
<file path=[Content_Types].xml><?xml version="1.0" encoding="utf-8"?>
<Types xmlns="http://schemas.openxmlformats.org/package/2006/content-types">
  <Default Extension="fntdata" ContentType="application/x-fontdata"/>
  <Default Extension="jpeg" ContentType="image/jpeg"/>
  <Default Extension="jpg" ContentType="image/jpeg"/>
  <Default Extension="m4a" ContentType="audio/mp4"/>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48" r:id="rId1"/>
  </p:sldMasterIdLst>
  <p:notesMasterIdLst>
    <p:notesMasterId r:id="rId11"/>
  </p:notesMasterIdLst>
  <p:handoutMasterIdLst>
    <p:handoutMasterId r:id="rId12"/>
  </p:handoutMasterIdLst>
  <p:sldIdLst>
    <p:sldId id="5164" r:id="rId2"/>
    <p:sldId id="276" r:id="rId3"/>
    <p:sldId id="5165" r:id="rId4"/>
    <p:sldId id="264" r:id="rId5"/>
    <p:sldId id="265" r:id="rId6"/>
    <p:sldId id="5124" r:id="rId7"/>
    <p:sldId id="5131" r:id="rId8"/>
    <p:sldId id="5064" r:id="rId9"/>
    <p:sldId id="5123" r:id="rId10"/>
  </p:sldIdLst>
  <p:sldSz cx="12192000" cy="6858000"/>
  <p:notesSz cx="6858000" cy="9144000"/>
  <p:embeddedFontLst>
    <p:embeddedFont>
      <p:font typeface="EDF 2020" panose="020B0503020203020204" pitchFamily="34" charset="0"/>
      <p:regular r:id="rId13"/>
      <p:bold r:id="rId14"/>
      <p:italic r:id="rId15"/>
    </p:embeddedFont>
    <p:embeddedFont>
      <p:font typeface="EDF 2020 Light" panose="020B0303020203020204" pitchFamily="34" charset="0"/>
      <p:regular r:id="rId16"/>
      <p:italic r:id="rId17"/>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0367A"/>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FABFCF23-3B69-468F-B69F-88F6DE6A72F2}">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257" autoAdjust="0"/>
    <p:restoredTop sz="94664"/>
  </p:normalViewPr>
  <p:slideViewPr>
    <p:cSldViewPr snapToGrid="0" showGuides="1">
      <p:cViewPr varScale="1">
        <p:scale>
          <a:sx n="60" d="100"/>
          <a:sy n="60" d="100"/>
        </p:scale>
        <p:origin x="632" y="48"/>
      </p:cViewPr>
      <p:guideLst>
        <p:guide orient="horz" pos="2183"/>
        <p:guide pos="3840"/>
      </p:guideLst>
    </p:cSldViewPr>
  </p:slideViewPr>
  <p:notesTextViewPr>
    <p:cViewPr>
      <p:scale>
        <a:sx n="3" d="2"/>
        <a:sy n="3" d="2"/>
      </p:scale>
      <p:origin x="0" y="0"/>
    </p:cViewPr>
  </p:notesTextViewPr>
  <p:sorterViewPr>
    <p:cViewPr>
      <p:scale>
        <a:sx n="70" d="100"/>
        <a:sy n="70" d="100"/>
      </p:scale>
      <p:origin x="0" y="0"/>
    </p:cViewPr>
  </p:sorterViewPr>
  <p:notesViewPr>
    <p:cSldViewPr snapToGrid="0" showGuides="1">
      <p:cViewPr varScale="1">
        <p:scale>
          <a:sx n="46" d="100"/>
          <a:sy n="46" d="100"/>
        </p:scale>
        <p:origin x="2958" y="5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1.fntdata"/><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handoutMaster" Target="handoutMasters/handoutMaster1.xml"/><Relationship Id="rId17" Type="http://schemas.openxmlformats.org/officeDocument/2006/relationships/font" Target="fonts/font5.fntdata"/><Relationship Id="rId2" Type="http://schemas.openxmlformats.org/officeDocument/2006/relationships/slide" Target="slides/slide1.xml"/><Relationship Id="rId16" Type="http://schemas.openxmlformats.org/officeDocument/2006/relationships/font" Target="fonts/font4.fntdata"/><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font" Target="fonts/font3.fntdata"/><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2.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461E15D-A382-3DA4-E8EE-DE7D9772ED1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dirty="0">
              <a:latin typeface="EDF 2020 Light" panose="020B0303020203020204" pitchFamily="34" charset="0"/>
            </a:endParaRPr>
          </a:p>
        </p:txBody>
      </p:sp>
      <p:sp>
        <p:nvSpPr>
          <p:cNvPr id="3" name="Date Placeholder 2">
            <a:extLst>
              <a:ext uri="{FF2B5EF4-FFF2-40B4-BE49-F238E27FC236}">
                <a16:creationId xmlns:a16="http://schemas.microsoft.com/office/drawing/2014/main" id="{98717A7A-8B61-F89A-45A4-1D9344C455E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A2081E6-8E90-4398-BDC0-FC9A5508EC61}" type="datetimeFigureOut">
              <a:rPr lang="en-GB" smtClean="0">
                <a:latin typeface="EDF 2020 Light" panose="020B0303020203020204" pitchFamily="34" charset="0"/>
              </a:rPr>
              <a:t>29/05/2025</a:t>
            </a:fld>
            <a:endParaRPr lang="en-GB" dirty="0">
              <a:latin typeface="EDF 2020 Light" panose="020B0303020203020204" pitchFamily="34" charset="0"/>
            </a:endParaRPr>
          </a:p>
        </p:txBody>
      </p:sp>
      <p:sp>
        <p:nvSpPr>
          <p:cNvPr id="4" name="Footer Placeholder 3">
            <a:extLst>
              <a:ext uri="{FF2B5EF4-FFF2-40B4-BE49-F238E27FC236}">
                <a16:creationId xmlns:a16="http://schemas.microsoft.com/office/drawing/2014/main" id="{16486323-38DF-8608-209A-4C346143596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dirty="0">
              <a:latin typeface="EDF 2020 Light" panose="020B0303020203020204" pitchFamily="34" charset="0"/>
            </a:endParaRPr>
          </a:p>
        </p:txBody>
      </p:sp>
      <p:sp>
        <p:nvSpPr>
          <p:cNvPr id="5" name="Slide Number Placeholder 4">
            <a:extLst>
              <a:ext uri="{FF2B5EF4-FFF2-40B4-BE49-F238E27FC236}">
                <a16:creationId xmlns:a16="http://schemas.microsoft.com/office/drawing/2014/main" id="{62647F95-6EA7-A0BD-B702-6E308D1E990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5DBB0F9-8398-4031-8495-8A6B7B5B3D74}" type="slidenum">
              <a:rPr lang="en-GB" smtClean="0">
                <a:latin typeface="EDF 2020 Light" panose="020B0303020203020204" pitchFamily="34" charset="0"/>
              </a:rPr>
              <a:t>‹#›</a:t>
            </a:fld>
            <a:endParaRPr lang="en-GB" dirty="0">
              <a:latin typeface="EDF 2020 Light" panose="020B0303020203020204" pitchFamily="34" charset="0"/>
            </a:endParaRPr>
          </a:p>
        </p:txBody>
      </p:sp>
    </p:spTree>
    <p:extLst>
      <p:ext uri="{BB962C8B-B14F-4D97-AF65-F5344CB8AC3E}">
        <p14:creationId xmlns:p14="http://schemas.microsoft.com/office/powerpoint/2010/main" val="24931017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EDF 2020 Light" panose="020B0303020203020204" pitchFamily="34" charset="0"/>
              </a:defRPr>
            </a:lvl1pPr>
          </a:lstStyle>
          <a:p>
            <a:endParaRPr lang="en-GB"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EDF 2020 Light" panose="020B0303020203020204" pitchFamily="34" charset="0"/>
              </a:defRPr>
            </a:lvl1pPr>
          </a:lstStyle>
          <a:p>
            <a:fld id="{55B9409A-FC6C-49C3-A6D7-E1691F272CF1}" type="datetimeFigureOut">
              <a:rPr lang="en-GB" smtClean="0"/>
              <a:pPr/>
              <a:t>29/05/2025</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EDF 2020 Light" panose="020B0303020203020204" pitchFamily="34" charset="0"/>
              </a:defRPr>
            </a:lvl1pPr>
          </a:lstStyle>
          <a:p>
            <a:endParaRPr lang="en-GB"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EDF 2020 Light" panose="020B0303020203020204" pitchFamily="34" charset="0"/>
              </a:defRPr>
            </a:lvl1pPr>
          </a:lstStyle>
          <a:p>
            <a:fld id="{0A968798-B904-4226-AD15-E25ACE8B9214}" type="slidenum">
              <a:rPr lang="en-GB" smtClean="0"/>
              <a:pPr/>
              <a:t>‹#›</a:t>
            </a:fld>
            <a:endParaRPr lang="en-GB" dirty="0"/>
          </a:p>
        </p:txBody>
      </p:sp>
    </p:spTree>
    <p:extLst>
      <p:ext uri="{BB962C8B-B14F-4D97-AF65-F5344CB8AC3E}">
        <p14:creationId xmlns:p14="http://schemas.microsoft.com/office/powerpoint/2010/main" val="946495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EDF 2020 Light" panose="020B0303020203020204" pitchFamily="34" charset="0"/>
        <a:ea typeface="+mn-ea"/>
        <a:cs typeface="+mn-cs"/>
      </a:defRPr>
    </a:lvl1pPr>
    <a:lvl2pPr marL="457200" algn="l" defTabSz="914400" rtl="0" eaLnBrk="1" latinLnBrk="0" hangingPunct="1">
      <a:defRPr sz="1200" kern="1200">
        <a:solidFill>
          <a:schemeClr val="tx1"/>
        </a:solidFill>
        <a:latin typeface="EDF 2020 Light" panose="020B0303020203020204" pitchFamily="34" charset="0"/>
        <a:ea typeface="+mn-ea"/>
        <a:cs typeface="+mn-cs"/>
      </a:defRPr>
    </a:lvl2pPr>
    <a:lvl3pPr marL="914400" algn="l" defTabSz="914400" rtl="0" eaLnBrk="1" latinLnBrk="0" hangingPunct="1">
      <a:defRPr sz="1200" kern="1200">
        <a:solidFill>
          <a:schemeClr val="tx1"/>
        </a:solidFill>
        <a:latin typeface="EDF 2020 Light" panose="020B0303020203020204" pitchFamily="34" charset="0"/>
        <a:ea typeface="+mn-ea"/>
        <a:cs typeface="+mn-cs"/>
      </a:defRPr>
    </a:lvl3pPr>
    <a:lvl4pPr marL="1371600" algn="l" defTabSz="914400" rtl="0" eaLnBrk="1" latinLnBrk="0" hangingPunct="1">
      <a:defRPr sz="1200" kern="1200">
        <a:solidFill>
          <a:schemeClr val="tx1"/>
        </a:solidFill>
        <a:latin typeface="EDF 2020 Light" panose="020B0303020203020204" pitchFamily="34" charset="0"/>
        <a:ea typeface="+mn-ea"/>
        <a:cs typeface="+mn-cs"/>
      </a:defRPr>
    </a:lvl4pPr>
    <a:lvl5pPr marL="1828800" algn="l" defTabSz="914400" rtl="0" eaLnBrk="1" latinLnBrk="0" hangingPunct="1">
      <a:defRPr sz="1200" kern="1200">
        <a:solidFill>
          <a:schemeClr val="tx1"/>
        </a:solidFill>
        <a:latin typeface="EDF 2020 Light" panose="020B0303020203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age 01">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C6D918-54BC-68DA-7CF0-8A71152EB6F6}"/>
              </a:ext>
            </a:extLst>
          </p:cNvPr>
          <p:cNvSpPr/>
          <p:nvPr userDrawn="1"/>
        </p:nvSpPr>
        <p:spPr>
          <a:xfrm>
            <a:off x="609600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pic>
        <p:nvPicPr>
          <p:cNvPr id="30" name="Picture 29">
            <a:extLst>
              <a:ext uri="{FF2B5EF4-FFF2-40B4-BE49-F238E27FC236}">
                <a16:creationId xmlns:a16="http://schemas.microsoft.com/office/drawing/2014/main" id="{06FE4AA8-4E80-150C-5A19-DCE6BA06DA8B}"/>
              </a:ext>
            </a:extLst>
          </p:cNvPr>
          <p:cNvPicPr>
            <a:picLocks noChangeAspect="1"/>
          </p:cNvPicPr>
          <p:nvPr userDrawn="1"/>
        </p:nvPicPr>
        <p:blipFill rotWithShape="1">
          <a:blip r:embed="rId2"/>
          <a:srcRect l="38197" r="11813"/>
          <a:stretch/>
        </p:blipFill>
        <p:spPr>
          <a:xfrm>
            <a:off x="2381" y="0"/>
            <a:ext cx="6094800" cy="6858000"/>
          </a:xfrm>
          <a:prstGeom prst="rect">
            <a:avLst/>
          </a:prstGeom>
        </p:spPr>
      </p:pic>
      <p:sp>
        <p:nvSpPr>
          <p:cNvPr id="9" name="Rectangle 8">
            <a:extLst>
              <a:ext uri="{FF2B5EF4-FFF2-40B4-BE49-F238E27FC236}">
                <a16:creationId xmlns:a16="http://schemas.microsoft.com/office/drawing/2014/main" id="{ABCE7B4B-F0AE-AF23-6455-9BC6F0E82286}"/>
              </a:ext>
            </a:extLst>
          </p:cNvPr>
          <p:cNvSpPr/>
          <p:nvPr userDrawn="1"/>
        </p:nvSpPr>
        <p:spPr>
          <a:xfrm>
            <a:off x="6097200" y="0"/>
            <a:ext cx="6094800" cy="6858000"/>
          </a:xfrm>
          <a:prstGeom prst="rect">
            <a:avLst/>
          </a:prstGeom>
          <a:solidFill>
            <a:srgbClr val="FE57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grpSp>
        <p:nvGrpSpPr>
          <p:cNvPr id="23" name="Graphic 64">
            <a:extLst>
              <a:ext uri="{FF2B5EF4-FFF2-40B4-BE49-F238E27FC236}">
                <a16:creationId xmlns:a16="http://schemas.microsoft.com/office/drawing/2014/main" id="{781A2789-32AD-0D0B-9C8A-D910844840C3}"/>
              </a:ext>
            </a:extLst>
          </p:cNvPr>
          <p:cNvGrpSpPr/>
          <p:nvPr userDrawn="1"/>
        </p:nvGrpSpPr>
        <p:grpSpPr>
          <a:xfrm>
            <a:off x="10448647" y="245877"/>
            <a:ext cx="1347353" cy="573151"/>
            <a:chOff x="-4602057" y="2671949"/>
            <a:chExt cx="3563874" cy="1515584"/>
          </a:xfrm>
          <a:solidFill>
            <a:srgbClr val="FCFCF7"/>
          </a:solidFill>
        </p:grpSpPr>
        <p:sp>
          <p:nvSpPr>
            <p:cNvPr id="24" name="Free-form: Shape 23">
              <a:extLst>
                <a:ext uri="{FF2B5EF4-FFF2-40B4-BE49-F238E27FC236}">
                  <a16:creationId xmlns:a16="http://schemas.microsoft.com/office/drawing/2014/main" id="{9CD72F05-3ACE-A9F4-631D-697B69B2C3FF}"/>
                </a:ext>
              </a:extLst>
            </p:cNvPr>
            <p:cNvSpPr/>
            <p:nvPr/>
          </p:nvSpPr>
          <p:spPr>
            <a:xfrm>
              <a:off x="-4602057" y="2671949"/>
              <a:ext cx="1689639" cy="1515584"/>
            </a:xfrm>
            <a:custGeom>
              <a:avLst/>
              <a:gdLst>
                <a:gd name="connsiteX0" fmla="*/ 913924 w 1689639"/>
                <a:gd name="connsiteY0" fmla="*/ 232223 h 1515584"/>
                <a:gd name="connsiteX1" fmla="*/ 949928 w 1689639"/>
                <a:gd name="connsiteY1" fmla="*/ 83252 h 1515584"/>
                <a:gd name="connsiteX2" fmla="*/ 1027938 w 1689639"/>
                <a:gd name="connsiteY2" fmla="*/ 12386 h 1515584"/>
                <a:gd name="connsiteX3" fmla="*/ 967740 w 1689639"/>
                <a:gd name="connsiteY3" fmla="*/ 5528 h 1515584"/>
                <a:gd name="connsiteX4" fmla="*/ 805434 w 1689639"/>
                <a:gd name="connsiteY4" fmla="*/ 47438 h 1515584"/>
                <a:gd name="connsiteX5" fmla="*/ 752189 w 1689639"/>
                <a:gd name="connsiteY5" fmla="*/ 32579 h 1515584"/>
                <a:gd name="connsiteX6" fmla="*/ 606362 w 1689639"/>
                <a:gd name="connsiteY6" fmla="*/ 139450 h 1515584"/>
                <a:gd name="connsiteX7" fmla="*/ 565595 w 1689639"/>
                <a:gd name="connsiteY7" fmla="*/ 317567 h 1515584"/>
                <a:gd name="connsiteX8" fmla="*/ 559784 w 1689639"/>
                <a:gd name="connsiteY8" fmla="*/ 352429 h 1515584"/>
                <a:gd name="connsiteX9" fmla="*/ 637508 w 1689639"/>
                <a:gd name="connsiteY9" fmla="*/ 465967 h 1515584"/>
                <a:gd name="connsiteX10" fmla="*/ 696754 w 1689639"/>
                <a:gd name="connsiteY10" fmla="*/ 518449 h 1515584"/>
                <a:gd name="connsiteX11" fmla="*/ 714566 w 1689639"/>
                <a:gd name="connsiteY11" fmla="*/ 545310 h 1515584"/>
                <a:gd name="connsiteX12" fmla="*/ 819531 w 1689639"/>
                <a:gd name="connsiteY12" fmla="*/ 550930 h 1515584"/>
                <a:gd name="connsiteX13" fmla="*/ 954881 w 1689639"/>
                <a:gd name="connsiteY13" fmla="*/ 286992 h 1515584"/>
                <a:gd name="connsiteX14" fmla="*/ 913829 w 1689639"/>
                <a:gd name="connsiteY14" fmla="*/ 232413 h 1515584"/>
                <a:gd name="connsiteX15" fmla="*/ 431006 w 1689639"/>
                <a:gd name="connsiteY15" fmla="*/ 913165 h 1515584"/>
                <a:gd name="connsiteX16" fmla="*/ 516541 w 1689639"/>
                <a:gd name="connsiteY16" fmla="*/ 893258 h 1515584"/>
                <a:gd name="connsiteX17" fmla="*/ 629603 w 1689639"/>
                <a:gd name="connsiteY17" fmla="*/ 728856 h 1515584"/>
                <a:gd name="connsiteX18" fmla="*/ 378333 w 1689639"/>
                <a:gd name="connsiteY18" fmla="*/ 658371 h 1515584"/>
                <a:gd name="connsiteX19" fmla="*/ 202597 w 1689639"/>
                <a:gd name="connsiteY19" fmla="*/ 453203 h 1515584"/>
                <a:gd name="connsiteX20" fmla="*/ 186023 w 1689639"/>
                <a:gd name="connsiteY20" fmla="*/ 419484 h 1515584"/>
                <a:gd name="connsiteX21" fmla="*/ 178689 w 1689639"/>
                <a:gd name="connsiteY21" fmla="*/ 423961 h 1515584"/>
                <a:gd name="connsiteX22" fmla="*/ 157829 w 1689639"/>
                <a:gd name="connsiteY22" fmla="*/ 530355 h 1515584"/>
                <a:gd name="connsiteX23" fmla="*/ 129350 w 1689639"/>
                <a:gd name="connsiteY23" fmla="*/ 528546 h 1515584"/>
                <a:gd name="connsiteX24" fmla="*/ 115157 w 1689639"/>
                <a:gd name="connsiteY24" fmla="*/ 573409 h 1515584"/>
                <a:gd name="connsiteX25" fmla="*/ 108871 w 1689639"/>
                <a:gd name="connsiteY25" fmla="*/ 584458 h 1515584"/>
                <a:gd name="connsiteX26" fmla="*/ 92488 w 1689639"/>
                <a:gd name="connsiteY26" fmla="*/ 571980 h 1515584"/>
                <a:gd name="connsiteX27" fmla="*/ 0 w 1689639"/>
                <a:gd name="connsiteY27" fmla="*/ 680565 h 1515584"/>
                <a:gd name="connsiteX28" fmla="*/ 431197 w 1689639"/>
                <a:gd name="connsiteY28" fmla="*/ 913165 h 1515584"/>
                <a:gd name="connsiteX29" fmla="*/ 1254443 w 1689639"/>
                <a:gd name="connsiteY29" fmla="*/ 532927 h 1515584"/>
                <a:gd name="connsiteX30" fmla="*/ 1039273 w 1689639"/>
                <a:gd name="connsiteY30" fmla="*/ 611985 h 1515584"/>
                <a:gd name="connsiteX31" fmla="*/ 996315 w 1689639"/>
                <a:gd name="connsiteY31" fmla="*/ 653609 h 1515584"/>
                <a:gd name="connsiteX32" fmla="*/ 989076 w 1689639"/>
                <a:gd name="connsiteY32" fmla="*/ 700091 h 1515584"/>
                <a:gd name="connsiteX33" fmla="*/ 1016984 w 1689639"/>
                <a:gd name="connsiteY33" fmla="*/ 751621 h 1515584"/>
                <a:gd name="connsiteX34" fmla="*/ 1425226 w 1689639"/>
                <a:gd name="connsiteY34" fmla="*/ 844966 h 1515584"/>
                <a:gd name="connsiteX35" fmla="*/ 1431417 w 1689639"/>
                <a:gd name="connsiteY35" fmla="*/ 873541 h 1515584"/>
                <a:gd name="connsiteX36" fmla="*/ 1507998 w 1689639"/>
                <a:gd name="connsiteY36" fmla="*/ 876780 h 1515584"/>
                <a:gd name="connsiteX37" fmla="*/ 1583722 w 1689639"/>
                <a:gd name="connsiteY37" fmla="*/ 864874 h 1515584"/>
                <a:gd name="connsiteX38" fmla="*/ 1600962 w 1689639"/>
                <a:gd name="connsiteY38" fmla="*/ 852300 h 1515584"/>
                <a:gd name="connsiteX39" fmla="*/ 1599533 w 1689639"/>
                <a:gd name="connsiteY39" fmla="*/ 835917 h 1515584"/>
                <a:gd name="connsiteX40" fmla="*/ 1631537 w 1689639"/>
                <a:gd name="connsiteY40" fmla="*/ 830393 h 1515584"/>
                <a:gd name="connsiteX41" fmla="*/ 1689640 w 1689639"/>
                <a:gd name="connsiteY41" fmla="*/ 759051 h 1515584"/>
                <a:gd name="connsiteX42" fmla="*/ 1254538 w 1689639"/>
                <a:gd name="connsiteY42" fmla="*/ 532927 h 1515584"/>
                <a:gd name="connsiteX43" fmla="*/ 1017365 w 1689639"/>
                <a:gd name="connsiteY43" fmla="*/ 986508 h 1515584"/>
                <a:gd name="connsiteX44" fmla="*/ 955548 w 1689639"/>
                <a:gd name="connsiteY44" fmla="*/ 1040610 h 1515584"/>
                <a:gd name="connsiteX45" fmla="*/ 956405 w 1689639"/>
                <a:gd name="connsiteY45" fmla="*/ 1046134 h 1515584"/>
                <a:gd name="connsiteX46" fmla="*/ 1047845 w 1689639"/>
                <a:gd name="connsiteY46" fmla="*/ 1123287 h 1515584"/>
                <a:gd name="connsiteX47" fmla="*/ 1096042 w 1689639"/>
                <a:gd name="connsiteY47" fmla="*/ 1179960 h 1515584"/>
                <a:gd name="connsiteX48" fmla="*/ 1128141 w 1689639"/>
                <a:gd name="connsiteY48" fmla="*/ 1242540 h 1515584"/>
                <a:gd name="connsiteX49" fmla="*/ 1136618 w 1689639"/>
                <a:gd name="connsiteY49" fmla="*/ 1297785 h 1515584"/>
                <a:gd name="connsiteX50" fmla="*/ 1120235 w 1689639"/>
                <a:gd name="connsiteY50" fmla="*/ 1366651 h 1515584"/>
                <a:gd name="connsiteX51" fmla="*/ 1125474 w 1689639"/>
                <a:gd name="connsiteY51" fmla="*/ 1384081 h 1515584"/>
                <a:gd name="connsiteX52" fmla="*/ 1159478 w 1689639"/>
                <a:gd name="connsiteY52" fmla="*/ 1400464 h 1515584"/>
                <a:gd name="connsiteX53" fmla="*/ 1320451 w 1689639"/>
                <a:gd name="connsiteY53" fmla="*/ 1514574 h 1515584"/>
                <a:gd name="connsiteX54" fmla="*/ 1461611 w 1689639"/>
                <a:gd name="connsiteY54" fmla="*/ 1468949 h 1515584"/>
                <a:gd name="connsiteX55" fmla="*/ 1501521 w 1689639"/>
                <a:gd name="connsiteY55" fmla="*/ 1457424 h 1515584"/>
                <a:gd name="connsiteX56" fmla="*/ 1524381 w 1689639"/>
                <a:gd name="connsiteY56" fmla="*/ 1411799 h 1515584"/>
                <a:gd name="connsiteX57" fmla="*/ 1017461 w 1689639"/>
                <a:gd name="connsiteY57" fmla="*/ 986413 h 1515584"/>
                <a:gd name="connsiteX58" fmla="*/ 673513 w 1689639"/>
                <a:gd name="connsiteY58" fmla="*/ 1035562 h 1515584"/>
                <a:gd name="connsiteX59" fmla="*/ 618649 w 1689639"/>
                <a:gd name="connsiteY59" fmla="*/ 1068042 h 1515584"/>
                <a:gd name="connsiteX60" fmla="*/ 545878 w 1689639"/>
                <a:gd name="connsiteY60" fmla="*/ 1165673 h 1515584"/>
                <a:gd name="connsiteX61" fmla="*/ 198977 w 1689639"/>
                <a:gd name="connsiteY61" fmla="*/ 1208535 h 1515584"/>
                <a:gd name="connsiteX62" fmla="*/ 203454 w 1689639"/>
                <a:gd name="connsiteY62" fmla="*/ 1233681 h 1515584"/>
                <a:gd name="connsiteX63" fmla="*/ 230505 w 1689639"/>
                <a:gd name="connsiteY63" fmla="*/ 1393987 h 1515584"/>
                <a:gd name="connsiteX64" fmla="*/ 261366 w 1689639"/>
                <a:gd name="connsiteY64" fmla="*/ 1426087 h 1515584"/>
                <a:gd name="connsiteX65" fmla="*/ 287369 w 1689639"/>
                <a:gd name="connsiteY65" fmla="*/ 1469901 h 1515584"/>
                <a:gd name="connsiteX66" fmla="*/ 327279 w 1689639"/>
                <a:gd name="connsiteY66" fmla="*/ 1467139 h 1515584"/>
                <a:gd name="connsiteX67" fmla="*/ 334613 w 1689639"/>
                <a:gd name="connsiteY67" fmla="*/ 1489523 h 1515584"/>
                <a:gd name="connsiteX68" fmla="*/ 385858 w 1689639"/>
                <a:gd name="connsiteY68" fmla="*/ 1485808 h 1515584"/>
                <a:gd name="connsiteX69" fmla="*/ 433007 w 1689639"/>
                <a:gd name="connsiteY69" fmla="*/ 1505239 h 1515584"/>
                <a:gd name="connsiteX70" fmla="*/ 489871 w 1689639"/>
                <a:gd name="connsiteY70" fmla="*/ 1501239 h 1515584"/>
                <a:gd name="connsiteX71" fmla="*/ 607790 w 1689639"/>
                <a:gd name="connsiteY71" fmla="*/ 1469901 h 1515584"/>
                <a:gd name="connsiteX72" fmla="*/ 668750 w 1689639"/>
                <a:gd name="connsiteY72" fmla="*/ 1442851 h 1515584"/>
                <a:gd name="connsiteX73" fmla="*/ 747522 w 1689639"/>
                <a:gd name="connsiteY73" fmla="*/ 1345791 h 1515584"/>
                <a:gd name="connsiteX74" fmla="*/ 737426 w 1689639"/>
                <a:gd name="connsiteY74" fmla="*/ 1047944 h 1515584"/>
                <a:gd name="connsiteX75" fmla="*/ 673608 w 1689639"/>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639"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660"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006" y="913165"/>
                  </a:moveTo>
                  <a:cubicBezTo>
                    <a:pt x="454819" y="906974"/>
                    <a:pt x="495300" y="903831"/>
                    <a:pt x="516541" y="893258"/>
                  </a:cubicBezTo>
                  <a:cubicBezTo>
                    <a:pt x="550355" y="876304"/>
                    <a:pt x="666655" y="795055"/>
                    <a:pt x="629603" y="728856"/>
                  </a:cubicBezTo>
                  <a:cubicBezTo>
                    <a:pt x="618172" y="589410"/>
                    <a:pt x="449961" y="707330"/>
                    <a:pt x="378333" y="658371"/>
                  </a:cubicBezTo>
                  <a:cubicBezTo>
                    <a:pt x="305848" y="649037"/>
                    <a:pt x="224314" y="511972"/>
                    <a:pt x="202597" y="453203"/>
                  </a:cubicBezTo>
                  <a:cubicBezTo>
                    <a:pt x="194120" y="429962"/>
                    <a:pt x="197644" y="437963"/>
                    <a:pt x="186023" y="419484"/>
                  </a:cubicBezTo>
                  <a:cubicBezTo>
                    <a:pt x="186119" y="417579"/>
                    <a:pt x="178594" y="425866"/>
                    <a:pt x="178689" y="423961"/>
                  </a:cubicBezTo>
                  <a:cubicBezTo>
                    <a:pt x="157448" y="448631"/>
                    <a:pt x="161163" y="470158"/>
                    <a:pt x="157829" y="530355"/>
                  </a:cubicBezTo>
                  <a:cubicBezTo>
                    <a:pt x="148304" y="529784"/>
                    <a:pt x="138875" y="529213"/>
                    <a:pt x="129350" y="528546"/>
                  </a:cubicBezTo>
                  <a:cubicBezTo>
                    <a:pt x="127540" y="550358"/>
                    <a:pt x="125349"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722" y="864874"/>
                  </a:cubicBezTo>
                  <a:cubicBezTo>
                    <a:pt x="1594771" y="862302"/>
                    <a:pt x="1600962" y="852300"/>
                    <a:pt x="1600962" y="852300"/>
                  </a:cubicBezTo>
                  <a:cubicBezTo>
                    <a:pt x="1600962" y="852300"/>
                    <a:pt x="1598962" y="841728"/>
                    <a:pt x="1599533" y="835917"/>
                  </a:cubicBezTo>
                  <a:cubicBezTo>
                    <a:pt x="1599533" y="835917"/>
                    <a:pt x="1622298" y="837632"/>
                    <a:pt x="1631537" y="830393"/>
                  </a:cubicBezTo>
                  <a:cubicBezTo>
                    <a:pt x="1692878" y="820392"/>
                    <a:pt x="1660589" y="791531"/>
                    <a:pt x="1689640" y="759051"/>
                  </a:cubicBezTo>
                  <a:cubicBezTo>
                    <a:pt x="1672209" y="550453"/>
                    <a:pt x="1458278" y="502066"/>
                    <a:pt x="1254538"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384"/>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602" y="1411132"/>
                    <a:pt x="261366" y="1426087"/>
                  </a:cubicBezTo>
                  <a:cubicBezTo>
                    <a:pt x="271558" y="1436278"/>
                    <a:pt x="275749" y="1462758"/>
                    <a:pt x="287369" y="1469901"/>
                  </a:cubicBezTo>
                  <a:cubicBezTo>
                    <a:pt x="300704" y="1469044"/>
                    <a:pt x="314039"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CFCF7"/>
            </a:solidFill>
            <a:ln w="9525"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3CEB161C-5819-52A9-3988-526A83009557}"/>
                </a:ext>
              </a:extLst>
            </p:cNvPr>
            <p:cNvSpPr/>
            <p:nvPr/>
          </p:nvSpPr>
          <p:spPr>
            <a:xfrm>
              <a:off x="-2108126" y="3219640"/>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FCFCF7"/>
            </a:solidFill>
            <a:ln w="9525"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3A55B17C-3C8F-366F-7CC3-56B764EEC0CA}"/>
                </a:ext>
              </a:extLst>
            </p:cNvPr>
            <p:cNvSpPr/>
            <p:nvPr/>
          </p:nvSpPr>
          <p:spPr>
            <a:xfrm>
              <a:off x="-1448901" y="3219640"/>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FCFCF7"/>
            </a:solidFill>
            <a:ln w="9525" cap="flat">
              <a:noFill/>
              <a:prstDash val="solid"/>
              <a:miter/>
            </a:ln>
          </p:spPr>
          <p:txBody>
            <a:bodyPr rtlCol="0" anchor="ctr"/>
            <a:lstStyle/>
            <a:p>
              <a:endParaRPr lang="en-GB" dirty="0"/>
            </a:p>
          </p:txBody>
        </p:sp>
        <p:sp>
          <p:nvSpPr>
            <p:cNvPr id="27" name="Free-form: Shape 26">
              <a:extLst>
                <a:ext uri="{FF2B5EF4-FFF2-40B4-BE49-F238E27FC236}">
                  <a16:creationId xmlns:a16="http://schemas.microsoft.com/office/drawing/2014/main" id="{47260301-0412-2023-F4EC-23D503C77EC0}"/>
                </a:ext>
              </a:extLst>
            </p:cNvPr>
            <p:cNvSpPr/>
            <p:nvPr/>
          </p:nvSpPr>
          <p:spPr>
            <a:xfrm>
              <a:off x="-2785544" y="3205828"/>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984" y="530638"/>
                    <a:pt x="186119" y="475678"/>
                    <a:pt x="186119" y="389763"/>
                  </a:cubicBezTo>
                  <a:lnTo>
                    <a:pt x="186119" y="382429"/>
                  </a:lnTo>
                  <a:cubicBezTo>
                    <a:pt x="186119" y="382429"/>
                    <a:pt x="337947" y="378714"/>
                    <a:pt x="389287" y="378714"/>
                  </a:cubicBezTo>
                  <a:cubicBezTo>
                    <a:pt x="476821"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FCFCF7"/>
            </a:solidFill>
            <a:ln w="9525" cap="flat">
              <a:noFill/>
              <a:prstDash val="solid"/>
              <a:miter/>
            </a:ln>
          </p:spPr>
          <p:txBody>
            <a:bodyPr rtlCol="0" anchor="ctr"/>
            <a:lstStyle/>
            <a:p>
              <a:endParaRPr lang="en-GB" dirty="0"/>
            </a:p>
          </p:txBody>
        </p:sp>
      </p:grpSp>
      <p:sp>
        <p:nvSpPr>
          <p:cNvPr id="2" name="Title 1">
            <a:extLst>
              <a:ext uri="{FF2B5EF4-FFF2-40B4-BE49-F238E27FC236}">
                <a16:creationId xmlns:a16="http://schemas.microsoft.com/office/drawing/2014/main" id="{A96FEBED-C7F0-7E4C-53E6-2100B04C49A7}"/>
              </a:ext>
            </a:extLst>
          </p:cNvPr>
          <p:cNvSpPr>
            <a:spLocks noGrp="1" noChangeAspect="1"/>
          </p:cNvSpPr>
          <p:nvPr>
            <p:ph type="title" hasCustomPrompt="1"/>
          </p:nvPr>
        </p:nvSpPr>
        <p:spPr>
          <a:xfrm>
            <a:off x="6444600" y="1393445"/>
            <a:ext cx="5400000" cy="738664"/>
          </a:xfrm>
          <a:prstGeom prst="rect">
            <a:avLst/>
          </a:prstGeom>
          <a:noFill/>
        </p:spPr>
        <p:txBody>
          <a:bodyPr vert="horz" wrap="square" lIns="0" tIns="0" rIns="0" bIns="0" rtlCol="0" anchor="b">
            <a:noAutofit/>
          </a:bodyPr>
          <a:lstStyle>
            <a:lvl1pPr marL="0" marR="0" indent="0" algn="ctr" defTabSz="914309" fontAlgn="auto">
              <a:lnSpc>
                <a:spcPct val="100000"/>
              </a:lnSpc>
              <a:spcAft>
                <a:spcPts val="0"/>
              </a:spcAft>
              <a:buClrTx/>
              <a:buSzTx/>
              <a:buFontTx/>
              <a:tabLst/>
              <a:defRPr kumimoji="0" lang="en-GB" sz="4800"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pPr marL="0" marR="0" lvl="0" indent="0" defTabSz="914309" fontAlgn="auto">
              <a:lnSpc>
                <a:spcPct val="100000"/>
              </a:lnSpc>
              <a:spcAft>
                <a:spcPts val="0"/>
              </a:spcAft>
              <a:buClrTx/>
              <a:buSzTx/>
              <a:buFontTx/>
              <a:tabLst/>
            </a:pPr>
            <a:r>
              <a:rPr lang="en-US" dirty="0"/>
              <a:t>Insert title of</a:t>
            </a:r>
            <a:endParaRPr lang="en-GB" dirty="0"/>
          </a:p>
        </p:txBody>
      </p:sp>
      <p:sp>
        <p:nvSpPr>
          <p:cNvPr id="28" name="Text Placeholder 27">
            <a:extLst>
              <a:ext uri="{FF2B5EF4-FFF2-40B4-BE49-F238E27FC236}">
                <a16:creationId xmlns:a16="http://schemas.microsoft.com/office/drawing/2014/main" id="{46C55AD9-7FE0-9B39-3000-46AE78A00D69}"/>
              </a:ext>
            </a:extLst>
          </p:cNvPr>
          <p:cNvSpPr>
            <a:spLocks noGrp="1"/>
          </p:cNvSpPr>
          <p:nvPr>
            <p:ph type="body" sz="quarter" idx="14" hasCustomPrompt="1"/>
          </p:nvPr>
        </p:nvSpPr>
        <p:spPr>
          <a:xfrm>
            <a:off x="6696600" y="2016827"/>
            <a:ext cx="4896000" cy="738664"/>
          </a:xfrm>
          <a:prstGeom prst="rect">
            <a:avLst/>
          </a:prstGeom>
          <a:noFill/>
        </p:spPr>
        <p:txBody>
          <a:bodyPr vert="horz" wrap="square" lIns="0" tIns="0" rIns="0" bIns="0" rtlCol="0" anchor="b">
            <a:noAutofit/>
          </a:bodyPr>
          <a:lstStyle>
            <a:lvl1pPr marL="0" indent="0" algn="ctr">
              <a:buNone/>
              <a:defRPr kumimoji="0" lang="en-GB" sz="4800" b="1"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r>
              <a:rPr lang="en-US" dirty="0"/>
              <a:t>presentation</a:t>
            </a:r>
            <a:endParaRPr lang="en-GB" dirty="0"/>
          </a:p>
        </p:txBody>
      </p:sp>
      <p:sp>
        <p:nvSpPr>
          <p:cNvPr id="3" name="Text Placeholder 2">
            <a:extLst>
              <a:ext uri="{FF2B5EF4-FFF2-40B4-BE49-F238E27FC236}">
                <a16:creationId xmlns:a16="http://schemas.microsoft.com/office/drawing/2014/main" id="{63EA2C39-B68F-882D-BFCD-EA222D3CE551}"/>
              </a:ext>
            </a:extLst>
          </p:cNvPr>
          <p:cNvSpPr>
            <a:spLocks noGrp="1"/>
          </p:cNvSpPr>
          <p:nvPr>
            <p:ph type="body" idx="1" hasCustomPrompt="1"/>
          </p:nvPr>
        </p:nvSpPr>
        <p:spPr>
          <a:xfrm>
            <a:off x="6678600" y="2974998"/>
            <a:ext cx="4932000" cy="468000"/>
          </a:xfrm>
          <a:prstGeom prst="rect">
            <a:avLst/>
          </a:prstGeom>
        </p:spPr>
        <p:txBody>
          <a:bodyPr anchor="ctr">
            <a:noAutofit/>
          </a:bodyPr>
          <a:lstStyle>
            <a:lvl1pPr marL="0" indent="0" algn="ctr">
              <a:buNone/>
              <a:defRPr lang="en-GB" sz="2800" dirty="0" smtClean="0">
                <a:latin typeface="+mj-lt"/>
                <a:cs typeface="EDF 2020" panose="020B0503020203020204" pitchFamily="34" charset="0"/>
              </a:defRPr>
            </a:lvl1pPr>
          </a:lstStyle>
          <a:p>
            <a:r>
              <a:rPr lang="en-GB" dirty="0"/>
              <a:t>Name of Presenter here</a:t>
            </a:r>
          </a:p>
        </p:txBody>
      </p:sp>
      <p:sp>
        <p:nvSpPr>
          <p:cNvPr id="6" name="Slide Number Placeholder 5">
            <a:extLst>
              <a:ext uri="{FF2B5EF4-FFF2-40B4-BE49-F238E27FC236}">
                <a16:creationId xmlns:a16="http://schemas.microsoft.com/office/drawing/2014/main" id="{A6BD25A1-FFB1-BD44-8A83-2BF6C82E3C60}"/>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8" name="Footer Placeholder 7">
            <a:extLst>
              <a:ext uri="{FF2B5EF4-FFF2-40B4-BE49-F238E27FC236}">
                <a16:creationId xmlns:a16="http://schemas.microsoft.com/office/drawing/2014/main" id="{3872085D-481D-078D-9335-1C124C08A4C6}"/>
              </a:ext>
            </a:extLst>
          </p:cNvPr>
          <p:cNvSpPr>
            <a:spLocks noGrp="1"/>
          </p:cNvSpPr>
          <p:nvPr>
            <p:ph type="ftr" sz="quarter" idx="15"/>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58" name="Group 57">
            <a:extLst>
              <a:ext uri="{FF2B5EF4-FFF2-40B4-BE49-F238E27FC236}">
                <a16:creationId xmlns:a16="http://schemas.microsoft.com/office/drawing/2014/main" id="{E63177D3-05FB-B672-A176-8FE8E9F5C7D7}"/>
              </a:ext>
            </a:extLst>
          </p:cNvPr>
          <p:cNvGrpSpPr/>
          <p:nvPr userDrawn="1"/>
        </p:nvGrpSpPr>
        <p:grpSpPr>
          <a:xfrm>
            <a:off x="7022172" y="5846203"/>
            <a:ext cx="2259087" cy="251885"/>
            <a:chOff x="6707830" y="6026523"/>
            <a:chExt cx="2592925" cy="289108"/>
          </a:xfrm>
        </p:grpSpPr>
        <p:sp>
          <p:nvSpPr>
            <p:cNvPr id="59" name="Free-form: Shape 58">
              <a:extLst>
                <a:ext uri="{FF2B5EF4-FFF2-40B4-BE49-F238E27FC236}">
                  <a16:creationId xmlns:a16="http://schemas.microsoft.com/office/drawing/2014/main" id="{B51F6650-B318-EA0A-CA2A-9134E4905F5B}"/>
                </a:ext>
              </a:extLst>
            </p:cNvPr>
            <p:cNvSpPr/>
            <p:nvPr/>
          </p:nvSpPr>
          <p:spPr>
            <a:xfrm>
              <a:off x="6707830" y="6026523"/>
              <a:ext cx="244532" cy="289108"/>
            </a:xfrm>
            <a:custGeom>
              <a:avLst/>
              <a:gdLst>
                <a:gd name="connsiteX0" fmla="*/ 0 w 576446"/>
                <a:gd name="connsiteY0" fmla="*/ 339800 h 681526"/>
                <a:gd name="connsiteX1" fmla="*/ 327488 w 576446"/>
                <a:gd name="connsiteY1" fmla="*/ 0 h 681526"/>
                <a:gd name="connsiteX2" fmla="*/ 575452 w 576446"/>
                <a:gd name="connsiteY2" fmla="*/ 104085 h 681526"/>
                <a:gd name="connsiteX3" fmla="*/ 494994 w 576446"/>
                <a:gd name="connsiteY3" fmla="*/ 187403 h 681526"/>
                <a:gd name="connsiteX4" fmla="*/ 327488 w 576446"/>
                <a:gd name="connsiteY4" fmla="*/ 110738 h 681526"/>
                <a:gd name="connsiteX5" fmla="*/ 135360 w 576446"/>
                <a:gd name="connsiteY5" fmla="*/ 340732 h 681526"/>
                <a:gd name="connsiteX6" fmla="*/ 327488 w 576446"/>
                <a:gd name="connsiteY6" fmla="*/ 570727 h 681526"/>
                <a:gd name="connsiteX7" fmla="*/ 495989 w 576446"/>
                <a:gd name="connsiteY7" fmla="*/ 492197 h 681526"/>
                <a:gd name="connsiteX8" fmla="*/ 576447 w 576446"/>
                <a:gd name="connsiteY8" fmla="*/ 575514 h 681526"/>
                <a:gd name="connsiteX9" fmla="*/ 327488 w 576446"/>
                <a:gd name="connsiteY9" fmla="*/ 681527 h 681526"/>
                <a:gd name="connsiteX10" fmla="*/ 0 w 576446"/>
                <a:gd name="connsiteY10" fmla="*/ 339800 h 68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446" h="681526">
                  <a:moveTo>
                    <a:pt x="0" y="339800"/>
                  </a:moveTo>
                  <a:cubicBezTo>
                    <a:pt x="0" y="144811"/>
                    <a:pt x="122116" y="0"/>
                    <a:pt x="327488" y="0"/>
                  </a:cubicBezTo>
                  <a:cubicBezTo>
                    <a:pt x="437294" y="0"/>
                    <a:pt x="517751" y="40726"/>
                    <a:pt x="575452" y="104085"/>
                  </a:cubicBezTo>
                  <a:lnTo>
                    <a:pt x="494994" y="187403"/>
                  </a:lnTo>
                  <a:cubicBezTo>
                    <a:pt x="448610" y="137226"/>
                    <a:pt x="399366" y="110738"/>
                    <a:pt x="327488" y="110738"/>
                  </a:cubicBezTo>
                  <a:cubicBezTo>
                    <a:pt x="208232" y="110738"/>
                    <a:pt x="135360" y="204439"/>
                    <a:pt x="135360" y="340732"/>
                  </a:cubicBezTo>
                  <a:cubicBezTo>
                    <a:pt x="135360" y="477025"/>
                    <a:pt x="208232" y="570727"/>
                    <a:pt x="327488" y="570727"/>
                  </a:cubicBezTo>
                  <a:cubicBezTo>
                    <a:pt x="402288" y="570727"/>
                    <a:pt x="450538" y="542312"/>
                    <a:pt x="495989" y="492197"/>
                  </a:cubicBezTo>
                  <a:lnTo>
                    <a:pt x="576447" y="575514"/>
                  </a:lnTo>
                  <a:cubicBezTo>
                    <a:pt x="517751" y="641733"/>
                    <a:pt x="437294" y="681527"/>
                    <a:pt x="327488" y="681527"/>
                  </a:cubicBezTo>
                  <a:cubicBezTo>
                    <a:pt x="119256" y="681465"/>
                    <a:pt x="0" y="536654"/>
                    <a:pt x="0" y="339800"/>
                  </a:cubicBezTo>
                </a:path>
              </a:pathLst>
            </a:custGeom>
            <a:solidFill>
              <a:srgbClr val="000000"/>
            </a:solidFill>
            <a:ln w="6216" cap="flat">
              <a:noFill/>
              <a:prstDash val="solid"/>
              <a:miter/>
            </a:ln>
          </p:spPr>
          <p:txBody>
            <a:bodyPr rtlCol="0" anchor="ctr"/>
            <a:lstStyle/>
            <a:p>
              <a:endParaRPr lang="en-GB" dirty="0"/>
            </a:p>
          </p:txBody>
        </p:sp>
        <p:sp>
          <p:nvSpPr>
            <p:cNvPr id="60" name="Free-form: Shape 59">
              <a:extLst>
                <a:ext uri="{FF2B5EF4-FFF2-40B4-BE49-F238E27FC236}">
                  <a16:creationId xmlns:a16="http://schemas.microsoft.com/office/drawing/2014/main" id="{215A63D8-5A5D-4245-FCBF-4FD7153B0D1C}"/>
                </a:ext>
              </a:extLst>
            </p:cNvPr>
            <p:cNvSpPr/>
            <p:nvPr/>
          </p:nvSpPr>
          <p:spPr>
            <a:xfrm>
              <a:off x="6995303" y="6030954"/>
              <a:ext cx="228469" cy="280246"/>
            </a:xfrm>
            <a:custGeom>
              <a:avLst/>
              <a:gdLst>
                <a:gd name="connsiteX0" fmla="*/ 411739 w 538580"/>
                <a:gd name="connsiteY0" fmla="*/ 0 h 660635"/>
                <a:gd name="connsiteX1" fmla="*/ 538581 w 538580"/>
                <a:gd name="connsiteY1" fmla="*/ 0 h 660635"/>
                <a:gd name="connsiteX2" fmla="*/ 538581 w 538580"/>
                <a:gd name="connsiteY2" fmla="*/ 660635 h 660635"/>
                <a:gd name="connsiteX3" fmla="*/ 411739 w 538580"/>
                <a:gd name="connsiteY3" fmla="*/ 660635 h 660635"/>
                <a:gd name="connsiteX4" fmla="*/ 411739 w 538580"/>
                <a:gd name="connsiteY4" fmla="*/ 368153 h 660635"/>
                <a:gd name="connsiteX5" fmla="*/ 127775 w 538580"/>
                <a:gd name="connsiteY5" fmla="*/ 368153 h 660635"/>
                <a:gd name="connsiteX6" fmla="*/ 127775 w 538580"/>
                <a:gd name="connsiteY6" fmla="*/ 660635 h 660635"/>
                <a:gd name="connsiteX7" fmla="*/ 0 w 538580"/>
                <a:gd name="connsiteY7" fmla="*/ 660635 h 660635"/>
                <a:gd name="connsiteX8" fmla="*/ 0 w 538580"/>
                <a:gd name="connsiteY8" fmla="*/ 0 h 660635"/>
                <a:gd name="connsiteX9" fmla="*/ 127775 w 538580"/>
                <a:gd name="connsiteY9" fmla="*/ 0 h 660635"/>
                <a:gd name="connsiteX10" fmla="*/ 127775 w 538580"/>
                <a:gd name="connsiteY10" fmla="*/ 260275 h 660635"/>
                <a:gd name="connsiteX11" fmla="*/ 411739 w 538580"/>
                <a:gd name="connsiteY11" fmla="*/ 260275 h 660635"/>
                <a:gd name="connsiteX12" fmla="*/ 411739 w 538580"/>
                <a:gd name="connsiteY12" fmla="*/ 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580" h="660635">
                  <a:moveTo>
                    <a:pt x="411739" y="0"/>
                  </a:moveTo>
                  <a:lnTo>
                    <a:pt x="538581" y="0"/>
                  </a:lnTo>
                  <a:lnTo>
                    <a:pt x="538581" y="660635"/>
                  </a:lnTo>
                  <a:lnTo>
                    <a:pt x="411739" y="660635"/>
                  </a:lnTo>
                  <a:lnTo>
                    <a:pt x="411739" y="368153"/>
                  </a:lnTo>
                  <a:lnTo>
                    <a:pt x="127775" y="368153"/>
                  </a:lnTo>
                  <a:lnTo>
                    <a:pt x="127775" y="660635"/>
                  </a:lnTo>
                  <a:lnTo>
                    <a:pt x="0" y="660635"/>
                  </a:lnTo>
                  <a:lnTo>
                    <a:pt x="0" y="0"/>
                  </a:lnTo>
                  <a:lnTo>
                    <a:pt x="127775" y="0"/>
                  </a:lnTo>
                  <a:lnTo>
                    <a:pt x="127775" y="260275"/>
                  </a:lnTo>
                  <a:lnTo>
                    <a:pt x="411739" y="260275"/>
                  </a:lnTo>
                  <a:lnTo>
                    <a:pt x="411739" y="0"/>
                  </a:lnTo>
                  <a:close/>
                </a:path>
              </a:pathLst>
            </a:custGeom>
            <a:solidFill>
              <a:srgbClr val="000000"/>
            </a:solidFill>
            <a:ln w="6216" cap="flat">
              <a:noFill/>
              <a:prstDash val="solid"/>
              <a:miter/>
            </a:ln>
          </p:spPr>
          <p:txBody>
            <a:bodyPr rtlCol="0" anchor="ctr"/>
            <a:lstStyle/>
            <a:p>
              <a:endParaRPr lang="en-GB" dirty="0"/>
            </a:p>
          </p:txBody>
        </p:sp>
        <p:sp>
          <p:nvSpPr>
            <p:cNvPr id="61" name="Free-form: Shape 60">
              <a:extLst>
                <a:ext uri="{FF2B5EF4-FFF2-40B4-BE49-F238E27FC236}">
                  <a16:creationId xmlns:a16="http://schemas.microsoft.com/office/drawing/2014/main" id="{1581AE76-B4C1-7849-2762-8C3308D51C2E}"/>
                </a:ext>
              </a:extLst>
            </p:cNvPr>
            <p:cNvSpPr/>
            <p:nvPr/>
          </p:nvSpPr>
          <p:spPr>
            <a:xfrm>
              <a:off x="7259881" y="6030954"/>
              <a:ext cx="264182" cy="280246"/>
            </a:xfrm>
            <a:custGeom>
              <a:avLst/>
              <a:gdLst>
                <a:gd name="connsiteX0" fmla="*/ 481813 w 622768"/>
                <a:gd name="connsiteY0" fmla="*/ 660635 h 660635"/>
                <a:gd name="connsiteX1" fmla="*/ 431636 w 622768"/>
                <a:gd name="connsiteY1" fmla="*/ 505440 h 660635"/>
                <a:gd name="connsiteX2" fmla="*/ 184605 w 622768"/>
                <a:gd name="connsiteY2" fmla="*/ 505440 h 660635"/>
                <a:gd name="connsiteX3" fmla="*/ 135360 w 622768"/>
                <a:gd name="connsiteY3" fmla="*/ 660635 h 660635"/>
                <a:gd name="connsiteX4" fmla="*/ 0 w 622768"/>
                <a:gd name="connsiteY4" fmla="*/ 660635 h 660635"/>
                <a:gd name="connsiteX5" fmla="*/ 235652 w 622768"/>
                <a:gd name="connsiteY5" fmla="*/ 0 h 660635"/>
                <a:gd name="connsiteX6" fmla="*/ 389915 w 622768"/>
                <a:gd name="connsiteY6" fmla="*/ 0 h 660635"/>
                <a:gd name="connsiteX7" fmla="*/ 622769 w 622768"/>
                <a:gd name="connsiteY7" fmla="*/ 660635 h 660635"/>
                <a:gd name="connsiteX8" fmla="*/ 481751 w 622768"/>
                <a:gd name="connsiteY8" fmla="*/ 660635 h 660635"/>
                <a:gd name="connsiteX9" fmla="*/ 219611 w 622768"/>
                <a:gd name="connsiteY9" fmla="*/ 397500 h 660635"/>
                <a:gd name="connsiteX10" fmla="*/ 397562 w 622768"/>
                <a:gd name="connsiteY10" fmla="*/ 397500 h 660635"/>
                <a:gd name="connsiteX11" fmla="*/ 311447 w 622768"/>
                <a:gd name="connsiteY11" fmla="*/ 128707 h 660635"/>
                <a:gd name="connsiteX12" fmla="*/ 304794 w 622768"/>
                <a:gd name="connsiteY12" fmla="*/ 128707 h 660635"/>
                <a:gd name="connsiteX13" fmla="*/ 219611 w 622768"/>
                <a:gd name="connsiteY13" fmla="*/ 39750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768" h="660635">
                  <a:moveTo>
                    <a:pt x="481813" y="660635"/>
                  </a:moveTo>
                  <a:lnTo>
                    <a:pt x="431636" y="505440"/>
                  </a:lnTo>
                  <a:lnTo>
                    <a:pt x="184605" y="505440"/>
                  </a:lnTo>
                  <a:lnTo>
                    <a:pt x="135360" y="660635"/>
                  </a:lnTo>
                  <a:lnTo>
                    <a:pt x="0" y="660635"/>
                  </a:lnTo>
                  <a:lnTo>
                    <a:pt x="235652" y="0"/>
                  </a:lnTo>
                  <a:lnTo>
                    <a:pt x="389915" y="0"/>
                  </a:lnTo>
                  <a:lnTo>
                    <a:pt x="622769" y="660635"/>
                  </a:lnTo>
                  <a:lnTo>
                    <a:pt x="481751" y="660635"/>
                  </a:lnTo>
                  <a:close/>
                  <a:moveTo>
                    <a:pt x="219611" y="397500"/>
                  </a:moveTo>
                  <a:lnTo>
                    <a:pt x="397562" y="397500"/>
                  </a:lnTo>
                  <a:lnTo>
                    <a:pt x="311447" y="128707"/>
                  </a:lnTo>
                  <a:lnTo>
                    <a:pt x="304794" y="128707"/>
                  </a:lnTo>
                  <a:lnTo>
                    <a:pt x="219611" y="397500"/>
                  </a:lnTo>
                  <a:close/>
                </a:path>
              </a:pathLst>
            </a:custGeom>
            <a:solidFill>
              <a:srgbClr val="000000"/>
            </a:solidFill>
            <a:ln w="6216" cap="flat">
              <a:noFill/>
              <a:prstDash val="solid"/>
              <a:miter/>
            </a:ln>
          </p:spPr>
          <p:txBody>
            <a:bodyPr rtlCol="0" anchor="ctr"/>
            <a:lstStyle/>
            <a:p>
              <a:endParaRPr lang="en-GB" dirty="0"/>
            </a:p>
          </p:txBody>
        </p:sp>
        <p:sp>
          <p:nvSpPr>
            <p:cNvPr id="62" name="Free-form: Shape 61">
              <a:extLst>
                <a:ext uri="{FF2B5EF4-FFF2-40B4-BE49-F238E27FC236}">
                  <a16:creationId xmlns:a16="http://schemas.microsoft.com/office/drawing/2014/main" id="{9399D39D-5F43-2B2C-BA69-7819B22777FD}"/>
                </a:ext>
              </a:extLst>
            </p:cNvPr>
            <p:cNvSpPr/>
            <p:nvPr/>
          </p:nvSpPr>
          <p:spPr>
            <a:xfrm>
              <a:off x="7560225"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428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428"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3" name="Free-form: Shape 62">
              <a:extLst>
                <a:ext uri="{FF2B5EF4-FFF2-40B4-BE49-F238E27FC236}">
                  <a16:creationId xmlns:a16="http://schemas.microsoft.com/office/drawing/2014/main" id="{F78A8CED-1A07-D128-D69A-51B1A53B8BD9}"/>
                </a:ext>
              </a:extLst>
            </p:cNvPr>
            <p:cNvSpPr/>
            <p:nvPr/>
          </p:nvSpPr>
          <p:spPr>
            <a:xfrm>
              <a:off x="7844084" y="6026523"/>
              <a:ext cx="252155" cy="289056"/>
            </a:xfrm>
            <a:custGeom>
              <a:avLst/>
              <a:gdLst>
                <a:gd name="connsiteX0" fmla="*/ 0 w 594416"/>
                <a:gd name="connsiteY0" fmla="*/ 339800 h 681402"/>
                <a:gd name="connsiteX1" fmla="*/ 328421 w 594416"/>
                <a:gd name="connsiteY1" fmla="*/ 0 h 681402"/>
                <a:gd name="connsiteX2" fmla="*/ 580177 w 594416"/>
                <a:gd name="connsiteY2" fmla="*/ 103152 h 681402"/>
                <a:gd name="connsiteX3" fmla="*/ 499720 w 594416"/>
                <a:gd name="connsiteY3" fmla="*/ 187403 h 681402"/>
                <a:gd name="connsiteX4" fmla="*/ 328421 w 594416"/>
                <a:gd name="connsiteY4" fmla="*/ 110738 h 681402"/>
                <a:gd name="connsiteX5" fmla="*/ 135360 w 594416"/>
                <a:gd name="connsiteY5" fmla="*/ 340732 h 681402"/>
                <a:gd name="connsiteX6" fmla="*/ 335074 w 594416"/>
                <a:gd name="connsiteY6" fmla="*/ 570727 h 681402"/>
                <a:gd name="connsiteX7" fmla="*/ 466641 w 594416"/>
                <a:gd name="connsiteY7" fmla="*/ 529068 h 681402"/>
                <a:gd name="connsiteX8" fmla="*/ 466641 w 594416"/>
                <a:gd name="connsiteY8" fmla="*/ 415470 h 681402"/>
                <a:gd name="connsiteX9" fmla="*/ 336007 w 594416"/>
                <a:gd name="connsiteY9" fmla="*/ 415470 h 681402"/>
                <a:gd name="connsiteX10" fmla="*/ 336007 w 594416"/>
                <a:gd name="connsiteY10" fmla="*/ 306597 h 681402"/>
                <a:gd name="connsiteX11" fmla="*/ 594416 w 594416"/>
                <a:gd name="connsiteY11" fmla="*/ 306597 h 681402"/>
                <a:gd name="connsiteX12" fmla="*/ 594416 w 594416"/>
                <a:gd name="connsiteY12" fmla="*/ 576323 h 681402"/>
                <a:gd name="connsiteX13" fmla="*/ 328483 w 594416"/>
                <a:gd name="connsiteY13" fmla="*/ 681403 h 681402"/>
                <a:gd name="connsiteX14" fmla="*/ 62 w 594416"/>
                <a:gd name="connsiteY14" fmla="*/ 339738 h 6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416" h="681402">
                  <a:moveTo>
                    <a:pt x="0" y="339800"/>
                  </a:moveTo>
                  <a:cubicBezTo>
                    <a:pt x="0" y="145744"/>
                    <a:pt x="123049" y="0"/>
                    <a:pt x="328421" y="0"/>
                  </a:cubicBezTo>
                  <a:cubicBezTo>
                    <a:pt x="442019" y="0"/>
                    <a:pt x="522415" y="41659"/>
                    <a:pt x="580177" y="103152"/>
                  </a:cubicBezTo>
                  <a:lnTo>
                    <a:pt x="499720" y="187403"/>
                  </a:lnTo>
                  <a:cubicBezTo>
                    <a:pt x="452403" y="137226"/>
                    <a:pt x="402226" y="110738"/>
                    <a:pt x="328421" y="110738"/>
                  </a:cubicBezTo>
                  <a:cubicBezTo>
                    <a:pt x="210097" y="110738"/>
                    <a:pt x="135360" y="203507"/>
                    <a:pt x="135360" y="340732"/>
                  </a:cubicBezTo>
                  <a:cubicBezTo>
                    <a:pt x="135360" y="477958"/>
                    <a:pt x="208232" y="570727"/>
                    <a:pt x="335074" y="570727"/>
                  </a:cubicBezTo>
                  <a:cubicBezTo>
                    <a:pt x="391842" y="570727"/>
                    <a:pt x="435366" y="554623"/>
                    <a:pt x="466641" y="529068"/>
                  </a:cubicBezTo>
                  <a:lnTo>
                    <a:pt x="466641" y="415470"/>
                  </a:lnTo>
                  <a:lnTo>
                    <a:pt x="336007" y="415470"/>
                  </a:lnTo>
                  <a:lnTo>
                    <a:pt x="336007" y="306597"/>
                  </a:lnTo>
                  <a:lnTo>
                    <a:pt x="594416" y="306597"/>
                  </a:lnTo>
                  <a:lnTo>
                    <a:pt x="594416" y="576323"/>
                  </a:lnTo>
                  <a:cubicBezTo>
                    <a:pt x="527202" y="642542"/>
                    <a:pt x="440154" y="681403"/>
                    <a:pt x="328483" y="681403"/>
                  </a:cubicBezTo>
                  <a:cubicBezTo>
                    <a:pt x="119318" y="681403"/>
                    <a:pt x="62" y="535659"/>
                    <a:pt x="62" y="339738"/>
                  </a:cubicBezTo>
                </a:path>
              </a:pathLst>
            </a:custGeom>
            <a:solidFill>
              <a:srgbClr val="000000"/>
            </a:solidFill>
            <a:ln w="6216" cap="flat">
              <a:noFill/>
              <a:prstDash val="solid"/>
              <a:miter/>
            </a:ln>
          </p:spPr>
          <p:txBody>
            <a:bodyPr rtlCol="0" anchor="ctr"/>
            <a:lstStyle/>
            <a:p>
              <a:endParaRPr lang="en-GB" dirty="0"/>
            </a:p>
          </p:txBody>
        </p:sp>
        <p:sp>
          <p:nvSpPr>
            <p:cNvPr id="64" name="Free-form: Shape 63">
              <a:extLst>
                <a:ext uri="{FF2B5EF4-FFF2-40B4-BE49-F238E27FC236}">
                  <a16:creationId xmlns:a16="http://schemas.microsoft.com/office/drawing/2014/main" id="{49A5AD03-09BE-E9D5-3DB0-7288A99B92E4}"/>
                </a:ext>
              </a:extLst>
            </p:cNvPr>
            <p:cNvSpPr/>
            <p:nvPr/>
          </p:nvSpPr>
          <p:spPr>
            <a:xfrm>
              <a:off x="8152051" y="6030954"/>
              <a:ext cx="167831" cy="280246"/>
            </a:xfrm>
            <a:custGeom>
              <a:avLst/>
              <a:gdLst>
                <a:gd name="connsiteX0" fmla="*/ 0 w 395634"/>
                <a:gd name="connsiteY0" fmla="*/ 660635 h 660635"/>
                <a:gd name="connsiteX1" fmla="*/ 0 w 395634"/>
                <a:gd name="connsiteY1" fmla="*/ 0 h 660635"/>
                <a:gd name="connsiteX2" fmla="*/ 391842 w 395634"/>
                <a:gd name="connsiteY2" fmla="*/ 0 h 660635"/>
                <a:gd name="connsiteX3" fmla="*/ 391842 w 395634"/>
                <a:gd name="connsiteY3" fmla="*/ 107878 h 660635"/>
                <a:gd name="connsiteX4" fmla="*/ 127775 w 395634"/>
                <a:gd name="connsiteY4" fmla="*/ 107878 h 660635"/>
                <a:gd name="connsiteX5" fmla="*/ 127775 w 395634"/>
                <a:gd name="connsiteY5" fmla="*/ 265933 h 660635"/>
                <a:gd name="connsiteX6" fmla="*/ 367220 w 395634"/>
                <a:gd name="connsiteY6" fmla="*/ 265933 h 660635"/>
                <a:gd name="connsiteX7" fmla="*/ 367220 w 395634"/>
                <a:gd name="connsiteY7" fmla="*/ 374806 h 660635"/>
                <a:gd name="connsiteX8" fmla="*/ 127775 w 395634"/>
                <a:gd name="connsiteY8" fmla="*/ 374806 h 660635"/>
                <a:gd name="connsiteX9" fmla="*/ 127775 w 395634"/>
                <a:gd name="connsiteY9" fmla="*/ 552695 h 660635"/>
                <a:gd name="connsiteX10" fmla="*/ 395635 w 395634"/>
                <a:gd name="connsiteY10" fmla="*/ 552695 h 660635"/>
                <a:gd name="connsiteX11" fmla="*/ 395635 w 395634"/>
                <a:gd name="connsiteY11" fmla="*/ 660635 h 660635"/>
                <a:gd name="connsiteX12" fmla="*/ 0 w 39563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634" h="660635">
                  <a:moveTo>
                    <a:pt x="0" y="660635"/>
                  </a:moveTo>
                  <a:lnTo>
                    <a:pt x="0" y="0"/>
                  </a:lnTo>
                  <a:lnTo>
                    <a:pt x="391842" y="0"/>
                  </a:lnTo>
                  <a:lnTo>
                    <a:pt x="391842" y="107878"/>
                  </a:lnTo>
                  <a:lnTo>
                    <a:pt x="127775" y="107878"/>
                  </a:lnTo>
                  <a:lnTo>
                    <a:pt x="127775" y="265933"/>
                  </a:lnTo>
                  <a:lnTo>
                    <a:pt x="367220" y="265933"/>
                  </a:lnTo>
                  <a:lnTo>
                    <a:pt x="367220" y="374806"/>
                  </a:lnTo>
                  <a:lnTo>
                    <a:pt x="127775" y="374806"/>
                  </a:lnTo>
                  <a:lnTo>
                    <a:pt x="127775" y="552695"/>
                  </a:lnTo>
                  <a:lnTo>
                    <a:pt x="395635" y="552695"/>
                  </a:lnTo>
                  <a:lnTo>
                    <a:pt x="39563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5" name="Free-form: Shape 64">
              <a:extLst>
                <a:ext uri="{FF2B5EF4-FFF2-40B4-BE49-F238E27FC236}">
                  <a16:creationId xmlns:a16="http://schemas.microsoft.com/office/drawing/2014/main" id="{C171D5BD-5961-D589-691E-6A29226AE92C}"/>
                </a:ext>
              </a:extLst>
            </p:cNvPr>
            <p:cNvSpPr/>
            <p:nvPr/>
          </p:nvSpPr>
          <p:spPr>
            <a:xfrm>
              <a:off x="8482491" y="6030954"/>
              <a:ext cx="54203" cy="280246"/>
            </a:xfrm>
            <a:custGeom>
              <a:avLst/>
              <a:gdLst>
                <a:gd name="connsiteX0" fmla="*/ 0 w 127774"/>
                <a:gd name="connsiteY0" fmla="*/ 0 h 660635"/>
                <a:gd name="connsiteX1" fmla="*/ 127775 w 127774"/>
                <a:gd name="connsiteY1" fmla="*/ 0 h 660635"/>
                <a:gd name="connsiteX2" fmla="*/ 127775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5" y="0"/>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6" name="Free-form: Shape 65">
              <a:extLst>
                <a:ext uri="{FF2B5EF4-FFF2-40B4-BE49-F238E27FC236}">
                  <a16:creationId xmlns:a16="http://schemas.microsoft.com/office/drawing/2014/main" id="{25C01D60-8D6B-6B69-6F5F-27E0FC8D400E}"/>
                </a:ext>
              </a:extLst>
            </p:cNvPr>
            <p:cNvSpPr/>
            <p:nvPr/>
          </p:nvSpPr>
          <p:spPr>
            <a:xfrm>
              <a:off x="8582061" y="6026523"/>
              <a:ext cx="208793" cy="288660"/>
            </a:xfrm>
            <a:custGeom>
              <a:avLst/>
              <a:gdLst>
                <a:gd name="connsiteX0" fmla="*/ 0 w 492196"/>
                <a:gd name="connsiteY0" fmla="*/ 590624 h 680469"/>
                <a:gd name="connsiteX1" fmla="*/ 68146 w 492196"/>
                <a:gd name="connsiteY1" fmla="*/ 490269 h 680469"/>
                <a:gd name="connsiteX2" fmla="*/ 251756 w 492196"/>
                <a:gd name="connsiteY2" fmla="*/ 569794 h 680469"/>
                <a:gd name="connsiteX3" fmla="*/ 358701 w 492196"/>
                <a:gd name="connsiteY3" fmla="*/ 485544 h 680469"/>
                <a:gd name="connsiteX4" fmla="*/ 226201 w 492196"/>
                <a:gd name="connsiteY4" fmla="*/ 391842 h 680469"/>
                <a:gd name="connsiteX5" fmla="*/ 23627 w 492196"/>
                <a:gd name="connsiteY5" fmla="*/ 195921 h 680469"/>
                <a:gd name="connsiteX6" fmla="*/ 261207 w 492196"/>
                <a:gd name="connsiteY6" fmla="*/ 0 h 680469"/>
                <a:gd name="connsiteX7" fmla="*/ 481750 w 492196"/>
                <a:gd name="connsiteY7" fmla="*/ 72872 h 680469"/>
                <a:gd name="connsiteX8" fmla="*/ 421190 w 492196"/>
                <a:gd name="connsiteY8" fmla="*/ 171299 h 680469"/>
                <a:gd name="connsiteX9" fmla="*/ 263135 w 492196"/>
                <a:gd name="connsiteY9" fmla="*/ 109805 h 680469"/>
                <a:gd name="connsiteX10" fmla="*/ 156190 w 492196"/>
                <a:gd name="connsiteY10" fmla="*/ 191196 h 680469"/>
                <a:gd name="connsiteX11" fmla="*/ 280171 w 492196"/>
                <a:gd name="connsiteY11" fmla="*/ 277311 h 680469"/>
                <a:gd name="connsiteX12" fmla="*/ 492196 w 492196"/>
                <a:gd name="connsiteY12" fmla="*/ 482683 h 680469"/>
                <a:gd name="connsiteX13" fmla="*/ 245165 w 492196"/>
                <a:gd name="connsiteY13" fmla="*/ 680470 h 680469"/>
                <a:gd name="connsiteX14" fmla="*/ 0 w 492196"/>
                <a:gd name="connsiteY14" fmla="*/ 590561 h 68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196" h="680469">
                  <a:moveTo>
                    <a:pt x="0" y="590624"/>
                  </a:moveTo>
                  <a:lnTo>
                    <a:pt x="68146" y="490269"/>
                  </a:lnTo>
                  <a:cubicBezTo>
                    <a:pt x="129640" y="546105"/>
                    <a:pt x="191196" y="569794"/>
                    <a:pt x="251756" y="569794"/>
                  </a:cubicBezTo>
                  <a:cubicBezTo>
                    <a:pt x="317043" y="569794"/>
                    <a:pt x="361561" y="535721"/>
                    <a:pt x="358701" y="485544"/>
                  </a:cubicBezTo>
                  <a:cubicBezTo>
                    <a:pt x="356836" y="427843"/>
                    <a:pt x="296213" y="410744"/>
                    <a:pt x="226201" y="391842"/>
                  </a:cubicBezTo>
                  <a:cubicBezTo>
                    <a:pt x="131567" y="366287"/>
                    <a:pt x="23627" y="336007"/>
                    <a:pt x="23627" y="195921"/>
                  </a:cubicBezTo>
                  <a:cubicBezTo>
                    <a:pt x="23627" y="83318"/>
                    <a:pt x="111670" y="0"/>
                    <a:pt x="261207" y="0"/>
                  </a:cubicBezTo>
                  <a:cubicBezTo>
                    <a:pt x="346390" y="0"/>
                    <a:pt x="418329" y="23690"/>
                    <a:pt x="481750" y="72872"/>
                  </a:cubicBezTo>
                  <a:lnTo>
                    <a:pt x="421190" y="171299"/>
                  </a:lnTo>
                  <a:cubicBezTo>
                    <a:pt x="379531" y="134365"/>
                    <a:pt x="319903" y="109805"/>
                    <a:pt x="263135" y="109805"/>
                  </a:cubicBezTo>
                  <a:cubicBezTo>
                    <a:pt x="191196" y="109805"/>
                    <a:pt x="156190" y="141951"/>
                    <a:pt x="156190" y="191196"/>
                  </a:cubicBezTo>
                  <a:cubicBezTo>
                    <a:pt x="156190" y="243238"/>
                    <a:pt x="210160" y="258409"/>
                    <a:pt x="280171" y="277311"/>
                  </a:cubicBezTo>
                  <a:cubicBezTo>
                    <a:pt x="376733" y="302866"/>
                    <a:pt x="492196" y="335074"/>
                    <a:pt x="492196" y="482683"/>
                  </a:cubicBezTo>
                  <a:cubicBezTo>
                    <a:pt x="492196" y="594354"/>
                    <a:pt x="405148" y="680470"/>
                    <a:pt x="245165" y="680470"/>
                  </a:cubicBezTo>
                  <a:cubicBezTo>
                    <a:pt x="149599" y="680470"/>
                    <a:pt x="66281" y="646397"/>
                    <a:pt x="0" y="590561"/>
                  </a:cubicBezTo>
                </a:path>
              </a:pathLst>
            </a:custGeom>
            <a:solidFill>
              <a:srgbClr val="000000"/>
            </a:solidFill>
            <a:ln w="6216" cap="flat">
              <a:noFill/>
              <a:prstDash val="solid"/>
              <a:miter/>
            </a:ln>
          </p:spPr>
          <p:txBody>
            <a:bodyPr rtlCol="0" anchor="ctr"/>
            <a:lstStyle/>
            <a:p>
              <a:endParaRPr lang="en-GB" dirty="0"/>
            </a:p>
          </p:txBody>
        </p:sp>
        <p:sp>
          <p:nvSpPr>
            <p:cNvPr id="67" name="Free-form: Shape 66">
              <a:extLst>
                <a:ext uri="{FF2B5EF4-FFF2-40B4-BE49-F238E27FC236}">
                  <a16:creationId xmlns:a16="http://schemas.microsoft.com/office/drawing/2014/main" id="{12879CB9-301B-F328-98F8-7E4599F5EAA8}"/>
                </a:ext>
              </a:extLst>
            </p:cNvPr>
            <p:cNvSpPr/>
            <p:nvPr/>
          </p:nvSpPr>
          <p:spPr>
            <a:xfrm>
              <a:off x="8948239" y="6030954"/>
              <a:ext cx="54203" cy="280246"/>
            </a:xfrm>
            <a:custGeom>
              <a:avLst/>
              <a:gdLst>
                <a:gd name="connsiteX0" fmla="*/ 0 w 127774"/>
                <a:gd name="connsiteY0" fmla="*/ 0 h 660635"/>
                <a:gd name="connsiteX1" fmla="*/ 127774 w 127774"/>
                <a:gd name="connsiteY1" fmla="*/ 0 h 660635"/>
                <a:gd name="connsiteX2" fmla="*/ 127774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4" y="0"/>
                  </a:lnTo>
                  <a:lnTo>
                    <a:pt x="127774"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8" name="Free-form: Shape 67">
              <a:extLst>
                <a:ext uri="{FF2B5EF4-FFF2-40B4-BE49-F238E27FC236}">
                  <a16:creationId xmlns:a16="http://schemas.microsoft.com/office/drawing/2014/main" id="{8EE1A255-EBC8-7EE4-9F5C-66E40EA3A939}"/>
                </a:ext>
              </a:extLst>
            </p:cNvPr>
            <p:cNvSpPr/>
            <p:nvPr/>
          </p:nvSpPr>
          <p:spPr>
            <a:xfrm>
              <a:off x="9067881"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365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365"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grpSp>
      <p:sp>
        <p:nvSpPr>
          <p:cNvPr id="69" name="Free-form: Shape 68">
            <a:extLst>
              <a:ext uri="{FF2B5EF4-FFF2-40B4-BE49-F238E27FC236}">
                <a16:creationId xmlns:a16="http://schemas.microsoft.com/office/drawing/2014/main" id="{26475DF8-0E07-EB9C-8E6D-0CEC7BC697D6}"/>
              </a:ext>
            </a:extLst>
          </p:cNvPr>
          <p:cNvSpPr/>
          <p:nvPr userDrawn="1"/>
        </p:nvSpPr>
        <p:spPr>
          <a:xfrm>
            <a:off x="9362877" y="5756924"/>
            <a:ext cx="1905369" cy="384992"/>
          </a:xfrm>
          <a:custGeom>
            <a:avLst/>
            <a:gdLst>
              <a:gd name="connsiteX0" fmla="*/ 2847373 w 5155357"/>
              <a:gd name="connsiteY0" fmla="*/ 4478 h 1041673"/>
              <a:gd name="connsiteX1" fmla="*/ 2844015 w 5155357"/>
              <a:gd name="connsiteY1" fmla="*/ 1 h 1041673"/>
              <a:gd name="connsiteX2" fmla="*/ 2843456 w 5155357"/>
              <a:gd name="connsiteY2" fmla="*/ 3359 h 1041673"/>
              <a:gd name="connsiteX3" fmla="*/ 2847373 w 5155357"/>
              <a:gd name="connsiteY3" fmla="*/ 4478 h 1041673"/>
              <a:gd name="connsiteX4" fmla="*/ 2823932 w 5155357"/>
              <a:gd name="connsiteY4" fmla="*/ 5597 h 1041673"/>
              <a:gd name="connsiteX5" fmla="*/ 2821134 w 5155357"/>
              <a:gd name="connsiteY5" fmla="*/ 1121 h 1041673"/>
              <a:gd name="connsiteX6" fmla="*/ 2819455 w 5155357"/>
              <a:gd name="connsiteY6" fmla="*/ 4478 h 1041673"/>
              <a:gd name="connsiteX7" fmla="*/ 2823932 w 5155357"/>
              <a:gd name="connsiteY7" fmla="*/ 5597 h 1041673"/>
              <a:gd name="connsiteX8" fmla="*/ 450309 w 5155357"/>
              <a:gd name="connsiteY8" fmla="*/ 40230 h 1041673"/>
              <a:gd name="connsiteX9" fmla="*/ 449190 w 5155357"/>
              <a:gd name="connsiteY9" fmla="*/ 37432 h 1041673"/>
              <a:gd name="connsiteX10" fmla="*/ 450309 w 5155357"/>
              <a:gd name="connsiteY10" fmla="*/ 40230 h 1041673"/>
              <a:gd name="connsiteX11" fmla="*/ 425750 w 5155357"/>
              <a:gd name="connsiteY11" fmla="*/ 39608 h 1041673"/>
              <a:gd name="connsiteX12" fmla="*/ 425750 w 5155357"/>
              <a:gd name="connsiteY12" fmla="*/ 39608 h 1041673"/>
              <a:gd name="connsiteX13" fmla="*/ 482704 w 5155357"/>
              <a:gd name="connsiteY13" fmla="*/ 63671 h 1041673"/>
              <a:gd name="connsiteX14" fmla="*/ 479346 w 5155357"/>
              <a:gd name="connsiteY14" fmla="*/ 67029 h 1041673"/>
              <a:gd name="connsiteX15" fmla="*/ 483264 w 5155357"/>
              <a:gd name="connsiteY15" fmla="*/ 67029 h 1041673"/>
              <a:gd name="connsiteX16" fmla="*/ 482704 w 5155357"/>
              <a:gd name="connsiteY16" fmla="*/ 63671 h 1041673"/>
              <a:gd name="connsiteX17" fmla="*/ 459823 w 5155357"/>
              <a:gd name="connsiteY17" fmla="*/ 68086 h 1041673"/>
              <a:gd name="connsiteX18" fmla="*/ 455346 w 5155357"/>
              <a:gd name="connsiteY18" fmla="*/ 68645 h 1041673"/>
              <a:gd name="connsiteX19" fmla="*/ 459823 w 5155357"/>
              <a:gd name="connsiteY19" fmla="*/ 68086 h 1041673"/>
              <a:gd name="connsiteX20" fmla="*/ 497191 w 5155357"/>
              <a:gd name="connsiteY20" fmla="*/ 78718 h 1041673"/>
              <a:gd name="connsiteX21" fmla="*/ 494953 w 5155357"/>
              <a:gd name="connsiteY21" fmla="*/ 77039 h 1041673"/>
              <a:gd name="connsiteX22" fmla="*/ 497191 w 5155357"/>
              <a:gd name="connsiteY22" fmla="*/ 78718 h 1041673"/>
              <a:gd name="connsiteX23" fmla="*/ 312462 w 5155357"/>
              <a:gd name="connsiteY23" fmla="*/ 101599 h 1041673"/>
              <a:gd name="connsiteX24" fmla="*/ 308545 w 5155357"/>
              <a:gd name="connsiteY24" fmla="*/ 103838 h 1041673"/>
              <a:gd name="connsiteX25" fmla="*/ 312462 w 5155357"/>
              <a:gd name="connsiteY25" fmla="*/ 101599 h 1041673"/>
              <a:gd name="connsiteX26" fmla="*/ 271114 w 5155357"/>
              <a:gd name="connsiteY26" fmla="*/ 113351 h 1041673"/>
              <a:gd name="connsiteX27" fmla="*/ 272793 w 5155357"/>
              <a:gd name="connsiteY27" fmla="*/ 111672 h 1041673"/>
              <a:gd name="connsiteX28" fmla="*/ 271114 w 5155357"/>
              <a:gd name="connsiteY28" fmla="*/ 113351 h 1041673"/>
              <a:gd name="connsiteX29" fmla="*/ 271114 w 5155357"/>
              <a:gd name="connsiteY29" fmla="*/ 118885 h 1041673"/>
              <a:gd name="connsiteX30" fmla="*/ 273353 w 5155357"/>
              <a:gd name="connsiteY30" fmla="*/ 117206 h 1041673"/>
              <a:gd name="connsiteX31" fmla="*/ 271114 w 5155357"/>
              <a:gd name="connsiteY31" fmla="*/ 118885 h 1041673"/>
              <a:gd name="connsiteX32" fmla="*/ 251591 w 5155357"/>
              <a:gd name="connsiteY32" fmla="*/ 132315 h 1041673"/>
              <a:gd name="connsiteX33" fmla="*/ 249352 w 5155357"/>
              <a:gd name="connsiteY33" fmla="*/ 133434 h 1041673"/>
              <a:gd name="connsiteX34" fmla="*/ 251591 w 5155357"/>
              <a:gd name="connsiteY34" fmla="*/ 132315 h 1041673"/>
              <a:gd name="connsiteX35" fmla="*/ 177910 w 5155357"/>
              <a:gd name="connsiteY35" fmla="*/ 160233 h 1041673"/>
              <a:gd name="connsiteX36" fmla="*/ 176791 w 5155357"/>
              <a:gd name="connsiteY36" fmla="*/ 162471 h 1041673"/>
              <a:gd name="connsiteX37" fmla="*/ 177910 w 5155357"/>
              <a:gd name="connsiteY37" fmla="*/ 160233 h 1041673"/>
              <a:gd name="connsiteX38" fmla="*/ 404547 w 5155357"/>
              <a:gd name="connsiteY38" fmla="*/ 193125 h 1041673"/>
              <a:gd name="connsiteX39" fmla="*/ 405666 w 5155357"/>
              <a:gd name="connsiteY39" fmla="*/ 193125 h 1041673"/>
              <a:gd name="connsiteX40" fmla="*/ 405666 w 5155357"/>
              <a:gd name="connsiteY40" fmla="*/ 192005 h 1041673"/>
              <a:gd name="connsiteX41" fmla="*/ 404547 w 5155357"/>
              <a:gd name="connsiteY41" fmla="*/ 192005 h 1041673"/>
              <a:gd name="connsiteX42" fmla="*/ 404547 w 5155357"/>
              <a:gd name="connsiteY42" fmla="*/ 193125 h 1041673"/>
              <a:gd name="connsiteX43" fmla="*/ 381106 w 5155357"/>
              <a:gd name="connsiteY43" fmla="*/ 193684 h 1041673"/>
              <a:gd name="connsiteX44" fmla="*/ 380546 w 5155357"/>
              <a:gd name="connsiteY44" fmla="*/ 194803 h 1041673"/>
              <a:gd name="connsiteX45" fmla="*/ 382225 w 5155357"/>
              <a:gd name="connsiteY45" fmla="*/ 195363 h 1041673"/>
              <a:gd name="connsiteX46" fmla="*/ 381106 w 5155357"/>
              <a:gd name="connsiteY46" fmla="*/ 193684 h 1041673"/>
              <a:gd name="connsiteX47" fmla="*/ 140480 w 5155357"/>
              <a:gd name="connsiteY47" fmla="*/ 203757 h 1041673"/>
              <a:gd name="connsiteX48" fmla="*/ 139360 w 5155357"/>
              <a:gd name="connsiteY48" fmla="*/ 205436 h 1041673"/>
              <a:gd name="connsiteX49" fmla="*/ 140480 w 5155357"/>
              <a:gd name="connsiteY49" fmla="*/ 203757 h 1041673"/>
              <a:gd name="connsiteX50" fmla="*/ 4194198 w 5155357"/>
              <a:gd name="connsiteY50" fmla="*/ 254556 h 1041673"/>
              <a:gd name="connsiteX51" fmla="*/ 4195877 w 5155357"/>
              <a:gd name="connsiteY51" fmla="*/ 252318 h 1041673"/>
              <a:gd name="connsiteX52" fmla="*/ 4194198 w 5155357"/>
              <a:gd name="connsiteY52" fmla="*/ 254556 h 1041673"/>
              <a:gd name="connsiteX53" fmla="*/ 4166280 w 5155357"/>
              <a:gd name="connsiteY53" fmla="*/ 275261 h 1041673"/>
              <a:gd name="connsiteX54" fmla="*/ 4164042 w 5155357"/>
              <a:gd name="connsiteY54" fmla="*/ 276940 h 1041673"/>
              <a:gd name="connsiteX55" fmla="*/ 4166280 w 5155357"/>
              <a:gd name="connsiteY55" fmla="*/ 275261 h 1041673"/>
              <a:gd name="connsiteX56" fmla="*/ 4132829 w 5155357"/>
              <a:gd name="connsiteY56" fmla="*/ 296464 h 1041673"/>
              <a:gd name="connsiteX57" fmla="*/ 4135626 w 5155357"/>
              <a:gd name="connsiteY57" fmla="*/ 294785 h 1041673"/>
              <a:gd name="connsiteX58" fmla="*/ 4133388 w 5155357"/>
              <a:gd name="connsiteY58" fmla="*/ 294785 h 1041673"/>
              <a:gd name="connsiteX59" fmla="*/ 4132829 w 5155357"/>
              <a:gd name="connsiteY59" fmla="*/ 296464 h 1041673"/>
              <a:gd name="connsiteX60" fmla="*/ 826545 w 5155357"/>
              <a:gd name="connsiteY60" fmla="*/ 360631 h 1041673"/>
              <a:gd name="connsiteX61" fmla="*/ 825425 w 5155357"/>
              <a:gd name="connsiteY61" fmla="*/ 363429 h 1041673"/>
              <a:gd name="connsiteX62" fmla="*/ 826545 w 5155357"/>
              <a:gd name="connsiteY62" fmla="*/ 360631 h 1041673"/>
              <a:gd name="connsiteX63" fmla="*/ 65121 w 5155357"/>
              <a:gd name="connsiteY63" fmla="*/ 362309 h 1041673"/>
              <a:gd name="connsiteX64" fmla="*/ 63442 w 5155357"/>
              <a:gd name="connsiteY64" fmla="*/ 364548 h 1041673"/>
              <a:gd name="connsiteX65" fmla="*/ 65121 w 5155357"/>
              <a:gd name="connsiteY65" fmla="*/ 362309 h 1041673"/>
              <a:gd name="connsiteX66" fmla="*/ 41119 w 5155357"/>
              <a:gd name="connsiteY66" fmla="*/ 364548 h 1041673"/>
              <a:gd name="connsiteX67" fmla="*/ 40001 w 5155357"/>
              <a:gd name="connsiteY67" fmla="*/ 366786 h 1041673"/>
              <a:gd name="connsiteX68" fmla="*/ 41119 w 5155357"/>
              <a:gd name="connsiteY68" fmla="*/ 364548 h 1041673"/>
              <a:gd name="connsiteX69" fmla="*/ 38322 w 5155357"/>
              <a:gd name="connsiteY69" fmla="*/ 369025 h 1041673"/>
              <a:gd name="connsiteX70" fmla="*/ 39441 w 5155357"/>
              <a:gd name="connsiteY70" fmla="*/ 369025 h 1041673"/>
              <a:gd name="connsiteX71" fmla="*/ 39441 w 5155357"/>
              <a:gd name="connsiteY71" fmla="*/ 367905 h 1041673"/>
              <a:gd name="connsiteX72" fmla="*/ 38322 w 5155357"/>
              <a:gd name="connsiteY72" fmla="*/ 367905 h 1041673"/>
              <a:gd name="connsiteX73" fmla="*/ 38322 w 5155357"/>
              <a:gd name="connsiteY73" fmla="*/ 369025 h 1041673"/>
              <a:gd name="connsiteX74" fmla="*/ 1136935 w 5155357"/>
              <a:gd name="connsiteY74" fmla="*/ 371760 h 1041673"/>
              <a:gd name="connsiteX75" fmla="*/ 1136935 w 5155357"/>
              <a:gd name="connsiteY75" fmla="*/ 373439 h 1041673"/>
              <a:gd name="connsiteX76" fmla="*/ 1136935 w 5155357"/>
              <a:gd name="connsiteY76" fmla="*/ 371760 h 1041673"/>
              <a:gd name="connsiteX77" fmla="*/ 783021 w 5155357"/>
              <a:gd name="connsiteY77" fmla="*/ 478395 h 1041673"/>
              <a:gd name="connsiteX78" fmla="*/ 782461 w 5155357"/>
              <a:gd name="connsiteY78" fmla="*/ 476156 h 1041673"/>
              <a:gd name="connsiteX79" fmla="*/ 783021 w 5155357"/>
              <a:gd name="connsiteY79" fmla="*/ 478395 h 1041673"/>
              <a:gd name="connsiteX80" fmla="*/ 782461 w 5155357"/>
              <a:gd name="connsiteY80" fmla="*/ 478954 h 1041673"/>
              <a:gd name="connsiteX81" fmla="*/ 780223 w 5155357"/>
              <a:gd name="connsiteY81" fmla="*/ 483431 h 1041673"/>
              <a:gd name="connsiteX82" fmla="*/ 782461 w 5155357"/>
              <a:gd name="connsiteY82" fmla="*/ 478954 h 1041673"/>
              <a:gd name="connsiteX83" fmla="*/ 1697961 w 5155357"/>
              <a:gd name="connsiteY83" fmla="*/ 492944 h 1041673"/>
              <a:gd name="connsiteX84" fmla="*/ 1695163 w 5155357"/>
              <a:gd name="connsiteY84" fmla="*/ 494623 h 1041673"/>
              <a:gd name="connsiteX85" fmla="*/ 1697961 w 5155357"/>
              <a:gd name="connsiteY85" fmla="*/ 492944 h 1041673"/>
              <a:gd name="connsiteX86" fmla="*/ 3764552 w 5155357"/>
              <a:gd name="connsiteY86" fmla="*/ 511908 h 1041673"/>
              <a:gd name="connsiteX87" fmla="*/ 3765111 w 5155357"/>
              <a:gd name="connsiteY87" fmla="*/ 513028 h 1041673"/>
              <a:gd name="connsiteX88" fmla="*/ 3764552 w 5155357"/>
              <a:gd name="connsiteY88" fmla="*/ 511908 h 1041673"/>
              <a:gd name="connsiteX89" fmla="*/ 4213722 w 5155357"/>
              <a:gd name="connsiteY89" fmla="*/ 475099 h 1041673"/>
              <a:gd name="connsiteX90" fmla="*/ 4213162 w 5155357"/>
              <a:gd name="connsiteY90" fmla="*/ 475659 h 1041673"/>
              <a:gd name="connsiteX91" fmla="*/ 4213162 w 5155357"/>
              <a:gd name="connsiteY91" fmla="*/ 476778 h 1041673"/>
              <a:gd name="connsiteX92" fmla="*/ 4213722 w 5155357"/>
              <a:gd name="connsiteY92" fmla="*/ 475099 h 1041673"/>
              <a:gd name="connsiteX93" fmla="*/ 4212664 w 5155357"/>
              <a:gd name="connsiteY93" fmla="*/ 477897 h 1041673"/>
              <a:gd name="connsiteX94" fmla="*/ 4212105 w 5155357"/>
              <a:gd name="connsiteY94" fmla="*/ 480695 h 1041673"/>
              <a:gd name="connsiteX95" fmla="*/ 4212664 w 5155357"/>
              <a:gd name="connsiteY95" fmla="*/ 477897 h 1041673"/>
              <a:gd name="connsiteX96" fmla="*/ 831581 w 5155357"/>
              <a:gd name="connsiteY96" fmla="*/ 619662 h 1041673"/>
              <a:gd name="connsiteX97" fmla="*/ 831581 w 5155357"/>
              <a:gd name="connsiteY97" fmla="*/ 616304 h 1041673"/>
              <a:gd name="connsiteX98" fmla="*/ 831581 w 5155357"/>
              <a:gd name="connsiteY98" fmla="*/ 619662 h 1041673"/>
              <a:gd name="connsiteX99" fmla="*/ 4155150 w 5155357"/>
              <a:gd name="connsiteY99" fmla="*/ 575578 h 1041673"/>
              <a:gd name="connsiteX100" fmla="*/ 4154031 w 5155357"/>
              <a:gd name="connsiteY100" fmla="*/ 577257 h 1041673"/>
              <a:gd name="connsiteX101" fmla="*/ 4155150 w 5155357"/>
              <a:gd name="connsiteY101" fmla="*/ 575578 h 1041673"/>
              <a:gd name="connsiteX102" fmla="*/ 1684531 w 5155357"/>
              <a:gd name="connsiteY102" fmla="*/ 678233 h 1041673"/>
              <a:gd name="connsiteX103" fmla="*/ 1687329 w 5155357"/>
              <a:gd name="connsiteY103" fmla="*/ 678233 h 1041673"/>
              <a:gd name="connsiteX104" fmla="*/ 1684531 w 5155357"/>
              <a:gd name="connsiteY104" fmla="*/ 678233 h 1041673"/>
              <a:gd name="connsiteX105" fmla="*/ 4113802 w 5155357"/>
              <a:gd name="connsiteY105" fmla="*/ 638626 h 1041673"/>
              <a:gd name="connsiteX106" fmla="*/ 4115481 w 5155357"/>
              <a:gd name="connsiteY106" fmla="*/ 636388 h 1041673"/>
              <a:gd name="connsiteX107" fmla="*/ 4113802 w 5155357"/>
              <a:gd name="connsiteY107" fmla="*/ 638626 h 1041673"/>
              <a:gd name="connsiteX108" fmla="*/ 1723641 w 5155357"/>
              <a:gd name="connsiteY108" fmla="*/ 693902 h 1041673"/>
              <a:gd name="connsiteX109" fmla="*/ 1726812 w 5155357"/>
              <a:gd name="connsiteY109" fmla="*/ 695518 h 1041673"/>
              <a:gd name="connsiteX110" fmla="*/ 1726936 w 5155357"/>
              <a:gd name="connsiteY110" fmla="*/ 695581 h 1041673"/>
              <a:gd name="connsiteX111" fmla="*/ 1734770 w 5155357"/>
              <a:gd name="connsiteY111" fmla="*/ 697757 h 1041673"/>
              <a:gd name="connsiteX112" fmla="*/ 1760636 w 5155357"/>
              <a:gd name="connsiteY112" fmla="*/ 703601 h 1041673"/>
              <a:gd name="connsiteX113" fmla="*/ 1760760 w 5155357"/>
              <a:gd name="connsiteY113" fmla="*/ 703601 h 1041673"/>
              <a:gd name="connsiteX114" fmla="*/ 1761818 w 5155357"/>
              <a:gd name="connsiteY114" fmla="*/ 702669 h 1041673"/>
              <a:gd name="connsiteX115" fmla="*/ 1760885 w 5155357"/>
              <a:gd name="connsiteY115" fmla="*/ 701425 h 1041673"/>
              <a:gd name="connsiteX116" fmla="*/ 1735392 w 5155357"/>
              <a:gd name="connsiteY116" fmla="*/ 695643 h 1041673"/>
              <a:gd name="connsiteX117" fmla="*/ 1727744 w 5155357"/>
              <a:gd name="connsiteY117" fmla="*/ 693529 h 1041673"/>
              <a:gd name="connsiteX118" fmla="*/ 1723641 w 5155357"/>
              <a:gd name="connsiteY118" fmla="*/ 693902 h 1041673"/>
              <a:gd name="connsiteX119" fmla="*/ 4097077 w 5155357"/>
              <a:gd name="connsiteY119" fmla="*/ 650378 h 1041673"/>
              <a:gd name="connsiteX120" fmla="*/ 4097636 w 5155357"/>
              <a:gd name="connsiteY120" fmla="*/ 648699 h 1041673"/>
              <a:gd name="connsiteX121" fmla="*/ 4096517 w 5155357"/>
              <a:gd name="connsiteY121" fmla="*/ 648699 h 1041673"/>
              <a:gd name="connsiteX122" fmla="*/ 4095957 w 5155357"/>
              <a:gd name="connsiteY122" fmla="*/ 650378 h 1041673"/>
              <a:gd name="connsiteX123" fmla="*/ 4097077 w 5155357"/>
              <a:gd name="connsiteY123" fmla="*/ 650378 h 1041673"/>
              <a:gd name="connsiteX124" fmla="*/ 1765486 w 5155357"/>
              <a:gd name="connsiteY124" fmla="*/ 704472 h 1041673"/>
              <a:gd name="connsiteX125" fmla="*/ 1767724 w 5155357"/>
              <a:gd name="connsiteY125" fmla="*/ 706151 h 1041673"/>
              <a:gd name="connsiteX126" fmla="*/ 1768284 w 5155357"/>
              <a:gd name="connsiteY126" fmla="*/ 704472 h 1041673"/>
              <a:gd name="connsiteX127" fmla="*/ 1765486 w 5155357"/>
              <a:gd name="connsiteY127" fmla="*/ 704472 h 1041673"/>
              <a:gd name="connsiteX128" fmla="*/ 1800119 w 5155357"/>
              <a:gd name="connsiteY128" fmla="*/ 712866 h 1041673"/>
              <a:gd name="connsiteX129" fmla="*/ 1803476 w 5155357"/>
              <a:gd name="connsiteY129" fmla="*/ 712866 h 1041673"/>
              <a:gd name="connsiteX130" fmla="*/ 1800119 w 5155357"/>
              <a:gd name="connsiteY130" fmla="*/ 712866 h 1041673"/>
              <a:gd name="connsiteX131" fmla="*/ 1711889 w 5155357"/>
              <a:gd name="connsiteY131" fmla="*/ 716223 h 1041673"/>
              <a:gd name="connsiteX132" fmla="*/ 1713568 w 5155357"/>
              <a:gd name="connsiteY132" fmla="*/ 716783 h 1041673"/>
              <a:gd name="connsiteX133" fmla="*/ 1713008 w 5155357"/>
              <a:gd name="connsiteY133" fmla="*/ 715104 h 1041673"/>
              <a:gd name="connsiteX134" fmla="*/ 1711889 w 5155357"/>
              <a:gd name="connsiteY134" fmla="*/ 716223 h 1041673"/>
              <a:gd name="connsiteX135" fmla="*/ 1735703 w 5155357"/>
              <a:gd name="connsiteY135" fmla="*/ 723747 h 1041673"/>
              <a:gd name="connsiteX136" fmla="*/ 1739993 w 5155357"/>
              <a:gd name="connsiteY136" fmla="*/ 725301 h 1041673"/>
              <a:gd name="connsiteX137" fmla="*/ 1747766 w 5155357"/>
              <a:gd name="connsiteY137" fmla="*/ 727602 h 1041673"/>
              <a:gd name="connsiteX138" fmla="*/ 1747889 w 5155357"/>
              <a:gd name="connsiteY138" fmla="*/ 727602 h 1041673"/>
              <a:gd name="connsiteX139" fmla="*/ 1748884 w 5155357"/>
              <a:gd name="connsiteY139" fmla="*/ 726669 h 1041673"/>
              <a:gd name="connsiteX140" fmla="*/ 1748014 w 5155357"/>
              <a:gd name="connsiteY140" fmla="*/ 725550 h 1041673"/>
              <a:gd name="connsiteX141" fmla="*/ 1740740 w 5155357"/>
              <a:gd name="connsiteY141" fmla="*/ 723374 h 1041673"/>
              <a:gd name="connsiteX142" fmla="*/ 1735890 w 5155357"/>
              <a:gd name="connsiteY142" fmla="*/ 721695 h 1041673"/>
              <a:gd name="connsiteX143" fmla="*/ 1735454 w 5155357"/>
              <a:gd name="connsiteY143" fmla="*/ 721695 h 1041673"/>
              <a:gd name="connsiteX144" fmla="*/ 1732035 w 5155357"/>
              <a:gd name="connsiteY144" fmla="*/ 719084 h 1041673"/>
              <a:gd name="connsiteX145" fmla="*/ 1730356 w 5155357"/>
              <a:gd name="connsiteY145" fmla="*/ 719084 h 1041673"/>
              <a:gd name="connsiteX146" fmla="*/ 1729796 w 5155357"/>
              <a:gd name="connsiteY146" fmla="*/ 722441 h 1041673"/>
              <a:gd name="connsiteX147" fmla="*/ 1729796 w 5155357"/>
              <a:gd name="connsiteY147" fmla="*/ 722441 h 1041673"/>
              <a:gd name="connsiteX148" fmla="*/ 1728739 w 5155357"/>
              <a:gd name="connsiteY148" fmla="*/ 722317 h 1041673"/>
              <a:gd name="connsiteX149" fmla="*/ 1727433 w 5155357"/>
              <a:gd name="connsiteY149" fmla="*/ 722192 h 1041673"/>
              <a:gd name="connsiteX150" fmla="*/ 1726625 w 5155357"/>
              <a:gd name="connsiteY150" fmla="*/ 721073 h 1041673"/>
              <a:gd name="connsiteX151" fmla="*/ 1725630 w 5155357"/>
              <a:gd name="connsiteY151" fmla="*/ 719705 h 1041673"/>
              <a:gd name="connsiteX152" fmla="*/ 1725817 w 5155357"/>
              <a:gd name="connsiteY152" fmla="*/ 719705 h 1041673"/>
              <a:gd name="connsiteX153" fmla="*/ 1720221 w 5155357"/>
              <a:gd name="connsiteY153" fmla="*/ 717405 h 1041673"/>
              <a:gd name="connsiteX154" fmla="*/ 1720221 w 5155357"/>
              <a:gd name="connsiteY154" fmla="*/ 717529 h 1041673"/>
              <a:gd name="connsiteX155" fmla="*/ 1719661 w 5155357"/>
              <a:gd name="connsiteY155" fmla="*/ 717467 h 1041673"/>
              <a:gd name="connsiteX156" fmla="*/ 1718231 w 5155357"/>
              <a:gd name="connsiteY156" fmla="*/ 717280 h 1041673"/>
              <a:gd name="connsiteX157" fmla="*/ 1718231 w 5155357"/>
              <a:gd name="connsiteY157" fmla="*/ 717280 h 1041673"/>
              <a:gd name="connsiteX158" fmla="*/ 1717547 w 5155357"/>
              <a:gd name="connsiteY158" fmla="*/ 717964 h 1041673"/>
              <a:gd name="connsiteX159" fmla="*/ 1718231 w 5155357"/>
              <a:gd name="connsiteY159" fmla="*/ 718648 h 1041673"/>
              <a:gd name="connsiteX160" fmla="*/ 1719412 w 5155357"/>
              <a:gd name="connsiteY160" fmla="*/ 718773 h 1041673"/>
              <a:gd name="connsiteX161" fmla="*/ 1720221 w 5155357"/>
              <a:gd name="connsiteY161" fmla="*/ 718897 h 1041673"/>
              <a:gd name="connsiteX162" fmla="*/ 1720221 w 5155357"/>
              <a:gd name="connsiteY162" fmla="*/ 719084 h 1041673"/>
              <a:gd name="connsiteX163" fmla="*/ 1725195 w 5155357"/>
              <a:gd name="connsiteY163" fmla="*/ 720762 h 1041673"/>
              <a:gd name="connsiteX164" fmla="*/ 1725071 w 5155357"/>
              <a:gd name="connsiteY164" fmla="*/ 720514 h 1041673"/>
              <a:gd name="connsiteX165" fmla="*/ 1725692 w 5155357"/>
              <a:gd name="connsiteY165" fmla="*/ 721384 h 1041673"/>
              <a:gd name="connsiteX166" fmla="*/ 1727122 w 5155357"/>
              <a:gd name="connsiteY166" fmla="*/ 723001 h 1041673"/>
              <a:gd name="connsiteX167" fmla="*/ 1727185 w 5155357"/>
              <a:gd name="connsiteY167" fmla="*/ 723001 h 1041673"/>
              <a:gd name="connsiteX168" fmla="*/ 1727247 w 5155357"/>
              <a:gd name="connsiteY168" fmla="*/ 723001 h 1041673"/>
              <a:gd name="connsiteX169" fmla="*/ 1728429 w 5155357"/>
              <a:gd name="connsiteY169" fmla="*/ 723125 h 1041673"/>
              <a:gd name="connsiteX170" fmla="*/ 1729610 w 5155357"/>
              <a:gd name="connsiteY170" fmla="*/ 723249 h 1041673"/>
              <a:gd name="connsiteX171" fmla="*/ 1730293 w 5155357"/>
              <a:gd name="connsiteY171" fmla="*/ 723125 h 1041673"/>
              <a:gd name="connsiteX172" fmla="*/ 1730169 w 5155357"/>
              <a:gd name="connsiteY172" fmla="*/ 723498 h 1041673"/>
              <a:gd name="connsiteX173" fmla="*/ 1735516 w 5155357"/>
              <a:gd name="connsiteY173" fmla="*/ 723747 h 1041673"/>
              <a:gd name="connsiteX174" fmla="*/ 1742045 w 5155357"/>
              <a:gd name="connsiteY174" fmla="*/ 717343 h 1041673"/>
              <a:gd name="connsiteX175" fmla="*/ 1739807 w 5155357"/>
              <a:gd name="connsiteY175" fmla="*/ 716783 h 1041673"/>
              <a:gd name="connsiteX176" fmla="*/ 1742045 w 5155357"/>
              <a:gd name="connsiteY176" fmla="*/ 717343 h 1041673"/>
              <a:gd name="connsiteX177" fmla="*/ 1769963 w 5155357"/>
              <a:gd name="connsiteY177" fmla="*/ 722939 h 1041673"/>
              <a:gd name="connsiteX178" fmla="*/ 1766605 w 5155357"/>
              <a:gd name="connsiteY178" fmla="*/ 722939 h 1041673"/>
              <a:gd name="connsiteX179" fmla="*/ 1769963 w 5155357"/>
              <a:gd name="connsiteY179" fmla="*/ 722939 h 1041673"/>
              <a:gd name="connsiteX180" fmla="*/ 1777238 w 5155357"/>
              <a:gd name="connsiteY180" fmla="*/ 725674 h 1041673"/>
              <a:gd name="connsiteX181" fmla="*/ 1779476 w 5155357"/>
              <a:gd name="connsiteY181" fmla="*/ 725674 h 1041673"/>
              <a:gd name="connsiteX182" fmla="*/ 1777238 w 5155357"/>
              <a:gd name="connsiteY182" fmla="*/ 725674 h 1041673"/>
              <a:gd name="connsiteX183" fmla="*/ 1788927 w 5155357"/>
              <a:gd name="connsiteY183" fmla="*/ 727913 h 1041673"/>
              <a:gd name="connsiteX184" fmla="*/ 1785569 w 5155357"/>
              <a:gd name="connsiteY184" fmla="*/ 727913 h 1041673"/>
              <a:gd name="connsiteX185" fmla="*/ 1788927 w 5155357"/>
              <a:gd name="connsiteY185" fmla="*/ 727913 h 1041673"/>
              <a:gd name="connsiteX186" fmla="*/ 1771082 w 5155357"/>
              <a:gd name="connsiteY186" fmla="*/ 733509 h 1041673"/>
              <a:gd name="connsiteX187" fmla="*/ 1772760 w 5155357"/>
              <a:gd name="connsiteY187" fmla="*/ 732390 h 1041673"/>
              <a:gd name="connsiteX188" fmla="*/ 1764927 w 5155357"/>
              <a:gd name="connsiteY188" fmla="*/ 729592 h 1041673"/>
              <a:gd name="connsiteX189" fmla="*/ 1764927 w 5155357"/>
              <a:gd name="connsiteY189" fmla="*/ 729592 h 1041673"/>
              <a:gd name="connsiteX190" fmla="*/ 1762377 w 5155357"/>
              <a:gd name="connsiteY190" fmla="*/ 729032 h 1041673"/>
              <a:gd name="connsiteX191" fmla="*/ 1760823 w 5155357"/>
              <a:gd name="connsiteY191" fmla="*/ 728783 h 1041673"/>
              <a:gd name="connsiteX192" fmla="*/ 1760139 w 5155357"/>
              <a:gd name="connsiteY192" fmla="*/ 729156 h 1041673"/>
              <a:gd name="connsiteX193" fmla="*/ 1760512 w 5155357"/>
              <a:gd name="connsiteY193" fmla="*/ 729840 h 1041673"/>
              <a:gd name="connsiteX194" fmla="*/ 1762253 w 5155357"/>
              <a:gd name="connsiteY194" fmla="*/ 730089 h 1041673"/>
              <a:gd name="connsiteX195" fmla="*/ 1764491 w 5155357"/>
              <a:gd name="connsiteY195" fmla="*/ 730649 h 1041673"/>
              <a:gd name="connsiteX196" fmla="*/ 1764304 w 5155357"/>
              <a:gd name="connsiteY196" fmla="*/ 730649 h 1041673"/>
              <a:gd name="connsiteX197" fmla="*/ 1771020 w 5155357"/>
              <a:gd name="connsiteY197" fmla="*/ 733509 h 1041673"/>
              <a:gd name="connsiteX198" fmla="*/ 1833073 w 5155357"/>
              <a:gd name="connsiteY198" fmla="*/ 727913 h 1041673"/>
              <a:gd name="connsiteX199" fmla="*/ 1831394 w 5155357"/>
              <a:gd name="connsiteY199" fmla="*/ 729032 h 1041673"/>
              <a:gd name="connsiteX200" fmla="*/ 1833073 w 5155357"/>
              <a:gd name="connsiteY200" fmla="*/ 727913 h 1041673"/>
              <a:gd name="connsiteX201" fmla="*/ 1833632 w 5155357"/>
              <a:gd name="connsiteY201" fmla="*/ 729032 h 1041673"/>
              <a:gd name="connsiteX202" fmla="*/ 1835871 w 5155357"/>
              <a:gd name="connsiteY202" fmla="*/ 729592 h 1041673"/>
              <a:gd name="connsiteX203" fmla="*/ 1833632 w 5155357"/>
              <a:gd name="connsiteY203" fmla="*/ 729032 h 1041673"/>
              <a:gd name="connsiteX204" fmla="*/ 1804596 w 5155357"/>
              <a:gd name="connsiteY204" fmla="*/ 741903 h 1041673"/>
              <a:gd name="connsiteX205" fmla="*/ 1804596 w 5155357"/>
              <a:gd name="connsiteY205" fmla="*/ 741903 h 1041673"/>
              <a:gd name="connsiteX206" fmla="*/ 2333228 w 5155357"/>
              <a:gd name="connsiteY206" fmla="*/ 741903 h 1041673"/>
              <a:gd name="connsiteX207" fmla="*/ 2333228 w 5155357"/>
              <a:gd name="connsiteY207" fmla="*/ 743581 h 1041673"/>
              <a:gd name="connsiteX208" fmla="*/ 2333228 w 5155357"/>
              <a:gd name="connsiteY208" fmla="*/ 741903 h 1041673"/>
              <a:gd name="connsiteX209" fmla="*/ 1999957 w 5155357"/>
              <a:gd name="connsiteY209" fmla="*/ 745260 h 1041673"/>
              <a:gd name="connsiteX210" fmla="*/ 2002755 w 5155357"/>
              <a:gd name="connsiteY210" fmla="*/ 746939 h 1041673"/>
              <a:gd name="connsiteX211" fmla="*/ 1999957 w 5155357"/>
              <a:gd name="connsiteY211" fmla="*/ 745260 h 1041673"/>
              <a:gd name="connsiteX212" fmla="*/ 1845259 w 5155357"/>
              <a:gd name="connsiteY212" fmla="*/ 750608 h 1041673"/>
              <a:gd name="connsiteX213" fmla="*/ 1846627 w 5155357"/>
              <a:gd name="connsiteY213" fmla="*/ 750981 h 1041673"/>
              <a:gd name="connsiteX214" fmla="*/ 1848306 w 5155357"/>
              <a:gd name="connsiteY214" fmla="*/ 751416 h 1041673"/>
              <a:gd name="connsiteX215" fmla="*/ 1848368 w 5155357"/>
              <a:gd name="connsiteY215" fmla="*/ 751416 h 1041673"/>
              <a:gd name="connsiteX216" fmla="*/ 1848928 w 5155357"/>
              <a:gd name="connsiteY216" fmla="*/ 750918 h 1041673"/>
              <a:gd name="connsiteX217" fmla="*/ 1848430 w 5155357"/>
              <a:gd name="connsiteY217" fmla="*/ 750297 h 1041673"/>
              <a:gd name="connsiteX218" fmla="*/ 1846938 w 5155357"/>
              <a:gd name="connsiteY218" fmla="*/ 749924 h 1041673"/>
              <a:gd name="connsiteX219" fmla="*/ 1845508 w 5155357"/>
              <a:gd name="connsiteY219" fmla="*/ 749551 h 1041673"/>
              <a:gd name="connsiteX220" fmla="*/ 1841964 w 5155357"/>
              <a:gd name="connsiteY220" fmla="*/ 746380 h 1041673"/>
              <a:gd name="connsiteX221" fmla="*/ 1831332 w 5155357"/>
              <a:gd name="connsiteY221" fmla="*/ 745820 h 1041673"/>
              <a:gd name="connsiteX222" fmla="*/ 1831332 w 5155357"/>
              <a:gd name="connsiteY222" fmla="*/ 747499 h 1041673"/>
              <a:gd name="connsiteX223" fmla="*/ 1845259 w 5155357"/>
              <a:gd name="connsiteY223" fmla="*/ 750856 h 1041673"/>
              <a:gd name="connsiteX224" fmla="*/ 1845259 w 5155357"/>
              <a:gd name="connsiteY224" fmla="*/ 750608 h 1041673"/>
              <a:gd name="connsiteX225" fmla="*/ 1804596 w 5155357"/>
              <a:gd name="connsiteY225" fmla="*/ 746939 h 1041673"/>
              <a:gd name="connsiteX226" fmla="*/ 1801797 w 5155357"/>
              <a:gd name="connsiteY226" fmla="*/ 746939 h 1041673"/>
              <a:gd name="connsiteX227" fmla="*/ 1804596 w 5155357"/>
              <a:gd name="connsiteY227" fmla="*/ 746939 h 1041673"/>
              <a:gd name="connsiteX228" fmla="*/ 2046839 w 5155357"/>
              <a:gd name="connsiteY228" fmla="*/ 746939 h 1041673"/>
              <a:gd name="connsiteX229" fmla="*/ 2046839 w 5155357"/>
              <a:gd name="connsiteY229" fmla="*/ 746939 h 1041673"/>
              <a:gd name="connsiteX230" fmla="*/ 1795642 w 5155357"/>
              <a:gd name="connsiteY230" fmla="*/ 747499 h 1041673"/>
              <a:gd name="connsiteX231" fmla="*/ 1797880 w 5155357"/>
              <a:gd name="connsiteY231" fmla="*/ 747499 h 1041673"/>
              <a:gd name="connsiteX232" fmla="*/ 1795642 w 5155357"/>
              <a:gd name="connsiteY232" fmla="*/ 747499 h 1041673"/>
              <a:gd name="connsiteX233" fmla="*/ 1798440 w 5155357"/>
              <a:gd name="connsiteY233" fmla="*/ 748618 h 1041673"/>
              <a:gd name="connsiteX234" fmla="*/ 1801238 w 5155357"/>
              <a:gd name="connsiteY234" fmla="*/ 748618 h 1041673"/>
              <a:gd name="connsiteX235" fmla="*/ 1798440 w 5155357"/>
              <a:gd name="connsiteY235" fmla="*/ 748618 h 1041673"/>
              <a:gd name="connsiteX236" fmla="*/ 2033471 w 5155357"/>
              <a:gd name="connsiteY236" fmla="*/ 750794 h 1041673"/>
              <a:gd name="connsiteX237" fmla="*/ 2033471 w 5155357"/>
              <a:gd name="connsiteY237" fmla="*/ 750794 h 1041673"/>
              <a:gd name="connsiteX238" fmla="*/ 1825238 w 5155357"/>
              <a:gd name="connsiteY238" fmla="*/ 754152 h 1041673"/>
              <a:gd name="connsiteX239" fmla="*/ 1830274 w 5155357"/>
              <a:gd name="connsiteY239" fmla="*/ 754152 h 1041673"/>
              <a:gd name="connsiteX240" fmla="*/ 1825238 w 5155357"/>
              <a:gd name="connsiteY240" fmla="*/ 754152 h 1041673"/>
              <a:gd name="connsiteX241" fmla="*/ 1831394 w 5155357"/>
              <a:gd name="connsiteY241" fmla="*/ 754711 h 1041673"/>
              <a:gd name="connsiteX242" fmla="*/ 1834192 w 5155357"/>
              <a:gd name="connsiteY242" fmla="*/ 755830 h 1041673"/>
              <a:gd name="connsiteX243" fmla="*/ 1831394 w 5155357"/>
              <a:gd name="connsiteY243" fmla="*/ 754711 h 1041673"/>
              <a:gd name="connsiteX244" fmla="*/ 1842524 w 5155357"/>
              <a:gd name="connsiteY244" fmla="*/ 758628 h 1041673"/>
              <a:gd name="connsiteX245" fmla="*/ 1842524 w 5155357"/>
              <a:gd name="connsiteY245" fmla="*/ 758504 h 1041673"/>
              <a:gd name="connsiteX246" fmla="*/ 1848244 w 5155357"/>
              <a:gd name="connsiteY246" fmla="*/ 759934 h 1041673"/>
              <a:gd name="connsiteX247" fmla="*/ 1853529 w 5155357"/>
              <a:gd name="connsiteY247" fmla="*/ 761240 h 1041673"/>
              <a:gd name="connsiteX248" fmla="*/ 1853964 w 5155357"/>
              <a:gd name="connsiteY248" fmla="*/ 761364 h 1041673"/>
              <a:gd name="connsiteX249" fmla="*/ 1854586 w 5155357"/>
              <a:gd name="connsiteY249" fmla="*/ 761053 h 1041673"/>
              <a:gd name="connsiteX250" fmla="*/ 1854399 w 5155357"/>
              <a:gd name="connsiteY250" fmla="*/ 760059 h 1041673"/>
              <a:gd name="connsiteX251" fmla="*/ 1848368 w 5155357"/>
              <a:gd name="connsiteY251" fmla="*/ 758504 h 1041673"/>
              <a:gd name="connsiteX252" fmla="*/ 1843580 w 5155357"/>
              <a:gd name="connsiteY252" fmla="*/ 757447 h 1041673"/>
              <a:gd name="connsiteX253" fmla="*/ 1843083 w 5155357"/>
              <a:gd name="connsiteY253" fmla="*/ 755893 h 1041673"/>
              <a:gd name="connsiteX254" fmla="*/ 1839166 w 5155357"/>
              <a:gd name="connsiteY254" fmla="*/ 756452 h 1041673"/>
              <a:gd name="connsiteX255" fmla="*/ 1842524 w 5155357"/>
              <a:gd name="connsiteY255" fmla="*/ 758691 h 1041673"/>
              <a:gd name="connsiteX256" fmla="*/ 1932432 w 5155357"/>
              <a:gd name="connsiteY256" fmla="*/ 758628 h 1041673"/>
              <a:gd name="connsiteX257" fmla="*/ 1936349 w 5155357"/>
              <a:gd name="connsiteY257" fmla="*/ 758628 h 1041673"/>
              <a:gd name="connsiteX258" fmla="*/ 1932432 w 5155357"/>
              <a:gd name="connsiteY258" fmla="*/ 758628 h 1041673"/>
              <a:gd name="connsiteX259" fmla="*/ 1896680 w 5155357"/>
              <a:gd name="connsiteY259" fmla="*/ 760867 h 1041673"/>
              <a:gd name="connsiteX260" fmla="*/ 1894442 w 5155357"/>
              <a:gd name="connsiteY260" fmla="*/ 762546 h 1041673"/>
              <a:gd name="connsiteX261" fmla="*/ 1896680 w 5155357"/>
              <a:gd name="connsiteY261" fmla="*/ 760867 h 1041673"/>
              <a:gd name="connsiteX262" fmla="*/ 1872680 w 5155357"/>
              <a:gd name="connsiteY262" fmla="*/ 764784 h 1041673"/>
              <a:gd name="connsiteX263" fmla="*/ 1872680 w 5155357"/>
              <a:gd name="connsiteY263" fmla="*/ 763665 h 1041673"/>
              <a:gd name="connsiteX264" fmla="*/ 1873239 w 5155357"/>
              <a:gd name="connsiteY264" fmla="*/ 763105 h 1041673"/>
              <a:gd name="connsiteX265" fmla="*/ 1869882 w 5155357"/>
              <a:gd name="connsiteY265" fmla="*/ 763105 h 1041673"/>
              <a:gd name="connsiteX266" fmla="*/ 1872680 w 5155357"/>
              <a:gd name="connsiteY266" fmla="*/ 764784 h 1041673"/>
              <a:gd name="connsiteX267" fmla="*/ 1895561 w 5155357"/>
              <a:gd name="connsiteY267" fmla="*/ 768701 h 1041673"/>
              <a:gd name="connsiteX268" fmla="*/ 1898359 w 5155357"/>
              <a:gd name="connsiteY268" fmla="*/ 769820 h 1041673"/>
              <a:gd name="connsiteX269" fmla="*/ 1895561 w 5155357"/>
              <a:gd name="connsiteY269" fmla="*/ 768701 h 1041673"/>
              <a:gd name="connsiteX270" fmla="*/ 1898919 w 5155357"/>
              <a:gd name="connsiteY270" fmla="*/ 769820 h 1041673"/>
              <a:gd name="connsiteX271" fmla="*/ 1902836 w 5155357"/>
              <a:gd name="connsiteY271" fmla="*/ 770380 h 1041673"/>
              <a:gd name="connsiteX272" fmla="*/ 1898919 w 5155357"/>
              <a:gd name="connsiteY272" fmla="*/ 769820 h 1041673"/>
              <a:gd name="connsiteX273" fmla="*/ 2309227 w 5155357"/>
              <a:gd name="connsiteY273" fmla="*/ 769261 h 1041673"/>
              <a:gd name="connsiteX274" fmla="*/ 2309787 w 5155357"/>
              <a:gd name="connsiteY274" fmla="*/ 773178 h 1041673"/>
              <a:gd name="connsiteX275" fmla="*/ 2309227 w 5155357"/>
              <a:gd name="connsiteY275" fmla="*/ 769261 h 1041673"/>
              <a:gd name="connsiteX276" fmla="*/ 2285786 w 5155357"/>
              <a:gd name="connsiteY276" fmla="*/ 774857 h 1041673"/>
              <a:gd name="connsiteX277" fmla="*/ 2285786 w 5155357"/>
              <a:gd name="connsiteY277" fmla="*/ 770380 h 1041673"/>
              <a:gd name="connsiteX278" fmla="*/ 2285786 w 5155357"/>
              <a:gd name="connsiteY278" fmla="*/ 774857 h 1041673"/>
              <a:gd name="connsiteX279" fmla="*/ 1917883 w 5155357"/>
              <a:gd name="connsiteY279" fmla="*/ 772618 h 1041673"/>
              <a:gd name="connsiteX280" fmla="*/ 1917883 w 5155357"/>
              <a:gd name="connsiteY280" fmla="*/ 772618 h 1041673"/>
              <a:gd name="connsiteX281" fmla="*/ 1919002 w 5155357"/>
              <a:gd name="connsiteY281" fmla="*/ 774857 h 1041673"/>
              <a:gd name="connsiteX282" fmla="*/ 1921800 w 5155357"/>
              <a:gd name="connsiteY282" fmla="*/ 773738 h 1041673"/>
              <a:gd name="connsiteX283" fmla="*/ 1919002 w 5155357"/>
              <a:gd name="connsiteY283" fmla="*/ 774857 h 1041673"/>
              <a:gd name="connsiteX284" fmla="*/ 1357416 w 5155357"/>
              <a:gd name="connsiteY284" fmla="*/ 805510 h 1041673"/>
              <a:gd name="connsiteX285" fmla="*/ 1357975 w 5155357"/>
              <a:gd name="connsiteY285" fmla="*/ 802153 h 1041673"/>
              <a:gd name="connsiteX286" fmla="*/ 1357416 w 5155357"/>
              <a:gd name="connsiteY286" fmla="*/ 805510 h 1041673"/>
              <a:gd name="connsiteX287" fmla="*/ 1332296 w 5155357"/>
              <a:gd name="connsiteY287" fmla="*/ 808868 h 1041673"/>
              <a:gd name="connsiteX288" fmla="*/ 1332296 w 5155357"/>
              <a:gd name="connsiteY288" fmla="*/ 811666 h 1041673"/>
              <a:gd name="connsiteX289" fmla="*/ 1332296 w 5155357"/>
              <a:gd name="connsiteY289" fmla="*/ 808868 h 1041673"/>
              <a:gd name="connsiteX290" fmla="*/ 1020290 w 5155357"/>
              <a:gd name="connsiteY290" fmla="*/ 815583 h 1041673"/>
              <a:gd name="connsiteX291" fmla="*/ 1020290 w 5155357"/>
              <a:gd name="connsiteY291" fmla="*/ 815583 h 1041673"/>
              <a:gd name="connsiteX292" fmla="*/ 1355737 w 5155357"/>
              <a:gd name="connsiteY292" fmla="*/ 823417 h 1041673"/>
              <a:gd name="connsiteX293" fmla="*/ 1355177 w 5155357"/>
              <a:gd name="connsiteY293" fmla="*/ 822298 h 1041673"/>
              <a:gd name="connsiteX294" fmla="*/ 1355737 w 5155357"/>
              <a:gd name="connsiteY294" fmla="*/ 823417 h 1041673"/>
              <a:gd name="connsiteX295" fmla="*/ 2299714 w 5155357"/>
              <a:gd name="connsiteY295" fmla="*/ 832868 h 1041673"/>
              <a:gd name="connsiteX296" fmla="*/ 2299714 w 5155357"/>
              <a:gd name="connsiteY296" fmla="*/ 832868 h 1041673"/>
              <a:gd name="connsiteX297" fmla="*/ 1354679 w 5155357"/>
              <a:gd name="connsiteY297" fmla="*/ 940062 h 1041673"/>
              <a:gd name="connsiteX298" fmla="*/ 1354679 w 5155357"/>
              <a:gd name="connsiteY298" fmla="*/ 936145 h 1041673"/>
              <a:gd name="connsiteX299" fmla="*/ 1354679 w 5155357"/>
              <a:gd name="connsiteY299" fmla="*/ 940062 h 1041673"/>
              <a:gd name="connsiteX300" fmla="*/ 1345167 w 5155357"/>
              <a:gd name="connsiteY300" fmla="*/ 950135 h 1041673"/>
              <a:gd name="connsiteX301" fmla="*/ 1345726 w 5155357"/>
              <a:gd name="connsiteY301" fmla="*/ 951254 h 1041673"/>
              <a:gd name="connsiteX302" fmla="*/ 1345167 w 5155357"/>
              <a:gd name="connsiteY302" fmla="*/ 950135 h 1041673"/>
              <a:gd name="connsiteX303" fmla="*/ 653505 w 5155357"/>
              <a:gd name="connsiteY303" fmla="*/ 130014 h 1041673"/>
              <a:gd name="connsiteX304" fmla="*/ 646230 w 5155357"/>
              <a:gd name="connsiteY304" fmla="*/ 106014 h 1041673"/>
              <a:gd name="connsiteX305" fmla="*/ 646230 w 5155357"/>
              <a:gd name="connsiteY305" fmla="*/ 102719 h 1041673"/>
              <a:gd name="connsiteX306" fmla="*/ 637276 w 5155357"/>
              <a:gd name="connsiteY306" fmla="*/ 79775 h 1041673"/>
              <a:gd name="connsiteX307" fmla="*/ 624468 w 5155357"/>
              <a:gd name="connsiteY307" fmla="*/ 80397 h 1041673"/>
              <a:gd name="connsiteX308" fmla="*/ 607183 w 5155357"/>
              <a:gd name="connsiteY308" fmla="*/ 75858 h 1041673"/>
              <a:gd name="connsiteX309" fmla="*/ 587659 w 5155357"/>
              <a:gd name="connsiteY309" fmla="*/ 78096 h 1041673"/>
              <a:gd name="connsiteX310" fmla="*/ 582063 w 5155357"/>
              <a:gd name="connsiteY310" fmla="*/ 77537 h 1041673"/>
              <a:gd name="connsiteX311" fmla="*/ 565897 w 5155357"/>
              <a:gd name="connsiteY311" fmla="*/ 79775 h 1041673"/>
              <a:gd name="connsiteX312" fmla="*/ 558623 w 5155357"/>
              <a:gd name="connsiteY312" fmla="*/ 80894 h 1041673"/>
              <a:gd name="connsiteX313" fmla="*/ 553027 w 5155357"/>
              <a:gd name="connsiteY313" fmla="*/ 83754 h 1041673"/>
              <a:gd name="connsiteX314" fmla="*/ 544633 w 5155357"/>
              <a:gd name="connsiteY314" fmla="*/ 85433 h 1041673"/>
              <a:gd name="connsiteX315" fmla="*/ 538477 w 5155357"/>
              <a:gd name="connsiteY315" fmla="*/ 89350 h 1041673"/>
              <a:gd name="connsiteX316" fmla="*/ 522871 w 5155357"/>
              <a:gd name="connsiteY316" fmla="*/ 98304 h 1041673"/>
              <a:gd name="connsiteX317" fmla="*/ 517834 w 5155357"/>
              <a:gd name="connsiteY317" fmla="*/ 102159 h 1041673"/>
              <a:gd name="connsiteX318" fmla="*/ 506082 w 5155357"/>
              <a:gd name="connsiteY318" fmla="*/ 98304 h 1041673"/>
              <a:gd name="connsiteX319" fmla="*/ 503844 w 5155357"/>
              <a:gd name="connsiteY319" fmla="*/ 95444 h 1041673"/>
              <a:gd name="connsiteX320" fmla="*/ 499927 w 5155357"/>
              <a:gd name="connsiteY320" fmla="*/ 92708 h 1041673"/>
              <a:gd name="connsiteX321" fmla="*/ 484320 w 5155357"/>
              <a:gd name="connsiteY321" fmla="*/ 87050 h 1041673"/>
              <a:gd name="connsiteX322" fmla="*/ 479284 w 5155357"/>
              <a:gd name="connsiteY322" fmla="*/ 84811 h 1041673"/>
              <a:gd name="connsiteX323" fmla="*/ 482082 w 5155357"/>
              <a:gd name="connsiteY323" fmla="*/ 82635 h 1041673"/>
              <a:gd name="connsiteX324" fmla="*/ 473129 w 5155357"/>
              <a:gd name="connsiteY324" fmla="*/ 81454 h 1041673"/>
              <a:gd name="connsiteX325" fmla="*/ 472569 w 5155357"/>
              <a:gd name="connsiteY325" fmla="*/ 78718 h 1041673"/>
              <a:gd name="connsiteX326" fmla="*/ 470330 w 5155357"/>
              <a:gd name="connsiteY326" fmla="*/ 80397 h 1041673"/>
              <a:gd name="connsiteX327" fmla="*/ 454724 w 5155357"/>
              <a:gd name="connsiteY327" fmla="*/ 74179 h 1041673"/>
              <a:gd name="connsiteX328" fmla="*/ 441916 w 5155357"/>
              <a:gd name="connsiteY328" fmla="*/ 71443 h 1041673"/>
              <a:gd name="connsiteX329" fmla="*/ 438558 w 5155357"/>
              <a:gd name="connsiteY329" fmla="*/ 69765 h 1041673"/>
              <a:gd name="connsiteX330" fmla="*/ 435200 w 5155357"/>
              <a:gd name="connsiteY330" fmla="*/ 69765 h 1041673"/>
              <a:gd name="connsiteX331" fmla="*/ 415677 w 5155357"/>
              <a:gd name="connsiteY331" fmla="*/ 68583 h 1041673"/>
              <a:gd name="connsiteX332" fmla="*/ 411199 w 5155357"/>
              <a:gd name="connsiteY332" fmla="*/ 66407 h 1041673"/>
              <a:gd name="connsiteX333" fmla="*/ 384961 w 5155357"/>
              <a:gd name="connsiteY333" fmla="*/ 68583 h 1041673"/>
              <a:gd name="connsiteX334" fmla="*/ 377126 w 5155357"/>
              <a:gd name="connsiteY334" fmla="*/ 66904 h 1041673"/>
              <a:gd name="connsiteX335" fmla="*/ 353126 w 5155357"/>
              <a:gd name="connsiteY335" fmla="*/ 69143 h 1041673"/>
              <a:gd name="connsiteX336" fmla="*/ 343116 w 5155357"/>
              <a:gd name="connsiteY336" fmla="*/ 74179 h 1041673"/>
              <a:gd name="connsiteX337" fmla="*/ 338079 w 5155357"/>
              <a:gd name="connsiteY337" fmla="*/ 74801 h 1041673"/>
              <a:gd name="connsiteX338" fmla="*/ 332483 w 5155357"/>
              <a:gd name="connsiteY338" fmla="*/ 73060 h 1041673"/>
              <a:gd name="connsiteX339" fmla="*/ 330244 w 5155357"/>
              <a:gd name="connsiteY339" fmla="*/ 75298 h 1041673"/>
              <a:gd name="connsiteX340" fmla="*/ 326887 w 5155357"/>
              <a:gd name="connsiteY340" fmla="*/ 74801 h 1041673"/>
              <a:gd name="connsiteX341" fmla="*/ 322970 w 5155357"/>
              <a:gd name="connsiteY341" fmla="*/ 78718 h 1041673"/>
              <a:gd name="connsiteX342" fmla="*/ 279446 w 5155357"/>
              <a:gd name="connsiteY342" fmla="*/ 90594 h 1041673"/>
              <a:gd name="connsiteX343" fmla="*/ 278638 w 5155357"/>
              <a:gd name="connsiteY343" fmla="*/ 90594 h 1041673"/>
              <a:gd name="connsiteX344" fmla="*/ 273725 w 5155357"/>
              <a:gd name="connsiteY344" fmla="*/ 92211 h 1041673"/>
              <a:gd name="connsiteX345" fmla="*/ 267073 w 5155357"/>
              <a:gd name="connsiteY345" fmla="*/ 94822 h 1041673"/>
              <a:gd name="connsiteX346" fmla="*/ 266761 w 5155357"/>
              <a:gd name="connsiteY346" fmla="*/ 94822 h 1041673"/>
              <a:gd name="connsiteX347" fmla="*/ 219942 w 5155357"/>
              <a:gd name="connsiteY347" fmla="*/ 116709 h 1041673"/>
              <a:gd name="connsiteX348" fmla="*/ 213040 w 5155357"/>
              <a:gd name="connsiteY348" fmla="*/ 120377 h 1041673"/>
              <a:gd name="connsiteX349" fmla="*/ 212481 w 5155357"/>
              <a:gd name="connsiteY349" fmla="*/ 120999 h 1041673"/>
              <a:gd name="connsiteX350" fmla="*/ 212232 w 5155357"/>
              <a:gd name="connsiteY350" fmla="*/ 121123 h 1041673"/>
              <a:gd name="connsiteX351" fmla="*/ 186615 w 5155357"/>
              <a:gd name="connsiteY351" fmla="*/ 137600 h 1041673"/>
              <a:gd name="connsiteX352" fmla="*/ 186615 w 5155357"/>
              <a:gd name="connsiteY352" fmla="*/ 138968 h 1041673"/>
              <a:gd name="connsiteX353" fmla="*/ 187299 w 5155357"/>
              <a:gd name="connsiteY353" fmla="*/ 139279 h 1041673"/>
              <a:gd name="connsiteX354" fmla="*/ 187983 w 5155357"/>
              <a:gd name="connsiteY354" fmla="*/ 139030 h 1041673"/>
              <a:gd name="connsiteX355" fmla="*/ 213102 w 5155357"/>
              <a:gd name="connsiteY355" fmla="*/ 122864 h 1041673"/>
              <a:gd name="connsiteX356" fmla="*/ 213414 w 5155357"/>
              <a:gd name="connsiteY356" fmla="*/ 122740 h 1041673"/>
              <a:gd name="connsiteX357" fmla="*/ 213662 w 5155357"/>
              <a:gd name="connsiteY357" fmla="*/ 122802 h 1041673"/>
              <a:gd name="connsiteX358" fmla="*/ 213848 w 5155357"/>
              <a:gd name="connsiteY358" fmla="*/ 122802 h 1041673"/>
              <a:gd name="connsiteX359" fmla="*/ 214470 w 5155357"/>
              <a:gd name="connsiteY359" fmla="*/ 123797 h 1041673"/>
              <a:gd name="connsiteX360" fmla="*/ 214097 w 5155357"/>
              <a:gd name="connsiteY360" fmla="*/ 123921 h 1041673"/>
              <a:gd name="connsiteX361" fmla="*/ 210740 w 5155357"/>
              <a:gd name="connsiteY361" fmla="*/ 126159 h 1041673"/>
              <a:gd name="connsiteX362" fmla="*/ 210864 w 5155357"/>
              <a:gd name="connsiteY362" fmla="*/ 126284 h 1041673"/>
              <a:gd name="connsiteX363" fmla="*/ 209931 w 5155357"/>
              <a:gd name="connsiteY363" fmla="*/ 126968 h 1041673"/>
              <a:gd name="connsiteX364" fmla="*/ 209869 w 5155357"/>
              <a:gd name="connsiteY364" fmla="*/ 128149 h 1041673"/>
              <a:gd name="connsiteX365" fmla="*/ 210491 w 5155357"/>
              <a:gd name="connsiteY365" fmla="*/ 128460 h 1041673"/>
              <a:gd name="connsiteX366" fmla="*/ 211051 w 5155357"/>
              <a:gd name="connsiteY366" fmla="*/ 128274 h 1041673"/>
              <a:gd name="connsiteX367" fmla="*/ 211548 w 5155357"/>
              <a:gd name="connsiteY367" fmla="*/ 127963 h 1041673"/>
              <a:gd name="connsiteX368" fmla="*/ 212481 w 5155357"/>
              <a:gd name="connsiteY368" fmla="*/ 128460 h 1041673"/>
              <a:gd name="connsiteX369" fmla="*/ 201351 w 5155357"/>
              <a:gd name="connsiteY369" fmla="*/ 140212 h 1041673"/>
              <a:gd name="connsiteX370" fmla="*/ 201351 w 5155357"/>
              <a:gd name="connsiteY370" fmla="*/ 140212 h 1041673"/>
              <a:gd name="connsiteX371" fmla="*/ 196563 w 5155357"/>
              <a:gd name="connsiteY371" fmla="*/ 143507 h 1041673"/>
              <a:gd name="connsiteX372" fmla="*/ 187050 w 5155357"/>
              <a:gd name="connsiteY372" fmla="*/ 150284 h 1041673"/>
              <a:gd name="connsiteX373" fmla="*/ 171754 w 5155357"/>
              <a:gd name="connsiteY373" fmla="*/ 159176 h 1041673"/>
              <a:gd name="connsiteX374" fmla="*/ 164480 w 5155357"/>
              <a:gd name="connsiteY374" fmla="*/ 165331 h 1041673"/>
              <a:gd name="connsiteX375" fmla="*/ 160003 w 5155357"/>
              <a:gd name="connsiteY375" fmla="*/ 173166 h 1041673"/>
              <a:gd name="connsiteX376" fmla="*/ 187921 w 5155357"/>
              <a:gd name="connsiteY376" fmla="*/ 151404 h 1041673"/>
              <a:gd name="connsiteX377" fmla="*/ 187921 w 5155357"/>
              <a:gd name="connsiteY377" fmla="*/ 151404 h 1041673"/>
              <a:gd name="connsiteX378" fmla="*/ 197371 w 5155357"/>
              <a:gd name="connsiteY378" fmla="*/ 144688 h 1041673"/>
              <a:gd name="connsiteX379" fmla="*/ 202470 w 5155357"/>
              <a:gd name="connsiteY379" fmla="*/ 141206 h 1041673"/>
              <a:gd name="connsiteX380" fmla="*/ 202470 w 5155357"/>
              <a:gd name="connsiteY380" fmla="*/ 141393 h 1041673"/>
              <a:gd name="connsiteX381" fmla="*/ 204709 w 5155357"/>
              <a:gd name="connsiteY381" fmla="*/ 140585 h 1041673"/>
              <a:gd name="connsiteX382" fmla="*/ 195755 w 5155357"/>
              <a:gd name="connsiteY382" fmla="*/ 149911 h 1041673"/>
              <a:gd name="connsiteX383" fmla="*/ 191589 w 5155357"/>
              <a:gd name="connsiteY383" fmla="*/ 153207 h 1041673"/>
              <a:gd name="connsiteX384" fmla="*/ 191527 w 5155357"/>
              <a:gd name="connsiteY384" fmla="*/ 154637 h 1041673"/>
              <a:gd name="connsiteX385" fmla="*/ 192273 w 5155357"/>
              <a:gd name="connsiteY385" fmla="*/ 154948 h 1041673"/>
              <a:gd name="connsiteX386" fmla="*/ 192957 w 5155357"/>
              <a:gd name="connsiteY386" fmla="*/ 154699 h 1041673"/>
              <a:gd name="connsiteX387" fmla="*/ 196999 w 5155357"/>
              <a:gd name="connsiteY387" fmla="*/ 151528 h 1041673"/>
              <a:gd name="connsiteX388" fmla="*/ 206574 w 5155357"/>
              <a:gd name="connsiteY388" fmla="*/ 141393 h 1041673"/>
              <a:gd name="connsiteX389" fmla="*/ 209310 w 5155357"/>
              <a:gd name="connsiteY389" fmla="*/ 137538 h 1041673"/>
              <a:gd name="connsiteX390" fmla="*/ 214346 w 5155357"/>
              <a:gd name="connsiteY390" fmla="*/ 134740 h 1041673"/>
              <a:gd name="connsiteX391" fmla="*/ 238222 w 5155357"/>
              <a:gd name="connsiteY391" fmla="*/ 121372 h 1041673"/>
              <a:gd name="connsiteX392" fmla="*/ 238595 w 5155357"/>
              <a:gd name="connsiteY392" fmla="*/ 121931 h 1041673"/>
              <a:gd name="connsiteX393" fmla="*/ 238595 w 5155357"/>
              <a:gd name="connsiteY393" fmla="*/ 121931 h 1041673"/>
              <a:gd name="connsiteX394" fmla="*/ 238285 w 5155357"/>
              <a:gd name="connsiteY394" fmla="*/ 121931 h 1041673"/>
              <a:gd name="connsiteX395" fmla="*/ 234927 w 5155357"/>
              <a:gd name="connsiteY395" fmla="*/ 124170 h 1041673"/>
              <a:gd name="connsiteX396" fmla="*/ 235051 w 5155357"/>
              <a:gd name="connsiteY396" fmla="*/ 124294 h 1041673"/>
              <a:gd name="connsiteX397" fmla="*/ 233434 w 5155357"/>
              <a:gd name="connsiteY397" fmla="*/ 125538 h 1041673"/>
              <a:gd name="connsiteX398" fmla="*/ 233434 w 5155357"/>
              <a:gd name="connsiteY398" fmla="*/ 126719 h 1041673"/>
              <a:gd name="connsiteX399" fmla="*/ 233994 w 5155357"/>
              <a:gd name="connsiteY399" fmla="*/ 126968 h 1041673"/>
              <a:gd name="connsiteX400" fmla="*/ 234616 w 5155357"/>
              <a:gd name="connsiteY400" fmla="*/ 126719 h 1041673"/>
              <a:gd name="connsiteX401" fmla="*/ 235362 w 5155357"/>
              <a:gd name="connsiteY401" fmla="*/ 126035 h 1041673"/>
              <a:gd name="connsiteX402" fmla="*/ 224792 w 5155357"/>
              <a:gd name="connsiteY402" fmla="*/ 138098 h 1041673"/>
              <a:gd name="connsiteX403" fmla="*/ 224854 w 5155357"/>
              <a:gd name="connsiteY403" fmla="*/ 138098 h 1041673"/>
              <a:gd name="connsiteX404" fmla="*/ 218201 w 5155357"/>
              <a:gd name="connsiteY404" fmla="*/ 142947 h 1041673"/>
              <a:gd name="connsiteX405" fmla="*/ 211113 w 5155357"/>
              <a:gd name="connsiteY405" fmla="*/ 148170 h 1041673"/>
              <a:gd name="connsiteX406" fmla="*/ 195195 w 5155357"/>
              <a:gd name="connsiteY406" fmla="*/ 157124 h 1041673"/>
              <a:gd name="connsiteX407" fmla="*/ 179278 w 5155357"/>
              <a:gd name="connsiteY407" fmla="*/ 171922 h 1041673"/>
              <a:gd name="connsiteX408" fmla="*/ 178718 w 5155357"/>
              <a:gd name="connsiteY408" fmla="*/ 172233 h 1041673"/>
              <a:gd name="connsiteX409" fmla="*/ 175112 w 5155357"/>
              <a:gd name="connsiteY409" fmla="*/ 170554 h 1041673"/>
              <a:gd name="connsiteX410" fmla="*/ 172377 w 5155357"/>
              <a:gd name="connsiteY410" fmla="*/ 174907 h 1041673"/>
              <a:gd name="connsiteX411" fmla="*/ 171568 w 5155357"/>
              <a:gd name="connsiteY411" fmla="*/ 175528 h 1041673"/>
              <a:gd name="connsiteX412" fmla="*/ 171133 w 5155357"/>
              <a:gd name="connsiteY412" fmla="*/ 176834 h 1041673"/>
              <a:gd name="connsiteX413" fmla="*/ 172003 w 5155357"/>
              <a:gd name="connsiteY413" fmla="*/ 177394 h 1041673"/>
              <a:gd name="connsiteX414" fmla="*/ 172439 w 5155357"/>
              <a:gd name="connsiteY414" fmla="*/ 177269 h 1041673"/>
              <a:gd name="connsiteX415" fmla="*/ 173931 w 5155357"/>
              <a:gd name="connsiteY415" fmla="*/ 176088 h 1041673"/>
              <a:gd name="connsiteX416" fmla="*/ 173931 w 5155357"/>
              <a:gd name="connsiteY416" fmla="*/ 176088 h 1041673"/>
              <a:gd name="connsiteX417" fmla="*/ 179526 w 5155357"/>
              <a:gd name="connsiteY417" fmla="*/ 173912 h 1041673"/>
              <a:gd name="connsiteX418" fmla="*/ 179526 w 5155357"/>
              <a:gd name="connsiteY418" fmla="*/ 173912 h 1041673"/>
              <a:gd name="connsiteX419" fmla="*/ 180459 w 5155357"/>
              <a:gd name="connsiteY419" fmla="*/ 173414 h 1041673"/>
              <a:gd name="connsiteX420" fmla="*/ 180584 w 5155357"/>
              <a:gd name="connsiteY420" fmla="*/ 173228 h 1041673"/>
              <a:gd name="connsiteX421" fmla="*/ 180708 w 5155357"/>
              <a:gd name="connsiteY421" fmla="*/ 173352 h 1041673"/>
              <a:gd name="connsiteX422" fmla="*/ 190221 w 5155357"/>
              <a:gd name="connsiteY422" fmla="*/ 165518 h 1041673"/>
              <a:gd name="connsiteX423" fmla="*/ 192460 w 5155357"/>
              <a:gd name="connsiteY423" fmla="*/ 164958 h 1041673"/>
              <a:gd name="connsiteX424" fmla="*/ 199175 w 5155357"/>
              <a:gd name="connsiteY424" fmla="*/ 158803 h 1041673"/>
              <a:gd name="connsiteX425" fmla="*/ 211984 w 5155357"/>
              <a:gd name="connsiteY425" fmla="*/ 149290 h 1041673"/>
              <a:gd name="connsiteX426" fmla="*/ 211859 w 5155357"/>
              <a:gd name="connsiteY426" fmla="*/ 149290 h 1041673"/>
              <a:gd name="connsiteX427" fmla="*/ 218947 w 5155357"/>
              <a:gd name="connsiteY427" fmla="*/ 144067 h 1041673"/>
              <a:gd name="connsiteX428" fmla="*/ 225849 w 5155357"/>
              <a:gd name="connsiteY428" fmla="*/ 139030 h 1041673"/>
              <a:gd name="connsiteX429" fmla="*/ 225849 w 5155357"/>
              <a:gd name="connsiteY429" fmla="*/ 139217 h 1041673"/>
              <a:gd name="connsiteX430" fmla="*/ 244875 w 5155357"/>
              <a:gd name="connsiteY430" fmla="*/ 126968 h 1041673"/>
              <a:gd name="connsiteX431" fmla="*/ 264399 w 5155357"/>
              <a:gd name="connsiteY431" fmla="*/ 115216 h 1041673"/>
              <a:gd name="connsiteX432" fmla="*/ 262160 w 5155357"/>
              <a:gd name="connsiteY432" fmla="*/ 110739 h 1041673"/>
              <a:gd name="connsiteX433" fmla="*/ 247673 w 5155357"/>
              <a:gd name="connsiteY433" fmla="*/ 120253 h 1041673"/>
              <a:gd name="connsiteX434" fmla="*/ 242823 w 5155357"/>
              <a:gd name="connsiteY434" fmla="*/ 119755 h 1041673"/>
              <a:gd name="connsiteX435" fmla="*/ 242823 w 5155357"/>
              <a:gd name="connsiteY435" fmla="*/ 119507 h 1041673"/>
              <a:gd name="connsiteX436" fmla="*/ 242574 w 5155357"/>
              <a:gd name="connsiteY436" fmla="*/ 118512 h 1041673"/>
              <a:gd name="connsiteX437" fmla="*/ 242761 w 5155357"/>
              <a:gd name="connsiteY437" fmla="*/ 118512 h 1041673"/>
              <a:gd name="connsiteX438" fmla="*/ 265643 w 5155357"/>
              <a:gd name="connsiteY438" fmla="*/ 106263 h 1041673"/>
              <a:gd name="connsiteX439" fmla="*/ 265643 w 5155357"/>
              <a:gd name="connsiteY439" fmla="*/ 106263 h 1041673"/>
              <a:gd name="connsiteX440" fmla="*/ 266824 w 5155357"/>
              <a:gd name="connsiteY440" fmla="*/ 105703 h 1041673"/>
              <a:gd name="connsiteX441" fmla="*/ 268316 w 5155357"/>
              <a:gd name="connsiteY441" fmla="*/ 105019 h 1041673"/>
              <a:gd name="connsiteX442" fmla="*/ 280689 w 5155357"/>
              <a:gd name="connsiteY442" fmla="*/ 100667 h 1041673"/>
              <a:gd name="connsiteX443" fmla="*/ 283052 w 5155357"/>
              <a:gd name="connsiteY443" fmla="*/ 101599 h 1041673"/>
              <a:gd name="connsiteX444" fmla="*/ 286782 w 5155357"/>
              <a:gd name="connsiteY444" fmla="*/ 100356 h 1041673"/>
              <a:gd name="connsiteX445" fmla="*/ 289145 w 5155357"/>
              <a:gd name="connsiteY445" fmla="*/ 99423 h 1041673"/>
              <a:gd name="connsiteX446" fmla="*/ 289145 w 5155357"/>
              <a:gd name="connsiteY446" fmla="*/ 99548 h 1041673"/>
              <a:gd name="connsiteX447" fmla="*/ 294120 w 5155357"/>
              <a:gd name="connsiteY447" fmla="*/ 97247 h 1041673"/>
              <a:gd name="connsiteX448" fmla="*/ 294120 w 5155357"/>
              <a:gd name="connsiteY448" fmla="*/ 97247 h 1041673"/>
              <a:gd name="connsiteX449" fmla="*/ 308669 w 5155357"/>
              <a:gd name="connsiteY449" fmla="*/ 92459 h 1041673"/>
              <a:gd name="connsiteX450" fmla="*/ 309167 w 5155357"/>
              <a:gd name="connsiteY450" fmla="*/ 91402 h 1041673"/>
              <a:gd name="connsiteX451" fmla="*/ 308110 w 5155357"/>
              <a:gd name="connsiteY451" fmla="*/ 90905 h 1041673"/>
              <a:gd name="connsiteX452" fmla="*/ 293560 w 5155357"/>
              <a:gd name="connsiteY452" fmla="*/ 95693 h 1041673"/>
              <a:gd name="connsiteX453" fmla="*/ 293560 w 5155357"/>
              <a:gd name="connsiteY453" fmla="*/ 95568 h 1041673"/>
              <a:gd name="connsiteX454" fmla="*/ 293062 w 5155357"/>
              <a:gd name="connsiteY454" fmla="*/ 95009 h 1041673"/>
              <a:gd name="connsiteX455" fmla="*/ 294120 w 5155357"/>
              <a:gd name="connsiteY455" fmla="*/ 93454 h 1041673"/>
              <a:gd name="connsiteX456" fmla="*/ 295923 w 5155357"/>
              <a:gd name="connsiteY456" fmla="*/ 92832 h 1041673"/>
              <a:gd name="connsiteX457" fmla="*/ 314265 w 5155357"/>
              <a:gd name="connsiteY457" fmla="*/ 88915 h 1041673"/>
              <a:gd name="connsiteX458" fmla="*/ 314514 w 5155357"/>
              <a:gd name="connsiteY458" fmla="*/ 88915 h 1041673"/>
              <a:gd name="connsiteX459" fmla="*/ 312338 w 5155357"/>
              <a:gd name="connsiteY459" fmla="*/ 89910 h 1041673"/>
              <a:gd name="connsiteX460" fmla="*/ 312027 w 5155357"/>
              <a:gd name="connsiteY460" fmla="*/ 90283 h 1041673"/>
              <a:gd name="connsiteX461" fmla="*/ 312400 w 5155357"/>
              <a:gd name="connsiteY461" fmla="*/ 90594 h 1041673"/>
              <a:gd name="connsiteX462" fmla="*/ 312400 w 5155357"/>
              <a:gd name="connsiteY462" fmla="*/ 90594 h 1041673"/>
              <a:gd name="connsiteX463" fmla="*/ 314949 w 5155357"/>
              <a:gd name="connsiteY463" fmla="*/ 89413 h 1041673"/>
              <a:gd name="connsiteX464" fmla="*/ 325520 w 5155357"/>
              <a:gd name="connsiteY464" fmla="*/ 88231 h 1041673"/>
              <a:gd name="connsiteX465" fmla="*/ 324959 w 5155357"/>
              <a:gd name="connsiteY465" fmla="*/ 84874 h 1041673"/>
              <a:gd name="connsiteX466" fmla="*/ 331675 w 5155357"/>
              <a:gd name="connsiteY466" fmla="*/ 86055 h 1041673"/>
              <a:gd name="connsiteX467" fmla="*/ 338949 w 5155357"/>
              <a:gd name="connsiteY467" fmla="*/ 82697 h 1041673"/>
              <a:gd name="connsiteX468" fmla="*/ 342991 w 5155357"/>
              <a:gd name="connsiteY468" fmla="*/ 81951 h 1041673"/>
              <a:gd name="connsiteX469" fmla="*/ 349706 w 5155357"/>
              <a:gd name="connsiteY469" fmla="*/ 81951 h 1041673"/>
              <a:gd name="connsiteX470" fmla="*/ 355178 w 5155357"/>
              <a:gd name="connsiteY470" fmla="*/ 80646 h 1041673"/>
              <a:gd name="connsiteX471" fmla="*/ 360587 w 5155357"/>
              <a:gd name="connsiteY471" fmla="*/ 79340 h 1041673"/>
              <a:gd name="connsiteX472" fmla="*/ 363448 w 5155357"/>
              <a:gd name="connsiteY472" fmla="*/ 80894 h 1041673"/>
              <a:gd name="connsiteX473" fmla="*/ 366245 w 5155357"/>
              <a:gd name="connsiteY473" fmla="*/ 80894 h 1041673"/>
              <a:gd name="connsiteX474" fmla="*/ 373271 w 5155357"/>
              <a:gd name="connsiteY474" fmla="*/ 80894 h 1041673"/>
              <a:gd name="connsiteX475" fmla="*/ 379738 w 5155357"/>
              <a:gd name="connsiteY475" fmla="*/ 80894 h 1041673"/>
              <a:gd name="connsiteX476" fmla="*/ 385396 w 5155357"/>
              <a:gd name="connsiteY476" fmla="*/ 82449 h 1041673"/>
              <a:gd name="connsiteX477" fmla="*/ 396278 w 5155357"/>
              <a:gd name="connsiteY477" fmla="*/ 81951 h 1041673"/>
              <a:gd name="connsiteX478" fmla="*/ 401189 w 5155357"/>
              <a:gd name="connsiteY478" fmla="*/ 82697 h 1041673"/>
              <a:gd name="connsiteX479" fmla="*/ 399635 w 5155357"/>
              <a:gd name="connsiteY479" fmla="*/ 85558 h 1041673"/>
              <a:gd name="connsiteX480" fmla="*/ 402433 w 5155357"/>
              <a:gd name="connsiteY480" fmla="*/ 86863 h 1041673"/>
              <a:gd name="connsiteX481" fmla="*/ 405044 w 5155357"/>
              <a:gd name="connsiteY481" fmla="*/ 87361 h 1041673"/>
              <a:gd name="connsiteX482" fmla="*/ 395469 w 5155357"/>
              <a:gd name="connsiteY482" fmla="*/ 88853 h 1041673"/>
              <a:gd name="connsiteX483" fmla="*/ 391552 w 5155357"/>
              <a:gd name="connsiteY483" fmla="*/ 86552 h 1041673"/>
              <a:gd name="connsiteX484" fmla="*/ 392174 w 5155357"/>
              <a:gd name="connsiteY484" fmla="*/ 86055 h 1041673"/>
              <a:gd name="connsiteX485" fmla="*/ 392174 w 5155357"/>
              <a:gd name="connsiteY485" fmla="*/ 85371 h 1041673"/>
              <a:gd name="connsiteX486" fmla="*/ 391490 w 5155357"/>
              <a:gd name="connsiteY486" fmla="*/ 85371 h 1041673"/>
              <a:gd name="connsiteX487" fmla="*/ 391241 w 5155357"/>
              <a:gd name="connsiteY487" fmla="*/ 85558 h 1041673"/>
              <a:gd name="connsiteX488" fmla="*/ 390992 w 5155357"/>
              <a:gd name="connsiteY488" fmla="*/ 85558 h 1041673"/>
              <a:gd name="connsiteX489" fmla="*/ 389873 w 5155357"/>
              <a:gd name="connsiteY489" fmla="*/ 84874 h 1041673"/>
              <a:gd name="connsiteX490" fmla="*/ 389624 w 5155357"/>
              <a:gd name="connsiteY490" fmla="*/ 84874 h 1041673"/>
              <a:gd name="connsiteX491" fmla="*/ 389500 w 5155357"/>
              <a:gd name="connsiteY491" fmla="*/ 84501 h 1041673"/>
              <a:gd name="connsiteX492" fmla="*/ 388878 w 5155357"/>
              <a:gd name="connsiteY492" fmla="*/ 84190 h 1041673"/>
              <a:gd name="connsiteX493" fmla="*/ 388567 w 5155357"/>
              <a:gd name="connsiteY493" fmla="*/ 84811 h 1041673"/>
              <a:gd name="connsiteX494" fmla="*/ 388691 w 5155357"/>
              <a:gd name="connsiteY494" fmla="*/ 85247 h 1041673"/>
              <a:gd name="connsiteX495" fmla="*/ 388754 w 5155357"/>
              <a:gd name="connsiteY495" fmla="*/ 85495 h 1041673"/>
              <a:gd name="connsiteX496" fmla="*/ 388754 w 5155357"/>
              <a:gd name="connsiteY496" fmla="*/ 85495 h 1041673"/>
              <a:gd name="connsiteX497" fmla="*/ 388194 w 5155357"/>
              <a:gd name="connsiteY497" fmla="*/ 84936 h 1041673"/>
              <a:gd name="connsiteX498" fmla="*/ 384836 w 5155357"/>
              <a:gd name="connsiteY498" fmla="*/ 86615 h 1041673"/>
              <a:gd name="connsiteX499" fmla="*/ 368111 w 5155357"/>
              <a:gd name="connsiteY499" fmla="*/ 85558 h 1041673"/>
              <a:gd name="connsiteX500" fmla="*/ 357478 w 5155357"/>
              <a:gd name="connsiteY500" fmla="*/ 83879 h 1041673"/>
              <a:gd name="connsiteX501" fmla="*/ 340193 w 5155357"/>
              <a:gd name="connsiteY501" fmla="*/ 85558 h 1041673"/>
              <a:gd name="connsiteX502" fmla="*/ 339074 w 5155357"/>
              <a:gd name="connsiteY502" fmla="*/ 82760 h 1041673"/>
              <a:gd name="connsiteX503" fmla="*/ 338763 w 5155357"/>
              <a:gd name="connsiteY503" fmla="*/ 89786 h 1041673"/>
              <a:gd name="connsiteX504" fmla="*/ 352131 w 5155357"/>
              <a:gd name="connsiteY504" fmla="*/ 90532 h 1041673"/>
              <a:gd name="connsiteX505" fmla="*/ 390060 w 5155357"/>
              <a:gd name="connsiteY505" fmla="*/ 88729 h 1041673"/>
              <a:gd name="connsiteX506" fmla="*/ 395345 w 5155357"/>
              <a:gd name="connsiteY506" fmla="*/ 88915 h 1041673"/>
              <a:gd name="connsiteX507" fmla="*/ 367551 w 5155357"/>
              <a:gd name="connsiteY507" fmla="*/ 92211 h 1041673"/>
              <a:gd name="connsiteX508" fmla="*/ 351945 w 5155357"/>
              <a:gd name="connsiteY508" fmla="*/ 94262 h 1041673"/>
              <a:gd name="connsiteX509" fmla="*/ 351945 w 5155357"/>
              <a:gd name="connsiteY509" fmla="*/ 94262 h 1041673"/>
              <a:gd name="connsiteX510" fmla="*/ 344794 w 5155357"/>
              <a:gd name="connsiteY510" fmla="*/ 95941 h 1041673"/>
              <a:gd name="connsiteX511" fmla="*/ 335592 w 5155357"/>
              <a:gd name="connsiteY511" fmla="*/ 98304 h 1041673"/>
              <a:gd name="connsiteX512" fmla="*/ 335343 w 5155357"/>
              <a:gd name="connsiteY512" fmla="*/ 98553 h 1041673"/>
              <a:gd name="connsiteX513" fmla="*/ 335219 w 5155357"/>
              <a:gd name="connsiteY513" fmla="*/ 98428 h 1041673"/>
              <a:gd name="connsiteX514" fmla="*/ 329063 w 5155357"/>
              <a:gd name="connsiteY514" fmla="*/ 100045 h 1041673"/>
              <a:gd name="connsiteX515" fmla="*/ 331302 w 5155357"/>
              <a:gd name="connsiteY515" fmla="*/ 102283 h 1041673"/>
              <a:gd name="connsiteX516" fmla="*/ 321788 w 5155357"/>
              <a:gd name="connsiteY516" fmla="*/ 103962 h 1041673"/>
              <a:gd name="connsiteX517" fmla="*/ 321788 w 5155357"/>
              <a:gd name="connsiteY517" fmla="*/ 103403 h 1041673"/>
              <a:gd name="connsiteX518" fmla="*/ 321726 w 5155357"/>
              <a:gd name="connsiteY518" fmla="*/ 103403 h 1041673"/>
              <a:gd name="connsiteX519" fmla="*/ 323841 w 5155357"/>
              <a:gd name="connsiteY519" fmla="*/ 102159 h 1041673"/>
              <a:gd name="connsiteX520" fmla="*/ 323592 w 5155357"/>
              <a:gd name="connsiteY520" fmla="*/ 101102 h 1041673"/>
              <a:gd name="connsiteX521" fmla="*/ 322534 w 5155357"/>
              <a:gd name="connsiteY521" fmla="*/ 101289 h 1041673"/>
              <a:gd name="connsiteX522" fmla="*/ 321167 w 5155357"/>
              <a:gd name="connsiteY522" fmla="*/ 101848 h 1041673"/>
              <a:gd name="connsiteX523" fmla="*/ 321167 w 5155357"/>
              <a:gd name="connsiteY523" fmla="*/ 101724 h 1041673"/>
              <a:gd name="connsiteX524" fmla="*/ 307798 w 5155357"/>
              <a:gd name="connsiteY524" fmla="*/ 106760 h 1041673"/>
              <a:gd name="connsiteX525" fmla="*/ 310597 w 5155357"/>
              <a:gd name="connsiteY525" fmla="*/ 108439 h 1041673"/>
              <a:gd name="connsiteX526" fmla="*/ 299405 w 5155357"/>
              <a:gd name="connsiteY526" fmla="*/ 114532 h 1041673"/>
              <a:gd name="connsiteX527" fmla="*/ 292130 w 5155357"/>
              <a:gd name="connsiteY527" fmla="*/ 115652 h 1041673"/>
              <a:gd name="connsiteX528" fmla="*/ 242450 w 5155357"/>
              <a:gd name="connsiteY528" fmla="*/ 140212 h 1041673"/>
              <a:gd name="connsiteX529" fmla="*/ 236294 w 5155357"/>
              <a:gd name="connsiteY529" fmla="*/ 140771 h 1041673"/>
              <a:gd name="connsiteX530" fmla="*/ 235486 w 5155357"/>
              <a:gd name="connsiteY530" fmla="*/ 143507 h 1041673"/>
              <a:gd name="connsiteX531" fmla="*/ 235424 w 5155357"/>
              <a:gd name="connsiteY531" fmla="*/ 143320 h 1041673"/>
              <a:gd name="connsiteX532" fmla="*/ 234864 w 5155357"/>
              <a:gd name="connsiteY532" fmla="*/ 142388 h 1041673"/>
              <a:gd name="connsiteX533" fmla="*/ 234740 w 5155357"/>
              <a:gd name="connsiteY533" fmla="*/ 142388 h 1041673"/>
              <a:gd name="connsiteX534" fmla="*/ 234616 w 5155357"/>
              <a:gd name="connsiteY534" fmla="*/ 142263 h 1041673"/>
              <a:gd name="connsiteX535" fmla="*/ 232377 w 5155357"/>
              <a:gd name="connsiteY535" fmla="*/ 143134 h 1041673"/>
              <a:gd name="connsiteX536" fmla="*/ 232377 w 5155357"/>
              <a:gd name="connsiteY536" fmla="*/ 143010 h 1041673"/>
              <a:gd name="connsiteX537" fmla="*/ 212854 w 5155357"/>
              <a:gd name="connsiteY537" fmla="*/ 156378 h 1041673"/>
              <a:gd name="connsiteX538" fmla="*/ 207817 w 5155357"/>
              <a:gd name="connsiteY538" fmla="*/ 160295 h 1041673"/>
              <a:gd name="connsiteX539" fmla="*/ 192770 w 5155357"/>
              <a:gd name="connsiteY539" fmla="*/ 172046 h 1041673"/>
              <a:gd name="connsiteX540" fmla="*/ 182138 w 5155357"/>
              <a:gd name="connsiteY540" fmla="*/ 179321 h 1041673"/>
              <a:gd name="connsiteX541" fmla="*/ 144210 w 5155357"/>
              <a:gd name="connsiteY541" fmla="*/ 213457 h 1041673"/>
              <a:gd name="connsiteX542" fmla="*/ 138055 w 5155357"/>
              <a:gd name="connsiteY542" fmla="*/ 221229 h 1041673"/>
              <a:gd name="connsiteX543" fmla="*/ 135816 w 5155357"/>
              <a:gd name="connsiteY543" fmla="*/ 226265 h 1041673"/>
              <a:gd name="connsiteX544" fmla="*/ 135443 w 5155357"/>
              <a:gd name="connsiteY544" fmla="*/ 226141 h 1041673"/>
              <a:gd name="connsiteX545" fmla="*/ 136002 w 5155357"/>
              <a:gd name="connsiteY545" fmla="*/ 225022 h 1041673"/>
              <a:gd name="connsiteX546" fmla="*/ 135692 w 5155357"/>
              <a:gd name="connsiteY546" fmla="*/ 224462 h 1041673"/>
              <a:gd name="connsiteX547" fmla="*/ 135132 w 5155357"/>
              <a:gd name="connsiteY547" fmla="*/ 224711 h 1041673"/>
              <a:gd name="connsiteX548" fmla="*/ 134946 w 5155357"/>
              <a:gd name="connsiteY548" fmla="*/ 225146 h 1041673"/>
              <a:gd name="connsiteX549" fmla="*/ 134137 w 5155357"/>
              <a:gd name="connsiteY549" fmla="*/ 225146 h 1041673"/>
              <a:gd name="connsiteX550" fmla="*/ 123504 w 5155357"/>
              <a:gd name="connsiteY550" fmla="*/ 236835 h 1041673"/>
              <a:gd name="connsiteX551" fmla="*/ 123504 w 5155357"/>
              <a:gd name="connsiteY551" fmla="*/ 239633 h 1041673"/>
              <a:gd name="connsiteX552" fmla="*/ 121266 w 5155357"/>
              <a:gd name="connsiteY552" fmla="*/ 239633 h 1041673"/>
              <a:gd name="connsiteX553" fmla="*/ 114551 w 5155357"/>
              <a:gd name="connsiteY553" fmla="*/ 247468 h 1041673"/>
              <a:gd name="connsiteX554" fmla="*/ 113432 w 5155357"/>
              <a:gd name="connsiteY554" fmla="*/ 251447 h 1041673"/>
              <a:gd name="connsiteX555" fmla="*/ 103919 w 5155357"/>
              <a:gd name="connsiteY555" fmla="*/ 258100 h 1041673"/>
              <a:gd name="connsiteX556" fmla="*/ 103359 w 5155357"/>
              <a:gd name="connsiteY556" fmla="*/ 262079 h 1041673"/>
              <a:gd name="connsiteX557" fmla="*/ 49203 w 5155357"/>
              <a:gd name="connsiteY557" fmla="*/ 335200 h 1041673"/>
              <a:gd name="connsiteX558" fmla="*/ 33534 w 5155357"/>
              <a:gd name="connsiteY558" fmla="*/ 362496 h 1041673"/>
              <a:gd name="connsiteX559" fmla="*/ 33658 w 5155357"/>
              <a:gd name="connsiteY559" fmla="*/ 362496 h 1041673"/>
              <a:gd name="connsiteX560" fmla="*/ 27503 w 5155357"/>
              <a:gd name="connsiteY560" fmla="*/ 373128 h 1041673"/>
              <a:gd name="connsiteX561" fmla="*/ 21098 w 5155357"/>
              <a:gd name="connsiteY561" fmla="*/ 384258 h 1041673"/>
              <a:gd name="connsiteX562" fmla="*/ 21223 w 5155357"/>
              <a:gd name="connsiteY562" fmla="*/ 384942 h 1041673"/>
              <a:gd name="connsiteX563" fmla="*/ 21472 w 5155357"/>
              <a:gd name="connsiteY563" fmla="*/ 385004 h 1041673"/>
              <a:gd name="connsiteX564" fmla="*/ 21907 w 5155357"/>
              <a:gd name="connsiteY564" fmla="*/ 384755 h 1041673"/>
              <a:gd name="connsiteX565" fmla="*/ 28374 w 5155357"/>
              <a:gd name="connsiteY565" fmla="*/ 373501 h 1041673"/>
              <a:gd name="connsiteX566" fmla="*/ 34529 w 5155357"/>
              <a:gd name="connsiteY566" fmla="*/ 362745 h 1041673"/>
              <a:gd name="connsiteX567" fmla="*/ 34529 w 5155357"/>
              <a:gd name="connsiteY567" fmla="*/ 362993 h 1041673"/>
              <a:gd name="connsiteX568" fmla="*/ 50819 w 5155357"/>
              <a:gd name="connsiteY568" fmla="*/ 337314 h 1041673"/>
              <a:gd name="connsiteX569" fmla="*/ 59213 w 5155357"/>
              <a:gd name="connsiteY569" fmla="*/ 326620 h 1041673"/>
              <a:gd name="connsiteX570" fmla="*/ 69162 w 5155357"/>
              <a:gd name="connsiteY570" fmla="*/ 318226 h 1041673"/>
              <a:gd name="connsiteX571" fmla="*/ 69224 w 5155357"/>
              <a:gd name="connsiteY571" fmla="*/ 318226 h 1041673"/>
              <a:gd name="connsiteX572" fmla="*/ 64188 w 5155357"/>
              <a:gd name="connsiteY572" fmla="*/ 322143 h 1041673"/>
              <a:gd name="connsiteX573" fmla="*/ 64188 w 5155357"/>
              <a:gd name="connsiteY573" fmla="*/ 326620 h 1041673"/>
              <a:gd name="connsiteX574" fmla="*/ 41306 w 5155357"/>
              <a:gd name="connsiteY574" fmla="*/ 363429 h 1041673"/>
              <a:gd name="connsiteX575" fmla="*/ 42985 w 5155357"/>
              <a:gd name="connsiteY575" fmla="*/ 363988 h 1041673"/>
              <a:gd name="connsiteX576" fmla="*/ 31793 w 5155357"/>
              <a:gd name="connsiteY576" fmla="*/ 379035 h 1041673"/>
              <a:gd name="connsiteX577" fmla="*/ 28436 w 5155357"/>
              <a:gd name="connsiteY577" fmla="*/ 387429 h 1041673"/>
              <a:gd name="connsiteX578" fmla="*/ 28436 w 5155357"/>
              <a:gd name="connsiteY578" fmla="*/ 390787 h 1041673"/>
              <a:gd name="connsiteX579" fmla="*/ 28622 w 5155357"/>
              <a:gd name="connsiteY579" fmla="*/ 390787 h 1041673"/>
              <a:gd name="connsiteX580" fmla="*/ 27814 w 5155357"/>
              <a:gd name="connsiteY580" fmla="*/ 393212 h 1041673"/>
              <a:gd name="connsiteX581" fmla="*/ 25638 w 5155357"/>
              <a:gd name="connsiteY581" fmla="*/ 397502 h 1041673"/>
              <a:gd name="connsiteX582" fmla="*/ 25824 w 5155357"/>
              <a:gd name="connsiteY582" fmla="*/ 397502 h 1041673"/>
              <a:gd name="connsiteX583" fmla="*/ 20477 w 5155357"/>
              <a:gd name="connsiteY583" fmla="*/ 407139 h 1041673"/>
              <a:gd name="connsiteX584" fmla="*/ 20725 w 5155357"/>
              <a:gd name="connsiteY584" fmla="*/ 407761 h 1041673"/>
              <a:gd name="connsiteX585" fmla="*/ 20912 w 5155357"/>
              <a:gd name="connsiteY585" fmla="*/ 407761 h 1041673"/>
              <a:gd name="connsiteX586" fmla="*/ 21347 w 5155357"/>
              <a:gd name="connsiteY586" fmla="*/ 407512 h 1041673"/>
              <a:gd name="connsiteX587" fmla="*/ 26384 w 5155357"/>
              <a:gd name="connsiteY587" fmla="*/ 398372 h 1041673"/>
              <a:gd name="connsiteX588" fmla="*/ 24581 w 5155357"/>
              <a:gd name="connsiteY588" fmla="*/ 408196 h 1041673"/>
              <a:gd name="connsiteX589" fmla="*/ 24643 w 5155357"/>
              <a:gd name="connsiteY589" fmla="*/ 408196 h 1041673"/>
              <a:gd name="connsiteX590" fmla="*/ 24519 w 5155357"/>
              <a:gd name="connsiteY590" fmla="*/ 409067 h 1041673"/>
              <a:gd name="connsiteX591" fmla="*/ 24519 w 5155357"/>
              <a:gd name="connsiteY591" fmla="*/ 409502 h 1041673"/>
              <a:gd name="connsiteX592" fmla="*/ 25016 w 5155357"/>
              <a:gd name="connsiteY592" fmla="*/ 410310 h 1041673"/>
              <a:gd name="connsiteX593" fmla="*/ 25140 w 5155357"/>
              <a:gd name="connsiteY593" fmla="*/ 410310 h 1041673"/>
              <a:gd name="connsiteX594" fmla="*/ 25824 w 5155357"/>
              <a:gd name="connsiteY594" fmla="*/ 409751 h 1041673"/>
              <a:gd name="connsiteX595" fmla="*/ 25824 w 5155357"/>
              <a:gd name="connsiteY595" fmla="*/ 409316 h 1041673"/>
              <a:gd name="connsiteX596" fmla="*/ 26073 w 5155357"/>
              <a:gd name="connsiteY596" fmla="*/ 408134 h 1041673"/>
              <a:gd name="connsiteX597" fmla="*/ 26259 w 5155357"/>
              <a:gd name="connsiteY597" fmla="*/ 408134 h 1041673"/>
              <a:gd name="connsiteX598" fmla="*/ 30736 w 5155357"/>
              <a:gd name="connsiteY598" fmla="*/ 400922 h 1041673"/>
              <a:gd name="connsiteX599" fmla="*/ 32415 w 5155357"/>
              <a:gd name="connsiteY599" fmla="*/ 400922 h 1041673"/>
              <a:gd name="connsiteX600" fmla="*/ 40809 w 5155357"/>
              <a:gd name="connsiteY600" fmla="*/ 386994 h 1041673"/>
              <a:gd name="connsiteX601" fmla="*/ 49762 w 5155357"/>
              <a:gd name="connsiteY601" fmla="*/ 373066 h 1041673"/>
              <a:gd name="connsiteX602" fmla="*/ 49762 w 5155357"/>
              <a:gd name="connsiteY602" fmla="*/ 373501 h 1041673"/>
              <a:gd name="connsiteX603" fmla="*/ 45161 w 5155357"/>
              <a:gd name="connsiteY603" fmla="*/ 382082 h 1041673"/>
              <a:gd name="connsiteX604" fmla="*/ 45286 w 5155357"/>
              <a:gd name="connsiteY604" fmla="*/ 382766 h 1041673"/>
              <a:gd name="connsiteX605" fmla="*/ 45535 w 5155357"/>
              <a:gd name="connsiteY605" fmla="*/ 382828 h 1041673"/>
              <a:gd name="connsiteX606" fmla="*/ 45907 w 5155357"/>
              <a:gd name="connsiteY606" fmla="*/ 382641 h 1041673"/>
              <a:gd name="connsiteX607" fmla="*/ 50695 w 5155357"/>
              <a:gd name="connsiteY607" fmla="*/ 373626 h 1041673"/>
              <a:gd name="connsiteX608" fmla="*/ 50819 w 5155357"/>
              <a:gd name="connsiteY608" fmla="*/ 373626 h 1041673"/>
              <a:gd name="connsiteX609" fmla="*/ 72582 w 5155357"/>
              <a:gd name="connsiteY609" fmla="*/ 340236 h 1041673"/>
              <a:gd name="connsiteX610" fmla="*/ 88748 w 5155357"/>
              <a:gd name="connsiteY610" fmla="*/ 321832 h 1041673"/>
              <a:gd name="connsiteX611" fmla="*/ 77556 w 5155357"/>
              <a:gd name="connsiteY611" fmla="*/ 338495 h 1041673"/>
              <a:gd name="connsiteX612" fmla="*/ 65307 w 5155357"/>
              <a:gd name="connsiteY612" fmla="*/ 360817 h 1041673"/>
              <a:gd name="connsiteX613" fmla="*/ 66985 w 5155357"/>
              <a:gd name="connsiteY613" fmla="*/ 361999 h 1041673"/>
              <a:gd name="connsiteX614" fmla="*/ 58592 w 5155357"/>
              <a:gd name="connsiteY614" fmla="*/ 376486 h 1041673"/>
              <a:gd name="connsiteX615" fmla="*/ 55794 w 5155357"/>
              <a:gd name="connsiteY615" fmla="*/ 377045 h 1041673"/>
              <a:gd name="connsiteX616" fmla="*/ 52436 w 5155357"/>
              <a:gd name="connsiteY616" fmla="*/ 388237 h 1041673"/>
              <a:gd name="connsiteX617" fmla="*/ 52623 w 5155357"/>
              <a:gd name="connsiteY617" fmla="*/ 388237 h 1041673"/>
              <a:gd name="connsiteX618" fmla="*/ 52125 w 5155357"/>
              <a:gd name="connsiteY618" fmla="*/ 389294 h 1041673"/>
              <a:gd name="connsiteX619" fmla="*/ 51379 w 5155357"/>
              <a:gd name="connsiteY619" fmla="*/ 391035 h 1041673"/>
              <a:gd name="connsiteX620" fmla="*/ 51317 w 5155357"/>
              <a:gd name="connsiteY620" fmla="*/ 391035 h 1041673"/>
              <a:gd name="connsiteX621" fmla="*/ 49078 w 5155357"/>
              <a:gd name="connsiteY621" fmla="*/ 395512 h 1041673"/>
              <a:gd name="connsiteX622" fmla="*/ 49078 w 5155357"/>
              <a:gd name="connsiteY622" fmla="*/ 395512 h 1041673"/>
              <a:gd name="connsiteX623" fmla="*/ 47027 w 5155357"/>
              <a:gd name="connsiteY623" fmla="*/ 399492 h 1041673"/>
              <a:gd name="connsiteX624" fmla="*/ 44415 w 5155357"/>
              <a:gd name="connsiteY624" fmla="*/ 405088 h 1041673"/>
              <a:gd name="connsiteX625" fmla="*/ 44726 w 5155357"/>
              <a:gd name="connsiteY625" fmla="*/ 405647 h 1041673"/>
              <a:gd name="connsiteX626" fmla="*/ 44851 w 5155357"/>
              <a:gd name="connsiteY626" fmla="*/ 405647 h 1041673"/>
              <a:gd name="connsiteX627" fmla="*/ 45286 w 5155357"/>
              <a:gd name="connsiteY627" fmla="*/ 405336 h 1041673"/>
              <a:gd name="connsiteX628" fmla="*/ 47835 w 5155357"/>
              <a:gd name="connsiteY628" fmla="*/ 399927 h 1041673"/>
              <a:gd name="connsiteX629" fmla="*/ 49824 w 5155357"/>
              <a:gd name="connsiteY629" fmla="*/ 396010 h 1041673"/>
              <a:gd name="connsiteX630" fmla="*/ 50695 w 5155357"/>
              <a:gd name="connsiteY630" fmla="*/ 396010 h 1041673"/>
              <a:gd name="connsiteX631" fmla="*/ 48457 w 5155357"/>
              <a:gd name="connsiteY631" fmla="*/ 408259 h 1041673"/>
              <a:gd name="connsiteX632" fmla="*/ 54053 w 5155357"/>
              <a:gd name="connsiteY632" fmla="*/ 399367 h 1041673"/>
              <a:gd name="connsiteX633" fmla="*/ 56850 w 5155357"/>
              <a:gd name="connsiteY633" fmla="*/ 398808 h 1041673"/>
              <a:gd name="connsiteX634" fmla="*/ 73577 w 5155357"/>
              <a:gd name="connsiteY634" fmla="*/ 369709 h 1041673"/>
              <a:gd name="connsiteX635" fmla="*/ 87504 w 5155357"/>
              <a:gd name="connsiteY635" fmla="*/ 349128 h 1041673"/>
              <a:gd name="connsiteX636" fmla="*/ 120458 w 5155357"/>
              <a:gd name="connsiteY636" fmla="*/ 309459 h 1041673"/>
              <a:gd name="connsiteX637" fmla="*/ 122137 w 5155357"/>
              <a:gd name="connsiteY637" fmla="*/ 304920 h 1041673"/>
              <a:gd name="connsiteX638" fmla="*/ 145578 w 5155357"/>
              <a:gd name="connsiteY638" fmla="*/ 276442 h 1041673"/>
              <a:gd name="connsiteX639" fmla="*/ 153972 w 5155357"/>
              <a:gd name="connsiteY639" fmla="*/ 266991 h 1041673"/>
              <a:gd name="connsiteX640" fmla="*/ 159568 w 5155357"/>
              <a:gd name="connsiteY640" fmla="*/ 264131 h 1041673"/>
              <a:gd name="connsiteX641" fmla="*/ 186926 w 5155357"/>
              <a:gd name="connsiteY641" fmla="*/ 239074 h 1041673"/>
              <a:gd name="connsiteX642" fmla="*/ 243320 w 5155357"/>
              <a:gd name="connsiteY642" fmla="*/ 192192 h 1041673"/>
              <a:gd name="connsiteX643" fmla="*/ 290762 w 5155357"/>
              <a:gd name="connsiteY643" fmla="*/ 162595 h 1041673"/>
              <a:gd name="connsiteX644" fmla="*/ 308607 w 5155357"/>
              <a:gd name="connsiteY644" fmla="*/ 154202 h 1041673"/>
              <a:gd name="connsiteX645" fmla="*/ 315882 w 5155357"/>
              <a:gd name="connsiteY645" fmla="*/ 153642 h 1041673"/>
              <a:gd name="connsiteX646" fmla="*/ 334846 w 5155357"/>
              <a:gd name="connsiteY646" fmla="*/ 145745 h 1041673"/>
              <a:gd name="connsiteX647" fmla="*/ 349893 w 5155357"/>
              <a:gd name="connsiteY647" fmla="*/ 140149 h 1041673"/>
              <a:gd name="connsiteX648" fmla="*/ 358847 w 5155357"/>
              <a:gd name="connsiteY648" fmla="*/ 137351 h 1041673"/>
              <a:gd name="connsiteX649" fmla="*/ 366121 w 5155357"/>
              <a:gd name="connsiteY649" fmla="*/ 136294 h 1041673"/>
              <a:gd name="connsiteX650" fmla="*/ 370598 w 5155357"/>
              <a:gd name="connsiteY650" fmla="*/ 133994 h 1041673"/>
              <a:gd name="connsiteX651" fmla="*/ 410765 w 5155357"/>
              <a:gd name="connsiteY651" fmla="*/ 133994 h 1041673"/>
              <a:gd name="connsiteX652" fmla="*/ 414682 w 5155357"/>
              <a:gd name="connsiteY652" fmla="*/ 134616 h 1041673"/>
              <a:gd name="connsiteX653" fmla="*/ 441480 w 5155357"/>
              <a:gd name="connsiteY653" fmla="*/ 140149 h 1041673"/>
              <a:gd name="connsiteX654" fmla="*/ 459885 w 5155357"/>
              <a:gd name="connsiteY654" fmla="*/ 149103 h 1041673"/>
              <a:gd name="connsiteX655" fmla="*/ 443718 w 5155357"/>
              <a:gd name="connsiteY655" fmla="*/ 163031 h 1041673"/>
              <a:gd name="connsiteX656" fmla="*/ 397956 w 5155357"/>
              <a:gd name="connsiteY656" fmla="*/ 211591 h 1041673"/>
              <a:gd name="connsiteX657" fmla="*/ 386764 w 5155357"/>
              <a:gd name="connsiteY657" fmla="*/ 223840 h 1041673"/>
              <a:gd name="connsiteX658" fmla="*/ 370598 w 5155357"/>
              <a:gd name="connsiteY658" fmla="*/ 242804 h 1041673"/>
              <a:gd name="connsiteX659" fmla="*/ 363883 w 5155357"/>
              <a:gd name="connsiteY659" fmla="*/ 248400 h 1041673"/>
              <a:gd name="connsiteX660" fmla="*/ 351634 w 5155357"/>
              <a:gd name="connsiteY660" fmla="*/ 264566 h 1041673"/>
              <a:gd name="connsiteX661" fmla="*/ 334348 w 5155357"/>
              <a:gd name="connsiteY661" fmla="*/ 287448 h 1041673"/>
              <a:gd name="connsiteX662" fmla="*/ 323716 w 5155357"/>
              <a:gd name="connsiteY662" fmla="*/ 303676 h 1041673"/>
              <a:gd name="connsiteX663" fmla="*/ 313084 w 5155357"/>
              <a:gd name="connsiteY663" fmla="*/ 319780 h 1041673"/>
              <a:gd name="connsiteX664" fmla="*/ 303571 w 5155357"/>
              <a:gd name="connsiteY664" fmla="*/ 334267 h 1041673"/>
              <a:gd name="connsiteX665" fmla="*/ 292441 w 5155357"/>
              <a:gd name="connsiteY665" fmla="*/ 354351 h 1041673"/>
              <a:gd name="connsiteX666" fmla="*/ 276834 w 5155357"/>
              <a:gd name="connsiteY666" fmla="*/ 382331 h 1041673"/>
              <a:gd name="connsiteX667" fmla="*/ 271798 w 5155357"/>
              <a:gd name="connsiteY667" fmla="*/ 390103 h 1041673"/>
              <a:gd name="connsiteX668" fmla="*/ 265083 w 5155357"/>
              <a:gd name="connsiteY668" fmla="*/ 401854 h 1041673"/>
              <a:gd name="connsiteX669" fmla="*/ 255570 w 5155357"/>
              <a:gd name="connsiteY669" fmla="*/ 423679 h 1041673"/>
              <a:gd name="connsiteX670" fmla="*/ 231569 w 5155357"/>
              <a:gd name="connsiteY670" fmla="*/ 477773 h 1041673"/>
              <a:gd name="connsiteX671" fmla="*/ 223735 w 5155357"/>
              <a:gd name="connsiteY671" fmla="*/ 495618 h 1041673"/>
              <a:gd name="connsiteX672" fmla="*/ 219258 w 5155357"/>
              <a:gd name="connsiteY672" fmla="*/ 498416 h 1041673"/>
              <a:gd name="connsiteX673" fmla="*/ 207009 w 5155357"/>
              <a:gd name="connsiteY673" fmla="*/ 530810 h 1041673"/>
              <a:gd name="connsiteX674" fmla="*/ 209247 w 5155357"/>
              <a:gd name="connsiteY674" fmla="*/ 530251 h 1041673"/>
              <a:gd name="connsiteX675" fmla="*/ 207568 w 5155357"/>
              <a:gd name="connsiteY675" fmla="*/ 537525 h 1041673"/>
              <a:gd name="connsiteX676" fmla="*/ 203651 w 5155357"/>
              <a:gd name="connsiteY676" fmla="*/ 541443 h 1041673"/>
              <a:gd name="connsiteX677" fmla="*/ 203962 w 5155357"/>
              <a:gd name="connsiteY677" fmla="*/ 541567 h 1041673"/>
              <a:gd name="connsiteX678" fmla="*/ 199859 w 5155357"/>
              <a:gd name="connsiteY678" fmla="*/ 552013 h 1041673"/>
              <a:gd name="connsiteX679" fmla="*/ 198678 w 5155357"/>
              <a:gd name="connsiteY679" fmla="*/ 555868 h 1041673"/>
              <a:gd name="connsiteX680" fmla="*/ 198988 w 5155357"/>
              <a:gd name="connsiteY680" fmla="*/ 556552 h 1041673"/>
              <a:gd name="connsiteX681" fmla="*/ 199175 w 5155357"/>
              <a:gd name="connsiteY681" fmla="*/ 556552 h 1041673"/>
              <a:gd name="connsiteX682" fmla="*/ 199672 w 5155357"/>
              <a:gd name="connsiteY682" fmla="*/ 556179 h 1041673"/>
              <a:gd name="connsiteX683" fmla="*/ 200854 w 5155357"/>
              <a:gd name="connsiteY683" fmla="*/ 552324 h 1041673"/>
              <a:gd name="connsiteX684" fmla="*/ 204149 w 5155357"/>
              <a:gd name="connsiteY684" fmla="*/ 543494 h 1041673"/>
              <a:gd name="connsiteX685" fmla="*/ 198615 w 5155357"/>
              <a:gd name="connsiteY685" fmla="*/ 562148 h 1041673"/>
              <a:gd name="connsiteX686" fmla="*/ 194698 w 5155357"/>
              <a:gd name="connsiteY686" fmla="*/ 571661 h 1041673"/>
              <a:gd name="connsiteX687" fmla="*/ 186864 w 5155357"/>
              <a:gd name="connsiteY687" fmla="*/ 596781 h 1041673"/>
              <a:gd name="connsiteX688" fmla="*/ 183506 w 5155357"/>
              <a:gd name="connsiteY688" fmla="*/ 610149 h 1041673"/>
              <a:gd name="connsiteX689" fmla="*/ 182946 w 5155357"/>
              <a:gd name="connsiteY689" fmla="*/ 616366 h 1041673"/>
              <a:gd name="connsiteX690" fmla="*/ 178470 w 5155357"/>
              <a:gd name="connsiteY690" fmla="*/ 629735 h 1041673"/>
              <a:gd name="connsiteX691" fmla="*/ 175671 w 5155357"/>
              <a:gd name="connsiteY691" fmla="*/ 644719 h 1041673"/>
              <a:gd name="connsiteX692" fmla="*/ 173993 w 5155357"/>
              <a:gd name="connsiteY692" fmla="*/ 648637 h 1041673"/>
              <a:gd name="connsiteX693" fmla="*/ 169516 w 5155357"/>
              <a:gd name="connsiteY693" fmla="*/ 664305 h 1041673"/>
              <a:gd name="connsiteX694" fmla="*/ 169516 w 5155357"/>
              <a:gd name="connsiteY694" fmla="*/ 663746 h 1041673"/>
              <a:gd name="connsiteX695" fmla="*/ 169268 w 5155357"/>
              <a:gd name="connsiteY695" fmla="*/ 663746 h 1041673"/>
              <a:gd name="connsiteX696" fmla="*/ 169578 w 5155357"/>
              <a:gd name="connsiteY696" fmla="*/ 662440 h 1041673"/>
              <a:gd name="connsiteX697" fmla="*/ 169019 w 5155357"/>
              <a:gd name="connsiteY697" fmla="*/ 661694 h 1041673"/>
              <a:gd name="connsiteX698" fmla="*/ 168273 w 5155357"/>
              <a:gd name="connsiteY698" fmla="*/ 662253 h 1041673"/>
              <a:gd name="connsiteX699" fmla="*/ 168148 w 5155357"/>
              <a:gd name="connsiteY699" fmla="*/ 662751 h 1041673"/>
              <a:gd name="connsiteX700" fmla="*/ 166718 w 5155357"/>
              <a:gd name="connsiteY700" fmla="*/ 667663 h 1041673"/>
              <a:gd name="connsiteX701" fmla="*/ 166718 w 5155357"/>
              <a:gd name="connsiteY701" fmla="*/ 667663 h 1041673"/>
              <a:gd name="connsiteX702" fmla="*/ 166159 w 5155357"/>
              <a:gd name="connsiteY702" fmla="*/ 669279 h 1041673"/>
              <a:gd name="connsiteX703" fmla="*/ 166656 w 5155357"/>
              <a:gd name="connsiteY703" fmla="*/ 670399 h 1041673"/>
              <a:gd name="connsiteX704" fmla="*/ 166967 w 5155357"/>
              <a:gd name="connsiteY704" fmla="*/ 670399 h 1041673"/>
              <a:gd name="connsiteX705" fmla="*/ 167776 w 5155357"/>
              <a:gd name="connsiteY705" fmla="*/ 669839 h 1041673"/>
              <a:gd name="connsiteX706" fmla="*/ 168335 w 5155357"/>
              <a:gd name="connsiteY706" fmla="*/ 668098 h 1041673"/>
              <a:gd name="connsiteX707" fmla="*/ 168335 w 5155357"/>
              <a:gd name="connsiteY707" fmla="*/ 668098 h 1041673"/>
              <a:gd name="connsiteX708" fmla="*/ 164418 w 5155357"/>
              <a:gd name="connsiteY708" fmla="*/ 690420 h 1041673"/>
              <a:gd name="connsiteX709" fmla="*/ 158822 w 5155357"/>
              <a:gd name="connsiteY709" fmla="*/ 711622 h 1041673"/>
              <a:gd name="connsiteX710" fmla="*/ 154904 w 5155357"/>
              <a:gd name="connsiteY710" fmla="*/ 734566 h 1041673"/>
              <a:gd name="connsiteX711" fmla="*/ 151547 w 5155357"/>
              <a:gd name="connsiteY711" fmla="*/ 757385 h 1041673"/>
              <a:gd name="connsiteX712" fmla="*/ 152107 w 5155357"/>
              <a:gd name="connsiteY712" fmla="*/ 773551 h 1041673"/>
              <a:gd name="connsiteX713" fmla="*/ 158822 w 5155357"/>
              <a:gd name="connsiteY713" fmla="*/ 833304 h 1041673"/>
              <a:gd name="connsiteX714" fmla="*/ 164977 w 5155357"/>
              <a:gd name="connsiteY714" fmla="*/ 852889 h 1041673"/>
              <a:gd name="connsiteX715" fmla="*/ 168335 w 5155357"/>
              <a:gd name="connsiteY715" fmla="*/ 859045 h 1041673"/>
              <a:gd name="connsiteX716" fmla="*/ 169454 w 5155357"/>
              <a:gd name="connsiteY716" fmla="*/ 865138 h 1041673"/>
              <a:gd name="connsiteX717" fmla="*/ 177848 w 5155357"/>
              <a:gd name="connsiteY717" fmla="*/ 881305 h 1041673"/>
              <a:gd name="connsiteX718" fmla="*/ 187361 w 5155357"/>
              <a:gd name="connsiteY718" fmla="*/ 896351 h 1041673"/>
              <a:gd name="connsiteX719" fmla="*/ 206325 w 5155357"/>
              <a:gd name="connsiteY719" fmla="*/ 926570 h 1041673"/>
              <a:gd name="connsiteX720" fmla="*/ 209683 w 5155357"/>
              <a:gd name="connsiteY720" fmla="*/ 929368 h 1041673"/>
              <a:gd name="connsiteX721" fmla="*/ 217517 w 5155357"/>
              <a:gd name="connsiteY721" fmla="*/ 940000 h 1041673"/>
              <a:gd name="connsiteX722" fmla="*/ 240958 w 5155357"/>
              <a:gd name="connsiteY722" fmla="*/ 966177 h 1041673"/>
              <a:gd name="connsiteX723" fmla="*/ 254885 w 5155357"/>
              <a:gd name="connsiteY723" fmla="*/ 977369 h 1041673"/>
              <a:gd name="connsiteX724" fmla="*/ 275529 w 5155357"/>
              <a:gd name="connsiteY724" fmla="*/ 987441 h 1041673"/>
              <a:gd name="connsiteX725" fmla="*/ 282804 w 5155357"/>
              <a:gd name="connsiteY725" fmla="*/ 990799 h 1041673"/>
              <a:gd name="connsiteX726" fmla="*/ 302887 w 5155357"/>
              <a:gd name="connsiteY726" fmla="*/ 993037 h 1041673"/>
              <a:gd name="connsiteX727" fmla="*/ 312960 w 5155357"/>
              <a:gd name="connsiteY727" fmla="*/ 992540 h 1041673"/>
              <a:gd name="connsiteX728" fmla="*/ 316317 w 5155357"/>
              <a:gd name="connsiteY728" fmla="*/ 993597 h 1041673"/>
              <a:gd name="connsiteX729" fmla="*/ 336960 w 5155357"/>
              <a:gd name="connsiteY729" fmla="*/ 990799 h 1041673"/>
              <a:gd name="connsiteX730" fmla="*/ 354246 w 5155357"/>
              <a:gd name="connsiteY730" fmla="*/ 990239 h 1041673"/>
              <a:gd name="connsiteX731" fmla="*/ 368733 w 5155357"/>
              <a:gd name="connsiteY731" fmla="*/ 985825 h 1041673"/>
              <a:gd name="connsiteX732" fmla="*/ 416174 w 5155357"/>
              <a:gd name="connsiteY732" fmla="*/ 960083 h 1041673"/>
              <a:gd name="connsiteX733" fmla="*/ 422889 w 5155357"/>
              <a:gd name="connsiteY733" fmla="*/ 952809 h 1041673"/>
              <a:gd name="connsiteX734" fmla="*/ 425127 w 5155357"/>
              <a:gd name="connsiteY734" fmla="*/ 947275 h 1041673"/>
              <a:gd name="connsiteX735" fmla="*/ 463056 w 5155357"/>
              <a:gd name="connsiteY735" fmla="*/ 906486 h 1041673"/>
              <a:gd name="connsiteX736" fmla="*/ 475305 w 5155357"/>
              <a:gd name="connsiteY736" fmla="*/ 890942 h 1041673"/>
              <a:gd name="connsiteX737" fmla="*/ 477543 w 5155357"/>
              <a:gd name="connsiteY737" fmla="*/ 884786 h 1041673"/>
              <a:gd name="connsiteX738" fmla="*/ 485937 w 5155357"/>
              <a:gd name="connsiteY738" fmla="*/ 876952 h 1041673"/>
              <a:gd name="connsiteX739" fmla="*/ 491533 w 5155357"/>
              <a:gd name="connsiteY739" fmla="*/ 868496 h 1041673"/>
              <a:gd name="connsiteX740" fmla="*/ 491533 w 5155357"/>
              <a:gd name="connsiteY740" fmla="*/ 864579 h 1041673"/>
              <a:gd name="connsiteX741" fmla="*/ 512736 w 5155357"/>
              <a:gd name="connsiteY741" fmla="*/ 831127 h 1041673"/>
              <a:gd name="connsiteX742" fmla="*/ 522808 w 5155357"/>
              <a:gd name="connsiteY742" fmla="*/ 813842 h 1041673"/>
              <a:gd name="connsiteX743" fmla="*/ 531202 w 5155357"/>
              <a:gd name="connsiteY743" fmla="*/ 794256 h 1041673"/>
              <a:gd name="connsiteX744" fmla="*/ 538477 w 5155357"/>
              <a:gd name="connsiteY744" fmla="*/ 784183 h 1041673"/>
              <a:gd name="connsiteX745" fmla="*/ 550228 w 5155357"/>
              <a:gd name="connsiteY745" fmla="*/ 764100 h 1041673"/>
              <a:gd name="connsiteX746" fmla="*/ 549669 w 5155357"/>
              <a:gd name="connsiteY746" fmla="*/ 760183 h 1041673"/>
              <a:gd name="connsiteX747" fmla="*/ 554145 w 5155357"/>
              <a:gd name="connsiteY747" fmla="*/ 754649 h 1041673"/>
              <a:gd name="connsiteX748" fmla="*/ 554145 w 5155357"/>
              <a:gd name="connsiteY748" fmla="*/ 750670 h 1041673"/>
              <a:gd name="connsiteX749" fmla="*/ 558063 w 5155357"/>
              <a:gd name="connsiteY749" fmla="*/ 738918 h 1041673"/>
              <a:gd name="connsiteX750" fmla="*/ 560861 w 5155357"/>
              <a:gd name="connsiteY750" fmla="*/ 732763 h 1041673"/>
              <a:gd name="connsiteX751" fmla="*/ 566457 w 5155357"/>
              <a:gd name="connsiteY751" fmla="*/ 725488 h 1041673"/>
              <a:gd name="connsiteX752" fmla="*/ 566146 w 5155357"/>
              <a:gd name="connsiteY752" fmla="*/ 725488 h 1041673"/>
              <a:gd name="connsiteX753" fmla="*/ 566519 w 5155357"/>
              <a:gd name="connsiteY753" fmla="*/ 724617 h 1041673"/>
              <a:gd name="connsiteX754" fmla="*/ 565338 w 5155357"/>
              <a:gd name="connsiteY754" fmla="*/ 724244 h 1041673"/>
              <a:gd name="connsiteX755" fmla="*/ 572052 w 5155357"/>
              <a:gd name="connsiteY755" fmla="*/ 703166 h 1041673"/>
              <a:gd name="connsiteX756" fmla="*/ 579887 w 5155357"/>
              <a:gd name="connsiteY756" fmla="*/ 682461 h 1041673"/>
              <a:gd name="connsiteX757" fmla="*/ 590520 w 5155357"/>
              <a:gd name="connsiteY757" fmla="*/ 647331 h 1041673"/>
              <a:gd name="connsiteX758" fmla="*/ 594996 w 5155357"/>
              <a:gd name="connsiteY758" fmla="*/ 636139 h 1041673"/>
              <a:gd name="connsiteX759" fmla="*/ 596115 w 5155357"/>
              <a:gd name="connsiteY759" fmla="*/ 629424 h 1041673"/>
              <a:gd name="connsiteX760" fmla="*/ 601152 w 5155357"/>
              <a:gd name="connsiteY760" fmla="*/ 612636 h 1041673"/>
              <a:gd name="connsiteX761" fmla="*/ 605069 w 5155357"/>
              <a:gd name="connsiteY761" fmla="*/ 598646 h 1041673"/>
              <a:gd name="connsiteX762" fmla="*/ 616821 w 5155357"/>
              <a:gd name="connsiteY762" fmla="*/ 541754 h 1041673"/>
              <a:gd name="connsiteX763" fmla="*/ 620178 w 5155357"/>
              <a:gd name="connsiteY763" fmla="*/ 519370 h 1041673"/>
              <a:gd name="connsiteX764" fmla="*/ 621857 w 5155357"/>
              <a:gd name="connsiteY764" fmla="*/ 513214 h 1041673"/>
              <a:gd name="connsiteX765" fmla="*/ 621857 w 5155357"/>
              <a:gd name="connsiteY765" fmla="*/ 507680 h 1041673"/>
              <a:gd name="connsiteX766" fmla="*/ 624655 w 5155357"/>
              <a:gd name="connsiteY766" fmla="*/ 495369 h 1041673"/>
              <a:gd name="connsiteX767" fmla="*/ 624655 w 5155357"/>
              <a:gd name="connsiteY767" fmla="*/ 489276 h 1041673"/>
              <a:gd name="connsiteX768" fmla="*/ 629132 w 5155357"/>
              <a:gd name="connsiteY768" fmla="*/ 472550 h 1041673"/>
              <a:gd name="connsiteX769" fmla="*/ 631370 w 5155357"/>
              <a:gd name="connsiteY769" fmla="*/ 451348 h 1041673"/>
              <a:gd name="connsiteX770" fmla="*/ 631929 w 5155357"/>
              <a:gd name="connsiteY770" fmla="*/ 441772 h 1041673"/>
              <a:gd name="connsiteX771" fmla="*/ 630811 w 5155357"/>
              <a:gd name="connsiteY771" fmla="*/ 436798 h 1041673"/>
              <a:gd name="connsiteX772" fmla="*/ 633049 w 5155357"/>
              <a:gd name="connsiteY772" fmla="*/ 424984 h 1041673"/>
              <a:gd name="connsiteX773" fmla="*/ 633608 w 5155357"/>
              <a:gd name="connsiteY773" fmla="*/ 412798 h 1041673"/>
              <a:gd name="connsiteX774" fmla="*/ 633049 w 5155357"/>
              <a:gd name="connsiteY774" fmla="*/ 369211 h 1041673"/>
              <a:gd name="connsiteX775" fmla="*/ 631929 w 5155357"/>
              <a:gd name="connsiteY775" fmla="*/ 335697 h 1041673"/>
              <a:gd name="connsiteX776" fmla="*/ 629691 w 5155357"/>
              <a:gd name="connsiteY776" fmla="*/ 324568 h 1041673"/>
              <a:gd name="connsiteX777" fmla="*/ 622417 w 5155357"/>
              <a:gd name="connsiteY777" fmla="*/ 291054 h 1041673"/>
              <a:gd name="connsiteX778" fmla="*/ 617380 w 5155357"/>
              <a:gd name="connsiteY778" fmla="*/ 273769 h 1041673"/>
              <a:gd name="connsiteX779" fmla="*/ 608427 w 5155357"/>
              <a:gd name="connsiteY779" fmla="*/ 250266 h 1041673"/>
              <a:gd name="connsiteX780" fmla="*/ 577151 w 5155357"/>
              <a:gd name="connsiteY780" fmla="*/ 173787 h 1041673"/>
              <a:gd name="connsiteX781" fmla="*/ 608427 w 5155357"/>
              <a:gd name="connsiteY781" fmla="*/ 157124 h 1041673"/>
              <a:gd name="connsiteX782" fmla="*/ 621235 w 5155357"/>
              <a:gd name="connsiteY782" fmla="*/ 157621 h 1041673"/>
              <a:gd name="connsiteX783" fmla="*/ 634603 w 5155357"/>
              <a:gd name="connsiteY783" fmla="*/ 163839 h 1041673"/>
              <a:gd name="connsiteX784" fmla="*/ 636282 w 5155357"/>
              <a:gd name="connsiteY784" fmla="*/ 161538 h 1041673"/>
              <a:gd name="connsiteX785" fmla="*/ 640759 w 5155357"/>
              <a:gd name="connsiteY785" fmla="*/ 168875 h 1041673"/>
              <a:gd name="connsiteX786" fmla="*/ 654686 w 5155357"/>
              <a:gd name="connsiteY786" fmla="*/ 168254 h 1041673"/>
              <a:gd name="connsiteX787" fmla="*/ 658604 w 5155357"/>
              <a:gd name="connsiteY787" fmla="*/ 159860 h 1041673"/>
              <a:gd name="connsiteX788" fmla="*/ 661961 w 5155357"/>
              <a:gd name="connsiteY788" fmla="*/ 154885 h 1041673"/>
              <a:gd name="connsiteX789" fmla="*/ 656925 w 5155357"/>
              <a:gd name="connsiteY789" fmla="*/ 138657 h 1041673"/>
              <a:gd name="connsiteX790" fmla="*/ 653567 w 5155357"/>
              <a:gd name="connsiteY790" fmla="*/ 129704 h 1041673"/>
              <a:gd name="connsiteX791" fmla="*/ 241518 w 5155357"/>
              <a:gd name="connsiteY791" fmla="*/ 120004 h 1041673"/>
              <a:gd name="connsiteX792" fmla="*/ 238906 w 5155357"/>
              <a:gd name="connsiteY792" fmla="*/ 121123 h 1041673"/>
              <a:gd name="connsiteX793" fmla="*/ 238471 w 5155357"/>
              <a:gd name="connsiteY793" fmla="*/ 120501 h 1041673"/>
              <a:gd name="connsiteX794" fmla="*/ 238782 w 5155357"/>
              <a:gd name="connsiteY794" fmla="*/ 120626 h 1041673"/>
              <a:gd name="connsiteX795" fmla="*/ 241456 w 5155357"/>
              <a:gd name="connsiteY795" fmla="*/ 118947 h 1041673"/>
              <a:gd name="connsiteX796" fmla="*/ 241642 w 5155357"/>
              <a:gd name="connsiteY796" fmla="*/ 119507 h 1041673"/>
              <a:gd name="connsiteX797" fmla="*/ 241766 w 5155357"/>
              <a:gd name="connsiteY797" fmla="*/ 120066 h 1041673"/>
              <a:gd name="connsiteX798" fmla="*/ 241580 w 5155357"/>
              <a:gd name="connsiteY798" fmla="*/ 120066 h 1041673"/>
              <a:gd name="connsiteX799" fmla="*/ 276150 w 5155357"/>
              <a:gd name="connsiteY799" fmla="*/ 97744 h 1041673"/>
              <a:gd name="connsiteX800" fmla="*/ 267197 w 5155357"/>
              <a:gd name="connsiteY800" fmla="*/ 103278 h 1041673"/>
              <a:gd name="connsiteX801" fmla="*/ 267197 w 5155357"/>
              <a:gd name="connsiteY801" fmla="*/ 103278 h 1041673"/>
              <a:gd name="connsiteX802" fmla="*/ 265829 w 5155357"/>
              <a:gd name="connsiteY802" fmla="*/ 103900 h 1041673"/>
              <a:gd name="connsiteX803" fmla="*/ 264336 w 5155357"/>
              <a:gd name="connsiteY803" fmla="*/ 104584 h 1041673"/>
              <a:gd name="connsiteX804" fmla="*/ 264336 w 5155357"/>
              <a:gd name="connsiteY804" fmla="*/ 104584 h 1041673"/>
              <a:gd name="connsiteX805" fmla="*/ 238160 w 5155357"/>
              <a:gd name="connsiteY805" fmla="*/ 116149 h 1041673"/>
              <a:gd name="connsiteX806" fmla="*/ 238719 w 5155357"/>
              <a:gd name="connsiteY806" fmla="*/ 112232 h 1041673"/>
              <a:gd name="connsiteX807" fmla="*/ 224170 w 5155357"/>
              <a:gd name="connsiteY807" fmla="*/ 122304 h 1041673"/>
              <a:gd name="connsiteX808" fmla="*/ 214968 w 5155357"/>
              <a:gd name="connsiteY808" fmla="*/ 122802 h 1041673"/>
              <a:gd name="connsiteX809" fmla="*/ 214781 w 5155357"/>
              <a:gd name="connsiteY809" fmla="*/ 122491 h 1041673"/>
              <a:gd name="connsiteX810" fmla="*/ 221186 w 5155357"/>
              <a:gd name="connsiteY810" fmla="*/ 119071 h 1041673"/>
              <a:gd name="connsiteX811" fmla="*/ 266513 w 5155357"/>
              <a:gd name="connsiteY811" fmla="*/ 97807 h 1041673"/>
              <a:gd name="connsiteX812" fmla="*/ 266637 w 5155357"/>
              <a:gd name="connsiteY812" fmla="*/ 98242 h 1041673"/>
              <a:gd name="connsiteX813" fmla="*/ 266824 w 5155357"/>
              <a:gd name="connsiteY813" fmla="*/ 98926 h 1041673"/>
              <a:gd name="connsiteX814" fmla="*/ 263280 w 5155357"/>
              <a:gd name="connsiteY814" fmla="*/ 100667 h 1041673"/>
              <a:gd name="connsiteX815" fmla="*/ 259176 w 5155357"/>
              <a:gd name="connsiteY815" fmla="*/ 102719 h 1041673"/>
              <a:gd name="connsiteX816" fmla="*/ 259052 w 5155357"/>
              <a:gd name="connsiteY816" fmla="*/ 103838 h 1041673"/>
              <a:gd name="connsiteX817" fmla="*/ 259673 w 5155357"/>
              <a:gd name="connsiteY817" fmla="*/ 104149 h 1041673"/>
              <a:gd name="connsiteX818" fmla="*/ 260171 w 5155357"/>
              <a:gd name="connsiteY818" fmla="*/ 103962 h 1041673"/>
              <a:gd name="connsiteX819" fmla="*/ 263839 w 5155357"/>
              <a:gd name="connsiteY819" fmla="*/ 102159 h 1041673"/>
              <a:gd name="connsiteX820" fmla="*/ 267943 w 5155357"/>
              <a:gd name="connsiteY820" fmla="*/ 100045 h 1041673"/>
              <a:gd name="connsiteX821" fmla="*/ 268067 w 5155357"/>
              <a:gd name="connsiteY821" fmla="*/ 100045 h 1041673"/>
              <a:gd name="connsiteX822" fmla="*/ 268503 w 5155357"/>
              <a:gd name="connsiteY822" fmla="*/ 99983 h 1041673"/>
              <a:gd name="connsiteX823" fmla="*/ 269000 w 5155357"/>
              <a:gd name="connsiteY823" fmla="*/ 99610 h 1041673"/>
              <a:gd name="connsiteX824" fmla="*/ 272482 w 5155357"/>
              <a:gd name="connsiteY824" fmla="*/ 98615 h 1041673"/>
              <a:gd name="connsiteX825" fmla="*/ 276213 w 5155357"/>
              <a:gd name="connsiteY825" fmla="*/ 97682 h 1041673"/>
              <a:gd name="connsiteX826" fmla="*/ 276213 w 5155357"/>
              <a:gd name="connsiteY826" fmla="*/ 97682 h 1041673"/>
              <a:gd name="connsiteX827" fmla="*/ 288461 w 5155357"/>
              <a:gd name="connsiteY827" fmla="*/ 97682 h 1041673"/>
              <a:gd name="connsiteX828" fmla="*/ 285913 w 5155357"/>
              <a:gd name="connsiteY828" fmla="*/ 98677 h 1041673"/>
              <a:gd name="connsiteX829" fmla="*/ 281871 w 5155357"/>
              <a:gd name="connsiteY829" fmla="*/ 99237 h 1041673"/>
              <a:gd name="connsiteX830" fmla="*/ 290140 w 5155357"/>
              <a:gd name="connsiteY830" fmla="*/ 95382 h 1041673"/>
              <a:gd name="connsiteX831" fmla="*/ 288461 w 5155357"/>
              <a:gd name="connsiteY831" fmla="*/ 97682 h 1041673"/>
              <a:gd name="connsiteX832" fmla="*/ 286782 w 5155357"/>
              <a:gd name="connsiteY832" fmla="*/ 93205 h 1041673"/>
              <a:gd name="connsiteX833" fmla="*/ 276150 w 5155357"/>
              <a:gd name="connsiteY833" fmla="*/ 96066 h 1041673"/>
              <a:gd name="connsiteX834" fmla="*/ 276150 w 5155357"/>
              <a:gd name="connsiteY834" fmla="*/ 96066 h 1041673"/>
              <a:gd name="connsiteX835" fmla="*/ 271860 w 5155357"/>
              <a:gd name="connsiteY835" fmla="*/ 97060 h 1041673"/>
              <a:gd name="connsiteX836" fmla="*/ 269062 w 5155357"/>
              <a:gd name="connsiteY836" fmla="*/ 97931 h 1041673"/>
              <a:gd name="connsiteX837" fmla="*/ 268938 w 5155357"/>
              <a:gd name="connsiteY837" fmla="*/ 97620 h 1041673"/>
              <a:gd name="connsiteX838" fmla="*/ 268689 w 5155357"/>
              <a:gd name="connsiteY838" fmla="*/ 96563 h 1041673"/>
              <a:gd name="connsiteX839" fmla="*/ 274409 w 5155357"/>
              <a:gd name="connsiteY839" fmla="*/ 94449 h 1041673"/>
              <a:gd name="connsiteX840" fmla="*/ 279446 w 5155357"/>
              <a:gd name="connsiteY840" fmla="*/ 92770 h 1041673"/>
              <a:gd name="connsiteX841" fmla="*/ 290700 w 5155357"/>
              <a:gd name="connsiteY841" fmla="*/ 90407 h 1041673"/>
              <a:gd name="connsiteX842" fmla="*/ 286782 w 5155357"/>
              <a:gd name="connsiteY842" fmla="*/ 93205 h 1041673"/>
              <a:gd name="connsiteX843" fmla="*/ 293498 w 5155357"/>
              <a:gd name="connsiteY843" fmla="*/ 91589 h 1041673"/>
              <a:gd name="connsiteX844" fmla="*/ 293436 w 5155357"/>
              <a:gd name="connsiteY844" fmla="*/ 91589 h 1041673"/>
              <a:gd name="connsiteX845" fmla="*/ 293436 w 5155357"/>
              <a:gd name="connsiteY845" fmla="*/ 91589 h 1041673"/>
              <a:gd name="connsiteX846" fmla="*/ 294555 w 5155357"/>
              <a:gd name="connsiteY846" fmla="*/ 89910 h 1041673"/>
              <a:gd name="connsiteX847" fmla="*/ 295115 w 5155357"/>
              <a:gd name="connsiteY847" fmla="*/ 91091 h 1041673"/>
              <a:gd name="connsiteX848" fmla="*/ 293498 w 5155357"/>
              <a:gd name="connsiteY848" fmla="*/ 91651 h 1041673"/>
              <a:gd name="connsiteX849" fmla="*/ 299591 w 5155357"/>
              <a:gd name="connsiteY849" fmla="*/ 88791 h 1041673"/>
              <a:gd name="connsiteX850" fmla="*/ 300151 w 5155357"/>
              <a:gd name="connsiteY850" fmla="*/ 86490 h 1041673"/>
              <a:gd name="connsiteX851" fmla="*/ 302389 w 5155357"/>
              <a:gd name="connsiteY851" fmla="*/ 87050 h 1041673"/>
              <a:gd name="connsiteX852" fmla="*/ 299591 w 5155357"/>
              <a:gd name="connsiteY852" fmla="*/ 88791 h 1041673"/>
              <a:gd name="connsiteX853" fmla="*/ 28871 w 5155357"/>
              <a:gd name="connsiteY853" fmla="*/ 393522 h 1041673"/>
              <a:gd name="connsiteX854" fmla="*/ 28622 w 5155357"/>
              <a:gd name="connsiteY854" fmla="*/ 393522 h 1041673"/>
              <a:gd name="connsiteX855" fmla="*/ 29368 w 5155357"/>
              <a:gd name="connsiteY855" fmla="*/ 391222 h 1041673"/>
              <a:gd name="connsiteX856" fmla="*/ 29368 w 5155357"/>
              <a:gd name="connsiteY856" fmla="*/ 391222 h 1041673"/>
              <a:gd name="connsiteX857" fmla="*/ 28809 w 5155357"/>
              <a:gd name="connsiteY857" fmla="*/ 393522 h 1041673"/>
              <a:gd name="connsiteX858" fmla="*/ 69597 w 5155357"/>
              <a:gd name="connsiteY858" fmla="*/ 316485 h 1041673"/>
              <a:gd name="connsiteX859" fmla="*/ 69597 w 5155357"/>
              <a:gd name="connsiteY859" fmla="*/ 316485 h 1041673"/>
              <a:gd name="connsiteX860" fmla="*/ 69038 w 5155357"/>
              <a:gd name="connsiteY860" fmla="*/ 316298 h 1041673"/>
              <a:gd name="connsiteX861" fmla="*/ 69038 w 5155357"/>
              <a:gd name="connsiteY861" fmla="*/ 316298 h 1041673"/>
              <a:gd name="connsiteX862" fmla="*/ 68478 w 5155357"/>
              <a:gd name="connsiteY862" fmla="*/ 315365 h 1041673"/>
              <a:gd name="connsiteX863" fmla="*/ 70157 w 5155357"/>
              <a:gd name="connsiteY863" fmla="*/ 314308 h 1041673"/>
              <a:gd name="connsiteX864" fmla="*/ 76312 w 5155357"/>
              <a:gd name="connsiteY864" fmla="*/ 306412 h 1041673"/>
              <a:gd name="connsiteX865" fmla="*/ 69597 w 5155357"/>
              <a:gd name="connsiteY865" fmla="*/ 316485 h 1041673"/>
              <a:gd name="connsiteX866" fmla="*/ 80229 w 5155357"/>
              <a:gd name="connsiteY866" fmla="*/ 303738 h 1041673"/>
              <a:gd name="connsiteX867" fmla="*/ 85825 w 5155357"/>
              <a:gd name="connsiteY867" fmla="*/ 294163 h 1041673"/>
              <a:gd name="connsiteX868" fmla="*/ 80229 w 5155357"/>
              <a:gd name="connsiteY868" fmla="*/ 303738 h 1041673"/>
              <a:gd name="connsiteX869" fmla="*/ 52312 w 5155357"/>
              <a:gd name="connsiteY869" fmla="*/ 391284 h 1041673"/>
              <a:gd name="connsiteX870" fmla="*/ 52249 w 5155357"/>
              <a:gd name="connsiteY870" fmla="*/ 391284 h 1041673"/>
              <a:gd name="connsiteX871" fmla="*/ 52312 w 5155357"/>
              <a:gd name="connsiteY871" fmla="*/ 391098 h 1041673"/>
              <a:gd name="connsiteX872" fmla="*/ 52933 w 5155357"/>
              <a:gd name="connsiteY872" fmla="*/ 389543 h 1041673"/>
              <a:gd name="connsiteX873" fmla="*/ 53431 w 5155357"/>
              <a:gd name="connsiteY873" fmla="*/ 388548 h 1041673"/>
              <a:gd name="connsiteX874" fmla="*/ 53431 w 5155357"/>
              <a:gd name="connsiteY874" fmla="*/ 388548 h 1041673"/>
              <a:gd name="connsiteX875" fmla="*/ 52312 w 5155357"/>
              <a:gd name="connsiteY875" fmla="*/ 391284 h 1041673"/>
              <a:gd name="connsiteX876" fmla="*/ 98634 w 5155357"/>
              <a:gd name="connsiteY876" fmla="*/ 278059 h 1041673"/>
              <a:gd name="connsiteX877" fmla="*/ 98634 w 5155357"/>
              <a:gd name="connsiteY877" fmla="*/ 279676 h 1041673"/>
              <a:gd name="connsiteX878" fmla="*/ 98634 w 5155357"/>
              <a:gd name="connsiteY878" fmla="*/ 278059 h 1041673"/>
              <a:gd name="connsiteX879" fmla="*/ 90240 w 5155357"/>
              <a:gd name="connsiteY879" fmla="*/ 319345 h 1041673"/>
              <a:gd name="connsiteX880" fmla="*/ 91919 w 5155357"/>
              <a:gd name="connsiteY880" fmla="*/ 315987 h 1041673"/>
              <a:gd name="connsiteX881" fmla="*/ 90240 w 5155357"/>
              <a:gd name="connsiteY881" fmla="*/ 319345 h 1041673"/>
              <a:gd name="connsiteX882" fmla="*/ 93598 w 5155357"/>
              <a:gd name="connsiteY882" fmla="*/ 314308 h 1041673"/>
              <a:gd name="connsiteX883" fmla="*/ 95836 w 5155357"/>
              <a:gd name="connsiteY883" fmla="*/ 312070 h 1041673"/>
              <a:gd name="connsiteX884" fmla="*/ 93598 w 5155357"/>
              <a:gd name="connsiteY884" fmla="*/ 314308 h 1041673"/>
              <a:gd name="connsiteX885" fmla="*/ 98074 w 5155357"/>
              <a:gd name="connsiteY885" fmla="*/ 309272 h 1041673"/>
              <a:gd name="connsiteX886" fmla="*/ 99194 w 5155357"/>
              <a:gd name="connsiteY886" fmla="*/ 306412 h 1041673"/>
              <a:gd name="connsiteX887" fmla="*/ 98074 w 5155357"/>
              <a:gd name="connsiteY887" fmla="*/ 309272 h 1041673"/>
              <a:gd name="connsiteX888" fmla="*/ 101432 w 5155357"/>
              <a:gd name="connsiteY888" fmla="*/ 275199 h 1041673"/>
              <a:gd name="connsiteX889" fmla="*/ 103111 w 5155357"/>
              <a:gd name="connsiteY889" fmla="*/ 274142 h 1041673"/>
              <a:gd name="connsiteX890" fmla="*/ 101432 w 5155357"/>
              <a:gd name="connsiteY890" fmla="*/ 275199 h 1041673"/>
              <a:gd name="connsiteX891" fmla="*/ 104230 w 5155357"/>
              <a:gd name="connsiteY891" fmla="*/ 301438 h 1041673"/>
              <a:gd name="connsiteX892" fmla="*/ 104230 w 5155357"/>
              <a:gd name="connsiteY892" fmla="*/ 299759 h 1041673"/>
              <a:gd name="connsiteX893" fmla="*/ 104230 w 5155357"/>
              <a:gd name="connsiteY893" fmla="*/ 301438 h 1041673"/>
              <a:gd name="connsiteX894" fmla="*/ 234305 w 5155357"/>
              <a:gd name="connsiteY894" fmla="*/ 144004 h 1041673"/>
              <a:gd name="connsiteX895" fmla="*/ 232688 w 5155357"/>
              <a:gd name="connsiteY895" fmla="*/ 143507 h 1041673"/>
              <a:gd name="connsiteX896" fmla="*/ 234118 w 5155357"/>
              <a:gd name="connsiteY896" fmla="*/ 142947 h 1041673"/>
              <a:gd name="connsiteX897" fmla="*/ 234367 w 5155357"/>
              <a:gd name="connsiteY897" fmla="*/ 143507 h 1041673"/>
              <a:gd name="connsiteX898" fmla="*/ 234678 w 5155357"/>
              <a:gd name="connsiteY898" fmla="*/ 144129 h 1041673"/>
              <a:gd name="connsiteX899" fmla="*/ 234367 w 5155357"/>
              <a:gd name="connsiteY899" fmla="*/ 144004 h 1041673"/>
              <a:gd name="connsiteX900" fmla="*/ 317436 w 5155357"/>
              <a:gd name="connsiteY900" fmla="*/ 105454 h 1041673"/>
              <a:gd name="connsiteX901" fmla="*/ 317996 w 5155357"/>
              <a:gd name="connsiteY901" fmla="*/ 104335 h 1041673"/>
              <a:gd name="connsiteX902" fmla="*/ 319115 w 5155357"/>
              <a:gd name="connsiteY902" fmla="*/ 104335 h 1041673"/>
              <a:gd name="connsiteX903" fmla="*/ 317436 w 5155357"/>
              <a:gd name="connsiteY903" fmla="*/ 105454 h 1041673"/>
              <a:gd name="connsiteX904" fmla="*/ 344234 w 5155357"/>
              <a:gd name="connsiteY904" fmla="*/ 98801 h 1041673"/>
              <a:gd name="connsiteX905" fmla="*/ 336214 w 5155357"/>
              <a:gd name="connsiteY905" fmla="*/ 99672 h 1041673"/>
              <a:gd name="connsiteX906" fmla="*/ 344670 w 5155357"/>
              <a:gd name="connsiteY906" fmla="*/ 97558 h 1041673"/>
              <a:gd name="connsiteX907" fmla="*/ 351509 w 5155357"/>
              <a:gd name="connsiteY907" fmla="*/ 96003 h 1041673"/>
              <a:gd name="connsiteX908" fmla="*/ 351509 w 5155357"/>
              <a:gd name="connsiteY908" fmla="*/ 96003 h 1041673"/>
              <a:gd name="connsiteX909" fmla="*/ 354308 w 5155357"/>
              <a:gd name="connsiteY909" fmla="*/ 96066 h 1041673"/>
              <a:gd name="connsiteX910" fmla="*/ 344234 w 5155357"/>
              <a:gd name="connsiteY910" fmla="*/ 98801 h 1041673"/>
              <a:gd name="connsiteX911" fmla="*/ 377748 w 5155357"/>
              <a:gd name="connsiteY911" fmla="*/ 101040 h 1041673"/>
              <a:gd name="connsiteX912" fmla="*/ 386702 w 5155357"/>
              <a:gd name="connsiteY912" fmla="*/ 98801 h 1041673"/>
              <a:gd name="connsiteX913" fmla="*/ 377748 w 5155357"/>
              <a:gd name="connsiteY913" fmla="*/ 101040 h 1041673"/>
              <a:gd name="connsiteX914" fmla="*/ 392795 w 5155357"/>
              <a:gd name="connsiteY914" fmla="*/ 99921 h 1041673"/>
              <a:gd name="connsiteX915" fmla="*/ 401189 w 5155357"/>
              <a:gd name="connsiteY915" fmla="*/ 98801 h 1041673"/>
              <a:gd name="connsiteX916" fmla="*/ 402309 w 5155357"/>
              <a:gd name="connsiteY916" fmla="*/ 99921 h 1041673"/>
              <a:gd name="connsiteX917" fmla="*/ 411262 w 5155357"/>
              <a:gd name="connsiteY917" fmla="*/ 101040 h 1041673"/>
              <a:gd name="connsiteX918" fmla="*/ 392857 w 5155357"/>
              <a:gd name="connsiteY918" fmla="*/ 99921 h 1041673"/>
              <a:gd name="connsiteX919" fmla="*/ 414620 w 5155357"/>
              <a:gd name="connsiteY919" fmla="*/ 101662 h 1041673"/>
              <a:gd name="connsiteX920" fmla="*/ 423013 w 5155357"/>
              <a:gd name="connsiteY920" fmla="*/ 101662 h 1041673"/>
              <a:gd name="connsiteX921" fmla="*/ 414620 w 5155357"/>
              <a:gd name="connsiteY921" fmla="*/ 101662 h 1041673"/>
              <a:gd name="connsiteX922" fmla="*/ 217641 w 5155357"/>
              <a:gd name="connsiteY922" fmla="*/ 793075 h 1041673"/>
              <a:gd name="connsiteX923" fmla="*/ 216957 w 5155357"/>
              <a:gd name="connsiteY923" fmla="*/ 786360 h 1041673"/>
              <a:gd name="connsiteX924" fmla="*/ 218325 w 5155357"/>
              <a:gd name="connsiteY924" fmla="*/ 788225 h 1041673"/>
              <a:gd name="connsiteX925" fmla="*/ 217641 w 5155357"/>
              <a:gd name="connsiteY925" fmla="*/ 793075 h 1041673"/>
              <a:gd name="connsiteX926" fmla="*/ 216087 w 5155357"/>
              <a:gd name="connsiteY926" fmla="*/ 514582 h 1041673"/>
              <a:gd name="connsiteX927" fmla="*/ 212667 w 5155357"/>
              <a:gd name="connsiteY927" fmla="*/ 522168 h 1041673"/>
              <a:gd name="connsiteX928" fmla="*/ 213538 w 5155357"/>
              <a:gd name="connsiteY928" fmla="*/ 516820 h 1041673"/>
              <a:gd name="connsiteX929" fmla="*/ 217641 w 5155357"/>
              <a:gd name="connsiteY929" fmla="*/ 506872 h 1041673"/>
              <a:gd name="connsiteX930" fmla="*/ 220875 w 5155357"/>
              <a:gd name="connsiteY930" fmla="*/ 500779 h 1041673"/>
              <a:gd name="connsiteX931" fmla="*/ 219879 w 5155357"/>
              <a:gd name="connsiteY931" fmla="*/ 503390 h 1041673"/>
              <a:gd name="connsiteX932" fmla="*/ 219196 w 5155357"/>
              <a:gd name="connsiteY932" fmla="*/ 506001 h 1041673"/>
              <a:gd name="connsiteX933" fmla="*/ 218201 w 5155357"/>
              <a:gd name="connsiteY933" fmla="*/ 508053 h 1041673"/>
              <a:gd name="connsiteX934" fmla="*/ 218698 w 5155357"/>
              <a:gd name="connsiteY934" fmla="*/ 510665 h 1041673"/>
              <a:gd name="connsiteX935" fmla="*/ 216087 w 5155357"/>
              <a:gd name="connsiteY935" fmla="*/ 514582 h 1041673"/>
              <a:gd name="connsiteX936" fmla="*/ 220750 w 5155357"/>
              <a:gd name="connsiteY936" fmla="*/ 820060 h 1041673"/>
              <a:gd name="connsiteX937" fmla="*/ 219196 w 5155357"/>
              <a:gd name="connsiteY937" fmla="*/ 816391 h 1041673"/>
              <a:gd name="connsiteX938" fmla="*/ 220750 w 5155357"/>
              <a:gd name="connsiteY938" fmla="*/ 820060 h 1041673"/>
              <a:gd name="connsiteX939" fmla="*/ 225227 w 5155357"/>
              <a:gd name="connsiteY939" fmla="*/ 793759 h 1041673"/>
              <a:gd name="connsiteX940" fmla="*/ 227838 w 5155357"/>
              <a:gd name="connsiteY940" fmla="*/ 795997 h 1041673"/>
              <a:gd name="connsiteX941" fmla="*/ 225227 w 5155357"/>
              <a:gd name="connsiteY941" fmla="*/ 793759 h 1041673"/>
              <a:gd name="connsiteX942" fmla="*/ 599909 w 5155357"/>
              <a:gd name="connsiteY942" fmla="*/ 529194 h 1041673"/>
              <a:gd name="connsiteX943" fmla="*/ 598789 w 5155357"/>
              <a:gd name="connsiteY943" fmla="*/ 535411 h 1041673"/>
              <a:gd name="connsiteX944" fmla="*/ 599909 w 5155357"/>
              <a:gd name="connsiteY944" fmla="*/ 529194 h 1041673"/>
              <a:gd name="connsiteX945" fmla="*/ 476300 w 5155357"/>
              <a:gd name="connsiteY945" fmla="*/ 86801 h 1041673"/>
              <a:gd name="connsiteX946" fmla="*/ 481957 w 5155357"/>
              <a:gd name="connsiteY946" fmla="*/ 90656 h 1041673"/>
              <a:gd name="connsiteX947" fmla="*/ 487616 w 5155357"/>
              <a:gd name="connsiteY947" fmla="*/ 91713 h 1041673"/>
              <a:gd name="connsiteX948" fmla="*/ 493336 w 5155357"/>
              <a:gd name="connsiteY948" fmla="*/ 95568 h 1041673"/>
              <a:gd name="connsiteX949" fmla="*/ 500797 w 5155357"/>
              <a:gd name="connsiteY949" fmla="*/ 101786 h 1041673"/>
              <a:gd name="connsiteX950" fmla="*/ 508570 w 5155357"/>
              <a:gd name="connsiteY950" fmla="*/ 106947 h 1041673"/>
              <a:gd name="connsiteX951" fmla="*/ 506020 w 5155357"/>
              <a:gd name="connsiteY951" fmla="*/ 110304 h 1041673"/>
              <a:gd name="connsiteX952" fmla="*/ 500051 w 5155357"/>
              <a:gd name="connsiteY952" fmla="*/ 107195 h 1041673"/>
              <a:gd name="connsiteX953" fmla="*/ 499243 w 5155357"/>
              <a:gd name="connsiteY953" fmla="*/ 105144 h 1041673"/>
              <a:gd name="connsiteX954" fmla="*/ 497191 w 5155357"/>
              <a:gd name="connsiteY954" fmla="*/ 100978 h 1041673"/>
              <a:gd name="connsiteX955" fmla="*/ 496196 w 5155357"/>
              <a:gd name="connsiteY955" fmla="*/ 99734 h 1041673"/>
              <a:gd name="connsiteX956" fmla="*/ 491533 w 5155357"/>
              <a:gd name="connsiteY956" fmla="*/ 97931 h 1041673"/>
              <a:gd name="connsiteX957" fmla="*/ 488921 w 5155357"/>
              <a:gd name="connsiteY957" fmla="*/ 96377 h 1041673"/>
              <a:gd name="connsiteX958" fmla="*/ 484818 w 5155357"/>
              <a:gd name="connsiteY958" fmla="*/ 94822 h 1041673"/>
              <a:gd name="connsiteX959" fmla="*/ 481709 w 5155357"/>
              <a:gd name="connsiteY959" fmla="*/ 92459 h 1041673"/>
              <a:gd name="connsiteX960" fmla="*/ 478102 w 5155357"/>
              <a:gd name="connsiteY960" fmla="*/ 93019 h 1041673"/>
              <a:gd name="connsiteX961" fmla="*/ 474185 w 5155357"/>
              <a:gd name="connsiteY961" fmla="*/ 89102 h 1041673"/>
              <a:gd name="connsiteX962" fmla="*/ 470828 w 5155357"/>
              <a:gd name="connsiteY962" fmla="*/ 87547 h 1041673"/>
              <a:gd name="connsiteX963" fmla="*/ 467968 w 5155357"/>
              <a:gd name="connsiteY963" fmla="*/ 86304 h 1041673"/>
              <a:gd name="connsiteX964" fmla="*/ 465667 w 5155357"/>
              <a:gd name="connsiteY964" fmla="*/ 84438 h 1041673"/>
              <a:gd name="connsiteX965" fmla="*/ 476300 w 5155357"/>
              <a:gd name="connsiteY965" fmla="*/ 86801 h 1041673"/>
              <a:gd name="connsiteX966" fmla="*/ 488424 w 5155357"/>
              <a:gd name="connsiteY966" fmla="*/ 102283 h 1041673"/>
              <a:gd name="connsiteX967" fmla="*/ 484569 w 5155357"/>
              <a:gd name="connsiteY967" fmla="*/ 100480 h 1041673"/>
              <a:gd name="connsiteX968" fmla="*/ 482206 w 5155357"/>
              <a:gd name="connsiteY968" fmla="*/ 99174 h 1041673"/>
              <a:gd name="connsiteX969" fmla="*/ 485315 w 5155357"/>
              <a:gd name="connsiteY969" fmla="*/ 98180 h 1041673"/>
              <a:gd name="connsiteX970" fmla="*/ 488424 w 5155357"/>
              <a:gd name="connsiteY970" fmla="*/ 102283 h 1041673"/>
              <a:gd name="connsiteX971" fmla="*/ 442537 w 5155357"/>
              <a:gd name="connsiteY971" fmla="*/ 77039 h 1041673"/>
              <a:gd name="connsiteX972" fmla="*/ 447200 w 5155357"/>
              <a:gd name="connsiteY972" fmla="*/ 77537 h 1041673"/>
              <a:gd name="connsiteX973" fmla="*/ 449004 w 5155357"/>
              <a:gd name="connsiteY973" fmla="*/ 77537 h 1041673"/>
              <a:gd name="connsiteX974" fmla="*/ 451553 w 5155357"/>
              <a:gd name="connsiteY974" fmla="*/ 79340 h 1041673"/>
              <a:gd name="connsiteX975" fmla="*/ 456216 w 5155357"/>
              <a:gd name="connsiteY975" fmla="*/ 79589 h 1041673"/>
              <a:gd name="connsiteX976" fmla="*/ 460382 w 5155357"/>
              <a:gd name="connsiteY976" fmla="*/ 81703 h 1041673"/>
              <a:gd name="connsiteX977" fmla="*/ 457522 w 5155357"/>
              <a:gd name="connsiteY977" fmla="*/ 83506 h 1041673"/>
              <a:gd name="connsiteX978" fmla="*/ 446641 w 5155357"/>
              <a:gd name="connsiteY978" fmla="*/ 80148 h 1041673"/>
              <a:gd name="connsiteX979" fmla="*/ 439179 w 5155357"/>
              <a:gd name="connsiteY979" fmla="*/ 75982 h 1041673"/>
              <a:gd name="connsiteX980" fmla="*/ 442537 w 5155357"/>
              <a:gd name="connsiteY980" fmla="*/ 77039 h 1041673"/>
              <a:gd name="connsiteX981" fmla="*/ 448942 w 5155357"/>
              <a:gd name="connsiteY981" fmla="*/ 100169 h 1041673"/>
              <a:gd name="connsiteX982" fmla="*/ 447449 w 5155357"/>
              <a:gd name="connsiteY982" fmla="*/ 101289 h 1041673"/>
              <a:gd name="connsiteX983" fmla="*/ 443159 w 5155357"/>
              <a:gd name="connsiteY983" fmla="*/ 100231 h 1041673"/>
              <a:gd name="connsiteX984" fmla="*/ 436941 w 5155357"/>
              <a:gd name="connsiteY984" fmla="*/ 97807 h 1041673"/>
              <a:gd name="connsiteX985" fmla="*/ 439179 w 5155357"/>
              <a:gd name="connsiteY985" fmla="*/ 97807 h 1041673"/>
              <a:gd name="connsiteX986" fmla="*/ 440920 w 5155357"/>
              <a:gd name="connsiteY986" fmla="*/ 98366 h 1041673"/>
              <a:gd name="connsiteX987" fmla="*/ 443159 w 5155357"/>
              <a:gd name="connsiteY987" fmla="*/ 98366 h 1041673"/>
              <a:gd name="connsiteX988" fmla="*/ 446081 w 5155357"/>
              <a:gd name="connsiteY988" fmla="*/ 99361 h 1041673"/>
              <a:gd name="connsiteX989" fmla="*/ 448942 w 5155357"/>
              <a:gd name="connsiteY989" fmla="*/ 100107 h 1041673"/>
              <a:gd name="connsiteX990" fmla="*/ 448942 w 5155357"/>
              <a:gd name="connsiteY990" fmla="*/ 100107 h 1041673"/>
              <a:gd name="connsiteX991" fmla="*/ 454538 w 5155357"/>
              <a:gd name="connsiteY991" fmla="*/ 105144 h 1041673"/>
              <a:gd name="connsiteX992" fmla="*/ 452113 w 5155357"/>
              <a:gd name="connsiteY992" fmla="*/ 103589 h 1041673"/>
              <a:gd name="connsiteX993" fmla="*/ 453853 w 5155357"/>
              <a:gd name="connsiteY993" fmla="*/ 102408 h 1041673"/>
              <a:gd name="connsiteX994" fmla="*/ 458144 w 5155357"/>
              <a:gd name="connsiteY994" fmla="*/ 105517 h 1041673"/>
              <a:gd name="connsiteX995" fmla="*/ 458952 w 5155357"/>
              <a:gd name="connsiteY995" fmla="*/ 106760 h 1041673"/>
              <a:gd name="connsiteX996" fmla="*/ 454538 w 5155357"/>
              <a:gd name="connsiteY996" fmla="*/ 105144 h 1041673"/>
              <a:gd name="connsiteX997" fmla="*/ 459077 w 5155357"/>
              <a:gd name="connsiteY997" fmla="*/ 106822 h 1041673"/>
              <a:gd name="connsiteX998" fmla="*/ 461253 w 5155357"/>
              <a:gd name="connsiteY998" fmla="*/ 105144 h 1041673"/>
              <a:gd name="connsiteX999" fmla="*/ 463491 w 5155357"/>
              <a:gd name="connsiteY999" fmla="*/ 105827 h 1041673"/>
              <a:gd name="connsiteX1000" fmla="*/ 466103 w 5155357"/>
              <a:gd name="connsiteY1000" fmla="*/ 106698 h 1041673"/>
              <a:gd name="connsiteX1001" fmla="*/ 467470 w 5155357"/>
              <a:gd name="connsiteY1001" fmla="*/ 108066 h 1041673"/>
              <a:gd name="connsiteX1002" fmla="*/ 463491 w 5155357"/>
              <a:gd name="connsiteY1002" fmla="*/ 108439 h 1041673"/>
              <a:gd name="connsiteX1003" fmla="*/ 461066 w 5155357"/>
              <a:gd name="connsiteY1003" fmla="*/ 107568 h 1041673"/>
              <a:gd name="connsiteX1004" fmla="*/ 459077 w 5155357"/>
              <a:gd name="connsiteY1004" fmla="*/ 106822 h 1041673"/>
              <a:gd name="connsiteX1005" fmla="*/ 459263 w 5155357"/>
              <a:gd name="connsiteY1005" fmla="*/ 719581 h 1041673"/>
              <a:gd name="connsiteX1006" fmla="*/ 456465 w 5155357"/>
              <a:gd name="connsiteY1006" fmla="*/ 723498 h 1041673"/>
              <a:gd name="connsiteX1007" fmla="*/ 443097 w 5155357"/>
              <a:gd name="connsiteY1007" fmla="*/ 750234 h 1041673"/>
              <a:gd name="connsiteX1008" fmla="*/ 432464 w 5155357"/>
              <a:gd name="connsiteY1008" fmla="*/ 769261 h 1041673"/>
              <a:gd name="connsiteX1009" fmla="*/ 425189 w 5155357"/>
              <a:gd name="connsiteY1009" fmla="*/ 780391 h 1041673"/>
              <a:gd name="connsiteX1010" fmla="*/ 419034 w 5155357"/>
              <a:gd name="connsiteY1010" fmla="*/ 787168 h 1041673"/>
              <a:gd name="connsiteX1011" fmla="*/ 402868 w 5155357"/>
              <a:gd name="connsiteY1011" fmla="*/ 811168 h 1041673"/>
              <a:gd name="connsiteX1012" fmla="*/ 378868 w 5155357"/>
              <a:gd name="connsiteY1012" fmla="*/ 840703 h 1041673"/>
              <a:gd name="connsiteX1013" fmla="*/ 352629 w 5155357"/>
              <a:gd name="connsiteY1013" fmla="*/ 868061 h 1041673"/>
              <a:gd name="connsiteX1014" fmla="*/ 317436 w 5155357"/>
              <a:gd name="connsiteY1014" fmla="*/ 894362 h 1041673"/>
              <a:gd name="connsiteX1015" fmla="*/ 284482 w 5155357"/>
              <a:gd name="connsiteY1015" fmla="*/ 893740 h 1041673"/>
              <a:gd name="connsiteX1016" fmla="*/ 274969 w 5155357"/>
              <a:gd name="connsiteY1016" fmla="*/ 889263 h 1041673"/>
              <a:gd name="connsiteX1017" fmla="*/ 253767 w 5155357"/>
              <a:gd name="connsiteY1017" fmla="*/ 878071 h 1041673"/>
              <a:gd name="connsiteX1018" fmla="*/ 246492 w 5155357"/>
              <a:gd name="connsiteY1018" fmla="*/ 867999 h 1041673"/>
              <a:gd name="connsiteX1019" fmla="*/ 242574 w 5155357"/>
              <a:gd name="connsiteY1019" fmla="*/ 865760 h 1041673"/>
              <a:gd name="connsiteX1020" fmla="*/ 248171 w 5155357"/>
              <a:gd name="connsiteY1020" fmla="*/ 721198 h 1041673"/>
              <a:gd name="connsiteX1021" fmla="*/ 263218 w 5155357"/>
              <a:gd name="connsiteY1021" fmla="*/ 655911 h 1041673"/>
              <a:gd name="connsiteX1022" fmla="*/ 282742 w 5155357"/>
              <a:gd name="connsiteY1022" fmla="*/ 594542 h 1041673"/>
              <a:gd name="connsiteX1023" fmla="*/ 293374 w 5155357"/>
              <a:gd name="connsiteY1023" fmla="*/ 564884 h 1041673"/>
              <a:gd name="connsiteX1024" fmla="*/ 310659 w 5155357"/>
              <a:gd name="connsiteY1024" fmla="*/ 521981 h 1041673"/>
              <a:gd name="connsiteX1025" fmla="*/ 329623 w 5155357"/>
              <a:gd name="connsiteY1025" fmla="*/ 480136 h 1041673"/>
              <a:gd name="connsiteX1026" fmla="*/ 364256 w 5155357"/>
              <a:gd name="connsiteY1026" fmla="*/ 414228 h 1041673"/>
              <a:gd name="connsiteX1027" fmla="*/ 379302 w 5155357"/>
              <a:gd name="connsiteY1027" fmla="*/ 389170 h 1041673"/>
              <a:gd name="connsiteX1028" fmla="*/ 386577 w 5155357"/>
              <a:gd name="connsiteY1028" fmla="*/ 375678 h 1041673"/>
              <a:gd name="connsiteX1029" fmla="*/ 391054 w 5155357"/>
              <a:gd name="connsiteY1029" fmla="*/ 370641 h 1041673"/>
              <a:gd name="connsiteX1030" fmla="*/ 394412 w 5155357"/>
              <a:gd name="connsiteY1030" fmla="*/ 364548 h 1041673"/>
              <a:gd name="connsiteX1031" fmla="*/ 418412 w 5155357"/>
              <a:gd name="connsiteY1031" fmla="*/ 330972 h 1041673"/>
              <a:gd name="connsiteX1032" fmla="*/ 435138 w 5155357"/>
              <a:gd name="connsiteY1032" fmla="*/ 309769 h 1041673"/>
              <a:gd name="connsiteX1033" fmla="*/ 470330 w 5155357"/>
              <a:gd name="connsiteY1033" fmla="*/ 268484 h 1041673"/>
              <a:gd name="connsiteX1034" fmla="*/ 489295 w 5155357"/>
              <a:gd name="connsiteY1034" fmla="*/ 248960 h 1041673"/>
              <a:gd name="connsiteX1035" fmla="*/ 508258 w 5155357"/>
              <a:gd name="connsiteY1035" fmla="*/ 229996 h 1041673"/>
              <a:gd name="connsiteX1036" fmla="*/ 528902 w 5155357"/>
              <a:gd name="connsiteY1036" fmla="*/ 212151 h 1041673"/>
              <a:gd name="connsiteX1037" fmla="*/ 530020 w 5155357"/>
              <a:gd name="connsiteY1037" fmla="*/ 210472 h 1041673"/>
              <a:gd name="connsiteX1038" fmla="*/ 530581 w 5155357"/>
              <a:gd name="connsiteY1038" fmla="*/ 212151 h 1041673"/>
              <a:gd name="connsiteX1039" fmla="*/ 530643 w 5155357"/>
              <a:gd name="connsiteY1039" fmla="*/ 212151 h 1041673"/>
              <a:gd name="connsiteX1040" fmla="*/ 529710 w 5155357"/>
              <a:gd name="connsiteY1040" fmla="*/ 212959 h 1041673"/>
              <a:gd name="connsiteX1041" fmla="*/ 505772 w 5155357"/>
              <a:gd name="connsiteY1041" fmla="*/ 235405 h 1041673"/>
              <a:gd name="connsiteX1042" fmla="*/ 505772 w 5155357"/>
              <a:gd name="connsiteY1042" fmla="*/ 236400 h 1041673"/>
              <a:gd name="connsiteX1043" fmla="*/ 506269 w 5155357"/>
              <a:gd name="connsiteY1043" fmla="*/ 236587 h 1041673"/>
              <a:gd name="connsiteX1044" fmla="*/ 506766 w 5155357"/>
              <a:gd name="connsiteY1044" fmla="*/ 236338 h 1041673"/>
              <a:gd name="connsiteX1045" fmla="*/ 530643 w 5155357"/>
              <a:gd name="connsiteY1045" fmla="*/ 214016 h 1041673"/>
              <a:gd name="connsiteX1046" fmla="*/ 531637 w 5155357"/>
              <a:gd name="connsiteY1046" fmla="*/ 213146 h 1041673"/>
              <a:gd name="connsiteX1047" fmla="*/ 531637 w 5155357"/>
              <a:gd name="connsiteY1047" fmla="*/ 213270 h 1041673"/>
              <a:gd name="connsiteX1048" fmla="*/ 532819 w 5155357"/>
              <a:gd name="connsiteY1048" fmla="*/ 213270 h 1041673"/>
              <a:gd name="connsiteX1049" fmla="*/ 544010 w 5155357"/>
              <a:gd name="connsiteY1049" fmla="*/ 246722 h 1041673"/>
              <a:gd name="connsiteX1050" fmla="*/ 547928 w 5155357"/>
              <a:gd name="connsiteY1050" fmla="*/ 257914 h 1041673"/>
              <a:gd name="connsiteX1051" fmla="*/ 549047 w 5155357"/>
              <a:gd name="connsiteY1051" fmla="*/ 269168 h 1041673"/>
              <a:gd name="connsiteX1052" fmla="*/ 551845 w 5155357"/>
              <a:gd name="connsiteY1052" fmla="*/ 280919 h 1041673"/>
              <a:gd name="connsiteX1053" fmla="*/ 554643 w 5155357"/>
              <a:gd name="connsiteY1053" fmla="*/ 325500 h 1041673"/>
              <a:gd name="connsiteX1054" fmla="*/ 556322 w 5155357"/>
              <a:gd name="connsiteY1054" fmla="*/ 342288 h 1041673"/>
              <a:gd name="connsiteX1055" fmla="*/ 555762 w 5155357"/>
              <a:gd name="connsiteY1055" fmla="*/ 362309 h 1041673"/>
              <a:gd name="connsiteX1056" fmla="*/ 554643 w 5155357"/>
              <a:gd name="connsiteY1056" fmla="*/ 367346 h 1041673"/>
              <a:gd name="connsiteX1057" fmla="*/ 555762 w 5155357"/>
              <a:gd name="connsiteY1057" fmla="*/ 375242 h 1041673"/>
              <a:gd name="connsiteX1058" fmla="*/ 552964 w 5155357"/>
              <a:gd name="connsiteY1058" fmla="*/ 390787 h 1041673"/>
              <a:gd name="connsiteX1059" fmla="*/ 554083 w 5155357"/>
              <a:gd name="connsiteY1059" fmla="*/ 399802 h 1041673"/>
              <a:gd name="connsiteX1060" fmla="*/ 552964 w 5155357"/>
              <a:gd name="connsiteY1060" fmla="*/ 419264 h 1041673"/>
              <a:gd name="connsiteX1061" fmla="*/ 551285 w 5155357"/>
              <a:gd name="connsiteY1061" fmla="*/ 424860 h 1041673"/>
              <a:gd name="connsiteX1062" fmla="*/ 551285 w 5155357"/>
              <a:gd name="connsiteY1062" fmla="*/ 434933 h 1041673"/>
              <a:gd name="connsiteX1063" fmla="*/ 547928 w 5155357"/>
              <a:gd name="connsiteY1063" fmla="*/ 442207 h 1041673"/>
              <a:gd name="connsiteX1064" fmla="*/ 546249 w 5155357"/>
              <a:gd name="connsiteY1064" fmla="*/ 458995 h 1041673"/>
              <a:gd name="connsiteX1065" fmla="*/ 541772 w 5155357"/>
              <a:gd name="connsiteY1065" fmla="*/ 476840 h 1041673"/>
              <a:gd name="connsiteX1066" fmla="*/ 541772 w 5155357"/>
              <a:gd name="connsiteY1066" fmla="*/ 484612 h 1041673"/>
              <a:gd name="connsiteX1067" fmla="*/ 535617 w 5155357"/>
              <a:gd name="connsiteY1067" fmla="*/ 505255 h 1041673"/>
              <a:gd name="connsiteX1068" fmla="*/ 533938 w 5155357"/>
              <a:gd name="connsiteY1068" fmla="*/ 513090 h 1041673"/>
              <a:gd name="connsiteX1069" fmla="*/ 518891 w 5155357"/>
              <a:gd name="connsiteY1069" fmla="*/ 571163 h 1041673"/>
              <a:gd name="connsiteX1070" fmla="*/ 506642 w 5155357"/>
              <a:gd name="connsiteY1070" fmla="*/ 608594 h 1041673"/>
              <a:gd name="connsiteX1071" fmla="*/ 499927 w 5155357"/>
              <a:gd name="connsiteY1071" fmla="*/ 627496 h 1041673"/>
              <a:gd name="connsiteX1072" fmla="*/ 495450 w 5155357"/>
              <a:gd name="connsiteY1072" fmla="*/ 635952 h 1041673"/>
              <a:gd name="connsiteX1073" fmla="*/ 493212 w 5155357"/>
              <a:gd name="connsiteY1073" fmla="*/ 644844 h 1041673"/>
              <a:gd name="connsiteX1074" fmla="*/ 489295 w 5155357"/>
              <a:gd name="connsiteY1074" fmla="*/ 652678 h 1041673"/>
              <a:gd name="connsiteX1075" fmla="*/ 483139 w 5155357"/>
              <a:gd name="connsiteY1075" fmla="*/ 669404 h 1041673"/>
              <a:gd name="connsiteX1076" fmla="*/ 478102 w 5155357"/>
              <a:gd name="connsiteY1076" fmla="*/ 677860 h 1041673"/>
              <a:gd name="connsiteX1077" fmla="*/ 474185 w 5155357"/>
              <a:gd name="connsiteY1077" fmla="*/ 687311 h 1041673"/>
              <a:gd name="connsiteX1078" fmla="*/ 459139 w 5155357"/>
              <a:gd name="connsiteY1078" fmla="*/ 719768 h 1041673"/>
              <a:gd name="connsiteX1079" fmla="*/ 558809 w 5155357"/>
              <a:gd name="connsiteY1079" fmla="*/ 631227 h 1041673"/>
              <a:gd name="connsiteX1080" fmla="*/ 557503 w 5155357"/>
              <a:gd name="connsiteY1080" fmla="*/ 634211 h 1041673"/>
              <a:gd name="connsiteX1081" fmla="*/ 557254 w 5155357"/>
              <a:gd name="connsiteY1081" fmla="*/ 632408 h 1041673"/>
              <a:gd name="connsiteX1082" fmla="*/ 557006 w 5155357"/>
              <a:gd name="connsiteY1082" fmla="*/ 630419 h 1041673"/>
              <a:gd name="connsiteX1083" fmla="*/ 554270 w 5155357"/>
              <a:gd name="connsiteY1083" fmla="*/ 631227 h 1041673"/>
              <a:gd name="connsiteX1084" fmla="*/ 554519 w 5155357"/>
              <a:gd name="connsiteY1084" fmla="*/ 629921 h 1041673"/>
              <a:gd name="connsiteX1085" fmla="*/ 556446 w 5155357"/>
              <a:gd name="connsiteY1085" fmla="*/ 628242 h 1041673"/>
              <a:gd name="connsiteX1086" fmla="*/ 558560 w 5155357"/>
              <a:gd name="connsiteY1086" fmla="*/ 625817 h 1041673"/>
              <a:gd name="connsiteX1087" fmla="*/ 560053 w 5155357"/>
              <a:gd name="connsiteY1087" fmla="*/ 625942 h 1041673"/>
              <a:gd name="connsiteX1088" fmla="*/ 559182 w 5155357"/>
              <a:gd name="connsiteY1088" fmla="*/ 628491 h 1041673"/>
              <a:gd name="connsiteX1089" fmla="*/ 558809 w 5155357"/>
              <a:gd name="connsiteY1089" fmla="*/ 631227 h 1041673"/>
              <a:gd name="connsiteX1090" fmla="*/ 555576 w 5155357"/>
              <a:gd name="connsiteY1090" fmla="*/ 642419 h 1041673"/>
              <a:gd name="connsiteX1091" fmla="*/ 554519 w 5155357"/>
              <a:gd name="connsiteY1091" fmla="*/ 644222 h 1041673"/>
              <a:gd name="connsiteX1092" fmla="*/ 552715 w 5155357"/>
              <a:gd name="connsiteY1092" fmla="*/ 643538 h 1041673"/>
              <a:gd name="connsiteX1093" fmla="*/ 553089 w 5155357"/>
              <a:gd name="connsiteY1093" fmla="*/ 640429 h 1041673"/>
              <a:gd name="connsiteX1094" fmla="*/ 553773 w 5155357"/>
              <a:gd name="connsiteY1094" fmla="*/ 636699 h 1041673"/>
              <a:gd name="connsiteX1095" fmla="*/ 556819 w 5155357"/>
              <a:gd name="connsiteY1095" fmla="*/ 635020 h 1041673"/>
              <a:gd name="connsiteX1096" fmla="*/ 556819 w 5155357"/>
              <a:gd name="connsiteY1096" fmla="*/ 637507 h 1041673"/>
              <a:gd name="connsiteX1097" fmla="*/ 555327 w 5155357"/>
              <a:gd name="connsiteY1097" fmla="*/ 640864 h 1041673"/>
              <a:gd name="connsiteX1098" fmla="*/ 555576 w 5155357"/>
              <a:gd name="connsiteY1098" fmla="*/ 642419 h 1041673"/>
              <a:gd name="connsiteX1099" fmla="*/ 551907 w 5155357"/>
              <a:gd name="connsiteY1099" fmla="*/ 657652 h 1041673"/>
              <a:gd name="connsiteX1100" fmla="*/ 551348 w 5155357"/>
              <a:gd name="connsiteY1100" fmla="*/ 657652 h 1041673"/>
              <a:gd name="connsiteX1101" fmla="*/ 551348 w 5155357"/>
              <a:gd name="connsiteY1101" fmla="*/ 657839 h 1041673"/>
              <a:gd name="connsiteX1102" fmla="*/ 550415 w 5155357"/>
              <a:gd name="connsiteY1102" fmla="*/ 655787 h 1041673"/>
              <a:gd name="connsiteX1103" fmla="*/ 550788 w 5155357"/>
              <a:gd name="connsiteY1103" fmla="*/ 655911 h 1041673"/>
              <a:gd name="connsiteX1104" fmla="*/ 551907 w 5155357"/>
              <a:gd name="connsiteY1104" fmla="*/ 650378 h 1041673"/>
              <a:gd name="connsiteX1105" fmla="*/ 551907 w 5155357"/>
              <a:gd name="connsiteY1105" fmla="*/ 657652 h 1041673"/>
              <a:gd name="connsiteX1106" fmla="*/ 547990 w 5155357"/>
              <a:gd name="connsiteY1106" fmla="*/ 657093 h 1041673"/>
              <a:gd name="connsiteX1107" fmla="*/ 547742 w 5155357"/>
              <a:gd name="connsiteY1107" fmla="*/ 657093 h 1041673"/>
              <a:gd name="connsiteX1108" fmla="*/ 548550 w 5155357"/>
              <a:gd name="connsiteY1108" fmla="*/ 656471 h 1041673"/>
              <a:gd name="connsiteX1109" fmla="*/ 548550 w 5155357"/>
              <a:gd name="connsiteY1109" fmla="*/ 656471 h 1041673"/>
              <a:gd name="connsiteX1110" fmla="*/ 550042 w 5155357"/>
              <a:gd name="connsiteY1110" fmla="*/ 656471 h 1041673"/>
              <a:gd name="connsiteX1111" fmla="*/ 550602 w 5155357"/>
              <a:gd name="connsiteY1111" fmla="*/ 657777 h 1041673"/>
              <a:gd name="connsiteX1112" fmla="*/ 548612 w 5155357"/>
              <a:gd name="connsiteY1112" fmla="*/ 659828 h 1041673"/>
              <a:gd name="connsiteX1113" fmla="*/ 548052 w 5155357"/>
              <a:gd name="connsiteY1113" fmla="*/ 657093 h 1041673"/>
              <a:gd name="connsiteX1114" fmla="*/ 547430 w 5155357"/>
              <a:gd name="connsiteY1114" fmla="*/ 655849 h 1041673"/>
              <a:gd name="connsiteX1115" fmla="*/ 545254 w 5155357"/>
              <a:gd name="connsiteY1115" fmla="*/ 655849 h 1041673"/>
              <a:gd name="connsiteX1116" fmla="*/ 546373 w 5155357"/>
              <a:gd name="connsiteY1116" fmla="*/ 653051 h 1041673"/>
              <a:gd name="connsiteX1117" fmla="*/ 548052 w 5155357"/>
              <a:gd name="connsiteY1117" fmla="*/ 655290 h 1041673"/>
              <a:gd name="connsiteX1118" fmla="*/ 548239 w 5155357"/>
              <a:gd name="connsiteY1118" fmla="*/ 655290 h 1041673"/>
              <a:gd name="connsiteX1119" fmla="*/ 547493 w 5155357"/>
              <a:gd name="connsiteY1119" fmla="*/ 655787 h 1041673"/>
              <a:gd name="connsiteX1120" fmla="*/ 553337 w 5155357"/>
              <a:gd name="connsiteY1120" fmla="*/ 625507 h 1041673"/>
              <a:gd name="connsiteX1121" fmla="*/ 555140 w 5155357"/>
              <a:gd name="connsiteY1121" fmla="*/ 621652 h 1041673"/>
              <a:gd name="connsiteX1122" fmla="*/ 556695 w 5155357"/>
              <a:gd name="connsiteY1122" fmla="*/ 619848 h 1041673"/>
              <a:gd name="connsiteX1123" fmla="*/ 555824 w 5155357"/>
              <a:gd name="connsiteY1123" fmla="*/ 624636 h 1041673"/>
              <a:gd name="connsiteX1124" fmla="*/ 554270 w 5155357"/>
              <a:gd name="connsiteY1124" fmla="*/ 627621 h 1041673"/>
              <a:gd name="connsiteX1125" fmla="*/ 553337 w 5155357"/>
              <a:gd name="connsiteY1125" fmla="*/ 625507 h 1041673"/>
              <a:gd name="connsiteX1126" fmla="*/ 539099 w 5155357"/>
              <a:gd name="connsiteY1126" fmla="*/ 689922 h 1041673"/>
              <a:gd name="connsiteX1127" fmla="*/ 537420 w 5155357"/>
              <a:gd name="connsiteY1127" fmla="*/ 693280 h 1041673"/>
              <a:gd name="connsiteX1128" fmla="*/ 539099 w 5155357"/>
              <a:gd name="connsiteY1128" fmla="*/ 689922 h 1041673"/>
              <a:gd name="connsiteX1129" fmla="*/ 491657 w 5155357"/>
              <a:gd name="connsiteY1129" fmla="*/ 787665 h 1041673"/>
              <a:gd name="connsiteX1130" fmla="*/ 493336 w 5155357"/>
              <a:gd name="connsiteY1130" fmla="*/ 788225 h 1041673"/>
              <a:gd name="connsiteX1131" fmla="*/ 493336 w 5155357"/>
              <a:gd name="connsiteY1131" fmla="*/ 788474 h 1041673"/>
              <a:gd name="connsiteX1132" fmla="*/ 493336 w 5155357"/>
              <a:gd name="connsiteY1132" fmla="*/ 788536 h 1041673"/>
              <a:gd name="connsiteX1133" fmla="*/ 493336 w 5155357"/>
              <a:gd name="connsiteY1133" fmla="*/ 789406 h 1041673"/>
              <a:gd name="connsiteX1134" fmla="*/ 491844 w 5155357"/>
              <a:gd name="connsiteY1134" fmla="*/ 789842 h 1041673"/>
              <a:gd name="connsiteX1135" fmla="*/ 491657 w 5155357"/>
              <a:gd name="connsiteY1135" fmla="*/ 789842 h 1041673"/>
              <a:gd name="connsiteX1136" fmla="*/ 491657 w 5155357"/>
              <a:gd name="connsiteY1136" fmla="*/ 787665 h 1041673"/>
              <a:gd name="connsiteX1137" fmla="*/ 485688 w 5155357"/>
              <a:gd name="connsiteY1137" fmla="*/ 792453 h 1041673"/>
              <a:gd name="connsiteX1138" fmla="*/ 484756 w 5155357"/>
              <a:gd name="connsiteY1138" fmla="*/ 793759 h 1041673"/>
              <a:gd name="connsiteX1139" fmla="*/ 485688 w 5155357"/>
              <a:gd name="connsiteY1139" fmla="*/ 792453 h 1041673"/>
              <a:gd name="connsiteX1140" fmla="*/ 473750 w 5155357"/>
              <a:gd name="connsiteY1140" fmla="*/ 834298 h 1041673"/>
              <a:gd name="connsiteX1141" fmla="*/ 473750 w 5155357"/>
              <a:gd name="connsiteY1141" fmla="*/ 835231 h 1041673"/>
              <a:gd name="connsiteX1142" fmla="*/ 472631 w 5155357"/>
              <a:gd name="connsiteY1142" fmla="*/ 837345 h 1041673"/>
              <a:gd name="connsiteX1143" fmla="*/ 471512 w 5155357"/>
              <a:gd name="connsiteY1143" fmla="*/ 836226 h 1041673"/>
              <a:gd name="connsiteX1144" fmla="*/ 471512 w 5155357"/>
              <a:gd name="connsiteY1144" fmla="*/ 836226 h 1041673"/>
              <a:gd name="connsiteX1145" fmla="*/ 472506 w 5155357"/>
              <a:gd name="connsiteY1145" fmla="*/ 834734 h 1041673"/>
              <a:gd name="connsiteX1146" fmla="*/ 473191 w 5155357"/>
              <a:gd name="connsiteY1146" fmla="*/ 833863 h 1041673"/>
              <a:gd name="connsiteX1147" fmla="*/ 473191 w 5155357"/>
              <a:gd name="connsiteY1147" fmla="*/ 833987 h 1041673"/>
              <a:gd name="connsiteX1148" fmla="*/ 473813 w 5155357"/>
              <a:gd name="connsiteY1148" fmla="*/ 834236 h 1041673"/>
              <a:gd name="connsiteX1149" fmla="*/ 473813 w 5155357"/>
              <a:gd name="connsiteY1149" fmla="*/ 834236 h 1041673"/>
              <a:gd name="connsiteX1150" fmla="*/ 481585 w 5155357"/>
              <a:gd name="connsiteY1150" fmla="*/ 830070 h 1041673"/>
              <a:gd name="connsiteX1151" fmla="*/ 475429 w 5155357"/>
              <a:gd name="connsiteY1151" fmla="*/ 835728 h 1041673"/>
              <a:gd name="connsiteX1152" fmla="*/ 475367 w 5155357"/>
              <a:gd name="connsiteY1152" fmla="*/ 835728 h 1041673"/>
              <a:gd name="connsiteX1153" fmla="*/ 475491 w 5155357"/>
              <a:gd name="connsiteY1153" fmla="*/ 835418 h 1041673"/>
              <a:gd name="connsiteX1154" fmla="*/ 475491 w 5155357"/>
              <a:gd name="connsiteY1154" fmla="*/ 834485 h 1041673"/>
              <a:gd name="connsiteX1155" fmla="*/ 482144 w 5155357"/>
              <a:gd name="connsiteY1155" fmla="*/ 823915 h 1041673"/>
              <a:gd name="connsiteX1156" fmla="*/ 481585 w 5155357"/>
              <a:gd name="connsiteY1156" fmla="*/ 830070 h 1041673"/>
              <a:gd name="connsiteX1157" fmla="*/ 482144 w 5155357"/>
              <a:gd name="connsiteY1157" fmla="*/ 820557 h 1041673"/>
              <a:gd name="connsiteX1158" fmla="*/ 481585 w 5155357"/>
              <a:gd name="connsiteY1158" fmla="*/ 819438 h 1041673"/>
              <a:gd name="connsiteX1159" fmla="*/ 481585 w 5155357"/>
              <a:gd name="connsiteY1159" fmla="*/ 819438 h 1041673"/>
              <a:gd name="connsiteX1160" fmla="*/ 483948 w 5155357"/>
              <a:gd name="connsiteY1160" fmla="*/ 815023 h 1041673"/>
              <a:gd name="connsiteX1161" fmla="*/ 484942 w 5155357"/>
              <a:gd name="connsiteY1161" fmla="*/ 815023 h 1041673"/>
              <a:gd name="connsiteX1162" fmla="*/ 482144 w 5155357"/>
              <a:gd name="connsiteY1162" fmla="*/ 820557 h 1041673"/>
              <a:gd name="connsiteX1163" fmla="*/ 488300 w 5155357"/>
              <a:gd name="connsiteY1163" fmla="*/ 803334 h 1041673"/>
              <a:gd name="connsiteX1164" fmla="*/ 486061 w 5155357"/>
              <a:gd name="connsiteY1164" fmla="*/ 803334 h 1041673"/>
              <a:gd name="connsiteX1165" fmla="*/ 487181 w 5155357"/>
              <a:gd name="connsiteY1165" fmla="*/ 807811 h 1041673"/>
              <a:gd name="connsiteX1166" fmla="*/ 483823 w 5155357"/>
              <a:gd name="connsiteY1166" fmla="*/ 809427 h 1041673"/>
              <a:gd name="connsiteX1167" fmla="*/ 484072 w 5155357"/>
              <a:gd name="connsiteY1167" fmla="*/ 810298 h 1041673"/>
              <a:gd name="connsiteX1168" fmla="*/ 481833 w 5155357"/>
              <a:gd name="connsiteY1168" fmla="*/ 809179 h 1041673"/>
              <a:gd name="connsiteX1169" fmla="*/ 482144 w 5155357"/>
              <a:gd name="connsiteY1169" fmla="*/ 809987 h 1041673"/>
              <a:gd name="connsiteX1170" fmla="*/ 481025 w 5155357"/>
              <a:gd name="connsiteY1170" fmla="*/ 809987 h 1041673"/>
              <a:gd name="connsiteX1171" fmla="*/ 476548 w 5155357"/>
              <a:gd name="connsiteY1171" fmla="*/ 815086 h 1041673"/>
              <a:gd name="connsiteX1172" fmla="*/ 475429 w 5155357"/>
              <a:gd name="connsiteY1172" fmla="*/ 820060 h 1041673"/>
              <a:gd name="connsiteX1173" fmla="*/ 467035 w 5155357"/>
              <a:gd name="connsiteY1173" fmla="*/ 827335 h 1041673"/>
              <a:gd name="connsiteX1174" fmla="*/ 465357 w 5155357"/>
              <a:gd name="connsiteY1174" fmla="*/ 834050 h 1041673"/>
              <a:gd name="connsiteX1175" fmla="*/ 468279 w 5155357"/>
              <a:gd name="connsiteY1175" fmla="*/ 831998 h 1041673"/>
              <a:gd name="connsiteX1176" fmla="*/ 471014 w 5155357"/>
              <a:gd name="connsiteY1176" fmla="*/ 829262 h 1041673"/>
              <a:gd name="connsiteX1177" fmla="*/ 475864 w 5155357"/>
              <a:gd name="connsiteY1177" fmla="*/ 821801 h 1041673"/>
              <a:gd name="connsiteX1178" fmla="*/ 481523 w 5155357"/>
              <a:gd name="connsiteY1178" fmla="*/ 814588 h 1041673"/>
              <a:gd name="connsiteX1179" fmla="*/ 483699 w 5155357"/>
              <a:gd name="connsiteY1179" fmla="*/ 811168 h 1041673"/>
              <a:gd name="connsiteX1180" fmla="*/ 483264 w 5155357"/>
              <a:gd name="connsiteY1180" fmla="*/ 814526 h 1041673"/>
              <a:gd name="connsiteX1181" fmla="*/ 480652 w 5155357"/>
              <a:gd name="connsiteY1181" fmla="*/ 819562 h 1041673"/>
              <a:gd name="connsiteX1182" fmla="*/ 480465 w 5155357"/>
              <a:gd name="connsiteY1182" fmla="*/ 819562 h 1041673"/>
              <a:gd name="connsiteX1183" fmla="*/ 472196 w 5155357"/>
              <a:gd name="connsiteY1183" fmla="*/ 833179 h 1041673"/>
              <a:gd name="connsiteX1184" fmla="*/ 471574 w 5155357"/>
              <a:gd name="connsiteY1184" fmla="*/ 833987 h 1041673"/>
              <a:gd name="connsiteX1185" fmla="*/ 470393 w 5155357"/>
              <a:gd name="connsiteY1185" fmla="*/ 835728 h 1041673"/>
              <a:gd name="connsiteX1186" fmla="*/ 470393 w 5155357"/>
              <a:gd name="connsiteY1186" fmla="*/ 835728 h 1041673"/>
              <a:gd name="connsiteX1187" fmla="*/ 469833 w 5155357"/>
              <a:gd name="connsiteY1187" fmla="*/ 836226 h 1041673"/>
              <a:gd name="connsiteX1188" fmla="*/ 465357 w 5155357"/>
              <a:gd name="connsiteY1188" fmla="*/ 833987 h 1041673"/>
              <a:gd name="connsiteX1189" fmla="*/ 463802 w 5155357"/>
              <a:gd name="connsiteY1189" fmla="*/ 830568 h 1041673"/>
              <a:gd name="connsiteX1190" fmla="*/ 464610 w 5155357"/>
              <a:gd name="connsiteY1190" fmla="*/ 827770 h 1041673"/>
              <a:gd name="connsiteX1191" fmla="*/ 465357 w 5155357"/>
              <a:gd name="connsiteY1191" fmla="*/ 824661 h 1041673"/>
              <a:gd name="connsiteX1192" fmla="*/ 467595 w 5155357"/>
              <a:gd name="connsiteY1192" fmla="*/ 820557 h 1041673"/>
              <a:gd name="connsiteX1193" fmla="*/ 469274 w 5155357"/>
              <a:gd name="connsiteY1193" fmla="*/ 817137 h 1041673"/>
              <a:gd name="connsiteX1194" fmla="*/ 471201 w 5155357"/>
              <a:gd name="connsiteY1194" fmla="*/ 817635 h 1041673"/>
              <a:gd name="connsiteX1195" fmla="*/ 473626 w 5155357"/>
              <a:gd name="connsiteY1195" fmla="*/ 815707 h 1041673"/>
              <a:gd name="connsiteX1196" fmla="*/ 475118 w 5155357"/>
              <a:gd name="connsiteY1196" fmla="*/ 815583 h 1041673"/>
              <a:gd name="connsiteX1197" fmla="*/ 474310 w 5155357"/>
              <a:gd name="connsiteY1197" fmla="*/ 813345 h 1041673"/>
              <a:gd name="connsiteX1198" fmla="*/ 473066 w 5155357"/>
              <a:gd name="connsiteY1198" fmla="*/ 812785 h 1041673"/>
              <a:gd name="connsiteX1199" fmla="*/ 475677 w 5155357"/>
              <a:gd name="connsiteY1199" fmla="*/ 807313 h 1041673"/>
              <a:gd name="connsiteX1200" fmla="*/ 480652 w 5155357"/>
              <a:gd name="connsiteY1200" fmla="*/ 800909 h 1041673"/>
              <a:gd name="connsiteX1201" fmla="*/ 482206 w 5155357"/>
              <a:gd name="connsiteY1201" fmla="*/ 796432 h 1041673"/>
              <a:gd name="connsiteX1202" fmla="*/ 483761 w 5155357"/>
              <a:gd name="connsiteY1202" fmla="*/ 794691 h 1041673"/>
              <a:gd name="connsiteX1203" fmla="*/ 484631 w 5155357"/>
              <a:gd name="connsiteY1203" fmla="*/ 793883 h 1041673"/>
              <a:gd name="connsiteX1204" fmla="*/ 482144 w 5155357"/>
              <a:gd name="connsiteY1204" fmla="*/ 799914 h 1041673"/>
              <a:gd name="connsiteX1205" fmla="*/ 488300 w 5155357"/>
              <a:gd name="connsiteY1205" fmla="*/ 787541 h 1041673"/>
              <a:gd name="connsiteX1206" fmla="*/ 489605 w 5155357"/>
              <a:gd name="connsiteY1206" fmla="*/ 785240 h 1041673"/>
              <a:gd name="connsiteX1207" fmla="*/ 491533 w 5155357"/>
              <a:gd name="connsiteY1207" fmla="*/ 782629 h 1041673"/>
              <a:gd name="connsiteX1208" fmla="*/ 488921 w 5155357"/>
              <a:gd name="connsiteY1208" fmla="*/ 790588 h 1041673"/>
              <a:gd name="connsiteX1209" fmla="*/ 486373 w 5155357"/>
              <a:gd name="connsiteY1209" fmla="*/ 795375 h 1041673"/>
              <a:gd name="connsiteX1210" fmla="*/ 483761 w 5155357"/>
              <a:gd name="connsiteY1210" fmla="*/ 799728 h 1041673"/>
              <a:gd name="connsiteX1211" fmla="*/ 482579 w 5155357"/>
              <a:gd name="connsiteY1211" fmla="*/ 803147 h 1041673"/>
              <a:gd name="connsiteX1212" fmla="*/ 479470 w 5155357"/>
              <a:gd name="connsiteY1212" fmla="*/ 806940 h 1041673"/>
              <a:gd name="connsiteX1213" fmla="*/ 479284 w 5155357"/>
              <a:gd name="connsiteY1213" fmla="*/ 808992 h 1041673"/>
              <a:gd name="connsiteX1214" fmla="*/ 481833 w 5155357"/>
              <a:gd name="connsiteY1214" fmla="*/ 809117 h 1041673"/>
              <a:gd name="connsiteX1215" fmla="*/ 482704 w 5155357"/>
              <a:gd name="connsiteY1215" fmla="*/ 809365 h 1041673"/>
              <a:gd name="connsiteX1216" fmla="*/ 488859 w 5155357"/>
              <a:gd name="connsiteY1216" fmla="*/ 798733 h 1041673"/>
              <a:gd name="connsiteX1217" fmla="*/ 488300 w 5155357"/>
              <a:gd name="connsiteY1217" fmla="*/ 803272 h 1041673"/>
              <a:gd name="connsiteX1218" fmla="*/ 491098 w 5155357"/>
              <a:gd name="connsiteY1218" fmla="*/ 790961 h 1041673"/>
              <a:gd name="connsiteX1219" fmla="*/ 491098 w 5155357"/>
              <a:gd name="connsiteY1219" fmla="*/ 790836 h 1041673"/>
              <a:gd name="connsiteX1220" fmla="*/ 491657 w 5155357"/>
              <a:gd name="connsiteY1220" fmla="*/ 790961 h 1041673"/>
              <a:gd name="connsiteX1221" fmla="*/ 490538 w 5155357"/>
              <a:gd name="connsiteY1221" fmla="*/ 793261 h 1041673"/>
              <a:gd name="connsiteX1222" fmla="*/ 491098 w 5155357"/>
              <a:gd name="connsiteY1222" fmla="*/ 790961 h 1041673"/>
              <a:gd name="connsiteX1223" fmla="*/ 494953 w 5155357"/>
              <a:gd name="connsiteY1223" fmla="*/ 797178 h 1041673"/>
              <a:gd name="connsiteX1224" fmla="*/ 494953 w 5155357"/>
              <a:gd name="connsiteY1224" fmla="*/ 794318 h 1041673"/>
              <a:gd name="connsiteX1225" fmla="*/ 494953 w 5155357"/>
              <a:gd name="connsiteY1225" fmla="*/ 797178 h 1041673"/>
              <a:gd name="connsiteX1226" fmla="*/ 490662 w 5155357"/>
              <a:gd name="connsiteY1226" fmla="*/ 797862 h 1041673"/>
              <a:gd name="connsiteX1227" fmla="*/ 493087 w 5155357"/>
              <a:gd name="connsiteY1227" fmla="*/ 792204 h 1041673"/>
              <a:gd name="connsiteX1228" fmla="*/ 493834 w 5155357"/>
              <a:gd name="connsiteY1228" fmla="*/ 790339 h 1041673"/>
              <a:gd name="connsiteX1229" fmla="*/ 494145 w 5155357"/>
              <a:gd name="connsiteY1229" fmla="*/ 790463 h 1041673"/>
              <a:gd name="connsiteX1230" fmla="*/ 494891 w 5155357"/>
              <a:gd name="connsiteY1230" fmla="*/ 789904 h 1041673"/>
              <a:gd name="connsiteX1231" fmla="*/ 495015 w 5155357"/>
              <a:gd name="connsiteY1231" fmla="*/ 789904 h 1041673"/>
              <a:gd name="connsiteX1232" fmla="*/ 495015 w 5155357"/>
              <a:gd name="connsiteY1232" fmla="*/ 788722 h 1041673"/>
              <a:gd name="connsiteX1233" fmla="*/ 495015 w 5155357"/>
              <a:gd name="connsiteY1233" fmla="*/ 788474 h 1041673"/>
              <a:gd name="connsiteX1234" fmla="*/ 494517 w 5155357"/>
              <a:gd name="connsiteY1234" fmla="*/ 787727 h 1041673"/>
              <a:gd name="connsiteX1235" fmla="*/ 494642 w 5155357"/>
              <a:gd name="connsiteY1235" fmla="*/ 787168 h 1041673"/>
              <a:gd name="connsiteX1236" fmla="*/ 494953 w 5155357"/>
              <a:gd name="connsiteY1236" fmla="*/ 784930 h 1041673"/>
              <a:gd name="connsiteX1237" fmla="*/ 494268 w 5155357"/>
              <a:gd name="connsiteY1237" fmla="*/ 784059 h 1041673"/>
              <a:gd name="connsiteX1238" fmla="*/ 496693 w 5155357"/>
              <a:gd name="connsiteY1238" fmla="*/ 780328 h 1041673"/>
              <a:gd name="connsiteX1239" fmla="*/ 497751 w 5155357"/>
              <a:gd name="connsiteY1239" fmla="*/ 776536 h 1041673"/>
              <a:gd name="connsiteX1240" fmla="*/ 493399 w 5155357"/>
              <a:gd name="connsiteY1240" fmla="*/ 779458 h 1041673"/>
              <a:gd name="connsiteX1241" fmla="*/ 495139 w 5155357"/>
              <a:gd name="connsiteY1241" fmla="*/ 775292 h 1041673"/>
              <a:gd name="connsiteX1242" fmla="*/ 498248 w 5155357"/>
              <a:gd name="connsiteY1242" fmla="*/ 771188 h 1041673"/>
              <a:gd name="connsiteX1243" fmla="*/ 497751 w 5155357"/>
              <a:gd name="connsiteY1243" fmla="*/ 768390 h 1041673"/>
              <a:gd name="connsiteX1244" fmla="*/ 499989 w 5155357"/>
              <a:gd name="connsiteY1244" fmla="*/ 764100 h 1041673"/>
              <a:gd name="connsiteX1245" fmla="*/ 501171 w 5155357"/>
              <a:gd name="connsiteY1245" fmla="*/ 765468 h 1041673"/>
              <a:gd name="connsiteX1246" fmla="*/ 502911 w 5155357"/>
              <a:gd name="connsiteY1246" fmla="*/ 765841 h 1041673"/>
              <a:gd name="connsiteX1247" fmla="*/ 505461 w 5155357"/>
              <a:gd name="connsiteY1247" fmla="*/ 762235 h 1041673"/>
              <a:gd name="connsiteX1248" fmla="*/ 508072 w 5155357"/>
              <a:gd name="connsiteY1248" fmla="*/ 761489 h 1041673"/>
              <a:gd name="connsiteX1249" fmla="*/ 509253 w 5155357"/>
              <a:gd name="connsiteY1249" fmla="*/ 762235 h 1041673"/>
              <a:gd name="connsiteX1250" fmla="*/ 507389 w 5155357"/>
              <a:gd name="connsiteY1250" fmla="*/ 766525 h 1041673"/>
              <a:gd name="connsiteX1251" fmla="*/ 503409 w 5155357"/>
              <a:gd name="connsiteY1251" fmla="*/ 775479 h 1041673"/>
              <a:gd name="connsiteX1252" fmla="*/ 502227 w 5155357"/>
              <a:gd name="connsiteY1252" fmla="*/ 778401 h 1041673"/>
              <a:gd name="connsiteX1253" fmla="*/ 502165 w 5155357"/>
              <a:gd name="connsiteY1253" fmla="*/ 778339 h 1041673"/>
              <a:gd name="connsiteX1254" fmla="*/ 501419 w 5155357"/>
              <a:gd name="connsiteY1254" fmla="*/ 778836 h 1041673"/>
              <a:gd name="connsiteX1255" fmla="*/ 501232 w 5155357"/>
              <a:gd name="connsiteY1255" fmla="*/ 779271 h 1041673"/>
              <a:gd name="connsiteX1256" fmla="*/ 501171 w 5155357"/>
              <a:gd name="connsiteY1256" fmla="*/ 779271 h 1041673"/>
              <a:gd name="connsiteX1257" fmla="*/ 500051 w 5155357"/>
              <a:gd name="connsiteY1257" fmla="*/ 778650 h 1041673"/>
              <a:gd name="connsiteX1258" fmla="*/ 500548 w 5155357"/>
              <a:gd name="connsiteY1258" fmla="*/ 780266 h 1041673"/>
              <a:gd name="connsiteX1259" fmla="*/ 500113 w 5155357"/>
              <a:gd name="connsiteY1259" fmla="*/ 780577 h 1041673"/>
              <a:gd name="connsiteX1260" fmla="*/ 499802 w 5155357"/>
              <a:gd name="connsiteY1260" fmla="*/ 781385 h 1041673"/>
              <a:gd name="connsiteX1261" fmla="*/ 500362 w 5155357"/>
              <a:gd name="connsiteY1261" fmla="*/ 781758 h 1041673"/>
              <a:gd name="connsiteX1262" fmla="*/ 500611 w 5155357"/>
              <a:gd name="connsiteY1262" fmla="*/ 781758 h 1041673"/>
              <a:gd name="connsiteX1263" fmla="*/ 500735 w 5155357"/>
              <a:gd name="connsiteY1263" fmla="*/ 781758 h 1041673"/>
              <a:gd name="connsiteX1264" fmla="*/ 496569 w 5155357"/>
              <a:gd name="connsiteY1264" fmla="*/ 789655 h 1041673"/>
              <a:gd name="connsiteX1265" fmla="*/ 490725 w 5155357"/>
              <a:gd name="connsiteY1265" fmla="*/ 797925 h 1041673"/>
              <a:gd name="connsiteX1266" fmla="*/ 507886 w 5155357"/>
              <a:gd name="connsiteY1266" fmla="*/ 755333 h 1041673"/>
              <a:gd name="connsiteX1267" fmla="*/ 508383 w 5155357"/>
              <a:gd name="connsiteY1267" fmla="*/ 755271 h 1041673"/>
              <a:gd name="connsiteX1268" fmla="*/ 507886 w 5155357"/>
              <a:gd name="connsiteY1268" fmla="*/ 755333 h 1041673"/>
              <a:gd name="connsiteX1269" fmla="*/ 501668 w 5155357"/>
              <a:gd name="connsiteY1269" fmla="*/ 784867 h 1041673"/>
              <a:gd name="connsiteX1270" fmla="*/ 501109 w 5155357"/>
              <a:gd name="connsiteY1270" fmla="*/ 781510 h 1041673"/>
              <a:gd name="connsiteX1271" fmla="*/ 501109 w 5155357"/>
              <a:gd name="connsiteY1271" fmla="*/ 781510 h 1041673"/>
              <a:gd name="connsiteX1272" fmla="*/ 502476 w 5155357"/>
              <a:gd name="connsiteY1272" fmla="*/ 779520 h 1041673"/>
              <a:gd name="connsiteX1273" fmla="*/ 510062 w 5155357"/>
              <a:gd name="connsiteY1273" fmla="*/ 764722 h 1041673"/>
              <a:gd name="connsiteX1274" fmla="*/ 501668 w 5155357"/>
              <a:gd name="connsiteY1274" fmla="*/ 784805 h 1041673"/>
              <a:gd name="connsiteX1275" fmla="*/ 522310 w 5155357"/>
              <a:gd name="connsiteY1275" fmla="*/ 754773 h 1041673"/>
              <a:gd name="connsiteX1276" fmla="*/ 523430 w 5155357"/>
              <a:gd name="connsiteY1276" fmla="*/ 749115 h 1041673"/>
              <a:gd name="connsiteX1277" fmla="*/ 522310 w 5155357"/>
              <a:gd name="connsiteY1277" fmla="*/ 754773 h 1041673"/>
              <a:gd name="connsiteX1278" fmla="*/ 530705 w 5155357"/>
              <a:gd name="connsiteY1278" fmla="*/ 726234 h 1041673"/>
              <a:gd name="connsiteX1279" fmla="*/ 532383 w 5155357"/>
              <a:gd name="connsiteY1279" fmla="*/ 722876 h 1041673"/>
              <a:gd name="connsiteX1280" fmla="*/ 530705 w 5155357"/>
              <a:gd name="connsiteY1280" fmla="*/ 726234 h 1041673"/>
              <a:gd name="connsiteX1281" fmla="*/ 531886 w 5155357"/>
              <a:gd name="connsiteY1281" fmla="*/ 710068 h 1041673"/>
              <a:gd name="connsiteX1282" fmla="*/ 530829 w 5155357"/>
              <a:gd name="connsiteY1282" fmla="*/ 712679 h 1041673"/>
              <a:gd name="connsiteX1283" fmla="*/ 529648 w 5155357"/>
              <a:gd name="connsiteY1283" fmla="*/ 715788 h 1041673"/>
              <a:gd name="connsiteX1284" fmla="*/ 527596 w 5155357"/>
              <a:gd name="connsiteY1284" fmla="*/ 717343 h 1041673"/>
              <a:gd name="connsiteX1285" fmla="*/ 527409 w 5155357"/>
              <a:gd name="connsiteY1285" fmla="*/ 721260 h 1041673"/>
              <a:gd name="connsiteX1286" fmla="*/ 526912 w 5155357"/>
              <a:gd name="connsiteY1286" fmla="*/ 723871 h 1041673"/>
              <a:gd name="connsiteX1287" fmla="*/ 524611 w 5155357"/>
              <a:gd name="connsiteY1287" fmla="*/ 725612 h 1041673"/>
              <a:gd name="connsiteX1288" fmla="*/ 522871 w 5155357"/>
              <a:gd name="connsiteY1288" fmla="*/ 724120 h 1041673"/>
              <a:gd name="connsiteX1289" fmla="*/ 522871 w 5155357"/>
              <a:gd name="connsiteY1289" fmla="*/ 726918 h 1041673"/>
              <a:gd name="connsiteX1290" fmla="*/ 524549 w 5155357"/>
              <a:gd name="connsiteY1290" fmla="*/ 726296 h 1041673"/>
              <a:gd name="connsiteX1291" fmla="*/ 524611 w 5155357"/>
              <a:gd name="connsiteY1291" fmla="*/ 725674 h 1041673"/>
              <a:gd name="connsiteX1292" fmla="*/ 524549 w 5155357"/>
              <a:gd name="connsiteY1292" fmla="*/ 726296 h 1041673"/>
              <a:gd name="connsiteX1293" fmla="*/ 524487 w 5155357"/>
              <a:gd name="connsiteY1293" fmla="*/ 728659 h 1041673"/>
              <a:gd name="connsiteX1294" fmla="*/ 522559 w 5155357"/>
              <a:gd name="connsiteY1294" fmla="*/ 729716 h 1041673"/>
              <a:gd name="connsiteX1295" fmla="*/ 520508 w 5155357"/>
              <a:gd name="connsiteY1295" fmla="*/ 731954 h 1041673"/>
              <a:gd name="connsiteX1296" fmla="*/ 520508 w 5155357"/>
              <a:gd name="connsiteY1296" fmla="*/ 733011 h 1041673"/>
              <a:gd name="connsiteX1297" fmla="*/ 521005 w 5155357"/>
              <a:gd name="connsiteY1297" fmla="*/ 735561 h 1041673"/>
              <a:gd name="connsiteX1298" fmla="*/ 520694 w 5155357"/>
              <a:gd name="connsiteY1298" fmla="*/ 738359 h 1041673"/>
              <a:gd name="connsiteX1299" fmla="*/ 518767 w 5155357"/>
              <a:gd name="connsiteY1299" fmla="*/ 741778 h 1041673"/>
              <a:gd name="connsiteX1300" fmla="*/ 516404 w 5155357"/>
              <a:gd name="connsiteY1300" fmla="*/ 743830 h 1041673"/>
              <a:gd name="connsiteX1301" fmla="*/ 515533 w 5155357"/>
              <a:gd name="connsiteY1301" fmla="*/ 747623 h 1041673"/>
              <a:gd name="connsiteX1302" fmla="*/ 515533 w 5155357"/>
              <a:gd name="connsiteY1302" fmla="*/ 749551 h 1041673"/>
              <a:gd name="connsiteX1303" fmla="*/ 514787 w 5155357"/>
              <a:gd name="connsiteY1303" fmla="*/ 752411 h 1041673"/>
              <a:gd name="connsiteX1304" fmla="*/ 521192 w 5155357"/>
              <a:gd name="connsiteY1304" fmla="*/ 743084 h 1041673"/>
              <a:gd name="connsiteX1305" fmla="*/ 521751 w 5155357"/>
              <a:gd name="connsiteY1305" fmla="*/ 743084 h 1041673"/>
              <a:gd name="connsiteX1306" fmla="*/ 513357 w 5155357"/>
              <a:gd name="connsiteY1306" fmla="*/ 759312 h 1041673"/>
              <a:gd name="connsiteX1307" fmla="*/ 514476 w 5155357"/>
              <a:gd name="connsiteY1307" fmla="*/ 752535 h 1041673"/>
              <a:gd name="connsiteX1308" fmla="*/ 512238 w 5155357"/>
              <a:gd name="connsiteY1308" fmla="*/ 753965 h 1041673"/>
              <a:gd name="connsiteX1309" fmla="*/ 511678 w 5155357"/>
              <a:gd name="connsiteY1309" fmla="*/ 749737 h 1041673"/>
              <a:gd name="connsiteX1310" fmla="*/ 513917 w 5155357"/>
              <a:gd name="connsiteY1310" fmla="*/ 750297 h 1041673"/>
              <a:gd name="connsiteX1311" fmla="*/ 513917 w 5155357"/>
              <a:gd name="connsiteY1311" fmla="*/ 745447 h 1041673"/>
              <a:gd name="connsiteX1312" fmla="*/ 514538 w 5155357"/>
              <a:gd name="connsiteY1312" fmla="*/ 745882 h 1041673"/>
              <a:gd name="connsiteX1313" fmla="*/ 514787 w 5155357"/>
              <a:gd name="connsiteY1313" fmla="*/ 745944 h 1041673"/>
              <a:gd name="connsiteX1314" fmla="*/ 515036 w 5155357"/>
              <a:gd name="connsiteY1314" fmla="*/ 745820 h 1041673"/>
              <a:gd name="connsiteX1315" fmla="*/ 515036 w 5155357"/>
              <a:gd name="connsiteY1315" fmla="*/ 745322 h 1041673"/>
              <a:gd name="connsiteX1316" fmla="*/ 514601 w 5155357"/>
              <a:gd name="connsiteY1316" fmla="*/ 745012 h 1041673"/>
              <a:gd name="connsiteX1317" fmla="*/ 514601 w 5155357"/>
              <a:gd name="connsiteY1317" fmla="*/ 744763 h 1041673"/>
              <a:gd name="connsiteX1318" fmla="*/ 514538 w 5155357"/>
              <a:gd name="connsiteY1318" fmla="*/ 741903 h 1041673"/>
              <a:gd name="connsiteX1319" fmla="*/ 513979 w 5155357"/>
              <a:gd name="connsiteY1319" fmla="*/ 744576 h 1041673"/>
              <a:gd name="connsiteX1320" fmla="*/ 513730 w 5155357"/>
              <a:gd name="connsiteY1320" fmla="*/ 744390 h 1041673"/>
              <a:gd name="connsiteX1321" fmla="*/ 513357 w 5155357"/>
              <a:gd name="connsiteY1321" fmla="*/ 744141 h 1041673"/>
              <a:gd name="connsiteX1322" fmla="*/ 512860 w 5155357"/>
              <a:gd name="connsiteY1322" fmla="*/ 744265 h 1041673"/>
              <a:gd name="connsiteX1323" fmla="*/ 512984 w 5155357"/>
              <a:gd name="connsiteY1323" fmla="*/ 744763 h 1041673"/>
              <a:gd name="connsiteX1324" fmla="*/ 513357 w 5155357"/>
              <a:gd name="connsiteY1324" fmla="*/ 745012 h 1041673"/>
              <a:gd name="connsiteX1325" fmla="*/ 513357 w 5155357"/>
              <a:gd name="connsiteY1325" fmla="*/ 745322 h 1041673"/>
              <a:gd name="connsiteX1326" fmla="*/ 511243 w 5155357"/>
              <a:gd name="connsiteY1326" fmla="*/ 748680 h 1041673"/>
              <a:gd name="connsiteX1327" fmla="*/ 511119 w 5155357"/>
              <a:gd name="connsiteY1327" fmla="*/ 748494 h 1041673"/>
              <a:gd name="connsiteX1328" fmla="*/ 511306 w 5155357"/>
              <a:gd name="connsiteY1328" fmla="*/ 748058 h 1041673"/>
              <a:gd name="connsiteX1329" fmla="*/ 510870 w 5155357"/>
              <a:gd name="connsiteY1329" fmla="*/ 747063 h 1041673"/>
              <a:gd name="connsiteX1330" fmla="*/ 509875 w 5155357"/>
              <a:gd name="connsiteY1330" fmla="*/ 747499 h 1041673"/>
              <a:gd name="connsiteX1331" fmla="*/ 509627 w 5155357"/>
              <a:gd name="connsiteY1331" fmla="*/ 748058 h 1041673"/>
              <a:gd name="connsiteX1332" fmla="*/ 509565 w 5155357"/>
              <a:gd name="connsiteY1332" fmla="*/ 748058 h 1041673"/>
              <a:gd name="connsiteX1333" fmla="*/ 508445 w 5155357"/>
              <a:gd name="connsiteY1333" fmla="*/ 746877 h 1041673"/>
              <a:gd name="connsiteX1334" fmla="*/ 509004 w 5155357"/>
              <a:gd name="connsiteY1334" fmla="*/ 749115 h 1041673"/>
              <a:gd name="connsiteX1335" fmla="*/ 508756 w 5155357"/>
              <a:gd name="connsiteY1335" fmla="*/ 749488 h 1041673"/>
              <a:gd name="connsiteX1336" fmla="*/ 508756 w 5155357"/>
              <a:gd name="connsiteY1336" fmla="*/ 750545 h 1041673"/>
              <a:gd name="connsiteX1337" fmla="*/ 509253 w 5155357"/>
              <a:gd name="connsiteY1337" fmla="*/ 750732 h 1041673"/>
              <a:gd name="connsiteX1338" fmla="*/ 509813 w 5155357"/>
              <a:gd name="connsiteY1338" fmla="*/ 750483 h 1041673"/>
              <a:gd name="connsiteX1339" fmla="*/ 510062 w 5155357"/>
              <a:gd name="connsiteY1339" fmla="*/ 750172 h 1041673"/>
              <a:gd name="connsiteX1340" fmla="*/ 507886 w 5155357"/>
              <a:gd name="connsiteY1340" fmla="*/ 755333 h 1041673"/>
              <a:gd name="connsiteX1341" fmla="*/ 505647 w 5155357"/>
              <a:gd name="connsiteY1341" fmla="*/ 755457 h 1041673"/>
              <a:gd name="connsiteX1342" fmla="*/ 507202 w 5155357"/>
              <a:gd name="connsiteY1342" fmla="*/ 750297 h 1041673"/>
              <a:gd name="connsiteX1343" fmla="*/ 506518 w 5155357"/>
              <a:gd name="connsiteY1343" fmla="*/ 748369 h 1041673"/>
              <a:gd name="connsiteX1344" fmla="*/ 507699 w 5155357"/>
              <a:gd name="connsiteY1344" fmla="*/ 744763 h 1041673"/>
              <a:gd name="connsiteX1345" fmla="*/ 510808 w 5155357"/>
              <a:gd name="connsiteY1345" fmla="*/ 742027 h 1041673"/>
              <a:gd name="connsiteX1346" fmla="*/ 511367 w 5155357"/>
              <a:gd name="connsiteY1346" fmla="*/ 741094 h 1041673"/>
              <a:gd name="connsiteX1347" fmla="*/ 512362 w 5155357"/>
              <a:gd name="connsiteY1347" fmla="*/ 739043 h 1041673"/>
              <a:gd name="connsiteX1348" fmla="*/ 511492 w 5155357"/>
              <a:gd name="connsiteY1348" fmla="*/ 743519 h 1041673"/>
              <a:gd name="connsiteX1349" fmla="*/ 510621 w 5155357"/>
              <a:gd name="connsiteY1349" fmla="*/ 745260 h 1041673"/>
              <a:gd name="connsiteX1350" fmla="*/ 514290 w 5155357"/>
              <a:gd name="connsiteY1350" fmla="*/ 739602 h 1041673"/>
              <a:gd name="connsiteX1351" fmla="*/ 515969 w 5155357"/>
              <a:gd name="connsiteY1351" fmla="*/ 735436 h 1041673"/>
              <a:gd name="connsiteX1352" fmla="*/ 518767 w 5155357"/>
              <a:gd name="connsiteY1352" fmla="*/ 730959 h 1041673"/>
              <a:gd name="connsiteX1353" fmla="*/ 519762 w 5155357"/>
              <a:gd name="connsiteY1353" fmla="*/ 727167 h 1041673"/>
              <a:gd name="connsiteX1354" fmla="*/ 521689 w 5155357"/>
              <a:gd name="connsiteY1354" fmla="*/ 723747 h 1041673"/>
              <a:gd name="connsiteX1355" fmla="*/ 524425 w 5155357"/>
              <a:gd name="connsiteY1355" fmla="*/ 719457 h 1041673"/>
              <a:gd name="connsiteX1356" fmla="*/ 524922 w 5155357"/>
              <a:gd name="connsiteY1356" fmla="*/ 715477 h 1041673"/>
              <a:gd name="connsiteX1357" fmla="*/ 527534 w 5155357"/>
              <a:gd name="connsiteY1357" fmla="*/ 713239 h 1041673"/>
              <a:gd name="connsiteX1358" fmla="*/ 528218 w 5155357"/>
              <a:gd name="connsiteY1358" fmla="*/ 710814 h 1041673"/>
              <a:gd name="connsiteX1359" fmla="*/ 529337 w 5155357"/>
              <a:gd name="connsiteY1359" fmla="*/ 707083 h 1041673"/>
              <a:gd name="connsiteX1360" fmla="*/ 526352 w 5155357"/>
              <a:gd name="connsiteY1360" fmla="*/ 711498 h 1041673"/>
              <a:gd name="connsiteX1361" fmla="*/ 524611 w 5155357"/>
              <a:gd name="connsiteY1361" fmla="*/ 712555 h 1041673"/>
              <a:gd name="connsiteX1362" fmla="*/ 525793 w 5155357"/>
              <a:gd name="connsiteY1362" fmla="*/ 707146 h 1041673"/>
              <a:gd name="connsiteX1363" fmla="*/ 529772 w 5155357"/>
              <a:gd name="connsiteY1363" fmla="*/ 700803 h 1041673"/>
              <a:gd name="connsiteX1364" fmla="*/ 530953 w 5155357"/>
              <a:gd name="connsiteY1364" fmla="*/ 697384 h 1041673"/>
              <a:gd name="connsiteX1365" fmla="*/ 531824 w 5155357"/>
              <a:gd name="connsiteY1365" fmla="*/ 699933 h 1041673"/>
              <a:gd name="connsiteX1366" fmla="*/ 533378 w 5155357"/>
              <a:gd name="connsiteY1366" fmla="*/ 699933 h 1041673"/>
              <a:gd name="connsiteX1367" fmla="*/ 537669 w 5155357"/>
              <a:gd name="connsiteY1367" fmla="*/ 695829 h 1041673"/>
              <a:gd name="connsiteX1368" fmla="*/ 536114 w 5155357"/>
              <a:gd name="connsiteY1368" fmla="*/ 701363 h 1041673"/>
              <a:gd name="connsiteX1369" fmla="*/ 538539 w 5155357"/>
              <a:gd name="connsiteY1369" fmla="*/ 700493 h 1041673"/>
              <a:gd name="connsiteX1370" fmla="*/ 536114 w 5155357"/>
              <a:gd name="connsiteY1370" fmla="*/ 706835 h 1041673"/>
              <a:gd name="connsiteX1371" fmla="*/ 534622 w 5155357"/>
              <a:gd name="connsiteY1371" fmla="*/ 705840 h 1041673"/>
              <a:gd name="connsiteX1372" fmla="*/ 532011 w 5155357"/>
              <a:gd name="connsiteY1372" fmla="*/ 709944 h 1041673"/>
              <a:gd name="connsiteX1373" fmla="*/ 535182 w 5155357"/>
              <a:gd name="connsiteY1373" fmla="*/ 717840 h 1041673"/>
              <a:gd name="connsiteX1374" fmla="*/ 535741 w 5155357"/>
              <a:gd name="connsiteY1374" fmla="*/ 713425 h 1041673"/>
              <a:gd name="connsiteX1375" fmla="*/ 543016 w 5155357"/>
              <a:gd name="connsiteY1375" fmla="*/ 697197 h 1041673"/>
              <a:gd name="connsiteX1376" fmla="*/ 544135 w 5155357"/>
              <a:gd name="connsiteY1376" fmla="*/ 702296 h 1041673"/>
              <a:gd name="connsiteX1377" fmla="*/ 544259 w 5155357"/>
              <a:gd name="connsiteY1377" fmla="*/ 702296 h 1041673"/>
              <a:gd name="connsiteX1378" fmla="*/ 542580 w 5155357"/>
              <a:gd name="connsiteY1378" fmla="*/ 707146 h 1041673"/>
              <a:gd name="connsiteX1379" fmla="*/ 541399 w 5155357"/>
              <a:gd name="connsiteY1379" fmla="*/ 710192 h 1041673"/>
              <a:gd name="connsiteX1380" fmla="*/ 541399 w 5155357"/>
              <a:gd name="connsiteY1380" fmla="*/ 710192 h 1041673"/>
              <a:gd name="connsiteX1381" fmla="*/ 535244 w 5155357"/>
              <a:gd name="connsiteY1381" fmla="*/ 717902 h 1041673"/>
              <a:gd name="connsiteX1382" fmla="*/ 537420 w 5155357"/>
              <a:gd name="connsiteY1382" fmla="*/ 725674 h 1041673"/>
              <a:gd name="connsiteX1383" fmla="*/ 539658 w 5155357"/>
              <a:gd name="connsiteY1383" fmla="*/ 720700 h 1041673"/>
              <a:gd name="connsiteX1384" fmla="*/ 537420 w 5155357"/>
              <a:gd name="connsiteY1384" fmla="*/ 725674 h 1041673"/>
              <a:gd name="connsiteX1385" fmla="*/ 552467 w 5155357"/>
              <a:gd name="connsiteY1385" fmla="*/ 688865 h 1041673"/>
              <a:gd name="connsiteX1386" fmla="*/ 550228 w 5155357"/>
              <a:gd name="connsiteY1386" fmla="*/ 696638 h 1041673"/>
              <a:gd name="connsiteX1387" fmla="*/ 540716 w 5155357"/>
              <a:gd name="connsiteY1387" fmla="*/ 718400 h 1041673"/>
              <a:gd name="connsiteX1388" fmla="*/ 540155 w 5155357"/>
              <a:gd name="connsiteY1388" fmla="*/ 718400 h 1041673"/>
              <a:gd name="connsiteX1389" fmla="*/ 542954 w 5155357"/>
              <a:gd name="connsiteY1389" fmla="*/ 710565 h 1041673"/>
              <a:gd name="connsiteX1390" fmla="*/ 542954 w 5155357"/>
              <a:gd name="connsiteY1390" fmla="*/ 710565 h 1041673"/>
              <a:gd name="connsiteX1391" fmla="*/ 544073 w 5155357"/>
              <a:gd name="connsiteY1391" fmla="*/ 707705 h 1041673"/>
              <a:gd name="connsiteX1392" fmla="*/ 545814 w 5155357"/>
              <a:gd name="connsiteY1392" fmla="*/ 702793 h 1041673"/>
              <a:gd name="connsiteX1393" fmla="*/ 545814 w 5155357"/>
              <a:gd name="connsiteY1393" fmla="*/ 702793 h 1041673"/>
              <a:gd name="connsiteX1394" fmla="*/ 556446 w 5155357"/>
              <a:gd name="connsiteY1394" fmla="*/ 676492 h 1041673"/>
              <a:gd name="connsiteX1395" fmla="*/ 559804 w 5155357"/>
              <a:gd name="connsiteY1395" fmla="*/ 666979 h 1041673"/>
              <a:gd name="connsiteX1396" fmla="*/ 559679 w 5155357"/>
              <a:gd name="connsiteY1396" fmla="*/ 666606 h 1041673"/>
              <a:gd name="connsiteX1397" fmla="*/ 560985 w 5155357"/>
              <a:gd name="connsiteY1397" fmla="*/ 666979 h 1041673"/>
              <a:gd name="connsiteX1398" fmla="*/ 560985 w 5155357"/>
              <a:gd name="connsiteY1398" fmla="*/ 666979 h 1041673"/>
              <a:gd name="connsiteX1399" fmla="*/ 552591 w 5155357"/>
              <a:gd name="connsiteY1399" fmla="*/ 688803 h 1041673"/>
              <a:gd name="connsiteX1400" fmla="*/ 563845 w 5155357"/>
              <a:gd name="connsiteY1400" fmla="*/ 659891 h 1041673"/>
              <a:gd name="connsiteX1401" fmla="*/ 563410 w 5155357"/>
              <a:gd name="connsiteY1401" fmla="*/ 661010 h 1041673"/>
              <a:gd name="connsiteX1402" fmla="*/ 562850 w 5155357"/>
              <a:gd name="connsiteY1402" fmla="*/ 662813 h 1041673"/>
              <a:gd name="connsiteX1403" fmla="*/ 560985 w 5155357"/>
              <a:gd name="connsiteY1403" fmla="*/ 666295 h 1041673"/>
              <a:gd name="connsiteX1404" fmla="*/ 560301 w 5155357"/>
              <a:gd name="connsiteY1404" fmla="*/ 666171 h 1041673"/>
              <a:gd name="connsiteX1405" fmla="*/ 562540 w 5155357"/>
              <a:gd name="connsiteY1405" fmla="*/ 658647 h 1041673"/>
              <a:gd name="connsiteX1406" fmla="*/ 563659 w 5155357"/>
              <a:gd name="connsiteY1406" fmla="*/ 659766 h 1041673"/>
              <a:gd name="connsiteX1407" fmla="*/ 563908 w 5155357"/>
              <a:gd name="connsiteY1407" fmla="*/ 659891 h 1041673"/>
              <a:gd name="connsiteX1408" fmla="*/ 563908 w 5155357"/>
              <a:gd name="connsiteY1408" fmla="*/ 659891 h 1041673"/>
              <a:gd name="connsiteX1409" fmla="*/ 564218 w 5155357"/>
              <a:gd name="connsiteY1409" fmla="*/ 663746 h 1041673"/>
              <a:gd name="connsiteX1410" fmla="*/ 563970 w 5155357"/>
              <a:gd name="connsiteY1410" fmla="*/ 663621 h 1041673"/>
              <a:gd name="connsiteX1411" fmla="*/ 564032 w 5155357"/>
              <a:gd name="connsiteY1411" fmla="*/ 663497 h 1041673"/>
              <a:gd name="connsiteX1412" fmla="*/ 564654 w 5155357"/>
              <a:gd name="connsiteY1412" fmla="*/ 661507 h 1041673"/>
              <a:gd name="connsiteX1413" fmla="*/ 564903 w 5155357"/>
              <a:gd name="connsiteY1413" fmla="*/ 660823 h 1041673"/>
              <a:gd name="connsiteX1414" fmla="*/ 565338 w 5155357"/>
              <a:gd name="connsiteY1414" fmla="*/ 659766 h 1041673"/>
              <a:gd name="connsiteX1415" fmla="*/ 564218 w 5155357"/>
              <a:gd name="connsiteY1415" fmla="*/ 663746 h 1041673"/>
              <a:gd name="connsiteX1416" fmla="*/ 566084 w 5155357"/>
              <a:gd name="connsiteY1416" fmla="*/ 650688 h 1041673"/>
              <a:gd name="connsiteX1417" fmla="*/ 565587 w 5155357"/>
              <a:gd name="connsiteY1417" fmla="*/ 652554 h 1041673"/>
              <a:gd name="connsiteX1418" fmla="*/ 564778 w 5155357"/>
              <a:gd name="connsiteY1418" fmla="*/ 652554 h 1041673"/>
              <a:gd name="connsiteX1419" fmla="*/ 565897 w 5155357"/>
              <a:gd name="connsiteY1419" fmla="*/ 647580 h 1041673"/>
              <a:gd name="connsiteX1420" fmla="*/ 566457 w 5155357"/>
              <a:gd name="connsiteY1420" fmla="*/ 648637 h 1041673"/>
              <a:gd name="connsiteX1421" fmla="*/ 566643 w 5155357"/>
              <a:gd name="connsiteY1421" fmla="*/ 648637 h 1041673"/>
              <a:gd name="connsiteX1422" fmla="*/ 566084 w 5155357"/>
              <a:gd name="connsiteY1422" fmla="*/ 650688 h 1041673"/>
              <a:gd name="connsiteX1423" fmla="*/ 567576 w 5155357"/>
              <a:gd name="connsiteY1423" fmla="*/ 655352 h 1041673"/>
              <a:gd name="connsiteX1424" fmla="*/ 567016 w 5155357"/>
              <a:gd name="connsiteY1424" fmla="*/ 653238 h 1041673"/>
              <a:gd name="connsiteX1425" fmla="*/ 567576 w 5155357"/>
              <a:gd name="connsiteY1425" fmla="*/ 651061 h 1041673"/>
              <a:gd name="connsiteX1426" fmla="*/ 568073 w 5155357"/>
              <a:gd name="connsiteY1426" fmla="*/ 649134 h 1041673"/>
              <a:gd name="connsiteX1427" fmla="*/ 568073 w 5155357"/>
              <a:gd name="connsiteY1427" fmla="*/ 649134 h 1041673"/>
              <a:gd name="connsiteX1428" fmla="*/ 567514 w 5155357"/>
              <a:gd name="connsiteY1428" fmla="*/ 655352 h 1041673"/>
              <a:gd name="connsiteX1429" fmla="*/ 570312 w 5155357"/>
              <a:gd name="connsiteY1429" fmla="*/ 634149 h 1041673"/>
              <a:gd name="connsiteX1430" fmla="*/ 570312 w 5155357"/>
              <a:gd name="connsiteY1430" fmla="*/ 631351 h 1041673"/>
              <a:gd name="connsiteX1431" fmla="*/ 570312 w 5155357"/>
              <a:gd name="connsiteY1431" fmla="*/ 634149 h 1041673"/>
              <a:gd name="connsiteX1432" fmla="*/ 573110 w 5155357"/>
              <a:gd name="connsiteY1432" fmla="*/ 647580 h 1041673"/>
              <a:gd name="connsiteX1433" fmla="*/ 574229 w 5155357"/>
              <a:gd name="connsiteY1433" fmla="*/ 649196 h 1041673"/>
              <a:gd name="connsiteX1434" fmla="*/ 573110 w 5155357"/>
              <a:gd name="connsiteY1434" fmla="*/ 647580 h 1041673"/>
              <a:gd name="connsiteX1435" fmla="*/ 588219 w 5155357"/>
              <a:gd name="connsiteY1435" fmla="*/ 577816 h 1041673"/>
              <a:gd name="connsiteX1436" fmla="*/ 591576 w 5155357"/>
              <a:gd name="connsiteY1436" fmla="*/ 564884 h 1041673"/>
              <a:gd name="connsiteX1437" fmla="*/ 593815 w 5155357"/>
              <a:gd name="connsiteY1437" fmla="*/ 553754 h 1041673"/>
              <a:gd name="connsiteX1438" fmla="*/ 591017 w 5155357"/>
              <a:gd name="connsiteY1438" fmla="*/ 577816 h 1041673"/>
              <a:gd name="connsiteX1439" fmla="*/ 587100 w 5155357"/>
              <a:gd name="connsiteY1439" fmla="*/ 591247 h 1041673"/>
              <a:gd name="connsiteX1440" fmla="*/ 584861 w 5155357"/>
              <a:gd name="connsiteY1440" fmla="*/ 600138 h 1041673"/>
              <a:gd name="connsiteX1441" fmla="*/ 586540 w 5155357"/>
              <a:gd name="connsiteY1441" fmla="*/ 591247 h 1041673"/>
              <a:gd name="connsiteX1442" fmla="*/ 585980 w 5155357"/>
              <a:gd name="connsiteY1442" fmla="*/ 587330 h 1041673"/>
              <a:gd name="connsiteX1443" fmla="*/ 587659 w 5155357"/>
              <a:gd name="connsiteY1443" fmla="*/ 582791 h 1041673"/>
              <a:gd name="connsiteX1444" fmla="*/ 588219 w 5155357"/>
              <a:gd name="connsiteY1444" fmla="*/ 577816 h 1041673"/>
              <a:gd name="connsiteX1445" fmla="*/ 584861 w 5155357"/>
              <a:gd name="connsiteY1445" fmla="*/ 511349 h 1041673"/>
              <a:gd name="connsiteX1446" fmla="*/ 585421 w 5155357"/>
              <a:gd name="connsiteY1446" fmla="*/ 517504 h 1041673"/>
              <a:gd name="connsiteX1447" fmla="*/ 584861 w 5155357"/>
              <a:gd name="connsiteY1447" fmla="*/ 511349 h 1041673"/>
              <a:gd name="connsiteX1448" fmla="*/ 581504 w 5155357"/>
              <a:gd name="connsiteY1448" fmla="*/ 529194 h 1041673"/>
              <a:gd name="connsiteX1449" fmla="*/ 582623 w 5155357"/>
              <a:gd name="connsiteY1449" fmla="*/ 532613 h 1041673"/>
              <a:gd name="connsiteX1450" fmla="*/ 581193 w 5155357"/>
              <a:gd name="connsiteY1450" fmla="*/ 533422 h 1041673"/>
              <a:gd name="connsiteX1451" fmla="*/ 580385 w 5155357"/>
              <a:gd name="connsiteY1451" fmla="*/ 533422 h 1041673"/>
              <a:gd name="connsiteX1452" fmla="*/ 581504 w 5155357"/>
              <a:gd name="connsiteY1452" fmla="*/ 529194 h 1041673"/>
              <a:gd name="connsiteX1453" fmla="*/ 579701 w 5155357"/>
              <a:gd name="connsiteY1453" fmla="*/ 533857 h 1041673"/>
              <a:gd name="connsiteX1454" fmla="*/ 580757 w 5155357"/>
              <a:gd name="connsiteY1454" fmla="*/ 534168 h 1041673"/>
              <a:gd name="connsiteX1455" fmla="*/ 581504 w 5155357"/>
              <a:gd name="connsiteY1455" fmla="*/ 534044 h 1041673"/>
              <a:gd name="connsiteX1456" fmla="*/ 581504 w 5155357"/>
              <a:gd name="connsiteY1456" fmla="*/ 534230 h 1041673"/>
              <a:gd name="connsiteX1457" fmla="*/ 580385 w 5155357"/>
              <a:gd name="connsiteY1457" fmla="*/ 544862 h 1041673"/>
              <a:gd name="connsiteX1458" fmla="*/ 579825 w 5155357"/>
              <a:gd name="connsiteY1458" fmla="*/ 534230 h 1041673"/>
              <a:gd name="connsiteX1459" fmla="*/ 579701 w 5155357"/>
              <a:gd name="connsiteY1459" fmla="*/ 533919 h 1041673"/>
              <a:gd name="connsiteX1460" fmla="*/ 579265 w 5155357"/>
              <a:gd name="connsiteY1460" fmla="*/ 552697 h 1041673"/>
              <a:gd name="connsiteX1461" fmla="*/ 577027 w 5155357"/>
              <a:gd name="connsiteY1461" fmla="*/ 568801 h 1041673"/>
              <a:gd name="connsiteX1462" fmla="*/ 575348 w 5155357"/>
              <a:gd name="connsiteY1462" fmla="*/ 571039 h 1041673"/>
              <a:gd name="connsiteX1463" fmla="*/ 570871 w 5155357"/>
              <a:gd name="connsiteY1463" fmla="*/ 589817 h 1041673"/>
              <a:gd name="connsiteX1464" fmla="*/ 570747 w 5155357"/>
              <a:gd name="connsiteY1464" fmla="*/ 589381 h 1041673"/>
              <a:gd name="connsiteX1465" fmla="*/ 567949 w 5155357"/>
              <a:gd name="connsiteY1465" fmla="*/ 589133 h 1041673"/>
              <a:gd name="connsiteX1466" fmla="*/ 565835 w 5155357"/>
              <a:gd name="connsiteY1466" fmla="*/ 593361 h 1041673"/>
              <a:gd name="connsiteX1467" fmla="*/ 565275 w 5155357"/>
              <a:gd name="connsiteY1467" fmla="*/ 592801 h 1041673"/>
              <a:gd name="connsiteX1468" fmla="*/ 565275 w 5155357"/>
              <a:gd name="connsiteY1468" fmla="*/ 592801 h 1041673"/>
              <a:gd name="connsiteX1469" fmla="*/ 565835 w 5155357"/>
              <a:gd name="connsiteY1469" fmla="*/ 592677 h 1041673"/>
              <a:gd name="connsiteX1470" fmla="*/ 566146 w 5155357"/>
              <a:gd name="connsiteY1470" fmla="*/ 592242 h 1041673"/>
              <a:gd name="connsiteX1471" fmla="*/ 565711 w 5155357"/>
              <a:gd name="connsiteY1471" fmla="*/ 591931 h 1041673"/>
              <a:gd name="connsiteX1472" fmla="*/ 565400 w 5155357"/>
              <a:gd name="connsiteY1472" fmla="*/ 591931 h 1041673"/>
              <a:gd name="connsiteX1473" fmla="*/ 565213 w 5155357"/>
              <a:gd name="connsiteY1473" fmla="*/ 591744 h 1041673"/>
              <a:gd name="connsiteX1474" fmla="*/ 563970 w 5155357"/>
              <a:gd name="connsiteY1474" fmla="*/ 592117 h 1041673"/>
              <a:gd name="connsiteX1475" fmla="*/ 563286 w 5155357"/>
              <a:gd name="connsiteY1475" fmla="*/ 592117 h 1041673"/>
              <a:gd name="connsiteX1476" fmla="*/ 563286 w 5155357"/>
              <a:gd name="connsiteY1476" fmla="*/ 592117 h 1041673"/>
              <a:gd name="connsiteX1477" fmla="*/ 562913 w 5155357"/>
              <a:gd name="connsiteY1477" fmla="*/ 592490 h 1041673"/>
              <a:gd name="connsiteX1478" fmla="*/ 563286 w 5155357"/>
              <a:gd name="connsiteY1478" fmla="*/ 592926 h 1041673"/>
              <a:gd name="connsiteX1479" fmla="*/ 563596 w 5155357"/>
              <a:gd name="connsiteY1479" fmla="*/ 592926 h 1041673"/>
              <a:gd name="connsiteX1480" fmla="*/ 564157 w 5155357"/>
              <a:gd name="connsiteY1480" fmla="*/ 592863 h 1041673"/>
              <a:gd name="connsiteX1481" fmla="*/ 563596 w 5155357"/>
              <a:gd name="connsiteY1481" fmla="*/ 596656 h 1041673"/>
              <a:gd name="connsiteX1482" fmla="*/ 565835 w 5155357"/>
              <a:gd name="connsiteY1482" fmla="*/ 595040 h 1041673"/>
              <a:gd name="connsiteX1483" fmla="*/ 566954 w 5155357"/>
              <a:gd name="connsiteY1483" fmla="*/ 596656 h 1041673"/>
              <a:gd name="connsiteX1484" fmla="*/ 563037 w 5155357"/>
              <a:gd name="connsiteY1484" fmla="*/ 611081 h 1041673"/>
              <a:gd name="connsiteX1485" fmla="*/ 562415 w 5155357"/>
              <a:gd name="connsiteY1485" fmla="*/ 610957 h 1041673"/>
              <a:gd name="connsiteX1486" fmla="*/ 561607 w 5155357"/>
              <a:gd name="connsiteY1486" fmla="*/ 611268 h 1041673"/>
              <a:gd name="connsiteX1487" fmla="*/ 561917 w 5155357"/>
              <a:gd name="connsiteY1487" fmla="*/ 612076 h 1041673"/>
              <a:gd name="connsiteX1488" fmla="*/ 562353 w 5155357"/>
              <a:gd name="connsiteY1488" fmla="*/ 612201 h 1041673"/>
              <a:gd name="connsiteX1489" fmla="*/ 562353 w 5155357"/>
              <a:gd name="connsiteY1489" fmla="*/ 612387 h 1041673"/>
              <a:gd name="connsiteX1490" fmla="*/ 561296 w 5155357"/>
              <a:gd name="connsiteY1490" fmla="*/ 614004 h 1041673"/>
              <a:gd name="connsiteX1491" fmla="*/ 563534 w 5155357"/>
              <a:gd name="connsiteY1491" fmla="*/ 612387 h 1041673"/>
              <a:gd name="connsiteX1492" fmla="*/ 563534 w 5155357"/>
              <a:gd name="connsiteY1492" fmla="*/ 612387 h 1041673"/>
              <a:gd name="connsiteX1493" fmla="*/ 563908 w 5155357"/>
              <a:gd name="connsiteY1493" fmla="*/ 611890 h 1041673"/>
              <a:gd name="connsiteX1494" fmla="*/ 563410 w 5155357"/>
              <a:gd name="connsiteY1494" fmla="*/ 611206 h 1041673"/>
              <a:gd name="connsiteX1495" fmla="*/ 563099 w 5155357"/>
              <a:gd name="connsiteY1495" fmla="*/ 611144 h 1041673"/>
              <a:gd name="connsiteX1496" fmla="*/ 565275 w 5155357"/>
              <a:gd name="connsiteY1496" fmla="*/ 603993 h 1041673"/>
              <a:gd name="connsiteX1497" fmla="*/ 567514 w 5155357"/>
              <a:gd name="connsiteY1497" fmla="*/ 602874 h 1041673"/>
              <a:gd name="connsiteX1498" fmla="*/ 567638 w 5155357"/>
              <a:gd name="connsiteY1498" fmla="*/ 605672 h 1041673"/>
              <a:gd name="connsiteX1499" fmla="*/ 566084 w 5155357"/>
              <a:gd name="connsiteY1499" fmla="*/ 609589 h 1041673"/>
              <a:gd name="connsiteX1500" fmla="*/ 565213 w 5155357"/>
              <a:gd name="connsiteY1500" fmla="*/ 612947 h 1041673"/>
              <a:gd name="connsiteX1501" fmla="*/ 563908 w 5155357"/>
              <a:gd name="connsiteY1501" fmla="*/ 616180 h 1041673"/>
              <a:gd name="connsiteX1502" fmla="*/ 562353 w 5155357"/>
              <a:gd name="connsiteY1502" fmla="*/ 619413 h 1041673"/>
              <a:gd name="connsiteX1503" fmla="*/ 561980 w 5155357"/>
              <a:gd name="connsiteY1503" fmla="*/ 624014 h 1041673"/>
              <a:gd name="connsiteX1504" fmla="*/ 560177 w 5155357"/>
              <a:gd name="connsiteY1504" fmla="*/ 624574 h 1041673"/>
              <a:gd name="connsiteX1505" fmla="*/ 558498 w 5155357"/>
              <a:gd name="connsiteY1505" fmla="*/ 624698 h 1041673"/>
              <a:gd name="connsiteX1506" fmla="*/ 557939 w 5155357"/>
              <a:gd name="connsiteY1506" fmla="*/ 621589 h 1041673"/>
              <a:gd name="connsiteX1507" fmla="*/ 558871 w 5155357"/>
              <a:gd name="connsiteY1507" fmla="*/ 618232 h 1041673"/>
              <a:gd name="connsiteX1508" fmla="*/ 558871 w 5155357"/>
              <a:gd name="connsiteY1508" fmla="*/ 614066 h 1041673"/>
              <a:gd name="connsiteX1509" fmla="*/ 557565 w 5155357"/>
              <a:gd name="connsiteY1509" fmla="*/ 616180 h 1041673"/>
              <a:gd name="connsiteX1510" fmla="*/ 557441 w 5155357"/>
              <a:gd name="connsiteY1510" fmla="*/ 611890 h 1041673"/>
              <a:gd name="connsiteX1511" fmla="*/ 559741 w 5155357"/>
              <a:gd name="connsiteY1511" fmla="*/ 605299 h 1041673"/>
              <a:gd name="connsiteX1512" fmla="*/ 561855 w 5155357"/>
              <a:gd name="connsiteY1512" fmla="*/ 597651 h 1041673"/>
              <a:gd name="connsiteX1513" fmla="*/ 562229 w 5155357"/>
              <a:gd name="connsiteY1513" fmla="*/ 593050 h 1041673"/>
              <a:gd name="connsiteX1514" fmla="*/ 563908 w 5155357"/>
              <a:gd name="connsiteY1514" fmla="*/ 588884 h 1041673"/>
              <a:gd name="connsiteX1515" fmla="*/ 564654 w 5155357"/>
              <a:gd name="connsiteY1515" fmla="*/ 585900 h 1041673"/>
              <a:gd name="connsiteX1516" fmla="*/ 565587 w 5155357"/>
              <a:gd name="connsiteY1516" fmla="*/ 587703 h 1041673"/>
              <a:gd name="connsiteX1517" fmla="*/ 567141 w 5155357"/>
              <a:gd name="connsiteY1517" fmla="*/ 589568 h 1041673"/>
              <a:gd name="connsiteX1518" fmla="*/ 567949 w 5155357"/>
              <a:gd name="connsiteY1518" fmla="*/ 589133 h 1041673"/>
              <a:gd name="connsiteX1519" fmla="*/ 567514 w 5155357"/>
              <a:gd name="connsiteY1519" fmla="*/ 586086 h 1041673"/>
              <a:gd name="connsiteX1520" fmla="*/ 569193 w 5155357"/>
              <a:gd name="connsiteY1520" fmla="*/ 578252 h 1041673"/>
              <a:gd name="connsiteX1521" fmla="*/ 575348 w 5155357"/>
              <a:gd name="connsiteY1521" fmla="*/ 553692 h 1041673"/>
              <a:gd name="connsiteX1522" fmla="*/ 577027 w 5155357"/>
              <a:gd name="connsiteY1522" fmla="*/ 553194 h 1041673"/>
              <a:gd name="connsiteX1523" fmla="*/ 576654 w 5155357"/>
              <a:gd name="connsiteY1523" fmla="*/ 553070 h 1041673"/>
              <a:gd name="connsiteX1524" fmla="*/ 577649 w 5155357"/>
              <a:gd name="connsiteY1524" fmla="*/ 552075 h 1041673"/>
              <a:gd name="connsiteX1525" fmla="*/ 579203 w 5155357"/>
              <a:gd name="connsiteY1525" fmla="*/ 552635 h 1041673"/>
              <a:gd name="connsiteX1526" fmla="*/ 577400 w 5155357"/>
              <a:gd name="connsiteY1526" fmla="*/ 551080 h 1041673"/>
              <a:gd name="connsiteX1527" fmla="*/ 577089 w 5155357"/>
              <a:gd name="connsiteY1527" fmla="*/ 551453 h 1041673"/>
              <a:gd name="connsiteX1528" fmla="*/ 576468 w 5155357"/>
              <a:gd name="connsiteY1528" fmla="*/ 552137 h 1041673"/>
              <a:gd name="connsiteX1529" fmla="*/ 576468 w 5155357"/>
              <a:gd name="connsiteY1529" fmla="*/ 552137 h 1041673"/>
              <a:gd name="connsiteX1530" fmla="*/ 575907 w 5155357"/>
              <a:gd name="connsiteY1530" fmla="*/ 550334 h 1041673"/>
              <a:gd name="connsiteX1531" fmla="*/ 577027 w 5155357"/>
              <a:gd name="connsiteY1531" fmla="*/ 550894 h 1041673"/>
              <a:gd name="connsiteX1532" fmla="*/ 577400 w 5155357"/>
              <a:gd name="connsiteY1532" fmla="*/ 551018 h 1041673"/>
              <a:gd name="connsiteX1533" fmla="*/ 268875 w 5155357"/>
              <a:gd name="connsiteY1533" fmla="*/ 122802 h 1041673"/>
              <a:gd name="connsiteX1534" fmla="*/ 267197 w 5155357"/>
              <a:gd name="connsiteY1534" fmla="*/ 125040 h 1041673"/>
              <a:gd name="connsiteX1535" fmla="*/ 268875 w 5155357"/>
              <a:gd name="connsiteY1535" fmla="*/ 122802 h 1041673"/>
              <a:gd name="connsiteX1536" fmla="*/ 252150 w 5155357"/>
              <a:gd name="connsiteY1536" fmla="*/ 131755 h 1041673"/>
              <a:gd name="connsiteX1537" fmla="*/ 254948 w 5155357"/>
              <a:gd name="connsiteY1537" fmla="*/ 130077 h 1041673"/>
              <a:gd name="connsiteX1538" fmla="*/ 252150 w 5155357"/>
              <a:gd name="connsiteY1538" fmla="*/ 131755 h 1041673"/>
              <a:gd name="connsiteX1539" fmla="*/ 2076435 w 5155357"/>
              <a:gd name="connsiteY1539" fmla="*/ 772618 h 1041673"/>
              <a:gd name="connsiteX1540" fmla="*/ 2073637 w 5155357"/>
              <a:gd name="connsiteY1540" fmla="*/ 772059 h 1041673"/>
              <a:gd name="connsiteX1541" fmla="*/ 2055792 w 5155357"/>
              <a:gd name="connsiteY1541" fmla="*/ 753032 h 1041673"/>
              <a:gd name="connsiteX1542" fmla="*/ 2055792 w 5155357"/>
              <a:gd name="connsiteY1542" fmla="*/ 753281 h 1041673"/>
              <a:gd name="connsiteX1543" fmla="*/ 2049885 w 5155357"/>
              <a:gd name="connsiteY1543" fmla="*/ 749177 h 1041673"/>
              <a:gd name="connsiteX1544" fmla="*/ 2049139 w 5155357"/>
              <a:gd name="connsiteY1544" fmla="*/ 749488 h 1041673"/>
              <a:gd name="connsiteX1545" fmla="*/ 2049450 w 5155357"/>
              <a:gd name="connsiteY1545" fmla="*/ 750297 h 1041673"/>
              <a:gd name="connsiteX1546" fmla="*/ 2054673 w 5155357"/>
              <a:gd name="connsiteY1546" fmla="*/ 753903 h 1041673"/>
              <a:gd name="connsiteX1547" fmla="*/ 2053057 w 5155357"/>
              <a:gd name="connsiteY1547" fmla="*/ 757509 h 1041673"/>
              <a:gd name="connsiteX1548" fmla="*/ 2063689 w 5155357"/>
              <a:gd name="connsiteY1548" fmla="*/ 770380 h 1041673"/>
              <a:gd name="connsiteX1549" fmla="*/ 2058653 w 5155357"/>
              <a:gd name="connsiteY1549" fmla="*/ 768142 h 1041673"/>
              <a:gd name="connsiteX1550" fmla="*/ 2053616 w 5155357"/>
              <a:gd name="connsiteY1550" fmla="*/ 763105 h 1041673"/>
              <a:gd name="connsiteX1551" fmla="*/ 2049139 w 5155357"/>
              <a:gd name="connsiteY1551" fmla="*/ 761489 h 1041673"/>
              <a:gd name="connsiteX1552" fmla="*/ 2035771 w 5155357"/>
              <a:gd name="connsiteY1552" fmla="*/ 754773 h 1041673"/>
              <a:gd name="connsiteX1553" fmla="*/ 2042486 w 5155357"/>
              <a:gd name="connsiteY1553" fmla="*/ 761489 h 1041673"/>
              <a:gd name="connsiteX1554" fmla="*/ 2029616 w 5155357"/>
              <a:gd name="connsiteY1554" fmla="*/ 754152 h 1041673"/>
              <a:gd name="connsiteX1555" fmla="*/ 2022901 w 5155357"/>
              <a:gd name="connsiteY1555" fmla="*/ 750794 h 1041673"/>
              <a:gd name="connsiteX1556" fmla="*/ 2016185 w 5155357"/>
              <a:gd name="connsiteY1556" fmla="*/ 751416 h 1041673"/>
              <a:gd name="connsiteX1557" fmla="*/ 2008351 w 5155357"/>
              <a:gd name="connsiteY1557" fmla="*/ 748618 h 1041673"/>
              <a:gd name="connsiteX1558" fmla="*/ 1993864 w 5155357"/>
              <a:gd name="connsiteY1558" fmla="*/ 746877 h 1041673"/>
              <a:gd name="connsiteX1559" fmla="*/ 1994983 w 5155357"/>
              <a:gd name="connsiteY1559" fmla="*/ 750234 h 1041673"/>
              <a:gd name="connsiteX1560" fmla="*/ 1973221 w 5155357"/>
              <a:gd name="connsiteY1560" fmla="*/ 743519 h 1041673"/>
              <a:gd name="connsiteX1561" fmla="*/ 1971542 w 5155357"/>
              <a:gd name="connsiteY1561" fmla="*/ 745260 h 1041673"/>
              <a:gd name="connsiteX1562" fmla="*/ 1977698 w 5155357"/>
              <a:gd name="connsiteY1562" fmla="*/ 753592 h 1041673"/>
              <a:gd name="connsiteX1563" fmla="*/ 1968744 w 5155357"/>
              <a:gd name="connsiteY1563" fmla="*/ 751975 h 1041673"/>
              <a:gd name="connsiteX1564" fmla="*/ 1969863 w 5155357"/>
              <a:gd name="connsiteY1564" fmla="*/ 755333 h 1041673"/>
              <a:gd name="connsiteX1565" fmla="*/ 1958112 w 5155357"/>
              <a:gd name="connsiteY1565" fmla="*/ 753592 h 1041673"/>
              <a:gd name="connsiteX1566" fmla="*/ 1953075 w 5155357"/>
              <a:gd name="connsiteY1566" fmla="*/ 751416 h 1041673"/>
              <a:gd name="connsiteX1567" fmla="*/ 1946919 w 5155357"/>
              <a:gd name="connsiteY1567" fmla="*/ 749115 h 1041673"/>
              <a:gd name="connsiteX1568" fmla="*/ 1952515 w 5155357"/>
              <a:gd name="connsiteY1568" fmla="*/ 756390 h 1041673"/>
              <a:gd name="connsiteX1569" fmla="*/ 1953075 w 5155357"/>
              <a:gd name="connsiteY1569" fmla="*/ 760867 h 1041673"/>
              <a:gd name="connsiteX1570" fmla="*/ 1960909 w 5155357"/>
              <a:gd name="connsiteY1570" fmla="*/ 769820 h 1041673"/>
              <a:gd name="connsiteX1571" fmla="*/ 1966505 w 5155357"/>
              <a:gd name="connsiteY1571" fmla="*/ 774857 h 1041673"/>
              <a:gd name="connsiteX1572" fmla="*/ 1940826 w 5155357"/>
              <a:gd name="connsiteY1572" fmla="*/ 767582 h 1041673"/>
              <a:gd name="connsiteX1573" fmla="*/ 1920183 w 5155357"/>
              <a:gd name="connsiteY1573" fmla="*/ 764224 h 1041673"/>
              <a:gd name="connsiteX1574" fmla="*/ 1918505 w 5155357"/>
              <a:gd name="connsiteY1574" fmla="*/ 767582 h 1041673"/>
              <a:gd name="connsiteX1575" fmla="*/ 1950899 w 5155357"/>
              <a:gd name="connsiteY1575" fmla="*/ 774857 h 1041673"/>
              <a:gd name="connsiteX1576" fmla="*/ 2006175 w 5155357"/>
              <a:gd name="connsiteY1576" fmla="*/ 787727 h 1041673"/>
              <a:gd name="connsiteX1577" fmla="*/ 2008413 w 5155357"/>
              <a:gd name="connsiteY1577" fmla="*/ 792204 h 1041673"/>
              <a:gd name="connsiteX1578" fmla="*/ 2007294 w 5155357"/>
              <a:gd name="connsiteY1578" fmla="*/ 792204 h 1041673"/>
              <a:gd name="connsiteX1579" fmla="*/ 2007294 w 5155357"/>
              <a:gd name="connsiteY1579" fmla="*/ 792391 h 1041673"/>
              <a:gd name="connsiteX1580" fmla="*/ 2006237 w 5155357"/>
              <a:gd name="connsiteY1580" fmla="*/ 792080 h 1041673"/>
              <a:gd name="connsiteX1581" fmla="*/ 2004869 w 5155357"/>
              <a:gd name="connsiteY1581" fmla="*/ 791582 h 1041673"/>
              <a:gd name="connsiteX1582" fmla="*/ 2004123 w 5155357"/>
              <a:gd name="connsiteY1582" fmla="*/ 792142 h 1041673"/>
              <a:gd name="connsiteX1583" fmla="*/ 2004745 w 5155357"/>
              <a:gd name="connsiteY1583" fmla="*/ 792888 h 1041673"/>
              <a:gd name="connsiteX1584" fmla="*/ 2005677 w 5155357"/>
              <a:gd name="connsiteY1584" fmla="*/ 793261 h 1041673"/>
              <a:gd name="connsiteX1585" fmla="*/ 2007356 w 5155357"/>
              <a:gd name="connsiteY1585" fmla="*/ 793759 h 1041673"/>
              <a:gd name="connsiteX1586" fmla="*/ 2007356 w 5155357"/>
              <a:gd name="connsiteY1586" fmla="*/ 793945 h 1041673"/>
              <a:gd name="connsiteX1587" fmla="*/ 2007356 w 5155357"/>
              <a:gd name="connsiteY1587" fmla="*/ 794443 h 1041673"/>
              <a:gd name="connsiteX1588" fmla="*/ 2007356 w 5155357"/>
              <a:gd name="connsiteY1588" fmla="*/ 794443 h 1041673"/>
              <a:gd name="connsiteX1589" fmla="*/ 2003812 w 5155357"/>
              <a:gd name="connsiteY1589" fmla="*/ 794007 h 1041673"/>
              <a:gd name="connsiteX1590" fmla="*/ 2003252 w 5155357"/>
              <a:gd name="connsiteY1590" fmla="*/ 794380 h 1041673"/>
              <a:gd name="connsiteX1591" fmla="*/ 2003625 w 5155357"/>
              <a:gd name="connsiteY1591" fmla="*/ 794940 h 1041673"/>
              <a:gd name="connsiteX1592" fmla="*/ 2007419 w 5155357"/>
              <a:gd name="connsiteY1592" fmla="*/ 795500 h 1041673"/>
              <a:gd name="connsiteX1593" fmla="*/ 2007419 w 5155357"/>
              <a:gd name="connsiteY1593" fmla="*/ 795500 h 1041673"/>
              <a:gd name="connsiteX1594" fmla="*/ 2009097 w 5155357"/>
              <a:gd name="connsiteY1594" fmla="*/ 796743 h 1041673"/>
              <a:gd name="connsiteX1595" fmla="*/ 1995169 w 5155357"/>
              <a:gd name="connsiteY1595" fmla="*/ 793945 h 1041673"/>
              <a:gd name="connsiteX1596" fmla="*/ 1996848 w 5155357"/>
              <a:gd name="connsiteY1596" fmla="*/ 792764 h 1041673"/>
              <a:gd name="connsiteX1597" fmla="*/ 1988454 w 5155357"/>
              <a:gd name="connsiteY1597" fmla="*/ 787727 h 1041673"/>
              <a:gd name="connsiteX1598" fmla="*/ 1976143 w 5155357"/>
              <a:gd name="connsiteY1598" fmla="*/ 786670 h 1041673"/>
              <a:gd name="connsiteX1599" fmla="*/ 1976143 w 5155357"/>
              <a:gd name="connsiteY1599" fmla="*/ 786670 h 1041673"/>
              <a:gd name="connsiteX1600" fmla="*/ 1975584 w 5155357"/>
              <a:gd name="connsiteY1600" fmla="*/ 786608 h 1041673"/>
              <a:gd name="connsiteX1601" fmla="*/ 1972785 w 5155357"/>
              <a:gd name="connsiteY1601" fmla="*/ 784992 h 1041673"/>
              <a:gd name="connsiteX1602" fmla="*/ 1972785 w 5155357"/>
              <a:gd name="connsiteY1602" fmla="*/ 785116 h 1041673"/>
              <a:gd name="connsiteX1603" fmla="*/ 1964826 w 5155357"/>
              <a:gd name="connsiteY1603" fmla="*/ 783375 h 1041673"/>
              <a:gd name="connsiteX1604" fmla="*/ 1957925 w 5155357"/>
              <a:gd name="connsiteY1604" fmla="*/ 782007 h 1041673"/>
              <a:gd name="connsiteX1605" fmla="*/ 1956931 w 5155357"/>
              <a:gd name="connsiteY1605" fmla="*/ 782567 h 1041673"/>
              <a:gd name="connsiteX1606" fmla="*/ 1957490 w 5155357"/>
              <a:gd name="connsiteY1606" fmla="*/ 783562 h 1041673"/>
              <a:gd name="connsiteX1607" fmla="*/ 1964578 w 5155357"/>
              <a:gd name="connsiteY1607" fmla="*/ 784992 h 1041673"/>
              <a:gd name="connsiteX1608" fmla="*/ 1972288 w 5155357"/>
              <a:gd name="connsiteY1608" fmla="*/ 786608 h 1041673"/>
              <a:gd name="connsiteX1609" fmla="*/ 1972288 w 5155357"/>
              <a:gd name="connsiteY1609" fmla="*/ 786608 h 1041673"/>
              <a:gd name="connsiteX1610" fmla="*/ 1975086 w 5155357"/>
              <a:gd name="connsiteY1610" fmla="*/ 788349 h 1041673"/>
              <a:gd name="connsiteX1611" fmla="*/ 1975086 w 5155357"/>
              <a:gd name="connsiteY1611" fmla="*/ 788349 h 1041673"/>
              <a:gd name="connsiteX1612" fmla="*/ 1975707 w 5155357"/>
              <a:gd name="connsiteY1612" fmla="*/ 788411 h 1041673"/>
              <a:gd name="connsiteX1613" fmla="*/ 1978444 w 5155357"/>
              <a:gd name="connsiteY1613" fmla="*/ 790028 h 1041673"/>
              <a:gd name="connsiteX1614" fmla="*/ 1952764 w 5155357"/>
              <a:gd name="connsiteY1614" fmla="*/ 784370 h 1041673"/>
              <a:gd name="connsiteX1615" fmla="*/ 1947728 w 5155357"/>
              <a:gd name="connsiteY1615" fmla="*/ 783872 h 1041673"/>
              <a:gd name="connsiteX1616" fmla="*/ 1947604 w 5155357"/>
              <a:gd name="connsiteY1616" fmla="*/ 783872 h 1041673"/>
              <a:gd name="connsiteX1617" fmla="*/ 1947604 w 5155357"/>
              <a:gd name="connsiteY1617" fmla="*/ 783810 h 1041673"/>
              <a:gd name="connsiteX1618" fmla="*/ 1948163 w 5155357"/>
              <a:gd name="connsiteY1618" fmla="*/ 781448 h 1041673"/>
              <a:gd name="connsiteX1619" fmla="*/ 1947542 w 5155357"/>
              <a:gd name="connsiteY1619" fmla="*/ 780577 h 1041673"/>
              <a:gd name="connsiteX1620" fmla="*/ 1946671 w 5155357"/>
              <a:gd name="connsiteY1620" fmla="*/ 781199 h 1041673"/>
              <a:gd name="connsiteX1621" fmla="*/ 1946298 w 5155357"/>
              <a:gd name="connsiteY1621" fmla="*/ 782691 h 1041673"/>
              <a:gd name="connsiteX1622" fmla="*/ 1920308 w 5155357"/>
              <a:gd name="connsiteY1622" fmla="*/ 777655 h 1041673"/>
              <a:gd name="connsiteX1623" fmla="*/ 1921986 w 5155357"/>
              <a:gd name="connsiteY1623" fmla="*/ 776598 h 1041673"/>
              <a:gd name="connsiteX1624" fmla="*/ 1914152 w 5155357"/>
              <a:gd name="connsiteY1624" fmla="*/ 777095 h 1041673"/>
              <a:gd name="connsiteX1625" fmla="*/ 1913592 w 5155357"/>
              <a:gd name="connsiteY1625" fmla="*/ 774857 h 1041673"/>
              <a:gd name="connsiteX1626" fmla="*/ 1900784 w 5155357"/>
              <a:gd name="connsiteY1626" fmla="*/ 773240 h 1041673"/>
              <a:gd name="connsiteX1627" fmla="*/ 1887416 w 5155357"/>
              <a:gd name="connsiteY1627" fmla="*/ 770940 h 1041673"/>
              <a:gd name="connsiteX1628" fmla="*/ 1883499 w 5155357"/>
              <a:gd name="connsiteY1628" fmla="*/ 769323 h 1041673"/>
              <a:gd name="connsiteX1629" fmla="*/ 1869571 w 5155357"/>
              <a:gd name="connsiteY1629" fmla="*/ 767022 h 1041673"/>
              <a:gd name="connsiteX1630" fmla="*/ 1847809 w 5155357"/>
              <a:gd name="connsiteY1630" fmla="*/ 762048 h 1041673"/>
              <a:gd name="connsiteX1631" fmla="*/ 1847996 w 5155357"/>
              <a:gd name="connsiteY1631" fmla="*/ 765281 h 1041673"/>
              <a:gd name="connsiteX1632" fmla="*/ 1846814 w 5155357"/>
              <a:gd name="connsiteY1632" fmla="*/ 765157 h 1041673"/>
              <a:gd name="connsiteX1633" fmla="*/ 1846130 w 5155357"/>
              <a:gd name="connsiteY1633" fmla="*/ 765033 h 1041673"/>
              <a:gd name="connsiteX1634" fmla="*/ 1846130 w 5155357"/>
              <a:gd name="connsiteY1634" fmla="*/ 764784 h 1041673"/>
              <a:gd name="connsiteX1635" fmla="*/ 1845881 w 5155357"/>
              <a:gd name="connsiteY1635" fmla="*/ 764784 h 1041673"/>
              <a:gd name="connsiteX1636" fmla="*/ 1841778 w 5155357"/>
              <a:gd name="connsiteY1636" fmla="*/ 763665 h 1041673"/>
              <a:gd name="connsiteX1637" fmla="*/ 1841032 w 5155357"/>
              <a:gd name="connsiteY1637" fmla="*/ 763665 h 1041673"/>
              <a:gd name="connsiteX1638" fmla="*/ 1840907 w 5155357"/>
              <a:gd name="connsiteY1638" fmla="*/ 763665 h 1041673"/>
              <a:gd name="connsiteX1639" fmla="*/ 1840658 w 5155357"/>
              <a:gd name="connsiteY1639" fmla="*/ 763789 h 1041673"/>
              <a:gd name="connsiteX1640" fmla="*/ 1840658 w 5155357"/>
              <a:gd name="connsiteY1640" fmla="*/ 763665 h 1041673"/>
              <a:gd name="connsiteX1641" fmla="*/ 1839477 w 5155357"/>
              <a:gd name="connsiteY1641" fmla="*/ 762173 h 1041673"/>
              <a:gd name="connsiteX1642" fmla="*/ 1842275 w 5155357"/>
              <a:gd name="connsiteY1642" fmla="*/ 762173 h 1041673"/>
              <a:gd name="connsiteX1643" fmla="*/ 1843270 w 5155357"/>
              <a:gd name="connsiteY1643" fmla="*/ 761489 h 1041673"/>
              <a:gd name="connsiteX1644" fmla="*/ 1842586 w 5155357"/>
              <a:gd name="connsiteY1644" fmla="*/ 760494 h 1041673"/>
              <a:gd name="connsiteX1645" fmla="*/ 1838855 w 5155357"/>
              <a:gd name="connsiteY1645" fmla="*/ 760494 h 1041673"/>
              <a:gd name="connsiteX1646" fmla="*/ 1838855 w 5155357"/>
              <a:gd name="connsiteY1646" fmla="*/ 760307 h 1041673"/>
              <a:gd name="connsiteX1647" fmla="*/ 1833322 w 5155357"/>
              <a:gd name="connsiteY1647" fmla="*/ 760307 h 1041673"/>
              <a:gd name="connsiteX1648" fmla="*/ 1829405 w 5155357"/>
              <a:gd name="connsiteY1648" fmla="*/ 756950 h 1041673"/>
              <a:gd name="connsiteX1649" fmla="*/ 1817155 w 5155357"/>
              <a:gd name="connsiteY1649" fmla="*/ 753592 h 1041673"/>
              <a:gd name="connsiteX1650" fmla="*/ 1817280 w 5155357"/>
              <a:gd name="connsiteY1650" fmla="*/ 753406 h 1041673"/>
              <a:gd name="connsiteX1651" fmla="*/ 1820202 w 5155357"/>
              <a:gd name="connsiteY1651" fmla="*/ 753095 h 1041673"/>
              <a:gd name="connsiteX1652" fmla="*/ 1820948 w 5155357"/>
              <a:gd name="connsiteY1652" fmla="*/ 752411 h 1041673"/>
              <a:gd name="connsiteX1653" fmla="*/ 1820264 w 5155357"/>
              <a:gd name="connsiteY1653" fmla="*/ 751665 h 1041673"/>
              <a:gd name="connsiteX1654" fmla="*/ 1817093 w 5155357"/>
              <a:gd name="connsiteY1654" fmla="*/ 751975 h 1041673"/>
              <a:gd name="connsiteX1655" fmla="*/ 1810378 w 5155357"/>
              <a:gd name="connsiteY1655" fmla="*/ 750110 h 1041673"/>
              <a:gd name="connsiteX1656" fmla="*/ 1809756 w 5155357"/>
              <a:gd name="connsiteY1656" fmla="*/ 750856 h 1041673"/>
              <a:gd name="connsiteX1657" fmla="*/ 1810502 w 5155357"/>
              <a:gd name="connsiteY1657" fmla="*/ 751478 h 1041673"/>
              <a:gd name="connsiteX1658" fmla="*/ 1816036 w 5155357"/>
              <a:gd name="connsiteY1658" fmla="*/ 752970 h 1041673"/>
              <a:gd name="connsiteX1659" fmla="*/ 1816036 w 5155357"/>
              <a:gd name="connsiteY1659" fmla="*/ 752970 h 1041673"/>
              <a:gd name="connsiteX1660" fmla="*/ 1816036 w 5155357"/>
              <a:gd name="connsiteY1660" fmla="*/ 752970 h 1041673"/>
              <a:gd name="connsiteX1661" fmla="*/ 1803788 w 5155357"/>
              <a:gd name="connsiteY1661" fmla="*/ 752970 h 1041673"/>
              <a:gd name="connsiteX1662" fmla="*/ 1801548 w 5155357"/>
              <a:gd name="connsiteY1662" fmla="*/ 751354 h 1041673"/>
              <a:gd name="connsiteX1663" fmla="*/ 1792036 w 5155357"/>
              <a:gd name="connsiteY1663" fmla="*/ 754711 h 1041673"/>
              <a:gd name="connsiteX1664" fmla="*/ 1780284 w 5155357"/>
              <a:gd name="connsiteY1664" fmla="*/ 751354 h 1041673"/>
              <a:gd name="connsiteX1665" fmla="*/ 1785320 w 5155357"/>
              <a:gd name="connsiteY1665" fmla="*/ 751913 h 1041673"/>
              <a:gd name="connsiteX1666" fmla="*/ 1785320 w 5155357"/>
              <a:gd name="connsiteY1666" fmla="*/ 751665 h 1041673"/>
              <a:gd name="connsiteX1667" fmla="*/ 1786253 w 5155357"/>
              <a:gd name="connsiteY1667" fmla="*/ 751851 h 1041673"/>
              <a:gd name="connsiteX1668" fmla="*/ 1788119 w 5155357"/>
              <a:gd name="connsiteY1668" fmla="*/ 752473 h 1041673"/>
              <a:gd name="connsiteX1669" fmla="*/ 1788616 w 5155357"/>
              <a:gd name="connsiteY1669" fmla="*/ 752659 h 1041673"/>
              <a:gd name="connsiteX1670" fmla="*/ 1789175 w 5155357"/>
              <a:gd name="connsiteY1670" fmla="*/ 752411 h 1041673"/>
              <a:gd name="connsiteX1671" fmla="*/ 1789175 w 5155357"/>
              <a:gd name="connsiteY1671" fmla="*/ 751354 h 1041673"/>
              <a:gd name="connsiteX1672" fmla="*/ 1786440 w 5155357"/>
              <a:gd name="connsiteY1672" fmla="*/ 750359 h 1041673"/>
              <a:gd name="connsiteX1673" fmla="*/ 1785818 w 5155357"/>
              <a:gd name="connsiteY1673" fmla="*/ 750234 h 1041673"/>
              <a:gd name="connsiteX1674" fmla="*/ 1785880 w 5155357"/>
              <a:gd name="connsiteY1674" fmla="*/ 750234 h 1041673"/>
              <a:gd name="connsiteX1675" fmla="*/ 1781590 w 5155357"/>
              <a:gd name="connsiteY1675" fmla="*/ 748431 h 1041673"/>
              <a:gd name="connsiteX1676" fmla="*/ 1781590 w 5155357"/>
              <a:gd name="connsiteY1676" fmla="*/ 748369 h 1041673"/>
              <a:gd name="connsiteX1677" fmla="*/ 1781590 w 5155357"/>
              <a:gd name="connsiteY1677" fmla="*/ 748058 h 1041673"/>
              <a:gd name="connsiteX1678" fmla="*/ 1782211 w 5155357"/>
              <a:gd name="connsiteY1678" fmla="*/ 747623 h 1041673"/>
              <a:gd name="connsiteX1679" fmla="*/ 1782274 w 5155357"/>
              <a:gd name="connsiteY1679" fmla="*/ 747623 h 1041673"/>
              <a:gd name="connsiteX1680" fmla="*/ 1787808 w 5155357"/>
              <a:gd name="connsiteY1680" fmla="*/ 749053 h 1041673"/>
              <a:gd name="connsiteX1681" fmla="*/ 1796077 w 5155357"/>
              <a:gd name="connsiteY1681" fmla="*/ 750794 h 1041673"/>
              <a:gd name="connsiteX1682" fmla="*/ 1796077 w 5155357"/>
              <a:gd name="connsiteY1682" fmla="*/ 750794 h 1041673"/>
              <a:gd name="connsiteX1683" fmla="*/ 1796885 w 5155357"/>
              <a:gd name="connsiteY1683" fmla="*/ 750048 h 1041673"/>
              <a:gd name="connsiteX1684" fmla="*/ 1796139 w 5155357"/>
              <a:gd name="connsiteY1684" fmla="*/ 749240 h 1041673"/>
              <a:gd name="connsiteX1685" fmla="*/ 1788243 w 5155357"/>
              <a:gd name="connsiteY1685" fmla="*/ 747561 h 1041673"/>
              <a:gd name="connsiteX1686" fmla="*/ 1782211 w 5155357"/>
              <a:gd name="connsiteY1686" fmla="*/ 746069 h 1041673"/>
              <a:gd name="connsiteX1687" fmla="*/ 1781901 w 5155357"/>
              <a:gd name="connsiteY1687" fmla="*/ 746069 h 1041673"/>
              <a:gd name="connsiteX1688" fmla="*/ 1781403 w 5155357"/>
              <a:gd name="connsiteY1688" fmla="*/ 746380 h 1041673"/>
              <a:gd name="connsiteX1689" fmla="*/ 1780284 w 5155357"/>
              <a:gd name="connsiteY1689" fmla="*/ 747312 h 1041673"/>
              <a:gd name="connsiteX1690" fmla="*/ 1780160 w 5155357"/>
              <a:gd name="connsiteY1690" fmla="*/ 747499 h 1041673"/>
              <a:gd name="connsiteX1691" fmla="*/ 1780035 w 5155357"/>
              <a:gd name="connsiteY1691" fmla="*/ 748183 h 1041673"/>
              <a:gd name="connsiteX1692" fmla="*/ 1776864 w 5155357"/>
              <a:gd name="connsiteY1692" fmla="*/ 748183 h 1041673"/>
              <a:gd name="connsiteX1693" fmla="*/ 1774626 w 5155357"/>
              <a:gd name="connsiteY1693" fmla="*/ 742524 h 1041673"/>
              <a:gd name="connsiteX1694" fmla="*/ 1775185 w 5155357"/>
              <a:gd name="connsiteY1694" fmla="*/ 742524 h 1041673"/>
              <a:gd name="connsiteX1695" fmla="*/ 1775185 w 5155357"/>
              <a:gd name="connsiteY1695" fmla="*/ 742524 h 1041673"/>
              <a:gd name="connsiteX1696" fmla="*/ 1782834 w 5155357"/>
              <a:gd name="connsiteY1696" fmla="*/ 744514 h 1041673"/>
              <a:gd name="connsiteX1697" fmla="*/ 1790792 w 5155357"/>
              <a:gd name="connsiteY1697" fmla="*/ 746753 h 1041673"/>
              <a:gd name="connsiteX1698" fmla="*/ 1791103 w 5155357"/>
              <a:gd name="connsiteY1698" fmla="*/ 746815 h 1041673"/>
              <a:gd name="connsiteX1699" fmla="*/ 1791662 w 5155357"/>
              <a:gd name="connsiteY1699" fmla="*/ 746442 h 1041673"/>
              <a:gd name="connsiteX1700" fmla="*/ 1791352 w 5155357"/>
              <a:gd name="connsiteY1700" fmla="*/ 745571 h 1041673"/>
              <a:gd name="connsiteX1701" fmla="*/ 1783082 w 5155357"/>
              <a:gd name="connsiteY1701" fmla="*/ 743208 h 1041673"/>
              <a:gd name="connsiteX1702" fmla="*/ 1775745 w 5155357"/>
              <a:gd name="connsiteY1702" fmla="*/ 741281 h 1041673"/>
              <a:gd name="connsiteX1703" fmla="*/ 1775745 w 5155357"/>
              <a:gd name="connsiteY1703" fmla="*/ 739664 h 1041673"/>
              <a:gd name="connsiteX1704" fmla="*/ 1761818 w 5155357"/>
              <a:gd name="connsiteY1704" fmla="*/ 738048 h 1041673"/>
              <a:gd name="connsiteX1705" fmla="*/ 1751745 w 5155357"/>
              <a:gd name="connsiteY1705" fmla="*/ 734690 h 1041673"/>
              <a:gd name="connsiteX1706" fmla="*/ 1750626 w 5155357"/>
              <a:gd name="connsiteY1706" fmla="*/ 732949 h 1041673"/>
              <a:gd name="connsiteX1707" fmla="*/ 1750501 w 5155357"/>
              <a:gd name="connsiteY1707" fmla="*/ 732949 h 1041673"/>
              <a:gd name="connsiteX1708" fmla="*/ 1750501 w 5155357"/>
              <a:gd name="connsiteY1708" fmla="*/ 731084 h 1041673"/>
              <a:gd name="connsiteX1709" fmla="*/ 1750314 w 5155357"/>
              <a:gd name="connsiteY1709" fmla="*/ 730897 h 1041673"/>
              <a:gd name="connsiteX1710" fmla="*/ 1750066 w 5155357"/>
              <a:gd name="connsiteY1710" fmla="*/ 730897 h 1041673"/>
              <a:gd name="connsiteX1711" fmla="*/ 1750066 w 5155357"/>
              <a:gd name="connsiteY1711" fmla="*/ 730897 h 1041673"/>
              <a:gd name="connsiteX1712" fmla="*/ 1749196 w 5155357"/>
              <a:gd name="connsiteY1712" fmla="*/ 730586 h 1041673"/>
              <a:gd name="connsiteX1713" fmla="*/ 1748574 w 5155357"/>
              <a:gd name="connsiteY1713" fmla="*/ 730276 h 1041673"/>
              <a:gd name="connsiteX1714" fmla="*/ 1747952 w 5155357"/>
              <a:gd name="connsiteY1714" fmla="*/ 730586 h 1041673"/>
              <a:gd name="connsiteX1715" fmla="*/ 1748263 w 5155357"/>
              <a:gd name="connsiteY1715" fmla="*/ 731208 h 1041673"/>
              <a:gd name="connsiteX1716" fmla="*/ 1748698 w 5155357"/>
              <a:gd name="connsiteY1716" fmla="*/ 731457 h 1041673"/>
              <a:gd name="connsiteX1717" fmla="*/ 1749755 w 5155357"/>
              <a:gd name="connsiteY1717" fmla="*/ 731892 h 1041673"/>
              <a:gd name="connsiteX1718" fmla="*/ 1749755 w 5155357"/>
              <a:gd name="connsiteY1718" fmla="*/ 732327 h 1041673"/>
              <a:gd name="connsiteX1719" fmla="*/ 1711081 w 5155357"/>
              <a:gd name="connsiteY1719" fmla="*/ 722379 h 1041673"/>
              <a:gd name="connsiteX1720" fmla="*/ 1708843 w 5155357"/>
              <a:gd name="connsiteY1720" fmla="*/ 720203 h 1041673"/>
              <a:gd name="connsiteX1721" fmla="*/ 1703246 w 5155357"/>
              <a:gd name="connsiteY1721" fmla="*/ 719643 h 1041673"/>
              <a:gd name="connsiteX1722" fmla="*/ 1705485 w 5155357"/>
              <a:gd name="connsiteY1722" fmla="*/ 719021 h 1041673"/>
              <a:gd name="connsiteX1723" fmla="*/ 1702811 w 5155357"/>
              <a:gd name="connsiteY1723" fmla="*/ 717218 h 1041673"/>
              <a:gd name="connsiteX1724" fmla="*/ 1703806 w 5155357"/>
              <a:gd name="connsiteY1724" fmla="*/ 717591 h 1041673"/>
              <a:gd name="connsiteX1725" fmla="*/ 1708469 w 5155357"/>
              <a:gd name="connsiteY1725" fmla="*/ 719021 h 1041673"/>
              <a:gd name="connsiteX1726" fmla="*/ 1715433 w 5155357"/>
              <a:gd name="connsiteY1726" fmla="*/ 719830 h 1041673"/>
              <a:gd name="connsiteX1727" fmla="*/ 1714749 w 5155357"/>
              <a:gd name="connsiteY1727" fmla="*/ 717902 h 1041673"/>
              <a:gd name="connsiteX1728" fmla="*/ 1707413 w 5155357"/>
              <a:gd name="connsiteY1728" fmla="*/ 714918 h 1041673"/>
              <a:gd name="connsiteX1729" fmla="*/ 1706480 w 5155357"/>
              <a:gd name="connsiteY1729" fmla="*/ 715229 h 1041673"/>
              <a:gd name="connsiteX1730" fmla="*/ 1707164 w 5155357"/>
              <a:gd name="connsiteY1730" fmla="*/ 716286 h 1041673"/>
              <a:gd name="connsiteX1731" fmla="*/ 1707164 w 5155357"/>
              <a:gd name="connsiteY1731" fmla="*/ 716410 h 1041673"/>
              <a:gd name="connsiteX1732" fmla="*/ 1706977 w 5155357"/>
              <a:gd name="connsiteY1732" fmla="*/ 716410 h 1041673"/>
              <a:gd name="connsiteX1733" fmla="*/ 1706417 w 5155357"/>
              <a:gd name="connsiteY1733" fmla="*/ 716721 h 1041673"/>
              <a:gd name="connsiteX1734" fmla="*/ 1706728 w 5155357"/>
              <a:gd name="connsiteY1734" fmla="*/ 717280 h 1041673"/>
              <a:gd name="connsiteX1735" fmla="*/ 1707101 w 5155357"/>
              <a:gd name="connsiteY1735" fmla="*/ 717405 h 1041673"/>
              <a:gd name="connsiteX1736" fmla="*/ 1707101 w 5155357"/>
              <a:gd name="connsiteY1736" fmla="*/ 717405 h 1041673"/>
              <a:gd name="connsiteX1737" fmla="*/ 1702065 w 5155357"/>
              <a:gd name="connsiteY1737" fmla="*/ 716286 h 1041673"/>
              <a:gd name="connsiteX1738" fmla="*/ 1702625 w 5155357"/>
              <a:gd name="connsiteY1738" fmla="*/ 717156 h 1041673"/>
              <a:gd name="connsiteX1739" fmla="*/ 1699578 w 5155357"/>
              <a:gd name="connsiteY1739" fmla="*/ 716348 h 1041673"/>
              <a:gd name="connsiteX1740" fmla="*/ 1697526 w 5155357"/>
              <a:gd name="connsiteY1740" fmla="*/ 716597 h 1041673"/>
              <a:gd name="connsiteX1741" fmla="*/ 1698832 w 5155357"/>
              <a:gd name="connsiteY1741" fmla="*/ 718027 h 1041673"/>
              <a:gd name="connsiteX1742" fmla="*/ 1695847 w 5155357"/>
              <a:gd name="connsiteY1742" fmla="*/ 718027 h 1041673"/>
              <a:gd name="connsiteX1743" fmla="*/ 1691060 w 5155357"/>
              <a:gd name="connsiteY1743" fmla="*/ 716472 h 1041673"/>
              <a:gd name="connsiteX1744" fmla="*/ 1685650 w 5155357"/>
              <a:gd name="connsiteY1744" fmla="*/ 715042 h 1041673"/>
              <a:gd name="connsiteX1745" fmla="*/ 1684220 w 5155357"/>
              <a:gd name="connsiteY1745" fmla="*/ 713115 h 1041673"/>
              <a:gd name="connsiteX1746" fmla="*/ 1683909 w 5155357"/>
              <a:gd name="connsiteY1746" fmla="*/ 712431 h 1041673"/>
              <a:gd name="connsiteX1747" fmla="*/ 1683598 w 5155357"/>
              <a:gd name="connsiteY1747" fmla="*/ 712306 h 1041673"/>
              <a:gd name="connsiteX1748" fmla="*/ 1683723 w 5155357"/>
              <a:gd name="connsiteY1748" fmla="*/ 712306 h 1041673"/>
              <a:gd name="connsiteX1749" fmla="*/ 1680489 w 5155357"/>
              <a:gd name="connsiteY1749" fmla="*/ 711436 h 1041673"/>
              <a:gd name="connsiteX1750" fmla="*/ 1672469 w 5155357"/>
              <a:gd name="connsiteY1750" fmla="*/ 708576 h 1041673"/>
              <a:gd name="connsiteX1751" fmla="*/ 1670914 w 5155357"/>
              <a:gd name="connsiteY1751" fmla="*/ 706897 h 1041673"/>
              <a:gd name="connsiteX1752" fmla="*/ 1674520 w 5155357"/>
              <a:gd name="connsiteY1752" fmla="*/ 707021 h 1041673"/>
              <a:gd name="connsiteX1753" fmla="*/ 1679556 w 5155357"/>
              <a:gd name="connsiteY1753" fmla="*/ 707394 h 1041673"/>
              <a:gd name="connsiteX1754" fmla="*/ 1680614 w 5155357"/>
              <a:gd name="connsiteY1754" fmla="*/ 708576 h 1041673"/>
              <a:gd name="connsiteX1755" fmla="*/ 1682417 w 5155357"/>
              <a:gd name="connsiteY1755" fmla="*/ 709881 h 1041673"/>
              <a:gd name="connsiteX1756" fmla="*/ 1683723 w 5155357"/>
              <a:gd name="connsiteY1756" fmla="*/ 708700 h 1041673"/>
              <a:gd name="connsiteX1757" fmla="*/ 1688324 w 5155357"/>
              <a:gd name="connsiteY1757" fmla="*/ 709881 h 1041673"/>
              <a:gd name="connsiteX1758" fmla="*/ 1690873 w 5155357"/>
              <a:gd name="connsiteY1758" fmla="*/ 712306 h 1041673"/>
              <a:gd name="connsiteX1759" fmla="*/ 1683723 w 5155357"/>
              <a:gd name="connsiteY1759" fmla="*/ 712306 h 1041673"/>
              <a:gd name="connsiteX1760" fmla="*/ 1683909 w 5155357"/>
              <a:gd name="connsiteY1760" fmla="*/ 712431 h 1041673"/>
              <a:gd name="connsiteX1761" fmla="*/ 1690686 w 5155357"/>
              <a:gd name="connsiteY1761" fmla="*/ 713488 h 1041673"/>
              <a:gd name="connsiteX1762" fmla="*/ 1690500 w 5155357"/>
              <a:gd name="connsiteY1762" fmla="*/ 713985 h 1041673"/>
              <a:gd name="connsiteX1763" fmla="*/ 1690873 w 5155357"/>
              <a:gd name="connsiteY1763" fmla="*/ 715042 h 1041673"/>
              <a:gd name="connsiteX1764" fmla="*/ 1691184 w 5155357"/>
              <a:gd name="connsiteY1764" fmla="*/ 715104 h 1041673"/>
              <a:gd name="connsiteX1765" fmla="*/ 1691868 w 5155357"/>
              <a:gd name="connsiteY1765" fmla="*/ 714669 h 1041673"/>
              <a:gd name="connsiteX1766" fmla="*/ 1691992 w 5155357"/>
              <a:gd name="connsiteY1766" fmla="*/ 714358 h 1041673"/>
              <a:gd name="connsiteX1767" fmla="*/ 1691992 w 5155357"/>
              <a:gd name="connsiteY1767" fmla="*/ 714607 h 1041673"/>
              <a:gd name="connsiteX1768" fmla="*/ 1697029 w 5155357"/>
              <a:gd name="connsiteY1768" fmla="*/ 715166 h 1041673"/>
              <a:gd name="connsiteX1769" fmla="*/ 1692552 w 5155357"/>
              <a:gd name="connsiteY1769" fmla="*/ 713550 h 1041673"/>
              <a:gd name="connsiteX1770" fmla="*/ 1692428 w 5155357"/>
              <a:gd name="connsiteY1770" fmla="*/ 713363 h 1041673"/>
              <a:gd name="connsiteX1771" fmla="*/ 1692614 w 5155357"/>
              <a:gd name="connsiteY1771" fmla="*/ 712928 h 1041673"/>
              <a:gd name="connsiteX1772" fmla="*/ 1692490 w 5155357"/>
              <a:gd name="connsiteY1772" fmla="*/ 712244 h 1041673"/>
              <a:gd name="connsiteX1773" fmla="*/ 1692862 w 5155357"/>
              <a:gd name="connsiteY1773" fmla="*/ 711747 h 1041673"/>
              <a:gd name="connsiteX1774" fmla="*/ 1694292 w 5155357"/>
              <a:gd name="connsiteY1774" fmla="*/ 711871 h 1041673"/>
              <a:gd name="connsiteX1775" fmla="*/ 1695599 w 5155357"/>
              <a:gd name="connsiteY1775" fmla="*/ 713052 h 1041673"/>
              <a:gd name="connsiteX1776" fmla="*/ 1698583 w 5155357"/>
              <a:gd name="connsiteY1776" fmla="*/ 714296 h 1041673"/>
              <a:gd name="connsiteX1777" fmla="*/ 1699702 w 5155357"/>
              <a:gd name="connsiteY1777" fmla="*/ 713425 h 1041673"/>
              <a:gd name="connsiteX1778" fmla="*/ 1701941 w 5155357"/>
              <a:gd name="connsiteY1778" fmla="*/ 714047 h 1041673"/>
              <a:gd name="connsiteX1779" fmla="*/ 1705298 w 5155357"/>
              <a:gd name="connsiteY1779" fmla="*/ 715229 h 1041673"/>
              <a:gd name="connsiteX1780" fmla="*/ 1706417 w 5155357"/>
              <a:gd name="connsiteY1780" fmla="*/ 715291 h 1041673"/>
              <a:gd name="connsiteX1781" fmla="*/ 1705422 w 5155357"/>
              <a:gd name="connsiteY1781" fmla="*/ 714047 h 1041673"/>
              <a:gd name="connsiteX1782" fmla="*/ 1705982 w 5155357"/>
              <a:gd name="connsiteY1782" fmla="*/ 713612 h 1041673"/>
              <a:gd name="connsiteX1783" fmla="*/ 1706293 w 5155357"/>
              <a:gd name="connsiteY1783" fmla="*/ 713612 h 1041673"/>
              <a:gd name="connsiteX1784" fmla="*/ 1706480 w 5155357"/>
              <a:gd name="connsiteY1784" fmla="*/ 713612 h 1041673"/>
              <a:gd name="connsiteX1785" fmla="*/ 1707164 w 5155357"/>
              <a:gd name="connsiteY1785" fmla="*/ 713115 h 1041673"/>
              <a:gd name="connsiteX1786" fmla="*/ 1707039 w 5155357"/>
              <a:gd name="connsiteY1786" fmla="*/ 712493 h 1041673"/>
              <a:gd name="connsiteX1787" fmla="*/ 1708905 w 5155357"/>
              <a:gd name="connsiteY1787" fmla="*/ 712431 h 1041673"/>
              <a:gd name="connsiteX1788" fmla="*/ 1711765 w 5155357"/>
              <a:gd name="connsiteY1788" fmla="*/ 710876 h 1041673"/>
              <a:gd name="connsiteX1789" fmla="*/ 1712386 w 5155357"/>
              <a:gd name="connsiteY1789" fmla="*/ 708824 h 1041673"/>
              <a:gd name="connsiteX1790" fmla="*/ 1711391 w 5155357"/>
              <a:gd name="connsiteY1790" fmla="*/ 708078 h 1041673"/>
              <a:gd name="connsiteX1791" fmla="*/ 1722086 w 5155357"/>
              <a:gd name="connsiteY1791" fmla="*/ 712306 h 1041673"/>
              <a:gd name="connsiteX1792" fmla="*/ 1735516 w 5155357"/>
              <a:gd name="connsiteY1792" fmla="*/ 712928 h 1041673"/>
              <a:gd name="connsiteX1793" fmla="*/ 1751123 w 5155357"/>
              <a:gd name="connsiteY1793" fmla="*/ 717405 h 1041673"/>
              <a:gd name="connsiteX1794" fmla="*/ 1756719 w 5155357"/>
              <a:gd name="connsiteY1794" fmla="*/ 719643 h 1041673"/>
              <a:gd name="connsiteX1795" fmla="*/ 1763994 w 5155357"/>
              <a:gd name="connsiteY1795" fmla="*/ 720203 h 1041673"/>
              <a:gd name="connsiteX1796" fmla="*/ 1775745 w 5155357"/>
              <a:gd name="connsiteY1796" fmla="*/ 721819 h 1041673"/>
              <a:gd name="connsiteX1797" fmla="*/ 1805342 w 5155357"/>
              <a:gd name="connsiteY1797" fmla="*/ 728535 h 1041673"/>
              <a:gd name="connsiteX1798" fmla="*/ 1816533 w 5155357"/>
              <a:gd name="connsiteY1798" fmla="*/ 734193 h 1041673"/>
              <a:gd name="connsiteX1799" fmla="*/ 1834690 w 5155357"/>
              <a:gd name="connsiteY1799" fmla="*/ 734752 h 1041673"/>
              <a:gd name="connsiteX1800" fmla="*/ 1835124 w 5155357"/>
              <a:gd name="connsiteY1800" fmla="*/ 735001 h 1041673"/>
              <a:gd name="connsiteX1801" fmla="*/ 1847249 w 5155357"/>
              <a:gd name="connsiteY1801" fmla="*/ 738669 h 1041673"/>
              <a:gd name="connsiteX1802" fmla="*/ 1856203 w 5155357"/>
              <a:gd name="connsiteY1802" fmla="*/ 742027 h 1041673"/>
              <a:gd name="connsiteX1803" fmla="*/ 1889157 w 5155357"/>
              <a:gd name="connsiteY1803" fmla="*/ 747623 h 1041673"/>
              <a:gd name="connsiteX1804" fmla="*/ 1889157 w 5155357"/>
              <a:gd name="connsiteY1804" fmla="*/ 747499 h 1041673"/>
              <a:gd name="connsiteX1805" fmla="*/ 1891209 w 5155357"/>
              <a:gd name="connsiteY1805" fmla="*/ 747872 h 1041673"/>
              <a:gd name="connsiteX1806" fmla="*/ 1893322 w 5155357"/>
              <a:gd name="connsiteY1806" fmla="*/ 748369 h 1041673"/>
              <a:gd name="connsiteX1807" fmla="*/ 1893634 w 5155357"/>
              <a:gd name="connsiteY1807" fmla="*/ 748369 h 1041673"/>
              <a:gd name="connsiteX1808" fmla="*/ 1894255 w 5155357"/>
              <a:gd name="connsiteY1808" fmla="*/ 747623 h 1041673"/>
              <a:gd name="connsiteX1809" fmla="*/ 1893509 w 5155357"/>
              <a:gd name="connsiteY1809" fmla="*/ 747001 h 1041673"/>
              <a:gd name="connsiteX1810" fmla="*/ 1891644 w 5155357"/>
              <a:gd name="connsiteY1810" fmla="*/ 746566 h 1041673"/>
              <a:gd name="connsiteX1811" fmla="*/ 1889033 w 5155357"/>
              <a:gd name="connsiteY1811" fmla="*/ 746069 h 1041673"/>
              <a:gd name="connsiteX1812" fmla="*/ 1889033 w 5155357"/>
              <a:gd name="connsiteY1812" fmla="*/ 745944 h 1041673"/>
              <a:gd name="connsiteX1813" fmla="*/ 1885737 w 5155357"/>
              <a:gd name="connsiteY1813" fmla="*/ 745385 h 1041673"/>
              <a:gd name="connsiteX1814" fmla="*/ 1873426 w 5155357"/>
              <a:gd name="connsiteY1814" fmla="*/ 740908 h 1041673"/>
              <a:gd name="connsiteX1815" fmla="*/ 1865032 w 5155357"/>
              <a:gd name="connsiteY1815" fmla="*/ 740348 h 1041673"/>
              <a:gd name="connsiteX1816" fmla="*/ 1858316 w 5155357"/>
              <a:gd name="connsiteY1816" fmla="*/ 736991 h 1041673"/>
              <a:gd name="connsiteX1817" fmla="*/ 1854959 w 5155357"/>
              <a:gd name="connsiteY1817" fmla="*/ 736991 h 1041673"/>
              <a:gd name="connsiteX1818" fmla="*/ 1847125 w 5155357"/>
              <a:gd name="connsiteY1818" fmla="*/ 734193 h 1041673"/>
              <a:gd name="connsiteX1819" fmla="*/ 1836492 w 5155357"/>
              <a:gd name="connsiteY1819" fmla="*/ 733633 h 1041673"/>
              <a:gd name="connsiteX1820" fmla="*/ 1836431 w 5155357"/>
              <a:gd name="connsiteY1820" fmla="*/ 733633 h 1041673"/>
              <a:gd name="connsiteX1821" fmla="*/ 1836306 w 5155357"/>
              <a:gd name="connsiteY1821" fmla="*/ 733633 h 1041673"/>
              <a:gd name="connsiteX1822" fmla="*/ 1835373 w 5155357"/>
              <a:gd name="connsiteY1822" fmla="*/ 733136 h 1041673"/>
              <a:gd name="connsiteX1823" fmla="*/ 1835373 w 5155357"/>
              <a:gd name="connsiteY1823" fmla="*/ 733136 h 1041673"/>
              <a:gd name="connsiteX1824" fmla="*/ 1833694 w 5155357"/>
              <a:gd name="connsiteY1824" fmla="*/ 730400 h 1041673"/>
              <a:gd name="connsiteX1825" fmla="*/ 1832451 w 5155357"/>
              <a:gd name="connsiteY1825" fmla="*/ 729778 h 1041673"/>
              <a:gd name="connsiteX1826" fmla="*/ 1824181 w 5155357"/>
              <a:gd name="connsiteY1826" fmla="*/ 725861 h 1041673"/>
              <a:gd name="connsiteX1827" fmla="*/ 1808575 w 5155357"/>
              <a:gd name="connsiteY1827" fmla="*/ 722503 h 1041673"/>
              <a:gd name="connsiteX1828" fmla="*/ 1758895 w 5155357"/>
              <a:gd name="connsiteY1828" fmla="*/ 709757 h 1041673"/>
              <a:gd name="connsiteX1829" fmla="*/ 1758770 w 5155357"/>
              <a:gd name="connsiteY1829" fmla="*/ 710068 h 1041673"/>
              <a:gd name="connsiteX1830" fmla="*/ 1755973 w 5155357"/>
              <a:gd name="connsiteY1830" fmla="*/ 709446 h 1041673"/>
              <a:gd name="connsiteX1831" fmla="*/ 1756097 w 5155357"/>
              <a:gd name="connsiteY1831" fmla="*/ 709197 h 1041673"/>
              <a:gd name="connsiteX1832" fmla="*/ 1717547 w 5155357"/>
              <a:gd name="connsiteY1832" fmla="*/ 698565 h 1041673"/>
              <a:gd name="connsiteX1833" fmla="*/ 1716987 w 5155357"/>
              <a:gd name="connsiteY1833" fmla="*/ 700306 h 1041673"/>
              <a:gd name="connsiteX1834" fmla="*/ 1711951 w 5155357"/>
              <a:gd name="connsiteY1834" fmla="*/ 696886 h 1041673"/>
              <a:gd name="connsiteX1835" fmla="*/ 1685153 w 5155357"/>
              <a:gd name="connsiteY1835" fmla="*/ 687373 h 1041673"/>
              <a:gd name="connsiteX1836" fmla="*/ 1674520 w 5155357"/>
              <a:gd name="connsiteY1836" fmla="*/ 683456 h 1041673"/>
              <a:gd name="connsiteX1837" fmla="*/ 1641566 w 5155357"/>
              <a:gd name="connsiteY1837" fmla="*/ 671767 h 1041673"/>
              <a:gd name="connsiteX1838" fmla="*/ 1629317 w 5155357"/>
              <a:gd name="connsiteY1838" fmla="*/ 666108 h 1041673"/>
              <a:gd name="connsiteX1839" fmla="*/ 1620364 w 5155357"/>
              <a:gd name="connsiteY1839" fmla="*/ 662751 h 1041673"/>
              <a:gd name="connsiteX1840" fmla="*/ 1613089 w 5155357"/>
              <a:gd name="connsiteY1840" fmla="*/ 659393 h 1041673"/>
              <a:gd name="connsiteX1841" fmla="*/ 1697401 w 5155357"/>
              <a:gd name="connsiteY1841" fmla="*/ 687311 h 1041673"/>
              <a:gd name="connsiteX1842" fmla="*/ 1697401 w 5155357"/>
              <a:gd name="connsiteY1842" fmla="*/ 687311 h 1041673"/>
              <a:gd name="connsiteX1843" fmla="*/ 1697899 w 5155357"/>
              <a:gd name="connsiteY1843" fmla="*/ 687497 h 1041673"/>
              <a:gd name="connsiteX1844" fmla="*/ 1699205 w 5155357"/>
              <a:gd name="connsiteY1844" fmla="*/ 687933 h 1041673"/>
              <a:gd name="connsiteX1845" fmla="*/ 1699391 w 5155357"/>
              <a:gd name="connsiteY1845" fmla="*/ 687933 h 1041673"/>
              <a:gd name="connsiteX1846" fmla="*/ 1700200 w 5155357"/>
              <a:gd name="connsiteY1846" fmla="*/ 687249 h 1041673"/>
              <a:gd name="connsiteX1847" fmla="*/ 1699578 w 5155357"/>
              <a:gd name="connsiteY1847" fmla="*/ 686254 h 1041673"/>
              <a:gd name="connsiteX1848" fmla="*/ 1698521 w 5155357"/>
              <a:gd name="connsiteY1848" fmla="*/ 685943 h 1041673"/>
              <a:gd name="connsiteX1849" fmla="*/ 1697961 w 5155357"/>
              <a:gd name="connsiteY1849" fmla="*/ 685757 h 1041673"/>
              <a:gd name="connsiteX1850" fmla="*/ 1661090 w 5155357"/>
              <a:gd name="connsiteY1850" fmla="*/ 672388 h 1041673"/>
              <a:gd name="connsiteX1851" fmla="*/ 1663328 w 5155357"/>
              <a:gd name="connsiteY1851" fmla="*/ 672388 h 1041673"/>
              <a:gd name="connsiteX1852" fmla="*/ 1669421 w 5155357"/>
              <a:gd name="connsiteY1852" fmla="*/ 674627 h 1041673"/>
              <a:gd name="connsiteX1853" fmla="*/ 1676324 w 5155357"/>
              <a:gd name="connsiteY1853" fmla="*/ 677363 h 1041673"/>
              <a:gd name="connsiteX1854" fmla="*/ 1676697 w 5155357"/>
              <a:gd name="connsiteY1854" fmla="*/ 677487 h 1041673"/>
              <a:gd name="connsiteX1855" fmla="*/ 1677256 w 5155357"/>
              <a:gd name="connsiteY1855" fmla="*/ 677176 h 1041673"/>
              <a:gd name="connsiteX1856" fmla="*/ 1677070 w 5155357"/>
              <a:gd name="connsiteY1856" fmla="*/ 676243 h 1041673"/>
              <a:gd name="connsiteX1857" fmla="*/ 1669795 w 5155357"/>
              <a:gd name="connsiteY1857" fmla="*/ 673321 h 1041673"/>
              <a:gd name="connsiteX1858" fmla="*/ 1663390 w 5155357"/>
              <a:gd name="connsiteY1858" fmla="*/ 670896 h 1041673"/>
              <a:gd name="connsiteX1859" fmla="*/ 1663390 w 5155357"/>
              <a:gd name="connsiteY1859" fmla="*/ 670896 h 1041673"/>
              <a:gd name="connsiteX1860" fmla="*/ 1658852 w 5155357"/>
              <a:gd name="connsiteY1860" fmla="*/ 669528 h 1041673"/>
              <a:gd name="connsiteX1861" fmla="*/ 1658789 w 5155357"/>
              <a:gd name="connsiteY1861" fmla="*/ 669528 h 1041673"/>
              <a:gd name="connsiteX1862" fmla="*/ 1654437 w 5155357"/>
              <a:gd name="connsiteY1862" fmla="*/ 668533 h 1041673"/>
              <a:gd name="connsiteX1863" fmla="*/ 1654437 w 5155357"/>
              <a:gd name="connsiteY1863" fmla="*/ 668409 h 1041673"/>
              <a:gd name="connsiteX1864" fmla="*/ 1648344 w 5155357"/>
              <a:gd name="connsiteY1864" fmla="*/ 665549 h 1041673"/>
              <a:gd name="connsiteX1865" fmla="*/ 1648344 w 5155357"/>
              <a:gd name="connsiteY1865" fmla="*/ 665549 h 1041673"/>
              <a:gd name="connsiteX1866" fmla="*/ 1648530 w 5155357"/>
              <a:gd name="connsiteY1866" fmla="*/ 665051 h 1041673"/>
              <a:gd name="connsiteX1867" fmla="*/ 1649214 w 5155357"/>
              <a:gd name="connsiteY1867" fmla="*/ 665051 h 1041673"/>
              <a:gd name="connsiteX1868" fmla="*/ 1649960 w 5155357"/>
              <a:gd name="connsiteY1868" fmla="*/ 665051 h 1041673"/>
              <a:gd name="connsiteX1869" fmla="*/ 1650458 w 5155357"/>
              <a:gd name="connsiteY1869" fmla="*/ 664865 h 1041673"/>
              <a:gd name="connsiteX1870" fmla="*/ 1655370 w 5155357"/>
              <a:gd name="connsiteY1870" fmla="*/ 666108 h 1041673"/>
              <a:gd name="connsiteX1871" fmla="*/ 1653816 w 5155357"/>
              <a:gd name="connsiteY1871" fmla="*/ 665176 h 1041673"/>
              <a:gd name="connsiteX1872" fmla="*/ 1651391 w 5155357"/>
              <a:gd name="connsiteY1872" fmla="*/ 663808 h 1041673"/>
              <a:gd name="connsiteX1873" fmla="*/ 1646851 w 5155357"/>
              <a:gd name="connsiteY1873" fmla="*/ 662626 h 1041673"/>
              <a:gd name="connsiteX1874" fmla="*/ 1643991 w 5155357"/>
              <a:gd name="connsiteY1874" fmla="*/ 661072 h 1041673"/>
              <a:gd name="connsiteX1875" fmla="*/ 1642126 w 5155357"/>
              <a:gd name="connsiteY1875" fmla="*/ 660388 h 1041673"/>
              <a:gd name="connsiteX1876" fmla="*/ 1644302 w 5155357"/>
              <a:gd name="connsiteY1876" fmla="*/ 661818 h 1041673"/>
              <a:gd name="connsiteX1877" fmla="*/ 1646354 w 5155357"/>
              <a:gd name="connsiteY1877" fmla="*/ 663186 h 1041673"/>
              <a:gd name="connsiteX1878" fmla="*/ 1647536 w 5155357"/>
              <a:gd name="connsiteY1878" fmla="*/ 663870 h 1041673"/>
              <a:gd name="connsiteX1879" fmla="*/ 1646913 w 5155357"/>
              <a:gd name="connsiteY1879" fmla="*/ 665114 h 1041673"/>
              <a:gd name="connsiteX1880" fmla="*/ 1645919 w 5155357"/>
              <a:gd name="connsiteY1880" fmla="*/ 664740 h 1041673"/>
              <a:gd name="connsiteX1881" fmla="*/ 1641566 w 5155357"/>
              <a:gd name="connsiteY1881" fmla="*/ 663994 h 1041673"/>
              <a:gd name="connsiteX1882" fmla="*/ 1641566 w 5155357"/>
              <a:gd name="connsiteY1882" fmla="*/ 663870 h 1041673"/>
              <a:gd name="connsiteX1883" fmla="*/ 1637711 w 5155357"/>
              <a:gd name="connsiteY1883" fmla="*/ 662129 h 1041673"/>
              <a:gd name="connsiteX1884" fmla="*/ 1637711 w 5155357"/>
              <a:gd name="connsiteY1884" fmla="*/ 662253 h 1041673"/>
              <a:gd name="connsiteX1885" fmla="*/ 1634478 w 5155357"/>
              <a:gd name="connsiteY1885" fmla="*/ 661321 h 1041673"/>
              <a:gd name="connsiteX1886" fmla="*/ 1632177 w 5155357"/>
              <a:gd name="connsiteY1886" fmla="*/ 659828 h 1041673"/>
              <a:gd name="connsiteX1887" fmla="*/ 1631556 w 5155357"/>
              <a:gd name="connsiteY1887" fmla="*/ 659580 h 1041673"/>
              <a:gd name="connsiteX1888" fmla="*/ 1631493 w 5155357"/>
              <a:gd name="connsiteY1888" fmla="*/ 659580 h 1041673"/>
              <a:gd name="connsiteX1889" fmla="*/ 1631618 w 5155357"/>
              <a:gd name="connsiteY1889" fmla="*/ 659331 h 1041673"/>
              <a:gd name="connsiteX1890" fmla="*/ 1614519 w 5155357"/>
              <a:gd name="connsiteY1890" fmla="*/ 652181 h 1041673"/>
              <a:gd name="connsiteX1891" fmla="*/ 1614644 w 5155357"/>
              <a:gd name="connsiteY1891" fmla="*/ 651808 h 1041673"/>
              <a:gd name="connsiteX1892" fmla="*/ 1622416 w 5155357"/>
              <a:gd name="connsiteY1892" fmla="*/ 654419 h 1041673"/>
              <a:gd name="connsiteX1893" fmla="*/ 1629504 w 5155357"/>
              <a:gd name="connsiteY1893" fmla="*/ 656968 h 1041673"/>
              <a:gd name="connsiteX1894" fmla="*/ 1629691 w 5155357"/>
              <a:gd name="connsiteY1894" fmla="*/ 656968 h 1041673"/>
              <a:gd name="connsiteX1895" fmla="*/ 1630437 w 5155357"/>
              <a:gd name="connsiteY1895" fmla="*/ 656409 h 1041673"/>
              <a:gd name="connsiteX1896" fmla="*/ 1629877 w 5155357"/>
              <a:gd name="connsiteY1896" fmla="*/ 655476 h 1041673"/>
              <a:gd name="connsiteX1897" fmla="*/ 1623037 w 5155357"/>
              <a:gd name="connsiteY1897" fmla="*/ 652989 h 1041673"/>
              <a:gd name="connsiteX1898" fmla="*/ 1614830 w 5155357"/>
              <a:gd name="connsiteY1898" fmla="*/ 650253 h 1041673"/>
              <a:gd name="connsiteX1899" fmla="*/ 1614830 w 5155357"/>
              <a:gd name="connsiteY1899" fmla="*/ 650253 h 1041673"/>
              <a:gd name="connsiteX1900" fmla="*/ 1608613 w 5155357"/>
              <a:gd name="connsiteY1900" fmla="*/ 647642 h 1041673"/>
              <a:gd name="connsiteX1901" fmla="*/ 1607120 w 5155357"/>
              <a:gd name="connsiteY1901" fmla="*/ 647144 h 1041673"/>
              <a:gd name="connsiteX1902" fmla="*/ 1607120 w 5155357"/>
              <a:gd name="connsiteY1902" fmla="*/ 647144 h 1041673"/>
              <a:gd name="connsiteX1903" fmla="*/ 1602084 w 5155357"/>
              <a:gd name="connsiteY1903" fmla="*/ 644844 h 1041673"/>
              <a:gd name="connsiteX1904" fmla="*/ 1602084 w 5155357"/>
              <a:gd name="connsiteY1904" fmla="*/ 644844 h 1041673"/>
              <a:gd name="connsiteX1905" fmla="*/ 1600965 w 5155357"/>
              <a:gd name="connsiteY1905" fmla="*/ 644408 h 1041673"/>
              <a:gd name="connsiteX1906" fmla="*/ 1600903 w 5155357"/>
              <a:gd name="connsiteY1906" fmla="*/ 644408 h 1041673"/>
              <a:gd name="connsiteX1907" fmla="*/ 1600965 w 5155357"/>
              <a:gd name="connsiteY1907" fmla="*/ 644346 h 1041673"/>
              <a:gd name="connsiteX1908" fmla="*/ 1599845 w 5155357"/>
              <a:gd name="connsiteY1908" fmla="*/ 643787 h 1041673"/>
              <a:gd name="connsiteX1909" fmla="*/ 1599845 w 5155357"/>
              <a:gd name="connsiteY1909" fmla="*/ 644098 h 1041673"/>
              <a:gd name="connsiteX1910" fmla="*/ 1592881 w 5155357"/>
              <a:gd name="connsiteY1910" fmla="*/ 641300 h 1041673"/>
              <a:gd name="connsiteX1911" fmla="*/ 1583555 w 5155357"/>
              <a:gd name="connsiteY1911" fmla="*/ 637756 h 1041673"/>
              <a:gd name="connsiteX1912" fmla="*/ 1583119 w 5155357"/>
              <a:gd name="connsiteY1912" fmla="*/ 637756 h 1041673"/>
              <a:gd name="connsiteX1913" fmla="*/ 1583119 w 5155357"/>
              <a:gd name="connsiteY1913" fmla="*/ 637569 h 1041673"/>
              <a:gd name="connsiteX1914" fmla="*/ 1568011 w 5155357"/>
              <a:gd name="connsiteY1914" fmla="*/ 630294 h 1041673"/>
              <a:gd name="connsiteX1915" fmla="*/ 1552963 w 5155357"/>
              <a:gd name="connsiteY1915" fmla="*/ 622522 h 1041673"/>
              <a:gd name="connsiteX1916" fmla="*/ 1560238 w 5155357"/>
              <a:gd name="connsiteY1916" fmla="*/ 619164 h 1041673"/>
              <a:gd name="connsiteX1917" fmla="*/ 1560238 w 5155357"/>
              <a:gd name="connsiteY1917" fmla="*/ 618978 h 1041673"/>
              <a:gd name="connsiteX1918" fmla="*/ 1561979 w 5155357"/>
              <a:gd name="connsiteY1918" fmla="*/ 618729 h 1041673"/>
              <a:gd name="connsiteX1919" fmla="*/ 1562663 w 5155357"/>
              <a:gd name="connsiteY1919" fmla="*/ 617983 h 1041673"/>
              <a:gd name="connsiteX1920" fmla="*/ 1561917 w 5155357"/>
              <a:gd name="connsiteY1920" fmla="*/ 617299 h 1041673"/>
              <a:gd name="connsiteX1921" fmla="*/ 1560238 w 5155357"/>
              <a:gd name="connsiteY1921" fmla="*/ 617548 h 1041673"/>
              <a:gd name="connsiteX1922" fmla="*/ 1560238 w 5155357"/>
              <a:gd name="connsiteY1922" fmla="*/ 617423 h 1041673"/>
              <a:gd name="connsiteX1923" fmla="*/ 1567513 w 5155357"/>
              <a:gd name="connsiteY1923" fmla="*/ 616366 h 1041673"/>
              <a:gd name="connsiteX1924" fmla="*/ 1571431 w 5155357"/>
              <a:gd name="connsiteY1924" fmla="*/ 612449 h 1041673"/>
              <a:gd name="connsiteX1925" fmla="*/ 1574228 w 5155357"/>
              <a:gd name="connsiteY1925" fmla="*/ 612947 h 1041673"/>
              <a:gd name="connsiteX1926" fmla="*/ 1574788 w 5155357"/>
              <a:gd name="connsiteY1926" fmla="*/ 610149 h 1041673"/>
              <a:gd name="connsiteX1927" fmla="*/ 1626084 w 5155357"/>
              <a:gd name="connsiteY1927" fmla="*/ 585402 h 1041673"/>
              <a:gd name="connsiteX1928" fmla="*/ 1626084 w 5155357"/>
              <a:gd name="connsiteY1928" fmla="*/ 585402 h 1041673"/>
              <a:gd name="connsiteX1929" fmla="*/ 1626271 w 5155357"/>
              <a:gd name="connsiteY1929" fmla="*/ 585402 h 1041673"/>
              <a:gd name="connsiteX1930" fmla="*/ 1628198 w 5155357"/>
              <a:gd name="connsiteY1930" fmla="*/ 584469 h 1041673"/>
              <a:gd name="connsiteX1931" fmla="*/ 1638333 w 5155357"/>
              <a:gd name="connsiteY1931" fmla="*/ 578936 h 1041673"/>
              <a:gd name="connsiteX1932" fmla="*/ 1638395 w 5155357"/>
              <a:gd name="connsiteY1932" fmla="*/ 578438 h 1041673"/>
              <a:gd name="connsiteX1933" fmla="*/ 1637898 w 5155357"/>
              <a:gd name="connsiteY1933" fmla="*/ 578376 h 1041673"/>
              <a:gd name="connsiteX1934" fmla="*/ 1627887 w 5155357"/>
              <a:gd name="connsiteY1934" fmla="*/ 583848 h 1041673"/>
              <a:gd name="connsiteX1935" fmla="*/ 1626084 w 5155357"/>
              <a:gd name="connsiteY1935" fmla="*/ 584718 h 1041673"/>
              <a:gd name="connsiteX1936" fmla="*/ 1626084 w 5155357"/>
              <a:gd name="connsiteY1936" fmla="*/ 584594 h 1041673"/>
              <a:gd name="connsiteX1937" fmla="*/ 1632800 w 5155357"/>
              <a:gd name="connsiteY1937" fmla="*/ 579495 h 1041673"/>
              <a:gd name="connsiteX1938" fmla="*/ 1668552 w 5155357"/>
              <a:gd name="connsiteY1938" fmla="*/ 560034 h 1041673"/>
              <a:gd name="connsiteX1939" fmla="*/ 1680303 w 5155357"/>
              <a:gd name="connsiteY1939" fmla="*/ 554376 h 1041673"/>
              <a:gd name="connsiteX1940" fmla="*/ 1680489 w 5155357"/>
              <a:gd name="connsiteY1940" fmla="*/ 554376 h 1041673"/>
              <a:gd name="connsiteX1941" fmla="*/ 1679494 w 5155357"/>
              <a:gd name="connsiteY1941" fmla="*/ 555122 h 1041673"/>
              <a:gd name="connsiteX1942" fmla="*/ 1678064 w 5155357"/>
              <a:gd name="connsiteY1942" fmla="*/ 556179 h 1041673"/>
              <a:gd name="connsiteX1943" fmla="*/ 1678189 w 5155357"/>
              <a:gd name="connsiteY1943" fmla="*/ 556614 h 1041673"/>
              <a:gd name="connsiteX1944" fmla="*/ 1678313 w 5155357"/>
              <a:gd name="connsiteY1944" fmla="*/ 556614 h 1041673"/>
              <a:gd name="connsiteX1945" fmla="*/ 1678624 w 5155357"/>
              <a:gd name="connsiteY1945" fmla="*/ 556427 h 1041673"/>
              <a:gd name="connsiteX1946" fmla="*/ 1679743 w 5155357"/>
              <a:gd name="connsiteY1946" fmla="*/ 555681 h 1041673"/>
              <a:gd name="connsiteX1947" fmla="*/ 1680987 w 5155357"/>
              <a:gd name="connsiteY1947" fmla="*/ 554811 h 1041673"/>
              <a:gd name="connsiteX1948" fmla="*/ 1684406 w 5155357"/>
              <a:gd name="connsiteY1948" fmla="*/ 552448 h 1041673"/>
              <a:gd name="connsiteX1949" fmla="*/ 1690189 w 5155357"/>
              <a:gd name="connsiteY1949" fmla="*/ 549464 h 1041673"/>
              <a:gd name="connsiteX1950" fmla="*/ 1692987 w 5155357"/>
              <a:gd name="connsiteY1950" fmla="*/ 547723 h 1041673"/>
              <a:gd name="connsiteX1951" fmla="*/ 1693111 w 5155357"/>
              <a:gd name="connsiteY1951" fmla="*/ 547225 h 1041673"/>
              <a:gd name="connsiteX1952" fmla="*/ 1692677 w 5155357"/>
              <a:gd name="connsiteY1952" fmla="*/ 547101 h 1041673"/>
              <a:gd name="connsiteX1953" fmla="*/ 1689816 w 5155357"/>
              <a:gd name="connsiteY1953" fmla="*/ 548904 h 1041673"/>
              <a:gd name="connsiteX1954" fmla="*/ 1684220 w 5155357"/>
              <a:gd name="connsiteY1954" fmla="*/ 551826 h 1041673"/>
              <a:gd name="connsiteX1955" fmla="*/ 1684220 w 5155357"/>
              <a:gd name="connsiteY1955" fmla="*/ 551578 h 1041673"/>
              <a:gd name="connsiteX1956" fmla="*/ 1692614 w 5155357"/>
              <a:gd name="connsiteY1956" fmla="*/ 546044 h 1041673"/>
              <a:gd name="connsiteX1957" fmla="*/ 1701008 w 5155357"/>
              <a:gd name="connsiteY1957" fmla="*/ 540945 h 1041673"/>
              <a:gd name="connsiteX1958" fmla="*/ 1737879 w 5155357"/>
              <a:gd name="connsiteY1958" fmla="*/ 517566 h 1041673"/>
              <a:gd name="connsiteX1959" fmla="*/ 1755164 w 5155357"/>
              <a:gd name="connsiteY1959" fmla="*/ 504696 h 1041673"/>
              <a:gd name="connsiteX1960" fmla="*/ 1851167 w 5155357"/>
              <a:gd name="connsiteY1960" fmla="*/ 427658 h 1041673"/>
              <a:gd name="connsiteX1961" fmla="*/ 1855643 w 5155357"/>
              <a:gd name="connsiteY1961" fmla="*/ 424300 h 1041673"/>
              <a:gd name="connsiteX1962" fmla="*/ 1859560 w 5155357"/>
              <a:gd name="connsiteY1962" fmla="*/ 418642 h 1041673"/>
              <a:gd name="connsiteX1963" fmla="*/ 1876846 w 5155357"/>
              <a:gd name="connsiteY1963" fmla="*/ 402538 h 1041673"/>
              <a:gd name="connsiteX1964" fmla="*/ 1893012 w 5155357"/>
              <a:gd name="connsiteY1964" fmla="*/ 384693 h 1041673"/>
              <a:gd name="connsiteX1965" fmla="*/ 1898048 w 5155357"/>
              <a:gd name="connsiteY1965" fmla="*/ 380714 h 1041673"/>
              <a:gd name="connsiteX1966" fmla="*/ 1913095 w 5155357"/>
              <a:gd name="connsiteY1966" fmla="*/ 358952 h 1041673"/>
              <a:gd name="connsiteX1967" fmla="*/ 1917572 w 5155357"/>
              <a:gd name="connsiteY1967" fmla="*/ 350620 h 1041673"/>
              <a:gd name="connsiteX1968" fmla="*/ 1935417 w 5155357"/>
              <a:gd name="connsiteY1968" fmla="*/ 318163 h 1041673"/>
              <a:gd name="connsiteX1969" fmla="*/ 1941013 w 5155357"/>
              <a:gd name="connsiteY1969" fmla="*/ 307034 h 1041673"/>
              <a:gd name="connsiteX1970" fmla="*/ 1941013 w 5155357"/>
              <a:gd name="connsiteY1970" fmla="*/ 309272 h 1041673"/>
              <a:gd name="connsiteX1971" fmla="*/ 1941137 w 5155357"/>
              <a:gd name="connsiteY1971" fmla="*/ 309272 h 1041673"/>
              <a:gd name="connsiteX1972" fmla="*/ 1939396 w 5155357"/>
              <a:gd name="connsiteY1972" fmla="*/ 314868 h 1041673"/>
              <a:gd name="connsiteX1973" fmla="*/ 1939209 w 5155357"/>
              <a:gd name="connsiteY1973" fmla="*/ 314868 h 1041673"/>
              <a:gd name="connsiteX1974" fmla="*/ 1936100 w 5155357"/>
              <a:gd name="connsiteY1974" fmla="*/ 322827 h 1041673"/>
              <a:gd name="connsiteX1975" fmla="*/ 1934049 w 5155357"/>
              <a:gd name="connsiteY1975" fmla="*/ 327801 h 1041673"/>
              <a:gd name="connsiteX1976" fmla="*/ 1932743 w 5155357"/>
              <a:gd name="connsiteY1976" fmla="*/ 330661 h 1041673"/>
              <a:gd name="connsiteX1977" fmla="*/ 1931811 w 5155357"/>
              <a:gd name="connsiteY1977" fmla="*/ 332526 h 1041673"/>
              <a:gd name="connsiteX1978" fmla="*/ 1930629 w 5155357"/>
              <a:gd name="connsiteY1978" fmla="*/ 334951 h 1041673"/>
              <a:gd name="connsiteX1979" fmla="*/ 1929448 w 5155357"/>
              <a:gd name="connsiteY1979" fmla="*/ 337687 h 1041673"/>
              <a:gd name="connsiteX1980" fmla="*/ 1928391 w 5155357"/>
              <a:gd name="connsiteY1980" fmla="*/ 339863 h 1041673"/>
              <a:gd name="connsiteX1981" fmla="*/ 1924101 w 5155357"/>
              <a:gd name="connsiteY1981" fmla="*/ 347636 h 1041673"/>
              <a:gd name="connsiteX1982" fmla="*/ 1923168 w 5155357"/>
              <a:gd name="connsiteY1982" fmla="*/ 349190 h 1041673"/>
              <a:gd name="connsiteX1983" fmla="*/ 1921551 w 5155357"/>
              <a:gd name="connsiteY1983" fmla="*/ 352175 h 1041673"/>
              <a:gd name="connsiteX1984" fmla="*/ 1920246 w 5155357"/>
              <a:gd name="connsiteY1984" fmla="*/ 354413 h 1041673"/>
              <a:gd name="connsiteX1985" fmla="*/ 1928577 w 5155357"/>
              <a:gd name="connsiteY1985" fmla="*/ 341791 h 1041673"/>
              <a:gd name="connsiteX1986" fmla="*/ 1929323 w 5155357"/>
              <a:gd name="connsiteY1986" fmla="*/ 340485 h 1041673"/>
              <a:gd name="connsiteX1987" fmla="*/ 1930194 w 5155357"/>
              <a:gd name="connsiteY1987" fmla="*/ 339117 h 1041673"/>
              <a:gd name="connsiteX1988" fmla="*/ 1930443 w 5155357"/>
              <a:gd name="connsiteY1988" fmla="*/ 337812 h 1041673"/>
              <a:gd name="connsiteX1989" fmla="*/ 1931375 w 5155357"/>
              <a:gd name="connsiteY1989" fmla="*/ 336506 h 1041673"/>
              <a:gd name="connsiteX1990" fmla="*/ 1932432 w 5155357"/>
              <a:gd name="connsiteY1990" fmla="*/ 335138 h 1041673"/>
              <a:gd name="connsiteX1991" fmla="*/ 1932681 w 5155357"/>
              <a:gd name="connsiteY1991" fmla="*/ 334454 h 1041673"/>
              <a:gd name="connsiteX1992" fmla="*/ 1933552 w 5155357"/>
              <a:gd name="connsiteY1992" fmla="*/ 333024 h 1041673"/>
              <a:gd name="connsiteX1993" fmla="*/ 1933552 w 5155357"/>
              <a:gd name="connsiteY1993" fmla="*/ 332651 h 1041673"/>
              <a:gd name="connsiteX1994" fmla="*/ 1942380 w 5155357"/>
              <a:gd name="connsiteY1994" fmla="*/ 309148 h 1041673"/>
              <a:gd name="connsiteX1995" fmla="*/ 1942380 w 5155357"/>
              <a:gd name="connsiteY1995" fmla="*/ 309148 h 1041673"/>
              <a:gd name="connsiteX1996" fmla="*/ 1948226 w 5155357"/>
              <a:gd name="connsiteY1996" fmla="*/ 278059 h 1041673"/>
              <a:gd name="connsiteX1997" fmla="*/ 1943189 w 5155357"/>
              <a:gd name="connsiteY1997" fmla="*/ 255116 h 1041673"/>
              <a:gd name="connsiteX1998" fmla="*/ 1939272 w 5155357"/>
              <a:gd name="connsiteY1998" fmla="*/ 237892 h 1041673"/>
              <a:gd name="connsiteX1999" fmla="*/ 1925903 w 5155357"/>
              <a:gd name="connsiteY1999" fmla="*/ 209415 h 1041673"/>
              <a:gd name="connsiteX2000" fmla="*/ 1916950 w 5155357"/>
              <a:gd name="connsiteY2000" fmla="*/ 194803 h 1041673"/>
              <a:gd name="connsiteX2001" fmla="*/ 1897986 w 5155357"/>
              <a:gd name="connsiteY2001" fmla="*/ 177518 h 1041673"/>
              <a:gd name="connsiteX2002" fmla="*/ 1878462 w 5155357"/>
              <a:gd name="connsiteY2002" fmla="*/ 165269 h 1041673"/>
              <a:gd name="connsiteX2003" fmla="*/ 1866151 w 5155357"/>
              <a:gd name="connsiteY2003" fmla="*/ 158616 h 1041673"/>
              <a:gd name="connsiteX2004" fmla="*/ 1861674 w 5155357"/>
              <a:gd name="connsiteY2004" fmla="*/ 157994 h 1041673"/>
              <a:gd name="connsiteX2005" fmla="*/ 1847747 w 5155357"/>
              <a:gd name="connsiteY2005" fmla="*/ 153580 h 1041673"/>
              <a:gd name="connsiteX2006" fmla="*/ 1771828 w 5155357"/>
              <a:gd name="connsiteY2006" fmla="*/ 149600 h 1041673"/>
              <a:gd name="connsiteX2007" fmla="*/ 1731661 w 5155357"/>
              <a:gd name="connsiteY2007" fmla="*/ 155259 h 1041673"/>
              <a:gd name="connsiteX2008" fmla="*/ 1695412 w 5155357"/>
              <a:gd name="connsiteY2008" fmla="*/ 163031 h 1041673"/>
              <a:gd name="connsiteX2009" fmla="*/ 1692054 w 5155357"/>
              <a:gd name="connsiteY2009" fmla="*/ 164710 h 1041673"/>
              <a:gd name="connsiteX2010" fmla="*/ 1687018 w 5155357"/>
              <a:gd name="connsiteY2010" fmla="*/ 165269 h 1041673"/>
              <a:gd name="connsiteX2011" fmla="*/ 1662956 w 5155357"/>
              <a:gd name="connsiteY2011" fmla="*/ 174596 h 1041673"/>
              <a:gd name="connsiteX2012" fmla="*/ 1634043 w 5155357"/>
              <a:gd name="connsiteY2012" fmla="*/ 184606 h 1041673"/>
              <a:gd name="connsiteX2013" fmla="*/ 1633732 w 5155357"/>
              <a:gd name="connsiteY2013" fmla="*/ 185290 h 1041673"/>
              <a:gd name="connsiteX2014" fmla="*/ 1634230 w 5155357"/>
              <a:gd name="connsiteY2014" fmla="*/ 185663 h 1041673"/>
              <a:gd name="connsiteX2015" fmla="*/ 1634416 w 5155357"/>
              <a:gd name="connsiteY2015" fmla="*/ 185663 h 1041673"/>
              <a:gd name="connsiteX2016" fmla="*/ 1663018 w 5155357"/>
              <a:gd name="connsiteY2016" fmla="*/ 175777 h 1041673"/>
              <a:gd name="connsiteX2017" fmla="*/ 1663018 w 5155357"/>
              <a:gd name="connsiteY2017" fmla="*/ 175964 h 1041673"/>
              <a:gd name="connsiteX2018" fmla="*/ 1604384 w 5155357"/>
              <a:gd name="connsiteY2018" fmla="*/ 200586 h 1041673"/>
              <a:gd name="connsiteX2019" fmla="*/ 1603265 w 5155357"/>
              <a:gd name="connsiteY2019" fmla="*/ 202824 h 1041673"/>
              <a:gd name="connsiteX2020" fmla="*/ 1597917 w 5155357"/>
              <a:gd name="connsiteY2020" fmla="*/ 203633 h 1041673"/>
              <a:gd name="connsiteX2021" fmla="*/ 1597420 w 5155357"/>
              <a:gd name="connsiteY2021" fmla="*/ 203819 h 1041673"/>
              <a:gd name="connsiteX2022" fmla="*/ 1594685 w 5155357"/>
              <a:gd name="connsiteY2022" fmla="*/ 205311 h 1041673"/>
              <a:gd name="connsiteX2023" fmla="*/ 1593628 w 5155357"/>
              <a:gd name="connsiteY2023" fmla="*/ 205684 h 1041673"/>
              <a:gd name="connsiteX2024" fmla="*/ 1592073 w 5155357"/>
              <a:gd name="connsiteY2024" fmla="*/ 206306 h 1041673"/>
              <a:gd name="connsiteX2025" fmla="*/ 1592073 w 5155357"/>
              <a:gd name="connsiteY2025" fmla="*/ 206182 h 1041673"/>
              <a:gd name="connsiteX2026" fmla="*/ 1563596 w 5155357"/>
              <a:gd name="connsiteY2026" fmla="*/ 218431 h 1041673"/>
              <a:gd name="connsiteX2027" fmla="*/ 1563596 w 5155357"/>
              <a:gd name="connsiteY2027" fmla="*/ 218120 h 1041673"/>
              <a:gd name="connsiteX2028" fmla="*/ 1564280 w 5155357"/>
              <a:gd name="connsiteY2028" fmla="*/ 217623 h 1041673"/>
              <a:gd name="connsiteX2029" fmla="*/ 1565523 w 5155357"/>
              <a:gd name="connsiteY2029" fmla="*/ 216628 h 1041673"/>
              <a:gd name="connsiteX2030" fmla="*/ 1565523 w 5155357"/>
              <a:gd name="connsiteY2030" fmla="*/ 215571 h 1041673"/>
              <a:gd name="connsiteX2031" fmla="*/ 1564466 w 5155357"/>
              <a:gd name="connsiteY2031" fmla="*/ 215571 h 1041673"/>
              <a:gd name="connsiteX2032" fmla="*/ 1563534 w 5155357"/>
              <a:gd name="connsiteY2032" fmla="*/ 216317 h 1041673"/>
              <a:gd name="connsiteX2033" fmla="*/ 1562165 w 5155357"/>
              <a:gd name="connsiteY2033" fmla="*/ 217436 h 1041673"/>
              <a:gd name="connsiteX2034" fmla="*/ 1561979 w 5155357"/>
              <a:gd name="connsiteY2034" fmla="*/ 217187 h 1041673"/>
              <a:gd name="connsiteX2035" fmla="*/ 1559181 w 5155357"/>
              <a:gd name="connsiteY2035" fmla="*/ 217187 h 1041673"/>
              <a:gd name="connsiteX2036" fmla="*/ 1561979 w 5155357"/>
              <a:gd name="connsiteY2036" fmla="*/ 210472 h 1041673"/>
              <a:gd name="connsiteX2037" fmla="*/ 1559679 w 5155357"/>
              <a:gd name="connsiteY2037" fmla="*/ 209788 h 1041673"/>
              <a:gd name="connsiteX2038" fmla="*/ 1558684 w 5155357"/>
              <a:gd name="connsiteY2038" fmla="*/ 209788 h 1041673"/>
              <a:gd name="connsiteX2039" fmla="*/ 1558000 w 5155357"/>
              <a:gd name="connsiteY2039" fmla="*/ 210907 h 1041673"/>
              <a:gd name="connsiteX2040" fmla="*/ 1556943 w 5155357"/>
              <a:gd name="connsiteY2040" fmla="*/ 212089 h 1041673"/>
              <a:gd name="connsiteX2041" fmla="*/ 1556072 w 5155357"/>
              <a:gd name="connsiteY2041" fmla="*/ 213830 h 1041673"/>
              <a:gd name="connsiteX2042" fmla="*/ 1554704 w 5155357"/>
              <a:gd name="connsiteY2042" fmla="*/ 214700 h 1041673"/>
              <a:gd name="connsiteX2043" fmla="*/ 1554953 w 5155357"/>
              <a:gd name="connsiteY2043" fmla="*/ 212959 h 1041673"/>
              <a:gd name="connsiteX2044" fmla="*/ 1555637 w 5155357"/>
              <a:gd name="connsiteY2044" fmla="*/ 211405 h 1041673"/>
              <a:gd name="connsiteX2045" fmla="*/ 1556881 w 5155357"/>
              <a:gd name="connsiteY2045" fmla="*/ 208731 h 1041673"/>
              <a:gd name="connsiteX2046" fmla="*/ 1559181 w 5155357"/>
              <a:gd name="connsiteY2046" fmla="*/ 205995 h 1041673"/>
              <a:gd name="connsiteX2047" fmla="*/ 1560860 w 5155357"/>
              <a:gd name="connsiteY2047" fmla="*/ 190886 h 1041673"/>
              <a:gd name="connsiteX2048" fmla="*/ 1553026 w 5155357"/>
              <a:gd name="connsiteY2048" fmla="*/ 175839 h 1041673"/>
              <a:gd name="connsiteX2049" fmla="*/ 1541274 w 5155357"/>
              <a:gd name="connsiteY2049" fmla="*/ 173103 h 1041673"/>
              <a:gd name="connsiteX2050" fmla="*/ 1540715 w 5155357"/>
              <a:gd name="connsiteY2050" fmla="*/ 169186 h 1041673"/>
              <a:gd name="connsiteX2051" fmla="*/ 1542953 w 5155357"/>
              <a:gd name="connsiteY2051" fmla="*/ 164150 h 1041673"/>
              <a:gd name="connsiteX2052" fmla="*/ 1527346 w 5155357"/>
              <a:gd name="connsiteY2052" fmla="*/ 165829 h 1041673"/>
              <a:gd name="connsiteX2053" fmla="*/ 1522310 w 5155357"/>
              <a:gd name="connsiteY2053" fmla="*/ 165829 h 1041673"/>
              <a:gd name="connsiteX2054" fmla="*/ 1511118 w 5155357"/>
              <a:gd name="connsiteY2054" fmla="*/ 169746 h 1041673"/>
              <a:gd name="connsiteX2055" fmla="*/ 1502165 w 5155357"/>
              <a:gd name="connsiteY2055" fmla="*/ 170803 h 1041673"/>
              <a:gd name="connsiteX2056" fmla="*/ 1490973 w 5155357"/>
              <a:gd name="connsiteY2056" fmla="*/ 172544 h 1041673"/>
              <a:gd name="connsiteX2057" fmla="*/ 1484258 w 5155357"/>
              <a:gd name="connsiteY2057" fmla="*/ 178140 h 1041673"/>
              <a:gd name="connsiteX2058" fmla="*/ 1480341 w 5155357"/>
              <a:gd name="connsiteY2058" fmla="*/ 180316 h 1041673"/>
              <a:gd name="connsiteX2059" fmla="*/ 1470268 w 5155357"/>
              <a:gd name="connsiteY2059" fmla="*/ 198161 h 1041673"/>
              <a:gd name="connsiteX2060" fmla="*/ 1463552 w 5155357"/>
              <a:gd name="connsiteY2060" fmla="*/ 218306 h 1041673"/>
              <a:gd name="connsiteX2061" fmla="*/ 1438433 w 5155357"/>
              <a:gd name="connsiteY2061" fmla="*/ 279676 h 1041673"/>
              <a:gd name="connsiteX2062" fmla="*/ 1426681 w 5155357"/>
              <a:gd name="connsiteY2062" fmla="*/ 303116 h 1041673"/>
              <a:gd name="connsiteX2063" fmla="*/ 1425562 w 5155357"/>
              <a:gd name="connsiteY2063" fmla="*/ 301438 h 1041673"/>
              <a:gd name="connsiteX2064" fmla="*/ 1419406 w 5155357"/>
              <a:gd name="connsiteY2064" fmla="*/ 305977 h 1041673"/>
              <a:gd name="connsiteX2065" fmla="*/ 1419655 w 5155357"/>
              <a:gd name="connsiteY2065" fmla="*/ 305977 h 1041673"/>
              <a:gd name="connsiteX2066" fmla="*/ 1416422 w 5155357"/>
              <a:gd name="connsiteY2066" fmla="*/ 308650 h 1041673"/>
              <a:gd name="connsiteX2067" fmla="*/ 1414619 w 5155357"/>
              <a:gd name="connsiteY2067" fmla="*/ 310080 h 1041673"/>
              <a:gd name="connsiteX2068" fmla="*/ 1414433 w 5155357"/>
              <a:gd name="connsiteY2068" fmla="*/ 310080 h 1041673"/>
              <a:gd name="connsiteX2069" fmla="*/ 1413438 w 5155357"/>
              <a:gd name="connsiteY2069" fmla="*/ 310329 h 1041673"/>
              <a:gd name="connsiteX2070" fmla="*/ 1412816 w 5155357"/>
              <a:gd name="connsiteY2070" fmla="*/ 311075 h 1041673"/>
              <a:gd name="connsiteX2071" fmla="*/ 1413500 w 5155357"/>
              <a:gd name="connsiteY2071" fmla="*/ 311697 h 1041673"/>
              <a:gd name="connsiteX2072" fmla="*/ 1413562 w 5155357"/>
              <a:gd name="connsiteY2072" fmla="*/ 311697 h 1041673"/>
              <a:gd name="connsiteX2073" fmla="*/ 1414308 w 5155357"/>
              <a:gd name="connsiteY2073" fmla="*/ 311510 h 1041673"/>
              <a:gd name="connsiteX2074" fmla="*/ 1414308 w 5155357"/>
              <a:gd name="connsiteY2074" fmla="*/ 311510 h 1041673"/>
              <a:gd name="connsiteX2075" fmla="*/ 1405416 w 5155357"/>
              <a:gd name="connsiteY2075" fmla="*/ 319904 h 1041673"/>
              <a:gd name="connsiteX2076" fmla="*/ 1395903 w 5155357"/>
              <a:gd name="connsiteY2076" fmla="*/ 327179 h 1041673"/>
              <a:gd name="connsiteX2077" fmla="*/ 1376939 w 5155357"/>
              <a:gd name="connsiteY2077" fmla="*/ 342288 h 1041673"/>
              <a:gd name="connsiteX2078" fmla="*/ 1369105 w 5155357"/>
              <a:gd name="connsiteY2078" fmla="*/ 352299 h 1041673"/>
              <a:gd name="connsiteX2079" fmla="*/ 1360711 w 5155357"/>
              <a:gd name="connsiteY2079" fmla="*/ 359014 h 1041673"/>
              <a:gd name="connsiteX2080" fmla="*/ 1328876 w 5155357"/>
              <a:gd name="connsiteY2080" fmla="*/ 389232 h 1041673"/>
              <a:gd name="connsiteX2081" fmla="*/ 1326078 w 5155357"/>
              <a:gd name="connsiteY2081" fmla="*/ 389730 h 1041673"/>
              <a:gd name="connsiteX2082" fmla="*/ 1295363 w 5155357"/>
              <a:gd name="connsiteY2082" fmla="*/ 431078 h 1041673"/>
              <a:gd name="connsiteX2083" fmla="*/ 1297601 w 5155357"/>
              <a:gd name="connsiteY2083" fmla="*/ 429896 h 1041673"/>
              <a:gd name="connsiteX2084" fmla="*/ 1292564 w 5155357"/>
              <a:gd name="connsiteY2084" fmla="*/ 439969 h 1041673"/>
              <a:gd name="connsiteX2085" fmla="*/ 1293124 w 5155357"/>
              <a:gd name="connsiteY2085" fmla="*/ 444508 h 1041673"/>
              <a:gd name="connsiteX2086" fmla="*/ 1289207 w 5155357"/>
              <a:gd name="connsiteY2086" fmla="*/ 463970 h 1041673"/>
              <a:gd name="connsiteX2087" fmla="*/ 1291446 w 5155357"/>
              <a:gd name="connsiteY2087" fmla="*/ 474042 h 1041673"/>
              <a:gd name="connsiteX2088" fmla="*/ 1294243 w 5155357"/>
              <a:gd name="connsiteY2088" fmla="*/ 481317 h 1041673"/>
              <a:gd name="connsiteX2089" fmla="*/ 1298160 w 5155357"/>
              <a:gd name="connsiteY2089" fmla="*/ 488032 h 1041673"/>
              <a:gd name="connsiteX2090" fmla="*/ 1299280 w 5155357"/>
              <a:gd name="connsiteY2090" fmla="*/ 492509 h 1041673"/>
              <a:gd name="connsiteX2091" fmla="*/ 1309290 w 5155357"/>
              <a:gd name="connsiteY2091" fmla="*/ 502582 h 1041673"/>
              <a:gd name="connsiteX2092" fmla="*/ 1316005 w 5155357"/>
              <a:gd name="connsiteY2092" fmla="*/ 498665 h 1041673"/>
              <a:gd name="connsiteX2093" fmla="*/ 1318244 w 5155357"/>
              <a:gd name="connsiteY2093" fmla="*/ 495307 h 1041673"/>
              <a:gd name="connsiteX2094" fmla="*/ 1322099 w 5155357"/>
              <a:gd name="connsiteY2094" fmla="*/ 494810 h 1041673"/>
              <a:gd name="connsiteX2095" fmla="*/ 1322782 w 5155357"/>
              <a:gd name="connsiteY2095" fmla="*/ 494810 h 1041673"/>
              <a:gd name="connsiteX2096" fmla="*/ 1325456 w 5155357"/>
              <a:gd name="connsiteY2096" fmla="*/ 495867 h 1041673"/>
              <a:gd name="connsiteX2097" fmla="*/ 1327135 w 5155357"/>
              <a:gd name="connsiteY2097" fmla="*/ 490333 h 1041673"/>
              <a:gd name="connsiteX2098" fmla="*/ 1333850 w 5155357"/>
              <a:gd name="connsiteY2098" fmla="*/ 497608 h 1041673"/>
              <a:gd name="connsiteX2099" fmla="*/ 1341125 w 5155357"/>
              <a:gd name="connsiteY2099" fmla="*/ 493690 h 1041673"/>
              <a:gd name="connsiteX2100" fmla="*/ 1343364 w 5155357"/>
              <a:gd name="connsiteY2100" fmla="*/ 490333 h 1041673"/>
              <a:gd name="connsiteX2101" fmla="*/ 1347281 w 5155357"/>
              <a:gd name="connsiteY2101" fmla="*/ 489773 h 1041673"/>
              <a:gd name="connsiteX2102" fmla="*/ 1347281 w 5155357"/>
              <a:gd name="connsiteY2102" fmla="*/ 489773 h 1041673"/>
              <a:gd name="connsiteX2103" fmla="*/ 1347840 w 5155357"/>
              <a:gd name="connsiteY2103" fmla="*/ 489773 h 1041673"/>
              <a:gd name="connsiteX2104" fmla="*/ 1350576 w 5155357"/>
              <a:gd name="connsiteY2104" fmla="*/ 490892 h 1041673"/>
              <a:gd name="connsiteX2105" fmla="*/ 1359529 w 5155357"/>
              <a:gd name="connsiteY2105" fmla="*/ 470809 h 1041673"/>
              <a:gd name="connsiteX2106" fmla="*/ 1361208 w 5155357"/>
              <a:gd name="connsiteY2106" fmla="*/ 463534 h 1041673"/>
              <a:gd name="connsiteX2107" fmla="*/ 1361084 w 5155357"/>
              <a:gd name="connsiteY2107" fmla="*/ 463410 h 1041673"/>
              <a:gd name="connsiteX2108" fmla="*/ 1361208 w 5155357"/>
              <a:gd name="connsiteY2108" fmla="*/ 463286 h 1041673"/>
              <a:gd name="connsiteX2109" fmla="*/ 1363696 w 5155357"/>
              <a:gd name="connsiteY2109" fmla="*/ 459804 h 1041673"/>
              <a:gd name="connsiteX2110" fmla="*/ 1383530 w 5155357"/>
              <a:gd name="connsiteY2110" fmla="*/ 435057 h 1041673"/>
              <a:gd name="connsiteX2111" fmla="*/ 1380794 w 5155357"/>
              <a:gd name="connsiteY2111" fmla="*/ 443327 h 1041673"/>
              <a:gd name="connsiteX2112" fmla="*/ 1374079 w 5155357"/>
              <a:gd name="connsiteY2112" fmla="*/ 465151 h 1041673"/>
              <a:gd name="connsiteX2113" fmla="*/ 1369602 w 5155357"/>
              <a:gd name="connsiteY2113" fmla="*/ 482996 h 1041673"/>
              <a:gd name="connsiteX2114" fmla="*/ 1366805 w 5155357"/>
              <a:gd name="connsiteY2114" fmla="*/ 489711 h 1041673"/>
              <a:gd name="connsiteX2115" fmla="*/ 1366245 w 5155357"/>
              <a:gd name="connsiteY2115" fmla="*/ 495245 h 1041673"/>
              <a:gd name="connsiteX2116" fmla="*/ 1361768 w 5155357"/>
              <a:gd name="connsiteY2116" fmla="*/ 512530 h 1041673"/>
              <a:gd name="connsiteX2117" fmla="*/ 1357851 w 5155357"/>
              <a:gd name="connsiteY2117" fmla="*/ 522603 h 1041673"/>
              <a:gd name="connsiteX2118" fmla="*/ 1347218 w 5155357"/>
              <a:gd name="connsiteY2118" fmla="*/ 561153 h 1041673"/>
              <a:gd name="connsiteX2119" fmla="*/ 1347343 w 5155357"/>
              <a:gd name="connsiteY2119" fmla="*/ 561153 h 1041673"/>
              <a:gd name="connsiteX2120" fmla="*/ 1346286 w 5155357"/>
              <a:gd name="connsiteY2120" fmla="*/ 562832 h 1041673"/>
              <a:gd name="connsiteX2121" fmla="*/ 1346597 w 5155357"/>
              <a:gd name="connsiteY2121" fmla="*/ 563764 h 1041673"/>
              <a:gd name="connsiteX2122" fmla="*/ 1346907 w 5155357"/>
              <a:gd name="connsiteY2122" fmla="*/ 563827 h 1041673"/>
              <a:gd name="connsiteX2123" fmla="*/ 1347530 w 5155357"/>
              <a:gd name="connsiteY2123" fmla="*/ 563453 h 1041673"/>
              <a:gd name="connsiteX2124" fmla="*/ 1348276 w 5155357"/>
              <a:gd name="connsiteY2124" fmla="*/ 562272 h 1041673"/>
              <a:gd name="connsiteX2125" fmla="*/ 1348276 w 5155357"/>
              <a:gd name="connsiteY2125" fmla="*/ 562272 h 1041673"/>
              <a:gd name="connsiteX2126" fmla="*/ 1351073 w 5155357"/>
              <a:gd name="connsiteY2126" fmla="*/ 560655 h 1041673"/>
              <a:gd name="connsiteX2127" fmla="*/ 1339322 w 5155357"/>
              <a:gd name="connsiteY2127" fmla="*/ 611392 h 1041673"/>
              <a:gd name="connsiteX2128" fmla="*/ 1335405 w 5155357"/>
              <a:gd name="connsiteY2128" fmla="*/ 628678 h 1041673"/>
              <a:gd name="connsiteX2129" fmla="*/ 1332048 w 5155357"/>
              <a:gd name="connsiteY2129" fmla="*/ 653238 h 1041673"/>
              <a:gd name="connsiteX2130" fmla="*/ 1328690 w 5155357"/>
              <a:gd name="connsiteY2130" fmla="*/ 673321 h 1041673"/>
              <a:gd name="connsiteX2131" fmla="*/ 1323653 w 5155357"/>
              <a:gd name="connsiteY2131" fmla="*/ 705778 h 1041673"/>
              <a:gd name="connsiteX2132" fmla="*/ 1320296 w 5155357"/>
              <a:gd name="connsiteY2132" fmla="*/ 725799 h 1041673"/>
              <a:gd name="connsiteX2133" fmla="*/ 1320855 w 5155357"/>
              <a:gd name="connsiteY2133" fmla="*/ 730897 h 1041673"/>
              <a:gd name="connsiteX2134" fmla="*/ 1319176 w 5155357"/>
              <a:gd name="connsiteY2134" fmla="*/ 735312 h 1041673"/>
              <a:gd name="connsiteX2135" fmla="*/ 1315819 w 5155357"/>
              <a:gd name="connsiteY2135" fmla="*/ 760991 h 1041673"/>
              <a:gd name="connsiteX2136" fmla="*/ 1314700 w 5155357"/>
              <a:gd name="connsiteY2136" fmla="*/ 773862 h 1041673"/>
              <a:gd name="connsiteX2137" fmla="*/ 1309663 w 5155357"/>
              <a:gd name="connsiteY2137" fmla="*/ 802899 h 1041673"/>
              <a:gd name="connsiteX2138" fmla="*/ 1309663 w 5155357"/>
              <a:gd name="connsiteY2138" fmla="*/ 809614 h 1041673"/>
              <a:gd name="connsiteX2139" fmla="*/ 1307984 w 5155357"/>
              <a:gd name="connsiteY2139" fmla="*/ 842071 h 1041673"/>
              <a:gd name="connsiteX2140" fmla="*/ 1307425 w 5155357"/>
              <a:gd name="connsiteY2140" fmla="*/ 867750 h 1041673"/>
              <a:gd name="connsiteX2141" fmla="*/ 1311342 w 5155357"/>
              <a:gd name="connsiteY2141" fmla="*/ 901264 h 1041673"/>
              <a:gd name="connsiteX2142" fmla="*/ 1317311 w 5155357"/>
              <a:gd name="connsiteY2142" fmla="*/ 930922 h 1041673"/>
              <a:gd name="connsiteX2143" fmla="*/ 1318617 w 5155357"/>
              <a:gd name="connsiteY2143" fmla="*/ 933658 h 1041673"/>
              <a:gd name="connsiteX2144" fmla="*/ 1321415 w 5155357"/>
              <a:gd name="connsiteY2144" fmla="*/ 931917 h 1041673"/>
              <a:gd name="connsiteX2145" fmla="*/ 1324213 w 5155357"/>
              <a:gd name="connsiteY2145" fmla="*/ 963752 h 1041673"/>
              <a:gd name="connsiteX2146" fmla="*/ 1324399 w 5155357"/>
              <a:gd name="connsiteY2146" fmla="*/ 965058 h 1041673"/>
              <a:gd name="connsiteX2147" fmla="*/ 1324710 w 5155357"/>
              <a:gd name="connsiteY2147" fmla="*/ 967172 h 1041673"/>
              <a:gd name="connsiteX2148" fmla="*/ 1325456 w 5155357"/>
              <a:gd name="connsiteY2148" fmla="*/ 967793 h 1041673"/>
              <a:gd name="connsiteX2149" fmla="*/ 1325581 w 5155357"/>
              <a:gd name="connsiteY2149" fmla="*/ 967793 h 1041673"/>
              <a:gd name="connsiteX2150" fmla="*/ 1326202 w 5155357"/>
              <a:gd name="connsiteY2150" fmla="*/ 966923 h 1041673"/>
              <a:gd name="connsiteX2151" fmla="*/ 1325954 w 5155357"/>
              <a:gd name="connsiteY2151" fmla="*/ 964933 h 1041673"/>
              <a:gd name="connsiteX2152" fmla="*/ 1325705 w 5155357"/>
              <a:gd name="connsiteY2152" fmla="*/ 963192 h 1041673"/>
              <a:gd name="connsiteX2153" fmla="*/ 1325954 w 5155357"/>
              <a:gd name="connsiteY2153" fmla="*/ 963192 h 1041673"/>
              <a:gd name="connsiteX2154" fmla="*/ 1326514 w 5155357"/>
              <a:gd name="connsiteY2154" fmla="*/ 940435 h 1041673"/>
              <a:gd name="connsiteX2155" fmla="*/ 1328192 w 5155357"/>
              <a:gd name="connsiteY2155" fmla="*/ 933160 h 1041673"/>
              <a:gd name="connsiteX2156" fmla="*/ 1328192 w 5155357"/>
              <a:gd name="connsiteY2156" fmla="*/ 959897 h 1041673"/>
              <a:gd name="connsiteX2157" fmla="*/ 1328441 w 5155357"/>
              <a:gd name="connsiteY2157" fmla="*/ 959897 h 1041673"/>
              <a:gd name="connsiteX2158" fmla="*/ 1330120 w 5155357"/>
              <a:gd name="connsiteY2158" fmla="*/ 977120 h 1041673"/>
              <a:gd name="connsiteX2159" fmla="*/ 1330679 w 5155357"/>
              <a:gd name="connsiteY2159" fmla="*/ 977555 h 1041673"/>
              <a:gd name="connsiteX2160" fmla="*/ 1330866 w 5155357"/>
              <a:gd name="connsiteY2160" fmla="*/ 977555 h 1041673"/>
              <a:gd name="connsiteX2161" fmla="*/ 1331301 w 5155357"/>
              <a:gd name="connsiteY2161" fmla="*/ 976809 h 1041673"/>
              <a:gd name="connsiteX2162" fmla="*/ 1329623 w 5155357"/>
              <a:gd name="connsiteY2162" fmla="*/ 960456 h 1041673"/>
              <a:gd name="connsiteX2163" fmla="*/ 1330431 w 5155357"/>
              <a:gd name="connsiteY2163" fmla="*/ 959959 h 1041673"/>
              <a:gd name="connsiteX2164" fmla="*/ 1336026 w 5155357"/>
              <a:gd name="connsiteY2164" fmla="*/ 983959 h 1041673"/>
              <a:gd name="connsiteX2165" fmla="*/ 1338265 w 5155357"/>
              <a:gd name="connsiteY2165" fmla="*/ 981161 h 1041673"/>
              <a:gd name="connsiteX2166" fmla="*/ 1342182 w 5155357"/>
              <a:gd name="connsiteY2166" fmla="*/ 989618 h 1041673"/>
              <a:gd name="connsiteX2167" fmla="*/ 1344421 w 5155357"/>
              <a:gd name="connsiteY2167" fmla="*/ 982343 h 1041673"/>
              <a:gd name="connsiteX2168" fmla="*/ 1343861 w 5155357"/>
              <a:gd name="connsiteY2168" fmla="*/ 964498 h 1041673"/>
              <a:gd name="connsiteX2169" fmla="*/ 1344980 w 5155357"/>
              <a:gd name="connsiteY2169" fmla="*/ 940497 h 1041673"/>
              <a:gd name="connsiteX2170" fmla="*/ 1348648 w 5155357"/>
              <a:gd name="connsiteY2170" fmla="*/ 976187 h 1041673"/>
              <a:gd name="connsiteX2171" fmla="*/ 1348648 w 5155357"/>
              <a:gd name="connsiteY2171" fmla="*/ 976685 h 1041673"/>
              <a:gd name="connsiteX2172" fmla="*/ 1348897 w 5155357"/>
              <a:gd name="connsiteY2172" fmla="*/ 979172 h 1041673"/>
              <a:gd name="connsiteX2173" fmla="*/ 1348897 w 5155357"/>
              <a:gd name="connsiteY2173" fmla="*/ 980664 h 1041673"/>
              <a:gd name="connsiteX2174" fmla="*/ 1349457 w 5155357"/>
              <a:gd name="connsiteY2174" fmla="*/ 981224 h 1041673"/>
              <a:gd name="connsiteX2175" fmla="*/ 1349457 w 5155357"/>
              <a:gd name="connsiteY2175" fmla="*/ 981224 h 1041673"/>
              <a:gd name="connsiteX2176" fmla="*/ 1350016 w 5155357"/>
              <a:gd name="connsiteY2176" fmla="*/ 980602 h 1041673"/>
              <a:gd name="connsiteX2177" fmla="*/ 1350016 w 5155357"/>
              <a:gd name="connsiteY2177" fmla="*/ 979234 h 1041673"/>
              <a:gd name="connsiteX2178" fmla="*/ 1349768 w 5155357"/>
              <a:gd name="connsiteY2178" fmla="*/ 976623 h 1041673"/>
              <a:gd name="connsiteX2179" fmla="*/ 1349954 w 5155357"/>
              <a:gd name="connsiteY2179" fmla="*/ 976623 h 1041673"/>
              <a:gd name="connsiteX2180" fmla="*/ 1349954 w 5155357"/>
              <a:gd name="connsiteY2180" fmla="*/ 974446 h 1041673"/>
              <a:gd name="connsiteX2181" fmla="*/ 1352752 w 5155357"/>
              <a:gd name="connsiteY2181" fmla="*/ 972768 h 1041673"/>
              <a:gd name="connsiteX2182" fmla="*/ 1351633 w 5155357"/>
              <a:gd name="connsiteY2182" fmla="*/ 935896 h 1041673"/>
              <a:gd name="connsiteX2183" fmla="*/ 1353312 w 5155357"/>
              <a:gd name="connsiteY2183" fmla="*/ 926445 h 1041673"/>
              <a:gd name="connsiteX2184" fmla="*/ 1353312 w 5155357"/>
              <a:gd name="connsiteY2184" fmla="*/ 926445 h 1041673"/>
              <a:gd name="connsiteX2185" fmla="*/ 1353436 w 5155357"/>
              <a:gd name="connsiteY2185" fmla="*/ 927192 h 1041673"/>
              <a:gd name="connsiteX2186" fmla="*/ 1353685 w 5155357"/>
              <a:gd name="connsiteY2186" fmla="*/ 928559 h 1041673"/>
              <a:gd name="connsiteX2187" fmla="*/ 1354431 w 5155357"/>
              <a:gd name="connsiteY2187" fmla="*/ 929181 h 1041673"/>
              <a:gd name="connsiteX2188" fmla="*/ 1354617 w 5155357"/>
              <a:gd name="connsiteY2188" fmla="*/ 929181 h 1041673"/>
              <a:gd name="connsiteX2189" fmla="*/ 1355177 w 5155357"/>
              <a:gd name="connsiteY2189" fmla="*/ 928249 h 1041673"/>
              <a:gd name="connsiteX2190" fmla="*/ 1354991 w 5155357"/>
              <a:gd name="connsiteY2190" fmla="*/ 927005 h 1041673"/>
              <a:gd name="connsiteX2191" fmla="*/ 1354804 w 5155357"/>
              <a:gd name="connsiteY2191" fmla="*/ 925886 h 1041673"/>
              <a:gd name="connsiteX2192" fmla="*/ 1354991 w 5155357"/>
              <a:gd name="connsiteY2192" fmla="*/ 925886 h 1041673"/>
              <a:gd name="connsiteX2193" fmla="*/ 1354991 w 5155357"/>
              <a:gd name="connsiteY2193" fmla="*/ 921658 h 1041673"/>
              <a:gd name="connsiteX2194" fmla="*/ 1355115 w 5155357"/>
              <a:gd name="connsiteY2194" fmla="*/ 921533 h 1041673"/>
              <a:gd name="connsiteX2195" fmla="*/ 1355426 w 5155357"/>
              <a:gd name="connsiteY2195" fmla="*/ 916124 h 1041673"/>
              <a:gd name="connsiteX2196" fmla="*/ 1355426 w 5155357"/>
              <a:gd name="connsiteY2196" fmla="*/ 915564 h 1041673"/>
              <a:gd name="connsiteX2197" fmla="*/ 1355240 w 5155357"/>
              <a:gd name="connsiteY2197" fmla="*/ 915129 h 1041673"/>
              <a:gd name="connsiteX2198" fmla="*/ 1355861 w 5155357"/>
              <a:gd name="connsiteY2198" fmla="*/ 912953 h 1041673"/>
              <a:gd name="connsiteX2199" fmla="*/ 1356172 w 5155357"/>
              <a:gd name="connsiteY2199" fmla="*/ 911647 h 1041673"/>
              <a:gd name="connsiteX2200" fmla="*/ 1355737 w 5155357"/>
              <a:gd name="connsiteY2200" fmla="*/ 910839 h 1041673"/>
              <a:gd name="connsiteX2201" fmla="*/ 1354928 w 5155357"/>
              <a:gd name="connsiteY2201" fmla="*/ 911274 h 1041673"/>
              <a:gd name="connsiteX2202" fmla="*/ 1354617 w 5155357"/>
              <a:gd name="connsiteY2202" fmla="*/ 912704 h 1041673"/>
              <a:gd name="connsiteX2203" fmla="*/ 1354058 w 5155357"/>
              <a:gd name="connsiteY2203" fmla="*/ 914507 h 1041673"/>
              <a:gd name="connsiteX2204" fmla="*/ 1353871 w 5155357"/>
              <a:gd name="connsiteY2204" fmla="*/ 914507 h 1041673"/>
              <a:gd name="connsiteX2205" fmla="*/ 1352815 w 5155357"/>
              <a:gd name="connsiteY2205" fmla="*/ 913699 h 1041673"/>
              <a:gd name="connsiteX2206" fmla="*/ 1352815 w 5155357"/>
              <a:gd name="connsiteY2206" fmla="*/ 913699 h 1041673"/>
              <a:gd name="connsiteX2207" fmla="*/ 1352815 w 5155357"/>
              <a:gd name="connsiteY2207" fmla="*/ 913699 h 1041673"/>
              <a:gd name="connsiteX2208" fmla="*/ 1353933 w 5155357"/>
              <a:gd name="connsiteY2208" fmla="*/ 907481 h 1041673"/>
              <a:gd name="connsiteX2209" fmla="*/ 1353871 w 5155357"/>
              <a:gd name="connsiteY2209" fmla="*/ 907481 h 1041673"/>
              <a:gd name="connsiteX2210" fmla="*/ 1355675 w 5155357"/>
              <a:gd name="connsiteY2210" fmla="*/ 903626 h 1041673"/>
              <a:gd name="connsiteX2211" fmla="*/ 1355986 w 5155357"/>
              <a:gd name="connsiteY2211" fmla="*/ 901947 h 1041673"/>
              <a:gd name="connsiteX2212" fmla="*/ 1359032 w 5155357"/>
              <a:gd name="connsiteY2212" fmla="*/ 887460 h 1041673"/>
              <a:gd name="connsiteX2213" fmla="*/ 1359032 w 5155357"/>
              <a:gd name="connsiteY2213" fmla="*/ 905865 h 1041673"/>
              <a:gd name="connsiteX2214" fmla="*/ 1359032 w 5155357"/>
              <a:gd name="connsiteY2214" fmla="*/ 918051 h 1041673"/>
              <a:gd name="connsiteX2215" fmla="*/ 1359592 w 5155357"/>
              <a:gd name="connsiteY2215" fmla="*/ 976125 h 1041673"/>
              <a:gd name="connsiteX2216" fmla="*/ 1363509 w 5155357"/>
              <a:gd name="connsiteY2216" fmla="*/ 969970 h 1041673"/>
              <a:gd name="connsiteX2217" fmla="*/ 1366307 w 5155357"/>
              <a:gd name="connsiteY2217" fmla="*/ 962135 h 1041673"/>
              <a:gd name="connsiteX2218" fmla="*/ 1367426 w 5155357"/>
              <a:gd name="connsiteY2218" fmla="*/ 946529 h 1041673"/>
              <a:gd name="connsiteX2219" fmla="*/ 1369664 w 5155357"/>
              <a:gd name="connsiteY2219" fmla="*/ 938135 h 1041673"/>
              <a:gd name="connsiteX2220" fmla="*/ 1370224 w 5155357"/>
              <a:gd name="connsiteY2220" fmla="*/ 914694 h 1041673"/>
              <a:gd name="connsiteX2221" fmla="*/ 1367986 w 5155357"/>
              <a:gd name="connsiteY2221" fmla="*/ 912518 h 1041673"/>
              <a:gd name="connsiteX2222" fmla="*/ 1370784 w 5155357"/>
              <a:gd name="connsiteY2222" fmla="*/ 899585 h 1041673"/>
              <a:gd name="connsiteX2223" fmla="*/ 1367426 w 5155357"/>
              <a:gd name="connsiteY2223" fmla="*/ 896787 h 1041673"/>
              <a:gd name="connsiteX2224" fmla="*/ 1369105 w 5155357"/>
              <a:gd name="connsiteY2224" fmla="*/ 890631 h 1041673"/>
              <a:gd name="connsiteX2225" fmla="*/ 1370784 w 5155357"/>
              <a:gd name="connsiteY2225" fmla="*/ 885097 h 1041673"/>
              <a:gd name="connsiteX2226" fmla="*/ 1369478 w 5155357"/>
              <a:gd name="connsiteY2226" fmla="*/ 885968 h 1041673"/>
              <a:gd name="connsiteX2227" fmla="*/ 1368794 w 5155357"/>
              <a:gd name="connsiteY2227" fmla="*/ 882610 h 1041673"/>
              <a:gd name="connsiteX2228" fmla="*/ 1368669 w 5155357"/>
              <a:gd name="connsiteY2228" fmla="*/ 878444 h 1041673"/>
              <a:gd name="connsiteX2229" fmla="*/ 1369043 w 5155357"/>
              <a:gd name="connsiteY2229" fmla="*/ 874030 h 1041673"/>
              <a:gd name="connsiteX2230" fmla="*/ 1371655 w 5155357"/>
              <a:gd name="connsiteY2230" fmla="*/ 871480 h 1041673"/>
              <a:gd name="connsiteX2231" fmla="*/ 1371281 w 5155357"/>
              <a:gd name="connsiteY2231" fmla="*/ 874341 h 1041673"/>
              <a:gd name="connsiteX2232" fmla="*/ 1371157 w 5155357"/>
              <a:gd name="connsiteY2232" fmla="*/ 877014 h 1041673"/>
              <a:gd name="connsiteX2233" fmla="*/ 1371530 w 5155357"/>
              <a:gd name="connsiteY2233" fmla="*/ 880123 h 1041673"/>
              <a:gd name="connsiteX2234" fmla="*/ 1370784 w 5155357"/>
              <a:gd name="connsiteY2234" fmla="*/ 885097 h 1041673"/>
              <a:gd name="connsiteX2235" fmla="*/ 1372463 w 5155357"/>
              <a:gd name="connsiteY2235" fmla="*/ 886714 h 1041673"/>
              <a:gd name="connsiteX2236" fmla="*/ 1374701 w 5155357"/>
              <a:gd name="connsiteY2236" fmla="*/ 868869 h 1041673"/>
              <a:gd name="connsiteX2237" fmla="*/ 1375820 w 5155357"/>
              <a:gd name="connsiteY2237" fmla="*/ 855501 h 1041673"/>
              <a:gd name="connsiteX2238" fmla="*/ 1375758 w 5155357"/>
              <a:gd name="connsiteY2238" fmla="*/ 855501 h 1041673"/>
              <a:gd name="connsiteX2239" fmla="*/ 1375758 w 5155357"/>
              <a:gd name="connsiteY2239" fmla="*/ 855501 h 1041673"/>
              <a:gd name="connsiteX2240" fmla="*/ 1375882 w 5155357"/>
              <a:gd name="connsiteY2240" fmla="*/ 855004 h 1041673"/>
              <a:gd name="connsiteX2241" fmla="*/ 1378058 w 5155357"/>
              <a:gd name="connsiteY2241" fmla="*/ 854444 h 1041673"/>
              <a:gd name="connsiteX2242" fmla="*/ 1379737 w 5155357"/>
              <a:gd name="connsiteY2242" fmla="*/ 831003 h 1041673"/>
              <a:gd name="connsiteX2243" fmla="*/ 1383654 w 5155357"/>
              <a:gd name="connsiteY2243" fmla="*/ 812101 h 1041673"/>
              <a:gd name="connsiteX2244" fmla="*/ 1386453 w 5155357"/>
              <a:gd name="connsiteY2244" fmla="*/ 801469 h 1041673"/>
              <a:gd name="connsiteX2245" fmla="*/ 1385893 w 5155357"/>
              <a:gd name="connsiteY2245" fmla="*/ 798609 h 1041673"/>
              <a:gd name="connsiteX2246" fmla="*/ 1391489 w 5155357"/>
              <a:gd name="connsiteY2246" fmla="*/ 770691 h 1041673"/>
              <a:gd name="connsiteX2247" fmla="*/ 1390929 w 5155357"/>
              <a:gd name="connsiteY2247" fmla="*/ 766774 h 1041673"/>
              <a:gd name="connsiteX2248" fmla="*/ 1395965 w 5155357"/>
              <a:gd name="connsiteY2248" fmla="*/ 745633 h 1041673"/>
              <a:gd name="connsiteX2249" fmla="*/ 1394847 w 5155357"/>
              <a:gd name="connsiteY2249" fmla="*/ 739416 h 1041673"/>
              <a:gd name="connsiteX2250" fmla="*/ 1403800 w 5155357"/>
              <a:gd name="connsiteY2250" fmla="*/ 692036 h 1041673"/>
              <a:gd name="connsiteX2251" fmla="*/ 1414433 w 5155357"/>
              <a:gd name="connsiteY2251" fmla="*/ 687497 h 1041673"/>
              <a:gd name="connsiteX2252" fmla="*/ 1428360 w 5155357"/>
              <a:gd name="connsiteY2252" fmla="*/ 684140 h 1041673"/>
              <a:gd name="connsiteX2253" fmla="*/ 1459076 w 5155357"/>
              <a:gd name="connsiteY2253" fmla="*/ 669653 h 1041673"/>
              <a:gd name="connsiteX2254" fmla="*/ 1494268 w 5155357"/>
              <a:gd name="connsiteY2254" fmla="*/ 684140 h 1041673"/>
              <a:gd name="connsiteX2255" fmla="*/ 1501542 w 5155357"/>
              <a:gd name="connsiteY2255" fmla="*/ 686378 h 1041673"/>
              <a:gd name="connsiteX2256" fmla="*/ 1500983 w 5155357"/>
              <a:gd name="connsiteY2256" fmla="*/ 688679 h 1041673"/>
              <a:gd name="connsiteX2257" fmla="*/ 1542269 w 5155357"/>
              <a:gd name="connsiteY2257" fmla="*/ 707083 h 1041673"/>
              <a:gd name="connsiteX2258" fmla="*/ 1574663 w 5155357"/>
              <a:gd name="connsiteY2258" fmla="*/ 719954 h 1041673"/>
              <a:gd name="connsiteX2259" fmla="*/ 1589151 w 5155357"/>
              <a:gd name="connsiteY2259" fmla="*/ 726047 h 1041673"/>
              <a:gd name="connsiteX2260" fmla="*/ 1593628 w 5155357"/>
              <a:gd name="connsiteY2260" fmla="*/ 726607 h 1041673"/>
              <a:gd name="connsiteX2261" fmla="*/ 1605876 w 5155357"/>
              <a:gd name="connsiteY2261" fmla="*/ 731706 h 1041673"/>
              <a:gd name="connsiteX2262" fmla="*/ 1623162 w 5155357"/>
              <a:gd name="connsiteY2262" fmla="*/ 737861 h 1041673"/>
              <a:gd name="connsiteX2263" fmla="*/ 1645483 w 5155357"/>
              <a:gd name="connsiteY2263" fmla="*/ 745136 h 1041673"/>
              <a:gd name="connsiteX2264" fmla="*/ 1679556 w 5155357"/>
              <a:gd name="connsiteY2264" fmla="*/ 755706 h 1041673"/>
              <a:gd name="connsiteX2265" fmla="*/ 1677878 w 5155357"/>
              <a:gd name="connsiteY2265" fmla="*/ 755706 h 1041673"/>
              <a:gd name="connsiteX2266" fmla="*/ 1677878 w 5155357"/>
              <a:gd name="connsiteY2266" fmla="*/ 755893 h 1041673"/>
              <a:gd name="connsiteX2267" fmla="*/ 1676945 w 5155357"/>
              <a:gd name="connsiteY2267" fmla="*/ 755768 h 1041673"/>
              <a:gd name="connsiteX2268" fmla="*/ 1675391 w 5155357"/>
              <a:gd name="connsiteY2268" fmla="*/ 755271 h 1041673"/>
              <a:gd name="connsiteX2269" fmla="*/ 1674334 w 5155357"/>
              <a:gd name="connsiteY2269" fmla="*/ 755147 h 1041673"/>
              <a:gd name="connsiteX2270" fmla="*/ 1674209 w 5155357"/>
              <a:gd name="connsiteY2270" fmla="*/ 756204 h 1041673"/>
              <a:gd name="connsiteX2271" fmla="*/ 1676821 w 5155357"/>
              <a:gd name="connsiteY2271" fmla="*/ 757261 h 1041673"/>
              <a:gd name="connsiteX2272" fmla="*/ 1677318 w 5155357"/>
              <a:gd name="connsiteY2272" fmla="*/ 757323 h 1041673"/>
              <a:gd name="connsiteX2273" fmla="*/ 1677318 w 5155357"/>
              <a:gd name="connsiteY2273" fmla="*/ 757323 h 1041673"/>
              <a:gd name="connsiteX2274" fmla="*/ 1697401 w 5155357"/>
              <a:gd name="connsiteY2274" fmla="*/ 764597 h 1041673"/>
              <a:gd name="connsiteX2275" fmla="*/ 1714687 w 5155357"/>
              <a:gd name="connsiteY2275" fmla="*/ 767395 h 1041673"/>
              <a:gd name="connsiteX2276" fmla="*/ 1719163 w 5155357"/>
              <a:gd name="connsiteY2276" fmla="*/ 770193 h 1041673"/>
              <a:gd name="connsiteX2277" fmla="*/ 1730915 w 5155357"/>
              <a:gd name="connsiteY2277" fmla="*/ 773054 h 1041673"/>
              <a:gd name="connsiteX2278" fmla="*/ 1752118 w 5155357"/>
              <a:gd name="connsiteY2278" fmla="*/ 779769 h 1041673"/>
              <a:gd name="connsiteX2279" fmla="*/ 1763310 w 5155357"/>
              <a:gd name="connsiteY2279" fmla="*/ 782505 h 1041673"/>
              <a:gd name="connsiteX2280" fmla="*/ 1780035 w 5155357"/>
              <a:gd name="connsiteY2280" fmla="*/ 787044 h 1041673"/>
              <a:gd name="connsiteX2281" fmla="*/ 1839788 w 5155357"/>
              <a:gd name="connsiteY2281" fmla="*/ 800971 h 1041673"/>
              <a:gd name="connsiteX2282" fmla="*/ 1856514 w 5155357"/>
              <a:gd name="connsiteY2282" fmla="*/ 804889 h 1041673"/>
              <a:gd name="connsiteX2283" fmla="*/ 1865467 w 5155357"/>
              <a:gd name="connsiteY2283" fmla="*/ 807065 h 1041673"/>
              <a:gd name="connsiteX2284" fmla="*/ 1883872 w 5155357"/>
              <a:gd name="connsiteY2284" fmla="*/ 810422 h 1041673"/>
              <a:gd name="connsiteX2285" fmla="*/ 1908991 w 5155357"/>
              <a:gd name="connsiteY2285" fmla="*/ 817137 h 1041673"/>
              <a:gd name="connsiteX2286" fmla="*/ 1918505 w 5155357"/>
              <a:gd name="connsiteY2286" fmla="*/ 820495 h 1041673"/>
              <a:gd name="connsiteX2287" fmla="*/ 1942505 w 5155357"/>
              <a:gd name="connsiteY2287" fmla="*/ 825594 h 1041673"/>
              <a:gd name="connsiteX2288" fmla="*/ 1953697 w 5155357"/>
              <a:gd name="connsiteY2288" fmla="*/ 828951 h 1041673"/>
              <a:gd name="connsiteX2289" fmla="*/ 1965449 w 5155357"/>
              <a:gd name="connsiteY2289" fmla="*/ 832309 h 1041673"/>
              <a:gd name="connsiteX2290" fmla="*/ 2003377 w 5155357"/>
              <a:gd name="connsiteY2290" fmla="*/ 837842 h 1041673"/>
              <a:gd name="connsiteX2291" fmla="*/ 2005615 w 5155357"/>
              <a:gd name="connsiteY2291" fmla="*/ 839583 h 1041673"/>
              <a:gd name="connsiteX2292" fmla="*/ 2021222 w 5155357"/>
              <a:gd name="connsiteY2292" fmla="*/ 839583 h 1041673"/>
              <a:gd name="connsiteX2293" fmla="*/ 2026818 w 5155357"/>
              <a:gd name="connsiteY2293" fmla="*/ 836226 h 1041673"/>
              <a:gd name="connsiteX2294" fmla="*/ 2037450 w 5155357"/>
              <a:gd name="connsiteY2294" fmla="*/ 835666 h 1041673"/>
              <a:gd name="connsiteX2295" fmla="*/ 2056974 w 5155357"/>
              <a:gd name="connsiteY2295" fmla="*/ 830008 h 1041673"/>
              <a:gd name="connsiteX2296" fmla="*/ 2064248 w 5155357"/>
              <a:gd name="connsiteY2296" fmla="*/ 825594 h 1041673"/>
              <a:gd name="connsiteX2297" fmla="*/ 2074321 w 5155357"/>
              <a:gd name="connsiteY2297" fmla="*/ 807127 h 1041673"/>
              <a:gd name="connsiteX2298" fmla="*/ 2074259 w 5155357"/>
              <a:gd name="connsiteY2298" fmla="*/ 807127 h 1041673"/>
              <a:gd name="connsiteX2299" fmla="*/ 2075129 w 5155357"/>
              <a:gd name="connsiteY2299" fmla="*/ 804951 h 1041673"/>
              <a:gd name="connsiteX2300" fmla="*/ 2075751 w 5155357"/>
              <a:gd name="connsiteY2300" fmla="*/ 803210 h 1041673"/>
              <a:gd name="connsiteX2301" fmla="*/ 2075627 w 5155357"/>
              <a:gd name="connsiteY2301" fmla="*/ 802712 h 1041673"/>
              <a:gd name="connsiteX2302" fmla="*/ 2075129 w 5155357"/>
              <a:gd name="connsiteY2302" fmla="*/ 802837 h 1041673"/>
              <a:gd name="connsiteX2303" fmla="*/ 2074445 w 5155357"/>
              <a:gd name="connsiteY2303" fmla="*/ 804826 h 1041673"/>
              <a:gd name="connsiteX2304" fmla="*/ 2073761 w 5155357"/>
              <a:gd name="connsiteY2304" fmla="*/ 806629 h 1041673"/>
              <a:gd name="connsiteX2305" fmla="*/ 2072145 w 5155357"/>
              <a:gd name="connsiteY2305" fmla="*/ 798857 h 1041673"/>
              <a:gd name="connsiteX2306" fmla="*/ 2072145 w 5155357"/>
              <a:gd name="connsiteY2306" fmla="*/ 791085 h 1041673"/>
              <a:gd name="connsiteX2307" fmla="*/ 2072020 w 5155357"/>
              <a:gd name="connsiteY2307" fmla="*/ 790899 h 1041673"/>
              <a:gd name="connsiteX2308" fmla="*/ 2076249 w 5155357"/>
              <a:gd name="connsiteY2308" fmla="*/ 788038 h 1041673"/>
              <a:gd name="connsiteX2309" fmla="*/ 2077181 w 5155357"/>
              <a:gd name="connsiteY2309" fmla="*/ 787168 h 1041673"/>
              <a:gd name="connsiteX2310" fmla="*/ 2077181 w 5155357"/>
              <a:gd name="connsiteY2310" fmla="*/ 786546 h 1041673"/>
              <a:gd name="connsiteX2311" fmla="*/ 2076560 w 5155357"/>
              <a:gd name="connsiteY2311" fmla="*/ 786546 h 1041673"/>
              <a:gd name="connsiteX2312" fmla="*/ 2075627 w 5155357"/>
              <a:gd name="connsiteY2312" fmla="*/ 787417 h 1041673"/>
              <a:gd name="connsiteX2313" fmla="*/ 2071959 w 5155357"/>
              <a:gd name="connsiteY2313" fmla="*/ 789966 h 1041673"/>
              <a:gd name="connsiteX2314" fmla="*/ 2071026 w 5155357"/>
              <a:gd name="connsiteY2314" fmla="*/ 789966 h 1041673"/>
              <a:gd name="connsiteX2315" fmla="*/ 2073824 w 5155357"/>
              <a:gd name="connsiteY2315" fmla="*/ 784370 h 1041673"/>
              <a:gd name="connsiteX2316" fmla="*/ 2076498 w 5155357"/>
              <a:gd name="connsiteY2316" fmla="*/ 778214 h 1041673"/>
              <a:gd name="connsiteX2317" fmla="*/ 2077057 w 5155357"/>
              <a:gd name="connsiteY2317" fmla="*/ 782380 h 1041673"/>
              <a:gd name="connsiteX2318" fmla="*/ 2077741 w 5155357"/>
              <a:gd name="connsiteY2318" fmla="*/ 783064 h 1041673"/>
              <a:gd name="connsiteX2319" fmla="*/ 2077741 w 5155357"/>
              <a:gd name="connsiteY2319" fmla="*/ 783064 h 1041673"/>
              <a:gd name="connsiteX2320" fmla="*/ 2078425 w 5155357"/>
              <a:gd name="connsiteY2320" fmla="*/ 782380 h 1041673"/>
              <a:gd name="connsiteX2321" fmla="*/ 2077741 w 5155357"/>
              <a:gd name="connsiteY2321" fmla="*/ 777593 h 1041673"/>
              <a:gd name="connsiteX2322" fmla="*/ 2076622 w 5155357"/>
              <a:gd name="connsiteY2322" fmla="*/ 773178 h 1041673"/>
              <a:gd name="connsiteX2323" fmla="*/ 1757714 w 5155357"/>
              <a:gd name="connsiteY2323" fmla="*/ 710379 h 1041673"/>
              <a:gd name="connsiteX2324" fmla="*/ 1757714 w 5155357"/>
              <a:gd name="connsiteY2324" fmla="*/ 711125 h 1041673"/>
              <a:gd name="connsiteX2325" fmla="*/ 1756594 w 5155357"/>
              <a:gd name="connsiteY2325" fmla="*/ 711125 h 1041673"/>
              <a:gd name="connsiteX2326" fmla="*/ 1756594 w 5155357"/>
              <a:gd name="connsiteY2326" fmla="*/ 710068 h 1041673"/>
              <a:gd name="connsiteX2327" fmla="*/ 1756594 w 5155357"/>
              <a:gd name="connsiteY2327" fmla="*/ 710068 h 1041673"/>
              <a:gd name="connsiteX2328" fmla="*/ 1757776 w 5155357"/>
              <a:gd name="connsiteY2328" fmla="*/ 710379 h 1041673"/>
              <a:gd name="connsiteX2329" fmla="*/ 1740926 w 5155357"/>
              <a:gd name="connsiteY2329" fmla="*/ 708389 h 1041673"/>
              <a:gd name="connsiteX2330" fmla="*/ 1738128 w 5155357"/>
              <a:gd name="connsiteY2330" fmla="*/ 708389 h 1041673"/>
              <a:gd name="connsiteX2331" fmla="*/ 1740926 w 5155357"/>
              <a:gd name="connsiteY2331" fmla="*/ 708389 h 1041673"/>
              <a:gd name="connsiteX2332" fmla="*/ 1657671 w 5155357"/>
              <a:gd name="connsiteY2332" fmla="*/ 670585 h 1041673"/>
              <a:gd name="connsiteX2333" fmla="*/ 1654997 w 5155357"/>
              <a:gd name="connsiteY2333" fmla="*/ 669901 h 1041673"/>
              <a:gd name="connsiteX2334" fmla="*/ 1657671 w 5155357"/>
              <a:gd name="connsiteY2334" fmla="*/ 670585 h 1041673"/>
              <a:gd name="connsiteX2335" fmla="*/ 1642064 w 5155357"/>
              <a:gd name="connsiteY2335" fmla="*/ 665051 h 1041673"/>
              <a:gd name="connsiteX2336" fmla="*/ 1645483 w 5155357"/>
              <a:gd name="connsiteY2336" fmla="*/ 665798 h 1041673"/>
              <a:gd name="connsiteX2337" fmla="*/ 1646851 w 5155357"/>
              <a:gd name="connsiteY2337" fmla="*/ 666295 h 1041673"/>
              <a:gd name="connsiteX2338" fmla="*/ 1646603 w 5155357"/>
              <a:gd name="connsiteY2338" fmla="*/ 666481 h 1041673"/>
              <a:gd name="connsiteX2339" fmla="*/ 1641566 w 5155357"/>
              <a:gd name="connsiteY2339" fmla="*/ 665922 h 1041673"/>
              <a:gd name="connsiteX2340" fmla="*/ 1642002 w 5155357"/>
              <a:gd name="connsiteY2340" fmla="*/ 665051 h 1041673"/>
              <a:gd name="connsiteX2341" fmla="*/ 1634540 w 5155357"/>
              <a:gd name="connsiteY2341" fmla="*/ 662502 h 1041673"/>
              <a:gd name="connsiteX2342" fmla="*/ 1637090 w 5155357"/>
              <a:gd name="connsiteY2342" fmla="*/ 663186 h 1041673"/>
              <a:gd name="connsiteX2343" fmla="*/ 1634478 w 5155357"/>
              <a:gd name="connsiteY2343" fmla="*/ 662813 h 1041673"/>
              <a:gd name="connsiteX2344" fmla="*/ 1634540 w 5155357"/>
              <a:gd name="connsiteY2344" fmla="*/ 662502 h 1041673"/>
              <a:gd name="connsiteX2345" fmla="*/ 1631556 w 5155357"/>
              <a:gd name="connsiteY2345" fmla="*/ 661010 h 1041673"/>
              <a:gd name="connsiteX2346" fmla="*/ 1631556 w 5155357"/>
              <a:gd name="connsiteY2346" fmla="*/ 660886 h 1041673"/>
              <a:gd name="connsiteX2347" fmla="*/ 1631742 w 5155357"/>
              <a:gd name="connsiteY2347" fmla="*/ 660948 h 1041673"/>
              <a:gd name="connsiteX2348" fmla="*/ 1633359 w 5155357"/>
              <a:gd name="connsiteY2348" fmla="*/ 661943 h 1041673"/>
              <a:gd name="connsiteX2349" fmla="*/ 1633172 w 5155357"/>
              <a:gd name="connsiteY2349" fmla="*/ 662626 h 1041673"/>
              <a:gd name="connsiteX2350" fmla="*/ 1631556 w 5155357"/>
              <a:gd name="connsiteY2350" fmla="*/ 661010 h 1041673"/>
              <a:gd name="connsiteX2351" fmla="*/ 1322845 w 5155357"/>
              <a:gd name="connsiteY2351" fmla="*/ 492882 h 1041673"/>
              <a:gd name="connsiteX2352" fmla="*/ 1322223 w 5155357"/>
              <a:gd name="connsiteY2352" fmla="*/ 492882 h 1041673"/>
              <a:gd name="connsiteX2353" fmla="*/ 1321726 w 5155357"/>
              <a:gd name="connsiteY2353" fmla="*/ 480571 h 1041673"/>
              <a:gd name="connsiteX2354" fmla="*/ 1322845 w 5155357"/>
              <a:gd name="connsiteY2354" fmla="*/ 492882 h 1041673"/>
              <a:gd name="connsiteX2355" fmla="*/ 1348648 w 5155357"/>
              <a:gd name="connsiteY2355" fmla="*/ 665860 h 1041673"/>
              <a:gd name="connsiteX2356" fmla="*/ 1349706 w 5155357"/>
              <a:gd name="connsiteY2356" fmla="*/ 661818 h 1041673"/>
              <a:gd name="connsiteX2357" fmla="*/ 1350825 w 5155357"/>
              <a:gd name="connsiteY2357" fmla="*/ 658088 h 1041673"/>
              <a:gd name="connsiteX2358" fmla="*/ 1351633 w 5155357"/>
              <a:gd name="connsiteY2358" fmla="*/ 653735 h 1041673"/>
              <a:gd name="connsiteX2359" fmla="*/ 1352752 w 5155357"/>
              <a:gd name="connsiteY2359" fmla="*/ 649694 h 1041673"/>
              <a:gd name="connsiteX2360" fmla="*/ 1352752 w 5155357"/>
              <a:gd name="connsiteY2360" fmla="*/ 645155 h 1041673"/>
              <a:gd name="connsiteX2361" fmla="*/ 1354866 w 5155357"/>
              <a:gd name="connsiteY2361" fmla="*/ 640243 h 1041673"/>
              <a:gd name="connsiteX2362" fmla="*/ 1355488 w 5155357"/>
              <a:gd name="connsiteY2362" fmla="*/ 641548 h 1041673"/>
              <a:gd name="connsiteX2363" fmla="*/ 1354431 w 5155357"/>
              <a:gd name="connsiteY2363" fmla="*/ 643911 h 1041673"/>
              <a:gd name="connsiteX2364" fmla="*/ 1354991 w 5155357"/>
              <a:gd name="connsiteY2364" fmla="*/ 646709 h 1041673"/>
              <a:gd name="connsiteX2365" fmla="*/ 1354307 w 5155357"/>
              <a:gd name="connsiteY2365" fmla="*/ 650067 h 1041673"/>
              <a:gd name="connsiteX2366" fmla="*/ 1354182 w 5155357"/>
              <a:gd name="connsiteY2366" fmla="*/ 653424 h 1041673"/>
              <a:gd name="connsiteX2367" fmla="*/ 1353250 w 5155357"/>
              <a:gd name="connsiteY2367" fmla="*/ 658771 h 1041673"/>
              <a:gd name="connsiteX2368" fmla="*/ 1353001 w 5155357"/>
              <a:gd name="connsiteY2368" fmla="*/ 651932 h 1041673"/>
              <a:gd name="connsiteX2369" fmla="*/ 1349643 w 5155357"/>
              <a:gd name="connsiteY2369" fmla="*/ 663124 h 1041673"/>
              <a:gd name="connsiteX2370" fmla="*/ 1348897 w 5155357"/>
              <a:gd name="connsiteY2370" fmla="*/ 674565 h 1041673"/>
              <a:gd name="connsiteX2371" fmla="*/ 1348027 w 5155357"/>
              <a:gd name="connsiteY2371" fmla="*/ 676989 h 1041673"/>
              <a:gd name="connsiteX2372" fmla="*/ 1347965 w 5155357"/>
              <a:gd name="connsiteY2372" fmla="*/ 675995 h 1041673"/>
              <a:gd name="connsiteX2373" fmla="*/ 1348897 w 5155357"/>
              <a:gd name="connsiteY2373" fmla="*/ 674565 h 1041673"/>
              <a:gd name="connsiteX2374" fmla="*/ 1348897 w 5155357"/>
              <a:gd name="connsiteY2374" fmla="*/ 674378 h 1041673"/>
              <a:gd name="connsiteX2375" fmla="*/ 1349146 w 5155357"/>
              <a:gd name="connsiteY2375" fmla="*/ 671269 h 1041673"/>
              <a:gd name="connsiteX2376" fmla="*/ 1348648 w 5155357"/>
              <a:gd name="connsiteY2376" fmla="*/ 665860 h 1041673"/>
              <a:gd name="connsiteX2377" fmla="*/ 1319736 w 5155357"/>
              <a:gd name="connsiteY2377" fmla="*/ 878817 h 1041673"/>
              <a:gd name="connsiteX2378" fmla="*/ 1319860 w 5155357"/>
              <a:gd name="connsiteY2378" fmla="*/ 876393 h 1041673"/>
              <a:gd name="connsiteX2379" fmla="*/ 1319736 w 5155357"/>
              <a:gd name="connsiteY2379" fmla="*/ 872537 h 1041673"/>
              <a:gd name="connsiteX2380" fmla="*/ 1320544 w 5155357"/>
              <a:gd name="connsiteY2380" fmla="*/ 869926 h 1041673"/>
              <a:gd name="connsiteX2381" fmla="*/ 1320918 w 5155357"/>
              <a:gd name="connsiteY2381" fmla="*/ 866071 h 1041673"/>
              <a:gd name="connsiteX2382" fmla="*/ 1320918 w 5155357"/>
              <a:gd name="connsiteY2382" fmla="*/ 862838 h 1041673"/>
              <a:gd name="connsiteX2383" fmla="*/ 1321290 w 5155357"/>
              <a:gd name="connsiteY2383" fmla="*/ 859729 h 1041673"/>
              <a:gd name="connsiteX2384" fmla="*/ 1321290 w 5155357"/>
              <a:gd name="connsiteY2384" fmla="*/ 856247 h 1041673"/>
              <a:gd name="connsiteX2385" fmla="*/ 1322472 w 5155357"/>
              <a:gd name="connsiteY2385" fmla="*/ 849781 h 1041673"/>
              <a:gd name="connsiteX2386" fmla="*/ 1323218 w 5155357"/>
              <a:gd name="connsiteY2386" fmla="*/ 852206 h 1041673"/>
              <a:gd name="connsiteX2387" fmla="*/ 1322472 w 5155357"/>
              <a:gd name="connsiteY2387" fmla="*/ 856247 h 1041673"/>
              <a:gd name="connsiteX2388" fmla="*/ 1323094 w 5155357"/>
              <a:gd name="connsiteY2388" fmla="*/ 858548 h 1041673"/>
              <a:gd name="connsiteX2389" fmla="*/ 1324773 w 5155357"/>
              <a:gd name="connsiteY2389" fmla="*/ 857926 h 1041673"/>
              <a:gd name="connsiteX2390" fmla="*/ 1324773 w 5155357"/>
              <a:gd name="connsiteY2390" fmla="*/ 859853 h 1041673"/>
              <a:gd name="connsiteX2391" fmla="*/ 1324524 w 5155357"/>
              <a:gd name="connsiteY2391" fmla="*/ 862154 h 1041673"/>
              <a:gd name="connsiteX2392" fmla="*/ 1323218 w 5155357"/>
              <a:gd name="connsiteY2392" fmla="*/ 864392 h 1041673"/>
              <a:gd name="connsiteX2393" fmla="*/ 1323405 w 5155357"/>
              <a:gd name="connsiteY2393" fmla="*/ 866817 h 1041673"/>
              <a:gd name="connsiteX2394" fmla="*/ 1322845 w 5155357"/>
              <a:gd name="connsiteY2394" fmla="*/ 871729 h 1041673"/>
              <a:gd name="connsiteX2395" fmla="*/ 1321167 w 5155357"/>
              <a:gd name="connsiteY2395" fmla="*/ 876517 h 1041673"/>
              <a:gd name="connsiteX2396" fmla="*/ 1319736 w 5155357"/>
              <a:gd name="connsiteY2396" fmla="*/ 881926 h 1041673"/>
              <a:gd name="connsiteX2397" fmla="*/ 1319736 w 5155357"/>
              <a:gd name="connsiteY2397" fmla="*/ 878817 h 1041673"/>
              <a:gd name="connsiteX2398" fmla="*/ 1320047 w 5155357"/>
              <a:gd name="connsiteY2398" fmla="*/ 894051 h 1041673"/>
              <a:gd name="connsiteX2399" fmla="*/ 1319860 w 5155357"/>
              <a:gd name="connsiteY2399" fmla="*/ 898155 h 1041673"/>
              <a:gd name="connsiteX2400" fmla="*/ 1319736 w 5155357"/>
              <a:gd name="connsiteY2400" fmla="*/ 901139 h 1041673"/>
              <a:gd name="connsiteX2401" fmla="*/ 1319736 w 5155357"/>
              <a:gd name="connsiteY2401" fmla="*/ 903191 h 1041673"/>
              <a:gd name="connsiteX2402" fmla="*/ 1319114 w 5155357"/>
              <a:gd name="connsiteY2402" fmla="*/ 906051 h 1041673"/>
              <a:gd name="connsiteX2403" fmla="*/ 1318927 w 5155357"/>
              <a:gd name="connsiteY2403" fmla="*/ 908849 h 1041673"/>
              <a:gd name="connsiteX2404" fmla="*/ 1318181 w 5155357"/>
              <a:gd name="connsiteY2404" fmla="*/ 911336 h 1041673"/>
              <a:gd name="connsiteX2405" fmla="*/ 1318742 w 5155357"/>
              <a:gd name="connsiteY2405" fmla="*/ 914570 h 1041673"/>
              <a:gd name="connsiteX2406" fmla="*/ 1318493 w 5155357"/>
              <a:gd name="connsiteY2406" fmla="*/ 917927 h 1041673"/>
              <a:gd name="connsiteX2407" fmla="*/ 1318617 w 5155357"/>
              <a:gd name="connsiteY2407" fmla="*/ 919357 h 1041673"/>
              <a:gd name="connsiteX2408" fmla="*/ 1317063 w 5155357"/>
              <a:gd name="connsiteY2408" fmla="*/ 915253 h 1041673"/>
              <a:gd name="connsiteX2409" fmla="*/ 1317187 w 5155357"/>
              <a:gd name="connsiteY2409" fmla="*/ 907979 h 1041673"/>
              <a:gd name="connsiteX2410" fmla="*/ 1317622 w 5155357"/>
              <a:gd name="connsiteY2410" fmla="*/ 906424 h 1041673"/>
              <a:gd name="connsiteX2411" fmla="*/ 1318927 w 5155357"/>
              <a:gd name="connsiteY2411" fmla="*/ 908849 h 1041673"/>
              <a:gd name="connsiteX2412" fmla="*/ 1318368 w 5155357"/>
              <a:gd name="connsiteY2412" fmla="*/ 900393 h 1041673"/>
              <a:gd name="connsiteX2413" fmla="*/ 1317622 w 5155357"/>
              <a:gd name="connsiteY2413" fmla="*/ 906300 h 1041673"/>
              <a:gd name="connsiteX2414" fmla="*/ 1318368 w 5155357"/>
              <a:gd name="connsiteY2414" fmla="*/ 900393 h 1041673"/>
              <a:gd name="connsiteX2415" fmla="*/ 1318181 w 5155357"/>
              <a:gd name="connsiteY2415" fmla="*/ 895170 h 1041673"/>
              <a:gd name="connsiteX2416" fmla="*/ 1318617 w 5155357"/>
              <a:gd name="connsiteY2416" fmla="*/ 890569 h 1041673"/>
              <a:gd name="connsiteX2417" fmla="*/ 1318742 w 5155357"/>
              <a:gd name="connsiteY2417" fmla="*/ 886154 h 1041673"/>
              <a:gd name="connsiteX2418" fmla="*/ 1320420 w 5155357"/>
              <a:gd name="connsiteY2418" fmla="*/ 884351 h 1041673"/>
              <a:gd name="connsiteX2419" fmla="*/ 1320420 w 5155357"/>
              <a:gd name="connsiteY2419" fmla="*/ 889512 h 1041673"/>
              <a:gd name="connsiteX2420" fmla="*/ 1320047 w 5155357"/>
              <a:gd name="connsiteY2420" fmla="*/ 894051 h 1041673"/>
              <a:gd name="connsiteX2421" fmla="*/ 1324026 w 5155357"/>
              <a:gd name="connsiteY2421" fmla="*/ 897160 h 1041673"/>
              <a:gd name="connsiteX2422" fmla="*/ 1323902 w 5155357"/>
              <a:gd name="connsiteY2422" fmla="*/ 900393 h 1041673"/>
              <a:gd name="connsiteX2423" fmla="*/ 1323405 w 5155357"/>
              <a:gd name="connsiteY2423" fmla="*/ 904372 h 1041673"/>
              <a:gd name="connsiteX2424" fmla="*/ 1322721 w 5155357"/>
              <a:gd name="connsiteY2424" fmla="*/ 907108 h 1041673"/>
              <a:gd name="connsiteX2425" fmla="*/ 1322223 w 5155357"/>
              <a:gd name="connsiteY2425" fmla="*/ 909782 h 1041673"/>
              <a:gd name="connsiteX2426" fmla="*/ 1323405 w 5155357"/>
              <a:gd name="connsiteY2426" fmla="*/ 911461 h 1041673"/>
              <a:gd name="connsiteX2427" fmla="*/ 1322845 w 5155357"/>
              <a:gd name="connsiteY2427" fmla="*/ 917057 h 1041673"/>
              <a:gd name="connsiteX2428" fmla="*/ 1322969 w 5155357"/>
              <a:gd name="connsiteY2428" fmla="*/ 920414 h 1041673"/>
              <a:gd name="connsiteX2429" fmla="*/ 1321726 w 5155357"/>
              <a:gd name="connsiteY2429" fmla="*/ 923399 h 1041673"/>
              <a:gd name="connsiteX2430" fmla="*/ 1320606 w 5155357"/>
              <a:gd name="connsiteY2430" fmla="*/ 922279 h 1041673"/>
              <a:gd name="connsiteX2431" fmla="*/ 1321539 w 5155357"/>
              <a:gd name="connsiteY2431" fmla="*/ 915875 h 1041673"/>
              <a:gd name="connsiteX2432" fmla="*/ 1321290 w 5155357"/>
              <a:gd name="connsiteY2432" fmla="*/ 912766 h 1041673"/>
              <a:gd name="connsiteX2433" fmla="*/ 1320669 w 5155357"/>
              <a:gd name="connsiteY2433" fmla="*/ 910839 h 1041673"/>
              <a:gd name="connsiteX2434" fmla="*/ 1320669 w 5155357"/>
              <a:gd name="connsiteY2434" fmla="*/ 906922 h 1041673"/>
              <a:gd name="connsiteX2435" fmla="*/ 1321290 w 5155357"/>
              <a:gd name="connsiteY2435" fmla="*/ 905243 h 1041673"/>
              <a:gd name="connsiteX2436" fmla="*/ 1322285 w 5155357"/>
              <a:gd name="connsiteY2436" fmla="*/ 901574 h 1041673"/>
              <a:gd name="connsiteX2437" fmla="*/ 1322285 w 5155357"/>
              <a:gd name="connsiteY2437" fmla="*/ 896476 h 1041673"/>
              <a:gd name="connsiteX2438" fmla="*/ 1324648 w 5155357"/>
              <a:gd name="connsiteY2438" fmla="*/ 895046 h 1041673"/>
              <a:gd name="connsiteX2439" fmla="*/ 1324026 w 5155357"/>
              <a:gd name="connsiteY2439" fmla="*/ 897160 h 1041673"/>
              <a:gd name="connsiteX2440" fmla="*/ 1325456 w 5155357"/>
              <a:gd name="connsiteY2440" fmla="*/ 888641 h 1041673"/>
              <a:gd name="connsiteX2441" fmla="*/ 1324275 w 5155357"/>
              <a:gd name="connsiteY2441" fmla="*/ 890631 h 1041673"/>
              <a:gd name="connsiteX2442" fmla="*/ 1325083 w 5155357"/>
              <a:gd name="connsiteY2442" fmla="*/ 892621 h 1041673"/>
              <a:gd name="connsiteX2443" fmla="*/ 1324710 w 5155357"/>
              <a:gd name="connsiteY2443" fmla="*/ 894984 h 1041673"/>
              <a:gd name="connsiteX2444" fmla="*/ 1325083 w 5155357"/>
              <a:gd name="connsiteY2444" fmla="*/ 892621 h 1041673"/>
              <a:gd name="connsiteX2445" fmla="*/ 1322845 w 5155357"/>
              <a:gd name="connsiteY2445" fmla="*/ 892061 h 1041673"/>
              <a:gd name="connsiteX2446" fmla="*/ 1322285 w 5155357"/>
              <a:gd name="connsiteY2446" fmla="*/ 896103 h 1041673"/>
              <a:gd name="connsiteX2447" fmla="*/ 1322845 w 5155357"/>
              <a:gd name="connsiteY2447" fmla="*/ 892061 h 1041673"/>
              <a:gd name="connsiteX2448" fmla="*/ 1322596 w 5155357"/>
              <a:gd name="connsiteY2448" fmla="*/ 888641 h 1041673"/>
              <a:gd name="connsiteX2449" fmla="*/ 1324399 w 5155357"/>
              <a:gd name="connsiteY2449" fmla="*/ 884165 h 1041673"/>
              <a:gd name="connsiteX2450" fmla="*/ 1324151 w 5155357"/>
              <a:gd name="connsiteY2450" fmla="*/ 888144 h 1041673"/>
              <a:gd name="connsiteX2451" fmla="*/ 1325456 w 5155357"/>
              <a:gd name="connsiteY2451" fmla="*/ 888641 h 1041673"/>
              <a:gd name="connsiteX2452" fmla="*/ 1326389 w 5155357"/>
              <a:gd name="connsiteY2452" fmla="*/ 868247 h 1041673"/>
              <a:gd name="connsiteX2453" fmla="*/ 1326202 w 5155357"/>
              <a:gd name="connsiteY2453" fmla="*/ 866382 h 1041673"/>
              <a:gd name="connsiteX2454" fmla="*/ 1326202 w 5155357"/>
              <a:gd name="connsiteY2454" fmla="*/ 868558 h 1041673"/>
              <a:gd name="connsiteX2455" fmla="*/ 1326078 w 5155357"/>
              <a:gd name="connsiteY2455" fmla="*/ 872662 h 1041673"/>
              <a:gd name="connsiteX2456" fmla="*/ 1325705 w 5155357"/>
              <a:gd name="connsiteY2456" fmla="*/ 877698 h 1041673"/>
              <a:gd name="connsiteX2457" fmla="*/ 1324399 w 5155357"/>
              <a:gd name="connsiteY2457" fmla="*/ 881056 h 1041673"/>
              <a:gd name="connsiteX2458" fmla="*/ 1324399 w 5155357"/>
              <a:gd name="connsiteY2458" fmla="*/ 878569 h 1041673"/>
              <a:gd name="connsiteX2459" fmla="*/ 1325083 w 5155357"/>
              <a:gd name="connsiteY2459" fmla="*/ 873905 h 1041673"/>
              <a:gd name="connsiteX2460" fmla="*/ 1325207 w 5155357"/>
              <a:gd name="connsiteY2460" fmla="*/ 868993 h 1041673"/>
              <a:gd name="connsiteX2461" fmla="*/ 1326327 w 5155357"/>
              <a:gd name="connsiteY2461" fmla="*/ 864890 h 1041673"/>
              <a:gd name="connsiteX2462" fmla="*/ 1326886 w 5155357"/>
              <a:gd name="connsiteY2462" fmla="*/ 860226 h 1041673"/>
              <a:gd name="connsiteX2463" fmla="*/ 1327508 w 5155357"/>
              <a:gd name="connsiteY2463" fmla="*/ 865512 h 1041673"/>
              <a:gd name="connsiteX2464" fmla="*/ 1326389 w 5155357"/>
              <a:gd name="connsiteY2464" fmla="*/ 868247 h 1041673"/>
              <a:gd name="connsiteX2465" fmla="*/ 1327322 w 5155357"/>
              <a:gd name="connsiteY2465" fmla="*/ 928932 h 1041673"/>
              <a:gd name="connsiteX2466" fmla="*/ 1327322 w 5155357"/>
              <a:gd name="connsiteY2466" fmla="*/ 923336 h 1041673"/>
              <a:gd name="connsiteX2467" fmla="*/ 1327322 w 5155357"/>
              <a:gd name="connsiteY2467" fmla="*/ 928932 h 1041673"/>
              <a:gd name="connsiteX2468" fmla="*/ 1335342 w 5155357"/>
              <a:gd name="connsiteY2468" fmla="*/ 793261 h 1041673"/>
              <a:gd name="connsiteX2469" fmla="*/ 1335716 w 5155357"/>
              <a:gd name="connsiteY2469" fmla="*/ 792080 h 1041673"/>
              <a:gd name="connsiteX2470" fmla="*/ 1335716 w 5155357"/>
              <a:gd name="connsiteY2470" fmla="*/ 792080 h 1041673"/>
              <a:gd name="connsiteX2471" fmla="*/ 1335342 w 5155357"/>
              <a:gd name="connsiteY2471" fmla="*/ 793261 h 1041673"/>
              <a:gd name="connsiteX2472" fmla="*/ 1336897 w 5155357"/>
              <a:gd name="connsiteY2472" fmla="*/ 774297 h 1041673"/>
              <a:gd name="connsiteX2473" fmla="*/ 1336772 w 5155357"/>
              <a:gd name="connsiteY2473" fmla="*/ 774297 h 1041673"/>
              <a:gd name="connsiteX2474" fmla="*/ 1335094 w 5155357"/>
              <a:gd name="connsiteY2474" fmla="*/ 785178 h 1041673"/>
              <a:gd name="connsiteX2475" fmla="*/ 1334721 w 5155357"/>
              <a:gd name="connsiteY2475" fmla="*/ 785924 h 1041673"/>
              <a:gd name="connsiteX2476" fmla="*/ 1335032 w 5155357"/>
              <a:gd name="connsiteY2476" fmla="*/ 786857 h 1041673"/>
              <a:gd name="connsiteX2477" fmla="*/ 1335342 w 5155357"/>
              <a:gd name="connsiteY2477" fmla="*/ 786919 h 1041673"/>
              <a:gd name="connsiteX2478" fmla="*/ 1335964 w 5155357"/>
              <a:gd name="connsiteY2478" fmla="*/ 786546 h 1041673"/>
              <a:gd name="connsiteX2479" fmla="*/ 1336213 w 5155357"/>
              <a:gd name="connsiteY2479" fmla="*/ 785987 h 1041673"/>
              <a:gd name="connsiteX2480" fmla="*/ 1336711 w 5155357"/>
              <a:gd name="connsiteY2480" fmla="*/ 790401 h 1041673"/>
              <a:gd name="connsiteX2481" fmla="*/ 1335032 w 5155357"/>
              <a:gd name="connsiteY2481" fmla="*/ 791458 h 1041673"/>
              <a:gd name="connsiteX2482" fmla="*/ 1335156 w 5155357"/>
              <a:gd name="connsiteY2482" fmla="*/ 791458 h 1041673"/>
              <a:gd name="connsiteX2483" fmla="*/ 1334659 w 5155357"/>
              <a:gd name="connsiteY2483" fmla="*/ 793759 h 1041673"/>
              <a:gd name="connsiteX2484" fmla="*/ 1334410 w 5155357"/>
              <a:gd name="connsiteY2484" fmla="*/ 793759 h 1041673"/>
              <a:gd name="connsiteX2485" fmla="*/ 1334410 w 5155357"/>
              <a:gd name="connsiteY2485" fmla="*/ 795375 h 1041673"/>
              <a:gd name="connsiteX2486" fmla="*/ 1334970 w 5155357"/>
              <a:gd name="connsiteY2486" fmla="*/ 794816 h 1041673"/>
              <a:gd name="connsiteX2487" fmla="*/ 1334410 w 5155357"/>
              <a:gd name="connsiteY2487" fmla="*/ 797614 h 1041673"/>
              <a:gd name="connsiteX2488" fmla="*/ 1334410 w 5155357"/>
              <a:gd name="connsiteY2488" fmla="*/ 797738 h 1041673"/>
              <a:gd name="connsiteX2489" fmla="*/ 1334410 w 5155357"/>
              <a:gd name="connsiteY2489" fmla="*/ 797738 h 1041673"/>
              <a:gd name="connsiteX2490" fmla="*/ 1333229 w 5155357"/>
              <a:gd name="connsiteY2490" fmla="*/ 798546 h 1041673"/>
              <a:gd name="connsiteX2491" fmla="*/ 1333415 w 5155357"/>
              <a:gd name="connsiteY2491" fmla="*/ 799666 h 1041673"/>
              <a:gd name="connsiteX2492" fmla="*/ 1333912 w 5155357"/>
              <a:gd name="connsiteY2492" fmla="*/ 799852 h 1041673"/>
              <a:gd name="connsiteX2493" fmla="*/ 1334534 w 5155357"/>
              <a:gd name="connsiteY2493" fmla="*/ 799541 h 1041673"/>
              <a:gd name="connsiteX2494" fmla="*/ 1334970 w 5155357"/>
              <a:gd name="connsiteY2494" fmla="*/ 799230 h 1041673"/>
              <a:gd name="connsiteX2495" fmla="*/ 1334970 w 5155357"/>
              <a:gd name="connsiteY2495" fmla="*/ 799230 h 1041673"/>
              <a:gd name="connsiteX2496" fmla="*/ 1333975 w 5155357"/>
              <a:gd name="connsiteY2496" fmla="*/ 804826 h 1041673"/>
              <a:gd name="connsiteX2497" fmla="*/ 1333975 w 5155357"/>
              <a:gd name="connsiteY2497" fmla="*/ 804826 h 1041673"/>
              <a:gd name="connsiteX2498" fmla="*/ 1333975 w 5155357"/>
              <a:gd name="connsiteY2498" fmla="*/ 803894 h 1041673"/>
              <a:gd name="connsiteX2499" fmla="*/ 1333975 w 5155357"/>
              <a:gd name="connsiteY2499" fmla="*/ 802961 h 1041673"/>
              <a:gd name="connsiteX2500" fmla="*/ 1333602 w 5155357"/>
              <a:gd name="connsiteY2500" fmla="*/ 802588 h 1041673"/>
              <a:gd name="connsiteX2501" fmla="*/ 1333602 w 5155357"/>
              <a:gd name="connsiteY2501" fmla="*/ 802588 h 1041673"/>
              <a:gd name="connsiteX2502" fmla="*/ 1333229 w 5155357"/>
              <a:gd name="connsiteY2502" fmla="*/ 802961 h 1041673"/>
              <a:gd name="connsiteX2503" fmla="*/ 1333229 w 5155357"/>
              <a:gd name="connsiteY2503" fmla="*/ 803831 h 1041673"/>
              <a:gd name="connsiteX2504" fmla="*/ 1333353 w 5155357"/>
              <a:gd name="connsiteY2504" fmla="*/ 805262 h 1041673"/>
              <a:gd name="connsiteX2505" fmla="*/ 1333353 w 5155357"/>
              <a:gd name="connsiteY2505" fmla="*/ 805386 h 1041673"/>
              <a:gd name="connsiteX2506" fmla="*/ 1334099 w 5155357"/>
              <a:gd name="connsiteY2506" fmla="*/ 805510 h 1041673"/>
              <a:gd name="connsiteX2507" fmla="*/ 1334099 w 5155357"/>
              <a:gd name="connsiteY2507" fmla="*/ 805510 h 1041673"/>
              <a:gd name="connsiteX2508" fmla="*/ 1334348 w 5155357"/>
              <a:gd name="connsiteY2508" fmla="*/ 805386 h 1041673"/>
              <a:gd name="connsiteX2509" fmla="*/ 1334348 w 5155357"/>
              <a:gd name="connsiteY2509" fmla="*/ 805386 h 1041673"/>
              <a:gd name="connsiteX2510" fmla="*/ 1333229 w 5155357"/>
              <a:gd name="connsiteY2510" fmla="*/ 814402 h 1041673"/>
              <a:gd name="connsiteX2511" fmla="*/ 1330990 w 5155357"/>
              <a:gd name="connsiteY2511" fmla="*/ 816578 h 1041673"/>
              <a:gd name="connsiteX2512" fmla="*/ 1331239 w 5155357"/>
              <a:gd name="connsiteY2512" fmla="*/ 816764 h 1041673"/>
              <a:gd name="connsiteX2513" fmla="*/ 1330306 w 5155357"/>
              <a:gd name="connsiteY2513" fmla="*/ 817697 h 1041673"/>
              <a:gd name="connsiteX2514" fmla="*/ 1330431 w 5155357"/>
              <a:gd name="connsiteY2514" fmla="*/ 818754 h 1041673"/>
              <a:gd name="connsiteX2515" fmla="*/ 1330928 w 5155357"/>
              <a:gd name="connsiteY2515" fmla="*/ 818941 h 1041673"/>
              <a:gd name="connsiteX2516" fmla="*/ 1331550 w 5155357"/>
              <a:gd name="connsiteY2516" fmla="*/ 818630 h 1041673"/>
              <a:gd name="connsiteX2517" fmla="*/ 1331550 w 5155357"/>
              <a:gd name="connsiteY2517" fmla="*/ 818568 h 1041673"/>
              <a:gd name="connsiteX2518" fmla="*/ 1329871 w 5155357"/>
              <a:gd name="connsiteY2518" fmla="*/ 837780 h 1041673"/>
              <a:gd name="connsiteX2519" fmla="*/ 1328939 w 5155357"/>
              <a:gd name="connsiteY2519" fmla="*/ 837283 h 1041673"/>
              <a:gd name="connsiteX2520" fmla="*/ 1328814 w 5155357"/>
              <a:gd name="connsiteY2520" fmla="*/ 836723 h 1041673"/>
              <a:gd name="connsiteX2521" fmla="*/ 1328814 w 5155357"/>
              <a:gd name="connsiteY2521" fmla="*/ 836350 h 1041673"/>
              <a:gd name="connsiteX2522" fmla="*/ 1328130 w 5155357"/>
              <a:gd name="connsiteY2522" fmla="*/ 835853 h 1041673"/>
              <a:gd name="connsiteX2523" fmla="*/ 1327632 w 5155357"/>
              <a:gd name="connsiteY2523" fmla="*/ 836537 h 1041673"/>
              <a:gd name="connsiteX2524" fmla="*/ 1327632 w 5155357"/>
              <a:gd name="connsiteY2524" fmla="*/ 836910 h 1041673"/>
              <a:gd name="connsiteX2525" fmla="*/ 1327819 w 5155357"/>
              <a:gd name="connsiteY2525" fmla="*/ 837905 h 1041673"/>
              <a:gd name="connsiteX2526" fmla="*/ 1327632 w 5155357"/>
              <a:gd name="connsiteY2526" fmla="*/ 837905 h 1041673"/>
              <a:gd name="connsiteX2527" fmla="*/ 1325954 w 5155357"/>
              <a:gd name="connsiteY2527" fmla="*/ 844558 h 1041673"/>
              <a:gd name="connsiteX2528" fmla="*/ 1324275 w 5155357"/>
              <a:gd name="connsiteY2528" fmla="*/ 851273 h 1041673"/>
              <a:gd name="connsiteX2529" fmla="*/ 1325394 w 5155357"/>
              <a:gd name="connsiteY2529" fmla="*/ 838464 h 1041673"/>
              <a:gd name="connsiteX2530" fmla="*/ 1324275 w 5155357"/>
              <a:gd name="connsiteY2530" fmla="*/ 835666 h 1041673"/>
              <a:gd name="connsiteX2531" fmla="*/ 1328192 w 5155357"/>
              <a:gd name="connsiteY2531" fmla="*/ 814464 h 1041673"/>
              <a:gd name="connsiteX2532" fmla="*/ 1327073 w 5155357"/>
              <a:gd name="connsiteY2532" fmla="*/ 809925 h 1041673"/>
              <a:gd name="connsiteX2533" fmla="*/ 1329311 w 5155357"/>
              <a:gd name="connsiteY2533" fmla="*/ 804391 h 1041673"/>
              <a:gd name="connsiteX2534" fmla="*/ 1334907 w 5155357"/>
              <a:gd name="connsiteY2534" fmla="*/ 769696 h 1041673"/>
              <a:gd name="connsiteX2535" fmla="*/ 1337146 w 5155357"/>
              <a:gd name="connsiteY2535" fmla="*/ 770815 h 1041673"/>
              <a:gd name="connsiteX2536" fmla="*/ 1337208 w 5155357"/>
              <a:gd name="connsiteY2536" fmla="*/ 770815 h 1041673"/>
              <a:gd name="connsiteX2537" fmla="*/ 1336711 w 5155357"/>
              <a:gd name="connsiteY2537" fmla="*/ 774235 h 1041673"/>
              <a:gd name="connsiteX2538" fmla="*/ 1338451 w 5155357"/>
              <a:gd name="connsiteY2538" fmla="*/ 774795 h 1041673"/>
              <a:gd name="connsiteX2539" fmla="*/ 1337892 w 5155357"/>
              <a:gd name="connsiteY2539" fmla="*/ 774235 h 1041673"/>
              <a:gd name="connsiteX2540" fmla="*/ 1337892 w 5155357"/>
              <a:gd name="connsiteY2540" fmla="*/ 774235 h 1041673"/>
              <a:gd name="connsiteX2541" fmla="*/ 1338389 w 5155357"/>
              <a:gd name="connsiteY2541" fmla="*/ 770815 h 1041673"/>
              <a:gd name="connsiteX2542" fmla="*/ 1338513 w 5155357"/>
              <a:gd name="connsiteY2542" fmla="*/ 770815 h 1041673"/>
              <a:gd name="connsiteX2543" fmla="*/ 1338513 w 5155357"/>
              <a:gd name="connsiteY2543" fmla="*/ 770318 h 1041673"/>
              <a:gd name="connsiteX2544" fmla="*/ 1338513 w 5155357"/>
              <a:gd name="connsiteY2544" fmla="*/ 770069 h 1041673"/>
              <a:gd name="connsiteX2545" fmla="*/ 1338451 w 5155357"/>
              <a:gd name="connsiteY2545" fmla="*/ 770069 h 1041673"/>
              <a:gd name="connsiteX2546" fmla="*/ 1339073 w 5155357"/>
              <a:gd name="connsiteY2546" fmla="*/ 770504 h 1041673"/>
              <a:gd name="connsiteX2547" fmla="*/ 1338513 w 5155357"/>
              <a:gd name="connsiteY2547" fmla="*/ 774795 h 1041673"/>
              <a:gd name="connsiteX2548" fmla="*/ 1339011 w 5155357"/>
              <a:gd name="connsiteY2548" fmla="*/ 769634 h 1041673"/>
              <a:gd name="connsiteX2549" fmla="*/ 1339571 w 5155357"/>
              <a:gd name="connsiteY2549" fmla="*/ 769758 h 1041673"/>
              <a:gd name="connsiteX2550" fmla="*/ 1339571 w 5155357"/>
              <a:gd name="connsiteY2550" fmla="*/ 770069 h 1041673"/>
              <a:gd name="connsiteX2551" fmla="*/ 1339011 w 5155357"/>
              <a:gd name="connsiteY2551" fmla="*/ 769634 h 1041673"/>
              <a:gd name="connsiteX2552" fmla="*/ 1340690 w 5155357"/>
              <a:gd name="connsiteY2552" fmla="*/ 741778 h 1041673"/>
              <a:gd name="connsiteX2553" fmla="*/ 1340068 w 5155357"/>
              <a:gd name="connsiteY2553" fmla="*/ 747499 h 1041673"/>
              <a:gd name="connsiteX2554" fmla="*/ 1340192 w 5155357"/>
              <a:gd name="connsiteY2554" fmla="*/ 747810 h 1041673"/>
              <a:gd name="connsiteX2555" fmla="*/ 1336835 w 5155357"/>
              <a:gd name="connsiteY2555" fmla="*/ 763665 h 1041673"/>
              <a:gd name="connsiteX2556" fmla="*/ 1335156 w 5155357"/>
              <a:gd name="connsiteY2556" fmla="*/ 754152 h 1041673"/>
              <a:gd name="connsiteX2557" fmla="*/ 1340192 w 5155357"/>
              <a:gd name="connsiteY2557" fmla="*/ 732949 h 1041673"/>
              <a:gd name="connsiteX2558" fmla="*/ 1337954 w 5155357"/>
              <a:gd name="connsiteY2558" fmla="*/ 730213 h 1041673"/>
              <a:gd name="connsiteX2559" fmla="*/ 1341871 w 5155357"/>
              <a:gd name="connsiteY2559" fmla="*/ 722317 h 1041673"/>
              <a:gd name="connsiteX2560" fmla="*/ 1343550 w 5155357"/>
              <a:gd name="connsiteY2560" fmla="*/ 713425 h 1041673"/>
              <a:gd name="connsiteX2561" fmla="*/ 1343177 w 5155357"/>
              <a:gd name="connsiteY2561" fmla="*/ 713301 h 1041673"/>
              <a:gd name="connsiteX2562" fmla="*/ 1344172 w 5155357"/>
              <a:gd name="connsiteY2562" fmla="*/ 711560 h 1041673"/>
              <a:gd name="connsiteX2563" fmla="*/ 1345291 w 5155357"/>
              <a:gd name="connsiteY2563" fmla="*/ 709819 h 1041673"/>
              <a:gd name="connsiteX2564" fmla="*/ 1345291 w 5155357"/>
              <a:gd name="connsiteY2564" fmla="*/ 710068 h 1041673"/>
              <a:gd name="connsiteX2565" fmla="*/ 1346348 w 5155357"/>
              <a:gd name="connsiteY2565" fmla="*/ 710068 h 1041673"/>
              <a:gd name="connsiteX2566" fmla="*/ 1342990 w 5155357"/>
              <a:gd name="connsiteY2566" fmla="*/ 734068 h 1041673"/>
              <a:gd name="connsiteX2567" fmla="*/ 1340192 w 5155357"/>
              <a:gd name="connsiteY2567" fmla="*/ 736804 h 1041673"/>
              <a:gd name="connsiteX2568" fmla="*/ 1340752 w 5155357"/>
              <a:gd name="connsiteY2568" fmla="*/ 741778 h 1041673"/>
              <a:gd name="connsiteX2569" fmla="*/ 1346286 w 5155357"/>
              <a:gd name="connsiteY2569" fmla="*/ 915502 h 1041673"/>
              <a:gd name="connsiteX2570" fmla="*/ 1345726 w 5155357"/>
              <a:gd name="connsiteY2570" fmla="*/ 917119 h 1041673"/>
              <a:gd name="connsiteX2571" fmla="*/ 1345726 w 5155357"/>
              <a:gd name="connsiteY2571" fmla="*/ 916062 h 1041673"/>
              <a:gd name="connsiteX2572" fmla="*/ 1346286 w 5155357"/>
              <a:gd name="connsiteY2572" fmla="*/ 915502 h 1041673"/>
              <a:gd name="connsiteX2573" fmla="*/ 1341934 w 5155357"/>
              <a:gd name="connsiteY2573" fmla="*/ 746877 h 1041673"/>
              <a:gd name="connsiteX2574" fmla="*/ 1342493 w 5155357"/>
              <a:gd name="connsiteY2574" fmla="*/ 742462 h 1041673"/>
              <a:gd name="connsiteX2575" fmla="*/ 1342431 w 5155357"/>
              <a:gd name="connsiteY2575" fmla="*/ 746877 h 1041673"/>
              <a:gd name="connsiteX2576" fmla="*/ 1341934 w 5155357"/>
              <a:gd name="connsiteY2576" fmla="*/ 746877 h 1041673"/>
              <a:gd name="connsiteX2577" fmla="*/ 1342929 w 5155357"/>
              <a:gd name="connsiteY2577" fmla="*/ 902134 h 1041673"/>
              <a:gd name="connsiteX2578" fmla="*/ 1343488 w 5155357"/>
              <a:gd name="connsiteY2578" fmla="*/ 898217 h 1041673"/>
              <a:gd name="connsiteX2579" fmla="*/ 1342929 w 5155357"/>
              <a:gd name="connsiteY2579" fmla="*/ 902134 h 1041673"/>
              <a:gd name="connsiteX2580" fmla="*/ 1344607 w 5155357"/>
              <a:gd name="connsiteY2580" fmla="*/ 930052 h 1041673"/>
              <a:gd name="connsiteX2581" fmla="*/ 1345726 w 5155357"/>
              <a:gd name="connsiteY2581" fmla="*/ 924953 h 1041673"/>
              <a:gd name="connsiteX2582" fmla="*/ 1347405 w 5155357"/>
              <a:gd name="connsiteY2582" fmla="*/ 925575 h 1041673"/>
              <a:gd name="connsiteX2583" fmla="*/ 1344607 w 5155357"/>
              <a:gd name="connsiteY2583" fmla="*/ 930052 h 1041673"/>
              <a:gd name="connsiteX2584" fmla="*/ 1346286 w 5155357"/>
              <a:gd name="connsiteY2584" fmla="*/ 900393 h 1041673"/>
              <a:gd name="connsiteX2585" fmla="*/ 1347405 w 5155357"/>
              <a:gd name="connsiteY2585" fmla="*/ 894859 h 1041673"/>
              <a:gd name="connsiteX2586" fmla="*/ 1346286 w 5155357"/>
              <a:gd name="connsiteY2586" fmla="*/ 900393 h 1041673"/>
              <a:gd name="connsiteX2587" fmla="*/ 1347965 w 5155357"/>
              <a:gd name="connsiteY2587" fmla="*/ 693280 h 1041673"/>
              <a:gd name="connsiteX2588" fmla="*/ 1347405 w 5155357"/>
              <a:gd name="connsiteY2588" fmla="*/ 699498 h 1041673"/>
              <a:gd name="connsiteX2589" fmla="*/ 1344607 w 5155357"/>
              <a:gd name="connsiteY2589" fmla="*/ 708949 h 1041673"/>
              <a:gd name="connsiteX2590" fmla="*/ 1344793 w 5155357"/>
              <a:gd name="connsiteY2590" fmla="*/ 708949 h 1041673"/>
              <a:gd name="connsiteX2591" fmla="*/ 1343115 w 5155357"/>
              <a:gd name="connsiteY2591" fmla="*/ 711311 h 1041673"/>
              <a:gd name="connsiteX2592" fmla="*/ 1342742 w 5155357"/>
              <a:gd name="connsiteY2592" fmla="*/ 712244 h 1041673"/>
              <a:gd name="connsiteX2593" fmla="*/ 1344545 w 5155357"/>
              <a:gd name="connsiteY2593" fmla="*/ 700617 h 1041673"/>
              <a:gd name="connsiteX2594" fmla="*/ 1344545 w 5155357"/>
              <a:gd name="connsiteY2594" fmla="*/ 694461 h 1041673"/>
              <a:gd name="connsiteX2595" fmla="*/ 1347592 w 5155357"/>
              <a:gd name="connsiteY2595" fmla="*/ 679787 h 1041673"/>
              <a:gd name="connsiteX2596" fmla="*/ 1347778 w 5155357"/>
              <a:gd name="connsiteY2596" fmla="*/ 680658 h 1041673"/>
              <a:gd name="connsiteX2597" fmla="*/ 1349457 w 5155357"/>
              <a:gd name="connsiteY2597" fmla="*/ 681839 h 1041673"/>
              <a:gd name="connsiteX2598" fmla="*/ 1352441 w 5155357"/>
              <a:gd name="connsiteY2598" fmla="*/ 675746 h 1041673"/>
              <a:gd name="connsiteX2599" fmla="*/ 1352752 w 5155357"/>
              <a:gd name="connsiteY2599" fmla="*/ 674502 h 1041673"/>
              <a:gd name="connsiteX2600" fmla="*/ 1351820 w 5155357"/>
              <a:gd name="connsiteY2600" fmla="*/ 663186 h 1041673"/>
              <a:gd name="connsiteX2601" fmla="*/ 1352690 w 5155357"/>
              <a:gd name="connsiteY2601" fmla="*/ 660823 h 1041673"/>
              <a:gd name="connsiteX2602" fmla="*/ 1352815 w 5155357"/>
              <a:gd name="connsiteY2602" fmla="*/ 660077 h 1041673"/>
              <a:gd name="connsiteX2603" fmla="*/ 1353001 w 5155357"/>
              <a:gd name="connsiteY2603" fmla="*/ 659518 h 1041673"/>
              <a:gd name="connsiteX2604" fmla="*/ 1352690 w 5155357"/>
              <a:gd name="connsiteY2604" fmla="*/ 660823 h 1041673"/>
              <a:gd name="connsiteX2605" fmla="*/ 1353001 w 5155357"/>
              <a:gd name="connsiteY2605" fmla="*/ 663746 h 1041673"/>
              <a:gd name="connsiteX2606" fmla="*/ 1354928 w 5155357"/>
              <a:gd name="connsiteY2606" fmla="*/ 656222 h 1041673"/>
              <a:gd name="connsiteX2607" fmla="*/ 1354804 w 5155357"/>
              <a:gd name="connsiteY2607" fmla="*/ 659331 h 1041673"/>
              <a:gd name="connsiteX2608" fmla="*/ 1354928 w 5155357"/>
              <a:gd name="connsiteY2608" fmla="*/ 661010 h 1041673"/>
              <a:gd name="connsiteX2609" fmla="*/ 1354120 w 5155357"/>
              <a:gd name="connsiteY2609" fmla="*/ 664119 h 1041673"/>
              <a:gd name="connsiteX2610" fmla="*/ 1354369 w 5155357"/>
              <a:gd name="connsiteY2610" fmla="*/ 666171 h 1041673"/>
              <a:gd name="connsiteX2611" fmla="*/ 1353623 w 5155357"/>
              <a:gd name="connsiteY2611" fmla="*/ 670710 h 1041673"/>
              <a:gd name="connsiteX2612" fmla="*/ 1352752 w 5155357"/>
              <a:gd name="connsiteY2612" fmla="*/ 674502 h 1041673"/>
              <a:gd name="connsiteX2613" fmla="*/ 1350701 w 5155357"/>
              <a:gd name="connsiteY2613" fmla="*/ 690544 h 1041673"/>
              <a:gd name="connsiteX2614" fmla="*/ 1347902 w 5155357"/>
              <a:gd name="connsiteY2614" fmla="*/ 693342 h 1041673"/>
              <a:gd name="connsiteX2615" fmla="*/ 1351322 w 5155357"/>
              <a:gd name="connsiteY2615" fmla="*/ 843438 h 1041673"/>
              <a:gd name="connsiteX2616" fmla="*/ 1350762 w 5155357"/>
              <a:gd name="connsiteY2616" fmla="*/ 831749 h 1041673"/>
              <a:gd name="connsiteX2617" fmla="*/ 1349643 w 5155357"/>
              <a:gd name="connsiteY2617" fmla="*/ 828951 h 1041673"/>
              <a:gd name="connsiteX2618" fmla="*/ 1352441 w 5155357"/>
              <a:gd name="connsiteY2618" fmla="*/ 805448 h 1041673"/>
              <a:gd name="connsiteX2619" fmla="*/ 1354679 w 5155357"/>
              <a:gd name="connsiteY2619" fmla="*/ 798173 h 1041673"/>
              <a:gd name="connsiteX2620" fmla="*/ 1354120 w 5155357"/>
              <a:gd name="connsiteY2620" fmla="*/ 787541 h 1041673"/>
              <a:gd name="connsiteX2621" fmla="*/ 1357478 w 5155357"/>
              <a:gd name="connsiteY2621" fmla="*/ 778028 h 1041673"/>
              <a:gd name="connsiteX2622" fmla="*/ 1360835 w 5155357"/>
              <a:gd name="connsiteY2622" fmla="*/ 762483 h 1041673"/>
              <a:gd name="connsiteX2623" fmla="*/ 1362514 w 5155357"/>
              <a:gd name="connsiteY2623" fmla="*/ 763540 h 1041673"/>
              <a:gd name="connsiteX2624" fmla="*/ 1362389 w 5155357"/>
              <a:gd name="connsiteY2624" fmla="*/ 763789 h 1041673"/>
              <a:gd name="connsiteX2625" fmla="*/ 1362266 w 5155357"/>
              <a:gd name="connsiteY2625" fmla="*/ 765779 h 1041673"/>
              <a:gd name="connsiteX2626" fmla="*/ 1359841 w 5155357"/>
              <a:gd name="connsiteY2626" fmla="*/ 780080 h 1041673"/>
              <a:gd name="connsiteX2627" fmla="*/ 1360276 w 5155357"/>
              <a:gd name="connsiteY2627" fmla="*/ 780950 h 1041673"/>
              <a:gd name="connsiteX2628" fmla="*/ 1360525 w 5155357"/>
              <a:gd name="connsiteY2628" fmla="*/ 780950 h 1041673"/>
              <a:gd name="connsiteX2629" fmla="*/ 1361146 w 5155357"/>
              <a:gd name="connsiteY2629" fmla="*/ 780515 h 1041673"/>
              <a:gd name="connsiteX2630" fmla="*/ 1363633 w 5155357"/>
              <a:gd name="connsiteY2630" fmla="*/ 765841 h 1041673"/>
              <a:gd name="connsiteX2631" fmla="*/ 1363758 w 5155357"/>
              <a:gd name="connsiteY2631" fmla="*/ 763851 h 1041673"/>
              <a:gd name="connsiteX2632" fmla="*/ 1363758 w 5155357"/>
              <a:gd name="connsiteY2632" fmla="*/ 763727 h 1041673"/>
              <a:gd name="connsiteX2633" fmla="*/ 1366431 w 5155357"/>
              <a:gd name="connsiteY2633" fmla="*/ 747312 h 1041673"/>
              <a:gd name="connsiteX2634" fmla="*/ 1366431 w 5155357"/>
              <a:gd name="connsiteY2634" fmla="*/ 747312 h 1041673"/>
              <a:gd name="connsiteX2635" fmla="*/ 1367115 w 5155357"/>
              <a:gd name="connsiteY2635" fmla="*/ 741219 h 1041673"/>
              <a:gd name="connsiteX2636" fmla="*/ 1367613 w 5155357"/>
              <a:gd name="connsiteY2636" fmla="*/ 735996 h 1041673"/>
              <a:gd name="connsiteX2637" fmla="*/ 1369789 w 5155357"/>
              <a:gd name="connsiteY2637" fmla="*/ 731643 h 1041673"/>
              <a:gd name="connsiteX2638" fmla="*/ 1369230 w 5155357"/>
              <a:gd name="connsiteY2638" fmla="*/ 739478 h 1041673"/>
              <a:gd name="connsiteX2639" fmla="*/ 1367551 w 5155357"/>
              <a:gd name="connsiteY2639" fmla="*/ 748494 h 1041673"/>
              <a:gd name="connsiteX2640" fmla="*/ 1362514 w 5155357"/>
              <a:gd name="connsiteY2640" fmla="*/ 788038 h 1041673"/>
              <a:gd name="connsiteX2641" fmla="*/ 1360835 w 5155357"/>
              <a:gd name="connsiteY2641" fmla="*/ 790836 h 1041673"/>
              <a:gd name="connsiteX2642" fmla="*/ 1358721 w 5155357"/>
              <a:gd name="connsiteY2642" fmla="*/ 808433 h 1041673"/>
              <a:gd name="connsiteX2643" fmla="*/ 1356358 w 5155357"/>
              <a:gd name="connsiteY2643" fmla="*/ 810049 h 1041673"/>
              <a:gd name="connsiteX2644" fmla="*/ 1355923 w 5155357"/>
              <a:gd name="connsiteY2644" fmla="*/ 810920 h 1041673"/>
              <a:gd name="connsiteX2645" fmla="*/ 1355986 w 5155357"/>
              <a:gd name="connsiteY2645" fmla="*/ 811666 h 1041673"/>
              <a:gd name="connsiteX2646" fmla="*/ 1356358 w 5155357"/>
              <a:gd name="connsiteY2646" fmla="*/ 811790 h 1041673"/>
              <a:gd name="connsiteX2647" fmla="*/ 1356794 w 5155357"/>
              <a:gd name="connsiteY2647" fmla="*/ 811604 h 1041673"/>
              <a:gd name="connsiteX2648" fmla="*/ 1357416 w 5155357"/>
              <a:gd name="connsiteY2648" fmla="*/ 810422 h 1041673"/>
              <a:gd name="connsiteX2649" fmla="*/ 1358721 w 5155357"/>
              <a:gd name="connsiteY2649" fmla="*/ 809552 h 1041673"/>
              <a:gd name="connsiteX2650" fmla="*/ 1359157 w 5155357"/>
              <a:gd name="connsiteY2650" fmla="*/ 809552 h 1041673"/>
              <a:gd name="connsiteX2651" fmla="*/ 1356358 w 5155357"/>
              <a:gd name="connsiteY2651" fmla="*/ 833304 h 1041673"/>
              <a:gd name="connsiteX2652" fmla="*/ 1354742 w 5155357"/>
              <a:gd name="connsiteY2652" fmla="*/ 832309 h 1041673"/>
              <a:gd name="connsiteX2653" fmla="*/ 1354617 w 5155357"/>
              <a:gd name="connsiteY2653" fmla="*/ 831438 h 1041673"/>
              <a:gd name="connsiteX2654" fmla="*/ 1354369 w 5155357"/>
              <a:gd name="connsiteY2654" fmla="*/ 829573 h 1041673"/>
              <a:gd name="connsiteX2655" fmla="*/ 1353436 w 5155357"/>
              <a:gd name="connsiteY2655" fmla="*/ 828951 h 1041673"/>
              <a:gd name="connsiteX2656" fmla="*/ 1352815 w 5155357"/>
              <a:gd name="connsiteY2656" fmla="*/ 829884 h 1041673"/>
              <a:gd name="connsiteX2657" fmla="*/ 1353063 w 5155357"/>
              <a:gd name="connsiteY2657" fmla="*/ 831625 h 1041673"/>
              <a:gd name="connsiteX2658" fmla="*/ 1353250 w 5155357"/>
              <a:gd name="connsiteY2658" fmla="*/ 832806 h 1041673"/>
              <a:gd name="connsiteX2659" fmla="*/ 1353063 w 5155357"/>
              <a:gd name="connsiteY2659" fmla="*/ 832806 h 1041673"/>
              <a:gd name="connsiteX2660" fmla="*/ 1351385 w 5155357"/>
              <a:gd name="connsiteY2660" fmla="*/ 843376 h 1041673"/>
              <a:gd name="connsiteX2661" fmla="*/ 1371406 w 5155357"/>
              <a:gd name="connsiteY2661" fmla="*/ 725115 h 1041673"/>
              <a:gd name="connsiteX2662" fmla="*/ 1370846 w 5155357"/>
              <a:gd name="connsiteY2662" fmla="*/ 729032 h 1041673"/>
              <a:gd name="connsiteX2663" fmla="*/ 1369727 w 5155357"/>
              <a:gd name="connsiteY2663" fmla="*/ 727975 h 1041673"/>
              <a:gd name="connsiteX2664" fmla="*/ 1369602 w 5155357"/>
              <a:gd name="connsiteY2664" fmla="*/ 727975 h 1041673"/>
              <a:gd name="connsiteX2665" fmla="*/ 1369664 w 5155357"/>
              <a:gd name="connsiteY2665" fmla="*/ 727415 h 1041673"/>
              <a:gd name="connsiteX2666" fmla="*/ 1369789 w 5155357"/>
              <a:gd name="connsiteY2666" fmla="*/ 726794 h 1041673"/>
              <a:gd name="connsiteX2667" fmla="*/ 1371406 w 5155357"/>
              <a:gd name="connsiteY2667" fmla="*/ 725115 h 1041673"/>
              <a:gd name="connsiteX2668" fmla="*/ 1371965 w 5155357"/>
              <a:gd name="connsiteY2668" fmla="*/ 721757 h 1041673"/>
              <a:gd name="connsiteX2669" fmla="*/ 1371406 w 5155357"/>
              <a:gd name="connsiteY2669" fmla="*/ 724058 h 1041673"/>
              <a:gd name="connsiteX2670" fmla="*/ 1371965 w 5155357"/>
              <a:gd name="connsiteY2670" fmla="*/ 721757 h 1041673"/>
              <a:gd name="connsiteX2671" fmla="*/ 1368048 w 5155357"/>
              <a:gd name="connsiteY2671" fmla="*/ 774235 h 1041673"/>
              <a:gd name="connsiteX2672" fmla="*/ 1370286 w 5155357"/>
              <a:gd name="connsiteY2672" fmla="*/ 756950 h 1041673"/>
              <a:gd name="connsiteX2673" fmla="*/ 1368048 w 5155357"/>
              <a:gd name="connsiteY2673" fmla="*/ 774235 h 1041673"/>
              <a:gd name="connsiteX2674" fmla="*/ 1371406 w 5155357"/>
              <a:gd name="connsiteY2674" fmla="*/ 750234 h 1041673"/>
              <a:gd name="connsiteX2675" fmla="*/ 1370846 w 5155357"/>
              <a:gd name="connsiteY2675" fmla="*/ 753592 h 1041673"/>
              <a:gd name="connsiteX2676" fmla="*/ 1371406 w 5155357"/>
              <a:gd name="connsiteY2676" fmla="*/ 750234 h 1041673"/>
              <a:gd name="connsiteX2677" fmla="*/ 1367488 w 5155357"/>
              <a:gd name="connsiteY2677" fmla="*/ 783251 h 1041673"/>
              <a:gd name="connsiteX2678" fmla="*/ 1364131 w 5155357"/>
              <a:gd name="connsiteY2678" fmla="*/ 804951 h 1041673"/>
              <a:gd name="connsiteX2679" fmla="*/ 1364691 w 5155357"/>
              <a:gd name="connsiteY2679" fmla="*/ 794318 h 1041673"/>
              <a:gd name="connsiteX2680" fmla="*/ 1366369 w 5155357"/>
              <a:gd name="connsiteY2680" fmla="*/ 782629 h 1041673"/>
              <a:gd name="connsiteX2681" fmla="*/ 1367488 w 5155357"/>
              <a:gd name="connsiteY2681" fmla="*/ 783189 h 1041673"/>
              <a:gd name="connsiteX2682" fmla="*/ 1361892 w 5155357"/>
              <a:gd name="connsiteY2682" fmla="*/ 817821 h 1041673"/>
              <a:gd name="connsiteX2683" fmla="*/ 1360773 w 5155357"/>
              <a:gd name="connsiteY2683" fmla="*/ 825594 h 1041673"/>
              <a:gd name="connsiteX2684" fmla="*/ 1361892 w 5155357"/>
              <a:gd name="connsiteY2684" fmla="*/ 817821 h 1041673"/>
              <a:gd name="connsiteX2685" fmla="*/ 1353250 w 5155357"/>
              <a:gd name="connsiteY2685" fmla="*/ 915005 h 1041673"/>
              <a:gd name="connsiteX2686" fmla="*/ 1353250 w 5155357"/>
              <a:gd name="connsiteY2686" fmla="*/ 915316 h 1041673"/>
              <a:gd name="connsiteX2687" fmla="*/ 1353250 w 5155357"/>
              <a:gd name="connsiteY2687" fmla="*/ 915937 h 1041673"/>
              <a:gd name="connsiteX2688" fmla="*/ 1353187 w 5155357"/>
              <a:gd name="connsiteY2688" fmla="*/ 920228 h 1041673"/>
              <a:gd name="connsiteX2689" fmla="*/ 1352503 w 5155357"/>
              <a:gd name="connsiteY2689" fmla="*/ 922217 h 1041673"/>
              <a:gd name="connsiteX2690" fmla="*/ 1352939 w 5155357"/>
              <a:gd name="connsiteY2690" fmla="*/ 914694 h 1041673"/>
              <a:gd name="connsiteX2691" fmla="*/ 1353312 w 5155357"/>
              <a:gd name="connsiteY2691" fmla="*/ 915005 h 1041673"/>
              <a:gd name="connsiteX2692" fmla="*/ 1352441 w 5155357"/>
              <a:gd name="connsiteY2692" fmla="*/ 856371 h 1041673"/>
              <a:gd name="connsiteX2693" fmla="*/ 1353001 w 5155357"/>
              <a:gd name="connsiteY2693" fmla="*/ 860786 h 1041673"/>
              <a:gd name="connsiteX2694" fmla="*/ 1352441 w 5155357"/>
              <a:gd name="connsiteY2694" fmla="*/ 856371 h 1041673"/>
              <a:gd name="connsiteX2695" fmla="*/ 1354494 w 5155357"/>
              <a:gd name="connsiteY2695" fmla="*/ 903067 h 1041673"/>
              <a:gd name="connsiteX2696" fmla="*/ 1353498 w 5155357"/>
              <a:gd name="connsiteY2696" fmla="*/ 905865 h 1041673"/>
              <a:gd name="connsiteX2697" fmla="*/ 1354120 w 5155357"/>
              <a:gd name="connsiteY2697" fmla="*/ 896476 h 1041673"/>
              <a:gd name="connsiteX2698" fmla="*/ 1354679 w 5155357"/>
              <a:gd name="connsiteY2698" fmla="*/ 901015 h 1041673"/>
              <a:gd name="connsiteX2699" fmla="*/ 1354928 w 5155357"/>
              <a:gd name="connsiteY2699" fmla="*/ 901015 h 1041673"/>
              <a:gd name="connsiteX2700" fmla="*/ 1354556 w 5155357"/>
              <a:gd name="connsiteY2700" fmla="*/ 903067 h 1041673"/>
              <a:gd name="connsiteX2701" fmla="*/ 1366805 w 5155357"/>
              <a:gd name="connsiteY2701" fmla="*/ 935212 h 1041673"/>
              <a:gd name="connsiteX2702" fmla="*/ 1365996 w 5155357"/>
              <a:gd name="connsiteY2702" fmla="*/ 931171 h 1041673"/>
              <a:gd name="connsiteX2703" fmla="*/ 1367737 w 5155357"/>
              <a:gd name="connsiteY2703" fmla="*/ 931420 h 1041673"/>
              <a:gd name="connsiteX2704" fmla="*/ 1366805 w 5155357"/>
              <a:gd name="connsiteY2704" fmla="*/ 935212 h 1041673"/>
              <a:gd name="connsiteX2705" fmla="*/ 1368607 w 5155357"/>
              <a:gd name="connsiteY2705" fmla="*/ 921222 h 1041673"/>
              <a:gd name="connsiteX2706" fmla="*/ 1367737 w 5155357"/>
              <a:gd name="connsiteY2706" fmla="*/ 926818 h 1041673"/>
              <a:gd name="connsiteX2707" fmla="*/ 1366556 w 5155357"/>
              <a:gd name="connsiteY2707" fmla="*/ 924083 h 1041673"/>
              <a:gd name="connsiteX2708" fmla="*/ 1366431 w 5155357"/>
              <a:gd name="connsiteY2708" fmla="*/ 919171 h 1041673"/>
              <a:gd name="connsiteX2709" fmla="*/ 1368607 w 5155357"/>
              <a:gd name="connsiteY2709" fmla="*/ 921222 h 1041673"/>
              <a:gd name="connsiteX2710" fmla="*/ 1369789 w 5155357"/>
              <a:gd name="connsiteY2710" fmla="*/ 809738 h 1041673"/>
              <a:gd name="connsiteX2711" fmla="*/ 1368732 w 5155357"/>
              <a:gd name="connsiteY2711" fmla="*/ 812474 h 1041673"/>
              <a:gd name="connsiteX2712" fmla="*/ 1367551 w 5155357"/>
              <a:gd name="connsiteY2712" fmla="*/ 813904 h 1041673"/>
              <a:gd name="connsiteX2713" fmla="*/ 1368110 w 5155357"/>
              <a:gd name="connsiteY2713" fmla="*/ 815832 h 1041673"/>
              <a:gd name="connsiteX2714" fmla="*/ 1367737 w 5155357"/>
              <a:gd name="connsiteY2714" fmla="*/ 821365 h 1041673"/>
              <a:gd name="connsiteX2715" fmla="*/ 1367053 w 5155357"/>
              <a:gd name="connsiteY2715" fmla="*/ 825158 h 1041673"/>
              <a:gd name="connsiteX2716" fmla="*/ 1367053 w 5155357"/>
              <a:gd name="connsiteY2716" fmla="*/ 827832 h 1041673"/>
              <a:gd name="connsiteX2717" fmla="*/ 1365623 w 5155357"/>
              <a:gd name="connsiteY2717" fmla="*/ 832371 h 1041673"/>
              <a:gd name="connsiteX2718" fmla="*/ 1365747 w 5155357"/>
              <a:gd name="connsiteY2718" fmla="*/ 837407 h 1041673"/>
              <a:gd name="connsiteX2719" fmla="*/ 1364131 w 5155357"/>
              <a:gd name="connsiteY2719" fmla="*/ 841573 h 1041673"/>
              <a:gd name="connsiteX2720" fmla="*/ 1363571 w 5155357"/>
              <a:gd name="connsiteY2720" fmla="*/ 840765 h 1041673"/>
              <a:gd name="connsiteX2721" fmla="*/ 1364131 w 5155357"/>
              <a:gd name="connsiteY2721" fmla="*/ 841946 h 1041673"/>
              <a:gd name="connsiteX2722" fmla="*/ 1364068 w 5155357"/>
              <a:gd name="connsiteY2722" fmla="*/ 847480 h 1041673"/>
              <a:gd name="connsiteX2723" fmla="*/ 1363074 w 5155357"/>
              <a:gd name="connsiteY2723" fmla="*/ 853200 h 1041673"/>
              <a:gd name="connsiteX2724" fmla="*/ 1362017 w 5155357"/>
              <a:gd name="connsiteY2724" fmla="*/ 859356 h 1041673"/>
              <a:gd name="connsiteX2725" fmla="*/ 1362266 w 5155357"/>
              <a:gd name="connsiteY2725" fmla="*/ 862092 h 1041673"/>
              <a:gd name="connsiteX2726" fmla="*/ 1361768 w 5155357"/>
              <a:gd name="connsiteY2726" fmla="*/ 866382 h 1041673"/>
              <a:gd name="connsiteX2727" fmla="*/ 1360711 w 5155357"/>
              <a:gd name="connsiteY2727" fmla="*/ 869740 h 1041673"/>
              <a:gd name="connsiteX2728" fmla="*/ 1360587 w 5155357"/>
              <a:gd name="connsiteY2728" fmla="*/ 872848 h 1041673"/>
              <a:gd name="connsiteX2729" fmla="*/ 1360338 w 5155357"/>
              <a:gd name="connsiteY2729" fmla="*/ 874900 h 1041673"/>
              <a:gd name="connsiteX2730" fmla="*/ 1358908 w 5155357"/>
              <a:gd name="connsiteY2730" fmla="*/ 873346 h 1041673"/>
              <a:gd name="connsiteX2731" fmla="*/ 1358534 w 5155357"/>
              <a:gd name="connsiteY2731" fmla="*/ 869864 h 1041673"/>
              <a:gd name="connsiteX2732" fmla="*/ 1359405 w 5155357"/>
              <a:gd name="connsiteY2732" fmla="*/ 864828 h 1041673"/>
              <a:gd name="connsiteX2733" fmla="*/ 1359405 w 5155357"/>
              <a:gd name="connsiteY2733" fmla="*/ 861470 h 1041673"/>
              <a:gd name="connsiteX2734" fmla="*/ 1359716 w 5155357"/>
              <a:gd name="connsiteY2734" fmla="*/ 858983 h 1041673"/>
              <a:gd name="connsiteX2735" fmla="*/ 1358286 w 5155357"/>
              <a:gd name="connsiteY2735" fmla="*/ 864454 h 1041673"/>
              <a:gd name="connsiteX2736" fmla="*/ 1356980 w 5155357"/>
              <a:gd name="connsiteY2736" fmla="*/ 867688 h 1041673"/>
              <a:gd name="connsiteX2737" fmla="*/ 1356048 w 5155357"/>
              <a:gd name="connsiteY2737" fmla="*/ 864019 h 1041673"/>
              <a:gd name="connsiteX2738" fmla="*/ 1355923 w 5155357"/>
              <a:gd name="connsiteY2738" fmla="*/ 860040 h 1041673"/>
              <a:gd name="connsiteX2739" fmla="*/ 1355675 w 5155357"/>
              <a:gd name="connsiteY2739" fmla="*/ 857988 h 1041673"/>
              <a:gd name="connsiteX2740" fmla="*/ 1356234 w 5155357"/>
              <a:gd name="connsiteY2740" fmla="*/ 855377 h 1041673"/>
              <a:gd name="connsiteX2741" fmla="*/ 1356358 w 5155357"/>
              <a:gd name="connsiteY2741" fmla="*/ 852392 h 1041673"/>
              <a:gd name="connsiteX2742" fmla="*/ 1356358 w 5155357"/>
              <a:gd name="connsiteY2742" fmla="*/ 848413 h 1041673"/>
              <a:gd name="connsiteX2743" fmla="*/ 1356607 w 5155357"/>
              <a:gd name="connsiteY2743" fmla="*/ 844496 h 1041673"/>
              <a:gd name="connsiteX2744" fmla="*/ 1354679 w 5155357"/>
              <a:gd name="connsiteY2744" fmla="*/ 847729 h 1041673"/>
              <a:gd name="connsiteX2745" fmla="*/ 1354245 w 5155357"/>
              <a:gd name="connsiteY2745" fmla="*/ 854071 h 1041673"/>
              <a:gd name="connsiteX2746" fmla="*/ 1353498 w 5155357"/>
              <a:gd name="connsiteY2746" fmla="*/ 850216 h 1041673"/>
              <a:gd name="connsiteX2747" fmla="*/ 1353498 w 5155357"/>
              <a:gd name="connsiteY2747" fmla="*/ 845304 h 1041673"/>
              <a:gd name="connsiteX2748" fmla="*/ 1353623 w 5155357"/>
              <a:gd name="connsiteY2748" fmla="*/ 841822 h 1041673"/>
              <a:gd name="connsiteX2749" fmla="*/ 1354928 w 5155357"/>
              <a:gd name="connsiteY2749" fmla="*/ 839770 h 1041673"/>
              <a:gd name="connsiteX2750" fmla="*/ 1356234 w 5155357"/>
              <a:gd name="connsiteY2750" fmla="*/ 842444 h 1041673"/>
              <a:gd name="connsiteX2751" fmla="*/ 1356732 w 5155357"/>
              <a:gd name="connsiteY2751" fmla="*/ 839459 h 1041673"/>
              <a:gd name="connsiteX2752" fmla="*/ 1359157 w 5155357"/>
              <a:gd name="connsiteY2752" fmla="*/ 837967 h 1041673"/>
              <a:gd name="connsiteX2753" fmla="*/ 1357975 w 5155357"/>
              <a:gd name="connsiteY2753" fmla="*/ 849781 h 1041673"/>
              <a:gd name="connsiteX2754" fmla="*/ 1360213 w 5155357"/>
              <a:gd name="connsiteY2754" fmla="*/ 835853 h 1041673"/>
              <a:gd name="connsiteX2755" fmla="*/ 1359281 w 5155357"/>
              <a:gd name="connsiteY2755" fmla="*/ 837656 h 1041673"/>
              <a:gd name="connsiteX2756" fmla="*/ 1359281 w 5155357"/>
              <a:gd name="connsiteY2756" fmla="*/ 837469 h 1041673"/>
              <a:gd name="connsiteX2757" fmla="*/ 1359281 w 5155357"/>
              <a:gd name="connsiteY2757" fmla="*/ 837221 h 1041673"/>
              <a:gd name="connsiteX2758" fmla="*/ 1357913 w 5155357"/>
              <a:gd name="connsiteY2758" fmla="*/ 835045 h 1041673"/>
              <a:gd name="connsiteX2759" fmla="*/ 1359654 w 5155357"/>
              <a:gd name="connsiteY2759" fmla="*/ 833552 h 1041673"/>
              <a:gd name="connsiteX2760" fmla="*/ 1360773 w 5155357"/>
              <a:gd name="connsiteY2760" fmla="*/ 829635 h 1041673"/>
              <a:gd name="connsiteX2761" fmla="*/ 1359654 w 5155357"/>
              <a:gd name="connsiteY2761" fmla="*/ 833552 h 1041673"/>
              <a:gd name="connsiteX2762" fmla="*/ 1362638 w 5155357"/>
              <a:gd name="connsiteY2762" fmla="*/ 834236 h 1041673"/>
              <a:gd name="connsiteX2763" fmla="*/ 1363447 w 5155357"/>
              <a:gd name="connsiteY2763" fmla="*/ 830630 h 1041673"/>
              <a:gd name="connsiteX2764" fmla="*/ 1364068 w 5155357"/>
              <a:gd name="connsiteY2764" fmla="*/ 825967 h 1041673"/>
              <a:gd name="connsiteX2765" fmla="*/ 1364877 w 5155357"/>
              <a:gd name="connsiteY2765" fmla="*/ 822112 h 1041673"/>
              <a:gd name="connsiteX2766" fmla="*/ 1365498 w 5155357"/>
              <a:gd name="connsiteY2766" fmla="*/ 818194 h 1041673"/>
              <a:gd name="connsiteX2767" fmla="*/ 1366307 w 5155357"/>
              <a:gd name="connsiteY2767" fmla="*/ 815272 h 1041673"/>
              <a:gd name="connsiteX2768" fmla="*/ 1366431 w 5155357"/>
              <a:gd name="connsiteY2768" fmla="*/ 813966 h 1041673"/>
              <a:gd name="connsiteX2769" fmla="*/ 1367551 w 5155357"/>
              <a:gd name="connsiteY2769" fmla="*/ 813966 h 1041673"/>
              <a:gd name="connsiteX2770" fmla="*/ 1366805 w 5155357"/>
              <a:gd name="connsiteY2770" fmla="*/ 812412 h 1041673"/>
              <a:gd name="connsiteX2771" fmla="*/ 1365250 w 5155357"/>
              <a:gd name="connsiteY2771" fmla="*/ 811790 h 1041673"/>
              <a:gd name="connsiteX2772" fmla="*/ 1361333 w 5155357"/>
              <a:gd name="connsiteY2772" fmla="*/ 815645 h 1041673"/>
              <a:gd name="connsiteX2773" fmla="*/ 1363012 w 5155357"/>
              <a:gd name="connsiteY2773" fmla="*/ 805572 h 1041673"/>
              <a:gd name="connsiteX2774" fmla="*/ 1363012 w 5155357"/>
              <a:gd name="connsiteY2774" fmla="*/ 809490 h 1041673"/>
              <a:gd name="connsiteX2775" fmla="*/ 1365126 w 5155357"/>
              <a:gd name="connsiteY2775" fmla="*/ 811293 h 1041673"/>
              <a:gd name="connsiteX2776" fmla="*/ 1365872 w 5155357"/>
              <a:gd name="connsiteY2776" fmla="*/ 807997 h 1041673"/>
              <a:gd name="connsiteX2777" fmla="*/ 1367053 w 5155357"/>
              <a:gd name="connsiteY2777" fmla="*/ 805572 h 1041673"/>
              <a:gd name="connsiteX2778" fmla="*/ 1367551 w 5155357"/>
              <a:gd name="connsiteY2778" fmla="*/ 802464 h 1041673"/>
              <a:gd name="connsiteX2779" fmla="*/ 1368234 w 5155357"/>
              <a:gd name="connsiteY2779" fmla="*/ 799106 h 1041673"/>
              <a:gd name="connsiteX2780" fmla="*/ 1369913 w 5155357"/>
              <a:gd name="connsiteY2780" fmla="*/ 798484 h 1041673"/>
              <a:gd name="connsiteX2781" fmla="*/ 1370535 w 5155357"/>
              <a:gd name="connsiteY2781" fmla="*/ 802961 h 1041673"/>
              <a:gd name="connsiteX2782" fmla="*/ 1369540 w 5155357"/>
              <a:gd name="connsiteY2782" fmla="*/ 806443 h 1041673"/>
              <a:gd name="connsiteX2783" fmla="*/ 1369789 w 5155357"/>
              <a:gd name="connsiteY2783" fmla="*/ 809800 h 1041673"/>
              <a:gd name="connsiteX2784" fmla="*/ 1370286 w 5155357"/>
              <a:gd name="connsiteY2784" fmla="*/ 865760 h 1041673"/>
              <a:gd name="connsiteX2785" fmla="*/ 1370286 w 5155357"/>
              <a:gd name="connsiteY2785" fmla="*/ 865760 h 1041673"/>
              <a:gd name="connsiteX2786" fmla="*/ 1374452 w 5155357"/>
              <a:gd name="connsiteY2786" fmla="*/ 853076 h 1041673"/>
              <a:gd name="connsiteX2787" fmla="*/ 1374203 w 5155357"/>
              <a:gd name="connsiteY2787" fmla="*/ 854071 h 1041673"/>
              <a:gd name="connsiteX2788" fmla="*/ 1374266 w 5155357"/>
              <a:gd name="connsiteY2788" fmla="*/ 854071 h 1041673"/>
              <a:gd name="connsiteX2789" fmla="*/ 1374141 w 5155357"/>
              <a:gd name="connsiteY2789" fmla="*/ 854506 h 1041673"/>
              <a:gd name="connsiteX2790" fmla="*/ 1374266 w 5155357"/>
              <a:gd name="connsiteY2790" fmla="*/ 853200 h 1041673"/>
              <a:gd name="connsiteX2791" fmla="*/ 1374390 w 5155357"/>
              <a:gd name="connsiteY2791" fmla="*/ 853076 h 1041673"/>
              <a:gd name="connsiteX2792" fmla="*/ 1374701 w 5155357"/>
              <a:gd name="connsiteY2792" fmla="*/ 850713 h 1041673"/>
              <a:gd name="connsiteX2793" fmla="*/ 1374701 w 5155357"/>
              <a:gd name="connsiteY2793" fmla="*/ 850713 h 1041673"/>
              <a:gd name="connsiteX2794" fmla="*/ 1374701 w 5155357"/>
              <a:gd name="connsiteY2794" fmla="*/ 850713 h 1041673"/>
              <a:gd name="connsiteX2795" fmla="*/ 1374701 w 5155357"/>
              <a:gd name="connsiteY2795" fmla="*/ 850713 h 1041673"/>
              <a:gd name="connsiteX2796" fmla="*/ 1374390 w 5155357"/>
              <a:gd name="connsiteY2796" fmla="*/ 853076 h 1041673"/>
              <a:gd name="connsiteX2797" fmla="*/ 1374949 w 5155357"/>
              <a:gd name="connsiteY2797" fmla="*/ 849843 h 1041673"/>
              <a:gd name="connsiteX2798" fmla="*/ 1374577 w 5155357"/>
              <a:gd name="connsiteY2798" fmla="*/ 849594 h 1041673"/>
              <a:gd name="connsiteX2799" fmla="*/ 1374266 w 5155357"/>
              <a:gd name="connsiteY2799" fmla="*/ 849532 h 1041673"/>
              <a:gd name="connsiteX2800" fmla="*/ 1373085 w 5155357"/>
              <a:gd name="connsiteY2800" fmla="*/ 846796 h 1041673"/>
              <a:gd name="connsiteX2801" fmla="*/ 1373644 w 5155357"/>
              <a:gd name="connsiteY2801" fmla="*/ 849345 h 1041673"/>
              <a:gd name="connsiteX2802" fmla="*/ 1373644 w 5155357"/>
              <a:gd name="connsiteY2802" fmla="*/ 849345 h 1041673"/>
              <a:gd name="connsiteX2803" fmla="*/ 1372836 w 5155357"/>
              <a:gd name="connsiteY2803" fmla="*/ 849656 h 1041673"/>
              <a:gd name="connsiteX2804" fmla="*/ 1373147 w 5155357"/>
              <a:gd name="connsiteY2804" fmla="*/ 850464 h 1041673"/>
              <a:gd name="connsiteX2805" fmla="*/ 1373582 w 5155357"/>
              <a:gd name="connsiteY2805" fmla="*/ 850589 h 1041673"/>
              <a:gd name="connsiteX2806" fmla="*/ 1373582 w 5155357"/>
              <a:gd name="connsiteY2806" fmla="*/ 850713 h 1041673"/>
              <a:gd name="connsiteX2807" fmla="*/ 1374141 w 5155357"/>
              <a:gd name="connsiteY2807" fmla="*/ 854630 h 1041673"/>
              <a:gd name="connsiteX2808" fmla="*/ 1374141 w 5155357"/>
              <a:gd name="connsiteY2808" fmla="*/ 854817 h 1041673"/>
              <a:gd name="connsiteX2809" fmla="*/ 1374017 w 5155357"/>
              <a:gd name="connsiteY2809" fmla="*/ 855314 h 1041673"/>
              <a:gd name="connsiteX2810" fmla="*/ 1374017 w 5155357"/>
              <a:gd name="connsiteY2810" fmla="*/ 855625 h 1041673"/>
              <a:gd name="connsiteX2811" fmla="*/ 1373333 w 5155357"/>
              <a:gd name="connsiteY2811" fmla="*/ 856434 h 1041673"/>
              <a:gd name="connsiteX2812" fmla="*/ 1372027 w 5155357"/>
              <a:gd name="connsiteY2812" fmla="*/ 861346 h 1041673"/>
              <a:gd name="connsiteX2813" fmla="*/ 1370722 w 5155357"/>
              <a:gd name="connsiteY2813" fmla="*/ 858734 h 1041673"/>
              <a:gd name="connsiteX2814" fmla="*/ 1371032 w 5155357"/>
              <a:gd name="connsiteY2814" fmla="*/ 855128 h 1041673"/>
              <a:gd name="connsiteX2815" fmla="*/ 1371281 w 5155357"/>
              <a:gd name="connsiteY2815" fmla="*/ 850713 h 1041673"/>
              <a:gd name="connsiteX2816" fmla="*/ 1371778 w 5155357"/>
              <a:gd name="connsiteY2816" fmla="*/ 846361 h 1041673"/>
              <a:gd name="connsiteX2817" fmla="*/ 1372524 w 5155357"/>
              <a:gd name="connsiteY2817" fmla="*/ 840516 h 1041673"/>
              <a:gd name="connsiteX2818" fmla="*/ 1373333 w 5155357"/>
              <a:gd name="connsiteY2818" fmla="*/ 842568 h 1041673"/>
              <a:gd name="connsiteX2819" fmla="*/ 1374079 w 5155357"/>
              <a:gd name="connsiteY2819" fmla="*/ 845055 h 1041673"/>
              <a:gd name="connsiteX2820" fmla="*/ 1375012 w 5155357"/>
              <a:gd name="connsiteY2820" fmla="*/ 847480 h 1041673"/>
              <a:gd name="connsiteX2821" fmla="*/ 1374887 w 5155357"/>
              <a:gd name="connsiteY2821" fmla="*/ 849843 h 1041673"/>
              <a:gd name="connsiteX2822" fmla="*/ 1375572 w 5155357"/>
              <a:gd name="connsiteY2822" fmla="*/ 732265 h 1041673"/>
              <a:gd name="connsiteX2823" fmla="*/ 1374017 w 5155357"/>
              <a:gd name="connsiteY2823" fmla="*/ 735747 h 1041673"/>
              <a:gd name="connsiteX2824" fmla="*/ 1373644 w 5155357"/>
              <a:gd name="connsiteY2824" fmla="*/ 740410 h 1041673"/>
              <a:gd name="connsiteX2825" fmla="*/ 1373644 w 5155357"/>
              <a:gd name="connsiteY2825" fmla="*/ 743644 h 1041673"/>
              <a:gd name="connsiteX2826" fmla="*/ 1371840 w 5155357"/>
              <a:gd name="connsiteY2826" fmla="*/ 746131 h 1041673"/>
              <a:gd name="connsiteX2827" fmla="*/ 1370411 w 5155357"/>
              <a:gd name="connsiteY2827" fmla="*/ 747374 h 1041673"/>
              <a:gd name="connsiteX2828" fmla="*/ 1370286 w 5155357"/>
              <a:gd name="connsiteY2828" fmla="*/ 744825 h 1041673"/>
              <a:gd name="connsiteX2829" fmla="*/ 1371965 w 5155357"/>
              <a:gd name="connsiteY2829" fmla="*/ 740535 h 1041673"/>
              <a:gd name="connsiteX2830" fmla="*/ 1372463 w 5155357"/>
              <a:gd name="connsiteY2830" fmla="*/ 734504 h 1041673"/>
              <a:gd name="connsiteX2831" fmla="*/ 1373768 w 5155357"/>
              <a:gd name="connsiteY2831" fmla="*/ 730338 h 1041673"/>
              <a:gd name="connsiteX2832" fmla="*/ 1375323 w 5155357"/>
              <a:gd name="connsiteY2832" fmla="*/ 726234 h 1041673"/>
              <a:gd name="connsiteX2833" fmla="*/ 1375572 w 5155357"/>
              <a:gd name="connsiteY2833" fmla="*/ 732265 h 1041673"/>
              <a:gd name="connsiteX2834" fmla="*/ 1375323 w 5155357"/>
              <a:gd name="connsiteY2834" fmla="*/ 693280 h 1041673"/>
              <a:gd name="connsiteX2835" fmla="*/ 1374639 w 5155357"/>
              <a:gd name="connsiteY2835" fmla="*/ 693280 h 1041673"/>
              <a:gd name="connsiteX2836" fmla="*/ 1375385 w 5155357"/>
              <a:gd name="connsiteY2836" fmla="*/ 691042 h 1041673"/>
              <a:gd name="connsiteX2837" fmla="*/ 1375323 w 5155357"/>
              <a:gd name="connsiteY2837" fmla="*/ 693280 h 1041673"/>
              <a:gd name="connsiteX2838" fmla="*/ 1373085 w 5155357"/>
              <a:gd name="connsiteY2838" fmla="*/ 686627 h 1041673"/>
              <a:gd name="connsiteX2839" fmla="*/ 1374266 w 5155357"/>
              <a:gd name="connsiteY2839" fmla="*/ 690047 h 1041673"/>
              <a:gd name="connsiteX2840" fmla="*/ 1373147 w 5155357"/>
              <a:gd name="connsiteY2840" fmla="*/ 693715 h 1041673"/>
              <a:gd name="connsiteX2841" fmla="*/ 1373147 w 5155357"/>
              <a:gd name="connsiteY2841" fmla="*/ 693777 h 1041673"/>
              <a:gd name="connsiteX2842" fmla="*/ 1373022 w 5155357"/>
              <a:gd name="connsiteY2842" fmla="*/ 693777 h 1041673"/>
              <a:gd name="connsiteX2843" fmla="*/ 1369664 w 5155357"/>
              <a:gd name="connsiteY2843" fmla="*/ 702793 h 1041673"/>
              <a:gd name="connsiteX2844" fmla="*/ 1375261 w 5155357"/>
              <a:gd name="connsiteY2844" fmla="*/ 701612 h 1041673"/>
              <a:gd name="connsiteX2845" fmla="*/ 1375261 w 5155357"/>
              <a:gd name="connsiteY2845" fmla="*/ 708327 h 1041673"/>
              <a:gd name="connsiteX2846" fmla="*/ 1371903 w 5155357"/>
              <a:gd name="connsiteY2846" fmla="*/ 707767 h 1041673"/>
              <a:gd name="connsiteX2847" fmla="*/ 1367426 w 5155357"/>
              <a:gd name="connsiteY2847" fmla="*/ 724493 h 1041673"/>
              <a:gd name="connsiteX2848" fmla="*/ 1367986 w 5155357"/>
              <a:gd name="connsiteY2848" fmla="*/ 726172 h 1041673"/>
              <a:gd name="connsiteX2849" fmla="*/ 1368110 w 5155357"/>
              <a:gd name="connsiteY2849" fmla="*/ 726172 h 1041673"/>
              <a:gd name="connsiteX2850" fmla="*/ 1367923 w 5155357"/>
              <a:gd name="connsiteY2850" fmla="*/ 727104 h 1041673"/>
              <a:gd name="connsiteX2851" fmla="*/ 1367923 w 5155357"/>
              <a:gd name="connsiteY2851" fmla="*/ 727415 h 1041673"/>
              <a:gd name="connsiteX2852" fmla="*/ 1365809 w 5155357"/>
              <a:gd name="connsiteY2852" fmla="*/ 735623 h 1041673"/>
              <a:gd name="connsiteX2853" fmla="*/ 1365809 w 5155357"/>
              <a:gd name="connsiteY2853" fmla="*/ 735623 h 1041673"/>
              <a:gd name="connsiteX2854" fmla="*/ 1365250 w 5155357"/>
              <a:gd name="connsiteY2854" fmla="*/ 741343 h 1041673"/>
              <a:gd name="connsiteX2855" fmla="*/ 1364628 w 5155357"/>
              <a:gd name="connsiteY2855" fmla="*/ 746877 h 1041673"/>
              <a:gd name="connsiteX2856" fmla="*/ 1361892 w 5155357"/>
              <a:gd name="connsiteY2856" fmla="*/ 756825 h 1041673"/>
              <a:gd name="connsiteX2857" fmla="*/ 1360213 w 5155357"/>
              <a:gd name="connsiteY2857" fmla="*/ 747934 h 1041673"/>
              <a:gd name="connsiteX2858" fmla="*/ 1365250 w 5155357"/>
              <a:gd name="connsiteY2858" fmla="*/ 726110 h 1041673"/>
              <a:gd name="connsiteX2859" fmla="*/ 1363012 w 5155357"/>
              <a:gd name="connsiteY2859" fmla="*/ 723933 h 1041673"/>
              <a:gd name="connsiteX2860" fmla="*/ 1365250 w 5155357"/>
              <a:gd name="connsiteY2860" fmla="*/ 714358 h 1041673"/>
              <a:gd name="connsiteX2861" fmla="*/ 1369167 w 5155357"/>
              <a:gd name="connsiteY2861" fmla="*/ 706026 h 1041673"/>
              <a:gd name="connsiteX2862" fmla="*/ 1368981 w 5155357"/>
              <a:gd name="connsiteY2862" fmla="*/ 706026 h 1041673"/>
              <a:gd name="connsiteX2863" fmla="*/ 1368981 w 5155357"/>
              <a:gd name="connsiteY2863" fmla="*/ 706026 h 1041673"/>
              <a:gd name="connsiteX2864" fmla="*/ 1369354 w 5155357"/>
              <a:gd name="connsiteY2864" fmla="*/ 704907 h 1041673"/>
              <a:gd name="connsiteX2865" fmla="*/ 1369167 w 5155357"/>
              <a:gd name="connsiteY2865" fmla="*/ 704161 h 1041673"/>
              <a:gd name="connsiteX2866" fmla="*/ 1368421 w 5155357"/>
              <a:gd name="connsiteY2866" fmla="*/ 704348 h 1041673"/>
              <a:gd name="connsiteX2867" fmla="*/ 1367986 w 5155357"/>
              <a:gd name="connsiteY2867" fmla="*/ 705529 h 1041673"/>
              <a:gd name="connsiteX2868" fmla="*/ 1366929 w 5155357"/>
              <a:gd name="connsiteY2868" fmla="*/ 705529 h 1041673"/>
              <a:gd name="connsiteX2869" fmla="*/ 1369727 w 5155357"/>
              <a:gd name="connsiteY2869" fmla="*/ 694337 h 1041673"/>
              <a:gd name="connsiteX2870" fmla="*/ 1369727 w 5155357"/>
              <a:gd name="connsiteY2870" fmla="*/ 688244 h 1041673"/>
              <a:gd name="connsiteX2871" fmla="*/ 1372587 w 5155357"/>
              <a:gd name="connsiteY2871" fmla="*/ 674254 h 1041673"/>
              <a:gd name="connsiteX2872" fmla="*/ 1372214 w 5155357"/>
              <a:gd name="connsiteY2872" fmla="*/ 674067 h 1041673"/>
              <a:gd name="connsiteX2873" fmla="*/ 1372338 w 5155357"/>
              <a:gd name="connsiteY2873" fmla="*/ 670834 h 1041673"/>
              <a:gd name="connsiteX2874" fmla="*/ 1373022 w 5155357"/>
              <a:gd name="connsiteY2874" fmla="*/ 667974 h 1041673"/>
              <a:gd name="connsiteX2875" fmla="*/ 1373893 w 5155357"/>
              <a:gd name="connsiteY2875" fmla="*/ 664367 h 1041673"/>
              <a:gd name="connsiteX2876" fmla="*/ 1373644 w 5155357"/>
              <a:gd name="connsiteY2876" fmla="*/ 662937 h 1041673"/>
              <a:gd name="connsiteX2877" fmla="*/ 1374452 w 5155357"/>
              <a:gd name="connsiteY2877" fmla="*/ 659704 h 1041673"/>
              <a:gd name="connsiteX2878" fmla="*/ 1373644 w 5155357"/>
              <a:gd name="connsiteY2878" fmla="*/ 657155 h 1041673"/>
              <a:gd name="connsiteX2879" fmla="*/ 1374949 w 5155357"/>
              <a:gd name="connsiteY2879" fmla="*/ 654046 h 1041673"/>
              <a:gd name="connsiteX2880" fmla="*/ 1375323 w 5155357"/>
              <a:gd name="connsiteY2880" fmla="*/ 651559 h 1041673"/>
              <a:gd name="connsiteX2881" fmla="*/ 1376504 w 5155357"/>
              <a:gd name="connsiteY2881" fmla="*/ 647953 h 1041673"/>
              <a:gd name="connsiteX2882" fmla="*/ 1377002 w 5155357"/>
              <a:gd name="connsiteY2882" fmla="*/ 645652 h 1041673"/>
              <a:gd name="connsiteX2883" fmla="*/ 1377686 w 5155357"/>
              <a:gd name="connsiteY2883" fmla="*/ 643725 h 1041673"/>
              <a:gd name="connsiteX2884" fmla="*/ 1378432 w 5155357"/>
              <a:gd name="connsiteY2884" fmla="*/ 642170 h 1041673"/>
              <a:gd name="connsiteX2885" fmla="*/ 1378307 w 5155357"/>
              <a:gd name="connsiteY2885" fmla="*/ 639186 h 1041673"/>
              <a:gd name="connsiteX2886" fmla="*/ 1379053 w 5155357"/>
              <a:gd name="connsiteY2886" fmla="*/ 636947 h 1041673"/>
              <a:gd name="connsiteX2887" fmla="*/ 1379364 w 5155357"/>
              <a:gd name="connsiteY2887" fmla="*/ 634398 h 1041673"/>
              <a:gd name="connsiteX2888" fmla="*/ 1380608 w 5155357"/>
              <a:gd name="connsiteY2888" fmla="*/ 632843 h 1041673"/>
              <a:gd name="connsiteX2889" fmla="*/ 1380483 w 5155357"/>
              <a:gd name="connsiteY2889" fmla="*/ 637507 h 1041673"/>
              <a:gd name="connsiteX2890" fmla="*/ 1379737 w 5155357"/>
              <a:gd name="connsiteY2890" fmla="*/ 641486 h 1041673"/>
              <a:gd name="connsiteX2891" fmla="*/ 1379613 w 5155357"/>
              <a:gd name="connsiteY2891" fmla="*/ 644844 h 1041673"/>
              <a:gd name="connsiteX2892" fmla="*/ 1379364 w 5155357"/>
              <a:gd name="connsiteY2892" fmla="*/ 647206 h 1041673"/>
              <a:gd name="connsiteX2893" fmla="*/ 1379364 w 5155357"/>
              <a:gd name="connsiteY2893" fmla="*/ 650004 h 1041673"/>
              <a:gd name="connsiteX2894" fmla="*/ 1378432 w 5155357"/>
              <a:gd name="connsiteY2894" fmla="*/ 654916 h 1041673"/>
              <a:gd name="connsiteX2895" fmla="*/ 1378929 w 5155357"/>
              <a:gd name="connsiteY2895" fmla="*/ 656098 h 1041673"/>
              <a:gd name="connsiteX2896" fmla="*/ 1379986 w 5155357"/>
              <a:gd name="connsiteY2896" fmla="*/ 653673 h 1041673"/>
              <a:gd name="connsiteX2897" fmla="*/ 1381043 w 5155357"/>
              <a:gd name="connsiteY2897" fmla="*/ 655725 h 1041673"/>
              <a:gd name="connsiteX2898" fmla="*/ 1380919 w 5155357"/>
              <a:gd name="connsiteY2898" fmla="*/ 658398 h 1041673"/>
              <a:gd name="connsiteX2899" fmla="*/ 1379613 w 5155357"/>
              <a:gd name="connsiteY2899" fmla="*/ 659828 h 1041673"/>
              <a:gd name="connsiteX2900" fmla="*/ 1379488 w 5155357"/>
              <a:gd name="connsiteY2900" fmla="*/ 662440 h 1041673"/>
              <a:gd name="connsiteX2901" fmla="*/ 1381541 w 5155357"/>
              <a:gd name="connsiteY2901" fmla="*/ 662937 h 1041673"/>
              <a:gd name="connsiteX2902" fmla="*/ 1381292 w 5155357"/>
              <a:gd name="connsiteY2902" fmla="*/ 665673 h 1041673"/>
              <a:gd name="connsiteX2903" fmla="*/ 1380919 w 5155357"/>
              <a:gd name="connsiteY2903" fmla="*/ 668782 h 1041673"/>
              <a:gd name="connsiteX2904" fmla="*/ 1381043 w 5155357"/>
              <a:gd name="connsiteY2904" fmla="*/ 670958 h 1041673"/>
              <a:gd name="connsiteX2905" fmla="*/ 1379240 w 5155357"/>
              <a:gd name="connsiteY2905" fmla="*/ 668160 h 1041673"/>
              <a:gd name="connsiteX2906" fmla="*/ 1378681 w 5155357"/>
              <a:gd name="connsiteY2906" fmla="*/ 669217 h 1041673"/>
              <a:gd name="connsiteX2907" fmla="*/ 1378681 w 5155357"/>
              <a:gd name="connsiteY2907" fmla="*/ 669093 h 1041673"/>
              <a:gd name="connsiteX2908" fmla="*/ 1378867 w 5155357"/>
              <a:gd name="connsiteY2908" fmla="*/ 668596 h 1041673"/>
              <a:gd name="connsiteX2909" fmla="*/ 1378618 w 5155357"/>
              <a:gd name="connsiteY2909" fmla="*/ 667974 h 1041673"/>
              <a:gd name="connsiteX2910" fmla="*/ 1377996 w 5155357"/>
              <a:gd name="connsiteY2910" fmla="*/ 668222 h 1041673"/>
              <a:gd name="connsiteX2911" fmla="*/ 1377872 w 5155357"/>
              <a:gd name="connsiteY2911" fmla="*/ 668596 h 1041673"/>
              <a:gd name="connsiteX2912" fmla="*/ 1377623 w 5155357"/>
              <a:gd name="connsiteY2912" fmla="*/ 668596 h 1041673"/>
              <a:gd name="connsiteX2913" fmla="*/ 1377623 w 5155357"/>
              <a:gd name="connsiteY2913" fmla="*/ 656409 h 1041673"/>
              <a:gd name="connsiteX2914" fmla="*/ 1378183 w 5155357"/>
              <a:gd name="connsiteY2914" fmla="*/ 645217 h 1041673"/>
              <a:gd name="connsiteX2915" fmla="*/ 1374825 w 5155357"/>
              <a:gd name="connsiteY2915" fmla="*/ 656409 h 1041673"/>
              <a:gd name="connsiteX2916" fmla="*/ 1375944 w 5155357"/>
              <a:gd name="connsiteY2916" fmla="*/ 659207 h 1041673"/>
              <a:gd name="connsiteX2917" fmla="*/ 1373147 w 5155357"/>
              <a:gd name="connsiteY2917" fmla="*/ 669839 h 1041673"/>
              <a:gd name="connsiteX2918" fmla="*/ 1372649 w 5155357"/>
              <a:gd name="connsiteY2918" fmla="*/ 674316 h 1041673"/>
              <a:gd name="connsiteX2919" fmla="*/ 1374763 w 5155357"/>
              <a:gd name="connsiteY2919" fmla="*/ 675435 h 1041673"/>
              <a:gd name="connsiteX2920" fmla="*/ 1376566 w 5155357"/>
              <a:gd name="connsiteY2920" fmla="*/ 674005 h 1041673"/>
              <a:gd name="connsiteX2921" fmla="*/ 1379675 w 5155357"/>
              <a:gd name="connsiteY2921" fmla="*/ 673321 h 1041673"/>
              <a:gd name="connsiteX2922" fmla="*/ 1381105 w 5155357"/>
              <a:gd name="connsiteY2922" fmla="*/ 671145 h 1041673"/>
              <a:gd name="connsiteX2923" fmla="*/ 1380421 w 5155357"/>
              <a:gd name="connsiteY2923" fmla="*/ 674938 h 1041673"/>
              <a:gd name="connsiteX2924" fmla="*/ 1379427 w 5155357"/>
              <a:gd name="connsiteY2924" fmla="*/ 674938 h 1041673"/>
              <a:gd name="connsiteX2925" fmla="*/ 1379302 w 5155357"/>
              <a:gd name="connsiteY2925" fmla="*/ 674502 h 1041673"/>
              <a:gd name="connsiteX2926" fmla="*/ 1378618 w 5155357"/>
              <a:gd name="connsiteY2926" fmla="*/ 674005 h 1041673"/>
              <a:gd name="connsiteX2927" fmla="*/ 1378120 w 5155357"/>
              <a:gd name="connsiteY2927" fmla="*/ 674689 h 1041673"/>
              <a:gd name="connsiteX2928" fmla="*/ 1378307 w 5155357"/>
              <a:gd name="connsiteY2928" fmla="*/ 675497 h 1041673"/>
              <a:gd name="connsiteX2929" fmla="*/ 1378120 w 5155357"/>
              <a:gd name="connsiteY2929" fmla="*/ 675497 h 1041673"/>
              <a:gd name="connsiteX2930" fmla="*/ 1377002 w 5155357"/>
              <a:gd name="connsiteY2930" fmla="*/ 683207 h 1041673"/>
              <a:gd name="connsiteX2931" fmla="*/ 1373085 w 5155357"/>
              <a:gd name="connsiteY2931" fmla="*/ 686565 h 1041673"/>
              <a:gd name="connsiteX2932" fmla="*/ 1378681 w 5155357"/>
              <a:gd name="connsiteY2932" fmla="*/ 711187 h 1041673"/>
              <a:gd name="connsiteX2933" fmla="*/ 1377561 w 5155357"/>
              <a:gd name="connsiteY2933" fmla="*/ 711187 h 1041673"/>
              <a:gd name="connsiteX2934" fmla="*/ 1377561 w 5155357"/>
              <a:gd name="connsiteY2934" fmla="*/ 710130 h 1041673"/>
              <a:gd name="connsiteX2935" fmla="*/ 1378681 w 5155357"/>
              <a:gd name="connsiteY2935" fmla="*/ 710130 h 1041673"/>
              <a:gd name="connsiteX2936" fmla="*/ 1378681 w 5155357"/>
              <a:gd name="connsiteY2936" fmla="*/ 711187 h 1041673"/>
              <a:gd name="connsiteX2937" fmla="*/ 1378183 w 5155357"/>
              <a:gd name="connsiteY2937" fmla="*/ 689176 h 1041673"/>
              <a:gd name="connsiteX2938" fmla="*/ 1377250 w 5155357"/>
              <a:gd name="connsiteY2938" fmla="*/ 694088 h 1041673"/>
              <a:gd name="connsiteX2939" fmla="*/ 1376877 w 5155357"/>
              <a:gd name="connsiteY2939" fmla="*/ 688679 h 1041673"/>
              <a:gd name="connsiteX2940" fmla="*/ 1380111 w 5155357"/>
              <a:gd name="connsiteY2940" fmla="*/ 679104 h 1041673"/>
              <a:gd name="connsiteX2941" fmla="*/ 1378183 w 5155357"/>
              <a:gd name="connsiteY2941" fmla="*/ 689176 h 1041673"/>
              <a:gd name="connsiteX2942" fmla="*/ 1381727 w 5155357"/>
              <a:gd name="connsiteY2942" fmla="*/ 689425 h 1041673"/>
              <a:gd name="connsiteX2943" fmla="*/ 1380173 w 5155357"/>
              <a:gd name="connsiteY2943" fmla="*/ 693466 h 1041673"/>
              <a:gd name="connsiteX2944" fmla="*/ 1380545 w 5155357"/>
              <a:gd name="connsiteY2944" fmla="*/ 687995 h 1041673"/>
              <a:gd name="connsiteX2945" fmla="*/ 1382659 w 5155357"/>
              <a:gd name="connsiteY2945" fmla="*/ 683083 h 1041673"/>
              <a:gd name="connsiteX2946" fmla="*/ 1381727 w 5155357"/>
              <a:gd name="connsiteY2946" fmla="*/ 689425 h 1041673"/>
              <a:gd name="connsiteX2947" fmla="*/ 1384712 w 5155357"/>
              <a:gd name="connsiteY2947" fmla="*/ 673072 h 1041673"/>
              <a:gd name="connsiteX2948" fmla="*/ 1384463 w 5155357"/>
              <a:gd name="connsiteY2948" fmla="*/ 669839 h 1041673"/>
              <a:gd name="connsiteX2949" fmla="*/ 1385084 w 5155357"/>
              <a:gd name="connsiteY2949" fmla="*/ 664430 h 1041673"/>
              <a:gd name="connsiteX2950" fmla="*/ 1386514 w 5155357"/>
              <a:gd name="connsiteY2950" fmla="*/ 666108 h 1041673"/>
              <a:gd name="connsiteX2951" fmla="*/ 1384712 w 5155357"/>
              <a:gd name="connsiteY2951" fmla="*/ 673072 h 1041673"/>
              <a:gd name="connsiteX2952" fmla="*/ 1383095 w 5155357"/>
              <a:gd name="connsiteY2952" fmla="*/ 432632 h 1041673"/>
              <a:gd name="connsiteX2953" fmla="*/ 1383219 w 5155357"/>
              <a:gd name="connsiteY2953" fmla="*/ 432756 h 1041673"/>
              <a:gd name="connsiteX2954" fmla="*/ 1362328 w 5155357"/>
              <a:gd name="connsiteY2954" fmla="*/ 458622 h 1041673"/>
              <a:gd name="connsiteX2955" fmla="*/ 1360089 w 5155357"/>
              <a:gd name="connsiteY2955" fmla="*/ 461731 h 1041673"/>
              <a:gd name="connsiteX2956" fmla="*/ 1354556 w 5155357"/>
              <a:gd name="connsiteY2956" fmla="*/ 467825 h 1041673"/>
              <a:gd name="connsiteX2957" fmla="*/ 1354369 w 5155357"/>
              <a:gd name="connsiteY2957" fmla="*/ 467825 h 1041673"/>
              <a:gd name="connsiteX2958" fmla="*/ 1358721 w 5155357"/>
              <a:gd name="connsiteY2958" fmla="*/ 460736 h 1041673"/>
              <a:gd name="connsiteX2959" fmla="*/ 1360089 w 5155357"/>
              <a:gd name="connsiteY2959" fmla="*/ 458871 h 1041673"/>
              <a:gd name="connsiteX2960" fmla="*/ 1360027 w 5155357"/>
              <a:gd name="connsiteY2960" fmla="*/ 458374 h 1041673"/>
              <a:gd name="connsiteX2961" fmla="*/ 1359529 w 5155357"/>
              <a:gd name="connsiteY2961" fmla="*/ 458436 h 1041673"/>
              <a:gd name="connsiteX2962" fmla="*/ 1358162 w 5155357"/>
              <a:gd name="connsiteY2962" fmla="*/ 460301 h 1041673"/>
              <a:gd name="connsiteX2963" fmla="*/ 1353623 w 5155357"/>
              <a:gd name="connsiteY2963" fmla="*/ 467762 h 1041673"/>
              <a:gd name="connsiteX2964" fmla="*/ 1353623 w 5155357"/>
              <a:gd name="connsiteY2964" fmla="*/ 467825 h 1041673"/>
              <a:gd name="connsiteX2965" fmla="*/ 1347840 w 5155357"/>
              <a:gd name="connsiteY2965" fmla="*/ 487970 h 1041673"/>
              <a:gd name="connsiteX2966" fmla="*/ 1347281 w 5155357"/>
              <a:gd name="connsiteY2966" fmla="*/ 487970 h 1041673"/>
              <a:gd name="connsiteX2967" fmla="*/ 1347281 w 5155357"/>
              <a:gd name="connsiteY2967" fmla="*/ 477897 h 1041673"/>
              <a:gd name="connsiteX2968" fmla="*/ 1347281 w 5155357"/>
              <a:gd name="connsiteY2968" fmla="*/ 473421 h 1041673"/>
              <a:gd name="connsiteX2969" fmla="*/ 1386950 w 5155357"/>
              <a:gd name="connsiteY2969" fmla="*/ 424363 h 1041673"/>
              <a:gd name="connsiteX2970" fmla="*/ 1383033 w 5155357"/>
              <a:gd name="connsiteY2970" fmla="*/ 432694 h 1041673"/>
              <a:gd name="connsiteX2971" fmla="*/ 1387012 w 5155357"/>
              <a:gd name="connsiteY2971" fmla="*/ 349998 h 1041673"/>
              <a:gd name="connsiteX2972" fmla="*/ 1389250 w 5155357"/>
              <a:gd name="connsiteY2972" fmla="*/ 346081 h 1041673"/>
              <a:gd name="connsiteX2973" fmla="*/ 1387012 w 5155357"/>
              <a:gd name="connsiteY2973" fmla="*/ 349998 h 1041673"/>
              <a:gd name="connsiteX2974" fmla="*/ 1404359 w 5155357"/>
              <a:gd name="connsiteY2974" fmla="*/ 335449 h 1041673"/>
              <a:gd name="connsiteX2975" fmla="*/ 1403240 w 5155357"/>
              <a:gd name="connsiteY2975" fmla="*/ 335449 h 1041673"/>
              <a:gd name="connsiteX2976" fmla="*/ 1403240 w 5155357"/>
              <a:gd name="connsiteY2976" fmla="*/ 334330 h 1041673"/>
              <a:gd name="connsiteX2977" fmla="*/ 1404359 w 5155357"/>
              <a:gd name="connsiteY2977" fmla="*/ 334330 h 1041673"/>
              <a:gd name="connsiteX2978" fmla="*/ 1404359 w 5155357"/>
              <a:gd name="connsiteY2978" fmla="*/ 335449 h 1041673"/>
              <a:gd name="connsiteX2979" fmla="*/ 1412691 w 5155357"/>
              <a:gd name="connsiteY2979" fmla="*/ 327117 h 1041673"/>
              <a:gd name="connsiteX2980" fmla="*/ 1408215 w 5155357"/>
              <a:gd name="connsiteY2980" fmla="*/ 331656 h 1041673"/>
              <a:gd name="connsiteX2981" fmla="*/ 1412691 w 5155357"/>
              <a:gd name="connsiteY2981" fmla="*/ 327117 h 1041673"/>
              <a:gd name="connsiteX2982" fmla="*/ 1408837 w 5155357"/>
              <a:gd name="connsiteY2982" fmla="*/ 512468 h 1041673"/>
              <a:gd name="connsiteX2983" fmla="*/ 1407282 w 5155357"/>
              <a:gd name="connsiteY2983" fmla="*/ 512344 h 1041673"/>
              <a:gd name="connsiteX2984" fmla="*/ 1407717 w 5155357"/>
              <a:gd name="connsiteY2984" fmla="*/ 510230 h 1041673"/>
              <a:gd name="connsiteX2985" fmla="*/ 1409209 w 5155357"/>
              <a:gd name="connsiteY2985" fmla="*/ 509546 h 1041673"/>
              <a:gd name="connsiteX2986" fmla="*/ 1408837 w 5155357"/>
              <a:gd name="connsiteY2986" fmla="*/ 512468 h 1041673"/>
              <a:gd name="connsiteX2987" fmla="*/ 1413624 w 5155357"/>
              <a:gd name="connsiteY2987" fmla="*/ 525463 h 1041673"/>
              <a:gd name="connsiteX2988" fmla="*/ 1412318 w 5155357"/>
              <a:gd name="connsiteY2988" fmla="*/ 527328 h 1041673"/>
              <a:gd name="connsiteX2989" fmla="*/ 1411572 w 5155357"/>
              <a:gd name="connsiteY2989" fmla="*/ 526147 h 1041673"/>
              <a:gd name="connsiteX2990" fmla="*/ 1412256 w 5155357"/>
              <a:gd name="connsiteY2990" fmla="*/ 523536 h 1041673"/>
              <a:gd name="connsiteX2991" fmla="*/ 1414246 w 5155357"/>
              <a:gd name="connsiteY2991" fmla="*/ 520738 h 1041673"/>
              <a:gd name="connsiteX2992" fmla="*/ 1413624 w 5155357"/>
              <a:gd name="connsiteY2992" fmla="*/ 525463 h 1041673"/>
              <a:gd name="connsiteX2993" fmla="*/ 1415365 w 5155357"/>
              <a:gd name="connsiteY2993" fmla="*/ 518064 h 1041673"/>
              <a:gd name="connsiteX2994" fmla="*/ 1413562 w 5155357"/>
              <a:gd name="connsiteY2994" fmla="*/ 518561 h 1041673"/>
              <a:gd name="connsiteX2995" fmla="*/ 1414681 w 5155357"/>
              <a:gd name="connsiteY2995" fmla="*/ 515639 h 1041673"/>
              <a:gd name="connsiteX2996" fmla="*/ 1415365 w 5155357"/>
              <a:gd name="connsiteY2996" fmla="*/ 518064 h 1041673"/>
              <a:gd name="connsiteX2997" fmla="*/ 1415489 w 5155357"/>
              <a:gd name="connsiteY2997" fmla="*/ 310951 h 1041673"/>
              <a:gd name="connsiteX2998" fmla="*/ 1415365 w 5155357"/>
              <a:gd name="connsiteY2998" fmla="*/ 310764 h 1041673"/>
              <a:gd name="connsiteX2999" fmla="*/ 1417044 w 5155357"/>
              <a:gd name="connsiteY2999" fmla="*/ 309459 h 1041673"/>
              <a:gd name="connsiteX3000" fmla="*/ 1419966 w 5155357"/>
              <a:gd name="connsiteY3000" fmla="*/ 307096 h 1041673"/>
              <a:gd name="connsiteX3001" fmla="*/ 1415489 w 5155357"/>
              <a:gd name="connsiteY3001" fmla="*/ 310951 h 1041673"/>
              <a:gd name="connsiteX3002" fmla="*/ 1415489 w 5155357"/>
              <a:gd name="connsiteY3002" fmla="*/ 310951 h 1041673"/>
              <a:gd name="connsiteX3003" fmla="*/ 1420774 w 5155357"/>
              <a:gd name="connsiteY3003" fmla="*/ 510914 h 1041673"/>
              <a:gd name="connsiteX3004" fmla="*/ 1419469 w 5155357"/>
              <a:gd name="connsiteY3004" fmla="*/ 511038 h 1041673"/>
              <a:gd name="connsiteX3005" fmla="*/ 1420774 w 5155357"/>
              <a:gd name="connsiteY3005" fmla="*/ 508240 h 1041673"/>
              <a:gd name="connsiteX3006" fmla="*/ 1420774 w 5155357"/>
              <a:gd name="connsiteY3006" fmla="*/ 510914 h 1041673"/>
              <a:gd name="connsiteX3007" fmla="*/ 1423448 w 5155357"/>
              <a:gd name="connsiteY3007" fmla="*/ 503825 h 1041673"/>
              <a:gd name="connsiteX3008" fmla="*/ 1421458 w 5155357"/>
              <a:gd name="connsiteY3008" fmla="*/ 504323 h 1041673"/>
              <a:gd name="connsiteX3009" fmla="*/ 1422951 w 5155357"/>
              <a:gd name="connsiteY3009" fmla="*/ 501214 h 1041673"/>
              <a:gd name="connsiteX3010" fmla="*/ 1423945 w 5155357"/>
              <a:gd name="connsiteY3010" fmla="*/ 502146 h 1041673"/>
              <a:gd name="connsiteX3011" fmla="*/ 1423448 w 5155357"/>
              <a:gd name="connsiteY3011" fmla="*/ 503825 h 1041673"/>
              <a:gd name="connsiteX3012" fmla="*/ 1575161 w 5155357"/>
              <a:gd name="connsiteY3012" fmla="*/ 564324 h 1041673"/>
              <a:gd name="connsiteX3013" fmla="*/ 1575161 w 5155357"/>
              <a:gd name="connsiteY3013" fmla="*/ 564200 h 1041673"/>
              <a:gd name="connsiteX3014" fmla="*/ 1575409 w 5155357"/>
              <a:gd name="connsiteY3014" fmla="*/ 564075 h 1041673"/>
              <a:gd name="connsiteX3015" fmla="*/ 1577959 w 5155357"/>
              <a:gd name="connsiteY3015" fmla="*/ 563080 h 1041673"/>
              <a:gd name="connsiteX3016" fmla="*/ 1577959 w 5155357"/>
              <a:gd name="connsiteY3016" fmla="*/ 563267 h 1041673"/>
              <a:gd name="connsiteX3017" fmla="*/ 1579575 w 5155357"/>
              <a:gd name="connsiteY3017" fmla="*/ 563267 h 1041673"/>
              <a:gd name="connsiteX3018" fmla="*/ 1575099 w 5155357"/>
              <a:gd name="connsiteY3018" fmla="*/ 564324 h 1041673"/>
              <a:gd name="connsiteX3019" fmla="*/ 1589835 w 5155357"/>
              <a:gd name="connsiteY3019" fmla="*/ 561588 h 1041673"/>
              <a:gd name="connsiteX3020" fmla="*/ 1587597 w 5155357"/>
              <a:gd name="connsiteY3020" fmla="*/ 561277 h 1041673"/>
              <a:gd name="connsiteX3021" fmla="*/ 1585421 w 5155357"/>
              <a:gd name="connsiteY3021" fmla="*/ 563516 h 1041673"/>
              <a:gd name="connsiteX3022" fmla="*/ 1583617 w 5155357"/>
              <a:gd name="connsiteY3022" fmla="*/ 563267 h 1041673"/>
              <a:gd name="connsiteX3023" fmla="*/ 1582435 w 5155357"/>
              <a:gd name="connsiteY3023" fmla="*/ 563267 h 1041673"/>
              <a:gd name="connsiteX3024" fmla="*/ 1586167 w 5155357"/>
              <a:gd name="connsiteY3024" fmla="*/ 560531 h 1041673"/>
              <a:gd name="connsiteX3025" fmla="*/ 1589959 w 5155357"/>
              <a:gd name="connsiteY3025" fmla="*/ 558728 h 1041673"/>
              <a:gd name="connsiteX3026" fmla="*/ 1591886 w 5155357"/>
              <a:gd name="connsiteY3026" fmla="*/ 557547 h 1041673"/>
              <a:gd name="connsiteX3027" fmla="*/ 1593814 w 5155357"/>
              <a:gd name="connsiteY3027" fmla="*/ 557049 h 1041673"/>
              <a:gd name="connsiteX3028" fmla="*/ 1596239 w 5155357"/>
              <a:gd name="connsiteY3028" fmla="*/ 558355 h 1041673"/>
              <a:gd name="connsiteX3029" fmla="*/ 1589835 w 5155357"/>
              <a:gd name="connsiteY3029" fmla="*/ 561588 h 1041673"/>
              <a:gd name="connsiteX3030" fmla="*/ 1597420 w 5155357"/>
              <a:gd name="connsiteY3030" fmla="*/ 553256 h 1041673"/>
              <a:gd name="connsiteX3031" fmla="*/ 1595804 w 5155357"/>
              <a:gd name="connsiteY3031" fmla="*/ 553754 h 1041673"/>
              <a:gd name="connsiteX3032" fmla="*/ 1595804 w 5155357"/>
              <a:gd name="connsiteY3032" fmla="*/ 553256 h 1041673"/>
              <a:gd name="connsiteX3033" fmla="*/ 1597358 w 5155357"/>
              <a:gd name="connsiteY3033" fmla="*/ 552510 h 1041673"/>
              <a:gd name="connsiteX3034" fmla="*/ 1597545 w 5155357"/>
              <a:gd name="connsiteY3034" fmla="*/ 552510 h 1041673"/>
              <a:gd name="connsiteX3035" fmla="*/ 1597545 w 5155357"/>
              <a:gd name="connsiteY3035" fmla="*/ 552697 h 1041673"/>
              <a:gd name="connsiteX3036" fmla="*/ 1597732 w 5155357"/>
              <a:gd name="connsiteY3036" fmla="*/ 552510 h 1041673"/>
              <a:gd name="connsiteX3037" fmla="*/ 1597420 w 5155357"/>
              <a:gd name="connsiteY3037" fmla="*/ 553256 h 1041673"/>
              <a:gd name="connsiteX3038" fmla="*/ 1598478 w 5155357"/>
              <a:gd name="connsiteY3038" fmla="*/ 553754 h 1041673"/>
              <a:gd name="connsiteX3039" fmla="*/ 1598664 w 5155357"/>
              <a:gd name="connsiteY3039" fmla="*/ 553194 h 1041673"/>
              <a:gd name="connsiteX3040" fmla="*/ 1600218 w 5155357"/>
              <a:gd name="connsiteY3040" fmla="*/ 552635 h 1041673"/>
              <a:gd name="connsiteX3041" fmla="*/ 1600218 w 5155357"/>
              <a:gd name="connsiteY3041" fmla="*/ 552199 h 1041673"/>
              <a:gd name="connsiteX3042" fmla="*/ 1601275 w 5155357"/>
              <a:gd name="connsiteY3042" fmla="*/ 552697 h 1041673"/>
              <a:gd name="connsiteX3043" fmla="*/ 1601897 w 5155357"/>
              <a:gd name="connsiteY3043" fmla="*/ 552945 h 1041673"/>
              <a:gd name="connsiteX3044" fmla="*/ 1601959 w 5155357"/>
              <a:gd name="connsiteY3044" fmla="*/ 552945 h 1041673"/>
              <a:gd name="connsiteX3045" fmla="*/ 1601959 w 5155357"/>
              <a:gd name="connsiteY3045" fmla="*/ 553132 h 1041673"/>
              <a:gd name="connsiteX3046" fmla="*/ 1598540 w 5155357"/>
              <a:gd name="connsiteY3046" fmla="*/ 554189 h 1041673"/>
              <a:gd name="connsiteX3047" fmla="*/ 1598540 w 5155357"/>
              <a:gd name="connsiteY3047" fmla="*/ 553629 h 1041673"/>
              <a:gd name="connsiteX3048" fmla="*/ 1598415 w 5155357"/>
              <a:gd name="connsiteY3048" fmla="*/ 553629 h 1041673"/>
              <a:gd name="connsiteX3049" fmla="*/ 1603265 w 5155357"/>
              <a:gd name="connsiteY3049" fmla="*/ 556179 h 1041673"/>
              <a:gd name="connsiteX3050" fmla="*/ 1601835 w 5155357"/>
              <a:gd name="connsiteY3050" fmla="*/ 555059 h 1041673"/>
              <a:gd name="connsiteX3051" fmla="*/ 1604260 w 5155357"/>
              <a:gd name="connsiteY3051" fmla="*/ 553194 h 1041673"/>
              <a:gd name="connsiteX3052" fmla="*/ 1605690 w 5155357"/>
              <a:gd name="connsiteY3052" fmla="*/ 554251 h 1041673"/>
              <a:gd name="connsiteX3053" fmla="*/ 1603265 w 5155357"/>
              <a:gd name="connsiteY3053" fmla="*/ 556179 h 1041673"/>
              <a:gd name="connsiteX3054" fmla="*/ 1619494 w 5155357"/>
              <a:gd name="connsiteY3054" fmla="*/ 542748 h 1041673"/>
              <a:gd name="connsiteX3055" fmla="*/ 1616757 w 5155357"/>
              <a:gd name="connsiteY3055" fmla="*/ 543930 h 1041673"/>
              <a:gd name="connsiteX3056" fmla="*/ 1614581 w 5155357"/>
              <a:gd name="connsiteY3056" fmla="*/ 544551 h 1041673"/>
              <a:gd name="connsiteX3057" fmla="*/ 1614581 w 5155357"/>
              <a:gd name="connsiteY3057" fmla="*/ 542873 h 1041673"/>
              <a:gd name="connsiteX3058" fmla="*/ 1618933 w 5155357"/>
              <a:gd name="connsiteY3058" fmla="*/ 540821 h 1041673"/>
              <a:gd name="connsiteX3059" fmla="*/ 1621173 w 5155357"/>
              <a:gd name="connsiteY3059" fmla="*/ 540821 h 1041673"/>
              <a:gd name="connsiteX3060" fmla="*/ 1619494 w 5155357"/>
              <a:gd name="connsiteY3060" fmla="*/ 542748 h 1041673"/>
              <a:gd name="connsiteX3061" fmla="*/ 1617006 w 5155357"/>
              <a:gd name="connsiteY3061" fmla="*/ 536406 h 1041673"/>
              <a:gd name="connsiteX3062" fmla="*/ 1618125 w 5155357"/>
              <a:gd name="connsiteY3062" fmla="*/ 536406 h 1041673"/>
              <a:gd name="connsiteX3063" fmla="*/ 1618125 w 5155357"/>
              <a:gd name="connsiteY3063" fmla="*/ 537525 h 1041673"/>
              <a:gd name="connsiteX3064" fmla="*/ 1617006 w 5155357"/>
              <a:gd name="connsiteY3064" fmla="*/ 537525 h 1041673"/>
              <a:gd name="connsiteX3065" fmla="*/ 1617006 w 5155357"/>
              <a:gd name="connsiteY3065" fmla="*/ 536406 h 1041673"/>
              <a:gd name="connsiteX3066" fmla="*/ 1636841 w 5155357"/>
              <a:gd name="connsiteY3066" fmla="*/ 532365 h 1041673"/>
              <a:gd name="connsiteX3067" fmla="*/ 1633484 w 5155357"/>
              <a:gd name="connsiteY3067" fmla="*/ 534665 h 1041673"/>
              <a:gd name="connsiteX3068" fmla="*/ 1628571 w 5155357"/>
              <a:gd name="connsiteY3068" fmla="*/ 537152 h 1041673"/>
              <a:gd name="connsiteX3069" fmla="*/ 1627950 w 5155357"/>
              <a:gd name="connsiteY3069" fmla="*/ 535722 h 1041673"/>
              <a:gd name="connsiteX3070" fmla="*/ 1630747 w 5155357"/>
              <a:gd name="connsiteY3070" fmla="*/ 533795 h 1041673"/>
              <a:gd name="connsiteX3071" fmla="*/ 1635660 w 5155357"/>
              <a:gd name="connsiteY3071" fmla="*/ 531432 h 1041673"/>
              <a:gd name="connsiteX3072" fmla="*/ 1636841 w 5155357"/>
              <a:gd name="connsiteY3072" fmla="*/ 532365 h 1041673"/>
              <a:gd name="connsiteX3073" fmla="*/ 1642686 w 5155357"/>
              <a:gd name="connsiteY3073" fmla="*/ 525525 h 1041673"/>
              <a:gd name="connsiteX3074" fmla="*/ 1641753 w 5155357"/>
              <a:gd name="connsiteY3074" fmla="*/ 526769 h 1041673"/>
              <a:gd name="connsiteX3075" fmla="*/ 1637773 w 5155357"/>
              <a:gd name="connsiteY3075" fmla="*/ 528572 h 1041673"/>
              <a:gd name="connsiteX3076" fmla="*/ 1634913 w 5155357"/>
              <a:gd name="connsiteY3076" fmla="*/ 529753 h 1041673"/>
              <a:gd name="connsiteX3077" fmla="*/ 1632861 w 5155357"/>
              <a:gd name="connsiteY3077" fmla="*/ 529380 h 1041673"/>
              <a:gd name="connsiteX3078" fmla="*/ 1633981 w 5155357"/>
              <a:gd name="connsiteY3078" fmla="*/ 528323 h 1041673"/>
              <a:gd name="connsiteX3079" fmla="*/ 1636343 w 5155357"/>
              <a:gd name="connsiteY3079" fmla="*/ 527453 h 1041673"/>
              <a:gd name="connsiteX3080" fmla="*/ 1638768 w 5155357"/>
              <a:gd name="connsiteY3080" fmla="*/ 526023 h 1041673"/>
              <a:gd name="connsiteX3081" fmla="*/ 1634292 w 5155357"/>
              <a:gd name="connsiteY3081" fmla="*/ 526147 h 1041673"/>
              <a:gd name="connsiteX3082" fmla="*/ 1636343 w 5155357"/>
              <a:gd name="connsiteY3082" fmla="*/ 524344 h 1041673"/>
              <a:gd name="connsiteX3083" fmla="*/ 1640074 w 5155357"/>
              <a:gd name="connsiteY3083" fmla="*/ 522292 h 1041673"/>
              <a:gd name="connsiteX3084" fmla="*/ 1643556 w 5155357"/>
              <a:gd name="connsiteY3084" fmla="*/ 520489 h 1041673"/>
              <a:gd name="connsiteX3085" fmla="*/ 1645857 w 5155357"/>
              <a:gd name="connsiteY3085" fmla="*/ 519805 h 1041673"/>
              <a:gd name="connsiteX3086" fmla="*/ 1643804 w 5155357"/>
              <a:gd name="connsiteY3086" fmla="*/ 523598 h 1041673"/>
              <a:gd name="connsiteX3087" fmla="*/ 1646541 w 5155357"/>
              <a:gd name="connsiteY3087" fmla="*/ 522914 h 1041673"/>
              <a:gd name="connsiteX3088" fmla="*/ 1646416 w 5155357"/>
              <a:gd name="connsiteY3088" fmla="*/ 521359 h 1041673"/>
              <a:gd name="connsiteX3089" fmla="*/ 1646292 w 5155357"/>
              <a:gd name="connsiteY3089" fmla="*/ 519805 h 1041673"/>
              <a:gd name="connsiteX3090" fmla="*/ 1645981 w 5155357"/>
              <a:gd name="connsiteY3090" fmla="*/ 519805 h 1041673"/>
              <a:gd name="connsiteX3091" fmla="*/ 1647224 w 5155357"/>
              <a:gd name="connsiteY3091" fmla="*/ 519245 h 1041673"/>
              <a:gd name="connsiteX3092" fmla="*/ 1649338 w 5155357"/>
              <a:gd name="connsiteY3092" fmla="*/ 520240 h 1041673"/>
              <a:gd name="connsiteX3093" fmla="*/ 1650645 w 5155357"/>
              <a:gd name="connsiteY3093" fmla="*/ 520738 h 1041673"/>
              <a:gd name="connsiteX3094" fmla="*/ 1650458 w 5155357"/>
              <a:gd name="connsiteY3094" fmla="*/ 520862 h 1041673"/>
              <a:gd name="connsiteX3095" fmla="*/ 1645732 w 5155357"/>
              <a:gd name="connsiteY3095" fmla="*/ 524655 h 1041673"/>
              <a:gd name="connsiteX3096" fmla="*/ 1643681 w 5155357"/>
              <a:gd name="connsiteY3096" fmla="*/ 523722 h 1041673"/>
              <a:gd name="connsiteX3097" fmla="*/ 1643681 w 5155357"/>
              <a:gd name="connsiteY3097" fmla="*/ 523598 h 1041673"/>
              <a:gd name="connsiteX3098" fmla="*/ 1642623 w 5155357"/>
              <a:gd name="connsiteY3098" fmla="*/ 525525 h 1041673"/>
              <a:gd name="connsiteX3099" fmla="*/ 1643804 w 5155357"/>
              <a:gd name="connsiteY3099" fmla="*/ 525339 h 1041673"/>
              <a:gd name="connsiteX3100" fmla="*/ 1644799 w 5155357"/>
              <a:gd name="connsiteY3100" fmla="*/ 525836 h 1041673"/>
              <a:gd name="connsiteX3101" fmla="*/ 1643804 w 5155357"/>
              <a:gd name="connsiteY3101" fmla="*/ 526396 h 1041673"/>
              <a:gd name="connsiteX3102" fmla="*/ 1643804 w 5155357"/>
              <a:gd name="connsiteY3102" fmla="*/ 525339 h 1041673"/>
              <a:gd name="connsiteX3103" fmla="*/ 1648344 w 5155357"/>
              <a:gd name="connsiteY3103" fmla="*/ 527080 h 1041673"/>
              <a:gd name="connsiteX3104" fmla="*/ 1646790 w 5155357"/>
              <a:gd name="connsiteY3104" fmla="*/ 528323 h 1041673"/>
              <a:gd name="connsiteX3105" fmla="*/ 1643432 w 5155357"/>
              <a:gd name="connsiteY3105" fmla="*/ 529629 h 1041673"/>
              <a:gd name="connsiteX3106" fmla="*/ 1644489 w 5155357"/>
              <a:gd name="connsiteY3106" fmla="*/ 527826 h 1041673"/>
              <a:gd name="connsiteX3107" fmla="*/ 1647162 w 5155357"/>
              <a:gd name="connsiteY3107" fmla="*/ 525898 h 1041673"/>
              <a:gd name="connsiteX3108" fmla="*/ 1649028 w 5155357"/>
              <a:gd name="connsiteY3108" fmla="*/ 526396 h 1041673"/>
              <a:gd name="connsiteX3109" fmla="*/ 1648344 w 5155357"/>
              <a:gd name="connsiteY3109" fmla="*/ 527080 h 1041673"/>
              <a:gd name="connsiteX3110" fmla="*/ 1687515 w 5155357"/>
              <a:gd name="connsiteY3110" fmla="*/ 508489 h 1041673"/>
              <a:gd name="connsiteX3111" fmla="*/ 1684904 w 5155357"/>
              <a:gd name="connsiteY3111" fmla="*/ 510292 h 1041673"/>
              <a:gd name="connsiteX3112" fmla="*/ 1681981 w 5155357"/>
              <a:gd name="connsiteY3112" fmla="*/ 510292 h 1041673"/>
              <a:gd name="connsiteX3113" fmla="*/ 1684780 w 5155357"/>
              <a:gd name="connsiteY3113" fmla="*/ 508240 h 1041673"/>
              <a:gd name="connsiteX3114" fmla="*/ 1687515 w 5155357"/>
              <a:gd name="connsiteY3114" fmla="*/ 508489 h 1041673"/>
              <a:gd name="connsiteX3115" fmla="*/ 1700200 w 5155357"/>
              <a:gd name="connsiteY3115" fmla="*/ 502022 h 1041673"/>
              <a:gd name="connsiteX3116" fmla="*/ 1698396 w 5155357"/>
              <a:gd name="connsiteY3116" fmla="*/ 500903 h 1041673"/>
              <a:gd name="connsiteX3117" fmla="*/ 1701070 w 5155357"/>
              <a:gd name="connsiteY3117" fmla="*/ 499224 h 1041673"/>
              <a:gd name="connsiteX3118" fmla="*/ 1702997 w 5155357"/>
              <a:gd name="connsiteY3118" fmla="*/ 499846 h 1041673"/>
              <a:gd name="connsiteX3119" fmla="*/ 1700200 w 5155357"/>
              <a:gd name="connsiteY3119" fmla="*/ 502022 h 1041673"/>
              <a:gd name="connsiteX3120" fmla="*/ 1742294 w 5155357"/>
              <a:gd name="connsiteY3120" fmla="*/ 467451 h 1041673"/>
              <a:gd name="connsiteX3121" fmla="*/ 1738687 w 5155357"/>
              <a:gd name="connsiteY3121" fmla="*/ 471058 h 1041673"/>
              <a:gd name="connsiteX3122" fmla="*/ 1734832 w 5155357"/>
              <a:gd name="connsiteY3122" fmla="*/ 474291 h 1041673"/>
              <a:gd name="connsiteX3123" fmla="*/ 1731723 w 5155357"/>
              <a:gd name="connsiteY3123" fmla="*/ 475721 h 1041673"/>
              <a:gd name="connsiteX3124" fmla="*/ 1730044 w 5155357"/>
              <a:gd name="connsiteY3124" fmla="*/ 477835 h 1041673"/>
              <a:gd name="connsiteX3125" fmla="*/ 1728614 w 5155357"/>
              <a:gd name="connsiteY3125" fmla="*/ 478954 h 1041673"/>
              <a:gd name="connsiteX3126" fmla="*/ 1725506 w 5155357"/>
              <a:gd name="connsiteY3126" fmla="*/ 480882 h 1041673"/>
              <a:gd name="connsiteX3127" fmla="*/ 1724200 w 5155357"/>
              <a:gd name="connsiteY3127" fmla="*/ 483493 h 1041673"/>
              <a:gd name="connsiteX3128" fmla="*/ 1722770 w 5155357"/>
              <a:gd name="connsiteY3128" fmla="*/ 484799 h 1041673"/>
              <a:gd name="connsiteX3129" fmla="*/ 1724760 w 5155357"/>
              <a:gd name="connsiteY3129" fmla="*/ 484923 h 1041673"/>
              <a:gd name="connsiteX3130" fmla="*/ 1727993 w 5155357"/>
              <a:gd name="connsiteY3130" fmla="*/ 482871 h 1041673"/>
              <a:gd name="connsiteX3131" fmla="*/ 1730418 w 5155357"/>
              <a:gd name="connsiteY3131" fmla="*/ 481193 h 1041673"/>
              <a:gd name="connsiteX3132" fmla="*/ 1732718 w 5155357"/>
              <a:gd name="connsiteY3132" fmla="*/ 479638 h 1041673"/>
              <a:gd name="connsiteX3133" fmla="*/ 1734086 w 5155357"/>
              <a:gd name="connsiteY3133" fmla="*/ 478457 h 1041673"/>
              <a:gd name="connsiteX3134" fmla="*/ 1734708 w 5155357"/>
              <a:gd name="connsiteY3134" fmla="*/ 477959 h 1041673"/>
              <a:gd name="connsiteX3135" fmla="*/ 1732097 w 5155357"/>
              <a:gd name="connsiteY3135" fmla="*/ 481441 h 1041673"/>
              <a:gd name="connsiteX3136" fmla="*/ 1729112 w 5155357"/>
              <a:gd name="connsiteY3136" fmla="*/ 483618 h 1041673"/>
              <a:gd name="connsiteX3137" fmla="*/ 1725879 w 5155357"/>
              <a:gd name="connsiteY3137" fmla="*/ 485421 h 1041673"/>
              <a:gd name="connsiteX3138" fmla="*/ 1723827 w 5155357"/>
              <a:gd name="connsiteY3138" fmla="*/ 487348 h 1041673"/>
              <a:gd name="connsiteX3139" fmla="*/ 1722024 w 5155357"/>
              <a:gd name="connsiteY3139" fmla="*/ 487659 h 1041673"/>
              <a:gd name="connsiteX3140" fmla="*/ 1719537 w 5155357"/>
              <a:gd name="connsiteY3140" fmla="*/ 486478 h 1041673"/>
              <a:gd name="connsiteX3141" fmla="*/ 1717858 w 5155357"/>
              <a:gd name="connsiteY3141" fmla="*/ 487473 h 1041673"/>
              <a:gd name="connsiteX3142" fmla="*/ 1715433 w 5155357"/>
              <a:gd name="connsiteY3142" fmla="*/ 489151 h 1041673"/>
              <a:gd name="connsiteX3143" fmla="*/ 1712324 w 5155357"/>
              <a:gd name="connsiteY3143" fmla="*/ 490582 h 1041673"/>
              <a:gd name="connsiteX3144" fmla="*/ 1710024 w 5155357"/>
              <a:gd name="connsiteY3144" fmla="*/ 491763 h 1041673"/>
              <a:gd name="connsiteX3145" fmla="*/ 1707536 w 5155357"/>
              <a:gd name="connsiteY3145" fmla="*/ 493690 h 1041673"/>
              <a:gd name="connsiteX3146" fmla="*/ 1706666 w 5155357"/>
              <a:gd name="connsiteY3146" fmla="*/ 492820 h 1041673"/>
              <a:gd name="connsiteX3147" fmla="*/ 1704427 w 5155357"/>
              <a:gd name="connsiteY3147" fmla="*/ 496551 h 1041673"/>
              <a:gd name="connsiteX3148" fmla="*/ 1701754 w 5155357"/>
              <a:gd name="connsiteY3148" fmla="*/ 497048 h 1041673"/>
              <a:gd name="connsiteX3149" fmla="*/ 1699951 w 5155357"/>
              <a:gd name="connsiteY3149" fmla="*/ 498478 h 1041673"/>
              <a:gd name="connsiteX3150" fmla="*/ 1697837 w 5155357"/>
              <a:gd name="connsiteY3150" fmla="*/ 500032 h 1041673"/>
              <a:gd name="connsiteX3151" fmla="*/ 1695661 w 5155357"/>
              <a:gd name="connsiteY3151" fmla="*/ 499535 h 1041673"/>
              <a:gd name="connsiteX3152" fmla="*/ 1693484 w 5155357"/>
              <a:gd name="connsiteY3152" fmla="*/ 499908 h 1041673"/>
              <a:gd name="connsiteX3153" fmla="*/ 1689691 w 5155357"/>
              <a:gd name="connsiteY3153" fmla="*/ 501836 h 1041673"/>
              <a:gd name="connsiteX3154" fmla="*/ 1687764 w 5155357"/>
              <a:gd name="connsiteY3154" fmla="*/ 503514 h 1041673"/>
              <a:gd name="connsiteX3155" fmla="*/ 1685961 w 5155357"/>
              <a:gd name="connsiteY3155" fmla="*/ 505318 h 1041673"/>
              <a:gd name="connsiteX3156" fmla="*/ 1683101 w 5155357"/>
              <a:gd name="connsiteY3156" fmla="*/ 506499 h 1041673"/>
              <a:gd name="connsiteX3157" fmla="*/ 1682355 w 5155357"/>
              <a:gd name="connsiteY3157" fmla="*/ 506748 h 1041673"/>
              <a:gd name="connsiteX3158" fmla="*/ 1680925 w 5155357"/>
              <a:gd name="connsiteY3158" fmla="*/ 508178 h 1041673"/>
              <a:gd name="connsiteX3159" fmla="*/ 1680179 w 5155357"/>
              <a:gd name="connsiteY3159" fmla="*/ 508302 h 1041673"/>
              <a:gd name="connsiteX3160" fmla="*/ 1677318 w 5155357"/>
              <a:gd name="connsiteY3160" fmla="*/ 509235 h 1041673"/>
              <a:gd name="connsiteX3161" fmla="*/ 1677132 w 5155357"/>
              <a:gd name="connsiteY3161" fmla="*/ 509297 h 1041673"/>
              <a:gd name="connsiteX3162" fmla="*/ 1676634 w 5155357"/>
              <a:gd name="connsiteY3162" fmla="*/ 511162 h 1041673"/>
              <a:gd name="connsiteX3163" fmla="*/ 1675516 w 5155357"/>
              <a:gd name="connsiteY3163" fmla="*/ 511908 h 1041673"/>
              <a:gd name="connsiteX3164" fmla="*/ 1673153 w 5155357"/>
              <a:gd name="connsiteY3164" fmla="*/ 514769 h 1041673"/>
              <a:gd name="connsiteX3165" fmla="*/ 1669421 w 5155357"/>
              <a:gd name="connsiteY3165" fmla="*/ 517753 h 1041673"/>
              <a:gd name="connsiteX3166" fmla="*/ 1668800 w 5155357"/>
              <a:gd name="connsiteY3166" fmla="*/ 519556 h 1041673"/>
              <a:gd name="connsiteX3167" fmla="*/ 1666686 w 5155357"/>
              <a:gd name="connsiteY3167" fmla="*/ 519556 h 1041673"/>
              <a:gd name="connsiteX3168" fmla="*/ 1666437 w 5155357"/>
              <a:gd name="connsiteY3168" fmla="*/ 522105 h 1041673"/>
              <a:gd name="connsiteX3169" fmla="*/ 1664758 w 5155357"/>
              <a:gd name="connsiteY3169" fmla="*/ 522416 h 1041673"/>
              <a:gd name="connsiteX3170" fmla="*/ 1661401 w 5155357"/>
              <a:gd name="connsiteY3170" fmla="*/ 522416 h 1041673"/>
              <a:gd name="connsiteX3171" fmla="*/ 1659349 w 5155357"/>
              <a:gd name="connsiteY3171" fmla="*/ 524468 h 1041673"/>
              <a:gd name="connsiteX3172" fmla="*/ 1657794 w 5155357"/>
              <a:gd name="connsiteY3172" fmla="*/ 523971 h 1041673"/>
              <a:gd name="connsiteX3173" fmla="*/ 1656116 w 5155357"/>
              <a:gd name="connsiteY3173" fmla="*/ 523660 h 1041673"/>
              <a:gd name="connsiteX3174" fmla="*/ 1653939 w 5155357"/>
              <a:gd name="connsiteY3174" fmla="*/ 524966 h 1041673"/>
              <a:gd name="connsiteX3175" fmla="*/ 1651204 w 5155357"/>
              <a:gd name="connsiteY3175" fmla="*/ 526893 h 1041673"/>
              <a:gd name="connsiteX3176" fmla="*/ 1649276 w 5155357"/>
              <a:gd name="connsiteY3176" fmla="*/ 527577 h 1041673"/>
              <a:gd name="connsiteX3177" fmla="*/ 1652137 w 5155357"/>
              <a:gd name="connsiteY3177" fmla="*/ 524468 h 1041673"/>
              <a:gd name="connsiteX3178" fmla="*/ 1654562 w 5155357"/>
              <a:gd name="connsiteY3178" fmla="*/ 522789 h 1041673"/>
              <a:gd name="connsiteX3179" fmla="*/ 1657173 w 5155357"/>
              <a:gd name="connsiteY3179" fmla="*/ 520738 h 1041673"/>
              <a:gd name="connsiteX3180" fmla="*/ 1657671 w 5155357"/>
              <a:gd name="connsiteY3180" fmla="*/ 519681 h 1041673"/>
              <a:gd name="connsiteX3181" fmla="*/ 1654437 w 5155357"/>
              <a:gd name="connsiteY3181" fmla="*/ 520738 h 1041673"/>
              <a:gd name="connsiteX3182" fmla="*/ 1652137 w 5155357"/>
              <a:gd name="connsiteY3182" fmla="*/ 522541 h 1041673"/>
              <a:gd name="connsiteX3183" fmla="*/ 1652883 w 5155357"/>
              <a:gd name="connsiteY3183" fmla="*/ 520613 h 1041673"/>
              <a:gd name="connsiteX3184" fmla="*/ 1655059 w 5155357"/>
              <a:gd name="connsiteY3184" fmla="*/ 519307 h 1041673"/>
              <a:gd name="connsiteX3185" fmla="*/ 1657671 w 5155357"/>
              <a:gd name="connsiteY3185" fmla="*/ 518126 h 1041673"/>
              <a:gd name="connsiteX3186" fmla="*/ 1660095 w 5155357"/>
              <a:gd name="connsiteY3186" fmla="*/ 516945 h 1041673"/>
              <a:gd name="connsiteX3187" fmla="*/ 1661277 w 5155357"/>
              <a:gd name="connsiteY3187" fmla="*/ 515328 h 1041673"/>
              <a:gd name="connsiteX3188" fmla="*/ 1650893 w 5155357"/>
              <a:gd name="connsiteY3188" fmla="*/ 519245 h 1041673"/>
              <a:gd name="connsiteX3189" fmla="*/ 1649587 w 5155357"/>
              <a:gd name="connsiteY3189" fmla="*/ 518748 h 1041673"/>
              <a:gd name="connsiteX3190" fmla="*/ 1648157 w 5155357"/>
              <a:gd name="connsiteY3190" fmla="*/ 518126 h 1041673"/>
              <a:gd name="connsiteX3191" fmla="*/ 1655867 w 5155357"/>
              <a:gd name="connsiteY3191" fmla="*/ 511971 h 1041673"/>
              <a:gd name="connsiteX3192" fmla="*/ 1670354 w 5155357"/>
              <a:gd name="connsiteY3192" fmla="*/ 505255 h 1041673"/>
              <a:gd name="connsiteX3193" fmla="*/ 1682665 w 5155357"/>
              <a:gd name="connsiteY3193" fmla="*/ 496364 h 1041673"/>
              <a:gd name="connsiteX3194" fmla="*/ 1687702 w 5155357"/>
              <a:gd name="connsiteY3194" fmla="*/ 495183 h 1041673"/>
              <a:gd name="connsiteX3195" fmla="*/ 1689381 w 5155357"/>
              <a:gd name="connsiteY3195" fmla="*/ 493006 h 1041673"/>
              <a:gd name="connsiteX3196" fmla="*/ 1706169 w 5155357"/>
              <a:gd name="connsiteY3196" fmla="*/ 482934 h 1041673"/>
              <a:gd name="connsiteX3197" fmla="*/ 1705734 w 5155357"/>
              <a:gd name="connsiteY3197" fmla="*/ 482996 h 1041673"/>
              <a:gd name="connsiteX3198" fmla="*/ 1711702 w 5155357"/>
              <a:gd name="connsiteY3198" fmla="*/ 478706 h 1041673"/>
              <a:gd name="connsiteX3199" fmla="*/ 1715433 w 5155357"/>
              <a:gd name="connsiteY3199" fmla="*/ 476156 h 1041673"/>
              <a:gd name="connsiteX3200" fmla="*/ 1715806 w 5155357"/>
              <a:gd name="connsiteY3200" fmla="*/ 474167 h 1041673"/>
              <a:gd name="connsiteX3201" fmla="*/ 1717609 w 5155357"/>
              <a:gd name="connsiteY3201" fmla="*/ 473669 h 1041673"/>
              <a:gd name="connsiteX3202" fmla="*/ 1718915 w 5155357"/>
              <a:gd name="connsiteY3202" fmla="*/ 472799 h 1041673"/>
              <a:gd name="connsiteX3203" fmla="*/ 1720967 w 5155357"/>
              <a:gd name="connsiteY3203" fmla="*/ 471369 h 1041673"/>
              <a:gd name="connsiteX3204" fmla="*/ 1724511 w 5155357"/>
              <a:gd name="connsiteY3204" fmla="*/ 469939 h 1041673"/>
              <a:gd name="connsiteX3205" fmla="*/ 1725755 w 5155357"/>
              <a:gd name="connsiteY3205" fmla="*/ 470312 h 1041673"/>
              <a:gd name="connsiteX3206" fmla="*/ 1722832 w 5155357"/>
              <a:gd name="connsiteY3206" fmla="*/ 473296 h 1041673"/>
              <a:gd name="connsiteX3207" fmla="*/ 1724325 w 5155357"/>
              <a:gd name="connsiteY3207" fmla="*/ 473669 h 1041673"/>
              <a:gd name="connsiteX3208" fmla="*/ 1726563 w 5155357"/>
              <a:gd name="connsiteY3208" fmla="*/ 472799 h 1041673"/>
              <a:gd name="connsiteX3209" fmla="*/ 1727309 w 5155357"/>
              <a:gd name="connsiteY3209" fmla="*/ 473918 h 1041673"/>
              <a:gd name="connsiteX3210" fmla="*/ 1725755 w 5155357"/>
              <a:gd name="connsiteY3210" fmla="*/ 475845 h 1041673"/>
              <a:gd name="connsiteX3211" fmla="*/ 1727433 w 5155357"/>
              <a:gd name="connsiteY3211" fmla="*/ 475721 h 1041673"/>
              <a:gd name="connsiteX3212" fmla="*/ 1730542 w 5155357"/>
              <a:gd name="connsiteY3212" fmla="*/ 474975 h 1041673"/>
              <a:gd name="connsiteX3213" fmla="*/ 1733402 w 5155357"/>
              <a:gd name="connsiteY3213" fmla="*/ 473669 h 1041673"/>
              <a:gd name="connsiteX3214" fmla="*/ 1736511 w 5155357"/>
              <a:gd name="connsiteY3214" fmla="*/ 471058 h 1041673"/>
              <a:gd name="connsiteX3215" fmla="*/ 1738190 w 5155357"/>
              <a:gd name="connsiteY3215" fmla="*/ 469690 h 1041673"/>
              <a:gd name="connsiteX3216" fmla="*/ 1740366 w 5155357"/>
              <a:gd name="connsiteY3216" fmla="*/ 468135 h 1041673"/>
              <a:gd name="connsiteX3217" fmla="*/ 1742170 w 5155357"/>
              <a:gd name="connsiteY3217" fmla="*/ 467451 h 1041673"/>
              <a:gd name="connsiteX3218" fmla="*/ 1751247 w 5155357"/>
              <a:gd name="connsiteY3218" fmla="*/ 461669 h 1041673"/>
              <a:gd name="connsiteX3219" fmla="*/ 1749133 w 5155357"/>
              <a:gd name="connsiteY3219" fmla="*/ 462975 h 1041673"/>
              <a:gd name="connsiteX3220" fmla="*/ 1748014 w 5155357"/>
              <a:gd name="connsiteY3220" fmla="*/ 463472 h 1041673"/>
              <a:gd name="connsiteX3221" fmla="*/ 1747952 w 5155357"/>
              <a:gd name="connsiteY3221" fmla="*/ 462477 h 1041673"/>
              <a:gd name="connsiteX3222" fmla="*/ 1747330 w 5155357"/>
              <a:gd name="connsiteY3222" fmla="*/ 462664 h 1041673"/>
              <a:gd name="connsiteX3223" fmla="*/ 1742978 w 5155357"/>
              <a:gd name="connsiteY3223" fmla="*/ 464094 h 1041673"/>
              <a:gd name="connsiteX3224" fmla="*/ 1740242 w 5155357"/>
              <a:gd name="connsiteY3224" fmla="*/ 464653 h 1041673"/>
              <a:gd name="connsiteX3225" fmla="*/ 1738439 w 5155357"/>
              <a:gd name="connsiteY3225" fmla="*/ 466457 h 1041673"/>
              <a:gd name="connsiteX3226" fmla="*/ 1736511 w 5155357"/>
              <a:gd name="connsiteY3226" fmla="*/ 468135 h 1041673"/>
              <a:gd name="connsiteX3227" fmla="*/ 1734708 w 5155357"/>
              <a:gd name="connsiteY3227" fmla="*/ 469939 h 1041673"/>
              <a:gd name="connsiteX3228" fmla="*/ 1733030 w 5155357"/>
              <a:gd name="connsiteY3228" fmla="*/ 470560 h 1041673"/>
              <a:gd name="connsiteX3229" fmla="*/ 1730418 w 5155357"/>
              <a:gd name="connsiteY3229" fmla="*/ 469814 h 1041673"/>
              <a:gd name="connsiteX3230" fmla="*/ 1728117 w 5155357"/>
              <a:gd name="connsiteY3230" fmla="*/ 471369 h 1041673"/>
              <a:gd name="connsiteX3231" fmla="*/ 1729547 w 5155357"/>
              <a:gd name="connsiteY3231" fmla="*/ 469379 h 1041673"/>
              <a:gd name="connsiteX3232" fmla="*/ 1731599 w 5155357"/>
              <a:gd name="connsiteY3232" fmla="*/ 468011 h 1041673"/>
              <a:gd name="connsiteX3233" fmla="*/ 1732284 w 5155357"/>
              <a:gd name="connsiteY3233" fmla="*/ 468384 h 1041673"/>
              <a:gd name="connsiteX3234" fmla="*/ 1732284 w 5155357"/>
              <a:gd name="connsiteY3234" fmla="*/ 468384 h 1041673"/>
              <a:gd name="connsiteX3235" fmla="*/ 1732532 w 5155357"/>
              <a:gd name="connsiteY3235" fmla="*/ 468384 h 1041673"/>
              <a:gd name="connsiteX3236" fmla="*/ 1732532 w 5155357"/>
              <a:gd name="connsiteY3236" fmla="*/ 468384 h 1041673"/>
              <a:gd name="connsiteX3237" fmla="*/ 1732532 w 5155357"/>
              <a:gd name="connsiteY3237" fmla="*/ 469566 h 1041673"/>
              <a:gd name="connsiteX3238" fmla="*/ 1733651 w 5155357"/>
              <a:gd name="connsiteY3238" fmla="*/ 469566 h 1041673"/>
              <a:gd name="connsiteX3239" fmla="*/ 1733092 w 5155357"/>
              <a:gd name="connsiteY3239" fmla="*/ 468446 h 1041673"/>
              <a:gd name="connsiteX3240" fmla="*/ 1733092 w 5155357"/>
              <a:gd name="connsiteY3240" fmla="*/ 468322 h 1041673"/>
              <a:gd name="connsiteX3241" fmla="*/ 1733527 w 5155357"/>
              <a:gd name="connsiteY3241" fmla="*/ 468260 h 1041673"/>
              <a:gd name="connsiteX3242" fmla="*/ 1733278 w 5155357"/>
              <a:gd name="connsiteY3242" fmla="*/ 467451 h 1041673"/>
              <a:gd name="connsiteX3243" fmla="*/ 1733278 w 5155357"/>
              <a:gd name="connsiteY3243" fmla="*/ 467451 h 1041673"/>
              <a:gd name="connsiteX3244" fmla="*/ 1733278 w 5155357"/>
              <a:gd name="connsiteY3244" fmla="*/ 467451 h 1041673"/>
              <a:gd name="connsiteX3245" fmla="*/ 1733030 w 5155357"/>
              <a:gd name="connsiteY3245" fmla="*/ 466643 h 1041673"/>
              <a:gd name="connsiteX3246" fmla="*/ 1732594 w 5155357"/>
              <a:gd name="connsiteY3246" fmla="*/ 466705 h 1041673"/>
              <a:gd name="connsiteX3247" fmla="*/ 1735268 w 5155357"/>
              <a:gd name="connsiteY3247" fmla="*/ 463970 h 1041673"/>
              <a:gd name="connsiteX3248" fmla="*/ 1730231 w 5155357"/>
              <a:gd name="connsiteY3248" fmla="*/ 466768 h 1041673"/>
              <a:gd name="connsiteX3249" fmla="*/ 1731910 w 5155357"/>
              <a:gd name="connsiteY3249" fmla="*/ 466768 h 1041673"/>
              <a:gd name="connsiteX3250" fmla="*/ 1731910 w 5155357"/>
              <a:gd name="connsiteY3250" fmla="*/ 466892 h 1041673"/>
              <a:gd name="connsiteX3251" fmla="*/ 1731351 w 5155357"/>
              <a:gd name="connsiteY3251" fmla="*/ 467700 h 1041673"/>
              <a:gd name="connsiteX3252" fmla="*/ 1731351 w 5155357"/>
              <a:gd name="connsiteY3252" fmla="*/ 467825 h 1041673"/>
              <a:gd name="connsiteX3253" fmla="*/ 1731288 w 5155357"/>
              <a:gd name="connsiteY3253" fmla="*/ 467762 h 1041673"/>
              <a:gd name="connsiteX3254" fmla="*/ 1728552 w 5155357"/>
              <a:gd name="connsiteY3254" fmla="*/ 467141 h 1041673"/>
              <a:gd name="connsiteX3255" fmla="*/ 1729485 w 5155357"/>
              <a:gd name="connsiteY3255" fmla="*/ 465835 h 1041673"/>
              <a:gd name="connsiteX3256" fmla="*/ 1732407 w 5155357"/>
              <a:gd name="connsiteY3256" fmla="*/ 463659 h 1041673"/>
              <a:gd name="connsiteX3257" fmla="*/ 1735143 w 5155357"/>
              <a:gd name="connsiteY3257" fmla="*/ 461296 h 1041673"/>
              <a:gd name="connsiteX3258" fmla="*/ 1736822 w 5155357"/>
              <a:gd name="connsiteY3258" fmla="*/ 460923 h 1041673"/>
              <a:gd name="connsiteX3259" fmla="*/ 1737071 w 5155357"/>
              <a:gd name="connsiteY3259" fmla="*/ 462850 h 1041673"/>
              <a:gd name="connsiteX3260" fmla="*/ 1739744 w 5155357"/>
              <a:gd name="connsiteY3260" fmla="*/ 460674 h 1041673"/>
              <a:gd name="connsiteX3261" fmla="*/ 1738874 w 5155357"/>
              <a:gd name="connsiteY3261" fmla="*/ 458871 h 1041673"/>
              <a:gd name="connsiteX3262" fmla="*/ 1743165 w 5155357"/>
              <a:gd name="connsiteY3262" fmla="*/ 456011 h 1041673"/>
              <a:gd name="connsiteX3263" fmla="*/ 1751185 w 5155357"/>
              <a:gd name="connsiteY3263" fmla="*/ 450228 h 1041673"/>
              <a:gd name="connsiteX3264" fmla="*/ 1753859 w 5155357"/>
              <a:gd name="connsiteY3264" fmla="*/ 449296 h 1041673"/>
              <a:gd name="connsiteX3265" fmla="*/ 1755289 w 5155357"/>
              <a:gd name="connsiteY3265" fmla="*/ 446995 h 1041673"/>
              <a:gd name="connsiteX3266" fmla="*/ 1756594 w 5155357"/>
              <a:gd name="connsiteY3266" fmla="*/ 445192 h 1041673"/>
              <a:gd name="connsiteX3267" fmla="*/ 1759206 w 5155357"/>
              <a:gd name="connsiteY3267" fmla="*/ 444757 h 1041673"/>
              <a:gd name="connsiteX3268" fmla="*/ 1761507 w 5155357"/>
              <a:gd name="connsiteY3268" fmla="*/ 443513 h 1041673"/>
              <a:gd name="connsiteX3269" fmla="*/ 1765113 w 5155357"/>
              <a:gd name="connsiteY3269" fmla="*/ 440280 h 1041673"/>
              <a:gd name="connsiteX3270" fmla="*/ 1768346 w 5155357"/>
              <a:gd name="connsiteY3270" fmla="*/ 439720 h 1041673"/>
              <a:gd name="connsiteX3271" fmla="*/ 1763683 w 5155357"/>
              <a:gd name="connsiteY3271" fmla="*/ 443389 h 1041673"/>
              <a:gd name="connsiteX3272" fmla="*/ 1762128 w 5155357"/>
              <a:gd name="connsiteY3272" fmla="*/ 445192 h 1041673"/>
              <a:gd name="connsiteX3273" fmla="*/ 1761507 w 5155357"/>
              <a:gd name="connsiteY3273" fmla="*/ 446311 h 1041673"/>
              <a:gd name="connsiteX3274" fmla="*/ 1763558 w 5155357"/>
              <a:gd name="connsiteY3274" fmla="*/ 447493 h 1041673"/>
              <a:gd name="connsiteX3275" fmla="*/ 1763683 w 5155357"/>
              <a:gd name="connsiteY3275" fmla="*/ 448425 h 1041673"/>
              <a:gd name="connsiteX3276" fmla="*/ 1763434 w 5155357"/>
              <a:gd name="connsiteY3276" fmla="*/ 449793 h 1041673"/>
              <a:gd name="connsiteX3277" fmla="*/ 1761258 w 5155357"/>
              <a:gd name="connsiteY3277" fmla="*/ 451348 h 1041673"/>
              <a:gd name="connsiteX3278" fmla="*/ 1759455 w 5155357"/>
              <a:gd name="connsiteY3278" fmla="*/ 452529 h 1041673"/>
              <a:gd name="connsiteX3279" fmla="*/ 1756843 w 5155357"/>
              <a:gd name="connsiteY3279" fmla="*/ 454456 h 1041673"/>
              <a:gd name="connsiteX3280" fmla="*/ 1754543 w 5155357"/>
              <a:gd name="connsiteY3280" fmla="*/ 455700 h 1041673"/>
              <a:gd name="connsiteX3281" fmla="*/ 1761009 w 5155357"/>
              <a:gd name="connsiteY3281" fmla="*/ 448985 h 1041673"/>
              <a:gd name="connsiteX3282" fmla="*/ 1760449 w 5155357"/>
              <a:gd name="connsiteY3282" fmla="*/ 448985 h 1041673"/>
              <a:gd name="connsiteX3283" fmla="*/ 1760449 w 5155357"/>
              <a:gd name="connsiteY3283" fmla="*/ 448985 h 1041673"/>
              <a:gd name="connsiteX3284" fmla="*/ 1760698 w 5155357"/>
              <a:gd name="connsiteY3284" fmla="*/ 448798 h 1041673"/>
              <a:gd name="connsiteX3285" fmla="*/ 1760823 w 5155357"/>
              <a:gd name="connsiteY3285" fmla="*/ 448176 h 1041673"/>
              <a:gd name="connsiteX3286" fmla="*/ 1760201 w 5155357"/>
              <a:gd name="connsiteY3286" fmla="*/ 448052 h 1041673"/>
              <a:gd name="connsiteX3287" fmla="*/ 1760014 w 5155357"/>
              <a:gd name="connsiteY3287" fmla="*/ 448176 h 1041673"/>
              <a:gd name="connsiteX3288" fmla="*/ 1760449 w 5155357"/>
              <a:gd name="connsiteY3288" fmla="*/ 446187 h 1041673"/>
              <a:gd name="connsiteX3289" fmla="*/ 1754854 w 5155357"/>
              <a:gd name="connsiteY3289" fmla="*/ 451285 h 1041673"/>
              <a:gd name="connsiteX3290" fmla="*/ 1753175 w 5155357"/>
              <a:gd name="connsiteY3290" fmla="*/ 451845 h 1041673"/>
              <a:gd name="connsiteX3291" fmla="*/ 1750937 w 5155357"/>
              <a:gd name="connsiteY3291" fmla="*/ 451845 h 1041673"/>
              <a:gd name="connsiteX3292" fmla="*/ 1739744 w 5155357"/>
              <a:gd name="connsiteY3292" fmla="*/ 460736 h 1041673"/>
              <a:gd name="connsiteX3293" fmla="*/ 1741423 w 5155357"/>
              <a:gd name="connsiteY3293" fmla="*/ 460736 h 1041673"/>
              <a:gd name="connsiteX3294" fmla="*/ 1739185 w 5155357"/>
              <a:gd name="connsiteY3294" fmla="*/ 464094 h 1041673"/>
              <a:gd name="connsiteX3295" fmla="*/ 1752118 w 5155357"/>
              <a:gd name="connsiteY3295" fmla="*/ 457565 h 1041673"/>
              <a:gd name="connsiteX3296" fmla="*/ 1752367 w 5155357"/>
              <a:gd name="connsiteY3296" fmla="*/ 459182 h 1041673"/>
              <a:gd name="connsiteX3297" fmla="*/ 1754854 w 5155357"/>
              <a:gd name="connsiteY3297" fmla="*/ 458000 h 1041673"/>
              <a:gd name="connsiteX3298" fmla="*/ 1757963 w 5155357"/>
              <a:gd name="connsiteY3298" fmla="*/ 455700 h 1041673"/>
              <a:gd name="connsiteX3299" fmla="*/ 1759517 w 5155357"/>
              <a:gd name="connsiteY3299" fmla="*/ 455576 h 1041673"/>
              <a:gd name="connsiteX3300" fmla="*/ 1758211 w 5155357"/>
              <a:gd name="connsiteY3300" fmla="*/ 457006 h 1041673"/>
              <a:gd name="connsiteX3301" fmla="*/ 1754978 w 5155357"/>
              <a:gd name="connsiteY3301" fmla="*/ 459679 h 1041673"/>
              <a:gd name="connsiteX3302" fmla="*/ 1752118 w 5155357"/>
              <a:gd name="connsiteY3302" fmla="*/ 460612 h 1041673"/>
              <a:gd name="connsiteX3303" fmla="*/ 1751123 w 5155357"/>
              <a:gd name="connsiteY3303" fmla="*/ 461918 h 1041673"/>
              <a:gd name="connsiteX3304" fmla="*/ 1754543 w 5155357"/>
              <a:gd name="connsiteY3304" fmla="*/ 455638 h 1041673"/>
              <a:gd name="connsiteX3305" fmla="*/ 1752242 w 5155357"/>
              <a:gd name="connsiteY3305" fmla="*/ 457317 h 1041673"/>
              <a:gd name="connsiteX3306" fmla="*/ 1754543 w 5155357"/>
              <a:gd name="connsiteY3306" fmla="*/ 455638 h 1041673"/>
              <a:gd name="connsiteX3307" fmla="*/ 1770958 w 5155357"/>
              <a:gd name="connsiteY3307" fmla="*/ 451907 h 1041673"/>
              <a:gd name="connsiteX3308" fmla="*/ 1765237 w 5155357"/>
              <a:gd name="connsiteY3308" fmla="*/ 456260 h 1041673"/>
              <a:gd name="connsiteX3309" fmla="*/ 1760885 w 5155357"/>
              <a:gd name="connsiteY3309" fmla="*/ 459493 h 1041673"/>
              <a:gd name="connsiteX3310" fmla="*/ 1757527 w 5155357"/>
              <a:gd name="connsiteY3310" fmla="*/ 462602 h 1041673"/>
              <a:gd name="connsiteX3311" fmla="*/ 1754667 w 5155357"/>
              <a:gd name="connsiteY3311" fmla="*/ 463659 h 1041673"/>
              <a:gd name="connsiteX3312" fmla="*/ 1756346 w 5155357"/>
              <a:gd name="connsiteY3312" fmla="*/ 461856 h 1041673"/>
              <a:gd name="connsiteX3313" fmla="*/ 1758522 w 5155357"/>
              <a:gd name="connsiteY3313" fmla="*/ 459804 h 1041673"/>
              <a:gd name="connsiteX3314" fmla="*/ 1760885 w 5155357"/>
              <a:gd name="connsiteY3314" fmla="*/ 458125 h 1041673"/>
              <a:gd name="connsiteX3315" fmla="*/ 1764988 w 5155357"/>
              <a:gd name="connsiteY3315" fmla="*/ 454892 h 1041673"/>
              <a:gd name="connsiteX3316" fmla="*/ 1770709 w 5155357"/>
              <a:gd name="connsiteY3316" fmla="*/ 450104 h 1041673"/>
              <a:gd name="connsiteX3317" fmla="*/ 1773880 w 5155357"/>
              <a:gd name="connsiteY3317" fmla="*/ 449171 h 1041673"/>
              <a:gd name="connsiteX3318" fmla="*/ 1770958 w 5155357"/>
              <a:gd name="connsiteY3318" fmla="*/ 451907 h 1041673"/>
              <a:gd name="connsiteX3319" fmla="*/ 1780098 w 5155357"/>
              <a:gd name="connsiteY3319" fmla="*/ 435865 h 1041673"/>
              <a:gd name="connsiteX3320" fmla="*/ 1777300 w 5155357"/>
              <a:gd name="connsiteY3320" fmla="*/ 437420 h 1041673"/>
              <a:gd name="connsiteX3321" fmla="*/ 1779973 w 5155357"/>
              <a:gd name="connsiteY3321" fmla="*/ 433689 h 1041673"/>
              <a:gd name="connsiteX3322" fmla="*/ 1784264 w 5155357"/>
              <a:gd name="connsiteY3322" fmla="*/ 432632 h 1041673"/>
              <a:gd name="connsiteX3323" fmla="*/ 1780098 w 5155357"/>
              <a:gd name="connsiteY3323" fmla="*/ 435865 h 1041673"/>
              <a:gd name="connsiteX3324" fmla="*/ 1804098 w 5155357"/>
              <a:gd name="connsiteY3324" fmla="*/ 412176 h 1041673"/>
              <a:gd name="connsiteX3325" fmla="*/ 1797134 w 5155357"/>
              <a:gd name="connsiteY3325" fmla="*/ 417461 h 1041673"/>
              <a:gd name="connsiteX3326" fmla="*/ 1793217 w 5155357"/>
              <a:gd name="connsiteY3326" fmla="*/ 421067 h 1041673"/>
              <a:gd name="connsiteX3327" fmla="*/ 1789984 w 5155357"/>
              <a:gd name="connsiteY3327" fmla="*/ 422995 h 1041673"/>
              <a:gd name="connsiteX3328" fmla="*/ 1787808 w 5155357"/>
              <a:gd name="connsiteY3328" fmla="*/ 425233 h 1041673"/>
              <a:gd name="connsiteX3329" fmla="*/ 1786004 w 5155357"/>
              <a:gd name="connsiteY3329" fmla="*/ 426103 h 1041673"/>
              <a:gd name="connsiteX3330" fmla="*/ 1785072 w 5155357"/>
              <a:gd name="connsiteY3330" fmla="*/ 428715 h 1041673"/>
              <a:gd name="connsiteX3331" fmla="*/ 1783020 w 5155357"/>
              <a:gd name="connsiteY3331" fmla="*/ 429275 h 1041673"/>
              <a:gd name="connsiteX3332" fmla="*/ 1783331 w 5155357"/>
              <a:gd name="connsiteY3332" fmla="*/ 427658 h 1041673"/>
              <a:gd name="connsiteX3333" fmla="*/ 1781652 w 5155357"/>
              <a:gd name="connsiteY3333" fmla="*/ 429834 h 1041673"/>
              <a:gd name="connsiteX3334" fmla="*/ 1782957 w 5155357"/>
              <a:gd name="connsiteY3334" fmla="*/ 429275 h 1041673"/>
              <a:gd name="connsiteX3335" fmla="*/ 1781652 w 5155357"/>
              <a:gd name="connsiteY3335" fmla="*/ 429834 h 1041673"/>
              <a:gd name="connsiteX3336" fmla="*/ 1779165 w 5155357"/>
              <a:gd name="connsiteY3336" fmla="*/ 431699 h 1041673"/>
              <a:gd name="connsiteX3337" fmla="*/ 1775683 w 5155357"/>
              <a:gd name="connsiteY3337" fmla="*/ 434373 h 1041673"/>
              <a:gd name="connsiteX3338" fmla="*/ 1772699 w 5155357"/>
              <a:gd name="connsiteY3338" fmla="*/ 436549 h 1041673"/>
              <a:gd name="connsiteX3339" fmla="*/ 1770709 w 5155357"/>
              <a:gd name="connsiteY3339" fmla="*/ 438042 h 1041673"/>
              <a:gd name="connsiteX3340" fmla="*/ 1772574 w 5155357"/>
              <a:gd name="connsiteY3340" fmla="*/ 435057 h 1041673"/>
              <a:gd name="connsiteX3341" fmla="*/ 1777362 w 5155357"/>
              <a:gd name="connsiteY3341" fmla="*/ 431016 h 1041673"/>
              <a:gd name="connsiteX3342" fmla="*/ 1780284 w 5155357"/>
              <a:gd name="connsiteY3342" fmla="*/ 428715 h 1041673"/>
              <a:gd name="connsiteX3343" fmla="*/ 1783393 w 5155357"/>
              <a:gd name="connsiteY3343" fmla="*/ 426103 h 1041673"/>
              <a:gd name="connsiteX3344" fmla="*/ 1785631 w 5155357"/>
              <a:gd name="connsiteY3344" fmla="*/ 424549 h 1041673"/>
              <a:gd name="connsiteX3345" fmla="*/ 1788429 w 5155357"/>
              <a:gd name="connsiteY3345" fmla="*/ 422248 h 1041673"/>
              <a:gd name="connsiteX3346" fmla="*/ 1790544 w 5155357"/>
              <a:gd name="connsiteY3346" fmla="*/ 421440 h 1041673"/>
              <a:gd name="connsiteX3347" fmla="*/ 1791041 w 5155357"/>
              <a:gd name="connsiteY3347" fmla="*/ 419015 h 1041673"/>
              <a:gd name="connsiteX3348" fmla="*/ 1794771 w 5155357"/>
              <a:gd name="connsiteY3348" fmla="*/ 416652 h 1041673"/>
              <a:gd name="connsiteX3349" fmla="*/ 1796699 w 5155357"/>
              <a:gd name="connsiteY3349" fmla="*/ 414725 h 1041673"/>
              <a:gd name="connsiteX3350" fmla="*/ 1798938 w 5155357"/>
              <a:gd name="connsiteY3350" fmla="*/ 414352 h 1041673"/>
              <a:gd name="connsiteX3351" fmla="*/ 1800367 w 5155357"/>
              <a:gd name="connsiteY3351" fmla="*/ 412798 h 1041673"/>
              <a:gd name="connsiteX3352" fmla="*/ 1804098 w 5155357"/>
              <a:gd name="connsiteY3352" fmla="*/ 412176 h 1041673"/>
              <a:gd name="connsiteX3353" fmla="*/ 1807953 w 5155357"/>
              <a:gd name="connsiteY3353" fmla="*/ 408134 h 1041673"/>
              <a:gd name="connsiteX3354" fmla="*/ 1805777 w 5155357"/>
              <a:gd name="connsiteY3354" fmla="*/ 409067 h 1041673"/>
              <a:gd name="connsiteX3355" fmla="*/ 1805403 w 5155357"/>
              <a:gd name="connsiteY3355" fmla="*/ 407761 h 1041673"/>
              <a:gd name="connsiteX3356" fmla="*/ 1808077 w 5155357"/>
              <a:gd name="connsiteY3356" fmla="*/ 406082 h 1041673"/>
              <a:gd name="connsiteX3357" fmla="*/ 1807953 w 5155357"/>
              <a:gd name="connsiteY3357" fmla="*/ 408134 h 1041673"/>
              <a:gd name="connsiteX3358" fmla="*/ 1803476 w 5155357"/>
              <a:gd name="connsiteY3358" fmla="*/ 164461 h 1041673"/>
              <a:gd name="connsiteX3359" fmla="*/ 1803476 w 5155357"/>
              <a:gd name="connsiteY3359" fmla="*/ 164150 h 1041673"/>
              <a:gd name="connsiteX3360" fmla="*/ 1813425 w 5155357"/>
              <a:gd name="connsiteY3360" fmla="*/ 161849 h 1041673"/>
              <a:gd name="connsiteX3361" fmla="*/ 1803352 w 5155357"/>
              <a:gd name="connsiteY3361" fmla="*/ 164647 h 1041673"/>
              <a:gd name="connsiteX3362" fmla="*/ 1803352 w 5155357"/>
              <a:gd name="connsiteY3362" fmla="*/ 164647 h 1041673"/>
              <a:gd name="connsiteX3363" fmla="*/ 1803414 w 5155357"/>
              <a:gd name="connsiteY3363" fmla="*/ 164461 h 1041673"/>
              <a:gd name="connsiteX3364" fmla="*/ 1776118 w 5155357"/>
              <a:gd name="connsiteY3364" fmla="*/ 162471 h 1041673"/>
              <a:gd name="connsiteX3365" fmla="*/ 1776118 w 5155357"/>
              <a:gd name="connsiteY3365" fmla="*/ 162969 h 1041673"/>
              <a:gd name="connsiteX3366" fmla="*/ 1776305 w 5155357"/>
              <a:gd name="connsiteY3366" fmla="*/ 162969 h 1041673"/>
              <a:gd name="connsiteX3367" fmla="*/ 1775683 w 5155357"/>
              <a:gd name="connsiteY3367" fmla="*/ 163466 h 1041673"/>
              <a:gd name="connsiteX3368" fmla="*/ 1775497 w 5155357"/>
              <a:gd name="connsiteY3368" fmla="*/ 163590 h 1041673"/>
              <a:gd name="connsiteX3369" fmla="*/ 1774813 w 5155357"/>
              <a:gd name="connsiteY3369" fmla="*/ 163528 h 1041673"/>
              <a:gd name="connsiteX3370" fmla="*/ 1774501 w 5155357"/>
              <a:gd name="connsiteY3370" fmla="*/ 162969 h 1041673"/>
              <a:gd name="connsiteX3371" fmla="*/ 1776118 w 5155357"/>
              <a:gd name="connsiteY3371" fmla="*/ 162471 h 1041673"/>
              <a:gd name="connsiteX3372" fmla="*/ 1773569 w 5155357"/>
              <a:gd name="connsiteY3372" fmla="*/ 163528 h 1041673"/>
              <a:gd name="connsiteX3373" fmla="*/ 1774067 w 5155357"/>
              <a:gd name="connsiteY3373" fmla="*/ 164399 h 1041673"/>
              <a:gd name="connsiteX3374" fmla="*/ 1774191 w 5155357"/>
              <a:gd name="connsiteY3374" fmla="*/ 164523 h 1041673"/>
              <a:gd name="connsiteX3375" fmla="*/ 1774377 w 5155357"/>
              <a:gd name="connsiteY3375" fmla="*/ 164523 h 1041673"/>
              <a:gd name="connsiteX3376" fmla="*/ 1775621 w 5155357"/>
              <a:gd name="connsiteY3376" fmla="*/ 164710 h 1041673"/>
              <a:gd name="connsiteX3377" fmla="*/ 1775808 w 5155357"/>
              <a:gd name="connsiteY3377" fmla="*/ 164710 h 1041673"/>
              <a:gd name="connsiteX3378" fmla="*/ 1776367 w 5155357"/>
              <a:gd name="connsiteY3378" fmla="*/ 164399 h 1041673"/>
              <a:gd name="connsiteX3379" fmla="*/ 1776802 w 5155357"/>
              <a:gd name="connsiteY3379" fmla="*/ 164150 h 1041673"/>
              <a:gd name="connsiteX3380" fmla="*/ 1776802 w 5155357"/>
              <a:gd name="connsiteY3380" fmla="*/ 164150 h 1041673"/>
              <a:gd name="connsiteX3381" fmla="*/ 1801922 w 5155357"/>
              <a:gd name="connsiteY3381" fmla="*/ 161912 h 1041673"/>
              <a:gd name="connsiteX3382" fmla="*/ 1801922 w 5155357"/>
              <a:gd name="connsiteY3382" fmla="*/ 163590 h 1041673"/>
              <a:gd name="connsiteX3383" fmla="*/ 1802046 w 5155357"/>
              <a:gd name="connsiteY3383" fmla="*/ 163590 h 1041673"/>
              <a:gd name="connsiteX3384" fmla="*/ 1801922 w 5155357"/>
              <a:gd name="connsiteY3384" fmla="*/ 164212 h 1041673"/>
              <a:gd name="connsiteX3385" fmla="*/ 1801922 w 5155357"/>
              <a:gd name="connsiteY3385" fmla="*/ 164212 h 1041673"/>
              <a:gd name="connsiteX3386" fmla="*/ 1776243 w 5155357"/>
              <a:gd name="connsiteY3386" fmla="*/ 167570 h 1041673"/>
              <a:gd name="connsiteX3387" fmla="*/ 1773445 w 5155357"/>
              <a:gd name="connsiteY3387" fmla="*/ 168627 h 1041673"/>
              <a:gd name="connsiteX3388" fmla="*/ 1758957 w 5155357"/>
              <a:gd name="connsiteY3388" fmla="*/ 167570 h 1041673"/>
              <a:gd name="connsiteX3389" fmla="*/ 1773693 w 5155357"/>
              <a:gd name="connsiteY3389" fmla="*/ 163590 h 1041673"/>
              <a:gd name="connsiteX3390" fmla="*/ 1711205 w 5155357"/>
              <a:gd name="connsiteY3390" fmla="*/ 172606 h 1041673"/>
              <a:gd name="connsiteX3391" fmla="*/ 1712884 w 5155357"/>
              <a:gd name="connsiteY3391" fmla="*/ 171798 h 1041673"/>
              <a:gd name="connsiteX3392" fmla="*/ 1717671 w 5155357"/>
              <a:gd name="connsiteY3392" fmla="*/ 170803 h 1041673"/>
              <a:gd name="connsiteX3393" fmla="*/ 1719040 w 5155357"/>
              <a:gd name="connsiteY3393" fmla="*/ 170927 h 1041673"/>
              <a:gd name="connsiteX3394" fmla="*/ 1721464 w 5155357"/>
              <a:gd name="connsiteY3394" fmla="*/ 170803 h 1041673"/>
              <a:gd name="connsiteX3395" fmla="*/ 1725008 w 5155357"/>
              <a:gd name="connsiteY3395" fmla="*/ 170803 h 1041673"/>
              <a:gd name="connsiteX3396" fmla="*/ 1726376 w 5155357"/>
              <a:gd name="connsiteY3396" fmla="*/ 172606 h 1041673"/>
              <a:gd name="connsiteX3397" fmla="*/ 1727931 w 5155357"/>
              <a:gd name="connsiteY3397" fmla="*/ 172295 h 1041673"/>
              <a:gd name="connsiteX3398" fmla="*/ 1730977 w 5155357"/>
              <a:gd name="connsiteY3398" fmla="*/ 171487 h 1041673"/>
              <a:gd name="connsiteX3399" fmla="*/ 1733527 w 5155357"/>
              <a:gd name="connsiteY3399" fmla="*/ 169373 h 1041673"/>
              <a:gd name="connsiteX3400" fmla="*/ 1734894 w 5155357"/>
              <a:gd name="connsiteY3400" fmla="*/ 170057 h 1041673"/>
              <a:gd name="connsiteX3401" fmla="*/ 1737319 w 5155357"/>
              <a:gd name="connsiteY3401" fmla="*/ 169808 h 1041673"/>
              <a:gd name="connsiteX3402" fmla="*/ 1738874 w 5155357"/>
              <a:gd name="connsiteY3402" fmla="*/ 169311 h 1041673"/>
              <a:gd name="connsiteX3403" fmla="*/ 1739993 w 5155357"/>
              <a:gd name="connsiteY3403" fmla="*/ 170057 h 1041673"/>
              <a:gd name="connsiteX3404" fmla="*/ 1741796 w 5155357"/>
              <a:gd name="connsiteY3404" fmla="*/ 169995 h 1041673"/>
              <a:gd name="connsiteX3405" fmla="*/ 1743786 w 5155357"/>
              <a:gd name="connsiteY3405" fmla="*/ 168938 h 1041673"/>
              <a:gd name="connsiteX3406" fmla="*/ 1745838 w 5155357"/>
              <a:gd name="connsiteY3406" fmla="*/ 170243 h 1041673"/>
              <a:gd name="connsiteX3407" fmla="*/ 1745403 w 5155357"/>
              <a:gd name="connsiteY3407" fmla="*/ 170430 h 1041673"/>
              <a:gd name="connsiteX3408" fmla="*/ 1744221 w 5155357"/>
              <a:gd name="connsiteY3408" fmla="*/ 171300 h 1041673"/>
              <a:gd name="connsiteX3409" fmla="*/ 1741237 w 5155357"/>
              <a:gd name="connsiteY3409" fmla="*/ 172295 h 1041673"/>
              <a:gd name="connsiteX3410" fmla="*/ 1734832 w 5155357"/>
              <a:gd name="connsiteY3410" fmla="*/ 173787 h 1041673"/>
              <a:gd name="connsiteX3411" fmla="*/ 1732843 w 5155357"/>
              <a:gd name="connsiteY3411" fmla="*/ 173787 h 1041673"/>
              <a:gd name="connsiteX3412" fmla="*/ 1732594 w 5155357"/>
              <a:gd name="connsiteY3412" fmla="*/ 173103 h 1041673"/>
              <a:gd name="connsiteX3413" fmla="*/ 1735392 w 5155357"/>
              <a:gd name="connsiteY3413" fmla="*/ 171922 h 1041673"/>
              <a:gd name="connsiteX3414" fmla="*/ 1732035 w 5155357"/>
              <a:gd name="connsiteY3414" fmla="*/ 173103 h 1041673"/>
              <a:gd name="connsiteX3415" fmla="*/ 1730356 w 5155357"/>
              <a:gd name="connsiteY3415" fmla="*/ 173601 h 1041673"/>
              <a:gd name="connsiteX3416" fmla="*/ 1728366 w 5155357"/>
              <a:gd name="connsiteY3416" fmla="*/ 174471 h 1041673"/>
              <a:gd name="connsiteX3417" fmla="*/ 1725941 w 5155357"/>
              <a:gd name="connsiteY3417" fmla="*/ 174720 h 1041673"/>
              <a:gd name="connsiteX3418" fmla="*/ 1722770 w 5155357"/>
              <a:gd name="connsiteY3418" fmla="*/ 175901 h 1041673"/>
              <a:gd name="connsiteX3419" fmla="*/ 1722521 w 5155357"/>
              <a:gd name="connsiteY3419" fmla="*/ 174782 h 1041673"/>
              <a:gd name="connsiteX3420" fmla="*/ 1722521 w 5155357"/>
              <a:gd name="connsiteY3420" fmla="*/ 174596 h 1041673"/>
              <a:gd name="connsiteX3421" fmla="*/ 1723081 w 5155357"/>
              <a:gd name="connsiteY3421" fmla="*/ 174409 h 1041673"/>
              <a:gd name="connsiteX3422" fmla="*/ 1723516 w 5155357"/>
              <a:gd name="connsiteY3422" fmla="*/ 173414 h 1041673"/>
              <a:gd name="connsiteX3423" fmla="*/ 1722521 w 5155357"/>
              <a:gd name="connsiteY3423" fmla="*/ 172979 h 1041673"/>
              <a:gd name="connsiteX3424" fmla="*/ 1722024 w 5155357"/>
              <a:gd name="connsiteY3424" fmla="*/ 173166 h 1041673"/>
              <a:gd name="connsiteX3425" fmla="*/ 1721962 w 5155357"/>
              <a:gd name="connsiteY3425" fmla="*/ 173166 h 1041673"/>
              <a:gd name="connsiteX3426" fmla="*/ 1717485 w 5155357"/>
              <a:gd name="connsiteY3426" fmla="*/ 171922 h 1041673"/>
              <a:gd name="connsiteX3427" fmla="*/ 1717920 w 5155357"/>
              <a:gd name="connsiteY3427" fmla="*/ 173041 h 1041673"/>
              <a:gd name="connsiteX3428" fmla="*/ 1716925 w 5155357"/>
              <a:gd name="connsiteY3428" fmla="*/ 173103 h 1041673"/>
              <a:gd name="connsiteX3429" fmla="*/ 1714998 w 5155357"/>
              <a:gd name="connsiteY3429" fmla="*/ 173414 h 1041673"/>
              <a:gd name="connsiteX3430" fmla="*/ 1710770 w 5155357"/>
              <a:gd name="connsiteY3430" fmla="*/ 174782 h 1041673"/>
              <a:gd name="connsiteX3431" fmla="*/ 1711143 w 5155357"/>
              <a:gd name="connsiteY3431" fmla="*/ 173539 h 1041673"/>
              <a:gd name="connsiteX3432" fmla="*/ 1711205 w 5155357"/>
              <a:gd name="connsiteY3432" fmla="*/ 172606 h 1041673"/>
              <a:gd name="connsiteX3433" fmla="*/ 1630001 w 5155357"/>
              <a:gd name="connsiteY3433" fmla="*/ 192005 h 1041673"/>
              <a:gd name="connsiteX3434" fmla="*/ 1632364 w 5155357"/>
              <a:gd name="connsiteY3434" fmla="*/ 190886 h 1041673"/>
              <a:gd name="connsiteX3435" fmla="*/ 1635162 w 5155357"/>
              <a:gd name="connsiteY3435" fmla="*/ 190016 h 1041673"/>
              <a:gd name="connsiteX3436" fmla="*/ 1637587 w 5155357"/>
              <a:gd name="connsiteY3436" fmla="*/ 188897 h 1041673"/>
              <a:gd name="connsiteX3437" fmla="*/ 1640510 w 5155357"/>
              <a:gd name="connsiteY3437" fmla="*/ 187591 h 1041673"/>
              <a:gd name="connsiteX3438" fmla="*/ 1641691 w 5155357"/>
              <a:gd name="connsiteY3438" fmla="*/ 188275 h 1041673"/>
              <a:gd name="connsiteX3439" fmla="*/ 1640510 w 5155357"/>
              <a:gd name="connsiteY3439" fmla="*/ 189207 h 1041673"/>
              <a:gd name="connsiteX3440" fmla="*/ 1636965 w 5155357"/>
              <a:gd name="connsiteY3440" fmla="*/ 190513 h 1041673"/>
              <a:gd name="connsiteX3441" fmla="*/ 1634540 w 5155357"/>
              <a:gd name="connsiteY3441" fmla="*/ 192068 h 1041673"/>
              <a:gd name="connsiteX3442" fmla="*/ 1630561 w 5155357"/>
              <a:gd name="connsiteY3442" fmla="*/ 193373 h 1041673"/>
              <a:gd name="connsiteX3443" fmla="*/ 1626271 w 5155357"/>
              <a:gd name="connsiteY3443" fmla="*/ 194306 h 1041673"/>
              <a:gd name="connsiteX3444" fmla="*/ 1630001 w 5155357"/>
              <a:gd name="connsiteY3444" fmla="*/ 192005 h 1041673"/>
              <a:gd name="connsiteX3445" fmla="*/ 1621545 w 5155357"/>
              <a:gd name="connsiteY3445" fmla="*/ 198969 h 1041673"/>
              <a:gd name="connsiteX3446" fmla="*/ 1625151 w 5155357"/>
              <a:gd name="connsiteY3446" fmla="*/ 197664 h 1041673"/>
              <a:gd name="connsiteX3447" fmla="*/ 1628447 w 5155357"/>
              <a:gd name="connsiteY3447" fmla="*/ 196109 h 1041673"/>
              <a:gd name="connsiteX3448" fmla="*/ 1630561 w 5155357"/>
              <a:gd name="connsiteY3448" fmla="*/ 195114 h 1041673"/>
              <a:gd name="connsiteX3449" fmla="*/ 1630934 w 5155357"/>
              <a:gd name="connsiteY3449" fmla="*/ 196047 h 1041673"/>
              <a:gd name="connsiteX3450" fmla="*/ 1632737 w 5155357"/>
              <a:gd name="connsiteY3450" fmla="*/ 195550 h 1041673"/>
              <a:gd name="connsiteX3451" fmla="*/ 1634913 w 5155357"/>
              <a:gd name="connsiteY3451" fmla="*/ 194679 h 1041673"/>
              <a:gd name="connsiteX3452" fmla="*/ 1637587 w 5155357"/>
              <a:gd name="connsiteY3452" fmla="*/ 194306 h 1041673"/>
              <a:gd name="connsiteX3453" fmla="*/ 1639949 w 5155357"/>
              <a:gd name="connsiteY3453" fmla="*/ 192689 h 1041673"/>
              <a:gd name="connsiteX3454" fmla="*/ 1642561 w 5155357"/>
              <a:gd name="connsiteY3454" fmla="*/ 192441 h 1041673"/>
              <a:gd name="connsiteX3455" fmla="*/ 1642312 w 5155357"/>
              <a:gd name="connsiteY3455" fmla="*/ 193311 h 1041673"/>
              <a:gd name="connsiteX3456" fmla="*/ 1640820 w 5155357"/>
              <a:gd name="connsiteY3456" fmla="*/ 194057 h 1041673"/>
              <a:gd name="connsiteX3457" fmla="*/ 1639266 w 5155357"/>
              <a:gd name="connsiteY3457" fmla="*/ 195114 h 1041673"/>
              <a:gd name="connsiteX3458" fmla="*/ 1637711 w 5155357"/>
              <a:gd name="connsiteY3458" fmla="*/ 195985 h 1041673"/>
              <a:gd name="connsiteX3459" fmla="*/ 1634478 w 5155357"/>
              <a:gd name="connsiteY3459" fmla="*/ 196544 h 1041673"/>
              <a:gd name="connsiteX3460" fmla="*/ 1632364 w 5155357"/>
              <a:gd name="connsiteY3460" fmla="*/ 197601 h 1041673"/>
              <a:gd name="connsiteX3461" fmla="*/ 1629691 w 5155357"/>
              <a:gd name="connsiteY3461" fmla="*/ 199031 h 1041673"/>
              <a:gd name="connsiteX3462" fmla="*/ 1627887 w 5155357"/>
              <a:gd name="connsiteY3462" fmla="*/ 198534 h 1041673"/>
              <a:gd name="connsiteX3463" fmla="*/ 1627887 w 5155357"/>
              <a:gd name="connsiteY3463" fmla="*/ 199591 h 1041673"/>
              <a:gd name="connsiteX3464" fmla="*/ 1626955 w 5155357"/>
              <a:gd name="connsiteY3464" fmla="*/ 200151 h 1041673"/>
              <a:gd name="connsiteX3465" fmla="*/ 1624716 w 5155357"/>
              <a:gd name="connsiteY3465" fmla="*/ 200524 h 1041673"/>
              <a:gd name="connsiteX3466" fmla="*/ 1623162 w 5155357"/>
              <a:gd name="connsiteY3466" fmla="*/ 200275 h 1041673"/>
              <a:gd name="connsiteX3467" fmla="*/ 1620240 w 5155357"/>
              <a:gd name="connsiteY3467" fmla="*/ 201643 h 1041673"/>
              <a:gd name="connsiteX3468" fmla="*/ 1616820 w 5155357"/>
              <a:gd name="connsiteY3468" fmla="*/ 202762 h 1041673"/>
              <a:gd name="connsiteX3469" fmla="*/ 1615701 w 5155357"/>
              <a:gd name="connsiteY3469" fmla="*/ 201705 h 1041673"/>
              <a:gd name="connsiteX3470" fmla="*/ 1616509 w 5155357"/>
              <a:gd name="connsiteY3470" fmla="*/ 201270 h 1041673"/>
              <a:gd name="connsiteX3471" fmla="*/ 1618810 w 5155357"/>
              <a:gd name="connsiteY3471" fmla="*/ 200462 h 1041673"/>
              <a:gd name="connsiteX3472" fmla="*/ 1621545 w 5155357"/>
              <a:gd name="connsiteY3472" fmla="*/ 198969 h 1041673"/>
              <a:gd name="connsiteX3473" fmla="*/ 1605939 w 5155357"/>
              <a:gd name="connsiteY3473" fmla="*/ 202140 h 1041673"/>
              <a:gd name="connsiteX3474" fmla="*/ 1608052 w 5155357"/>
              <a:gd name="connsiteY3474" fmla="*/ 200897 h 1041673"/>
              <a:gd name="connsiteX3475" fmla="*/ 1611286 w 5155357"/>
              <a:gd name="connsiteY3475" fmla="*/ 199405 h 1041673"/>
              <a:gd name="connsiteX3476" fmla="*/ 1614768 w 5155357"/>
              <a:gd name="connsiteY3476" fmla="*/ 198037 h 1041673"/>
              <a:gd name="connsiteX3477" fmla="*/ 1618436 w 5155357"/>
              <a:gd name="connsiteY3477" fmla="*/ 196980 h 1041673"/>
              <a:gd name="connsiteX3478" fmla="*/ 1616882 w 5155357"/>
              <a:gd name="connsiteY3478" fmla="*/ 198721 h 1041673"/>
              <a:gd name="connsiteX3479" fmla="*/ 1612468 w 5155357"/>
              <a:gd name="connsiteY3479" fmla="*/ 199840 h 1041673"/>
              <a:gd name="connsiteX3480" fmla="*/ 1610664 w 5155357"/>
              <a:gd name="connsiteY3480" fmla="*/ 201145 h 1041673"/>
              <a:gd name="connsiteX3481" fmla="*/ 1608052 w 5155357"/>
              <a:gd name="connsiteY3481" fmla="*/ 202265 h 1041673"/>
              <a:gd name="connsiteX3482" fmla="*/ 1606374 w 5155357"/>
              <a:gd name="connsiteY3482" fmla="*/ 203011 h 1041673"/>
              <a:gd name="connsiteX3483" fmla="*/ 1605939 w 5155357"/>
              <a:gd name="connsiteY3483" fmla="*/ 202140 h 1041673"/>
              <a:gd name="connsiteX3484" fmla="*/ 1597420 w 5155357"/>
              <a:gd name="connsiteY3484" fmla="*/ 204379 h 1041673"/>
              <a:gd name="connsiteX3485" fmla="*/ 1598042 w 5155357"/>
              <a:gd name="connsiteY3485" fmla="*/ 204192 h 1041673"/>
              <a:gd name="connsiteX3486" fmla="*/ 1598042 w 5155357"/>
              <a:gd name="connsiteY3486" fmla="*/ 204379 h 1041673"/>
              <a:gd name="connsiteX3487" fmla="*/ 1595431 w 5155357"/>
              <a:gd name="connsiteY3487" fmla="*/ 206058 h 1041673"/>
              <a:gd name="connsiteX3488" fmla="*/ 1595182 w 5155357"/>
              <a:gd name="connsiteY3488" fmla="*/ 205560 h 1041673"/>
              <a:gd name="connsiteX3489" fmla="*/ 1597483 w 5155357"/>
              <a:gd name="connsiteY3489" fmla="*/ 204379 h 1041673"/>
              <a:gd name="connsiteX3490" fmla="*/ 1592446 w 5155357"/>
              <a:gd name="connsiteY3490" fmla="*/ 206679 h 1041673"/>
              <a:gd name="connsiteX3491" fmla="*/ 1593628 w 5155357"/>
              <a:gd name="connsiteY3491" fmla="*/ 206182 h 1041673"/>
              <a:gd name="connsiteX3492" fmla="*/ 1594498 w 5155357"/>
              <a:gd name="connsiteY3492" fmla="*/ 205871 h 1041673"/>
              <a:gd name="connsiteX3493" fmla="*/ 1594933 w 5155357"/>
              <a:gd name="connsiteY3493" fmla="*/ 206617 h 1041673"/>
              <a:gd name="connsiteX3494" fmla="*/ 1594685 w 5155357"/>
              <a:gd name="connsiteY3494" fmla="*/ 206493 h 1041673"/>
              <a:gd name="connsiteX3495" fmla="*/ 1592446 w 5155357"/>
              <a:gd name="connsiteY3495" fmla="*/ 207052 h 1041673"/>
              <a:gd name="connsiteX3496" fmla="*/ 1592446 w 5155357"/>
              <a:gd name="connsiteY3496" fmla="*/ 206617 h 1041673"/>
              <a:gd name="connsiteX3497" fmla="*/ 1595244 w 5155357"/>
              <a:gd name="connsiteY3497" fmla="*/ 218306 h 1041673"/>
              <a:gd name="connsiteX3498" fmla="*/ 1599161 w 5155357"/>
              <a:gd name="connsiteY3498" fmla="*/ 218306 h 1041673"/>
              <a:gd name="connsiteX3499" fmla="*/ 1605317 w 5155357"/>
              <a:gd name="connsiteY3499" fmla="*/ 213768 h 1041673"/>
              <a:gd name="connsiteX3500" fmla="*/ 1606996 w 5155357"/>
              <a:gd name="connsiteY3500" fmla="*/ 214887 h 1041673"/>
              <a:gd name="connsiteX3501" fmla="*/ 1647224 w 5155357"/>
              <a:gd name="connsiteY3501" fmla="*/ 195923 h 1041673"/>
              <a:gd name="connsiteX3502" fmla="*/ 1669546 w 5155357"/>
              <a:gd name="connsiteY3502" fmla="*/ 188710 h 1041673"/>
              <a:gd name="connsiteX3503" fmla="*/ 1676821 w 5155357"/>
              <a:gd name="connsiteY3503" fmla="*/ 185352 h 1041673"/>
              <a:gd name="connsiteX3504" fmla="*/ 1682976 w 5155357"/>
              <a:gd name="connsiteY3504" fmla="*/ 185850 h 1041673"/>
              <a:gd name="connsiteX3505" fmla="*/ 1686023 w 5155357"/>
              <a:gd name="connsiteY3505" fmla="*/ 185042 h 1041673"/>
              <a:gd name="connsiteX3506" fmla="*/ 1686520 w 5155357"/>
              <a:gd name="connsiteY3506" fmla="*/ 184606 h 1041673"/>
              <a:gd name="connsiteX3507" fmla="*/ 1688075 w 5155357"/>
              <a:gd name="connsiteY3507" fmla="*/ 184047 h 1041673"/>
              <a:gd name="connsiteX3508" fmla="*/ 1689691 w 5155357"/>
              <a:gd name="connsiteY3508" fmla="*/ 183736 h 1041673"/>
              <a:gd name="connsiteX3509" fmla="*/ 1691868 w 5155357"/>
              <a:gd name="connsiteY3509" fmla="*/ 182368 h 1041673"/>
              <a:gd name="connsiteX3510" fmla="*/ 1692862 w 5155357"/>
              <a:gd name="connsiteY3510" fmla="*/ 182244 h 1041673"/>
              <a:gd name="connsiteX3511" fmla="*/ 1696407 w 5155357"/>
              <a:gd name="connsiteY3511" fmla="*/ 181373 h 1041673"/>
              <a:gd name="connsiteX3512" fmla="*/ 1698147 w 5155357"/>
              <a:gd name="connsiteY3512" fmla="*/ 180627 h 1041673"/>
              <a:gd name="connsiteX3513" fmla="*/ 1699702 w 5155357"/>
              <a:gd name="connsiteY3513" fmla="*/ 179756 h 1041673"/>
              <a:gd name="connsiteX3514" fmla="*/ 1701505 w 5155357"/>
              <a:gd name="connsiteY3514" fmla="*/ 179010 h 1041673"/>
              <a:gd name="connsiteX3515" fmla="*/ 1702438 w 5155357"/>
              <a:gd name="connsiteY3515" fmla="*/ 177705 h 1041673"/>
              <a:gd name="connsiteX3516" fmla="*/ 1701443 w 5155357"/>
              <a:gd name="connsiteY3516" fmla="*/ 177767 h 1041673"/>
              <a:gd name="connsiteX3517" fmla="*/ 1699702 w 5155357"/>
              <a:gd name="connsiteY3517" fmla="*/ 178140 h 1041673"/>
              <a:gd name="connsiteX3518" fmla="*/ 1696780 w 5155357"/>
              <a:gd name="connsiteY3518" fmla="*/ 178389 h 1041673"/>
              <a:gd name="connsiteX3519" fmla="*/ 1693671 w 5155357"/>
              <a:gd name="connsiteY3519" fmla="*/ 179383 h 1041673"/>
              <a:gd name="connsiteX3520" fmla="*/ 1694169 w 5155357"/>
              <a:gd name="connsiteY3520" fmla="*/ 178575 h 1041673"/>
              <a:gd name="connsiteX3521" fmla="*/ 1692490 w 5155357"/>
              <a:gd name="connsiteY3521" fmla="*/ 179756 h 1041673"/>
              <a:gd name="connsiteX3522" fmla="*/ 1689381 w 5155357"/>
              <a:gd name="connsiteY3522" fmla="*/ 181373 h 1041673"/>
              <a:gd name="connsiteX3523" fmla="*/ 1687143 w 5155357"/>
              <a:gd name="connsiteY3523" fmla="*/ 182928 h 1041673"/>
              <a:gd name="connsiteX3524" fmla="*/ 1685215 w 5155357"/>
              <a:gd name="connsiteY3524" fmla="*/ 182865 h 1041673"/>
              <a:gd name="connsiteX3525" fmla="*/ 1687453 w 5155357"/>
              <a:gd name="connsiteY3525" fmla="*/ 181373 h 1041673"/>
              <a:gd name="connsiteX3526" fmla="*/ 1687951 w 5155357"/>
              <a:gd name="connsiteY3526" fmla="*/ 181062 h 1041673"/>
              <a:gd name="connsiteX3527" fmla="*/ 1687827 w 5155357"/>
              <a:gd name="connsiteY3527" fmla="*/ 181062 h 1041673"/>
              <a:gd name="connsiteX3528" fmla="*/ 1688945 w 5155357"/>
              <a:gd name="connsiteY3528" fmla="*/ 179259 h 1041673"/>
              <a:gd name="connsiteX3529" fmla="*/ 1691060 w 5155357"/>
              <a:gd name="connsiteY3529" fmla="*/ 178264 h 1041673"/>
              <a:gd name="connsiteX3530" fmla="*/ 1693298 w 5155357"/>
              <a:gd name="connsiteY3530" fmla="*/ 177518 h 1041673"/>
              <a:gd name="connsiteX3531" fmla="*/ 1695474 w 5155357"/>
              <a:gd name="connsiteY3531" fmla="*/ 176337 h 1041673"/>
              <a:gd name="connsiteX3532" fmla="*/ 1698210 w 5155357"/>
              <a:gd name="connsiteY3532" fmla="*/ 176026 h 1041673"/>
              <a:gd name="connsiteX3533" fmla="*/ 1702563 w 5155357"/>
              <a:gd name="connsiteY3533" fmla="*/ 175280 h 1041673"/>
              <a:gd name="connsiteX3534" fmla="*/ 1705485 w 5155357"/>
              <a:gd name="connsiteY3534" fmla="*/ 174409 h 1041673"/>
              <a:gd name="connsiteX3535" fmla="*/ 1705982 w 5155357"/>
              <a:gd name="connsiteY3535" fmla="*/ 175466 h 1041673"/>
              <a:gd name="connsiteX3536" fmla="*/ 1706480 w 5155357"/>
              <a:gd name="connsiteY3536" fmla="*/ 176026 h 1041673"/>
              <a:gd name="connsiteX3537" fmla="*/ 1708345 w 5155357"/>
              <a:gd name="connsiteY3537" fmla="*/ 175466 h 1041673"/>
              <a:gd name="connsiteX3538" fmla="*/ 1708656 w 5155357"/>
              <a:gd name="connsiteY3538" fmla="*/ 176150 h 1041673"/>
              <a:gd name="connsiteX3539" fmla="*/ 1707972 w 5155357"/>
              <a:gd name="connsiteY3539" fmla="*/ 177456 h 1041673"/>
              <a:gd name="connsiteX3540" fmla="*/ 1709526 w 5155357"/>
              <a:gd name="connsiteY3540" fmla="*/ 177083 h 1041673"/>
              <a:gd name="connsiteX3541" fmla="*/ 1711578 w 5155357"/>
              <a:gd name="connsiteY3541" fmla="*/ 176399 h 1041673"/>
              <a:gd name="connsiteX3542" fmla="*/ 1713319 w 5155357"/>
              <a:gd name="connsiteY3542" fmla="*/ 176399 h 1041673"/>
              <a:gd name="connsiteX3543" fmla="*/ 1714874 w 5155357"/>
              <a:gd name="connsiteY3543" fmla="*/ 175964 h 1041673"/>
              <a:gd name="connsiteX3544" fmla="*/ 1716677 w 5155357"/>
              <a:gd name="connsiteY3544" fmla="*/ 175093 h 1041673"/>
              <a:gd name="connsiteX3545" fmla="*/ 1719102 w 5155357"/>
              <a:gd name="connsiteY3545" fmla="*/ 174534 h 1041673"/>
              <a:gd name="connsiteX3546" fmla="*/ 1719537 w 5155357"/>
              <a:gd name="connsiteY3546" fmla="*/ 174409 h 1041673"/>
              <a:gd name="connsiteX3547" fmla="*/ 1720158 w 5155357"/>
              <a:gd name="connsiteY3547" fmla="*/ 174969 h 1041673"/>
              <a:gd name="connsiteX3548" fmla="*/ 1720470 w 5155357"/>
              <a:gd name="connsiteY3548" fmla="*/ 174969 h 1041673"/>
              <a:gd name="connsiteX3549" fmla="*/ 1720470 w 5155357"/>
              <a:gd name="connsiteY3549" fmla="*/ 175218 h 1041673"/>
              <a:gd name="connsiteX3550" fmla="*/ 1721402 w 5155357"/>
              <a:gd name="connsiteY3550" fmla="*/ 176337 h 1041673"/>
              <a:gd name="connsiteX3551" fmla="*/ 1722957 w 5155357"/>
              <a:gd name="connsiteY3551" fmla="*/ 175901 h 1041673"/>
              <a:gd name="connsiteX3552" fmla="*/ 1721402 w 5155357"/>
              <a:gd name="connsiteY3552" fmla="*/ 176337 h 1041673"/>
              <a:gd name="connsiteX3553" fmla="*/ 1715931 w 5155357"/>
              <a:gd name="connsiteY3553" fmla="*/ 177580 h 1041673"/>
              <a:gd name="connsiteX3554" fmla="*/ 1713878 w 5155357"/>
              <a:gd name="connsiteY3554" fmla="*/ 178015 h 1041673"/>
              <a:gd name="connsiteX3555" fmla="*/ 1712014 w 5155357"/>
              <a:gd name="connsiteY3555" fmla="*/ 178699 h 1041673"/>
              <a:gd name="connsiteX3556" fmla="*/ 1710272 w 5155357"/>
              <a:gd name="connsiteY3556" fmla="*/ 179135 h 1041673"/>
              <a:gd name="connsiteX3557" fmla="*/ 1709464 w 5155357"/>
              <a:gd name="connsiteY3557" fmla="*/ 179446 h 1041673"/>
              <a:gd name="connsiteX3558" fmla="*/ 1711019 w 5155357"/>
              <a:gd name="connsiteY3558" fmla="*/ 178575 h 1041673"/>
              <a:gd name="connsiteX3559" fmla="*/ 1699267 w 5155357"/>
              <a:gd name="connsiteY3559" fmla="*/ 181995 h 1041673"/>
              <a:gd name="connsiteX3560" fmla="*/ 1697153 w 5155357"/>
              <a:gd name="connsiteY3560" fmla="*/ 183363 h 1041673"/>
              <a:gd name="connsiteX3561" fmla="*/ 1692552 w 5155357"/>
              <a:gd name="connsiteY3561" fmla="*/ 184668 h 1041673"/>
              <a:gd name="connsiteX3562" fmla="*/ 1686769 w 5155357"/>
              <a:gd name="connsiteY3562" fmla="*/ 186720 h 1041673"/>
              <a:gd name="connsiteX3563" fmla="*/ 1671909 w 5155357"/>
              <a:gd name="connsiteY3563" fmla="*/ 193746 h 1041673"/>
              <a:gd name="connsiteX3564" fmla="*/ 1636157 w 5155357"/>
              <a:gd name="connsiteY3564" fmla="*/ 206493 h 1041673"/>
              <a:gd name="connsiteX3565" fmla="*/ 1630250 w 5155357"/>
              <a:gd name="connsiteY3565" fmla="*/ 211840 h 1041673"/>
              <a:gd name="connsiteX3566" fmla="*/ 1629255 w 5155357"/>
              <a:gd name="connsiteY3566" fmla="*/ 212213 h 1041673"/>
              <a:gd name="connsiteX3567" fmla="*/ 1627825 w 5155357"/>
              <a:gd name="connsiteY3567" fmla="*/ 212773 h 1041673"/>
              <a:gd name="connsiteX3568" fmla="*/ 1626643 w 5155357"/>
              <a:gd name="connsiteY3568" fmla="*/ 211032 h 1041673"/>
              <a:gd name="connsiteX3569" fmla="*/ 1612716 w 5155357"/>
              <a:gd name="connsiteY3569" fmla="*/ 217685 h 1041673"/>
              <a:gd name="connsiteX3570" fmla="*/ 1612716 w 5155357"/>
              <a:gd name="connsiteY3570" fmla="*/ 217871 h 1041673"/>
              <a:gd name="connsiteX3571" fmla="*/ 1611846 w 5155357"/>
              <a:gd name="connsiteY3571" fmla="*/ 218120 h 1041673"/>
              <a:gd name="connsiteX3572" fmla="*/ 1611038 w 5155357"/>
              <a:gd name="connsiteY3572" fmla="*/ 218306 h 1041673"/>
              <a:gd name="connsiteX3573" fmla="*/ 1611038 w 5155357"/>
              <a:gd name="connsiteY3573" fmla="*/ 218306 h 1041673"/>
              <a:gd name="connsiteX3574" fmla="*/ 1610913 w 5155357"/>
              <a:gd name="connsiteY3574" fmla="*/ 218306 h 1041673"/>
              <a:gd name="connsiteX3575" fmla="*/ 1610602 w 5155357"/>
              <a:gd name="connsiteY3575" fmla="*/ 218369 h 1041673"/>
              <a:gd name="connsiteX3576" fmla="*/ 1610477 w 5155357"/>
              <a:gd name="connsiteY3576" fmla="*/ 218493 h 1041673"/>
              <a:gd name="connsiteX3577" fmla="*/ 1582560 w 5155357"/>
              <a:gd name="connsiteY3577" fmla="*/ 231053 h 1041673"/>
              <a:gd name="connsiteX3578" fmla="*/ 1595369 w 5155357"/>
              <a:gd name="connsiteY3578" fmla="*/ 218306 h 1041673"/>
              <a:gd name="connsiteX3579" fmla="*/ 1692862 w 5155357"/>
              <a:gd name="connsiteY3579" fmla="*/ 179694 h 1041673"/>
              <a:gd name="connsiteX3580" fmla="*/ 1693484 w 5155357"/>
              <a:gd name="connsiteY3580" fmla="*/ 179446 h 1041673"/>
              <a:gd name="connsiteX3581" fmla="*/ 1692862 w 5155357"/>
              <a:gd name="connsiteY3581" fmla="*/ 179694 h 1041673"/>
              <a:gd name="connsiteX3582" fmla="*/ 1698396 w 5155357"/>
              <a:gd name="connsiteY3582" fmla="*/ 189518 h 1041673"/>
              <a:gd name="connsiteX3583" fmla="*/ 1698024 w 5155357"/>
              <a:gd name="connsiteY3583" fmla="*/ 189829 h 1041673"/>
              <a:gd name="connsiteX3584" fmla="*/ 1697464 w 5155357"/>
              <a:gd name="connsiteY3584" fmla="*/ 190140 h 1041673"/>
              <a:gd name="connsiteX3585" fmla="*/ 1696904 w 5155357"/>
              <a:gd name="connsiteY3585" fmla="*/ 190327 h 1041673"/>
              <a:gd name="connsiteX3586" fmla="*/ 1695536 w 5155357"/>
              <a:gd name="connsiteY3586" fmla="*/ 190327 h 1041673"/>
              <a:gd name="connsiteX3587" fmla="*/ 1695785 w 5155357"/>
              <a:gd name="connsiteY3587" fmla="*/ 189083 h 1041673"/>
              <a:gd name="connsiteX3588" fmla="*/ 1696283 w 5155357"/>
              <a:gd name="connsiteY3588" fmla="*/ 188897 h 1041673"/>
              <a:gd name="connsiteX3589" fmla="*/ 1696780 w 5155357"/>
              <a:gd name="connsiteY3589" fmla="*/ 188710 h 1041673"/>
              <a:gd name="connsiteX3590" fmla="*/ 1697029 w 5155357"/>
              <a:gd name="connsiteY3590" fmla="*/ 188586 h 1041673"/>
              <a:gd name="connsiteX3591" fmla="*/ 1697526 w 5155357"/>
              <a:gd name="connsiteY3591" fmla="*/ 188461 h 1041673"/>
              <a:gd name="connsiteX3592" fmla="*/ 1698396 w 5155357"/>
              <a:gd name="connsiteY3592" fmla="*/ 189518 h 1041673"/>
              <a:gd name="connsiteX3593" fmla="*/ 1684406 w 5155357"/>
              <a:gd name="connsiteY3593" fmla="*/ 193373 h 1041673"/>
              <a:gd name="connsiteX3594" fmla="*/ 1682852 w 5155357"/>
              <a:gd name="connsiteY3594" fmla="*/ 193125 h 1041673"/>
              <a:gd name="connsiteX3595" fmla="*/ 1683723 w 5155357"/>
              <a:gd name="connsiteY3595" fmla="*/ 191881 h 1041673"/>
              <a:gd name="connsiteX3596" fmla="*/ 1684904 w 5155357"/>
              <a:gd name="connsiteY3596" fmla="*/ 192192 h 1041673"/>
              <a:gd name="connsiteX3597" fmla="*/ 1684406 w 5155357"/>
              <a:gd name="connsiteY3597" fmla="*/ 193373 h 1041673"/>
              <a:gd name="connsiteX3598" fmla="*/ 1677132 w 5155357"/>
              <a:gd name="connsiteY3598" fmla="*/ 195985 h 1041673"/>
              <a:gd name="connsiteX3599" fmla="*/ 1675950 w 5155357"/>
              <a:gd name="connsiteY3599" fmla="*/ 196980 h 1041673"/>
              <a:gd name="connsiteX3600" fmla="*/ 1675639 w 5155357"/>
              <a:gd name="connsiteY3600" fmla="*/ 197228 h 1041673"/>
              <a:gd name="connsiteX3601" fmla="*/ 1673774 w 5155357"/>
              <a:gd name="connsiteY3601" fmla="*/ 197415 h 1041673"/>
              <a:gd name="connsiteX3602" fmla="*/ 1673401 w 5155357"/>
              <a:gd name="connsiteY3602" fmla="*/ 196917 h 1041673"/>
              <a:gd name="connsiteX3603" fmla="*/ 1674334 w 5155357"/>
              <a:gd name="connsiteY3603" fmla="*/ 195425 h 1041673"/>
              <a:gd name="connsiteX3604" fmla="*/ 1674458 w 5155357"/>
              <a:gd name="connsiteY3604" fmla="*/ 195425 h 1041673"/>
              <a:gd name="connsiteX3605" fmla="*/ 1674893 w 5155357"/>
              <a:gd name="connsiteY3605" fmla="*/ 195239 h 1041673"/>
              <a:gd name="connsiteX3606" fmla="*/ 1677132 w 5155357"/>
              <a:gd name="connsiteY3606" fmla="*/ 196047 h 1041673"/>
              <a:gd name="connsiteX3607" fmla="*/ 1669733 w 5155357"/>
              <a:gd name="connsiteY3607" fmla="*/ 197539 h 1041673"/>
              <a:gd name="connsiteX3608" fmla="*/ 1669484 w 5155357"/>
              <a:gd name="connsiteY3608" fmla="*/ 198099 h 1041673"/>
              <a:gd name="connsiteX3609" fmla="*/ 1667245 w 5155357"/>
              <a:gd name="connsiteY3609" fmla="*/ 199405 h 1041673"/>
              <a:gd name="connsiteX3610" fmla="*/ 1665815 w 5155357"/>
              <a:gd name="connsiteY3610" fmla="*/ 200275 h 1041673"/>
              <a:gd name="connsiteX3611" fmla="*/ 1665753 w 5155357"/>
              <a:gd name="connsiteY3611" fmla="*/ 200275 h 1041673"/>
              <a:gd name="connsiteX3612" fmla="*/ 1666127 w 5155357"/>
              <a:gd name="connsiteY3612" fmla="*/ 198907 h 1041673"/>
              <a:gd name="connsiteX3613" fmla="*/ 1667308 w 5155357"/>
              <a:gd name="connsiteY3613" fmla="*/ 197974 h 1041673"/>
              <a:gd name="connsiteX3614" fmla="*/ 1667619 w 5155357"/>
              <a:gd name="connsiteY3614" fmla="*/ 197788 h 1041673"/>
              <a:gd name="connsiteX3615" fmla="*/ 1667929 w 5155357"/>
              <a:gd name="connsiteY3615" fmla="*/ 197601 h 1041673"/>
              <a:gd name="connsiteX3616" fmla="*/ 1668178 w 5155357"/>
              <a:gd name="connsiteY3616" fmla="*/ 197539 h 1041673"/>
              <a:gd name="connsiteX3617" fmla="*/ 1669733 w 5155357"/>
              <a:gd name="connsiteY3617" fmla="*/ 197539 h 1041673"/>
              <a:gd name="connsiteX3618" fmla="*/ 1660531 w 5155357"/>
              <a:gd name="connsiteY3618" fmla="*/ 201519 h 1041673"/>
              <a:gd name="connsiteX3619" fmla="*/ 1656613 w 5155357"/>
              <a:gd name="connsiteY3619" fmla="*/ 204379 h 1041673"/>
              <a:gd name="connsiteX3620" fmla="*/ 1660531 w 5155357"/>
              <a:gd name="connsiteY3620" fmla="*/ 201519 h 1041673"/>
              <a:gd name="connsiteX3621" fmla="*/ 1653318 w 5155357"/>
              <a:gd name="connsiteY3621" fmla="*/ 204814 h 1041673"/>
              <a:gd name="connsiteX3622" fmla="*/ 1650520 w 5155357"/>
              <a:gd name="connsiteY3622" fmla="*/ 205995 h 1041673"/>
              <a:gd name="connsiteX3623" fmla="*/ 1653318 w 5155357"/>
              <a:gd name="connsiteY3623" fmla="*/ 204814 h 1041673"/>
              <a:gd name="connsiteX3624" fmla="*/ 1628696 w 5155357"/>
              <a:gd name="connsiteY3624" fmla="*/ 214389 h 1041673"/>
              <a:gd name="connsiteX3625" fmla="*/ 1629566 w 5155357"/>
              <a:gd name="connsiteY3625" fmla="*/ 214078 h 1041673"/>
              <a:gd name="connsiteX3626" fmla="*/ 1631431 w 5155357"/>
              <a:gd name="connsiteY3626" fmla="*/ 213270 h 1041673"/>
              <a:gd name="connsiteX3627" fmla="*/ 1631431 w 5155357"/>
              <a:gd name="connsiteY3627" fmla="*/ 213208 h 1041673"/>
              <a:gd name="connsiteX3628" fmla="*/ 1631556 w 5155357"/>
              <a:gd name="connsiteY3628" fmla="*/ 213332 h 1041673"/>
              <a:gd name="connsiteX3629" fmla="*/ 1648282 w 5155357"/>
              <a:gd name="connsiteY3629" fmla="*/ 207115 h 1041673"/>
              <a:gd name="connsiteX3630" fmla="*/ 1642126 w 5155357"/>
              <a:gd name="connsiteY3630" fmla="*/ 211591 h 1041673"/>
              <a:gd name="connsiteX3631" fmla="*/ 1622042 w 5155357"/>
              <a:gd name="connsiteY3631" fmla="*/ 218866 h 1041673"/>
              <a:gd name="connsiteX3632" fmla="*/ 1628758 w 5155357"/>
              <a:gd name="connsiteY3632" fmla="*/ 214451 h 1041673"/>
              <a:gd name="connsiteX3633" fmla="*/ 1628758 w 5155357"/>
              <a:gd name="connsiteY3633" fmla="*/ 214451 h 1041673"/>
              <a:gd name="connsiteX3634" fmla="*/ 1618125 w 5155357"/>
              <a:gd name="connsiteY3634" fmla="*/ 219985 h 1041673"/>
              <a:gd name="connsiteX3635" fmla="*/ 1615887 w 5155357"/>
              <a:gd name="connsiteY3635" fmla="*/ 221664 h 1041673"/>
              <a:gd name="connsiteX3636" fmla="*/ 1616385 w 5155357"/>
              <a:gd name="connsiteY3636" fmla="*/ 221975 h 1041673"/>
              <a:gd name="connsiteX3637" fmla="*/ 1614457 w 5155357"/>
              <a:gd name="connsiteY3637" fmla="*/ 222845 h 1041673"/>
              <a:gd name="connsiteX3638" fmla="*/ 1610602 w 5155357"/>
              <a:gd name="connsiteY3638" fmla="*/ 224773 h 1041673"/>
              <a:gd name="connsiteX3639" fmla="*/ 1607555 w 5155357"/>
              <a:gd name="connsiteY3639" fmla="*/ 225643 h 1041673"/>
              <a:gd name="connsiteX3640" fmla="*/ 1604135 w 5155357"/>
              <a:gd name="connsiteY3640" fmla="*/ 228193 h 1041673"/>
              <a:gd name="connsiteX3641" fmla="*/ 1600840 w 5155357"/>
              <a:gd name="connsiteY3641" fmla="*/ 230369 h 1041673"/>
              <a:gd name="connsiteX3642" fmla="*/ 1598104 w 5155357"/>
              <a:gd name="connsiteY3642" fmla="*/ 231364 h 1041673"/>
              <a:gd name="connsiteX3643" fmla="*/ 1596302 w 5155357"/>
              <a:gd name="connsiteY3643" fmla="*/ 231737 h 1041673"/>
              <a:gd name="connsiteX3644" fmla="*/ 1599721 w 5155357"/>
              <a:gd name="connsiteY3644" fmla="*/ 229063 h 1041673"/>
              <a:gd name="connsiteX3645" fmla="*/ 1602830 w 5155357"/>
              <a:gd name="connsiteY3645" fmla="*/ 226763 h 1041673"/>
              <a:gd name="connsiteX3646" fmla="*/ 1605317 w 5155357"/>
              <a:gd name="connsiteY3646" fmla="*/ 225519 h 1041673"/>
              <a:gd name="connsiteX3647" fmla="*/ 1607929 w 5155357"/>
              <a:gd name="connsiteY3647" fmla="*/ 224524 h 1041673"/>
              <a:gd name="connsiteX3648" fmla="*/ 1611038 w 5155357"/>
              <a:gd name="connsiteY3648" fmla="*/ 223094 h 1041673"/>
              <a:gd name="connsiteX3649" fmla="*/ 1613711 w 5155357"/>
              <a:gd name="connsiteY3649" fmla="*/ 221540 h 1041673"/>
              <a:gd name="connsiteX3650" fmla="*/ 1615762 w 5155357"/>
              <a:gd name="connsiteY3650" fmla="*/ 220731 h 1041673"/>
              <a:gd name="connsiteX3651" fmla="*/ 1617939 w 5155357"/>
              <a:gd name="connsiteY3651" fmla="*/ 219861 h 1041673"/>
              <a:gd name="connsiteX3652" fmla="*/ 1618125 w 5155357"/>
              <a:gd name="connsiteY3652" fmla="*/ 219985 h 1041673"/>
              <a:gd name="connsiteX3653" fmla="*/ 1619804 w 5155357"/>
              <a:gd name="connsiteY3653" fmla="*/ 219985 h 1041673"/>
              <a:gd name="connsiteX3654" fmla="*/ 1616447 w 5155357"/>
              <a:gd name="connsiteY3654" fmla="*/ 221975 h 1041673"/>
              <a:gd name="connsiteX3655" fmla="*/ 1616695 w 5155357"/>
              <a:gd name="connsiteY3655" fmla="*/ 221851 h 1041673"/>
              <a:gd name="connsiteX3656" fmla="*/ 1618685 w 5155357"/>
              <a:gd name="connsiteY3656" fmla="*/ 221042 h 1041673"/>
              <a:gd name="connsiteX3657" fmla="*/ 1618125 w 5155357"/>
              <a:gd name="connsiteY3657" fmla="*/ 219985 h 1041673"/>
              <a:gd name="connsiteX3658" fmla="*/ 1610789 w 5155357"/>
              <a:gd name="connsiteY3658" fmla="*/ 219239 h 1041673"/>
              <a:gd name="connsiteX3659" fmla="*/ 1611784 w 5155357"/>
              <a:gd name="connsiteY3659" fmla="*/ 218990 h 1041673"/>
              <a:gd name="connsiteX3660" fmla="*/ 1612530 w 5155357"/>
              <a:gd name="connsiteY3660" fmla="*/ 218804 h 1041673"/>
              <a:gd name="connsiteX3661" fmla="*/ 1612530 w 5155357"/>
              <a:gd name="connsiteY3661" fmla="*/ 218804 h 1041673"/>
              <a:gd name="connsiteX3662" fmla="*/ 1610291 w 5155357"/>
              <a:gd name="connsiteY3662" fmla="*/ 220483 h 1041673"/>
              <a:gd name="connsiteX3663" fmla="*/ 1610851 w 5155357"/>
              <a:gd name="connsiteY3663" fmla="*/ 219363 h 1041673"/>
              <a:gd name="connsiteX3664" fmla="*/ 1610851 w 5155357"/>
              <a:gd name="connsiteY3664" fmla="*/ 219239 h 1041673"/>
              <a:gd name="connsiteX3665" fmla="*/ 1593503 w 5155357"/>
              <a:gd name="connsiteY3665" fmla="*/ 233851 h 1041673"/>
              <a:gd name="connsiteX3666" fmla="*/ 1591452 w 5155357"/>
              <a:gd name="connsiteY3666" fmla="*/ 235032 h 1041673"/>
              <a:gd name="connsiteX3667" fmla="*/ 1591452 w 5155357"/>
              <a:gd name="connsiteY3667" fmla="*/ 234100 h 1041673"/>
              <a:gd name="connsiteX3668" fmla="*/ 1592819 w 5155357"/>
              <a:gd name="connsiteY3668" fmla="*/ 233229 h 1041673"/>
              <a:gd name="connsiteX3669" fmla="*/ 1593503 w 5155357"/>
              <a:gd name="connsiteY3669" fmla="*/ 233851 h 1041673"/>
              <a:gd name="connsiteX3670" fmla="*/ 1572549 w 5155357"/>
              <a:gd name="connsiteY3670" fmla="*/ 234100 h 1041673"/>
              <a:gd name="connsiteX3671" fmla="*/ 1573855 w 5155357"/>
              <a:gd name="connsiteY3671" fmla="*/ 233105 h 1041673"/>
              <a:gd name="connsiteX3672" fmla="*/ 1575037 w 5155357"/>
              <a:gd name="connsiteY3672" fmla="*/ 232607 h 1041673"/>
              <a:gd name="connsiteX3673" fmla="*/ 1575658 w 5155357"/>
              <a:gd name="connsiteY3673" fmla="*/ 233229 h 1041673"/>
              <a:gd name="connsiteX3674" fmla="*/ 1573482 w 5155357"/>
              <a:gd name="connsiteY3674" fmla="*/ 235094 h 1041673"/>
              <a:gd name="connsiteX3675" fmla="*/ 1572487 w 5155357"/>
              <a:gd name="connsiteY3675" fmla="*/ 235467 h 1041673"/>
              <a:gd name="connsiteX3676" fmla="*/ 1572549 w 5155357"/>
              <a:gd name="connsiteY3676" fmla="*/ 234100 h 1041673"/>
              <a:gd name="connsiteX3677" fmla="*/ 1567202 w 5155357"/>
              <a:gd name="connsiteY3677" fmla="*/ 235903 h 1041673"/>
              <a:gd name="connsiteX3678" fmla="*/ 1569565 w 5155357"/>
              <a:gd name="connsiteY3678" fmla="*/ 234659 h 1041673"/>
              <a:gd name="connsiteX3679" fmla="*/ 1570746 w 5155357"/>
              <a:gd name="connsiteY3679" fmla="*/ 234535 h 1041673"/>
              <a:gd name="connsiteX3680" fmla="*/ 1570684 w 5155357"/>
              <a:gd name="connsiteY3680" fmla="*/ 236089 h 1041673"/>
              <a:gd name="connsiteX3681" fmla="*/ 1568073 w 5155357"/>
              <a:gd name="connsiteY3681" fmla="*/ 236649 h 1041673"/>
              <a:gd name="connsiteX3682" fmla="*/ 1566207 w 5155357"/>
              <a:gd name="connsiteY3682" fmla="*/ 237457 h 1041673"/>
              <a:gd name="connsiteX3683" fmla="*/ 1567202 w 5155357"/>
              <a:gd name="connsiteY3683" fmla="*/ 235903 h 1041673"/>
              <a:gd name="connsiteX3684" fmla="*/ 1560052 w 5155357"/>
              <a:gd name="connsiteY3684" fmla="*/ 219985 h 1041673"/>
              <a:gd name="connsiteX3685" fmla="*/ 1557813 w 5155357"/>
              <a:gd name="connsiteY3685" fmla="*/ 221042 h 1041673"/>
              <a:gd name="connsiteX3686" fmla="*/ 1560052 w 5155357"/>
              <a:gd name="connsiteY3686" fmla="*/ 219985 h 1041673"/>
              <a:gd name="connsiteX3687" fmla="*/ 1554518 w 5155357"/>
              <a:gd name="connsiteY3687" fmla="*/ 243488 h 1041673"/>
              <a:gd name="connsiteX3688" fmla="*/ 1556508 w 5155357"/>
              <a:gd name="connsiteY3688" fmla="*/ 242183 h 1041673"/>
              <a:gd name="connsiteX3689" fmla="*/ 1559243 w 5155357"/>
              <a:gd name="connsiteY3689" fmla="*/ 240690 h 1041673"/>
              <a:gd name="connsiteX3690" fmla="*/ 1562477 w 5155357"/>
              <a:gd name="connsiteY3690" fmla="*/ 239012 h 1041673"/>
              <a:gd name="connsiteX3691" fmla="*/ 1563658 w 5155357"/>
              <a:gd name="connsiteY3691" fmla="*/ 238017 h 1041673"/>
              <a:gd name="connsiteX3692" fmla="*/ 1566145 w 5155357"/>
              <a:gd name="connsiteY3692" fmla="*/ 238576 h 1041673"/>
              <a:gd name="connsiteX3693" fmla="*/ 1563844 w 5155357"/>
              <a:gd name="connsiteY3693" fmla="*/ 239260 h 1041673"/>
              <a:gd name="connsiteX3694" fmla="*/ 1562539 w 5155357"/>
              <a:gd name="connsiteY3694" fmla="*/ 240131 h 1041673"/>
              <a:gd name="connsiteX3695" fmla="*/ 1560487 w 5155357"/>
              <a:gd name="connsiteY3695" fmla="*/ 241250 h 1041673"/>
              <a:gd name="connsiteX3696" fmla="*/ 1558248 w 5155357"/>
              <a:gd name="connsiteY3696" fmla="*/ 242183 h 1041673"/>
              <a:gd name="connsiteX3697" fmla="*/ 1557129 w 5155357"/>
              <a:gd name="connsiteY3697" fmla="*/ 243053 h 1041673"/>
              <a:gd name="connsiteX3698" fmla="*/ 1555202 w 5155357"/>
              <a:gd name="connsiteY3698" fmla="*/ 244421 h 1041673"/>
              <a:gd name="connsiteX3699" fmla="*/ 1554518 w 5155357"/>
              <a:gd name="connsiteY3699" fmla="*/ 243488 h 1041673"/>
              <a:gd name="connsiteX3700" fmla="*/ 1562477 w 5155357"/>
              <a:gd name="connsiteY3700" fmla="*/ 292173 h 1041673"/>
              <a:gd name="connsiteX3701" fmla="*/ 1560052 w 5155357"/>
              <a:gd name="connsiteY3701" fmla="*/ 292360 h 1041673"/>
              <a:gd name="connsiteX3702" fmla="*/ 1562414 w 5155357"/>
              <a:gd name="connsiteY3702" fmla="*/ 290557 h 1041673"/>
              <a:gd name="connsiteX3703" fmla="*/ 1564777 w 5155357"/>
              <a:gd name="connsiteY3703" fmla="*/ 290059 h 1041673"/>
              <a:gd name="connsiteX3704" fmla="*/ 1562477 w 5155357"/>
              <a:gd name="connsiteY3704" fmla="*/ 292173 h 1041673"/>
              <a:gd name="connsiteX3705" fmla="*/ 1557564 w 5155357"/>
              <a:gd name="connsiteY3705" fmla="*/ 293728 h 1041673"/>
              <a:gd name="connsiteX3706" fmla="*/ 1556010 w 5155357"/>
              <a:gd name="connsiteY3706" fmla="*/ 295842 h 1041673"/>
              <a:gd name="connsiteX3707" fmla="*/ 1555139 w 5155357"/>
              <a:gd name="connsiteY3707" fmla="*/ 294971 h 1041673"/>
              <a:gd name="connsiteX3708" fmla="*/ 1557564 w 5155357"/>
              <a:gd name="connsiteY3708" fmla="*/ 293728 h 1041673"/>
              <a:gd name="connsiteX3709" fmla="*/ 1550103 w 5155357"/>
              <a:gd name="connsiteY3709" fmla="*/ 221229 h 1041673"/>
              <a:gd name="connsiteX3710" fmla="*/ 1550849 w 5155357"/>
              <a:gd name="connsiteY3710" fmla="*/ 219426 h 1041673"/>
              <a:gd name="connsiteX3711" fmla="*/ 1552093 w 5155357"/>
              <a:gd name="connsiteY3711" fmla="*/ 217747 h 1041673"/>
              <a:gd name="connsiteX3712" fmla="*/ 1552528 w 5155357"/>
              <a:gd name="connsiteY3712" fmla="*/ 216814 h 1041673"/>
              <a:gd name="connsiteX3713" fmla="*/ 1554021 w 5155357"/>
              <a:gd name="connsiteY3713" fmla="*/ 216752 h 1041673"/>
              <a:gd name="connsiteX3714" fmla="*/ 1552715 w 5155357"/>
              <a:gd name="connsiteY3714" fmla="*/ 218990 h 1041673"/>
              <a:gd name="connsiteX3715" fmla="*/ 1551845 w 5155357"/>
              <a:gd name="connsiteY3715" fmla="*/ 220607 h 1041673"/>
              <a:gd name="connsiteX3716" fmla="*/ 1550725 w 5155357"/>
              <a:gd name="connsiteY3716" fmla="*/ 222286 h 1041673"/>
              <a:gd name="connsiteX3717" fmla="*/ 1550103 w 5155357"/>
              <a:gd name="connsiteY3717" fmla="*/ 221229 h 1041673"/>
              <a:gd name="connsiteX3718" fmla="*/ 1520756 w 5155357"/>
              <a:gd name="connsiteY3718" fmla="*/ 315987 h 1041673"/>
              <a:gd name="connsiteX3719" fmla="*/ 1523740 w 5155357"/>
              <a:gd name="connsiteY3719" fmla="*/ 313998 h 1041673"/>
              <a:gd name="connsiteX3720" fmla="*/ 1524113 w 5155357"/>
              <a:gd name="connsiteY3720" fmla="*/ 315055 h 1041673"/>
              <a:gd name="connsiteX3721" fmla="*/ 1521750 w 5155357"/>
              <a:gd name="connsiteY3721" fmla="*/ 316609 h 1041673"/>
              <a:gd name="connsiteX3722" fmla="*/ 1520756 w 5155357"/>
              <a:gd name="connsiteY3722" fmla="*/ 315987 h 1041673"/>
              <a:gd name="connsiteX3723" fmla="*/ 1517087 w 5155357"/>
              <a:gd name="connsiteY3723" fmla="*/ 319034 h 1041673"/>
              <a:gd name="connsiteX3724" fmla="*/ 1518641 w 5155357"/>
              <a:gd name="connsiteY3724" fmla="*/ 317790 h 1041673"/>
              <a:gd name="connsiteX3725" fmla="*/ 1519450 w 5155357"/>
              <a:gd name="connsiteY3725" fmla="*/ 318847 h 1041673"/>
              <a:gd name="connsiteX3726" fmla="*/ 1517274 w 5155357"/>
              <a:gd name="connsiteY3726" fmla="*/ 320651 h 1041673"/>
              <a:gd name="connsiteX3727" fmla="*/ 1515906 w 5155357"/>
              <a:gd name="connsiteY3727" fmla="*/ 321086 h 1041673"/>
              <a:gd name="connsiteX3728" fmla="*/ 1517087 w 5155357"/>
              <a:gd name="connsiteY3728" fmla="*/ 319034 h 1041673"/>
              <a:gd name="connsiteX3729" fmla="*/ 1430536 w 5155357"/>
              <a:gd name="connsiteY3729" fmla="*/ 468571 h 1041673"/>
              <a:gd name="connsiteX3730" fmla="*/ 1430847 w 5155357"/>
              <a:gd name="connsiteY3730" fmla="*/ 466892 h 1041673"/>
              <a:gd name="connsiteX3731" fmla="*/ 1431780 w 5155357"/>
              <a:gd name="connsiteY3731" fmla="*/ 468633 h 1041673"/>
              <a:gd name="connsiteX3732" fmla="*/ 1430536 w 5155357"/>
              <a:gd name="connsiteY3732" fmla="*/ 468571 h 1041673"/>
              <a:gd name="connsiteX3733" fmla="*/ 1475242 w 5155357"/>
              <a:gd name="connsiteY3733" fmla="*/ 610708 h 1041673"/>
              <a:gd name="connsiteX3734" fmla="*/ 1469522 w 5155357"/>
              <a:gd name="connsiteY3734" fmla="*/ 608408 h 1041673"/>
              <a:gd name="connsiteX3735" fmla="*/ 1472382 w 5155357"/>
              <a:gd name="connsiteY3735" fmla="*/ 608408 h 1041673"/>
              <a:gd name="connsiteX3736" fmla="*/ 1475739 w 5155357"/>
              <a:gd name="connsiteY3736" fmla="*/ 609713 h 1041673"/>
              <a:gd name="connsiteX3737" fmla="*/ 1475242 w 5155357"/>
              <a:gd name="connsiteY3737" fmla="*/ 610708 h 1041673"/>
              <a:gd name="connsiteX3738" fmla="*/ 1475988 w 5155357"/>
              <a:gd name="connsiteY3738" fmla="*/ 602874 h 1041673"/>
              <a:gd name="connsiteX3739" fmla="*/ 1473190 w 5155357"/>
              <a:gd name="connsiteY3739" fmla="*/ 601009 h 1041673"/>
              <a:gd name="connsiteX3740" fmla="*/ 1474744 w 5155357"/>
              <a:gd name="connsiteY3740" fmla="*/ 599889 h 1041673"/>
              <a:gd name="connsiteX3741" fmla="*/ 1475988 w 5155357"/>
              <a:gd name="connsiteY3741" fmla="*/ 602874 h 1041673"/>
              <a:gd name="connsiteX3742" fmla="*/ 1474682 w 5155357"/>
              <a:gd name="connsiteY3742" fmla="*/ 577816 h 1041673"/>
              <a:gd name="connsiteX3743" fmla="*/ 1455158 w 5155357"/>
              <a:gd name="connsiteY3743" fmla="*/ 577257 h 1041673"/>
              <a:gd name="connsiteX3744" fmla="*/ 1445645 w 5155357"/>
              <a:gd name="connsiteY3744" fmla="*/ 570542 h 1041673"/>
              <a:gd name="connsiteX3745" fmla="*/ 1433334 w 5155357"/>
              <a:gd name="connsiteY3745" fmla="*/ 559412 h 1041673"/>
              <a:gd name="connsiteX3746" fmla="*/ 1439490 w 5155357"/>
              <a:gd name="connsiteY3746" fmla="*/ 533670 h 1041673"/>
              <a:gd name="connsiteX3747" fmla="*/ 1439490 w 5155357"/>
              <a:gd name="connsiteY3747" fmla="*/ 528696 h 1041673"/>
              <a:gd name="connsiteX3748" fmla="*/ 1443407 w 5155357"/>
              <a:gd name="connsiteY3748" fmla="*/ 521981 h 1041673"/>
              <a:gd name="connsiteX3749" fmla="*/ 1445086 w 5155357"/>
              <a:gd name="connsiteY3749" fmla="*/ 515204 h 1041673"/>
              <a:gd name="connsiteX3750" fmla="*/ 1449003 w 5155357"/>
              <a:gd name="connsiteY3750" fmla="*/ 509048 h 1041673"/>
              <a:gd name="connsiteX3751" fmla="*/ 1448443 w 5155357"/>
              <a:gd name="connsiteY3751" fmla="*/ 502893 h 1041673"/>
              <a:gd name="connsiteX3752" fmla="*/ 1455158 w 5155357"/>
              <a:gd name="connsiteY3752" fmla="*/ 488965 h 1041673"/>
              <a:gd name="connsiteX3753" fmla="*/ 1464112 w 5155357"/>
              <a:gd name="connsiteY3753" fmla="*/ 459928 h 1041673"/>
              <a:gd name="connsiteX3754" fmla="*/ 1480838 w 5155357"/>
              <a:gd name="connsiteY3754" fmla="*/ 411927 h 1041673"/>
              <a:gd name="connsiteX3755" fmla="*/ 1486993 w 5155357"/>
              <a:gd name="connsiteY3755" fmla="*/ 395823 h 1041673"/>
              <a:gd name="connsiteX3756" fmla="*/ 1490351 w 5155357"/>
              <a:gd name="connsiteY3756" fmla="*/ 387367 h 1041673"/>
              <a:gd name="connsiteX3757" fmla="*/ 1486496 w 5155357"/>
              <a:gd name="connsiteY3757" fmla="*/ 399492 h 1041673"/>
              <a:gd name="connsiteX3758" fmla="*/ 1482454 w 5155357"/>
              <a:gd name="connsiteY3758" fmla="*/ 412238 h 1041673"/>
              <a:gd name="connsiteX3759" fmla="*/ 1482268 w 5155357"/>
              <a:gd name="connsiteY3759" fmla="*/ 412487 h 1041673"/>
              <a:gd name="connsiteX3760" fmla="*/ 1481273 w 5155357"/>
              <a:gd name="connsiteY3760" fmla="*/ 415160 h 1041673"/>
              <a:gd name="connsiteX3761" fmla="*/ 1479780 w 5155357"/>
              <a:gd name="connsiteY3761" fmla="*/ 419388 h 1041673"/>
              <a:gd name="connsiteX3762" fmla="*/ 1477729 w 5155357"/>
              <a:gd name="connsiteY3762" fmla="*/ 426103 h 1041673"/>
              <a:gd name="connsiteX3763" fmla="*/ 1476796 w 5155357"/>
              <a:gd name="connsiteY3763" fmla="*/ 430705 h 1041673"/>
              <a:gd name="connsiteX3764" fmla="*/ 1476920 w 5155357"/>
              <a:gd name="connsiteY3764" fmla="*/ 430083 h 1041673"/>
              <a:gd name="connsiteX3765" fmla="*/ 1478102 w 5155357"/>
              <a:gd name="connsiteY3765" fmla="*/ 426974 h 1041673"/>
              <a:gd name="connsiteX3766" fmla="*/ 1479097 w 5155357"/>
              <a:gd name="connsiteY3766" fmla="*/ 424487 h 1041673"/>
              <a:gd name="connsiteX3767" fmla="*/ 1480029 w 5155357"/>
              <a:gd name="connsiteY3767" fmla="*/ 421689 h 1041673"/>
              <a:gd name="connsiteX3768" fmla="*/ 1481087 w 5155357"/>
              <a:gd name="connsiteY3768" fmla="*/ 418393 h 1041673"/>
              <a:gd name="connsiteX3769" fmla="*/ 1482330 w 5155357"/>
              <a:gd name="connsiteY3769" fmla="*/ 415222 h 1041673"/>
              <a:gd name="connsiteX3770" fmla="*/ 1483076 w 5155357"/>
              <a:gd name="connsiteY3770" fmla="*/ 413233 h 1041673"/>
              <a:gd name="connsiteX3771" fmla="*/ 1483263 w 5155357"/>
              <a:gd name="connsiteY3771" fmla="*/ 412984 h 1041673"/>
              <a:gd name="connsiteX3772" fmla="*/ 1487367 w 5155357"/>
              <a:gd name="connsiteY3772" fmla="*/ 399865 h 1041673"/>
              <a:gd name="connsiteX3773" fmla="*/ 1491346 w 5155357"/>
              <a:gd name="connsiteY3773" fmla="*/ 387367 h 1041673"/>
              <a:gd name="connsiteX3774" fmla="*/ 1491470 w 5155357"/>
              <a:gd name="connsiteY3774" fmla="*/ 387367 h 1041673"/>
              <a:gd name="connsiteX3775" fmla="*/ 1492030 w 5155357"/>
              <a:gd name="connsiteY3775" fmla="*/ 385813 h 1041673"/>
              <a:gd name="connsiteX3776" fmla="*/ 1491594 w 5155357"/>
              <a:gd name="connsiteY3776" fmla="*/ 385937 h 1041673"/>
              <a:gd name="connsiteX3777" fmla="*/ 1492589 w 5155357"/>
              <a:gd name="connsiteY3777" fmla="*/ 383388 h 1041673"/>
              <a:gd name="connsiteX3778" fmla="*/ 1492340 w 5155357"/>
              <a:gd name="connsiteY3778" fmla="*/ 382952 h 1041673"/>
              <a:gd name="connsiteX3779" fmla="*/ 1491905 w 5155357"/>
              <a:gd name="connsiteY3779" fmla="*/ 383201 h 1041673"/>
              <a:gd name="connsiteX3780" fmla="*/ 1491222 w 5155357"/>
              <a:gd name="connsiteY3780" fmla="*/ 385066 h 1041673"/>
              <a:gd name="connsiteX3781" fmla="*/ 1493647 w 5155357"/>
              <a:gd name="connsiteY3781" fmla="*/ 374061 h 1041673"/>
              <a:gd name="connsiteX3782" fmla="*/ 1498123 w 5155357"/>
              <a:gd name="connsiteY3782" fmla="*/ 362309 h 1041673"/>
              <a:gd name="connsiteX3783" fmla="*/ 1502475 w 5155357"/>
              <a:gd name="connsiteY3783" fmla="*/ 351180 h 1041673"/>
              <a:gd name="connsiteX3784" fmla="*/ 1502103 w 5155357"/>
              <a:gd name="connsiteY3784" fmla="*/ 352485 h 1041673"/>
              <a:gd name="connsiteX3785" fmla="*/ 1500859 w 5155357"/>
              <a:gd name="connsiteY3785" fmla="*/ 355656 h 1041673"/>
              <a:gd name="connsiteX3786" fmla="*/ 1500237 w 5155357"/>
              <a:gd name="connsiteY3786" fmla="*/ 358703 h 1041673"/>
              <a:gd name="connsiteX3787" fmla="*/ 1499118 w 5155357"/>
              <a:gd name="connsiteY3787" fmla="*/ 361377 h 1041673"/>
              <a:gd name="connsiteX3788" fmla="*/ 1498185 w 5155357"/>
              <a:gd name="connsiteY3788" fmla="*/ 364423 h 1041673"/>
              <a:gd name="connsiteX3789" fmla="*/ 1497688 w 5155357"/>
              <a:gd name="connsiteY3789" fmla="*/ 366600 h 1041673"/>
              <a:gd name="connsiteX3790" fmla="*/ 1497066 w 5155357"/>
              <a:gd name="connsiteY3790" fmla="*/ 367905 h 1041673"/>
              <a:gd name="connsiteX3791" fmla="*/ 1496879 w 5155357"/>
              <a:gd name="connsiteY3791" fmla="*/ 369211 h 1041673"/>
              <a:gd name="connsiteX3792" fmla="*/ 1496320 w 5155357"/>
              <a:gd name="connsiteY3792" fmla="*/ 371885 h 1041673"/>
              <a:gd name="connsiteX3793" fmla="*/ 1498310 w 5155357"/>
              <a:gd name="connsiteY3793" fmla="*/ 366662 h 1041673"/>
              <a:gd name="connsiteX3794" fmla="*/ 1499864 w 5155357"/>
              <a:gd name="connsiteY3794" fmla="*/ 361688 h 1041673"/>
              <a:gd name="connsiteX3795" fmla="*/ 1501542 w 5155357"/>
              <a:gd name="connsiteY3795" fmla="*/ 357522 h 1041673"/>
              <a:gd name="connsiteX3796" fmla="*/ 1502413 w 5155357"/>
              <a:gd name="connsiteY3796" fmla="*/ 354662 h 1041673"/>
              <a:gd name="connsiteX3797" fmla="*/ 1503284 w 5155357"/>
              <a:gd name="connsiteY3797" fmla="*/ 352485 h 1041673"/>
              <a:gd name="connsiteX3798" fmla="*/ 1503843 w 5155357"/>
              <a:gd name="connsiteY3798" fmla="*/ 350185 h 1041673"/>
              <a:gd name="connsiteX3799" fmla="*/ 1502165 w 5155357"/>
              <a:gd name="connsiteY3799" fmla="*/ 347449 h 1041673"/>
              <a:gd name="connsiteX3800" fmla="*/ 1507760 w 5155357"/>
              <a:gd name="connsiteY3800" fmla="*/ 333521 h 1041673"/>
              <a:gd name="connsiteX3801" fmla="*/ 1511677 w 5155357"/>
              <a:gd name="connsiteY3801" fmla="*/ 328485 h 1041673"/>
              <a:gd name="connsiteX3802" fmla="*/ 1542953 w 5155357"/>
              <a:gd name="connsiteY3802" fmla="*/ 306661 h 1041673"/>
              <a:gd name="connsiteX3803" fmla="*/ 1542020 w 5155357"/>
              <a:gd name="connsiteY3803" fmla="*/ 306288 h 1041673"/>
              <a:gd name="connsiteX3804" fmla="*/ 1541274 w 5155357"/>
              <a:gd name="connsiteY3804" fmla="*/ 305604 h 1041673"/>
              <a:gd name="connsiteX3805" fmla="*/ 1542953 w 5155357"/>
              <a:gd name="connsiteY3805" fmla="*/ 304422 h 1041673"/>
              <a:gd name="connsiteX3806" fmla="*/ 1543512 w 5155357"/>
              <a:gd name="connsiteY3806" fmla="*/ 303303 h 1041673"/>
              <a:gd name="connsiteX3807" fmla="*/ 1540155 w 5155357"/>
              <a:gd name="connsiteY3807" fmla="*/ 305604 h 1041673"/>
              <a:gd name="connsiteX3808" fmla="*/ 1538663 w 5155357"/>
              <a:gd name="connsiteY3808" fmla="*/ 306785 h 1041673"/>
              <a:gd name="connsiteX3809" fmla="*/ 1535865 w 5155357"/>
              <a:gd name="connsiteY3809" fmla="*/ 308153 h 1041673"/>
              <a:gd name="connsiteX3810" fmla="*/ 1532818 w 5155357"/>
              <a:gd name="connsiteY3810" fmla="*/ 309396 h 1041673"/>
              <a:gd name="connsiteX3811" fmla="*/ 1533502 w 5155357"/>
              <a:gd name="connsiteY3811" fmla="*/ 308153 h 1041673"/>
              <a:gd name="connsiteX3812" fmla="*/ 1535679 w 5155357"/>
              <a:gd name="connsiteY3812" fmla="*/ 306661 h 1041673"/>
              <a:gd name="connsiteX3813" fmla="*/ 1539285 w 5155357"/>
              <a:gd name="connsiteY3813" fmla="*/ 304733 h 1041673"/>
              <a:gd name="connsiteX3814" fmla="*/ 1543574 w 5155357"/>
              <a:gd name="connsiteY3814" fmla="*/ 301935 h 1041673"/>
              <a:gd name="connsiteX3815" fmla="*/ 1548487 w 5155357"/>
              <a:gd name="connsiteY3815" fmla="*/ 299075 h 1041673"/>
              <a:gd name="connsiteX3816" fmla="*/ 1553399 w 5155357"/>
              <a:gd name="connsiteY3816" fmla="*/ 296774 h 1041673"/>
              <a:gd name="connsiteX3817" fmla="*/ 1553150 w 5155357"/>
              <a:gd name="connsiteY3817" fmla="*/ 297831 h 1041673"/>
              <a:gd name="connsiteX3818" fmla="*/ 1550912 w 5155357"/>
              <a:gd name="connsiteY3818" fmla="*/ 299199 h 1041673"/>
              <a:gd name="connsiteX3819" fmla="*/ 1547616 w 5155357"/>
              <a:gd name="connsiteY3819" fmla="*/ 301500 h 1041673"/>
              <a:gd name="connsiteX3820" fmla="*/ 1542953 w 5155357"/>
              <a:gd name="connsiteY3820" fmla="*/ 304422 h 1041673"/>
              <a:gd name="connsiteX3821" fmla="*/ 1543886 w 5155357"/>
              <a:gd name="connsiteY3821" fmla="*/ 304857 h 1041673"/>
              <a:gd name="connsiteX3822" fmla="*/ 1544632 w 5155357"/>
              <a:gd name="connsiteY3822" fmla="*/ 305604 h 1041673"/>
              <a:gd name="connsiteX3823" fmla="*/ 1596550 w 5155357"/>
              <a:gd name="connsiteY3823" fmla="*/ 274826 h 1041673"/>
              <a:gd name="connsiteX3824" fmla="*/ 1596550 w 5155357"/>
              <a:gd name="connsiteY3824" fmla="*/ 272650 h 1041673"/>
              <a:gd name="connsiteX3825" fmla="*/ 1595866 w 5155357"/>
              <a:gd name="connsiteY3825" fmla="*/ 273582 h 1041673"/>
              <a:gd name="connsiteX3826" fmla="*/ 1594062 w 5155357"/>
              <a:gd name="connsiteY3826" fmla="*/ 274266 h 1041673"/>
              <a:gd name="connsiteX3827" fmla="*/ 1589027 w 5155357"/>
              <a:gd name="connsiteY3827" fmla="*/ 277002 h 1041673"/>
              <a:gd name="connsiteX3828" fmla="*/ 1584674 w 5155357"/>
              <a:gd name="connsiteY3828" fmla="*/ 279613 h 1041673"/>
              <a:gd name="connsiteX3829" fmla="*/ 1582684 w 5155357"/>
              <a:gd name="connsiteY3829" fmla="*/ 279800 h 1041673"/>
              <a:gd name="connsiteX3830" fmla="*/ 1584052 w 5155357"/>
              <a:gd name="connsiteY3830" fmla="*/ 278432 h 1041673"/>
              <a:gd name="connsiteX3831" fmla="*/ 1586975 w 5155357"/>
              <a:gd name="connsiteY3831" fmla="*/ 276567 h 1041673"/>
              <a:gd name="connsiteX3832" fmla="*/ 1589213 w 5155357"/>
              <a:gd name="connsiteY3832" fmla="*/ 275821 h 1041673"/>
              <a:gd name="connsiteX3833" fmla="*/ 1591949 w 5155357"/>
              <a:gd name="connsiteY3833" fmla="*/ 274328 h 1041673"/>
              <a:gd name="connsiteX3834" fmla="*/ 1598850 w 5155357"/>
              <a:gd name="connsiteY3834" fmla="*/ 270411 h 1041673"/>
              <a:gd name="connsiteX3835" fmla="*/ 1600778 w 5155357"/>
              <a:gd name="connsiteY3835" fmla="*/ 270225 h 1041673"/>
              <a:gd name="connsiteX3836" fmla="*/ 1601897 w 5155357"/>
              <a:gd name="connsiteY3836" fmla="*/ 269354 h 1041673"/>
              <a:gd name="connsiteX3837" fmla="*/ 1603576 w 5155357"/>
              <a:gd name="connsiteY3837" fmla="*/ 268048 h 1041673"/>
              <a:gd name="connsiteX3838" fmla="*/ 1606250 w 5155357"/>
              <a:gd name="connsiteY3838" fmla="*/ 267738 h 1041673"/>
              <a:gd name="connsiteX3839" fmla="*/ 1605068 w 5155357"/>
              <a:gd name="connsiteY3839" fmla="*/ 269043 h 1041673"/>
              <a:gd name="connsiteX3840" fmla="*/ 1603451 w 5155357"/>
              <a:gd name="connsiteY3840" fmla="*/ 269976 h 1041673"/>
              <a:gd name="connsiteX3841" fmla="*/ 1600840 w 5155357"/>
              <a:gd name="connsiteY3841" fmla="*/ 271282 h 1041673"/>
              <a:gd name="connsiteX3842" fmla="*/ 1599099 w 5155357"/>
              <a:gd name="connsiteY3842" fmla="*/ 272152 h 1041673"/>
              <a:gd name="connsiteX3843" fmla="*/ 1601524 w 5155357"/>
              <a:gd name="connsiteY3843" fmla="*/ 271530 h 1041673"/>
              <a:gd name="connsiteX3844" fmla="*/ 1604820 w 5155357"/>
              <a:gd name="connsiteY3844" fmla="*/ 270473 h 1041673"/>
              <a:gd name="connsiteX3845" fmla="*/ 1606622 w 5155357"/>
              <a:gd name="connsiteY3845" fmla="*/ 269789 h 1041673"/>
              <a:gd name="connsiteX3846" fmla="*/ 1609607 w 5155357"/>
              <a:gd name="connsiteY3846" fmla="*/ 268421 h 1041673"/>
              <a:gd name="connsiteX3847" fmla="*/ 1612094 w 5155357"/>
              <a:gd name="connsiteY3847" fmla="*/ 267178 h 1041673"/>
              <a:gd name="connsiteX3848" fmla="*/ 1621732 w 5155357"/>
              <a:gd name="connsiteY3848" fmla="*/ 262017 h 1041673"/>
              <a:gd name="connsiteX3849" fmla="*/ 1673090 w 5155357"/>
              <a:gd name="connsiteY3849" fmla="*/ 238017 h 1041673"/>
              <a:gd name="connsiteX3850" fmla="*/ 1750128 w 5155357"/>
              <a:gd name="connsiteY3850" fmla="*/ 215073 h 1041673"/>
              <a:gd name="connsiteX3851" fmla="*/ 1874048 w 5155357"/>
              <a:gd name="connsiteY3851" fmla="*/ 241872 h 1041673"/>
              <a:gd name="connsiteX3852" fmla="*/ 1870130 w 5155357"/>
              <a:gd name="connsiteY3852" fmla="*/ 261395 h 1041673"/>
              <a:gd name="connsiteX3853" fmla="*/ 1853964 w 5155357"/>
              <a:gd name="connsiteY3853" fmla="*/ 296588 h 1041673"/>
              <a:gd name="connsiteX3854" fmla="*/ 1808202 w 5155357"/>
              <a:gd name="connsiteY3854" fmla="*/ 353045 h 1041673"/>
              <a:gd name="connsiteX3855" fmla="*/ 1798129 w 5155357"/>
              <a:gd name="connsiteY3855" fmla="*/ 364797 h 1041673"/>
              <a:gd name="connsiteX3856" fmla="*/ 1796450 w 5155357"/>
              <a:gd name="connsiteY3856" fmla="*/ 369211 h 1041673"/>
              <a:gd name="connsiteX3857" fmla="*/ 1793653 w 5155357"/>
              <a:gd name="connsiteY3857" fmla="*/ 369771 h 1041673"/>
              <a:gd name="connsiteX3858" fmla="*/ 1794212 w 5155357"/>
              <a:gd name="connsiteY3858" fmla="*/ 369771 h 1041673"/>
              <a:gd name="connsiteX3859" fmla="*/ 1794212 w 5155357"/>
              <a:gd name="connsiteY3859" fmla="*/ 370393 h 1041673"/>
              <a:gd name="connsiteX3860" fmla="*/ 1791414 w 5155357"/>
              <a:gd name="connsiteY3860" fmla="*/ 372569 h 1041673"/>
              <a:gd name="connsiteX3861" fmla="*/ 1790854 w 5155357"/>
              <a:gd name="connsiteY3861" fmla="*/ 372569 h 1041673"/>
              <a:gd name="connsiteX3862" fmla="*/ 1790854 w 5155357"/>
              <a:gd name="connsiteY3862" fmla="*/ 372071 h 1041673"/>
              <a:gd name="connsiteX3863" fmla="*/ 1788056 w 5155357"/>
              <a:gd name="connsiteY3863" fmla="*/ 374247 h 1041673"/>
              <a:gd name="connsiteX3864" fmla="*/ 1789735 w 5155357"/>
              <a:gd name="connsiteY3864" fmla="*/ 374247 h 1041673"/>
              <a:gd name="connsiteX3865" fmla="*/ 1779103 w 5155357"/>
              <a:gd name="connsiteY3865" fmla="*/ 386061 h 1041673"/>
              <a:gd name="connsiteX3866" fmla="*/ 1767973 w 5155357"/>
              <a:gd name="connsiteY3866" fmla="*/ 397191 h 1041673"/>
              <a:gd name="connsiteX3867" fmla="*/ 1753485 w 5155357"/>
              <a:gd name="connsiteY3867" fmla="*/ 410124 h 1041673"/>
              <a:gd name="connsiteX3868" fmla="*/ 1737879 w 5155357"/>
              <a:gd name="connsiteY3868" fmla="*/ 423492 h 1041673"/>
              <a:gd name="connsiteX3869" fmla="*/ 1729485 w 5155357"/>
              <a:gd name="connsiteY3869" fmla="*/ 428466 h 1041673"/>
              <a:gd name="connsiteX3870" fmla="*/ 1721651 w 5155357"/>
              <a:gd name="connsiteY3870" fmla="*/ 434124 h 1041673"/>
              <a:gd name="connsiteX3871" fmla="*/ 1714936 w 5155357"/>
              <a:gd name="connsiteY3871" fmla="*/ 435181 h 1041673"/>
              <a:gd name="connsiteX3872" fmla="*/ 1703184 w 5155357"/>
              <a:gd name="connsiteY3872" fmla="*/ 443575 h 1041673"/>
              <a:gd name="connsiteX3873" fmla="*/ 1687578 w 5155357"/>
              <a:gd name="connsiteY3873" fmla="*/ 456446 h 1041673"/>
              <a:gd name="connsiteX3874" fmla="*/ 1681981 w 5155357"/>
              <a:gd name="connsiteY3874" fmla="*/ 458747 h 1041673"/>
              <a:gd name="connsiteX3875" fmla="*/ 1679184 w 5155357"/>
              <a:gd name="connsiteY3875" fmla="*/ 464840 h 1041673"/>
              <a:gd name="connsiteX3876" fmla="*/ 1667432 w 5155357"/>
              <a:gd name="connsiteY3876" fmla="*/ 472115 h 1041673"/>
              <a:gd name="connsiteX3877" fmla="*/ 1655183 w 5155357"/>
              <a:gd name="connsiteY3877" fmla="*/ 480571 h 1041673"/>
              <a:gd name="connsiteX3878" fmla="*/ 1647908 w 5155357"/>
              <a:gd name="connsiteY3878" fmla="*/ 483928 h 1041673"/>
              <a:gd name="connsiteX3879" fmla="*/ 1641753 w 5155357"/>
              <a:gd name="connsiteY3879" fmla="*/ 488343 h 1041673"/>
              <a:gd name="connsiteX3880" fmla="*/ 1628385 w 5155357"/>
              <a:gd name="connsiteY3880" fmla="*/ 496799 h 1041673"/>
              <a:gd name="connsiteX3881" fmla="*/ 1615576 w 5155357"/>
              <a:gd name="connsiteY3881" fmla="*/ 504634 h 1041673"/>
              <a:gd name="connsiteX3882" fmla="*/ 1615452 w 5155357"/>
              <a:gd name="connsiteY3882" fmla="*/ 504634 h 1041673"/>
              <a:gd name="connsiteX3883" fmla="*/ 1616198 w 5155357"/>
              <a:gd name="connsiteY3883" fmla="*/ 504074 h 1041673"/>
              <a:gd name="connsiteX3884" fmla="*/ 1616820 w 5155357"/>
              <a:gd name="connsiteY3884" fmla="*/ 503701 h 1041673"/>
              <a:gd name="connsiteX3885" fmla="*/ 1616944 w 5155357"/>
              <a:gd name="connsiteY3885" fmla="*/ 502830 h 1041673"/>
              <a:gd name="connsiteX3886" fmla="*/ 1616074 w 5155357"/>
              <a:gd name="connsiteY3886" fmla="*/ 502706 h 1041673"/>
              <a:gd name="connsiteX3887" fmla="*/ 1615576 w 5155357"/>
              <a:gd name="connsiteY3887" fmla="*/ 503017 h 1041673"/>
              <a:gd name="connsiteX3888" fmla="*/ 1614581 w 5155357"/>
              <a:gd name="connsiteY3888" fmla="*/ 503701 h 1041673"/>
              <a:gd name="connsiteX3889" fmla="*/ 1614581 w 5155357"/>
              <a:gd name="connsiteY3889" fmla="*/ 503452 h 1041673"/>
              <a:gd name="connsiteX3890" fmla="*/ 1576529 w 5155357"/>
              <a:gd name="connsiteY3890" fmla="*/ 525836 h 1041673"/>
              <a:gd name="connsiteX3891" fmla="*/ 1573171 w 5155357"/>
              <a:gd name="connsiteY3891" fmla="*/ 530251 h 1041673"/>
              <a:gd name="connsiteX3892" fmla="*/ 1568135 w 5155357"/>
              <a:gd name="connsiteY3892" fmla="*/ 531370 h 1041673"/>
              <a:gd name="connsiteX3893" fmla="*/ 1564777 w 5155357"/>
              <a:gd name="connsiteY3893" fmla="*/ 534727 h 1041673"/>
              <a:gd name="connsiteX3894" fmla="*/ 1512300 w 5155357"/>
              <a:gd name="connsiteY3894" fmla="*/ 561029 h 1041673"/>
              <a:gd name="connsiteX3895" fmla="*/ 1492776 w 5155357"/>
              <a:gd name="connsiteY3895" fmla="*/ 568801 h 1041673"/>
              <a:gd name="connsiteX3896" fmla="*/ 1478848 w 5155357"/>
              <a:gd name="connsiteY3896" fmla="*/ 574956 h 1041673"/>
              <a:gd name="connsiteX3897" fmla="*/ 1474931 w 5155357"/>
              <a:gd name="connsiteY3897" fmla="*/ 578376 h 1041673"/>
              <a:gd name="connsiteX3898" fmla="*/ 1581876 w 5155357"/>
              <a:gd name="connsiteY3898" fmla="*/ 554313 h 1041673"/>
              <a:gd name="connsiteX3899" fmla="*/ 1578767 w 5155357"/>
              <a:gd name="connsiteY3899" fmla="*/ 556241 h 1041673"/>
              <a:gd name="connsiteX3900" fmla="*/ 1575658 w 5155357"/>
              <a:gd name="connsiteY3900" fmla="*/ 558168 h 1041673"/>
              <a:gd name="connsiteX3901" fmla="*/ 1574042 w 5155357"/>
              <a:gd name="connsiteY3901" fmla="*/ 557609 h 1041673"/>
              <a:gd name="connsiteX3902" fmla="*/ 1581876 w 5155357"/>
              <a:gd name="connsiteY3902" fmla="*/ 554251 h 1041673"/>
              <a:gd name="connsiteX3903" fmla="*/ 1581876 w 5155357"/>
              <a:gd name="connsiteY3903" fmla="*/ 554251 h 1041673"/>
              <a:gd name="connsiteX3904" fmla="*/ 1494144 w 5155357"/>
              <a:gd name="connsiteY3904" fmla="*/ 620346 h 1041673"/>
              <a:gd name="connsiteX3905" fmla="*/ 1491222 w 5155357"/>
              <a:gd name="connsiteY3905" fmla="*/ 619040 h 1041673"/>
              <a:gd name="connsiteX3906" fmla="*/ 1496258 w 5155357"/>
              <a:gd name="connsiteY3906" fmla="*/ 618543 h 1041673"/>
              <a:gd name="connsiteX3907" fmla="*/ 1494144 w 5155357"/>
              <a:gd name="connsiteY3907" fmla="*/ 620346 h 1041673"/>
              <a:gd name="connsiteX3908" fmla="*/ 1496009 w 5155357"/>
              <a:gd name="connsiteY3908" fmla="*/ 594729 h 1041673"/>
              <a:gd name="connsiteX3909" fmla="*/ 1495325 w 5155357"/>
              <a:gd name="connsiteY3909" fmla="*/ 593796 h 1041673"/>
              <a:gd name="connsiteX3910" fmla="*/ 1498061 w 5155357"/>
              <a:gd name="connsiteY3910" fmla="*/ 591869 h 1041673"/>
              <a:gd name="connsiteX3911" fmla="*/ 1500237 w 5155357"/>
              <a:gd name="connsiteY3911" fmla="*/ 591371 h 1041673"/>
              <a:gd name="connsiteX3912" fmla="*/ 1503221 w 5155357"/>
              <a:gd name="connsiteY3912" fmla="*/ 589941 h 1041673"/>
              <a:gd name="connsiteX3913" fmla="*/ 1504528 w 5155357"/>
              <a:gd name="connsiteY3913" fmla="*/ 590438 h 1041673"/>
              <a:gd name="connsiteX3914" fmla="*/ 1502289 w 5155357"/>
              <a:gd name="connsiteY3914" fmla="*/ 591744 h 1041673"/>
              <a:gd name="connsiteX3915" fmla="*/ 1498932 w 5155357"/>
              <a:gd name="connsiteY3915" fmla="*/ 593796 h 1041673"/>
              <a:gd name="connsiteX3916" fmla="*/ 1496009 w 5155357"/>
              <a:gd name="connsiteY3916" fmla="*/ 594729 h 1041673"/>
              <a:gd name="connsiteX3917" fmla="*/ 1499802 w 5155357"/>
              <a:gd name="connsiteY3917" fmla="*/ 598459 h 1041673"/>
              <a:gd name="connsiteX3918" fmla="*/ 1501481 w 5155357"/>
              <a:gd name="connsiteY3918" fmla="*/ 597278 h 1041673"/>
              <a:gd name="connsiteX3919" fmla="*/ 1499802 w 5155357"/>
              <a:gd name="connsiteY3919" fmla="*/ 598459 h 1041673"/>
              <a:gd name="connsiteX3920" fmla="*/ 1503159 w 5155357"/>
              <a:gd name="connsiteY3920" fmla="*/ 593983 h 1041673"/>
              <a:gd name="connsiteX3921" fmla="*/ 1501481 w 5155357"/>
              <a:gd name="connsiteY3921" fmla="*/ 594542 h 1041673"/>
              <a:gd name="connsiteX3922" fmla="*/ 1502600 w 5155357"/>
              <a:gd name="connsiteY3922" fmla="*/ 593361 h 1041673"/>
              <a:gd name="connsiteX3923" fmla="*/ 1502600 w 5155357"/>
              <a:gd name="connsiteY3923" fmla="*/ 593112 h 1041673"/>
              <a:gd name="connsiteX3924" fmla="*/ 1503221 w 5155357"/>
              <a:gd name="connsiteY3924" fmla="*/ 593983 h 1041673"/>
              <a:gd name="connsiteX3925" fmla="*/ 1503221 w 5155357"/>
              <a:gd name="connsiteY3925" fmla="*/ 593983 h 1041673"/>
              <a:gd name="connsiteX3926" fmla="*/ 1503097 w 5155357"/>
              <a:gd name="connsiteY3926" fmla="*/ 593983 h 1041673"/>
              <a:gd name="connsiteX3927" fmla="*/ 1506517 w 5155357"/>
              <a:gd name="connsiteY3927" fmla="*/ 596159 h 1041673"/>
              <a:gd name="connsiteX3928" fmla="*/ 1503719 w 5155357"/>
              <a:gd name="connsiteY3928" fmla="*/ 596718 h 1041673"/>
              <a:gd name="connsiteX3929" fmla="*/ 1504279 w 5155357"/>
              <a:gd name="connsiteY3929" fmla="*/ 595599 h 1041673"/>
              <a:gd name="connsiteX3930" fmla="*/ 1504279 w 5155357"/>
              <a:gd name="connsiteY3930" fmla="*/ 594977 h 1041673"/>
              <a:gd name="connsiteX3931" fmla="*/ 1504279 w 5155357"/>
              <a:gd name="connsiteY3931" fmla="*/ 594977 h 1041673"/>
              <a:gd name="connsiteX3932" fmla="*/ 1504279 w 5155357"/>
              <a:gd name="connsiteY3932" fmla="*/ 595288 h 1041673"/>
              <a:gd name="connsiteX3933" fmla="*/ 1505646 w 5155357"/>
              <a:gd name="connsiteY3933" fmla="*/ 595102 h 1041673"/>
              <a:gd name="connsiteX3934" fmla="*/ 1506517 w 5155357"/>
              <a:gd name="connsiteY3934" fmla="*/ 596159 h 1041673"/>
              <a:gd name="connsiteX3935" fmla="*/ 1529522 w 5155357"/>
              <a:gd name="connsiteY3935" fmla="*/ 589941 h 1041673"/>
              <a:gd name="connsiteX3936" fmla="*/ 1525481 w 5155357"/>
              <a:gd name="connsiteY3936" fmla="*/ 592926 h 1041673"/>
              <a:gd name="connsiteX3937" fmla="*/ 1522124 w 5155357"/>
              <a:gd name="connsiteY3937" fmla="*/ 594045 h 1041673"/>
              <a:gd name="connsiteX3938" fmla="*/ 1518269 w 5155357"/>
              <a:gd name="connsiteY3938" fmla="*/ 595599 h 1041673"/>
              <a:gd name="connsiteX3939" fmla="*/ 1516963 w 5155357"/>
              <a:gd name="connsiteY3939" fmla="*/ 595972 h 1041673"/>
              <a:gd name="connsiteX3940" fmla="*/ 1515035 w 5155357"/>
              <a:gd name="connsiteY3940" fmla="*/ 596283 h 1041673"/>
              <a:gd name="connsiteX3941" fmla="*/ 1515844 w 5155357"/>
              <a:gd name="connsiteY3941" fmla="*/ 594977 h 1041673"/>
              <a:gd name="connsiteX3942" fmla="*/ 1518144 w 5155357"/>
              <a:gd name="connsiteY3942" fmla="*/ 593672 h 1041673"/>
              <a:gd name="connsiteX3943" fmla="*/ 1521253 w 5155357"/>
              <a:gd name="connsiteY3943" fmla="*/ 592739 h 1041673"/>
              <a:gd name="connsiteX3944" fmla="*/ 1522932 w 5155357"/>
              <a:gd name="connsiteY3944" fmla="*/ 591744 h 1041673"/>
              <a:gd name="connsiteX3945" fmla="*/ 1526538 w 5155357"/>
              <a:gd name="connsiteY3945" fmla="*/ 590687 h 1041673"/>
              <a:gd name="connsiteX3946" fmla="*/ 1529522 w 5155357"/>
              <a:gd name="connsiteY3946" fmla="*/ 589941 h 1041673"/>
              <a:gd name="connsiteX3947" fmla="*/ 1542145 w 5155357"/>
              <a:gd name="connsiteY3947" fmla="*/ 583412 h 1041673"/>
              <a:gd name="connsiteX3948" fmla="*/ 1536548 w 5155357"/>
              <a:gd name="connsiteY3948" fmla="*/ 585713 h 1041673"/>
              <a:gd name="connsiteX3949" fmla="*/ 1537979 w 5155357"/>
              <a:gd name="connsiteY3949" fmla="*/ 583785 h 1041673"/>
              <a:gd name="connsiteX3950" fmla="*/ 1536548 w 5155357"/>
              <a:gd name="connsiteY3950" fmla="*/ 584407 h 1041673"/>
              <a:gd name="connsiteX3951" fmla="*/ 1530891 w 5155357"/>
              <a:gd name="connsiteY3951" fmla="*/ 586210 h 1041673"/>
              <a:gd name="connsiteX3952" fmla="*/ 1529274 w 5155357"/>
              <a:gd name="connsiteY3952" fmla="*/ 586894 h 1041673"/>
              <a:gd name="connsiteX3953" fmla="*/ 1525979 w 5155357"/>
              <a:gd name="connsiteY3953" fmla="*/ 587889 h 1041673"/>
              <a:gd name="connsiteX3954" fmla="*/ 1510372 w 5155357"/>
              <a:gd name="connsiteY3954" fmla="*/ 595164 h 1041673"/>
              <a:gd name="connsiteX3955" fmla="*/ 1507699 w 5155357"/>
              <a:gd name="connsiteY3955" fmla="*/ 595164 h 1041673"/>
              <a:gd name="connsiteX3956" fmla="*/ 1506766 w 5155357"/>
              <a:gd name="connsiteY3956" fmla="*/ 594045 h 1041673"/>
              <a:gd name="connsiteX3957" fmla="*/ 1506641 w 5155357"/>
              <a:gd name="connsiteY3957" fmla="*/ 593796 h 1041673"/>
              <a:gd name="connsiteX3958" fmla="*/ 1506392 w 5155357"/>
              <a:gd name="connsiteY3958" fmla="*/ 593796 h 1041673"/>
              <a:gd name="connsiteX3959" fmla="*/ 1504154 w 5155357"/>
              <a:gd name="connsiteY3959" fmla="*/ 593734 h 1041673"/>
              <a:gd name="connsiteX3960" fmla="*/ 1504092 w 5155357"/>
              <a:gd name="connsiteY3960" fmla="*/ 593610 h 1041673"/>
              <a:gd name="connsiteX3961" fmla="*/ 1503595 w 5155357"/>
              <a:gd name="connsiteY3961" fmla="*/ 592863 h 1041673"/>
              <a:gd name="connsiteX3962" fmla="*/ 1503719 w 5155357"/>
              <a:gd name="connsiteY3962" fmla="*/ 592863 h 1041673"/>
              <a:gd name="connsiteX3963" fmla="*/ 1503719 w 5155357"/>
              <a:gd name="connsiteY3963" fmla="*/ 592366 h 1041673"/>
              <a:gd name="connsiteX3964" fmla="*/ 1509875 w 5155357"/>
              <a:gd name="connsiteY3964" fmla="*/ 589568 h 1041673"/>
              <a:gd name="connsiteX3965" fmla="*/ 1523305 w 5155357"/>
              <a:gd name="connsiteY3965" fmla="*/ 583412 h 1041673"/>
              <a:gd name="connsiteX3966" fmla="*/ 1524424 w 5155357"/>
              <a:gd name="connsiteY3966" fmla="*/ 581734 h 1041673"/>
              <a:gd name="connsiteX3967" fmla="*/ 1555139 w 5155357"/>
              <a:gd name="connsiteY3967" fmla="*/ 566749 h 1041673"/>
              <a:gd name="connsiteX3968" fmla="*/ 1557378 w 5155357"/>
              <a:gd name="connsiteY3968" fmla="*/ 567806 h 1041673"/>
              <a:gd name="connsiteX3969" fmla="*/ 1557378 w 5155357"/>
              <a:gd name="connsiteY3969" fmla="*/ 566749 h 1041673"/>
              <a:gd name="connsiteX3970" fmla="*/ 1560735 w 5155357"/>
              <a:gd name="connsiteY3970" fmla="*/ 566749 h 1041673"/>
              <a:gd name="connsiteX3971" fmla="*/ 1569129 w 5155357"/>
              <a:gd name="connsiteY3971" fmla="*/ 563391 h 1041673"/>
              <a:gd name="connsiteX3972" fmla="*/ 1569689 w 5155357"/>
              <a:gd name="connsiteY3972" fmla="*/ 562210 h 1041673"/>
              <a:gd name="connsiteX3973" fmla="*/ 1576404 w 5155357"/>
              <a:gd name="connsiteY3973" fmla="*/ 559474 h 1041673"/>
              <a:gd name="connsiteX3974" fmla="*/ 1576404 w 5155357"/>
              <a:gd name="connsiteY3974" fmla="*/ 559474 h 1041673"/>
              <a:gd name="connsiteX3975" fmla="*/ 1579700 w 5155357"/>
              <a:gd name="connsiteY3975" fmla="*/ 557422 h 1041673"/>
              <a:gd name="connsiteX3976" fmla="*/ 1583119 w 5155357"/>
              <a:gd name="connsiteY3976" fmla="*/ 555308 h 1041673"/>
              <a:gd name="connsiteX3977" fmla="*/ 1583119 w 5155357"/>
              <a:gd name="connsiteY3977" fmla="*/ 555495 h 1041673"/>
              <a:gd name="connsiteX3978" fmla="*/ 1587659 w 5155357"/>
              <a:gd name="connsiteY3978" fmla="*/ 553816 h 1041673"/>
              <a:gd name="connsiteX3979" fmla="*/ 1587659 w 5155357"/>
              <a:gd name="connsiteY3979" fmla="*/ 553692 h 1041673"/>
              <a:gd name="connsiteX3980" fmla="*/ 1591700 w 5155357"/>
              <a:gd name="connsiteY3980" fmla="*/ 551951 h 1041673"/>
              <a:gd name="connsiteX3981" fmla="*/ 1591949 w 5155357"/>
              <a:gd name="connsiteY3981" fmla="*/ 550956 h 1041673"/>
              <a:gd name="connsiteX3982" fmla="*/ 1590954 w 5155357"/>
              <a:gd name="connsiteY3982" fmla="*/ 550769 h 1041673"/>
              <a:gd name="connsiteX3983" fmla="*/ 1587721 w 5155357"/>
              <a:gd name="connsiteY3983" fmla="*/ 552262 h 1041673"/>
              <a:gd name="connsiteX3984" fmla="*/ 1587721 w 5155357"/>
              <a:gd name="connsiteY3984" fmla="*/ 552262 h 1041673"/>
              <a:gd name="connsiteX3985" fmla="*/ 1598353 w 5155357"/>
              <a:gd name="connsiteY3985" fmla="*/ 545546 h 1041673"/>
              <a:gd name="connsiteX3986" fmla="*/ 1598540 w 5155357"/>
              <a:gd name="connsiteY3986" fmla="*/ 545546 h 1041673"/>
              <a:gd name="connsiteX3987" fmla="*/ 1598353 w 5155357"/>
              <a:gd name="connsiteY3987" fmla="*/ 547536 h 1041673"/>
              <a:gd name="connsiteX3988" fmla="*/ 1598913 w 5155357"/>
              <a:gd name="connsiteY3988" fmla="*/ 548096 h 1041673"/>
              <a:gd name="connsiteX3989" fmla="*/ 1598913 w 5155357"/>
              <a:gd name="connsiteY3989" fmla="*/ 548096 h 1041673"/>
              <a:gd name="connsiteX3990" fmla="*/ 1599472 w 5155357"/>
              <a:gd name="connsiteY3990" fmla="*/ 547474 h 1041673"/>
              <a:gd name="connsiteX3991" fmla="*/ 1599596 w 5155357"/>
              <a:gd name="connsiteY3991" fmla="*/ 546044 h 1041673"/>
              <a:gd name="connsiteX3992" fmla="*/ 1608923 w 5155357"/>
              <a:gd name="connsiteY3992" fmla="*/ 542748 h 1041673"/>
              <a:gd name="connsiteX3993" fmla="*/ 1606685 w 5155357"/>
              <a:gd name="connsiteY3993" fmla="*/ 541567 h 1041673"/>
              <a:gd name="connsiteX3994" fmla="*/ 1612840 w 5155357"/>
              <a:gd name="connsiteY3994" fmla="*/ 538831 h 1041673"/>
              <a:gd name="connsiteX3995" fmla="*/ 1612840 w 5155357"/>
              <a:gd name="connsiteY3995" fmla="*/ 541007 h 1041673"/>
              <a:gd name="connsiteX3996" fmla="*/ 1615639 w 5155357"/>
              <a:gd name="connsiteY3996" fmla="*/ 541007 h 1041673"/>
              <a:gd name="connsiteX3997" fmla="*/ 1602270 w 5155357"/>
              <a:gd name="connsiteY3997" fmla="*/ 551640 h 1041673"/>
              <a:gd name="connsiteX3998" fmla="*/ 1602270 w 5155357"/>
              <a:gd name="connsiteY3998" fmla="*/ 551640 h 1041673"/>
              <a:gd name="connsiteX3999" fmla="*/ 1602084 w 5155357"/>
              <a:gd name="connsiteY3999" fmla="*/ 551640 h 1041673"/>
              <a:gd name="connsiteX4000" fmla="*/ 1601649 w 5155357"/>
              <a:gd name="connsiteY4000" fmla="*/ 551453 h 1041673"/>
              <a:gd name="connsiteX4001" fmla="*/ 1602767 w 5155357"/>
              <a:gd name="connsiteY4001" fmla="*/ 549464 h 1041673"/>
              <a:gd name="connsiteX4002" fmla="*/ 1597234 w 5155357"/>
              <a:gd name="connsiteY4002" fmla="*/ 551640 h 1041673"/>
              <a:gd name="connsiteX4003" fmla="*/ 1594995 w 5155357"/>
              <a:gd name="connsiteY4003" fmla="*/ 553008 h 1041673"/>
              <a:gd name="connsiteX4004" fmla="*/ 1594995 w 5155357"/>
              <a:gd name="connsiteY4004" fmla="*/ 552883 h 1041673"/>
              <a:gd name="connsiteX4005" fmla="*/ 1577648 w 5155357"/>
              <a:gd name="connsiteY4005" fmla="*/ 561775 h 1041673"/>
              <a:gd name="connsiteX4006" fmla="*/ 1577648 w 5155357"/>
              <a:gd name="connsiteY4006" fmla="*/ 561775 h 1041673"/>
              <a:gd name="connsiteX4007" fmla="*/ 1574850 w 5155357"/>
              <a:gd name="connsiteY4007" fmla="*/ 562956 h 1041673"/>
              <a:gd name="connsiteX4008" fmla="*/ 1574850 w 5155357"/>
              <a:gd name="connsiteY4008" fmla="*/ 562956 h 1041673"/>
              <a:gd name="connsiteX4009" fmla="*/ 1571492 w 5155357"/>
              <a:gd name="connsiteY4009" fmla="*/ 564573 h 1041673"/>
              <a:gd name="connsiteX4010" fmla="*/ 1571492 w 5155357"/>
              <a:gd name="connsiteY4010" fmla="*/ 564573 h 1041673"/>
              <a:gd name="connsiteX4011" fmla="*/ 1571492 w 5155357"/>
              <a:gd name="connsiteY4011" fmla="*/ 564635 h 1041673"/>
              <a:gd name="connsiteX4012" fmla="*/ 1560860 w 5155357"/>
              <a:gd name="connsiteY4012" fmla="*/ 569174 h 1041673"/>
              <a:gd name="connsiteX4013" fmla="*/ 1553026 w 5155357"/>
              <a:gd name="connsiteY4013" fmla="*/ 572656 h 1041673"/>
              <a:gd name="connsiteX4014" fmla="*/ 1552591 w 5155357"/>
              <a:gd name="connsiteY4014" fmla="*/ 573713 h 1041673"/>
              <a:gd name="connsiteX4015" fmla="*/ 1553337 w 5155357"/>
              <a:gd name="connsiteY4015" fmla="*/ 574210 h 1041673"/>
              <a:gd name="connsiteX4016" fmla="*/ 1553647 w 5155357"/>
              <a:gd name="connsiteY4016" fmla="*/ 574148 h 1041673"/>
              <a:gd name="connsiteX4017" fmla="*/ 1561606 w 5155357"/>
              <a:gd name="connsiteY4017" fmla="*/ 570604 h 1041673"/>
              <a:gd name="connsiteX4018" fmla="*/ 1571554 w 5155357"/>
              <a:gd name="connsiteY4018" fmla="*/ 566376 h 1041673"/>
              <a:gd name="connsiteX4019" fmla="*/ 1564280 w 5155357"/>
              <a:gd name="connsiteY4019" fmla="*/ 571785 h 1041673"/>
              <a:gd name="connsiteX4020" fmla="*/ 1554207 w 5155357"/>
              <a:gd name="connsiteY4020" fmla="*/ 574770 h 1041673"/>
              <a:gd name="connsiteX4021" fmla="*/ 1555264 w 5155357"/>
              <a:gd name="connsiteY4021" fmla="*/ 573899 h 1041673"/>
              <a:gd name="connsiteX4022" fmla="*/ 1554145 w 5155357"/>
              <a:gd name="connsiteY4022" fmla="*/ 574024 h 1041673"/>
              <a:gd name="connsiteX4023" fmla="*/ 1554207 w 5155357"/>
              <a:gd name="connsiteY4023" fmla="*/ 574024 h 1041673"/>
              <a:gd name="connsiteX4024" fmla="*/ 1554145 w 5155357"/>
              <a:gd name="connsiteY4024" fmla="*/ 574770 h 1041673"/>
              <a:gd name="connsiteX4025" fmla="*/ 1553337 w 5155357"/>
              <a:gd name="connsiteY4025" fmla="*/ 575329 h 1041673"/>
              <a:gd name="connsiteX4026" fmla="*/ 1550538 w 5155357"/>
              <a:gd name="connsiteY4026" fmla="*/ 576759 h 1041673"/>
              <a:gd name="connsiteX4027" fmla="*/ 1546497 w 5155357"/>
              <a:gd name="connsiteY4027" fmla="*/ 578003 h 1041673"/>
              <a:gd name="connsiteX4028" fmla="*/ 1541461 w 5155357"/>
              <a:gd name="connsiteY4028" fmla="*/ 580614 h 1041673"/>
              <a:gd name="connsiteX4029" fmla="*/ 1541088 w 5155357"/>
              <a:gd name="connsiteY4029" fmla="*/ 581796 h 1041673"/>
              <a:gd name="connsiteX4030" fmla="*/ 1544321 w 5155357"/>
              <a:gd name="connsiteY4030" fmla="*/ 580614 h 1041673"/>
              <a:gd name="connsiteX4031" fmla="*/ 1547429 w 5155357"/>
              <a:gd name="connsiteY4031" fmla="*/ 579309 h 1041673"/>
              <a:gd name="connsiteX4032" fmla="*/ 1551907 w 5155357"/>
              <a:gd name="connsiteY4032" fmla="*/ 577133 h 1041673"/>
              <a:gd name="connsiteX4033" fmla="*/ 1555264 w 5155357"/>
              <a:gd name="connsiteY4033" fmla="*/ 575578 h 1041673"/>
              <a:gd name="connsiteX4034" fmla="*/ 1557067 w 5155357"/>
              <a:gd name="connsiteY4034" fmla="*/ 576200 h 1041673"/>
              <a:gd name="connsiteX4035" fmla="*/ 1555388 w 5155357"/>
              <a:gd name="connsiteY4035" fmla="*/ 576884 h 1041673"/>
              <a:gd name="connsiteX4036" fmla="*/ 1553337 w 5155357"/>
              <a:gd name="connsiteY4036" fmla="*/ 578314 h 1041673"/>
              <a:gd name="connsiteX4037" fmla="*/ 1550228 w 5155357"/>
              <a:gd name="connsiteY4037" fmla="*/ 579682 h 1041673"/>
              <a:gd name="connsiteX4038" fmla="*/ 1547678 w 5155357"/>
              <a:gd name="connsiteY4038" fmla="*/ 581547 h 1041673"/>
              <a:gd name="connsiteX4039" fmla="*/ 1544197 w 5155357"/>
              <a:gd name="connsiteY4039" fmla="*/ 582666 h 1041673"/>
              <a:gd name="connsiteX4040" fmla="*/ 1542393 w 5155357"/>
              <a:gd name="connsiteY4040" fmla="*/ 583599 h 1041673"/>
              <a:gd name="connsiteX4041" fmla="*/ 1546248 w 5155357"/>
              <a:gd name="connsiteY4041" fmla="*/ 647206 h 1041673"/>
              <a:gd name="connsiteX4042" fmla="*/ 1543823 w 5155357"/>
              <a:gd name="connsiteY4042" fmla="*/ 648574 h 1041673"/>
              <a:gd name="connsiteX4043" fmla="*/ 1543823 w 5155357"/>
              <a:gd name="connsiteY4043" fmla="*/ 644844 h 1041673"/>
              <a:gd name="connsiteX4044" fmla="*/ 1547181 w 5155357"/>
              <a:gd name="connsiteY4044" fmla="*/ 646149 h 1041673"/>
              <a:gd name="connsiteX4045" fmla="*/ 1546248 w 5155357"/>
              <a:gd name="connsiteY4045" fmla="*/ 647206 h 1041673"/>
              <a:gd name="connsiteX4046" fmla="*/ 1548736 w 5155357"/>
              <a:gd name="connsiteY4046" fmla="*/ 650004 h 1041673"/>
              <a:gd name="connsiteX4047" fmla="*/ 1548736 w 5155357"/>
              <a:gd name="connsiteY4047" fmla="*/ 648201 h 1041673"/>
              <a:gd name="connsiteX4048" fmla="*/ 1550663 w 5155357"/>
              <a:gd name="connsiteY4048" fmla="*/ 649383 h 1041673"/>
              <a:gd name="connsiteX4049" fmla="*/ 1548736 w 5155357"/>
              <a:gd name="connsiteY4049" fmla="*/ 650004 h 1041673"/>
              <a:gd name="connsiteX4050" fmla="*/ 1563658 w 5155357"/>
              <a:gd name="connsiteY4050" fmla="*/ 655849 h 1041673"/>
              <a:gd name="connsiteX4051" fmla="*/ 1560798 w 5155357"/>
              <a:gd name="connsiteY4051" fmla="*/ 654543 h 1041673"/>
              <a:gd name="connsiteX4052" fmla="*/ 1558497 w 5155357"/>
              <a:gd name="connsiteY4052" fmla="*/ 654668 h 1041673"/>
              <a:gd name="connsiteX4053" fmla="*/ 1557689 w 5155357"/>
              <a:gd name="connsiteY4053" fmla="*/ 652492 h 1041673"/>
              <a:gd name="connsiteX4054" fmla="*/ 1561171 w 5155357"/>
              <a:gd name="connsiteY4054" fmla="*/ 652492 h 1041673"/>
              <a:gd name="connsiteX4055" fmla="*/ 1563534 w 5155357"/>
              <a:gd name="connsiteY4055" fmla="*/ 654419 h 1041673"/>
              <a:gd name="connsiteX4056" fmla="*/ 1563658 w 5155357"/>
              <a:gd name="connsiteY4056" fmla="*/ 655849 h 1041673"/>
              <a:gd name="connsiteX4057" fmla="*/ 1581627 w 5155357"/>
              <a:gd name="connsiteY4057" fmla="*/ 664430 h 1041673"/>
              <a:gd name="connsiteX4058" fmla="*/ 1580197 w 5155357"/>
              <a:gd name="connsiteY4058" fmla="*/ 663000 h 1041673"/>
              <a:gd name="connsiteX4059" fmla="*/ 1577834 w 5155357"/>
              <a:gd name="connsiteY4059" fmla="*/ 662875 h 1041673"/>
              <a:gd name="connsiteX4060" fmla="*/ 1576032 w 5155357"/>
              <a:gd name="connsiteY4060" fmla="*/ 662875 h 1041673"/>
              <a:gd name="connsiteX4061" fmla="*/ 1574353 w 5155357"/>
              <a:gd name="connsiteY4061" fmla="*/ 660450 h 1041673"/>
              <a:gd name="connsiteX4062" fmla="*/ 1572052 w 5155357"/>
              <a:gd name="connsiteY4062" fmla="*/ 659766 h 1041673"/>
              <a:gd name="connsiteX4063" fmla="*/ 1568259 w 5155357"/>
              <a:gd name="connsiteY4063" fmla="*/ 658647 h 1041673"/>
              <a:gd name="connsiteX4064" fmla="*/ 1566332 w 5155357"/>
              <a:gd name="connsiteY4064" fmla="*/ 656533 h 1041673"/>
              <a:gd name="connsiteX4065" fmla="*/ 1569440 w 5155357"/>
              <a:gd name="connsiteY4065" fmla="*/ 657093 h 1041673"/>
              <a:gd name="connsiteX4066" fmla="*/ 1572052 w 5155357"/>
              <a:gd name="connsiteY4066" fmla="*/ 657217 h 1041673"/>
              <a:gd name="connsiteX4067" fmla="*/ 1574725 w 5155357"/>
              <a:gd name="connsiteY4067" fmla="*/ 659145 h 1041673"/>
              <a:gd name="connsiteX4068" fmla="*/ 1577337 w 5155357"/>
              <a:gd name="connsiteY4068" fmla="*/ 660015 h 1041673"/>
              <a:gd name="connsiteX4069" fmla="*/ 1581068 w 5155357"/>
              <a:gd name="connsiteY4069" fmla="*/ 661818 h 1041673"/>
              <a:gd name="connsiteX4070" fmla="*/ 1583928 w 5155357"/>
              <a:gd name="connsiteY4070" fmla="*/ 663373 h 1041673"/>
              <a:gd name="connsiteX4071" fmla="*/ 1581627 w 5155357"/>
              <a:gd name="connsiteY4071" fmla="*/ 664430 h 1041673"/>
              <a:gd name="connsiteX4072" fmla="*/ 1583679 w 5155357"/>
              <a:gd name="connsiteY4072" fmla="*/ 639310 h 1041673"/>
              <a:gd name="connsiteX4073" fmla="*/ 1592135 w 5155357"/>
              <a:gd name="connsiteY4073" fmla="*/ 642605 h 1041673"/>
              <a:gd name="connsiteX4074" fmla="*/ 1598788 w 5155357"/>
              <a:gd name="connsiteY4074" fmla="*/ 645341 h 1041673"/>
              <a:gd name="connsiteX4075" fmla="*/ 1598602 w 5155357"/>
              <a:gd name="connsiteY4075" fmla="*/ 645776 h 1041673"/>
              <a:gd name="connsiteX4076" fmla="*/ 1598353 w 5155357"/>
              <a:gd name="connsiteY4076" fmla="*/ 646398 h 1041673"/>
              <a:gd name="connsiteX4077" fmla="*/ 1583679 w 5155357"/>
              <a:gd name="connsiteY4077" fmla="*/ 639310 h 1041673"/>
              <a:gd name="connsiteX4078" fmla="*/ 1594062 w 5155357"/>
              <a:gd name="connsiteY4078" fmla="*/ 667290 h 1041673"/>
              <a:gd name="connsiteX4079" fmla="*/ 1590084 w 5155357"/>
              <a:gd name="connsiteY4079" fmla="*/ 666481 h 1041673"/>
              <a:gd name="connsiteX4080" fmla="*/ 1592260 w 5155357"/>
              <a:gd name="connsiteY4080" fmla="*/ 665238 h 1041673"/>
              <a:gd name="connsiteX4081" fmla="*/ 1595369 w 5155357"/>
              <a:gd name="connsiteY4081" fmla="*/ 665735 h 1041673"/>
              <a:gd name="connsiteX4082" fmla="*/ 1594062 w 5155357"/>
              <a:gd name="connsiteY4082" fmla="*/ 667290 h 1041673"/>
              <a:gd name="connsiteX4083" fmla="*/ 1598850 w 5155357"/>
              <a:gd name="connsiteY4083" fmla="*/ 670399 h 1041673"/>
              <a:gd name="connsiteX4084" fmla="*/ 1596799 w 5155357"/>
              <a:gd name="connsiteY4084" fmla="*/ 668720 h 1041673"/>
              <a:gd name="connsiteX4085" fmla="*/ 1599659 w 5155357"/>
              <a:gd name="connsiteY4085" fmla="*/ 667041 h 1041673"/>
              <a:gd name="connsiteX4086" fmla="*/ 1600280 w 5155357"/>
              <a:gd name="connsiteY4086" fmla="*/ 668844 h 1041673"/>
              <a:gd name="connsiteX4087" fmla="*/ 1598850 w 5155357"/>
              <a:gd name="connsiteY4087" fmla="*/ 670399 h 1041673"/>
              <a:gd name="connsiteX4088" fmla="*/ 1599161 w 5155357"/>
              <a:gd name="connsiteY4088" fmla="*/ 647020 h 1041673"/>
              <a:gd name="connsiteX4089" fmla="*/ 1598913 w 5155357"/>
              <a:gd name="connsiteY4089" fmla="*/ 647020 h 1041673"/>
              <a:gd name="connsiteX4090" fmla="*/ 1599410 w 5155357"/>
              <a:gd name="connsiteY4090" fmla="*/ 646025 h 1041673"/>
              <a:gd name="connsiteX4091" fmla="*/ 1599596 w 5155357"/>
              <a:gd name="connsiteY4091" fmla="*/ 645590 h 1041673"/>
              <a:gd name="connsiteX4092" fmla="*/ 1599659 w 5155357"/>
              <a:gd name="connsiteY4092" fmla="*/ 645590 h 1041673"/>
              <a:gd name="connsiteX4093" fmla="*/ 1599659 w 5155357"/>
              <a:gd name="connsiteY4093" fmla="*/ 645901 h 1041673"/>
              <a:gd name="connsiteX4094" fmla="*/ 1599659 w 5155357"/>
              <a:gd name="connsiteY4094" fmla="*/ 645652 h 1041673"/>
              <a:gd name="connsiteX4095" fmla="*/ 1600094 w 5155357"/>
              <a:gd name="connsiteY4095" fmla="*/ 645839 h 1041673"/>
              <a:gd name="connsiteX4096" fmla="*/ 1601400 w 5155357"/>
              <a:gd name="connsiteY4096" fmla="*/ 646398 h 1041673"/>
              <a:gd name="connsiteX4097" fmla="*/ 1601338 w 5155357"/>
              <a:gd name="connsiteY4097" fmla="*/ 646398 h 1041673"/>
              <a:gd name="connsiteX4098" fmla="*/ 1599099 w 5155357"/>
              <a:gd name="connsiteY4098" fmla="*/ 647020 h 1041673"/>
              <a:gd name="connsiteX4099" fmla="*/ 1613711 w 5155357"/>
              <a:gd name="connsiteY4099" fmla="*/ 652305 h 1041673"/>
              <a:gd name="connsiteX4100" fmla="*/ 1613711 w 5155357"/>
              <a:gd name="connsiteY4100" fmla="*/ 652305 h 1041673"/>
              <a:gd name="connsiteX4101" fmla="*/ 1613649 w 5155357"/>
              <a:gd name="connsiteY4101" fmla="*/ 652305 h 1041673"/>
              <a:gd name="connsiteX4102" fmla="*/ 1613773 w 5155357"/>
              <a:gd name="connsiteY4102" fmla="*/ 652305 h 1041673"/>
              <a:gd name="connsiteX4103" fmla="*/ 1606436 w 5155357"/>
              <a:gd name="connsiteY4103" fmla="*/ 648637 h 1041673"/>
              <a:gd name="connsiteX4104" fmla="*/ 1606436 w 5155357"/>
              <a:gd name="connsiteY4104" fmla="*/ 648637 h 1041673"/>
              <a:gd name="connsiteX4105" fmla="*/ 1607929 w 5155357"/>
              <a:gd name="connsiteY4105" fmla="*/ 649134 h 1041673"/>
              <a:gd name="connsiteX4106" fmla="*/ 1613276 w 5155357"/>
              <a:gd name="connsiteY4106" fmla="*/ 651310 h 1041673"/>
              <a:gd name="connsiteX4107" fmla="*/ 1613089 w 5155357"/>
              <a:gd name="connsiteY4107" fmla="*/ 651932 h 1041673"/>
              <a:gd name="connsiteX4108" fmla="*/ 1606436 w 5155357"/>
              <a:gd name="connsiteY4108" fmla="*/ 648574 h 1041673"/>
              <a:gd name="connsiteX4109" fmla="*/ 1705112 w 5155357"/>
              <a:gd name="connsiteY4109" fmla="*/ 712058 h 1041673"/>
              <a:gd name="connsiteX4110" fmla="*/ 1705236 w 5155357"/>
              <a:gd name="connsiteY4110" fmla="*/ 711747 h 1041673"/>
              <a:gd name="connsiteX4111" fmla="*/ 1706169 w 5155357"/>
              <a:gd name="connsiteY4111" fmla="*/ 712120 h 1041673"/>
              <a:gd name="connsiteX4112" fmla="*/ 1705112 w 5155357"/>
              <a:gd name="connsiteY4112" fmla="*/ 712058 h 1041673"/>
              <a:gd name="connsiteX4113" fmla="*/ 1669733 w 5155357"/>
              <a:gd name="connsiteY4113" fmla="*/ 695021 h 1041673"/>
              <a:gd name="connsiteX4114" fmla="*/ 1672469 w 5155357"/>
              <a:gd name="connsiteY4114" fmla="*/ 695643 h 1041673"/>
              <a:gd name="connsiteX4115" fmla="*/ 1675701 w 5155357"/>
              <a:gd name="connsiteY4115" fmla="*/ 696575 h 1041673"/>
              <a:gd name="connsiteX4116" fmla="*/ 1678251 w 5155357"/>
              <a:gd name="connsiteY4116" fmla="*/ 695767 h 1041673"/>
              <a:gd name="connsiteX4117" fmla="*/ 1680863 w 5155357"/>
              <a:gd name="connsiteY4117" fmla="*/ 697322 h 1041673"/>
              <a:gd name="connsiteX4118" fmla="*/ 1683411 w 5155357"/>
              <a:gd name="connsiteY4118" fmla="*/ 697943 h 1041673"/>
              <a:gd name="connsiteX4119" fmla="*/ 1684344 w 5155357"/>
              <a:gd name="connsiteY4119" fmla="*/ 699498 h 1041673"/>
              <a:gd name="connsiteX4120" fmla="*/ 1682293 w 5155357"/>
              <a:gd name="connsiteY4120" fmla="*/ 699809 h 1041673"/>
              <a:gd name="connsiteX4121" fmla="*/ 1680489 w 5155357"/>
              <a:gd name="connsiteY4121" fmla="*/ 698503 h 1041673"/>
              <a:gd name="connsiteX4122" fmla="*/ 1677878 w 5155357"/>
              <a:gd name="connsiteY4122" fmla="*/ 698130 h 1041673"/>
              <a:gd name="connsiteX4123" fmla="*/ 1671661 w 5155357"/>
              <a:gd name="connsiteY4123" fmla="*/ 697446 h 1041673"/>
              <a:gd name="connsiteX4124" fmla="*/ 1667183 w 5155357"/>
              <a:gd name="connsiteY4124" fmla="*/ 695767 h 1041673"/>
              <a:gd name="connsiteX4125" fmla="*/ 1669733 w 5155357"/>
              <a:gd name="connsiteY4125" fmla="*/ 695021 h 1041673"/>
              <a:gd name="connsiteX4126" fmla="*/ 1624530 w 5155357"/>
              <a:gd name="connsiteY4126" fmla="*/ 679166 h 1041673"/>
              <a:gd name="connsiteX4127" fmla="*/ 1622291 w 5155357"/>
              <a:gd name="connsiteY4127" fmla="*/ 679663 h 1041673"/>
              <a:gd name="connsiteX4128" fmla="*/ 1619058 w 5155357"/>
              <a:gd name="connsiteY4128" fmla="*/ 678544 h 1041673"/>
              <a:gd name="connsiteX4129" fmla="*/ 1615452 w 5155357"/>
              <a:gd name="connsiteY4129" fmla="*/ 677860 h 1041673"/>
              <a:gd name="connsiteX4130" fmla="*/ 1615949 w 5155357"/>
              <a:gd name="connsiteY4130" fmla="*/ 674875 h 1041673"/>
              <a:gd name="connsiteX4131" fmla="*/ 1619369 w 5155357"/>
              <a:gd name="connsiteY4131" fmla="*/ 675186 h 1041673"/>
              <a:gd name="connsiteX4132" fmla="*/ 1620364 w 5155357"/>
              <a:gd name="connsiteY4132" fmla="*/ 676989 h 1041673"/>
              <a:gd name="connsiteX4133" fmla="*/ 1623721 w 5155357"/>
              <a:gd name="connsiteY4133" fmla="*/ 677736 h 1041673"/>
              <a:gd name="connsiteX4134" fmla="*/ 1624530 w 5155357"/>
              <a:gd name="connsiteY4134" fmla="*/ 679166 h 1041673"/>
              <a:gd name="connsiteX4135" fmla="*/ 1630437 w 5155357"/>
              <a:gd name="connsiteY4135" fmla="*/ 682399 h 1041673"/>
              <a:gd name="connsiteX4136" fmla="*/ 1627638 w 5155357"/>
              <a:gd name="connsiteY4136" fmla="*/ 682026 h 1041673"/>
              <a:gd name="connsiteX4137" fmla="*/ 1627328 w 5155357"/>
              <a:gd name="connsiteY4137" fmla="*/ 680596 h 1041673"/>
              <a:gd name="connsiteX4138" fmla="*/ 1630312 w 5155357"/>
              <a:gd name="connsiteY4138" fmla="*/ 681093 h 1041673"/>
              <a:gd name="connsiteX4139" fmla="*/ 1630437 w 5155357"/>
              <a:gd name="connsiteY4139" fmla="*/ 682399 h 1041673"/>
              <a:gd name="connsiteX4140" fmla="*/ 1637090 w 5155357"/>
              <a:gd name="connsiteY4140" fmla="*/ 700555 h 1041673"/>
              <a:gd name="connsiteX4141" fmla="*/ 1636343 w 5155357"/>
              <a:gd name="connsiteY4141" fmla="*/ 698752 h 1041673"/>
              <a:gd name="connsiteX4142" fmla="*/ 1639079 w 5155357"/>
              <a:gd name="connsiteY4142" fmla="*/ 699125 h 1041673"/>
              <a:gd name="connsiteX4143" fmla="*/ 1637090 w 5155357"/>
              <a:gd name="connsiteY4143" fmla="*/ 700555 h 1041673"/>
              <a:gd name="connsiteX4144" fmla="*/ 1645919 w 5155357"/>
              <a:gd name="connsiteY4144" fmla="*/ 699249 h 1041673"/>
              <a:gd name="connsiteX4145" fmla="*/ 1642126 w 5155357"/>
              <a:gd name="connsiteY4145" fmla="*/ 697943 h 1041673"/>
              <a:gd name="connsiteX4146" fmla="*/ 1639577 w 5155357"/>
              <a:gd name="connsiteY4146" fmla="*/ 696575 h 1041673"/>
              <a:gd name="connsiteX4147" fmla="*/ 1639701 w 5155357"/>
              <a:gd name="connsiteY4147" fmla="*/ 695145 h 1041673"/>
              <a:gd name="connsiteX4148" fmla="*/ 1642561 w 5155357"/>
              <a:gd name="connsiteY4148" fmla="*/ 695518 h 1041673"/>
              <a:gd name="connsiteX4149" fmla="*/ 1643556 w 5155357"/>
              <a:gd name="connsiteY4149" fmla="*/ 697197 h 1041673"/>
              <a:gd name="connsiteX4150" fmla="*/ 1645919 w 5155357"/>
              <a:gd name="connsiteY4150" fmla="*/ 699249 h 1041673"/>
              <a:gd name="connsiteX4151" fmla="*/ 1644737 w 5155357"/>
              <a:gd name="connsiteY4151" fmla="*/ 688554 h 1041673"/>
              <a:gd name="connsiteX4152" fmla="*/ 1642437 w 5155357"/>
              <a:gd name="connsiteY4152" fmla="*/ 687497 h 1041673"/>
              <a:gd name="connsiteX4153" fmla="*/ 1638644 w 5155357"/>
              <a:gd name="connsiteY4153" fmla="*/ 685943 h 1041673"/>
              <a:gd name="connsiteX4154" fmla="*/ 1638519 w 5155357"/>
              <a:gd name="connsiteY4154" fmla="*/ 683394 h 1041673"/>
              <a:gd name="connsiteX4155" fmla="*/ 1639949 w 5155357"/>
              <a:gd name="connsiteY4155" fmla="*/ 684140 h 1041673"/>
              <a:gd name="connsiteX4156" fmla="*/ 1641628 w 5155357"/>
              <a:gd name="connsiteY4156" fmla="*/ 685197 h 1041673"/>
              <a:gd name="connsiteX4157" fmla="*/ 1641628 w 5155357"/>
              <a:gd name="connsiteY4157" fmla="*/ 682958 h 1041673"/>
              <a:gd name="connsiteX4158" fmla="*/ 1644116 w 5155357"/>
              <a:gd name="connsiteY4158" fmla="*/ 684015 h 1041673"/>
              <a:gd name="connsiteX4159" fmla="*/ 1644737 w 5155357"/>
              <a:gd name="connsiteY4159" fmla="*/ 685446 h 1041673"/>
              <a:gd name="connsiteX4160" fmla="*/ 1645795 w 5155357"/>
              <a:gd name="connsiteY4160" fmla="*/ 687622 h 1041673"/>
              <a:gd name="connsiteX4161" fmla="*/ 1644737 w 5155357"/>
              <a:gd name="connsiteY4161" fmla="*/ 688554 h 1041673"/>
              <a:gd name="connsiteX4162" fmla="*/ 1650707 w 5155357"/>
              <a:gd name="connsiteY4162" fmla="*/ 689985 h 1041673"/>
              <a:gd name="connsiteX4163" fmla="*/ 1648220 w 5155357"/>
              <a:gd name="connsiteY4163" fmla="*/ 689549 h 1041673"/>
              <a:gd name="connsiteX4164" fmla="*/ 1646790 w 5155357"/>
              <a:gd name="connsiteY4164" fmla="*/ 687622 h 1041673"/>
              <a:gd name="connsiteX4165" fmla="*/ 1648717 w 5155357"/>
              <a:gd name="connsiteY4165" fmla="*/ 687497 h 1041673"/>
              <a:gd name="connsiteX4166" fmla="*/ 1650955 w 5155357"/>
              <a:gd name="connsiteY4166" fmla="*/ 687373 h 1041673"/>
              <a:gd name="connsiteX4167" fmla="*/ 1652261 w 5155357"/>
              <a:gd name="connsiteY4167" fmla="*/ 688928 h 1041673"/>
              <a:gd name="connsiteX4168" fmla="*/ 1650707 w 5155357"/>
              <a:gd name="connsiteY4168" fmla="*/ 689985 h 1041673"/>
              <a:gd name="connsiteX4169" fmla="*/ 1653504 w 5155357"/>
              <a:gd name="connsiteY4169" fmla="*/ 689985 h 1041673"/>
              <a:gd name="connsiteX4170" fmla="*/ 1656240 w 5155357"/>
              <a:gd name="connsiteY4170" fmla="*/ 690979 h 1041673"/>
              <a:gd name="connsiteX4171" fmla="*/ 1655432 w 5155357"/>
              <a:gd name="connsiteY4171" fmla="*/ 692036 h 1041673"/>
              <a:gd name="connsiteX4172" fmla="*/ 1652758 w 5155357"/>
              <a:gd name="connsiteY4172" fmla="*/ 691539 h 1041673"/>
              <a:gd name="connsiteX4173" fmla="*/ 1653504 w 5155357"/>
              <a:gd name="connsiteY4173" fmla="*/ 689985 h 1041673"/>
              <a:gd name="connsiteX4174" fmla="*/ 1654810 w 5155357"/>
              <a:gd name="connsiteY4174" fmla="*/ 700057 h 1041673"/>
              <a:gd name="connsiteX4175" fmla="*/ 1658540 w 5155357"/>
              <a:gd name="connsiteY4175" fmla="*/ 700182 h 1041673"/>
              <a:gd name="connsiteX4176" fmla="*/ 1655867 w 5155357"/>
              <a:gd name="connsiteY4176" fmla="*/ 701487 h 1041673"/>
              <a:gd name="connsiteX4177" fmla="*/ 1654810 w 5155357"/>
              <a:gd name="connsiteY4177" fmla="*/ 700057 h 1041673"/>
              <a:gd name="connsiteX4178" fmla="*/ 1656986 w 5155357"/>
              <a:gd name="connsiteY4178" fmla="*/ 703166 h 1041673"/>
              <a:gd name="connsiteX4179" fmla="*/ 1659349 w 5155357"/>
              <a:gd name="connsiteY4179" fmla="*/ 702607 h 1041673"/>
              <a:gd name="connsiteX4180" fmla="*/ 1661277 w 5155357"/>
              <a:gd name="connsiteY4180" fmla="*/ 704037 h 1041673"/>
              <a:gd name="connsiteX4181" fmla="*/ 1656986 w 5155357"/>
              <a:gd name="connsiteY4181" fmla="*/ 703166 h 1041673"/>
              <a:gd name="connsiteX4182" fmla="*/ 1661712 w 5155357"/>
              <a:gd name="connsiteY4182" fmla="*/ 691912 h 1041673"/>
              <a:gd name="connsiteX4183" fmla="*/ 1664820 w 5155357"/>
              <a:gd name="connsiteY4183" fmla="*/ 692036 h 1041673"/>
              <a:gd name="connsiteX4184" fmla="*/ 1666748 w 5155357"/>
              <a:gd name="connsiteY4184" fmla="*/ 691912 h 1041673"/>
              <a:gd name="connsiteX4185" fmla="*/ 1666251 w 5155357"/>
              <a:gd name="connsiteY4185" fmla="*/ 693218 h 1041673"/>
              <a:gd name="connsiteX4186" fmla="*/ 1663639 w 5155357"/>
              <a:gd name="connsiteY4186" fmla="*/ 693964 h 1041673"/>
              <a:gd name="connsiteX4187" fmla="*/ 1661960 w 5155357"/>
              <a:gd name="connsiteY4187" fmla="*/ 693466 h 1041673"/>
              <a:gd name="connsiteX4188" fmla="*/ 1661712 w 5155357"/>
              <a:gd name="connsiteY4188" fmla="*/ 691912 h 1041673"/>
              <a:gd name="connsiteX4189" fmla="*/ 1663639 w 5155357"/>
              <a:gd name="connsiteY4189" fmla="*/ 697322 h 1041673"/>
              <a:gd name="connsiteX4190" fmla="*/ 1666127 w 5155357"/>
              <a:gd name="connsiteY4190" fmla="*/ 697197 h 1041673"/>
              <a:gd name="connsiteX4191" fmla="*/ 1669484 w 5155357"/>
              <a:gd name="connsiteY4191" fmla="*/ 698752 h 1041673"/>
              <a:gd name="connsiteX4192" fmla="*/ 1676572 w 5155357"/>
              <a:gd name="connsiteY4192" fmla="*/ 700182 h 1041673"/>
              <a:gd name="connsiteX4193" fmla="*/ 1679308 w 5155357"/>
              <a:gd name="connsiteY4193" fmla="*/ 700555 h 1041673"/>
              <a:gd name="connsiteX4194" fmla="*/ 1680614 w 5155357"/>
              <a:gd name="connsiteY4194" fmla="*/ 701612 h 1041673"/>
              <a:gd name="connsiteX4195" fmla="*/ 1683411 w 5155357"/>
              <a:gd name="connsiteY4195" fmla="*/ 702607 h 1041673"/>
              <a:gd name="connsiteX4196" fmla="*/ 1688510 w 5155357"/>
              <a:gd name="connsiteY4196" fmla="*/ 704285 h 1041673"/>
              <a:gd name="connsiteX4197" fmla="*/ 1691868 w 5155357"/>
              <a:gd name="connsiteY4197" fmla="*/ 704037 h 1041673"/>
              <a:gd name="connsiteX4198" fmla="*/ 1690314 w 5155357"/>
              <a:gd name="connsiteY4198" fmla="*/ 703415 h 1041673"/>
              <a:gd name="connsiteX4199" fmla="*/ 1687951 w 5155357"/>
              <a:gd name="connsiteY4199" fmla="*/ 700555 h 1041673"/>
              <a:gd name="connsiteX4200" fmla="*/ 1690437 w 5155357"/>
              <a:gd name="connsiteY4200" fmla="*/ 700928 h 1041673"/>
              <a:gd name="connsiteX4201" fmla="*/ 1693236 w 5155357"/>
              <a:gd name="connsiteY4201" fmla="*/ 701176 h 1041673"/>
              <a:gd name="connsiteX4202" fmla="*/ 1695723 w 5155357"/>
              <a:gd name="connsiteY4202" fmla="*/ 702980 h 1041673"/>
              <a:gd name="connsiteX4203" fmla="*/ 1698459 w 5155357"/>
              <a:gd name="connsiteY4203" fmla="*/ 704534 h 1041673"/>
              <a:gd name="connsiteX4204" fmla="*/ 1701505 w 5155357"/>
              <a:gd name="connsiteY4204" fmla="*/ 703912 h 1041673"/>
              <a:gd name="connsiteX4205" fmla="*/ 1703744 w 5155357"/>
              <a:gd name="connsiteY4205" fmla="*/ 705591 h 1041673"/>
              <a:gd name="connsiteX4206" fmla="*/ 1706728 w 5155357"/>
              <a:gd name="connsiteY4206" fmla="*/ 705715 h 1041673"/>
              <a:gd name="connsiteX4207" fmla="*/ 1708656 w 5155357"/>
              <a:gd name="connsiteY4207" fmla="*/ 707270 h 1041673"/>
              <a:gd name="connsiteX4208" fmla="*/ 1710459 w 5155357"/>
              <a:gd name="connsiteY4208" fmla="*/ 707829 h 1041673"/>
              <a:gd name="connsiteX4209" fmla="*/ 1708656 w 5155357"/>
              <a:gd name="connsiteY4209" fmla="*/ 707270 h 1041673"/>
              <a:gd name="connsiteX4210" fmla="*/ 1708656 w 5155357"/>
              <a:gd name="connsiteY4210" fmla="*/ 709570 h 1041673"/>
              <a:gd name="connsiteX4211" fmla="*/ 1708656 w 5155357"/>
              <a:gd name="connsiteY4211" fmla="*/ 709570 h 1041673"/>
              <a:gd name="connsiteX4212" fmla="*/ 1708096 w 5155357"/>
              <a:gd name="connsiteY4212" fmla="*/ 710317 h 1041673"/>
              <a:gd name="connsiteX4213" fmla="*/ 1708905 w 5155357"/>
              <a:gd name="connsiteY4213" fmla="*/ 711187 h 1041673"/>
              <a:gd name="connsiteX4214" fmla="*/ 1709028 w 5155357"/>
              <a:gd name="connsiteY4214" fmla="*/ 711187 h 1041673"/>
              <a:gd name="connsiteX4215" fmla="*/ 1709215 w 5155357"/>
              <a:gd name="connsiteY4215" fmla="*/ 711187 h 1041673"/>
              <a:gd name="connsiteX4216" fmla="*/ 1705298 w 5155357"/>
              <a:gd name="connsiteY4216" fmla="*/ 710130 h 1041673"/>
              <a:gd name="connsiteX4217" fmla="*/ 1704925 w 5155357"/>
              <a:gd name="connsiteY4217" fmla="*/ 711560 h 1041673"/>
              <a:gd name="connsiteX4218" fmla="*/ 1704365 w 5155357"/>
              <a:gd name="connsiteY4218" fmla="*/ 710627 h 1041673"/>
              <a:gd name="connsiteX4219" fmla="*/ 1702065 w 5155357"/>
              <a:gd name="connsiteY4219" fmla="*/ 710627 h 1041673"/>
              <a:gd name="connsiteX4220" fmla="*/ 1698956 w 5155357"/>
              <a:gd name="connsiteY4220" fmla="*/ 709446 h 1041673"/>
              <a:gd name="connsiteX4221" fmla="*/ 1693671 w 5155357"/>
              <a:gd name="connsiteY4221" fmla="*/ 707146 h 1041673"/>
              <a:gd name="connsiteX4222" fmla="*/ 1686272 w 5155357"/>
              <a:gd name="connsiteY4222" fmla="*/ 705467 h 1041673"/>
              <a:gd name="connsiteX4223" fmla="*/ 1683598 w 5155357"/>
              <a:gd name="connsiteY4223" fmla="*/ 704721 h 1041673"/>
              <a:gd name="connsiteX4224" fmla="*/ 1677132 w 5155357"/>
              <a:gd name="connsiteY4224" fmla="*/ 702482 h 1041673"/>
              <a:gd name="connsiteX4225" fmla="*/ 1668862 w 5155357"/>
              <a:gd name="connsiteY4225" fmla="*/ 699809 h 1041673"/>
              <a:gd name="connsiteX4226" fmla="*/ 1663639 w 5155357"/>
              <a:gd name="connsiteY4226" fmla="*/ 697322 h 1041673"/>
              <a:gd name="connsiteX4227" fmla="*/ 1714749 w 5155357"/>
              <a:gd name="connsiteY4227" fmla="*/ 731022 h 1041673"/>
              <a:gd name="connsiteX4228" fmla="*/ 1708905 w 5155357"/>
              <a:gd name="connsiteY4228" fmla="*/ 728659 h 1041673"/>
              <a:gd name="connsiteX4229" fmla="*/ 1708843 w 5155357"/>
              <a:gd name="connsiteY4229" fmla="*/ 728535 h 1041673"/>
              <a:gd name="connsiteX4230" fmla="*/ 1709651 w 5155357"/>
              <a:gd name="connsiteY4230" fmla="*/ 729156 h 1041673"/>
              <a:gd name="connsiteX4231" fmla="*/ 1713444 w 5155357"/>
              <a:gd name="connsiteY4231" fmla="*/ 729032 h 1041673"/>
              <a:gd name="connsiteX4232" fmla="*/ 1717299 w 5155357"/>
              <a:gd name="connsiteY4232" fmla="*/ 730835 h 1041673"/>
              <a:gd name="connsiteX4233" fmla="*/ 1714749 w 5155357"/>
              <a:gd name="connsiteY4233" fmla="*/ 731022 h 1041673"/>
              <a:gd name="connsiteX4234" fmla="*/ 1725320 w 5155357"/>
              <a:gd name="connsiteY4234" fmla="*/ 733944 h 1041673"/>
              <a:gd name="connsiteX4235" fmla="*/ 1722211 w 5155357"/>
              <a:gd name="connsiteY4235" fmla="*/ 733198 h 1041673"/>
              <a:gd name="connsiteX4236" fmla="*/ 1723267 w 5155357"/>
              <a:gd name="connsiteY4236" fmla="*/ 731892 h 1041673"/>
              <a:gd name="connsiteX4237" fmla="*/ 1725320 w 5155357"/>
              <a:gd name="connsiteY4237" fmla="*/ 733944 h 1041673"/>
              <a:gd name="connsiteX4238" fmla="*/ 1758584 w 5155357"/>
              <a:gd name="connsiteY4238" fmla="*/ 742276 h 1041673"/>
              <a:gd name="connsiteX4239" fmla="*/ 1754978 w 5155357"/>
              <a:gd name="connsiteY4239" fmla="*/ 742027 h 1041673"/>
              <a:gd name="connsiteX4240" fmla="*/ 1749568 w 5155357"/>
              <a:gd name="connsiteY4240" fmla="*/ 740473 h 1041673"/>
              <a:gd name="connsiteX4241" fmla="*/ 1742853 w 5155357"/>
              <a:gd name="connsiteY4241" fmla="*/ 739043 h 1041673"/>
              <a:gd name="connsiteX4242" fmla="*/ 1734273 w 5155357"/>
              <a:gd name="connsiteY4242" fmla="*/ 736742 h 1041673"/>
              <a:gd name="connsiteX4243" fmla="*/ 1733527 w 5155357"/>
              <a:gd name="connsiteY4243" fmla="*/ 734815 h 1041673"/>
              <a:gd name="connsiteX4244" fmla="*/ 1737506 w 5155357"/>
              <a:gd name="connsiteY4244" fmla="*/ 736866 h 1041673"/>
              <a:gd name="connsiteX4245" fmla="*/ 1745403 w 5155357"/>
              <a:gd name="connsiteY4245" fmla="*/ 737923 h 1041673"/>
              <a:gd name="connsiteX4246" fmla="*/ 1755600 w 5155357"/>
              <a:gd name="connsiteY4246" fmla="*/ 740224 h 1041673"/>
              <a:gd name="connsiteX4247" fmla="*/ 1758584 w 5155357"/>
              <a:gd name="connsiteY4247" fmla="*/ 742276 h 1041673"/>
              <a:gd name="connsiteX4248" fmla="*/ 1771579 w 5155357"/>
              <a:gd name="connsiteY4248" fmla="*/ 745944 h 1041673"/>
              <a:gd name="connsiteX4249" fmla="*/ 1762688 w 5155357"/>
              <a:gd name="connsiteY4249" fmla="*/ 744265 h 1041673"/>
              <a:gd name="connsiteX4250" fmla="*/ 1761507 w 5155357"/>
              <a:gd name="connsiteY4250" fmla="*/ 742711 h 1041673"/>
              <a:gd name="connsiteX4251" fmla="*/ 1763683 w 5155357"/>
              <a:gd name="connsiteY4251" fmla="*/ 742835 h 1041673"/>
              <a:gd name="connsiteX4252" fmla="*/ 1767600 w 5155357"/>
              <a:gd name="connsiteY4252" fmla="*/ 743208 h 1041673"/>
              <a:gd name="connsiteX4253" fmla="*/ 1773507 w 5155357"/>
              <a:gd name="connsiteY4253" fmla="*/ 745509 h 1041673"/>
              <a:gd name="connsiteX4254" fmla="*/ 1771579 w 5155357"/>
              <a:gd name="connsiteY4254" fmla="*/ 745944 h 1041673"/>
              <a:gd name="connsiteX4255" fmla="*/ 1818772 w 5155357"/>
              <a:gd name="connsiteY4255" fmla="*/ 760121 h 1041673"/>
              <a:gd name="connsiteX4256" fmla="*/ 1812430 w 5155357"/>
              <a:gd name="connsiteY4256" fmla="*/ 758566 h 1041673"/>
              <a:gd name="connsiteX4257" fmla="*/ 1815787 w 5155357"/>
              <a:gd name="connsiteY4257" fmla="*/ 758069 h 1041673"/>
              <a:gd name="connsiteX4258" fmla="*/ 1822005 w 5155357"/>
              <a:gd name="connsiteY4258" fmla="*/ 760369 h 1041673"/>
              <a:gd name="connsiteX4259" fmla="*/ 1818772 w 5155357"/>
              <a:gd name="connsiteY4259" fmla="*/ 760121 h 1041673"/>
              <a:gd name="connsiteX4260" fmla="*/ 1838731 w 5155357"/>
              <a:gd name="connsiteY4260" fmla="*/ 765344 h 1041673"/>
              <a:gd name="connsiteX4261" fmla="*/ 1832265 w 5155357"/>
              <a:gd name="connsiteY4261" fmla="*/ 764597 h 1041673"/>
              <a:gd name="connsiteX4262" fmla="*/ 1826855 w 5155357"/>
              <a:gd name="connsiteY4262" fmla="*/ 761737 h 1041673"/>
              <a:gd name="connsiteX4263" fmla="*/ 1832140 w 5155357"/>
              <a:gd name="connsiteY4263" fmla="*/ 761986 h 1041673"/>
              <a:gd name="connsiteX4264" fmla="*/ 1836554 w 5155357"/>
              <a:gd name="connsiteY4264" fmla="*/ 763043 h 1041673"/>
              <a:gd name="connsiteX4265" fmla="*/ 1838731 w 5155357"/>
              <a:gd name="connsiteY4265" fmla="*/ 765344 h 1041673"/>
              <a:gd name="connsiteX4266" fmla="*/ 1844203 w 5155357"/>
              <a:gd name="connsiteY4266" fmla="*/ 766960 h 1041673"/>
              <a:gd name="connsiteX4267" fmla="*/ 1840348 w 5155357"/>
              <a:gd name="connsiteY4267" fmla="*/ 765903 h 1041673"/>
              <a:gd name="connsiteX4268" fmla="*/ 1840907 w 5155357"/>
              <a:gd name="connsiteY4268" fmla="*/ 765344 h 1041673"/>
              <a:gd name="connsiteX4269" fmla="*/ 1840907 w 5155357"/>
              <a:gd name="connsiteY4269" fmla="*/ 765344 h 1041673"/>
              <a:gd name="connsiteX4270" fmla="*/ 1841591 w 5155357"/>
              <a:gd name="connsiteY4270" fmla="*/ 765344 h 1041673"/>
              <a:gd name="connsiteX4271" fmla="*/ 1844513 w 5155357"/>
              <a:gd name="connsiteY4271" fmla="*/ 766028 h 1041673"/>
              <a:gd name="connsiteX4272" fmla="*/ 1844264 w 5155357"/>
              <a:gd name="connsiteY4272" fmla="*/ 766960 h 1041673"/>
              <a:gd name="connsiteX4273" fmla="*/ 1846005 w 5155357"/>
              <a:gd name="connsiteY4273" fmla="*/ 767209 h 1041673"/>
              <a:gd name="connsiteX4274" fmla="*/ 1846005 w 5155357"/>
              <a:gd name="connsiteY4274" fmla="*/ 766898 h 1041673"/>
              <a:gd name="connsiteX4275" fmla="*/ 1846130 w 5155357"/>
              <a:gd name="connsiteY4275" fmla="*/ 766898 h 1041673"/>
              <a:gd name="connsiteX4276" fmla="*/ 1847809 w 5155357"/>
              <a:gd name="connsiteY4276" fmla="*/ 767085 h 1041673"/>
              <a:gd name="connsiteX4277" fmla="*/ 1847809 w 5155357"/>
              <a:gd name="connsiteY4277" fmla="*/ 767085 h 1041673"/>
              <a:gd name="connsiteX4278" fmla="*/ 1848120 w 5155357"/>
              <a:gd name="connsiteY4278" fmla="*/ 766960 h 1041673"/>
              <a:gd name="connsiteX4279" fmla="*/ 1853715 w 5155357"/>
              <a:gd name="connsiteY4279" fmla="*/ 768079 h 1041673"/>
              <a:gd name="connsiteX4280" fmla="*/ 1846005 w 5155357"/>
              <a:gd name="connsiteY4280" fmla="*/ 767147 h 1041673"/>
              <a:gd name="connsiteX4281" fmla="*/ 1907312 w 5155357"/>
              <a:gd name="connsiteY4281" fmla="*/ 778712 h 1041673"/>
              <a:gd name="connsiteX4282" fmla="*/ 1906815 w 5155357"/>
              <a:gd name="connsiteY4282" fmla="*/ 779707 h 1041673"/>
              <a:gd name="connsiteX4283" fmla="*/ 1906504 w 5155357"/>
              <a:gd name="connsiteY4283" fmla="*/ 779893 h 1041673"/>
              <a:gd name="connsiteX4284" fmla="*/ 1906131 w 5155357"/>
              <a:gd name="connsiteY4284" fmla="*/ 780142 h 1041673"/>
              <a:gd name="connsiteX4285" fmla="*/ 1906256 w 5155357"/>
              <a:gd name="connsiteY4285" fmla="*/ 779831 h 1041673"/>
              <a:gd name="connsiteX4286" fmla="*/ 1907375 w 5155357"/>
              <a:gd name="connsiteY4286" fmla="*/ 778650 h 1041673"/>
              <a:gd name="connsiteX4287" fmla="*/ 1901717 w 5155357"/>
              <a:gd name="connsiteY4287" fmla="*/ 779271 h 1041673"/>
              <a:gd name="connsiteX4288" fmla="*/ 1901717 w 5155357"/>
              <a:gd name="connsiteY4288" fmla="*/ 779271 h 1041673"/>
              <a:gd name="connsiteX4289" fmla="*/ 1902276 w 5155357"/>
              <a:gd name="connsiteY4289" fmla="*/ 780391 h 1041673"/>
              <a:gd name="connsiteX4290" fmla="*/ 1902463 w 5155357"/>
              <a:gd name="connsiteY4290" fmla="*/ 780515 h 1041673"/>
              <a:gd name="connsiteX4291" fmla="*/ 1901841 w 5155357"/>
              <a:gd name="connsiteY4291" fmla="*/ 780328 h 1041673"/>
              <a:gd name="connsiteX4292" fmla="*/ 1901095 w 5155357"/>
              <a:gd name="connsiteY4292" fmla="*/ 779396 h 1041673"/>
              <a:gd name="connsiteX4293" fmla="*/ 1901344 w 5155357"/>
              <a:gd name="connsiteY4293" fmla="*/ 779334 h 1041673"/>
              <a:gd name="connsiteX4294" fmla="*/ 1901717 w 5155357"/>
              <a:gd name="connsiteY4294" fmla="*/ 779209 h 1041673"/>
              <a:gd name="connsiteX4295" fmla="*/ 1895561 w 5155357"/>
              <a:gd name="connsiteY4295" fmla="*/ 775976 h 1041673"/>
              <a:gd name="connsiteX4296" fmla="*/ 1901095 w 5155357"/>
              <a:gd name="connsiteY4296" fmla="*/ 777530 h 1041673"/>
              <a:gd name="connsiteX4297" fmla="*/ 1900909 w 5155357"/>
              <a:gd name="connsiteY4297" fmla="*/ 777530 h 1041673"/>
              <a:gd name="connsiteX4298" fmla="*/ 1900038 w 5155357"/>
              <a:gd name="connsiteY4298" fmla="*/ 777717 h 1041673"/>
              <a:gd name="connsiteX4299" fmla="*/ 1897177 w 5155357"/>
              <a:gd name="connsiteY4299" fmla="*/ 777655 h 1041673"/>
              <a:gd name="connsiteX4300" fmla="*/ 1895499 w 5155357"/>
              <a:gd name="connsiteY4300" fmla="*/ 777655 h 1041673"/>
              <a:gd name="connsiteX4301" fmla="*/ 1895499 w 5155357"/>
              <a:gd name="connsiteY4301" fmla="*/ 775852 h 1041673"/>
              <a:gd name="connsiteX4302" fmla="*/ 1886670 w 5155357"/>
              <a:gd name="connsiteY4302" fmla="*/ 774235 h 1041673"/>
              <a:gd name="connsiteX4303" fmla="*/ 1890587 w 5155357"/>
              <a:gd name="connsiteY4303" fmla="*/ 774235 h 1041673"/>
              <a:gd name="connsiteX4304" fmla="*/ 1888349 w 5155357"/>
              <a:gd name="connsiteY4304" fmla="*/ 774795 h 1041673"/>
              <a:gd name="connsiteX4305" fmla="*/ 1888349 w 5155357"/>
              <a:gd name="connsiteY4305" fmla="*/ 775043 h 1041673"/>
              <a:gd name="connsiteX4306" fmla="*/ 1886732 w 5155357"/>
              <a:gd name="connsiteY4306" fmla="*/ 774421 h 1041673"/>
              <a:gd name="connsiteX4307" fmla="*/ 1886545 w 5155357"/>
              <a:gd name="connsiteY4307" fmla="*/ 774359 h 1041673"/>
              <a:gd name="connsiteX4308" fmla="*/ 1886670 w 5155357"/>
              <a:gd name="connsiteY4308" fmla="*/ 774359 h 1041673"/>
              <a:gd name="connsiteX4309" fmla="*/ 1865405 w 5155357"/>
              <a:gd name="connsiteY4309" fmla="*/ 768701 h 1041673"/>
              <a:gd name="connsiteX4310" fmla="*/ 1864286 w 5155357"/>
              <a:gd name="connsiteY4310" fmla="*/ 771437 h 1041673"/>
              <a:gd name="connsiteX4311" fmla="*/ 1862607 w 5155357"/>
              <a:gd name="connsiteY4311" fmla="*/ 769261 h 1041673"/>
              <a:gd name="connsiteX4312" fmla="*/ 1859809 w 5155357"/>
              <a:gd name="connsiteY4312" fmla="*/ 770877 h 1041673"/>
              <a:gd name="connsiteX4313" fmla="*/ 1859249 w 5155357"/>
              <a:gd name="connsiteY4313" fmla="*/ 768079 h 1041673"/>
              <a:gd name="connsiteX4314" fmla="*/ 1865405 w 5155357"/>
              <a:gd name="connsiteY4314" fmla="*/ 768701 h 1041673"/>
              <a:gd name="connsiteX4315" fmla="*/ 1879955 w 5155357"/>
              <a:gd name="connsiteY4315" fmla="*/ 777593 h 1041673"/>
              <a:gd name="connsiteX4316" fmla="*/ 1872680 w 5155357"/>
              <a:gd name="connsiteY4316" fmla="*/ 775976 h 1041673"/>
              <a:gd name="connsiteX4317" fmla="*/ 1870814 w 5155357"/>
              <a:gd name="connsiteY4317" fmla="*/ 774546 h 1041673"/>
              <a:gd name="connsiteX4318" fmla="*/ 1866338 w 5155357"/>
              <a:gd name="connsiteY4318" fmla="*/ 774048 h 1041673"/>
              <a:gd name="connsiteX4319" fmla="*/ 1859312 w 5155357"/>
              <a:gd name="connsiteY4319" fmla="*/ 772245 h 1041673"/>
              <a:gd name="connsiteX4320" fmla="*/ 1865032 w 5155357"/>
              <a:gd name="connsiteY4320" fmla="*/ 772494 h 1041673"/>
              <a:gd name="connsiteX4321" fmla="*/ 1870814 w 5155357"/>
              <a:gd name="connsiteY4321" fmla="*/ 773364 h 1041673"/>
              <a:gd name="connsiteX4322" fmla="*/ 1874483 w 5155357"/>
              <a:gd name="connsiteY4322" fmla="*/ 773800 h 1041673"/>
              <a:gd name="connsiteX4323" fmla="*/ 1878835 w 5155357"/>
              <a:gd name="connsiteY4323" fmla="*/ 775976 h 1041673"/>
              <a:gd name="connsiteX4324" fmla="*/ 1878835 w 5155357"/>
              <a:gd name="connsiteY4324" fmla="*/ 775976 h 1041673"/>
              <a:gd name="connsiteX4325" fmla="*/ 1879955 w 5155357"/>
              <a:gd name="connsiteY4325" fmla="*/ 776722 h 1041673"/>
              <a:gd name="connsiteX4326" fmla="*/ 1879955 w 5155357"/>
              <a:gd name="connsiteY4326" fmla="*/ 777593 h 1041673"/>
              <a:gd name="connsiteX4327" fmla="*/ 1905634 w 5155357"/>
              <a:gd name="connsiteY4327" fmla="*/ 783810 h 1041673"/>
              <a:gd name="connsiteX4328" fmla="*/ 1896680 w 5155357"/>
              <a:gd name="connsiteY4328" fmla="*/ 781510 h 1041673"/>
              <a:gd name="connsiteX4329" fmla="*/ 1881074 w 5155357"/>
              <a:gd name="connsiteY4329" fmla="*/ 775976 h 1041673"/>
              <a:gd name="connsiteX4330" fmla="*/ 1881074 w 5155357"/>
              <a:gd name="connsiteY4330" fmla="*/ 776225 h 1041673"/>
              <a:gd name="connsiteX4331" fmla="*/ 1879209 w 5155357"/>
              <a:gd name="connsiteY4331" fmla="*/ 774857 h 1041673"/>
              <a:gd name="connsiteX4332" fmla="*/ 1879395 w 5155357"/>
              <a:gd name="connsiteY4332" fmla="*/ 774857 h 1041673"/>
              <a:gd name="connsiteX4333" fmla="*/ 1886110 w 5155357"/>
              <a:gd name="connsiteY4333" fmla="*/ 775416 h 1041673"/>
              <a:gd name="connsiteX4334" fmla="*/ 1886110 w 5155357"/>
              <a:gd name="connsiteY4334" fmla="*/ 775292 h 1041673"/>
              <a:gd name="connsiteX4335" fmla="*/ 1886234 w 5155357"/>
              <a:gd name="connsiteY4335" fmla="*/ 775354 h 1041673"/>
              <a:gd name="connsiteX4336" fmla="*/ 1887789 w 5155357"/>
              <a:gd name="connsiteY4336" fmla="*/ 775976 h 1041673"/>
              <a:gd name="connsiteX4337" fmla="*/ 1884991 w 5155357"/>
              <a:gd name="connsiteY4337" fmla="*/ 776971 h 1041673"/>
              <a:gd name="connsiteX4338" fmla="*/ 1894380 w 5155357"/>
              <a:gd name="connsiteY4338" fmla="*/ 779147 h 1041673"/>
              <a:gd name="connsiteX4339" fmla="*/ 1894380 w 5155357"/>
              <a:gd name="connsiteY4339" fmla="*/ 779147 h 1041673"/>
              <a:gd name="connsiteX4340" fmla="*/ 1896059 w 5155357"/>
              <a:gd name="connsiteY4340" fmla="*/ 779520 h 1041673"/>
              <a:gd name="connsiteX4341" fmla="*/ 1897551 w 5155357"/>
              <a:gd name="connsiteY4341" fmla="*/ 779334 h 1041673"/>
              <a:gd name="connsiteX4342" fmla="*/ 1899665 w 5155357"/>
              <a:gd name="connsiteY4342" fmla="*/ 779334 h 1041673"/>
              <a:gd name="connsiteX4343" fmla="*/ 1899914 w 5155357"/>
              <a:gd name="connsiteY4343" fmla="*/ 779458 h 1041673"/>
              <a:gd name="connsiteX4344" fmla="*/ 1901219 w 5155357"/>
              <a:gd name="connsiteY4344" fmla="*/ 781199 h 1041673"/>
              <a:gd name="connsiteX4345" fmla="*/ 1902587 w 5155357"/>
              <a:gd name="connsiteY4345" fmla="*/ 781572 h 1041673"/>
              <a:gd name="connsiteX4346" fmla="*/ 1902960 w 5155357"/>
              <a:gd name="connsiteY4346" fmla="*/ 781572 h 1041673"/>
              <a:gd name="connsiteX4347" fmla="*/ 1902836 w 5155357"/>
              <a:gd name="connsiteY4347" fmla="*/ 781945 h 1041673"/>
              <a:gd name="connsiteX4348" fmla="*/ 1905634 w 5155357"/>
              <a:gd name="connsiteY4348" fmla="*/ 782567 h 1041673"/>
              <a:gd name="connsiteX4349" fmla="*/ 1906753 w 5155357"/>
              <a:gd name="connsiteY4349" fmla="*/ 780515 h 1041673"/>
              <a:gd name="connsiteX4350" fmla="*/ 1906815 w 5155357"/>
              <a:gd name="connsiteY4350" fmla="*/ 780515 h 1041673"/>
              <a:gd name="connsiteX4351" fmla="*/ 1907312 w 5155357"/>
              <a:gd name="connsiteY4351" fmla="*/ 780204 h 1041673"/>
              <a:gd name="connsiteX4352" fmla="*/ 1907312 w 5155357"/>
              <a:gd name="connsiteY4352" fmla="*/ 780328 h 1041673"/>
              <a:gd name="connsiteX4353" fmla="*/ 1912908 w 5155357"/>
              <a:gd name="connsiteY4353" fmla="*/ 782629 h 1041673"/>
              <a:gd name="connsiteX4354" fmla="*/ 1912908 w 5155357"/>
              <a:gd name="connsiteY4354" fmla="*/ 782629 h 1041673"/>
              <a:gd name="connsiteX4355" fmla="*/ 1911727 w 5155357"/>
              <a:gd name="connsiteY4355" fmla="*/ 782567 h 1041673"/>
              <a:gd name="connsiteX4356" fmla="*/ 1910359 w 5155357"/>
              <a:gd name="connsiteY4356" fmla="*/ 782380 h 1041673"/>
              <a:gd name="connsiteX4357" fmla="*/ 1909924 w 5155357"/>
              <a:gd name="connsiteY4357" fmla="*/ 782878 h 1041673"/>
              <a:gd name="connsiteX4358" fmla="*/ 1910421 w 5155357"/>
              <a:gd name="connsiteY4358" fmla="*/ 783313 h 1041673"/>
              <a:gd name="connsiteX4359" fmla="*/ 1911541 w 5155357"/>
              <a:gd name="connsiteY4359" fmla="*/ 783437 h 1041673"/>
              <a:gd name="connsiteX4360" fmla="*/ 1912784 w 5155357"/>
              <a:gd name="connsiteY4360" fmla="*/ 783624 h 1041673"/>
              <a:gd name="connsiteX4361" fmla="*/ 1912971 w 5155357"/>
              <a:gd name="connsiteY4361" fmla="*/ 783624 h 1041673"/>
              <a:gd name="connsiteX4362" fmla="*/ 1912971 w 5155357"/>
              <a:gd name="connsiteY4362" fmla="*/ 783624 h 1041673"/>
              <a:gd name="connsiteX4363" fmla="*/ 1915209 w 5155357"/>
              <a:gd name="connsiteY4363" fmla="*/ 784183 h 1041673"/>
              <a:gd name="connsiteX4364" fmla="*/ 1905696 w 5155357"/>
              <a:gd name="connsiteY4364" fmla="*/ 783686 h 1041673"/>
              <a:gd name="connsiteX4365" fmla="*/ 1913966 w 5155357"/>
              <a:gd name="connsiteY4365" fmla="*/ 780391 h 1041673"/>
              <a:gd name="connsiteX4366" fmla="*/ 1917883 w 5155357"/>
              <a:gd name="connsiteY4366" fmla="*/ 780950 h 1041673"/>
              <a:gd name="connsiteX4367" fmla="*/ 1913966 w 5155357"/>
              <a:gd name="connsiteY4367" fmla="*/ 780391 h 1041673"/>
              <a:gd name="connsiteX4368" fmla="*/ 1929635 w 5155357"/>
              <a:gd name="connsiteY4368" fmla="*/ 783810 h 1041673"/>
              <a:gd name="connsiteX4369" fmla="*/ 1927956 w 5155357"/>
              <a:gd name="connsiteY4369" fmla="*/ 784867 h 1041673"/>
              <a:gd name="connsiteX4370" fmla="*/ 1929635 w 5155357"/>
              <a:gd name="connsiteY4370" fmla="*/ 783810 h 1041673"/>
              <a:gd name="connsiteX4371" fmla="*/ 1923479 w 5155357"/>
              <a:gd name="connsiteY4371" fmla="*/ 787665 h 1041673"/>
              <a:gd name="connsiteX4372" fmla="*/ 1920183 w 5155357"/>
              <a:gd name="connsiteY4372" fmla="*/ 785427 h 1041673"/>
              <a:gd name="connsiteX4373" fmla="*/ 1922546 w 5155357"/>
              <a:gd name="connsiteY4373" fmla="*/ 785427 h 1041673"/>
              <a:gd name="connsiteX4374" fmla="*/ 1922546 w 5155357"/>
              <a:gd name="connsiteY4374" fmla="*/ 785924 h 1041673"/>
              <a:gd name="connsiteX4375" fmla="*/ 1923479 w 5155357"/>
              <a:gd name="connsiteY4375" fmla="*/ 787168 h 1041673"/>
              <a:gd name="connsiteX4376" fmla="*/ 1923479 w 5155357"/>
              <a:gd name="connsiteY4376" fmla="*/ 787168 h 1041673"/>
              <a:gd name="connsiteX4377" fmla="*/ 1923479 w 5155357"/>
              <a:gd name="connsiteY4377" fmla="*/ 787665 h 1041673"/>
              <a:gd name="connsiteX4378" fmla="*/ 1924163 w 5155357"/>
              <a:gd name="connsiteY4378" fmla="*/ 786484 h 1041673"/>
              <a:gd name="connsiteX4379" fmla="*/ 1923603 w 5155357"/>
              <a:gd name="connsiteY4379" fmla="*/ 785800 h 1041673"/>
              <a:gd name="connsiteX4380" fmla="*/ 1925157 w 5155357"/>
              <a:gd name="connsiteY4380" fmla="*/ 786049 h 1041673"/>
              <a:gd name="connsiteX4381" fmla="*/ 1925282 w 5155357"/>
              <a:gd name="connsiteY4381" fmla="*/ 786049 h 1041673"/>
              <a:gd name="connsiteX4382" fmla="*/ 1924909 w 5155357"/>
              <a:gd name="connsiteY4382" fmla="*/ 786235 h 1041673"/>
              <a:gd name="connsiteX4383" fmla="*/ 1924225 w 5155357"/>
              <a:gd name="connsiteY4383" fmla="*/ 786546 h 1041673"/>
              <a:gd name="connsiteX4384" fmla="*/ 1924225 w 5155357"/>
              <a:gd name="connsiteY4384" fmla="*/ 786546 h 1041673"/>
              <a:gd name="connsiteX4385" fmla="*/ 1924598 w 5155357"/>
              <a:gd name="connsiteY4385" fmla="*/ 788225 h 1041673"/>
              <a:gd name="connsiteX4386" fmla="*/ 1924598 w 5155357"/>
              <a:gd name="connsiteY4386" fmla="*/ 788225 h 1041673"/>
              <a:gd name="connsiteX4387" fmla="*/ 1924660 w 5155357"/>
              <a:gd name="connsiteY4387" fmla="*/ 787976 h 1041673"/>
              <a:gd name="connsiteX4388" fmla="*/ 1924660 w 5155357"/>
              <a:gd name="connsiteY4388" fmla="*/ 787417 h 1041673"/>
              <a:gd name="connsiteX4389" fmla="*/ 1925282 w 5155357"/>
              <a:gd name="connsiteY4389" fmla="*/ 787168 h 1041673"/>
              <a:gd name="connsiteX4390" fmla="*/ 1925780 w 5155357"/>
              <a:gd name="connsiteY4390" fmla="*/ 786919 h 1041673"/>
              <a:gd name="connsiteX4391" fmla="*/ 1925780 w 5155357"/>
              <a:gd name="connsiteY4391" fmla="*/ 787230 h 1041673"/>
              <a:gd name="connsiteX4392" fmla="*/ 1933490 w 5155357"/>
              <a:gd name="connsiteY4392" fmla="*/ 788847 h 1041673"/>
              <a:gd name="connsiteX4393" fmla="*/ 1924536 w 5155357"/>
              <a:gd name="connsiteY4393" fmla="*/ 788287 h 1041673"/>
              <a:gd name="connsiteX4394" fmla="*/ 1942443 w 5155357"/>
              <a:gd name="connsiteY4394" fmla="*/ 792080 h 1041673"/>
              <a:gd name="connsiteX4395" fmla="*/ 1935728 w 5155357"/>
              <a:gd name="connsiteY4395" fmla="*/ 788722 h 1041673"/>
              <a:gd name="connsiteX4396" fmla="*/ 1948039 w 5155357"/>
              <a:gd name="connsiteY4396" fmla="*/ 789904 h 1041673"/>
              <a:gd name="connsiteX4397" fmla="*/ 1942443 w 5155357"/>
              <a:gd name="connsiteY4397" fmla="*/ 792080 h 1041673"/>
              <a:gd name="connsiteX4398" fmla="*/ 1948598 w 5155357"/>
              <a:gd name="connsiteY4398" fmla="*/ 792080 h 1041673"/>
              <a:gd name="connsiteX4399" fmla="*/ 1953635 w 5155357"/>
              <a:gd name="connsiteY4399" fmla="*/ 794878 h 1041673"/>
              <a:gd name="connsiteX4400" fmla="*/ 1948598 w 5155357"/>
              <a:gd name="connsiteY4400" fmla="*/ 792080 h 1041673"/>
              <a:gd name="connsiteX4401" fmla="*/ 1963956 w 5155357"/>
              <a:gd name="connsiteY4401" fmla="*/ 795811 h 1041673"/>
              <a:gd name="connsiteX4402" fmla="*/ 1964329 w 5155357"/>
              <a:gd name="connsiteY4402" fmla="*/ 794007 h 1041673"/>
              <a:gd name="connsiteX4403" fmla="*/ 1969242 w 5155357"/>
              <a:gd name="connsiteY4403" fmla="*/ 796308 h 1041673"/>
              <a:gd name="connsiteX4404" fmla="*/ 1963956 w 5155357"/>
              <a:gd name="connsiteY4404" fmla="*/ 795811 h 1041673"/>
              <a:gd name="connsiteX4405" fmla="*/ 1976143 w 5155357"/>
              <a:gd name="connsiteY4405" fmla="*/ 797987 h 1041673"/>
              <a:gd name="connsiteX4406" fmla="*/ 1972039 w 5155357"/>
              <a:gd name="connsiteY4406" fmla="*/ 796184 h 1041673"/>
              <a:gd name="connsiteX4407" fmla="*/ 1975645 w 5155357"/>
              <a:gd name="connsiteY4407" fmla="*/ 796059 h 1041673"/>
              <a:gd name="connsiteX4408" fmla="*/ 1976143 w 5155357"/>
              <a:gd name="connsiteY4408" fmla="*/ 797987 h 1041673"/>
              <a:gd name="connsiteX4409" fmla="*/ 1984163 w 5155357"/>
              <a:gd name="connsiteY4409" fmla="*/ 798795 h 1041673"/>
              <a:gd name="connsiteX4410" fmla="*/ 1986900 w 5155357"/>
              <a:gd name="connsiteY4410" fmla="*/ 798546 h 1041673"/>
              <a:gd name="connsiteX4411" fmla="*/ 1984163 w 5155357"/>
              <a:gd name="connsiteY4411" fmla="*/ 798795 h 1041673"/>
              <a:gd name="connsiteX4412" fmla="*/ 3895125 w 5155357"/>
              <a:gd name="connsiteY4412" fmla="*/ 211529 h 1041673"/>
              <a:gd name="connsiteX4413" fmla="*/ 3882316 w 5155357"/>
              <a:gd name="connsiteY4413" fmla="*/ 190886 h 1041673"/>
              <a:gd name="connsiteX4414" fmla="*/ 3875041 w 5155357"/>
              <a:gd name="connsiteY4414" fmla="*/ 175839 h 1041673"/>
              <a:gd name="connsiteX4415" fmla="*/ 3869445 w 5155357"/>
              <a:gd name="connsiteY4415" fmla="*/ 161352 h 1041673"/>
              <a:gd name="connsiteX4416" fmla="*/ 3866087 w 5155357"/>
              <a:gd name="connsiteY4416" fmla="*/ 162533 h 1041673"/>
              <a:gd name="connsiteX4417" fmla="*/ 3862170 w 5155357"/>
              <a:gd name="connsiteY4417" fmla="*/ 160855 h 1041673"/>
              <a:gd name="connsiteX4418" fmla="*/ 3856574 w 5155357"/>
              <a:gd name="connsiteY4418" fmla="*/ 166450 h 1041673"/>
              <a:gd name="connsiteX4419" fmla="*/ 3854336 w 5155357"/>
              <a:gd name="connsiteY4419" fmla="*/ 166948 h 1041673"/>
              <a:gd name="connsiteX4420" fmla="*/ 3851538 w 5155357"/>
              <a:gd name="connsiteY4420" fmla="*/ 168627 h 1041673"/>
              <a:gd name="connsiteX4421" fmla="*/ 3848180 w 5155357"/>
              <a:gd name="connsiteY4421" fmla="*/ 162533 h 1041673"/>
              <a:gd name="connsiteX4422" fmla="*/ 3844263 w 5155357"/>
              <a:gd name="connsiteY4422" fmla="*/ 163590 h 1041673"/>
              <a:gd name="connsiteX4423" fmla="*/ 3839787 w 5155357"/>
              <a:gd name="connsiteY4423" fmla="*/ 162533 h 1041673"/>
              <a:gd name="connsiteX4424" fmla="*/ 3835869 w 5155357"/>
              <a:gd name="connsiteY4424" fmla="*/ 167570 h 1041673"/>
              <a:gd name="connsiteX4425" fmla="*/ 3831952 w 5155357"/>
              <a:gd name="connsiteY4425" fmla="*/ 169248 h 1041673"/>
              <a:gd name="connsiteX4426" fmla="*/ 3827476 w 5155357"/>
              <a:gd name="connsiteY4426" fmla="*/ 170865 h 1041673"/>
              <a:gd name="connsiteX4427" fmla="*/ 3821879 w 5155357"/>
              <a:gd name="connsiteY4427" fmla="*/ 202140 h 1041673"/>
              <a:gd name="connsiteX4428" fmla="*/ 3816843 w 5155357"/>
              <a:gd name="connsiteY4428" fmla="*/ 213830 h 1041673"/>
              <a:gd name="connsiteX4429" fmla="*/ 3809009 w 5155357"/>
              <a:gd name="connsiteY4429" fmla="*/ 239509 h 1041673"/>
              <a:gd name="connsiteX4430" fmla="*/ 3804532 w 5155357"/>
              <a:gd name="connsiteY4430" fmla="*/ 252380 h 1041673"/>
              <a:gd name="connsiteX4431" fmla="*/ 3800614 w 5155357"/>
              <a:gd name="connsiteY4431" fmla="*/ 265313 h 1041673"/>
              <a:gd name="connsiteX4432" fmla="*/ 3789423 w 5155357"/>
              <a:gd name="connsiteY4432" fmla="*/ 298764 h 1041673"/>
              <a:gd name="connsiteX4433" fmla="*/ 3784946 w 5155357"/>
              <a:gd name="connsiteY4433" fmla="*/ 312816 h 1041673"/>
              <a:gd name="connsiteX4434" fmla="*/ 3781589 w 5155357"/>
              <a:gd name="connsiteY4434" fmla="*/ 317231 h 1041673"/>
              <a:gd name="connsiteX4435" fmla="*/ 3778790 w 5155357"/>
              <a:gd name="connsiteY4435" fmla="*/ 326247 h 1041673"/>
              <a:gd name="connsiteX4436" fmla="*/ 3773195 w 5155357"/>
              <a:gd name="connsiteY4436" fmla="*/ 345148 h 1041673"/>
              <a:gd name="connsiteX4437" fmla="*/ 3770396 w 5155357"/>
              <a:gd name="connsiteY4437" fmla="*/ 354662 h 1041673"/>
              <a:gd name="connsiteX4438" fmla="*/ 3769837 w 5155357"/>
              <a:gd name="connsiteY4438" fmla="*/ 360817 h 1041673"/>
              <a:gd name="connsiteX4439" fmla="*/ 3764241 w 5155357"/>
              <a:gd name="connsiteY4439" fmla="*/ 379222 h 1041673"/>
              <a:gd name="connsiteX4440" fmla="*/ 3761443 w 5155357"/>
              <a:gd name="connsiteY4440" fmla="*/ 388175 h 1041673"/>
              <a:gd name="connsiteX4441" fmla="*/ 3757526 w 5155357"/>
              <a:gd name="connsiteY4441" fmla="*/ 396631 h 1041673"/>
              <a:gd name="connsiteX4442" fmla="*/ 3749132 w 5155357"/>
              <a:gd name="connsiteY4442" fmla="*/ 423989 h 1041673"/>
              <a:gd name="connsiteX4443" fmla="*/ 3745774 w 5155357"/>
              <a:gd name="connsiteY4443" fmla="*/ 432881 h 1041673"/>
              <a:gd name="connsiteX4444" fmla="*/ 3742977 w 5155357"/>
              <a:gd name="connsiteY4444" fmla="*/ 445192 h 1041673"/>
              <a:gd name="connsiteX4445" fmla="*/ 3738499 w 5155357"/>
              <a:gd name="connsiteY4445" fmla="*/ 455824 h 1041673"/>
              <a:gd name="connsiteX4446" fmla="*/ 3733463 w 5155357"/>
              <a:gd name="connsiteY4446" fmla="*/ 483742 h 1041673"/>
              <a:gd name="connsiteX4447" fmla="*/ 3727308 w 5155357"/>
              <a:gd name="connsiteY4447" fmla="*/ 503204 h 1041673"/>
              <a:gd name="connsiteX4448" fmla="*/ 3724696 w 5155357"/>
              <a:gd name="connsiteY4448" fmla="*/ 508240 h 1041673"/>
              <a:gd name="connsiteX4449" fmla="*/ 3724634 w 5155357"/>
              <a:gd name="connsiteY4449" fmla="*/ 507680 h 1041673"/>
              <a:gd name="connsiteX4450" fmla="*/ 3724634 w 5155357"/>
              <a:gd name="connsiteY4450" fmla="*/ 507369 h 1041673"/>
              <a:gd name="connsiteX4451" fmla="*/ 3724199 w 5155357"/>
              <a:gd name="connsiteY4451" fmla="*/ 507058 h 1041673"/>
              <a:gd name="connsiteX4452" fmla="*/ 3723888 w 5155357"/>
              <a:gd name="connsiteY4452" fmla="*/ 507432 h 1041673"/>
              <a:gd name="connsiteX4453" fmla="*/ 3723888 w 5155357"/>
              <a:gd name="connsiteY4453" fmla="*/ 507742 h 1041673"/>
              <a:gd name="connsiteX4454" fmla="*/ 3724137 w 5155357"/>
              <a:gd name="connsiteY4454" fmla="*/ 508737 h 1041673"/>
              <a:gd name="connsiteX4455" fmla="*/ 3723950 w 5155357"/>
              <a:gd name="connsiteY4455" fmla="*/ 508737 h 1041673"/>
              <a:gd name="connsiteX4456" fmla="*/ 3721152 w 5155357"/>
              <a:gd name="connsiteY4456" fmla="*/ 519370 h 1041673"/>
              <a:gd name="connsiteX4457" fmla="*/ 3721338 w 5155357"/>
              <a:gd name="connsiteY4457" fmla="*/ 519370 h 1041673"/>
              <a:gd name="connsiteX4458" fmla="*/ 3720344 w 5155357"/>
              <a:gd name="connsiteY4458" fmla="*/ 521732 h 1041673"/>
              <a:gd name="connsiteX4459" fmla="*/ 3720344 w 5155357"/>
              <a:gd name="connsiteY4459" fmla="*/ 522105 h 1041673"/>
              <a:gd name="connsiteX4460" fmla="*/ 3720282 w 5155357"/>
              <a:gd name="connsiteY4460" fmla="*/ 522105 h 1041673"/>
              <a:gd name="connsiteX4461" fmla="*/ 3719473 w 5155357"/>
              <a:gd name="connsiteY4461" fmla="*/ 525525 h 1041673"/>
              <a:gd name="connsiteX4462" fmla="*/ 3719660 w 5155357"/>
              <a:gd name="connsiteY4462" fmla="*/ 525525 h 1041673"/>
              <a:gd name="connsiteX4463" fmla="*/ 3718292 w 5155357"/>
              <a:gd name="connsiteY4463" fmla="*/ 529691 h 1041673"/>
              <a:gd name="connsiteX4464" fmla="*/ 3717919 w 5155357"/>
              <a:gd name="connsiteY4464" fmla="*/ 531494 h 1041673"/>
              <a:gd name="connsiteX4465" fmla="*/ 3718229 w 5155357"/>
              <a:gd name="connsiteY4465" fmla="*/ 532054 h 1041673"/>
              <a:gd name="connsiteX4466" fmla="*/ 3718354 w 5155357"/>
              <a:gd name="connsiteY4466" fmla="*/ 532054 h 1041673"/>
              <a:gd name="connsiteX4467" fmla="*/ 3718790 w 5155357"/>
              <a:gd name="connsiteY4467" fmla="*/ 531743 h 1041673"/>
              <a:gd name="connsiteX4468" fmla="*/ 3719224 w 5155357"/>
              <a:gd name="connsiteY4468" fmla="*/ 529878 h 1041673"/>
              <a:gd name="connsiteX4469" fmla="*/ 3719971 w 5155357"/>
              <a:gd name="connsiteY4469" fmla="*/ 526955 h 1041673"/>
              <a:gd name="connsiteX4470" fmla="*/ 3712758 w 5155357"/>
              <a:gd name="connsiteY4470" fmla="*/ 557858 h 1041673"/>
              <a:gd name="connsiteX4471" fmla="*/ 3712758 w 5155357"/>
              <a:gd name="connsiteY4471" fmla="*/ 556800 h 1041673"/>
              <a:gd name="connsiteX4472" fmla="*/ 3712510 w 5155357"/>
              <a:gd name="connsiteY4472" fmla="*/ 556800 h 1041673"/>
              <a:gd name="connsiteX4473" fmla="*/ 3713504 w 5155357"/>
              <a:gd name="connsiteY4473" fmla="*/ 552821 h 1041673"/>
              <a:gd name="connsiteX4474" fmla="*/ 3713628 w 5155357"/>
              <a:gd name="connsiteY4474" fmla="*/ 552137 h 1041673"/>
              <a:gd name="connsiteX4475" fmla="*/ 3713131 w 5155357"/>
              <a:gd name="connsiteY4475" fmla="*/ 551391 h 1041673"/>
              <a:gd name="connsiteX4476" fmla="*/ 3712385 w 5155357"/>
              <a:gd name="connsiteY4476" fmla="*/ 551888 h 1041673"/>
              <a:gd name="connsiteX4477" fmla="*/ 3712261 w 5155357"/>
              <a:gd name="connsiteY4477" fmla="*/ 552572 h 1041673"/>
              <a:gd name="connsiteX4478" fmla="*/ 3711328 w 5155357"/>
              <a:gd name="connsiteY4478" fmla="*/ 556241 h 1041673"/>
              <a:gd name="connsiteX4479" fmla="*/ 3711328 w 5155357"/>
              <a:gd name="connsiteY4479" fmla="*/ 556490 h 1041673"/>
              <a:gd name="connsiteX4480" fmla="*/ 3706602 w 5155357"/>
              <a:gd name="connsiteY4480" fmla="*/ 575143 h 1041673"/>
              <a:gd name="connsiteX4481" fmla="*/ 3706602 w 5155357"/>
              <a:gd name="connsiteY4481" fmla="*/ 575143 h 1041673"/>
              <a:gd name="connsiteX4482" fmla="*/ 3706602 w 5155357"/>
              <a:gd name="connsiteY4482" fmla="*/ 575143 h 1041673"/>
              <a:gd name="connsiteX4483" fmla="*/ 3705483 w 5155357"/>
              <a:gd name="connsiteY4483" fmla="*/ 579620 h 1041673"/>
              <a:gd name="connsiteX4484" fmla="*/ 3705483 w 5155357"/>
              <a:gd name="connsiteY4484" fmla="*/ 579620 h 1041673"/>
              <a:gd name="connsiteX4485" fmla="*/ 3699887 w 5155357"/>
              <a:gd name="connsiteY4485" fmla="*/ 599703 h 1041673"/>
              <a:gd name="connsiteX4486" fmla="*/ 3699328 w 5155357"/>
              <a:gd name="connsiteY4486" fmla="*/ 606978 h 1041673"/>
              <a:gd name="connsiteX4487" fmla="*/ 3694851 w 5155357"/>
              <a:gd name="connsiteY4487" fmla="*/ 622087 h 1041673"/>
              <a:gd name="connsiteX4488" fmla="*/ 3683100 w 5155357"/>
              <a:gd name="connsiteY4488" fmla="*/ 663932 h 1041673"/>
              <a:gd name="connsiteX4489" fmla="*/ 3682540 w 5155357"/>
              <a:gd name="connsiteY4489" fmla="*/ 668409 h 1041673"/>
              <a:gd name="connsiteX4490" fmla="*/ 3679183 w 5155357"/>
              <a:gd name="connsiteY4490" fmla="*/ 673383 h 1041673"/>
              <a:gd name="connsiteX4491" fmla="*/ 3676384 w 5155357"/>
              <a:gd name="connsiteY4491" fmla="*/ 684575 h 1041673"/>
              <a:gd name="connsiteX4492" fmla="*/ 3666374 w 5155357"/>
              <a:gd name="connsiteY4492" fmla="*/ 717032 h 1041673"/>
              <a:gd name="connsiteX4493" fmla="*/ 3661897 w 5155357"/>
              <a:gd name="connsiteY4493" fmla="*/ 731519 h 1041673"/>
              <a:gd name="connsiteX4494" fmla="*/ 3657980 w 5155357"/>
              <a:gd name="connsiteY4494" fmla="*/ 740410 h 1041673"/>
              <a:gd name="connsiteX4495" fmla="*/ 3655742 w 5155357"/>
              <a:gd name="connsiteY4495" fmla="*/ 741592 h 1041673"/>
              <a:gd name="connsiteX4496" fmla="*/ 3639576 w 5155357"/>
              <a:gd name="connsiteY4496" fmla="*/ 784494 h 1041673"/>
              <a:gd name="connsiteX4497" fmla="*/ 3626767 w 5155357"/>
              <a:gd name="connsiteY4497" fmla="*/ 816329 h 1041673"/>
              <a:gd name="connsiteX4498" fmla="*/ 3620611 w 5155357"/>
              <a:gd name="connsiteY4498" fmla="*/ 825345 h 1041673"/>
              <a:gd name="connsiteX4499" fmla="*/ 3611657 w 5155357"/>
              <a:gd name="connsiteY4499" fmla="*/ 739291 h 1041673"/>
              <a:gd name="connsiteX4500" fmla="*/ 3612652 w 5155357"/>
              <a:gd name="connsiteY4500" fmla="*/ 740908 h 1041673"/>
              <a:gd name="connsiteX4501" fmla="*/ 3612777 w 5155357"/>
              <a:gd name="connsiteY4501" fmla="*/ 743084 h 1041673"/>
              <a:gd name="connsiteX4502" fmla="*/ 3612777 w 5155357"/>
              <a:gd name="connsiteY4502" fmla="*/ 744701 h 1041673"/>
              <a:gd name="connsiteX4503" fmla="*/ 3613647 w 5155357"/>
              <a:gd name="connsiteY4503" fmla="*/ 745509 h 1041673"/>
              <a:gd name="connsiteX4504" fmla="*/ 3613647 w 5155357"/>
              <a:gd name="connsiteY4504" fmla="*/ 745509 h 1041673"/>
              <a:gd name="connsiteX4505" fmla="*/ 3614456 w 5155357"/>
              <a:gd name="connsiteY4505" fmla="*/ 744576 h 1041673"/>
              <a:gd name="connsiteX4506" fmla="*/ 3614456 w 5155357"/>
              <a:gd name="connsiteY4506" fmla="*/ 743084 h 1041673"/>
              <a:gd name="connsiteX4507" fmla="*/ 3614269 w 5155357"/>
              <a:gd name="connsiteY4507" fmla="*/ 740410 h 1041673"/>
              <a:gd name="connsiteX4508" fmla="*/ 3614393 w 5155357"/>
              <a:gd name="connsiteY4508" fmla="*/ 740410 h 1041673"/>
              <a:gd name="connsiteX4509" fmla="*/ 3613274 w 5155357"/>
              <a:gd name="connsiteY4509" fmla="*/ 720389 h 1041673"/>
              <a:gd name="connsiteX4510" fmla="*/ 3614393 w 5155357"/>
              <a:gd name="connsiteY4510" fmla="*/ 703104 h 1041673"/>
              <a:gd name="connsiteX4511" fmla="*/ 3612155 w 5155357"/>
              <a:gd name="connsiteY4511" fmla="*/ 554002 h 1041673"/>
              <a:gd name="connsiteX4512" fmla="*/ 3612093 w 5155357"/>
              <a:gd name="connsiteY4512" fmla="*/ 554002 h 1041673"/>
              <a:gd name="connsiteX4513" fmla="*/ 3611533 w 5155357"/>
              <a:gd name="connsiteY4513" fmla="*/ 550831 h 1041673"/>
              <a:gd name="connsiteX4514" fmla="*/ 3611533 w 5155357"/>
              <a:gd name="connsiteY4514" fmla="*/ 550831 h 1041673"/>
              <a:gd name="connsiteX4515" fmla="*/ 3611657 w 5155357"/>
              <a:gd name="connsiteY4515" fmla="*/ 550707 h 1041673"/>
              <a:gd name="connsiteX4516" fmla="*/ 3601584 w 5155357"/>
              <a:gd name="connsiteY4516" fmla="*/ 504447 h 1041673"/>
              <a:gd name="connsiteX4517" fmla="*/ 3596549 w 5155357"/>
              <a:gd name="connsiteY4517" fmla="*/ 502706 h 1041673"/>
              <a:gd name="connsiteX4518" fmla="*/ 3569190 w 5155357"/>
              <a:gd name="connsiteY4518" fmla="*/ 456943 h 1041673"/>
              <a:gd name="connsiteX4519" fmla="*/ 3547988 w 5155357"/>
              <a:gd name="connsiteY4519" fmla="*/ 463659 h 1041673"/>
              <a:gd name="connsiteX4520" fmla="*/ 3544631 w 5155357"/>
              <a:gd name="connsiteY4520" fmla="*/ 459741 h 1041673"/>
              <a:gd name="connsiteX4521" fmla="*/ 3535117 w 5155357"/>
              <a:gd name="connsiteY4521" fmla="*/ 461420 h 1041673"/>
              <a:gd name="connsiteX4522" fmla="*/ 3518391 w 5155357"/>
              <a:gd name="connsiteY4522" fmla="*/ 469317 h 1041673"/>
              <a:gd name="connsiteX4523" fmla="*/ 3492713 w 5155357"/>
              <a:gd name="connsiteY4523" fmla="*/ 493317 h 1041673"/>
              <a:gd name="connsiteX4524" fmla="*/ 3471510 w 5155357"/>
              <a:gd name="connsiteY4524" fmla="*/ 521795 h 1041673"/>
              <a:gd name="connsiteX4525" fmla="*/ 3460318 w 5155357"/>
              <a:gd name="connsiteY4525" fmla="*/ 537339 h 1041673"/>
              <a:gd name="connsiteX4526" fmla="*/ 3455841 w 5155357"/>
              <a:gd name="connsiteY4526" fmla="*/ 541816 h 1041673"/>
              <a:gd name="connsiteX4527" fmla="*/ 3451924 w 5155357"/>
              <a:gd name="connsiteY4527" fmla="*/ 547412 h 1041673"/>
              <a:gd name="connsiteX4528" fmla="*/ 3449126 w 5155357"/>
              <a:gd name="connsiteY4528" fmla="*/ 549153 h 1041673"/>
              <a:gd name="connsiteX4529" fmla="*/ 3447447 w 5155357"/>
              <a:gd name="connsiteY4529" fmla="*/ 552510 h 1041673"/>
              <a:gd name="connsiteX4530" fmla="*/ 3426245 w 5155357"/>
              <a:gd name="connsiteY4530" fmla="*/ 578190 h 1041673"/>
              <a:gd name="connsiteX4531" fmla="*/ 3418410 w 5155357"/>
              <a:gd name="connsiteY4531" fmla="*/ 589319 h 1041673"/>
              <a:gd name="connsiteX4532" fmla="*/ 3401125 w 5155357"/>
              <a:gd name="connsiteY4532" fmla="*/ 618356 h 1041673"/>
              <a:gd name="connsiteX4533" fmla="*/ 3395529 w 5155357"/>
              <a:gd name="connsiteY4533" fmla="*/ 626253 h 1041673"/>
              <a:gd name="connsiteX4534" fmla="*/ 3389373 w 5155357"/>
              <a:gd name="connsiteY4534" fmla="*/ 634087 h 1041673"/>
              <a:gd name="connsiteX4535" fmla="*/ 3413934 w 5155357"/>
              <a:gd name="connsiteY4535" fmla="*/ 505131 h 1041673"/>
              <a:gd name="connsiteX4536" fmla="*/ 3418410 w 5155357"/>
              <a:gd name="connsiteY4536" fmla="*/ 470996 h 1041673"/>
              <a:gd name="connsiteX4537" fmla="*/ 3429042 w 5155357"/>
              <a:gd name="connsiteY4537" fmla="*/ 404590 h 1041673"/>
              <a:gd name="connsiteX4538" fmla="*/ 3436317 w 5155357"/>
              <a:gd name="connsiteY4538" fmla="*/ 363366 h 1041673"/>
              <a:gd name="connsiteX4539" fmla="*/ 3436877 w 5155357"/>
              <a:gd name="connsiteY4539" fmla="*/ 352175 h 1041673"/>
              <a:gd name="connsiteX4540" fmla="*/ 3435758 w 5155357"/>
              <a:gd name="connsiteY4540" fmla="*/ 342102 h 1041673"/>
              <a:gd name="connsiteX4541" fmla="*/ 3430162 w 5155357"/>
              <a:gd name="connsiteY4541" fmla="*/ 342102 h 1041673"/>
              <a:gd name="connsiteX4542" fmla="*/ 3421209 w 5155357"/>
              <a:gd name="connsiteY4542" fmla="*/ 322081 h 1041673"/>
              <a:gd name="connsiteX4543" fmla="*/ 3415612 w 5155357"/>
              <a:gd name="connsiteY4543" fmla="*/ 314806 h 1041673"/>
              <a:gd name="connsiteX4544" fmla="*/ 3407778 w 5155357"/>
              <a:gd name="connsiteY4544" fmla="*/ 310827 h 1041673"/>
              <a:gd name="connsiteX4545" fmla="*/ 3403861 w 5155357"/>
              <a:gd name="connsiteY4545" fmla="*/ 306412 h 1041673"/>
              <a:gd name="connsiteX4546" fmla="*/ 3392109 w 5155357"/>
              <a:gd name="connsiteY4546" fmla="*/ 307531 h 1041673"/>
              <a:gd name="connsiteX4547" fmla="*/ 3383155 w 5155357"/>
              <a:gd name="connsiteY4547" fmla="*/ 313624 h 1041673"/>
              <a:gd name="connsiteX4548" fmla="*/ 3378119 w 5155357"/>
              <a:gd name="connsiteY4548" fmla="*/ 308029 h 1041673"/>
              <a:gd name="connsiteX4549" fmla="*/ 3365870 w 5155357"/>
              <a:gd name="connsiteY4549" fmla="*/ 309769 h 1041673"/>
              <a:gd name="connsiteX4550" fmla="*/ 3360274 w 5155357"/>
              <a:gd name="connsiteY4550" fmla="*/ 314184 h 1041673"/>
              <a:gd name="connsiteX4551" fmla="*/ 3352440 w 5155357"/>
              <a:gd name="connsiteY4551" fmla="*/ 333770 h 1041673"/>
              <a:gd name="connsiteX4552" fmla="*/ 3350202 w 5155357"/>
              <a:gd name="connsiteY4552" fmla="*/ 349936 h 1041673"/>
              <a:gd name="connsiteX4553" fmla="*/ 3346284 w 5155357"/>
              <a:gd name="connsiteY4553" fmla="*/ 383388 h 1041673"/>
              <a:gd name="connsiteX4554" fmla="*/ 3339570 w 5155357"/>
              <a:gd name="connsiteY4554" fmla="*/ 422497 h 1041673"/>
              <a:gd name="connsiteX4555" fmla="*/ 3333413 w 5155357"/>
              <a:gd name="connsiteY4555" fmla="*/ 452715 h 1041673"/>
              <a:gd name="connsiteX4556" fmla="*/ 3319984 w 5155357"/>
              <a:gd name="connsiteY4556" fmla="*/ 529194 h 1041673"/>
              <a:gd name="connsiteX4557" fmla="*/ 3317745 w 5155357"/>
              <a:gd name="connsiteY4557" fmla="*/ 545298 h 1041673"/>
              <a:gd name="connsiteX4558" fmla="*/ 3315507 w 5155357"/>
              <a:gd name="connsiteY4558" fmla="*/ 553194 h 1041673"/>
              <a:gd name="connsiteX4559" fmla="*/ 3315507 w 5155357"/>
              <a:gd name="connsiteY4559" fmla="*/ 558168 h 1041673"/>
              <a:gd name="connsiteX4560" fmla="*/ 3309351 w 5155357"/>
              <a:gd name="connsiteY4560" fmla="*/ 582169 h 1041673"/>
              <a:gd name="connsiteX4561" fmla="*/ 3302636 w 5155357"/>
              <a:gd name="connsiteY4561" fmla="*/ 612947 h 1041673"/>
              <a:gd name="connsiteX4562" fmla="*/ 3293683 w 5155357"/>
              <a:gd name="connsiteY4562" fmla="*/ 654792 h 1041673"/>
              <a:gd name="connsiteX4563" fmla="*/ 3283050 w 5155357"/>
              <a:gd name="connsiteY4563" fmla="*/ 702171 h 1041673"/>
              <a:gd name="connsiteX4564" fmla="*/ 3271921 w 5155357"/>
              <a:gd name="connsiteY4564" fmla="*/ 743457 h 1041673"/>
              <a:gd name="connsiteX4565" fmla="*/ 3270801 w 5155357"/>
              <a:gd name="connsiteY4565" fmla="*/ 746255 h 1041673"/>
              <a:gd name="connsiteX4566" fmla="*/ 3258552 w 5155357"/>
              <a:gd name="connsiteY4566" fmla="*/ 792018 h 1041673"/>
              <a:gd name="connsiteX4567" fmla="*/ 3259112 w 5155357"/>
              <a:gd name="connsiteY4567" fmla="*/ 795375 h 1041673"/>
              <a:gd name="connsiteX4568" fmla="*/ 3249598 w 5155357"/>
              <a:gd name="connsiteY4568" fmla="*/ 831749 h 1041673"/>
              <a:gd name="connsiteX4569" fmla="*/ 3240086 w 5155357"/>
              <a:gd name="connsiteY4569" fmla="*/ 868558 h 1041673"/>
              <a:gd name="connsiteX4570" fmla="*/ 3237287 w 5155357"/>
              <a:gd name="connsiteY4570" fmla="*/ 869677 h 1041673"/>
              <a:gd name="connsiteX4571" fmla="*/ 3232251 w 5155357"/>
              <a:gd name="connsiteY4571" fmla="*/ 888144 h 1041673"/>
              <a:gd name="connsiteX4572" fmla="*/ 3232437 w 5155357"/>
              <a:gd name="connsiteY4572" fmla="*/ 888144 h 1041673"/>
              <a:gd name="connsiteX4573" fmla="*/ 3230821 w 5155357"/>
              <a:gd name="connsiteY4573" fmla="*/ 893864 h 1041673"/>
              <a:gd name="connsiteX4574" fmla="*/ 3230261 w 5155357"/>
              <a:gd name="connsiteY4574" fmla="*/ 896289 h 1041673"/>
              <a:gd name="connsiteX4575" fmla="*/ 3228893 w 5155357"/>
              <a:gd name="connsiteY4575" fmla="*/ 902134 h 1041673"/>
              <a:gd name="connsiteX4576" fmla="*/ 3229080 w 5155357"/>
              <a:gd name="connsiteY4576" fmla="*/ 902134 h 1041673"/>
              <a:gd name="connsiteX4577" fmla="*/ 3226842 w 5155357"/>
              <a:gd name="connsiteY4577" fmla="*/ 910155 h 1041673"/>
              <a:gd name="connsiteX4578" fmla="*/ 3227464 w 5155357"/>
              <a:gd name="connsiteY4578" fmla="*/ 910901 h 1041673"/>
              <a:gd name="connsiteX4579" fmla="*/ 3227464 w 5155357"/>
              <a:gd name="connsiteY4579" fmla="*/ 910901 h 1041673"/>
              <a:gd name="connsiteX4580" fmla="*/ 3228147 w 5155357"/>
              <a:gd name="connsiteY4580" fmla="*/ 910279 h 1041673"/>
              <a:gd name="connsiteX4581" fmla="*/ 3230137 w 5155357"/>
              <a:gd name="connsiteY4581" fmla="*/ 903191 h 1041673"/>
              <a:gd name="connsiteX4582" fmla="*/ 3231132 w 5155357"/>
              <a:gd name="connsiteY4582" fmla="*/ 902196 h 1041673"/>
              <a:gd name="connsiteX4583" fmla="*/ 3228893 w 5155357"/>
              <a:gd name="connsiteY4583" fmla="*/ 913388 h 1041673"/>
              <a:gd name="connsiteX4584" fmla="*/ 3225536 w 5155357"/>
              <a:gd name="connsiteY4584" fmla="*/ 923399 h 1041673"/>
              <a:gd name="connsiteX4585" fmla="*/ 3225536 w 5155357"/>
              <a:gd name="connsiteY4585" fmla="*/ 922217 h 1041673"/>
              <a:gd name="connsiteX4586" fmla="*/ 3225350 w 5155357"/>
              <a:gd name="connsiteY4586" fmla="*/ 922342 h 1041673"/>
              <a:gd name="connsiteX4587" fmla="*/ 3225785 w 5155357"/>
              <a:gd name="connsiteY4587" fmla="*/ 918611 h 1041673"/>
              <a:gd name="connsiteX4588" fmla="*/ 3226220 w 5155357"/>
              <a:gd name="connsiteY4588" fmla="*/ 916994 h 1041673"/>
              <a:gd name="connsiteX4589" fmla="*/ 3225909 w 5155357"/>
              <a:gd name="connsiteY4589" fmla="*/ 916497 h 1041673"/>
              <a:gd name="connsiteX4590" fmla="*/ 3225411 w 5155357"/>
              <a:gd name="connsiteY4590" fmla="*/ 916808 h 1041673"/>
              <a:gd name="connsiteX4591" fmla="*/ 3224976 w 5155357"/>
              <a:gd name="connsiteY4591" fmla="*/ 918362 h 1041673"/>
              <a:gd name="connsiteX4592" fmla="*/ 3224479 w 5155357"/>
              <a:gd name="connsiteY4592" fmla="*/ 922217 h 1041673"/>
              <a:gd name="connsiteX4593" fmla="*/ 3224355 w 5155357"/>
              <a:gd name="connsiteY4593" fmla="*/ 922217 h 1041673"/>
              <a:gd name="connsiteX4594" fmla="*/ 3219878 w 5155357"/>
              <a:gd name="connsiteY4594" fmla="*/ 950073 h 1041673"/>
              <a:gd name="connsiteX4595" fmla="*/ 3227152 w 5155357"/>
              <a:gd name="connsiteY4595" fmla="*/ 959586 h 1041673"/>
              <a:gd name="connsiteX4596" fmla="*/ 3233308 w 5155357"/>
              <a:gd name="connsiteY4596" fmla="*/ 963503 h 1041673"/>
              <a:gd name="connsiteX4597" fmla="*/ 3240023 w 5155357"/>
              <a:gd name="connsiteY4597" fmla="*/ 971400 h 1041673"/>
              <a:gd name="connsiteX4598" fmla="*/ 3242821 w 5155357"/>
              <a:gd name="connsiteY4598" fmla="*/ 975317 h 1041673"/>
              <a:gd name="connsiteX4599" fmla="*/ 3249536 w 5155357"/>
              <a:gd name="connsiteY4599" fmla="*/ 978053 h 1041673"/>
              <a:gd name="connsiteX4600" fmla="*/ 3261288 w 5155357"/>
              <a:gd name="connsiteY4600" fmla="*/ 988685 h 1041673"/>
              <a:gd name="connsiteX4601" fmla="*/ 3283050 w 5155357"/>
              <a:gd name="connsiteY4601" fmla="*/ 978674 h 1041673"/>
              <a:gd name="connsiteX4602" fmla="*/ 3292004 w 5155357"/>
              <a:gd name="connsiteY4602" fmla="*/ 983151 h 1041673"/>
              <a:gd name="connsiteX4603" fmla="*/ 3310967 w 5155357"/>
              <a:gd name="connsiteY4603" fmla="*/ 971400 h 1041673"/>
              <a:gd name="connsiteX4604" fmla="*/ 3314885 w 5155357"/>
              <a:gd name="connsiteY4604" fmla="*/ 973576 h 1041673"/>
              <a:gd name="connsiteX4605" fmla="*/ 3330181 w 5155357"/>
              <a:gd name="connsiteY4605" fmla="*/ 959710 h 1041673"/>
              <a:gd name="connsiteX4606" fmla="*/ 3330367 w 5155357"/>
              <a:gd name="connsiteY4606" fmla="*/ 959586 h 1041673"/>
              <a:gd name="connsiteX4607" fmla="*/ 3331237 w 5155357"/>
              <a:gd name="connsiteY4607" fmla="*/ 958529 h 1041673"/>
              <a:gd name="connsiteX4608" fmla="*/ 3332667 w 5155357"/>
              <a:gd name="connsiteY4608" fmla="*/ 956353 h 1041673"/>
              <a:gd name="connsiteX4609" fmla="*/ 3332295 w 5155357"/>
              <a:gd name="connsiteY4609" fmla="*/ 955793 h 1041673"/>
              <a:gd name="connsiteX4610" fmla="*/ 3331735 w 5155357"/>
              <a:gd name="connsiteY4610" fmla="*/ 956166 h 1041673"/>
              <a:gd name="connsiteX4611" fmla="*/ 3330553 w 5155357"/>
              <a:gd name="connsiteY4611" fmla="*/ 957845 h 1041673"/>
              <a:gd name="connsiteX4612" fmla="*/ 3329558 w 5155357"/>
              <a:gd name="connsiteY4612" fmla="*/ 959026 h 1041673"/>
              <a:gd name="connsiteX4613" fmla="*/ 3329558 w 5155357"/>
              <a:gd name="connsiteY4613" fmla="*/ 959026 h 1041673"/>
              <a:gd name="connsiteX4614" fmla="*/ 3329372 w 5155357"/>
              <a:gd name="connsiteY4614" fmla="*/ 958964 h 1041673"/>
              <a:gd name="connsiteX4615" fmla="*/ 3330491 w 5155357"/>
              <a:gd name="connsiteY4615" fmla="*/ 955109 h 1041673"/>
              <a:gd name="connsiteX4616" fmla="*/ 3336087 w 5155357"/>
              <a:gd name="connsiteY4616" fmla="*/ 943917 h 1041673"/>
              <a:gd name="connsiteX4617" fmla="*/ 3350015 w 5155357"/>
              <a:gd name="connsiteY4617" fmla="*/ 912082 h 1041673"/>
              <a:gd name="connsiteX4618" fmla="*/ 3356170 w 5155357"/>
              <a:gd name="connsiteY4618" fmla="*/ 895357 h 1041673"/>
              <a:gd name="connsiteX4619" fmla="*/ 3365124 w 5155357"/>
              <a:gd name="connsiteY4619" fmla="*/ 874714 h 1041673"/>
              <a:gd name="connsiteX4620" fmla="*/ 3374637 w 5155357"/>
              <a:gd name="connsiteY4620" fmla="*/ 854009 h 1041673"/>
              <a:gd name="connsiteX4621" fmla="*/ 3401995 w 5155357"/>
              <a:gd name="connsiteY4621" fmla="*/ 792018 h 1041673"/>
              <a:gd name="connsiteX4622" fmla="*/ 3412068 w 5155357"/>
              <a:gd name="connsiteY4622" fmla="*/ 771934 h 1041673"/>
              <a:gd name="connsiteX4623" fmla="*/ 3477354 w 5155357"/>
              <a:gd name="connsiteY4623" fmla="*/ 657590 h 1041673"/>
              <a:gd name="connsiteX4624" fmla="*/ 3506951 w 5155357"/>
              <a:gd name="connsiteY4624" fmla="*/ 612387 h 1041673"/>
              <a:gd name="connsiteX4625" fmla="*/ 3513106 w 5155357"/>
              <a:gd name="connsiteY4625" fmla="*/ 603371 h 1041673"/>
              <a:gd name="connsiteX4626" fmla="*/ 3526537 w 5155357"/>
              <a:gd name="connsiteY4626" fmla="*/ 586646 h 1041673"/>
              <a:gd name="connsiteX4627" fmla="*/ 3527096 w 5155357"/>
              <a:gd name="connsiteY4627" fmla="*/ 620719 h 1041673"/>
              <a:gd name="connsiteX4628" fmla="*/ 3528775 w 5155357"/>
              <a:gd name="connsiteY4628" fmla="*/ 632470 h 1041673"/>
              <a:gd name="connsiteX4629" fmla="*/ 3527656 w 5155357"/>
              <a:gd name="connsiteY4629" fmla="*/ 638066 h 1041673"/>
              <a:gd name="connsiteX4630" fmla="*/ 3529334 w 5155357"/>
              <a:gd name="connsiteY4630" fmla="*/ 669342 h 1041673"/>
              <a:gd name="connsiteX4631" fmla="*/ 3529895 w 5155357"/>
              <a:gd name="connsiteY4631" fmla="*/ 709508 h 1041673"/>
              <a:gd name="connsiteX4632" fmla="*/ 3532133 w 5155357"/>
              <a:gd name="connsiteY4632" fmla="*/ 754711 h 1041673"/>
              <a:gd name="connsiteX4633" fmla="*/ 3548858 w 5155357"/>
              <a:gd name="connsiteY4633" fmla="*/ 842381 h 1041673"/>
              <a:gd name="connsiteX4634" fmla="*/ 3573419 w 5155357"/>
              <a:gd name="connsiteY4634" fmla="*/ 875833 h 1041673"/>
              <a:gd name="connsiteX4635" fmla="*/ 3584610 w 5155357"/>
              <a:gd name="connsiteY4635" fmla="*/ 887025 h 1041673"/>
              <a:gd name="connsiteX4636" fmla="*/ 3609171 w 5155357"/>
              <a:gd name="connsiteY4636" fmla="*/ 907108 h 1041673"/>
              <a:gd name="connsiteX4637" fmla="*/ 3621419 w 5155357"/>
              <a:gd name="connsiteY4637" fmla="*/ 911025 h 1041673"/>
              <a:gd name="connsiteX4638" fmla="*/ 3630933 w 5155357"/>
              <a:gd name="connsiteY4638" fmla="*/ 911025 h 1041673"/>
              <a:gd name="connsiteX4639" fmla="*/ 3645979 w 5155357"/>
              <a:gd name="connsiteY4639" fmla="*/ 906051 h 1041673"/>
              <a:gd name="connsiteX4640" fmla="*/ 3656052 w 5155357"/>
              <a:gd name="connsiteY4640" fmla="*/ 905492 h 1041673"/>
              <a:gd name="connsiteX4641" fmla="*/ 3686209 w 5155357"/>
              <a:gd name="connsiteY4641" fmla="*/ 886465 h 1041673"/>
              <a:gd name="connsiteX4642" fmla="*/ 3709089 w 5155357"/>
              <a:gd name="connsiteY4642" fmla="*/ 839086 h 1041673"/>
              <a:gd name="connsiteX4643" fmla="*/ 3715804 w 5155357"/>
              <a:gd name="connsiteY4643" fmla="*/ 821801 h 1041673"/>
              <a:gd name="connsiteX4644" fmla="*/ 3716365 w 5155357"/>
              <a:gd name="connsiteY4644" fmla="*/ 815086 h 1041673"/>
              <a:gd name="connsiteX4645" fmla="*/ 3719162 w 5155357"/>
              <a:gd name="connsiteY4645" fmla="*/ 807189 h 1041673"/>
              <a:gd name="connsiteX4646" fmla="*/ 3721400 w 5155357"/>
              <a:gd name="connsiteY4646" fmla="*/ 798235 h 1041673"/>
              <a:gd name="connsiteX4647" fmla="*/ 3725318 w 5155357"/>
              <a:gd name="connsiteY4647" fmla="*/ 792080 h 1041673"/>
              <a:gd name="connsiteX4648" fmla="*/ 3725318 w 5155357"/>
              <a:gd name="connsiteY4648" fmla="*/ 785924 h 1041673"/>
              <a:gd name="connsiteX4649" fmla="*/ 3730354 w 5155357"/>
              <a:gd name="connsiteY4649" fmla="*/ 767520 h 1041673"/>
              <a:gd name="connsiteX4650" fmla="*/ 3738748 w 5155357"/>
              <a:gd name="connsiteY4650" fmla="*/ 741343 h 1041673"/>
              <a:gd name="connsiteX4651" fmla="*/ 3740427 w 5155357"/>
              <a:gd name="connsiteY4651" fmla="*/ 742400 h 1041673"/>
              <a:gd name="connsiteX4652" fmla="*/ 3744344 w 5155357"/>
              <a:gd name="connsiteY4652" fmla="*/ 730711 h 1041673"/>
              <a:gd name="connsiteX4653" fmla="*/ 3747142 w 5155357"/>
              <a:gd name="connsiteY4653" fmla="*/ 727353 h 1041673"/>
              <a:gd name="connsiteX4654" fmla="*/ 3751619 w 5155357"/>
              <a:gd name="connsiteY4654" fmla="*/ 710068 h 1041673"/>
              <a:gd name="connsiteX4655" fmla="*/ 3757215 w 5155357"/>
              <a:gd name="connsiteY4655" fmla="*/ 687684 h 1041673"/>
              <a:gd name="connsiteX4656" fmla="*/ 3762811 w 5155357"/>
              <a:gd name="connsiteY4656" fmla="*/ 666481 h 1041673"/>
              <a:gd name="connsiteX4657" fmla="*/ 3769526 w 5155357"/>
              <a:gd name="connsiteY4657" fmla="*/ 636947 h 1041673"/>
              <a:gd name="connsiteX4658" fmla="*/ 3786252 w 5155357"/>
              <a:gd name="connsiteY4658" fmla="*/ 567744 h 1041673"/>
              <a:gd name="connsiteX4659" fmla="*/ 3789050 w 5155357"/>
              <a:gd name="connsiteY4659" fmla="*/ 556552 h 1041673"/>
              <a:gd name="connsiteX4660" fmla="*/ 3798563 w 5155357"/>
              <a:gd name="connsiteY4660" fmla="*/ 520738 h 1041673"/>
              <a:gd name="connsiteX4661" fmla="*/ 3805838 w 5155357"/>
              <a:gd name="connsiteY4661" fmla="*/ 492260 h 1041673"/>
              <a:gd name="connsiteX4662" fmla="*/ 3817029 w 5155357"/>
              <a:gd name="connsiteY4662" fmla="*/ 450974 h 1041673"/>
              <a:gd name="connsiteX4663" fmla="*/ 3833195 w 5155357"/>
              <a:gd name="connsiteY4663" fmla="*/ 399118 h 1041673"/>
              <a:gd name="connsiteX4664" fmla="*/ 3844388 w 5155357"/>
              <a:gd name="connsiteY4664" fmla="*/ 361688 h 1041673"/>
              <a:gd name="connsiteX4665" fmla="*/ 3847745 w 5155357"/>
              <a:gd name="connsiteY4665" fmla="*/ 349936 h 1041673"/>
              <a:gd name="connsiteX4666" fmla="*/ 3855580 w 5155357"/>
              <a:gd name="connsiteY4666" fmla="*/ 328112 h 1041673"/>
              <a:gd name="connsiteX4667" fmla="*/ 3858937 w 5155357"/>
              <a:gd name="connsiteY4667" fmla="*/ 314806 h 1041673"/>
              <a:gd name="connsiteX4668" fmla="*/ 3884057 w 5155357"/>
              <a:gd name="connsiteY4668" fmla="*/ 236587 h 1041673"/>
              <a:gd name="connsiteX4669" fmla="*/ 3888533 w 5155357"/>
              <a:gd name="connsiteY4669" fmla="*/ 223840 h 1041673"/>
              <a:gd name="connsiteX4670" fmla="*/ 3878461 w 5155357"/>
              <a:gd name="connsiteY4670" fmla="*/ 262888 h 1041673"/>
              <a:gd name="connsiteX4671" fmla="*/ 3878647 w 5155357"/>
              <a:gd name="connsiteY4671" fmla="*/ 262888 h 1041673"/>
              <a:gd name="connsiteX4672" fmla="*/ 3876782 w 5155357"/>
              <a:gd name="connsiteY4672" fmla="*/ 267489 h 1041673"/>
              <a:gd name="connsiteX4673" fmla="*/ 3876658 w 5155357"/>
              <a:gd name="connsiteY4673" fmla="*/ 268111 h 1041673"/>
              <a:gd name="connsiteX4674" fmla="*/ 3876968 w 5155357"/>
              <a:gd name="connsiteY4674" fmla="*/ 268608 h 1041673"/>
              <a:gd name="connsiteX4675" fmla="*/ 3877031 w 5155357"/>
              <a:gd name="connsiteY4675" fmla="*/ 268608 h 1041673"/>
              <a:gd name="connsiteX4676" fmla="*/ 3877404 w 5155357"/>
              <a:gd name="connsiteY4676" fmla="*/ 268297 h 1041673"/>
              <a:gd name="connsiteX4677" fmla="*/ 3877528 w 5155357"/>
              <a:gd name="connsiteY4677" fmla="*/ 267675 h 1041673"/>
              <a:gd name="connsiteX4678" fmla="*/ 3879082 w 5155357"/>
              <a:gd name="connsiteY4678" fmla="*/ 263447 h 1041673"/>
              <a:gd name="connsiteX4679" fmla="*/ 3882814 w 5155357"/>
              <a:gd name="connsiteY4679" fmla="*/ 261768 h 1041673"/>
              <a:gd name="connsiteX4680" fmla="*/ 3894564 w 5155357"/>
              <a:gd name="connsiteY4680" fmla="*/ 212089 h 1041673"/>
              <a:gd name="connsiteX4681" fmla="*/ 3233122 w 5155357"/>
              <a:gd name="connsiteY4681" fmla="*/ 896476 h 1041673"/>
              <a:gd name="connsiteX4682" fmla="*/ 3232002 w 5155357"/>
              <a:gd name="connsiteY4682" fmla="*/ 895916 h 1041673"/>
              <a:gd name="connsiteX4683" fmla="*/ 3231816 w 5155357"/>
              <a:gd name="connsiteY4683" fmla="*/ 895916 h 1041673"/>
              <a:gd name="connsiteX4684" fmla="*/ 3232375 w 5155357"/>
              <a:gd name="connsiteY4684" fmla="*/ 893491 h 1041673"/>
              <a:gd name="connsiteX4685" fmla="*/ 3233868 w 5155357"/>
              <a:gd name="connsiteY4685" fmla="*/ 888082 h 1041673"/>
              <a:gd name="connsiteX4686" fmla="*/ 3235360 w 5155357"/>
              <a:gd name="connsiteY4686" fmla="*/ 885906 h 1041673"/>
              <a:gd name="connsiteX4687" fmla="*/ 3233122 w 5155357"/>
              <a:gd name="connsiteY4687" fmla="*/ 896538 h 1041673"/>
              <a:gd name="connsiteX4688" fmla="*/ 3315134 w 5155357"/>
              <a:gd name="connsiteY4688" fmla="*/ 968539 h 1041673"/>
              <a:gd name="connsiteX4689" fmla="*/ 3321289 w 5155357"/>
              <a:gd name="connsiteY4689" fmla="*/ 964622 h 1041673"/>
              <a:gd name="connsiteX4690" fmla="*/ 3315134 w 5155357"/>
              <a:gd name="connsiteY4690" fmla="*/ 968539 h 1041673"/>
              <a:gd name="connsiteX4691" fmla="*/ 3344917 w 5155357"/>
              <a:gd name="connsiteY4691" fmla="*/ 742151 h 1041673"/>
              <a:gd name="connsiteX4692" fmla="*/ 3343051 w 5155357"/>
              <a:gd name="connsiteY4692" fmla="*/ 745820 h 1041673"/>
              <a:gd name="connsiteX4693" fmla="*/ 3343548 w 5155357"/>
              <a:gd name="connsiteY4693" fmla="*/ 749426 h 1041673"/>
              <a:gd name="connsiteX4694" fmla="*/ 3342305 w 5155357"/>
              <a:gd name="connsiteY4694" fmla="*/ 753343 h 1041673"/>
              <a:gd name="connsiteX4695" fmla="*/ 3341621 w 5155357"/>
              <a:gd name="connsiteY4695" fmla="*/ 755768 h 1041673"/>
              <a:gd name="connsiteX4696" fmla="*/ 3340937 w 5155357"/>
              <a:gd name="connsiteY4696" fmla="*/ 752162 h 1041673"/>
              <a:gd name="connsiteX4697" fmla="*/ 3341497 w 5155357"/>
              <a:gd name="connsiteY4697" fmla="*/ 748183 h 1041673"/>
              <a:gd name="connsiteX4698" fmla="*/ 3341994 w 5155357"/>
              <a:gd name="connsiteY4698" fmla="*/ 743208 h 1041673"/>
              <a:gd name="connsiteX4699" fmla="*/ 3345289 w 5155357"/>
              <a:gd name="connsiteY4699" fmla="*/ 738732 h 1041673"/>
              <a:gd name="connsiteX4700" fmla="*/ 3344917 w 5155357"/>
              <a:gd name="connsiteY4700" fmla="*/ 742151 h 1041673"/>
              <a:gd name="connsiteX4701" fmla="*/ 3344854 w 5155357"/>
              <a:gd name="connsiteY4701" fmla="*/ 682150 h 1041673"/>
              <a:gd name="connsiteX4702" fmla="*/ 3342492 w 5155357"/>
              <a:gd name="connsiteY4702" fmla="*/ 682648 h 1041673"/>
              <a:gd name="connsiteX4703" fmla="*/ 3346409 w 5155357"/>
              <a:gd name="connsiteY4703" fmla="*/ 673321 h 1041673"/>
              <a:gd name="connsiteX4704" fmla="*/ 3344854 w 5155357"/>
              <a:gd name="connsiteY4704" fmla="*/ 682150 h 1041673"/>
              <a:gd name="connsiteX4705" fmla="*/ 3345849 w 5155357"/>
              <a:gd name="connsiteY4705" fmla="*/ 665922 h 1041673"/>
              <a:gd name="connsiteX4706" fmla="*/ 3346409 w 5155357"/>
              <a:gd name="connsiteY4706" fmla="*/ 668222 h 1041673"/>
              <a:gd name="connsiteX4707" fmla="*/ 3345849 w 5155357"/>
              <a:gd name="connsiteY4707" fmla="*/ 665922 h 1041673"/>
              <a:gd name="connsiteX4708" fmla="*/ 3348647 w 5155357"/>
              <a:gd name="connsiteY4708" fmla="*/ 714482 h 1041673"/>
              <a:gd name="connsiteX4709" fmla="*/ 3350886 w 5155357"/>
              <a:gd name="connsiteY4709" fmla="*/ 712866 h 1041673"/>
              <a:gd name="connsiteX4710" fmla="*/ 3348647 w 5155357"/>
              <a:gd name="connsiteY4710" fmla="*/ 714482 h 1041673"/>
              <a:gd name="connsiteX4711" fmla="*/ 3356730 w 5155357"/>
              <a:gd name="connsiteY4711" fmla="*/ 694213 h 1041673"/>
              <a:gd name="connsiteX4712" fmla="*/ 3354678 w 5155357"/>
              <a:gd name="connsiteY4712" fmla="*/ 690358 h 1041673"/>
              <a:gd name="connsiteX4713" fmla="*/ 3356730 w 5155357"/>
              <a:gd name="connsiteY4713" fmla="*/ 694213 h 1041673"/>
              <a:gd name="connsiteX4714" fmla="*/ 3362264 w 5155357"/>
              <a:gd name="connsiteY4714" fmla="*/ 667228 h 1041673"/>
              <a:gd name="connsiteX4715" fmla="*/ 3360337 w 5155357"/>
              <a:gd name="connsiteY4715" fmla="*/ 671020 h 1041673"/>
              <a:gd name="connsiteX4716" fmla="*/ 3360212 w 5155357"/>
              <a:gd name="connsiteY4716" fmla="*/ 665673 h 1041673"/>
              <a:gd name="connsiteX4717" fmla="*/ 3361393 w 5155357"/>
              <a:gd name="connsiteY4717" fmla="*/ 662067 h 1041673"/>
              <a:gd name="connsiteX4718" fmla="*/ 3362078 w 5155357"/>
              <a:gd name="connsiteY4718" fmla="*/ 663435 h 1041673"/>
              <a:gd name="connsiteX4719" fmla="*/ 3362264 w 5155357"/>
              <a:gd name="connsiteY4719" fmla="*/ 667228 h 1041673"/>
              <a:gd name="connsiteX4720" fmla="*/ 3362575 w 5155357"/>
              <a:gd name="connsiteY4720" fmla="*/ 725115 h 1041673"/>
              <a:gd name="connsiteX4721" fmla="*/ 3367051 w 5155357"/>
              <a:gd name="connsiteY4721" fmla="*/ 701674 h 1041673"/>
              <a:gd name="connsiteX4722" fmla="*/ 3368171 w 5155357"/>
              <a:gd name="connsiteY4722" fmla="*/ 702296 h 1041673"/>
              <a:gd name="connsiteX4723" fmla="*/ 3362575 w 5155357"/>
              <a:gd name="connsiteY4723" fmla="*/ 725115 h 1041673"/>
              <a:gd name="connsiteX4724" fmla="*/ 3373705 w 5155357"/>
              <a:gd name="connsiteY4724" fmla="*/ 603496 h 1041673"/>
              <a:gd name="connsiteX4725" fmla="*/ 3376068 w 5155357"/>
              <a:gd name="connsiteY4725" fmla="*/ 597838 h 1041673"/>
              <a:gd name="connsiteX4726" fmla="*/ 3373705 w 5155357"/>
              <a:gd name="connsiteY4726" fmla="*/ 603496 h 1041673"/>
              <a:gd name="connsiteX4727" fmla="*/ 3379114 w 5155357"/>
              <a:gd name="connsiteY4727" fmla="*/ 575143 h 1041673"/>
              <a:gd name="connsiteX4728" fmla="*/ 3376814 w 5155357"/>
              <a:gd name="connsiteY4728" fmla="*/ 572531 h 1041673"/>
              <a:gd name="connsiteX4729" fmla="*/ 3379923 w 5155357"/>
              <a:gd name="connsiteY4729" fmla="*/ 570231 h 1041673"/>
              <a:gd name="connsiteX4730" fmla="*/ 3379114 w 5155357"/>
              <a:gd name="connsiteY4730" fmla="*/ 575143 h 1041673"/>
              <a:gd name="connsiteX4731" fmla="*/ 3384524 w 5155357"/>
              <a:gd name="connsiteY4731" fmla="*/ 530251 h 1041673"/>
              <a:gd name="connsiteX4732" fmla="*/ 3385829 w 5155357"/>
              <a:gd name="connsiteY4732" fmla="*/ 526396 h 1041673"/>
              <a:gd name="connsiteX4733" fmla="*/ 3384524 w 5155357"/>
              <a:gd name="connsiteY4733" fmla="*/ 530251 h 1041673"/>
              <a:gd name="connsiteX4734" fmla="*/ 3389373 w 5155357"/>
              <a:gd name="connsiteY4734" fmla="*/ 751975 h 1041673"/>
              <a:gd name="connsiteX4735" fmla="*/ 3389373 w 5155357"/>
              <a:gd name="connsiteY4735" fmla="*/ 750794 h 1041673"/>
              <a:gd name="connsiteX4736" fmla="*/ 3389933 w 5155357"/>
              <a:gd name="connsiteY4736" fmla="*/ 750234 h 1041673"/>
              <a:gd name="connsiteX4737" fmla="*/ 3389373 w 5155357"/>
              <a:gd name="connsiteY4737" fmla="*/ 751975 h 1041673"/>
              <a:gd name="connsiteX4738" fmla="*/ 3393290 w 5155357"/>
              <a:gd name="connsiteY4738" fmla="*/ 745260 h 1041673"/>
              <a:gd name="connsiteX4739" fmla="*/ 3397768 w 5155357"/>
              <a:gd name="connsiteY4739" fmla="*/ 736307 h 1041673"/>
              <a:gd name="connsiteX4740" fmla="*/ 3398140 w 5155357"/>
              <a:gd name="connsiteY4740" fmla="*/ 736493 h 1041673"/>
              <a:gd name="connsiteX4741" fmla="*/ 3393290 w 5155357"/>
              <a:gd name="connsiteY4741" fmla="*/ 745260 h 1041673"/>
              <a:gd name="connsiteX4742" fmla="*/ 3398886 w 5155357"/>
              <a:gd name="connsiteY4742" fmla="*/ 735188 h 1041673"/>
              <a:gd name="connsiteX4743" fmla="*/ 3398265 w 5155357"/>
              <a:gd name="connsiteY4743" fmla="*/ 735125 h 1041673"/>
              <a:gd name="connsiteX4744" fmla="*/ 3398265 w 5155357"/>
              <a:gd name="connsiteY4744" fmla="*/ 735125 h 1041673"/>
              <a:gd name="connsiteX4745" fmla="*/ 3398265 w 5155357"/>
              <a:gd name="connsiteY4745" fmla="*/ 735250 h 1041673"/>
              <a:gd name="connsiteX4746" fmla="*/ 3397953 w 5155357"/>
              <a:gd name="connsiteY4746" fmla="*/ 735125 h 1041673"/>
              <a:gd name="connsiteX4747" fmla="*/ 3397953 w 5155357"/>
              <a:gd name="connsiteY4747" fmla="*/ 735125 h 1041673"/>
              <a:gd name="connsiteX4748" fmla="*/ 3398016 w 5155357"/>
              <a:gd name="connsiteY4748" fmla="*/ 735125 h 1041673"/>
              <a:gd name="connsiteX4749" fmla="*/ 3399881 w 5155357"/>
              <a:gd name="connsiteY4749" fmla="*/ 733011 h 1041673"/>
              <a:gd name="connsiteX4750" fmla="*/ 3398762 w 5155357"/>
              <a:gd name="connsiteY4750" fmla="*/ 735250 h 1041673"/>
              <a:gd name="connsiteX4751" fmla="*/ 3402804 w 5155357"/>
              <a:gd name="connsiteY4751" fmla="*/ 728472 h 1041673"/>
              <a:gd name="connsiteX4752" fmla="*/ 3402804 w 5155357"/>
              <a:gd name="connsiteY4752" fmla="*/ 726856 h 1041673"/>
              <a:gd name="connsiteX4753" fmla="*/ 3402804 w 5155357"/>
              <a:gd name="connsiteY4753" fmla="*/ 728472 h 1041673"/>
              <a:gd name="connsiteX4754" fmla="*/ 3399446 w 5155357"/>
              <a:gd name="connsiteY4754" fmla="*/ 708949 h 1041673"/>
              <a:gd name="connsiteX4755" fmla="*/ 3405042 w 5155357"/>
              <a:gd name="connsiteY4755" fmla="*/ 698938 h 1041673"/>
              <a:gd name="connsiteX4756" fmla="*/ 3399446 w 5155357"/>
              <a:gd name="connsiteY4756" fmla="*/ 708949 h 1041673"/>
              <a:gd name="connsiteX4757" fmla="*/ 3415052 w 5155357"/>
              <a:gd name="connsiteY4757" fmla="*/ 706213 h 1041673"/>
              <a:gd name="connsiteX4758" fmla="*/ 3416172 w 5155357"/>
              <a:gd name="connsiteY4758" fmla="*/ 702855 h 1041673"/>
              <a:gd name="connsiteX4759" fmla="*/ 3415052 w 5155357"/>
              <a:gd name="connsiteY4759" fmla="*/ 706213 h 1041673"/>
              <a:gd name="connsiteX4760" fmla="*/ 3418410 w 5155357"/>
              <a:gd name="connsiteY4760" fmla="*/ 698938 h 1041673"/>
              <a:gd name="connsiteX4761" fmla="*/ 3422887 w 5155357"/>
              <a:gd name="connsiteY4761" fmla="*/ 692783 h 1041673"/>
              <a:gd name="connsiteX4762" fmla="*/ 3418410 w 5155357"/>
              <a:gd name="connsiteY4762" fmla="*/ 698938 h 1041673"/>
              <a:gd name="connsiteX4763" fmla="*/ 3426058 w 5155357"/>
              <a:gd name="connsiteY4763" fmla="*/ 661259 h 1041673"/>
              <a:gd name="connsiteX4764" fmla="*/ 3422452 w 5155357"/>
              <a:gd name="connsiteY4764" fmla="*/ 667974 h 1041673"/>
              <a:gd name="connsiteX4765" fmla="*/ 3419343 w 5155357"/>
              <a:gd name="connsiteY4765" fmla="*/ 673321 h 1041673"/>
              <a:gd name="connsiteX4766" fmla="*/ 3417291 w 5155357"/>
              <a:gd name="connsiteY4766" fmla="*/ 675746 h 1041673"/>
              <a:gd name="connsiteX4767" fmla="*/ 3418161 w 5155357"/>
              <a:gd name="connsiteY4767" fmla="*/ 671767 h 1041673"/>
              <a:gd name="connsiteX4768" fmla="*/ 3419343 w 5155357"/>
              <a:gd name="connsiteY4768" fmla="*/ 669342 h 1041673"/>
              <a:gd name="connsiteX4769" fmla="*/ 3426058 w 5155357"/>
              <a:gd name="connsiteY4769" fmla="*/ 661259 h 1041673"/>
              <a:gd name="connsiteX4770" fmla="*/ 3460753 w 5155357"/>
              <a:gd name="connsiteY4770" fmla="*/ 563516 h 1041673"/>
              <a:gd name="connsiteX4771" fmla="*/ 3463116 w 5155357"/>
              <a:gd name="connsiteY4771" fmla="*/ 560034 h 1041673"/>
              <a:gd name="connsiteX4772" fmla="*/ 3466473 w 5155357"/>
              <a:gd name="connsiteY4772" fmla="*/ 558604 h 1041673"/>
              <a:gd name="connsiteX4773" fmla="*/ 3464919 w 5155357"/>
              <a:gd name="connsiteY4773" fmla="*/ 560904 h 1041673"/>
              <a:gd name="connsiteX4774" fmla="*/ 3462059 w 5155357"/>
              <a:gd name="connsiteY4774" fmla="*/ 564386 h 1041673"/>
              <a:gd name="connsiteX4775" fmla="*/ 3459572 w 5155357"/>
              <a:gd name="connsiteY4775" fmla="*/ 567619 h 1041673"/>
              <a:gd name="connsiteX4776" fmla="*/ 3460753 w 5155357"/>
              <a:gd name="connsiteY4776" fmla="*/ 563516 h 1041673"/>
              <a:gd name="connsiteX4777" fmla="*/ 3467157 w 5155357"/>
              <a:gd name="connsiteY4777" fmla="*/ 594293 h 1041673"/>
              <a:gd name="connsiteX4778" fmla="*/ 3466909 w 5155357"/>
              <a:gd name="connsiteY4778" fmla="*/ 594853 h 1041673"/>
              <a:gd name="connsiteX4779" fmla="*/ 3466225 w 5155357"/>
              <a:gd name="connsiteY4779" fmla="*/ 596034 h 1041673"/>
              <a:gd name="connsiteX4780" fmla="*/ 3467157 w 5155357"/>
              <a:gd name="connsiteY4780" fmla="*/ 594293 h 1041673"/>
              <a:gd name="connsiteX4781" fmla="*/ 3461934 w 5155357"/>
              <a:gd name="connsiteY4781" fmla="*/ 628553 h 1041673"/>
              <a:gd name="connsiteX4782" fmla="*/ 3463613 w 5155357"/>
              <a:gd name="connsiteY4782" fmla="*/ 626377 h 1041673"/>
              <a:gd name="connsiteX4783" fmla="*/ 3461934 w 5155357"/>
              <a:gd name="connsiteY4783" fmla="*/ 628553 h 1041673"/>
              <a:gd name="connsiteX4784" fmla="*/ 3431592 w 5155357"/>
              <a:gd name="connsiteY4784" fmla="*/ 653175 h 1041673"/>
              <a:gd name="connsiteX4785" fmla="*/ 3429167 w 5155357"/>
              <a:gd name="connsiteY4785" fmla="*/ 653175 h 1041673"/>
              <a:gd name="connsiteX4786" fmla="*/ 3431219 w 5155357"/>
              <a:gd name="connsiteY4786" fmla="*/ 650440 h 1041673"/>
              <a:gd name="connsiteX4787" fmla="*/ 3431592 w 5155357"/>
              <a:gd name="connsiteY4787" fmla="*/ 653175 h 1041673"/>
              <a:gd name="connsiteX4788" fmla="*/ 3440110 w 5155357"/>
              <a:gd name="connsiteY4788" fmla="*/ 638129 h 1041673"/>
              <a:gd name="connsiteX4789" fmla="*/ 3439302 w 5155357"/>
              <a:gd name="connsiteY4789" fmla="*/ 639372 h 1041673"/>
              <a:gd name="connsiteX4790" fmla="*/ 3439053 w 5155357"/>
              <a:gd name="connsiteY4790" fmla="*/ 637445 h 1041673"/>
              <a:gd name="connsiteX4791" fmla="*/ 3436814 w 5155357"/>
              <a:gd name="connsiteY4791" fmla="*/ 641362 h 1041673"/>
              <a:gd name="connsiteX4792" fmla="*/ 3438121 w 5155357"/>
              <a:gd name="connsiteY4792" fmla="*/ 640864 h 1041673"/>
              <a:gd name="connsiteX4793" fmla="*/ 3436877 w 5155357"/>
              <a:gd name="connsiteY4793" fmla="*/ 642170 h 1041673"/>
              <a:gd name="connsiteX4794" fmla="*/ 3438929 w 5155357"/>
              <a:gd name="connsiteY4794" fmla="*/ 636450 h 1041673"/>
              <a:gd name="connsiteX4795" fmla="*/ 3443157 w 5155357"/>
              <a:gd name="connsiteY4795" fmla="*/ 629859 h 1041673"/>
              <a:gd name="connsiteX4796" fmla="*/ 3445147 w 5155357"/>
              <a:gd name="connsiteY4796" fmla="*/ 627496 h 1041673"/>
              <a:gd name="connsiteX4797" fmla="*/ 3448566 w 5155357"/>
              <a:gd name="connsiteY4797" fmla="*/ 622957 h 1041673"/>
              <a:gd name="connsiteX4798" fmla="*/ 3452483 w 5155357"/>
              <a:gd name="connsiteY4798" fmla="*/ 616740 h 1041673"/>
              <a:gd name="connsiteX4799" fmla="*/ 3454038 w 5155357"/>
              <a:gd name="connsiteY4799" fmla="*/ 615807 h 1041673"/>
              <a:gd name="connsiteX4800" fmla="*/ 3450556 w 5155357"/>
              <a:gd name="connsiteY4800" fmla="*/ 622646 h 1041673"/>
              <a:gd name="connsiteX4801" fmla="*/ 3445768 w 5155357"/>
              <a:gd name="connsiteY4801" fmla="*/ 629859 h 1041673"/>
              <a:gd name="connsiteX4802" fmla="*/ 3441851 w 5155357"/>
              <a:gd name="connsiteY4802" fmla="*/ 634647 h 1041673"/>
              <a:gd name="connsiteX4803" fmla="*/ 3440110 w 5155357"/>
              <a:gd name="connsiteY4803" fmla="*/ 638129 h 1041673"/>
              <a:gd name="connsiteX4804" fmla="*/ 3453789 w 5155357"/>
              <a:gd name="connsiteY4804" fmla="*/ 644098 h 1041673"/>
              <a:gd name="connsiteX4805" fmla="*/ 3449499 w 5155357"/>
              <a:gd name="connsiteY4805" fmla="*/ 651435 h 1041673"/>
              <a:gd name="connsiteX4806" fmla="*/ 3444835 w 5155357"/>
              <a:gd name="connsiteY4806" fmla="*/ 655476 h 1041673"/>
              <a:gd name="connsiteX4807" fmla="*/ 3446390 w 5155357"/>
              <a:gd name="connsiteY4807" fmla="*/ 650813 h 1041673"/>
              <a:gd name="connsiteX4808" fmla="*/ 3450058 w 5155357"/>
              <a:gd name="connsiteY4808" fmla="*/ 644346 h 1041673"/>
              <a:gd name="connsiteX4809" fmla="*/ 3453292 w 5155357"/>
              <a:gd name="connsiteY4809" fmla="*/ 640180 h 1041673"/>
              <a:gd name="connsiteX4810" fmla="*/ 3456090 w 5155357"/>
              <a:gd name="connsiteY4810" fmla="*/ 639061 h 1041673"/>
              <a:gd name="connsiteX4811" fmla="*/ 3453789 w 5155357"/>
              <a:gd name="connsiteY4811" fmla="*/ 644098 h 1041673"/>
              <a:gd name="connsiteX4812" fmla="*/ 3456961 w 5155357"/>
              <a:gd name="connsiteY4812" fmla="*/ 634709 h 1041673"/>
              <a:gd name="connsiteX4813" fmla="*/ 3456400 w 5155357"/>
              <a:gd name="connsiteY4813" fmla="*/ 637009 h 1041673"/>
              <a:gd name="connsiteX4814" fmla="*/ 3456961 w 5155357"/>
              <a:gd name="connsiteY4814" fmla="*/ 634709 h 1041673"/>
              <a:gd name="connsiteX4815" fmla="*/ 3456961 w 5155357"/>
              <a:gd name="connsiteY4815" fmla="*/ 681031 h 1041673"/>
              <a:gd name="connsiteX4816" fmla="*/ 3458079 w 5155357"/>
              <a:gd name="connsiteY4816" fmla="*/ 678295 h 1041673"/>
              <a:gd name="connsiteX4817" fmla="*/ 3458639 w 5155357"/>
              <a:gd name="connsiteY4817" fmla="*/ 678295 h 1041673"/>
              <a:gd name="connsiteX4818" fmla="*/ 3458639 w 5155357"/>
              <a:gd name="connsiteY4818" fmla="*/ 678171 h 1041673"/>
              <a:gd name="connsiteX4819" fmla="*/ 3459137 w 5155357"/>
              <a:gd name="connsiteY4819" fmla="*/ 678544 h 1041673"/>
              <a:gd name="connsiteX4820" fmla="*/ 3456961 w 5155357"/>
              <a:gd name="connsiteY4820" fmla="*/ 681031 h 1041673"/>
              <a:gd name="connsiteX4821" fmla="*/ 3460318 w 5155357"/>
              <a:gd name="connsiteY4821" fmla="*/ 677736 h 1041673"/>
              <a:gd name="connsiteX4822" fmla="*/ 3460193 w 5155357"/>
              <a:gd name="connsiteY4822" fmla="*/ 677984 h 1041673"/>
              <a:gd name="connsiteX4823" fmla="*/ 3459012 w 5155357"/>
              <a:gd name="connsiteY4823" fmla="*/ 677176 h 1041673"/>
              <a:gd name="connsiteX4824" fmla="*/ 3459137 w 5155357"/>
              <a:gd name="connsiteY4824" fmla="*/ 677176 h 1041673"/>
              <a:gd name="connsiteX4825" fmla="*/ 3464733 w 5155357"/>
              <a:gd name="connsiteY4825" fmla="*/ 668285 h 1041673"/>
              <a:gd name="connsiteX4826" fmla="*/ 3460255 w 5155357"/>
              <a:gd name="connsiteY4826" fmla="*/ 677798 h 1041673"/>
              <a:gd name="connsiteX4827" fmla="*/ 3466971 w 5155357"/>
              <a:gd name="connsiteY4827" fmla="*/ 622460 h 1041673"/>
              <a:gd name="connsiteX4828" fmla="*/ 3469769 w 5155357"/>
              <a:gd name="connsiteY4828" fmla="*/ 615745 h 1041673"/>
              <a:gd name="connsiteX4829" fmla="*/ 3466971 w 5155357"/>
              <a:gd name="connsiteY4829" fmla="*/ 622460 h 1041673"/>
              <a:gd name="connsiteX4830" fmla="*/ 3473686 w 5155357"/>
              <a:gd name="connsiteY4830" fmla="*/ 611206 h 1041673"/>
              <a:gd name="connsiteX4831" fmla="*/ 3473561 w 5155357"/>
              <a:gd name="connsiteY4831" fmla="*/ 610957 h 1041673"/>
              <a:gd name="connsiteX4832" fmla="*/ 3473561 w 5155357"/>
              <a:gd name="connsiteY4832" fmla="*/ 610957 h 1041673"/>
              <a:gd name="connsiteX4833" fmla="*/ 3474121 w 5155357"/>
              <a:gd name="connsiteY4833" fmla="*/ 611330 h 1041673"/>
              <a:gd name="connsiteX4834" fmla="*/ 3473624 w 5155357"/>
              <a:gd name="connsiteY4834" fmla="*/ 611206 h 1041673"/>
              <a:gd name="connsiteX4835" fmla="*/ 3474867 w 5155357"/>
              <a:gd name="connsiteY4835" fmla="*/ 610957 h 1041673"/>
              <a:gd name="connsiteX4836" fmla="*/ 3474245 w 5155357"/>
              <a:gd name="connsiteY4836" fmla="*/ 610522 h 1041673"/>
              <a:gd name="connsiteX4837" fmla="*/ 3476981 w 5155357"/>
              <a:gd name="connsiteY4837" fmla="*/ 606729 h 1041673"/>
              <a:gd name="connsiteX4838" fmla="*/ 3476981 w 5155357"/>
              <a:gd name="connsiteY4838" fmla="*/ 606605 h 1041673"/>
              <a:gd name="connsiteX4839" fmla="*/ 3476981 w 5155357"/>
              <a:gd name="connsiteY4839" fmla="*/ 606605 h 1041673"/>
              <a:gd name="connsiteX4840" fmla="*/ 3477479 w 5155357"/>
              <a:gd name="connsiteY4840" fmla="*/ 606791 h 1041673"/>
              <a:gd name="connsiteX4841" fmla="*/ 3474743 w 5155357"/>
              <a:gd name="connsiteY4841" fmla="*/ 610584 h 1041673"/>
              <a:gd name="connsiteX4842" fmla="*/ 3474867 w 5155357"/>
              <a:gd name="connsiteY4842" fmla="*/ 610895 h 1041673"/>
              <a:gd name="connsiteX4843" fmla="*/ 3478162 w 5155357"/>
              <a:gd name="connsiteY4843" fmla="*/ 605734 h 1041673"/>
              <a:gd name="connsiteX4844" fmla="*/ 3478162 w 5155357"/>
              <a:gd name="connsiteY4844" fmla="*/ 605734 h 1041673"/>
              <a:gd name="connsiteX4845" fmla="*/ 3477603 w 5155357"/>
              <a:gd name="connsiteY4845" fmla="*/ 605610 h 1041673"/>
              <a:gd name="connsiteX4846" fmla="*/ 3480339 w 5155357"/>
              <a:gd name="connsiteY4846" fmla="*/ 602314 h 1041673"/>
              <a:gd name="connsiteX4847" fmla="*/ 3478100 w 5155357"/>
              <a:gd name="connsiteY4847" fmla="*/ 605734 h 1041673"/>
              <a:gd name="connsiteX4848" fmla="*/ 3478660 w 5155357"/>
              <a:gd name="connsiteY4848" fmla="*/ 582480 h 1041673"/>
              <a:gd name="connsiteX4849" fmla="*/ 3473997 w 5155357"/>
              <a:gd name="connsiteY4849" fmla="*/ 587951 h 1041673"/>
              <a:gd name="connsiteX4850" fmla="*/ 3471820 w 5155357"/>
              <a:gd name="connsiteY4850" fmla="*/ 592552 h 1041673"/>
              <a:gd name="connsiteX4851" fmla="*/ 3463800 w 5155357"/>
              <a:gd name="connsiteY4851" fmla="*/ 600698 h 1041673"/>
              <a:gd name="connsiteX4852" fmla="*/ 3466038 w 5155357"/>
              <a:gd name="connsiteY4852" fmla="*/ 596470 h 1041673"/>
              <a:gd name="connsiteX4853" fmla="*/ 3464733 w 5155357"/>
              <a:gd name="connsiteY4853" fmla="*/ 599579 h 1041673"/>
              <a:gd name="connsiteX4854" fmla="*/ 3472566 w 5155357"/>
              <a:gd name="connsiteY4854" fmla="*/ 588946 h 1041673"/>
              <a:gd name="connsiteX4855" fmla="*/ 3467468 w 5155357"/>
              <a:gd name="connsiteY4855" fmla="*/ 593796 h 1041673"/>
              <a:gd name="connsiteX4856" fmla="*/ 3468960 w 5155357"/>
              <a:gd name="connsiteY4856" fmla="*/ 591122 h 1041673"/>
              <a:gd name="connsiteX4857" fmla="*/ 3470764 w 5155357"/>
              <a:gd name="connsiteY4857" fmla="*/ 588822 h 1041673"/>
              <a:gd name="connsiteX4858" fmla="*/ 3473375 w 5155357"/>
              <a:gd name="connsiteY4858" fmla="*/ 586521 h 1041673"/>
              <a:gd name="connsiteX4859" fmla="*/ 3474929 w 5155357"/>
              <a:gd name="connsiteY4859" fmla="*/ 583661 h 1041673"/>
              <a:gd name="connsiteX4860" fmla="*/ 3477479 w 5155357"/>
              <a:gd name="connsiteY4860" fmla="*/ 578873 h 1041673"/>
              <a:gd name="connsiteX4861" fmla="*/ 3480215 w 5155357"/>
              <a:gd name="connsiteY4861" fmla="*/ 575640 h 1041673"/>
              <a:gd name="connsiteX4862" fmla="*/ 3481520 w 5155357"/>
              <a:gd name="connsiteY4862" fmla="*/ 577070 h 1041673"/>
              <a:gd name="connsiteX4863" fmla="*/ 3478660 w 5155357"/>
              <a:gd name="connsiteY4863" fmla="*/ 582480 h 1041673"/>
              <a:gd name="connsiteX4864" fmla="*/ 3484878 w 5155357"/>
              <a:gd name="connsiteY4864" fmla="*/ 572158 h 1041673"/>
              <a:gd name="connsiteX4865" fmla="*/ 3489914 w 5155357"/>
              <a:gd name="connsiteY4865" fmla="*/ 563267 h 1041673"/>
              <a:gd name="connsiteX4866" fmla="*/ 3484878 w 5155357"/>
              <a:gd name="connsiteY4866" fmla="*/ 572158 h 1041673"/>
              <a:gd name="connsiteX4867" fmla="*/ 3490101 w 5155357"/>
              <a:gd name="connsiteY4867" fmla="*/ 558915 h 1041673"/>
              <a:gd name="connsiteX4868" fmla="*/ 3486619 w 5155357"/>
              <a:gd name="connsiteY4868" fmla="*/ 561091 h 1041673"/>
              <a:gd name="connsiteX4869" fmla="*/ 3484567 w 5155357"/>
              <a:gd name="connsiteY4869" fmla="*/ 564821 h 1041673"/>
              <a:gd name="connsiteX4870" fmla="*/ 3481023 w 5155357"/>
              <a:gd name="connsiteY4870" fmla="*/ 570542 h 1041673"/>
              <a:gd name="connsiteX4871" fmla="*/ 3479095 w 5155357"/>
              <a:gd name="connsiteY4871" fmla="*/ 571723 h 1041673"/>
              <a:gd name="connsiteX4872" fmla="*/ 3483261 w 5155357"/>
              <a:gd name="connsiteY4872" fmla="*/ 564200 h 1041673"/>
              <a:gd name="connsiteX4873" fmla="*/ 3487365 w 5155357"/>
              <a:gd name="connsiteY4873" fmla="*/ 557484 h 1041673"/>
              <a:gd name="connsiteX4874" fmla="*/ 3490598 w 5155357"/>
              <a:gd name="connsiteY4874" fmla="*/ 553754 h 1041673"/>
              <a:gd name="connsiteX4875" fmla="*/ 3492401 w 5155357"/>
              <a:gd name="connsiteY4875" fmla="*/ 555433 h 1041673"/>
              <a:gd name="connsiteX4876" fmla="*/ 3490101 w 5155357"/>
              <a:gd name="connsiteY4876" fmla="*/ 558915 h 1041673"/>
              <a:gd name="connsiteX4877" fmla="*/ 3598352 w 5155357"/>
              <a:gd name="connsiteY4877" fmla="*/ 663373 h 1041673"/>
              <a:gd name="connsiteX4878" fmla="*/ 3597357 w 5155357"/>
              <a:gd name="connsiteY4878" fmla="*/ 662253 h 1041673"/>
              <a:gd name="connsiteX4879" fmla="*/ 3597854 w 5155357"/>
              <a:gd name="connsiteY4879" fmla="*/ 660450 h 1041673"/>
              <a:gd name="connsiteX4880" fmla="*/ 3599036 w 5155357"/>
              <a:gd name="connsiteY4880" fmla="*/ 661445 h 1041673"/>
              <a:gd name="connsiteX4881" fmla="*/ 3598352 w 5155357"/>
              <a:gd name="connsiteY4881" fmla="*/ 663373 h 1041673"/>
              <a:gd name="connsiteX4882" fmla="*/ 3609357 w 5155357"/>
              <a:gd name="connsiteY4882" fmla="*/ 551515 h 1041673"/>
              <a:gd name="connsiteX4883" fmla="*/ 3610973 w 5155357"/>
              <a:gd name="connsiteY4883" fmla="*/ 552075 h 1041673"/>
              <a:gd name="connsiteX4884" fmla="*/ 3610973 w 5155357"/>
              <a:gd name="connsiteY4884" fmla="*/ 553256 h 1041673"/>
              <a:gd name="connsiteX4885" fmla="*/ 3609419 w 5155357"/>
              <a:gd name="connsiteY4885" fmla="*/ 553256 h 1041673"/>
              <a:gd name="connsiteX4886" fmla="*/ 3609419 w 5155357"/>
              <a:gd name="connsiteY4886" fmla="*/ 551515 h 1041673"/>
              <a:gd name="connsiteX4887" fmla="*/ 3607927 w 5155357"/>
              <a:gd name="connsiteY4887" fmla="*/ 657839 h 1041673"/>
              <a:gd name="connsiteX4888" fmla="*/ 3609233 w 5155357"/>
              <a:gd name="connsiteY4888" fmla="*/ 659455 h 1041673"/>
              <a:gd name="connsiteX4889" fmla="*/ 3608362 w 5155357"/>
              <a:gd name="connsiteY4889" fmla="*/ 661507 h 1041673"/>
              <a:gd name="connsiteX4890" fmla="*/ 3607927 w 5155357"/>
              <a:gd name="connsiteY4890" fmla="*/ 657839 h 1041673"/>
              <a:gd name="connsiteX4891" fmla="*/ 3608113 w 5155357"/>
              <a:gd name="connsiteY4891" fmla="*/ 668160 h 1041673"/>
              <a:gd name="connsiteX4892" fmla="*/ 3608797 w 5155357"/>
              <a:gd name="connsiteY4892" fmla="*/ 666108 h 1041673"/>
              <a:gd name="connsiteX4893" fmla="*/ 3609108 w 5155357"/>
              <a:gd name="connsiteY4893" fmla="*/ 668160 h 1041673"/>
              <a:gd name="connsiteX4894" fmla="*/ 3609357 w 5155357"/>
              <a:gd name="connsiteY4894" fmla="*/ 671207 h 1041673"/>
              <a:gd name="connsiteX4895" fmla="*/ 3608611 w 5155357"/>
              <a:gd name="connsiteY4895" fmla="*/ 671829 h 1041673"/>
              <a:gd name="connsiteX4896" fmla="*/ 3608113 w 5155357"/>
              <a:gd name="connsiteY4896" fmla="*/ 668160 h 1041673"/>
              <a:gd name="connsiteX4897" fmla="*/ 3609233 w 5155357"/>
              <a:gd name="connsiteY4897" fmla="*/ 678855 h 1041673"/>
              <a:gd name="connsiteX4898" fmla="*/ 3610352 w 5155357"/>
              <a:gd name="connsiteY4898" fmla="*/ 680347 h 1041673"/>
              <a:gd name="connsiteX4899" fmla="*/ 3609295 w 5155357"/>
              <a:gd name="connsiteY4899" fmla="*/ 681093 h 1041673"/>
              <a:gd name="connsiteX4900" fmla="*/ 3609233 w 5155357"/>
              <a:gd name="connsiteY4900" fmla="*/ 678855 h 1041673"/>
              <a:gd name="connsiteX4901" fmla="*/ 3609543 w 5155357"/>
              <a:gd name="connsiteY4901" fmla="*/ 693466 h 1041673"/>
              <a:gd name="connsiteX4902" fmla="*/ 3610538 w 5155357"/>
              <a:gd name="connsiteY4902" fmla="*/ 694834 h 1041673"/>
              <a:gd name="connsiteX4903" fmla="*/ 3610663 w 5155357"/>
              <a:gd name="connsiteY4903" fmla="*/ 698503 h 1041673"/>
              <a:gd name="connsiteX4904" fmla="*/ 3609979 w 5155357"/>
              <a:gd name="connsiteY4904" fmla="*/ 701798 h 1041673"/>
              <a:gd name="connsiteX4905" fmla="*/ 3609917 w 5155357"/>
              <a:gd name="connsiteY4905" fmla="*/ 699373 h 1041673"/>
              <a:gd name="connsiteX4906" fmla="*/ 3609357 w 5155357"/>
              <a:gd name="connsiteY4906" fmla="*/ 697011 h 1041673"/>
              <a:gd name="connsiteX4907" fmla="*/ 3609543 w 5155357"/>
              <a:gd name="connsiteY4907" fmla="*/ 693466 h 1041673"/>
              <a:gd name="connsiteX4908" fmla="*/ 3609357 w 5155357"/>
              <a:gd name="connsiteY4908" fmla="*/ 706213 h 1041673"/>
              <a:gd name="connsiteX4909" fmla="*/ 3609357 w 5155357"/>
              <a:gd name="connsiteY4909" fmla="*/ 705032 h 1041673"/>
              <a:gd name="connsiteX4910" fmla="*/ 3609917 w 5155357"/>
              <a:gd name="connsiteY4910" fmla="*/ 704472 h 1041673"/>
              <a:gd name="connsiteX4911" fmla="*/ 3609357 w 5155357"/>
              <a:gd name="connsiteY4911" fmla="*/ 706213 h 1041673"/>
              <a:gd name="connsiteX4912" fmla="*/ 3609917 w 5155357"/>
              <a:gd name="connsiteY4912" fmla="*/ 709570 h 1041673"/>
              <a:gd name="connsiteX4913" fmla="*/ 3611036 w 5155357"/>
              <a:gd name="connsiteY4913" fmla="*/ 712306 h 1041673"/>
              <a:gd name="connsiteX4914" fmla="*/ 3609917 w 5155357"/>
              <a:gd name="connsiteY4914" fmla="*/ 709570 h 1041673"/>
              <a:gd name="connsiteX4915" fmla="*/ 3611596 w 5155357"/>
              <a:gd name="connsiteY4915" fmla="*/ 727415 h 1041673"/>
              <a:gd name="connsiteX4916" fmla="*/ 3611036 w 5155357"/>
              <a:gd name="connsiteY4916" fmla="*/ 725674 h 1041673"/>
              <a:gd name="connsiteX4917" fmla="*/ 3611596 w 5155357"/>
              <a:gd name="connsiteY4917" fmla="*/ 727415 h 1041673"/>
              <a:gd name="connsiteX4918" fmla="*/ 3611036 w 5155357"/>
              <a:gd name="connsiteY4918" fmla="*/ 720141 h 1041673"/>
              <a:gd name="connsiteX4919" fmla="*/ 3609917 w 5155357"/>
              <a:gd name="connsiteY4919" fmla="*/ 714482 h 1041673"/>
              <a:gd name="connsiteX4920" fmla="*/ 3611596 w 5155357"/>
              <a:gd name="connsiteY4920" fmla="*/ 714482 h 1041673"/>
              <a:gd name="connsiteX4921" fmla="*/ 3611036 w 5155357"/>
              <a:gd name="connsiteY4921" fmla="*/ 720141 h 1041673"/>
              <a:gd name="connsiteX4922" fmla="*/ 3707597 w 5155357"/>
              <a:gd name="connsiteY4922" fmla="*/ 579682 h 1041673"/>
              <a:gd name="connsiteX4923" fmla="*/ 3707597 w 5155357"/>
              <a:gd name="connsiteY4923" fmla="*/ 579682 h 1041673"/>
              <a:gd name="connsiteX4924" fmla="*/ 3708592 w 5155357"/>
              <a:gd name="connsiteY4924" fmla="*/ 575640 h 1041673"/>
              <a:gd name="connsiteX4925" fmla="*/ 3708592 w 5155357"/>
              <a:gd name="connsiteY4925" fmla="*/ 575454 h 1041673"/>
              <a:gd name="connsiteX4926" fmla="*/ 3708717 w 5155357"/>
              <a:gd name="connsiteY4926" fmla="*/ 575454 h 1041673"/>
              <a:gd name="connsiteX4927" fmla="*/ 3707597 w 5155357"/>
              <a:gd name="connsiteY4927" fmla="*/ 579993 h 1041673"/>
              <a:gd name="connsiteX4928" fmla="*/ 3707597 w 5155357"/>
              <a:gd name="connsiteY4928" fmla="*/ 579620 h 1041673"/>
              <a:gd name="connsiteX4929" fmla="*/ 3708655 w 5155357"/>
              <a:gd name="connsiteY4929" fmla="*/ 648574 h 1041673"/>
              <a:gd name="connsiteX4930" fmla="*/ 3708281 w 5155357"/>
              <a:gd name="connsiteY4930" fmla="*/ 644968 h 1041673"/>
              <a:gd name="connsiteX4931" fmla="*/ 3710333 w 5155357"/>
              <a:gd name="connsiteY4931" fmla="*/ 644968 h 1041673"/>
              <a:gd name="connsiteX4932" fmla="*/ 3708655 w 5155357"/>
              <a:gd name="connsiteY4932" fmla="*/ 648574 h 1041673"/>
              <a:gd name="connsiteX4933" fmla="*/ 3709276 w 5155357"/>
              <a:gd name="connsiteY4933" fmla="*/ 642170 h 1041673"/>
              <a:gd name="connsiteX4934" fmla="*/ 3710706 w 5155357"/>
              <a:gd name="connsiteY4934" fmla="*/ 639310 h 1041673"/>
              <a:gd name="connsiteX4935" fmla="*/ 3711203 w 5155357"/>
              <a:gd name="connsiteY4935" fmla="*/ 641113 h 1041673"/>
              <a:gd name="connsiteX4936" fmla="*/ 3709276 w 5155357"/>
              <a:gd name="connsiteY4936" fmla="*/ 642170 h 1041673"/>
              <a:gd name="connsiteX4937" fmla="*/ 3784635 w 5155357"/>
              <a:gd name="connsiteY4937" fmla="*/ 429275 h 1041673"/>
              <a:gd name="connsiteX4938" fmla="*/ 3784635 w 5155357"/>
              <a:gd name="connsiteY4938" fmla="*/ 429834 h 1041673"/>
              <a:gd name="connsiteX4939" fmla="*/ 3784635 w 5155357"/>
              <a:gd name="connsiteY4939" fmla="*/ 429275 h 1041673"/>
              <a:gd name="connsiteX4940" fmla="*/ 3780159 w 5155357"/>
              <a:gd name="connsiteY4940" fmla="*/ 453835 h 1041673"/>
              <a:gd name="connsiteX4941" fmla="*/ 3780159 w 5155357"/>
              <a:gd name="connsiteY4941" fmla="*/ 459431 h 1041673"/>
              <a:gd name="connsiteX4942" fmla="*/ 3780283 w 5155357"/>
              <a:gd name="connsiteY4942" fmla="*/ 459741 h 1041673"/>
              <a:gd name="connsiteX4943" fmla="*/ 3780283 w 5155357"/>
              <a:gd name="connsiteY4943" fmla="*/ 459741 h 1041673"/>
              <a:gd name="connsiteX4944" fmla="*/ 3779661 w 5155357"/>
              <a:gd name="connsiteY4944" fmla="*/ 459306 h 1041673"/>
              <a:gd name="connsiteX4945" fmla="*/ 3780221 w 5155357"/>
              <a:gd name="connsiteY4945" fmla="*/ 453835 h 1041673"/>
              <a:gd name="connsiteX4946" fmla="*/ 3769340 w 5155357"/>
              <a:gd name="connsiteY4946" fmla="*/ 497670 h 1041673"/>
              <a:gd name="connsiteX4947" fmla="*/ 3770210 w 5155357"/>
              <a:gd name="connsiteY4947" fmla="*/ 500343 h 1041673"/>
              <a:gd name="connsiteX4948" fmla="*/ 3768780 w 5155357"/>
              <a:gd name="connsiteY4948" fmla="*/ 502830 h 1041673"/>
              <a:gd name="connsiteX4949" fmla="*/ 3768034 w 5155357"/>
              <a:gd name="connsiteY4949" fmla="*/ 499970 h 1041673"/>
              <a:gd name="connsiteX4950" fmla="*/ 3769340 w 5155357"/>
              <a:gd name="connsiteY4950" fmla="*/ 497670 h 1041673"/>
              <a:gd name="connsiteX4951" fmla="*/ 3769526 w 5155357"/>
              <a:gd name="connsiteY4951" fmla="*/ 513525 h 1041673"/>
              <a:gd name="connsiteX4952" fmla="*/ 3768780 w 5155357"/>
              <a:gd name="connsiteY4952" fmla="*/ 513525 h 1041673"/>
              <a:gd name="connsiteX4953" fmla="*/ 3769402 w 5155357"/>
              <a:gd name="connsiteY4953" fmla="*/ 511038 h 1041673"/>
              <a:gd name="connsiteX4954" fmla="*/ 3769588 w 5155357"/>
              <a:gd name="connsiteY4954" fmla="*/ 510292 h 1041673"/>
              <a:gd name="connsiteX4955" fmla="*/ 3769526 w 5155357"/>
              <a:gd name="connsiteY4955" fmla="*/ 513525 h 1041673"/>
              <a:gd name="connsiteX4956" fmla="*/ 3754479 w 5155357"/>
              <a:gd name="connsiteY4956" fmla="*/ 473358 h 1041673"/>
              <a:gd name="connsiteX4957" fmla="*/ 3755598 w 5155357"/>
              <a:gd name="connsiteY4957" fmla="*/ 473918 h 1041673"/>
              <a:gd name="connsiteX4958" fmla="*/ 3755039 w 5155357"/>
              <a:gd name="connsiteY4958" fmla="*/ 475037 h 1041673"/>
              <a:gd name="connsiteX4959" fmla="*/ 3753919 w 5155357"/>
              <a:gd name="connsiteY4959" fmla="*/ 474478 h 1041673"/>
              <a:gd name="connsiteX4960" fmla="*/ 3754479 w 5155357"/>
              <a:gd name="connsiteY4960" fmla="*/ 473358 h 1041673"/>
              <a:gd name="connsiteX4961" fmla="*/ 3746893 w 5155357"/>
              <a:gd name="connsiteY4961" fmla="*/ 492198 h 1041673"/>
              <a:gd name="connsiteX4962" fmla="*/ 3748696 w 5155357"/>
              <a:gd name="connsiteY4962" fmla="*/ 490644 h 1041673"/>
              <a:gd name="connsiteX4963" fmla="*/ 3749629 w 5155357"/>
              <a:gd name="connsiteY4963" fmla="*/ 489649 h 1041673"/>
              <a:gd name="connsiteX4964" fmla="*/ 3750251 w 5155357"/>
              <a:gd name="connsiteY4964" fmla="*/ 487286 h 1041673"/>
              <a:gd name="connsiteX4965" fmla="*/ 3751059 w 5155357"/>
              <a:gd name="connsiteY4965" fmla="*/ 484612 h 1041673"/>
              <a:gd name="connsiteX4966" fmla="*/ 3751930 w 5155357"/>
              <a:gd name="connsiteY4966" fmla="*/ 482125 h 1041673"/>
              <a:gd name="connsiteX4967" fmla="*/ 3751308 w 5155357"/>
              <a:gd name="connsiteY4967" fmla="*/ 480322 h 1041673"/>
              <a:gd name="connsiteX4968" fmla="*/ 3752614 w 5155357"/>
              <a:gd name="connsiteY4968" fmla="*/ 477897 h 1041673"/>
              <a:gd name="connsiteX4969" fmla="*/ 3753733 w 5155357"/>
              <a:gd name="connsiteY4969" fmla="*/ 479576 h 1041673"/>
              <a:gd name="connsiteX4970" fmla="*/ 3753111 w 5155357"/>
              <a:gd name="connsiteY4970" fmla="*/ 485607 h 1041673"/>
              <a:gd name="connsiteX4971" fmla="*/ 3752054 w 5155357"/>
              <a:gd name="connsiteY4971" fmla="*/ 489276 h 1041673"/>
              <a:gd name="connsiteX4972" fmla="*/ 3750624 w 5155357"/>
              <a:gd name="connsiteY4972" fmla="*/ 492509 h 1041673"/>
              <a:gd name="connsiteX4973" fmla="*/ 3749754 w 5155357"/>
              <a:gd name="connsiteY4973" fmla="*/ 494685 h 1041673"/>
              <a:gd name="connsiteX4974" fmla="*/ 3748324 w 5155357"/>
              <a:gd name="connsiteY4974" fmla="*/ 492198 h 1041673"/>
              <a:gd name="connsiteX4975" fmla="*/ 3746893 w 5155357"/>
              <a:gd name="connsiteY4975" fmla="*/ 492198 h 1041673"/>
              <a:gd name="connsiteX4976" fmla="*/ 3749878 w 5155357"/>
              <a:gd name="connsiteY4976" fmla="*/ 569982 h 1041673"/>
              <a:gd name="connsiteX4977" fmla="*/ 3749629 w 5155357"/>
              <a:gd name="connsiteY4977" fmla="*/ 571723 h 1041673"/>
              <a:gd name="connsiteX4978" fmla="*/ 3749443 w 5155357"/>
              <a:gd name="connsiteY4978" fmla="*/ 571599 h 1041673"/>
              <a:gd name="connsiteX4979" fmla="*/ 3748883 w 5155357"/>
              <a:gd name="connsiteY4979" fmla="*/ 569982 h 1041673"/>
              <a:gd name="connsiteX4980" fmla="*/ 3749878 w 5155357"/>
              <a:gd name="connsiteY4980" fmla="*/ 569982 h 1041673"/>
              <a:gd name="connsiteX4981" fmla="*/ 3715929 w 5155357"/>
              <a:gd name="connsiteY4981" fmla="*/ 620719 h 1041673"/>
              <a:gd name="connsiteX4982" fmla="*/ 3720406 w 5155357"/>
              <a:gd name="connsiteY4982" fmla="*/ 598957 h 1041673"/>
              <a:gd name="connsiteX4983" fmla="*/ 3721525 w 5155357"/>
              <a:gd name="connsiteY4983" fmla="*/ 597278 h 1041673"/>
              <a:gd name="connsiteX4984" fmla="*/ 3715929 w 5155357"/>
              <a:gd name="connsiteY4984" fmla="*/ 620719 h 1041673"/>
              <a:gd name="connsiteX4985" fmla="*/ 3721525 w 5155357"/>
              <a:gd name="connsiteY4985" fmla="*/ 521981 h 1041673"/>
              <a:gd name="connsiteX4986" fmla="*/ 3721338 w 5155357"/>
              <a:gd name="connsiteY4986" fmla="*/ 521981 h 1041673"/>
              <a:gd name="connsiteX4987" fmla="*/ 3721338 w 5155357"/>
              <a:gd name="connsiteY4987" fmla="*/ 521670 h 1041673"/>
              <a:gd name="connsiteX4988" fmla="*/ 3722147 w 5155357"/>
              <a:gd name="connsiteY4988" fmla="*/ 519681 h 1041673"/>
              <a:gd name="connsiteX4989" fmla="*/ 3722147 w 5155357"/>
              <a:gd name="connsiteY4989" fmla="*/ 522479 h 1041673"/>
              <a:gd name="connsiteX4990" fmla="*/ 3721587 w 5155357"/>
              <a:gd name="connsiteY4990" fmla="*/ 521981 h 1041673"/>
              <a:gd name="connsiteX4991" fmla="*/ 3722644 w 5155357"/>
              <a:gd name="connsiteY4991" fmla="*/ 592801 h 1041673"/>
              <a:gd name="connsiteX4992" fmla="*/ 3722644 w 5155357"/>
              <a:gd name="connsiteY4992" fmla="*/ 587267 h 1041673"/>
              <a:gd name="connsiteX4993" fmla="*/ 3723204 w 5155357"/>
              <a:gd name="connsiteY4993" fmla="*/ 587267 h 1041673"/>
              <a:gd name="connsiteX4994" fmla="*/ 3724074 w 5155357"/>
              <a:gd name="connsiteY4994" fmla="*/ 587267 h 1041673"/>
              <a:gd name="connsiteX4995" fmla="*/ 3724323 w 5155357"/>
              <a:gd name="connsiteY4995" fmla="*/ 587143 h 1041673"/>
              <a:gd name="connsiteX4996" fmla="*/ 3724323 w 5155357"/>
              <a:gd name="connsiteY4996" fmla="*/ 587267 h 1041673"/>
              <a:gd name="connsiteX4997" fmla="*/ 3722707 w 5155357"/>
              <a:gd name="connsiteY4997" fmla="*/ 592801 h 1041673"/>
              <a:gd name="connsiteX4998" fmla="*/ 3723763 w 5155357"/>
              <a:gd name="connsiteY4998" fmla="*/ 585526 h 1041673"/>
              <a:gd name="connsiteX4999" fmla="*/ 3723763 w 5155357"/>
              <a:gd name="connsiteY4999" fmla="*/ 585526 h 1041673"/>
              <a:gd name="connsiteX5000" fmla="*/ 3723204 w 5155357"/>
              <a:gd name="connsiteY5000" fmla="*/ 585526 h 1041673"/>
              <a:gd name="connsiteX5001" fmla="*/ 3723204 w 5155357"/>
              <a:gd name="connsiteY5001" fmla="*/ 585526 h 1041673"/>
              <a:gd name="connsiteX5002" fmla="*/ 3725442 w 5155357"/>
              <a:gd name="connsiteY5002" fmla="*/ 582728 h 1041673"/>
              <a:gd name="connsiteX5003" fmla="*/ 3723763 w 5155357"/>
              <a:gd name="connsiteY5003" fmla="*/ 585526 h 1041673"/>
              <a:gd name="connsiteX5004" fmla="*/ 3730914 w 5155357"/>
              <a:gd name="connsiteY5004" fmla="*/ 564137 h 1041673"/>
              <a:gd name="connsiteX5005" fmla="*/ 3729794 w 5155357"/>
              <a:gd name="connsiteY5005" fmla="*/ 570231 h 1041673"/>
              <a:gd name="connsiteX5006" fmla="*/ 3727556 w 5155357"/>
              <a:gd name="connsiteY5006" fmla="*/ 573899 h 1041673"/>
              <a:gd name="connsiteX5007" fmla="*/ 3726562 w 5155357"/>
              <a:gd name="connsiteY5007" fmla="*/ 573340 h 1041673"/>
              <a:gd name="connsiteX5008" fmla="*/ 3727121 w 5155357"/>
              <a:gd name="connsiteY5008" fmla="*/ 574956 h 1041673"/>
              <a:gd name="connsiteX5009" fmla="*/ 3727680 w 5155357"/>
              <a:gd name="connsiteY5009" fmla="*/ 574397 h 1041673"/>
              <a:gd name="connsiteX5010" fmla="*/ 3727556 w 5155357"/>
              <a:gd name="connsiteY5010" fmla="*/ 576697 h 1041673"/>
              <a:gd name="connsiteX5011" fmla="*/ 3725878 w 5155357"/>
              <a:gd name="connsiteY5011" fmla="*/ 576946 h 1041673"/>
              <a:gd name="connsiteX5012" fmla="*/ 3725504 w 5155357"/>
              <a:gd name="connsiteY5012" fmla="*/ 574894 h 1041673"/>
              <a:gd name="connsiteX5013" fmla="*/ 3726934 w 5155357"/>
              <a:gd name="connsiteY5013" fmla="*/ 571537 h 1041673"/>
              <a:gd name="connsiteX5014" fmla="*/ 3727556 w 5155357"/>
              <a:gd name="connsiteY5014" fmla="*/ 569298 h 1041673"/>
              <a:gd name="connsiteX5015" fmla="*/ 3727680 w 5155357"/>
              <a:gd name="connsiteY5015" fmla="*/ 567246 h 1041673"/>
              <a:gd name="connsiteX5016" fmla="*/ 3727680 w 5155357"/>
              <a:gd name="connsiteY5016" fmla="*/ 565194 h 1041673"/>
              <a:gd name="connsiteX5017" fmla="*/ 3729110 w 5155357"/>
              <a:gd name="connsiteY5017" fmla="*/ 562707 h 1041673"/>
              <a:gd name="connsiteX5018" fmla="*/ 3730168 w 5155357"/>
              <a:gd name="connsiteY5018" fmla="*/ 560531 h 1041673"/>
              <a:gd name="connsiteX5019" fmla="*/ 3731349 w 5155357"/>
              <a:gd name="connsiteY5019" fmla="*/ 558355 h 1041673"/>
              <a:gd name="connsiteX5020" fmla="*/ 3730914 w 5155357"/>
              <a:gd name="connsiteY5020" fmla="*/ 564137 h 1041673"/>
              <a:gd name="connsiteX5021" fmla="*/ 3735080 w 5155357"/>
              <a:gd name="connsiteY5021" fmla="*/ 642792 h 1041673"/>
              <a:gd name="connsiteX5022" fmla="*/ 3733526 w 5155357"/>
              <a:gd name="connsiteY5022" fmla="*/ 647020 h 1041673"/>
              <a:gd name="connsiteX5023" fmla="*/ 3734023 w 5155357"/>
              <a:gd name="connsiteY5023" fmla="*/ 641859 h 1041673"/>
              <a:gd name="connsiteX5024" fmla="*/ 3735390 w 5155357"/>
              <a:gd name="connsiteY5024" fmla="*/ 638813 h 1041673"/>
              <a:gd name="connsiteX5025" fmla="*/ 3735080 w 5155357"/>
              <a:gd name="connsiteY5025" fmla="*/ 642792 h 1041673"/>
              <a:gd name="connsiteX5026" fmla="*/ 3735702 w 5155357"/>
              <a:gd name="connsiteY5026" fmla="*/ 553629 h 1041673"/>
              <a:gd name="connsiteX5027" fmla="*/ 3735204 w 5155357"/>
              <a:gd name="connsiteY5027" fmla="*/ 549961 h 1041673"/>
              <a:gd name="connsiteX5028" fmla="*/ 3734272 w 5155357"/>
              <a:gd name="connsiteY5028" fmla="*/ 552945 h 1041673"/>
              <a:gd name="connsiteX5029" fmla="*/ 3732219 w 5155357"/>
              <a:gd name="connsiteY5029" fmla="*/ 556054 h 1041673"/>
              <a:gd name="connsiteX5030" fmla="*/ 3731598 w 5155357"/>
              <a:gd name="connsiteY5030" fmla="*/ 554873 h 1041673"/>
              <a:gd name="connsiteX5031" fmla="*/ 3731971 w 5155357"/>
              <a:gd name="connsiteY5031" fmla="*/ 553692 h 1041673"/>
              <a:gd name="connsiteX5032" fmla="*/ 3731847 w 5155357"/>
              <a:gd name="connsiteY5032" fmla="*/ 551515 h 1041673"/>
              <a:gd name="connsiteX5033" fmla="*/ 3733277 w 5155357"/>
              <a:gd name="connsiteY5033" fmla="*/ 547785 h 1041673"/>
              <a:gd name="connsiteX5034" fmla="*/ 3733152 w 5155357"/>
              <a:gd name="connsiteY5034" fmla="*/ 544551 h 1041673"/>
              <a:gd name="connsiteX5035" fmla="*/ 3734458 w 5155357"/>
              <a:gd name="connsiteY5035" fmla="*/ 539515 h 1041673"/>
              <a:gd name="connsiteX5036" fmla="*/ 3735080 w 5155357"/>
              <a:gd name="connsiteY5036" fmla="*/ 535101 h 1041673"/>
              <a:gd name="connsiteX5037" fmla="*/ 3736883 w 5155357"/>
              <a:gd name="connsiteY5037" fmla="*/ 530748 h 1041673"/>
              <a:gd name="connsiteX5038" fmla="*/ 3738189 w 5155357"/>
              <a:gd name="connsiteY5038" fmla="*/ 525836 h 1041673"/>
              <a:gd name="connsiteX5039" fmla="*/ 3742168 w 5155357"/>
              <a:gd name="connsiteY5039" fmla="*/ 507680 h 1041673"/>
              <a:gd name="connsiteX5040" fmla="*/ 3745153 w 5155357"/>
              <a:gd name="connsiteY5040" fmla="*/ 501711 h 1041673"/>
              <a:gd name="connsiteX5041" fmla="*/ 3746955 w 5155357"/>
              <a:gd name="connsiteY5041" fmla="*/ 502084 h 1041673"/>
              <a:gd name="connsiteX5042" fmla="*/ 3746209 w 5155357"/>
              <a:gd name="connsiteY5042" fmla="*/ 504696 h 1041673"/>
              <a:gd name="connsiteX5043" fmla="*/ 3744904 w 5155357"/>
              <a:gd name="connsiteY5043" fmla="*/ 508799 h 1041673"/>
              <a:gd name="connsiteX5044" fmla="*/ 3744904 w 5155357"/>
              <a:gd name="connsiteY5044" fmla="*/ 513090 h 1041673"/>
              <a:gd name="connsiteX5045" fmla="*/ 3744655 w 5155357"/>
              <a:gd name="connsiteY5045" fmla="*/ 515079 h 1041673"/>
              <a:gd name="connsiteX5046" fmla="*/ 3744407 w 5155357"/>
              <a:gd name="connsiteY5046" fmla="*/ 515204 h 1041673"/>
              <a:gd name="connsiteX5047" fmla="*/ 3744033 w 5155357"/>
              <a:gd name="connsiteY5047" fmla="*/ 515701 h 1041673"/>
              <a:gd name="connsiteX5048" fmla="*/ 3743846 w 5155357"/>
              <a:gd name="connsiteY5048" fmla="*/ 515701 h 1041673"/>
              <a:gd name="connsiteX5049" fmla="*/ 3743846 w 5155357"/>
              <a:gd name="connsiteY5049" fmla="*/ 504634 h 1041673"/>
              <a:gd name="connsiteX5050" fmla="*/ 3738251 w 5155357"/>
              <a:gd name="connsiteY5050" fmla="*/ 531432 h 1041673"/>
              <a:gd name="connsiteX5051" fmla="*/ 3736012 w 5155357"/>
              <a:gd name="connsiteY5051" fmla="*/ 533608 h 1041673"/>
              <a:gd name="connsiteX5052" fmla="*/ 3734893 w 5155357"/>
              <a:gd name="connsiteY5052" fmla="*/ 544241 h 1041673"/>
              <a:gd name="connsiteX5053" fmla="*/ 3737132 w 5155357"/>
              <a:gd name="connsiteY5053" fmla="*/ 547598 h 1041673"/>
              <a:gd name="connsiteX5054" fmla="*/ 3736012 w 5155357"/>
              <a:gd name="connsiteY5054" fmla="*/ 552137 h 1041673"/>
              <a:gd name="connsiteX5055" fmla="*/ 3740489 w 5155357"/>
              <a:gd name="connsiteY5055" fmla="*/ 540323 h 1041673"/>
              <a:gd name="connsiteX5056" fmla="*/ 3742728 w 5155357"/>
              <a:gd name="connsiteY5056" fmla="*/ 524219 h 1041673"/>
              <a:gd name="connsiteX5057" fmla="*/ 3742541 w 5155357"/>
              <a:gd name="connsiteY5057" fmla="*/ 523722 h 1041673"/>
              <a:gd name="connsiteX5058" fmla="*/ 3742416 w 5155357"/>
              <a:gd name="connsiteY5058" fmla="*/ 523349 h 1041673"/>
              <a:gd name="connsiteX5059" fmla="*/ 3741857 w 5155357"/>
              <a:gd name="connsiteY5059" fmla="*/ 524468 h 1041673"/>
              <a:gd name="connsiteX5060" fmla="*/ 3742106 w 5155357"/>
              <a:gd name="connsiteY5060" fmla="*/ 523473 h 1041673"/>
              <a:gd name="connsiteX5061" fmla="*/ 3742416 w 5155357"/>
              <a:gd name="connsiteY5061" fmla="*/ 523349 h 1041673"/>
              <a:gd name="connsiteX5062" fmla="*/ 3742541 w 5155357"/>
              <a:gd name="connsiteY5062" fmla="*/ 523722 h 1041673"/>
              <a:gd name="connsiteX5063" fmla="*/ 3744158 w 5155357"/>
              <a:gd name="connsiteY5063" fmla="*/ 521981 h 1041673"/>
              <a:gd name="connsiteX5064" fmla="*/ 3744033 w 5155357"/>
              <a:gd name="connsiteY5064" fmla="*/ 525090 h 1041673"/>
              <a:gd name="connsiteX5065" fmla="*/ 3742790 w 5155357"/>
              <a:gd name="connsiteY5065" fmla="*/ 531432 h 1041673"/>
              <a:gd name="connsiteX5066" fmla="*/ 3741857 w 5155357"/>
              <a:gd name="connsiteY5066" fmla="*/ 537401 h 1041673"/>
              <a:gd name="connsiteX5067" fmla="*/ 3739681 w 5155357"/>
              <a:gd name="connsiteY5067" fmla="*/ 547101 h 1041673"/>
              <a:gd name="connsiteX5068" fmla="*/ 3738251 w 5155357"/>
              <a:gd name="connsiteY5068" fmla="*/ 550831 h 1041673"/>
              <a:gd name="connsiteX5069" fmla="*/ 3736697 w 5155357"/>
              <a:gd name="connsiteY5069" fmla="*/ 553816 h 1041673"/>
              <a:gd name="connsiteX5070" fmla="*/ 3735639 w 5155357"/>
              <a:gd name="connsiteY5070" fmla="*/ 553692 h 1041673"/>
              <a:gd name="connsiteX5071" fmla="*/ 3743846 w 5155357"/>
              <a:gd name="connsiteY5071" fmla="*/ 519681 h 1041673"/>
              <a:gd name="connsiteX5072" fmla="*/ 3743723 w 5155357"/>
              <a:gd name="connsiteY5072" fmla="*/ 519681 h 1041673"/>
              <a:gd name="connsiteX5073" fmla="*/ 3743723 w 5155357"/>
              <a:gd name="connsiteY5073" fmla="*/ 519432 h 1041673"/>
              <a:gd name="connsiteX5074" fmla="*/ 3744469 w 5155357"/>
              <a:gd name="connsiteY5074" fmla="*/ 516447 h 1041673"/>
              <a:gd name="connsiteX5075" fmla="*/ 3743784 w 5155357"/>
              <a:gd name="connsiteY5075" fmla="*/ 519681 h 1041673"/>
              <a:gd name="connsiteX5076" fmla="*/ 3737194 w 5155357"/>
              <a:gd name="connsiteY5076" fmla="*/ 631911 h 1041673"/>
              <a:gd name="connsiteX5077" fmla="*/ 3737194 w 5155357"/>
              <a:gd name="connsiteY5077" fmla="*/ 630232 h 1041673"/>
              <a:gd name="connsiteX5078" fmla="*/ 3737194 w 5155357"/>
              <a:gd name="connsiteY5078" fmla="*/ 631911 h 1041673"/>
              <a:gd name="connsiteX5079" fmla="*/ 3738873 w 5155357"/>
              <a:gd name="connsiteY5079" fmla="*/ 622460 h 1041673"/>
              <a:gd name="connsiteX5080" fmla="*/ 3739432 w 5155357"/>
              <a:gd name="connsiteY5080" fmla="*/ 617423 h 1041673"/>
              <a:gd name="connsiteX5081" fmla="*/ 3739743 w 5155357"/>
              <a:gd name="connsiteY5081" fmla="*/ 616802 h 1041673"/>
              <a:gd name="connsiteX5082" fmla="*/ 3741049 w 5155357"/>
              <a:gd name="connsiteY5082" fmla="*/ 616802 h 1041673"/>
              <a:gd name="connsiteX5083" fmla="*/ 3738810 w 5155357"/>
              <a:gd name="connsiteY5083" fmla="*/ 622460 h 1041673"/>
              <a:gd name="connsiteX5084" fmla="*/ 3739432 w 5155357"/>
              <a:gd name="connsiteY5084" fmla="*/ 615185 h 1041673"/>
              <a:gd name="connsiteX5085" fmla="*/ 3739432 w 5155357"/>
              <a:gd name="connsiteY5085" fmla="*/ 615372 h 1041673"/>
              <a:gd name="connsiteX5086" fmla="*/ 3739432 w 5155357"/>
              <a:gd name="connsiteY5086" fmla="*/ 615372 h 1041673"/>
              <a:gd name="connsiteX5087" fmla="*/ 3738313 w 5155357"/>
              <a:gd name="connsiteY5087" fmla="*/ 616677 h 1041673"/>
              <a:gd name="connsiteX5088" fmla="*/ 3739991 w 5155357"/>
              <a:gd name="connsiteY5088" fmla="*/ 609465 h 1041673"/>
              <a:gd name="connsiteX5089" fmla="*/ 3745028 w 5155357"/>
              <a:gd name="connsiteY5089" fmla="*/ 593920 h 1041673"/>
              <a:gd name="connsiteX5090" fmla="*/ 3739432 w 5155357"/>
              <a:gd name="connsiteY5090" fmla="*/ 615123 h 1041673"/>
              <a:gd name="connsiteX5091" fmla="*/ 3744407 w 5155357"/>
              <a:gd name="connsiteY5091" fmla="*/ 588884 h 1041673"/>
              <a:gd name="connsiteX5092" fmla="*/ 3745961 w 5155357"/>
              <a:gd name="connsiteY5092" fmla="*/ 583412 h 1041673"/>
              <a:gd name="connsiteX5093" fmla="*/ 3746458 w 5155357"/>
              <a:gd name="connsiteY5093" fmla="*/ 583537 h 1041673"/>
              <a:gd name="connsiteX5094" fmla="*/ 3744407 w 5155357"/>
              <a:gd name="connsiteY5094" fmla="*/ 588884 h 1041673"/>
              <a:gd name="connsiteX5095" fmla="*/ 3746645 w 5155357"/>
              <a:gd name="connsiteY5095" fmla="*/ 582231 h 1041673"/>
              <a:gd name="connsiteX5096" fmla="*/ 3746645 w 5155357"/>
              <a:gd name="connsiteY5096" fmla="*/ 582418 h 1041673"/>
              <a:gd name="connsiteX5097" fmla="*/ 3745899 w 5155357"/>
              <a:gd name="connsiteY5097" fmla="*/ 582231 h 1041673"/>
              <a:gd name="connsiteX5098" fmla="*/ 3745525 w 5155357"/>
              <a:gd name="connsiteY5098" fmla="*/ 582293 h 1041673"/>
              <a:gd name="connsiteX5099" fmla="*/ 3745525 w 5155357"/>
              <a:gd name="connsiteY5099" fmla="*/ 582293 h 1041673"/>
              <a:gd name="connsiteX5100" fmla="*/ 3748883 w 5155357"/>
              <a:gd name="connsiteY5100" fmla="*/ 578314 h 1041673"/>
              <a:gd name="connsiteX5101" fmla="*/ 3748883 w 5155357"/>
              <a:gd name="connsiteY5101" fmla="*/ 581174 h 1041673"/>
              <a:gd name="connsiteX5102" fmla="*/ 3746645 w 5155357"/>
              <a:gd name="connsiteY5102" fmla="*/ 582231 h 1041673"/>
              <a:gd name="connsiteX5103" fmla="*/ 3749443 w 5155357"/>
              <a:gd name="connsiteY5103" fmla="*/ 641921 h 1041673"/>
              <a:gd name="connsiteX5104" fmla="*/ 3748883 w 5155357"/>
              <a:gd name="connsiteY5104" fmla="*/ 640305 h 1041673"/>
              <a:gd name="connsiteX5105" fmla="*/ 3750002 w 5155357"/>
              <a:gd name="connsiteY5105" fmla="*/ 641362 h 1041673"/>
              <a:gd name="connsiteX5106" fmla="*/ 3749443 w 5155357"/>
              <a:gd name="connsiteY5106" fmla="*/ 641921 h 1041673"/>
              <a:gd name="connsiteX5107" fmla="*/ 3761381 w 5155357"/>
              <a:gd name="connsiteY5107" fmla="*/ 567246 h 1041673"/>
              <a:gd name="connsiteX5108" fmla="*/ 3763308 w 5155357"/>
              <a:gd name="connsiteY5108" fmla="*/ 566065 h 1041673"/>
              <a:gd name="connsiteX5109" fmla="*/ 3761381 w 5155357"/>
              <a:gd name="connsiteY5109" fmla="*/ 567246 h 1041673"/>
              <a:gd name="connsiteX5110" fmla="*/ 3765857 w 5155357"/>
              <a:gd name="connsiteY5110" fmla="*/ 556987 h 1041673"/>
              <a:gd name="connsiteX5111" fmla="*/ 3763619 w 5155357"/>
              <a:gd name="connsiteY5111" fmla="*/ 562272 h 1041673"/>
              <a:gd name="connsiteX5112" fmla="*/ 3763744 w 5155357"/>
              <a:gd name="connsiteY5112" fmla="*/ 558915 h 1041673"/>
              <a:gd name="connsiteX5113" fmla="*/ 3765174 w 5155357"/>
              <a:gd name="connsiteY5113" fmla="*/ 553319 h 1041673"/>
              <a:gd name="connsiteX5114" fmla="*/ 3765857 w 5155357"/>
              <a:gd name="connsiteY5114" fmla="*/ 556987 h 1041673"/>
              <a:gd name="connsiteX5115" fmla="*/ 3768282 w 5155357"/>
              <a:gd name="connsiteY5115" fmla="*/ 510727 h 1041673"/>
              <a:gd name="connsiteX5116" fmla="*/ 3767536 w 5155357"/>
              <a:gd name="connsiteY5116" fmla="*/ 513774 h 1041673"/>
              <a:gd name="connsiteX5117" fmla="*/ 3767536 w 5155357"/>
              <a:gd name="connsiteY5117" fmla="*/ 513960 h 1041673"/>
              <a:gd name="connsiteX5118" fmla="*/ 3751059 w 5155357"/>
              <a:gd name="connsiteY5118" fmla="*/ 576076 h 1041673"/>
              <a:gd name="connsiteX5119" fmla="*/ 3750500 w 5155357"/>
              <a:gd name="connsiteY5119" fmla="*/ 571599 h 1041673"/>
              <a:gd name="connsiteX5120" fmla="*/ 3750375 w 5155357"/>
              <a:gd name="connsiteY5120" fmla="*/ 571599 h 1041673"/>
              <a:gd name="connsiteX5121" fmla="*/ 3750562 w 5155357"/>
              <a:gd name="connsiteY5121" fmla="*/ 569920 h 1041673"/>
              <a:gd name="connsiteX5122" fmla="*/ 3750438 w 5155357"/>
              <a:gd name="connsiteY5122" fmla="*/ 567744 h 1041673"/>
              <a:gd name="connsiteX5123" fmla="*/ 3753235 w 5155357"/>
              <a:gd name="connsiteY5123" fmla="*/ 564386 h 1041673"/>
              <a:gd name="connsiteX5124" fmla="*/ 3755474 w 5155357"/>
              <a:gd name="connsiteY5124" fmla="*/ 552697 h 1041673"/>
              <a:gd name="connsiteX5125" fmla="*/ 3753795 w 5155357"/>
              <a:gd name="connsiteY5125" fmla="*/ 551515 h 1041673"/>
              <a:gd name="connsiteX5126" fmla="*/ 3757152 w 5155357"/>
              <a:gd name="connsiteY5126" fmla="*/ 540883 h 1041673"/>
              <a:gd name="connsiteX5127" fmla="*/ 3758831 w 5155357"/>
              <a:gd name="connsiteY5127" fmla="*/ 529132 h 1041673"/>
              <a:gd name="connsiteX5128" fmla="*/ 3760013 w 5155357"/>
              <a:gd name="connsiteY5128" fmla="*/ 529878 h 1041673"/>
              <a:gd name="connsiteX5129" fmla="*/ 3766106 w 5155357"/>
              <a:gd name="connsiteY5129" fmla="*/ 501214 h 1041673"/>
              <a:gd name="connsiteX5130" fmla="*/ 3766106 w 5155357"/>
              <a:gd name="connsiteY5130" fmla="*/ 505691 h 1041673"/>
              <a:gd name="connsiteX5131" fmla="*/ 3766355 w 5155357"/>
              <a:gd name="connsiteY5131" fmla="*/ 505815 h 1041673"/>
              <a:gd name="connsiteX5132" fmla="*/ 3766355 w 5155357"/>
              <a:gd name="connsiteY5132" fmla="*/ 505877 h 1041673"/>
              <a:gd name="connsiteX5133" fmla="*/ 3765857 w 5155357"/>
              <a:gd name="connsiteY5133" fmla="*/ 507183 h 1041673"/>
              <a:gd name="connsiteX5134" fmla="*/ 3765609 w 5155357"/>
              <a:gd name="connsiteY5134" fmla="*/ 507680 h 1041673"/>
              <a:gd name="connsiteX5135" fmla="*/ 3765920 w 5155357"/>
              <a:gd name="connsiteY5135" fmla="*/ 508551 h 1041673"/>
              <a:gd name="connsiteX5136" fmla="*/ 3766169 w 5155357"/>
              <a:gd name="connsiteY5136" fmla="*/ 508613 h 1041673"/>
              <a:gd name="connsiteX5137" fmla="*/ 3766728 w 5155357"/>
              <a:gd name="connsiteY5137" fmla="*/ 508240 h 1041673"/>
              <a:gd name="connsiteX5138" fmla="*/ 3766977 w 5155357"/>
              <a:gd name="connsiteY5138" fmla="*/ 507742 h 1041673"/>
              <a:gd name="connsiteX5139" fmla="*/ 3767412 w 5155357"/>
              <a:gd name="connsiteY5139" fmla="*/ 506748 h 1041673"/>
              <a:gd name="connsiteX5140" fmla="*/ 3767848 w 5155357"/>
              <a:gd name="connsiteY5140" fmla="*/ 505691 h 1041673"/>
              <a:gd name="connsiteX5141" fmla="*/ 3768407 w 5155357"/>
              <a:gd name="connsiteY5141" fmla="*/ 509608 h 1041673"/>
              <a:gd name="connsiteX5142" fmla="*/ 3768594 w 5155357"/>
              <a:gd name="connsiteY5142" fmla="*/ 509608 h 1041673"/>
              <a:gd name="connsiteX5143" fmla="*/ 3768282 w 5155357"/>
              <a:gd name="connsiteY5143" fmla="*/ 510727 h 1041673"/>
              <a:gd name="connsiteX5144" fmla="*/ 3769712 w 5155357"/>
              <a:gd name="connsiteY5144" fmla="*/ 537961 h 1041673"/>
              <a:gd name="connsiteX5145" fmla="*/ 3768655 w 5155357"/>
              <a:gd name="connsiteY5145" fmla="*/ 535909 h 1041673"/>
              <a:gd name="connsiteX5146" fmla="*/ 3770459 w 5155357"/>
              <a:gd name="connsiteY5146" fmla="*/ 532551 h 1041673"/>
              <a:gd name="connsiteX5147" fmla="*/ 3771142 w 5155357"/>
              <a:gd name="connsiteY5147" fmla="*/ 535287 h 1041673"/>
              <a:gd name="connsiteX5148" fmla="*/ 3769712 w 5155357"/>
              <a:gd name="connsiteY5148" fmla="*/ 537961 h 1041673"/>
              <a:gd name="connsiteX5149" fmla="*/ 3775806 w 5155357"/>
              <a:gd name="connsiteY5149" fmla="*/ 478706 h 1041673"/>
              <a:gd name="connsiteX5150" fmla="*/ 3775558 w 5155357"/>
              <a:gd name="connsiteY5150" fmla="*/ 482871 h 1041673"/>
              <a:gd name="connsiteX5151" fmla="*/ 3774376 w 5155357"/>
              <a:gd name="connsiteY5151" fmla="*/ 485669 h 1041673"/>
              <a:gd name="connsiteX5152" fmla="*/ 3773443 w 5155357"/>
              <a:gd name="connsiteY5152" fmla="*/ 488654 h 1041673"/>
              <a:gd name="connsiteX5153" fmla="*/ 3772324 w 5155357"/>
              <a:gd name="connsiteY5153" fmla="*/ 491265 h 1041673"/>
              <a:gd name="connsiteX5154" fmla="*/ 3771142 w 5155357"/>
              <a:gd name="connsiteY5154" fmla="*/ 490582 h 1041673"/>
              <a:gd name="connsiteX5155" fmla="*/ 3770770 w 5155357"/>
              <a:gd name="connsiteY5155" fmla="*/ 489027 h 1041673"/>
              <a:gd name="connsiteX5156" fmla="*/ 3772324 w 5155357"/>
              <a:gd name="connsiteY5156" fmla="*/ 487659 h 1041673"/>
              <a:gd name="connsiteX5157" fmla="*/ 3772572 w 5155357"/>
              <a:gd name="connsiteY5157" fmla="*/ 485172 h 1041673"/>
              <a:gd name="connsiteX5158" fmla="*/ 3773318 w 5155357"/>
              <a:gd name="connsiteY5158" fmla="*/ 482561 h 1041673"/>
              <a:gd name="connsiteX5159" fmla="*/ 3773692 w 5155357"/>
              <a:gd name="connsiteY5159" fmla="*/ 479887 h 1041673"/>
              <a:gd name="connsiteX5160" fmla="*/ 3773879 w 5155357"/>
              <a:gd name="connsiteY5160" fmla="*/ 476902 h 1041673"/>
              <a:gd name="connsiteX5161" fmla="*/ 3774997 w 5155357"/>
              <a:gd name="connsiteY5161" fmla="*/ 474975 h 1041673"/>
              <a:gd name="connsiteX5162" fmla="*/ 3776179 w 5155357"/>
              <a:gd name="connsiteY5162" fmla="*/ 475099 h 1041673"/>
              <a:gd name="connsiteX5163" fmla="*/ 3775806 w 5155357"/>
              <a:gd name="connsiteY5163" fmla="*/ 478706 h 1041673"/>
              <a:gd name="connsiteX5164" fmla="*/ 3779661 w 5155357"/>
              <a:gd name="connsiteY5164" fmla="*/ 466705 h 1041673"/>
              <a:gd name="connsiteX5165" fmla="*/ 3779598 w 5155357"/>
              <a:gd name="connsiteY5165" fmla="*/ 466705 h 1041673"/>
              <a:gd name="connsiteX5166" fmla="*/ 3776241 w 5155357"/>
              <a:gd name="connsiteY5166" fmla="*/ 472301 h 1041673"/>
              <a:gd name="connsiteX5167" fmla="*/ 3778480 w 5155357"/>
              <a:gd name="connsiteY5167" fmla="*/ 459990 h 1041673"/>
              <a:gd name="connsiteX5168" fmla="*/ 3779039 w 5155357"/>
              <a:gd name="connsiteY5168" fmla="*/ 459990 h 1041673"/>
              <a:gd name="connsiteX5169" fmla="*/ 3778915 w 5155357"/>
              <a:gd name="connsiteY5169" fmla="*/ 459741 h 1041673"/>
              <a:gd name="connsiteX5170" fmla="*/ 3779536 w 5155357"/>
              <a:gd name="connsiteY5170" fmla="*/ 460177 h 1041673"/>
              <a:gd name="connsiteX5171" fmla="*/ 3780096 w 5155357"/>
              <a:gd name="connsiteY5171" fmla="*/ 463348 h 1041673"/>
              <a:gd name="connsiteX5172" fmla="*/ 3780096 w 5155357"/>
              <a:gd name="connsiteY5172" fmla="*/ 464218 h 1041673"/>
              <a:gd name="connsiteX5173" fmla="*/ 3780283 w 5155357"/>
              <a:gd name="connsiteY5173" fmla="*/ 464591 h 1041673"/>
              <a:gd name="connsiteX5174" fmla="*/ 3779661 w 5155357"/>
              <a:gd name="connsiteY5174" fmla="*/ 466705 h 1041673"/>
              <a:gd name="connsiteX5175" fmla="*/ 3780718 w 5155357"/>
              <a:gd name="connsiteY5175" fmla="*/ 467203 h 1041673"/>
              <a:gd name="connsiteX5176" fmla="*/ 3780718 w 5155357"/>
              <a:gd name="connsiteY5176" fmla="*/ 467203 h 1041673"/>
              <a:gd name="connsiteX5177" fmla="*/ 3780718 w 5155357"/>
              <a:gd name="connsiteY5177" fmla="*/ 467141 h 1041673"/>
              <a:gd name="connsiteX5178" fmla="*/ 3781402 w 5155357"/>
              <a:gd name="connsiteY5178" fmla="*/ 464840 h 1041673"/>
              <a:gd name="connsiteX5179" fmla="*/ 3781899 w 5155357"/>
              <a:gd name="connsiteY5179" fmla="*/ 464964 h 1041673"/>
              <a:gd name="connsiteX5180" fmla="*/ 3781899 w 5155357"/>
              <a:gd name="connsiteY5180" fmla="*/ 464964 h 1041673"/>
              <a:gd name="connsiteX5181" fmla="*/ 3780780 w 5155357"/>
              <a:gd name="connsiteY5181" fmla="*/ 467203 h 1041673"/>
              <a:gd name="connsiteX5182" fmla="*/ 3782397 w 5155357"/>
              <a:gd name="connsiteY5182" fmla="*/ 463845 h 1041673"/>
              <a:gd name="connsiteX5183" fmla="*/ 3782148 w 5155357"/>
              <a:gd name="connsiteY5183" fmla="*/ 463845 h 1041673"/>
              <a:gd name="connsiteX5184" fmla="*/ 3781838 w 5155357"/>
              <a:gd name="connsiteY5184" fmla="*/ 463783 h 1041673"/>
              <a:gd name="connsiteX5185" fmla="*/ 3781838 w 5155357"/>
              <a:gd name="connsiteY5185" fmla="*/ 463223 h 1041673"/>
              <a:gd name="connsiteX5186" fmla="*/ 3782397 w 5155357"/>
              <a:gd name="connsiteY5186" fmla="*/ 462229 h 1041673"/>
              <a:gd name="connsiteX5187" fmla="*/ 3782397 w 5155357"/>
              <a:gd name="connsiteY5187" fmla="*/ 463845 h 1041673"/>
              <a:gd name="connsiteX5188" fmla="*/ 3782956 w 5155357"/>
              <a:gd name="connsiteY5188" fmla="*/ 447741 h 1041673"/>
              <a:gd name="connsiteX5189" fmla="*/ 3783516 w 5155357"/>
              <a:gd name="connsiteY5189" fmla="*/ 442643 h 1041673"/>
              <a:gd name="connsiteX5190" fmla="*/ 3783516 w 5155357"/>
              <a:gd name="connsiteY5190" fmla="*/ 442394 h 1041673"/>
              <a:gd name="connsiteX5191" fmla="*/ 3783453 w 5155357"/>
              <a:gd name="connsiteY5191" fmla="*/ 442394 h 1041673"/>
              <a:gd name="connsiteX5192" fmla="*/ 3784076 w 5155357"/>
              <a:gd name="connsiteY5192" fmla="*/ 442829 h 1041673"/>
              <a:gd name="connsiteX5193" fmla="*/ 3782956 w 5155357"/>
              <a:gd name="connsiteY5193" fmla="*/ 447741 h 1041673"/>
              <a:gd name="connsiteX5194" fmla="*/ 3784697 w 5155357"/>
              <a:gd name="connsiteY5194" fmla="*/ 442394 h 1041673"/>
              <a:gd name="connsiteX5195" fmla="*/ 3784076 w 5155357"/>
              <a:gd name="connsiteY5195" fmla="*/ 441959 h 1041673"/>
              <a:gd name="connsiteX5196" fmla="*/ 3785195 w 5155357"/>
              <a:gd name="connsiteY5196" fmla="*/ 435368 h 1041673"/>
              <a:gd name="connsiteX5197" fmla="*/ 3784635 w 5155357"/>
              <a:gd name="connsiteY5197" fmla="*/ 442083 h 1041673"/>
              <a:gd name="connsiteX5198" fmla="*/ 3784635 w 5155357"/>
              <a:gd name="connsiteY5198" fmla="*/ 442394 h 1041673"/>
              <a:gd name="connsiteX5199" fmla="*/ 3791288 w 5155357"/>
              <a:gd name="connsiteY5199" fmla="*/ 452218 h 1041673"/>
              <a:gd name="connsiteX5200" fmla="*/ 3790728 w 5155357"/>
              <a:gd name="connsiteY5200" fmla="*/ 449917 h 1041673"/>
              <a:gd name="connsiteX5201" fmla="*/ 3791288 w 5155357"/>
              <a:gd name="connsiteY5201" fmla="*/ 452218 h 1041673"/>
              <a:gd name="connsiteX5202" fmla="*/ 3789112 w 5155357"/>
              <a:gd name="connsiteY5202" fmla="*/ 423181 h 1041673"/>
              <a:gd name="connsiteX5203" fmla="*/ 3790231 w 5155357"/>
              <a:gd name="connsiteY5203" fmla="*/ 415285 h 1041673"/>
              <a:gd name="connsiteX5204" fmla="*/ 3789112 w 5155357"/>
              <a:gd name="connsiteY5204" fmla="*/ 416466 h 1041673"/>
              <a:gd name="connsiteX5205" fmla="*/ 3791910 w 5155357"/>
              <a:gd name="connsiteY5205" fmla="*/ 412549 h 1041673"/>
              <a:gd name="connsiteX5206" fmla="*/ 3789112 w 5155357"/>
              <a:gd name="connsiteY5206" fmla="*/ 423119 h 1041673"/>
              <a:gd name="connsiteX5207" fmla="*/ 3794086 w 5155357"/>
              <a:gd name="connsiteY5207" fmla="*/ 408010 h 1041673"/>
              <a:gd name="connsiteX5208" fmla="*/ 3799122 w 5155357"/>
              <a:gd name="connsiteY5208" fmla="*/ 387367 h 1041673"/>
              <a:gd name="connsiteX5209" fmla="*/ 3794086 w 5155357"/>
              <a:gd name="connsiteY5209" fmla="*/ 408010 h 1041673"/>
              <a:gd name="connsiteX5210" fmla="*/ 3799682 w 5155357"/>
              <a:gd name="connsiteY5210" fmla="*/ 399740 h 1041673"/>
              <a:gd name="connsiteX5211" fmla="*/ 3801361 w 5155357"/>
              <a:gd name="connsiteY5211" fmla="*/ 399181 h 1041673"/>
              <a:gd name="connsiteX5212" fmla="*/ 3799682 w 5155357"/>
              <a:gd name="connsiteY5212" fmla="*/ 399740 h 1041673"/>
              <a:gd name="connsiteX5213" fmla="*/ 3803600 w 5155357"/>
              <a:gd name="connsiteY5213" fmla="*/ 405274 h 1041673"/>
              <a:gd name="connsiteX5214" fmla="*/ 3804718 w 5155357"/>
              <a:gd name="connsiteY5214" fmla="*/ 400797 h 1041673"/>
              <a:gd name="connsiteX5215" fmla="*/ 3803600 w 5155357"/>
              <a:gd name="connsiteY5215" fmla="*/ 405274 h 1041673"/>
              <a:gd name="connsiteX5216" fmla="*/ 3800801 w 5155357"/>
              <a:gd name="connsiteY5216" fmla="*/ 382393 h 1041673"/>
              <a:gd name="connsiteX5217" fmla="*/ 3806397 w 5155357"/>
              <a:gd name="connsiteY5217" fmla="*/ 362869 h 1041673"/>
              <a:gd name="connsiteX5218" fmla="*/ 3806957 w 5155357"/>
              <a:gd name="connsiteY5218" fmla="*/ 363926 h 1041673"/>
              <a:gd name="connsiteX5219" fmla="*/ 3800801 w 5155357"/>
              <a:gd name="connsiteY5219" fmla="*/ 382393 h 1041673"/>
              <a:gd name="connsiteX5220" fmla="*/ 3843766 w 5155357"/>
              <a:gd name="connsiteY5220" fmla="*/ 183114 h 1041673"/>
              <a:gd name="connsiteX5221" fmla="*/ 3844201 w 5155357"/>
              <a:gd name="connsiteY5221" fmla="*/ 181062 h 1041673"/>
              <a:gd name="connsiteX5222" fmla="*/ 3845071 w 5155357"/>
              <a:gd name="connsiteY5222" fmla="*/ 181062 h 1041673"/>
              <a:gd name="connsiteX5223" fmla="*/ 3843766 w 5155357"/>
              <a:gd name="connsiteY5223" fmla="*/ 183114 h 1041673"/>
              <a:gd name="connsiteX5224" fmla="*/ 3845507 w 5155357"/>
              <a:gd name="connsiteY5224" fmla="*/ 179943 h 1041673"/>
              <a:gd name="connsiteX5225" fmla="*/ 3843704 w 5155357"/>
              <a:gd name="connsiteY5225" fmla="*/ 179943 h 1041673"/>
              <a:gd name="connsiteX5226" fmla="*/ 3843704 w 5155357"/>
              <a:gd name="connsiteY5226" fmla="*/ 179819 h 1041673"/>
              <a:gd name="connsiteX5227" fmla="*/ 3844885 w 5155357"/>
              <a:gd name="connsiteY5227" fmla="*/ 168627 h 1041673"/>
              <a:gd name="connsiteX5228" fmla="*/ 3845445 w 5155357"/>
              <a:gd name="connsiteY5228" fmla="*/ 179819 h 1041673"/>
              <a:gd name="connsiteX5229" fmla="*/ 3845445 w 5155357"/>
              <a:gd name="connsiteY5229" fmla="*/ 179943 h 1041673"/>
              <a:gd name="connsiteX5230" fmla="*/ 3865030 w 5155357"/>
              <a:gd name="connsiteY5230" fmla="*/ 181995 h 1041673"/>
              <a:gd name="connsiteX5231" fmla="*/ 3865030 w 5155357"/>
              <a:gd name="connsiteY5231" fmla="*/ 179756 h 1041673"/>
              <a:gd name="connsiteX5232" fmla="*/ 3865030 w 5155357"/>
              <a:gd name="connsiteY5232" fmla="*/ 181995 h 1041673"/>
              <a:gd name="connsiteX5233" fmla="*/ 3865030 w 5155357"/>
              <a:gd name="connsiteY5233" fmla="*/ 178637 h 1041673"/>
              <a:gd name="connsiteX5234" fmla="*/ 3865590 w 5155357"/>
              <a:gd name="connsiteY5234" fmla="*/ 167507 h 1041673"/>
              <a:gd name="connsiteX5235" fmla="*/ 3866150 w 5155357"/>
              <a:gd name="connsiteY5235" fmla="*/ 172544 h 1041673"/>
              <a:gd name="connsiteX5236" fmla="*/ 3865030 w 5155357"/>
              <a:gd name="connsiteY5236" fmla="*/ 178637 h 1041673"/>
              <a:gd name="connsiteX5237" fmla="*/ 3889591 w 5155357"/>
              <a:gd name="connsiteY5237" fmla="*/ 216628 h 1041673"/>
              <a:gd name="connsiteX5238" fmla="*/ 3889591 w 5155357"/>
              <a:gd name="connsiteY5238" fmla="*/ 220483 h 1041673"/>
              <a:gd name="connsiteX5239" fmla="*/ 3889591 w 5155357"/>
              <a:gd name="connsiteY5239" fmla="*/ 216628 h 1041673"/>
              <a:gd name="connsiteX5240" fmla="*/ 1263092 w 5155357"/>
              <a:gd name="connsiteY5240" fmla="*/ 285209 h 1041673"/>
              <a:gd name="connsiteX5241" fmla="*/ 1259735 w 5155357"/>
              <a:gd name="connsiteY5241" fmla="*/ 277437 h 1041673"/>
              <a:gd name="connsiteX5242" fmla="*/ 1256377 w 5155357"/>
              <a:gd name="connsiteY5242" fmla="*/ 269541 h 1041673"/>
              <a:gd name="connsiteX5243" fmla="*/ 1255818 w 5155357"/>
              <a:gd name="connsiteY5243" fmla="*/ 266183 h 1041673"/>
              <a:gd name="connsiteX5244" fmla="*/ 1252460 w 5155357"/>
              <a:gd name="connsiteY5244" fmla="*/ 261768 h 1041673"/>
              <a:gd name="connsiteX5245" fmla="*/ 1245185 w 5155357"/>
              <a:gd name="connsiteY5245" fmla="*/ 248836 h 1041673"/>
              <a:gd name="connsiteX5246" fmla="*/ 1236232 w 5155357"/>
              <a:gd name="connsiteY5246" fmla="*/ 225954 h 1041673"/>
              <a:gd name="connsiteX5247" fmla="*/ 1228957 w 5155357"/>
              <a:gd name="connsiteY5247" fmla="*/ 212027 h 1041673"/>
              <a:gd name="connsiteX5248" fmla="*/ 1205516 w 5155357"/>
              <a:gd name="connsiteY5248" fmla="*/ 219923 h 1041673"/>
              <a:gd name="connsiteX5249" fmla="*/ 1189350 w 5155357"/>
              <a:gd name="connsiteY5249" fmla="*/ 225519 h 1041673"/>
              <a:gd name="connsiteX5250" fmla="*/ 1185992 w 5155357"/>
              <a:gd name="connsiteY5250" fmla="*/ 230555 h 1041673"/>
              <a:gd name="connsiteX5251" fmla="*/ 1182075 w 5155357"/>
              <a:gd name="connsiteY5251" fmla="*/ 231053 h 1041673"/>
              <a:gd name="connsiteX5252" fmla="*/ 1180956 w 5155357"/>
              <a:gd name="connsiteY5252" fmla="*/ 247841 h 1041673"/>
              <a:gd name="connsiteX5253" fmla="*/ 1171443 w 5155357"/>
              <a:gd name="connsiteY5253" fmla="*/ 256794 h 1041673"/>
              <a:gd name="connsiteX5254" fmla="*/ 1163049 w 5155357"/>
              <a:gd name="connsiteY5254" fmla="*/ 267364 h 1041673"/>
              <a:gd name="connsiteX5255" fmla="*/ 1158572 w 5155357"/>
              <a:gd name="connsiteY5255" fmla="*/ 271282 h 1041673"/>
              <a:gd name="connsiteX5256" fmla="*/ 1130655 w 5155357"/>
              <a:gd name="connsiteY5256" fmla="*/ 303116 h 1041673"/>
              <a:gd name="connsiteX5257" fmla="*/ 1119463 w 5155357"/>
              <a:gd name="connsiteY5257" fmla="*/ 315987 h 1041673"/>
              <a:gd name="connsiteX5258" fmla="*/ 1115545 w 5155357"/>
              <a:gd name="connsiteY5258" fmla="*/ 320402 h 1041673"/>
              <a:gd name="connsiteX5259" fmla="*/ 1114986 w 5155357"/>
              <a:gd name="connsiteY5259" fmla="*/ 324319 h 1041673"/>
              <a:gd name="connsiteX5260" fmla="*/ 1107711 w 5155357"/>
              <a:gd name="connsiteY5260" fmla="*/ 334392 h 1041673"/>
              <a:gd name="connsiteX5261" fmla="*/ 1092104 w 5155357"/>
              <a:gd name="connsiteY5261" fmla="*/ 353978 h 1041673"/>
              <a:gd name="connsiteX5262" fmla="*/ 1084830 w 5155357"/>
              <a:gd name="connsiteY5262" fmla="*/ 363988 h 1041673"/>
              <a:gd name="connsiteX5263" fmla="*/ 1061389 w 5155357"/>
              <a:gd name="connsiteY5263" fmla="*/ 393585 h 1041673"/>
              <a:gd name="connsiteX5264" fmla="*/ 1048580 w 5155357"/>
              <a:gd name="connsiteY5264" fmla="*/ 407015 h 1041673"/>
              <a:gd name="connsiteX5265" fmla="*/ 1044663 w 5155357"/>
              <a:gd name="connsiteY5265" fmla="*/ 416590 h 1041673"/>
              <a:gd name="connsiteX5266" fmla="*/ 1035150 w 5155357"/>
              <a:gd name="connsiteY5266" fmla="*/ 429896 h 1041673"/>
              <a:gd name="connsiteX5267" fmla="*/ 1028994 w 5155357"/>
              <a:gd name="connsiteY5267" fmla="*/ 438850 h 1041673"/>
              <a:gd name="connsiteX5268" fmla="*/ 1022839 w 5155357"/>
              <a:gd name="connsiteY5268" fmla="*/ 447866 h 1041673"/>
              <a:gd name="connsiteX5269" fmla="*/ 1017243 w 5155357"/>
              <a:gd name="connsiteY5269" fmla="*/ 452840 h 1041673"/>
              <a:gd name="connsiteX5270" fmla="*/ 1013885 w 5155357"/>
              <a:gd name="connsiteY5270" fmla="*/ 459057 h 1041673"/>
              <a:gd name="connsiteX5271" fmla="*/ 1006051 w 5155357"/>
              <a:gd name="connsiteY5271" fmla="*/ 469130 h 1041673"/>
              <a:gd name="connsiteX5272" fmla="*/ 996538 w 5155357"/>
              <a:gd name="connsiteY5272" fmla="*/ 483058 h 1041673"/>
              <a:gd name="connsiteX5273" fmla="*/ 983169 w 5155357"/>
              <a:gd name="connsiteY5273" fmla="*/ 500903 h 1041673"/>
              <a:gd name="connsiteX5274" fmla="*/ 971978 w 5155357"/>
              <a:gd name="connsiteY5274" fmla="*/ 516447 h 1041673"/>
              <a:gd name="connsiteX5275" fmla="*/ 964144 w 5155357"/>
              <a:gd name="connsiteY5275" fmla="*/ 525960 h 1041673"/>
              <a:gd name="connsiteX5276" fmla="*/ 959667 w 5155357"/>
              <a:gd name="connsiteY5276" fmla="*/ 529318 h 1041673"/>
              <a:gd name="connsiteX5277" fmla="*/ 952392 w 5155357"/>
              <a:gd name="connsiteY5277" fmla="*/ 539391 h 1041673"/>
              <a:gd name="connsiteX5278" fmla="*/ 908308 w 5155357"/>
              <a:gd name="connsiteY5278" fmla="*/ 600200 h 1041673"/>
              <a:gd name="connsiteX5279" fmla="*/ 899915 w 5155357"/>
              <a:gd name="connsiteY5279" fmla="*/ 609713 h 1041673"/>
              <a:gd name="connsiteX5280" fmla="*/ 896557 w 5155357"/>
              <a:gd name="connsiteY5280" fmla="*/ 615372 h 1041673"/>
              <a:gd name="connsiteX5281" fmla="*/ 888722 w 5155357"/>
              <a:gd name="connsiteY5281" fmla="*/ 622087 h 1041673"/>
              <a:gd name="connsiteX5282" fmla="*/ 875913 w 5155357"/>
              <a:gd name="connsiteY5282" fmla="*/ 638191 h 1041673"/>
              <a:gd name="connsiteX5283" fmla="*/ 869199 w 5155357"/>
              <a:gd name="connsiteY5283" fmla="*/ 646025 h 1041673"/>
              <a:gd name="connsiteX5284" fmla="*/ 863043 w 5155357"/>
              <a:gd name="connsiteY5284" fmla="*/ 654481 h 1041673"/>
              <a:gd name="connsiteX5285" fmla="*/ 856888 w 5155357"/>
              <a:gd name="connsiteY5285" fmla="*/ 659455 h 1041673"/>
              <a:gd name="connsiteX5286" fmla="*/ 851851 w 5155357"/>
              <a:gd name="connsiteY5286" fmla="*/ 666171 h 1041673"/>
              <a:gd name="connsiteX5287" fmla="*/ 839602 w 5155357"/>
              <a:gd name="connsiteY5287" fmla="*/ 676741 h 1041673"/>
              <a:gd name="connsiteX5288" fmla="*/ 817840 w 5155357"/>
              <a:gd name="connsiteY5288" fmla="*/ 695145 h 1041673"/>
              <a:gd name="connsiteX5289" fmla="*/ 824555 w 5155357"/>
              <a:gd name="connsiteY5289" fmla="*/ 627621 h 1041673"/>
              <a:gd name="connsiteX5290" fmla="*/ 825674 w 5155357"/>
              <a:gd name="connsiteY5290" fmla="*/ 618729 h 1041673"/>
              <a:gd name="connsiteX5291" fmla="*/ 828472 w 5155357"/>
              <a:gd name="connsiteY5291" fmla="*/ 610273 h 1041673"/>
              <a:gd name="connsiteX5292" fmla="*/ 837426 w 5155357"/>
              <a:gd name="connsiteY5292" fmla="*/ 575081 h 1041673"/>
              <a:gd name="connsiteX5293" fmla="*/ 839105 w 5155357"/>
              <a:gd name="connsiteY5293" fmla="*/ 564448 h 1041673"/>
              <a:gd name="connsiteX5294" fmla="*/ 841903 w 5155357"/>
              <a:gd name="connsiteY5294" fmla="*/ 554376 h 1041673"/>
              <a:gd name="connsiteX5295" fmla="*/ 844141 w 5155357"/>
              <a:gd name="connsiteY5295" fmla="*/ 548220 h 1041673"/>
              <a:gd name="connsiteX5296" fmla="*/ 847499 w 5155357"/>
              <a:gd name="connsiteY5296" fmla="*/ 532676 h 1041673"/>
              <a:gd name="connsiteX5297" fmla="*/ 851416 w 5155357"/>
              <a:gd name="connsiteY5297" fmla="*/ 518686 h 1041673"/>
              <a:gd name="connsiteX5298" fmla="*/ 857571 w 5155357"/>
              <a:gd name="connsiteY5298" fmla="*/ 500903 h 1041673"/>
              <a:gd name="connsiteX5299" fmla="*/ 867644 w 5155357"/>
              <a:gd name="connsiteY5299" fmla="*/ 471244 h 1041673"/>
              <a:gd name="connsiteX5300" fmla="*/ 871561 w 5155357"/>
              <a:gd name="connsiteY5300" fmla="*/ 459493 h 1041673"/>
              <a:gd name="connsiteX5301" fmla="*/ 898360 w 5155357"/>
              <a:gd name="connsiteY5301" fmla="*/ 393647 h 1041673"/>
              <a:gd name="connsiteX5302" fmla="*/ 907873 w 5155357"/>
              <a:gd name="connsiteY5302" fmla="*/ 370766 h 1041673"/>
              <a:gd name="connsiteX5303" fmla="*/ 922920 w 5155357"/>
              <a:gd name="connsiteY5303" fmla="*/ 335076 h 1041673"/>
              <a:gd name="connsiteX5304" fmla="*/ 937407 w 5155357"/>
              <a:gd name="connsiteY5304" fmla="*/ 304298 h 1041673"/>
              <a:gd name="connsiteX5305" fmla="*/ 942381 w 5155357"/>
              <a:gd name="connsiteY5305" fmla="*/ 295407 h 1041673"/>
              <a:gd name="connsiteX5306" fmla="*/ 942381 w 5155357"/>
              <a:gd name="connsiteY5306" fmla="*/ 295407 h 1041673"/>
              <a:gd name="connsiteX5307" fmla="*/ 937905 w 5155357"/>
              <a:gd name="connsiteY5307" fmla="*/ 304298 h 1041673"/>
              <a:gd name="connsiteX5308" fmla="*/ 930630 w 5155357"/>
              <a:gd name="connsiteY5308" fmla="*/ 323262 h 1041673"/>
              <a:gd name="connsiteX5309" fmla="*/ 907189 w 5155357"/>
              <a:gd name="connsiteY5309" fmla="*/ 380217 h 1041673"/>
              <a:gd name="connsiteX5310" fmla="*/ 907624 w 5155357"/>
              <a:gd name="connsiteY5310" fmla="*/ 380217 h 1041673"/>
              <a:gd name="connsiteX5311" fmla="*/ 851042 w 5155357"/>
              <a:gd name="connsiteY5311" fmla="*/ 538334 h 1041673"/>
              <a:gd name="connsiteX5312" fmla="*/ 851478 w 5155357"/>
              <a:gd name="connsiteY5312" fmla="*/ 539142 h 1041673"/>
              <a:gd name="connsiteX5313" fmla="*/ 851665 w 5155357"/>
              <a:gd name="connsiteY5313" fmla="*/ 539142 h 1041673"/>
              <a:gd name="connsiteX5314" fmla="*/ 852286 w 5155357"/>
              <a:gd name="connsiteY5314" fmla="*/ 538645 h 1041673"/>
              <a:gd name="connsiteX5315" fmla="*/ 908681 w 5155357"/>
              <a:gd name="connsiteY5315" fmla="*/ 381087 h 1041673"/>
              <a:gd name="connsiteX5316" fmla="*/ 908868 w 5155357"/>
              <a:gd name="connsiteY5316" fmla="*/ 381336 h 1041673"/>
              <a:gd name="connsiteX5317" fmla="*/ 975833 w 5155357"/>
              <a:gd name="connsiteY5317" fmla="*/ 248400 h 1041673"/>
              <a:gd name="connsiteX5318" fmla="*/ 975771 w 5155357"/>
              <a:gd name="connsiteY5318" fmla="*/ 248400 h 1041673"/>
              <a:gd name="connsiteX5319" fmla="*/ 977698 w 5155357"/>
              <a:gd name="connsiteY5319" fmla="*/ 247281 h 1041673"/>
              <a:gd name="connsiteX5320" fmla="*/ 979875 w 5155357"/>
              <a:gd name="connsiteY5320" fmla="*/ 246038 h 1041673"/>
              <a:gd name="connsiteX5321" fmla="*/ 980185 w 5155357"/>
              <a:gd name="connsiteY5321" fmla="*/ 245354 h 1041673"/>
              <a:gd name="connsiteX5322" fmla="*/ 979501 w 5155357"/>
              <a:gd name="connsiteY5322" fmla="*/ 245043 h 1041673"/>
              <a:gd name="connsiteX5323" fmla="*/ 977138 w 5155357"/>
              <a:gd name="connsiteY5323" fmla="*/ 246348 h 1041673"/>
              <a:gd name="connsiteX5324" fmla="*/ 975274 w 5155357"/>
              <a:gd name="connsiteY5324" fmla="*/ 247406 h 1041673"/>
              <a:gd name="connsiteX5325" fmla="*/ 975274 w 5155357"/>
              <a:gd name="connsiteY5325" fmla="*/ 247219 h 1041673"/>
              <a:gd name="connsiteX5326" fmla="*/ 974216 w 5155357"/>
              <a:gd name="connsiteY5326" fmla="*/ 247219 h 1041673"/>
              <a:gd name="connsiteX5327" fmla="*/ 976455 w 5155357"/>
              <a:gd name="connsiteY5327" fmla="*/ 236587 h 1041673"/>
              <a:gd name="connsiteX5328" fmla="*/ 976952 w 5155357"/>
              <a:gd name="connsiteY5328" fmla="*/ 236587 h 1041673"/>
              <a:gd name="connsiteX5329" fmla="*/ 977014 w 5155357"/>
              <a:gd name="connsiteY5329" fmla="*/ 236835 h 1041673"/>
              <a:gd name="connsiteX5330" fmla="*/ 977325 w 5155357"/>
              <a:gd name="connsiteY5330" fmla="*/ 237768 h 1041673"/>
              <a:gd name="connsiteX5331" fmla="*/ 977822 w 5155357"/>
              <a:gd name="connsiteY5331" fmla="*/ 238017 h 1041673"/>
              <a:gd name="connsiteX5332" fmla="*/ 978133 w 5155357"/>
              <a:gd name="connsiteY5332" fmla="*/ 237955 h 1041673"/>
              <a:gd name="connsiteX5333" fmla="*/ 978320 w 5155357"/>
              <a:gd name="connsiteY5333" fmla="*/ 237208 h 1041673"/>
              <a:gd name="connsiteX5334" fmla="*/ 978133 w 5155357"/>
              <a:gd name="connsiteY5334" fmla="*/ 236587 h 1041673"/>
              <a:gd name="connsiteX5335" fmla="*/ 977947 w 5155357"/>
              <a:gd name="connsiteY5335" fmla="*/ 236027 h 1041673"/>
              <a:gd name="connsiteX5336" fmla="*/ 978133 w 5155357"/>
              <a:gd name="connsiteY5336" fmla="*/ 236027 h 1041673"/>
              <a:gd name="connsiteX5337" fmla="*/ 973097 w 5155357"/>
              <a:gd name="connsiteY5337" fmla="*/ 227136 h 1041673"/>
              <a:gd name="connsiteX5338" fmla="*/ 968061 w 5155357"/>
              <a:gd name="connsiteY5338" fmla="*/ 221602 h 1041673"/>
              <a:gd name="connsiteX5339" fmla="*/ 959667 w 5155357"/>
              <a:gd name="connsiteY5339" fmla="*/ 218742 h 1041673"/>
              <a:gd name="connsiteX5340" fmla="*/ 950713 w 5155357"/>
              <a:gd name="connsiteY5340" fmla="*/ 220980 h 1041673"/>
              <a:gd name="connsiteX5341" fmla="*/ 954630 w 5155357"/>
              <a:gd name="connsiteY5341" fmla="*/ 215944 h 1041673"/>
              <a:gd name="connsiteX5342" fmla="*/ 955190 w 5155357"/>
              <a:gd name="connsiteY5342" fmla="*/ 213705 h 1041673"/>
              <a:gd name="connsiteX5343" fmla="*/ 948475 w 5155357"/>
              <a:gd name="connsiteY5343" fmla="*/ 215944 h 1041673"/>
              <a:gd name="connsiteX5344" fmla="*/ 950154 w 5155357"/>
              <a:gd name="connsiteY5344" fmla="*/ 213208 h 1041673"/>
              <a:gd name="connsiteX5345" fmla="*/ 950029 w 5155357"/>
              <a:gd name="connsiteY5345" fmla="*/ 213208 h 1041673"/>
              <a:gd name="connsiteX5346" fmla="*/ 950091 w 5155357"/>
              <a:gd name="connsiteY5346" fmla="*/ 213084 h 1041673"/>
              <a:gd name="connsiteX5347" fmla="*/ 953946 w 5155357"/>
              <a:gd name="connsiteY5347" fmla="*/ 210472 h 1041673"/>
              <a:gd name="connsiteX5348" fmla="*/ 954381 w 5155357"/>
              <a:gd name="connsiteY5348" fmla="*/ 209664 h 1041673"/>
              <a:gd name="connsiteX5349" fmla="*/ 953511 w 5155357"/>
              <a:gd name="connsiteY5349" fmla="*/ 209166 h 1041673"/>
              <a:gd name="connsiteX5350" fmla="*/ 949096 w 5155357"/>
              <a:gd name="connsiteY5350" fmla="*/ 212089 h 1041673"/>
              <a:gd name="connsiteX5351" fmla="*/ 948972 w 5155357"/>
              <a:gd name="connsiteY5351" fmla="*/ 212089 h 1041673"/>
              <a:gd name="connsiteX5352" fmla="*/ 948972 w 5155357"/>
              <a:gd name="connsiteY5352" fmla="*/ 212027 h 1041673"/>
              <a:gd name="connsiteX5353" fmla="*/ 940019 w 5155357"/>
              <a:gd name="connsiteY5353" fmla="*/ 213705 h 1041673"/>
              <a:gd name="connsiteX5354" fmla="*/ 940578 w 5155357"/>
              <a:gd name="connsiteY5354" fmla="*/ 212089 h 1041673"/>
              <a:gd name="connsiteX5355" fmla="*/ 941760 w 5155357"/>
              <a:gd name="connsiteY5355" fmla="*/ 211467 h 1041673"/>
              <a:gd name="connsiteX5356" fmla="*/ 942195 w 5155357"/>
              <a:gd name="connsiteY5356" fmla="*/ 210348 h 1041673"/>
              <a:gd name="connsiteX5357" fmla="*/ 941076 w 5155357"/>
              <a:gd name="connsiteY5357" fmla="*/ 209913 h 1041673"/>
              <a:gd name="connsiteX5358" fmla="*/ 939086 w 5155357"/>
              <a:gd name="connsiteY5358" fmla="*/ 211032 h 1041673"/>
              <a:gd name="connsiteX5359" fmla="*/ 939086 w 5155357"/>
              <a:gd name="connsiteY5359" fmla="*/ 211156 h 1041673"/>
              <a:gd name="connsiteX5360" fmla="*/ 938961 w 5155357"/>
              <a:gd name="connsiteY5360" fmla="*/ 211032 h 1041673"/>
              <a:gd name="connsiteX5361" fmla="*/ 930568 w 5155357"/>
              <a:gd name="connsiteY5361" fmla="*/ 214887 h 1041673"/>
              <a:gd name="connsiteX5362" fmla="*/ 930443 w 5155357"/>
              <a:gd name="connsiteY5362" fmla="*/ 214887 h 1041673"/>
              <a:gd name="connsiteX5363" fmla="*/ 930381 w 5155357"/>
              <a:gd name="connsiteY5363" fmla="*/ 214265 h 1041673"/>
              <a:gd name="connsiteX5364" fmla="*/ 929884 w 5155357"/>
              <a:gd name="connsiteY5364" fmla="*/ 213394 h 1041673"/>
              <a:gd name="connsiteX5365" fmla="*/ 929573 w 5155357"/>
              <a:gd name="connsiteY5365" fmla="*/ 213394 h 1041673"/>
              <a:gd name="connsiteX5366" fmla="*/ 923542 w 5155357"/>
              <a:gd name="connsiteY5366" fmla="*/ 216192 h 1041673"/>
              <a:gd name="connsiteX5367" fmla="*/ 923355 w 5155357"/>
              <a:gd name="connsiteY5367" fmla="*/ 216006 h 1041673"/>
              <a:gd name="connsiteX5368" fmla="*/ 914961 w 5155357"/>
              <a:gd name="connsiteY5368" fmla="*/ 217685 h 1041673"/>
              <a:gd name="connsiteX5369" fmla="*/ 915520 w 5155357"/>
              <a:gd name="connsiteY5369" fmla="*/ 216006 h 1041673"/>
              <a:gd name="connsiteX5370" fmla="*/ 915397 w 5155357"/>
              <a:gd name="connsiteY5370" fmla="*/ 215882 h 1041673"/>
              <a:gd name="connsiteX5371" fmla="*/ 916018 w 5155357"/>
              <a:gd name="connsiteY5371" fmla="*/ 215508 h 1041673"/>
              <a:gd name="connsiteX5372" fmla="*/ 916764 w 5155357"/>
              <a:gd name="connsiteY5372" fmla="*/ 215011 h 1041673"/>
              <a:gd name="connsiteX5373" fmla="*/ 917075 w 5155357"/>
              <a:gd name="connsiteY5373" fmla="*/ 213892 h 1041673"/>
              <a:gd name="connsiteX5374" fmla="*/ 915956 w 5155357"/>
              <a:gd name="connsiteY5374" fmla="*/ 213581 h 1041673"/>
              <a:gd name="connsiteX5375" fmla="*/ 915148 w 5155357"/>
              <a:gd name="connsiteY5375" fmla="*/ 214078 h 1041673"/>
              <a:gd name="connsiteX5376" fmla="*/ 914712 w 5155357"/>
              <a:gd name="connsiteY5376" fmla="*/ 214327 h 1041673"/>
              <a:gd name="connsiteX5377" fmla="*/ 903831 w 5155357"/>
              <a:gd name="connsiteY5377" fmla="*/ 218182 h 1041673"/>
              <a:gd name="connsiteX5378" fmla="*/ 889903 w 5155357"/>
              <a:gd name="connsiteY5378" fmla="*/ 234286 h 1041673"/>
              <a:gd name="connsiteX5379" fmla="*/ 885427 w 5155357"/>
              <a:gd name="connsiteY5379" fmla="*/ 242680 h 1041673"/>
              <a:gd name="connsiteX5380" fmla="*/ 859188 w 5155357"/>
              <a:gd name="connsiteY5380" fmla="*/ 293541 h 1041673"/>
              <a:gd name="connsiteX5381" fmla="*/ 844701 w 5155357"/>
              <a:gd name="connsiteY5381" fmla="*/ 326993 h 1041673"/>
              <a:gd name="connsiteX5382" fmla="*/ 846939 w 5155357"/>
              <a:gd name="connsiteY5382" fmla="*/ 328671 h 1041673"/>
              <a:gd name="connsiteX5383" fmla="*/ 819581 w 5155357"/>
              <a:gd name="connsiteY5383" fmla="*/ 380527 h 1041673"/>
              <a:gd name="connsiteX5384" fmla="*/ 819581 w 5155357"/>
              <a:gd name="connsiteY5384" fmla="*/ 380527 h 1041673"/>
              <a:gd name="connsiteX5385" fmla="*/ 818835 w 5155357"/>
              <a:gd name="connsiteY5385" fmla="*/ 380403 h 1041673"/>
              <a:gd name="connsiteX5386" fmla="*/ 822254 w 5155357"/>
              <a:gd name="connsiteY5386" fmla="*/ 372693 h 1041673"/>
              <a:gd name="connsiteX5387" fmla="*/ 824866 w 5155357"/>
              <a:gd name="connsiteY5387" fmla="*/ 366600 h 1041673"/>
              <a:gd name="connsiteX5388" fmla="*/ 824617 w 5155357"/>
              <a:gd name="connsiteY5388" fmla="*/ 365854 h 1041673"/>
              <a:gd name="connsiteX5389" fmla="*/ 823871 w 5155357"/>
              <a:gd name="connsiteY5389" fmla="*/ 366102 h 1041673"/>
              <a:gd name="connsiteX5390" fmla="*/ 821260 w 5155357"/>
              <a:gd name="connsiteY5390" fmla="*/ 372196 h 1041673"/>
              <a:gd name="connsiteX5391" fmla="*/ 817715 w 5155357"/>
              <a:gd name="connsiteY5391" fmla="*/ 380217 h 1041673"/>
              <a:gd name="connsiteX5392" fmla="*/ 817405 w 5155357"/>
              <a:gd name="connsiteY5392" fmla="*/ 380465 h 1041673"/>
              <a:gd name="connsiteX5393" fmla="*/ 816907 w 5155357"/>
              <a:gd name="connsiteY5393" fmla="*/ 381584 h 1041673"/>
              <a:gd name="connsiteX5394" fmla="*/ 807456 w 5155357"/>
              <a:gd name="connsiteY5394" fmla="*/ 405150 h 1041673"/>
              <a:gd name="connsiteX5395" fmla="*/ 807892 w 5155357"/>
              <a:gd name="connsiteY5395" fmla="*/ 406020 h 1041673"/>
              <a:gd name="connsiteX5396" fmla="*/ 808141 w 5155357"/>
              <a:gd name="connsiteY5396" fmla="*/ 406020 h 1041673"/>
              <a:gd name="connsiteX5397" fmla="*/ 808824 w 5155357"/>
              <a:gd name="connsiteY5397" fmla="*/ 405523 h 1041673"/>
              <a:gd name="connsiteX5398" fmla="*/ 818213 w 5155357"/>
              <a:gd name="connsiteY5398" fmla="*/ 382020 h 1041673"/>
              <a:gd name="connsiteX5399" fmla="*/ 818524 w 5155357"/>
              <a:gd name="connsiteY5399" fmla="*/ 381398 h 1041673"/>
              <a:gd name="connsiteX5400" fmla="*/ 819457 w 5155357"/>
              <a:gd name="connsiteY5400" fmla="*/ 381584 h 1041673"/>
              <a:gd name="connsiteX5401" fmla="*/ 819643 w 5155357"/>
              <a:gd name="connsiteY5401" fmla="*/ 381584 h 1041673"/>
              <a:gd name="connsiteX5402" fmla="*/ 819643 w 5155357"/>
              <a:gd name="connsiteY5402" fmla="*/ 381584 h 1041673"/>
              <a:gd name="connsiteX5403" fmla="*/ 815726 w 5155357"/>
              <a:gd name="connsiteY5403" fmla="*/ 390476 h 1041673"/>
              <a:gd name="connsiteX5404" fmla="*/ 802917 w 5155357"/>
              <a:gd name="connsiteY5404" fmla="*/ 429523 h 1041673"/>
              <a:gd name="connsiteX5405" fmla="*/ 790047 w 5155357"/>
              <a:gd name="connsiteY5405" fmla="*/ 465897 h 1041673"/>
              <a:gd name="connsiteX5406" fmla="*/ 783332 w 5155357"/>
              <a:gd name="connsiteY5406" fmla="*/ 480882 h 1041673"/>
              <a:gd name="connsiteX5407" fmla="*/ 782772 w 5155357"/>
              <a:gd name="connsiteY5407" fmla="*/ 485359 h 1041673"/>
              <a:gd name="connsiteX5408" fmla="*/ 781093 w 5155357"/>
              <a:gd name="connsiteY5408" fmla="*/ 488716 h 1041673"/>
              <a:gd name="connsiteX5409" fmla="*/ 772824 w 5155357"/>
              <a:gd name="connsiteY5409" fmla="*/ 511971 h 1041673"/>
              <a:gd name="connsiteX5410" fmla="*/ 772824 w 5155357"/>
              <a:gd name="connsiteY5410" fmla="*/ 511784 h 1041673"/>
              <a:gd name="connsiteX5411" fmla="*/ 772389 w 5155357"/>
              <a:gd name="connsiteY5411" fmla="*/ 511535 h 1041673"/>
              <a:gd name="connsiteX5412" fmla="*/ 772140 w 5155357"/>
              <a:gd name="connsiteY5412" fmla="*/ 511971 h 1041673"/>
              <a:gd name="connsiteX5413" fmla="*/ 772389 w 5155357"/>
              <a:gd name="connsiteY5413" fmla="*/ 512654 h 1041673"/>
              <a:gd name="connsiteX5414" fmla="*/ 769093 w 5155357"/>
              <a:gd name="connsiteY5414" fmla="*/ 518375 h 1041673"/>
              <a:gd name="connsiteX5415" fmla="*/ 768222 w 5155357"/>
              <a:gd name="connsiteY5415" fmla="*/ 521359 h 1041673"/>
              <a:gd name="connsiteX5416" fmla="*/ 768534 w 5155357"/>
              <a:gd name="connsiteY5416" fmla="*/ 522168 h 1041673"/>
              <a:gd name="connsiteX5417" fmla="*/ 768782 w 5155357"/>
              <a:gd name="connsiteY5417" fmla="*/ 522168 h 1041673"/>
              <a:gd name="connsiteX5418" fmla="*/ 769342 w 5155357"/>
              <a:gd name="connsiteY5418" fmla="*/ 521795 h 1041673"/>
              <a:gd name="connsiteX5419" fmla="*/ 770274 w 5155357"/>
              <a:gd name="connsiteY5419" fmla="*/ 518561 h 1041673"/>
              <a:gd name="connsiteX5420" fmla="*/ 772761 w 5155357"/>
              <a:gd name="connsiteY5420" fmla="*/ 513836 h 1041673"/>
              <a:gd name="connsiteX5421" fmla="*/ 769964 w 5155357"/>
              <a:gd name="connsiteY5421" fmla="*/ 525463 h 1041673"/>
              <a:gd name="connsiteX5422" fmla="*/ 766046 w 5155357"/>
              <a:gd name="connsiteY5422" fmla="*/ 535038 h 1041673"/>
              <a:gd name="connsiteX5423" fmla="*/ 766046 w 5155357"/>
              <a:gd name="connsiteY5423" fmla="*/ 534479 h 1041673"/>
              <a:gd name="connsiteX5424" fmla="*/ 766046 w 5155357"/>
              <a:gd name="connsiteY5424" fmla="*/ 534479 h 1041673"/>
              <a:gd name="connsiteX5425" fmla="*/ 766544 w 5155357"/>
              <a:gd name="connsiteY5425" fmla="*/ 533484 h 1041673"/>
              <a:gd name="connsiteX5426" fmla="*/ 766295 w 5155357"/>
              <a:gd name="connsiteY5426" fmla="*/ 532303 h 1041673"/>
              <a:gd name="connsiteX5427" fmla="*/ 765114 w 5155357"/>
              <a:gd name="connsiteY5427" fmla="*/ 532551 h 1041673"/>
              <a:gd name="connsiteX5428" fmla="*/ 764492 w 5155357"/>
              <a:gd name="connsiteY5428" fmla="*/ 533857 h 1041673"/>
              <a:gd name="connsiteX5429" fmla="*/ 764492 w 5155357"/>
              <a:gd name="connsiteY5429" fmla="*/ 533857 h 1041673"/>
              <a:gd name="connsiteX5430" fmla="*/ 758896 w 5155357"/>
              <a:gd name="connsiteY5430" fmla="*/ 553319 h 1041673"/>
              <a:gd name="connsiteX5431" fmla="*/ 754979 w 5155357"/>
              <a:gd name="connsiteY5431" fmla="*/ 566251 h 1041673"/>
              <a:gd name="connsiteX5432" fmla="*/ 742730 w 5155357"/>
              <a:gd name="connsiteY5432" fmla="*/ 614812 h 1041673"/>
              <a:gd name="connsiteX5433" fmla="*/ 738253 w 5155357"/>
              <a:gd name="connsiteY5433" fmla="*/ 638750 h 1041673"/>
              <a:gd name="connsiteX5434" fmla="*/ 736574 w 5155357"/>
              <a:gd name="connsiteY5434" fmla="*/ 643289 h 1041673"/>
              <a:gd name="connsiteX5435" fmla="*/ 734895 w 5155357"/>
              <a:gd name="connsiteY5435" fmla="*/ 656098 h 1041673"/>
              <a:gd name="connsiteX5436" fmla="*/ 733217 w 5155357"/>
              <a:gd name="connsiteY5436" fmla="*/ 692409 h 1041673"/>
              <a:gd name="connsiteX5437" fmla="*/ 734336 w 5155357"/>
              <a:gd name="connsiteY5437" fmla="*/ 703539 h 1041673"/>
              <a:gd name="connsiteX5438" fmla="*/ 756658 w 5155357"/>
              <a:gd name="connsiteY5438" fmla="*/ 727042 h 1041673"/>
              <a:gd name="connsiteX5439" fmla="*/ 768409 w 5155357"/>
              <a:gd name="connsiteY5439" fmla="*/ 737675 h 1041673"/>
              <a:gd name="connsiteX5440" fmla="*/ 782896 w 5155357"/>
              <a:gd name="connsiteY5440" fmla="*/ 745447 h 1041673"/>
              <a:gd name="connsiteX5441" fmla="*/ 796824 w 5155357"/>
              <a:gd name="connsiteY5441" fmla="*/ 753841 h 1041673"/>
              <a:gd name="connsiteX5442" fmla="*/ 804658 w 5155357"/>
              <a:gd name="connsiteY5442" fmla="*/ 755582 h 1041673"/>
              <a:gd name="connsiteX5443" fmla="*/ 811933 w 5155357"/>
              <a:gd name="connsiteY5443" fmla="*/ 757820 h 1041673"/>
              <a:gd name="connsiteX5444" fmla="*/ 842089 w 5155357"/>
              <a:gd name="connsiteY5444" fmla="*/ 753841 h 1041673"/>
              <a:gd name="connsiteX5445" fmla="*/ 851042 w 5155357"/>
              <a:gd name="connsiteY5445" fmla="*/ 753841 h 1041673"/>
              <a:gd name="connsiteX5446" fmla="*/ 883437 w 5155357"/>
              <a:gd name="connsiteY5446" fmla="*/ 743830 h 1041673"/>
              <a:gd name="connsiteX5447" fmla="*/ 883997 w 5155357"/>
              <a:gd name="connsiteY5447" fmla="*/ 741032 h 1041673"/>
              <a:gd name="connsiteX5448" fmla="*/ 899044 w 5155357"/>
              <a:gd name="connsiteY5448" fmla="*/ 731457 h 1041673"/>
              <a:gd name="connsiteX5449" fmla="*/ 911852 w 5155357"/>
              <a:gd name="connsiteY5449" fmla="*/ 717529 h 1041673"/>
              <a:gd name="connsiteX5450" fmla="*/ 934174 w 5155357"/>
              <a:gd name="connsiteY5450" fmla="*/ 692969 h 1041673"/>
              <a:gd name="connsiteX5451" fmla="*/ 943128 w 5155357"/>
              <a:gd name="connsiteY5451" fmla="*/ 681839 h 1041673"/>
              <a:gd name="connsiteX5452" fmla="*/ 955936 w 5155357"/>
              <a:gd name="connsiteY5452" fmla="*/ 668969 h 1041673"/>
              <a:gd name="connsiteX5453" fmla="*/ 962651 w 5155357"/>
              <a:gd name="connsiteY5453" fmla="*/ 659455 h 1041673"/>
              <a:gd name="connsiteX5454" fmla="*/ 970486 w 5155357"/>
              <a:gd name="connsiteY5454" fmla="*/ 650564 h 1041673"/>
              <a:gd name="connsiteX5455" fmla="*/ 977201 w 5155357"/>
              <a:gd name="connsiteY5455" fmla="*/ 642108 h 1041673"/>
              <a:gd name="connsiteX5456" fmla="*/ 985594 w 5155357"/>
              <a:gd name="connsiteY5456" fmla="*/ 629362 h 1041673"/>
              <a:gd name="connsiteX5457" fmla="*/ 994548 w 5155357"/>
              <a:gd name="connsiteY5457" fmla="*/ 616988 h 1041673"/>
              <a:gd name="connsiteX5458" fmla="*/ 1000704 w 5155357"/>
              <a:gd name="connsiteY5458" fmla="*/ 608656 h 1041673"/>
              <a:gd name="connsiteX5459" fmla="*/ 1005180 w 5155357"/>
              <a:gd name="connsiteY5459" fmla="*/ 605796 h 1041673"/>
              <a:gd name="connsiteX5460" fmla="*/ 1015750 w 5155357"/>
              <a:gd name="connsiteY5460" fmla="*/ 591371 h 1041673"/>
              <a:gd name="connsiteX5461" fmla="*/ 1015750 w 5155357"/>
              <a:gd name="connsiteY5461" fmla="*/ 588014 h 1041673"/>
              <a:gd name="connsiteX5462" fmla="*/ 1023399 w 5155357"/>
              <a:gd name="connsiteY5462" fmla="*/ 579309 h 1041673"/>
              <a:gd name="connsiteX5463" fmla="*/ 1025450 w 5155357"/>
              <a:gd name="connsiteY5463" fmla="*/ 576822 h 1041673"/>
              <a:gd name="connsiteX5464" fmla="*/ 1026943 w 5155357"/>
              <a:gd name="connsiteY5464" fmla="*/ 575702 h 1041673"/>
              <a:gd name="connsiteX5465" fmla="*/ 1025824 w 5155357"/>
              <a:gd name="connsiteY5465" fmla="*/ 573526 h 1041673"/>
              <a:gd name="connsiteX5466" fmla="*/ 1049264 w 5155357"/>
              <a:gd name="connsiteY5466" fmla="*/ 540510 h 1041673"/>
              <a:gd name="connsiteX5467" fmla="*/ 1052063 w 5155357"/>
              <a:gd name="connsiteY5467" fmla="*/ 540510 h 1041673"/>
              <a:gd name="connsiteX5468" fmla="*/ 1062135 w 5155357"/>
              <a:gd name="connsiteY5468" fmla="*/ 525463 h 1041673"/>
              <a:gd name="connsiteX5469" fmla="*/ 1076622 w 5155357"/>
              <a:gd name="connsiteY5469" fmla="*/ 505380 h 1041673"/>
              <a:gd name="connsiteX5470" fmla="*/ 1074943 w 5155357"/>
              <a:gd name="connsiteY5470" fmla="*/ 504323 h 1041673"/>
              <a:gd name="connsiteX5471" fmla="*/ 1078301 w 5155357"/>
              <a:gd name="connsiteY5471" fmla="*/ 503763 h 1041673"/>
              <a:gd name="connsiteX5472" fmla="*/ 1087815 w 5155357"/>
              <a:gd name="connsiteY5472" fmla="*/ 486975 h 1041673"/>
              <a:gd name="connsiteX5473" fmla="*/ 1095089 w 5155357"/>
              <a:gd name="connsiteY5473" fmla="*/ 478643 h 1041673"/>
              <a:gd name="connsiteX5474" fmla="*/ 1101804 w 5155357"/>
              <a:gd name="connsiteY5474" fmla="*/ 468571 h 1041673"/>
              <a:gd name="connsiteX5475" fmla="*/ 1115234 w 5155357"/>
              <a:gd name="connsiteY5475" fmla="*/ 452342 h 1041673"/>
              <a:gd name="connsiteX5476" fmla="*/ 1115234 w 5155357"/>
              <a:gd name="connsiteY5476" fmla="*/ 453462 h 1041673"/>
              <a:gd name="connsiteX5477" fmla="*/ 1118033 w 5155357"/>
              <a:gd name="connsiteY5477" fmla="*/ 449544 h 1041673"/>
              <a:gd name="connsiteX5478" fmla="*/ 1118033 w 5155357"/>
              <a:gd name="connsiteY5478" fmla="*/ 449544 h 1041673"/>
              <a:gd name="connsiteX5479" fmla="*/ 1118654 w 5155357"/>
              <a:gd name="connsiteY5479" fmla="*/ 449171 h 1041673"/>
              <a:gd name="connsiteX5480" fmla="*/ 1118841 w 5155357"/>
              <a:gd name="connsiteY5480" fmla="*/ 448425 h 1041673"/>
              <a:gd name="connsiteX5481" fmla="*/ 1118095 w 5155357"/>
              <a:gd name="connsiteY5481" fmla="*/ 448239 h 1041673"/>
              <a:gd name="connsiteX5482" fmla="*/ 1117473 w 5155357"/>
              <a:gd name="connsiteY5482" fmla="*/ 448550 h 1041673"/>
              <a:gd name="connsiteX5483" fmla="*/ 1117473 w 5155357"/>
              <a:gd name="connsiteY5483" fmla="*/ 448425 h 1041673"/>
              <a:gd name="connsiteX5484" fmla="*/ 1134820 w 5155357"/>
              <a:gd name="connsiteY5484" fmla="*/ 421565 h 1041673"/>
              <a:gd name="connsiteX5485" fmla="*/ 1142095 w 5155357"/>
              <a:gd name="connsiteY5485" fmla="*/ 413730 h 1041673"/>
              <a:gd name="connsiteX5486" fmla="*/ 1154903 w 5155357"/>
              <a:gd name="connsiteY5486" fmla="*/ 404217 h 1041673"/>
              <a:gd name="connsiteX5487" fmla="*/ 1144271 w 5155357"/>
              <a:gd name="connsiteY5487" fmla="*/ 440031 h 1041673"/>
              <a:gd name="connsiteX5488" fmla="*/ 1138116 w 5155357"/>
              <a:gd name="connsiteY5488" fmla="*/ 467949 h 1041673"/>
              <a:gd name="connsiteX5489" fmla="*/ 1126426 w 5155357"/>
              <a:gd name="connsiteY5489" fmla="*/ 522043 h 1041673"/>
              <a:gd name="connsiteX5490" fmla="*/ 1126924 w 5155357"/>
              <a:gd name="connsiteY5490" fmla="*/ 522043 h 1041673"/>
              <a:gd name="connsiteX5491" fmla="*/ 1121888 w 5155357"/>
              <a:gd name="connsiteY5491" fmla="*/ 551702 h 1041673"/>
              <a:gd name="connsiteX5492" fmla="*/ 1118530 w 5155357"/>
              <a:gd name="connsiteY5492" fmla="*/ 563889 h 1041673"/>
              <a:gd name="connsiteX5493" fmla="*/ 1117411 w 5155357"/>
              <a:gd name="connsiteY5493" fmla="*/ 577319 h 1041673"/>
              <a:gd name="connsiteX5494" fmla="*/ 1105659 w 5155357"/>
              <a:gd name="connsiteY5494" fmla="*/ 664430 h 1041673"/>
              <a:gd name="connsiteX5495" fmla="*/ 1098944 w 5155357"/>
              <a:gd name="connsiteY5495" fmla="*/ 724120 h 1041673"/>
              <a:gd name="connsiteX5496" fmla="*/ 1097266 w 5155357"/>
              <a:gd name="connsiteY5496" fmla="*/ 745322 h 1041673"/>
              <a:gd name="connsiteX5497" fmla="*/ 1099504 w 5155357"/>
              <a:gd name="connsiteY5497" fmla="*/ 805075 h 1041673"/>
              <a:gd name="connsiteX5498" fmla="*/ 1106219 w 5155357"/>
              <a:gd name="connsiteY5498" fmla="*/ 840267 h 1041673"/>
              <a:gd name="connsiteX5499" fmla="*/ 1115173 w 5155357"/>
              <a:gd name="connsiteY5499" fmla="*/ 873284 h 1041673"/>
              <a:gd name="connsiteX5500" fmla="*/ 1117970 w 5155357"/>
              <a:gd name="connsiteY5500" fmla="*/ 884476 h 1041673"/>
              <a:gd name="connsiteX5501" fmla="*/ 1131898 w 5155357"/>
              <a:gd name="connsiteY5501" fmla="*/ 910652 h 1041673"/>
              <a:gd name="connsiteX5502" fmla="*/ 1134696 w 5155357"/>
              <a:gd name="connsiteY5502" fmla="*/ 912891 h 1041673"/>
              <a:gd name="connsiteX5503" fmla="*/ 1136935 w 5155357"/>
              <a:gd name="connsiteY5503" fmla="*/ 919606 h 1041673"/>
              <a:gd name="connsiteX5504" fmla="*/ 1141411 w 5155357"/>
              <a:gd name="connsiteY5504" fmla="*/ 920725 h 1041673"/>
              <a:gd name="connsiteX5505" fmla="*/ 1149246 w 5155357"/>
              <a:gd name="connsiteY5505" fmla="*/ 925264 h 1041673"/>
              <a:gd name="connsiteX5506" fmla="*/ 1150365 w 5155357"/>
              <a:gd name="connsiteY5506" fmla="*/ 918549 h 1041673"/>
              <a:gd name="connsiteX5507" fmla="*/ 1153722 w 5155357"/>
              <a:gd name="connsiteY5507" fmla="*/ 920725 h 1041673"/>
              <a:gd name="connsiteX5508" fmla="*/ 1153722 w 5155357"/>
              <a:gd name="connsiteY5508" fmla="*/ 914632 h 1041673"/>
              <a:gd name="connsiteX5509" fmla="*/ 1155774 w 5155357"/>
              <a:gd name="connsiteY5509" fmla="*/ 917181 h 1041673"/>
              <a:gd name="connsiteX5510" fmla="*/ 1155898 w 5155357"/>
              <a:gd name="connsiteY5510" fmla="*/ 917927 h 1041673"/>
              <a:gd name="connsiteX5511" fmla="*/ 1156458 w 5155357"/>
              <a:gd name="connsiteY5511" fmla="*/ 918549 h 1041673"/>
              <a:gd name="connsiteX5512" fmla="*/ 1156458 w 5155357"/>
              <a:gd name="connsiteY5512" fmla="*/ 918549 h 1041673"/>
              <a:gd name="connsiteX5513" fmla="*/ 1157080 w 5155357"/>
              <a:gd name="connsiteY5513" fmla="*/ 917989 h 1041673"/>
              <a:gd name="connsiteX5514" fmla="*/ 1156894 w 5155357"/>
              <a:gd name="connsiteY5514" fmla="*/ 916746 h 1041673"/>
              <a:gd name="connsiteX5515" fmla="*/ 1157080 w 5155357"/>
              <a:gd name="connsiteY5515" fmla="*/ 916746 h 1041673"/>
              <a:gd name="connsiteX5516" fmla="*/ 1157640 w 5155357"/>
              <a:gd name="connsiteY5516" fmla="*/ 916746 h 1041673"/>
              <a:gd name="connsiteX5517" fmla="*/ 1157640 w 5155357"/>
              <a:gd name="connsiteY5517" fmla="*/ 916559 h 1041673"/>
              <a:gd name="connsiteX5518" fmla="*/ 1158199 w 5155357"/>
              <a:gd name="connsiteY5518" fmla="*/ 917367 h 1041673"/>
              <a:gd name="connsiteX5519" fmla="*/ 1158758 w 5155357"/>
              <a:gd name="connsiteY5519" fmla="*/ 917865 h 1041673"/>
              <a:gd name="connsiteX5520" fmla="*/ 1158758 w 5155357"/>
              <a:gd name="connsiteY5520" fmla="*/ 917865 h 1041673"/>
              <a:gd name="connsiteX5521" fmla="*/ 1159256 w 5155357"/>
              <a:gd name="connsiteY5521" fmla="*/ 917305 h 1041673"/>
              <a:gd name="connsiteX5522" fmla="*/ 1158697 w 5155357"/>
              <a:gd name="connsiteY5522" fmla="*/ 916124 h 1041673"/>
              <a:gd name="connsiteX5523" fmla="*/ 1158697 w 5155357"/>
              <a:gd name="connsiteY5523" fmla="*/ 906113 h 1041673"/>
              <a:gd name="connsiteX5524" fmla="*/ 1162054 w 5155357"/>
              <a:gd name="connsiteY5524" fmla="*/ 913948 h 1041673"/>
              <a:gd name="connsiteX5525" fmla="*/ 1166531 w 5155357"/>
              <a:gd name="connsiteY5525" fmla="*/ 915129 h 1041673"/>
              <a:gd name="connsiteX5526" fmla="*/ 1172687 w 5155357"/>
              <a:gd name="connsiteY5526" fmla="*/ 922963 h 1041673"/>
              <a:gd name="connsiteX5527" fmla="*/ 1172127 w 5155357"/>
              <a:gd name="connsiteY5527" fmla="*/ 896662 h 1041673"/>
              <a:gd name="connsiteX5528" fmla="*/ 1172127 w 5155357"/>
              <a:gd name="connsiteY5528" fmla="*/ 836910 h 1041673"/>
              <a:gd name="connsiteX5529" fmla="*/ 1172127 w 5155357"/>
              <a:gd name="connsiteY5529" fmla="*/ 814650 h 1041673"/>
              <a:gd name="connsiteX5530" fmla="*/ 1175485 w 5155357"/>
              <a:gd name="connsiteY5530" fmla="*/ 808992 h 1041673"/>
              <a:gd name="connsiteX5531" fmla="*/ 1175485 w 5155357"/>
              <a:gd name="connsiteY5531" fmla="*/ 798360 h 1041673"/>
              <a:gd name="connsiteX5532" fmla="*/ 1177163 w 5155357"/>
              <a:gd name="connsiteY5532" fmla="*/ 792826 h 1041673"/>
              <a:gd name="connsiteX5533" fmla="*/ 1177723 w 5155357"/>
              <a:gd name="connsiteY5533" fmla="*/ 778277 h 1041673"/>
              <a:gd name="connsiteX5534" fmla="*/ 1179402 w 5155357"/>
              <a:gd name="connsiteY5534" fmla="*/ 754898 h 1041673"/>
              <a:gd name="connsiteX5535" fmla="*/ 1180520 w 5155357"/>
              <a:gd name="connsiteY5535" fmla="*/ 742587 h 1041673"/>
              <a:gd name="connsiteX5536" fmla="*/ 1182760 w 5155357"/>
              <a:gd name="connsiteY5536" fmla="*/ 737053 h 1041673"/>
              <a:gd name="connsiteX5537" fmla="*/ 1184438 w 5155357"/>
              <a:gd name="connsiteY5537" fmla="*/ 723125 h 1041673"/>
              <a:gd name="connsiteX5538" fmla="*/ 1187236 w 5155357"/>
              <a:gd name="connsiteY5538" fmla="*/ 721944 h 1041673"/>
              <a:gd name="connsiteX5539" fmla="*/ 1191713 w 5155357"/>
              <a:gd name="connsiteY5539" fmla="*/ 682834 h 1041673"/>
              <a:gd name="connsiteX5540" fmla="*/ 1194510 w 5155357"/>
              <a:gd name="connsiteY5540" fmla="*/ 665549 h 1041673"/>
              <a:gd name="connsiteX5541" fmla="*/ 1193392 w 5155357"/>
              <a:gd name="connsiteY5541" fmla="*/ 661134 h 1041673"/>
              <a:gd name="connsiteX5542" fmla="*/ 1194510 w 5155357"/>
              <a:gd name="connsiteY5542" fmla="*/ 660575 h 1041673"/>
              <a:gd name="connsiteX5543" fmla="*/ 1193951 w 5155357"/>
              <a:gd name="connsiteY5543" fmla="*/ 648761 h 1041673"/>
              <a:gd name="connsiteX5544" fmla="*/ 1197309 w 5155357"/>
              <a:gd name="connsiteY5544" fmla="*/ 625382 h 1041673"/>
              <a:gd name="connsiteX5545" fmla="*/ 1199547 w 5155357"/>
              <a:gd name="connsiteY5545" fmla="*/ 625382 h 1041673"/>
              <a:gd name="connsiteX5546" fmla="*/ 1201226 w 5155357"/>
              <a:gd name="connsiteY5546" fmla="*/ 612014 h 1041673"/>
              <a:gd name="connsiteX5547" fmla="*/ 1199547 w 5155357"/>
              <a:gd name="connsiteY5547" fmla="*/ 610833 h 1041673"/>
              <a:gd name="connsiteX5548" fmla="*/ 1206262 w 5155357"/>
              <a:gd name="connsiteY5548" fmla="*/ 574024 h 1041673"/>
              <a:gd name="connsiteX5549" fmla="*/ 1209060 w 5155357"/>
              <a:gd name="connsiteY5549" fmla="*/ 569609 h 1041673"/>
              <a:gd name="connsiteX5550" fmla="*/ 1219693 w 5155357"/>
              <a:gd name="connsiteY5550" fmla="*/ 523225 h 1041673"/>
              <a:gd name="connsiteX5551" fmla="*/ 1225289 w 5155357"/>
              <a:gd name="connsiteY5551" fmla="*/ 493690 h 1041673"/>
              <a:gd name="connsiteX5552" fmla="*/ 1228086 w 5155357"/>
              <a:gd name="connsiteY5552" fmla="*/ 478022 h 1041673"/>
              <a:gd name="connsiteX5553" fmla="*/ 1230885 w 5155357"/>
              <a:gd name="connsiteY5553" fmla="*/ 471306 h 1041673"/>
              <a:gd name="connsiteX5554" fmla="*/ 1232564 w 5155357"/>
              <a:gd name="connsiteY5554" fmla="*/ 456260 h 1041673"/>
              <a:gd name="connsiteX5555" fmla="*/ 1237040 w 5155357"/>
              <a:gd name="connsiteY5555" fmla="*/ 435617 h 1041673"/>
              <a:gd name="connsiteX5556" fmla="*/ 1244315 w 5155357"/>
              <a:gd name="connsiteY5556" fmla="*/ 403782 h 1041673"/>
              <a:gd name="connsiteX5557" fmla="*/ 1261600 w 5155357"/>
              <a:gd name="connsiteY5557" fmla="*/ 303365 h 1041673"/>
              <a:gd name="connsiteX5558" fmla="*/ 1263279 w 5155357"/>
              <a:gd name="connsiteY5558" fmla="*/ 284899 h 1041673"/>
              <a:gd name="connsiteX5559" fmla="*/ 961097 w 5155357"/>
              <a:gd name="connsiteY5559" fmla="*/ 261831 h 1041673"/>
              <a:gd name="connsiteX5560" fmla="*/ 959418 w 5155357"/>
              <a:gd name="connsiteY5560" fmla="*/ 265748 h 1041673"/>
              <a:gd name="connsiteX5561" fmla="*/ 961097 w 5155357"/>
              <a:gd name="connsiteY5561" fmla="*/ 261831 h 1041673"/>
              <a:gd name="connsiteX5562" fmla="*/ 947729 w 5155357"/>
              <a:gd name="connsiteY5562" fmla="*/ 282411 h 1041673"/>
              <a:gd name="connsiteX5563" fmla="*/ 956682 w 5155357"/>
              <a:gd name="connsiteY5563" fmla="*/ 267364 h 1041673"/>
              <a:gd name="connsiteX5564" fmla="*/ 957242 w 5155357"/>
              <a:gd name="connsiteY5564" fmla="*/ 268484 h 1041673"/>
              <a:gd name="connsiteX5565" fmla="*/ 948848 w 5155357"/>
              <a:gd name="connsiteY5565" fmla="*/ 283531 h 1041673"/>
              <a:gd name="connsiteX5566" fmla="*/ 943314 w 5155357"/>
              <a:gd name="connsiteY5566" fmla="*/ 293603 h 1041673"/>
              <a:gd name="connsiteX5567" fmla="*/ 942941 w 5155357"/>
              <a:gd name="connsiteY5567" fmla="*/ 293479 h 1041673"/>
              <a:gd name="connsiteX5568" fmla="*/ 947791 w 5155357"/>
              <a:gd name="connsiteY5568" fmla="*/ 282411 h 1041673"/>
              <a:gd name="connsiteX5569" fmla="*/ 925407 w 5155357"/>
              <a:gd name="connsiteY5569" fmla="*/ 216752 h 1041673"/>
              <a:gd name="connsiteX5570" fmla="*/ 928951 w 5155357"/>
              <a:gd name="connsiteY5570" fmla="*/ 214825 h 1041673"/>
              <a:gd name="connsiteX5571" fmla="*/ 924786 w 5155357"/>
              <a:gd name="connsiteY5571" fmla="*/ 218804 h 1041673"/>
              <a:gd name="connsiteX5572" fmla="*/ 925407 w 5155357"/>
              <a:gd name="connsiteY5572" fmla="*/ 216752 h 1041673"/>
              <a:gd name="connsiteX5573" fmla="*/ 886857 w 5155357"/>
              <a:gd name="connsiteY5573" fmla="*/ 308091 h 1041673"/>
              <a:gd name="connsiteX5574" fmla="*/ 885178 w 5155357"/>
              <a:gd name="connsiteY5574" fmla="*/ 312070 h 1041673"/>
              <a:gd name="connsiteX5575" fmla="*/ 886857 w 5155357"/>
              <a:gd name="connsiteY5575" fmla="*/ 308091 h 1041673"/>
              <a:gd name="connsiteX5576" fmla="*/ 884059 w 5155357"/>
              <a:gd name="connsiteY5576" fmla="*/ 316485 h 1041673"/>
              <a:gd name="connsiteX5577" fmla="*/ 881261 w 5155357"/>
              <a:gd name="connsiteY5577" fmla="*/ 321024 h 1041673"/>
              <a:gd name="connsiteX5578" fmla="*/ 884059 w 5155357"/>
              <a:gd name="connsiteY5578" fmla="*/ 316485 h 1041673"/>
              <a:gd name="connsiteX5579" fmla="*/ 877904 w 5155357"/>
              <a:gd name="connsiteY5579" fmla="*/ 327677 h 1041673"/>
              <a:gd name="connsiteX5580" fmla="*/ 877904 w 5155357"/>
              <a:gd name="connsiteY5580" fmla="*/ 329977 h 1041673"/>
              <a:gd name="connsiteX5581" fmla="*/ 877904 w 5155357"/>
              <a:gd name="connsiteY5581" fmla="*/ 327677 h 1041673"/>
              <a:gd name="connsiteX5582" fmla="*/ 876225 w 5155357"/>
              <a:gd name="connsiteY5582" fmla="*/ 332091 h 1041673"/>
              <a:gd name="connsiteX5583" fmla="*/ 873986 w 5155357"/>
              <a:gd name="connsiteY5583" fmla="*/ 337687 h 1041673"/>
              <a:gd name="connsiteX5584" fmla="*/ 876225 w 5155357"/>
              <a:gd name="connsiteY5584" fmla="*/ 332091 h 1041673"/>
              <a:gd name="connsiteX5585" fmla="*/ 871250 w 5155357"/>
              <a:gd name="connsiteY5585" fmla="*/ 343905 h 1041673"/>
              <a:gd name="connsiteX5586" fmla="*/ 871250 w 5155357"/>
              <a:gd name="connsiteY5586" fmla="*/ 346081 h 1041673"/>
              <a:gd name="connsiteX5587" fmla="*/ 871002 w 5155357"/>
              <a:gd name="connsiteY5587" fmla="*/ 346081 h 1041673"/>
              <a:gd name="connsiteX5588" fmla="*/ 870318 w 5155357"/>
              <a:gd name="connsiteY5588" fmla="*/ 345895 h 1041673"/>
              <a:gd name="connsiteX5589" fmla="*/ 871188 w 5155357"/>
              <a:gd name="connsiteY5589" fmla="*/ 343905 h 1041673"/>
              <a:gd name="connsiteX5590" fmla="*/ 870131 w 5155357"/>
              <a:gd name="connsiteY5590" fmla="*/ 347262 h 1041673"/>
              <a:gd name="connsiteX5591" fmla="*/ 870131 w 5155357"/>
              <a:gd name="connsiteY5591" fmla="*/ 347076 h 1041673"/>
              <a:gd name="connsiteX5592" fmla="*/ 870691 w 5155357"/>
              <a:gd name="connsiteY5592" fmla="*/ 347262 h 1041673"/>
              <a:gd name="connsiteX5593" fmla="*/ 870691 w 5155357"/>
              <a:gd name="connsiteY5593" fmla="*/ 347262 h 1041673"/>
              <a:gd name="connsiteX5594" fmla="*/ 869012 w 5155357"/>
              <a:gd name="connsiteY5594" fmla="*/ 349003 h 1041673"/>
              <a:gd name="connsiteX5595" fmla="*/ 870131 w 5155357"/>
              <a:gd name="connsiteY5595" fmla="*/ 347325 h 1041673"/>
              <a:gd name="connsiteX5596" fmla="*/ 849426 w 5155357"/>
              <a:gd name="connsiteY5596" fmla="*/ 396383 h 1041673"/>
              <a:gd name="connsiteX5597" fmla="*/ 849426 w 5155357"/>
              <a:gd name="connsiteY5597" fmla="*/ 394082 h 1041673"/>
              <a:gd name="connsiteX5598" fmla="*/ 849426 w 5155357"/>
              <a:gd name="connsiteY5598" fmla="*/ 393958 h 1041673"/>
              <a:gd name="connsiteX5599" fmla="*/ 849986 w 5155357"/>
              <a:gd name="connsiteY5599" fmla="*/ 394082 h 1041673"/>
              <a:gd name="connsiteX5600" fmla="*/ 849426 w 5155357"/>
              <a:gd name="connsiteY5600" fmla="*/ 396383 h 1041673"/>
              <a:gd name="connsiteX5601" fmla="*/ 850545 w 5155357"/>
              <a:gd name="connsiteY5601" fmla="*/ 393025 h 1041673"/>
              <a:gd name="connsiteX5602" fmla="*/ 850421 w 5155357"/>
              <a:gd name="connsiteY5602" fmla="*/ 393025 h 1041673"/>
              <a:gd name="connsiteX5603" fmla="*/ 850296 w 5155357"/>
              <a:gd name="connsiteY5603" fmla="*/ 393025 h 1041673"/>
              <a:gd name="connsiteX5604" fmla="*/ 849675 w 5155357"/>
              <a:gd name="connsiteY5604" fmla="*/ 392839 h 1041673"/>
              <a:gd name="connsiteX5605" fmla="*/ 850545 w 5155357"/>
              <a:gd name="connsiteY5605" fmla="*/ 390787 h 1041673"/>
              <a:gd name="connsiteX5606" fmla="*/ 850545 w 5155357"/>
              <a:gd name="connsiteY5606" fmla="*/ 393087 h 1041673"/>
              <a:gd name="connsiteX5607" fmla="*/ 856701 w 5155357"/>
              <a:gd name="connsiteY5607" fmla="*/ 379035 h 1041673"/>
              <a:gd name="connsiteX5608" fmla="*/ 861177 w 5155357"/>
              <a:gd name="connsiteY5608" fmla="*/ 366786 h 1041673"/>
              <a:gd name="connsiteX5609" fmla="*/ 856701 w 5155357"/>
              <a:gd name="connsiteY5609" fmla="*/ 379035 h 1041673"/>
              <a:gd name="connsiteX5610" fmla="*/ 864535 w 5155357"/>
              <a:gd name="connsiteY5610" fmla="*/ 358330 h 1041673"/>
              <a:gd name="connsiteX5611" fmla="*/ 863416 w 5155357"/>
              <a:gd name="connsiteY5611" fmla="*/ 363304 h 1041673"/>
              <a:gd name="connsiteX5612" fmla="*/ 864535 w 5155357"/>
              <a:gd name="connsiteY5612" fmla="*/ 358330 h 1041673"/>
              <a:gd name="connsiteX5613" fmla="*/ 861177 w 5155357"/>
              <a:gd name="connsiteY5613" fmla="*/ 311448 h 1041673"/>
              <a:gd name="connsiteX5614" fmla="*/ 862297 w 5155357"/>
              <a:gd name="connsiteY5614" fmla="*/ 312070 h 1041673"/>
              <a:gd name="connsiteX5615" fmla="*/ 860059 w 5155357"/>
              <a:gd name="connsiteY5615" fmla="*/ 315987 h 1041673"/>
              <a:gd name="connsiteX5616" fmla="*/ 856141 w 5155357"/>
              <a:gd name="connsiteY5616" fmla="*/ 324941 h 1041673"/>
              <a:gd name="connsiteX5617" fmla="*/ 861177 w 5155357"/>
              <a:gd name="connsiteY5617" fmla="*/ 311510 h 1041673"/>
              <a:gd name="connsiteX5618" fmla="*/ 852224 w 5155357"/>
              <a:gd name="connsiteY5618" fmla="*/ 331034 h 1041673"/>
              <a:gd name="connsiteX5619" fmla="*/ 850545 w 5155357"/>
              <a:gd name="connsiteY5619" fmla="*/ 337749 h 1041673"/>
              <a:gd name="connsiteX5620" fmla="*/ 848307 w 5155357"/>
              <a:gd name="connsiteY5620" fmla="*/ 341667 h 1041673"/>
              <a:gd name="connsiteX5621" fmla="*/ 852224 w 5155357"/>
              <a:gd name="connsiteY5621" fmla="*/ 331034 h 1041673"/>
              <a:gd name="connsiteX5622" fmla="*/ 846131 w 5155357"/>
              <a:gd name="connsiteY5622" fmla="*/ 347760 h 1041673"/>
              <a:gd name="connsiteX5623" fmla="*/ 845571 w 5155357"/>
              <a:gd name="connsiteY5623" fmla="*/ 349501 h 1041673"/>
              <a:gd name="connsiteX5624" fmla="*/ 845571 w 5155357"/>
              <a:gd name="connsiteY5624" fmla="*/ 349501 h 1041673"/>
              <a:gd name="connsiteX5625" fmla="*/ 845011 w 5155357"/>
              <a:gd name="connsiteY5625" fmla="*/ 349439 h 1041673"/>
              <a:gd name="connsiteX5626" fmla="*/ 846069 w 5155357"/>
              <a:gd name="connsiteY5626" fmla="*/ 347760 h 1041673"/>
              <a:gd name="connsiteX5627" fmla="*/ 843893 w 5155357"/>
              <a:gd name="connsiteY5627" fmla="*/ 351117 h 1041673"/>
              <a:gd name="connsiteX5628" fmla="*/ 844452 w 5155357"/>
              <a:gd name="connsiteY5628" fmla="*/ 351117 h 1041673"/>
              <a:gd name="connsiteX5629" fmla="*/ 844452 w 5155357"/>
              <a:gd name="connsiteY5629" fmla="*/ 351117 h 1041673"/>
              <a:gd name="connsiteX5630" fmla="*/ 845011 w 5155357"/>
              <a:gd name="connsiteY5630" fmla="*/ 351180 h 1041673"/>
              <a:gd name="connsiteX5631" fmla="*/ 844452 w 5155357"/>
              <a:gd name="connsiteY5631" fmla="*/ 352858 h 1041673"/>
              <a:gd name="connsiteX5632" fmla="*/ 843893 w 5155357"/>
              <a:gd name="connsiteY5632" fmla="*/ 351117 h 1041673"/>
              <a:gd name="connsiteX5633" fmla="*/ 842214 w 5155357"/>
              <a:gd name="connsiteY5633" fmla="*/ 338247 h 1041673"/>
              <a:gd name="connsiteX5634" fmla="*/ 842214 w 5155357"/>
              <a:gd name="connsiteY5634" fmla="*/ 339988 h 1041673"/>
              <a:gd name="connsiteX5635" fmla="*/ 842214 w 5155357"/>
              <a:gd name="connsiteY5635" fmla="*/ 338247 h 1041673"/>
              <a:gd name="connsiteX5636" fmla="*/ 839415 w 5155357"/>
              <a:gd name="connsiteY5636" fmla="*/ 361750 h 1041673"/>
              <a:gd name="connsiteX5637" fmla="*/ 837177 w 5155357"/>
              <a:gd name="connsiteY5637" fmla="*/ 366724 h 1041673"/>
              <a:gd name="connsiteX5638" fmla="*/ 839415 w 5155357"/>
              <a:gd name="connsiteY5638" fmla="*/ 361750 h 1041673"/>
              <a:gd name="connsiteX5639" fmla="*/ 841094 w 5155357"/>
              <a:gd name="connsiteY5639" fmla="*/ 423741 h 1041673"/>
              <a:gd name="connsiteX5640" fmla="*/ 837177 w 5155357"/>
              <a:gd name="connsiteY5640" fmla="*/ 435928 h 1041673"/>
              <a:gd name="connsiteX5641" fmla="*/ 841094 w 5155357"/>
              <a:gd name="connsiteY5641" fmla="*/ 423741 h 1041673"/>
              <a:gd name="connsiteX5642" fmla="*/ 836058 w 5155357"/>
              <a:gd name="connsiteY5642" fmla="*/ 370144 h 1041673"/>
              <a:gd name="connsiteX5643" fmla="*/ 831581 w 5155357"/>
              <a:gd name="connsiteY5643" fmla="*/ 382890 h 1041673"/>
              <a:gd name="connsiteX5644" fmla="*/ 836058 w 5155357"/>
              <a:gd name="connsiteY5644" fmla="*/ 370144 h 1041673"/>
              <a:gd name="connsiteX5645" fmla="*/ 831581 w 5155357"/>
              <a:gd name="connsiteY5645" fmla="*/ 458374 h 1041673"/>
              <a:gd name="connsiteX5646" fmla="*/ 828783 w 5155357"/>
              <a:gd name="connsiteY5646" fmla="*/ 461731 h 1041673"/>
              <a:gd name="connsiteX5647" fmla="*/ 824307 w 5155357"/>
              <a:gd name="connsiteY5647" fmla="*/ 470063 h 1041673"/>
              <a:gd name="connsiteX5648" fmla="*/ 831021 w 5155357"/>
              <a:gd name="connsiteY5648" fmla="*/ 453337 h 1041673"/>
              <a:gd name="connsiteX5649" fmla="*/ 831581 w 5155357"/>
              <a:gd name="connsiteY5649" fmla="*/ 458436 h 1041673"/>
              <a:gd name="connsiteX5650" fmla="*/ 824866 w 5155357"/>
              <a:gd name="connsiteY5650" fmla="*/ 394642 h 1041673"/>
              <a:gd name="connsiteX5651" fmla="*/ 825425 w 5155357"/>
              <a:gd name="connsiteY5651" fmla="*/ 396880 h 1041673"/>
              <a:gd name="connsiteX5652" fmla="*/ 825177 w 5155357"/>
              <a:gd name="connsiteY5652" fmla="*/ 396880 h 1041673"/>
              <a:gd name="connsiteX5653" fmla="*/ 824431 w 5155357"/>
              <a:gd name="connsiteY5653" fmla="*/ 396694 h 1041673"/>
              <a:gd name="connsiteX5654" fmla="*/ 824804 w 5155357"/>
              <a:gd name="connsiteY5654" fmla="*/ 394642 h 1041673"/>
              <a:gd name="connsiteX5655" fmla="*/ 824307 w 5155357"/>
              <a:gd name="connsiteY5655" fmla="*/ 397999 h 1041673"/>
              <a:gd name="connsiteX5656" fmla="*/ 824307 w 5155357"/>
              <a:gd name="connsiteY5656" fmla="*/ 397875 h 1041673"/>
              <a:gd name="connsiteX5657" fmla="*/ 824866 w 5155357"/>
              <a:gd name="connsiteY5657" fmla="*/ 397999 h 1041673"/>
              <a:gd name="connsiteX5658" fmla="*/ 823187 w 5155357"/>
              <a:gd name="connsiteY5658" fmla="*/ 399740 h 1041673"/>
              <a:gd name="connsiteX5659" fmla="*/ 824307 w 5155357"/>
              <a:gd name="connsiteY5659" fmla="*/ 397999 h 1041673"/>
              <a:gd name="connsiteX5660" fmla="*/ 761818 w 5155357"/>
              <a:gd name="connsiteY5660" fmla="*/ 616304 h 1041673"/>
              <a:gd name="connsiteX5661" fmla="*/ 762938 w 5155357"/>
              <a:gd name="connsiteY5661" fmla="*/ 605112 h 1041673"/>
              <a:gd name="connsiteX5662" fmla="*/ 761818 w 5155357"/>
              <a:gd name="connsiteY5662" fmla="*/ 616304 h 1041673"/>
              <a:gd name="connsiteX5663" fmla="*/ 765176 w 5155357"/>
              <a:gd name="connsiteY5663" fmla="*/ 542624 h 1041673"/>
              <a:gd name="connsiteX5664" fmla="*/ 765735 w 5155357"/>
              <a:gd name="connsiteY5664" fmla="*/ 538147 h 1041673"/>
              <a:gd name="connsiteX5665" fmla="*/ 765176 w 5155357"/>
              <a:gd name="connsiteY5665" fmla="*/ 542624 h 1041673"/>
              <a:gd name="connsiteX5666" fmla="*/ 768534 w 5155357"/>
              <a:gd name="connsiteY5666" fmla="*/ 585526 h 1041673"/>
              <a:gd name="connsiteX5667" fmla="*/ 768534 w 5155357"/>
              <a:gd name="connsiteY5667" fmla="*/ 581609 h 1041673"/>
              <a:gd name="connsiteX5668" fmla="*/ 768534 w 5155357"/>
              <a:gd name="connsiteY5668" fmla="*/ 585526 h 1041673"/>
              <a:gd name="connsiteX5669" fmla="*/ 772451 w 5155357"/>
              <a:gd name="connsiteY5669" fmla="*/ 567184 h 1041673"/>
              <a:gd name="connsiteX5670" fmla="*/ 772451 w 5155357"/>
              <a:gd name="connsiteY5670" fmla="*/ 569982 h 1041673"/>
              <a:gd name="connsiteX5671" fmla="*/ 772451 w 5155357"/>
              <a:gd name="connsiteY5671" fmla="*/ 567184 h 1041673"/>
              <a:gd name="connsiteX5672" fmla="*/ 773507 w 5155357"/>
              <a:gd name="connsiteY5672" fmla="*/ 577816 h 1041673"/>
              <a:gd name="connsiteX5673" fmla="*/ 774067 w 5155357"/>
              <a:gd name="connsiteY5673" fmla="*/ 572718 h 1041673"/>
              <a:gd name="connsiteX5674" fmla="*/ 773507 w 5155357"/>
              <a:gd name="connsiteY5674" fmla="*/ 577816 h 1041673"/>
              <a:gd name="connsiteX5675" fmla="*/ 772948 w 5155357"/>
              <a:gd name="connsiteY5675" fmla="*/ 566625 h 1041673"/>
              <a:gd name="connsiteX5676" fmla="*/ 773507 w 5155357"/>
              <a:gd name="connsiteY5676" fmla="*/ 560469 h 1041673"/>
              <a:gd name="connsiteX5677" fmla="*/ 775746 w 5155357"/>
              <a:gd name="connsiteY5677" fmla="*/ 552635 h 1041673"/>
              <a:gd name="connsiteX5678" fmla="*/ 777425 w 5155357"/>
              <a:gd name="connsiteY5678" fmla="*/ 558728 h 1041673"/>
              <a:gd name="connsiteX5679" fmla="*/ 772948 w 5155357"/>
              <a:gd name="connsiteY5679" fmla="*/ 566625 h 1041673"/>
              <a:gd name="connsiteX5680" fmla="*/ 782461 w 5155357"/>
              <a:gd name="connsiteY5680" fmla="*/ 529194 h 1041673"/>
              <a:gd name="connsiteX5681" fmla="*/ 783518 w 5155357"/>
              <a:gd name="connsiteY5681" fmla="*/ 525401 h 1041673"/>
              <a:gd name="connsiteX5682" fmla="*/ 783829 w 5155357"/>
              <a:gd name="connsiteY5682" fmla="*/ 525401 h 1041673"/>
              <a:gd name="connsiteX5683" fmla="*/ 782399 w 5155357"/>
              <a:gd name="connsiteY5683" fmla="*/ 529132 h 1041673"/>
              <a:gd name="connsiteX5684" fmla="*/ 784139 w 5155357"/>
              <a:gd name="connsiteY5684" fmla="*/ 523598 h 1041673"/>
              <a:gd name="connsiteX5685" fmla="*/ 784139 w 5155357"/>
              <a:gd name="connsiteY5685" fmla="*/ 523722 h 1041673"/>
              <a:gd name="connsiteX5686" fmla="*/ 783580 w 5155357"/>
              <a:gd name="connsiteY5686" fmla="*/ 523598 h 1041673"/>
              <a:gd name="connsiteX5687" fmla="*/ 783580 w 5155357"/>
              <a:gd name="connsiteY5687" fmla="*/ 523598 h 1041673"/>
              <a:gd name="connsiteX5688" fmla="*/ 784139 w 5155357"/>
              <a:gd name="connsiteY5688" fmla="*/ 521359 h 1041673"/>
              <a:gd name="connsiteX5689" fmla="*/ 784139 w 5155357"/>
              <a:gd name="connsiteY5689" fmla="*/ 523536 h 1041673"/>
              <a:gd name="connsiteX5690" fmla="*/ 786938 w 5155357"/>
              <a:gd name="connsiteY5690" fmla="*/ 486789 h 1041673"/>
              <a:gd name="connsiteX5691" fmla="*/ 788617 w 5155357"/>
              <a:gd name="connsiteY5691" fmla="*/ 486229 h 1041673"/>
              <a:gd name="connsiteX5692" fmla="*/ 786938 w 5155357"/>
              <a:gd name="connsiteY5692" fmla="*/ 486789 h 1041673"/>
              <a:gd name="connsiteX5693" fmla="*/ 787497 w 5155357"/>
              <a:gd name="connsiteY5693" fmla="*/ 509608 h 1041673"/>
              <a:gd name="connsiteX5694" fmla="*/ 790855 w 5155357"/>
              <a:gd name="connsiteY5694" fmla="*/ 502893 h 1041673"/>
              <a:gd name="connsiteX5695" fmla="*/ 787497 w 5155357"/>
              <a:gd name="connsiteY5695" fmla="*/ 509608 h 1041673"/>
              <a:gd name="connsiteX5696" fmla="*/ 790855 w 5155357"/>
              <a:gd name="connsiteY5696" fmla="*/ 501836 h 1041673"/>
              <a:gd name="connsiteX5697" fmla="*/ 791415 w 5155357"/>
              <a:gd name="connsiteY5697" fmla="*/ 499038 h 1041673"/>
              <a:gd name="connsiteX5698" fmla="*/ 790855 w 5155357"/>
              <a:gd name="connsiteY5698" fmla="*/ 501836 h 1041673"/>
              <a:gd name="connsiteX5699" fmla="*/ 792534 w 5155357"/>
              <a:gd name="connsiteY5699" fmla="*/ 497918 h 1041673"/>
              <a:gd name="connsiteX5700" fmla="*/ 793093 w 5155357"/>
              <a:gd name="connsiteY5700" fmla="*/ 494561 h 1041673"/>
              <a:gd name="connsiteX5701" fmla="*/ 792534 w 5155357"/>
              <a:gd name="connsiteY5701" fmla="*/ 497918 h 1041673"/>
              <a:gd name="connsiteX5702" fmla="*/ 819332 w 5155357"/>
              <a:gd name="connsiteY5702" fmla="*/ 491203 h 1041673"/>
              <a:gd name="connsiteX5703" fmla="*/ 817653 w 5155357"/>
              <a:gd name="connsiteY5703" fmla="*/ 494063 h 1041673"/>
              <a:gd name="connsiteX5704" fmla="*/ 817653 w 5155357"/>
              <a:gd name="connsiteY5704" fmla="*/ 494188 h 1041673"/>
              <a:gd name="connsiteX5705" fmla="*/ 817094 w 5155357"/>
              <a:gd name="connsiteY5705" fmla="*/ 494063 h 1041673"/>
              <a:gd name="connsiteX5706" fmla="*/ 819332 w 5155357"/>
              <a:gd name="connsiteY5706" fmla="*/ 491203 h 1041673"/>
              <a:gd name="connsiteX5707" fmla="*/ 803663 w 5155357"/>
              <a:gd name="connsiteY5707" fmla="*/ 465027 h 1041673"/>
              <a:gd name="connsiteX5708" fmla="*/ 799187 w 5155357"/>
              <a:gd name="connsiteY5708" fmla="*/ 473358 h 1041673"/>
              <a:gd name="connsiteX5709" fmla="*/ 806462 w 5155357"/>
              <a:gd name="connsiteY5709" fmla="*/ 456633 h 1041673"/>
              <a:gd name="connsiteX5710" fmla="*/ 803663 w 5155357"/>
              <a:gd name="connsiteY5710" fmla="*/ 465089 h 1041673"/>
              <a:gd name="connsiteX5711" fmla="*/ 807021 w 5155357"/>
              <a:gd name="connsiteY5711" fmla="*/ 525339 h 1041673"/>
              <a:gd name="connsiteX5712" fmla="*/ 809259 w 5155357"/>
              <a:gd name="connsiteY5712" fmla="*/ 521981 h 1041673"/>
              <a:gd name="connsiteX5713" fmla="*/ 807021 w 5155357"/>
              <a:gd name="connsiteY5713" fmla="*/ 525339 h 1041673"/>
              <a:gd name="connsiteX5714" fmla="*/ 809259 w 5155357"/>
              <a:gd name="connsiteY5714" fmla="*/ 519681 h 1041673"/>
              <a:gd name="connsiteX5715" fmla="*/ 809259 w 5155357"/>
              <a:gd name="connsiteY5715" fmla="*/ 518561 h 1041673"/>
              <a:gd name="connsiteX5716" fmla="*/ 809259 w 5155357"/>
              <a:gd name="connsiteY5716" fmla="*/ 519681 h 1041673"/>
              <a:gd name="connsiteX5717" fmla="*/ 811498 w 5155357"/>
              <a:gd name="connsiteY5717" fmla="*/ 439845 h 1041673"/>
              <a:gd name="connsiteX5718" fmla="*/ 816534 w 5155357"/>
              <a:gd name="connsiteY5718" fmla="*/ 427596 h 1041673"/>
              <a:gd name="connsiteX5719" fmla="*/ 811498 w 5155357"/>
              <a:gd name="connsiteY5719" fmla="*/ 439845 h 1041673"/>
              <a:gd name="connsiteX5720" fmla="*/ 815415 w 5155357"/>
              <a:gd name="connsiteY5720" fmla="*/ 506312 h 1041673"/>
              <a:gd name="connsiteX5721" fmla="*/ 812617 w 5155357"/>
              <a:gd name="connsiteY5721" fmla="*/ 505753 h 1041673"/>
              <a:gd name="connsiteX5722" fmla="*/ 815415 w 5155357"/>
              <a:gd name="connsiteY5722" fmla="*/ 499659 h 1041673"/>
              <a:gd name="connsiteX5723" fmla="*/ 815726 w 5155357"/>
              <a:gd name="connsiteY5723" fmla="*/ 499659 h 1041673"/>
              <a:gd name="connsiteX5724" fmla="*/ 816534 w 5155357"/>
              <a:gd name="connsiteY5724" fmla="*/ 499722 h 1041673"/>
              <a:gd name="connsiteX5725" fmla="*/ 815415 w 5155357"/>
              <a:gd name="connsiteY5725" fmla="*/ 506312 h 1041673"/>
              <a:gd name="connsiteX5726" fmla="*/ 817094 w 5155357"/>
              <a:gd name="connsiteY5726" fmla="*/ 497918 h 1041673"/>
              <a:gd name="connsiteX5727" fmla="*/ 817094 w 5155357"/>
              <a:gd name="connsiteY5727" fmla="*/ 498105 h 1041673"/>
              <a:gd name="connsiteX5728" fmla="*/ 815975 w 5155357"/>
              <a:gd name="connsiteY5728" fmla="*/ 497981 h 1041673"/>
              <a:gd name="connsiteX5729" fmla="*/ 815975 w 5155357"/>
              <a:gd name="connsiteY5729" fmla="*/ 497981 h 1041673"/>
              <a:gd name="connsiteX5730" fmla="*/ 816845 w 5155357"/>
              <a:gd name="connsiteY5730" fmla="*/ 495245 h 1041673"/>
              <a:gd name="connsiteX5731" fmla="*/ 817218 w 5155357"/>
              <a:gd name="connsiteY5731" fmla="*/ 495369 h 1041673"/>
              <a:gd name="connsiteX5732" fmla="*/ 817094 w 5155357"/>
              <a:gd name="connsiteY5732" fmla="*/ 497981 h 1041673"/>
              <a:gd name="connsiteX5733" fmla="*/ 891147 w 5155357"/>
              <a:gd name="connsiteY5733" fmla="*/ 697819 h 1041673"/>
              <a:gd name="connsiteX5734" fmla="*/ 889780 w 5155357"/>
              <a:gd name="connsiteY5734" fmla="*/ 697011 h 1041673"/>
              <a:gd name="connsiteX5735" fmla="*/ 895251 w 5155357"/>
              <a:gd name="connsiteY5735" fmla="*/ 694710 h 1041673"/>
              <a:gd name="connsiteX5736" fmla="*/ 891147 w 5155357"/>
              <a:gd name="connsiteY5736" fmla="*/ 697819 h 1041673"/>
              <a:gd name="connsiteX5737" fmla="*/ 1120209 w 5155357"/>
              <a:gd name="connsiteY5737" fmla="*/ 779893 h 1041673"/>
              <a:gd name="connsiteX5738" fmla="*/ 1120768 w 5155357"/>
              <a:gd name="connsiteY5738" fmla="*/ 781510 h 1041673"/>
              <a:gd name="connsiteX5739" fmla="*/ 1120209 w 5155357"/>
              <a:gd name="connsiteY5739" fmla="*/ 779893 h 1041673"/>
              <a:gd name="connsiteX5740" fmla="*/ 1121452 w 5155357"/>
              <a:gd name="connsiteY5740" fmla="*/ 831438 h 1041673"/>
              <a:gd name="connsiteX5741" fmla="*/ 1121017 w 5155357"/>
              <a:gd name="connsiteY5741" fmla="*/ 834920 h 1041673"/>
              <a:gd name="connsiteX5742" fmla="*/ 1120084 w 5155357"/>
              <a:gd name="connsiteY5742" fmla="*/ 830133 h 1041673"/>
              <a:gd name="connsiteX5743" fmla="*/ 1119836 w 5155357"/>
              <a:gd name="connsiteY5743" fmla="*/ 820122 h 1041673"/>
              <a:gd name="connsiteX5744" fmla="*/ 1119712 w 5155357"/>
              <a:gd name="connsiteY5744" fmla="*/ 816018 h 1041673"/>
              <a:gd name="connsiteX5745" fmla="*/ 1119151 w 5155357"/>
              <a:gd name="connsiteY5745" fmla="*/ 813655 h 1041673"/>
              <a:gd name="connsiteX5746" fmla="*/ 1119587 w 5155357"/>
              <a:gd name="connsiteY5746" fmla="*/ 811417 h 1041673"/>
              <a:gd name="connsiteX5747" fmla="*/ 1119587 w 5155357"/>
              <a:gd name="connsiteY5747" fmla="*/ 810049 h 1041673"/>
              <a:gd name="connsiteX5748" fmla="*/ 1119587 w 5155357"/>
              <a:gd name="connsiteY5748" fmla="*/ 811417 h 1041673"/>
              <a:gd name="connsiteX5749" fmla="*/ 1120209 w 5155357"/>
              <a:gd name="connsiteY5749" fmla="*/ 811106 h 1041673"/>
              <a:gd name="connsiteX5750" fmla="*/ 1119649 w 5155357"/>
              <a:gd name="connsiteY5750" fmla="*/ 809365 h 1041673"/>
              <a:gd name="connsiteX5751" fmla="*/ 1119587 w 5155357"/>
              <a:gd name="connsiteY5751" fmla="*/ 809863 h 1041673"/>
              <a:gd name="connsiteX5752" fmla="*/ 1119276 w 5155357"/>
              <a:gd name="connsiteY5752" fmla="*/ 806692 h 1041673"/>
              <a:gd name="connsiteX5753" fmla="*/ 1119463 w 5155357"/>
              <a:gd name="connsiteY5753" fmla="*/ 804453 h 1041673"/>
              <a:gd name="connsiteX5754" fmla="*/ 1119898 w 5155357"/>
              <a:gd name="connsiteY5754" fmla="*/ 798360 h 1041673"/>
              <a:gd name="connsiteX5755" fmla="*/ 1119587 w 5155357"/>
              <a:gd name="connsiteY5755" fmla="*/ 793075 h 1041673"/>
              <a:gd name="connsiteX5756" fmla="*/ 1119587 w 5155357"/>
              <a:gd name="connsiteY5756" fmla="*/ 790152 h 1041673"/>
              <a:gd name="connsiteX5757" fmla="*/ 1120768 w 5155357"/>
              <a:gd name="connsiteY5757" fmla="*/ 788411 h 1041673"/>
              <a:gd name="connsiteX5758" fmla="*/ 1121017 w 5155357"/>
              <a:gd name="connsiteY5758" fmla="*/ 791147 h 1041673"/>
              <a:gd name="connsiteX5759" fmla="*/ 1120955 w 5155357"/>
              <a:gd name="connsiteY5759" fmla="*/ 794443 h 1041673"/>
              <a:gd name="connsiteX5760" fmla="*/ 1121514 w 5155357"/>
              <a:gd name="connsiteY5760" fmla="*/ 800598 h 1041673"/>
              <a:gd name="connsiteX5761" fmla="*/ 1121142 w 5155357"/>
              <a:gd name="connsiteY5761" fmla="*/ 811355 h 1041673"/>
              <a:gd name="connsiteX5762" fmla="*/ 1121204 w 5155357"/>
              <a:gd name="connsiteY5762" fmla="*/ 817448 h 1041673"/>
              <a:gd name="connsiteX5763" fmla="*/ 1120955 w 5155357"/>
              <a:gd name="connsiteY5763" fmla="*/ 820246 h 1041673"/>
              <a:gd name="connsiteX5764" fmla="*/ 1121390 w 5155357"/>
              <a:gd name="connsiteY5764" fmla="*/ 823666 h 1041673"/>
              <a:gd name="connsiteX5765" fmla="*/ 1121639 w 5155357"/>
              <a:gd name="connsiteY5765" fmla="*/ 827708 h 1041673"/>
              <a:gd name="connsiteX5766" fmla="*/ 1121452 w 5155357"/>
              <a:gd name="connsiteY5766" fmla="*/ 831376 h 1041673"/>
              <a:gd name="connsiteX5767" fmla="*/ 1121514 w 5155357"/>
              <a:gd name="connsiteY5767" fmla="*/ 767955 h 1041673"/>
              <a:gd name="connsiteX5768" fmla="*/ 1121017 w 5155357"/>
              <a:gd name="connsiteY5768" fmla="*/ 772121 h 1041673"/>
              <a:gd name="connsiteX5769" fmla="*/ 1120271 w 5155357"/>
              <a:gd name="connsiteY5769" fmla="*/ 769447 h 1041673"/>
              <a:gd name="connsiteX5770" fmla="*/ 1120582 w 5155357"/>
              <a:gd name="connsiteY5770" fmla="*/ 762110 h 1041673"/>
              <a:gd name="connsiteX5771" fmla="*/ 1121950 w 5155357"/>
              <a:gd name="connsiteY5771" fmla="*/ 762173 h 1041673"/>
              <a:gd name="connsiteX5772" fmla="*/ 1121514 w 5155357"/>
              <a:gd name="connsiteY5772" fmla="*/ 767955 h 1041673"/>
              <a:gd name="connsiteX5773" fmla="*/ 1123255 w 5155357"/>
              <a:gd name="connsiteY5773" fmla="*/ 749551 h 1041673"/>
              <a:gd name="connsiteX5774" fmla="*/ 1122509 w 5155357"/>
              <a:gd name="connsiteY5774" fmla="*/ 756639 h 1041673"/>
              <a:gd name="connsiteX5775" fmla="*/ 1121514 w 5155357"/>
              <a:gd name="connsiteY5775" fmla="*/ 758131 h 1041673"/>
              <a:gd name="connsiteX5776" fmla="*/ 1121204 w 5155357"/>
              <a:gd name="connsiteY5776" fmla="*/ 756328 h 1041673"/>
              <a:gd name="connsiteX5777" fmla="*/ 1121328 w 5155357"/>
              <a:gd name="connsiteY5777" fmla="*/ 751665 h 1041673"/>
              <a:gd name="connsiteX5778" fmla="*/ 1121888 w 5155357"/>
              <a:gd name="connsiteY5778" fmla="*/ 751975 h 1041673"/>
              <a:gd name="connsiteX5779" fmla="*/ 1121576 w 5155357"/>
              <a:gd name="connsiteY5779" fmla="*/ 749053 h 1041673"/>
              <a:gd name="connsiteX5780" fmla="*/ 1121452 w 5155357"/>
              <a:gd name="connsiteY5780" fmla="*/ 749924 h 1041673"/>
              <a:gd name="connsiteX5781" fmla="*/ 1121328 w 5155357"/>
              <a:gd name="connsiteY5781" fmla="*/ 751602 h 1041673"/>
              <a:gd name="connsiteX5782" fmla="*/ 1121328 w 5155357"/>
              <a:gd name="connsiteY5782" fmla="*/ 749115 h 1041673"/>
              <a:gd name="connsiteX5783" fmla="*/ 1121576 w 5155357"/>
              <a:gd name="connsiteY5783" fmla="*/ 749115 h 1041673"/>
              <a:gd name="connsiteX5784" fmla="*/ 1121950 w 5155357"/>
              <a:gd name="connsiteY5784" fmla="*/ 744638 h 1041673"/>
              <a:gd name="connsiteX5785" fmla="*/ 1123255 w 5155357"/>
              <a:gd name="connsiteY5785" fmla="*/ 743581 h 1041673"/>
              <a:gd name="connsiteX5786" fmla="*/ 1123255 w 5155357"/>
              <a:gd name="connsiteY5786" fmla="*/ 749613 h 1041673"/>
              <a:gd name="connsiteX5787" fmla="*/ 1134510 w 5155357"/>
              <a:gd name="connsiteY5787" fmla="*/ 635828 h 1041673"/>
              <a:gd name="connsiteX5788" fmla="*/ 1131711 w 5155357"/>
              <a:gd name="connsiteY5788" fmla="*/ 653486 h 1041673"/>
              <a:gd name="connsiteX5789" fmla="*/ 1128789 w 5155357"/>
              <a:gd name="connsiteY5789" fmla="*/ 677238 h 1041673"/>
              <a:gd name="connsiteX5790" fmla="*/ 1127110 w 5155357"/>
              <a:gd name="connsiteY5790" fmla="*/ 693529 h 1041673"/>
              <a:gd name="connsiteX5791" fmla="*/ 1125680 w 5155357"/>
              <a:gd name="connsiteY5791" fmla="*/ 707083 h 1041673"/>
              <a:gd name="connsiteX5792" fmla="*/ 1124996 w 5155357"/>
              <a:gd name="connsiteY5792" fmla="*/ 714980 h 1041673"/>
              <a:gd name="connsiteX5793" fmla="*/ 1123815 w 5155357"/>
              <a:gd name="connsiteY5793" fmla="*/ 720203 h 1041673"/>
              <a:gd name="connsiteX5794" fmla="*/ 1123629 w 5155357"/>
              <a:gd name="connsiteY5794" fmla="*/ 711747 h 1041673"/>
              <a:gd name="connsiteX5795" fmla="*/ 1125369 w 5155357"/>
              <a:gd name="connsiteY5795" fmla="*/ 695270 h 1041673"/>
              <a:gd name="connsiteX5796" fmla="*/ 1127422 w 5155357"/>
              <a:gd name="connsiteY5796" fmla="*/ 673445 h 1041673"/>
              <a:gd name="connsiteX5797" fmla="*/ 1128976 w 5155357"/>
              <a:gd name="connsiteY5797" fmla="*/ 660886 h 1041673"/>
              <a:gd name="connsiteX5798" fmla="*/ 1129784 w 5155357"/>
              <a:gd name="connsiteY5798" fmla="*/ 658709 h 1041673"/>
              <a:gd name="connsiteX5799" fmla="*/ 1130344 w 5155357"/>
              <a:gd name="connsiteY5799" fmla="*/ 653735 h 1041673"/>
              <a:gd name="connsiteX5800" fmla="*/ 1131028 w 5155357"/>
              <a:gd name="connsiteY5800" fmla="*/ 650502 h 1041673"/>
              <a:gd name="connsiteX5801" fmla="*/ 1132023 w 5155357"/>
              <a:gd name="connsiteY5801" fmla="*/ 644160 h 1041673"/>
              <a:gd name="connsiteX5802" fmla="*/ 1131276 w 5155357"/>
              <a:gd name="connsiteY5802" fmla="*/ 641300 h 1041673"/>
              <a:gd name="connsiteX5803" fmla="*/ 1132831 w 5155357"/>
              <a:gd name="connsiteY5803" fmla="*/ 637258 h 1041673"/>
              <a:gd name="connsiteX5804" fmla="*/ 1134385 w 5155357"/>
              <a:gd name="connsiteY5804" fmla="*/ 630356 h 1041673"/>
              <a:gd name="connsiteX5805" fmla="*/ 1135380 w 5155357"/>
              <a:gd name="connsiteY5805" fmla="*/ 627061 h 1041673"/>
              <a:gd name="connsiteX5806" fmla="*/ 1134510 w 5155357"/>
              <a:gd name="connsiteY5806" fmla="*/ 635704 h 1041673"/>
              <a:gd name="connsiteX5807" fmla="*/ 1170448 w 5155357"/>
              <a:gd name="connsiteY5807" fmla="*/ 320402 h 1041673"/>
              <a:gd name="connsiteX5808" fmla="*/ 1167837 w 5155357"/>
              <a:gd name="connsiteY5808" fmla="*/ 328734 h 1041673"/>
              <a:gd name="connsiteX5809" fmla="*/ 1168893 w 5155357"/>
              <a:gd name="connsiteY5809" fmla="*/ 325749 h 1041673"/>
              <a:gd name="connsiteX5810" fmla="*/ 1167028 w 5155357"/>
              <a:gd name="connsiteY5810" fmla="*/ 327677 h 1041673"/>
              <a:gd name="connsiteX5811" fmla="*/ 1170448 w 5155357"/>
              <a:gd name="connsiteY5811" fmla="*/ 320402 h 1041673"/>
              <a:gd name="connsiteX5812" fmla="*/ 1118530 w 5155357"/>
              <a:gd name="connsiteY5812" fmla="*/ 395263 h 1041673"/>
              <a:gd name="connsiteX5813" fmla="*/ 1118717 w 5155357"/>
              <a:gd name="connsiteY5813" fmla="*/ 395263 h 1041673"/>
              <a:gd name="connsiteX5814" fmla="*/ 1116789 w 5155357"/>
              <a:gd name="connsiteY5814" fmla="*/ 398061 h 1041673"/>
              <a:gd name="connsiteX5815" fmla="*/ 1115794 w 5155357"/>
              <a:gd name="connsiteY5815" fmla="*/ 399243 h 1041673"/>
              <a:gd name="connsiteX5816" fmla="*/ 1115794 w 5155357"/>
              <a:gd name="connsiteY5816" fmla="*/ 399243 h 1041673"/>
              <a:gd name="connsiteX5817" fmla="*/ 1118592 w 5155357"/>
              <a:gd name="connsiteY5817" fmla="*/ 395263 h 1041673"/>
              <a:gd name="connsiteX5818" fmla="*/ 1106965 w 5155357"/>
              <a:gd name="connsiteY5818" fmla="*/ 407575 h 1041673"/>
              <a:gd name="connsiteX5819" fmla="*/ 1109079 w 5155357"/>
              <a:gd name="connsiteY5819" fmla="*/ 403098 h 1041673"/>
              <a:gd name="connsiteX5820" fmla="*/ 1112685 w 5155357"/>
              <a:gd name="connsiteY5820" fmla="*/ 399118 h 1041673"/>
              <a:gd name="connsiteX5821" fmla="*/ 1114053 w 5155357"/>
              <a:gd name="connsiteY5821" fmla="*/ 400859 h 1041673"/>
              <a:gd name="connsiteX5822" fmla="*/ 1109887 w 5155357"/>
              <a:gd name="connsiteY5822" fmla="*/ 406331 h 1041673"/>
              <a:gd name="connsiteX5823" fmla="*/ 1106965 w 5155357"/>
              <a:gd name="connsiteY5823" fmla="*/ 407575 h 1041673"/>
              <a:gd name="connsiteX5824" fmla="*/ 1091545 w 5155357"/>
              <a:gd name="connsiteY5824" fmla="*/ 420259 h 1041673"/>
              <a:gd name="connsiteX5825" fmla="*/ 1099317 w 5155357"/>
              <a:gd name="connsiteY5825" fmla="*/ 410435 h 1041673"/>
              <a:gd name="connsiteX5826" fmla="*/ 1103607 w 5155357"/>
              <a:gd name="connsiteY5826" fmla="*/ 407015 h 1041673"/>
              <a:gd name="connsiteX5827" fmla="*/ 1100498 w 5155357"/>
              <a:gd name="connsiteY5827" fmla="*/ 412176 h 1041673"/>
              <a:gd name="connsiteX5828" fmla="*/ 1096520 w 5155357"/>
              <a:gd name="connsiteY5828" fmla="*/ 416777 h 1041673"/>
              <a:gd name="connsiteX5829" fmla="*/ 1091358 w 5155357"/>
              <a:gd name="connsiteY5829" fmla="*/ 423181 h 1041673"/>
              <a:gd name="connsiteX5830" fmla="*/ 1088125 w 5155357"/>
              <a:gd name="connsiteY5830" fmla="*/ 427658 h 1041673"/>
              <a:gd name="connsiteX5831" fmla="*/ 1091545 w 5155357"/>
              <a:gd name="connsiteY5831" fmla="*/ 420259 h 1041673"/>
              <a:gd name="connsiteX5832" fmla="*/ 1090053 w 5155357"/>
              <a:gd name="connsiteY5832" fmla="*/ 431016 h 1041673"/>
              <a:gd name="connsiteX5833" fmla="*/ 1090550 w 5155357"/>
              <a:gd name="connsiteY5833" fmla="*/ 431824 h 1041673"/>
              <a:gd name="connsiteX5834" fmla="*/ 1088933 w 5155357"/>
              <a:gd name="connsiteY5834" fmla="*/ 434373 h 1041673"/>
              <a:gd name="connsiteX5835" fmla="*/ 1084519 w 5155357"/>
              <a:gd name="connsiteY5835" fmla="*/ 439099 h 1041673"/>
              <a:gd name="connsiteX5836" fmla="*/ 1089991 w 5155357"/>
              <a:gd name="connsiteY5836" fmla="*/ 431016 h 1041673"/>
              <a:gd name="connsiteX5837" fmla="*/ 1061576 w 5155357"/>
              <a:gd name="connsiteY5837" fmla="*/ 475037 h 1041673"/>
              <a:gd name="connsiteX5838" fmla="*/ 1061576 w 5155357"/>
              <a:gd name="connsiteY5838" fmla="*/ 474478 h 1041673"/>
              <a:gd name="connsiteX5839" fmla="*/ 1062135 w 5155357"/>
              <a:gd name="connsiteY5839" fmla="*/ 473918 h 1041673"/>
              <a:gd name="connsiteX5840" fmla="*/ 1062135 w 5155357"/>
              <a:gd name="connsiteY5840" fmla="*/ 475659 h 1041673"/>
              <a:gd name="connsiteX5841" fmla="*/ 1062135 w 5155357"/>
              <a:gd name="connsiteY5841" fmla="*/ 475845 h 1041673"/>
              <a:gd name="connsiteX5842" fmla="*/ 1061327 w 5155357"/>
              <a:gd name="connsiteY5842" fmla="*/ 475099 h 1041673"/>
              <a:gd name="connsiteX5843" fmla="*/ 1061576 w 5155357"/>
              <a:gd name="connsiteY5843" fmla="*/ 474975 h 1041673"/>
              <a:gd name="connsiteX5844" fmla="*/ 1054860 w 5155357"/>
              <a:gd name="connsiteY5844" fmla="*/ 480136 h 1041673"/>
              <a:gd name="connsiteX5845" fmla="*/ 1054860 w 5155357"/>
              <a:gd name="connsiteY5845" fmla="*/ 480633 h 1041673"/>
              <a:gd name="connsiteX5846" fmla="*/ 1055109 w 5155357"/>
              <a:gd name="connsiteY5846" fmla="*/ 480633 h 1041673"/>
              <a:gd name="connsiteX5847" fmla="*/ 1053119 w 5155357"/>
              <a:gd name="connsiteY5847" fmla="*/ 483182 h 1041673"/>
              <a:gd name="connsiteX5848" fmla="*/ 1051005 w 5155357"/>
              <a:gd name="connsiteY5848" fmla="*/ 485856 h 1041673"/>
              <a:gd name="connsiteX5849" fmla="*/ 1051005 w 5155357"/>
              <a:gd name="connsiteY5849" fmla="*/ 485669 h 1041673"/>
              <a:gd name="connsiteX5850" fmla="*/ 1049264 w 5155357"/>
              <a:gd name="connsiteY5850" fmla="*/ 485669 h 1041673"/>
              <a:gd name="connsiteX5851" fmla="*/ 1054860 w 5155357"/>
              <a:gd name="connsiteY5851" fmla="*/ 480136 h 1041673"/>
              <a:gd name="connsiteX5852" fmla="*/ 1026010 w 5155357"/>
              <a:gd name="connsiteY5852" fmla="*/ 503825 h 1041673"/>
              <a:gd name="connsiteX5853" fmla="*/ 1030673 w 5155357"/>
              <a:gd name="connsiteY5853" fmla="*/ 497234 h 1041673"/>
              <a:gd name="connsiteX5854" fmla="*/ 1038943 w 5155357"/>
              <a:gd name="connsiteY5854" fmla="*/ 488281 h 1041673"/>
              <a:gd name="connsiteX5855" fmla="*/ 1032725 w 5155357"/>
              <a:gd name="connsiteY5855" fmla="*/ 496551 h 1041673"/>
              <a:gd name="connsiteX5856" fmla="*/ 1025326 w 5155357"/>
              <a:gd name="connsiteY5856" fmla="*/ 507742 h 1041673"/>
              <a:gd name="connsiteX5857" fmla="*/ 1022217 w 5155357"/>
              <a:gd name="connsiteY5857" fmla="*/ 510167 h 1041673"/>
              <a:gd name="connsiteX5858" fmla="*/ 1026010 w 5155357"/>
              <a:gd name="connsiteY5858" fmla="*/ 503825 h 1041673"/>
              <a:gd name="connsiteX5859" fmla="*/ 1034280 w 5155357"/>
              <a:gd name="connsiteY5859" fmla="*/ 501027 h 1041673"/>
              <a:gd name="connsiteX5860" fmla="*/ 1030176 w 5155357"/>
              <a:gd name="connsiteY5860" fmla="*/ 507058 h 1041673"/>
              <a:gd name="connsiteX5861" fmla="*/ 1025326 w 5155357"/>
              <a:gd name="connsiteY5861" fmla="*/ 511535 h 1041673"/>
              <a:gd name="connsiteX5862" fmla="*/ 1030860 w 5155357"/>
              <a:gd name="connsiteY5862" fmla="*/ 503141 h 1041673"/>
              <a:gd name="connsiteX5863" fmla="*/ 1033223 w 5155357"/>
              <a:gd name="connsiteY5863" fmla="*/ 499473 h 1041673"/>
              <a:gd name="connsiteX5864" fmla="*/ 1034280 w 5155357"/>
              <a:gd name="connsiteY5864" fmla="*/ 501027 h 1041673"/>
              <a:gd name="connsiteX5865" fmla="*/ 1008103 w 5155357"/>
              <a:gd name="connsiteY5865" fmla="*/ 543930 h 1041673"/>
              <a:gd name="connsiteX5866" fmla="*/ 1009160 w 5155357"/>
              <a:gd name="connsiteY5866" fmla="*/ 544614 h 1041673"/>
              <a:gd name="connsiteX5867" fmla="*/ 1009160 w 5155357"/>
              <a:gd name="connsiteY5867" fmla="*/ 544614 h 1041673"/>
              <a:gd name="connsiteX5868" fmla="*/ 1008786 w 5155357"/>
              <a:gd name="connsiteY5868" fmla="*/ 545671 h 1041673"/>
              <a:gd name="connsiteX5869" fmla="*/ 1008601 w 5155357"/>
              <a:gd name="connsiteY5869" fmla="*/ 546044 h 1041673"/>
              <a:gd name="connsiteX5870" fmla="*/ 1008601 w 5155357"/>
              <a:gd name="connsiteY5870" fmla="*/ 545919 h 1041673"/>
              <a:gd name="connsiteX5871" fmla="*/ 1007419 w 5155357"/>
              <a:gd name="connsiteY5871" fmla="*/ 545919 h 1041673"/>
              <a:gd name="connsiteX5872" fmla="*/ 1007978 w 5155357"/>
              <a:gd name="connsiteY5872" fmla="*/ 544178 h 1041673"/>
              <a:gd name="connsiteX5873" fmla="*/ 1008103 w 5155357"/>
              <a:gd name="connsiteY5873" fmla="*/ 543868 h 1041673"/>
              <a:gd name="connsiteX5874" fmla="*/ 999274 w 5155357"/>
              <a:gd name="connsiteY5874" fmla="*/ 510292 h 1041673"/>
              <a:gd name="connsiteX5875" fmla="*/ 1002009 w 5155357"/>
              <a:gd name="connsiteY5875" fmla="*/ 504944 h 1041673"/>
              <a:gd name="connsiteX5876" fmla="*/ 1007854 w 5155357"/>
              <a:gd name="connsiteY5876" fmla="*/ 499659 h 1041673"/>
              <a:gd name="connsiteX5877" fmla="*/ 1003377 w 5155357"/>
              <a:gd name="connsiteY5877" fmla="*/ 506499 h 1041673"/>
              <a:gd name="connsiteX5878" fmla="*/ 999274 w 5155357"/>
              <a:gd name="connsiteY5878" fmla="*/ 510292 h 1041673"/>
              <a:gd name="connsiteX5879" fmla="*/ 902091 w 5155357"/>
              <a:gd name="connsiteY5879" fmla="*/ 687995 h 1041673"/>
              <a:gd name="connsiteX5880" fmla="*/ 899168 w 5155357"/>
              <a:gd name="connsiteY5880" fmla="*/ 690606 h 1041673"/>
              <a:gd name="connsiteX5881" fmla="*/ 898795 w 5155357"/>
              <a:gd name="connsiteY5881" fmla="*/ 688679 h 1041673"/>
              <a:gd name="connsiteX5882" fmla="*/ 905385 w 5155357"/>
              <a:gd name="connsiteY5882" fmla="*/ 684575 h 1041673"/>
              <a:gd name="connsiteX5883" fmla="*/ 902091 w 5155357"/>
              <a:gd name="connsiteY5883" fmla="*/ 687995 h 1041673"/>
              <a:gd name="connsiteX5884" fmla="*/ 917448 w 5155357"/>
              <a:gd name="connsiteY5884" fmla="*/ 671704 h 1041673"/>
              <a:gd name="connsiteX5885" fmla="*/ 913966 w 5155357"/>
              <a:gd name="connsiteY5885" fmla="*/ 675497 h 1041673"/>
              <a:gd name="connsiteX5886" fmla="*/ 910547 w 5155357"/>
              <a:gd name="connsiteY5886" fmla="*/ 679477 h 1041673"/>
              <a:gd name="connsiteX5887" fmla="*/ 907624 w 5155357"/>
              <a:gd name="connsiteY5887" fmla="*/ 682212 h 1041673"/>
              <a:gd name="connsiteX5888" fmla="*/ 908494 w 5155357"/>
              <a:gd name="connsiteY5888" fmla="*/ 679290 h 1041673"/>
              <a:gd name="connsiteX5889" fmla="*/ 910547 w 5155357"/>
              <a:gd name="connsiteY5889" fmla="*/ 675497 h 1041673"/>
              <a:gd name="connsiteX5890" fmla="*/ 914526 w 5155357"/>
              <a:gd name="connsiteY5890" fmla="*/ 672761 h 1041673"/>
              <a:gd name="connsiteX5891" fmla="*/ 917448 w 5155357"/>
              <a:gd name="connsiteY5891" fmla="*/ 671704 h 1041673"/>
              <a:gd name="connsiteX5892" fmla="*/ 945304 w 5155357"/>
              <a:gd name="connsiteY5892" fmla="*/ 636201 h 1041673"/>
              <a:gd name="connsiteX5893" fmla="*/ 946983 w 5155357"/>
              <a:gd name="connsiteY5893" fmla="*/ 637693 h 1041673"/>
              <a:gd name="connsiteX5894" fmla="*/ 945490 w 5155357"/>
              <a:gd name="connsiteY5894" fmla="*/ 641424 h 1041673"/>
              <a:gd name="connsiteX5895" fmla="*/ 942132 w 5155357"/>
              <a:gd name="connsiteY5895" fmla="*/ 643165 h 1041673"/>
              <a:gd name="connsiteX5896" fmla="*/ 944869 w 5155357"/>
              <a:gd name="connsiteY5896" fmla="*/ 642170 h 1041673"/>
              <a:gd name="connsiteX5897" fmla="*/ 940951 w 5155357"/>
              <a:gd name="connsiteY5897" fmla="*/ 646336 h 1041673"/>
              <a:gd name="connsiteX5898" fmla="*/ 936848 w 5155357"/>
              <a:gd name="connsiteY5898" fmla="*/ 653238 h 1041673"/>
              <a:gd name="connsiteX5899" fmla="*/ 932868 w 5155357"/>
              <a:gd name="connsiteY5899" fmla="*/ 655290 h 1041673"/>
              <a:gd name="connsiteX5900" fmla="*/ 930630 w 5155357"/>
              <a:gd name="connsiteY5900" fmla="*/ 657714 h 1041673"/>
              <a:gd name="connsiteX5901" fmla="*/ 928764 w 5155357"/>
              <a:gd name="connsiteY5901" fmla="*/ 661507 h 1041673"/>
              <a:gd name="connsiteX5902" fmla="*/ 926464 w 5155357"/>
              <a:gd name="connsiteY5902" fmla="*/ 663621 h 1041673"/>
              <a:gd name="connsiteX5903" fmla="*/ 926464 w 5155357"/>
              <a:gd name="connsiteY5903" fmla="*/ 663870 h 1041673"/>
              <a:gd name="connsiteX5904" fmla="*/ 926091 w 5155357"/>
              <a:gd name="connsiteY5904" fmla="*/ 663870 h 1041673"/>
              <a:gd name="connsiteX5905" fmla="*/ 926464 w 5155357"/>
              <a:gd name="connsiteY5905" fmla="*/ 663559 h 1041673"/>
              <a:gd name="connsiteX5906" fmla="*/ 926464 w 5155357"/>
              <a:gd name="connsiteY5906" fmla="*/ 662626 h 1041673"/>
              <a:gd name="connsiteX5907" fmla="*/ 925345 w 5155357"/>
              <a:gd name="connsiteY5907" fmla="*/ 662067 h 1041673"/>
              <a:gd name="connsiteX5908" fmla="*/ 921738 w 5155357"/>
              <a:gd name="connsiteY5908" fmla="*/ 667041 h 1041673"/>
              <a:gd name="connsiteX5909" fmla="*/ 923977 w 5155357"/>
              <a:gd name="connsiteY5909" fmla="*/ 665487 h 1041673"/>
              <a:gd name="connsiteX5910" fmla="*/ 921987 w 5155357"/>
              <a:gd name="connsiteY5910" fmla="*/ 667725 h 1041673"/>
              <a:gd name="connsiteX5911" fmla="*/ 921738 w 5155357"/>
              <a:gd name="connsiteY5911" fmla="*/ 667041 h 1041673"/>
              <a:gd name="connsiteX5912" fmla="*/ 918940 w 5155357"/>
              <a:gd name="connsiteY5912" fmla="*/ 668658 h 1041673"/>
              <a:gd name="connsiteX5913" fmla="*/ 917883 w 5155357"/>
              <a:gd name="connsiteY5913" fmla="*/ 669093 h 1041673"/>
              <a:gd name="connsiteX5914" fmla="*/ 920308 w 5155357"/>
              <a:gd name="connsiteY5914" fmla="*/ 666419 h 1041673"/>
              <a:gd name="connsiteX5915" fmla="*/ 926153 w 5155357"/>
              <a:gd name="connsiteY5915" fmla="*/ 659891 h 1041673"/>
              <a:gd name="connsiteX5916" fmla="*/ 931500 w 5155357"/>
              <a:gd name="connsiteY5916" fmla="*/ 654170 h 1041673"/>
              <a:gd name="connsiteX5917" fmla="*/ 931314 w 5155357"/>
              <a:gd name="connsiteY5917" fmla="*/ 652492 h 1041673"/>
              <a:gd name="connsiteX5918" fmla="*/ 932184 w 5155357"/>
              <a:gd name="connsiteY5918" fmla="*/ 648699 h 1041673"/>
              <a:gd name="connsiteX5919" fmla="*/ 932246 w 5155357"/>
              <a:gd name="connsiteY5919" fmla="*/ 648450 h 1041673"/>
              <a:gd name="connsiteX5920" fmla="*/ 926526 w 5155357"/>
              <a:gd name="connsiteY5920" fmla="*/ 655227 h 1041673"/>
              <a:gd name="connsiteX5921" fmla="*/ 926650 w 5155357"/>
              <a:gd name="connsiteY5921" fmla="*/ 656471 h 1041673"/>
              <a:gd name="connsiteX5922" fmla="*/ 924101 w 5155357"/>
              <a:gd name="connsiteY5922" fmla="*/ 659393 h 1041673"/>
              <a:gd name="connsiteX5923" fmla="*/ 920992 w 5155357"/>
              <a:gd name="connsiteY5923" fmla="*/ 662502 h 1041673"/>
              <a:gd name="connsiteX5924" fmla="*/ 916702 w 5155357"/>
              <a:gd name="connsiteY5924" fmla="*/ 665051 h 1041673"/>
              <a:gd name="connsiteX5925" fmla="*/ 919252 w 5155357"/>
              <a:gd name="connsiteY5925" fmla="*/ 659518 h 1041673"/>
              <a:gd name="connsiteX5926" fmla="*/ 921303 w 5155357"/>
              <a:gd name="connsiteY5926" fmla="*/ 656595 h 1041673"/>
              <a:gd name="connsiteX5927" fmla="*/ 923417 w 5155357"/>
              <a:gd name="connsiteY5927" fmla="*/ 655041 h 1041673"/>
              <a:gd name="connsiteX5928" fmla="*/ 928205 w 5155357"/>
              <a:gd name="connsiteY5928" fmla="*/ 648139 h 1041673"/>
              <a:gd name="connsiteX5929" fmla="*/ 931873 w 5155357"/>
              <a:gd name="connsiteY5929" fmla="*/ 643351 h 1041673"/>
              <a:gd name="connsiteX5930" fmla="*/ 936350 w 5155357"/>
              <a:gd name="connsiteY5930" fmla="*/ 637134 h 1041673"/>
              <a:gd name="connsiteX5931" fmla="*/ 940640 w 5155357"/>
              <a:gd name="connsiteY5931" fmla="*/ 632657 h 1041673"/>
              <a:gd name="connsiteX5932" fmla="*/ 944246 w 5155357"/>
              <a:gd name="connsiteY5932" fmla="*/ 626812 h 1041673"/>
              <a:gd name="connsiteX5933" fmla="*/ 948040 w 5155357"/>
              <a:gd name="connsiteY5933" fmla="*/ 623517 h 1041673"/>
              <a:gd name="connsiteX5934" fmla="*/ 948412 w 5155357"/>
              <a:gd name="connsiteY5934" fmla="*/ 627683 h 1041673"/>
              <a:gd name="connsiteX5935" fmla="*/ 947666 w 5155357"/>
              <a:gd name="connsiteY5935" fmla="*/ 631103 h 1041673"/>
              <a:gd name="connsiteX5936" fmla="*/ 943749 w 5155357"/>
              <a:gd name="connsiteY5936" fmla="*/ 636263 h 1041673"/>
              <a:gd name="connsiteX5937" fmla="*/ 945304 w 5155357"/>
              <a:gd name="connsiteY5937" fmla="*/ 636139 h 1041673"/>
              <a:gd name="connsiteX5938" fmla="*/ 950900 w 5155357"/>
              <a:gd name="connsiteY5938" fmla="*/ 634771 h 1041673"/>
              <a:gd name="connsiteX5939" fmla="*/ 948350 w 5155357"/>
              <a:gd name="connsiteY5939" fmla="*/ 634460 h 1041673"/>
              <a:gd name="connsiteX5940" fmla="*/ 951397 w 5155357"/>
              <a:gd name="connsiteY5940" fmla="*/ 631165 h 1041673"/>
              <a:gd name="connsiteX5941" fmla="*/ 950900 w 5155357"/>
              <a:gd name="connsiteY5941" fmla="*/ 634771 h 1041673"/>
              <a:gd name="connsiteX5942" fmla="*/ 957739 w 5155357"/>
              <a:gd name="connsiteY5942" fmla="*/ 624076 h 1041673"/>
              <a:gd name="connsiteX5943" fmla="*/ 959977 w 5155357"/>
              <a:gd name="connsiteY5943" fmla="*/ 622460 h 1041673"/>
              <a:gd name="connsiteX5944" fmla="*/ 957739 w 5155357"/>
              <a:gd name="connsiteY5944" fmla="*/ 624076 h 1041673"/>
              <a:gd name="connsiteX5945" fmla="*/ 971729 w 5155357"/>
              <a:gd name="connsiteY5945" fmla="*/ 610708 h 1041673"/>
              <a:gd name="connsiteX5946" fmla="*/ 972849 w 5155357"/>
              <a:gd name="connsiteY5946" fmla="*/ 607973 h 1041673"/>
              <a:gd name="connsiteX5947" fmla="*/ 971729 w 5155357"/>
              <a:gd name="connsiteY5947" fmla="*/ 610708 h 1041673"/>
              <a:gd name="connsiteX5948" fmla="*/ 990133 w 5155357"/>
              <a:gd name="connsiteY5948" fmla="*/ 574956 h 1041673"/>
              <a:gd name="connsiteX5949" fmla="*/ 989574 w 5155357"/>
              <a:gd name="connsiteY5949" fmla="*/ 573899 h 1041673"/>
              <a:gd name="connsiteX5950" fmla="*/ 989325 w 5155357"/>
              <a:gd name="connsiteY5950" fmla="*/ 573899 h 1041673"/>
              <a:gd name="connsiteX5951" fmla="*/ 989761 w 5155357"/>
              <a:gd name="connsiteY5951" fmla="*/ 573215 h 1041673"/>
              <a:gd name="connsiteX5952" fmla="*/ 989512 w 5155357"/>
              <a:gd name="connsiteY5952" fmla="*/ 572220 h 1041673"/>
              <a:gd name="connsiteX5953" fmla="*/ 988517 w 5155357"/>
              <a:gd name="connsiteY5953" fmla="*/ 572469 h 1041673"/>
              <a:gd name="connsiteX5954" fmla="*/ 988331 w 5155357"/>
              <a:gd name="connsiteY5954" fmla="*/ 572718 h 1041673"/>
              <a:gd name="connsiteX5955" fmla="*/ 986216 w 5155357"/>
              <a:gd name="connsiteY5955" fmla="*/ 576635 h 1041673"/>
              <a:gd name="connsiteX5956" fmla="*/ 987895 w 5155357"/>
              <a:gd name="connsiteY5956" fmla="*/ 577195 h 1041673"/>
              <a:gd name="connsiteX5957" fmla="*/ 982859 w 5155357"/>
              <a:gd name="connsiteY5957" fmla="*/ 584967 h 1041673"/>
              <a:gd name="connsiteX5958" fmla="*/ 979501 w 5155357"/>
              <a:gd name="connsiteY5958" fmla="*/ 586086 h 1041673"/>
              <a:gd name="connsiteX5959" fmla="*/ 981180 w 5155357"/>
              <a:gd name="connsiteY5959" fmla="*/ 587267 h 1041673"/>
              <a:gd name="connsiteX5960" fmla="*/ 976143 w 5155357"/>
              <a:gd name="connsiteY5960" fmla="*/ 594542 h 1041673"/>
              <a:gd name="connsiteX5961" fmla="*/ 975584 w 5155357"/>
              <a:gd name="connsiteY5961" fmla="*/ 591744 h 1041673"/>
              <a:gd name="connsiteX5962" fmla="*/ 971729 w 5155357"/>
              <a:gd name="connsiteY5962" fmla="*/ 593361 h 1041673"/>
              <a:gd name="connsiteX5963" fmla="*/ 971791 w 5155357"/>
              <a:gd name="connsiteY5963" fmla="*/ 593174 h 1041673"/>
              <a:gd name="connsiteX5964" fmla="*/ 971667 w 5155357"/>
              <a:gd name="connsiteY5964" fmla="*/ 593361 h 1041673"/>
              <a:gd name="connsiteX5965" fmla="*/ 971667 w 5155357"/>
              <a:gd name="connsiteY5965" fmla="*/ 594729 h 1041673"/>
              <a:gd name="connsiteX5966" fmla="*/ 974092 w 5155357"/>
              <a:gd name="connsiteY5966" fmla="*/ 595413 h 1041673"/>
              <a:gd name="connsiteX5967" fmla="*/ 971667 w 5155357"/>
              <a:gd name="connsiteY5967" fmla="*/ 600076 h 1041673"/>
              <a:gd name="connsiteX5968" fmla="*/ 969428 w 5155357"/>
              <a:gd name="connsiteY5968" fmla="*/ 602998 h 1041673"/>
              <a:gd name="connsiteX5969" fmla="*/ 972413 w 5155357"/>
              <a:gd name="connsiteY5969" fmla="*/ 601755 h 1041673"/>
              <a:gd name="connsiteX5970" fmla="*/ 974092 w 5155357"/>
              <a:gd name="connsiteY5970" fmla="*/ 601444 h 1041673"/>
              <a:gd name="connsiteX5971" fmla="*/ 970299 w 5155357"/>
              <a:gd name="connsiteY5971" fmla="*/ 608470 h 1041673"/>
              <a:gd name="connsiteX5972" fmla="*/ 967377 w 5155357"/>
              <a:gd name="connsiteY5972" fmla="*/ 612449 h 1041673"/>
              <a:gd name="connsiteX5973" fmla="*/ 964268 w 5155357"/>
              <a:gd name="connsiteY5973" fmla="*/ 615745 h 1041673"/>
              <a:gd name="connsiteX5974" fmla="*/ 962402 w 5155357"/>
              <a:gd name="connsiteY5974" fmla="*/ 617299 h 1041673"/>
              <a:gd name="connsiteX5975" fmla="*/ 965636 w 5155357"/>
              <a:gd name="connsiteY5975" fmla="*/ 611952 h 1041673"/>
              <a:gd name="connsiteX5976" fmla="*/ 968745 w 5155357"/>
              <a:gd name="connsiteY5976" fmla="*/ 606791 h 1041673"/>
              <a:gd name="connsiteX5977" fmla="*/ 966879 w 5155357"/>
              <a:gd name="connsiteY5977" fmla="*/ 607973 h 1041673"/>
              <a:gd name="connsiteX5978" fmla="*/ 960848 w 5155357"/>
              <a:gd name="connsiteY5978" fmla="*/ 616242 h 1041673"/>
              <a:gd name="connsiteX5979" fmla="*/ 957739 w 5155357"/>
              <a:gd name="connsiteY5979" fmla="*/ 620221 h 1041673"/>
              <a:gd name="connsiteX5980" fmla="*/ 952392 w 5155357"/>
              <a:gd name="connsiteY5980" fmla="*/ 624201 h 1041673"/>
              <a:gd name="connsiteX5981" fmla="*/ 955687 w 5155357"/>
              <a:gd name="connsiteY5981" fmla="*/ 620408 h 1041673"/>
              <a:gd name="connsiteX5982" fmla="*/ 956869 w 5155357"/>
              <a:gd name="connsiteY5982" fmla="*/ 617113 h 1041673"/>
              <a:gd name="connsiteX5983" fmla="*/ 956558 w 5155357"/>
              <a:gd name="connsiteY5983" fmla="*/ 615745 h 1041673"/>
              <a:gd name="connsiteX5984" fmla="*/ 952889 w 5155357"/>
              <a:gd name="connsiteY5984" fmla="*/ 620035 h 1041673"/>
              <a:gd name="connsiteX5985" fmla="*/ 949780 w 5155357"/>
              <a:gd name="connsiteY5985" fmla="*/ 622087 h 1041673"/>
              <a:gd name="connsiteX5986" fmla="*/ 957117 w 5155357"/>
              <a:gd name="connsiteY5986" fmla="*/ 614066 h 1041673"/>
              <a:gd name="connsiteX5987" fmla="*/ 959480 w 5155357"/>
              <a:gd name="connsiteY5987" fmla="*/ 607289 h 1041673"/>
              <a:gd name="connsiteX5988" fmla="*/ 964641 w 5155357"/>
              <a:gd name="connsiteY5988" fmla="*/ 601071 h 1041673"/>
              <a:gd name="connsiteX5989" fmla="*/ 967563 w 5155357"/>
              <a:gd name="connsiteY5989" fmla="*/ 596283 h 1041673"/>
              <a:gd name="connsiteX5990" fmla="*/ 971542 w 5155357"/>
              <a:gd name="connsiteY5990" fmla="*/ 590936 h 1041673"/>
              <a:gd name="connsiteX5991" fmla="*/ 979252 w 5155357"/>
              <a:gd name="connsiteY5991" fmla="*/ 581609 h 1041673"/>
              <a:gd name="connsiteX5992" fmla="*/ 984724 w 5155357"/>
              <a:gd name="connsiteY5992" fmla="*/ 573588 h 1041673"/>
              <a:gd name="connsiteX5993" fmla="*/ 982921 w 5155357"/>
              <a:gd name="connsiteY5993" fmla="*/ 576822 h 1041673"/>
              <a:gd name="connsiteX5994" fmla="*/ 1004621 w 5155357"/>
              <a:gd name="connsiteY5994" fmla="*/ 549837 h 1041673"/>
              <a:gd name="connsiteX5995" fmla="*/ 1005740 w 5155357"/>
              <a:gd name="connsiteY5995" fmla="*/ 553692 h 1041673"/>
              <a:gd name="connsiteX5996" fmla="*/ 998466 w 5155357"/>
              <a:gd name="connsiteY5996" fmla="*/ 562086 h 1041673"/>
              <a:gd name="connsiteX5997" fmla="*/ 1000704 w 5155357"/>
              <a:gd name="connsiteY5997" fmla="*/ 563827 h 1041673"/>
              <a:gd name="connsiteX5998" fmla="*/ 990133 w 5155357"/>
              <a:gd name="connsiteY5998" fmla="*/ 574956 h 1041673"/>
              <a:gd name="connsiteX5999" fmla="*/ 998528 w 5155357"/>
              <a:gd name="connsiteY5999" fmla="*/ 569360 h 1041673"/>
              <a:gd name="connsiteX6000" fmla="*/ 998590 w 5155357"/>
              <a:gd name="connsiteY6000" fmla="*/ 569360 h 1041673"/>
              <a:gd name="connsiteX6001" fmla="*/ 996600 w 5155357"/>
              <a:gd name="connsiteY6001" fmla="*/ 572407 h 1041673"/>
              <a:gd name="connsiteX6002" fmla="*/ 996103 w 5155357"/>
              <a:gd name="connsiteY6002" fmla="*/ 573029 h 1041673"/>
              <a:gd name="connsiteX6003" fmla="*/ 998528 w 5155357"/>
              <a:gd name="connsiteY6003" fmla="*/ 569360 h 1041673"/>
              <a:gd name="connsiteX6004" fmla="*/ 1015253 w 5155357"/>
              <a:gd name="connsiteY6004" fmla="*/ 550956 h 1041673"/>
              <a:gd name="connsiteX6005" fmla="*/ 996849 w 5155357"/>
              <a:gd name="connsiteY6005" fmla="*/ 575516 h 1041673"/>
              <a:gd name="connsiteX6006" fmla="*/ 996849 w 5155357"/>
              <a:gd name="connsiteY6006" fmla="*/ 574397 h 1041673"/>
              <a:gd name="connsiteX6007" fmla="*/ 996600 w 5155357"/>
              <a:gd name="connsiteY6007" fmla="*/ 574397 h 1041673"/>
              <a:gd name="connsiteX6008" fmla="*/ 997533 w 5155357"/>
              <a:gd name="connsiteY6008" fmla="*/ 573153 h 1041673"/>
              <a:gd name="connsiteX6009" fmla="*/ 999584 w 5155357"/>
              <a:gd name="connsiteY6009" fmla="*/ 569920 h 1041673"/>
              <a:gd name="connsiteX6010" fmla="*/ 999584 w 5155357"/>
              <a:gd name="connsiteY6010" fmla="*/ 570044 h 1041673"/>
              <a:gd name="connsiteX6011" fmla="*/ 1019730 w 5155357"/>
              <a:gd name="connsiteY6011" fmla="*/ 542686 h 1041673"/>
              <a:gd name="connsiteX6012" fmla="*/ 1015253 w 5155357"/>
              <a:gd name="connsiteY6012" fmla="*/ 551018 h 1041673"/>
              <a:gd name="connsiteX6013" fmla="*/ 1018052 w 5155357"/>
              <a:gd name="connsiteY6013" fmla="*/ 536406 h 1041673"/>
              <a:gd name="connsiteX6014" fmla="*/ 1017491 w 5155357"/>
              <a:gd name="connsiteY6014" fmla="*/ 539266 h 1041673"/>
              <a:gd name="connsiteX6015" fmla="*/ 1015253 w 5155357"/>
              <a:gd name="connsiteY6015" fmla="*/ 541443 h 1041673"/>
              <a:gd name="connsiteX6016" fmla="*/ 1009098 w 5155357"/>
              <a:gd name="connsiteY6016" fmla="*/ 548780 h 1041673"/>
              <a:gd name="connsiteX6017" fmla="*/ 1009657 w 5155357"/>
              <a:gd name="connsiteY6017" fmla="*/ 546479 h 1041673"/>
              <a:gd name="connsiteX6018" fmla="*/ 1009533 w 5155357"/>
              <a:gd name="connsiteY6018" fmla="*/ 546479 h 1041673"/>
              <a:gd name="connsiteX6019" fmla="*/ 1009657 w 5155357"/>
              <a:gd name="connsiteY6019" fmla="*/ 546230 h 1041673"/>
              <a:gd name="connsiteX6020" fmla="*/ 1010093 w 5155357"/>
              <a:gd name="connsiteY6020" fmla="*/ 544178 h 1041673"/>
              <a:gd name="connsiteX6021" fmla="*/ 1010093 w 5155357"/>
              <a:gd name="connsiteY6021" fmla="*/ 543992 h 1041673"/>
              <a:gd name="connsiteX6022" fmla="*/ 1009657 w 5155357"/>
              <a:gd name="connsiteY6022" fmla="*/ 543743 h 1041673"/>
              <a:gd name="connsiteX6023" fmla="*/ 1009160 w 5155357"/>
              <a:gd name="connsiteY6023" fmla="*/ 543432 h 1041673"/>
              <a:gd name="connsiteX6024" fmla="*/ 1014383 w 5155357"/>
              <a:gd name="connsiteY6024" fmla="*/ 537152 h 1041673"/>
              <a:gd name="connsiteX6025" fmla="*/ 1014569 w 5155357"/>
              <a:gd name="connsiteY6025" fmla="*/ 537339 h 1041673"/>
              <a:gd name="connsiteX6026" fmla="*/ 1013139 w 5155357"/>
              <a:gd name="connsiteY6026" fmla="*/ 539453 h 1041673"/>
              <a:gd name="connsiteX6027" fmla="*/ 1012331 w 5155357"/>
              <a:gd name="connsiteY6027" fmla="*/ 540572 h 1041673"/>
              <a:gd name="connsiteX6028" fmla="*/ 1012518 w 5155357"/>
              <a:gd name="connsiteY6028" fmla="*/ 541567 h 1041673"/>
              <a:gd name="connsiteX6029" fmla="*/ 1012890 w 5155357"/>
              <a:gd name="connsiteY6029" fmla="*/ 541691 h 1041673"/>
              <a:gd name="connsiteX6030" fmla="*/ 1013450 w 5155357"/>
              <a:gd name="connsiteY6030" fmla="*/ 541380 h 1041673"/>
              <a:gd name="connsiteX6031" fmla="*/ 1014196 w 5155357"/>
              <a:gd name="connsiteY6031" fmla="*/ 540323 h 1041673"/>
              <a:gd name="connsiteX6032" fmla="*/ 1015875 w 5155357"/>
              <a:gd name="connsiteY6032" fmla="*/ 537712 h 1041673"/>
              <a:gd name="connsiteX6033" fmla="*/ 1015999 w 5155357"/>
              <a:gd name="connsiteY6033" fmla="*/ 537463 h 1041673"/>
              <a:gd name="connsiteX6034" fmla="*/ 1015875 w 5155357"/>
              <a:gd name="connsiteY6034" fmla="*/ 537152 h 1041673"/>
              <a:gd name="connsiteX6035" fmla="*/ 1015004 w 5155357"/>
              <a:gd name="connsiteY6035" fmla="*/ 536033 h 1041673"/>
              <a:gd name="connsiteX6036" fmla="*/ 1015004 w 5155357"/>
              <a:gd name="connsiteY6036" fmla="*/ 536033 h 1041673"/>
              <a:gd name="connsiteX6037" fmla="*/ 1017243 w 5155357"/>
              <a:gd name="connsiteY6037" fmla="*/ 531556 h 1041673"/>
              <a:gd name="connsiteX6038" fmla="*/ 1020041 w 5155357"/>
              <a:gd name="connsiteY6038" fmla="*/ 533173 h 1041673"/>
              <a:gd name="connsiteX6039" fmla="*/ 1017803 w 5155357"/>
              <a:gd name="connsiteY6039" fmla="*/ 536531 h 1041673"/>
              <a:gd name="connsiteX6040" fmla="*/ 1022963 w 5155357"/>
              <a:gd name="connsiteY6040" fmla="*/ 579184 h 1041673"/>
              <a:gd name="connsiteX6041" fmla="*/ 1023088 w 5155357"/>
              <a:gd name="connsiteY6041" fmla="*/ 578873 h 1041673"/>
              <a:gd name="connsiteX6042" fmla="*/ 1024767 w 5155357"/>
              <a:gd name="connsiteY6042" fmla="*/ 576697 h 1041673"/>
              <a:gd name="connsiteX6043" fmla="*/ 1024953 w 5155357"/>
              <a:gd name="connsiteY6043" fmla="*/ 576697 h 1041673"/>
              <a:gd name="connsiteX6044" fmla="*/ 1022963 w 5155357"/>
              <a:gd name="connsiteY6044" fmla="*/ 579184 h 1041673"/>
              <a:gd name="connsiteX6045" fmla="*/ 1029740 w 5155357"/>
              <a:gd name="connsiteY6045" fmla="*/ 519681 h 1041673"/>
              <a:gd name="connsiteX6046" fmla="*/ 1024704 w 5155357"/>
              <a:gd name="connsiteY6046" fmla="*/ 526396 h 1041673"/>
              <a:gd name="connsiteX6047" fmla="*/ 1020787 w 5155357"/>
              <a:gd name="connsiteY6047" fmla="*/ 530872 h 1041673"/>
              <a:gd name="connsiteX6048" fmla="*/ 1022466 w 5155357"/>
              <a:gd name="connsiteY6048" fmla="*/ 524779 h 1041673"/>
              <a:gd name="connsiteX6049" fmla="*/ 1023585 w 5155357"/>
              <a:gd name="connsiteY6049" fmla="*/ 526396 h 1041673"/>
              <a:gd name="connsiteX6050" fmla="*/ 1027813 w 5155357"/>
              <a:gd name="connsiteY6050" fmla="*/ 519991 h 1041673"/>
              <a:gd name="connsiteX6051" fmla="*/ 1028808 w 5155357"/>
              <a:gd name="connsiteY6051" fmla="*/ 519618 h 1041673"/>
              <a:gd name="connsiteX6052" fmla="*/ 1028994 w 5155357"/>
              <a:gd name="connsiteY6052" fmla="*/ 519618 h 1041673"/>
              <a:gd name="connsiteX6053" fmla="*/ 1029056 w 5155357"/>
              <a:gd name="connsiteY6053" fmla="*/ 519432 h 1041673"/>
              <a:gd name="connsiteX6054" fmla="*/ 1029243 w 5155357"/>
              <a:gd name="connsiteY6054" fmla="*/ 519059 h 1041673"/>
              <a:gd name="connsiteX6055" fmla="*/ 1029056 w 5155357"/>
              <a:gd name="connsiteY6055" fmla="*/ 518623 h 1041673"/>
              <a:gd name="connsiteX6056" fmla="*/ 1028621 w 5155357"/>
              <a:gd name="connsiteY6056" fmla="*/ 518810 h 1041673"/>
              <a:gd name="connsiteX6057" fmla="*/ 1028497 w 5155357"/>
              <a:gd name="connsiteY6057" fmla="*/ 519059 h 1041673"/>
              <a:gd name="connsiteX6058" fmla="*/ 1027502 w 5155357"/>
              <a:gd name="connsiteY6058" fmla="*/ 519432 h 1041673"/>
              <a:gd name="connsiteX6059" fmla="*/ 1027502 w 5155357"/>
              <a:gd name="connsiteY6059" fmla="*/ 519245 h 1041673"/>
              <a:gd name="connsiteX6060" fmla="*/ 1036456 w 5155357"/>
              <a:gd name="connsiteY6060" fmla="*/ 505318 h 1041673"/>
              <a:gd name="connsiteX6061" fmla="*/ 1046529 w 5155357"/>
              <a:gd name="connsiteY6061" fmla="*/ 489151 h 1041673"/>
              <a:gd name="connsiteX6062" fmla="*/ 1046591 w 5155357"/>
              <a:gd name="connsiteY6062" fmla="*/ 489151 h 1041673"/>
              <a:gd name="connsiteX6063" fmla="*/ 1046466 w 5155357"/>
              <a:gd name="connsiteY6063" fmla="*/ 489462 h 1041673"/>
              <a:gd name="connsiteX6064" fmla="*/ 1046466 w 5155357"/>
              <a:gd name="connsiteY6064" fmla="*/ 490830 h 1041673"/>
              <a:gd name="connsiteX6065" fmla="*/ 1047337 w 5155357"/>
              <a:gd name="connsiteY6065" fmla="*/ 491701 h 1041673"/>
              <a:gd name="connsiteX6066" fmla="*/ 1048208 w 5155357"/>
              <a:gd name="connsiteY6066" fmla="*/ 490830 h 1041673"/>
              <a:gd name="connsiteX6067" fmla="*/ 1048208 w 5155357"/>
              <a:gd name="connsiteY6067" fmla="*/ 489462 h 1041673"/>
              <a:gd name="connsiteX6068" fmla="*/ 1048208 w 5155357"/>
              <a:gd name="connsiteY6068" fmla="*/ 489462 h 1041673"/>
              <a:gd name="connsiteX6069" fmla="*/ 1048208 w 5155357"/>
              <a:gd name="connsiteY6069" fmla="*/ 489214 h 1041673"/>
              <a:gd name="connsiteX6070" fmla="*/ 1050446 w 5155357"/>
              <a:gd name="connsiteY6070" fmla="*/ 489835 h 1041673"/>
              <a:gd name="connsiteX6071" fmla="*/ 1052125 w 5155357"/>
              <a:gd name="connsiteY6071" fmla="*/ 486478 h 1041673"/>
              <a:gd name="connsiteX6072" fmla="*/ 1051938 w 5155357"/>
              <a:gd name="connsiteY6072" fmla="*/ 486478 h 1041673"/>
              <a:gd name="connsiteX6073" fmla="*/ 1053804 w 5155357"/>
              <a:gd name="connsiteY6073" fmla="*/ 484115 h 1041673"/>
              <a:gd name="connsiteX6074" fmla="*/ 1055980 w 5155357"/>
              <a:gd name="connsiteY6074" fmla="*/ 481255 h 1041673"/>
              <a:gd name="connsiteX6075" fmla="*/ 1055980 w 5155357"/>
              <a:gd name="connsiteY6075" fmla="*/ 481379 h 1041673"/>
              <a:gd name="connsiteX6076" fmla="*/ 1060891 w 5155357"/>
              <a:gd name="connsiteY6076" fmla="*/ 476467 h 1041673"/>
              <a:gd name="connsiteX6077" fmla="*/ 1061016 w 5155357"/>
              <a:gd name="connsiteY6077" fmla="*/ 476592 h 1041673"/>
              <a:gd name="connsiteX6078" fmla="*/ 1048208 w 5155357"/>
              <a:gd name="connsiteY6078" fmla="*/ 495929 h 1041673"/>
              <a:gd name="connsiteX6079" fmla="*/ 1046529 w 5155357"/>
              <a:gd name="connsiteY6079" fmla="*/ 496551 h 1041673"/>
              <a:gd name="connsiteX6080" fmla="*/ 1045969 w 5155357"/>
              <a:gd name="connsiteY6080" fmla="*/ 494810 h 1041673"/>
              <a:gd name="connsiteX6081" fmla="*/ 1040373 w 5155357"/>
              <a:gd name="connsiteY6081" fmla="*/ 498727 h 1041673"/>
              <a:gd name="connsiteX6082" fmla="*/ 1041492 w 5155357"/>
              <a:gd name="connsiteY6082" fmla="*/ 501027 h 1041673"/>
              <a:gd name="connsiteX6083" fmla="*/ 1045409 w 5155357"/>
              <a:gd name="connsiteY6083" fmla="*/ 499846 h 1041673"/>
              <a:gd name="connsiteX6084" fmla="*/ 1029802 w 5155357"/>
              <a:gd name="connsiteY6084" fmla="*/ 519929 h 1041673"/>
              <a:gd name="connsiteX6085" fmla="*/ 1052063 w 5155357"/>
              <a:gd name="connsiteY6085" fmla="*/ 497421 h 1041673"/>
              <a:gd name="connsiteX6086" fmla="*/ 1037015 w 5155357"/>
              <a:gd name="connsiteY6086" fmla="*/ 518064 h 1041673"/>
              <a:gd name="connsiteX6087" fmla="*/ 1058777 w 5155357"/>
              <a:gd name="connsiteY6087" fmla="*/ 487846 h 1041673"/>
              <a:gd name="connsiteX6088" fmla="*/ 1052063 w 5155357"/>
              <a:gd name="connsiteY6088" fmla="*/ 497421 h 1041673"/>
              <a:gd name="connsiteX6089" fmla="*/ 1065492 w 5155357"/>
              <a:gd name="connsiteY6089" fmla="*/ 480633 h 1041673"/>
              <a:gd name="connsiteX6090" fmla="*/ 1060456 w 5155357"/>
              <a:gd name="connsiteY6090" fmla="*/ 486291 h 1041673"/>
              <a:gd name="connsiteX6091" fmla="*/ 1068291 w 5155357"/>
              <a:gd name="connsiteY6091" fmla="*/ 475099 h 1041673"/>
              <a:gd name="connsiteX6092" fmla="*/ 1065492 w 5155357"/>
              <a:gd name="connsiteY6092" fmla="*/ 480695 h 1041673"/>
              <a:gd name="connsiteX6093" fmla="*/ 1081659 w 5155357"/>
              <a:gd name="connsiteY6093" fmla="*/ 457192 h 1041673"/>
              <a:gd name="connsiteX6094" fmla="*/ 1089431 w 5155357"/>
              <a:gd name="connsiteY6094" fmla="*/ 447182 h 1041673"/>
              <a:gd name="connsiteX6095" fmla="*/ 1089804 w 5155357"/>
              <a:gd name="connsiteY6095" fmla="*/ 447368 h 1041673"/>
              <a:gd name="connsiteX6096" fmla="*/ 1081659 w 5155357"/>
              <a:gd name="connsiteY6096" fmla="*/ 457192 h 1041673"/>
              <a:gd name="connsiteX6097" fmla="*/ 1090612 w 5155357"/>
              <a:gd name="connsiteY6097" fmla="*/ 446000 h 1041673"/>
              <a:gd name="connsiteX6098" fmla="*/ 1090053 w 5155357"/>
              <a:gd name="connsiteY6098" fmla="*/ 445441 h 1041673"/>
              <a:gd name="connsiteX6099" fmla="*/ 1089866 w 5155357"/>
              <a:gd name="connsiteY6099" fmla="*/ 445627 h 1041673"/>
              <a:gd name="connsiteX6100" fmla="*/ 1090053 w 5155357"/>
              <a:gd name="connsiteY6100" fmla="*/ 446000 h 1041673"/>
              <a:gd name="connsiteX6101" fmla="*/ 1090053 w 5155357"/>
              <a:gd name="connsiteY6101" fmla="*/ 446000 h 1041673"/>
              <a:gd name="connsiteX6102" fmla="*/ 1089679 w 5155357"/>
              <a:gd name="connsiteY6102" fmla="*/ 445814 h 1041673"/>
              <a:gd name="connsiteX6103" fmla="*/ 1089866 w 5155357"/>
              <a:gd name="connsiteY6103" fmla="*/ 445627 h 1041673"/>
              <a:gd name="connsiteX6104" fmla="*/ 1090053 w 5155357"/>
              <a:gd name="connsiteY6104" fmla="*/ 445441 h 1041673"/>
              <a:gd name="connsiteX6105" fmla="*/ 1092850 w 5155357"/>
              <a:gd name="connsiteY6105" fmla="*/ 441026 h 1041673"/>
              <a:gd name="connsiteX6106" fmla="*/ 1094529 w 5155357"/>
              <a:gd name="connsiteY6106" fmla="*/ 441026 h 1041673"/>
              <a:gd name="connsiteX6107" fmla="*/ 1090612 w 5155357"/>
              <a:gd name="connsiteY6107" fmla="*/ 446000 h 1041673"/>
              <a:gd name="connsiteX6108" fmla="*/ 1099566 w 5155357"/>
              <a:gd name="connsiteY6108" fmla="*/ 433130 h 1041673"/>
              <a:gd name="connsiteX6109" fmla="*/ 1111318 w 5155357"/>
              <a:gd name="connsiteY6109" fmla="*/ 417026 h 1041673"/>
              <a:gd name="connsiteX6110" fmla="*/ 1099566 w 5155357"/>
              <a:gd name="connsiteY6110" fmla="*/ 433130 h 1041673"/>
              <a:gd name="connsiteX6111" fmla="*/ 1117970 w 5155357"/>
              <a:gd name="connsiteY6111" fmla="*/ 410310 h 1041673"/>
              <a:gd name="connsiteX6112" fmla="*/ 1112934 w 5155357"/>
              <a:gd name="connsiteY6112" fmla="*/ 414725 h 1041673"/>
              <a:gd name="connsiteX6113" fmla="*/ 1120209 w 5155357"/>
              <a:gd name="connsiteY6113" fmla="*/ 404652 h 1041673"/>
              <a:gd name="connsiteX6114" fmla="*/ 1117970 w 5155357"/>
              <a:gd name="connsiteY6114" fmla="*/ 410310 h 1041673"/>
              <a:gd name="connsiteX6115" fmla="*/ 1133018 w 5155357"/>
              <a:gd name="connsiteY6115" fmla="*/ 380154 h 1041673"/>
              <a:gd name="connsiteX6116" fmla="*/ 1116292 w 5155357"/>
              <a:gd name="connsiteY6116" fmla="*/ 403098 h 1041673"/>
              <a:gd name="connsiteX6117" fmla="*/ 1110695 w 5155357"/>
              <a:gd name="connsiteY6117" fmla="*/ 410870 h 1041673"/>
              <a:gd name="connsiteX6118" fmla="*/ 1110695 w 5155357"/>
              <a:gd name="connsiteY6118" fmla="*/ 413171 h 1041673"/>
              <a:gd name="connsiteX6119" fmla="*/ 1087815 w 5155357"/>
              <a:gd name="connsiteY6119" fmla="*/ 441648 h 1041673"/>
              <a:gd name="connsiteX6120" fmla="*/ 1080539 w 5155357"/>
              <a:gd name="connsiteY6120" fmla="*/ 452280 h 1041673"/>
              <a:gd name="connsiteX6121" fmla="*/ 1073825 w 5155357"/>
              <a:gd name="connsiteY6121" fmla="*/ 458995 h 1041673"/>
              <a:gd name="connsiteX6122" fmla="*/ 1068788 w 5155357"/>
              <a:gd name="connsiteY6122" fmla="*/ 465151 h 1041673"/>
              <a:gd name="connsiteX6123" fmla="*/ 1063752 w 5155357"/>
              <a:gd name="connsiteY6123" fmla="*/ 471804 h 1041673"/>
              <a:gd name="connsiteX6124" fmla="*/ 1063752 w 5155357"/>
              <a:gd name="connsiteY6124" fmla="*/ 470125 h 1041673"/>
              <a:gd name="connsiteX6125" fmla="*/ 1065431 w 5155357"/>
              <a:gd name="connsiteY6125" fmla="*/ 465711 h 1041673"/>
              <a:gd name="connsiteX6126" fmla="*/ 1067109 w 5155357"/>
              <a:gd name="connsiteY6126" fmla="*/ 465151 h 1041673"/>
              <a:gd name="connsiteX6127" fmla="*/ 1066985 w 5155357"/>
              <a:gd name="connsiteY6127" fmla="*/ 462602 h 1041673"/>
              <a:gd name="connsiteX6128" fmla="*/ 1067482 w 5155357"/>
              <a:gd name="connsiteY6128" fmla="*/ 462415 h 1041673"/>
              <a:gd name="connsiteX6129" fmla="*/ 1067794 w 5155357"/>
              <a:gd name="connsiteY6129" fmla="*/ 461980 h 1041673"/>
              <a:gd name="connsiteX6130" fmla="*/ 1067358 w 5155357"/>
              <a:gd name="connsiteY6130" fmla="*/ 461669 h 1041673"/>
              <a:gd name="connsiteX6131" fmla="*/ 1066487 w 5155357"/>
              <a:gd name="connsiteY6131" fmla="*/ 462042 h 1041673"/>
              <a:gd name="connsiteX6132" fmla="*/ 1066612 w 5155357"/>
              <a:gd name="connsiteY6132" fmla="*/ 461793 h 1041673"/>
              <a:gd name="connsiteX6133" fmla="*/ 1079980 w 5155357"/>
              <a:gd name="connsiteY6133" fmla="*/ 445565 h 1041673"/>
              <a:gd name="connsiteX6134" fmla="*/ 1083897 w 5155357"/>
              <a:gd name="connsiteY6134" fmla="*/ 441150 h 1041673"/>
              <a:gd name="connsiteX6135" fmla="*/ 1083897 w 5155357"/>
              <a:gd name="connsiteY6135" fmla="*/ 440964 h 1041673"/>
              <a:gd name="connsiteX6136" fmla="*/ 1083960 w 5155357"/>
              <a:gd name="connsiteY6136" fmla="*/ 440964 h 1041673"/>
              <a:gd name="connsiteX6137" fmla="*/ 1090425 w 5155357"/>
              <a:gd name="connsiteY6137" fmla="*/ 435306 h 1041673"/>
              <a:gd name="connsiteX6138" fmla="*/ 1092167 w 5155357"/>
              <a:gd name="connsiteY6138" fmla="*/ 432570 h 1041673"/>
              <a:gd name="connsiteX6139" fmla="*/ 1092291 w 5155357"/>
              <a:gd name="connsiteY6139" fmla="*/ 432694 h 1041673"/>
              <a:gd name="connsiteX6140" fmla="*/ 1097825 w 5155357"/>
              <a:gd name="connsiteY6140" fmla="*/ 424984 h 1041673"/>
              <a:gd name="connsiteX6141" fmla="*/ 1099939 w 5155357"/>
              <a:gd name="connsiteY6141" fmla="*/ 422311 h 1041673"/>
              <a:gd name="connsiteX6142" fmla="*/ 1102551 w 5155357"/>
              <a:gd name="connsiteY6142" fmla="*/ 418767 h 1041673"/>
              <a:gd name="connsiteX6143" fmla="*/ 1102302 w 5155357"/>
              <a:gd name="connsiteY6143" fmla="*/ 418020 h 1041673"/>
              <a:gd name="connsiteX6144" fmla="*/ 1101555 w 5155357"/>
              <a:gd name="connsiteY6144" fmla="*/ 418269 h 1041673"/>
              <a:gd name="connsiteX6145" fmla="*/ 1099130 w 5155357"/>
              <a:gd name="connsiteY6145" fmla="*/ 421565 h 1041673"/>
              <a:gd name="connsiteX6146" fmla="*/ 1096830 w 5155357"/>
              <a:gd name="connsiteY6146" fmla="*/ 424549 h 1041673"/>
              <a:gd name="connsiteX6147" fmla="*/ 1096830 w 5155357"/>
              <a:gd name="connsiteY6147" fmla="*/ 424363 h 1041673"/>
              <a:gd name="connsiteX6148" fmla="*/ 1095089 w 5155357"/>
              <a:gd name="connsiteY6148" fmla="*/ 425420 h 1041673"/>
              <a:gd name="connsiteX6149" fmla="*/ 1102364 w 5155357"/>
              <a:gd name="connsiteY6149" fmla="*/ 416528 h 1041673"/>
              <a:gd name="connsiteX6150" fmla="*/ 1106281 w 5155357"/>
              <a:gd name="connsiteY6150" fmla="*/ 408632 h 1041673"/>
              <a:gd name="connsiteX6151" fmla="*/ 1107960 w 5155357"/>
              <a:gd name="connsiteY6151" fmla="*/ 410870 h 1041673"/>
              <a:gd name="connsiteX6152" fmla="*/ 1116167 w 5155357"/>
              <a:gd name="connsiteY6152" fmla="*/ 400611 h 1041673"/>
              <a:gd name="connsiteX6153" fmla="*/ 1116603 w 5155357"/>
              <a:gd name="connsiteY6153" fmla="*/ 400424 h 1041673"/>
              <a:gd name="connsiteX6154" fmla="*/ 1117784 w 5155357"/>
              <a:gd name="connsiteY6154" fmla="*/ 398994 h 1041673"/>
              <a:gd name="connsiteX6155" fmla="*/ 1119712 w 5155357"/>
              <a:gd name="connsiteY6155" fmla="*/ 396383 h 1041673"/>
              <a:gd name="connsiteX6156" fmla="*/ 1119712 w 5155357"/>
              <a:gd name="connsiteY6156" fmla="*/ 396383 h 1041673"/>
              <a:gd name="connsiteX6157" fmla="*/ 1121390 w 5155357"/>
              <a:gd name="connsiteY6157" fmla="*/ 389667 h 1041673"/>
              <a:gd name="connsiteX6158" fmla="*/ 1126426 w 5155357"/>
              <a:gd name="connsiteY6158" fmla="*/ 380714 h 1041673"/>
              <a:gd name="connsiteX6159" fmla="*/ 1132457 w 5155357"/>
              <a:gd name="connsiteY6159" fmla="*/ 379719 h 1041673"/>
              <a:gd name="connsiteX6160" fmla="*/ 1133080 w 5155357"/>
              <a:gd name="connsiteY6160" fmla="*/ 380030 h 1041673"/>
              <a:gd name="connsiteX6161" fmla="*/ 1133204 w 5155357"/>
              <a:gd name="connsiteY6161" fmla="*/ 380030 h 1041673"/>
              <a:gd name="connsiteX6162" fmla="*/ 1133204 w 5155357"/>
              <a:gd name="connsiteY6162" fmla="*/ 380154 h 1041673"/>
              <a:gd name="connsiteX6163" fmla="*/ 1153101 w 5155357"/>
              <a:gd name="connsiteY6163" fmla="*/ 357211 h 1041673"/>
              <a:gd name="connsiteX6164" fmla="*/ 1133141 w 5155357"/>
              <a:gd name="connsiteY6164" fmla="*/ 378413 h 1041673"/>
              <a:gd name="connsiteX6165" fmla="*/ 1133080 w 5155357"/>
              <a:gd name="connsiteY6165" fmla="*/ 378413 h 1041673"/>
              <a:gd name="connsiteX6166" fmla="*/ 1133018 w 5155357"/>
              <a:gd name="connsiteY6166" fmla="*/ 372880 h 1041673"/>
              <a:gd name="connsiteX6167" fmla="*/ 1134696 w 5155357"/>
              <a:gd name="connsiteY6167" fmla="*/ 372880 h 1041673"/>
              <a:gd name="connsiteX6168" fmla="*/ 1141225 w 5155357"/>
              <a:gd name="connsiteY6168" fmla="*/ 361501 h 1041673"/>
              <a:gd name="connsiteX6169" fmla="*/ 1142095 w 5155357"/>
              <a:gd name="connsiteY6169" fmla="*/ 359698 h 1041673"/>
              <a:gd name="connsiteX6170" fmla="*/ 1143650 w 5155357"/>
              <a:gd name="connsiteY6170" fmla="*/ 357460 h 1041673"/>
              <a:gd name="connsiteX6171" fmla="*/ 1146199 w 5155357"/>
              <a:gd name="connsiteY6171" fmla="*/ 355221 h 1041673"/>
              <a:gd name="connsiteX6172" fmla="*/ 1147256 w 5155357"/>
              <a:gd name="connsiteY6172" fmla="*/ 351988 h 1041673"/>
              <a:gd name="connsiteX6173" fmla="*/ 1148810 w 5155357"/>
              <a:gd name="connsiteY6173" fmla="*/ 350247 h 1041673"/>
              <a:gd name="connsiteX6174" fmla="*/ 1150489 w 5155357"/>
              <a:gd name="connsiteY6174" fmla="*/ 346454 h 1041673"/>
              <a:gd name="connsiteX6175" fmla="*/ 1153473 w 5155357"/>
              <a:gd name="connsiteY6175" fmla="*/ 344589 h 1041673"/>
              <a:gd name="connsiteX6176" fmla="*/ 1153598 w 5155357"/>
              <a:gd name="connsiteY6176" fmla="*/ 343034 h 1041673"/>
              <a:gd name="connsiteX6177" fmla="*/ 1156396 w 5155357"/>
              <a:gd name="connsiteY6177" fmla="*/ 341107 h 1041673"/>
              <a:gd name="connsiteX6178" fmla="*/ 1158945 w 5155357"/>
              <a:gd name="connsiteY6178" fmla="*/ 337501 h 1041673"/>
              <a:gd name="connsiteX6179" fmla="*/ 1161744 w 5155357"/>
              <a:gd name="connsiteY6179" fmla="*/ 333708 h 1041673"/>
              <a:gd name="connsiteX6180" fmla="*/ 1167091 w 5155357"/>
              <a:gd name="connsiteY6180" fmla="*/ 327614 h 1041673"/>
              <a:gd name="connsiteX6181" fmla="*/ 1166033 w 5155357"/>
              <a:gd name="connsiteY6181" fmla="*/ 331532 h 1041673"/>
              <a:gd name="connsiteX6182" fmla="*/ 1167775 w 5155357"/>
              <a:gd name="connsiteY6182" fmla="*/ 328858 h 1041673"/>
              <a:gd name="connsiteX6183" fmla="*/ 1167588 w 5155357"/>
              <a:gd name="connsiteY6183" fmla="*/ 329231 h 1041673"/>
              <a:gd name="connsiteX6184" fmla="*/ 1164976 w 5155357"/>
              <a:gd name="connsiteY6184" fmla="*/ 333521 h 1041673"/>
              <a:gd name="connsiteX6185" fmla="*/ 1162054 w 5155357"/>
              <a:gd name="connsiteY6185" fmla="*/ 337501 h 1041673"/>
              <a:gd name="connsiteX6186" fmla="*/ 1160500 w 5155357"/>
              <a:gd name="connsiteY6186" fmla="*/ 339926 h 1041673"/>
              <a:gd name="connsiteX6187" fmla="*/ 1161121 w 5155357"/>
              <a:gd name="connsiteY6187" fmla="*/ 341045 h 1041673"/>
              <a:gd name="connsiteX6188" fmla="*/ 1162676 w 5155357"/>
              <a:gd name="connsiteY6188" fmla="*/ 339304 h 1041673"/>
              <a:gd name="connsiteX6189" fmla="*/ 1153163 w 5155357"/>
              <a:gd name="connsiteY6189" fmla="*/ 357149 h 1041673"/>
              <a:gd name="connsiteX6190" fmla="*/ 1147505 w 5155357"/>
              <a:gd name="connsiteY6190" fmla="*/ 795313 h 1041673"/>
              <a:gd name="connsiteX6191" fmla="*/ 1146572 w 5155357"/>
              <a:gd name="connsiteY6191" fmla="*/ 797427 h 1041673"/>
              <a:gd name="connsiteX6192" fmla="*/ 1146323 w 5155357"/>
              <a:gd name="connsiteY6192" fmla="*/ 798982 h 1041673"/>
              <a:gd name="connsiteX6193" fmla="*/ 1146696 w 5155357"/>
              <a:gd name="connsiteY6193" fmla="*/ 800971 h 1041673"/>
              <a:gd name="connsiteX6194" fmla="*/ 1146385 w 5155357"/>
              <a:gd name="connsiteY6194" fmla="*/ 804329 h 1041673"/>
              <a:gd name="connsiteX6195" fmla="*/ 1146012 w 5155357"/>
              <a:gd name="connsiteY6195" fmla="*/ 808308 h 1041673"/>
              <a:gd name="connsiteX6196" fmla="*/ 1146634 w 5155357"/>
              <a:gd name="connsiteY6196" fmla="*/ 812785 h 1041673"/>
              <a:gd name="connsiteX6197" fmla="*/ 1146572 w 5155357"/>
              <a:gd name="connsiteY6197" fmla="*/ 815894 h 1041673"/>
              <a:gd name="connsiteX6198" fmla="*/ 1146447 w 5155357"/>
              <a:gd name="connsiteY6198" fmla="*/ 819003 h 1041673"/>
              <a:gd name="connsiteX6199" fmla="*/ 1146447 w 5155357"/>
              <a:gd name="connsiteY6199" fmla="*/ 822858 h 1041673"/>
              <a:gd name="connsiteX6200" fmla="*/ 1146012 w 5155357"/>
              <a:gd name="connsiteY6200" fmla="*/ 827024 h 1041673"/>
              <a:gd name="connsiteX6201" fmla="*/ 1146012 w 5155357"/>
              <a:gd name="connsiteY6201" fmla="*/ 831314 h 1041673"/>
              <a:gd name="connsiteX6202" fmla="*/ 1144893 w 5155357"/>
              <a:gd name="connsiteY6202" fmla="*/ 818692 h 1041673"/>
              <a:gd name="connsiteX6203" fmla="*/ 1144893 w 5155357"/>
              <a:gd name="connsiteY6203" fmla="*/ 811790 h 1041673"/>
              <a:gd name="connsiteX6204" fmla="*/ 1144520 w 5155357"/>
              <a:gd name="connsiteY6204" fmla="*/ 808806 h 1041673"/>
              <a:gd name="connsiteX6205" fmla="*/ 1144520 w 5155357"/>
              <a:gd name="connsiteY6205" fmla="*/ 805199 h 1041673"/>
              <a:gd name="connsiteX6206" fmla="*/ 1144396 w 5155357"/>
              <a:gd name="connsiteY6206" fmla="*/ 802215 h 1041673"/>
              <a:gd name="connsiteX6207" fmla="*/ 1144520 w 5155357"/>
              <a:gd name="connsiteY6207" fmla="*/ 799914 h 1041673"/>
              <a:gd name="connsiteX6208" fmla="*/ 1144520 w 5155357"/>
              <a:gd name="connsiteY6208" fmla="*/ 797489 h 1041673"/>
              <a:gd name="connsiteX6209" fmla="*/ 1144645 w 5155357"/>
              <a:gd name="connsiteY6209" fmla="*/ 794070 h 1041673"/>
              <a:gd name="connsiteX6210" fmla="*/ 1144396 w 5155357"/>
              <a:gd name="connsiteY6210" fmla="*/ 791272 h 1041673"/>
              <a:gd name="connsiteX6211" fmla="*/ 1144645 w 5155357"/>
              <a:gd name="connsiteY6211" fmla="*/ 788287 h 1041673"/>
              <a:gd name="connsiteX6212" fmla="*/ 1144831 w 5155357"/>
              <a:gd name="connsiteY6212" fmla="*/ 786919 h 1041673"/>
              <a:gd name="connsiteX6213" fmla="*/ 1145142 w 5155357"/>
              <a:gd name="connsiteY6213" fmla="*/ 784867 h 1041673"/>
              <a:gd name="connsiteX6214" fmla="*/ 1145080 w 5155357"/>
              <a:gd name="connsiteY6214" fmla="*/ 782878 h 1041673"/>
              <a:gd name="connsiteX6215" fmla="*/ 1146634 w 5155357"/>
              <a:gd name="connsiteY6215" fmla="*/ 782878 h 1041673"/>
              <a:gd name="connsiteX6216" fmla="*/ 1146696 w 5155357"/>
              <a:gd name="connsiteY6216" fmla="*/ 785551 h 1041673"/>
              <a:gd name="connsiteX6217" fmla="*/ 1146696 w 5155357"/>
              <a:gd name="connsiteY6217" fmla="*/ 788101 h 1041673"/>
              <a:gd name="connsiteX6218" fmla="*/ 1146696 w 5155357"/>
              <a:gd name="connsiteY6218" fmla="*/ 790152 h 1041673"/>
              <a:gd name="connsiteX6219" fmla="*/ 1146696 w 5155357"/>
              <a:gd name="connsiteY6219" fmla="*/ 793261 h 1041673"/>
              <a:gd name="connsiteX6220" fmla="*/ 1146696 w 5155357"/>
              <a:gd name="connsiteY6220" fmla="*/ 794567 h 1041673"/>
              <a:gd name="connsiteX6221" fmla="*/ 1147567 w 5155357"/>
              <a:gd name="connsiteY6221" fmla="*/ 795375 h 1041673"/>
              <a:gd name="connsiteX6222" fmla="*/ 1145329 w 5155357"/>
              <a:gd name="connsiteY6222" fmla="*/ 773178 h 1041673"/>
              <a:gd name="connsiteX6223" fmla="*/ 1146447 w 5155357"/>
              <a:gd name="connsiteY6223" fmla="*/ 776536 h 1041673"/>
              <a:gd name="connsiteX6224" fmla="*/ 1145329 w 5155357"/>
              <a:gd name="connsiteY6224" fmla="*/ 773178 h 1041673"/>
              <a:gd name="connsiteX6225" fmla="*/ 1149121 w 5155357"/>
              <a:gd name="connsiteY6225" fmla="*/ 752535 h 1041673"/>
              <a:gd name="connsiteX6226" fmla="*/ 1148810 w 5155357"/>
              <a:gd name="connsiteY6226" fmla="*/ 755768 h 1041673"/>
              <a:gd name="connsiteX6227" fmla="*/ 1148810 w 5155357"/>
              <a:gd name="connsiteY6227" fmla="*/ 757820 h 1041673"/>
              <a:gd name="connsiteX6228" fmla="*/ 1148313 w 5155357"/>
              <a:gd name="connsiteY6228" fmla="*/ 761053 h 1041673"/>
              <a:gd name="connsiteX6229" fmla="*/ 1147691 w 5155357"/>
              <a:gd name="connsiteY6229" fmla="*/ 765157 h 1041673"/>
              <a:gd name="connsiteX6230" fmla="*/ 1146261 w 5155357"/>
              <a:gd name="connsiteY6230" fmla="*/ 768017 h 1041673"/>
              <a:gd name="connsiteX6231" fmla="*/ 1145764 w 5155357"/>
              <a:gd name="connsiteY6231" fmla="*/ 764287 h 1041673"/>
              <a:gd name="connsiteX6232" fmla="*/ 1144831 w 5155357"/>
              <a:gd name="connsiteY6232" fmla="*/ 761302 h 1041673"/>
              <a:gd name="connsiteX6233" fmla="*/ 1145204 w 5155357"/>
              <a:gd name="connsiteY6233" fmla="*/ 756514 h 1041673"/>
              <a:gd name="connsiteX6234" fmla="*/ 1145888 w 5155357"/>
              <a:gd name="connsiteY6234" fmla="*/ 752100 h 1041673"/>
              <a:gd name="connsiteX6235" fmla="*/ 1146137 w 5155357"/>
              <a:gd name="connsiteY6235" fmla="*/ 749302 h 1041673"/>
              <a:gd name="connsiteX6236" fmla="*/ 1145453 w 5155357"/>
              <a:gd name="connsiteY6236" fmla="*/ 744514 h 1041673"/>
              <a:gd name="connsiteX6237" fmla="*/ 1146012 w 5155357"/>
              <a:gd name="connsiteY6237" fmla="*/ 741157 h 1041673"/>
              <a:gd name="connsiteX6238" fmla="*/ 1147008 w 5155357"/>
              <a:gd name="connsiteY6238" fmla="*/ 736245 h 1041673"/>
              <a:gd name="connsiteX6239" fmla="*/ 1148189 w 5155357"/>
              <a:gd name="connsiteY6239" fmla="*/ 729529 h 1041673"/>
              <a:gd name="connsiteX6240" fmla="*/ 1149121 w 5155357"/>
              <a:gd name="connsiteY6240" fmla="*/ 733633 h 1041673"/>
              <a:gd name="connsiteX6241" fmla="*/ 1149121 w 5155357"/>
              <a:gd name="connsiteY6241" fmla="*/ 739478 h 1041673"/>
              <a:gd name="connsiteX6242" fmla="*/ 1148810 w 5155357"/>
              <a:gd name="connsiteY6242" fmla="*/ 742400 h 1041673"/>
              <a:gd name="connsiteX6243" fmla="*/ 1148686 w 5155357"/>
              <a:gd name="connsiteY6243" fmla="*/ 745820 h 1041673"/>
              <a:gd name="connsiteX6244" fmla="*/ 1149370 w 5155357"/>
              <a:gd name="connsiteY6244" fmla="*/ 748618 h 1041673"/>
              <a:gd name="connsiteX6245" fmla="*/ 1149121 w 5155357"/>
              <a:gd name="connsiteY6245" fmla="*/ 752535 h 1041673"/>
              <a:gd name="connsiteX6246" fmla="*/ 1158137 w 5155357"/>
              <a:gd name="connsiteY6246" fmla="*/ 654792 h 1041673"/>
              <a:gd name="connsiteX6247" fmla="*/ 1150302 w 5155357"/>
              <a:gd name="connsiteY6247" fmla="*/ 712306 h 1041673"/>
              <a:gd name="connsiteX6248" fmla="*/ 1150863 w 5155357"/>
              <a:gd name="connsiteY6248" fmla="*/ 696700 h 1041673"/>
              <a:gd name="connsiteX6249" fmla="*/ 1157515 w 5155357"/>
              <a:gd name="connsiteY6249" fmla="*/ 641673 h 1041673"/>
              <a:gd name="connsiteX6250" fmla="*/ 1157577 w 5155357"/>
              <a:gd name="connsiteY6250" fmla="*/ 650999 h 1041673"/>
              <a:gd name="connsiteX6251" fmla="*/ 1158137 w 5155357"/>
              <a:gd name="connsiteY6251" fmla="*/ 654854 h 1041673"/>
              <a:gd name="connsiteX6252" fmla="*/ 1158012 w 5155357"/>
              <a:gd name="connsiteY6252" fmla="*/ 650067 h 1041673"/>
              <a:gd name="connsiteX6253" fmla="*/ 1159070 w 5155357"/>
              <a:gd name="connsiteY6253" fmla="*/ 647580 h 1041673"/>
              <a:gd name="connsiteX6254" fmla="*/ 1158012 w 5155357"/>
              <a:gd name="connsiteY6254" fmla="*/ 650067 h 1041673"/>
              <a:gd name="connsiteX6255" fmla="*/ 1169764 w 5155357"/>
              <a:gd name="connsiteY6255" fmla="*/ 576697 h 1041673"/>
              <a:gd name="connsiteX6256" fmla="*/ 1167837 w 5155357"/>
              <a:gd name="connsiteY6256" fmla="*/ 581671 h 1041673"/>
              <a:gd name="connsiteX6257" fmla="*/ 1166966 w 5155357"/>
              <a:gd name="connsiteY6257" fmla="*/ 590812 h 1041673"/>
              <a:gd name="connsiteX6258" fmla="*/ 1167837 w 5155357"/>
              <a:gd name="connsiteY6258" fmla="*/ 591993 h 1041673"/>
              <a:gd name="connsiteX6259" fmla="*/ 1168707 w 5155357"/>
              <a:gd name="connsiteY6259" fmla="*/ 589941 h 1041673"/>
              <a:gd name="connsiteX6260" fmla="*/ 1167712 w 5155357"/>
              <a:gd name="connsiteY6260" fmla="*/ 596159 h 1041673"/>
              <a:gd name="connsiteX6261" fmla="*/ 1166469 w 5155357"/>
              <a:gd name="connsiteY6261" fmla="*/ 599952 h 1041673"/>
              <a:gd name="connsiteX6262" fmla="*/ 1166842 w 5155357"/>
              <a:gd name="connsiteY6262" fmla="*/ 603744 h 1041673"/>
              <a:gd name="connsiteX6263" fmla="*/ 1164728 w 5155357"/>
              <a:gd name="connsiteY6263" fmla="*/ 609092 h 1041673"/>
              <a:gd name="connsiteX6264" fmla="*/ 1163360 w 5155357"/>
              <a:gd name="connsiteY6264" fmla="*/ 618045 h 1041673"/>
              <a:gd name="connsiteX6265" fmla="*/ 1163049 w 5155357"/>
              <a:gd name="connsiteY6265" fmla="*/ 625071 h 1041673"/>
              <a:gd name="connsiteX6266" fmla="*/ 1160935 w 5155357"/>
              <a:gd name="connsiteY6266" fmla="*/ 628118 h 1041673"/>
              <a:gd name="connsiteX6267" fmla="*/ 1162676 w 5155357"/>
              <a:gd name="connsiteY6267" fmla="*/ 632657 h 1041673"/>
              <a:gd name="connsiteX6268" fmla="*/ 1160935 w 5155357"/>
              <a:gd name="connsiteY6268" fmla="*/ 637693 h 1041673"/>
              <a:gd name="connsiteX6269" fmla="*/ 1160624 w 5155357"/>
              <a:gd name="connsiteY6269" fmla="*/ 641610 h 1041673"/>
              <a:gd name="connsiteX6270" fmla="*/ 1159443 w 5155357"/>
              <a:gd name="connsiteY6270" fmla="*/ 646833 h 1041673"/>
              <a:gd name="connsiteX6271" fmla="*/ 1159194 w 5155357"/>
              <a:gd name="connsiteY6271" fmla="*/ 647331 h 1041673"/>
              <a:gd name="connsiteX6272" fmla="*/ 1160375 w 5155357"/>
              <a:gd name="connsiteY6272" fmla="*/ 643289 h 1041673"/>
              <a:gd name="connsiteX6273" fmla="*/ 1159256 w 5155357"/>
              <a:gd name="connsiteY6273" fmla="*/ 638750 h 1041673"/>
              <a:gd name="connsiteX6274" fmla="*/ 1159256 w 5155357"/>
              <a:gd name="connsiteY6274" fmla="*/ 638626 h 1041673"/>
              <a:gd name="connsiteX6275" fmla="*/ 1159691 w 5155357"/>
              <a:gd name="connsiteY6275" fmla="*/ 638626 h 1041673"/>
              <a:gd name="connsiteX6276" fmla="*/ 1160375 w 5155357"/>
              <a:gd name="connsiteY6276" fmla="*/ 637631 h 1041673"/>
              <a:gd name="connsiteX6277" fmla="*/ 1159381 w 5155357"/>
              <a:gd name="connsiteY6277" fmla="*/ 636947 h 1041673"/>
              <a:gd name="connsiteX6278" fmla="*/ 1158758 w 5155357"/>
              <a:gd name="connsiteY6278" fmla="*/ 637009 h 1041673"/>
              <a:gd name="connsiteX6279" fmla="*/ 1160935 w 5155357"/>
              <a:gd name="connsiteY6279" fmla="*/ 628180 h 1041673"/>
              <a:gd name="connsiteX6280" fmla="*/ 1159070 w 5155357"/>
              <a:gd name="connsiteY6280" fmla="*/ 630792 h 1041673"/>
              <a:gd name="connsiteX6281" fmla="*/ 1158137 w 5155357"/>
              <a:gd name="connsiteY6281" fmla="*/ 637134 h 1041673"/>
              <a:gd name="connsiteX6282" fmla="*/ 1158137 w 5155357"/>
              <a:gd name="connsiteY6282" fmla="*/ 637134 h 1041673"/>
              <a:gd name="connsiteX6283" fmla="*/ 1159070 w 5155357"/>
              <a:gd name="connsiteY6283" fmla="*/ 630792 h 1041673"/>
              <a:gd name="connsiteX6284" fmla="*/ 1159567 w 5155357"/>
              <a:gd name="connsiteY6284" fmla="*/ 626874 h 1041673"/>
              <a:gd name="connsiteX6285" fmla="*/ 1160935 w 5155357"/>
              <a:gd name="connsiteY6285" fmla="*/ 618791 h 1041673"/>
              <a:gd name="connsiteX6286" fmla="*/ 1161308 w 5155357"/>
              <a:gd name="connsiteY6286" fmla="*/ 612947 h 1041673"/>
              <a:gd name="connsiteX6287" fmla="*/ 1162490 w 5155357"/>
              <a:gd name="connsiteY6287" fmla="*/ 609651 h 1041673"/>
              <a:gd name="connsiteX6288" fmla="*/ 1162676 w 5155357"/>
              <a:gd name="connsiteY6288" fmla="*/ 605672 h 1041673"/>
              <a:gd name="connsiteX6289" fmla="*/ 1163733 w 5155357"/>
              <a:gd name="connsiteY6289" fmla="*/ 601382 h 1041673"/>
              <a:gd name="connsiteX6290" fmla="*/ 1164728 w 5155357"/>
              <a:gd name="connsiteY6290" fmla="*/ 597402 h 1041673"/>
              <a:gd name="connsiteX6291" fmla="*/ 1164417 w 5155357"/>
              <a:gd name="connsiteY6291" fmla="*/ 594853 h 1041673"/>
              <a:gd name="connsiteX6292" fmla="*/ 1163546 w 5155357"/>
              <a:gd name="connsiteY6292" fmla="*/ 593610 h 1041673"/>
              <a:gd name="connsiteX6293" fmla="*/ 1164603 w 5155357"/>
              <a:gd name="connsiteY6293" fmla="*/ 588262 h 1041673"/>
              <a:gd name="connsiteX6294" fmla="*/ 1164915 w 5155357"/>
              <a:gd name="connsiteY6294" fmla="*/ 584656 h 1041673"/>
              <a:gd name="connsiteX6295" fmla="*/ 1165599 w 5155357"/>
              <a:gd name="connsiteY6295" fmla="*/ 580179 h 1041673"/>
              <a:gd name="connsiteX6296" fmla="*/ 1168024 w 5155357"/>
              <a:gd name="connsiteY6296" fmla="*/ 575018 h 1041673"/>
              <a:gd name="connsiteX6297" fmla="*/ 1168396 w 5155357"/>
              <a:gd name="connsiteY6297" fmla="*/ 570542 h 1041673"/>
              <a:gd name="connsiteX6298" fmla="*/ 1170075 w 5155357"/>
              <a:gd name="connsiteY6298" fmla="*/ 569174 h 1041673"/>
              <a:gd name="connsiteX6299" fmla="*/ 1169764 w 5155357"/>
              <a:gd name="connsiteY6299" fmla="*/ 576759 h 1041673"/>
              <a:gd name="connsiteX6300" fmla="*/ 1171816 w 5155357"/>
              <a:gd name="connsiteY6300" fmla="*/ 563578 h 1041673"/>
              <a:gd name="connsiteX6301" fmla="*/ 1169391 w 5155357"/>
              <a:gd name="connsiteY6301" fmla="*/ 563764 h 1041673"/>
              <a:gd name="connsiteX6302" fmla="*/ 1169205 w 5155357"/>
              <a:gd name="connsiteY6302" fmla="*/ 559474 h 1041673"/>
              <a:gd name="connsiteX6303" fmla="*/ 1172189 w 5155357"/>
              <a:gd name="connsiteY6303" fmla="*/ 558604 h 1041673"/>
              <a:gd name="connsiteX6304" fmla="*/ 1171816 w 5155357"/>
              <a:gd name="connsiteY6304" fmla="*/ 563578 h 1041673"/>
              <a:gd name="connsiteX6305" fmla="*/ 1173743 w 5155357"/>
              <a:gd name="connsiteY6305" fmla="*/ 551080 h 1041673"/>
              <a:gd name="connsiteX6306" fmla="*/ 1172313 w 5155357"/>
              <a:gd name="connsiteY6306" fmla="*/ 555557 h 1041673"/>
              <a:gd name="connsiteX6307" fmla="*/ 1170759 w 5155357"/>
              <a:gd name="connsiteY6307" fmla="*/ 555868 h 1041673"/>
              <a:gd name="connsiteX6308" fmla="*/ 1171132 w 5155357"/>
              <a:gd name="connsiteY6308" fmla="*/ 551764 h 1041673"/>
              <a:gd name="connsiteX6309" fmla="*/ 1172189 w 5155357"/>
              <a:gd name="connsiteY6309" fmla="*/ 549153 h 1041673"/>
              <a:gd name="connsiteX6310" fmla="*/ 1172189 w 5155357"/>
              <a:gd name="connsiteY6310" fmla="*/ 547101 h 1041673"/>
              <a:gd name="connsiteX6311" fmla="*/ 1174055 w 5155357"/>
              <a:gd name="connsiteY6311" fmla="*/ 546417 h 1041673"/>
              <a:gd name="connsiteX6312" fmla="*/ 1173743 w 5155357"/>
              <a:gd name="connsiteY6312" fmla="*/ 551080 h 1041673"/>
              <a:gd name="connsiteX6313" fmla="*/ 1175609 w 5155357"/>
              <a:gd name="connsiteY6313" fmla="*/ 539018 h 1041673"/>
              <a:gd name="connsiteX6314" fmla="*/ 1174055 w 5155357"/>
              <a:gd name="connsiteY6314" fmla="*/ 542811 h 1041673"/>
              <a:gd name="connsiteX6315" fmla="*/ 1172500 w 5155357"/>
              <a:gd name="connsiteY6315" fmla="*/ 543308 h 1041673"/>
              <a:gd name="connsiteX6316" fmla="*/ 1173743 w 5155357"/>
              <a:gd name="connsiteY6316" fmla="*/ 537961 h 1041673"/>
              <a:gd name="connsiteX6317" fmla="*/ 1176293 w 5155357"/>
              <a:gd name="connsiteY6317" fmla="*/ 533857 h 1041673"/>
              <a:gd name="connsiteX6318" fmla="*/ 1175609 w 5155357"/>
              <a:gd name="connsiteY6318" fmla="*/ 539018 h 1041673"/>
              <a:gd name="connsiteX6319" fmla="*/ 1182697 w 5155357"/>
              <a:gd name="connsiteY6319" fmla="*/ 497794 h 1041673"/>
              <a:gd name="connsiteX6320" fmla="*/ 1182448 w 5155357"/>
              <a:gd name="connsiteY6320" fmla="*/ 499349 h 1041673"/>
              <a:gd name="connsiteX6321" fmla="*/ 1182075 w 5155357"/>
              <a:gd name="connsiteY6321" fmla="*/ 502830 h 1041673"/>
              <a:gd name="connsiteX6322" fmla="*/ 1181391 w 5155357"/>
              <a:gd name="connsiteY6322" fmla="*/ 505939 h 1041673"/>
              <a:gd name="connsiteX6323" fmla="*/ 1180769 w 5155357"/>
              <a:gd name="connsiteY6323" fmla="*/ 510727 h 1041673"/>
              <a:gd name="connsiteX6324" fmla="*/ 1178966 w 5155357"/>
              <a:gd name="connsiteY6324" fmla="*/ 517318 h 1041673"/>
              <a:gd name="connsiteX6325" fmla="*/ 1178593 w 5155357"/>
              <a:gd name="connsiteY6325" fmla="*/ 516385 h 1041673"/>
              <a:gd name="connsiteX6326" fmla="*/ 1178718 w 5155357"/>
              <a:gd name="connsiteY6326" fmla="*/ 512903 h 1041673"/>
              <a:gd name="connsiteX6327" fmla="*/ 1179464 w 5155357"/>
              <a:gd name="connsiteY6327" fmla="*/ 508862 h 1041673"/>
              <a:gd name="connsiteX6328" fmla="*/ 1179961 w 5155357"/>
              <a:gd name="connsiteY6328" fmla="*/ 505131 h 1041673"/>
              <a:gd name="connsiteX6329" fmla="*/ 1180645 w 5155357"/>
              <a:gd name="connsiteY6329" fmla="*/ 501898 h 1041673"/>
              <a:gd name="connsiteX6330" fmla="*/ 1180645 w 5155357"/>
              <a:gd name="connsiteY6330" fmla="*/ 499038 h 1041673"/>
              <a:gd name="connsiteX6331" fmla="*/ 1182324 w 5155357"/>
              <a:gd name="connsiteY6331" fmla="*/ 494436 h 1041673"/>
              <a:gd name="connsiteX6332" fmla="*/ 1182697 w 5155357"/>
              <a:gd name="connsiteY6332" fmla="*/ 497794 h 1041673"/>
              <a:gd name="connsiteX6333" fmla="*/ 1184998 w 5155357"/>
              <a:gd name="connsiteY6333" fmla="*/ 486540 h 1041673"/>
              <a:gd name="connsiteX6334" fmla="*/ 1183194 w 5155357"/>
              <a:gd name="connsiteY6334" fmla="*/ 486291 h 1041673"/>
              <a:gd name="connsiteX6335" fmla="*/ 1184003 w 5155357"/>
              <a:gd name="connsiteY6335" fmla="*/ 482250 h 1041673"/>
              <a:gd name="connsiteX6336" fmla="*/ 1185308 w 5155357"/>
              <a:gd name="connsiteY6336" fmla="*/ 476467 h 1041673"/>
              <a:gd name="connsiteX6337" fmla="*/ 1185806 w 5155357"/>
              <a:gd name="connsiteY6337" fmla="*/ 481752 h 1041673"/>
              <a:gd name="connsiteX6338" fmla="*/ 1185931 w 5155357"/>
              <a:gd name="connsiteY6338" fmla="*/ 484488 h 1041673"/>
              <a:gd name="connsiteX6339" fmla="*/ 1184998 w 5155357"/>
              <a:gd name="connsiteY6339" fmla="*/ 486540 h 1041673"/>
              <a:gd name="connsiteX6340" fmla="*/ 1189163 w 5155357"/>
              <a:gd name="connsiteY6340" fmla="*/ 518623 h 1041673"/>
              <a:gd name="connsiteX6341" fmla="*/ 1188666 w 5155357"/>
              <a:gd name="connsiteY6341" fmla="*/ 515701 h 1041673"/>
              <a:gd name="connsiteX6342" fmla="*/ 1190096 w 5155357"/>
              <a:gd name="connsiteY6342" fmla="*/ 515266 h 1041673"/>
              <a:gd name="connsiteX6343" fmla="*/ 1190594 w 5155357"/>
              <a:gd name="connsiteY6343" fmla="*/ 517069 h 1041673"/>
              <a:gd name="connsiteX6344" fmla="*/ 1189163 w 5155357"/>
              <a:gd name="connsiteY6344" fmla="*/ 518623 h 1041673"/>
              <a:gd name="connsiteX6345" fmla="*/ 1193703 w 5155357"/>
              <a:gd name="connsiteY6345" fmla="*/ 437544 h 1041673"/>
              <a:gd name="connsiteX6346" fmla="*/ 1191340 w 5155357"/>
              <a:gd name="connsiteY6346" fmla="*/ 437420 h 1041673"/>
              <a:gd name="connsiteX6347" fmla="*/ 1191588 w 5155357"/>
              <a:gd name="connsiteY6347" fmla="*/ 434311 h 1041673"/>
              <a:gd name="connsiteX6348" fmla="*/ 1193018 w 5155357"/>
              <a:gd name="connsiteY6348" fmla="*/ 431326 h 1041673"/>
              <a:gd name="connsiteX6349" fmla="*/ 1193703 w 5155357"/>
              <a:gd name="connsiteY6349" fmla="*/ 437544 h 1041673"/>
              <a:gd name="connsiteX6350" fmla="*/ 123753 w 5155357"/>
              <a:gd name="connsiteY6350" fmla="*/ 218804 h 1041673"/>
              <a:gd name="connsiteX6351" fmla="*/ 124313 w 5155357"/>
              <a:gd name="connsiteY6351" fmla="*/ 216565 h 1041673"/>
              <a:gd name="connsiteX6352" fmla="*/ 123753 w 5155357"/>
              <a:gd name="connsiteY6352" fmla="*/ 218804 h 1041673"/>
              <a:gd name="connsiteX6353" fmla="*/ 4562226 w 5155357"/>
              <a:gd name="connsiteY6353" fmla="*/ 237830 h 1041673"/>
              <a:gd name="connsiteX6354" fmla="*/ 4563345 w 5155357"/>
              <a:gd name="connsiteY6354" fmla="*/ 235592 h 1041673"/>
              <a:gd name="connsiteX6355" fmla="*/ 4562226 w 5155357"/>
              <a:gd name="connsiteY6355" fmla="*/ 237830 h 1041673"/>
              <a:gd name="connsiteX6356" fmla="*/ 4278510 w 5155357"/>
              <a:gd name="connsiteY6356" fmla="*/ 260152 h 1041673"/>
              <a:gd name="connsiteX6357" fmla="*/ 4290760 w 5155357"/>
              <a:gd name="connsiteY6357" fmla="*/ 253437 h 1041673"/>
              <a:gd name="connsiteX6358" fmla="*/ 4298594 w 5155357"/>
              <a:gd name="connsiteY6358" fmla="*/ 247841 h 1041673"/>
              <a:gd name="connsiteX6359" fmla="*/ 4303071 w 5155357"/>
              <a:gd name="connsiteY6359" fmla="*/ 242804 h 1041673"/>
              <a:gd name="connsiteX6360" fmla="*/ 4315319 w 5155357"/>
              <a:gd name="connsiteY6360" fmla="*/ 232794 h 1041673"/>
              <a:gd name="connsiteX6361" fmla="*/ 4311962 w 5155357"/>
              <a:gd name="connsiteY6361" fmla="*/ 229436 h 1041673"/>
              <a:gd name="connsiteX6362" fmla="*/ 4299651 w 5155357"/>
              <a:gd name="connsiteY6362" fmla="*/ 233291 h 1041673"/>
              <a:gd name="connsiteX6363" fmla="*/ 4310843 w 5155357"/>
              <a:gd name="connsiteY6363" fmla="*/ 224338 h 1041673"/>
              <a:gd name="connsiteX6364" fmla="*/ 4292438 w 5155357"/>
              <a:gd name="connsiteY6364" fmla="*/ 230493 h 1041673"/>
              <a:gd name="connsiteX6365" fmla="*/ 4285163 w 5155357"/>
              <a:gd name="connsiteY6365" fmla="*/ 231675 h 1041673"/>
              <a:gd name="connsiteX6366" fmla="*/ 4276209 w 5155357"/>
              <a:gd name="connsiteY6366" fmla="*/ 235530 h 1041673"/>
              <a:gd name="connsiteX6367" fmla="*/ 4287339 w 5155357"/>
              <a:gd name="connsiteY6367" fmla="*/ 226576 h 1041673"/>
              <a:gd name="connsiteX6368" fmla="*/ 4278386 w 5155357"/>
              <a:gd name="connsiteY6368" fmla="*/ 229436 h 1041673"/>
              <a:gd name="connsiteX6369" fmla="*/ 4275028 w 5155357"/>
              <a:gd name="connsiteY6369" fmla="*/ 229934 h 1041673"/>
              <a:gd name="connsiteX6370" fmla="*/ 4254945 w 5155357"/>
              <a:gd name="connsiteY6370" fmla="*/ 238887 h 1041673"/>
              <a:gd name="connsiteX6371" fmla="*/ 4252147 w 5155357"/>
              <a:gd name="connsiteY6371" fmla="*/ 238887 h 1041673"/>
              <a:gd name="connsiteX6372" fmla="*/ 4232624 w 5155357"/>
              <a:gd name="connsiteY6372" fmla="*/ 250017 h 1041673"/>
              <a:gd name="connsiteX6373" fmla="*/ 4229825 w 5155357"/>
              <a:gd name="connsiteY6373" fmla="*/ 249457 h 1041673"/>
              <a:gd name="connsiteX6374" fmla="*/ 4225908 w 5155357"/>
              <a:gd name="connsiteY6374" fmla="*/ 252815 h 1041673"/>
              <a:gd name="connsiteX6375" fmla="*/ 4221432 w 5155357"/>
              <a:gd name="connsiteY6375" fmla="*/ 251758 h 1041673"/>
              <a:gd name="connsiteX6376" fmla="*/ 4200229 w 5155357"/>
              <a:gd name="connsiteY6376" fmla="*/ 259592 h 1041673"/>
              <a:gd name="connsiteX6377" fmla="*/ 4199110 w 5155357"/>
              <a:gd name="connsiteY6377" fmla="*/ 260711 h 1041673"/>
              <a:gd name="connsiteX6378" fmla="*/ 4199110 w 5155357"/>
              <a:gd name="connsiteY6378" fmla="*/ 260898 h 1041673"/>
              <a:gd name="connsiteX6379" fmla="*/ 4195939 w 5155357"/>
              <a:gd name="connsiteY6379" fmla="*/ 262017 h 1041673"/>
              <a:gd name="connsiteX6380" fmla="*/ 4195752 w 5155357"/>
              <a:gd name="connsiteY6380" fmla="*/ 261768 h 1041673"/>
              <a:gd name="connsiteX6381" fmla="*/ 4197431 w 5155357"/>
              <a:gd name="connsiteY6381" fmla="*/ 257354 h 1041673"/>
              <a:gd name="connsiteX6382" fmla="*/ 4202467 w 5155357"/>
              <a:gd name="connsiteY6382" fmla="*/ 255675 h 1041673"/>
              <a:gd name="connsiteX6383" fmla="*/ 4186301 w 5155357"/>
              <a:gd name="connsiteY6383" fmla="*/ 259592 h 1041673"/>
              <a:gd name="connsiteX6384" fmla="*/ 4186239 w 5155357"/>
              <a:gd name="connsiteY6384" fmla="*/ 259033 h 1041673"/>
              <a:gd name="connsiteX6385" fmla="*/ 4184809 w 5155357"/>
              <a:gd name="connsiteY6385" fmla="*/ 259965 h 1041673"/>
              <a:gd name="connsiteX6386" fmla="*/ 4180705 w 5155357"/>
              <a:gd name="connsiteY6386" fmla="*/ 262328 h 1041673"/>
              <a:gd name="connsiteX6387" fmla="*/ 4180208 w 5155357"/>
              <a:gd name="connsiteY6387" fmla="*/ 260276 h 1041673"/>
              <a:gd name="connsiteX6388" fmla="*/ 4182135 w 5155357"/>
              <a:gd name="connsiteY6388" fmla="*/ 259281 h 1041673"/>
              <a:gd name="connsiteX6389" fmla="*/ 4181389 w 5155357"/>
              <a:gd name="connsiteY6389" fmla="*/ 259406 h 1041673"/>
              <a:gd name="connsiteX6390" fmla="*/ 4176540 w 5155357"/>
              <a:gd name="connsiteY6390" fmla="*/ 260960 h 1041673"/>
              <a:gd name="connsiteX6391" fmla="*/ 4172933 w 5155357"/>
              <a:gd name="connsiteY6391" fmla="*/ 263074 h 1041673"/>
              <a:gd name="connsiteX6392" fmla="*/ 4171938 w 5155357"/>
              <a:gd name="connsiteY6392" fmla="*/ 263199 h 1041673"/>
              <a:gd name="connsiteX6393" fmla="*/ 4168953 w 5155357"/>
              <a:gd name="connsiteY6393" fmla="*/ 263074 h 1041673"/>
              <a:gd name="connsiteX6394" fmla="*/ 4166591 w 5155357"/>
              <a:gd name="connsiteY6394" fmla="*/ 264256 h 1041673"/>
              <a:gd name="connsiteX6395" fmla="*/ 4172249 w 5155357"/>
              <a:gd name="connsiteY6395" fmla="*/ 258908 h 1041673"/>
              <a:gd name="connsiteX6396" fmla="*/ 4175047 w 5155357"/>
              <a:gd name="connsiteY6396" fmla="*/ 257976 h 1041673"/>
              <a:gd name="connsiteX6397" fmla="*/ 4173990 w 5155357"/>
              <a:gd name="connsiteY6397" fmla="*/ 260090 h 1041673"/>
              <a:gd name="connsiteX6398" fmla="*/ 4175669 w 5155357"/>
              <a:gd name="connsiteY6398" fmla="*/ 257354 h 1041673"/>
              <a:gd name="connsiteX6399" fmla="*/ 4179648 w 5155357"/>
              <a:gd name="connsiteY6399" fmla="*/ 254245 h 1041673"/>
              <a:gd name="connsiteX6400" fmla="*/ 4184125 w 5155357"/>
              <a:gd name="connsiteY6400" fmla="*/ 253064 h 1041673"/>
              <a:gd name="connsiteX6401" fmla="*/ 4184250 w 5155357"/>
              <a:gd name="connsiteY6401" fmla="*/ 253064 h 1041673"/>
              <a:gd name="connsiteX6402" fmla="*/ 4193016 w 5155357"/>
              <a:gd name="connsiteY6402" fmla="*/ 246722 h 1041673"/>
              <a:gd name="connsiteX6403" fmla="*/ 4196374 w 5155357"/>
              <a:gd name="connsiteY6403" fmla="*/ 245540 h 1041673"/>
              <a:gd name="connsiteX6404" fmla="*/ 4201970 w 5155357"/>
              <a:gd name="connsiteY6404" fmla="*/ 243364 h 1041673"/>
              <a:gd name="connsiteX6405" fmla="*/ 4208685 w 5155357"/>
              <a:gd name="connsiteY6405" fmla="*/ 239385 h 1041673"/>
              <a:gd name="connsiteX6406" fmla="*/ 4219318 w 5155357"/>
              <a:gd name="connsiteY6406" fmla="*/ 228752 h 1041673"/>
              <a:gd name="connsiteX6407" fmla="*/ 4208685 w 5155357"/>
              <a:gd name="connsiteY6407" fmla="*/ 233789 h 1041673"/>
              <a:gd name="connsiteX6408" fmla="*/ 4197493 w 5155357"/>
              <a:gd name="connsiteY6408" fmla="*/ 239385 h 1041673"/>
              <a:gd name="connsiteX6409" fmla="*/ 4188539 w 5155357"/>
              <a:gd name="connsiteY6409" fmla="*/ 243364 h 1041673"/>
              <a:gd name="connsiteX6410" fmla="*/ 4175110 w 5155357"/>
              <a:gd name="connsiteY6410" fmla="*/ 250639 h 1041673"/>
              <a:gd name="connsiteX6411" fmla="*/ 4170632 w 5155357"/>
              <a:gd name="connsiteY6411" fmla="*/ 254494 h 1041673"/>
              <a:gd name="connsiteX6412" fmla="*/ 4160560 w 5155357"/>
              <a:gd name="connsiteY6412" fmla="*/ 259033 h 1041673"/>
              <a:gd name="connsiteX6413" fmla="*/ 4161120 w 5155357"/>
              <a:gd name="connsiteY6413" fmla="*/ 257851 h 1041673"/>
              <a:gd name="connsiteX6414" fmla="*/ 4161120 w 5155357"/>
              <a:gd name="connsiteY6414" fmla="*/ 257851 h 1041673"/>
              <a:gd name="connsiteX6415" fmla="*/ 4175856 w 5155357"/>
              <a:gd name="connsiteY6415" fmla="*/ 248836 h 1041673"/>
              <a:gd name="connsiteX6416" fmla="*/ 4199607 w 5155357"/>
              <a:gd name="connsiteY6416" fmla="*/ 235281 h 1041673"/>
              <a:gd name="connsiteX6417" fmla="*/ 4199918 w 5155357"/>
              <a:gd name="connsiteY6417" fmla="*/ 234473 h 1041673"/>
              <a:gd name="connsiteX6418" fmla="*/ 4199110 w 5155357"/>
              <a:gd name="connsiteY6418" fmla="*/ 234162 h 1041673"/>
              <a:gd name="connsiteX6419" fmla="*/ 4175171 w 5155357"/>
              <a:gd name="connsiteY6419" fmla="*/ 247841 h 1041673"/>
              <a:gd name="connsiteX6420" fmla="*/ 4160560 w 5155357"/>
              <a:gd name="connsiteY6420" fmla="*/ 256732 h 1041673"/>
              <a:gd name="connsiteX6421" fmla="*/ 4158446 w 5155357"/>
              <a:gd name="connsiteY6421" fmla="*/ 256981 h 1041673"/>
              <a:gd name="connsiteX6422" fmla="*/ 4164229 w 5155357"/>
              <a:gd name="connsiteY6422" fmla="*/ 252255 h 1041673"/>
              <a:gd name="connsiteX6423" fmla="*/ 4168643 w 5155357"/>
              <a:gd name="connsiteY6423" fmla="*/ 249209 h 1041673"/>
              <a:gd name="connsiteX6424" fmla="*/ 4168643 w 5155357"/>
              <a:gd name="connsiteY6424" fmla="*/ 248525 h 1041673"/>
              <a:gd name="connsiteX6425" fmla="*/ 4167959 w 5155357"/>
              <a:gd name="connsiteY6425" fmla="*/ 248525 h 1041673"/>
              <a:gd name="connsiteX6426" fmla="*/ 4163731 w 5155357"/>
              <a:gd name="connsiteY6426" fmla="*/ 251509 h 1041673"/>
              <a:gd name="connsiteX6427" fmla="*/ 4157388 w 5155357"/>
              <a:gd name="connsiteY6427" fmla="*/ 256856 h 1041673"/>
              <a:gd name="connsiteX6428" fmla="*/ 4157388 w 5155357"/>
              <a:gd name="connsiteY6428" fmla="*/ 256856 h 1041673"/>
              <a:gd name="connsiteX6429" fmla="*/ 4157202 w 5155357"/>
              <a:gd name="connsiteY6429" fmla="*/ 256856 h 1041673"/>
              <a:gd name="connsiteX6430" fmla="*/ 4151606 w 5155357"/>
              <a:gd name="connsiteY6430" fmla="*/ 261768 h 1041673"/>
              <a:gd name="connsiteX6431" fmla="*/ 4125368 w 5155357"/>
              <a:gd name="connsiteY6431" fmla="*/ 280733 h 1041673"/>
              <a:gd name="connsiteX6432" fmla="*/ 4123129 w 5155357"/>
              <a:gd name="connsiteY6432" fmla="*/ 280173 h 1041673"/>
              <a:gd name="connsiteX6433" fmla="*/ 4113616 w 5155357"/>
              <a:gd name="connsiteY6433" fmla="*/ 285272 h 1041673"/>
              <a:gd name="connsiteX6434" fmla="*/ 4109139 w 5155357"/>
              <a:gd name="connsiteY6434" fmla="*/ 288629 h 1041673"/>
              <a:gd name="connsiteX6435" fmla="*/ 4106341 w 5155357"/>
              <a:gd name="connsiteY6435" fmla="*/ 291365 h 1041673"/>
              <a:gd name="connsiteX6436" fmla="*/ 4097388 w 5155357"/>
              <a:gd name="connsiteY6436" fmla="*/ 299261 h 1041673"/>
              <a:gd name="connsiteX6437" fmla="*/ 4097388 w 5155357"/>
              <a:gd name="connsiteY6437" fmla="*/ 298640 h 1041673"/>
              <a:gd name="connsiteX6438" fmla="*/ 4097388 w 5155357"/>
              <a:gd name="connsiteY6438" fmla="*/ 298640 h 1041673"/>
              <a:gd name="connsiteX6439" fmla="*/ 4098134 w 5155357"/>
              <a:gd name="connsiteY6439" fmla="*/ 297956 h 1041673"/>
              <a:gd name="connsiteX6440" fmla="*/ 4098382 w 5155357"/>
              <a:gd name="connsiteY6440" fmla="*/ 297210 h 1041673"/>
              <a:gd name="connsiteX6441" fmla="*/ 4097636 w 5155357"/>
              <a:gd name="connsiteY6441" fmla="*/ 296961 h 1041673"/>
              <a:gd name="connsiteX6442" fmla="*/ 4096393 w 5155357"/>
              <a:gd name="connsiteY6442" fmla="*/ 298204 h 1041673"/>
              <a:gd name="connsiteX6443" fmla="*/ 4096393 w 5155357"/>
              <a:gd name="connsiteY6443" fmla="*/ 298018 h 1041673"/>
              <a:gd name="connsiteX6444" fmla="*/ 4067854 w 5155357"/>
              <a:gd name="connsiteY6444" fmla="*/ 315365 h 1041673"/>
              <a:gd name="connsiteX6445" fmla="*/ 4058900 w 5155357"/>
              <a:gd name="connsiteY6445" fmla="*/ 298018 h 1041673"/>
              <a:gd name="connsiteX6446" fmla="*/ 4056102 w 5155357"/>
              <a:gd name="connsiteY6446" fmla="*/ 291862 h 1041673"/>
              <a:gd name="connsiteX6447" fmla="*/ 4043852 w 5155357"/>
              <a:gd name="connsiteY6447" fmla="*/ 290805 h 1041673"/>
              <a:gd name="connsiteX6448" fmla="*/ 4039376 w 5155357"/>
              <a:gd name="connsiteY6448" fmla="*/ 287945 h 1041673"/>
              <a:gd name="connsiteX6449" fmla="*/ 4030982 w 5155357"/>
              <a:gd name="connsiteY6449" fmla="*/ 290246 h 1041673"/>
              <a:gd name="connsiteX6450" fmla="*/ 4027624 w 5155357"/>
              <a:gd name="connsiteY6450" fmla="*/ 293603 h 1041673"/>
              <a:gd name="connsiteX6451" fmla="*/ 4015873 w 5155357"/>
              <a:gd name="connsiteY6451" fmla="*/ 289624 h 1041673"/>
              <a:gd name="connsiteX6452" fmla="*/ 4006919 w 5155357"/>
              <a:gd name="connsiteY6452" fmla="*/ 292422 h 1041673"/>
              <a:gd name="connsiteX6453" fmla="*/ 3981799 w 5155357"/>
              <a:gd name="connsiteY6453" fmla="*/ 361066 h 1041673"/>
              <a:gd name="connsiteX6454" fmla="*/ 3962836 w 5155357"/>
              <a:gd name="connsiteY6454" fmla="*/ 371698 h 1041673"/>
              <a:gd name="connsiteX6455" fmla="*/ 3936596 w 5155357"/>
              <a:gd name="connsiteY6455" fmla="*/ 387927 h 1041673"/>
              <a:gd name="connsiteX6456" fmla="*/ 3914275 w 5155357"/>
              <a:gd name="connsiteY6456" fmla="*/ 400673 h 1041673"/>
              <a:gd name="connsiteX6457" fmla="*/ 3902586 w 5155357"/>
              <a:gd name="connsiteY6457" fmla="*/ 406828 h 1041673"/>
              <a:gd name="connsiteX6458" fmla="*/ 3904264 w 5155357"/>
              <a:gd name="connsiteY6458" fmla="*/ 412487 h 1041673"/>
              <a:gd name="connsiteX6459" fmla="*/ 3903705 w 5155357"/>
              <a:gd name="connsiteY6459" fmla="*/ 420818 h 1041673"/>
              <a:gd name="connsiteX6460" fmla="*/ 3910979 w 5155357"/>
              <a:gd name="connsiteY6460" fmla="*/ 453213 h 1041673"/>
              <a:gd name="connsiteX6461" fmla="*/ 3915457 w 5155357"/>
              <a:gd name="connsiteY6461" fmla="*/ 467141 h 1041673"/>
              <a:gd name="connsiteX6462" fmla="*/ 3926089 w 5155357"/>
              <a:gd name="connsiteY6462" fmla="*/ 473296 h 1041673"/>
              <a:gd name="connsiteX6463" fmla="*/ 3936721 w 5155357"/>
              <a:gd name="connsiteY6463" fmla="*/ 469939 h 1041673"/>
              <a:gd name="connsiteX6464" fmla="*/ 3940638 w 5155357"/>
              <a:gd name="connsiteY6464" fmla="*/ 472737 h 1041673"/>
              <a:gd name="connsiteX6465" fmla="*/ 3932244 w 5155357"/>
              <a:gd name="connsiteY6465" fmla="*/ 501773 h 1041673"/>
              <a:gd name="connsiteX6466" fmla="*/ 3930006 w 5155357"/>
              <a:gd name="connsiteY6466" fmla="*/ 508489 h 1041673"/>
              <a:gd name="connsiteX6467" fmla="*/ 3923850 w 5155357"/>
              <a:gd name="connsiteY6467" fmla="*/ 524655 h 1041673"/>
              <a:gd name="connsiteX6468" fmla="*/ 3915457 w 5155357"/>
              <a:gd name="connsiteY6468" fmla="*/ 550894 h 1041673"/>
              <a:gd name="connsiteX6469" fmla="*/ 3911539 w 5155357"/>
              <a:gd name="connsiteY6469" fmla="*/ 564821 h 1041673"/>
              <a:gd name="connsiteX6470" fmla="*/ 3907622 w 5155357"/>
              <a:gd name="connsiteY6470" fmla="*/ 572718 h 1041673"/>
              <a:gd name="connsiteX6471" fmla="*/ 3892575 w 5155357"/>
              <a:gd name="connsiteY6471" fmla="*/ 618481 h 1041673"/>
              <a:gd name="connsiteX6472" fmla="*/ 3886420 w 5155357"/>
              <a:gd name="connsiteY6472" fmla="*/ 636823 h 1041673"/>
              <a:gd name="connsiteX6473" fmla="*/ 3881943 w 5155357"/>
              <a:gd name="connsiteY6473" fmla="*/ 657466 h 1041673"/>
              <a:gd name="connsiteX6474" fmla="*/ 3879705 w 5155357"/>
              <a:gd name="connsiteY6474" fmla="*/ 664181 h 1041673"/>
              <a:gd name="connsiteX6475" fmla="*/ 3874109 w 5155357"/>
              <a:gd name="connsiteY6475" fmla="*/ 685943 h 1041673"/>
              <a:gd name="connsiteX6476" fmla="*/ 3864595 w 5155357"/>
              <a:gd name="connsiteY6476" fmla="*/ 722814 h 1041673"/>
              <a:gd name="connsiteX6477" fmla="*/ 3861798 w 5155357"/>
              <a:gd name="connsiteY6477" fmla="*/ 730089 h 1041673"/>
              <a:gd name="connsiteX6478" fmla="*/ 3855082 w 5155357"/>
              <a:gd name="connsiteY6478" fmla="*/ 753530 h 1041673"/>
              <a:gd name="connsiteX6479" fmla="*/ 3854896 w 5155357"/>
              <a:gd name="connsiteY6479" fmla="*/ 753530 h 1041673"/>
              <a:gd name="connsiteX6480" fmla="*/ 3855082 w 5155357"/>
              <a:gd name="connsiteY6480" fmla="*/ 752784 h 1041673"/>
              <a:gd name="connsiteX6481" fmla="*/ 3855082 w 5155357"/>
              <a:gd name="connsiteY6481" fmla="*/ 752473 h 1041673"/>
              <a:gd name="connsiteX6482" fmla="*/ 3854647 w 5155357"/>
              <a:gd name="connsiteY6482" fmla="*/ 751789 h 1041673"/>
              <a:gd name="connsiteX6483" fmla="*/ 3853963 w 5155357"/>
              <a:gd name="connsiteY6483" fmla="*/ 752286 h 1041673"/>
              <a:gd name="connsiteX6484" fmla="*/ 3853963 w 5155357"/>
              <a:gd name="connsiteY6484" fmla="*/ 752597 h 1041673"/>
              <a:gd name="connsiteX6485" fmla="*/ 3853839 w 5155357"/>
              <a:gd name="connsiteY6485" fmla="*/ 753032 h 1041673"/>
              <a:gd name="connsiteX6486" fmla="*/ 3852906 w 5155357"/>
              <a:gd name="connsiteY6486" fmla="*/ 756266 h 1041673"/>
              <a:gd name="connsiteX6487" fmla="*/ 3852968 w 5155357"/>
              <a:gd name="connsiteY6487" fmla="*/ 756266 h 1041673"/>
              <a:gd name="connsiteX6488" fmla="*/ 3852781 w 5155357"/>
              <a:gd name="connsiteY6488" fmla="*/ 757074 h 1041673"/>
              <a:gd name="connsiteX6489" fmla="*/ 3852657 w 5155357"/>
              <a:gd name="connsiteY6489" fmla="*/ 757509 h 1041673"/>
              <a:gd name="connsiteX6490" fmla="*/ 3852657 w 5155357"/>
              <a:gd name="connsiteY6490" fmla="*/ 757634 h 1041673"/>
              <a:gd name="connsiteX6491" fmla="*/ 3838854 w 5155357"/>
              <a:gd name="connsiteY6491" fmla="*/ 820557 h 1041673"/>
              <a:gd name="connsiteX6492" fmla="*/ 3836056 w 5155357"/>
              <a:gd name="connsiteY6492" fmla="*/ 832247 h 1041673"/>
              <a:gd name="connsiteX6493" fmla="*/ 3832139 w 5155357"/>
              <a:gd name="connsiteY6493" fmla="*/ 857926 h 1041673"/>
              <a:gd name="connsiteX6494" fmla="*/ 3831579 w 5155357"/>
              <a:gd name="connsiteY6494" fmla="*/ 864081 h 1041673"/>
              <a:gd name="connsiteX6495" fmla="*/ 3828781 w 5155357"/>
              <a:gd name="connsiteY6495" fmla="*/ 902072 h 1041673"/>
              <a:gd name="connsiteX6496" fmla="*/ 3829340 w 5155357"/>
              <a:gd name="connsiteY6496" fmla="*/ 912145 h 1041673"/>
              <a:gd name="connsiteX6497" fmla="*/ 3842149 w 5155357"/>
              <a:gd name="connsiteY6497" fmla="*/ 952436 h 1041673"/>
              <a:gd name="connsiteX6498" fmla="*/ 3844388 w 5155357"/>
              <a:gd name="connsiteY6498" fmla="*/ 958529 h 1041673"/>
              <a:gd name="connsiteX6499" fmla="*/ 3856139 w 5155357"/>
              <a:gd name="connsiteY6499" fmla="*/ 978612 h 1041673"/>
              <a:gd name="connsiteX6500" fmla="*/ 3887415 w 5155357"/>
              <a:gd name="connsiteY6500" fmla="*/ 1022199 h 1041673"/>
              <a:gd name="connsiteX6501" fmla="*/ 3892451 w 5155357"/>
              <a:gd name="connsiteY6501" fmla="*/ 1027732 h 1041673"/>
              <a:gd name="connsiteX6502" fmla="*/ 3924846 w 5155357"/>
              <a:gd name="connsiteY6502" fmla="*/ 1041101 h 1041673"/>
              <a:gd name="connsiteX6503" fmla="*/ 3935478 w 5155357"/>
              <a:gd name="connsiteY6503" fmla="*/ 1041660 h 1041673"/>
              <a:gd name="connsiteX6504" fmla="*/ 3953323 w 5155357"/>
              <a:gd name="connsiteY6504" fmla="*/ 1039422 h 1041673"/>
              <a:gd name="connsiteX6505" fmla="*/ 3976203 w 5155357"/>
              <a:gd name="connsiteY6505" fmla="*/ 1037743 h 1041673"/>
              <a:gd name="connsiteX6506" fmla="*/ 3981240 w 5155357"/>
              <a:gd name="connsiteY6506" fmla="*/ 1034385 h 1041673"/>
              <a:gd name="connsiteX6507" fmla="*/ 3992432 w 5155357"/>
              <a:gd name="connsiteY6507" fmla="*/ 1031587 h 1041673"/>
              <a:gd name="connsiteX6508" fmla="*/ 4001945 w 5155357"/>
              <a:gd name="connsiteY6508" fmla="*/ 1026613 h 1041673"/>
              <a:gd name="connsiteX6509" fmla="*/ 4025386 w 5155357"/>
              <a:gd name="connsiteY6509" fmla="*/ 1004851 h 1041673"/>
              <a:gd name="connsiteX6510" fmla="*/ 4029303 w 5155357"/>
              <a:gd name="connsiteY6510" fmla="*/ 999193 h 1041673"/>
              <a:gd name="connsiteX6511" fmla="*/ 4038816 w 5155357"/>
              <a:gd name="connsiteY6511" fmla="*/ 990861 h 1041673"/>
              <a:gd name="connsiteX6512" fmla="*/ 4047770 w 5155357"/>
              <a:gd name="connsiteY6512" fmla="*/ 981845 h 1041673"/>
              <a:gd name="connsiteX6513" fmla="*/ 4056164 w 5155357"/>
              <a:gd name="connsiteY6513" fmla="*/ 974571 h 1041673"/>
              <a:gd name="connsiteX6514" fmla="*/ 4059521 w 5155357"/>
              <a:gd name="connsiteY6514" fmla="*/ 972892 h 1041673"/>
              <a:gd name="connsiteX6515" fmla="*/ 4072392 w 5155357"/>
              <a:gd name="connsiteY6515" fmla="*/ 957285 h 1041673"/>
              <a:gd name="connsiteX6516" fmla="*/ 4081346 w 5155357"/>
              <a:gd name="connsiteY6516" fmla="*/ 947772 h 1041673"/>
              <a:gd name="connsiteX6517" fmla="*/ 4081346 w 5155357"/>
              <a:gd name="connsiteY6517" fmla="*/ 945596 h 1041673"/>
              <a:gd name="connsiteX6518" fmla="*/ 4091978 w 5155357"/>
              <a:gd name="connsiteY6518" fmla="*/ 931668 h 1041673"/>
              <a:gd name="connsiteX6519" fmla="*/ 4097574 w 5155357"/>
              <a:gd name="connsiteY6519" fmla="*/ 926570 h 1041673"/>
              <a:gd name="connsiteX6520" fmla="*/ 4119336 w 5155357"/>
              <a:gd name="connsiteY6520" fmla="*/ 902569 h 1041673"/>
              <a:gd name="connsiteX6521" fmla="*/ 4129969 w 5155357"/>
              <a:gd name="connsiteY6521" fmla="*/ 892496 h 1041673"/>
              <a:gd name="connsiteX6522" fmla="*/ 4148932 w 5155357"/>
              <a:gd name="connsiteY6522" fmla="*/ 867377 h 1041673"/>
              <a:gd name="connsiteX6523" fmla="*/ 4166218 w 5155357"/>
              <a:gd name="connsiteY6523" fmla="*/ 849532 h 1041673"/>
              <a:gd name="connsiteX6524" fmla="*/ 4166777 w 5155357"/>
              <a:gd name="connsiteY6524" fmla="*/ 846174 h 1041673"/>
              <a:gd name="connsiteX6525" fmla="*/ 4177970 w 5155357"/>
              <a:gd name="connsiteY6525" fmla="*/ 832247 h 1041673"/>
              <a:gd name="connsiteX6526" fmla="*/ 4177970 w 5155357"/>
              <a:gd name="connsiteY6526" fmla="*/ 832247 h 1041673"/>
              <a:gd name="connsiteX6527" fmla="*/ 4179648 w 5155357"/>
              <a:gd name="connsiteY6527" fmla="*/ 830443 h 1041673"/>
              <a:gd name="connsiteX6528" fmla="*/ 4180146 w 5155357"/>
              <a:gd name="connsiteY6528" fmla="*/ 829822 h 1041673"/>
              <a:gd name="connsiteX6529" fmla="*/ 4180021 w 5155357"/>
              <a:gd name="connsiteY6529" fmla="*/ 828516 h 1041673"/>
              <a:gd name="connsiteX6530" fmla="*/ 4178716 w 5155357"/>
              <a:gd name="connsiteY6530" fmla="*/ 828640 h 1041673"/>
              <a:gd name="connsiteX6531" fmla="*/ 4178156 w 5155357"/>
              <a:gd name="connsiteY6531" fmla="*/ 829324 h 1041673"/>
              <a:gd name="connsiteX6532" fmla="*/ 4176912 w 5155357"/>
              <a:gd name="connsiteY6532" fmla="*/ 830692 h 1041673"/>
              <a:gd name="connsiteX6533" fmla="*/ 4163482 w 5155357"/>
              <a:gd name="connsiteY6533" fmla="*/ 843998 h 1041673"/>
              <a:gd name="connsiteX6534" fmla="*/ 4160684 w 5155357"/>
              <a:gd name="connsiteY6534" fmla="*/ 843438 h 1041673"/>
              <a:gd name="connsiteX6535" fmla="*/ 4152850 w 5155357"/>
              <a:gd name="connsiteY6535" fmla="*/ 851335 h 1041673"/>
              <a:gd name="connsiteX6536" fmla="*/ 4159005 w 5155357"/>
              <a:gd name="connsiteY6536" fmla="*/ 843438 h 1041673"/>
              <a:gd name="connsiteX6537" fmla="*/ 4166840 w 5155357"/>
              <a:gd name="connsiteY6537" fmla="*/ 835604 h 1041673"/>
              <a:gd name="connsiteX6538" fmla="*/ 4186923 w 5155357"/>
              <a:gd name="connsiteY6538" fmla="*/ 812163 h 1041673"/>
              <a:gd name="connsiteX6539" fmla="*/ 4186737 w 5155357"/>
              <a:gd name="connsiteY6539" fmla="*/ 811977 h 1041673"/>
              <a:gd name="connsiteX6540" fmla="*/ 4197679 w 5155357"/>
              <a:gd name="connsiteY6540" fmla="*/ 800660 h 1041673"/>
              <a:gd name="connsiteX6541" fmla="*/ 4198923 w 5155357"/>
              <a:gd name="connsiteY6541" fmla="*/ 799292 h 1041673"/>
              <a:gd name="connsiteX6542" fmla="*/ 4198923 w 5155357"/>
              <a:gd name="connsiteY6542" fmla="*/ 798235 h 1041673"/>
              <a:gd name="connsiteX6543" fmla="*/ 4197866 w 5155357"/>
              <a:gd name="connsiteY6543" fmla="*/ 798235 h 1041673"/>
              <a:gd name="connsiteX6544" fmla="*/ 4196623 w 5155357"/>
              <a:gd name="connsiteY6544" fmla="*/ 799603 h 1041673"/>
              <a:gd name="connsiteX6545" fmla="*/ 4186052 w 5155357"/>
              <a:gd name="connsiteY6545" fmla="*/ 810547 h 1041673"/>
              <a:gd name="connsiteX6546" fmla="*/ 4183628 w 5155357"/>
              <a:gd name="connsiteY6546" fmla="*/ 810547 h 1041673"/>
              <a:gd name="connsiteX6547" fmla="*/ 4173555 w 5155357"/>
              <a:gd name="connsiteY6547" fmla="*/ 823977 h 1041673"/>
              <a:gd name="connsiteX6548" fmla="*/ 4168518 w 5155357"/>
              <a:gd name="connsiteY6548" fmla="*/ 826775 h 1041673"/>
              <a:gd name="connsiteX6549" fmla="*/ 4164601 w 5155357"/>
              <a:gd name="connsiteY6549" fmla="*/ 831252 h 1041673"/>
              <a:gd name="connsiteX6550" fmla="*/ 4160125 w 5155357"/>
              <a:gd name="connsiteY6550" fmla="*/ 834609 h 1041673"/>
              <a:gd name="connsiteX6551" fmla="*/ 4177970 w 5155357"/>
              <a:gd name="connsiteY6551" fmla="*/ 813966 h 1041673"/>
              <a:gd name="connsiteX6552" fmla="*/ 4177907 w 5155357"/>
              <a:gd name="connsiteY6552" fmla="*/ 813966 h 1041673"/>
              <a:gd name="connsiteX6553" fmla="*/ 4182943 w 5155357"/>
              <a:gd name="connsiteY6553" fmla="*/ 808060 h 1041673"/>
              <a:gd name="connsiteX6554" fmla="*/ 4189659 w 5155357"/>
              <a:gd name="connsiteY6554" fmla="*/ 800598 h 1041673"/>
              <a:gd name="connsiteX6555" fmla="*/ 4189659 w 5155357"/>
              <a:gd name="connsiteY6555" fmla="*/ 799292 h 1041673"/>
              <a:gd name="connsiteX6556" fmla="*/ 4188353 w 5155357"/>
              <a:gd name="connsiteY6556" fmla="*/ 799230 h 1041673"/>
              <a:gd name="connsiteX6557" fmla="*/ 4181451 w 5155357"/>
              <a:gd name="connsiteY6557" fmla="*/ 806940 h 1041673"/>
              <a:gd name="connsiteX6558" fmla="*/ 4176291 w 5155357"/>
              <a:gd name="connsiteY6558" fmla="*/ 812971 h 1041673"/>
              <a:gd name="connsiteX6559" fmla="*/ 4176291 w 5155357"/>
              <a:gd name="connsiteY6559" fmla="*/ 812971 h 1041673"/>
              <a:gd name="connsiteX6560" fmla="*/ 4176228 w 5155357"/>
              <a:gd name="connsiteY6560" fmla="*/ 812971 h 1041673"/>
              <a:gd name="connsiteX6561" fmla="*/ 4176228 w 5155357"/>
              <a:gd name="connsiteY6561" fmla="*/ 809552 h 1041673"/>
              <a:gd name="connsiteX6562" fmla="*/ 4175917 w 5155357"/>
              <a:gd name="connsiteY6562" fmla="*/ 809179 h 1041673"/>
              <a:gd name="connsiteX6563" fmla="*/ 4175917 w 5155357"/>
              <a:gd name="connsiteY6563" fmla="*/ 809179 h 1041673"/>
              <a:gd name="connsiteX6564" fmla="*/ 4200291 w 5155357"/>
              <a:gd name="connsiteY6564" fmla="*/ 783437 h 1041673"/>
              <a:gd name="connsiteX6565" fmla="*/ 4200291 w 5155357"/>
              <a:gd name="connsiteY6565" fmla="*/ 782691 h 1041673"/>
              <a:gd name="connsiteX6566" fmla="*/ 4199483 w 5155357"/>
              <a:gd name="connsiteY6566" fmla="*/ 782691 h 1041673"/>
              <a:gd name="connsiteX6567" fmla="*/ 4175233 w 5155357"/>
              <a:gd name="connsiteY6567" fmla="*/ 808246 h 1041673"/>
              <a:gd name="connsiteX6568" fmla="*/ 4175047 w 5155357"/>
              <a:gd name="connsiteY6568" fmla="*/ 807811 h 1041673"/>
              <a:gd name="connsiteX6569" fmla="*/ 4156083 w 5155357"/>
              <a:gd name="connsiteY6569" fmla="*/ 826837 h 1041673"/>
              <a:gd name="connsiteX6570" fmla="*/ 4148808 w 5155357"/>
              <a:gd name="connsiteY6570" fmla="*/ 836848 h 1041673"/>
              <a:gd name="connsiteX6571" fmla="*/ 4143772 w 5155357"/>
              <a:gd name="connsiteY6571" fmla="*/ 842444 h 1041673"/>
              <a:gd name="connsiteX6572" fmla="*/ 4140414 w 5155357"/>
              <a:gd name="connsiteY6572" fmla="*/ 843563 h 1041673"/>
              <a:gd name="connsiteX6573" fmla="*/ 4138176 w 5155357"/>
              <a:gd name="connsiteY6573" fmla="*/ 845801 h 1041673"/>
              <a:gd name="connsiteX6574" fmla="*/ 4138176 w 5155357"/>
              <a:gd name="connsiteY6574" fmla="*/ 841387 h 1041673"/>
              <a:gd name="connsiteX6575" fmla="*/ 4142093 w 5155357"/>
              <a:gd name="connsiteY6575" fmla="*/ 836848 h 1041673"/>
              <a:gd name="connsiteX6576" fmla="*/ 4145451 w 5155357"/>
              <a:gd name="connsiteY6576" fmla="*/ 835728 h 1041673"/>
              <a:gd name="connsiteX6577" fmla="*/ 4166653 w 5155357"/>
              <a:gd name="connsiteY6577" fmla="*/ 812288 h 1041673"/>
              <a:gd name="connsiteX6578" fmla="*/ 4167772 w 5155357"/>
              <a:gd name="connsiteY6578" fmla="*/ 808370 h 1041673"/>
              <a:gd name="connsiteX6579" fmla="*/ 4171130 w 5155357"/>
              <a:gd name="connsiteY6579" fmla="*/ 807811 h 1041673"/>
              <a:gd name="connsiteX6580" fmla="*/ 4181762 w 5155357"/>
              <a:gd name="connsiteY6580" fmla="*/ 795002 h 1041673"/>
              <a:gd name="connsiteX6581" fmla="*/ 4181576 w 5155357"/>
              <a:gd name="connsiteY6581" fmla="*/ 794878 h 1041673"/>
              <a:gd name="connsiteX6582" fmla="*/ 4184125 w 5155357"/>
              <a:gd name="connsiteY6582" fmla="*/ 792577 h 1041673"/>
              <a:gd name="connsiteX6583" fmla="*/ 4185120 w 5155357"/>
              <a:gd name="connsiteY6583" fmla="*/ 791458 h 1041673"/>
              <a:gd name="connsiteX6584" fmla="*/ 4185120 w 5155357"/>
              <a:gd name="connsiteY6584" fmla="*/ 790339 h 1041673"/>
              <a:gd name="connsiteX6585" fmla="*/ 4184001 w 5155357"/>
              <a:gd name="connsiteY6585" fmla="*/ 790339 h 1041673"/>
              <a:gd name="connsiteX6586" fmla="*/ 4182882 w 5155357"/>
              <a:gd name="connsiteY6586" fmla="*/ 791582 h 1041673"/>
              <a:gd name="connsiteX6587" fmla="*/ 4180705 w 5155357"/>
              <a:gd name="connsiteY6587" fmla="*/ 793634 h 1041673"/>
              <a:gd name="connsiteX6588" fmla="*/ 4164975 w 5155357"/>
              <a:gd name="connsiteY6588" fmla="*/ 806878 h 1041673"/>
              <a:gd name="connsiteX6589" fmla="*/ 4162736 w 5155357"/>
              <a:gd name="connsiteY6589" fmla="*/ 806319 h 1041673"/>
              <a:gd name="connsiteX6590" fmla="*/ 4154342 w 5155357"/>
              <a:gd name="connsiteY6590" fmla="*/ 815210 h 1041673"/>
              <a:gd name="connsiteX6591" fmla="*/ 4154902 w 5155357"/>
              <a:gd name="connsiteY6591" fmla="*/ 813593 h 1041673"/>
              <a:gd name="connsiteX6592" fmla="*/ 4154777 w 5155357"/>
              <a:gd name="connsiteY6592" fmla="*/ 813593 h 1041673"/>
              <a:gd name="connsiteX6593" fmla="*/ 4162612 w 5155357"/>
              <a:gd name="connsiteY6593" fmla="*/ 805324 h 1041673"/>
              <a:gd name="connsiteX6594" fmla="*/ 4168581 w 5155357"/>
              <a:gd name="connsiteY6594" fmla="*/ 799230 h 1041673"/>
              <a:gd name="connsiteX6595" fmla="*/ 4168581 w 5155357"/>
              <a:gd name="connsiteY6595" fmla="*/ 798235 h 1041673"/>
              <a:gd name="connsiteX6596" fmla="*/ 4167586 w 5155357"/>
              <a:gd name="connsiteY6596" fmla="*/ 798235 h 1041673"/>
              <a:gd name="connsiteX6597" fmla="*/ 4161679 w 5155357"/>
              <a:gd name="connsiteY6597" fmla="*/ 804329 h 1041673"/>
              <a:gd name="connsiteX6598" fmla="*/ 4153907 w 5155357"/>
              <a:gd name="connsiteY6598" fmla="*/ 812474 h 1041673"/>
              <a:gd name="connsiteX6599" fmla="*/ 4153907 w 5155357"/>
              <a:gd name="connsiteY6599" fmla="*/ 812350 h 1041673"/>
              <a:gd name="connsiteX6600" fmla="*/ 4146632 w 5155357"/>
              <a:gd name="connsiteY6600" fmla="*/ 817946 h 1041673"/>
              <a:gd name="connsiteX6601" fmla="*/ 4184063 w 5155357"/>
              <a:gd name="connsiteY6601" fmla="*/ 776100 h 1041673"/>
              <a:gd name="connsiteX6602" fmla="*/ 4183628 w 5155357"/>
              <a:gd name="connsiteY6602" fmla="*/ 775914 h 1041673"/>
              <a:gd name="connsiteX6603" fmla="*/ 4187607 w 5155357"/>
              <a:gd name="connsiteY6603" fmla="*/ 771748 h 1041673"/>
              <a:gd name="connsiteX6604" fmla="*/ 4198674 w 5155357"/>
              <a:gd name="connsiteY6604" fmla="*/ 759375 h 1041673"/>
              <a:gd name="connsiteX6605" fmla="*/ 4198612 w 5155357"/>
              <a:gd name="connsiteY6605" fmla="*/ 758628 h 1041673"/>
              <a:gd name="connsiteX6606" fmla="*/ 4197866 w 5155357"/>
              <a:gd name="connsiteY6606" fmla="*/ 758691 h 1041673"/>
              <a:gd name="connsiteX6607" fmla="*/ 4186860 w 5155357"/>
              <a:gd name="connsiteY6607" fmla="*/ 770940 h 1041673"/>
              <a:gd name="connsiteX6608" fmla="*/ 4182757 w 5155357"/>
              <a:gd name="connsiteY6608" fmla="*/ 775292 h 1041673"/>
              <a:gd name="connsiteX6609" fmla="*/ 4182384 w 5155357"/>
              <a:gd name="connsiteY6609" fmla="*/ 774981 h 1041673"/>
              <a:gd name="connsiteX6610" fmla="*/ 4179026 w 5155357"/>
              <a:gd name="connsiteY6610" fmla="*/ 776598 h 1041673"/>
              <a:gd name="connsiteX6611" fmla="*/ 4187421 w 5155357"/>
              <a:gd name="connsiteY6611" fmla="*/ 763167 h 1041673"/>
              <a:gd name="connsiteX6612" fmla="*/ 4180705 w 5155357"/>
              <a:gd name="connsiteY6612" fmla="*/ 768266 h 1041673"/>
              <a:gd name="connsiteX6613" fmla="*/ 4186860 w 5155357"/>
              <a:gd name="connsiteY6613" fmla="*/ 758691 h 1041673"/>
              <a:gd name="connsiteX6614" fmla="*/ 4165659 w 5155357"/>
              <a:gd name="connsiteY6614" fmla="*/ 772618 h 1041673"/>
              <a:gd name="connsiteX6615" fmla="*/ 4165659 w 5155357"/>
              <a:gd name="connsiteY6615" fmla="*/ 771561 h 1041673"/>
              <a:gd name="connsiteX6616" fmla="*/ 4165596 w 5155357"/>
              <a:gd name="connsiteY6616" fmla="*/ 771561 h 1041673"/>
              <a:gd name="connsiteX6617" fmla="*/ 4171130 w 5155357"/>
              <a:gd name="connsiteY6617" fmla="*/ 765717 h 1041673"/>
              <a:gd name="connsiteX6618" fmla="*/ 4177907 w 5155357"/>
              <a:gd name="connsiteY6618" fmla="*/ 758691 h 1041673"/>
              <a:gd name="connsiteX6619" fmla="*/ 4177907 w 5155357"/>
              <a:gd name="connsiteY6619" fmla="*/ 758131 h 1041673"/>
              <a:gd name="connsiteX6620" fmla="*/ 4177348 w 5155357"/>
              <a:gd name="connsiteY6620" fmla="*/ 758131 h 1041673"/>
              <a:gd name="connsiteX6621" fmla="*/ 4170508 w 5155357"/>
              <a:gd name="connsiteY6621" fmla="*/ 765219 h 1041673"/>
              <a:gd name="connsiteX6622" fmla="*/ 4165036 w 5155357"/>
              <a:gd name="connsiteY6622" fmla="*/ 771002 h 1041673"/>
              <a:gd name="connsiteX6623" fmla="*/ 4155586 w 5155357"/>
              <a:gd name="connsiteY6623" fmla="*/ 777593 h 1041673"/>
              <a:gd name="connsiteX6624" fmla="*/ 4163980 w 5155357"/>
              <a:gd name="connsiteY6624" fmla="*/ 765344 h 1041673"/>
              <a:gd name="connsiteX6625" fmla="*/ 4157264 w 5155357"/>
              <a:gd name="connsiteY6625" fmla="*/ 770318 h 1041673"/>
              <a:gd name="connsiteX6626" fmla="*/ 4163420 w 5155357"/>
              <a:gd name="connsiteY6626" fmla="*/ 760867 h 1041673"/>
              <a:gd name="connsiteX6627" fmla="*/ 4148373 w 5155357"/>
              <a:gd name="connsiteY6627" fmla="*/ 771499 h 1041673"/>
              <a:gd name="connsiteX6628" fmla="*/ 4142777 w 5155357"/>
              <a:gd name="connsiteY6628" fmla="*/ 774235 h 1041673"/>
              <a:gd name="connsiteX6629" fmla="*/ 4138300 w 5155357"/>
              <a:gd name="connsiteY6629" fmla="*/ 775416 h 1041673"/>
              <a:gd name="connsiteX6630" fmla="*/ 4121574 w 5155357"/>
              <a:gd name="connsiteY6630" fmla="*/ 790401 h 1041673"/>
              <a:gd name="connsiteX6631" fmla="*/ 4119336 w 5155357"/>
              <a:gd name="connsiteY6631" fmla="*/ 790401 h 1041673"/>
              <a:gd name="connsiteX6632" fmla="*/ 4091418 w 5155357"/>
              <a:gd name="connsiteY6632" fmla="*/ 819438 h 1041673"/>
              <a:gd name="connsiteX6633" fmla="*/ 4088621 w 5155357"/>
              <a:gd name="connsiteY6633" fmla="*/ 819438 h 1041673"/>
              <a:gd name="connsiteX6634" fmla="*/ 4080786 w 5155357"/>
              <a:gd name="connsiteY6634" fmla="*/ 827335 h 1041673"/>
              <a:gd name="connsiteX6635" fmla="*/ 4074631 w 5155357"/>
              <a:gd name="connsiteY6635" fmla="*/ 831252 h 1041673"/>
              <a:gd name="connsiteX6636" fmla="*/ 4067356 w 5155357"/>
              <a:gd name="connsiteY6636" fmla="*/ 836226 h 1041673"/>
              <a:gd name="connsiteX6637" fmla="*/ 4058962 w 5155357"/>
              <a:gd name="connsiteY6637" fmla="*/ 843501 h 1041673"/>
              <a:gd name="connsiteX6638" fmla="*/ 4052806 w 5155357"/>
              <a:gd name="connsiteY6638" fmla="*/ 851397 h 1041673"/>
              <a:gd name="connsiteX6639" fmla="*/ 4039997 w 5155357"/>
              <a:gd name="connsiteY6639" fmla="*/ 865325 h 1041673"/>
              <a:gd name="connsiteX6640" fmla="*/ 4037200 w 5155357"/>
              <a:gd name="connsiteY6640" fmla="*/ 866444 h 1041673"/>
              <a:gd name="connsiteX6641" fmla="*/ 4019914 w 5155357"/>
              <a:gd name="connsiteY6641" fmla="*/ 883729 h 1041673"/>
              <a:gd name="connsiteX6642" fmla="*/ 4010401 w 5155357"/>
              <a:gd name="connsiteY6642" fmla="*/ 894859 h 1041673"/>
              <a:gd name="connsiteX6643" fmla="*/ 4008723 w 5155357"/>
              <a:gd name="connsiteY6643" fmla="*/ 898776 h 1041673"/>
              <a:gd name="connsiteX6644" fmla="*/ 3984722 w 5155357"/>
              <a:gd name="connsiteY6644" fmla="*/ 921160 h 1041673"/>
              <a:gd name="connsiteX6645" fmla="*/ 3973592 w 5155357"/>
              <a:gd name="connsiteY6645" fmla="*/ 930611 h 1041673"/>
              <a:gd name="connsiteX6646" fmla="*/ 3967996 w 5155357"/>
              <a:gd name="connsiteY6646" fmla="*/ 933969 h 1041673"/>
              <a:gd name="connsiteX6647" fmla="*/ 3959043 w 5155357"/>
              <a:gd name="connsiteY6647" fmla="*/ 941803 h 1041673"/>
              <a:gd name="connsiteX6648" fmla="*/ 3942317 w 5155357"/>
              <a:gd name="connsiteY6648" fmla="*/ 950757 h 1041673"/>
              <a:gd name="connsiteX6649" fmla="*/ 3936161 w 5155357"/>
              <a:gd name="connsiteY6649" fmla="*/ 953617 h 1041673"/>
              <a:gd name="connsiteX6650" fmla="*/ 3914399 w 5155357"/>
              <a:gd name="connsiteY6650" fmla="*/ 948518 h 1041673"/>
              <a:gd name="connsiteX6651" fmla="*/ 3927270 w 5155357"/>
              <a:gd name="connsiteY6651" fmla="*/ 828018 h 1041673"/>
              <a:gd name="connsiteX6652" fmla="*/ 3936783 w 5155357"/>
              <a:gd name="connsiteY6652" fmla="*/ 825158 h 1041673"/>
              <a:gd name="connsiteX6653" fmla="*/ 3991500 w 5155357"/>
              <a:gd name="connsiteY6653" fmla="*/ 753157 h 1041673"/>
              <a:gd name="connsiteX6654" fmla="*/ 3991500 w 5155357"/>
              <a:gd name="connsiteY6654" fmla="*/ 749240 h 1041673"/>
              <a:gd name="connsiteX6655" fmla="*/ 4033345 w 5155357"/>
              <a:gd name="connsiteY6655" fmla="*/ 701301 h 1041673"/>
              <a:gd name="connsiteX6656" fmla="*/ 4040060 w 5155357"/>
              <a:gd name="connsiteY6656" fmla="*/ 692285 h 1041673"/>
              <a:gd name="connsiteX6657" fmla="*/ 4059583 w 5155357"/>
              <a:gd name="connsiteY6657" fmla="*/ 671145 h 1041673"/>
              <a:gd name="connsiteX6658" fmla="*/ 4070216 w 5155357"/>
              <a:gd name="connsiteY6658" fmla="*/ 659953 h 1041673"/>
              <a:gd name="connsiteX6659" fmla="*/ 4071895 w 5155357"/>
              <a:gd name="connsiteY6659" fmla="*/ 656595 h 1041673"/>
              <a:gd name="connsiteX6660" fmla="*/ 4088621 w 5155357"/>
              <a:gd name="connsiteY6660" fmla="*/ 641486 h 1041673"/>
              <a:gd name="connsiteX6661" fmla="*/ 4090859 w 5155357"/>
              <a:gd name="connsiteY6661" fmla="*/ 641486 h 1041673"/>
              <a:gd name="connsiteX6662" fmla="*/ 4138860 w 5155357"/>
              <a:gd name="connsiteY6662" fmla="*/ 593547 h 1041673"/>
              <a:gd name="connsiteX6663" fmla="*/ 4138860 w 5155357"/>
              <a:gd name="connsiteY6663" fmla="*/ 590190 h 1041673"/>
              <a:gd name="connsiteX6664" fmla="*/ 4156705 w 5155357"/>
              <a:gd name="connsiteY6664" fmla="*/ 571723 h 1041673"/>
              <a:gd name="connsiteX6665" fmla="*/ 4170073 w 5155357"/>
              <a:gd name="connsiteY6665" fmla="*/ 555619 h 1041673"/>
              <a:gd name="connsiteX6666" fmla="*/ 4187358 w 5155357"/>
              <a:gd name="connsiteY6666" fmla="*/ 532116 h 1041673"/>
              <a:gd name="connsiteX6667" fmla="*/ 4197431 w 5155357"/>
              <a:gd name="connsiteY6667" fmla="*/ 517131 h 1041673"/>
              <a:gd name="connsiteX6668" fmla="*/ 4214157 w 5155357"/>
              <a:gd name="connsiteY6668" fmla="*/ 493628 h 1041673"/>
              <a:gd name="connsiteX6669" fmla="*/ 4219753 w 5155357"/>
              <a:gd name="connsiteY6669" fmla="*/ 482996 h 1041673"/>
              <a:gd name="connsiteX6670" fmla="*/ 4219628 w 5155357"/>
              <a:gd name="connsiteY6670" fmla="*/ 482623 h 1041673"/>
              <a:gd name="connsiteX6671" fmla="*/ 4219877 w 5155357"/>
              <a:gd name="connsiteY6671" fmla="*/ 482498 h 1041673"/>
              <a:gd name="connsiteX6672" fmla="*/ 4226095 w 5155357"/>
              <a:gd name="connsiteY6672" fmla="*/ 472301 h 1041673"/>
              <a:gd name="connsiteX6673" fmla="*/ 4233245 w 5155357"/>
              <a:gd name="connsiteY6673" fmla="*/ 460736 h 1041673"/>
              <a:gd name="connsiteX6674" fmla="*/ 4233121 w 5155357"/>
              <a:gd name="connsiteY6674" fmla="*/ 459990 h 1041673"/>
              <a:gd name="connsiteX6675" fmla="*/ 4232375 w 5155357"/>
              <a:gd name="connsiteY6675" fmla="*/ 460115 h 1041673"/>
              <a:gd name="connsiteX6676" fmla="*/ 4225162 w 5155357"/>
              <a:gd name="connsiteY6676" fmla="*/ 471742 h 1041673"/>
              <a:gd name="connsiteX6677" fmla="*/ 4219256 w 5155357"/>
              <a:gd name="connsiteY6677" fmla="*/ 481504 h 1041673"/>
              <a:gd name="connsiteX6678" fmla="*/ 4219256 w 5155357"/>
              <a:gd name="connsiteY6678" fmla="*/ 481317 h 1041673"/>
              <a:gd name="connsiteX6679" fmla="*/ 4198550 w 5155357"/>
              <a:gd name="connsiteY6679" fmla="*/ 511473 h 1041673"/>
              <a:gd name="connsiteX6680" fmla="*/ 4195193 w 5155357"/>
              <a:gd name="connsiteY6680" fmla="*/ 513774 h 1041673"/>
              <a:gd name="connsiteX6681" fmla="*/ 4187918 w 5155357"/>
              <a:gd name="connsiteY6681" fmla="*/ 523225 h 1041673"/>
              <a:gd name="connsiteX6682" fmla="*/ 4178965 w 5155357"/>
              <a:gd name="connsiteY6682" fmla="*/ 529380 h 1041673"/>
              <a:gd name="connsiteX6683" fmla="*/ 4184001 w 5155357"/>
              <a:gd name="connsiteY6683" fmla="*/ 526023 h 1041673"/>
              <a:gd name="connsiteX6684" fmla="*/ 4183441 w 5155357"/>
              <a:gd name="connsiteY6684" fmla="*/ 522665 h 1041673"/>
              <a:gd name="connsiteX6685" fmla="*/ 4196810 w 5155357"/>
              <a:gd name="connsiteY6685" fmla="*/ 505380 h 1041673"/>
              <a:gd name="connsiteX6686" fmla="*/ 4210737 w 5155357"/>
              <a:gd name="connsiteY6686" fmla="*/ 482001 h 1041673"/>
              <a:gd name="connsiteX6687" fmla="*/ 4209058 w 5155357"/>
              <a:gd name="connsiteY6687" fmla="*/ 481379 h 1041673"/>
              <a:gd name="connsiteX6688" fmla="*/ 4218572 w 5155357"/>
              <a:gd name="connsiteY6688" fmla="*/ 465773 h 1041673"/>
              <a:gd name="connsiteX6689" fmla="*/ 4221369 w 5155357"/>
              <a:gd name="connsiteY6689" fmla="*/ 465773 h 1041673"/>
              <a:gd name="connsiteX6690" fmla="*/ 4225846 w 5155357"/>
              <a:gd name="connsiteY6690" fmla="*/ 456260 h 1041673"/>
              <a:gd name="connsiteX6691" fmla="*/ 4224727 w 5155357"/>
              <a:gd name="connsiteY6691" fmla="*/ 455140 h 1041673"/>
              <a:gd name="connsiteX6692" fmla="*/ 4226406 w 5155357"/>
              <a:gd name="connsiteY6692" fmla="*/ 451783 h 1041673"/>
              <a:gd name="connsiteX6693" fmla="*/ 4227338 w 5155357"/>
              <a:gd name="connsiteY6693" fmla="*/ 449917 h 1041673"/>
              <a:gd name="connsiteX6694" fmla="*/ 4227463 w 5155357"/>
              <a:gd name="connsiteY6694" fmla="*/ 449482 h 1041673"/>
              <a:gd name="connsiteX6695" fmla="*/ 4227463 w 5155357"/>
              <a:gd name="connsiteY6695" fmla="*/ 449482 h 1041673"/>
              <a:gd name="connsiteX6696" fmla="*/ 4229701 w 5155357"/>
              <a:gd name="connsiteY6696" fmla="*/ 445068 h 1041673"/>
              <a:gd name="connsiteX6697" fmla="*/ 4229701 w 5155357"/>
              <a:gd name="connsiteY6697" fmla="*/ 444943 h 1041673"/>
              <a:gd name="connsiteX6698" fmla="*/ 4229825 w 5155357"/>
              <a:gd name="connsiteY6698" fmla="*/ 444943 h 1041673"/>
              <a:gd name="connsiteX6699" fmla="*/ 4230012 w 5155357"/>
              <a:gd name="connsiteY6699" fmla="*/ 444943 h 1041673"/>
              <a:gd name="connsiteX6700" fmla="*/ 4230137 w 5155357"/>
              <a:gd name="connsiteY6700" fmla="*/ 444695 h 1041673"/>
              <a:gd name="connsiteX6701" fmla="*/ 4232810 w 5155357"/>
              <a:gd name="connsiteY6701" fmla="*/ 440093 h 1041673"/>
              <a:gd name="connsiteX6702" fmla="*/ 4235981 w 5155357"/>
              <a:gd name="connsiteY6702" fmla="*/ 434435 h 1041673"/>
              <a:gd name="connsiteX6703" fmla="*/ 4235733 w 5155357"/>
              <a:gd name="connsiteY6703" fmla="*/ 433813 h 1041673"/>
              <a:gd name="connsiteX6704" fmla="*/ 4235110 w 5155357"/>
              <a:gd name="connsiteY6704" fmla="*/ 434062 h 1041673"/>
              <a:gd name="connsiteX6705" fmla="*/ 4232001 w 5155357"/>
              <a:gd name="connsiteY6705" fmla="*/ 439596 h 1041673"/>
              <a:gd name="connsiteX6706" fmla="*/ 4229390 w 5155357"/>
              <a:gd name="connsiteY6706" fmla="*/ 444073 h 1041673"/>
              <a:gd name="connsiteX6707" fmla="*/ 4228582 w 5155357"/>
              <a:gd name="connsiteY6707" fmla="*/ 444073 h 1041673"/>
              <a:gd name="connsiteX6708" fmla="*/ 4232499 w 5155357"/>
              <a:gd name="connsiteY6708" fmla="*/ 431762 h 1041673"/>
              <a:gd name="connsiteX6709" fmla="*/ 4232375 w 5155357"/>
              <a:gd name="connsiteY6709" fmla="*/ 431762 h 1041673"/>
              <a:gd name="connsiteX6710" fmla="*/ 4232499 w 5155357"/>
              <a:gd name="connsiteY6710" fmla="*/ 431016 h 1041673"/>
              <a:gd name="connsiteX6711" fmla="*/ 4231691 w 5155357"/>
              <a:gd name="connsiteY6711" fmla="*/ 430145 h 1041673"/>
              <a:gd name="connsiteX6712" fmla="*/ 4230758 w 5155357"/>
              <a:gd name="connsiteY6712" fmla="*/ 430953 h 1041673"/>
              <a:gd name="connsiteX6713" fmla="*/ 4230696 w 5155357"/>
              <a:gd name="connsiteY6713" fmla="*/ 431326 h 1041673"/>
              <a:gd name="connsiteX6714" fmla="*/ 4223483 w 5155357"/>
              <a:gd name="connsiteY6714" fmla="*/ 438477 h 1041673"/>
              <a:gd name="connsiteX6715" fmla="*/ 4213410 w 5155357"/>
              <a:gd name="connsiteY6715" fmla="*/ 454146 h 1041673"/>
              <a:gd name="connsiteX6716" fmla="*/ 4203587 w 5155357"/>
              <a:gd name="connsiteY6716" fmla="*/ 468446 h 1041673"/>
              <a:gd name="connsiteX6717" fmla="*/ 4209618 w 5155357"/>
              <a:gd name="connsiteY6717" fmla="*/ 458560 h 1041673"/>
              <a:gd name="connsiteX6718" fmla="*/ 4209556 w 5155357"/>
              <a:gd name="connsiteY6718" fmla="*/ 457876 h 1041673"/>
              <a:gd name="connsiteX6719" fmla="*/ 4208872 w 5155357"/>
              <a:gd name="connsiteY6719" fmla="*/ 457938 h 1041673"/>
              <a:gd name="connsiteX6720" fmla="*/ 4202405 w 5155357"/>
              <a:gd name="connsiteY6720" fmla="*/ 468633 h 1041673"/>
              <a:gd name="connsiteX6721" fmla="*/ 4202405 w 5155357"/>
              <a:gd name="connsiteY6721" fmla="*/ 468633 h 1041673"/>
              <a:gd name="connsiteX6722" fmla="*/ 4202281 w 5155357"/>
              <a:gd name="connsiteY6722" fmla="*/ 468633 h 1041673"/>
              <a:gd name="connsiteX6723" fmla="*/ 4183876 w 5155357"/>
              <a:gd name="connsiteY6723" fmla="*/ 493628 h 1041673"/>
              <a:gd name="connsiteX6724" fmla="*/ 4190592 w 5155357"/>
              <a:gd name="connsiteY6724" fmla="*/ 480198 h 1041673"/>
              <a:gd name="connsiteX6725" fmla="*/ 4196747 w 5155357"/>
              <a:gd name="connsiteY6725" fmla="*/ 465711 h 1041673"/>
              <a:gd name="connsiteX6726" fmla="*/ 4203462 w 5155357"/>
              <a:gd name="connsiteY6726" fmla="*/ 452342 h 1041673"/>
              <a:gd name="connsiteX6727" fmla="*/ 4210737 w 5155357"/>
              <a:gd name="connsiteY6727" fmla="*/ 438912 h 1041673"/>
              <a:gd name="connsiteX6728" fmla="*/ 4212976 w 5155357"/>
              <a:gd name="connsiteY6728" fmla="*/ 431078 h 1041673"/>
              <a:gd name="connsiteX6729" fmla="*/ 4212851 w 5155357"/>
              <a:gd name="connsiteY6729" fmla="*/ 431078 h 1041673"/>
              <a:gd name="connsiteX6730" fmla="*/ 4213162 w 5155357"/>
              <a:gd name="connsiteY6730" fmla="*/ 430642 h 1041673"/>
              <a:gd name="connsiteX6731" fmla="*/ 4214157 w 5155357"/>
              <a:gd name="connsiteY6731" fmla="*/ 429026 h 1041673"/>
              <a:gd name="connsiteX6732" fmla="*/ 4213659 w 5155357"/>
              <a:gd name="connsiteY6732" fmla="*/ 428217 h 1041673"/>
              <a:gd name="connsiteX6733" fmla="*/ 4212789 w 5155357"/>
              <a:gd name="connsiteY6733" fmla="*/ 428715 h 1041673"/>
              <a:gd name="connsiteX6734" fmla="*/ 4212043 w 5155357"/>
              <a:gd name="connsiteY6734" fmla="*/ 429772 h 1041673"/>
              <a:gd name="connsiteX6735" fmla="*/ 4211794 w 5155357"/>
              <a:gd name="connsiteY6735" fmla="*/ 430083 h 1041673"/>
              <a:gd name="connsiteX6736" fmla="*/ 4211794 w 5155357"/>
              <a:gd name="connsiteY6736" fmla="*/ 430083 h 1041673"/>
              <a:gd name="connsiteX6737" fmla="*/ 4208996 w 5155357"/>
              <a:gd name="connsiteY6737" fmla="*/ 431078 h 1041673"/>
              <a:gd name="connsiteX6738" fmla="*/ 4207877 w 5155357"/>
              <a:gd name="connsiteY6738" fmla="*/ 427160 h 1041673"/>
              <a:gd name="connsiteX6739" fmla="*/ 4204520 w 5155357"/>
              <a:gd name="connsiteY6739" fmla="*/ 432819 h 1041673"/>
              <a:gd name="connsiteX6740" fmla="*/ 4202281 w 5155357"/>
              <a:gd name="connsiteY6740" fmla="*/ 434995 h 1041673"/>
              <a:gd name="connsiteX6741" fmla="*/ 4203400 w 5155357"/>
              <a:gd name="connsiteY6741" fmla="*/ 434995 h 1041673"/>
              <a:gd name="connsiteX6742" fmla="*/ 4198364 w 5155357"/>
              <a:gd name="connsiteY6742" fmla="*/ 437793 h 1041673"/>
              <a:gd name="connsiteX6743" fmla="*/ 4192208 w 5155357"/>
              <a:gd name="connsiteY6743" fmla="*/ 446809 h 1041673"/>
              <a:gd name="connsiteX6744" fmla="*/ 4192208 w 5155357"/>
              <a:gd name="connsiteY6744" fmla="*/ 446809 h 1041673"/>
              <a:gd name="connsiteX6745" fmla="*/ 4188539 w 5155357"/>
              <a:gd name="connsiteY6745" fmla="*/ 449607 h 1041673"/>
              <a:gd name="connsiteX6746" fmla="*/ 4185742 w 5155357"/>
              <a:gd name="connsiteY6746" fmla="*/ 451845 h 1041673"/>
              <a:gd name="connsiteX6747" fmla="*/ 4185555 w 5155357"/>
              <a:gd name="connsiteY6747" fmla="*/ 452653 h 1041673"/>
              <a:gd name="connsiteX6748" fmla="*/ 4186052 w 5155357"/>
              <a:gd name="connsiteY6748" fmla="*/ 452902 h 1041673"/>
              <a:gd name="connsiteX6749" fmla="*/ 4186363 w 5155357"/>
              <a:gd name="connsiteY6749" fmla="*/ 452840 h 1041673"/>
              <a:gd name="connsiteX6750" fmla="*/ 4189285 w 5155357"/>
              <a:gd name="connsiteY6750" fmla="*/ 450415 h 1041673"/>
              <a:gd name="connsiteX6751" fmla="*/ 4192768 w 5155357"/>
              <a:gd name="connsiteY6751" fmla="*/ 447803 h 1041673"/>
              <a:gd name="connsiteX6752" fmla="*/ 4192768 w 5155357"/>
              <a:gd name="connsiteY6752" fmla="*/ 447803 h 1041673"/>
              <a:gd name="connsiteX6753" fmla="*/ 4186052 w 5155357"/>
              <a:gd name="connsiteY6753" fmla="*/ 455638 h 1041673"/>
              <a:gd name="connsiteX6754" fmla="*/ 4178218 w 5155357"/>
              <a:gd name="connsiteY6754" fmla="*/ 461296 h 1041673"/>
              <a:gd name="connsiteX6755" fmla="*/ 4178778 w 5155357"/>
              <a:gd name="connsiteY6755" fmla="*/ 459866 h 1041673"/>
              <a:gd name="connsiteX6756" fmla="*/ 4179151 w 5155357"/>
              <a:gd name="connsiteY6756" fmla="*/ 459244 h 1041673"/>
              <a:gd name="connsiteX6757" fmla="*/ 4179337 w 5155357"/>
              <a:gd name="connsiteY6757" fmla="*/ 459244 h 1041673"/>
              <a:gd name="connsiteX6758" fmla="*/ 4181265 w 5155357"/>
              <a:gd name="connsiteY6758" fmla="*/ 457565 h 1041673"/>
              <a:gd name="connsiteX6759" fmla="*/ 4180643 w 5155357"/>
              <a:gd name="connsiteY6759" fmla="*/ 456570 h 1041673"/>
              <a:gd name="connsiteX6760" fmla="*/ 4179648 w 5155357"/>
              <a:gd name="connsiteY6760" fmla="*/ 457254 h 1041673"/>
              <a:gd name="connsiteX6761" fmla="*/ 4178902 w 5155357"/>
              <a:gd name="connsiteY6761" fmla="*/ 457627 h 1041673"/>
              <a:gd name="connsiteX6762" fmla="*/ 4178778 w 5155357"/>
              <a:gd name="connsiteY6762" fmla="*/ 457627 h 1041673"/>
              <a:gd name="connsiteX6763" fmla="*/ 4178094 w 5155357"/>
              <a:gd name="connsiteY6763" fmla="*/ 456695 h 1041673"/>
              <a:gd name="connsiteX6764" fmla="*/ 4179462 w 5155357"/>
              <a:gd name="connsiteY6764" fmla="*/ 455140 h 1041673"/>
              <a:gd name="connsiteX6765" fmla="*/ 4180083 w 5155357"/>
              <a:gd name="connsiteY6765" fmla="*/ 454519 h 1041673"/>
              <a:gd name="connsiteX6766" fmla="*/ 4180083 w 5155357"/>
              <a:gd name="connsiteY6766" fmla="*/ 453586 h 1041673"/>
              <a:gd name="connsiteX6767" fmla="*/ 4179151 w 5155357"/>
              <a:gd name="connsiteY6767" fmla="*/ 453586 h 1041673"/>
              <a:gd name="connsiteX6768" fmla="*/ 4178591 w 5155357"/>
              <a:gd name="connsiteY6768" fmla="*/ 454146 h 1041673"/>
              <a:gd name="connsiteX6769" fmla="*/ 4177099 w 5155357"/>
              <a:gd name="connsiteY6769" fmla="*/ 455886 h 1041673"/>
              <a:gd name="connsiteX6770" fmla="*/ 4174798 w 5155357"/>
              <a:gd name="connsiteY6770" fmla="*/ 457441 h 1041673"/>
              <a:gd name="connsiteX6771" fmla="*/ 4167088 w 5155357"/>
              <a:gd name="connsiteY6771" fmla="*/ 464094 h 1041673"/>
              <a:gd name="connsiteX6772" fmla="*/ 4167088 w 5155357"/>
              <a:gd name="connsiteY6772" fmla="*/ 464094 h 1041673"/>
              <a:gd name="connsiteX6773" fmla="*/ 4164415 w 5155357"/>
              <a:gd name="connsiteY6773" fmla="*/ 466581 h 1041673"/>
              <a:gd name="connsiteX6774" fmla="*/ 4144705 w 5155357"/>
              <a:gd name="connsiteY6774" fmla="*/ 484675 h 1041673"/>
              <a:gd name="connsiteX6775" fmla="*/ 4144705 w 5155357"/>
              <a:gd name="connsiteY6775" fmla="*/ 484675 h 1041673"/>
              <a:gd name="connsiteX6776" fmla="*/ 4142031 w 5155357"/>
              <a:gd name="connsiteY6776" fmla="*/ 486291 h 1041673"/>
              <a:gd name="connsiteX6777" fmla="*/ 4142031 w 5155357"/>
              <a:gd name="connsiteY6777" fmla="*/ 487100 h 1041673"/>
              <a:gd name="connsiteX6778" fmla="*/ 4142404 w 5155357"/>
              <a:gd name="connsiteY6778" fmla="*/ 487224 h 1041673"/>
              <a:gd name="connsiteX6779" fmla="*/ 4142839 w 5155357"/>
              <a:gd name="connsiteY6779" fmla="*/ 487037 h 1041673"/>
              <a:gd name="connsiteX6780" fmla="*/ 4144705 w 5155357"/>
              <a:gd name="connsiteY6780" fmla="*/ 485856 h 1041673"/>
              <a:gd name="connsiteX6781" fmla="*/ 4145202 w 5155357"/>
              <a:gd name="connsiteY6781" fmla="*/ 486913 h 1041673"/>
              <a:gd name="connsiteX6782" fmla="*/ 4145326 w 5155357"/>
              <a:gd name="connsiteY6782" fmla="*/ 486913 h 1041673"/>
              <a:gd name="connsiteX6783" fmla="*/ 4142901 w 5155357"/>
              <a:gd name="connsiteY6783" fmla="*/ 489711 h 1041673"/>
              <a:gd name="connsiteX6784" fmla="*/ 4143461 w 5155357"/>
              <a:gd name="connsiteY6784" fmla="*/ 490892 h 1041673"/>
              <a:gd name="connsiteX6785" fmla="*/ 4143772 w 5155357"/>
              <a:gd name="connsiteY6785" fmla="*/ 490892 h 1041673"/>
              <a:gd name="connsiteX6786" fmla="*/ 4144643 w 5155357"/>
              <a:gd name="connsiteY6786" fmla="*/ 490271 h 1041673"/>
              <a:gd name="connsiteX6787" fmla="*/ 4146259 w 5155357"/>
              <a:gd name="connsiteY6787" fmla="*/ 488530 h 1041673"/>
              <a:gd name="connsiteX6788" fmla="*/ 4146259 w 5155357"/>
              <a:gd name="connsiteY6788" fmla="*/ 488654 h 1041673"/>
              <a:gd name="connsiteX6789" fmla="*/ 4146694 w 5155357"/>
              <a:gd name="connsiteY6789" fmla="*/ 488654 h 1041673"/>
              <a:gd name="connsiteX6790" fmla="*/ 4147068 w 5155357"/>
              <a:gd name="connsiteY6790" fmla="*/ 489214 h 1041673"/>
              <a:gd name="connsiteX6791" fmla="*/ 4147068 w 5155357"/>
              <a:gd name="connsiteY6791" fmla="*/ 489214 h 1041673"/>
              <a:gd name="connsiteX6792" fmla="*/ 4146756 w 5155357"/>
              <a:gd name="connsiteY6792" fmla="*/ 489214 h 1041673"/>
              <a:gd name="connsiteX6793" fmla="*/ 4135564 w 5155357"/>
              <a:gd name="connsiteY6793" fmla="*/ 497545 h 1041673"/>
              <a:gd name="connsiteX6794" fmla="*/ 4138363 w 5155357"/>
              <a:gd name="connsiteY6794" fmla="*/ 494747 h 1041673"/>
              <a:gd name="connsiteX6795" fmla="*/ 4134445 w 5155357"/>
              <a:gd name="connsiteY6795" fmla="*/ 493131 h 1041673"/>
              <a:gd name="connsiteX6796" fmla="*/ 4115481 w 5155357"/>
              <a:gd name="connsiteY6796" fmla="*/ 509857 h 1041673"/>
              <a:gd name="connsiteX6797" fmla="*/ 4115481 w 5155357"/>
              <a:gd name="connsiteY6797" fmla="*/ 509857 h 1041673"/>
              <a:gd name="connsiteX6798" fmla="*/ 4114424 w 5155357"/>
              <a:gd name="connsiteY6798" fmla="*/ 510851 h 1041673"/>
              <a:gd name="connsiteX6799" fmla="*/ 4112745 w 5155357"/>
              <a:gd name="connsiteY6799" fmla="*/ 512654 h 1041673"/>
              <a:gd name="connsiteX6800" fmla="*/ 4112745 w 5155357"/>
              <a:gd name="connsiteY6800" fmla="*/ 512530 h 1041673"/>
              <a:gd name="connsiteX6801" fmla="*/ 4040681 w 5155357"/>
              <a:gd name="connsiteY6801" fmla="*/ 581174 h 1041673"/>
              <a:gd name="connsiteX6802" fmla="*/ 3994919 w 5155357"/>
              <a:gd name="connsiteY6802" fmla="*/ 624760 h 1041673"/>
              <a:gd name="connsiteX6803" fmla="*/ 3972038 w 5155357"/>
              <a:gd name="connsiteY6803" fmla="*/ 645963 h 1041673"/>
              <a:gd name="connsiteX6804" fmla="*/ 4042360 w 5155357"/>
              <a:gd name="connsiteY6804" fmla="*/ 421502 h 1041673"/>
              <a:gd name="connsiteX6805" fmla="*/ 4048516 w 5155357"/>
              <a:gd name="connsiteY6805" fmla="*/ 416466 h 1041673"/>
              <a:gd name="connsiteX6806" fmla="*/ 4055791 w 5155357"/>
              <a:gd name="connsiteY6806" fmla="*/ 412611 h 1041673"/>
              <a:gd name="connsiteX6807" fmla="*/ 4065863 w 5155357"/>
              <a:gd name="connsiteY6807" fmla="*/ 404155 h 1041673"/>
              <a:gd name="connsiteX6808" fmla="*/ 4082590 w 5155357"/>
              <a:gd name="connsiteY6808" fmla="*/ 391906 h 1041673"/>
              <a:gd name="connsiteX6809" fmla="*/ 4087004 w 5155357"/>
              <a:gd name="connsiteY6809" fmla="*/ 387056 h 1041673"/>
              <a:gd name="connsiteX6810" fmla="*/ 4085387 w 5155357"/>
              <a:gd name="connsiteY6810" fmla="*/ 386807 h 1041673"/>
              <a:gd name="connsiteX6811" fmla="*/ 4103792 w 5155357"/>
              <a:gd name="connsiteY6811" fmla="*/ 374061 h 1041673"/>
              <a:gd name="connsiteX6812" fmla="*/ 4104103 w 5155357"/>
              <a:gd name="connsiteY6812" fmla="*/ 374061 h 1041673"/>
              <a:gd name="connsiteX6813" fmla="*/ 4104103 w 5155357"/>
              <a:gd name="connsiteY6813" fmla="*/ 374061 h 1041673"/>
              <a:gd name="connsiteX6814" fmla="*/ 4104103 w 5155357"/>
              <a:gd name="connsiteY6814" fmla="*/ 374185 h 1041673"/>
              <a:gd name="connsiteX6815" fmla="*/ 4103170 w 5155357"/>
              <a:gd name="connsiteY6815" fmla="*/ 375429 h 1041673"/>
              <a:gd name="connsiteX6816" fmla="*/ 4102486 w 5155357"/>
              <a:gd name="connsiteY6816" fmla="*/ 376175 h 1041673"/>
              <a:gd name="connsiteX6817" fmla="*/ 4102611 w 5155357"/>
              <a:gd name="connsiteY6817" fmla="*/ 376859 h 1041673"/>
              <a:gd name="connsiteX6818" fmla="*/ 4102921 w 5155357"/>
              <a:gd name="connsiteY6818" fmla="*/ 376983 h 1041673"/>
              <a:gd name="connsiteX6819" fmla="*/ 4103294 w 5155357"/>
              <a:gd name="connsiteY6819" fmla="*/ 376797 h 1041673"/>
              <a:gd name="connsiteX6820" fmla="*/ 4103916 w 5155357"/>
              <a:gd name="connsiteY6820" fmla="*/ 376113 h 1041673"/>
              <a:gd name="connsiteX6821" fmla="*/ 4104911 w 5155357"/>
              <a:gd name="connsiteY6821" fmla="*/ 374807 h 1041673"/>
              <a:gd name="connsiteX6822" fmla="*/ 4105036 w 5155357"/>
              <a:gd name="connsiteY6822" fmla="*/ 374807 h 1041673"/>
              <a:gd name="connsiteX6823" fmla="*/ 4108766 w 5155357"/>
              <a:gd name="connsiteY6823" fmla="*/ 372817 h 1041673"/>
              <a:gd name="connsiteX6824" fmla="*/ 4108766 w 5155357"/>
              <a:gd name="connsiteY6824" fmla="*/ 372817 h 1041673"/>
              <a:gd name="connsiteX6825" fmla="*/ 4133886 w 5155357"/>
              <a:gd name="connsiteY6825" fmla="*/ 353356 h 1041673"/>
              <a:gd name="connsiteX6826" fmla="*/ 4142715 w 5155357"/>
              <a:gd name="connsiteY6826" fmla="*/ 348319 h 1041673"/>
              <a:gd name="connsiteX6827" fmla="*/ 4142777 w 5155357"/>
              <a:gd name="connsiteY6827" fmla="*/ 348630 h 1041673"/>
              <a:gd name="connsiteX6828" fmla="*/ 4143399 w 5155357"/>
              <a:gd name="connsiteY6828" fmla="*/ 349190 h 1041673"/>
              <a:gd name="connsiteX6829" fmla="*/ 4143399 w 5155357"/>
              <a:gd name="connsiteY6829" fmla="*/ 349190 h 1041673"/>
              <a:gd name="connsiteX6830" fmla="*/ 4143959 w 5155357"/>
              <a:gd name="connsiteY6830" fmla="*/ 348568 h 1041673"/>
              <a:gd name="connsiteX6831" fmla="*/ 4143772 w 5155357"/>
              <a:gd name="connsiteY6831" fmla="*/ 347698 h 1041673"/>
              <a:gd name="connsiteX6832" fmla="*/ 4143896 w 5155357"/>
              <a:gd name="connsiteY6832" fmla="*/ 347698 h 1041673"/>
              <a:gd name="connsiteX6833" fmla="*/ 4159503 w 5155357"/>
              <a:gd name="connsiteY6833" fmla="*/ 337128 h 1041673"/>
              <a:gd name="connsiteX6834" fmla="*/ 4166777 w 5155357"/>
              <a:gd name="connsiteY6834" fmla="*/ 335511 h 1041673"/>
              <a:gd name="connsiteX6835" fmla="*/ 4166777 w 5155357"/>
              <a:gd name="connsiteY6835" fmla="*/ 332651 h 1041673"/>
              <a:gd name="connsiteX6836" fmla="*/ 4198612 w 5155357"/>
              <a:gd name="connsiteY6836" fmla="*/ 313189 h 1041673"/>
              <a:gd name="connsiteX6837" fmla="*/ 4200291 w 5155357"/>
              <a:gd name="connsiteY6837" fmla="*/ 309210 h 1041673"/>
              <a:gd name="connsiteX6838" fmla="*/ 4238842 w 5155357"/>
              <a:gd name="connsiteY6838" fmla="*/ 284650 h 1041673"/>
              <a:gd name="connsiteX6839" fmla="*/ 4256126 w 5155357"/>
              <a:gd name="connsiteY6839" fmla="*/ 272960 h 1041673"/>
              <a:gd name="connsiteX6840" fmla="*/ 4275091 w 5155357"/>
              <a:gd name="connsiteY6840" fmla="*/ 262888 h 1041673"/>
              <a:gd name="connsiteX6841" fmla="*/ 4277888 w 5155357"/>
              <a:gd name="connsiteY6841" fmla="*/ 260028 h 1041673"/>
              <a:gd name="connsiteX6842" fmla="*/ 3854834 w 5155357"/>
              <a:gd name="connsiteY6842" fmla="*/ 757571 h 1041673"/>
              <a:gd name="connsiteX6843" fmla="*/ 3854771 w 5155357"/>
              <a:gd name="connsiteY6843" fmla="*/ 757571 h 1041673"/>
              <a:gd name="connsiteX6844" fmla="*/ 3854771 w 5155357"/>
              <a:gd name="connsiteY6844" fmla="*/ 757571 h 1041673"/>
              <a:gd name="connsiteX6845" fmla="*/ 3854896 w 5155357"/>
              <a:gd name="connsiteY6845" fmla="*/ 757074 h 1041673"/>
              <a:gd name="connsiteX6846" fmla="*/ 3854896 w 5155357"/>
              <a:gd name="connsiteY6846" fmla="*/ 757571 h 1041673"/>
              <a:gd name="connsiteX6847" fmla="*/ 3903953 w 5155357"/>
              <a:gd name="connsiteY6847" fmla="*/ 859542 h 1041673"/>
              <a:gd name="connsiteX6848" fmla="*/ 3903456 w 5155357"/>
              <a:gd name="connsiteY6848" fmla="*/ 863584 h 1041673"/>
              <a:gd name="connsiteX6849" fmla="*/ 3902959 w 5155357"/>
              <a:gd name="connsiteY6849" fmla="*/ 867252 h 1041673"/>
              <a:gd name="connsiteX6850" fmla="*/ 3902088 w 5155357"/>
              <a:gd name="connsiteY6850" fmla="*/ 863584 h 1041673"/>
              <a:gd name="connsiteX6851" fmla="*/ 3902088 w 5155357"/>
              <a:gd name="connsiteY6851" fmla="*/ 859853 h 1041673"/>
              <a:gd name="connsiteX6852" fmla="*/ 3902275 w 5155357"/>
              <a:gd name="connsiteY6852" fmla="*/ 856558 h 1041673"/>
              <a:gd name="connsiteX6853" fmla="*/ 3902959 w 5155357"/>
              <a:gd name="connsiteY6853" fmla="*/ 854506 h 1041673"/>
              <a:gd name="connsiteX6854" fmla="*/ 3904638 w 5155357"/>
              <a:gd name="connsiteY6854" fmla="*/ 855874 h 1041673"/>
              <a:gd name="connsiteX6855" fmla="*/ 3903953 w 5155357"/>
              <a:gd name="connsiteY6855" fmla="*/ 859542 h 1041673"/>
              <a:gd name="connsiteX6856" fmla="*/ 3904140 w 5155357"/>
              <a:gd name="connsiteY6856" fmla="*/ 851335 h 1041673"/>
              <a:gd name="connsiteX6857" fmla="*/ 3903145 w 5155357"/>
              <a:gd name="connsiteY6857" fmla="*/ 848350 h 1041673"/>
              <a:gd name="connsiteX6858" fmla="*/ 3905445 w 5155357"/>
              <a:gd name="connsiteY6858" fmla="*/ 849159 h 1041673"/>
              <a:gd name="connsiteX6859" fmla="*/ 3904140 w 5155357"/>
              <a:gd name="connsiteY6859" fmla="*/ 851335 h 1041673"/>
              <a:gd name="connsiteX6860" fmla="*/ 3908741 w 5155357"/>
              <a:gd name="connsiteY6860" fmla="*/ 832993 h 1041673"/>
              <a:gd name="connsiteX6861" fmla="*/ 3907062 w 5155357"/>
              <a:gd name="connsiteY6861" fmla="*/ 834982 h 1041673"/>
              <a:gd name="connsiteX6862" fmla="*/ 3904699 w 5155357"/>
              <a:gd name="connsiteY6862" fmla="*/ 832868 h 1041673"/>
              <a:gd name="connsiteX6863" fmla="*/ 3908431 w 5155357"/>
              <a:gd name="connsiteY6863" fmla="*/ 831687 h 1041673"/>
              <a:gd name="connsiteX6864" fmla="*/ 3908741 w 5155357"/>
              <a:gd name="connsiteY6864" fmla="*/ 832993 h 1041673"/>
              <a:gd name="connsiteX6865" fmla="*/ 4156829 w 5155357"/>
              <a:gd name="connsiteY6865" fmla="*/ 837407 h 1041673"/>
              <a:gd name="connsiteX6866" fmla="*/ 4157949 w 5155357"/>
              <a:gd name="connsiteY6866" fmla="*/ 839024 h 1041673"/>
              <a:gd name="connsiteX6867" fmla="*/ 4156829 w 5155357"/>
              <a:gd name="connsiteY6867" fmla="*/ 837407 h 1041673"/>
              <a:gd name="connsiteX6868" fmla="*/ 4154591 w 5155357"/>
              <a:gd name="connsiteY6868" fmla="*/ 840143 h 1041673"/>
              <a:gd name="connsiteX6869" fmla="*/ 4152352 w 5155357"/>
              <a:gd name="connsiteY6869" fmla="*/ 844682 h 1041673"/>
              <a:gd name="connsiteX6870" fmla="*/ 4154591 w 5155357"/>
              <a:gd name="connsiteY6870" fmla="*/ 840143 h 1041673"/>
              <a:gd name="connsiteX6871" fmla="*/ 4150114 w 5155357"/>
              <a:gd name="connsiteY6871" fmla="*/ 854071 h 1041673"/>
              <a:gd name="connsiteX6872" fmla="*/ 4144518 w 5155357"/>
              <a:gd name="connsiteY6872" fmla="*/ 859667 h 1041673"/>
              <a:gd name="connsiteX6873" fmla="*/ 4150114 w 5155357"/>
              <a:gd name="connsiteY6873" fmla="*/ 854071 h 1041673"/>
              <a:gd name="connsiteX6874" fmla="*/ 4089802 w 5155357"/>
              <a:gd name="connsiteY6874" fmla="*/ 921160 h 1041673"/>
              <a:gd name="connsiteX6875" fmla="*/ 4095957 w 5155357"/>
              <a:gd name="connsiteY6875" fmla="*/ 914445 h 1041673"/>
              <a:gd name="connsiteX6876" fmla="*/ 4089802 w 5155357"/>
              <a:gd name="connsiteY6876" fmla="*/ 921160 h 1041673"/>
              <a:gd name="connsiteX6877" fmla="*/ 4104911 w 5155357"/>
              <a:gd name="connsiteY6877" fmla="*/ 882610 h 1041673"/>
              <a:gd name="connsiteX6878" fmla="*/ 4106590 w 5155357"/>
              <a:gd name="connsiteY6878" fmla="*/ 881429 h 1041673"/>
              <a:gd name="connsiteX6879" fmla="*/ 4104911 w 5155357"/>
              <a:gd name="connsiteY6879" fmla="*/ 882610 h 1041673"/>
              <a:gd name="connsiteX6880" fmla="*/ 4104352 w 5155357"/>
              <a:gd name="connsiteY6880" fmla="*/ 870859 h 1041673"/>
              <a:gd name="connsiteX6881" fmla="*/ 4109388 w 5155357"/>
              <a:gd name="connsiteY6881" fmla="*/ 864703 h 1041673"/>
              <a:gd name="connsiteX6882" fmla="*/ 4104352 w 5155357"/>
              <a:gd name="connsiteY6882" fmla="*/ 870859 h 1041673"/>
              <a:gd name="connsiteX6883" fmla="*/ 4109885 w 5155357"/>
              <a:gd name="connsiteY6883" fmla="*/ 876641 h 1041673"/>
              <a:gd name="connsiteX6884" fmla="*/ 4108269 w 5155357"/>
              <a:gd name="connsiteY6884" fmla="*/ 878631 h 1041673"/>
              <a:gd name="connsiteX6885" fmla="*/ 4109388 w 5155357"/>
              <a:gd name="connsiteY6885" fmla="*/ 876455 h 1041673"/>
              <a:gd name="connsiteX6886" fmla="*/ 4109388 w 5155357"/>
              <a:gd name="connsiteY6886" fmla="*/ 876206 h 1041673"/>
              <a:gd name="connsiteX6887" fmla="*/ 4109885 w 5155357"/>
              <a:gd name="connsiteY6887" fmla="*/ 876641 h 1041673"/>
              <a:gd name="connsiteX6888" fmla="*/ 4107149 w 5155357"/>
              <a:gd name="connsiteY6888" fmla="*/ 902631 h 1041673"/>
              <a:gd name="connsiteX6889" fmla="*/ 4113864 w 5155357"/>
              <a:gd name="connsiteY6889" fmla="*/ 893740 h 1041673"/>
              <a:gd name="connsiteX6890" fmla="*/ 4107149 w 5155357"/>
              <a:gd name="connsiteY6890" fmla="*/ 902631 h 1041673"/>
              <a:gd name="connsiteX6891" fmla="*/ 4111004 w 5155357"/>
              <a:gd name="connsiteY6891" fmla="*/ 875895 h 1041673"/>
              <a:gd name="connsiteX6892" fmla="*/ 4111004 w 5155357"/>
              <a:gd name="connsiteY6892" fmla="*/ 876144 h 1041673"/>
              <a:gd name="connsiteX6893" fmla="*/ 4110569 w 5155357"/>
              <a:gd name="connsiteY6893" fmla="*/ 875771 h 1041673"/>
              <a:gd name="connsiteX6894" fmla="*/ 4114362 w 5155357"/>
              <a:gd name="connsiteY6894" fmla="*/ 870859 h 1041673"/>
              <a:gd name="connsiteX6895" fmla="*/ 4111004 w 5155357"/>
              <a:gd name="connsiteY6895" fmla="*/ 875957 h 1041673"/>
              <a:gd name="connsiteX6896" fmla="*/ 4115481 w 5155357"/>
              <a:gd name="connsiteY6896" fmla="*/ 859169 h 1041673"/>
              <a:gd name="connsiteX6897" fmla="*/ 4114922 w 5155357"/>
              <a:gd name="connsiteY6897" fmla="*/ 857988 h 1041673"/>
              <a:gd name="connsiteX6898" fmla="*/ 4114922 w 5155357"/>
              <a:gd name="connsiteY6898" fmla="*/ 857988 h 1041673"/>
              <a:gd name="connsiteX6899" fmla="*/ 4115294 w 5155357"/>
              <a:gd name="connsiteY6899" fmla="*/ 857739 h 1041673"/>
              <a:gd name="connsiteX6900" fmla="*/ 4117035 w 5155357"/>
              <a:gd name="connsiteY6900" fmla="*/ 856185 h 1041673"/>
              <a:gd name="connsiteX6901" fmla="*/ 4117284 w 5155357"/>
              <a:gd name="connsiteY6901" fmla="*/ 856371 h 1041673"/>
              <a:gd name="connsiteX6902" fmla="*/ 4117719 w 5155357"/>
              <a:gd name="connsiteY6902" fmla="*/ 856682 h 1041673"/>
              <a:gd name="connsiteX6903" fmla="*/ 4115481 w 5155357"/>
              <a:gd name="connsiteY6903" fmla="*/ 859107 h 1041673"/>
              <a:gd name="connsiteX6904" fmla="*/ 4118839 w 5155357"/>
              <a:gd name="connsiteY6904" fmla="*/ 866444 h 1041673"/>
              <a:gd name="connsiteX6905" fmla="*/ 4123315 w 5155357"/>
              <a:gd name="connsiteY6905" fmla="*/ 860786 h 1041673"/>
              <a:gd name="connsiteX6906" fmla="*/ 4118839 w 5155357"/>
              <a:gd name="connsiteY6906" fmla="*/ 866444 h 1041673"/>
              <a:gd name="connsiteX6907" fmla="*/ 4127233 w 5155357"/>
              <a:gd name="connsiteY6907" fmla="*/ 857988 h 1041673"/>
              <a:gd name="connsiteX6908" fmla="*/ 4132269 w 5155357"/>
              <a:gd name="connsiteY6908" fmla="*/ 851335 h 1041673"/>
              <a:gd name="connsiteX6909" fmla="*/ 4127233 w 5155357"/>
              <a:gd name="connsiteY6909" fmla="*/ 857988 h 1041673"/>
              <a:gd name="connsiteX6910" fmla="*/ 4141720 w 5155357"/>
              <a:gd name="connsiteY6910" fmla="*/ 863024 h 1041673"/>
              <a:gd name="connsiteX6911" fmla="*/ 4135005 w 5155357"/>
              <a:gd name="connsiteY6911" fmla="*/ 870299 h 1041673"/>
              <a:gd name="connsiteX6912" fmla="*/ 4141720 w 5155357"/>
              <a:gd name="connsiteY6912" fmla="*/ 863024 h 1041673"/>
              <a:gd name="connsiteX6913" fmla="*/ 4145637 w 5155357"/>
              <a:gd name="connsiteY6913" fmla="*/ 823417 h 1041673"/>
              <a:gd name="connsiteX6914" fmla="*/ 4152352 w 5155357"/>
              <a:gd name="connsiteY6914" fmla="*/ 818319 h 1041673"/>
              <a:gd name="connsiteX6915" fmla="*/ 4143399 w 5155357"/>
              <a:gd name="connsiteY6915" fmla="*/ 829511 h 1041673"/>
              <a:gd name="connsiteX6916" fmla="*/ 4132766 w 5155357"/>
              <a:gd name="connsiteY6916" fmla="*/ 841324 h 1041673"/>
              <a:gd name="connsiteX6917" fmla="*/ 4130528 w 5155357"/>
              <a:gd name="connsiteY6917" fmla="*/ 841884 h 1041673"/>
              <a:gd name="connsiteX6918" fmla="*/ 4122694 w 5155357"/>
              <a:gd name="connsiteY6918" fmla="*/ 854133 h 1041673"/>
              <a:gd name="connsiteX6919" fmla="*/ 4118777 w 5155357"/>
              <a:gd name="connsiteY6919" fmla="*/ 855874 h 1041673"/>
              <a:gd name="connsiteX6920" fmla="*/ 4118777 w 5155357"/>
              <a:gd name="connsiteY6920" fmla="*/ 856123 h 1041673"/>
              <a:gd name="connsiteX6921" fmla="*/ 4117781 w 5155357"/>
              <a:gd name="connsiteY6921" fmla="*/ 855501 h 1041673"/>
              <a:gd name="connsiteX6922" fmla="*/ 4117471 w 5155357"/>
              <a:gd name="connsiteY6922" fmla="*/ 855314 h 1041673"/>
              <a:gd name="connsiteX6923" fmla="*/ 4117968 w 5155357"/>
              <a:gd name="connsiteY6923" fmla="*/ 854195 h 1041673"/>
              <a:gd name="connsiteX6924" fmla="*/ 4118590 w 5155357"/>
              <a:gd name="connsiteY6924" fmla="*/ 852827 h 1041673"/>
              <a:gd name="connsiteX6925" fmla="*/ 4118714 w 5155357"/>
              <a:gd name="connsiteY6925" fmla="*/ 853014 h 1041673"/>
              <a:gd name="connsiteX6926" fmla="*/ 4122631 w 5155357"/>
              <a:gd name="connsiteY6926" fmla="*/ 849159 h 1041673"/>
              <a:gd name="connsiteX6927" fmla="*/ 4123066 w 5155357"/>
              <a:gd name="connsiteY6927" fmla="*/ 848910 h 1041673"/>
              <a:gd name="connsiteX6928" fmla="*/ 4132953 w 5155357"/>
              <a:gd name="connsiteY6928" fmla="*/ 837780 h 1041673"/>
              <a:gd name="connsiteX6929" fmla="*/ 4145451 w 5155357"/>
              <a:gd name="connsiteY6929" fmla="*/ 823355 h 1041673"/>
              <a:gd name="connsiteX6930" fmla="*/ 4145451 w 5155357"/>
              <a:gd name="connsiteY6930" fmla="*/ 823479 h 1041673"/>
              <a:gd name="connsiteX6931" fmla="*/ 4136870 w 5155357"/>
              <a:gd name="connsiteY6931" fmla="*/ 820806 h 1041673"/>
              <a:gd name="connsiteX6932" fmla="*/ 4140788 w 5155357"/>
              <a:gd name="connsiteY6932" fmla="*/ 817884 h 1041673"/>
              <a:gd name="connsiteX6933" fmla="*/ 4138922 w 5155357"/>
              <a:gd name="connsiteY6933" fmla="*/ 820619 h 1041673"/>
              <a:gd name="connsiteX6934" fmla="*/ 4135626 w 5155357"/>
              <a:gd name="connsiteY6934" fmla="*/ 824910 h 1041673"/>
              <a:gd name="connsiteX6935" fmla="*/ 4133201 w 5155357"/>
              <a:gd name="connsiteY6935" fmla="*/ 825283 h 1041673"/>
              <a:gd name="connsiteX6936" fmla="*/ 4136870 w 5155357"/>
              <a:gd name="connsiteY6936" fmla="*/ 820806 h 1041673"/>
              <a:gd name="connsiteX6937" fmla="*/ 4112870 w 5155357"/>
              <a:gd name="connsiteY6937" fmla="*/ 820992 h 1041673"/>
              <a:gd name="connsiteX6938" fmla="*/ 4117719 w 5155357"/>
              <a:gd name="connsiteY6938" fmla="*/ 814402 h 1041673"/>
              <a:gd name="connsiteX6939" fmla="*/ 4123066 w 5155357"/>
              <a:gd name="connsiteY6939" fmla="*/ 810484 h 1041673"/>
              <a:gd name="connsiteX6940" fmla="*/ 4120269 w 5155357"/>
              <a:gd name="connsiteY6940" fmla="*/ 814402 h 1041673"/>
              <a:gd name="connsiteX6941" fmla="*/ 4115481 w 5155357"/>
              <a:gd name="connsiteY6941" fmla="*/ 819749 h 1041673"/>
              <a:gd name="connsiteX6942" fmla="*/ 4111875 w 5155357"/>
              <a:gd name="connsiteY6942" fmla="*/ 823728 h 1041673"/>
              <a:gd name="connsiteX6943" fmla="*/ 4112870 w 5155357"/>
              <a:gd name="connsiteY6943" fmla="*/ 820992 h 1041673"/>
              <a:gd name="connsiteX6944" fmla="*/ 4111564 w 5155357"/>
              <a:gd name="connsiteY6944" fmla="*/ 855252 h 1041673"/>
              <a:gd name="connsiteX6945" fmla="*/ 4114922 w 5155357"/>
              <a:gd name="connsiteY6945" fmla="*/ 853511 h 1041673"/>
              <a:gd name="connsiteX6946" fmla="*/ 4143399 w 5155357"/>
              <a:gd name="connsiteY6946" fmla="*/ 820619 h 1041673"/>
              <a:gd name="connsiteX6947" fmla="*/ 4143710 w 5155357"/>
              <a:gd name="connsiteY6947" fmla="*/ 822609 h 1041673"/>
              <a:gd name="connsiteX6948" fmla="*/ 4131647 w 5155357"/>
              <a:gd name="connsiteY6948" fmla="*/ 836412 h 1041673"/>
              <a:gd name="connsiteX6949" fmla="*/ 4121699 w 5155357"/>
              <a:gd name="connsiteY6949" fmla="*/ 847604 h 1041673"/>
              <a:gd name="connsiteX6950" fmla="*/ 4117098 w 5155357"/>
              <a:gd name="connsiteY6950" fmla="*/ 852392 h 1041673"/>
              <a:gd name="connsiteX6951" fmla="*/ 4117284 w 5155357"/>
              <a:gd name="connsiteY6951" fmla="*/ 852392 h 1041673"/>
              <a:gd name="connsiteX6952" fmla="*/ 4116725 w 5155357"/>
              <a:gd name="connsiteY6952" fmla="*/ 853449 h 1041673"/>
              <a:gd name="connsiteX6953" fmla="*/ 4116227 w 5155357"/>
              <a:gd name="connsiteY6953" fmla="*/ 854568 h 1041673"/>
              <a:gd name="connsiteX6954" fmla="*/ 4116227 w 5155357"/>
              <a:gd name="connsiteY6954" fmla="*/ 854568 h 1041673"/>
              <a:gd name="connsiteX6955" fmla="*/ 4114238 w 5155357"/>
              <a:gd name="connsiteY6955" fmla="*/ 856247 h 1041673"/>
              <a:gd name="connsiteX6956" fmla="*/ 4111501 w 5155357"/>
              <a:gd name="connsiteY6956" fmla="*/ 859605 h 1041673"/>
              <a:gd name="connsiteX6957" fmla="*/ 4109823 w 5155357"/>
              <a:gd name="connsiteY6957" fmla="*/ 859605 h 1041673"/>
              <a:gd name="connsiteX6958" fmla="*/ 4109823 w 5155357"/>
              <a:gd name="connsiteY6958" fmla="*/ 861283 h 1041673"/>
              <a:gd name="connsiteX6959" fmla="*/ 4094217 w 5155357"/>
              <a:gd name="connsiteY6959" fmla="*/ 875833 h 1041673"/>
              <a:gd name="connsiteX6960" fmla="*/ 4111501 w 5155357"/>
              <a:gd name="connsiteY6960" fmla="*/ 855190 h 1041673"/>
              <a:gd name="connsiteX6961" fmla="*/ 4092040 w 5155357"/>
              <a:gd name="connsiteY6961" fmla="*/ 878631 h 1041673"/>
              <a:gd name="connsiteX6962" fmla="*/ 4089242 w 5155357"/>
              <a:gd name="connsiteY6962" fmla="*/ 881429 h 1041673"/>
              <a:gd name="connsiteX6963" fmla="*/ 4092040 w 5155357"/>
              <a:gd name="connsiteY6963" fmla="*/ 878631 h 1041673"/>
              <a:gd name="connsiteX6964" fmla="*/ 4097077 w 5155357"/>
              <a:gd name="connsiteY6964" fmla="*/ 890942 h 1041673"/>
              <a:gd name="connsiteX6965" fmla="*/ 4095957 w 5155357"/>
              <a:gd name="connsiteY6965" fmla="*/ 888704 h 1041673"/>
              <a:gd name="connsiteX6966" fmla="*/ 4098756 w 5155357"/>
              <a:gd name="connsiteY6966" fmla="*/ 887584 h 1041673"/>
              <a:gd name="connsiteX6967" fmla="*/ 4088683 w 5155357"/>
              <a:gd name="connsiteY6967" fmla="*/ 901077 h 1041673"/>
              <a:gd name="connsiteX6968" fmla="*/ 4097077 w 5155357"/>
              <a:gd name="connsiteY6968" fmla="*/ 890942 h 1041673"/>
              <a:gd name="connsiteX6969" fmla="*/ 4089242 w 5155357"/>
              <a:gd name="connsiteY6969" fmla="*/ 913264 h 1041673"/>
              <a:gd name="connsiteX6970" fmla="*/ 4088123 w 5155357"/>
              <a:gd name="connsiteY6970" fmla="*/ 915005 h 1041673"/>
              <a:gd name="connsiteX6971" fmla="*/ 4089242 w 5155357"/>
              <a:gd name="connsiteY6971" fmla="*/ 913264 h 1041673"/>
              <a:gd name="connsiteX6972" fmla="*/ 4083708 w 5155357"/>
              <a:gd name="connsiteY6972" fmla="*/ 887087 h 1041673"/>
              <a:gd name="connsiteX6973" fmla="*/ 4079232 w 5155357"/>
              <a:gd name="connsiteY6973" fmla="*/ 893802 h 1041673"/>
              <a:gd name="connsiteX6974" fmla="*/ 4083708 w 5155357"/>
              <a:gd name="connsiteY6974" fmla="*/ 887087 h 1041673"/>
              <a:gd name="connsiteX6975" fmla="*/ 4072517 w 5155357"/>
              <a:gd name="connsiteY6975" fmla="*/ 900455 h 1041673"/>
              <a:gd name="connsiteX6976" fmla="*/ 4070278 w 5155357"/>
              <a:gd name="connsiteY6976" fmla="*/ 902631 h 1041673"/>
              <a:gd name="connsiteX6977" fmla="*/ 4072517 w 5155357"/>
              <a:gd name="connsiteY6977" fmla="*/ 900455 h 1041673"/>
              <a:gd name="connsiteX6978" fmla="*/ 4068226 w 5155357"/>
              <a:gd name="connsiteY6978" fmla="*/ 911771 h 1041673"/>
              <a:gd name="connsiteX6979" fmla="*/ 4075252 w 5155357"/>
              <a:gd name="connsiteY6979" fmla="*/ 902321 h 1041673"/>
              <a:gd name="connsiteX6980" fmla="*/ 4083211 w 5155357"/>
              <a:gd name="connsiteY6980" fmla="*/ 894735 h 1041673"/>
              <a:gd name="connsiteX6981" fmla="*/ 4081843 w 5155357"/>
              <a:gd name="connsiteY6981" fmla="*/ 897098 h 1041673"/>
              <a:gd name="connsiteX6982" fmla="*/ 4076993 w 5155357"/>
              <a:gd name="connsiteY6982" fmla="*/ 902445 h 1041673"/>
              <a:gd name="connsiteX6983" fmla="*/ 4071148 w 5155357"/>
              <a:gd name="connsiteY6983" fmla="*/ 909160 h 1041673"/>
              <a:gd name="connsiteX6984" fmla="*/ 4068226 w 5155357"/>
              <a:gd name="connsiteY6984" fmla="*/ 911771 h 1041673"/>
              <a:gd name="connsiteX6985" fmla="*/ 4068600 w 5155357"/>
              <a:gd name="connsiteY6985" fmla="*/ 919979 h 1041673"/>
              <a:gd name="connsiteX6986" fmla="*/ 4066921 w 5155357"/>
              <a:gd name="connsiteY6986" fmla="*/ 923336 h 1041673"/>
              <a:gd name="connsiteX6987" fmla="*/ 4068600 w 5155357"/>
              <a:gd name="connsiteY6987" fmla="*/ 919979 h 1041673"/>
              <a:gd name="connsiteX6988" fmla="*/ 4055791 w 5155357"/>
              <a:gd name="connsiteY6988" fmla="*/ 921720 h 1041673"/>
              <a:gd name="connsiteX6989" fmla="*/ 4056910 w 5155357"/>
              <a:gd name="connsiteY6989" fmla="*/ 923336 h 1041673"/>
              <a:gd name="connsiteX6990" fmla="*/ 4055231 w 5155357"/>
              <a:gd name="connsiteY6990" fmla="*/ 922777 h 1041673"/>
              <a:gd name="connsiteX6991" fmla="*/ 4055791 w 5155357"/>
              <a:gd name="connsiteY6991" fmla="*/ 921720 h 1041673"/>
              <a:gd name="connsiteX6992" fmla="*/ 3928514 w 5155357"/>
              <a:gd name="connsiteY6992" fmla="*/ 823977 h 1041673"/>
              <a:gd name="connsiteX6993" fmla="*/ 3931871 w 5155357"/>
              <a:gd name="connsiteY6993" fmla="*/ 821179 h 1041673"/>
              <a:gd name="connsiteX6994" fmla="*/ 3928514 w 5155357"/>
              <a:gd name="connsiteY6994" fmla="*/ 823977 h 1041673"/>
              <a:gd name="connsiteX6995" fmla="*/ 4226033 w 5155357"/>
              <a:gd name="connsiteY6995" fmla="*/ 448239 h 1041673"/>
              <a:gd name="connsiteX6996" fmla="*/ 4226592 w 5155357"/>
              <a:gd name="connsiteY6996" fmla="*/ 448798 h 1041673"/>
              <a:gd name="connsiteX6997" fmla="*/ 4226779 w 5155357"/>
              <a:gd name="connsiteY6997" fmla="*/ 448798 h 1041673"/>
              <a:gd name="connsiteX6998" fmla="*/ 4226530 w 5155357"/>
              <a:gd name="connsiteY6998" fmla="*/ 449358 h 1041673"/>
              <a:gd name="connsiteX6999" fmla="*/ 4225536 w 5155357"/>
              <a:gd name="connsiteY6999" fmla="*/ 451285 h 1041673"/>
              <a:gd name="connsiteX7000" fmla="*/ 4225536 w 5155357"/>
              <a:gd name="connsiteY7000" fmla="*/ 451099 h 1041673"/>
              <a:gd name="connsiteX7001" fmla="*/ 4226033 w 5155357"/>
              <a:gd name="connsiteY7001" fmla="*/ 448239 h 1041673"/>
              <a:gd name="connsiteX7002" fmla="*/ 4208188 w 5155357"/>
              <a:gd name="connsiteY7002" fmla="*/ 436052 h 1041673"/>
              <a:gd name="connsiteX7003" fmla="*/ 4206509 w 5155357"/>
              <a:gd name="connsiteY7003" fmla="*/ 438788 h 1041673"/>
              <a:gd name="connsiteX7004" fmla="*/ 4208188 w 5155357"/>
              <a:gd name="connsiteY7004" fmla="*/ 436052 h 1041673"/>
              <a:gd name="connsiteX7005" fmla="*/ 4178591 w 5155357"/>
              <a:gd name="connsiteY7005" fmla="*/ 534852 h 1041673"/>
              <a:gd name="connsiteX7006" fmla="*/ 4169638 w 5155357"/>
              <a:gd name="connsiteY7006" fmla="*/ 542127 h 1041673"/>
              <a:gd name="connsiteX7007" fmla="*/ 4176912 w 5155357"/>
              <a:gd name="connsiteY7007" fmla="*/ 531494 h 1041673"/>
              <a:gd name="connsiteX7008" fmla="*/ 4178591 w 5155357"/>
              <a:gd name="connsiteY7008" fmla="*/ 534852 h 1041673"/>
              <a:gd name="connsiteX7009" fmla="*/ 4177658 w 5155357"/>
              <a:gd name="connsiteY7009" fmla="*/ 457192 h 1041673"/>
              <a:gd name="connsiteX7010" fmla="*/ 4178404 w 5155357"/>
              <a:gd name="connsiteY7010" fmla="*/ 458249 h 1041673"/>
              <a:gd name="connsiteX7011" fmla="*/ 4178404 w 5155357"/>
              <a:gd name="connsiteY7011" fmla="*/ 458249 h 1041673"/>
              <a:gd name="connsiteX7012" fmla="*/ 4178032 w 5155357"/>
              <a:gd name="connsiteY7012" fmla="*/ 458871 h 1041673"/>
              <a:gd name="connsiteX7013" fmla="*/ 4176415 w 5155357"/>
              <a:gd name="connsiteY7013" fmla="*/ 458374 h 1041673"/>
              <a:gd name="connsiteX7014" fmla="*/ 4176228 w 5155357"/>
              <a:gd name="connsiteY7014" fmla="*/ 458374 h 1041673"/>
              <a:gd name="connsiteX7015" fmla="*/ 4177721 w 5155357"/>
              <a:gd name="connsiteY7015" fmla="*/ 457192 h 1041673"/>
              <a:gd name="connsiteX7016" fmla="*/ 4176912 w 5155357"/>
              <a:gd name="connsiteY7016" fmla="*/ 463348 h 1041673"/>
              <a:gd name="connsiteX7017" fmla="*/ 4173555 w 5155357"/>
              <a:gd name="connsiteY7017" fmla="*/ 467265 h 1041673"/>
              <a:gd name="connsiteX7018" fmla="*/ 4172436 w 5155357"/>
              <a:gd name="connsiteY7018" fmla="*/ 466705 h 1041673"/>
              <a:gd name="connsiteX7019" fmla="*/ 4176912 w 5155357"/>
              <a:gd name="connsiteY7019" fmla="*/ 463348 h 1041673"/>
              <a:gd name="connsiteX7020" fmla="*/ 4172124 w 5155357"/>
              <a:gd name="connsiteY7020" fmla="*/ 473047 h 1041673"/>
              <a:gd name="connsiteX7021" fmla="*/ 4180954 w 5155357"/>
              <a:gd name="connsiteY7021" fmla="*/ 464343 h 1041673"/>
              <a:gd name="connsiteX7022" fmla="*/ 4179648 w 5155357"/>
              <a:gd name="connsiteY7022" fmla="*/ 467016 h 1041673"/>
              <a:gd name="connsiteX7023" fmla="*/ 4176104 w 5155357"/>
              <a:gd name="connsiteY7023" fmla="*/ 470685 h 1041673"/>
              <a:gd name="connsiteX7024" fmla="*/ 4172622 w 5155357"/>
              <a:gd name="connsiteY7024" fmla="*/ 475410 h 1041673"/>
              <a:gd name="connsiteX7025" fmla="*/ 4169948 w 5155357"/>
              <a:gd name="connsiteY7025" fmla="*/ 477586 h 1041673"/>
              <a:gd name="connsiteX7026" fmla="*/ 4167586 w 5155357"/>
              <a:gd name="connsiteY7026" fmla="*/ 479079 h 1041673"/>
              <a:gd name="connsiteX7027" fmla="*/ 4172124 w 5155357"/>
              <a:gd name="connsiteY7027" fmla="*/ 473047 h 1041673"/>
              <a:gd name="connsiteX7028" fmla="*/ 4166280 w 5155357"/>
              <a:gd name="connsiteY7028" fmla="*/ 467327 h 1041673"/>
              <a:gd name="connsiteX7029" fmla="*/ 4168892 w 5155357"/>
              <a:gd name="connsiteY7029" fmla="*/ 464964 h 1041673"/>
              <a:gd name="connsiteX7030" fmla="*/ 4168892 w 5155357"/>
              <a:gd name="connsiteY7030" fmla="*/ 464902 h 1041673"/>
              <a:gd name="connsiteX7031" fmla="*/ 4169078 w 5155357"/>
              <a:gd name="connsiteY7031" fmla="*/ 465027 h 1041673"/>
              <a:gd name="connsiteX7032" fmla="*/ 4169638 w 5155357"/>
              <a:gd name="connsiteY7032" fmla="*/ 466084 h 1041673"/>
              <a:gd name="connsiteX7033" fmla="*/ 4169824 w 5155357"/>
              <a:gd name="connsiteY7033" fmla="*/ 466208 h 1041673"/>
              <a:gd name="connsiteX7034" fmla="*/ 4167151 w 5155357"/>
              <a:gd name="connsiteY7034" fmla="*/ 468011 h 1041673"/>
              <a:gd name="connsiteX7035" fmla="*/ 4165534 w 5155357"/>
              <a:gd name="connsiteY7035" fmla="*/ 469255 h 1041673"/>
              <a:gd name="connsiteX7036" fmla="*/ 4165161 w 5155357"/>
              <a:gd name="connsiteY7036" fmla="*/ 468322 h 1041673"/>
              <a:gd name="connsiteX7037" fmla="*/ 4166280 w 5155357"/>
              <a:gd name="connsiteY7037" fmla="*/ 467265 h 1041673"/>
              <a:gd name="connsiteX7038" fmla="*/ 4165721 w 5155357"/>
              <a:gd name="connsiteY7038" fmla="*/ 471182 h 1041673"/>
              <a:gd name="connsiteX7039" fmla="*/ 4165721 w 5155357"/>
              <a:gd name="connsiteY7039" fmla="*/ 471058 h 1041673"/>
              <a:gd name="connsiteX7040" fmla="*/ 4165783 w 5155357"/>
              <a:gd name="connsiteY7040" fmla="*/ 471058 h 1041673"/>
              <a:gd name="connsiteX7041" fmla="*/ 4168207 w 5155357"/>
              <a:gd name="connsiteY7041" fmla="*/ 469317 h 1041673"/>
              <a:gd name="connsiteX7042" fmla="*/ 4170197 w 5155357"/>
              <a:gd name="connsiteY7042" fmla="*/ 467887 h 1041673"/>
              <a:gd name="connsiteX7043" fmla="*/ 4170197 w 5155357"/>
              <a:gd name="connsiteY7043" fmla="*/ 467887 h 1041673"/>
              <a:gd name="connsiteX7044" fmla="*/ 4162922 w 5155357"/>
              <a:gd name="connsiteY7044" fmla="*/ 475161 h 1041673"/>
              <a:gd name="connsiteX7045" fmla="*/ 4162922 w 5155357"/>
              <a:gd name="connsiteY7045" fmla="*/ 475410 h 1041673"/>
              <a:gd name="connsiteX7046" fmla="*/ 4162425 w 5155357"/>
              <a:gd name="connsiteY7046" fmla="*/ 475037 h 1041673"/>
              <a:gd name="connsiteX7047" fmla="*/ 4165721 w 5155357"/>
              <a:gd name="connsiteY7047" fmla="*/ 471244 h 1041673"/>
              <a:gd name="connsiteX7048" fmla="*/ 4161866 w 5155357"/>
              <a:gd name="connsiteY7048" fmla="*/ 475659 h 1041673"/>
              <a:gd name="connsiteX7049" fmla="*/ 4161741 w 5155357"/>
              <a:gd name="connsiteY7049" fmla="*/ 475348 h 1041673"/>
              <a:gd name="connsiteX7050" fmla="*/ 4161741 w 5155357"/>
              <a:gd name="connsiteY7050" fmla="*/ 475348 h 1041673"/>
              <a:gd name="connsiteX7051" fmla="*/ 4162301 w 5155357"/>
              <a:gd name="connsiteY7051" fmla="*/ 475783 h 1041673"/>
              <a:gd name="connsiteX7052" fmla="*/ 4160125 w 5155357"/>
              <a:gd name="connsiteY7052" fmla="*/ 477338 h 1041673"/>
              <a:gd name="connsiteX7053" fmla="*/ 4161804 w 5155357"/>
              <a:gd name="connsiteY7053" fmla="*/ 475721 h 1041673"/>
              <a:gd name="connsiteX7054" fmla="*/ 4164601 w 5155357"/>
              <a:gd name="connsiteY7054" fmla="*/ 547660 h 1041673"/>
              <a:gd name="connsiteX7055" fmla="*/ 4167399 w 5155357"/>
              <a:gd name="connsiteY7055" fmla="*/ 544862 h 1041673"/>
              <a:gd name="connsiteX7056" fmla="*/ 4159005 w 5155357"/>
              <a:gd name="connsiteY7056" fmla="*/ 554313 h 1041673"/>
              <a:gd name="connsiteX7057" fmla="*/ 4164601 w 5155357"/>
              <a:gd name="connsiteY7057" fmla="*/ 547660 h 1041673"/>
              <a:gd name="connsiteX7058" fmla="*/ 4147565 w 5155357"/>
              <a:gd name="connsiteY7058" fmla="*/ 487783 h 1041673"/>
              <a:gd name="connsiteX7059" fmla="*/ 4147876 w 5155357"/>
              <a:gd name="connsiteY7059" fmla="*/ 487783 h 1041673"/>
              <a:gd name="connsiteX7060" fmla="*/ 4157949 w 5155357"/>
              <a:gd name="connsiteY7060" fmla="*/ 479514 h 1041673"/>
              <a:gd name="connsiteX7061" fmla="*/ 4148062 w 5155357"/>
              <a:gd name="connsiteY7061" fmla="*/ 488405 h 1041673"/>
              <a:gd name="connsiteX7062" fmla="*/ 4147627 w 5155357"/>
              <a:gd name="connsiteY7062" fmla="*/ 487783 h 1041673"/>
              <a:gd name="connsiteX7063" fmla="*/ 4144331 w 5155357"/>
              <a:gd name="connsiteY7063" fmla="*/ 570790 h 1041673"/>
              <a:gd name="connsiteX7064" fmla="*/ 4152912 w 5155357"/>
              <a:gd name="connsiteY7064" fmla="*/ 560220 h 1041673"/>
              <a:gd name="connsiteX7065" fmla="*/ 4149244 w 5155357"/>
              <a:gd name="connsiteY7065" fmla="*/ 567682 h 1041673"/>
              <a:gd name="connsiteX7066" fmla="*/ 4141534 w 5155357"/>
              <a:gd name="connsiteY7066" fmla="*/ 576262 h 1041673"/>
              <a:gd name="connsiteX7067" fmla="*/ 4144331 w 5155357"/>
              <a:gd name="connsiteY7067" fmla="*/ 570790 h 1041673"/>
              <a:gd name="connsiteX7068" fmla="*/ 4119088 w 5155357"/>
              <a:gd name="connsiteY7068" fmla="*/ 513463 h 1041673"/>
              <a:gd name="connsiteX7069" fmla="*/ 4119896 w 5155357"/>
              <a:gd name="connsiteY7069" fmla="*/ 512344 h 1041673"/>
              <a:gd name="connsiteX7070" fmla="*/ 4119896 w 5155357"/>
              <a:gd name="connsiteY7070" fmla="*/ 512468 h 1041673"/>
              <a:gd name="connsiteX7071" fmla="*/ 4121636 w 5155357"/>
              <a:gd name="connsiteY7071" fmla="*/ 510789 h 1041673"/>
              <a:gd name="connsiteX7072" fmla="*/ 4118465 w 5155357"/>
              <a:gd name="connsiteY7072" fmla="*/ 514333 h 1041673"/>
              <a:gd name="connsiteX7073" fmla="*/ 4119088 w 5155357"/>
              <a:gd name="connsiteY7073" fmla="*/ 513463 h 1041673"/>
              <a:gd name="connsiteX7074" fmla="*/ 4116165 w 5155357"/>
              <a:gd name="connsiteY7074" fmla="*/ 512157 h 1041673"/>
              <a:gd name="connsiteX7075" fmla="*/ 4117657 w 5155357"/>
              <a:gd name="connsiteY7075" fmla="*/ 510727 h 1041673"/>
              <a:gd name="connsiteX7076" fmla="*/ 4117719 w 5155357"/>
              <a:gd name="connsiteY7076" fmla="*/ 510727 h 1041673"/>
              <a:gd name="connsiteX7077" fmla="*/ 4118279 w 5155357"/>
              <a:gd name="connsiteY7077" fmla="*/ 511722 h 1041673"/>
              <a:gd name="connsiteX7078" fmla="*/ 4117781 w 5155357"/>
              <a:gd name="connsiteY7078" fmla="*/ 512406 h 1041673"/>
              <a:gd name="connsiteX7079" fmla="*/ 4116663 w 5155357"/>
              <a:gd name="connsiteY7079" fmla="*/ 514147 h 1041673"/>
              <a:gd name="connsiteX7080" fmla="*/ 4116663 w 5155357"/>
              <a:gd name="connsiteY7080" fmla="*/ 514209 h 1041673"/>
              <a:gd name="connsiteX7081" fmla="*/ 4116663 w 5155357"/>
              <a:gd name="connsiteY7081" fmla="*/ 514209 h 1041673"/>
              <a:gd name="connsiteX7082" fmla="*/ 4114984 w 5155357"/>
              <a:gd name="connsiteY7082" fmla="*/ 513463 h 1041673"/>
              <a:gd name="connsiteX7083" fmla="*/ 4116227 w 5155357"/>
              <a:gd name="connsiteY7083" fmla="*/ 512219 h 1041673"/>
              <a:gd name="connsiteX7084" fmla="*/ 4109885 w 5155357"/>
              <a:gd name="connsiteY7084" fmla="*/ 525587 h 1041673"/>
              <a:gd name="connsiteX7085" fmla="*/ 4114735 w 5155357"/>
              <a:gd name="connsiteY7085" fmla="*/ 519929 h 1041673"/>
              <a:gd name="connsiteX7086" fmla="*/ 4119460 w 5155357"/>
              <a:gd name="connsiteY7086" fmla="*/ 518002 h 1041673"/>
              <a:gd name="connsiteX7087" fmla="*/ 4113926 w 5155357"/>
              <a:gd name="connsiteY7087" fmla="*/ 523411 h 1041673"/>
              <a:gd name="connsiteX7088" fmla="*/ 4109885 w 5155357"/>
              <a:gd name="connsiteY7088" fmla="*/ 525587 h 1041673"/>
              <a:gd name="connsiteX7089" fmla="*/ 4106030 w 5155357"/>
              <a:gd name="connsiteY7089" fmla="*/ 526396 h 1041673"/>
              <a:gd name="connsiteX7090" fmla="*/ 4102113 w 5155357"/>
              <a:gd name="connsiteY7090" fmla="*/ 529753 h 1041673"/>
              <a:gd name="connsiteX7091" fmla="*/ 4106030 w 5155357"/>
              <a:gd name="connsiteY7091" fmla="*/ 526396 h 1041673"/>
              <a:gd name="connsiteX7092" fmla="*/ 4085947 w 5155357"/>
              <a:gd name="connsiteY7092" fmla="*/ 544365 h 1041673"/>
              <a:gd name="connsiteX7093" fmla="*/ 4083708 w 5155357"/>
              <a:gd name="connsiteY7093" fmla="*/ 548220 h 1041673"/>
              <a:gd name="connsiteX7094" fmla="*/ 4085947 w 5155357"/>
              <a:gd name="connsiteY7094" fmla="*/ 544365 h 1041673"/>
              <a:gd name="connsiteX7095" fmla="*/ 4066983 w 5155357"/>
              <a:gd name="connsiteY7095" fmla="*/ 563889 h 1041673"/>
              <a:gd name="connsiteX7096" fmla="*/ 4072455 w 5155357"/>
              <a:gd name="connsiteY7096" fmla="*/ 559474 h 1041673"/>
              <a:gd name="connsiteX7097" fmla="*/ 4066983 w 5155357"/>
              <a:gd name="connsiteY7097" fmla="*/ 563889 h 1041673"/>
              <a:gd name="connsiteX7098" fmla="*/ 4042920 w 5155357"/>
              <a:gd name="connsiteY7098" fmla="*/ 595040 h 1041673"/>
              <a:gd name="connsiteX7099" fmla="*/ 4041241 w 5155357"/>
              <a:gd name="connsiteY7099" fmla="*/ 597340 h 1041673"/>
              <a:gd name="connsiteX7100" fmla="*/ 4042920 w 5155357"/>
              <a:gd name="connsiteY7100" fmla="*/ 595040 h 1041673"/>
              <a:gd name="connsiteX7101" fmla="*/ 3949219 w 5155357"/>
              <a:gd name="connsiteY7101" fmla="*/ 653051 h 1041673"/>
              <a:gd name="connsiteX7102" fmla="*/ 3946608 w 5155357"/>
              <a:gd name="connsiteY7102" fmla="*/ 657714 h 1041673"/>
              <a:gd name="connsiteX7103" fmla="*/ 3949468 w 5155357"/>
              <a:gd name="connsiteY7103" fmla="*/ 650999 h 1041673"/>
              <a:gd name="connsiteX7104" fmla="*/ 3949219 w 5155357"/>
              <a:gd name="connsiteY7104" fmla="*/ 653051 h 1041673"/>
              <a:gd name="connsiteX7105" fmla="*/ 3954380 w 5155357"/>
              <a:gd name="connsiteY7105" fmla="*/ 640989 h 1041673"/>
              <a:gd name="connsiteX7106" fmla="*/ 3952576 w 5155357"/>
              <a:gd name="connsiteY7106" fmla="*/ 643849 h 1041673"/>
              <a:gd name="connsiteX7107" fmla="*/ 3951022 w 5155357"/>
              <a:gd name="connsiteY7107" fmla="*/ 642046 h 1041673"/>
              <a:gd name="connsiteX7108" fmla="*/ 3951768 w 5155357"/>
              <a:gd name="connsiteY7108" fmla="*/ 637382 h 1041673"/>
              <a:gd name="connsiteX7109" fmla="*/ 3954628 w 5155357"/>
              <a:gd name="connsiteY7109" fmla="*/ 635020 h 1041673"/>
              <a:gd name="connsiteX7110" fmla="*/ 3954380 w 5155357"/>
              <a:gd name="connsiteY7110" fmla="*/ 640989 h 1041673"/>
              <a:gd name="connsiteX7111" fmla="*/ 3960784 w 5155357"/>
              <a:gd name="connsiteY7111" fmla="*/ 610273 h 1041673"/>
              <a:gd name="connsiteX7112" fmla="*/ 3960784 w 5155357"/>
              <a:gd name="connsiteY7112" fmla="*/ 605112 h 1041673"/>
              <a:gd name="connsiteX7113" fmla="*/ 3964638 w 5155357"/>
              <a:gd name="connsiteY7113" fmla="*/ 603558 h 1041673"/>
              <a:gd name="connsiteX7114" fmla="*/ 3960784 w 5155357"/>
              <a:gd name="connsiteY7114" fmla="*/ 610273 h 1041673"/>
              <a:gd name="connsiteX7115" fmla="*/ 3965696 w 5155357"/>
              <a:gd name="connsiteY7115" fmla="*/ 593734 h 1041673"/>
              <a:gd name="connsiteX7116" fmla="*/ 3963892 w 5155357"/>
              <a:gd name="connsiteY7116" fmla="*/ 591682 h 1041673"/>
              <a:gd name="connsiteX7117" fmla="*/ 3970048 w 5155357"/>
              <a:gd name="connsiteY7117" fmla="*/ 587267 h 1041673"/>
              <a:gd name="connsiteX7118" fmla="*/ 3965696 w 5155357"/>
              <a:gd name="connsiteY7118" fmla="*/ 593734 h 1041673"/>
              <a:gd name="connsiteX7119" fmla="*/ 4190840 w 5155357"/>
              <a:gd name="connsiteY7119" fmla="*/ 262950 h 1041673"/>
              <a:gd name="connsiteX7120" fmla="*/ 4176912 w 5155357"/>
              <a:gd name="connsiteY7120" fmla="*/ 271344 h 1041673"/>
              <a:gd name="connsiteX7121" fmla="*/ 4190840 w 5155357"/>
              <a:gd name="connsiteY7121" fmla="*/ 262950 h 1041673"/>
              <a:gd name="connsiteX7122" fmla="*/ 4153348 w 5155357"/>
              <a:gd name="connsiteY7122" fmla="*/ 272525 h 1041673"/>
              <a:gd name="connsiteX7123" fmla="*/ 4157264 w 5155357"/>
              <a:gd name="connsiteY7123" fmla="*/ 267178 h 1041673"/>
              <a:gd name="connsiteX7124" fmla="*/ 4161430 w 5155357"/>
              <a:gd name="connsiteY7124" fmla="*/ 264753 h 1041673"/>
              <a:gd name="connsiteX7125" fmla="*/ 4162612 w 5155357"/>
              <a:gd name="connsiteY7125" fmla="*/ 266494 h 1041673"/>
              <a:gd name="connsiteX7126" fmla="*/ 4158135 w 5155357"/>
              <a:gd name="connsiteY7126" fmla="*/ 269230 h 1041673"/>
              <a:gd name="connsiteX7127" fmla="*/ 4155212 w 5155357"/>
              <a:gd name="connsiteY7127" fmla="*/ 270784 h 1041673"/>
              <a:gd name="connsiteX7128" fmla="*/ 4153348 w 5155357"/>
              <a:gd name="connsiteY7128" fmla="*/ 272525 h 1041673"/>
              <a:gd name="connsiteX7129" fmla="*/ 4146756 w 5155357"/>
              <a:gd name="connsiteY7129" fmla="*/ 267364 h 1041673"/>
              <a:gd name="connsiteX7130" fmla="*/ 4145077 w 5155357"/>
              <a:gd name="connsiteY7130" fmla="*/ 269665 h 1041673"/>
              <a:gd name="connsiteX7131" fmla="*/ 4146756 w 5155357"/>
              <a:gd name="connsiteY7131" fmla="*/ 267364 h 1041673"/>
              <a:gd name="connsiteX7132" fmla="*/ 4137119 w 5155357"/>
              <a:gd name="connsiteY7132" fmla="*/ 273023 h 1041673"/>
              <a:gd name="connsiteX7133" fmla="*/ 4142280 w 5155357"/>
              <a:gd name="connsiteY7133" fmla="*/ 269603 h 1041673"/>
              <a:gd name="connsiteX7134" fmla="*/ 4141969 w 5155357"/>
              <a:gd name="connsiteY7134" fmla="*/ 271655 h 1041673"/>
              <a:gd name="connsiteX7135" fmla="*/ 4136249 w 5155357"/>
              <a:gd name="connsiteY7135" fmla="*/ 275261 h 1041673"/>
              <a:gd name="connsiteX7136" fmla="*/ 4132829 w 5155357"/>
              <a:gd name="connsiteY7136" fmla="*/ 277499 h 1041673"/>
              <a:gd name="connsiteX7137" fmla="*/ 4137119 w 5155357"/>
              <a:gd name="connsiteY7137" fmla="*/ 273023 h 1041673"/>
              <a:gd name="connsiteX7138" fmla="*/ 4105906 w 5155357"/>
              <a:gd name="connsiteY7138" fmla="*/ 296588 h 1041673"/>
              <a:gd name="connsiteX7139" fmla="*/ 4111253 w 5155357"/>
              <a:gd name="connsiteY7139" fmla="*/ 292298 h 1041673"/>
              <a:gd name="connsiteX7140" fmla="*/ 4117098 w 5155357"/>
              <a:gd name="connsiteY7140" fmla="*/ 291054 h 1041673"/>
              <a:gd name="connsiteX7141" fmla="*/ 4113802 w 5155357"/>
              <a:gd name="connsiteY7141" fmla="*/ 292982 h 1041673"/>
              <a:gd name="connsiteX7142" fmla="*/ 4109699 w 5155357"/>
              <a:gd name="connsiteY7142" fmla="*/ 296090 h 1041673"/>
              <a:gd name="connsiteX7143" fmla="*/ 4107274 w 5155357"/>
              <a:gd name="connsiteY7143" fmla="*/ 297956 h 1041673"/>
              <a:gd name="connsiteX7144" fmla="*/ 4105906 w 5155357"/>
              <a:gd name="connsiteY7144" fmla="*/ 296588 h 1041673"/>
              <a:gd name="connsiteX7145" fmla="*/ 4100994 w 5155357"/>
              <a:gd name="connsiteY7145" fmla="*/ 316547 h 1041673"/>
              <a:gd name="connsiteX7146" fmla="*/ 4106590 w 5155357"/>
              <a:gd name="connsiteY7146" fmla="*/ 312008 h 1041673"/>
              <a:gd name="connsiteX7147" fmla="*/ 4100994 w 5155357"/>
              <a:gd name="connsiteY7147" fmla="*/ 316547 h 1041673"/>
              <a:gd name="connsiteX7148" fmla="*/ 4106030 w 5155357"/>
              <a:gd name="connsiteY7148" fmla="*/ 373501 h 1041673"/>
              <a:gd name="connsiteX7149" fmla="*/ 4108269 w 5155357"/>
              <a:gd name="connsiteY7149" fmla="*/ 371823 h 1041673"/>
              <a:gd name="connsiteX7150" fmla="*/ 4108455 w 5155357"/>
              <a:gd name="connsiteY7150" fmla="*/ 371823 h 1041673"/>
              <a:gd name="connsiteX7151" fmla="*/ 4106030 w 5155357"/>
              <a:gd name="connsiteY7151" fmla="*/ 373501 h 1041673"/>
              <a:gd name="connsiteX7152" fmla="*/ 4109015 w 5155357"/>
              <a:gd name="connsiteY7152" fmla="*/ 313749 h 1041673"/>
              <a:gd name="connsiteX7153" fmla="*/ 4109015 w 5155357"/>
              <a:gd name="connsiteY7153" fmla="*/ 311324 h 1041673"/>
              <a:gd name="connsiteX7154" fmla="*/ 4112434 w 5155357"/>
              <a:gd name="connsiteY7154" fmla="*/ 308775 h 1041673"/>
              <a:gd name="connsiteX7155" fmla="*/ 4115046 w 5155357"/>
              <a:gd name="connsiteY7155" fmla="*/ 307034 h 1041673"/>
              <a:gd name="connsiteX7156" fmla="*/ 4116725 w 5155357"/>
              <a:gd name="connsiteY7156" fmla="*/ 308402 h 1041673"/>
              <a:gd name="connsiteX7157" fmla="*/ 4112248 w 5155357"/>
              <a:gd name="connsiteY7157" fmla="*/ 311324 h 1041673"/>
              <a:gd name="connsiteX7158" fmla="*/ 4109015 w 5155357"/>
              <a:gd name="connsiteY7158" fmla="*/ 313749 h 1041673"/>
              <a:gd name="connsiteX7159" fmla="*/ 4119274 w 5155357"/>
              <a:gd name="connsiteY7159" fmla="*/ 319283 h 1041673"/>
              <a:gd name="connsiteX7160" fmla="*/ 4116663 w 5155357"/>
              <a:gd name="connsiteY7160" fmla="*/ 319594 h 1041673"/>
              <a:gd name="connsiteX7161" fmla="*/ 4124186 w 5155357"/>
              <a:gd name="connsiteY7161" fmla="*/ 315428 h 1041673"/>
              <a:gd name="connsiteX7162" fmla="*/ 4119274 w 5155357"/>
              <a:gd name="connsiteY7162" fmla="*/ 319283 h 1041673"/>
              <a:gd name="connsiteX7163" fmla="*/ 4184933 w 5155357"/>
              <a:gd name="connsiteY7163" fmla="*/ 281106 h 1041673"/>
              <a:gd name="connsiteX7164" fmla="*/ 4177907 w 5155357"/>
              <a:gd name="connsiteY7164" fmla="*/ 285769 h 1041673"/>
              <a:gd name="connsiteX7165" fmla="*/ 4174985 w 5155357"/>
              <a:gd name="connsiteY7165" fmla="*/ 287510 h 1041673"/>
              <a:gd name="connsiteX7166" fmla="*/ 4172187 w 5155357"/>
              <a:gd name="connsiteY7166" fmla="*/ 289251 h 1041673"/>
              <a:gd name="connsiteX7167" fmla="*/ 4171316 w 5155357"/>
              <a:gd name="connsiteY7167" fmla="*/ 289748 h 1041673"/>
              <a:gd name="connsiteX7168" fmla="*/ 4171876 w 5155357"/>
              <a:gd name="connsiteY7168" fmla="*/ 288070 h 1041673"/>
              <a:gd name="connsiteX7169" fmla="*/ 4171068 w 5155357"/>
              <a:gd name="connsiteY7169" fmla="*/ 289935 h 1041673"/>
              <a:gd name="connsiteX7170" fmla="*/ 4169948 w 5155357"/>
              <a:gd name="connsiteY7170" fmla="*/ 291116 h 1041673"/>
              <a:gd name="connsiteX7171" fmla="*/ 4165347 w 5155357"/>
              <a:gd name="connsiteY7171" fmla="*/ 293728 h 1041673"/>
              <a:gd name="connsiteX7172" fmla="*/ 4167586 w 5155357"/>
              <a:gd name="connsiteY7172" fmla="*/ 290930 h 1041673"/>
              <a:gd name="connsiteX7173" fmla="*/ 4170135 w 5155357"/>
              <a:gd name="connsiteY7173" fmla="*/ 287323 h 1041673"/>
              <a:gd name="connsiteX7174" fmla="*/ 4167026 w 5155357"/>
              <a:gd name="connsiteY7174" fmla="*/ 289562 h 1041673"/>
              <a:gd name="connsiteX7175" fmla="*/ 4158943 w 5155357"/>
              <a:gd name="connsiteY7175" fmla="*/ 293541 h 1041673"/>
              <a:gd name="connsiteX7176" fmla="*/ 4154342 w 5155357"/>
              <a:gd name="connsiteY7176" fmla="*/ 296526 h 1041673"/>
              <a:gd name="connsiteX7177" fmla="*/ 4157886 w 5155357"/>
              <a:gd name="connsiteY7177" fmla="*/ 292546 h 1041673"/>
              <a:gd name="connsiteX7178" fmla="*/ 4154963 w 5155357"/>
              <a:gd name="connsiteY7178" fmla="*/ 295282 h 1041673"/>
              <a:gd name="connsiteX7179" fmla="*/ 4153285 w 5155357"/>
              <a:gd name="connsiteY7179" fmla="*/ 297147 h 1041673"/>
              <a:gd name="connsiteX7180" fmla="*/ 4150549 w 5155357"/>
              <a:gd name="connsiteY7180" fmla="*/ 298391 h 1041673"/>
              <a:gd name="connsiteX7181" fmla="*/ 4151731 w 5155357"/>
              <a:gd name="connsiteY7181" fmla="*/ 296961 h 1041673"/>
              <a:gd name="connsiteX7182" fmla="*/ 4148932 w 5155357"/>
              <a:gd name="connsiteY7182" fmla="*/ 298702 h 1041673"/>
              <a:gd name="connsiteX7183" fmla="*/ 4150487 w 5155357"/>
              <a:gd name="connsiteY7183" fmla="*/ 298453 h 1041673"/>
              <a:gd name="connsiteX7184" fmla="*/ 4146383 w 5155357"/>
              <a:gd name="connsiteY7184" fmla="*/ 302495 h 1041673"/>
              <a:gd name="connsiteX7185" fmla="*/ 4150176 w 5155357"/>
              <a:gd name="connsiteY7185" fmla="*/ 301811 h 1041673"/>
              <a:gd name="connsiteX7186" fmla="*/ 4146010 w 5155357"/>
              <a:gd name="connsiteY7186" fmla="*/ 304733 h 1041673"/>
              <a:gd name="connsiteX7187" fmla="*/ 4142901 w 5155357"/>
              <a:gd name="connsiteY7187" fmla="*/ 306785 h 1041673"/>
              <a:gd name="connsiteX7188" fmla="*/ 4142218 w 5155357"/>
              <a:gd name="connsiteY7188" fmla="*/ 305231 h 1041673"/>
              <a:gd name="connsiteX7189" fmla="*/ 4139668 w 5155357"/>
              <a:gd name="connsiteY7189" fmla="*/ 305604 h 1041673"/>
              <a:gd name="connsiteX7190" fmla="*/ 4138238 w 5155357"/>
              <a:gd name="connsiteY7190" fmla="*/ 306288 h 1041673"/>
              <a:gd name="connsiteX7191" fmla="*/ 4136870 w 5155357"/>
              <a:gd name="connsiteY7191" fmla="*/ 306909 h 1041673"/>
              <a:gd name="connsiteX7192" fmla="*/ 4143088 w 5155357"/>
              <a:gd name="connsiteY7192" fmla="*/ 302184 h 1041673"/>
              <a:gd name="connsiteX7193" fmla="*/ 4147068 w 5155357"/>
              <a:gd name="connsiteY7193" fmla="*/ 299199 h 1041673"/>
              <a:gd name="connsiteX7194" fmla="*/ 4148932 w 5155357"/>
              <a:gd name="connsiteY7194" fmla="*/ 298702 h 1041673"/>
              <a:gd name="connsiteX7195" fmla="*/ 4153409 w 5155357"/>
              <a:gd name="connsiteY7195" fmla="*/ 295344 h 1041673"/>
              <a:gd name="connsiteX7196" fmla="*/ 4142777 w 5155357"/>
              <a:gd name="connsiteY7196" fmla="*/ 296464 h 1041673"/>
              <a:gd name="connsiteX7197" fmla="*/ 4142218 w 5155357"/>
              <a:gd name="connsiteY7197" fmla="*/ 295531 h 1041673"/>
              <a:gd name="connsiteX7198" fmla="*/ 4143150 w 5155357"/>
              <a:gd name="connsiteY7198" fmla="*/ 294909 h 1041673"/>
              <a:gd name="connsiteX7199" fmla="*/ 4145015 w 5155357"/>
              <a:gd name="connsiteY7199" fmla="*/ 293292 h 1041673"/>
              <a:gd name="connsiteX7200" fmla="*/ 4144643 w 5155357"/>
              <a:gd name="connsiteY7200" fmla="*/ 292546 h 1041673"/>
              <a:gd name="connsiteX7201" fmla="*/ 4143896 w 5155357"/>
              <a:gd name="connsiteY7201" fmla="*/ 292857 h 1041673"/>
              <a:gd name="connsiteX7202" fmla="*/ 4142715 w 5155357"/>
              <a:gd name="connsiteY7202" fmla="*/ 293790 h 1041673"/>
              <a:gd name="connsiteX7203" fmla="*/ 4141160 w 5155357"/>
              <a:gd name="connsiteY7203" fmla="*/ 294847 h 1041673"/>
              <a:gd name="connsiteX7204" fmla="*/ 4141160 w 5155357"/>
              <a:gd name="connsiteY7204" fmla="*/ 294723 h 1041673"/>
              <a:gd name="connsiteX7205" fmla="*/ 4129409 w 5155357"/>
              <a:gd name="connsiteY7205" fmla="*/ 300940 h 1041673"/>
              <a:gd name="connsiteX7206" fmla="*/ 4130528 w 5155357"/>
              <a:gd name="connsiteY7206" fmla="*/ 298080 h 1041673"/>
              <a:gd name="connsiteX7207" fmla="*/ 4125491 w 5155357"/>
              <a:gd name="connsiteY7207" fmla="*/ 300319 h 1041673"/>
              <a:gd name="connsiteX7208" fmla="*/ 4124186 w 5155357"/>
              <a:gd name="connsiteY7208" fmla="*/ 300567 h 1041673"/>
              <a:gd name="connsiteX7209" fmla="*/ 4122134 w 5155357"/>
              <a:gd name="connsiteY7209" fmla="*/ 301935 h 1041673"/>
              <a:gd name="connsiteX7210" fmla="*/ 4119709 w 5155357"/>
              <a:gd name="connsiteY7210" fmla="*/ 303116 h 1041673"/>
              <a:gd name="connsiteX7211" fmla="*/ 4120206 w 5155357"/>
              <a:gd name="connsiteY7211" fmla="*/ 300878 h 1041673"/>
              <a:gd name="connsiteX7212" fmla="*/ 4117968 w 5155357"/>
              <a:gd name="connsiteY7212" fmla="*/ 301376 h 1041673"/>
              <a:gd name="connsiteX7213" fmla="*/ 4114051 w 5155357"/>
              <a:gd name="connsiteY7213" fmla="*/ 303490 h 1041673"/>
              <a:gd name="connsiteX7214" fmla="*/ 4111439 w 5155357"/>
              <a:gd name="connsiteY7214" fmla="*/ 303490 h 1041673"/>
              <a:gd name="connsiteX7215" fmla="*/ 4115233 w 5155357"/>
              <a:gd name="connsiteY7215" fmla="*/ 300692 h 1041673"/>
              <a:gd name="connsiteX7216" fmla="*/ 4119025 w 5155357"/>
              <a:gd name="connsiteY7216" fmla="*/ 297085 h 1041673"/>
              <a:gd name="connsiteX7217" fmla="*/ 4124373 w 5155357"/>
              <a:gd name="connsiteY7217" fmla="*/ 293666 h 1041673"/>
              <a:gd name="connsiteX7218" fmla="*/ 4126424 w 5155357"/>
              <a:gd name="connsiteY7218" fmla="*/ 293479 h 1041673"/>
              <a:gd name="connsiteX7219" fmla="*/ 4127668 w 5155357"/>
              <a:gd name="connsiteY7219" fmla="*/ 293106 h 1041673"/>
              <a:gd name="connsiteX7220" fmla="*/ 4130590 w 5155357"/>
              <a:gd name="connsiteY7220" fmla="*/ 291427 h 1041673"/>
              <a:gd name="connsiteX7221" fmla="*/ 4132642 w 5155357"/>
              <a:gd name="connsiteY7221" fmla="*/ 287448 h 1041673"/>
              <a:gd name="connsiteX7222" fmla="*/ 4135005 w 5155357"/>
              <a:gd name="connsiteY7222" fmla="*/ 289686 h 1041673"/>
              <a:gd name="connsiteX7223" fmla="*/ 4138363 w 5155357"/>
              <a:gd name="connsiteY7223" fmla="*/ 286329 h 1041673"/>
              <a:gd name="connsiteX7224" fmla="*/ 4140041 w 5155357"/>
              <a:gd name="connsiteY7224" fmla="*/ 286329 h 1041673"/>
              <a:gd name="connsiteX7225" fmla="*/ 4140663 w 5155357"/>
              <a:gd name="connsiteY7225" fmla="*/ 285769 h 1041673"/>
              <a:gd name="connsiteX7226" fmla="*/ 4140912 w 5155357"/>
              <a:gd name="connsiteY7226" fmla="*/ 283158 h 1041673"/>
              <a:gd name="connsiteX7227" fmla="*/ 4135378 w 5155357"/>
              <a:gd name="connsiteY7227" fmla="*/ 284712 h 1041673"/>
              <a:gd name="connsiteX7228" fmla="*/ 4131771 w 5155357"/>
              <a:gd name="connsiteY7228" fmla="*/ 286266 h 1041673"/>
              <a:gd name="connsiteX7229" fmla="*/ 4129036 w 5155357"/>
              <a:gd name="connsiteY7229" fmla="*/ 287945 h 1041673"/>
              <a:gd name="connsiteX7230" fmla="*/ 4129036 w 5155357"/>
              <a:gd name="connsiteY7230" fmla="*/ 286391 h 1041673"/>
              <a:gd name="connsiteX7231" fmla="*/ 4132829 w 5155357"/>
              <a:gd name="connsiteY7231" fmla="*/ 283841 h 1041673"/>
              <a:gd name="connsiteX7232" fmla="*/ 4136933 w 5155357"/>
              <a:gd name="connsiteY7232" fmla="*/ 281603 h 1041673"/>
              <a:gd name="connsiteX7233" fmla="*/ 4139730 w 5155357"/>
              <a:gd name="connsiteY7233" fmla="*/ 280049 h 1041673"/>
              <a:gd name="connsiteX7234" fmla="*/ 4142466 w 5155357"/>
              <a:gd name="connsiteY7234" fmla="*/ 277313 h 1041673"/>
              <a:gd name="connsiteX7235" fmla="*/ 4145389 w 5155357"/>
              <a:gd name="connsiteY7235" fmla="*/ 275199 h 1041673"/>
              <a:gd name="connsiteX7236" fmla="*/ 4150923 w 5155357"/>
              <a:gd name="connsiteY7236" fmla="*/ 274204 h 1041673"/>
              <a:gd name="connsiteX7237" fmla="*/ 4145389 w 5155357"/>
              <a:gd name="connsiteY7237" fmla="*/ 277624 h 1041673"/>
              <a:gd name="connsiteX7238" fmla="*/ 4143336 w 5155357"/>
              <a:gd name="connsiteY7238" fmla="*/ 279178 h 1041673"/>
              <a:gd name="connsiteX7239" fmla="*/ 4147814 w 5155357"/>
              <a:gd name="connsiteY7239" fmla="*/ 279365 h 1041673"/>
              <a:gd name="connsiteX7240" fmla="*/ 4148249 w 5155357"/>
              <a:gd name="connsiteY7240" fmla="*/ 279240 h 1041673"/>
              <a:gd name="connsiteX7241" fmla="*/ 4140663 w 5155357"/>
              <a:gd name="connsiteY7241" fmla="*/ 285769 h 1041673"/>
              <a:gd name="connsiteX7242" fmla="*/ 4140414 w 5155357"/>
              <a:gd name="connsiteY7242" fmla="*/ 286764 h 1041673"/>
              <a:gd name="connsiteX7243" fmla="*/ 4141285 w 5155357"/>
              <a:gd name="connsiteY7243" fmla="*/ 285893 h 1041673"/>
              <a:gd name="connsiteX7244" fmla="*/ 4144891 w 5155357"/>
              <a:gd name="connsiteY7244" fmla="*/ 283158 h 1041673"/>
              <a:gd name="connsiteX7245" fmla="*/ 4149679 w 5155357"/>
              <a:gd name="connsiteY7245" fmla="*/ 279862 h 1041673"/>
              <a:gd name="connsiteX7246" fmla="*/ 4148373 w 5155357"/>
              <a:gd name="connsiteY7246" fmla="*/ 279178 h 1041673"/>
              <a:gd name="connsiteX7247" fmla="*/ 4152912 w 5155357"/>
              <a:gd name="connsiteY7247" fmla="*/ 277375 h 1041673"/>
              <a:gd name="connsiteX7248" fmla="*/ 4156829 w 5155357"/>
              <a:gd name="connsiteY7248" fmla="*/ 277935 h 1041673"/>
              <a:gd name="connsiteX7249" fmla="*/ 4164104 w 5155357"/>
              <a:gd name="connsiteY7249" fmla="*/ 274017 h 1041673"/>
              <a:gd name="connsiteX7250" fmla="*/ 4174177 w 5155357"/>
              <a:gd name="connsiteY7250" fmla="*/ 271282 h 1041673"/>
              <a:gd name="connsiteX7251" fmla="*/ 4168021 w 5155357"/>
              <a:gd name="connsiteY7251" fmla="*/ 281914 h 1041673"/>
              <a:gd name="connsiteX7252" fmla="*/ 4160187 w 5155357"/>
              <a:gd name="connsiteY7252" fmla="*/ 284650 h 1041673"/>
              <a:gd name="connsiteX7253" fmla="*/ 4157949 w 5155357"/>
              <a:gd name="connsiteY7253" fmla="*/ 292484 h 1041673"/>
              <a:gd name="connsiteX7254" fmla="*/ 4159005 w 5155357"/>
              <a:gd name="connsiteY7254" fmla="*/ 290743 h 1041673"/>
              <a:gd name="connsiteX7255" fmla="*/ 4162301 w 5155357"/>
              <a:gd name="connsiteY7255" fmla="*/ 289189 h 1041673"/>
              <a:gd name="connsiteX7256" fmla="*/ 4164850 w 5155357"/>
              <a:gd name="connsiteY7256" fmla="*/ 288816 h 1041673"/>
              <a:gd name="connsiteX7257" fmla="*/ 4168456 w 5155357"/>
              <a:gd name="connsiteY7257" fmla="*/ 286080 h 1041673"/>
              <a:gd name="connsiteX7258" fmla="*/ 4171441 w 5155357"/>
              <a:gd name="connsiteY7258" fmla="*/ 284339 h 1041673"/>
              <a:gd name="connsiteX7259" fmla="*/ 4175171 w 5155357"/>
              <a:gd name="connsiteY7259" fmla="*/ 282287 h 1041673"/>
              <a:gd name="connsiteX7260" fmla="*/ 4178467 w 5155357"/>
              <a:gd name="connsiteY7260" fmla="*/ 279676 h 1041673"/>
              <a:gd name="connsiteX7261" fmla="*/ 4183628 w 5155357"/>
              <a:gd name="connsiteY7261" fmla="*/ 277437 h 1041673"/>
              <a:gd name="connsiteX7262" fmla="*/ 4183130 w 5155357"/>
              <a:gd name="connsiteY7262" fmla="*/ 278308 h 1041673"/>
              <a:gd name="connsiteX7263" fmla="*/ 4179337 w 5155357"/>
              <a:gd name="connsiteY7263" fmla="*/ 281417 h 1041673"/>
              <a:gd name="connsiteX7264" fmla="*/ 4174487 w 5155357"/>
              <a:gd name="connsiteY7264" fmla="*/ 284339 h 1041673"/>
              <a:gd name="connsiteX7265" fmla="*/ 4172622 w 5155357"/>
              <a:gd name="connsiteY7265" fmla="*/ 286577 h 1041673"/>
              <a:gd name="connsiteX7266" fmla="*/ 4175171 w 5155357"/>
              <a:gd name="connsiteY7266" fmla="*/ 285893 h 1041673"/>
              <a:gd name="connsiteX7267" fmla="*/ 4177970 w 5155357"/>
              <a:gd name="connsiteY7267" fmla="*/ 284152 h 1041673"/>
              <a:gd name="connsiteX7268" fmla="*/ 4182633 w 5155357"/>
              <a:gd name="connsiteY7268" fmla="*/ 281417 h 1041673"/>
              <a:gd name="connsiteX7269" fmla="*/ 4184996 w 5155357"/>
              <a:gd name="connsiteY7269" fmla="*/ 281044 h 1041673"/>
              <a:gd name="connsiteX7270" fmla="*/ 4191276 w 5155357"/>
              <a:gd name="connsiteY7270" fmla="*/ 273396 h 1041673"/>
              <a:gd name="connsiteX7271" fmla="*/ 4189846 w 5155357"/>
              <a:gd name="connsiteY7271" fmla="*/ 274328 h 1041673"/>
              <a:gd name="connsiteX7272" fmla="*/ 4189721 w 5155357"/>
              <a:gd name="connsiteY7272" fmla="*/ 273023 h 1041673"/>
              <a:gd name="connsiteX7273" fmla="*/ 4189534 w 5155357"/>
              <a:gd name="connsiteY7273" fmla="*/ 274577 h 1041673"/>
              <a:gd name="connsiteX7274" fmla="*/ 4189846 w 5155357"/>
              <a:gd name="connsiteY7274" fmla="*/ 274391 h 1041673"/>
              <a:gd name="connsiteX7275" fmla="*/ 4189721 w 5155357"/>
              <a:gd name="connsiteY7275" fmla="*/ 274701 h 1041673"/>
              <a:gd name="connsiteX7276" fmla="*/ 4189534 w 5155357"/>
              <a:gd name="connsiteY7276" fmla="*/ 274577 h 1041673"/>
              <a:gd name="connsiteX7277" fmla="*/ 4186923 w 5155357"/>
              <a:gd name="connsiteY7277" fmla="*/ 276380 h 1041673"/>
              <a:gd name="connsiteX7278" fmla="*/ 4186923 w 5155357"/>
              <a:gd name="connsiteY7278" fmla="*/ 275261 h 1041673"/>
              <a:gd name="connsiteX7279" fmla="*/ 4185804 w 5155357"/>
              <a:gd name="connsiteY7279" fmla="*/ 275261 h 1041673"/>
              <a:gd name="connsiteX7280" fmla="*/ 4187669 w 5155357"/>
              <a:gd name="connsiteY7280" fmla="*/ 272525 h 1041673"/>
              <a:gd name="connsiteX7281" fmla="*/ 4193140 w 5155357"/>
              <a:gd name="connsiteY7281" fmla="*/ 271468 h 1041673"/>
              <a:gd name="connsiteX7282" fmla="*/ 4191276 w 5155357"/>
              <a:gd name="connsiteY7282" fmla="*/ 273396 h 1041673"/>
              <a:gd name="connsiteX7283" fmla="*/ 4197556 w 5155357"/>
              <a:gd name="connsiteY7283" fmla="*/ 262701 h 1041673"/>
              <a:gd name="connsiteX7284" fmla="*/ 4198674 w 5155357"/>
              <a:gd name="connsiteY7284" fmla="*/ 262452 h 1041673"/>
              <a:gd name="connsiteX7285" fmla="*/ 4198674 w 5155357"/>
              <a:gd name="connsiteY7285" fmla="*/ 263509 h 1041673"/>
              <a:gd name="connsiteX7286" fmla="*/ 4197556 w 5155357"/>
              <a:gd name="connsiteY7286" fmla="*/ 263509 h 1041673"/>
              <a:gd name="connsiteX7287" fmla="*/ 4197556 w 5155357"/>
              <a:gd name="connsiteY7287" fmla="*/ 262701 h 1041673"/>
              <a:gd name="connsiteX7288" fmla="*/ 4207628 w 5155357"/>
              <a:gd name="connsiteY7288" fmla="*/ 267178 h 1041673"/>
              <a:gd name="connsiteX7289" fmla="*/ 4205763 w 5155357"/>
              <a:gd name="connsiteY7289" fmla="*/ 268732 h 1041673"/>
              <a:gd name="connsiteX7290" fmla="*/ 4202654 w 5155357"/>
              <a:gd name="connsiteY7290" fmla="*/ 270598 h 1041673"/>
              <a:gd name="connsiteX7291" fmla="*/ 4200602 w 5155357"/>
              <a:gd name="connsiteY7291" fmla="*/ 272712 h 1041673"/>
              <a:gd name="connsiteX7292" fmla="*/ 4195068 w 5155357"/>
              <a:gd name="connsiteY7292" fmla="*/ 273707 h 1041673"/>
              <a:gd name="connsiteX7293" fmla="*/ 4196810 w 5155357"/>
              <a:gd name="connsiteY7293" fmla="*/ 270971 h 1041673"/>
              <a:gd name="connsiteX7294" fmla="*/ 4200229 w 5155357"/>
              <a:gd name="connsiteY7294" fmla="*/ 269230 h 1041673"/>
              <a:gd name="connsiteX7295" fmla="*/ 4203151 w 5155357"/>
              <a:gd name="connsiteY7295" fmla="*/ 267675 h 1041673"/>
              <a:gd name="connsiteX7296" fmla="*/ 4207442 w 5155357"/>
              <a:gd name="connsiteY7296" fmla="*/ 265624 h 1041673"/>
              <a:gd name="connsiteX7297" fmla="*/ 4207628 w 5155357"/>
              <a:gd name="connsiteY7297" fmla="*/ 267178 h 1041673"/>
              <a:gd name="connsiteX7298" fmla="*/ 83028 w 5155357"/>
              <a:gd name="connsiteY7298" fmla="*/ 280795 h 1041673"/>
              <a:gd name="connsiteX7299" fmla="*/ 83028 w 5155357"/>
              <a:gd name="connsiteY7299" fmla="*/ 280795 h 1041673"/>
              <a:gd name="connsiteX7300" fmla="*/ 3166094 w 5155357"/>
              <a:gd name="connsiteY7300" fmla="*/ 554313 h 1041673"/>
              <a:gd name="connsiteX7301" fmla="*/ 3164416 w 5155357"/>
              <a:gd name="connsiteY7301" fmla="*/ 535971 h 1041673"/>
              <a:gd name="connsiteX7302" fmla="*/ 3165534 w 5155357"/>
              <a:gd name="connsiteY7302" fmla="*/ 534230 h 1041673"/>
              <a:gd name="connsiteX7303" fmla="*/ 3164416 w 5155357"/>
              <a:gd name="connsiteY7303" fmla="*/ 522479 h 1041673"/>
              <a:gd name="connsiteX7304" fmla="*/ 3164416 w 5155357"/>
              <a:gd name="connsiteY7304" fmla="*/ 511846 h 1041673"/>
              <a:gd name="connsiteX7305" fmla="*/ 3159379 w 5155357"/>
              <a:gd name="connsiteY7305" fmla="*/ 482312 h 1041673"/>
              <a:gd name="connsiteX7306" fmla="*/ 3158260 w 5155357"/>
              <a:gd name="connsiteY7306" fmla="*/ 473296 h 1041673"/>
              <a:gd name="connsiteX7307" fmla="*/ 3156022 w 5155357"/>
              <a:gd name="connsiteY7307" fmla="*/ 467700 h 1041673"/>
              <a:gd name="connsiteX7308" fmla="*/ 3154343 w 5155357"/>
              <a:gd name="connsiteY7308" fmla="*/ 459866 h 1041673"/>
              <a:gd name="connsiteX7309" fmla="*/ 3153223 w 5155357"/>
              <a:gd name="connsiteY7309" fmla="*/ 457068 h 1041673"/>
              <a:gd name="connsiteX7310" fmla="*/ 3142591 w 5155357"/>
              <a:gd name="connsiteY7310" fmla="*/ 434249 h 1041673"/>
              <a:gd name="connsiteX7311" fmla="*/ 3133078 w 5155357"/>
              <a:gd name="connsiteY7311" fmla="*/ 417461 h 1041673"/>
              <a:gd name="connsiteX7312" fmla="*/ 3130840 w 5155357"/>
              <a:gd name="connsiteY7312" fmla="*/ 415782 h 1041673"/>
              <a:gd name="connsiteX7313" fmla="*/ 3115233 w 5155357"/>
              <a:gd name="connsiteY7313" fmla="*/ 396818 h 1041673"/>
              <a:gd name="connsiteX7314" fmla="*/ 3112435 w 5155357"/>
              <a:gd name="connsiteY7314" fmla="*/ 398559 h 1041673"/>
              <a:gd name="connsiteX7315" fmla="*/ 3091233 w 5155357"/>
              <a:gd name="connsiteY7315" fmla="*/ 386745 h 1041673"/>
              <a:gd name="connsiteX7316" fmla="*/ 3080040 w 5155357"/>
              <a:gd name="connsiteY7316" fmla="*/ 379470 h 1041673"/>
              <a:gd name="connsiteX7317" fmla="*/ 3074445 w 5155357"/>
              <a:gd name="connsiteY7317" fmla="*/ 381771 h 1041673"/>
              <a:gd name="connsiteX7318" fmla="*/ 3062693 w 5155357"/>
              <a:gd name="connsiteY7318" fmla="*/ 380590 h 1041673"/>
              <a:gd name="connsiteX7319" fmla="*/ 3073885 w 5155357"/>
              <a:gd name="connsiteY7319" fmla="*/ 393398 h 1041673"/>
              <a:gd name="connsiteX7320" fmla="*/ 3064932 w 5155357"/>
              <a:gd name="connsiteY7320" fmla="*/ 391782 h 1041673"/>
              <a:gd name="connsiteX7321" fmla="*/ 3055978 w 5155357"/>
              <a:gd name="connsiteY7321" fmla="*/ 385626 h 1041673"/>
              <a:gd name="connsiteX7322" fmla="*/ 3055916 w 5155357"/>
              <a:gd name="connsiteY7322" fmla="*/ 385626 h 1041673"/>
              <a:gd name="connsiteX7323" fmla="*/ 3056040 w 5155357"/>
              <a:gd name="connsiteY7323" fmla="*/ 385253 h 1041673"/>
              <a:gd name="connsiteX7324" fmla="*/ 3055854 w 5155357"/>
              <a:gd name="connsiteY7324" fmla="*/ 384445 h 1041673"/>
              <a:gd name="connsiteX7325" fmla="*/ 3055978 w 5155357"/>
              <a:gd name="connsiteY7325" fmla="*/ 384445 h 1041673"/>
              <a:gd name="connsiteX7326" fmla="*/ 3059895 w 5155357"/>
              <a:gd name="connsiteY7326" fmla="*/ 378351 h 1041673"/>
              <a:gd name="connsiteX7327" fmla="*/ 3063253 w 5155357"/>
              <a:gd name="connsiteY7327" fmla="*/ 376610 h 1041673"/>
              <a:gd name="connsiteX7328" fmla="*/ 3097326 w 5155357"/>
              <a:gd name="connsiteY7328" fmla="*/ 347076 h 1041673"/>
              <a:gd name="connsiteX7329" fmla="*/ 3097201 w 5155357"/>
              <a:gd name="connsiteY7329" fmla="*/ 346703 h 1041673"/>
              <a:gd name="connsiteX7330" fmla="*/ 3098134 w 5155357"/>
              <a:gd name="connsiteY7330" fmla="*/ 347138 h 1041673"/>
              <a:gd name="connsiteX7331" fmla="*/ 3098196 w 5155357"/>
              <a:gd name="connsiteY7331" fmla="*/ 347138 h 1041673"/>
              <a:gd name="connsiteX7332" fmla="*/ 3098508 w 5155357"/>
              <a:gd name="connsiteY7332" fmla="*/ 346827 h 1041673"/>
              <a:gd name="connsiteX7333" fmla="*/ 3098259 w 5155357"/>
              <a:gd name="connsiteY7333" fmla="*/ 346454 h 1041673"/>
              <a:gd name="connsiteX7334" fmla="*/ 3098010 w 5155357"/>
              <a:gd name="connsiteY7334" fmla="*/ 346330 h 1041673"/>
              <a:gd name="connsiteX7335" fmla="*/ 3104601 w 5155357"/>
              <a:gd name="connsiteY7335" fmla="*/ 344775 h 1041673"/>
              <a:gd name="connsiteX7336" fmla="*/ 3115792 w 5155357"/>
              <a:gd name="connsiteY7336" fmla="*/ 343718 h 1041673"/>
              <a:gd name="connsiteX7337" fmla="*/ 3120829 w 5155357"/>
              <a:gd name="connsiteY7337" fmla="*/ 341418 h 1041673"/>
              <a:gd name="connsiteX7338" fmla="*/ 3120829 w 5155357"/>
              <a:gd name="connsiteY7338" fmla="*/ 341293 h 1041673"/>
              <a:gd name="connsiteX7339" fmla="*/ 3121326 w 5155357"/>
              <a:gd name="connsiteY7339" fmla="*/ 341604 h 1041673"/>
              <a:gd name="connsiteX7340" fmla="*/ 3121637 w 5155357"/>
              <a:gd name="connsiteY7340" fmla="*/ 341729 h 1041673"/>
              <a:gd name="connsiteX7341" fmla="*/ 3122072 w 5155357"/>
              <a:gd name="connsiteY7341" fmla="*/ 341480 h 1041673"/>
              <a:gd name="connsiteX7342" fmla="*/ 3121949 w 5155357"/>
              <a:gd name="connsiteY7342" fmla="*/ 340734 h 1041673"/>
              <a:gd name="connsiteX7343" fmla="*/ 3121326 w 5155357"/>
              <a:gd name="connsiteY7343" fmla="*/ 340361 h 1041673"/>
              <a:gd name="connsiteX7344" fmla="*/ 3121388 w 5155357"/>
              <a:gd name="connsiteY7344" fmla="*/ 340361 h 1041673"/>
              <a:gd name="connsiteX7345" fmla="*/ 3129223 w 5155357"/>
              <a:gd name="connsiteY7345" fmla="*/ 338620 h 1041673"/>
              <a:gd name="connsiteX7346" fmla="*/ 3130902 w 5155357"/>
              <a:gd name="connsiteY7346" fmla="*/ 337003 h 1041673"/>
              <a:gd name="connsiteX7347" fmla="*/ 3133140 w 5155357"/>
              <a:gd name="connsiteY7347" fmla="*/ 335946 h 1041673"/>
              <a:gd name="connsiteX7348" fmla="*/ 3133824 w 5155357"/>
              <a:gd name="connsiteY7348" fmla="*/ 335946 h 1041673"/>
              <a:gd name="connsiteX7349" fmla="*/ 3135939 w 5155357"/>
              <a:gd name="connsiteY7349" fmla="*/ 335200 h 1041673"/>
              <a:gd name="connsiteX7350" fmla="*/ 3135939 w 5155357"/>
              <a:gd name="connsiteY7350" fmla="*/ 335200 h 1041673"/>
              <a:gd name="connsiteX7351" fmla="*/ 3137617 w 5155357"/>
              <a:gd name="connsiteY7351" fmla="*/ 329107 h 1041673"/>
              <a:gd name="connsiteX7352" fmla="*/ 3131461 w 5155357"/>
              <a:gd name="connsiteY7352" fmla="*/ 326868 h 1041673"/>
              <a:gd name="connsiteX7353" fmla="*/ 3124187 w 5155357"/>
              <a:gd name="connsiteY7353" fmla="*/ 310143 h 1041673"/>
              <a:gd name="connsiteX7354" fmla="*/ 3118031 w 5155357"/>
              <a:gd name="connsiteY7354" fmla="*/ 300629 h 1041673"/>
              <a:gd name="connsiteX7355" fmla="*/ 3111876 w 5155357"/>
              <a:gd name="connsiteY7355" fmla="*/ 289997 h 1041673"/>
              <a:gd name="connsiteX7356" fmla="*/ 3088435 w 5155357"/>
              <a:gd name="connsiteY7356" fmla="*/ 281603 h 1041673"/>
              <a:gd name="connsiteX7357" fmla="*/ 3064435 w 5155357"/>
              <a:gd name="connsiteY7357" fmla="*/ 287821 h 1041673"/>
              <a:gd name="connsiteX7358" fmla="*/ 3050506 w 5155357"/>
              <a:gd name="connsiteY7358" fmla="*/ 289997 h 1041673"/>
              <a:gd name="connsiteX7359" fmla="*/ 3009780 w 5155357"/>
              <a:gd name="connsiteY7359" fmla="*/ 313438 h 1041673"/>
              <a:gd name="connsiteX7360" fmla="*/ 3000267 w 5155357"/>
              <a:gd name="connsiteY7360" fmla="*/ 324630 h 1041673"/>
              <a:gd name="connsiteX7361" fmla="*/ 2991873 w 5155357"/>
              <a:gd name="connsiteY7361" fmla="*/ 335200 h 1041673"/>
              <a:gd name="connsiteX7362" fmla="*/ 2957240 w 5155357"/>
              <a:gd name="connsiteY7362" fmla="*/ 377045 h 1041673"/>
              <a:gd name="connsiteX7363" fmla="*/ 2956121 w 5155357"/>
              <a:gd name="connsiteY7363" fmla="*/ 380403 h 1041673"/>
              <a:gd name="connsiteX7364" fmla="*/ 2918131 w 5155357"/>
              <a:gd name="connsiteY7364" fmla="*/ 433503 h 1041673"/>
              <a:gd name="connsiteX7365" fmla="*/ 2918690 w 5155357"/>
              <a:gd name="connsiteY7365" fmla="*/ 436860 h 1041673"/>
              <a:gd name="connsiteX7366" fmla="*/ 2900286 w 5155357"/>
              <a:gd name="connsiteY7366" fmla="*/ 465337 h 1041673"/>
              <a:gd name="connsiteX7367" fmla="*/ 2884679 w 5155357"/>
              <a:gd name="connsiteY7367" fmla="*/ 486540 h 1041673"/>
              <a:gd name="connsiteX7368" fmla="*/ 2870752 w 5155357"/>
              <a:gd name="connsiteY7368" fmla="*/ 509359 h 1041673"/>
              <a:gd name="connsiteX7369" fmla="*/ 2870752 w 5155357"/>
              <a:gd name="connsiteY7369" fmla="*/ 508799 h 1041673"/>
              <a:gd name="connsiteX7370" fmla="*/ 2870627 w 5155357"/>
              <a:gd name="connsiteY7370" fmla="*/ 508799 h 1041673"/>
              <a:gd name="connsiteX7371" fmla="*/ 2871560 w 5155357"/>
              <a:gd name="connsiteY7371" fmla="*/ 506748 h 1041673"/>
              <a:gd name="connsiteX7372" fmla="*/ 2872679 w 5155357"/>
              <a:gd name="connsiteY7372" fmla="*/ 504261 h 1041673"/>
              <a:gd name="connsiteX7373" fmla="*/ 2872119 w 5155357"/>
              <a:gd name="connsiteY7373" fmla="*/ 503328 h 1041673"/>
              <a:gd name="connsiteX7374" fmla="*/ 2871187 w 5155357"/>
              <a:gd name="connsiteY7374" fmla="*/ 503887 h 1041673"/>
              <a:gd name="connsiteX7375" fmla="*/ 2870254 w 5155357"/>
              <a:gd name="connsiteY7375" fmla="*/ 506001 h 1041673"/>
              <a:gd name="connsiteX7376" fmla="*/ 2869260 w 5155357"/>
              <a:gd name="connsiteY7376" fmla="*/ 508364 h 1041673"/>
              <a:gd name="connsiteX7377" fmla="*/ 2869197 w 5155357"/>
              <a:gd name="connsiteY7377" fmla="*/ 508364 h 1041673"/>
              <a:gd name="connsiteX7378" fmla="*/ 2864161 w 5155357"/>
              <a:gd name="connsiteY7378" fmla="*/ 514458 h 1041673"/>
              <a:gd name="connsiteX7379" fmla="*/ 2865280 w 5155357"/>
              <a:gd name="connsiteY7379" fmla="*/ 522230 h 1041673"/>
              <a:gd name="connsiteX7380" fmla="*/ 2845756 w 5155357"/>
              <a:gd name="connsiteY7380" fmla="*/ 563018 h 1041673"/>
              <a:gd name="connsiteX7381" fmla="*/ 2845756 w 5155357"/>
              <a:gd name="connsiteY7381" fmla="*/ 561837 h 1041673"/>
              <a:gd name="connsiteX7382" fmla="*/ 2845756 w 5155357"/>
              <a:gd name="connsiteY7382" fmla="*/ 561837 h 1041673"/>
              <a:gd name="connsiteX7383" fmla="*/ 2845756 w 5155357"/>
              <a:gd name="connsiteY7383" fmla="*/ 561837 h 1041673"/>
              <a:gd name="connsiteX7384" fmla="*/ 2845881 w 5155357"/>
              <a:gd name="connsiteY7384" fmla="*/ 561837 h 1041673"/>
              <a:gd name="connsiteX7385" fmla="*/ 2845943 w 5155357"/>
              <a:gd name="connsiteY7385" fmla="*/ 561588 h 1041673"/>
              <a:gd name="connsiteX7386" fmla="*/ 2846253 w 5155357"/>
              <a:gd name="connsiteY7386" fmla="*/ 560282 h 1041673"/>
              <a:gd name="connsiteX7387" fmla="*/ 2846253 w 5155357"/>
              <a:gd name="connsiteY7387" fmla="*/ 560034 h 1041673"/>
              <a:gd name="connsiteX7388" fmla="*/ 2845756 w 5155357"/>
              <a:gd name="connsiteY7388" fmla="*/ 559350 h 1041673"/>
              <a:gd name="connsiteX7389" fmla="*/ 2845072 w 5155357"/>
              <a:gd name="connsiteY7389" fmla="*/ 559909 h 1041673"/>
              <a:gd name="connsiteX7390" fmla="*/ 2845072 w 5155357"/>
              <a:gd name="connsiteY7390" fmla="*/ 560158 h 1041673"/>
              <a:gd name="connsiteX7391" fmla="*/ 2844886 w 5155357"/>
              <a:gd name="connsiteY7391" fmla="*/ 560904 h 1041673"/>
              <a:gd name="connsiteX7392" fmla="*/ 2844637 w 5155357"/>
              <a:gd name="connsiteY7392" fmla="*/ 561029 h 1041673"/>
              <a:gd name="connsiteX7393" fmla="*/ 2844637 w 5155357"/>
              <a:gd name="connsiteY7393" fmla="*/ 560780 h 1041673"/>
              <a:gd name="connsiteX7394" fmla="*/ 2833383 w 5155357"/>
              <a:gd name="connsiteY7394" fmla="*/ 583723 h 1041673"/>
              <a:gd name="connsiteX7395" fmla="*/ 2821631 w 5155357"/>
              <a:gd name="connsiteY7395" fmla="*/ 616118 h 1041673"/>
              <a:gd name="connsiteX7396" fmla="*/ 2814917 w 5155357"/>
              <a:gd name="connsiteY7396" fmla="*/ 642294 h 1041673"/>
              <a:gd name="connsiteX7397" fmla="*/ 2815040 w 5155357"/>
              <a:gd name="connsiteY7397" fmla="*/ 642294 h 1041673"/>
              <a:gd name="connsiteX7398" fmla="*/ 2814730 w 5155357"/>
              <a:gd name="connsiteY7398" fmla="*/ 643600 h 1041673"/>
              <a:gd name="connsiteX7399" fmla="*/ 2813859 w 5155357"/>
              <a:gd name="connsiteY7399" fmla="*/ 648139 h 1041673"/>
              <a:gd name="connsiteX7400" fmla="*/ 2814668 w 5155357"/>
              <a:gd name="connsiteY7400" fmla="*/ 649010 h 1041673"/>
              <a:gd name="connsiteX7401" fmla="*/ 2814668 w 5155357"/>
              <a:gd name="connsiteY7401" fmla="*/ 649010 h 1041673"/>
              <a:gd name="connsiteX7402" fmla="*/ 2815538 w 5155357"/>
              <a:gd name="connsiteY7402" fmla="*/ 648201 h 1041673"/>
              <a:gd name="connsiteX7403" fmla="*/ 2816347 w 5155357"/>
              <a:gd name="connsiteY7403" fmla="*/ 644035 h 1041673"/>
              <a:gd name="connsiteX7404" fmla="*/ 2816657 w 5155357"/>
              <a:gd name="connsiteY7404" fmla="*/ 642916 h 1041673"/>
              <a:gd name="connsiteX7405" fmla="*/ 2816657 w 5155357"/>
              <a:gd name="connsiteY7405" fmla="*/ 642916 h 1041673"/>
              <a:gd name="connsiteX7406" fmla="*/ 2818895 w 5155357"/>
              <a:gd name="connsiteY7406" fmla="*/ 641735 h 1041673"/>
              <a:gd name="connsiteX7407" fmla="*/ 2813859 w 5155357"/>
              <a:gd name="connsiteY7407" fmla="*/ 657404 h 1041673"/>
              <a:gd name="connsiteX7408" fmla="*/ 2814419 w 5155357"/>
              <a:gd name="connsiteY7408" fmla="*/ 651745 h 1041673"/>
              <a:gd name="connsiteX7409" fmla="*/ 2809942 w 5155357"/>
              <a:gd name="connsiteY7409" fmla="*/ 662378 h 1041673"/>
              <a:gd name="connsiteX7410" fmla="*/ 2802667 w 5155357"/>
              <a:gd name="connsiteY7410" fmla="*/ 702047 h 1041673"/>
              <a:gd name="connsiteX7411" fmla="*/ 2802729 w 5155357"/>
              <a:gd name="connsiteY7411" fmla="*/ 702047 h 1041673"/>
              <a:gd name="connsiteX7412" fmla="*/ 2801796 w 5155357"/>
              <a:gd name="connsiteY7412" fmla="*/ 708389 h 1041673"/>
              <a:gd name="connsiteX7413" fmla="*/ 2802605 w 5155357"/>
              <a:gd name="connsiteY7413" fmla="*/ 709322 h 1041673"/>
              <a:gd name="connsiteX7414" fmla="*/ 2802605 w 5155357"/>
              <a:gd name="connsiteY7414" fmla="*/ 709322 h 1041673"/>
              <a:gd name="connsiteX7415" fmla="*/ 2803475 w 5155357"/>
              <a:gd name="connsiteY7415" fmla="*/ 708513 h 1041673"/>
              <a:gd name="connsiteX7416" fmla="*/ 2804284 w 5155357"/>
              <a:gd name="connsiteY7416" fmla="*/ 702607 h 1041673"/>
              <a:gd name="connsiteX7417" fmla="*/ 2804284 w 5155357"/>
              <a:gd name="connsiteY7417" fmla="*/ 702607 h 1041673"/>
              <a:gd name="connsiteX7418" fmla="*/ 2807082 w 5155357"/>
              <a:gd name="connsiteY7418" fmla="*/ 696948 h 1041673"/>
              <a:gd name="connsiteX7419" fmla="*/ 2803165 w 5155357"/>
              <a:gd name="connsiteY7419" fmla="*/ 717591 h 1041673"/>
              <a:gd name="connsiteX7420" fmla="*/ 2800367 w 5155357"/>
              <a:gd name="connsiteY7420" fmla="*/ 714234 h 1041673"/>
              <a:gd name="connsiteX7421" fmla="*/ 2794771 w 5155357"/>
              <a:gd name="connsiteY7421" fmla="*/ 755022 h 1041673"/>
              <a:gd name="connsiteX7422" fmla="*/ 2792532 w 5155357"/>
              <a:gd name="connsiteY7422" fmla="*/ 767769 h 1041673"/>
              <a:gd name="connsiteX7423" fmla="*/ 2793092 w 5155357"/>
              <a:gd name="connsiteY7423" fmla="*/ 786235 h 1041673"/>
              <a:gd name="connsiteX7424" fmla="*/ 2793092 w 5155357"/>
              <a:gd name="connsiteY7424" fmla="*/ 795127 h 1041673"/>
              <a:gd name="connsiteX7425" fmla="*/ 2794771 w 5155357"/>
              <a:gd name="connsiteY7425" fmla="*/ 800785 h 1041673"/>
              <a:gd name="connsiteX7426" fmla="*/ 2795331 w 5155357"/>
              <a:gd name="connsiteY7426" fmla="*/ 825842 h 1041673"/>
              <a:gd name="connsiteX7427" fmla="*/ 2797009 w 5155357"/>
              <a:gd name="connsiteY7427" fmla="*/ 833117 h 1041673"/>
              <a:gd name="connsiteX7428" fmla="*/ 2802605 w 5155357"/>
              <a:gd name="connsiteY7428" fmla="*/ 852703 h 1041673"/>
              <a:gd name="connsiteX7429" fmla="*/ 2805963 w 5155357"/>
              <a:gd name="connsiteY7429" fmla="*/ 865449 h 1041673"/>
              <a:gd name="connsiteX7430" fmla="*/ 2842212 w 5155357"/>
              <a:gd name="connsiteY7430" fmla="*/ 916248 h 1041673"/>
              <a:gd name="connsiteX7431" fmla="*/ 2871808 w 5155357"/>
              <a:gd name="connsiteY7431" fmla="*/ 943669 h 1041673"/>
              <a:gd name="connsiteX7432" fmla="*/ 2904203 w 5155357"/>
              <a:gd name="connsiteY7432" fmla="*/ 959772 h 1041673"/>
              <a:gd name="connsiteX7433" fmla="*/ 2907560 w 5155357"/>
              <a:gd name="connsiteY7433" fmla="*/ 959213 h 1041673"/>
              <a:gd name="connsiteX7434" fmla="*/ 2923167 w 5155357"/>
              <a:gd name="connsiteY7434" fmla="*/ 961451 h 1041673"/>
              <a:gd name="connsiteX7435" fmla="*/ 2961096 w 5155357"/>
              <a:gd name="connsiteY7435" fmla="*/ 953679 h 1041673"/>
              <a:gd name="connsiteX7436" fmla="*/ 2999024 w 5155357"/>
              <a:gd name="connsiteY7436" fmla="*/ 943047 h 1041673"/>
              <a:gd name="connsiteX7437" fmla="*/ 3011894 w 5155357"/>
              <a:gd name="connsiteY7437" fmla="*/ 932974 h 1041673"/>
              <a:gd name="connsiteX7438" fmla="*/ 3016371 w 5155357"/>
              <a:gd name="connsiteY7438" fmla="*/ 927316 h 1041673"/>
              <a:gd name="connsiteX7439" fmla="*/ 3016931 w 5155357"/>
              <a:gd name="connsiteY7439" fmla="*/ 923958 h 1041673"/>
              <a:gd name="connsiteX7440" fmla="*/ 3017490 w 5155357"/>
              <a:gd name="connsiteY7440" fmla="*/ 922901 h 1041673"/>
              <a:gd name="connsiteX7441" fmla="*/ 3029739 w 5155357"/>
              <a:gd name="connsiteY7441" fmla="*/ 911150 h 1041673"/>
              <a:gd name="connsiteX7442" fmla="*/ 3034776 w 5155357"/>
              <a:gd name="connsiteY7442" fmla="*/ 902694 h 1041673"/>
              <a:gd name="connsiteX7443" fmla="*/ 3052061 w 5155357"/>
              <a:gd name="connsiteY7443" fmla="*/ 878134 h 1041673"/>
              <a:gd name="connsiteX7444" fmla="*/ 3062693 w 5155357"/>
              <a:gd name="connsiteY7444" fmla="*/ 860848 h 1041673"/>
              <a:gd name="connsiteX7445" fmla="*/ 3073885 w 5155357"/>
              <a:gd name="connsiteY7445" fmla="*/ 844122 h 1041673"/>
              <a:gd name="connsiteX7446" fmla="*/ 3092849 w 5155357"/>
              <a:gd name="connsiteY7446" fmla="*/ 807313 h 1041673"/>
              <a:gd name="connsiteX7447" fmla="*/ 3111814 w 5155357"/>
              <a:gd name="connsiteY7447" fmla="*/ 770442 h 1041673"/>
              <a:gd name="connsiteX7448" fmla="*/ 3111814 w 5155357"/>
              <a:gd name="connsiteY7448" fmla="*/ 767085 h 1041673"/>
              <a:gd name="connsiteX7449" fmla="*/ 3115731 w 5155357"/>
              <a:gd name="connsiteY7449" fmla="*/ 762608 h 1041673"/>
              <a:gd name="connsiteX7450" fmla="*/ 3121326 w 5155357"/>
              <a:gd name="connsiteY7450" fmla="*/ 748680 h 1041673"/>
              <a:gd name="connsiteX7451" fmla="*/ 3125804 w 5155357"/>
              <a:gd name="connsiteY7451" fmla="*/ 736991 h 1041673"/>
              <a:gd name="connsiteX7452" fmla="*/ 3125804 w 5155357"/>
              <a:gd name="connsiteY7452" fmla="*/ 732452 h 1041673"/>
              <a:gd name="connsiteX7453" fmla="*/ 3128601 w 5155357"/>
              <a:gd name="connsiteY7453" fmla="*/ 726918 h 1041673"/>
              <a:gd name="connsiteX7454" fmla="*/ 3128601 w 5155357"/>
              <a:gd name="connsiteY7454" fmla="*/ 724617 h 1041673"/>
              <a:gd name="connsiteX7455" fmla="*/ 3129721 w 5155357"/>
              <a:gd name="connsiteY7455" fmla="*/ 718462 h 1041673"/>
              <a:gd name="connsiteX7456" fmla="*/ 3131959 w 5155357"/>
              <a:gd name="connsiteY7456" fmla="*/ 712368 h 1041673"/>
              <a:gd name="connsiteX7457" fmla="*/ 3134757 w 5155357"/>
              <a:gd name="connsiteY7457" fmla="*/ 711187 h 1041673"/>
              <a:gd name="connsiteX7458" fmla="*/ 3135316 w 5155357"/>
              <a:gd name="connsiteY7458" fmla="*/ 704472 h 1041673"/>
              <a:gd name="connsiteX7459" fmla="*/ 3136995 w 5155357"/>
              <a:gd name="connsiteY7459" fmla="*/ 705094 h 1041673"/>
              <a:gd name="connsiteX7460" fmla="*/ 3159317 w 5155357"/>
              <a:gd name="connsiteY7460" fmla="*/ 626315 h 1041673"/>
              <a:gd name="connsiteX7461" fmla="*/ 3160995 w 5155357"/>
              <a:gd name="connsiteY7461" fmla="*/ 612947 h 1041673"/>
              <a:gd name="connsiteX7462" fmla="*/ 3160436 w 5155357"/>
              <a:gd name="connsiteY7462" fmla="*/ 608532 h 1041673"/>
              <a:gd name="connsiteX7463" fmla="*/ 3164353 w 5155357"/>
              <a:gd name="connsiteY7463" fmla="*/ 591247 h 1041673"/>
              <a:gd name="connsiteX7464" fmla="*/ 3163980 w 5155357"/>
              <a:gd name="connsiteY7464" fmla="*/ 591371 h 1041673"/>
              <a:gd name="connsiteX7465" fmla="*/ 3164416 w 5155357"/>
              <a:gd name="connsiteY7465" fmla="*/ 589630 h 1041673"/>
              <a:gd name="connsiteX7466" fmla="*/ 3164416 w 5155357"/>
              <a:gd name="connsiteY7466" fmla="*/ 589319 h 1041673"/>
              <a:gd name="connsiteX7467" fmla="*/ 3164104 w 5155357"/>
              <a:gd name="connsiteY7467" fmla="*/ 588946 h 1041673"/>
              <a:gd name="connsiteX7468" fmla="*/ 3163732 w 5155357"/>
              <a:gd name="connsiteY7468" fmla="*/ 589257 h 1041673"/>
              <a:gd name="connsiteX7469" fmla="*/ 3163732 w 5155357"/>
              <a:gd name="connsiteY7469" fmla="*/ 589568 h 1041673"/>
              <a:gd name="connsiteX7470" fmla="*/ 3163669 w 5155357"/>
              <a:gd name="connsiteY7470" fmla="*/ 590003 h 1041673"/>
              <a:gd name="connsiteX7471" fmla="*/ 3163856 w 5155357"/>
              <a:gd name="connsiteY7471" fmla="*/ 577754 h 1041673"/>
              <a:gd name="connsiteX7472" fmla="*/ 3166094 w 5155357"/>
              <a:gd name="connsiteY7472" fmla="*/ 553754 h 1041673"/>
              <a:gd name="connsiteX7473" fmla="*/ 3130964 w 5155357"/>
              <a:gd name="connsiteY7473" fmla="*/ 332091 h 1041673"/>
              <a:gd name="connsiteX7474" fmla="*/ 3134881 w 5155357"/>
              <a:gd name="connsiteY7474" fmla="*/ 334330 h 1041673"/>
              <a:gd name="connsiteX7475" fmla="*/ 3135130 w 5155357"/>
              <a:gd name="connsiteY7475" fmla="*/ 334454 h 1041673"/>
              <a:gd name="connsiteX7476" fmla="*/ 3133886 w 5155357"/>
              <a:gd name="connsiteY7476" fmla="*/ 334889 h 1041673"/>
              <a:gd name="connsiteX7477" fmla="*/ 3132581 w 5155357"/>
              <a:gd name="connsiteY7477" fmla="*/ 335014 h 1041673"/>
              <a:gd name="connsiteX7478" fmla="*/ 3132581 w 5155357"/>
              <a:gd name="connsiteY7478" fmla="*/ 335014 h 1041673"/>
              <a:gd name="connsiteX7479" fmla="*/ 3129782 w 5155357"/>
              <a:gd name="connsiteY7479" fmla="*/ 334330 h 1041673"/>
              <a:gd name="connsiteX7480" fmla="*/ 3130902 w 5155357"/>
              <a:gd name="connsiteY7480" fmla="*/ 332091 h 1041673"/>
              <a:gd name="connsiteX7481" fmla="*/ 2812180 w 5155357"/>
              <a:gd name="connsiteY7481" fmla="*/ 665922 h 1041673"/>
              <a:gd name="connsiteX7482" fmla="*/ 2813859 w 5155357"/>
              <a:gd name="connsiteY7482" fmla="*/ 658647 h 1041673"/>
              <a:gd name="connsiteX7483" fmla="*/ 2812180 w 5155357"/>
              <a:gd name="connsiteY7483" fmla="*/ 665922 h 1041673"/>
              <a:gd name="connsiteX7484" fmla="*/ 3129845 w 5155357"/>
              <a:gd name="connsiteY7484" fmla="*/ 572096 h 1041673"/>
              <a:gd name="connsiteX7485" fmla="*/ 3129410 w 5155357"/>
              <a:gd name="connsiteY7485" fmla="*/ 574272 h 1041673"/>
              <a:gd name="connsiteX7486" fmla="*/ 3128042 w 5155357"/>
              <a:gd name="connsiteY7486" fmla="*/ 574708 h 1041673"/>
              <a:gd name="connsiteX7487" fmla="*/ 3129845 w 5155357"/>
              <a:gd name="connsiteY7487" fmla="*/ 572096 h 1041673"/>
              <a:gd name="connsiteX7488" fmla="*/ 3127917 w 5155357"/>
              <a:gd name="connsiteY7488" fmla="*/ 580179 h 1041673"/>
              <a:gd name="connsiteX7489" fmla="*/ 3127109 w 5155357"/>
              <a:gd name="connsiteY7489" fmla="*/ 582853 h 1041673"/>
              <a:gd name="connsiteX7490" fmla="*/ 3126052 w 5155357"/>
              <a:gd name="connsiteY7490" fmla="*/ 582355 h 1041673"/>
              <a:gd name="connsiteX7491" fmla="*/ 3127917 w 5155357"/>
              <a:gd name="connsiteY7491" fmla="*/ 580179 h 1041673"/>
              <a:gd name="connsiteX7492" fmla="*/ 3124871 w 5155357"/>
              <a:gd name="connsiteY7492" fmla="*/ 621589 h 1041673"/>
              <a:gd name="connsiteX7493" fmla="*/ 3124249 w 5155357"/>
              <a:gd name="connsiteY7493" fmla="*/ 621154 h 1041673"/>
              <a:gd name="connsiteX7494" fmla="*/ 3127047 w 5155357"/>
              <a:gd name="connsiteY7494" fmla="*/ 604615 h 1041673"/>
              <a:gd name="connsiteX7495" fmla="*/ 3124809 w 5155357"/>
              <a:gd name="connsiteY7495" fmla="*/ 621278 h 1041673"/>
              <a:gd name="connsiteX7496" fmla="*/ 3124809 w 5155357"/>
              <a:gd name="connsiteY7496" fmla="*/ 621589 h 1041673"/>
              <a:gd name="connsiteX7497" fmla="*/ 3124933 w 5155357"/>
              <a:gd name="connsiteY7497" fmla="*/ 591371 h 1041673"/>
              <a:gd name="connsiteX7498" fmla="*/ 3125617 w 5155357"/>
              <a:gd name="connsiteY7498" fmla="*/ 588760 h 1041673"/>
              <a:gd name="connsiteX7499" fmla="*/ 3126922 w 5155357"/>
              <a:gd name="connsiteY7499" fmla="*/ 587392 h 1041673"/>
              <a:gd name="connsiteX7500" fmla="*/ 3126736 w 5155357"/>
              <a:gd name="connsiteY7500" fmla="*/ 590314 h 1041673"/>
              <a:gd name="connsiteX7501" fmla="*/ 3126736 w 5155357"/>
              <a:gd name="connsiteY7501" fmla="*/ 592179 h 1041673"/>
              <a:gd name="connsiteX7502" fmla="*/ 3125866 w 5155357"/>
              <a:gd name="connsiteY7502" fmla="*/ 593485 h 1041673"/>
              <a:gd name="connsiteX7503" fmla="*/ 3125804 w 5155357"/>
              <a:gd name="connsiteY7503" fmla="*/ 595910 h 1041673"/>
              <a:gd name="connsiteX7504" fmla="*/ 3125430 w 5155357"/>
              <a:gd name="connsiteY7504" fmla="*/ 598584 h 1041673"/>
              <a:gd name="connsiteX7505" fmla="*/ 3125306 w 5155357"/>
              <a:gd name="connsiteY7505" fmla="*/ 598397 h 1041673"/>
              <a:gd name="connsiteX7506" fmla="*/ 3124871 w 5155357"/>
              <a:gd name="connsiteY7506" fmla="*/ 598086 h 1041673"/>
              <a:gd name="connsiteX7507" fmla="*/ 3124871 w 5155357"/>
              <a:gd name="connsiteY7507" fmla="*/ 597838 h 1041673"/>
              <a:gd name="connsiteX7508" fmla="*/ 3124809 w 5155357"/>
              <a:gd name="connsiteY7508" fmla="*/ 595537 h 1041673"/>
              <a:gd name="connsiteX7509" fmla="*/ 3124995 w 5155357"/>
              <a:gd name="connsiteY7509" fmla="*/ 595537 h 1041673"/>
              <a:gd name="connsiteX7510" fmla="*/ 3125058 w 5155357"/>
              <a:gd name="connsiteY7510" fmla="*/ 595537 h 1041673"/>
              <a:gd name="connsiteX7511" fmla="*/ 3125617 w 5155357"/>
              <a:gd name="connsiteY7511" fmla="*/ 594977 h 1041673"/>
              <a:gd name="connsiteX7512" fmla="*/ 3125181 w 5155357"/>
              <a:gd name="connsiteY7512" fmla="*/ 594418 h 1041673"/>
              <a:gd name="connsiteX7513" fmla="*/ 3125306 w 5155357"/>
              <a:gd name="connsiteY7513" fmla="*/ 594418 h 1041673"/>
              <a:gd name="connsiteX7514" fmla="*/ 3125866 w 5155357"/>
              <a:gd name="connsiteY7514" fmla="*/ 591620 h 1041673"/>
              <a:gd name="connsiteX7515" fmla="*/ 3124497 w 5155357"/>
              <a:gd name="connsiteY7515" fmla="*/ 594107 h 1041673"/>
              <a:gd name="connsiteX7516" fmla="*/ 3124871 w 5155357"/>
              <a:gd name="connsiteY7516" fmla="*/ 591247 h 1041673"/>
              <a:gd name="connsiteX7517" fmla="*/ 3124560 w 5155357"/>
              <a:gd name="connsiteY7517" fmla="*/ 594293 h 1041673"/>
              <a:gd name="connsiteX7518" fmla="*/ 3124560 w 5155357"/>
              <a:gd name="connsiteY7518" fmla="*/ 594293 h 1041673"/>
              <a:gd name="connsiteX7519" fmla="*/ 3124560 w 5155357"/>
              <a:gd name="connsiteY7519" fmla="*/ 594293 h 1041673"/>
              <a:gd name="connsiteX7520" fmla="*/ 3124560 w 5155357"/>
              <a:gd name="connsiteY7520" fmla="*/ 594293 h 1041673"/>
              <a:gd name="connsiteX7521" fmla="*/ 3124249 w 5155357"/>
              <a:gd name="connsiteY7521" fmla="*/ 595475 h 1041673"/>
              <a:gd name="connsiteX7522" fmla="*/ 3124249 w 5155357"/>
              <a:gd name="connsiteY7522" fmla="*/ 595599 h 1041673"/>
              <a:gd name="connsiteX7523" fmla="*/ 3124249 w 5155357"/>
              <a:gd name="connsiteY7523" fmla="*/ 595475 h 1041673"/>
              <a:gd name="connsiteX7524" fmla="*/ 3124249 w 5155357"/>
              <a:gd name="connsiteY7524" fmla="*/ 595475 h 1041673"/>
              <a:gd name="connsiteX7525" fmla="*/ 3123379 w 5155357"/>
              <a:gd name="connsiteY7525" fmla="*/ 599019 h 1041673"/>
              <a:gd name="connsiteX7526" fmla="*/ 3123130 w 5155357"/>
              <a:gd name="connsiteY7526" fmla="*/ 600325 h 1041673"/>
              <a:gd name="connsiteX7527" fmla="*/ 3123379 w 5155357"/>
              <a:gd name="connsiteY7527" fmla="*/ 599019 h 1041673"/>
              <a:gd name="connsiteX7528" fmla="*/ 3121326 w 5155357"/>
              <a:gd name="connsiteY7528" fmla="*/ 612387 h 1041673"/>
              <a:gd name="connsiteX7529" fmla="*/ 3121575 w 5155357"/>
              <a:gd name="connsiteY7529" fmla="*/ 610397 h 1041673"/>
              <a:gd name="connsiteX7530" fmla="*/ 3121637 w 5155357"/>
              <a:gd name="connsiteY7530" fmla="*/ 609278 h 1041673"/>
              <a:gd name="connsiteX7531" fmla="*/ 3121824 w 5155357"/>
              <a:gd name="connsiteY7531" fmla="*/ 606729 h 1041673"/>
              <a:gd name="connsiteX7532" fmla="*/ 3122633 w 5155357"/>
              <a:gd name="connsiteY7532" fmla="*/ 604615 h 1041673"/>
              <a:gd name="connsiteX7533" fmla="*/ 3122943 w 5155357"/>
              <a:gd name="connsiteY7533" fmla="*/ 602377 h 1041673"/>
              <a:gd name="connsiteX7534" fmla="*/ 3123130 w 5155357"/>
              <a:gd name="connsiteY7534" fmla="*/ 600573 h 1041673"/>
              <a:gd name="connsiteX7535" fmla="*/ 3124249 w 5155357"/>
              <a:gd name="connsiteY7535" fmla="*/ 598522 h 1041673"/>
              <a:gd name="connsiteX7536" fmla="*/ 3124871 w 5155357"/>
              <a:gd name="connsiteY7536" fmla="*/ 598957 h 1041673"/>
              <a:gd name="connsiteX7537" fmla="*/ 3125119 w 5155357"/>
              <a:gd name="connsiteY7537" fmla="*/ 599019 h 1041673"/>
              <a:gd name="connsiteX7538" fmla="*/ 3125368 w 5155357"/>
              <a:gd name="connsiteY7538" fmla="*/ 598895 h 1041673"/>
              <a:gd name="connsiteX7539" fmla="*/ 3125306 w 5155357"/>
              <a:gd name="connsiteY7539" fmla="*/ 599268 h 1041673"/>
              <a:gd name="connsiteX7540" fmla="*/ 3124062 w 5155357"/>
              <a:gd name="connsiteY7540" fmla="*/ 604117 h 1041673"/>
              <a:gd name="connsiteX7541" fmla="*/ 3123876 w 5155357"/>
              <a:gd name="connsiteY7541" fmla="*/ 607848 h 1041673"/>
              <a:gd name="connsiteX7542" fmla="*/ 3122695 w 5155357"/>
              <a:gd name="connsiteY7542" fmla="*/ 610833 h 1041673"/>
              <a:gd name="connsiteX7543" fmla="*/ 3122135 w 5155357"/>
              <a:gd name="connsiteY7543" fmla="*/ 613693 h 1041673"/>
              <a:gd name="connsiteX7544" fmla="*/ 3121451 w 5155357"/>
              <a:gd name="connsiteY7544" fmla="*/ 616366 h 1041673"/>
              <a:gd name="connsiteX7545" fmla="*/ 3121451 w 5155357"/>
              <a:gd name="connsiteY7545" fmla="*/ 612387 h 1041673"/>
              <a:gd name="connsiteX7546" fmla="*/ 3115606 w 5155357"/>
              <a:gd name="connsiteY7546" fmla="*/ 635828 h 1041673"/>
              <a:gd name="connsiteX7547" fmla="*/ 3116415 w 5155357"/>
              <a:gd name="connsiteY7547" fmla="*/ 631351 h 1041673"/>
              <a:gd name="connsiteX7548" fmla="*/ 3117285 w 5155357"/>
              <a:gd name="connsiteY7548" fmla="*/ 629983 h 1041673"/>
              <a:gd name="connsiteX7549" fmla="*/ 3117099 w 5155357"/>
              <a:gd name="connsiteY7549" fmla="*/ 628242 h 1041673"/>
              <a:gd name="connsiteX7550" fmla="*/ 3117285 w 5155357"/>
              <a:gd name="connsiteY7550" fmla="*/ 626999 h 1041673"/>
              <a:gd name="connsiteX7551" fmla="*/ 3117285 w 5155357"/>
              <a:gd name="connsiteY7551" fmla="*/ 626999 h 1041673"/>
              <a:gd name="connsiteX7552" fmla="*/ 3116974 w 5155357"/>
              <a:gd name="connsiteY7552" fmla="*/ 625817 h 1041673"/>
              <a:gd name="connsiteX7553" fmla="*/ 3117099 w 5155357"/>
              <a:gd name="connsiteY7553" fmla="*/ 625817 h 1041673"/>
              <a:gd name="connsiteX7554" fmla="*/ 3118466 w 5155357"/>
              <a:gd name="connsiteY7554" fmla="*/ 624574 h 1041673"/>
              <a:gd name="connsiteX7555" fmla="*/ 3118653 w 5155357"/>
              <a:gd name="connsiteY7555" fmla="*/ 623517 h 1041673"/>
              <a:gd name="connsiteX7556" fmla="*/ 3118715 w 5155357"/>
              <a:gd name="connsiteY7556" fmla="*/ 622833 h 1041673"/>
              <a:gd name="connsiteX7557" fmla="*/ 3119772 w 5155357"/>
              <a:gd name="connsiteY7557" fmla="*/ 620595 h 1041673"/>
              <a:gd name="connsiteX7558" fmla="*/ 3120207 w 5155357"/>
              <a:gd name="connsiteY7558" fmla="*/ 621962 h 1041673"/>
              <a:gd name="connsiteX7559" fmla="*/ 3120207 w 5155357"/>
              <a:gd name="connsiteY7559" fmla="*/ 623828 h 1041673"/>
              <a:gd name="connsiteX7560" fmla="*/ 3119524 w 5155357"/>
              <a:gd name="connsiteY7560" fmla="*/ 626191 h 1041673"/>
              <a:gd name="connsiteX7561" fmla="*/ 3118094 w 5155357"/>
              <a:gd name="connsiteY7561" fmla="*/ 628553 h 1041673"/>
              <a:gd name="connsiteX7562" fmla="*/ 3118031 w 5155357"/>
              <a:gd name="connsiteY7562" fmla="*/ 630854 h 1041673"/>
              <a:gd name="connsiteX7563" fmla="*/ 3118404 w 5155357"/>
              <a:gd name="connsiteY7563" fmla="*/ 632408 h 1041673"/>
              <a:gd name="connsiteX7564" fmla="*/ 3118653 w 5155357"/>
              <a:gd name="connsiteY7564" fmla="*/ 633527 h 1041673"/>
              <a:gd name="connsiteX7565" fmla="*/ 3117409 w 5155357"/>
              <a:gd name="connsiteY7565" fmla="*/ 634709 h 1041673"/>
              <a:gd name="connsiteX7566" fmla="*/ 3116974 w 5155357"/>
              <a:gd name="connsiteY7566" fmla="*/ 636512 h 1041673"/>
              <a:gd name="connsiteX7567" fmla="*/ 3116601 w 5155357"/>
              <a:gd name="connsiteY7567" fmla="*/ 638937 h 1041673"/>
              <a:gd name="connsiteX7568" fmla="*/ 3115792 w 5155357"/>
              <a:gd name="connsiteY7568" fmla="*/ 639248 h 1041673"/>
              <a:gd name="connsiteX7569" fmla="*/ 3115544 w 5155357"/>
              <a:gd name="connsiteY7569" fmla="*/ 636450 h 1041673"/>
              <a:gd name="connsiteX7570" fmla="*/ 3115606 w 5155357"/>
              <a:gd name="connsiteY7570" fmla="*/ 635952 h 1041673"/>
              <a:gd name="connsiteX7571" fmla="*/ 3115606 w 5155357"/>
              <a:gd name="connsiteY7571" fmla="*/ 635828 h 1041673"/>
              <a:gd name="connsiteX7572" fmla="*/ 3113616 w 5155357"/>
              <a:gd name="connsiteY7572" fmla="*/ 648637 h 1041673"/>
              <a:gd name="connsiteX7573" fmla="*/ 3113306 w 5155357"/>
              <a:gd name="connsiteY7573" fmla="*/ 648761 h 1041673"/>
              <a:gd name="connsiteX7574" fmla="*/ 3113679 w 5155357"/>
              <a:gd name="connsiteY7574" fmla="*/ 647953 h 1041673"/>
              <a:gd name="connsiteX7575" fmla="*/ 3113430 w 5155357"/>
              <a:gd name="connsiteY7575" fmla="*/ 647517 h 1041673"/>
              <a:gd name="connsiteX7576" fmla="*/ 3112995 w 5155357"/>
              <a:gd name="connsiteY7576" fmla="*/ 647766 h 1041673"/>
              <a:gd name="connsiteX7577" fmla="*/ 3112932 w 5155357"/>
              <a:gd name="connsiteY7577" fmla="*/ 647953 h 1041673"/>
              <a:gd name="connsiteX7578" fmla="*/ 3114176 w 5155357"/>
              <a:gd name="connsiteY7578" fmla="*/ 641424 h 1041673"/>
              <a:gd name="connsiteX7579" fmla="*/ 3114736 w 5155357"/>
              <a:gd name="connsiteY7579" fmla="*/ 641984 h 1041673"/>
              <a:gd name="connsiteX7580" fmla="*/ 3116415 w 5155357"/>
              <a:gd name="connsiteY7580" fmla="*/ 641984 h 1041673"/>
              <a:gd name="connsiteX7581" fmla="*/ 3116415 w 5155357"/>
              <a:gd name="connsiteY7581" fmla="*/ 644284 h 1041673"/>
              <a:gd name="connsiteX7582" fmla="*/ 3116477 w 5155357"/>
              <a:gd name="connsiteY7582" fmla="*/ 644284 h 1041673"/>
              <a:gd name="connsiteX7583" fmla="*/ 3116041 w 5155357"/>
              <a:gd name="connsiteY7583" fmla="*/ 645466 h 1041673"/>
              <a:gd name="connsiteX7584" fmla="*/ 3115482 w 5155357"/>
              <a:gd name="connsiteY7584" fmla="*/ 647704 h 1041673"/>
              <a:gd name="connsiteX7585" fmla="*/ 3115295 w 5155357"/>
              <a:gd name="connsiteY7585" fmla="*/ 647704 h 1041673"/>
              <a:gd name="connsiteX7586" fmla="*/ 3112498 w 5155357"/>
              <a:gd name="connsiteY7586" fmla="*/ 656533 h 1041673"/>
              <a:gd name="connsiteX7587" fmla="*/ 3112498 w 5155357"/>
              <a:gd name="connsiteY7587" fmla="*/ 656844 h 1041673"/>
              <a:gd name="connsiteX7588" fmla="*/ 3111937 w 5155357"/>
              <a:gd name="connsiteY7588" fmla="*/ 656409 h 1041673"/>
              <a:gd name="connsiteX7589" fmla="*/ 3113616 w 5155357"/>
              <a:gd name="connsiteY7589" fmla="*/ 648699 h 1041673"/>
              <a:gd name="connsiteX7590" fmla="*/ 3108580 w 5155357"/>
              <a:gd name="connsiteY7590" fmla="*/ 668222 h 1041673"/>
              <a:gd name="connsiteX7591" fmla="*/ 3105782 w 5155357"/>
              <a:gd name="connsiteY7591" fmla="*/ 679352 h 1041673"/>
              <a:gd name="connsiteX7592" fmla="*/ 3099626 w 5155357"/>
              <a:gd name="connsiteY7592" fmla="*/ 700057 h 1041673"/>
              <a:gd name="connsiteX7593" fmla="*/ 3096891 w 5155357"/>
              <a:gd name="connsiteY7593" fmla="*/ 700493 h 1041673"/>
              <a:gd name="connsiteX7594" fmla="*/ 3096455 w 5155357"/>
              <a:gd name="connsiteY7594" fmla="*/ 700368 h 1041673"/>
              <a:gd name="connsiteX7595" fmla="*/ 3096269 w 5155357"/>
              <a:gd name="connsiteY7595" fmla="*/ 700057 h 1041673"/>
              <a:gd name="connsiteX7596" fmla="*/ 3104663 w 5155357"/>
              <a:gd name="connsiteY7596" fmla="*/ 672637 h 1041673"/>
              <a:gd name="connsiteX7597" fmla="*/ 3108580 w 5155357"/>
              <a:gd name="connsiteY7597" fmla="*/ 668222 h 1041673"/>
              <a:gd name="connsiteX7598" fmla="*/ 3095771 w 5155357"/>
              <a:gd name="connsiteY7598" fmla="*/ 714482 h 1041673"/>
              <a:gd name="connsiteX7599" fmla="*/ 3092414 w 5155357"/>
              <a:gd name="connsiteY7599" fmla="*/ 720700 h 1041673"/>
              <a:gd name="connsiteX7600" fmla="*/ 3089616 w 5155357"/>
              <a:gd name="connsiteY7600" fmla="*/ 730213 h 1041673"/>
              <a:gd name="connsiteX7601" fmla="*/ 3087937 w 5155357"/>
              <a:gd name="connsiteY7601" fmla="*/ 731333 h 1041673"/>
              <a:gd name="connsiteX7602" fmla="*/ 3087378 w 5155357"/>
              <a:gd name="connsiteY7602" fmla="*/ 735747 h 1041673"/>
              <a:gd name="connsiteX7603" fmla="*/ 3083460 w 5155357"/>
              <a:gd name="connsiteY7603" fmla="*/ 742462 h 1041673"/>
              <a:gd name="connsiteX7604" fmla="*/ 3083460 w 5155357"/>
              <a:gd name="connsiteY7604" fmla="*/ 738545 h 1041673"/>
              <a:gd name="connsiteX7605" fmla="*/ 3083336 w 5155357"/>
              <a:gd name="connsiteY7605" fmla="*/ 738545 h 1041673"/>
              <a:gd name="connsiteX7606" fmla="*/ 3085823 w 5155357"/>
              <a:gd name="connsiteY7606" fmla="*/ 731892 h 1041673"/>
              <a:gd name="connsiteX7607" fmla="*/ 3087564 w 5155357"/>
              <a:gd name="connsiteY7607" fmla="*/ 726794 h 1041673"/>
              <a:gd name="connsiteX7608" fmla="*/ 3087253 w 5155357"/>
              <a:gd name="connsiteY7608" fmla="*/ 726110 h 1041673"/>
              <a:gd name="connsiteX7609" fmla="*/ 3086569 w 5155357"/>
              <a:gd name="connsiteY7609" fmla="*/ 726421 h 1041673"/>
              <a:gd name="connsiteX7610" fmla="*/ 3084828 w 5155357"/>
              <a:gd name="connsiteY7610" fmla="*/ 731581 h 1041673"/>
              <a:gd name="connsiteX7611" fmla="*/ 3082403 w 5155357"/>
              <a:gd name="connsiteY7611" fmla="*/ 738172 h 1041673"/>
              <a:gd name="connsiteX7612" fmla="*/ 3082403 w 5155357"/>
              <a:gd name="connsiteY7612" fmla="*/ 738048 h 1041673"/>
              <a:gd name="connsiteX7613" fmla="*/ 3080663 w 5155357"/>
              <a:gd name="connsiteY7613" fmla="*/ 738545 h 1041673"/>
              <a:gd name="connsiteX7614" fmla="*/ 3082901 w 5155357"/>
              <a:gd name="connsiteY7614" fmla="*/ 728472 h 1041673"/>
              <a:gd name="connsiteX7615" fmla="*/ 3096269 w 5155357"/>
              <a:gd name="connsiteY7615" fmla="*/ 701674 h 1041673"/>
              <a:gd name="connsiteX7616" fmla="*/ 3096269 w 5155357"/>
              <a:gd name="connsiteY7616" fmla="*/ 701550 h 1041673"/>
              <a:gd name="connsiteX7617" fmla="*/ 3096829 w 5155357"/>
              <a:gd name="connsiteY7617" fmla="*/ 701674 h 1041673"/>
              <a:gd name="connsiteX7618" fmla="*/ 3096829 w 5155357"/>
              <a:gd name="connsiteY7618" fmla="*/ 704472 h 1041673"/>
              <a:gd name="connsiteX7619" fmla="*/ 3096953 w 5155357"/>
              <a:gd name="connsiteY7619" fmla="*/ 704472 h 1041673"/>
              <a:gd name="connsiteX7620" fmla="*/ 3096269 w 5155357"/>
              <a:gd name="connsiteY7620" fmla="*/ 704907 h 1041673"/>
              <a:gd name="connsiteX7621" fmla="*/ 3096145 w 5155357"/>
              <a:gd name="connsiteY7621" fmla="*/ 705653 h 1041673"/>
              <a:gd name="connsiteX7622" fmla="*/ 3096580 w 5155357"/>
              <a:gd name="connsiteY7622" fmla="*/ 705902 h 1041673"/>
              <a:gd name="connsiteX7623" fmla="*/ 3096891 w 5155357"/>
              <a:gd name="connsiteY7623" fmla="*/ 705778 h 1041673"/>
              <a:gd name="connsiteX7624" fmla="*/ 3097450 w 5155357"/>
              <a:gd name="connsiteY7624" fmla="*/ 705467 h 1041673"/>
              <a:gd name="connsiteX7625" fmla="*/ 3097450 w 5155357"/>
              <a:gd name="connsiteY7625" fmla="*/ 705467 h 1041673"/>
              <a:gd name="connsiteX7626" fmla="*/ 3097450 w 5155357"/>
              <a:gd name="connsiteY7626" fmla="*/ 705653 h 1041673"/>
              <a:gd name="connsiteX7627" fmla="*/ 3095771 w 5155357"/>
              <a:gd name="connsiteY7627" fmla="*/ 711187 h 1041673"/>
              <a:gd name="connsiteX7628" fmla="*/ 3095771 w 5155357"/>
              <a:gd name="connsiteY7628" fmla="*/ 714545 h 1041673"/>
              <a:gd name="connsiteX7629" fmla="*/ 3075253 w 5155357"/>
              <a:gd name="connsiteY7629" fmla="*/ 752659 h 1041673"/>
              <a:gd name="connsiteX7630" fmla="*/ 3075937 w 5155357"/>
              <a:gd name="connsiteY7630" fmla="*/ 748556 h 1041673"/>
              <a:gd name="connsiteX7631" fmla="*/ 3077864 w 5155357"/>
              <a:gd name="connsiteY7631" fmla="*/ 743395 h 1041673"/>
              <a:gd name="connsiteX7632" fmla="*/ 3078673 w 5155357"/>
              <a:gd name="connsiteY7632" fmla="*/ 744576 h 1041673"/>
              <a:gd name="connsiteX7633" fmla="*/ 3077678 w 5155357"/>
              <a:gd name="connsiteY7633" fmla="*/ 748183 h 1041673"/>
              <a:gd name="connsiteX7634" fmla="*/ 3075253 w 5155357"/>
              <a:gd name="connsiteY7634" fmla="*/ 752659 h 1041673"/>
              <a:gd name="connsiteX7635" fmla="*/ 3075688 w 5155357"/>
              <a:gd name="connsiteY7635" fmla="*/ 775976 h 1041673"/>
              <a:gd name="connsiteX7636" fmla="*/ 3076808 w 5155357"/>
              <a:gd name="connsiteY7636" fmla="*/ 771499 h 1041673"/>
              <a:gd name="connsiteX7637" fmla="*/ 3075688 w 5155357"/>
              <a:gd name="connsiteY7637" fmla="*/ 775976 h 1041673"/>
              <a:gd name="connsiteX7638" fmla="*/ 3079543 w 5155357"/>
              <a:gd name="connsiteY7638" fmla="*/ 750981 h 1041673"/>
              <a:gd name="connsiteX7639" fmla="*/ 3080973 w 5155357"/>
              <a:gd name="connsiteY7639" fmla="*/ 751851 h 1041673"/>
              <a:gd name="connsiteX7640" fmla="*/ 3078362 w 5155357"/>
              <a:gd name="connsiteY7640" fmla="*/ 755955 h 1041673"/>
              <a:gd name="connsiteX7641" fmla="*/ 3079543 w 5155357"/>
              <a:gd name="connsiteY7641" fmla="*/ 750981 h 1041673"/>
              <a:gd name="connsiteX7642" fmla="*/ 3079046 w 5155357"/>
              <a:gd name="connsiteY7642" fmla="*/ 742400 h 1041673"/>
              <a:gd name="connsiteX7643" fmla="*/ 3079046 w 5155357"/>
              <a:gd name="connsiteY7643" fmla="*/ 740784 h 1041673"/>
              <a:gd name="connsiteX7644" fmla="*/ 3079046 w 5155357"/>
              <a:gd name="connsiteY7644" fmla="*/ 742400 h 1041673"/>
              <a:gd name="connsiteX7645" fmla="*/ 3100248 w 5155357"/>
              <a:gd name="connsiteY7645" fmla="*/ 601817 h 1041673"/>
              <a:gd name="connsiteX7646" fmla="*/ 3101368 w 5155357"/>
              <a:gd name="connsiteY7646" fmla="*/ 602874 h 1041673"/>
              <a:gd name="connsiteX7647" fmla="*/ 3100808 w 5155357"/>
              <a:gd name="connsiteY7647" fmla="*/ 603434 h 1041673"/>
              <a:gd name="connsiteX7648" fmla="*/ 3100248 w 5155357"/>
              <a:gd name="connsiteY7648" fmla="*/ 601817 h 1041673"/>
              <a:gd name="connsiteX7649" fmla="*/ 3101368 w 5155357"/>
              <a:gd name="connsiteY7649" fmla="*/ 595102 h 1041673"/>
              <a:gd name="connsiteX7650" fmla="*/ 3101927 w 5155357"/>
              <a:gd name="connsiteY7650" fmla="*/ 596159 h 1041673"/>
              <a:gd name="connsiteX7651" fmla="*/ 3101368 w 5155357"/>
              <a:gd name="connsiteY7651" fmla="*/ 595102 h 1041673"/>
              <a:gd name="connsiteX7652" fmla="*/ 3101927 w 5155357"/>
              <a:gd name="connsiteY7652" fmla="*/ 597900 h 1041673"/>
              <a:gd name="connsiteX7653" fmla="*/ 3100248 w 5155357"/>
              <a:gd name="connsiteY7653" fmla="*/ 600076 h 1041673"/>
              <a:gd name="connsiteX7654" fmla="*/ 3101927 w 5155357"/>
              <a:gd name="connsiteY7654" fmla="*/ 597900 h 1041673"/>
              <a:gd name="connsiteX7655" fmla="*/ 3099689 w 5155357"/>
              <a:gd name="connsiteY7655" fmla="*/ 604615 h 1041673"/>
              <a:gd name="connsiteX7656" fmla="*/ 3099129 w 5155357"/>
              <a:gd name="connsiteY7656" fmla="*/ 606791 h 1041673"/>
              <a:gd name="connsiteX7657" fmla="*/ 3099689 w 5155357"/>
              <a:gd name="connsiteY7657" fmla="*/ 604615 h 1041673"/>
              <a:gd name="connsiteX7658" fmla="*/ 3098010 w 5155357"/>
              <a:gd name="connsiteY7658" fmla="*/ 613444 h 1041673"/>
              <a:gd name="connsiteX7659" fmla="*/ 3098010 w 5155357"/>
              <a:gd name="connsiteY7659" fmla="*/ 616802 h 1041673"/>
              <a:gd name="connsiteX7660" fmla="*/ 3098010 w 5155357"/>
              <a:gd name="connsiteY7660" fmla="*/ 613444 h 1041673"/>
              <a:gd name="connsiteX7661" fmla="*/ 3097450 w 5155357"/>
              <a:gd name="connsiteY7661" fmla="*/ 630232 h 1041673"/>
              <a:gd name="connsiteX7662" fmla="*/ 3094653 w 5155357"/>
              <a:gd name="connsiteY7662" fmla="*/ 639186 h 1041673"/>
              <a:gd name="connsiteX7663" fmla="*/ 3092414 w 5155357"/>
              <a:gd name="connsiteY7663" fmla="*/ 638626 h 1041673"/>
              <a:gd name="connsiteX7664" fmla="*/ 3094653 w 5155357"/>
              <a:gd name="connsiteY7664" fmla="*/ 629175 h 1041673"/>
              <a:gd name="connsiteX7665" fmla="*/ 3095212 w 5155357"/>
              <a:gd name="connsiteY7665" fmla="*/ 630232 h 1041673"/>
              <a:gd name="connsiteX7666" fmla="*/ 3097450 w 5155357"/>
              <a:gd name="connsiteY7666" fmla="*/ 630232 h 1041673"/>
              <a:gd name="connsiteX7667" fmla="*/ 3089616 w 5155357"/>
              <a:gd name="connsiteY7667" fmla="*/ 403595 h 1041673"/>
              <a:gd name="connsiteX7668" fmla="*/ 3085139 w 5155357"/>
              <a:gd name="connsiteY7668" fmla="*/ 400797 h 1041673"/>
              <a:gd name="connsiteX7669" fmla="*/ 3089616 w 5155357"/>
              <a:gd name="connsiteY7669" fmla="*/ 403595 h 1041673"/>
              <a:gd name="connsiteX7670" fmla="*/ 3054859 w 5155357"/>
              <a:gd name="connsiteY7670" fmla="*/ 385066 h 1041673"/>
              <a:gd name="connsiteX7671" fmla="*/ 3054983 w 5155357"/>
              <a:gd name="connsiteY7671" fmla="*/ 385439 h 1041673"/>
              <a:gd name="connsiteX7672" fmla="*/ 3052807 w 5155357"/>
              <a:gd name="connsiteY7672" fmla="*/ 386248 h 1041673"/>
              <a:gd name="connsiteX7673" fmla="*/ 3054859 w 5155357"/>
              <a:gd name="connsiteY7673" fmla="*/ 385066 h 1041673"/>
              <a:gd name="connsiteX7674" fmla="*/ 3039936 w 5155357"/>
              <a:gd name="connsiteY7674" fmla="*/ 391906 h 1041673"/>
              <a:gd name="connsiteX7675" fmla="*/ 3038817 w 5155357"/>
              <a:gd name="connsiteY7675" fmla="*/ 393522 h 1041673"/>
              <a:gd name="connsiteX7676" fmla="*/ 3038257 w 5155357"/>
              <a:gd name="connsiteY7676" fmla="*/ 391906 h 1041673"/>
              <a:gd name="connsiteX7677" fmla="*/ 3039936 w 5155357"/>
              <a:gd name="connsiteY7677" fmla="*/ 391906 h 1041673"/>
              <a:gd name="connsiteX7678" fmla="*/ 3034900 w 5155357"/>
              <a:gd name="connsiteY7678" fmla="*/ 396880 h 1041673"/>
              <a:gd name="connsiteX7679" fmla="*/ 3033221 w 5155357"/>
              <a:gd name="connsiteY7679" fmla="*/ 400797 h 1041673"/>
              <a:gd name="connsiteX7680" fmla="*/ 3034900 w 5155357"/>
              <a:gd name="connsiteY7680" fmla="*/ 396880 h 1041673"/>
              <a:gd name="connsiteX7681" fmla="*/ 3030983 w 5155357"/>
              <a:gd name="connsiteY7681" fmla="*/ 403595 h 1041673"/>
              <a:gd name="connsiteX7682" fmla="*/ 3030423 w 5155357"/>
              <a:gd name="connsiteY7682" fmla="*/ 404155 h 1041673"/>
              <a:gd name="connsiteX7683" fmla="*/ 3029864 w 5155357"/>
              <a:gd name="connsiteY7683" fmla="*/ 402538 h 1041673"/>
              <a:gd name="connsiteX7684" fmla="*/ 3030983 w 5155357"/>
              <a:gd name="connsiteY7684" fmla="*/ 403595 h 1041673"/>
              <a:gd name="connsiteX7685" fmla="*/ 3012019 w 5155357"/>
              <a:gd name="connsiteY7685" fmla="*/ 425917 h 1041673"/>
              <a:gd name="connsiteX7686" fmla="*/ 3013138 w 5155357"/>
              <a:gd name="connsiteY7686" fmla="*/ 426539 h 1041673"/>
              <a:gd name="connsiteX7687" fmla="*/ 3003625 w 5155357"/>
              <a:gd name="connsiteY7687" fmla="*/ 438788 h 1041673"/>
              <a:gd name="connsiteX7688" fmla="*/ 3012019 w 5155357"/>
              <a:gd name="connsiteY7688" fmla="*/ 425917 h 1041673"/>
              <a:gd name="connsiteX7689" fmla="*/ 2984101 w 5155357"/>
              <a:gd name="connsiteY7689" fmla="*/ 466146 h 1041673"/>
              <a:gd name="connsiteX7690" fmla="*/ 2984101 w 5155357"/>
              <a:gd name="connsiteY7690" fmla="*/ 467762 h 1041673"/>
              <a:gd name="connsiteX7691" fmla="*/ 2984101 w 5155357"/>
              <a:gd name="connsiteY7691" fmla="*/ 466146 h 1041673"/>
              <a:gd name="connsiteX7692" fmla="*/ 2941136 w 5155357"/>
              <a:gd name="connsiteY7692" fmla="*/ 540883 h 1041673"/>
              <a:gd name="connsiteX7693" fmla="*/ 2950650 w 5155357"/>
              <a:gd name="connsiteY7693" fmla="*/ 520240 h 1041673"/>
              <a:gd name="connsiteX7694" fmla="*/ 2981365 w 5155357"/>
              <a:gd name="connsiteY7694" fmla="*/ 470560 h 1041673"/>
              <a:gd name="connsiteX7695" fmla="*/ 2975209 w 5155357"/>
              <a:gd name="connsiteY7695" fmla="*/ 483493 h 1041673"/>
              <a:gd name="connsiteX7696" fmla="*/ 2966816 w 5155357"/>
              <a:gd name="connsiteY7696" fmla="*/ 494561 h 1041673"/>
              <a:gd name="connsiteX7697" fmla="*/ 2937219 w 5155357"/>
              <a:gd name="connsiteY7697" fmla="*/ 550956 h 1041673"/>
              <a:gd name="connsiteX7698" fmla="*/ 2941136 w 5155357"/>
              <a:gd name="connsiteY7698" fmla="*/ 540883 h 1041673"/>
              <a:gd name="connsiteX7699" fmla="*/ 2969365 w 5155357"/>
              <a:gd name="connsiteY7699" fmla="*/ 506188 h 1041673"/>
              <a:gd name="connsiteX7700" fmla="*/ 2969241 w 5155357"/>
              <a:gd name="connsiteY7700" fmla="*/ 506623 h 1041673"/>
              <a:gd name="connsiteX7701" fmla="*/ 2967251 w 5155357"/>
              <a:gd name="connsiteY7701" fmla="*/ 510292 h 1041673"/>
              <a:gd name="connsiteX7702" fmla="*/ 2966878 w 5155357"/>
              <a:gd name="connsiteY7702" fmla="*/ 510105 h 1041673"/>
              <a:gd name="connsiteX7703" fmla="*/ 2968494 w 5155357"/>
              <a:gd name="connsiteY7703" fmla="*/ 506312 h 1041673"/>
              <a:gd name="connsiteX7704" fmla="*/ 2969054 w 5155357"/>
              <a:gd name="connsiteY7704" fmla="*/ 506312 h 1041673"/>
              <a:gd name="connsiteX7705" fmla="*/ 2969365 w 5155357"/>
              <a:gd name="connsiteY7705" fmla="*/ 506188 h 1041673"/>
              <a:gd name="connsiteX7706" fmla="*/ 2947230 w 5155357"/>
              <a:gd name="connsiteY7706" fmla="*/ 545795 h 1041673"/>
              <a:gd name="connsiteX7707" fmla="*/ 2947852 w 5155357"/>
              <a:gd name="connsiteY7707" fmla="*/ 546230 h 1041673"/>
              <a:gd name="connsiteX7708" fmla="*/ 2947541 w 5155357"/>
              <a:gd name="connsiteY7708" fmla="*/ 546790 h 1041673"/>
              <a:gd name="connsiteX7709" fmla="*/ 2947354 w 5155357"/>
              <a:gd name="connsiteY7709" fmla="*/ 547101 h 1041673"/>
              <a:gd name="connsiteX7710" fmla="*/ 2946608 w 5155357"/>
              <a:gd name="connsiteY7710" fmla="*/ 548282 h 1041673"/>
              <a:gd name="connsiteX7711" fmla="*/ 2947292 w 5155357"/>
              <a:gd name="connsiteY7711" fmla="*/ 546044 h 1041673"/>
              <a:gd name="connsiteX7712" fmla="*/ 2947292 w 5155357"/>
              <a:gd name="connsiteY7712" fmla="*/ 545857 h 1041673"/>
              <a:gd name="connsiteX7713" fmla="*/ 2941074 w 5155357"/>
              <a:gd name="connsiteY7713" fmla="*/ 557547 h 1041673"/>
              <a:gd name="connsiteX7714" fmla="*/ 2941820 w 5155357"/>
              <a:gd name="connsiteY7714" fmla="*/ 558044 h 1041673"/>
              <a:gd name="connsiteX7715" fmla="*/ 2939085 w 5155357"/>
              <a:gd name="connsiteY7715" fmla="*/ 563640 h 1041673"/>
              <a:gd name="connsiteX7716" fmla="*/ 2941074 w 5155357"/>
              <a:gd name="connsiteY7716" fmla="*/ 557671 h 1041673"/>
              <a:gd name="connsiteX7717" fmla="*/ 2941074 w 5155357"/>
              <a:gd name="connsiteY7717" fmla="*/ 557547 h 1041673"/>
              <a:gd name="connsiteX7718" fmla="*/ 2941696 w 5155357"/>
              <a:gd name="connsiteY7718" fmla="*/ 556925 h 1041673"/>
              <a:gd name="connsiteX7719" fmla="*/ 2942194 w 5155357"/>
              <a:gd name="connsiteY7719" fmla="*/ 555433 h 1041673"/>
              <a:gd name="connsiteX7720" fmla="*/ 2942753 w 5155357"/>
              <a:gd name="connsiteY7720" fmla="*/ 556054 h 1041673"/>
              <a:gd name="connsiteX7721" fmla="*/ 2942753 w 5155357"/>
              <a:gd name="connsiteY7721" fmla="*/ 556054 h 1041673"/>
              <a:gd name="connsiteX7722" fmla="*/ 2942753 w 5155357"/>
              <a:gd name="connsiteY7722" fmla="*/ 556054 h 1041673"/>
              <a:gd name="connsiteX7723" fmla="*/ 2942194 w 5155357"/>
              <a:gd name="connsiteY7723" fmla="*/ 557236 h 1041673"/>
              <a:gd name="connsiteX7724" fmla="*/ 2941696 w 5155357"/>
              <a:gd name="connsiteY7724" fmla="*/ 556863 h 1041673"/>
              <a:gd name="connsiteX7725" fmla="*/ 2934981 w 5155357"/>
              <a:gd name="connsiteY7725" fmla="*/ 553754 h 1041673"/>
              <a:gd name="connsiteX7726" fmla="*/ 2932183 w 5155357"/>
              <a:gd name="connsiteY7726" fmla="*/ 561029 h 1041673"/>
              <a:gd name="connsiteX7727" fmla="*/ 2934981 w 5155357"/>
              <a:gd name="connsiteY7727" fmla="*/ 553754 h 1041673"/>
              <a:gd name="connsiteX7728" fmla="*/ 2927520 w 5155357"/>
              <a:gd name="connsiteY7728" fmla="*/ 570106 h 1041673"/>
              <a:gd name="connsiteX7729" fmla="*/ 2927520 w 5155357"/>
              <a:gd name="connsiteY7729" fmla="*/ 569920 h 1041673"/>
              <a:gd name="connsiteX7730" fmla="*/ 2927333 w 5155357"/>
              <a:gd name="connsiteY7730" fmla="*/ 571039 h 1041673"/>
              <a:gd name="connsiteX7731" fmla="*/ 2927520 w 5155357"/>
              <a:gd name="connsiteY7731" fmla="*/ 570106 h 1041673"/>
              <a:gd name="connsiteX7732" fmla="*/ 2926090 w 5155357"/>
              <a:gd name="connsiteY7732" fmla="*/ 569982 h 1041673"/>
              <a:gd name="connsiteX7733" fmla="*/ 2926836 w 5155357"/>
              <a:gd name="connsiteY7733" fmla="*/ 569982 h 1041673"/>
              <a:gd name="connsiteX7734" fmla="*/ 2926649 w 5155357"/>
              <a:gd name="connsiteY7734" fmla="*/ 571039 h 1041673"/>
              <a:gd name="connsiteX7735" fmla="*/ 2925530 w 5155357"/>
              <a:gd name="connsiteY7735" fmla="*/ 573340 h 1041673"/>
              <a:gd name="connsiteX7736" fmla="*/ 2926090 w 5155357"/>
              <a:gd name="connsiteY7736" fmla="*/ 569982 h 1041673"/>
              <a:gd name="connsiteX7737" fmla="*/ 2923291 w 5155357"/>
              <a:gd name="connsiteY7737" fmla="*/ 596159 h 1041673"/>
              <a:gd name="connsiteX7738" fmla="*/ 2924411 w 5155357"/>
              <a:gd name="connsiteY7738" fmla="*/ 596718 h 1041673"/>
              <a:gd name="connsiteX7739" fmla="*/ 2924535 w 5155357"/>
              <a:gd name="connsiteY7739" fmla="*/ 596718 h 1041673"/>
              <a:gd name="connsiteX7740" fmla="*/ 2924535 w 5155357"/>
              <a:gd name="connsiteY7740" fmla="*/ 596843 h 1041673"/>
              <a:gd name="connsiteX7741" fmla="*/ 2922919 w 5155357"/>
              <a:gd name="connsiteY7741" fmla="*/ 600760 h 1041673"/>
              <a:gd name="connsiteX7742" fmla="*/ 2922919 w 5155357"/>
              <a:gd name="connsiteY7742" fmla="*/ 600760 h 1041673"/>
              <a:gd name="connsiteX7743" fmla="*/ 2922794 w 5155357"/>
              <a:gd name="connsiteY7743" fmla="*/ 600636 h 1041673"/>
              <a:gd name="connsiteX7744" fmla="*/ 2921675 w 5155357"/>
              <a:gd name="connsiteY7744" fmla="*/ 600636 h 1041673"/>
              <a:gd name="connsiteX7745" fmla="*/ 2923354 w 5155357"/>
              <a:gd name="connsiteY7745" fmla="*/ 596159 h 1041673"/>
              <a:gd name="connsiteX7746" fmla="*/ 2918255 w 5155357"/>
              <a:gd name="connsiteY7746" fmla="*/ 587827 h 1041673"/>
              <a:gd name="connsiteX7747" fmla="*/ 2912161 w 5155357"/>
              <a:gd name="connsiteY7747" fmla="*/ 605610 h 1041673"/>
              <a:gd name="connsiteX7748" fmla="*/ 2911664 w 5155357"/>
              <a:gd name="connsiteY7748" fmla="*/ 605423 h 1041673"/>
              <a:gd name="connsiteX7749" fmla="*/ 2918255 w 5155357"/>
              <a:gd name="connsiteY7749" fmla="*/ 587827 h 1041673"/>
              <a:gd name="connsiteX7750" fmla="*/ 2899850 w 5155357"/>
              <a:gd name="connsiteY7750" fmla="*/ 636947 h 1041673"/>
              <a:gd name="connsiteX7751" fmla="*/ 2909364 w 5155357"/>
              <a:gd name="connsiteY7751" fmla="*/ 611828 h 1041673"/>
              <a:gd name="connsiteX7752" fmla="*/ 2911043 w 5155357"/>
              <a:gd name="connsiteY7752" fmla="*/ 606169 h 1041673"/>
              <a:gd name="connsiteX7753" fmla="*/ 2911043 w 5155357"/>
              <a:gd name="connsiteY7753" fmla="*/ 605921 h 1041673"/>
              <a:gd name="connsiteX7754" fmla="*/ 2912410 w 5155357"/>
              <a:gd name="connsiteY7754" fmla="*/ 606480 h 1041673"/>
              <a:gd name="connsiteX7755" fmla="*/ 2912410 w 5155357"/>
              <a:gd name="connsiteY7755" fmla="*/ 606542 h 1041673"/>
              <a:gd name="connsiteX7756" fmla="*/ 2912161 w 5155357"/>
              <a:gd name="connsiteY7756" fmla="*/ 606667 h 1041673"/>
              <a:gd name="connsiteX7757" fmla="*/ 2912348 w 5155357"/>
              <a:gd name="connsiteY7757" fmla="*/ 606667 h 1041673"/>
              <a:gd name="connsiteX7758" fmla="*/ 2911105 w 5155357"/>
              <a:gd name="connsiteY7758" fmla="*/ 609154 h 1041673"/>
              <a:gd name="connsiteX7759" fmla="*/ 2910048 w 5155357"/>
              <a:gd name="connsiteY7759" fmla="*/ 611454 h 1041673"/>
              <a:gd name="connsiteX7760" fmla="*/ 2910234 w 5155357"/>
              <a:gd name="connsiteY7760" fmla="*/ 612138 h 1041673"/>
              <a:gd name="connsiteX7761" fmla="*/ 2910483 w 5155357"/>
              <a:gd name="connsiteY7761" fmla="*/ 612201 h 1041673"/>
              <a:gd name="connsiteX7762" fmla="*/ 2910918 w 5155357"/>
              <a:gd name="connsiteY7762" fmla="*/ 611952 h 1041673"/>
              <a:gd name="connsiteX7763" fmla="*/ 2912038 w 5155357"/>
              <a:gd name="connsiteY7763" fmla="*/ 609527 h 1041673"/>
              <a:gd name="connsiteX7764" fmla="*/ 2913219 w 5155357"/>
              <a:gd name="connsiteY7764" fmla="*/ 607040 h 1041673"/>
              <a:gd name="connsiteX7765" fmla="*/ 2913219 w 5155357"/>
              <a:gd name="connsiteY7765" fmla="*/ 607226 h 1041673"/>
              <a:gd name="connsiteX7766" fmla="*/ 2914960 w 5155357"/>
              <a:gd name="connsiteY7766" fmla="*/ 607226 h 1041673"/>
              <a:gd name="connsiteX7767" fmla="*/ 2895498 w 5155357"/>
              <a:gd name="connsiteY7767" fmla="*/ 664678 h 1041673"/>
              <a:gd name="connsiteX7768" fmla="*/ 2895498 w 5155357"/>
              <a:gd name="connsiteY7768" fmla="*/ 664678 h 1041673"/>
              <a:gd name="connsiteX7769" fmla="*/ 2895498 w 5155357"/>
              <a:gd name="connsiteY7769" fmla="*/ 661445 h 1041673"/>
              <a:gd name="connsiteX7770" fmla="*/ 2895249 w 5155357"/>
              <a:gd name="connsiteY7770" fmla="*/ 661259 h 1041673"/>
              <a:gd name="connsiteX7771" fmla="*/ 2896058 w 5155357"/>
              <a:gd name="connsiteY7771" fmla="*/ 660512 h 1041673"/>
              <a:gd name="connsiteX7772" fmla="*/ 2895995 w 5155357"/>
              <a:gd name="connsiteY7772" fmla="*/ 659455 h 1041673"/>
              <a:gd name="connsiteX7773" fmla="*/ 2894939 w 5155357"/>
              <a:gd name="connsiteY7773" fmla="*/ 659518 h 1041673"/>
              <a:gd name="connsiteX7774" fmla="*/ 2899913 w 5155357"/>
              <a:gd name="connsiteY7774" fmla="*/ 636885 h 1041673"/>
              <a:gd name="connsiteX7775" fmla="*/ 2894255 w 5155357"/>
              <a:gd name="connsiteY7775" fmla="*/ 666481 h 1041673"/>
              <a:gd name="connsiteX7776" fmla="*/ 2894814 w 5155357"/>
              <a:gd name="connsiteY7776" fmla="*/ 666481 h 1041673"/>
              <a:gd name="connsiteX7777" fmla="*/ 2894814 w 5155357"/>
              <a:gd name="connsiteY7777" fmla="*/ 666481 h 1041673"/>
              <a:gd name="connsiteX7778" fmla="*/ 2895374 w 5155357"/>
              <a:gd name="connsiteY7778" fmla="*/ 666481 h 1041673"/>
              <a:gd name="connsiteX7779" fmla="*/ 2893695 w 5155357"/>
              <a:gd name="connsiteY7779" fmla="*/ 671580 h 1041673"/>
              <a:gd name="connsiteX7780" fmla="*/ 2894255 w 5155357"/>
              <a:gd name="connsiteY7780" fmla="*/ 666481 h 1041673"/>
              <a:gd name="connsiteX7781" fmla="*/ 2886421 w 5155357"/>
              <a:gd name="connsiteY7781" fmla="*/ 692783 h 1041673"/>
              <a:gd name="connsiteX7782" fmla="*/ 2888659 w 5155357"/>
              <a:gd name="connsiteY7782" fmla="*/ 694959 h 1041673"/>
              <a:gd name="connsiteX7783" fmla="*/ 2887539 w 5155357"/>
              <a:gd name="connsiteY7783" fmla="*/ 701114 h 1041673"/>
              <a:gd name="connsiteX7784" fmla="*/ 2886421 w 5155357"/>
              <a:gd name="connsiteY7784" fmla="*/ 692783 h 1041673"/>
              <a:gd name="connsiteX7785" fmla="*/ 2884742 w 5155357"/>
              <a:gd name="connsiteY7785" fmla="*/ 710130 h 1041673"/>
              <a:gd name="connsiteX7786" fmla="*/ 2886421 w 5155357"/>
              <a:gd name="connsiteY7786" fmla="*/ 711747 h 1041673"/>
              <a:gd name="connsiteX7787" fmla="*/ 2886607 w 5155357"/>
              <a:gd name="connsiteY7787" fmla="*/ 712182 h 1041673"/>
              <a:gd name="connsiteX7788" fmla="*/ 2884804 w 5155357"/>
              <a:gd name="connsiteY7788" fmla="*/ 711684 h 1041673"/>
              <a:gd name="connsiteX7789" fmla="*/ 2884804 w 5155357"/>
              <a:gd name="connsiteY7789" fmla="*/ 710130 h 1041673"/>
              <a:gd name="connsiteX7790" fmla="*/ 2884742 w 5155357"/>
              <a:gd name="connsiteY7790" fmla="*/ 712368 h 1041673"/>
              <a:gd name="connsiteX7791" fmla="*/ 2885860 w 5155357"/>
              <a:gd name="connsiteY7791" fmla="*/ 712555 h 1041673"/>
              <a:gd name="connsiteX7792" fmla="*/ 2884182 w 5155357"/>
              <a:gd name="connsiteY7792" fmla="*/ 720141 h 1041673"/>
              <a:gd name="connsiteX7793" fmla="*/ 2884742 w 5155357"/>
              <a:gd name="connsiteY7793" fmla="*/ 712368 h 1041673"/>
              <a:gd name="connsiteX7794" fmla="*/ 2881943 w 5155357"/>
              <a:gd name="connsiteY7794" fmla="*/ 727353 h 1041673"/>
              <a:gd name="connsiteX7795" fmla="*/ 2882254 w 5155357"/>
              <a:gd name="connsiteY7795" fmla="*/ 726296 h 1041673"/>
              <a:gd name="connsiteX7796" fmla="*/ 2883001 w 5155357"/>
              <a:gd name="connsiteY7796" fmla="*/ 722939 h 1041673"/>
              <a:gd name="connsiteX7797" fmla="*/ 2883001 w 5155357"/>
              <a:gd name="connsiteY7797" fmla="*/ 722939 h 1041673"/>
              <a:gd name="connsiteX7798" fmla="*/ 2881881 w 5155357"/>
              <a:gd name="connsiteY7798" fmla="*/ 731395 h 1041673"/>
              <a:gd name="connsiteX7799" fmla="*/ 2881881 w 5155357"/>
              <a:gd name="connsiteY7799" fmla="*/ 731519 h 1041673"/>
              <a:gd name="connsiteX7800" fmla="*/ 2881508 w 5155357"/>
              <a:gd name="connsiteY7800" fmla="*/ 731208 h 1041673"/>
              <a:gd name="connsiteX7801" fmla="*/ 2881384 w 5155357"/>
              <a:gd name="connsiteY7801" fmla="*/ 730213 h 1041673"/>
              <a:gd name="connsiteX7802" fmla="*/ 2881820 w 5155357"/>
              <a:gd name="connsiteY7802" fmla="*/ 727415 h 1041673"/>
              <a:gd name="connsiteX7803" fmla="*/ 2881820 w 5155357"/>
              <a:gd name="connsiteY7803" fmla="*/ 727415 h 1041673"/>
              <a:gd name="connsiteX7804" fmla="*/ 2880265 w 5155357"/>
              <a:gd name="connsiteY7804" fmla="*/ 722317 h 1041673"/>
              <a:gd name="connsiteX7805" fmla="*/ 2881446 w 5155357"/>
              <a:gd name="connsiteY7805" fmla="*/ 722317 h 1041673"/>
              <a:gd name="connsiteX7806" fmla="*/ 2881322 w 5155357"/>
              <a:gd name="connsiteY7806" fmla="*/ 722566 h 1041673"/>
              <a:gd name="connsiteX7807" fmla="*/ 2880638 w 5155357"/>
              <a:gd name="connsiteY7807" fmla="*/ 725674 h 1041673"/>
              <a:gd name="connsiteX7808" fmla="*/ 2880513 w 5155357"/>
              <a:gd name="connsiteY7808" fmla="*/ 726047 h 1041673"/>
              <a:gd name="connsiteX7809" fmla="*/ 2880265 w 5155357"/>
              <a:gd name="connsiteY7809" fmla="*/ 722255 h 1041673"/>
              <a:gd name="connsiteX7810" fmla="*/ 2879705 w 5155357"/>
              <a:gd name="connsiteY7810" fmla="*/ 729592 h 1041673"/>
              <a:gd name="connsiteX7811" fmla="*/ 2880762 w 5155357"/>
              <a:gd name="connsiteY7811" fmla="*/ 730151 h 1041673"/>
              <a:gd name="connsiteX7812" fmla="*/ 2880949 w 5155357"/>
              <a:gd name="connsiteY7812" fmla="*/ 731457 h 1041673"/>
              <a:gd name="connsiteX7813" fmla="*/ 2880949 w 5155357"/>
              <a:gd name="connsiteY7813" fmla="*/ 731581 h 1041673"/>
              <a:gd name="connsiteX7814" fmla="*/ 2881135 w 5155357"/>
              <a:gd name="connsiteY7814" fmla="*/ 731643 h 1041673"/>
              <a:gd name="connsiteX7815" fmla="*/ 2881571 w 5155357"/>
              <a:gd name="connsiteY7815" fmla="*/ 731954 h 1041673"/>
              <a:gd name="connsiteX7816" fmla="*/ 2880824 w 5155357"/>
              <a:gd name="connsiteY7816" fmla="*/ 736804 h 1041673"/>
              <a:gd name="connsiteX7817" fmla="*/ 2879705 w 5155357"/>
              <a:gd name="connsiteY7817" fmla="*/ 743519 h 1041673"/>
              <a:gd name="connsiteX7818" fmla="*/ 2879146 w 5155357"/>
              <a:gd name="connsiteY7818" fmla="*/ 754773 h 1041673"/>
              <a:gd name="connsiteX7819" fmla="*/ 2878026 w 5155357"/>
              <a:gd name="connsiteY7819" fmla="*/ 751975 h 1041673"/>
              <a:gd name="connsiteX7820" fmla="*/ 2877716 w 5155357"/>
              <a:gd name="connsiteY7820" fmla="*/ 751975 h 1041673"/>
              <a:gd name="connsiteX7821" fmla="*/ 2877964 w 5155357"/>
              <a:gd name="connsiteY7821" fmla="*/ 751665 h 1041673"/>
              <a:gd name="connsiteX7822" fmla="*/ 2878337 w 5155357"/>
              <a:gd name="connsiteY7822" fmla="*/ 751043 h 1041673"/>
              <a:gd name="connsiteX7823" fmla="*/ 2878213 w 5155357"/>
              <a:gd name="connsiteY7823" fmla="*/ 750545 h 1041673"/>
              <a:gd name="connsiteX7824" fmla="*/ 2877716 w 5155357"/>
              <a:gd name="connsiteY7824" fmla="*/ 750670 h 1041673"/>
              <a:gd name="connsiteX7825" fmla="*/ 2877342 w 5155357"/>
              <a:gd name="connsiteY7825" fmla="*/ 751354 h 1041673"/>
              <a:gd name="connsiteX7826" fmla="*/ 2877342 w 5155357"/>
              <a:gd name="connsiteY7826" fmla="*/ 751478 h 1041673"/>
              <a:gd name="connsiteX7827" fmla="*/ 2876409 w 5155357"/>
              <a:gd name="connsiteY7827" fmla="*/ 751478 h 1041673"/>
              <a:gd name="connsiteX7828" fmla="*/ 2879767 w 5155357"/>
              <a:gd name="connsiteY7828" fmla="*/ 729654 h 1041673"/>
              <a:gd name="connsiteX7829" fmla="*/ 2875850 w 5155357"/>
              <a:gd name="connsiteY7829" fmla="*/ 772059 h 1041673"/>
              <a:gd name="connsiteX7830" fmla="*/ 2876970 w 5155357"/>
              <a:gd name="connsiteY7830" fmla="*/ 772618 h 1041673"/>
              <a:gd name="connsiteX7831" fmla="*/ 2875850 w 5155357"/>
              <a:gd name="connsiteY7831" fmla="*/ 810609 h 1041673"/>
              <a:gd name="connsiteX7832" fmla="*/ 2875850 w 5155357"/>
              <a:gd name="connsiteY7832" fmla="*/ 772059 h 1041673"/>
              <a:gd name="connsiteX7833" fmla="*/ 2875850 w 5155357"/>
              <a:gd name="connsiteY7833" fmla="*/ 818878 h 1041673"/>
              <a:gd name="connsiteX7834" fmla="*/ 2875291 w 5155357"/>
              <a:gd name="connsiteY7834" fmla="*/ 817821 h 1041673"/>
              <a:gd name="connsiteX7835" fmla="*/ 2875850 w 5155357"/>
              <a:gd name="connsiteY7835" fmla="*/ 818878 h 1041673"/>
              <a:gd name="connsiteX7836" fmla="*/ 2875850 w 5155357"/>
              <a:gd name="connsiteY7836" fmla="*/ 815521 h 1041673"/>
              <a:gd name="connsiteX7837" fmla="*/ 2875291 w 5155357"/>
              <a:gd name="connsiteY7837" fmla="*/ 811666 h 1041673"/>
              <a:gd name="connsiteX7838" fmla="*/ 2875850 w 5155357"/>
              <a:gd name="connsiteY7838" fmla="*/ 815521 h 1041673"/>
              <a:gd name="connsiteX7839" fmla="*/ 2876409 w 5155357"/>
              <a:gd name="connsiteY7839" fmla="*/ 831438 h 1041673"/>
              <a:gd name="connsiteX7840" fmla="*/ 2876907 w 5155357"/>
              <a:gd name="connsiteY7840" fmla="*/ 826961 h 1041673"/>
              <a:gd name="connsiteX7841" fmla="*/ 2878648 w 5155357"/>
              <a:gd name="connsiteY7841" fmla="*/ 836412 h 1041673"/>
              <a:gd name="connsiteX7842" fmla="*/ 2878275 w 5155357"/>
              <a:gd name="connsiteY7842" fmla="*/ 841573 h 1041673"/>
              <a:gd name="connsiteX7843" fmla="*/ 2877094 w 5155357"/>
              <a:gd name="connsiteY7843" fmla="*/ 837096 h 1041673"/>
              <a:gd name="connsiteX7844" fmla="*/ 2876409 w 5155357"/>
              <a:gd name="connsiteY7844" fmla="*/ 831438 h 1041673"/>
              <a:gd name="connsiteX7845" fmla="*/ 2877591 w 5155357"/>
              <a:gd name="connsiteY7845" fmla="*/ 844620 h 1041673"/>
              <a:gd name="connsiteX7846" fmla="*/ 2879643 w 5155357"/>
              <a:gd name="connsiteY7846" fmla="*/ 846672 h 1041673"/>
              <a:gd name="connsiteX7847" fmla="*/ 2879518 w 5155357"/>
              <a:gd name="connsiteY7847" fmla="*/ 852206 h 1041673"/>
              <a:gd name="connsiteX7848" fmla="*/ 2877591 w 5155357"/>
              <a:gd name="connsiteY7848" fmla="*/ 844620 h 1041673"/>
              <a:gd name="connsiteX7849" fmla="*/ 2879954 w 5155357"/>
              <a:gd name="connsiteY7849" fmla="*/ 855998 h 1041673"/>
              <a:gd name="connsiteX7850" fmla="*/ 2881820 w 5155357"/>
              <a:gd name="connsiteY7850" fmla="*/ 856496 h 1041673"/>
              <a:gd name="connsiteX7851" fmla="*/ 2881820 w 5155357"/>
              <a:gd name="connsiteY7851" fmla="*/ 860102 h 1041673"/>
              <a:gd name="connsiteX7852" fmla="*/ 2879954 w 5155357"/>
              <a:gd name="connsiteY7852" fmla="*/ 855998 h 1041673"/>
              <a:gd name="connsiteX7853" fmla="*/ 2884244 w 5155357"/>
              <a:gd name="connsiteY7853" fmla="*/ 870734 h 1041673"/>
              <a:gd name="connsiteX7854" fmla="*/ 2882005 w 5155357"/>
              <a:gd name="connsiteY7854" fmla="*/ 864890 h 1041673"/>
              <a:gd name="connsiteX7855" fmla="*/ 2885301 w 5155357"/>
              <a:gd name="connsiteY7855" fmla="*/ 868496 h 1041673"/>
              <a:gd name="connsiteX7856" fmla="*/ 2886483 w 5155357"/>
              <a:gd name="connsiteY7856" fmla="*/ 874341 h 1041673"/>
              <a:gd name="connsiteX7857" fmla="*/ 2884244 w 5155357"/>
              <a:gd name="connsiteY7857" fmla="*/ 870734 h 1041673"/>
              <a:gd name="connsiteX7858" fmla="*/ 2981801 w 5155357"/>
              <a:gd name="connsiteY7858" fmla="*/ 905927 h 1041673"/>
              <a:gd name="connsiteX7859" fmla="*/ 2979064 w 5155357"/>
              <a:gd name="connsiteY7859" fmla="*/ 906176 h 1041673"/>
              <a:gd name="connsiteX7860" fmla="*/ 2979500 w 5155357"/>
              <a:gd name="connsiteY7860" fmla="*/ 904745 h 1041673"/>
              <a:gd name="connsiteX7861" fmla="*/ 2981427 w 5155357"/>
              <a:gd name="connsiteY7861" fmla="*/ 903751 h 1041673"/>
              <a:gd name="connsiteX7862" fmla="*/ 2984226 w 5155357"/>
              <a:gd name="connsiteY7862" fmla="*/ 903875 h 1041673"/>
              <a:gd name="connsiteX7863" fmla="*/ 2981801 w 5155357"/>
              <a:gd name="connsiteY7863" fmla="*/ 905927 h 1041673"/>
              <a:gd name="connsiteX7864" fmla="*/ 2989697 w 5155357"/>
              <a:gd name="connsiteY7864" fmla="*/ 902631 h 1041673"/>
              <a:gd name="connsiteX7865" fmla="*/ 2989137 w 5155357"/>
              <a:gd name="connsiteY7865" fmla="*/ 901015 h 1041673"/>
              <a:gd name="connsiteX7866" fmla="*/ 2990257 w 5155357"/>
              <a:gd name="connsiteY7866" fmla="*/ 902134 h 1041673"/>
              <a:gd name="connsiteX7867" fmla="*/ 2989697 w 5155357"/>
              <a:gd name="connsiteY7867" fmla="*/ 902631 h 1041673"/>
              <a:gd name="connsiteX7868" fmla="*/ 3002568 w 5155357"/>
              <a:gd name="connsiteY7868" fmla="*/ 889823 h 1041673"/>
              <a:gd name="connsiteX7869" fmla="*/ 2993054 w 5155357"/>
              <a:gd name="connsiteY7869" fmla="*/ 899896 h 1041673"/>
              <a:gd name="connsiteX7870" fmla="*/ 2996971 w 5155357"/>
              <a:gd name="connsiteY7870" fmla="*/ 894921 h 1041673"/>
              <a:gd name="connsiteX7871" fmla="*/ 2995293 w 5155357"/>
              <a:gd name="connsiteY7871" fmla="*/ 894921 h 1041673"/>
              <a:gd name="connsiteX7872" fmla="*/ 3000329 w 5155357"/>
              <a:gd name="connsiteY7872" fmla="*/ 888704 h 1041673"/>
              <a:gd name="connsiteX7873" fmla="*/ 3003127 w 5155357"/>
              <a:gd name="connsiteY7873" fmla="*/ 888206 h 1041673"/>
              <a:gd name="connsiteX7874" fmla="*/ 3003127 w 5155357"/>
              <a:gd name="connsiteY7874" fmla="*/ 885346 h 1041673"/>
              <a:gd name="connsiteX7875" fmla="*/ 3005925 w 5155357"/>
              <a:gd name="connsiteY7875" fmla="*/ 885346 h 1041673"/>
              <a:gd name="connsiteX7876" fmla="*/ 3002568 w 5155357"/>
              <a:gd name="connsiteY7876" fmla="*/ 889823 h 1041673"/>
              <a:gd name="connsiteX7877" fmla="*/ 3011459 w 5155357"/>
              <a:gd name="connsiteY7877" fmla="*/ 902631 h 1041673"/>
              <a:gd name="connsiteX7878" fmla="*/ 3014816 w 5155357"/>
              <a:gd name="connsiteY7878" fmla="*/ 899274 h 1041673"/>
              <a:gd name="connsiteX7879" fmla="*/ 3011459 w 5155357"/>
              <a:gd name="connsiteY7879" fmla="*/ 902631 h 1041673"/>
              <a:gd name="connsiteX7880" fmla="*/ 3024330 w 5155357"/>
              <a:gd name="connsiteY7880" fmla="*/ 870299 h 1041673"/>
              <a:gd name="connsiteX7881" fmla="*/ 3027128 w 5155357"/>
              <a:gd name="connsiteY7881" fmla="*/ 865760 h 1041673"/>
              <a:gd name="connsiteX7882" fmla="*/ 3024330 w 5155357"/>
              <a:gd name="connsiteY7882" fmla="*/ 870299 h 1041673"/>
              <a:gd name="connsiteX7883" fmla="*/ 3026009 w 5155357"/>
              <a:gd name="connsiteY7883" fmla="*/ 854630 h 1041673"/>
              <a:gd name="connsiteX7884" fmla="*/ 3037201 w 5155357"/>
              <a:gd name="connsiteY7884" fmla="*/ 836226 h 1041673"/>
              <a:gd name="connsiteX7885" fmla="*/ 3038506 w 5155357"/>
              <a:gd name="connsiteY7885" fmla="*/ 834547 h 1041673"/>
              <a:gd name="connsiteX7886" fmla="*/ 3038506 w 5155357"/>
              <a:gd name="connsiteY7886" fmla="*/ 835542 h 1041673"/>
              <a:gd name="connsiteX7887" fmla="*/ 3038506 w 5155357"/>
              <a:gd name="connsiteY7887" fmla="*/ 835915 h 1041673"/>
              <a:gd name="connsiteX7888" fmla="*/ 3032661 w 5155357"/>
              <a:gd name="connsiteY7888" fmla="*/ 845863 h 1041673"/>
              <a:gd name="connsiteX7889" fmla="*/ 3029864 w 5155357"/>
              <a:gd name="connsiteY7889" fmla="*/ 853636 h 1041673"/>
              <a:gd name="connsiteX7890" fmla="*/ 3025946 w 5155357"/>
              <a:gd name="connsiteY7890" fmla="*/ 854755 h 1041673"/>
              <a:gd name="connsiteX7891" fmla="*/ 3028806 w 5155357"/>
              <a:gd name="connsiteY7891" fmla="*/ 861905 h 1041673"/>
              <a:gd name="connsiteX7892" fmla="*/ 3031605 w 5155357"/>
              <a:gd name="connsiteY7892" fmla="*/ 859169 h 1041673"/>
              <a:gd name="connsiteX7893" fmla="*/ 3031605 w 5155357"/>
              <a:gd name="connsiteY7893" fmla="*/ 859169 h 1041673"/>
              <a:gd name="connsiteX7894" fmla="*/ 3031853 w 5155357"/>
              <a:gd name="connsiteY7894" fmla="*/ 859232 h 1041673"/>
              <a:gd name="connsiteX7895" fmla="*/ 3028868 w 5155357"/>
              <a:gd name="connsiteY7895" fmla="*/ 861905 h 1041673"/>
              <a:gd name="connsiteX7896" fmla="*/ 3032102 w 5155357"/>
              <a:gd name="connsiteY7896" fmla="*/ 857988 h 1041673"/>
              <a:gd name="connsiteX7897" fmla="*/ 3032102 w 5155357"/>
              <a:gd name="connsiteY7897" fmla="*/ 857988 h 1041673"/>
              <a:gd name="connsiteX7898" fmla="*/ 3032102 w 5155357"/>
              <a:gd name="connsiteY7898" fmla="*/ 857988 h 1041673"/>
              <a:gd name="connsiteX7899" fmla="*/ 3032102 w 5155357"/>
              <a:gd name="connsiteY7899" fmla="*/ 857988 h 1041673"/>
              <a:gd name="connsiteX7900" fmla="*/ 3037139 w 5155357"/>
              <a:gd name="connsiteY7900" fmla="*/ 850154 h 1041673"/>
              <a:gd name="connsiteX7901" fmla="*/ 3037139 w 5155357"/>
              <a:gd name="connsiteY7901" fmla="*/ 850154 h 1041673"/>
              <a:gd name="connsiteX7902" fmla="*/ 3032102 w 5155357"/>
              <a:gd name="connsiteY7902" fmla="*/ 857926 h 1041673"/>
              <a:gd name="connsiteX7903" fmla="*/ 3037387 w 5155357"/>
              <a:gd name="connsiteY7903" fmla="*/ 848910 h 1041673"/>
              <a:gd name="connsiteX7904" fmla="*/ 3037573 w 5155357"/>
              <a:gd name="connsiteY7904" fmla="*/ 848661 h 1041673"/>
              <a:gd name="connsiteX7905" fmla="*/ 3037698 w 5155357"/>
              <a:gd name="connsiteY7905" fmla="*/ 849034 h 1041673"/>
              <a:gd name="connsiteX7906" fmla="*/ 3037387 w 5155357"/>
              <a:gd name="connsiteY7906" fmla="*/ 848848 h 1041673"/>
              <a:gd name="connsiteX7907" fmla="*/ 3038257 w 5155357"/>
              <a:gd name="connsiteY7907" fmla="*/ 849097 h 1041673"/>
              <a:gd name="connsiteX7908" fmla="*/ 3037698 w 5155357"/>
              <a:gd name="connsiteY7908" fmla="*/ 848537 h 1041673"/>
              <a:gd name="connsiteX7909" fmla="*/ 3040496 w 5155357"/>
              <a:gd name="connsiteY7909" fmla="*/ 843998 h 1041673"/>
              <a:gd name="connsiteX7910" fmla="*/ 3038257 w 5155357"/>
              <a:gd name="connsiteY7910" fmla="*/ 849097 h 1041673"/>
              <a:gd name="connsiteX7911" fmla="*/ 3039377 w 5155357"/>
              <a:gd name="connsiteY7911" fmla="*/ 835728 h 1041673"/>
              <a:gd name="connsiteX7912" fmla="*/ 3039190 w 5155357"/>
              <a:gd name="connsiteY7912" fmla="*/ 835728 h 1041673"/>
              <a:gd name="connsiteX7913" fmla="*/ 3039003 w 5155357"/>
              <a:gd name="connsiteY7913" fmla="*/ 833863 h 1041673"/>
              <a:gd name="connsiteX7914" fmla="*/ 3039377 w 5155357"/>
              <a:gd name="connsiteY7914" fmla="*/ 833987 h 1041673"/>
              <a:gd name="connsiteX7915" fmla="*/ 3040496 w 5155357"/>
              <a:gd name="connsiteY7915" fmla="*/ 831811 h 1041673"/>
              <a:gd name="connsiteX7916" fmla="*/ 3042175 w 5155357"/>
              <a:gd name="connsiteY7916" fmla="*/ 831252 h 1041673"/>
              <a:gd name="connsiteX7917" fmla="*/ 3041615 w 5155357"/>
              <a:gd name="connsiteY7917" fmla="*/ 829013 h 1041673"/>
              <a:gd name="connsiteX7918" fmla="*/ 3043294 w 5155357"/>
              <a:gd name="connsiteY7918" fmla="*/ 829013 h 1041673"/>
              <a:gd name="connsiteX7919" fmla="*/ 3047771 w 5155357"/>
              <a:gd name="connsiteY7919" fmla="*/ 818381 h 1041673"/>
              <a:gd name="connsiteX7920" fmla="*/ 3044973 w 5155357"/>
              <a:gd name="connsiteY7920" fmla="*/ 823355 h 1041673"/>
              <a:gd name="connsiteX7921" fmla="*/ 3046651 w 5155357"/>
              <a:gd name="connsiteY7921" fmla="*/ 825096 h 1041673"/>
              <a:gd name="connsiteX7922" fmla="*/ 3039377 w 5155357"/>
              <a:gd name="connsiteY7922" fmla="*/ 835728 h 1041673"/>
              <a:gd name="connsiteX7923" fmla="*/ 3046962 w 5155357"/>
              <a:gd name="connsiteY7923" fmla="*/ 812225 h 1041673"/>
              <a:gd name="connsiteX7924" fmla="*/ 3049450 w 5155357"/>
              <a:gd name="connsiteY7924" fmla="*/ 810236 h 1041673"/>
              <a:gd name="connsiteX7925" fmla="*/ 3047459 w 5155357"/>
              <a:gd name="connsiteY7925" fmla="*/ 813531 h 1041673"/>
              <a:gd name="connsiteX7926" fmla="*/ 3046962 w 5155357"/>
              <a:gd name="connsiteY7926" fmla="*/ 812225 h 1041673"/>
              <a:gd name="connsiteX7927" fmla="*/ 3046651 w 5155357"/>
              <a:gd name="connsiteY7927" fmla="*/ 837345 h 1041673"/>
              <a:gd name="connsiteX7928" fmla="*/ 3043853 w 5155357"/>
              <a:gd name="connsiteY7928" fmla="*/ 839646 h 1041673"/>
              <a:gd name="connsiteX7929" fmla="*/ 3050009 w 5155357"/>
              <a:gd name="connsiteY7929" fmla="*/ 830630 h 1041673"/>
              <a:gd name="connsiteX7930" fmla="*/ 3046651 w 5155357"/>
              <a:gd name="connsiteY7930" fmla="*/ 837345 h 1041673"/>
              <a:gd name="connsiteX7931" fmla="*/ 3047771 w 5155357"/>
              <a:gd name="connsiteY7931" fmla="*/ 700057 h 1041673"/>
              <a:gd name="connsiteX7932" fmla="*/ 3041615 w 5155357"/>
              <a:gd name="connsiteY7932" fmla="*/ 717343 h 1041673"/>
              <a:gd name="connsiteX7933" fmla="*/ 3041056 w 5155357"/>
              <a:gd name="connsiteY7933" fmla="*/ 722876 h 1041673"/>
              <a:gd name="connsiteX7934" fmla="*/ 3024889 w 5155357"/>
              <a:gd name="connsiteY7934" fmla="*/ 759250 h 1041673"/>
              <a:gd name="connsiteX7935" fmla="*/ 3021532 w 5155357"/>
              <a:gd name="connsiteY7935" fmla="*/ 761489 h 1041673"/>
              <a:gd name="connsiteX7936" fmla="*/ 3007604 w 5155357"/>
              <a:gd name="connsiteY7936" fmla="*/ 787168 h 1041673"/>
              <a:gd name="connsiteX7937" fmla="*/ 3000889 w 5155357"/>
              <a:gd name="connsiteY7937" fmla="*/ 800536 h 1041673"/>
              <a:gd name="connsiteX7938" fmla="*/ 2984723 w 5155357"/>
              <a:gd name="connsiteY7938" fmla="*/ 823355 h 1041673"/>
              <a:gd name="connsiteX7939" fmla="*/ 2972971 w 5155357"/>
              <a:gd name="connsiteY7939" fmla="*/ 841822 h 1041673"/>
              <a:gd name="connsiteX7940" fmla="*/ 2952888 w 5155357"/>
              <a:gd name="connsiteY7940" fmla="*/ 867999 h 1041673"/>
              <a:gd name="connsiteX7941" fmla="*/ 2938401 w 5155357"/>
              <a:gd name="connsiteY7941" fmla="*/ 879750 h 1041673"/>
              <a:gd name="connsiteX7942" fmla="*/ 2922235 w 5155357"/>
              <a:gd name="connsiteY7942" fmla="*/ 890382 h 1041673"/>
              <a:gd name="connsiteX7943" fmla="*/ 2895995 w 5155357"/>
              <a:gd name="connsiteY7943" fmla="*/ 884849 h 1041673"/>
              <a:gd name="connsiteX7944" fmla="*/ 2882627 w 5155357"/>
              <a:gd name="connsiteY7944" fmla="*/ 816702 h 1041673"/>
              <a:gd name="connsiteX7945" fmla="*/ 2882627 w 5155357"/>
              <a:gd name="connsiteY7945" fmla="*/ 794380 h 1041673"/>
              <a:gd name="connsiteX7946" fmla="*/ 2885985 w 5155357"/>
              <a:gd name="connsiteY7946" fmla="*/ 753654 h 1041673"/>
              <a:gd name="connsiteX7947" fmla="*/ 2905509 w 5155357"/>
              <a:gd name="connsiteY7947" fmla="*/ 657714 h 1041673"/>
              <a:gd name="connsiteX7948" fmla="*/ 2903830 w 5155357"/>
              <a:gd name="connsiteY7948" fmla="*/ 655414 h 1041673"/>
              <a:gd name="connsiteX7949" fmla="*/ 2907747 w 5155357"/>
              <a:gd name="connsiteY7949" fmla="*/ 649880 h 1041673"/>
              <a:gd name="connsiteX7950" fmla="*/ 2907747 w 5155357"/>
              <a:gd name="connsiteY7950" fmla="*/ 646523 h 1041673"/>
              <a:gd name="connsiteX7951" fmla="*/ 2911664 w 5155357"/>
              <a:gd name="connsiteY7951" fmla="*/ 634149 h 1041673"/>
              <a:gd name="connsiteX7952" fmla="*/ 2913903 w 5155357"/>
              <a:gd name="connsiteY7952" fmla="*/ 629735 h 1041673"/>
              <a:gd name="connsiteX7953" fmla="*/ 2924535 w 5155357"/>
              <a:gd name="connsiteY7953" fmla="*/ 601257 h 1041673"/>
              <a:gd name="connsiteX7954" fmla="*/ 2924535 w 5155357"/>
              <a:gd name="connsiteY7954" fmla="*/ 601257 h 1041673"/>
              <a:gd name="connsiteX7955" fmla="*/ 2926151 w 5155357"/>
              <a:gd name="connsiteY7955" fmla="*/ 597278 h 1041673"/>
              <a:gd name="connsiteX7956" fmla="*/ 2926214 w 5155357"/>
              <a:gd name="connsiteY7956" fmla="*/ 597278 h 1041673"/>
              <a:gd name="connsiteX7957" fmla="*/ 2940141 w 5155357"/>
              <a:gd name="connsiteY7957" fmla="*/ 564946 h 1041673"/>
              <a:gd name="connsiteX7958" fmla="*/ 2939955 w 5155357"/>
              <a:gd name="connsiteY7958" fmla="*/ 564946 h 1041673"/>
              <a:gd name="connsiteX7959" fmla="*/ 2943250 w 5155357"/>
              <a:gd name="connsiteY7959" fmla="*/ 558231 h 1041673"/>
              <a:gd name="connsiteX7960" fmla="*/ 2944121 w 5155357"/>
              <a:gd name="connsiteY7960" fmla="*/ 556552 h 1041673"/>
              <a:gd name="connsiteX7961" fmla="*/ 2944121 w 5155357"/>
              <a:gd name="connsiteY7961" fmla="*/ 556490 h 1041673"/>
              <a:gd name="connsiteX7962" fmla="*/ 2947913 w 5155357"/>
              <a:gd name="connsiteY7962" fmla="*/ 549401 h 1041673"/>
              <a:gd name="connsiteX7963" fmla="*/ 2947913 w 5155357"/>
              <a:gd name="connsiteY7963" fmla="*/ 549401 h 1041673"/>
              <a:gd name="connsiteX7964" fmla="*/ 2948971 w 5155357"/>
              <a:gd name="connsiteY7964" fmla="*/ 547785 h 1041673"/>
              <a:gd name="connsiteX7965" fmla="*/ 2948971 w 5155357"/>
              <a:gd name="connsiteY7965" fmla="*/ 547785 h 1041673"/>
              <a:gd name="connsiteX7966" fmla="*/ 2949592 w 5155357"/>
              <a:gd name="connsiteY7966" fmla="*/ 546479 h 1041673"/>
              <a:gd name="connsiteX7967" fmla="*/ 2949530 w 5155357"/>
              <a:gd name="connsiteY7967" fmla="*/ 546168 h 1041673"/>
              <a:gd name="connsiteX7968" fmla="*/ 2953385 w 5155357"/>
              <a:gd name="connsiteY7968" fmla="*/ 539453 h 1041673"/>
              <a:gd name="connsiteX7969" fmla="*/ 2956494 w 5155357"/>
              <a:gd name="connsiteY7969" fmla="*/ 533795 h 1041673"/>
              <a:gd name="connsiteX7970" fmla="*/ 2956308 w 5155357"/>
              <a:gd name="connsiteY7970" fmla="*/ 533049 h 1041673"/>
              <a:gd name="connsiteX7971" fmla="*/ 2955562 w 5155357"/>
              <a:gd name="connsiteY7971" fmla="*/ 533235 h 1041673"/>
              <a:gd name="connsiteX7972" fmla="*/ 2952391 w 5155357"/>
              <a:gd name="connsiteY7972" fmla="*/ 539018 h 1041673"/>
              <a:gd name="connsiteX7973" fmla="*/ 2948598 w 5155357"/>
              <a:gd name="connsiteY7973" fmla="*/ 545671 h 1041673"/>
              <a:gd name="connsiteX7974" fmla="*/ 2948474 w 5155357"/>
              <a:gd name="connsiteY7974" fmla="*/ 545671 h 1041673"/>
              <a:gd name="connsiteX7975" fmla="*/ 2947976 w 5155357"/>
              <a:gd name="connsiteY7975" fmla="*/ 545360 h 1041673"/>
              <a:gd name="connsiteX7976" fmla="*/ 2956805 w 5155357"/>
              <a:gd name="connsiteY7976" fmla="*/ 527639 h 1041673"/>
              <a:gd name="connsiteX7977" fmla="*/ 2966318 w 5155357"/>
              <a:gd name="connsiteY7977" fmla="*/ 510976 h 1041673"/>
              <a:gd name="connsiteX7978" fmla="*/ 2966194 w 5155357"/>
              <a:gd name="connsiteY7978" fmla="*/ 510665 h 1041673"/>
              <a:gd name="connsiteX7979" fmla="*/ 2966940 w 5155357"/>
              <a:gd name="connsiteY7979" fmla="*/ 511100 h 1041673"/>
              <a:gd name="connsiteX7980" fmla="*/ 2965074 w 5155357"/>
              <a:gd name="connsiteY7980" fmla="*/ 514893 h 1041673"/>
              <a:gd name="connsiteX7981" fmla="*/ 2965199 w 5155357"/>
              <a:gd name="connsiteY7981" fmla="*/ 515515 h 1041673"/>
              <a:gd name="connsiteX7982" fmla="*/ 2965448 w 5155357"/>
              <a:gd name="connsiteY7982" fmla="*/ 515577 h 1041673"/>
              <a:gd name="connsiteX7983" fmla="*/ 2965821 w 5155357"/>
              <a:gd name="connsiteY7983" fmla="*/ 515390 h 1041673"/>
              <a:gd name="connsiteX7984" fmla="*/ 2967811 w 5155357"/>
              <a:gd name="connsiteY7984" fmla="*/ 511224 h 1041673"/>
              <a:gd name="connsiteX7985" fmla="*/ 2970111 w 5155357"/>
              <a:gd name="connsiteY7985" fmla="*/ 507121 h 1041673"/>
              <a:gd name="connsiteX7986" fmla="*/ 2970360 w 5155357"/>
              <a:gd name="connsiteY7986" fmla="*/ 506437 h 1041673"/>
              <a:gd name="connsiteX7987" fmla="*/ 2970360 w 5155357"/>
              <a:gd name="connsiteY7987" fmla="*/ 506437 h 1041673"/>
              <a:gd name="connsiteX7988" fmla="*/ 2974215 w 5155357"/>
              <a:gd name="connsiteY7988" fmla="*/ 500779 h 1041673"/>
              <a:gd name="connsiteX7989" fmla="*/ 2974712 w 5155357"/>
              <a:gd name="connsiteY7989" fmla="*/ 499784 h 1041673"/>
              <a:gd name="connsiteX7990" fmla="*/ 2974525 w 5155357"/>
              <a:gd name="connsiteY7990" fmla="*/ 499224 h 1041673"/>
              <a:gd name="connsiteX7991" fmla="*/ 2973966 w 5155357"/>
              <a:gd name="connsiteY7991" fmla="*/ 499411 h 1041673"/>
              <a:gd name="connsiteX7992" fmla="*/ 2973469 w 5155357"/>
              <a:gd name="connsiteY7992" fmla="*/ 500406 h 1041673"/>
              <a:gd name="connsiteX7993" fmla="*/ 2969738 w 5155357"/>
              <a:gd name="connsiteY7993" fmla="*/ 505877 h 1041673"/>
              <a:gd name="connsiteX7994" fmla="*/ 2969614 w 5155357"/>
              <a:gd name="connsiteY7994" fmla="*/ 505442 h 1041673"/>
              <a:gd name="connsiteX7995" fmla="*/ 2989697 w 5155357"/>
              <a:gd name="connsiteY7995" fmla="*/ 472550 h 1041673"/>
              <a:gd name="connsiteX7996" fmla="*/ 2990008 w 5155357"/>
              <a:gd name="connsiteY7996" fmla="*/ 472301 h 1041673"/>
              <a:gd name="connsiteX7997" fmla="*/ 2990008 w 5155357"/>
              <a:gd name="connsiteY7997" fmla="*/ 472301 h 1041673"/>
              <a:gd name="connsiteX7998" fmla="*/ 2988578 w 5155357"/>
              <a:gd name="connsiteY7998" fmla="*/ 475348 h 1041673"/>
              <a:gd name="connsiteX7999" fmla="*/ 2987272 w 5155357"/>
              <a:gd name="connsiteY7999" fmla="*/ 477649 h 1041673"/>
              <a:gd name="connsiteX8000" fmla="*/ 2987521 w 5155357"/>
              <a:gd name="connsiteY8000" fmla="*/ 478208 h 1041673"/>
              <a:gd name="connsiteX8001" fmla="*/ 2987645 w 5155357"/>
              <a:gd name="connsiteY8001" fmla="*/ 478208 h 1041673"/>
              <a:gd name="connsiteX8002" fmla="*/ 2988018 w 5155357"/>
              <a:gd name="connsiteY8002" fmla="*/ 477959 h 1041673"/>
              <a:gd name="connsiteX8003" fmla="*/ 2989199 w 5155357"/>
              <a:gd name="connsiteY8003" fmla="*/ 475845 h 1041673"/>
              <a:gd name="connsiteX8004" fmla="*/ 2990754 w 5155357"/>
              <a:gd name="connsiteY8004" fmla="*/ 472488 h 1041673"/>
              <a:gd name="connsiteX8005" fmla="*/ 2990754 w 5155357"/>
              <a:gd name="connsiteY8005" fmla="*/ 472488 h 1041673"/>
              <a:gd name="connsiteX8006" fmla="*/ 2991935 w 5155357"/>
              <a:gd name="connsiteY8006" fmla="*/ 471617 h 1041673"/>
              <a:gd name="connsiteX8007" fmla="*/ 2992246 w 5155357"/>
              <a:gd name="connsiteY8007" fmla="*/ 471369 h 1041673"/>
              <a:gd name="connsiteX8008" fmla="*/ 2992370 w 5155357"/>
              <a:gd name="connsiteY8008" fmla="*/ 470436 h 1041673"/>
              <a:gd name="connsiteX8009" fmla="*/ 2991438 w 5155357"/>
              <a:gd name="connsiteY8009" fmla="*/ 470312 h 1041673"/>
              <a:gd name="connsiteX8010" fmla="*/ 2991127 w 5155357"/>
              <a:gd name="connsiteY8010" fmla="*/ 470560 h 1041673"/>
              <a:gd name="connsiteX8011" fmla="*/ 2990691 w 5155357"/>
              <a:gd name="connsiteY8011" fmla="*/ 470871 h 1041673"/>
              <a:gd name="connsiteX8012" fmla="*/ 2990691 w 5155357"/>
              <a:gd name="connsiteY8012" fmla="*/ 470871 h 1041673"/>
              <a:gd name="connsiteX8013" fmla="*/ 2999086 w 5155357"/>
              <a:gd name="connsiteY8013" fmla="*/ 456881 h 1041673"/>
              <a:gd name="connsiteX8014" fmla="*/ 3007480 w 5155357"/>
              <a:gd name="connsiteY8014" fmla="*/ 442954 h 1041673"/>
              <a:gd name="connsiteX8015" fmla="*/ 3020288 w 5155357"/>
              <a:gd name="connsiteY8015" fmla="*/ 426228 h 1041673"/>
              <a:gd name="connsiteX8016" fmla="*/ 3047087 w 5155357"/>
              <a:gd name="connsiteY8016" fmla="*/ 393833 h 1041673"/>
              <a:gd name="connsiteX8017" fmla="*/ 3049884 w 5155357"/>
              <a:gd name="connsiteY8017" fmla="*/ 399492 h 1041673"/>
              <a:gd name="connsiteX8018" fmla="*/ 3066611 w 5155357"/>
              <a:gd name="connsiteY8018" fmla="*/ 410124 h 1041673"/>
              <a:gd name="connsiteX8019" fmla="*/ 3069968 w 5155357"/>
              <a:gd name="connsiteY8019" fmla="*/ 414538 h 1041673"/>
              <a:gd name="connsiteX8020" fmla="*/ 3075004 w 5155357"/>
              <a:gd name="connsiteY8020" fmla="*/ 417896 h 1041673"/>
              <a:gd name="connsiteX8021" fmla="*/ 3080601 w 5155357"/>
              <a:gd name="connsiteY8021" fmla="*/ 428528 h 1041673"/>
              <a:gd name="connsiteX8022" fmla="*/ 3086197 w 5155357"/>
              <a:gd name="connsiteY8022" fmla="*/ 441959 h 1041673"/>
              <a:gd name="connsiteX8023" fmla="*/ 3088435 w 5155357"/>
              <a:gd name="connsiteY8023" fmla="*/ 451472 h 1041673"/>
              <a:gd name="connsiteX8024" fmla="*/ 3092352 w 5155357"/>
              <a:gd name="connsiteY8024" fmla="*/ 463161 h 1041673"/>
              <a:gd name="connsiteX8025" fmla="*/ 3094030 w 5155357"/>
              <a:gd name="connsiteY8025" fmla="*/ 482747 h 1041673"/>
              <a:gd name="connsiteX8026" fmla="*/ 3096269 w 5155357"/>
              <a:gd name="connsiteY8026" fmla="*/ 507307 h 1041673"/>
              <a:gd name="connsiteX8027" fmla="*/ 3094590 w 5155357"/>
              <a:gd name="connsiteY8027" fmla="*/ 510665 h 1041673"/>
              <a:gd name="connsiteX8028" fmla="*/ 3093471 w 5155357"/>
              <a:gd name="connsiteY8028" fmla="*/ 523971 h 1041673"/>
              <a:gd name="connsiteX8029" fmla="*/ 3091792 w 5155357"/>
              <a:gd name="connsiteY8029" fmla="*/ 547971 h 1041673"/>
              <a:gd name="connsiteX8030" fmla="*/ 3088435 w 5155357"/>
              <a:gd name="connsiteY8030" fmla="*/ 572531 h 1041673"/>
              <a:gd name="connsiteX8031" fmla="*/ 3085636 w 5155357"/>
              <a:gd name="connsiteY8031" fmla="*/ 578190 h 1041673"/>
              <a:gd name="connsiteX8032" fmla="*/ 3085077 w 5155357"/>
              <a:gd name="connsiteY8032" fmla="*/ 585962 h 1041673"/>
              <a:gd name="connsiteX8033" fmla="*/ 3081719 w 5155357"/>
              <a:gd name="connsiteY8033" fmla="*/ 601009 h 1041673"/>
              <a:gd name="connsiteX8034" fmla="*/ 3071087 w 5155357"/>
              <a:gd name="connsiteY8034" fmla="*/ 644595 h 1041673"/>
              <a:gd name="connsiteX8035" fmla="*/ 3068290 w 5155357"/>
              <a:gd name="connsiteY8035" fmla="*/ 644595 h 1041673"/>
              <a:gd name="connsiteX8036" fmla="*/ 3047646 w 5155357"/>
              <a:gd name="connsiteY8036" fmla="*/ 700430 h 1041673"/>
              <a:gd name="connsiteX8037" fmla="*/ 3059895 w 5155357"/>
              <a:gd name="connsiteY8037" fmla="*/ 788971 h 1041673"/>
              <a:gd name="connsiteX8038" fmla="*/ 3057594 w 5155357"/>
              <a:gd name="connsiteY8038" fmla="*/ 792453 h 1041673"/>
              <a:gd name="connsiteX8039" fmla="*/ 3057222 w 5155357"/>
              <a:gd name="connsiteY8039" fmla="*/ 791147 h 1041673"/>
              <a:gd name="connsiteX8040" fmla="*/ 3061574 w 5155357"/>
              <a:gd name="connsiteY8040" fmla="*/ 784681 h 1041673"/>
              <a:gd name="connsiteX8041" fmla="*/ 3059895 w 5155357"/>
              <a:gd name="connsiteY8041" fmla="*/ 788971 h 1041673"/>
              <a:gd name="connsiteX8042" fmla="*/ 3053802 w 5155357"/>
              <a:gd name="connsiteY8042" fmla="*/ 805386 h 1041673"/>
              <a:gd name="connsiteX8043" fmla="*/ 3056227 w 5155357"/>
              <a:gd name="connsiteY8043" fmla="*/ 800847 h 1041673"/>
              <a:gd name="connsiteX8044" fmla="*/ 3057906 w 5155357"/>
              <a:gd name="connsiteY8044" fmla="*/ 797489 h 1041673"/>
              <a:gd name="connsiteX8045" fmla="*/ 3059460 w 5155357"/>
              <a:gd name="connsiteY8045" fmla="*/ 795189 h 1041673"/>
              <a:gd name="connsiteX8046" fmla="*/ 3060268 w 5155357"/>
              <a:gd name="connsiteY8046" fmla="*/ 797116 h 1041673"/>
              <a:gd name="connsiteX8047" fmla="*/ 3062444 w 5155357"/>
              <a:gd name="connsiteY8047" fmla="*/ 794380 h 1041673"/>
              <a:gd name="connsiteX8048" fmla="*/ 3061512 w 5155357"/>
              <a:gd name="connsiteY8048" fmla="*/ 797489 h 1041673"/>
              <a:gd name="connsiteX8049" fmla="*/ 3060144 w 5155357"/>
              <a:gd name="connsiteY8049" fmla="*/ 799292 h 1041673"/>
              <a:gd name="connsiteX8050" fmla="*/ 3058963 w 5155357"/>
              <a:gd name="connsiteY8050" fmla="*/ 801220 h 1041673"/>
              <a:gd name="connsiteX8051" fmla="*/ 3058278 w 5155357"/>
              <a:gd name="connsiteY8051" fmla="*/ 799914 h 1041673"/>
              <a:gd name="connsiteX8052" fmla="*/ 3058589 w 5155357"/>
              <a:gd name="connsiteY8052" fmla="*/ 798919 h 1041673"/>
              <a:gd name="connsiteX8053" fmla="*/ 3056227 w 5155357"/>
              <a:gd name="connsiteY8053" fmla="*/ 803458 h 1041673"/>
              <a:gd name="connsiteX8054" fmla="*/ 3053926 w 5155357"/>
              <a:gd name="connsiteY8054" fmla="*/ 807562 h 1041673"/>
              <a:gd name="connsiteX8055" fmla="*/ 3053802 w 5155357"/>
              <a:gd name="connsiteY8055" fmla="*/ 805386 h 1041673"/>
              <a:gd name="connsiteX8056" fmla="*/ 3056102 w 5155357"/>
              <a:gd name="connsiteY8056" fmla="*/ 820557 h 1041673"/>
              <a:gd name="connsiteX8057" fmla="*/ 3056662 w 5155357"/>
              <a:gd name="connsiteY8057" fmla="*/ 817821 h 1041673"/>
              <a:gd name="connsiteX8058" fmla="*/ 3056102 w 5155357"/>
              <a:gd name="connsiteY8058" fmla="*/ 820557 h 1041673"/>
              <a:gd name="connsiteX8059" fmla="*/ 3059149 w 5155357"/>
              <a:gd name="connsiteY8059" fmla="*/ 814899 h 1041673"/>
              <a:gd name="connsiteX8060" fmla="*/ 3057968 w 5155357"/>
              <a:gd name="connsiteY8060" fmla="*/ 816702 h 1041673"/>
              <a:gd name="connsiteX8061" fmla="*/ 3057097 w 5155357"/>
              <a:gd name="connsiteY8061" fmla="*/ 815272 h 1041673"/>
              <a:gd name="connsiteX8062" fmla="*/ 3058217 w 5155357"/>
              <a:gd name="connsiteY8062" fmla="*/ 812785 h 1041673"/>
              <a:gd name="connsiteX8063" fmla="*/ 3060952 w 5155357"/>
              <a:gd name="connsiteY8063" fmla="*/ 811666 h 1041673"/>
              <a:gd name="connsiteX8064" fmla="*/ 3059149 w 5155357"/>
              <a:gd name="connsiteY8064" fmla="*/ 814899 h 1041673"/>
              <a:gd name="connsiteX8065" fmla="*/ 3061139 w 5155357"/>
              <a:gd name="connsiteY8065" fmla="*/ 807811 h 1041673"/>
              <a:gd name="connsiteX8066" fmla="*/ 3063377 w 5155357"/>
              <a:gd name="connsiteY8066" fmla="*/ 805510 h 1041673"/>
              <a:gd name="connsiteX8067" fmla="*/ 3061139 w 5155357"/>
              <a:gd name="connsiteY8067" fmla="*/ 807811 h 1041673"/>
              <a:gd name="connsiteX8068" fmla="*/ 3061326 w 5155357"/>
              <a:gd name="connsiteY8068" fmla="*/ 790277 h 1041673"/>
              <a:gd name="connsiteX8069" fmla="*/ 3063439 w 5155357"/>
              <a:gd name="connsiteY8069" fmla="*/ 788598 h 1041673"/>
              <a:gd name="connsiteX8070" fmla="*/ 3061326 w 5155357"/>
              <a:gd name="connsiteY8070" fmla="*/ 790277 h 1041673"/>
              <a:gd name="connsiteX8071" fmla="*/ 3063253 w 5155357"/>
              <a:gd name="connsiteY8071" fmla="*/ 784494 h 1041673"/>
              <a:gd name="connsiteX8072" fmla="*/ 3066673 w 5155357"/>
              <a:gd name="connsiteY8072" fmla="*/ 781510 h 1041673"/>
              <a:gd name="connsiteX8073" fmla="*/ 3064435 w 5155357"/>
              <a:gd name="connsiteY8073" fmla="*/ 785116 h 1041673"/>
              <a:gd name="connsiteX8074" fmla="*/ 3063253 w 5155357"/>
              <a:gd name="connsiteY8074" fmla="*/ 784494 h 1041673"/>
              <a:gd name="connsiteX8075" fmla="*/ 3065056 w 5155357"/>
              <a:gd name="connsiteY8075" fmla="*/ 798795 h 1041673"/>
              <a:gd name="connsiteX8076" fmla="*/ 3066735 w 5155357"/>
              <a:gd name="connsiteY8076" fmla="*/ 794878 h 1041673"/>
              <a:gd name="connsiteX8077" fmla="*/ 3065056 w 5155357"/>
              <a:gd name="connsiteY8077" fmla="*/ 798795 h 1041673"/>
              <a:gd name="connsiteX8078" fmla="*/ 3067854 w 5155357"/>
              <a:gd name="connsiteY8078" fmla="*/ 775416 h 1041673"/>
              <a:gd name="connsiteX8079" fmla="*/ 3068973 w 5155357"/>
              <a:gd name="connsiteY8079" fmla="*/ 775416 h 1041673"/>
              <a:gd name="connsiteX8080" fmla="*/ 3068973 w 5155357"/>
              <a:gd name="connsiteY8080" fmla="*/ 776536 h 1041673"/>
              <a:gd name="connsiteX8081" fmla="*/ 3067854 w 5155357"/>
              <a:gd name="connsiteY8081" fmla="*/ 776536 h 1041673"/>
              <a:gd name="connsiteX8082" fmla="*/ 3067854 w 5155357"/>
              <a:gd name="connsiteY8082" fmla="*/ 775416 h 1041673"/>
              <a:gd name="connsiteX8083" fmla="*/ 3068413 w 5155357"/>
              <a:gd name="connsiteY8083" fmla="*/ 825594 h 1041673"/>
              <a:gd name="connsiteX8084" fmla="*/ 3073388 w 5155357"/>
              <a:gd name="connsiteY8084" fmla="*/ 816143 h 1041673"/>
              <a:gd name="connsiteX8085" fmla="*/ 3074258 w 5155357"/>
              <a:gd name="connsiteY8085" fmla="*/ 816143 h 1041673"/>
              <a:gd name="connsiteX8086" fmla="*/ 3074507 w 5155357"/>
              <a:gd name="connsiteY8086" fmla="*/ 816018 h 1041673"/>
              <a:gd name="connsiteX8087" fmla="*/ 3074507 w 5155357"/>
              <a:gd name="connsiteY8087" fmla="*/ 816018 h 1041673"/>
              <a:gd name="connsiteX8088" fmla="*/ 3068352 w 5155357"/>
              <a:gd name="connsiteY8088" fmla="*/ 825531 h 1041673"/>
              <a:gd name="connsiteX8089" fmla="*/ 3074009 w 5155357"/>
              <a:gd name="connsiteY8089" fmla="*/ 814961 h 1041673"/>
              <a:gd name="connsiteX8090" fmla="*/ 3073450 w 5155357"/>
              <a:gd name="connsiteY8090" fmla="*/ 814961 h 1041673"/>
              <a:gd name="connsiteX8091" fmla="*/ 3077367 w 5155357"/>
              <a:gd name="connsiteY8091" fmla="*/ 805510 h 1041673"/>
              <a:gd name="connsiteX8092" fmla="*/ 3079605 w 5155357"/>
              <a:gd name="connsiteY8092" fmla="*/ 806070 h 1041673"/>
              <a:gd name="connsiteX8093" fmla="*/ 3074072 w 5155357"/>
              <a:gd name="connsiteY8093" fmla="*/ 815023 h 1041673"/>
              <a:gd name="connsiteX8094" fmla="*/ 3083460 w 5155357"/>
              <a:gd name="connsiteY8094" fmla="*/ 756950 h 1041673"/>
              <a:gd name="connsiteX8095" fmla="*/ 3078424 w 5155357"/>
              <a:gd name="connsiteY8095" fmla="*/ 767582 h 1041673"/>
              <a:gd name="connsiteX8096" fmla="*/ 3087937 w 5155357"/>
              <a:gd name="connsiteY8096" fmla="*/ 743581 h 1041673"/>
              <a:gd name="connsiteX8097" fmla="*/ 3088497 w 5155357"/>
              <a:gd name="connsiteY8097" fmla="*/ 739105 h 1041673"/>
              <a:gd name="connsiteX8098" fmla="*/ 3101368 w 5155357"/>
              <a:gd name="connsiteY8098" fmla="*/ 706213 h 1041673"/>
              <a:gd name="connsiteX8099" fmla="*/ 3101617 w 5155357"/>
              <a:gd name="connsiteY8099" fmla="*/ 714545 h 1041673"/>
              <a:gd name="connsiteX8100" fmla="*/ 3101305 w 5155357"/>
              <a:gd name="connsiteY8100" fmla="*/ 715291 h 1041673"/>
              <a:gd name="connsiteX8101" fmla="*/ 3099751 w 5155357"/>
              <a:gd name="connsiteY8101" fmla="*/ 721011 h 1041673"/>
              <a:gd name="connsiteX8102" fmla="*/ 3099316 w 5155357"/>
              <a:gd name="connsiteY8102" fmla="*/ 722130 h 1041673"/>
              <a:gd name="connsiteX8103" fmla="*/ 3092974 w 5155357"/>
              <a:gd name="connsiteY8103" fmla="*/ 737986 h 1041673"/>
              <a:gd name="connsiteX8104" fmla="*/ 3088497 w 5155357"/>
              <a:gd name="connsiteY8104" fmla="*/ 746317 h 1041673"/>
              <a:gd name="connsiteX8105" fmla="*/ 3083460 w 5155357"/>
              <a:gd name="connsiteY8105" fmla="*/ 756950 h 1041673"/>
              <a:gd name="connsiteX8106" fmla="*/ 3101368 w 5155357"/>
              <a:gd name="connsiteY8106" fmla="*/ 734131 h 1041673"/>
              <a:gd name="connsiteX8107" fmla="*/ 3099129 w 5155357"/>
              <a:gd name="connsiteY8107" fmla="*/ 735747 h 1041673"/>
              <a:gd name="connsiteX8108" fmla="*/ 3089057 w 5155357"/>
              <a:gd name="connsiteY8108" fmla="*/ 756390 h 1041673"/>
              <a:gd name="connsiteX8109" fmla="*/ 3101119 w 5155357"/>
              <a:gd name="connsiteY8109" fmla="*/ 723312 h 1041673"/>
              <a:gd name="connsiteX8110" fmla="*/ 3101305 w 5155357"/>
              <a:gd name="connsiteY8110" fmla="*/ 723063 h 1041673"/>
              <a:gd name="connsiteX8111" fmla="*/ 3101741 w 5155357"/>
              <a:gd name="connsiteY8111" fmla="*/ 721882 h 1041673"/>
              <a:gd name="connsiteX8112" fmla="*/ 3103357 w 5155357"/>
              <a:gd name="connsiteY8112" fmla="*/ 716161 h 1041673"/>
              <a:gd name="connsiteX8113" fmla="*/ 3108020 w 5155357"/>
              <a:gd name="connsiteY8113" fmla="*/ 707332 h 1041673"/>
              <a:gd name="connsiteX8114" fmla="*/ 3109140 w 5155357"/>
              <a:gd name="connsiteY8114" fmla="*/ 707892 h 1041673"/>
              <a:gd name="connsiteX8115" fmla="*/ 3101305 w 5155357"/>
              <a:gd name="connsiteY8115" fmla="*/ 734193 h 1041673"/>
              <a:gd name="connsiteX8116" fmla="*/ 3111254 w 5155357"/>
              <a:gd name="connsiteY8116" fmla="*/ 656720 h 1041673"/>
              <a:gd name="connsiteX8117" fmla="*/ 3111937 w 5155357"/>
              <a:gd name="connsiteY8117" fmla="*/ 657155 h 1041673"/>
              <a:gd name="connsiteX8118" fmla="*/ 3111378 w 5155357"/>
              <a:gd name="connsiteY8118" fmla="*/ 661507 h 1041673"/>
              <a:gd name="connsiteX8119" fmla="*/ 3111378 w 5155357"/>
              <a:gd name="connsiteY8119" fmla="*/ 657031 h 1041673"/>
              <a:gd name="connsiteX8120" fmla="*/ 3111254 w 5155357"/>
              <a:gd name="connsiteY8120" fmla="*/ 656720 h 1041673"/>
              <a:gd name="connsiteX8121" fmla="*/ 3111378 w 5155357"/>
              <a:gd name="connsiteY8121" fmla="*/ 732949 h 1041673"/>
              <a:gd name="connsiteX8122" fmla="*/ 3113057 w 5155357"/>
              <a:gd name="connsiteY8122" fmla="*/ 718400 h 1041673"/>
              <a:gd name="connsiteX8123" fmla="*/ 3116974 w 5155357"/>
              <a:gd name="connsiteY8123" fmla="*/ 712866 h 1041673"/>
              <a:gd name="connsiteX8124" fmla="*/ 3111378 w 5155357"/>
              <a:gd name="connsiteY8124" fmla="*/ 732887 h 1041673"/>
              <a:gd name="connsiteX8125" fmla="*/ 3119772 w 5155357"/>
              <a:gd name="connsiteY8125" fmla="*/ 648077 h 1041673"/>
              <a:gd name="connsiteX8126" fmla="*/ 3116974 w 5155357"/>
              <a:gd name="connsiteY8126" fmla="*/ 647580 h 1041673"/>
              <a:gd name="connsiteX8127" fmla="*/ 3116850 w 5155357"/>
              <a:gd name="connsiteY8127" fmla="*/ 647580 h 1041673"/>
              <a:gd name="connsiteX8128" fmla="*/ 3117347 w 5155357"/>
              <a:gd name="connsiteY8128" fmla="*/ 645963 h 1041673"/>
              <a:gd name="connsiteX8129" fmla="*/ 3117907 w 5155357"/>
              <a:gd name="connsiteY8129" fmla="*/ 644160 h 1041673"/>
              <a:gd name="connsiteX8130" fmla="*/ 3118094 w 5155357"/>
              <a:gd name="connsiteY8130" fmla="*/ 644160 h 1041673"/>
              <a:gd name="connsiteX8131" fmla="*/ 3120332 w 5155357"/>
              <a:gd name="connsiteY8131" fmla="*/ 638564 h 1041673"/>
              <a:gd name="connsiteX8132" fmla="*/ 3119772 w 5155357"/>
              <a:gd name="connsiteY8132" fmla="*/ 648077 h 1041673"/>
              <a:gd name="connsiteX8133" fmla="*/ 3122010 w 5155357"/>
              <a:gd name="connsiteY8133" fmla="*/ 635890 h 1041673"/>
              <a:gd name="connsiteX8134" fmla="*/ 3122010 w 5155357"/>
              <a:gd name="connsiteY8134" fmla="*/ 631351 h 1041673"/>
              <a:gd name="connsiteX8135" fmla="*/ 3122010 w 5155357"/>
              <a:gd name="connsiteY8135" fmla="*/ 635890 h 1041673"/>
              <a:gd name="connsiteX8136" fmla="*/ 3123689 w 5155357"/>
              <a:gd name="connsiteY8136" fmla="*/ 621900 h 1041673"/>
              <a:gd name="connsiteX8137" fmla="*/ 3123565 w 5155357"/>
              <a:gd name="connsiteY8137" fmla="*/ 621589 h 1041673"/>
              <a:gd name="connsiteX8138" fmla="*/ 3124249 w 5155357"/>
              <a:gd name="connsiteY8138" fmla="*/ 622025 h 1041673"/>
              <a:gd name="connsiteX8139" fmla="*/ 3123689 w 5155357"/>
              <a:gd name="connsiteY8139" fmla="*/ 626377 h 1041673"/>
              <a:gd name="connsiteX8140" fmla="*/ 3123689 w 5155357"/>
              <a:gd name="connsiteY8140" fmla="*/ 621900 h 1041673"/>
              <a:gd name="connsiteX8141" fmla="*/ 3124249 w 5155357"/>
              <a:gd name="connsiteY8141" fmla="*/ 667041 h 1041673"/>
              <a:gd name="connsiteX8142" fmla="*/ 3124809 w 5155357"/>
              <a:gd name="connsiteY8142" fmla="*/ 664865 h 1041673"/>
              <a:gd name="connsiteX8143" fmla="*/ 3124249 w 5155357"/>
              <a:gd name="connsiteY8143" fmla="*/ 667041 h 1041673"/>
              <a:gd name="connsiteX8144" fmla="*/ 3126487 w 5155357"/>
              <a:gd name="connsiteY8144" fmla="*/ 661010 h 1041673"/>
              <a:gd name="connsiteX8145" fmla="*/ 3125927 w 5155357"/>
              <a:gd name="connsiteY8145" fmla="*/ 661010 h 1041673"/>
              <a:gd name="connsiteX8146" fmla="*/ 3125927 w 5155357"/>
              <a:gd name="connsiteY8146" fmla="*/ 660823 h 1041673"/>
              <a:gd name="connsiteX8147" fmla="*/ 3126487 w 5155357"/>
              <a:gd name="connsiteY8147" fmla="*/ 661010 h 1041673"/>
              <a:gd name="connsiteX8148" fmla="*/ 3126487 w 5155357"/>
              <a:gd name="connsiteY8148" fmla="*/ 661010 h 1041673"/>
              <a:gd name="connsiteX8149" fmla="*/ 3127047 w 5155357"/>
              <a:gd name="connsiteY8149" fmla="*/ 659828 h 1041673"/>
              <a:gd name="connsiteX8150" fmla="*/ 3126176 w 5155357"/>
              <a:gd name="connsiteY8150" fmla="*/ 659642 h 1041673"/>
              <a:gd name="connsiteX8151" fmla="*/ 3126052 w 5155357"/>
              <a:gd name="connsiteY8151" fmla="*/ 659642 h 1041673"/>
              <a:gd name="connsiteX8152" fmla="*/ 3127047 w 5155357"/>
              <a:gd name="connsiteY8152" fmla="*/ 656471 h 1041673"/>
              <a:gd name="connsiteX8153" fmla="*/ 3128166 w 5155357"/>
              <a:gd name="connsiteY8153" fmla="*/ 658709 h 1041673"/>
              <a:gd name="connsiteX8154" fmla="*/ 3127047 w 5155357"/>
              <a:gd name="connsiteY8154" fmla="*/ 659828 h 1041673"/>
              <a:gd name="connsiteX8155" fmla="*/ 3128726 w 5155357"/>
              <a:gd name="connsiteY8155" fmla="*/ 622460 h 1041673"/>
              <a:gd name="connsiteX8156" fmla="*/ 3128726 w 5155357"/>
              <a:gd name="connsiteY8156" fmla="*/ 624636 h 1041673"/>
              <a:gd name="connsiteX8157" fmla="*/ 3128726 w 5155357"/>
              <a:gd name="connsiteY8157" fmla="*/ 622460 h 1041673"/>
              <a:gd name="connsiteX8158" fmla="*/ 3132021 w 5155357"/>
              <a:gd name="connsiteY8158" fmla="*/ 636947 h 1041673"/>
              <a:gd name="connsiteX8159" fmla="*/ 3128664 w 5155357"/>
              <a:gd name="connsiteY8159" fmla="*/ 649134 h 1041673"/>
              <a:gd name="connsiteX8160" fmla="*/ 3134819 w 5155357"/>
              <a:gd name="connsiteY8160" fmla="*/ 622398 h 1041673"/>
              <a:gd name="connsiteX8161" fmla="*/ 3135378 w 5155357"/>
              <a:gd name="connsiteY8161" fmla="*/ 623455 h 1041673"/>
              <a:gd name="connsiteX8162" fmla="*/ 3132021 w 5155357"/>
              <a:gd name="connsiteY8162" fmla="*/ 636947 h 1041673"/>
              <a:gd name="connsiteX8163" fmla="*/ 3136498 w 5155357"/>
              <a:gd name="connsiteY8163" fmla="*/ 618543 h 1041673"/>
              <a:gd name="connsiteX8164" fmla="*/ 3135939 w 5155357"/>
              <a:gd name="connsiteY8164" fmla="*/ 615745 h 1041673"/>
              <a:gd name="connsiteX8165" fmla="*/ 3136498 w 5155357"/>
              <a:gd name="connsiteY8165" fmla="*/ 618543 h 1041673"/>
              <a:gd name="connsiteX8166" fmla="*/ 3137617 w 5155357"/>
              <a:gd name="connsiteY8166" fmla="*/ 610149 h 1041673"/>
              <a:gd name="connsiteX8167" fmla="*/ 3137057 w 5155357"/>
              <a:gd name="connsiteY8167" fmla="*/ 606791 h 1041673"/>
              <a:gd name="connsiteX8168" fmla="*/ 3137617 w 5155357"/>
              <a:gd name="connsiteY8168" fmla="*/ 610149 h 1041673"/>
              <a:gd name="connsiteX8169" fmla="*/ 3138736 w 5155357"/>
              <a:gd name="connsiteY8169" fmla="*/ 564324 h 1041673"/>
              <a:gd name="connsiteX8170" fmla="*/ 3138736 w 5155357"/>
              <a:gd name="connsiteY8170" fmla="*/ 564324 h 1041673"/>
              <a:gd name="connsiteX8171" fmla="*/ 56229 w 5155357"/>
              <a:gd name="connsiteY8171" fmla="*/ 316547 h 1041673"/>
              <a:gd name="connsiteX8172" fmla="*/ 56788 w 5155357"/>
              <a:gd name="connsiteY8172" fmla="*/ 315428 h 1041673"/>
              <a:gd name="connsiteX8173" fmla="*/ 56229 w 5155357"/>
              <a:gd name="connsiteY8173" fmla="*/ 316547 h 1041673"/>
              <a:gd name="connsiteX8174" fmla="*/ 1505397 w 5155357"/>
              <a:gd name="connsiteY8174" fmla="*/ 344962 h 1041673"/>
              <a:gd name="connsiteX8175" fmla="*/ 1505958 w 5155357"/>
              <a:gd name="connsiteY8175" fmla="*/ 342164 h 1041673"/>
              <a:gd name="connsiteX8176" fmla="*/ 1505397 w 5155357"/>
              <a:gd name="connsiteY8176" fmla="*/ 344962 h 1041673"/>
              <a:gd name="connsiteX8177" fmla="*/ 3844885 w 5155357"/>
              <a:gd name="connsiteY8177" fmla="*/ 372880 h 1041673"/>
              <a:gd name="connsiteX8178" fmla="*/ 3844325 w 5155357"/>
              <a:gd name="connsiteY8178" fmla="*/ 376237 h 1041673"/>
              <a:gd name="connsiteX8179" fmla="*/ 3844885 w 5155357"/>
              <a:gd name="connsiteY8179" fmla="*/ 372880 h 1041673"/>
              <a:gd name="connsiteX8180" fmla="*/ 1494765 w 5155357"/>
              <a:gd name="connsiteY8180" fmla="*/ 376237 h 1041673"/>
              <a:gd name="connsiteX8181" fmla="*/ 1494765 w 5155357"/>
              <a:gd name="connsiteY8181" fmla="*/ 376237 h 1041673"/>
              <a:gd name="connsiteX8182" fmla="*/ 953 w 5155357"/>
              <a:gd name="connsiteY8182" fmla="*/ 411430 h 1041673"/>
              <a:gd name="connsiteX8183" fmla="*/ 953 w 5155357"/>
              <a:gd name="connsiteY8183" fmla="*/ 411430 h 1041673"/>
              <a:gd name="connsiteX8184" fmla="*/ 4212664 w 5155357"/>
              <a:gd name="connsiteY8184" fmla="*/ 426539 h 1041673"/>
              <a:gd name="connsiteX8185" fmla="*/ 4210426 w 5155357"/>
              <a:gd name="connsiteY8185" fmla="*/ 427098 h 1041673"/>
              <a:gd name="connsiteX8186" fmla="*/ 4212664 w 5155357"/>
              <a:gd name="connsiteY8186" fmla="*/ 426539 h 1041673"/>
              <a:gd name="connsiteX8187" fmla="*/ 4186923 w 5155357"/>
              <a:gd name="connsiteY8187" fmla="*/ 447741 h 1041673"/>
              <a:gd name="connsiteX8188" fmla="*/ 4186923 w 5155357"/>
              <a:gd name="connsiteY8188" fmla="*/ 447741 h 1041673"/>
              <a:gd name="connsiteX8189" fmla="*/ 4160622 w 5155357"/>
              <a:gd name="connsiteY8189" fmla="*/ 571163 h 1041673"/>
              <a:gd name="connsiteX8190" fmla="*/ 4160746 w 5155357"/>
              <a:gd name="connsiteY8190" fmla="*/ 571101 h 1041673"/>
              <a:gd name="connsiteX8191" fmla="*/ 4160622 w 5155357"/>
              <a:gd name="connsiteY8191" fmla="*/ 571163 h 1041673"/>
              <a:gd name="connsiteX8192" fmla="*/ 4159565 w 5155357"/>
              <a:gd name="connsiteY8192" fmla="*/ 571910 h 1041673"/>
              <a:gd name="connsiteX8193" fmla="*/ 4159565 w 5155357"/>
              <a:gd name="connsiteY8193" fmla="*/ 571910 h 1041673"/>
              <a:gd name="connsiteX8194" fmla="*/ 4123502 w 5155357"/>
              <a:gd name="connsiteY8194" fmla="*/ 618294 h 1041673"/>
              <a:gd name="connsiteX8195" fmla="*/ 4123627 w 5155357"/>
              <a:gd name="connsiteY8195" fmla="*/ 618294 h 1041673"/>
              <a:gd name="connsiteX8196" fmla="*/ 4129346 w 5155357"/>
              <a:gd name="connsiteY8196" fmla="*/ 613631 h 1041673"/>
              <a:gd name="connsiteX8197" fmla="*/ 4129533 w 5155357"/>
              <a:gd name="connsiteY8197" fmla="*/ 613320 h 1041673"/>
              <a:gd name="connsiteX8198" fmla="*/ 4135254 w 5155357"/>
              <a:gd name="connsiteY8198" fmla="*/ 608346 h 1041673"/>
              <a:gd name="connsiteX8199" fmla="*/ 4136559 w 5155357"/>
              <a:gd name="connsiteY8199" fmla="*/ 606542 h 1041673"/>
              <a:gd name="connsiteX8200" fmla="*/ 4136684 w 5155357"/>
              <a:gd name="connsiteY8200" fmla="*/ 606916 h 1041673"/>
              <a:gd name="connsiteX8201" fmla="*/ 4140041 w 5155357"/>
              <a:gd name="connsiteY8201" fmla="*/ 602998 h 1041673"/>
              <a:gd name="connsiteX8202" fmla="*/ 4139793 w 5155357"/>
              <a:gd name="connsiteY8202" fmla="*/ 602998 h 1041673"/>
              <a:gd name="connsiteX8203" fmla="*/ 4140352 w 5155357"/>
              <a:gd name="connsiteY8203" fmla="*/ 602501 h 1041673"/>
              <a:gd name="connsiteX8204" fmla="*/ 4142466 w 5155357"/>
              <a:gd name="connsiteY8204" fmla="*/ 600014 h 1041673"/>
              <a:gd name="connsiteX8205" fmla="*/ 4142031 w 5155357"/>
              <a:gd name="connsiteY8205" fmla="*/ 599454 h 1041673"/>
              <a:gd name="connsiteX8206" fmla="*/ 4141471 w 5155357"/>
              <a:gd name="connsiteY8206" fmla="*/ 599889 h 1041673"/>
              <a:gd name="connsiteX8207" fmla="*/ 4139855 w 5155357"/>
              <a:gd name="connsiteY8207" fmla="*/ 601693 h 1041673"/>
              <a:gd name="connsiteX8208" fmla="*/ 4139481 w 5155357"/>
              <a:gd name="connsiteY8208" fmla="*/ 601941 h 1041673"/>
              <a:gd name="connsiteX8209" fmla="*/ 4139481 w 5155357"/>
              <a:gd name="connsiteY8209" fmla="*/ 601941 h 1041673"/>
              <a:gd name="connsiteX8210" fmla="*/ 4135005 w 5155357"/>
              <a:gd name="connsiteY8210" fmla="*/ 605237 h 1041673"/>
              <a:gd name="connsiteX8211" fmla="*/ 4135564 w 5155357"/>
              <a:gd name="connsiteY8211" fmla="*/ 606356 h 1041673"/>
              <a:gd name="connsiteX8212" fmla="*/ 4135689 w 5155357"/>
              <a:gd name="connsiteY8212" fmla="*/ 606356 h 1041673"/>
              <a:gd name="connsiteX8213" fmla="*/ 4134508 w 5155357"/>
              <a:gd name="connsiteY8213" fmla="*/ 607848 h 1041673"/>
              <a:gd name="connsiteX8214" fmla="*/ 4129720 w 5155357"/>
              <a:gd name="connsiteY8214" fmla="*/ 612387 h 1041673"/>
              <a:gd name="connsiteX8215" fmla="*/ 4130404 w 5155357"/>
              <a:gd name="connsiteY8215" fmla="*/ 611579 h 1041673"/>
              <a:gd name="connsiteX8216" fmla="*/ 4130715 w 5155357"/>
              <a:gd name="connsiteY8216" fmla="*/ 610833 h 1041673"/>
              <a:gd name="connsiteX8217" fmla="*/ 4129969 w 5155357"/>
              <a:gd name="connsiteY8217" fmla="*/ 610522 h 1041673"/>
              <a:gd name="connsiteX8218" fmla="*/ 4128477 w 5155357"/>
              <a:gd name="connsiteY8218" fmla="*/ 612387 h 1041673"/>
              <a:gd name="connsiteX8219" fmla="*/ 4128228 w 5155357"/>
              <a:gd name="connsiteY8219" fmla="*/ 612449 h 1041673"/>
              <a:gd name="connsiteX8220" fmla="*/ 4122694 w 5155357"/>
              <a:gd name="connsiteY8220" fmla="*/ 616926 h 1041673"/>
              <a:gd name="connsiteX8221" fmla="*/ 4122694 w 5155357"/>
              <a:gd name="connsiteY8221" fmla="*/ 616926 h 1041673"/>
              <a:gd name="connsiteX8222" fmla="*/ 4110383 w 5155357"/>
              <a:gd name="connsiteY8222" fmla="*/ 628615 h 1041673"/>
              <a:gd name="connsiteX8223" fmla="*/ 4110507 w 5155357"/>
              <a:gd name="connsiteY8223" fmla="*/ 628740 h 1041673"/>
              <a:gd name="connsiteX8224" fmla="*/ 4107461 w 5155357"/>
              <a:gd name="connsiteY8224" fmla="*/ 631413 h 1041673"/>
              <a:gd name="connsiteX8225" fmla="*/ 4105719 w 5155357"/>
              <a:gd name="connsiteY8225" fmla="*/ 633279 h 1041673"/>
              <a:gd name="connsiteX8226" fmla="*/ 4105533 w 5155357"/>
              <a:gd name="connsiteY8226" fmla="*/ 634398 h 1041673"/>
              <a:gd name="connsiteX8227" fmla="*/ 4106217 w 5155357"/>
              <a:gd name="connsiteY8227" fmla="*/ 634709 h 1041673"/>
              <a:gd name="connsiteX8228" fmla="*/ 4106652 w 5155357"/>
              <a:gd name="connsiteY8228" fmla="*/ 634584 h 1041673"/>
              <a:gd name="connsiteX8229" fmla="*/ 4108766 w 5155357"/>
              <a:gd name="connsiteY8229" fmla="*/ 632346 h 1041673"/>
              <a:gd name="connsiteX8230" fmla="*/ 4111004 w 5155357"/>
              <a:gd name="connsiteY8230" fmla="*/ 630232 h 1041673"/>
              <a:gd name="connsiteX8231" fmla="*/ 4111004 w 5155357"/>
              <a:gd name="connsiteY8231" fmla="*/ 630232 h 1041673"/>
              <a:gd name="connsiteX8232" fmla="*/ 4111564 w 5155357"/>
              <a:gd name="connsiteY8232" fmla="*/ 630854 h 1041673"/>
              <a:gd name="connsiteX8233" fmla="*/ 4111626 w 5155357"/>
              <a:gd name="connsiteY8233" fmla="*/ 630854 h 1041673"/>
              <a:gd name="connsiteX8234" fmla="*/ 4111129 w 5155357"/>
              <a:gd name="connsiteY8234" fmla="*/ 631600 h 1041673"/>
              <a:gd name="connsiteX8235" fmla="*/ 4111191 w 5155357"/>
              <a:gd name="connsiteY8235" fmla="*/ 632346 h 1041673"/>
              <a:gd name="connsiteX8236" fmla="*/ 4111501 w 5155357"/>
              <a:gd name="connsiteY8236" fmla="*/ 632470 h 1041673"/>
              <a:gd name="connsiteX8237" fmla="*/ 4111937 w 5155357"/>
              <a:gd name="connsiteY8237" fmla="*/ 632284 h 1041673"/>
              <a:gd name="connsiteX8238" fmla="*/ 4112559 w 5155357"/>
              <a:gd name="connsiteY8238" fmla="*/ 631227 h 1041673"/>
              <a:gd name="connsiteX8239" fmla="*/ 4112559 w 5155357"/>
              <a:gd name="connsiteY8239" fmla="*/ 631351 h 1041673"/>
              <a:gd name="connsiteX8240" fmla="*/ 4123378 w 5155357"/>
              <a:gd name="connsiteY8240" fmla="*/ 618232 h 1041673"/>
              <a:gd name="connsiteX8241" fmla="*/ 4104352 w 5155357"/>
              <a:gd name="connsiteY8241" fmla="*/ 631911 h 1041673"/>
              <a:gd name="connsiteX8242" fmla="*/ 4104352 w 5155357"/>
              <a:gd name="connsiteY8242" fmla="*/ 631911 h 1041673"/>
              <a:gd name="connsiteX8243" fmla="*/ 3739929 w 5155357"/>
              <a:gd name="connsiteY8243" fmla="*/ 745820 h 1041673"/>
              <a:gd name="connsiteX8244" fmla="*/ 3739929 w 5155357"/>
              <a:gd name="connsiteY8244" fmla="*/ 745820 h 1041673"/>
              <a:gd name="connsiteX8245" fmla="*/ 4199794 w 5155357"/>
              <a:gd name="connsiteY8245" fmla="*/ 757509 h 1041673"/>
              <a:gd name="connsiteX8246" fmla="*/ 4202032 w 5155357"/>
              <a:gd name="connsiteY8246" fmla="*/ 754711 h 1041673"/>
              <a:gd name="connsiteX8247" fmla="*/ 4199794 w 5155357"/>
              <a:gd name="connsiteY8247" fmla="*/ 757509 h 1041673"/>
              <a:gd name="connsiteX8248" fmla="*/ 283674 w 5155357"/>
              <a:gd name="connsiteY8248" fmla="*/ 116149 h 1041673"/>
              <a:gd name="connsiteX8249" fmla="*/ 284047 w 5155357"/>
              <a:gd name="connsiteY8249" fmla="*/ 115838 h 1041673"/>
              <a:gd name="connsiteX8250" fmla="*/ 283674 w 5155357"/>
              <a:gd name="connsiteY8250" fmla="*/ 115465 h 1041673"/>
              <a:gd name="connsiteX8251" fmla="*/ 282555 w 5155357"/>
              <a:gd name="connsiteY8251" fmla="*/ 115465 h 1041673"/>
              <a:gd name="connsiteX8252" fmla="*/ 282181 w 5155357"/>
              <a:gd name="connsiteY8252" fmla="*/ 115838 h 1041673"/>
              <a:gd name="connsiteX8253" fmla="*/ 282555 w 5155357"/>
              <a:gd name="connsiteY8253" fmla="*/ 116149 h 1041673"/>
              <a:gd name="connsiteX8254" fmla="*/ 283674 w 5155357"/>
              <a:gd name="connsiteY8254" fmla="*/ 116149 h 1041673"/>
              <a:gd name="connsiteX8255" fmla="*/ 257994 w 5155357"/>
              <a:gd name="connsiteY8255" fmla="*/ 129455 h 1041673"/>
              <a:gd name="connsiteX8256" fmla="*/ 258305 w 5155357"/>
              <a:gd name="connsiteY8256" fmla="*/ 129393 h 1041673"/>
              <a:gd name="connsiteX8257" fmla="*/ 258927 w 5155357"/>
              <a:gd name="connsiteY8257" fmla="*/ 129082 h 1041673"/>
              <a:gd name="connsiteX8258" fmla="*/ 263466 w 5155357"/>
              <a:gd name="connsiteY8258" fmla="*/ 126533 h 1041673"/>
              <a:gd name="connsiteX8259" fmla="*/ 263653 w 5155357"/>
              <a:gd name="connsiteY8259" fmla="*/ 125476 h 1041673"/>
              <a:gd name="connsiteX8260" fmla="*/ 262596 w 5155357"/>
              <a:gd name="connsiteY8260" fmla="*/ 125289 h 1041673"/>
              <a:gd name="connsiteX8261" fmla="*/ 258305 w 5155357"/>
              <a:gd name="connsiteY8261" fmla="*/ 127714 h 1041673"/>
              <a:gd name="connsiteX8262" fmla="*/ 257684 w 5155357"/>
              <a:gd name="connsiteY8262" fmla="*/ 128025 h 1041673"/>
              <a:gd name="connsiteX8263" fmla="*/ 257373 w 5155357"/>
              <a:gd name="connsiteY8263" fmla="*/ 129020 h 1041673"/>
              <a:gd name="connsiteX8264" fmla="*/ 258057 w 5155357"/>
              <a:gd name="connsiteY8264" fmla="*/ 129455 h 1041673"/>
              <a:gd name="connsiteX8265" fmla="*/ 169827 w 5155357"/>
              <a:gd name="connsiteY8265" fmla="*/ 155942 h 1041673"/>
              <a:gd name="connsiteX8266" fmla="*/ 170511 w 5155357"/>
              <a:gd name="connsiteY8266" fmla="*/ 155694 h 1041673"/>
              <a:gd name="connsiteX8267" fmla="*/ 173246 w 5155357"/>
              <a:gd name="connsiteY8267" fmla="*/ 153518 h 1041673"/>
              <a:gd name="connsiteX8268" fmla="*/ 183630 w 5155357"/>
              <a:gd name="connsiteY8268" fmla="*/ 142761 h 1041673"/>
              <a:gd name="connsiteX8269" fmla="*/ 183568 w 5155357"/>
              <a:gd name="connsiteY8269" fmla="*/ 139030 h 1041673"/>
              <a:gd name="connsiteX8270" fmla="*/ 181889 w 5155357"/>
              <a:gd name="connsiteY8270" fmla="*/ 141704 h 1041673"/>
              <a:gd name="connsiteX8271" fmla="*/ 172003 w 5155357"/>
              <a:gd name="connsiteY8271" fmla="*/ 151963 h 1041673"/>
              <a:gd name="connsiteX8272" fmla="*/ 169268 w 5155357"/>
              <a:gd name="connsiteY8272" fmla="*/ 154202 h 1041673"/>
              <a:gd name="connsiteX8273" fmla="*/ 169143 w 5155357"/>
              <a:gd name="connsiteY8273" fmla="*/ 155632 h 1041673"/>
              <a:gd name="connsiteX8274" fmla="*/ 169952 w 5155357"/>
              <a:gd name="connsiteY8274" fmla="*/ 156005 h 1041673"/>
              <a:gd name="connsiteX8275" fmla="*/ 184625 w 5155357"/>
              <a:gd name="connsiteY8275" fmla="*/ 163404 h 1041673"/>
              <a:gd name="connsiteX8276" fmla="*/ 185558 w 5155357"/>
              <a:gd name="connsiteY8276" fmla="*/ 162471 h 1041673"/>
              <a:gd name="connsiteX8277" fmla="*/ 185744 w 5155357"/>
              <a:gd name="connsiteY8277" fmla="*/ 162036 h 1041673"/>
              <a:gd name="connsiteX8278" fmla="*/ 185309 w 5155357"/>
              <a:gd name="connsiteY8278" fmla="*/ 161849 h 1041673"/>
              <a:gd name="connsiteX8279" fmla="*/ 184004 w 5155357"/>
              <a:gd name="connsiteY8279" fmla="*/ 163155 h 1041673"/>
              <a:gd name="connsiteX8280" fmla="*/ 184190 w 5155357"/>
              <a:gd name="connsiteY8280" fmla="*/ 163590 h 1041673"/>
              <a:gd name="connsiteX8281" fmla="*/ 184314 w 5155357"/>
              <a:gd name="connsiteY8281" fmla="*/ 163590 h 1041673"/>
              <a:gd name="connsiteX8282" fmla="*/ 184625 w 5155357"/>
              <a:gd name="connsiteY8282" fmla="*/ 163404 h 1041673"/>
              <a:gd name="connsiteX8283" fmla="*/ 160811 w 5155357"/>
              <a:gd name="connsiteY8283" fmla="*/ 165269 h 1041673"/>
              <a:gd name="connsiteX8284" fmla="*/ 160873 w 5155357"/>
              <a:gd name="connsiteY8284" fmla="*/ 165269 h 1041673"/>
              <a:gd name="connsiteX8285" fmla="*/ 161184 w 5155357"/>
              <a:gd name="connsiteY8285" fmla="*/ 165020 h 1041673"/>
              <a:gd name="connsiteX8286" fmla="*/ 161558 w 5155357"/>
              <a:gd name="connsiteY8286" fmla="*/ 164710 h 1041673"/>
              <a:gd name="connsiteX8287" fmla="*/ 161744 w 5155357"/>
              <a:gd name="connsiteY8287" fmla="*/ 164274 h 1041673"/>
              <a:gd name="connsiteX8288" fmla="*/ 161309 w 5155357"/>
              <a:gd name="connsiteY8288" fmla="*/ 164088 h 1041673"/>
              <a:gd name="connsiteX8289" fmla="*/ 160563 w 5155357"/>
              <a:gd name="connsiteY8289" fmla="*/ 164896 h 1041673"/>
              <a:gd name="connsiteX8290" fmla="*/ 160811 w 5155357"/>
              <a:gd name="connsiteY8290" fmla="*/ 165331 h 1041673"/>
              <a:gd name="connsiteX8291" fmla="*/ 154469 w 5155357"/>
              <a:gd name="connsiteY8291" fmla="*/ 197912 h 1041673"/>
              <a:gd name="connsiteX8292" fmla="*/ 155153 w 5155357"/>
              <a:gd name="connsiteY8292" fmla="*/ 197601 h 1041673"/>
              <a:gd name="connsiteX8293" fmla="*/ 160003 w 5155357"/>
              <a:gd name="connsiteY8293" fmla="*/ 192378 h 1041673"/>
              <a:gd name="connsiteX8294" fmla="*/ 163796 w 5155357"/>
              <a:gd name="connsiteY8294" fmla="*/ 188399 h 1041673"/>
              <a:gd name="connsiteX8295" fmla="*/ 163734 w 5155357"/>
              <a:gd name="connsiteY8295" fmla="*/ 187218 h 1041673"/>
              <a:gd name="connsiteX8296" fmla="*/ 162552 w 5155357"/>
              <a:gd name="connsiteY8296" fmla="*/ 187280 h 1041673"/>
              <a:gd name="connsiteX8297" fmla="*/ 158822 w 5155357"/>
              <a:gd name="connsiteY8297" fmla="*/ 191135 h 1041673"/>
              <a:gd name="connsiteX8298" fmla="*/ 153847 w 5155357"/>
              <a:gd name="connsiteY8298" fmla="*/ 196482 h 1041673"/>
              <a:gd name="connsiteX8299" fmla="*/ 153972 w 5155357"/>
              <a:gd name="connsiteY8299" fmla="*/ 197664 h 1041673"/>
              <a:gd name="connsiteX8300" fmla="*/ 154469 w 5155357"/>
              <a:gd name="connsiteY8300" fmla="*/ 197850 h 1041673"/>
              <a:gd name="connsiteX8301" fmla="*/ 126552 w 5155357"/>
              <a:gd name="connsiteY8301" fmla="*/ 211591 h 1041673"/>
              <a:gd name="connsiteX8302" fmla="*/ 126925 w 5155357"/>
              <a:gd name="connsiteY8302" fmla="*/ 211467 h 1041673"/>
              <a:gd name="connsiteX8303" fmla="*/ 129847 w 5155357"/>
              <a:gd name="connsiteY8303" fmla="*/ 208234 h 1041673"/>
              <a:gd name="connsiteX8304" fmla="*/ 133267 w 5155357"/>
              <a:gd name="connsiteY8304" fmla="*/ 204565 h 1041673"/>
              <a:gd name="connsiteX8305" fmla="*/ 133391 w 5155357"/>
              <a:gd name="connsiteY8305" fmla="*/ 203757 h 1041673"/>
              <a:gd name="connsiteX8306" fmla="*/ 132583 w 5155357"/>
              <a:gd name="connsiteY8306" fmla="*/ 203633 h 1041673"/>
              <a:gd name="connsiteX8307" fmla="*/ 128976 w 5155357"/>
              <a:gd name="connsiteY8307" fmla="*/ 207488 h 1041673"/>
              <a:gd name="connsiteX8308" fmla="*/ 126178 w 5155357"/>
              <a:gd name="connsiteY8308" fmla="*/ 210659 h 1041673"/>
              <a:gd name="connsiteX8309" fmla="*/ 126178 w 5155357"/>
              <a:gd name="connsiteY8309" fmla="*/ 211467 h 1041673"/>
              <a:gd name="connsiteX8310" fmla="*/ 126613 w 5155357"/>
              <a:gd name="connsiteY8310" fmla="*/ 211653 h 1041673"/>
              <a:gd name="connsiteX8311" fmla="*/ 135940 w 5155357"/>
              <a:gd name="connsiteY8311" fmla="*/ 215446 h 1041673"/>
              <a:gd name="connsiteX8312" fmla="*/ 135940 w 5155357"/>
              <a:gd name="connsiteY8312" fmla="*/ 215446 h 1041673"/>
              <a:gd name="connsiteX8313" fmla="*/ 136562 w 5155357"/>
              <a:gd name="connsiteY8313" fmla="*/ 214887 h 1041673"/>
              <a:gd name="connsiteX8314" fmla="*/ 137930 w 5155357"/>
              <a:gd name="connsiteY8314" fmla="*/ 213208 h 1041673"/>
              <a:gd name="connsiteX8315" fmla="*/ 144397 w 5155357"/>
              <a:gd name="connsiteY8315" fmla="*/ 207115 h 1041673"/>
              <a:gd name="connsiteX8316" fmla="*/ 137122 w 5155357"/>
              <a:gd name="connsiteY8316" fmla="*/ 212151 h 1041673"/>
              <a:gd name="connsiteX8317" fmla="*/ 137246 w 5155357"/>
              <a:gd name="connsiteY8317" fmla="*/ 212151 h 1041673"/>
              <a:gd name="connsiteX8318" fmla="*/ 135318 w 5155357"/>
              <a:gd name="connsiteY8318" fmla="*/ 214825 h 1041673"/>
              <a:gd name="connsiteX8319" fmla="*/ 135879 w 5155357"/>
              <a:gd name="connsiteY8319" fmla="*/ 215446 h 1041673"/>
              <a:gd name="connsiteX8320" fmla="*/ 97141 w 5155357"/>
              <a:gd name="connsiteY8320" fmla="*/ 235716 h 1041673"/>
              <a:gd name="connsiteX8321" fmla="*/ 97204 w 5155357"/>
              <a:gd name="connsiteY8321" fmla="*/ 235716 h 1041673"/>
              <a:gd name="connsiteX8322" fmla="*/ 97639 w 5155357"/>
              <a:gd name="connsiteY8322" fmla="*/ 235405 h 1041673"/>
              <a:gd name="connsiteX8323" fmla="*/ 99504 w 5155357"/>
              <a:gd name="connsiteY8323" fmla="*/ 233478 h 1041673"/>
              <a:gd name="connsiteX8324" fmla="*/ 99878 w 5155357"/>
              <a:gd name="connsiteY8324" fmla="*/ 232980 h 1041673"/>
              <a:gd name="connsiteX8325" fmla="*/ 99380 w 5155357"/>
              <a:gd name="connsiteY8325" fmla="*/ 232607 h 1041673"/>
              <a:gd name="connsiteX8326" fmla="*/ 96769 w 5155357"/>
              <a:gd name="connsiteY8326" fmla="*/ 235157 h 1041673"/>
              <a:gd name="connsiteX8327" fmla="*/ 97079 w 5155357"/>
              <a:gd name="connsiteY8327" fmla="*/ 235654 h 1041673"/>
              <a:gd name="connsiteX8328" fmla="*/ 498435 w 5155357"/>
              <a:gd name="connsiteY8328" fmla="*/ 243240 h 1041673"/>
              <a:gd name="connsiteX8329" fmla="*/ 497626 w 5155357"/>
              <a:gd name="connsiteY8329" fmla="*/ 243240 h 1041673"/>
              <a:gd name="connsiteX8330" fmla="*/ 450683 w 5155357"/>
              <a:gd name="connsiteY8330" fmla="*/ 294349 h 1041673"/>
              <a:gd name="connsiteX8331" fmla="*/ 450744 w 5155357"/>
              <a:gd name="connsiteY8331" fmla="*/ 295158 h 1041673"/>
              <a:gd name="connsiteX8332" fmla="*/ 451118 w 5155357"/>
              <a:gd name="connsiteY8332" fmla="*/ 295282 h 1041673"/>
              <a:gd name="connsiteX8333" fmla="*/ 451553 w 5155357"/>
              <a:gd name="connsiteY8333" fmla="*/ 295096 h 1041673"/>
              <a:gd name="connsiteX8334" fmla="*/ 498435 w 5155357"/>
              <a:gd name="connsiteY8334" fmla="*/ 244048 h 1041673"/>
              <a:gd name="connsiteX8335" fmla="*/ 498435 w 5155357"/>
              <a:gd name="connsiteY8335" fmla="*/ 243240 h 1041673"/>
              <a:gd name="connsiteX8336" fmla="*/ 74695 w 5155357"/>
              <a:gd name="connsiteY8336" fmla="*/ 290805 h 1041673"/>
              <a:gd name="connsiteX8337" fmla="*/ 75193 w 5155357"/>
              <a:gd name="connsiteY8337" fmla="*/ 291054 h 1041673"/>
              <a:gd name="connsiteX8338" fmla="*/ 75441 w 5155357"/>
              <a:gd name="connsiteY8338" fmla="*/ 290992 h 1041673"/>
              <a:gd name="connsiteX8339" fmla="*/ 78862 w 5155357"/>
              <a:gd name="connsiteY8339" fmla="*/ 287448 h 1041673"/>
              <a:gd name="connsiteX8340" fmla="*/ 81846 w 5155357"/>
              <a:gd name="connsiteY8340" fmla="*/ 284277 h 1041673"/>
              <a:gd name="connsiteX8341" fmla="*/ 82095 w 5155357"/>
              <a:gd name="connsiteY8341" fmla="*/ 283531 h 1041673"/>
              <a:gd name="connsiteX8342" fmla="*/ 81349 w 5155357"/>
              <a:gd name="connsiteY8342" fmla="*/ 283282 h 1041673"/>
              <a:gd name="connsiteX8343" fmla="*/ 77991 w 5155357"/>
              <a:gd name="connsiteY8343" fmla="*/ 286764 h 1041673"/>
              <a:gd name="connsiteX8344" fmla="*/ 74944 w 5155357"/>
              <a:gd name="connsiteY8344" fmla="*/ 289997 h 1041673"/>
              <a:gd name="connsiteX8345" fmla="*/ 74758 w 5155357"/>
              <a:gd name="connsiteY8345" fmla="*/ 290743 h 1041673"/>
              <a:gd name="connsiteX8346" fmla="*/ 67918 w 5155357"/>
              <a:gd name="connsiteY8346" fmla="*/ 299883 h 1041673"/>
              <a:gd name="connsiteX8347" fmla="*/ 68353 w 5155357"/>
              <a:gd name="connsiteY8347" fmla="*/ 299759 h 1041673"/>
              <a:gd name="connsiteX8348" fmla="*/ 71524 w 5155357"/>
              <a:gd name="connsiteY8348" fmla="*/ 293168 h 1041673"/>
              <a:gd name="connsiteX8349" fmla="*/ 75256 w 5155357"/>
              <a:gd name="connsiteY8349" fmla="*/ 286702 h 1041673"/>
              <a:gd name="connsiteX8350" fmla="*/ 75504 w 5155357"/>
              <a:gd name="connsiteY8350" fmla="*/ 285769 h 1041673"/>
              <a:gd name="connsiteX8351" fmla="*/ 74571 w 5155357"/>
              <a:gd name="connsiteY8351" fmla="*/ 285520 h 1041673"/>
              <a:gd name="connsiteX8352" fmla="*/ 70219 w 5155357"/>
              <a:gd name="connsiteY8352" fmla="*/ 292919 h 1041673"/>
              <a:gd name="connsiteX8353" fmla="*/ 67483 w 5155357"/>
              <a:gd name="connsiteY8353" fmla="*/ 298702 h 1041673"/>
              <a:gd name="connsiteX8354" fmla="*/ 67359 w 5155357"/>
              <a:gd name="connsiteY8354" fmla="*/ 299635 h 1041673"/>
              <a:gd name="connsiteX8355" fmla="*/ 67856 w 5155357"/>
              <a:gd name="connsiteY8355" fmla="*/ 299883 h 1041673"/>
              <a:gd name="connsiteX8356" fmla="*/ 4210115 w 5155357"/>
              <a:gd name="connsiteY8356" fmla="*/ 240006 h 1041673"/>
              <a:gd name="connsiteX8357" fmla="*/ 4209867 w 5155357"/>
              <a:gd name="connsiteY8357" fmla="*/ 240131 h 1041673"/>
              <a:gd name="connsiteX8358" fmla="*/ 4209618 w 5155357"/>
              <a:gd name="connsiteY8358" fmla="*/ 240877 h 1041673"/>
              <a:gd name="connsiteX8359" fmla="*/ 4210115 w 5155357"/>
              <a:gd name="connsiteY8359" fmla="*/ 241188 h 1041673"/>
              <a:gd name="connsiteX8360" fmla="*/ 4210364 w 5155357"/>
              <a:gd name="connsiteY8360" fmla="*/ 241126 h 1041673"/>
              <a:gd name="connsiteX8361" fmla="*/ 4210613 w 5155357"/>
              <a:gd name="connsiteY8361" fmla="*/ 241001 h 1041673"/>
              <a:gd name="connsiteX8362" fmla="*/ 4211359 w 5155357"/>
              <a:gd name="connsiteY8362" fmla="*/ 240628 h 1041673"/>
              <a:gd name="connsiteX8363" fmla="*/ 4211669 w 5155357"/>
              <a:gd name="connsiteY8363" fmla="*/ 239944 h 1041673"/>
              <a:gd name="connsiteX8364" fmla="*/ 4210985 w 5155357"/>
              <a:gd name="connsiteY8364" fmla="*/ 239633 h 1041673"/>
              <a:gd name="connsiteX8365" fmla="*/ 4210053 w 5155357"/>
              <a:gd name="connsiteY8365" fmla="*/ 240069 h 1041673"/>
              <a:gd name="connsiteX8366" fmla="*/ 4214219 w 5155357"/>
              <a:gd name="connsiteY8366" fmla="*/ 249582 h 1041673"/>
              <a:gd name="connsiteX8367" fmla="*/ 4212229 w 5155357"/>
              <a:gd name="connsiteY8367" fmla="*/ 251012 h 1041673"/>
              <a:gd name="connsiteX8368" fmla="*/ 4211856 w 5155357"/>
              <a:gd name="connsiteY8368" fmla="*/ 251634 h 1041673"/>
              <a:gd name="connsiteX8369" fmla="*/ 4212354 w 5155357"/>
              <a:gd name="connsiteY8369" fmla="*/ 252007 h 1041673"/>
              <a:gd name="connsiteX8370" fmla="*/ 4212478 w 5155357"/>
              <a:gd name="connsiteY8370" fmla="*/ 252007 h 1041673"/>
              <a:gd name="connsiteX8371" fmla="*/ 4214903 w 5155357"/>
              <a:gd name="connsiteY8371" fmla="*/ 250328 h 1041673"/>
              <a:gd name="connsiteX8372" fmla="*/ 4216893 w 5155357"/>
              <a:gd name="connsiteY8372" fmla="*/ 248898 h 1041673"/>
              <a:gd name="connsiteX8373" fmla="*/ 4217265 w 5155357"/>
              <a:gd name="connsiteY8373" fmla="*/ 248276 h 1041673"/>
              <a:gd name="connsiteX8374" fmla="*/ 4216644 w 5155357"/>
              <a:gd name="connsiteY8374" fmla="*/ 247903 h 1041673"/>
              <a:gd name="connsiteX8375" fmla="*/ 4214157 w 5155357"/>
              <a:gd name="connsiteY8375" fmla="*/ 249582 h 1041673"/>
              <a:gd name="connsiteX8376" fmla="*/ 4196561 w 5155357"/>
              <a:gd name="connsiteY8376" fmla="*/ 248773 h 1041673"/>
              <a:gd name="connsiteX8377" fmla="*/ 4195690 w 5155357"/>
              <a:gd name="connsiteY8377" fmla="*/ 248338 h 1041673"/>
              <a:gd name="connsiteX8378" fmla="*/ 4191897 w 5155357"/>
              <a:gd name="connsiteY8378" fmla="*/ 250763 h 1041673"/>
              <a:gd name="connsiteX8379" fmla="*/ 4187731 w 5155357"/>
              <a:gd name="connsiteY8379" fmla="*/ 253064 h 1041673"/>
              <a:gd name="connsiteX8380" fmla="*/ 4187109 w 5155357"/>
              <a:gd name="connsiteY8380" fmla="*/ 253810 h 1041673"/>
              <a:gd name="connsiteX8381" fmla="*/ 4187793 w 5155357"/>
              <a:gd name="connsiteY8381" fmla="*/ 254432 h 1041673"/>
              <a:gd name="connsiteX8382" fmla="*/ 4187856 w 5155357"/>
              <a:gd name="connsiteY8382" fmla="*/ 254432 h 1041673"/>
              <a:gd name="connsiteX8383" fmla="*/ 4192768 w 5155357"/>
              <a:gd name="connsiteY8383" fmla="*/ 251820 h 1041673"/>
              <a:gd name="connsiteX8384" fmla="*/ 4196125 w 5155357"/>
              <a:gd name="connsiteY8384" fmla="*/ 249644 h 1041673"/>
              <a:gd name="connsiteX8385" fmla="*/ 4196561 w 5155357"/>
              <a:gd name="connsiteY8385" fmla="*/ 248773 h 1041673"/>
              <a:gd name="connsiteX8386" fmla="*/ 446019 w 5155357"/>
              <a:gd name="connsiteY8386" fmla="*/ 300070 h 1041673"/>
              <a:gd name="connsiteX8387" fmla="*/ 440734 w 5155357"/>
              <a:gd name="connsiteY8387" fmla="*/ 306350 h 1041673"/>
              <a:gd name="connsiteX8388" fmla="*/ 434578 w 5155357"/>
              <a:gd name="connsiteY8388" fmla="*/ 313749 h 1041673"/>
              <a:gd name="connsiteX8389" fmla="*/ 434703 w 5155357"/>
              <a:gd name="connsiteY8389" fmla="*/ 314433 h 1041673"/>
              <a:gd name="connsiteX8390" fmla="*/ 434952 w 5155357"/>
              <a:gd name="connsiteY8390" fmla="*/ 314495 h 1041673"/>
              <a:gd name="connsiteX8391" fmla="*/ 435324 w 5155357"/>
              <a:gd name="connsiteY8391" fmla="*/ 314308 h 1041673"/>
              <a:gd name="connsiteX8392" fmla="*/ 441418 w 5155357"/>
              <a:gd name="connsiteY8392" fmla="*/ 306972 h 1041673"/>
              <a:gd name="connsiteX8393" fmla="*/ 446766 w 5155357"/>
              <a:gd name="connsiteY8393" fmla="*/ 300629 h 1041673"/>
              <a:gd name="connsiteX8394" fmla="*/ 446641 w 5155357"/>
              <a:gd name="connsiteY8394" fmla="*/ 299945 h 1041673"/>
              <a:gd name="connsiteX8395" fmla="*/ 445957 w 5155357"/>
              <a:gd name="connsiteY8395" fmla="*/ 300070 h 1041673"/>
              <a:gd name="connsiteX8396" fmla="*/ 1265393 w 5155357"/>
              <a:gd name="connsiteY8396" fmla="*/ 301997 h 1041673"/>
              <a:gd name="connsiteX8397" fmla="*/ 1264771 w 5155357"/>
              <a:gd name="connsiteY8397" fmla="*/ 302495 h 1041673"/>
              <a:gd name="connsiteX8398" fmla="*/ 1263341 w 5155357"/>
              <a:gd name="connsiteY8398" fmla="*/ 316049 h 1041673"/>
              <a:gd name="connsiteX8399" fmla="*/ 1260357 w 5155357"/>
              <a:gd name="connsiteY8399" fmla="*/ 339304 h 1041673"/>
              <a:gd name="connsiteX8400" fmla="*/ 1260792 w 5155357"/>
              <a:gd name="connsiteY8400" fmla="*/ 339926 h 1041673"/>
              <a:gd name="connsiteX8401" fmla="*/ 1260916 w 5155357"/>
              <a:gd name="connsiteY8401" fmla="*/ 339926 h 1041673"/>
              <a:gd name="connsiteX8402" fmla="*/ 1261476 w 5155357"/>
              <a:gd name="connsiteY8402" fmla="*/ 339490 h 1041673"/>
              <a:gd name="connsiteX8403" fmla="*/ 1264460 w 5155357"/>
              <a:gd name="connsiteY8403" fmla="*/ 316112 h 1041673"/>
              <a:gd name="connsiteX8404" fmla="*/ 1265953 w 5155357"/>
              <a:gd name="connsiteY8404" fmla="*/ 302619 h 1041673"/>
              <a:gd name="connsiteX8405" fmla="*/ 1265455 w 5155357"/>
              <a:gd name="connsiteY8405" fmla="*/ 301997 h 1041673"/>
              <a:gd name="connsiteX8406" fmla="*/ 1496941 w 5155357"/>
              <a:gd name="connsiteY8406" fmla="*/ 381460 h 1041673"/>
              <a:gd name="connsiteX8407" fmla="*/ 1496941 w 5155357"/>
              <a:gd name="connsiteY8407" fmla="*/ 381274 h 1041673"/>
              <a:gd name="connsiteX8408" fmla="*/ 1497315 w 5155357"/>
              <a:gd name="connsiteY8408" fmla="*/ 379968 h 1041673"/>
              <a:gd name="connsiteX8409" fmla="*/ 1497688 w 5155357"/>
              <a:gd name="connsiteY8409" fmla="*/ 378165 h 1041673"/>
              <a:gd name="connsiteX8410" fmla="*/ 1498061 w 5155357"/>
              <a:gd name="connsiteY8410" fmla="*/ 376735 h 1041673"/>
              <a:gd name="connsiteX8411" fmla="*/ 1498372 w 5155357"/>
              <a:gd name="connsiteY8411" fmla="*/ 375367 h 1041673"/>
              <a:gd name="connsiteX8412" fmla="*/ 1498496 w 5155357"/>
              <a:gd name="connsiteY8412" fmla="*/ 375180 h 1041673"/>
              <a:gd name="connsiteX8413" fmla="*/ 1498683 w 5155357"/>
              <a:gd name="connsiteY8413" fmla="*/ 374869 h 1041673"/>
              <a:gd name="connsiteX8414" fmla="*/ 1498932 w 5155357"/>
              <a:gd name="connsiteY8414" fmla="*/ 373999 h 1041673"/>
              <a:gd name="connsiteX8415" fmla="*/ 1499242 w 5155357"/>
              <a:gd name="connsiteY8415" fmla="*/ 373253 h 1041673"/>
              <a:gd name="connsiteX8416" fmla="*/ 1499242 w 5155357"/>
              <a:gd name="connsiteY8416" fmla="*/ 373253 h 1041673"/>
              <a:gd name="connsiteX8417" fmla="*/ 1499615 w 5155357"/>
              <a:gd name="connsiteY8417" fmla="*/ 372507 h 1041673"/>
              <a:gd name="connsiteX8418" fmla="*/ 1500113 w 5155357"/>
              <a:gd name="connsiteY8418" fmla="*/ 370455 h 1041673"/>
              <a:gd name="connsiteX8419" fmla="*/ 1500486 w 5155357"/>
              <a:gd name="connsiteY8419" fmla="*/ 369087 h 1041673"/>
              <a:gd name="connsiteX8420" fmla="*/ 1500610 w 5155357"/>
              <a:gd name="connsiteY8420" fmla="*/ 367781 h 1041673"/>
              <a:gd name="connsiteX8421" fmla="*/ 1500796 w 5155357"/>
              <a:gd name="connsiteY8421" fmla="*/ 366662 h 1041673"/>
              <a:gd name="connsiteX8422" fmla="*/ 1499304 w 5155357"/>
              <a:gd name="connsiteY8422" fmla="*/ 370766 h 1041673"/>
              <a:gd name="connsiteX8423" fmla="*/ 1497874 w 5155357"/>
              <a:gd name="connsiteY8423" fmla="*/ 373688 h 1041673"/>
              <a:gd name="connsiteX8424" fmla="*/ 1497004 w 5155357"/>
              <a:gd name="connsiteY8424" fmla="*/ 376299 h 1041673"/>
              <a:gd name="connsiteX8425" fmla="*/ 1496444 w 5155357"/>
              <a:gd name="connsiteY8425" fmla="*/ 378538 h 1041673"/>
              <a:gd name="connsiteX8426" fmla="*/ 1495698 w 5155357"/>
              <a:gd name="connsiteY8426" fmla="*/ 381211 h 1041673"/>
              <a:gd name="connsiteX8427" fmla="*/ 1495511 w 5155357"/>
              <a:gd name="connsiteY8427" fmla="*/ 381833 h 1041673"/>
              <a:gd name="connsiteX8428" fmla="*/ 1493770 w 5155357"/>
              <a:gd name="connsiteY8428" fmla="*/ 386434 h 1041673"/>
              <a:gd name="connsiteX8429" fmla="*/ 1489107 w 5155357"/>
              <a:gd name="connsiteY8429" fmla="*/ 400673 h 1041673"/>
              <a:gd name="connsiteX8430" fmla="*/ 1489543 w 5155357"/>
              <a:gd name="connsiteY8430" fmla="*/ 401295 h 1041673"/>
              <a:gd name="connsiteX8431" fmla="*/ 1489667 w 5155357"/>
              <a:gd name="connsiteY8431" fmla="*/ 401295 h 1041673"/>
              <a:gd name="connsiteX8432" fmla="*/ 1490227 w 5155357"/>
              <a:gd name="connsiteY8432" fmla="*/ 400859 h 1041673"/>
              <a:gd name="connsiteX8433" fmla="*/ 1494828 w 5155357"/>
              <a:gd name="connsiteY8433" fmla="*/ 386807 h 1041673"/>
              <a:gd name="connsiteX8434" fmla="*/ 1496941 w 5155357"/>
              <a:gd name="connsiteY8434" fmla="*/ 381398 h 1041673"/>
              <a:gd name="connsiteX8435" fmla="*/ 1105597 w 5155357"/>
              <a:gd name="connsiteY8435" fmla="*/ 413046 h 1041673"/>
              <a:gd name="connsiteX8436" fmla="*/ 1103794 w 5155357"/>
              <a:gd name="connsiteY8436" fmla="*/ 415409 h 1041673"/>
              <a:gd name="connsiteX8437" fmla="*/ 1104043 w 5155357"/>
              <a:gd name="connsiteY8437" fmla="*/ 416466 h 1041673"/>
              <a:gd name="connsiteX8438" fmla="*/ 1104415 w 5155357"/>
              <a:gd name="connsiteY8438" fmla="*/ 416590 h 1041673"/>
              <a:gd name="connsiteX8439" fmla="*/ 1105038 w 5155357"/>
              <a:gd name="connsiteY8439" fmla="*/ 416217 h 1041673"/>
              <a:gd name="connsiteX8440" fmla="*/ 1106592 w 5155357"/>
              <a:gd name="connsiteY8440" fmla="*/ 414103 h 1041673"/>
              <a:gd name="connsiteX8441" fmla="*/ 1106592 w 5155357"/>
              <a:gd name="connsiteY8441" fmla="*/ 413046 h 1041673"/>
              <a:gd name="connsiteX8442" fmla="*/ 1105535 w 5155357"/>
              <a:gd name="connsiteY8442" fmla="*/ 413046 h 1041673"/>
              <a:gd name="connsiteX8443" fmla="*/ 787187 w 5155357"/>
              <a:gd name="connsiteY8443" fmla="*/ 464529 h 1041673"/>
              <a:gd name="connsiteX8444" fmla="*/ 787187 w 5155357"/>
              <a:gd name="connsiteY8444" fmla="*/ 464529 h 1041673"/>
              <a:gd name="connsiteX8445" fmla="*/ 787497 w 5155357"/>
              <a:gd name="connsiteY8445" fmla="*/ 464156 h 1041673"/>
              <a:gd name="connsiteX8446" fmla="*/ 787746 w 5155357"/>
              <a:gd name="connsiteY8446" fmla="*/ 462353 h 1041673"/>
              <a:gd name="connsiteX8447" fmla="*/ 787560 w 5155357"/>
              <a:gd name="connsiteY8447" fmla="*/ 461918 h 1041673"/>
              <a:gd name="connsiteX8448" fmla="*/ 787125 w 5155357"/>
              <a:gd name="connsiteY8448" fmla="*/ 462104 h 1041673"/>
              <a:gd name="connsiteX8449" fmla="*/ 786813 w 5155357"/>
              <a:gd name="connsiteY8449" fmla="*/ 464218 h 1041673"/>
              <a:gd name="connsiteX8450" fmla="*/ 787187 w 5155357"/>
              <a:gd name="connsiteY8450" fmla="*/ 464529 h 1041673"/>
              <a:gd name="connsiteX8451" fmla="*/ 1670852 w 5155357"/>
              <a:gd name="connsiteY8451" fmla="*/ 466768 h 1041673"/>
              <a:gd name="connsiteX8452" fmla="*/ 1671100 w 5155357"/>
              <a:gd name="connsiteY8452" fmla="*/ 466705 h 1041673"/>
              <a:gd name="connsiteX8453" fmla="*/ 1673028 w 5155357"/>
              <a:gd name="connsiteY8453" fmla="*/ 465400 h 1041673"/>
              <a:gd name="connsiteX8454" fmla="*/ 1676199 w 5155357"/>
              <a:gd name="connsiteY8454" fmla="*/ 462788 h 1041673"/>
              <a:gd name="connsiteX8455" fmla="*/ 1676137 w 5155357"/>
              <a:gd name="connsiteY8455" fmla="*/ 462291 h 1041673"/>
              <a:gd name="connsiteX8456" fmla="*/ 1675639 w 5155357"/>
              <a:gd name="connsiteY8456" fmla="*/ 462353 h 1041673"/>
              <a:gd name="connsiteX8457" fmla="*/ 1672655 w 5155357"/>
              <a:gd name="connsiteY8457" fmla="*/ 464778 h 1041673"/>
              <a:gd name="connsiteX8458" fmla="*/ 1670665 w 5155357"/>
              <a:gd name="connsiteY8458" fmla="*/ 466146 h 1041673"/>
              <a:gd name="connsiteX8459" fmla="*/ 1670665 w 5155357"/>
              <a:gd name="connsiteY8459" fmla="*/ 466643 h 1041673"/>
              <a:gd name="connsiteX8460" fmla="*/ 1670914 w 5155357"/>
              <a:gd name="connsiteY8460" fmla="*/ 466768 h 1041673"/>
              <a:gd name="connsiteX8461" fmla="*/ 4218385 w 5155357"/>
              <a:gd name="connsiteY8461" fmla="*/ 419761 h 1041673"/>
              <a:gd name="connsiteX8462" fmla="*/ 4215898 w 5155357"/>
              <a:gd name="connsiteY8462" fmla="*/ 422311 h 1041673"/>
              <a:gd name="connsiteX8463" fmla="*/ 4214157 w 5155357"/>
              <a:gd name="connsiteY8463" fmla="*/ 424238 h 1041673"/>
              <a:gd name="connsiteX8464" fmla="*/ 4214032 w 5155357"/>
              <a:gd name="connsiteY8464" fmla="*/ 425233 h 1041673"/>
              <a:gd name="connsiteX8465" fmla="*/ 4214592 w 5155357"/>
              <a:gd name="connsiteY8465" fmla="*/ 425482 h 1041673"/>
              <a:gd name="connsiteX8466" fmla="*/ 4215027 w 5155357"/>
              <a:gd name="connsiteY8466" fmla="*/ 425295 h 1041673"/>
              <a:gd name="connsiteX8467" fmla="*/ 4217017 w 5155357"/>
              <a:gd name="connsiteY8467" fmla="*/ 423119 h 1041673"/>
              <a:gd name="connsiteX8468" fmla="*/ 4219131 w 5155357"/>
              <a:gd name="connsiteY8468" fmla="*/ 420881 h 1041673"/>
              <a:gd name="connsiteX8469" fmla="*/ 4219318 w 5155357"/>
              <a:gd name="connsiteY8469" fmla="*/ 419886 h 1041673"/>
              <a:gd name="connsiteX8470" fmla="*/ 4218323 w 5155357"/>
              <a:gd name="connsiteY8470" fmla="*/ 419699 h 1041673"/>
              <a:gd name="connsiteX8471" fmla="*/ 1668675 w 5155357"/>
              <a:gd name="connsiteY8471" fmla="*/ 510789 h 1041673"/>
              <a:gd name="connsiteX8472" fmla="*/ 1668116 w 5155357"/>
              <a:gd name="connsiteY8472" fmla="*/ 510230 h 1041673"/>
              <a:gd name="connsiteX8473" fmla="*/ 1668116 w 5155357"/>
              <a:gd name="connsiteY8473" fmla="*/ 510230 h 1041673"/>
              <a:gd name="connsiteX8474" fmla="*/ 1666002 w 5155357"/>
              <a:gd name="connsiteY8474" fmla="*/ 511038 h 1041673"/>
              <a:gd name="connsiteX8475" fmla="*/ 1665878 w 5155357"/>
              <a:gd name="connsiteY8475" fmla="*/ 511162 h 1041673"/>
              <a:gd name="connsiteX8476" fmla="*/ 1665878 w 5155357"/>
              <a:gd name="connsiteY8476" fmla="*/ 511349 h 1041673"/>
              <a:gd name="connsiteX8477" fmla="*/ 1665691 w 5155357"/>
              <a:gd name="connsiteY8477" fmla="*/ 512219 h 1041673"/>
              <a:gd name="connsiteX8478" fmla="*/ 1666251 w 5155357"/>
              <a:gd name="connsiteY8478" fmla="*/ 512779 h 1041673"/>
              <a:gd name="connsiteX8479" fmla="*/ 1666811 w 5155357"/>
              <a:gd name="connsiteY8479" fmla="*/ 512219 h 1041673"/>
              <a:gd name="connsiteX8480" fmla="*/ 1666811 w 5155357"/>
              <a:gd name="connsiteY8480" fmla="*/ 511908 h 1041673"/>
              <a:gd name="connsiteX8481" fmla="*/ 1668178 w 5155357"/>
              <a:gd name="connsiteY8481" fmla="*/ 511411 h 1041673"/>
              <a:gd name="connsiteX8482" fmla="*/ 1668738 w 5155357"/>
              <a:gd name="connsiteY8482" fmla="*/ 510789 h 1041673"/>
              <a:gd name="connsiteX8483" fmla="*/ 2962526 w 5155357"/>
              <a:gd name="connsiteY8483" fmla="*/ 519245 h 1041673"/>
              <a:gd name="connsiteX8484" fmla="*/ 2957240 w 5155357"/>
              <a:gd name="connsiteY8484" fmla="*/ 529194 h 1041673"/>
              <a:gd name="connsiteX8485" fmla="*/ 2957364 w 5155357"/>
              <a:gd name="connsiteY8485" fmla="*/ 529815 h 1041673"/>
              <a:gd name="connsiteX8486" fmla="*/ 2957613 w 5155357"/>
              <a:gd name="connsiteY8486" fmla="*/ 529878 h 1041673"/>
              <a:gd name="connsiteX8487" fmla="*/ 2957987 w 5155357"/>
              <a:gd name="connsiteY8487" fmla="*/ 529691 h 1041673"/>
              <a:gd name="connsiteX8488" fmla="*/ 2963334 w 5155357"/>
              <a:gd name="connsiteY8488" fmla="*/ 519556 h 1041673"/>
              <a:gd name="connsiteX8489" fmla="*/ 2963085 w 5155357"/>
              <a:gd name="connsiteY8489" fmla="*/ 518997 h 1041673"/>
              <a:gd name="connsiteX8490" fmla="*/ 2962526 w 5155357"/>
              <a:gd name="connsiteY8490" fmla="*/ 519245 h 1041673"/>
              <a:gd name="connsiteX8491" fmla="*/ 4226965 w 5155357"/>
              <a:gd name="connsiteY8491" fmla="*/ 482809 h 1041673"/>
              <a:gd name="connsiteX8492" fmla="*/ 4226530 w 5155357"/>
              <a:gd name="connsiteY8492" fmla="*/ 483058 h 1041673"/>
              <a:gd name="connsiteX8493" fmla="*/ 4225970 w 5155357"/>
              <a:gd name="connsiteY8493" fmla="*/ 483866 h 1041673"/>
              <a:gd name="connsiteX8494" fmla="*/ 4225411 w 5155357"/>
              <a:gd name="connsiteY8494" fmla="*/ 484675 h 1041673"/>
              <a:gd name="connsiteX8495" fmla="*/ 4225598 w 5155357"/>
              <a:gd name="connsiteY8495" fmla="*/ 485110 h 1041673"/>
              <a:gd name="connsiteX8496" fmla="*/ 4225721 w 5155357"/>
              <a:gd name="connsiteY8496" fmla="*/ 485110 h 1041673"/>
              <a:gd name="connsiteX8497" fmla="*/ 4226033 w 5155357"/>
              <a:gd name="connsiteY8497" fmla="*/ 484923 h 1041673"/>
              <a:gd name="connsiteX8498" fmla="*/ 4226530 w 5155357"/>
              <a:gd name="connsiteY8498" fmla="*/ 484239 h 1041673"/>
              <a:gd name="connsiteX8499" fmla="*/ 4227214 w 5155357"/>
              <a:gd name="connsiteY8499" fmla="*/ 483182 h 1041673"/>
              <a:gd name="connsiteX8500" fmla="*/ 4226965 w 5155357"/>
              <a:gd name="connsiteY8500" fmla="*/ 482747 h 1041673"/>
              <a:gd name="connsiteX8501" fmla="*/ 4177596 w 5155357"/>
              <a:gd name="connsiteY8501" fmla="*/ 551205 h 1041673"/>
              <a:gd name="connsiteX8502" fmla="*/ 4173866 w 5155357"/>
              <a:gd name="connsiteY8502" fmla="*/ 558231 h 1041673"/>
              <a:gd name="connsiteX8503" fmla="*/ 4170260 w 5155357"/>
              <a:gd name="connsiteY8503" fmla="*/ 564697 h 1041673"/>
              <a:gd name="connsiteX8504" fmla="*/ 4169948 w 5155357"/>
              <a:gd name="connsiteY8504" fmla="*/ 565692 h 1041673"/>
              <a:gd name="connsiteX8505" fmla="*/ 4170570 w 5155357"/>
              <a:gd name="connsiteY8505" fmla="*/ 566065 h 1041673"/>
              <a:gd name="connsiteX8506" fmla="*/ 4170943 w 5155357"/>
              <a:gd name="connsiteY8506" fmla="*/ 565941 h 1041673"/>
              <a:gd name="connsiteX8507" fmla="*/ 4175233 w 5155357"/>
              <a:gd name="connsiteY8507" fmla="*/ 558541 h 1041673"/>
              <a:gd name="connsiteX8508" fmla="*/ 4178342 w 5155357"/>
              <a:gd name="connsiteY8508" fmla="*/ 552448 h 1041673"/>
              <a:gd name="connsiteX8509" fmla="*/ 4178529 w 5155357"/>
              <a:gd name="connsiteY8509" fmla="*/ 551453 h 1041673"/>
              <a:gd name="connsiteX8510" fmla="*/ 4177534 w 5155357"/>
              <a:gd name="connsiteY8510" fmla="*/ 551267 h 1041673"/>
              <a:gd name="connsiteX8511" fmla="*/ 835436 w 5155357"/>
              <a:gd name="connsiteY8511" fmla="*/ 600387 h 1041673"/>
              <a:gd name="connsiteX8512" fmla="*/ 835436 w 5155357"/>
              <a:gd name="connsiteY8512" fmla="*/ 602625 h 1041673"/>
              <a:gd name="connsiteX8513" fmla="*/ 835809 w 5155357"/>
              <a:gd name="connsiteY8513" fmla="*/ 602936 h 1041673"/>
              <a:gd name="connsiteX8514" fmla="*/ 836120 w 5155357"/>
              <a:gd name="connsiteY8514" fmla="*/ 602625 h 1041673"/>
              <a:gd name="connsiteX8515" fmla="*/ 836120 w 5155357"/>
              <a:gd name="connsiteY8515" fmla="*/ 600387 h 1041673"/>
              <a:gd name="connsiteX8516" fmla="*/ 835809 w 5155357"/>
              <a:gd name="connsiteY8516" fmla="*/ 600014 h 1041673"/>
              <a:gd name="connsiteX8517" fmla="*/ 835436 w 5155357"/>
              <a:gd name="connsiteY8517" fmla="*/ 600387 h 1041673"/>
              <a:gd name="connsiteX8518" fmla="*/ 1591700 w 5155357"/>
              <a:gd name="connsiteY8518" fmla="*/ 603682 h 1041673"/>
              <a:gd name="connsiteX8519" fmla="*/ 1588653 w 5155357"/>
              <a:gd name="connsiteY8519" fmla="*/ 605299 h 1041673"/>
              <a:gd name="connsiteX8520" fmla="*/ 1585855 w 5155357"/>
              <a:gd name="connsiteY8520" fmla="*/ 606729 h 1041673"/>
              <a:gd name="connsiteX8521" fmla="*/ 1585731 w 5155357"/>
              <a:gd name="connsiteY8521" fmla="*/ 607226 h 1041673"/>
              <a:gd name="connsiteX8522" fmla="*/ 1586042 w 5155357"/>
              <a:gd name="connsiteY8522" fmla="*/ 607413 h 1041673"/>
              <a:gd name="connsiteX8523" fmla="*/ 1586228 w 5155357"/>
              <a:gd name="connsiteY8523" fmla="*/ 607413 h 1041673"/>
              <a:gd name="connsiteX8524" fmla="*/ 1588964 w 5155357"/>
              <a:gd name="connsiteY8524" fmla="*/ 605983 h 1041673"/>
              <a:gd name="connsiteX8525" fmla="*/ 1592073 w 5155357"/>
              <a:gd name="connsiteY8525" fmla="*/ 604304 h 1041673"/>
              <a:gd name="connsiteX8526" fmla="*/ 1592198 w 5155357"/>
              <a:gd name="connsiteY8526" fmla="*/ 603807 h 1041673"/>
              <a:gd name="connsiteX8527" fmla="*/ 1591700 w 5155357"/>
              <a:gd name="connsiteY8527" fmla="*/ 603682 h 1041673"/>
              <a:gd name="connsiteX8528" fmla="*/ 4169638 w 5155357"/>
              <a:gd name="connsiteY8528" fmla="*/ 561837 h 1041673"/>
              <a:gd name="connsiteX8529" fmla="*/ 4169886 w 5155357"/>
              <a:gd name="connsiteY8529" fmla="*/ 561091 h 1041673"/>
              <a:gd name="connsiteX8530" fmla="*/ 4169140 w 5155357"/>
              <a:gd name="connsiteY8530" fmla="*/ 560842 h 1041673"/>
              <a:gd name="connsiteX8531" fmla="*/ 4165534 w 5155357"/>
              <a:gd name="connsiteY8531" fmla="*/ 564386 h 1041673"/>
              <a:gd name="connsiteX8532" fmla="*/ 4162425 w 5155357"/>
              <a:gd name="connsiteY8532" fmla="*/ 567495 h 1041673"/>
              <a:gd name="connsiteX8533" fmla="*/ 4162176 w 5155357"/>
              <a:gd name="connsiteY8533" fmla="*/ 568241 h 1041673"/>
              <a:gd name="connsiteX8534" fmla="*/ 4162674 w 5155357"/>
              <a:gd name="connsiteY8534" fmla="*/ 568552 h 1041673"/>
              <a:gd name="connsiteX8535" fmla="*/ 4162922 w 5155357"/>
              <a:gd name="connsiteY8535" fmla="*/ 568490 h 1041673"/>
              <a:gd name="connsiteX8536" fmla="*/ 4166405 w 5155357"/>
              <a:gd name="connsiteY8536" fmla="*/ 565008 h 1041673"/>
              <a:gd name="connsiteX8537" fmla="*/ 4169638 w 5155357"/>
              <a:gd name="connsiteY8537" fmla="*/ 561775 h 1041673"/>
              <a:gd name="connsiteX8538" fmla="*/ 4166405 w 5155357"/>
              <a:gd name="connsiteY8538" fmla="*/ 570231 h 1041673"/>
              <a:gd name="connsiteX8539" fmla="*/ 4166093 w 5155357"/>
              <a:gd name="connsiteY8539" fmla="*/ 570666 h 1041673"/>
              <a:gd name="connsiteX8540" fmla="*/ 4165036 w 5155357"/>
              <a:gd name="connsiteY8540" fmla="*/ 572096 h 1041673"/>
              <a:gd name="connsiteX8541" fmla="*/ 4165036 w 5155357"/>
              <a:gd name="connsiteY8541" fmla="*/ 572842 h 1041673"/>
              <a:gd name="connsiteX8542" fmla="*/ 4165410 w 5155357"/>
              <a:gd name="connsiteY8542" fmla="*/ 572967 h 1041673"/>
              <a:gd name="connsiteX8543" fmla="*/ 4165783 w 5155357"/>
              <a:gd name="connsiteY8543" fmla="*/ 572780 h 1041673"/>
              <a:gd name="connsiteX8544" fmla="*/ 4166964 w 5155357"/>
              <a:gd name="connsiteY8544" fmla="*/ 571163 h 1041673"/>
              <a:gd name="connsiteX8545" fmla="*/ 4167213 w 5155357"/>
              <a:gd name="connsiteY8545" fmla="*/ 570728 h 1041673"/>
              <a:gd name="connsiteX8546" fmla="*/ 4167088 w 5155357"/>
              <a:gd name="connsiteY8546" fmla="*/ 570044 h 1041673"/>
              <a:gd name="connsiteX8547" fmla="*/ 4166405 w 5155357"/>
              <a:gd name="connsiteY8547" fmla="*/ 570169 h 1041673"/>
              <a:gd name="connsiteX8548" fmla="*/ 4160933 w 5155357"/>
              <a:gd name="connsiteY8548" fmla="*/ 578376 h 1041673"/>
              <a:gd name="connsiteX8549" fmla="*/ 4160995 w 5155357"/>
              <a:gd name="connsiteY8549" fmla="*/ 577319 h 1041673"/>
              <a:gd name="connsiteX8550" fmla="*/ 4159938 w 5155357"/>
              <a:gd name="connsiteY8550" fmla="*/ 577257 h 1041673"/>
              <a:gd name="connsiteX8551" fmla="*/ 4159503 w 5155357"/>
              <a:gd name="connsiteY8551" fmla="*/ 577692 h 1041673"/>
              <a:gd name="connsiteX8552" fmla="*/ 4158943 w 5155357"/>
              <a:gd name="connsiteY8552" fmla="*/ 578252 h 1041673"/>
              <a:gd name="connsiteX8553" fmla="*/ 4158881 w 5155357"/>
              <a:gd name="connsiteY8553" fmla="*/ 578376 h 1041673"/>
              <a:gd name="connsiteX8554" fmla="*/ 4148995 w 5155357"/>
              <a:gd name="connsiteY8554" fmla="*/ 590625 h 1041673"/>
              <a:gd name="connsiteX8555" fmla="*/ 4160187 w 5155357"/>
              <a:gd name="connsiteY8555" fmla="*/ 579495 h 1041673"/>
              <a:gd name="connsiteX8556" fmla="*/ 4160000 w 5155357"/>
              <a:gd name="connsiteY8556" fmla="*/ 579309 h 1041673"/>
              <a:gd name="connsiteX8557" fmla="*/ 4160622 w 5155357"/>
              <a:gd name="connsiteY8557" fmla="*/ 578687 h 1041673"/>
              <a:gd name="connsiteX8558" fmla="*/ 4160933 w 5155357"/>
              <a:gd name="connsiteY8558" fmla="*/ 578376 h 1041673"/>
              <a:gd name="connsiteX8559" fmla="*/ 171754 w 5155357"/>
              <a:gd name="connsiteY8559" fmla="*/ 649631 h 1041673"/>
              <a:gd name="connsiteX8560" fmla="*/ 172439 w 5155357"/>
              <a:gd name="connsiteY8560" fmla="*/ 649010 h 1041673"/>
              <a:gd name="connsiteX8561" fmla="*/ 172687 w 5155357"/>
              <a:gd name="connsiteY8561" fmla="*/ 648077 h 1041673"/>
              <a:gd name="connsiteX8562" fmla="*/ 172252 w 5155357"/>
              <a:gd name="connsiteY8562" fmla="*/ 647206 h 1041673"/>
              <a:gd name="connsiteX8563" fmla="*/ 171382 w 5155357"/>
              <a:gd name="connsiteY8563" fmla="*/ 647642 h 1041673"/>
              <a:gd name="connsiteX8564" fmla="*/ 171070 w 5155357"/>
              <a:gd name="connsiteY8564" fmla="*/ 648885 h 1041673"/>
              <a:gd name="connsiteX8565" fmla="*/ 171692 w 5155357"/>
              <a:gd name="connsiteY8565" fmla="*/ 649631 h 1041673"/>
              <a:gd name="connsiteX8566" fmla="*/ 171754 w 5155357"/>
              <a:gd name="connsiteY8566" fmla="*/ 649631 h 1041673"/>
              <a:gd name="connsiteX8567" fmla="*/ 824617 w 5155357"/>
              <a:gd name="connsiteY8567" fmla="*/ 660512 h 1041673"/>
              <a:gd name="connsiteX8568" fmla="*/ 823063 w 5155357"/>
              <a:gd name="connsiteY8568" fmla="*/ 671331 h 1041673"/>
              <a:gd name="connsiteX8569" fmla="*/ 822628 w 5155357"/>
              <a:gd name="connsiteY8569" fmla="*/ 676243 h 1041673"/>
              <a:gd name="connsiteX8570" fmla="*/ 823125 w 5155357"/>
              <a:gd name="connsiteY8570" fmla="*/ 676865 h 1041673"/>
              <a:gd name="connsiteX8571" fmla="*/ 823187 w 5155357"/>
              <a:gd name="connsiteY8571" fmla="*/ 676865 h 1041673"/>
              <a:gd name="connsiteX8572" fmla="*/ 823747 w 5155357"/>
              <a:gd name="connsiteY8572" fmla="*/ 676368 h 1041673"/>
              <a:gd name="connsiteX8573" fmla="*/ 824182 w 5155357"/>
              <a:gd name="connsiteY8573" fmla="*/ 671393 h 1041673"/>
              <a:gd name="connsiteX8574" fmla="*/ 825674 w 5155357"/>
              <a:gd name="connsiteY8574" fmla="*/ 660823 h 1041673"/>
              <a:gd name="connsiteX8575" fmla="*/ 825239 w 5155357"/>
              <a:gd name="connsiteY8575" fmla="*/ 660077 h 1041673"/>
              <a:gd name="connsiteX8576" fmla="*/ 824493 w 5155357"/>
              <a:gd name="connsiteY8576" fmla="*/ 660512 h 1041673"/>
              <a:gd name="connsiteX8577" fmla="*/ 4140601 w 5155357"/>
              <a:gd name="connsiteY8577" fmla="*/ 624139 h 1041673"/>
              <a:gd name="connsiteX8578" fmla="*/ 4140601 w 5155357"/>
              <a:gd name="connsiteY8578" fmla="*/ 624139 h 1041673"/>
              <a:gd name="connsiteX8579" fmla="*/ 4141844 w 5155357"/>
              <a:gd name="connsiteY8579" fmla="*/ 623392 h 1041673"/>
              <a:gd name="connsiteX8580" fmla="*/ 4142218 w 5155357"/>
              <a:gd name="connsiteY8580" fmla="*/ 623082 h 1041673"/>
              <a:gd name="connsiteX8581" fmla="*/ 4142777 w 5155357"/>
              <a:gd name="connsiteY8581" fmla="*/ 622460 h 1041673"/>
              <a:gd name="connsiteX8582" fmla="*/ 4142155 w 5155357"/>
              <a:gd name="connsiteY8582" fmla="*/ 621900 h 1041673"/>
              <a:gd name="connsiteX8583" fmla="*/ 4142155 w 5155357"/>
              <a:gd name="connsiteY8583" fmla="*/ 621900 h 1041673"/>
              <a:gd name="connsiteX8584" fmla="*/ 4140850 w 5155357"/>
              <a:gd name="connsiteY8584" fmla="*/ 622646 h 1041673"/>
              <a:gd name="connsiteX8585" fmla="*/ 4140476 w 5155357"/>
              <a:gd name="connsiteY8585" fmla="*/ 622957 h 1041673"/>
              <a:gd name="connsiteX8586" fmla="*/ 4139917 w 5155357"/>
              <a:gd name="connsiteY8586" fmla="*/ 623579 h 1041673"/>
              <a:gd name="connsiteX8587" fmla="*/ 4140539 w 5155357"/>
              <a:gd name="connsiteY8587" fmla="*/ 624139 h 1041673"/>
              <a:gd name="connsiteX8588" fmla="*/ 4103170 w 5155357"/>
              <a:gd name="connsiteY8588" fmla="*/ 638875 h 1041673"/>
              <a:gd name="connsiteX8589" fmla="*/ 4103170 w 5155357"/>
              <a:gd name="connsiteY8589" fmla="*/ 637880 h 1041673"/>
              <a:gd name="connsiteX8590" fmla="*/ 4102175 w 5155357"/>
              <a:gd name="connsiteY8590" fmla="*/ 637880 h 1041673"/>
              <a:gd name="connsiteX8591" fmla="*/ 4101553 w 5155357"/>
              <a:gd name="connsiteY8591" fmla="*/ 638439 h 1041673"/>
              <a:gd name="connsiteX8592" fmla="*/ 4099874 w 5155357"/>
              <a:gd name="connsiteY8592" fmla="*/ 639870 h 1041673"/>
              <a:gd name="connsiteX8593" fmla="*/ 4093657 w 5155357"/>
              <a:gd name="connsiteY8593" fmla="*/ 646460 h 1041673"/>
              <a:gd name="connsiteX8594" fmla="*/ 4100932 w 5155357"/>
              <a:gd name="connsiteY8594" fmla="*/ 640864 h 1041673"/>
              <a:gd name="connsiteX8595" fmla="*/ 4100932 w 5155357"/>
              <a:gd name="connsiteY8595" fmla="*/ 640864 h 1041673"/>
              <a:gd name="connsiteX8596" fmla="*/ 4102548 w 5155357"/>
              <a:gd name="connsiteY8596" fmla="*/ 639434 h 1041673"/>
              <a:gd name="connsiteX8597" fmla="*/ 4103108 w 5155357"/>
              <a:gd name="connsiteY8597" fmla="*/ 638875 h 1041673"/>
              <a:gd name="connsiteX8598" fmla="*/ 1708034 w 5155357"/>
              <a:gd name="connsiteY8598" fmla="*/ 689425 h 1041673"/>
              <a:gd name="connsiteX8599" fmla="*/ 1708531 w 5155357"/>
              <a:gd name="connsiteY8599" fmla="*/ 690544 h 1041673"/>
              <a:gd name="connsiteX8600" fmla="*/ 1715185 w 5155357"/>
              <a:gd name="connsiteY8600" fmla="*/ 693031 h 1041673"/>
              <a:gd name="connsiteX8601" fmla="*/ 1715495 w 5155357"/>
              <a:gd name="connsiteY8601" fmla="*/ 693093 h 1041673"/>
              <a:gd name="connsiteX8602" fmla="*/ 1716303 w 5155357"/>
              <a:gd name="connsiteY8602" fmla="*/ 692596 h 1041673"/>
              <a:gd name="connsiteX8603" fmla="*/ 1715869 w 5155357"/>
              <a:gd name="connsiteY8603" fmla="*/ 691477 h 1041673"/>
              <a:gd name="connsiteX8604" fmla="*/ 1709091 w 5155357"/>
              <a:gd name="connsiteY8604" fmla="*/ 688928 h 1041673"/>
              <a:gd name="connsiteX8605" fmla="*/ 1707972 w 5155357"/>
              <a:gd name="connsiteY8605" fmla="*/ 689425 h 1041673"/>
              <a:gd name="connsiteX8606" fmla="*/ 4104040 w 5155357"/>
              <a:gd name="connsiteY8606" fmla="*/ 652429 h 1041673"/>
              <a:gd name="connsiteX8607" fmla="*/ 4104413 w 5155357"/>
              <a:gd name="connsiteY8607" fmla="*/ 652305 h 1041673"/>
              <a:gd name="connsiteX8608" fmla="*/ 4108207 w 5155357"/>
              <a:gd name="connsiteY8608" fmla="*/ 648637 h 1041673"/>
              <a:gd name="connsiteX8609" fmla="*/ 4112062 w 5155357"/>
              <a:gd name="connsiteY8609" fmla="*/ 644906 h 1041673"/>
              <a:gd name="connsiteX8610" fmla="*/ 4112185 w 5155357"/>
              <a:gd name="connsiteY8610" fmla="*/ 643973 h 1041673"/>
              <a:gd name="connsiteX8611" fmla="*/ 4111253 w 5155357"/>
              <a:gd name="connsiteY8611" fmla="*/ 643849 h 1041673"/>
              <a:gd name="connsiteX8612" fmla="*/ 4107212 w 5155357"/>
              <a:gd name="connsiteY8612" fmla="*/ 647766 h 1041673"/>
              <a:gd name="connsiteX8613" fmla="*/ 4103667 w 5155357"/>
              <a:gd name="connsiteY8613" fmla="*/ 651310 h 1041673"/>
              <a:gd name="connsiteX8614" fmla="*/ 4103543 w 5155357"/>
              <a:gd name="connsiteY8614" fmla="*/ 652243 h 1041673"/>
              <a:gd name="connsiteX8615" fmla="*/ 4104040 w 5155357"/>
              <a:gd name="connsiteY8615" fmla="*/ 652492 h 1041673"/>
              <a:gd name="connsiteX8616" fmla="*/ 1787683 w 5155357"/>
              <a:gd name="connsiteY8616" fmla="*/ 709011 h 1041673"/>
              <a:gd name="connsiteX8617" fmla="*/ 1784388 w 5155357"/>
              <a:gd name="connsiteY8617" fmla="*/ 707954 h 1041673"/>
              <a:gd name="connsiteX8618" fmla="*/ 1783704 w 5155357"/>
              <a:gd name="connsiteY8618" fmla="*/ 708203 h 1041673"/>
              <a:gd name="connsiteX8619" fmla="*/ 1783953 w 5155357"/>
              <a:gd name="connsiteY8619" fmla="*/ 708886 h 1041673"/>
              <a:gd name="connsiteX8620" fmla="*/ 1787373 w 5155357"/>
              <a:gd name="connsiteY8620" fmla="*/ 710006 h 1041673"/>
              <a:gd name="connsiteX8621" fmla="*/ 1788491 w 5155357"/>
              <a:gd name="connsiteY8621" fmla="*/ 710317 h 1041673"/>
              <a:gd name="connsiteX8622" fmla="*/ 1788616 w 5155357"/>
              <a:gd name="connsiteY8622" fmla="*/ 710317 h 1041673"/>
              <a:gd name="connsiteX8623" fmla="*/ 1789113 w 5155357"/>
              <a:gd name="connsiteY8623" fmla="*/ 709944 h 1041673"/>
              <a:gd name="connsiteX8624" fmla="*/ 1788740 w 5155357"/>
              <a:gd name="connsiteY8624" fmla="*/ 709322 h 1041673"/>
              <a:gd name="connsiteX8625" fmla="*/ 1787621 w 5155357"/>
              <a:gd name="connsiteY8625" fmla="*/ 709011 h 1041673"/>
              <a:gd name="connsiteX8626" fmla="*/ 1796264 w 5155357"/>
              <a:gd name="connsiteY8626" fmla="*/ 711125 h 1041673"/>
              <a:gd name="connsiteX8627" fmla="*/ 1793839 w 5155357"/>
              <a:gd name="connsiteY8627" fmla="*/ 710130 h 1041673"/>
              <a:gd name="connsiteX8628" fmla="*/ 1792968 w 5155357"/>
              <a:gd name="connsiteY8628" fmla="*/ 710254 h 1041673"/>
              <a:gd name="connsiteX8629" fmla="*/ 1793092 w 5155357"/>
              <a:gd name="connsiteY8629" fmla="*/ 711125 h 1041673"/>
              <a:gd name="connsiteX8630" fmla="*/ 1795953 w 5155357"/>
              <a:gd name="connsiteY8630" fmla="*/ 712368 h 1041673"/>
              <a:gd name="connsiteX8631" fmla="*/ 1796885 w 5155357"/>
              <a:gd name="connsiteY8631" fmla="*/ 712617 h 1041673"/>
              <a:gd name="connsiteX8632" fmla="*/ 1797072 w 5155357"/>
              <a:gd name="connsiteY8632" fmla="*/ 712617 h 1041673"/>
              <a:gd name="connsiteX8633" fmla="*/ 1797694 w 5155357"/>
              <a:gd name="connsiteY8633" fmla="*/ 712182 h 1041673"/>
              <a:gd name="connsiteX8634" fmla="*/ 1797259 w 5155357"/>
              <a:gd name="connsiteY8634" fmla="*/ 711374 h 1041673"/>
              <a:gd name="connsiteX8635" fmla="*/ 1796264 w 5155357"/>
              <a:gd name="connsiteY8635" fmla="*/ 711063 h 1041673"/>
              <a:gd name="connsiteX8636" fmla="*/ 1714998 w 5155357"/>
              <a:gd name="connsiteY8636" fmla="*/ 712244 h 1041673"/>
              <a:gd name="connsiteX8637" fmla="*/ 1714625 w 5155357"/>
              <a:gd name="connsiteY8637" fmla="*/ 712555 h 1041673"/>
              <a:gd name="connsiteX8638" fmla="*/ 1714936 w 5155357"/>
              <a:gd name="connsiteY8638" fmla="*/ 712928 h 1041673"/>
              <a:gd name="connsiteX8639" fmla="*/ 1715620 w 5155357"/>
              <a:gd name="connsiteY8639" fmla="*/ 712928 h 1041673"/>
              <a:gd name="connsiteX8640" fmla="*/ 1717174 w 5155357"/>
              <a:gd name="connsiteY8640" fmla="*/ 712679 h 1041673"/>
              <a:gd name="connsiteX8641" fmla="*/ 1717547 w 5155357"/>
              <a:gd name="connsiteY8641" fmla="*/ 712804 h 1041673"/>
              <a:gd name="connsiteX8642" fmla="*/ 1717609 w 5155357"/>
              <a:gd name="connsiteY8642" fmla="*/ 712804 h 1041673"/>
              <a:gd name="connsiteX8643" fmla="*/ 1717671 w 5155357"/>
              <a:gd name="connsiteY8643" fmla="*/ 712804 h 1041673"/>
              <a:gd name="connsiteX8644" fmla="*/ 1718977 w 5155357"/>
              <a:gd name="connsiteY8644" fmla="*/ 713301 h 1041673"/>
              <a:gd name="connsiteX8645" fmla="*/ 1721340 w 5155357"/>
              <a:gd name="connsiteY8645" fmla="*/ 713985 h 1041673"/>
              <a:gd name="connsiteX8646" fmla="*/ 1721402 w 5155357"/>
              <a:gd name="connsiteY8646" fmla="*/ 713985 h 1041673"/>
              <a:gd name="connsiteX8647" fmla="*/ 1721900 w 5155357"/>
              <a:gd name="connsiteY8647" fmla="*/ 713488 h 1041673"/>
              <a:gd name="connsiteX8648" fmla="*/ 1721402 w 5155357"/>
              <a:gd name="connsiteY8648" fmla="*/ 712990 h 1041673"/>
              <a:gd name="connsiteX8649" fmla="*/ 1721402 w 5155357"/>
              <a:gd name="connsiteY8649" fmla="*/ 712990 h 1041673"/>
              <a:gd name="connsiteX8650" fmla="*/ 1719475 w 5155357"/>
              <a:gd name="connsiteY8650" fmla="*/ 712431 h 1041673"/>
              <a:gd name="connsiteX8651" fmla="*/ 1718169 w 5155357"/>
              <a:gd name="connsiteY8651" fmla="*/ 711933 h 1041673"/>
              <a:gd name="connsiteX8652" fmla="*/ 1717733 w 5155357"/>
              <a:gd name="connsiteY8652" fmla="*/ 710876 h 1041673"/>
              <a:gd name="connsiteX8653" fmla="*/ 1716863 w 5155357"/>
              <a:gd name="connsiteY8653" fmla="*/ 710876 h 1041673"/>
              <a:gd name="connsiteX8654" fmla="*/ 1716863 w 5155357"/>
              <a:gd name="connsiteY8654" fmla="*/ 711747 h 1041673"/>
              <a:gd name="connsiteX8655" fmla="*/ 1717050 w 5155357"/>
              <a:gd name="connsiteY8655" fmla="*/ 712182 h 1041673"/>
              <a:gd name="connsiteX8656" fmla="*/ 1715122 w 5155357"/>
              <a:gd name="connsiteY8656" fmla="*/ 712368 h 1041673"/>
              <a:gd name="connsiteX8657" fmla="*/ 1715122 w 5155357"/>
              <a:gd name="connsiteY8657" fmla="*/ 712368 h 1041673"/>
              <a:gd name="connsiteX8658" fmla="*/ 1818524 w 5155357"/>
              <a:gd name="connsiteY8658" fmla="*/ 716534 h 1041673"/>
              <a:gd name="connsiteX8659" fmla="*/ 1806958 w 5155357"/>
              <a:gd name="connsiteY8659" fmla="*/ 713425 h 1041673"/>
              <a:gd name="connsiteX8660" fmla="*/ 1806274 w 5155357"/>
              <a:gd name="connsiteY8660" fmla="*/ 713798 h 1041673"/>
              <a:gd name="connsiteX8661" fmla="*/ 1806647 w 5155357"/>
              <a:gd name="connsiteY8661" fmla="*/ 714482 h 1041673"/>
              <a:gd name="connsiteX8662" fmla="*/ 1818275 w 5155357"/>
              <a:gd name="connsiteY8662" fmla="*/ 717591 h 1041673"/>
              <a:gd name="connsiteX8663" fmla="*/ 1819270 w 5155357"/>
              <a:gd name="connsiteY8663" fmla="*/ 717840 h 1041673"/>
              <a:gd name="connsiteX8664" fmla="*/ 1819393 w 5155357"/>
              <a:gd name="connsiteY8664" fmla="*/ 717840 h 1041673"/>
              <a:gd name="connsiteX8665" fmla="*/ 1819954 w 5155357"/>
              <a:gd name="connsiteY8665" fmla="*/ 717405 h 1041673"/>
              <a:gd name="connsiteX8666" fmla="*/ 1819518 w 5155357"/>
              <a:gd name="connsiteY8666" fmla="*/ 716721 h 1041673"/>
              <a:gd name="connsiteX8667" fmla="*/ 1818524 w 5155357"/>
              <a:gd name="connsiteY8667" fmla="*/ 716472 h 1041673"/>
              <a:gd name="connsiteX8668" fmla="*/ 1720842 w 5155357"/>
              <a:gd name="connsiteY8668" fmla="*/ 722876 h 1041673"/>
              <a:gd name="connsiteX8669" fmla="*/ 1720283 w 5155357"/>
              <a:gd name="connsiteY8669" fmla="*/ 723498 h 1041673"/>
              <a:gd name="connsiteX8670" fmla="*/ 1720905 w 5155357"/>
              <a:gd name="connsiteY8670" fmla="*/ 724058 h 1041673"/>
              <a:gd name="connsiteX8671" fmla="*/ 1720905 w 5155357"/>
              <a:gd name="connsiteY8671" fmla="*/ 724058 h 1041673"/>
              <a:gd name="connsiteX8672" fmla="*/ 1722335 w 5155357"/>
              <a:gd name="connsiteY8672" fmla="*/ 724120 h 1041673"/>
              <a:gd name="connsiteX8673" fmla="*/ 1722459 w 5155357"/>
              <a:gd name="connsiteY8673" fmla="*/ 724120 h 1041673"/>
              <a:gd name="connsiteX8674" fmla="*/ 1723018 w 5155357"/>
              <a:gd name="connsiteY8674" fmla="*/ 723623 h 1041673"/>
              <a:gd name="connsiteX8675" fmla="*/ 1722583 w 5155357"/>
              <a:gd name="connsiteY8675" fmla="*/ 722939 h 1041673"/>
              <a:gd name="connsiteX8676" fmla="*/ 1720842 w 5155357"/>
              <a:gd name="connsiteY8676" fmla="*/ 722814 h 1041673"/>
              <a:gd name="connsiteX8677" fmla="*/ 2361207 w 5155357"/>
              <a:gd name="connsiteY8677" fmla="*/ 740908 h 1041673"/>
              <a:gd name="connsiteX8678" fmla="*/ 2360151 w 5155357"/>
              <a:gd name="connsiteY8678" fmla="*/ 740597 h 1041673"/>
              <a:gd name="connsiteX8679" fmla="*/ 2360586 w 5155357"/>
              <a:gd name="connsiteY8679" fmla="*/ 731892 h 1041673"/>
              <a:gd name="connsiteX8680" fmla="*/ 2360461 w 5155357"/>
              <a:gd name="connsiteY8680" fmla="*/ 731892 h 1041673"/>
              <a:gd name="connsiteX8681" fmla="*/ 2361332 w 5155357"/>
              <a:gd name="connsiteY8681" fmla="*/ 728535 h 1041673"/>
              <a:gd name="connsiteX8682" fmla="*/ 2361456 w 5155357"/>
              <a:gd name="connsiteY8682" fmla="*/ 727851 h 1041673"/>
              <a:gd name="connsiteX8683" fmla="*/ 2360959 w 5155357"/>
              <a:gd name="connsiteY8683" fmla="*/ 727167 h 1041673"/>
              <a:gd name="connsiteX8684" fmla="*/ 2360213 w 5155357"/>
              <a:gd name="connsiteY8684" fmla="*/ 727664 h 1041673"/>
              <a:gd name="connsiteX8685" fmla="*/ 2360089 w 5155357"/>
              <a:gd name="connsiteY8685" fmla="*/ 728348 h 1041673"/>
              <a:gd name="connsiteX8686" fmla="*/ 2359280 w 5155357"/>
              <a:gd name="connsiteY8686" fmla="*/ 731457 h 1041673"/>
              <a:gd name="connsiteX8687" fmla="*/ 2357726 w 5155357"/>
              <a:gd name="connsiteY8687" fmla="*/ 735872 h 1041673"/>
              <a:gd name="connsiteX8688" fmla="*/ 2356047 w 5155357"/>
              <a:gd name="connsiteY8688" fmla="*/ 736991 h 1041673"/>
              <a:gd name="connsiteX8689" fmla="*/ 2357167 w 5155357"/>
              <a:gd name="connsiteY8689" fmla="*/ 740908 h 1041673"/>
              <a:gd name="connsiteX8690" fmla="*/ 2357352 w 5155357"/>
              <a:gd name="connsiteY8690" fmla="*/ 740908 h 1041673"/>
              <a:gd name="connsiteX8691" fmla="*/ 2354742 w 5155357"/>
              <a:gd name="connsiteY8691" fmla="*/ 752970 h 1041673"/>
              <a:gd name="connsiteX8692" fmla="*/ 2350016 w 5155357"/>
              <a:gd name="connsiteY8692" fmla="*/ 773675 h 1041673"/>
              <a:gd name="connsiteX8693" fmla="*/ 2350575 w 5155357"/>
              <a:gd name="connsiteY8693" fmla="*/ 774608 h 1041673"/>
              <a:gd name="connsiteX8694" fmla="*/ 2350762 w 5155357"/>
              <a:gd name="connsiteY8694" fmla="*/ 774608 h 1041673"/>
              <a:gd name="connsiteX8695" fmla="*/ 2351508 w 5155357"/>
              <a:gd name="connsiteY8695" fmla="*/ 774048 h 1041673"/>
              <a:gd name="connsiteX8696" fmla="*/ 2356234 w 5155357"/>
              <a:gd name="connsiteY8696" fmla="*/ 753281 h 1041673"/>
              <a:gd name="connsiteX8697" fmla="*/ 2358782 w 5155357"/>
              <a:gd name="connsiteY8697" fmla="*/ 741467 h 1041673"/>
              <a:gd name="connsiteX8698" fmla="*/ 2358782 w 5155357"/>
              <a:gd name="connsiteY8698" fmla="*/ 741467 h 1041673"/>
              <a:gd name="connsiteX8699" fmla="*/ 2359343 w 5155357"/>
              <a:gd name="connsiteY8699" fmla="*/ 741467 h 1041673"/>
              <a:gd name="connsiteX8700" fmla="*/ 2359343 w 5155357"/>
              <a:gd name="connsiteY8700" fmla="*/ 741219 h 1041673"/>
              <a:gd name="connsiteX8701" fmla="*/ 2360959 w 5155357"/>
              <a:gd name="connsiteY8701" fmla="*/ 741903 h 1041673"/>
              <a:gd name="connsiteX8702" fmla="*/ 2360959 w 5155357"/>
              <a:gd name="connsiteY8702" fmla="*/ 741903 h 1041673"/>
              <a:gd name="connsiteX8703" fmla="*/ 2361394 w 5155357"/>
              <a:gd name="connsiteY8703" fmla="*/ 741530 h 1041673"/>
              <a:gd name="connsiteX8704" fmla="*/ 2361021 w 5155357"/>
              <a:gd name="connsiteY8704" fmla="*/ 741032 h 1041673"/>
              <a:gd name="connsiteX8705" fmla="*/ 1794771 w 5155357"/>
              <a:gd name="connsiteY8705" fmla="*/ 730897 h 1041673"/>
              <a:gd name="connsiteX8706" fmla="*/ 1798378 w 5155357"/>
              <a:gd name="connsiteY8706" fmla="*/ 731830 h 1041673"/>
              <a:gd name="connsiteX8707" fmla="*/ 1798378 w 5155357"/>
              <a:gd name="connsiteY8707" fmla="*/ 731830 h 1041673"/>
              <a:gd name="connsiteX8708" fmla="*/ 1798875 w 5155357"/>
              <a:gd name="connsiteY8708" fmla="*/ 731333 h 1041673"/>
              <a:gd name="connsiteX8709" fmla="*/ 1798440 w 5155357"/>
              <a:gd name="connsiteY8709" fmla="*/ 730773 h 1041673"/>
              <a:gd name="connsiteX8710" fmla="*/ 1795020 w 5155357"/>
              <a:gd name="connsiteY8710" fmla="*/ 729902 h 1041673"/>
              <a:gd name="connsiteX8711" fmla="*/ 1792346 w 5155357"/>
              <a:gd name="connsiteY8711" fmla="*/ 729094 h 1041673"/>
              <a:gd name="connsiteX8712" fmla="*/ 1791725 w 5155357"/>
              <a:gd name="connsiteY8712" fmla="*/ 729529 h 1041673"/>
              <a:gd name="connsiteX8713" fmla="*/ 1792160 w 5155357"/>
              <a:gd name="connsiteY8713" fmla="*/ 730151 h 1041673"/>
              <a:gd name="connsiteX8714" fmla="*/ 1794709 w 5155357"/>
              <a:gd name="connsiteY8714" fmla="*/ 730897 h 1041673"/>
              <a:gd name="connsiteX8715" fmla="*/ 1815663 w 5155357"/>
              <a:gd name="connsiteY8715" fmla="*/ 735809 h 1041673"/>
              <a:gd name="connsiteX8716" fmla="*/ 1816347 w 5155357"/>
              <a:gd name="connsiteY8716" fmla="*/ 735188 h 1041673"/>
              <a:gd name="connsiteX8717" fmla="*/ 1815725 w 5155357"/>
              <a:gd name="connsiteY8717" fmla="*/ 734566 h 1041673"/>
              <a:gd name="connsiteX8718" fmla="*/ 1808637 w 5155357"/>
              <a:gd name="connsiteY8718" fmla="*/ 733384 h 1041673"/>
              <a:gd name="connsiteX8719" fmla="*/ 1806958 w 5155357"/>
              <a:gd name="connsiteY8719" fmla="*/ 732949 h 1041673"/>
              <a:gd name="connsiteX8720" fmla="*/ 1806212 w 5155357"/>
              <a:gd name="connsiteY8720" fmla="*/ 733384 h 1041673"/>
              <a:gd name="connsiteX8721" fmla="*/ 1806647 w 5155357"/>
              <a:gd name="connsiteY8721" fmla="*/ 734131 h 1041673"/>
              <a:gd name="connsiteX8722" fmla="*/ 1808326 w 5155357"/>
              <a:gd name="connsiteY8722" fmla="*/ 734566 h 1041673"/>
              <a:gd name="connsiteX8723" fmla="*/ 1815663 w 5155357"/>
              <a:gd name="connsiteY8723" fmla="*/ 735809 h 1041673"/>
              <a:gd name="connsiteX8724" fmla="*/ 1857819 w 5155357"/>
              <a:gd name="connsiteY8724" fmla="*/ 733633 h 1041673"/>
              <a:gd name="connsiteX8725" fmla="*/ 1857198 w 5155357"/>
              <a:gd name="connsiteY8725" fmla="*/ 733882 h 1041673"/>
              <a:gd name="connsiteX8726" fmla="*/ 1857447 w 5155357"/>
              <a:gd name="connsiteY8726" fmla="*/ 734504 h 1041673"/>
              <a:gd name="connsiteX8727" fmla="*/ 1858939 w 5155357"/>
              <a:gd name="connsiteY8727" fmla="*/ 735063 h 1041673"/>
              <a:gd name="connsiteX8728" fmla="*/ 1859063 w 5155357"/>
              <a:gd name="connsiteY8728" fmla="*/ 735063 h 1041673"/>
              <a:gd name="connsiteX8729" fmla="*/ 1859498 w 5155357"/>
              <a:gd name="connsiteY8729" fmla="*/ 734752 h 1041673"/>
              <a:gd name="connsiteX8730" fmla="*/ 1859187 w 5155357"/>
              <a:gd name="connsiteY8730" fmla="*/ 734193 h 1041673"/>
              <a:gd name="connsiteX8731" fmla="*/ 1857882 w 5155357"/>
              <a:gd name="connsiteY8731" fmla="*/ 733633 h 1041673"/>
              <a:gd name="connsiteX8732" fmla="*/ 1833881 w 5155357"/>
              <a:gd name="connsiteY8732" fmla="*/ 740100 h 1041673"/>
              <a:gd name="connsiteX8733" fmla="*/ 1834316 w 5155357"/>
              <a:gd name="connsiteY8733" fmla="*/ 739727 h 1041673"/>
              <a:gd name="connsiteX8734" fmla="*/ 1834006 w 5155357"/>
              <a:gd name="connsiteY8734" fmla="*/ 739167 h 1041673"/>
              <a:gd name="connsiteX8735" fmla="*/ 1832699 w 5155357"/>
              <a:gd name="connsiteY8735" fmla="*/ 738669 h 1041673"/>
              <a:gd name="connsiteX8736" fmla="*/ 1832078 w 5155357"/>
              <a:gd name="connsiteY8736" fmla="*/ 738856 h 1041673"/>
              <a:gd name="connsiteX8737" fmla="*/ 1832327 w 5155357"/>
              <a:gd name="connsiteY8737" fmla="*/ 739478 h 1041673"/>
              <a:gd name="connsiteX8738" fmla="*/ 1833819 w 5155357"/>
              <a:gd name="connsiteY8738" fmla="*/ 740037 h 1041673"/>
              <a:gd name="connsiteX8739" fmla="*/ 1833943 w 5155357"/>
              <a:gd name="connsiteY8739" fmla="*/ 740037 h 1041673"/>
              <a:gd name="connsiteX8740" fmla="*/ 1813611 w 5155357"/>
              <a:gd name="connsiteY8740" fmla="*/ 743395 h 1041673"/>
              <a:gd name="connsiteX8741" fmla="*/ 1815228 w 5155357"/>
              <a:gd name="connsiteY8741" fmla="*/ 743892 h 1041673"/>
              <a:gd name="connsiteX8742" fmla="*/ 1817342 w 5155357"/>
              <a:gd name="connsiteY8742" fmla="*/ 744701 h 1041673"/>
              <a:gd name="connsiteX8743" fmla="*/ 1818709 w 5155357"/>
              <a:gd name="connsiteY8743" fmla="*/ 744203 h 1041673"/>
              <a:gd name="connsiteX8744" fmla="*/ 1818896 w 5155357"/>
              <a:gd name="connsiteY8744" fmla="*/ 743146 h 1041673"/>
              <a:gd name="connsiteX8745" fmla="*/ 1817777 w 5155357"/>
              <a:gd name="connsiteY8745" fmla="*/ 742960 h 1041673"/>
              <a:gd name="connsiteX8746" fmla="*/ 1816036 w 5155357"/>
              <a:gd name="connsiteY8746" fmla="*/ 742524 h 1041673"/>
              <a:gd name="connsiteX8747" fmla="*/ 1812803 w 5155357"/>
              <a:gd name="connsiteY8747" fmla="*/ 742027 h 1041673"/>
              <a:gd name="connsiteX8748" fmla="*/ 1812554 w 5155357"/>
              <a:gd name="connsiteY8748" fmla="*/ 743084 h 1041673"/>
              <a:gd name="connsiteX8749" fmla="*/ 1813611 w 5155357"/>
              <a:gd name="connsiteY8749" fmla="*/ 743333 h 1041673"/>
              <a:gd name="connsiteX8750" fmla="*/ 1901592 w 5155357"/>
              <a:gd name="connsiteY8750" fmla="*/ 751975 h 1041673"/>
              <a:gd name="connsiteX8751" fmla="*/ 1905198 w 5155357"/>
              <a:gd name="connsiteY8751" fmla="*/ 752970 h 1041673"/>
              <a:gd name="connsiteX8752" fmla="*/ 1905323 w 5155357"/>
              <a:gd name="connsiteY8752" fmla="*/ 752970 h 1041673"/>
              <a:gd name="connsiteX8753" fmla="*/ 1905758 w 5155357"/>
              <a:gd name="connsiteY8753" fmla="*/ 752659 h 1041673"/>
              <a:gd name="connsiteX8754" fmla="*/ 1905447 w 5155357"/>
              <a:gd name="connsiteY8754" fmla="*/ 752100 h 1041673"/>
              <a:gd name="connsiteX8755" fmla="*/ 1901778 w 5155357"/>
              <a:gd name="connsiteY8755" fmla="*/ 751105 h 1041673"/>
              <a:gd name="connsiteX8756" fmla="*/ 1899043 w 5155357"/>
              <a:gd name="connsiteY8756" fmla="*/ 750421 h 1041673"/>
              <a:gd name="connsiteX8757" fmla="*/ 1898484 w 5155357"/>
              <a:gd name="connsiteY8757" fmla="*/ 750732 h 1041673"/>
              <a:gd name="connsiteX8758" fmla="*/ 1898794 w 5155357"/>
              <a:gd name="connsiteY8758" fmla="*/ 751291 h 1041673"/>
              <a:gd name="connsiteX8759" fmla="*/ 1901592 w 5155357"/>
              <a:gd name="connsiteY8759" fmla="*/ 751975 h 1041673"/>
              <a:gd name="connsiteX8760" fmla="*/ 2311280 w 5155357"/>
              <a:gd name="connsiteY8760" fmla="*/ 761924 h 1041673"/>
              <a:gd name="connsiteX8761" fmla="*/ 2311466 w 5155357"/>
              <a:gd name="connsiteY8761" fmla="*/ 761924 h 1041673"/>
              <a:gd name="connsiteX8762" fmla="*/ 2311963 w 5155357"/>
              <a:gd name="connsiteY8762" fmla="*/ 761613 h 1041673"/>
              <a:gd name="connsiteX8763" fmla="*/ 2313144 w 5155357"/>
              <a:gd name="connsiteY8763" fmla="*/ 757136 h 1041673"/>
              <a:gd name="connsiteX8764" fmla="*/ 2314451 w 5155357"/>
              <a:gd name="connsiteY8764" fmla="*/ 752411 h 1041673"/>
              <a:gd name="connsiteX8765" fmla="*/ 2314202 w 5155357"/>
              <a:gd name="connsiteY8765" fmla="*/ 751727 h 1041673"/>
              <a:gd name="connsiteX8766" fmla="*/ 2313518 w 5155357"/>
              <a:gd name="connsiteY8766" fmla="*/ 751975 h 1041673"/>
              <a:gd name="connsiteX8767" fmla="*/ 2312149 w 5155357"/>
              <a:gd name="connsiteY8767" fmla="*/ 756887 h 1041673"/>
              <a:gd name="connsiteX8768" fmla="*/ 2311031 w 5155357"/>
              <a:gd name="connsiteY8768" fmla="*/ 761240 h 1041673"/>
              <a:gd name="connsiteX8769" fmla="*/ 2311342 w 5155357"/>
              <a:gd name="connsiteY8769" fmla="*/ 761862 h 1041673"/>
              <a:gd name="connsiteX8770" fmla="*/ 1877405 w 5155357"/>
              <a:gd name="connsiteY8770" fmla="*/ 759002 h 1041673"/>
              <a:gd name="connsiteX8771" fmla="*/ 1877468 w 5155357"/>
              <a:gd name="connsiteY8771" fmla="*/ 759002 h 1041673"/>
              <a:gd name="connsiteX8772" fmla="*/ 1884369 w 5155357"/>
              <a:gd name="connsiteY8772" fmla="*/ 760369 h 1041673"/>
              <a:gd name="connsiteX8773" fmla="*/ 1884369 w 5155357"/>
              <a:gd name="connsiteY8773" fmla="*/ 760369 h 1041673"/>
              <a:gd name="connsiteX8774" fmla="*/ 1884929 w 5155357"/>
              <a:gd name="connsiteY8774" fmla="*/ 758691 h 1041673"/>
              <a:gd name="connsiteX8775" fmla="*/ 1884866 w 5155357"/>
              <a:gd name="connsiteY8775" fmla="*/ 758691 h 1041673"/>
              <a:gd name="connsiteX8776" fmla="*/ 1877343 w 5155357"/>
              <a:gd name="connsiteY8776" fmla="*/ 756950 h 1041673"/>
              <a:gd name="connsiteX8777" fmla="*/ 1866089 w 5155357"/>
              <a:gd name="connsiteY8777" fmla="*/ 754276 h 1041673"/>
              <a:gd name="connsiteX8778" fmla="*/ 1857570 w 5155357"/>
              <a:gd name="connsiteY8778" fmla="*/ 752411 h 1041673"/>
              <a:gd name="connsiteX8779" fmla="*/ 1856389 w 5155357"/>
              <a:gd name="connsiteY8779" fmla="*/ 753095 h 1041673"/>
              <a:gd name="connsiteX8780" fmla="*/ 1857073 w 5155357"/>
              <a:gd name="connsiteY8780" fmla="*/ 754338 h 1041673"/>
              <a:gd name="connsiteX8781" fmla="*/ 1865716 w 5155357"/>
              <a:gd name="connsiteY8781" fmla="*/ 756266 h 1041673"/>
              <a:gd name="connsiteX8782" fmla="*/ 1877094 w 5155357"/>
              <a:gd name="connsiteY8782" fmla="*/ 759002 h 1041673"/>
              <a:gd name="connsiteX8783" fmla="*/ 1877405 w 5155357"/>
              <a:gd name="connsiteY8783" fmla="*/ 759002 h 1041673"/>
              <a:gd name="connsiteX8784" fmla="*/ 2287901 w 5155357"/>
              <a:gd name="connsiteY8784" fmla="*/ 762794 h 1041673"/>
              <a:gd name="connsiteX8785" fmla="*/ 2287963 w 5155357"/>
              <a:gd name="connsiteY8785" fmla="*/ 762794 h 1041673"/>
              <a:gd name="connsiteX8786" fmla="*/ 2288522 w 5155357"/>
              <a:gd name="connsiteY8786" fmla="*/ 762297 h 1041673"/>
              <a:gd name="connsiteX8787" fmla="*/ 2289331 w 5155357"/>
              <a:gd name="connsiteY8787" fmla="*/ 758877 h 1041673"/>
              <a:gd name="connsiteX8788" fmla="*/ 2290201 w 5155357"/>
              <a:gd name="connsiteY8788" fmla="*/ 754711 h 1041673"/>
              <a:gd name="connsiteX8789" fmla="*/ 2289703 w 5155357"/>
              <a:gd name="connsiteY8789" fmla="*/ 754089 h 1041673"/>
              <a:gd name="connsiteX8790" fmla="*/ 2289082 w 5155357"/>
              <a:gd name="connsiteY8790" fmla="*/ 754587 h 1041673"/>
              <a:gd name="connsiteX8791" fmla="*/ 2288211 w 5155357"/>
              <a:gd name="connsiteY8791" fmla="*/ 758504 h 1041673"/>
              <a:gd name="connsiteX8792" fmla="*/ 2287403 w 5155357"/>
              <a:gd name="connsiteY8792" fmla="*/ 762110 h 1041673"/>
              <a:gd name="connsiteX8793" fmla="*/ 2287901 w 5155357"/>
              <a:gd name="connsiteY8793" fmla="*/ 762732 h 1041673"/>
              <a:gd name="connsiteX8794" fmla="*/ 1887416 w 5155357"/>
              <a:gd name="connsiteY8794" fmla="*/ 767458 h 1041673"/>
              <a:gd name="connsiteX8795" fmla="*/ 1887478 w 5155357"/>
              <a:gd name="connsiteY8795" fmla="*/ 767458 h 1041673"/>
              <a:gd name="connsiteX8796" fmla="*/ 1887913 w 5155357"/>
              <a:gd name="connsiteY8796" fmla="*/ 767085 h 1041673"/>
              <a:gd name="connsiteX8797" fmla="*/ 1887540 w 5155357"/>
              <a:gd name="connsiteY8797" fmla="*/ 766587 h 1041673"/>
              <a:gd name="connsiteX8798" fmla="*/ 1884494 w 5155357"/>
              <a:gd name="connsiteY8798" fmla="*/ 766028 h 1041673"/>
              <a:gd name="connsiteX8799" fmla="*/ 1881571 w 5155357"/>
              <a:gd name="connsiteY8799" fmla="*/ 765468 h 1041673"/>
              <a:gd name="connsiteX8800" fmla="*/ 1881571 w 5155357"/>
              <a:gd name="connsiteY8800" fmla="*/ 765281 h 1041673"/>
              <a:gd name="connsiteX8801" fmla="*/ 1875540 w 5155357"/>
              <a:gd name="connsiteY8801" fmla="*/ 763603 h 1041673"/>
              <a:gd name="connsiteX8802" fmla="*/ 1874980 w 5155357"/>
              <a:gd name="connsiteY8802" fmla="*/ 765841 h 1041673"/>
              <a:gd name="connsiteX8803" fmla="*/ 1881695 w 5155357"/>
              <a:gd name="connsiteY8803" fmla="*/ 766401 h 1041673"/>
              <a:gd name="connsiteX8804" fmla="*/ 1881695 w 5155357"/>
              <a:gd name="connsiteY8804" fmla="*/ 766401 h 1041673"/>
              <a:gd name="connsiteX8805" fmla="*/ 1884431 w 5155357"/>
              <a:gd name="connsiteY8805" fmla="*/ 766836 h 1041673"/>
              <a:gd name="connsiteX8806" fmla="*/ 1887540 w 5155357"/>
              <a:gd name="connsiteY8806" fmla="*/ 767395 h 1041673"/>
              <a:gd name="connsiteX8807" fmla="*/ 1905882 w 5155357"/>
              <a:gd name="connsiteY8807" fmla="*/ 770318 h 1041673"/>
              <a:gd name="connsiteX8808" fmla="*/ 1905323 w 5155357"/>
              <a:gd name="connsiteY8808" fmla="*/ 770940 h 1041673"/>
              <a:gd name="connsiteX8809" fmla="*/ 1905882 w 5155357"/>
              <a:gd name="connsiteY8809" fmla="*/ 771499 h 1041673"/>
              <a:gd name="connsiteX8810" fmla="*/ 1907561 w 5155357"/>
              <a:gd name="connsiteY8810" fmla="*/ 771499 h 1041673"/>
              <a:gd name="connsiteX8811" fmla="*/ 1908121 w 5155357"/>
              <a:gd name="connsiteY8811" fmla="*/ 770940 h 1041673"/>
              <a:gd name="connsiteX8812" fmla="*/ 1907561 w 5155357"/>
              <a:gd name="connsiteY8812" fmla="*/ 770318 h 1041673"/>
              <a:gd name="connsiteX8813" fmla="*/ 1905882 w 5155357"/>
              <a:gd name="connsiteY8813" fmla="*/ 770318 h 1041673"/>
              <a:gd name="connsiteX8814" fmla="*/ 1926028 w 5155357"/>
              <a:gd name="connsiteY8814" fmla="*/ 775789 h 1041673"/>
              <a:gd name="connsiteX8815" fmla="*/ 1926214 w 5155357"/>
              <a:gd name="connsiteY8815" fmla="*/ 775789 h 1041673"/>
              <a:gd name="connsiteX8816" fmla="*/ 1928328 w 5155357"/>
              <a:gd name="connsiteY8816" fmla="*/ 775976 h 1041673"/>
              <a:gd name="connsiteX8817" fmla="*/ 1928826 w 5155357"/>
              <a:gd name="connsiteY8817" fmla="*/ 775976 h 1041673"/>
              <a:gd name="connsiteX8818" fmla="*/ 1928826 w 5155357"/>
              <a:gd name="connsiteY8818" fmla="*/ 775976 h 1041673"/>
              <a:gd name="connsiteX8819" fmla="*/ 1929448 w 5155357"/>
              <a:gd name="connsiteY8819" fmla="*/ 775416 h 1041673"/>
              <a:gd name="connsiteX8820" fmla="*/ 1928888 w 5155357"/>
              <a:gd name="connsiteY8820" fmla="*/ 774795 h 1041673"/>
              <a:gd name="connsiteX8821" fmla="*/ 1928391 w 5155357"/>
              <a:gd name="connsiteY8821" fmla="*/ 774795 h 1041673"/>
              <a:gd name="connsiteX8822" fmla="*/ 1926774 w 5155357"/>
              <a:gd name="connsiteY8822" fmla="*/ 774670 h 1041673"/>
              <a:gd name="connsiteX8823" fmla="*/ 1926463 w 5155357"/>
              <a:gd name="connsiteY8823" fmla="*/ 774359 h 1041673"/>
              <a:gd name="connsiteX8824" fmla="*/ 1925593 w 5155357"/>
              <a:gd name="connsiteY8824" fmla="*/ 774359 h 1041673"/>
              <a:gd name="connsiteX8825" fmla="*/ 1925593 w 5155357"/>
              <a:gd name="connsiteY8825" fmla="*/ 775230 h 1041673"/>
              <a:gd name="connsiteX8826" fmla="*/ 1925903 w 5155357"/>
              <a:gd name="connsiteY8826" fmla="*/ 775603 h 1041673"/>
              <a:gd name="connsiteX8827" fmla="*/ 1926028 w 5155357"/>
              <a:gd name="connsiteY8827" fmla="*/ 775727 h 1041673"/>
              <a:gd name="connsiteX8828" fmla="*/ 2349829 w 5155357"/>
              <a:gd name="connsiteY8828" fmla="*/ 778774 h 1041673"/>
              <a:gd name="connsiteX8829" fmla="*/ 2348896 w 5155357"/>
              <a:gd name="connsiteY8829" fmla="*/ 779396 h 1041673"/>
              <a:gd name="connsiteX8830" fmla="*/ 2347964 w 5155357"/>
              <a:gd name="connsiteY8830" fmla="*/ 784059 h 1041673"/>
              <a:gd name="connsiteX8831" fmla="*/ 2338015 w 5155357"/>
              <a:gd name="connsiteY8831" fmla="*/ 831563 h 1041673"/>
              <a:gd name="connsiteX8832" fmla="*/ 2338637 w 5155357"/>
              <a:gd name="connsiteY8832" fmla="*/ 832557 h 1041673"/>
              <a:gd name="connsiteX8833" fmla="*/ 2338824 w 5155357"/>
              <a:gd name="connsiteY8833" fmla="*/ 832557 h 1041673"/>
              <a:gd name="connsiteX8834" fmla="*/ 2339632 w 5155357"/>
              <a:gd name="connsiteY8834" fmla="*/ 831936 h 1041673"/>
              <a:gd name="connsiteX8835" fmla="*/ 2349580 w 5155357"/>
              <a:gd name="connsiteY8835" fmla="*/ 784370 h 1041673"/>
              <a:gd name="connsiteX8836" fmla="*/ 2350513 w 5155357"/>
              <a:gd name="connsiteY8836" fmla="*/ 779707 h 1041673"/>
              <a:gd name="connsiteX8837" fmla="*/ 2349891 w 5155357"/>
              <a:gd name="connsiteY8837" fmla="*/ 778774 h 1041673"/>
              <a:gd name="connsiteX8838" fmla="*/ 1938401 w 5155357"/>
              <a:gd name="connsiteY8838" fmla="*/ 778525 h 1041673"/>
              <a:gd name="connsiteX8839" fmla="*/ 1943748 w 5155357"/>
              <a:gd name="connsiteY8839" fmla="*/ 779831 h 1041673"/>
              <a:gd name="connsiteX8840" fmla="*/ 1943873 w 5155357"/>
              <a:gd name="connsiteY8840" fmla="*/ 779831 h 1041673"/>
              <a:gd name="connsiteX8841" fmla="*/ 1944433 w 5155357"/>
              <a:gd name="connsiteY8841" fmla="*/ 779396 h 1041673"/>
              <a:gd name="connsiteX8842" fmla="*/ 1943997 w 5155357"/>
              <a:gd name="connsiteY8842" fmla="*/ 778774 h 1041673"/>
              <a:gd name="connsiteX8843" fmla="*/ 1938774 w 5155357"/>
              <a:gd name="connsiteY8843" fmla="*/ 777468 h 1041673"/>
              <a:gd name="connsiteX8844" fmla="*/ 1938463 w 5155357"/>
              <a:gd name="connsiteY8844" fmla="*/ 777468 h 1041673"/>
              <a:gd name="connsiteX8845" fmla="*/ 1937779 w 5155357"/>
              <a:gd name="connsiteY8845" fmla="*/ 777779 h 1041673"/>
              <a:gd name="connsiteX8846" fmla="*/ 1938153 w 5155357"/>
              <a:gd name="connsiteY8846" fmla="*/ 778463 h 1041673"/>
              <a:gd name="connsiteX8847" fmla="*/ 1938463 w 5155357"/>
              <a:gd name="connsiteY8847" fmla="*/ 778463 h 1041673"/>
              <a:gd name="connsiteX8848" fmla="*/ 1358286 w 5155357"/>
              <a:gd name="connsiteY8848" fmla="*/ 799541 h 1041673"/>
              <a:gd name="connsiteX8849" fmla="*/ 1358659 w 5155357"/>
              <a:gd name="connsiteY8849" fmla="*/ 799355 h 1041673"/>
              <a:gd name="connsiteX8850" fmla="*/ 1359281 w 5155357"/>
              <a:gd name="connsiteY8850" fmla="*/ 796121 h 1041673"/>
              <a:gd name="connsiteX8851" fmla="*/ 1359281 w 5155357"/>
              <a:gd name="connsiteY8851" fmla="*/ 795811 h 1041673"/>
              <a:gd name="connsiteX8852" fmla="*/ 1358846 w 5155357"/>
              <a:gd name="connsiteY8852" fmla="*/ 795375 h 1041673"/>
              <a:gd name="connsiteX8853" fmla="*/ 1358411 w 5155357"/>
              <a:gd name="connsiteY8853" fmla="*/ 795811 h 1041673"/>
              <a:gd name="connsiteX8854" fmla="*/ 1358411 w 5155357"/>
              <a:gd name="connsiteY8854" fmla="*/ 796184 h 1041673"/>
              <a:gd name="connsiteX8855" fmla="*/ 1357913 w 5155357"/>
              <a:gd name="connsiteY8855" fmla="*/ 798919 h 1041673"/>
              <a:gd name="connsiteX8856" fmla="*/ 1358037 w 5155357"/>
              <a:gd name="connsiteY8856" fmla="*/ 799479 h 1041673"/>
              <a:gd name="connsiteX8857" fmla="*/ 1358286 w 5155357"/>
              <a:gd name="connsiteY8857" fmla="*/ 799541 h 1041673"/>
              <a:gd name="connsiteX8858" fmla="*/ 2338389 w 5155357"/>
              <a:gd name="connsiteY8858" fmla="*/ 835915 h 1041673"/>
              <a:gd name="connsiteX8859" fmla="*/ 2337643 w 5155357"/>
              <a:gd name="connsiteY8859" fmla="*/ 836412 h 1041673"/>
              <a:gd name="connsiteX8860" fmla="*/ 2329062 w 5155357"/>
              <a:gd name="connsiteY8860" fmla="*/ 879750 h 1041673"/>
              <a:gd name="connsiteX8861" fmla="*/ 2325393 w 5155357"/>
              <a:gd name="connsiteY8861" fmla="*/ 899212 h 1041673"/>
              <a:gd name="connsiteX8862" fmla="*/ 2325891 w 5155357"/>
              <a:gd name="connsiteY8862" fmla="*/ 899958 h 1041673"/>
              <a:gd name="connsiteX8863" fmla="*/ 2326016 w 5155357"/>
              <a:gd name="connsiteY8863" fmla="*/ 899958 h 1041673"/>
              <a:gd name="connsiteX8864" fmla="*/ 2326637 w 5155357"/>
              <a:gd name="connsiteY8864" fmla="*/ 899460 h 1041673"/>
              <a:gd name="connsiteX8865" fmla="*/ 2330305 w 5155357"/>
              <a:gd name="connsiteY8865" fmla="*/ 879999 h 1041673"/>
              <a:gd name="connsiteX8866" fmla="*/ 2338886 w 5155357"/>
              <a:gd name="connsiteY8866" fmla="*/ 836661 h 1041673"/>
              <a:gd name="connsiteX8867" fmla="*/ 2338451 w 5155357"/>
              <a:gd name="connsiteY8867" fmla="*/ 835915 h 1041673"/>
              <a:gd name="connsiteX8868" fmla="*/ 1355240 w 5155357"/>
              <a:gd name="connsiteY8868" fmla="*/ 944290 h 1041673"/>
              <a:gd name="connsiteX8869" fmla="*/ 1354679 w 5155357"/>
              <a:gd name="connsiteY8869" fmla="*/ 943606 h 1041673"/>
              <a:gd name="connsiteX8870" fmla="*/ 1353996 w 5155357"/>
              <a:gd name="connsiteY8870" fmla="*/ 944166 h 1041673"/>
              <a:gd name="connsiteX8871" fmla="*/ 1355675 w 5155357"/>
              <a:gd name="connsiteY8871" fmla="*/ 971710 h 1041673"/>
              <a:gd name="connsiteX8872" fmla="*/ 1356296 w 5155357"/>
              <a:gd name="connsiteY8872" fmla="*/ 972146 h 1041673"/>
              <a:gd name="connsiteX8873" fmla="*/ 1356483 w 5155357"/>
              <a:gd name="connsiteY8873" fmla="*/ 972146 h 1041673"/>
              <a:gd name="connsiteX8874" fmla="*/ 1356919 w 5155357"/>
              <a:gd name="connsiteY8874" fmla="*/ 971400 h 1041673"/>
              <a:gd name="connsiteX8875" fmla="*/ 1355240 w 5155357"/>
              <a:gd name="connsiteY8875" fmla="*/ 944290 h 1041673"/>
              <a:gd name="connsiteX8876" fmla="*/ 478227 w 5155357"/>
              <a:gd name="connsiteY8876" fmla="*/ 804453 h 1041673"/>
              <a:gd name="connsiteX8877" fmla="*/ 475989 w 5155357"/>
              <a:gd name="connsiteY8877" fmla="*/ 808868 h 1041673"/>
              <a:gd name="connsiteX8878" fmla="*/ 478227 w 5155357"/>
              <a:gd name="connsiteY8878" fmla="*/ 809427 h 1041673"/>
              <a:gd name="connsiteX8879" fmla="*/ 478227 w 5155357"/>
              <a:gd name="connsiteY8879" fmla="*/ 804453 h 1041673"/>
              <a:gd name="connsiteX8880" fmla="*/ 2786812 w 5155357"/>
              <a:gd name="connsiteY8880" fmla="*/ 480322 h 1041673"/>
              <a:gd name="connsiteX8881" fmla="*/ 2801611 w 5155357"/>
              <a:gd name="connsiteY8881" fmla="*/ 466146 h 1041673"/>
              <a:gd name="connsiteX8882" fmla="*/ 2801611 w 5155357"/>
              <a:gd name="connsiteY8882" fmla="*/ 466643 h 1041673"/>
              <a:gd name="connsiteX8883" fmla="*/ 2800740 w 5155357"/>
              <a:gd name="connsiteY8883" fmla="*/ 467638 h 1041673"/>
              <a:gd name="connsiteX8884" fmla="*/ 2799558 w 5155357"/>
              <a:gd name="connsiteY8884" fmla="*/ 468819 h 1041673"/>
              <a:gd name="connsiteX8885" fmla="*/ 2799310 w 5155357"/>
              <a:gd name="connsiteY8885" fmla="*/ 469317 h 1041673"/>
              <a:gd name="connsiteX8886" fmla="*/ 2799683 w 5155357"/>
              <a:gd name="connsiteY8886" fmla="*/ 469566 h 1041673"/>
              <a:gd name="connsiteX8887" fmla="*/ 2799807 w 5155357"/>
              <a:gd name="connsiteY8887" fmla="*/ 469566 h 1041673"/>
              <a:gd name="connsiteX8888" fmla="*/ 2801424 w 5155357"/>
              <a:gd name="connsiteY8888" fmla="*/ 468073 h 1041673"/>
              <a:gd name="connsiteX8889" fmla="*/ 2802170 w 5155357"/>
              <a:gd name="connsiteY8889" fmla="*/ 467141 h 1041673"/>
              <a:gd name="connsiteX8890" fmla="*/ 2802170 w 5155357"/>
              <a:gd name="connsiteY8890" fmla="*/ 467141 h 1041673"/>
              <a:gd name="connsiteX8891" fmla="*/ 2802170 w 5155357"/>
              <a:gd name="connsiteY8891" fmla="*/ 467141 h 1041673"/>
              <a:gd name="connsiteX8892" fmla="*/ 2802357 w 5155357"/>
              <a:gd name="connsiteY8892" fmla="*/ 467016 h 1041673"/>
              <a:gd name="connsiteX8893" fmla="*/ 2802543 w 5155357"/>
              <a:gd name="connsiteY8893" fmla="*/ 466768 h 1041673"/>
              <a:gd name="connsiteX8894" fmla="*/ 2811683 w 5155357"/>
              <a:gd name="connsiteY8894" fmla="*/ 456011 h 1041673"/>
              <a:gd name="connsiteX8895" fmla="*/ 2811559 w 5155357"/>
              <a:gd name="connsiteY8895" fmla="*/ 456011 h 1041673"/>
              <a:gd name="connsiteX8896" fmla="*/ 2812243 w 5155357"/>
              <a:gd name="connsiteY8896" fmla="*/ 455140 h 1041673"/>
              <a:gd name="connsiteX8897" fmla="*/ 2813175 w 5155357"/>
              <a:gd name="connsiteY8897" fmla="*/ 453897 h 1041673"/>
              <a:gd name="connsiteX8898" fmla="*/ 2813175 w 5155357"/>
              <a:gd name="connsiteY8898" fmla="*/ 453897 h 1041673"/>
              <a:gd name="connsiteX8899" fmla="*/ 2816781 w 5155357"/>
              <a:gd name="connsiteY8899" fmla="*/ 446498 h 1041673"/>
              <a:gd name="connsiteX8900" fmla="*/ 2832947 w 5155357"/>
              <a:gd name="connsiteY8900" fmla="*/ 424238 h 1041673"/>
              <a:gd name="connsiteX8901" fmla="*/ 2832947 w 5155357"/>
              <a:gd name="connsiteY8901" fmla="*/ 424052 h 1041673"/>
              <a:gd name="connsiteX8902" fmla="*/ 2833694 w 5155357"/>
              <a:gd name="connsiteY8902" fmla="*/ 424238 h 1041673"/>
              <a:gd name="connsiteX8903" fmla="*/ 2834005 w 5155357"/>
              <a:gd name="connsiteY8903" fmla="*/ 424238 h 1041673"/>
              <a:gd name="connsiteX8904" fmla="*/ 2834129 w 5155357"/>
              <a:gd name="connsiteY8904" fmla="*/ 424238 h 1041673"/>
              <a:gd name="connsiteX8905" fmla="*/ 2834689 w 5155357"/>
              <a:gd name="connsiteY8905" fmla="*/ 423741 h 1041673"/>
              <a:gd name="connsiteX8906" fmla="*/ 2834191 w 5155357"/>
              <a:gd name="connsiteY8906" fmla="*/ 423057 h 1041673"/>
              <a:gd name="connsiteX8907" fmla="*/ 2833880 w 5155357"/>
              <a:gd name="connsiteY8907" fmla="*/ 423057 h 1041673"/>
              <a:gd name="connsiteX8908" fmla="*/ 2833570 w 5155357"/>
              <a:gd name="connsiteY8908" fmla="*/ 422932 h 1041673"/>
              <a:gd name="connsiteX8909" fmla="*/ 2833570 w 5155357"/>
              <a:gd name="connsiteY8909" fmla="*/ 422497 h 1041673"/>
              <a:gd name="connsiteX8910" fmla="*/ 2845819 w 5155357"/>
              <a:gd name="connsiteY8910" fmla="*/ 401854 h 1041673"/>
              <a:gd name="connsiteX8911" fmla="*/ 2854212 w 5155357"/>
              <a:gd name="connsiteY8911" fmla="*/ 385191 h 1041673"/>
              <a:gd name="connsiteX8912" fmla="*/ 2860927 w 5155357"/>
              <a:gd name="connsiteY8912" fmla="*/ 366164 h 1041673"/>
              <a:gd name="connsiteX8913" fmla="*/ 2870441 w 5155357"/>
              <a:gd name="connsiteY8913" fmla="*/ 295282 h 1041673"/>
              <a:gd name="connsiteX8914" fmla="*/ 2858689 w 5155357"/>
              <a:gd name="connsiteY8914" fmla="*/ 245043 h 1041673"/>
              <a:gd name="connsiteX8915" fmla="*/ 2845259 w 5155357"/>
              <a:gd name="connsiteY8915" fmla="*/ 196482 h 1041673"/>
              <a:gd name="connsiteX8916" fmla="*/ 2813984 w 5155357"/>
              <a:gd name="connsiteY8916" fmla="*/ 150222 h 1041673"/>
              <a:gd name="connsiteX8917" fmla="*/ 2788304 w 5155357"/>
              <a:gd name="connsiteY8917" fmla="*/ 128957 h 1041673"/>
              <a:gd name="connsiteX8918" fmla="*/ 2761506 w 5155357"/>
              <a:gd name="connsiteY8918" fmla="*/ 112232 h 1041673"/>
              <a:gd name="connsiteX8919" fmla="*/ 2740863 w 5155357"/>
              <a:gd name="connsiteY8919" fmla="*/ 107195 h 1041673"/>
              <a:gd name="connsiteX8920" fmla="*/ 2701256 w 5155357"/>
              <a:gd name="connsiteY8920" fmla="*/ 91091 h 1041673"/>
              <a:gd name="connsiteX8921" fmla="*/ 2685090 w 5155357"/>
              <a:gd name="connsiteY8921" fmla="*/ 87112 h 1041673"/>
              <a:gd name="connsiteX8922" fmla="*/ 2676696 w 5155357"/>
              <a:gd name="connsiteY8922" fmla="*/ 87672 h 1041673"/>
              <a:gd name="connsiteX8923" fmla="*/ 2639825 w 5155357"/>
              <a:gd name="connsiteY8923" fmla="*/ 84874 h 1041673"/>
              <a:gd name="connsiteX8924" fmla="*/ 2628633 w 5155357"/>
              <a:gd name="connsiteY8924" fmla="*/ 83817 h 1041673"/>
              <a:gd name="connsiteX8925" fmla="*/ 2596798 w 5155357"/>
              <a:gd name="connsiteY8925" fmla="*/ 84874 h 1041673"/>
              <a:gd name="connsiteX8926" fmla="*/ 2568321 w 5155357"/>
              <a:gd name="connsiteY8926" fmla="*/ 87112 h 1041673"/>
              <a:gd name="connsiteX8927" fmla="*/ 2548797 w 5155357"/>
              <a:gd name="connsiteY8927" fmla="*/ 89413 h 1041673"/>
              <a:gd name="connsiteX8928" fmla="*/ 2521998 w 5155357"/>
              <a:gd name="connsiteY8928" fmla="*/ 93268 h 1041673"/>
              <a:gd name="connsiteX8929" fmla="*/ 2516962 w 5155357"/>
              <a:gd name="connsiteY8929" fmla="*/ 93268 h 1041673"/>
              <a:gd name="connsiteX8930" fmla="*/ 2505770 w 5155357"/>
              <a:gd name="connsiteY8930" fmla="*/ 96625 h 1041673"/>
              <a:gd name="connsiteX8931" fmla="*/ 2481770 w 5155357"/>
              <a:gd name="connsiteY8931" fmla="*/ 102843 h 1041673"/>
              <a:gd name="connsiteX8932" fmla="*/ 2471137 w 5155357"/>
              <a:gd name="connsiteY8932" fmla="*/ 107258 h 1041673"/>
              <a:gd name="connsiteX8933" fmla="*/ 2465541 w 5155357"/>
              <a:gd name="connsiteY8933" fmla="*/ 107817 h 1041673"/>
              <a:gd name="connsiteX8934" fmla="*/ 2455469 w 5155357"/>
              <a:gd name="connsiteY8934" fmla="*/ 112294 h 1041673"/>
              <a:gd name="connsiteX8935" fmla="*/ 2417478 w 5155357"/>
              <a:gd name="connsiteY8935" fmla="*/ 126346 h 1041673"/>
              <a:gd name="connsiteX8936" fmla="*/ 2382286 w 5155357"/>
              <a:gd name="connsiteY8936" fmla="*/ 139714 h 1041673"/>
              <a:gd name="connsiteX8937" fmla="*/ 2354368 w 5155357"/>
              <a:gd name="connsiteY8937" fmla="*/ 155321 h 1041673"/>
              <a:gd name="connsiteX8938" fmla="*/ 2343736 w 5155357"/>
              <a:gd name="connsiteY8938" fmla="*/ 161414 h 1041673"/>
              <a:gd name="connsiteX8939" fmla="*/ 2335902 w 5155357"/>
              <a:gd name="connsiteY8939" fmla="*/ 165953 h 1041673"/>
              <a:gd name="connsiteX8940" fmla="*/ 2305746 w 5155357"/>
              <a:gd name="connsiteY8940" fmla="*/ 184855 h 1041673"/>
              <a:gd name="connsiteX8941" fmla="*/ 2291818 w 5155357"/>
              <a:gd name="connsiteY8941" fmla="*/ 195487 h 1041673"/>
              <a:gd name="connsiteX8942" fmla="*/ 2287901 w 5155357"/>
              <a:gd name="connsiteY8942" fmla="*/ 197166 h 1041673"/>
              <a:gd name="connsiteX8943" fmla="*/ 2281185 w 5155357"/>
              <a:gd name="connsiteY8943" fmla="*/ 203260 h 1041673"/>
              <a:gd name="connsiteX8944" fmla="*/ 2258864 w 5155357"/>
              <a:gd name="connsiteY8944" fmla="*/ 220545 h 1041673"/>
              <a:gd name="connsiteX8945" fmla="*/ 2238780 w 5155357"/>
              <a:gd name="connsiteY8945" fmla="*/ 239509 h 1041673"/>
              <a:gd name="connsiteX8946" fmla="*/ 2222615 w 5155357"/>
              <a:gd name="connsiteY8946" fmla="*/ 257354 h 1041673"/>
              <a:gd name="connsiteX8947" fmla="*/ 2223733 w 5155357"/>
              <a:gd name="connsiteY8947" fmla="*/ 260711 h 1041673"/>
              <a:gd name="connsiteX8948" fmla="*/ 2193577 w 5155357"/>
              <a:gd name="connsiteY8948" fmla="*/ 294847 h 1041673"/>
              <a:gd name="connsiteX8949" fmla="*/ 2195816 w 5155357"/>
              <a:gd name="connsiteY8949" fmla="*/ 295904 h 1041673"/>
              <a:gd name="connsiteX8950" fmla="*/ 2179650 w 5155357"/>
              <a:gd name="connsiteY8950" fmla="*/ 319407 h 1041673"/>
              <a:gd name="connsiteX8951" fmla="*/ 2165163 w 5155357"/>
              <a:gd name="connsiteY8951" fmla="*/ 344464 h 1041673"/>
              <a:gd name="connsiteX8952" fmla="*/ 2154592 w 5155357"/>
              <a:gd name="connsiteY8952" fmla="*/ 360631 h 1041673"/>
              <a:gd name="connsiteX8953" fmla="*/ 2148437 w 5155357"/>
              <a:gd name="connsiteY8953" fmla="*/ 377356 h 1041673"/>
              <a:gd name="connsiteX8954" fmla="*/ 2147877 w 5155357"/>
              <a:gd name="connsiteY8954" fmla="*/ 385253 h 1041673"/>
              <a:gd name="connsiteX8955" fmla="*/ 2144519 w 5155357"/>
              <a:gd name="connsiteY8955" fmla="*/ 394704 h 1041673"/>
              <a:gd name="connsiteX8956" fmla="*/ 2141722 w 5155357"/>
              <a:gd name="connsiteY8956" fmla="*/ 405336 h 1041673"/>
              <a:gd name="connsiteX8957" fmla="*/ 2150115 w 5155357"/>
              <a:gd name="connsiteY8957" fmla="*/ 436611 h 1041673"/>
              <a:gd name="connsiteX8958" fmla="*/ 2166841 w 5155357"/>
              <a:gd name="connsiteY8958" fmla="*/ 456695 h 1041673"/>
              <a:gd name="connsiteX8959" fmla="*/ 2190842 w 5155357"/>
              <a:gd name="connsiteY8959" fmla="*/ 467887 h 1041673"/>
              <a:gd name="connsiteX8960" fmla="*/ 2191961 w 5155357"/>
              <a:gd name="connsiteY8960" fmla="*/ 463410 h 1041673"/>
              <a:gd name="connsiteX8961" fmla="*/ 2207008 w 5155357"/>
              <a:gd name="connsiteY8961" fmla="*/ 463970 h 1041673"/>
              <a:gd name="connsiteX8962" fmla="*/ 2215402 w 5155357"/>
              <a:gd name="connsiteY8962" fmla="*/ 465711 h 1041673"/>
              <a:gd name="connsiteX8963" fmla="*/ 2214282 w 5155357"/>
              <a:gd name="connsiteY8963" fmla="*/ 460612 h 1041673"/>
              <a:gd name="connsiteX8964" fmla="*/ 2205888 w 5155357"/>
              <a:gd name="connsiteY8964" fmla="*/ 453897 h 1041673"/>
              <a:gd name="connsiteX8965" fmla="*/ 2204770 w 5155357"/>
              <a:gd name="connsiteY8965" fmla="*/ 447182 h 1041673"/>
              <a:gd name="connsiteX8966" fmla="*/ 2209246 w 5155357"/>
              <a:gd name="connsiteY8966" fmla="*/ 447803 h 1041673"/>
              <a:gd name="connsiteX8967" fmla="*/ 2209246 w 5155357"/>
              <a:gd name="connsiteY8967" fmla="*/ 447679 h 1041673"/>
              <a:gd name="connsiteX8968" fmla="*/ 2209992 w 5155357"/>
              <a:gd name="connsiteY8968" fmla="*/ 447803 h 1041673"/>
              <a:gd name="connsiteX8969" fmla="*/ 2210055 w 5155357"/>
              <a:gd name="connsiteY8969" fmla="*/ 447803 h 1041673"/>
              <a:gd name="connsiteX8970" fmla="*/ 2210925 w 5155357"/>
              <a:gd name="connsiteY8970" fmla="*/ 447057 h 1041673"/>
              <a:gd name="connsiteX8971" fmla="*/ 2210179 w 5155357"/>
              <a:gd name="connsiteY8971" fmla="*/ 446125 h 1041673"/>
              <a:gd name="connsiteX8972" fmla="*/ 2209806 w 5155357"/>
              <a:gd name="connsiteY8972" fmla="*/ 446062 h 1041673"/>
              <a:gd name="connsiteX8973" fmla="*/ 2203712 w 5155357"/>
              <a:gd name="connsiteY8973" fmla="*/ 435492 h 1041673"/>
              <a:gd name="connsiteX8974" fmla="*/ 2207070 w 5155357"/>
              <a:gd name="connsiteY8974" fmla="*/ 418207 h 1041673"/>
              <a:gd name="connsiteX8975" fmla="*/ 2207008 w 5155357"/>
              <a:gd name="connsiteY8975" fmla="*/ 418207 h 1041673"/>
              <a:gd name="connsiteX8976" fmla="*/ 2209371 w 5155357"/>
              <a:gd name="connsiteY8976" fmla="*/ 413544 h 1041673"/>
              <a:gd name="connsiteX8977" fmla="*/ 2209557 w 5155357"/>
              <a:gd name="connsiteY8977" fmla="*/ 413233 h 1041673"/>
              <a:gd name="connsiteX8978" fmla="*/ 2209308 w 5155357"/>
              <a:gd name="connsiteY8978" fmla="*/ 412487 h 1041673"/>
              <a:gd name="connsiteX8979" fmla="*/ 2208562 w 5155357"/>
              <a:gd name="connsiteY8979" fmla="*/ 412735 h 1041673"/>
              <a:gd name="connsiteX8980" fmla="*/ 2208376 w 5155357"/>
              <a:gd name="connsiteY8980" fmla="*/ 413046 h 1041673"/>
              <a:gd name="connsiteX8981" fmla="*/ 2206013 w 5155357"/>
              <a:gd name="connsiteY8981" fmla="*/ 417772 h 1041673"/>
              <a:gd name="connsiteX8982" fmla="*/ 2206013 w 5155357"/>
              <a:gd name="connsiteY8982" fmla="*/ 417772 h 1041673"/>
              <a:gd name="connsiteX8983" fmla="*/ 2204334 w 5155357"/>
              <a:gd name="connsiteY8983" fmla="*/ 417710 h 1041673"/>
              <a:gd name="connsiteX8984" fmla="*/ 2219941 w 5155357"/>
              <a:gd name="connsiteY8984" fmla="*/ 384196 h 1041673"/>
              <a:gd name="connsiteX8985" fmla="*/ 2226655 w 5155357"/>
              <a:gd name="connsiteY8985" fmla="*/ 374123 h 1041673"/>
              <a:gd name="connsiteX8986" fmla="*/ 2228894 w 5155357"/>
              <a:gd name="connsiteY8986" fmla="*/ 368030 h 1041673"/>
              <a:gd name="connsiteX8987" fmla="*/ 2257371 w 5155357"/>
              <a:gd name="connsiteY8987" fmla="*/ 331159 h 1041673"/>
              <a:gd name="connsiteX8988" fmla="*/ 2270802 w 5155357"/>
              <a:gd name="connsiteY8988" fmla="*/ 316174 h 1041673"/>
              <a:gd name="connsiteX8989" fmla="*/ 2273600 w 5155357"/>
              <a:gd name="connsiteY8989" fmla="*/ 315552 h 1041673"/>
              <a:gd name="connsiteX8990" fmla="*/ 2279196 w 5155357"/>
              <a:gd name="connsiteY8990" fmla="*/ 310516 h 1041673"/>
              <a:gd name="connsiteX8991" fmla="*/ 2329995 w 5155357"/>
              <a:gd name="connsiteY8991" fmla="*/ 264753 h 1041673"/>
              <a:gd name="connsiteX8992" fmla="*/ 2369042 w 5155357"/>
              <a:gd name="connsiteY8992" fmla="*/ 236276 h 1041673"/>
              <a:gd name="connsiteX8993" fmla="*/ 2419282 w 5155357"/>
              <a:gd name="connsiteY8993" fmla="*/ 207861 h 1041673"/>
              <a:gd name="connsiteX8994" fmla="*/ 2436566 w 5155357"/>
              <a:gd name="connsiteY8994" fmla="*/ 199964 h 1041673"/>
              <a:gd name="connsiteX8995" fmla="*/ 2409209 w 5155357"/>
              <a:gd name="connsiteY8995" fmla="*/ 264131 h 1041673"/>
              <a:gd name="connsiteX8996" fmla="*/ 2401934 w 5155357"/>
              <a:gd name="connsiteY8996" fmla="*/ 288194 h 1041673"/>
              <a:gd name="connsiteX8997" fmla="*/ 2392421 w 5155357"/>
              <a:gd name="connsiteY8997" fmla="*/ 309894 h 1041673"/>
              <a:gd name="connsiteX8998" fmla="*/ 2386265 w 5155357"/>
              <a:gd name="connsiteY8998" fmla="*/ 330537 h 1041673"/>
              <a:gd name="connsiteX8999" fmla="*/ 2380110 w 5155357"/>
              <a:gd name="connsiteY8999" fmla="*/ 346143 h 1041673"/>
              <a:gd name="connsiteX9000" fmla="*/ 2378990 w 5155357"/>
              <a:gd name="connsiteY9000" fmla="*/ 352921 h 1041673"/>
              <a:gd name="connsiteX9001" fmla="*/ 2363944 w 5155357"/>
              <a:gd name="connsiteY9001" fmla="*/ 395326 h 1041673"/>
              <a:gd name="connsiteX9002" fmla="*/ 2356669 w 5155357"/>
              <a:gd name="connsiteY9002" fmla="*/ 420445 h 1041673"/>
              <a:gd name="connsiteX9003" fmla="*/ 2348275 w 5155357"/>
              <a:gd name="connsiteY9003" fmla="*/ 445005 h 1041673"/>
              <a:gd name="connsiteX9004" fmla="*/ 2344358 w 5155357"/>
              <a:gd name="connsiteY9004" fmla="*/ 464467 h 1041673"/>
              <a:gd name="connsiteX9005" fmla="*/ 2338761 w 5155357"/>
              <a:gd name="connsiteY9005" fmla="*/ 482374 h 1041673"/>
              <a:gd name="connsiteX9006" fmla="*/ 2314202 w 5155357"/>
              <a:gd name="connsiteY9006" fmla="*/ 573899 h 1041673"/>
              <a:gd name="connsiteX9007" fmla="*/ 2311963 w 5155357"/>
              <a:gd name="connsiteY9007" fmla="*/ 583350 h 1041673"/>
              <a:gd name="connsiteX9008" fmla="*/ 2308046 w 5155357"/>
              <a:gd name="connsiteY9008" fmla="*/ 587330 h 1041673"/>
              <a:gd name="connsiteX9009" fmla="*/ 2301891 w 5155357"/>
              <a:gd name="connsiteY9009" fmla="*/ 605734 h 1041673"/>
              <a:gd name="connsiteX9010" fmla="*/ 2301891 w 5155357"/>
              <a:gd name="connsiteY9010" fmla="*/ 597278 h 1041673"/>
              <a:gd name="connsiteX9011" fmla="*/ 2300771 w 5155357"/>
              <a:gd name="connsiteY9011" fmla="*/ 595599 h 1041673"/>
              <a:gd name="connsiteX9012" fmla="*/ 2303009 w 5155357"/>
              <a:gd name="connsiteY9012" fmla="*/ 588387 h 1041673"/>
              <a:gd name="connsiteX9013" fmla="*/ 2300212 w 5155357"/>
              <a:gd name="connsiteY9013" fmla="*/ 588884 h 1041673"/>
              <a:gd name="connsiteX9014" fmla="*/ 2299092 w 5155357"/>
              <a:gd name="connsiteY9014" fmla="*/ 581112 h 1041673"/>
              <a:gd name="connsiteX9015" fmla="*/ 2300771 w 5155357"/>
              <a:gd name="connsiteY9015" fmla="*/ 568801 h 1041673"/>
              <a:gd name="connsiteX9016" fmla="*/ 2294616 w 5155357"/>
              <a:gd name="connsiteY9016" fmla="*/ 574956 h 1041673"/>
              <a:gd name="connsiteX9017" fmla="*/ 2290698 w 5155357"/>
              <a:gd name="connsiteY9017" fmla="*/ 583350 h 1041673"/>
              <a:gd name="connsiteX9018" fmla="*/ 2283984 w 5155357"/>
              <a:gd name="connsiteY9018" fmla="*/ 588449 h 1041673"/>
              <a:gd name="connsiteX9019" fmla="*/ 2280626 w 5155357"/>
              <a:gd name="connsiteY9019" fmla="*/ 610708 h 1041673"/>
              <a:gd name="connsiteX9020" fmla="*/ 2278947 w 5155357"/>
              <a:gd name="connsiteY9020" fmla="*/ 614625 h 1041673"/>
              <a:gd name="connsiteX9021" fmla="*/ 2278387 w 5155357"/>
              <a:gd name="connsiteY9021" fmla="*/ 620221 h 1041673"/>
              <a:gd name="connsiteX9022" fmla="*/ 2282305 w 5155357"/>
              <a:gd name="connsiteY9022" fmla="*/ 631413 h 1041673"/>
              <a:gd name="connsiteX9023" fmla="*/ 2287341 w 5155357"/>
              <a:gd name="connsiteY9023" fmla="*/ 644782 h 1041673"/>
              <a:gd name="connsiteX9024" fmla="*/ 2290698 w 5155357"/>
              <a:gd name="connsiteY9024" fmla="*/ 655974 h 1041673"/>
              <a:gd name="connsiteX9025" fmla="*/ 2290139 w 5155357"/>
              <a:gd name="connsiteY9025" fmla="*/ 670461 h 1041673"/>
              <a:gd name="connsiteX9026" fmla="*/ 2283984 w 5155357"/>
              <a:gd name="connsiteY9026" fmla="*/ 695643 h 1041673"/>
              <a:gd name="connsiteX9027" fmla="*/ 2281745 w 5155357"/>
              <a:gd name="connsiteY9027" fmla="*/ 708389 h 1041673"/>
              <a:gd name="connsiteX9028" fmla="*/ 2274470 w 5155357"/>
              <a:gd name="connsiteY9028" fmla="*/ 738545 h 1041673"/>
              <a:gd name="connsiteX9029" fmla="*/ 2268874 w 5155357"/>
              <a:gd name="connsiteY9029" fmla="*/ 769323 h 1041673"/>
              <a:gd name="connsiteX9030" fmla="*/ 2263278 w 5155357"/>
              <a:gd name="connsiteY9030" fmla="*/ 800598 h 1041673"/>
              <a:gd name="connsiteX9031" fmla="*/ 2259921 w 5155357"/>
              <a:gd name="connsiteY9031" fmla="*/ 809490 h 1041673"/>
              <a:gd name="connsiteX9032" fmla="*/ 2258242 w 5155357"/>
              <a:gd name="connsiteY9032" fmla="*/ 826775 h 1041673"/>
              <a:gd name="connsiteX9033" fmla="*/ 2256004 w 5155357"/>
              <a:gd name="connsiteY9033" fmla="*/ 834609 h 1041673"/>
              <a:gd name="connsiteX9034" fmla="*/ 2249288 w 5155357"/>
              <a:gd name="connsiteY9034" fmla="*/ 869242 h 1041673"/>
              <a:gd name="connsiteX9035" fmla="*/ 2243693 w 5155357"/>
              <a:gd name="connsiteY9035" fmla="*/ 905616 h 1041673"/>
              <a:gd name="connsiteX9036" fmla="*/ 2241454 w 5155357"/>
              <a:gd name="connsiteY9036" fmla="*/ 924518 h 1041673"/>
              <a:gd name="connsiteX9037" fmla="*/ 2242573 w 5155357"/>
              <a:gd name="connsiteY9037" fmla="*/ 930673 h 1041673"/>
              <a:gd name="connsiteX9038" fmla="*/ 2243133 w 5155357"/>
              <a:gd name="connsiteY9038" fmla="*/ 944601 h 1041673"/>
              <a:gd name="connsiteX9039" fmla="*/ 2243133 w 5155357"/>
              <a:gd name="connsiteY9039" fmla="*/ 955234 h 1041673"/>
              <a:gd name="connsiteX9040" fmla="*/ 2250967 w 5155357"/>
              <a:gd name="connsiteY9040" fmla="*/ 979296 h 1041673"/>
              <a:gd name="connsiteX9041" fmla="*/ 2253205 w 5155357"/>
              <a:gd name="connsiteY9041" fmla="*/ 987628 h 1041673"/>
              <a:gd name="connsiteX9042" fmla="*/ 2265455 w 5155357"/>
              <a:gd name="connsiteY9042" fmla="*/ 1006654 h 1041673"/>
              <a:gd name="connsiteX9043" fmla="*/ 2276646 w 5155357"/>
              <a:gd name="connsiteY9043" fmla="*/ 1018903 h 1041673"/>
              <a:gd name="connsiteX9044" fmla="*/ 2292812 w 5155357"/>
              <a:gd name="connsiteY9044" fmla="*/ 1027919 h 1041673"/>
              <a:gd name="connsiteX9045" fmla="*/ 2295611 w 5155357"/>
              <a:gd name="connsiteY9045" fmla="*/ 1024561 h 1041673"/>
              <a:gd name="connsiteX9046" fmla="*/ 2301766 w 5155357"/>
              <a:gd name="connsiteY9046" fmla="*/ 1030717 h 1041673"/>
              <a:gd name="connsiteX9047" fmla="*/ 2308481 w 5155357"/>
              <a:gd name="connsiteY9047" fmla="*/ 1034075 h 1041673"/>
              <a:gd name="connsiteX9048" fmla="*/ 2313518 w 5155357"/>
              <a:gd name="connsiteY9048" fmla="*/ 1028416 h 1041673"/>
              <a:gd name="connsiteX9049" fmla="*/ 2313518 w 5155357"/>
              <a:gd name="connsiteY9049" fmla="*/ 1025618 h 1041673"/>
              <a:gd name="connsiteX9050" fmla="*/ 2317994 w 5155357"/>
              <a:gd name="connsiteY9050" fmla="*/ 1025618 h 1041673"/>
              <a:gd name="connsiteX9051" fmla="*/ 2312398 w 5155357"/>
              <a:gd name="connsiteY9051" fmla="*/ 1013929 h 1041673"/>
              <a:gd name="connsiteX9052" fmla="*/ 2309601 w 5155357"/>
              <a:gd name="connsiteY9052" fmla="*/ 1003794 h 1041673"/>
              <a:gd name="connsiteX9053" fmla="*/ 2306802 w 5155357"/>
              <a:gd name="connsiteY9053" fmla="*/ 978177 h 1041673"/>
              <a:gd name="connsiteX9054" fmla="*/ 2309601 w 5155357"/>
              <a:gd name="connsiteY9054" fmla="*/ 974819 h 1041673"/>
              <a:gd name="connsiteX9055" fmla="*/ 2311839 w 5155357"/>
              <a:gd name="connsiteY9055" fmla="*/ 956353 h 1041673"/>
              <a:gd name="connsiteX9056" fmla="*/ 2319673 w 5155357"/>
              <a:gd name="connsiteY9056" fmla="*/ 901699 h 1041673"/>
              <a:gd name="connsiteX9057" fmla="*/ 2330865 w 5155357"/>
              <a:gd name="connsiteY9057" fmla="*/ 840205 h 1041673"/>
              <a:gd name="connsiteX9058" fmla="*/ 2344233 w 5155357"/>
              <a:gd name="connsiteY9058" fmla="*/ 778774 h 1041673"/>
              <a:gd name="connsiteX9059" fmla="*/ 2350389 w 5155357"/>
              <a:gd name="connsiteY9059" fmla="*/ 748120 h 1041673"/>
              <a:gd name="connsiteX9060" fmla="*/ 2358782 w 5155357"/>
              <a:gd name="connsiteY9060" fmla="*/ 710192 h 1041673"/>
              <a:gd name="connsiteX9061" fmla="*/ 2362140 w 5155357"/>
              <a:gd name="connsiteY9061" fmla="*/ 700617 h 1041673"/>
              <a:gd name="connsiteX9062" fmla="*/ 2365498 w 5155357"/>
              <a:gd name="connsiteY9062" fmla="*/ 702358 h 1041673"/>
              <a:gd name="connsiteX9063" fmla="*/ 2365498 w 5155357"/>
              <a:gd name="connsiteY9063" fmla="*/ 702917 h 1041673"/>
              <a:gd name="connsiteX9064" fmla="*/ 2365560 w 5155357"/>
              <a:gd name="connsiteY9064" fmla="*/ 702917 h 1041673"/>
              <a:gd name="connsiteX9065" fmla="*/ 2364254 w 5155357"/>
              <a:gd name="connsiteY9065" fmla="*/ 708203 h 1041673"/>
              <a:gd name="connsiteX9066" fmla="*/ 2363198 w 5155357"/>
              <a:gd name="connsiteY9066" fmla="*/ 711933 h 1041673"/>
              <a:gd name="connsiteX9067" fmla="*/ 2363881 w 5155357"/>
              <a:gd name="connsiteY9067" fmla="*/ 712990 h 1041673"/>
              <a:gd name="connsiteX9068" fmla="*/ 2364068 w 5155357"/>
              <a:gd name="connsiteY9068" fmla="*/ 712990 h 1041673"/>
              <a:gd name="connsiteX9069" fmla="*/ 2364939 w 5155357"/>
              <a:gd name="connsiteY9069" fmla="*/ 712306 h 1041673"/>
              <a:gd name="connsiteX9070" fmla="*/ 2365933 w 5155357"/>
              <a:gd name="connsiteY9070" fmla="*/ 708700 h 1041673"/>
              <a:gd name="connsiteX9071" fmla="*/ 2367239 w 5155357"/>
              <a:gd name="connsiteY9071" fmla="*/ 703415 h 1041673"/>
              <a:gd name="connsiteX9072" fmla="*/ 2369975 w 5155357"/>
              <a:gd name="connsiteY9072" fmla="*/ 700555 h 1041673"/>
              <a:gd name="connsiteX9073" fmla="*/ 2396213 w 5155357"/>
              <a:gd name="connsiteY9073" fmla="*/ 698316 h 1041673"/>
              <a:gd name="connsiteX9074" fmla="*/ 2412939 w 5155357"/>
              <a:gd name="connsiteY9074" fmla="*/ 697757 h 1041673"/>
              <a:gd name="connsiteX9075" fmla="*/ 2421333 w 5155357"/>
              <a:gd name="connsiteY9075" fmla="*/ 694959 h 1041673"/>
              <a:gd name="connsiteX9076" fmla="*/ 2430847 w 5155357"/>
              <a:gd name="connsiteY9076" fmla="*/ 693280 h 1041673"/>
              <a:gd name="connsiteX9077" fmla="*/ 2445893 w 5155357"/>
              <a:gd name="connsiteY9077" fmla="*/ 690482 h 1041673"/>
              <a:gd name="connsiteX9078" fmla="*/ 2471572 w 5155357"/>
              <a:gd name="connsiteY9078" fmla="*/ 680969 h 1041673"/>
              <a:gd name="connsiteX9079" fmla="*/ 2478847 w 5155357"/>
              <a:gd name="connsiteY9079" fmla="*/ 678233 h 1041673"/>
              <a:gd name="connsiteX9080" fmla="*/ 2487241 w 5155357"/>
              <a:gd name="connsiteY9080" fmla="*/ 676492 h 1041673"/>
              <a:gd name="connsiteX9081" fmla="*/ 2495076 w 5155357"/>
              <a:gd name="connsiteY9081" fmla="*/ 673134 h 1041673"/>
              <a:gd name="connsiteX9082" fmla="*/ 2502910 w 5155357"/>
              <a:gd name="connsiteY9082" fmla="*/ 669777 h 1041673"/>
              <a:gd name="connsiteX9083" fmla="*/ 2525792 w 5155357"/>
              <a:gd name="connsiteY9083" fmla="*/ 661943 h 1041673"/>
              <a:gd name="connsiteX9084" fmla="*/ 2529709 w 5155357"/>
              <a:gd name="connsiteY9084" fmla="*/ 661943 h 1041673"/>
              <a:gd name="connsiteX9085" fmla="*/ 2533626 w 5155357"/>
              <a:gd name="connsiteY9085" fmla="*/ 658025 h 1041673"/>
              <a:gd name="connsiteX9086" fmla="*/ 2534185 w 5155357"/>
              <a:gd name="connsiteY9086" fmla="*/ 660326 h 1041673"/>
              <a:gd name="connsiteX9087" fmla="*/ 2540216 w 5155357"/>
              <a:gd name="connsiteY9087" fmla="*/ 655227 h 1041673"/>
              <a:gd name="connsiteX9088" fmla="*/ 2540403 w 5155357"/>
              <a:gd name="connsiteY9088" fmla="*/ 655849 h 1041673"/>
              <a:gd name="connsiteX9089" fmla="*/ 2539967 w 5155357"/>
              <a:gd name="connsiteY9089" fmla="*/ 656098 h 1041673"/>
              <a:gd name="connsiteX9090" fmla="*/ 2539284 w 5155357"/>
              <a:gd name="connsiteY9090" fmla="*/ 656471 h 1041673"/>
              <a:gd name="connsiteX9091" fmla="*/ 2538973 w 5155357"/>
              <a:gd name="connsiteY9091" fmla="*/ 657217 h 1041673"/>
              <a:gd name="connsiteX9092" fmla="*/ 2539470 w 5155357"/>
              <a:gd name="connsiteY9092" fmla="*/ 657590 h 1041673"/>
              <a:gd name="connsiteX9093" fmla="*/ 2539657 w 5155357"/>
              <a:gd name="connsiteY9093" fmla="*/ 657590 h 1041673"/>
              <a:gd name="connsiteX9094" fmla="*/ 2540528 w 5155357"/>
              <a:gd name="connsiteY9094" fmla="*/ 657155 h 1041673"/>
              <a:gd name="connsiteX9095" fmla="*/ 2541211 w 5155357"/>
              <a:gd name="connsiteY9095" fmla="*/ 656844 h 1041673"/>
              <a:gd name="connsiteX9096" fmla="*/ 2541336 w 5155357"/>
              <a:gd name="connsiteY9096" fmla="*/ 656844 h 1041673"/>
              <a:gd name="connsiteX9097" fmla="*/ 2541460 w 5155357"/>
              <a:gd name="connsiteY9097" fmla="*/ 656782 h 1041673"/>
              <a:gd name="connsiteX9098" fmla="*/ 2543450 w 5155357"/>
              <a:gd name="connsiteY9098" fmla="*/ 656160 h 1041673"/>
              <a:gd name="connsiteX9099" fmla="*/ 2544693 w 5155357"/>
              <a:gd name="connsiteY9099" fmla="*/ 655725 h 1041673"/>
              <a:gd name="connsiteX9100" fmla="*/ 2545066 w 5155357"/>
              <a:gd name="connsiteY9100" fmla="*/ 655041 h 1041673"/>
              <a:gd name="connsiteX9101" fmla="*/ 2544383 w 5155357"/>
              <a:gd name="connsiteY9101" fmla="*/ 654668 h 1041673"/>
              <a:gd name="connsiteX9102" fmla="*/ 2543076 w 5155357"/>
              <a:gd name="connsiteY9102" fmla="*/ 655165 h 1041673"/>
              <a:gd name="connsiteX9103" fmla="*/ 2541646 w 5155357"/>
              <a:gd name="connsiteY9103" fmla="*/ 655663 h 1041673"/>
              <a:gd name="connsiteX9104" fmla="*/ 2541398 w 5155357"/>
              <a:gd name="connsiteY9104" fmla="*/ 654854 h 1041673"/>
              <a:gd name="connsiteX9105" fmla="*/ 2541522 w 5155357"/>
              <a:gd name="connsiteY9105" fmla="*/ 654854 h 1041673"/>
              <a:gd name="connsiteX9106" fmla="*/ 2564963 w 5155357"/>
              <a:gd name="connsiteY9106" fmla="*/ 644346 h 1041673"/>
              <a:gd name="connsiteX9107" fmla="*/ 2567761 w 5155357"/>
              <a:gd name="connsiteY9107" fmla="*/ 644844 h 1041673"/>
              <a:gd name="connsiteX9108" fmla="*/ 2570559 w 5155357"/>
              <a:gd name="connsiteY9108" fmla="*/ 643227 h 1041673"/>
              <a:gd name="connsiteX9109" fmla="*/ 2595119 w 5155357"/>
              <a:gd name="connsiteY9109" fmla="*/ 627558 h 1041673"/>
              <a:gd name="connsiteX9110" fmla="*/ 2594995 w 5155357"/>
              <a:gd name="connsiteY9110" fmla="*/ 627558 h 1041673"/>
              <a:gd name="connsiteX9111" fmla="*/ 2629006 w 5155357"/>
              <a:gd name="connsiteY9111" fmla="*/ 607475 h 1041673"/>
              <a:gd name="connsiteX9112" fmla="*/ 2638643 w 5155357"/>
              <a:gd name="connsiteY9112" fmla="*/ 601506 h 1041673"/>
              <a:gd name="connsiteX9113" fmla="*/ 2638830 w 5155357"/>
              <a:gd name="connsiteY9113" fmla="*/ 600760 h 1041673"/>
              <a:gd name="connsiteX9114" fmla="*/ 2638084 w 5155357"/>
              <a:gd name="connsiteY9114" fmla="*/ 600573 h 1041673"/>
              <a:gd name="connsiteX9115" fmla="*/ 2628508 w 5155357"/>
              <a:gd name="connsiteY9115" fmla="*/ 606542 h 1041673"/>
              <a:gd name="connsiteX9116" fmla="*/ 2594559 w 5155357"/>
              <a:gd name="connsiteY9116" fmla="*/ 626501 h 1041673"/>
              <a:gd name="connsiteX9117" fmla="*/ 2594559 w 5155357"/>
              <a:gd name="connsiteY9117" fmla="*/ 626501 h 1041673"/>
              <a:gd name="connsiteX9118" fmla="*/ 2592881 w 5155357"/>
              <a:gd name="connsiteY9118" fmla="*/ 626501 h 1041673"/>
              <a:gd name="connsiteX9119" fmla="*/ 2616322 w 5155357"/>
              <a:gd name="connsiteY9119" fmla="*/ 610273 h 1041673"/>
              <a:gd name="connsiteX9120" fmla="*/ 2620239 w 5155357"/>
              <a:gd name="connsiteY9120" fmla="*/ 609713 h 1041673"/>
              <a:gd name="connsiteX9121" fmla="*/ 2692800 w 5155357"/>
              <a:gd name="connsiteY9121" fmla="*/ 561712 h 1041673"/>
              <a:gd name="connsiteX9122" fmla="*/ 2716800 w 5155357"/>
              <a:gd name="connsiteY9122" fmla="*/ 544987 h 1041673"/>
              <a:gd name="connsiteX9123" fmla="*/ 2726749 w 5155357"/>
              <a:gd name="connsiteY9123" fmla="*/ 536158 h 1041673"/>
              <a:gd name="connsiteX9124" fmla="*/ 2726998 w 5155357"/>
              <a:gd name="connsiteY9124" fmla="*/ 536406 h 1041673"/>
              <a:gd name="connsiteX9125" fmla="*/ 2723951 w 5155357"/>
              <a:gd name="connsiteY9125" fmla="*/ 539266 h 1041673"/>
              <a:gd name="connsiteX9126" fmla="*/ 2721464 w 5155357"/>
              <a:gd name="connsiteY9126" fmla="*/ 541256 h 1041673"/>
              <a:gd name="connsiteX9127" fmla="*/ 2721464 w 5155357"/>
              <a:gd name="connsiteY9127" fmla="*/ 542002 h 1041673"/>
              <a:gd name="connsiteX9128" fmla="*/ 2721836 w 5155357"/>
              <a:gd name="connsiteY9128" fmla="*/ 542127 h 1041673"/>
              <a:gd name="connsiteX9129" fmla="*/ 2722210 w 5155357"/>
              <a:gd name="connsiteY9129" fmla="*/ 541940 h 1041673"/>
              <a:gd name="connsiteX9130" fmla="*/ 2724510 w 5155357"/>
              <a:gd name="connsiteY9130" fmla="*/ 540075 h 1041673"/>
              <a:gd name="connsiteX9131" fmla="*/ 2727868 w 5155357"/>
              <a:gd name="connsiteY9131" fmla="*/ 536904 h 1041673"/>
              <a:gd name="connsiteX9132" fmla="*/ 2727930 w 5155357"/>
              <a:gd name="connsiteY9132" fmla="*/ 536904 h 1041673"/>
              <a:gd name="connsiteX9133" fmla="*/ 2729485 w 5155357"/>
              <a:gd name="connsiteY9133" fmla="*/ 535660 h 1041673"/>
              <a:gd name="connsiteX9134" fmla="*/ 2730728 w 5155357"/>
              <a:gd name="connsiteY9134" fmla="*/ 534665 h 1041673"/>
              <a:gd name="connsiteX9135" fmla="*/ 2731039 w 5155357"/>
              <a:gd name="connsiteY9135" fmla="*/ 533795 h 1041673"/>
              <a:gd name="connsiteX9136" fmla="*/ 2730169 w 5155357"/>
              <a:gd name="connsiteY9136" fmla="*/ 533484 h 1041673"/>
              <a:gd name="connsiteX9137" fmla="*/ 2728552 w 5155357"/>
              <a:gd name="connsiteY9137" fmla="*/ 534727 h 1041673"/>
              <a:gd name="connsiteX9138" fmla="*/ 2727619 w 5155357"/>
              <a:gd name="connsiteY9138" fmla="*/ 535474 h 1041673"/>
              <a:gd name="connsiteX9139" fmla="*/ 2727122 w 5155357"/>
              <a:gd name="connsiteY9139" fmla="*/ 534976 h 1041673"/>
              <a:gd name="connsiteX9140" fmla="*/ 2727370 w 5155357"/>
              <a:gd name="connsiteY9140" fmla="*/ 534976 h 1041673"/>
              <a:gd name="connsiteX9141" fmla="*/ 2743536 w 5155357"/>
              <a:gd name="connsiteY9141" fmla="*/ 519245 h 1041673"/>
              <a:gd name="connsiteX9142" fmla="*/ 2749693 w 5155357"/>
              <a:gd name="connsiteY9142" fmla="*/ 515328 h 1041673"/>
              <a:gd name="connsiteX9143" fmla="*/ 2749693 w 5155357"/>
              <a:gd name="connsiteY9143" fmla="*/ 515577 h 1041673"/>
              <a:gd name="connsiteX9144" fmla="*/ 2740552 w 5155357"/>
              <a:gd name="connsiteY9144" fmla="*/ 524779 h 1041673"/>
              <a:gd name="connsiteX9145" fmla="*/ 2737133 w 5155357"/>
              <a:gd name="connsiteY9145" fmla="*/ 527888 h 1041673"/>
              <a:gd name="connsiteX9146" fmla="*/ 2737133 w 5155357"/>
              <a:gd name="connsiteY9146" fmla="*/ 528572 h 1041673"/>
              <a:gd name="connsiteX9147" fmla="*/ 2737505 w 5155357"/>
              <a:gd name="connsiteY9147" fmla="*/ 528696 h 1041673"/>
              <a:gd name="connsiteX9148" fmla="*/ 2737816 w 5155357"/>
              <a:gd name="connsiteY9148" fmla="*/ 528572 h 1041673"/>
              <a:gd name="connsiteX9149" fmla="*/ 2741236 w 5155357"/>
              <a:gd name="connsiteY9149" fmla="*/ 525525 h 1041673"/>
              <a:gd name="connsiteX9150" fmla="*/ 2750749 w 5155357"/>
              <a:gd name="connsiteY9150" fmla="*/ 515950 h 1041673"/>
              <a:gd name="connsiteX9151" fmla="*/ 2750749 w 5155357"/>
              <a:gd name="connsiteY9151" fmla="*/ 515826 h 1041673"/>
              <a:gd name="connsiteX9152" fmla="*/ 2750936 w 5155357"/>
              <a:gd name="connsiteY9152" fmla="*/ 515826 h 1041673"/>
              <a:gd name="connsiteX9153" fmla="*/ 2769092 w 5155357"/>
              <a:gd name="connsiteY9153" fmla="*/ 498913 h 1041673"/>
              <a:gd name="connsiteX9154" fmla="*/ 2769092 w 5155357"/>
              <a:gd name="connsiteY9154" fmla="*/ 498913 h 1041673"/>
              <a:gd name="connsiteX9155" fmla="*/ 2778107 w 5155357"/>
              <a:gd name="connsiteY9155" fmla="*/ 489587 h 1041673"/>
              <a:gd name="connsiteX9156" fmla="*/ 2786937 w 5155357"/>
              <a:gd name="connsiteY9156" fmla="*/ 480509 h 1041673"/>
              <a:gd name="connsiteX9157" fmla="*/ 2786937 w 5155357"/>
              <a:gd name="connsiteY9157" fmla="*/ 480509 h 1041673"/>
              <a:gd name="connsiteX9158" fmla="*/ 2820015 w 5155357"/>
              <a:gd name="connsiteY9158" fmla="*/ 432632 h 1041673"/>
              <a:gd name="connsiteX9159" fmla="*/ 2822812 w 5155357"/>
              <a:gd name="connsiteY9159" fmla="*/ 427098 h 1041673"/>
              <a:gd name="connsiteX9160" fmla="*/ 2826730 w 5155357"/>
              <a:gd name="connsiteY9160" fmla="*/ 423181 h 1041673"/>
              <a:gd name="connsiteX9161" fmla="*/ 2834005 w 5155357"/>
              <a:gd name="connsiteY9161" fmla="*/ 408072 h 1041673"/>
              <a:gd name="connsiteX9162" fmla="*/ 2836243 w 5155357"/>
              <a:gd name="connsiteY9162" fmla="*/ 406455 h 1041673"/>
              <a:gd name="connsiteX9163" fmla="*/ 2837922 w 5155357"/>
              <a:gd name="connsiteY9163" fmla="*/ 401916 h 1041673"/>
              <a:gd name="connsiteX9164" fmla="*/ 2847995 w 5155357"/>
              <a:gd name="connsiteY9164" fmla="*/ 381336 h 1041673"/>
              <a:gd name="connsiteX9165" fmla="*/ 2852471 w 5155357"/>
              <a:gd name="connsiteY9165" fmla="*/ 373439 h 1041673"/>
              <a:gd name="connsiteX9166" fmla="*/ 2854150 w 5155357"/>
              <a:gd name="connsiteY9166" fmla="*/ 366724 h 1041673"/>
              <a:gd name="connsiteX9167" fmla="*/ 2856388 w 5155357"/>
              <a:gd name="connsiteY9167" fmla="*/ 360568 h 1041673"/>
              <a:gd name="connsiteX9168" fmla="*/ 2853591 w 5155357"/>
              <a:gd name="connsiteY9168" fmla="*/ 371201 h 1041673"/>
              <a:gd name="connsiteX9169" fmla="*/ 2853591 w 5155357"/>
              <a:gd name="connsiteY9169" fmla="*/ 375678 h 1041673"/>
              <a:gd name="connsiteX9170" fmla="*/ 2845197 w 5155357"/>
              <a:gd name="connsiteY9170" fmla="*/ 394642 h 1041673"/>
              <a:gd name="connsiteX9171" fmla="*/ 2837922 w 5155357"/>
              <a:gd name="connsiteY9171" fmla="*/ 406393 h 1041673"/>
              <a:gd name="connsiteX9172" fmla="*/ 2827849 w 5155357"/>
              <a:gd name="connsiteY9172" fmla="*/ 424238 h 1041673"/>
              <a:gd name="connsiteX9173" fmla="*/ 2817465 w 5155357"/>
              <a:gd name="connsiteY9173" fmla="*/ 438725 h 1041673"/>
              <a:gd name="connsiteX9174" fmla="*/ 2820015 w 5155357"/>
              <a:gd name="connsiteY9174" fmla="*/ 432570 h 1041673"/>
              <a:gd name="connsiteX9175" fmla="*/ 2812180 w 5155357"/>
              <a:gd name="connsiteY9175" fmla="*/ 453835 h 1041673"/>
              <a:gd name="connsiteX9176" fmla="*/ 2812367 w 5155357"/>
              <a:gd name="connsiteY9176" fmla="*/ 453835 h 1041673"/>
              <a:gd name="connsiteX9177" fmla="*/ 2811683 w 5155357"/>
              <a:gd name="connsiteY9177" fmla="*/ 454705 h 1041673"/>
              <a:gd name="connsiteX9178" fmla="*/ 2811062 w 5155357"/>
              <a:gd name="connsiteY9178" fmla="*/ 455513 h 1041673"/>
              <a:gd name="connsiteX9179" fmla="*/ 2812243 w 5155357"/>
              <a:gd name="connsiteY9179" fmla="*/ 453835 h 1041673"/>
              <a:gd name="connsiteX9180" fmla="*/ 2270678 w 5155357"/>
              <a:gd name="connsiteY9180" fmla="*/ 311448 h 1041673"/>
              <a:gd name="connsiteX9181" fmla="*/ 2215961 w 5155357"/>
              <a:gd name="connsiteY9181" fmla="*/ 378973 h 1041673"/>
              <a:gd name="connsiteX9182" fmla="*/ 2212604 w 5155357"/>
              <a:gd name="connsiteY9182" fmla="*/ 381274 h 1041673"/>
              <a:gd name="connsiteX9183" fmla="*/ 2200292 w 5155357"/>
              <a:gd name="connsiteY9183" fmla="*/ 406891 h 1041673"/>
              <a:gd name="connsiteX9184" fmla="*/ 2195816 w 5155357"/>
              <a:gd name="connsiteY9184" fmla="*/ 414725 h 1041673"/>
              <a:gd name="connsiteX9185" fmla="*/ 2209743 w 5155357"/>
              <a:gd name="connsiteY9185" fmla="*/ 382890 h 1041673"/>
              <a:gd name="connsiteX9186" fmla="*/ 2229267 w 5155357"/>
              <a:gd name="connsiteY9186" fmla="*/ 355532 h 1041673"/>
              <a:gd name="connsiteX9187" fmla="*/ 2239899 w 5155357"/>
              <a:gd name="connsiteY9187" fmla="*/ 341604 h 1041673"/>
              <a:gd name="connsiteX9188" fmla="*/ 2273413 w 5155357"/>
              <a:gd name="connsiteY9188" fmla="*/ 307034 h 1041673"/>
              <a:gd name="connsiteX9189" fmla="*/ 2270615 w 5155357"/>
              <a:gd name="connsiteY9189" fmla="*/ 311448 h 1041673"/>
              <a:gd name="connsiteX9190" fmla="*/ 2281310 w 5155357"/>
              <a:gd name="connsiteY9190" fmla="*/ 300381 h 1041673"/>
              <a:gd name="connsiteX9191" fmla="*/ 2286346 w 5155357"/>
              <a:gd name="connsiteY9191" fmla="*/ 295842 h 1041673"/>
              <a:gd name="connsiteX9192" fmla="*/ 2281310 w 5155357"/>
              <a:gd name="connsiteY9192" fmla="*/ 300381 h 1041673"/>
              <a:gd name="connsiteX9193" fmla="*/ 2342182 w 5155357"/>
              <a:gd name="connsiteY9193" fmla="*/ 547474 h 1041673"/>
              <a:gd name="connsiteX9194" fmla="*/ 2345477 w 5155357"/>
              <a:gd name="connsiteY9194" fmla="*/ 545733 h 1041673"/>
              <a:gd name="connsiteX9195" fmla="*/ 2343363 w 5155357"/>
              <a:gd name="connsiteY9195" fmla="*/ 549837 h 1041673"/>
              <a:gd name="connsiteX9196" fmla="*/ 2341684 w 5155357"/>
              <a:gd name="connsiteY9196" fmla="*/ 554002 h 1041673"/>
              <a:gd name="connsiteX9197" fmla="*/ 2342182 w 5155357"/>
              <a:gd name="connsiteY9197" fmla="*/ 547474 h 1041673"/>
              <a:gd name="connsiteX9198" fmla="*/ 2337705 w 5155357"/>
              <a:gd name="connsiteY9198" fmla="*/ 557111 h 1041673"/>
              <a:gd name="connsiteX9199" fmla="*/ 2338761 w 5155357"/>
              <a:gd name="connsiteY9199" fmla="*/ 555370 h 1041673"/>
              <a:gd name="connsiteX9200" fmla="*/ 2340814 w 5155357"/>
              <a:gd name="connsiteY9200" fmla="*/ 557795 h 1041673"/>
              <a:gd name="connsiteX9201" fmla="*/ 2339943 w 5155357"/>
              <a:gd name="connsiteY9201" fmla="*/ 562769 h 1041673"/>
              <a:gd name="connsiteX9202" fmla="*/ 2338575 w 5155357"/>
              <a:gd name="connsiteY9202" fmla="*/ 564697 h 1041673"/>
              <a:gd name="connsiteX9203" fmla="*/ 2337518 w 5155357"/>
              <a:gd name="connsiteY9203" fmla="*/ 562769 h 1041673"/>
              <a:gd name="connsiteX9204" fmla="*/ 2338015 w 5155357"/>
              <a:gd name="connsiteY9204" fmla="*/ 559847 h 1041673"/>
              <a:gd name="connsiteX9205" fmla="*/ 2337705 w 5155357"/>
              <a:gd name="connsiteY9205" fmla="*/ 557111 h 1041673"/>
              <a:gd name="connsiteX9206" fmla="*/ 2333788 w 5155357"/>
              <a:gd name="connsiteY9206" fmla="*/ 580677 h 1041673"/>
              <a:gd name="connsiteX9207" fmla="*/ 2336648 w 5155357"/>
              <a:gd name="connsiteY9207" fmla="*/ 578625 h 1041673"/>
              <a:gd name="connsiteX9208" fmla="*/ 2335218 w 5155357"/>
              <a:gd name="connsiteY9208" fmla="*/ 581858 h 1041673"/>
              <a:gd name="connsiteX9209" fmla="*/ 2333788 w 5155357"/>
              <a:gd name="connsiteY9209" fmla="*/ 580677 h 1041673"/>
              <a:gd name="connsiteX9210" fmla="*/ 2305310 w 5155357"/>
              <a:gd name="connsiteY9210" fmla="*/ 769261 h 1041673"/>
              <a:gd name="connsiteX9211" fmla="*/ 2306430 w 5155357"/>
              <a:gd name="connsiteY9211" fmla="*/ 769261 h 1041673"/>
              <a:gd name="connsiteX9212" fmla="*/ 2305994 w 5155357"/>
              <a:gd name="connsiteY9212" fmla="*/ 770753 h 1041673"/>
              <a:gd name="connsiteX9213" fmla="*/ 2305932 w 5155357"/>
              <a:gd name="connsiteY9213" fmla="*/ 770940 h 1041673"/>
              <a:gd name="connsiteX9214" fmla="*/ 2305932 w 5155357"/>
              <a:gd name="connsiteY9214" fmla="*/ 770940 h 1041673"/>
              <a:gd name="connsiteX9215" fmla="*/ 2305372 w 5155357"/>
              <a:gd name="connsiteY9215" fmla="*/ 769261 h 1041673"/>
              <a:gd name="connsiteX9216" fmla="*/ 2304191 w 5155357"/>
              <a:gd name="connsiteY9216" fmla="*/ 775416 h 1041673"/>
              <a:gd name="connsiteX9217" fmla="*/ 2305248 w 5155357"/>
              <a:gd name="connsiteY9217" fmla="*/ 775416 h 1041673"/>
              <a:gd name="connsiteX9218" fmla="*/ 2305000 w 5155357"/>
              <a:gd name="connsiteY9218" fmla="*/ 776536 h 1041673"/>
              <a:gd name="connsiteX9219" fmla="*/ 2304191 w 5155357"/>
              <a:gd name="connsiteY9219" fmla="*/ 776536 h 1041673"/>
              <a:gd name="connsiteX9220" fmla="*/ 2304191 w 5155357"/>
              <a:gd name="connsiteY9220" fmla="*/ 775416 h 1041673"/>
              <a:gd name="connsiteX9221" fmla="*/ 2301953 w 5155357"/>
              <a:gd name="connsiteY9221" fmla="*/ 801593 h 1041673"/>
              <a:gd name="connsiteX9222" fmla="*/ 2302077 w 5155357"/>
              <a:gd name="connsiteY9222" fmla="*/ 801593 h 1041673"/>
              <a:gd name="connsiteX9223" fmla="*/ 2301704 w 5155357"/>
              <a:gd name="connsiteY9223" fmla="*/ 803707 h 1041673"/>
              <a:gd name="connsiteX9224" fmla="*/ 2301207 w 5155357"/>
              <a:gd name="connsiteY9224" fmla="*/ 805821 h 1041673"/>
              <a:gd name="connsiteX9225" fmla="*/ 2301207 w 5155357"/>
              <a:gd name="connsiteY9225" fmla="*/ 805883 h 1041673"/>
              <a:gd name="connsiteX9226" fmla="*/ 2299092 w 5155357"/>
              <a:gd name="connsiteY9226" fmla="*/ 805510 h 1041673"/>
              <a:gd name="connsiteX9227" fmla="*/ 2301891 w 5155357"/>
              <a:gd name="connsiteY9227" fmla="*/ 801593 h 1041673"/>
              <a:gd name="connsiteX9228" fmla="*/ 2297476 w 5155357"/>
              <a:gd name="connsiteY9228" fmla="*/ 808868 h 1041673"/>
              <a:gd name="connsiteX9229" fmla="*/ 2298595 w 5155357"/>
              <a:gd name="connsiteY9229" fmla="*/ 808868 h 1041673"/>
              <a:gd name="connsiteX9230" fmla="*/ 2298595 w 5155357"/>
              <a:gd name="connsiteY9230" fmla="*/ 809987 h 1041673"/>
              <a:gd name="connsiteX9231" fmla="*/ 2297476 w 5155357"/>
              <a:gd name="connsiteY9231" fmla="*/ 809987 h 1041673"/>
              <a:gd name="connsiteX9232" fmla="*/ 2297476 w 5155357"/>
              <a:gd name="connsiteY9232" fmla="*/ 808868 h 1041673"/>
              <a:gd name="connsiteX9233" fmla="*/ 2298906 w 5155357"/>
              <a:gd name="connsiteY9233" fmla="*/ 816205 h 1041673"/>
              <a:gd name="connsiteX9234" fmla="*/ 2298036 w 5155357"/>
              <a:gd name="connsiteY9234" fmla="*/ 822236 h 1041673"/>
              <a:gd name="connsiteX9235" fmla="*/ 2298906 w 5155357"/>
              <a:gd name="connsiteY9235" fmla="*/ 816205 h 1041673"/>
              <a:gd name="connsiteX9236" fmla="*/ 2282367 w 5155357"/>
              <a:gd name="connsiteY9236" fmla="*/ 770940 h 1041673"/>
              <a:gd name="connsiteX9237" fmla="*/ 2282118 w 5155357"/>
              <a:gd name="connsiteY9237" fmla="*/ 772556 h 1041673"/>
              <a:gd name="connsiteX9238" fmla="*/ 2281310 w 5155357"/>
              <a:gd name="connsiteY9238" fmla="*/ 772059 h 1041673"/>
              <a:gd name="connsiteX9239" fmla="*/ 2282367 w 5155357"/>
              <a:gd name="connsiteY9239" fmla="*/ 770940 h 1041673"/>
              <a:gd name="connsiteX9240" fmla="*/ 2280191 w 5155357"/>
              <a:gd name="connsiteY9240" fmla="*/ 777033 h 1041673"/>
              <a:gd name="connsiteX9241" fmla="*/ 2280750 w 5155357"/>
              <a:gd name="connsiteY9241" fmla="*/ 776536 h 1041673"/>
              <a:gd name="connsiteX9242" fmla="*/ 2281559 w 5155357"/>
              <a:gd name="connsiteY9242" fmla="*/ 776536 h 1041673"/>
              <a:gd name="connsiteX9243" fmla="*/ 2281247 w 5155357"/>
              <a:gd name="connsiteY9243" fmla="*/ 777655 h 1041673"/>
              <a:gd name="connsiteX9244" fmla="*/ 2281123 w 5155357"/>
              <a:gd name="connsiteY9244" fmla="*/ 778152 h 1041673"/>
              <a:gd name="connsiteX9245" fmla="*/ 2280191 w 5155357"/>
              <a:gd name="connsiteY9245" fmla="*/ 778152 h 1041673"/>
              <a:gd name="connsiteX9246" fmla="*/ 2280191 w 5155357"/>
              <a:gd name="connsiteY9246" fmla="*/ 777033 h 1041673"/>
              <a:gd name="connsiteX9247" fmla="*/ 2277952 w 5155357"/>
              <a:gd name="connsiteY9247" fmla="*/ 803894 h 1041673"/>
              <a:gd name="connsiteX9248" fmla="*/ 2278139 w 5155357"/>
              <a:gd name="connsiteY9248" fmla="*/ 803894 h 1041673"/>
              <a:gd name="connsiteX9249" fmla="*/ 2277766 w 5155357"/>
              <a:gd name="connsiteY9249" fmla="*/ 805883 h 1041673"/>
              <a:gd name="connsiteX9250" fmla="*/ 2277392 w 5155357"/>
              <a:gd name="connsiteY9250" fmla="*/ 807811 h 1041673"/>
              <a:gd name="connsiteX9251" fmla="*/ 2275714 w 5155357"/>
              <a:gd name="connsiteY9251" fmla="*/ 807251 h 1041673"/>
              <a:gd name="connsiteX9252" fmla="*/ 2277952 w 5155357"/>
              <a:gd name="connsiteY9252" fmla="*/ 803894 h 1041673"/>
              <a:gd name="connsiteX9253" fmla="*/ 2275154 w 5155357"/>
              <a:gd name="connsiteY9253" fmla="*/ 817262 h 1041673"/>
              <a:gd name="connsiteX9254" fmla="*/ 2275154 w 5155357"/>
              <a:gd name="connsiteY9254" fmla="*/ 817262 h 1041673"/>
              <a:gd name="connsiteX9255" fmla="*/ 2275092 w 5155357"/>
              <a:gd name="connsiteY9255" fmla="*/ 817448 h 1041673"/>
              <a:gd name="connsiteX9256" fmla="*/ 2274719 w 5155357"/>
              <a:gd name="connsiteY9256" fmla="*/ 820682 h 1041673"/>
              <a:gd name="connsiteX9257" fmla="*/ 2274346 w 5155357"/>
              <a:gd name="connsiteY9257" fmla="*/ 823479 h 1041673"/>
              <a:gd name="connsiteX9258" fmla="*/ 2272356 w 5155357"/>
              <a:gd name="connsiteY9258" fmla="*/ 819438 h 1041673"/>
              <a:gd name="connsiteX9259" fmla="*/ 2275154 w 5155357"/>
              <a:gd name="connsiteY9259" fmla="*/ 817262 h 1041673"/>
              <a:gd name="connsiteX9260" fmla="*/ 2265703 w 5155357"/>
              <a:gd name="connsiteY9260" fmla="*/ 880931 h 1041673"/>
              <a:gd name="connsiteX9261" fmla="*/ 2266263 w 5155357"/>
              <a:gd name="connsiteY9261" fmla="*/ 883729 h 1041673"/>
              <a:gd name="connsiteX9262" fmla="*/ 2265703 w 5155357"/>
              <a:gd name="connsiteY9262" fmla="*/ 880931 h 1041673"/>
              <a:gd name="connsiteX9263" fmla="*/ 2257309 w 5155357"/>
              <a:gd name="connsiteY9263" fmla="*/ 940684 h 1041673"/>
              <a:gd name="connsiteX9264" fmla="*/ 2256750 w 5155357"/>
              <a:gd name="connsiteY9264" fmla="*/ 939565 h 1041673"/>
              <a:gd name="connsiteX9265" fmla="*/ 2257309 w 5155357"/>
              <a:gd name="connsiteY9265" fmla="*/ 940684 h 1041673"/>
              <a:gd name="connsiteX9266" fmla="*/ 2263092 w 5155357"/>
              <a:gd name="connsiteY9266" fmla="*/ 908352 h 1041673"/>
              <a:gd name="connsiteX9267" fmla="*/ 2262843 w 5155357"/>
              <a:gd name="connsiteY9267" fmla="*/ 908352 h 1041673"/>
              <a:gd name="connsiteX9268" fmla="*/ 2258926 w 5155357"/>
              <a:gd name="connsiteY9268" fmla="*/ 928311 h 1041673"/>
              <a:gd name="connsiteX9269" fmla="*/ 2257247 w 5155357"/>
              <a:gd name="connsiteY9269" fmla="*/ 936767 h 1041673"/>
              <a:gd name="connsiteX9270" fmla="*/ 2263962 w 5155357"/>
              <a:gd name="connsiteY9270" fmla="*/ 888206 h 1041673"/>
              <a:gd name="connsiteX9271" fmla="*/ 2265081 w 5155357"/>
              <a:gd name="connsiteY9271" fmla="*/ 892061 h 1041673"/>
              <a:gd name="connsiteX9272" fmla="*/ 2265206 w 5155357"/>
              <a:gd name="connsiteY9272" fmla="*/ 892061 h 1041673"/>
              <a:gd name="connsiteX9273" fmla="*/ 2263776 w 5155357"/>
              <a:gd name="connsiteY9273" fmla="*/ 900206 h 1041673"/>
              <a:gd name="connsiteX9274" fmla="*/ 2263776 w 5155357"/>
              <a:gd name="connsiteY9274" fmla="*/ 900206 h 1041673"/>
              <a:gd name="connsiteX9275" fmla="*/ 2263776 w 5155357"/>
              <a:gd name="connsiteY9275" fmla="*/ 900393 h 1041673"/>
              <a:gd name="connsiteX9276" fmla="*/ 2263776 w 5155357"/>
              <a:gd name="connsiteY9276" fmla="*/ 900393 h 1041673"/>
              <a:gd name="connsiteX9277" fmla="*/ 2263776 w 5155357"/>
              <a:gd name="connsiteY9277" fmla="*/ 900455 h 1041673"/>
              <a:gd name="connsiteX9278" fmla="*/ 2263838 w 5155357"/>
              <a:gd name="connsiteY9278" fmla="*/ 900890 h 1041673"/>
              <a:gd name="connsiteX9279" fmla="*/ 2263030 w 5155357"/>
              <a:gd name="connsiteY9279" fmla="*/ 908352 h 1041673"/>
              <a:gd name="connsiteX9280" fmla="*/ 2264273 w 5155357"/>
              <a:gd name="connsiteY9280" fmla="*/ 907606 h 1041673"/>
              <a:gd name="connsiteX9281" fmla="*/ 2265019 w 5155357"/>
              <a:gd name="connsiteY9281" fmla="*/ 901388 h 1041673"/>
              <a:gd name="connsiteX9282" fmla="*/ 2265703 w 5155357"/>
              <a:gd name="connsiteY9282" fmla="*/ 901512 h 1041673"/>
              <a:gd name="connsiteX9283" fmla="*/ 2265703 w 5155357"/>
              <a:gd name="connsiteY9283" fmla="*/ 901512 h 1041673"/>
              <a:gd name="connsiteX9284" fmla="*/ 2264273 w 5155357"/>
              <a:gd name="connsiteY9284" fmla="*/ 907606 h 1041673"/>
              <a:gd name="connsiteX9285" fmla="*/ 2265703 w 5155357"/>
              <a:gd name="connsiteY9285" fmla="*/ 899771 h 1041673"/>
              <a:gd name="connsiteX9286" fmla="*/ 2265516 w 5155357"/>
              <a:gd name="connsiteY9286" fmla="*/ 899771 h 1041673"/>
              <a:gd name="connsiteX9287" fmla="*/ 2266823 w 5155357"/>
              <a:gd name="connsiteY9287" fmla="*/ 892559 h 1041673"/>
              <a:gd name="connsiteX9288" fmla="*/ 2266823 w 5155357"/>
              <a:gd name="connsiteY9288" fmla="*/ 892559 h 1041673"/>
              <a:gd name="connsiteX9289" fmla="*/ 2265703 w 5155357"/>
              <a:gd name="connsiteY9289" fmla="*/ 899771 h 1041673"/>
              <a:gd name="connsiteX9290" fmla="*/ 2266823 w 5155357"/>
              <a:gd name="connsiteY9290" fmla="*/ 878631 h 1041673"/>
              <a:gd name="connsiteX9291" fmla="*/ 2266263 w 5155357"/>
              <a:gd name="connsiteY9291" fmla="*/ 876393 h 1041673"/>
              <a:gd name="connsiteX9292" fmla="*/ 2266823 w 5155357"/>
              <a:gd name="connsiteY9292" fmla="*/ 878631 h 1041673"/>
              <a:gd name="connsiteX9293" fmla="*/ 2265703 w 5155357"/>
              <a:gd name="connsiteY9293" fmla="*/ 850154 h 1041673"/>
              <a:gd name="connsiteX9294" fmla="*/ 2266823 w 5155357"/>
              <a:gd name="connsiteY9294" fmla="*/ 847356 h 1041673"/>
              <a:gd name="connsiteX9295" fmla="*/ 2265703 w 5155357"/>
              <a:gd name="connsiteY9295" fmla="*/ 850154 h 1041673"/>
              <a:gd name="connsiteX9296" fmla="*/ 2270678 w 5155357"/>
              <a:gd name="connsiteY9296" fmla="*/ 827894 h 1041673"/>
              <a:gd name="connsiteX9297" fmla="*/ 2271796 w 5155357"/>
              <a:gd name="connsiteY9297" fmla="*/ 830070 h 1041673"/>
              <a:gd name="connsiteX9298" fmla="*/ 2271921 w 5155357"/>
              <a:gd name="connsiteY9298" fmla="*/ 830070 h 1041673"/>
              <a:gd name="connsiteX9299" fmla="*/ 2271796 w 5155357"/>
              <a:gd name="connsiteY9299" fmla="*/ 830630 h 1041673"/>
              <a:gd name="connsiteX9300" fmla="*/ 2271796 w 5155357"/>
              <a:gd name="connsiteY9300" fmla="*/ 830630 h 1041673"/>
              <a:gd name="connsiteX9301" fmla="*/ 2267879 w 5155357"/>
              <a:gd name="connsiteY9301" fmla="*/ 845739 h 1041673"/>
              <a:gd name="connsiteX9302" fmla="*/ 2270678 w 5155357"/>
              <a:gd name="connsiteY9302" fmla="*/ 827894 h 1041673"/>
              <a:gd name="connsiteX9303" fmla="*/ 2267941 w 5155357"/>
              <a:gd name="connsiteY9303" fmla="*/ 864641 h 1041673"/>
              <a:gd name="connsiteX9304" fmla="*/ 2267941 w 5155357"/>
              <a:gd name="connsiteY9304" fmla="*/ 863584 h 1041673"/>
              <a:gd name="connsiteX9305" fmla="*/ 2269061 w 5155357"/>
              <a:gd name="connsiteY9305" fmla="*/ 865201 h 1041673"/>
              <a:gd name="connsiteX9306" fmla="*/ 2267941 w 5155357"/>
              <a:gd name="connsiteY9306" fmla="*/ 864641 h 1041673"/>
              <a:gd name="connsiteX9307" fmla="*/ 2271237 w 5155357"/>
              <a:gd name="connsiteY9307" fmla="*/ 855190 h 1041673"/>
              <a:gd name="connsiteX9308" fmla="*/ 2269558 w 5155357"/>
              <a:gd name="connsiteY9308" fmla="*/ 861346 h 1041673"/>
              <a:gd name="connsiteX9309" fmla="*/ 2271175 w 5155357"/>
              <a:gd name="connsiteY9309" fmla="*/ 854133 h 1041673"/>
              <a:gd name="connsiteX9310" fmla="*/ 2271237 w 5155357"/>
              <a:gd name="connsiteY9310" fmla="*/ 854568 h 1041673"/>
              <a:gd name="connsiteX9311" fmla="*/ 2271361 w 5155357"/>
              <a:gd name="connsiteY9311" fmla="*/ 855252 h 1041673"/>
              <a:gd name="connsiteX9312" fmla="*/ 2271237 w 5155357"/>
              <a:gd name="connsiteY9312" fmla="*/ 855252 h 1041673"/>
              <a:gd name="connsiteX9313" fmla="*/ 2272232 w 5155357"/>
              <a:gd name="connsiteY9313" fmla="*/ 851397 h 1041673"/>
              <a:gd name="connsiteX9314" fmla="*/ 2271921 w 5155357"/>
              <a:gd name="connsiteY9314" fmla="*/ 852579 h 1041673"/>
              <a:gd name="connsiteX9315" fmla="*/ 2271921 w 5155357"/>
              <a:gd name="connsiteY9315" fmla="*/ 852579 h 1041673"/>
              <a:gd name="connsiteX9316" fmla="*/ 2271921 w 5155357"/>
              <a:gd name="connsiteY9316" fmla="*/ 852454 h 1041673"/>
              <a:gd name="connsiteX9317" fmla="*/ 2271361 w 5155357"/>
              <a:gd name="connsiteY9317" fmla="*/ 850154 h 1041673"/>
              <a:gd name="connsiteX9318" fmla="*/ 2272481 w 5155357"/>
              <a:gd name="connsiteY9318" fmla="*/ 850713 h 1041673"/>
              <a:gd name="connsiteX9319" fmla="*/ 2272481 w 5155357"/>
              <a:gd name="connsiteY9319" fmla="*/ 850713 h 1041673"/>
              <a:gd name="connsiteX9320" fmla="*/ 2272294 w 5155357"/>
              <a:gd name="connsiteY9320" fmla="*/ 851397 h 1041673"/>
              <a:gd name="connsiteX9321" fmla="*/ 2274035 w 5155357"/>
              <a:gd name="connsiteY9321" fmla="*/ 855190 h 1041673"/>
              <a:gd name="connsiteX9322" fmla="*/ 2273040 w 5155357"/>
              <a:gd name="connsiteY9322" fmla="*/ 854693 h 1041673"/>
              <a:gd name="connsiteX9323" fmla="*/ 2273040 w 5155357"/>
              <a:gd name="connsiteY9323" fmla="*/ 854320 h 1041673"/>
              <a:gd name="connsiteX9324" fmla="*/ 2272916 w 5155357"/>
              <a:gd name="connsiteY9324" fmla="*/ 853511 h 1041673"/>
              <a:gd name="connsiteX9325" fmla="*/ 2272978 w 5155357"/>
              <a:gd name="connsiteY9325" fmla="*/ 853511 h 1041673"/>
              <a:gd name="connsiteX9326" fmla="*/ 2272978 w 5155357"/>
              <a:gd name="connsiteY9326" fmla="*/ 853014 h 1041673"/>
              <a:gd name="connsiteX9327" fmla="*/ 2272729 w 5155357"/>
              <a:gd name="connsiteY9327" fmla="*/ 853014 h 1041673"/>
              <a:gd name="connsiteX9328" fmla="*/ 2272729 w 5155357"/>
              <a:gd name="connsiteY9328" fmla="*/ 853014 h 1041673"/>
              <a:gd name="connsiteX9329" fmla="*/ 2273165 w 5155357"/>
              <a:gd name="connsiteY9329" fmla="*/ 851584 h 1041673"/>
              <a:gd name="connsiteX9330" fmla="*/ 2273413 w 5155357"/>
              <a:gd name="connsiteY9330" fmla="*/ 850651 h 1041673"/>
              <a:gd name="connsiteX9331" fmla="*/ 2273537 w 5155357"/>
              <a:gd name="connsiteY9331" fmla="*/ 850651 h 1041673"/>
              <a:gd name="connsiteX9332" fmla="*/ 2274097 w 5155357"/>
              <a:gd name="connsiteY9332" fmla="*/ 855190 h 1041673"/>
              <a:gd name="connsiteX9333" fmla="*/ 2278512 w 5155357"/>
              <a:gd name="connsiteY9333" fmla="*/ 825096 h 1041673"/>
              <a:gd name="connsiteX9334" fmla="*/ 2279631 w 5155357"/>
              <a:gd name="connsiteY9334" fmla="*/ 826713 h 1041673"/>
              <a:gd name="connsiteX9335" fmla="*/ 2277392 w 5155357"/>
              <a:gd name="connsiteY9335" fmla="*/ 835169 h 1041673"/>
              <a:gd name="connsiteX9336" fmla="*/ 2276522 w 5155357"/>
              <a:gd name="connsiteY9336" fmla="*/ 839521 h 1041673"/>
              <a:gd name="connsiteX9337" fmla="*/ 2276833 w 5155357"/>
              <a:gd name="connsiteY9337" fmla="*/ 836164 h 1041673"/>
              <a:gd name="connsiteX9338" fmla="*/ 2276709 w 5155357"/>
              <a:gd name="connsiteY9338" fmla="*/ 835666 h 1041673"/>
              <a:gd name="connsiteX9339" fmla="*/ 2276211 w 5155357"/>
              <a:gd name="connsiteY9339" fmla="*/ 835791 h 1041673"/>
              <a:gd name="connsiteX9340" fmla="*/ 2276025 w 5155357"/>
              <a:gd name="connsiteY9340" fmla="*/ 840267 h 1041673"/>
              <a:gd name="connsiteX9341" fmla="*/ 2275651 w 5155357"/>
              <a:gd name="connsiteY9341" fmla="*/ 840143 h 1041673"/>
              <a:gd name="connsiteX9342" fmla="*/ 2272854 w 5155357"/>
              <a:gd name="connsiteY9342" fmla="*/ 847418 h 1041673"/>
              <a:gd name="connsiteX9343" fmla="*/ 2271175 w 5155357"/>
              <a:gd name="connsiteY9343" fmla="*/ 844620 h 1041673"/>
              <a:gd name="connsiteX9344" fmla="*/ 2272854 w 5155357"/>
              <a:gd name="connsiteY9344" fmla="*/ 843501 h 1041673"/>
              <a:gd name="connsiteX9345" fmla="*/ 2273475 w 5155357"/>
              <a:gd name="connsiteY9345" fmla="*/ 830879 h 1041673"/>
              <a:gd name="connsiteX9346" fmla="*/ 2273537 w 5155357"/>
              <a:gd name="connsiteY9346" fmla="*/ 830381 h 1041673"/>
              <a:gd name="connsiteX9347" fmla="*/ 2275651 w 5155357"/>
              <a:gd name="connsiteY9347" fmla="*/ 823977 h 1041673"/>
              <a:gd name="connsiteX9348" fmla="*/ 2275465 w 5155357"/>
              <a:gd name="connsiteY9348" fmla="*/ 823977 h 1041673"/>
              <a:gd name="connsiteX9349" fmla="*/ 2275838 w 5155357"/>
              <a:gd name="connsiteY9349" fmla="*/ 820930 h 1041673"/>
              <a:gd name="connsiteX9350" fmla="*/ 2276211 w 5155357"/>
              <a:gd name="connsiteY9350" fmla="*/ 817884 h 1041673"/>
              <a:gd name="connsiteX9351" fmla="*/ 2276211 w 5155357"/>
              <a:gd name="connsiteY9351" fmla="*/ 817884 h 1041673"/>
              <a:gd name="connsiteX9352" fmla="*/ 2279009 w 5155357"/>
              <a:gd name="connsiteY9352" fmla="*/ 808370 h 1041673"/>
              <a:gd name="connsiteX9353" fmla="*/ 2278822 w 5155357"/>
              <a:gd name="connsiteY9353" fmla="*/ 808370 h 1041673"/>
              <a:gd name="connsiteX9354" fmla="*/ 2279196 w 5155357"/>
              <a:gd name="connsiteY9354" fmla="*/ 806256 h 1041673"/>
              <a:gd name="connsiteX9355" fmla="*/ 2279506 w 5155357"/>
              <a:gd name="connsiteY9355" fmla="*/ 804515 h 1041673"/>
              <a:gd name="connsiteX9356" fmla="*/ 2282864 w 5155357"/>
              <a:gd name="connsiteY9356" fmla="*/ 790028 h 1041673"/>
              <a:gd name="connsiteX9357" fmla="*/ 2282615 w 5155357"/>
              <a:gd name="connsiteY9357" fmla="*/ 790028 h 1041673"/>
              <a:gd name="connsiteX9358" fmla="*/ 2283051 w 5155357"/>
              <a:gd name="connsiteY9358" fmla="*/ 788163 h 1041673"/>
              <a:gd name="connsiteX9359" fmla="*/ 2283362 w 5155357"/>
              <a:gd name="connsiteY9359" fmla="*/ 786546 h 1041673"/>
              <a:gd name="connsiteX9360" fmla="*/ 2283051 w 5155357"/>
              <a:gd name="connsiteY9360" fmla="*/ 785924 h 1041673"/>
              <a:gd name="connsiteX9361" fmla="*/ 2282367 w 5155357"/>
              <a:gd name="connsiteY9361" fmla="*/ 786235 h 1041673"/>
              <a:gd name="connsiteX9362" fmla="*/ 2281993 w 5155357"/>
              <a:gd name="connsiteY9362" fmla="*/ 788101 h 1041673"/>
              <a:gd name="connsiteX9363" fmla="*/ 2281745 w 5155357"/>
              <a:gd name="connsiteY9363" fmla="*/ 789531 h 1041673"/>
              <a:gd name="connsiteX9364" fmla="*/ 2281745 w 5155357"/>
              <a:gd name="connsiteY9364" fmla="*/ 789531 h 1041673"/>
              <a:gd name="connsiteX9365" fmla="*/ 2281123 w 5155357"/>
              <a:gd name="connsiteY9365" fmla="*/ 789904 h 1041673"/>
              <a:gd name="connsiteX9366" fmla="*/ 2281745 w 5155357"/>
              <a:gd name="connsiteY9366" fmla="*/ 779458 h 1041673"/>
              <a:gd name="connsiteX9367" fmla="*/ 2281683 w 5155357"/>
              <a:gd name="connsiteY9367" fmla="*/ 779458 h 1041673"/>
              <a:gd name="connsiteX9368" fmla="*/ 2281931 w 5155357"/>
              <a:gd name="connsiteY9368" fmla="*/ 779271 h 1041673"/>
              <a:gd name="connsiteX9369" fmla="*/ 2281931 w 5155357"/>
              <a:gd name="connsiteY9369" fmla="*/ 779085 h 1041673"/>
              <a:gd name="connsiteX9370" fmla="*/ 2282305 w 5155357"/>
              <a:gd name="connsiteY9370" fmla="*/ 778090 h 1041673"/>
              <a:gd name="connsiteX9371" fmla="*/ 2282429 w 5155357"/>
              <a:gd name="connsiteY9371" fmla="*/ 777593 h 1041673"/>
              <a:gd name="connsiteX9372" fmla="*/ 2282802 w 5155357"/>
              <a:gd name="connsiteY9372" fmla="*/ 773738 h 1041673"/>
              <a:gd name="connsiteX9373" fmla="*/ 2282554 w 5155357"/>
              <a:gd name="connsiteY9373" fmla="*/ 773738 h 1041673"/>
              <a:gd name="connsiteX9374" fmla="*/ 2283175 w 5155357"/>
              <a:gd name="connsiteY9374" fmla="*/ 770318 h 1041673"/>
              <a:gd name="connsiteX9375" fmla="*/ 2283362 w 5155357"/>
              <a:gd name="connsiteY9375" fmla="*/ 770318 h 1041673"/>
              <a:gd name="connsiteX9376" fmla="*/ 2289517 w 5155357"/>
              <a:gd name="connsiteY9376" fmla="*/ 751478 h 1041673"/>
              <a:gd name="connsiteX9377" fmla="*/ 2290077 w 5155357"/>
              <a:gd name="connsiteY9377" fmla="*/ 752535 h 1041673"/>
              <a:gd name="connsiteX9378" fmla="*/ 2293994 w 5155357"/>
              <a:gd name="connsiteY9378" fmla="*/ 740224 h 1041673"/>
              <a:gd name="connsiteX9379" fmla="*/ 2296792 w 5155357"/>
              <a:gd name="connsiteY9379" fmla="*/ 738545 h 1041673"/>
              <a:gd name="connsiteX9380" fmla="*/ 2294553 w 5155357"/>
              <a:gd name="connsiteY9380" fmla="*/ 743022 h 1041673"/>
              <a:gd name="connsiteX9381" fmla="*/ 2293994 w 5155357"/>
              <a:gd name="connsiteY9381" fmla="*/ 754214 h 1041673"/>
              <a:gd name="connsiteX9382" fmla="*/ 2292315 w 5155357"/>
              <a:gd name="connsiteY9382" fmla="*/ 754836 h 1041673"/>
              <a:gd name="connsiteX9383" fmla="*/ 2292440 w 5155357"/>
              <a:gd name="connsiteY9383" fmla="*/ 754836 h 1041673"/>
              <a:gd name="connsiteX9384" fmla="*/ 2291134 w 5155357"/>
              <a:gd name="connsiteY9384" fmla="*/ 757882 h 1041673"/>
              <a:gd name="connsiteX9385" fmla="*/ 2291382 w 5155357"/>
              <a:gd name="connsiteY9385" fmla="*/ 758318 h 1041673"/>
              <a:gd name="connsiteX9386" fmla="*/ 2291569 w 5155357"/>
              <a:gd name="connsiteY9386" fmla="*/ 759064 h 1041673"/>
              <a:gd name="connsiteX9387" fmla="*/ 2292066 w 5155357"/>
              <a:gd name="connsiteY9387" fmla="*/ 759437 h 1041673"/>
              <a:gd name="connsiteX9388" fmla="*/ 2292128 w 5155357"/>
              <a:gd name="connsiteY9388" fmla="*/ 759437 h 1041673"/>
              <a:gd name="connsiteX9389" fmla="*/ 2292502 w 5155357"/>
              <a:gd name="connsiteY9389" fmla="*/ 758877 h 1041673"/>
              <a:gd name="connsiteX9390" fmla="*/ 2292377 w 5155357"/>
              <a:gd name="connsiteY9390" fmla="*/ 758255 h 1041673"/>
              <a:gd name="connsiteX9391" fmla="*/ 2292875 w 5155357"/>
              <a:gd name="connsiteY9391" fmla="*/ 758380 h 1041673"/>
              <a:gd name="connsiteX9392" fmla="*/ 2292875 w 5155357"/>
              <a:gd name="connsiteY9392" fmla="*/ 764224 h 1041673"/>
              <a:gd name="connsiteX9393" fmla="*/ 2291756 w 5155357"/>
              <a:gd name="connsiteY9393" fmla="*/ 766463 h 1041673"/>
              <a:gd name="connsiteX9394" fmla="*/ 2285102 w 5155357"/>
              <a:gd name="connsiteY9394" fmla="*/ 787976 h 1041673"/>
              <a:gd name="connsiteX9395" fmla="*/ 2283859 w 5155357"/>
              <a:gd name="connsiteY9395" fmla="*/ 790899 h 1041673"/>
              <a:gd name="connsiteX9396" fmla="*/ 2284294 w 5155357"/>
              <a:gd name="connsiteY9396" fmla="*/ 791707 h 1041673"/>
              <a:gd name="connsiteX9397" fmla="*/ 2284481 w 5155357"/>
              <a:gd name="connsiteY9397" fmla="*/ 791707 h 1041673"/>
              <a:gd name="connsiteX9398" fmla="*/ 2285102 w 5155357"/>
              <a:gd name="connsiteY9398" fmla="*/ 791209 h 1041673"/>
              <a:gd name="connsiteX9399" fmla="*/ 2286160 w 5155357"/>
              <a:gd name="connsiteY9399" fmla="*/ 788722 h 1041673"/>
              <a:gd name="connsiteX9400" fmla="*/ 2286160 w 5155357"/>
              <a:gd name="connsiteY9400" fmla="*/ 788722 h 1041673"/>
              <a:gd name="connsiteX9401" fmla="*/ 2284481 w 5155357"/>
              <a:gd name="connsiteY9401" fmla="*/ 801593 h 1041673"/>
              <a:gd name="connsiteX9402" fmla="*/ 2283362 w 5155357"/>
              <a:gd name="connsiteY9402" fmla="*/ 801096 h 1041673"/>
              <a:gd name="connsiteX9403" fmla="*/ 2283237 w 5155357"/>
              <a:gd name="connsiteY9403" fmla="*/ 801096 h 1041673"/>
              <a:gd name="connsiteX9404" fmla="*/ 2283362 w 5155357"/>
              <a:gd name="connsiteY9404" fmla="*/ 800847 h 1041673"/>
              <a:gd name="connsiteX9405" fmla="*/ 2284046 w 5155357"/>
              <a:gd name="connsiteY9405" fmla="*/ 797987 h 1041673"/>
              <a:gd name="connsiteX9406" fmla="*/ 2284730 w 5155357"/>
              <a:gd name="connsiteY9406" fmla="*/ 795251 h 1041673"/>
              <a:gd name="connsiteX9407" fmla="*/ 2284294 w 5155357"/>
              <a:gd name="connsiteY9407" fmla="*/ 794629 h 1041673"/>
              <a:gd name="connsiteX9408" fmla="*/ 2283672 w 5155357"/>
              <a:gd name="connsiteY9408" fmla="*/ 795064 h 1041673"/>
              <a:gd name="connsiteX9409" fmla="*/ 2282989 w 5155357"/>
              <a:gd name="connsiteY9409" fmla="*/ 797614 h 1041673"/>
              <a:gd name="connsiteX9410" fmla="*/ 2282305 w 5155357"/>
              <a:gd name="connsiteY9410" fmla="*/ 800474 h 1041673"/>
              <a:gd name="connsiteX9411" fmla="*/ 2282305 w 5155357"/>
              <a:gd name="connsiteY9411" fmla="*/ 800474 h 1041673"/>
              <a:gd name="connsiteX9412" fmla="*/ 2281745 w 5155357"/>
              <a:gd name="connsiteY9412" fmla="*/ 805946 h 1041673"/>
              <a:gd name="connsiteX9413" fmla="*/ 2282864 w 5155357"/>
              <a:gd name="connsiteY9413" fmla="*/ 804329 h 1041673"/>
              <a:gd name="connsiteX9414" fmla="*/ 2280626 w 5155357"/>
              <a:gd name="connsiteY9414" fmla="*/ 812101 h 1041673"/>
              <a:gd name="connsiteX9415" fmla="*/ 2282864 w 5155357"/>
              <a:gd name="connsiteY9415" fmla="*/ 812661 h 1041673"/>
              <a:gd name="connsiteX9416" fmla="*/ 2280253 w 5155357"/>
              <a:gd name="connsiteY9416" fmla="*/ 819189 h 1041673"/>
              <a:gd name="connsiteX9417" fmla="*/ 2280253 w 5155357"/>
              <a:gd name="connsiteY9417" fmla="*/ 818816 h 1041673"/>
              <a:gd name="connsiteX9418" fmla="*/ 2280253 w 5155357"/>
              <a:gd name="connsiteY9418" fmla="*/ 818505 h 1041673"/>
              <a:gd name="connsiteX9419" fmla="*/ 2279817 w 5155357"/>
              <a:gd name="connsiteY9419" fmla="*/ 818194 h 1041673"/>
              <a:gd name="connsiteX9420" fmla="*/ 2279506 w 5155357"/>
              <a:gd name="connsiteY9420" fmla="*/ 818568 h 1041673"/>
              <a:gd name="connsiteX9421" fmla="*/ 2279506 w 5155357"/>
              <a:gd name="connsiteY9421" fmla="*/ 818878 h 1041673"/>
              <a:gd name="connsiteX9422" fmla="*/ 2279755 w 5155357"/>
              <a:gd name="connsiteY9422" fmla="*/ 819935 h 1041673"/>
              <a:gd name="connsiteX9423" fmla="*/ 2279568 w 5155357"/>
              <a:gd name="connsiteY9423" fmla="*/ 819935 h 1041673"/>
              <a:gd name="connsiteX9424" fmla="*/ 2279009 w 5155357"/>
              <a:gd name="connsiteY9424" fmla="*/ 820495 h 1041673"/>
              <a:gd name="connsiteX9425" fmla="*/ 2280688 w 5155357"/>
              <a:gd name="connsiteY9425" fmla="*/ 821676 h 1041673"/>
              <a:gd name="connsiteX9426" fmla="*/ 2278450 w 5155357"/>
              <a:gd name="connsiteY9426" fmla="*/ 825034 h 1041673"/>
              <a:gd name="connsiteX9427" fmla="*/ 2297041 w 5155357"/>
              <a:gd name="connsiteY9427" fmla="*/ 853511 h 1041673"/>
              <a:gd name="connsiteX9428" fmla="*/ 2297041 w 5155357"/>
              <a:gd name="connsiteY9428" fmla="*/ 853387 h 1041673"/>
              <a:gd name="connsiteX9429" fmla="*/ 2296854 w 5155357"/>
              <a:gd name="connsiteY9429" fmla="*/ 852392 h 1041673"/>
              <a:gd name="connsiteX9430" fmla="*/ 2296978 w 5155357"/>
              <a:gd name="connsiteY9430" fmla="*/ 852392 h 1041673"/>
              <a:gd name="connsiteX9431" fmla="*/ 2296978 w 5155357"/>
              <a:gd name="connsiteY9431" fmla="*/ 851273 h 1041673"/>
              <a:gd name="connsiteX9432" fmla="*/ 2296730 w 5155357"/>
              <a:gd name="connsiteY9432" fmla="*/ 851273 h 1041673"/>
              <a:gd name="connsiteX9433" fmla="*/ 2296854 w 5155357"/>
              <a:gd name="connsiteY9433" fmla="*/ 850838 h 1041673"/>
              <a:gd name="connsiteX9434" fmla="*/ 2297290 w 5155357"/>
              <a:gd name="connsiteY9434" fmla="*/ 849656 h 1041673"/>
              <a:gd name="connsiteX9435" fmla="*/ 2297041 w 5155357"/>
              <a:gd name="connsiteY9435" fmla="*/ 853511 h 1041673"/>
              <a:gd name="connsiteX9436" fmla="*/ 2299528 w 5155357"/>
              <a:gd name="connsiteY9436" fmla="*/ 869740 h 1041673"/>
              <a:gd name="connsiteX9437" fmla="*/ 2302263 w 5155357"/>
              <a:gd name="connsiteY9437" fmla="*/ 867501 h 1041673"/>
              <a:gd name="connsiteX9438" fmla="*/ 2303134 w 5155357"/>
              <a:gd name="connsiteY9438" fmla="*/ 868869 h 1041673"/>
              <a:gd name="connsiteX9439" fmla="*/ 2301393 w 5155357"/>
              <a:gd name="connsiteY9439" fmla="*/ 870921 h 1041673"/>
              <a:gd name="connsiteX9440" fmla="*/ 2297787 w 5155357"/>
              <a:gd name="connsiteY9440" fmla="*/ 872786 h 1041673"/>
              <a:gd name="connsiteX9441" fmla="*/ 2299528 w 5155357"/>
              <a:gd name="connsiteY9441" fmla="*/ 869740 h 1041673"/>
              <a:gd name="connsiteX9442" fmla="*/ 2295859 w 5155357"/>
              <a:gd name="connsiteY9442" fmla="*/ 850589 h 1041673"/>
              <a:gd name="connsiteX9443" fmla="*/ 2295859 w 5155357"/>
              <a:gd name="connsiteY9443" fmla="*/ 850713 h 1041673"/>
              <a:gd name="connsiteX9444" fmla="*/ 2295300 w 5155357"/>
              <a:gd name="connsiteY9444" fmla="*/ 847915 h 1041673"/>
              <a:gd name="connsiteX9445" fmla="*/ 2296419 w 5155357"/>
              <a:gd name="connsiteY9445" fmla="*/ 848475 h 1041673"/>
              <a:gd name="connsiteX9446" fmla="*/ 2296730 w 5155357"/>
              <a:gd name="connsiteY9446" fmla="*/ 848599 h 1041673"/>
              <a:gd name="connsiteX9447" fmla="*/ 2295859 w 5155357"/>
              <a:gd name="connsiteY9447" fmla="*/ 850589 h 1041673"/>
              <a:gd name="connsiteX9448" fmla="*/ 2290264 w 5155357"/>
              <a:gd name="connsiteY9448" fmla="*/ 896476 h 1041673"/>
              <a:gd name="connsiteX9449" fmla="*/ 2289703 w 5155357"/>
              <a:gd name="connsiteY9449" fmla="*/ 895916 h 1041673"/>
              <a:gd name="connsiteX9450" fmla="*/ 2289517 w 5155357"/>
              <a:gd name="connsiteY9450" fmla="*/ 895916 h 1041673"/>
              <a:gd name="connsiteX9451" fmla="*/ 2290264 w 5155357"/>
              <a:gd name="connsiteY9451" fmla="*/ 891999 h 1041673"/>
              <a:gd name="connsiteX9452" fmla="*/ 2290264 w 5155357"/>
              <a:gd name="connsiteY9452" fmla="*/ 891999 h 1041673"/>
              <a:gd name="connsiteX9453" fmla="*/ 2290264 w 5155357"/>
              <a:gd name="connsiteY9453" fmla="*/ 896476 h 1041673"/>
              <a:gd name="connsiteX9454" fmla="*/ 2289703 w 5155357"/>
              <a:gd name="connsiteY9454" fmla="*/ 884289 h 1041673"/>
              <a:gd name="connsiteX9455" fmla="*/ 2289703 w 5155357"/>
              <a:gd name="connsiteY9455" fmla="*/ 879191 h 1041673"/>
              <a:gd name="connsiteX9456" fmla="*/ 2289703 w 5155357"/>
              <a:gd name="connsiteY9456" fmla="*/ 884289 h 1041673"/>
              <a:gd name="connsiteX9457" fmla="*/ 2289703 w 5155357"/>
              <a:gd name="connsiteY9457" fmla="*/ 877014 h 1041673"/>
              <a:gd name="connsiteX9458" fmla="*/ 2290264 w 5155357"/>
              <a:gd name="connsiteY9458" fmla="*/ 874714 h 1041673"/>
              <a:gd name="connsiteX9459" fmla="*/ 2289703 w 5155357"/>
              <a:gd name="connsiteY9459" fmla="*/ 877014 h 1041673"/>
              <a:gd name="connsiteX9460" fmla="*/ 2290264 w 5155357"/>
              <a:gd name="connsiteY9460" fmla="*/ 849097 h 1041673"/>
              <a:gd name="connsiteX9461" fmla="*/ 2291382 w 5155357"/>
              <a:gd name="connsiteY9461" fmla="*/ 846299 h 1041673"/>
              <a:gd name="connsiteX9462" fmla="*/ 2290264 w 5155357"/>
              <a:gd name="connsiteY9462" fmla="*/ 849097 h 1041673"/>
              <a:gd name="connsiteX9463" fmla="*/ 2294181 w 5155357"/>
              <a:gd name="connsiteY9463" fmla="*/ 826153 h 1041673"/>
              <a:gd name="connsiteX9464" fmla="*/ 2291942 w 5155357"/>
              <a:gd name="connsiteY9464" fmla="*/ 843438 h 1041673"/>
              <a:gd name="connsiteX9465" fmla="*/ 2294181 w 5155357"/>
              <a:gd name="connsiteY9465" fmla="*/ 826153 h 1041673"/>
              <a:gd name="connsiteX9466" fmla="*/ 2293621 w 5155357"/>
              <a:gd name="connsiteY9466" fmla="*/ 757509 h 1041673"/>
              <a:gd name="connsiteX9467" fmla="*/ 2293745 w 5155357"/>
              <a:gd name="connsiteY9467" fmla="*/ 757945 h 1041673"/>
              <a:gd name="connsiteX9468" fmla="*/ 2292564 w 5155357"/>
              <a:gd name="connsiteY9468" fmla="*/ 757571 h 1041673"/>
              <a:gd name="connsiteX9469" fmla="*/ 2293248 w 5155357"/>
              <a:gd name="connsiteY9469" fmla="*/ 755893 h 1041673"/>
              <a:gd name="connsiteX9470" fmla="*/ 2293621 w 5155357"/>
              <a:gd name="connsiteY9470" fmla="*/ 757509 h 1041673"/>
              <a:gd name="connsiteX9471" fmla="*/ 2281869 w 5155357"/>
              <a:gd name="connsiteY9471" fmla="*/ 935026 h 1041673"/>
              <a:gd name="connsiteX9472" fmla="*/ 2282429 w 5155357"/>
              <a:gd name="connsiteY9472" fmla="*/ 923336 h 1041673"/>
              <a:gd name="connsiteX9473" fmla="*/ 2282429 w 5155357"/>
              <a:gd name="connsiteY9473" fmla="*/ 923150 h 1041673"/>
              <a:gd name="connsiteX9474" fmla="*/ 2282926 w 5155357"/>
              <a:gd name="connsiteY9474" fmla="*/ 923461 h 1041673"/>
              <a:gd name="connsiteX9475" fmla="*/ 2282989 w 5155357"/>
              <a:gd name="connsiteY9475" fmla="*/ 923461 h 1041673"/>
              <a:gd name="connsiteX9476" fmla="*/ 2281869 w 5155357"/>
              <a:gd name="connsiteY9476" fmla="*/ 934964 h 1041673"/>
              <a:gd name="connsiteX9477" fmla="*/ 2287465 w 5155357"/>
              <a:gd name="connsiteY9477" fmla="*/ 900393 h 1041673"/>
              <a:gd name="connsiteX9478" fmla="*/ 2287652 w 5155357"/>
              <a:gd name="connsiteY9478" fmla="*/ 900393 h 1041673"/>
              <a:gd name="connsiteX9479" fmla="*/ 2286906 w 5155357"/>
              <a:gd name="connsiteY9479" fmla="*/ 905678 h 1041673"/>
              <a:gd name="connsiteX9480" fmla="*/ 2283610 w 5155357"/>
              <a:gd name="connsiteY9480" fmla="*/ 922777 h 1041673"/>
              <a:gd name="connsiteX9481" fmla="*/ 2283735 w 5155357"/>
              <a:gd name="connsiteY9481" fmla="*/ 923088 h 1041673"/>
              <a:gd name="connsiteX9482" fmla="*/ 2283362 w 5155357"/>
              <a:gd name="connsiteY9482" fmla="*/ 922839 h 1041673"/>
              <a:gd name="connsiteX9483" fmla="*/ 2283113 w 5155357"/>
              <a:gd name="connsiteY9483" fmla="*/ 922652 h 1041673"/>
              <a:gd name="connsiteX9484" fmla="*/ 2288149 w 5155357"/>
              <a:gd name="connsiteY9484" fmla="*/ 886403 h 1041673"/>
              <a:gd name="connsiteX9485" fmla="*/ 2288709 w 5155357"/>
              <a:gd name="connsiteY9485" fmla="*/ 891502 h 1041673"/>
              <a:gd name="connsiteX9486" fmla="*/ 2288833 w 5155357"/>
              <a:gd name="connsiteY9486" fmla="*/ 891502 h 1041673"/>
              <a:gd name="connsiteX9487" fmla="*/ 2288087 w 5155357"/>
              <a:gd name="connsiteY9487" fmla="*/ 895419 h 1041673"/>
              <a:gd name="connsiteX9488" fmla="*/ 2287590 w 5155357"/>
              <a:gd name="connsiteY9488" fmla="*/ 900331 h 1041673"/>
              <a:gd name="connsiteX9489" fmla="*/ 2287963 w 5155357"/>
              <a:gd name="connsiteY9489" fmla="*/ 905989 h 1041673"/>
              <a:gd name="connsiteX9490" fmla="*/ 2288025 w 5155357"/>
              <a:gd name="connsiteY9490" fmla="*/ 905678 h 1041673"/>
              <a:gd name="connsiteX9491" fmla="*/ 2288647 w 5155357"/>
              <a:gd name="connsiteY9491" fmla="*/ 900953 h 1041673"/>
              <a:gd name="connsiteX9492" fmla="*/ 2289082 w 5155357"/>
              <a:gd name="connsiteY9492" fmla="*/ 899896 h 1041673"/>
              <a:gd name="connsiteX9493" fmla="*/ 2287963 w 5155357"/>
              <a:gd name="connsiteY9493" fmla="*/ 906051 h 1041673"/>
              <a:gd name="connsiteX9494" fmla="*/ 2287963 w 5155357"/>
              <a:gd name="connsiteY9494" fmla="*/ 906051 h 1041673"/>
              <a:gd name="connsiteX9495" fmla="*/ 2290264 w 5155357"/>
              <a:gd name="connsiteY9495" fmla="*/ 974695 h 1041673"/>
              <a:gd name="connsiteX9496" fmla="*/ 2289144 w 5155357"/>
              <a:gd name="connsiteY9496" fmla="*/ 966239 h 1041673"/>
              <a:gd name="connsiteX9497" fmla="*/ 2290264 w 5155357"/>
              <a:gd name="connsiteY9497" fmla="*/ 974695 h 1041673"/>
              <a:gd name="connsiteX9498" fmla="*/ 2289703 w 5155357"/>
              <a:gd name="connsiteY9498" fmla="*/ 953493 h 1041673"/>
              <a:gd name="connsiteX9499" fmla="*/ 2290264 w 5155357"/>
              <a:gd name="connsiteY9499" fmla="*/ 943420 h 1041673"/>
              <a:gd name="connsiteX9500" fmla="*/ 2289703 w 5155357"/>
              <a:gd name="connsiteY9500" fmla="*/ 953493 h 1041673"/>
              <a:gd name="connsiteX9501" fmla="*/ 2290823 w 5155357"/>
              <a:gd name="connsiteY9501" fmla="*/ 941119 h 1041673"/>
              <a:gd name="connsiteX9502" fmla="*/ 2290264 w 5155357"/>
              <a:gd name="connsiteY9502" fmla="*/ 938881 h 1041673"/>
              <a:gd name="connsiteX9503" fmla="*/ 2290823 w 5155357"/>
              <a:gd name="connsiteY9503" fmla="*/ 941119 h 1041673"/>
              <a:gd name="connsiteX9504" fmla="*/ 2291942 w 5155357"/>
              <a:gd name="connsiteY9504" fmla="*/ 936207 h 1041673"/>
              <a:gd name="connsiteX9505" fmla="*/ 2290823 w 5155357"/>
              <a:gd name="connsiteY9505" fmla="*/ 933907 h 1041673"/>
              <a:gd name="connsiteX9506" fmla="*/ 2291942 w 5155357"/>
              <a:gd name="connsiteY9506" fmla="*/ 936207 h 1041673"/>
              <a:gd name="connsiteX9507" fmla="*/ 2291942 w 5155357"/>
              <a:gd name="connsiteY9507" fmla="*/ 861905 h 1041673"/>
              <a:gd name="connsiteX9508" fmla="*/ 2293061 w 5155357"/>
              <a:gd name="connsiteY9508" fmla="*/ 863646 h 1041673"/>
              <a:gd name="connsiteX9509" fmla="*/ 2291942 w 5155357"/>
              <a:gd name="connsiteY9509" fmla="*/ 861905 h 1041673"/>
              <a:gd name="connsiteX9510" fmla="*/ 2294181 w 5155357"/>
              <a:gd name="connsiteY9510" fmla="*/ 853014 h 1041673"/>
              <a:gd name="connsiteX9511" fmla="*/ 2295237 w 5155357"/>
              <a:gd name="connsiteY9511" fmla="*/ 853014 h 1041673"/>
              <a:gd name="connsiteX9512" fmla="*/ 2295362 w 5155357"/>
              <a:gd name="connsiteY9512" fmla="*/ 853636 h 1041673"/>
              <a:gd name="connsiteX9513" fmla="*/ 2295424 w 5155357"/>
              <a:gd name="connsiteY9513" fmla="*/ 854133 h 1041673"/>
              <a:gd name="connsiteX9514" fmla="*/ 2295300 w 5155357"/>
              <a:gd name="connsiteY9514" fmla="*/ 854133 h 1041673"/>
              <a:gd name="connsiteX9515" fmla="*/ 2293061 w 5155357"/>
              <a:gd name="connsiteY9515" fmla="*/ 859729 h 1041673"/>
              <a:gd name="connsiteX9516" fmla="*/ 2294181 w 5155357"/>
              <a:gd name="connsiteY9516" fmla="*/ 853014 h 1041673"/>
              <a:gd name="connsiteX9517" fmla="*/ 2293621 w 5155357"/>
              <a:gd name="connsiteY9517" fmla="*/ 919419 h 1041673"/>
              <a:gd name="connsiteX9518" fmla="*/ 2294181 w 5155357"/>
              <a:gd name="connsiteY9518" fmla="*/ 909284 h 1041673"/>
              <a:gd name="connsiteX9519" fmla="*/ 2294304 w 5155357"/>
              <a:gd name="connsiteY9519" fmla="*/ 909284 h 1041673"/>
              <a:gd name="connsiteX9520" fmla="*/ 2294429 w 5155357"/>
              <a:gd name="connsiteY9520" fmla="*/ 909284 h 1041673"/>
              <a:gd name="connsiteX9521" fmla="*/ 2295548 w 5155357"/>
              <a:gd name="connsiteY9521" fmla="*/ 909284 h 1041673"/>
              <a:gd name="connsiteX9522" fmla="*/ 2295797 w 5155357"/>
              <a:gd name="connsiteY9522" fmla="*/ 909160 h 1041673"/>
              <a:gd name="connsiteX9523" fmla="*/ 2295797 w 5155357"/>
              <a:gd name="connsiteY9523" fmla="*/ 909160 h 1041673"/>
              <a:gd name="connsiteX9524" fmla="*/ 2293558 w 5155357"/>
              <a:gd name="connsiteY9524" fmla="*/ 919295 h 1041673"/>
              <a:gd name="connsiteX9525" fmla="*/ 2295362 w 5155357"/>
              <a:gd name="connsiteY9525" fmla="*/ 908227 h 1041673"/>
              <a:gd name="connsiteX9526" fmla="*/ 2294740 w 5155357"/>
              <a:gd name="connsiteY9526" fmla="*/ 908227 h 1041673"/>
              <a:gd name="connsiteX9527" fmla="*/ 2300336 w 5155357"/>
              <a:gd name="connsiteY9527" fmla="*/ 890382 h 1041673"/>
              <a:gd name="connsiteX9528" fmla="*/ 2295362 w 5155357"/>
              <a:gd name="connsiteY9528" fmla="*/ 908227 h 1041673"/>
              <a:gd name="connsiteX9529" fmla="*/ 2301207 w 5155357"/>
              <a:gd name="connsiteY9529" fmla="*/ 880061 h 1041673"/>
              <a:gd name="connsiteX9530" fmla="*/ 2300212 w 5155357"/>
              <a:gd name="connsiteY9530" fmla="*/ 885533 h 1041673"/>
              <a:gd name="connsiteX9531" fmla="*/ 2297974 w 5155357"/>
              <a:gd name="connsiteY9531" fmla="*/ 885408 h 1041673"/>
              <a:gd name="connsiteX9532" fmla="*/ 2296046 w 5155357"/>
              <a:gd name="connsiteY9532" fmla="*/ 885533 h 1041673"/>
              <a:gd name="connsiteX9533" fmla="*/ 2294367 w 5155357"/>
              <a:gd name="connsiteY9533" fmla="*/ 888641 h 1041673"/>
              <a:gd name="connsiteX9534" fmla="*/ 2294367 w 5155357"/>
              <a:gd name="connsiteY9534" fmla="*/ 885408 h 1041673"/>
              <a:gd name="connsiteX9535" fmla="*/ 2296605 w 5155357"/>
              <a:gd name="connsiteY9535" fmla="*/ 881242 h 1041673"/>
              <a:gd name="connsiteX9536" fmla="*/ 2298159 w 5155357"/>
              <a:gd name="connsiteY9536" fmla="*/ 880248 h 1041673"/>
              <a:gd name="connsiteX9537" fmla="*/ 2300399 w 5155357"/>
              <a:gd name="connsiteY9537" fmla="*/ 876268 h 1041673"/>
              <a:gd name="connsiteX9538" fmla="*/ 2302077 w 5155357"/>
              <a:gd name="connsiteY9538" fmla="*/ 874527 h 1041673"/>
              <a:gd name="connsiteX9539" fmla="*/ 2301207 w 5155357"/>
              <a:gd name="connsiteY9539" fmla="*/ 880061 h 1041673"/>
              <a:gd name="connsiteX9540" fmla="*/ 2310222 w 5155357"/>
              <a:gd name="connsiteY9540" fmla="*/ 898776 h 1041673"/>
              <a:gd name="connsiteX9541" fmla="*/ 2309165 w 5155357"/>
              <a:gd name="connsiteY9541" fmla="*/ 901512 h 1041673"/>
              <a:gd name="connsiteX9542" fmla="*/ 2307425 w 5155357"/>
              <a:gd name="connsiteY9542" fmla="*/ 900828 h 1041673"/>
              <a:gd name="connsiteX9543" fmla="*/ 2307113 w 5155357"/>
              <a:gd name="connsiteY9543" fmla="*/ 897222 h 1041673"/>
              <a:gd name="connsiteX9544" fmla="*/ 2305559 w 5155357"/>
              <a:gd name="connsiteY9544" fmla="*/ 898279 h 1041673"/>
              <a:gd name="connsiteX9545" fmla="*/ 2303134 w 5155357"/>
              <a:gd name="connsiteY9545" fmla="*/ 895481 h 1041673"/>
              <a:gd name="connsiteX9546" fmla="*/ 2302263 w 5155357"/>
              <a:gd name="connsiteY9546" fmla="*/ 899274 h 1041673"/>
              <a:gd name="connsiteX9547" fmla="*/ 2302077 w 5155357"/>
              <a:gd name="connsiteY9547" fmla="*/ 893429 h 1041673"/>
              <a:gd name="connsiteX9548" fmla="*/ 2302263 w 5155357"/>
              <a:gd name="connsiteY9548" fmla="*/ 889450 h 1041673"/>
              <a:gd name="connsiteX9549" fmla="*/ 2304191 w 5155357"/>
              <a:gd name="connsiteY9549" fmla="*/ 887398 h 1041673"/>
              <a:gd name="connsiteX9550" fmla="*/ 2304191 w 5155357"/>
              <a:gd name="connsiteY9550" fmla="*/ 891688 h 1041673"/>
              <a:gd name="connsiteX9551" fmla="*/ 2306243 w 5155357"/>
              <a:gd name="connsiteY9551" fmla="*/ 891004 h 1041673"/>
              <a:gd name="connsiteX9552" fmla="*/ 2307238 w 5155357"/>
              <a:gd name="connsiteY9552" fmla="*/ 888082 h 1041673"/>
              <a:gd name="connsiteX9553" fmla="*/ 2308108 w 5155357"/>
              <a:gd name="connsiteY9553" fmla="*/ 886714 h 1041673"/>
              <a:gd name="connsiteX9554" fmla="*/ 2309352 w 5155357"/>
              <a:gd name="connsiteY9554" fmla="*/ 890320 h 1041673"/>
              <a:gd name="connsiteX9555" fmla="*/ 2308792 w 5155357"/>
              <a:gd name="connsiteY9555" fmla="*/ 892745 h 1041673"/>
              <a:gd name="connsiteX9556" fmla="*/ 2308108 w 5155357"/>
              <a:gd name="connsiteY9556" fmla="*/ 894797 h 1041673"/>
              <a:gd name="connsiteX9557" fmla="*/ 2310222 w 5155357"/>
              <a:gd name="connsiteY9557" fmla="*/ 895170 h 1041673"/>
              <a:gd name="connsiteX9558" fmla="*/ 2310222 w 5155357"/>
              <a:gd name="connsiteY9558" fmla="*/ 898776 h 1041673"/>
              <a:gd name="connsiteX9559" fmla="*/ 2309787 w 5155357"/>
              <a:gd name="connsiteY9559" fmla="*/ 792639 h 1041673"/>
              <a:gd name="connsiteX9560" fmla="*/ 2307548 w 5155357"/>
              <a:gd name="connsiteY9560" fmla="*/ 799976 h 1041673"/>
              <a:gd name="connsiteX9561" fmla="*/ 2307238 w 5155357"/>
              <a:gd name="connsiteY9561" fmla="*/ 799976 h 1041673"/>
              <a:gd name="connsiteX9562" fmla="*/ 2307735 w 5155357"/>
              <a:gd name="connsiteY9562" fmla="*/ 797178 h 1041673"/>
              <a:gd name="connsiteX9563" fmla="*/ 2308294 w 5155357"/>
              <a:gd name="connsiteY9563" fmla="*/ 792950 h 1041673"/>
              <a:gd name="connsiteX9564" fmla="*/ 2307797 w 5155357"/>
              <a:gd name="connsiteY9564" fmla="*/ 792453 h 1041673"/>
              <a:gd name="connsiteX9565" fmla="*/ 2307300 w 5155357"/>
              <a:gd name="connsiteY9565" fmla="*/ 792950 h 1041673"/>
              <a:gd name="connsiteX9566" fmla="*/ 2306740 w 5155357"/>
              <a:gd name="connsiteY9566" fmla="*/ 796930 h 1041673"/>
              <a:gd name="connsiteX9567" fmla="*/ 2306305 w 5155357"/>
              <a:gd name="connsiteY9567" fmla="*/ 799417 h 1041673"/>
              <a:gd name="connsiteX9568" fmla="*/ 2305310 w 5155357"/>
              <a:gd name="connsiteY9568" fmla="*/ 804391 h 1041673"/>
              <a:gd name="connsiteX9569" fmla="*/ 2306430 w 5155357"/>
              <a:gd name="connsiteY9569" fmla="*/ 802650 h 1041673"/>
              <a:gd name="connsiteX9570" fmla="*/ 2304751 w 5155357"/>
              <a:gd name="connsiteY9570" fmla="*/ 810547 h 1041673"/>
              <a:gd name="connsiteX9571" fmla="*/ 2306430 w 5155357"/>
              <a:gd name="connsiteY9571" fmla="*/ 810547 h 1041673"/>
              <a:gd name="connsiteX9572" fmla="*/ 2303072 w 5155357"/>
              <a:gd name="connsiteY9572" fmla="*/ 818878 h 1041673"/>
              <a:gd name="connsiteX9573" fmla="*/ 2301953 w 5155357"/>
              <a:gd name="connsiteY9573" fmla="*/ 825096 h 1041673"/>
              <a:gd name="connsiteX9574" fmla="*/ 2302512 w 5155357"/>
              <a:gd name="connsiteY9574" fmla="*/ 824537 h 1041673"/>
              <a:gd name="connsiteX9575" fmla="*/ 2301393 w 5155357"/>
              <a:gd name="connsiteY9575" fmla="*/ 837905 h 1041673"/>
              <a:gd name="connsiteX9576" fmla="*/ 2296357 w 5155357"/>
              <a:gd name="connsiteY9576" fmla="*/ 845801 h 1041673"/>
              <a:gd name="connsiteX9577" fmla="*/ 2295237 w 5155357"/>
              <a:gd name="connsiteY9577" fmla="*/ 844060 h 1041673"/>
              <a:gd name="connsiteX9578" fmla="*/ 2299155 w 5155357"/>
              <a:gd name="connsiteY9578" fmla="*/ 822858 h 1041673"/>
              <a:gd name="connsiteX9579" fmla="*/ 2298906 w 5155357"/>
              <a:gd name="connsiteY9579" fmla="*/ 822858 h 1041673"/>
              <a:gd name="connsiteX9580" fmla="*/ 2299963 w 5155357"/>
              <a:gd name="connsiteY9580" fmla="*/ 815521 h 1041673"/>
              <a:gd name="connsiteX9581" fmla="*/ 2300274 w 5155357"/>
              <a:gd name="connsiteY9581" fmla="*/ 815645 h 1041673"/>
              <a:gd name="connsiteX9582" fmla="*/ 2302512 w 5155357"/>
              <a:gd name="connsiteY9582" fmla="*/ 806256 h 1041673"/>
              <a:gd name="connsiteX9583" fmla="*/ 2302637 w 5155357"/>
              <a:gd name="connsiteY9583" fmla="*/ 805946 h 1041673"/>
              <a:gd name="connsiteX9584" fmla="*/ 2303072 w 5155357"/>
              <a:gd name="connsiteY9584" fmla="*/ 804329 h 1041673"/>
              <a:gd name="connsiteX9585" fmla="*/ 2303507 w 5155357"/>
              <a:gd name="connsiteY9585" fmla="*/ 801717 h 1041673"/>
              <a:gd name="connsiteX9586" fmla="*/ 2303631 w 5155357"/>
              <a:gd name="connsiteY9586" fmla="*/ 801717 h 1041673"/>
              <a:gd name="connsiteX9587" fmla="*/ 2306989 w 5155357"/>
              <a:gd name="connsiteY9587" fmla="*/ 787790 h 1041673"/>
              <a:gd name="connsiteX9588" fmla="*/ 2306927 w 5155357"/>
              <a:gd name="connsiteY9588" fmla="*/ 787790 h 1041673"/>
              <a:gd name="connsiteX9589" fmla="*/ 2307113 w 5155357"/>
              <a:gd name="connsiteY9589" fmla="*/ 786484 h 1041673"/>
              <a:gd name="connsiteX9590" fmla="*/ 2307300 w 5155357"/>
              <a:gd name="connsiteY9590" fmla="*/ 785116 h 1041673"/>
              <a:gd name="connsiteX9591" fmla="*/ 2307051 w 5155357"/>
              <a:gd name="connsiteY9591" fmla="*/ 784246 h 1041673"/>
              <a:gd name="connsiteX9592" fmla="*/ 2306181 w 5155357"/>
              <a:gd name="connsiteY9592" fmla="*/ 784494 h 1041673"/>
              <a:gd name="connsiteX9593" fmla="*/ 2305808 w 5155357"/>
              <a:gd name="connsiteY9593" fmla="*/ 786484 h 1041673"/>
              <a:gd name="connsiteX9594" fmla="*/ 2305746 w 5155357"/>
              <a:gd name="connsiteY9594" fmla="*/ 787354 h 1041673"/>
              <a:gd name="connsiteX9595" fmla="*/ 2304253 w 5155357"/>
              <a:gd name="connsiteY9595" fmla="*/ 787790 h 1041673"/>
              <a:gd name="connsiteX9596" fmla="*/ 2305932 w 5155357"/>
              <a:gd name="connsiteY9596" fmla="*/ 777717 h 1041673"/>
              <a:gd name="connsiteX9597" fmla="*/ 2305683 w 5155357"/>
              <a:gd name="connsiteY9597" fmla="*/ 777717 h 1041673"/>
              <a:gd name="connsiteX9598" fmla="*/ 2306305 w 5155357"/>
              <a:gd name="connsiteY9598" fmla="*/ 774857 h 1041673"/>
              <a:gd name="connsiteX9599" fmla="*/ 2306492 w 5155357"/>
              <a:gd name="connsiteY9599" fmla="*/ 774857 h 1041673"/>
              <a:gd name="connsiteX9600" fmla="*/ 2307051 w 5155357"/>
              <a:gd name="connsiteY9600" fmla="*/ 771561 h 1041673"/>
              <a:gd name="connsiteX9601" fmla="*/ 2306864 w 5155357"/>
              <a:gd name="connsiteY9601" fmla="*/ 771561 h 1041673"/>
              <a:gd name="connsiteX9602" fmla="*/ 2306989 w 5155357"/>
              <a:gd name="connsiteY9602" fmla="*/ 771313 h 1041673"/>
              <a:gd name="connsiteX9603" fmla="*/ 2307362 w 5155357"/>
              <a:gd name="connsiteY9603" fmla="*/ 768763 h 1041673"/>
              <a:gd name="connsiteX9604" fmla="*/ 2307548 w 5155357"/>
              <a:gd name="connsiteY9604" fmla="*/ 768763 h 1041673"/>
              <a:gd name="connsiteX9605" fmla="*/ 2312585 w 5155357"/>
              <a:gd name="connsiteY9605" fmla="*/ 748183 h 1041673"/>
              <a:gd name="connsiteX9606" fmla="*/ 2315943 w 5155357"/>
              <a:gd name="connsiteY9606" fmla="*/ 740908 h 1041673"/>
              <a:gd name="connsiteX9607" fmla="*/ 2314823 w 5155357"/>
              <a:gd name="connsiteY9607" fmla="*/ 738607 h 1041673"/>
              <a:gd name="connsiteX9608" fmla="*/ 2316502 w 5155357"/>
              <a:gd name="connsiteY9608" fmla="*/ 738110 h 1041673"/>
              <a:gd name="connsiteX9609" fmla="*/ 2323777 w 5155357"/>
              <a:gd name="connsiteY9609" fmla="*/ 708451 h 1041673"/>
              <a:gd name="connsiteX9610" fmla="*/ 2327134 w 5155357"/>
              <a:gd name="connsiteY9610" fmla="*/ 705715 h 1041673"/>
              <a:gd name="connsiteX9611" fmla="*/ 2324896 w 5155357"/>
              <a:gd name="connsiteY9611" fmla="*/ 705094 h 1041673"/>
              <a:gd name="connsiteX9612" fmla="*/ 2327134 w 5155357"/>
              <a:gd name="connsiteY9612" fmla="*/ 696202 h 1041673"/>
              <a:gd name="connsiteX9613" fmla="*/ 2327134 w 5155357"/>
              <a:gd name="connsiteY9613" fmla="*/ 700617 h 1041673"/>
              <a:gd name="connsiteX9614" fmla="*/ 2327321 w 5155357"/>
              <a:gd name="connsiteY9614" fmla="*/ 700617 h 1041673"/>
              <a:gd name="connsiteX9615" fmla="*/ 2327134 w 5155357"/>
              <a:gd name="connsiteY9615" fmla="*/ 701425 h 1041673"/>
              <a:gd name="connsiteX9616" fmla="*/ 2327694 w 5155357"/>
              <a:gd name="connsiteY9616" fmla="*/ 702047 h 1041673"/>
              <a:gd name="connsiteX9617" fmla="*/ 2327694 w 5155357"/>
              <a:gd name="connsiteY9617" fmla="*/ 702047 h 1041673"/>
              <a:gd name="connsiteX9618" fmla="*/ 2328192 w 5155357"/>
              <a:gd name="connsiteY9618" fmla="*/ 701612 h 1041673"/>
              <a:gd name="connsiteX9619" fmla="*/ 2327134 w 5155357"/>
              <a:gd name="connsiteY9619" fmla="*/ 712928 h 1041673"/>
              <a:gd name="connsiteX9620" fmla="*/ 2324896 w 5155357"/>
              <a:gd name="connsiteY9620" fmla="*/ 714545 h 1041673"/>
              <a:gd name="connsiteX9621" fmla="*/ 2323777 w 5155357"/>
              <a:gd name="connsiteY9621" fmla="*/ 717902 h 1041673"/>
              <a:gd name="connsiteX9622" fmla="*/ 2324896 w 5155357"/>
              <a:gd name="connsiteY9622" fmla="*/ 719021 h 1041673"/>
              <a:gd name="connsiteX9623" fmla="*/ 2323777 w 5155357"/>
              <a:gd name="connsiteY9623" fmla="*/ 726918 h 1041673"/>
              <a:gd name="connsiteX9624" fmla="*/ 2322098 w 5155357"/>
              <a:gd name="connsiteY9624" fmla="*/ 728037 h 1041673"/>
              <a:gd name="connsiteX9625" fmla="*/ 2322658 w 5155357"/>
              <a:gd name="connsiteY9625" fmla="*/ 730276 h 1041673"/>
              <a:gd name="connsiteX9626" fmla="*/ 2319860 w 5155357"/>
              <a:gd name="connsiteY9626" fmla="*/ 736929 h 1041673"/>
              <a:gd name="connsiteX9627" fmla="*/ 2320419 w 5155357"/>
              <a:gd name="connsiteY9627" fmla="*/ 736369 h 1041673"/>
              <a:gd name="connsiteX9628" fmla="*/ 2318741 w 5155357"/>
              <a:gd name="connsiteY9628" fmla="*/ 741467 h 1041673"/>
              <a:gd name="connsiteX9629" fmla="*/ 2318181 w 5155357"/>
              <a:gd name="connsiteY9629" fmla="*/ 752597 h 1041673"/>
              <a:gd name="connsiteX9630" fmla="*/ 2315943 w 5155357"/>
              <a:gd name="connsiteY9630" fmla="*/ 753592 h 1041673"/>
              <a:gd name="connsiteX9631" fmla="*/ 2315383 w 5155357"/>
              <a:gd name="connsiteY9631" fmla="*/ 756701 h 1041673"/>
              <a:gd name="connsiteX9632" fmla="*/ 2315569 w 5155357"/>
              <a:gd name="connsiteY9632" fmla="*/ 756887 h 1041673"/>
              <a:gd name="connsiteX9633" fmla="*/ 2315694 w 5155357"/>
              <a:gd name="connsiteY9633" fmla="*/ 758318 h 1041673"/>
              <a:gd name="connsiteX9634" fmla="*/ 2316005 w 5155357"/>
              <a:gd name="connsiteY9634" fmla="*/ 758504 h 1041673"/>
              <a:gd name="connsiteX9635" fmla="*/ 2316191 w 5155357"/>
              <a:gd name="connsiteY9635" fmla="*/ 758504 h 1041673"/>
              <a:gd name="connsiteX9636" fmla="*/ 2316316 w 5155357"/>
              <a:gd name="connsiteY9636" fmla="*/ 758007 h 1041673"/>
              <a:gd name="connsiteX9637" fmla="*/ 2316191 w 5155357"/>
              <a:gd name="connsiteY9637" fmla="*/ 757074 h 1041673"/>
              <a:gd name="connsiteX9638" fmla="*/ 2316191 w 5155357"/>
              <a:gd name="connsiteY9638" fmla="*/ 757074 h 1041673"/>
              <a:gd name="connsiteX9639" fmla="*/ 2316253 w 5155357"/>
              <a:gd name="connsiteY9639" fmla="*/ 757074 h 1041673"/>
              <a:gd name="connsiteX9640" fmla="*/ 2316627 w 5155357"/>
              <a:gd name="connsiteY9640" fmla="*/ 757261 h 1041673"/>
              <a:gd name="connsiteX9641" fmla="*/ 2317062 w 5155357"/>
              <a:gd name="connsiteY9641" fmla="*/ 762173 h 1041673"/>
              <a:gd name="connsiteX9642" fmla="*/ 2309787 w 5155357"/>
              <a:gd name="connsiteY9642" fmla="*/ 779458 h 1041673"/>
              <a:gd name="connsiteX9643" fmla="*/ 2308668 w 5155357"/>
              <a:gd name="connsiteY9643" fmla="*/ 786733 h 1041673"/>
              <a:gd name="connsiteX9644" fmla="*/ 2308855 w 5155357"/>
              <a:gd name="connsiteY9644" fmla="*/ 786733 h 1041673"/>
              <a:gd name="connsiteX9645" fmla="*/ 2308606 w 5155357"/>
              <a:gd name="connsiteY9645" fmla="*/ 787230 h 1041673"/>
              <a:gd name="connsiteX9646" fmla="*/ 2308046 w 5155357"/>
              <a:gd name="connsiteY9646" fmla="*/ 789282 h 1041673"/>
              <a:gd name="connsiteX9647" fmla="*/ 2308668 w 5155357"/>
              <a:gd name="connsiteY9647" fmla="*/ 789842 h 1041673"/>
              <a:gd name="connsiteX9648" fmla="*/ 2308730 w 5155357"/>
              <a:gd name="connsiteY9648" fmla="*/ 789842 h 1041673"/>
              <a:gd name="connsiteX9649" fmla="*/ 2309289 w 5155357"/>
              <a:gd name="connsiteY9649" fmla="*/ 789158 h 1041673"/>
              <a:gd name="connsiteX9650" fmla="*/ 2309663 w 5155357"/>
              <a:gd name="connsiteY9650" fmla="*/ 787914 h 1041673"/>
              <a:gd name="connsiteX9651" fmla="*/ 2309725 w 5155357"/>
              <a:gd name="connsiteY9651" fmla="*/ 787790 h 1041673"/>
              <a:gd name="connsiteX9652" fmla="*/ 2309725 w 5155357"/>
              <a:gd name="connsiteY9652" fmla="*/ 787790 h 1041673"/>
              <a:gd name="connsiteX9653" fmla="*/ 2310844 w 5155357"/>
              <a:gd name="connsiteY9653" fmla="*/ 787790 h 1041673"/>
              <a:gd name="connsiteX9654" fmla="*/ 2309725 w 5155357"/>
              <a:gd name="connsiteY9654" fmla="*/ 792826 h 1041673"/>
              <a:gd name="connsiteX9655" fmla="*/ 2322596 w 5155357"/>
              <a:gd name="connsiteY9655" fmla="*/ 767520 h 1041673"/>
              <a:gd name="connsiteX9656" fmla="*/ 2320917 w 5155357"/>
              <a:gd name="connsiteY9656" fmla="*/ 763043 h 1041673"/>
              <a:gd name="connsiteX9657" fmla="*/ 2323155 w 5155357"/>
              <a:gd name="connsiteY9657" fmla="*/ 763603 h 1041673"/>
              <a:gd name="connsiteX9658" fmla="*/ 2321476 w 5155357"/>
              <a:gd name="connsiteY9658" fmla="*/ 761986 h 1041673"/>
              <a:gd name="connsiteX9659" fmla="*/ 2324274 w 5155357"/>
              <a:gd name="connsiteY9659" fmla="*/ 759188 h 1041673"/>
              <a:gd name="connsiteX9660" fmla="*/ 2322596 w 5155357"/>
              <a:gd name="connsiteY9660" fmla="*/ 767520 h 1041673"/>
              <a:gd name="connsiteX9661" fmla="*/ 2322036 w 5155357"/>
              <a:gd name="connsiteY9661" fmla="*/ 771437 h 1041673"/>
              <a:gd name="connsiteX9662" fmla="*/ 2322036 w 5155357"/>
              <a:gd name="connsiteY9662" fmla="*/ 768701 h 1041673"/>
              <a:gd name="connsiteX9663" fmla="*/ 2322036 w 5155357"/>
              <a:gd name="connsiteY9663" fmla="*/ 771437 h 1041673"/>
              <a:gd name="connsiteX9664" fmla="*/ 2315383 w 5155357"/>
              <a:gd name="connsiteY9664" fmla="*/ 799355 h 1041673"/>
              <a:gd name="connsiteX9665" fmla="*/ 2318741 w 5155357"/>
              <a:gd name="connsiteY9665" fmla="*/ 783251 h 1041673"/>
              <a:gd name="connsiteX9666" fmla="*/ 2317621 w 5155357"/>
              <a:gd name="connsiteY9666" fmla="*/ 791582 h 1041673"/>
              <a:gd name="connsiteX9667" fmla="*/ 2315383 w 5155357"/>
              <a:gd name="connsiteY9667" fmla="*/ 799417 h 1041673"/>
              <a:gd name="connsiteX9668" fmla="*/ 2316627 w 5155357"/>
              <a:gd name="connsiteY9668" fmla="*/ 821987 h 1041673"/>
              <a:gd name="connsiteX9669" fmla="*/ 2315632 w 5155357"/>
              <a:gd name="connsiteY9669" fmla="*/ 824163 h 1041673"/>
              <a:gd name="connsiteX9670" fmla="*/ 2315135 w 5155357"/>
              <a:gd name="connsiteY9670" fmla="*/ 826899 h 1041673"/>
              <a:gd name="connsiteX9671" fmla="*/ 2314574 w 5155357"/>
              <a:gd name="connsiteY9671" fmla="*/ 822982 h 1041673"/>
              <a:gd name="connsiteX9672" fmla="*/ 2315507 w 5155357"/>
              <a:gd name="connsiteY9672" fmla="*/ 819376 h 1041673"/>
              <a:gd name="connsiteX9673" fmla="*/ 2316937 w 5155357"/>
              <a:gd name="connsiteY9673" fmla="*/ 817697 h 1041673"/>
              <a:gd name="connsiteX9674" fmla="*/ 2316627 w 5155357"/>
              <a:gd name="connsiteY9674" fmla="*/ 821987 h 1041673"/>
              <a:gd name="connsiteX9675" fmla="*/ 2316999 w 5155357"/>
              <a:gd name="connsiteY9675" fmla="*/ 754089 h 1041673"/>
              <a:gd name="connsiteX9676" fmla="*/ 2316999 w 5155357"/>
              <a:gd name="connsiteY9676" fmla="*/ 754089 h 1041673"/>
              <a:gd name="connsiteX9677" fmla="*/ 2316999 w 5155357"/>
              <a:gd name="connsiteY9677" fmla="*/ 756390 h 1041673"/>
              <a:gd name="connsiteX9678" fmla="*/ 2316999 w 5155357"/>
              <a:gd name="connsiteY9678" fmla="*/ 756577 h 1041673"/>
              <a:gd name="connsiteX9679" fmla="*/ 2316440 w 5155357"/>
              <a:gd name="connsiteY9679" fmla="*/ 756328 h 1041673"/>
              <a:gd name="connsiteX9680" fmla="*/ 2316440 w 5155357"/>
              <a:gd name="connsiteY9680" fmla="*/ 756204 h 1041673"/>
              <a:gd name="connsiteX9681" fmla="*/ 2316937 w 5155357"/>
              <a:gd name="connsiteY9681" fmla="*/ 754089 h 1041673"/>
              <a:gd name="connsiteX9682" fmla="*/ 2319300 w 5155357"/>
              <a:gd name="connsiteY9682" fmla="*/ 804453 h 1041673"/>
              <a:gd name="connsiteX9683" fmla="*/ 2318181 w 5155357"/>
              <a:gd name="connsiteY9683" fmla="*/ 808868 h 1041673"/>
              <a:gd name="connsiteX9684" fmla="*/ 2319300 w 5155357"/>
              <a:gd name="connsiteY9684" fmla="*/ 804453 h 1041673"/>
              <a:gd name="connsiteX9685" fmla="*/ 2320357 w 5155357"/>
              <a:gd name="connsiteY9685" fmla="*/ 798795 h 1041673"/>
              <a:gd name="connsiteX9686" fmla="*/ 2320357 w 5155357"/>
              <a:gd name="connsiteY9686" fmla="*/ 802712 h 1041673"/>
              <a:gd name="connsiteX9687" fmla="*/ 2320357 w 5155357"/>
              <a:gd name="connsiteY9687" fmla="*/ 798795 h 1041673"/>
              <a:gd name="connsiteX9688" fmla="*/ 2320295 w 5155357"/>
              <a:gd name="connsiteY9688" fmla="*/ 777406 h 1041673"/>
              <a:gd name="connsiteX9689" fmla="*/ 2320357 w 5155357"/>
              <a:gd name="connsiteY9689" fmla="*/ 777033 h 1041673"/>
              <a:gd name="connsiteX9690" fmla="*/ 2320917 w 5155357"/>
              <a:gd name="connsiteY9690" fmla="*/ 773675 h 1041673"/>
              <a:gd name="connsiteX9691" fmla="*/ 2320295 w 5155357"/>
              <a:gd name="connsiteY9691" fmla="*/ 777406 h 1041673"/>
              <a:gd name="connsiteX9692" fmla="*/ 2313144 w 5155357"/>
              <a:gd name="connsiteY9692" fmla="*/ 807811 h 1041673"/>
              <a:gd name="connsiteX9693" fmla="*/ 2313144 w 5155357"/>
              <a:gd name="connsiteY9693" fmla="*/ 807811 h 1041673"/>
              <a:gd name="connsiteX9694" fmla="*/ 2317062 w 5155357"/>
              <a:gd name="connsiteY9694" fmla="*/ 854071 h 1041673"/>
              <a:gd name="connsiteX9695" fmla="*/ 2315881 w 5155357"/>
              <a:gd name="connsiteY9695" fmla="*/ 856993 h 1041673"/>
              <a:gd name="connsiteX9696" fmla="*/ 2313456 w 5155357"/>
              <a:gd name="connsiteY9696" fmla="*/ 859978 h 1041673"/>
              <a:gd name="connsiteX9697" fmla="*/ 2313269 w 5155357"/>
              <a:gd name="connsiteY9697" fmla="*/ 857864 h 1041673"/>
              <a:gd name="connsiteX9698" fmla="*/ 2314326 w 5155357"/>
              <a:gd name="connsiteY9698" fmla="*/ 849967 h 1041673"/>
              <a:gd name="connsiteX9699" fmla="*/ 2316067 w 5155357"/>
              <a:gd name="connsiteY9699" fmla="*/ 850651 h 1041673"/>
              <a:gd name="connsiteX9700" fmla="*/ 2318306 w 5155357"/>
              <a:gd name="connsiteY9700" fmla="*/ 850464 h 1041673"/>
              <a:gd name="connsiteX9701" fmla="*/ 2316564 w 5155357"/>
              <a:gd name="connsiteY9701" fmla="*/ 852889 h 1041673"/>
              <a:gd name="connsiteX9702" fmla="*/ 2317062 w 5155357"/>
              <a:gd name="connsiteY9702" fmla="*/ 854071 h 1041673"/>
              <a:gd name="connsiteX9703" fmla="*/ 2321103 w 5155357"/>
              <a:gd name="connsiteY9703" fmla="*/ 835542 h 1041673"/>
              <a:gd name="connsiteX9704" fmla="*/ 2319424 w 5155357"/>
              <a:gd name="connsiteY9704" fmla="*/ 833490 h 1041673"/>
              <a:gd name="connsiteX9705" fmla="*/ 2318678 w 5155357"/>
              <a:gd name="connsiteY9705" fmla="*/ 835045 h 1041673"/>
              <a:gd name="connsiteX9706" fmla="*/ 2317745 w 5155357"/>
              <a:gd name="connsiteY9706" fmla="*/ 837842 h 1041673"/>
              <a:gd name="connsiteX9707" fmla="*/ 2318803 w 5155357"/>
              <a:gd name="connsiteY9707" fmla="*/ 839957 h 1041673"/>
              <a:gd name="connsiteX9708" fmla="*/ 2318119 w 5155357"/>
              <a:gd name="connsiteY9708" fmla="*/ 841635 h 1041673"/>
              <a:gd name="connsiteX9709" fmla="*/ 2315943 w 5155357"/>
              <a:gd name="connsiteY9709" fmla="*/ 840827 h 1041673"/>
              <a:gd name="connsiteX9710" fmla="*/ 2314264 w 5155357"/>
              <a:gd name="connsiteY9710" fmla="*/ 843563 h 1041673"/>
              <a:gd name="connsiteX9711" fmla="*/ 2312958 w 5155357"/>
              <a:gd name="connsiteY9711" fmla="*/ 844993 h 1041673"/>
              <a:gd name="connsiteX9712" fmla="*/ 2311528 w 5155357"/>
              <a:gd name="connsiteY9712" fmla="*/ 845366 h 1041673"/>
              <a:gd name="connsiteX9713" fmla="*/ 2313082 w 5155357"/>
              <a:gd name="connsiteY9713" fmla="*/ 840143 h 1041673"/>
              <a:gd name="connsiteX9714" fmla="*/ 2314015 w 5155357"/>
              <a:gd name="connsiteY9714" fmla="*/ 835418 h 1041673"/>
              <a:gd name="connsiteX9715" fmla="*/ 2313082 w 5155357"/>
              <a:gd name="connsiteY9715" fmla="*/ 838402 h 1041673"/>
              <a:gd name="connsiteX9716" fmla="*/ 2312958 w 5155357"/>
              <a:gd name="connsiteY9716" fmla="*/ 839957 h 1041673"/>
              <a:gd name="connsiteX9717" fmla="*/ 2313082 w 5155357"/>
              <a:gd name="connsiteY9717" fmla="*/ 834547 h 1041673"/>
              <a:gd name="connsiteX9718" fmla="*/ 2314015 w 5155357"/>
              <a:gd name="connsiteY9718" fmla="*/ 835418 h 1041673"/>
              <a:gd name="connsiteX9719" fmla="*/ 2314139 w 5155357"/>
              <a:gd name="connsiteY9719" fmla="*/ 835045 h 1041673"/>
              <a:gd name="connsiteX9720" fmla="*/ 2314761 w 5155357"/>
              <a:gd name="connsiteY9720" fmla="*/ 839024 h 1041673"/>
              <a:gd name="connsiteX9721" fmla="*/ 2316191 w 5155357"/>
              <a:gd name="connsiteY9721" fmla="*/ 837718 h 1041673"/>
              <a:gd name="connsiteX9722" fmla="*/ 2316875 w 5155357"/>
              <a:gd name="connsiteY9722" fmla="*/ 834671 h 1041673"/>
              <a:gd name="connsiteX9723" fmla="*/ 2317621 w 5155357"/>
              <a:gd name="connsiteY9723" fmla="*/ 832060 h 1041673"/>
              <a:gd name="connsiteX9724" fmla="*/ 2318678 w 5155357"/>
              <a:gd name="connsiteY9724" fmla="*/ 830257 h 1041673"/>
              <a:gd name="connsiteX9725" fmla="*/ 2319798 w 5155357"/>
              <a:gd name="connsiteY9725" fmla="*/ 832184 h 1041673"/>
              <a:gd name="connsiteX9726" fmla="*/ 2321103 w 5155357"/>
              <a:gd name="connsiteY9726" fmla="*/ 835542 h 1041673"/>
              <a:gd name="connsiteX9727" fmla="*/ 2322284 w 5155357"/>
              <a:gd name="connsiteY9727" fmla="*/ 816702 h 1041673"/>
              <a:gd name="connsiteX9728" fmla="*/ 2323155 w 5155357"/>
              <a:gd name="connsiteY9728" fmla="*/ 818754 h 1041673"/>
              <a:gd name="connsiteX9729" fmla="*/ 2322533 w 5155357"/>
              <a:gd name="connsiteY9729" fmla="*/ 821055 h 1041673"/>
              <a:gd name="connsiteX9730" fmla="*/ 2321476 w 5155357"/>
              <a:gd name="connsiteY9730" fmla="*/ 820308 h 1041673"/>
              <a:gd name="connsiteX9731" fmla="*/ 2320730 w 5155357"/>
              <a:gd name="connsiteY9731" fmla="*/ 823790 h 1041673"/>
              <a:gd name="connsiteX9732" fmla="*/ 2319984 w 5155357"/>
              <a:gd name="connsiteY9732" fmla="*/ 825842 h 1041673"/>
              <a:gd name="connsiteX9733" fmla="*/ 2319424 w 5155357"/>
              <a:gd name="connsiteY9733" fmla="*/ 824412 h 1041673"/>
              <a:gd name="connsiteX9734" fmla="*/ 2320357 w 5155357"/>
              <a:gd name="connsiteY9734" fmla="*/ 818754 h 1041673"/>
              <a:gd name="connsiteX9735" fmla="*/ 2321103 w 5155357"/>
              <a:gd name="connsiteY9735" fmla="*/ 814588 h 1041673"/>
              <a:gd name="connsiteX9736" fmla="*/ 2323591 w 5155357"/>
              <a:gd name="connsiteY9736" fmla="*/ 813718 h 1041673"/>
              <a:gd name="connsiteX9737" fmla="*/ 2322284 w 5155357"/>
              <a:gd name="connsiteY9737" fmla="*/ 816702 h 1041673"/>
              <a:gd name="connsiteX9738" fmla="*/ 2326575 w 5155357"/>
              <a:gd name="connsiteY9738" fmla="*/ 805262 h 1041673"/>
              <a:gd name="connsiteX9739" fmla="*/ 2325518 w 5155357"/>
              <a:gd name="connsiteY9739" fmla="*/ 807065 h 1041673"/>
              <a:gd name="connsiteX9740" fmla="*/ 2325145 w 5155357"/>
              <a:gd name="connsiteY9740" fmla="*/ 809738 h 1041673"/>
              <a:gd name="connsiteX9741" fmla="*/ 2324212 w 5155357"/>
              <a:gd name="connsiteY9741" fmla="*/ 811293 h 1041673"/>
              <a:gd name="connsiteX9742" fmla="*/ 2323715 w 5155357"/>
              <a:gd name="connsiteY9742" fmla="*/ 810174 h 1041673"/>
              <a:gd name="connsiteX9743" fmla="*/ 2323963 w 5155357"/>
              <a:gd name="connsiteY9743" fmla="*/ 806381 h 1041673"/>
              <a:gd name="connsiteX9744" fmla="*/ 2325145 w 5155357"/>
              <a:gd name="connsiteY9744" fmla="*/ 803272 h 1041673"/>
              <a:gd name="connsiteX9745" fmla="*/ 2326139 w 5155357"/>
              <a:gd name="connsiteY9745" fmla="*/ 801780 h 1041673"/>
              <a:gd name="connsiteX9746" fmla="*/ 2327818 w 5155357"/>
              <a:gd name="connsiteY9746" fmla="*/ 802526 h 1041673"/>
              <a:gd name="connsiteX9747" fmla="*/ 2326575 w 5155357"/>
              <a:gd name="connsiteY9747" fmla="*/ 805262 h 1041673"/>
              <a:gd name="connsiteX9748" fmla="*/ 2327072 w 5155357"/>
              <a:gd name="connsiteY9748" fmla="*/ 784867 h 1041673"/>
              <a:gd name="connsiteX9749" fmla="*/ 2327632 w 5155357"/>
              <a:gd name="connsiteY9749" fmla="*/ 784681 h 1041673"/>
              <a:gd name="connsiteX9750" fmla="*/ 2328192 w 5155357"/>
              <a:gd name="connsiteY9750" fmla="*/ 784805 h 1041673"/>
              <a:gd name="connsiteX9751" fmla="*/ 2327072 w 5155357"/>
              <a:gd name="connsiteY9751" fmla="*/ 784805 h 1041673"/>
              <a:gd name="connsiteX9752" fmla="*/ 2329871 w 5155357"/>
              <a:gd name="connsiteY9752" fmla="*/ 789344 h 1041673"/>
              <a:gd name="connsiteX9753" fmla="*/ 2331549 w 5155357"/>
              <a:gd name="connsiteY9753" fmla="*/ 788163 h 1041673"/>
              <a:gd name="connsiteX9754" fmla="*/ 2329871 w 5155357"/>
              <a:gd name="connsiteY9754" fmla="*/ 789344 h 1041673"/>
              <a:gd name="connsiteX9755" fmla="*/ 2330989 w 5155357"/>
              <a:gd name="connsiteY9755" fmla="*/ 769261 h 1041673"/>
              <a:gd name="connsiteX9756" fmla="*/ 2330803 w 5155357"/>
              <a:gd name="connsiteY9756" fmla="*/ 769261 h 1041673"/>
              <a:gd name="connsiteX9757" fmla="*/ 2330989 w 5155357"/>
              <a:gd name="connsiteY9757" fmla="*/ 767209 h 1041673"/>
              <a:gd name="connsiteX9758" fmla="*/ 2330989 w 5155357"/>
              <a:gd name="connsiteY9758" fmla="*/ 766960 h 1041673"/>
              <a:gd name="connsiteX9759" fmla="*/ 2330989 w 5155357"/>
              <a:gd name="connsiteY9759" fmla="*/ 769261 h 1041673"/>
              <a:gd name="connsiteX9760" fmla="*/ 2332668 w 5155357"/>
              <a:gd name="connsiteY9760" fmla="*/ 763603 h 1041673"/>
              <a:gd name="connsiteX9761" fmla="*/ 2331611 w 5155357"/>
              <a:gd name="connsiteY9761" fmla="*/ 764722 h 1041673"/>
              <a:gd name="connsiteX9762" fmla="*/ 2331673 w 5155357"/>
              <a:gd name="connsiteY9762" fmla="*/ 763851 h 1041673"/>
              <a:gd name="connsiteX9763" fmla="*/ 2332233 w 5155357"/>
              <a:gd name="connsiteY9763" fmla="*/ 763043 h 1041673"/>
              <a:gd name="connsiteX9764" fmla="*/ 2332606 w 5155357"/>
              <a:gd name="connsiteY9764" fmla="*/ 763043 h 1041673"/>
              <a:gd name="connsiteX9765" fmla="*/ 2332730 w 5155357"/>
              <a:gd name="connsiteY9765" fmla="*/ 763603 h 1041673"/>
              <a:gd name="connsiteX9766" fmla="*/ 2332730 w 5155357"/>
              <a:gd name="connsiteY9766" fmla="*/ 763603 h 1041673"/>
              <a:gd name="connsiteX9767" fmla="*/ 2332668 w 5155357"/>
              <a:gd name="connsiteY9767" fmla="*/ 763603 h 1041673"/>
              <a:gd name="connsiteX9768" fmla="*/ 2334409 w 5155357"/>
              <a:gd name="connsiteY9768" fmla="*/ 763043 h 1041673"/>
              <a:gd name="connsiteX9769" fmla="*/ 2334285 w 5155357"/>
              <a:gd name="connsiteY9769" fmla="*/ 762546 h 1041673"/>
              <a:gd name="connsiteX9770" fmla="*/ 2334347 w 5155357"/>
              <a:gd name="connsiteY9770" fmla="*/ 762546 h 1041673"/>
              <a:gd name="connsiteX9771" fmla="*/ 2334907 w 5155357"/>
              <a:gd name="connsiteY9771" fmla="*/ 759748 h 1041673"/>
              <a:gd name="connsiteX9772" fmla="*/ 2334409 w 5155357"/>
              <a:gd name="connsiteY9772" fmla="*/ 763105 h 1041673"/>
              <a:gd name="connsiteX9773" fmla="*/ 2331549 w 5155357"/>
              <a:gd name="connsiteY9773" fmla="*/ 762048 h 1041673"/>
              <a:gd name="connsiteX9774" fmla="*/ 2331673 w 5155357"/>
              <a:gd name="connsiteY9774" fmla="*/ 762048 h 1041673"/>
              <a:gd name="connsiteX9775" fmla="*/ 2330554 w 5155357"/>
              <a:gd name="connsiteY9775" fmla="*/ 763540 h 1041673"/>
              <a:gd name="connsiteX9776" fmla="*/ 2330617 w 5155357"/>
              <a:gd name="connsiteY9776" fmla="*/ 765530 h 1041673"/>
              <a:gd name="connsiteX9777" fmla="*/ 2330368 w 5155357"/>
              <a:gd name="connsiteY9777" fmla="*/ 765406 h 1041673"/>
              <a:gd name="connsiteX9778" fmla="*/ 2328689 w 5155357"/>
              <a:gd name="connsiteY9778" fmla="*/ 765965 h 1041673"/>
              <a:gd name="connsiteX9779" fmla="*/ 2329746 w 5155357"/>
              <a:gd name="connsiteY9779" fmla="*/ 767022 h 1041673"/>
              <a:gd name="connsiteX9780" fmla="*/ 2329746 w 5155357"/>
              <a:gd name="connsiteY9780" fmla="*/ 767271 h 1041673"/>
              <a:gd name="connsiteX9781" fmla="*/ 2329622 w 5155357"/>
              <a:gd name="connsiteY9781" fmla="*/ 768763 h 1041673"/>
              <a:gd name="connsiteX9782" fmla="*/ 2328689 w 5155357"/>
              <a:gd name="connsiteY9782" fmla="*/ 769758 h 1041673"/>
              <a:gd name="connsiteX9783" fmla="*/ 2326450 w 5155357"/>
              <a:gd name="connsiteY9783" fmla="*/ 783189 h 1041673"/>
              <a:gd name="connsiteX9784" fmla="*/ 2326326 w 5155357"/>
              <a:gd name="connsiteY9784" fmla="*/ 783189 h 1041673"/>
              <a:gd name="connsiteX9785" fmla="*/ 2324212 w 5155357"/>
              <a:gd name="connsiteY9785" fmla="*/ 783189 h 1041673"/>
              <a:gd name="connsiteX9786" fmla="*/ 2324772 w 5155357"/>
              <a:gd name="connsiteY9786" fmla="*/ 790961 h 1041673"/>
              <a:gd name="connsiteX9787" fmla="*/ 2321415 w 5155357"/>
              <a:gd name="connsiteY9787" fmla="*/ 796619 h 1041673"/>
              <a:gd name="connsiteX9788" fmla="*/ 2323653 w 5155357"/>
              <a:gd name="connsiteY9788" fmla="*/ 782069 h 1041673"/>
              <a:gd name="connsiteX9789" fmla="*/ 2325891 w 5155357"/>
              <a:gd name="connsiteY9789" fmla="*/ 779334 h 1041673"/>
              <a:gd name="connsiteX9790" fmla="*/ 2324772 w 5155357"/>
              <a:gd name="connsiteY9790" fmla="*/ 779893 h 1041673"/>
              <a:gd name="connsiteX9791" fmla="*/ 2332606 w 5155357"/>
              <a:gd name="connsiteY9791" fmla="*/ 746317 h 1041673"/>
              <a:gd name="connsiteX9792" fmla="*/ 2332979 w 5155357"/>
              <a:gd name="connsiteY9792" fmla="*/ 739229 h 1041673"/>
              <a:gd name="connsiteX9793" fmla="*/ 2333477 w 5155357"/>
              <a:gd name="connsiteY9793" fmla="*/ 740100 h 1041673"/>
              <a:gd name="connsiteX9794" fmla="*/ 2333726 w 5155357"/>
              <a:gd name="connsiteY9794" fmla="*/ 740100 h 1041673"/>
              <a:gd name="connsiteX9795" fmla="*/ 2334472 w 5155357"/>
              <a:gd name="connsiteY9795" fmla="*/ 739540 h 1041673"/>
              <a:gd name="connsiteX9796" fmla="*/ 2334596 w 5155357"/>
              <a:gd name="connsiteY9796" fmla="*/ 738359 h 1041673"/>
              <a:gd name="connsiteX9797" fmla="*/ 2334844 w 5155357"/>
              <a:gd name="connsiteY9797" fmla="*/ 738359 h 1041673"/>
              <a:gd name="connsiteX9798" fmla="*/ 2338202 w 5155357"/>
              <a:gd name="connsiteY9798" fmla="*/ 726731 h 1041673"/>
              <a:gd name="connsiteX9799" fmla="*/ 2334285 w 5155357"/>
              <a:gd name="connsiteY9799" fmla="*/ 750110 h 1041673"/>
              <a:gd name="connsiteX9800" fmla="*/ 2334409 w 5155357"/>
              <a:gd name="connsiteY9800" fmla="*/ 750110 h 1041673"/>
              <a:gd name="connsiteX9801" fmla="*/ 2333601 w 5155357"/>
              <a:gd name="connsiteY9801" fmla="*/ 751416 h 1041673"/>
              <a:gd name="connsiteX9802" fmla="*/ 2333911 w 5155357"/>
              <a:gd name="connsiteY9802" fmla="*/ 751913 h 1041673"/>
              <a:gd name="connsiteX9803" fmla="*/ 2334036 w 5155357"/>
              <a:gd name="connsiteY9803" fmla="*/ 751913 h 1041673"/>
              <a:gd name="connsiteX9804" fmla="*/ 2334472 w 5155357"/>
              <a:gd name="connsiteY9804" fmla="*/ 751602 h 1041673"/>
              <a:gd name="connsiteX9805" fmla="*/ 2334969 w 5155357"/>
              <a:gd name="connsiteY9805" fmla="*/ 750732 h 1041673"/>
              <a:gd name="connsiteX9806" fmla="*/ 2336026 w 5155357"/>
              <a:gd name="connsiteY9806" fmla="*/ 756204 h 1041673"/>
              <a:gd name="connsiteX9807" fmla="*/ 2331549 w 5155357"/>
              <a:gd name="connsiteY9807" fmla="*/ 761862 h 1041673"/>
              <a:gd name="connsiteX9808" fmla="*/ 2339943 w 5155357"/>
              <a:gd name="connsiteY9808" fmla="*/ 745758 h 1041673"/>
              <a:gd name="connsiteX9809" fmla="*/ 2338264 w 5155357"/>
              <a:gd name="connsiteY9809" fmla="*/ 744701 h 1041673"/>
              <a:gd name="connsiteX9810" fmla="*/ 2339943 w 5155357"/>
              <a:gd name="connsiteY9810" fmla="*/ 745758 h 1041673"/>
              <a:gd name="connsiteX9811" fmla="*/ 2341062 w 5155357"/>
              <a:gd name="connsiteY9811" fmla="*/ 699498 h 1041673"/>
              <a:gd name="connsiteX9812" fmla="*/ 2342182 w 5155357"/>
              <a:gd name="connsiteY9812" fmla="*/ 700057 h 1041673"/>
              <a:gd name="connsiteX9813" fmla="*/ 2342182 w 5155357"/>
              <a:gd name="connsiteY9813" fmla="*/ 700057 h 1041673"/>
              <a:gd name="connsiteX9814" fmla="*/ 2342119 w 5155357"/>
              <a:gd name="connsiteY9814" fmla="*/ 700244 h 1041673"/>
              <a:gd name="connsiteX9815" fmla="*/ 2342119 w 5155357"/>
              <a:gd name="connsiteY9815" fmla="*/ 700617 h 1041673"/>
              <a:gd name="connsiteX9816" fmla="*/ 2341995 w 5155357"/>
              <a:gd name="connsiteY9816" fmla="*/ 701114 h 1041673"/>
              <a:gd name="connsiteX9817" fmla="*/ 2340503 w 5155357"/>
              <a:gd name="connsiteY9817" fmla="*/ 700555 h 1041673"/>
              <a:gd name="connsiteX9818" fmla="*/ 2341062 w 5155357"/>
              <a:gd name="connsiteY9818" fmla="*/ 699498 h 1041673"/>
              <a:gd name="connsiteX9819" fmla="*/ 2342182 w 5155357"/>
              <a:gd name="connsiteY9819" fmla="*/ 747499 h 1041673"/>
              <a:gd name="connsiteX9820" fmla="*/ 2342182 w 5155357"/>
              <a:gd name="connsiteY9820" fmla="*/ 747499 h 1041673"/>
              <a:gd name="connsiteX9821" fmla="*/ 2346037 w 5155357"/>
              <a:gd name="connsiteY9821" fmla="*/ 711747 h 1041673"/>
              <a:gd name="connsiteX9822" fmla="*/ 2345477 w 5155357"/>
              <a:gd name="connsiteY9822" fmla="*/ 707829 h 1041673"/>
              <a:gd name="connsiteX9823" fmla="*/ 2343798 w 5155357"/>
              <a:gd name="connsiteY9823" fmla="*/ 708949 h 1041673"/>
              <a:gd name="connsiteX9824" fmla="*/ 2343238 w 5155357"/>
              <a:gd name="connsiteY9824" fmla="*/ 701674 h 1041673"/>
              <a:gd name="connsiteX9825" fmla="*/ 2343052 w 5155357"/>
              <a:gd name="connsiteY9825" fmla="*/ 701674 h 1041673"/>
              <a:gd name="connsiteX9826" fmla="*/ 2343238 w 5155357"/>
              <a:gd name="connsiteY9826" fmla="*/ 700741 h 1041673"/>
              <a:gd name="connsiteX9827" fmla="*/ 2343238 w 5155357"/>
              <a:gd name="connsiteY9827" fmla="*/ 700493 h 1041673"/>
              <a:gd name="connsiteX9828" fmla="*/ 2343798 w 5155357"/>
              <a:gd name="connsiteY9828" fmla="*/ 699000 h 1041673"/>
              <a:gd name="connsiteX9829" fmla="*/ 2346037 w 5155357"/>
              <a:gd name="connsiteY9829" fmla="*/ 711747 h 1041673"/>
              <a:gd name="connsiteX9830" fmla="*/ 2590518 w 5155357"/>
              <a:gd name="connsiteY9830" fmla="*/ 97620 h 1041673"/>
              <a:gd name="connsiteX9831" fmla="*/ 2592259 w 5155357"/>
              <a:gd name="connsiteY9831" fmla="*/ 96936 h 1041673"/>
              <a:gd name="connsiteX9832" fmla="*/ 2594995 w 5155357"/>
              <a:gd name="connsiteY9832" fmla="*/ 97123 h 1041673"/>
              <a:gd name="connsiteX9833" fmla="*/ 2599844 w 5155357"/>
              <a:gd name="connsiteY9833" fmla="*/ 96625 h 1041673"/>
              <a:gd name="connsiteX9834" fmla="*/ 2601399 w 5155357"/>
              <a:gd name="connsiteY9834" fmla="*/ 97807 h 1041673"/>
              <a:gd name="connsiteX9835" fmla="*/ 2597793 w 5155357"/>
              <a:gd name="connsiteY9835" fmla="*/ 98864 h 1041673"/>
              <a:gd name="connsiteX9836" fmla="*/ 2593316 w 5155357"/>
              <a:gd name="connsiteY9836" fmla="*/ 100605 h 1041673"/>
              <a:gd name="connsiteX9837" fmla="*/ 2588653 w 5155357"/>
              <a:gd name="connsiteY9837" fmla="*/ 99361 h 1041673"/>
              <a:gd name="connsiteX9838" fmla="*/ 2590518 w 5155357"/>
              <a:gd name="connsiteY9838" fmla="*/ 97620 h 1041673"/>
              <a:gd name="connsiteX9839" fmla="*/ 2569751 w 5155357"/>
              <a:gd name="connsiteY9839" fmla="*/ 111859 h 1041673"/>
              <a:gd name="connsiteX9840" fmla="*/ 2572860 w 5155357"/>
              <a:gd name="connsiteY9840" fmla="*/ 111734 h 1041673"/>
              <a:gd name="connsiteX9841" fmla="*/ 2577336 w 5155357"/>
              <a:gd name="connsiteY9841" fmla="*/ 110864 h 1041673"/>
              <a:gd name="connsiteX9842" fmla="*/ 2582497 w 5155357"/>
              <a:gd name="connsiteY9842" fmla="*/ 109993 h 1041673"/>
              <a:gd name="connsiteX9843" fmla="*/ 2586974 w 5155357"/>
              <a:gd name="connsiteY9843" fmla="*/ 110491 h 1041673"/>
              <a:gd name="connsiteX9844" fmla="*/ 2591824 w 5155357"/>
              <a:gd name="connsiteY9844" fmla="*/ 110180 h 1041673"/>
              <a:gd name="connsiteX9845" fmla="*/ 2593005 w 5155357"/>
              <a:gd name="connsiteY9845" fmla="*/ 111734 h 1041673"/>
              <a:gd name="connsiteX9846" fmla="*/ 2589896 w 5155357"/>
              <a:gd name="connsiteY9846" fmla="*/ 111734 h 1041673"/>
              <a:gd name="connsiteX9847" fmla="*/ 2586290 w 5155357"/>
              <a:gd name="connsiteY9847" fmla="*/ 111859 h 1041673"/>
              <a:gd name="connsiteX9848" fmla="*/ 2582497 w 5155357"/>
              <a:gd name="connsiteY9848" fmla="*/ 112916 h 1041673"/>
              <a:gd name="connsiteX9849" fmla="*/ 2579077 w 5155357"/>
              <a:gd name="connsiteY9849" fmla="*/ 112232 h 1041673"/>
              <a:gd name="connsiteX9850" fmla="*/ 2574227 w 5155357"/>
              <a:gd name="connsiteY9850" fmla="*/ 113289 h 1041673"/>
              <a:gd name="connsiteX9851" fmla="*/ 2569067 w 5155357"/>
              <a:gd name="connsiteY9851" fmla="*/ 113413 h 1041673"/>
              <a:gd name="connsiteX9852" fmla="*/ 2569751 w 5155357"/>
              <a:gd name="connsiteY9852" fmla="*/ 111859 h 1041673"/>
              <a:gd name="connsiteX9853" fmla="*/ 2547740 w 5155357"/>
              <a:gd name="connsiteY9853" fmla="*/ 114968 h 1041673"/>
              <a:gd name="connsiteX9854" fmla="*/ 2551035 w 5155357"/>
              <a:gd name="connsiteY9854" fmla="*/ 114470 h 1041673"/>
              <a:gd name="connsiteX9855" fmla="*/ 2554828 w 5155357"/>
              <a:gd name="connsiteY9855" fmla="*/ 113289 h 1041673"/>
              <a:gd name="connsiteX9856" fmla="*/ 2561730 w 5155357"/>
              <a:gd name="connsiteY9856" fmla="*/ 113973 h 1041673"/>
              <a:gd name="connsiteX9857" fmla="*/ 2559491 w 5155357"/>
              <a:gd name="connsiteY9857" fmla="*/ 114284 h 1041673"/>
              <a:gd name="connsiteX9858" fmla="*/ 2555885 w 5155357"/>
              <a:gd name="connsiteY9858" fmla="*/ 115527 h 1041673"/>
              <a:gd name="connsiteX9859" fmla="*/ 2551409 w 5155357"/>
              <a:gd name="connsiteY9859" fmla="*/ 116709 h 1041673"/>
              <a:gd name="connsiteX9860" fmla="*/ 2546372 w 5155357"/>
              <a:gd name="connsiteY9860" fmla="*/ 116335 h 1041673"/>
              <a:gd name="connsiteX9861" fmla="*/ 2547740 w 5155357"/>
              <a:gd name="connsiteY9861" fmla="*/ 114968 h 1041673"/>
              <a:gd name="connsiteX9862" fmla="*/ 2528589 w 5155357"/>
              <a:gd name="connsiteY9862" fmla="*/ 109372 h 1041673"/>
              <a:gd name="connsiteX9863" fmla="*/ 2522434 w 5155357"/>
              <a:gd name="connsiteY9863" fmla="*/ 111672 h 1041673"/>
              <a:gd name="connsiteX9864" fmla="*/ 2528589 w 5155357"/>
              <a:gd name="connsiteY9864" fmla="*/ 109372 h 1041673"/>
              <a:gd name="connsiteX9865" fmla="*/ 2515780 w 5155357"/>
              <a:gd name="connsiteY9865" fmla="*/ 122740 h 1041673"/>
              <a:gd name="connsiteX9866" fmla="*/ 2522683 w 5155357"/>
              <a:gd name="connsiteY9866" fmla="*/ 120688 h 1041673"/>
              <a:gd name="connsiteX9867" fmla="*/ 2529211 w 5155357"/>
              <a:gd name="connsiteY9867" fmla="*/ 120688 h 1041673"/>
              <a:gd name="connsiteX9868" fmla="*/ 2526600 w 5155357"/>
              <a:gd name="connsiteY9868" fmla="*/ 121185 h 1041673"/>
              <a:gd name="connsiteX9869" fmla="*/ 2521998 w 5155357"/>
              <a:gd name="connsiteY9869" fmla="*/ 122553 h 1041673"/>
              <a:gd name="connsiteX9870" fmla="*/ 2515594 w 5155357"/>
              <a:gd name="connsiteY9870" fmla="*/ 124978 h 1041673"/>
              <a:gd name="connsiteX9871" fmla="*/ 2515780 w 5155357"/>
              <a:gd name="connsiteY9871" fmla="*/ 122740 h 1041673"/>
              <a:gd name="connsiteX9872" fmla="*/ 2487241 w 5155357"/>
              <a:gd name="connsiteY9872" fmla="*/ 129890 h 1041673"/>
              <a:gd name="connsiteX9873" fmla="*/ 2491718 w 5155357"/>
              <a:gd name="connsiteY9873" fmla="*/ 129393 h 1041673"/>
              <a:gd name="connsiteX9874" fmla="*/ 2498620 w 5155357"/>
              <a:gd name="connsiteY9874" fmla="*/ 126968 h 1041673"/>
              <a:gd name="connsiteX9875" fmla="*/ 2503097 w 5155357"/>
              <a:gd name="connsiteY9875" fmla="*/ 125600 h 1041673"/>
              <a:gd name="connsiteX9876" fmla="*/ 2508941 w 5155357"/>
              <a:gd name="connsiteY9876" fmla="*/ 125786 h 1041673"/>
              <a:gd name="connsiteX9877" fmla="*/ 2504962 w 5155357"/>
              <a:gd name="connsiteY9877" fmla="*/ 127341 h 1041673"/>
              <a:gd name="connsiteX9878" fmla="*/ 2499490 w 5155357"/>
              <a:gd name="connsiteY9878" fmla="*/ 129206 h 1041673"/>
              <a:gd name="connsiteX9879" fmla="*/ 2495013 w 5155357"/>
              <a:gd name="connsiteY9879" fmla="*/ 129890 h 1041673"/>
              <a:gd name="connsiteX9880" fmla="*/ 2489791 w 5155357"/>
              <a:gd name="connsiteY9880" fmla="*/ 132129 h 1041673"/>
              <a:gd name="connsiteX9881" fmla="*/ 2485998 w 5155357"/>
              <a:gd name="connsiteY9881" fmla="*/ 132688 h 1041673"/>
              <a:gd name="connsiteX9882" fmla="*/ 2487241 w 5155357"/>
              <a:gd name="connsiteY9882" fmla="*/ 129890 h 1041673"/>
              <a:gd name="connsiteX9883" fmla="*/ 2471697 w 5155357"/>
              <a:gd name="connsiteY9883" fmla="*/ 123983 h 1041673"/>
              <a:gd name="connsiteX9884" fmla="*/ 2480651 w 5155357"/>
              <a:gd name="connsiteY9884" fmla="*/ 122802 h 1041673"/>
              <a:gd name="connsiteX9885" fmla="*/ 2481770 w 5155357"/>
              <a:gd name="connsiteY9885" fmla="*/ 121123 h 1041673"/>
              <a:gd name="connsiteX9886" fmla="*/ 2484568 w 5155357"/>
              <a:gd name="connsiteY9886" fmla="*/ 122304 h 1041673"/>
              <a:gd name="connsiteX9887" fmla="*/ 2472816 w 5155357"/>
              <a:gd name="connsiteY9887" fmla="*/ 127838 h 1041673"/>
              <a:gd name="connsiteX9888" fmla="*/ 2471697 w 5155357"/>
              <a:gd name="connsiteY9888" fmla="*/ 125040 h 1041673"/>
              <a:gd name="connsiteX9889" fmla="*/ 2471697 w 5155357"/>
              <a:gd name="connsiteY9889" fmla="*/ 125040 h 1041673"/>
              <a:gd name="connsiteX9890" fmla="*/ 2471759 w 5155357"/>
              <a:gd name="connsiteY9890" fmla="*/ 124729 h 1041673"/>
              <a:gd name="connsiteX9891" fmla="*/ 2471572 w 5155357"/>
              <a:gd name="connsiteY9891" fmla="*/ 123921 h 1041673"/>
              <a:gd name="connsiteX9892" fmla="*/ 2471759 w 5155357"/>
              <a:gd name="connsiteY9892" fmla="*/ 123921 h 1041673"/>
              <a:gd name="connsiteX9893" fmla="*/ 2468340 w 5155357"/>
              <a:gd name="connsiteY9893" fmla="*/ 123983 h 1041673"/>
              <a:gd name="connsiteX9894" fmla="*/ 2470391 w 5155357"/>
              <a:gd name="connsiteY9894" fmla="*/ 124419 h 1041673"/>
              <a:gd name="connsiteX9895" fmla="*/ 2470454 w 5155357"/>
              <a:gd name="connsiteY9895" fmla="*/ 124667 h 1041673"/>
              <a:gd name="connsiteX9896" fmla="*/ 2469459 w 5155357"/>
              <a:gd name="connsiteY9896" fmla="*/ 126097 h 1041673"/>
              <a:gd name="connsiteX9897" fmla="*/ 2467717 w 5155357"/>
              <a:gd name="connsiteY9897" fmla="*/ 126097 h 1041673"/>
              <a:gd name="connsiteX9898" fmla="*/ 2468278 w 5155357"/>
              <a:gd name="connsiteY9898" fmla="*/ 123983 h 1041673"/>
              <a:gd name="connsiteX9899" fmla="*/ 2448194 w 5155357"/>
              <a:gd name="connsiteY9899" fmla="*/ 133372 h 1041673"/>
              <a:gd name="connsiteX9900" fmla="*/ 2455469 w 5155357"/>
              <a:gd name="connsiteY9900" fmla="*/ 131134 h 1041673"/>
              <a:gd name="connsiteX9901" fmla="*/ 2463303 w 5155357"/>
              <a:gd name="connsiteY9901" fmla="*/ 126159 h 1041673"/>
              <a:gd name="connsiteX9902" fmla="*/ 2467717 w 5155357"/>
              <a:gd name="connsiteY9902" fmla="*/ 126719 h 1041673"/>
              <a:gd name="connsiteX9903" fmla="*/ 2469396 w 5155357"/>
              <a:gd name="connsiteY9903" fmla="*/ 126719 h 1041673"/>
              <a:gd name="connsiteX9904" fmla="*/ 2458266 w 5155357"/>
              <a:gd name="connsiteY9904" fmla="*/ 133310 h 1041673"/>
              <a:gd name="connsiteX9905" fmla="*/ 2440982 w 5155357"/>
              <a:gd name="connsiteY9905" fmla="*/ 136667 h 1041673"/>
              <a:gd name="connsiteX9906" fmla="*/ 2448256 w 5155357"/>
              <a:gd name="connsiteY9906" fmla="*/ 133310 h 1041673"/>
              <a:gd name="connsiteX9907" fmla="*/ 2433395 w 5155357"/>
              <a:gd name="connsiteY9907" fmla="*/ 126533 h 1041673"/>
              <a:gd name="connsiteX9908" fmla="*/ 2431157 w 5155357"/>
              <a:gd name="connsiteY9908" fmla="*/ 126533 h 1041673"/>
              <a:gd name="connsiteX9909" fmla="*/ 2428422 w 5155357"/>
              <a:gd name="connsiteY9909" fmla="*/ 126719 h 1041673"/>
              <a:gd name="connsiteX9910" fmla="*/ 2437064 w 5155357"/>
              <a:gd name="connsiteY9910" fmla="*/ 124294 h 1041673"/>
              <a:gd name="connsiteX9911" fmla="*/ 2433395 w 5155357"/>
              <a:gd name="connsiteY9911" fmla="*/ 126533 h 1041673"/>
              <a:gd name="connsiteX9912" fmla="*/ 2426431 w 5155357"/>
              <a:gd name="connsiteY9912" fmla="*/ 457752 h 1041673"/>
              <a:gd name="connsiteX9913" fmla="*/ 2425872 w 5155357"/>
              <a:gd name="connsiteY9913" fmla="*/ 461731 h 1041673"/>
              <a:gd name="connsiteX9914" fmla="*/ 2426431 w 5155357"/>
              <a:gd name="connsiteY9914" fmla="*/ 457752 h 1041673"/>
              <a:gd name="connsiteX9915" fmla="*/ 2424753 w 5155357"/>
              <a:gd name="connsiteY9915" fmla="*/ 464405 h 1041673"/>
              <a:gd name="connsiteX9916" fmla="*/ 2421955 w 5155357"/>
              <a:gd name="connsiteY9916" fmla="*/ 473358 h 1041673"/>
              <a:gd name="connsiteX9917" fmla="*/ 2424753 w 5155357"/>
              <a:gd name="connsiteY9917" fmla="*/ 464405 h 1041673"/>
              <a:gd name="connsiteX9918" fmla="*/ 2402991 w 5155357"/>
              <a:gd name="connsiteY9918" fmla="*/ 483928 h 1041673"/>
              <a:gd name="connsiteX9919" fmla="*/ 2403177 w 5155357"/>
              <a:gd name="connsiteY9919" fmla="*/ 483928 h 1041673"/>
              <a:gd name="connsiteX9920" fmla="*/ 2404856 w 5155357"/>
              <a:gd name="connsiteY9920" fmla="*/ 478706 h 1041673"/>
              <a:gd name="connsiteX9921" fmla="*/ 2405913 w 5155357"/>
              <a:gd name="connsiteY9921" fmla="*/ 474042 h 1041673"/>
              <a:gd name="connsiteX9922" fmla="*/ 2406784 w 5155357"/>
              <a:gd name="connsiteY9922" fmla="*/ 470249 h 1041673"/>
              <a:gd name="connsiteX9923" fmla="*/ 2409395 w 5155357"/>
              <a:gd name="connsiteY9923" fmla="*/ 470125 h 1041673"/>
              <a:gd name="connsiteX9924" fmla="*/ 2408152 w 5155357"/>
              <a:gd name="connsiteY9924" fmla="*/ 475099 h 1041673"/>
              <a:gd name="connsiteX9925" fmla="*/ 2407468 w 5155357"/>
              <a:gd name="connsiteY9925" fmla="*/ 479949 h 1041673"/>
              <a:gd name="connsiteX9926" fmla="*/ 2405415 w 5155357"/>
              <a:gd name="connsiteY9926" fmla="*/ 483369 h 1041673"/>
              <a:gd name="connsiteX9927" fmla="*/ 2404110 w 5155357"/>
              <a:gd name="connsiteY9927" fmla="*/ 485110 h 1041673"/>
              <a:gd name="connsiteX9928" fmla="*/ 2403177 w 5155357"/>
              <a:gd name="connsiteY9928" fmla="*/ 483928 h 1041673"/>
              <a:gd name="connsiteX9929" fmla="*/ 2402991 w 5155357"/>
              <a:gd name="connsiteY9929" fmla="*/ 484426 h 1041673"/>
              <a:gd name="connsiteX9930" fmla="*/ 2402991 w 5155357"/>
              <a:gd name="connsiteY9930" fmla="*/ 483991 h 1041673"/>
              <a:gd name="connsiteX9931" fmla="*/ 2400380 w 5155357"/>
              <a:gd name="connsiteY9931" fmla="*/ 496551 h 1041673"/>
              <a:gd name="connsiteX9932" fmla="*/ 2401126 w 5155357"/>
              <a:gd name="connsiteY9932" fmla="*/ 491576 h 1041673"/>
              <a:gd name="connsiteX9933" fmla="*/ 2402991 w 5155357"/>
              <a:gd name="connsiteY9933" fmla="*/ 490519 h 1041673"/>
              <a:gd name="connsiteX9934" fmla="*/ 2402618 w 5155357"/>
              <a:gd name="connsiteY9934" fmla="*/ 494499 h 1041673"/>
              <a:gd name="connsiteX9935" fmla="*/ 2400317 w 5155357"/>
              <a:gd name="connsiteY9935" fmla="*/ 497545 h 1041673"/>
              <a:gd name="connsiteX9936" fmla="*/ 2400380 w 5155357"/>
              <a:gd name="connsiteY9936" fmla="*/ 496551 h 1041673"/>
              <a:gd name="connsiteX9937" fmla="*/ 2398141 w 5155357"/>
              <a:gd name="connsiteY9937" fmla="*/ 502271 h 1041673"/>
              <a:gd name="connsiteX9938" fmla="*/ 2400255 w 5155357"/>
              <a:gd name="connsiteY9938" fmla="*/ 502271 h 1041673"/>
              <a:gd name="connsiteX9939" fmla="*/ 2398825 w 5155357"/>
              <a:gd name="connsiteY9939" fmla="*/ 507245 h 1041673"/>
              <a:gd name="connsiteX9940" fmla="*/ 2397830 w 5155357"/>
              <a:gd name="connsiteY9940" fmla="*/ 505380 h 1041673"/>
              <a:gd name="connsiteX9941" fmla="*/ 2398141 w 5155357"/>
              <a:gd name="connsiteY9941" fmla="*/ 502271 h 1041673"/>
              <a:gd name="connsiteX9942" fmla="*/ 2392545 w 5155357"/>
              <a:gd name="connsiteY9942" fmla="*/ 520613 h 1041673"/>
              <a:gd name="connsiteX9943" fmla="*/ 2394286 w 5155357"/>
              <a:gd name="connsiteY9943" fmla="*/ 514955 h 1041673"/>
              <a:gd name="connsiteX9944" fmla="*/ 2396338 w 5155357"/>
              <a:gd name="connsiteY9944" fmla="*/ 515452 h 1041673"/>
              <a:gd name="connsiteX9945" fmla="*/ 2394783 w 5155357"/>
              <a:gd name="connsiteY9945" fmla="*/ 520489 h 1041673"/>
              <a:gd name="connsiteX9946" fmla="*/ 2393727 w 5155357"/>
              <a:gd name="connsiteY9946" fmla="*/ 523536 h 1041673"/>
              <a:gd name="connsiteX9947" fmla="*/ 2392732 w 5155357"/>
              <a:gd name="connsiteY9947" fmla="*/ 526831 h 1041673"/>
              <a:gd name="connsiteX9948" fmla="*/ 2392545 w 5155357"/>
              <a:gd name="connsiteY9948" fmla="*/ 520613 h 1041673"/>
              <a:gd name="connsiteX9949" fmla="*/ 2390182 w 5155357"/>
              <a:gd name="connsiteY9949" fmla="*/ 532054 h 1041673"/>
              <a:gd name="connsiteX9950" fmla="*/ 2391861 w 5155357"/>
              <a:gd name="connsiteY9950" fmla="*/ 533111 h 1041673"/>
              <a:gd name="connsiteX9951" fmla="*/ 2390182 w 5155357"/>
              <a:gd name="connsiteY9951" fmla="*/ 533111 h 1041673"/>
              <a:gd name="connsiteX9952" fmla="*/ 2390182 w 5155357"/>
              <a:gd name="connsiteY9952" fmla="*/ 532054 h 1041673"/>
              <a:gd name="connsiteX9953" fmla="*/ 2371529 w 5155357"/>
              <a:gd name="connsiteY9953" fmla="*/ 610584 h 1041673"/>
              <a:gd name="connsiteX9954" fmla="*/ 2370721 w 5155357"/>
              <a:gd name="connsiteY9954" fmla="*/ 614190 h 1041673"/>
              <a:gd name="connsiteX9955" fmla="*/ 2368917 w 5155357"/>
              <a:gd name="connsiteY9955" fmla="*/ 616677 h 1041673"/>
              <a:gd name="connsiteX9956" fmla="*/ 2369726 w 5155357"/>
              <a:gd name="connsiteY9956" fmla="*/ 609465 h 1041673"/>
              <a:gd name="connsiteX9957" fmla="*/ 2372275 w 5155357"/>
              <a:gd name="connsiteY9957" fmla="*/ 606480 h 1041673"/>
              <a:gd name="connsiteX9958" fmla="*/ 2371529 w 5155357"/>
              <a:gd name="connsiteY9958" fmla="*/ 610584 h 1041673"/>
              <a:gd name="connsiteX9959" fmla="*/ 2373705 w 5155357"/>
              <a:gd name="connsiteY9959" fmla="*/ 600014 h 1041673"/>
              <a:gd name="connsiteX9960" fmla="*/ 2372275 w 5155357"/>
              <a:gd name="connsiteY9960" fmla="*/ 601009 h 1041673"/>
              <a:gd name="connsiteX9961" fmla="*/ 2373332 w 5155357"/>
              <a:gd name="connsiteY9961" fmla="*/ 595599 h 1041673"/>
              <a:gd name="connsiteX9962" fmla="*/ 2375260 w 5155357"/>
              <a:gd name="connsiteY9962" fmla="*/ 596283 h 1041673"/>
              <a:gd name="connsiteX9963" fmla="*/ 2373705 w 5155357"/>
              <a:gd name="connsiteY9963" fmla="*/ 600014 h 1041673"/>
              <a:gd name="connsiteX9964" fmla="*/ 2375074 w 5155357"/>
              <a:gd name="connsiteY9964" fmla="*/ 593361 h 1041673"/>
              <a:gd name="connsiteX9965" fmla="*/ 2377312 w 5155357"/>
              <a:gd name="connsiteY9965" fmla="*/ 586646 h 1041673"/>
              <a:gd name="connsiteX9966" fmla="*/ 2375074 w 5155357"/>
              <a:gd name="connsiteY9966" fmla="*/ 593361 h 1041673"/>
              <a:gd name="connsiteX9967" fmla="*/ 2380856 w 5155357"/>
              <a:gd name="connsiteY9967" fmla="*/ 577568 h 1041673"/>
              <a:gd name="connsiteX9968" fmla="*/ 2379301 w 5155357"/>
              <a:gd name="connsiteY9968" fmla="*/ 579433 h 1041673"/>
              <a:gd name="connsiteX9969" fmla="*/ 2378742 w 5155357"/>
              <a:gd name="connsiteY9969" fmla="*/ 582853 h 1041673"/>
              <a:gd name="connsiteX9970" fmla="*/ 2378555 w 5155357"/>
              <a:gd name="connsiteY9970" fmla="*/ 583599 h 1041673"/>
              <a:gd name="connsiteX9971" fmla="*/ 2377871 w 5155357"/>
              <a:gd name="connsiteY9971" fmla="*/ 580117 h 1041673"/>
              <a:gd name="connsiteX9972" fmla="*/ 2378929 w 5155357"/>
              <a:gd name="connsiteY9972" fmla="*/ 575827 h 1041673"/>
              <a:gd name="connsiteX9973" fmla="*/ 2380669 w 5155357"/>
              <a:gd name="connsiteY9973" fmla="*/ 572718 h 1041673"/>
              <a:gd name="connsiteX9974" fmla="*/ 2380856 w 5155357"/>
              <a:gd name="connsiteY9974" fmla="*/ 577568 h 1041673"/>
              <a:gd name="connsiteX9975" fmla="*/ 2380856 w 5155357"/>
              <a:gd name="connsiteY9975" fmla="*/ 567868 h 1041673"/>
              <a:gd name="connsiteX9976" fmla="*/ 2382721 w 5155357"/>
              <a:gd name="connsiteY9976" fmla="*/ 562396 h 1041673"/>
              <a:gd name="connsiteX9977" fmla="*/ 2384089 w 5155357"/>
              <a:gd name="connsiteY9977" fmla="*/ 560158 h 1041673"/>
              <a:gd name="connsiteX9978" fmla="*/ 2383218 w 5155357"/>
              <a:gd name="connsiteY9978" fmla="*/ 556676 h 1041673"/>
              <a:gd name="connsiteX9979" fmla="*/ 2385457 w 5155357"/>
              <a:gd name="connsiteY9979" fmla="*/ 554997 h 1041673"/>
              <a:gd name="connsiteX9980" fmla="*/ 2386016 w 5155357"/>
              <a:gd name="connsiteY9980" fmla="*/ 553070 h 1041673"/>
              <a:gd name="connsiteX9981" fmla="*/ 2385332 w 5155357"/>
              <a:gd name="connsiteY9981" fmla="*/ 549650 h 1041673"/>
              <a:gd name="connsiteX9982" fmla="*/ 2386327 w 5155357"/>
              <a:gd name="connsiteY9982" fmla="*/ 546728 h 1041673"/>
              <a:gd name="connsiteX9983" fmla="*/ 2388069 w 5155357"/>
              <a:gd name="connsiteY9983" fmla="*/ 540137 h 1041673"/>
              <a:gd name="connsiteX9984" fmla="*/ 2389933 w 5155357"/>
              <a:gd name="connsiteY9984" fmla="*/ 536344 h 1041673"/>
              <a:gd name="connsiteX9985" fmla="*/ 2389436 w 5155357"/>
              <a:gd name="connsiteY9985" fmla="*/ 539453 h 1041673"/>
              <a:gd name="connsiteX9986" fmla="*/ 2389436 w 5155357"/>
              <a:gd name="connsiteY9986" fmla="*/ 543059 h 1041673"/>
              <a:gd name="connsiteX9987" fmla="*/ 2388255 w 5155357"/>
              <a:gd name="connsiteY9987" fmla="*/ 546728 h 1041673"/>
              <a:gd name="connsiteX9988" fmla="*/ 2388255 w 5155357"/>
              <a:gd name="connsiteY9988" fmla="*/ 549961 h 1041673"/>
              <a:gd name="connsiteX9989" fmla="*/ 2388255 w 5155357"/>
              <a:gd name="connsiteY9989" fmla="*/ 553940 h 1041673"/>
              <a:gd name="connsiteX9990" fmla="*/ 2385830 w 5155357"/>
              <a:gd name="connsiteY9990" fmla="*/ 558915 h 1041673"/>
              <a:gd name="connsiteX9991" fmla="*/ 2385644 w 5155357"/>
              <a:gd name="connsiteY9991" fmla="*/ 561526 h 1041673"/>
              <a:gd name="connsiteX9992" fmla="*/ 2383592 w 5155357"/>
              <a:gd name="connsiteY9992" fmla="*/ 564075 h 1041673"/>
              <a:gd name="connsiteX9993" fmla="*/ 2380856 w 5155357"/>
              <a:gd name="connsiteY9993" fmla="*/ 567868 h 1041673"/>
              <a:gd name="connsiteX9994" fmla="*/ 2391861 w 5155357"/>
              <a:gd name="connsiteY9994" fmla="*/ 600076 h 1041673"/>
              <a:gd name="connsiteX9995" fmla="*/ 2383467 w 5155357"/>
              <a:gd name="connsiteY9995" fmla="*/ 616802 h 1041673"/>
              <a:gd name="connsiteX9996" fmla="*/ 2383467 w 5155357"/>
              <a:gd name="connsiteY9996" fmla="*/ 611828 h 1041673"/>
              <a:gd name="connsiteX9997" fmla="*/ 2387944 w 5155357"/>
              <a:gd name="connsiteY9997" fmla="*/ 593983 h 1041673"/>
              <a:gd name="connsiteX9998" fmla="*/ 2407468 w 5155357"/>
              <a:gd name="connsiteY9998" fmla="*/ 524779 h 1041673"/>
              <a:gd name="connsiteX9999" fmla="*/ 2420898 w 5155357"/>
              <a:gd name="connsiteY9999" fmla="*/ 476218 h 1041673"/>
              <a:gd name="connsiteX10000" fmla="*/ 2421458 w 5155357"/>
              <a:gd name="connsiteY10000" fmla="*/ 477275 h 1041673"/>
              <a:gd name="connsiteX10001" fmla="*/ 2414742 w 5155357"/>
              <a:gd name="connsiteY10001" fmla="*/ 502395 h 1041673"/>
              <a:gd name="connsiteX10002" fmla="*/ 2411944 w 5155357"/>
              <a:gd name="connsiteY10002" fmla="*/ 519121 h 1041673"/>
              <a:gd name="connsiteX10003" fmla="*/ 2402991 w 5155357"/>
              <a:gd name="connsiteY10003" fmla="*/ 553754 h 1041673"/>
              <a:gd name="connsiteX10004" fmla="*/ 2403053 w 5155357"/>
              <a:gd name="connsiteY10004" fmla="*/ 553754 h 1041673"/>
              <a:gd name="connsiteX10005" fmla="*/ 2402867 w 5155357"/>
              <a:gd name="connsiteY10005" fmla="*/ 554500 h 1041673"/>
              <a:gd name="connsiteX10006" fmla="*/ 2401872 w 5155357"/>
              <a:gd name="connsiteY10006" fmla="*/ 558977 h 1041673"/>
              <a:gd name="connsiteX10007" fmla="*/ 2401312 w 5155357"/>
              <a:gd name="connsiteY10007" fmla="*/ 561215 h 1041673"/>
              <a:gd name="connsiteX10008" fmla="*/ 2401188 w 5155357"/>
              <a:gd name="connsiteY10008" fmla="*/ 561899 h 1041673"/>
              <a:gd name="connsiteX10009" fmla="*/ 2399633 w 5155357"/>
              <a:gd name="connsiteY10009" fmla="*/ 567184 h 1041673"/>
              <a:gd name="connsiteX10010" fmla="*/ 2399758 w 5155357"/>
              <a:gd name="connsiteY10010" fmla="*/ 567184 h 1041673"/>
              <a:gd name="connsiteX10011" fmla="*/ 2399074 w 5155357"/>
              <a:gd name="connsiteY10011" fmla="*/ 569982 h 1041673"/>
              <a:gd name="connsiteX10012" fmla="*/ 2399074 w 5155357"/>
              <a:gd name="connsiteY10012" fmla="*/ 569982 h 1041673"/>
              <a:gd name="connsiteX10013" fmla="*/ 2392358 w 5155357"/>
              <a:gd name="connsiteY10013" fmla="*/ 593983 h 1041673"/>
              <a:gd name="connsiteX10014" fmla="*/ 2391799 w 5155357"/>
              <a:gd name="connsiteY10014" fmla="*/ 600076 h 1041673"/>
              <a:gd name="connsiteX10015" fmla="*/ 2404421 w 5155357"/>
              <a:gd name="connsiteY10015" fmla="*/ 557360 h 1041673"/>
              <a:gd name="connsiteX10016" fmla="*/ 2404669 w 5155357"/>
              <a:gd name="connsiteY10016" fmla="*/ 556552 h 1041673"/>
              <a:gd name="connsiteX10017" fmla="*/ 2404669 w 5155357"/>
              <a:gd name="connsiteY10017" fmla="*/ 554873 h 1041673"/>
              <a:gd name="connsiteX10018" fmla="*/ 2404608 w 5155357"/>
              <a:gd name="connsiteY10018" fmla="*/ 554873 h 1041673"/>
              <a:gd name="connsiteX10019" fmla="*/ 2404794 w 5155357"/>
              <a:gd name="connsiteY10019" fmla="*/ 554189 h 1041673"/>
              <a:gd name="connsiteX10020" fmla="*/ 2406908 w 5155357"/>
              <a:gd name="connsiteY10020" fmla="*/ 550956 h 1041673"/>
              <a:gd name="connsiteX10021" fmla="*/ 2406100 w 5155357"/>
              <a:gd name="connsiteY10021" fmla="*/ 555246 h 1041673"/>
              <a:gd name="connsiteX10022" fmla="*/ 2405664 w 5155357"/>
              <a:gd name="connsiteY10022" fmla="*/ 556676 h 1041673"/>
              <a:gd name="connsiteX10023" fmla="*/ 2405415 w 5155357"/>
              <a:gd name="connsiteY10023" fmla="*/ 556800 h 1041673"/>
              <a:gd name="connsiteX10024" fmla="*/ 2404483 w 5155357"/>
              <a:gd name="connsiteY10024" fmla="*/ 557298 h 1041673"/>
              <a:gd name="connsiteX10025" fmla="*/ 2404608 w 5155357"/>
              <a:gd name="connsiteY10025" fmla="*/ 561153 h 1041673"/>
              <a:gd name="connsiteX10026" fmla="*/ 2403986 w 5155357"/>
              <a:gd name="connsiteY10026" fmla="*/ 562645 h 1041673"/>
              <a:gd name="connsiteX10027" fmla="*/ 2402991 w 5155357"/>
              <a:gd name="connsiteY10027" fmla="*/ 562086 h 1041673"/>
              <a:gd name="connsiteX10028" fmla="*/ 2402805 w 5155357"/>
              <a:gd name="connsiteY10028" fmla="*/ 562086 h 1041673"/>
              <a:gd name="connsiteX10029" fmla="*/ 2402929 w 5155357"/>
              <a:gd name="connsiteY10029" fmla="*/ 561339 h 1041673"/>
              <a:gd name="connsiteX10030" fmla="*/ 2403239 w 5155357"/>
              <a:gd name="connsiteY10030" fmla="*/ 559847 h 1041673"/>
              <a:gd name="connsiteX10031" fmla="*/ 2404110 w 5155357"/>
              <a:gd name="connsiteY10031" fmla="*/ 559847 h 1041673"/>
              <a:gd name="connsiteX10032" fmla="*/ 2404110 w 5155357"/>
              <a:gd name="connsiteY10032" fmla="*/ 559163 h 1041673"/>
              <a:gd name="connsiteX10033" fmla="*/ 2404608 w 5155357"/>
              <a:gd name="connsiteY10033" fmla="*/ 561091 h 1041673"/>
              <a:gd name="connsiteX10034" fmla="*/ 2400131 w 5155357"/>
              <a:gd name="connsiteY10034" fmla="*/ 573215 h 1041673"/>
              <a:gd name="connsiteX10035" fmla="*/ 2400317 w 5155357"/>
              <a:gd name="connsiteY10035" fmla="*/ 573277 h 1041673"/>
              <a:gd name="connsiteX10036" fmla="*/ 2400814 w 5155357"/>
              <a:gd name="connsiteY10036" fmla="*/ 573464 h 1041673"/>
              <a:gd name="connsiteX10037" fmla="*/ 2400317 w 5155357"/>
              <a:gd name="connsiteY10037" fmla="*/ 577319 h 1041673"/>
              <a:gd name="connsiteX10038" fmla="*/ 2400193 w 5155357"/>
              <a:gd name="connsiteY10038" fmla="*/ 577319 h 1041673"/>
              <a:gd name="connsiteX10039" fmla="*/ 2400193 w 5155357"/>
              <a:gd name="connsiteY10039" fmla="*/ 573340 h 1041673"/>
              <a:gd name="connsiteX10040" fmla="*/ 2400193 w 5155357"/>
              <a:gd name="connsiteY10040" fmla="*/ 573215 h 1041673"/>
              <a:gd name="connsiteX10041" fmla="*/ 2400752 w 5155357"/>
              <a:gd name="connsiteY10041" fmla="*/ 572034 h 1041673"/>
              <a:gd name="connsiteX10042" fmla="*/ 2400752 w 5155357"/>
              <a:gd name="connsiteY10042" fmla="*/ 570542 h 1041673"/>
              <a:gd name="connsiteX10043" fmla="*/ 2400752 w 5155357"/>
              <a:gd name="connsiteY10043" fmla="*/ 570542 h 1041673"/>
              <a:gd name="connsiteX10044" fmla="*/ 2401437 w 5155357"/>
              <a:gd name="connsiteY10044" fmla="*/ 567744 h 1041673"/>
              <a:gd name="connsiteX10045" fmla="*/ 2402680 w 5155357"/>
              <a:gd name="connsiteY10045" fmla="*/ 567744 h 1041673"/>
              <a:gd name="connsiteX10046" fmla="*/ 2402369 w 5155357"/>
              <a:gd name="connsiteY10046" fmla="*/ 569236 h 1041673"/>
              <a:gd name="connsiteX10047" fmla="*/ 2401747 w 5155357"/>
              <a:gd name="connsiteY10047" fmla="*/ 572345 h 1041673"/>
              <a:gd name="connsiteX10048" fmla="*/ 2401747 w 5155357"/>
              <a:gd name="connsiteY10048" fmla="*/ 572345 h 1041673"/>
              <a:gd name="connsiteX10049" fmla="*/ 2400939 w 5155357"/>
              <a:gd name="connsiteY10049" fmla="*/ 572034 h 1041673"/>
              <a:gd name="connsiteX10050" fmla="*/ 2436691 w 5155357"/>
              <a:gd name="connsiteY10050" fmla="*/ 635641 h 1041673"/>
              <a:gd name="connsiteX10051" fmla="*/ 2433272 w 5155357"/>
              <a:gd name="connsiteY10051" fmla="*/ 637382 h 1041673"/>
              <a:gd name="connsiteX10052" fmla="*/ 2430473 w 5155357"/>
              <a:gd name="connsiteY10052" fmla="*/ 637569 h 1041673"/>
              <a:gd name="connsiteX10053" fmla="*/ 2426370 w 5155357"/>
              <a:gd name="connsiteY10053" fmla="*/ 640118 h 1041673"/>
              <a:gd name="connsiteX10054" fmla="*/ 2422763 w 5155357"/>
              <a:gd name="connsiteY10054" fmla="*/ 640802 h 1041673"/>
              <a:gd name="connsiteX10055" fmla="*/ 2418287 w 5155357"/>
              <a:gd name="connsiteY10055" fmla="*/ 642730 h 1041673"/>
              <a:gd name="connsiteX10056" fmla="*/ 2414618 w 5155357"/>
              <a:gd name="connsiteY10056" fmla="*/ 643227 h 1041673"/>
              <a:gd name="connsiteX10057" fmla="*/ 2411385 w 5155357"/>
              <a:gd name="connsiteY10057" fmla="*/ 644098 h 1041673"/>
              <a:gd name="connsiteX10058" fmla="*/ 2408089 w 5155357"/>
              <a:gd name="connsiteY10058" fmla="*/ 645466 h 1041673"/>
              <a:gd name="connsiteX10059" fmla="*/ 2411695 w 5155357"/>
              <a:gd name="connsiteY10059" fmla="*/ 642730 h 1041673"/>
              <a:gd name="connsiteX10060" fmla="*/ 2422763 w 5155357"/>
              <a:gd name="connsiteY10060" fmla="*/ 638937 h 1041673"/>
              <a:gd name="connsiteX10061" fmla="*/ 2427427 w 5155357"/>
              <a:gd name="connsiteY10061" fmla="*/ 637196 h 1041673"/>
              <a:gd name="connsiteX10062" fmla="*/ 2424318 w 5155357"/>
              <a:gd name="connsiteY10062" fmla="*/ 636699 h 1041673"/>
              <a:gd name="connsiteX10063" fmla="*/ 2422079 w 5155357"/>
              <a:gd name="connsiteY10063" fmla="*/ 636885 h 1041673"/>
              <a:gd name="connsiteX10064" fmla="*/ 2425685 w 5155357"/>
              <a:gd name="connsiteY10064" fmla="*/ 634771 h 1041673"/>
              <a:gd name="connsiteX10065" fmla="*/ 2430163 w 5155357"/>
              <a:gd name="connsiteY10065" fmla="*/ 634087 h 1041673"/>
              <a:gd name="connsiteX10066" fmla="*/ 2432898 w 5155357"/>
              <a:gd name="connsiteY10066" fmla="*/ 633776 h 1041673"/>
              <a:gd name="connsiteX10067" fmla="*/ 2436691 w 5155357"/>
              <a:gd name="connsiteY10067" fmla="*/ 632533 h 1041673"/>
              <a:gd name="connsiteX10068" fmla="*/ 2439613 w 5155357"/>
              <a:gd name="connsiteY10068" fmla="*/ 632222 h 1041673"/>
              <a:gd name="connsiteX10069" fmla="*/ 2440298 w 5155357"/>
              <a:gd name="connsiteY10069" fmla="*/ 633776 h 1041673"/>
              <a:gd name="connsiteX10070" fmla="*/ 2436691 w 5155357"/>
              <a:gd name="connsiteY10070" fmla="*/ 635641 h 1041673"/>
              <a:gd name="connsiteX10071" fmla="*/ 2451800 w 5155357"/>
              <a:gd name="connsiteY10071" fmla="*/ 630294 h 1041673"/>
              <a:gd name="connsiteX10072" fmla="*/ 2454039 w 5155357"/>
              <a:gd name="connsiteY10072" fmla="*/ 627558 h 1041673"/>
              <a:gd name="connsiteX10073" fmla="*/ 2456464 w 5155357"/>
              <a:gd name="connsiteY10073" fmla="*/ 627869 h 1041673"/>
              <a:gd name="connsiteX10074" fmla="*/ 2451800 w 5155357"/>
              <a:gd name="connsiteY10074" fmla="*/ 630294 h 1041673"/>
              <a:gd name="connsiteX10075" fmla="*/ 2515967 w 5155357"/>
              <a:gd name="connsiteY10075" fmla="*/ 605050 h 1041673"/>
              <a:gd name="connsiteX10076" fmla="*/ 2514226 w 5155357"/>
              <a:gd name="connsiteY10076" fmla="*/ 604677 h 1041673"/>
              <a:gd name="connsiteX10077" fmla="*/ 2519884 w 5155357"/>
              <a:gd name="connsiteY10077" fmla="*/ 602625 h 1041673"/>
              <a:gd name="connsiteX10078" fmla="*/ 2515967 w 5155357"/>
              <a:gd name="connsiteY10078" fmla="*/ 605050 h 1041673"/>
              <a:gd name="connsiteX10079" fmla="*/ 2552839 w 5155357"/>
              <a:gd name="connsiteY10079" fmla="*/ 587640 h 1041673"/>
              <a:gd name="connsiteX10080" fmla="*/ 2547677 w 5155357"/>
              <a:gd name="connsiteY10080" fmla="*/ 589692 h 1041673"/>
              <a:gd name="connsiteX10081" fmla="*/ 2543760 w 5155357"/>
              <a:gd name="connsiteY10081" fmla="*/ 592304 h 1041673"/>
              <a:gd name="connsiteX10082" fmla="*/ 2539284 w 5155357"/>
              <a:gd name="connsiteY10082" fmla="*/ 593299 h 1041673"/>
              <a:gd name="connsiteX10083" fmla="*/ 2537045 w 5155357"/>
              <a:gd name="connsiteY10083" fmla="*/ 595910 h 1041673"/>
              <a:gd name="connsiteX10084" fmla="*/ 2534434 w 5155357"/>
              <a:gd name="connsiteY10084" fmla="*/ 596781 h 1041673"/>
              <a:gd name="connsiteX10085" fmla="*/ 2535988 w 5155357"/>
              <a:gd name="connsiteY10085" fmla="*/ 594045 h 1041673"/>
              <a:gd name="connsiteX10086" fmla="*/ 2539967 w 5155357"/>
              <a:gd name="connsiteY10086" fmla="*/ 591433 h 1041673"/>
              <a:gd name="connsiteX10087" fmla="*/ 2543574 w 5155357"/>
              <a:gd name="connsiteY10087" fmla="*/ 590065 h 1041673"/>
              <a:gd name="connsiteX10088" fmla="*/ 2548548 w 5155357"/>
              <a:gd name="connsiteY10088" fmla="*/ 586957 h 1041673"/>
              <a:gd name="connsiteX10089" fmla="*/ 2551844 w 5155357"/>
              <a:gd name="connsiteY10089" fmla="*/ 585402 h 1041673"/>
              <a:gd name="connsiteX10090" fmla="*/ 2552839 w 5155357"/>
              <a:gd name="connsiteY10090" fmla="*/ 587640 h 1041673"/>
              <a:gd name="connsiteX10091" fmla="*/ 2566455 w 5155357"/>
              <a:gd name="connsiteY10091" fmla="*/ 578563 h 1041673"/>
              <a:gd name="connsiteX10092" fmla="*/ 2562662 w 5155357"/>
              <a:gd name="connsiteY10092" fmla="*/ 582169 h 1041673"/>
              <a:gd name="connsiteX10093" fmla="*/ 2560113 w 5155357"/>
              <a:gd name="connsiteY10093" fmla="*/ 582853 h 1041673"/>
              <a:gd name="connsiteX10094" fmla="*/ 2562352 w 5155357"/>
              <a:gd name="connsiteY10094" fmla="*/ 579433 h 1041673"/>
              <a:gd name="connsiteX10095" fmla="*/ 2566455 w 5155357"/>
              <a:gd name="connsiteY10095" fmla="*/ 578563 h 1041673"/>
              <a:gd name="connsiteX10096" fmla="*/ 2759703 w 5155357"/>
              <a:gd name="connsiteY10096" fmla="*/ 363366 h 1041673"/>
              <a:gd name="connsiteX10097" fmla="*/ 2751869 w 5155357"/>
              <a:gd name="connsiteY10097" fmla="*/ 372880 h 1041673"/>
              <a:gd name="connsiteX10098" fmla="*/ 2692116 w 5155357"/>
              <a:gd name="connsiteY10098" fmla="*/ 438228 h 1041673"/>
              <a:gd name="connsiteX10099" fmla="*/ 2667556 w 5155357"/>
              <a:gd name="connsiteY10099" fmla="*/ 461047 h 1041673"/>
              <a:gd name="connsiteX10100" fmla="*/ 2663638 w 5155357"/>
              <a:gd name="connsiteY10100" fmla="*/ 461669 h 1041673"/>
              <a:gd name="connsiteX10101" fmla="*/ 2642437 w 5155357"/>
              <a:gd name="connsiteY10101" fmla="*/ 478333 h 1041673"/>
              <a:gd name="connsiteX10102" fmla="*/ 2638519 w 5155357"/>
              <a:gd name="connsiteY10102" fmla="*/ 478333 h 1041673"/>
              <a:gd name="connsiteX10103" fmla="*/ 2612280 w 5155357"/>
              <a:gd name="connsiteY10103" fmla="*/ 500157 h 1041673"/>
              <a:gd name="connsiteX10104" fmla="*/ 2600528 w 5155357"/>
              <a:gd name="connsiteY10104" fmla="*/ 509608 h 1041673"/>
              <a:gd name="connsiteX10105" fmla="*/ 2585482 w 5155357"/>
              <a:gd name="connsiteY10105" fmla="*/ 522479 h 1041673"/>
              <a:gd name="connsiteX10106" fmla="*/ 2563720 w 5155357"/>
              <a:gd name="connsiteY10106" fmla="*/ 533670 h 1041673"/>
              <a:gd name="connsiteX10107" fmla="*/ 2552527 w 5155357"/>
              <a:gd name="connsiteY10107" fmla="*/ 537028 h 1041673"/>
              <a:gd name="connsiteX10108" fmla="*/ 2546931 w 5155357"/>
              <a:gd name="connsiteY10108" fmla="*/ 542127 h 1041673"/>
              <a:gd name="connsiteX10109" fmla="*/ 2537419 w 5155357"/>
              <a:gd name="connsiteY10109" fmla="*/ 547660 h 1041673"/>
              <a:gd name="connsiteX10110" fmla="*/ 2528465 w 5155357"/>
              <a:gd name="connsiteY10110" fmla="*/ 553816 h 1041673"/>
              <a:gd name="connsiteX10111" fmla="*/ 2518951 w 5155357"/>
              <a:gd name="connsiteY10111" fmla="*/ 558293 h 1041673"/>
              <a:gd name="connsiteX10112" fmla="*/ 2512796 w 5155357"/>
              <a:gd name="connsiteY10112" fmla="*/ 563391 h 1041673"/>
              <a:gd name="connsiteX10113" fmla="*/ 2506081 w 5155357"/>
              <a:gd name="connsiteY10113" fmla="*/ 566189 h 1041673"/>
              <a:gd name="connsiteX10114" fmla="*/ 2488796 w 5155357"/>
              <a:gd name="connsiteY10114" fmla="*/ 578936 h 1041673"/>
              <a:gd name="connsiteX10115" fmla="*/ 2463116 w 5155357"/>
              <a:gd name="connsiteY10115" fmla="*/ 588511 h 1041673"/>
              <a:gd name="connsiteX10116" fmla="*/ 2454163 w 5155357"/>
              <a:gd name="connsiteY10116" fmla="*/ 591869 h 1041673"/>
              <a:gd name="connsiteX10117" fmla="*/ 2446329 w 5155357"/>
              <a:gd name="connsiteY10117" fmla="*/ 592926 h 1041673"/>
              <a:gd name="connsiteX10118" fmla="*/ 2433520 w 5155357"/>
              <a:gd name="connsiteY10118" fmla="*/ 598584 h 1041673"/>
              <a:gd name="connsiteX10119" fmla="*/ 2419033 w 5155357"/>
              <a:gd name="connsiteY10119" fmla="*/ 604739 h 1041673"/>
              <a:gd name="connsiteX10120" fmla="*/ 2414556 w 5155357"/>
              <a:gd name="connsiteY10120" fmla="*/ 603558 h 1041673"/>
              <a:gd name="connsiteX10121" fmla="*/ 2409519 w 5155357"/>
              <a:gd name="connsiteY10121" fmla="*/ 609216 h 1041673"/>
              <a:gd name="connsiteX10122" fmla="*/ 2401685 w 5155357"/>
              <a:gd name="connsiteY10122" fmla="*/ 612014 h 1041673"/>
              <a:gd name="connsiteX10123" fmla="*/ 2392732 w 5155357"/>
              <a:gd name="connsiteY10123" fmla="*/ 613631 h 1041673"/>
              <a:gd name="connsiteX10124" fmla="*/ 2401685 w 5155357"/>
              <a:gd name="connsiteY10124" fmla="*/ 577381 h 1041673"/>
              <a:gd name="connsiteX10125" fmla="*/ 2401623 w 5155357"/>
              <a:gd name="connsiteY10125" fmla="*/ 577381 h 1041673"/>
              <a:gd name="connsiteX10126" fmla="*/ 2402121 w 5155357"/>
              <a:gd name="connsiteY10126" fmla="*/ 573464 h 1041673"/>
              <a:gd name="connsiteX10127" fmla="*/ 2402245 w 5155357"/>
              <a:gd name="connsiteY10127" fmla="*/ 573402 h 1041673"/>
              <a:gd name="connsiteX10128" fmla="*/ 2402493 w 5155357"/>
              <a:gd name="connsiteY10128" fmla="*/ 573277 h 1041673"/>
              <a:gd name="connsiteX10129" fmla="*/ 2402493 w 5155357"/>
              <a:gd name="connsiteY10129" fmla="*/ 573029 h 1041673"/>
              <a:gd name="connsiteX10130" fmla="*/ 2403239 w 5155357"/>
              <a:gd name="connsiteY10130" fmla="*/ 569671 h 1041673"/>
              <a:gd name="connsiteX10131" fmla="*/ 2403551 w 5155357"/>
              <a:gd name="connsiteY10131" fmla="*/ 568179 h 1041673"/>
              <a:gd name="connsiteX10132" fmla="*/ 2404483 w 5155357"/>
              <a:gd name="connsiteY10132" fmla="*/ 564573 h 1041673"/>
              <a:gd name="connsiteX10133" fmla="*/ 2404110 w 5155357"/>
              <a:gd name="connsiteY10133" fmla="*/ 564324 h 1041673"/>
              <a:gd name="connsiteX10134" fmla="*/ 2405602 w 5155357"/>
              <a:gd name="connsiteY10134" fmla="*/ 561464 h 1041673"/>
              <a:gd name="connsiteX10135" fmla="*/ 2404918 w 5155357"/>
              <a:gd name="connsiteY10135" fmla="*/ 558604 h 1041673"/>
              <a:gd name="connsiteX10136" fmla="*/ 2405789 w 5155357"/>
              <a:gd name="connsiteY10136" fmla="*/ 558106 h 1041673"/>
              <a:gd name="connsiteX10137" fmla="*/ 2406411 w 5155357"/>
              <a:gd name="connsiteY10137" fmla="*/ 557733 h 1041673"/>
              <a:gd name="connsiteX10138" fmla="*/ 2406411 w 5155357"/>
              <a:gd name="connsiteY10138" fmla="*/ 557484 h 1041673"/>
              <a:gd name="connsiteX10139" fmla="*/ 2406970 w 5155357"/>
              <a:gd name="connsiteY10139" fmla="*/ 555930 h 1041673"/>
              <a:gd name="connsiteX10140" fmla="*/ 2407841 w 5155357"/>
              <a:gd name="connsiteY10140" fmla="*/ 551018 h 1041673"/>
              <a:gd name="connsiteX10141" fmla="*/ 2417292 w 5155357"/>
              <a:gd name="connsiteY10141" fmla="*/ 514955 h 1041673"/>
              <a:gd name="connsiteX10142" fmla="*/ 2427924 w 5155357"/>
              <a:gd name="connsiteY10142" fmla="*/ 479763 h 1041673"/>
              <a:gd name="connsiteX10143" fmla="*/ 2437997 w 5155357"/>
              <a:gd name="connsiteY10143" fmla="*/ 443948 h 1041673"/>
              <a:gd name="connsiteX10144" fmla="*/ 2449748 w 5155357"/>
              <a:gd name="connsiteY10144" fmla="*/ 409937 h 1041673"/>
              <a:gd name="connsiteX10145" fmla="*/ 2459261 w 5155357"/>
              <a:gd name="connsiteY10145" fmla="*/ 378102 h 1041673"/>
              <a:gd name="connsiteX10146" fmla="*/ 2465417 w 5155357"/>
              <a:gd name="connsiteY10146" fmla="*/ 358517 h 1041673"/>
              <a:gd name="connsiteX10147" fmla="*/ 2469894 w 5155357"/>
              <a:gd name="connsiteY10147" fmla="*/ 346765 h 1041673"/>
              <a:gd name="connsiteX10148" fmla="*/ 2471572 w 5155357"/>
              <a:gd name="connsiteY10148" fmla="*/ 338371 h 1041673"/>
              <a:gd name="connsiteX10149" fmla="*/ 2474371 w 5155357"/>
              <a:gd name="connsiteY10149" fmla="*/ 331096 h 1041673"/>
              <a:gd name="connsiteX10150" fmla="*/ 2479407 w 5155357"/>
              <a:gd name="connsiteY10150" fmla="*/ 315490 h 1041673"/>
              <a:gd name="connsiteX10151" fmla="*/ 2485003 w 5155357"/>
              <a:gd name="connsiteY10151" fmla="*/ 300505 h 1041673"/>
              <a:gd name="connsiteX10152" fmla="*/ 2490040 w 5155357"/>
              <a:gd name="connsiteY10152" fmla="*/ 284899 h 1041673"/>
              <a:gd name="connsiteX10153" fmla="*/ 2495076 w 5155357"/>
              <a:gd name="connsiteY10153" fmla="*/ 274266 h 1041673"/>
              <a:gd name="connsiteX10154" fmla="*/ 2507324 w 5155357"/>
              <a:gd name="connsiteY10154" fmla="*/ 244048 h 1041673"/>
              <a:gd name="connsiteX10155" fmla="*/ 2511242 w 5155357"/>
              <a:gd name="connsiteY10155" fmla="*/ 235094 h 1041673"/>
              <a:gd name="connsiteX10156" fmla="*/ 2520196 w 5155357"/>
              <a:gd name="connsiteY10156" fmla="*/ 218431 h 1041673"/>
              <a:gd name="connsiteX10157" fmla="*/ 2546994 w 5155357"/>
              <a:gd name="connsiteY10157" fmla="*/ 180938 h 1041673"/>
              <a:gd name="connsiteX10158" fmla="*/ 2546994 w 5155357"/>
              <a:gd name="connsiteY10158" fmla="*/ 175901 h 1041673"/>
              <a:gd name="connsiteX10159" fmla="*/ 2543076 w 5155357"/>
              <a:gd name="connsiteY10159" fmla="*/ 171425 h 1041673"/>
              <a:gd name="connsiteX10160" fmla="*/ 2538600 w 5155357"/>
              <a:gd name="connsiteY10160" fmla="*/ 173166 h 1041673"/>
              <a:gd name="connsiteX10161" fmla="*/ 2539719 w 5155357"/>
              <a:gd name="connsiteY10161" fmla="*/ 164710 h 1041673"/>
              <a:gd name="connsiteX10162" fmla="*/ 2565399 w 5155357"/>
              <a:gd name="connsiteY10162" fmla="*/ 160233 h 1041673"/>
              <a:gd name="connsiteX10163" fmla="*/ 2584362 w 5155357"/>
              <a:gd name="connsiteY10163" fmla="*/ 156875 h 1041673"/>
              <a:gd name="connsiteX10164" fmla="*/ 2622353 w 5155357"/>
              <a:gd name="connsiteY10164" fmla="*/ 158616 h 1041673"/>
              <a:gd name="connsiteX10165" fmla="*/ 2635161 w 5155357"/>
              <a:gd name="connsiteY10165" fmla="*/ 159673 h 1041673"/>
              <a:gd name="connsiteX10166" fmla="*/ 2643555 w 5155357"/>
              <a:gd name="connsiteY10166" fmla="*/ 157994 h 1041673"/>
              <a:gd name="connsiteX10167" fmla="*/ 2663079 w 5155357"/>
              <a:gd name="connsiteY10167" fmla="*/ 160855 h 1041673"/>
              <a:gd name="connsiteX10168" fmla="*/ 2700510 w 5155357"/>
              <a:gd name="connsiteY10168" fmla="*/ 170305 h 1041673"/>
              <a:gd name="connsiteX10169" fmla="*/ 2751869 w 5155357"/>
              <a:gd name="connsiteY10169" fmla="*/ 195985 h 1041673"/>
              <a:gd name="connsiteX10170" fmla="*/ 2792035 w 5155357"/>
              <a:gd name="connsiteY10170" fmla="*/ 232794 h 1041673"/>
              <a:gd name="connsiteX10171" fmla="*/ 2802108 w 5155357"/>
              <a:gd name="connsiteY10171" fmla="*/ 248400 h 1041673"/>
              <a:gd name="connsiteX10172" fmla="*/ 2799869 w 5155357"/>
              <a:gd name="connsiteY10172" fmla="*/ 267924 h 1041673"/>
              <a:gd name="connsiteX10173" fmla="*/ 2794833 w 5155357"/>
              <a:gd name="connsiteY10173" fmla="*/ 286391 h 1041673"/>
              <a:gd name="connsiteX10174" fmla="*/ 2788677 w 5155357"/>
              <a:gd name="connsiteY10174" fmla="*/ 303054 h 1041673"/>
              <a:gd name="connsiteX10175" fmla="*/ 2785879 w 5155357"/>
              <a:gd name="connsiteY10175" fmla="*/ 312070 h 1041673"/>
              <a:gd name="connsiteX10176" fmla="*/ 2778604 w 5155357"/>
              <a:gd name="connsiteY10176" fmla="*/ 330412 h 1041673"/>
              <a:gd name="connsiteX10177" fmla="*/ 2767972 w 5155357"/>
              <a:gd name="connsiteY10177" fmla="*/ 347698 h 1041673"/>
              <a:gd name="connsiteX10178" fmla="*/ 2762376 w 5155357"/>
              <a:gd name="connsiteY10178" fmla="*/ 356154 h 1041673"/>
              <a:gd name="connsiteX10179" fmla="*/ 2759579 w 5155357"/>
              <a:gd name="connsiteY10179" fmla="*/ 363366 h 1041673"/>
              <a:gd name="connsiteX10180" fmla="*/ 2761381 w 5155357"/>
              <a:gd name="connsiteY10180" fmla="*/ 502395 h 1041673"/>
              <a:gd name="connsiteX10181" fmla="*/ 2763620 w 5155357"/>
              <a:gd name="connsiteY10181" fmla="*/ 500219 h 1041673"/>
              <a:gd name="connsiteX10182" fmla="*/ 2761381 w 5155357"/>
              <a:gd name="connsiteY10182" fmla="*/ 502395 h 1041673"/>
              <a:gd name="connsiteX10183" fmla="*/ 2785382 w 5155357"/>
              <a:gd name="connsiteY10183" fmla="*/ 479016 h 1041673"/>
              <a:gd name="connsiteX10184" fmla="*/ 2785382 w 5155357"/>
              <a:gd name="connsiteY10184" fmla="*/ 479016 h 1041673"/>
              <a:gd name="connsiteX10185" fmla="*/ 2776553 w 5155357"/>
              <a:gd name="connsiteY10185" fmla="*/ 488157 h 1041673"/>
              <a:gd name="connsiteX10186" fmla="*/ 2767537 w 5155357"/>
              <a:gd name="connsiteY10186" fmla="*/ 497483 h 1041673"/>
              <a:gd name="connsiteX10187" fmla="*/ 2767537 w 5155357"/>
              <a:gd name="connsiteY10187" fmla="*/ 497483 h 1041673"/>
              <a:gd name="connsiteX10188" fmla="*/ 2764739 w 5155357"/>
              <a:gd name="connsiteY10188" fmla="*/ 499038 h 1041673"/>
              <a:gd name="connsiteX10189" fmla="*/ 2785382 w 5155357"/>
              <a:gd name="connsiteY10189" fmla="*/ 476778 h 1041673"/>
              <a:gd name="connsiteX10190" fmla="*/ 2785382 w 5155357"/>
              <a:gd name="connsiteY10190" fmla="*/ 479016 h 1041673"/>
              <a:gd name="connsiteX10191" fmla="*/ 274534 w 5155357"/>
              <a:gd name="connsiteY10191" fmla="*/ 120439 h 1041673"/>
              <a:gd name="connsiteX10192" fmla="*/ 274658 w 5155357"/>
              <a:gd name="connsiteY10192" fmla="*/ 120190 h 1041673"/>
              <a:gd name="connsiteX10193" fmla="*/ 276088 w 5155357"/>
              <a:gd name="connsiteY10193" fmla="*/ 119444 h 1041673"/>
              <a:gd name="connsiteX10194" fmla="*/ 276213 w 5155357"/>
              <a:gd name="connsiteY10194" fmla="*/ 119009 h 1041673"/>
              <a:gd name="connsiteX10195" fmla="*/ 275778 w 5155357"/>
              <a:gd name="connsiteY10195" fmla="*/ 118885 h 1041673"/>
              <a:gd name="connsiteX10196" fmla="*/ 274409 w 5155357"/>
              <a:gd name="connsiteY10196" fmla="*/ 119569 h 1041673"/>
              <a:gd name="connsiteX10197" fmla="*/ 274223 w 5155357"/>
              <a:gd name="connsiteY10197" fmla="*/ 119569 h 1041673"/>
              <a:gd name="connsiteX10198" fmla="*/ 273974 w 5155357"/>
              <a:gd name="connsiteY10198" fmla="*/ 120128 h 1041673"/>
              <a:gd name="connsiteX10199" fmla="*/ 274161 w 5155357"/>
              <a:gd name="connsiteY10199" fmla="*/ 120564 h 1041673"/>
              <a:gd name="connsiteX10200" fmla="*/ 274285 w 5155357"/>
              <a:gd name="connsiteY10200" fmla="*/ 120564 h 1041673"/>
              <a:gd name="connsiteX10201" fmla="*/ 274596 w 5155357"/>
              <a:gd name="connsiteY10201" fmla="*/ 120377 h 1041673"/>
              <a:gd name="connsiteX10202" fmla="*/ 3732717 w 5155357"/>
              <a:gd name="connsiteY10202" fmla="*/ 552697 h 1041673"/>
              <a:gd name="connsiteX10203" fmla="*/ 3731971 w 5155357"/>
              <a:gd name="connsiteY10203" fmla="*/ 553692 h 1041673"/>
              <a:gd name="connsiteX10204" fmla="*/ 3731598 w 5155357"/>
              <a:gd name="connsiteY10204" fmla="*/ 554873 h 1041673"/>
              <a:gd name="connsiteX10205" fmla="*/ 3732717 w 5155357"/>
              <a:gd name="connsiteY10205" fmla="*/ 552697 h 1041673"/>
              <a:gd name="connsiteX10206" fmla="*/ 998466 w 5155357"/>
              <a:gd name="connsiteY10206" fmla="*/ 613631 h 1041673"/>
              <a:gd name="connsiteX10207" fmla="*/ 997533 w 5155357"/>
              <a:gd name="connsiteY10207" fmla="*/ 614936 h 1041673"/>
              <a:gd name="connsiteX10208" fmla="*/ 996165 w 5155357"/>
              <a:gd name="connsiteY10208" fmla="*/ 616988 h 1041673"/>
              <a:gd name="connsiteX10209" fmla="*/ 996351 w 5155357"/>
              <a:gd name="connsiteY10209" fmla="*/ 617423 h 1041673"/>
              <a:gd name="connsiteX10210" fmla="*/ 996475 w 5155357"/>
              <a:gd name="connsiteY10210" fmla="*/ 617423 h 1041673"/>
              <a:gd name="connsiteX10211" fmla="*/ 996787 w 5155357"/>
              <a:gd name="connsiteY10211" fmla="*/ 617237 h 1041673"/>
              <a:gd name="connsiteX10212" fmla="*/ 998030 w 5155357"/>
              <a:gd name="connsiteY10212" fmla="*/ 615309 h 1041673"/>
              <a:gd name="connsiteX10213" fmla="*/ 999025 w 5155357"/>
              <a:gd name="connsiteY10213" fmla="*/ 613942 h 1041673"/>
              <a:gd name="connsiteX10214" fmla="*/ 998900 w 5155357"/>
              <a:gd name="connsiteY10214" fmla="*/ 613506 h 1041673"/>
              <a:gd name="connsiteX10215" fmla="*/ 998466 w 5155357"/>
              <a:gd name="connsiteY10215" fmla="*/ 613631 h 1041673"/>
              <a:gd name="connsiteX10216" fmla="*/ 99007 w 5155357"/>
              <a:gd name="connsiteY10216" fmla="*/ 253437 h 1041673"/>
              <a:gd name="connsiteX10217" fmla="*/ 99504 w 5155357"/>
              <a:gd name="connsiteY10217" fmla="*/ 253748 h 1041673"/>
              <a:gd name="connsiteX10218" fmla="*/ 99815 w 5155357"/>
              <a:gd name="connsiteY10218" fmla="*/ 253685 h 1041673"/>
              <a:gd name="connsiteX10219" fmla="*/ 105536 w 5155357"/>
              <a:gd name="connsiteY10219" fmla="*/ 247281 h 1041673"/>
              <a:gd name="connsiteX10220" fmla="*/ 110385 w 5155357"/>
              <a:gd name="connsiteY10220" fmla="*/ 241685 h 1041673"/>
              <a:gd name="connsiteX10221" fmla="*/ 110261 w 5155357"/>
              <a:gd name="connsiteY10221" fmla="*/ 242245 h 1041673"/>
              <a:gd name="connsiteX10222" fmla="*/ 110696 w 5155357"/>
              <a:gd name="connsiteY10222" fmla="*/ 242493 h 1041673"/>
              <a:gd name="connsiteX10223" fmla="*/ 110945 w 5155357"/>
              <a:gd name="connsiteY10223" fmla="*/ 242493 h 1041673"/>
              <a:gd name="connsiteX10224" fmla="*/ 112126 w 5155357"/>
              <a:gd name="connsiteY10224" fmla="*/ 240939 h 1041673"/>
              <a:gd name="connsiteX10225" fmla="*/ 112251 w 5155357"/>
              <a:gd name="connsiteY10225" fmla="*/ 240939 h 1041673"/>
              <a:gd name="connsiteX10226" fmla="*/ 117909 w 5155357"/>
              <a:gd name="connsiteY10226" fmla="*/ 235840 h 1041673"/>
              <a:gd name="connsiteX10227" fmla="*/ 117909 w 5155357"/>
              <a:gd name="connsiteY10227" fmla="*/ 235778 h 1041673"/>
              <a:gd name="connsiteX10228" fmla="*/ 128292 w 5155357"/>
              <a:gd name="connsiteY10228" fmla="*/ 225084 h 1041673"/>
              <a:gd name="connsiteX10229" fmla="*/ 128292 w 5155357"/>
              <a:gd name="connsiteY10229" fmla="*/ 224897 h 1041673"/>
              <a:gd name="connsiteX10230" fmla="*/ 128479 w 5155357"/>
              <a:gd name="connsiteY10230" fmla="*/ 224835 h 1041673"/>
              <a:gd name="connsiteX10231" fmla="*/ 132956 w 5155357"/>
              <a:gd name="connsiteY10231" fmla="*/ 219923 h 1041673"/>
              <a:gd name="connsiteX10232" fmla="*/ 133578 w 5155357"/>
              <a:gd name="connsiteY10232" fmla="*/ 219115 h 1041673"/>
              <a:gd name="connsiteX10233" fmla="*/ 133453 w 5155357"/>
              <a:gd name="connsiteY10233" fmla="*/ 218120 h 1041673"/>
              <a:gd name="connsiteX10234" fmla="*/ 132458 w 5155357"/>
              <a:gd name="connsiteY10234" fmla="*/ 218244 h 1041673"/>
              <a:gd name="connsiteX10235" fmla="*/ 131837 w 5155357"/>
              <a:gd name="connsiteY10235" fmla="*/ 219053 h 1041673"/>
              <a:gd name="connsiteX10236" fmla="*/ 127920 w 5155357"/>
              <a:gd name="connsiteY10236" fmla="*/ 223405 h 1041673"/>
              <a:gd name="connsiteX10237" fmla="*/ 127174 w 5155357"/>
              <a:gd name="connsiteY10237" fmla="*/ 222908 h 1041673"/>
              <a:gd name="connsiteX10238" fmla="*/ 127546 w 5155357"/>
              <a:gd name="connsiteY10238" fmla="*/ 222037 h 1041673"/>
              <a:gd name="connsiteX10239" fmla="*/ 127360 w 5155357"/>
              <a:gd name="connsiteY10239" fmla="*/ 221415 h 1041673"/>
              <a:gd name="connsiteX10240" fmla="*/ 126738 w 5155357"/>
              <a:gd name="connsiteY10240" fmla="*/ 221602 h 1041673"/>
              <a:gd name="connsiteX10241" fmla="*/ 126178 w 5155357"/>
              <a:gd name="connsiteY10241" fmla="*/ 223032 h 1041673"/>
              <a:gd name="connsiteX10242" fmla="*/ 126054 w 5155357"/>
              <a:gd name="connsiteY10242" fmla="*/ 223032 h 1041673"/>
              <a:gd name="connsiteX10243" fmla="*/ 116541 w 5155357"/>
              <a:gd name="connsiteY10243" fmla="*/ 235219 h 1041673"/>
              <a:gd name="connsiteX10244" fmla="*/ 116665 w 5155357"/>
              <a:gd name="connsiteY10244" fmla="*/ 235219 h 1041673"/>
              <a:gd name="connsiteX10245" fmla="*/ 111380 w 5155357"/>
              <a:gd name="connsiteY10245" fmla="*/ 240006 h 1041673"/>
              <a:gd name="connsiteX10246" fmla="*/ 111380 w 5155357"/>
              <a:gd name="connsiteY10246" fmla="*/ 240131 h 1041673"/>
              <a:gd name="connsiteX10247" fmla="*/ 104603 w 5155357"/>
              <a:gd name="connsiteY10247" fmla="*/ 246846 h 1041673"/>
              <a:gd name="connsiteX10248" fmla="*/ 99318 w 5155357"/>
              <a:gd name="connsiteY10248" fmla="*/ 252877 h 1041673"/>
              <a:gd name="connsiteX10249" fmla="*/ 99131 w 5155357"/>
              <a:gd name="connsiteY10249" fmla="*/ 253623 h 1041673"/>
              <a:gd name="connsiteX10250" fmla="*/ 83276 w 5155357"/>
              <a:gd name="connsiteY10250" fmla="*/ 275696 h 1041673"/>
              <a:gd name="connsiteX10251" fmla="*/ 84084 w 5155357"/>
              <a:gd name="connsiteY10251" fmla="*/ 275323 h 1041673"/>
              <a:gd name="connsiteX10252" fmla="*/ 88685 w 5155357"/>
              <a:gd name="connsiteY10252" fmla="*/ 269852 h 1041673"/>
              <a:gd name="connsiteX10253" fmla="*/ 92851 w 5155357"/>
              <a:gd name="connsiteY10253" fmla="*/ 264940 h 1041673"/>
              <a:gd name="connsiteX10254" fmla="*/ 92727 w 5155357"/>
              <a:gd name="connsiteY10254" fmla="*/ 263447 h 1041673"/>
              <a:gd name="connsiteX10255" fmla="*/ 91235 w 5155357"/>
              <a:gd name="connsiteY10255" fmla="*/ 263572 h 1041673"/>
              <a:gd name="connsiteX10256" fmla="*/ 87006 w 5155357"/>
              <a:gd name="connsiteY10256" fmla="*/ 268546 h 1041673"/>
              <a:gd name="connsiteX10257" fmla="*/ 82468 w 5155357"/>
              <a:gd name="connsiteY10257" fmla="*/ 273955 h 1041673"/>
              <a:gd name="connsiteX10258" fmla="*/ 82530 w 5155357"/>
              <a:gd name="connsiteY10258" fmla="*/ 275448 h 1041673"/>
              <a:gd name="connsiteX10259" fmla="*/ 83214 w 5155357"/>
              <a:gd name="connsiteY10259" fmla="*/ 275696 h 1041673"/>
              <a:gd name="connsiteX10260" fmla="*/ 3875911 w 5155357"/>
              <a:gd name="connsiteY10260" fmla="*/ 271779 h 1041673"/>
              <a:gd name="connsiteX10261" fmla="*/ 3875911 w 5155357"/>
              <a:gd name="connsiteY10261" fmla="*/ 271779 h 1041673"/>
              <a:gd name="connsiteX10262" fmla="*/ 3875601 w 5155357"/>
              <a:gd name="connsiteY10262" fmla="*/ 272090 h 1041673"/>
              <a:gd name="connsiteX10263" fmla="*/ 3875290 w 5155357"/>
              <a:gd name="connsiteY10263" fmla="*/ 273520 h 1041673"/>
              <a:gd name="connsiteX10264" fmla="*/ 3874979 w 5155357"/>
              <a:gd name="connsiteY10264" fmla="*/ 274888 h 1041673"/>
              <a:gd name="connsiteX10265" fmla="*/ 3875290 w 5155357"/>
              <a:gd name="connsiteY10265" fmla="*/ 275261 h 1041673"/>
              <a:gd name="connsiteX10266" fmla="*/ 3875290 w 5155357"/>
              <a:gd name="connsiteY10266" fmla="*/ 275261 h 1041673"/>
              <a:gd name="connsiteX10267" fmla="*/ 3875601 w 5155357"/>
              <a:gd name="connsiteY10267" fmla="*/ 274950 h 1041673"/>
              <a:gd name="connsiteX10268" fmla="*/ 3875850 w 5155357"/>
              <a:gd name="connsiteY10268" fmla="*/ 273707 h 1041673"/>
              <a:gd name="connsiteX10269" fmla="*/ 3876160 w 5155357"/>
              <a:gd name="connsiteY10269" fmla="*/ 272090 h 1041673"/>
              <a:gd name="connsiteX10270" fmla="*/ 3875850 w 5155357"/>
              <a:gd name="connsiteY10270" fmla="*/ 271779 h 1041673"/>
              <a:gd name="connsiteX10271" fmla="*/ 77120 w 5155357"/>
              <a:gd name="connsiteY10271" fmla="*/ 282598 h 1041673"/>
              <a:gd name="connsiteX10272" fmla="*/ 77432 w 5155357"/>
              <a:gd name="connsiteY10272" fmla="*/ 282474 h 1041673"/>
              <a:gd name="connsiteX10273" fmla="*/ 78799 w 5155357"/>
              <a:gd name="connsiteY10273" fmla="*/ 280422 h 1041673"/>
              <a:gd name="connsiteX10274" fmla="*/ 78986 w 5155357"/>
              <a:gd name="connsiteY10274" fmla="*/ 280422 h 1041673"/>
              <a:gd name="connsiteX10275" fmla="*/ 79173 w 5155357"/>
              <a:gd name="connsiteY10275" fmla="*/ 279800 h 1041673"/>
              <a:gd name="connsiteX10276" fmla="*/ 78675 w 5155357"/>
              <a:gd name="connsiteY10276" fmla="*/ 279613 h 1041673"/>
              <a:gd name="connsiteX10277" fmla="*/ 78053 w 5155357"/>
              <a:gd name="connsiteY10277" fmla="*/ 279862 h 1041673"/>
              <a:gd name="connsiteX10278" fmla="*/ 78053 w 5155357"/>
              <a:gd name="connsiteY10278" fmla="*/ 280111 h 1041673"/>
              <a:gd name="connsiteX10279" fmla="*/ 76871 w 5155357"/>
              <a:gd name="connsiteY10279" fmla="*/ 281914 h 1041673"/>
              <a:gd name="connsiteX10280" fmla="*/ 76871 w 5155357"/>
              <a:gd name="connsiteY10280" fmla="*/ 282474 h 1041673"/>
              <a:gd name="connsiteX10281" fmla="*/ 77120 w 5155357"/>
              <a:gd name="connsiteY10281" fmla="*/ 282598 h 1041673"/>
              <a:gd name="connsiteX10282" fmla="*/ 4140601 w 5155357"/>
              <a:gd name="connsiteY10282" fmla="*/ 290868 h 1041673"/>
              <a:gd name="connsiteX10283" fmla="*/ 4140227 w 5155357"/>
              <a:gd name="connsiteY10283" fmla="*/ 291178 h 1041673"/>
              <a:gd name="connsiteX10284" fmla="*/ 4139419 w 5155357"/>
              <a:gd name="connsiteY10284" fmla="*/ 292049 h 1041673"/>
              <a:gd name="connsiteX10285" fmla="*/ 4139544 w 5155357"/>
              <a:gd name="connsiteY10285" fmla="*/ 292609 h 1041673"/>
              <a:gd name="connsiteX10286" fmla="*/ 4139730 w 5155357"/>
              <a:gd name="connsiteY10286" fmla="*/ 292671 h 1041673"/>
              <a:gd name="connsiteX10287" fmla="*/ 4140041 w 5155357"/>
              <a:gd name="connsiteY10287" fmla="*/ 292484 h 1041673"/>
              <a:gd name="connsiteX10288" fmla="*/ 4140663 w 5155357"/>
              <a:gd name="connsiteY10288" fmla="*/ 291800 h 1041673"/>
              <a:gd name="connsiteX10289" fmla="*/ 4141098 w 5155357"/>
              <a:gd name="connsiteY10289" fmla="*/ 291427 h 1041673"/>
              <a:gd name="connsiteX10290" fmla="*/ 4141098 w 5155357"/>
              <a:gd name="connsiteY10290" fmla="*/ 290868 h 1041673"/>
              <a:gd name="connsiteX10291" fmla="*/ 4140539 w 5155357"/>
              <a:gd name="connsiteY10291" fmla="*/ 290868 h 1041673"/>
              <a:gd name="connsiteX10292" fmla="*/ 827975 w 5155357"/>
              <a:gd name="connsiteY10292" fmla="*/ 359014 h 1041673"/>
              <a:gd name="connsiteX10293" fmla="*/ 828286 w 5155357"/>
              <a:gd name="connsiteY10293" fmla="*/ 358827 h 1041673"/>
              <a:gd name="connsiteX10294" fmla="*/ 828845 w 5155357"/>
              <a:gd name="connsiteY10294" fmla="*/ 356465 h 1041673"/>
              <a:gd name="connsiteX10295" fmla="*/ 828534 w 5155357"/>
              <a:gd name="connsiteY10295" fmla="*/ 356092 h 1041673"/>
              <a:gd name="connsiteX10296" fmla="*/ 828162 w 5155357"/>
              <a:gd name="connsiteY10296" fmla="*/ 356403 h 1041673"/>
              <a:gd name="connsiteX10297" fmla="*/ 827602 w 5155357"/>
              <a:gd name="connsiteY10297" fmla="*/ 358517 h 1041673"/>
              <a:gd name="connsiteX10298" fmla="*/ 827788 w 5155357"/>
              <a:gd name="connsiteY10298" fmla="*/ 358952 h 1041673"/>
              <a:gd name="connsiteX10299" fmla="*/ 827913 w 5155357"/>
              <a:gd name="connsiteY10299" fmla="*/ 358952 h 1041673"/>
              <a:gd name="connsiteX10300" fmla="*/ 1501667 w 5155357"/>
              <a:gd name="connsiteY10300" fmla="*/ 365170 h 1041673"/>
              <a:gd name="connsiteX10301" fmla="*/ 1501791 w 5155357"/>
              <a:gd name="connsiteY10301" fmla="*/ 365170 h 1041673"/>
              <a:gd name="connsiteX10302" fmla="*/ 1502165 w 5155357"/>
              <a:gd name="connsiteY10302" fmla="*/ 364859 h 1041673"/>
              <a:gd name="connsiteX10303" fmla="*/ 1503657 w 5155357"/>
              <a:gd name="connsiteY10303" fmla="*/ 360506 h 1041673"/>
              <a:gd name="connsiteX10304" fmla="*/ 1504651 w 5155357"/>
              <a:gd name="connsiteY10304" fmla="*/ 357895 h 1041673"/>
              <a:gd name="connsiteX10305" fmla="*/ 1504403 w 5155357"/>
              <a:gd name="connsiteY10305" fmla="*/ 357397 h 1041673"/>
              <a:gd name="connsiteX10306" fmla="*/ 1503905 w 5155357"/>
              <a:gd name="connsiteY10306" fmla="*/ 357646 h 1041673"/>
              <a:gd name="connsiteX10307" fmla="*/ 1502911 w 5155357"/>
              <a:gd name="connsiteY10307" fmla="*/ 360258 h 1041673"/>
              <a:gd name="connsiteX10308" fmla="*/ 1501357 w 5155357"/>
              <a:gd name="connsiteY10308" fmla="*/ 364672 h 1041673"/>
              <a:gd name="connsiteX10309" fmla="*/ 1501605 w 5155357"/>
              <a:gd name="connsiteY10309" fmla="*/ 365170 h 1041673"/>
              <a:gd name="connsiteX10310" fmla="*/ 25700 w 5155357"/>
              <a:gd name="connsiteY10310" fmla="*/ 364610 h 1041673"/>
              <a:gd name="connsiteX10311" fmla="*/ 25700 w 5155357"/>
              <a:gd name="connsiteY10311" fmla="*/ 364610 h 1041673"/>
              <a:gd name="connsiteX10312" fmla="*/ 26011 w 5155357"/>
              <a:gd name="connsiteY10312" fmla="*/ 364361 h 1041673"/>
              <a:gd name="connsiteX10313" fmla="*/ 26508 w 5155357"/>
              <a:gd name="connsiteY10313" fmla="*/ 363366 h 1041673"/>
              <a:gd name="connsiteX10314" fmla="*/ 26446 w 5155357"/>
              <a:gd name="connsiteY10314" fmla="*/ 362931 h 1041673"/>
              <a:gd name="connsiteX10315" fmla="*/ 25949 w 5155357"/>
              <a:gd name="connsiteY10315" fmla="*/ 362993 h 1041673"/>
              <a:gd name="connsiteX10316" fmla="*/ 25327 w 5155357"/>
              <a:gd name="connsiteY10316" fmla="*/ 364237 h 1041673"/>
              <a:gd name="connsiteX10317" fmla="*/ 25575 w 5155357"/>
              <a:gd name="connsiteY10317" fmla="*/ 364610 h 1041673"/>
              <a:gd name="connsiteX10318" fmla="*/ 23772 w 5155357"/>
              <a:gd name="connsiteY10318" fmla="*/ 368403 h 1041673"/>
              <a:gd name="connsiteX10319" fmla="*/ 23772 w 5155357"/>
              <a:gd name="connsiteY10319" fmla="*/ 367905 h 1041673"/>
              <a:gd name="connsiteX10320" fmla="*/ 23275 w 5155357"/>
              <a:gd name="connsiteY10320" fmla="*/ 367905 h 1041673"/>
              <a:gd name="connsiteX10321" fmla="*/ 21223 w 5155357"/>
              <a:gd name="connsiteY10321" fmla="*/ 371076 h 1041673"/>
              <a:gd name="connsiteX10322" fmla="*/ 19358 w 5155357"/>
              <a:gd name="connsiteY10322" fmla="*/ 374061 h 1041673"/>
              <a:gd name="connsiteX10323" fmla="*/ 19358 w 5155357"/>
              <a:gd name="connsiteY10323" fmla="*/ 374558 h 1041673"/>
              <a:gd name="connsiteX10324" fmla="*/ 19606 w 5155357"/>
              <a:gd name="connsiteY10324" fmla="*/ 374683 h 1041673"/>
              <a:gd name="connsiteX10325" fmla="*/ 19855 w 5155357"/>
              <a:gd name="connsiteY10325" fmla="*/ 374558 h 1041673"/>
              <a:gd name="connsiteX10326" fmla="*/ 21907 w 5155357"/>
              <a:gd name="connsiteY10326" fmla="*/ 371387 h 1041673"/>
              <a:gd name="connsiteX10327" fmla="*/ 23772 w 5155357"/>
              <a:gd name="connsiteY10327" fmla="*/ 368403 h 1041673"/>
              <a:gd name="connsiteX10328" fmla="*/ 12021 w 5155357"/>
              <a:gd name="connsiteY10328" fmla="*/ 388051 h 1041673"/>
              <a:gd name="connsiteX10329" fmla="*/ 8041 w 5155357"/>
              <a:gd name="connsiteY10329" fmla="*/ 396072 h 1041673"/>
              <a:gd name="connsiteX10330" fmla="*/ 2010 w 5155357"/>
              <a:gd name="connsiteY10330" fmla="*/ 408134 h 1041673"/>
              <a:gd name="connsiteX10331" fmla="*/ 2197 w 5155357"/>
              <a:gd name="connsiteY10331" fmla="*/ 408756 h 1041673"/>
              <a:gd name="connsiteX10332" fmla="*/ 2383 w 5155357"/>
              <a:gd name="connsiteY10332" fmla="*/ 408756 h 1041673"/>
              <a:gd name="connsiteX10333" fmla="*/ 2756 w 5155357"/>
              <a:gd name="connsiteY10333" fmla="*/ 408507 h 1041673"/>
              <a:gd name="connsiteX10334" fmla="*/ 8850 w 5155357"/>
              <a:gd name="connsiteY10334" fmla="*/ 396445 h 1041673"/>
              <a:gd name="connsiteX10335" fmla="*/ 12829 w 5155357"/>
              <a:gd name="connsiteY10335" fmla="*/ 388424 h 1041673"/>
              <a:gd name="connsiteX10336" fmla="*/ 12642 w 5155357"/>
              <a:gd name="connsiteY10336" fmla="*/ 387864 h 1041673"/>
              <a:gd name="connsiteX10337" fmla="*/ 12083 w 5155357"/>
              <a:gd name="connsiteY10337" fmla="*/ 388051 h 1041673"/>
              <a:gd name="connsiteX10338" fmla="*/ 788803 w 5155357"/>
              <a:gd name="connsiteY10338" fmla="*/ 458374 h 1041673"/>
              <a:gd name="connsiteX10339" fmla="*/ 789052 w 5155357"/>
              <a:gd name="connsiteY10339" fmla="*/ 458374 h 1041673"/>
              <a:gd name="connsiteX10340" fmla="*/ 789736 w 5155357"/>
              <a:gd name="connsiteY10340" fmla="*/ 457876 h 1041673"/>
              <a:gd name="connsiteX10341" fmla="*/ 791539 w 5155357"/>
              <a:gd name="connsiteY10341" fmla="*/ 452342 h 1041673"/>
              <a:gd name="connsiteX10342" fmla="*/ 797322 w 5155357"/>
              <a:gd name="connsiteY10342" fmla="*/ 437109 h 1041673"/>
              <a:gd name="connsiteX10343" fmla="*/ 797011 w 5155357"/>
              <a:gd name="connsiteY10343" fmla="*/ 436114 h 1041673"/>
              <a:gd name="connsiteX10344" fmla="*/ 796016 w 5155357"/>
              <a:gd name="connsiteY10344" fmla="*/ 436425 h 1041673"/>
              <a:gd name="connsiteX10345" fmla="*/ 790171 w 5155357"/>
              <a:gd name="connsiteY10345" fmla="*/ 451845 h 1041673"/>
              <a:gd name="connsiteX10346" fmla="*/ 788368 w 5155357"/>
              <a:gd name="connsiteY10346" fmla="*/ 457317 h 1041673"/>
              <a:gd name="connsiteX10347" fmla="*/ 788803 w 5155357"/>
              <a:gd name="connsiteY10347" fmla="*/ 458249 h 1041673"/>
              <a:gd name="connsiteX10348" fmla="*/ 2998588 w 5155357"/>
              <a:gd name="connsiteY10348" fmla="*/ 460052 h 1041673"/>
              <a:gd name="connsiteX10349" fmla="*/ 2996474 w 5155357"/>
              <a:gd name="connsiteY10349" fmla="*/ 463223 h 1041673"/>
              <a:gd name="connsiteX10350" fmla="*/ 2994112 w 5155357"/>
              <a:gd name="connsiteY10350" fmla="*/ 466830 h 1041673"/>
              <a:gd name="connsiteX10351" fmla="*/ 2994298 w 5155357"/>
              <a:gd name="connsiteY10351" fmla="*/ 467327 h 1041673"/>
              <a:gd name="connsiteX10352" fmla="*/ 2994485 w 5155357"/>
              <a:gd name="connsiteY10352" fmla="*/ 467327 h 1041673"/>
              <a:gd name="connsiteX10353" fmla="*/ 2994858 w 5155357"/>
              <a:gd name="connsiteY10353" fmla="*/ 467078 h 1041673"/>
              <a:gd name="connsiteX10354" fmla="*/ 2997096 w 5155357"/>
              <a:gd name="connsiteY10354" fmla="*/ 463659 h 1041673"/>
              <a:gd name="connsiteX10355" fmla="*/ 2999272 w 5155357"/>
              <a:gd name="connsiteY10355" fmla="*/ 460425 h 1041673"/>
              <a:gd name="connsiteX10356" fmla="*/ 2999086 w 5155357"/>
              <a:gd name="connsiteY10356" fmla="*/ 459866 h 1041673"/>
              <a:gd name="connsiteX10357" fmla="*/ 2998526 w 5155357"/>
              <a:gd name="connsiteY10357" fmla="*/ 460052 h 1041673"/>
              <a:gd name="connsiteX10358" fmla="*/ 2797195 w 5155357"/>
              <a:gd name="connsiteY10358" fmla="*/ 472115 h 1041673"/>
              <a:gd name="connsiteX10359" fmla="*/ 2796449 w 5155357"/>
              <a:gd name="connsiteY10359" fmla="*/ 472177 h 1041673"/>
              <a:gd name="connsiteX10360" fmla="*/ 2785071 w 5155357"/>
              <a:gd name="connsiteY10360" fmla="*/ 484612 h 1041673"/>
              <a:gd name="connsiteX10361" fmla="*/ 2780657 w 5155357"/>
              <a:gd name="connsiteY10361" fmla="*/ 489276 h 1041673"/>
              <a:gd name="connsiteX10362" fmla="*/ 2780657 w 5155357"/>
              <a:gd name="connsiteY10362" fmla="*/ 490022 h 1041673"/>
              <a:gd name="connsiteX10363" fmla="*/ 2781029 w 5155357"/>
              <a:gd name="connsiteY10363" fmla="*/ 490146 h 1041673"/>
              <a:gd name="connsiteX10364" fmla="*/ 2781403 w 5155357"/>
              <a:gd name="connsiteY10364" fmla="*/ 489960 h 1041673"/>
              <a:gd name="connsiteX10365" fmla="*/ 2785817 w 5155357"/>
              <a:gd name="connsiteY10365" fmla="*/ 485296 h 1041673"/>
              <a:gd name="connsiteX10366" fmla="*/ 2797258 w 5155357"/>
              <a:gd name="connsiteY10366" fmla="*/ 472799 h 1041673"/>
              <a:gd name="connsiteX10367" fmla="*/ 2797195 w 5155357"/>
              <a:gd name="connsiteY10367" fmla="*/ 472053 h 1041673"/>
              <a:gd name="connsiteX10368" fmla="*/ 4255505 w 5155357"/>
              <a:gd name="connsiteY10368" fmla="*/ 432135 h 1041673"/>
              <a:gd name="connsiteX10369" fmla="*/ 4247981 w 5155357"/>
              <a:gd name="connsiteY10369" fmla="*/ 445938 h 1041673"/>
              <a:gd name="connsiteX10370" fmla="*/ 4241515 w 5155357"/>
              <a:gd name="connsiteY10370" fmla="*/ 457814 h 1041673"/>
              <a:gd name="connsiteX10371" fmla="*/ 4241701 w 5155357"/>
              <a:gd name="connsiteY10371" fmla="*/ 458374 h 1041673"/>
              <a:gd name="connsiteX10372" fmla="*/ 4241888 w 5155357"/>
              <a:gd name="connsiteY10372" fmla="*/ 458374 h 1041673"/>
              <a:gd name="connsiteX10373" fmla="*/ 4242261 w 5155357"/>
              <a:gd name="connsiteY10373" fmla="*/ 458125 h 1041673"/>
              <a:gd name="connsiteX10374" fmla="*/ 4248728 w 5155357"/>
              <a:gd name="connsiteY10374" fmla="*/ 446249 h 1041673"/>
              <a:gd name="connsiteX10375" fmla="*/ 4256251 w 5155357"/>
              <a:gd name="connsiteY10375" fmla="*/ 432446 h 1041673"/>
              <a:gd name="connsiteX10376" fmla="*/ 4256064 w 5155357"/>
              <a:gd name="connsiteY10376" fmla="*/ 431886 h 1041673"/>
              <a:gd name="connsiteX10377" fmla="*/ 4255505 w 5155357"/>
              <a:gd name="connsiteY10377" fmla="*/ 432073 h 1041673"/>
              <a:gd name="connsiteX10378" fmla="*/ 776057 w 5155357"/>
              <a:gd name="connsiteY10378" fmla="*/ 500343 h 1041673"/>
              <a:gd name="connsiteX10379" fmla="*/ 776492 w 5155357"/>
              <a:gd name="connsiteY10379" fmla="*/ 499908 h 1041673"/>
              <a:gd name="connsiteX10380" fmla="*/ 777300 w 5155357"/>
              <a:gd name="connsiteY10380" fmla="*/ 496613 h 1041673"/>
              <a:gd name="connsiteX10381" fmla="*/ 778171 w 5155357"/>
              <a:gd name="connsiteY10381" fmla="*/ 493255 h 1041673"/>
              <a:gd name="connsiteX10382" fmla="*/ 777736 w 5155357"/>
              <a:gd name="connsiteY10382" fmla="*/ 492820 h 1041673"/>
              <a:gd name="connsiteX10383" fmla="*/ 777736 w 5155357"/>
              <a:gd name="connsiteY10383" fmla="*/ 492820 h 1041673"/>
              <a:gd name="connsiteX10384" fmla="*/ 777300 w 5155357"/>
              <a:gd name="connsiteY10384" fmla="*/ 493255 h 1041673"/>
              <a:gd name="connsiteX10385" fmla="*/ 776492 w 5155357"/>
              <a:gd name="connsiteY10385" fmla="*/ 496364 h 1041673"/>
              <a:gd name="connsiteX10386" fmla="*/ 775621 w 5155357"/>
              <a:gd name="connsiteY10386" fmla="*/ 499970 h 1041673"/>
              <a:gd name="connsiteX10387" fmla="*/ 776057 w 5155357"/>
              <a:gd name="connsiteY10387" fmla="*/ 500406 h 1041673"/>
              <a:gd name="connsiteX10388" fmla="*/ 4233308 w 5155357"/>
              <a:gd name="connsiteY10388" fmla="*/ 472301 h 1041673"/>
              <a:gd name="connsiteX10389" fmla="*/ 4230385 w 5155357"/>
              <a:gd name="connsiteY10389" fmla="*/ 476778 h 1041673"/>
              <a:gd name="connsiteX10390" fmla="*/ 4228768 w 5155357"/>
              <a:gd name="connsiteY10390" fmla="*/ 479638 h 1041673"/>
              <a:gd name="connsiteX10391" fmla="*/ 4228893 w 5155357"/>
              <a:gd name="connsiteY10391" fmla="*/ 480136 h 1041673"/>
              <a:gd name="connsiteX10392" fmla="*/ 4229079 w 5155357"/>
              <a:gd name="connsiteY10392" fmla="*/ 480198 h 1041673"/>
              <a:gd name="connsiteX10393" fmla="*/ 4229390 w 5155357"/>
              <a:gd name="connsiteY10393" fmla="*/ 480011 h 1041673"/>
              <a:gd name="connsiteX10394" fmla="*/ 4231069 w 5155357"/>
              <a:gd name="connsiteY10394" fmla="*/ 477089 h 1041673"/>
              <a:gd name="connsiteX10395" fmla="*/ 4233805 w 5155357"/>
              <a:gd name="connsiteY10395" fmla="*/ 472861 h 1041673"/>
              <a:gd name="connsiteX10396" fmla="*/ 4233805 w 5155357"/>
              <a:gd name="connsiteY10396" fmla="*/ 472301 h 1041673"/>
              <a:gd name="connsiteX10397" fmla="*/ 4233308 w 5155357"/>
              <a:gd name="connsiteY10397" fmla="*/ 472301 h 1041673"/>
              <a:gd name="connsiteX10398" fmla="*/ 850856 w 5155357"/>
              <a:gd name="connsiteY10398" fmla="*/ 542562 h 1041673"/>
              <a:gd name="connsiteX10399" fmla="*/ 850545 w 5155357"/>
              <a:gd name="connsiteY10399" fmla="*/ 542873 h 1041673"/>
              <a:gd name="connsiteX10400" fmla="*/ 849986 w 5155357"/>
              <a:gd name="connsiteY10400" fmla="*/ 545049 h 1041673"/>
              <a:gd name="connsiteX10401" fmla="*/ 849426 w 5155357"/>
              <a:gd name="connsiteY10401" fmla="*/ 547909 h 1041673"/>
              <a:gd name="connsiteX10402" fmla="*/ 849737 w 5155357"/>
              <a:gd name="connsiteY10402" fmla="*/ 548220 h 1041673"/>
              <a:gd name="connsiteX10403" fmla="*/ 849737 w 5155357"/>
              <a:gd name="connsiteY10403" fmla="*/ 548220 h 1041673"/>
              <a:gd name="connsiteX10404" fmla="*/ 850048 w 5155357"/>
              <a:gd name="connsiteY10404" fmla="*/ 547847 h 1041673"/>
              <a:gd name="connsiteX10405" fmla="*/ 850545 w 5155357"/>
              <a:gd name="connsiteY10405" fmla="*/ 545298 h 1041673"/>
              <a:gd name="connsiteX10406" fmla="*/ 851167 w 5155357"/>
              <a:gd name="connsiteY10406" fmla="*/ 542873 h 1041673"/>
              <a:gd name="connsiteX10407" fmla="*/ 850856 w 5155357"/>
              <a:gd name="connsiteY10407" fmla="*/ 542562 h 1041673"/>
              <a:gd name="connsiteX10408" fmla="*/ 1043855 w 5155357"/>
              <a:gd name="connsiteY10408" fmla="*/ 550956 h 1041673"/>
              <a:gd name="connsiteX10409" fmla="*/ 1043109 w 5155357"/>
              <a:gd name="connsiteY10409" fmla="*/ 551764 h 1041673"/>
              <a:gd name="connsiteX10410" fmla="*/ 1043357 w 5155357"/>
              <a:gd name="connsiteY10410" fmla="*/ 552199 h 1041673"/>
              <a:gd name="connsiteX10411" fmla="*/ 1043420 w 5155357"/>
              <a:gd name="connsiteY10411" fmla="*/ 552199 h 1041673"/>
              <a:gd name="connsiteX10412" fmla="*/ 1043792 w 5155357"/>
              <a:gd name="connsiteY10412" fmla="*/ 551951 h 1041673"/>
              <a:gd name="connsiteX10413" fmla="*/ 1044166 w 5155357"/>
              <a:gd name="connsiteY10413" fmla="*/ 551640 h 1041673"/>
              <a:gd name="connsiteX10414" fmla="*/ 1044353 w 5155357"/>
              <a:gd name="connsiteY10414" fmla="*/ 551142 h 1041673"/>
              <a:gd name="connsiteX10415" fmla="*/ 1043855 w 5155357"/>
              <a:gd name="connsiteY10415" fmla="*/ 551018 h 1041673"/>
              <a:gd name="connsiteX10416" fmla="*/ 2706728 w 5155357"/>
              <a:gd name="connsiteY10416" fmla="*/ 553194 h 1041673"/>
              <a:gd name="connsiteX10417" fmla="*/ 2690810 w 5155357"/>
              <a:gd name="connsiteY10417" fmla="*/ 565194 h 1041673"/>
              <a:gd name="connsiteX10418" fmla="*/ 2690748 w 5155357"/>
              <a:gd name="connsiteY10418" fmla="*/ 565692 h 1041673"/>
              <a:gd name="connsiteX10419" fmla="*/ 2691059 w 5155357"/>
              <a:gd name="connsiteY10419" fmla="*/ 565878 h 1041673"/>
              <a:gd name="connsiteX10420" fmla="*/ 2691308 w 5155357"/>
              <a:gd name="connsiteY10420" fmla="*/ 565816 h 1041673"/>
              <a:gd name="connsiteX10421" fmla="*/ 2707225 w 5155357"/>
              <a:gd name="connsiteY10421" fmla="*/ 553816 h 1041673"/>
              <a:gd name="connsiteX10422" fmla="*/ 2707225 w 5155357"/>
              <a:gd name="connsiteY10422" fmla="*/ 553319 h 1041673"/>
              <a:gd name="connsiteX10423" fmla="*/ 2706728 w 5155357"/>
              <a:gd name="connsiteY10423" fmla="*/ 553319 h 1041673"/>
              <a:gd name="connsiteX10424" fmla="*/ 844949 w 5155357"/>
              <a:gd name="connsiteY10424" fmla="*/ 565070 h 1041673"/>
              <a:gd name="connsiteX10425" fmla="*/ 843270 w 5155357"/>
              <a:gd name="connsiteY10425" fmla="*/ 570853 h 1041673"/>
              <a:gd name="connsiteX10426" fmla="*/ 842586 w 5155357"/>
              <a:gd name="connsiteY10426" fmla="*/ 573775 h 1041673"/>
              <a:gd name="connsiteX10427" fmla="*/ 842462 w 5155357"/>
              <a:gd name="connsiteY10427" fmla="*/ 573775 h 1041673"/>
              <a:gd name="connsiteX10428" fmla="*/ 842338 w 5155357"/>
              <a:gd name="connsiteY10428" fmla="*/ 573775 h 1041673"/>
              <a:gd name="connsiteX10429" fmla="*/ 842151 w 5155357"/>
              <a:gd name="connsiteY10429" fmla="*/ 574272 h 1041673"/>
              <a:gd name="connsiteX10430" fmla="*/ 842462 w 5155357"/>
              <a:gd name="connsiteY10430" fmla="*/ 574459 h 1041673"/>
              <a:gd name="connsiteX10431" fmla="*/ 842586 w 5155357"/>
              <a:gd name="connsiteY10431" fmla="*/ 574459 h 1041673"/>
              <a:gd name="connsiteX10432" fmla="*/ 842711 w 5155357"/>
              <a:gd name="connsiteY10432" fmla="*/ 574459 h 1041673"/>
              <a:gd name="connsiteX10433" fmla="*/ 843022 w 5155357"/>
              <a:gd name="connsiteY10433" fmla="*/ 574272 h 1041673"/>
              <a:gd name="connsiteX10434" fmla="*/ 843147 w 5155357"/>
              <a:gd name="connsiteY10434" fmla="*/ 574272 h 1041673"/>
              <a:gd name="connsiteX10435" fmla="*/ 843147 w 5155357"/>
              <a:gd name="connsiteY10435" fmla="*/ 574086 h 1041673"/>
              <a:gd name="connsiteX10436" fmla="*/ 843893 w 5155357"/>
              <a:gd name="connsiteY10436" fmla="*/ 570977 h 1041673"/>
              <a:gd name="connsiteX10437" fmla="*/ 845571 w 5155357"/>
              <a:gd name="connsiteY10437" fmla="*/ 565381 h 1041673"/>
              <a:gd name="connsiteX10438" fmla="*/ 845385 w 5155357"/>
              <a:gd name="connsiteY10438" fmla="*/ 564946 h 1041673"/>
              <a:gd name="connsiteX10439" fmla="*/ 844949 w 5155357"/>
              <a:gd name="connsiteY10439" fmla="*/ 565070 h 1041673"/>
              <a:gd name="connsiteX10440" fmla="*/ 1028994 w 5155357"/>
              <a:gd name="connsiteY10440" fmla="*/ 571599 h 1041673"/>
              <a:gd name="connsiteX10441" fmla="*/ 1028559 w 5155357"/>
              <a:gd name="connsiteY10441" fmla="*/ 571785 h 1041673"/>
              <a:gd name="connsiteX10442" fmla="*/ 1028062 w 5155357"/>
              <a:gd name="connsiteY10442" fmla="*/ 572780 h 1041673"/>
              <a:gd name="connsiteX10443" fmla="*/ 1028062 w 5155357"/>
              <a:gd name="connsiteY10443" fmla="*/ 573277 h 1041673"/>
              <a:gd name="connsiteX10444" fmla="*/ 1028248 w 5155357"/>
              <a:gd name="connsiteY10444" fmla="*/ 573340 h 1041673"/>
              <a:gd name="connsiteX10445" fmla="*/ 1028497 w 5155357"/>
              <a:gd name="connsiteY10445" fmla="*/ 573215 h 1041673"/>
              <a:gd name="connsiteX10446" fmla="*/ 1029119 w 5155357"/>
              <a:gd name="connsiteY10446" fmla="*/ 571972 h 1041673"/>
              <a:gd name="connsiteX10447" fmla="*/ 1028933 w 5155357"/>
              <a:gd name="connsiteY10447" fmla="*/ 571537 h 1041673"/>
              <a:gd name="connsiteX10448" fmla="*/ 839913 w 5155357"/>
              <a:gd name="connsiteY10448" fmla="*/ 582480 h 1041673"/>
              <a:gd name="connsiteX10449" fmla="*/ 837675 w 5155357"/>
              <a:gd name="connsiteY10449" fmla="*/ 592304 h 1041673"/>
              <a:gd name="connsiteX10450" fmla="*/ 836555 w 5155357"/>
              <a:gd name="connsiteY10450" fmla="*/ 596345 h 1041673"/>
              <a:gd name="connsiteX10451" fmla="*/ 836804 w 5155357"/>
              <a:gd name="connsiteY10451" fmla="*/ 596781 h 1041673"/>
              <a:gd name="connsiteX10452" fmla="*/ 836867 w 5155357"/>
              <a:gd name="connsiteY10452" fmla="*/ 596781 h 1041673"/>
              <a:gd name="connsiteX10453" fmla="*/ 837177 w 5155357"/>
              <a:gd name="connsiteY10453" fmla="*/ 596532 h 1041673"/>
              <a:gd name="connsiteX10454" fmla="*/ 838297 w 5155357"/>
              <a:gd name="connsiteY10454" fmla="*/ 592490 h 1041673"/>
              <a:gd name="connsiteX10455" fmla="*/ 840535 w 5155357"/>
              <a:gd name="connsiteY10455" fmla="*/ 582542 h 1041673"/>
              <a:gd name="connsiteX10456" fmla="*/ 840224 w 5155357"/>
              <a:gd name="connsiteY10456" fmla="*/ 582169 h 1041673"/>
              <a:gd name="connsiteX10457" fmla="*/ 839851 w 5155357"/>
              <a:gd name="connsiteY10457" fmla="*/ 582480 h 1041673"/>
              <a:gd name="connsiteX10458" fmla="*/ 833944 w 5155357"/>
              <a:gd name="connsiteY10458" fmla="*/ 606978 h 1041673"/>
              <a:gd name="connsiteX10459" fmla="*/ 833944 w 5155357"/>
              <a:gd name="connsiteY10459" fmla="*/ 607226 h 1041673"/>
              <a:gd name="connsiteX10460" fmla="*/ 833571 w 5155357"/>
              <a:gd name="connsiteY10460" fmla="*/ 608719 h 1041673"/>
              <a:gd name="connsiteX10461" fmla="*/ 833198 w 5155357"/>
              <a:gd name="connsiteY10461" fmla="*/ 611019 h 1041673"/>
              <a:gd name="connsiteX10462" fmla="*/ 833571 w 5155357"/>
              <a:gd name="connsiteY10462" fmla="*/ 611330 h 1041673"/>
              <a:gd name="connsiteX10463" fmla="*/ 833633 w 5155357"/>
              <a:gd name="connsiteY10463" fmla="*/ 611330 h 1041673"/>
              <a:gd name="connsiteX10464" fmla="*/ 833944 w 5155357"/>
              <a:gd name="connsiteY10464" fmla="*/ 610895 h 1041673"/>
              <a:gd name="connsiteX10465" fmla="*/ 834255 w 5155357"/>
              <a:gd name="connsiteY10465" fmla="*/ 608967 h 1041673"/>
              <a:gd name="connsiteX10466" fmla="*/ 834628 w 5155357"/>
              <a:gd name="connsiteY10466" fmla="*/ 607475 h 1041673"/>
              <a:gd name="connsiteX10467" fmla="*/ 834814 w 5155357"/>
              <a:gd name="connsiteY10467" fmla="*/ 607475 h 1041673"/>
              <a:gd name="connsiteX10468" fmla="*/ 835001 w 5155357"/>
              <a:gd name="connsiteY10468" fmla="*/ 606916 h 1041673"/>
              <a:gd name="connsiteX10469" fmla="*/ 834504 w 5155357"/>
              <a:gd name="connsiteY10469" fmla="*/ 606729 h 1041673"/>
              <a:gd name="connsiteX10470" fmla="*/ 833881 w 5155357"/>
              <a:gd name="connsiteY10470" fmla="*/ 606978 h 1041673"/>
              <a:gd name="connsiteX10471" fmla="*/ 2897302 w 5155357"/>
              <a:gd name="connsiteY10471" fmla="*/ 653175 h 1041673"/>
              <a:gd name="connsiteX10472" fmla="*/ 2897674 w 5155357"/>
              <a:gd name="connsiteY10472" fmla="*/ 652802 h 1041673"/>
              <a:gd name="connsiteX10473" fmla="*/ 2897674 w 5155357"/>
              <a:gd name="connsiteY10473" fmla="*/ 651683 h 1041673"/>
              <a:gd name="connsiteX10474" fmla="*/ 2897302 w 5155357"/>
              <a:gd name="connsiteY10474" fmla="*/ 651310 h 1041673"/>
              <a:gd name="connsiteX10475" fmla="*/ 2896928 w 5155357"/>
              <a:gd name="connsiteY10475" fmla="*/ 651683 h 1041673"/>
              <a:gd name="connsiteX10476" fmla="*/ 2896928 w 5155357"/>
              <a:gd name="connsiteY10476" fmla="*/ 652802 h 1041673"/>
              <a:gd name="connsiteX10477" fmla="*/ 2897302 w 5155357"/>
              <a:gd name="connsiteY10477" fmla="*/ 653175 h 1041673"/>
              <a:gd name="connsiteX10478" fmla="*/ 4124373 w 5155357"/>
              <a:gd name="connsiteY10478" fmla="*/ 612947 h 1041673"/>
              <a:gd name="connsiteX10479" fmla="*/ 4127979 w 5155357"/>
              <a:gd name="connsiteY10479" fmla="*/ 608905 h 1041673"/>
              <a:gd name="connsiteX10480" fmla="*/ 4128352 w 5155357"/>
              <a:gd name="connsiteY10480" fmla="*/ 608408 h 1041673"/>
              <a:gd name="connsiteX10481" fmla="*/ 4128290 w 5155357"/>
              <a:gd name="connsiteY10481" fmla="*/ 607910 h 1041673"/>
              <a:gd name="connsiteX10482" fmla="*/ 4127792 w 5155357"/>
              <a:gd name="connsiteY10482" fmla="*/ 607973 h 1041673"/>
              <a:gd name="connsiteX10483" fmla="*/ 4127419 w 5155357"/>
              <a:gd name="connsiteY10483" fmla="*/ 608470 h 1041673"/>
              <a:gd name="connsiteX10484" fmla="*/ 4123937 w 5155357"/>
              <a:gd name="connsiteY10484" fmla="*/ 612325 h 1041673"/>
              <a:gd name="connsiteX10485" fmla="*/ 4123937 w 5155357"/>
              <a:gd name="connsiteY10485" fmla="*/ 612822 h 1041673"/>
              <a:gd name="connsiteX10486" fmla="*/ 4124248 w 5155357"/>
              <a:gd name="connsiteY10486" fmla="*/ 612947 h 1041673"/>
              <a:gd name="connsiteX10487" fmla="*/ 4124497 w 5155357"/>
              <a:gd name="connsiteY10487" fmla="*/ 612885 h 1041673"/>
              <a:gd name="connsiteX10488" fmla="*/ 1773134 w 5155357"/>
              <a:gd name="connsiteY10488" fmla="*/ 705467 h 1041673"/>
              <a:gd name="connsiteX10489" fmla="*/ 1772574 w 5155357"/>
              <a:gd name="connsiteY10489" fmla="*/ 705778 h 1041673"/>
              <a:gd name="connsiteX10490" fmla="*/ 1772885 w 5155357"/>
              <a:gd name="connsiteY10490" fmla="*/ 706337 h 1041673"/>
              <a:gd name="connsiteX10491" fmla="*/ 1773258 w 5155357"/>
              <a:gd name="connsiteY10491" fmla="*/ 706337 h 1041673"/>
              <a:gd name="connsiteX10492" fmla="*/ 1775248 w 5155357"/>
              <a:gd name="connsiteY10492" fmla="*/ 707146 h 1041673"/>
              <a:gd name="connsiteX10493" fmla="*/ 1775497 w 5155357"/>
              <a:gd name="connsiteY10493" fmla="*/ 707208 h 1041673"/>
              <a:gd name="connsiteX10494" fmla="*/ 1775869 w 5155357"/>
              <a:gd name="connsiteY10494" fmla="*/ 707021 h 1041673"/>
              <a:gd name="connsiteX10495" fmla="*/ 1775745 w 5155357"/>
              <a:gd name="connsiteY10495" fmla="*/ 706399 h 1041673"/>
              <a:gd name="connsiteX10496" fmla="*/ 1773445 w 5155357"/>
              <a:gd name="connsiteY10496" fmla="*/ 705591 h 1041673"/>
              <a:gd name="connsiteX10497" fmla="*/ 1773071 w 5155357"/>
              <a:gd name="connsiteY10497" fmla="*/ 705591 h 1041673"/>
              <a:gd name="connsiteX10498" fmla="*/ 1774626 w 5155357"/>
              <a:gd name="connsiteY10498" fmla="*/ 734628 h 1041673"/>
              <a:gd name="connsiteX10499" fmla="*/ 1775931 w 5155357"/>
              <a:gd name="connsiteY10499" fmla="*/ 734939 h 1041673"/>
              <a:gd name="connsiteX10500" fmla="*/ 1776118 w 5155357"/>
              <a:gd name="connsiteY10500" fmla="*/ 734939 h 1041673"/>
              <a:gd name="connsiteX10501" fmla="*/ 1776429 w 5155357"/>
              <a:gd name="connsiteY10501" fmla="*/ 734752 h 1041673"/>
              <a:gd name="connsiteX10502" fmla="*/ 1776305 w 5155357"/>
              <a:gd name="connsiteY10502" fmla="*/ 734255 h 1041673"/>
              <a:gd name="connsiteX10503" fmla="*/ 1774750 w 5155357"/>
              <a:gd name="connsiteY10503" fmla="*/ 733820 h 1041673"/>
              <a:gd name="connsiteX10504" fmla="*/ 1773258 w 5155357"/>
              <a:gd name="connsiteY10504" fmla="*/ 733384 h 1041673"/>
              <a:gd name="connsiteX10505" fmla="*/ 1772760 w 5155357"/>
              <a:gd name="connsiteY10505" fmla="*/ 733509 h 1041673"/>
              <a:gd name="connsiteX10506" fmla="*/ 1772885 w 5155357"/>
              <a:gd name="connsiteY10506" fmla="*/ 734006 h 1041673"/>
              <a:gd name="connsiteX10507" fmla="*/ 1774626 w 5155357"/>
              <a:gd name="connsiteY10507" fmla="*/ 734504 h 1041673"/>
              <a:gd name="connsiteX10508" fmla="*/ 1802606 w 5155357"/>
              <a:gd name="connsiteY10508" fmla="*/ 740970 h 1041673"/>
              <a:gd name="connsiteX10509" fmla="*/ 1803103 w 5155357"/>
              <a:gd name="connsiteY10509" fmla="*/ 740535 h 1041673"/>
              <a:gd name="connsiteX10510" fmla="*/ 1802730 w 5155357"/>
              <a:gd name="connsiteY10510" fmla="*/ 739975 h 1041673"/>
              <a:gd name="connsiteX10511" fmla="*/ 1801673 w 5155357"/>
              <a:gd name="connsiteY10511" fmla="*/ 739664 h 1041673"/>
              <a:gd name="connsiteX10512" fmla="*/ 1801797 w 5155357"/>
              <a:gd name="connsiteY10512" fmla="*/ 739664 h 1041673"/>
              <a:gd name="connsiteX10513" fmla="*/ 1792284 w 5155357"/>
              <a:gd name="connsiteY10513" fmla="*/ 737364 h 1041673"/>
              <a:gd name="connsiteX10514" fmla="*/ 1792284 w 5155357"/>
              <a:gd name="connsiteY10514" fmla="*/ 737364 h 1041673"/>
              <a:gd name="connsiteX10515" fmla="*/ 1790108 w 5155357"/>
              <a:gd name="connsiteY10515" fmla="*/ 736804 h 1041673"/>
              <a:gd name="connsiteX10516" fmla="*/ 1788803 w 5155357"/>
              <a:gd name="connsiteY10516" fmla="*/ 735809 h 1041673"/>
              <a:gd name="connsiteX10517" fmla="*/ 1788616 w 5155357"/>
              <a:gd name="connsiteY10517" fmla="*/ 735809 h 1041673"/>
              <a:gd name="connsiteX10518" fmla="*/ 1788429 w 5155357"/>
              <a:gd name="connsiteY10518" fmla="*/ 735809 h 1041673"/>
              <a:gd name="connsiteX10519" fmla="*/ 1786627 w 5155357"/>
              <a:gd name="connsiteY10519" fmla="*/ 736680 h 1041673"/>
              <a:gd name="connsiteX10520" fmla="*/ 1786502 w 5155357"/>
              <a:gd name="connsiteY10520" fmla="*/ 737364 h 1041673"/>
              <a:gd name="connsiteX10521" fmla="*/ 1787186 w 5155357"/>
              <a:gd name="connsiteY10521" fmla="*/ 737488 h 1041673"/>
              <a:gd name="connsiteX10522" fmla="*/ 1788491 w 5155357"/>
              <a:gd name="connsiteY10522" fmla="*/ 736804 h 1041673"/>
              <a:gd name="connsiteX10523" fmla="*/ 1789424 w 5155357"/>
              <a:gd name="connsiteY10523" fmla="*/ 737550 h 1041673"/>
              <a:gd name="connsiteX10524" fmla="*/ 1791538 w 5155357"/>
              <a:gd name="connsiteY10524" fmla="*/ 738607 h 1041673"/>
              <a:gd name="connsiteX10525" fmla="*/ 1792222 w 5155357"/>
              <a:gd name="connsiteY10525" fmla="*/ 738483 h 1041673"/>
              <a:gd name="connsiteX10526" fmla="*/ 1801176 w 5155357"/>
              <a:gd name="connsiteY10526" fmla="*/ 740721 h 1041673"/>
              <a:gd name="connsiteX10527" fmla="*/ 1801176 w 5155357"/>
              <a:gd name="connsiteY10527" fmla="*/ 740473 h 1041673"/>
              <a:gd name="connsiteX10528" fmla="*/ 1802481 w 5155357"/>
              <a:gd name="connsiteY10528" fmla="*/ 740908 h 1041673"/>
              <a:gd name="connsiteX10529" fmla="*/ 1802544 w 5155357"/>
              <a:gd name="connsiteY10529" fmla="*/ 740908 h 1041673"/>
              <a:gd name="connsiteX10530" fmla="*/ 1359281 w 5155357"/>
              <a:gd name="connsiteY10530" fmla="*/ 791645 h 1041673"/>
              <a:gd name="connsiteX10531" fmla="*/ 1359405 w 5155357"/>
              <a:gd name="connsiteY10531" fmla="*/ 791645 h 1041673"/>
              <a:gd name="connsiteX10532" fmla="*/ 1359778 w 5155357"/>
              <a:gd name="connsiteY10532" fmla="*/ 791396 h 1041673"/>
              <a:gd name="connsiteX10533" fmla="*/ 1360151 w 5155357"/>
              <a:gd name="connsiteY10533" fmla="*/ 788909 h 1041673"/>
              <a:gd name="connsiteX10534" fmla="*/ 1360835 w 5155357"/>
              <a:gd name="connsiteY10534" fmla="*/ 785924 h 1041673"/>
              <a:gd name="connsiteX10535" fmla="*/ 1360773 w 5155357"/>
              <a:gd name="connsiteY10535" fmla="*/ 785427 h 1041673"/>
              <a:gd name="connsiteX10536" fmla="*/ 1360276 w 5155357"/>
              <a:gd name="connsiteY10536" fmla="*/ 785489 h 1041673"/>
              <a:gd name="connsiteX10537" fmla="*/ 1359405 w 5155357"/>
              <a:gd name="connsiteY10537" fmla="*/ 788909 h 1041673"/>
              <a:gd name="connsiteX10538" fmla="*/ 1359095 w 5155357"/>
              <a:gd name="connsiteY10538" fmla="*/ 791209 h 1041673"/>
              <a:gd name="connsiteX10539" fmla="*/ 1359343 w 5155357"/>
              <a:gd name="connsiteY10539" fmla="*/ 791707 h 1041673"/>
              <a:gd name="connsiteX10540" fmla="*/ 1911416 w 5155357"/>
              <a:gd name="connsiteY10540" fmla="*/ 766463 h 1041673"/>
              <a:gd name="connsiteX10541" fmla="*/ 1911976 w 5155357"/>
              <a:gd name="connsiteY10541" fmla="*/ 766463 h 1041673"/>
              <a:gd name="connsiteX10542" fmla="*/ 1912162 w 5155357"/>
              <a:gd name="connsiteY10542" fmla="*/ 766463 h 1041673"/>
              <a:gd name="connsiteX10543" fmla="*/ 1914774 w 5155357"/>
              <a:gd name="connsiteY10543" fmla="*/ 767458 h 1041673"/>
              <a:gd name="connsiteX10544" fmla="*/ 1914961 w 5155357"/>
              <a:gd name="connsiteY10544" fmla="*/ 767458 h 1041673"/>
              <a:gd name="connsiteX10545" fmla="*/ 1915831 w 5155357"/>
              <a:gd name="connsiteY10545" fmla="*/ 766774 h 1041673"/>
              <a:gd name="connsiteX10546" fmla="*/ 1915147 w 5155357"/>
              <a:gd name="connsiteY10546" fmla="*/ 765717 h 1041673"/>
              <a:gd name="connsiteX10547" fmla="*/ 1913344 w 5155357"/>
              <a:gd name="connsiteY10547" fmla="*/ 765033 h 1041673"/>
              <a:gd name="connsiteX10548" fmla="*/ 1913282 w 5155357"/>
              <a:gd name="connsiteY10548" fmla="*/ 764597 h 1041673"/>
              <a:gd name="connsiteX10549" fmla="*/ 1914401 w 5155357"/>
              <a:gd name="connsiteY10549" fmla="*/ 764411 h 1041673"/>
              <a:gd name="connsiteX10550" fmla="*/ 1915147 w 5155357"/>
              <a:gd name="connsiteY10550" fmla="*/ 763789 h 1041673"/>
              <a:gd name="connsiteX10551" fmla="*/ 1914525 w 5155357"/>
              <a:gd name="connsiteY10551" fmla="*/ 763043 h 1041673"/>
              <a:gd name="connsiteX10552" fmla="*/ 1912038 w 5155357"/>
              <a:gd name="connsiteY10552" fmla="*/ 763789 h 1041673"/>
              <a:gd name="connsiteX10553" fmla="*/ 1911976 w 5155357"/>
              <a:gd name="connsiteY10553" fmla="*/ 763789 h 1041673"/>
              <a:gd name="connsiteX10554" fmla="*/ 1911354 w 5155357"/>
              <a:gd name="connsiteY10554" fmla="*/ 763789 h 1041673"/>
              <a:gd name="connsiteX10555" fmla="*/ 1909551 w 5155357"/>
              <a:gd name="connsiteY10555" fmla="*/ 763603 h 1041673"/>
              <a:gd name="connsiteX10556" fmla="*/ 1911105 w 5155357"/>
              <a:gd name="connsiteY10556" fmla="*/ 762670 h 1041673"/>
              <a:gd name="connsiteX10557" fmla="*/ 1906628 w 5155357"/>
              <a:gd name="connsiteY10557" fmla="*/ 760991 h 1041673"/>
              <a:gd name="connsiteX10558" fmla="*/ 1905510 w 5155357"/>
              <a:gd name="connsiteY10558" fmla="*/ 762670 h 1041673"/>
              <a:gd name="connsiteX10559" fmla="*/ 1897675 w 5155357"/>
              <a:gd name="connsiteY10559" fmla="*/ 761551 h 1041673"/>
              <a:gd name="connsiteX10560" fmla="*/ 1907499 w 5155357"/>
              <a:gd name="connsiteY10560" fmla="*/ 765779 h 1041673"/>
              <a:gd name="connsiteX10561" fmla="*/ 1907499 w 5155357"/>
              <a:gd name="connsiteY10561" fmla="*/ 765779 h 1041673"/>
              <a:gd name="connsiteX10562" fmla="*/ 1910919 w 5155357"/>
              <a:gd name="connsiteY10562" fmla="*/ 766587 h 1041673"/>
              <a:gd name="connsiteX10563" fmla="*/ 1911230 w 5155357"/>
              <a:gd name="connsiteY10563" fmla="*/ 766587 h 1041673"/>
              <a:gd name="connsiteX10564" fmla="*/ 516777 w 5155357"/>
              <a:gd name="connsiteY10564" fmla="*/ 740784 h 1041673"/>
              <a:gd name="connsiteX10565" fmla="*/ 519016 w 5155357"/>
              <a:gd name="connsiteY10565" fmla="*/ 736245 h 1041673"/>
              <a:gd name="connsiteX10566" fmla="*/ 516777 w 5155357"/>
              <a:gd name="connsiteY10566" fmla="*/ 740784 h 1041673"/>
              <a:gd name="connsiteX10567" fmla="*/ 525109 w 5155357"/>
              <a:gd name="connsiteY10567" fmla="*/ 710130 h 1041673"/>
              <a:gd name="connsiteX10568" fmla="*/ 525668 w 5155357"/>
              <a:gd name="connsiteY10568" fmla="*/ 707270 h 1041673"/>
              <a:gd name="connsiteX10569" fmla="*/ 525109 w 5155357"/>
              <a:gd name="connsiteY10569" fmla="*/ 710130 h 1041673"/>
              <a:gd name="connsiteX10570" fmla="*/ 525668 w 5155357"/>
              <a:gd name="connsiteY10570" fmla="*/ 717343 h 1041673"/>
              <a:gd name="connsiteX10571" fmla="*/ 526228 w 5155357"/>
              <a:gd name="connsiteY10571" fmla="*/ 720141 h 1041673"/>
              <a:gd name="connsiteX10572" fmla="*/ 525668 w 5155357"/>
              <a:gd name="connsiteY10572" fmla="*/ 717343 h 1041673"/>
              <a:gd name="connsiteX10573" fmla="*/ 243632 w 5155357"/>
              <a:gd name="connsiteY10573" fmla="*/ 773986 h 1041673"/>
              <a:gd name="connsiteX10574" fmla="*/ 243818 w 5155357"/>
              <a:gd name="connsiteY10574" fmla="*/ 780328 h 1041673"/>
              <a:gd name="connsiteX10575" fmla="*/ 244689 w 5155357"/>
              <a:gd name="connsiteY10575" fmla="*/ 776038 h 1041673"/>
              <a:gd name="connsiteX10576" fmla="*/ 243632 w 5155357"/>
              <a:gd name="connsiteY10576" fmla="*/ 773986 h 1041673"/>
              <a:gd name="connsiteX10577" fmla="*/ 242761 w 5155357"/>
              <a:gd name="connsiteY10577" fmla="*/ 798235 h 1041673"/>
              <a:gd name="connsiteX10578" fmla="*/ 242077 w 5155357"/>
              <a:gd name="connsiteY10578" fmla="*/ 790650 h 1041673"/>
              <a:gd name="connsiteX10579" fmla="*/ 241891 w 5155357"/>
              <a:gd name="connsiteY10579" fmla="*/ 793945 h 1041673"/>
              <a:gd name="connsiteX10580" fmla="*/ 241891 w 5155357"/>
              <a:gd name="connsiteY10580" fmla="*/ 802215 h 1041673"/>
              <a:gd name="connsiteX10581" fmla="*/ 242761 w 5155357"/>
              <a:gd name="connsiteY10581" fmla="*/ 798235 h 1041673"/>
              <a:gd name="connsiteX10582" fmla="*/ 243383 w 5155357"/>
              <a:gd name="connsiteY10582" fmla="*/ 844744 h 1041673"/>
              <a:gd name="connsiteX10583" fmla="*/ 242699 w 5155357"/>
              <a:gd name="connsiteY10583" fmla="*/ 835728 h 1041673"/>
              <a:gd name="connsiteX10584" fmla="*/ 242388 w 5155357"/>
              <a:gd name="connsiteY10584" fmla="*/ 830133 h 1041673"/>
              <a:gd name="connsiteX10585" fmla="*/ 241953 w 5155357"/>
              <a:gd name="connsiteY10585" fmla="*/ 824039 h 1041673"/>
              <a:gd name="connsiteX10586" fmla="*/ 242139 w 5155357"/>
              <a:gd name="connsiteY10586" fmla="*/ 836910 h 1041673"/>
              <a:gd name="connsiteX10587" fmla="*/ 243694 w 5155357"/>
              <a:gd name="connsiteY10587" fmla="*/ 852019 h 1041673"/>
              <a:gd name="connsiteX10588" fmla="*/ 244004 w 5155357"/>
              <a:gd name="connsiteY10588" fmla="*/ 850091 h 1041673"/>
              <a:gd name="connsiteX10589" fmla="*/ 243507 w 5155357"/>
              <a:gd name="connsiteY10589" fmla="*/ 844744 h 1041673"/>
              <a:gd name="connsiteX10590" fmla="*/ 559741 w 5155357"/>
              <a:gd name="connsiteY10590" fmla="*/ 607351 h 1041673"/>
              <a:gd name="connsiteX10591" fmla="*/ 559182 w 5155357"/>
              <a:gd name="connsiteY10591" fmla="*/ 607973 h 1041673"/>
              <a:gd name="connsiteX10592" fmla="*/ 559182 w 5155357"/>
              <a:gd name="connsiteY10592" fmla="*/ 609092 h 1041673"/>
              <a:gd name="connsiteX10593" fmla="*/ 559741 w 5155357"/>
              <a:gd name="connsiteY10593" fmla="*/ 607351 h 1041673"/>
              <a:gd name="connsiteX10594" fmla="*/ 559182 w 5155357"/>
              <a:gd name="connsiteY10594" fmla="*/ 621278 h 1041673"/>
              <a:gd name="connsiteX10595" fmla="*/ 560301 w 5155357"/>
              <a:gd name="connsiteY10595" fmla="*/ 621278 h 1041673"/>
              <a:gd name="connsiteX10596" fmla="*/ 560301 w 5155357"/>
              <a:gd name="connsiteY10596" fmla="*/ 620159 h 1041673"/>
              <a:gd name="connsiteX10597" fmla="*/ 559182 w 5155357"/>
              <a:gd name="connsiteY10597" fmla="*/ 620159 h 1041673"/>
              <a:gd name="connsiteX10598" fmla="*/ 559182 w 5155357"/>
              <a:gd name="connsiteY10598" fmla="*/ 621278 h 1041673"/>
              <a:gd name="connsiteX10599" fmla="*/ 555265 w 5155357"/>
              <a:gd name="connsiteY10599" fmla="*/ 636388 h 1041673"/>
              <a:gd name="connsiteX10600" fmla="*/ 554705 w 5155357"/>
              <a:gd name="connsiteY10600" fmla="*/ 639123 h 1041673"/>
              <a:gd name="connsiteX10601" fmla="*/ 555265 w 5155357"/>
              <a:gd name="connsiteY10601" fmla="*/ 636388 h 1041673"/>
              <a:gd name="connsiteX10602" fmla="*/ 934298 w 5155357"/>
              <a:gd name="connsiteY10602" fmla="*/ 645279 h 1041673"/>
              <a:gd name="connsiteX10603" fmla="*/ 931500 w 5155357"/>
              <a:gd name="connsiteY10603" fmla="*/ 644719 h 1041673"/>
              <a:gd name="connsiteX10604" fmla="*/ 933739 w 5155357"/>
              <a:gd name="connsiteY10604" fmla="*/ 648077 h 1041673"/>
              <a:gd name="connsiteX10605" fmla="*/ 934298 w 5155357"/>
              <a:gd name="connsiteY10605" fmla="*/ 645279 h 1041673"/>
              <a:gd name="connsiteX10606" fmla="*/ 933739 w 5155357"/>
              <a:gd name="connsiteY10606" fmla="*/ 653113 h 1041673"/>
              <a:gd name="connsiteX10607" fmla="*/ 939335 w 5155357"/>
              <a:gd name="connsiteY10607" fmla="*/ 647580 h 1041673"/>
              <a:gd name="connsiteX10608" fmla="*/ 933739 w 5155357"/>
              <a:gd name="connsiteY10608" fmla="*/ 653113 h 1041673"/>
              <a:gd name="connsiteX10609" fmla="*/ 935977 w 5155357"/>
              <a:gd name="connsiteY10609" fmla="*/ 642481 h 1041673"/>
              <a:gd name="connsiteX10610" fmla="*/ 938215 w 5155357"/>
              <a:gd name="connsiteY10610" fmla="*/ 640305 h 1041673"/>
              <a:gd name="connsiteX10611" fmla="*/ 937656 w 5155357"/>
              <a:gd name="connsiteY10611" fmla="*/ 637445 h 1041673"/>
              <a:gd name="connsiteX10612" fmla="*/ 934858 w 5155357"/>
              <a:gd name="connsiteY10612" fmla="*/ 641362 h 1041673"/>
              <a:gd name="connsiteX10613" fmla="*/ 935977 w 5155357"/>
              <a:gd name="connsiteY10613" fmla="*/ 642481 h 1041673"/>
              <a:gd name="connsiteX10614" fmla="*/ 946050 w 5155357"/>
              <a:gd name="connsiteY10614" fmla="*/ 627994 h 1041673"/>
              <a:gd name="connsiteX10615" fmla="*/ 942692 w 5155357"/>
              <a:gd name="connsiteY10615" fmla="*/ 634709 h 1041673"/>
              <a:gd name="connsiteX10616" fmla="*/ 939894 w 5155357"/>
              <a:gd name="connsiteY10616" fmla="*/ 634709 h 1041673"/>
              <a:gd name="connsiteX10617" fmla="*/ 942132 w 5155357"/>
              <a:gd name="connsiteY10617" fmla="*/ 637009 h 1041673"/>
              <a:gd name="connsiteX10618" fmla="*/ 946050 w 5155357"/>
              <a:gd name="connsiteY10618" fmla="*/ 627994 h 1041673"/>
              <a:gd name="connsiteX10619" fmla="*/ 967812 w 5155357"/>
              <a:gd name="connsiteY10619" fmla="*/ 602874 h 1041673"/>
              <a:gd name="connsiteX10620" fmla="*/ 967812 w 5155357"/>
              <a:gd name="connsiteY10620" fmla="*/ 602874 h 1041673"/>
              <a:gd name="connsiteX10621" fmla="*/ 968123 w 5155357"/>
              <a:gd name="connsiteY10621" fmla="*/ 602377 h 1041673"/>
              <a:gd name="connsiteX10622" fmla="*/ 967563 w 5155357"/>
              <a:gd name="connsiteY10622" fmla="*/ 601693 h 1041673"/>
              <a:gd name="connsiteX10623" fmla="*/ 967377 w 5155357"/>
              <a:gd name="connsiteY10623" fmla="*/ 601693 h 1041673"/>
              <a:gd name="connsiteX10624" fmla="*/ 970610 w 5155357"/>
              <a:gd name="connsiteY10624" fmla="*/ 599516 h 1041673"/>
              <a:gd name="connsiteX10625" fmla="*/ 970610 w 5155357"/>
              <a:gd name="connsiteY10625" fmla="*/ 599516 h 1041673"/>
              <a:gd name="connsiteX10626" fmla="*/ 970734 w 5155357"/>
              <a:gd name="connsiteY10626" fmla="*/ 599330 h 1041673"/>
              <a:gd name="connsiteX10627" fmla="*/ 970424 w 5155357"/>
              <a:gd name="connsiteY10627" fmla="*/ 598895 h 1041673"/>
              <a:gd name="connsiteX10628" fmla="*/ 970237 w 5155357"/>
              <a:gd name="connsiteY10628" fmla="*/ 598895 h 1041673"/>
              <a:gd name="connsiteX10629" fmla="*/ 969491 w 5155357"/>
              <a:gd name="connsiteY10629" fmla="*/ 596718 h 1041673"/>
              <a:gd name="connsiteX10630" fmla="*/ 968931 w 5155357"/>
              <a:gd name="connsiteY10630" fmla="*/ 597900 h 1041673"/>
              <a:gd name="connsiteX10631" fmla="*/ 968682 w 5155357"/>
              <a:gd name="connsiteY10631" fmla="*/ 597775 h 1041673"/>
              <a:gd name="connsiteX10632" fmla="*/ 968433 w 5155357"/>
              <a:gd name="connsiteY10632" fmla="*/ 597340 h 1041673"/>
              <a:gd name="connsiteX10633" fmla="*/ 967936 w 5155357"/>
              <a:gd name="connsiteY10633" fmla="*/ 597278 h 1041673"/>
              <a:gd name="connsiteX10634" fmla="*/ 967874 w 5155357"/>
              <a:gd name="connsiteY10634" fmla="*/ 597775 h 1041673"/>
              <a:gd name="connsiteX10635" fmla="*/ 968371 w 5155357"/>
              <a:gd name="connsiteY10635" fmla="*/ 598522 h 1041673"/>
              <a:gd name="connsiteX10636" fmla="*/ 967190 w 5155357"/>
              <a:gd name="connsiteY10636" fmla="*/ 601568 h 1041673"/>
              <a:gd name="connsiteX10637" fmla="*/ 966693 w 5155357"/>
              <a:gd name="connsiteY10637" fmla="*/ 601444 h 1041673"/>
              <a:gd name="connsiteX10638" fmla="*/ 965947 w 5155357"/>
              <a:gd name="connsiteY10638" fmla="*/ 601817 h 1041673"/>
              <a:gd name="connsiteX10639" fmla="*/ 966320 w 5155357"/>
              <a:gd name="connsiteY10639" fmla="*/ 602563 h 1041673"/>
              <a:gd name="connsiteX10640" fmla="*/ 966755 w 5155357"/>
              <a:gd name="connsiteY10640" fmla="*/ 602687 h 1041673"/>
              <a:gd name="connsiteX10641" fmla="*/ 966755 w 5155357"/>
              <a:gd name="connsiteY10641" fmla="*/ 602812 h 1041673"/>
              <a:gd name="connsiteX10642" fmla="*/ 964019 w 5155357"/>
              <a:gd name="connsiteY10642" fmla="*/ 603371 h 1041673"/>
              <a:gd name="connsiteX10643" fmla="*/ 957304 w 5155357"/>
              <a:gd name="connsiteY10643" fmla="*/ 614004 h 1041673"/>
              <a:gd name="connsiteX10644" fmla="*/ 967936 w 5155357"/>
              <a:gd name="connsiteY10644" fmla="*/ 602812 h 1041673"/>
              <a:gd name="connsiteX10645" fmla="*/ 974341 w 5155357"/>
              <a:gd name="connsiteY10645" fmla="*/ 590376 h 1041673"/>
              <a:gd name="connsiteX10646" fmla="*/ 982735 w 5155357"/>
              <a:gd name="connsiteY10646" fmla="*/ 577319 h 1041673"/>
              <a:gd name="connsiteX10647" fmla="*/ 972226 w 5155357"/>
              <a:gd name="connsiteY10647" fmla="*/ 592677 h 1041673"/>
              <a:gd name="connsiteX10648" fmla="*/ 974341 w 5155357"/>
              <a:gd name="connsiteY10648" fmla="*/ 590376 h 1041673"/>
              <a:gd name="connsiteX10649" fmla="*/ 1141411 w 5155357"/>
              <a:gd name="connsiteY10649" fmla="*/ 362682 h 1041673"/>
              <a:gd name="connsiteX10650" fmla="*/ 1146696 w 5155357"/>
              <a:gd name="connsiteY10650" fmla="*/ 361439 h 1041673"/>
              <a:gd name="connsiteX10651" fmla="*/ 1151546 w 5155357"/>
              <a:gd name="connsiteY10651" fmla="*/ 356092 h 1041673"/>
              <a:gd name="connsiteX10652" fmla="*/ 1157577 w 5155357"/>
              <a:gd name="connsiteY10652" fmla="*/ 346641 h 1041673"/>
              <a:gd name="connsiteX10653" fmla="*/ 1160997 w 5155357"/>
              <a:gd name="connsiteY10653" fmla="*/ 341977 h 1041673"/>
              <a:gd name="connsiteX10654" fmla="*/ 1161121 w 5155357"/>
              <a:gd name="connsiteY10654" fmla="*/ 341045 h 1041673"/>
              <a:gd name="connsiteX10655" fmla="*/ 1154780 w 5155357"/>
              <a:gd name="connsiteY10655" fmla="*/ 349314 h 1041673"/>
              <a:gd name="connsiteX10656" fmla="*/ 1154780 w 5155357"/>
              <a:gd name="connsiteY10656" fmla="*/ 348444 h 1041673"/>
              <a:gd name="connsiteX10657" fmla="*/ 1153411 w 5155357"/>
              <a:gd name="connsiteY10657" fmla="*/ 348133 h 1041673"/>
              <a:gd name="connsiteX10658" fmla="*/ 1153288 w 5155357"/>
              <a:gd name="connsiteY10658" fmla="*/ 348257 h 1041673"/>
              <a:gd name="connsiteX10659" fmla="*/ 1153288 w 5155357"/>
              <a:gd name="connsiteY10659" fmla="*/ 348257 h 1041673"/>
              <a:gd name="connsiteX10660" fmla="*/ 1149370 w 5155357"/>
              <a:gd name="connsiteY10660" fmla="*/ 352734 h 1041673"/>
              <a:gd name="connsiteX10661" fmla="*/ 1150925 w 5155357"/>
              <a:gd name="connsiteY10661" fmla="*/ 351055 h 1041673"/>
              <a:gd name="connsiteX10662" fmla="*/ 1150800 w 5155357"/>
              <a:gd name="connsiteY10662" fmla="*/ 351180 h 1041673"/>
              <a:gd name="connsiteX10663" fmla="*/ 1150676 w 5155357"/>
              <a:gd name="connsiteY10663" fmla="*/ 352610 h 1041673"/>
              <a:gd name="connsiteX10664" fmla="*/ 1151422 w 5155357"/>
              <a:gd name="connsiteY10664" fmla="*/ 352983 h 1041673"/>
              <a:gd name="connsiteX10665" fmla="*/ 1152044 w 5155357"/>
              <a:gd name="connsiteY10665" fmla="*/ 352734 h 1041673"/>
              <a:gd name="connsiteX10666" fmla="*/ 1152044 w 5155357"/>
              <a:gd name="connsiteY10666" fmla="*/ 352734 h 1041673"/>
              <a:gd name="connsiteX10667" fmla="*/ 1152044 w 5155357"/>
              <a:gd name="connsiteY10667" fmla="*/ 352734 h 1041673"/>
              <a:gd name="connsiteX10668" fmla="*/ 1141411 w 5155357"/>
              <a:gd name="connsiteY10668" fmla="*/ 361128 h 1041673"/>
              <a:gd name="connsiteX10669" fmla="*/ 1141225 w 5155357"/>
              <a:gd name="connsiteY10669" fmla="*/ 361439 h 1041673"/>
              <a:gd name="connsiteX10670" fmla="*/ 1141411 w 5155357"/>
              <a:gd name="connsiteY10670" fmla="*/ 362620 h 1041673"/>
              <a:gd name="connsiteX10671" fmla="*/ 1129100 w 5155357"/>
              <a:gd name="connsiteY10671" fmla="*/ 663746 h 1041673"/>
              <a:gd name="connsiteX10672" fmla="*/ 1129660 w 5155357"/>
              <a:gd name="connsiteY10672" fmla="*/ 665362 h 1041673"/>
              <a:gd name="connsiteX10673" fmla="*/ 1129100 w 5155357"/>
              <a:gd name="connsiteY10673" fmla="*/ 663746 h 1041673"/>
              <a:gd name="connsiteX10674" fmla="*/ 1120209 w 5155357"/>
              <a:gd name="connsiteY10674" fmla="*/ 825096 h 1041673"/>
              <a:gd name="connsiteX10675" fmla="*/ 1120768 w 5155357"/>
              <a:gd name="connsiteY10675" fmla="*/ 828454 h 1041673"/>
              <a:gd name="connsiteX10676" fmla="*/ 1120209 w 5155357"/>
              <a:gd name="connsiteY10676" fmla="*/ 825096 h 1041673"/>
              <a:gd name="connsiteX10677" fmla="*/ 1144768 w 5155357"/>
              <a:gd name="connsiteY10677" fmla="*/ 803334 h 1041673"/>
              <a:gd name="connsiteX10678" fmla="*/ 1145329 w 5155357"/>
              <a:gd name="connsiteY10678" fmla="*/ 806070 h 1041673"/>
              <a:gd name="connsiteX10679" fmla="*/ 1144768 w 5155357"/>
              <a:gd name="connsiteY10679" fmla="*/ 803334 h 1041673"/>
              <a:gd name="connsiteX10680" fmla="*/ 1145329 w 5155357"/>
              <a:gd name="connsiteY10680" fmla="*/ 819438 h 1041673"/>
              <a:gd name="connsiteX10681" fmla="*/ 1146447 w 5155357"/>
              <a:gd name="connsiteY10681" fmla="*/ 822796 h 1041673"/>
              <a:gd name="connsiteX10682" fmla="*/ 1145329 w 5155357"/>
              <a:gd name="connsiteY10682" fmla="*/ 819438 h 1041673"/>
              <a:gd name="connsiteX10683" fmla="*/ 1322285 w 5155357"/>
              <a:gd name="connsiteY10683" fmla="*/ 865201 h 1041673"/>
              <a:gd name="connsiteX10684" fmla="*/ 1323964 w 5155357"/>
              <a:gd name="connsiteY10684" fmla="*/ 859107 h 1041673"/>
              <a:gd name="connsiteX10685" fmla="*/ 1321726 w 5155357"/>
              <a:gd name="connsiteY10685" fmla="*/ 860724 h 1041673"/>
              <a:gd name="connsiteX10686" fmla="*/ 1321726 w 5155357"/>
              <a:gd name="connsiteY10686" fmla="*/ 873035 h 1041673"/>
              <a:gd name="connsiteX10687" fmla="*/ 1322285 w 5155357"/>
              <a:gd name="connsiteY10687" fmla="*/ 865138 h 1041673"/>
              <a:gd name="connsiteX10688" fmla="*/ 1321726 w 5155357"/>
              <a:gd name="connsiteY10688" fmla="*/ 907108 h 1041673"/>
              <a:gd name="connsiteX10689" fmla="*/ 1322285 w 5155357"/>
              <a:gd name="connsiteY10689" fmla="*/ 901574 h 1041673"/>
              <a:gd name="connsiteX10690" fmla="*/ 1321290 w 5155357"/>
              <a:gd name="connsiteY10690" fmla="*/ 905243 h 1041673"/>
              <a:gd name="connsiteX10691" fmla="*/ 1321726 w 5155357"/>
              <a:gd name="connsiteY10691" fmla="*/ 907108 h 1041673"/>
              <a:gd name="connsiteX10692" fmla="*/ 1367488 w 5155357"/>
              <a:gd name="connsiteY10692" fmla="*/ 808868 h 1041673"/>
              <a:gd name="connsiteX10693" fmla="*/ 1368048 w 5155357"/>
              <a:gd name="connsiteY10693" fmla="*/ 811168 h 1041673"/>
              <a:gd name="connsiteX10694" fmla="*/ 1367488 w 5155357"/>
              <a:gd name="connsiteY10694" fmla="*/ 808868 h 1041673"/>
              <a:gd name="connsiteX10695" fmla="*/ 1357416 w 5155357"/>
              <a:gd name="connsiteY10695" fmla="*/ 862465 h 1041673"/>
              <a:gd name="connsiteX10696" fmla="*/ 1360213 w 5155357"/>
              <a:gd name="connsiteY10696" fmla="*/ 853511 h 1041673"/>
              <a:gd name="connsiteX10697" fmla="*/ 1357416 w 5155357"/>
              <a:gd name="connsiteY10697" fmla="*/ 851832 h 1041673"/>
              <a:gd name="connsiteX10698" fmla="*/ 1357416 w 5155357"/>
              <a:gd name="connsiteY10698" fmla="*/ 862403 h 1041673"/>
              <a:gd name="connsiteX10699" fmla="*/ 1366369 w 5155357"/>
              <a:gd name="connsiteY10699" fmla="*/ 818878 h 1041673"/>
              <a:gd name="connsiteX10700" fmla="*/ 1365250 w 5155357"/>
              <a:gd name="connsiteY10700" fmla="*/ 830630 h 1041673"/>
              <a:gd name="connsiteX10701" fmla="*/ 1367488 w 5155357"/>
              <a:gd name="connsiteY10701" fmla="*/ 819500 h 1041673"/>
              <a:gd name="connsiteX10702" fmla="*/ 1366369 w 5155357"/>
              <a:gd name="connsiteY10702" fmla="*/ 818941 h 1041673"/>
              <a:gd name="connsiteX10703" fmla="*/ 1371965 w 5155357"/>
              <a:gd name="connsiteY10703" fmla="*/ 742960 h 1041673"/>
              <a:gd name="connsiteX10704" fmla="*/ 1371965 w 5155357"/>
              <a:gd name="connsiteY10704" fmla="*/ 742960 h 1041673"/>
              <a:gd name="connsiteX10705" fmla="*/ 1695163 w 5155357"/>
              <a:gd name="connsiteY10705" fmla="*/ 703912 h 1041673"/>
              <a:gd name="connsiteX10706" fmla="*/ 1694044 w 5155357"/>
              <a:gd name="connsiteY10706" fmla="*/ 703912 h 1041673"/>
              <a:gd name="connsiteX10707" fmla="*/ 1694044 w 5155357"/>
              <a:gd name="connsiteY10707" fmla="*/ 705032 h 1041673"/>
              <a:gd name="connsiteX10708" fmla="*/ 1695163 w 5155357"/>
              <a:gd name="connsiteY10708" fmla="*/ 705032 h 1041673"/>
              <a:gd name="connsiteX10709" fmla="*/ 1695163 w 5155357"/>
              <a:gd name="connsiteY10709" fmla="*/ 703912 h 1041673"/>
              <a:gd name="connsiteX10710" fmla="*/ 1703558 w 5155357"/>
              <a:gd name="connsiteY10710" fmla="*/ 706772 h 1041673"/>
              <a:gd name="connsiteX10711" fmla="*/ 1701319 w 5155357"/>
              <a:gd name="connsiteY10711" fmla="*/ 706772 h 1041673"/>
              <a:gd name="connsiteX10712" fmla="*/ 1703558 w 5155357"/>
              <a:gd name="connsiteY10712" fmla="*/ 706772 h 1041673"/>
              <a:gd name="connsiteX10713" fmla="*/ 1678438 w 5155357"/>
              <a:gd name="connsiteY10713" fmla="*/ 709570 h 1041673"/>
              <a:gd name="connsiteX10714" fmla="*/ 1678438 w 5155357"/>
              <a:gd name="connsiteY10714" fmla="*/ 709570 h 1041673"/>
              <a:gd name="connsiteX10715" fmla="*/ 1753797 w 5155357"/>
              <a:gd name="connsiteY10715" fmla="*/ 741343 h 1041673"/>
              <a:gd name="connsiteX10716" fmla="*/ 1753797 w 5155357"/>
              <a:gd name="connsiteY10716" fmla="*/ 741343 h 1041673"/>
              <a:gd name="connsiteX10717" fmla="*/ 1833632 w 5155357"/>
              <a:gd name="connsiteY10717" fmla="*/ 764162 h 1041673"/>
              <a:gd name="connsiteX10718" fmla="*/ 1835871 w 5155357"/>
              <a:gd name="connsiteY10718" fmla="*/ 764162 h 1041673"/>
              <a:gd name="connsiteX10719" fmla="*/ 1833632 w 5155357"/>
              <a:gd name="connsiteY10719" fmla="*/ 764162 h 1041673"/>
              <a:gd name="connsiteX10720" fmla="*/ 1878835 w 5155357"/>
              <a:gd name="connsiteY10720" fmla="*/ 775976 h 1041673"/>
              <a:gd name="connsiteX10721" fmla="*/ 1872680 w 5155357"/>
              <a:gd name="connsiteY10721" fmla="*/ 775976 h 1041673"/>
              <a:gd name="connsiteX10722" fmla="*/ 1877405 w 5155357"/>
              <a:gd name="connsiteY10722" fmla="*/ 776598 h 1041673"/>
              <a:gd name="connsiteX10723" fmla="*/ 1878835 w 5155357"/>
              <a:gd name="connsiteY10723" fmla="*/ 775976 h 1041673"/>
              <a:gd name="connsiteX10724" fmla="*/ 1792284 w 5155357"/>
              <a:gd name="connsiteY10724" fmla="*/ 419824 h 1041673"/>
              <a:gd name="connsiteX10725" fmla="*/ 1794522 w 5155357"/>
              <a:gd name="connsiteY10725" fmla="*/ 418083 h 1041673"/>
              <a:gd name="connsiteX10726" fmla="*/ 1792284 w 5155357"/>
              <a:gd name="connsiteY10726" fmla="*/ 419824 h 1041673"/>
              <a:gd name="connsiteX10727" fmla="*/ 1678997 w 5155357"/>
              <a:gd name="connsiteY10727" fmla="*/ 507494 h 1041673"/>
              <a:gd name="connsiteX10728" fmla="*/ 1676199 w 5155357"/>
              <a:gd name="connsiteY10728" fmla="*/ 506312 h 1041673"/>
              <a:gd name="connsiteX10729" fmla="*/ 1684034 w 5155357"/>
              <a:gd name="connsiteY10729" fmla="*/ 502955 h 1041673"/>
              <a:gd name="connsiteX10730" fmla="*/ 1684034 w 5155357"/>
              <a:gd name="connsiteY10730" fmla="*/ 500779 h 1041673"/>
              <a:gd name="connsiteX10731" fmla="*/ 1691868 w 5155357"/>
              <a:gd name="connsiteY10731" fmla="*/ 496861 h 1041673"/>
              <a:gd name="connsiteX10732" fmla="*/ 1692987 w 5155357"/>
              <a:gd name="connsiteY10732" fmla="*/ 497918 h 1041673"/>
              <a:gd name="connsiteX10733" fmla="*/ 1706355 w 5155357"/>
              <a:gd name="connsiteY10733" fmla="*/ 490146 h 1041673"/>
              <a:gd name="connsiteX10734" fmla="*/ 1705236 w 5155357"/>
              <a:gd name="connsiteY10734" fmla="*/ 488405 h 1041673"/>
              <a:gd name="connsiteX10735" fmla="*/ 1709713 w 5155357"/>
              <a:gd name="connsiteY10735" fmla="*/ 486229 h 1041673"/>
              <a:gd name="connsiteX10736" fmla="*/ 1712511 w 5155357"/>
              <a:gd name="connsiteY10736" fmla="*/ 486789 h 1041673"/>
              <a:gd name="connsiteX10737" fmla="*/ 1711951 w 5155357"/>
              <a:gd name="connsiteY10737" fmla="*/ 488405 h 1041673"/>
              <a:gd name="connsiteX10738" fmla="*/ 1720905 w 5155357"/>
              <a:gd name="connsiteY10738" fmla="*/ 483928 h 1041673"/>
              <a:gd name="connsiteX10739" fmla="*/ 1725381 w 5155357"/>
              <a:gd name="connsiteY10739" fmla="*/ 476716 h 1041673"/>
              <a:gd name="connsiteX10740" fmla="*/ 1724262 w 5155357"/>
              <a:gd name="connsiteY10740" fmla="*/ 474975 h 1041673"/>
              <a:gd name="connsiteX10741" fmla="*/ 1720345 w 5155357"/>
              <a:gd name="connsiteY10741" fmla="*/ 473296 h 1041673"/>
              <a:gd name="connsiteX10742" fmla="*/ 1719786 w 5155357"/>
              <a:gd name="connsiteY10742" fmla="*/ 474975 h 1041673"/>
              <a:gd name="connsiteX10743" fmla="*/ 1706417 w 5155357"/>
              <a:gd name="connsiteY10743" fmla="*/ 482871 h 1041673"/>
              <a:gd name="connsiteX10744" fmla="*/ 1712324 w 5155357"/>
              <a:gd name="connsiteY10744" fmla="*/ 482374 h 1041673"/>
              <a:gd name="connsiteX10745" fmla="*/ 1708594 w 5155357"/>
              <a:gd name="connsiteY10745" fmla="*/ 484612 h 1041673"/>
              <a:gd name="connsiteX10746" fmla="*/ 1703433 w 5155357"/>
              <a:gd name="connsiteY10746" fmla="*/ 487410 h 1041673"/>
              <a:gd name="connsiteX10747" fmla="*/ 1702625 w 5155357"/>
              <a:gd name="connsiteY10747" fmla="*/ 490146 h 1041673"/>
              <a:gd name="connsiteX10748" fmla="*/ 1699267 w 5155357"/>
              <a:gd name="connsiteY10748" fmla="*/ 493131 h 1041673"/>
              <a:gd name="connsiteX10749" fmla="*/ 1695163 w 5155357"/>
              <a:gd name="connsiteY10749" fmla="*/ 496240 h 1041673"/>
              <a:gd name="connsiteX10750" fmla="*/ 1692179 w 5155357"/>
              <a:gd name="connsiteY10750" fmla="*/ 495307 h 1041673"/>
              <a:gd name="connsiteX10751" fmla="*/ 1691806 w 5155357"/>
              <a:gd name="connsiteY10751" fmla="*/ 494188 h 1041673"/>
              <a:gd name="connsiteX10752" fmla="*/ 1685215 w 5155357"/>
              <a:gd name="connsiteY10752" fmla="*/ 497359 h 1041673"/>
              <a:gd name="connsiteX10753" fmla="*/ 1681298 w 5155357"/>
              <a:gd name="connsiteY10753" fmla="*/ 500343 h 1041673"/>
              <a:gd name="connsiteX10754" fmla="*/ 1677567 w 5155357"/>
              <a:gd name="connsiteY10754" fmla="*/ 502146 h 1041673"/>
              <a:gd name="connsiteX10755" fmla="*/ 1673276 w 5155357"/>
              <a:gd name="connsiteY10755" fmla="*/ 506188 h 1041673"/>
              <a:gd name="connsiteX10756" fmla="*/ 1673028 w 5155357"/>
              <a:gd name="connsiteY10756" fmla="*/ 509794 h 1041673"/>
              <a:gd name="connsiteX10757" fmla="*/ 1674209 w 5155357"/>
              <a:gd name="connsiteY10757" fmla="*/ 510416 h 1041673"/>
              <a:gd name="connsiteX10758" fmla="*/ 1673837 w 5155357"/>
              <a:gd name="connsiteY10758" fmla="*/ 510727 h 1041673"/>
              <a:gd name="connsiteX10759" fmla="*/ 1670728 w 5155357"/>
              <a:gd name="connsiteY10759" fmla="*/ 511846 h 1041673"/>
              <a:gd name="connsiteX10760" fmla="*/ 1667867 w 5155357"/>
              <a:gd name="connsiteY10760" fmla="*/ 513525 h 1041673"/>
              <a:gd name="connsiteX10761" fmla="*/ 1677256 w 5155357"/>
              <a:gd name="connsiteY10761" fmla="*/ 509235 h 1041673"/>
              <a:gd name="connsiteX10762" fmla="*/ 1678935 w 5155357"/>
              <a:gd name="connsiteY10762" fmla="*/ 507494 h 1041673"/>
              <a:gd name="connsiteX10763" fmla="*/ 1667743 w 5155357"/>
              <a:gd name="connsiteY10763" fmla="*/ 513587 h 1041673"/>
              <a:gd name="connsiteX10764" fmla="*/ 1665504 w 5155357"/>
              <a:gd name="connsiteY10764" fmla="*/ 514893 h 1041673"/>
              <a:gd name="connsiteX10765" fmla="*/ 1663266 w 5155357"/>
              <a:gd name="connsiteY10765" fmla="*/ 514271 h 1041673"/>
              <a:gd name="connsiteX10766" fmla="*/ 1661463 w 5155357"/>
              <a:gd name="connsiteY10766" fmla="*/ 515204 h 1041673"/>
              <a:gd name="connsiteX10767" fmla="*/ 1664448 w 5155357"/>
              <a:gd name="connsiteY10767" fmla="*/ 516323 h 1041673"/>
              <a:gd name="connsiteX10768" fmla="*/ 1667743 w 5155357"/>
              <a:gd name="connsiteY10768" fmla="*/ 513587 h 1041673"/>
              <a:gd name="connsiteX10769" fmla="*/ 1525481 w 5155357"/>
              <a:gd name="connsiteY10769" fmla="*/ 586646 h 1041673"/>
              <a:gd name="connsiteX10770" fmla="*/ 1525481 w 5155357"/>
              <a:gd name="connsiteY10770" fmla="*/ 586521 h 1041673"/>
              <a:gd name="connsiteX10771" fmla="*/ 1525544 w 5155357"/>
              <a:gd name="connsiteY10771" fmla="*/ 586459 h 1041673"/>
              <a:gd name="connsiteX10772" fmla="*/ 1525792 w 5155357"/>
              <a:gd name="connsiteY10772" fmla="*/ 585464 h 1041673"/>
              <a:gd name="connsiteX10773" fmla="*/ 1524798 w 5155357"/>
              <a:gd name="connsiteY10773" fmla="*/ 585216 h 1041673"/>
              <a:gd name="connsiteX10774" fmla="*/ 1518952 w 5155357"/>
              <a:gd name="connsiteY10774" fmla="*/ 587889 h 1041673"/>
              <a:gd name="connsiteX10775" fmla="*/ 1512238 w 5155357"/>
              <a:gd name="connsiteY10775" fmla="*/ 591060 h 1041673"/>
              <a:gd name="connsiteX10776" fmla="*/ 1511989 w 5155357"/>
              <a:gd name="connsiteY10776" fmla="*/ 592055 h 1041673"/>
              <a:gd name="connsiteX10777" fmla="*/ 1512610 w 5155357"/>
              <a:gd name="connsiteY10777" fmla="*/ 592366 h 1041673"/>
              <a:gd name="connsiteX10778" fmla="*/ 1512984 w 5155357"/>
              <a:gd name="connsiteY10778" fmla="*/ 592242 h 1041673"/>
              <a:gd name="connsiteX10779" fmla="*/ 1519512 w 5155357"/>
              <a:gd name="connsiteY10779" fmla="*/ 589195 h 1041673"/>
              <a:gd name="connsiteX10780" fmla="*/ 1524673 w 5155357"/>
              <a:gd name="connsiteY10780" fmla="*/ 586894 h 1041673"/>
              <a:gd name="connsiteX10781" fmla="*/ 1524673 w 5155357"/>
              <a:gd name="connsiteY10781" fmla="*/ 586894 h 1041673"/>
              <a:gd name="connsiteX10782" fmla="*/ 1528155 w 5155357"/>
              <a:gd name="connsiteY10782" fmla="*/ 587267 h 1041673"/>
              <a:gd name="connsiteX10783" fmla="*/ 1529399 w 5155357"/>
              <a:gd name="connsiteY10783" fmla="*/ 586770 h 1041673"/>
              <a:gd name="connsiteX10784" fmla="*/ 1529461 w 5155357"/>
              <a:gd name="connsiteY10784" fmla="*/ 586024 h 1041673"/>
              <a:gd name="connsiteX10785" fmla="*/ 1525544 w 5155357"/>
              <a:gd name="connsiteY10785" fmla="*/ 586583 h 1041673"/>
              <a:gd name="connsiteX10786" fmla="*/ 1559492 w 5155357"/>
              <a:gd name="connsiteY10786" fmla="*/ 209353 h 1041673"/>
              <a:gd name="connsiteX10787" fmla="*/ 1559368 w 5155357"/>
              <a:gd name="connsiteY10787" fmla="*/ 208047 h 1041673"/>
              <a:gd name="connsiteX10788" fmla="*/ 1558933 w 5155357"/>
              <a:gd name="connsiteY10788" fmla="*/ 205995 h 1041673"/>
              <a:gd name="connsiteX10789" fmla="*/ 1556694 w 5155357"/>
              <a:gd name="connsiteY10789" fmla="*/ 210410 h 1041673"/>
              <a:gd name="connsiteX10790" fmla="*/ 1559492 w 5155357"/>
              <a:gd name="connsiteY10790" fmla="*/ 209353 h 1041673"/>
              <a:gd name="connsiteX10791" fmla="*/ 1712200 w 5155357"/>
              <a:gd name="connsiteY10791" fmla="*/ 173725 h 1041673"/>
              <a:gd name="connsiteX10792" fmla="*/ 1713444 w 5155357"/>
              <a:gd name="connsiteY10792" fmla="*/ 173352 h 1041673"/>
              <a:gd name="connsiteX10793" fmla="*/ 1714749 w 5155357"/>
              <a:gd name="connsiteY10793" fmla="*/ 173477 h 1041673"/>
              <a:gd name="connsiteX10794" fmla="*/ 1714998 w 5155357"/>
              <a:gd name="connsiteY10794" fmla="*/ 173414 h 1041673"/>
              <a:gd name="connsiteX10795" fmla="*/ 1715246 w 5155357"/>
              <a:gd name="connsiteY10795" fmla="*/ 172544 h 1041673"/>
              <a:gd name="connsiteX10796" fmla="*/ 1711143 w 5155357"/>
              <a:gd name="connsiteY10796" fmla="*/ 173539 h 1041673"/>
              <a:gd name="connsiteX10797" fmla="*/ 1712200 w 5155357"/>
              <a:gd name="connsiteY10797" fmla="*/ 173725 h 1041673"/>
              <a:gd name="connsiteX10798" fmla="*/ 1684966 w 5155357"/>
              <a:gd name="connsiteY10798" fmla="*/ 187342 h 1041673"/>
              <a:gd name="connsiteX10799" fmla="*/ 1686645 w 5155357"/>
              <a:gd name="connsiteY10799" fmla="*/ 186720 h 1041673"/>
              <a:gd name="connsiteX10800" fmla="*/ 1689629 w 5155357"/>
              <a:gd name="connsiteY10800" fmla="*/ 184731 h 1041673"/>
              <a:gd name="connsiteX10801" fmla="*/ 1685961 w 5155357"/>
              <a:gd name="connsiteY10801" fmla="*/ 185042 h 1041673"/>
              <a:gd name="connsiteX10802" fmla="*/ 1685339 w 5155357"/>
              <a:gd name="connsiteY10802" fmla="*/ 185601 h 1041673"/>
              <a:gd name="connsiteX10803" fmla="*/ 1684966 w 5155357"/>
              <a:gd name="connsiteY10803" fmla="*/ 187342 h 1041673"/>
              <a:gd name="connsiteX10804" fmla="*/ 1598850 w 5155357"/>
              <a:gd name="connsiteY10804" fmla="*/ 271966 h 1041673"/>
              <a:gd name="connsiteX10805" fmla="*/ 1596363 w 5155357"/>
              <a:gd name="connsiteY10805" fmla="*/ 272463 h 1041673"/>
              <a:gd name="connsiteX10806" fmla="*/ 1598850 w 5155357"/>
              <a:gd name="connsiteY10806" fmla="*/ 271966 h 1041673"/>
              <a:gd name="connsiteX10807" fmla="*/ 1474123 w 5155357"/>
              <a:gd name="connsiteY10807" fmla="*/ 436363 h 1041673"/>
              <a:gd name="connsiteX10808" fmla="*/ 1472444 w 5155357"/>
              <a:gd name="connsiteY10808" fmla="*/ 441648 h 1041673"/>
              <a:gd name="connsiteX10809" fmla="*/ 1473003 w 5155357"/>
              <a:gd name="connsiteY10809" fmla="*/ 441648 h 1041673"/>
              <a:gd name="connsiteX10810" fmla="*/ 1474309 w 5155357"/>
              <a:gd name="connsiteY10810" fmla="*/ 438415 h 1041673"/>
              <a:gd name="connsiteX10811" fmla="*/ 1475677 w 5155357"/>
              <a:gd name="connsiteY10811" fmla="*/ 434870 h 1041673"/>
              <a:gd name="connsiteX10812" fmla="*/ 1474123 w 5155357"/>
              <a:gd name="connsiteY10812" fmla="*/ 436425 h 1041673"/>
              <a:gd name="connsiteX10813" fmla="*/ 1466661 w 5155357"/>
              <a:gd name="connsiteY10813" fmla="*/ 461793 h 1041673"/>
              <a:gd name="connsiteX10814" fmla="*/ 1465293 w 5155357"/>
              <a:gd name="connsiteY10814" fmla="*/ 467016 h 1041673"/>
              <a:gd name="connsiteX10815" fmla="*/ 1463428 w 5155357"/>
              <a:gd name="connsiteY10815" fmla="*/ 472550 h 1041673"/>
              <a:gd name="connsiteX10816" fmla="*/ 1461998 w 5155357"/>
              <a:gd name="connsiteY10816" fmla="*/ 476592 h 1041673"/>
              <a:gd name="connsiteX10817" fmla="*/ 1461625 w 5155357"/>
              <a:gd name="connsiteY10817" fmla="*/ 479949 h 1041673"/>
              <a:gd name="connsiteX10818" fmla="*/ 1461873 w 5155357"/>
              <a:gd name="connsiteY10818" fmla="*/ 479576 h 1041673"/>
              <a:gd name="connsiteX10819" fmla="*/ 1462309 w 5155357"/>
              <a:gd name="connsiteY10819" fmla="*/ 477711 h 1041673"/>
              <a:gd name="connsiteX10820" fmla="*/ 1462993 w 5155357"/>
              <a:gd name="connsiteY10820" fmla="*/ 475845 h 1041673"/>
              <a:gd name="connsiteX10821" fmla="*/ 1463863 w 5155357"/>
              <a:gd name="connsiteY10821" fmla="*/ 473731 h 1041673"/>
              <a:gd name="connsiteX10822" fmla="*/ 1465169 w 5155357"/>
              <a:gd name="connsiteY10822" fmla="*/ 469939 h 1041673"/>
              <a:gd name="connsiteX10823" fmla="*/ 1467159 w 5155357"/>
              <a:gd name="connsiteY10823" fmla="*/ 462415 h 1041673"/>
              <a:gd name="connsiteX10824" fmla="*/ 1467843 w 5155357"/>
              <a:gd name="connsiteY10824" fmla="*/ 459928 h 1041673"/>
              <a:gd name="connsiteX10825" fmla="*/ 1468527 w 5155357"/>
              <a:gd name="connsiteY10825" fmla="*/ 457814 h 1041673"/>
              <a:gd name="connsiteX10826" fmla="*/ 1469397 w 5155357"/>
              <a:gd name="connsiteY10826" fmla="*/ 455265 h 1041673"/>
              <a:gd name="connsiteX10827" fmla="*/ 1470268 w 5155357"/>
              <a:gd name="connsiteY10827" fmla="*/ 451721 h 1041673"/>
              <a:gd name="connsiteX10828" fmla="*/ 1468215 w 5155357"/>
              <a:gd name="connsiteY10828" fmla="*/ 456073 h 1041673"/>
              <a:gd name="connsiteX10829" fmla="*/ 1466661 w 5155357"/>
              <a:gd name="connsiteY10829" fmla="*/ 461856 h 1041673"/>
              <a:gd name="connsiteX10830" fmla="*/ 1454163 w 5155357"/>
              <a:gd name="connsiteY10830" fmla="*/ 505815 h 1041673"/>
              <a:gd name="connsiteX10831" fmla="*/ 1454475 w 5155357"/>
              <a:gd name="connsiteY10831" fmla="*/ 506748 h 1041673"/>
              <a:gd name="connsiteX10832" fmla="*/ 1455656 w 5155357"/>
              <a:gd name="connsiteY10832" fmla="*/ 504323 h 1041673"/>
              <a:gd name="connsiteX10833" fmla="*/ 1455221 w 5155357"/>
              <a:gd name="connsiteY10833" fmla="*/ 502768 h 1041673"/>
              <a:gd name="connsiteX10834" fmla="*/ 1454163 w 5155357"/>
              <a:gd name="connsiteY10834" fmla="*/ 505877 h 1041673"/>
              <a:gd name="connsiteX10835" fmla="*/ 1508383 w 5155357"/>
              <a:gd name="connsiteY10835" fmla="*/ 346703 h 1041673"/>
              <a:gd name="connsiteX10836" fmla="*/ 1508631 w 5155357"/>
              <a:gd name="connsiteY10836" fmla="*/ 346205 h 1041673"/>
              <a:gd name="connsiteX10837" fmla="*/ 1508880 w 5155357"/>
              <a:gd name="connsiteY10837" fmla="*/ 346019 h 1041673"/>
              <a:gd name="connsiteX10838" fmla="*/ 1510745 w 5155357"/>
              <a:gd name="connsiteY10838" fmla="*/ 341045 h 1041673"/>
              <a:gd name="connsiteX10839" fmla="*/ 1511677 w 5155357"/>
              <a:gd name="connsiteY10839" fmla="*/ 338309 h 1041673"/>
              <a:gd name="connsiteX10840" fmla="*/ 1511926 w 5155357"/>
              <a:gd name="connsiteY10840" fmla="*/ 337376 h 1041673"/>
              <a:gd name="connsiteX10841" fmla="*/ 1512238 w 5155357"/>
              <a:gd name="connsiteY10841" fmla="*/ 335511 h 1041673"/>
              <a:gd name="connsiteX10842" fmla="*/ 1512424 w 5155357"/>
              <a:gd name="connsiteY10842" fmla="*/ 333957 h 1041673"/>
              <a:gd name="connsiteX10843" fmla="*/ 1511305 w 5155357"/>
              <a:gd name="connsiteY10843" fmla="*/ 335697 h 1041673"/>
              <a:gd name="connsiteX10844" fmla="*/ 1510310 w 5155357"/>
              <a:gd name="connsiteY10844" fmla="*/ 338185 h 1041673"/>
              <a:gd name="connsiteX10845" fmla="*/ 1508506 w 5155357"/>
              <a:gd name="connsiteY10845" fmla="*/ 343905 h 1041673"/>
              <a:gd name="connsiteX10846" fmla="*/ 1507076 w 5155357"/>
              <a:gd name="connsiteY10846" fmla="*/ 347884 h 1041673"/>
              <a:gd name="connsiteX10847" fmla="*/ 1508320 w 5155357"/>
              <a:gd name="connsiteY10847" fmla="*/ 346641 h 1041673"/>
              <a:gd name="connsiteX10848" fmla="*/ 1587223 w 5155357"/>
              <a:gd name="connsiteY10848" fmla="*/ 205000 h 1041673"/>
              <a:gd name="connsiteX10849" fmla="*/ 1590891 w 5155357"/>
              <a:gd name="connsiteY10849" fmla="*/ 203508 h 1041673"/>
              <a:gd name="connsiteX10850" fmla="*/ 1591389 w 5155357"/>
              <a:gd name="connsiteY10850" fmla="*/ 203322 h 1041673"/>
              <a:gd name="connsiteX10851" fmla="*/ 1591576 w 5155357"/>
              <a:gd name="connsiteY10851" fmla="*/ 203322 h 1041673"/>
              <a:gd name="connsiteX10852" fmla="*/ 1591700 w 5155357"/>
              <a:gd name="connsiteY10852" fmla="*/ 203322 h 1041673"/>
              <a:gd name="connsiteX10853" fmla="*/ 1593316 w 5155357"/>
              <a:gd name="connsiteY10853" fmla="*/ 202700 h 1041673"/>
              <a:gd name="connsiteX10854" fmla="*/ 1595120 w 5155357"/>
              <a:gd name="connsiteY10854" fmla="*/ 202389 h 1041673"/>
              <a:gd name="connsiteX10855" fmla="*/ 1597109 w 5155357"/>
              <a:gd name="connsiteY10855" fmla="*/ 201456 h 1041673"/>
              <a:gd name="connsiteX10856" fmla="*/ 1598975 w 5155357"/>
              <a:gd name="connsiteY10856" fmla="*/ 200524 h 1041673"/>
              <a:gd name="connsiteX10857" fmla="*/ 1600342 w 5155357"/>
              <a:gd name="connsiteY10857" fmla="*/ 199653 h 1041673"/>
              <a:gd name="connsiteX10858" fmla="*/ 1601462 w 5155357"/>
              <a:gd name="connsiteY10858" fmla="*/ 198348 h 1041673"/>
              <a:gd name="connsiteX10859" fmla="*/ 1602643 w 5155357"/>
              <a:gd name="connsiteY10859" fmla="*/ 197601 h 1041673"/>
              <a:gd name="connsiteX10860" fmla="*/ 1599970 w 5155357"/>
              <a:gd name="connsiteY10860" fmla="*/ 198037 h 1041673"/>
              <a:gd name="connsiteX10861" fmla="*/ 1593316 w 5155357"/>
              <a:gd name="connsiteY10861" fmla="*/ 200586 h 1041673"/>
              <a:gd name="connsiteX10862" fmla="*/ 1587721 w 5155357"/>
              <a:gd name="connsiteY10862" fmla="*/ 203757 h 1041673"/>
              <a:gd name="connsiteX10863" fmla="*/ 1584736 w 5155357"/>
              <a:gd name="connsiteY10863" fmla="*/ 205995 h 1041673"/>
              <a:gd name="connsiteX10864" fmla="*/ 1587161 w 5155357"/>
              <a:gd name="connsiteY10864" fmla="*/ 204938 h 1041673"/>
              <a:gd name="connsiteX10865" fmla="*/ 1605876 w 5155357"/>
              <a:gd name="connsiteY10865" fmla="*/ 196731 h 1041673"/>
              <a:gd name="connsiteX10866" fmla="*/ 1607680 w 5155357"/>
              <a:gd name="connsiteY10866" fmla="*/ 196047 h 1041673"/>
              <a:gd name="connsiteX10867" fmla="*/ 1607804 w 5155357"/>
              <a:gd name="connsiteY10867" fmla="*/ 196047 h 1041673"/>
              <a:gd name="connsiteX10868" fmla="*/ 1607929 w 5155357"/>
              <a:gd name="connsiteY10868" fmla="*/ 196047 h 1041673"/>
              <a:gd name="connsiteX10869" fmla="*/ 1608613 w 5155357"/>
              <a:gd name="connsiteY10869" fmla="*/ 195798 h 1041673"/>
              <a:gd name="connsiteX10870" fmla="*/ 1609545 w 5155357"/>
              <a:gd name="connsiteY10870" fmla="*/ 195487 h 1041673"/>
              <a:gd name="connsiteX10871" fmla="*/ 1609856 w 5155357"/>
              <a:gd name="connsiteY10871" fmla="*/ 195176 h 1041673"/>
              <a:gd name="connsiteX10872" fmla="*/ 1610726 w 5155357"/>
              <a:gd name="connsiteY10872" fmla="*/ 194803 h 1041673"/>
              <a:gd name="connsiteX10873" fmla="*/ 1615701 w 5155357"/>
              <a:gd name="connsiteY10873" fmla="*/ 192565 h 1041673"/>
              <a:gd name="connsiteX10874" fmla="*/ 1620240 w 5155357"/>
              <a:gd name="connsiteY10874" fmla="*/ 190016 h 1041673"/>
              <a:gd name="connsiteX10875" fmla="*/ 1618933 w 5155357"/>
              <a:gd name="connsiteY10875" fmla="*/ 190451 h 1041673"/>
              <a:gd name="connsiteX10876" fmla="*/ 1617131 w 5155357"/>
              <a:gd name="connsiteY10876" fmla="*/ 191135 h 1041673"/>
              <a:gd name="connsiteX10877" fmla="*/ 1614395 w 5155357"/>
              <a:gd name="connsiteY10877" fmla="*/ 192254 h 1041673"/>
              <a:gd name="connsiteX10878" fmla="*/ 1611907 w 5155357"/>
              <a:gd name="connsiteY10878" fmla="*/ 193622 h 1041673"/>
              <a:gd name="connsiteX10879" fmla="*/ 1610726 w 5155357"/>
              <a:gd name="connsiteY10879" fmla="*/ 193125 h 1041673"/>
              <a:gd name="connsiteX10880" fmla="*/ 1608239 w 5155357"/>
              <a:gd name="connsiteY10880" fmla="*/ 194057 h 1041673"/>
              <a:gd name="connsiteX10881" fmla="*/ 1604881 w 5155357"/>
              <a:gd name="connsiteY10881" fmla="*/ 196109 h 1041673"/>
              <a:gd name="connsiteX10882" fmla="*/ 1605939 w 5155357"/>
              <a:gd name="connsiteY10882" fmla="*/ 196731 h 1041673"/>
              <a:gd name="connsiteX10883" fmla="*/ 1572985 w 5155357"/>
              <a:gd name="connsiteY10883" fmla="*/ 211778 h 1041673"/>
              <a:gd name="connsiteX10884" fmla="*/ 1574104 w 5155357"/>
              <a:gd name="connsiteY10884" fmla="*/ 211280 h 1041673"/>
              <a:gd name="connsiteX10885" fmla="*/ 1576529 w 5155357"/>
              <a:gd name="connsiteY10885" fmla="*/ 210161 h 1041673"/>
              <a:gd name="connsiteX10886" fmla="*/ 1580259 w 5155357"/>
              <a:gd name="connsiteY10886" fmla="*/ 208296 h 1041673"/>
              <a:gd name="connsiteX10887" fmla="*/ 1577275 w 5155357"/>
              <a:gd name="connsiteY10887" fmla="*/ 208607 h 1041673"/>
              <a:gd name="connsiteX10888" fmla="*/ 1574291 w 5155357"/>
              <a:gd name="connsiteY10888" fmla="*/ 209975 h 1041673"/>
              <a:gd name="connsiteX10889" fmla="*/ 1572300 w 5155357"/>
              <a:gd name="connsiteY10889" fmla="*/ 211840 h 1041673"/>
              <a:gd name="connsiteX10890" fmla="*/ 1573046 w 5155357"/>
              <a:gd name="connsiteY10890" fmla="*/ 211778 h 1041673"/>
              <a:gd name="connsiteX10891" fmla="*/ 1910297 w 5155357"/>
              <a:gd name="connsiteY10891" fmla="*/ 369398 h 1041673"/>
              <a:gd name="connsiteX10892" fmla="*/ 1913841 w 5155357"/>
              <a:gd name="connsiteY10892" fmla="*/ 363304 h 1041673"/>
              <a:gd name="connsiteX10893" fmla="*/ 1912722 w 5155357"/>
              <a:gd name="connsiteY10893" fmla="*/ 364672 h 1041673"/>
              <a:gd name="connsiteX10894" fmla="*/ 1910049 w 5155357"/>
              <a:gd name="connsiteY10894" fmla="*/ 368527 h 1041673"/>
              <a:gd name="connsiteX10895" fmla="*/ 1907810 w 5155357"/>
              <a:gd name="connsiteY10895" fmla="*/ 371450 h 1041673"/>
              <a:gd name="connsiteX10896" fmla="*/ 1910297 w 5155357"/>
              <a:gd name="connsiteY10896" fmla="*/ 369398 h 1041673"/>
              <a:gd name="connsiteX10897" fmla="*/ 1843208 w 5155357"/>
              <a:gd name="connsiteY10897" fmla="*/ 440964 h 1041673"/>
              <a:gd name="connsiteX10898" fmla="*/ 1845259 w 5155357"/>
              <a:gd name="connsiteY10898" fmla="*/ 438042 h 1041673"/>
              <a:gd name="connsiteX10899" fmla="*/ 1849363 w 5155357"/>
              <a:gd name="connsiteY10899" fmla="*/ 434746 h 1041673"/>
              <a:gd name="connsiteX10900" fmla="*/ 1851353 w 5155357"/>
              <a:gd name="connsiteY10900" fmla="*/ 432756 h 1041673"/>
              <a:gd name="connsiteX10901" fmla="*/ 1852969 w 5155357"/>
              <a:gd name="connsiteY10901" fmla="*/ 431202 h 1041673"/>
              <a:gd name="connsiteX10902" fmla="*/ 1853467 w 5155357"/>
              <a:gd name="connsiteY10902" fmla="*/ 430083 h 1041673"/>
              <a:gd name="connsiteX10903" fmla="*/ 1851851 w 5155357"/>
              <a:gd name="connsiteY10903" fmla="*/ 430767 h 1041673"/>
              <a:gd name="connsiteX10904" fmla="*/ 1846689 w 5155357"/>
              <a:gd name="connsiteY10904" fmla="*/ 435741 h 1041673"/>
              <a:gd name="connsiteX10905" fmla="*/ 1842586 w 5155357"/>
              <a:gd name="connsiteY10905" fmla="*/ 439596 h 1041673"/>
              <a:gd name="connsiteX10906" fmla="*/ 1839291 w 5155357"/>
              <a:gd name="connsiteY10906" fmla="*/ 442456 h 1041673"/>
              <a:gd name="connsiteX10907" fmla="*/ 1833197 w 5155357"/>
              <a:gd name="connsiteY10907" fmla="*/ 448487 h 1041673"/>
              <a:gd name="connsiteX10908" fmla="*/ 1830710 w 5155357"/>
              <a:gd name="connsiteY10908" fmla="*/ 451223 h 1041673"/>
              <a:gd name="connsiteX10909" fmla="*/ 1836803 w 5155357"/>
              <a:gd name="connsiteY10909" fmla="*/ 445627 h 1041673"/>
              <a:gd name="connsiteX10910" fmla="*/ 1843146 w 5155357"/>
              <a:gd name="connsiteY10910" fmla="*/ 440902 h 1041673"/>
              <a:gd name="connsiteX10911" fmla="*/ 1720345 w 5155357"/>
              <a:gd name="connsiteY10911" fmla="*/ 530872 h 1041673"/>
              <a:gd name="connsiteX10912" fmla="*/ 1721651 w 5155357"/>
              <a:gd name="connsiteY10912" fmla="*/ 529815 h 1041673"/>
              <a:gd name="connsiteX10913" fmla="*/ 1723454 w 5155357"/>
              <a:gd name="connsiteY10913" fmla="*/ 528261 h 1041673"/>
              <a:gd name="connsiteX10914" fmla="*/ 1716925 w 5155357"/>
              <a:gd name="connsiteY10914" fmla="*/ 532054 h 1041673"/>
              <a:gd name="connsiteX10915" fmla="*/ 1706852 w 5155357"/>
              <a:gd name="connsiteY10915" fmla="*/ 538396 h 1041673"/>
              <a:gd name="connsiteX10916" fmla="*/ 1698086 w 5155357"/>
              <a:gd name="connsiteY10916" fmla="*/ 543121 h 1041673"/>
              <a:gd name="connsiteX10917" fmla="*/ 1695163 w 5155357"/>
              <a:gd name="connsiteY10917" fmla="*/ 546230 h 1041673"/>
              <a:gd name="connsiteX10918" fmla="*/ 1700262 w 5155357"/>
              <a:gd name="connsiteY10918" fmla="*/ 542997 h 1041673"/>
              <a:gd name="connsiteX10919" fmla="*/ 1706790 w 5155357"/>
              <a:gd name="connsiteY10919" fmla="*/ 539453 h 1041673"/>
              <a:gd name="connsiteX10920" fmla="*/ 1713941 w 5155357"/>
              <a:gd name="connsiteY10920" fmla="*/ 534914 h 1041673"/>
              <a:gd name="connsiteX10921" fmla="*/ 1717609 w 5155357"/>
              <a:gd name="connsiteY10921" fmla="*/ 532924 h 1041673"/>
              <a:gd name="connsiteX10922" fmla="*/ 1720345 w 5155357"/>
              <a:gd name="connsiteY10922" fmla="*/ 530872 h 1041673"/>
              <a:gd name="connsiteX10923" fmla="*/ 1736947 w 5155357"/>
              <a:gd name="connsiteY10923" fmla="*/ 520489 h 1041673"/>
              <a:gd name="connsiteX10924" fmla="*/ 1733776 w 5155357"/>
              <a:gd name="connsiteY10924" fmla="*/ 521608 h 1041673"/>
              <a:gd name="connsiteX10925" fmla="*/ 1728552 w 5155357"/>
              <a:gd name="connsiteY10925" fmla="*/ 525650 h 1041673"/>
              <a:gd name="connsiteX10926" fmla="*/ 1733092 w 5155357"/>
              <a:gd name="connsiteY10926" fmla="*/ 523038 h 1041673"/>
              <a:gd name="connsiteX10927" fmla="*/ 1736947 w 5155357"/>
              <a:gd name="connsiteY10927" fmla="*/ 520489 h 1041673"/>
              <a:gd name="connsiteX10928" fmla="*/ 1667681 w 5155357"/>
              <a:gd name="connsiteY10928" fmla="*/ 562459 h 1041673"/>
              <a:gd name="connsiteX10929" fmla="*/ 1670603 w 5155357"/>
              <a:gd name="connsiteY10929" fmla="*/ 560904 h 1041673"/>
              <a:gd name="connsiteX10930" fmla="*/ 1674893 w 5155357"/>
              <a:gd name="connsiteY10930" fmla="*/ 558168 h 1041673"/>
              <a:gd name="connsiteX10931" fmla="*/ 1670852 w 5155357"/>
              <a:gd name="connsiteY10931" fmla="*/ 559723 h 1041673"/>
              <a:gd name="connsiteX10932" fmla="*/ 1667681 w 5155357"/>
              <a:gd name="connsiteY10932" fmla="*/ 562459 h 1041673"/>
              <a:gd name="connsiteX10933" fmla="*/ 1238408 w 5155357"/>
              <a:gd name="connsiteY10933" fmla="*/ 436549 h 1041673"/>
              <a:gd name="connsiteX10934" fmla="*/ 1237911 w 5155357"/>
              <a:gd name="connsiteY10934" fmla="*/ 441337 h 1041673"/>
              <a:gd name="connsiteX10935" fmla="*/ 1236978 w 5155357"/>
              <a:gd name="connsiteY10935" fmla="*/ 445068 h 1041673"/>
              <a:gd name="connsiteX10936" fmla="*/ 1235673 w 5155357"/>
              <a:gd name="connsiteY10936" fmla="*/ 452778 h 1041673"/>
              <a:gd name="connsiteX10937" fmla="*/ 1234491 w 5155357"/>
              <a:gd name="connsiteY10937" fmla="*/ 461172 h 1041673"/>
              <a:gd name="connsiteX10938" fmla="*/ 1233434 w 5155357"/>
              <a:gd name="connsiteY10938" fmla="*/ 464405 h 1041673"/>
              <a:gd name="connsiteX10939" fmla="*/ 1232004 w 5155357"/>
              <a:gd name="connsiteY10939" fmla="*/ 470996 h 1041673"/>
              <a:gd name="connsiteX10940" fmla="*/ 1231133 w 5155357"/>
              <a:gd name="connsiteY10940" fmla="*/ 478208 h 1041673"/>
              <a:gd name="connsiteX10941" fmla="*/ 1229703 w 5155357"/>
              <a:gd name="connsiteY10941" fmla="*/ 485918 h 1041673"/>
              <a:gd name="connsiteX10942" fmla="*/ 1227216 w 5155357"/>
              <a:gd name="connsiteY10942" fmla="*/ 497794 h 1041673"/>
              <a:gd name="connsiteX10943" fmla="*/ 1227340 w 5155357"/>
              <a:gd name="connsiteY10943" fmla="*/ 503328 h 1041673"/>
              <a:gd name="connsiteX10944" fmla="*/ 1225910 w 5155357"/>
              <a:gd name="connsiteY10944" fmla="*/ 507991 h 1041673"/>
              <a:gd name="connsiteX10945" fmla="*/ 1225413 w 5155357"/>
              <a:gd name="connsiteY10945" fmla="*/ 512344 h 1041673"/>
              <a:gd name="connsiteX10946" fmla="*/ 1225538 w 5155357"/>
              <a:gd name="connsiteY10946" fmla="*/ 516323 h 1041673"/>
              <a:gd name="connsiteX10947" fmla="*/ 1225351 w 5155357"/>
              <a:gd name="connsiteY10947" fmla="*/ 517566 h 1041673"/>
              <a:gd name="connsiteX10948" fmla="*/ 1226968 w 5155357"/>
              <a:gd name="connsiteY10948" fmla="*/ 509359 h 1041673"/>
              <a:gd name="connsiteX10949" fmla="*/ 1228647 w 5155357"/>
              <a:gd name="connsiteY10949" fmla="*/ 495804 h 1041673"/>
              <a:gd name="connsiteX10950" fmla="*/ 1231195 w 5155357"/>
              <a:gd name="connsiteY10950" fmla="*/ 482934 h 1041673"/>
              <a:gd name="connsiteX10951" fmla="*/ 1232625 w 5155357"/>
              <a:gd name="connsiteY10951" fmla="*/ 473794 h 1041673"/>
              <a:gd name="connsiteX10952" fmla="*/ 1233371 w 5155357"/>
              <a:gd name="connsiteY10952" fmla="*/ 470623 h 1041673"/>
              <a:gd name="connsiteX10953" fmla="*/ 1233434 w 5155357"/>
              <a:gd name="connsiteY10953" fmla="*/ 470001 h 1041673"/>
              <a:gd name="connsiteX10954" fmla="*/ 1236232 w 5155357"/>
              <a:gd name="connsiteY10954" fmla="*/ 455638 h 1041673"/>
              <a:gd name="connsiteX10955" fmla="*/ 1237475 w 5155357"/>
              <a:gd name="connsiteY10955" fmla="*/ 448923 h 1041673"/>
              <a:gd name="connsiteX10956" fmla="*/ 1237786 w 5155357"/>
              <a:gd name="connsiteY10956" fmla="*/ 447368 h 1041673"/>
              <a:gd name="connsiteX10957" fmla="*/ 1238408 w 5155357"/>
              <a:gd name="connsiteY10957" fmla="*/ 443762 h 1041673"/>
              <a:gd name="connsiteX10958" fmla="*/ 1241020 w 5155357"/>
              <a:gd name="connsiteY10958" fmla="*/ 425979 h 1041673"/>
              <a:gd name="connsiteX10959" fmla="*/ 1240149 w 5155357"/>
              <a:gd name="connsiteY10959" fmla="*/ 428839 h 1041673"/>
              <a:gd name="connsiteX10960" fmla="*/ 1238346 w 5155357"/>
              <a:gd name="connsiteY10960" fmla="*/ 436549 h 1041673"/>
              <a:gd name="connsiteX10961" fmla="*/ 1223983 w 5155357"/>
              <a:gd name="connsiteY10961" fmla="*/ 524593 h 1041673"/>
              <a:gd name="connsiteX10962" fmla="*/ 1225289 w 5155357"/>
              <a:gd name="connsiteY10962" fmla="*/ 519307 h 1041673"/>
              <a:gd name="connsiteX10963" fmla="*/ 1225475 w 5155357"/>
              <a:gd name="connsiteY10963" fmla="*/ 517566 h 1041673"/>
              <a:gd name="connsiteX10964" fmla="*/ 1223983 w 5155357"/>
              <a:gd name="connsiteY10964" fmla="*/ 524593 h 1041673"/>
              <a:gd name="connsiteX10965" fmla="*/ 1175609 w 5155357"/>
              <a:gd name="connsiteY10965" fmla="*/ 843128 h 1041673"/>
              <a:gd name="connsiteX10966" fmla="*/ 1175982 w 5155357"/>
              <a:gd name="connsiteY10966" fmla="*/ 837967 h 1041673"/>
              <a:gd name="connsiteX10967" fmla="*/ 1176106 w 5155357"/>
              <a:gd name="connsiteY10967" fmla="*/ 830630 h 1041673"/>
              <a:gd name="connsiteX10968" fmla="*/ 1175050 w 5155357"/>
              <a:gd name="connsiteY10968" fmla="*/ 822236 h 1041673"/>
              <a:gd name="connsiteX10969" fmla="*/ 1175173 w 5155357"/>
              <a:gd name="connsiteY10969" fmla="*/ 825967 h 1041673"/>
              <a:gd name="connsiteX10970" fmla="*/ 1174801 w 5155357"/>
              <a:gd name="connsiteY10970" fmla="*/ 835791 h 1041673"/>
              <a:gd name="connsiteX10971" fmla="*/ 1175050 w 5155357"/>
              <a:gd name="connsiteY10971" fmla="*/ 840019 h 1041673"/>
              <a:gd name="connsiteX10972" fmla="*/ 1175547 w 5155357"/>
              <a:gd name="connsiteY10972" fmla="*/ 843128 h 1041673"/>
              <a:gd name="connsiteX10973" fmla="*/ 1175298 w 5155357"/>
              <a:gd name="connsiteY10973" fmla="*/ 862029 h 1041673"/>
              <a:gd name="connsiteX10974" fmla="*/ 1174987 w 5155357"/>
              <a:gd name="connsiteY10974" fmla="*/ 859791 h 1041673"/>
              <a:gd name="connsiteX10975" fmla="*/ 1175298 w 5155357"/>
              <a:gd name="connsiteY10975" fmla="*/ 862029 h 1041673"/>
              <a:gd name="connsiteX10976" fmla="*/ 1176168 w 5155357"/>
              <a:gd name="connsiteY10976" fmla="*/ 865449 h 1041673"/>
              <a:gd name="connsiteX10977" fmla="*/ 1175298 w 5155357"/>
              <a:gd name="connsiteY10977" fmla="*/ 862029 h 1041673"/>
              <a:gd name="connsiteX10978" fmla="*/ 1176168 w 5155357"/>
              <a:gd name="connsiteY10978" fmla="*/ 865449 h 1041673"/>
              <a:gd name="connsiteX10979" fmla="*/ 1146447 w 5155357"/>
              <a:gd name="connsiteY10979" fmla="*/ 760805 h 1041673"/>
              <a:gd name="connsiteX10980" fmla="*/ 1146447 w 5155357"/>
              <a:gd name="connsiteY10980" fmla="*/ 755395 h 1041673"/>
              <a:gd name="connsiteX10981" fmla="*/ 1146447 w 5155357"/>
              <a:gd name="connsiteY10981" fmla="*/ 760805 h 1041673"/>
              <a:gd name="connsiteX10982" fmla="*/ 1147008 w 5155357"/>
              <a:gd name="connsiteY10982" fmla="*/ 743519 h 1041673"/>
              <a:gd name="connsiteX10983" fmla="*/ 1146447 w 5155357"/>
              <a:gd name="connsiteY10983" fmla="*/ 746317 h 1041673"/>
              <a:gd name="connsiteX10984" fmla="*/ 1147008 w 5155357"/>
              <a:gd name="connsiteY10984" fmla="*/ 743519 h 1041673"/>
              <a:gd name="connsiteX10985" fmla="*/ 2593378 w 5155357"/>
              <a:gd name="connsiteY10985" fmla="*/ 98801 h 1041673"/>
              <a:gd name="connsiteX10986" fmla="*/ 2590580 w 5155357"/>
              <a:gd name="connsiteY10986" fmla="*/ 100480 h 1041673"/>
              <a:gd name="connsiteX10987" fmla="*/ 2593378 w 5155357"/>
              <a:gd name="connsiteY10987" fmla="*/ 98801 h 1041673"/>
              <a:gd name="connsiteX10988" fmla="*/ 2544134 w 5155357"/>
              <a:gd name="connsiteY10988" fmla="*/ 188399 h 1041673"/>
              <a:gd name="connsiteX10989" fmla="*/ 2543263 w 5155357"/>
              <a:gd name="connsiteY10989" fmla="*/ 191011 h 1041673"/>
              <a:gd name="connsiteX10990" fmla="*/ 2547056 w 5155357"/>
              <a:gd name="connsiteY10990" fmla="*/ 185850 h 1041673"/>
              <a:gd name="connsiteX10991" fmla="*/ 2544134 w 5155357"/>
              <a:gd name="connsiteY10991" fmla="*/ 188399 h 1041673"/>
              <a:gd name="connsiteX10992" fmla="*/ 2533812 w 5155357"/>
              <a:gd name="connsiteY10992" fmla="*/ 202389 h 1041673"/>
              <a:gd name="connsiteX10993" fmla="*/ 2533502 w 5155357"/>
              <a:gd name="connsiteY10993" fmla="*/ 203011 h 1041673"/>
              <a:gd name="connsiteX10994" fmla="*/ 2533812 w 5155357"/>
              <a:gd name="connsiteY10994" fmla="*/ 202389 h 1041673"/>
              <a:gd name="connsiteX10995" fmla="*/ 2536050 w 5155357"/>
              <a:gd name="connsiteY10995" fmla="*/ 196482 h 1041673"/>
              <a:gd name="connsiteX10996" fmla="*/ 2535553 w 5155357"/>
              <a:gd name="connsiteY10996" fmla="*/ 197290 h 1041673"/>
              <a:gd name="connsiteX10997" fmla="*/ 2534683 w 5155357"/>
              <a:gd name="connsiteY10997" fmla="*/ 199902 h 1041673"/>
              <a:gd name="connsiteX10998" fmla="*/ 2533812 w 5155357"/>
              <a:gd name="connsiteY10998" fmla="*/ 202389 h 1041673"/>
              <a:gd name="connsiteX10999" fmla="*/ 2538165 w 5155357"/>
              <a:gd name="connsiteY10999" fmla="*/ 195923 h 1041673"/>
              <a:gd name="connsiteX11000" fmla="*/ 2539782 w 5155357"/>
              <a:gd name="connsiteY11000" fmla="*/ 194244 h 1041673"/>
              <a:gd name="connsiteX11001" fmla="*/ 2538600 w 5155357"/>
              <a:gd name="connsiteY11001" fmla="*/ 195239 h 1041673"/>
              <a:gd name="connsiteX11002" fmla="*/ 2540341 w 5155357"/>
              <a:gd name="connsiteY11002" fmla="*/ 192192 h 1041673"/>
              <a:gd name="connsiteX11003" fmla="*/ 2536050 w 5155357"/>
              <a:gd name="connsiteY11003" fmla="*/ 196482 h 1041673"/>
              <a:gd name="connsiteX11004" fmla="*/ 2306430 w 5155357"/>
              <a:gd name="connsiteY11004" fmla="*/ 892559 h 1041673"/>
              <a:gd name="connsiteX11005" fmla="*/ 2306430 w 5155357"/>
              <a:gd name="connsiteY11005" fmla="*/ 892559 h 1041673"/>
              <a:gd name="connsiteX11006" fmla="*/ 2878586 w 5155357"/>
              <a:gd name="connsiteY11006" fmla="*/ 848475 h 1041673"/>
              <a:gd name="connsiteX11007" fmla="*/ 2879146 w 5155357"/>
              <a:gd name="connsiteY11007" fmla="*/ 849656 h 1041673"/>
              <a:gd name="connsiteX11008" fmla="*/ 2878586 w 5155357"/>
              <a:gd name="connsiteY11008" fmla="*/ 848475 h 1041673"/>
              <a:gd name="connsiteX11009" fmla="*/ 4186363 w 5155357"/>
              <a:gd name="connsiteY11009" fmla="*/ 259095 h 1041673"/>
              <a:gd name="connsiteX11010" fmla="*/ 4190281 w 5155357"/>
              <a:gd name="connsiteY11010" fmla="*/ 257230 h 1041673"/>
              <a:gd name="connsiteX11011" fmla="*/ 4184374 w 5155357"/>
              <a:gd name="connsiteY11011" fmla="*/ 253188 h 1041673"/>
              <a:gd name="connsiteX11012" fmla="*/ 4181949 w 5155357"/>
              <a:gd name="connsiteY11012" fmla="*/ 255116 h 1041673"/>
              <a:gd name="connsiteX11013" fmla="*/ 4186363 w 5155357"/>
              <a:gd name="connsiteY11013" fmla="*/ 259095 h 1041673"/>
              <a:gd name="connsiteX11014" fmla="*/ 4133947 w 5155357"/>
              <a:gd name="connsiteY11014" fmla="*/ 292982 h 1041673"/>
              <a:gd name="connsiteX11015" fmla="*/ 4125554 w 5155357"/>
              <a:gd name="connsiteY11015" fmla="*/ 300319 h 1041673"/>
              <a:gd name="connsiteX11016" fmla="*/ 4128228 w 5155357"/>
              <a:gd name="connsiteY11016" fmla="*/ 297085 h 1041673"/>
              <a:gd name="connsiteX11017" fmla="*/ 4133947 w 5155357"/>
              <a:gd name="connsiteY11017" fmla="*/ 292982 h 1041673"/>
              <a:gd name="connsiteX11018" fmla="*/ 4137989 w 5155357"/>
              <a:gd name="connsiteY11018" fmla="*/ 289500 h 1041673"/>
              <a:gd name="connsiteX11019" fmla="*/ 4135005 w 5155357"/>
              <a:gd name="connsiteY11019" fmla="*/ 289686 h 1041673"/>
              <a:gd name="connsiteX11020" fmla="*/ 4135564 w 5155357"/>
              <a:gd name="connsiteY11020" fmla="*/ 291925 h 1041673"/>
              <a:gd name="connsiteX11021" fmla="*/ 4137989 w 5155357"/>
              <a:gd name="connsiteY11021" fmla="*/ 289500 h 1041673"/>
              <a:gd name="connsiteX11022" fmla="*/ 4197556 w 5155357"/>
              <a:gd name="connsiteY11022" fmla="*/ 273023 h 1041673"/>
              <a:gd name="connsiteX11023" fmla="*/ 4199794 w 5155357"/>
              <a:gd name="connsiteY11023" fmla="*/ 271344 h 1041673"/>
              <a:gd name="connsiteX11024" fmla="*/ 4197556 w 5155357"/>
              <a:gd name="connsiteY11024" fmla="*/ 273023 h 1041673"/>
              <a:gd name="connsiteX11025" fmla="*/ 4180270 w 5155357"/>
              <a:gd name="connsiteY11025" fmla="*/ 279116 h 1041673"/>
              <a:gd name="connsiteX11026" fmla="*/ 4177472 w 5155357"/>
              <a:gd name="connsiteY11026" fmla="*/ 281976 h 1041673"/>
              <a:gd name="connsiteX11027" fmla="*/ 4180270 w 5155357"/>
              <a:gd name="connsiteY11027" fmla="*/ 279116 h 1041673"/>
              <a:gd name="connsiteX11028" fmla="*/ 4148000 w 5155357"/>
              <a:gd name="connsiteY11028" fmla="*/ 287137 h 1041673"/>
              <a:gd name="connsiteX11029" fmla="*/ 4150425 w 5155357"/>
              <a:gd name="connsiteY11029" fmla="*/ 285769 h 1041673"/>
              <a:gd name="connsiteX11030" fmla="*/ 4155088 w 5155357"/>
              <a:gd name="connsiteY11030" fmla="*/ 282163 h 1041673"/>
              <a:gd name="connsiteX11031" fmla="*/ 4148062 w 5155357"/>
              <a:gd name="connsiteY11031" fmla="*/ 287137 h 1041673"/>
              <a:gd name="connsiteX11032" fmla="*/ 4231504 w 5155357"/>
              <a:gd name="connsiteY11032" fmla="*/ 239696 h 1041673"/>
              <a:gd name="connsiteX11033" fmla="*/ 4231318 w 5155357"/>
              <a:gd name="connsiteY11033" fmla="*/ 240877 h 1041673"/>
              <a:gd name="connsiteX11034" fmla="*/ 4236479 w 5155357"/>
              <a:gd name="connsiteY11034" fmla="*/ 237457 h 1041673"/>
              <a:gd name="connsiteX11035" fmla="*/ 4231504 w 5155357"/>
              <a:gd name="connsiteY11035" fmla="*/ 239696 h 1041673"/>
              <a:gd name="connsiteX11036" fmla="*/ 4208809 w 5155357"/>
              <a:gd name="connsiteY11036" fmla="*/ 229561 h 1041673"/>
              <a:gd name="connsiteX11037" fmla="*/ 4212789 w 5155357"/>
              <a:gd name="connsiteY11037" fmla="*/ 227011 h 1041673"/>
              <a:gd name="connsiteX11038" fmla="*/ 4215898 w 5155357"/>
              <a:gd name="connsiteY11038" fmla="*/ 223716 h 1041673"/>
              <a:gd name="connsiteX11039" fmla="*/ 4205763 w 5155357"/>
              <a:gd name="connsiteY11039" fmla="*/ 229871 h 1041673"/>
              <a:gd name="connsiteX11040" fmla="*/ 4208872 w 5155357"/>
              <a:gd name="connsiteY11040" fmla="*/ 229561 h 1041673"/>
              <a:gd name="connsiteX11041" fmla="*/ 4229639 w 5155357"/>
              <a:gd name="connsiteY11041" fmla="*/ 218182 h 1041673"/>
              <a:gd name="connsiteX11042" fmla="*/ 4235297 w 5155357"/>
              <a:gd name="connsiteY11042" fmla="*/ 214389 h 1041673"/>
              <a:gd name="connsiteX11043" fmla="*/ 4238530 w 5155357"/>
              <a:gd name="connsiteY11043" fmla="*/ 212337 h 1041673"/>
              <a:gd name="connsiteX11044" fmla="*/ 4235794 w 5155357"/>
              <a:gd name="connsiteY11044" fmla="*/ 212835 h 1041673"/>
              <a:gd name="connsiteX11045" fmla="*/ 4222240 w 5155357"/>
              <a:gd name="connsiteY11045" fmla="*/ 221104 h 1041673"/>
              <a:gd name="connsiteX11046" fmla="*/ 4229639 w 5155357"/>
              <a:gd name="connsiteY11046" fmla="*/ 218182 h 1041673"/>
              <a:gd name="connsiteX11047" fmla="*/ 4249411 w 5155357"/>
              <a:gd name="connsiteY11047" fmla="*/ 211840 h 1041673"/>
              <a:gd name="connsiteX11048" fmla="*/ 4245432 w 5155357"/>
              <a:gd name="connsiteY11048" fmla="*/ 213208 h 1041673"/>
              <a:gd name="connsiteX11049" fmla="*/ 4240769 w 5155357"/>
              <a:gd name="connsiteY11049" fmla="*/ 217125 h 1041673"/>
              <a:gd name="connsiteX11050" fmla="*/ 4245929 w 5155357"/>
              <a:gd name="connsiteY11050" fmla="*/ 214887 h 1041673"/>
              <a:gd name="connsiteX11051" fmla="*/ 4249349 w 5155357"/>
              <a:gd name="connsiteY11051" fmla="*/ 211778 h 1041673"/>
              <a:gd name="connsiteX11052" fmla="*/ 4216395 w 5155357"/>
              <a:gd name="connsiteY11052" fmla="*/ 498043 h 1041673"/>
              <a:gd name="connsiteX11053" fmla="*/ 4212789 w 5155357"/>
              <a:gd name="connsiteY11053" fmla="*/ 504571 h 1041673"/>
              <a:gd name="connsiteX11054" fmla="*/ 4210923 w 5155357"/>
              <a:gd name="connsiteY11054" fmla="*/ 507991 h 1041673"/>
              <a:gd name="connsiteX11055" fmla="*/ 4217949 w 5155357"/>
              <a:gd name="connsiteY11055" fmla="*/ 497856 h 1041673"/>
              <a:gd name="connsiteX11056" fmla="*/ 4224105 w 5155357"/>
              <a:gd name="connsiteY11056" fmla="*/ 488592 h 1041673"/>
              <a:gd name="connsiteX11057" fmla="*/ 4222550 w 5155357"/>
              <a:gd name="connsiteY11057" fmla="*/ 489276 h 1041673"/>
              <a:gd name="connsiteX11058" fmla="*/ 4216395 w 5155357"/>
              <a:gd name="connsiteY11058" fmla="*/ 498043 h 1041673"/>
              <a:gd name="connsiteX11059" fmla="*/ 4187856 w 5155357"/>
              <a:gd name="connsiteY11059" fmla="*/ 539640 h 1041673"/>
              <a:gd name="connsiteX11060" fmla="*/ 4190156 w 5155357"/>
              <a:gd name="connsiteY11060" fmla="*/ 536282 h 1041673"/>
              <a:gd name="connsiteX11061" fmla="*/ 4184933 w 5155357"/>
              <a:gd name="connsiteY11061" fmla="*/ 543246 h 1041673"/>
              <a:gd name="connsiteX11062" fmla="*/ 4187856 w 5155357"/>
              <a:gd name="connsiteY11062" fmla="*/ 539640 h 1041673"/>
              <a:gd name="connsiteX11063" fmla="*/ 4194757 w 5155357"/>
              <a:gd name="connsiteY11063" fmla="*/ 530189 h 1041673"/>
              <a:gd name="connsiteX11064" fmla="*/ 4191462 w 5155357"/>
              <a:gd name="connsiteY11064" fmla="*/ 533670 h 1041673"/>
              <a:gd name="connsiteX11065" fmla="*/ 4191462 w 5155357"/>
              <a:gd name="connsiteY11065" fmla="*/ 533670 h 1041673"/>
              <a:gd name="connsiteX11066" fmla="*/ 4190218 w 5155357"/>
              <a:gd name="connsiteY11066" fmla="*/ 536220 h 1041673"/>
              <a:gd name="connsiteX11067" fmla="*/ 4194757 w 5155357"/>
              <a:gd name="connsiteY11067" fmla="*/ 530126 h 1041673"/>
              <a:gd name="connsiteX11068" fmla="*/ 4132020 w 5155357"/>
              <a:gd name="connsiteY11068" fmla="*/ 625258 h 1041673"/>
              <a:gd name="connsiteX11069" fmla="*/ 4127730 w 5155357"/>
              <a:gd name="connsiteY11069" fmla="*/ 630419 h 1041673"/>
              <a:gd name="connsiteX11070" fmla="*/ 4124124 w 5155357"/>
              <a:gd name="connsiteY11070" fmla="*/ 635082 h 1041673"/>
              <a:gd name="connsiteX11071" fmla="*/ 4141471 w 5155357"/>
              <a:gd name="connsiteY11071" fmla="*/ 615683 h 1041673"/>
              <a:gd name="connsiteX11072" fmla="*/ 4132020 w 5155357"/>
              <a:gd name="connsiteY11072" fmla="*/ 625320 h 1041673"/>
              <a:gd name="connsiteX11073" fmla="*/ 4046402 w 5155357"/>
              <a:gd name="connsiteY11073" fmla="*/ 688803 h 1041673"/>
              <a:gd name="connsiteX11074" fmla="*/ 4042609 w 5155357"/>
              <a:gd name="connsiteY11074" fmla="*/ 693093 h 1041673"/>
              <a:gd name="connsiteX11075" fmla="*/ 4039314 w 5155357"/>
              <a:gd name="connsiteY11075" fmla="*/ 697757 h 1041673"/>
              <a:gd name="connsiteX11076" fmla="*/ 4044288 w 5155357"/>
              <a:gd name="connsiteY11076" fmla="*/ 693466 h 1041673"/>
              <a:gd name="connsiteX11077" fmla="*/ 4049449 w 5155357"/>
              <a:gd name="connsiteY11077" fmla="*/ 687435 h 1041673"/>
              <a:gd name="connsiteX11078" fmla="*/ 4046340 w 5155357"/>
              <a:gd name="connsiteY11078" fmla="*/ 688803 h 1041673"/>
              <a:gd name="connsiteX11079" fmla="*/ 4030920 w 5155357"/>
              <a:gd name="connsiteY11079" fmla="*/ 707581 h 1041673"/>
              <a:gd name="connsiteX11080" fmla="*/ 4035396 w 5155357"/>
              <a:gd name="connsiteY11080" fmla="*/ 702607 h 1041673"/>
              <a:gd name="connsiteX11081" fmla="*/ 4030733 w 5155357"/>
              <a:gd name="connsiteY11081" fmla="*/ 705529 h 1041673"/>
              <a:gd name="connsiteX11082" fmla="*/ 4030920 w 5155357"/>
              <a:gd name="connsiteY11082" fmla="*/ 707581 h 1041673"/>
              <a:gd name="connsiteX11083" fmla="*/ 3773443 w 5155357"/>
              <a:gd name="connsiteY11083" fmla="*/ 483493 h 1041673"/>
              <a:gd name="connsiteX11084" fmla="*/ 3773443 w 5155357"/>
              <a:gd name="connsiteY11084" fmla="*/ 483991 h 1041673"/>
              <a:gd name="connsiteX11085" fmla="*/ 3773443 w 5155357"/>
              <a:gd name="connsiteY11085" fmla="*/ 483493 h 1041673"/>
              <a:gd name="connsiteX11086" fmla="*/ 3751681 w 5155357"/>
              <a:gd name="connsiteY11086" fmla="*/ 488405 h 1041673"/>
              <a:gd name="connsiteX11087" fmla="*/ 3752241 w 5155357"/>
              <a:gd name="connsiteY11087" fmla="*/ 487846 h 1041673"/>
              <a:gd name="connsiteX11088" fmla="*/ 3751121 w 5155357"/>
              <a:gd name="connsiteY11088" fmla="*/ 486789 h 1041673"/>
              <a:gd name="connsiteX11089" fmla="*/ 3751681 w 5155357"/>
              <a:gd name="connsiteY11089" fmla="*/ 488405 h 1041673"/>
              <a:gd name="connsiteX11090" fmla="*/ 2223112 w 5155357"/>
              <a:gd name="connsiteY11090" fmla="*/ 473110 h 1041673"/>
              <a:gd name="connsiteX11091" fmla="*/ 2219816 w 5155357"/>
              <a:gd name="connsiteY11091" fmla="*/ 471804 h 1041673"/>
              <a:gd name="connsiteX11092" fmla="*/ 2214905 w 5155357"/>
              <a:gd name="connsiteY11092" fmla="*/ 470747 h 1041673"/>
              <a:gd name="connsiteX11093" fmla="*/ 2211236 w 5155357"/>
              <a:gd name="connsiteY11093" fmla="*/ 467762 h 1041673"/>
              <a:gd name="connsiteX11094" fmla="*/ 2211733 w 5155357"/>
              <a:gd name="connsiteY11094" fmla="*/ 469503 h 1041673"/>
              <a:gd name="connsiteX11095" fmla="*/ 2213536 w 5155357"/>
              <a:gd name="connsiteY11095" fmla="*/ 472177 h 1041673"/>
              <a:gd name="connsiteX11096" fmla="*/ 2215402 w 5155357"/>
              <a:gd name="connsiteY11096" fmla="*/ 473047 h 1041673"/>
              <a:gd name="connsiteX11097" fmla="*/ 2217827 w 5155357"/>
              <a:gd name="connsiteY11097" fmla="*/ 473421 h 1041673"/>
              <a:gd name="connsiteX11098" fmla="*/ 2221122 w 5155357"/>
              <a:gd name="connsiteY11098" fmla="*/ 474726 h 1041673"/>
              <a:gd name="connsiteX11099" fmla="*/ 2224728 w 5155357"/>
              <a:gd name="connsiteY11099" fmla="*/ 474291 h 1041673"/>
              <a:gd name="connsiteX11100" fmla="*/ 2223112 w 5155357"/>
              <a:gd name="connsiteY11100" fmla="*/ 473172 h 1041673"/>
              <a:gd name="connsiteX11101" fmla="*/ 2210179 w 5155357"/>
              <a:gd name="connsiteY11101" fmla="*/ 408383 h 1041673"/>
              <a:gd name="connsiteX11102" fmla="*/ 2210427 w 5155357"/>
              <a:gd name="connsiteY11102" fmla="*/ 411367 h 1041673"/>
              <a:gd name="connsiteX11103" fmla="*/ 2211173 w 5155357"/>
              <a:gd name="connsiteY11103" fmla="*/ 408694 h 1041673"/>
              <a:gd name="connsiteX11104" fmla="*/ 2210117 w 5155357"/>
              <a:gd name="connsiteY11104" fmla="*/ 408383 h 1041673"/>
              <a:gd name="connsiteX11105" fmla="*/ 2559865 w 5155357"/>
              <a:gd name="connsiteY11105" fmla="*/ 647455 h 1041673"/>
              <a:gd name="connsiteX11106" fmla="*/ 2557004 w 5155357"/>
              <a:gd name="connsiteY11106" fmla="*/ 648637 h 1041673"/>
              <a:gd name="connsiteX11107" fmla="*/ 2552714 w 5155357"/>
              <a:gd name="connsiteY11107" fmla="*/ 650688 h 1041673"/>
              <a:gd name="connsiteX11108" fmla="*/ 2549419 w 5155357"/>
              <a:gd name="connsiteY11108" fmla="*/ 651994 h 1041673"/>
              <a:gd name="connsiteX11109" fmla="*/ 2548300 w 5155357"/>
              <a:gd name="connsiteY11109" fmla="*/ 652989 h 1041673"/>
              <a:gd name="connsiteX11110" fmla="*/ 2552403 w 5155357"/>
              <a:gd name="connsiteY11110" fmla="*/ 651559 h 1041673"/>
              <a:gd name="connsiteX11111" fmla="*/ 2555761 w 5155357"/>
              <a:gd name="connsiteY11111" fmla="*/ 650378 h 1041673"/>
              <a:gd name="connsiteX11112" fmla="*/ 2560237 w 5155357"/>
              <a:gd name="connsiteY11112" fmla="*/ 648077 h 1041673"/>
              <a:gd name="connsiteX11113" fmla="*/ 2564901 w 5155357"/>
              <a:gd name="connsiteY11113" fmla="*/ 645776 h 1041673"/>
              <a:gd name="connsiteX11114" fmla="*/ 2563036 w 5155357"/>
              <a:gd name="connsiteY11114" fmla="*/ 646149 h 1041673"/>
              <a:gd name="connsiteX11115" fmla="*/ 2559865 w 5155357"/>
              <a:gd name="connsiteY11115" fmla="*/ 647517 h 1041673"/>
              <a:gd name="connsiteX11116" fmla="*/ 3122010 w 5155357"/>
              <a:gd name="connsiteY11116" fmla="*/ 607351 h 1041673"/>
              <a:gd name="connsiteX11117" fmla="*/ 3121637 w 5155357"/>
              <a:gd name="connsiteY11117" fmla="*/ 609340 h 1041673"/>
              <a:gd name="connsiteX11118" fmla="*/ 3121575 w 5155357"/>
              <a:gd name="connsiteY11118" fmla="*/ 610460 h 1041673"/>
              <a:gd name="connsiteX11119" fmla="*/ 3122010 w 5155357"/>
              <a:gd name="connsiteY11119" fmla="*/ 610708 h 1041673"/>
              <a:gd name="connsiteX11120" fmla="*/ 3122010 w 5155357"/>
              <a:gd name="connsiteY11120" fmla="*/ 607351 h 1041673"/>
              <a:gd name="connsiteX11121" fmla="*/ 3480401 w 5155357"/>
              <a:gd name="connsiteY11121" fmla="*/ 569360 h 1041673"/>
              <a:gd name="connsiteX11122" fmla="*/ 3482639 w 5155357"/>
              <a:gd name="connsiteY11122" fmla="*/ 567184 h 1041673"/>
              <a:gd name="connsiteX11123" fmla="*/ 3480401 w 5155357"/>
              <a:gd name="connsiteY11123" fmla="*/ 569360 h 1041673"/>
              <a:gd name="connsiteX11124" fmla="*/ 3489852 w 5155357"/>
              <a:gd name="connsiteY11124" fmla="*/ 555433 h 1041673"/>
              <a:gd name="connsiteX11125" fmla="*/ 3488173 w 5155357"/>
              <a:gd name="connsiteY11125" fmla="*/ 558790 h 1041673"/>
              <a:gd name="connsiteX11126" fmla="*/ 3489852 w 5155357"/>
              <a:gd name="connsiteY11126" fmla="*/ 555433 h 1041673"/>
              <a:gd name="connsiteX11127" fmla="*/ 3479282 w 5155357"/>
              <a:gd name="connsiteY11127" fmla="*/ 577257 h 1041673"/>
              <a:gd name="connsiteX11128" fmla="*/ 3474245 w 5155357"/>
              <a:gd name="connsiteY11128" fmla="*/ 585589 h 1041673"/>
              <a:gd name="connsiteX11129" fmla="*/ 3479282 w 5155357"/>
              <a:gd name="connsiteY11129" fmla="*/ 577257 h 1041673"/>
              <a:gd name="connsiteX11130" fmla="*/ 3445147 w 5155357"/>
              <a:gd name="connsiteY11130" fmla="*/ 627558 h 1041673"/>
              <a:gd name="connsiteX11131" fmla="*/ 3441851 w 5155357"/>
              <a:gd name="connsiteY11131" fmla="*/ 634709 h 1041673"/>
              <a:gd name="connsiteX11132" fmla="*/ 3448566 w 5155357"/>
              <a:gd name="connsiteY11132" fmla="*/ 623019 h 1041673"/>
              <a:gd name="connsiteX11133" fmla="*/ 3445147 w 5155357"/>
              <a:gd name="connsiteY11133" fmla="*/ 627558 h 1041673"/>
              <a:gd name="connsiteX11134" fmla="*/ 3450804 w 5155357"/>
              <a:gd name="connsiteY11134" fmla="*/ 620719 h 1041673"/>
              <a:gd name="connsiteX11135" fmla="*/ 3452483 w 5155357"/>
              <a:gd name="connsiteY11135" fmla="*/ 616802 h 1041673"/>
              <a:gd name="connsiteX11136" fmla="*/ 3450804 w 5155357"/>
              <a:gd name="connsiteY11136" fmla="*/ 620719 h 1041673"/>
              <a:gd name="connsiteX11137" fmla="*/ 3452483 w 5155357"/>
              <a:gd name="connsiteY11137" fmla="*/ 642481 h 1041673"/>
              <a:gd name="connsiteX11138" fmla="*/ 3445768 w 5155357"/>
              <a:gd name="connsiteY11138" fmla="*/ 653673 h 1041673"/>
              <a:gd name="connsiteX11139" fmla="*/ 3453603 w 5155357"/>
              <a:gd name="connsiteY11139" fmla="*/ 643041 h 1041673"/>
              <a:gd name="connsiteX11140" fmla="*/ 3452483 w 5155357"/>
              <a:gd name="connsiteY11140" fmla="*/ 642419 h 1041673"/>
              <a:gd name="connsiteX11141" fmla="*/ 3859932 w 5155357"/>
              <a:gd name="connsiteY11141" fmla="*/ 322640 h 1041673"/>
              <a:gd name="connsiteX11142" fmla="*/ 3859932 w 5155357"/>
              <a:gd name="connsiteY11142" fmla="*/ 322640 h 1041673"/>
              <a:gd name="connsiteX11143" fmla="*/ 3857756 w 5155357"/>
              <a:gd name="connsiteY11143" fmla="*/ 330723 h 1041673"/>
              <a:gd name="connsiteX11144" fmla="*/ 3853776 w 5155357"/>
              <a:gd name="connsiteY11144" fmla="*/ 343718 h 1041673"/>
              <a:gd name="connsiteX11145" fmla="*/ 3852346 w 5155357"/>
              <a:gd name="connsiteY11145" fmla="*/ 350060 h 1041673"/>
              <a:gd name="connsiteX11146" fmla="*/ 3854896 w 5155357"/>
              <a:gd name="connsiteY11146" fmla="*/ 343905 h 1041673"/>
              <a:gd name="connsiteX11147" fmla="*/ 3856948 w 5155357"/>
              <a:gd name="connsiteY11147" fmla="*/ 337438 h 1041673"/>
              <a:gd name="connsiteX11148" fmla="*/ 3859621 w 5155357"/>
              <a:gd name="connsiteY11148" fmla="*/ 329480 h 1041673"/>
              <a:gd name="connsiteX11149" fmla="*/ 3863103 w 5155357"/>
              <a:gd name="connsiteY11149" fmla="*/ 312878 h 1041673"/>
              <a:gd name="connsiteX11150" fmla="*/ 3861175 w 5155357"/>
              <a:gd name="connsiteY11150" fmla="*/ 318785 h 1041673"/>
              <a:gd name="connsiteX11151" fmla="*/ 3859870 w 5155357"/>
              <a:gd name="connsiteY11151" fmla="*/ 322702 h 1041673"/>
              <a:gd name="connsiteX11152" fmla="*/ 3850170 w 5155357"/>
              <a:gd name="connsiteY11152" fmla="*/ 354040 h 1041673"/>
              <a:gd name="connsiteX11153" fmla="*/ 3847870 w 5155357"/>
              <a:gd name="connsiteY11153" fmla="*/ 361625 h 1041673"/>
              <a:gd name="connsiteX11154" fmla="*/ 3846315 w 5155357"/>
              <a:gd name="connsiteY11154" fmla="*/ 368092 h 1041673"/>
              <a:gd name="connsiteX11155" fmla="*/ 3848243 w 5155357"/>
              <a:gd name="connsiteY11155" fmla="*/ 365480 h 1041673"/>
              <a:gd name="connsiteX11156" fmla="*/ 3849175 w 5155357"/>
              <a:gd name="connsiteY11156" fmla="*/ 360568 h 1041673"/>
              <a:gd name="connsiteX11157" fmla="*/ 3850233 w 5155357"/>
              <a:gd name="connsiteY11157" fmla="*/ 353978 h 1041673"/>
              <a:gd name="connsiteX11158" fmla="*/ 3872741 w 5155357"/>
              <a:gd name="connsiteY11158" fmla="*/ 281976 h 1041673"/>
              <a:gd name="connsiteX11159" fmla="*/ 3869507 w 5155357"/>
              <a:gd name="connsiteY11159" fmla="*/ 291800 h 1041673"/>
              <a:gd name="connsiteX11160" fmla="*/ 3867082 w 5155357"/>
              <a:gd name="connsiteY11160" fmla="*/ 300319 h 1041673"/>
              <a:gd name="connsiteX11161" fmla="*/ 3865777 w 5155357"/>
              <a:gd name="connsiteY11161" fmla="*/ 306350 h 1041673"/>
              <a:gd name="connsiteX11162" fmla="*/ 3868201 w 5155357"/>
              <a:gd name="connsiteY11162" fmla="*/ 301562 h 1041673"/>
              <a:gd name="connsiteX11163" fmla="*/ 3870502 w 5155357"/>
              <a:gd name="connsiteY11163" fmla="*/ 292795 h 1041673"/>
              <a:gd name="connsiteX11164" fmla="*/ 3872679 w 5155357"/>
              <a:gd name="connsiteY11164" fmla="*/ 281976 h 1041673"/>
              <a:gd name="connsiteX11165" fmla="*/ 3841528 w 5155357"/>
              <a:gd name="connsiteY11165" fmla="*/ 383947 h 1041673"/>
              <a:gd name="connsiteX11166" fmla="*/ 3840533 w 5155357"/>
              <a:gd name="connsiteY11166" fmla="*/ 386932 h 1041673"/>
              <a:gd name="connsiteX11167" fmla="*/ 3839352 w 5155357"/>
              <a:gd name="connsiteY11167" fmla="*/ 391035 h 1041673"/>
              <a:gd name="connsiteX11168" fmla="*/ 3837921 w 5155357"/>
              <a:gd name="connsiteY11168" fmla="*/ 396320 h 1041673"/>
              <a:gd name="connsiteX11169" fmla="*/ 3837299 w 5155357"/>
              <a:gd name="connsiteY11169" fmla="*/ 398372 h 1041673"/>
              <a:gd name="connsiteX11170" fmla="*/ 3839911 w 5155357"/>
              <a:gd name="connsiteY11170" fmla="*/ 392839 h 1041673"/>
              <a:gd name="connsiteX11171" fmla="*/ 3841590 w 5155357"/>
              <a:gd name="connsiteY11171" fmla="*/ 383947 h 1041673"/>
              <a:gd name="connsiteX11172" fmla="*/ 4771266 w 5155357"/>
              <a:gd name="connsiteY11172" fmla="*/ 156502 h 1041673"/>
              <a:gd name="connsiteX11173" fmla="*/ 4770147 w 5155357"/>
              <a:gd name="connsiteY11173" fmla="*/ 156502 h 1041673"/>
              <a:gd name="connsiteX11174" fmla="*/ 4770147 w 5155357"/>
              <a:gd name="connsiteY11174" fmla="*/ 157621 h 1041673"/>
              <a:gd name="connsiteX11175" fmla="*/ 4771266 w 5155357"/>
              <a:gd name="connsiteY11175" fmla="*/ 157621 h 1041673"/>
              <a:gd name="connsiteX11176" fmla="*/ 4771266 w 5155357"/>
              <a:gd name="connsiteY11176" fmla="*/ 156502 h 1041673"/>
              <a:gd name="connsiteX11177" fmla="*/ 4328066 w 5155357"/>
              <a:gd name="connsiteY11177" fmla="*/ 418331 h 1041673"/>
              <a:gd name="connsiteX11178" fmla="*/ 4328066 w 5155357"/>
              <a:gd name="connsiteY11178" fmla="*/ 416093 h 1041673"/>
              <a:gd name="connsiteX11179" fmla="*/ 4325828 w 5155357"/>
              <a:gd name="connsiteY11179" fmla="*/ 416652 h 1041673"/>
              <a:gd name="connsiteX11180" fmla="*/ 4328066 w 5155357"/>
              <a:gd name="connsiteY11180" fmla="*/ 418331 h 1041673"/>
              <a:gd name="connsiteX11181" fmla="*/ 4867268 w 5155357"/>
              <a:gd name="connsiteY11181" fmla="*/ 454643 h 1041673"/>
              <a:gd name="connsiteX11182" fmla="*/ 4867268 w 5155357"/>
              <a:gd name="connsiteY11182" fmla="*/ 455762 h 1041673"/>
              <a:gd name="connsiteX11183" fmla="*/ 4867828 w 5155357"/>
              <a:gd name="connsiteY11183" fmla="*/ 454083 h 1041673"/>
              <a:gd name="connsiteX11184" fmla="*/ 4867268 w 5155357"/>
              <a:gd name="connsiteY11184" fmla="*/ 454643 h 1041673"/>
              <a:gd name="connsiteX11185" fmla="*/ 4845506 w 5155357"/>
              <a:gd name="connsiteY11185" fmla="*/ 455762 h 1041673"/>
              <a:gd name="connsiteX11186" fmla="*/ 4845506 w 5155357"/>
              <a:gd name="connsiteY11186" fmla="*/ 456881 h 1041673"/>
              <a:gd name="connsiteX11187" fmla="*/ 4846066 w 5155357"/>
              <a:gd name="connsiteY11187" fmla="*/ 455203 h 1041673"/>
              <a:gd name="connsiteX11188" fmla="*/ 4845506 w 5155357"/>
              <a:gd name="connsiteY11188" fmla="*/ 455762 h 1041673"/>
              <a:gd name="connsiteX11189" fmla="*/ 4868947 w 5155357"/>
              <a:gd name="connsiteY11189" fmla="*/ 473047 h 1041673"/>
              <a:gd name="connsiteX11190" fmla="*/ 4868947 w 5155357"/>
              <a:gd name="connsiteY11190" fmla="*/ 474726 h 1041673"/>
              <a:gd name="connsiteX11191" fmla="*/ 4868947 w 5155357"/>
              <a:gd name="connsiteY11191" fmla="*/ 473047 h 1041673"/>
              <a:gd name="connsiteX11192" fmla="*/ 4847185 w 5155357"/>
              <a:gd name="connsiteY11192" fmla="*/ 474167 h 1041673"/>
              <a:gd name="connsiteX11193" fmla="*/ 4847745 w 5155357"/>
              <a:gd name="connsiteY11193" fmla="*/ 475845 h 1041673"/>
              <a:gd name="connsiteX11194" fmla="*/ 4848304 w 5155357"/>
              <a:gd name="connsiteY11194" fmla="*/ 475286 h 1041673"/>
              <a:gd name="connsiteX11195" fmla="*/ 4847185 w 5155357"/>
              <a:gd name="connsiteY11195" fmla="*/ 474167 h 1041673"/>
              <a:gd name="connsiteX11196" fmla="*/ 4796945 w 5155357"/>
              <a:gd name="connsiteY11196" fmla="*/ 494810 h 1041673"/>
              <a:gd name="connsiteX11197" fmla="*/ 4795827 w 5155357"/>
              <a:gd name="connsiteY11197" fmla="*/ 497608 h 1041673"/>
              <a:gd name="connsiteX11198" fmla="*/ 4798065 w 5155357"/>
              <a:gd name="connsiteY11198" fmla="*/ 497608 h 1041673"/>
              <a:gd name="connsiteX11199" fmla="*/ 4796945 w 5155357"/>
              <a:gd name="connsiteY11199" fmla="*/ 494810 h 1041673"/>
              <a:gd name="connsiteX11200" fmla="*/ 4798065 w 5155357"/>
              <a:gd name="connsiteY11200" fmla="*/ 513774 h 1041673"/>
              <a:gd name="connsiteX11201" fmla="*/ 4797505 w 5155357"/>
              <a:gd name="connsiteY11201" fmla="*/ 516572 h 1041673"/>
              <a:gd name="connsiteX11202" fmla="*/ 4798065 w 5155357"/>
              <a:gd name="connsiteY11202" fmla="*/ 513774 h 1041673"/>
              <a:gd name="connsiteX11203" fmla="*/ 4775743 w 5155357"/>
              <a:gd name="connsiteY11203" fmla="*/ 517691 h 1041673"/>
              <a:gd name="connsiteX11204" fmla="*/ 4777982 w 5155357"/>
              <a:gd name="connsiteY11204" fmla="*/ 517131 h 1041673"/>
              <a:gd name="connsiteX11205" fmla="*/ 4776862 w 5155357"/>
              <a:gd name="connsiteY11205" fmla="*/ 514333 h 1041673"/>
              <a:gd name="connsiteX11206" fmla="*/ 4775743 w 5155357"/>
              <a:gd name="connsiteY11206" fmla="*/ 517691 h 1041673"/>
              <a:gd name="connsiteX11207" fmla="*/ 4447509 w 5155357"/>
              <a:gd name="connsiteY11207" fmla="*/ 523846 h 1041673"/>
              <a:gd name="connsiteX11208" fmla="*/ 4447509 w 5155357"/>
              <a:gd name="connsiteY11208" fmla="*/ 520489 h 1041673"/>
              <a:gd name="connsiteX11209" fmla="*/ 4447509 w 5155357"/>
              <a:gd name="connsiteY11209" fmla="*/ 523846 h 1041673"/>
              <a:gd name="connsiteX11210" fmla="*/ 4445830 w 5155357"/>
              <a:gd name="connsiteY11210" fmla="*/ 527204 h 1041673"/>
              <a:gd name="connsiteX11211" fmla="*/ 4446389 w 5155357"/>
              <a:gd name="connsiteY11211" fmla="*/ 528323 h 1041673"/>
              <a:gd name="connsiteX11212" fmla="*/ 4445830 w 5155357"/>
              <a:gd name="connsiteY11212" fmla="*/ 527204 h 1041673"/>
              <a:gd name="connsiteX11213" fmla="*/ 4781339 w 5155357"/>
              <a:gd name="connsiteY11213" fmla="*/ 534976 h 1041673"/>
              <a:gd name="connsiteX11214" fmla="*/ 4779661 w 5155357"/>
              <a:gd name="connsiteY11214" fmla="*/ 534976 h 1041673"/>
              <a:gd name="connsiteX11215" fmla="*/ 4779661 w 5155357"/>
              <a:gd name="connsiteY11215" fmla="*/ 536655 h 1041673"/>
              <a:gd name="connsiteX11216" fmla="*/ 4781339 w 5155357"/>
              <a:gd name="connsiteY11216" fmla="*/ 536655 h 1041673"/>
              <a:gd name="connsiteX11217" fmla="*/ 4781339 w 5155357"/>
              <a:gd name="connsiteY11217" fmla="*/ 534976 h 1041673"/>
              <a:gd name="connsiteX11218" fmla="*/ 4757898 w 5155357"/>
              <a:gd name="connsiteY11218" fmla="*/ 536095 h 1041673"/>
              <a:gd name="connsiteX11219" fmla="*/ 4757898 w 5155357"/>
              <a:gd name="connsiteY11219" fmla="*/ 537774 h 1041673"/>
              <a:gd name="connsiteX11220" fmla="*/ 4759017 w 5155357"/>
              <a:gd name="connsiteY11220" fmla="*/ 537774 h 1041673"/>
              <a:gd name="connsiteX11221" fmla="*/ 4759577 w 5155357"/>
              <a:gd name="connsiteY11221" fmla="*/ 536095 h 1041673"/>
              <a:gd name="connsiteX11222" fmla="*/ 4757898 w 5155357"/>
              <a:gd name="connsiteY11222" fmla="*/ 536095 h 1041673"/>
              <a:gd name="connsiteX11223" fmla="*/ 4783018 w 5155357"/>
              <a:gd name="connsiteY11223" fmla="*/ 554002 h 1041673"/>
              <a:gd name="connsiteX11224" fmla="*/ 4780779 w 5155357"/>
              <a:gd name="connsiteY11224" fmla="*/ 555122 h 1041673"/>
              <a:gd name="connsiteX11225" fmla="*/ 4783018 w 5155357"/>
              <a:gd name="connsiteY11225" fmla="*/ 554002 h 1041673"/>
              <a:gd name="connsiteX11226" fmla="*/ 4759577 w 5155357"/>
              <a:gd name="connsiteY11226" fmla="*/ 554562 h 1041673"/>
              <a:gd name="connsiteX11227" fmla="*/ 4759577 w 5155357"/>
              <a:gd name="connsiteY11227" fmla="*/ 556800 h 1041673"/>
              <a:gd name="connsiteX11228" fmla="*/ 4759577 w 5155357"/>
              <a:gd name="connsiteY11228" fmla="*/ 554562 h 1041673"/>
              <a:gd name="connsiteX11229" fmla="*/ 4345351 w 5155357"/>
              <a:gd name="connsiteY11229" fmla="*/ 560655 h 1041673"/>
              <a:gd name="connsiteX11230" fmla="*/ 4347590 w 5155357"/>
              <a:gd name="connsiteY11230" fmla="*/ 564013 h 1041673"/>
              <a:gd name="connsiteX11231" fmla="*/ 4345351 w 5155357"/>
              <a:gd name="connsiteY11231" fmla="*/ 560655 h 1041673"/>
              <a:gd name="connsiteX11232" fmla="*/ 4439674 w 5155357"/>
              <a:gd name="connsiteY11232" fmla="*/ 564013 h 1041673"/>
              <a:gd name="connsiteX11233" fmla="*/ 4438555 w 5155357"/>
              <a:gd name="connsiteY11233" fmla="*/ 567371 h 1041673"/>
              <a:gd name="connsiteX11234" fmla="*/ 4439674 w 5155357"/>
              <a:gd name="connsiteY11234" fmla="*/ 564013 h 1041673"/>
              <a:gd name="connsiteX11235" fmla="*/ 4815350 w 5155357"/>
              <a:gd name="connsiteY11235" fmla="*/ 722566 h 1041673"/>
              <a:gd name="connsiteX11236" fmla="*/ 4813671 w 5155357"/>
              <a:gd name="connsiteY11236" fmla="*/ 720327 h 1041673"/>
              <a:gd name="connsiteX11237" fmla="*/ 4815350 w 5155357"/>
              <a:gd name="connsiteY11237" fmla="*/ 722566 h 1041673"/>
              <a:gd name="connsiteX11238" fmla="*/ 4835496 w 5155357"/>
              <a:gd name="connsiteY11238" fmla="*/ 723685 h 1041673"/>
              <a:gd name="connsiteX11239" fmla="*/ 4836615 w 5155357"/>
              <a:gd name="connsiteY11239" fmla="*/ 725923 h 1041673"/>
              <a:gd name="connsiteX11240" fmla="*/ 4835496 w 5155357"/>
              <a:gd name="connsiteY11240" fmla="*/ 723685 h 1041673"/>
              <a:gd name="connsiteX11241" fmla="*/ 4513354 w 5155357"/>
              <a:gd name="connsiteY11241" fmla="*/ 807997 h 1041673"/>
              <a:gd name="connsiteX11242" fmla="*/ 4513914 w 5155357"/>
              <a:gd name="connsiteY11242" fmla="*/ 808557 h 1041673"/>
              <a:gd name="connsiteX11243" fmla="*/ 4515033 w 5155357"/>
              <a:gd name="connsiteY11243" fmla="*/ 808557 h 1041673"/>
              <a:gd name="connsiteX11244" fmla="*/ 4513354 w 5155357"/>
              <a:gd name="connsiteY11244" fmla="*/ 807997 h 1041673"/>
              <a:gd name="connsiteX11245" fmla="*/ 4520629 w 5155357"/>
              <a:gd name="connsiteY11245" fmla="*/ 809676 h 1041673"/>
              <a:gd name="connsiteX11246" fmla="*/ 4517271 w 5155357"/>
              <a:gd name="connsiteY11246" fmla="*/ 808557 h 1041673"/>
              <a:gd name="connsiteX11247" fmla="*/ 4520629 w 5155357"/>
              <a:gd name="connsiteY11247" fmla="*/ 809676 h 1041673"/>
              <a:gd name="connsiteX11248" fmla="*/ 4540712 w 5155357"/>
              <a:gd name="connsiteY11248" fmla="*/ 823044 h 1041673"/>
              <a:gd name="connsiteX11249" fmla="*/ 4543511 w 5155357"/>
              <a:gd name="connsiteY11249" fmla="*/ 824723 h 1041673"/>
              <a:gd name="connsiteX11250" fmla="*/ 4540712 w 5155357"/>
              <a:gd name="connsiteY11250" fmla="*/ 823044 h 1041673"/>
              <a:gd name="connsiteX11251" fmla="*/ 4566392 w 5155357"/>
              <a:gd name="connsiteY11251" fmla="*/ 830319 h 1041673"/>
              <a:gd name="connsiteX11252" fmla="*/ 4565273 w 5155357"/>
              <a:gd name="connsiteY11252" fmla="*/ 831998 h 1041673"/>
              <a:gd name="connsiteX11253" fmla="*/ 4566951 w 5155357"/>
              <a:gd name="connsiteY11253" fmla="*/ 831998 h 1041673"/>
              <a:gd name="connsiteX11254" fmla="*/ 4566392 w 5155357"/>
              <a:gd name="connsiteY11254" fmla="*/ 830319 h 1041673"/>
              <a:gd name="connsiteX11255" fmla="*/ 4617191 w 5155357"/>
              <a:gd name="connsiteY11255" fmla="*/ 843128 h 1041673"/>
              <a:gd name="connsiteX11256" fmla="*/ 4619429 w 5155357"/>
              <a:gd name="connsiteY11256" fmla="*/ 844806 h 1041673"/>
              <a:gd name="connsiteX11257" fmla="*/ 4617191 w 5155357"/>
              <a:gd name="connsiteY11257" fmla="*/ 843128 h 1041673"/>
              <a:gd name="connsiteX11258" fmla="*/ 4608237 w 5155357"/>
              <a:gd name="connsiteY11258" fmla="*/ 845366 h 1041673"/>
              <a:gd name="connsiteX11259" fmla="*/ 4609357 w 5155357"/>
              <a:gd name="connsiteY11259" fmla="*/ 843687 h 1041673"/>
              <a:gd name="connsiteX11260" fmla="*/ 4607678 w 5155357"/>
              <a:gd name="connsiteY11260" fmla="*/ 843687 h 1041673"/>
              <a:gd name="connsiteX11261" fmla="*/ 4608237 w 5155357"/>
              <a:gd name="connsiteY11261" fmla="*/ 845366 h 1041673"/>
              <a:gd name="connsiteX11262" fmla="*/ 4675264 w 5155357"/>
              <a:gd name="connsiteY11262" fmla="*/ 845366 h 1041673"/>
              <a:gd name="connsiteX11263" fmla="*/ 4670788 w 5155357"/>
              <a:gd name="connsiteY11263" fmla="*/ 844247 h 1041673"/>
              <a:gd name="connsiteX11264" fmla="*/ 4675264 w 5155357"/>
              <a:gd name="connsiteY11264" fmla="*/ 845366 h 1041673"/>
              <a:gd name="connsiteX11265" fmla="*/ 4675824 w 5155357"/>
              <a:gd name="connsiteY11265" fmla="*/ 845926 h 1041673"/>
              <a:gd name="connsiteX11266" fmla="*/ 4676943 w 5155357"/>
              <a:gd name="connsiteY11266" fmla="*/ 845926 h 1041673"/>
              <a:gd name="connsiteX11267" fmla="*/ 4676943 w 5155357"/>
              <a:gd name="connsiteY11267" fmla="*/ 844806 h 1041673"/>
              <a:gd name="connsiteX11268" fmla="*/ 4675824 w 5155357"/>
              <a:gd name="connsiteY11268" fmla="*/ 844806 h 1041673"/>
              <a:gd name="connsiteX11269" fmla="*/ 4675824 w 5155357"/>
              <a:gd name="connsiteY11269" fmla="*/ 845926 h 1041673"/>
              <a:gd name="connsiteX11270" fmla="*/ 4614393 w 5155357"/>
              <a:gd name="connsiteY11270" fmla="*/ 845366 h 1041673"/>
              <a:gd name="connsiteX11271" fmla="*/ 4617750 w 5155357"/>
              <a:gd name="connsiteY11271" fmla="*/ 845366 h 1041673"/>
              <a:gd name="connsiteX11272" fmla="*/ 4614393 w 5155357"/>
              <a:gd name="connsiteY11272" fmla="*/ 845366 h 1041673"/>
              <a:gd name="connsiteX11273" fmla="*/ 4639512 w 5155357"/>
              <a:gd name="connsiteY11273" fmla="*/ 845366 h 1041673"/>
              <a:gd name="connsiteX11274" fmla="*/ 4642870 w 5155357"/>
              <a:gd name="connsiteY11274" fmla="*/ 847604 h 1041673"/>
              <a:gd name="connsiteX11275" fmla="*/ 4639512 w 5155357"/>
              <a:gd name="connsiteY11275" fmla="*/ 845366 h 1041673"/>
              <a:gd name="connsiteX11276" fmla="*/ 4736634 w 5155357"/>
              <a:gd name="connsiteY11276" fmla="*/ 871605 h 1041673"/>
              <a:gd name="connsiteX11277" fmla="*/ 4737753 w 5155357"/>
              <a:gd name="connsiteY11277" fmla="*/ 871605 h 1041673"/>
              <a:gd name="connsiteX11278" fmla="*/ 4738312 w 5155357"/>
              <a:gd name="connsiteY11278" fmla="*/ 869926 h 1041673"/>
              <a:gd name="connsiteX11279" fmla="*/ 4737193 w 5155357"/>
              <a:gd name="connsiteY11279" fmla="*/ 869926 h 1041673"/>
              <a:gd name="connsiteX11280" fmla="*/ 4736634 w 5155357"/>
              <a:gd name="connsiteY11280" fmla="*/ 871605 h 1041673"/>
              <a:gd name="connsiteX11281" fmla="*/ 4726623 w 5155357"/>
              <a:gd name="connsiteY11281" fmla="*/ 874403 h 1041673"/>
              <a:gd name="connsiteX11282" fmla="*/ 4726623 w 5155357"/>
              <a:gd name="connsiteY11282" fmla="*/ 876082 h 1041673"/>
              <a:gd name="connsiteX11283" fmla="*/ 4726623 w 5155357"/>
              <a:gd name="connsiteY11283" fmla="*/ 874403 h 1041673"/>
              <a:gd name="connsiteX11284" fmla="*/ 4813112 w 5155357"/>
              <a:gd name="connsiteY11284" fmla="*/ 877201 h 1041673"/>
              <a:gd name="connsiteX11285" fmla="*/ 4815350 w 5155357"/>
              <a:gd name="connsiteY11285" fmla="*/ 877201 h 1041673"/>
              <a:gd name="connsiteX11286" fmla="*/ 4813112 w 5155357"/>
              <a:gd name="connsiteY11286" fmla="*/ 877201 h 1041673"/>
              <a:gd name="connsiteX11287" fmla="*/ 4815350 w 5155357"/>
              <a:gd name="connsiteY11287" fmla="*/ 881678 h 1041673"/>
              <a:gd name="connsiteX11288" fmla="*/ 4816469 w 5155357"/>
              <a:gd name="connsiteY11288" fmla="*/ 881678 h 1041673"/>
              <a:gd name="connsiteX11289" fmla="*/ 4816469 w 5155357"/>
              <a:gd name="connsiteY11289" fmla="*/ 880558 h 1041673"/>
              <a:gd name="connsiteX11290" fmla="*/ 4815350 w 5155357"/>
              <a:gd name="connsiteY11290" fmla="*/ 880558 h 1041673"/>
              <a:gd name="connsiteX11291" fmla="*/ 4815350 w 5155357"/>
              <a:gd name="connsiteY11291" fmla="*/ 881678 h 1041673"/>
              <a:gd name="connsiteX11292" fmla="*/ 4813112 w 5155357"/>
              <a:gd name="connsiteY11292" fmla="*/ 886154 h 1041673"/>
              <a:gd name="connsiteX11293" fmla="*/ 4816469 w 5155357"/>
              <a:gd name="connsiteY11293" fmla="*/ 885595 h 1041673"/>
              <a:gd name="connsiteX11294" fmla="*/ 4813112 w 5155357"/>
              <a:gd name="connsiteY11294" fmla="*/ 886154 h 1041673"/>
              <a:gd name="connsiteX11295" fmla="*/ 4855020 w 5155357"/>
              <a:gd name="connsiteY11295" fmla="*/ 888890 h 1041673"/>
              <a:gd name="connsiteX11296" fmla="*/ 4858937 w 5155357"/>
              <a:gd name="connsiteY11296" fmla="*/ 887771 h 1041673"/>
              <a:gd name="connsiteX11297" fmla="*/ 4855020 w 5155357"/>
              <a:gd name="connsiteY11297" fmla="*/ 888890 h 1041673"/>
              <a:gd name="connsiteX11298" fmla="*/ 4861734 w 5155357"/>
              <a:gd name="connsiteY11298" fmla="*/ 889450 h 1041673"/>
              <a:gd name="connsiteX11299" fmla="*/ 4862854 w 5155357"/>
              <a:gd name="connsiteY11299" fmla="*/ 889450 h 1041673"/>
              <a:gd name="connsiteX11300" fmla="*/ 4862854 w 5155357"/>
              <a:gd name="connsiteY11300" fmla="*/ 888331 h 1041673"/>
              <a:gd name="connsiteX11301" fmla="*/ 4861734 w 5155357"/>
              <a:gd name="connsiteY11301" fmla="*/ 888331 h 1041673"/>
              <a:gd name="connsiteX11302" fmla="*/ 4861734 w 5155357"/>
              <a:gd name="connsiteY11302" fmla="*/ 889450 h 1041673"/>
              <a:gd name="connsiteX11303" fmla="*/ 4868388 w 5155357"/>
              <a:gd name="connsiteY11303" fmla="*/ 888890 h 1041673"/>
              <a:gd name="connsiteX11304" fmla="*/ 4868388 w 5155357"/>
              <a:gd name="connsiteY11304" fmla="*/ 890569 h 1041673"/>
              <a:gd name="connsiteX11305" fmla="*/ 4868388 w 5155357"/>
              <a:gd name="connsiteY11305" fmla="*/ 888890 h 1041673"/>
              <a:gd name="connsiteX11306" fmla="*/ 4865589 w 5155357"/>
              <a:gd name="connsiteY11306" fmla="*/ 895605 h 1041673"/>
              <a:gd name="connsiteX11307" fmla="*/ 4865589 w 5155357"/>
              <a:gd name="connsiteY11307" fmla="*/ 897284 h 1041673"/>
              <a:gd name="connsiteX11308" fmla="*/ 4865589 w 5155357"/>
              <a:gd name="connsiteY11308" fmla="*/ 895605 h 1041673"/>
              <a:gd name="connsiteX11309" fmla="*/ 5047023 w 5155357"/>
              <a:gd name="connsiteY11309" fmla="*/ 910714 h 1041673"/>
              <a:gd name="connsiteX11310" fmla="*/ 5046463 w 5155357"/>
              <a:gd name="connsiteY11310" fmla="*/ 911274 h 1041673"/>
              <a:gd name="connsiteX11311" fmla="*/ 5046463 w 5155357"/>
              <a:gd name="connsiteY11311" fmla="*/ 912393 h 1041673"/>
              <a:gd name="connsiteX11312" fmla="*/ 5047023 w 5155357"/>
              <a:gd name="connsiteY11312" fmla="*/ 910714 h 1041673"/>
              <a:gd name="connsiteX11313" fmla="*/ 4510557 w 5155357"/>
              <a:gd name="connsiteY11313" fmla="*/ 764971 h 1041673"/>
              <a:gd name="connsiteX11314" fmla="*/ 4511675 w 5155357"/>
              <a:gd name="connsiteY11314" fmla="*/ 766649 h 1041673"/>
              <a:gd name="connsiteX11315" fmla="*/ 4512235 w 5155357"/>
              <a:gd name="connsiteY11315" fmla="*/ 764971 h 1041673"/>
              <a:gd name="connsiteX11316" fmla="*/ 4510557 w 5155357"/>
              <a:gd name="connsiteY11316" fmla="*/ 764971 h 1041673"/>
              <a:gd name="connsiteX11317" fmla="*/ 5154217 w 5155357"/>
              <a:gd name="connsiteY11317" fmla="*/ 834174 h 1041673"/>
              <a:gd name="connsiteX11318" fmla="*/ 5145823 w 5155357"/>
              <a:gd name="connsiteY11318" fmla="*/ 823044 h 1041673"/>
              <a:gd name="connsiteX11319" fmla="*/ 5136869 w 5155357"/>
              <a:gd name="connsiteY11319" fmla="*/ 819127 h 1041673"/>
              <a:gd name="connsiteX11320" fmla="*/ 5105035 w 5155357"/>
              <a:gd name="connsiteY11320" fmla="*/ 811852 h 1041673"/>
              <a:gd name="connsiteX11321" fmla="*/ 5086630 w 5155357"/>
              <a:gd name="connsiteY11321" fmla="*/ 820806 h 1041673"/>
              <a:gd name="connsiteX11322" fmla="*/ 5084951 w 5155357"/>
              <a:gd name="connsiteY11322" fmla="*/ 835293 h 1041673"/>
              <a:gd name="connsiteX11323" fmla="*/ 5078237 w 5155357"/>
              <a:gd name="connsiteY11323" fmla="*/ 838091 h 1041673"/>
              <a:gd name="connsiteX11324" fmla="*/ 5070962 w 5155357"/>
              <a:gd name="connsiteY11324" fmla="*/ 837532 h 1041673"/>
              <a:gd name="connsiteX11325" fmla="*/ 5068723 w 5155357"/>
              <a:gd name="connsiteY11325" fmla="*/ 838651 h 1041673"/>
              <a:gd name="connsiteX11326" fmla="*/ 5040806 w 5155357"/>
              <a:gd name="connsiteY11326" fmla="*/ 836412 h 1041673"/>
              <a:gd name="connsiteX11327" fmla="*/ 5006733 w 5155357"/>
              <a:gd name="connsiteY11327" fmla="*/ 834174 h 1041673"/>
              <a:gd name="connsiteX11328" fmla="*/ 5001136 w 5155357"/>
              <a:gd name="connsiteY11328" fmla="*/ 833055 h 1041673"/>
              <a:gd name="connsiteX11329" fmla="*/ 4987209 w 5155357"/>
              <a:gd name="connsiteY11329" fmla="*/ 831936 h 1041673"/>
              <a:gd name="connsiteX11330" fmla="*/ 4973778 w 5155357"/>
              <a:gd name="connsiteY11330" fmla="*/ 830257 h 1041673"/>
              <a:gd name="connsiteX11331" fmla="*/ 4968742 w 5155357"/>
              <a:gd name="connsiteY11331" fmla="*/ 829138 h 1041673"/>
              <a:gd name="connsiteX11332" fmla="*/ 4946420 w 5155357"/>
              <a:gd name="connsiteY11332" fmla="*/ 826899 h 1041673"/>
              <a:gd name="connsiteX11333" fmla="*/ 4924099 w 5155357"/>
              <a:gd name="connsiteY11333" fmla="*/ 822982 h 1041673"/>
              <a:gd name="connsiteX11334" fmla="*/ 4903455 w 5155357"/>
              <a:gd name="connsiteY11334" fmla="*/ 820744 h 1041673"/>
              <a:gd name="connsiteX11335" fmla="*/ 4896181 w 5155357"/>
              <a:gd name="connsiteY11335" fmla="*/ 819625 h 1041673"/>
              <a:gd name="connsiteX11336" fmla="*/ 4869382 w 5155357"/>
              <a:gd name="connsiteY11336" fmla="*/ 814588 h 1041673"/>
              <a:gd name="connsiteX11337" fmla="*/ 4859309 w 5155357"/>
              <a:gd name="connsiteY11337" fmla="*/ 813469 h 1041673"/>
              <a:gd name="connsiteX11338" fmla="*/ 4848740 w 5155357"/>
              <a:gd name="connsiteY11338" fmla="*/ 811231 h 1041673"/>
              <a:gd name="connsiteX11339" fmla="*/ 4836988 w 5155357"/>
              <a:gd name="connsiteY11339" fmla="*/ 810111 h 1041673"/>
              <a:gd name="connsiteX11340" fmla="*/ 4832511 w 5155357"/>
              <a:gd name="connsiteY11340" fmla="*/ 807873 h 1041673"/>
              <a:gd name="connsiteX11341" fmla="*/ 4827475 w 5155357"/>
              <a:gd name="connsiteY11341" fmla="*/ 807313 h 1041673"/>
              <a:gd name="connsiteX11342" fmla="*/ 4809070 w 5155357"/>
              <a:gd name="connsiteY11342" fmla="*/ 803956 h 1041673"/>
              <a:gd name="connsiteX11343" fmla="*/ 4802915 w 5155357"/>
              <a:gd name="connsiteY11343" fmla="*/ 803956 h 1041673"/>
              <a:gd name="connsiteX11344" fmla="*/ 4799557 w 5155357"/>
              <a:gd name="connsiteY11344" fmla="*/ 802277 h 1041673"/>
              <a:gd name="connsiteX11345" fmla="*/ 4795640 w 5155357"/>
              <a:gd name="connsiteY11345" fmla="*/ 802277 h 1041673"/>
              <a:gd name="connsiteX11346" fmla="*/ 4792282 w 5155357"/>
              <a:gd name="connsiteY11346" fmla="*/ 800598 h 1041673"/>
              <a:gd name="connsiteX11347" fmla="*/ 4777795 w 5155357"/>
              <a:gd name="connsiteY11347" fmla="*/ 797800 h 1041673"/>
              <a:gd name="connsiteX11348" fmla="*/ 4758831 w 5155357"/>
              <a:gd name="connsiteY11348" fmla="*/ 793883 h 1041673"/>
              <a:gd name="connsiteX11349" fmla="*/ 4755473 w 5155357"/>
              <a:gd name="connsiteY11349" fmla="*/ 792204 h 1041673"/>
              <a:gd name="connsiteX11350" fmla="*/ 4726436 w 5155357"/>
              <a:gd name="connsiteY11350" fmla="*/ 786049 h 1041673"/>
              <a:gd name="connsiteX11351" fmla="*/ 4722022 w 5155357"/>
              <a:gd name="connsiteY11351" fmla="*/ 784432 h 1041673"/>
              <a:gd name="connsiteX11352" fmla="*/ 4720840 w 5155357"/>
              <a:gd name="connsiteY11352" fmla="*/ 784370 h 1041673"/>
              <a:gd name="connsiteX11353" fmla="*/ 4685648 w 5155357"/>
              <a:gd name="connsiteY11353" fmla="*/ 775416 h 1041673"/>
              <a:gd name="connsiteX11354" fmla="*/ 4682850 w 5155357"/>
              <a:gd name="connsiteY11354" fmla="*/ 775976 h 1041673"/>
              <a:gd name="connsiteX11355" fmla="*/ 4609170 w 5155357"/>
              <a:gd name="connsiteY11355" fmla="*/ 754214 h 1041673"/>
              <a:gd name="connsiteX11356" fmla="*/ 4589646 w 5155357"/>
              <a:gd name="connsiteY11356" fmla="*/ 749177 h 1041673"/>
              <a:gd name="connsiteX11357" fmla="*/ 4579014 w 5155357"/>
              <a:gd name="connsiteY11357" fmla="*/ 745820 h 1041673"/>
              <a:gd name="connsiteX11358" fmla="*/ 4552775 w 5155357"/>
              <a:gd name="connsiteY11358" fmla="*/ 736307 h 1041673"/>
              <a:gd name="connsiteX11359" fmla="*/ 4541583 w 5155357"/>
              <a:gd name="connsiteY11359" fmla="*/ 732390 h 1041673"/>
              <a:gd name="connsiteX11360" fmla="*/ 4527096 w 5155357"/>
              <a:gd name="connsiteY11360" fmla="*/ 727913 h 1041673"/>
              <a:gd name="connsiteX11361" fmla="*/ 4515407 w 5155357"/>
              <a:gd name="connsiteY11361" fmla="*/ 722317 h 1041673"/>
              <a:gd name="connsiteX11362" fmla="*/ 4488608 w 5155357"/>
              <a:gd name="connsiteY11362" fmla="*/ 712804 h 1041673"/>
              <a:gd name="connsiteX11363" fmla="*/ 4478535 w 5155357"/>
              <a:gd name="connsiteY11363" fmla="*/ 708886 h 1041673"/>
              <a:gd name="connsiteX11364" fmla="*/ 4469022 w 5155357"/>
              <a:gd name="connsiteY11364" fmla="*/ 703850 h 1041673"/>
              <a:gd name="connsiteX11365" fmla="*/ 4484069 w 5155357"/>
              <a:gd name="connsiteY11365" fmla="*/ 699933 h 1041673"/>
              <a:gd name="connsiteX11366" fmla="*/ 4491344 w 5155357"/>
              <a:gd name="connsiteY11366" fmla="*/ 697135 h 1041673"/>
              <a:gd name="connsiteX11367" fmla="*/ 4503096 w 5155357"/>
              <a:gd name="connsiteY11367" fmla="*/ 696016 h 1041673"/>
              <a:gd name="connsiteX11368" fmla="*/ 4522059 w 5155357"/>
              <a:gd name="connsiteY11368" fmla="*/ 687062 h 1041673"/>
              <a:gd name="connsiteX11369" fmla="*/ 4560547 w 5155357"/>
              <a:gd name="connsiteY11369" fmla="*/ 669217 h 1041673"/>
              <a:gd name="connsiteX11370" fmla="*/ 4575594 w 5155357"/>
              <a:gd name="connsiteY11370" fmla="*/ 659704 h 1041673"/>
              <a:gd name="connsiteX11371" fmla="*/ 4592320 w 5155357"/>
              <a:gd name="connsiteY11371" fmla="*/ 651310 h 1041673"/>
              <a:gd name="connsiteX11372" fmla="*/ 4603511 w 5155357"/>
              <a:gd name="connsiteY11372" fmla="*/ 644035 h 1041673"/>
              <a:gd name="connsiteX11373" fmla="*/ 4626393 w 5155357"/>
              <a:gd name="connsiteY11373" fmla="*/ 630108 h 1041673"/>
              <a:gd name="connsiteX11374" fmla="*/ 4637025 w 5155357"/>
              <a:gd name="connsiteY11374" fmla="*/ 622273 h 1041673"/>
              <a:gd name="connsiteX11375" fmla="*/ 4650953 w 5155357"/>
              <a:gd name="connsiteY11375" fmla="*/ 613320 h 1041673"/>
              <a:gd name="connsiteX11376" fmla="*/ 4677192 w 5155357"/>
              <a:gd name="connsiteY11376" fmla="*/ 593796 h 1041673"/>
              <a:gd name="connsiteX11377" fmla="*/ 4691120 w 5155357"/>
              <a:gd name="connsiteY11377" fmla="*/ 584283 h 1041673"/>
              <a:gd name="connsiteX11378" fmla="*/ 4699514 w 5155357"/>
              <a:gd name="connsiteY11378" fmla="*/ 576449 h 1041673"/>
              <a:gd name="connsiteX11379" fmla="*/ 4709027 w 5155357"/>
              <a:gd name="connsiteY11379" fmla="*/ 569174 h 1041673"/>
              <a:gd name="connsiteX11380" fmla="*/ 4715742 w 5155357"/>
              <a:gd name="connsiteY11380" fmla="*/ 564137 h 1041673"/>
              <a:gd name="connsiteX11381" fmla="*/ 4724695 w 5155357"/>
              <a:gd name="connsiteY11381" fmla="*/ 554624 h 1041673"/>
              <a:gd name="connsiteX11382" fmla="*/ 4734706 w 5155357"/>
              <a:gd name="connsiteY11382" fmla="*/ 546230 h 1041673"/>
              <a:gd name="connsiteX11383" fmla="*/ 4761504 w 5155357"/>
              <a:gd name="connsiteY11383" fmla="*/ 522230 h 1041673"/>
              <a:gd name="connsiteX11384" fmla="*/ 4784386 w 5155357"/>
              <a:gd name="connsiteY11384" fmla="*/ 502146 h 1041673"/>
              <a:gd name="connsiteX11385" fmla="*/ 4814542 w 5155357"/>
              <a:gd name="connsiteY11385" fmla="*/ 473110 h 1041673"/>
              <a:gd name="connsiteX11386" fmla="*/ 4827973 w 5155357"/>
              <a:gd name="connsiteY11386" fmla="*/ 458063 h 1041673"/>
              <a:gd name="connsiteX11387" fmla="*/ 4836366 w 5155357"/>
              <a:gd name="connsiteY11387" fmla="*/ 449109 h 1041673"/>
              <a:gd name="connsiteX11388" fmla="*/ 4854771 w 5155357"/>
              <a:gd name="connsiteY11388" fmla="*/ 428466 h 1041673"/>
              <a:gd name="connsiteX11389" fmla="*/ 4862046 w 5155357"/>
              <a:gd name="connsiteY11389" fmla="*/ 420072 h 1041673"/>
              <a:gd name="connsiteX11390" fmla="*/ 4876533 w 5155357"/>
              <a:gd name="connsiteY11390" fmla="*/ 403347 h 1041673"/>
              <a:gd name="connsiteX11391" fmla="*/ 4902771 w 5155357"/>
              <a:gd name="connsiteY11391" fmla="*/ 366537 h 1041673"/>
              <a:gd name="connsiteX11392" fmla="*/ 4903332 w 5155357"/>
              <a:gd name="connsiteY11392" fmla="*/ 363180 h 1041673"/>
              <a:gd name="connsiteX11393" fmla="*/ 4906689 w 5155357"/>
              <a:gd name="connsiteY11393" fmla="*/ 359263 h 1041673"/>
              <a:gd name="connsiteX11394" fmla="*/ 4907808 w 5155357"/>
              <a:gd name="connsiteY11394" fmla="*/ 355905 h 1041673"/>
              <a:gd name="connsiteX11395" fmla="*/ 4915082 w 5155357"/>
              <a:gd name="connsiteY11395" fmla="*/ 344154 h 1041673"/>
              <a:gd name="connsiteX11396" fmla="*/ 4919560 w 5155357"/>
              <a:gd name="connsiteY11396" fmla="*/ 335200 h 1041673"/>
              <a:gd name="connsiteX11397" fmla="*/ 4923477 w 5155357"/>
              <a:gd name="connsiteY11397" fmla="*/ 327366 h 1041673"/>
              <a:gd name="connsiteX11398" fmla="*/ 4929072 w 5155357"/>
              <a:gd name="connsiteY11398" fmla="*/ 318412 h 1041673"/>
              <a:gd name="connsiteX11399" fmla="*/ 4932430 w 5155357"/>
              <a:gd name="connsiteY11399" fmla="*/ 307220 h 1041673"/>
              <a:gd name="connsiteX11400" fmla="*/ 4934668 w 5155357"/>
              <a:gd name="connsiteY11400" fmla="*/ 304982 h 1041673"/>
              <a:gd name="connsiteX11401" fmla="*/ 4939705 w 5155357"/>
              <a:gd name="connsiteY11401" fmla="*/ 286018 h 1041673"/>
              <a:gd name="connsiteX11402" fmla="*/ 4940265 w 5155357"/>
              <a:gd name="connsiteY11402" fmla="*/ 277064 h 1041673"/>
              <a:gd name="connsiteX11403" fmla="*/ 4941943 w 5155357"/>
              <a:gd name="connsiteY11403" fmla="*/ 272587 h 1041673"/>
              <a:gd name="connsiteX11404" fmla="*/ 4940824 w 5155357"/>
              <a:gd name="connsiteY11404" fmla="*/ 250825 h 1041673"/>
              <a:gd name="connsiteX11405" fmla="*/ 4938026 w 5155357"/>
              <a:gd name="connsiteY11405" fmla="*/ 220669 h 1041673"/>
              <a:gd name="connsiteX11406" fmla="*/ 4932430 w 5155357"/>
              <a:gd name="connsiteY11406" fmla="*/ 192752 h 1041673"/>
              <a:gd name="connsiteX11407" fmla="*/ 4931311 w 5155357"/>
              <a:gd name="connsiteY11407" fmla="*/ 192752 h 1041673"/>
              <a:gd name="connsiteX11408" fmla="*/ 4930751 w 5155357"/>
              <a:gd name="connsiteY11408" fmla="*/ 190513 h 1041673"/>
              <a:gd name="connsiteX11409" fmla="*/ 4919560 w 5155357"/>
              <a:gd name="connsiteY11409" fmla="*/ 179881 h 1041673"/>
              <a:gd name="connsiteX11410" fmla="*/ 4885487 w 5155357"/>
              <a:gd name="connsiteY11410" fmla="*/ 158119 h 1041673"/>
              <a:gd name="connsiteX11411" fmla="*/ 4871558 w 5155357"/>
              <a:gd name="connsiteY11411" fmla="*/ 154202 h 1041673"/>
              <a:gd name="connsiteX11412" fmla="*/ 4868201 w 5155357"/>
              <a:gd name="connsiteY11412" fmla="*/ 152523 h 1041673"/>
              <a:gd name="connsiteX11413" fmla="*/ 4792282 w 5155357"/>
              <a:gd name="connsiteY11413" fmla="*/ 153082 h 1041673"/>
              <a:gd name="connsiteX11414" fmla="*/ 4790044 w 5155357"/>
              <a:gd name="connsiteY11414" fmla="*/ 155880 h 1041673"/>
              <a:gd name="connsiteX11415" fmla="*/ 4764364 w 5155357"/>
              <a:gd name="connsiteY11415" fmla="*/ 159238 h 1041673"/>
              <a:gd name="connsiteX11416" fmla="*/ 4762126 w 5155357"/>
              <a:gd name="connsiteY11416" fmla="*/ 157000 h 1041673"/>
              <a:gd name="connsiteX11417" fmla="*/ 4725815 w 5155357"/>
              <a:gd name="connsiteY11417" fmla="*/ 165953 h 1041673"/>
              <a:gd name="connsiteX11418" fmla="*/ 4728612 w 5155357"/>
              <a:gd name="connsiteY11418" fmla="*/ 167072 h 1041673"/>
              <a:gd name="connsiteX11419" fmla="*/ 4711328 w 5155357"/>
              <a:gd name="connsiteY11419" fmla="*/ 172668 h 1041673"/>
              <a:gd name="connsiteX11420" fmla="*/ 4703493 w 5155357"/>
              <a:gd name="connsiteY11420" fmla="*/ 176026 h 1041673"/>
              <a:gd name="connsiteX11421" fmla="*/ 4696218 w 5155357"/>
              <a:gd name="connsiteY11421" fmla="*/ 178824 h 1041673"/>
              <a:gd name="connsiteX11422" fmla="*/ 4691742 w 5155357"/>
              <a:gd name="connsiteY11422" fmla="*/ 178824 h 1041673"/>
              <a:gd name="connsiteX11423" fmla="*/ 4669980 w 5155357"/>
              <a:gd name="connsiteY11423" fmla="*/ 186658 h 1041673"/>
              <a:gd name="connsiteX11424" fmla="*/ 4635346 w 5155357"/>
              <a:gd name="connsiteY11424" fmla="*/ 202265 h 1041673"/>
              <a:gd name="connsiteX11425" fmla="*/ 4598475 w 5155357"/>
              <a:gd name="connsiteY11425" fmla="*/ 218990 h 1041673"/>
              <a:gd name="connsiteX11426" fmla="*/ 4590082 w 5155357"/>
              <a:gd name="connsiteY11426" fmla="*/ 224586 h 1041673"/>
              <a:gd name="connsiteX11427" fmla="*/ 4581128 w 5155357"/>
              <a:gd name="connsiteY11427" fmla="*/ 229063 h 1041673"/>
              <a:gd name="connsiteX11428" fmla="*/ 4571614 w 5155357"/>
              <a:gd name="connsiteY11428" fmla="*/ 232980 h 1041673"/>
              <a:gd name="connsiteX11429" fmla="*/ 4566578 w 5155357"/>
              <a:gd name="connsiteY11429" fmla="*/ 237457 h 1041673"/>
              <a:gd name="connsiteX11430" fmla="*/ 4559303 w 5155357"/>
              <a:gd name="connsiteY11430" fmla="*/ 239696 h 1041673"/>
              <a:gd name="connsiteX11431" fmla="*/ 4542018 w 5155357"/>
              <a:gd name="connsiteY11431" fmla="*/ 252566 h 1041673"/>
              <a:gd name="connsiteX11432" fmla="*/ 4540340 w 5155357"/>
              <a:gd name="connsiteY11432" fmla="*/ 252007 h 1041673"/>
              <a:gd name="connsiteX11433" fmla="*/ 4538101 w 5155357"/>
              <a:gd name="connsiteY11433" fmla="*/ 255924 h 1041673"/>
              <a:gd name="connsiteX11434" fmla="*/ 4521935 w 5155357"/>
              <a:gd name="connsiteY11434" fmla="*/ 263758 h 1041673"/>
              <a:gd name="connsiteX11435" fmla="*/ 4526971 w 5155357"/>
              <a:gd name="connsiteY11435" fmla="*/ 218555 h 1041673"/>
              <a:gd name="connsiteX11436" fmla="*/ 4520816 w 5155357"/>
              <a:gd name="connsiteY11436" fmla="*/ 196793 h 1041673"/>
              <a:gd name="connsiteX11437" fmla="*/ 4516899 w 5155357"/>
              <a:gd name="connsiteY11437" fmla="*/ 180067 h 1041673"/>
              <a:gd name="connsiteX11438" fmla="*/ 4508505 w 5155357"/>
              <a:gd name="connsiteY11438" fmla="*/ 157746 h 1041673"/>
              <a:gd name="connsiteX11439" fmla="*/ 4504028 w 5155357"/>
              <a:gd name="connsiteY11439" fmla="*/ 145497 h 1041673"/>
              <a:gd name="connsiteX11440" fmla="*/ 4486183 w 5155357"/>
              <a:gd name="connsiteY11440" fmla="*/ 135424 h 1041673"/>
              <a:gd name="connsiteX11441" fmla="*/ 4453229 w 5155357"/>
              <a:gd name="connsiteY11441" fmla="*/ 213021 h 1041673"/>
              <a:gd name="connsiteX11442" fmla="*/ 4454348 w 5155357"/>
              <a:gd name="connsiteY11442" fmla="*/ 215260 h 1041673"/>
              <a:gd name="connsiteX11443" fmla="*/ 4435944 w 5155357"/>
              <a:gd name="connsiteY11443" fmla="*/ 288940 h 1041673"/>
              <a:gd name="connsiteX11444" fmla="*/ 4426990 w 5155357"/>
              <a:gd name="connsiteY11444" fmla="*/ 317977 h 1041673"/>
              <a:gd name="connsiteX11445" fmla="*/ 4419715 w 5155357"/>
              <a:gd name="connsiteY11445" fmla="*/ 339739 h 1041673"/>
              <a:gd name="connsiteX11446" fmla="*/ 4373953 w 5155357"/>
              <a:gd name="connsiteY11446" fmla="*/ 382144 h 1041673"/>
              <a:gd name="connsiteX11447" fmla="*/ 4357786 w 5155357"/>
              <a:gd name="connsiteY11447" fmla="*/ 399989 h 1041673"/>
              <a:gd name="connsiteX11448" fmla="*/ 4347714 w 5155357"/>
              <a:gd name="connsiteY11448" fmla="*/ 411741 h 1041673"/>
              <a:gd name="connsiteX11449" fmla="*/ 4330429 w 5155357"/>
              <a:gd name="connsiteY11449" fmla="*/ 438539 h 1041673"/>
              <a:gd name="connsiteX11450" fmla="*/ 4327071 w 5155357"/>
              <a:gd name="connsiteY11450" fmla="*/ 441897 h 1041673"/>
              <a:gd name="connsiteX11451" fmla="*/ 4312024 w 5155357"/>
              <a:gd name="connsiteY11451" fmla="*/ 477089 h 1041673"/>
              <a:gd name="connsiteX11452" fmla="*/ 4312024 w 5155357"/>
              <a:gd name="connsiteY11452" fmla="*/ 481566 h 1041673"/>
              <a:gd name="connsiteX11453" fmla="*/ 4309785 w 5155357"/>
              <a:gd name="connsiteY11453" fmla="*/ 501089 h 1041673"/>
              <a:gd name="connsiteX11454" fmla="*/ 4312584 w 5155357"/>
              <a:gd name="connsiteY11454" fmla="*/ 510043 h 1041673"/>
              <a:gd name="connsiteX11455" fmla="*/ 4312584 w 5155357"/>
              <a:gd name="connsiteY11455" fmla="*/ 513401 h 1041673"/>
              <a:gd name="connsiteX11456" fmla="*/ 4316501 w 5155357"/>
              <a:gd name="connsiteY11456" fmla="*/ 525712 h 1041673"/>
              <a:gd name="connsiteX11457" fmla="*/ 4317620 w 5155357"/>
              <a:gd name="connsiteY11457" fmla="*/ 533546 h 1041673"/>
              <a:gd name="connsiteX11458" fmla="*/ 4321537 w 5155357"/>
              <a:gd name="connsiteY11458" fmla="*/ 540261 h 1041673"/>
              <a:gd name="connsiteX11459" fmla="*/ 4321537 w 5155357"/>
              <a:gd name="connsiteY11459" fmla="*/ 544178 h 1041673"/>
              <a:gd name="connsiteX11460" fmla="*/ 4329371 w 5155357"/>
              <a:gd name="connsiteY11460" fmla="*/ 558666 h 1041673"/>
              <a:gd name="connsiteX11461" fmla="*/ 4337206 w 5155357"/>
              <a:gd name="connsiteY11461" fmla="*/ 554749 h 1041673"/>
              <a:gd name="connsiteX11462" fmla="*/ 4338325 w 5155357"/>
              <a:gd name="connsiteY11462" fmla="*/ 551951 h 1041673"/>
              <a:gd name="connsiteX11463" fmla="*/ 4348398 w 5155357"/>
              <a:gd name="connsiteY11463" fmla="*/ 554749 h 1041673"/>
              <a:gd name="connsiteX11464" fmla="*/ 4350636 w 5155357"/>
              <a:gd name="connsiteY11464" fmla="*/ 558106 h 1041673"/>
              <a:gd name="connsiteX11465" fmla="*/ 4358471 w 5155357"/>
              <a:gd name="connsiteY11465" fmla="*/ 554189 h 1041673"/>
              <a:gd name="connsiteX11466" fmla="*/ 4331113 w 5155357"/>
              <a:gd name="connsiteY11466" fmla="*/ 685383 h 1041673"/>
              <a:gd name="connsiteX11467" fmla="*/ 4323278 w 5155357"/>
              <a:gd name="connsiteY11467" fmla="*/ 742338 h 1041673"/>
              <a:gd name="connsiteX11468" fmla="*/ 4323838 w 5155357"/>
              <a:gd name="connsiteY11468" fmla="*/ 752411 h 1041673"/>
              <a:gd name="connsiteX11469" fmla="*/ 4321040 w 5155357"/>
              <a:gd name="connsiteY11469" fmla="*/ 773613 h 1041673"/>
              <a:gd name="connsiteX11470" fmla="*/ 4318802 w 5155357"/>
              <a:gd name="connsiteY11470" fmla="*/ 840578 h 1041673"/>
              <a:gd name="connsiteX11471" fmla="*/ 4318241 w 5155357"/>
              <a:gd name="connsiteY11471" fmla="*/ 875211 h 1041673"/>
              <a:gd name="connsiteX11472" fmla="*/ 4319361 w 5155357"/>
              <a:gd name="connsiteY11472" fmla="*/ 902010 h 1041673"/>
              <a:gd name="connsiteX11473" fmla="*/ 4321040 w 5155357"/>
              <a:gd name="connsiteY11473" fmla="*/ 907606 h 1041673"/>
              <a:gd name="connsiteX11474" fmla="*/ 4321599 w 5155357"/>
              <a:gd name="connsiteY11474" fmla="*/ 923212 h 1041673"/>
              <a:gd name="connsiteX11475" fmla="*/ 4323838 w 5155357"/>
              <a:gd name="connsiteY11475" fmla="*/ 933844 h 1041673"/>
              <a:gd name="connsiteX11476" fmla="*/ 4324397 w 5155357"/>
              <a:gd name="connsiteY11476" fmla="*/ 944477 h 1041673"/>
              <a:gd name="connsiteX11477" fmla="*/ 4342802 w 5155357"/>
              <a:gd name="connsiteY11477" fmla="*/ 972394 h 1041673"/>
              <a:gd name="connsiteX11478" fmla="*/ 4352875 w 5155357"/>
              <a:gd name="connsiteY11478" fmla="*/ 980229 h 1041673"/>
              <a:gd name="connsiteX11479" fmla="*/ 4369041 w 5155357"/>
              <a:gd name="connsiteY11479" fmla="*/ 990861 h 1041673"/>
              <a:gd name="connsiteX11480" fmla="*/ 4386326 w 5155357"/>
              <a:gd name="connsiteY11480" fmla="*/ 995898 h 1041673"/>
              <a:gd name="connsiteX11481" fmla="*/ 4387445 w 5155357"/>
              <a:gd name="connsiteY11481" fmla="*/ 970778 h 1041673"/>
              <a:gd name="connsiteX11482" fmla="*/ 4386326 w 5155357"/>
              <a:gd name="connsiteY11482" fmla="*/ 954612 h 1041673"/>
              <a:gd name="connsiteX11483" fmla="*/ 4386886 w 5155357"/>
              <a:gd name="connsiteY11483" fmla="*/ 877014 h 1041673"/>
              <a:gd name="connsiteX11484" fmla="*/ 4388005 w 5155357"/>
              <a:gd name="connsiteY11484" fmla="*/ 863646 h 1041673"/>
              <a:gd name="connsiteX11485" fmla="*/ 4389683 w 5155357"/>
              <a:gd name="connsiteY11485" fmla="*/ 850775 h 1041673"/>
              <a:gd name="connsiteX11486" fmla="*/ 4395279 w 5155357"/>
              <a:gd name="connsiteY11486" fmla="*/ 770380 h 1041673"/>
              <a:gd name="connsiteX11487" fmla="*/ 4417602 w 5155357"/>
              <a:gd name="connsiteY11487" fmla="*/ 779334 h 1041673"/>
              <a:gd name="connsiteX11488" fmla="*/ 4449996 w 5155357"/>
              <a:gd name="connsiteY11488" fmla="*/ 788847 h 1041673"/>
              <a:gd name="connsiteX11489" fmla="*/ 4465042 w 5155357"/>
              <a:gd name="connsiteY11489" fmla="*/ 793323 h 1041673"/>
              <a:gd name="connsiteX11490" fmla="*/ 4468400 w 5155357"/>
              <a:gd name="connsiteY11490" fmla="*/ 792764 h 1041673"/>
              <a:gd name="connsiteX11491" fmla="*/ 4484442 w 5155357"/>
              <a:gd name="connsiteY11491" fmla="*/ 799479 h 1041673"/>
              <a:gd name="connsiteX11492" fmla="*/ 4484628 w 5155357"/>
              <a:gd name="connsiteY11492" fmla="*/ 799479 h 1041673"/>
              <a:gd name="connsiteX11493" fmla="*/ 4489043 w 5155357"/>
              <a:gd name="connsiteY11493" fmla="*/ 803956 h 1041673"/>
              <a:gd name="connsiteX11494" fmla="*/ 4487364 w 5155357"/>
              <a:gd name="connsiteY11494" fmla="*/ 806194 h 1041673"/>
              <a:gd name="connsiteX11495" fmla="*/ 4494079 w 5155357"/>
              <a:gd name="connsiteY11495" fmla="*/ 807873 h 1041673"/>
              <a:gd name="connsiteX11496" fmla="*/ 4494079 w 5155357"/>
              <a:gd name="connsiteY11496" fmla="*/ 807873 h 1041673"/>
              <a:gd name="connsiteX11497" fmla="*/ 4495447 w 5155357"/>
              <a:gd name="connsiteY11497" fmla="*/ 808122 h 1041673"/>
              <a:gd name="connsiteX11498" fmla="*/ 4495634 w 5155357"/>
              <a:gd name="connsiteY11498" fmla="*/ 808122 h 1041673"/>
              <a:gd name="connsiteX11499" fmla="*/ 4496318 w 5155357"/>
              <a:gd name="connsiteY11499" fmla="*/ 807562 h 1041673"/>
              <a:gd name="connsiteX11500" fmla="*/ 4495821 w 5155357"/>
              <a:gd name="connsiteY11500" fmla="*/ 806692 h 1041673"/>
              <a:gd name="connsiteX11501" fmla="*/ 4494017 w 5155357"/>
              <a:gd name="connsiteY11501" fmla="*/ 806319 h 1041673"/>
              <a:gd name="connsiteX11502" fmla="*/ 4494017 w 5155357"/>
              <a:gd name="connsiteY11502" fmla="*/ 806132 h 1041673"/>
              <a:gd name="connsiteX11503" fmla="*/ 4494079 w 5155357"/>
              <a:gd name="connsiteY11503" fmla="*/ 805013 h 1041673"/>
              <a:gd name="connsiteX11504" fmla="*/ 4506888 w 5155357"/>
              <a:gd name="connsiteY11504" fmla="*/ 806692 h 1041673"/>
              <a:gd name="connsiteX11505" fmla="*/ 4506888 w 5155357"/>
              <a:gd name="connsiteY11505" fmla="*/ 806692 h 1041673"/>
              <a:gd name="connsiteX11506" fmla="*/ 4508007 w 5155357"/>
              <a:gd name="connsiteY11506" fmla="*/ 807251 h 1041673"/>
              <a:gd name="connsiteX11507" fmla="*/ 4509686 w 5155357"/>
              <a:gd name="connsiteY11507" fmla="*/ 810049 h 1041673"/>
              <a:gd name="connsiteX11508" fmla="*/ 4509686 w 5155357"/>
              <a:gd name="connsiteY11508" fmla="*/ 809800 h 1041673"/>
              <a:gd name="connsiteX11509" fmla="*/ 4512546 w 5155357"/>
              <a:gd name="connsiteY11509" fmla="*/ 811231 h 1041673"/>
              <a:gd name="connsiteX11510" fmla="*/ 4513914 w 5155357"/>
              <a:gd name="connsiteY11510" fmla="*/ 811666 h 1041673"/>
              <a:gd name="connsiteX11511" fmla="*/ 4514163 w 5155357"/>
              <a:gd name="connsiteY11511" fmla="*/ 811666 h 1041673"/>
              <a:gd name="connsiteX11512" fmla="*/ 4514660 w 5155357"/>
              <a:gd name="connsiteY11512" fmla="*/ 811355 h 1041673"/>
              <a:gd name="connsiteX11513" fmla="*/ 4514412 w 5155357"/>
              <a:gd name="connsiteY11513" fmla="*/ 810609 h 1041673"/>
              <a:gd name="connsiteX11514" fmla="*/ 4512857 w 5155357"/>
              <a:gd name="connsiteY11514" fmla="*/ 810111 h 1041673"/>
              <a:gd name="connsiteX11515" fmla="*/ 4510743 w 5155357"/>
              <a:gd name="connsiteY11515" fmla="*/ 809179 h 1041673"/>
              <a:gd name="connsiteX11516" fmla="*/ 4511365 w 5155357"/>
              <a:gd name="connsiteY11516" fmla="*/ 806132 h 1041673"/>
              <a:gd name="connsiteX11517" fmla="*/ 4507448 w 5155357"/>
              <a:gd name="connsiteY11517" fmla="*/ 805013 h 1041673"/>
              <a:gd name="connsiteX11518" fmla="*/ 4507448 w 5155357"/>
              <a:gd name="connsiteY11518" fmla="*/ 805013 h 1041673"/>
              <a:gd name="connsiteX11519" fmla="*/ 4507448 w 5155357"/>
              <a:gd name="connsiteY11519" fmla="*/ 805013 h 1041673"/>
              <a:gd name="connsiteX11520" fmla="*/ 4499613 w 5155357"/>
              <a:gd name="connsiteY11520" fmla="*/ 801096 h 1041673"/>
              <a:gd name="connsiteX11521" fmla="*/ 4524173 w 5155357"/>
              <a:gd name="connsiteY11521" fmla="*/ 806692 h 1041673"/>
              <a:gd name="connsiteX11522" fmla="*/ 4528090 w 5155357"/>
              <a:gd name="connsiteY11522" fmla="*/ 809490 h 1041673"/>
              <a:gd name="connsiteX11523" fmla="*/ 4538039 w 5155357"/>
              <a:gd name="connsiteY11523" fmla="*/ 813780 h 1041673"/>
              <a:gd name="connsiteX11524" fmla="*/ 4537604 w 5155357"/>
              <a:gd name="connsiteY11524" fmla="*/ 814526 h 1041673"/>
              <a:gd name="connsiteX11525" fmla="*/ 4537417 w 5155357"/>
              <a:gd name="connsiteY11525" fmla="*/ 814837 h 1041673"/>
              <a:gd name="connsiteX11526" fmla="*/ 4529956 w 5155357"/>
              <a:gd name="connsiteY11526" fmla="*/ 812785 h 1041673"/>
              <a:gd name="connsiteX11527" fmla="*/ 4525230 w 5155357"/>
              <a:gd name="connsiteY11527" fmla="*/ 811106 h 1041673"/>
              <a:gd name="connsiteX11528" fmla="*/ 4524173 w 5155357"/>
              <a:gd name="connsiteY11528" fmla="*/ 811728 h 1041673"/>
              <a:gd name="connsiteX11529" fmla="*/ 4524795 w 5155357"/>
              <a:gd name="connsiteY11529" fmla="*/ 812785 h 1041673"/>
              <a:gd name="connsiteX11530" fmla="*/ 4529334 w 5155357"/>
              <a:gd name="connsiteY11530" fmla="*/ 814402 h 1041673"/>
              <a:gd name="connsiteX11531" fmla="*/ 4537355 w 5155357"/>
              <a:gd name="connsiteY11531" fmla="*/ 816578 h 1041673"/>
              <a:gd name="connsiteX11532" fmla="*/ 4540340 w 5155357"/>
              <a:gd name="connsiteY11532" fmla="*/ 818132 h 1041673"/>
              <a:gd name="connsiteX11533" fmla="*/ 4545376 w 5155357"/>
              <a:gd name="connsiteY11533" fmla="*/ 819500 h 1041673"/>
              <a:gd name="connsiteX11534" fmla="*/ 4545376 w 5155357"/>
              <a:gd name="connsiteY11534" fmla="*/ 815023 h 1041673"/>
              <a:gd name="connsiteX11535" fmla="*/ 4569376 w 5155357"/>
              <a:gd name="connsiteY11535" fmla="*/ 822858 h 1041673"/>
              <a:gd name="connsiteX11536" fmla="*/ 4590330 w 5155357"/>
              <a:gd name="connsiteY11536" fmla="*/ 828329 h 1041673"/>
              <a:gd name="connsiteX11537" fmla="*/ 4590703 w 5155357"/>
              <a:gd name="connsiteY11537" fmla="*/ 828454 h 1041673"/>
              <a:gd name="connsiteX11538" fmla="*/ 4596237 w 5155357"/>
              <a:gd name="connsiteY11538" fmla="*/ 829822 h 1041673"/>
              <a:gd name="connsiteX11539" fmla="*/ 4604195 w 5155357"/>
              <a:gd name="connsiteY11539" fmla="*/ 831438 h 1041673"/>
              <a:gd name="connsiteX11540" fmla="*/ 4604195 w 5155357"/>
              <a:gd name="connsiteY11540" fmla="*/ 831438 h 1041673"/>
              <a:gd name="connsiteX11541" fmla="*/ 4605253 w 5155357"/>
              <a:gd name="connsiteY11541" fmla="*/ 830443 h 1041673"/>
              <a:gd name="connsiteX11542" fmla="*/ 4604195 w 5155357"/>
              <a:gd name="connsiteY11542" fmla="*/ 829386 h 1041673"/>
              <a:gd name="connsiteX11543" fmla="*/ 4596797 w 5155357"/>
              <a:gd name="connsiteY11543" fmla="*/ 827832 h 1041673"/>
              <a:gd name="connsiteX11544" fmla="*/ 4590952 w 5155357"/>
              <a:gd name="connsiteY11544" fmla="*/ 826402 h 1041673"/>
              <a:gd name="connsiteX11545" fmla="*/ 4590828 w 5155357"/>
              <a:gd name="connsiteY11545" fmla="*/ 826402 h 1041673"/>
              <a:gd name="connsiteX11546" fmla="*/ 4572112 w 5155357"/>
              <a:gd name="connsiteY11546" fmla="*/ 820060 h 1041673"/>
              <a:gd name="connsiteX11547" fmla="*/ 4557127 w 5155357"/>
              <a:gd name="connsiteY11547" fmla="*/ 814028 h 1041673"/>
              <a:gd name="connsiteX11548" fmla="*/ 4557127 w 5155357"/>
              <a:gd name="connsiteY11548" fmla="*/ 813966 h 1041673"/>
              <a:gd name="connsiteX11549" fmla="*/ 4559179 w 5155357"/>
              <a:gd name="connsiteY11549" fmla="*/ 813407 h 1041673"/>
              <a:gd name="connsiteX11550" fmla="*/ 4560982 w 5155357"/>
              <a:gd name="connsiteY11550" fmla="*/ 814028 h 1041673"/>
              <a:gd name="connsiteX11551" fmla="*/ 4562102 w 5155357"/>
              <a:gd name="connsiteY11551" fmla="*/ 814339 h 1041673"/>
              <a:gd name="connsiteX11552" fmla="*/ 4562102 w 5155357"/>
              <a:gd name="connsiteY11552" fmla="*/ 814339 h 1041673"/>
              <a:gd name="connsiteX11553" fmla="*/ 4562102 w 5155357"/>
              <a:gd name="connsiteY11553" fmla="*/ 814588 h 1041673"/>
              <a:gd name="connsiteX11554" fmla="*/ 4566516 w 5155357"/>
              <a:gd name="connsiteY11554" fmla="*/ 815707 h 1041673"/>
              <a:gd name="connsiteX11555" fmla="*/ 4562040 w 5155357"/>
              <a:gd name="connsiteY11555" fmla="*/ 812909 h 1041673"/>
              <a:gd name="connsiteX11556" fmla="*/ 4562040 w 5155357"/>
              <a:gd name="connsiteY11556" fmla="*/ 813034 h 1041673"/>
              <a:gd name="connsiteX11557" fmla="*/ 4561294 w 5155357"/>
              <a:gd name="connsiteY11557" fmla="*/ 812847 h 1041673"/>
              <a:gd name="connsiteX11558" fmla="*/ 4559366 w 5155357"/>
              <a:gd name="connsiteY11558" fmla="*/ 812163 h 1041673"/>
              <a:gd name="connsiteX11559" fmla="*/ 4559179 w 5155357"/>
              <a:gd name="connsiteY11559" fmla="*/ 812163 h 1041673"/>
              <a:gd name="connsiteX11560" fmla="*/ 4559303 w 5155357"/>
              <a:gd name="connsiteY11560" fmla="*/ 811852 h 1041673"/>
              <a:gd name="connsiteX11561" fmla="*/ 4567138 w 5155357"/>
              <a:gd name="connsiteY11561" fmla="*/ 812412 h 1041673"/>
              <a:gd name="connsiteX11562" fmla="*/ 4568257 w 5155357"/>
              <a:gd name="connsiteY11562" fmla="*/ 816329 h 1041673"/>
              <a:gd name="connsiteX11563" fmla="*/ 4574972 w 5155357"/>
              <a:gd name="connsiteY11563" fmla="*/ 818008 h 1041673"/>
              <a:gd name="connsiteX11564" fmla="*/ 4577211 w 5155357"/>
              <a:gd name="connsiteY11564" fmla="*/ 816329 h 1041673"/>
              <a:gd name="connsiteX11565" fmla="*/ 4583366 w 5155357"/>
              <a:gd name="connsiteY11565" fmla="*/ 820806 h 1041673"/>
              <a:gd name="connsiteX11566" fmla="*/ 4587843 w 5155357"/>
              <a:gd name="connsiteY11566" fmla="*/ 819127 h 1041673"/>
              <a:gd name="connsiteX11567" fmla="*/ 4596797 w 5155357"/>
              <a:gd name="connsiteY11567" fmla="*/ 821925 h 1041673"/>
              <a:gd name="connsiteX11568" fmla="*/ 4597046 w 5155357"/>
              <a:gd name="connsiteY11568" fmla="*/ 821801 h 1041673"/>
              <a:gd name="connsiteX11569" fmla="*/ 4596610 w 5155357"/>
              <a:gd name="connsiteY11569" fmla="*/ 822485 h 1041673"/>
              <a:gd name="connsiteX11570" fmla="*/ 4594558 w 5155357"/>
              <a:gd name="connsiteY11570" fmla="*/ 822485 h 1041673"/>
              <a:gd name="connsiteX11571" fmla="*/ 4596237 w 5155357"/>
              <a:gd name="connsiteY11571" fmla="*/ 824163 h 1041673"/>
              <a:gd name="connsiteX11572" fmla="*/ 4596237 w 5155357"/>
              <a:gd name="connsiteY11572" fmla="*/ 824163 h 1041673"/>
              <a:gd name="connsiteX11573" fmla="*/ 4597231 w 5155357"/>
              <a:gd name="connsiteY11573" fmla="*/ 824847 h 1041673"/>
              <a:gd name="connsiteX11574" fmla="*/ 4597605 w 5155357"/>
              <a:gd name="connsiteY11574" fmla="*/ 824972 h 1041673"/>
              <a:gd name="connsiteX11575" fmla="*/ 4598227 w 5155357"/>
              <a:gd name="connsiteY11575" fmla="*/ 824599 h 1041673"/>
              <a:gd name="connsiteX11576" fmla="*/ 4597978 w 5155357"/>
              <a:gd name="connsiteY11576" fmla="*/ 823542 h 1041673"/>
              <a:gd name="connsiteX11577" fmla="*/ 4597169 w 5155357"/>
              <a:gd name="connsiteY11577" fmla="*/ 822920 h 1041673"/>
              <a:gd name="connsiteX11578" fmla="*/ 4597480 w 5155357"/>
              <a:gd name="connsiteY11578" fmla="*/ 822485 h 1041673"/>
              <a:gd name="connsiteX11579" fmla="*/ 4638642 w 5155357"/>
              <a:gd name="connsiteY11579" fmla="*/ 833055 h 1041673"/>
              <a:gd name="connsiteX11580" fmla="*/ 4648155 w 5155357"/>
              <a:gd name="connsiteY11580" fmla="*/ 832495 h 1041673"/>
              <a:gd name="connsiteX11581" fmla="*/ 4671596 w 5155357"/>
              <a:gd name="connsiteY11581" fmla="*/ 839770 h 1041673"/>
              <a:gd name="connsiteX11582" fmla="*/ 4672156 w 5155357"/>
              <a:gd name="connsiteY11582" fmla="*/ 842568 h 1041673"/>
              <a:gd name="connsiteX11583" fmla="*/ 4690000 w 5155357"/>
              <a:gd name="connsiteY11583" fmla="*/ 844806 h 1041673"/>
              <a:gd name="connsiteX11584" fmla="*/ 4710084 w 5155357"/>
              <a:gd name="connsiteY11584" fmla="*/ 850402 h 1041673"/>
              <a:gd name="connsiteX11585" fmla="*/ 4715120 w 5155357"/>
              <a:gd name="connsiteY11585" fmla="*/ 852641 h 1041673"/>
              <a:gd name="connsiteX11586" fmla="*/ 4719597 w 5155357"/>
              <a:gd name="connsiteY11586" fmla="*/ 852641 h 1041673"/>
              <a:gd name="connsiteX11587" fmla="*/ 4724633 w 5155357"/>
              <a:gd name="connsiteY11587" fmla="*/ 854320 h 1041673"/>
              <a:gd name="connsiteX11588" fmla="*/ 4726312 w 5155357"/>
              <a:gd name="connsiteY11588" fmla="*/ 853760 h 1041673"/>
              <a:gd name="connsiteX11589" fmla="*/ 4735825 w 5155357"/>
              <a:gd name="connsiteY11589" fmla="*/ 857677 h 1041673"/>
              <a:gd name="connsiteX11590" fmla="*/ 4739742 w 5155357"/>
              <a:gd name="connsiteY11590" fmla="*/ 856558 h 1041673"/>
              <a:gd name="connsiteX11591" fmla="*/ 4739183 w 5155357"/>
              <a:gd name="connsiteY11591" fmla="*/ 858796 h 1041673"/>
              <a:gd name="connsiteX11592" fmla="*/ 4753670 w 5155357"/>
              <a:gd name="connsiteY11592" fmla="*/ 859356 h 1041673"/>
              <a:gd name="connsiteX11593" fmla="*/ 4789981 w 5155357"/>
              <a:gd name="connsiteY11593" fmla="*/ 869926 h 1041673"/>
              <a:gd name="connsiteX11594" fmla="*/ 4795018 w 5155357"/>
              <a:gd name="connsiteY11594" fmla="*/ 867688 h 1041673"/>
              <a:gd name="connsiteX11595" fmla="*/ 4804532 w 5155357"/>
              <a:gd name="connsiteY11595" fmla="*/ 869366 h 1041673"/>
              <a:gd name="connsiteX11596" fmla="*/ 4805091 w 5155357"/>
              <a:gd name="connsiteY11596" fmla="*/ 870486 h 1041673"/>
              <a:gd name="connsiteX11597" fmla="*/ 4806770 w 5155357"/>
              <a:gd name="connsiteY11597" fmla="*/ 869926 h 1041673"/>
              <a:gd name="connsiteX11598" fmla="*/ 4815164 w 5155357"/>
              <a:gd name="connsiteY11598" fmla="*/ 872164 h 1041673"/>
              <a:gd name="connsiteX11599" fmla="*/ 4819640 w 5155357"/>
              <a:gd name="connsiteY11599" fmla="*/ 874962 h 1041673"/>
              <a:gd name="connsiteX11600" fmla="*/ 4826915 w 5155357"/>
              <a:gd name="connsiteY11600" fmla="*/ 875522 h 1041673"/>
              <a:gd name="connsiteX11601" fmla="*/ 4830273 w 5155357"/>
              <a:gd name="connsiteY11601" fmla="*/ 877760 h 1041673"/>
              <a:gd name="connsiteX11602" fmla="*/ 4834190 w 5155357"/>
              <a:gd name="connsiteY11602" fmla="*/ 877201 h 1041673"/>
              <a:gd name="connsiteX11603" fmla="*/ 4839786 w 5155357"/>
              <a:gd name="connsiteY11603" fmla="*/ 878880 h 1041673"/>
              <a:gd name="connsiteX11604" fmla="*/ 4839226 w 5155357"/>
              <a:gd name="connsiteY11604" fmla="*/ 876082 h 1041673"/>
              <a:gd name="connsiteX11605" fmla="*/ 4843703 w 5155357"/>
              <a:gd name="connsiteY11605" fmla="*/ 877201 h 1041673"/>
              <a:gd name="connsiteX11606" fmla="*/ 4844014 w 5155357"/>
              <a:gd name="connsiteY11606" fmla="*/ 877077 h 1041673"/>
              <a:gd name="connsiteX11607" fmla="*/ 4843641 w 5155357"/>
              <a:gd name="connsiteY11607" fmla="*/ 878009 h 1041673"/>
              <a:gd name="connsiteX11608" fmla="*/ 4843890 w 5155357"/>
              <a:gd name="connsiteY11608" fmla="*/ 878382 h 1041673"/>
              <a:gd name="connsiteX11609" fmla="*/ 4843952 w 5155357"/>
              <a:gd name="connsiteY11609" fmla="*/ 878382 h 1041673"/>
              <a:gd name="connsiteX11610" fmla="*/ 4844263 w 5155357"/>
              <a:gd name="connsiteY11610" fmla="*/ 878071 h 1041673"/>
              <a:gd name="connsiteX11611" fmla="*/ 4844387 w 5155357"/>
              <a:gd name="connsiteY11611" fmla="*/ 877698 h 1041673"/>
              <a:gd name="connsiteX11612" fmla="*/ 4846998 w 5155357"/>
              <a:gd name="connsiteY11612" fmla="*/ 876579 h 1041673"/>
              <a:gd name="connsiteX11613" fmla="*/ 4867082 w 5155357"/>
              <a:gd name="connsiteY11613" fmla="*/ 880496 h 1041673"/>
              <a:gd name="connsiteX11614" fmla="*/ 4870999 w 5155357"/>
              <a:gd name="connsiteY11614" fmla="*/ 879377 h 1041673"/>
              <a:gd name="connsiteX11615" fmla="*/ 4875475 w 5155357"/>
              <a:gd name="connsiteY11615" fmla="*/ 882735 h 1041673"/>
              <a:gd name="connsiteX11616" fmla="*/ 4891082 w 5155357"/>
              <a:gd name="connsiteY11616" fmla="*/ 886652 h 1041673"/>
              <a:gd name="connsiteX11617" fmla="*/ 4915082 w 5155357"/>
              <a:gd name="connsiteY11617" fmla="*/ 888331 h 1041673"/>
              <a:gd name="connsiteX11618" fmla="*/ 4924596 w 5155357"/>
              <a:gd name="connsiteY11618" fmla="*/ 891688 h 1041673"/>
              <a:gd name="connsiteX11619" fmla="*/ 4927394 w 5155357"/>
              <a:gd name="connsiteY11619" fmla="*/ 890569 h 1041673"/>
              <a:gd name="connsiteX11620" fmla="*/ 4935229 w 5155357"/>
              <a:gd name="connsiteY11620" fmla="*/ 891688 h 1041673"/>
              <a:gd name="connsiteX11621" fmla="*/ 4935352 w 5155357"/>
              <a:gd name="connsiteY11621" fmla="*/ 891688 h 1041673"/>
              <a:gd name="connsiteX11622" fmla="*/ 4935352 w 5155357"/>
              <a:gd name="connsiteY11622" fmla="*/ 893367 h 1041673"/>
              <a:gd name="connsiteX11623" fmla="*/ 4935229 w 5155357"/>
              <a:gd name="connsiteY11623" fmla="*/ 893367 h 1041673"/>
              <a:gd name="connsiteX11624" fmla="*/ 4935229 w 5155357"/>
              <a:gd name="connsiteY11624" fmla="*/ 894424 h 1041673"/>
              <a:gd name="connsiteX11625" fmla="*/ 4933550 w 5155357"/>
              <a:gd name="connsiteY11625" fmla="*/ 894984 h 1041673"/>
              <a:gd name="connsiteX11626" fmla="*/ 4933052 w 5155357"/>
              <a:gd name="connsiteY11626" fmla="*/ 894859 h 1041673"/>
              <a:gd name="connsiteX11627" fmla="*/ 4932306 w 5155357"/>
              <a:gd name="connsiteY11627" fmla="*/ 894984 h 1041673"/>
              <a:gd name="connsiteX11628" fmla="*/ 4932430 w 5155357"/>
              <a:gd name="connsiteY11628" fmla="*/ 895730 h 1041673"/>
              <a:gd name="connsiteX11629" fmla="*/ 4933550 w 5155357"/>
              <a:gd name="connsiteY11629" fmla="*/ 896103 h 1041673"/>
              <a:gd name="connsiteX11630" fmla="*/ 4933550 w 5155357"/>
              <a:gd name="connsiteY11630" fmla="*/ 896103 h 1041673"/>
              <a:gd name="connsiteX11631" fmla="*/ 4933550 w 5155357"/>
              <a:gd name="connsiteY11631" fmla="*/ 896103 h 1041673"/>
              <a:gd name="connsiteX11632" fmla="*/ 4933550 w 5155357"/>
              <a:gd name="connsiteY11632" fmla="*/ 897782 h 1041673"/>
              <a:gd name="connsiteX11633" fmla="*/ 4925715 w 5155357"/>
              <a:gd name="connsiteY11633" fmla="*/ 897782 h 1041673"/>
              <a:gd name="connsiteX11634" fmla="*/ 4925715 w 5155357"/>
              <a:gd name="connsiteY11634" fmla="*/ 897782 h 1041673"/>
              <a:gd name="connsiteX11635" fmla="*/ 4909922 w 5155357"/>
              <a:gd name="connsiteY11635" fmla="*/ 895357 h 1041673"/>
              <a:gd name="connsiteX11636" fmla="*/ 4894875 w 5155357"/>
              <a:gd name="connsiteY11636" fmla="*/ 893056 h 1041673"/>
              <a:gd name="connsiteX11637" fmla="*/ 4894564 w 5155357"/>
              <a:gd name="connsiteY11637" fmla="*/ 893056 h 1041673"/>
              <a:gd name="connsiteX11638" fmla="*/ 4879144 w 5155357"/>
              <a:gd name="connsiteY11638" fmla="*/ 891502 h 1041673"/>
              <a:gd name="connsiteX11639" fmla="*/ 4877030 w 5155357"/>
              <a:gd name="connsiteY11639" fmla="*/ 890880 h 1041673"/>
              <a:gd name="connsiteX11640" fmla="*/ 4875787 w 5155357"/>
              <a:gd name="connsiteY11640" fmla="*/ 890320 h 1041673"/>
              <a:gd name="connsiteX11641" fmla="*/ 4875227 w 5155357"/>
              <a:gd name="connsiteY11641" fmla="*/ 890631 h 1041673"/>
              <a:gd name="connsiteX11642" fmla="*/ 4875538 w 5155357"/>
              <a:gd name="connsiteY11642" fmla="*/ 891191 h 1041673"/>
              <a:gd name="connsiteX11643" fmla="*/ 4876595 w 5155357"/>
              <a:gd name="connsiteY11643" fmla="*/ 891688 h 1041673"/>
              <a:gd name="connsiteX11644" fmla="*/ 4878833 w 5155357"/>
              <a:gd name="connsiteY11644" fmla="*/ 892496 h 1041673"/>
              <a:gd name="connsiteX11645" fmla="*/ 4879393 w 5155357"/>
              <a:gd name="connsiteY11645" fmla="*/ 892372 h 1041673"/>
              <a:gd name="connsiteX11646" fmla="*/ 4879269 w 5155357"/>
              <a:gd name="connsiteY11646" fmla="*/ 892683 h 1041673"/>
              <a:gd name="connsiteX11647" fmla="*/ 4879642 w 5155357"/>
              <a:gd name="connsiteY11647" fmla="*/ 892807 h 1041673"/>
              <a:gd name="connsiteX11648" fmla="*/ 4877900 w 5155357"/>
              <a:gd name="connsiteY11648" fmla="*/ 895605 h 1041673"/>
              <a:gd name="connsiteX11649" fmla="*/ 4877652 w 5155357"/>
              <a:gd name="connsiteY11649" fmla="*/ 896227 h 1041673"/>
              <a:gd name="connsiteX11650" fmla="*/ 4877341 w 5155357"/>
              <a:gd name="connsiteY11650" fmla="*/ 896227 h 1041673"/>
              <a:gd name="connsiteX11651" fmla="*/ 4875352 w 5155357"/>
              <a:gd name="connsiteY11651" fmla="*/ 896289 h 1041673"/>
              <a:gd name="connsiteX11652" fmla="*/ 4872553 w 5155357"/>
              <a:gd name="connsiteY11652" fmla="*/ 896227 h 1041673"/>
              <a:gd name="connsiteX11653" fmla="*/ 4871310 w 5155357"/>
              <a:gd name="connsiteY11653" fmla="*/ 896849 h 1041673"/>
              <a:gd name="connsiteX11654" fmla="*/ 4871932 w 5155357"/>
              <a:gd name="connsiteY11654" fmla="*/ 898092 h 1041673"/>
              <a:gd name="connsiteX11655" fmla="*/ 4873859 w 5155357"/>
              <a:gd name="connsiteY11655" fmla="*/ 898403 h 1041673"/>
              <a:gd name="connsiteX11656" fmla="*/ 4875538 w 5155357"/>
              <a:gd name="connsiteY11656" fmla="*/ 898279 h 1041673"/>
              <a:gd name="connsiteX11657" fmla="*/ 4877279 w 5155357"/>
              <a:gd name="connsiteY11657" fmla="*/ 898217 h 1041673"/>
              <a:gd name="connsiteX11658" fmla="*/ 4877403 w 5155357"/>
              <a:gd name="connsiteY11658" fmla="*/ 898217 h 1041673"/>
              <a:gd name="connsiteX11659" fmla="*/ 4877838 w 5155357"/>
              <a:gd name="connsiteY11659" fmla="*/ 898217 h 1041673"/>
              <a:gd name="connsiteX11660" fmla="*/ 4884802 w 5155357"/>
              <a:gd name="connsiteY11660" fmla="*/ 899771 h 1041673"/>
              <a:gd name="connsiteX11661" fmla="*/ 4885051 w 5155357"/>
              <a:gd name="connsiteY11661" fmla="*/ 899771 h 1041673"/>
              <a:gd name="connsiteX11662" fmla="*/ 4895932 w 5155357"/>
              <a:gd name="connsiteY11662" fmla="*/ 901077 h 1041673"/>
              <a:gd name="connsiteX11663" fmla="*/ 4891455 w 5155357"/>
              <a:gd name="connsiteY11663" fmla="*/ 894921 h 1041673"/>
              <a:gd name="connsiteX11664" fmla="*/ 4894813 w 5155357"/>
              <a:gd name="connsiteY11664" fmla="*/ 894921 h 1041673"/>
              <a:gd name="connsiteX11665" fmla="*/ 4894813 w 5155357"/>
              <a:gd name="connsiteY11665" fmla="*/ 894921 h 1041673"/>
              <a:gd name="connsiteX11666" fmla="*/ 4909549 w 5155357"/>
              <a:gd name="connsiteY11666" fmla="*/ 897160 h 1041673"/>
              <a:gd name="connsiteX11667" fmla="*/ 4925094 w 5155357"/>
              <a:gd name="connsiteY11667" fmla="*/ 899585 h 1041673"/>
              <a:gd name="connsiteX11668" fmla="*/ 4926088 w 5155357"/>
              <a:gd name="connsiteY11668" fmla="*/ 901077 h 1041673"/>
              <a:gd name="connsiteX11669" fmla="*/ 4921052 w 5155357"/>
              <a:gd name="connsiteY11669" fmla="*/ 901077 h 1041673"/>
              <a:gd name="connsiteX11670" fmla="*/ 4921052 w 5155357"/>
              <a:gd name="connsiteY11670" fmla="*/ 903315 h 1041673"/>
              <a:gd name="connsiteX11671" fmla="*/ 4921052 w 5155357"/>
              <a:gd name="connsiteY11671" fmla="*/ 903315 h 1041673"/>
              <a:gd name="connsiteX11672" fmla="*/ 4915394 w 5155357"/>
              <a:gd name="connsiteY11672" fmla="*/ 902818 h 1041673"/>
              <a:gd name="connsiteX11673" fmla="*/ 4915394 w 5155357"/>
              <a:gd name="connsiteY11673" fmla="*/ 902818 h 1041673"/>
              <a:gd name="connsiteX11674" fmla="*/ 4908119 w 5155357"/>
              <a:gd name="connsiteY11674" fmla="*/ 903315 h 1041673"/>
              <a:gd name="connsiteX11675" fmla="*/ 4914834 w 5155357"/>
              <a:gd name="connsiteY11675" fmla="*/ 904435 h 1041673"/>
              <a:gd name="connsiteX11676" fmla="*/ 4914834 w 5155357"/>
              <a:gd name="connsiteY11676" fmla="*/ 904310 h 1041673"/>
              <a:gd name="connsiteX11677" fmla="*/ 4919435 w 5155357"/>
              <a:gd name="connsiteY11677" fmla="*/ 905119 h 1041673"/>
              <a:gd name="connsiteX11678" fmla="*/ 4921052 w 5155357"/>
              <a:gd name="connsiteY11678" fmla="*/ 904932 h 1041673"/>
              <a:gd name="connsiteX11679" fmla="*/ 4927145 w 5155357"/>
              <a:gd name="connsiteY11679" fmla="*/ 906611 h 1041673"/>
              <a:gd name="connsiteX11680" fmla="*/ 4926026 w 5155357"/>
              <a:gd name="connsiteY11680" fmla="*/ 908849 h 1041673"/>
              <a:gd name="connsiteX11681" fmla="*/ 4930503 w 5155357"/>
              <a:gd name="connsiteY11681" fmla="*/ 910528 h 1041673"/>
              <a:gd name="connsiteX11682" fmla="*/ 4929383 w 5155357"/>
              <a:gd name="connsiteY11682" fmla="*/ 911025 h 1041673"/>
              <a:gd name="connsiteX11683" fmla="*/ 4927954 w 5155357"/>
              <a:gd name="connsiteY11683" fmla="*/ 911087 h 1041673"/>
              <a:gd name="connsiteX11684" fmla="*/ 4926834 w 5155357"/>
              <a:gd name="connsiteY11684" fmla="*/ 911087 h 1041673"/>
              <a:gd name="connsiteX11685" fmla="*/ 4926026 w 5155357"/>
              <a:gd name="connsiteY11685" fmla="*/ 911958 h 1041673"/>
              <a:gd name="connsiteX11686" fmla="*/ 4926958 w 5155357"/>
              <a:gd name="connsiteY11686" fmla="*/ 912766 h 1041673"/>
              <a:gd name="connsiteX11687" fmla="*/ 4927954 w 5155357"/>
              <a:gd name="connsiteY11687" fmla="*/ 912766 h 1041673"/>
              <a:gd name="connsiteX11688" fmla="*/ 4928637 w 5155357"/>
              <a:gd name="connsiteY11688" fmla="*/ 912766 h 1041673"/>
              <a:gd name="connsiteX11689" fmla="*/ 4930005 w 5155357"/>
              <a:gd name="connsiteY11689" fmla="*/ 912642 h 1041673"/>
              <a:gd name="connsiteX11690" fmla="*/ 4930005 w 5155357"/>
              <a:gd name="connsiteY11690" fmla="*/ 912642 h 1041673"/>
              <a:gd name="connsiteX11691" fmla="*/ 4938959 w 5155357"/>
              <a:gd name="connsiteY11691" fmla="*/ 912704 h 1041673"/>
              <a:gd name="connsiteX11692" fmla="*/ 4946793 w 5155357"/>
              <a:gd name="connsiteY11692" fmla="*/ 906549 h 1041673"/>
              <a:gd name="connsiteX11693" fmla="*/ 4944555 w 5155357"/>
              <a:gd name="connsiteY11693" fmla="*/ 904310 h 1041673"/>
              <a:gd name="connsiteX11694" fmla="*/ 4954628 w 5155357"/>
              <a:gd name="connsiteY11694" fmla="*/ 903751 h 1041673"/>
              <a:gd name="connsiteX11695" fmla="*/ 4954628 w 5155357"/>
              <a:gd name="connsiteY11695" fmla="*/ 903751 h 1041673"/>
              <a:gd name="connsiteX11696" fmla="*/ 4954689 w 5155357"/>
              <a:gd name="connsiteY11696" fmla="*/ 903751 h 1041673"/>
              <a:gd name="connsiteX11697" fmla="*/ 4955249 w 5155357"/>
              <a:gd name="connsiteY11697" fmla="*/ 903875 h 1041673"/>
              <a:gd name="connsiteX11698" fmla="*/ 4957426 w 5155357"/>
              <a:gd name="connsiteY11698" fmla="*/ 905989 h 1041673"/>
              <a:gd name="connsiteX11699" fmla="*/ 4957426 w 5155357"/>
              <a:gd name="connsiteY11699" fmla="*/ 906300 h 1041673"/>
              <a:gd name="connsiteX11700" fmla="*/ 4957052 w 5155357"/>
              <a:gd name="connsiteY11700" fmla="*/ 907481 h 1041673"/>
              <a:gd name="connsiteX11701" fmla="*/ 4952887 w 5155357"/>
              <a:gd name="connsiteY11701" fmla="*/ 907792 h 1041673"/>
              <a:gd name="connsiteX11702" fmla="*/ 4950462 w 5155357"/>
              <a:gd name="connsiteY11702" fmla="*/ 907668 h 1041673"/>
              <a:gd name="connsiteX11703" fmla="*/ 4949653 w 5155357"/>
              <a:gd name="connsiteY11703" fmla="*/ 908538 h 1041673"/>
              <a:gd name="connsiteX11704" fmla="*/ 4950524 w 5155357"/>
              <a:gd name="connsiteY11704" fmla="*/ 909347 h 1041673"/>
              <a:gd name="connsiteX11705" fmla="*/ 4950524 w 5155357"/>
              <a:gd name="connsiteY11705" fmla="*/ 909347 h 1041673"/>
              <a:gd name="connsiteX11706" fmla="*/ 4952762 w 5155357"/>
              <a:gd name="connsiteY11706" fmla="*/ 909471 h 1041673"/>
              <a:gd name="connsiteX11707" fmla="*/ 4954752 w 5155357"/>
              <a:gd name="connsiteY11707" fmla="*/ 909595 h 1041673"/>
              <a:gd name="connsiteX11708" fmla="*/ 4957798 w 5155357"/>
              <a:gd name="connsiteY11708" fmla="*/ 908973 h 1041673"/>
              <a:gd name="connsiteX11709" fmla="*/ 4957798 w 5155357"/>
              <a:gd name="connsiteY11709" fmla="*/ 908973 h 1041673"/>
              <a:gd name="connsiteX11710" fmla="*/ 4957798 w 5155357"/>
              <a:gd name="connsiteY11710" fmla="*/ 908973 h 1041673"/>
              <a:gd name="connsiteX11711" fmla="*/ 4959851 w 5155357"/>
              <a:gd name="connsiteY11711" fmla="*/ 909533 h 1041673"/>
              <a:gd name="connsiteX11712" fmla="*/ 4960969 w 5155357"/>
              <a:gd name="connsiteY11712" fmla="*/ 909471 h 1041673"/>
              <a:gd name="connsiteX11713" fmla="*/ 4961902 w 5155357"/>
              <a:gd name="connsiteY11713" fmla="*/ 909471 h 1041673"/>
              <a:gd name="connsiteX11714" fmla="*/ 4966317 w 5155357"/>
              <a:gd name="connsiteY11714" fmla="*/ 908290 h 1041673"/>
              <a:gd name="connsiteX11715" fmla="*/ 4962400 w 5155357"/>
              <a:gd name="connsiteY11715" fmla="*/ 907730 h 1041673"/>
              <a:gd name="connsiteX11716" fmla="*/ 4962400 w 5155357"/>
              <a:gd name="connsiteY11716" fmla="*/ 907979 h 1041673"/>
              <a:gd name="connsiteX11717" fmla="*/ 4960846 w 5155357"/>
              <a:gd name="connsiteY11717" fmla="*/ 907979 h 1041673"/>
              <a:gd name="connsiteX11718" fmla="*/ 4958856 w 5155357"/>
              <a:gd name="connsiteY11718" fmla="*/ 907854 h 1041673"/>
              <a:gd name="connsiteX11719" fmla="*/ 4959167 w 5155357"/>
              <a:gd name="connsiteY11719" fmla="*/ 906735 h 1041673"/>
              <a:gd name="connsiteX11720" fmla="*/ 4959167 w 5155357"/>
              <a:gd name="connsiteY11720" fmla="*/ 906735 h 1041673"/>
              <a:gd name="connsiteX11721" fmla="*/ 4961840 w 5155357"/>
              <a:gd name="connsiteY11721" fmla="*/ 905492 h 1041673"/>
              <a:gd name="connsiteX11722" fmla="*/ 4968431 w 5155357"/>
              <a:gd name="connsiteY11722" fmla="*/ 904994 h 1041673"/>
              <a:gd name="connsiteX11723" fmla="*/ 4978876 w 5155357"/>
              <a:gd name="connsiteY11723" fmla="*/ 906735 h 1041673"/>
              <a:gd name="connsiteX11724" fmla="*/ 4984224 w 5155357"/>
              <a:gd name="connsiteY11724" fmla="*/ 907170 h 1041673"/>
              <a:gd name="connsiteX11725" fmla="*/ 5006546 w 5155357"/>
              <a:gd name="connsiteY11725" fmla="*/ 909409 h 1041673"/>
              <a:gd name="connsiteX11726" fmla="*/ 5006546 w 5155357"/>
              <a:gd name="connsiteY11726" fmla="*/ 909284 h 1041673"/>
              <a:gd name="connsiteX11727" fmla="*/ 5007602 w 5155357"/>
              <a:gd name="connsiteY11727" fmla="*/ 909409 h 1041673"/>
              <a:gd name="connsiteX11728" fmla="*/ 5042546 w 5155357"/>
              <a:gd name="connsiteY11728" fmla="*/ 911958 h 1041673"/>
              <a:gd name="connsiteX11729" fmla="*/ 5043666 w 5155357"/>
              <a:gd name="connsiteY11729" fmla="*/ 911958 h 1041673"/>
              <a:gd name="connsiteX11730" fmla="*/ 5044536 w 5155357"/>
              <a:gd name="connsiteY11730" fmla="*/ 911087 h 1041673"/>
              <a:gd name="connsiteX11731" fmla="*/ 5043666 w 5155357"/>
              <a:gd name="connsiteY11731" fmla="*/ 910217 h 1041673"/>
              <a:gd name="connsiteX11732" fmla="*/ 5043666 w 5155357"/>
              <a:gd name="connsiteY11732" fmla="*/ 910217 h 1041673"/>
              <a:gd name="connsiteX11733" fmla="*/ 5007789 w 5155357"/>
              <a:gd name="connsiteY11733" fmla="*/ 907668 h 1041673"/>
              <a:gd name="connsiteX11734" fmla="*/ 5006359 w 5155357"/>
              <a:gd name="connsiteY11734" fmla="*/ 907543 h 1041673"/>
              <a:gd name="connsiteX11735" fmla="*/ 5006172 w 5155357"/>
              <a:gd name="connsiteY11735" fmla="*/ 907543 h 1041673"/>
              <a:gd name="connsiteX11736" fmla="*/ 4979188 w 5155357"/>
              <a:gd name="connsiteY11736" fmla="*/ 904932 h 1041673"/>
              <a:gd name="connsiteX11737" fmla="*/ 4979188 w 5155357"/>
              <a:gd name="connsiteY11737" fmla="*/ 905119 h 1041673"/>
              <a:gd name="connsiteX11738" fmla="*/ 4968618 w 5155357"/>
              <a:gd name="connsiteY11738" fmla="*/ 903315 h 1041673"/>
              <a:gd name="connsiteX11739" fmla="*/ 4968556 w 5155357"/>
              <a:gd name="connsiteY11739" fmla="*/ 903315 h 1041673"/>
              <a:gd name="connsiteX11740" fmla="*/ 4968556 w 5155357"/>
              <a:gd name="connsiteY11740" fmla="*/ 903253 h 1041673"/>
              <a:gd name="connsiteX11741" fmla="*/ 4955684 w 5155357"/>
              <a:gd name="connsiteY11741" fmla="*/ 902134 h 1041673"/>
              <a:gd name="connsiteX11742" fmla="*/ 4955684 w 5155357"/>
              <a:gd name="connsiteY11742" fmla="*/ 902134 h 1041673"/>
              <a:gd name="connsiteX11743" fmla="*/ 4955001 w 5155357"/>
              <a:gd name="connsiteY11743" fmla="*/ 902072 h 1041673"/>
              <a:gd name="connsiteX11744" fmla="*/ 4955001 w 5155357"/>
              <a:gd name="connsiteY11744" fmla="*/ 902072 h 1041673"/>
              <a:gd name="connsiteX11745" fmla="*/ 4940078 w 5155357"/>
              <a:gd name="connsiteY11745" fmla="*/ 898217 h 1041673"/>
              <a:gd name="connsiteX11746" fmla="*/ 4942876 w 5155357"/>
              <a:gd name="connsiteY11746" fmla="*/ 894300 h 1041673"/>
              <a:gd name="connsiteX11747" fmla="*/ 4948472 w 5155357"/>
              <a:gd name="connsiteY11747" fmla="*/ 893180 h 1041673"/>
              <a:gd name="connsiteX11748" fmla="*/ 4961343 w 5155357"/>
              <a:gd name="connsiteY11748" fmla="*/ 894859 h 1041673"/>
              <a:gd name="connsiteX11749" fmla="*/ 4971975 w 5155357"/>
              <a:gd name="connsiteY11749" fmla="*/ 898217 h 1041673"/>
              <a:gd name="connsiteX11750" fmla="*/ 4972286 w 5155357"/>
              <a:gd name="connsiteY11750" fmla="*/ 898092 h 1041673"/>
              <a:gd name="connsiteX11751" fmla="*/ 4971850 w 5155357"/>
              <a:gd name="connsiteY11751" fmla="*/ 898714 h 1041673"/>
              <a:gd name="connsiteX11752" fmla="*/ 4971167 w 5155357"/>
              <a:gd name="connsiteY11752" fmla="*/ 899647 h 1041673"/>
              <a:gd name="connsiteX11753" fmla="*/ 4971167 w 5155357"/>
              <a:gd name="connsiteY11753" fmla="*/ 900144 h 1041673"/>
              <a:gd name="connsiteX11754" fmla="*/ 4971415 w 5155357"/>
              <a:gd name="connsiteY11754" fmla="*/ 900269 h 1041673"/>
              <a:gd name="connsiteX11755" fmla="*/ 4971664 w 5155357"/>
              <a:gd name="connsiteY11755" fmla="*/ 900144 h 1041673"/>
              <a:gd name="connsiteX11756" fmla="*/ 4972473 w 5155357"/>
              <a:gd name="connsiteY11756" fmla="*/ 899087 h 1041673"/>
              <a:gd name="connsiteX11757" fmla="*/ 4972721 w 5155357"/>
              <a:gd name="connsiteY11757" fmla="*/ 898714 h 1041673"/>
              <a:gd name="connsiteX11758" fmla="*/ 4976451 w 5155357"/>
              <a:gd name="connsiteY11758" fmla="*/ 898217 h 1041673"/>
              <a:gd name="connsiteX11759" fmla="*/ 4978690 w 5155357"/>
              <a:gd name="connsiteY11759" fmla="*/ 899896 h 1041673"/>
              <a:gd name="connsiteX11760" fmla="*/ 4988763 w 5155357"/>
              <a:gd name="connsiteY11760" fmla="*/ 901015 h 1041673"/>
              <a:gd name="connsiteX11761" fmla="*/ 4995789 w 5155357"/>
              <a:gd name="connsiteY11761" fmla="*/ 903875 h 1041673"/>
              <a:gd name="connsiteX11762" fmla="*/ 4998525 w 5155357"/>
              <a:gd name="connsiteY11762" fmla="*/ 904497 h 1041673"/>
              <a:gd name="connsiteX11763" fmla="*/ 4998898 w 5155357"/>
              <a:gd name="connsiteY11763" fmla="*/ 904497 h 1041673"/>
              <a:gd name="connsiteX11764" fmla="*/ 5001012 w 5155357"/>
              <a:gd name="connsiteY11764" fmla="*/ 905056 h 1041673"/>
              <a:gd name="connsiteX11765" fmla="*/ 5002193 w 5155357"/>
              <a:gd name="connsiteY11765" fmla="*/ 905056 h 1041673"/>
              <a:gd name="connsiteX11766" fmla="*/ 5003001 w 5155357"/>
              <a:gd name="connsiteY11766" fmla="*/ 905056 h 1041673"/>
              <a:gd name="connsiteX11767" fmla="*/ 5003437 w 5155357"/>
              <a:gd name="connsiteY11767" fmla="*/ 905056 h 1041673"/>
              <a:gd name="connsiteX11768" fmla="*/ 5003685 w 5155357"/>
              <a:gd name="connsiteY11768" fmla="*/ 904683 h 1041673"/>
              <a:gd name="connsiteX11769" fmla="*/ 5004121 w 5155357"/>
              <a:gd name="connsiteY11769" fmla="*/ 903129 h 1041673"/>
              <a:gd name="connsiteX11770" fmla="*/ 5004121 w 5155357"/>
              <a:gd name="connsiteY11770" fmla="*/ 902880 h 1041673"/>
              <a:gd name="connsiteX11771" fmla="*/ 5016183 w 5155357"/>
              <a:gd name="connsiteY11771" fmla="*/ 901139 h 1041673"/>
              <a:gd name="connsiteX11772" fmla="*/ 5026816 w 5155357"/>
              <a:gd name="connsiteY11772" fmla="*/ 903378 h 1041673"/>
              <a:gd name="connsiteX11773" fmla="*/ 5032971 w 5155357"/>
              <a:gd name="connsiteY11773" fmla="*/ 903378 h 1041673"/>
              <a:gd name="connsiteX11774" fmla="*/ 5039686 w 5155357"/>
              <a:gd name="connsiteY11774" fmla="*/ 903937 h 1041673"/>
              <a:gd name="connsiteX11775" fmla="*/ 5049199 w 5155357"/>
              <a:gd name="connsiteY11775" fmla="*/ 905616 h 1041673"/>
              <a:gd name="connsiteX11776" fmla="*/ 5053676 w 5155357"/>
              <a:gd name="connsiteY11776" fmla="*/ 904497 h 1041673"/>
              <a:gd name="connsiteX11777" fmla="*/ 5054235 w 5155357"/>
              <a:gd name="connsiteY11777" fmla="*/ 906176 h 1041673"/>
              <a:gd name="connsiteX11778" fmla="*/ 5054360 w 5155357"/>
              <a:gd name="connsiteY11778" fmla="*/ 906176 h 1041673"/>
              <a:gd name="connsiteX11779" fmla="*/ 5054235 w 5155357"/>
              <a:gd name="connsiteY11779" fmla="*/ 906300 h 1041673"/>
              <a:gd name="connsiteX11780" fmla="*/ 5053801 w 5155357"/>
              <a:gd name="connsiteY11780" fmla="*/ 906735 h 1041673"/>
              <a:gd name="connsiteX11781" fmla="*/ 5053614 w 5155357"/>
              <a:gd name="connsiteY11781" fmla="*/ 907170 h 1041673"/>
              <a:gd name="connsiteX11782" fmla="*/ 5053925 w 5155357"/>
              <a:gd name="connsiteY11782" fmla="*/ 907357 h 1041673"/>
              <a:gd name="connsiteX11783" fmla="*/ 5054049 w 5155357"/>
              <a:gd name="connsiteY11783" fmla="*/ 907357 h 1041673"/>
              <a:gd name="connsiteX11784" fmla="*/ 5054733 w 5155357"/>
              <a:gd name="connsiteY11784" fmla="*/ 906735 h 1041673"/>
              <a:gd name="connsiteX11785" fmla="*/ 5054733 w 5155357"/>
              <a:gd name="connsiteY11785" fmla="*/ 906735 h 1041673"/>
              <a:gd name="connsiteX11786" fmla="*/ 5054733 w 5155357"/>
              <a:gd name="connsiteY11786" fmla="*/ 906735 h 1041673"/>
              <a:gd name="connsiteX11787" fmla="*/ 5056972 w 5155357"/>
              <a:gd name="connsiteY11787" fmla="*/ 906735 h 1041673"/>
              <a:gd name="connsiteX11788" fmla="*/ 5055293 w 5155357"/>
              <a:gd name="connsiteY11788" fmla="*/ 908414 h 1041673"/>
              <a:gd name="connsiteX11789" fmla="*/ 5058090 w 5155357"/>
              <a:gd name="connsiteY11789" fmla="*/ 910652 h 1041673"/>
              <a:gd name="connsiteX11790" fmla="*/ 5053676 w 5155357"/>
              <a:gd name="connsiteY11790" fmla="*/ 911709 h 1041673"/>
              <a:gd name="connsiteX11791" fmla="*/ 5050070 w 5155357"/>
              <a:gd name="connsiteY11791" fmla="*/ 911087 h 1041673"/>
              <a:gd name="connsiteX11792" fmla="*/ 5048951 w 5155357"/>
              <a:gd name="connsiteY11792" fmla="*/ 911398 h 1041673"/>
              <a:gd name="connsiteX11793" fmla="*/ 5049262 w 5155357"/>
              <a:gd name="connsiteY11793" fmla="*/ 912518 h 1041673"/>
              <a:gd name="connsiteX11794" fmla="*/ 5053054 w 5155357"/>
              <a:gd name="connsiteY11794" fmla="*/ 913388 h 1041673"/>
              <a:gd name="connsiteX11795" fmla="*/ 5054173 w 5155357"/>
              <a:gd name="connsiteY11795" fmla="*/ 913326 h 1041673"/>
              <a:gd name="connsiteX11796" fmla="*/ 5054173 w 5155357"/>
              <a:gd name="connsiteY11796" fmla="*/ 913450 h 1041673"/>
              <a:gd name="connsiteX11797" fmla="*/ 5063065 w 5155357"/>
              <a:gd name="connsiteY11797" fmla="*/ 915129 h 1041673"/>
              <a:gd name="connsiteX11798" fmla="*/ 5055230 w 5155357"/>
              <a:gd name="connsiteY11798" fmla="*/ 917367 h 1041673"/>
              <a:gd name="connsiteX11799" fmla="*/ 5055230 w 5155357"/>
              <a:gd name="connsiteY11799" fmla="*/ 917367 h 1041673"/>
              <a:gd name="connsiteX11800" fmla="*/ 5053676 w 5155357"/>
              <a:gd name="connsiteY11800" fmla="*/ 917243 h 1041673"/>
              <a:gd name="connsiteX11801" fmla="*/ 5052371 w 5155357"/>
              <a:gd name="connsiteY11801" fmla="*/ 917119 h 1041673"/>
              <a:gd name="connsiteX11802" fmla="*/ 5052059 w 5155357"/>
              <a:gd name="connsiteY11802" fmla="*/ 917119 h 1041673"/>
              <a:gd name="connsiteX11803" fmla="*/ 5048516 w 5155357"/>
              <a:gd name="connsiteY11803" fmla="*/ 914632 h 1041673"/>
              <a:gd name="connsiteX11804" fmla="*/ 5039189 w 5155357"/>
              <a:gd name="connsiteY11804" fmla="*/ 916310 h 1041673"/>
              <a:gd name="connsiteX11805" fmla="*/ 5039002 w 5155357"/>
              <a:gd name="connsiteY11805" fmla="*/ 916186 h 1041673"/>
              <a:gd name="connsiteX11806" fmla="*/ 5026132 w 5155357"/>
              <a:gd name="connsiteY11806" fmla="*/ 914880 h 1041673"/>
              <a:gd name="connsiteX11807" fmla="*/ 5014380 w 5155357"/>
              <a:gd name="connsiteY11807" fmla="*/ 913761 h 1041673"/>
              <a:gd name="connsiteX11808" fmla="*/ 5013074 w 5155357"/>
              <a:gd name="connsiteY11808" fmla="*/ 914694 h 1041673"/>
              <a:gd name="connsiteX11809" fmla="*/ 5014007 w 5155357"/>
              <a:gd name="connsiteY11809" fmla="*/ 916000 h 1041673"/>
              <a:gd name="connsiteX11810" fmla="*/ 5026007 w 5155357"/>
              <a:gd name="connsiteY11810" fmla="*/ 917119 h 1041673"/>
              <a:gd name="connsiteX11811" fmla="*/ 5038505 w 5155357"/>
              <a:gd name="connsiteY11811" fmla="*/ 918424 h 1041673"/>
              <a:gd name="connsiteX11812" fmla="*/ 5038753 w 5155357"/>
              <a:gd name="connsiteY11812" fmla="*/ 918424 h 1041673"/>
              <a:gd name="connsiteX11813" fmla="*/ 5039376 w 5155357"/>
              <a:gd name="connsiteY11813" fmla="*/ 918238 h 1041673"/>
              <a:gd name="connsiteX11814" fmla="*/ 5052433 w 5155357"/>
              <a:gd name="connsiteY11814" fmla="*/ 919046 h 1041673"/>
              <a:gd name="connsiteX11815" fmla="*/ 5052433 w 5155357"/>
              <a:gd name="connsiteY11815" fmla="*/ 919046 h 1041673"/>
              <a:gd name="connsiteX11816" fmla="*/ 5053676 w 5155357"/>
              <a:gd name="connsiteY11816" fmla="*/ 919046 h 1041673"/>
              <a:gd name="connsiteX11817" fmla="*/ 5055230 w 5155357"/>
              <a:gd name="connsiteY11817" fmla="*/ 919233 h 1041673"/>
              <a:gd name="connsiteX11818" fmla="*/ 5055542 w 5155357"/>
              <a:gd name="connsiteY11818" fmla="*/ 919233 h 1041673"/>
              <a:gd name="connsiteX11819" fmla="*/ 5055790 w 5155357"/>
              <a:gd name="connsiteY11819" fmla="*/ 919171 h 1041673"/>
              <a:gd name="connsiteX11820" fmla="*/ 5097697 w 5155357"/>
              <a:gd name="connsiteY11820" fmla="*/ 922839 h 1041673"/>
              <a:gd name="connsiteX11821" fmla="*/ 5132890 w 5155357"/>
              <a:gd name="connsiteY11821" fmla="*/ 919481 h 1041673"/>
              <a:gd name="connsiteX11822" fmla="*/ 5143523 w 5155357"/>
              <a:gd name="connsiteY11822" fmla="*/ 892123 h 1041673"/>
              <a:gd name="connsiteX11823" fmla="*/ 5142963 w 5155357"/>
              <a:gd name="connsiteY11823" fmla="*/ 888766 h 1041673"/>
              <a:gd name="connsiteX11824" fmla="*/ 5145761 w 5155357"/>
              <a:gd name="connsiteY11824" fmla="*/ 887087 h 1041673"/>
              <a:gd name="connsiteX11825" fmla="*/ 5147439 w 5155357"/>
              <a:gd name="connsiteY11825" fmla="*/ 877014 h 1041673"/>
              <a:gd name="connsiteX11826" fmla="*/ 5151357 w 5155357"/>
              <a:gd name="connsiteY11826" fmla="*/ 864206 h 1041673"/>
              <a:gd name="connsiteX11827" fmla="*/ 5153596 w 5155357"/>
              <a:gd name="connsiteY11827" fmla="*/ 860289 h 1041673"/>
              <a:gd name="connsiteX11828" fmla="*/ 5154155 w 5155357"/>
              <a:gd name="connsiteY11828" fmla="*/ 834050 h 1041673"/>
              <a:gd name="connsiteX11829" fmla="*/ 4351693 w 5155357"/>
              <a:gd name="connsiteY11829" fmla="*/ 785800 h 1041673"/>
              <a:gd name="connsiteX11830" fmla="*/ 4352501 w 5155357"/>
              <a:gd name="connsiteY11830" fmla="*/ 790588 h 1041673"/>
              <a:gd name="connsiteX11831" fmla="*/ 4352626 w 5155357"/>
              <a:gd name="connsiteY11831" fmla="*/ 794194 h 1041673"/>
              <a:gd name="connsiteX11832" fmla="*/ 4351693 w 5155357"/>
              <a:gd name="connsiteY11832" fmla="*/ 798484 h 1041673"/>
              <a:gd name="connsiteX11833" fmla="*/ 4350947 w 5155357"/>
              <a:gd name="connsiteY11833" fmla="*/ 797178 h 1041673"/>
              <a:gd name="connsiteX11834" fmla="*/ 4350822 w 5155357"/>
              <a:gd name="connsiteY11834" fmla="*/ 791209 h 1041673"/>
              <a:gd name="connsiteX11835" fmla="*/ 4351693 w 5155357"/>
              <a:gd name="connsiteY11835" fmla="*/ 785800 h 1041673"/>
              <a:gd name="connsiteX11836" fmla="*/ 4350947 w 5155357"/>
              <a:gd name="connsiteY11836" fmla="*/ 801282 h 1041673"/>
              <a:gd name="connsiteX11837" fmla="*/ 4353061 w 5155357"/>
              <a:gd name="connsiteY11837" fmla="*/ 801842 h 1041673"/>
              <a:gd name="connsiteX11838" fmla="*/ 4352688 w 5155357"/>
              <a:gd name="connsiteY11838" fmla="*/ 805199 h 1041673"/>
              <a:gd name="connsiteX11839" fmla="*/ 4352688 w 5155357"/>
              <a:gd name="connsiteY11839" fmla="*/ 805199 h 1041673"/>
              <a:gd name="connsiteX11840" fmla="*/ 4351568 w 5155357"/>
              <a:gd name="connsiteY11840" fmla="*/ 813034 h 1041673"/>
              <a:gd name="connsiteX11841" fmla="*/ 4351009 w 5155357"/>
              <a:gd name="connsiteY11841" fmla="*/ 801282 h 1041673"/>
              <a:gd name="connsiteX11842" fmla="*/ 4353185 w 5155357"/>
              <a:gd name="connsiteY11842" fmla="*/ 858734 h 1041673"/>
              <a:gd name="connsiteX11843" fmla="*/ 4353745 w 5155357"/>
              <a:gd name="connsiteY11843" fmla="*/ 862092 h 1041673"/>
              <a:gd name="connsiteX11844" fmla="*/ 4353185 w 5155357"/>
              <a:gd name="connsiteY11844" fmla="*/ 858734 h 1041673"/>
              <a:gd name="connsiteX11845" fmla="*/ 4353185 w 5155357"/>
              <a:gd name="connsiteY11845" fmla="*/ 853698 h 1041673"/>
              <a:gd name="connsiteX11846" fmla="*/ 4353745 w 5155357"/>
              <a:gd name="connsiteY11846" fmla="*/ 855936 h 1041673"/>
              <a:gd name="connsiteX11847" fmla="*/ 4353185 w 5155357"/>
              <a:gd name="connsiteY11847" fmla="*/ 853698 h 1041673"/>
              <a:gd name="connsiteX11848" fmla="*/ 4353745 w 5155357"/>
              <a:gd name="connsiteY11848" fmla="*/ 865449 h 1041673"/>
              <a:gd name="connsiteX11849" fmla="*/ 4352626 w 5155357"/>
              <a:gd name="connsiteY11849" fmla="*/ 863211 h 1041673"/>
              <a:gd name="connsiteX11850" fmla="*/ 4353745 w 5155357"/>
              <a:gd name="connsiteY11850" fmla="*/ 865449 h 1041673"/>
              <a:gd name="connsiteX11851" fmla="*/ 4352999 w 5155357"/>
              <a:gd name="connsiteY11851" fmla="*/ 880931 h 1041673"/>
              <a:gd name="connsiteX11852" fmla="*/ 4352999 w 5155357"/>
              <a:gd name="connsiteY11852" fmla="*/ 886217 h 1041673"/>
              <a:gd name="connsiteX11853" fmla="*/ 4352066 w 5155357"/>
              <a:gd name="connsiteY11853" fmla="*/ 881802 h 1041673"/>
              <a:gd name="connsiteX11854" fmla="*/ 4352999 w 5155357"/>
              <a:gd name="connsiteY11854" fmla="*/ 880931 h 1041673"/>
              <a:gd name="connsiteX11855" fmla="*/ 4345351 w 5155357"/>
              <a:gd name="connsiteY11855" fmla="*/ 714731 h 1041673"/>
              <a:gd name="connsiteX11856" fmla="*/ 4345911 w 5155357"/>
              <a:gd name="connsiteY11856" fmla="*/ 715850 h 1041673"/>
              <a:gd name="connsiteX11857" fmla="*/ 4345351 w 5155357"/>
              <a:gd name="connsiteY11857" fmla="*/ 714731 h 1041673"/>
              <a:gd name="connsiteX11858" fmla="*/ 4339195 w 5155357"/>
              <a:gd name="connsiteY11858" fmla="*/ 840330 h 1041673"/>
              <a:gd name="connsiteX11859" fmla="*/ 4340315 w 5155357"/>
              <a:gd name="connsiteY11859" fmla="*/ 843687 h 1041673"/>
              <a:gd name="connsiteX11860" fmla="*/ 4339195 w 5155357"/>
              <a:gd name="connsiteY11860" fmla="*/ 840330 h 1041673"/>
              <a:gd name="connsiteX11861" fmla="*/ 4339195 w 5155357"/>
              <a:gd name="connsiteY11861" fmla="*/ 854257 h 1041673"/>
              <a:gd name="connsiteX11862" fmla="*/ 4339755 w 5155357"/>
              <a:gd name="connsiteY11862" fmla="*/ 850340 h 1041673"/>
              <a:gd name="connsiteX11863" fmla="*/ 4339195 w 5155357"/>
              <a:gd name="connsiteY11863" fmla="*/ 854257 h 1041673"/>
              <a:gd name="connsiteX11864" fmla="*/ 4340315 w 5155357"/>
              <a:gd name="connsiteY11864" fmla="*/ 835293 h 1041673"/>
              <a:gd name="connsiteX11865" fmla="*/ 4341434 w 5155357"/>
              <a:gd name="connsiteY11865" fmla="*/ 801780 h 1041673"/>
              <a:gd name="connsiteX11866" fmla="*/ 4342553 w 5155357"/>
              <a:gd name="connsiteY11866" fmla="*/ 804018 h 1041673"/>
              <a:gd name="connsiteX11867" fmla="*/ 4340315 w 5155357"/>
              <a:gd name="connsiteY11867" fmla="*/ 835293 h 1041673"/>
              <a:gd name="connsiteX11868" fmla="*/ 4342553 w 5155357"/>
              <a:gd name="connsiteY11868" fmla="*/ 792888 h 1041673"/>
              <a:gd name="connsiteX11869" fmla="*/ 4341994 w 5155357"/>
              <a:gd name="connsiteY11869" fmla="*/ 788971 h 1041673"/>
              <a:gd name="connsiteX11870" fmla="*/ 4342553 w 5155357"/>
              <a:gd name="connsiteY11870" fmla="*/ 792888 h 1041673"/>
              <a:gd name="connsiteX11871" fmla="*/ 4342553 w 5155357"/>
              <a:gd name="connsiteY11871" fmla="*/ 782318 h 1041673"/>
              <a:gd name="connsiteX11872" fmla="*/ 4343112 w 5155357"/>
              <a:gd name="connsiteY11872" fmla="*/ 780080 h 1041673"/>
              <a:gd name="connsiteX11873" fmla="*/ 4342553 w 5155357"/>
              <a:gd name="connsiteY11873" fmla="*/ 782318 h 1041673"/>
              <a:gd name="connsiteX11874" fmla="*/ 4344232 w 5155357"/>
              <a:gd name="connsiteY11874" fmla="*/ 898403 h 1041673"/>
              <a:gd name="connsiteX11875" fmla="*/ 4344791 w 5155357"/>
              <a:gd name="connsiteY11875" fmla="*/ 899522 h 1041673"/>
              <a:gd name="connsiteX11876" fmla="*/ 4344232 w 5155357"/>
              <a:gd name="connsiteY11876" fmla="*/ 898403 h 1041673"/>
              <a:gd name="connsiteX11877" fmla="*/ 4344232 w 5155357"/>
              <a:gd name="connsiteY11877" fmla="*/ 904497 h 1041673"/>
              <a:gd name="connsiteX11878" fmla="*/ 4344232 w 5155357"/>
              <a:gd name="connsiteY11878" fmla="*/ 901699 h 1041673"/>
              <a:gd name="connsiteX11879" fmla="*/ 4344232 w 5155357"/>
              <a:gd name="connsiteY11879" fmla="*/ 904497 h 1041673"/>
              <a:gd name="connsiteX11880" fmla="*/ 4346470 w 5155357"/>
              <a:gd name="connsiteY11880" fmla="*/ 834174 h 1041673"/>
              <a:gd name="connsiteX11881" fmla="*/ 4347030 w 5155357"/>
              <a:gd name="connsiteY11881" fmla="*/ 831376 h 1041673"/>
              <a:gd name="connsiteX11882" fmla="*/ 4346470 w 5155357"/>
              <a:gd name="connsiteY11882" fmla="*/ 834174 h 1041673"/>
              <a:gd name="connsiteX11883" fmla="*/ 4349828 w 5155357"/>
              <a:gd name="connsiteY11883" fmla="*/ 855377 h 1041673"/>
              <a:gd name="connsiteX11884" fmla="*/ 4349268 w 5155357"/>
              <a:gd name="connsiteY11884" fmla="*/ 835293 h 1041673"/>
              <a:gd name="connsiteX11885" fmla="*/ 4350387 w 5155357"/>
              <a:gd name="connsiteY11885" fmla="*/ 835853 h 1041673"/>
              <a:gd name="connsiteX11886" fmla="*/ 4349828 w 5155357"/>
              <a:gd name="connsiteY11886" fmla="*/ 855377 h 1041673"/>
              <a:gd name="connsiteX11887" fmla="*/ 4350387 w 5155357"/>
              <a:gd name="connsiteY11887" fmla="*/ 833614 h 1041673"/>
              <a:gd name="connsiteX11888" fmla="*/ 4349828 w 5155357"/>
              <a:gd name="connsiteY11888" fmla="*/ 828578 h 1041673"/>
              <a:gd name="connsiteX11889" fmla="*/ 4350387 w 5155357"/>
              <a:gd name="connsiteY11889" fmla="*/ 833614 h 1041673"/>
              <a:gd name="connsiteX11890" fmla="*/ 4350947 w 5155357"/>
              <a:gd name="connsiteY11890" fmla="*/ 822485 h 1041673"/>
              <a:gd name="connsiteX11891" fmla="*/ 4349828 w 5155357"/>
              <a:gd name="connsiteY11891" fmla="*/ 816889 h 1041673"/>
              <a:gd name="connsiteX11892" fmla="*/ 4350947 w 5155357"/>
              <a:gd name="connsiteY11892" fmla="*/ 822485 h 1041673"/>
              <a:gd name="connsiteX11893" fmla="*/ 4352999 w 5155357"/>
              <a:gd name="connsiteY11893" fmla="*/ 895668 h 1041673"/>
              <a:gd name="connsiteX11894" fmla="*/ 4351445 w 5155357"/>
              <a:gd name="connsiteY11894" fmla="*/ 894362 h 1041673"/>
              <a:gd name="connsiteX11895" fmla="*/ 4353247 w 5155357"/>
              <a:gd name="connsiteY11895" fmla="*/ 891626 h 1041673"/>
              <a:gd name="connsiteX11896" fmla="*/ 4352999 w 5155357"/>
              <a:gd name="connsiteY11896" fmla="*/ 895668 h 1041673"/>
              <a:gd name="connsiteX11897" fmla="*/ 4352626 w 5155357"/>
              <a:gd name="connsiteY11897" fmla="*/ 871045 h 1041673"/>
              <a:gd name="connsiteX11898" fmla="*/ 4353745 w 5155357"/>
              <a:gd name="connsiteY11898" fmla="*/ 873843 h 1041673"/>
              <a:gd name="connsiteX11899" fmla="*/ 4352626 w 5155357"/>
              <a:gd name="connsiteY11899" fmla="*/ 871045 h 1041673"/>
              <a:gd name="connsiteX11900" fmla="*/ 4352626 w 5155357"/>
              <a:gd name="connsiteY11900" fmla="*/ 869926 h 1041673"/>
              <a:gd name="connsiteX11901" fmla="*/ 4353185 w 5155357"/>
              <a:gd name="connsiteY11901" fmla="*/ 867128 h 1041673"/>
              <a:gd name="connsiteX11902" fmla="*/ 4352626 w 5155357"/>
              <a:gd name="connsiteY11902" fmla="*/ 869926 h 1041673"/>
              <a:gd name="connsiteX11903" fmla="*/ 4353745 w 5155357"/>
              <a:gd name="connsiteY11903" fmla="*/ 850962 h 1041673"/>
              <a:gd name="connsiteX11904" fmla="*/ 4353745 w 5155357"/>
              <a:gd name="connsiteY11904" fmla="*/ 847045 h 1041673"/>
              <a:gd name="connsiteX11905" fmla="*/ 4353745 w 5155357"/>
              <a:gd name="connsiteY11905" fmla="*/ 850962 h 1041673"/>
              <a:gd name="connsiteX11906" fmla="*/ 4354864 w 5155357"/>
              <a:gd name="connsiteY11906" fmla="*/ 830816 h 1041673"/>
              <a:gd name="connsiteX11907" fmla="*/ 4354864 w 5155357"/>
              <a:gd name="connsiteY11907" fmla="*/ 825220 h 1041673"/>
              <a:gd name="connsiteX11908" fmla="*/ 4354864 w 5155357"/>
              <a:gd name="connsiteY11908" fmla="*/ 830816 h 1041673"/>
              <a:gd name="connsiteX11909" fmla="*/ 4355424 w 5155357"/>
              <a:gd name="connsiteY11909" fmla="*/ 821925 h 1041673"/>
              <a:gd name="connsiteX11910" fmla="*/ 4354864 w 5155357"/>
              <a:gd name="connsiteY11910" fmla="*/ 816889 h 1041673"/>
              <a:gd name="connsiteX11911" fmla="*/ 4354864 w 5155357"/>
              <a:gd name="connsiteY11911" fmla="*/ 816764 h 1041673"/>
              <a:gd name="connsiteX11912" fmla="*/ 4355486 w 5155357"/>
              <a:gd name="connsiteY11912" fmla="*/ 817137 h 1041673"/>
              <a:gd name="connsiteX11913" fmla="*/ 4355424 w 5155357"/>
              <a:gd name="connsiteY11913" fmla="*/ 821925 h 1041673"/>
              <a:gd name="connsiteX11914" fmla="*/ 4355362 w 5155357"/>
              <a:gd name="connsiteY11914" fmla="*/ 816205 h 1041673"/>
              <a:gd name="connsiteX11915" fmla="*/ 4355362 w 5155357"/>
              <a:gd name="connsiteY11915" fmla="*/ 814650 h 1041673"/>
              <a:gd name="connsiteX11916" fmla="*/ 4355921 w 5155357"/>
              <a:gd name="connsiteY11916" fmla="*/ 816329 h 1041673"/>
              <a:gd name="connsiteX11917" fmla="*/ 4355921 w 5155357"/>
              <a:gd name="connsiteY11917" fmla="*/ 816640 h 1041673"/>
              <a:gd name="connsiteX11918" fmla="*/ 4355300 w 5155357"/>
              <a:gd name="connsiteY11918" fmla="*/ 816205 h 1041673"/>
              <a:gd name="connsiteX11919" fmla="*/ 4354305 w 5155357"/>
              <a:gd name="connsiteY11919" fmla="*/ 808495 h 1041673"/>
              <a:gd name="connsiteX11920" fmla="*/ 4353745 w 5155357"/>
              <a:gd name="connsiteY11920" fmla="*/ 805697 h 1041673"/>
              <a:gd name="connsiteX11921" fmla="*/ 4353745 w 5155357"/>
              <a:gd name="connsiteY11921" fmla="*/ 805697 h 1041673"/>
              <a:gd name="connsiteX11922" fmla="*/ 4354118 w 5155357"/>
              <a:gd name="connsiteY11922" fmla="*/ 801158 h 1041673"/>
              <a:gd name="connsiteX11923" fmla="*/ 4354305 w 5155357"/>
              <a:gd name="connsiteY11923" fmla="*/ 801158 h 1041673"/>
              <a:gd name="connsiteX11924" fmla="*/ 4355424 w 5155357"/>
              <a:gd name="connsiteY11924" fmla="*/ 790588 h 1041673"/>
              <a:gd name="connsiteX11925" fmla="*/ 4355984 w 5155357"/>
              <a:gd name="connsiteY11925" fmla="*/ 792826 h 1041673"/>
              <a:gd name="connsiteX11926" fmla="*/ 4355984 w 5155357"/>
              <a:gd name="connsiteY11926" fmla="*/ 802339 h 1041673"/>
              <a:gd name="connsiteX11927" fmla="*/ 4356543 w 5155357"/>
              <a:gd name="connsiteY11927" fmla="*/ 800660 h 1041673"/>
              <a:gd name="connsiteX11928" fmla="*/ 4354305 w 5155357"/>
              <a:gd name="connsiteY11928" fmla="*/ 808495 h 1041673"/>
              <a:gd name="connsiteX11929" fmla="*/ 4356481 w 5155357"/>
              <a:gd name="connsiteY11929" fmla="*/ 789531 h 1041673"/>
              <a:gd name="connsiteX11930" fmla="*/ 4355921 w 5155357"/>
              <a:gd name="connsiteY11930" fmla="*/ 784494 h 1041673"/>
              <a:gd name="connsiteX11931" fmla="*/ 4356481 w 5155357"/>
              <a:gd name="connsiteY11931" fmla="*/ 789531 h 1041673"/>
              <a:gd name="connsiteX11932" fmla="*/ 4360398 w 5155357"/>
              <a:gd name="connsiteY11932" fmla="*/ 768328 h 1041673"/>
              <a:gd name="connsiteX11933" fmla="*/ 4357600 w 5155357"/>
              <a:gd name="connsiteY11933" fmla="*/ 775603 h 1041673"/>
              <a:gd name="connsiteX11934" fmla="*/ 4359279 w 5155357"/>
              <a:gd name="connsiteY11934" fmla="*/ 762173 h 1041673"/>
              <a:gd name="connsiteX11935" fmla="*/ 4358719 w 5155357"/>
              <a:gd name="connsiteY11935" fmla="*/ 753219 h 1041673"/>
              <a:gd name="connsiteX11936" fmla="*/ 4362077 w 5155357"/>
              <a:gd name="connsiteY11936" fmla="*/ 754338 h 1041673"/>
              <a:gd name="connsiteX11937" fmla="*/ 4360398 w 5155357"/>
              <a:gd name="connsiteY11937" fmla="*/ 768266 h 1041673"/>
              <a:gd name="connsiteX11938" fmla="*/ 4357600 w 5155357"/>
              <a:gd name="connsiteY11938" fmla="*/ 690731 h 1041673"/>
              <a:gd name="connsiteX11939" fmla="*/ 4362077 w 5155357"/>
              <a:gd name="connsiteY11939" fmla="*/ 666171 h 1041673"/>
              <a:gd name="connsiteX11940" fmla="*/ 4357600 w 5155357"/>
              <a:gd name="connsiteY11940" fmla="*/ 690731 h 1041673"/>
              <a:gd name="connsiteX11941" fmla="*/ 4365435 w 5155357"/>
              <a:gd name="connsiteY11941" fmla="*/ 679041 h 1041673"/>
              <a:gd name="connsiteX11942" fmla="*/ 4369911 w 5155357"/>
              <a:gd name="connsiteY11942" fmla="*/ 651124 h 1041673"/>
              <a:gd name="connsiteX11943" fmla="*/ 4371030 w 5155357"/>
              <a:gd name="connsiteY11943" fmla="*/ 651683 h 1041673"/>
              <a:gd name="connsiteX11944" fmla="*/ 4365435 w 5155357"/>
              <a:gd name="connsiteY11944" fmla="*/ 679041 h 1041673"/>
              <a:gd name="connsiteX11945" fmla="*/ 4371030 w 5155357"/>
              <a:gd name="connsiteY11945" fmla="*/ 645528 h 1041673"/>
              <a:gd name="connsiteX11946" fmla="*/ 4372150 w 5155357"/>
              <a:gd name="connsiteY11946" fmla="*/ 641610 h 1041673"/>
              <a:gd name="connsiteX11947" fmla="*/ 4371030 w 5155357"/>
              <a:gd name="connsiteY11947" fmla="*/ 645528 h 1041673"/>
              <a:gd name="connsiteX11948" fmla="*/ 4470514 w 5155357"/>
              <a:gd name="connsiteY11948" fmla="*/ 752162 h 1041673"/>
              <a:gd name="connsiteX11949" fmla="*/ 4468213 w 5155357"/>
              <a:gd name="connsiteY11949" fmla="*/ 753530 h 1041673"/>
              <a:gd name="connsiteX11950" fmla="*/ 4467032 w 5155357"/>
              <a:gd name="connsiteY11950" fmla="*/ 751975 h 1041673"/>
              <a:gd name="connsiteX11951" fmla="*/ 4470514 w 5155357"/>
              <a:gd name="connsiteY11951" fmla="*/ 752162 h 1041673"/>
              <a:gd name="connsiteX11952" fmla="*/ 4791350 w 5155357"/>
              <a:gd name="connsiteY11952" fmla="*/ 372507 h 1041673"/>
              <a:gd name="connsiteX11953" fmla="*/ 4790790 w 5155357"/>
              <a:gd name="connsiteY11953" fmla="*/ 371947 h 1041673"/>
              <a:gd name="connsiteX11954" fmla="*/ 4790666 w 5155357"/>
              <a:gd name="connsiteY11954" fmla="*/ 371947 h 1041673"/>
              <a:gd name="connsiteX11955" fmla="*/ 4791412 w 5155357"/>
              <a:gd name="connsiteY11955" fmla="*/ 370890 h 1041673"/>
              <a:gd name="connsiteX11956" fmla="*/ 4791350 w 5155357"/>
              <a:gd name="connsiteY11956" fmla="*/ 372507 h 1041673"/>
              <a:gd name="connsiteX11957" fmla="*/ 4765671 w 5155357"/>
              <a:gd name="connsiteY11957" fmla="*/ 184979 h 1041673"/>
              <a:gd name="connsiteX11958" fmla="*/ 4770147 w 5155357"/>
              <a:gd name="connsiteY11958" fmla="*/ 185539 h 1041673"/>
              <a:gd name="connsiteX11959" fmla="*/ 4765110 w 5155357"/>
              <a:gd name="connsiteY11959" fmla="*/ 187218 h 1041673"/>
              <a:gd name="connsiteX11960" fmla="*/ 4765671 w 5155357"/>
              <a:gd name="connsiteY11960" fmla="*/ 184979 h 1041673"/>
              <a:gd name="connsiteX11961" fmla="*/ 4756779 w 5155357"/>
              <a:gd name="connsiteY11961" fmla="*/ 196171 h 1041673"/>
              <a:gd name="connsiteX11962" fmla="*/ 4757898 w 5155357"/>
              <a:gd name="connsiteY11962" fmla="*/ 196171 h 1041673"/>
              <a:gd name="connsiteX11963" fmla="*/ 4756220 w 5155357"/>
              <a:gd name="connsiteY11963" fmla="*/ 197290 h 1041673"/>
              <a:gd name="connsiteX11964" fmla="*/ 4756779 w 5155357"/>
              <a:gd name="connsiteY11964" fmla="*/ 196171 h 1041673"/>
              <a:gd name="connsiteX11965" fmla="*/ 4728861 w 5155357"/>
              <a:gd name="connsiteY11965" fmla="*/ 203384 h 1041673"/>
              <a:gd name="connsiteX11966" fmla="*/ 4724944 w 5155357"/>
              <a:gd name="connsiteY11966" fmla="*/ 208980 h 1041673"/>
              <a:gd name="connsiteX11967" fmla="*/ 4722706 w 5155357"/>
              <a:gd name="connsiteY11967" fmla="*/ 206182 h 1041673"/>
              <a:gd name="connsiteX11968" fmla="*/ 4728861 w 5155357"/>
              <a:gd name="connsiteY11968" fmla="*/ 203384 h 1041673"/>
              <a:gd name="connsiteX11969" fmla="*/ 4709275 w 5155357"/>
              <a:gd name="connsiteY11969" fmla="*/ 211218 h 1041673"/>
              <a:gd name="connsiteX11970" fmla="*/ 4705358 w 5155357"/>
              <a:gd name="connsiteY11970" fmla="*/ 213457 h 1041673"/>
              <a:gd name="connsiteX11971" fmla="*/ 4709275 w 5155357"/>
              <a:gd name="connsiteY11971" fmla="*/ 211218 h 1041673"/>
              <a:gd name="connsiteX11972" fmla="*/ 4695907 w 5155357"/>
              <a:gd name="connsiteY11972" fmla="*/ 215695 h 1041673"/>
              <a:gd name="connsiteX11973" fmla="*/ 4686394 w 5155357"/>
              <a:gd name="connsiteY11973" fmla="*/ 220172 h 1041673"/>
              <a:gd name="connsiteX11974" fmla="*/ 4695907 w 5155357"/>
              <a:gd name="connsiteY11974" fmla="*/ 215695 h 1041673"/>
              <a:gd name="connsiteX11975" fmla="*/ 4648715 w 5155357"/>
              <a:gd name="connsiteY11975" fmla="*/ 221415 h 1041673"/>
              <a:gd name="connsiteX11976" fmla="*/ 4650891 w 5155357"/>
              <a:gd name="connsiteY11976" fmla="*/ 219985 h 1041673"/>
              <a:gd name="connsiteX11977" fmla="*/ 4651699 w 5155357"/>
              <a:gd name="connsiteY11977" fmla="*/ 219053 h 1041673"/>
              <a:gd name="connsiteX11978" fmla="*/ 4654248 w 5155357"/>
              <a:gd name="connsiteY11978" fmla="*/ 217374 h 1041673"/>
              <a:gd name="connsiteX11979" fmla="*/ 4659161 w 5155357"/>
              <a:gd name="connsiteY11979" fmla="*/ 215322 h 1041673"/>
              <a:gd name="connsiteX11980" fmla="*/ 4664695 w 5155357"/>
              <a:gd name="connsiteY11980" fmla="*/ 213643 h 1041673"/>
              <a:gd name="connsiteX11981" fmla="*/ 4664881 w 5155357"/>
              <a:gd name="connsiteY11981" fmla="*/ 215322 h 1041673"/>
              <a:gd name="connsiteX11982" fmla="*/ 4657979 w 5155357"/>
              <a:gd name="connsiteY11982" fmla="*/ 219737 h 1041673"/>
              <a:gd name="connsiteX11983" fmla="*/ 4654124 w 5155357"/>
              <a:gd name="connsiteY11983" fmla="*/ 220110 h 1041673"/>
              <a:gd name="connsiteX11984" fmla="*/ 4651015 w 5155357"/>
              <a:gd name="connsiteY11984" fmla="*/ 221167 h 1041673"/>
              <a:gd name="connsiteX11985" fmla="*/ 4648839 w 5155357"/>
              <a:gd name="connsiteY11985" fmla="*/ 222970 h 1041673"/>
              <a:gd name="connsiteX11986" fmla="*/ 4648715 w 5155357"/>
              <a:gd name="connsiteY11986" fmla="*/ 221415 h 1041673"/>
              <a:gd name="connsiteX11987" fmla="*/ 4664072 w 5155357"/>
              <a:gd name="connsiteY11987" fmla="*/ 230182 h 1041673"/>
              <a:gd name="connsiteX11988" fmla="*/ 4659036 w 5155357"/>
              <a:gd name="connsiteY11988" fmla="*/ 234659 h 1041673"/>
              <a:gd name="connsiteX11989" fmla="*/ 4657357 w 5155357"/>
              <a:gd name="connsiteY11989" fmla="*/ 233540 h 1041673"/>
              <a:gd name="connsiteX11990" fmla="*/ 4657171 w 5155357"/>
              <a:gd name="connsiteY11990" fmla="*/ 233540 h 1041673"/>
              <a:gd name="connsiteX11991" fmla="*/ 4657295 w 5155357"/>
              <a:gd name="connsiteY11991" fmla="*/ 233043 h 1041673"/>
              <a:gd name="connsiteX11992" fmla="*/ 4657482 w 5155357"/>
              <a:gd name="connsiteY11992" fmla="*/ 232359 h 1041673"/>
              <a:gd name="connsiteX11993" fmla="*/ 4664072 w 5155357"/>
              <a:gd name="connsiteY11993" fmla="*/ 230182 h 1041673"/>
              <a:gd name="connsiteX11994" fmla="*/ 4650705 w 5155357"/>
              <a:gd name="connsiteY11994" fmla="*/ 227944 h 1041673"/>
              <a:gd name="connsiteX11995" fmla="*/ 4646227 w 5155357"/>
              <a:gd name="connsiteY11995" fmla="*/ 230182 h 1041673"/>
              <a:gd name="connsiteX11996" fmla="*/ 4650705 w 5155357"/>
              <a:gd name="connsiteY11996" fmla="*/ 227944 h 1041673"/>
              <a:gd name="connsiteX11997" fmla="*/ 4639886 w 5155357"/>
              <a:gd name="connsiteY11997" fmla="*/ 225270 h 1041673"/>
              <a:gd name="connsiteX11998" fmla="*/ 4641316 w 5155357"/>
              <a:gd name="connsiteY11998" fmla="*/ 223467 h 1041673"/>
              <a:gd name="connsiteX11999" fmla="*/ 4644176 w 5155357"/>
              <a:gd name="connsiteY11999" fmla="*/ 221664 h 1041673"/>
              <a:gd name="connsiteX12000" fmla="*/ 4645481 w 5155357"/>
              <a:gd name="connsiteY12000" fmla="*/ 222161 h 1041673"/>
              <a:gd name="connsiteX12001" fmla="*/ 4644549 w 5155357"/>
              <a:gd name="connsiteY12001" fmla="*/ 224773 h 1041673"/>
              <a:gd name="connsiteX12002" fmla="*/ 4642124 w 5155357"/>
              <a:gd name="connsiteY12002" fmla="*/ 226576 h 1041673"/>
              <a:gd name="connsiteX12003" fmla="*/ 4639886 w 5155357"/>
              <a:gd name="connsiteY12003" fmla="*/ 225270 h 1041673"/>
              <a:gd name="connsiteX12004" fmla="*/ 4639512 w 5155357"/>
              <a:gd name="connsiteY12004" fmla="*/ 227384 h 1041673"/>
              <a:gd name="connsiteX12005" fmla="*/ 4640632 w 5155357"/>
              <a:gd name="connsiteY12005" fmla="*/ 227384 h 1041673"/>
              <a:gd name="connsiteX12006" fmla="*/ 4640072 w 5155357"/>
              <a:gd name="connsiteY12006" fmla="*/ 229063 h 1041673"/>
              <a:gd name="connsiteX12007" fmla="*/ 4638953 w 5155357"/>
              <a:gd name="connsiteY12007" fmla="*/ 229063 h 1041673"/>
              <a:gd name="connsiteX12008" fmla="*/ 4639512 w 5155357"/>
              <a:gd name="connsiteY12008" fmla="*/ 227384 h 1041673"/>
              <a:gd name="connsiteX12009" fmla="*/ 4625398 w 5155357"/>
              <a:gd name="connsiteY12009" fmla="*/ 248089 h 1041673"/>
              <a:gd name="connsiteX12010" fmla="*/ 4628072 w 5155357"/>
              <a:gd name="connsiteY12010" fmla="*/ 246286 h 1041673"/>
              <a:gd name="connsiteX12011" fmla="*/ 4629502 w 5155357"/>
              <a:gd name="connsiteY12011" fmla="*/ 243053 h 1041673"/>
              <a:gd name="connsiteX12012" fmla="*/ 4634041 w 5155357"/>
              <a:gd name="connsiteY12012" fmla="*/ 241499 h 1041673"/>
              <a:gd name="connsiteX12013" fmla="*/ 4638455 w 5155357"/>
              <a:gd name="connsiteY12013" fmla="*/ 239074 h 1041673"/>
              <a:gd name="connsiteX12014" fmla="*/ 4644735 w 5155357"/>
              <a:gd name="connsiteY12014" fmla="*/ 238079 h 1041673"/>
              <a:gd name="connsiteX12015" fmla="*/ 4644922 w 5155357"/>
              <a:gd name="connsiteY12015" fmla="*/ 238017 h 1041673"/>
              <a:gd name="connsiteX12016" fmla="*/ 4649647 w 5155357"/>
              <a:gd name="connsiteY12016" fmla="*/ 232918 h 1041673"/>
              <a:gd name="connsiteX12017" fmla="*/ 4655243 w 5155357"/>
              <a:gd name="connsiteY12017" fmla="*/ 230680 h 1041673"/>
              <a:gd name="connsiteX12018" fmla="*/ 4656362 w 5155357"/>
              <a:gd name="connsiteY12018" fmla="*/ 231799 h 1041673"/>
              <a:gd name="connsiteX12019" fmla="*/ 4656549 w 5155357"/>
              <a:gd name="connsiteY12019" fmla="*/ 231799 h 1041673"/>
              <a:gd name="connsiteX12020" fmla="*/ 4656300 w 5155357"/>
              <a:gd name="connsiteY12020" fmla="*/ 232732 h 1041673"/>
              <a:gd name="connsiteX12021" fmla="*/ 4656176 w 5155357"/>
              <a:gd name="connsiteY12021" fmla="*/ 233229 h 1041673"/>
              <a:gd name="connsiteX12022" fmla="*/ 4647844 w 5155357"/>
              <a:gd name="connsiteY12022" fmla="*/ 238328 h 1041673"/>
              <a:gd name="connsiteX12023" fmla="*/ 4647844 w 5155357"/>
              <a:gd name="connsiteY12023" fmla="*/ 238328 h 1041673"/>
              <a:gd name="connsiteX12024" fmla="*/ 4642995 w 5155357"/>
              <a:gd name="connsiteY12024" fmla="*/ 242369 h 1041673"/>
              <a:gd name="connsiteX12025" fmla="*/ 4642870 w 5155357"/>
              <a:gd name="connsiteY12025" fmla="*/ 242369 h 1041673"/>
              <a:gd name="connsiteX12026" fmla="*/ 4639886 w 5155357"/>
              <a:gd name="connsiteY12026" fmla="*/ 244172 h 1041673"/>
              <a:gd name="connsiteX12027" fmla="*/ 4637336 w 5155357"/>
              <a:gd name="connsiteY12027" fmla="*/ 245167 h 1041673"/>
              <a:gd name="connsiteX12028" fmla="*/ 4633606 w 5155357"/>
              <a:gd name="connsiteY12028" fmla="*/ 247157 h 1041673"/>
              <a:gd name="connsiteX12029" fmla="*/ 4631367 w 5155357"/>
              <a:gd name="connsiteY12029" fmla="*/ 247654 h 1041673"/>
              <a:gd name="connsiteX12030" fmla="*/ 4628010 w 5155357"/>
              <a:gd name="connsiteY12030" fmla="*/ 248400 h 1041673"/>
              <a:gd name="connsiteX12031" fmla="*/ 4624652 w 5155357"/>
              <a:gd name="connsiteY12031" fmla="*/ 249582 h 1041673"/>
              <a:gd name="connsiteX12032" fmla="*/ 4625460 w 5155357"/>
              <a:gd name="connsiteY12032" fmla="*/ 248027 h 1041673"/>
              <a:gd name="connsiteX12033" fmla="*/ 4613833 w 5155357"/>
              <a:gd name="connsiteY12033" fmla="*/ 238576 h 1041673"/>
              <a:gd name="connsiteX12034" fmla="*/ 4611595 w 5155357"/>
              <a:gd name="connsiteY12034" fmla="*/ 239696 h 1041673"/>
              <a:gd name="connsiteX12035" fmla="*/ 4613833 w 5155357"/>
              <a:gd name="connsiteY12035" fmla="*/ 238576 h 1041673"/>
              <a:gd name="connsiteX12036" fmla="*/ 4578081 w 5155357"/>
              <a:gd name="connsiteY12036" fmla="*/ 272712 h 1041673"/>
              <a:gd name="connsiteX12037" fmla="*/ 4579947 w 5155357"/>
              <a:gd name="connsiteY12037" fmla="*/ 271655 h 1041673"/>
              <a:gd name="connsiteX12038" fmla="*/ 4580009 w 5155357"/>
              <a:gd name="connsiteY12038" fmla="*/ 271530 h 1041673"/>
              <a:gd name="connsiteX12039" fmla="*/ 4583304 w 5155357"/>
              <a:gd name="connsiteY12039" fmla="*/ 269354 h 1041673"/>
              <a:gd name="connsiteX12040" fmla="*/ 4583366 w 5155357"/>
              <a:gd name="connsiteY12040" fmla="*/ 269354 h 1041673"/>
              <a:gd name="connsiteX12041" fmla="*/ 4586350 w 5155357"/>
              <a:gd name="connsiteY12041" fmla="*/ 267551 h 1041673"/>
              <a:gd name="connsiteX12042" fmla="*/ 4589833 w 5155357"/>
              <a:gd name="connsiteY12042" fmla="*/ 266245 h 1041673"/>
              <a:gd name="connsiteX12043" fmla="*/ 4592444 w 5155357"/>
              <a:gd name="connsiteY12043" fmla="*/ 264566 h 1041673"/>
              <a:gd name="connsiteX12044" fmla="*/ 4593253 w 5155357"/>
              <a:gd name="connsiteY12044" fmla="*/ 263634 h 1041673"/>
              <a:gd name="connsiteX12045" fmla="*/ 4595118 w 5155357"/>
              <a:gd name="connsiteY12045" fmla="*/ 261831 h 1041673"/>
              <a:gd name="connsiteX12046" fmla="*/ 4598102 w 5155357"/>
              <a:gd name="connsiteY12046" fmla="*/ 260587 h 1041673"/>
              <a:gd name="connsiteX12047" fmla="*/ 4601335 w 5155357"/>
              <a:gd name="connsiteY12047" fmla="*/ 258908 h 1041673"/>
              <a:gd name="connsiteX12048" fmla="*/ 4606994 w 5155357"/>
              <a:gd name="connsiteY12048" fmla="*/ 256546 h 1041673"/>
              <a:gd name="connsiteX12049" fmla="*/ 4610600 w 5155357"/>
              <a:gd name="connsiteY12049" fmla="*/ 256359 h 1041673"/>
              <a:gd name="connsiteX12050" fmla="*/ 4610538 w 5155357"/>
              <a:gd name="connsiteY12050" fmla="*/ 256483 h 1041673"/>
              <a:gd name="connsiteX12051" fmla="*/ 4608548 w 5155357"/>
              <a:gd name="connsiteY12051" fmla="*/ 259157 h 1041673"/>
              <a:gd name="connsiteX12052" fmla="*/ 4604693 w 5155357"/>
              <a:gd name="connsiteY12052" fmla="*/ 261333 h 1041673"/>
              <a:gd name="connsiteX12053" fmla="*/ 4601833 w 5155357"/>
              <a:gd name="connsiteY12053" fmla="*/ 262266 h 1041673"/>
              <a:gd name="connsiteX12054" fmla="*/ 4599159 w 5155357"/>
              <a:gd name="connsiteY12054" fmla="*/ 263261 h 1041673"/>
              <a:gd name="connsiteX12055" fmla="*/ 4597480 w 5155357"/>
              <a:gd name="connsiteY12055" fmla="*/ 265375 h 1041673"/>
              <a:gd name="connsiteX12056" fmla="*/ 4595367 w 5155357"/>
              <a:gd name="connsiteY12056" fmla="*/ 265624 h 1041673"/>
              <a:gd name="connsiteX12057" fmla="*/ 4593314 w 5155357"/>
              <a:gd name="connsiteY12057" fmla="*/ 266370 h 1041673"/>
              <a:gd name="connsiteX12058" fmla="*/ 4591138 w 5155357"/>
              <a:gd name="connsiteY12058" fmla="*/ 268048 h 1041673"/>
              <a:gd name="connsiteX12059" fmla="*/ 4588029 w 5155357"/>
              <a:gd name="connsiteY12059" fmla="*/ 269230 h 1041673"/>
              <a:gd name="connsiteX12060" fmla="*/ 4582433 w 5155357"/>
              <a:gd name="connsiteY12060" fmla="*/ 273085 h 1041673"/>
              <a:gd name="connsiteX12061" fmla="*/ 4580009 w 5155357"/>
              <a:gd name="connsiteY12061" fmla="*/ 273396 h 1041673"/>
              <a:gd name="connsiteX12062" fmla="*/ 4579263 w 5155357"/>
              <a:gd name="connsiteY12062" fmla="*/ 273707 h 1041673"/>
              <a:gd name="connsiteX12063" fmla="*/ 4577024 w 5155357"/>
              <a:gd name="connsiteY12063" fmla="*/ 275572 h 1041673"/>
              <a:gd name="connsiteX12064" fmla="*/ 4575346 w 5155357"/>
              <a:gd name="connsiteY12064" fmla="*/ 275696 h 1041673"/>
              <a:gd name="connsiteX12065" fmla="*/ 4578081 w 5155357"/>
              <a:gd name="connsiteY12065" fmla="*/ 272712 h 1041673"/>
              <a:gd name="connsiteX12066" fmla="*/ 4480463 w 5155357"/>
              <a:gd name="connsiteY12066" fmla="*/ 393771 h 1041673"/>
              <a:gd name="connsiteX12067" fmla="*/ 4485499 w 5155357"/>
              <a:gd name="connsiteY12067" fmla="*/ 390414 h 1041673"/>
              <a:gd name="connsiteX12068" fmla="*/ 4485499 w 5155357"/>
              <a:gd name="connsiteY12068" fmla="*/ 390414 h 1041673"/>
              <a:gd name="connsiteX12069" fmla="*/ 4485499 w 5155357"/>
              <a:gd name="connsiteY12069" fmla="*/ 390414 h 1041673"/>
              <a:gd name="connsiteX12070" fmla="*/ 4484815 w 5155357"/>
              <a:gd name="connsiteY12070" fmla="*/ 392279 h 1041673"/>
              <a:gd name="connsiteX12071" fmla="*/ 4483758 w 5155357"/>
              <a:gd name="connsiteY12071" fmla="*/ 395450 h 1041673"/>
              <a:gd name="connsiteX12072" fmla="*/ 4482701 w 5155357"/>
              <a:gd name="connsiteY12072" fmla="*/ 396507 h 1041673"/>
              <a:gd name="connsiteX12073" fmla="*/ 4481582 w 5155357"/>
              <a:gd name="connsiteY12073" fmla="*/ 395388 h 1041673"/>
              <a:gd name="connsiteX12074" fmla="*/ 4480463 w 5155357"/>
              <a:gd name="connsiteY12074" fmla="*/ 397626 h 1041673"/>
              <a:gd name="connsiteX12075" fmla="*/ 4480836 w 5155357"/>
              <a:gd name="connsiteY12075" fmla="*/ 397502 h 1041673"/>
              <a:gd name="connsiteX12076" fmla="*/ 4477230 w 5155357"/>
              <a:gd name="connsiteY12076" fmla="*/ 408756 h 1041673"/>
              <a:gd name="connsiteX12077" fmla="*/ 4474431 w 5155357"/>
              <a:gd name="connsiteY12077" fmla="*/ 417834 h 1041673"/>
              <a:gd name="connsiteX12078" fmla="*/ 4480525 w 5155357"/>
              <a:gd name="connsiteY12078" fmla="*/ 393647 h 1041673"/>
              <a:gd name="connsiteX12079" fmla="*/ 4473747 w 5155357"/>
              <a:gd name="connsiteY12079" fmla="*/ 420010 h 1041673"/>
              <a:gd name="connsiteX12080" fmla="*/ 4473747 w 5155357"/>
              <a:gd name="connsiteY12080" fmla="*/ 420010 h 1041673"/>
              <a:gd name="connsiteX12081" fmla="*/ 4471571 w 5155357"/>
              <a:gd name="connsiteY12081" fmla="*/ 428466 h 1041673"/>
              <a:gd name="connsiteX12082" fmla="*/ 4470266 w 5155357"/>
              <a:gd name="connsiteY12082" fmla="*/ 432756 h 1041673"/>
              <a:gd name="connsiteX12083" fmla="*/ 4473685 w 5155357"/>
              <a:gd name="connsiteY12083" fmla="*/ 419948 h 1041673"/>
              <a:gd name="connsiteX12084" fmla="*/ 4436876 w 5155357"/>
              <a:gd name="connsiteY12084" fmla="*/ 562894 h 1041673"/>
              <a:gd name="connsiteX12085" fmla="*/ 4436876 w 5155357"/>
              <a:gd name="connsiteY12085" fmla="*/ 562894 h 1041673"/>
              <a:gd name="connsiteX12086" fmla="*/ 4434203 w 5155357"/>
              <a:gd name="connsiteY12086" fmla="*/ 575143 h 1041673"/>
              <a:gd name="connsiteX12087" fmla="*/ 4432959 w 5155357"/>
              <a:gd name="connsiteY12087" fmla="*/ 580179 h 1041673"/>
              <a:gd name="connsiteX12088" fmla="*/ 4432897 w 5155357"/>
              <a:gd name="connsiteY12088" fmla="*/ 580179 h 1041673"/>
              <a:gd name="connsiteX12089" fmla="*/ 4432897 w 5155357"/>
              <a:gd name="connsiteY12089" fmla="*/ 580179 h 1041673"/>
              <a:gd name="connsiteX12090" fmla="*/ 4436814 w 5155357"/>
              <a:gd name="connsiteY12090" fmla="*/ 562832 h 1041673"/>
              <a:gd name="connsiteX12091" fmla="*/ 4426866 w 5155357"/>
              <a:gd name="connsiteY12091" fmla="*/ 606978 h 1041673"/>
              <a:gd name="connsiteX12092" fmla="*/ 4430223 w 5155357"/>
              <a:gd name="connsiteY12092" fmla="*/ 590252 h 1041673"/>
              <a:gd name="connsiteX12093" fmla="*/ 4432773 w 5155357"/>
              <a:gd name="connsiteY12093" fmla="*/ 581485 h 1041673"/>
              <a:gd name="connsiteX12094" fmla="*/ 4428296 w 5155357"/>
              <a:gd name="connsiteY12094" fmla="*/ 601444 h 1041673"/>
              <a:gd name="connsiteX12095" fmla="*/ 4426990 w 5155357"/>
              <a:gd name="connsiteY12095" fmla="*/ 607040 h 1041673"/>
              <a:gd name="connsiteX12096" fmla="*/ 4426866 w 5155357"/>
              <a:gd name="connsiteY12096" fmla="*/ 607040 h 1041673"/>
              <a:gd name="connsiteX12097" fmla="*/ 4439674 w 5155357"/>
              <a:gd name="connsiteY12097" fmla="*/ 620968 h 1041673"/>
              <a:gd name="connsiteX12098" fmla="*/ 4434078 w 5155357"/>
              <a:gd name="connsiteY12098" fmla="*/ 622646 h 1041673"/>
              <a:gd name="connsiteX12099" fmla="*/ 4427923 w 5155357"/>
              <a:gd name="connsiteY12099" fmla="*/ 607040 h 1041673"/>
              <a:gd name="connsiteX12100" fmla="*/ 4429167 w 5155357"/>
              <a:gd name="connsiteY12100" fmla="*/ 601755 h 1041673"/>
              <a:gd name="connsiteX12101" fmla="*/ 4433768 w 5155357"/>
              <a:gd name="connsiteY12101" fmla="*/ 581174 h 1041673"/>
              <a:gd name="connsiteX12102" fmla="*/ 4433892 w 5155357"/>
              <a:gd name="connsiteY12102" fmla="*/ 580863 h 1041673"/>
              <a:gd name="connsiteX12103" fmla="*/ 4433830 w 5155357"/>
              <a:gd name="connsiteY12103" fmla="*/ 580739 h 1041673"/>
              <a:gd name="connsiteX12104" fmla="*/ 4435073 w 5155357"/>
              <a:gd name="connsiteY12104" fmla="*/ 575454 h 1041673"/>
              <a:gd name="connsiteX12105" fmla="*/ 4437809 w 5155357"/>
              <a:gd name="connsiteY12105" fmla="*/ 562894 h 1041673"/>
              <a:gd name="connsiteX12106" fmla="*/ 4437933 w 5155357"/>
              <a:gd name="connsiteY12106" fmla="*/ 562894 h 1041673"/>
              <a:gd name="connsiteX12107" fmla="*/ 4439053 w 5155357"/>
              <a:gd name="connsiteY12107" fmla="*/ 557920 h 1041673"/>
              <a:gd name="connsiteX12108" fmla="*/ 4438804 w 5155357"/>
              <a:gd name="connsiteY12108" fmla="*/ 557920 h 1041673"/>
              <a:gd name="connsiteX12109" fmla="*/ 4441912 w 5155357"/>
              <a:gd name="connsiteY12109" fmla="*/ 546728 h 1041673"/>
              <a:gd name="connsiteX12110" fmla="*/ 4443156 w 5155357"/>
              <a:gd name="connsiteY12110" fmla="*/ 541567 h 1041673"/>
              <a:gd name="connsiteX12111" fmla="*/ 4442783 w 5155357"/>
              <a:gd name="connsiteY12111" fmla="*/ 540945 h 1041673"/>
              <a:gd name="connsiteX12112" fmla="*/ 4442161 w 5155357"/>
              <a:gd name="connsiteY12112" fmla="*/ 541318 h 1041673"/>
              <a:gd name="connsiteX12113" fmla="*/ 4440918 w 5155357"/>
              <a:gd name="connsiteY12113" fmla="*/ 546479 h 1041673"/>
              <a:gd name="connsiteX12114" fmla="*/ 4438493 w 5155357"/>
              <a:gd name="connsiteY12114" fmla="*/ 555743 h 1041673"/>
              <a:gd name="connsiteX12115" fmla="*/ 4444586 w 5155357"/>
              <a:gd name="connsiteY12115" fmla="*/ 531121 h 1041673"/>
              <a:gd name="connsiteX12116" fmla="*/ 4454659 w 5155357"/>
              <a:gd name="connsiteY12116" fmla="*/ 490208 h 1041673"/>
              <a:gd name="connsiteX12117" fmla="*/ 4451052 w 5155357"/>
              <a:gd name="connsiteY12117" fmla="*/ 505504 h 1041673"/>
              <a:gd name="connsiteX12118" fmla="*/ 4447820 w 5155357"/>
              <a:gd name="connsiteY12118" fmla="*/ 518499 h 1041673"/>
              <a:gd name="connsiteX12119" fmla="*/ 4448130 w 5155357"/>
              <a:gd name="connsiteY12119" fmla="*/ 518934 h 1041673"/>
              <a:gd name="connsiteX12120" fmla="*/ 4448192 w 5155357"/>
              <a:gd name="connsiteY12120" fmla="*/ 518934 h 1041673"/>
              <a:gd name="connsiteX12121" fmla="*/ 4448566 w 5155357"/>
              <a:gd name="connsiteY12121" fmla="*/ 518623 h 1041673"/>
              <a:gd name="connsiteX12122" fmla="*/ 4451799 w 5155357"/>
              <a:gd name="connsiteY12122" fmla="*/ 505691 h 1041673"/>
              <a:gd name="connsiteX12123" fmla="*/ 4455778 w 5155357"/>
              <a:gd name="connsiteY12123" fmla="*/ 488157 h 1041673"/>
              <a:gd name="connsiteX12124" fmla="*/ 4455778 w 5155357"/>
              <a:gd name="connsiteY12124" fmla="*/ 488157 h 1041673"/>
              <a:gd name="connsiteX12125" fmla="*/ 4456835 w 5155357"/>
              <a:gd name="connsiteY12125" fmla="*/ 486540 h 1041673"/>
              <a:gd name="connsiteX12126" fmla="*/ 4456835 w 5155357"/>
              <a:gd name="connsiteY12126" fmla="*/ 485918 h 1041673"/>
              <a:gd name="connsiteX12127" fmla="*/ 4456214 w 5155357"/>
              <a:gd name="connsiteY12127" fmla="*/ 485918 h 1041673"/>
              <a:gd name="connsiteX12128" fmla="*/ 4455778 w 5155357"/>
              <a:gd name="connsiteY12128" fmla="*/ 486540 h 1041673"/>
              <a:gd name="connsiteX12129" fmla="*/ 4460815 w 5155357"/>
              <a:gd name="connsiteY12129" fmla="*/ 464716 h 1041673"/>
              <a:gd name="connsiteX12130" fmla="*/ 4460690 w 5155357"/>
              <a:gd name="connsiteY12130" fmla="*/ 464467 h 1041673"/>
              <a:gd name="connsiteX12131" fmla="*/ 4461436 w 5155357"/>
              <a:gd name="connsiteY12131" fmla="*/ 464902 h 1041673"/>
              <a:gd name="connsiteX12132" fmla="*/ 4459633 w 5155357"/>
              <a:gd name="connsiteY12132" fmla="*/ 471928 h 1041673"/>
              <a:gd name="connsiteX12133" fmla="*/ 4457270 w 5155357"/>
              <a:gd name="connsiteY12133" fmla="*/ 481690 h 1041673"/>
              <a:gd name="connsiteX12134" fmla="*/ 4457581 w 5155357"/>
              <a:gd name="connsiteY12134" fmla="*/ 482125 h 1041673"/>
              <a:gd name="connsiteX12135" fmla="*/ 4457644 w 5155357"/>
              <a:gd name="connsiteY12135" fmla="*/ 482125 h 1041673"/>
              <a:gd name="connsiteX12136" fmla="*/ 4458017 w 5155357"/>
              <a:gd name="connsiteY12136" fmla="*/ 481814 h 1041673"/>
              <a:gd name="connsiteX12137" fmla="*/ 4460379 w 5155357"/>
              <a:gd name="connsiteY12137" fmla="*/ 472115 h 1041673"/>
              <a:gd name="connsiteX12138" fmla="*/ 4462182 w 5155357"/>
              <a:gd name="connsiteY12138" fmla="*/ 464902 h 1041673"/>
              <a:gd name="connsiteX12139" fmla="*/ 4462182 w 5155357"/>
              <a:gd name="connsiteY12139" fmla="*/ 464902 h 1041673"/>
              <a:gd name="connsiteX12140" fmla="*/ 4462431 w 5155357"/>
              <a:gd name="connsiteY12140" fmla="*/ 464156 h 1041673"/>
              <a:gd name="connsiteX12141" fmla="*/ 4462742 w 5155357"/>
              <a:gd name="connsiteY12141" fmla="*/ 463286 h 1041673"/>
              <a:gd name="connsiteX12142" fmla="*/ 4462556 w 5155357"/>
              <a:gd name="connsiteY12142" fmla="*/ 462726 h 1041673"/>
              <a:gd name="connsiteX12143" fmla="*/ 4461996 w 5155357"/>
              <a:gd name="connsiteY12143" fmla="*/ 462913 h 1041673"/>
              <a:gd name="connsiteX12144" fmla="*/ 4461623 w 5155357"/>
              <a:gd name="connsiteY12144" fmla="*/ 463970 h 1041673"/>
              <a:gd name="connsiteX12145" fmla="*/ 4461561 w 5155357"/>
              <a:gd name="connsiteY12145" fmla="*/ 464218 h 1041673"/>
              <a:gd name="connsiteX12146" fmla="*/ 4461312 w 5155357"/>
              <a:gd name="connsiteY12146" fmla="*/ 464094 h 1041673"/>
              <a:gd name="connsiteX12147" fmla="*/ 4468525 w 5155357"/>
              <a:gd name="connsiteY12147" fmla="*/ 436301 h 1041673"/>
              <a:gd name="connsiteX12148" fmla="*/ 4469084 w 5155357"/>
              <a:gd name="connsiteY12148" fmla="*/ 436860 h 1041673"/>
              <a:gd name="connsiteX12149" fmla="*/ 4469271 w 5155357"/>
              <a:gd name="connsiteY12149" fmla="*/ 436860 h 1041673"/>
              <a:gd name="connsiteX12150" fmla="*/ 4466100 w 5155357"/>
              <a:gd name="connsiteY12150" fmla="*/ 448487 h 1041673"/>
              <a:gd name="connsiteX12151" fmla="*/ 4465851 w 5155357"/>
              <a:gd name="connsiteY12151" fmla="*/ 448612 h 1041673"/>
              <a:gd name="connsiteX12152" fmla="*/ 4465665 w 5155357"/>
              <a:gd name="connsiteY12152" fmla="*/ 449047 h 1041673"/>
              <a:gd name="connsiteX12153" fmla="*/ 4465975 w 5155357"/>
              <a:gd name="connsiteY12153" fmla="*/ 449233 h 1041673"/>
              <a:gd name="connsiteX12154" fmla="*/ 4466100 w 5155357"/>
              <a:gd name="connsiteY12154" fmla="*/ 449233 h 1041673"/>
              <a:gd name="connsiteX12155" fmla="*/ 4466659 w 5155357"/>
              <a:gd name="connsiteY12155" fmla="*/ 448985 h 1041673"/>
              <a:gd name="connsiteX12156" fmla="*/ 4466659 w 5155357"/>
              <a:gd name="connsiteY12156" fmla="*/ 448798 h 1041673"/>
              <a:gd name="connsiteX12157" fmla="*/ 4469830 w 5155357"/>
              <a:gd name="connsiteY12157" fmla="*/ 437295 h 1041673"/>
              <a:gd name="connsiteX12158" fmla="*/ 4470390 w 5155357"/>
              <a:gd name="connsiteY12158" fmla="*/ 434373 h 1041673"/>
              <a:gd name="connsiteX12159" fmla="*/ 4470390 w 5155357"/>
              <a:gd name="connsiteY12159" fmla="*/ 434311 h 1041673"/>
              <a:gd name="connsiteX12160" fmla="*/ 4470701 w 5155357"/>
              <a:gd name="connsiteY12160" fmla="*/ 434062 h 1041673"/>
              <a:gd name="connsiteX12161" fmla="*/ 4470514 w 5155357"/>
              <a:gd name="connsiteY12161" fmla="*/ 434062 h 1041673"/>
              <a:gd name="connsiteX12162" fmla="*/ 4472068 w 5155357"/>
              <a:gd name="connsiteY12162" fmla="*/ 428839 h 1041673"/>
              <a:gd name="connsiteX12163" fmla="*/ 4474307 w 5155357"/>
              <a:gd name="connsiteY12163" fmla="*/ 419824 h 1041673"/>
              <a:gd name="connsiteX12164" fmla="*/ 4474307 w 5155357"/>
              <a:gd name="connsiteY12164" fmla="*/ 419824 h 1041673"/>
              <a:gd name="connsiteX12165" fmla="*/ 4477664 w 5155357"/>
              <a:gd name="connsiteY12165" fmla="*/ 409191 h 1041673"/>
              <a:gd name="connsiteX12166" fmla="*/ 4480960 w 5155357"/>
              <a:gd name="connsiteY12166" fmla="*/ 398870 h 1041673"/>
              <a:gd name="connsiteX12167" fmla="*/ 4480711 w 5155357"/>
              <a:gd name="connsiteY12167" fmla="*/ 406082 h 1041673"/>
              <a:gd name="connsiteX12168" fmla="*/ 4477416 w 5155357"/>
              <a:gd name="connsiteY12168" fmla="*/ 417336 h 1041673"/>
              <a:gd name="connsiteX12169" fmla="*/ 4472939 w 5155357"/>
              <a:gd name="connsiteY12169" fmla="*/ 431202 h 1041673"/>
              <a:gd name="connsiteX12170" fmla="*/ 4473375 w 5155357"/>
              <a:gd name="connsiteY12170" fmla="*/ 432446 h 1041673"/>
              <a:gd name="connsiteX12171" fmla="*/ 4473809 w 5155357"/>
              <a:gd name="connsiteY12171" fmla="*/ 432570 h 1041673"/>
              <a:gd name="connsiteX12172" fmla="*/ 4474680 w 5155357"/>
              <a:gd name="connsiteY12172" fmla="*/ 432010 h 1041673"/>
              <a:gd name="connsiteX12173" fmla="*/ 4479281 w 5155357"/>
              <a:gd name="connsiteY12173" fmla="*/ 417772 h 1041673"/>
              <a:gd name="connsiteX12174" fmla="*/ 4482701 w 5155357"/>
              <a:gd name="connsiteY12174" fmla="*/ 406269 h 1041673"/>
              <a:gd name="connsiteX12175" fmla="*/ 4482701 w 5155357"/>
              <a:gd name="connsiteY12175" fmla="*/ 406082 h 1041673"/>
              <a:gd name="connsiteX12176" fmla="*/ 4485250 w 5155357"/>
              <a:gd name="connsiteY12176" fmla="*/ 396196 h 1041673"/>
              <a:gd name="connsiteX12177" fmla="*/ 4485250 w 5155357"/>
              <a:gd name="connsiteY12177" fmla="*/ 396196 h 1041673"/>
              <a:gd name="connsiteX12178" fmla="*/ 4486245 w 5155357"/>
              <a:gd name="connsiteY12178" fmla="*/ 393087 h 1041673"/>
              <a:gd name="connsiteX12179" fmla="*/ 4486929 w 5155357"/>
              <a:gd name="connsiteY12179" fmla="*/ 391160 h 1041673"/>
              <a:gd name="connsiteX12180" fmla="*/ 4486929 w 5155357"/>
              <a:gd name="connsiteY12180" fmla="*/ 391160 h 1041673"/>
              <a:gd name="connsiteX12181" fmla="*/ 4486929 w 5155357"/>
              <a:gd name="connsiteY12181" fmla="*/ 391160 h 1041673"/>
              <a:gd name="connsiteX12182" fmla="*/ 4488048 w 5155357"/>
              <a:gd name="connsiteY12182" fmla="*/ 387243 h 1041673"/>
              <a:gd name="connsiteX12183" fmla="*/ 4513728 w 5155357"/>
              <a:gd name="connsiteY12183" fmla="*/ 367719 h 1041673"/>
              <a:gd name="connsiteX12184" fmla="*/ 4652756 w 5155357"/>
              <a:gd name="connsiteY12184" fmla="*/ 282287 h 1041673"/>
              <a:gd name="connsiteX12185" fmla="*/ 4683472 w 5155357"/>
              <a:gd name="connsiteY12185" fmla="*/ 267800 h 1041673"/>
              <a:gd name="connsiteX12186" fmla="*/ 4699638 w 5155357"/>
              <a:gd name="connsiteY12186" fmla="*/ 261644 h 1041673"/>
              <a:gd name="connsiteX12187" fmla="*/ 4716364 w 5155357"/>
              <a:gd name="connsiteY12187" fmla="*/ 256048 h 1041673"/>
              <a:gd name="connsiteX12188" fmla="*/ 4749318 w 5155357"/>
              <a:gd name="connsiteY12188" fmla="*/ 243737 h 1041673"/>
              <a:gd name="connsiteX12189" fmla="*/ 4754354 w 5155357"/>
              <a:gd name="connsiteY12189" fmla="*/ 243177 h 1041673"/>
              <a:gd name="connsiteX12190" fmla="*/ 4768842 w 5155357"/>
              <a:gd name="connsiteY12190" fmla="*/ 239260 h 1041673"/>
              <a:gd name="connsiteX12191" fmla="*/ 4800116 w 5155357"/>
              <a:gd name="connsiteY12191" fmla="*/ 233105 h 1041673"/>
              <a:gd name="connsiteX12192" fmla="*/ 4847558 w 5155357"/>
              <a:gd name="connsiteY12192" fmla="*/ 231426 h 1041673"/>
              <a:gd name="connsiteX12193" fmla="*/ 4854833 w 5155357"/>
              <a:gd name="connsiteY12193" fmla="*/ 233105 h 1041673"/>
              <a:gd name="connsiteX12194" fmla="*/ 4876595 w 5155357"/>
              <a:gd name="connsiteY12194" fmla="*/ 243177 h 1041673"/>
              <a:gd name="connsiteX12195" fmla="*/ 4853154 w 5155357"/>
              <a:gd name="connsiteY12195" fmla="*/ 288940 h 1041673"/>
              <a:gd name="connsiteX12196" fmla="*/ 4848677 w 5155357"/>
              <a:gd name="connsiteY12196" fmla="*/ 294536 h 1041673"/>
              <a:gd name="connsiteX12197" fmla="*/ 4846998 w 5155357"/>
              <a:gd name="connsiteY12197" fmla="*/ 299572 h 1041673"/>
              <a:gd name="connsiteX12198" fmla="*/ 4837485 w 5155357"/>
              <a:gd name="connsiteY12198" fmla="*/ 316298 h 1041673"/>
              <a:gd name="connsiteX12199" fmla="*/ 4826853 w 5155357"/>
              <a:gd name="connsiteY12199" fmla="*/ 330226 h 1041673"/>
              <a:gd name="connsiteX12200" fmla="*/ 4823495 w 5155357"/>
              <a:gd name="connsiteY12200" fmla="*/ 330785 h 1041673"/>
              <a:gd name="connsiteX12201" fmla="*/ 4822936 w 5155357"/>
              <a:gd name="connsiteY12201" fmla="*/ 334703 h 1041673"/>
              <a:gd name="connsiteX12202" fmla="*/ 4815101 w 5155357"/>
              <a:gd name="connsiteY12202" fmla="*/ 341418 h 1041673"/>
              <a:gd name="connsiteX12203" fmla="*/ 4806148 w 5155357"/>
              <a:gd name="connsiteY12203" fmla="*/ 352050 h 1041673"/>
              <a:gd name="connsiteX12204" fmla="*/ 4807826 w 5155357"/>
              <a:gd name="connsiteY12204" fmla="*/ 353169 h 1041673"/>
              <a:gd name="connsiteX12205" fmla="*/ 4801111 w 5155357"/>
              <a:gd name="connsiteY12205" fmla="*/ 362123 h 1041673"/>
              <a:gd name="connsiteX12206" fmla="*/ 4790479 w 5155357"/>
              <a:gd name="connsiteY12206" fmla="*/ 369957 h 1041673"/>
              <a:gd name="connsiteX12207" fmla="*/ 4790604 w 5155357"/>
              <a:gd name="connsiteY12207" fmla="*/ 369957 h 1041673"/>
              <a:gd name="connsiteX12208" fmla="*/ 4789360 w 5155357"/>
              <a:gd name="connsiteY12208" fmla="*/ 371698 h 1041673"/>
              <a:gd name="connsiteX12209" fmla="*/ 4789360 w 5155357"/>
              <a:gd name="connsiteY12209" fmla="*/ 371698 h 1041673"/>
              <a:gd name="connsiteX12210" fmla="*/ 4698394 w 5155357"/>
              <a:gd name="connsiteY12210" fmla="*/ 459244 h 1041673"/>
              <a:gd name="connsiteX12211" fmla="*/ 4647036 w 5155357"/>
              <a:gd name="connsiteY12211" fmla="*/ 501089 h 1041673"/>
              <a:gd name="connsiteX12212" fmla="*/ 4637523 w 5155357"/>
              <a:gd name="connsiteY12212" fmla="*/ 508364 h 1041673"/>
              <a:gd name="connsiteX12213" fmla="*/ 4608486 w 5155357"/>
              <a:gd name="connsiteY12213" fmla="*/ 530686 h 1041673"/>
              <a:gd name="connsiteX12214" fmla="*/ 4587843 w 5155357"/>
              <a:gd name="connsiteY12214" fmla="*/ 544116 h 1041673"/>
              <a:gd name="connsiteX12215" fmla="*/ 4581128 w 5155357"/>
              <a:gd name="connsiteY12215" fmla="*/ 549153 h 1041673"/>
              <a:gd name="connsiteX12216" fmla="*/ 4577770 w 5155357"/>
              <a:gd name="connsiteY12216" fmla="*/ 548033 h 1041673"/>
              <a:gd name="connsiteX12217" fmla="*/ 4566019 w 5155357"/>
              <a:gd name="connsiteY12217" fmla="*/ 556427 h 1041673"/>
              <a:gd name="connsiteX12218" fmla="*/ 4563780 w 5155357"/>
              <a:gd name="connsiteY12218" fmla="*/ 560345 h 1041673"/>
              <a:gd name="connsiteX12219" fmla="*/ 4559303 w 5155357"/>
              <a:gd name="connsiteY12219" fmla="*/ 562583 h 1041673"/>
              <a:gd name="connsiteX12220" fmla="*/ 4555946 w 5155357"/>
              <a:gd name="connsiteY12220" fmla="*/ 566500 h 1041673"/>
              <a:gd name="connsiteX12221" fmla="*/ 4547552 w 5155357"/>
              <a:gd name="connsiteY12221" fmla="*/ 573215 h 1041673"/>
              <a:gd name="connsiteX12222" fmla="*/ 4536360 w 5155357"/>
              <a:gd name="connsiteY12222" fmla="*/ 583288 h 1041673"/>
              <a:gd name="connsiteX12223" fmla="*/ 4531883 w 5155357"/>
              <a:gd name="connsiteY12223" fmla="*/ 583288 h 1041673"/>
              <a:gd name="connsiteX12224" fmla="*/ 4500608 w 5155357"/>
              <a:gd name="connsiteY12224" fmla="*/ 600573 h 1041673"/>
              <a:gd name="connsiteX12225" fmla="*/ 4491654 w 5155357"/>
              <a:gd name="connsiteY12225" fmla="*/ 603371 h 1041673"/>
              <a:gd name="connsiteX12226" fmla="*/ 4488857 w 5155357"/>
              <a:gd name="connsiteY12226" fmla="*/ 605610 h 1041673"/>
              <a:gd name="connsiteX12227" fmla="*/ 4485499 w 5155357"/>
              <a:gd name="connsiteY12227" fmla="*/ 605050 h 1041673"/>
              <a:gd name="connsiteX12228" fmla="*/ 4466535 w 5155357"/>
              <a:gd name="connsiteY12228" fmla="*/ 614004 h 1041673"/>
              <a:gd name="connsiteX12229" fmla="*/ 4463177 w 5155357"/>
              <a:gd name="connsiteY12229" fmla="*/ 614004 h 1041673"/>
              <a:gd name="connsiteX12230" fmla="*/ 4439177 w 5155357"/>
              <a:gd name="connsiteY12230" fmla="*/ 621278 h 1041673"/>
              <a:gd name="connsiteX12231" fmla="*/ 4452545 w 5155357"/>
              <a:gd name="connsiteY12231" fmla="*/ 783375 h 1041673"/>
              <a:gd name="connsiteX12232" fmla="*/ 4452545 w 5155357"/>
              <a:gd name="connsiteY12232" fmla="*/ 781696 h 1041673"/>
              <a:gd name="connsiteX12233" fmla="*/ 4452545 w 5155357"/>
              <a:gd name="connsiteY12233" fmla="*/ 783375 h 1041673"/>
              <a:gd name="connsiteX12234" fmla="*/ 4464794 w 5155357"/>
              <a:gd name="connsiteY12234" fmla="*/ 787852 h 1041673"/>
              <a:gd name="connsiteX12235" fmla="*/ 4458639 w 5155357"/>
              <a:gd name="connsiteY12235" fmla="*/ 785054 h 1041673"/>
              <a:gd name="connsiteX12236" fmla="*/ 4474805 w 5155357"/>
              <a:gd name="connsiteY12236" fmla="*/ 790650 h 1041673"/>
              <a:gd name="connsiteX12237" fmla="*/ 4479281 w 5155357"/>
              <a:gd name="connsiteY12237" fmla="*/ 793448 h 1041673"/>
              <a:gd name="connsiteX12238" fmla="*/ 4464794 w 5155357"/>
              <a:gd name="connsiteY12238" fmla="*/ 787852 h 1041673"/>
              <a:gd name="connsiteX12239" fmla="*/ 4485437 w 5155357"/>
              <a:gd name="connsiteY12239" fmla="*/ 797925 h 1041673"/>
              <a:gd name="connsiteX12240" fmla="*/ 4485437 w 5155357"/>
              <a:gd name="connsiteY12240" fmla="*/ 797925 h 1041673"/>
              <a:gd name="connsiteX12241" fmla="*/ 4485250 w 5155357"/>
              <a:gd name="connsiteY12241" fmla="*/ 797925 h 1041673"/>
              <a:gd name="connsiteX12242" fmla="*/ 4486556 w 5155357"/>
              <a:gd name="connsiteY12242" fmla="*/ 796246 h 1041673"/>
              <a:gd name="connsiteX12243" fmla="*/ 4485437 w 5155357"/>
              <a:gd name="connsiteY12243" fmla="*/ 797925 h 1041673"/>
              <a:gd name="connsiteX12244" fmla="*/ 4496069 w 5155357"/>
              <a:gd name="connsiteY12244" fmla="*/ 758255 h 1041673"/>
              <a:gd name="connsiteX12245" fmla="*/ 4497188 w 5155357"/>
              <a:gd name="connsiteY12245" fmla="*/ 760494 h 1041673"/>
              <a:gd name="connsiteX12246" fmla="*/ 4496255 w 5155357"/>
              <a:gd name="connsiteY12246" fmla="*/ 759934 h 1041673"/>
              <a:gd name="connsiteX12247" fmla="*/ 4496255 w 5155357"/>
              <a:gd name="connsiteY12247" fmla="*/ 759934 h 1041673"/>
              <a:gd name="connsiteX12248" fmla="*/ 4496007 w 5155357"/>
              <a:gd name="connsiteY12248" fmla="*/ 759188 h 1041673"/>
              <a:gd name="connsiteX12249" fmla="*/ 4496069 w 5155357"/>
              <a:gd name="connsiteY12249" fmla="*/ 758255 h 1041673"/>
              <a:gd name="connsiteX12250" fmla="*/ 4491033 w 5155357"/>
              <a:gd name="connsiteY12250" fmla="*/ 741965 h 1041673"/>
              <a:gd name="connsiteX12251" fmla="*/ 4494017 w 5155357"/>
              <a:gd name="connsiteY12251" fmla="*/ 742400 h 1041673"/>
              <a:gd name="connsiteX12252" fmla="*/ 4492215 w 5155357"/>
              <a:gd name="connsiteY12252" fmla="*/ 744203 h 1041673"/>
              <a:gd name="connsiteX12253" fmla="*/ 4491033 w 5155357"/>
              <a:gd name="connsiteY12253" fmla="*/ 741965 h 1041673"/>
              <a:gd name="connsiteX12254" fmla="*/ 4489913 w 5155357"/>
              <a:gd name="connsiteY12254" fmla="*/ 797365 h 1041673"/>
              <a:gd name="connsiteX12255" fmla="*/ 4497748 w 5155357"/>
              <a:gd name="connsiteY12255" fmla="*/ 801282 h 1041673"/>
              <a:gd name="connsiteX12256" fmla="*/ 4489913 w 5155357"/>
              <a:gd name="connsiteY12256" fmla="*/ 797365 h 1041673"/>
              <a:gd name="connsiteX12257" fmla="*/ 4547427 w 5155357"/>
              <a:gd name="connsiteY12257" fmla="*/ 807935 h 1041673"/>
              <a:gd name="connsiteX12258" fmla="*/ 4547801 w 5155357"/>
              <a:gd name="connsiteY12258" fmla="*/ 806816 h 1041673"/>
              <a:gd name="connsiteX12259" fmla="*/ 4549666 w 5155357"/>
              <a:gd name="connsiteY12259" fmla="*/ 808495 h 1041673"/>
              <a:gd name="connsiteX12260" fmla="*/ 4547987 w 5155357"/>
              <a:gd name="connsiteY12260" fmla="*/ 808495 h 1041673"/>
              <a:gd name="connsiteX12261" fmla="*/ 4547366 w 5155357"/>
              <a:gd name="connsiteY12261" fmla="*/ 808184 h 1041673"/>
              <a:gd name="connsiteX12262" fmla="*/ 4547366 w 5155357"/>
              <a:gd name="connsiteY12262" fmla="*/ 807935 h 1041673"/>
              <a:gd name="connsiteX12263" fmla="*/ 4509127 w 5155357"/>
              <a:gd name="connsiteY12263" fmla="*/ 768701 h 1041673"/>
              <a:gd name="connsiteX12264" fmla="*/ 4502909 w 5155357"/>
              <a:gd name="connsiteY12264" fmla="*/ 766276 h 1041673"/>
              <a:gd name="connsiteX12265" fmla="*/ 4503033 w 5155357"/>
              <a:gd name="connsiteY12265" fmla="*/ 763043 h 1041673"/>
              <a:gd name="connsiteX12266" fmla="*/ 4503344 w 5155357"/>
              <a:gd name="connsiteY12266" fmla="*/ 762173 h 1041673"/>
              <a:gd name="connsiteX12267" fmla="*/ 4503903 w 5155357"/>
              <a:gd name="connsiteY12267" fmla="*/ 759934 h 1041673"/>
              <a:gd name="connsiteX12268" fmla="*/ 4503903 w 5155357"/>
              <a:gd name="connsiteY12268" fmla="*/ 761613 h 1041673"/>
              <a:gd name="connsiteX12269" fmla="*/ 4504711 w 5155357"/>
              <a:gd name="connsiteY12269" fmla="*/ 761924 h 1041673"/>
              <a:gd name="connsiteX12270" fmla="*/ 4505582 w 5155357"/>
              <a:gd name="connsiteY12270" fmla="*/ 762421 h 1041673"/>
              <a:gd name="connsiteX12271" fmla="*/ 4506702 w 5155357"/>
              <a:gd name="connsiteY12271" fmla="*/ 762173 h 1041673"/>
              <a:gd name="connsiteX12272" fmla="*/ 4507261 w 5155357"/>
              <a:gd name="connsiteY12272" fmla="*/ 763043 h 1041673"/>
              <a:gd name="connsiteX12273" fmla="*/ 4505582 w 5155357"/>
              <a:gd name="connsiteY12273" fmla="*/ 762421 h 1041673"/>
              <a:gd name="connsiteX12274" fmla="*/ 4504463 w 5155357"/>
              <a:gd name="connsiteY12274" fmla="*/ 762732 h 1041673"/>
              <a:gd name="connsiteX12275" fmla="*/ 4504711 w 5155357"/>
              <a:gd name="connsiteY12275" fmla="*/ 761924 h 1041673"/>
              <a:gd name="connsiteX12276" fmla="*/ 4503033 w 5155357"/>
              <a:gd name="connsiteY12276" fmla="*/ 763043 h 1041673"/>
              <a:gd name="connsiteX12277" fmla="*/ 4503903 w 5155357"/>
              <a:gd name="connsiteY12277" fmla="*/ 763292 h 1041673"/>
              <a:gd name="connsiteX12278" fmla="*/ 4507261 w 5155357"/>
              <a:gd name="connsiteY12278" fmla="*/ 763292 h 1041673"/>
              <a:gd name="connsiteX12279" fmla="*/ 4507820 w 5155357"/>
              <a:gd name="connsiteY12279" fmla="*/ 764411 h 1041673"/>
              <a:gd name="connsiteX12280" fmla="*/ 4507820 w 5155357"/>
              <a:gd name="connsiteY12280" fmla="*/ 763292 h 1041673"/>
              <a:gd name="connsiteX12281" fmla="*/ 4512298 w 5155357"/>
              <a:gd name="connsiteY12281" fmla="*/ 764971 h 1041673"/>
              <a:gd name="connsiteX12282" fmla="*/ 4519821 w 5155357"/>
              <a:gd name="connsiteY12282" fmla="*/ 770380 h 1041673"/>
              <a:gd name="connsiteX12283" fmla="*/ 4516339 w 5155357"/>
              <a:gd name="connsiteY12283" fmla="*/ 769696 h 1041673"/>
              <a:gd name="connsiteX12284" fmla="*/ 4511738 w 5155357"/>
              <a:gd name="connsiteY12284" fmla="*/ 766649 h 1041673"/>
              <a:gd name="connsiteX12285" fmla="*/ 4509127 w 5155357"/>
              <a:gd name="connsiteY12285" fmla="*/ 768701 h 1041673"/>
              <a:gd name="connsiteX12286" fmla="*/ 4529582 w 5155357"/>
              <a:gd name="connsiteY12286" fmla="*/ 805697 h 1041673"/>
              <a:gd name="connsiteX12287" fmla="*/ 4512298 w 5155357"/>
              <a:gd name="connsiteY12287" fmla="*/ 798982 h 1041673"/>
              <a:gd name="connsiteX12288" fmla="*/ 4522370 w 5155357"/>
              <a:gd name="connsiteY12288" fmla="*/ 799541 h 1041673"/>
              <a:gd name="connsiteX12289" fmla="*/ 4529645 w 5155357"/>
              <a:gd name="connsiteY12289" fmla="*/ 801220 h 1041673"/>
              <a:gd name="connsiteX12290" fmla="*/ 4529645 w 5155357"/>
              <a:gd name="connsiteY12290" fmla="*/ 805697 h 1041673"/>
              <a:gd name="connsiteX12291" fmla="*/ 4540899 w 5155357"/>
              <a:gd name="connsiteY12291" fmla="*/ 816329 h 1041673"/>
              <a:gd name="connsiteX12292" fmla="*/ 4539469 w 5155357"/>
              <a:gd name="connsiteY12292" fmla="*/ 815707 h 1041673"/>
              <a:gd name="connsiteX12293" fmla="*/ 4539469 w 5155357"/>
              <a:gd name="connsiteY12293" fmla="*/ 815707 h 1041673"/>
              <a:gd name="connsiteX12294" fmla="*/ 4540091 w 5155357"/>
              <a:gd name="connsiteY12294" fmla="*/ 814650 h 1041673"/>
              <a:gd name="connsiteX12295" fmla="*/ 4540091 w 5155357"/>
              <a:gd name="connsiteY12295" fmla="*/ 814650 h 1041673"/>
              <a:gd name="connsiteX12296" fmla="*/ 4540837 w 5155357"/>
              <a:gd name="connsiteY12296" fmla="*/ 816391 h 1041673"/>
              <a:gd name="connsiteX12297" fmla="*/ 4555760 w 5155357"/>
              <a:gd name="connsiteY12297" fmla="*/ 813531 h 1041673"/>
              <a:gd name="connsiteX12298" fmla="*/ 4533437 w 5155357"/>
              <a:gd name="connsiteY12298" fmla="*/ 806816 h 1041673"/>
              <a:gd name="connsiteX12299" fmla="*/ 4541832 w 5155357"/>
              <a:gd name="connsiteY12299" fmla="*/ 807376 h 1041673"/>
              <a:gd name="connsiteX12300" fmla="*/ 4542391 w 5155357"/>
              <a:gd name="connsiteY12300" fmla="*/ 805137 h 1041673"/>
              <a:gd name="connsiteX12301" fmla="*/ 4546868 w 5155357"/>
              <a:gd name="connsiteY12301" fmla="*/ 806256 h 1041673"/>
              <a:gd name="connsiteX12302" fmla="*/ 4547117 w 5155357"/>
              <a:gd name="connsiteY12302" fmla="*/ 806256 h 1041673"/>
              <a:gd name="connsiteX12303" fmla="*/ 4546558 w 5155357"/>
              <a:gd name="connsiteY12303" fmla="*/ 807749 h 1041673"/>
              <a:gd name="connsiteX12304" fmla="*/ 4546495 w 5155357"/>
              <a:gd name="connsiteY12304" fmla="*/ 808060 h 1041673"/>
              <a:gd name="connsiteX12305" fmla="*/ 4546495 w 5155357"/>
              <a:gd name="connsiteY12305" fmla="*/ 808184 h 1041673"/>
              <a:gd name="connsiteX12306" fmla="*/ 4546495 w 5155357"/>
              <a:gd name="connsiteY12306" fmla="*/ 808308 h 1041673"/>
              <a:gd name="connsiteX12307" fmla="*/ 4548174 w 5155357"/>
              <a:gd name="connsiteY12307" fmla="*/ 809365 h 1041673"/>
              <a:gd name="connsiteX12308" fmla="*/ 4547987 w 5155357"/>
              <a:gd name="connsiteY12308" fmla="*/ 809552 h 1041673"/>
              <a:gd name="connsiteX12309" fmla="*/ 4553023 w 5155357"/>
              <a:gd name="connsiteY12309" fmla="*/ 811231 h 1041673"/>
              <a:gd name="connsiteX12310" fmla="*/ 4553148 w 5155357"/>
              <a:gd name="connsiteY12310" fmla="*/ 811106 h 1041673"/>
              <a:gd name="connsiteX12311" fmla="*/ 4555138 w 5155357"/>
              <a:gd name="connsiteY12311" fmla="*/ 812474 h 1041673"/>
              <a:gd name="connsiteX12312" fmla="*/ 4555884 w 5155357"/>
              <a:gd name="connsiteY12312" fmla="*/ 812847 h 1041673"/>
              <a:gd name="connsiteX12313" fmla="*/ 4555760 w 5155357"/>
              <a:gd name="connsiteY12313" fmla="*/ 812847 h 1041673"/>
              <a:gd name="connsiteX12314" fmla="*/ 4555946 w 5155357"/>
              <a:gd name="connsiteY12314" fmla="*/ 812847 h 1041673"/>
              <a:gd name="connsiteX12315" fmla="*/ 4555946 w 5155357"/>
              <a:gd name="connsiteY12315" fmla="*/ 812847 h 1041673"/>
              <a:gd name="connsiteX12316" fmla="*/ 4555697 w 5155357"/>
              <a:gd name="connsiteY12316" fmla="*/ 813407 h 1041673"/>
              <a:gd name="connsiteX12317" fmla="*/ 4556444 w 5155357"/>
              <a:gd name="connsiteY12317" fmla="*/ 811293 h 1041673"/>
              <a:gd name="connsiteX12318" fmla="*/ 4555822 w 5155357"/>
              <a:gd name="connsiteY12318" fmla="*/ 810982 h 1041673"/>
              <a:gd name="connsiteX12319" fmla="*/ 4554765 w 5155357"/>
              <a:gd name="connsiteY12319" fmla="*/ 810360 h 1041673"/>
              <a:gd name="connsiteX12320" fmla="*/ 4556506 w 5155357"/>
              <a:gd name="connsiteY12320" fmla="*/ 811293 h 1041673"/>
              <a:gd name="connsiteX12321" fmla="*/ 4564713 w 5155357"/>
              <a:gd name="connsiteY12321" fmla="*/ 787292 h 1041673"/>
              <a:gd name="connsiteX12322" fmla="*/ 4566392 w 5155357"/>
              <a:gd name="connsiteY12322" fmla="*/ 785613 h 1041673"/>
              <a:gd name="connsiteX12323" fmla="*/ 4566392 w 5155357"/>
              <a:gd name="connsiteY12323" fmla="*/ 785427 h 1041673"/>
              <a:gd name="connsiteX12324" fmla="*/ 4567635 w 5155357"/>
              <a:gd name="connsiteY12324" fmla="*/ 786360 h 1041673"/>
              <a:gd name="connsiteX12325" fmla="*/ 4564713 w 5155357"/>
              <a:gd name="connsiteY12325" fmla="*/ 787292 h 1041673"/>
              <a:gd name="connsiteX12326" fmla="*/ 4568071 w 5155357"/>
              <a:gd name="connsiteY12326" fmla="*/ 785613 h 1041673"/>
              <a:gd name="connsiteX12327" fmla="*/ 4568071 w 5155357"/>
              <a:gd name="connsiteY12327" fmla="*/ 785800 h 1041673"/>
              <a:gd name="connsiteX12328" fmla="*/ 4566889 w 5155357"/>
              <a:gd name="connsiteY12328" fmla="*/ 784992 h 1041673"/>
              <a:gd name="connsiteX12329" fmla="*/ 4566889 w 5155357"/>
              <a:gd name="connsiteY12329" fmla="*/ 784992 h 1041673"/>
              <a:gd name="connsiteX12330" fmla="*/ 4566889 w 5155357"/>
              <a:gd name="connsiteY12330" fmla="*/ 783872 h 1041673"/>
              <a:gd name="connsiteX12331" fmla="*/ 4569128 w 5155357"/>
              <a:gd name="connsiteY12331" fmla="*/ 784432 h 1041673"/>
              <a:gd name="connsiteX12332" fmla="*/ 4568008 w 5155357"/>
              <a:gd name="connsiteY12332" fmla="*/ 785551 h 1041673"/>
              <a:gd name="connsiteX12333" fmla="*/ 4573107 w 5155357"/>
              <a:gd name="connsiteY12333" fmla="*/ 790090 h 1041673"/>
              <a:gd name="connsiteX12334" fmla="*/ 4571428 w 5155357"/>
              <a:gd name="connsiteY12334" fmla="*/ 786173 h 1041673"/>
              <a:gd name="connsiteX12335" fmla="*/ 4573107 w 5155357"/>
              <a:gd name="connsiteY12335" fmla="*/ 786173 h 1041673"/>
              <a:gd name="connsiteX12336" fmla="*/ 4573107 w 5155357"/>
              <a:gd name="connsiteY12336" fmla="*/ 790090 h 1041673"/>
              <a:gd name="connsiteX12337" fmla="*/ 4570620 w 5155357"/>
              <a:gd name="connsiteY12337" fmla="*/ 777903 h 1041673"/>
              <a:gd name="connsiteX12338" fmla="*/ 4566827 w 5155357"/>
              <a:gd name="connsiteY12338" fmla="*/ 774795 h 1041673"/>
              <a:gd name="connsiteX12339" fmla="*/ 4561294 w 5155357"/>
              <a:gd name="connsiteY12339" fmla="*/ 774795 h 1041673"/>
              <a:gd name="connsiteX12340" fmla="*/ 4555822 w 5155357"/>
              <a:gd name="connsiteY12340" fmla="*/ 772059 h 1041673"/>
              <a:gd name="connsiteX12341" fmla="*/ 4553397 w 5155357"/>
              <a:gd name="connsiteY12341" fmla="*/ 768266 h 1041673"/>
              <a:gd name="connsiteX12342" fmla="*/ 4547552 w 5155357"/>
              <a:gd name="connsiteY12342" fmla="*/ 767893 h 1041673"/>
              <a:gd name="connsiteX12343" fmla="*/ 4556816 w 5155357"/>
              <a:gd name="connsiteY12343" fmla="*/ 767582 h 1041673"/>
              <a:gd name="connsiteX12344" fmla="*/ 4565770 w 5155357"/>
              <a:gd name="connsiteY12344" fmla="*/ 771002 h 1041673"/>
              <a:gd name="connsiteX12345" fmla="*/ 4574039 w 5155357"/>
              <a:gd name="connsiteY12345" fmla="*/ 774795 h 1041673"/>
              <a:gd name="connsiteX12346" fmla="*/ 4577832 w 5155357"/>
              <a:gd name="connsiteY12346" fmla="*/ 778960 h 1041673"/>
              <a:gd name="connsiteX12347" fmla="*/ 4570620 w 5155357"/>
              <a:gd name="connsiteY12347" fmla="*/ 777903 h 1041673"/>
              <a:gd name="connsiteX12348" fmla="*/ 4577024 w 5155357"/>
              <a:gd name="connsiteY12348" fmla="*/ 790650 h 1041673"/>
              <a:gd name="connsiteX12349" fmla="*/ 4579822 w 5155357"/>
              <a:gd name="connsiteY12349" fmla="*/ 791769 h 1041673"/>
              <a:gd name="connsiteX12350" fmla="*/ 4577024 w 5155357"/>
              <a:gd name="connsiteY12350" fmla="*/ 790650 h 1041673"/>
              <a:gd name="connsiteX12351" fmla="*/ 4590454 w 5155357"/>
              <a:gd name="connsiteY12351" fmla="*/ 793013 h 1041673"/>
              <a:gd name="connsiteX12352" fmla="*/ 4589895 w 5155357"/>
              <a:gd name="connsiteY12352" fmla="*/ 794132 h 1041673"/>
              <a:gd name="connsiteX12353" fmla="*/ 4589895 w 5155357"/>
              <a:gd name="connsiteY12353" fmla="*/ 794007 h 1041673"/>
              <a:gd name="connsiteX12354" fmla="*/ 4585418 w 5155357"/>
              <a:gd name="connsiteY12354" fmla="*/ 794007 h 1041673"/>
              <a:gd name="connsiteX12355" fmla="*/ 4585978 w 5155357"/>
              <a:gd name="connsiteY12355" fmla="*/ 791209 h 1041673"/>
              <a:gd name="connsiteX12356" fmla="*/ 4590454 w 5155357"/>
              <a:gd name="connsiteY12356" fmla="*/ 792888 h 1041673"/>
              <a:gd name="connsiteX12357" fmla="*/ 4590517 w 5155357"/>
              <a:gd name="connsiteY12357" fmla="*/ 792888 h 1041673"/>
              <a:gd name="connsiteX12358" fmla="*/ 4590517 w 5155357"/>
              <a:gd name="connsiteY12358" fmla="*/ 793013 h 1041673"/>
              <a:gd name="connsiteX12359" fmla="*/ 4591014 w 5155357"/>
              <a:gd name="connsiteY12359" fmla="*/ 794629 h 1041673"/>
              <a:gd name="connsiteX12360" fmla="*/ 4591574 w 5155357"/>
              <a:gd name="connsiteY12360" fmla="*/ 793448 h 1041673"/>
              <a:gd name="connsiteX12361" fmla="*/ 4593750 w 5155357"/>
              <a:gd name="connsiteY12361" fmla="*/ 791769 h 1041673"/>
              <a:gd name="connsiteX12362" fmla="*/ 4595988 w 5155357"/>
              <a:gd name="connsiteY12362" fmla="*/ 795127 h 1041673"/>
              <a:gd name="connsiteX12363" fmla="*/ 4591014 w 5155357"/>
              <a:gd name="connsiteY12363" fmla="*/ 794629 h 1041673"/>
              <a:gd name="connsiteX12364" fmla="*/ 4786873 w 5155357"/>
              <a:gd name="connsiteY12364" fmla="*/ 829200 h 1041673"/>
              <a:gd name="connsiteX12365" fmla="*/ 4786873 w 5155357"/>
              <a:gd name="connsiteY12365" fmla="*/ 829200 h 1041673"/>
              <a:gd name="connsiteX12366" fmla="*/ 4787992 w 5155357"/>
              <a:gd name="connsiteY12366" fmla="*/ 828640 h 1041673"/>
              <a:gd name="connsiteX12367" fmla="*/ 4787992 w 5155357"/>
              <a:gd name="connsiteY12367" fmla="*/ 829759 h 1041673"/>
              <a:gd name="connsiteX12368" fmla="*/ 4787868 w 5155357"/>
              <a:gd name="connsiteY12368" fmla="*/ 829759 h 1041673"/>
              <a:gd name="connsiteX12369" fmla="*/ 4787868 w 5155357"/>
              <a:gd name="connsiteY12369" fmla="*/ 829759 h 1041673"/>
              <a:gd name="connsiteX12370" fmla="*/ 4787495 w 5155357"/>
              <a:gd name="connsiteY12370" fmla="*/ 829759 h 1041673"/>
              <a:gd name="connsiteX12371" fmla="*/ 4786873 w 5155357"/>
              <a:gd name="connsiteY12371" fmla="*/ 829635 h 1041673"/>
              <a:gd name="connsiteX12372" fmla="*/ 4786935 w 5155357"/>
              <a:gd name="connsiteY12372" fmla="*/ 829262 h 1041673"/>
              <a:gd name="connsiteX12373" fmla="*/ 4786126 w 5155357"/>
              <a:gd name="connsiteY12373" fmla="*/ 831936 h 1041673"/>
              <a:gd name="connsiteX12374" fmla="*/ 4786251 w 5155357"/>
              <a:gd name="connsiteY12374" fmla="*/ 831625 h 1041673"/>
              <a:gd name="connsiteX12375" fmla="*/ 4786562 w 5155357"/>
              <a:gd name="connsiteY12375" fmla="*/ 830754 h 1041673"/>
              <a:gd name="connsiteX12376" fmla="*/ 4787308 w 5155357"/>
              <a:gd name="connsiteY12376" fmla="*/ 830879 h 1041673"/>
              <a:gd name="connsiteX12377" fmla="*/ 4787433 w 5155357"/>
              <a:gd name="connsiteY12377" fmla="*/ 830879 h 1041673"/>
              <a:gd name="connsiteX12378" fmla="*/ 4787433 w 5155357"/>
              <a:gd name="connsiteY12378" fmla="*/ 831998 h 1041673"/>
              <a:gd name="connsiteX12379" fmla="*/ 4786126 w 5155357"/>
              <a:gd name="connsiteY12379" fmla="*/ 831998 h 1041673"/>
              <a:gd name="connsiteX12380" fmla="*/ 4786126 w 5155357"/>
              <a:gd name="connsiteY12380" fmla="*/ 831936 h 1041673"/>
              <a:gd name="connsiteX12381" fmla="*/ 4740054 w 5155357"/>
              <a:gd name="connsiteY12381" fmla="*/ 820806 h 1041673"/>
              <a:gd name="connsiteX12382" fmla="*/ 4748945 w 5155357"/>
              <a:gd name="connsiteY12382" fmla="*/ 822485 h 1041673"/>
              <a:gd name="connsiteX12383" fmla="*/ 4776303 w 5155357"/>
              <a:gd name="connsiteY12383" fmla="*/ 826402 h 1041673"/>
              <a:gd name="connsiteX12384" fmla="*/ 4777982 w 5155357"/>
              <a:gd name="connsiteY12384" fmla="*/ 828640 h 1041673"/>
              <a:gd name="connsiteX12385" fmla="*/ 4785816 w 5155357"/>
              <a:gd name="connsiteY12385" fmla="*/ 828640 h 1041673"/>
              <a:gd name="connsiteX12386" fmla="*/ 4785816 w 5155357"/>
              <a:gd name="connsiteY12386" fmla="*/ 828640 h 1041673"/>
              <a:gd name="connsiteX12387" fmla="*/ 4785692 w 5155357"/>
              <a:gd name="connsiteY12387" fmla="*/ 828827 h 1041673"/>
              <a:gd name="connsiteX12388" fmla="*/ 4785567 w 5155357"/>
              <a:gd name="connsiteY12388" fmla="*/ 829262 h 1041673"/>
              <a:gd name="connsiteX12389" fmla="*/ 4785132 w 5155357"/>
              <a:gd name="connsiteY12389" fmla="*/ 829759 h 1041673"/>
              <a:gd name="connsiteX12390" fmla="*/ 4785318 w 5155357"/>
              <a:gd name="connsiteY12390" fmla="*/ 829759 h 1041673"/>
              <a:gd name="connsiteX12391" fmla="*/ 4784883 w 5155357"/>
              <a:gd name="connsiteY12391" fmla="*/ 831003 h 1041673"/>
              <a:gd name="connsiteX12392" fmla="*/ 4778417 w 5155357"/>
              <a:gd name="connsiteY12392" fmla="*/ 829200 h 1041673"/>
              <a:gd name="connsiteX12393" fmla="*/ 4772820 w 5155357"/>
              <a:gd name="connsiteY12393" fmla="*/ 829200 h 1041673"/>
              <a:gd name="connsiteX12394" fmla="*/ 4763867 w 5155357"/>
              <a:gd name="connsiteY12394" fmla="*/ 826961 h 1041673"/>
              <a:gd name="connsiteX12395" fmla="*/ 4762188 w 5155357"/>
              <a:gd name="connsiteY12395" fmla="*/ 827521 h 1041673"/>
              <a:gd name="connsiteX12396" fmla="*/ 4752178 w 5155357"/>
              <a:gd name="connsiteY12396" fmla="*/ 823604 h 1041673"/>
              <a:gd name="connsiteX12397" fmla="*/ 4739867 w 5155357"/>
              <a:gd name="connsiteY12397" fmla="*/ 821925 h 1041673"/>
              <a:gd name="connsiteX12398" fmla="*/ 4739680 w 5155357"/>
              <a:gd name="connsiteY12398" fmla="*/ 821925 h 1041673"/>
              <a:gd name="connsiteX12399" fmla="*/ 4739929 w 5155357"/>
              <a:gd name="connsiteY12399" fmla="*/ 820806 h 1041673"/>
              <a:gd name="connsiteX12400" fmla="*/ 4688633 w 5155357"/>
              <a:gd name="connsiteY12400" fmla="*/ 806319 h 1041673"/>
              <a:gd name="connsiteX12401" fmla="*/ 4692550 w 5155357"/>
              <a:gd name="connsiteY12401" fmla="*/ 807997 h 1041673"/>
              <a:gd name="connsiteX12402" fmla="*/ 4703741 w 5155357"/>
              <a:gd name="connsiteY12402" fmla="*/ 809117 h 1041673"/>
              <a:gd name="connsiteX12403" fmla="*/ 4705980 w 5155357"/>
              <a:gd name="connsiteY12403" fmla="*/ 810795 h 1041673"/>
              <a:gd name="connsiteX12404" fmla="*/ 4712695 w 5155357"/>
              <a:gd name="connsiteY12404" fmla="*/ 811914 h 1041673"/>
              <a:gd name="connsiteX12405" fmla="*/ 4717172 w 5155357"/>
              <a:gd name="connsiteY12405" fmla="*/ 811914 h 1041673"/>
              <a:gd name="connsiteX12406" fmla="*/ 4719410 w 5155357"/>
              <a:gd name="connsiteY12406" fmla="*/ 813593 h 1041673"/>
              <a:gd name="connsiteX12407" fmla="*/ 4733338 w 5155357"/>
              <a:gd name="connsiteY12407" fmla="*/ 818070 h 1041673"/>
              <a:gd name="connsiteX12408" fmla="*/ 4738934 w 5155357"/>
              <a:gd name="connsiteY12408" fmla="*/ 820308 h 1041673"/>
              <a:gd name="connsiteX12409" fmla="*/ 4738934 w 5155357"/>
              <a:gd name="connsiteY12409" fmla="*/ 820308 h 1041673"/>
              <a:gd name="connsiteX12410" fmla="*/ 4738810 w 5155357"/>
              <a:gd name="connsiteY12410" fmla="*/ 820495 h 1041673"/>
              <a:gd name="connsiteX12411" fmla="*/ 4738623 w 5155357"/>
              <a:gd name="connsiteY12411" fmla="*/ 821303 h 1041673"/>
              <a:gd name="connsiteX12412" fmla="*/ 4736136 w 5155357"/>
              <a:gd name="connsiteY12412" fmla="*/ 820930 h 1041673"/>
              <a:gd name="connsiteX12413" fmla="*/ 4714934 w 5155357"/>
              <a:gd name="connsiteY12413" fmla="*/ 816454 h 1041673"/>
              <a:gd name="connsiteX12414" fmla="*/ 4714374 w 5155357"/>
              <a:gd name="connsiteY12414" fmla="*/ 815894 h 1041673"/>
              <a:gd name="connsiteX12415" fmla="*/ 4710457 w 5155357"/>
              <a:gd name="connsiteY12415" fmla="*/ 812536 h 1041673"/>
              <a:gd name="connsiteX12416" fmla="*/ 4705980 w 5155357"/>
              <a:gd name="connsiteY12416" fmla="*/ 815334 h 1041673"/>
              <a:gd name="connsiteX12417" fmla="*/ 4680861 w 5155357"/>
              <a:gd name="connsiteY12417" fmla="*/ 805821 h 1041673"/>
              <a:gd name="connsiteX12418" fmla="*/ 4688695 w 5155357"/>
              <a:gd name="connsiteY12418" fmla="*/ 806381 h 1041673"/>
              <a:gd name="connsiteX12419" fmla="*/ 4675824 w 5155357"/>
              <a:gd name="connsiteY12419" fmla="*/ 816329 h 1041673"/>
              <a:gd name="connsiteX12420" fmla="*/ 4678062 w 5155357"/>
              <a:gd name="connsiteY12420" fmla="*/ 817448 h 1041673"/>
              <a:gd name="connsiteX12421" fmla="*/ 4674145 w 5155357"/>
              <a:gd name="connsiteY12421" fmla="*/ 819127 h 1041673"/>
              <a:gd name="connsiteX12422" fmla="*/ 4675824 w 5155357"/>
              <a:gd name="connsiteY12422" fmla="*/ 816329 h 1041673"/>
              <a:gd name="connsiteX12423" fmla="*/ 4671534 w 5155357"/>
              <a:gd name="connsiteY12423" fmla="*/ 803707 h 1041673"/>
              <a:gd name="connsiteX12424" fmla="*/ 4674705 w 5155357"/>
              <a:gd name="connsiteY12424" fmla="*/ 805137 h 1041673"/>
              <a:gd name="connsiteX12425" fmla="*/ 4671472 w 5155357"/>
              <a:gd name="connsiteY12425" fmla="*/ 804142 h 1041673"/>
              <a:gd name="connsiteX12426" fmla="*/ 4671596 w 5155357"/>
              <a:gd name="connsiteY12426" fmla="*/ 803707 h 1041673"/>
              <a:gd name="connsiteX12427" fmla="*/ 4660155 w 5155357"/>
              <a:gd name="connsiteY12427" fmla="*/ 800163 h 1041673"/>
              <a:gd name="connsiteX12428" fmla="*/ 4655678 w 5155357"/>
              <a:gd name="connsiteY12428" fmla="*/ 799044 h 1041673"/>
              <a:gd name="connsiteX12429" fmla="*/ 4660155 w 5155357"/>
              <a:gd name="connsiteY12429" fmla="*/ 800163 h 1041673"/>
              <a:gd name="connsiteX12430" fmla="*/ 4653129 w 5155357"/>
              <a:gd name="connsiteY12430" fmla="*/ 798919 h 1041673"/>
              <a:gd name="connsiteX12431" fmla="*/ 4654560 w 5155357"/>
              <a:gd name="connsiteY12431" fmla="*/ 800163 h 1041673"/>
              <a:gd name="connsiteX12432" fmla="*/ 4653067 w 5155357"/>
              <a:gd name="connsiteY12432" fmla="*/ 799168 h 1041673"/>
              <a:gd name="connsiteX12433" fmla="*/ 4653129 w 5155357"/>
              <a:gd name="connsiteY12433" fmla="*/ 798919 h 1041673"/>
              <a:gd name="connsiteX12434" fmla="*/ 4651823 w 5155357"/>
              <a:gd name="connsiteY12434" fmla="*/ 797925 h 1041673"/>
              <a:gd name="connsiteX12435" fmla="*/ 4652010 w 5155357"/>
              <a:gd name="connsiteY12435" fmla="*/ 797925 h 1041673"/>
              <a:gd name="connsiteX12436" fmla="*/ 4651761 w 5155357"/>
              <a:gd name="connsiteY12436" fmla="*/ 799044 h 1041673"/>
              <a:gd name="connsiteX12437" fmla="*/ 4649585 w 5155357"/>
              <a:gd name="connsiteY12437" fmla="*/ 797365 h 1041673"/>
              <a:gd name="connsiteX12438" fmla="*/ 4651823 w 5155357"/>
              <a:gd name="connsiteY12438" fmla="*/ 797925 h 1041673"/>
              <a:gd name="connsiteX12439" fmla="*/ 4619989 w 5155357"/>
              <a:gd name="connsiteY12439" fmla="*/ 788971 h 1041673"/>
              <a:gd name="connsiteX12440" fmla="*/ 4622227 w 5155357"/>
              <a:gd name="connsiteY12440" fmla="*/ 788971 h 1041673"/>
              <a:gd name="connsiteX12441" fmla="*/ 4628382 w 5155357"/>
              <a:gd name="connsiteY12441" fmla="*/ 791209 h 1041673"/>
              <a:gd name="connsiteX12442" fmla="*/ 4631740 w 5155357"/>
              <a:gd name="connsiteY12442" fmla="*/ 788971 h 1041673"/>
              <a:gd name="connsiteX12443" fmla="*/ 4631181 w 5155357"/>
              <a:gd name="connsiteY12443" fmla="*/ 792329 h 1041673"/>
              <a:gd name="connsiteX12444" fmla="*/ 4643430 w 5155357"/>
              <a:gd name="connsiteY12444" fmla="*/ 795127 h 1041673"/>
              <a:gd name="connsiteX12445" fmla="*/ 4641751 w 5155357"/>
              <a:gd name="connsiteY12445" fmla="*/ 796805 h 1041673"/>
              <a:gd name="connsiteX12446" fmla="*/ 4612714 w 5155357"/>
              <a:gd name="connsiteY12446" fmla="*/ 787852 h 1041673"/>
              <a:gd name="connsiteX12447" fmla="*/ 4619989 w 5155357"/>
              <a:gd name="connsiteY12447" fmla="*/ 788971 h 1041673"/>
              <a:gd name="connsiteX12448" fmla="*/ 4604382 w 5155357"/>
              <a:gd name="connsiteY12448" fmla="*/ 785054 h 1041673"/>
              <a:gd name="connsiteX12449" fmla="*/ 4604382 w 5155357"/>
              <a:gd name="connsiteY12449" fmla="*/ 784930 h 1041673"/>
              <a:gd name="connsiteX12450" fmla="*/ 4607180 w 5155357"/>
              <a:gd name="connsiteY12450" fmla="*/ 786733 h 1041673"/>
              <a:gd name="connsiteX12451" fmla="*/ 4604382 w 5155357"/>
              <a:gd name="connsiteY12451" fmla="*/ 785054 h 1041673"/>
              <a:gd name="connsiteX12452" fmla="*/ 4602703 w 5155357"/>
              <a:gd name="connsiteY12452" fmla="*/ 783375 h 1041673"/>
              <a:gd name="connsiteX12453" fmla="*/ 4602703 w 5155357"/>
              <a:gd name="connsiteY12453" fmla="*/ 784370 h 1041673"/>
              <a:gd name="connsiteX12454" fmla="*/ 4602517 w 5155357"/>
              <a:gd name="connsiteY12454" fmla="*/ 784867 h 1041673"/>
              <a:gd name="connsiteX12455" fmla="*/ 4598164 w 5155357"/>
              <a:gd name="connsiteY12455" fmla="*/ 782878 h 1041673"/>
              <a:gd name="connsiteX12456" fmla="*/ 4602641 w 5155357"/>
              <a:gd name="connsiteY12456" fmla="*/ 783437 h 1041673"/>
              <a:gd name="connsiteX12457" fmla="*/ 4610475 w 5155357"/>
              <a:gd name="connsiteY12457" fmla="*/ 801780 h 1041673"/>
              <a:gd name="connsiteX12458" fmla="*/ 4602703 w 5155357"/>
              <a:gd name="connsiteY12458" fmla="*/ 801220 h 1041673"/>
              <a:gd name="connsiteX12459" fmla="*/ 4597108 w 5155357"/>
              <a:gd name="connsiteY12459" fmla="*/ 797862 h 1041673"/>
              <a:gd name="connsiteX12460" fmla="*/ 4610538 w 5155357"/>
              <a:gd name="connsiteY12460" fmla="*/ 797303 h 1041673"/>
              <a:gd name="connsiteX12461" fmla="*/ 4610538 w 5155357"/>
              <a:gd name="connsiteY12461" fmla="*/ 800660 h 1041673"/>
              <a:gd name="connsiteX12462" fmla="*/ 4610724 w 5155357"/>
              <a:gd name="connsiteY12462" fmla="*/ 800660 h 1041673"/>
              <a:gd name="connsiteX12463" fmla="*/ 4610475 w 5155357"/>
              <a:gd name="connsiteY12463" fmla="*/ 801780 h 1041673"/>
              <a:gd name="connsiteX12464" fmla="*/ 4611159 w 5155357"/>
              <a:gd name="connsiteY12464" fmla="*/ 801842 h 1041673"/>
              <a:gd name="connsiteX12465" fmla="*/ 4611284 w 5155357"/>
              <a:gd name="connsiteY12465" fmla="*/ 801158 h 1041673"/>
              <a:gd name="connsiteX12466" fmla="*/ 4613833 w 5155357"/>
              <a:gd name="connsiteY12466" fmla="*/ 800101 h 1041673"/>
              <a:gd name="connsiteX12467" fmla="*/ 4614393 w 5155357"/>
              <a:gd name="connsiteY12467" fmla="*/ 802339 h 1041673"/>
              <a:gd name="connsiteX12468" fmla="*/ 4611098 w 5155357"/>
              <a:gd name="connsiteY12468" fmla="*/ 801842 h 1041673"/>
              <a:gd name="connsiteX12469" fmla="*/ 4639512 w 5155357"/>
              <a:gd name="connsiteY12469" fmla="*/ 815210 h 1041673"/>
              <a:gd name="connsiteX12470" fmla="*/ 4641751 w 5155357"/>
              <a:gd name="connsiteY12470" fmla="*/ 814091 h 1041673"/>
              <a:gd name="connsiteX12471" fmla="*/ 4639512 w 5155357"/>
              <a:gd name="connsiteY12471" fmla="*/ 815210 h 1041673"/>
              <a:gd name="connsiteX12472" fmla="*/ 4646787 w 5155357"/>
              <a:gd name="connsiteY12472" fmla="*/ 817448 h 1041673"/>
              <a:gd name="connsiteX12473" fmla="*/ 4644549 w 5155357"/>
              <a:gd name="connsiteY12473" fmla="*/ 815770 h 1041673"/>
              <a:gd name="connsiteX12474" fmla="*/ 4646787 w 5155357"/>
              <a:gd name="connsiteY12474" fmla="*/ 816329 h 1041673"/>
              <a:gd name="connsiteX12475" fmla="*/ 4646787 w 5155357"/>
              <a:gd name="connsiteY12475" fmla="*/ 817448 h 1041673"/>
              <a:gd name="connsiteX12476" fmla="*/ 4648466 w 5155357"/>
              <a:gd name="connsiteY12476" fmla="*/ 813531 h 1041673"/>
              <a:gd name="connsiteX12477" fmla="*/ 4646227 w 5155357"/>
              <a:gd name="connsiteY12477" fmla="*/ 810733 h 1041673"/>
              <a:gd name="connsiteX12478" fmla="*/ 4618870 w 5155357"/>
              <a:gd name="connsiteY12478" fmla="*/ 804578 h 1041673"/>
              <a:gd name="connsiteX12479" fmla="*/ 4617750 w 5155357"/>
              <a:gd name="connsiteY12479" fmla="*/ 798982 h 1041673"/>
              <a:gd name="connsiteX12480" fmla="*/ 4627823 w 5155357"/>
              <a:gd name="connsiteY12480" fmla="*/ 800660 h 1041673"/>
              <a:gd name="connsiteX12481" fmla="*/ 4647906 w 5155357"/>
              <a:gd name="connsiteY12481" fmla="*/ 808495 h 1041673"/>
              <a:gd name="connsiteX12482" fmla="*/ 4665192 w 5155357"/>
              <a:gd name="connsiteY12482" fmla="*/ 811852 h 1041673"/>
              <a:gd name="connsiteX12483" fmla="*/ 4665751 w 5155357"/>
              <a:gd name="connsiteY12483" fmla="*/ 814650 h 1041673"/>
              <a:gd name="connsiteX12484" fmla="*/ 4648466 w 5155357"/>
              <a:gd name="connsiteY12484" fmla="*/ 813531 h 1041673"/>
              <a:gd name="connsiteX12485" fmla="*/ 4670228 w 5155357"/>
              <a:gd name="connsiteY12485" fmla="*/ 804080 h 1041673"/>
              <a:gd name="connsiteX12486" fmla="*/ 4670228 w 5155357"/>
              <a:gd name="connsiteY12486" fmla="*/ 804080 h 1041673"/>
              <a:gd name="connsiteX12487" fmla="*/ 4665192 w 5155357"/>
              <a:gd name="connsiteY12487" fmla="*/ 802401 h 1041673"/>
              <a:gd name="connsiteX12488" fmla="*/ 4670228 w 5155357"/>
              <a:gd name="connsiteY12488" fmla="*/ 803521 h 1041673"/>
              <a:gd name="connsiteX12489" fmla="*/ 4670414 w 5155357"/>
              <a:gd name="connsiteY12489" fmla="*/ 803521 h 1041673"/>
              <a:gd name="connsiteX12490" fmla="*/ 4670228 w 5155357"/>
              <a:gd name="connsiteY12490" fmla="*/ 804080 h 1041673"/>
              <a:gd name="connsiteX12491" fmla="*/ 4670788 w 5155357"/>
              <a:gd name="connsiteY12491" fmla="*/ 825283 h 1041673"/>
              <a:gd name="connsiteX12492" fmla="*/ 4678622 w 5155357"/>
              <a:gd name="connsiteY12492" fmla="*/ 827521 h 1041673"/>
              <a:gd name="connsiteX12493" fmla="*/ 4670788 w 5155357"/>
              <a:gd name="connsiteY12493" fmla="*/ 825283 h 1041673"/>
              <a:gd name="connsiteX12494" fmla="*/ 4796386 w 5155357"/>
              <a:gd name="connsiteY12494" fmla="*/ 850402 h 1041673"/>
              <a:gd name="connsiteX12495" fmla="*/ 4756779 w 5155357"/>
              <a:gd name="connsiteY12495" fmla="*/ 839770 h 1041673"/>
              <a:gd name="connsiteX12496" fmla="*/ 4728861 w 5155357"/>
              <a:gd name="connsiteY12496" fmla="*/ 833055 h 1041673"/>
              <a:gd name="connsiteX12497" fmla="*/ 4712695 w 5155357"/>
              <a:gd name="connsiteY12497" fmla="*/ 831936 h 1041673"/>
              <a:gd name="connsiteX12498" fmla="*/ 4712695 w 5155357"/>
              <a:gd name="connsiteY12498" fmla="*/ 829138 h 1041673"/>
              <a:gd name="connsiteX12499" fmla="*/ 4708778 w 5155357"/>
              <a:gd name="connsiteY12499" fmla="*/ 830257 h 1041673"/>
              <a:gd name="connsiteX12500" fmla="*/ 4704861 w 5155357"/>
              <a:gd name="connsiteY12500" fmla="*/ 826899 h 1041673"/>
              <a:gd name="connsiteX12501" fmla="*/ 4702063 w 5155357"/>
              <a:gd name="connsiteY12501" fmla="*/ 828018 h 1041673"/>
              <a:gd name="connsiteX12502" fmla="*/ 4691430 w 5155357"/>
              <a:gd name="connsiteY12502" fmla="*/ 822982 h 1041673"/>
              <a:gd name="connsiteX12503" fmla="*/ 4682477 w 5155357"/>
              <a:gd name="connsiteY12503" fmla="*/ 821303 h 1041673"/>
              <a:gd name="connsiteX12504" fmla="*/ 4680798 w 5155357"/>
              <a:gd name="connsiteY12504" fmla="*/ 817946 h 1041673"/>
              <a:gd name="connsiteX12505" fmla="*/ 4681358 w 5155357"/>
              <a:gd name="connsiteY12505" fmla="*/ 816827 h 1041673"/>
              <a:gd name="connsiteX12506" fmla="*/ 4682477 w 5155357"/>
              <a:gd name="connsiteY12506" fmla="*/ 816827 h 1041673"/>
              <a:gd name="connsiteX12507" fmla="*/ 4686394 w 5155357"/>
              <a:gd name="connsiteY12507" fmla="*/ 817386 h 1041673"/>
              <a:gd name="connsiteX12508" fmla="*/ 4690871 w 5155357"/>
              <a:gd name="connsiteY12508" fmla="*/ 820184 h 1041673"/>
              <a:gd name="connsiteX12509" fmla="*/ 4692550 w 5155357"/>
              <a:gd name="connsiteY12509" fmla="*/ 819065 h 1041673"/>
              <a:gd name="connsiteX12510" fmla="*/ 4698146 w 5155357"/>
              <a:gd name="connsiteY12510" fmla="*/ 820744 h 1041673"/>
              <a:gd name="connsiteX12511" fmla="*/ 4698705 w 5155357"/>
              <a:gd name="connsiteY12511" fmla="*/ 822982 h 1041673"/>
              <a:gd name="connsiteX12512" fmla="*/ 4702623 w 5155357"/>
              <a:gd name="connsiteY12512" fmla="*/ 821303 h 1041673"/>
              <a:gd name="connsiteX12513" fmla="*/ 4721027 w 5155357"/>
              <a:gd name="connsiteY12513" fmla="*/ 825780 h 1041673"/>
              <a:gd name="connsiteX12514" fmla="*/ 4724385 w 5155357"/>
              <a:gd name="connsiteY12514" fmla="*/ 824661 h 1041673"/>
              <a:gd name="connsiteX12515" fmla="*/ 4724385 w 5155357"/>
              <a:gd name="connsiteY12515" fmla="*/ 826899 h 1041673"/>
              <a:gd name="connsiteX12516" fmla="*/ 4737193 w 5155357"/>
              <a:gd name="connsiteY12516" fmla="*/ 829697 h 1041673"/>
              <a:gd name="connsiteX12517" fmla="*/ 4738872 w 5155357"/>
              <a:gd name="connsiteY12517" fmla="*/ 832495 h 1041673"/>
              <a:gd name="connsiteX12518" fmla="*/ 4759515 w 5155357"/>
              <a:gd name="connsiteY12518" fmla="*/ 836412 h 1041673"/>
              <a:gd name="connsiteX12519" fmla="*/ 4763432 w 5155357"/>
              <a:gd name="connsiteY12519" fmla="*/ 834174 h 1041673"/>
              <a:gd name="connsiteX12520" fmla="*/ 4763992 w 5155357"/>
              <a:gd name="connsiteY12520" fmla="*/ 836412 h 1041673"/>
              <a:gd name="connsiteX12521" fmla="*/ 4772945 w 5155357"/>
              <a:gd name="connsiteY12521" fmla="*/ 837532 h 1041673"/>
              <a:gd name="connsiteX12522" fmla="*/ 4776303 w 5155357"/>
              <a:gd name="connsiteY12522" fmla="*/ 839210 h 1041673"/>
              <a:gd name="connsiteX12523" fmla="*/ 4775183 w 5155357"/>
              <a:gd name="connsiteY12523" fmla="*/ 840330 h 1041673"/>
              <a:gd name="connsiteX12524" fmla="*/ 4784697 w 5155357"/>
              <a:gd name="connsiteY12524" fmla="*/ 842568 h 1041673"/>
              <a:gd name="connsiteX12525" fmla="*/ 4787495 w 5155357"/>
              <a:gd name="connsiteY12525" fmla="*/ 840889 h 1041673"/>
              <a:gd name="connsiteX12526" fmla="*/ 4804220 w 5155357"/>
              <a:gd name="connsiteY12526" fmla="*/ 847045 h 1041673"/>
              <a:gd name="connsiteX12527" fmla="*/ 4808138 w 5155357"/>
              <a:gd name="connsiteY12527" fmla="*/ 848164 h 1041673"/>
              <a:gd name="connsiteX12528" fmla="*/ 4796386 w 5155357"/>
              <a:gd name="connsiteY12528" fmla="*/ 850402 h 1041673"/>
              <a:gd name="connsiteX12529" fmla="*/ 4810376 w 5155357"/>
              <a:gd name="connsiteY12529" fmla="*/ 850402 h 1041673"/>
              <a:gd name="connsiteX12530" fmla="*/ 4810935 w 5155357"/>
              <a:gd name="connsiteY12530" fmla="*/ 849283 h 1041673"/>
              <a:gd name="connsiteX12531" fmla="*/ 4812055 w 5155357"/>
              <a:gd name="connsiteY12531" fmla="*/ 849283 h 1041673"/>
              <a:gd name="connsiteX12532" fmla="*/ 4810376 w 5155357"/>
              <a:gd name="connsiteY12532" fmla="*/ 850402 h 1041673"/>
              <a:gd name="connsiteX12533" fmla="*/ 4814729 w 5155357"/>
              <a:gd name="connsiteY12533" fmla="*/ 850402 h 1041673"/>
              <a:gd name="connsiteX12534" fmla="*/ 4812552 w 5155357"/>
              <a:gd name="connsiteY12534" fmla="*/ 849283 h 1041673"/>
              <a:gd name="connsiteX12535" fmla="*/ 4814790 w 5155357"/>
              <a:gd name="connsiteY12535" fmla="*/ 849843 h 1041673"/>
              <a:gd name="connsiteX12536" fmla="*/ 4814852 w 5155357"/>
              <a:gd name="connsiteY12536" fmla="*/ 849843 h 1041673"/>
              <a:gd name="connsiteX12537" fmla="*/ 4814729 w 5155357"/>
              <a:gd name="connsiteY12537" fmla="*/ 850402 h 1041673"/>
              <a:gd name="connsiteX12538" fmla="*/ 4816469 w 5155357"/>
              <a:gd name="connsiteY12538" fmla="*/ 850962 h 1041673"/>
              <a:gd name="connsiteX12539" fmla="*/ 4816407 w 5155357"/>
              <a:gd name="connsiteY12539" fmla="*/ 850962 h 1041673"/>
              <a:gd name="connsiteX12540" fmla="*/ 4816531 w 5155357"/>
              <a:gd name="connsiteY12540" fmla="*/ 850402 h 1041673"/>
              <a:gd name="connsiteX12541" fmla="*/ 4825982 w 5155357"/>
              <a:gd name="connsiteY12541" fmla="*/ 853760 h 1041673"/>
              <a:gd name="connsiteX12542" fmla="*/ 4816469 w 5155357"/>
              <a:gd name="connsiteY12542" fmla="*/ 850962 h 1041673"/>
              <a:gd name="connsiteX12543" fmla="*/ 4803102 w 5155357"/>
              <a:gd name="connsiteY12543" fmla="*/ 834796 h 1041673"/>
              <a:gd name="connsiteX12544" fmla="*/ 4808697 w 5155357"/>
              <a:gd name="connsiteY12544" fmla="*/ 833117 h 1041673"/>
              <a:gd name="connsiteX12545" fmla="*/ 4814293 w 5155357"/>
              <a:gd name="connsiteY12545" fmla="*/ 835355 h 1041673"/>
              <a:gd name="connsiteX12546" fmla="*/ 4827102 w 5155357"/>
              <a:gd name="connsiteY12546" fmla="*/ 839273 h 1041673"/>
              <a:gd name="connsiteX12547" fmla="*/ 4803102 w 5155357"/>
              <a:gd name="connsiteY12547" fmla="*/ 834796 h 1041673"/>
              <a:gd name="connsiteX12548" fmla="*/ 4844573 w 5155357"/>
              <a:gd name="connsiteY12548" fmla="*/ 855004 h 1041673"/>
              <a:gd name="connsiteX12549" fmla="*/ 4844324 w 5155357"/>
              <a:gd name="connsiteY12549" fmla="*/ 855998 h 1041673"/>
              <a:gd name="connsiteX12550" fmla="*/ 4837112 w 5155357"/>
              <a:gd name="connsiteY12550" fmla="*/ 855439 h 1041673"/>
              <a:gd name="connsiteX12551" fmla="*/ 4844387 w 5155357"/>
              <a:gd name="connsiteY12551" fmla="*/ 854879 h 1041673"/>
              <a:gd name="connsiteX12552" fmla="*/ 4844636 w 5155357"/>
              <a:gd name="connsiteY12552" fmla="*/ 854879 h 1041673"/>
              <a:gd name="connsiteX12553" fmla="*/ 4844636 w 5155357"/>
              <a:gd name="connsiteY12553" fmla="*/ 855004 h 1041673"/>
              <a:gd name="connsiteX12554" fmla="*/ 4845631 w 5155357"/>
              <a:gd name="connsiteY12554" fmla="*/ 856185 h 1041673"/>
              <a:gd name="connsiteX12555" fmla="*/ 4845817 w 5155357"/>
              <a:gd name="connsiteY12555" fmla="*/ 855563 h 1041673"/>
              <a:gd name="connsiteX12556" fmla="*/ 4848304 w 5155357"/>
              <a:gd name="connsiteY12556" fmla="*/ 855501 h 1041673"/>
              <a:gd name="connsiteX12557" fmla="*/ 4845631 w 5155357"/>
              <a:gd name="connsiteY12557" fmla="*/ 856247 h 1041673"/>
              <a:gd name="connsiteX12558" fmla="*/ 4905818 w 5155357"/>
              <a:gd name="connsiteY12558" fmla="*/ 851522 h 1041673"/>
              <a:gd name="connsiteX12559" fmla="*/ 4906938 w 5155357"/>
              <a:gd name="connsiteY12559" fmla="*/ 851522 h 1041673"/>
              <a:gd name="connsiteX12560" fmla="*/ 4906938 w 5155357"/>
              <a:gd name="connsiteY12560" fmla="*/ 852641 h 1041673"/>
              <a:gd name="connsiteX12561" fmla="*/ 4905818 w 5155357"/>
              <a:gd name="connsiteY12561" fmla="*/ 852641 h 1041673"/>
              <a:gd name="connsiteX12562" fmla="*/ 4905818 w 5155357"/>
              <a:gd name="connsiteY12562" fmla="*/ 851522 h 1041673"/>
              <a:gd name="connsiteX12563" fmla="*/ 4903580 w 5155357"/>
              <a:gd name="connsiteY12563" fmla="*/ 851522 h 1041673"/>
              <a:gd name="connsiteX12564" fmla="*/ 4896305 w 5155357"/>
              <a:gd name="connsiteY12564" fmla="*/ 849283 h 1041673"/>
              <a:gd name="connsiteX12565" fmla="*/ 4903580 w 5155357"/>
              <a:gd name="connsiteY12565" fmla="*/ 851522 h 1041673"/>
              <a:gd name="connsiteX12566" fmla="*/ 4853341 w 5155357"/>
              <a:gd name="connsiteY12566" fmla="*/ 856558 h 1041673"/>
              <a:gd name="connsiteX12567" fmla="*/ 4860616 w 5155357"/>
              <a:gd name="connsiteY12567" fmla="*/ 859356 h 1041673"/>
              <a:gd name="connsiteX12568" fmla="*/ 4853341 w 5155357"/>
              <a:gd name="connsiteY12568" fmla="*/ 856558 h 1041673"/>
              <a:gd name="connsiteX12569" fmla="*/ 4872864 w 5155357"/>
              <a:gd name="connsiteY12569" fmla="*/ 847045 h 1041673"/>
              <a:gd name="connsiteX12570" fmla="*/ 4861734 w 5155357"/>
              <a:gd name="connsiteY12570" fmla="*/ 844247 h 1041673"/>
              <a:gd name="connsiteX12571" fmla="*/ 4872864 w 5155357"/>
              <a:gd name="connsiteY12571" fmla="*/ 846485 h 1041673"/>
              <a:gd name="connsiteX12572" fmla="*/ 4872864 w 5155357"/>
              <a:gd name="connsiteY12572" fmla="*/ 847045 h 1041673"/>
              <a:gd name="connsiteX12573" fmla="*/ 4874543 w 5155357"/>
              <a:gd name="connsiteY12573" fmla="*/ 847604 h 1041673"/>
              <a:gd name="connsiteX12574" fmla="*/ 4874543 w 5155357"/>
              <a:gd name="connsiteY12574" fmla="*/ 847356 h 1041673"/>
              <a:gd name="connsiteX12575" fmla="*/ 4874543 w 5155357"/>
              <a:gd name="connsiteY12575" fmla="*/ 847356 h 1041673"/>
              <a:gd name="connsiteX12576" fmla="*/ 4874543 w 5155357"/>
              <a:gd name="connsiteY12576" fmla="*/ 846485 h 1041673"/>
              <a:gd name="connsiteX12577" fmla="*/ 4890709 w 5155357"/>
              <a:gd name="connsiteY12577" fmla="*/ 847604 h 1041673"/>
              <a:gd name="connsiteX12578" fmla="*/ 4891269 w 5155357"/>
              <a:gd name="connsiteY12578" fmla="*/ 849283 h 1041673"/>
              <a:gd name="connsiteX12579" fmla="*/ 4874543 w 5155357"/>
              <a:gd name="connsiteY12579" fmla="*/ 847604 h 1041673"/>
              <a:gd name="connsiteX12580" fmla="*/ 4883497 w 5155357"/>
              <a:gd name="connsiteY12580" fmla="*/ 863211 h 1041673"/>
              <a:gd name="connsiteX12581" fmla="*/ 4882378 w 5155357"/>
              <a:gd name="connsiteY12581" fmla="*/ 863211 h 1041673"/>
              <a:gd name="connsiteX12582" fmla="*/ 4882937 w 5155357"/>
              <a:gd name="connsiteY12582" fmla="*/ 861532 h 1041673"/>
              <a:gd name="connsiteX12583" fmla="*/ 4883497 w 5155357"/>
              <a:gd name="connsiteY12583" fmla="*/ 863211 h 1041673"/>
              <a:gd name="connsiteX12584" fmla="*/ 4908056 w 5155357"/>
              <a:gd name="connsiteY12584" fmla="*/ 867128 h 1041673"/>
              <a:gd name="connsiteX12585" fmla="*/ 4901341 w 5155357"/>
              <a:gd name="connsiteY12585" fmla="*/ 867128 h 1041673"/>
              <a:gd name="connsiteX12586" fmla="*/ 4895745 w 5155357"/>
              <a:gd name="connsiteY12586" fmla="*/ 864890 h 1041673"/>
              <a:gd name="connsiteX12587" fmla="*/ 4886792 w 5155357"/>
              <a:gd name="connsiteY12587" fmla="*/ 862651 h 1041673"/>
              <a:gd name="connsiteX12588" fmla="*/ 4904078 w 5155357"/>
              <a:gd name="connsiteY12588" fmla="*/ 864330 h 1041673"/>
              <a:gd name="connsiteX12589" fmla="*/ 4908554 w 5155357"/>
              <a:gd name="connsiteY12589" fmla="*/ 860972 h 1041673"/>
              <a:gd name="connsiteX12590" fmla="*/ 4913031 w 5155357"/>
              <a:gd name="connsiteY12590" fmla="*/ 865449 h 1041673"/>
              <a:gd name="connsiteX12591" fmla="*/ 4913031 w 5155357"/>
              <a:gd name="connsiteY12591" fmla="*/ 865201 h 1041673"/>
              <a:gd name="connsiteX12592" fmla="*/ 4914399 w 5155357"/>
              <a:gd name="connsiteY12592" fmla="*/ 865636 h 1041673"/>
              <a:gd name="connsiteX12593" fmla="*/ 4915518 w 5155357"/>
              <a:gd name="connsiteY12593" fmla="*/ 865947 h 1041673"/>
              <a:gd name="connsiteX12594" fmla="*/ 4915269 w 5155357"/>
              <a:gd name="connsiteY12594" fmla="*/ 865947 h 1041673"/>
              <a:gd name="connsiteX12595" fmla="*/ 4916389 w 5155357"/>
              <a:gd name="connsiteY12595" fmla="*/ 868247 h 1041673"/>
              <a:gd name="connsiteX12596" fmla="*/ 4907995 w 5155357"/>
              <a:gd name="connsiteY12596" fmla="*/ 867128 h 1041673"/>
              <a:gd name="connsiteX12597" fmla="*/ 4914710 w 5155357"/>
              <a:gd name="connsiteY12597" fmla="*/ 883356 h 1041673"/>
              <a:gd name="connsiteX12598" fmla="*/ 4917507 w 5155357"/>
              <a:gd name="connsiteY12598" fmla="*/ 882237 h 1041673"/>
              <a:gd name="connsiteX12599" fmla="*/ 4914710 w 5155357"/>
              <a:gd name="connsiteY12599" fmla="*/ 883356 h 1041673"/>
              <a:gd name="connsiteX12600" fmla="*/ 4915828 w 5155357"/>
              <a:gd name="connsiteY12600" fmla="*/ 864890 h 1041673"/>
              <a:gd name="connsiteX12601" fmla="*/ 4915828 w 5155357"/>
              <a:gd name="connsiteY12601" fmla="*/ 865138 h 1041673"/>
              <a:gd name="connsiteX12602" fmla="*/ 4914523 w 5155357"/>
              <a:gd name="connsiteY12602" fmla="*/ 864765 h 1041673"/>
              <a:gd name="connsiteX12603" fmla="*/ 4913342 w 5155357"/>
              <a:gd name="connsiteY12603" fmla="*/ 864392 h 1041673"/>
              <a:gd name="connsiteX12604" fmla="*/ 4913590 w 5155357"/>
              <a:gd name="connsiteY12604" fmla="*/ 864392 h 1041673"/>
              <a:gd name="connsiteX12605" fmla="*/ 4913590 w 5155357"/>
              <a:gd name="connsiteY12605" fmla="*/ 863211 h 1041673"/>
              <a:gd name="connsiteX12606" fmla="*/ 4920306 w 5155357"/>
              <a:gd name="connsiteY12606" fmla="*/ 865449 h 1041673"/>
              <a:gd name="connsiteX12607" fmla="*/ 4915828 w 5155357"/>
              <a:gd name="connsiteY12607" fmla="*/ 864890 h 1041673"/>
              <a:gd name="connsiteX12608" fmla="*/ 4926461 w 5155357"/>
              <a:gd name="connsiteY12608" fmla="*/ 854320 h 1041673"/>
              <a:gd name="connsiteX12609" fmla="*/ 4928700 w 5155357"/>
              <a:gd name="connsiteY12609" fmla="*/ 854320 h 1041673"/>
              <a:gd name="connsiteX12610" fmla="*/ 4926461 w 5155357"/>
              <a:gd name="connsiteY12610" fmla="*/ 854320 h 1041673"/>
              <a:gd name="connsiteX12611" fmla="*/ 4928140 w 5155357"/>
              <a:gd name="connsiteY12611" fmla="*/ 870486 h 1041673"/>
              <a:gd name="connsiteX12612" fmla="*/ 4928140 w 5155357"/>
              <a:gd name="connsiteY12612" fmla="*/ 868807 h 1041673"/>
              <a:gd name="connsiteX12613" fmla="*/ 4935415 w 5155357"/>
              <a:gd name="connsiteY12613" fmla="*/ 871605 h 1041673"/>
              <a:gd name="connsiteX12614" fmla="*/ 4928140 w 5155357"/>
              <a:gd name="connsiteY12614" fmla="*/ 870486 h 1041673"/>
              <a:gd name="connsiteX12615" fmla="*/ 4885300 w 5155357"/>
              <a:gd name="connsiteY12615" fmla="*/ 897782 h 1041673"/>
              <a:gd name="connsiteX12616" fmla="*/ 4878833 w 5155357"/>
              <a:gd name="connsiteY12616" fmla="*/ 896414 h 1041673"/>
              <a:gd name="connsiteX12617" fmla="*/ 4879020 w 5155357"/>
              <a:gd name="connsiteY12617" fmla="*/ 895978 h 1041673"/>
              <a:gd name="connsiteX12618" fmla="*/ 4880139 w 5155357"/>
              <a:gd name="connsiteY12618" fmla="*/ 893864 h 1041673"/>
              <a:gd name="connsiteX12619" fmla="*/ 4880139 w 5155357"/>
              <a:gd name="connsiteY12619" fmla="*/ 893864 h 1041673"/>
              <a:gd name="connsiteX12620" fmla="*/ 4886854 w 5155357"/>
              <a:gd name="connsiteY12620" fmla="*/ 897222 h 1041673"/>
              <a:gd name="connsiteX12621" fmla="*/ 4885300 w 5155357"/>
              <a:gd name="connsiteY12621" fmla="*/ 897719 h 1041673"/>
              <a:gd name="connsiteX12622" fmla="*/ 4938213 w 5155357"/>
              <a:gd name="connsiteY12622" fmla="*/ 870486 h 1041673"/>
              <a:gd name="connsiteX12623" fmla="*/ 4939332 w 5155357"/>
              <a:gd name="connsiteY12623" fmla="*/ 872164 h 1041673"/>
              <a:gd name="connsiteX12624" fmla="*/ 4937653 w 5155357"/>
              <a:gd name="connsiteY12624" fmla="*/ 871605 h 1041673"/>
              <a:gd name="connsiteX12625" fmla="*/ 4938213 w 5155357"/>
              <a:gd name="connsiteY12625" fmla="*/ 870486 h 1041673"/>
              <a:gd name="connsiteX12626" fmla="*/ 4937218 w 5155357"/>
              <a:gd name="connsiteY12626" fmla="*/ 892870 h 1041673"/>
              <a:gd name="connsiteX12627" fmla="*/ 4937218 w 5155357"/>
              <a:gd name="connsiteY12627" fmla="*/ 892123 h 1041673"/>
              <a:gd name="connsiteX12628" fmla="*/ 4940451 w 5155357"/>
              <a:gd name="connsiteY12628" fmla="*/ 893305 h 1041673"/>
              <a:gd name="connsiteX12629" fmla="*/ 4937218 w 5155357"/>
              <a:gd name="connsiteY12629" fmla="*/ 892807 h 1041673"/>
              <a:gd name="connsiteX12630" fmla="*/ 4973903 w 5155357"/>
              <a:gd name="connsiteY12630" fmla="*/ 875522 h 1041673"/>
              <a:gd name="connsiteX12631" fmla="*/ 4979499 w 5155357"/>
              <a:gd name="connsiteY12631" fmla="*/ 875522 h 1041673"/>
              <a:gd name="connsiteX12632" fmla="*/ 4973903 w 5155357"/>
              <a:gd name="connsiteY12632" fmla="*/ 875522 h 1041673"/>
              <a:gd name="connsiteX12633" fmla="*/ 4989572 w 5155357"/>
              <a:gd name="connsiteY12633" fmla="*/ 878880 h 1041673"/>
              <a:gd name="connsiteX12634" fmla="*/ 4981737 w 5155357"/>
              <a:gd name="connsiteY12634" fmla="*/ 875522 h 1041673"/>
              <a:gd name="connsiteX12635" fmla="*/ 4995167 w 5155357"/>
              <a:gd name="connsiteY12635" fmla="*/ 878880 h 1041673"/>
              <a:gd name="connsiteX12636" fmla="*/ 4989572 w 5155357"/>
              <a:gd name="connsiteY12636" fmla="*/ 878880 h 1041673"/>
              <a:gd name="connsiteX12637" fmla="*/ 4998898 w 5155357"/>
              <a:gd name="connsiteY12637" fmla="*/ 902942 h 1041673"/>
              <a:gd name="connsiteX12638" fmla="*/ 4996224 w 5155357"/>
              <a:gd name="connsiteY12638" fmla="*/ 902321 h 1041673"/>
              <a:gd name="connsiteX12639" fmla="*/ 4996224 w 5155357"/>
              <a:gd name="connsiteY12639" fmla="*/ 902321 h 1041673"/>
              <a:gd name="connsiteX12640" fmla="*/ 4999022 w 5155357"/>
              <a:gd name="connsiteY12640" fmla="*/ 901699 h 1041673"/>
              <a:gd name="connsiteX12641" fmla="*/ 4999271 w 5155357"/>
              <a:gd name="connsiteY12641" fmla="*/ 901699 h 1041673"/>
              <a:gd name="connsiteX12642" fmla="*/ 4998836 w 5155357"/>
              <a:gd name="connsiteY12642" fmla="*/ 902942 h 1041673"/>
              <a:gd name="connsiteX12643" fmla="*/ 5002629 w 5155357"/>
              <a:gd name="connsiteY12643" fmla="*/ 902942 h 1041673"/>
              <a:gd name="connsiteX12644" fmla="*/ 5002566 w 5155357"/>
              <a:gd name="connsiteY12644" fmla="*/ 903440 h 1041673"/>
              <a:gd name="connsiteX12645" fmla="*/ 5002255 w 5155357"/>
              <a:gd name="connsiteY12645" fmla="*/ 903440 h 1041673"/>
              <a:gd name="connsiteX12646" fmla="*/ 4999768 w 5155357"/>
              <a:gd name="connsiteY12646" fmla="*/ 903191 h 1041673"/>
              <a:gd name="connsiteX12647" fmla="*/ 5000079 w 5155357"/>
              <a:gd name="connsiteY12647" fmla="*/ 902134 h 1041673"/>
              <a:gd name="connsiteX12648" fmla="*/ 5000079 w 5155357"/>
              <a:gd name="connsiteY12648" fmla="*/ 902321 h 1041673"/>
              <a:gd name="connsiteX12649" fmla="*/ 5002629 w 5155357"/>
              <a:gd name="connsiteY12649" fmla="*/ 902569 h 1041673"/>
              <a:gd name="connsiteX12650" fmla="*/ 5002629 w 5155357"/>
              <a:gd name="connsiteY12650" fmla="*/ 903004 h 1041673"/>
              <a:gd name="connsiteX12651" fmla="*/ 5024701 w 5155357"/>
              <a:gd name="connsiteY12651" fmla="*/ 881118 h 1041673"/>
              <a:gd name="connsiteX12652" fmla="*/ 5029179 w 5155357"/>
              <a:gd name="connsiteY12652" fmla="*/ 881678 h 1041673"/>
              <a:gd name="connsiteX12653" fmla="*/ 5024701 w 5155357"/>
              <a:gd name="connsiteY12653" fmla="*/ 881118 h 1041673"/>
              <a:gd name="connsiteX12654" fmla="*/ 5064931 w 5155357"/>
              <a:gd name="connsiteY12654" fmla="*/ 907916 h 1041673"/>
              <a:gd name="connsiteX12655" fmla="*/ 5066609 w 5155357"/>
              <a:gd name="connsiteY12655" fmla="*/ 906797 h 1041673"/>
              <a:gd name="connsiteX12656" fmla="*/ 5064931 w 5155357"/>
              <a:gd name="connsiteY12656" fmla="*/ 907916 h 1041673"/>
              <a:gd name="connsiteX12657" fmla="*/ 5076060 w 5155357"/>
              <a:gd name="connsiteY12657" fmla="*/ 910155 h 1041673"/>
              <a:gd name="connsiteX12658" fmla="*/ 5080537 w 5155357"/>
              <a:gd name="connsiteY12658" fmla="*/ 910714 h 1041673"/>
              <a:gd name="connsiteX12659" fmla="*/ 5076060 w 5155357"/>
              <a:gd name="connsiteY12659" fmla="*/ 910155 h 1041673"/>
              <a:gd name="connsiteX12660" fmla="*/ 5084454 w 5155357"/>
              <a:gd name="connsiteY12660" fmla="*/ 912331 h 1041673"/>
              <a:gd name="connsiteX12661" fmla="*/ 5085573 w 5155357"/>
              <a:gd name="connsiteY12661" fmla="*/ 910652 h 1041673"/>
              <a:gd name="connsiteX12662" fmla="*/ 5084454 w 5155357"/>
              <a:gd name="connsiteY12662" fmla="*/ 912331 h 1041673"/>
              <a:gd name="connsiteX12663" fmla="*/ 4561915 w 5155357"/>
              <a:gd name="connsiteY12663" fmla="*/ 236338 h 1041673"/>
              <a:gd name="connsiteX12664" fmla="*/ 4563034 w 5155357"/>
              <a:gd name="connsiteY12664" fmla="*/ 234100 h 1041673"/>
              <a:gd name="connsiteX12665" fmla="*/ 4561915 w 5155357"/>
              <a:gd name="connsiteY12665" fmla="*/ 236338 h 1041673"/>
              <a:gd name="connsiteX12666" fmla="*/ 4743909 w 5155357"/>
              <a:gd name="connsiteY12666" fmla="*/ 865449 h 1041673"/>
              <a:gd name="connsiteX12667" fmla="*/ 4742789 w 5155357"/>
              <a:gd name="connsiteY12667" fmla="*/ 865449 h 1041673"/>
              <a:gd name="connsiteX12668" fmla="*/ 4742789 w 5155357"/>
              <a:gd name="connsiteY12668" fmla="*/ 867128 h 1041673"/>
              <a:gd name="connsiteX12669" fmla="*/ 4745587 w 5155357"/>
              <a:gd name="connsiteY12669" fmla="*/ 866009 h 1041673"/>
              <a:gd name="connsiteX12670" fmla="*/ 4743909 w 5155357"/>
              <a:gd name="connsiteY12670" fmla="*/ 865449 h 1041673"/>
              <a:gd name="connsiteX12671" fmla="*/ 4839910 w 5155357"/>
              <a:gd name="connsiteY12671" fmla="*/ 891688 h 1041673"/>
              <a:gd name="connsiteX12672" fmla="*/ 4841589 w 5155357"/>
              <a:gd name="connsiteY12672" fmla="*/ 891129 h 1041673"/>
              <a:gd name="connsiteX12673" fmla="*/ 4842148 w 5155357"/>
              <a:gd name="connsiteY12673" fmla="*/ 892248 h 1041673"/>
              <a:gd name="connsiteX12674" fmla="*/ 4839910 w 5155357"/>
              <a:gd name="connsiteY12674" fmla="*/ 891688 h 1041673"/>
              <a:gd name="connsiteX12675" fmla="*/ 4707721 w 5155357"/>
              <a:gd name="connsiteY12675" fmla="*/ 171922 h 1041673"/>
              <a:gd name="connsiteX12676" fmla="*/ 4707908 w 5155357"/>
              <a:gd name="connsiteY12676" fmla="*/ 171922 h 1041673"/>
              <a:gd name="connsiteX12677" fmla="*/ 4708903 w 5155357"/>
              <a:gd name="connsiteY12677" fmla="*/ 171798 h 1041673"/>
              <a:gd name="connsiteX12678" fmla="*/ 4711763 w 5155357"/>
              <a:gd name="connsiteY12678" fmla="*/ 170865 h 1041673"/>
              <a:gd name="connsiteX12679" fmla="*/ 4711825 w 5155357"/>
              <a:gd name="connsiteY12679" fmla="*/ 169808 h 1041673"/>
              <a:gd name="connsiteX12680" fmla="*/ 4710767 w 5155357"/>
              <a:gd name="connsiteY12680" fmla="*/ 169746 h 1041673"/>
              <a:gd name="connsiteX12681" fmla="*/ 4708778 w 5155357"/>
              <a:gd name="connsiteY12681" fmla="*/ 170305 h 1041673"/>
              <a:gd name="connsiteX12682" fmla="*/ 4707596 w 5155357"/>
              <a:gd name="connsiteY12682" fmla="*/ 170492 h 1041673"/>
              <a:gd name="connsiteX12683" fmla="*/ 4707037 w 5155357"/>
              <a:gd name="connsiteY12683" fmla="*/ 171425 h 1041673"/>
              <a:gd name="connsiteX12684" fmla="*/ 4707783 w 5155357"/>
              <a:gd name="connsiteY12684" fmla="*/ 172046 h 1041673"/>
              <a:gd name="connsiteX12685" fmla="*/ 4679182 w 5155357"/>
              <a:gd name="connsiteY12685" fmla="*/ 181124 h 1041673"/>
              <a:gd name="connsiteX12686" fmla="*/ 4680301 w 5155357"/>
              <a:gd name="connsiteY12686" fmla="*/ 181124 h 1041673"/>
              <a:gd name="connsiteX12687" fmla="*/ 4680861 w 5155357"/>
              <a:gd name="connsiteY12687" fmla="*/ 180565 h 1041673"/>
              <a:gd name="connsiteX12688" fmla="*/ 4680301 w 5155357"/>
              <a:gd name="connsiteY12688" fmla="*/ 180005 h 1041673"/>
              <a:gd name="connsiteX12689" fmla="*/ 4679182 w 5155357"/>
              <a:gd name="connsiteY12689" fmla="*/ 180005 h 1041673"/>
              <a:gd name="connsiteX12690" fmla="*/ 4678622 w 5155357"/>
              <a:gd name="connsiteY12690" fmla="*/ 180565 h 1041673"/>
              <a:gd name="connsiteX12691" fmla="*/ 4679182 w 5155357"/>
              <a:gd name="connsiteY12691" fmla="*/ 181124 h 1041673"/>
              <a:gd name="connsiteX12692" fmla="*/ 4673026 w 5155357"/>
              <a:gd name="connsiteY12692" fmla="*/ 183922 h 1041673"/>
              <a:gd name="connsiteX12693" fmla="*/ 4673461 w 5155357"/>
              <a:gd name="connsiteY12693" fmla="*/ 183674 h 1041673"/>
              <a:gd name="connsiteX12694" fmla="*/ 4674083 w 5155357"/>
              <a:gd name="connsiteY12694" fmla="*/ 183363 h 1041673"/>
              <a:gd name="connsiteX12695" fmla="*/ 4675389 w 5155357"/>
              <a:gd name="connsiteY12695" fmla="*/ 182492 h 1041673"/>
              <a:gd name="connsiteX12696" fmla="*/ 4675202 w 5155357"/>
              <a:gd name="connsiteY12696" fmla="*/ 181684 h 1041673"/>
              <a:gd name="connsiteX12697" fmla="*/ 4674394 w 5155357"/>
              <a:gd name="connsiteY12697" fmla="*/ 181870 h 1041673"/>
              <a:gd name="connsiteX12698" fmla="*/ 4673710 w 5155357"/>
              <a:gd name="connsiteY12698" fmla="*/ 182244 h 1041673"/>
              <a:gd name="connsiteX12699" fmla="*/ 4672467 w 5155357"/>
              <a:gd name="connsiteY12699" fmla="*/ 182928 h 1041673"/>
              <a:gd name="connsiteX12700" fmla="*/ 4672590 w 5155357"/>
              <a:gd name="connsiteY12700" fmla="*/ 183736 h 1041673"/>
              <a:gd name="connsiteX12701" fmla="*/ 4672964 w 5155357"/>
              <a:gd name="connsiteY12701" fmla="*/ 183860 h 1041673"/>
              <a:gd name="connsiteX12702" fmla="*/ 4663824 w 5155357"/>
              <a:gd name="connsiteY12702" fmla="*/ 186782 h 1041673"/>
              <a:gd name="connsiteX12703" fmla="*/ 4663824 w 5155357"/>
              <a:gd name="connsiteY12703" fmla="*/ 186782 h 1041673"/>
              <a:gd name="connsiteX12704" fmla="*/ 4665876 w 5155357"/>
              <a:gd name="connsiteY12704" fmla="*/ 186285 h 1041673"/>
              <a:gd name="connsiteX12705" fmla="*/ 4666187 w 5155357"/>
              <a:gd name="connsiteY12705" fmla="*/ 186161 h 1041673"/>
              <a:gd name="connsiteX12706" fmla="*/ 4666435 w 5155357"/>
              <a:gd name="connsiteY12706" fmla="*/ 185663 h 1041673"/>
              <a:gd name="connsiteX12707" fmla="*/ 4665938 w 5155357"/>
              <a:gd name="connsiteY12707" fmla="*/ 185415 h 1041673"/>
              <a:gd name="connsiteX12708" fmla="*/ 4665627 w 5155357"/>
              <a:gd name="connsiteY12708" fmla="*/ 185539 h 1041673"/>
              <a:gd name="connsiteX12709" fmla="*/ 4663824 w 5155357"/>
              <a:gd name="connsiteY12709" fmla="*/ 185974 h 1041673"/>
              <a:gd name="connsiteX12710" fmla="*/ 4663451 w 5155357"/>
              <a:gd name="connsiteY12710" fmla="*/ 186347 h 1041673"/>
              <a:gd name="connsiteX12711" fmla="*/ 4663824 w 5155357"/>
              <a:gd name="connsiteY12711" fmla="*/ 186720 h 1041673"/>
              <a:gd name="connsiteX12712" fmla="*/ 4917570 w 5155357"/>
              <a:gd name="connsiteY12712" fmla="*/ 349377 h 1041673"/>
              <a:gd name="connsiteX12713" fmla="*/ 4915331 w 5155357"/>
              <a:gd name="connsiteY12713" fmla="*/ 353232 h 1041673"/>
              <a:gd name="connsiteX12714" fmla="*/ 4901404 w 5155357"/>
              <a:gd name="connsiteY12714" fmla="*/ 375553 h 1041673"/>
              <a:gd name="connsiteX12715" fmla="*/ 4901528 w 5155357"/>
              <a:gd name="connsiteY12715" fmla="*/ 376362 h 1041673"/>
              <a:gd name="connsiteX12716" fmla="*/ 4901839 w 5155357"/>
              <a:gd name="connsiteY12716" fmla="*/ 376486 h 1041673"/>
              <a:gd name="connsiteX12717" fmla="*/ 4902274 w 5155357"/>
              <a:gd name="connsiteY12717" fmla="*/ 376237 h 1041673"/>
              <a:gd name="connsiteX12718" fmla="*/ 4916264 w 5155357"/>
              <a:gd name="connsiteY12718" fmla="*/ 353791 h 1041673"/>
              <a:gd name="connsiteX12719" fmla="*/ 4918502 w 5155357"/>
              <a:gd name="connsiteY12719" fmla="*/ 349936 h 1041673"/>
              <a:gd name="connsiteX12720" fmla="*/ 4918316 w 5155357"/>
              <a:gd name="connsiteY12720" fmla="*/ 349190 h 1041673"/>
              <a:gd name="connsiteX12721" fmla="*/ 4917570 w 5155357"/>
              <a:gd name="connsiteY12721" fmla="*/ 349377 h 1041673"/>
              <a:gd name="connsiteX12722" fmla="*/ 4880885 w 5155357"/>
              <a:gd name="connsiteY12722" fmla="*/ 405585 h 1041673"/>
              <a:gd name="connsiteX12723" fmla="*/ 4880823 w 5155357"/>
              <a:gd name="connsiteY12723" fmla="*/ 404714 h 1041673"/>
              <a:gd name="connsiteX12724" fmla="*/ 4879953 w 5155357"/>
              <a:gd name="connsiteY12724" fmla="*/ 404777 h 1041673"/>
              <a:gd name="connsiteX12725" fmla="*/ 4874481 w 5155357"/>
              <a:gd name="connsiteY12725" fmla="*/ 411492 h 1041673"/>
              <a:gd name="connsiteX12726" fmla="*/ 4866584 w 5155357"/>
              <a:gd name="connsiteY12726" fmla="*/ 420943 h 1041673"/>
              <a:gd name="connsiteX12727" fmla="*/ 4866584 w 5155357"/>
              <a:gd name="connsiteY12727" fmla="*/ 421813 h 1041673"/>
              <a:gd name="connsiteX12728" fmla="*/ 4867019 w 5155357"/>
              <a:gd name="connsiteY12728" fmla="*/ 422000 h 1041673"/>
              <a:gd name="connsiteX12729" fmla="*/ 4867455 w 5155357"/>
              <a:gd name="connsiteY12729" fmla="*/ 421813 h 1041673"/>
              <a:gd name="connsiteX12730" fmla="*/ 4875413 w 5155357"/>
              <a:gd name="connsiteY12730" fmla="*/ 412300 h 1041673"/>
              <a:gd name="connsiteX12731" fmla="*/ 4880823 w 5155357"/>
              <a:gd name="connsiteY12731" fmla="*/ 405647 h 1041673"/>
              <a:gd name="connsiteX12732" fmla="*/ 4471074 w 5155357"/>
              <a:gd name="connsiteY12732" fmla="*/ 443762 h 1041673"/>
              <a:gd name="connsiteX12733" fmla="*/ 4471260 w 5155357"/>
              <a:gd name="connsiteY12733" fmla="*/ 443762 h 1041673"/>
              <a:gd name="connsiteX12734" fmla="*/ 4471820 w 5155357"/>
              <a:gd name="connsiteY12734" fmla="*/ 443327 h 1041673"/>
              <a:gd name="connsiteX12735" fmla="*/ 4473747 w 5155357"/>
              <a:gd name="connsiteY12735" fmla="*/ 437233 h 1041673"/>
              <a:gd name="connsiteX12736" fmla="*/ 4473375 w 5155357"/>
              <a:gd name="connsiteY12736" fmla="*/ 436487 h 1041673"/>
              <a:gd name="connsiteX12737" fmla="*/ 4472628 w 5155357"/>
              <a:gd name="connsiteY12737" fmla="*/ 436860 h 1041673"/>
              <a:gd name="connsiteX12738" fmla="*/ 4470638 w 5155357"/>
              <a:gd name="connsiteY12738" fmla="*/ 443078 h 1041673"/>
              <a:gd name="connsiteX12739" fmla="*/ 4471074 w 5155357"/>
              <a:gd name="connsiteY12739" fmla="*/ 443824 h 1041673"/>
              <a:gd name="connsiteX12740" fmla="*/ 4469271 w 5155357"/>
              <a:gd name="connsiteY12740" fmla="*/ 450104 h 1041673"/>
              <a:gd name="connsiteX12741" fmla="*/ 4469644 w 5155357"/>
              <a:gd name="connsiteY12741" fmla="*/ 449917 h 1041673"/>
              <a:gd name="connsiteX12742" fmla="*/ 4470452 w 5155357"/>
              <a:gd name="connsiteY12742" fmla="*/ 448612 h 1041673"/>
              <a:gd name="connsiteX12743" fmla="*/ 4470452 w 5155357"/>
              <a:gd name="connsiteY12743" fmla="*/ 448425 h 1041673"/>
              <a:gd name="connsiteX12744" fmla="*/ 4470328 w 5155357"/>
              <a:gd name="connsiteY12744" fmla="*/ 447741 h 1041673"/>
              <a:gd name="connsiteX12745" fmla="*/ 4469644 w 5155357"/>
              <a:gd name="connsiteY12745" fmla="*/ 447990 h 1041673"/>
              <a:gd name="connsiteX12746" fmla="*/ 4469644 w 5155357"/>
              <a:gd name="connsiteY12746" fmla="*/ 448176 h 1041673"/>
              <a:gd name="connsiteX12747" fmla="*/ 4468836 w 5155357"/>
              <a:gd name="connsiteY12747" fmla="*/ 449296 h 1041673"/>
              <a:gd name="connsiteX12748" fmla="*/ 4468898 w 5155357"/>
              <a:gd name="connsiteY12748" fmla="*/ 450042 h 1041673"/>
              <a:gd name="connsiteX12749" fmla="*/ 4469208 w 5155357"/>
              <a:gd name="connsiteY12749" fmla="*/ 450166 h 1041673"/>
              <a:gd name="connsiteX12750" fmla="*/ 4468959 w 5155357"/>
              <a:gd name="connsiteY12750" fmla="*/ 453959 h 1041673"/>
              <a:gd name="connsiteX12751" fmla="*/ 4468587 w 5155357"/>
              <a:gd name="connsiteY12751" fmla="*/ 453213 h 1041673"/>
              <a:gd name="connsiteX12752" fmla="*/ 4467841 w 5155357"/>
              <a:gd name="connsiteY12752" fmla="*/ 453586 h 1041673"/>
              <a:gd name="connsiteX12753" fmla="*/ 4463302 w 5155357"/>
              <a:gd name="connsiteY12753" fmla="*/ 470001 h 1041673"/>
              <a:gd name="connsiteX12754" fmla="*/ 4458639 w 5155357"/>
              <a:gd name="connsiteY12754" fmla="*/ 486789 h 1041673"/>
              <a:gd name="connsiteX12755" fmla="*/ 4459011 w 5155357"/>
              <a:gd name="connsiteY12755" fmla="*/ 487535 h 1041673"/>
              <a:gd name="connsiteX12756" fmla="*/ 4459198 w 5155357"/>
              <a:gd name="connsiteY12756" fmla="*/ 487535 h 1041673"/>
              <a:gd name="connsiteX12757" fmla="*/ 4459757 w 5155357"/>
              <a:gd name="connsiteY12757" fmla="*/ 487100 h 1041673"/>
              <a:gd name="connsiteX12758" fmla="*/ 4464421 w 5155357"/>
              <a:gd name="connsiteY12758" fmla="*/ 470249 h 1041673"/>
              <a:gd name="connsiteX12759" fmla="*/ 4468959 w 5155357"/>
              <a:gd name="connsiteY12759" fmla="*/ 453835 h 1041673"/>
              <a:gd name="connsiteX12760" fmla="*/ 4448441 w 5155357"/>
              <a:gd name="connsiteY12760" fmla="*/ 529318 h 1041673"/>
              <a:gd name="connsiteX12761" fmla="*/ 4447882 w 5155357"/>
              <a:gd name="connsiteY12761" fmla="*/ 529567 h 1041673"/>
              <a:gd name="connsiteX12762" fmla="*/ 4446762 w 5155357"/>
              <a:gd name="connsiteY12762" fmla="*/ 533546 h 1041673"/>
              <a:gd name="connsiteX12763" fmla="*/ 4447074 w 5155357"/>
              <a:gd name="connsiteY12763" fmla="*/ 534044 h 1041673"/>
              <a:gd name="connsiteX12764" fmla="*/ 4447197 w 5155357"/>
              <a:gd name="connsiteY12764" fmla="*/ 534044 h 1041673"/>
              <a:gd name="connsiteX12765" fmla="*/ 4447633 w 5155357"/>
              <a:gd name="connsiteY12765" fmla="*/ 533733 h 1041673"/>
              <a:gd name="connsiteX12766" fmla="*/ 4448752 w 5155357"/>
              <a:gd name="connsiteY12766" fmla="*/ 529878 h 1041673"/>
              <a:gd name="connsiteX12767" fmla="*/ 4448504 w 5155357"/>
              <a:gd name="connsiteY12767" fmla="*/ 529318 h 1041673"/>
              <a:gd name="connsiteX12768" fmla="*/ 4443840 w 5155357"/>
              <a:gd name="connsiteY12768" fmla="*/ 536717 h 1041673"/>
              <a:gd name="connsiteX12769" fmla="*/ 4444089 w 5155357"/>
              <a:gd name="connsiteY12769" fmla="*/ 536593 h 1041673"/>
              <a:gd name="connsiteX12770" fmla="*/ 4444711 w 5155357"/>
              <a:gd name="connsiteY12770" fmla="*/ 534168 h 1041673"/>
              <a:gd name="connsiteX12771" fmla="*/ 4444400 w 5155357"/>
              <a:gd name="connsiteY12771" fmla="*/ 533795 h 1041673"/>
              <a:gd name="connsiteX12772" fmla="*/ 4444400 w 5155357"/>
              <a:gd name="connsiteY12772" fmla="*/ 533795 h 1041673"/>
              <a:gd name="connsiteX12773" fmla="*/ 4444027 w 5155357"/>
              <a:gd name="connsiteY12773" fmla="*/ 534106 h 1041673"/>
              <a:gd name="connsiteX12774" fmla="*/ 4443529 w 5155357"/>
              <a:gd name="connsiteY12774" fmla="*/ 536095 h 1041673"/>
              <a:gd name="connsiteX12775" fmla="*/ 4443529 w 5155357"/>
              <a:gd name="connsiteY12775" fmla="*/ 536593 h 1041673"/>
              <a:gd name="connsiteX12776" fmla="*/ 4443778 w 5155357"/>
              <a:gd name="connsiteY12776" fmla="*/ 536655 h 1041673"/>
              <a:gd name="connsiteX12777" fmla="*/ 4444959 w 5155357"/>
              <a:gd name="connsiteY12777" fmla="*/ 543868 h 1041673"/>
              <a:gd name="connsiteX12778" fmla="*/ 4442473 w 5155357"/>
              <a:gd name="connsiteY12778" fmla="*/ 552697 h 1041673"/>
              <a:gd name="connsiteX12779" fmla="*/ 4440171 w 5155357"/>
              <a:gd name="connsiteY12779" fmla="*/ 560904 h 1041673"/>
              <a:gd name="connsiteX12780" fmla="*/ 4440482 w 5155357"/>
              <a:gd name="connsiteY12780" fmla="*/ 561837 h 1041673"/>
              <a:gd name="connsiteX12781" fmla="*/ 4440794 w 5155357"/>
              <a:gd name="connsiteY12781" fmla="*/ 561899 h 1041673"/>
              <a:gd name="connsiteX12782" fmla="*/ 4441415 w 5155357"/>
              <a:gd name="connsiteY12782" fmla="*/ 561526 h 1041673"/>
              <a:gd name="connsiteX12783" fmla="*/ 4443840 w 5155357"/>
              <a:gd name="connsiteY12783" fmla="*/ 552883 h 1041673"/>
              <a:gd name="connsiteX12784" fmla="*/ 4446141 w 5155357"/>
              <a:gd name="connsiteY12784" fmla="*/ 544489 h 1041673"/>
              <a:gd name="connsiteX12785" fmla="*/ 4445830 w 5155357"/>
              <a:gd name="connsiteY12785" fmla="*/ 543557 h 1041673"/>
              <a:gd name="connsiteX12786" fmla="*/ 4444897 w 5155357"/>
              <a:gd name="connsiteY12786" fmla="*/ 543868 h 1041673"/>
              <a:gd name="connsiteX12787" fmla="*/ 4438804 w 5155357"/>
              <a:gd name="connsiteY12787" fmla="*/ 570728 h 1041673"/>
              <a:gd name="connsiteX12788" fmla="*/ 4438057 w 5155357"/>
              <a:gd name="connsiteY12788" fmla="*/ 571288 h 1041673"/>
              <a:gd name="connsiteX12789" fmla="*/ 4434078 w 5155357"/>
              <a:gd name="connsiteY12789" fmla="*/ 586708 h 1041673"/>
              <a:gd name="connsiteX12790" fmla="*/ 4434514 w 5155357"/>
              <a:gd name="connsiteY12790" fmla="*/ 587578 h 1041673"/>
              <a:gd name="connsiteX12791" fmla="*/ 4434700 w 5155357"/>
              <a:gd name="connsiteY12791" fmla="*/ 587578 h 1041673"/>
              <a:gd name="connsiteX12792" fmla="*/ 4435322 w 5155357"/>
              <a:gd name="connsiteY12792" fmla="*/ 587143 h 1041673"/>
              <a:gd name="connsiteX12793" fmla="*/ 4439364 w 5155357"/>
              <a:gd name="connsiteY12793" fmla="*/ 571537 h 1041673"/>
              <a:gd name="connsiteX12794" fmla="*/ 4438804 w 5155357"/>
              <a:gd name="connsiteY12794" fmla="*/ 570790 h 1041673"/>
              <a:gd name="connsiteX12795" fmla="*/ 4462928 w 5155357"/>
              <a:gd name="connsiteY12795" fmla="*/ 794256 h 1041673"/>
              <a:gd name="connsiteX12796" fmla="*/ 4458639 w 5155357"/>
              <a:gd name="connsiteY12796" fmla="*/ 793199 h 1041673"/>
              <a:gd name="connsiteX12797" fmla="*/ 4457830 w 5155357"/>
              <a:gd name="connsiteY12797" fmla="*/ 793510 h 1041673"/>
              <a:gd name="connsiteX12798" fmla="*/ 4458141 w 5155357"/>
              <a:gd name="connsiteY12798" fmla="*/ 794318 h 1041673"/>
              <a:gd name="connsiteX12799" fmla="*/ 4462742 w 5155357"/>
              <a:gd name="connsiteY12799" fmla="*/ 795500 h 1041673"/>
              <a:gd name="connsiteX12800" fmla="*/ 4462866 w 5155357"/>
              <a:gd name="connsiteY12800" fmla="*/ 795500 h 1041673"/>
              <a:gd name="connsiteX12801" fmla="*/ 4463488 w 5155357"/>
              <a:gd name="connsiteY12801" fmla="*/ 795002 h 1041673"/>
              <a:gd name="connsiteX12802" fmla="*/ 4462991 w 5155357"/>
              <a:gd name="connsiteY12802" fmla="*/ 794256 h 1041673"/>
              <a:gd name="connsiteX12803" fmla="*/ 4563594 w 5155357"/>
              <a:gd name="connsiteY12803" fmla="*/ 823355 h 1041673"/>
              <a:gd name="connsiteX12804" fmla="*/ 4561791 w 5155357"/>
              <a:gd name="connsiteY12804" fmla="*/ 822733 h 1041673"/>
              <a:gd name="connsiteX12805" fmla="*/ 4555822 w 5155357"/>
              <a:gd name="connsiteY12805" fmla="*/ 821365 h 1041673"/>
              <a:gd name="connsiteX12806" fmla="*/ 4548609 w 5155357"/>
              <a:gd name="connsiteY12806" fmla="*/ 818568 h 1041673"/>
              <a:gd name="connsiteX12807" fmla="*/ 4546371 w 5155357"/>
              <a:gd name="connsiteY12807" fmla="*/ 821925 h 1041673"/>
              <a:gd name="connsiteX12808" fmla="*/ 4546371 w 5155357"/>
              <a:gd name="connsiteY12808" fmla="*/ 822174 h 1041673"/>
              <a:gd name="connsiteX12809" fmla="*/ 4545625 w 5155357"/>
              <a:gd name="connsiteY12809" fmla="*/ 821552 h 1041673"/>
              <a:gd name="connsiteX12810" fmla="*/ 4544879 w 5155357"/>
              <a:gd name="connsiteY12810" fmla="*/ 821552 h 1041673"/>
              <a:gd name="connsiteX12811" fmla="*/ 4544879 w 5155357"/>
              <a:gd name="connsiteY12811" fmla="*/ 822298 h 1041673"/>
              <a:gd name="connsiteX12812" fmla="*/ 4545251 w 5155357"/>
              <a:gd name="connsiteY12812" fmla="*/ 822671 h 1041673"/>
              <a:gd name="connsiteX12813" fmla="*/ 4544692 w 5155357"/>
              <a:gd name="connsiteY12813" fmla="*/ 824723 h 1041673"/>
              <a:gd name="connsiteX12814" fmla="*/ 4556444 w 5155357"/>
              <a:gd name="connsiteY12814" fmla="*/ 824723 h 1041673"/>
              <a:gd name="connsiteX12815" fmla="*/ 4555697 w 5155357"/>
              <a:gd name="connsiteY12815" fmla="*/ 823106 h 1041673"/>
              <a:gd name="connsiteX12816" fmla="*/ 4561294 w 5155357"/>
              <a:gd name="connsiteY12816" fmla="*/ 824412 h 1041673"/>
              <a:gd name="connsiteX12817" fmla="*/ 4563158 w 5155357"/>
              <a:gd name="connsiteY12817" fmla="*/ 825034 h 1041673"/>
              <a:gd name="connsiteX12818" fmla="*/ 4563407 w 5155357"/>
              <a:gd name="connsiteY12818" fmla="*/ 825034 h 1041673"/>
              <a:gd name="connsiteX12819" fmla="*/ 4564278 w 5155357"/>
              <a:gd name="connsiteY12819" fmla="*/ 824412 h 1041673"/>
              <a:gd name="connsiteX12820" fmla="*/ 4563719 w 5155357"/>
              <a:gd name="connsiteY12820" fmla="*/ 823293 h 1041673"/>
              <a:gd name="connsiteX12821" fmla="*/ 4597418 w 5155357"/>
              <a:gd name="connsiteY12821" fmla="*/ 833677 h 1041673"/>
              <a:gd name="connsiteX12822" fmla="*/ 4593937 w 5155357"/>
              <a:gd name="connsiteY12822" fmla="*/ 832682 h 1041673"/>
              <a:gd name="connsiteX12823" fmla="*/ 4589211 w 5155357"/>
              <a:gd name="connsiteY12823" fmla="*/ 831625 h 1041673"/>
              <a:gd name="connsiteX12824" fmla="*/ 4589211 w 5155357"/>
              <a:gd name="connsiteY12824" fmla="*/ 831438 h 1041673"/>
              <a:gd name="connsiteX12825" fmla="*/ 4582682 w 5155357"/>
              <a:gd name="connsiteY12825" fmla="*/ 829822 h 1041673"/>
              <a:gd name="connsiteX12826" fmla="*/ 4576030 w 5155357"/>
              <a:gd name="connsiteY12826" fmla="*/ 827521 h 1041673"/>
              <a:gd name="connsiteX12827" fmla="*/ 4569874 w 5155357"/>
              <a:gd name="connsiteY12827" fmla="*/ 825407 h 1041673"/>
              <a:gd name="connsiteX12828" fmla="*/ 4568630 w 5155357"/>
              <a:gd name="connsiteY12828" fmla="*/ 825718 h 1041673"/>
              <a:gd name="connsiteX12829" fmla="*/ 4569003 w 5155357"/>
              <a:gd name="connsiteY12829" fmla="*/ 826961 h 1041673"/>
              <a:gd name="connsiteX12830" fmla="*/ 4575594 w 5155357"/>
              <a:gd name="connsiteY12830" fmla="*/ 829262 h 1041673"/>
              <a:gd name="connsiteX12831" fmla="*/ 4581812 w 5155357"/>
              <a:gd name="connsiteY12831" fmla="*/ 831438 h 1041673"/>
              <a:gd name="connsiteX12832" fmla="*/ 4581998 w 5155357"/>
              <a:gd name="connsiteY12832" fmla="*/ 831438 h 1041673"/>
              <a:gd name="connsiteX12833" fmla="*/ 4581998 w 5155357"/>
              <a:gd name="connsiteY12833" fmla="*/ 831438 h 1041673"/>
              <a:gd name="connsiteX12834" fmla="*/ 4580319 w 5155357"/>
              <a:gd name="connsiteY12834" fmla="*/ 833677 h 1041673"/>
              <a:gd name="connsiteX12835" fmla="*/ 4589833 w 5155357"/>
              <a:gd name="connsiteY12835" fmla="*/ 835915 h 1041673"/>
              <a:gd name="connsiteX12836" fmla="*/ 4589584 w 5155357"/>
              <a:gd name="connsiteY12836" fmla="*/ 833304 h 1041673"/>
              <a:gd name="connsiteX12837" fmla="*/ 4593253 w 5155357"/>
              <a:gd name="connsiteY12837" fmla="*/ 834236 h 1041673"/>
              <a:gd name="connsiteX12838" fmla="*/ 4597294 w 5155357"/>
              <a:gd name="connsiteY12838" fmla="*/ 835355 h 1041673"/>
              <a:gd name="connsiteX12839" fmla="*/ 4597294 w 5155357"/>
              <a:gd name="connsiteY12839" fmla="*/ 835355 h 1041673"/>
              <a:gd name="connsiteX12840" fmla="*/ 4598102 w 5155357"/>
              <a:gd name="connsiteY12840" fmla="*/ 834547 h 1041673"/>
              <a:gd name="connsiteX12841" fmla="*/ 4597294 w 5155357"/>
              <a:gd name="connsiteY12841" fmla="*/ 833677 h 1041673"/>
              <a:gd name="connsiteX12842" fmla="*/ 4730913 w 5155357"/>
              <a:gd name="connsiteY12842" fmla="*/ 862527 h 1041673"/>
              <a:gd name="connsiteX12843" fmla="*/ 4729421 w 5155357"/>
              <a:gd name="connsiteY12843" fmla="*/ 862154 h 1041673"/>
              <a:gd name="connsiteX12844" fmla="*/ 4729421 w 5155357"/>
              <a:gd name="connsiteY12844" fmla="*/ 862154 h 1041673"/>
              <a:gd name="connsiteX12845" fmla="*/ 4711328 w 5155357"/>
              <a:gd name="connsiteY12845" fmla="*/ 858858 h 1041673"/>
              <a:gd name="connsiteX12846" fmla="*/ 4697710 w 5155357"/>
              <a:gd name="connsiteY12846" fmla="*/ 855128 h 1041673"/>
              <a:gd name="connsiteX12847" fmla="*/ 4688446 w 5155357"/>
              <a:gd name="connsiteY12847" fmla="*/ 853138 h 1041673"/>
              <a:gd name="connsiteX12848" fmla="*/ 4672031 w 5155357"/>
              <a:gd name="connsiteY12848" fmla="*/ 848413 h 1041673"/>
              <a:gd name="connsiteX12849" fmla="*/ 4671844 w 5155357"/>
              <a:gd name="connsiteY12849" fmla="*/ 848288 h 1041673"/>
              <a:gd name="connsiteX12850" fmla="*/ 4670290 w 5155357"/>
              <a:gd name="connsiteY12850" fmla="*/ 847729 h 1041673"/>
              <a:gd name="connsiteX12851" fmla="*/ 4667306 w 5155357"/>
              <a:gd name="connsiteY12851" fmla="*/ 846796 h 1041673"/>
              <a:gd name="connsiteX12852" fmla="*/ 4652259 w 5155357"/>
              <a:gd name="connsiteY12852" fmla="*/ 843190 h 1041673"/>
              <a:gd name="connsiteX12853" fmla="*/ 4651761 w 5155357"/>
              <a:gd name="connsiteY12853" fmla="*/ 842879 h 1041673"/>
              <a:gd name="connsiteX12854" fmla="*/ 4632051 w 5155357"/>
              <a:gd name="connsiteY12854" fmla="*/ 837780 h 1041673"/>
              <a:gd name="connsiteX12855" fmla="*/ 4620424 w 5155357"/>
              <a:gd name="connsiteY12855" fmla="*/ 834609 h 1041673"/>
              <a:gd name="connsiteX12856" fmla="*/ 4619989 w 5155357"/>
              <a:gd name="connsiteY12856" fmla="*/ 834609 h 1041673"/>
              <a:gd name="connsiteX12857" fmla="*/ 4616009 w 5155357"/>
              <a:gd name="connsiteY12857" fmla="*/ 833677 h 1041673"/>
              <a:gd name="connsiteX12858" fmla="*/ 4616009 w 5155357"/>
              <a:gd name="connsiteY12858" fmla="*/ 833677 h 1041673"/>
              <a:gd name="connsiteX12859" fmla="*/ 4614144 w 5155357"/>
              <a:gd name="connsiteY12859" fmla="*/ 832993 h 1041673"/>
              <a:gd name="connsiteX12860" fmla="*/ 4611906 w 5155357"/>
              <a:gd name="connsiteY12860" fmla="*/ 831998 h 1041673"/>
              <a:gd name="connsiteX12861" fmla="*/ 4610849 w 5155357"/>
              <a:gd name="connsiteY12861" fmla="*/ 832184 h 1041673"/>
              <a:gd name="connsiteX12862" fmla="*/ 4611035 w 5155357"/>
              <a:gd name="connsiteY12862" fmla="*/ 833241 h 1041673"/>
              <a:gd name="connsiteX12863" fmla="*/ 4613709 w 5155357"/>
              <a:gd name="connsiteY12863" fmla="*/ 834423 h 1041673"/>
              <a:gd name="connsiteX12864" fmla="*/ 4615637 w 5155357"/>
              <a:gd name="connsiteY12864" fmla="*/ 835169 h 1041673"/>
              <a:gd name="connsiteX12865" fmla="*/ 4615512 w 5155357"/>
              <a:gd name="connsiteY12865" fmla="*/ 835293 h 1041673"/>
              <a:gd name="connsiteX12866" fmla="*/ 4617191 w 5155357"/>
              <a:gd name="connsiteY12866" fmla="*/ 837532 h 1041673"/>
              <a:gd name="connsiteX12867" fmla="*/ 4620238 w 5155357"/>
              <a:gd name="connsiteY12867" fmla="*/ 836661 h 1041673"/>
              <a:gd name="connsiteX12868" fmla="*/ 4631554 w 5155357"/>
              <a:gd name="connsiteY12868" fmla="*/ 839708 h 1041673"/>
              <a:gd name="connsiteX12869" fmla="*/ 4651140 w 5155357"/>
              <a:gd name="connsiteY12869" fmla="*/ 844806 h 1041673"/>
              <a:gd name="connsiteX12870" fmla="*/ 4655678 w 5155357"/>
              <a:gd name="connsiteY12870" fmla="*/ 847604 h 1041673"/>
              <a:gd name="connsiteX12871" fmla="*/ 4655865 w 5155357"/>
              <a:gd name="connsiteY12871" fmla="*/ 847604 h 1041673"/>
              <a:gd name="connsiteX12872" fmla="*/ 4655430 w 5155357"/>
              <a:gd name="connsiteY12872" fmla="*/ 849594 h 1041673"/>
              <a:gd name="connsiteX12873" fmla="*/ 4655368 w 5155357"/>
              <a:gd name="connsiteY12873" fmla="*/ 849594 h 1041673"/>
              <a:gd name="connsiteX12874" fmla="*/ 4655119 w 5155357"/>
              <a:gd name="connsiteY12874" fmla="*/ 849345 h 1041673"/>
              <a:gd name="connsiteX12875" fmla="*/ 4654062 w 5155357"/>
              <a:gd name="connsiteY12875" fmla="*/ 849781 h 1041673"/>
              <a:gd name="connsiteX12876" fmla="*/ 4653937 w 5155357"/>
              <a:gd name="connsiteY12876" fmla="*/ 849781 h 1041673"/>
              <a:gd name="connsiteX12877" fmla="*/ 4651264 w 5155357"/>
              <a:gd name="connsiteY12877" fmla="*/ 848164 h 1041673"/>
              <a:gd name="connsiteX12878" fmla="*/ 4647906 w 5155357"/>
              <a:gd name="connsiteY12878" fmla="*/ 853200 h 1041673"/>
              <a:gd name="connsiteX12879" fmla="*/ 4654062 w 5155357"/>
              <a:gd name="connsiteY12879" fmla="*/ 854320 h 1041673"/>
              <a:gd name="connsiteX12880" fmla="*/ 4654062 w 5155357"/>
              <a:gd name="connsiteY12880" fmla="*/ 854133 h 1041673"/>
              <a:gd name="connsiteX12881" fmla="*/ 4655430 w 5155357"/>
              <a:gd name="connsiteY12881" fmla="*/ 854320 h 1041673"/>
              <a:gd name="connsiteX12882" fmla="*/ 4656425 w 5155357"/>
              <a:gd name="connsiteY12882" fmla="*/ 854320 h 1041673"/>
              <a:gd name="connsiteX12883" fmla="*/ 4656549 w 5155357"/>
              <a:gd name="connsiteY12883" fmla="*/ 854320 h 1041673"/>
              <a:gd name="connsiteX12884" fmla="*/ 4656922 w 5155357"/>
              <a:gd name="connsiteY12884" fmla="*/ 854071 h 1041673"/>
              <a:gd name="connsiteX12885" fmla="*/ 4656736 w 5155357"/>
              <a:gd name="connsiteY12885" fmla="*/ 853573 h 1041673"/>
              <a:gd name="connsiteX12886" fmla="*/ 4655430 w 5155357"/>
              <a:gd name="connsiteY12886" fmla="*/ 853449 h 1041673"/>
              <a:gd name="connsiteX12887" fmla="*/ 4654683 w 5155357"/>
              <a:gd name="connsiteY12887" fmla="*/ 853449 h 1041673"/>
              <a:gd name="connsiteX12888" fmla="*/ 4654683 w 5155357"/>
              <a:gd name="connsiteY12888" fmla="*/ 851459 h 1041673"/>
              <a:gd name="connsiteX12889" fmla="*/ 4655243 w 5155357"/>
              <a:gd name="connsiteY12889" fmla="*/ 851273 h 1041673"/>
              <a:gd name="connsiteX12890" fmla="*/ 4655243 w 5155357"/>
              <a:gd name="connsiteY12890" fmla="*/ 851459 h 1041673"/>
              <a:gd name="connsiteX12891" fmla="*/ 4655803 w 5155357"/>
              <a:gd name="connsiteY12891" fmla="*/ 851459 h 1041673"/>
              <a:gd name="connsiteX12892" fmla="*/ 4655803 w 5155357"/>
              <a:gd name="connsiteY12892" fmla="*/ 851024 h 1041673"/>
              <a:gd name="connsiteX12893" fmla="*/ 4672342 w 5155357"/>
              <a:gd name="connsiteY12893" fmla="*/ 855874 h 1041673"/>
              <a:gd name="connsiteX12894" fmla="*/ 4678747 w 5155357"/>
              <a:gd name="connsiteY12894" fmla="*/ 857242 h 1041673"/>
              <a:gd name="connsiteX12895" fmla="*/ 4678933 w 5155357"/>
              <a:gd name="connsiteY12895" fmla="*/ 857242 h 1041673"/>
              <a:gd name="connsiteX12896" fmla="*/ 4679741 w 5155357"/>
              <a:gd name="connsiteY12896" fmla="*/ 856558 h 1041673"/>
              <a:gd name="connsiteX12897" fmla="*/ 4679119 w 5155357"/>
              <a:gd name="connsiteY12897" fmla="*/ 855501 h 1041673"/>
              <a:gd name="connsiteX12898" fmla="*/ 4672653 w 5155357"/>
              <a:gd name="connsiteY12898" fmla="*/ 854071 h 1041673"/>
              <a:gd name="connsiteX12899" fmla="*/ 4656798 w 5155357"/>
              <a:gd name="connsiteY12899" fmla="*/ 849470 h 1041673"/>
              <a:gd name="connsiteX12900" fmla="*/ 4657046 w 5155357"/>
              <a:gd name="connsiteY12900" fmla="*/ 848413 h 1041673"/>
              <a:gd name="connsiteX12901" fmla="*/ 4667243 w 5155357"/>
              <a:gd name="connsiteY12901" fmla="*/ 848475 h 1041673"/>
              <a:gd name="connsiteX12902" fmla="*/ 4669606 w 5155357"/>
              <a:gd name="connsiteY12902" fmla="*/ 849221 h 1041673"/>
              <a:gd name="connsiteX12903" fmla="*/ 4670912 w 5155357"/>
              <a:gd name="connsiteY12903" fmla="*/ 849718 h 1041673"/>
              <a:gd name="connsiteX12904" fmla="*/ 4688073 w 5155357"/>
              <a:gd name="connsiteY12904" fmla="*/ 854630 h 1041673"/>
              <a:gd name="connsiteX12905" fmla="*/ 4697461 w 5155357"/>
              <a:gd name="connsiteY12905" fmla="*/ 856620 h 1041673"/>
              <a:gd name="connsiteX12906" fmla="*/ 4710457 w 5155357"/>
              <a:gd name="connsiteY12906" fmla="*/ 860164 h 1041673"/>
              <a:gd name="connsiteX12907" fmla="*/ 4710457 w 5155357"/>
              <a:gd name="connsiteY12907" fmla="*/ 860164 h 1041673"/>
              <a:gd name="connsiteX12908" fmla="*/ 4711514 w 5155357"/>
              <a:gd name="connsiteY12908" fmla="*/ 861843 h 1041673"/>
              <a:gd name="connsiteX12909" fmla="*/ 4711203 w 5155357"/>
              <a:gd name="connsiteY12909" fmla="*/ 862527 h 1041673"/>
              <a:gd name="connsiteX12910" fmla="*/ 4710519 w 5155357"/>
              <a:gd name="connsiteY12910" fmla="*/ 863522 h 1041673"/>
              <a:gd name="connsiteX12911" fmla="*/ 4710395 w 5155357"/>
              <a:gd name="connsiteY12911" fmla="*/ 863646 h 1041673"/>
              <a:gd name="connsiteX12912" fmla="*/ 4707473 w 5155357"/>
              <a:gd name="connsiteY12912" fmla="*/ 863024 h 1041673"/>
              <a:gd name="connsiteX12913" fmla="*/ 4703431 w 5155357"/>
              <a:gd name="connsiteY12913" fmla="*/ 862278 h 1041673"/>
              <a:gd name="connsiteX12914" fmla="*/ 4702747 w 5155357"/>
              <a:gd name="connsiteY12914" fmla="*/ 863149 h 1041673"/>
              <a:gd name="connsiteX12915" fmla="*/ 4703618 w 5155357"/>
              <a:gd name="connsiteY12915" fmla="*/ 863833 h 1041673"/>
              <a:gd name="connsiteX12916" fmla="*/ 4706975 w 5155357"/>
              <a:gd name="connsiteY12916" fmla="*/ 864454 h 1041673"/>
              <a:gd name="connsiteX12917" fmla="*/ 4710021 w 5155357"/>
              <a:gd name="connsiteY12917" fmla="*/ 865138 h 1041673"/>
              <a:gd name="connsiteX12918" fmla="*/ 4709897 w 5155357"/>
              <a:gd name="connsiteY12918" fmla="*/ 867252 h 1041673"/>
              <a:gd name="connsiteX12919" fmla="*/ 4709897 w 5155357"/>
              <a:gd name="connsiteY12919" fmla="*/ 867439 h 1041673"/>
              <a:gd name="connsiteX12920" fmla="*/ 4710084 w 5155357"/>
              <a:gd name="connsiteY12920" fmla="*/ 867563 h 1041673"/>
              <a:gd name="connsiteX12921" fmla="*/ 4710643 w 5155357"/>
              <a:gd name="connsiteY12921" fmla="*/ 868247 h 1041673"/>
              <a:gd name="connsiteX12922" fmla="*/ 4710767 w 5155357"/>
              <a:gd name="connsiteY12922" fmla="*/ 868434 h 1041673"/>
              <a:gd name="connsiteX12923" fmla="*/ 4711016 w 5155357"/>
              <a:gd name="connsiteY12923" fmla="*/ 868434 h 1041673"/>
              <a:gd name="connsiteX12924" fmla="*/ 4712197 w 5155357"/>
              <a:gd name="connsiteY12924" fmla="*/ 868807 h 1041673"/>
              <a:gd name="connsiteX12925" fmla="*/ 4714437 w 5155357"/>
              <a:gd name="connsiteY12925" fmla="*/ 869242 h 1041673"/>
              <a:gd name="connsiteX12926" fmla="*/ 4716115 w 5155357"/>
              <a:gd name="connsiteY12926" fmla="*/ 868869 h 1041673"/>
              <a:gd name="connsiteX12927" fmla="*/ 4716426 w 5155357"/>
              <a:gd name="connsiteY12927" fmla="*/ 867999 h 1041673"/>
              <a:gd name="connsiteX12928" fmla="*/ 4715555 w 5155357"/>
              <a:gd name="connsiteY12928" fmla="*/ 867750 h 1041673"/>
              <a:gd name="connsiteX12929" fmla="*/ 4712633 w 5155357"/>
              <a:gd name="connsiteY12929" fmla="*/ 867626 h 1041673"/>
              <a:gd name="connsiteX12930" fmla="*/ 4711514 w 5155357"/>
              <a:gd name="connsiteY12930" fmla="*/ 867315 h 1041673"/>
              <a:gd name="connsiteX12931" fmla="*/ 4711141 w 5155357"/>
              <a:gd name="connsiteY12931" fmla="*/ 866879 h 1041673"/>
              <a:gd name="connsiteX12932" fmla="*/ 4711328 w 5155357"/>
              <a:gd name="connsiteY12932" fmla="*/ 865201 h 1041673"/>
              <a:gd name="connsiteX12933" fmla="*/ 4713006 w 5155357"/>
              <a:gd name="connsiteY12933" fmla="*/ 863273 h 1041673"/>
              <a:gd name="connsiteX12934" fmla="*/ 4713193 w 5155357"/>
              <a:gd name="connsiteY12934" fmla="*/ 862962 h 1041673"/>
              <a:gd name="connsiteX12935" fmla="*/ 4728986 w 5155357"/>
              <a:gd name="connsiteY12935" fmla="*/ 863584 h 1041673"/>
              <a:gd name="connsiteX12936" fmla="*/ 4728986 w 5155357"/>
              <a:gd name="connsiteY12936" fmla="*/ 863460 h 1041673"/>
              <a:gd name="connsiteX12937" fmla="*/ 4730665 w 5155357"/>
              <a:gd name="connsiteY12937" fmla="*/ 863895 h 1041673"/>
              <a:gd name="connsiteX12938" fmla="*/ 4734457 w 5155357"/>
              <a:gd name="connsiteY12938" fmla="*/ 865138 h 1041673"/>
              <a:gd name="connsiteX12939" fmla="*/ 4734830 w 5155357"/>
              <a:gd name="connsiteY12939" fmla="*/ 865263 h 1041673"/>
              <a:gd name="connsiteX12940" fmla="*/ 4735576 w 5155357"/>
              <a:gd name="connsiteY12940" fmla="*/ 864828 h 1041673"/>
              <a:gd name="connsiteX12941" fmla="*/ 4735266 w 5155357"/>
              <a:gd name="connsiteY12941" fmla="*/ 863708 h 1041673"/>
              <a:gd name="connsiteX12942" fmla="*/ 4731100 w 5155357"/>
              <a:gd name="connsiteY12942" fmla="*/ 862340 h 1041673"/>
              <a:gd name="connsiteX12943" fmla="*/ 4619305 w 5155357"/>
              <a:gd name="connsiteY12943" fmla="*/ 839770 h 1041673"/>
              <a:gd name="connsiteX12944" fmla="*/ 4618310 w 5155357"/>
              <a:gd name="connsiteY12944" fmla="*/ 840454 h 1041673"/>
              <a:gd name="connsiteX12945" fmla="*/ 4618994 w 5155357"/>
              <a:gd name="connsiteY12945" fmla="*/ 841449 h 1041673"/>
              <a:gd name="connsiteX12946" fmla="*/ 4619802 w 5155357"/>
              <a:gd name="connsiteY12946" fmla="*/ 841884 h 1041673"/>
              <a:gd name="connsiteX12947" fmla="*/ 4620300 w 5155357"/>
              <a:gd name="connsiteY12947" fmla="*/ 842008 h 1041673"/>
              <a:gd name="connsiteX12948" fmla="*/ 4620984 w 5155357"/>
              <a:gd name="connsiteY12948" fmla="*/ 841635 h 1041673"/>
              <a:gd name="connsiteX12949" fmla="*/ 4620735 w 5155357"/>
              <a:gd name="connsiteY12949" fmla="*/ 840454 h 1041673"/>
              <a:gd name="connsiteX12950" fmla="*/ 4619305 w 5155357"/>
              <a:gd name="connsiteY12950" fmla="*/ 839770 h 1041673"/>
              <a:gd name="connsiteX12951" fmla="*/ 4615263 w 5155357"/>
              <a:gd name="connsiteY12951" fmla="*/ 843563 h 1041673"/>
              <a:gd name="connsiteX12952" fmla="*/ 4615947 w 5155357"/>
              <a:gd name="connsiteY12952" fmla="*/ 842941 h 1041673"/>
              <a:gd name="connsiteX12953" fmla="*/ 4615325 w 5155357"/>
              <a:gd name="connsiteY12953" fmla="*/ 842195 h 1041673"/>
              <a:gd name="connsiteX12954" fmla="*/ 4613274 w 5155357"/>
              <a:gd name="connsiteY12954" fmla="*/ 841822 h 1041673"/>
              <a:gd name="connsiteX12955" fmla="*/ 4610849 w 5155357"/>
              <a:gd name="connsiteY12955" fmla="*/ 841387 h 1041673"/>
              <a:gd name="connsiteX12956" fmla="*/ 4610103 w 5155357"/>
              <a:gd name="connsiteY12956" fmla="*/ 842008 h 1041673"/>
              <a:gd name="connsiteX12957" fmla="*/ 4610724 w 5155357"/>
              <a:gd name="connsiteY12957" fmla="*/ 842755 h 1041673"/>
              <a:gd name="connsiteX12958" fmla="*/ 4613025 w 5155357"/>
              <a:gd name="connsiteY12958" fmla="*/ 843190 h 1041673"/>
              <a:gd name="connsiteX12959" fmla="*/ 4615139 w 5155357"/>
              <a:gd name="connsiteY12959" fmla="*/ 843625 h 1041673"/>
              <a:gd name="connsiteX12960" fmla="*/ 4615263 w 5155357"/>
              <a:gd name="connsiteY12960" fmla="*/ 843625 h 1041673"/>
              <a:gd name="connsiteX12961" fmla="*/ 4625957 w 5155357"/>
              <a:gd name="connsiteY12961" fmla="*/ 845179 h 1041673"/>
              <a:gd name="connsiteX12962" fmla="*/ 4622351 w 5155357"/>
              <a:gd name="connsiteY12962" fmla="*/ 843936 h 1041673"/>
              <a:gd name="connsiteX12963" fmla="*/ 4621294 w 5155357"/>
              <a:gd name="connsiteY12963" fmla="*/ 844122 h 1041673"/>
              <a:gd name="connsiteX12964" fmla="*/ 4621481 w 5155357"/>
              <a:gd name="connsiteY12964" fmla="*/ 845242 h 1041673"/>
              <a:gd name="connsiteX12965" fmla="*/ 4625709 w 5155357"/>
              <a:gd name="connsiteY12965" fmla="*/ 846734 h 1041673"/>
              <a:gd name="connsiteX12966" fmla="*/ 4625834 w 5155357"/>
              <a:gd name="connsiteY12966" fmla="*/ 846734 h 1041673"/>
              <a:gd name="connsiteX12967" fmla="*/ 4626580 w 5155357"/>
              <a:gd name="connsiteY12967" fmla="*/ 846050 h 1041673"/>
              <a:gd name="connsiteX12968" fmla="*/ 4625957 w 5155357"/>
              <a:gd name="connsiteY12968" fmla="*/ 845179 h 1041673"/>
              <a:gd name="connsiteX12969" fmla="*/ 4702187 w 5155357"/>
              <a:gd name="connsiteY12969" fmla="*/ 853573 h 1041673"/>
              <a:gd name="connsiteX12970" fmla="*/ 4705172 w 5155357"/>
              <a:gd name="connsiteY12970" fmla="*/ 854320 h 1041673"/>
              <a:gd name="connsiteX12971" fmla="*/ 4705669 w 5155357"/>
              <a:gd name="connsiteY12971" fmla="*/ 854444 h 1041673"/>
              <a:gd name="connsiteX12972" fmla="*/ 4706540 w 5155357"/>
              <a:gd name="connsiteY12972" fmla="*/ 853946 h 1041673"/>
              <a:gd name="connsiteX12973" fmla="*/ 4706166 w 5155357"/>
              <a:gd name="connsiteY12973" fmla="*/ 852579 h 1041673"/>
              <a:gd name="connsiteX12974" fmla="*/ 4702374 w 5155357"/>
              <a:gd name="connsiteY12974" fmla="*/ 851584 h 1041673"/>
              <a:gd name="connsiteX12975" fmla="*/ 4700819 w 5155357"/>
              <a:gd name="connsiteY12975" fmla="*/ 851335 h 1041673"/>
              <a:gd name="connsiteX12976" fmla="*/ 4699638 w 5155357"/>
              <a:gd name="connsiteY12976" fmla="*/ 852143 h 1041673"/>
              <a:gd name="connsiteX12977" fmla="*/ 4700447 w 5155357"/>
              <a:gd name="connsiteY12977" fmla="*/ 853325 h 1041673"/>
              <a:gd name="connsiteX12978" fmla="*/ 4702125 w 5155357"/>
              <a:gd name="connsiteY12978" fmla="*/ 853573 h 1041673"/>
              <a:gd name="connsiteX12979" fmla="*/ 4712695 w 5155357"/>
              <a:gd name="connsiteY12979" fmla="*/ 856061 h 1041673"/>
              <a:gd name="connsiteX12980" fmla="*/ 4714934 w 5155357"/>
              <a:gd name="connsiteY12980" fmla="*/ 856558 h 1041673"/>
              <a:gd name="connsiteX12981" fmla="*/ 4715929 w 5155357"/>
              <a:gd name="connsiteY12981" fmla="*/ 856434 h 1041673"/>
              <a:gd name="connsiteX12982" fmla="*/ 4716488 w 5155357"/>
              <a:gd name="connsiteY12982" fmla="*/ 855439 h 1041673"/>
              <a:gd name="connsiteX12983" fmla="*/ 4715493 w 5155357"/>
              <a:gd name="connsiteY12983" fmla="*/ 854879 h 1041673"/>
              <a:gd name="connsiteX12984" fmla="*/ 4713255 w 5155357"/>
              <a:gd name="connsiteY12984" fmla="*/ 854506 h 1041673"/>
              <a:gd name="connsiteX12985" fmla="*/ 4710582 w 5155357"/>
              <a:gd name="connsiteY12985" fmla="*/ 854009 h 1041673"/>
              <a:gd name="connsiteX12986" fmla="*/ 4709835 w 5155357"/>
              <a:gd name="connsiteY12986" fmla="*/ 854879 h 1041673"/>
              <a:gd name="connsiteX12987" fmla="*/ 4710705 w 5155357"/>
              <a:gd name="connsiteY12987" fmla="*/ 855563 h 1041673"/>
              <a:gd name="connsiteX12988" fmla="*/ 4712633 w 5155357"/>
              <a:gd name="connsiteY12988" fmla="*/ 855998 h 1041673"/>
              <a:gd name="connsiteX12989" fmla="*/ 4726312 w 5155357"/>
              <a:gd name="connsiteY12989" fmla="*/ 858237 h 1041673"/>
              <a:gd name="connsiteX12990" fmla="*/ 4726872 w 5155357"/>
              <a:gd name="connsiteY12990" fmla="*/ 857677 h 1041673"/>
              <a:gd name="connsiteX12991" fmla="*/ 4726312 w 5155357"/>
              <a:gd name="connsiteY12991" fmla="*/ 857055 h 1041673"/>
              <a:gd name="connsiteX12992" fmla="*/ 4724944 w 5155357"/>
              <a:gd name="connsiteY12992" fmla="*/ 857055 h 1041673"/>
              <a:gd name="connsiteX12993" fmla="*/ 4724385 w 5155357"/>
              <a:gd name="connsiteY12993" fmla="*/ 857677 h 1041673"/>
              <a:gd name="connsiteX12994" fmla="*/ 4724944 w 5155357"/>
              <a:gd name="connsiteY12994" fmla="*/ 858237 h 1041673"/>
              <a:gd name="connsiteX12995" fmla="*/ 4726312 w 5155357"/>
              <a:gd name="connsiteY12995" fmla="*/ 858237 h 1041673"/>
              <a:gd name="connsiteX12996" fmla="*/ 4694167 w 5155357"/>
              <a:gd name="connsiteY12996" fmla="*/ 859915 h 1041673"/>
              <a:gd name="connsiteX12997" fmla="*/ 4691120 w 5155357"/>
              <a:gd name="connsiteY12997" fmla="*/ 858983 h 1041673"/>
              <a:gd name="connsiteX12998" fmla="*/ 4684404 w 5155357"/>
              <a:gd name="connsiteY12998" fmla="*/ 857677 h 1041673"/>
              <a:gd name="connsiteX12999" fmla="*/ 4683596 w 5155357"/>
              <a:gd name="connsiteY12999" fmla="*/ 858548 h 1041673"/>
              <a:gd name="connsiteX13000" fmla="*/ 4684467 w 5155357"/>
              <a:gd name="connsiteY13000" fmla="*/ 859356 h 1041673"/>
              <a:gd name="connsiteX13001" fmla="*/ 4690498 w 5155357"/>
              <a:gd name="connsiteY13001" fmla="*/ 860599 h 1041673"/>
              <a:gd name="connsiteX13002" fmla="*/ 4693731 w 5155357"/>
              <a:gd name="connsiteY13002" fmla="*/ 861594 h 1041673"/>
              <a:gd name="connsiteX13003" fmla="*/ 4693918 w 5155357"/>
              <a:gd name="connsiteY13003" fmla="*/ 861594 h 1041673"/>
              <a:gd name="connsiteX13004" fmla="*/ 4694726 w 5155357"/>
              <a:gd name="connsiteY13004" fmla="*/ 860972 h 1041673"/>
              <a:gd name="connsiteX13005" fmla="*/ 4694104 w 5155357"/>
              <a:gd name="connsiteY13005" fmla="*/ 859978 h 1041673"/>
              <a:gd name="connsiteX13006" fmla="*/ 4740302 w 5155357"/>
              <a:gd name="connsiteY13006" fmla="*/ 864890 h 1041673"/>
              <a:gd name="connsiteX13007" fmla="*/ 4738934 w 5155357"/>
              <a:gd name="connsiteY13007" fmla="*/ 864890 h 1041673"/>
              <a:gd name="connsiteX13008" fmla="*/ 4738375 w 5155357"/>
              <a:gd name="connsiteY13008" fmla="*/ 865512 h 1041673"/>
              <a:gd name="connsiteX13009" fmla="*/ 4738934 w 5155357"/>
              <a:gd name="connsiteY13009" fmla="*/ 866071 h 1041673"/>
              <a:gd name="connsiteX13010" fmla="*/ 4740302 w 5155357"/>
              <a:gd name="connsiteY13010" fmla="*/ 866071 h 1041673"/>
              <a:gd name="connsiteX13011" fmla="*/ 4740862 w 5155357"/>
              <a:gd name="connsiteY13011" fmla="*/ 865512 h 1041673"/>
              <a:gd name="connsiteX13012" fmla="*/ 4740302 w 5155357"/>
              <a:gd name="connsiteY13012" fmla="*/ 864890 h 1041673"/>
              <a:gd name="connsiteX13013" fmla="*/ 4757401 w 5155357"/>
              <a:gd name="connsiteY13013" fmla="*/ 870237 h 1041673"/>
              <a:gd name="connsiteX13014" fmla="*/ 4760883 w 5155357"/>
              <a:gd name="connsiteY13014" fmla="*/ 870797 h 1041673"/>
              <a:gd name="connsiteX13015" fmla="*/ 4760945 w 5155357"/>
              <a:gd name="connsiteY13015" fmla="*/ 870797 h 1041673"/>
              <a:gd name="connsiteX13016" fmla="*/ 4761567 w 5155357"/>
              <a:gd name="connsiteY13016" fmla="*/ 870237 h 1041673"/>
              <a:gd name="connsiteX13017" fmla="*/ 4761007 w 5155357"/>
              <a:gd name="connsiteY13017" fmla="*/ 869553 h 1041673"/>
              <a:gd name="connsiteX13018" fmla="*/ 4757650 w 5155357"/>
              <a:gd name="connsiteY13018" fmla="*/ 868993 h 1041673"/>
              <a:gd name="connsiteX13019" fmla="*/ 4754354 w 5155357"/>
              <a:gd name="connsiteY13019" fmla="*/ 868434 h 1041673"/>
              <a:gd name="connsiteX13020" fmla="*/ 4753670 w 5155357"/>
              <a:gd name="connsiteY13020" fmla="*/ 868993 h 1041673"/>
              <a:gd name="connsiteX13021" fmla="*/ 4754167 w 5155357"/>
              <a:gd name="connsiteY13021" fmla="*/ 869677 h 1041673"/>
              <a:gd name="connsiteX13022" fmla="*/ 4757401 w 5155357"/>
              <a:gd name="connsiteY13022" fmla="*/ 870237 h 1041673"/>
              <a:gd name="connsiteX13023" fmla="*/ 4813422 w 5155357"/>
              <a:gd name="connsiteY13023" fmla="*/ 880869 h 1041673"/>
              <a:gd name="connsiteX13024" fmla="*/ 4814293 w 5155357"/>
              <a:gd name="connsiteY13024" fmla="*/ 880123 h 1041673"/>
              <a:gd name="connsiteX13025" fmla="*/ 4813547 w 5155357"/>
              <a:gd name="connsiteY13025" fmla="*/ 879066 h 1041673"/>
              <a:gd name="connsiteX13026" fmla="*/ 4810376 w 5155357"/>
              <a:gd name="connsiteY13026" fmla="*/ 878755 h 1041673"/>
              <a:gd name="connsiteX13027" fmla="*/ 4806396 w 5155357"/>
              <a:gd name="connsiteY13027" fmla="*/ 878258 h 1041673"/>
              <a:gd name="connsiteX13028" fmla="*/ 4806396 w 5155357"/>
              <a:gd name="connsiteY13028" fmla="*/ 878258 h 1041673"/>
              <a:gd name="connsiteX13029" fmla="*/ 4788551 w 5155357"/>
              <a:gd name="connsiteY13029" fmla="*/ 873781 h 1041673"/>
              <a:gd name="connsiteX13030" fmla="*/ 4788551 w 5155357"/>
              <a:gd name="connsiteY13030" fmla="*/ 873781 h 1041673"/>
              <a:gd name="connsiteX13031" fmla="*/ 4788551 w 5155357"/>
              <a:gd name="connsiteY13031" fmla="*/ 873594 h 1041673"/>
              <a:gd name="connsiteX13032" fmla="*/ 4788800 w 5155357"/>
              <a:gd name="connsiteY13032" fmla="*/ 872848 h 1041673"/>
              <a:gd name="connsiteX13033" fmla="*/ 4789235 w 5155357"/>
              <a:gd name="connsiteY13033" fmla="*/ 872848 h 1041673"/>
              <a:gd name="connsiteX13034" fmla="*/ 4789981 w 5155357"/>
              <a:gd name="connsiteY13034" fmla="*/ 872848 h 1041673"/>
              <a:gd name="connsiteX13035" fmla="*/ 4790914 w 5155357"/>
              <a:gd name="connsiteY13035" fmla="*/ 871854 h 1041673"/>
              <a:gd name="connsiteX13036" fmla="*/ 4789919 w 5155357"/>
              <a:gd name="connsiteY13036" fmla="*/ 870921 h 1041673"/>
              <a:gd name="connsiteX13037" fmla="*/ 4789112 w 5155357"/>
              <a:gd name="connsiteY13037" fmla="*/ 870983 h 1041673"/>
              <a:gd name="connsiteX13038" fmla="*/ 4788614 w 5155357"/>
              <a:gd name="connsiteY13038" fmla="*/ 870983 h 1041673"/>
              <a:gd name="connsiteX13039" fmla="*/ 4786749 w 5155357"/>
              <a:gd name="connsiteY13039" fmla="*/ 870299 h 1041673"/>
              <a:gd name="connsiteX13040" fmla="*/ 4785567 w 5155357"/>
              <a:gd name="connsiteY13040" fmla="*/ 871107 h 1041673"/>
              <a:gd name="connsiteX13041" fmla="*/ 4786375 w 5155357"/>
              <a:gd name="connsiteY13041" fmla="*/ 872289 h 1041673"/>
              <a:gd name="connsiteX13042" fmla="*/ 4786997 w 5155357"/>
              <a:gd name="connsiteY13042" fmla="*/ 872413 h 1041673"/>
              <a:gd name="connsiteX13043" fmla="*/ 4786810 w 5155357"/>
              <a:gd name="connsiteY13043" fmla="*/ 873159 h 1041673"/>
              <a:gd name="connsiteX13044" fmla="*/ 4786810 w 5155357"/>
              <a:gd name="connsiteY13044" fmla="*/ 873221 h 1041673"/>
              <a:gd name="connsiteX13045" fmla="*/ 4769028 w 5155357"/>
              <a:gd name="connsiteY13045" fmla="*/ 871543 h 1041673"/>
              <a:gd name="connsiteX13046" fmla="*/ 4769152 w 5155357"/>
              <a:gd name="connsiteY13046" fmla="*/ 871978 h 1041673"/>
              <a:gd name="connsiteX13047" fmla="*/ 4767598 w 5155357"/>
              <a:gd name="connsiteY13047" fmla="*/ 871978 h 1041673"/>
              <a:gd name="connsiteX13048" fmla="*/ 4767163 w 5155357"/>
              <a:gd name="connsiteY13048" fmla="*/ 872413 h 1041673"/>
              <a:gd name="connsiteX13049" fmla="*/ 4767598 w 5155357"/>
              <a:gd name="connsiteY13049" fmla="*/ 872848 h 1041673"/>
              <a:gd name="connsiteX13050" fmla="*/ 4768406 w 5155357"/>
              <a:gd name="connsiteY13050" fmla="*/ 872848 h 1041673"/>
              <a:gd name="connsiteX13051" fmla="*/ 4768406 w 5155357"/>
              <a:gd name="connsiteY13051" fmla="*/ 873843 h 1041673"/>
              <a:gd name="connsiteX13052" fmla="*/ 4759453 w 5155357"/>
              <a:gd name="connsiteY13052" fmla="*/ 873284 h 1041673"/>
              <a:gd name="connsiteX13053" fmla="*/ 4759453 w 5155357"/>
              <a:gd name="connsiteY13053" fmla="*/ 873532 h 1041673"/>
              <a:gd name="connsiteX13054" fmla="*/ 4750872 w 5155357"/>
              <a:gd name="connsiteY13054" fmla="*/ 871916 h 1041673"/>
              <a:gd name="connsiteX13055" fmla="*/ 4749691 w 5155357"/>
              <a:gd name="connsiteY13055" fmla="*/ 871916 h 1041673"/>
              <a:gd name="connsiteX13056" fmla="*/ 4749691 w 5155357"/>
              <a:gd name="connsiteY13056" fmla="*/ 873097 h 1041673"/>
              <a:gd name="connsiteX13057" fmla="*/ 4756157 w 5155357"/>
              <a:gd name="connsiteY13057" fmla="*/ 875460 h 1041673"/>
              <a:gd name="connsiteX13058" fmla="*/ 4759391 w 5155357"/>
              <a:gd name="connsiteY13058" fmla="*/ 875211 h 1041673"/>
              <a:gd name="connsiteX13059" fmla="*/ 4766230 w 5155357"/>
              <a:gd name="connsiteY13059" fmla="*/ 879439 h 1041673"/>
              <a:gd name="connsiteX13060" fmla="*/ 4764551 w 5155357"/>
              <a:gd name="connsiteY13060" fmla="*/ 879439 h 1041673"/>
              <a:gd name="connsiteX13061" fmla="*/ 4764551 w 5155357"/>
              <a:gd name="connsiteY13061" fmla="*/ 879564 h 1041673"/>
              <a:gd name="connsiteX13062" fmla="*/ 4763743 w 5155357"/>
              <a:gd name="connsiteY13062" fmla="*/ 879439 h 1041673"/>
              <a:gd name="connsiteX13063" fmla="*/ 4762810 w 5155357"/>
              <a:gd name="connsiteY13063" fmla="*/ 880248 h 1041673"/>
              <a:gd name="connsiteX13064" fmla="*/ 4763618 w 5155357"/>
              <a:gd name="connsiteY13064" fmla="*/ 881180 h 1041673"/>
              <a:gd name="connsiteX13065" fmla="*/ 4764613 w 5155357"/>
              <a:gd name="connsiteY13065" fmla="*/ 881367 h 1041673"/>
              <a:gd name="connsiteX13066" fmla="*/ 4764613 w 5155357"/>
              <a:gd name="connsiteY13066" fmla="*/ 881367 h 1041673"/>
              <a:gd name="connsiteX13067" fmla="*/ 4778417 w 5155357"/>
              <a:gd name="connsiteY13067" fmla="*/ 883978 h 1041673"/>
              <a:gd name="connsiteX13068" fmla="*/ 4777857 w 5155357"/>
              <a:gd name="connsiteY13068" fmla="*/ 881367 h 1041673"/>
              <a:gd name="connsiteX13069" fmla="*/ 4782086 w 5155357"/>
              <a:gd name="connsiteY13069" fmla="*/ 881802 h 1041673"/>
              <a:gd name="connsiteX13070" fmla="*/ 4785941 w 5155357"/>
              <a:gd name="connsiteY13070" fmla="*/ 882424 h 1041673"/>
              <a:gd name="connsiteX13071" fmla="*/ 4786624 w 5155357"/>
              <a:gd name="connsiteY13071" fmla="*/ 882424 h 1041673"/>
              <a:gd name="connsiteX13072" fmla="*/ 4787495 w 5155357"/>
              <a:gd name="connsiteY13072" fmla="*/ 881429 h 1041673"/>
              <a:gd name="connsiteX13073" fmla="*/ 4786438 w 5155357"/>
              <a:gd name="connsiteY13073" fmla="*/ 880558 h 1041673"/>
              <a:gd name="connsiteX13074" fmla="*/ 4782520 w 5155357"/>
              <a:gd name="connsiteY13074" fmla="*/ 879999 h 1041673"/>
              <a:gd name="connsiteX13075" fmla="*/ 4777298 w 5155357"/>
              <a:gd name="connsiteY13075" fmla="*/ 879564 h 1041673"/>
              <a:gd name="connsiteX13076" fmla="*/ 4777298 w 5155357"/>
              <a:gd name="connsiteY13076" fmla="*/ 879564 h 1041673"/>
              <a:gd name="connsiteX13077" fmla="*/ 4770582 w 5155357"/>
              <a:gd name="connsiteY13077" fmla="*/ 874527 h 1041673"/>
              <a:gd name="connsiteX13078" fmla="*/ 4785132 w 5155357"/>
              <a:gd name="connsiteY13078" fmla="*/ 879004 h 1041673"/>
              <a:gd name="connsiteX13079" fmla="*/ 4792406 w 5155357"/>
              <a:gd name="connsiteY13079" fmla="*/ 880123 h 1041673"/>
              <a:gd name="connsiteX13080" fmla="*/ 4805899 w 5155357"/>
              <a:gd name="connsiteY13080" fmla="*/ 880123 h 1041673"/>
              <a:gd name="connsiteX13081" fmla="*/ 4810189 w 5155357"/>
              <a:gd name="connsiteY13081" fmla="*/ 880683 h 1041673"/>
              <a:gd name="connsiteX13082" fmla="*/ 4813112 w 5155357"/>
              <a:gd name="connsiteY13082" fmla="*/ 880931 h 1041673"/>
              <a:gd name="connsiteX13083" fmla="*/ 4813236 w 5155357"/>
              <a:gd name="connsiteY13083" fmla="*/ 880931 h 1041673"/>
              <a:gd name="connsiteX13084" fmla="*/ 4839226 w 5155357"/>
              <a:gd name="connsiteY13084" fmla="*/ 884476 h 1041673"/>
              <a:gd name="connsiteX13085" fmla="*/ 4819205 w 5155357"/>
              <a:gd name="connsiteY13085" fmla="*/ 880869 h 1041673"/>
              <a:gd name="connsiteX13086" fmla="*/ 4818210 w 5155357"/>
              <a:gd name="connsiteY13086" fmla="*/ 881491 h 1041673"/>
              <a:gd name="connsiteX13087" fmla="*/ 4818832 w 5155357"/>
              <a:gd name="connsiteY13087" fmla="*/ 882486 h 1041673"/>
              <a:gd name="connsiteX13088" fmla="*/ 4838977 w 5155357"/>
              <a:gd name="connsiteY13088" fmla="*/ 886154 h 1041673"/>
              <a:gd name="connsiteX13089" fmla="*/ 4839102 w 5155357"/>
              <a:gd name="connsiteY13089" fmla="*/ 886154 h 1041673"/>
              <a:gd name="connsiteX13090" fmla="*/ 4839910 w 5155357"/>
              <a:gd name="connsiteY13090" fmla="*/ 885470 h 1041673"/>
              <a:gd name="connsiteX13091" fmla="*/ 4839226 w 5155357"/>
              <a:gd name="connsiteY13091" fmla="*/ 884538 h 1041673"/>
              <a:gd name="connsiteX13092" fmla="*/ 4873175 w 5155357"/>
              <a:gd name="connsiteY13092" fmla="*/ 891377 h 1041673"/>
              <a:gd name="connsiteX13093" fmla="*/ 4873673 w 5155357"/>
              <a:gd name="connsiteY13093" fmla="*/ 891066 h 1041673"/>
              <a:gd name="connsiteX13094" fmla="*/ 4873362 w 5155357"/>
              <a:gd name="connsiteY13094" fmla="*/ 890445 h 1041673"/>
              <a:gd name="connsiteX13095" fmla="*/ 4871248 w 5155357"/>
              <a:gd name="connsiteY13095" fmla="*/ 890134 h 1041673"/>
              <a:gd name="connsiteX13096" fmla="*/ 4871248 w 5155357"/>
              <a:gd name="connsiteY13096" fmla="*/ 890631 h 1041673"/>
              <a:gd name="connsiteX13097" fmla="*/ 4871248 w 5155357"/>
              <a:gd name="connsiteY13097" fmla="*/ 891129 h 1041673"/>
              <a:gd name="connsiteX13098" fmla="*/ 4872989 w 5155357"/>
              <a:gd name="connsiteY13098" fmla="*/ 891377 h 1041673"/>
              <a:gd name="connsiteX13099" fmla="*/ 4873175 w 5155357"/>
              <a:gd name="connsiteY13099" fmla="*/ 891377 h 1041673"/>
              <a:gd name="connsiteX13100" fmla="*/ 4847310 w 5155357"/>
              <a:gd name="connsiteY13100" fmla="*/ 890942 h 1041673"/>
              <a:gd name="connsiteX13101" fmla="*/ 4846501 w 5155357"/>
              <a:gd name="connsiteY13101" fmla="*/ 891377 h 1041673"/>
              <a:gd name="connsiteX13102" fmla="*/ 4845693 w 5155357"/>
              <a:gd name="connsiteY13102" fmla="*/ 891688 h 1041673"/>
              <a:gd name="connsiteX13103" fmla="*/ 4845506 w 5155357"/>
              <a:gd name="connsiteY13103" fmla="*/ 891564 h 1041673"/>
              <a:gd name="connsiteX13104" fmla="*/ 4844760 w 5155357"/>
              <a:gd name="connsiteY13104" fmla="*/ 891750 h 1041673"/>
              <a:gd name="connsiteX13105" fmla="*/ 4844947 w 5155357"/>
              <a:gd name="connsiteY13105" fmla="*/ 892496 h 1041673"/>
              <a:gd name="connsiteX13106" fmla="*/ 4845195 w 5155357"/>
              <a:gd name="connsiteY13106" fmla="*/ 892683 h 1041673"/>
              <a:gd name="connsiteX13107" fmla="*/ 4845382 w 5155357"/>
              <a:gd name="connsiteY13107" fmla="*/ 892683 h 1041673"/>
              <a:gd name="connsiteX13108" fmla="*/ 4845755 w 5155357"/>
              <a:gd name="connsiteY13108" fmla="*/ 892807 h 1041673"/>
              <a:gd name="connsiteX13109" fmla="*/ 4847061 w 5155357"/>
              <a:gd name="connsiteY13109" fmla="*/ 892310 h 1041673"/>
              <a:gd name="connsiteX13110" fmla="*/ 4847620 w 5155357"/>
              <a:gd name="connsiteY13110" fmla="*/ 891999 h 1041673"/>
              <a:gd name="connsiteX13111" fmla="*/ 4847993 w 5155357"/>
              <a:gd name="connsiteY13111" fmla="*/ 891315 h 1041673"/>
              <a:gd name="connsiteX13112" fmla="*/ 4847372 w 5155357"/>
              <a:gd name="connsiteY13112" fmla="*/ 890942 h 1041673"/>
              <a:gd name="connsiteX13113" fmla="*/ 4916140 w 5155357"/>
              <a:gd name="connsiteY13113" fmla="*/ 894175 h 1041673"/>
              <a:gd name="connsiteX13114" fmla="*/ 4916948 w 5155357"/>
              <a:gd name="connsiteY13114" fmla="*/ 893367 h 1041673"/>
              <a:gd name="connsiteX13115" fmla="*/ 4916140 w 5155357"/>
              <a:gd name="connsiteY13115" fmla="*/ 892559 h 1041673"/>
              <a:gd name="connsiteX13116" fmla="*/ 4914772 w 5155357"/>
              <a:gd name="connsiteY13116" fmla="*/ 892372 h 1041673"/>
              <a:gd name="connsiteX13117" fmla="*/ 4913715 w 5155357"/>
              <a:gd name="connsiteY13117" fmla="*/ 892807 h 1041673"/>
              <a:gd name="connsiteX13118" fmla="*/ 4914150 w 5155357"/>
              <a:gd name="connsiteY13118" fmla="*/ 893864 h 1041673"/>
              <a:gd name="connsiteX13119" fmla="*/ 4916140 w 5155357"/>
              <a:gd name="connsiteY13119" fmla="*/ 894175 h 1041673"/>
              <a:gd name="connsiteX13120" fmla="*/ 4916140 w 5155357"/>
              <a:gd name="connsiteY13120" fmla="*/ 894175 h 1041673"/>
              <a:gd name="connsiteX13121" fmla="*/ 5010276 w 5155357"/>
              <a:gd name="connsiteY13121" fmla="*/ 913512 h 1041673"/>
              <a:gd name="connsiteX13122" fmla="*/ 4970981 w 5155357"/>
              <a:gd name="connsiteY13122" fmla="*/ 909347 h 1041673"/>
              <a:gd name="connsiteX13123" fmla="*/ 4969799 w 5155357"/>
              <a:gd name="connsiteY13123" fmla="*/ 910279 h 1041673"/>
              <a:gd name="connsiteX13124" fmla="*/ 4970732 w 5155357"/>
              <a:gd name="connsiteY13124" fmla="*/ 911461 h 1041673"/>
              <a:gd name="connsiteX13125" fmla="*/ 5010152 w 5155357"/>
              <a:gd name="connsiteY13125" fmla="*/ 915689 h 1041673"/>
              <a:gd name="connsiteX13126" fmla="*/ 5010276 w 5155357"/>
              <a:gd name="connsiteY13126" fmla="*/ 915689 h 1041673"/>
              <a:gd name="connsiteX13127" fmla="*/ 5011334 w 5155357"/>
              <a:gd name="connsiteY13127" fmla="*/ 914756 h 1041673"/>
              <a:gd name="connsiteX13128" fmla="*/ 5010339 w 5155357"/>
              <a:gd name="connsiteY13128" fmla="*/ 913575 h 1041673"/>
              <a:gd name="connsiteX13129" fmla="*/ 4463426 w 5155357"/>
              <a:gd name="connsiteY13129" fmla="*/ 459182 h 1041673"/>
              <a:gd name="connsiteX13130" fmla="*/ 4463737 w 5155357"/>
              <a:gd name="connsiteY13130" fmla="*/ 458995 h 1041673"/>
              <a:gd name="connsiteX13131" fmla="*/ 4465104 w 5155357"/>
              <a:gd name="connsiteY13131" fmla="*/ 455265 h 1041673"/>
              <a:gd name="connsiteX13132" fmla="*/ 4465727 w 5155357"/>
              <a:gd name="connsiteY13132" fmla="*/ 453088 h 1041673"/>
              <a:gd name="connsiteX13133" fmla="*/ 4465540 w 5155357"/>
              <a:gd name="connsiteY13133" fmla="*/ 452591 h 1041673"/>
              <a:gd name="connsiteX13134" fmla="*/ 4465042 w 5155357"/>
              <a:gd name="connsiteY13134" fmla="*/ 452778 h 1041673"/>
              <a:gd name="connsiteX13135" fmla="*/ 4464421 w 5155357"/>
              <a:gd name="connsiteY13135" fmla="*/ 455016 h 1041673"/>
              <a:gd name="connsiteX13136" fmla="*/ 4463177 w 5155357"/>
              <a:gd name="connsiteY13136" fmla="*/ 458560 h 1041673"/>
              <a:gd name="connsiteX13137" fmla="*/ 4463302 w 5155357"/>
              <a:gd name="connsiteY13137" fmla="*/ 459057 h 1041673"/>
              <a:gd name="connsiteX13138" fmla="*/ 4463488 w 5155357"/>
              <a:gd name="connsiteY13138" fmla="*/ 459120 h 1041673"/>
              <a:gd name="connsiteX13139" fmla="*/ 4456214 w 5155357"/>
              <a:gd name="connsiteY13139" fmla="*/ 496924 h 1041673"/>
              <a:gd name="connsiteX13140" fmla="*/ 4455778 w 5155357"/>
              <a:gd name="connsiteY13140" fmla="*/ 497234 h 1041673"/>
              <a:gd name="connsiteX13141" fmla="*/ 4455530 w 5155357"/>
              <a:gd name="connsiteY13141" fmla="*/ 498043 h 1041673"/>
              <a:gd name="connsiteX13142" fmla="*/ 4455219 w 5155357"/>
              <a:gd name="connsiteY13142" fmla="*/ 499535 h 1041673"/>
              <a:gd name="connsiteX13143" fmla="*/ 4455592 w 5155357"/>
              <a:gd name="connsiteY13143" fmla="*/ 499908 h 1041673"/>
              <a:gd name="connsiteX13144" fmla="*/ 4455592 w 5155357"/>
              <a:gd name="connsiteY13144" fmla="*/ 499908 h 1041673"/>
              <a:gd name="connsiteX13145" fmla="*/ 4455965 w 5155357"/>
              <a:gd name="connsiteY13145" fmla="*/ 499535 h 1041673"/>
              <a:gd name="connsiteX13146" fmla="*/ 4456214 w 5155357"/>
              <a:gd name="connsiteY13146" fmla="*/ 498354 h 1041673"/>
              <a:gd name="connsiteX13147" fmla="*/ 4456524 w 5155357"/>
              <a:gd name="connsiteY13147" fmla="*/ 497359 h 1041673"/>
              <a:gd name="connsiteX13148" fmla="*/ 4456214 w 5155357"/>
              <a:gd name="connsiteY13148" fmla="*/ 496924 h 1041673"/>
              <a:gd name="connsiteX13149" fmla="*/ 4429975 w 5155357"/>
              <a:gd name="connsiteY13149" fmla="*/ 606356 h 1041673"/>
              <a:gd name="connsiteX13150" fmla="*/ 4429539 w 5155357"/>
              <a:gd name="connsiteY13150" fmla="*/ 606667 h 1041673"/>
              <a:gd name="connsiteX13151" fmla="*/ 4429539 w 5155357"/>
              <a:gd name="connsiteY13151" fmla="*/ 606978 h 1041673"/>
              <a:gd name="connsiteX13152" fmla="*/ 4429290 w 5155357"/>
              <a:gd name="connsiteY13152" fmla="*/ 607910 h 1041673"/>
              <a:gd name="connsiteX13153" fmla="*/ 4429477 w 5155357"/>
              <a:gd name="connsiteY13153" fmla="*/ 608470 h 1041673"/>
              <a:gd name="connsiteX13154" fmla="*/ 4429664 w 5155357"/>
              <a:gd name="connsiteY13154" fmla="*/ 608470 h 1041673"/>
              <a:gd name="connsiteX13155" fmla="*/ 4430037 w 5155357"/>
              <a:gd name="connsiteY13155" fmla="*/ 608283 h 1041673"/>
              <a:gd name="connsiteX13156" fmla="*/ 4430348 w 5155357"/>
              <a:gd name="connsiteY13156" fmla="*/ 607040 h 1041673"/>
              <a:gd name="connsiteX13157" fmla="*/ 4430348 w 5155357"/>
              <a:gd name="connsiteY13157" fmla="*/ 606729 h 1041673"/>
              <a:gd name="connsiteX13158" fmla="*/ 4430037 w 5155357"/>
              <a:gd name="connsiteY13158" fmla="*/ 606294 h 1041673"/>
              <a:gd name="connsiteX13159" fmla="*/ 4526039 w 5155357"/>
              <a:gd name="connsiteY13159" fmla="*/ 815272 h 1041673"/>
              <a:gd name="connsiteX13160" fmla="*/ 4525665 w 5155357"/>
              <a:gd name="connsiteY13160" fmla="*/ 815086 h 1041673"/>
              <a:gd name="connsiteX13161" fmla="*/ 4524981 w 5155357"/>
              <a:gd name="connsiteY13161" fmla="*/ 815272 h 1041673"/>
              <a:gd name="connsiteX13162" fmla="*/ 4525168 w 5155357"/>
              <a:gd name="connsiteY13162" fmla="*/ 815956 h 1041673"/>
              <a:gd name="connsiteX13163" fmla="*/ 4525665 w 5155357"/>
              <a:gd name="connsiteY13163" fmla="*/ 816205 h 1041673"/>
              <a:gd name="connsiteX13164" fmla="*/ 4526225 w 5155357"/>
              <a:gd name="connsiteY13164" fmla="*/ 816516 h 1041673"/>
              <a:gd name="connsiteX13165" fmla="*/ 4526536 w 5155357"/>
              <a:gd name="connsiteY13165" fmla="*/ 816640 h 1041673"/>
              <a:gd name="connsiteX13166" fmla="*/ 4526971 w 5155357"/>
              <a:gd name="connsiteY13166" fmla="*/ 816454 h 1041673"/>
              <a:gd name="connsiteX13167" fmla="*/ 4526847 w 5155357"/>
              <a:gd name="connsiteY13167" fmla="*/ 815707 h 1041673"/>
              <a:gd name="connsiteX13168" fmla="*/ 4526039 w 5155357"/>
              <a:gd name="connsiteY13168" fmla="*/ 815272 h 1041673"/>
              <a:gd name="connsiteX13169" fmla="*/ 4632175 w 5155357"/>
              <a:gd name="connsiteY13169" fmla="*/ 842692 h 1041673"/>
              <a:gd name="connsiteX13170" fmla="*/ 4631243 w 5155357"/>
              <a:gd name="connsiteY13170" fmla="*/ 843252 h 1041673"/>
              <a:gd name="connsiteX13171" fmla="*/ 4631802 w 5155357"/>
              <a:gd name="connsiteY13171" fmla="*/ 844185 h 1041673"/>
              <a:gd name="connsiteX13172" fmla="*/ 4636715 w 5155357"/>
              <a:gd name="connsiteY13172" fmla="*/ 845801 h 1041673"/>
              <a:gd name="connsiteX13173" fmla="*/ 4637025 w 5155357"/>
              <a:gd name="connsiteY13173" fmla="*/ 845863 h 1041673"/>
              <a:gd name="connsiteX13174" fmla="*/ 4637709 w 5155357"/>
              <a:gd name="connsiteY13174" fmla="*/ 845366 h 1041673"/>
              <a:gd name="connsiteX13175" fmla="*/ 4637336 w 5155357"/>
              <a:gd name="connsiteY13175" fmla="*/ 844371 h 1041673"/>
              <a:gd name="connsiteX13176" fmla="*/ 4632175 w 5155357"/>
              <a:gd name="connsiteY13176" fmla="*/ 842630 h 1041673"/>
              <a:gd name="connsiteX13177" fmla="*/ 4834190 w 5155357"/>
              <a:gd name="connsiteY13177" fmla="*/ 888828 h 1041673"/>
              <a:gd name="connsiteX13178" fmla="*/ 4832636 w 5155357"/>
              <a:gd name="connsiteY13178" fmla="*/ 888455 h 1041673"/>
              <a:gd name="connsiteX13179" fmla="*/ 4830335 w 5155357"/>
              <a:gd name="connsiteY13179" fmla="*/ 887833 h 1041673"/>
              <a:gd name="connsiteX13180" fmla="*/ 4829651 w 5155357"/>
              <a:gd name="connsiteY13180" fmla="*/ 888144 h 1041673"/>
              <a:gd name="connsiteX13181" fmla="*/ 4829962 w 5155357"/>
              <a:gd name="connsiteY13181" fmla="*/ 888828 h 1041673"/>
              <a:gd name="connsiteX13182" fmla="*/ 4832387 w 5155357"/>
              <a:gd name="connsiteY13182" fmla="*/ 889512 h 1041673"/>
              <a:gd name="connsiteX13183" fmla="*/ 4833941 w 5155357"/>
              <a:gd name="connsiteY13183" fmla="*/ 889885 h 1041673"/>
              <a:gd name="connsiteX13184" fmla="*/ 4834066 w 5155357"/>
              <a:gd name="connsiteY13184" fmla="*/ 889885 h 1041673"/>
              <a:gd name="connsiteX13185" fmla="*/ 4834563 w 5155357"/>
              <a:gd name="connsiteY13185" fmla="*/ 889512 h 1041673"/>
              <a:gd name="connsiteX13186" fmla="*/ 4834190 w 5155357"/>
              <a:gd name="connsiteY13186" fmla="*/ 888828 h 104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Lst>
            <a:rect l="l" t="t" r="r" b="b"/>
            <a:pathLst>
              <a:path w="5155357" h="1041673">
                <a:moveTo>
                  <a:pt x="2847373" y="4478"/>
                </a:moveTo>
                <a:cubicBezTo>
                  <a:pt x="2847373" y="1867"/>
                  <a:pt x="2846689" y="-61"/>
                  <a:pt x="2844015" y="1"/>
                </a:cubicBezTo>
                <a:cubicBezTo>
                  <a:pt x="2843394" y="685"/>
                  <a:pt x="2843394" y="1991"/>
                  <a:pt x="2843456" y="3359"/>
                </a:cubicBezTo>
                <a:cubicBezTo>
                  <a:pt x="2845072" y="3483"/>
                  <a:pt x="2845819" y="4354"/>
                  <a:pt x="2847373" y="4478"/>
                </a:cubicBezTo>
                <a:moveTo>
                  <a:pt x="2823932" y="5597"/>
                </a:moveTo>
                <a:cubicBezTo>
                  <a:pt x="2823435" y="3670"/>
                  <a:pt x="2822751" y="1929"/>
                  <a:pt x="2821134" y="1121"/>
                </a:cubicBezTo>
                <a:cubicBezTo>
                  <a:pt x="2820388" y="2053"/>
                  <a:pt x="2819144" y="2489"/>
                  <a:pt x="2819455" y="4478"/>
                </a:cubicBezTo>
                <a:cubicBezTo>
                  <a:pt x="2820823" y="4976"/>
                  <a:pt x="2822751" y="6592"/>
                  <a:pt x="2823932" y="5597"/>
                </a:cubicBezTo>
                <a:moveTo>
                  <a:pt x="450309" y="40230"/>
                </a:moveTo>
                <a:cubicBezTo>
                  <a:pt x="450372" y="38862"/>
                  <a:pt x="450434" y="37494"/>
                  <a:pt x="449190" y="37432"/>
                </a:cubicBezTo>
                <a:cubicBezTo>
                  <a:pt x="449128" y="38800"/>
                  <a:pt x="449066" y="40168"/>
                  <a:pt x="450309" y="40230"/>
                </a:cubicBezTo>
                <a:moveTo>
                  <a:pt x="425750" y="39608"/>
                </a:moveTo>
                <a:cubicBezTo>
                  <a:pt x="425003" y="44210"/>
                  <a:pt x="428050" y="40790"/>
                  <a:pt x="425750" y="39608"/>
                </a:cubicBezTo>
                <a:moveTo>
                  <a:pt x="482704" y="63671"/>
                </a:moveTo>
                <a:cubicBezTo>
                  <a:pt x="480403" y="63609"/>
                  <a:pt x="479284" y="64728"/>
                  <a:pt x="479346" y="67029"/>
                </a:cubicBezTo>
                <a:lnTo>
                  <a:pt x="483264" y="67029"/>
                </a:lnTo>
                <a:cubicBezTo>
                  <a:pt x="483636" y="65350"/>
                  <a:pt x="482331" y="65412"/>
                  <a:pt x="482704" y="63671"/>
                </a:cubicBezTo>
                <a:moveTo>
                  <a:pt x="459823" y="68086"/>
                </a:moveTo>
                <a:cubicBezTo>
                  <a:pt x="459387" y="64977"/>
                  <a:pt x="455532" y="65661"/>
                  <a:pt x="455346" y="68645"/>
                </a:cubicBezTo>
                <a:cubicBezTo>
                  <a:pt x="456154" y="69391"/>
                  <a:pt x="459760" y="69765"/>
                  <a:pt x="459823" y="68086"/>
                </a:cubicBezTo>
                <a:moveTo>
                  <a:pt x="497191" y="78718"/>
                </a:moveTo>
                <a:cubicBezTo>
                  <a:pt x="497751" y="76853"/>
                  <a:pt x="496445" y="76915"/>
                  <a:pt x="494953" y="77039"/>
                </a:cubicBezTo>
                <a:cubicBezTo>
                  <a:pt x="494766" y="78532"/>
                  <a:pt x="495699" y="78842"/>
                  <a:pt x="497191" y="78718"/>
                </a:cubicBezTo>
                <a:moveTo>
                  <a:pt x="312462" y="101599"/>
                </a:moveTo>
                <a:cubicBezTo>
                  <a:pt x="310659" y="101848"/>
                  <a:pt x="308856" y="102097"/>
                  <a:pt x="308545" y="103838"/>
                </a:cubicBezTo>
                <a:cubicBezTo>
                  <a:pt x="309913" y="104957"/>
                  <a:pt x="311716" y="102843"/>
                  <a:pt x="312462" y="101599"/>
                </a:cubicBezTo>
                <a:moveTo>
                  <a:pt x="271114" y="113351"/>
                </a:moveTo>
                <a:cubicBezTo>
                  <a:pt x="270865" y="111983"/>
                  <a:pt x="273663" y="113662"/>
                  <a:pt x="272793" y="111672"/>
                </a:cubicBezTo>
                <a:cubicBezTo>
                  <a:pt x="271798" y="111548"/>
                  <a:pt x="269498" y="112729"/>
                  <a:pt x="271114" y="113351"/>
                </a:cubicBezTo>
                <a:moveTo>
                  <a:pt x="271114" y="118885"/>
                </a:moveTo>
                <a:cubicBezTo>
                  <a:pt x="272544" y="119009"/>
                  <a:pt x="272855" y="118014"/>
                  <a:pt x="273353" y="117206"/>
                </a:cubicBezTo>
                <a:cubicBezTo>
                  <a:pt x="271984" y="117082"/>
                  <a:pt x="271612" y="118076"/>
                  <a:pt x="271114" y="118885"/>
                </a:cubicBezTo>
                <a:moveTo>
                  <a:pt x="251591" y="132315"/>
                </a:moveTo>
                <a:cubicBezTo>
                  <a:pt x="250347" y="132129"/>
                  <a:pt x="249476" y="132439"/>
                  <a:pt x="249352" y="133434"/>
                </a:cubicBezTo>
                <a:cubicBezTo>
                  <a:pt x="250658" y="133621"/>
                  <a:pt x="251466" y="133310"/>
                  <a:pt x="251591" y="132315"/>
                </a:cubicBezTo>
                <a:moveTo>
                  <a:pt x="177910" y="160233"/>
                </a:moveTo>
                <a:cubicBezTo>
                  <a:pt x="177724" y="160855"/>
                  <a:pt x="174988" y="161601"/>
                  <a:pt x="176791" y="162471"/>
                </a:cubicBezTo>
                <a:cubicBezTo>
                  <a:pt x="176978" y="161849"/>
                  <a:pt x="179713" y="161103"/>
                  <a:pt x="177910" y="160233"/>
                </a:cubicBezTo>
                <a:moveTo>
                  <a:pt x="404547" y="193125"/>
                </a:moveTo>
                <a:lnTo>
                  <a:pt x="405666" y="193125"/>
                </a:lnTo>
                <a:lnTo>
                  <a:pt x="405666" y="192005"/>
                </a:lnTo>
                <a:lnTo>
                  <a:pt x="404547" y="192005"/>
                </a:lnTo>
                <a:lnTo>
                  <a:pt x="404547" y="193125"/>
                </a:lnTo>
                <a:close/>
                <a:moveTo>
                  <a:pt x="381106" y="193684"/>
                </a:moveTo>
                <a:cubicBezTo>
                  <a:pt x="381106" y="194244"/>
                  <a:pt x="380671" y="194368"/>
                  <a:pt x="380546" y="194803"/>
                </a:cubicBezTo>
                <a:cubicBezTo>
                  <a:pt x="381230" y="194803"/>
                  <a:pt x="381293" y="195487"/>
                  <a:pt x="382225" y="195363"/>
                </a:cubicBezTo>
                <a:cubicBezTo>
                  <a:pt x="382225" y="194368"/>
                  <a:pt x="381790" y="193933"/>
                  <a:pt x="381106" y="193684"/>
                </a:cubicBezTo>
                <a:moveTo>
                  <a:pt x="140480" y="203757"/>
                </a:moveTo>
                <a:cubicBezTo>
                  <a:pt x="140355" y="204565"/>
                  <a:pt x="139547" y="204690"/>
                  <a:pt x="139360" y="205436"/>
                </a:cubicBezTo>
                <a:cubicBezTo>
                  <a:pt x="140542" y="205933"/>
                  <a:pt x="141847" y="204006"/>
                  <a:pt x="140480" y="203757"/>
                </a:cubicBezTo>
                <a:moveTo>
                  <a:pt x="4194198" y="254556"/>
                </a:moveTo>
                <a:cubicBezTo>
                  <a:pt x="4195690" y="254742"/>
                  <a:pt x="4196063" y="253810"/>
                  <a:pt x="4195877" y="252318"/>
                </a:cubicBezTo>
                <a:cubicBezTo>
                  <a:pt x="4194385" y="252131"/>
                  <a:pt x="4194073" y="253064"/>
                  <a:pt x="4194198" y="254556"/>
                </a:cubicBezTo>
                <a:moveTo>
                  <a:pt x="4166280" y="275261"/>
                </a:moveTo>
                <a:cubicBezTo>
                  <a:pt x="4165223" y="275510"/>
                  <a:pt x="4163855" y="275448"/>
                  <a:pt x="4164042" y="276940"/>
                </a:cubicBezTo>
                <a:cubicBezTo>
                  <a:pt x="4165410" y="277064"/>
                  <a:pt x="4165783" y="276069"/>
                  <a:pt x="4166280" y="275261"/>
                </a:cubicBezTo>
                <a:moveTo>
                  <a:pt x="4132829" y="296464"/>
                </a:moveTo>
                <a:cubicBezTo>
                  <a:pt x="4134570" y="296712"/>
                  <a:pt x="4135129" y="295780"/>
                  <a:pt x="4135626" y="294785"/>
                </a:cubicBezTo>
                <a:lnTo>
                  <a:pt x="4133388" y="294785"/>
                </a:lnTo>
                <a:cubicBezTo>
                  <a:pt x="4133388" y="295531"/>
                  <a:pt x="4133140" y="296028"/>
                  <a:pt x="4132829" y="296464"/>
                </a:cubicBezTo>
                <a:moveTo>
                  <a:pt x="826545" y="360631"/>
                </a:moveTo>
                <a:cubicBezTo>
                  <a:pt x="825986" y="361377"/>
                  <a:pt x="825986" y="362682"/>
                  <a:pt x="825425" y="363429"/>
                </a:cubicBezTo>
                <a:cubicBezTo>
                  <a:pt x="826794" y="363802"/>
                  <a:pt x="827478" y="360755"/>
                  <a:pt x="826545" y="360631"/>
                </a:cubicBezTo>
                <a:moveTo>
                  <a:pt x="65121" y="362309"/>
                </a:moveTo>
                <a:cubicBezTo>
                  <a:pt x="63877" y="362061"/>
                  <a:pt x="62074" y="363988"/>
                  <a:pt x="63442" y="364548"/>
                </a:cubicBezTo>
                <a:cubicBezTo>
                  <a:pt x="63628" y="363429"/>
                  <a:pt x="64934" y="363429"/>
                  <a:pt x="65121" y="362309"/>
                </a:cubicBezTo>
                <a:moveTo>
                  <a:pt x="41119" y="364548"/>
                </a:moveTo>
                <a:cubicBezTo>
                  <a:pt x="39689" y="363926"/>
                  <a:pt x="38633" y="366413"/>
                  <a:pt x="40001" y="366786"/>
                </a:cubicBezTo>
                <a:cubicBezTo>
                  <a:pt x="39565" y="365232"/>
                  <a:pt x="41119" y="365667"/>
                  <a:pt x="41119" y="364548"/>
                </a:cubicBezTo>
                <a:moveTo>
                  <a:pt x="38322" y="369025"/>
                </a:moveTo>
                <a:lnTo>
                  <a:pt x="39441" y="369025"/>
                </a:lnTo>
                <a:lnTo>
                  <a:pt x="39441" y="367905"/>
                </a:lnTo>
                <a:lnTo>
                  <a:pt x="38322" y="367905"/>
                </a:lnTo>
                <a:lnTo>
                  <a:pt x="38322" y="369025"/>
                </a:lnTo>
                <a:close/>
                <a:moveTo>
                  <a:pt x="1136935" y="371760"/>
                </a:moveTo>
                <a:cubicBezTo>
                  <a:pt x="1136873" y="372444"/>
                  <a:pt x="1135940" y="373004"/>
                  <a:pt x="1136935" y="373439"/>
                </a:cubicBezTo>
                <a:cubicBezTo>
                  <a:pt x="1136996" y="372755"/>
                  <a:pt x="1137929" y="372196"/>
                  <a:pt x="1136935" y="371760"/>
                </a:cubicBezTo>
                <a:moveTo>
                  <a:pt x="783021" y="478395"/>
                </a:moveTo>
                <a:cubicBezTo>
                  <a:pt x="783393" y="477959"/>
                  <a:pt x="784388" y="475659"/>
                  <a:pt x="782461" y="476156"/>
                </a:cubicBezTo>
                <a:cubicBezTo>
                  <a:pt x="782585" y="476965"/>
                  <a:pt x="782275" y="478208"/>
                  <a:pt x="783021" y="478395"/>
                </a:cubicBezTo>
                <a:moveTo>
                  <a:pt x="782461" y="478954"/>
                </a:moveTo>
                <a:cubicBezTo>
                  <a:pt x="780347" y="478954"/>
                  <a:pt x="779601" y="482374"/>
                  <a:pt x="780223" y="483431"/>
                </a:cubicBezTo>
                <a:cubicBezTo>
                  <a:pt x="782212" y="483182"/>
                  <a:pt x="782088" y="480820"/>
                  <a:pt x="782461" y="478954"/>
                </a:cubicBezTo>
                <a:moveTo>
                  <a:pt x="1697961" y="492944"/>
                </a:moveTo>
                <a:cubicBezTo>
                  <a:pt x="1696655" y="493131"/>
                  <a:pt x="1695536" y="493504"/>
                  <a:pt x="1695163" y="494623"/>
                </a:cubicBezTo>
                <a:cubicBezTo>
                  <a:pt x="1696593" y="494561"/>
                  <a:pt x="1698024" y="494499"/>
                  <a:pt x="1697961" y="492944"/>
                </a:cubicBezTo>
                <a:moveTo>
                  <a:pt x="3764552" y="511908"/>
                </a:moveTo>
                <a:cubicBezTo>
                  <a:pt x="3764365" y="512654"/>
                  <a:pt x="3764925" y="514085"/>
                  <a:pt x="3765111" y="513028"/>
                </a:cubicBezTo>
                <a:cubicBezTo>
                  <a:pt x="3765236" y="512281"/>
                  <a:pt x="3764739" y="510851"/>
                  <a:pt x="3764552" y="511908"/>
                </a:cubicBezTo>
                <a:moveTo>
                  <a:pt x="4213722" y="475099"/>
                </a:moveTo>
                <a:cubicBezTo>
                  <a:pt x="4213722" y="475410"/>
                  <a:pt x="4213659" y="475783"/>
                  <a:pt x="4213162" y="475659"/>
                </a:cubicBezTo>
                <a:lnTo>
                  <a:pt x="4213162" y="476778"/>
                </a:lnTo>
                <a:cubicBezTo>
                  <a:pt x="4214530" y="477649"/>
                  <a:pt x="4214778" y="474913"/>
                  <a:pt x="4213722" y="475099"/>
                </a:cubicBezTo>
                <a:moveTo>
                  <a:pt x="4212664" y="477897"/>
                </a:moveTo>
                <a:cubicBezTo>
                  <a:pt x="4212664" y="478706"/>
                  <a:pt x="4210613" y="480198"/>
                  <a:pt x="4212105" y="480695"/>
                </a:cubicBezTo>
                <a:cubicBezTo>
                  <a:pt x="4212292" y="480011"/>
                  <a:pt x="4214343" y="478581"/>
                  <a:pt x="4212664" y="477897"/>
                </a:cubicBezTo>
                <a:moveTo>
                  <a:pt x="831581" y="619662"/>
                </a:moveTo>
                <a:cubicBezTo>
                  <a:pt x="831892" y="618481"/>
                  <a:pt x="833509" y="616615"/>
                  <a:pt x="831581" y="616304"/>
                </a:cubicBezTo>
                <a:cubicBezTo>
                  <a:pt x="832389" y="617921"/>
                  <a:pt x="830089" y="619164"/>
                  <a:pt x="831581" y="619662"/>
                </a:cubicBezTo>
                <a:moveTo>
                  <a:pt x="4155150" y="575578"/>
                </a:moveTo>
                <a:cubicBezTo>
                  <a:pt x="4155026" y="576386"/>
                  <a:pt x="4154217" y="576511"/>
                  <a:pt x="4154031" y="577257"/>
                </a:cubicBezTo>
                <a:cubicBezTo>
                  <a:pt x="4155212" y="577754"/>
                  <a:pt x="4156518" y="575827"/>
                  <a:pt x="4155150" y="575578"/>
                </a:cubicBezTo>
                <a:moveTo>
                  <a:pt x="1684531" y="678233"/>
                </a:moveTo>
                <a:cubicBezTo>
                  <a:pt x="1684904" y="678544"/>
                  <a:pt x="1687205" y="679539"/>
                  <a:pt x="1687329" y="678233"/>
                </a:cubicBezTo>
                <a:cubicBezTo>
                  <a:pt x="1686334" y="678544"/>
                  <a:pt x="1685028" y="676616"/>
                  <a:pt x="1684531" y="678233"/>
                </a:cubicBezTo>
                <a:moveTo>
                  <a:pt x="4113802" y="638626"/>
                </a:moveTo>
                <a:cubicBezTo>
                  <a:pt x="4113989" y="637507"/>
                  <a:pt x="4115294" y="637507"/>
                  <a:pt x="4115481" y="636388"/>
                </a:cubicBezTo>
                <a:cubicBezTo>
                  <a:pt x="4114238" y="636139"/>
                  <a:pt x="4112372" y="638066"/>
                  <a:pt x="4113802" y="638626"/>
                </a:cubicBezTo>
                <a:moveTo>
                  <a:pt x="1723641" y="693902"/>
                </a:moveTo>
                <a:cubicBezTo>
                  <a:pt x="1723703" y="695394"/>
                  <a:pt x="1725320" y="695456"/>
                  <a:pt x="1726812" y="695518"/>
                </a:cubicBezTo>
                <a:cubicBezTo>
                  <a:pt x="1726812" y="695518"/>
                  <a:pt x="1726936" y="695518"/>
                  <a:pt x="1726936" y="695581"/>
                </a:cubicBezTo>
                <a:cubicBezTo>
                  <a:pt x="1729547" y="696264"/>
                  <a:pt x="1732159" y="697011"/>
                  <a:pt x="1734770" y="697757"/>
                </a:cubicBezTo>
                <a:cubicBezTo>
                  <a:pt x="1743102" y="700119"/>
                  <a:pt x="1751745" y="702544"/>
                  <a:pt x="1760636" y="703601"/>
                </a:cubicBezTo>
                <a:cubicBezTo>
                  <a:pt x="1760636" y="703601"/>
                  <a:pt x="1760698" y="703601"/>
                  <a:pt x="1760760" y="703601"/>
                </a:cubicBezTo>
                <a:cubicBezTo>
                  <a:pt x="1761320" y="703601"/>
                  <a:pt x="1761756" y="703166"/>
                  <a:pt x="1761818" y="702669"/>
                </a:cubicBezTo>
                <a:cubicBezTo>
                  <a:pt x="1761879" y="702047"/>
                  <a:pt x="1761444" y="701550"/>
                  <a:pt x="1760885" y="701425"/>
                </a:cubicBezTo>
                <a:cubicBezTo>
                  <a:pt x="1752180" y="700368"/>
                  <a:pt x="1743662" y="697943"/>
                  <a:pt x="1735392" y="695643"/>
                </a:cubicBezTo>
                <a:cubicBezTo>
                  <a:pt x="1732843" y="694959"/>
                  <a:pt x="1730293" y="694213"/>
                  <a:pt x="1727744" y="693529"/>
                </a:cubicBezTo>
                <a:cubicBezTo>
                  <a:pt x="1726501" y="692534"/>
                  <a:pt x="1724884" y="692969"/>
                  <a:pt x="1723641" y="693902"/>
                </a:cubicBezTo>
                <a:moveTo>
                  <a:pt x="4097077" y="650378"/>
                </a:moveTo>
                <a:cubicBezTo>
                  <a:pt x="4097077" y="649694"/>
                  <a:pt x="4097761" y="649631"/>
                  <a:pt x="4097636" y="648699"/>
                </a:cubicBezTo>
                <a:lnTo>
                  <a:pt x="4096517" y="648699"/>
                </a:lnTo>
                <a:cubicBezTo>
                  <a:pt x="4096517" y="649383"/>
                  <a:pt x="4095833" y="649445"/>
                  <a:pt x="4095957" y="650378"/>
                </a:cubicBezTo>
                <a:lnTo>
                  <a:pt x="4097077" y="650378"/>
                </a:lnTo>
                <a:close/>
                <a:moveTo>
                  <a:pt x="1765486" y="704472"/>
                </a:moveTo>
                <a:cubicBezTo>
                  <a:pt x="1766605" y="704658"/>
                  <a:pt x="1766605" y="705964"/>
                  <a:pt x="1767724" y="706151"/>
                </a:cubicBezTo>
                <a:cubicBezTo>
                  <a:pt x="1767724" y="705405"/>
                  <a:pt x="1767973" y="704907"/>
                  <a:pt x="1768284" y="704472"/>
                </a:cubicBezTo>
                <a:cubicBezTo>
                  <a:pt x="1767973" y="704161"/>
                  <a:pt x="1765611" y="703166"/>
                  <a:pt x="1765486" y="704472"/>
                </a:cubicBezTo>
                <a:moveTo>
                  <a:pt x="1800119" y="712866"/>
                </a:moveTo>
                <a:cubicBezTo>
                  <a:pt x="1801300" y="713177"/>
                  <a:pt x="1803165" y="714793"/>
                  <a:pt x="1803476" y="712866"/>
                </a:cubicBezTo>
                <a:cubicBezTo>
                  <a:pt x="1801860" y="713612"/>
                  <a:pt x="1800616" y="711374"/>
                  <a:pt x="1800119" y="712866"/>
                </a:cubicBezTo>
                <a:moveTo>
                  <a:pt x="1711889" y="716223"/>
                </a:moveTo>
                <a:cubicBezTo>
                  <a:pt x="1712573" y="716223"/>
                  <a:pt x="1712635" y="716907"/>
                  <a:pt x="1713568" y="716783"/>
                </a:cubicBezTo>
                <a:cubicBezTo>
                  <a:pt x="1713506" y="716099"/>
                  <a:pt x="1713692" y="715166"/>
                  <a:pt x="1713008" y="715104"/>
                </a:cubicBezTo>
                <a:cubicBezTo>
                  <a:pt x="1713008" y="715850"/>
                  <a:pt x="1712014" y="715602"/>
                  <a:pt x="1711889" y="716223"/>
                </a:cubicBezTo>
                <a:moveTo>
                  <a:pt x="1735703" y="723747"/>
                </a:moveTo>
                <a:cubicBezTo>
                  <a:pt x="1737133" y="724182"/>
                  <a:pt x="1738563" y="724680"/>
                  <a:pt x="1739993" y="725301"/>
                </a:cubicBezTo>
                <a:cubicBezTo>
                  <a:pt x="1742418" y="726296"/>
                  <a:pt x="1744967" y="727291"/>
                  <a:pt x="1747766" y="727602"/>
                </a:cubicBezTo>
                <a:cubicBezTo>
                  <a:pt x="1747766" y="727602"/>
                  <a:pt x="1747828" y="727602"/>
                  <a:pt x="1747889" y="727602"/>
                </a:cubicBezTo>
                <a:cubicBezTo>
                  <a:pt x="1748387" y="727602"/>
                  <a:pt x="1748822" y="727229"/>
                  <a:pt x="1748884" y="726669"/>
                </a:cubicBezTo>
                <a:cubicBezTo>
                  <a:pt x="1748947" y="726110"/>
                  <a:pt x="1748574" y="725612"/>
                  <a:pt x="1748014" y="725550"/>
                </a:cubicBezTo>
                <a:cubicBezTo>
                  <a:pt x="1745465" y="725239"/>
                  <a:pt x="1743165" y="724306"/>
                  <a:pt x="1740740" y="723374"/>
                </a:cubicBezTo>
                <a:cubicBezTo>
                  <a:pt x="1739185" y="722752"/>
                  <a:pt x="1737568" y="722130"/>
                  <a:pt x="1735890" y="721695"/>
                </a:cubicBezTo>
                <a:cubicBezTo>
                  <a:pt x="1735703" y="721695"/>
                  <a:pt x="1735578" y="721695"/>
                  <a:pt x="1735454" y="721695"/>
                </a:cubicBezTo>
                <a:cubicBezTo>
                  <a:pt x="1733838" y="721260"/>
                  <a:pt x="1733340" y="719768"/>
                  <a:pt x="1732035" y="719084"/>
                </a:cubicBezTo>
                <a:lnTo>
                  <a:pt x="1730356" y="719084"/>
                </a:lnTo>
                <a:cubicBezTo>
                  <a:pt x="1731040" y="720762"/>
                  <a:pt x="1730791" y="721260"/>
                  <a:pt x="1729796" y="722441"/>
                </a:cubicBezTo>
                <a:lnTo>
                  <a:pt x="1729796" y="722441"/>
                </a:lnTo>
                <a:cubicBezTo>
                  <a:pt x="1729485" y="722441"/>
                  <a:pt x="1729112" y="722441"/>
                  <a:pt x="1728739" y="722317"/>
                </a:cubicBezTo>
                <a:cubicBezTo>
                  <a:pt x="1728304" y="722255"/>
                  <a:pt x="1727931" y="722130"/>
                  <a:pt x="1727433" y="722192"/>
                </a:cubicBezTo>
                <a:cubicBezTo>
                  <a:pt x="1726998" y="722006"/>
                  <a:pt x="1726812" y="721633"/>
                  <a:pt x="1726625" y="721073"/>
                </a:cubicBezTo>
                <a:cubicBezTo>
                  <a:pt x="1726438" y="720576"/>
                  <a:pt x="1726189" y="720016"/>
                  <a:pt x="1725630" y="719705"/>
                </a:cubicBezTo>
                <a:lnTo>
                  <a:pt x="1725817" y="719705"/>
                </a:lnTo>
                <a:cubicBezTo>
                  <a:pt x="1723703" y="719270"/>
                  <a:pt x="1722895" y="715415"/>
                  <a:pt x="1720221" y="717405"/>
                </a:cubicBezTo>
                <a:lnTo>
                  <a:pt x="1720221" y="717529"/>
                </a:lnTo>
                <a:cubicBezTo>
                  <a:pt x="1720221" y="717529"/>
                  <a:pt x="1719848" y="717529"/>
                  <a:pt x="1719661" y="717467"/>
                </a:cubicBezTo>
                <a:cubicBezTo>
                  <a:pt x="1719163" y="717405"/>
                  <a:pt x="1718729" y="717343"/>
                  <a:pt x="1718231" y="717280"/>
                </a:cubicBezTo>
                <a:lnTo>
                  <a:pt x="1718231" y="717280"/>
                </a:lnTo>
                <a:cubicBezTo>
                  <a:pt x="1717858" y="717280"/>
                  <a:pt x="1717547" y="717591"/>
                  <a:pt x="1717547" y="717964"/>
                </a:cubicBezTo>
                <a:cubicBezTo>
                  <a:pt x="1717547" y="718337"/>
                  <a:pt x="1717858" y="718648"/>
                  <a:pt x="1718231" y="718648"/>
                </a:cubicBezTo>
                <a:cubicBezTo>
                  <a:pt x="1718604" y="718648"/>
                  <a:pt x="1719040" y="718711"/>
                  <a:pt x="1719412" y="718773"/>
                </a:cubicBezTo>
                <a:cubicBezTo>
                  <a:pt x="1719661" y="718773"/>
                  <a:pt x="1719972" y="718835"/>
                  <a:pt x="1720221" y="718897"/>
                </a:cubicBezTo>
                <a:lnTo>
                  <a:pt x="1720221" y="719084"/>
                </a:lnTo>
                <a:cubicBezTo>
                  <a:pt x="1721713" y="719768"/>
                  <a:pt x="1722272" y="721446"/>
                  <a:pt x="1725195" y="720762"/>
                </a:cubicBezTo>
                <a:lnTo>
                  <a:pt x="1725071" y="720514"/>
                </a:lnTo>
                <a:cubicBezTo>
                  <a:pt x="1725071" y="720514"/>
                  <a:pt x="1725506" y="720949"/>
                  <a:pt x="1725692" y="721384"/>
                </a:cubicBezTo>
                <a:cubicBezTo>
                  <a:pt x="1725941" y="722006"/>
                  <a:pt x="1726189" y="722690"/>
                  <a:pt x="1727122" y="723001"/>
                </a:cubicBezTo>
                <a:lnTo>
                  <a:pt x="1727185" y="723001"/>
                </a:lnTo>
                <a:cubicBezTo>
                  <a:pt x="1727185" y="723001"/>
                  <a:pt x="1727247" y="723001"/>
                  <a:pt x="1727247" y="723001"/>
                </a:cubicBezTo>
                <a:cubicBezTo>
                  <a:pt x="1727620" y="723001"/>
                  <a:pt x="1727993" y="723001"/>
                  <a:pt x="1728429" y="723125"/>
                </a:cubicBezTo>
                <a:cubicBezTo>
                  <a:pt x="1728801" y="723187"/>
                  <a:pt x="1729236" y="723249"/>
                  <a:pt x="1729610" y="723249"/>
                </a:cubicBezTo>
                <a:cubicBezTo>
                  <a:pt x="1729858" y="723249"/>
                  <a:pt x="1730044" y="723187"/>
                  <a:pt x="1730293" y="723125"/>
                </a:cubicBezTo>
                <a:lnTo>
                  <a:pt x="1730169" y="723498"/>
                </a:lnTo>
                <a:cubicBezTo>
                  <a:pt x="1731848" y="724182"/>
                  <a:pt x="1734211" y="725115"/>
                  <a:pt x="1735516" y="723747"/>
                </a:cubicBezTo>
                <a:moveTo>
                  <a:pt x="1742045" y="717343"/>
                </a:moveTo>
                <a:cubicBezTo>
                  <a:pt x="1741299" y="717156"/>
                  <a:pt x="1740988" y="716534"/>
                  <a:pt x="1739807" y="716783"/>
                </a:cubicBezTo>
                <a:cubicBezTo>
                  <a:pt x="1738936" y="718337"/>
                  <a:pt x="1742232" y="718337"/>
                  <a:pt x="1742045" y="717343"/>
                </a:cubicBezTo>
                <a:moveTo>
                  <a:pt x="1769963" y="722939"/>
                </a:moveTo>
                <a:cubicBezTo>
                  <a:pt x="1769590" y="722503"/>
                  <a:pt x="1766854" y="721695"/>
                  <a:pt x="1766605" y="722939"/>
                </a:cubicBezTo>
                <a:cubicBezTo>
                  <a:pt x="1766978" y="723374"/>
                  <a:pt x="1769714" y="724182"/>
                  <a:pt x="1769963" y="722939"/>
                </a:cubicBezTo>
                <a:moveTo>
                  <a:pt x="1777238" y="725674"/>
                </a:moveTo>
                <a:cubicBezTo>
                  <a:pt x="1778294" y="725115"/>
                  <a:pt x="1779103" y="727353"/>
                  <a:pt x="1779476" y="725674"/>
                </a:cubicBezTo>
                <a:cubicBezTo>
                  <a:pt x="1779165" y="725488"/>
                  <a:pt x="1777300" y="724306"/>
                  <a:pt x="1777238" y="725674"/>
                </a:cubicBezTo>
                <a:moveTo>
                  <a:pt x="1788927" y="727913"/>
                </a:moveTo>
                <a:cubicBezTo>
                  <a:pt x="1787932" y="728099"/>
                  <a:pt x="1786129" y="726358"/>
                  <a:pt x="1785569" y="727913"/>
                </a:cubicBezTo>
                <a:cubicBezTo>
                  <a:pt x="1785943" y="728348"/>
                  <a:pt x="1788678" y="729156"/>
                  <a:pt x="1788927" y="727913"/>
                </a:cubicBezTo>
                <a:moveTo>
                  <a:pt x="1771082" y="733509"/>
                </a:moveTo>
                <a:cubicBezTo>
                  <a:pt x="1771020" y="732514"/>
                  <a:pt x="1771642" y="732203"/>
                  <a:pt x="1772760" y="732390"/>
                </a:cubicBezTo>
                <a:cubicBezTo>
                  <a:pt x="1772263" y="727788"/>
                  <a:pt x="1768221" y="727353"/>
                  <a:pt x="1764927" y="729592"/>
                </a:cubicBezTo>
                <a:lnTo>
                  <a:pt x="1764927" y="729592"/>
                </a:lnTo>
                <a:cubicBezTo>
                  <a:pt x="1764118" y="729219"/>
                  <a:pt x="1763248" y="729094"/>
                  <a:pt x="1762377" y="729032"/>
                </a:cubicBezTo>
                <a:cubicBezTo>
                  <a:pt x="1761818" y="729032"/>
                  <a:pt x="1761320" y="728908"/>
                  <a:pt x="1760823" y="728783"/>
                </a:cubicBezTo>
                <a:cubicBezTo>
                  <a:pt x="1760512" y="728721"/>
                  <a:pt x="1760263" y="728908"/>
                  <a:pt x="1760139" y="729156"/>
                </a:cubicBezTo>
                <a:cubicBezTo>
                  <a:pt x="1760077" y="729467"/>
                  <a:pt x="1760201" y="729716"/>
                  <a:pt x="1760512" y="729840"/>
                </a:cubicBezTo>
                <a:cubicBezTo>
                  <a:pt x="1761072" y="730027"/>
                  <a:pt x="1761693" y="730089"/>
                  <a:pt x="1762253" y="730089"/>
                </a:cubicBezTo>
                <a:cubicBezTo>
                  <a:pt x="1763061" y="730151"/>
                  <a:pt x="1763807" y="730276"/>
                  <a:pt x="1764491" y="730649"/>
                </a:cubicBezTo>
                <a:lnTo>
                  <a:pt x="1764304" y="730649"/>
                </a:lnTo>
                <a:cubicBezTo>
                  <a:pt x="1765796" y="732327"/>
                  <a:pt x="1768346" y="733011"/>
                  <a:pt x="1771020" y="733509"/>
                </a:cubicBezTo>
                <a:moveTo>
                  <a:pt x="1833073" y="727913"/>
                </a:moveTo>
                <a:cubicBezTo>
                  <a:pt x="1832202" y="727913"/>
                  <a:pt x="1831145" y="727851"/>
                  <a:pt x="1831394" y="729032"/>
                </a:cubicBezTo>
                <a:cubicBezTo>
                  <a:pt x="1832389" y="729032"/>
                  <a:pt x="1832824" y="728597"/>
                  <a:pt x="1833073" y="727913"/>
                </a:cubicBezTo>
                <a:moveTo>
                  <a:pt x="1833632" y="729032"/>
                </a:moveTo>
                <a:cubicBezTo>
                  <a:pt x="1834378" y="729219"/>
                  <a:pt x="1834690" y="729840"/>
                  <a:pt x="1835871" y="729592"/>
                </a:cubicBezTo>
                <a:cubicBezTo>
                  <a:pt x="1836741" y="728037"/>
                  <a:pt x="1833446" y="728037"/>
                  <a:pt x="1833632" y="729032"/>
                </a:cubicBezTo>
                <a:moveTo>
                  <a:pt x="1804596" y="741903"/>
                </a:moveTo>
                <a:cubicBezTo>
                  <a:pt x="1808824" y="743768"/>
                  <a:pt x="1807331" y="740410"/>
                  <a:pt x="1804596" y="741903"/>
                </a:cubicBezTo>
                <a:moveTo>
                  <a:pt x="2333228" y="741903"/>
                </a:moveTo>
                <a:cubicBezTo>
                  <a:pt x="2333165" y="742587"/>
                  <a:pt x="2332233" y="743146"/>
                  <a:pt x="2333228" y="743581"/>
                </a:cubicBezTo>
                <a:cubicBezTo>
                  <a:pt x="2333290" y="742898"/>
                  <a:pt x="2334223" y="742338"/>
                  <a:pt x="2333228" y="741903"/>
                </a:cubicBezTo>
                <a:moveTo>
                  <a:pt x="1999957" y="745260"/>
                </a:moveTo>
                <a:cubicBezTo>
                  <a:pt x="2000952" y="745758"/>
                  <a:pt x="2001573" y="746628"/>
                  <a:pt x="2002755" y="746939"/>
                </a:cubicBezTo>
                <a:cubicBezTo>
                  <a:pt x="2002755" y="745758"/>
                  <a:pt x="2000516" y="744079"/>
                  <a:pt x="1999957" y="745260"/>
                </a:cubicBezTo>
                <a:moveTo>
                  <a:pt x="1845259" y="750608"/>
                </a:moveTo>
                <a:cubicBezTo>
                  <a:pt x="1845695" y="750670"/>
                  <a:pt x="1846130" y="750794"/>
                  <a:pt x="1846627" y="750981"/>
                </a:cubicBezTo>
                <a:cubicBezTo>
                  <a:pt x="1847187" y="751167"/>
                  <a:pt x="1847747" y="751354"/>
                  <a:pt x="1848306" y="751416"/>
                </a:cubicBezTo>
                <a:cubicBezTo>
                  <a:pt x="1848306" y="751416"/>
                  <a:pt x="1848306" y="751416"/>
                  <a:pt x="1848368" y="751416"/>
                </a:cubicBezTo>
                <a:cubicBezTo>
                  <a:pt x="1848679" y="751416"/>
                  <a:pt x="1848928" y="751229"/>
                  <a:pt x="1848928" y="750918"/>
                </a:cubicBezTo>
                <a:cubicBezTo>
                  <a:pt x="1848928" y="750608"/>
                  <a:pt x="1848742" y="750297"/>
                  <a:pt x="1848430" y="750297"/>
                </a:cubicBezTo>
                <a:cubicBezTo>
                  <a:pt x="1847933" y="750297"/>
                  <a:pt x="1847435" y="750110"/>
                  <a:pt x="1846938" y="749924"/>
                </a:cubicBezTo>
                <a:cubicBezTo>
                  <a:pt x="1846503" y="749799"/>
                  <a:pt x="1846005" y="749675"/>
                  <a:pt x="1845508" y="749551"/>
                </a:cubicBezTo>
                <a:cubicBezTo>
                  <a:pt x="1844078" y="748742"/>
                  <a:pt x="1842151" y="748431"/>
                  <a:pt x="1841964" y="746380"/>
                </a:cubicBezTo>
                <a:cubicBezTo>
                  <a:pt x="1838793" y="749551"/>
                  <a:pt x="1834627" y="744079"/>
                  <a:pt x="1831332" y="745820"/>
                </a:cubicBezTo>
                <a:lnTo>
                  <a:pt x="1831332" y="747499"/>
                </a:lnTo>
                <a:cubicBezTo>
                  <a:pt x="1835871" y="748742"/>
                  <a:pt x="1839291" y="751043"/>
                  <a:pt x="1845259" y="750856"/>
                </a:cubicBezTo>
                <a:lnTo>
                  <a:pt x="1845259" y="750608"/>
                </a:lnTo>
                <a:close/>
                <a:moveTo>
                  <a:pt x="1804596" y="746939"/>
                </a:moveTo>
                <a:cubicBezTo>
                  <a:pt x="1804285" y="746628"/>
                  <a:pt x="1801984" y="745633"/>
                  <a:pt x="1801797" y="746939"/>
                </a:cubicBezTo>
                <a:cubicBezTo>
                  <a:pt x="1802171" y="747250"/>
                  <a:pt x="1804471" y="748245"/>
                  <a:pt x="1804596" y="746939"/>
                </a:cubicBezTo>
                <a:moveTo>
                  <a:pt x="2046839" y="746939"/>
                </a:moveTo>
                <a:cubicBezTo>
                  <a:pt x="2044601" y="744949"/>
                  <a:pt x="2045533" y="748742"/>
                  <a:pt x="2046839" y="746939"/>
                </a:cubicBezTo>
                <a:moveTo>
                  <a:pt x="1795642" y="747499"/>
                </a:moveTo>
                <a:cubicBezTo>
                  <a:pt x="1795953" y="747685"/>
                  <a:pt x="1797818" y="748867"/>
                  <a:pt x="1797880" y="747499"/>
                </a:cubicBezTo>
                <a:cubicBezTo>
                  <a:pt x="1797570" y="747312"/>
                  <a:pt x="1795766" y="746131"/>
                  <a:pt x="1795642" y="747499"/>
                </a:cubicBezTo>
                <a:moveTo>
                  <a:pt x="1798440" y="748618"/>
                </a:moveTo>
                <a:cubicBezTo>
                  <a:pt x="1799808" y="747872"/>
                  <a:pt x="1800740" y="750234"/>
                  <a:pt x="1801238" y="748618"/>
                </a:cubicBezTo>
                <a:cubicBezTo>
                  <a:pt x="1800865" y="748307"/>
                  <a:pt x="1798564" y="747312"/>
                  <a:pt x="1798440" y="748618"/>
                </a:cubicBezTo>
                <a:moveTo>
                  <a:pt x="2033471" y="750794"/>
                </a:moveTo>
                <a:cubicBezTo>
                  <a:pt x="2030735" y="748680"/>
                  <a:pt x="2031419" y="752784"/>
                  <a:pt x="2033471" y="750794"/>
                </a:cubicBezTo>
                <a:moveTo>
                  <a:pt x="1825238" y="754152"/>
                </a:moveTo>
                <a:cubicBezTo>
                  <a:pt x="1826296" y="755582"/>
                  <a:pt x="1829777" y="756639"/>
                  <a:pt x="1830274" y="754152"/>
                </a:cubicBezTo>
                <a:cubicBezTo>
                  <a:pt x="1829280" y="753406"/>
                  <a:pt x="1825798" y="751975"/>
                  <a:pt x="1825238" y="754152"/>
                </a:cubicBezTo>
                <a:moveTo>
                  <a:pt x="1831394" y="754711"/>
                </a:moveTo>
                <a:cubicBezTo>
                  <a:pt x="1830835" y="756577"/>
                  <a:pt x="1833135" y="755582"/>
                  <a:pt x="1834192" y="755830"/>
                </a:cubicBezTo>
                <a:cubicBezTo>
                  <a:pt x="1834006" y="753841"/>
                  <a:pt x="1832762" y="754400"/>
                  <a:pt x="1831394" y="754711"/>
                </a:cubicBezTo>
                <a:moveTo>
                  <a:pt x="1842524" y="758628"/>
                </a:moveTo>
                <a:lnTo>
                  <a:pt x="1842524" y="758504"/>
                </a:lnTo>
                <a:cubicBezTo>
                  <a:pt x="1844327" y="759623"/>
                  <a:pt x="1846317" y="759810"/>
                  <a:pt x="1848244" y="759934"/>
                </a:cubicBezTo>
                <a:cubicBezTo>
                  <a:pt x="1850172" y="760059"/>
                  <a:pt x="1851975" y="760183"/>
                  <a:pt x="1853529" y="761240"/>
                </a:cubicBezTo>
                <a:cubicBezTo>
                  <a:pt x="1853653" y="761302"/>
                  <a:pt x="1853778" y="761364"/>
                  <a:pt x="1853964" y="761364"/>
                </a:cubicBezTo>
                <a:cubicBezTo>
                  <a:pt x="1854213" y="761364"/>
                  <a:pt x="1854462" y="761240"/>
                  <a:pt x="1854586" y="761053"/>
                </a:cubicBezTo>
                <a:cubicBezTo>
                  <a:pt x="1854835" y="760742"/>
                  <a:pt x="1854710" y="760245"/>
                  <a:pt x="1854399" y="760059"/>
                </a:cubicBezTo>
                <a:cubicBezTo>
                  <a:pt x="1852534" y="758815"/>
                  <a:pt x="1850421" y="758691"/>
                  <a:pt x="1848368" y="758504"/>
                </a:cubicBezTo>
                <a:cubicBezTo>
                  <a:pt x="1846627" y="758380"/>
                  <a:pt x="1845011" y="758255"/>
                  <a:pt x="1843580" y="757447"/>
                </a:cubicBezTo>
                <a:cubicBezTo>
                  <a:pt x="1843580" y="756825"/>
                  <a:pt x="1843395" y="756266"/>
                  <a:pt x="1843083" y="755893"/>
                </a:cubicBezTo>
                <a:cubicBezTo>
                  <a:pt x="1841591" y="755893"/>
                  <a:pt x="1839912" y="755706"/>
                  <a:pt x="1839166" y="756452"/>
                </a:cubicBezTo>
                <a:cubicBezTo>
                  <a:pt x="1838979" y="758504"/>
                  <a:pt x="1841218" y="758131"/>
                  <a:pt x="1842524" y="758691"/>
                </a:cubicBezTo>
                <a:moveTo>
                  <a:pt x="1932432" y="758628"/>
                </a:moveTo>
                <a:cubicBezTo>
                  <a:pt x="1934111" y="758504"/>
                  <a:pt x="1935852" y="760742"/>
                  <a:pt x="1936349" y="758628"/>
                </a:cubicBezTo>
                <a:cubicBezTo>
                  <a:pt x="1934857" y="759064"/>
                  <a:pt x="1933303" y="756950"/>
                  <a:pt x="1932432" y="758628"/>
                </a:cubicBezTo>
                <a:moveTo>
                  <a:pt x="1896680" y="760867"/>
                </a:moveTo>
                <a:cubicBezTo>
                  <a:pt x="1895188" y="760742"/>
                  <a:pt x="1894255" y="761053"/>
                  <a:pt x="1894442" y="762546"/>
                </a:cubicBezTo>
                <a:cubicBezTo>
                  <a:pt x="1895499" y="762297"/>
                  <a:pt x="1896867" y="762359"/>
                  <a:pt x="1896680" y="760867"/>
                </a:cubicBezTo>
                <a:moveTo>
                  <a:pt x="1872680" y="764784"/>
                </a:moveTo>
                <a:lnTo>
                  <a:pt x="1872680" y="763665"/>
                </a:lnTo>
                <a:cubicBezTo>
                  <a:pt x="1873052" y="763665"/>
                  <a:pt x="1873364" y="763603"/>
                  <a:pt x="1873239" y="763105"/>
                </a:cubicBezTo>
                <a:lnTo>
                  <a:pt x="1869882" y="763105"/>
                </a:lnTo>
                <a:cubicBezTo>
                  <a:pt x="1869695" y="764784"/>
                  <a:pt x="1871685" y="764287"/>
                  <a:pt x="1872680" y="764784"/>
                </a:cubicBezTo>
                <a:moveTo>
                  <a:pt x="1895561" y="768701"/>
                </a:moveTo>
                <a:cubicBezTo>
                  <a:pt x="1896618" y="768950"/>
                  <a:pt x="1896991" y="769883"/>
                  <a:pt x="1898359" y="769820"/>
                </a:cubicBezTo>
                <a:cubicBezTo>
                  <a:pt x="1899043" y="768142"/>
                  <a:pt x="1895996" y="767395"/>
                  <a:pt x="1895561" y="768701"/>
                </a:cubicBezTo>
                <a:moveTo>
                  <a:pt x="1898919" y="769820"/>
                </a:moveTo>
                <a:cubicBezTo>
                  <a:pt x="1899665" y="770567"/>
                  <a:pt x="1901344" y="770380"/>
                  <a:pt x="1902836" y="770380"/>
                </a:cubicBezTo>
                <a:cubicBezTo>
                  <a:pt x="1903520" y="768515"/>
                  <a:pt x="1899043" y="769012"/>
                  <a:pt x="1898919" y="769820"/>
                </a:cubicBezTo>
                <a:moveTo>
                  <a:pt x="2309227" y="769261"/>
                </a:moveTo>
                <a:cubicBezTo>
                  <a:pt x="2308668" y="770753"/>
                  <a:pt x="2308668" y="772121"/>
                  <a:pt x="2309787" y="773178"/>
                </a:cubicBezTo>
                <a:cubicBezTo>
                  <a:pt x="2309041" y="771499"/>
                  <a:pt x="2311901" y="769385"/>
                  <a:pt x="2309227" y="769261"/>
                </a:cubicBezTo>
                <a:moveTo>
                  <a:pt x="2285786" y="774857"/>
                </a:moveTo>
                <a:cubicBezTo>
                  <a:pt x="2285165" y="773054"/>
                  <a:pt x="2287465" y="771437"/>
                  <a:pt x="2285786" y="770380"/>
                </a:cubicBezTo>
                <a:cubicBezTo>
                  <a:pt x="2285663" y="771437"/>
                  <a:pt x="2284356" y="774048"/>
                  <a:pt x="2285786" y="774857"/>
                </a:cubicBezTo>
                <a:moveTo>
                  <a:pt x="1917883" y="772618"/>
                </a:moveTo>
                <a:cubicBezTo>
                  <a:pt x="1915022" y="773986"/>
                  <a:pt x="1919810" y="774048"/>
                  <a:pt x="1917883" y="772618"/>
                </a:cubicBezTo>
                <a:moveTo>
                  <a:pt x="1919002" y="774857"/>
                </a:moveTo>
                <a:cubicBezTo>
                  <a:pt x="1919997" y="774546"/>
                  <a:pt x="1921302" y="774546"/>
                  <a:pt x="1921800" y="773738"/>
                </a:cubicBezTo>
                <a:cubicBezTo>
                  <a:pt x="1920992" y="772867"/>
                  <a:pt x="1918877" y="773178"/>
                  <a:pt x="1919002" y="774857"/>
                </a:cubicBezTo>
                <a:moveTo>
                  <a:pt x="1357416" y="805510"/>
                </a:moveTo>
                <a:cubicBezTo>
                  <a:pt x="1357540" y="804640"/>
                  <a:pt x="1359529" y="802899"/>
                  <a:pt x="1357975" y="802153"/>
                </a:cubicBezTo>
                <a:cubicBezTo>
                  <a:pt x="1357602" y="802712"/>
                  <a:pt x="1355799" y="804702"/>
                  <a:pt x="1357416" y="805510"/>
                </a:cubicBezTo>
                <a:moveTo>
                  <a:pt x="1332296" y="808868"/>
                </a:moveTo>
                <a:cubicBezTo>
                  <a:pt x="1332482" y="810484"/>
                  <a:pt x="1330057" y="810920"/>
                  <a:pt x="1332296" y="811666"/>
                </a:cubicBezTo>
                <a:cubicBezTo>
                  <a:pt x="1332669" y="810547"/>
                  <a:pt x="1334224" y="809303"/>
                  <a:pt x="1332296" y="808868"/>
                </a:cubicBezTo>
                <a:moveTo>
                  <a:pt x="1020290" y="815583"/>
                </a:moveTo>
                <a:cubicBezTo>
                  <a:pt x="1019854" y="818941"/>
                  <a:pt x="1022839" y="815956"/>
                  <a:pt x="1020290" y="815583"/>
                </a:cubicBezTo>
                <a:moveTo>
                  <a:pt x="1355737" y="823417"/>
                </a:moveTo>
                <a:cubicBezTo>
                  <a:pt x="1355861" y="822671"/>
                  <a:pt x="1355426" y="821241"/>
                  <a:pt x="1355177" y="822298"/>
                </a:cubicBezTo>
                <a:cubicBezTo>
                  <a:pt x="1355053" y="823044"/>
                  <a:pt x="1355550" y="824474"/>
                  <a:pt x="1355737" y="823417"/>
                </a:cubicBezTo>
                <a:moveTo>
                  <a:pt x="2299714" y="832868"/>
                </a:moveTo>
                <a:cubicBezTo>
                  <a:pt x="2298968" y="840641"/>
                  <a:pt x="2301828" y="834547"/>
                  <a:pt x="2299714" y="832868"/>
                </a:cubicBezTo>
                <a:moveTo>
                  <a:pt x="1354679" y="940062"/>
                </a:moveTo>
                <a:cubicBezTo>
                  <a:pt x="1355177" y="939565"/>
                  <a:pt x="1355861" y="936518"/>
                  <a:pt x="1354679" y="936145"/>
                </a:cubicBezTo>
                <a:cubicBezTo>
                  <a:pt x="1354182" y="936642"/>
                  <a:pt x="1353498" y="939689"/>
                  <a:pt x="1354679" y="940062"/>
                </a:cubicBezTo>
                <a:moveTo>
                  <a:pt x="1345167" y="950135"/>
                </a:moveTo>
                <a:cubicBezTo>
                  <a:pt x="1344980" y="950881"/>
                  <a:pt x="1345477" y="952311"/>
                  <a:pt x="1345726" y="951254"/>
                </a:cubicBezTo>
                <a:cubicBezTo>
                  <a:pt x="1345851" y="950508"/>
                  <a:pt x="1345353" y="949078"/>
                  <a:pt x="1345167" y="950135"/>
                </a:cubicBezTo>
                <a:moveTo>
                  <a:pt x="653505" y="130014"/>
                </a:moveTo>
                <a:cubicBezTo>
                  <a:pt x="651329" y="122056"/>
                  <a:pt x="647723" y="114470"/>
                  <a:pt x="646230" y="106014"/>
                </a:cubicBezTo>
                <a:cubicBezTo>
                  <a:pt x="646044" y="105019"/>
                  <a:pt x="646479" y="103776"/>
                  <a:pt x="646230" y="102719"/>
                </a:cubicBezTo>
                <a:cubicBezTo>
                  <a:pt x="644117" y="94200"/>
                  <a:pt x="638645" y="87858"/>
                  <a:pt x="637276" y="79775"/>
                </a:cubicBezTo>
                <a:cubicBezTo>
                  <a:pt x="633422" y="79153"/>
                  <a:pt x="628945" y="78407"/>
                  <a:pt x="624468" y="80397"/>
                </a:cubicBezTo>
                <a:cubicBezTo>
                  <a:pt x="619308" y="77101"/>
                  <a:pt x="613525" y="76293"/>
                  <a:pt x="607183" y="75858"/>
                </a:cubicBezTo>
                <a:cubicBezTo>
                  <a:pt x="600219" y="75485"/>
                  <a:pt x="593815" y="77661"/>
                  <a:pt x="587659" y="78096"/>
                </a:cubicBezTo>
                <a:cubicBezTo>
                  <a:pt x="585794" y="78283"/>
                  <a:pt x="583804" y="77599"/>
                  <a:pt x="582063" y="77537"/>
                </a:cubicBezTo>
                <a:cubicBezTo>
                  <a:pt x="576032" y="77537"/>
                  <a:pt x="570125" y="78905"/>
                  <a:pt x="565897" y="79775"/>
                </a:cubicBezTo>
                <a:cubicBezTo>
                  <a:pt x="563161" y="80335"/>
                  <a:pt x="560612" y="80335"/>
                  <a:pt x="558623" y="80894"/>
                </a:cubicBezTo>
                <a:cubicBezTo>
                  <a:pt x="556695" y="81516"/>
                  <a:pt x="555078" y="83008"/>
                  <a:pt x="553027" y="83754"/>
                </a:cubicBezTo>
                <a:cubicBezTo>
                  <a:pt x="550290" y="84687"/>
                  <a:pt x="546933" y="84501"/>
                  <a:pt x="544633" y="85433"/>
                </a:cubicBezTo>
                <a:cubicBezTo>
                  <a:pt x="543016" y="86055"/>
                  <a:pt x="540653" y="88169"/>
                  <a:pt x="538477" y="89350"/>
                </a:cubicBezTo>
                <a:cubicBezTo>
                  <a:pt x="532383" y="92646"/>
                  <a:pt x="529151" y="96377"/>
                  <a:pt x="522871" y="98304"/>
                </a:cubicBezTo>
                <a:cubicBezTo>
                  <a:pt x="521067" y="99485"/>
                  <a:pt x="520383" y="101724"/>
                  <a:pt x="517834" y="102159"/>
                </a:cubicBezTo>
                <a:cubicBezTo>
                  <a:pt x="513544" y="101289"/>
                  <a:pt x="511181" y="98428"/>
                  <a:pt x="506082" y="98304"/>
                </a:cubicBezTo>
                <a:cubicBezTo>
                  <a:pt x="505212" y="97496"/>
                  <a:pt x="505647" y="95382"/>
                  <a:pt x="503844" y="95444"/>
                </a:cubicBezTo>
                <a:cubicBezTo>
                  <a:pt x="502725" y="94387"/>
                  <a:pt x="500362" y="94511"/>
                  <a:pt x="499927" y="92708"/>
                </a:cubicBezTo>
                <a:cubicBezTo>
                  <a:pt x="493274" y="92273"/>
                  <a:pt x="489979" y="88480"/>
                  <a:pt x="484320" y="87050"/>
                </a:cubicBezTo>
                <a:cubicBezTo>
                  <a:pt x="483948" y="86366"/>
                  <a:pt x="479409" y="87361"/>
                  <a:pt x="479284" y="84811"/>
                </a:cubicBezTo>
                <a:cubicBezTo>
                  <a:pt x="479719" y="83630"/>
                  <a:pt x="482766" y="84936"/>
                  <a:pt x="482082" y="82635"/>
                </a:cubicBezTo>
                <a:cubicBezTo>
                  <a:pt x="479844" y="81454"/>
                  <a:pt x="475367" y="82635"/>
                  <a:pt x="473129" y="81454"/>
                </a:cubicBezTo>
                <a:cubicBezTo>
                  <a:pt x="473626" y="79837"/>
                  <a:pt x="473813" y="79526"/>
                  <a:pt x="472569" y="78718"/>
                </a:cubicBezTo>
                <a:cubicBezTo>
                  <a:pt x="470455" y="77848"/>
                  <a:pt x="472445" y="81205"/>
                  <a:pt x="470330" y="80397"/>
                </a:cubicBezTo>
                <a:cubicBezTo>
                  <a:pt x="465729" y="78469"/>
                  <a:pt x="459760" y="75982"/>
                  <a:pt x="454724" y="74179"/>
                </a:cubicBezTo>
                <a:cubicBezTo>
                  <a:pt x="450372" y="72687"/>
                  <a:pt x="447263" y="72438"/>
                  <a:pt x="441916" y="71443"/>
                </a:cubicBezTo>
                <a:cubicBezTo>
                  <a:pt x="440672" y="71195"/>
                  <a:pt x="439615" y="70013"/>
                  <a:pt x="438558" y="69765"/>
                </a:cubicBezTo>
                <a:cubicBezTo>
                  <a:pt x="437563" y="69454"/>
                  <a:pt x="436382" y="69951"/>
                  <a:pt x="435200" y="69765"/>
                </a:cubicBezTo>
                <a:cubicBezTo>
                  <a:pt x="429293" y="68583"/>
                  <a:pt x="420962" y="65785"/>
                  <a:pt x="415677" y="68583"/>
                </a:cubicBezTo>
                <a:cubicBezTo>
                  <a:pt x="414495" y="67588"/>
                  <a:pt x="412132" y="67713"/>
                  <a:pt x="411199" y="66407"/>
                </a:cubicBezTo>
                <a:cubicBezTo>
                  <a:pt x="404111" y="69640"/>
                  <a:pt x="392857" y="65723"/>
                  <a:pt x="384961" y="68583"/>
                </a:cubicBezTo>
                <a:cubicBezTo>
                  <a:pt x="383034" y="66158"/>
                  <a:pt x="378805" y="69329"/>
                  <a:pt x="377126" y="66904"/>
                </a:cubicBezTo>
                <a:cubicBezTo>
                  <a:pt x="371655" y="70697"/>
                  <a:pt x="358971" y="70573"/>
                  <a:pt x="353126" y="69143"/>
                </a:cubicBezTo>
                <a:cubicBezTo>
                  <a:pt x="349955" y="72252"/>
                  <a:pt x="345665" y="70759"/>
                  <a:pt x="343116" y="74179"/>
                </a:cubicBezTo>
                <a:cubicBezTo>
                  <a:pt x="340815" y="73744"/>
                  <a:pt x="340256" y="75050"/>
                  <a:pt x="338079" y="74801"/>
                </a:cubicBezTo>
                <a:cubicBezTo>
                  <a:pt x="335778" y="73433"/>
                  <a:pt x="335094" y="73309"/>
                  <a:pt x="332483" y="73060"/>
                </a:cubicBezTo>
                <a:cubicBezTo>
                  <a:pt x="330742" y="72811"/>
                  <a:pt x="332297" y="75858"/>
                  <a:pt x="330244" y="75298"/>
                </a:cubicBezTo>
                <a:cubicBezTo>
                  <a:pt x="328814" y="76853"/>
                  <a:pt x="328566" y="74614"/>
                  <a:pt x="326887" y="74801"/>
                </a:cubicBezTo>
                <a:cubicBezTo>
                  <a:pt x="325706" y="76231"/>
                  <a:pt x="324400" y="77537"/>
                  <a:pt x="322970" y="78718"/>
                </a:cubicBezTo>
                <a:cubicBezTo>
                  <a:pt x="307364" y="81578"/>
                  <a:pt x="292690" y="85309"/>
                  <a:pt x="279446" y="90594"/>
                </a:cubicBezTo>
                <a:cubicBezTo>
                  <a:pt x="279197" y="90532"/>
                  <a:pt x="278887" y="90532"/>
                  <a:pt x="278638" y="90594"/>
                </a:cubicBezTo>
                <a:cubicBezTo>
                  <a:pt x="277145" y="91340"/>
                  <a:pt x="275466" y="91775"/>
                  <a:pt x="273725" y="92211"/>
                </a:cubicBezTo>
                <a:cubicBezTo>
                  <a:pt x="271425" y="92832"/>
                  <a:pt x="269062" y="93454"/>
                  <a:pt x="267073" y="94822"/>
                </a:cubicBezTo>
                <a:cubicBezTo>
                  <a:pt x="266948" y="94822"/>
                  <a:pt x="266886" y="94822"/>
                  <a:pt x="266761" y="94822"/>
                </a:cubicBezTo>
                <a:cubicBezTo>
                  <a:pt x="250409" y="100356"/>
                  <a:pt x="234927" y="108688"/>
                  <a:pt x="219942" y="116709"/>
                </a:cubicBezTo>
                <a:cubicBezTo>
                  <a:pt x="217641" y="117952"/>
                  <a:pt x="215341" y="119196"/>
                  <a:pt x="213040" y="120377"/>
                </a:cubicBezTo>
                <a:cubicBezTo>
                  <a:pt x="212792" y="120501"/>
                  <a:pt x="212605" y="120750"/>
                  <a:pt x="212481" y="120999"/>
                </a:cubicBezTo>
                <a:lnTo>
                  <a:pt x="212232" y="121123"/>
                </a:lnTo>
                <a:cubicBezTo>
                  <a:pt x="203589" y="125600"/>
                  <a:pt x="193765" y="130698"/>
                  <a:pt x="186615" y="137600"/>
                </a:cubicBezTo>
                <a:cubicBezTo>
                  <a:pt x="186242" y="137973"/>
                  <a:pt x="186242" y="138595"/>
                  <a:pt x="186615" y="138968"/>
                </a:cubicBezTo>
                <a:cubicBezTo>
                  <a:pt x="186801" y="139155"/>
                  <a:pt x="187050" y="139279"/>
                  <a:pt x="187299" y="139279"/>
                </a:cubicBezTo>
                <a:cubicBezTo>
                  <a:pt x="187548" y="139279"/>
                  <a:pt x="187796" y="139217"/>
                  <a:pt x="187983" y="139030"/>
                </a:cubicBezTo>
                <a:cubicBezTo>
                  <a:pt x="194885" y="132253"/>
                  <a:pt x="204584" y="127279"/>
                  <a:pt x="213102" y="122864"/>
                </a:cubicBezTo>
                <a:lnTo>
                  <a:pt x="213414" y="122740"/>
                </a:lnTo>
                <a:cubicBezTo>
                  <a:pt x="213414" y="122740"/>
                  <a:pt x="213538" y="122802"/>
                  <a:pt x="213662" y="122802"/>
                </a:cubicBezTo>
                <a:cubicBezTo>
                  <a:pt x="213724" y="122802"/>
                  <a:pt x="213786" y="122802"/>
                  <a:pt x="213848" y="122802"/>
                </a:cubicBezTo>
                <a:cubicBezTo>
                  <a:pt x="214035" y="123113"/>
                  <a:pt x="214222" y="123424"/>
                  <a:pt x="214470" y="123797"/>
                </a:cubicBezTo>
                <a:lnTo>
                  <a:pt x="214097" y="123921"/>
                </a:lnTo>
                <a:cubicBezTo>
                  <a:pt x="213351" y="125040"/>
                  <a:pt x="211175" y="124667"/>
                  <a:pt x="210740" y="126159"/>
                </a:cubicBezTo>
                <a:lnTo>
                  <a:pt x="210864" y="126284"/>
                </a:lnTo>
                <a:cubicBezTo>
                  <a:pt x="210553" y="126470"/>
                  <a:pt x="210242" y="126657"/>
                  <a:pt x="209931" y="126968"/>
                </a:cubicBezTo>
                <a:cubicBezTo>
                  <a:pt x="209559" y="127279"/>
                  <a:pt x="209559" y="127838"/>
                  <a:pt x="209869" y="128149"/>
                </a:cubicBezTo>
                <a:cubicBezTo>
                  <a:pt x="210056" y="128336"/>
                  <a:pt x="210305" y="128460"/>
                  <a:pt x="210491" y="128460"/>
                </a:cubicBezTo>
                <a:cubicBezTo>
                  <a:pt x="210677" y="128460"/>
                  <a:pt x="210864" y="128398"/>
                  <a:pt x="211051" y="128274"/>
                </a:cubicBezTo>
                <a:cubicBezTo>
                  <a:pt x="211175" y="128149"/>
                  <a:pt x="211361" y="128025"/>
                  <a:pt x="211548" y="127963"/>
                </a:cubicBezTo>
                <a:cubicBezTo>
                  <a:pt x="211984" y="128025"/>
                  <a:pt x="212418" y="127963"/>
                  <a:pt x="212481" y="128460"/>
                </a:cubicBezTo>
                <a:cubicBezTo>
                  <a:pt x="209123" y="132750"/>
                  <a:pt x="203341" y="134553"/>
                  <a:pt x="201351" y="140212"/>
                </a:cubicBezTo>
                <a:lnTo>
                  <a:pt x="201351" y="140212"/>
                </a:lnTo>
                <a:cubicBezTo>
                  <a:pt x="199734" y="141331"/>
                  <a:pt x="198117" y="142450"/>
                  <a:pt x="196563" y="143507"/>
                </a:cubicBezTo>
                <a:cubicBezTo>
                  <a:pt x="193454" y="145621"/>
                  <a:pt x="190221" y="147797"/>
                  <a:pt x="187050" y="150284"/>
                </a:cubicBezTo>
                <a:cubicBezTo>
                  <a:pt x="179340" y="150657"/>
                  <a:pt x="174304" y="153642"/>
                  <a:pt x="171754" y="159176"/>
                </a:cubicBezTo>
                <a:cubicBezTo>
                  <a:pt x="168957" y="160233"/>
                  <a:pt x="166780" y="163155"/>
                  <a:pt x="164480" y="165331"/>
                </a:cubicBezTo>
                <a:cubicBezTo>
                  <a:pt x="162428" y="167259"/>
                  <a:pt x="158200" y="169311"/>
                  <a:pt x="160003" y="173166"/>
                </a:cubicBezTo>
                <a:cubicBezTo>
                  <a:pt x="169143" y="165767"/>
                  <a:pt x="178905" y="158989"/>
                  <a:pt x="187921" y="151404"/>
                </a:cubicBezTo>
                <a:lnTo>
                  <a:pt x="187921" y="151404"/>
                </a:lnTo>
                <a:cubicBezTo>
                  <a:pt x="191030" y="148979"/>
                  <a:pt x="194262" y="146802"/>
                  <a:pt x="197371" y="144688"/>
                </a:cubicBezTo>
                <a:cubicBezTo>
                  <a:pt x="199050" y="143569"/>
                  <a:pt x="200791" y="142388"/>
                  <a:pt x="202470" y="141206"/>
                </a:cubicBezTo>
                <a:lnTo>
                  <a:pt x="202470" y="141393"/>
                </a:lnTo>
                <a:cubicBezTo>
                  <a:pt x="203216" y="141455"/>
                  <a:pt x="204335" y="139901"/>
                  <a:pt x="204709" y="140585"/>
                </a:cubicBezTo>
                <a:cubicBezTo>
                  <a:pt x="203030" y="144440"/>
                  <a:pt x="199361" y="147238"/>
                  <a:pt x="195755" y="149911"/>
                </a:cubicBezTo>
                <a:cubicBezTo>
                  <a:pt x="194262" y="151030"/>
                  <a:pt x="192832" y="152087"/>
                  <a:pt x="191589" y="153207"/>
                </a:cubicBezTo>
                <a:cubicBezTo>
                  <a:pt x="191154" y="153580"/>
                  <a:pt x="191154" y="154202"/>
                  <a:pt x="191527" y="154637"/>
                </a:cubicBezTo>
                <a:cubicBezTo>
                  <a:pt x="191714" y="154885"/>
                  <a:pt x="192024" y="154948"/>
                  <a:pt x="192273" y="154948"/>
                </a:cubicBezTo>
                <a:cubicBezTo>
                  <a:pt x="192522" y="154948"/>
                  <a:pt x="192770" y="154885"/>
                  <a:pt x="192957" y="154699"/>
                </a:cubicBezTo>
                <a:cubicBezTo>
                  <a:pt x="194201" y="153642"/>
                  <a:pt x="195569" y="152585"/>
                  <a:pt x="196999" y="151528"/>
                </a:cubicBezTo>
                <a:cubicBezTo>
                  <a:pt x="200791" y="148668"/>
                  <a:pt x="204709" y="145745"/>
                  <a:pt x="206574" y="141393"/>
                </a:cubicBezTo>
                <a:cubicBezTo>
                  <a:pt x="208129" y="140771"/>
                  <a:pt x="208439" y="138906"/>
                  <a:pt x="209310" y="137538"/>
                </a:cubicBezTo>
                <a:cubicBezTo>
                  <a:pt x="211548" y="138408"/>
                  <a:pt x="212978" y="135797"/>
                  <a:pt x="214346" y="134740"/>
                </a:cubicBezTo>
                <a:cubicBezTo>
                  <a:pt x="221434" y="129393"/>
                  <a:pt x="230139" y="125538"/>
                  <a:pt x="238222" y="121372"/>
                </a:cubicBezTo>
                <a:cubicBezTo>
                  <a:pt x="238347" y="121558"/>
                  <a:pt x="238471" y="121745"/>
                  <a:pt x="238595" y="121931"/>
                </a:cubicBezTo>
                <a:lnTo>
                  <a:pt x="238595" y="121931"/>
                </a:lnTo>
                <a:cubicBezTo>
                  <a:pt x="238595" y="121931"/>
                  <a:pt x="238285" y="121931"/>
                  <a:pt x="238285" y="121931"/>
                </a:cubicBezTo>
                <a:cubicBezTo>
                  <a:pt x="237227" y="122740"/>
                  <a:pt x="235362" y="122740"/>
                  <a:pt x="234927" y="124170"/>
                </a:cubicBezTo>
                <a:lnTo>
                  <a:pt x="235051" y="124294"/>
                </a:lnTo>
                <a:cubicBezTo>
                  <a:pt x="234554" y="124605"/>
                  <a:pt x="233994" y="124978"/>
                  <a:pt x="233434" y="125538"/>
                </a:cubicBezTo>
                <a:cubicBezTo>
                  <a:pt x="233123" y="125849"/>
                  <a:pt x="233123" y="126408"/>
                  <a:pt x="233434" y="126719"/>
                </a:cubicBezTo>
                <a:cubicBezTo>
                  <a:pt x="233621" y="126906"/>
                  <a:pt x="233808" y="126968"/>
                  <a:pt x="233994" y="126968"/>
                </a:cubicBezTo>
                <a:cubicBezTo>
                  <a:pt x="234181" y="126968"/>
                  <a:pt x="234430" y="126906"/>
                  <a:pt x="234616" y="126719"/>
                </a:cubicBezTo>
                <a:cubicBezTo>
                  <a:pt x="234864" y="126470"/>
                  <a:pt x="235113" y="126284"/>
                  <a:pt x="235362" y="126035"/>
                </a:cubicBezTo>
                <a:cubicBezTo>
                  <a:pt x="234616" y="130761"/>
                  <a:pt x="226595" y="132812"/>
                  <a:pt x="224792" y="138098"/>
                </a:cubicBezTo>
                <a:lnTo>
                  <a:pt x="224854" y="138098"/>
                </a:lnTo>
                <a:cubicBezTo>
                  <a:pt x="222740" y="139901"/>
                  <a:pt x="220440" y="141455"/>
                  <a:pt x="218201" y="142947"/>
                </a:cubicBezTo>
                <a:cubicBezTo>
                  <a:pt x="215839" y="144564"/>
                  <a:pt x="213351" y="146181"/>
                  <a:pt x="211113" y="148170"/>
                </a:cubicBezTo>
                <a:cubicBezTo>
                  <a:pt x="202595" y="147735"/>
                  <a:pt x="198988" y="153082"/>
                  <a:pt x="195195" y="157124"/>
                </a:cubicBezTo>
                <a:cubicBezTo>
                  <a:pt x="190470" y="162098"/>
                  <a:pt x="183071" y="166761"/>
                  <a:pt x="179278" y="171922"/>
                </a:cubicBezTo>
                <a:cubicBezTo>
                  <a:pt x="179091" y="172046"/>
                  <a:pt x="178905" y="172109"/>
                  <a:pt x="178718" y="172233"/>
                </a:cubicBezTo>
                <a:cubicBezTo>
                  <a:pt x="177040" y="172171"/>
                  <a:pt x="177413" y="169995"/>
                  <a:pt x="175112" y="170554"/>
                </a:cubicBezTo>
                <a:cubicBezTo>
                  <a:pt x="175050" y="172855"/>
                  <a:pt x="173185" y="173352"/>
                  <a:pt x="172377" y="174907"/>
                </a:cubicBezTo>
                <a:cubicBezTo>
                  <a:pt x="172128" y="175155"/>
                  <a:pt x="171879" y="175404"/>
                  <a:pt x="171568" y="175528"/>
                </a:cubicBezTo>
                <a:cubicBezTo>
                  <a:pt x="171070" y="175777"/>
                  <a:pt x="170884" y="176337"/>
                  <a:pt x="171133" y="176834"/>
                </a:cubicBezTo>
                <a:cubicBezTo>
                  <a:pt x="171319" y="177145"/>
                  <a:pt x="171631" y="177394"/>
                  <a:pt x="172003" y="177394"/>
                </a:cubicBezTo>
                <a:cubicBezTo>
                  <a:pt x="172128" y="177394"/>
                  <a:pt x="172314" y="177394"/>
                  <a:pt x="172439" y="177269"/>
                </a:cubicBezTo>
                <a:cubicBezTo>
                  <a:pt x="173060" y="176958"/>
                  <a:pt x="173558" y="176523"/>
                  <a:pt x="173931" y="176088"/>
                </a:cubicBezTo>
                <a:lnTo>
                  <a:pt x="173931" y="176088"/>
                </a:lnTo>
                <a:cubicBezTo>
                  <a:pt x="176729" y="176275"/>
                  <a:pt x="178470" y="175404"/>
                  <a:pt x="179526" y="173912"/>
                </a:cubicBezTo>
                <a:lnTo>
                  <a:pt x="179526" y="173912"/>
                </a:lnTo>
                <a:cubicBezTo>
                  <a:pt x="179526" y="173912"/>
                  <a:pt x="180087" y="173663"/>
                  <a:pt x="180459" y="173414"/>
                </a:cubicBezTo>
                <a:cubicBezTo>
                  <a:pt x="180521" y="173414"/>
                  <a:pt x="180521" y="173290"/>
                  <a:pt x="180584" y="173228"/>
                </a:cubicBezTo>
                <a:lnTo>
                  <a:pt x="180708" y="173352"/>
                </a:lnTo>
                <a:cubicBezTo>
                  <a:pt x="185620" y="172357"/>
                  <a:pt x="186801" y="168316"/>
                  <a:pt x="190221" y="165518"/>
                </a:cubicBezTo>
                <a:cubicBezTo>
                  <a:pt x="190719" y="165083"/>
                  <a:pt x="191962" y="165269"/>
                  <a:pt x="192460" y="164958"/>
                </a:cubicBezTo>
                <a:cubicBezTo>
                  <a:pt x="195257" y="162969"/>
                  <a:pt x="197558" y="160855"/>
                  <a:pt x="199175" y="158803"/>
                </a:cubicBezTo>
                <a:cubicBezTo>
                  <a:pt x="203962" y="156129"/>
                  <a:pt x="208252" y="153020"/>
                  <a:pt x="211984" y="149290"/>
                </a:cubicBezTo>
                <a:lnTo>
                  <a:pt x="211859" y="149290"/>
                </a:lnTo>
                <a:cubicBezTo>
                  <a:pt x="214097" y="147300"/>
                  <a:pt x="216585" y="145683"/>
                  <a:pt x="218947" y="144067"/>
                </a:cubicBezTo>
                <a:cubicBezTo>
                  <a:pt x="221248" y="142512"/>
                  <a:pt x="223673" y="140896"/>
                  <a:pt x="225849" y="139030"/>
                </a:cubicBezTo>
                <a:lnTo>
                  <a:pt x="225849" y="139217"/>
                </a:lnTo>
                <a:cubicBezTo>
                  <a:pt x="233062" y="136605"/>
                  <a:pt x="238471" y="130885"/>
                  <a:pt x="244875" y="126968"/>
                </a:cubicBezTo>
                <a:cubicBezTo>
                  <a:pt x="251404" y="122988"/>
                  <a:pt x="259487" y="121372"/>
                  <a:pt x="264399" y="115216"/>
                </a:cubicBezTo>
                <a:cubicBezTo>
                  <a:pt x="263155" y="113911"/>
                  <a:pt x="260233" y="113662"/>
                  <a:pt x="262160" y="110739"/>
                </a:cubicBezTo>
                <a:cubicBezTo>
                  <a:pt x="255756" y="112356"/>
                  <a:pt x="252337" y="116957"/>
                  <a:pt x="247673" y="120253"/>
                </a:cubicBezTo>
                <a:cubicBezTo>
                  <a:pt x="245683" y="120439"/>
                  <a:pt x="244129" y="120190"/>
                  <a:pt x="242823" y="119755"/>
                </a:cubicBezTo>
                <a:cubicBezTo>
                  <a:pt x="242823" y="119693"/>
                  <a:pt x="242823" y="119631"/>
                  <a:pt x="242823" y="119507"/>
                </a:cubicBezTo>
                <a:cubicBezTo>
                  <a:pt x="242761" y="119196"/>
                  <a:pt x="242637" y="118885"/>
                  <a:pt x="242574" y="118512"/>
                </a:cubicBezTo>
                <a:lnTo>
                  <a:pt x="242761" y="118512"/>
                </a:lnTo>
                <a:cubicBezTo>
                  <a:pt x="250098" y="114159"/>
                  <a:pt x="259052" y="111423"/>
                  <a:pt x="265643" y="106263"/>
                </a:cubicBezTo>
                <a:lnTo>
                  <a:pt x="265643" y="106263"/>
                </a:lnTo>
                <a:cubicBezTo>
                  <a:pt x="266015" y="106076"/>
                  <a:pt x="266451" y="105952"/>
                  <a:pt x="266824" y="105703"/>
                </a:cubicBezTo>
                <a:cubicBezTo>
                  <a:pt x="267321" y="105454"/>
                  <a:pt x="267819" y="105206"/>
                  <a:pt x="268316" y="105019"/>
                </a:cubicBezTo>
                <a:cubicBezTo>
                  <a:pt x="272855" y="104024"/>
                  <a:pt x="275280" y="100915"/>
                  <a:pt x="280689" y="100667"/>
                </a:cubicBezTo>
                <a:cubicBezTo>
                  <a:pt x="281435" y="101351"/>
                  <a:pt x="282244" y="101599"/>
                  <a:pt x="283052" y="101599"/>
                </a:cubicBezTo>
                <a:cubicBezTo>
                  <a:pt x="284358" y="101599"/>
                  <a:pt x="285601" y="100915"/>
                  <a:pt x="286782" y="100356"/>
                </a:cubicBezTo>
                <a:cubicBezTo>
                  <a:pt x="287591" y="99921"/>
                  <a:pt x="288399" y="99548"/>
                  <a:pt x="289145" y="99423"/>
                </a:cubicBezTo>
                <a:lnTo>
                  <a:pt x="289145" y="99548"/>
                </a:lnTo>
                <a:cubicBezTo>
                  <a:pt x="291384" y="99361"/>
                  <a:pt x="292752" y="98304"/>
                  <a:pt x="294120" y="97247"/>
                </a:cubicBezTo>
                <a:lnTo>
                  <a:pt x="294120" y="97247"/>
                </a:lnTo>
                <a:cubicBezTo>
                  <a:pt x="298534" y="95879"/>
                  <a:pt x="303135" y="94325"/>
                  <a:pt x="308669" y="92459"/>
                </a:cubicBezTo>
                <a:cubicBezTo>
                  <a:pt x="309105" y="92335"/>
                  <a:pt x="309291" y="91838"/>
                  <a:pt x="309167" y="91402"/>
                </a:cubicBezTo>
                <a:cubicBezTo>
                  <a:pt x="309042" y="90967"/>
                  <a:pt x="308545" y="90781"/>
                  <a:pt x="308110" y="90905"/>
                </a:cubicBezTo>
                <a:cubicBezTo>
                  <a:pt x="302576" y="92832"/>
                  <a:pt x="297912" y="94325"/>
                  <a:pt x="293560" y="95693"/>
                </a:cubicBezTo>
                <a:lnTo>
                  <a:pt x="293560" y="95568"/>
                </a:lnTo>
                <a:cubicBezTo>
                  <a:pt x="293187" y="95568"/>
                  <a:pt x="292876" y="95506"/>
                  <a:pt x="293062" y="95009"/>
                </a:cubicBezTo>
                <a:cubicBezTo>
                  <a:pt x="293187" y="94325"/>
                  <a:pt x="293871" y="94076"/>
                  <a:pt x="294120" y="93454"/>
                </a:cubicBezTo>
                <a:cubicBezTo>
                  <a:pt x="294679" y="93330"/>
                  <a:pt x="295301" y="93143"/>
                  <a:pt x="295923" y="92832"/>
                </a:cubicBezTo>
                <a:cubicBezTo>
                  <a:pt x="302949" y="92832"/>
                  <a:pt x="307923" y="87858"/>
                  <a:pt x="314265" y="88915"/>
                </a:cubicBezTo>
                <a:lnTo>
                  <a:pt x="314514" y="88915"/>
                </a:lnTo>
                <a:cubicBezTo>
                  <a:pt x="313954" y="89475"/>
                  <a:pt x="313208" y="89848"/>
                  <a:pt x="312338" y="89910"/>
                </a:cubicBezTo>
                <a:cubicBezTo>
                  <a:pt x="312151" y="89910"/>
                  <a:pt x="311965" y="90097"/>
                  <a:pt x="312027" y="90283"/>
                </a:cubicBezTo>
                <a:cubicBezTo>
                  <a:pt x="312027" y="90470"/>
                  <a:pt x="312214" y="90594"/>
                  <a:pt x="312400" y="90594"/>
                </a:cubicBezTo>
                <a:lnTo>
                  <a:pt x="312400" y="90594"/>
                </a:lnTo>
                <a:cubicBezTo>
                  <a:pt x="313395" y="90532"/>
                  <a:pt x="314265" y="90097"/>
                  <a:pt x="314949" y="89413"/>
                </a:cubicBezTo>
                <a:cubicBezTo>
                  <a:pt x="318307" y="88666"/>
                  <a:pt x="321788" y="86988"/>
                  <a:pt x="325520" y="88231"/>
                </a:cubicBezTo>
                <a:cubicBezTo>
                  <a:pt x="327136" y="86863"/>
                  <a:pt x="322846" y="86739"/>
                  <a:pt x="324959" y="84874"/>
                </a:cubicBezTo>
                <a:cubicBezTo>
                  <a:pt x="327136" y="87050"/>
                  <a:pt x="328814" y="85682"/>
                  <a:pt x="331675" y="86055"/>
                </a:cubicBezTo>
                <a:cubicBezTo>
                  <a:pt x="334100" y="84936"/>
                  <a:pt x="335716" y="82946"/>
                  <a:pt x="338949" y="82697"/>
                </a:cubicBezTo>
                <a:cubicBezTo>
                  <a:pt x="338949" y="82697"/>
                  <a:pt x="340442" y="81703"/>
                  <a:pt x="342991" y="81951"/>
                </a:cubicBezTo>
                <a:cubicBezTo>
                  <a:pt x="345603" y="82200"/>
                  <a:pt x="347157" y="81703"/>
                  <a:pt x="349706" y="81951"/>
                </a:cubicBezTo>
                <a:cubicBezTo>
                  <a:pt x="352318" y="82200"/>
                  <a:pt x="353375" y="80894"/>
                  <a:pt x="355178" y="80646"/>
                </a:cubicBezTo>
                <a:cubicBezTo>
                  <a:pt x="356981" y="80397"/>
                  <a:pt x="359530" y="78594"/>
                  <a:pt x="360587" y="79340"/>
                </a:cubicBezTo>
                <a:cubicBezTo>
                  <a:pt x="361644" y="80148"/>
                  <a:pt x="362390" y="81143"/>
                  <a:pt x="363448" y="80894"/>
                </a:cubicBezTo>
                <a:cubicBezTo>
                  <a:pt x="364442" y="80646"/>
                  <a:pt x="366245" y="80894"/>
                  <a:pt x="366245" y="80894"/>
                </a:cubicBezTo>
                <a:cubicBezTo>
                  <a:pt x="366245" y="80894"/>
                  <a:pt x="371468" y="79589"/>
                  <a:pt x="373271" y="80894"/>
                </a:cubicBezTo>
                <a:cubicBezTo>
                  <a:pt x="375075" y="82200"/>
                  <a:pt x="378184" y="80646"/>
                  <a:pt x="379738" y="80894"/>
                </a:cubicBezTo>
                <a:cubicBezTo>
                  <a:pt x="381293" y="81143"/>
                  <a:pt x="385396" y="82449"/>
                  <a:pt x="385396" y="82449"/>
                </a:cubicBezTo>
                <a:cubicBezTo>
                  <a:pt x="385396" y="82449"/>
                  <a:pt x="393169" y="81454"/>
                  <a:pt x="396278" y="81951"/>
                </a:cubicBezTo>
                <a:cubicBezTo>
                  <a:pt x="399324" y="82449"/>
                  <a:pt x="401189" y="81703"/>
                  <a:pt x="401189" y="82697"/>
                </a:cubicBezTo>
                <a:cubicBezTo>
                  <a:pt x="401189" y="83754"/>
                  <a:pt x="398578" y="84252"/>
                  <a:pt x="399635" y="85558"/>
                </a:cubicBezTo>
                <a:cubicBezTo>
                  <a:pt x="400630" y="86863"/>
                  <a:pt x="401438" y="86615"/>
                  <a:pt x="402433" y="86863"/>
                </a:cubicBezTo>
                <a:cubicBezTo>
                  <a:pt x="403490" y="87112"/>
                  <a:pt x="405852" y="86926"/>
                  <a:pt x="405044" y="87361"/>
                </a:cubicBezTo>
                <a:cubicBezTo>
                  <a:pt x="401997" y="89102"/>
                  <a:pt x="395469" y="88729"/>
                  <a:pt x="395469" y="88853"/>
                </a:cubicBezTo>
                <a:cubicBezTo>
                  <a:pt x="395407" y="86863"/>
                  <a:pt x="393604" y="86552"/>
                  <a:pt x="391552" y="86552"/>
                </a:cubicBezTo>
                <a:cubicBezTo>
                  <a:pt x="391800" y="86428"/>
                  <a:pt x="391987" y="86304"/>
                  <a:pt x="392174" y="86055"/>
                </a:cubicBezTo>
                <a:cubicBezTo>
                  <a:pt x="392360" y="85869"/>
                  <a:pt x="392360" y="85495"/>
                  <a:pt x="392174" y="85371"/>
                </a:cubicBezTo>
                <a:cubicBezTo>
                  <a:pt x="391987" y="85185"/>
                  <a:pt x="391676" y="85185"/>
                  <a:pt x="391490" y="85371"/>
                </a:cubicBezTo>
                <a:cubicBezTo>
                  <a:pt x="391428" y="85433"/>
                  <a:pt x="391365" y="85495"/>
                  <a:pt x="391241" y="85558"/>
                </a:cubicBezTo>
                <a:lnTo>
                  <a:pt x="390992" y="85558"/>
                </a:lnTo>
                <a:cubicBezTo>
                  <a:pt x="390806" y="84811"/>
                  <a:pt x="389998" y="84065"/>
                  <a:pt x="389873" y="84874"/>
                </a:cubicBezTo>
                <a:lnTo>
                  <a:pt x="389624" y="84874"/>
                </a:lnTo>
                <a:cubicBezTo>
                  <a:pt x="389624" y="84874"/>
                  <a:pt x="389500" y="84501"/>
                  <a:pt x="389500" y="84501"/>
                </a:cubicBezTo>
                <a:cubicBezTo>
                  <a:pt x="389437" y="84252"/>
                  <a:pt x="389127" y="84065"/>
                  <a:pt x="388878" y="84190"/>
                </a:cubicBezTo>
                <a:cubicBezTo>
                  <a:pt x="388629" y="84252"/>
                  <a:pt x="388443" y="84563"/>
                  <a:pt x="388567" y="84811"/>
                </a:cubicBezTo>
                <a:lnTo>
                  <a:pt x="388691" y="85247"/>
                </a:lnTo>
                <a:cubicBezTo>
                  <a:pt x="388691" y="85247"/>
                  <a:pt x="388691" y="85371"/>
                  <a:pt x="388754" y="85495"/>
                </a:cubicBezTo>
                <a:lnTo>
                  <a:pt x="388754" y="85495"/>
                </a:lnTo>
                <a:cubicBezTo>
                  <a:pt x="388256" y="85620"/>
                  <a:pt x="388194" y="85309"/>
                  <a:pt x="388194" y="84936"/>
                </a:cubicBezTo>
                <a:cubicBezTo>
                  <a:pt x="386826" y="85247"/>
                  <a:pt x="385894" y="86055"/>
                  <a:pt x="384836" y="86615"/>
                </a:cubicBezTo>
                <a:cubicBezTo>
                  <a:pt x="379489" y="84065"/>
                  <a:pt x="373520" y="86117"/>
                  <a:pt x="368111" y="85558"/>
                </a:cubicBezTo>
                <a:cubicBezTo>
                  <a:pt x="364256" y="85122"/>
                  <a:pt x="361395" y="83630"/>
                  <a:pt x="357478" y="83879"/>
                </a:cubicBezTo>
                <a:cubicBezTo>
                  <a:pt x="352069" y="84190"/>
                  <a:pt x="346473" y="85371"/>
                  <a:pt x="340193" y="85558"/>
                </a:cubicBezTo>
                <a:cubicBezTo>
                  <a:pt x="339198" y="85185"/>
                  <a:pt x="340256" y="82884"/>
                  <a:pt x="339074" y="82760"/>
                </a:cubicBezTo>
                <a:lnTo>
                  <a:pt x="338763" y="89786"/>
                </a:lnTo>
                <a:lnTo>
                  <a:pt x="352131" y="90532"/>
                </a:lnTo>
                <a:lnTo>
                  <a:pt x="390060" y="88729"/>
                </a:lnTo>
                <a:cubicBezTo>
                  <a:pt x="390060" y="88729"/>
                  <a:pt x="394536" y="88915"/>
                  <a:pt x="395345" y="88915"/>
                </a:cubicBezTo>
                <a:cubicBezTo>
                  <a:pt x="387075" y="90283"/>
                  <a:pt x="376816" y="89848"/>
                  <a:pt x="367551" y="92211"/>
                </a:cubicBezTo>
                <a:cubicBezTo>
                  <a:pt x="364007" y="90781"/>
                  <a:pt x="356297" y="92646"/>
                  <a:pt x="351945" y="94262"/>
                </a:cubicBezTo>
                <a:lnTo>
                  <a:pt x="351945" y="94262"/>
                </a:lnTo>
                <a:cubicBezTo>
                  <a:pt x="349644" y="95009"/>
                  <a:pt x="347157" y="95444"/>
                  <a:pt x="344794" y="95941"/>
                </a:cubicBezTo>
                <a:cubicBezTo>
                  <a:pt x="341748" y="96501"/>
                  <a:pt x="338577" y="97123"/>
                  <a:pt x="335592" y="98304"/>
                </a:cubicBezTo>
                <a:cubicBezTo>
                  <a:pt x="335468" y="98304"/>
                  <a:pt x="335406" y="98491"/>
                  <a:pt x="335343" y="98553"/>
                </a:cubicBezTo>
                <a:lnTo>
                  <a:pt x="335219" y="98428"/>
                </a:lnTo>
                <a:cubicBezTo>
                  <a:pt x="332359" y="98180"/>
                  <a:pt x="330867" y="99237"/>
                  <a:pt x="329063" y="100045"/>
                </a:cubicBezTo>
                <a:cubicBezTo>
                  <a:pt x="328193" y="102408"/>
                  <a:pt x="332172" y="99921"/>
                  <a:pt x="331302" y="102283"/>
                </a:cubicBezTo>
                <a:cubicBezTo>
                  <a:pt x="328814" y="103216"/>
                  <a:pt x="324462" y="105206"/>
                  <a:pt x="321788" y="103962"/>
                </a:cubicBezTo>
                <a:lnTo>
                  <a:pt x="321788" y="103403"/>
                </a:lnTo>
                <a:lnTo>
                  <a:pt x="321726" y="103403"/>
                </a:lnTo>
                <a:cubicBezTo>
                  <a:pt x="323157" y="102905"/>
                  <a:pt x="323654" y="102470"/>
                  <a:pt x="323841" y="102159"/>
                </a:cubicBezTo>
                <a:cubicBezTo>
                  <a:pt x="324089" y="101786"/>
                  <a:pt x="323965" y="101289"/>
                  <a:pt x="323592" y="101102"/>
                </a:cubicBezTo>
                <a:cubicBezTo>
                  <a:pt x="323219" y="100853"/>
                  <a:pt x="322783" y="100978"/>
                  <a:pt x="322534" y="101289"/>
                </a:cubicBezTo>
                <a:cubicBezTo>
                  <a:pt x="322472" y="101351"/>
                  <a:pt x="322037" y="101599"/>
                  <a:pt x="321167" y="101848"/>
                </a:cubicBezTo>
                <a:lnTo>
                  <a:pt x="321167" y="101724"/>
                </a:lnTo>
                <a:cubicBezTo>
                  <a:pt x="316193" y="102843"/>
                  <a:pt x="310784" y="103527"/>
                  <a:pt x="307798" y="106760"/>
                </a:cubicBezTo>
                <a:cubicBezTo>
                  <a:pt x="308172" y="107817"/>
                  <a:pt x="311156" y="106387"/>
                  <a:pt x="310597" y="108439"/>
                </a:cubicBezTo>
                <a:cubicBezTo>
                  <a:pt x="307177" y="110802"/>
                  <a:pt x="301021" y="110366"/>
                  <a:pt x="299405" y="114532"/>
                </a:cubicBezTo>
                <a:cubicBezTo>
                  <a:pt x="298099" y="112170"/>
                  <a:pt x="296047" y="117082"/>
                  <a:pt x="292130" y="115652"/>
                </a:cubicBezTo>
                <a:cubicBezTo>
                  <a:pt x="275155" y="123486"/>
                  <a:pt x="257248" y="130325"/>
                  <a:pt x="242450" y="140212"/>
                </a:cubicBezTo>
                <a:cubicBezTo>
                  <a:pt x="239528" y="140149"/>
                  <a:pt x="238347" y="139403"/>
                  <a:pt x="236294" y="140771"/>
                </a:cubicBezTo>
                <a:cubicBezTo>
                  <a:pt x="234864" y="141269"/>
                  <a:pt x="237165" y="143196"/>
                  <a:pt x="235486" y="143507"/>
                </a:cubicBezTo>
                <a:cubicBezTo>
                  <a:pt x="235486" y="143507"/>
                  <a:pt x="235424" y="143383"/>
                  <a:pt x="235424" y="143320"/>
                </a:cubicBezTo>
                <a:cubicBezTo>
                  <a:pt x="235300" y="142947"/>
                  <a:pt x="235113" y="142574"/>
                  <a:pt x="234864" y="142388"/>
                </a:cubicBezTo>
                <a:lnTo>
                  <a:pt x="234740" y="142388"/>
                </a:lnTo>
                <a:cubicBezTo>
                  <a:pt x="234740" y="142388"/>
                  <a:pt x="234616" y="142263"/>
                  <a:pt x="234616" y="142263"/>
                </a:cubicBezTo>
                <a:cubicBezTo>
                  <a:pt x="233808" y="142263"/>
                  <a:pt x="233062" y="142574"/>
                  <a:pt x="232377" y="143134"/>
                </a:cubicBezTo>
                <a:lnTo>
                  <a:pt x="232377" y="143010"/>
                </a:lnTo>
                <a:cubicBezTo>
                  <a:pt x="226346" y="148481"/>
                  <a:pt x="219258" y="151714"/>
                  <a:pt x="212854" y="156378"/>
                </a:cubicBezTo>
                <a:cubicBezTo>
                  <a:pt x="211113" y="157683"/>
                  <a:pt x="209496" y="159176"/>
                  <a:pt x="207817" y="160295"/>
                </a:cubicBezTo>
                <a:cubicBezTo>
                  <a:pt x="202159" y="164274"/>
                  <a:pt x="197807" y="168254"/>
                  <a:pt x="192770" y="172046"/>
                </a:cubicBezTo>
                <a:cubicBezTo>
                  <a:pt x="189226" y="174720"/>
                  <a:pt x="185434" y="176648"/>
                  <a:pt x="182138" y="179321"/>
                </a:cubicBezTo>
                <a:cubicBezTo>
                  <a:pt x="168832" y="190016"/>
                  <a:pt x="156956" y="202078"/>
                  <a:pt x="144210" y="213457"/>
                </a:cubicBezTo>
                <a:cubicBezTo>
                  <a:pt x="142531" y="216441"/>
                  <a:pt x="140417" y="218990"/>
                  <a:pt x="138055" y="221229"/>
                </a:cubicBezTo>
                <a:cubicBezTo>
                  <a:pt x="137246" y="223778"/>
                  <a:pt x="138427" y="225270"/>
                  <a:pt x="135816" y="226265"/>
                </a:cubicBezTo>
                <a:lnTo>
                  <a:pt x="135443" y="226141"/>
                </a:lnTo>
                <a:cubicBezTo>
                  <a:pt x="135692" y="225768"/>
                  <a:pt x="135879" y="225395"/>
                  <a:pt x="136002" y="225022"/>
                </a:cubicBezTo>
                <a:cubicBezTo>
                  <a:pt x="136064" y="224773"/>
                  <a:pt x="136002" y="224524"/>
                  <a:pt x="135692" y="224462"/>
                </a:cubicBezTo>
                <a:cubicBezTo>
                  <a:pt x="135443" y="224400"/>
                  <a:pt x="135194" y="224462"/>
                  <a:pt x="135132" y="224711"/>
                </a:cubicBezTo>
                <a:cubicBezTo>
                  <a:pt x="135132" y="224897"/>
                  <a:pt x="135008" y="225022"/>
                  <a:pt x="134946" y="225146"/>
                </a:cubicBezTo>
                <a:lnTo>
                  <a:pt x="134137" y="225146"/>
                </a:lnTo>
                <a:cubicBezTo>
                  <a:pt x="131153" y="229623"/>
                  <a:pt x="127795" y="233664"/>
                  <a:pt x="123504" y="236835"/>
                </a:cubicBezTo>
                <a:cubicBezTo>
                  <a:pt x="123567" y="238265"/>
                  <a:pt x="124562" y="238576"/>
                  <a:pt x="123504" y="239633"/>
                </a:cubicBezTo>
                <a:lnTo>
                  <a:pt x="121266" y="239633"/>
                </a:lnTo>
                <a:cubicBezTo>
                  <a:pt x="120210" y="243426"/>
                  <a:pt x="116727" y="244856"/>
                  <a:pt x="114551" y="247468"/>
                </a:cubicBezTo>
                <a:cubicBezTo>
                  <a:pt x="113930" y="248587"/>
                  <a:pt x="113867" y="250141"/>
                  <a:pt x="113432" y="251447"/>
                </a:cubicBezTo>
                <a:cubicBezTo>
                  <a:pt x="109515" y="253126"/>
                  <a:pt x="108209" y="255924"/>
                  <a:pt x="103919" y="258100"/>
                </a:cubicBezTo>
                <a:cubicBezTo>
                  <a:pt x="103297" y="260028"/>
                  <a:pt x="104105" y="260028"/>
                  <a:pt x="103359" y="262079"/>
                </a:cubicBezTo>
                <a:cubicBezTo>
                  <a:pt x="83089" y="284588"/>
                  <a:pt x="65618" y="309521"/>
                  <a:pt x="49203" y="335200"/>
                </a:cubicBezTo>
                <a:cubicBezTo>
                  <a:pt x="43607" y="343905"/>
                  <a:pt x="37327" y="352548"/>
                  <a:pt x="33534" y="362496"/>
                </a:cubicBezTo>
                <a:lnTo>
                  <a:pt x="33658" y="362496"/>
                </a:lnTo>
                <a:cubicBezTo>
                  <a:pt x="31420" y="365916"/>
                  <a:pt x="29430" y="369584"/>
                  <a:pt x="27503" y="373128"/>
                </a:cubicBezTo>
                <a:cubicBezTo>
                  <a:pt x="25513" y="376859"/>
                  <a:pt x="23461" y="380714"/>
                  <a:pt x="21098" y="384258"/>
                </a:cubicBezTo>
                <a:cubicBezTo>
                  <a:pt x="20912" y="384507"/>
                  <a:pt x="20974" y="384818"/>
                  <a:pt x="21223" y="384942"/>
                </a:cubicBezTo>
                <a:cubicBezTo>
                  <a:pt x="21285" y="385004"/>
                  <a:pt x="21410" y="385004"/>
                  <a:pt x="21472" y="385004"/>
                </a:cubicBezTo>
                <a:cubicBezTo>
                  <a:pt x="21658" y="385004"/>
                  <a:pt x="21783" y="384942"/>
                  <a:pt x="21907" y="384755"/>
                </a:cubicBezTo>
                <a:cubicBezTo>
                  <a:pt x="24332" y="381149"/>
                  <a:pt x="26384" y="377294"/>
                  <a:pt x="28374" y="373501"/>
                </a:cubicBezTo>
                <a:cubicBezTo>
                  <a:pt x="30301" y="369895"/>
                  <a:pt x="32291" y="366227"/>
                  <a:pt x="34529" y="362745"/>
                </a:cubicBezTo>
                <a:lnTo>
                  <a:pt x="34529" y="362993"/>
                </a:lnTo>
                <a:cubicBezTo>
                  <a:pt x="40498" y="354910"/>
                  <a:pt x="46343" y="346765"/>
                  <a:pt x="50819" y="337314"/>
                </a:cubicBezTo>
                <a:cubicBezTo>
                  <a:pt x="54240" y="334765"/>
                  <a:pt x="56478" y="330412"/>
                  <a:pt x="59213" y="326620"/>
                </a:cubicBezTo>
                <a:cubicBezTo>
                  <a:pt x="61825" y="323138"/>
                  <a:pt x="64188" y="317728"/>
                  <a:pt x="69162" y="318226"/>
                </a:cubicBezTo>
                <a:lnTo>
                  <a:pt x="69224" y="318226"/>
                </a:lnTo>
                <a:cubicBezTo>
                  <a:pt x="68789" y="320775"/>
                  <a:pt x="66115" y="321086"/>
                  <a:pt x="64188" y="322143"/>
                </a:cubicBezTo>
                <a:cubicBezTo>
                  <a:pt x="64809" y="323759"/>
                  <a:pt x="64809" y="325065"/>
                  <a:pt x="64188" y="326620"/>
                </a:cubicBezTo>
                <a:cubicBezTo>
                  <a:pt x="55918" y="338309"/>
                  <a:pt x="47960" y="350247"/>
                  <a:pt x="41306" y="363429"/>
                </a:cubicBezTo>
                <a:cubicBezTo>
                  <a:pt x="42550" y="363802"/>
                  <a:pt x="43110" y="361874"/>
                  <a:pt x="42985" y="363988"/>
                </a:cubicBezTo>
                <a:cubicBezTo>
                  <a:pt x="39565" y="369460"/>
                  <a:pt x="37451" y="377667"/>
                  <a:pt x="31793" y="379035"/>
                </a:cubicBezTo>
                <a:cubicBezTo>
                  <a:pt x="30860" y="382082"/>
                  <a:pt x="29493" y="384569"/>
                  <a:pt x="28436" y="387429"/>
                </a:cubicBezTo>
                <a:cubicBezTo>
                  <a:pt x="31793" y="386123"/>
                  <a:pt x="28063" y="388735"/>
                  <a:pt x="28436" y="390787"/>
                </a:cubicBezTo>
                <a:lnTo>
                  <a:pt x="28622" y="390787"/>
                </a:lnTo>
                <a:cubicBezTo>
                  <a:pt x="28311" y="391533"/>
                  <a:pt x="28000" y="392341"/>
                  <a:pt x="27814" y="393212"/>
                </a:cubicBezTo>
                <a:cubicBezTo>
                  <a:pt x="26819" y="394331"/>
                  <a:pt x="26073" y="395761"/>
                  <a:pt x="25638" y="397502"/>
                </a:cubicBezTo>
                <a:lnTo>
                  <a:pt x="25824" y="397502"/>
                </a:lnTo>
                <a:cubicBezTo>
                  <a:pt x="23586" y="400922"/>
                  <a:pt x="21720" y="404155"/>
                  <a:pt x="20477" y="407139"/>
                </a:cubicBezTo>
                <a:cubicBezTo>
                  <a:pt x="20352" y="407388"/>
                  <a:pt x="20477" y="407637"/>
                  <a:pt x="20725" y="407761"/>
                </a:cubicBezTo>
                <a:cubicBezTo>
                  <a:pt x="20725" y="407761"/>
                  <a:pt x="20850" y="407761"/>
                  <a:pt x="20912" y="407761"/>
                </a:cubicBezTo>
                <a:cubicBezTo>
                  <a:pt x="21098" y="407761"/>
                  <a:pt x="21285" y="407637"/>
                  <a:pt x="21347" y="407512"/>
                </a:cubicBezTo>
                <a:cubicBezTo>
                  <a:pt x="22529" y="404714"/>
                  <a:pt x="24270" y="401606"/>
                  <a:pt x="26384" y="398372"/>
                </a:cubicBezTo>
                <a:cubicBezTo>
                  <a:pt x="28560" y="402290"/>
                  <a:pt x="22777" y="404963"/>
                  <a:pt x="24581" y="408196"/>
                </a:cubicBezTo>
                <a:lnTo>
                  <a:pt x="24643" y="408196"/>
                </a:lnTo>
                <a:cubicBezTo>
                  <a:pt x="24643" y="408196"/>
                  <a:pt x="24581" y="408756"/>
                  <a:pt x="24519" y="409067"/>
                </a:cubicBezTo>
                <a:lnTo>
                  <a:pt x="24519" y="409502"/>
                </a:lnTo>
                <a:cubicBezTo>
                  <a:pt x="24394" y="409875"/>
                  <a:pt x="24643" y="410248"/>
                  <a:pt x="25016" y="410310"/>
                </a:cubicBezTo>
                <a:cubicBezTo>
                  <a:pt x="25016" y="410310"/>
                  <a:pt x="25078" y="410310"/>
                  <a:pt x="25140" y="410310"/>
                </a:cubicBezTo>
                <a:cubicBezTo>
                  <a:pt x="25451" y="410310"/>
                  <a:pt x="25762" y="410062"/>
                  <a:pt x="25824" y="409751"/>
                </a:cubicBezTo>
                <a:lnTo>
                  <a:pt x="25824" y="409316"/>
                </a:lnTo>
                <a:cubicBezTo>
                  <a:pt x="25949" y="408942"/>
                  <a:pt x="26011" y="408507"/>
                  <a:pt x="26073" y="408134"/>
                </a:cubicBezTo>
                <a:lnTo>
                  <a:pt x="26259" y="408134"/>
                </a:lnTo>
                <a:cubicBezTo>
                  <a:pt x="27938" y="405958"/>
                  <a:pt x="29368" y="403471"/>
                  <a:pt x="30736" y="400922"/>
                </a:cubicBezTo>
                <a:cubicBezTo>
                  <a:pt x="31545" y="400922"/>
                  <a:pt x="32539" y="403284"/>
                  <a:pt x="32415" y="400922"/>
                </a:cubicBezTo>
                <a:cubicBezTo>
                  <a:pt x="36083" y="396880"/>
                  <a:pt x="37949" y="391471"/>
                  <a:pt x="40809" y="386994"/>
                </a:cubicBezTo>
                <a:cubicBezTo>
                  <a:pt x="43856" y="382268"/>
                  <a:pt x="46840" y="377667"/>
                  <a:pt x="49762" y="373066"/>
                </a:cubicBezTo>
                <a:lnTo>
                  <a:pt x="49762" y="373501"/>
                </a:lnTo>
                <a:cubicBezTo>
                  <a:pt x="48643" y="376486"/>
                  <a:pt x="46902" y="379408"/>
                  <a:pt x="45161" y="382082"/>
                </a:cubicBezTo>
                <a:cubicBezTo>
                  <a:pt x="45037" y="382268"/>
                  <a:pt x="45099" y="382579"/>
                  <a:pt x="45286" y="382766"/>
                </a:cubicBezTo>
                <a:cubicBezTo>
                  <a:pt x="45348" y="382766"/>
                  <a:pt x="45472" y="382828"/>
                  <a:pt x="45535" y="382828"/>
                </a:cubicBezTo>
                <a:cubicBezTo>
                  <a:pt x="45721" y="382828"/>
                  <a:pt x="45845" y="382766"/>
                  <a:pt x="45907" y="382641"/>
                </a:cubicBezTo>
                <a:cubicBezTo>
                  <a:pt x="47711" y="379843"/>
                  <a:pt x="49576" y="376797"/>
                  <a:pt x="50695" y="373626"/>
                </a:cubicBezTo>
                <a:lnTo>
                  <a:pt x="50819" y="373626"/>
                </a:lnTo>
                <a:cubicBezTo>
                  <a:pt x="57721" y="362123"/>
                  <a:pt x="65431" y="351553"/>
                  <a:pt x="72582" y="340236"/>
                </a:cubicBezTo>
                <a:cubicBezTo>
                  <a:pt x="79296" y="335760"/>
                  <a:pt x="82405" y="324754"/>
                  <a:pt x="88748" y="321832"/>
                </a:cubicBezTo>
                <a:cubicBezTo>
                  <a:pt x="86137" y="328547"/>
                  <a:pt x="82157" y="333894"/>
                  <a:pt x="77556" y="338495"/>
                </a:cubicBezTo>
                <a:cubicBezTo>
                  <a:pt x="74136" y="346703"/>
                  <a:pt x="69099" y="353107"/>
                  <a:pt x="65307" y="360817"/>
                </a:cubicBezTo>
                <a:cubicBezTo>
                  <a:pt x="65121" y="362372"/>
                  <a:pt x="67483" y="359387"/>
                  <a:pt x="66985" y="361999"/>
                </a:cubicBezTo>
                <a:cubicBezTo>
                  <a:pt x="64436" y="367035"/>
                  <a:pt x="61327" y="371574"/>
                  <a:pt x="58592" y="376486"/>
                </a:cubicBezTo>
                <a:cubicBezTo>
                  <a:pt x="56850" y="375926"/>
                  <a:pt x="57099" y="376237"/>
                  <a:pt x="55794" y="377045"/>
                </a:cubicBezTo>
                <a:cubicBezTo>
                  <a:pt x="54674" y="380776"/>
                  <a:pt x="51939" y="382952"/>
                  <a:pt x="52436" y="388237"/>
                </a:cubicBezTo>
                <a:lnTo>
                  <a:pt x="52623" y="388237"/>
                </a:lnTo>
                <a:cubicBezTo>
                  <a:pt x="52498" y="388548"/>
                  <a:pt x="52312" y="388921"/>
                  <a:pt x="52125" y="389294"/>
                </a:cubicBezTo>
                <a:cubicBezTo>
                  <a:pt x="51815" y="389792"/>
                  <a:pt x="51566" y="390351"/>
                  <a:pt x="51379" y="391035"/>
                </a:cubicBezTo>
                <a:lnTo>
                  <a:pt x="51317" y="391035"/>
                </a:lnTo>
                <a:cubicBezTo>
                  <a:pt x="50571" y="392528"/>
                  <a:pt x="49824" y="393958"/>
                  <a:pt x="49078" y="395512"/>
                </a:cubicBezTo>
                <a:lnTo>
                  <a:pt x="49078" y="395512"/>
                </a:lnTo>
                <a:cubicBezTo>
                  <a:pt x="48519" y="396880"/>
                  <a:pt x="47773" y="398248"/>
                  <a:pt x="47027" y="399492"/>
                </a:cubicBezTo>
                <a:cubicBezTo>
                  <a:pt x="46032" y="401295"/>
                  <a:pt x="44975" y="403098"/>
                  <a:pt x="44415" y="405088"/>
                </a:cubicBezTo>
                <a:cubicBezTo>
                  <a:pt x="44353" y="405336"/>
                  <a:pt x="44477" y="405585"/>
                  <a:pt x="44726" y="405647"/>
                </a:cubicBezTo>
                <a:cubicBezTo>
                  <a:pt x="44726" y="405647"/>
                  <a:pt x="44788" y="405647"/>
                  <a:pt x="44851" y="405647"/>
                </a:cubicBezTo>
                <a:cubicBezTo>
                  <a:pt x="45037" y="405647"/>
                  <a:pt x="45223" y="405523"/>
                  <a:pt x="45286" y="405336"/>
                </a:cubicBezTo>
                <a:cubicBezTo>
                  <a:pt x="45845" y="403471"/>
                  <a:pt x="46778" y="401730"/>
                  <a:pt x="47835" y="399927"/>
                </a:cubicBezTo>
                <a:cubicBezTo>
                  <a:pt x="48519" y="398683"/>
                  <a:pt x="49265" y="397377"/>
                  <a:pt x="49824" y="396010"/>
                </a:cubicBezTo>
                <a:lnTo>
                  <a:pt x="50695" y="396010"/>
                </a:lnTo>
                <a:cubicBezTo>
                  <a:pt x="51131" y="401481"/>
                  <a:pt x="46405" y="402787"/>
                  <a:pt x="48457" y="408259"/>
                </a:cubicBezTo>
                <a:cubicBezTo>
                  <a:pt x="51566" y="406704"/>
                  <a:pt x="51503" y="401108"/>
                  <a:pt x="54053" y="399367"/>
                </a:cubicBezTo>
                <a:cubicBezTo>
                  <a:pt x="54861" y="398745"/>
                  <a:pt x="56478" y="400362"/>
                  <a:pt x="56850" y="398808"/>
                </a:cubicBezTo>
                <a:cubicBezTo>
                  <a:pt x="61763" y="388424"/>
                  <a:pt x="68415" y="379843"/>
                  <a:pt x="73577" y="369709"/>
                </a:cubicBezTo>
                <a:cubicBezTo>
                  <a:pt x="80167" y="364734"/>
                  <a:pt x="82779" y="355843"/>
                  <a:pt x="87504" y="349128"/>
                </a:cubicBezTo>
                <a:cubicBezTo>
                  <a:pt x="99815" y="337314"/>
                  <a:pt x="107525" y="320713"/>
                  <a:pt x="120458" y="309459"/>
                </a:cubicBezTo>
                <a:cubicBezTo>
                  <a:pt x="120458" y="307407"/>
                  <a:pt x="121826" y="306723"/>
                  <a:pt x="122137" y="304920"/>
                </a:cubicBezTo>
                <a:cubicBezTo>
                  <a:pt x="130282" y="295904"/>
                  <a:pt x="137806" y="285582"/>
                  <a:pt x="145578" y="276442"/>
                </a:cubicBezTo>
                <a:cubicBezTo>
                  <a:pt x="148314" y="273209"/>
                  <a:pt x="150987" y="269354"/>
                  <a:pt x="153972" y="266991"/>
                </a:cubicBezTo>
                <a:cubicBezTo>
                  <a:pt x="155588" y="265686"/>
                  <a:pt x="157827" y="265375"/>
                  <a:pt x="159568" y="264131"/>
                </a:cubicBezTo>
                <a:cubicBezTo>
                  <a:pt x="169391" y="257167"/>
                  <a:pt x="174988" y="243302"/>
                  <a:pt x="186926" y="239074"/>
                </a:cubicBezTo>
                <a:cubicBezTo>
                  <a:pt x="201973" y="223654"/>
                  <a:pt x="221807" y="207488"/>
                  <a:pt x="243320" y="192192"/>
                </a:cubicBezTo>
                <a:cubicBezTo>
                  <a:pt x="257310" y="182181"/>
                  <a:pt x="274720" y="170741"/>
                  <a:pt x="290762" y="162595"/>
                </a:cubicBezTo>
                <a:cubicBezTo>
                  <a:pt x="296794" y="159549"/>
                  <a:pt x="303135" y="155507"/>
                  <a:pt x="308607" y="154202"/>
                </a:cubicBezTo>
                <a:cubicBezTo>
                  <a:pt x="310845" y="153642"/>
                  <a:pt x="313830" y="154015"/>
                  <a:pt x="315882" y="153642"/>
                </a:cubicBezTo>
                <a:cubicBezTo>
                  <a:pt x="322286" y="152398"/>
                  <a:pt x="328504" y="148232"/>
                  <a:pt x="334846" y="145745"/>
                </a:cubicBezTo>
                <a:cubicBezTo>
                  <a:pt x="339447" y="144004"/>
                  <a:pt x="346287" y="141455"/>
                  <a:pt x="349893" y="140149"/>
                </a:cubicBezTo>
                <a:cubicBezTo>
                  <a:pt x="353313" y="138968"/>
                  <a:pt x="355986" y="138098"/>
                  <a:pt x="358847" y="137351"/>
                </a:cubicBezTo>
                <a:cubicBezTo>
                  <a:pt x="361147" y="136792"/>
                  <a:pt x="363945" y="136978"/>
                  <a:pt x="366121" y="136294"/>
                </a:cubicBezTo>
                <a:cubicBezTo>
                  <a:pt x="367738" y="135735"/>
                  <a:pt x="368982" y="134429"/>
                  <a:pt x="370598" y="133994"/>
                </a:cubicBezTo>
                <a:cubicBezTo>
                  <a:pt x="382909" y="131134"/>
                  <a:pt x="401002" y="132191"/>
                  <a:pt x="410765" y="133994"/>
                </a:cubicBezTo>
                <a:cubicBezTo>
                  <a:pt x="412008" y="134243"/>
                  <a:pt x="413438" y="134367"/>
                  <a:pt x="414682" y="134616"/>
                </a:cubicBezTo>
                <a:cubicBezTo>
                  <a:pt x="424195" y="136108"/>
                  <a:pt x="433770" y="138408"/>
                  <a:pt x="441480" y="140149"/>
                </a:cubicBezTo>
                <a:cubicBezTo>
                  <a:pt x="446889" y="143942"/>
                  <a:pt x="455843" y="144067"/>
                  <a:pt x="459885" y="149103"/>
                </a:cubicBezTo>
                <a:cubicBezTo>
                  <a:pt x="454289" y="153642"/>
                  <a:pt x="450806" y="160233"/>
                  <a:pt x="443718" y="163031"/>
                </a:cubicBezTo>
                <a:cubicBezTo>
                  <a:pt x="428609" y="179508"/>
                  <a:pt x="412070" y="194990"/>
                  <a:pt x="397956" y="211591"/>
                </a:cubicBezTo>
                <a:cubicBezTo>
                  <a:pt x="394350" y="215819"/>
                  <a:pt x="390557" y="219799"/>
                  <a:pt x="386764" y="223840"/>
                </a:cubicBezTo>
                <a:cubicBezTo>
                  <a:pt x="381044" y="230120"/>
                  <a:pt x="376070" y="237146"/>
                  <a:pt x="370598" y="242804"/>
                </a:cubicBezTo>
                <a:cubicBezTo>
                  <a:pt x="368670" y="244856"/>
                  <a:pt x="365996" y="246224"/>
                  <a:pt x="363883" y="248400"/>
                </a:cubicBezTo>
                <a:cubicBezTo>
                  <a:pt x="358909" y="253499"/>
                  <a:pt x="355738" y="259406"/>
                  <a:pt x="351634" y="264566"/>
                </a:cubicBezTo>
                <a:cubicBezTo>
                  <a:pt x="345603" y="272152"/>
                  <a:pt x="340069" y="279800"/>
                  <a:pt x="334348" y="287448"/>
                </a:cubicBezTo>
                <a:cubicBezTo>
                  <a:pt x="330431" y="292671"/>
                  <a:pt x="327571" y="298391"/>
                  <a:pt x="323716" y="303676"/>
                </a:cubicBezTo>
                <a:cubicBezTo>
                  <a:pt x="319923" y="308899"/>
                  <a:pt x="315198" y="313687"/>
                  <a:pt x="313084" y="319780"/>
                </a:cubicBezTo>
                <a:cubicBezTo>
                  <a:pt x="308731" y="323635"/>
                  <a:pt x="306058" y="329044"/>
                  <a:pt x="303571" y="334267"/>
                </a:cubicBezTo>
                <a:cubicBezTo>
                  <a:pt x="300213" y="341356"/>
                  <a:pt x="295985" y="347946"/>
                  <a:pt x="292441" y="354351"/>
                </a:cubicBezTo>
                <a:cubicBezTo>
                  <a:pt x="287405" y="363553"/>
                  <a:pt x="281498" y="373688"/>
                  <a:pt x="276834" y="382331"/>
                </a:cubicBezTo>
                <a:cubicBezTo>
                  <a:pt x="275093" y="385502"/>
                  <a:pt x="273166" y="387802"/>
                  <a:pt x="271798" y="390103"/>
                </a:cubicBezTo>
                <a:cubicBezTo>
                  <a:pt x="269498" y="394082"/>
                  <a:pt x="268752" y="398932"/>
                  <a:pt x="265083" y="401854"/>
                </a:cubicBezTo>
                <a:cubicBezTo>
                  <a:pt x="263715" y="410932"/>
                  <a:pt x="257310" y="414912"/>
                  <a:pt x="255570" y="423679"/>
                </a:cubicBezTo>
                <a:cubicBezTo>
                  <a:pt x="245745" y="439845"/>
                  <a:pt x="238036" y="458249"/>
                  <a:pt x="231569" y="477773"/>
                </a:cubicBezTo>
                <a:cubicBezTo>
                  <a:pt x="227838" y="482685"/>
                  <a:pt x="226222" y="489649"/>
                  <a:pt x="223735" y="495618"/>
                </a:cubicBezTo>
                <a:cubicBezTo>
                  <a:pt x="222553" y="496861"/>
                  <a:pt x="220688" y="497421"/>
                  <a:pt x="219258" y="498416"/>
                </a:cubicBezTo>
                <a:cubicBezTo>
                  <a:pt x="216273" y="509919"/>
                  <a:pt x="208875" y="519991"/>
                  <a:pt x="207009" y="530810"/>
                </a:cubicBezTo>
                <a:cubicBezTo>
                  <a:pt x="208812" y="531992"/>
                  <a:pt x="208750" y="528634"/>
                  <a:pt x="209247" y="530251"/>
                </a:cubicBezTo>
                <a:cubicBezTo>
                  <a:pt x="209185" y="533919"/>
                  <a:pt x="206139" y="533733"/>
                  <a:pt x="207568" y="537525"/>
                </a:cubicBezTo>
                <a:cubicBezTo>
                  <a:pt x="207071" y="539702"/>
                  <a:pt x="203900" y="539142"/>
                  <a:pt x="203651" y="541443"/>
                </a:cubicBezTo>
                <a:lnTo>
                  <a:pt x="203962" y="541567"/>
                </a:lnTo>
                <a:cubicBezTo>
                  <a:pt x="202035" y="544614"/>
                  <a:pt x="200916" y="548344"/>
                  <a:pt x="199859" y="552013"/>
                </a:cubicBezTo>
                <a:cubicBezTo>
                  <a:pt x="199486" y="553319"/>
                  <a:pt x="199112" y="554624"/>
                  <a:pt x="198678" y="555868"/>
                </a:cubicBezTo>
                <a:cubicBezTo>
                  <a:pt x="198615" y="556179"/>
                  <a:pt x="198740" y="556427"/>
                  <a:pt x="198988" y="556552"/>
                </a:cubicBezTo>
                <a:cubicBezTo>
                  <a:pt x="198988" y="556552"/>
                  <a:pt x="199112" y="556552"/>
                  <a:pt x="199175" y="556552"/>
                </a:cubicBezTo>
                <a:cubicBezTo>
                  <a:pt x="199424" y="556552"/>
                  <a:pt x="199610" y="556427"/>
                  <a:pt x="199672" y="556179"/>
                </a:cubicBezTo>
                <a:cubicBezTo>
                  <a:pt x="200107" y="554935"/>
                  <a:pt x="200480" y="553629"/>
                  <a:pt x="200854" y="552324"/>
                </a:cubicBezTo>
                <a:cubicBezTo>
                  <a:pt x="201786" y="549277"/>
                  <a:pt x="202719" y="546230"/>
                  <a:pt x="204149" y="543494"/>
                </a:cubicBezTo>
                <a:cubicBezTo>
                  <a:pt x="203900" y="549526"/>
                  <a:pt x="200294" y="556800"/>
                  <a:pt x="198615" y="562148"/>
                </a:cubicBezTo>
                <a:cubicBezTo>
                  <a:pt x="197558" y="565630"/>
                  <a:pt x="197682" y="569796"/>
                  <a:pt x="194698" y="571661"/>
                </a:cubicBezTo>
                <a:cubicBezTo>
                  <a:pt x="194387" y="580179"/>
                  <a:pt x="190781" y="590003"/>
                  <a:pt x="186864" y="596781"/>
                </a:cubicBezTo>
                <a:cubicBezTo>
                  <a:pt x="188543" y="601879"/>
                  <a:pt x="184688" y="605548"/>
                  <a:pt x="183506" y="610149"/>
                </a:cubicBezTo>
                <a:cubicBezTo>
                  <a:pt x="183009" y="612076"/>
                  <a:pt x="183381" y="614315"/>
                  <a:pt x="182946" y="616366"/>
                </a:cubicBezTo>
                <a:cubicBezTo>
                  <a:pt x="181951" y="620781"/>
                  <a:pt x="179589" y="625133"/>
                  <a:pt x="178470" y="629735"/>
                </a:cubicBezTo>
                <a:cubicBezTo>
                  <a:pt x="177288" y="634584"/>
                  <a:pt x="177102" y="639870"/>
                  <a:pt x="175671" y="644719"/>
                </a:cubicBezTo>
                <a:cubicBezTo>
                  <a:pt x="175299" y="646025"/>
                  <a:pt x="174304" y="647331"/>
                  <a:pt x="173993" y="648637"/>
                </a:cubicBezTo>
                <a:cubicBezTo>
                  <a:pt x="172749" y="654108"/>
                  <a:pt x="172252" y="659642"/>
                  <a:pt x="169516" y="664305"/>
                </a:cubicBezTo>
                <a:lnTo>
                  <a:pt x="169516" y="663746"/>
                </a:lnTo>
                <a:lnTo>
                  <a:pt x="169268" y="663746"/>
                </a:lnTo>
                <a:cubicBezTo>
                  <a:pt x="169454" y="663248"/>
                  <a:pt x="169516" y="662875"/>
                  <a:pt x="169578" y="662440"/>
                </a:cubicBezTo>
                <a:cubicBezTo>
                  <a:pt x="169578" y="662067"/>
                  <a:pt x="169391" y="661756"/>
                  <a:pt x="169019" y="661694"/>
                </a:cubicBezTo>
                <a:cubicBezTo>
                  <a:pt x="168645" y="661694"/>
                  <a:pt x="168335" y="661880"/>
                  <a:pt x="168273" y="662253"/>
                </a:cubicBezTo>
                <a:cubicBezTo>
                  <a:pt x="168273" y="662440"/>
                  <a:pt x="168210" y="662626"/>
                  <a:pt x="168148" y="662751"/>
                </a:cubicBezTo>
                <a:cubicBezTo>
                  <a:pt x="166967" y="663683"/>
                  <a:pt x="167402" y="666295"/>
                  <a:pt x="166718" y="667663"/>
                </a:cubicBezTo>
                <a:lnTo>
                  <a:pt x="166718" y="667663"/>
                </a:lnTo>
                <a:cubicBezTo>
                  <a:pt x="166532" y="668160"/>
                  <a:pt x="166407" y="668720"/>
                  <a:pt x="166159" y="669279"/>
                </a:cubicBezTo>
                <a:cubicBezTo>
                  <a:pt x="165972" y="669715"/>
                  <a:pt x="166159" y="670212"/>
                  <a:pt x="166656" y="670399"/>
                </a:cubicBezTo>
                <a:cubicBezTo>
                  <a:pt x="166780" y="670399"/>
                  <a:pt x="166843" y="670399"/>
                  <a:pt x="166967" y="670399"/>
                </a:cubicBezTo>
                <a:cubicBezTo>
                  <a:pt x="167278" y="670399"/>
                  <a:pt x="167651" y="670212"/>
                  <a:pt x="167776" y="669839"/>
                </a:cubicBezTo>
                <a:cubicBezTo>
                  <a:pt x="168024" y="669217"/>
                  <a:pt x="168148" y="668658"/>
                  <a:pt x="168335" y="668098"/>
                </a:cubicBezTo>
                <a:lnTo>
                  <a:pt x="168335" y="668098"/>
                </a:lnTo>
                <a:cubicBezTo>
                  <a:pt x="168832" y="673445"/>
                  <a:pt x="165164" y="682585"/>
                  <a:pt x="164418" y="690420"/>
                </a:cubicBezTo>
                <a:cubicBezTo>
                  <a:pt x="163609" y="699560"/>
                  <a:pt x="164293" y="707643"/>
                  <a:pt x="158822" y="711622"/>
                </a:cubicBezTo>
                <a:cubicBezTo>
                  <a:pt x="158510" y="720141"/>
                  <a:pt x="155464" y="727726"/>
                  <a:pt x="154904" y="734566"/>
                </a:cubicBezTo>
                <a:cubicBezTo>
                  <a:pt x="154221" y="743457"/>
                  <a:pt x="152231" y="751229"/>
                  <a:pt x="151547" y="757385"/>
                </a:cubicBezTo>
                <a:cubicBezTo>
                  <a:pt x="150925" y="762981"/>
                  <a:pt x="151858" y="768328"/>
                  <a:pt x="152107" y="773551"/>
                </a:cubicBezTo>
                <a:cubicBezTo>
                  <a:pt x="153163" y="796495"/>
                  <a:pt x="153786" y="816205"/>
                  <a:pt x="158822" y="833304"/>
                </a:cubicBezTo>
                <a:cubicBezTo>
                  <a:pt x="160625" y="839583"/>
                  <a:pt x="162490" y="846672"/>
                  <a:pt x="164977" y="852889"/>
                </a:cubicBezTo>
                <a:cubicBezTo>
                  <a:pt x="165848" y="855004"/>
                  <a:pt x="167527" y="856682"/>
                  <a:pt x="168335" y="859045"/>
                </a:cubicBezTo>
                <a:cubicBezTo>
                  <a:pt x="169206" y="861532"/>
                  <a:pt x="168770" y="863273"/>
                  <a:pt x="169454" y="865138"/>
                </a:cubicBezTo>
                <a:cubicBezTo>
                  <a:pt x="171195" y="870175"/>
                  <a:pt x="174925" y="875895"/>
                  <a:pt x="177848" y="881305"/>
                </a:cubicBezTo>
                <a:cubicBezTo>
                  <a:pt x="180708" y="886714"/>
                  <a:pt x="183879" y="891813"/>
                  <a:pt x="187361" y="896351"/>
                </a:cubicBezTo>
                <a:cubicBezTo>
                  <a:pt x="194823" y="906424"/>
                  <a:pt x="199859" y="918176"/>
                  <a:pt x="206325" y="926570"/>
                </a:cubicBezTo>
                <a:cubicBezTo>
                  <a:pt x="207258" y="927751"/>
                  <a:pt x="208750" y="928249"/>
                  <a:pt x="209683" y="929368"/>
                </a:cubicBezTo>
                <a:cubicBezTo>
                  <a:pt x="212667" y="932974"/>
                  <a:pt x="214719" y="936642"/>
                  <a:pt x="217517" y="940000"/>
                </a:cubicBezTo>
                <a:cubicBezTo>
                  <a:pt x="225351" y="949202"/>
                  <a:pt x="232253" y="958653"/>
                  <a:pt x="240958" y="966177"/>
                </a:cubicBezTo>
                <a:cubicBezTo>
                  <a:pt x="245559" y="970156"/>
                  <a:pt x="250968" y="973265"/>
                  <a:pt x="254885" y="977369"/>
                </a:cubicBezTo>
                <a:cubicBezTo>
                  <a:pt x="262036" y="980664"/>
                  <a:pt x="268503" y="984519"/>
                  <a:pt x="275529" y="987441"/>
                </a:cubicBezTo>
                <a:cubicBezTo>
                  <a:pt x="278016" y="988498"/>
                  <a:pt x="280441" y="990177"/>
                  <a:pt x="282804" y="990799"/>
                </a:cubicBezTo>
                <a:cubicBezTo>
                  <a:pt x="289083" y="992664"/>
                  <a:pt x="297415" y="992602"/>
                  <a:pt x="302887" y="993037"/>
                </a:cubicBezTo>
                <a:cubicBezTo>
                  <a:pt x="306120" y="993348"/>
                  <a:pt x="309353" y="992478"/>
                  <a:pt x="312960" y="992540"/>
                </a:cubicBezTo>
                <a:cubicBezTo>
                  <a:pt x="314203" y="992540"/>
                  <a:pt x="315073" y="993535"/>
                  <a:pt x="316317" y="993597"/>
                </a:cubicBezTo>
                <a:cubicBezTo>
                  <a:pt x="323841" y="994094"/>
                  <a:pt x="331613" y="991172"/>
                  <a:pt x="336960" y="990799"/>
                </a:cubicBezTo>
                <a:cubicBezTo>
                  <a:pt x="342991" y="990488"/>
                  <a:pt x="348649" y="991234"/>
                  <a:pt x="354246" y="990239"/>
                </a:cubicBezTo>
                <a:cubicBezTo>
                  <a:pt x="358909" y="989431"/>
                  <a:pt x="364256" y="987379"/>
                  <a:pt x="368733" y="985825"/>
                </a:cubicBezTo>
                <a:cubicBezTo>
                  <a:pt x="387758" y="979296"/>
                  <a:pt x="402930" y="970343"/>
                  <a:pt x="416174" y="960083"/>
                </a:cubicBezTo>
                <a:cubicBezTo>
                  <a:pt x="416112" y="956726"/>
                  <a:pt x="419842" y="954736"/>
                  <a:pt x="422889" y="952809"/>
                </a:cubicBezTo>
                <a:cubicBezTo>
                  <a:pt x="423200" y="950508"/>
                  <a:pt x="424817" y="949575"/>
                  <a:pt x="425127" y="947275"/>
                </a:cubicBezTo>
                <a:cubicBezTo>
                  <a:pt x="438869" y="933907"/>
                  <a:pt x="451490" y="921782"/>
                  <a:pt x="463056" y="906486"/>
                </a:cubicBezTo>
                <a:cubicBezTo>
                  <a:pt x="467035" y="901264"/>
                  <a:pt x="472506" y="895916"/>
                  <a:pt x="475305" y="890942"/>
                </a:cubicBezTo>
                <a:cubicBezTo>
                  <a:pt x="476300" y="889139"/>
                  <a:pt x="476424" y="886590"/>
                  <a:pt x="477543" y="884786"/>
                </a:cubicBezTo>
                <a:cubicBezTo>
                  <a:pt x="479595" y="881429"/>
                  <a:pt x="483512" y="879874"/>
                  <a:pt x="485937" y="876952"/>
                </a:cubicBezTo>
                <a:cubicBezTo>
                  <a:pt x="488051" y="874403"/>
                  <a:pt x="488797" y="870610"/>
                  <a:pt x="491533" y="868496"/>
                </a:cubicBezTo>
                <a:lnTo>
                  <a:pt x="491533" y="864579"/>
                </a:lnTo>
                <a:cubicBezTo>
                  <a:pt x="499305" y="853760"/>
                  <a:pt x="505026" y="841760"/>
                  <a:pt x="512736" y="831127"/>
                </a:cubicBezTo>
                <a:cubicBezTo>
                  <a:pt x="516715" y="825594"/>
                  <a:pt x="519513" y="820060"/>
                  <a:pt x="522808" y="813842"/>
                </a:cubicBezTo>
                <a:cubicBezTo>
                  <a:pt x="525980" y="807811"/>
                  <a:pt x="530269" y="801717"/>
                  <a:pt x="531202" y="794256"/>
                </a:cubicBezTo>
                <a:cubicBezTo>
                  <a:pt x="534062" y="791334"/>
                  <a:pt x="534622" y="786111"/>
                  <a:pt x="538477" y="784183"/>
                </a:cubicBezTo>
                <a:cubicBezTo>
                  <a:pt x="541337" y="776411"/>
                  <a:pt x="545503" y="770007"/>
                  <a:pt x="550228" y="764100"/>
                </a:cubicBezTo>
                <a:cubicBezTo>
                  <a:pt x="550664" y="762173"/>
                  <a:pt x="549420" y="761986"/>
                  <a:pt x="549669" y="760183"/>
                </a:cubicBezTo>
                <a:cubicBezTo>
                  <a:pt x="550228" y="757447"/>
                  <a:pt x="553648" y="757509"/>
                  <a:pt x="554145" y="754649"/>
                </a:cubicBezTo>
                <a:cubicBezTo>
                  <a:pt x="553399" y="752908"/>
                  <a:pt x="554270" y="753032"/>
                  <a:pt x="554145" y="750670"/>
                </a:cubicBezTo>
                <a:cubicBezTo>
                  <a:pt x="555886" y="747063"/>
                  <a:pt x="558809" y="743395"/>
                  <a:pt x="558063" y="738918"/>
                </a:cubicBezTo>
                <a:cubicBezTo>
                  <a:pt x="559990" y="737675"/>
                  <a:pt x="559804" y="734877"/>
                  <a:pt x="560861" y="732763"/>
                </a:cubicBezTo>
                <a:cubicBezTo>
                  <a:pt x="562664" y="729343"/>
                  <a:pt x="565400" y="727042"/>
                  <a:pt x="566457" y="725488"/>
                </a:cubicBezTo>
                <a:lnTo>
                  <a:pt x="566146" y="725488"/>
                </a:lnTo>
                <a:cubicBezTo>
                  <a:pt x="566146" y="725488"/>
                  <a:pt x="566457" y="724928"/>
                  <a:pt x="566519" y="724617"/>
                </a:cubicBezTo>
                <a:lnTo>
                  <a:pt x="565338" y="724244"/>
                </a:lnTo>
                <a:cubicBezTo>
                  <a:pt x="565338" y="717716"/>
                  <a:pt x="569317" y="710130"/>
                  <a:pt x="572052" y="703166"/>
                </a:cubicBezTo>
                <a:cubicBezTo>
                  <a:pt x="574789" y="696078"/>
                  <a:pt x="576281" y="688741"/>
                  <a:pt x="579887" y="682461"/>
                </a:cubicBezTo>
                <a:cubicBezTo>
                  <a:pt x="583369" y="671020"/>
                  <a:pt x="586788" y="658523"/>
                  <a:pt x="590520" y="647331"/>
                </a:cubicBezTo>
                <a:cubicBezTo>
                  <a:pt x="591701" y="643662"/>
                  <a:pt x="593815" y="639932"/>
                  <a:pt x="594996" y="636139"/>
                </a:cubicBezTo>
                <a:cubicBezTo>
                  <a:pt x="595680" y="633963"/>
                  <a:pt x="595245" y="631476"/>
                  <a:pt x="596115" y="629424"/>
                </a:cubicBezTo>
                <a:cubicBezTo>
                  <a:pt x="597981" y="624760"/>
                  <a:pt x="599722" y="618605"/>
                  <a:pt x="601152" y="612636"/>
                </a:cubicBezTo>
                <a:cubicBezTo>
                  <a:pt x="602271" y="608035"/>
                  <a:pt x="603887" y="603371"/>
                  <a:pt x="605069" y="598646"/>
                </a:cubicBezTo>
                <a:cubicBezTo>
                  <a:pt x="609732" y="580304"/>
                  <a:pt x="612095" y="559474"/>
                  <a:pt x="616821" y="541754"/>
                </a:cubicBezTo>
                <a:cubicBezTo>
                  <a:pt x="618810" y="534230"/>
                  <a:pt x="618934" y="526831"/>
                  <a:pt x="620178" y="519370"/>
                </a:cubicBezTo>
                <a:cubicBezTo>
                  <a:pt x="620551" y="517256"/>
                  <a:pt x="621546" y="515390"/>
                  <a:pt x="621857" y="513214"/>
                </a:cubicBezTo>
                <a:cubicBezTo>
                  <a:pt x="622106" y="511535"/>
                  <a:pt x="621608" y="509421"/>
                  <a:pt x="621857" y="507680"/>
                </a:cubicBezTo>
                <a:cubicBezTo>
                  <a:pt x="622355" y="503701"/>
                  <a:pt x="624282" y="499722"/>
                  <a:pt x="624655" y="495369"/>
                </a:cubicBezTo>
                <a:cubicBezTo>
                  <a:pt x="624841" y="493442"/>
                  <a:pt x="624344" y="491203"/>
                  <a:pt x="624655" y="489276"/>
                </a:cubicBezTo>
                <a:cubicBezTo>
                  <a:pt x="625463" y="483555"/>
                  <a:pt x="628199" y="478146"/>
                  <a:pt x="629132" y="472550"/>
                </a:cubicBezTo>
                <a:cubicBezTo>
                  <a:pt x="630189" y="465835"/>
                  <a:pt x="630873" y="457814"/>
                  <a:pt x="631370" y="451348"/>
                </a:cubicBezTo>
                <a:cubicBezTo>
                  <a:pt x="631619" y="448052"/>
                  <a:pt x="632178" y="444384"/>
                  <a:pt x="631929" y="441772"/>
                </a:cubicBezTo>
                <a:cubicBezTo>
                  <a:pt x="631743" y="439969"/>
                  <a:pt x="630748" y="438663"/>
                  <a:pt x="630811" y="436798"/>
                </a:cubicBezTo>
                <a:cubicBezTo>
                  <a:pt x="630997" y="432819"/>
                  <a:pt x="632675" y="429088"/>
                  <a:pt x="633049" y="424984"/>
                </a:cubicBezTo>
                <a:cubicBezTo>
                  <a:pt x="633359" y="421129"/>
                  <a:pt x="633670" y="416715"/>
                  <a:pt x="633608" y="412798"/>
                </a:cubicBezTo>
                <a:cubicBezTo>
                  <a:pt x="633359" y="398310"/>
                  <a:pt x="633857" y="383823"/>
                  <a:pt x="633049" y="369211"/>
                </a:cubicBezTo>
                <a:cubicBezTo>
                  <a:pt x="632427" y="358081"/>
                  <a:pt x="631992" y="346827"/>
                  <a:pt x="631929" y="335697"/>
                </a:cubicBezTo>
                <a:cubicBezTo>
                  <a:pt x="629381" y="333273"/>
                  <a:pt x="630250" y="328423"/>
                  <a:pt x="629691" y="324568"/>
                </a:cubicBezTo>
                <a:cubicBezTo>
                  <a:pt x="627888" y="312381"/>
                  <a:pt x="624468" y="302059"/>
                  <a:pt x="622417" y="291054"/>
                </a:cubicBezTo>
                <a:cubicBezTo>
                  <a:pt x="621422" y="285582"/>
                  <a:pt x="619059" y="279365"/>
                  <a:pt x="617380" y="273769"/>
                </a:cubicBezTo>
                <a:cubicBezTo>
                  <a:pt x="615017" y="265810"/>
                  <a:pt x="612468" y="255489"/>
                  <a:pt x="608427" y="250266"/>
                </a:cubicBezTo>
                <a:cubicBezTo>
                  <a:pt x="598354" y="224400"/>
                  <a:pt x="590022" y="196855"/>
                  <a:pt x="577151" y="173787"/>
                </a:cubicBezTo>
                <a:cubicBezTo>
                  <a:pt x="586105" y="166761"/>
                  <a:pt x="597669" y="162347"/>
                  <a:pt x="608427" y="157124"/>
                </a:cubicBezTo>
                <a:cubicBezTo>
                  <a:pt x="612406" y="159984"/>
                  <a:pt x="617256" y="157186"/>
                  <a:pt x="621235" y="157621"/>
                </a:cubicBezTo>
                <a:cubicBezTo>
                  <a:pt x="626644" y="158305"/>
                  <a:pt x="630189" y="162533"/>
                  <a:pt x="634603" y="163839"/>
                </a:cubicBezTo>
                <a:cubicBezTo>
                  <a:pt x="634852" y="162720"/>
                  <a:pt x="634790" y="161414"/>
                  <a:pt x="636282" y="161538"/>
                </a:cubicBezTo>
                <a:cubicBezTo>
                  <a:pt x="637588" y="164150"/>
                  <a:pt x="639453" y="166202"/>
                  <a:pt x="640759" y="168875"/>
                </a:cubicBezTo>
                <a:cubicBezTo>
                  <a:pt x="645795" y="171611"/>
                  <a:pt x="648842" y="167756"/>
                  <a:pt x="654686" y="168254"/>
                </a:cubicBezTo>
                <a:cubicBezTo>
                  <a:pt x="657360" y="166202"/>
                  <a:pt x="657360" y="162222"/>
                  <a:pt x="658604" y="159860"/>
                </a:cubicBezTo>
                <a:cubicBezTo>
                  <a:pt x="659661" y="157932"/>
                  <a:pt x="661775" y="157373"/>
                  <a:pt x="661961" y="154885"/>
                </a:cubicBezTo>
                <a:cubicBezTo>
                  <a:pt x="662147" y="151839"/>
                  <a:pt x="657546" y="144688"/>
                  <a:pt x="656925" y="138657"/>
                </a:cubicBezTo>
                <a:cubicBezTo>
                  <a:pt x="656428" y="133683"/>
                  <a:pt x="656054" y="131880"/>
                  <a:pt x="653567" y="129704"/>
                </a:cubicBezTo>
                <a:moveTo>
                  <a:pt x="241518" y="120004"/>
                </a:moveTo>
                <a:cubicBezTo>
                  <a:pt x="241082" y="120812"/>
                  <a:pt x="240149" y="121185"/>
                  <a:pt x="238906" y="121123"/>
                </a:cubicBezTo>
                <a:cubicBezTo>
                  <a:pt x="238782" y="120937"/>
                  <a:pt x="238595" y="120688"/>
                  <a:pt x="238471" y="120501"/>
                </a:cubicBezTo>
                <a:lnTo>
                  <a:pt x="238782" y="120626"/>
                </a:lnTo>
                <a:cubicBezTo>
                  <a:pt x="239155" y="119569"/>
                  <a:pt x="240212" y="119196"/>
                  <a:pt x="241456" y="118947"/>
                </a:cubicBezTo>
                <a:cubicBezTo>
                  <a:pt x="241456" y="119133"/>
                  <a:pt x="241580" y="119320"/>
                  <a:pt x="241642" y="119507"/>
                </a:cubicBezTo>
                <a:cubicBezTo>
                  <a:pt x="241642" y="119693"/>
                  <a:pt x="241704" y="119880"/>
                  <a:pt x="241766" y="120066"/>
                </a:cubicBezTo>
                <a:lnTo>
                  <a:pt x="241580" y="120066"/>
                </a:lnTo>
                <a:close/>
                <a:moveTo>
                  <a:pt x="276150" y="97744"/>
                </a:moveTo>
                <a:cubicBezTo>
                  <a:pt x="274037" y="100418"/>
                  <a:pt x="269311" y="100605"/>
                  <a:pt x="267197" y="103278"/>
                </a:cubicBezTo>
                <a:lnTo>
                  <a:pt x="267197" y="103278"/>
                </a:lnTo>
                <a:cubicBezTo>
                  <a:pt x="266761" y="103465"/>
                  <a:pt x="266327" y="103651"/>
                  <a:pt x="265829" y="103900"/>
                </a:cubicBezTo>
                <a:cubicBezTo>
                  <a:pt x="265332" y="104149"/>
                  <a:pt x="264834" y="104397"/>
                  <a:pt x="264336" y="104584"/>
                </a:cubicBezTo>
                <a:cubicBezTo>
                  <a:pt x="264336" y="104584"/>
                  <a:pt x="264336" y="104584"/>
                  <a:pt x="264336" y="104584"/>
                </a:cubicBezTo>
                <a:cubicBezTo>
                  <a:pt x="253953" y="106822"/>
                  <a:pt x="248544" y="113911"/>
                  <a:pt x="238160" y="116149"/>
                </a:cubicBezTo>
                <a:cubicBezTo>
                  <a:pt x="236730" y="114781"/>
                  <a:pt x="238782" y="113973"/>
                  <a:pt x="238719" y="112232"/>
                </a:cubicBezTo>
                <a:cubicBezTo>
                  <a:pt x="232688" y="114408"/>
                  <a:pt x="228460" y="118325"/>
                  <a:pt x="224170" y="122304"/>
                </a:cubicBezTo>
                <a:cubicBezTo>
                  <a:pt x="219942" y="121807"/>
                  <a:pt x="218387" y="121994"/>
                  <a:pt x="214968" y="122802"/>
                </a:cubicBezTo>
                <a:cubicBezTo>
                  <a:pt x="214906" y="122678"/>
                  <a:pt x="214844" y="122615"/>
                  <a:pt x="214781" y="122491"/>
                </a:cubicBezTo>
                <a:cubicBezTo>
                  <a:pt x="216895" y="121372"/>
                  <a:pt x="219072" y="120190"/>
                  <a:pt x="221186" y="119071"/>
                </a:cubicBezTo>
                <a:cubicBezTo>
                  <a:pt x="235735" y="111299"/>
                  <a:pt x="250720" y="103278"/>
                  <a:pt x="266513" y="97807"/>
                </a:cubicBezTo>
                <a:cubicBezTo>
                  <a:pt x="266513" y="97931"/>
                  <a:pt x="266575" y="98055"/>
                  <a:pt x="266637" y="98242"/>
                </a:cubicBezTo>
                <a:cubicBezTo>
                  <a:pt x="266699" y="98491"/>
                  <a:pt x="266761" y="98739"/>
                  <a:pt x="266824" y="98926"/>
                </a:cubicBezTo>
                <a:cubicBezTo>
                  <a:pt x="265829" y="99672"/>
                  <a:pt x="264585" y="100169"/>
                  <a:pt x="263280" y="100667"/>
                </a:cubicBezTo>
                <a:cubicBezTo>
                  <a:pt x="261849" y="101226"/>
                  <a:pt x="260419" y="101724"/>
                  <a:pt x="259176" y="102719"/>
                </a:cubicBezTo>
                <a:cubicBezTo>
                  <a:pt x="258865" y="103029"/>
                  <a:pt x="258803" y="103465"/>
                  <a:pt x="259052" y="103838"/>
                </a:cubicBezTo>
                <a:cubicBezTo>
                  <a:pt x="259238" y="104024"/>
                  <a:pt x="259425" y="104149"/>
                  <a:pt x="259673" y="104149"/>
                </a:cubicBezTo>
                <a:cubicBezTo>
                  <a:pt x="259860" y="104149"/>
                  <a:pt x="260047" y="104087"/>
                  <a:pt x="260171" y="103962"/>
                </a:cubicBezTo>
                <a:cubicBezTo>
                  <a:pt x="261165" y="103154"/>
                  <a:pt x="262472" y="102656"/>
                  <a:pt x="263839" y="102159"/>
                </a:cubicBezTo>
                <a:cubicBezTo>
                  <a:pt x="265269" y="101599"/>
                  <a:pt x="266699" y="101040"/>
                  <a:pt x="267943" y="100045"/>
                </a:cubicBezTo>
                <a:cubicBezTo>
                  <a:pt x="267943" y="100045"/>
                  <a:pt x="268006" y="100045"/>
                  <a:pt x="268067" y="100045"/>
                </a:cubicBezTo>
                <a:cubicBezTo>
                  <a:pt x="268191" y="100045"/>
                  <a:pt x="268378" y="100045"/>
                  <a:pt x="268503" y="99983"/>
                </a:cubicBezTo>
                <a:cubicBezTo>
                  <a:pt x="268689" y="99921"/>
                  <a:pt x="268875" y="99796"/>
                  <a:pt x="269000" y="99610"/>
                </a:cubicBezTo>
                <a:cubicBezTo>
                  <a:pt x="270244" y="99485"/>
                  <a:pt x="271363" y="99050"/>
                  <a:pt x="272482" y="98615"/>
                </a:cubicBezTo>
                <a:cubicBezTo>
                  <a:pt x="273725" y="98117"/>
                  <a:pt x="274907" y="97682"/>
                  <a:pt x="276213" y="97682"/>
                </a:cubicBezTo>
                <a:lnTo>
                  <a:pt x="276213" y="97682"/>
                </a:lnTo>
                <a:close/>
                <a:moveTo>
                  <a:pt x="288461" y="97682"/>
                </a:moveTo>
                <a:cubicBezTo>
                  <a:pt x="287591" y="97931"/>
                  <a:pt x="286720" y="98304"/>
                  <a:pt x="285913" y="98677"/>
                </a:cubicBezTo>
                <a:cubicBezTo>
                  <a:pt x="284047" y="99610"/>
                  <a:pt x="282927" y="100107"/>
                  <a:pt x="281871" y="99237"/>
                </a:cubicBezTo>
                <a:cubicBezTo>
                  <a:pt x="283674" y="96998"/>
                  <a:pt x="287405" y="96687"/>
                  <a:pt x="290140" y="95382"/>
                </a:cubicBezTo>
                <a:cubicBezTo>
                  <a:pt x="290637" y="97185"/>
                  <a:pt x="288710" y="96563"/>
                  <a:pt x="288461" y="97682"/>
                </a:cubicBezTo>
                <a:moveTo>
                  <a:pt x="286782" y="93205"/>
                </a:moveTo>
                <a:cubicBezTo>
                  <a:pt x="282057" y="93019"/>
                  <a:pt x="279135" y="94511"/>
                  <a:pt x="276150" y="96066"/>
                </a:cubicBezTo>
                <a:lnTo>
                  <a:pt x="276150" y="96066"/>
                </a:lnTo>
                <a:cubicBezTo>
                  <a:pt x="274596" y="96066"/>
                  <a:pt x="273166" y="96563"/>
                  <a:pt x="271860" y="97060"/>
                </a:cubicBezTo>
                <a:cubicBezTo>
                  <a:pt x="270865" y="97434"/>
                  <a:pt x="269995" y="97744"/>
                  <a:pt x="269062" y="97931"/>
                </a:cubicBezTo>
                <a:cubicBezTo>
                  <a:pt x="269062" y="97807"/>
                  <a:pt x="269000" y="97744"/>
                  <a:pt x="268938" y="97620"/>
                </a:cubicBezTo>
                <a:cubicBezTo>
                  <a:pt x="268875" y="97309"/>
                  <a:pt x="268752" y="96936"/>
                  <a:pt x="268689" y="96563"/>
                </a:cubicBezTo>
                <a:cubicBezTo>
                  <a:pt x="270368" y="95568"/>
                  <a:pt x="272358" y="95009"/>
                  <a:pt x="274409" y="94449"/>
                </a:cubicBezTo>
                <a:cubicBezTo>
                  <a:pt x="276088" y="94014"/>
                  <a:pt x="277829" y="93516"/>
                  <a:pt x="279446" y="92770"/>
                </a:cubicBezTo>
                <a:cubicBezTo>
                  <a:pt x="282679" y="93143"/>
                  <a:pt x="287280" y="89288"/>
                  <a:pt x="290700" y="90407"/>
                </a:cubicBezTo>
                <a:cubicBezTo>
                  <a:pt x="289891" y="92148"/>
                  <a:pt x="285974" y="91402"/>
                  <a:pt x="286782" y="93205"/>
                </a:cubicBezTo>
                <a:moveTo>
                  <a:pt x="293498" y="91589"/>
                </a:moveTo>
                <a:lnTo>
                  <a:pt x="293436" y="91589"/>
                </a:lnTo>
                <a:cubicBezTo>
                  <a:pt x="293436" y="91589"/>
                  <a:pt x="293436" y="91589"/>
                  <a:pt x="293436" y="91589"/>
                </a:cubicBezTo>
                <a:cubicBezTo>
                  <a:pt x="291695" y="91029"/>
                  <a:pt x="294679" y="90718"/>
                  <a:pt x="294555" y="89910"/>
                </a:cubicBezTo>
                <a:cubicBezTo>
                  <a:pt x="294990" y="90034"/>
                  <a:pt x="295177" y="90407"/>
                  <a:pt x="295115" y="91091"/>
                </a:cubicBezTo>
                <a:cubicBezTo>
                  <a:pt x="294555" y="91340"/>
                  <a:pt x="294057" y="91464"/>
                  <a:pt x="293498" y="91651"/>
                </a:cubicBezTo>
                <a:moveTo>
                  <a:pt x="299591" y="88791"/>
                </a:moveTo>
                <a:cubicBezTo>
                  <a:pt x="299529" y="87734"/>
                  <a:pt x="300275" y="87609"/>
                  <a:pt x="300151" y="86490"/>
                </a:cubicBezTo>
                <a:cubicBezTo>
                  <a:pt x="301146" y="86428"/>
                  <a:pt x="301333" y="87236"/>
                  <a:pt x="302389" y="87050"/>
                </a:cubicBezTo>
                <a:cubicBezTo>
                  <a:pt x="302638" y="88853"/>
                  <a:pt x="301208" y="88853"/>
                  <a:pt x="299591" y="88791"/>
                </a:cubicBezTo>
                <a:moveTo>
                  <a:pt x="28871" y="393522"/>
                </a:moveTo>
                <a:lnTo>
                  <a:pt x="28622" y="393522"/>
                </a:lnTo>
                <a:cubicBezTo>
                  <a:pt x="28871" y="392776"/>
                  <a:pt x="29120" y="391968"/>
                  <a:pt x="29368" y="391222"/>
                </a:cubicBezTo>
                <a:lnTo>
                  <a:pt x="29368" y="391222"/>
                </a:lnTo>
                <a:cubicBezTo>
                  <a:pt x="31420" y="389730"/>
                  <a:pt x="30239" y="393709"/>
                  <a:pt x="28809" y="393522"/>
                </a:cubicBezTo>
                <a:moveTo>
                  <a:pt x="69597" y="316485"/>
                </a:moveTo>
                <a:lnTo>
                  <a:pt x="69597" y="316485"/>
                </a:lnTo>
                <a:cubicBezTo>
                  <a:pt x="69597" y="316485"/>
                  <a:pt x="69038" y="316298"/>
                  <a:pt x="69038" y="316298"/>
                </a:cubicBezTo>
                <a:cubicBezTo>
                  <a:pt x="69038" y="316298"/>
                  <a:pt x="69038" y="316298"/>
                  <a:pt x="69038" y="316298"/>
                </a:cubicBezTo>
                <a:cubicBezTo>
                  <a:pt x="69038" y="316049"/>
                  <a:pt x="68851" y="315739"/>
                  <a:pt x="68478" y="315365"/>
                </a:cubicBezTo>
                <a:cubicBezTo>
                  <a:pt x="67607" y="313314"/>
                  <a:pt x="70032" y="314371"/>
                  <a:pt x="70157" y="314308"/>
                </a:cubicBezTo>
                <a:cubicBezTo>
                  <a:pt x="73203" y="312381"/>
                  <a:pt x="73639" y="308775"/>
                  <a:pt x="76312" y="306412"/>
                </a:cubicBezTo>
                <a:cubicBezTo>
                  <a:pt x="76437" y="309956"/>
                  <a:pt x="72893" y="314557"/>
                  <a:pt x="69597" y="316485"/>
                </a:cubicBezTo>
                <a:moveTo>
                  <a:pt x="80229" y="303738"/>
                </a:moveTo>
                <a:cubicBezTo>
                  <a:pt x="79173" y="299821"/>
                  <a:pt x="84644" y="297707"/>
                  <a:pt x="85825" y="294163"/>
                </a:cubicBezTo>
                <a:cubicBezTo>
                  <a:pt x="86385" y="297521"/>
                  <a:pt x="81597" y="300381"/>
                  <a:pt x="80229" y="303738"/>
                </a:cubicBezTo>
                <a:moveTo>
                  <a:pt x="52312" y="391284"/>
                </a:moveTo>
                <a:lnTo>
                  <a:pt x="52249" y="391284"/>
                </a:lnTo>
                <a:cubicBezTo>
                  <a:pt x="52249" y="391284"/>
                  <a:pt x="52249" y="391160"/>
                  <a:pt x="52312" y="391098"/>
                </a:cubicBezTo>
                <a:cubicBezTo>
                  <a:pt x="52436" y="390538"/>
                  <a:pt x="52685" y="390041"/>
                  <a:pt x="52933" y="389543"/>
                </a:cubicBezTo>
                <a:cubicBezTo>
                  <a:pt x="53120" y="389232"/>
                  <a:pt x="53244" y="388921"/>
                  <a:pt x="53431" y="388548"/>
                </a:cubicBezTo>
                <a:lnTo>
                  <a:pt x="53431" y="388548"/>
                </a:lnTo>
                <a:cubicBezTo>
                  <a:pt x="54737" y="388984"/>
                  <a:pt x="53991" y="391968"/>
                  <a:pt x="52312" y="391284"/>
                </a:cubicBezTo>
                <a:moveTo>
                  <a:pt x="98634" y="278059"/>
                </a:moveTo>
                <a:cubicBezTo>
                  <a:pt x="99629" y="278432"/>
                  <a:pt x="98696" y="279054"/>
                  <a:pt x="98634" y="279676"/>
                </a:cubicBezTo>
                <a:cubicBezTo>
                  <a:pt x="97639" y="279303"/>
                  <a:pt x="98572" y="278681"/>
                  <a:pt x="98634" y="278059"/>
                </a:cubicBezTo>
                <a:moveTo>
                  <a:pt x="90240" y="319345"/>
                </a:moveTo>
                <a:cubicBezTo>
                  <a:pt x="88748" y="318350"/>
                  <a:pt x="91422" y="316796"/>
                  <a:pt x="91919" y="315987"/>
                </a:cubicBezTo>
                <a:cubicBezTo>
                  <a:pt x="93970" y="317542"/>
                  <a:pt x="90426" y="318163"/>
                  <a:pt x="90240" y="319345"/>
                </a:cubicBezTo>
                <a:moveTo>
                  <a:pt x="93598" y="314308"/>
                </a:moveTo>
                <a:cubicBezTo>
                  <a:pt x="94281" y="313438"/>
                  <a:pt x="94095" y="311759"/>
                  <a:pt x="95836" y="312070"/>
                </a:cubicBezTo>
                <a:cubicBezTo>
                  <a:pt x="95774" y="313438"/>
                  <a:pt x="95028" y="314184"/>
                  <a:pt x="93598" y="314308"/>
                </a:cubicBezTo>
                <a:moveTo>
                  <a:pt x="98074" y="309272"/>
                </a:moveTo>
                <a:cubicBezTo>
                  <a:pt x="96769" y="308775"/>
                  <a:pt x="99007" y="307282"/>
                  <a:pt x="99194" y="306412"/>
                </a:cubicBezTo>
                <a:cubicBezTo>
                  <a:pt x="100499" y="306909"/>
                  <a:pt x="98199" y="308402"/>
                  <a:pt x="98074" y="309272"/>
                </a:cubicBezTo>
                <a:moveTo>
                  <a:pt x="101432" y="275199"/>
                </a:moveTo>
                <a:cubicBezTo>
                  <a:pt x="101681" y="274515"/>
                  <a:pt x="102178" y="274080"/>
                  <a:pt x="103111" y="274142"/>
                </a:cubicBezTo>
                <a:cubicBezTo>
                  <a:pt x="102862" y="274826"/>
                  <a:pt x="102365" y="275261"/>
                  <a:pt x="101432" y="275199"/>
                </a:cubicBezTo>
                <a:moveTo>
                  <a:pt x="104230" y="301438"/>
                </a:moveTo>
                <a:cubicBezTo>
                  <a:pt x="103235" y="301065"/>
                  <a:pt x="104167" y="300443"/>
                  <a:pt x="104230" y="299759"/>
                </a:cubicBezTo>
                <a:cubicBezTo>
                  <a:pt x="105225" y="300194"/>
                  <a:pt x="104292" y="300816"/>
                  <a:pt x="104230" y="301438"/>
                </a:cubicBezTo>
                <a:moveTo>
                  <a:pt x="234305" y="144004"/>
                </a:moveTo>
                <a:cubicBezTo>
                  <a:pt x="233559" y="144688"/>
                  <a:pt x="233000" y="144626"/>
                  <a:pt x="232688" y="143507"/>
                </a:cubicBezTo>
                <a:cubicBezTo>
                  <a:pt x="233123" y="143134"/>
                  <a:pt x="233621" y="142947"/>
                  <a:pt x="234118" y="142947"/>
                </a:cubicBezTo>
                <a:cubicBezTo>
                  <a:pt x="234181" y="143072"/>
                  <a:pt x="234243" y="143258"/>
                  <a:pt x="234367" y="143507"/>
                </a:cubicBezTo>
                <a:cubicBezTo>
                  <a:pt x="234430" y="143694"/>
                  <a:pt x="234554" y="143942"/>
                  <a:pt x="234678" y="144129"/>
                </a:cubicBezTo>
                <a:lnTo>
                  <a:pt x="234367" y="144004"/>
                </a:lnTo>
                <a:close/>
                <a:moveTo>
                  <a:pt x="317436" y="105454"/>
                </a:moveTo>
                <a:cubicBezTo>
                  <a:pt x="317561" y="105019"/>
                  <a:pt x="317996" y="104957"/>
                  <a:pt x="317996" y="104335"/>
                </a:cubicBezTo>
                <a:lnTo>
                  <a:pt x="319115" y="104335"/>
                </a:lnTo>
                <a:cubicBezTo>
                  <a:pt x="319363" y="105579"/>
                  <a:pt x="318307" y="105454"/>
                  <a:pt x="317436" y="105454"/>
                </a:cubicBezTo>
                <a:moveTo>
                  <a:pt x="344234" y="98801"/>
                </a:moveTo>
                <a:cubicBezTo>
                  <a:pt x="341125" y="99485"/>
                  <a:pt x="335032" y="101413"/>
                  <a:pt x="336214" y="99672"/>
                </a:cubicBezTo>
                <a:cubicBezTo>
                  <a:pt x="338887" y="98677"/>
                  <a:pt x="341810" y="98117"/>
                  <a:pt x="344670" y="97558"/>
                </a:cubicBezTo>
                <a:cubicBezTo>
                  <a:pt x="346908" y="97123"/>
                  <a:pt x="349271" y="96625"/>
                  <a:pt x="351509" y="96003"/>
                </a:cubicBezTo>
                <a:lnTo>
                  <a:pt x="351509" y="96003"/>
                </a:lnTo>
                <a:cubicBezTo>
                  <a:pt x="351509" y="96003"/>
                  <a:pt x="354308" y="96066"/>
                  <a:pt x="354308" y="96066"/>
                </a:cubicBezTo>
                <a:cubicBezTo>
                  <a:pt x="351696" y="98180"/>
                  <a:pt x="348525" y="97931"/>
                  <a:pt x="344234" y="98801"/>
                </a:cubicBezTo>
                <a:moveTo>
                  <a:pt x="377748" y="101040"/>
                </a:moveTo>
                <a:cubicBezTo>
                  <a:pt x="379365" y="99237"/>
                  <a:pt x="384215" y="98055"/>
                  <a:pt x="386702" y="98801"/>
                </a:cubicBezTo>
                <a:cubicBezTo>
                  <a:pt x="384899" y="100729"/>
                  <a:pt x="380981" y="102408"/>
                  <a:pt x="377748" y="101040"/>
                </a:cubicBezTo>
                <a:moveTo>
                  <a:pt x="392795" y="99921"/>
                </a:moveTo>
                <a:cubicBezTo>
                  <a:pt x="393728" y="98055"/>
                  <a:pt x="398391" y="98366"/>
                  <a:pt x="401189" y="98801"/>
                </a:cubicBezTo>
                <a:cubicBezTo>
                  <a:pt x="401376" y="98864"/>
                  <a:pt x="402246" y="99921"/>
                  <a:pt x="402309" y="99921"/>
                </a:cubicBezTo>
                <a:cubicBezTo>
                  <a:pt x="405231" y="100107"/>
                  <a:pt x="408774" y="98677"/>
                  <a:pt x="411262" y="101040"/>
                </a:cubicBezTo>
                <a:cubicBezTo>
                  <a:pt x="405915" y="102532"/>
                  <a:pt x="397147" y="102594"/>
                  <a:pt x="392857" y="99921"/>
                </a:cubicBezTo>
                <a:moveTo>
                  <a:pt x="414620" y="101662"/>
                </a:moveTo>
                <a:cubicBezTo>
                  <a:pt x="417169" y="100356"/>
                  <a:pt x="420464" y="100542"/>
                  <a:pt x="423013" y="101662"/>
                </a:cubicBezTo>
                <a:cubicBezTo>
                  <a:pt x="421024" y="103713"/>
                  <a:pt x="417231" y="102097"/>
                  <a:pt x="414620" y="101662"/>
                </a:cubicBezTo>
                <a:moveTo>
                  <a:pt x="217641" y="793075"/>
                </a:moveTo>
                <a:cubicBezTo>
                  <a:pt x="217020" y="794380"/>
                  <a:pt x="216957" y="787044"/>
                  <a:pt x="216957" y="786360"/>
                </a:cubicBezTo>
                <a:cubicBezTo>
                  <a:pt x="216957" y="785116"/>
                  <a:pt x="218201" y="786484"/>
                  <a:pt x="218325" y="788225"/>
                </a:cubicBezTo>
                <a:cubicBezTo>
                  <a:pt x="218512" y="789966"/>
                  <a:pt x="218698" y="790836"/>
                  <a:pt x="217641" y="793075"/>
                </a:cubicBezTo>
                <a:moveTo>
                  <a:pt x="216087" y="514582"/>
                </a:moveTo>
                <a:cubicBezTo>
                  <a:pt x="215216" y="516136"/>
                  <a:pt x="212667" y="522168"/>
                  <a:pt x="212667" y="522168"/>
                </a:cubicBezTo>
                <a:cubicBezTo>
                  <a:pt x="212667" y="522168"/>
                  <a:pt x="212978" y="518934"/>
                  <a:pt x="213538" y="516820"/>
                </a:cubicBezTo>
                <a:cubicBezTo>
                  <a:pt x="214035" y="514769"/>
                  <a:pt x="216647" y="509421"/>
                  <a:pt x="217641" y="506872"/>
                </a:cubicBezTo>
                <a:cubicBezTo>
                  <a:pt x="218574" y="504571"/>
                  <a:pt x="220440" y="501463"/>
                  <a:pt x="220875" y="500779"/>
                </a:cubicBezTo>
                <a:cubicBezTo>
                  <a:pt x="220750" y="501214"/>
                  <a:pt x="220066" y="502955"/>
                  <a:pt x="219879" y="503390"/>
                </a:cubicBezTo>
                <a:cubicBezTo>
                  <a:pt x="219756" y="503887"/>
                  <a:pt x="219756" y="504758"/>
                  <a:pt x="219196" y="506001"/>
                </a:cubicBezTo>
                <a:cubicBezTo>
                  <a:pt x="218698" y="507183"/>
                  <a:pt x="218512" y="507369"/>
                  <a:pt x="218201" y="508053"/>
                </a:cubicBezTo>
                <a:cubicBezTo>
                  <a:pt x="217828" y="508737"/>
                  <a:pt x="218201" y="509421"/>
                  <a:pt x="218698" y="510665"/>
                </a:cubicBezTo>
                <a:cubicBezTo>
                  <a:pt x="219196" y="511846"/>
                  <a:pt x="216957" y="513028"/>
                  <a:pt x="216087" y="514582"/>
                </a:cubicBezTo>
                <a:moveTo>
                  <a:pt x="220750" y="820060"/>
                </a:moveTo>
                <a:cubicBezTo>
                  <a:pt x="220066" y="821925"/>
                  <a:pt x="218015" y="816080"/>
                  <a:pt x="219196" y="816391"/>
                </a:cubicBezTo>
                <a:cubicBezTo>
                  <a:pt x="221123" y="816951"/>
                  <a:pt x="221434" y="818132"/>
                  <a:pt x="220750" y="820060"/>
                </a:cubicBezTo>
                <a:moveTo>
                  <a:pt x="225227" y="793759"/>
                </a:moveTo>
                <a:cubicBezTo>
                  <a:pt x="226595" y="791645"/>
                  <a:pt x="227652" y="793883"/>
                  <a:pt x="227838" y="795997"/>
                </a:cubicBezTo>
                <a:cubicBezTo>
                  <a:pt x="228025" y="798049"/>
                  <a:pt x="224854" y="794318"/>
                  <a:pt x="225227" y="793759"/>
                </a:cubicBezTo>
                <a:moveTo>
                  <a:pt x="599909" y="529194"/>
                </a:moveTo>
                <a:cubicBezTo>
                  <a:pt x="600965" y="530499"/>
                  <a:pt x="600778" y="535349"/>
                  <a:pt x="598789" y="535411"/>
                </a:cubicBezTo>
                <a:cubicBezTo>
                  <a:pt x="598540" y="532738"/>
                  <a:pt x="599038" y="530810"/>
                  <a:pt x="599909" y="529194"/>
                </a:cubicBezTo>
                <a:moveTo>
                  <a:pt x="476300" y="86801"/>
                </a:moveTo>
                <a:cubicBezTo>
                  <a:pt x="479098" y="88356"/>
                  <a:pt x="480652" y="90159"/>
                  <a:pt x="481957" y="90656"/>
                </a:cubicBezTo>
                <a:cubicBezTo>
                  <a:pt x="483264" y="91216"/>
                  <a:pt x="486870" y="90656"/>
                  <a:pt x="487616" y="91713"/>
                </a:cubicBezTo>
                <a:cubicBezTo>
                  <a:pt x="488424" y="92708"/>
                  <a:pt x="492030" y="94262"/>
                  <a:pt x="493336" y="95568"/>
                </a:cubicBezTo>
                <a:cubicBezTo>
                  <a:pt x="494642" y="96874"/>
                  <a:pt x="498000" y="99983"/>
                  <a:pt x="500797" y="101786"/>
                </a:cubicBezTo>
                <a:cubicBezTo>
                  <a:pt x="503657" y="103589"/>
                  <a:pt x="510373" y="106636"/>
                  <a:pt x="508570" y="106947"/>
                </a:cubicBezTo>
                <a:cubicBezTo>
                  <a:pt x="505710" y="107444"/>
                  <a:pt x="506020" y="110304"/>
                  <a:pt x="506020" y="110304"/>
                </a:cubicBezTo>
                <a:cubicBezTo>
                  <a:pt x="506020" y="110304"/>
                  <a:pt x="501606" y="108004"/>
                  <a:pt x="500051" y="107195"/>
                </a:cubicBezTo>
                <a:cubicBezTo>
                  <a:pt x="498497" y="106449"/>
                  <a:pt x="500113" y="107320"/>
                  <a:pt x="499243" y="105144"/>
                </a:cubicBezTo>
                <a:cubicBezTo>
                  <a:pt x="498248" y="102532"/>
                  <a:pt x="498248" y="102283"/>
                  <a:pt x="497191" y="100978"/>
                </a:cubicBezTo>
                <a:cubicBezTo>
                  <a:pt x="496196" y="99734"/>
                  <a:pt x="498994" y="100231"/>
                  <a:pt x="496196" y="99734"/>
                </a:cubicBezTo>
                <a:cubicBezTo>
                  <a:pt x="493336" y="99174"/>
                  <a:pt x="492838" y="98677"/>
                  <a:pt x="491533" y="97931"/>
                </a:cubicBezTo>
                <a:cubicBezTo>
                  <a:pt x="490227" y="97123"/>
                  <a:pt x="488921" y="96377"/>
                  <a:pt x="488921" y="96377"/>
                </a:cubicBezTo>
                <a:cubicBezTo>
                  <a:pt x="488921" y="96377"/>
                  <a:pt x="485812" y="96874"/>
                  <a:pt x="484818" y="94822"/>
                </a:cubicBezTo>
                <a:cubicBezTo>
                  <a:pt x="483761" y="92708"/>
                  <a:pt x="483761" y="90905"/>
                  <a:pt x="481709" y="92459"/>
                </a:cubicBezTo>
                <a:cubicBezTo>
                  <a:pt x="479657" y="94014"/>
                  <a:pt x="479160" y="94076"/>
                  <a:pt x="478102" y="93019"/>
                </a:cubicBezTo>
                <a:cubicBezTo>
                  <a:pt x="475491" y="90407"/>
                  <a:pt x="476300" y="89910"/>
                  <a:pt x="474185" y="89102"/>
                </a:cubicBezTo>
                <a:cubicBezTo>
                  <a:pt x="472134" y="88356"/>
                  <a:pt x="472134" y="88107"/>
                  <a:pt x="470828" y="87547"/>
                </a:cubicBezTo>
                <a:cubicBezTo>
                  <a:pt x="469522" y="87050"/>
                  <a:pt x="469025" y="86552"/>
                  <a:pt x="467968" y="86304"/>
                </a:cubicBezTo>
                <a:cubicBezTo>
                  <a:pt x="466973" y="85993"/>
                  <a:pt x="465667" y="84438"/>
                  <a:pt x="465667" y="84438"/>
                </a:cubicBezTo>
                <a:cubicBezTo>
                  <a:pt x="465667" y="84438"/>
                  <a:pt x="473439" y="85247"/>
                  <a:pt x="476300" y="86801"/>
                </a:cubicBezTo>
                <a:moveTo>
                  <a:pt x="488424" y="102283"/>
                </a:moveTo>
                <a:cubicBezTo>
                  <a:pt x="487367" y="102283"/>
                  <a:pt x="485564" y="100729"/>
                  <a:pt x="484569" y="100480"/>
                </a:cubicBezTo>
                <a:cubicBezTo>
                  <a:pt x="483512" y="100231"/>
                  <a:pt x="482206" y="99174"/>
                  <a:pt x="482206" y="99174"/>
                </a:cubicBezTo>
                <a:cubicBezTo>
                  <a:pt x="482206" y="99174"/>
                  <a:pt x="482455" y="96625"/>
                  <a:pt x="485315" y="98180"/>
                </a:cubicBezTo>
                <a:cubicBezTo>
                  <a:pt x="488175" y="99734"/>
                  <a:pt x="488424" y="102283"/>
                  <a:pt x="488424" y="102283"/>
                </a:cubicBezTo>
                <a:moveTo>
                  <a:pt x="442537" y="77039"/>
                </a:moveTo>
                <a:cubicBezTo>
                  <a:pt x="444092" y="77785"/>
                  <a:pt x="444092" y="77537"/>
                  <a:pt x="447200" y="77537"/>
                </a:cubicBezTo>
                <a:lnTo>
                  <a:pt x="449004" y="77537"/>
                </a:lnTo>
                <a:cubicBezTo>
                  <a:pt x="450806" y="77537"/>
                  <a:pt x="450806" y="78345"/>
                  <a:pt x="451553" y="79340"/>
                </a:cubicBezTo>
                <a:cubicBezTo>
                  <a:pt x="452361" y="80397"/>
                  <a:pt x="453418" y="80148"/>
                  <a:pt x="456216" y="79589"/>
                </a:cubicBezTo>
                <a:cubicBezTo>
                  <a:pt x="459077" y="79091"/>
                  <a:pt x="460382" y="81703"/>
                  <a:pt x="460382" y="81703"/>
                </a:cubicBezTo>
                <a:cubicBezTo>
                  <a:pt x="460382" y="81703"/>
                  <a:pt x="458828" y="83754"/>
                  <a:pt x="457522" y="83506"/>
                </a:cubicBezTo>
                <a:cubicBezTo>
                  <a:pt x="456216" y="83257"/>
                  <a:pt x="449750" y="80397"/>
                  <a:pt x="446641" y="80148"/>
                </a:cubicBezTo>
                <a:cubicBezTo>
                  <a:pt x="443594" y="79899"/>
                  <a:pt x="440486" y="77039"/>
                  <a:pt x="439179" y="75982"/>
                </a:cubicBezTo>
                <a:cubicBezTo>
                  <a:pt x="437874" y="74987"/>
                  <a:pt x="440983" y="76231"/>
                  <a:pt x="442537" y="77039"/>
                </a:cubicBezTo>
                <a:moveTo>
                  <a:pt x="448942" y="100169"/>
                </a:moveTo>
                <a:cubicBezTo>
                  <a:pt x="448693" y="100605"/>
                  <a:pt x="448196" y="101599"/>
                  <a:pt x="447449" y="101289"/>
                </a:cubicBezTo>
                <a:cubicBezTo>
                  <a:pt x="446454" y="100729"/>
                  <a:pt x="444900" y="101102"/>
                  <a:pt x="443159" y="100231"/>
                </a:cubicBezTo>
                <a:cubicBezTo>
                  <a:pt x="441418" y="99361"/>
                  <a:pt x="437500" y="97807"/>
                  <a:pt x="436941" y="97807"/>
                </a:cubicBezTo>
                <a:cubicBezTo>
                  <a:pt x="437314" y="97744"/>
                  <a:pt x="438495" y="97682"/>
                  <a:pt x="439179" y="97807"/>
                </a:cubicBezTo>
                <a:cubicBezTo>
                  <a:pt x="440050" y="97993"/>
                  <a:pt x="440050" y="98180"/>
                  <a:pt x="440920" y="98366"/>
                </a:cubicBezTo>
                <a:cubicBezTo>
                  <a:pt x="441791" y="98491"/>
                  <a:pt x="443159" y="98366"/>
                  <a:pt x="443159" y="98366"/>
                </a:cubicBezTo>
                <a:cubicBezTo>
                  <a:pt x="443159" y="98366"/>
                  <a:pt x="444341" y="99548"/>
                  <a:pt x="446081" y="99361"/>
                </a:cubicBezTo>
                <a:cubicBezTo>
                  <a:pt x="447387" y="99237"/>
                  <a:pt x="448506" y="99983"/>
                  <a:pt x="448942" y="100107"/>
                </a:cubicBezTo>
                <a:lnTo>
                  <a:pt x="448942" y="100107"/>
                </a:lnTo>
                <a:close/>
                <a:moveTo>
                  <a:pt x="454538" y="105144"/>
                </a:moveTo>
                <a:cubicBezTo>
                  <a:pt x="452299" y="105019"/>
                  <a:pt x="452113" y="103589"/>
                  <a:pt x="452113" y="103589"/>
                </a:cubicBezTo>
                <a:lnTo>
                  <a:pt x="453853" y="102408"/>
                </a:lnTo>
                <a:cubicBezTo>
                  <a:pt x="455408" y="103589"/>
                  <a:pt x="458144" y="105517"/>
                  <a:pt x="458144" y="105517"/>
                </a:cubicBezTo>
                <a:lnTo>
                  <a:pt x="458952" y="106760"/>
                </a:lnTo>
                <a:lnTo>
                  <a:pt x="454538" y="105144"/>
                </a:lnTo>
                <a:close/>
                <a:moveTo>
                  <a:pt x="459077" y="106822"/>
                </a:moveTo>
                <a:cubicBezTo>
                  <a:pt x="459387" y="106449"/>
                  <a:pt x="460631" y="105144"/>
                  <a:pt x="461253" y="105144"/>
                </a:cubicBezTo>
                <a:cubicBezTo>
                  <a:pt x="461936" y="105144"/>
                  <a:pt x="462620" y="105517"/>
                  <a:pt x="463491" y="105827"/>
                </a:cubicBezTo>
                <a:cubicBezTo>
                  <a:pt x="464361" y="106201"/>
                  <a:pt x="466103" y="106698"/>
                  <a:pt x="466103" y="106698"/>
                </a:cubicBezTo>
                <a:cubicBezTo>
                  <a:pt x="466103" y="106698"/>
                  <a:pt x="467470" y="107568"/>
                  <a:pt x="467470" y="108066"/>
                </a:cubicBezTo>
                <a:cubicBezTo>
                  <a:pt x="467470" y="108625"/>
                  <a:pt x="464361" y="108812"/>
                  <a:pt x="463491" y="108439"/>
                </a:cubicBezTo>
                <a:cubicBezTo>
                  <a:pt x="462620" y="108066"/>
                  <a:pt x="461066" y="107568"/>
                  <a:pt x="461066" y="107568"/>
                </a:cubicBezTo>
                <a:lnTo>
                  <a:pt x="459077" y="106822"/>
                </a:lnTo>
                <a:close/>
                <a:moveTo>
                  <a:pt x="459263" y="719581"/>
                </a:moveTo>
                <a:cubicBezTo>
                  <a:pt x="458641" y="720949"/>
                  <a:pt x="457211" y="722006"/>
                  <a:pt x="456465" y="723498"/>
                </a:cubicBezTo>
                <a:cubicBezTo>
                  <a:pt x="451739" y="732638"/>
                  <a:pt x="449688" y="744141"/>
                  <a:pt x="443097" y="750234"/>
                </a:cubicBezTo>
                <a:cubicBezTo>
                  <a:pt x="440983" y="758691"/>
                  <a:pt x="437252" y="762608"/>
                  <a:pt x="432464" y="769261"/>
                </a:cubicBezTo>
                <a:cubicBezTo>
                  <a:pt x="429853" y="772805"/>
                  <a:pt x="427614" y="777220"/>
                  <a:pt x="425189" y="780391"/>
                </a:cubicBezTo>
                <a:cubicBezTo>
                  <a:pt x="423387" y="782815"/>
                  <a:pt x="420775" y="784681"/>
                  <a:pt x="419034" y="787168"/>
                </a:cubicBezTo>
                <a:cubicBezTo>
                  <a:pt x="413252" y="795127"/>
                  <a:pt x="408464" y="803023"/>
                  <a:pt x="402868" y="811168"/>
                </a:cubicBezTo>
                <a:cubicBezTo>
                  <a:pt x="395655" y="821428"/>
                  <a:pt x="386640" y="830381"/>
                  <a:pt x="378868" y="840703"/>
                </a:cubicBezTo>
                <a:cubicBezTo>
                  <a:pt x="371344" y="850713"/>
                  <a:pt x="362266" y="859356"/>
                  <a:pt x="352629" y="868061"/>
                </a:cubicBezTo>
                <a:cubicBezTo>
                  <a:pt x="342183" y="877574"/>
                  <a:pt x="330929" y="888704"/>
                  <a:pt x="317436" y="894362"/>
                </a:cubicBezTo>
                <a:cubicBezTo>
                  <a:pt x="307301" y="898590"/>
                  <a:pt x="293436" y="897408"/>
                  <a:pt x="284482" y="893740"/>
                </a:cubicBezTo>
                <a:cubicBezTo>
                  <a:pt x="280751" y="892248"/>
                  <a:pt x="278140" y="890756"/>
                  <a:pt x="274969" y="889263"/>
                </a:cubicBezTo>
                <a:cubicBezTo>
                  <a:pt x="265332" y="884849"/>
                  <a:pt x="259860" y="883916"/>
                  <a:pt x="253767" y="878071"/>
                </a:cubicBezTo>
                <a:cubicBezTo>
                  <a:pt x="250471" y="874962"/>
                  <a:pt x="247673" y="872289"/>
                  <a:pt x="246492" y="867999"/>
                </a:cubicBezTo>
                <a:cubicBezTo>
                  <a:pt x="245373" y="867128"/>
                  <a:pt x="243072" y="867315"/>
                  <a:pt x="242574" y="865760"/>
                </a:cubicBezTo>
                <a:cubicBezTo>
                  <a:pt x="232315" y="816267"/>
                  <a:pt x="238285" y="765779"/>
                  <a:pt x="248171" y="721198"/>
                </a:cubicBezTo>
                <a:cubicBezTo>
                  <a:pt x="253145" y="698752"/>
                  <a:pt x="257124" y="676927"/>
                  <a:pt x="263218" y="655911"/>
                </a:cubicBezTo>
                <a:cubicBezTo>
                  <a:pt x="269373" y="634833"/>
                  <a:pt x="275529" y="614315"/>
                  <a:pt x="282742" y="594542"/>
                </a:cubicBezTo>
                <a:cubicBezTo>
                  <a:pt x="286348" y="584594"/>
                  <a:pt x="289519" y="574645"/>
                  <a:pt x="293374" y="564884"/>
                </a:cubicBezTo>
                <a:cubicBezTo>
                  <a:pt x="299218" y="550396"/>
                  <a:pt x="305187" y="536095"/>
                  <a:pt x="310659" y="521981"/>
                </a:cubicBezTo>
                <a:cubicBezTo>
                  <a:pt x="316379" y="507369"/>
                  <a:pt x="322846" y="493690"/>
                  <a:pt x="329623" y="480136"/>
                </a:cubicBezTo>
                <a:cubicBezTo>
                  <a:pt x="340691" y="457752"/>
                  <a:pt x="352255" y="434933"/>
                  <a:pt x="364256" y="414228"/>
                </a:cubicBezTo>
                <a:cubicBezTo>
                  <a:pt x="369354" y="405461"/>
                  <a:pt x="374080" y="397004"/>
                  <a:pt x="379302" y="389170"/>
                </a:cubicBezTo>
                <a:cubicBezTo>
                  <a:pt x="382225" y="384818"/>
                  <a:pt x="383842" y="379843"/>
                  <a:pt x="386577" y="375678"/>
                </a:cubicBezTo>
                <a:cubicBezTo>
                  <a:pt x="387758" y="373874"/>
                  <a:pt x="389811" y="372569"/>
                  <a:pt x="391054" y="370641"/>
                </a:cubicBezTo>
                <a:cubicBezTo>
                  <a:pt x="392360" y="368652"/>
                  <a:pt x="393106" y="366413"/>
                  <a:pt x="394412" y="364548"/>
                </a:cubicBezTo>
                <a:cubicBezTo>
                  <a:pt x="402371" y="353045"/>
                  <a:pt x="410453" y="342102"/>
                  <a:pt x="418412" y="330972"/>
                </a:cubicBezTo>
                <a:cubicBezTo>
                  <a:pt x="423759" y="323573"/>
                  <a:pt x="429728" y="316920"/>
                  <a:pt x="435138" y="309769"/>
                </a:cubicBezTo>
                <a:cubicBezTo>
                  <a:pt x="446268" y="295220"/>
                  <a:pt x="458455" y="281790"/>
                  <a:pt x="470330" y="268484"/>
                </a:cubicBezTo>
                <a:cubicBezTo>
                  <a:pt x="476486" y="261582"/>
                  <a:pt x="482828" y="255489"/>
                  <a:pt x="489295" y="248960"/>
                </a:cubicBezTo>
                <a:cubicBezTo>
                  <a:pt x="495512" y="242742"/>
                  <a:pt x="501543" y="235778"/>
                  <a:pt x="508258" y="229996"/>
                </a:cubicBezTo>
                <a:cubicBezTo>
                  <a:pt x="515284" y="224089"/>
                  <a:pt x="521067" y="217063"/>
                  <a:pt x="528902" y="212151"/>
                </a:cubicBezTo>
                <a:cubicBezTo>
                  <a:pt x="529026" y="211405"/>
                  <a:pt x="529834" y="211218"/>
                  <a:pt x="530020" y="210472"/>
                </a:cubicBezTo>
                <a:cubicBezTo>
                  <a:pt x="531886" y="210099"/>
                  <a:pt x="530953" y="211653"/>
                  <a:pt x="530581" y="212151"/>
                </a:cubicBezTo>
                <a:lnTo>
                  <a:pt x="530643" y="212151"/>
                </a:lnTo>
                <a:cubicBezTo>
                  <a:pt x="530643" y="212151"/>
                  <a:pt x="529710" y="212959"/>
                  <a:pt x="529710" y="212959"/>
                </a:cubicBezTo>
                <a:cubicBezTo>
                  <a:pt x="521627" y="220047"/>
                  <a:pt x="513295" y="227384"/>
                  <a:pt x="505772" y="235405"/>
                </a:cubicBezTo>
                <a:cubicBezTo>
                  <a:pt x="505523" y="235716"/>
                  <a:pt x="505523" y="236151"/>
                  <a:pt x="505772" y="236400"/>
                </a:cubicBezTo>
                <a:cubicBezTo>
                  <a:pt x="505896" y="236524"/>
                  <a:pt x="506082" y="236587"/>
                  <a:pt x="506269" y="236587"/>
                </a:cubicBezTo>
                <a:cubicBezTo>
                  <a:pt x="506456" y="236587"/>
                  <a:pt x="506642" y="236524"/>
                  <a:pt x="506766" y="236338"/>
                </a:cubicBezTo>
                <a:cubicBezTo>
                  <a:pt x="514228" y="228379"/>
                  <a:pt x="522559" y="221042"/>
                  <a:pt x="530643" y="214016"/>
                </a:cubicBezTo>
                <a:lnTo>
                  <a:pt x="531637" y="213146"/>
                </a:lnTo>
                <a:lnTo>
                  <a:pt x="531637" y="213270"/>
                </a:lnTo>
                <a:lnTo>
                  <a:pt x="532819" y="213270"/>
                </a:lnTo>
                <a:cubicBezTo>
                  <a:pt x="537047" y="223840"/>
                  <a:pt x="540901" y="235467"/>
                  <a:pt x="544010" y="246722"/>
                </a:cubicBezTo>
                <a:cubicBezTo>
                  <a:pt x="545068" y="250577"/>
                  <a:pt x="547058" y="254183"/>
                  <a:pt x="547928" y="257914"/>
                </a:cubicBezTo>
                <a:cubicBezTo>
                  <a:pt x="548798" y="261520"/>
                  <a:pt x="548363" y="265561"/>
                  <a:pt x="549047" y="269168"/>
                </a:cubicBezTo>
                <a:cubicBezTo>
                  <a:pt x="549793" y="273085"/>
                  <a:pt x="551161" y="276815"/>
                  <a:pt x="551845" y="280919"/>
                </a:cubicBezTo>
                <a:cubicBezTo>
                  <a:pt x="553897" y="292795"/>
                  <a:pt x="557441" y="312008"/>
                  <a:pt x="554643" y="325500"/>
                </a:cubicBezTo>
                <a:cubicBezTo>
                  <a:pt x="557254" y="330848"/>
                  <a:pt x="556695" y="335262"/>
                  <a:pt x="556322" y="342288"/>
                </a:cubicBezTo>
                <a:cubicBezTo>
                  <a:pt x="555949" y="349128"/>
                  <a:pt x="555886" y="356403"/>
                  <a:pt x="555762" y="362309"/>
                </a:cubicBezTo>
                <a:cubicBezTo>
                  <a:pt x="555700" y="364050"/>
                  <a:pt x="554768" y="365543"/>
                  <a:pt x="554643" y="367346"/>
                </a:cubicBezTo>
                <a:cubicBezTo>
                  <a:pt x="554457" y="369895"/>
                  <a:pt x="555824" y="372755"/>
                  <a:pt x="555762" y="375242"/>
                </a:cubicBezTo>
                <a:cubicBezTo>
                  <a:pt x="555638" y="380590"/>
                  <a:pt x="553399" y="385937"/>
                  <a:pt x="552964" y="390787"/>
                </a:cubicBezTo>
                <a:cubicBezTo>
                  <a:pt x="552715" y="394020"/>
                  <a:pt x="553835" y="396694"/>
                  <a:pt x="554083" y="399802"/>
                </a:cubicBezTo>
                <a:cubicBezTo>
                  <a:pt x="554581" y="406269"/>
                  <a:pt x="554083" y="413171"/>
                  <a:pt x="552964" y="419264"/>
                </a:cubicBezTo>
                <a:cubicBezTo>
                  <a:pt x="552653" y="421067"/>
                  <a:pt x="551597" y="422932"/>
                  <a:pt x="551285" y="424860"/>
                </a:cubicBezTo>
                <a:cubicBezTo>
                  <a:pt x="550788" y="428093"/>
                  <a:pt x="551845" y="431762"/>
                  <a:pt x="551285" y="434933"/>
                </a:cubicBezTo>
                <a:cubicBezTo>
                  <a:pt x="550850" y="437544"/>
                  <a:pt x="548550" y="439720"/>
                  <a:pt x="547928" y="442207"/>
                </a:cubicBezTo>
                <a:cubicBezTo>
                  <a:pt x="546622" y="447368"/>
                  <a:pt x="547430" y="453462"/>
                  <a:pt x="546249" y="458995"/>
                </a:cubicBezTo>
                <a:cubicBezTo>
                  <a:pt x="544943" y="465151"/>
                  <a:pt x="542518" y="471182"/>
                  <a:pt x="541772" y="476840"/>
                </a:cubicBezTo>
                <a:cubicBezTo>
                  <a:pt x="541462" y="479327"/>
                  <a:pt x="542021" y="482188"/>
                  <a:pt x="541772" y="484612"/>
                </a:cubicBezTo>
                <a:cubicBezTo>
                  <a:pt x="541088" y="491639"/>
                  <a:pt x="537358" y="499908"/>
                  <a:pt x="535617" y="505255"/>
                </a:cubicBezTo>
                <a:cubicBezTo>
                  <a:pt x="534808" y="507805"/>
                  <a:pt x="534560" y="510478"/>
                  <a:pt x="533938" y="513090"/>
                </a:cubicBezTo>
                <a:cubicBezTo>
                  <a:pt x="529026" y="533173"/>
                  <a:pt x="524487" y="551826"/>
                  <a:pt x="518891" y="571163"/>
                </a:cubicBezTo>
                <a:cubicBezTo>
                  <a:pt x="515222" y="583723"/>
                  <a:pt x="510621" y="597775"/>
                  <a:pt x="506642" y="608594"/>
                </a:cubicBezTo>
                <a:cubicBezTo>
                  <a:pt x="504280" y="614936"/>
                  <a:pt x="502476" y="621714"/>
                  <a:pt x="499927" y="627496"/>
                </a:cubicBezTo>
                <a:cubicBezTo>
                  <a:pt x="498684" y="630356"/>
                  <a:pt x="496569" y="633030"/>
                  <a:pt x="495450" y="635952"/>
                </a:cubicBezTo>
                <a:cubicBezTo>
                  <a:pt x="494393" y="638813"/>
                  <a:pt x="494331" y="641984"/>
                  <a:pt x="493212" y="644844"/>
                </a:cubicBezTo>
                <a:cubicBezTo>
                  <a:pt x="492217" y="647517"/>
                  <a:pt x="490413" y="650004"/>
                  <a:pt x="489295" y="652678"/>
                </a:cubicBezTo>
                <a:cubicBezTo>
                  <a:pt x="486932" y="658274"/>
                  <a:pt x="485626" y="664181"/>
                  <a:pt x="483139" y="669404"/>
                </a:cubicBezTo>
                <a:cubicBezTo>
                  <a:pt x="481709" y="672451"/>
                  <a:pt x="479470" y="674751"/>
                  <a:pt x="478102" y="677860"/>
                </a:cubicBezTo>
                <a:cubicBezTo>
                  <a:pt x="476735" y="680969"/>
                  <a:pt x="475615" y="684202"/>
                  <a:pt x="474185" y="687311"/>
                </a:cubicBezTo>
                <a:cubicBezTo>
                  <a:pt x="469212" y="698379"/>
                  <a:pt x="463926" y="709073"/>
                  <a:pt x="459139" y="719768"/>
                </a:cubicBezTo>
                <a:moveTo>
                  <a:pt x="558809" y="631227"/>
                </a:moveTo>
                <a:cubicBezTo>
                  <a:pt x="558809" y="632222"/>
                  <a:pt x="558374" y="633154"/>
                  <a:pt x="557503" y="634211"/>
                </a:cubicBezTo>
                <a:cubicBezTo>
                  <a:pt x="556570" y="635206"/>
                  <a:pt x="557254" y="633403"/>
                  <a:pt x="557254" y="632408"/>
                </a:cubicBezTo>
                <a:cubicBezTo>
                  <a:pt x="557254" y="631351"/>
                  <a:pt x="557254" y="631103"/>
                  <a:pt x="557006" y="630419"/>
                </a:cubicBezTo>
                <a:cubicBezTo>
                  <a:pt x="556695" y="629797"/>
                  <a:pt x="555576" y="631227"/>
                  <a:pt x="554270" y="631227"/>
                </a:cubicBezTo>
                <a:cubicBezTo>
                  <a:pt x="552964" y="631227"/>
                  <a:pt x="554022" y="630170"/>
                  <a:pt x="554519" y="629921"/>
                </a:cubicBezTo>
                <a:cubicBezTo>
                  <a:pt x="555016" y="629672"/>
                  <a:pt x="555824" y="629548"/>
                  <a:pt x="556446" y="628242"/>
                </a:cubicBezTo>
                <a:cubicBezTo>
                  <a:pt x="557130" y="626937"/>
                  <a:pt x="558125" y="626315"/>
                  <a:pt x="558560" y="625817"/>
                </a:cubicBezTo>
                <a:cubicBezTo>
                  <a:pt x="558560" y="625817"/>
                  <a:pt x="559679" y="625382"/>
                  <a:pt x="560053" y="625942"/>
                </a:cubicBezTo>
                <a:cubicBezTo>
                  <a:pt x="560488" y="626439"/>
                  <a:pt x="559679" y="627621"/>
                  <a:pt x="559182" y="628491"/>
                </a:cubicBezTo>
                <a:cubicBezTo>
                  <a:pt x="558685" y="629424"/>
                  <a:pt x="558809" y="630170"/>
                  <a:pt x="558809" y="631227"/>
                </a:cubicBezTo>
                <a:moveTo>
                  <a:pt x="555576" y="642419"/>
                </a:moveTo>
                <a:cubicBezTo>
                  <a:pt x="555949" y="643165"/>
                  <a:pt x="554891" y="643538"/>
                  <a:pt x="554519" y="644222"/>
                </a:cubicBezTo>
                <a:cubicBezTo>
                  <a:pt x="554145" y="644844"/>
                  <a:pt x="553773" y="644098"/>
                  <a:pt x="552715" y="643538"/>
                </a:cubicBezTo>
                <a:cubicBezTo>
                  <a:pt x="551659" y="643041"/>
                  <a:pt x="552343" y="641984"/>
                  <a:pt x="553089" y="640429"/>
                </a:cubicBezTo>
                <a:cubicBezTo>
                  <a:pt x="553897" y="638937"/>
                  <a:pt x="553773" y="637818"/>
                  <a:pt x="553773" y="636699"/>
                </a:cubicBezTo>
                <a:cubicBezTo>
                  <a:pt x="553773" y="635579"/>
                  <a:pt x="556322" y="634274"/>
                  <a:pt x="556819" y="635020"/>
                </a:cubicBezTo>
                <a:cubicBezTo>
                  <a:pt x="557379" y="635828"/>
                  <a:pt x="557006" y="636699"/>
                  <a:pt x="556819" y="637507"/>
                </a:cubicBezTo>
                <a:cubicBezTo>
                  <a:pt x="556695" y="638253"/>
                  <a:pt x="556198" y="639310"/>
                  <a:pt x="555327" y="640864"/>
                </a:cubicBezTo>
                <a:cubicBezTo>
                  <a:pt x="554394" y="642419"/>
                  <a:pt x="555140" y="641610"/>
                  <a:pt x="555576" y="642419"/>
                </a:cubicBezTo>
                <a:moveTo>
                  <a:pt x="551907" y="657652"/>
                </a:moveTo>
                <a:lnTo>
                  <a:pt x="551348" y="657652"/>
                </a:lnTo>
                <a:lnTo>
                  <a:pt x="551348" y="657839"/>
                </a:lnTo>
                <a:cubicBezTo>
                  <a:pt x="551099" y="657217"/>
                  <a:pt x="550850" y="656471"/>
                  <a:pt x="550415" y="655787"/>
                </a:cubicBezTo>
                <a:lnTo>
                  <a:pt x="550788" y="655911"/>
                </a:lnTo>
                <a:cubicBezTo>
                  <a:pt x="549606" y="653797"/>
                  <a:pt x="550664" y="651683"/>
                  <a:pt x="551907" y="650378"/>
                </a:cubicBezTo>
                <a:cubicBezTo>
                  <a:pt x="552902" y="653362"/>
                  <a:pt x="551348" y="655414"/>
                  <a:pt x="551907" y="657652"/>
                </a:cubicBezTo>
                <a:moveTo>
                  <a:pt x="547990" y="657093"/>
                </a:moveTo>
                <a:lnTo>
                  <a:pt x="547742" y="657093"/>
                </a:lnTo>
                <a:cubicBezTo>
                  <a:pt x="547742" y="657093"/>
                  <a:pt x="548239" y="656657"/>
                  <a:pt x="548550" y="656471"/>
                </a:cubicBezTo>
                <a:lnTo>
                  <a:pt x="548550" y="656471"/>
                </a:lnTo>
                <a:cubicBezTo>
                  <a:pt x="548550" y="656471"/>
                  <a:pt x="550042" y="656471"/>
                  <a:pt x="550042" y="656471"/>
                </a:cubicBezTo>
                <a:cubicBezTo>
                  <a:pt x="550290" y="656968"/>
                  <a:pt x="550477" y="657341"/>
                  <a:pt x="550602" y="657777"/>
                </a:cubicBezTo>
                <a:cubicBezTo>
                  <a:pt x="549669" y="658274"/>
                  <a:pt x="549420" y="659393"/>
                  <a:pt x="548612" y="659828"/>
                </a:cubicBezTo>
                <a:cubicBezTo>
                  <a:pt x="547368" y="659953"/>
                  <a:pt x="548363" y="657901"/>
                  <a:pt x="548052" y="657093"/>
                </a:cubicBezTo>
                <a:moveTo>
                  <a:pt x="547430" y="655849"/>
                </a:moveTo>
                <a:cubicBezTo>
                  <a:pt x="546373" y="655041"/>
                  <a:pt x="546747" y="655911"/>
                  <a:pt x="545254" y="655849"/>
                </a:cubicBezTo>
                <a:cubicBezTo>
                  <a:pt x="545814" y="655165"/>
                  <a:pt x="545814" y="653797"/>
                  <a:pt x="546373" y="653051"/>
                </a:cubicBezTo>
                <a:cubicBezTo>
                  <a:pt x="547493" y="653238"/>
                  <a:pt x="547493" y="654606"/>
                  <a:pt x="548052" y="655290"/>
                </a:cubicBezTo>
                <a:lnTo>
                  <a:pt x="548239" y="655290"/>
                </a:lnTo>
                <a:cubicBezTo>
                  <a:pt x="548239" y="655290"/>
                  <a:pt x="547679" y="655663"/>
                  <a:pt x="547493" y="655787"/>
                </a:cubicBezTo>
                <a:moveTo>
                  <a:pt x="553337" y="625507"/>
                </a:moveTo>
                <a:cubicBezTo>
                  <a:pt x="554145" y="623330"/>
                  <a:pt x="555140" y="622460"/>
                  <a:pt x="555140" y="621652"/>
                </a:cubicBezTo>
                <a:cubicBezTo>
                  <a:pt x="555140" y="620905"/>
                  <a:pt x="556695" y="619040"/>
                  <a:pt x="556695" y="619848"/>
                </a:cubicBezTo>
                <a:cubicBezTo>
                  <a:pt x="556695" y="619848"/>
                  <a:pt x="556446" y="623703"/>
                  <a:pt x="555824" y="624636"/>
                </a:cubicBezTo>
                <a:cubicBezTo>
                  <a:pt x="555140" y="625507"/>
                  <a:pt x="554891" y="627496"/>
                  <a:pt x="554270" y="627621"/>
                </a:cubicBezTo>
                <a:cubicBezTo>
                  <a:pt x="553648" y="627745"/>
                  <a:pt x="552591" y="627745"/>
                  <a:pt x="553337" y="625507"/>
                </a:cubicBezTo>
                <a:moveTo>
                  <a:pt x="539099" y="689922"/>
                </a:moveTo>
                <a:cubicBezTo>
                  <a:pt x="540404" y="690731"/>
                  <a:pt x="539099" y="693591"/>
                  <a:pt x="537420" y="693280"/>
                </a:cubicBezTo>
                <a:cubicBezTo>
                  <a:pt x="536674" y="690855"/>
                  <a:pt x="539596" y="692099"/>
                  <a:pt x="539099" y="689922"/>
                </a:cubicBezTo>
                <a:moveTo>
                  <a:pt x="491657" y="787665"/>
                </a:moveTo>
                <a:cubicBezTo>
                  <a:pt x="492404" y="787665"/>
                  <a:pt x="492901" y="787976"/>
                  <a:pt x="493336" y="788225"/>
                </a:cubicBezTo>
                <a:lnTo>
                  <a:pt x="493336" y="788474"/>
                </a:lnTo>
                <a:cubicBezTo>
                  <a:pt x="493336" y="788474"/>
                  <a:pt x="493336" y="788474"/>
                  <a:pt x="493336" y="788536"/>
                </a:cubicBezTo>
                <a:lnTo>
                  <a:pt x="493336" y="789406"/>
                </a:lnTo>
                <a:cubicBezTo>
                  <a:pt x="492714" y="789406"/>
                  <a:pt x="492279" y="789593"/>
                  <a:pt x="491844" y="789842"/>
                </a:cubicBezTo>
                <a:cubicBezTo>
                  <a:pt x="491844" y="789842"/>
                  <a:pt x="491720" y="789842"/>
                  <a:pt x="491657" y="789842"/>
                </a:cubicBezTo>
                <a:lnTo>
                  <a:pt x="491657" y="787665"/>
                </a:lnTo>
                <a:close/>
                <a:moveTo>
                  <a:pt x="485688" y="792453"/>
                </a:moveTo>
                <a:cubicBezTo>
                  <a:pt x="485502" y="792888"/>
                  <a:pt x="485129" y="793386"/>
                  <a:pt x="484756" y="793759"/>
                </a:cubicBezTo>
                <a:lnTo>
                  <a:pt x="485688" y="792453"/>
                </a:lnTo>
                <a:close/>
                <a:moveTo>
                  <a:pt x="473750" y="834298"/>
                </a:moveTo>
                <a:lnTo>
                  <a:pt x="473750" y="835231"/>
                </a:lnTo>
                <a:cubicBezTo>
                  <a:pt x="473439" y="836039"/>
                  <a:pt x="472942" y="836599"/>
                  <a:pt x="472631" y="837345"/>
                </a:cubicBezTo>
                <a:cubicBezTo>
                  <a:pt x="472009" y="837283"/>
                  <a:pt x="471760" y="836785"/>
                  <a:pt x="471512" y="836226"/>
                </a:cubicBezTo>
                <a:lnTo>
                  <a:pt x="471512" y="836226"/>
                </a:lnTo>
                <a:cubicBezTo>
                  <a:pt x="471760" y="835728"/>
                  <a:pt x="472134" y="835231"/>
                  <a:pt x="472506" y="834734"/>
                </a:cubicBezTo>
                <a:cubicBezTo>
                  <a:pt x="472755" y="834485"/>
                  <a:pt x="472942" y="834174"/>
                  <a:pt x="473191" y="833863"/>
                </a:cubicBezTo>
                <a:lnTo>
                  <a:pt x="473191" y="833987"/>
                </a:lnTo>
                <a:cubicBezTo>
                  <a:pt x="473191" y="833987"/>
                  <a:pt x="473688" y="834112"/>
                  <a:pt x="473813" y="834236"/>
                </a:cubicBezTo>
                <a:cubicBezTo>
                  <a:pt x="473813" y="834236"/>
                  <a:pt x="473813" y="834236"/>
                  <a:pt x="473813" y="834236"/>
                </a:cubicBezTo>
                <a:moveTo>
                  <a:pt x="481585" y="830070"/>
                </a:moveTo>
                <a:cubicBezTo>
                  <a:pt x="478351" y="828765"/>
                  <a:pt x="478973" y="835542"/>
                  <a:pt x="475429" y="835728"/>
                </a:cubicBezTo>
                <a:lnTo>
                  <a:pt x="475367" y="835728"/>
                </a:lnTo>
                <a:cubicBezTo>
                  <a:pt x="475367" y="835728"/>
                  <a:pt x="475491" y="835542"/>
                  <a:pt x="475491" y="835418"/>
                </a:cubicBezTo>
                <a:lnTo>
                  <a:pt x="475491" y="834485"/>
                </a:lnTo>
                <a:cubicBezTo>
                  <a:pt x="477978" y="831252"/>
                  <a:pt x="479409" y="826899"/>
                  <a:pt x="482144" y="823915"/>
                </a:cubicBezTo>
                <a:cubicBezTo>
                  <a:pt x="483699" y="825531"/>
                  <a:pt x="480776" y="827397"/>
                  <a:pt x="481585" y="830070"/>
                </a:cubicBezTo>
                <a:moveTo>
                  <a:pt x="482144" y="820557"/>
                </a:moveTo>
                <a:cubicBezTo>
                  <a:pt x="481709" y="820433"/>
                  <a:pt x="481523" y="820122"/>
                  <a:pt x="481585" y="819438"/>
                </a:cubicBezTo>
                <a:lnTo>
                  <a:pt x="481585" y="819438"/>
                </a:lnTo>
                <a:cubicBezTo>
                  <a:pt x="482020" y="817821"/>
                  <a:pt x="482828" y="816329"/>
                  <a:pt x="483948" y="815023"/>
                </a:cubicBezTo>
                <a:lnTo>
                  <a:pt x="484942" y="815023"/>
                </a:lnTo>
                <a:cubicBezTo>
                  <a:pt x="484445" y="817262"/>
                  <a:pt x="483201" y="818878"/>
                  <a:pt x="482144" y="820557"/>
                </a:cubicBezTo>
                <a:moveTo>
                  <a:pt x="488300" y="803334"/>
                </a:moveTo>
                <a:cubicBezTo>
                  <a:pt x="487181" y="804205"/>
                  <a:pt x="487616" y="803272"/>
                  <a:pt x="486061" y="803334"/>
                </a:cubicBezTo>
                <a:cubicBezTo>
                  <a:pt x="485377" y="805821"/>
                  <a:pt x="487616" y="805510"/>
                  <a:pt x="487181" y="807811"/>
                </a:cubicBezTo>
                <a:cubicBezTo>
                  <a:pt x="485502" y="807749"/>
                  <a:pt x="485004" y="808930"/>
                  <a:pt x="483823" y="809427"/>
                </a:cubicBezTo>
                <a:lnTo>
                  <a:pt x="484072" y="810298"/>
                </a:lnTo>
                <a:cubicBezTo>
                  <a:pt x="483450" y="809987"/>
                  <a:pt x="482766" y="809863"/>
                  <a:pt x="481833" y="809179"/>
                </a:cubicBezTo>
                <a:lnTo>
                  <a:pt x="482144" y="809987"/>
                </a:lnTo>
                <a:lnTo>
                  <a:pt x="481025" y="809987"/>
                </a:lnTo>
                <a:cubicBezTo>
                  <a:pt x="479844" y="811977"/>
                  <a:pt x="478849" y="814215"/>
                  <a:pt x="476548" y="815086"/>
                </a:cubicBezTo>
                <a:cubicBezTo>
                  <a:pt x="476735" y="817262"/>
                  <a:pt x="475243" y="817884"/>
                  <a:pt x="475429" y="820060"/>
                </a:cubicBezTo>
                <a:cubicBezTo>
                  <a:pt x="471760" y="821428"/>
                  <a:pt x="471014" y="828081"/>
                  <a:pt x="467035" y="827335"/>
                </a:cubicBezTo>
                <a:cubicBezTo>
                  <a:pt x="466040" y="830070"/>
                  <a:pt x="466040" y="830692"/>
                  <a:pt x="465357" y="834050"/>
                </a:cubicBezTo>
                <a:lnTo>
                  <a:pt x="468279" y="831998"/>
                </a:lnTo>
                <a:cubicBezTo>
                  <a:pt x="468279" y="831998"/>
                  <a:pt x="470641" y="829946"/>
                  <a:pt x="471014" y="829262"/>
                </a:cubicBezTo>
                <a:cubicBezTo>
                  <a:pt x="471388" y="828516"/>
                  <a:pt x="475118" y="823915"/>
                  <a:pt x="475864" y="821801"/>
                </a:cubicBezTo>
                <a:cubicBezTo>
                  <a:pt x="476548" y="819749"/>
                  <a:pt x="479781" y="816640"/>
                  <a:pt x="481523" y="814588"/>
                </a:cubicBezTo>
                <a:cubicBezTo>
                  <a:pt x="482579" y="813345"/>
                  <a:pt x="483326" y="812039"/>
                  <a:pt x="483699" y="811168"/>
                </a:cubicBezTo>
                <a:cubicBezTo>
                  <a:pt x="484133" y="812101"/>
                  <a:pt x="483077" y="813034"/>
                  <a:pt x="483264" y="814526"/>
                </a:cubicBezTo>
                <a:cubicBezTo>
                  <a:pt x="482020" y="816018"/>
                  <a:pt x="481087" y="817697"/>
                  <a:pt x="480652" y="819562"/>
                </a:cubicBezTo>
                <a:lnTo>
                  <a:pt x="480465" y="819562"/>
                </a:lnTo>
                <a:cubicBezTo>
                  <a:pt x="477605" y="823977"/>
                  <a:pt x="474061" y="827770"/>
                  <a:pt x="472196" y="833179"/>
                </a:cubicBezTo>
                <a:cubicBezTo>
                  <a:pt x="472009" y="833428"/>
                  <a:pt x="471822" y="833739"/>
                  <a:pt x="471574" y="833987"/>
                </a:cubicBezTo>
                <a:cubicBezTo>
                  <a:pt x="471139" y="834485"/>
                  <a:pt x="470704" y="835107"/>
                  <a:pt x="470393" y="835728"/>
                </a:cubicBezTo>
                <a:lnTo>
                  <a:pt x="470393" y="835728"/>
                </a:lnTo>
                <a:cubicBezTo>
                  <a:pt x="470393" y="835728"/>
                  <a:pt x="469709" y="835728"/>
                  <a:pt x="469833" y="836226"/>
                </a:cubicBezTo>
                <a:cubicBezTo>
                  <a:pt x="468092" y="835791"/>
                  <a:pt x="466849" y="834734"/>
                  <a:pt x="465357" y="833987"/>
                </a:cubicBezTo>
                <a:cubicBezTo>
                  <a:pt x="465357" y="833987"/>
                  <a:pt x="463926" y="831065"/>
                  <a:pt x="463802" y="830568"/>
                </a:cubicBezTo>
                <a:cubicBezTo>
                  <a:pt x="463615" y="830008"/>
                  <a:pt x="463802" y="829511"/>
                  <a:pt x="464610" y="827770"/>
                </a:cubicBezTo>
                <a:cubicBezTo>
                  <a:pt x="465480" y="826091"/>
                  <a:pt x="463118" y="828827"/>
                  <a:pt x="465357" y="824661"/>
                </a:cubicBezTo>
                <a:cubicBezTo>
                  <a:pt x="467595" y="820557"/>
                  <a:pt x="466724" y="821925"/>
                  <a:pt x="467595" y="820557"/>
                </a:cubicBezTo>
                <a:cubicBezTo>
                  <a:pt x="468403" y="819189"/>
                  <a:pt x="468465" y="817386"/>
                  <a:pt x="469274" y="817137"/>
                </a:cubicBezTo>
                <a:cubicBezTo>
                  <a:pt x="471014" y="816578"/>
                  <a:pt x="470144" y="818319"/>
                  <a:pt x="471201" y="817635"/>
                </a:cubicBezTo>
                <a:cubicBezTo>
                  <a:pt x="472196" y="816951"/>
                  <a:pt x="473626" y="815707"/>
                  <a:pt x="473626" y="815707"/>
                </a:cubicBezTo>
                <a:cubicBezTo>
                  <a:pt x="473626" y="815707"/>
                  <a:pt x="474807" y="816080"/>
                  <a:pt x="475118" y="815583"/>
                </a:cubicBezTo>
                <a:cubicBezTo>
                  <a:pt x="475491" y="815023"/>
                  <a:pt x="475491" y="813842"/>
                  <a:pt x="474310" y="813345"/>
                </a:cubicBezTo>
                <a:cubicBezTo>
                  <a:pt x="473066" y="812785"/>
                  <a:pt x="472071" y="814028"/>
                  <a:pt x="473066" y="812785"/>
                </a:cubicBezTo>
                <a:cubicBezTo>
                  <a:pt x="474123" y="811604"/>
                  <a:pt x="474310" y="808992"/>
                  <a:pt x="475677" y="807313"/>
                </a:cubicBezTo>
                <a:cubicBezTo>
                  <a:pt x="477046" y="805572"/>
                  <a:pt x="479968" y="802464"/>
                  <a:pt x="480652" y="800909"/>
                </a:cubicBezTo>
                <a:cubicBezTo>
                  <a:pt x="481336" y="799355"/>
                  <a:pt x="482020" y="796930"/>
                  <a:pt x="482206" y="796432"/>
                </a:cubicBezTo>
                <a:cubicBezTo>
                  <a:pt x="482393" y="795935"/>
                  <a:pt x="483761" y="794691"/>
                  <a:pt x="483761" y="794691"/>
                </a:cubicBezTo>
                <a:cubicBezTo>
                  <a:pt x="483761" y="794691"/>
                  <a:pt x="484133" y="794380"/>
                  <a:pt x="484631" y="793883"/>
                </a:cubicBezTo>
                <a:cubicBezTo>
                  <a:pt x="483326" y="795935"/>
                  <a:pt x="482144" y="797987"/>
                  <a:pt x="482144" y="799914"/>
                </a:cubicBezTo>
                <a:cubicBezTo>
                  <a:pt x="484445" y="796432"/>
                  <a:pt x="488486" y="791645"/>
                  <a:pt x="488300" y="787541"/>
                </a:cubicBezTo>
                <a:cubicBezTo>
                  <a:pt x="488424" y="786297"/>
                  <a:pt x="489108" y="785924"/>
                  <a:pt x="489605" y="785240"/>
                </a:cubicBezTo>
                <a:cubicBezTo>
                  <a:pt x="490165" y="784556"/>
                  <a:pt x="491471" y="781945"/>
                  <a:pt x="491533" y="782629"/>
                </a:cubicBezTo>
                <a:cubicBezTo>
                  <a:pt x="491720" y="784370"/>
                  <a:pt x="489792" y="789344"/>
                  <a:pt x="488921" y="790588"/>
                </a:cubicBezTo>
                <a:cubicBezTo>
                  <a:pt x="488051" y="791769"/>
                  <a:pt x="487181" y="793697"/>
                  <a:pt x="486373" y="795375"/>
                </a:cubicBezTo>
                <a:cubicBezTo>
                  <a:pt x="485502" y="797116"/>
                  <a:pt x="484631" y="797987"/>
                  <a:pt x="483761" y="799728"/>
                </a:cubicBezTo>
                <a:cubicBezTo>
                  <a:pt x="482890" y="801406"/>
                  <a:pt x="483450" y="801593"/>
                  <a:pt x="482579" y="803147"/>
                </a:cubicBezTo>
                <a:cubicBezTo>
                  <a:pt x="481709" y="804702"/>
                  <a:pt x="479968" y="805759"/>
                  <a:pt x="479470" y="806940"/>
                </a:cubicBezTo>
                <a:cubicBezTo>
                  <a:pt x="478911" y="808122"/>
                  <a:pt x="478600" y="808681"/>
                  <a:pt x="479284" y="808992"/>
                </a:cubicBezTo>
                <a:cubicBezTo>
                  <a:pt x="479968" y="809365"/>
                  <a:pt x="482393" y="808557"/>
                  <a:pt x="481833" y="809117"/>
                </a:cubicBezTo>
                <a:lnTo>
                  <a:pt x="482704" y="809365"/>
                </a:lnTo>
                <a:cubicBezTo>
                  <a:pt x="481523" y="804640"/>
                  <a:pt x="485191" y="800474"/>
                  <a:pt x="488859" y="798733"/>
                </a:cubicBezTo>
                <a:cubicBezTo>
                  <a:pt x="491533" y="799790"/>
                  <a:pt x="487740" y="800971"/>
                  <a:pt x="488300" y="803272"/>
                </a:cubicBezTo>
                <a:moveTo>
                  <a:pt x="491098" y="790961"/>
                </a:moveTo>
                <a:lnTo>
                  <a:pt x="491098" y="790836"/>
                </a:lnTo>
                <a:cubicBezTo>
                  <a:pt x="491098" y="790836"/>
                  <a:pt x="491471" y="790961"/>
                  <a:pt x="491657" y="790961"/>
                </a:cubicBezTo>
                <a:cubicBezTo>
                  <a:pt x="491346" y="791831"/>
                  <a:pt x="490849" y="792391"/>
                  <a:pt x="490538" y="793261"/>
                </a:cubicBezTo>
                <a:cubicBezTo>
                  <a:pt x="489232" y="793075"/>
                  <a:pt x="490600" y="791147"/>
                  <a:pt x="491098" y="790961"/>
                </a:cubicBezTo>
                <a:moveTo>
                  <a:pt x="494953" y="797178"/>
                </a:moveTo>
                <a:cubicBezTo>
                  <a:pt x="493336" y="796681"/>
                  <a:pt x="495263" y="795375"/>
                  <a:pt x="494953" y="794318"/>
                </a:cubicBezTo>
                <a:cubicBezTo>
                  <a:pt x="497440" y="794256"/>
                  <a:pt x="495263" y="796619"/>
                  <a:pt x="494953" y="797178"/>
                </a:cubicBezTo>
                <a:moveTo>
                  <a:pt x="490662" y="797862"/>
                </a:moveTo>
                <a:cubicBezTo>
                  <a:pt x="489792" y="797552"/>
                  <a:pt x="491844" y="794629"/>
                  <a:pt x="493087" y="792204"/>
                </a:cubicBezTo>
                <a:cubicBezTo>
                  <a:pt x="493460" y="791458"/>
                  <a:pt x="493647" y="790899"/>
                  <a:pt x="493834" y="790339"/>
                </a:cubicBezTo>
                <a:cubicBezTo>
                  <a:pt x="493958" y="790339"/>
                  <a:pt x="494020" y="790463"/>
                  <a:pt x="494145" y="790463"/>
                </a:cubicBezTo>
                <a:cubicBezTo>
                  <a:pt x="494517" y="790463"/>
                  <a:pt x="494766" y="790215"/>
                  <a:pt x="494891" y="789904"/>
                </a:cubicBezTo>
                <a:lnTo>
                  <a:pt x="495015" y="789904"/>
                </a:lnTo>
                <a:cubicBezTo>
                  <a:pt x="493460" y="793323"/>
                  <a:pt x="498000" y="786857"/>
                  <a:pt x="495015" y="788722"/>
                </a:cubicBezTo>
                <a:lnTo>
                  <a:pt x="495015" y="788474"/>
                </a:lnTo>
                <a:cubicBezTo>
                  <a:pt x="495015" y="788101"/>
                  <a:pt x="494766" y="787914"/>
                  <a:pt x="494517" y="787727"/>
                </a:cubicBezTo>
                <a:cubicBezTo>
                  <a:pt x="494517" y="787541"/>
                  <a:pt x="494580" y="787354"/>
                  <a:pt x="494642" y="787168"/>
                </a:cubicBezTo>
                <a:cubicBezTo>
                  <a:pt x="494953" y="785800"/>
                  <a:pt x="494953" y="784930"/>
                  <a:pt x="494953" y="784930"/>
                </a:cubicBezTo>
                <a:lnTo>
                  <a:pt x="494268" y="784059"/>
                </a:lnTo>
                <a:cubicBezTo>
                  <a:pt x="493585" y="783251"/>
                  <a:pt x="494953" y="783064"/>
                  <a:pt x="496693" y="780328"/>
                </a:cubicBezTo>
                <a:cubicBezTo>
                  <a:pt x="498435" y="777530"/>
                  <a:pt x="497564" y="777903"/>
                  <a:pt x="497751" y="776536"/>
                </a:cubicBezTo>
                <a:cubicBezTo>
                  <a:pt x="497875" y="775105"/>
                  <a:pt x="495450" y="777903"/>
                  <a:pt x="493399" y="779458"/>
                </a:cubicBezTo>
                <a:cubicBezTo>
                  <a:pt x="491346" y="781012"/>
                  <a:pt x="494455" y="777530"/>
                  <a:pt x="495139" y="775292"/>
                </a:cubicBezTo>
                <a:cubicBezTo>
                  <a:pt x="495823" y="773054"/>
                  <a:pt x="496693" y="773240"/>
                  <a:pt x="498248" y="771188"/>
                </a:cubicBezTo>
                <a:cubicBezTo>
                  <a:pt x="499802" y="769074"/>
                  <a:pt x="498062" y="769447"/>
                  <a:pt x="497751" y="768390"/>
                </a:cubicBezTo>
                <a:cubicBezTo>
                  <a:pt x="497377" y="767395"/>
                  <a:pt x="498932" y="766712"/>
                  <a:pt x="499989" y="764100"/>
                </a:cubicBezTo>
                <a:cubicBezTo>
                  <a:pt x="500984" y="761489"/>
                  <a:pt x="501668" y="763727"/>
                  <a:pt x="501171" y="765468"/>
                </a:cubicBezTo>
                <a:cubicBezTo>
                  <a:pt x="500673" y="767209"/>
                  <a:pt x="501481" y="766836"/>
                  <a:pt x="502911" y="765841"/>
                </a:cubicBezTo>
                <a:cubicBezTo>
                  <a:pt x="504280" y="764784"/>
                  <a:pt x="504964" y="762919"/>
                  <a:pt x="505461" y="762235"/>
                </a:cubicBezTo>
                <a:cubicBezTo>
                  <a:pt x="505461" y="762235"/>
                  <a:pt x="506704" y="763603"/>
                  <a:pt x="508072" y="761489"/>
                </a:cubicBezTo>
                <a:cubicBezTo>
                  <a:pt x="509440" y="759437"/>
                  <a:pt x="509440" y="760991"/>
                  <a:pt x="509253" y="762235"/>
                </a:cubicBezTo>
                <a:cubicBezTo>
                  <a:pt x="509067" y="763416"/>
                  <a:pt x="508383" y="764784"/>
                  <a:pt x="507389" y="766525"/>
                </a:cubicBezTo>
                <a:cubicBezTo>
                  <a:pt x="506331" y="768266"/>
                  <a:pt x="504280" y="772743"/>
                  <a:pt x="503409" y="775479"/>
                </a:cubicBezTo>
                <a:cubicBezTo>
                  <a:pt x="503222" y="776100"/>
                  <a:pt x="502787" y="777157"/>
                  <a:pt x="502227" y="778401"/>
                </a:cubicBezTo>
                <a:cubicBezTo>
                  <a:pt x="502227" y="778401"/>
                  <a:pt x="502227" y="778401"/>
                  <a:pt x="502165" y="778339"/>
                </a:cubicBezTo>
                <a:cubicBezTo>
                  <a:pt x="501855" y="778277"/>
                  <a:pt x="501481" y="778463"/>
                  <a:pt x="501419" y="778836"/>
                </a:cubicBezTo>
                <a:cubicBezTo>
                  <a:pt x="501419" y="779023"/>
                  <a:pt x="501295" y="779085"/>
                  <a:pt x="501232" y="779271"/>
                </a:cubicBezTo>
                <a:lnTo>
                  <a:pt x="501171" y="779271"/>
                </a:lnTo>
                <a:cubicBezTo>
                  <a:pt x="501171" y="778712"/>
                  <a:pt x="500486" y="778774"/>
                  <a:pt x="500051" y="778650"/>
                </a:cubicBezTo>
                <a:cubicBezTo>
                  <a:pt x="499989" y="779396"/>
                  <a:pt x="500051" y="780142"/>
                  <a:pt x="500548" y="780266"/>
                </a:cubicBezTo>
                <a:cubicBezTo>
                  <a:pt x="500425" y="780391"/>
                  <a:pt x="500300" y="780515"/>
                  <a:pt x="500113" y="780577"/>
                </a:cubicBezTo>
                <a:cubicBezTo>
                  <a:pt x="499802" y="780701"/>
                  <a:pt x="499678" y="781074"/>
                  <a:pt x="499802" y="781385"/>
                </a:cubicBezTo>
                <a:cubicBezTo>
                  <a:pt x="499927" y="781634"/>
                  <a:pt x="500113" y="781758"/>
                  <a:pt x="500362" y="781758"/>
                </a:cubicBezTo>
                <a:cubicBezTo>
                  <a:pt x="500425" y="781758"/>
                  <a:pt x="500548" y="781758"/>
                  <a:pt x="500611" y="781758"/>
                </a:cubicBezTo>
                <a:cubicBezTo>
                  <a:pt x="500611" y="781758"/>
                  <a:pt x="500673" y="781758"/>
                  <a:pt x="500735" y="781758"/>
                </a:cubicBezTo>
                <a:cubicBezTo>
                  <a:pt x="499118" y="784992"/>
                  <a:pt x="497316" y="788474"/>
                  <a:pt x="496569" y="789655"/>
                </a:cubicBezTo>
                <a:cubicBezTo>
                  <a:pt x="495388" y="791707"/>
                  <a:pt x="491595" y="798298"/>
                  <a:pt x="490725" y="797925"/>
                </a:cubicBezTo>
                <a:moveTo>
                  <a:pt x="507886" y="755333"/>
                </a:moveTo>
                <a:cubicBezTo>
                  <a:pt x="508445" y="754898"/>
                  <a:pt x="508507" y="754960"/>
                  <a:pt x="508383" y="755271"/>
                </a:cubicBezTo>
                <a:cubicBezTo>
                  <a:pt x="508197" y="755333"/>
                  <a:pt x="508072" y="755333"/>
                  <a:pt x="507886" y="755333"/>
                </a:cubicBezTo>
                <a:moveTo>
                  <a:pt x="501668" y="784867"/>
                </a:moveTo>
                <a:cubicBezTo>
                  <a:pt x="499305" y="785116"/>
                  <a:pt x="501171" y="782505"/>
                  <a:pt x="501109" y="781510"/>
                </a:cubicBezTo>
                <a:lnTo>
                  <a:pt x="501109" y="781510"/>
                </a:lnTo>
                <a:cubicBezTo>
                  <a:pt x="501730" y="781074"/>
                  <a:pt x="502227" y="780391"/>
                  <a:pt x="502476" y="779520"/>
                </a:cubicBezTo>
                <a:cubicBezTo>
                  <a:pt x="505274" y="774795"/>
                  <a:pt x="506580" y="768701"/>
                  <a:pt x="510062" y="764722"/>
                </a:cubicBezTo>
                <a:cubicBezTo>
                  <a:pt x="510559" y="772556"/>
                  <a:pt x="503409" y="777468"/>
                  <a:pt x="501668" y="784805"/>
                </a:cubicBezTo>
                <a:moveTo>
                  <a:pt x="522310" y="754773"/>
                </a:moveTo>
                <a:cubicBezTo>
                  <a:pt x="520570" y="752970"/>
                  <a:pt x="522994" y="750608"/>
                  <a:pt x="523430" y="749115"/>
                </a:cubicBezTo>
                <a:cubicBezTo>
                  <a:pt x="525606" y="749924"/>
                  <a:pt x="522622" y="753032"/>
                  <a:pt x="522310" y="754773"/>
                </a:cubicBezTo>
                <a:moveTo>
                  <a:pt x="530705" y="726234"/>
                </a:moveTo>
                <a:cubicBezTo>
                  <a:pt x="530705" y="724617"/>
                  <a:pt x="532135" y="724369"/>
                  <a:pt x="532383" y="722876"/>
                </a:cubicBezTo>
                <a:cubicBezTo>
                  <a:pt x="533441" y="723436"/>
                  <a:pt x="532135" y="726296"/>
                  <a:pt x="530705" y="726234"/>
                </a:cubicBezTo>
                <a:moveTo>
                  <a:pt x="531886" y="710068"/>
                </a:moveTo>
                <a:cubicBezTo>
                  <a:pt x="530829" y="711125"/>
                  <a:pt x="531389" y="710752"/>
                  <a:pt x="530829" y="712679"/>
                </a:cubicBezTo>
                <a:cubicBezTo>
                  <a:pt x="530332" y="714545"/>
                  <a:pt x="531015" y="715229"/>
                  <a:pt x="529648" y="715788"/>
                </a:cubicBezTo>
                <a:cubicBezTo>
                  <a:pt x="528280" y="716286"/>
                  <a:pt x="527223" y="715415"/>
                  <a:pt x="527596" y="717343"/>
                </a:cubicBezTo>
                <a:cubicBezTo>
                  <a:pt x="527907" y="719208"/>
                  <a:pt x="527223" y="720265"/>
                  <a:pt x="527409" y="721260"/>
                </a:cubicBezTo>
                <a:cubicBezTo>
                  <a:pt x="527596" y="722317"/>
                  <a:pt x="527720" y="723001"/>
                  <a:pt x="526912" y="723871"/>
                </a:cubicBezTo>
                <a:cubicBezTo>
                  <a:pt x="526290" y="724493"/>
                  <a:pt x="525047" y="725053"/>
                  <a:pt x="524611" y="725612"/>
                </a:cubicBezTo>
                <a:cubicBezTo>
                  <a:pt x="524549" y="724555"/>
                  <a:pt x="524114" y="723996"/>
                  <a:pt x="522871" y="724120"/>
                </a:cubicBezTo>
                <a:cubicBezTo>
                  <a:pt x="522559" y="724431"/>
                  <a:pt x="521564" y="726731"/>
                  <a:pt x="522871" y="726918"/>
                </a:cubicBezTo>
                <a:cubicBezTo>
                  <a:pt x="522933" y="726234"/>
                  <a:pt x="523741" y="726296"/>
                  <a:pt x="524549" y="726296"/>
                </a:cubicBezTo>
                <a:cubicBezTo>
                  <a:pt x="524363" y="726047"/>
                  <a:pt x="524425" y="725861"/>
                  <a:pt x="524611" y="725674"/>
                </a:cubicBezTo>
                <a:cubicBezTo>
                  <a:pt x="524611" y="725861"/>
                  <a:pt x="524549" y="726047"/>
                  <a:pt x="524549" y="726296"/>
                </a:cubicBezTo>
                <a:cubicBezTo>
                  <a:pt x="525171" y="727104"/>
                  <a:pt x="525171" y="727664"/>
                  <a:pt x="524487" y="728659"/>
                </a:cubicBezTo>
                <a:cubicBezTo>
                  <a:pt x="523803" y="729716"/>
                  <a:pt x="523989" y="728659"/>
                  <a:pt x="522559" y="729716"/>
                </a:cubicBezTo>
                <a:cubicBezTo>
                  <a:pt x="521192" y="730773"/>
                  <a:pt x="520508" y="730897"/>
                  <a:pt x="520508" y="731954"/>
                </a:cubicBezTo>
                <a:cubicBezTo>
                  <a:pt x="520508" y="733011"/>
                  <a:pt x="521005" y="731768"/>
                  <a:pt x="520508" y="733011"/>
                </a:cubicBezTo>
                <a:cubicBezTo>
                  <a:pt x="520010" y="734193"/>
                  <a:pt x="520694" y="734379"/>
                  <a:pt x="521005" y="735561"/>
                </a:cubicBezTo>
                <a:cubicBezTo>
                  <a:pt x="521378" y="736804"/>
                  <a:pt x="521378" y="737302"/>
                  <a:pt x="520694" y="738359"/>
                </a:cubicBezTo>
                <a:cubicBezTo>
                  <a:pt x="520010" y="739353"/>
                  <a:pt x="519139" y="741281"/>
                  <a:pt x="518767" y="741778"/>
                </a:cubicBezTo>
                <a:cubicBezTo>
                  <a:pt x="518456" y="742276"/>
                  <a:pt x="517212" y="742462"/>
                  <a:pt x="516404" y="743830"/>
                </a:cubicBezTo>
                <a:cubicBezTo>
                  <a:pt x="515533" y="745198"/>
                  <a:pt x="515161" y="746939"/>
                  <a:pt x="515533" y="747623"/>
                </a:cubicBezTo>
                <a:cubicBezTo>
                  <a:pt x="515845" y="748307"/>
                  <a:pt x="516404" y="748494"/>
                  <a:pt x="515533" y="749551"/>
                </a:cubicBezTo>
                <a:cubicBezTo>
                  <a:pt x="514912" y="750297"/>
                  <a:pt x="514974" y="751789"/>
                  <a:pt x="514787" y="752411"/>
                </a:cubicBezTo>
                <a:cubicBezTo>
                  <a:pt x="518331" y="750794"/>
                  <a:pt x="517834" y="745012"/>
                  <a:pt x="521192" y="743084"/>
                </a:cubicBezTo>
                <a:cubicBezTo>
                  <a:pt x="521129" y="741716"/>
                  <a:pt x="521876" y="742151"/>
                  <a:pt x="521751" y="743084"/>
                </a:cubicBezTo>
                <a:cubicBezTo>
                  <a:pt x="518704" y="748307"/>
                  <a:pt x="518083" y="755768"/>
                  <a:pt x="513357" y="759312"/>
                </a:cubicBezTo>
                <a:cubicBezTo>
                  <a:pt x="512798" y="756141"/>
                  <a:pt x="515036" y="755706"/>
                  <a:pt x="514476" y="752535"/>
                </a:cubicBezTo>
                <a:cubicBezTo>
                  <a:pt x="513854" y="752038"/>
                  <a:pt x="512238" y="752535"/>
                  <a:pt x="512238" y="753965"/>
                </a:cubicBezTo>
                <a:cubicBezTo>
                  <a:pt x="512176" y="751851"/>
                  <a:pt x="510435" y="751851"/>
                  <a:pt x="511678" y="749737"/>
                </a:cubicBezTo>
                <a:cubicBezTo>
                  <a:pt x="512798" y="750110"/>
                  <a:pt x="512798" y="751478"/>
                  <a:pt x="513917" y="750297"/>
                </a:cubicBezTo>
                <a:cubicBezTo>
                  <a:pt x="512984" y="748556"/>
                  <a:pt x="513668" y="747374"/>
                  <a:pt x="513917" y="745447"/>
                </a:cubicBezTo>
                <a:cubicBezTo>
                  <a:pt x="514103" y="745571"/>
                  <a:pt x="514352" y="745696"/>
                  <a:pt x="514538" y="745882"/>
                </a:cubicBezTo>
                <a:cubicBezTo>
                  <a:pt x="514601" y="745882"/>
                  <a:pt x="514663" y="745944"/>
                  <a:pt x="514787" y="745944"/>
                </a:cubicBezTo>
                <a:cubicBezTo>
                  <a:pt x="514912" y="745944"/>
                  <a:pt x="514974" y="745944"/>
                  <a:pt x="515036" y="745820"/>
                </a:cubicBezTo>
                <a:cubicBezTo>
                  <a:pt x="515161" y="745633"/>
                  <a:pt x="515161" y="745447"/>
                  <a:pt x="515036" y="745322"/>
                </a:cubicBezTo>
                <a:cubicBezTo>
                  <a:pt x="514912" y="745198"/>
                  <a:pt x="514725" y="745136"/>
                  <a:pt x="514601" y="745012"/>
                </a:cubicBezTo>
                <a:lnTo>
                  <a:pt x="514601" y="744763"/>
                </a:lnTo>
                <a:cubicBezTo>
                  <a:pt x="514850" y="744390"/>
                  <a:pt x="515845" y="742089"/>
                  <a:pt x="514538" y="741903"/>
                </a:cubicBezTo>
                <a:cubicBezTo>
                  <a:pt x="514103" y="742524"/>
                  <a:pt x="513854" y="743395"/>
                  <a:pt x="513979" y="744576"/>
                </a:cubicBezTo>
                <a:cubicBezTo>
                  <a:pt x="513917" y="744576"/>
                  <a:pt x="513792" y="744452"/>
                  <a:pt x="513730" y="744390"/>
                </a:cubicBezTo>
                <a:lnTo>
                  <a:pt x="513357" y="744141"/>
                </a:lnTo>
                <a:cubicBezTo>
                  <a:pt x="513357" y="744141"/>
                  <a:pt x="512984" y="744141"/>
                  <a:pt x="512860" y="744265"/>
                </a:cubicBezTo>
                <a:cubicBezTo>
                  <a:pt x="512736" y="744452"/>
                  <a:pt x="512798" y="744638"/>
                  <a:pt x="512984" y="744763"/>
                </a:cubicBezTo>
                <a:lnTo>
                  <a:pt x="513357" y="745012"/>
                </a:lnTo>
                <a:lnTo>
                  <a:pt x="513357" y="745322"/>
                </a:lnTo>
                <a:cubicBezTo>
                  <a:pt x="512611" y="746317"/>
                  <a:pt x="511927" y="747499"/>
                  <a:pt x="511243" y="748680"/>
                </a:cubicBezTo>
                <a:lnTo>
                  <a:pt x="511119" y="748494"/>
                </a:lnTo>
                <a:cubicBezTo>
                  <a:pt x="511119" y="748494"/>
                  <a:pt x="511243" y="748245"/>
                  <a:pt x="511306" y="748058"/>
                </a:cubicBezTo>
                <a:cubicBezTo>
                  <a:pt x="511429" y="747685"/>
                  <a:pt x="511306" y="747250"/>
                  <a:pt x="510870" y="747063"/>
                </a:cubicBezTo>
                <a:cubicBezTo>
                  <a:pt x="510497" y="746939"/>
                  <a:pt x="510062" y="747063"/>
                  <a:pt x="509875" y="747499"/>
                </a:cubicBezTo>
                <a:cubicBezTo>
                  <a:pt x="509813" y="747685"/>
                  <a:pt x="509689" y="747872"/>
                  <a:pt x="509627" y="748058"/>
                </a:cubicBezTo>
                <a:lnTo>
                  <a:pt x="509565" y="748058"/>
                </a:lnTo>
                <a:cubicBezTo>
                  <a:pt x="509316" y="747561"/>
                  <a:pt x="509067" y="747001"/>
                  <a:pt x="508445" y="746877"/>
                </a:cubicBezTo>
                <a:cubicBezTo>
                  <a:pt x="508445" y="747810"/>
                  <a:pt x="508197" y="748991"/>
                  <a:pt x="509004" y="749115"/>
                </a:cubicBezTo>
                <a:cubicBezTo>
                  <a:pt x="508881" y="749240"/>
                  <a:pt x="508881" y="749364"/>
                  <a:pt x="508756" y="749488"/>
                </a:cubicBezTo>
                <a:cubicBezTo>
                  <a:pt x="508507" y="749799"/>
                  <a:pt x="508507" y="750234"/>
                  <a:pt x="508756" y="750545"/>
                </a:cubicBezTo>
                <a:cubicBezTo>
                  <a:pt x="508881" y="750670"/>
                  <a:pt x="509067" y="750732"/>
                  <a:pt x="509253" y="750732"/>
                </a:cubicBezTo>
                <a:cubicBezTo>
                  <a:pt x="509440" y="750732"/>
                  <a:pt x="509689" y="750670"/>
                  <a:pt x="509813" y="750483"/>
                </a:cubicBezTo>
                <a:cubicBezTo>
                  <a:pt x="509937" y="750359"/>
                  <a:pt x="509999" y="750297"/>
                  <a:pt x="510062" y="750172"/>
                </a:cubicBezTo>
                <a:cubicBezTo>
                  <a:pt x="509937" y="752535"/>
                  <a:pt x="507450" y="752411"/>
                  <a:pt x="507886" y="755333"/>
                </a:cubicBezTo>
                <a:cubicBezTo>
                  <a:pt x="506331" y="756452"/>
                  <a:pt x="504964" y="758193"/>
                  <a:pt x="505647" y="755457"/>
                </a:cubicBezTo>
                <a:cubicBezTo>
                  <a:pt x="506331" y="752659"/>
                  <a:pt x="507202" y="750297"/>
                  <a:pt x="507202" y="750297"/>
                </a:cubicBezTo>
                <a:cubicBezTo>
                  <a:pt x="507202" y="750297"/>
                  <a:pt x="506331" y="750297"/>
                  <a:pt x="506518" y="748369"/>
                </a:cubicBezTo>
                <a:cubicBezTo>
                  <a:pt x="506704" y="746504"/>
                  <a:pt x="505647" y="745820"/>
                  <a:pt x="507699" y="744763"/>
                </a:cubicBezTo>
                <a:cubicBezTo>
                  <a:pt x="509751" y="743706"/>
                  <a:pt x="510311" y="742338"/>
                  <a:pt x="510808" y="742027"/>
                </a:cubicBezTo>
                <a:cubicBezTo>
                  <a:pt x="510995" y="741903"/>
                  <a:pt x="511181" y="741530"/>
                  <a:pt x="511367" y="741094"/>
                </a:cubicBezTo>
                <a:cubicBezTo>
                  <a:pt x="511678" y="740348"/>
                  <a:pt x="512052" y="739291"/>
                  <a:pt x="512362" y="739043"/>
                </a:cubicBezTo>
                <a:cubicBezTo>
                  <a:pt x="512860" y="738732"/>
                  <a:pt x="512362" y="741841"/>
                  <a:pt x="511492" y="743519"/>
                </a:cubicBezTo>
                <a:cubicBezTo>
                  <a:pt x="510621" y="745260"/>
                  <a:pt x="509751" y="745944"/>
                  <a:pt x="510621" y="745260"/>
                </a:cubicBezTo>
                <a:cubicBezTo>
                  <a:pt x="511492" y="744576"/>
                  <a:pt x="513544" y="741281"/>
                  <a:pt x="514290" y="739602"/>
                </a:cubicBezTo>
                <a:cubicBezTo>
                  <a:pt x="514974" y="737861"/>
                  <a:pt x="515098" y="736680"/>
                  <a:pt x="515969" y="735436"/>
                </a:cubicBezTo>
                <a:cubicBezTo>
                  <a:pt x="516839" y="734255"/>
                  <a:pt x="518393" y="732327"/>
                  <a:pt x="518767" y="730959"/>
                </a:cubicBezTo>
                <a:cubicBezTo>
                  <a:pt x="519078" y="729592"/>
                  <a:pt x="519078" y="728410"/>
                  <a:pt x="519762" y="727167"/>
                </a:cubicBezTo>
                <a:cubicBezTo>
                  <a:pt x="520446" y="725985"/>
                  <a:pt x="519762" y="725799"/>
                  <a:pt x="521689" y="723747"/>
                </a:cubicBezTo>
                <a:cubicBezTo>
                  <a:pt x="523554" y="721695"/>
                  <a:pt x="524114" y="721135"/>
                  <a:pt x="524425" y="719457"/>
                </a:cubicBezTo>
                <a:cubicBezTo>
                  <a:pt x="524798" y="717716"/>
                  <a:pt x="523927" y="716348"/>
                  <a:pt x="524922" y="715477"/>
                </a:cubicBezTo>
                <a:cubicBezTo>
                  <a:pt x="525980" y="714607"/>
                  <a:pt x="526850" y="715664"/>
                  <a:pt x="527534" y="713239"/>
                </a:cubicBezTo>
                <a:cubicBezTo>
                  <a:pt x="528218" y="710814"/>
                  <a:pt x="527720" y="712555"/>
                  <a:pt x="528218" y="710814"/>
                </a:cubicBezTo>
                <a:cubicBezTo>
                  <a:pt x="528653" y="709260"/>
                  <a:pt x="529212" y="707519"/>
                  <a:pt x="529337" y="707083"/>
                </a:cubicBezTo>
                <a:cubicBezTo>
                  <a:pt x="528902" y="707643"/>
                  <a:pt x="526974" y="710130"/>
                  <a:pt x="526352" y="711498"/>
                </a:cubicBezTo>
                <a:cubicBezTo>
                  <a:pt x="525606" y="713052"/>
                  <a:pt x="524238" y="713550"/>
                  <a:pt x="524611" y="712555"/>
                </a:cubicBezTo>
                <a:cubicBezTo>
                  <a:pt x="524922" y="711498"/>
                  <a:pt x="524425" y="709695"/>
                  <a:pt x="525793" y="707146"/>
                </a:cubicBezTo>
                <a:cubicBezTo>
                  <a:pt x="527161" y="704596"/>
                  <a:pt x="529274" y="702731"/>
                  <a:pt x="529772" y="700803"/>
                </a:cubicBezTo>
                <a:cubicBezTo>
                  <a:pt x="530269" y="698938"/>
                  <a:pt x="530456" y="697011"/>
                  <a:pt x="530953" y="697384"/>
                </a:cubicBezTo>
                <a:cubicBezTo>
                  <a:pt x="531513" y="697695"/>
                  <a:pt x="531513" y="698565"/>
                  <a:pt x="531824" y="699933"/>
                </a:cubicBezTo>
                <a:cubicBezTo>
                  <a:pt x="532197" y="701363"/>
                  <a:pt x="532508" y="701487"/>
                  <a:pt x="533378" y="699933"/>
                </a:cubicBezTo>
                <a:cubicBezTo>
                  <a:pt x="534249" y="698379"/>
                  <a:pt x="537669" y="695829"/>
                  <a:pt x="537669" y="695829"/>
                </a:cubicBezTo>
                <a:cubicBezTo>
                  <a:pt x="537544" y="696327"/>
                  <a:pt x="536114" y="699933"/>
                  <a:pt x="536114" y="701363"/>
                </a:cubicBezTo>
                <a:cubicBezTo>
                  <a:pt x="536114" y="702793"/>
                  <a:pt x="539409" y="697881"/>
                  <a:pt x="538539" y="700493"/>
                </a:cubicBezTo>
                <a:cubicBezTo>
                  <a:pt x="537669" y="703042"/>
                  <a:pt x="536861" y="707705"/>
                  <a:pt x="536114" y="706835"/>
                </a:cubicBezTo>
                <a:cubicBezTo>
                  <a:pt x="535430" y="705964"/>
                  <a:pt x="535306" y="703042"/>
                  <a:pt x="534622" y="705840"/>
                </a:cubicBezTo>
                <a:cubicBezTo>
                  <a:pt x="533875" y="708576"/>
                  <a:pt x="533068" y="708886"/>
                  <a:pt x="532011" y="709944"/>
                </a:cubicBezTo>
                <a:moveTo>
                  <a:pt x="535182" y="717840"/>
                </a:moveTo>
                <a:cubicBezTo>
                  <a:pt x="533192" y="716845"/>
                  <a:pt x="535306" y="714607"/>
                  <a:pt x="535741" y="713425"/>
                </a:cubicBezTo>
                <a:cubicBezTo>
                  <a:pt x="537917" y="707581"/>
                  <a:pt x="540964" y="702109"/>
                  <a:pt x="543016" y="697197"/>
                </a:cubicBezTo>
                <a:cubicBezTo>
                  <a:pt x="544197" y="698130"/>
                  <a:pt x="543202" y="701114"/>
                  <a:pt x="544135" y="702296"/>
                </a:cubicBezTo>
                <a:lnTo>
                  <a:pt x="544259" y="702296"/>
                </a:lnTo>
                <a:cubicBezTo>
                  <a:pt x="543949" y="703912"/>
                  <a:pt x="543264" y="705467"/>
                  <a:pt x="542580" y="707146"/>
                </a:cubicBezTo>
                <a:cubicBezTo>
                  <a:pt x="542145" y="708140"/>
                  <a:pt x="541710" y="709135"/>
                  <a:pt x="541399" y="710192"/>
                </a:cubicBezTo>
                <a:lnTo>
                  <a:pt x="541399" y="710192"/>
                </a:lnTo>
                <a:cubicBezTo>
                  <a:pt x="538601" y="711995"/>
                  <a:pt x="539037" y="717032"/>
                  <a:pt x="535244" y="717902"/>
                </a:cubicBezTo>
                <a:moveTo>
                  <a:pt x="537420" y="725674"/>
                </a:moveTo>
                <a:cubicBezTo>
                  <a:pt x="537793" y="723623"/>
                  <a:pt x="538974" y="722441"/>
                  <a:pt x="539658" y="720700"/>
                </a:cubicBezTo>
                <a:cubicBezTo>
                  <a:pt x="540653" y="721882"/>
                  <a:pt x="539472" y="725674"/>
                  <a:pt x="537420" y="725674"/>
                </a:cubicBezTo>
                <a:moveTo>
                  <a:pt x="552467" y="688865"/>
                </a:moveTo>
                <a:cubicBezTo>
                  <a:pt x="551534" y="691290"/>
                  <a:pt x="551099" y="694088"/>
                  <a:pt x="550228" y="696638"/>
                </a:cubicBezTo>
                <a:cubicBezTo>
                  <a:pt x="547493" y="704721"/>
                  <a:pt x="545627" y="712368"/>
                  <a:pt x="540716" y="718400"/>
                </a:cubicBezTo>
                <a:cubicBezTo>
                  <a:pt x="540840" y="719394"/>
                  <a:pt x="540093" y="719830"/>
                  <a:pt x="540155" y="718400"/>
                </a:cubicBezTo>
                <a:cubicBezTo>
                  <a:pt x="541648" y="716410"/>
                  <a:pt x="542518" y="713674"/>
                  <a:pt x="542954" y="710565"/>
                </a:cubicBezTo>
                <a:lnTo>
                  <a:pt x="542954" y="710565"/>
                </a:lnTo>
                <a:cubicBezTo>
                  <a:pt x="543264" y="709633"/>
                  <a:pt x="543638" y="708700"/>
                  <a:pt x="544073" y="707705"/>
                </a:cubicBezTo>
                <a:cubicBezTo>
                  <a:pt x="544756" y="706151"/>
                  <a:pt x="545441" y="704534"/>
                  <a:pt x="545814" y="702793"/>
                </a:cubicBezTo>
                <a:lnTo>
                  <a:pt x="545814" y="702793"/>
                </a:lnTo>
                <a:cubicBezTo>
                  <a:pt x="549855" y="695145"/>
                  <a:pt x="554145" y="684948"/>
                  <a:pt x="556446" y="676492"/>
                </a:cubicBezTo>
                <a:cubicBezTo>
                  <a:pt x="557316" y="673321"/>
                  <a:pt x="556384" y="668782"/>
                  <a:pt x="559804" y="666979"/>
                </a:cubicBezTo>
                <a:lnTo>
                  <a:pt x="559679" y="666606"/>
                </a:lnTo>
                <a:cubicBezTo>
                  <a:pt x="560177" y="666855"/>
                  <a:pt x="560612" y="666917"/>
                  <a:pt x="560985" y="666979"/>
                </a:cubicBezTo>
                <a:lnTo>
                  <a:pt x="560985" y="666979"/>
                </a:lnTo>
                <a:cubicBezTo>
                  <a:pt x="561917" y="675124"/>
                  <a:pt x="555389" y="681280"/>
                  <a:pt x="552591" y="688803"/>
                </a:cubicBezTo>
                <a:moveTo>
                  <a:pt x="563845" y="659891"/>
                </a:moveTo>
                <a:cubicBezTo>
                  <a:pt x="563721" y="660264"/>
                  <a:pt x="563534" y="660637"/>
                  <a:pt x="563410" y="661010"/>
                </a:cubicBezTo>
                <a:cubicBezTo>
                  <a:pt x="563161" y="661569"/>
                  <a:pt x="562975" y="662191"/>
                  <a:pt x="562850" y="662813"/>
                </a:cubicBezTo>
                <a:cubicBezTo>
                  <a:pt x="561980" y="663746"/>
                  <a:pt x="561917" y="665487"/>
                  <a:pt x="560985" y="666295"/>
                </a:cubicBezTo>
                <a:cubicBezTo>
                  <a:pt x="560736" y="666295"/>
                  <a:pt x="560550" y="666233"/>
                  <a:pt x="560301" y="666171"/>
                </a:cubicBezTo>
                <a:cubicBezTo>
                  <a:pt x="560115" y="662813"/>
                  <a:pt x="562042" y="661445"/>
                  <a:pt x="562540" y="658647"/>
                </a:cubicBezTo>
                <a:cubicBezTo>
                  <a:pt x="563161" y="658771"/>
                  <a:pt x="563410" y="659269"/>
                  <a:pt x="563659" y="659766"/>
                </a:cubicBezTo>
                <a:lnTo>
                  <a:pt x="563908" y="659891"/>
                </a:lnTo>
                <a:cubicBezTo>
                  <a:pt x="563908" y="659891"/>
                  <a:pt x="563908" y="659891"/>
                  <a:pt x="563908" y="659891"/>
                </a:cubicBezTo>
                <a:moveTo>
                  <a:pt x="564218" y="663746"/>
                </a:moveTo>
                <a:lnTo>
                  <a:pt x="563970" y="663621"/>
                </a:lnTo>
                <a:cubicBezTo>
                  <a:pt x="563970" y="663621"/>
                  <a:pt x="564032" y="663559"/>
                  <a:pt x="564032" y="663497"/>
                </a:cubicBezTo>
                <a:cubicBezTo>
                  <a:pt x="564094" y="662813"/>
                  <a:pt x="564342" y="662191"/>
                  <a:pt x="564654" y="661507"/>
                </a:cubicBezTo>
                <a:cubicBezTo>
                  <a:pt x="564716" y="661321"/>
                  <a:pt x="564840" y="661072"/>
                  <a:pt x="564903" y="660823"/>
                </a:cubicBezTo>
                <a:cubicBezTo>
                  <a:pt x="565213" y="660637"/>
                  <a:pt x="565400" y="660326"/>
                  <a:pt x="565338" y="659766"/>
                </a:cubicBezTo>
                <a:cubicBezTo>
                  <a:pt x="566581" y="660512"/>
                  <a:pt x="565275" y="663435"/>
                  <a:pt x="564218" y="663746"/>
                </a:cubicBezTo>
                <a:moveTo>
                  <a:pt x="566084" y="650688"/>
                </a:moveTo>
                <a:cubicBezTo>
                  <a:pt x="565959" y="651310"/>
                  <a:pt x="565772" y="651932"/>
                  <a:pt x="565587" y="652554"/>
                </a:cubicBezTo>
                <a:lnTo>
                  <a:pt x="564778" y="652554"/>
                </a:lnTo>
                <a:cubicBezTo>
                  <a:pt x="564280" y="650004"/>
                  <a:pt x="566208" y="649880"/>
                  <a:pt x="565897" y="647580"/>
                </a:cubicBezTo>
                <a:cubicBezTo>
                  <a:pt x="566333" y="647642"/>
                  <a:pt x="566519" y="648015"/>
                  <a:pt x="566457" y="648637"/>
                </a:cubicBezTo>
                <a:lnTo>
                  <a:pt x="566643" y="648637"/>
                </a:lnTo>
                <a:cubicBezTo>
                  <a:pt x="566457" y="649258"/>
                  <a:pt x="566270" y="650004"/>
                  <a:pt x="566084" y="650688"/>
                </a:cubicBezTo>
                <a:moveTo>
                  <a:pt x="567576" y="655352"/>
                </a:moveTo>
                <a:cubicBezTo>
                  <a:pt x="566830" y="655290"/>
                  <a:pt x="567079" y="654170"/>
                  <a:pt x="567016" y="653238"/>
                </a:cubicBezTo>
                <a:cubicBezTo>
                  <a:pt x="567265" y="652492"/>
                  <a:pt x="567451" y="651808"/>
                  <a:pt x="567576" y="651061"/>
                </a:cubicBezTo>
                <a:cubicBezTo>
                  <a:pt x="567700" y="650440"/>
                  <a:pt x="567887" y="649818"/>
                  <a:pt x="568073" y="649134"/>
                </a:cubicBezTo>
                <a:lnTo>
                  <a:pt x="568073" y="649134"/>
                </a:lnTo>
                <a:cubicBezTo>
                  <a:pt x="571244" y="647890"/>
                  <a:pt x="568384" y="653984"/>
                  <a:pt x="567514" y="655352"/>
                </a:cubicBezTo>
                <a:moveTo>
                  <a:pt x="570312" y="634149"/>
                </a:moveTo>
                <a:cubicBezTo>
                  <a:pt x="569006" y="634025"/>
                  <a:pt x="570001" y="631724"/>
                  <a:pt x="570312" y="631351"/>
                </a:cubicBezTo>
                <a:cubicBezTo>
                  <a:pt x="571929" y="631849"/>
                  <a:pt x="570001" y="633154"/>
                  <a:pt x="570312" y="634149"/>
                </a:cubicBezTo>
                <a:moveTo>
                  <a:pt x="573110" y="647580"/>
                </a:moveTo>
                <a:cubicBezTo>
                  <a:pt x="573794" y="647766"/>
                  <a:pt x="574229" y="648263"/>
                  <a:pt x="574229" y="649196"/>
                </a:cubicBezTo>
                <a:cubicBezTo>
                  <a:pt x="572301" y="649694"/>
                  <a:pt x="572301" y="648388"/>
                  <a:pt x="573110" y="647580"/>
                </a:cubicBezTo>
                <a:moveTo>
                  <a:pt x="588219" y="577816"/>
                </a:moveTo>
                <a:cubicBezTo>
                  <a:pt x="589089" y="573277"/>
                  <a:pt x="591328" y="568490"/>
                  <a:pt x="591576" y="564884"/>
                </a:cubicBezTo>
                <a:cubicBezTo>
                  <a:pt x="591825" y="561029"/>
                  <a:pt x="591390" y="557298"/>
                  <a:pt x="593815" y="553754"/>
                </a:cubicBezTo>
                <a:cubicBezTo>
                  <a:pt x="597918" y="559536"/>
                  <a:pt x="592571" y="571537"/>
                  <a:pt x="591017" y="577816"/>
                </a:cubicBezTo>
                <a:cubicBezTo>
                  <a:pt x="589711" y="582977"/>
                  <a:pt x="589960" y="587951"/>
                  <a:pt x="587100" y="591247"/>
                </a:cubicBezTo>
                <a:cubicBezTo>
                  <a:pt x="589213" y="595040"/>
                  <a:pt x="585607" y="597465"/>
                  <a:pt x="584861" y="600138"/>
                </a:cubicBezTo>
                <a:cubicBezTo>
                  <a:pt x="582748" y="597029"/>
                  <a:pt x="585980" y="594107"/>
                  <a:pt x="586540" y="591247"/>
                </a:cubicBezTo>
                <a:cubicBezTo>
                  <a:pt x="586788" y="589941"/>
                  <a:pt x="585794" y="588698"/>
                  <a:pt x="585980" y="587330"/>
                </a:cubicBezTo>
                <a:cubicBezTo>
                  <a:pt x="586105" y="586086"/>
                  <a:pt x="587286" y="584469"/>
                  <a:pt x="587659" y="582791"/>
                </a:cubicBezTo>
                <a:cubicBezTo>
                  <a:pt x="587970" y="581298"/>
                  <a:pt x="587908" y="579371"/>
                  <a:pt x="588219" y="577816"/>
                </a:cubicBezTo>
                <a:moveTo>
                  <a:pt x="584861" y="511349"/>
                </a:moveTo>
                <a:cubicBezTo>
                  <a:pt x="586788" y="512219"/>
                  <a:pt x="585856" y="515452"/>
                  <a:pt x="585421" y="517504"/>
                </a:cubicBezTo>
                <a:cubicBezTo>
                  <a:pt x="582125" y="516199"/>
                  <a:pt x="585358" y="514395"/>
                  <a:pt x="584861" y="511349"/>
                </a:cubicBezTo>
                <a:moveTo>
                  <a:pt x="581504" y="529194"/>
                </a:moveTo>
                <a:cubicBezTo>
                  <a:pt x="584426" y="528945"/>
                  <a:pt x="580944" y="532489"/>
                  <a:pt x="582623" y="532613"/>
                </a:cubicBezTo>
                <a:cubicBezTo>
                  <a:pt x="582623" y="533297"/>
                  <a:pt x="581628" y="533111"/>
                  <a:pt x="581193" y="533422"/>
                </a:cubicBezTo>
                <a:cubicBezTo>
                  <a:pt x="580944" y="533422"/>
                  <a:pt x="580695" y="533484"/>
                  <a:pt x="580385" y="533422"/>
                </a:cubicBezTo>
                <a:cubicBezTo>
                  <a:pt x="580074" y="531370"/>
                  <a:pt x="581504" y="530997"/>
                  <a:pt x="581504" y="529194"/>
                </a:cubicBezTo>
                <a:moveTo>
                  <a:pt x="579701" y="533857"/>
                </a:moveTo>
                <a:cubicBezTo>
                  <a:pt x="580074" y="534044"/>
                  <a:pt x="580447" y="534168"/>
                  <a:pt x="580757" y="534168"/>
                </a:cubicBezTo>
                <a:cubicBezTo>
                  <a:pt x="581069" y="534168"/>
                  <a:pt x="581317" y="534168"/>
                  <a:pt x="581504" y="534044"/>
                </a:cubicBezTo>
                <a:lnTo>
                  <a:pt x="581504" y="534230"/>
                </a:lnTo>
                <a:cubicBezTo>
                  <a:pt x="582001" y="538085"/>
                  <a:pt x="581504" y="541380"/>
                  <a:pt x="580385" y="544862"/>
                </a:cubicBezTo>
                <a:cubicBezTo>
                  <a:pt x="576219" y="543868"/>
                  <a:pt x="578768" y="536717"/>
                  <a:pt x="579825" y="534230"/>
                </a:cubicBezTo>
                <a:lnTo>
                  <a:pt x="579701" y="533919"/>
                </a:lnTo>
                <a:close/>
                <a:moveTo>
                  <a:pt x="579265" y="552697"/>
                </a:moveTo>
                <a:cubicBezTo>
                  <a:pt x="578395" y="558790"/>
                  <a:pt x="576156" y="563640"/>
                  <a:pt x="577027" y="568801"/>
                </a:cubicBezTo>
                <a:cubicBezTo>
                  <a:pt x="577151" y="570231"/>
                  <a:pt x="576156" y="570604"/>
                  <a:pt x="575348" y="571039"/>
                </a:cubicBezTo>
                <a:cubicBezTo>
                  <a:pt x="574975" y="577319"/>
                  <a:pt x="572861" y="583537"/>
                  <a:pt x="570871" y="589817"/>
                </a:cubicBezTo>
                <a:cubicBezTo>
                  <a:pt x="570871" y="589630"/>
                  <a:pt x="570809" y="589506"/>
                  <a:pt x="570747" y="589381"/>
                </a:cubicBezTo>
                <a:cubicBezTo>
                  <a:pt x="570250" y="588698"/>
                  <a:pt x="568944" y="588698"/>
                  <a:pt x="567949" y="589133"/>
                </a:cubicBezTo>
                <a:cubicBezTo>
                  <a:pt x="567638" y="590874"/>
                  <a:pt x="566705" y="592677"/>
                  <a:pt x="565835" y="593361"/>
                </a:cubicBezTo>
                <a:cubicBezTo>
                  <a:pt x="565338" y="593485"/>
                  <a:pt x="565275" y="593174"/>
                  <a:pt x="565275" y="592801"/>
                </a:cubicBezTo>
                <a:lnTo>
                  <a:pt x="565275" y="592801"/>
                </a:lnTo>
                <a:cubicBezTo>
                  <a:pt x="565275" y="592801"/>
                  <a:pt x="565649" y="592677"/>
                  <a:pt x="565835" y="592677"/>
                </a:cubicBezTo>
                <a:cubicBezTo>
                  <a:pt x="566021" y="592677"/>
                  <a:pt x="566208" y="592428"/>
                  <a:pt x="566146" y="592242"/>
                </a:cubicBezTo>
                <a:cubicBezTo>
                  <a:pt x="566146" y="592055"/>
                  <a:pt x="565897" y="591869"/>
                  <a:pt x="565711" y="591931"/>
                </a:cubicBezTo>
                <a:cubicBezTo>
                  <a:pt x="565587" y="591931"/>
                  <a:pt x="565524" y="591931"/>
                  <a:pt x="565400" y="591931"/>
                </a:cubicBezTo>
                <a:lnTo>
                  <a:pt x="565213" y="591744"/>
                </a:lnTo>
                <a:cubicBezTo>
                  <a:pt x="565462" y="589319"/>
                  <a:pt x="562415" y="591060"/>
                  <a:pt x="563970" y="592117"/>
                </a:cubicBezTo>
                <a:cubicBezTo>
                  <a:pt x="563721" y="592117"/>
                  <a:pt x="563472" y="592117"/>
                  <a:pt x="563286" y="592117"/>
                </a:cubicBezTo>
                <a:lnTo>
                  <a:pt x="563286" y="592117"/>
                </a:lnTo>
                <a:cubicBezTo>
                  <a:pt x="563286" y="592117"/>
                  <a:pt x="562913" y="592242"/>
                  <a:pt x="562913" y="592490"/>
                </a:cubicBezTo>
                <a:cubicBezTo>
                  <a:pt x="562913" y="592739"/>
                  <a:pt x="563037" y="592926"/>
                  <a:pt x="563286" y="592926"/>
                </a:cubicBezTo>
                <a:cubicBezTo>
                  <a:pt x="563410" y="592926"/>
                  <a:pt x="563472" y="592926"/>
                  <a:pt x="563596" y="592926"/>
                </a:cubicBezTo>
                <a:cubicBezTo>
                  <a:pt x="563783" y="592926"/>
                  <a:pt x="563970" y="592926"/>
                  <a:pt x="564157" y="592863"/>
                </a:cubicBezTo>
                <a:cubicBezTo>
                  <a:pt x="564342" y="594542"/>
                  <a:pt x="563161" y="594791"/>
                  <a:pt x="563596" y="596656"/>
                </a:cubicBezTo>
                <a:cubicBezTo>
                  <a:pt x="565400" y="597154"/>
                  <a:pt x="564342" y="594853"/>
                  <a:pt x="565835" y="595040"/>
                </a:cubicBezTo>
                <a:cubicBezTo>
                  <a:pt x="566021" y="595724"/>
                  <a:pt x="566830" y="595910"/>
                  <a:pt x="566954" y="596656"/>
                </a:cubicBezTo>
                <a:cubicBezTo>
                  <a:pt x="563099" y="601071"/>
                  <a:pt x="563908" y="606729"/>
                  <a:pt x="563037" y="611081"/>
                </a:cubicBezTo>
                <a:cubicBezTo>
                  <a:pt x="562850" y="611081"/>
                  <a:pt x="562602" y="611019"/>
                  <a:pt x="562415" y="610957"/>
                </a:cubicBezTo>
                <a:cubicBezTo>
                  <a:pt x="562104" y="610833"/>
                  <a:pt x="561732" y="610957"/>
                  <a:pt x="561607" y="611268"/>
                </a:cubicBezTo>
                <a:cubicBezTo>
                  <a:pt x="561483" y="611579"/>
                  <a:pt x="561607" y="611952"/>
                  <a:pt x="561917" y="612076"/>
                </a:cubicBezTo>
                <a:cubicBezTo>
                  <a:pt x="562042" y="612076"/>
                  <a:pt x="562229" y="612138"/>
                  <a:pt x="562353" y="612201"/>
                </a:cubicBezTo>
                <a:lnTo>
                  <a:pt x="562353" y="612387"/>
                </a:lnTo>
                <a:cubicBezTo>
                  <a:pt x="562229" y="613071"/>
                  <a:pt x="561420" y="613258"/>
                  <a:pt x="561296" y="614004"/>
                </a:cubicBezTo>
                <a:cubicBezTo>
                  <a:pt x="562229" y="615061"/>
                  <a:pt x="563472" y="613879"/>
                  <a:pt x="563534" y="612387"/>
                </a:cubicBezTo>
                <a:lnTo>
                  <a:pt x="563534" y="612387"/>
                </a:lnTo>
                <a:cubicBezTo>
                  <a:pt x="563534" y="612387"/>
                  <a:pt x="563845" y="612076"/>
                  <a:pt x="563908" y="611890"/>
                </a:cubicBezTo>
                <a:cubicBezTo>
                  <a:pt x="563908" y="611579"/>
                  <a:pt x="563721" y="611268"/>
                  <a:pt x="563410" y="611206"/>
                </a:cubicBezTo>
                <a:cubicBezTo>
                  <a:pt x="563286" y="611206"/>
                  <a:pt x="563224" y="611206"/>
                  <a:pt x="563099" y="611144"/>
                </a:cubicBezTo>
                <a:cubicBezTo>
                  <a:pt x="564405" y="608905"/>
                  <a:pt x="567451" y="606667"/>
                  <a:pt x="565275" y="603993"/>
                </a:cubicBezTo>
                <a:cubicBezTo>
                  <a:pt x="567016" y="604677"/>
                  <a:pt x="566643" y="603123"/>
                  <a:pt x="567514" y="602874"/>
                </a:cubicBezTo>
                <a:cubicBezTo>
                  <a:pt x="566581" y="604428"/>
                  <a:pt x="568012" y="603993"/>
                  <a:pt x="567638" y="605672"/>
                </a:cubicBezTo>
                <a:cubicBezTo>
                  <a:pt x="567265" y="607351"/>
                  <a:pt x="566581" y="608283"/>
                  <a:pt x="566084" y="609589"/>
                </a:cubicBezTo>
                <a:cubicBezTo>
                  <a:pt x="565587" y="610833"/>
                  <a:pt x="565213" y="612138"/>
                  <a:pt x="565213" y="612947"/>
                </a:cubicBezTo>
                <a:cubicBezTo>
                  <a:pt x="565213" y="613693"/>
                  <a:pt x="564280" y="614999"/>
                  <a:pt x="563908" y="616180"/>
                </a:cubicBezTo>
                <a:cubicBezTo>
                  <a:pt x="563534" y="617299"/>
                  <a:pt x="562726" y="618107"/>
                  <a:pt x="562353" y="619413"/>
                </a:cubicBezTo>
                <a:cubicBezTo>
                  <a:pt x="561980" y="620657"/>
                  <a:pt x="561980" y="622522"/>
                  <a:pt x="561980" y="624014"/>
                </a:cubicBezTo>
                <a:cubicBezTo>
                  <a:pt x="561980" y="625507"/>
                  <a:pt x="560923" y="624574"/>
                  <a:pt x="560177" y="624574"/>
                </a:cubicBezTo>
                <a:cubicBezTo>
                  <a:pt x="559369" y="624574"/>
                  <a:pt x="558311" y="625320"/>
                  <a:pt x="558498" y="624698"/>
                </a:cubicBezTo>
                <a:cubicBezTo>
                  <a:pt x="558623" y="624014"/>
                  <a:pt x="558623" y="623268"/>
                  <a:pt x="557939" y="621589"/>
                </a:cubicBezTo>
                <a:cubicBezTo>
                  <a:pt x="557316" y="619911"/>
                  <a:pt x="557939" y="620284"/>
                  <a:pt x="558871" y="618232"/>
                </a:cubicBezTo>
                <a:cubicBezTo>
                  <a:pt x="559741" y="616180"/>
                  <a:pt x="559120" y="615247"/>
                  <a:pt x="558871" y="614066"/>
                </a:cubicBezTo>
                <a:cubicBezTo>
                  <a:pt x="558623" y="612947"/>
                  <a:pt x="558187" y="615496"/>
                  <a:pt x="557565" y="616180"/>
                </a:cubicBezTo>
                <a:cubicBezTo>
                  <a:pt x="556944" y="616802"/>
                  <a:pt x="557068" y="614377"/>
                  <a:pt x="557441" y="611890"/>
                </a:cubicBezTo>
                <a:cubicBezTo>
                  <a:pt x="557814" y="609465"/>
                  <a:pt x="558746" y="607102"/>
                  <a:pt x="559741" y="605299"/>
                </a:cubicBezTo>
                <a:cubicBezTo>
                  <a:pt x="560799" y="603496"/>
                  <a:pt x="560674" y="603620"/>
                  <a:pt x="561855" y="597651"/>
                </a:cubicBezTo>
                <a:cubicBezTo>
                  <a:pt x="562975" y="591744"/>
                  <a:pt x="562353" y="594480"/>
                  <a:pt x="562229" y="593050"/>
                </a:cubicBezTo>
                <a:cubicBezTo>
                  <a:pt x="562104" y="591620"/>
                  <a:pt x="563659" y="590065"/>
                  <a:pt x="563908" y="588884"/>
                </a:cubicBezTo>
                <a:cubicBezTo>
                  <a:pt x="564157" y="587703"/>
                  <a:pt x="564157" y="586832"/>
                  <a:pt x="564654" y="585900"/>
                </a:cubicBezTo>
                <a:cubicBezTo>
                  <a:pt x="565213" y="585029"/>
                  <a:pt x="565587" y="587703"/>
                  <a:pt x="565587" y="587703"/>
                </a:cubicBezTo>
                <a:cubicBezTo>
                  <a:pt x="565587" y="587703"/>
                  <a:pt x="566084" y="590314"/>
                  <a:pt x="567141" y="589568"/>
                </a:cubicBezTo>
                <a:cubicBezTo>
                  <a:pt x="567389" y="589381"/>
                  <a:pt x="567638" y="589257"/>
                  <a:pt x="567949" y="589133"/>
                </a:cubicBezTo>
                <a:cubicBezTo>
                  <a:pt x="568135" y="588014"/>
                  <a:pt x="568012" y="586894"/>
                  <a:pt x="567514" y="586086"/>
                </a:cubicBezTo>
                <a:cubicBezTo>
                  <a:pt x="569876" y="584034"/>
                  <a:pt x="568633" y="580987"/>
                  <a:pt x="569193" y="578252"/>
                </a:cubicBezTo>
                <a:cubicBezTo>
                  <a:pt x="570871" y="570293"/>
                  <a:pt x="574540" y="562272"/>
                  <a:pt x="575348" y="553692"/>
                </a:cubicBezTo>
                <a:cubicBezTo>
                  <a:pt x="576032" y="553629"/>
                  <a:pt x="576965" y="553816"/>
                  <a:pt x="577027" y="553194"/>
                </a:cubicBezTo>
                <a:lnTo>
                  <a:pt x="576654" y="553070"/>
                </a:lnTo>
                <a:cubicBezTo>
                  <a:pt x="577089" y="552759"/>
                  <a:pt x="577400" y="552448"/>
                  <a:pt x="577649" y="552075"/>
                </a:cubicBezTo>
                <a:cubicBezTo>
                  <a:pt x="578332" y="552075"/>
                  <a:pt x="578830" y="552324"/>
                  <a:pt x="579203" y="552635"/>
                </a:cubicBezTo>
                <a:moveTo>
                  <a:pt x="577400" y="551080"/>
                </a:moveTo>
                <a:cubicBezTo>
                  <a:pt x="577400" y="551080"/>
                  <a:pt x="577151" y="551329"/>
                  <a:pt x="577089" y="551453"/>
                </a:cubicBezTo>
                <a:cubicBezTo>
                  <a:pt x="576902" y="551702"/>
                  <a:pt x="576716" y="551951"/>
                  <a:pt x="576468" y="552137"/>
                </a:cubicBezTo>
                <a:lnTo>
                  <a:pt x="576468" y="552137"/>
                </a:lnTo>
                <a:cubicBezTo>
                  <a:pt x="576405" y="551329"/>
                  <a:pt x="575721" y="551267"/>
                  <a:pt x="575907" y="550334"/>
                </a:cubicBezTo>
                <a:cubicBezTo>
                  <a:pt x="576343" y="550521"/>
                  <a:pt x="577027" y="550396"/>
                  <a:pt x="577027" y="550894"/>
                </a:cubicBezTo>
                <a:lnTo>
                  <a:pt x="577400" y="551018"/>
                </a:lnTo>
                <a:close/>
                <a:moveTo>
                  <a:pt x="268875" y="122802"/>
                </a:moveTo>
                <a:cubicBezTo>
                  <a:pt x="267321" y="122802"/>
                  <a:pt x="264897" y="124419"/>
                  <a:pt x="267197" y="125040"/>
                </a:cubicBezTo>
                <a:cubicBezTo>
                  <a:pt x="267383" y="123921"/>
                  <a:pt x="268316" y="123548"/>
                  <a:pt x="268875" y="122802"/>
                </a:cubicBezTo>
                <a:moveTo>
                  <a:pt x="252150" y="131755"/>
                </a:moveTo>
                <a:cubicBezTo>
                  <a:pt x="253455" y="131569"/>
                  <a:pt x="254575" y="131196"/>
                  <a:pt x="254948" y="130077"/>
                </a:cubicBezTo>
                <a:cubicBezTo>
                  <a:pt x="253518" y="130139"/>
                  <a:pt x="253021" y="131072"/>
                  <a:pt x="252150" y="131755"/>
                </a:cubicBezTo>
                <a:moveTo>
                  <a:pt x="2076435" y="772618"/>
                </a:moveTo>
                <a:cubicBezTo>
                  <a:pt x="2076435" y="771499"/>
                  <a:pt x="2074321" y="773427"/>
                  <a:pt x="2073637" y="772059"/>
                </a:cubicBezTo>
                <a:cubicBezTo>
                  <a:pt x="2069285" y="764100"/>
                  <a:pt x="2062880" y="758193"/>
                  <a:pt x="2055792" y="753032"/>
                </a:cubicBezTo>
                <a:lnTo>
                  <a:pt x="2055792" y="753281"/>
                </a:lnTo>
                <a:cubicBezTo>
                  <a:pt x="2054052" y="751602"/>
                  <a:pt x="2052061" y="750172"/>
                  <a:pt x="2049885" y="749177"/>
                </a:cubicBezTo>
                <a:cubicBezTo>
                  <a:pt x="2049574" y="749053"/>
                  <a:pt x="2049264" y="749177"/>
                  <a:pt x="2049139" y="749488"/>
                </a:cubicBezTo>
                <a:cubicBezTo>
                  <a:pt x="2049015" y="749799"/>
                  <a:pt x="2049139" y="750110"/>
                  <a:pt x="2049450" y="750297"/>
                </a:cubicBezTo>
                <a:cubicBezTo>
                  <a:pt x="2051378" y="751167"/>
                  <a:pt x="2053181" y="752473"/>
                  <a:pt x="2054673" y="753903"/>
                </a:cubicBezTo>
                <a:cubicBezTo>
                  <a:pt x="2054549" y="755644"/>
                  <a:pt x="2053305" y="756141"/>
                  <a:pt x="2053057" y="757509"/>
                </a:cubicBezTo>
                <a:cubicBezTo>
                  <a:pt x="2056974" y="761489"/>
                  <a:pt x="2061450" y="764784"/>
                  <a:pt x="2063689" y="770380"/>
                </a:cubicBezTo>
                <a:cubicBezTo>
                  <a:pt x="2062445" y="768515"/>
                  <a:pt x="2060020" y="769012"/>
                  <a:pt x="2058653" y="768142"/>
                </a:cubicBezTo>
                <a:cubicBezTo>
                  <a:pt x="2056663" y="766960"/>
                  <a:pt x="2055419" y="765219"/>
                  <a:pt x="2053616" y="763105"/>
                </a:cubicBezTo>
                <a:cubicBezTo>
                  <a:pt x="2051627" y="763043"/>
                  <a:pt x="2051129" y="761551"/>
                  <a:pt x="2049139" y="761489"/>
                </a:cubicBezTo>
                <a:cubicBezTo>
                  <a:pt x="2046528" y="758566"/>
                  <a:pt x="2039191" y="751229"/>
                  <a:pt x="2035771" y="754773"/>
                </a:cubicBezTo>
                <a:cubicBezTo>
                  <a:pt x="2038072" y="756577"/>
                  <a:pt x="2042300" y="759375"/>
                  <a:pt x="2042486" y="761489"/>
                </a:cubicBezTo>
                <a:cubicBezTo>
                  <a:pt x="2038009" y="759250"/>
                  <a:pt x="2033222" y="756079"/>
                  <a:pt x="2029616" y="754152"/>
                </a:cubicBezTo>
                <a:cubicBezTo>
                  <a:pt x="2027253" y="752970"/>
                  <a:pt x="2024393" y="751540"/>
                  <a:pt x="2022901" y="750794"/>
                </a:cubicBezTo>
                <a:cubicBezTo>
                  <a:pt x="2020164" y="749488"/>
                  <a:pt x="2018175" y="751229"/>
                  <a:pt x="2016185" y="751416"/>
                </a:cubicBezTo>
                <a:cubicBezTo>
                  <a:pt x="2012952" y="751602"/>
                  <a:pt x="2011336" y="749861"/>
                  <a:pt x="2008351" y="748618"/>
                </a:cubicBezTo>
                <a:cubicBezTo>
                  <a:pt x="2002569" y="750110"/>
                  <a:pt x="1998092" y="746504"/>
                  <a:pt x="1993864" y="746877"/>
                </a:cubicBezTo>
                <a:cubicBezTo>
                  <a:pt x="1991750" y="749177"/>
                  <a:pt x="1995791" y="749675"/>
                  <a:pt x="1994983" y="750234"/>
                </a:cubicBezTo>
                <a:cubicBezTo>
                  <a:pt x="1985407" y="750359"/>
                  <a:pt x="1980247" y="746069"/>
                  <a:pt x="1973221" y="743519"/>
                </a:cubicBezTo>
                <a:cubicBezTo>
                  <a:pt x="1972910" y="744328"/>
                  <a:pt x="1972350" y="744887"/>
                  <a:pt x="1971542" y="745260"/>
                </a:cubicBezTo>
                <a:cubicBezTo>
                  <a:pt x="1971977" y="749302"/>
                  <a:pt x="1978132" y="750483"/>
                  <a:pt x="1977698" y="753592"/>
                </a:cubicBezTo>
                <a:cubicBezTo>
                  <a:pt x="1973967" y="754027"/>
                  <a:pt x="1971542" y="750670"/>
                  <a:pt x="1968744" y="751975"/>
                </a:cubicBezTo>
                <a:cubicBezTo>
                  <a:pt x="1966879" y="753965"/>
                  <a:pt x="1970858" y="754525"/>
                  <a:pt x="1969863" y="755333"/>
                </a:cubicBezTo>
                <a:cubicBezTo>
                  <a:pt x="1965635" y="755084"/>
                  <a:pt x="1962153" y="754027"/>
                  <a:pt x="1958112" y="753592"/>
                </a:cubicBezTo>
                <a:cubicBezTo>
                  <a:pt x="1957054" y="752286"/>
                  <a:pt x="1955811" y="751043"/>
                  <a:pt x="1953075" y="751416"/>
                </a:cubicBezTo>
                <a:cubicBezTo>
                  <a:pt x="1952267" y="749551"/>
                  <a:pt x="1949344" y="747561"/>
                  <a:pt x="1946919" y="749115"/>
                </a:cubicBezTo>
                <a:cubicBezTo>
                  <a:pt x="1945241" y="753219"/>
                  <a:pt x="1950402" y="754338"/>
                  <a:pt x="1952515" y="756390"/>
                </a:cubicBezTo>
                <a:cubicBezTo>
                  <a:pt x="1952827" y="757758"/>
                  <a:pt x="1953324" y="759002"/>
                  <a:pt x="1953075" y="760867"/>
                </a:cubicBezTo>
                <a:cubicBezTo>
                  <a:pt x="1955376" y="764162"/>
                  <a:pt x="1959728" y="765406"/>
                  <a:pt x="1960909" y="769820"/>
                </a:cubicBezTo>
                <a:cubicBezTo>
                  <a:pt x="1963334" y="770567"/>
                  <a:pt x="1966692" y="773427"/>
                  <a:pt x="1966505" y="774857"/>
                </a:cubicBezTo>
                <a:cubicBezTo>
                  <a:pt x="1957738" y="772618"/>
                  <a:pt x="1947479" y="771934"/>
                  <a:pt x="1940826" y="767582"/>
                </a:cubicBezTo>
                <a:cubicBezTo>
                  <a:pt x="1931375" y="769634"/>
                  <a:pt x="1929012" y="764162"/>
                  <a:pt x="1920183" y="764224"/>
                </a:cubicBezTo>
                <a:cubicBezTo>
                  <a:pt x="1920930" y="766712"/>
                  <a:pt x="1918007" y="765468"/>
                  <a:pt x="1918505" y="767582"/>
                </a:cubicBezTo>
                <a:cubicBezTo>
                  <a:pt x="1928826" y="770256"/>
                  <a:pt x="1940142" y="774484"/>
                  <a:pt x="1950899" y="774857"/>
                </a:cubicBezTo>
                <a:cubicBezTo>
                  <a:pt x="1967687" y="780764"/>
                  <a:pt x="1987211" y="783997"/>
                  <a:pt x="2006175" y="787727"/>
                </a:cubicBezTo>
                <a:cubicBezTo>
                  <a:pt x="2005553" y="790090"/>
                  <a:pt x="2008165" y="789531"/>
                  <a:pt x="2008413" y="792204"/>
                </a:cubicBezTo>
                <a:lnTo>
                  <a:pt x="2007294" y="792204"/>
                </a:lnTo>
                <a:lnTo>
                  <a:pt x="2007294" y="792391"/>
                </a:lnTo>
                <a:cubicBezTo>
                  <a:pt x="2006983" y="792391"/>
                  <a:pt x="2006610" y="792204"/>
                  <a:pt x="2006237" y="792080"/>
                </a:cubicBezTo>
                <a:cubicBezTo>
                  <a:pt x="2005864" y="791893"/>
                  <a:pt x="2005366" y="791645"/>
                  <a:pt x="2004869" y="791582"/>
                </a:cubicBezTo>
                <a:cubicBezTo>
                  <a:pt x="2004433" y="791520"/>
                  <a:pt x="2004123" y="791769"/>
                  <a:pt x="2004123" y="792142"/>
                </a:cubicBezTo>
                <a:cubicBezTo>
                  <a:pt x="2004123" y="792515"/>
                  <a:pt x="2004371" y="792888"/>
                  <a:pt x="2004745" y="792888"/>
                </a:cubicBezTo>
                <a:cubicBezTo>
                  <a:pt x="2005056" y="792888"/>
                  <a:pt x="2005366" y="793075"/>
                  <a:pt x="2005677" y="793261"/>
                </a:cubicBezTo>
                <a:cubicBezTo>
                  <a:pt x="2006175" y="793510"/>
                  <a:pt x="2006672" y="793759"/>
                  <a:pt x="2007356" y="793759"/>
                </a:cubicBezTo>
                <a:lnTo>
                  <a:pt x="2007356" y="793945"/>
                </a:lnTo>
                <a:cubicBezTo>
                  <a:pt x="2007356" y="793945"/>
                  <a:pt x="2007356" y="794443"/>
                  <a:pt x="2007356" y="794443"/>
                </a:cubicBezTo>
                <a:lnTo>
                  <a:pt x="2007356" y="794443"/>
                </a:lnTo>
                <a:cubicBezTo>
                  <a:pt x="2006299" y="794443"/>
                  <a:pt x="2005179" y="794318"/>
                  <a:pt x="2003812" y="794007"/>
                </a:cubicBezTo>
                <a:cubicBezTo>
                  <a:pt x="2003564" y="793945"/>
                  <a:pt x="2003315" y="794132"/>
                  <a:pt x="2003252" y="794380"/>
                </a:cubicBezTo>
                <a:cubicBezTo>
                  <a:pt x="2003190" y="794629"/>
                  <a:pt x="2003377" y="794878"/>
                  <a:pt x="2003625" y="794940"/>
                </a:cubicBezTo>
                <a:cubicBezTo>
                  <a:pt x="2005056" y="795313"/>
                  <a:pt x="2006299" y="795438"/>
                  <a:pt x="2007419" y="795500"/>
                </a:cubicBezTo>
                <a:lnTo>
                  <a:pt x="2007419" y="795500"/>
                </a:lnTo>
                <a:cubicBezTo>
                  <a:pt x="2008351" y="795562"/>
                  <a:pt x="2008848" y="795997"/>
                  <a:pt x="2009097" y="796743"/>
                </a:cubicBezTo>
                <a:cubicBezTo>
                  <a:pt x="2004247" y="795935"/>
                  <a:pt x="1998900" y="795686"/>
                  <a:pt x="1995169" y="793945"/>
                </a:cubicBezTo>
                <a:cubicBezTo>
                  <a:pt x="1995169" y="793013"/>
                  <a:pt x="1996723" y="793572"/>
                  <a:pt x="1996848" y="792764"/>
                </a:cubicBezTo>
                <a:cubicBezTo>
                  <a:pt x="1993366" y="791769"/>
                  <a:pt x="1988205" y="792453"/>
                  <a:pt x="1988454" y="787727"/>
                </a:cubicBezTo>
                <a:cubicBezTo>
                  <a:pt x="1983915" y="787292"/>
                  <a:pt x="1980869" y="785489"/>
                  <a:pt x="1976143" y="786670"/>
                </a:cubicBezTo>
                <a:lnTo>
                  <a:pt x="1976143" y="786670"/>
                </a:lnTo>
                <a:cubicBezTo>
                  <a:pt x="1976143" y="786670"/>
                  <a:pt x="1975770" y="786670"/>
                  <a:pt x="1975584" y="786608"/>
                </a:cubicBezTo>
                <a:cubicBezTo>
                  <a:pt x="1976205" y="784494"/>
                  <a:pt x="1974215" y="784992"/>
                  <a:pt x="1972785" y="784992"/>
                </a:cubicBezTo>
                <a:lnTo>
                  <a:pt x="1972785" y="785116"/>
                </a:lnTo>
                <a:cubicBezTo>
                  <a:pt x="1970174" y="784246"/>
                  <a:pt x="1967500" y="783810"/>
                  <a:pt x="1964826" y="783375"/>
                </a:cubicBezTo>
                <a:cubicBezTo>
                  <a:pt x="1962401" y="783002"/>
                  <a:pt x="1960163" y="782629"/>
                  <a:pt x="1957925" y="782007"/>
                </a:cubicBezTo>
                <a:cubicBezTo>
                  <a:pt x="1957490" y="781883"/>
                  <a:pt x="1957054" y="782132"/>
                  <a:pt x="1956931" y="782567"/>
                </a:cubicBezTo>
                <a:cubicBezTo>
                  <a:pt x="1956806" y="783002"/>
                  <a:pt x="1957054" y="783437"/>
                  <a:pt x="1957490" y="783562"/>
                </a:cubicBezTo>
                <a:cubicBezTo>
                  <a:pt x="1959790" y="784246"/>
                  <a:pt x="1962215" y="784619"/>
                  <a:pt x="1964578" y="784992"/>
                </a:cubicBezTo>
                <a:cubicBezTo>
                  <a:pt x="1967127" y="785365"/>
                  <a:pt x="1969801" y="785800"/>
                  <a:pt x="1972288" y="786608"/>
                </a:cubicBezTo>
                <a:lnTo>
                  <a:pt x="1972288" y="786608"/>
                </a:lnTo>
                <a:cubicBezTo>
                  <a:pt x="1972785" y="787603"/>
                  <a:pt x="1973345" y="788598"/>
                  <a:pt x="1975086" y="788349"/>
                </a:cubicBezTo>
                <a:lnTo>
                  <a:pt x="1975086" y="788349"/>
                </a:lnTo>
                <a:cubicBezTo>
                  <a:pt x="1975086" y="788349"/>
                  <a:pt x="1975521" y="788349"/>
                  <a:pt x="1975707" y="788411"/>
                </a:cubicBezTo>
                <a:cubicBezTo>
                  <a:pt x="1976205" y="789406"/>
                  <a:pt x="1978257" y="788722"/>
                  <a:pt x="1978444" y="790028"/>
                </a:cubicBezTo>
                <a:cubicBezTo>
                  <a:pt x="1969739" y="789655"/>
                  <a:pt x="1958920" y="788909"/>
                  <a:pt x="1952764" y="784370"/>
                </a:cubicBezTo>
                <a:cubicBezTo>
                  <a:pt x="1950961" y="785303"/>
                  <a:pt x="1949282" y="784619"/>
                  <a:pt x="1947728" y="783872"/>
                </a:cubicBezTo>
                <a:lnTo>
                  <a:pt x="1947604" y="783872"/>
                </a:lnTo>
                <a:cubicBezTo>
                  <a:pt x="1947604" y="783872"/>
                  <a:pt x="1947604" y="783810"/>
                  <a:pt x="1947604" y="783810"/>
                </a:cubicBezTo>
                <a:cubicBezTo>
                  <a:pt x="1947914" y="782940"/>
                  <a:pt x="1948101" y="782194"/>
                  <a:pt x="1948163" y="781448"/>
                </a:cubicBezTo>
                <a:cubicBezTo>
                  <a:pt x="1948226" y="781012"/>
                  <a:pt x="1947914" y="780701"/>
                  <a:pt x="1947542" y="780577"/>
                </a:cubicBezTo>
                <a:cubicBezTo>
                  <a:pt x="1947106" y="780515"/>
                  <a:pt x="1946796" y="780826"/>
                  <a:pt x="1946671" y="781199"/>
                </a:cubicBezTo>
                <a:cubicBezTo>
                  <a:pt x="1946609" y="781696"/>
                  <a:pt x="1946422" y="782194"/>
                  <a:pt x="1946298" y="782691"/>
                </a:cubicBezTo>
                <a:cubicBezTo>
                  <a:pt x="1940391" y="781821"/>
                  <a:pt x="1927085" y="782007"/>
                  <a:pt x="1920308" y="777655"/>
                </a:cubicBezTo>
                <a:cubicBezTo>
                  <a:pt x="1921240" y="777717"/>
                  <a:pt x="1921738" y="777282"/>
                  <a:pt x="1921986" y="776598"/>
                </a:cubicBezTo>
                <a:cubicBezTo>
                  <a:pt x="1917075" y="775789"/>
                  <a:pt x="1917821" y="776598"/>
                  <a:pt x="1914152" y="777095"/>
                </a:cubicBezTo>
                <a:cubicBezTo>
                  <a:pt x="1912349" y="776162"/>
                  <a:pt x="1916328" y="774919"/>
                  <a:pt x="1913592" y="774857"/>
                </a:cubicBezTo>
                <a:cubicBezTo>
                  <a:pt x="1907872" y="776349"/>
                  <a:pt x="1904080" y="774173"/>
                  <a:pt x="1900784" y="773240"/>
                </a:cubicBezTo>
                <a:cubicBezTo>
                  <a:pt x="1896618" y="771997"/>
                  <a:pt x="1891768" y="772183"/>
                  <a:pt x="1887416" y="770940"/>
                </a:cubicBezTo>
                <a:cubicBezTo>
                  <a:pt x="1886048" y="770567"/>
                  <a:pt x="1884991" y="769572"/>
                  <a:pt x="1883499" y="769323"/>
                </a:cubicBezTo>
                <a:cubicBezTo>
                  <a:pt x="1878524" y="768266"/>
                  <a:pt x="1873301" y="767706"/>
                  <a:pt x="1869571" y="767022"/>
                </a:cubicBezTo>
                <a:cubicBezTo>
                  <a:pt x="1862110" y="765717"/>
                  <a:pt x="1855084" y="762173"/>
                  <a:pt x="1847809" y="762048"/>
                </a:cubicBezTo>
                <a:cubicBezTo>
                  <a:pt x="1845881" y="763230"/>
                  <a:pt x="1849239" y="764349"/>
                  <a:pt x="1847996" y="765281"/>
                </a:cubicBezTo>
                <a:cubicBezTo>
                  <a:pt x="1847498" y="765281"/>
                  <a:pt x="1847125" y="765219"/>
                  <a:pt x="1846814" y="765157"/>
                </a:cubicBezTo>
                <a:cubicBezTo>
                  <a:pt x="1846566" y="765157"/>
                  <a:pt x="1846317" y="765095"/>
                  <a:pt x="1846130" y="765033"/>
                </a:cubicBezTo>
                <a:lnTo>
                  <a:pt x="1846130" y="764784"/>
                </a:lnTo>
                <a:cubicBezTo>
                  <a:pt x="1846130" y="764784"/>
                  <a:pt x="1845881" y="764784"/>
                  <a:pt x="1845881" y="764784"/>
                </a:cubicBezTo>
                <a:cubicBezTo>
                  <a:pt x="1844762" y="763603"/>
                  <a:pt x="1843083" y="763603"/>
                  <a:pt x="1841778" y="763665"/>
                </a:cubicBezTo>
                <a:cubicBezTo>
                  <a:pt x="1841529" y="763665"/>
                  <a:pt x="1841280" y="763665"/>
                  <a:pt x="1841032" y="763665"/>
                </a:cubicBezTo>
                <a:cubicBezTo>
                  <a:pt x="1841032" y="763665"/>
                  <a:pt x="1840969" y="763665"/>
                  <a:pt x="1840907" y="763665"/>
                </a:cubicBezTo>
                <a:cubicBezTo>
                  <a:pt x="1840845" y="763665"/>
                  <a:pt x="1840783" y="763727"/>
                  <a:pt x="1840658" y="763789"/>
                </a:cubicBezTo>
                <a:lnTo>
                  <a:pt x="1840658" y="763665"/>
                </a:lnTo>
                <a:cubicBezTo>
                  <a:pt x="1840534" y="762794"/>
                  <a:pt x="1839291" y="763167"/>
                  <a:pt x="1839477" y="762173"/>
                </a:cubicBezTo>
                <a:cubicBezTo>
                  <a:pt x="1840348" y="762048"/>
                  <a:pt x="1841280" y="762048"/>
                  <a:pt x="1842275" y="762173"/>
                </a:cubicBezTo>
                <a:cubicBezTo>
                  <a:pt x="1842710" y="762235"/>
                  <a:pt x="1843208" y="761986"/>
                  <a:pt x="1843270" y="761489"/>
                </a:cubicBezTo>
                <a:cubicBezTo>
                  <a:pt x="1843332" y="760991"/>
                  <a:pt x="1843021" y="760556"/>
                  <a:pt x="1842586" y="760494"/>
                </a:cubicBezTo>
                <a:cubicBezTo>
                  <a:pt x="1841280" y="760245"/>
                  <a:pt x="1840037" y="760245"/>
                  <a:pt x="1838855" y="760494"/>
                </a:cubicBezTo>
                <a:lnTo>
                  <a:pt x="1838855" y="760307"/>
                </a:lnTo>
                <a:cubicBezTo>
                  <a:pt x="1836119" y="759499"/>
                  <a:pt x="1835933" y="759126"/>
                  <a:pt x="1833322" y="760307"/>
                </a:cubicBezTo>
                <a:cubicBezTo>
                  <a:pt x="1831207" y="759996"/>
                  <a:pt x="1831083" y="757758"/>
                  <a:pt x="1829405" y="756950"/>
                </a:cubicBezTo>
                <a:cubicBezTo>
                  <a:pt x="1823497" y="755271"/>
                  <a:pt x="1818337" y="758877"/>
                  <a:pt x="1817155" y="753592"/>
                </a:cubicBezTo>
                <a:lnTo>
                  <a:pt x="1817280" y="753406"/>
                </a:lnTo>
                <a:cubicBezTo>
                  <a:pt x="1818212" y="753157"/>
                  <a:pt x="1819270" y="753032"/>
                  <a:pt x="1820202" y="753095"/>
                </a:cubicBezTo>
                <a:cubicBezTo>
                  <a:pt x="1820575" y="753095"/>
                  <a:pt x="1820948" y="752846"/>
                  <a:pt x="1820948" y="752411"/>
                </a:cubicBezTo>
                <a:cubicBezTo>
                  <a:pt x="1820948" y="752038"/>
                  <a:pt x="1820700" y="751665"/>
                  <a:pt x="1820264" y="751665"/>
                </a:cubicBezTo>
                <a:cubicBezTo>
                  <a:pt x="1819207" y="751602"/>
                  <a:pt x="1818088" y="751727"/>
                  <a:pt x="1817093" y="751975"/>
                </a:cubicBezTo>
                <a:cubicBezTo>
                  <a:pt x="1815103" y="750048"/>
                  <a:pt x="1812368" y="749861"/>
                  <a:pt x="1810378" y="750110"/>
                </a:cubicBezTo>
                <a:cubicBezTo>
                  <a:pt x="1810005" y="750110"/>
                  <a:pt x="1809694" y="750483"/>
                  <a:pt x="1809756" y="750856"/>
                </a:cubicBezTo>
                <a:cubicBezTo>
                  <a:pt x="1809756" y="751229"/>
                  <a:pt x="1810129" y="751540"/>
                  <a:pt x="1810502" y="751478"/>
                </a:cubicBezTo>
                <a:cubicBezTo>
                  <a:pt x="1812181" y="751291"/>
                  <a:pt x="1814482" y="751478"/>
                  <a:pt x="1816036" y="752970"/>
                </a:cubicBezTo>
                <a:lnTo>
                  <a:pt x="1816036" y="752970"/>
                </a:lnTo>
                <a:cubicBezTo>
                  <a:pt x="1816036" y="752970"/>
                  <a:pt x="1816036" y="752970"/>
                  <a:pt x="1816036" y="752970"/>
                </a:cubicBezTo>
                <a:cubicBezTo>
                  <a:pt x="1810814" y="752349"/>
                  <a:pt x="1808264" y="752597"/>
                  <a:pt x="1803788" y="752970"/>
                </a:cubicBezTo>
                <a:cubicBezTo>
                  <a:pt x="1801984" y="753468"/>
                  <a:pt x="1803041" y="751167"/>
                  <a:pt x="1801548" y="751354"/>
                </a:cubicBezTo>
                <a:cubicBezTo>
                  <a:pt x="1800119" y="754027"/>
                  <a:pt x="1792160" y="752349"/>
                  <a:pt x="1792036" y="754711"/>
                </a:cubicBezTo>
                <a:cubicBezTo>
                  <a:pt x="1787683" y="753157"/>
                  <a:pt x="1781714" y="756204"/>
                  <a:pt x="1780284" y="751354"/>
                </a:cubicBezTo>
                <a:cubicBezTo>
                  <a:pt x="1781652" y="751789"/>
                  <a:pt x="1783269" y="752038"/>
                  <a:pt x="1785320" y="751913"/>
                </a:cubicBezTo>
                <a:lnTo>
                  <a:pt x="1785320" y="751665"/>
                </a:lnTo>
                <a:cubicBezTo>
                  <a:pt x="1785320" y="751665"/>
                  <a:pt x="1785943" y="751789"/>
                  <a:pt x="1786253" y="751851"/>
                </a:cubicBezTo>
                <a:cubicBezTo>
                  <a:pt x="1786999" y="751913"/>
                  <a:pt x="1787683" y="752038"/>
                  <a:pt x="1788119" y="752473"/>
                </a:cubicBezTo>
                <a:cubicBezTo>
                  <a:pt x="1788243" y="752597"/>
                  <a:pt x="1788429" y="752659"/>
                  <a:pt x="1788616" y="752659"/>
                </a:cubicBezTo>
                <a:cubicBezTo>
                  <a:pt x="1788803" y="752659"/>
                  <a:pt x="1788989" y="752597"/>
                  <a:pt x="1789175" y="752411"/>
                </a:cubicBezTo>
                <a:cubicBezTo>
                  <a:pt x="1789486" y="752100"/>
                  <a:pt x="1789424" y="751665"/>
                  <a:pt x="1789175" y="751354"/>
                </a:cubicBezTo>
                <a:cubicBezTo>
                  <a:pt x="1788367" y="750608"/>
                  <a:pt x="1787373" y="750483"/>
                  <a:pt x="1786440" y="750359"/>
                </a:cubicBezTo>
                <a:cubicBezTo>
                  <a:pt x="1786191" y="750359"/>
                  <a:pt x="1786004" y="750297"/>
                  <a:pt x="1785818" y="750234"/>
                </a:cubicBezTo>
                <a:lnTo>
                  <a:pt x="1785880" y="750234"/>
                </a:lnTo>
                <a:cubicBezTo>
                  <a:pt x="1785569" y="748556"/>
                  <a:pt x="1782336" y="749675"/>
                  <a:pt x="1781590" y="748431"/>
                </a:cubicBezTo>
                <a:cubicBezTo>
                  <a:pt x="1781590" y="748431"/>
                  <a:pt x="1781590" y="748431"/>
                  <a:pt x="1781590" y="748369"/>
                </a:cubicBezTo>
                <a:lnTo>
                  <a:pt x="1781590" y="748058"/>
                </a:lnTo>
                <a:cubicBezTo>
                  <a:pt x="1781590" y="748058"/>
                  <a:pt x="1782025" y="747747"/>
                  <a:pt x="1782211" y="747623"/>
                </a:cubicBezTo>
                <a:cubicBezTo>
                  <a:pt x="1782211" y="747623"/>
                  <a:pt x="1782211" y="747623"/>
                  <a:pt x="1782274" y="747623"/>
                </a:cubicBezTo>
                <a:cubicBezTo>
                  <a:pt x="1784139" y="747934"/>
                  <a:pt x="1786004" y="748494"/>
                  <a:pt x="1787808" y="749053"/>
                </a:cubicBezTo>
                <a:cubicBezTo>
                  <a:pt x="1790481" y="749861"/>
                  <a:pt x="1793217" y="750670"/>
                  <a:pt x="1796077" y="750794"/>
                </a:cubicBezTo>
                <a:lnTo>
                  <a:pt x="1796077" y="750794"/>
                </a:lnTo>
                <a:cubicBezTo>
                  <a:pt x="1796512" y="750794"/>
                  <a:pt x="1796824" y="750483"/>
                  <a:pt x="1796885" y="750048"/>
                </a:cubicBezTo>
                <a:cubicBezTo>
                  <a:pt x="1796885" y="749613"/>
                  <a:pt x="1796575" y="749240"/>
                  <a:pt x="1796139" y="749240"/>
                </a:cubicBezTo>
                <a:cubicBezTo>
                  <a:pt x="1793466" y="749115"/>
                  <a:pt x="1790916" y="748369"/>
                  <a:pt x="1788243" y="747561"/>
                </a:cubicBezTo>
                <a:cubicBezTo>
                  <a:pt x="1786253" y="747001"/>
                  <a:pt x="1784264" y="746380"/>
                  <a:pt x="1782211" y="746069"/>
                </a:cubicBezTo>
                <a:lnTo>
                  <a:pt x="1781901" y="746069"/>
                </a:lnTo>
                <a:cubicBezTo>
                  <a:pt x="1781901" y="746069"/>
                  <a:pt x="1781403" y="746380"/>
                  <a:pt x="1781403" y="746380"/>
                </a:cubicBezTo>
                <a:cubicBezTo>
                  <a:pt x="1781093" y="746566"/>
                  <a:pt x="1780719" y="746815"/>
                  <a:pt x="1780284" y="747312"/>
                </a:cubicBezTo>
                <a:lnTo>
                  <a:pt x="1780160" y="747499"/>
                </a:lnTo>
                <a:lnTo>
                  <a:pt x="1780035" y="748183"/>
                </a:lnTo>
                <a:lnTo>
                  <a:pt x="1776864" y="748183"/>
                </a:lnTo>
                <a:cubicBezTo>
                  <a:pt x="1777735" y="745820"/>
                  <a:pt x="1776243" y="744887"/>
                  <a:pt x="1774626" y="742524"/>
                </a:cubicBezTo>
                <a:lnTo>
                  <a:pt x="1775185" y="742524"/>
                </a:lnTo>
                <a:lnTo>
                  <a:pt x="1775185" y="742524"/>
                </a:lnTo>
                <a:cubicBezTo>
                  <a:pt x="1777673" y="743519"/>
                  <a:pt x="1780284" y="744079"/>
                  <a:pt x="1782834" y="744514"/>
                </a:cubicBezTo>
                <a:cubicBezTo>
                  <a:pt x="1785694" y="745012"/>
                  <a:pt x="1788367" y="745509"/>
                  <a:pt x="1790792" y="746753"/>
                </a:cubicBezTo>
                <a:cubicBezTo>
                  <a:pt x="1790916" y="746753"/>
                  <a:pt x="1790979" y="746815"/>
                  <a:pt x="1791103" y="746815"/>
                </a:cubicBezTo>
                <a:cubicBezTo>
                  <a:pt x="1791352" y="746815"/>
                  <a:pt x="1791538" y="746690"/>
                  <a:pt x="1791662" y="746442"/>
                </a:cubicBezTo>
                <a:cubicBezTo>
                  <a:pt x="1791787" y="746131"/>
                  <a:pt x="1791662" y="745758"/>
                  <a:pt x="1791352" y="745571"/>
                </a:cubicBezTo>
                <a:cubicBezTo>
                  <a:pt x="1788740" y="744265"/>
                  <a:pt x="1785880" y="743768"/>
                  <a:pt x="1783082" y="743208"/>
                </a:cubicBezTo>
                <a:cubicBezTo>
                  <a:pt x="1780595" y="742773"/>
                  <a:pt x="1778108" y="742276"/>
                  <a:pt x="1775745" y="741281"/>
                </a:cubicBezTo>
                <a:lnTo>
                  <a:pt x="1775745" y="739664"/>
                </a:lnTo>
                <a:cubicBezTo>
                  <a:pt x="1771206" y="737550"/>
                  <a:pt x="1765548" y="738669"/>
                  <a:pt x="1761818" y="738048"/>
                </a:cubicBezTo>
                <a:cubicBezTo>
                  <a:pt x="1758024" y="737364"/>
                  <a:pt x="1755413" y="733447"/>
                  <a:pt x="1751745" y="734690"/>
                </a:cubicBezTo>
                <a:cubicBezTo>
                  <a:pt x="1751745" y="733695"/>
                  <a:pt x="1751309" y="733198"/>
                  <a:pt x="1750626" y="732949"/>
                </a:cubicBezTo>
                <a:lnTo>
                  <a:pt x="1750501" y="732949"/>
                </a:lnTo>
                <a:cubicBezTo>
                  <a:pt x="1750874" y="732203"/>
                  <a:pt x="1750874" y="731519"/>
                  <a:pt x="1750501" y="731084"/>
                </a:cubicBezTo>
                <a:lnTo>
                  <a:pt x="1750314" y="730897"/>
                </a:lnTo>
                <a:lnTo>
                  <a:pt x="1750066" y="730897"/>
                </a:lnTo>
                <a:cubicBezTo>
                  <a:pt x="1750066" y="730897"/>
                  <a:pt x="1750066" y="730897"/>
                  <a:pt x="1750066" y="730897"/>
                </a:cubicBezTo>
                <a:cubicBezTo>
                  <a:pt x="1749755" y="730897"/>
                  <a:pt x="1749506" y="730773"/>
                  <a:pt x="1749196" y="730586"/>
                </a:cubicBezTo>
                <a:cubicBezTo>
                  <a:pt x="1749009" y="730462"/>
                  <a:pt x="1748822" y="730338"/>
                  <a:pt x="1748574" y="730276"/>
                </a:cubicBezTo>
                <a:cubicBezTo>
                  <a:pt x="1748325" y="730151"/>
                  <a:pt x="1748014" y="730276"/>
                  <a:pt x="1747952" y="730586"/>
                </a:cubicBezTo>
                <a:cubicBezTo>
                  <a:pt x="1747828" y="730835"/>
                  <a:pt x="1747952" y="731146"/>
                  <a:pt x="1748263" y="731208"/>
                </a:cubicBezTo>
                <a:cubicBezTo>
                  <a:pt x="1748449" y="731270"/>
                  <a:pt x="1748574" y="731333"/>
                  <a:pt x="1748698" y="731457"/>
                </a:cubicBezTo>
                <a:cubicBezTo>
                  <a:pt x="1749009" y="731643"/>
                  <a:pt x="1749320" y="731830"/>
                  <a:pt x="1749755" y="731892"/>
                </a:cubicBezTo>
                <a:cubicBezTo>
                  <a:pt x="1749755" y="732016"/>
                  <a:pt x="1749755" y="732141"/>
                  <a:pt x="1749755" y="732327"/>
                </a:cubicBezTo>
                <a:cubicBezTo>
                  <a:pt x="1736138" y="729778"/>
                  <a:pt x="1724076" y="725612"/>
                  <a:pt x="1711081" y="722379"/>
                </a:cubicBezTo>
                <a:cubicBezTo>
                  <a:pt x="1709277" y="721757"/>
                  <a:pt x="1711453" y="720327"/>
                  <a:pt x="1708843" y="720203"/>
                </a:cubicBezTo>
                <a:cubicBezTo>
                  <a:pt x="1707413" y="719394"/>
                  <a:pt x="1705112" y="721695"/>
                  <a:pt x="1703246" y="719643"/>
                </a:cubicBezTo>
                <a:cubicBezTo>
                  <a:pt x="1704055" y="719519"/>
                  <a:pt x="1705298" y="719830"/>
                  <a:pt x="1705485" y="719021"/>
                </a:cubicBezTo>
                <a:cubicBezTo>
                  <a:pt x="1705050" y="718400"/>
                  <a:pt x="1703681" y="717778"/>
                  <a:pt x="1702811" y="717218"/>
                </a:cubicBezTo>
                <a:cubicBezTo>
                  <a:pt x="1703371" y="717405"/>
                  <a:pt x="1703806" y="717591"/>
                  <a:pt x="1703806" y="717591"/>
                </a:cubicBezTo>
                <a:cubicBezTo>
                  <a:pt x="1703806" y="717591"/>
                  <a:pt x="1708034" y="718897"/>
                  <a:pt x="1708469" y="719021"/>
                </a:cubicBezTo>
                <a:cubicBezTo>
                  <a:pt x="1708843" y="719146"/>
                  <a:pt x="1714874" y="720451"/>
                  <a:pt x="1715433" y="719830"/>
                </a:cubicBezTo>
                <a:cubicBezTo>
                  <a:pt x="1715931" y="719146"/>
                  <a:pt x="1715308" y="718151"/>
                  <a:pt x="1714749" y="717902"/>
                </a:cubicBezTo>
                <a:cubicBezTo>
                  <a:pt x="1714252" y="717591"/>
                  <a:pt x="1707413" y="714918"/>
                  <a:pt x="1707413" y="714918"/>
                </a:cubicBezTo>
                <a:cubicBezTo>
                  <a:pt x="1707413" y="714918"/>
                  <a:pt x="1707101" y="715166"/>
                  <a:pt x="1706480" y="715229"/>
                </a:cubicBezTo>
                <a:cubicBezTo>
                  <a:pt x="1706790" y="715539"/>
                  <a:pt x="1707101" y="715788"/>
                  <a:pt x="1707164" y="716286"/>
                </a:cubicBezTo>
                <a:lnTo>
                  <a:pt x="1707164" y="716410"/>
                </a:lnTo>
                <a:cubicBezTo>
                  <a:pt x="1707164" y="716410"/>
                  <a:pt x="1707039" y="716410"/>
                  <a:pt x="1706977" y="716410"/>
                </a:cubicBezTo>
                <a:cubicBezTo>
                  <a:pt x="1706728" y="716348"/>
                  <a:pt x="1706480" y="716472"/>
                  <a:pt x="1706417" y="716721"/>
                </a:cubicBezTo>
                <a:cubicBezTo>
                  <a:pt x="1706355" y="716970"/>
                  <a:pt x="1706480" y="717218"/>
                  <a:pt x="1706728" y="717280"/>
                </a:cubicBezTo>
                <a:cubicBezTo>
                  <a:pt x="1706852" y="717280"/>
                  <a:pt x="1706977" y="717343"/>
                  <a:pt x="1707101" y="717405"/>
                </a:cubicBezTo>
                <a:lnTo>
                  <a:pt x="1707101" y="717405"/>
                </a:lnTo>
                <a:cubicBezTo>
                  <a:pt x="1705547" y="716907"/>
                  <a:pt x="1703619" y="716721"/>
                  <a:pt x="1702065" y="716286"/>
                </a:cubicBezTo>
                <a:cubicBezTo>
                  <a:pt x="1701754" y="716534"/>
                  <a:pt x="1702065" y="716845"/>
                  <a:pt x="1702625" y="717156"/>
                </a:cubicBezTo>
                <a:cubicBezTo>
                  <a:pt x="1701630" y="716845"/>
                  <a:pt x="1700262" y="716410"/>
                  <a:pt x="1699578" y="716348"/>
                </a:cubicBezTo>
                <a:cubicBezTo>
                  <a:pt x="1698396" y="716161"/>
                  <a:pt x="1698024" y="715913"/>
                  <a:pt x="1697526" y="716597"/>
                </a:cubicBezTo>
                <a:cubicBezTo>
                  <a:pt x="1697029" y="717218"/>
                  <a:pt x="1698832" y="718027"/>
                  <a:pt x="1698832" y="718027"/>
                </a:cubicBezTo>
                <a:cubicBezTo>
                  <a:pt x="1698832" y="718027"/>
                  <a:pt x="1697029" y="718151"/>
                  <a:pt x="1695847" y="718027"/>
                </a:cubicBezTo>
                <a:cubicBezTo>
                  <a:pt x="1694666" y="717902"/>
                  <a:pt x="1692738" y="717343"/>
                  <a:pt x="1691060" y="716472"/>
                </a:cubicBezTo>
                <a:cubicBezTo>
                  <a:pt x="1689381" y="715539"/>
                  <a:pt x="1687329" y="715166"/>
                  <a:pt x="1685650" y="715042"/>
                </a:cubicBezTo>
                <a:cubicBezTo>
                  <a:pt x="1683972" y="714918"/>
                  <a:pt x="1684344" y="714358"/>
                  <a:pt x="1684220" y="713115"/>
                </a:cubicBezTo>
                <a:cubicBezTo>
                  <a:pt x="1684220" y="712804"/>
                  <a:pt x="1684096" y="712617"/>
                  <a:pt x="1683909" y="712431"/>
                </a:cubicBezTo>
                <a:cubicBezTo>
                  <a:pt x="1683785" y="712431"/>
                  <a:pt x="1683723" y="712368"/>
                  <a:pt x="1683598" y="712306"/>
                </a:cubicBezTo>
                <a:lnTo>
                  <a:pt x="1683723" y="712306"/>
                </a:lnTo>
                <a:cubicBezTo>
                  <a:pt x="1683101" y="711871"/>
                  <a:pt x="1681919" y="711871"/>
                  <a:pt x="1680489" y="711436"/>
                </a:cubicBezTo>
                <a:cubicBezTo>
                  <a:pt x="1678375" y="710752"/>
                  <a:pt x="1674520" y="709570"/>
                  <a:pt x="1672469" y="708576"/>
                </a:cubicBezTo>
                <a:cubicBezTo>
                  <a:pt x="1670354" y="707519"/>
                  <a:pt x="1670354" y="706772"/>
                  <a:pt x="1670914" y="706897"/>
                </a:cubicBezTo>
                <a:cubicBezTo>
                  <a:pt x="1671412" y="707021"/>
                  <a:pt x="1673215" y="707021"/>
                  <a:pt x="1674520" y="707021"/>
                </a:cubicBezTo>
                <a:cubicBezTo>
                  <a:pt x="1675826" y="707021"/>
                  <a:pt x="1677505" y="707270"/>
                  <a:pt x="1679556" y="707394"/>
                </a:cubicBezTo>
                <a:cubicBezTo>
                  <a:pt x="1681609" y="707519"/>
                  <a:pt x="1681235" y="707767"/>
                  <a:pt x="1680614" y="708576"/>
                </a:cubicBezTo>
                <a:cubicBezTo>
                  <a:pt x="1679930" y="709322"/>
                  <a:pt x="1681111" y="709197"/>
                  <a:pt x="1682417" y="709881"/>
                </a:cubicBezTo>
                <a:cubicBezTo>
                  <a:pt x="1683723" y="710503"/>
                  <a:pt x="1683288" y="709446"/>
                  <a:pt x="1683723" y="708700"/>
                </a:cubicBezTo>
                <a:cubicBezTo>
                  <a:pt x="1684096" y="707892"/>
                  <a:pt x="1686956" y="709570"/>
                  <a:pt x="1688324" y="709881"/>
                </a:cubicBezTo>
                <a:cubicBezTo>
                  <a:pt x="1689754" y="710130"/>
                  <a:pt x="1690314" y="710503"/>
                  <a:pt x="1690873" y="712306"/>
                </a:cubicBezTo>
                <a:cubicBezTo>
                  <a:pt x="1689816" y="711249"/>
                  <a:pt x="1686831" y="711747"/>
                  <a:pt x="1683723" y="712306"/>
                </a:cubicBezTo>
                <a:cubicBezTo>
                  <a:pt x="1683723" y="712368"/>
                  <a:pt x="1683847" y="712368"/>
                  <a:pt x="1683909" y="712431"/>
                </a:cubicBezTo>
                <a:cubicBezTo>
                  <a:pt x="1685712" y="713301"/>
                  <a:pt x="1687889" y="713674"/>
                  <a:pt x="1690686" y="713488"/>
                </a:cubicBezTo>
                <a:cubicBezTo>
                  <a:pt x="1690624" y="713674"/>
                  <a:pt x="1690562" y="713798"/>
                  <a:pt x="1690500" y="713985"/>
                </a:cubicBezTo>
                <a:cubicBezTo>
                  <a:pt x="1690314" y="714358"/>
                  <a:pt x="1690500" y="714856"/>
                  <a:pt x="1690873" y="715042"/>
                </a:cubicBezTo>
                <a:cubicBezTo>
                  <a:pt x="1690998" y="715042"/>
                  <a:pt x="1691122" y="715104"/>
                  <a:pt x="1691184" y="715104"/>
                </a:cubicBezTo>
                <a:cubicBezTo>
                  <a:pt x="1691495" y="715104"/>
                  <a:pt x="1691744" y="714918"/>
                  <a:pt x="1691868" y="714669"/>
                </a:cubicBezTo>
                <a:cubicBezTo>
                  <a:pt x="1691868" y="714607"/>
                  <a:pt x="1691992" y="714482"/>
                  <a:pt x="1691992" y="714358"/>
                </a:cubicBezTo>
                <a:lnTo>
                  <a:pt x="1691992" y="714607"/>
                </a:lnTo>
                <a:cubicBezTo>
                  <a:pt x="1693298" y="714856"/>
                  <a:pt x="1695909" y="716597"/>
                  <a:pt x="1697029" y="715166"/>
                </a:cubicBezTo>
                <a:cubicBezTo>
                  <a:pt x="1695661" y="714482"/>
                  <a:pt x="1694292" y="713798"/>
                  <a:pt x="1692552" y="713550"/>
                </a:cubicBezTo>
                <a:lnTo>
                  <a:pt x="1692428" y="713363"/>
                </a:lnTo>
                <a:cubicBezTo>
                  <a:pt x="1692428" y="713363"/>
                  <a:pt x="1692552" y="713115"/>
                  <a:pt x="1692614" y="712928"/>
                </a:cubicBezTo>
                <a:cubicBezTo>
                  <a:pt x="1692738" y="712679"/>
                  <a:pt x="1692614" y="712431"/>
                  <a:pt x="1692490" y="712244"/>
                </a:cubicBezTo>
                <a:cubicBezTo>
                  <a:pt x="1692614" y="712058"/>
                  <a:pt x="1692738" y="711871"/>
                  <a:pt x="1692862" y="711747"/>
                </a:cubicBezTo>
                <a:cubicBezTo>
                  <a:pt x="1693236" y="711187"/>
                  <a:pt x="1693671" y="711187"/>
                  <a:pt x="1694292" y="711871"/>
                </a:cubicBezTo>
                <a:cubicBezTo>
                  <a:pt x="1694915" y="712493"/>
                  <a:pt x="1695039" y="712617"/>
                  <a:pt x="1695599" y="713052"/>
                </a:cubicBezTo>
                <a:cubicBezTo>
                  <a:pt x="1696096" y="713425"/>
                  <a:pt x="1697278" y="713550"/>
                  <a:pt x="1698583" y="714296"/>
                </a:cubicBezTo>
                <a:cubicBezTo>
                  <a:pt x="1699826" y="715104"/>
                  <a:pt x="1699578" y="714296"/>
                  <a:pt x="1699702" y="713425"/>
                </a:cubicBezTo>
                <a:cubicBezTo>
                  <a:pt x="1699826" y="712493"/>
                  <a:pt x="1700759" y="713674"/>
                  <a:pt x="1701941" y="714047"/>
                </a:cubicBezTo>
                <a:cubicBezTo>
                  <a:pt x="1703060" y="714420"/>
                  <a:pt x="1703868" y="714856"/>
                  <a:pt x="1705298" y="715229"/>
                </a:cubicBezTo>
                <a:cubicBezTo>
                  <a:pt x="1705734" y="715353"/>
                  <a:pt x="1706169" y="715353"/>
                  <a:pt x="1706417" y="715291"/>
                </a:cubicBezTo>
                <a:cubicBezTo>
                  <a:pt x="1706044" y="714980"/>
                  <a:pt x="1705547" y="714731"/>
                  <a:pt x="1705422" y="714047"/>
                </a:cubicBezTo>
                <a:cubicBezTo>
                  <a:pt x="1705734" y="714047"/>
                  <a:pt x="1706044" y="713985"/>
                  <a:pt x="1705982" y="713612"/>
                </a:cubicBezTo>
                <a:cubicBezTo>
                  <a:pt x="1706106" y="713612"/>
                  <a:pt x="1706231" y="713612"/>
                  <a:pt x="1706293" y="713612"/>
                </a:cubicBezTo>
                <a:cubicBezTo>
                  <a:pt x="1706355" y="713612"/>
                  <a:pt x="1706417" y="713612"/>
                  <a:pt x="1706480" y="713612"/>
                </a:cubicBezTo>
                <a:cubicBezTo>
                  <a:pt x="1706790" y="713612"/>
                  <a:pt x="1707101" y="713425"/>
                  <a:pt x="1707164" y="713115"/>
                </a:cubicBezTo>
                <a:cubicBezTo>
                  <a:pt x="1707226" y="712866"/>
                  <a:pt x="1707164" y="712679"/>
                  <a:pt x="1707039" y="712493"/>
                </a:cubicBezTo>
                <a:cubicBezTo>
                  <a:pt x="1707661" y="712804"/>
                  <a:pt x="1708282" y="712928"/>
                  <a:pt x="1708905" y="712431"/>
                </a:cubicBezTo>
                <a:cubicBezTo>
                  <a:pt x="1710086" y="711560"/>
                  <a:pt x="1711081" y="711311"/>
                  <a:pt x="1711765" y="710876"/>
                </a:cubicBezTo>
                <a:cubicBezTo>
                  <a:pt x="1712386" y="710503"/>
                  <a:pt x="1713008" y="709446"/>
                  <a:pt x="1712386" y="708824"/>
                </a:cubicBezTo>
                <a:cubicBezTo>
                  <a:pt x="1711951" y="708389"/>
                  <a:pt x="1711702" y="708265"/>
                  <a:pt x="1711391" y="708078"/>
                </a:cubicBezTo>
                <a:cubicBezTo>
                  <a:pt x="1715433" y="709073"/>
                  <a:pt x="1719786" y="709633"/>
                  <a:pt x="1722086" y="712306"/>
                </a:cubicBezTo>
                <a:cubicBezTo>
                  <a:pt x="1726563" y="710876"/>
                  <a:pt x="1729796" y="713923"/>
                  <a:pt x="1735516" y="712928"/>
                </a:cubicBezTo>
                <a:cubicBezTo>
                  <a:pt x="1740056" y="716037"/>
                  <a:pt x="1745589" y="716410"/>
                  <a:pt x="1751123" y="717405"/>
                </a:cubicBezTo>
                <a:cubicBezTo>
                  <a:pt x="1753175" y="717716"/>
                  <a:pt x="1754854" y="719208"/>
                  <a:pt x="1756719" y="719643"/>
                </a:cubicBezTo>
                <a:cubicBezTo>
                  <a:pt x="1760201" y="720327"/>
                  <a:pt x="1762626" y="719830"/>
                  <a:pt x="1763994" y="720203"/>
                </a:cubicBezTo>
                <a:cubicBezTo>
                  <a:pt x="1767911" y="721198"/>
                  <a:pt x="1771766" y="721198"/>
                  <a:pt x="1775745" y="721819"/>
                </a:cubicBezTo>
                <a:cubicBezTo>
                  <a:pt x="1785445" y="723436"/>
                  <a:pt x="1795083" y="727104"/>
                  <a:pt x="1805342" y="728535"/>
                </a:cubicBezTo>
                <a:cubicBezTo>
                  <a:pt x="1808202" y="731270"/>
                  <a:pt x="1813425" y="731643"/>
                  <a:pt x="1816533" y="734193"/>
                </a:cubicBezTo>
                <a:cubicBezTo>
                  <a:pt x="1822689" y="733074"/>
                  <a:pt x="1827042" y="734815"/>
                  <a:pt x="1834690" y="734752"/>
                </a:cubicBezTo>
                <a:cubicBezTo>
                  <a:pt x="1834814" y="734815"/>
                  <a:pt x="1835000" y="734877"/>
                  <a:pt x="1835124" y="735001"/>
                </a:cubicBezTo>
                <a:cubicBezTo>
                  <a:pt x="1836803" y="738110"/>
                  <a:pt x="1843021" y="737861"/>
                  <a:pt x="1847249" y="738669"/>
                </a:cubicBezTo>
                <a:cubicBezTo>
                  <a:pt x="1850358" y="739229"/>
                  <a:pt x="1853281" y="741281"/>
                  <a:pt x="1856203" y="742027"/>
                </a:cubicBezTo>
                <a:cubicBezTo>
                  <a:pt x="1867519" y="744887"/>
                  <a:pt x="1877778" y="746566"/>
                  <a:pt x="1889157" y="747623"/>
                </a:cubicBezTo>
                <a:lnTo>
                  <a:pt x="1889157" y="747499"/>
                </a:lnTo>
                <a:cubicBezTo>
                  <a:pt x="1889841" y="747374"/>
                  <a:pt x="1890462" y="747561"/>
                  <a:pt x="1891209" y="747872"/>
                </a:cubicBezTo>
                <a:cubicBezTo>
                  <a:pt x="1891830" y="748120"/>
                  <a:pt x="1892576" y="748369"/>
                  <a:pt x="1893322" y="748369"/>
                </a:cubicBezTo>
                <a:cubicBezTo>
                  <a:pt x="1893447" y="748369"/>
                  <a:pt x="1893571" y="748369"/>
                  <a:pt x="1893634" y="748369"/>
                </a:cubicBezTo>
                <a:cubicBezTo>
                  <a:pt x="1894006" y="748369"/>
                  <a:pt x="1894317" y="747996"/>
                  <a:pt x="1894255" y="747623"/>
                </a:cubicBezTo>
                <a:cubicBezTo>
                  <a:pt x="1894255" y="747250"/>
                  <a:pt x="1893945" y="746939"/>
                  <a:pt x="1893509" y="747001"/>
                </a:cubicBezTo>
                <a:cubicBezTo>
                  <a:pt x="1892887" y="747063"/>
                  <a:pt x="1892328" y="746815"/>
                  <a:pt x="1891644" y="746566"/>
                </a:cubicBezTo>
                <a:cubicBezTo>
                  <a:pt x="1890897" y="746255"/>
                  <a:pt x="1890028" y="746006"/>
                  <a:pt x="1889033" y="746069"/>
                </a:cubicBezTo>
                <a:lnTo>
                  <a:pt x="1889033" y="745944"/>
                </a:lnTo>
                <a:cubicBezTo>
                  <a:pt x="1888162" y="744638"/>
                  <a:pt x="1887042" y="745696"/>
                  <a:pt x="1885737" y="745385"/>
                </a:cubicBezTo>
                <a:cubicBezTo>
                  <a:pt x="1881385" y="744265"/>
                  <a:pt x="1876597" y="741903"/>
                  <a:pt x="1873426" y="740908"/>
                </a:cubicBezTo>
                <a:cubicBezTo>
                  <a:pt x="1870566" y="739975"/>
                  <a:pt x="1867208" y="740846"/>
                  <a:pt x="1865032" y="740348"/>
                </a:cubicBezTo>
                <a:cubicBezTo>
                  <a:pt x="1862607" y="739789"/>
                  <a:pt x="1860679" y="737799"/>
                  <a:pt x="1858316" y="736991"/>
                </a:cubicBezTo>
                <a:cubicBezTo>
                  <a:pt x="1857260" y="736618"/>
                  <a:pt x="1856140" y="737302"/>
                  <a:pt x="1854959" y="736991"/>
                </a:cubicBezTo>
                <a:cubicBezTo>
                  <a:pt x="1852161" y="736245"/>
                  <a:pt x="1850172" y="734566"/>
                  <a:pt x="1847125" y="734193"/>
                </a:cubicBezTo>
                <a:cubicBezTo>
                  <a:pt x="1843705" y="733757"/>
                  <a:pt x="1840409" y="734628"/>
                  <a:pt x="1836492" y="733633"/>
                </a:cubicBezTo>
                <a:lnTo>
                  <a:pt x="1836431" y="733633"/>
                </a:lnTo>
                <a:cubicBezTo>
                  <a:pt x="1836431" y="733633"/>
                  <a:pt x="1836431" y="733633"/>
                  <a:pt x="1836306" y="733633"/>
                </a:cubicBezTo>
                <a:cubicBezTo>
                  <a:pt x="1835995" y="733384"/>
                  <a:pt x="1835685" y="733260"/>
                  <a:pt x="1835373" y="733136"/>
                </a:cubicBezTo>
                <a:lnTo>
                  <a:pt x="1835373" y="733136"/>
                </a:lnTo>
                <a:cubicBezTo>
                  <a:pt x="1834565" y="732452"/>
                  <a:pt x="1835124" y="730400"/>
                  <a:pt x="1833694" y="730400"/>
                </a:cubicBezTo>
                <a:cubicBezTo>
                  <a:pt x="1832699" y="733260"/>
                  <a:pt x="1831705" y="729778"/>
                  <a:pt x="1832451" y="729778"/>
                </a:cubicBezTo>
                <a:cubicBezTo>
                  <a:pt x="1829653" y="728721"/>
                  <a:pt x="1825176" y="729405"/>
                  <a:pt x="1824181" y="725861"/>
                </a:cubicBezTo>
                <a:cubicBezTo>
                  <a:pt x="1818150" y="725550"/>
                  <a:pt x="1814979" y="722441"/>
                  <a:pt x="1808575" y="722503"/>
                </a:cubicBezTo>
                <a:cubicBezTo>
                  <a:pt x="1793030" y="716348"/>
                  <a:pt x="1775310" y="715353"/>
                  <a:pt x="1758895" y="709757"/>
                </a:cubicBezTo>
                <a:lnTo>
                  <a:pt x="1758770" y="710068"/>
                </a:lnTo>
                <a:cubicBezTo>
                  <a:pt x="1758024" y="709446"/>
                  <a:pt x="1756968" y="709135"/>
                  <a:pt x="1755973" y="709446"/>
                </a:cubicBezTo>
                <a:lnTo>
                  <a:pt x="1756097" y="709197"/>
                </a:lnTo>
                <a:cubicBezTo>
                  <a:pt x="1743413" y="705591"/>
                  <a:pt x="1730293" y="702233"/>
                  <a:pt x="1717547" y="698565"/>
                </a:cubicBezTo>
                <a:cubicBezTo>
                  <a:pt x="1716303" y="699373"/>
                  <a:pt x="1718231" y="699933"/>
                  <a:pt x="1716987" y="700306"/>
                </a:cubicBezTo>
                <a:cubicBezTo>
                  <a:pt x="1714998" y="699498"/>
                  <a:pt x="1712760" y="698938"/>
                  <a:pt x="1711951" y="696886"/>
                </a:cubicBezTo>
                <a:cubicBezTo>
                  <a:pt x="1702873" y="694399"/>
                  <a:pt x="1692179" y="691477"/>
                  <a:pt x="1685153" y="687373"/>
                </a:cubicBezTo>
                <a:cubicBezTo>
                  <a:pt x="1681795" y="685446"/>
                  <a:pt x="1678687" y="684948"/>
                  <a:pt x="1674520" y="683456"/>
                </a:cubicBezTo>
                <a:cubicBezTo>
                  <a:pt x="1663826" y="679787"/>
                  <a:pt x="1652137" y="675622"/>
                  <a:pt x="1641566" y="671767"/>
                </a:cubicBezTo>
                <a:cubicBezTo>
                  <a:pt x="1637276" y="670150"/>
                  <a:pt x="1633359" y="667601"/>
                  <a:pt x="1629317" y="666108"/>
                </a:cubicBezTo>
                <a:cubicBezTo>
                  <a:pt x="1626271" y="665051"/>
                  <a:pt x="1622602" y="665549"/>
                  <a:pt x="1620364" y="662751"/>
                </a:cubicBezTo>
                <a:cubicBezTo>
                  <a:pt x="1617255" y="662689"/>
                  <a:pt x="1612965" y="660886"/>
                  <a:pt x="1613089" y="659393"/>
                </a:cubicBezTo>
                <a:cubicBezTo>
                  <a:pt x="1640758" y="669217"/>
                  <a:pt x="1666873" y="680409"/>
                  <a:pt x="1697401" y="687311"/>
                </a:cubicBezTo>
                <a:lnTo>
                  <a:pt x="1697401" y="687311"/>
                </a:lnTo>
                <a:cubicBezTo>
                  <a:pt x="1697401" y="687311"/>
                  <a:pt x="1697713" y="687435"/>
                  <a:pt x="1697899" y="687497"/>
                </a:cubicBezTo>
                <a:cubicBezTo>
                  <a:pt x="1698334" y="687684"/>
                  <a:pt x="1698770" y="687808"/>
                  <a:pt x="1699205" y="687933"/>
                </a:cubicBezTo>
                <a:cubicBezTo>
                  <a:pt x="1699267" y="687933"/>
                  <a:pt x="1699329" y="687933"/>
                  <a:pt x="1699391" y="687933"/>
                </a:cubicBezTo>
                <a:cubicBezTo>
                  <a:pt x="1699764" y="687933"/>
                  <a:pt x="1700138" y="687684"/>
                  <a:pt x="1700200" y="687249"/>
                </a:cubicBezTo>
                <a:cubicBezTo>
                  <a:pt x="1700324" y="686814"/>
                  <a:pt x="1700013" y="686316"/>
                  <a:pt x="1699578" y="686254"/>
                </a:cubicBezTo>
                <a:cubicBezTo>
                  <a:pt x="1699205" y="686192"/>
                  <a:pt x="1698894" y="686067"/>
                  <a:pt x="1698521" y="685943"/>
                </a:cubicBezTo>
                <a:cubicBezTo>
                  <a:pt x="1698334" y="685881"/>
                  <a:pt x="1698147" y="685819"/>
                  <a:pt x="1697961" y="685757"/>
                </a:cubicBezTo>
                <a:cubicBezTo>
                  <a:pt x="1686769" y="680098"/>
                  <a:pt x="1671971" y="678233"/>
                  <a:pt x="1661090" y="672388"/>
                </a:cubicBezTo>
                <a:lnTo>
                  <a:pt x="1663328" y="672388"/>
                </a:lnTo>
                <a:cubicBezTo>
                  <a:pt x="1665256" y="673383"/>
                  <a:pt x="1667370" y="674005"/>
                  <a:pt x="1669421" y="674627"/>
                </a:cubicBezTo>
                <a:cubicBezTo>
                  <a:pt x="1671971" y="675373"/>
                  <a:pt x="1674334" y="676057"/>
                  <a:pt x="1676324" y="677363"/>
                </a:cubicBezTo>
                <a:cubicBezTo>
                  <a:pt x="1676448" y="677425"/>
                  <a:pt x="1676572" y="677487"/>
                  <a:pt x="1676697" y="677487"/>
                </a:cubicBezTo>
                <a:cubicBezTo>
                  <a:pt x="1676883" y="677487"/>
                  <a:pt x="1677132" y="677363"/>
                  <a:pt x="1677256" y="677176"/>
                </a:cubicBezTo>
                <a:cubicBezTo>
                  <a:pt x="1677443" y="676865"/>
                  <a:pt x="1677380" y="676492"/>
                  <a:pt x="1677070" y="676243"/>
                </a:cubicBezTo>
                <a:cubicBezTo>
                  <a:pt x="1674893" y="674813"/>
                  <a:pt x="1672282" y="674067"/>
                  <a:pt x="1669795" y="673321"/>
                </a:cubicBezTo>
                <a:cubicBezTo>
                  <a:pt x="1667557" y="672699"/>
                  <a:pt x="1665318" y="672015"/>
                  <a:pt x="1663390" y="670896"/>
                </a:cubicBezTo>
                <a:cubicBezTo>
                  <a:pt x="1663390" y="670896"/>
                  <a:pt x="1663390" y="670896"/>
                  <a:pt x="1663390" y="670896"/>
                </a:cubicBezTo>
                <a:cubicBezTo>
                  <a:pt x="1662147" y="670150"/>
                  <a:pt x="1660717" y="669653"/>
                  <a:pt x="1658852" y="669528"/>
                </a:cubicBezTo>
                <a:lnTo>
                  <a:pt x="1658789" y="669528"/>
                </a:lnTo>
                <a:cubicBezTo>
                  <a:pt x="1657546" y="668906"/>
                  <a:pt x="1656054" y="668222"/>
                  <a:pt x="1654437" y="668533"/>
                </a:cubicBezTo>
                <a:lnTo>
                  <a:pt x="1654437" y="668409"/>
                </a:lnTo>
                <a:cubicBezTo>
                  <a:pt x="1653193" y="666668"/>
                  <a:pt x="1650333" y="666606"/>
                  <a:pt x="1648344" y="665549"/>
                </a:cubicBezTo>
                <a:lnTo>
                  <a:pt x="1648344" y="665549"/>
                </a:lnTo>
                <a:cubicBezTo>
                  <a:pt x="1648344" y="665549"/>
                  <a:pt x="1648468" y="665238"/>
                  <a:pt x="1648530" y="665051"/>
                </a:cubicBezTo>
                <a:cubicBezTo>
                  <a:pt x="1648779" y="665051"/>
                  <a:pt x="1649028" y="665051"/>
                  <a:pt x="1649214" y="665051"/>
                </a:cubicBezTo>
                <a:cubicBezTo>
                  <a:pt x="1649463" y="665051"/>
                  <a:pt x="1649712" y="665051"/>
                  <a:pt x="1649960" y="665051"/>
                </a:cubicBezTo>
                <a:cubicBezTo>
                  <a:pt x="1650209" y="665051"/>
                  <a:pt x="1650333" y="664989"/>
                  <a:pt x="1650458" y="664865"/>
                </a:cubicBezTo>
                <a:lnTo>
                  <a:pt x="1655370" y="666108"/>
                </a:lnTo>
                <a:cubicBezTo>
                  <a:pt x="1655370" y="666108"/>
                  <a:pt x="1654934" y="665673"/>
                  <a:pt x="1653816" y="665176"/>
                </a:cubicBezTo>
                <a:cubicBezTo>
                  <a:pt x="1652696" y="664678"/>
                  <a:pt x="1652945" y="664554"/>
                  <a:pt x="1651391" y="663808"/>
                </a:cubicBezTo>
                <a:cubicBezTo>
                  <a:pt x="1649836" y="663062"/>
                  <a:pt x="1648405" y="663124"/>
                  <a:pt x="1646851" y="662626"/>
                </a:cubicBezTo>
                <a:cubicBezTo>
                  <a:pt x="1645297" y="662129"/>
                  <a:pt x="1645981" y="662316"/>
                  <a:pt x="1643991" y="661072"/>
                </a:cubicBezTo>
                <a:cubicBezTo>
                  <a:pt x="1642002" y="659891"/>
                  <a:pt x="1642126" y="660388"/>
                  <a:pt x="1642126" y="660388"/>
                </a:cubicBezTo>
                <a:cubicBezTo>
                  <a:pt x="1642126" y="660388"/>
                  <a:pt x="1643307" y="661321"/>
                  <a:pt x="1644302" y="661818"/>
                </a:cubicBezTo>
                <a:cubicBezTo>
                  <a:pt x="1645235" y="662316"/>
                  <a:pt x="1645608" y="662813"/>
                  <a:pt x="1646354" y="663186"/>
                </a:cubicBezTo>
                <a:cubicBezTo>
                  <a:pt x="1646727" y="663373"/>
                  <a:pt x="1647162" y="663621"/>
                  <a:pt x="1647536" y="663870"/>
                </a:cubicBezTo>
                <a:cubicBezTo>
                  <a:pt x="1647287" y="664243"/>
                  <a:pt x="1647100" y="664616"/>
                  <a:pt x="1646913" y="665114"/>
                </a:cubicBezTo>
                <a:cubicBezTo>
                  <a:pt x="1646603" y="664989"/>
                  <a:pt x="1646229" y="664865"/>
                  <a:pt x="1645919" y="664740"/>
                </a:cubicBezTo>
                <a:cubicBezTo>
                  <a:pt x="1644613" y="664181"/>
                  <a:pt x="1643121" y="663683"/>
                  <a:pt x="1641566" y="663994"/>
                </a:cubicBezTo>
                <a:lnTo>
                  <a:pt x="1641566" y="663870"/>
                </a:lnTo>
                <a:cubicBezTo>
                  <a:pt x="1641069" y="662564"/>
                  <a:pt x="1639701" y="662005"/>
                  <a:pt x="1637711" y="662129"/>
                </a:cubicBezTo>
                <a:lnTo>
                  <a:pt x="1637711" y="662253"/>
                </a:lnTo>
                <a:cubicBezTo>
                  <a:pt x="1636717" y="661818"/>
                  <a:pt x="1635597" y="661507"/>
                  <a:pt x="1634478" y="661321"/>
                </a:cubicBezTo>
                <a:cubicBezTo>
                  <a:pt x="1633918" y="660512"/>
                  <a:pt x="1632986" y="660139"/>
                  <a:pt x="1632177" y="659828"/>
                </a:cubicBezTo>
                <a:cubicBezTo>
                  <a:pt x="1631991" y="659766"/>
                  <a:pt x="1631742" y="659704"/>
                  <a:pt x="1631556" y="659580"/>
                </a:cubicBezTo>
                <a:cubicBezTo>
                  <a:pt x="1631556" y="659580"/>
                  <a:pt x="1631556" y="659580"/>
                  <a:pt x="1631493" y="659580"/>
                </a:cubicBezTo>
                <a:lnTo>
                  <a:pt x="1631618" y="659331"/>
                </a:lnTo>
                <a:cubicBezTo>
                  <a:pt x="1625587" y="657279"/>
                  <a:pt x="1619182" y="655663"/>
                  <a:pt x="1614519" y="652181"/>
                </a:cubicBezTo>
                <a:cubicBezTo>
                  <a:pt x="1614519" y="652056"/>
                  <a:pt x="1614581" y="651932"/>
                  <a:pt x="1614644" y="651808"/>
                </a:cubicBezTo>
                <a:cubicBezTo>
                  <a:pt x="1617317" y="652305"/>
                  <a:pt x="1619804" y="653362"/>
                  <a:pt x="1622416" y="654419"/>
                </a:cubicBezTo>
                <a:cubicBezTo>
                  <a:pt x="1624654" y="655352"/>
                  <a:pt x="1626955" y="656347"/>
                  <a:pt x="1629504" y="656968"/>
                </a:cubicBezTo>
                <a:cubicBezTo>
                  <a:pt x="1629566" y="656968"/>
                  <a:pt x="1629629" y="656968"/>
                  <a:pt x="1629691" y="656968"/>
                </a:cubicBezTo>
                <a:cubicBezTo>
                  <a:pt x="1630001" y="656968"/>
                  <a:pt x="1630312" y="656720"/>
                  <a:pt x="1630437" y="656409"/>
                </a:cubicBezTo>
                <a:cubicBezTo>
                  <a:pt x="1630561" y="656036"/>
                  <a:pt x="1630312" y="655600"/>
                  <a:pt x="1629877" y="655476"/>
                </a:cubicBezTo>
                <a:cubicBezTo>
                  <a:pt x="1627452" y="654916"/>
                  <a:pt x="1625213" y="653922"/>
                  <a:pt x="1623037" y="652989"/>
                </a:cubicBezTo>
                <a:cubicBezTo>
                  <a:pt x="1620426" y="651870"/>
                  <a:pt x="1617752" y="650751"/>
                  <a:pt x="1614830" y="650253"/>
                </a:cubicBezTo>
                <a:cubicBezTo>
                  <a:pt x="1614830" y="650253"/>
                  <a:pt x="1614830" y="650253"/>
                  <a:pt x="1614830" y="650253"/>
                </a:cubicBezTo>
                <a:cubicBezTo>
                  <a:pt x="1612840" y="649072"/>
                  <a:pt x="1610726" y="648326"/>
                  <a:pt x="1608613" y="647642"/>
                </a:cubicBezTo>
                <a:cubicBezTo>
                  <a:pt x="1608115" y="647455"/>
                  <a:pt x="1607618" y="647269"/>
                  <a:pt x="1607120" y="647144"/>
                </a:cubicBezTo>
                <a:lnTo>
                  <a:pt x="1607120" y="647144"/>
                </a:lnTo>
                <a:cubicBezTo>
                  <a:pt x="1605566" y="646212"/>
                  <a:pt x="1604011" y="645341"/>
                  <a:pt x="1602084" y="644844"/>
                </a:cubicBezTo>
                <a:lnTo>
                  <a:pt x="1602084" y="644844"/>
                </a:lnTo>
                <a:cubicBezTo>
                  <a:pt x="1601711" y="644719"/>
                  <a:pt x="1601338" y="644533"/>
                  <a:pt x="1600965" y="644408"/>
                </a:cubicBezTo>
                <a:lnTo>
                  <a:pt x="1600903" y="644408"/>
                </a:lnTo>
                <a:cubicBezTo>
                  <a:pt x="1600903" y="644408"/>
                  <a:pt x="1600965" y="644346"/>
                  <a:pt x="1600965" y="644346"/>
                </a:cubicBezTo>
                <a:cubicBezTo>
                  <a:pt x="1600840" y="643911"/>
                  <a:pt x="1600467" y="643725"/>
                  <a:pt x="1599845" y="643787"/>
                </a:cubicBezTo>
                <a:lnTo>
                  <a:pt x="1599845" y="644098"/>
                </a:lnTo>
                <a:cubicBezTo>
                  <a:pt x="1597483" y="643289"/>
                  <a:pt x="1595120" y="642294"/>
                  <a:pt x="1592881" y="641300"/>
                </a:cubicBezTo>
                <a:cubicBezTo>
                  <a:pt x="1589835" y="639994"/>
                  <a:pt x="1586726" y="638626"/>
                  <a:pt x="1583555" y="637756"/>
                </a:cubicBezTo>
                <a:cubicBezTo>
                  <a:pt x="1583430" y="637756"/>
                  <a:pt x="1583244" y="637756"/>
                  <a:pt x="1583119" y="637756"/>
                </a:cubicBezTo>
                <a:lnTo>
                  <a:pt x="1583119" y="637569"/>
                </a:lnTo>
                <a:cubicBezTo>
                  <a:pt x="1578145" y="635393"/>
                  <a:pt x="1573233" y="632781"/>
                  <a:pt x="1568011" y="630294"/>
                </a:cubicBezTo>
                <a:cubicBezTo>
                  <a:pt x="1562850" y="627931"/>
                  <a:pt x="1556508" y="626812"/>
                  <a:pt x="1552963" y="622522"/>
                </a:cubicBezTo>
                <a:cubicBezTo>
                  <a:pt x="1555700" y="621714"/>
                  <a:pt x="1558187" y="620657"/>
                  <a:pt x="1560238" y="619164"/>
                </a:cubicBezTo>
                <a:lnTo>
                  <a:pt x="1560238" y="618978"/>
                </a:lnTo>
                <a:cubicBezTo>
                  <a:pt x="1560860" y="618854"/>
                  <a:pt x="1561419" y="618791"/>
                  <a:pt x="1561979" y="618729"/>
                </a:cubicBezTo>
                <a:cubicBezTo>
                  <a:pt x="1562352" y="618729"/>
                  <a:pt x="1562663" y="618356"/>
                  <a:pt x="1562663" y="617983"/>
                </a:cubicBezTo>
                <a:cubicBezTo>
                  <a:pt x="1562663" y="617610"/>
                  <a:pt x="1562290" y="617299"/>
                  <a:pt x="1561917" y="617299"/>
                </a:cubicBezTo>
                <a:cubicBezTo>
                  <a:pt x="1561419" y="617299"/>
                  <a:pt x="1560860" y="617423"/>
                  <a:pt x="1560238" y="617548"/>
                </a:cubicBezTo>
                <a:lnTo>
                  <a:pt x="1560238" y="617423"/>
                </a:lnTo>
                <a:cubicBezTo>
                  <a:pt x="1559679" y="614999"/>
                  <a:pt x="1564528" y="616429"/>
                  <a:pt x="1567513" y="616366"/>
                </a:cubicBezTo>
                <a:cubicBezTo>
                  <a:pt x="1569503" y="615683"/>
                  <a:pt x="1569378" y="613009"/>
                  <a:pt x="1571431" y="612449"/>
                </a:cubicBezTo>
                <a:cubicBezTo>
                  <a:pt x="1571990" y="613382"/>
                  <a:pt x="1573171" y="614066"/>
                  <a:pt x="1574228" y="612947"/>
                </a:cubicBezTo>
                <a:cubicBezTo>
                  <a:pt x="1575409" y="613071"/>
                  <a:pt x="1574477" y="611019"/>
                  <a:pt x="1574788" y="610149"/>
                </a:cubicBezTo>
                <a:cubicBezTo>
                  <a:pt x="1591638" y="601630"/>
                  <a:pt x="1610229" y="594915"/>
                  <a:pt x="1626084" y="585402"/>
                </a:cubicBezTo>
                <a:cubicBezTo>
                  <a:pt x="1626084" y="585402"/>
                  <a:pt x="1626084" y="585402"/>
                  <a:pt x="1626084" y="585402"/>
                </a:cubicBezTo>
                <a:cubicBezTo>
                  <a:pt x="1626084" y="585402"/>
                  <a:pt x="1626208" y="585402"/>
                  <a:pt x="1626271" y="585402"/>
                </a:cubicBezTo>
                <a:cubicBezTo>
                  <a:pt x="1626892" y="585091"/>
                  <a:pt x="1627576" y="584780"/>
                  <a:pt x="1628198" y="584469"/>
                </a:cubicBezTo>
                <a:cubicBezTo>
                  <a:pt x="1631680" y="582853"/>
                  <a:pt x="1635286" y="581174"/>
                  <a:pt x="1638333" y="578936"/>
                </a:cubicBezTo>
                <a:cubicBezTo>
                  <a:pt x="1638519" y="578811"/>
                  <a:pt x="1638519" y="578563"/>
                  <a:pt x="1638395" y="578438"/>
                </a:cubicBezTo>
                <a:cubicBezTo>
                  <a:pt x="1638271" y="578314"/>
                  <a:pt x="1638022" y="578252"/>
                  <a:pt x="1637898" y="578376"/>
                </a:cubicBezTo>
                <a:cubicBezTo>
                  <a:pt x="1634976" y="580614"/>
                  <a:pt x="1631369" y="582231"/>
                  <a:pt x="1627887" y="583848"/>
                </a:cubicBezTo>
                <a:cubicBezTo>
                  <a:pt x="1627266" y="584159"/>
                  <a:pt x="1626706" y="584407"/>
                  <a:pt x="1626084" y="584718"/>
                </a:cubicBezTo>
                <a:lnTo>
                  <a:pt x="1626084" y="584594"/>
                </a:lnTo>
                <a:cubicBezTo>
                  <a:pt x="1625774" y="583288"/>
                  <a:pt x="1630188" y="580987"/>
                  <a:pt x="1632800" y="579495"/>
                </a:cubicBezTo>
                <a:cubicBezTo>
                  <a:pt x="1644675" y="572967"/>
                  <a:pt x="1657484" y="566500"/>
                  <a:pt x="1668552" y="560034"/>
                </a:cubicBezTo>
                <a:cubicBezTo>
                  <a:pt x="1672469" y="557671"/>
                  <a:pt x="1675888" y="554189"/>
                  <a:pt x="1680303" y="554376"/>
                </a:cubicBezTo>
                <a:lnTo>
                  <a:pt x="1680489" y="554376"/>
                </a:lnTo>
                <a:cubicBezTo>
                  <a:pt x="1680303" y="554749"/>
                  <a:pt x="1679992" y="554935"/>
                  <a:pt x="1679494" y="555122"/>
                </a:cubicBezTo>
                <a:cubicBezTo>
                  <a:pt x="1678997" y="555308"/>
                  <a:pt x="1678375" y="555557"/>
                  <a:pt x="1678064" y="556179"/>
                </a:cubicBezTo>
                <a:cubicBezTo>
                  <a:pt x="1677940" y="556365"/>
                  <a:pt x="1678064" y="556552"/>
                  <a:pt x="1678189" y="556614"/>
                </a:cubicBezTo>
                <a:cubicBezTo>
                  <a:pt x="1678189" y="556614"/>
                  <a:pt x="1678313" y="556614"/>
                  <a:pt x="1678313" y="556614"/>
                </a:cubicBezTo>
                <a:cubicBezTo>
                  <a:pt x="1678438" y="556614"/>
                  <a:pt x="1678562" y="556614"/>
                  <a:pt x="1678624" y="556427"/>
                </a:cubicBezTo>
                <a:cubicBezTo>
                  <a:pt x="1678873" y="555992"/>
                  <a:pt x="1679246" y="555868"/>
                  <a:pt x="1679743" y="555681"/>
                </a:cubicBezTo>
                <a:cubicBezTo>
                  <a:pt x="1680179" y="555495"/>
                  <a:pt x="1680676" y="555246"/>
                  <a:pt x="1680987" y="554811"/>
                </a:cubicBezTo>
                <a:cubicBezTo>
                  <a:pt x="1682168" y="554002"/>
                  <a:pt x="1683411" y="553319"/>
                  <a:pt x="1684406" y="552448"/>
                </a:cubicBezTo>
                <a:cubicBezTo>
                  <a:pt x="1686520" y="551888"/>
                  <a:pt x="1688386" y="550645"/>
                  <a:pt x="1690189" y="549464"/>
                </a:cubicBezTo>
                <a:cubicBezTo>
                  <a:pt x="1691122" y="548842"/>
                  <a:pt x="1692054" y="548220"/>
                  <a:pt x="1692987" y="547723"/>
                </a:cubicBezTo>
                <a:cubicBezTo>
                  <a:pt x="1693174" y="547598"/>
                  <a:pt x="1693236" y="547412"/>
                  <a:pt x="1693111" y="547225"/>
                </a:cubicBezTo>
                <a:cubicBezTo>
                  <a:pt x="1693049" y="547039"/>
                  <a:pt x="1692800" y="546976"/>
                  <a:pt x="1692677" y="547101"/>
                </a:cubicBezTo>
                <a:cubicBezTo>
                  <a:pt x="1691681" y="547660"/>
                  <a:pt x="1690749" y="548282"/>
                  <a:pt x="1689816" y="548904"/>
                </a:cubicBezTo>
                <a:cubicBezTo>
                  <a:pt x="1688075" y="550085"/>
                  <a:pt x="1686272" y="551267"/>
                  <a:pt x="1684220" y="551826"/>
                </a:cubicBezTo>
                <a:lnTo>
                  <a:pt x="1684220" y="551578"/>
                </a:lnTo>
                <a:cubicBezTo>
                  <a:pt x="1685961" y="548904"/>
                  <a:pt x="1689691" y="547785"/>
                  <a:pt x="1692614" y="546044"/>
                </a:cubicBezTo>
                <a:cubicBezTo>
                  <a:pt x="1695536" y="544241"/>
                  <a:pt x="1698210" y="542624"/>
                  <a:pt x="1701008" y="540945"/>
                </a:cubicBezTo>
                <a:cubicBezTo>
                  <a:pt x="1714376" y="532987"/>
                  <a:pt x="1725506" y="525898"/>
                  <a:pt x="1737879" y="517566"/>
                </a:cubicBezTo>
                <a:cubicBezTo>
                  <a:pt x="1743848" y="513463"/>
                  <a:pt x="1749382" y="508675"/>
                  <a:pt x="1755164" y="504696"/>
                </a:cubicBezTo>
                <a:cubicBezTo>
                  <a:pt x="1788927" y="481255"/>
                  <a:pt x="1821632" y="454456"/>
                  <a:pt x="1851167" y="427658"/>
                </a:cubicBezTo>
                <a:cubicBezTo>
                  <a:pt x="1852597" y="426352"/>
                  <a:pt x="1854399" y="425420"/>
                  <a:pt x="1855643" y="424300"/>
                </a:cubicBezTo>
                <a:cubicBezTo>
                  <a:pt x="1857322" y="422684"/>
                  <a:pt x="1857944" y="420321"/>
                  <a:pt x="1859560" y="418642"/>
                </a:cubicBezTo>
                <a:cubicBezTo>
                  <a:pt x="1865094" y="413171"/>
                  <a:pt x="1871374" y="408445"/>
                  <a:pt x="1876846" y="402538"/>
                </a:cubicBezTo>
                <a:cubicBezTo>
                  <a:pt x="1882193" y="396694"/>
                  <a:pt x="1887291" y="390041"/>
                  <a:pt x="1893012" y="384693"/>
                </a:cubicBezTo>
                <a:cubicBezTo>
                  <a:pt x="1894504" y="383263"/>
                  <a:pt x="1896680" y="382268"/>
                  <a:pt x="1898048" y="380714"/>
                </a:cubicBezTo>
                <a:cubicBezTo>
                  <a:pt x="1903955" y="374123"/>
                  <a:pt x="1908432" y="366040"/>
                  <a:pt x="1913095" y="358952"/>
                </a:cubicBezTo>
                <a:cubicBezTo>
                  <a:pt x="1914961" y="356216"/>
                  <a:pt x="1917199" y="353978"/>
                  <a:pt x="1917572" y="350620"/>
                </a:cubicBezTo>
                <a:cubicBezTo>
                  <a:pt x="1925157" y="341915"/>
                  <a:pt x="1931189" y="329666"/>
                  <a:pt x="1935417" y="318163"/>
                </a:cubicBezTo>
                <a:cubicBezTo>
                  <a:pt x="1936847" y="314308"/>
                  <a:pt x="1937407" y="309459"/>
                  <a:pt x="1941013" y="307034"/>
                </a:cubicBezTo>
                <a:lnTo>
                  <a:pt x="1941013" y="309272"/>
                </a:lnTo>
                <a:lnTo>
                  <a:pt x="1941137" y="309272"/>
                </a:lnTo>
                <a:cubicBezTo>
                  <a:pt x="1940578" y="311075"/>
                  <a:pt x="1940018" y="312941"/>
                  <a:pt x="1939396" y="314868"/>
                </a:cubicBezTo>
                <a:lnTo>
                  <a:pt x="1939209" y="314868"/>
                </a:lnTo>
                <a:cubicBezTo>
                  <a:pt x="1939209" y="314868"/>
                  <a:pt x="1936784" y="320899"/>
                  <a:pt x="1936100" y="322827"/>
                </a:cubicBezTo>
                <a:cubicBezTo>
                  <a:pt x="1935417" y="324816"/>
                  <a:pt x="1934671" y="326433"/>
                  <a:pt x="1934049" y="327801"/>
                </a:cubicBezTo>
                <a:cubicBezTo>
                  <a:pt x="1933427" y="329169"/>
                  <a:pt x="1933303" y="329791"/>
                  <a:pt x="1932743" y="330661"/>
                </a:cubicBezTo>
                <a:cubicBezTo>
                  <a:pt x="1932246" y="331532"/>
                  <a:pt x="1932308" y="331718"/>
                  <a:pt x="1931811" y="332526"/>
                </a:cubicBezTo>
                <a:cubicBezTo>
                  <a:pt x="1931313" y="333335"/>
                  <a:pt x="1931375" y="333583"/>
                  <a:pt x="1930629" y="334951"/>
                </a:cubicBezTo>
                <a:cubicBezTo>
                  <a:pt x="1929883" y="336319"/>
                  <a:pt x="1929697" y="336941"/>
                  <a:pt x="1929448" y="337687"/>
                </a:cubicBezTo>
                <a:cubicBezTo>
                  <a:pt x="1929199" y="338433"/>
                  <a:pt x="1929386" y="338309"/>
                  <a:pt x="1928391" y="339863"/>
                </a:cubicBezTo>
                <a:cubicBezTo>
                  <a:pt x="1927458" y="341418"/>
                  <a:pt x="1925157" y="346019"/>
                  <a:pt x="1924101" y="347636"/>
                </a:cubicBezTo>
                <a:cubicBezTo>
                  <a:pt x="1923665" y="348319"/>
                  <a:pt x="1923292" y="348879"/>
                  <a:pt x="1923168" y="349190"/>
                </a:cubicBezTo>
                <a:cubicBezTo>
                  <a:pt x="1922546" y="350247"/>
                  <a:pt x="1921862" y="351491"/>
                  <a:pt x="1921551" y="352175"/>
                </a:cubicBezTo>
                <a:cubicBezTo>
                  <a:pt x="1921179" y="352858"/>
                  <a:pt x="1920246" y="354413"/>
                  <a:pt x="1920246" y="354413"/>
                </a:cubicBezTo>
                <a:cubicBezTo>
                  <a:pt x="1920246" y="354413"/>
                  <a:pt x="1928515" y="342661"/>
                  <a:pt x="1928577" y="341791"/>
                </a:cubicBezTo>
                <a:cubicBezTo>
                  <a:pt x="1928702" y="340920"/>
                  <a:pt x="1928764" y="341045"/>
                  <a:pt x="1929323" y="340485"/>
                </a:cubicBezTo>
                <a:cubicBezTo>
                  <a:pt x="1929945" y="339988"/>
                  <a:pt x="1930256" y="339801"/>
                  <a:pt x="1930194" y="339117"/>
                </a:cubicBezTo>
                <a:cubicBezTo>
                  <a:pt x="1930132" y="338433"/>
                  <a:pt x="1930007" y="338433"/>
                  <a:pt x="1930443" y="337812"/>
                </a:cubicBezTo>
                <a:cubicBezTo>
                  <a:pt x="1930878" y="337190"/>
                  <a:pt x="1930940" y="336941"/>
                  <a:pt x="1931375" y="336506"/>
                </a:cubicBezTo>
                <a:cubicBezTo>
                  <a:pt x="1931811" y="336071"/>
                  <a:pt x="1932121" y="335822"/>
                  <a:pt x="1932432" y="335138"/>
                </a:cubicBezTo>
                <a:lnTo>
                  <a:pt x="1932681" y="334454"/>
                </a:lnTo>
                <a:cubicBezTo>
                  <a:pt x="1932681" y="334454"/>
                  <a:pt x="1933427" y="333583"/>
                  <a:pt x="1933552" y="333024"/>
                </a:cubicBezTo>
                <a:cubicBezTo>
                  <a:pt x="1933552" y="332899"/>
                  <a:pt x="1933552" y="332775"/>
                  <a:pt x="1933552" y="332651"/>
                </a:cubicBezTo>
                <a:cubicBezTo>
                  <a:pt x="1937530" y="324879"/>
                  <a:pt x="1940267" y="316422"/>
                  <a:pt x="1942380" y="309148"/>
                </a:cubicBezTo>
                <a:lnTo>
                  <a:pt x="1942380" y="309148"/>
                </a:lnTo>
                <a:cubicBezTo>
                  <a:pt x="1947355" y="298329"/>
                  <a:pt x="1948101" y="288629"/>
                  <a:pt x="1948226" y="278059"/>
                </a:cubicBezTo>
                <a:cubicBezTo>
                  <a:pt x="1948350" y="268919"/>
                  <a:pt x="1945614" y="262826"/>
                  <a:pt x="1943189" y="255116"/>
                </a:cubicBezTo>
                <a:cubicBezTo>
                  <a:pt x="1941386" y="249457"/>
                  <a:pt x="1940764" y="243302"/>
                  <a:pt x="1939272" y="237892"/>
                </a:cubicBezTo>
                <a:cubicBezTo>
                  <a:pt x="1936287" y="226887"/>
                  <a:pt x="1931127" y="217871"/>
                  <a:pt x="1925903" y="209415"/>
                </a:cubicBezTo>
                <a:cubicBezTo>
                  <a:pt x="1923043" y="204752"/>
                  <a:pt x="1920494" y="199405"/>
                  <a:pt x="1916950" y="194803"/>
                </a:cubicBezTo>
                <a:cubicBezTo>
                  <a:pt x="1911167" y="187404"/>
                  <a:pt x="1905074" y="182617"/>
                  <a:pt x="1897986" y="177518"/>
                </a:cubicBezTo>
                <a:cubicBezTo>
                  <a:pt x="1891582" y="172979"/>
                  <a:pt x="1885737" y="169186"/>
                  <a:pt x="1878462" y="165269"/>
                </a:cubicBezTo>
                <a:cubicBezTo>
                  <a:pt x="1874234" y="163031"/>
                  <a:pt x="1869820" y="160046"/>
                  <a:pt x="1866151" y="158616"/>
                </a:cubicBezTo>
                <a:cubicBezTo>
                  <a:pt x="1864783" y="158057"/>
                  <a:pt x="1863229" y="158492"/>
                  <a:pt x="1861674" y="157994"/>
                </a:cubicBezTo>
                <a:cubicBezTo>
                  <a:pt x="1857570" y="156751"/>
                  <a:pt x="1852659" y="154512"/>
                  <a:pt x="1847747" y="153580"/>
                </a:cubicBezTo>
                <a:cubicBezTo>
                  <a:pt x="1823062" y="148668"/>
                  <a:pt x="1798191" y="147051"/>
                  <a:pt x="1771828" y="149600"/>
                </a:cubicBezTo>
                <a:cubicBezTo>
                  <a:pt x="1758024" y="150968"/>
                  <a:pt x="1745900" y="152087"/>
                  <a:pt x="1731661" y="155259"/>
                </a:cubicBezTo>
                <a:cubicBezTo>
                  <a:pt x="1719040" y="157994"/>
                  <a:pt x="1706666" y="159549"/>
                  <a:pt x="1695412" y="163031"/>
                </a:cubicBezTo>
                <a:cubicBezTo>
                  <a:pt x="1694169" y="163466"/>
                  <a:pt x="1693298" y="164336"/>
                  <a:pt x="1692054" y="164710"/>
                </a:cubicBezTo>
                <a:cubicBezTo>
                  <a:pt x="1690500" y="165207"/>
                  <a:pt x="1688510" y="164896"/>
                  <a:pt x="1687018" y="165269"/>
                </a:cubicBezTo>
                <a:cubicBezTo>
                  <a:pt x="1678500" y="167632"/>
                  <a:pt x="1670106" y="171673"/>
                  <a:pt x="1662956" y="174596"/>
                </a:cubicBezTo>
                <a:cubicBezTo>
                  <a:pt x="1651514" y="178389"/>
                  <a:pt x="1642374" y="181560"/>
                  <a:pt x="1634043" y="184606"/>
                </a:cubicBezTo>
                <a:cubicBezTo>
                  <a:pt x="1633794" y="184731"/>
                  <a:pt x="1633608" y="185042"/>
                  <a:pt x="1633732" y="185290"/>
                </a:cubicBezTo>
                <a:cubicBezTo>
                  <a:pt x="1633794" y="185539"/>
                  <a:pt x="1634043" y="185663"/>
                  <a:pt x="1634230" y="185663"/>
                </a:cubicBezTo>
                <a:cubicBezTo>
                  <a:pt x="1634292" y="185663"/>
                  <a:pt x="1634354" y="185663"/>
                  <a:pt x="1634416" y="185663"/>
                </a:cubicBezTo>
                <a:cubicBezTo>
                  <a:pt x="1642623" y="182617"/>
                  <a:pt x="1651763" y="179508"/>
                  <a:pt x="1663018" y="175777"/>
                </a:cubicBezTo>
                <a:lnTo>
                  <a:pt x="1663018" y="175964"/>
                </a:lnTo>
                <a:cubicBezTo>
                  <a:pt x="1644737" y="185539"/>
                  <a:pt x="1622851" y="191259"/>
                  <a:pt x="1604384" y="200586"/>
                </a:cubicBezTo>
                <a:cubicBezTo>
                  <a:pt x="1603327" y="201519"/>
                  <a:pt x="1605130" y="202265"/>
                  <a:pt x="1603265" y="202824"/>
                </a:cubicBezTo>
                <a:cubicBezTo>
                  <a:pt x="1601338" y="201829"/>
                  <a:pt x="1599161" y="202451"/>
                  <a:pt x="1597917" y="203633"/>
                </a:cubicBezTo>
                <a:cubicBezTo>
                  <a:pt x="1597732" y="203695"/>
                  <a:pt x="1597607" y="203757"/>
                  <a:pt x="1597420" y="203819"/>
                </a:cubicBezTo>
                <a:cubicBezTo>
                  <a:pt x="1596425" y="204130"/>
                  <a:pt x="1595493" y="204441"/>
                  <a:pt x="1594685" y="205311"/>
                </a:cubicBezTo>
                <a:cubicBezTo>
                  <a:pt x="1594374" y="205498"/>
                  <a:pt x="1594000" y="205560"/>
                  <a:pt x="1593628" y="205684"/>
                </a:cubicBezTo>
                <a:cubicBezTo>
                  <a:pt x="1593130" y="205809"/>
                  <a:pt x="1592570" y="205995"/>
                  <a:pt x="1592073" y="206306"/>
                </a:cubicBezTo>
                <a:lnTo>
                  <a:pt x="1592073" y="206182"/>
                </a:lnTo>
                <a:cubicBezTo>
                  <a:pt x="1582249" y="209913"/>
                  <a:pt x="1573855" y="215073"/>
                  <a:pt x="1563596" y="218431"/>
                </a:cubicBezTo>
                <a:lnTo>
                  <a:pt x="1563596" y="218120"/>
                </a:lnTo>
                <a:cubicBezTo>
                  <a:pt x="1563596" y="218120"/>
                  <a:pt x="1564031" y="217809"/>
                  <a:pt x="1564280" y="217623"/>
                </a:cubicBezTo>
                <a:cubicBezTo>
                  <a:pt x="1564715" y="217374"/>
                  <a:pt x="1565151" y="217063"/>
                  <a:pt x="1565523" y="216628"/>
                </a:cubicBezTo>
                <a:cubicBezTo>
                  <a:pt x="1565834" y="216317"/>
                  <a:pt x="1565772" y="215819"/>
                  <a:pt x="1565523" y="215571"/>
                </a:cubicBezTo>
                <a:cubicBezTo>
                  <a:pt x="1565213" y="215260"/>
                  <a:pt x="1564715" y="215322"/>
                  <a:pt x="1564466" y="215571"/>
                </a:cubicBezTo>
                <a:cubicBezTo>
                  <a:pt x="1564218" y="215819"/>
                  <a:pt x="1563844" y="216068"/>
                  <a:pt x="1563534" y="216317"/>
                </a:cubicBezTo>
                <a:cubicBezTo>
                  <a:pt x="1563098" y="216628"/>
                  <a:pt x="1562539" y="216939"/>
                  <a:pt x="1562165" y="217436"/>
                </a:cubicBezTo>
                <a:lnTo>
                  <a:pt x="1561979" y="217187"/>
                </a:lnTo>
                <a:cubicBezTo>
                  <a:pt x="1560611" y="216503"/>
                  <a:pt x="1559243" y="218493"/>
                  <a:pt x="1559181" y="217187"/>
                </a:cubicBezTo>
                <a:cubicBezTo>
                  <a:pt x="1559430" y="214265"/>
                  <a:pt x="1561979" y="213705"/>
                  <a:pt x="1561979" y="210472"/>
                </a:cubicBezTo>
                <a:cubicBezTo>
                  <a:pt x="1561047" y="210348"/>
                  <a:pt x="1559492" y="210970"/>
                  <a:pt x="1559679" y="209788"/>
                </a:cubicBezTo>
                <a:cubicBezTo>
                  <a:pt x="1559430" y="209788"/>
                  <a:pt x="1558871" y="209539"/>
                  <a:pt x="1558684" y="209788"/>
                </a:cubicBezTo>
                <a:cubicBezTo>
                  <a:pt x="1558435" y="210223"/>
                  <a:pt x="1558248" y="210472"/>
                  <a:pt x="1558000" y="210907"/>
                </a:cubicBezTo>
                <a:cubicBezTo>
                  <a:pt x="1557751" y="211343"/>
                  <a:pt x="1557378" y="211591"/>
                  <a:pt x="1556943" y="212089"/>
                </a:cubicBezTo>
                <a:cubicBezTo>
                  <a:pt x="1556508" y="212586"/>
                  <a:pt x="1556321" y="213270"/>
                  <a:pt x="1556072" y="213830"/>
                </a:cubicBezTo>
                <a:cubicBezTo>
                  <a:pt x="1555824" y="214327"/>
                  <a:pt x="1554704" y="214700"/>
                  <a:pt x="1554704" y="214700"/>
                </a:cubicBezTo>
                <a:cubicBezTo>
                  <a:pt x="1554953" y="214265"/>
                  <a:pt x="1554891" y="213705"/>
                  <a:pt x="1554953" y="212959"/>
                </a:cubicBezTo>
                <a:cubicBezTo>
                  <a:pt x="1555016" y="212420"/>
                  <a:pt x="1555264" y="211902"/>
                  <a:pt x="1555637" y="211405"/>
                </a:cubicBezTo>
                <a:cubicBezTo>
                  <a:pt x="1556259" y="210596"/>
                  <a:pt x="1556321" y="210286"/>
                  <a:pt x="1556881" y="208731"/>
                </a:cubicBezTo>
                <a:cubicBezTo>
                  <a:pt x="1557378" y="207177"/>
                  <a:pt x="1558559" y="206431"/>
                  <a:pt x="1559181" y="205995"/>
                </a:cubicBezTo>
                <a:cubicBezTo>
                  <a:pt x="1557316" y="200275"/>
                  <a:pt x="1559741" y="196171"/>
                  <a:pt x="1560860" y="190886"/>
                </a:cubicBezTo>
                <a:cubicBezTo>
                  <a:pt x="1556818" y="187280"/>
                  <a:pt x="1555326" y="181124"/>
                  <a:pt x="1553026" y="175839"/>
                </a:cubicBezTo>
                <a:cubicBezTo>
                  <a:pt x="1549046" y="174969"/>
                  <a:pt x="1543451" y="175715"/>
                  <a:pt x="1541274" y="173103"/>
                </a:cubicBezTo>
                <a:cubicBezTo>
                  <a:pt x="1543326" y="171860"/>
                  <a:pt x="1541896" y="170057"/>
                  <a:pt x="1540715" y="169186"/>
                </a:cubicBezTo>
                <a:cubicBezTo>
                  <a:pt x="1541585" y="167570"/>
                  <a:pt x="1543389" y="166948"/>
                  <a:pt x="1542953" y="164150"/>
                </a:cubicBezTo>
                <a:cubicBezTo>
                  <a:pt x="1536611" y="163466"/>
                  <a:pt x="1531823" y="165269"/>
                  <a:pt x="1527346" y="165829"/>
                </a:cubicBezTo>
                <a:cubicBezTo>
                  <a:pt x="1525792" y="165953"/>
                  <a:pt x="1523927" y="165518"/>
                  <a:pt x="1522310" y="165829"/>
                </a:cubicBezTo>
                <a:cubicBezTo>
                  <a:pt x="1518269" y="166513"/>
                  <a:pt x="1514724" y="169622"/>
                  <a:pt x="1511118" y="169746"/>
                </a:cubicBezTo>
                <a:cubicBezTo>
                  <a:pt x="1507201" y="169870"/>
                  <a:pt x="1505709" y="170243"/>
                  <a:pt x="1502165" y="170803"/>
                </a:cubicBezTo>
                <a:cubicBezTo>
                  <a:pt x="1498248" y="171487"/>
                  <a:pt x="1493957" y="171114"/>
                  <a:pt x="1490973" y="172544"/>
                </a:cubicBezTo>
                <a:cubicBezTo>
                  <a:pt x="1488859" y="173539"/>
                  <a:pt x="1486683" y="176399"/>
                  <a:pt x="1484258" y="178140"/>
                </a:cubicBezTo>
                <a:cubicBezTo>
                  <a:pt x="1483014" y="179010"/>
                  <a:pt x="1481273" y="179508"/>
                  <a:pt x="1480341" y="180316"/>
                </a:cubicBezTo>
                <a:cubicBezTo>
                  <a:pt x="1476299" y="183922"/>
                  <a:pt x="1472319" y="193062"/>
                  <a:pt x="1470268" y="198161"/>
                </a:cubicBezTo>
                <a:cubicBezTo>
                  <a:pt x="1467594" y="204938"/>
                  <a:pt x="1466102" y="211218"/>
                  <a:pt x="1463552" y="218306"/>
                </a:cubicBezTo>
                <a:cubicBezTo>
                  <a:pt x="1455842" y="239447"/>
                  <a:pt x="1446081" y="259406"/>
                  <a:pt x="1438433" y="279676"/>
                </a:cubicBezTo>
                <a:cubicBezTo>
                  <a:pt x="1435137" y="288443"/>
                  <a:pt x="1433583" y="298080"/>
                  <a:pt x="1426681" y="303116"/>
                </a:cubicBezTo>
                <a:cubicBezTo>
                  <a:pt x="1426619" y="302246"/>
                  <a:pt x="1426744" y="301189"/>
                  <a:pt x="1425562" y="301438"/>
                </a:cubicBezTo>
                <a:cubicBezTo>
                  <a:pt x="1423573" y="303054"/>
                  <a:pt x="1421148" y="304111"/>
                  <a:pt x="1419406" y="305977"/>
                </a:cubicBezTo>
                <a:lnTo>
                  <a:pt x="1419655" y="305977"/>
                </a:lnTo>
                <a:cubicBezTo>
                  <a:pt x="1418598" y="306909"/>
                  <a:pt x="1417479" y="307780"/>
                  <a:pt x="1416422" y="308650"/>
                </a:cubicBezTo>
                <a:lnTo>
                  <a:pt x="1414619" y="310080"/>
                </a:lnTo>
                <a:cubicBezTo>
                  <a:pt x="1414619" y="310080"/>
                  <a:pt x="1414494" y="310080"/>
                  <a:pt x="1414433" y="310080"/>
                </a:cubicBezTo>
                <a:cubicBezTo>
                  <a:pt x="1414059" y="310205"/>
                  <a:pt x="1413748" y="310329"/>
                  <a:pt x="1413438" y="310329"/>
                </a:cubicBezTo>
                <a:cubicBezTo>
                  <a:pt x="1413064" y="310329"/>
                  <a:pt x="1412816" y="310702"/>
                  <a:pt x="1412816" y="311075"/>
                </a:cubicBezTo>
                <a:cubicBezTo>
                  <a:pt x="1412816" y="311448"/>
                  <a:pt x="1413126" y="311697"/>
                  <a:pt x="1413500" y="311697"/>
                </a:cubicBezTo>
                <a:cubicBezTo>
                  <a:pt x="1413500" y="311697"/>
                  <a:pt x="1413500" y="311697"/>
                  <a:pt x="1413562" y="311697"/>
                </a:cubicBezTo>
                <a:cubicBezTo>
                  <a:pt x="1413810" y="311697"/>
                  <a:pt x="1414059" y="311573"/>
                  <a:pt x="1414308" y="311510"/>
                </a:cubicBezTo>
                <a:lnTo>
                  <a:pt x="1414308" y="311510"/>
                </a:lnTo>
                <a:cubicBezTo>
                  <a:pt x="1412505" y="314681"/>
                  <a:pt x="1408650" y="317479"/>
                  <a:pt x="1405416" y="319904"/>
                </a:cubicBezTo>
                <a:cubicBezTo>
                  <a:pt x="1402183" y="322392"/>
                  <a:pt x="1398950" y="324879"/>
                  <a:pt x="1395903" y="327179"/>
                </a:cubicBezTo>
                <a:cubicBezTo>
                  <a:pt x="1389499" y="332216"/>
                  <a:pt x="1382162" y="336879"/>
                  <a:pt x="1376939" y="342288"/>
                </a:cubicBezTo>
                <a:cubicBezTo>
                  <a:pt x="1374017" y="345335"/>
                  <a:pt x="1372089" y="349314"/>
                  <a:pt x="1369105" y="352299"/>
                </a:cubicBezTo>
                <a:cubicBezTo>
                  <a:pt x="1366680" y="354724"/>
                  <a:pt x="1363322" y="356589"/>
                  <a:pt x="1360711" y="359014"/>
                </a:cubicBezTo>
                <a:cubicBezTo>
                  <a:pt x="1349954" y="369087"/>
                  <a:pt x="1339197" y="379595"/>
                  <a:pt x="1328876" y="389232"/>
                </a:cubicBezTo>
                <a:cubicBezTo>
                  <a:pt x="1327570" y="389046"/>
                  <a:pt x="1326700" y="389232"/>
                  <a:pt x="1326078" y="389730"/>
                </a:cubicBezTo>
                <a:cubicBezTo>
                  <a:pt x="1317187" y="404901"/>
                  <a:pt x="1301829" y="413481"/>
                  <a:pt x="1295363" y="431078"/>
                </a:cubicBezTo>
                <a:cubicBezTo>
                  <a:pt x="1297165" y="431762"/>
                  <a:pt x="1295798" y="429212"/>
                  <a:pt x="1297601" y="429896"/>
                </a:cubicBezTo>
                <a:cubicBezTo>
                  <a:pt x="1296047" y="433440"/>
                  <a:pt x="1294741" y="437171"/>
                  <a:pt x="1292564" y="439969"/>
                </a:cubicBezTo>
                <a:cubicBezTo>
                  <a:pt x="1292440" y="441772"/>
                  <a:pt x="1293559" y="442394"/>
                  <a:pt x="1293124" y="444508"/>
                </a:cubicBezTo>
                <a:cubicBezTo>
                  <a:pt x="1289331" y="451161"/>
                  <a:pt x="1288896" y="455327"/>
                  <a:pt x="1289207" y="463970"/>
                </a:cubicBezTo>
                <a:cubicBezTo>
                  <a:pt x="1289393" y="469441"/>
                  <a:pt x="1289829" y="470623"/>
                  <a:pt x="1291446" y="474042"/>
                </a:cubicBezTo>
                <a:cubicBezTo>
                  <a:pt x="1292440" y="476156"/>
                  <a:pt x="1293124" y="478954"/>
                  <a:pt x="1294243" y="481317"/>
                </a:cubicBezTo>
                <a:cubicBezTo>
                  <a:pt x="1295363" y="483804"/>
                  <a:pt x="1297228" y="485918"/>
                  <a:pt x="1298160" y="488032"/>
                </a:cubicBezTo>
                <a:cubicBezTo>
                  <a:pt x="1298844" y="489587"/>
                  <a:pt x="1298596" y="491265"/>
                  <a:pt x="1299280" y="492509"/>
                </a:cubicBezTo>
                <a:cubicBezTo>
                  <a:pt x="1301705" y="497048"/>
                  <a:pt x="1306990" y="500157"/>
                  <a:pt x="1309290" y="502582"/>
                </a:cubicBezTo>
                <a:cubicBezTo>
                  <a:pt x="1310783" y="500530"/>
                  <a:pt x="1312026" y="498229"/>
                  <a:pt x="1316005" y="498665"/>
                </a:cubicBezTo>
                <a:cubicBezTo>
                  <a:pt x="1316876" y="497670"/>
                  <a:pt x="1317560" y="496488"/>
                  <a:pt x="1318244" y="495307"/>
                </a:cubicBezTo>
                <a:cubicBezTo>
                  <a:pt x="1319425" y="494996"/>
                  <a:pt x="1321850" y="495991"/>
                  <a:pt x="1322099" y="494810"/>
                </a:cubicBezTo>
                <a:lnTo>
                  <a:pt x="1322782" y="494810"/>
                </a:lnTo>
                <a:cubicBezTo>
                  <a:pt x="1323715" y="495120"/>
                  <a:pt x="1323715" y="496364"/>
                  <a:pt x="1325456" y="495867"/>
                </a:cubicBezTo>
                <a:cubicBezTo>
                  <a:pt x="1326886" y="493939"/>
                  <a:pt x="1325207" y="490706"/>
                  <a:pt x="1327135" y="490333"/>
                </a:cubicBezTo>
                <a:cubicBezTo>
                  <a:pt x="1328814" y="493255"/>
                  <a:pt x="1331736" y="495058"/>
                  <a:pt x="1333850" y="497608"/>
                </a:cubicBezTo>
                <a:cubicBezTo>
                  <a:pt x="1336337" y="496364"/>
                  <a:pt x="1336772" y="493006"/>
                  <a:pt x="1341125" y="493690"/>
                </a:cubicBezTo>
                <a:cubicBezTo>
                  <a:pt x="1341996" y="492633"/>
                  <a:pt x="1342680" y="491452"/>
                  <a:pt x="1343364" y="490333"/>
                </a:cubicBezTo>
                <a:cubicBezTo>
                  <a:pt x="1344545" y="489960"/>
                  <a:pt x="1347032" y="491017"/>
                  <a:pt x="1347281" y="489773"/>
                </a:cubicBezTo>
                <a:lnTo>
                  <a:pt x="1347281" y="489773"/>
                </a:lnTo>
                <a:cubicBezTo>
                  <a:pt x="1347281" y="489773"/>
                  <a:pt x="1347840" y="489773"/>
                  <a:pt x="1347840" y="489773"/>
                </a:cubicBezTo>
                <a:cubicBezTo>
                  <a:pt x="1348897" y="490022"/>
                  <a:pt x="1348835" y="491328"/>
                  <a:pt x="1350576" y="490892"/>
                </a:cubicBezTo>
                <a:cubicBezTo>
                  <a:pt x="1352006" y="482623"/>
                  <a:pt x="1354617" y="475597"/>
                  <a:pt x="1359529" y="470809"/>
                </a:cubicBezTo>
                <a:cubicBezTo>
                  <a:pt x="1357788" y="467638"/>
                  <a:pt x="1360897" y="466332"/>
                  <a:pt x="1361208" y="463534"/>
                </a:cubicBezTo>
                <a:lnTo>
                  <a:pt x="1361084" y="463410"/>
                </a:lnTo>
                <a:cubicBezTo>
                  <a:pt x="1361084" y="463410"/>
                  <a:pt x="1361146" y="463410"/>
                  <a:pt x="1361208" y="463286"/>
                </a:cubicBezTo>
                <a:lnTo>
                  <a:pt x="1363696" y="459804"/>
                </a:lnTo>
                <a:cubicBezTo>
                  <a:pt x="1369727" y="451285"/>
                  <a:pt x="1376069" y="442518"/>
                  <a:pt x="1383530" y="435057"/>
                </a:cubicBezTo>
                <a:cubicBezTo>
                  <a:pt x="1383344" y="437420"/>
                  <a:pt x="1381665" y="440466"/>
                  <a:pt x="1380794" y="443327"/>
                </a:cubicBezTo>
                <a:cubicBezTo>
                  <a:pt x="1378681" y="450601"/>
                  <a:pt x="1376318" y="457627"/>
                  <a:pt x="1374079" y="465151"/>
                </a:cubicBezTo>
                <a:cubicBezTo>
                  <a:pt x="1372276" y="471058"/>
                  <a:pt x="1371157" y="477089"/>
                  <a:pt x="1369602" y="482996"/>
                </a:cubicBezTo>
                <a:cubicBezTo>
                  <a:pt x="1368981" y="485234"/>
                  <a:pt x="1367364" y="487410"/>
                  <a:pt x="1366805" y="489711"/>
                </a:cubicBezTo>
                <a:cubicBezTo>
                  <a:pt x="1366369" y="491576"/>
                  <a:pt x="1366867" y="493566"/>
                  <a:pt x="1366245" y="495245"/>
                </a:cubicBezTo>
                <a:cubicBezTo>
                  <a:pt x="1364566" y="500157"/>
                  <a:pt x="1363571" y="506934"/>
                  <a:pt x="1361768" y="512530"/>
                </a:cubicBezTo>
                <a:cubicBezTo>
                  <a:pt x="1360587" y="516199"/>
                  <a:pt x="1358473" y="519121"/>
                  <a:pt x="1357851" y="522603"/>
                </a:cubicBezTo>
                <a:cubicBezTo>
                  <a:pt x="1355177" y="537152"/>
                  <a:pt x="1350639" y="548096"/>
                  <a:pt x="1347218" y="561153"/>
                </a:cubicBezTo>
                <a:lnTo>
                  <a:pt x="1347343" y="561153"/>
                </a:lnTo>
                <a:cubicBezTo>
                  <a:pt x="1346784" y="561899"/>
                  <a:pt x="1346410" y="562583"/>
                  <a:pt x="1346286" y="562832"/>
                </a:cubicBezTo>
                <a:cubicBezTo>
                  <a:pt x="1346099" y="563143"/>
                  <a:pt x="1346286" y="563578"/>
                  <a:pt x="1346597" y="563764"/>
                </a:cubicBezTo>
                <a:cubicBezTo>
                  <a:pt x="1346721" y="563764"/>
                  <a:pt x="1346784" y="563827"/>
                  <a:pt x="1346907" y="563827"/>
                </a:cubicBezTo>
                <a:cubicBezTo>
                  <a:pt x="1347156" y="563827"/>
                  <a:pt x="1347405" y="563702"/>
                  <a:pt x="1347530" y="563453"/>
                </a:cubicBezTo>
                <a:cubicBezTo>
                  <a:pt x="1347653" y="563267"/>
                  <a:pt x="1347902" y="562769"/>
                  <a:pt x="1348276" y="562272"/>
                </a:cubicBezTo>
                <a:lnTo>
                  <a:pt x="1348276" y="562272"/>
                </a:lnTo>
                <a:cubicBezTo>
                  <a:pt x="1349457" y="562272"/>
                  <a:pt x="1350390" y="559225"/>
                  <a:pt x="1351073" y="560655"/>
                </a:cubicBezTo>
                <a:cubicBezTo>
                  <a:pt x="1346721" y="576386"/>
                  <a:pt x="1343115" y="594356"/>
                  <a:pt x="1339322" y="611392"/>
                </a:cubicBezTo>
                <a:cubicBezTo>
                  <a:pt x="1338079" y="617175"/>
                  <a:pt x="1335467" y="623268"/>
                  <a:pt x="1335405" y="628678"/>
                </a:cubicBezTo>
                <a:cubicBezTo>
                  <a:pt x="1335342" y="637569"/>
                  <a:pt x="1333850" y="644346"/>
                  <a:pt x="1332048" y="653238"/>
                </a:cubicBezTo>
                <a:cubicBezTo>
                  <a:pt x="1330741" y="659766"/>
                  <a:pt x="1329249" y="666730"/>
                  <a:pt x="1328690" y="673321"/>
                </a:cubicBezTo>
                <a:cubicBezTo>
                  <a:pt x="1327632" y="685943"/>
                  <a:pt x="1325519" y="694834"/>
                  <a:pt x="1323653" y="705778"/>
                </a:cubicBezTo>
                <a:cubicBezTo>
                  <a:pt x="1322534" y="712368"/>
                  <a:pt x="1320420" y="719394"/>
                  <a:pt x="1320296" y="725799"/>
                </a:cubicBezTo>
                <a:cubicBezTo>
                  <a:pt x="1320296" y="727291"/>
                  <a:pt x="1321042" y="729281"/>
                  <a:pt x="1320855" y="730897"/>
                </a:cubicBezTo>
                <a:cubicBezTo>
                  <a:pt x="1320669" y="732390"/>
                  <a:pt x="1319425" y="734068"/>
                  <a:pt x="1319176" y="735312"/>
                </a:cubicBezTo>
                <a:cubicBezTo>
                  <a:pt x="1317435" y="743271"/>
                  <a:pt x="1317063" y="754276"/>
                  <a:pt x="1315819" y="760991"/>
                </a:cubicBezTo>
                <a:cubicBezTo>
                  <a:pt x="1315072" y="765281"/>
                  <a:pt x="1315384" y="769634"/>
                  <a:pt x="1314700" y="773862"/>
                </a:cubicBezTo>
                <a:cubicBezTo>
                  <a:pt x="1313145" y="783624"/>
                  <a:pt x="1310845" y="793199"/>
                  <a:pt x="1309663" y="802899"/>
                </a:cubicBezTo>
                <a:cubicBezTo>
                  <a:pt x="1309415" y="805013"/>
                  <a:pt x="1309974" y="807438"/>
                  <a:pt x="1309663" y="809614"/>
                </a:cubicBezTo>
                <a:cubicBezTo>
                  <a:pt x="1308482" y="818630"/>
                  <a:pt x="1307052" y="831252"/>
                  <a:pt x="1307984" y="842071"/>
                </a:cubicBezTo>
                <a:cubicBezTo>
                  <a:pt x="1308669" y="850029"/>
                  <a:pt x="1307736" y="859294"/>
                  <a:pt x="1307425" y="867750"/>
                </a:cubicBezTo>
                <a:cubicBezTo>
                  <a:pt x="1306990" y="879066"/>
                  <a:pt x="1309290" y="889077"/>
                  <a:pt x="1311342" y="901264"/>
                </a:cubicBezTo>
                <a:cubicBezTo>
                  <a:pt x="1313270" y="912642"/>
                  <a:pt x="1314451" y="925388"/>
                  <a:pt x="1317311" y="930922"/>
                </a:cubicBezTo>
                <a:cubicBezTo>
                  <a:pt x="1317311" y="930176"/>
                  <a:pt x="1320358" y="932414"/>
                  <a:pt x="1318617" y="933658"/>
                </a:cubicBezTo>
                <a:cubicBezTo>
                  <a:pt x="1320731" y="934218"/>
                  <a:pt x="1319488" y="931544"/>
                  <a:pt x="1321415" y="931917"/>
                </a:cubicBezTo>
                <a:cubicBezTo>
                  <a:pt x="1317933" y="941679"/>
                  <a:pt x="1320482" y="956042"/>
                  <a:pt x="1324213" y="963752"/>
                </a:cubicBezTo>
                <a:cubicBezTo>
                  <a:pt x="1324275" y="964187"/>
                  <a:pt x="1324337" y="964622"/>
                  <a:pt x="1324399" y="965058"/>
                </a:cubicBezTo>
                <a:cubicBezTo>
                  <a:pt x="1324461" y="965742"/>
                  <a:pt x="1324586" y="966488"/>
                  <a:pt x="1324710" y="967172"/>
                </a:cubicBezTo>
                <a:cubicBezTo>
                  <a:pt x="1324773" y="967545"/>
                  <a:pt x="1325083" y="967793"/>
                  <a:pt x="1325456" y="967793"/>
                </a:cubicBezTo>
                <a:cubicBezTo>
                  <a:pt x="1325456" y="967793"/>
                  <a:pt x="1325581" y="967793"/>
                  <a:pt x="1325581" y="967793"/>
                </a:cubicBezTo>
                <a:cubicBezTo>
                  <a:pt x="1325954" y="967731"/>
                  <a:pt x="1326265" y="967296"/>
                  <a:pt x="1326202" y="966923"/>
                </a:cubicBezTo>
                <a:cubicBezTo>
                  <a:pt x="1326078" y="966239"/>
                  <a:pt x="1326016" y="965555"/>
                  <a:pt x="1325954" y="964933"/>
                </a:cubicBezTo>
                <a:cubicBezTo>
                  <a:pt x="1325891" y="964374"/>
                  <a:pt x="1325830" y="963752"/>
                  <a:pt x="1325705" y="963192"/>
                </a:cubicBezTo>
                <a:lnTo>
                  <a:pt x="1325954" y="963192"/>
                </a:lnTo>
                <a:cubicBezTo>
                  <a:pt x="1325270" y="955171"/>
                  <a:pt x="1326824" y="946964"/>
                  <a:pt x="1326514" y="940435"/>
                </a:cubicBezTo>
                <a:cubicBezTo>
                  <a:pt x="1326327" y="937264"/>
                  <a:pt x="1325394" y="934404"/>
                  <a:pt x="1328192" y="933160"/>
                </a:cubicBezTo>
                <a:cubicBezTo>
                  <a:pt x="1329685" y="941244"/>
                  <a:pt x="1328690" y="950819"/>
                  <a:pt x="1328192" y="959897"/>
                </a:cubicBezTo>
                <a:lnTo>
                  <a:pt x="1328441" y="959897"/>
                </a:lnTo>
                <a:cubicBezTo>
                  <a:pt x="1327881" y="965431"/>
                  <a:pt x="1328441" y="971400"/>
                  <a:pt x="1330120" y="977120"/>
                </a:cubicBezTo>
                <a:cubicBezTo>
                  <a:pt x="1330182" y="977369"/>
                  <a:pt x="1330431" y="977555"/>
                  <a:pt x="1330679" y="977555"/>
                </a:cubicBezTo>
                <a:cubicBezTo>
                  <a:pt x="1330679" y="977555"/>
                  <a:pt x="1330804" y="977555"/>
                  <a:pt x="1330866" y="977555"/>
                </a:cubicBezTo>
                <a:cubicBezTo>
                  <a:pt x="1331177" y="977431"/>
                  <a:pt x="1331363" y="977120"/>
                  <a:pt x="1331301" y="976809"/>
                </a:cubicBezTo>
                <a:cubicBezTo>
                  <a:pt x="1329746" y="971400"/>
                  <a:pt x="1329187" y="965742"/>
                  <a:pt x="1329623" y="960456"/>
                </a:cubicBezTo>
                <a:cubicBezTo>
                  <a:pt x="1329933" y="960332"/>
                  <a:pt x="1330120" y="960021"/>
                  <a:pt x="1330431" y="959959"/>
                </a:cubicBezTo>
                <a:cubicBezTo>
                  <a:pt x="1332234" y="968104"/>
                  <a:pt x="1333415" y="976747"/>
                  <a:pt x="1336026" y="983959"/>
                </a:cubicBezTo>
                <a:cubicBezTo>
                  <a:pt x="1338079" y="984333"/>
                  <a:pt x="1336711" y="981348"/>
                  <a:pt x="1338265" y="981161"/>
                </a:cubicBezTo>
                <a:cubicBezTo>
                  <a:pt x="1340814" y="982716"/>
                  <a:pt x="1341250" y="986447"/>
                  <a:pt x="1342182" y="989618"/>
                </a:cubicBezTo>
                <a:cubicBezTo>
                  <a:pt x="1346099" y="989369"/>
                  <a:pt x="1344359" y="985390"/>
                  <a:pt x="1344421" y="982343"/>
                </a:cubicBezTo>
                <a:cubicBezTo>
                  <a:pt x="1344607" y="975503"/>
                  <a:pt x="1344607" y="969161"/>
                  <a:pt x="1343861" y="964498"/>
                </a:cubicBezTo>
                <a:cubicBezTo>
                  <a:pt x="1342555" y="956228"/>
                  <a:pt x="1344421" y="947586"/>
                  <a:pt x="1344980" y="940497"/>
                </a:cubicBezTo>
                <a:cubicBezTo>
                  <a:pt x="1347902" y="950695"/>
                  <a:pt x="1345975" y="965742"/>
                  <a:pt x="1348648" y="976187"/>
                </a:cubicBezTo>
                <a:cubicBezTo>
                  <a:pt x="1348586" y="976312"/>
                  <a:pt x="1348524" y="976498"/>
                  <a:pt x="1348648" y="976685"/>
                </a:cubicBezTo>
                <a:cubicBezTo>
                  <a:pt x="1348960" y="977431"/>
                  <a:pt x="1348897" y="978301"/>
                  <a:pt x="1348897" y="979172"/>
                </a:cubicBezTo>
                <a:cubicBezTo>
                  <a:pt x="1348897" y="979669"/>
                  <a:pt x="1348897" y="980167"/>
                  <a:pt x="1348897" y="980664"/>
                </a:cubicBezTo>
                <a:cubicBezTo>
                  <a:pt x="1348897" y="980975"/>
                  <a:pt x="1349146" y="981224"/>
                  <a:pt x="1349457" y="981224"/>
                </a:cubicBezTo>
                <a:lnTo>
                  <a:pt x="1349457" y="981224"/>
                </a:lnTo>
                <a:cubicBezTo>
                  <a:pt x="1349768" y="981224"/>
                  <a:pt x="1350016" y="980913"/>
                  <a:pt x="1350016" y="980602"/>
                </a:cubicBezTo>
                <a:cubicBezTo>
                  <a:pt x="1350016" y="980167"/>
                  <a:pt x="1350016" y="979731"/>
                  <a:pt x="1350016" y="979234"/>
                </a:cubicBezTo>
                <a:cubicBezTo>
                  <a:pt x="1350016" y="978364"/>
                  <a:pt x="1350016" y="977493"/>
                  <a:pt x="1349768" y="976623"/>
                </a:cubicBezTo>
                <a:lnTo>
                  <a:pt x="1349954" y="976623"/>
                </a:lnTo>
                <a:cubicBezTo>
                  <a:pt x="1349954" y="976623"/>
                  <a:pt x="1349954" y="974446"/>
                  <a:pt x="1349954" y="974446"/>
                </a:cubicBezTo>
                <a:cubicBezTo>
                  <a:pt x="1352131" y="975193"/>
                  <a:pt x="1351322" y="972830"/>
                  <a:pt x="1352752" y="972768"/>
                </a:cubicBezTo>
                <a:cubicBezTo>
                  <a:pt x="1350576" y="961140"/>
                  <a:pt x="1351385" y="947772"/>
                  <a:pt x="1351633" y="935896"/>
                </a:cubicBezTo>
                <a:cubicBezTo>
                  <a:pt x="1351695" y="932414"/>
                  <a:pt x="1350265" y="928808"/>
                  <a:pt x="1353312" y="926445"/>
                </a:cubicBezTo>
                <a:lnTo>
                  <a:pt x="1353312" y="926445"/>
                </a:lnTo>
                <a:cubicBezTo>
                  <a:pt x="1353312" y="926445"/>
                  <a:pt x="1353374" y="926943"/>
                  <a:pt x="1353436" y="927192"/>
                </a:cubicBezTo>
                <a:cubicBezTo>
                  <a:pt x="1353498" y="927627"/>
                  <a:pt x="1353561" y="928124"/>
                  <a:pt x="1353685" y="928559"/>
                </a:cubicBezTo>
                <a:cubicBezTo>
                  <a:pt x="1353747" y="928932"/>
                  <a:pt x="1354058" y="929181"/>
                  <a:pt x="1354431" y="929181"/>
                </a:cubicBezTo>
                <a:cubicBezTo>
                  <a:pt x="1354431" y="929181"/>
                  <a:pt x="1354556" y="929181"/>
                  <a:pt x="1354617" y="929181"/>
                </a:cubicBezTo>
                <a:cubicBezTo>
                  <a:pt x="1355053" y="929119"/>
                  <a:pt x="1355302" y="928684"/>
                  <a:pt x="1355177" y="928249"/>
                </a:cubicBezTo>
                <a:cubicBezTo>
                  <a:pt x="1355115" y="927813"/>
                  <a:pt x="1355053" y="927440"/>
                  <a:pt x="1354991" y="927005"/>
                </a:cubicBezTo>
                <a:cubicBezTo>
                  <a:pt x="1354991" y="926632"/>
                  <a:pt x="1354866" y="926259"/>
                  <a:pt x="1354804" y="925886"/>
                </a:cubicBezTo>
                <a:lnTo>
                  <a:pt x="1354991" y="925886"/>
                </a:lnTo>
                <a:cubicBezTo>
                  <a:pt x="1354991" y="925886"/>
                  <a:pt x="1354991" y="921658"/>
                  <a:pt x="1354991" y="921658"/>
                </a:cubicBezTo>
                <a:cubicBezTo>
                  <a:pt x="1354991" y="921658"/>
                  <a:pt x="1355053" y="921595"/>
                  <a:pt x="1355115" y="921533"/>
                </a:cubicBezTo>
                <a:cubicBezTo>
                  <a:pt x="1355675" y="919668"/>
                  <a:pt x="1355550" y="917865"/>
                  <a:pt x="1355426" y="916124"/>
                </a:cubicBezTo>
                <a:lnTo>
                  <a:pt x="1355426" y="915564"/>
                </a:lnTo>
                <a:cubicBezTo>
                  <a:pt x="1355426" y="915564"/>
                  <a:pt x="1355302" y="915253"/>
                  <a:pt x="1355240" y="915129"/>
                </a:cubicBezTo>
                <a:cubicBezTo>
                  <a:pt x="1355550" y="914445"/>
                  <a:pt x="1355737" y="913699"/>
                  <a:pt x="1355861" y="912953"/>
                </a:cubicBezTo>
                <a:cubicBezTo>
                  <a:pt x="1355923" y="912518"/>
                  <a:pt x="1356048" y="912082"/>
                  <a:pt x="1356172" y="911647"/>
                </a:cubicBezTo>
                <a:cubicBezTo>
                  <a:pt x="1356296" y="911336"/>
                  <a:pt x="1356110" y="910963"/>
                  <a:pt x="1355737" y="910839"/>
                </a:cubicBezTo>
                <a:cubicBezTo>
                  <a:pt x="1355426" y="910714"/>
                  <a:pt x="1355053" y="910901"/>
                  <a:pt x="1354928" y="911274"/>
                </a:cubicBezTo>
                <a:cubicBezTo>
                  <a:pt x="1354804" y="911709"/>
                  <a:pt x="1354679" y="912207"/>
                  <a:pt x="1354617" y="912704"/>
                </a:cubicBezTo>
                <a:cubicBezTo>
                  <a:pt x="1354494" y="913326"/>
                  <a:pt x="1354307" y="913948"/>
                  <a:pt x="1354058" y="914507"/>
                </a:cubicBezTo>
                <a:cubicBezTo>
                  <a:pt x="1353996" y="914507"/>
                  <a:pt x="1353933" y="914507"/>
                  <a:pt x="1353871" y="914507"/>
                </a:cubicBezTo>
                <a:cubicBezTo>
                  <a:pt x="1353498" y="914196"/>
                  <a:pt x="1353187" y="913886"/>
                  <a:pt x="1352815" y="913699"/>
                </a:cubicBezTo>
                <a:cubicBezTo>
                  <a:pt x="1352815" y="913699"/>
                  <a:pt x="1352815" y="913699"/>
                  <a:pt x="1352815" y="913699"/>
                </a:cubicBezTo>
                <a:lnTo>
                  <a:pt x="1352815" y="913699"/>
                </a:lnTo>
                <a:cubicBezTo>
                  <a:pt x="1352877" y="911274"/>
                  <a:pt x="1353561" y="909595"/>
                  <a:pt x="1353933" y="907481"/>
                </a:cubicBezTo>
                <a:lnTo>
                  <a:pt x="1353871" y="907481"/>
                </a:lnTo>
                <a:cubicBezTo>
                  <a:pt x="1355302" y="906486"/>
                  <a:pt x="1355550" y="904870"/>
                  <a:pt x="1355675" y="903626"/>
                </a:cubicBezTo>
                <a:cubicBezTo>
                  <a:pt x="1355737" y="903004"/>
                  <a:pt x="1355799" y="902445"/>
                  <a:pt x="1355986" y="901947"/>
                </a:cubicBezTo>
                <a:cubicBezTo>
                  <a:pt x="1358162" y="898030"/>
                  <a:pt x="1356794" y="889636"/>
                  <a:pt x="1359032" y="887460"/>
                </a:cubicBezTo>
                <a:cubicBezTo>
                  <a:pt x="1361643" y="893491"/>
                  <a:pt x="1359529" y="899460"/>
                  <a:pt x="1359032" y="905865"/>
                </a:cubicBezTo>
                <a:cubicBezTo>
                  <a:pt x="1358721" y="909720"/>
                  <a:pt x="1359281" y="914010"/>
                  <a:pt x="1359032" y="918051"/>
                </a:cubicBezTo>
                <a:cubicBezTo>
                  <a:pt x="1358100" y="934715"/>
                  <a:pt x="1358037" y="957845"/>
                  <a:pt x="1359592" y="976125"/>
                </a:cubicBezTo>
                <a:cubicBezTo>
                  <a:pt x="1362389" y="975690"/>
                  <a:pt x="1362701" y="972332"/>
                  <a:pt x="1363509" y="969970"/>
                </a:cubicBezTo>
                <a:cubicBezTo>
                  <a:pt x="1364380" y="967545"/>
                  <a:pt x="1365809" y="964560"/>
                  <a:pt x="1366307" y="962135"/>
                </a:cubicBezTo>
                <a:cubicBezTo>
                  <a:pt x="1367364" y="957285"/>
                  <a:pt x="1366680" y="951814"/>
                  <a:pt x="1367426" y="946529"/>
                </a:cubicBezTo>
                <a:cubicBezTo>
                  <a:pt x="1367861" y="943544"/>
                  <a:pt x="1369230" y="940995"/>
                  <a:pt x="1369664" y="938135"/>
                </a:cubicBezTo>
                <a:cubicBezTo>
                  <a:pt x="1370846" y="930611"/>
                  <a:pt x="1369105" y="922031"/>
                  <a:pt x="1370224" y="914694"/>
                </a:cubicBezTo>
                <a:cubicBezTo>
                  <a:pt x="1369540" y="912953"/>
                  <a:pt x="1368110" y="915129"/>
                  <a:pt x="1367986" y="912518"/>
                </a:cubicBezTo>
                <a:cubicBezTo>
                  <a:pt x="1367675" y="906984"/>
                  <a:pt x="1370224" y="904248"/>
                  <a:pt x="1370784" y="899585"/>
                </a:cubicBezTo>
                <a:cubicBezTo>
                  <a:pt x="1368794" y="898776"/>
                  <a:pt x="1369292" y="896662"/>
                  <a:pt x="1367426" y="896787"/>
                </a:cubicBezTo>
                <a:cubicBezTo>
                  <a:pt x="1366121" y="893927"/>
                  <a:pt x="1368607" y="892683"/>
                  <a:pt x="1369105" y="890631"/>
                </a:cubicBezTo>
                <a:cubicBezTo>
                  <a:pt x="1369478" y="888952"/>
                  <a:pt x="1368669" y="886465"/>
                  <a:pt x="1370784" y="885097"/>
                </a:cubicBezTo>
                <a:lnTo>
                  <a:pt x="1369478" y="885968"/>
                </a:lnTo>
                <a:cubicBezTo>
                  <a:pt x="1369478" y="885968"/>
                  <a:pt x="1368794" y="883978"/>
                  <a:pt x="1368794" y="882610"/>
                </a:cubicBezTo>
                <a:cubicBezTo>
                  <a:pt x="1368794" y="881242"/>
                  <a:pt x="1368918" y="879501"/>
                  <a:pt x="1368669" y="878444"/>
                </a:cubicBezTo>
                <a:cubicBezTo>
                  <a:pt x="1368421" y="877387"/>
                  <a:pt x="1369043" y="875335"/>
                  <a:pt x="1369043" y="874030"/>
                </a:cubicBezTo>
                <a:cubicBezTo>
                  <a:pt x="1369043" y="872724"/>
                  <a:pt x="1369851" y="871605"/>
                  <a:pt x="1371655" y="871480"/>
                </a:cubicBezTo>
                <a:cubicBezTo>
                  <a:pt x="1373457" y="871356"/>
                  <a:pt x="1371903" y="872911"/>
                  <a:pt x="1371281" y="874341"/>
                </a:cubicBezTo>
                <a:cubicBezTo>
                  <a:pt x="1370597" y="875709"/>
                  <a:pt x="1370846" y="875833"/>
                  <a:pt x="1371157" y="877014"/>
                </a:cubicBezTo>
                <a:cubicBezTo>
                  <a:pt x="1371406" y="878196"/>
                  <a:pt x="1371903" y="878196"/>
                  <a:pt x="1371530" y="880123"/>
                </a:cubicBezTo>
                <a:cubicBezTo>
                  <a:pt x="1371157" y="882051"/>
                  <a:pt x="1370784" y="885097"/>
                  <a:pt x="1370784" y="885097"/>
                </a:cubicBezTo>
                <a:cubicBezTo>
                  <a:pt x="1371406" y="885595"/>
                  <a:pt x="1370970" y="887149"/>
                  <a:pt x="1372463" y="886714"/>
                </a:cubicBezTo>
                <a:cubicBezTo>
                  <a:pt x="1375261" y="881615"/>
                  <a:pt x="1374639" y="873968"/>
                  <a:pt x="1374701" y="868869"/>
                </a:cubicBezTo>
                <a:cubicBezTo>
                  <a:pt x="1374763" y="864268"/>
                  <a:pt x="1379240" y="859791"/>
                  <a:pt x="1375820" y="855501"/>
                </a:cubicBezTo>
                <a:lnTo>
                  <a:pt x="1375758" y="855501"/>
                </a:lnTo>
                <a:cubicBezTo>
                  <a:pt x="1375758" y="855501"/>
                  <a:pt x="1375758" y="855501"/>
                  <a:pt x="1375758" y="855501"/>
                </a:cubicBezTo>
                <a:cubicBezTo>
                  <a:pt x="1375758" y="855314"/>
                  <a:pt x="1375820" y="855190"/>
                  <a:pt x="1375882" y="855004"/>
                </a:cubicBezTo>
                <a:cubicBezTo>
                  <a:pt x="1376815" y="855004"/>
                  <a:pt x="1377561" y="854941"/>
                  <a:pt x="1378058" y="854444"/>
                </a:cubicBezTo>
                <a:cubicBezTo>
                  <a:pt x="1378991" y="847045"/>
                  <a:pt x="1380608" y="838526"/>
                  <a:pt x="1379737" y="831003"/>
                </a:cubicBezTo>
                <a:cubicBezTo>
                  <a:pt x="1382908" y="825469"/>
                  <a:pt x="1383405" y="817946"/>
                  <a:pt x="1383654" y="812101"/>
                </a:cubicBezTo>
                <a:cubicBezTo>
                  <a:pt x="1383779" y="808495"/>
                  <a:pt x="1385830" y="805075"/>
                  <a:pt x="1386453" y="801469"/>
                </a:cubicBezTo>
                <a:cubicBezTo>
                  <a:pt x="1386577" y="800723"/>
                  <a:pt x="1385830" y="799292"/>
                  <a:pt x="1385893" y="798609"/>
                </a:cubicBezTo>
                <a:cubicBezTo>
                  <a:pt x="1386577" y="789158"/>
                  <a:pt x="1390431" y="779893"/>
                  <a:pt x="1391489" y="770691"/>
                </a:cubicBezTo>
                <a:cubicBezTo>
                  <a:pt x="1391613" y="769509"/>
                  <a:pt x="1390867" y="768017"/>
                  <a:pt x="1390929" y="766774"/>
                </a:cubicBezTo>
                <a:cubicBezTo>
                  <a:pt x="1391240" y="759561"/>
                  <a:pt x="1396277" y="752908"/>
                  <a:pt x="1395965" y="745633"/>
                </a:cubicBezTo>
                <a:cubicBezTo>
                  <a:pt x="1394784" y="743768"/>
                  <a:pt x="1394535" y="741654"/>
                  <a:pt x="1394847" y="739416"/>
                </a:cubicBezTo>
                <a:cubicBezTo>
                  <a:pt x="1397147" y="724431"/>
                  <a:pt x="1402929" y="708389"/>
                  <a:pt x="1403800" y="692036"/>
                </a:cubicBezTo>
                <a:cubicBezTo>
                  <a:pt x="1407779" y="691850"/>
                  <a:pt x="1410639" y="688617"/>
                  <a:pt x="1414433" y="687497"/>
                </a:cubicBezTo>
                <a:cubicBezTo>
                  <a:pt x="1419842" y="685943"/>
                  <a:pt x="1423635" y="686316"/>
                  <a:pt x="1428360" y="684140"/>
                </a:cubicBezTo>
                <a:cubicBezTo>
                  <a:pt x="1438868" y="679477"/>
                  <a:pt x="1450868" y="676430"/>
                  <a:pt x="1459076" y="669653"/>
                </a:cubicBezTo>
                <a:cubicBezTo>
                  <a:pt x="1471698" y="673694"/>
                  <a:pt x="1482330" y="679539"/>
                  <a:pt x="1494268" y="684140"/>
                </a:cubicBezTo>
                <a:cubicBezTo>
                  <a:pt x="1497377" y="683021"/>
                  <a:pt x="1499491" y="684948"/>
                  <a:pt x="1501542" y="686378"/>
                </a:cubicBezTo>
                <a:cubicBezTo>
                  <a:pt x="1501357" y="687187"/>
                  <a:pt x="1500734" y="687497"/>
                  <a:pt x="1500983" y="688679"/>
                </a:cubicBezTo>
                <a:cubicBezTo>
                  <a:pt x="1513356" y="696762"/>
                  <a:pt x="1527968" y="701114"/>
                  <a:pt x="1542269" y="707083"/>
                </a:cubicBezTo>
                <a:cubicBezTo>
                  <a:pt x="1553088" y="711560"/>
                  <a:pt x="1563534" y="715602"/>
                  <a:pt x="1574663" y="719954"/>
                </a:cubicBezTo>
                <a:cubicBezTo>
                  <a:pt x="1579513" y="721757"/>
                  <a:pt x="1584301" y="724306"/>
                  <a:pt x="1589151" y="726047"/>
                </a:cubicBezTo>
                <a:cubicBezTo>
                  <a:pt x="1590519" y="726545"/>
                  <a:pt x="1592198" y="726172"/>
                  <a:pt x="1593628" y="726607"/>
                </a:cubicBezTo>
                <a:cubicBezTo>
                  <a:pt x="1597732" y="727975"/>
                  <a:pt x="1601772" y="730213"/>
                  <a:pt x="1605876" y="731706"/>
                </a:cubicBezTo>
                <a:cubicBezTo>
                  <a:pt x="1611970" y="733820"/>
                  <a:pt x="1617566" y="736058"/>
                  <a:pt x="1623162" y="737861"/>
                </a:cubicBezTo>
                <a:cubicBezTo>
                  <a:pt x="1630747" y="740224"/>
                  <a:pt x="1638893" y="742835"/>
                  <a:pt x="1645483" y="745136"/>
                </a:cubicBezTo>
                <a:cubicBezTo>
                  <a:pt x="1657422" y="749240"/>
                  <a:pt x="1668613" y="750110"/>
                  <a:pt x="1679556" y="755706"/>
                </a:cubicBezTo>
                <a:lnTo>
                  <a:pt x="1677878" y="755706"/>
                </a:lnTo>
                <a:lnTo>
                  <a:pt x="1677878" y="755893"/>
                </a:lnTo>
                <a:cubicBezTo>
                  <a:pt x="1677878" y="755893"/>
                  <a:pt x="1677256" y="755768"/>
                  <a:pt x="1676945" y="755768"/>
                </a:cubicBezTo>
                <a:cubicBezTo>
                  <a:pt x="1676137" y="755706"/>
                  <a:pt x="1675639" y="755644"/>
                  <a:pt x="1675391" y="755271"/>
                </a:cubicBezTo>
                <a:cubicBezTo>
                  <a:pt x="1675142" y="754960"/>
                  <a:pt x="1674645" y="754898"/>
                  <a:pt x="1674334" y="755147"/>
                </a:cubicBezTo>
                <a:cubicBezTo>
                  <a:pt x="1674023" y="755395"/>
                  <a:pt x="1673961" y="755893"/>
                  <a:pt x="1674209" y="756204"/>
                </a:cubicBezTo>
                <a:cubicBezTo>
                  <a:pt x="1674893" y="757074"/>
                  <a:pt x="1675950" y="757198"/>
                  <a:pt x="1676821" y="757261"/>
                </a:cubicBezTo>
                <a:cubicBezTo>
                  <a:pt x="1677008" y="757261"/>
                  <a:pt x="1677132" y="757323"/>
                  <a:pt x="1677318" y="757323"/>
                </a:cubicBezTo>
                <a:lnTo>
                  <a:pt x="1677318" y="757323"/>
                </a:lnTo>
                <a:cubicBezTo>
                  <a:pt x="1684531" y="759996"/>
                  <a:pt x="1690375" y="762732"/>
                  <a:pt x="1697401" y="764597"/>
                </a:cubicBezTo>
                <a:cubicBezTo>
                  <a:pt x="1703122" y="766152"/>
                  <a:pt x="1709153" y="766214"/>
                  <a:pt x="1714687" y="767395"/>
                </a:cubicBezTo>
                <a:cubicBezTo>
                  <a:pt x="1716615" y="767831"/>
                  <a:pt x="1717796" y="769696"/>
                  <a:pt x="1719163" y="770193"/>
                </a:cubicBezTo>
                <a:cubicBezTo>
                  <a:pt x="1722646" y="771499"/>
                  <a:pt x="1726998" y="771810"/>
                  <a:pt x="1730915" y="773054"/>
                </a:cubicBezTo>
                <a:cubicBezTo>
                  <a:pt x="1738252" y="775354"/>
                  <a:pt x="1744719" y="777530"/>
                  <a:pt x="1752118" y="779769"/>
                </a:cubicBezTo>
                <a:cubicBezTo>
                  <a:pt x="1755910" y="780888"/>
                  <a:pt x="1760014" y="782132"/>
                  <a:pt x="1763310" y="782505"/>
                </a:cubicBezTo>
                <a:cubicBezTo>
                  <a:pt x="1770646" y="783375"/>
                  <a:pt x="1774377" y="785551"/>
                  <a:pt x="1780035" y="787044"/>
                </a:cubicBezTo>
                <a:cubicBezTo>
                  <a:pt x="1799621" y="791893"/>
                  <a:pt x="1820016" y="795873"/>
                  <a:pt x="1839788" y="800971"/>
                </a:cubicBezTo>
                <a:cubicBezTo>
                  <a:pt x="1844700" y="802215"/>
                  <a:pt x="1851229" y="804142"/>
                  <a:pt x="1856514" y="804889"/>
                </a:cubicBezTo>
                <a:cubicBezTo>
                  <a:pt x="1860866" y="805448"/>
                  <a:pt x="1862483" y="806443"/>
                  <a:pt x="1865467" y="807065"/>
                </a:cubicBezTo>
                <a:cubicBezTo>
                  <a:pt x="1872369" y="808619"/>
                  <a:pt x="1878524" y="808992"/>
                  <a:pt x="1883872" y="810422"/>
                </a:cubicBezTo>
                <a:cubicBezTo>
                  <a:pt x="1892825" y="812909"/>
                  <a:pt x="1900473" y="814899"/>
                  <a:pt x="1908991" y="817137"/>
                </a:cubicBezTo>
                <a:cubicBezTo>
                  <a:pt x="1912411" y="818070"/>
                  <a:pt x="1915147" y="819376"/>
                  <a:pt x="1918505" y="820495"/>
                </a:cubicBezTo>
                <a:cubicBezTo>
                  <a:pt x="1925842" y="823044"/>
                  <a:pt x="1934671" y="823542"/>
                  <a:pt x="1942505" y="825594"/>
                </a:cubicBezTo>
                <a:cubicBezTo>
                  <a:pt x="1946298" y="826526"/>
                  <a:pt x="1949780" y="828018"/>
                  <a:pt x="1953697" y="828951"/>
                </a:cubicBezTo>
                <a:cubicBezTo>
                  <a:pt x="1957614" y="829822"/>
                  <a:pt x="1961532" y="831314"/>
                  <a:pt x="1965449" y="832309"/>
                </a:cubicBezTo>
                <a:cubicBezTo>
                  <a:pt x="1978132" y="835293"/>
                  <a:pt x="1990755" y="836288"/>
                  <a:pt x="2003377" y="837842"/>
                </a:cubicBezTo>
                <a:cubicBezTo>
                  <a:pt x="2004433" y="838091"/>
                  <a:pt x="2003812" y="840019"/>
                  <a:pt x="2005615" y="839583"/>
                </a:cubicBezTo>
                <a:cubicBezTo>
                  <a:pt x="2011459" y="840019"/>
                  <a:pt x="2015750" y="841511"/>
                  <a:pt x="2021222" y="839583"/>
                </a:cubicBezTo>
                <a:cubicBezTo>
                  <a:pt x="2023398" y="838775"/>
                  <a:pt x="2024890" y="836910"/>
                  <a:pt x="2026818" y="836226"/>
                </a:cubicBezTo>
                <a:cubicBezTo>
                  <a:pt x="2031170" y="834485"/>
                  <a:pt x="2034030" y="835293"/>
                  <a:pt x="2037450" y="835666"/>
                </a:cubicBezTo>
                <a:cubicBezTo>
                  <a:pt x="2045098" y="836412"/>
                  <a:pt x="2049450" y="831127"/>
                  <a:pt x="2056974" y="830008"/>
                </a:cubicBezTo>
                <a:cubicBezTo>
                  <a:pt x="2058963" y="828081"/>
                  <a:pt x="2061201" y="826402"/>
                  <a:pt x="2064248" y="825594"/>
                </a:cubicBezTo>
                <a:cubicBezTo>
                  <a:pt x="2068414" y="820184"/>
                  <a:pt x="2073077" y="815334"/>
                  <a:pt x="2074321" y="807127"/>
                </a:cubicBezTo>
                <a:lnTo>
                  <a:pt x="2074259" y="807127"/>
                </a:lnTo>
                <a:cubicBezTo>
                  <a:pt x="2074756" y="806443"/>
                  <a:pt x="2074943" y="805697"/>
                  <a:pt x="2075129" y="804951"/>
                </a:cubicBezTo>
                <a:cubicBezTo>
                  <a:pt x="2075316" y="804329"/>
                  <a:pt x="2075440" y="803707"/>
                  <a:pt x="2075751" y="803210"/>
                </a:cubicBezTo>
                <a:cubicBezTo>
                  <a:pt x="2075875" y="803023"/>
                  <a:pt x="2075751" y="802774"/>
                  <a:pt x="2075627" y="802712"/>
                </a:cubicBezTo>
                <a:cubicBezTo>
                  <a:pt x="2075440" y="802588"/>
                  <a:pt x="2075191" y="802712"/>
                  <a:pt x="2075129" y="802837"/>
                </a:cubicBezTo>
                <a:cubicBezTo>
                  <a:pt x="2074756" y="803458"/>
                  <a:pt x="2074570" y="804142"/>
                  <a:pt x="2074445" y="804826"/>
                </a:cubicBezTo>
                <a:cubicBezTo>
                  <a:pt x="2074259" y="805510"/>
                  <a:pt x="2074073" y="806132"/>
                  <a:pt x="2073761" y="806629"/>
                </a:cubicBezTo>
                <a:cubicBezTo>
                  <a:pt x="2071585" y="805759"/>
                  <a:pt x="2072766" y="801842"/>
                  <a:pt x="2072145" y="798857"/>
                </a:cubicBezTo>
                <a:cubicBezTo>
                  <a:pt x="2071399" y="795189"/>
                  <a:pt x="2068788" y="792204"/>
                  <a:pt x="2072145" y="791085"/>
                </a:cubicBezTo>
                <a:lnTo>
                  <a:pt x="2072020" y="790899"/>
                </a:lnTo>
                <a:cubicBezTo>
                  <a:pt x="2073761" y="790463"/>
                  <a:pt x="2075068" y="789158"/>
                  <a:pt x="2076249" y="788038"/>
                </a:cubicBezTo>
                <a:cubicBezTo>
                  <a:pt x="2076560" y="787727"/>
                  <a:pt x="2076870" y="787417"/>
                  <a:pt x="2077181" y="787168"/>
                </a:cubicBezTo>
                <a:cubicBezTo>
                  <a:pt x="2077368" y="786981"/>
                  <a:pt x="2077368" y="786733"/>
                  <a:pt x="2077181" y="786546"/>
                </a:cubicBezTo>
                <a:cubicBezTo>
                  <a:pt x="2076995" y="786360"/>
                  <a:pt x="2076746" y="786360"/>
                  <a:pt x="2076560" y="786546"/>
                </a:cubicBezTo>
                <a:cubicBezTo>
                  <a:pt x="2076249" y="786795"/>
                  <a:pt x="2075937" y="787106"/>
                  <a:pt x="2075627" y="787417"/>
                </a:cubicBezTo>
                <a:cubicBezTo>
                  <a:pt x="2074507" y="788474"/>
                  <a:pt x="2073389" y="789531"/>
                  <a:pt x="2071959" y="789966"/>
                </a:cubicBezTo>
                <a:lnTo>
                  <a:pt x="2071026" y="789966"/>
                </a:lnTo>
                <a:cubicBezTo>
                  <a:pt x="2071772" y="787914"/>
                  <a:pt x="2072643" y="785924"/>
                  <a:pt x="2073824" y="784370"/>
                </a:cubicBezTo>
                <a:cubicBezTo>
                  <a:pt x="2075068" y="782691"/>
                  <a:pt x="2073948" y="778650"/>
                  <a:pt x="2076498" y="778214"/>
                </a:cubicBezTo>
                <a:cubicBezTo>
                  <a:pt x="2076932" y="779334"/>
                  <a:pt x="2077119" y="780701"/>
                  <a:pt x="2077057" y="782380"/>
                </a:cubicBezTo>
                <a:cubicBezTo>
                  <a:pt x="2077057" y="782753"/>
                  <a:pt x="2077368" y="783064"/>
                  <a:pt x="2077741" y="783064"/>
                </a:cubicBezTo>
                <a:lnTo>
                  <a:pt x="2077741" y="783064"/>
                </a:lnTo>
                <a:cubicBezTo>
                  <a:pt x="2078114" y="783064"/>
                  <a:pt x="2078425" y="782753"/>
                  <a:pt x="2078425" y="782380"/>
                </a:cubicBezTo>
                <a:cubicBezTo>
                  <a:pt x="2078425" y="780453"/>
                  <a:pt x="2078238" y="778898"/>
                  <a:pt x="2077741" y="777593"/>
                </a:cubicBezTo>
                <a:cubicBezTo>
                  <a:pt x="2078052" y="775416"/>
                  <a:pt x="2077244" y="774359"/>
                  <a:pt x="2076622" y="773178"/>
                </a:cubicBezTo>
                <a:moveTo>
                  <a:pt x="1757714" y="710379"/>
                </a:moveTo>
                <a:lnTo>
                  <a:pt x="1757714" y="711125"/>
                </a:lnTo>
                <a:lnTo>
                  <a:pt x="1756594" y="711125"/>
                </a:lnTo>
                <a:lnTo>
                  <a:pt x="1756594" y="710068"/>
                </a:lnTo>
                <a:lnTo>
                  <a:pt x="1756594" y="710068"/>
                </a:lnTo>
                <a:cubicBezTo>
                  <a:pt x="1756968" y="710068"/>
                  <a:pt x="1757403" y="710130"/>
                  <a:pt x="1757776" y="710379"/>
                </a:cubicBezTo>
                <a:moveTo>
                  <a:pt x="1740926" y="708389"/>
                </a:moveTo>
                <a:cubicBezTo>
                  <a:pt x="1740802" y="709757"/>
                  <a:pt x="1738439" y="708762"/>
                  <a:pt x="1738128" y="708389"/>
                </a:cubicBezTo>
                <a:cubicBezTo>
                  <a:pt x="1738625" y="706772"/>
                  <a:pt x="1739931" y="708762"/>
                  <a:pt x="1740926" y="708389"/>
                </a:cubicBezTo>
                <a:moveTo>
                  <a:pt x="1657671" y="670585"/>
                </a:moveTo>
                <a:cubicBezTo>
                  <a:pt x="1657173" y="671518"/>
                  <a:pt x="1654872" y="670896"/>
                  <a:pt x="1654997" y="669901"/>
                </a:cubicBezTo>
                <a:cubicBezTo>
                  <a:pt x="1655867" y="669777"/>
                  <a:pt x="1656738" y="670150"/>
                  <a:pt x="1657671" y="670585"/>
                </a:cubicBezTo>
                <a:moveTo>
                  <a:pt x="1642064" y="665051"/>
                </a:moveTo>
                <a:cubicBezTo>
                  <a:pt x="1643183" y="664927"/>
                  <a:pt x="1644302" y="665300"/>
                  <a:pt x="1645483" y="665798"/>
                </a:cubicBezTo>
                <a:cubicBezTo>
                  <a:pt x="1645919" y="665984"/>
                  <a:pt x="1646416" y="666171"/>
                  <a:pt x="1646851" y="666295"/>
                </a:cubicBezTo>
                <a:lnTo>
                  <a:pt x="1646603" y="666481"/>
                </a:lnTo>
                <a:cubicBezTo>
                  <a:pt x="1647659" y="669155"/>
                  <a:pt x="1643058" y="666046"/>
                  <a:pt x="1641566" y="665922"/>
                </a:cubicBezTo>
                <a:cubicBezTo>
                  <a:pt x="1641566" y="665487"/>
                  <a:pt x="1641877" y="665300"/>
                  <a:pt x="1642002" y="665051"/>
                </a:cubicBezTo>
                <a:moveTo>
                  <a:pt x="1634540" y="662502"/>
                </a:moveTo>
                <a:cubicBezTo>
                  <a:pt x="1635411" y="662626"/>
                  <a:pt x="1636281" y="662875"/>
                  <a:pt x="1637090" y="663186"/>
                </a:cubicBezTo>
                <a:cubicBezTo>
                  <a:pt x="1636655" y="664243"/>
                  <a:pt x="1634976" y="663435"/>
                  <a:pt x="1634478" y="662813"/>
                </a:cubicBezTo>
                <a:cubicBezTo>
                  <a:pt x="1634478" y="662689"/>
                  <a:pt x="1634478" y="662626"/>
                  <a:pt x="1634540" y="662502"/>
                </a:cubicBezTo>
                <a:moveTo>
                  <a:pt x="1631556" y="661010"/>
                </a:moveTo>
                <a:lnTo>
                  <a:pt x="1631556" y="660886"/>
                </a:lnTo>
                <a:cubicBezTo>
                  <a:pt x="1631556" y="660886"/>
                  <a:pt x="1631618" y="660886"/>
                  <a:pt x="1631742" y="660948"/>
                </a:cubicBezTo>
                <a:cubicBezTo>
                  <a:pt x="1632426" y="661196"/>
                  <a:pt x="1633048" y="661445"/>
                  <a:pt x="1633359" y="661943"/>
                </a:cubicBezTo>
                <a:cubicBezTo>
                  <a:pt x="1633297" y="662191"/>
                  <a:pt x="1633235" y="662378"/>
                  <a:pt x="1633172" y="662626"/>
                </a:cubicBezTo>
                <a:cubicBezTo>
                  <a:pt x="1631431" y="663000"/>
                  <a:pt x="1628136" y="660637"/>
                  <a:pt x="1631556" y="661010"/>
                </a:cubicBezTo>
                <a:moveTo>
                  <a:pt x="1322845" y="492882"/>
                </a:moveTo>
                <a:lnTo>
                  <a:pt x="1322223" y="492882"/>
                </a:lnTo>
                <a:cubicBezTo>
                  <a:pt x="1316379" y="490271"/>
                  <a:pt x="1320855" y="485296"/>
                  <a:pt x="1321726" y="480571"/>
                </a:cubicBezTo>
                <a:cubicBezTo>
                  <a:pt x="1324959" y="482747"/>
                  <a:pt x="1322659" y="488778"/>
                  <a:pt x="1322845" y="492882"/>
                </a:cubicBezTo>
                <a:moveTo>
                  <a:pt x="1348648" y="665860"/>
                </a:moveTo>
                <a:cubicBezTo>
                  <a:pt x="1348027" y="663559"/>
                  <a:pt x="1349395" y="664305"/>
                  <a:pt x="1349706" y="661818"/>
                </a:cubicBezTo>
                <a:cubicBezTo>
                  <a:pt x="1349954" y="659393"/>
                  <a:pt x="1350203" y="660450"/>
                  <a:pt x="1350825" y="658088"/>
                </a:cubicBezTo>
                <a:cubicBezTo>
                  <a:pt x="1351508" y="655787"/>
                  <a:pt x="1351508" y="656782"/>
                  <a:pt x="1351633" y="653735"/>
                </a:cubicBezTo>
                <a:cubicBezTo>
                  <a:pt x="1351757" y="650626"/>
                  <a:pt x="1352255" y="651745"/>
                  <a:pt x="1352752" y="649694"/>
                </a:cubicBezTo>
                <a:cubicBezTo>
                  <a:pt x="1353312" y="647642"/>
                  <a:pt x="1353187" y="646958"/>
                  <a:pt x="1352752" y="645155"/>
                </a:cubicBezTo>
                <a:cubicBezTo>
                  <a:pt x="1352379" y="643351"/>
                  <a:pt x="1353561" y="641673"/>
                  <a:pt x="1354866" y="640243"/>
                </a:cubicBezTo>
                <a:cubicBezTo>
                  <a:pt x="1355115" y="639994"/>
                  <a:pt x="1355488" y="640678"/>
                  <a:pt x="1355488" y="641548"/>
                </a:cubicBezTo>
                <a:cubicBezTo>
                  <a:pt x="1355488" y="642481"/>
                  <a:pt x="1354991" y="643227"/>
                  <a:pt x="1354431" y="643911"/>
                </a:cubicBezTo>
                <a:cubicBezTo>
                  <a:pt x="1353933" y="644533"/>
                  <a:pt x="1354431" y="644906"/>
                  <a:pt x="1354991" y="646709"/>
                </a:cubicBezTo>
                <a:cubicBezTo>
                  <a:pt x="1355488" y="648512"/>
                  <a:pt x="1354991" y="648263"/>
                  <a:pt x="1354307" y="650067"/>
                </a:cubicBezTo>
                <a:cubicBezTo>
                  <a:pt x="1353685" y="651870"/>
                  <a:pt x="1354058" y="651745"/>
                  <a:pt x="1354182" y="653424"/>
                </a:cubicBezTo>
                <a:cubicBezTo>
                  <a:pt x="1354307" y="654730"/>
                  <a:pt x="1353747" y="657155"/>
                  <a:pt x="1353250" y="658771"/>
                </a:cubicBezTo>
                <a:cubicBezTo>
                  <a:pt x="1353810" y="656222"/>
                  <a:pt x="1353933" y="653611"/>
                  <a:pt x="1353001" y="651932"/>
                </a:cubicBezTo>
                <a:cubicBezTo>
                  <a:pt x="1351260" y="655103"/>
                  <a:pt x="1352379" y="661072"/>
                  <a:pt x="1349643" y="663124"/>
                </a:cubicBezTo>
                <a:cubicBezTo>
                  <a:pt x="1350576" y="666171"/>
                  <a:pt x="1350639" y="671269"/>
                  <a:pt x="1348897" y="674565"/>
                </a:cubicBezTo>
                <a:cubicBezTo>
                  <a:pt x="1348773" y="675435"/>
                  <a:pt x="1348027" y="676492"/>
                  <a:pt x="1348027" y="676989"/>
                </a:cubicBezTo>
                <a:cubicBezTo>
                  <a:pt x="1348027" y="676679"/>
                  <a:pt x="1348027" y="676306"/>
                  <a:pt x="1347965" y="675995"/>
                </a:cubicBezTo>
                <a:cubicBezTo>
                  <a:pt x="1348338" y="675559"/>
                  <a:pt x="1348648" y="675062"/>
                  <a:pt x="1348897" y="674565"/>
                </a:cubicBezTo>
                <a:lnTo>
                  <a:pt x="1348897" y="674378"/>
                </a:lnTo>
                <a:cubicBezTo>
                  <a:pt x="1348897" y="673508"/>
                  <a:pt x="1349146" y="672202"/>
                  <a:pt x="1349146" y="671269"/>
                </a:cubicBezTo>
                <a:cubicBezTo>
                  <a:pt x="1349146" y="670399"/>
                  <a:pt x="1349270" y="668160"/>
                  <a:pt x="1348648" y="665860"/>
                </a:cubicBezTo>
                <a:moveTo>
                  <a:pt x="1319736" y="878817"/>
                </a:moveTo>
                <a:cubicBezTo>
                  <a:pt x="1319736" y="877139"/>
                  <a:pt x="1319736" y="877263"/>
                  <a:pt x="1319860" y="876393"/>
                </a:cubicBezTo>
                <a:cubicBezTo>
                  <a:pt x="1320047" y="875460"/>
                  <a:pt x="1319736" y="874341"/>
                  <a:pt x="1319736" y="872537"/>
                </a:cubicBezTo>
                <a:cubicBezTo>
                  <a:pt x="1319736" y="870734"/>
                  <a:pt x="1320420" y="870859"/>
                  <a:pt x="1320544" y="869926"/>
                </a:cubicBezTo>
                <a:cubicBezTo>
                  <a:pt x="1320669" y="868993"/>
                  <a:pt x="1320544" y="867750"/>
                  <a:pt x="1320918" y="866071"/>
                </a:cubicBezTo>
                <a:cubicBezTo>
                  <a:pt x="1321290" y="864392"/>
                  <a:pt x="1321167" y="863584"/>
                  <a:pt x="1320918" y="862838"/>
                </a:cubicBezTo>
                <a:cubicBezTo>
                  <a:pt x="1320669" y="862029"/>
                  <a:pt x="1321042" y="860724"/>
                  <a:pt x="1321290" y="859729"/>
                </a:cubicBezTo>
                <a:cubicBezTo>
                  <a:pt x="1321539" y="858672"/>
                  <a:pt x="1321726" y="857677"/>
                  <a:pt x="1321290" y="856247"/>
                </a:cubicBezTo>
                <a:cubicBezTo>
                  <a:pt x="1320918" y="854817"/>
                  <a:pt x="1322348" y="850278"/>
                  <a:pt x="1322472" y="849781"/>
                </a:cubicBezTo>
                <a:cubicBezTo>
                  <a:pt x="1322472" y="849781"/>
                  <a:pt x="1323218" y="851459"/>
                  <a:pt x="1323218" y="852206"/>
                </a:cubicBezTo>
                <a:cubicBezTo>
                  <a:pt x="1323218" y="853014"/>
                  <a:pt x="1322969" y="854444"/>
                  <a:pt x="1322472" y="856247"/>
                </a:cubicBezTo>
                <a:cubicBezTo>
                  <a:pt x="1321974" y="858050"/>
                  <a:pt x="1322845" y="859169"/>
                  <a:pt x="1323094" y="858548"/>
                </a:cubicBezTo>
                <a:cubicBezTo>
                  <a:pt x="1323405" y="857926"/>
                  <a:pt x="1323902" y="857491"/>
                  <a:pt x="1324773" y="857926"/>
                </a:cubicBezTo>
                <a:cubicBezTo>
                  <a:pt x="1325705" y="858299"/>
                  <a:pt x="1324773" y="859169"/>
                  <a:pt x="1324773" y="859853"/>
                </a:cubicBezTo>
                <a:cubicBezTo>
                  <a:pt x="1324773" y="860475"/>
                  <a:pt x="1324648" y="861035"/>
                  <a:pt x="1324524" y="862154"/>
                </a:cubicBezTo>
                <a:cubicBezTo>
                  <a:pt x="1324399" y="863335"/>
                  <a:pt x="1324151" y="863335"/>
                  <a:pt x="1323218" y="864392"/>
                </a:cubicBezTo>
                <a:cubicBezTo>
                  <a:pt x="1322348" y="865387"/>
                  <a:pt x="1323094" y="865138"/>
                  <a:pt x="1323405" y="866817"/>
                </a:cubicBezTo>
                <a:cubicBezTo>
                  <a:pt x="1323653" y="868496"/>
                  <a:pt x="1323094" y="870175"/>
                  <a:pt x="1322845" y="871729"/>
                </a:cubicBezTo>
                <a:cubicBezTo>
                  <a:pt x="1322596" y="873284"/>
                  <a:pt x="1321726" y="874714"/>
                  <a:pt x="1321167" y="876517"/>
                </a:cubicBezTo>
                <a:cubicBezTo>
                  <a:pt x="1320669" y="878320"/>
                  <a:pt x="1319736" y="881926"/>
                  <a:pt x="1319736" y="881926"/>
                </a:cubicBezTo>
                <a:lnTo>
                  <a:pt x="1319736" y="878817"/>
                </a:lnTo>
                <a:close/>
                <a:moveTo>
                  <a:pt x="1320047" y="894051"/>
                </a:moveTo>
                <a:cubicBezTo>
                  <a:pt x="1320047" y="895170"/>
                  <a:pt x="1320171" y="896725"/>
                  <a:pt x="1319860" y="898155"/>
                </a:cubicBezTo>
                <a:cubicBezTo>
                  <a:pt x="1319612" y="899585"/>
                  <a:pt x="1319736" y="901139"/>
                  <a:pt x="1319736" y="901139"/>
                </a:cubicBezTo>
                <a:cubicBezTo>
                  <a:pt x="1319736" y="901139"/>
                  <a:pt x="1320047" y="902445"/>
                  <a:pt x="1319736" y="903191"/>
                </a:cubicBezTo>
                <a:cubicBezTo>
                  <a:pt x="1319488" y="903999"/>
                  <a:pt x="1319114" y="904745"/>
                  <a:pt x="1319114" y="906051"/>
                </a:cubicBezTo>
                <a:cubicBezTo>
                  <a:pt x="1319114" y="907357"/>
                  <a:pt x="1319798" y="908103"/>
                  <a:pt x="1318927" y="908849"/>
                </a:cubicBezTo>
                <a:cubicBezTo>
                  <a:pt x="1318058" y="909533"/>
                  <a:pt x="1317560" y="910155"/>
                  <a:pt x="1318181" y="911336"/>
                </a:cubicBezTo>
                <a:cubicBezTo>
                  <a:pt x="1318865" y="912518"/>
                  <a:pt x="1318990" y="913699"/>
                  <a:pt x="1318742" y="914570"/>
                </a:cubicBezTo>
                <a:cubicBezTo>
                  <a:pt x="1318493" y="915502"/>
                  <a:pt x="1318306" y="917554"/>
                  <a:pt x="1318493" y="917927"/>
                </a:cubicBezTo>
                <a:cubicBezTo>
                  <a:pt x="1318617" y="918300"/>
                  <a:pt x="1319114" y="919606"/>
                  <a:pt x="1318617" y="919357"/>
                </a:cubicBezTo>
                <a:cubicBezTo>
                  <a:pt x="1318058" y="919108"/>
                  <a:pt x="1317063" y="917305"/>
                  <a:pt x="1317063" y="915253"/>
                </a:cubicBezTo>
                <a:cubicBezTo>
                  <a:pt x="1317063" y="913202"/>
                  <a:pt x="1316503" y="910466"/>
                  <a:pt x="1317187" y="907979"/>
                </a:cubicBezTo>
                <a:cubicBezTo>
                  <a:pt x="1317311" y="907481"/>
                  <a:pt x="1317435" y="906984"/>
                  <a:pt x="1317622" y="906424"/>
                </a:cubicBezTo>
                <a:cubicBezTo>
                  <a:pt x="1317684" y="907606"/>
                  <a:pt x="1318119" y="908600"/>
                  <a:pt x="1318927" y="908849"/>
                </a:cubicBezTo>
                <a:cubicBezTo>
                  <a:pt x="1318555" y="906176"/>
                  <a:pt x="1319674" y="902134"/>
                  <a:pt x="1318368" y="900393"/>
                </a:cubicBezTo>
                <a:cubicBezTo>
                  <a:pt x="1318679" y="902072"/>
                  <a:pt x="1318181" y="904248"/>
                  <a:pt x="1317622" y="906300"/>
                </a:cubicBezTo>
                <a:cubicBezTo>
                  <a:pt x="1317560" y="904186"/>
                  <a:pt x="1318181" y="901450"/>
                  <a:pt x="1318368" y="900393"/>
                </a:cubicBezTo>
                <a:cubicBezTo>
                  <a:pt x="1317933" y="898279"/>
                  <a:pt x="1317933" y="896973"/>
                  <a:pt x="1318181" y="895170"/>
                </a:cubicBezTo>
                <a:cubicBezTo>
                  <a:pt x="1318493" y="893367"/>
                  <a:pt x="1318617" y="891937"/>
                  <a:pt x="1318617" y="890569"/>
                </a:cubicBezTo>
                <a:cubicBezTo>
                  <a:pt x="1318617" y="889201"/>
                  <a:pt x="1318493" y="886652"/>
                  <a:pt x="1318742" y="886154"/>
                </a:cubicBezTo>
                <a:cubicBezTo>
                  <a:pt x="1318990" y="885657"/>
                  <a:pt x="1320793" y="883045"/>
                  <a:pt x="1320420" y="884351"/>
                </a:cubicBezTo>
                <a:cubicBezTo>
                  <a:pt x="1320296" y="884724"/>
                  <a:pt x="1321042" y="887336"/>
                  <a:pt x="1320420" y="889512"/>
                </a:cubicBezTo>
                <a:cubicBezTo>
                  <a:pt x="1319736" y="891688"/>
                  <a:pt x="1320047" y="892870"/>
                  <a:pt x="1320047" y="894051"/>
                </a:cubicBezTo>
                <a:moveTo>
                  <a:pt x="1324026" y="897160"/>
                </a:moveTo>
                <a:cubicBezTo>
                  <a:pt x="1323777" y="898403"/>
                  <a:pt x="1323902" y="898652"/>
                  <a:pt x="1323902" y="900393"/>
                </a:cubicBezTo>
                <a:cubicBezTo>
                  <a:pt x="1323902" y="902134"/>
                  <a:pt x="1323405" y="903067"/>
                  <a:pt x="1323405" y="904372"/>
                </a:cubicBezTo>
                <a:cubicBezTo>
                  <a:pt x="1323405" y="905678"/>
                  <a:pt x="1322721" y="905554"/>
                  <a:pt x="1322721" y="907108"/>
                </a:cubicBezTo>
                <a:cubicBezTo>
                  <a:pt x="1322721" y="908663"/>
                  <a:pt x="1321850" y="908787"/>
                  <a:pt x="1322223" y="909782"/>
                </a:cubicBezTo>
                <a:cubicBezTo>
                  <a:pt x="1322596" y="910839"/>
                  <a:pt x="1323405" y="909782"/>
                  <a:pt x="1323405" y="911461"/>
                </a:cubicBezTo>
                <a:cubicBezTo>
                  <a:pt x="1323405" y="913139"/>
                  <a:pt x="1322721" y="915627"/>
                  <a:pt x="1322845" y="917057"/>
                </a:cubicBezTo>
                <a:cubicBezTo>
                  <a:pt x="1322969" y="918424"/>
                  <a:pt x="1323529" y="919233"/>
                  <a:pt x="1322969" y="920414"/>
                </a:cubicBezTo>
                <a:cubicBezTo>
                  <a:pt x="1322472" y="921533"/>
                  <a:pt x="1321850" y="922466"/>
                  <a:pt x="1321726" y="923399"/>
                </a:cubicBezTo>
                <a:cubicBezTo>
                  <a:pt x="1321664" y="922715"/>
                  <a:pt x="1321539" y="922031"/>
                  <a:pt x="1320606" y="922279"/>
                </a:cubicBezTo>
                <a:cubicBezTo>
                  <a:pt x="1321167" y="920414"/>
                  <a:pt x="1322099" y="917678"/>
                  <a:pt x="1321539" y="915875"/>
                </a:cubicBezTo>
                <a:cubicBezTo>
                  <a:pt x="1321042" y="914072"/>
                  <a:pt x="1321042" y="913823"/>
                  <a:pt x="1321290" y="912766"/>
                </a:cubicBezTo>
                <a:cubicBezTo>
                  <a:pt x="1321539" y="911709"/>
                  <a:pt x="1320793" y="912642"/>
                  <a:pt x="1320669" y="910839"/>
                </a:cubicBezTo>
                <a:cubicBezTo>
                  <a:pt x="1320544" y="909036"/>
                  <a:pt x="1320544" y="908352"/>
                  <a:pt x="1320669" y="906922"/>
                </a:cubicBezTo>
                <a:cubicBezTo>
                  <a:pt x="1320731" y="906362"/>
                  <a:pt x="1320980" y="905865"/>
                  <a:pt x="1321290" y="905243"/>
                </a:cubicBezTo>
                <a:cubicBezTo>
                  <a:pt x="1321415" y="903999"/>
                  <a:pt x="1322099" y="902507"/>
                  <a:pt x="1322285" y="901574"/>
                </a:cubicBezTo>
                <a:cubicBezTo>
                  <a:pt x="1322223" y="898839"/>
                  <a:pt x="1322472" y="898217"/>
                  <a:pt x="1322285" y="896476"/>
                </a:cubicBezTo>
                <a:cubicBezTo>
                  <a:pt x="1323343" y="896289"/>
                  <a:pt x="1324151" y="895854"/>
                  <a:pt x="1324648" y="895046"/>
                </a:cubicBezTo>
                <a:cubicBezTo>
                  <a:pt x="1324399" y="895792"/>
                  <a:pt x="1324151" y="896538"/>
                  <a:pt x="1324026" y="897160"/>
                </a:cubicBezTo>
                <a:moveTo>
                  <a:pt x="1325456" y="888641"/>
                </a:moveTo>
                <a:cubicBezTo>
                  <a:pt x="1324897" y="889574"/>
                  <a:pt x="1323405" y="889947"/>
                  <a:pt x="1324275" y="890631"/>
                </a:cubicBezTo>
                <a:cubicBezTo>
                  <a:pt x="1325207" y="891253"/>
                  <a:pt x="1325083" y="890942"/>
                  <a:pt x="1325083" y="892621"/>
                </a:cubicBezTo>
                <a:cubicBezTo>
                  <a:pt x="1325207" y="893616"/>
                  <a:pt x="1325021" y="894424"/>
                  <a:pt x="1324710" y="894984"/>
                </a:cubicBezTo>
                <a:cubicBezTo>
                  <a:pt x="1324897" y="894237"/>
                  <a:pt x="1325083" y="893429"/>
                  <a:pt x="1325083" y="892621"/>
                </a:cubicBezTo>
                <a:cubicBezTo>
                  <a:pt x="1324337" y="892496"/>
                  <a:pt x="1324026" y="891875"/>
                  <a:pt x="1322845" y="892061"/>
                </a:cubicBezTo>
                <a:cubicBezTo>
                  <a:pt x="1323156" y="892745"/>
                  <a:pt x="1322285" y="894486"/>
                  <a:pt x="1322285" y="896103"/>
                </a:cubicBezTo>
                <a:cubicBezTo>
                  <a:pt x="1322285" y="894611"/>
                  <a:pt x="1322036" y="892870"/>
                  <a:pt x="1322845" y="892061"/>
                </a:cubicBezTo>
                <a:cubicBezTo>
                  <a:pt x="1322472" y="891377"/>
                  <a:pt x="1322596" y="889077"/>
                  <a:pt x="1322596" y="888641"/>
                </a:cubicBezTo>
                <a:cubicBezTo>
                  <a:pt x="1322596" y="888268"/>
                  <a:pt x="1324026" y="882362"/>
                  <a:pt x="1324399" y="884165"/>
                </a:cubicBezTo>
                <a:cubicBezTo>
                  <a:pt x="1324586" y="884911"/>
                  <a:pt x="1323405" y="888766"/>
                  <a:pt x="1324151" y="888144"/>
                </a:cubicBezTo>
                <a:cubicBezTo>
                  <a:pt x="1324897" y="887522"/>
                  <a:pt x="1325954" y="887771"/>
                  <a:pt x="1325456" y="888641"/>
                </a:cubicBezTo>
                <a:moveTo>
                  <a:pt x="1326389" y="868247"/>
                </a:moveTo>
                <a:cubicBezTo>
                  <a:pt x="1326700" y="867626"/>
                  <a:pt x="1327322" y="866444"/>
                  <a:pt x="1326202" y="866382"/>
                </a:cubicBezTo>
                <a:cubicBezTo>
                  <a:pt x="1326016" y="866693"/>
                  <a:pt x="1324835" y="868496"/>
                  <a:pt x="1326202" y="868558"/>
                </a:cubicBezTo>
                <a:cubicBezTo>
                  <a:pt x="1325519" y="869180"/>
                  <a:pt x="1326637" y="870983"/>
                  <a:pt x="1326078" y="872662"/>
                </a:cubicBezTo>
                <a:cubicBezTo>
                  <a:pt x="1325581" y="874341"/>
                  <a:pt x="1325705" y="876019"/>
                  <a:pt x="1325705" y="877698"/>
                </a:cubicBezTo>
                <a:cubicBezTo>
                  <a:pt x="1325705" y="879377"/>
                  <a:pt x="1324399" y="881056"/>
                  <a:pt x="1324399" y="881056"/>
                </a:cubicBezTo>
                <a:lnTo>
                  <a:pt x="1324399" y="878569"/>
                </a:lnTo>
                <a:cubicBezTo>
                  <a:pt x="1324399" y="877574"/>
                  <a:pt x="1324897" y="875584"/>
                  <a:pt x="1325083" y="873905"/>
                </a:cubicBezTo>
                <a:cubicBezTo>
                  <a:pt x="1325207" y="872227"/>
                  <a:pt x="1325207" y="871480"/>
                  <a:pt x="1325207" y="868993"/>
                </a:cubicBezTo>
                <a:cubicBezTo>
                  <a:pt x="1325207" y="866506"/>
                  <a:pt x="1325830" y="866444"/>
                  <a:pt x="1326327" y="864890"/>
                </a:cubicBezTo>
                <a:cubicBezTo>
                  <a:pt x="1326886" y="863335"/>
                  <a:pt x="1326949" y="860724"/>
                  <a:pt x="1326886" y="860226"/>
                </a:cubicBezTo>
                <a:cubicBezTo>
                  <a:pt x="1327011" y="860910"/>
                  <a:pt x="1327384" y="864330"/>
                  <a:pt x="1327508" y="865512"/>
                </a:cubicBezTo>
                <a:cubicBezTo>
                  <a:pt x="1327570" y="866569"/>
                  <a:pt x="1326824" y="867750"/>
                  <a:pt x="1326389" y="868247"/>
                </a:cubicBezTo>
                <a:moveTo>
                  <a:pt x="1327322" y="928932"/>
                </a:moveTo>
                <a:cubicBezTo>
                  <a:pt x="1325954" y="927875"/>
                  <a:pt x="1327011" y="924518"/>
                  <a:pt x="1327322" y="923336"/>
                </a:cubicBezTo>
                <a:cubicBezTo>
                  <a:pt x="1329249" y="924331"/>
                  <a:pt x="1327881" y="927254"/>
                  <a:pt x="1327322" y="928932"/>
                </a:cubicBezTo>
                <a:moveTo>
                  <a:pt x="1335342" y="793261"/>
                </a:moveTo>
                <a:cubicBezTo>
                  <a:pt x="1335342" y="792888"/>
                  <a:pt x="1335405" y="792453"/>
                  <a:pt x="1335716" y="792080"/>
                </a:cubicBezTo>
                <a:lnTo>
                  <a:pt x="1335716" y="792080"/>
                </a:lnTo>
                <a:cubicBezTo>
                  <a:pt x="1336400" y="792142"/>
                  <a:pt x="1336275" y="793261"/>
                  <a:pt x="1335342" y="793261"/>
                </a:cubicBezTo>
                <a:moveTo>
                  <a:pt x="1336897" y="774297"/>
                </a:moveTo>
                <a:lnTo>
                  <a:pt x="1336772" y="774297"/>
                </a:lnTo>
                <a:cubicBezTo>
                  <a:pt x="1337021" y="777530"/>
                  <a:pt x="1335529" y="781137"/>
                  <a:pt x="1335094" y="785178"/>
                </a:cubicBezTo>
                <a:lnTo>
                  <a:pt x="1334721" y="785924"/>
                </a:lnTo>
                <a:cubicBezTo>
                  <a:pt x="1334534" y="786297"/>
                  <a:pt x="1334721" y="786733"/>
                  <a:pt x="1335032" y="786857"/>
                </a:cubicBezTo>
                <a:cubicBezTo>
                  <a:pt x="1335156" y="786857"/>
                  <a:pt x="1335218" y="786919"/>
                  <a:pt x="1335342" y="786919"/>
                </a:cubicBezTo>
                <a:cubicBezTo>
                  <a:pt x="1335591" y="786919"/>
                  <a:pt x="1335840" y="786795"/>
                  <a:pt x="1335964" y="786546"/>
                </a:cubicBezTo>
                <a:lnTo>
                  <a:pt x="1336213" y="785987"/>
                </a:lnTo>
                <a:cubicBezTo>
                  <a:pt x="1337332" y="786422"/>
                  <a:pt x="1336400" y="789095"/>
                  <a:pt x="1336711" y="790401"/>
                </a:cubicBezTo>
                <a:cubicBezTo>
                  <a:pt x="1335903" y="791645"/>
                  <a:pt x="1334907" y="789282"/>
                  <a:pt x="1335032" y="791458"/>
                </a:cubicBezTo>
                <a:lnTo>
                  <a:pt x="1335156" y="791458"/>
                </a:lnTo>
                <a:cubicBezTo>
                  <a:pt x="1334534" y="792142"/>
                  <a:pt x="1334410" y="793075"/>
                  <a:pt x="1334659" y="793759"/>
                </a:cubicBezTo>
                <a:lnTo>
                  <a:pt x="1334410" y="793759"/>
                </a:lnTo>
                <a:lnTo>
                  <a:pt x="1334410" y="795375"/>
                </a:lnTo>
                <a:cubicBezTo>
                  <a:pt x="1334721" y="795375"/>
                  <a:pt x="1335094" y="795313"/>
                  <a:pt x="1334970" y="794816"/>
                </a:cubicBezTo>
                <a:cubicBezTo>
                  <a:pt x="1335840" y="793199"/>
                  <a:pt x="1335156" y="797427"/>
                  <a:pt x="1334410" y="797614"/>
                </a:cubicBezTo>
                <a:lnTo>
                  <a:pt x="1334410" y="797738"/>
                </a:lnTo>
                <a:cubicBezTo>
                  <a:pt x="1334410" y="797738"/>
                  <a:pt x="1334410" y="797738"/>
                  <a:pt x="1334410" y="797738"/>
                </a:cubicBezTo>
                <a:cubicBezTo>
                  <a:pt x="1334099" y="797862"/>
                  <a:pt x="1333602" y="798049"/>
                  <a:pt x="1333229" y="798546"/>
                </a:cubicBezTo>
                <a:cubicBezTo>
                  <a:pt x="1332980" y="798919"/>
                  <a:pt x="1333042" y="799417"/>
                  <a:pt x="1333415" y="799666"/>
                </a:cubicBezTo>
                <a:cubicBezTo>
                  <a:pt x="1333540" y="799790"/>
                  <a:pt x="1333726" y="799852"/>
                  <a:pt x="1333912" y="799852"/>
                </a:cubicBezTo>
                <a:cubicBezTo>
                  <a:pt x="1334161" y="799852"/>
                  <a:pt x="1334410" y="799728"/>
                  <a:pt x="1334534" y="799541"/>
                </a:cubicBezTo>
                <a:cubicBezTo>
                  <a:pt x="1334596" y="799417"/>
                  <a:pt x="1334721" y="799355"/>
                  <a:pt x="1334970" y="799230"/>
                </a:cubicBezTo>
                <a:lnTo>
                  <a:pt x="1334970" y="799230"/>
                </a:lnTo>
                <a:cubicBezTo>
                  <a:pt x="1334907" y="801406"/>
                  <a:pt x="1335342" y="804080"/>
                  <a:pt x="1333975" y="804826"/>
                </a:cubicBezTo>
                <a:lnTo>
                  <a:pt x="1333975" y="804826"/>
                </a:lnTo>
                <a:cubicBezTo>
                  <a:pt x="1333975" y="804826"/>
                  <a:pt x="1333975" y="804205"/>
                  <a:pt x="1333975" y="803894"/>
                </a:cubicBezTo>
                <a:cubicBezTo>
                  <a:pt x="1333975" y="803583"/>
                  <a:pt x="1333975" y="803272"/>
                  <a:pt x="1333975" y="802961"/>
                </a:cubicBezTo>
                <a:cubicBezTo>
                  <a:pt x="1333975" y="802774"/>
                  <a:pt x="1333788" y="802588"/>
                  <a:pt x="1333602" y="802588"/>
                </a:cubicBezTo>
                <a:lnTo>
                  <a:pt x="1333602" y="802588"/>
                </a:lnTo>
                <a:cubicBezTo>
                  <a:pt x="1333602" y="802588"/>
                  <a:pt x="1333229" y="802774"/>
                  <a:pt x="1333229" y="802961"/>
                </a:cubicBezTo>
                <a:cubicBezTo>
                  <a:pt x="1333229" y="803272"/>
                  <a:pt x="1333229" y="803583"/>
                  <a:pt x="1333229" y="803831"/>
                </a:cubicBezTo>
                <a:cubicBezTo>
                  <a:pt x="1333229" y="804453"/>
                  <a:pt x="1333229" y="804951"/>
                  <a:pt x="1333353" y="805262"/>
                </a:cubicBezTo>
                <a:lnTo>
                  <a:pt x="1333353" y="805386"/>
                </a:lnTo>
                <a:cubicBezTo>
                  <a:pt x="1333353" y="805386"/>
                  <a:pt x="1334099" y="805510"/>
                  <a:pt x="1334099" y="805510"/>
                </a:cubicBezTo>
                <a:cubicBezTo>
                  <a:pt x="1334099" y="805510"/>
                  <a:pt x="1334099" y="805510"/>
                  <a:pt x="1334099" y="805510"/>
                </a:cubicBezTo>
                <a:cubicBezTo>
                  <a:pt x="1334224" y="805510"/>
                  <a:pt x="1334286" y="805510"/>
                  <a:pt x="1334348" y="805386"/>
                </a:cubicBezTo>
                <a:lnTo>
                  <a:pt x="1334348" y="805386"/>
                </a:lnTo>
                <a:cubicBezTo>
                  <a:pt x="1333478" y="807873"/>
                  <a:pt x="1333726" y="811479"/>
                  <a:pt x="1333229" y="814402"/>
                </a:cubicBezTo>
                <a:cubicBezTo>
                  <a:pt x="1332420" y="815023"/>
                  <a:pt x="1330741" y="814837"/>
                  <a:pt x="1330990" y="816578"/>
                </a:cubicBezTo>
                <a:lnTo>
                  <a:pt x="1331239" y="816764"/>
                </a:lnTo>
                <a:cubicBezTo>
                  <a:pt x="1330866" y="817013"/>
                  <a:pt x="1330555" y="817386"/>
                  <a:pt x="1330306" y="817697"/>
                </a:cubicBezTo>
                <a:cubicBezTo>
                  <a:pt x="1330057" y="818008"/>
                  <a:pt x="1330120" y="818505"/>
                  <a:pt x="1330431" y="818754"/>
                </a:cubicBezTo>
                <a:cubicBezTo>
                  <a:pt x="1330555" y="818878"/>
                  <a:pt x="1330741" y="818941"/>
                  <a:pt x="1330928" y="818941"/>
                </a:cubicBezTo>
                <a:cubicBezTo>
                  <a:pt x="1331177" y="818941"/>
                  <a:pt x="1331363" y="818816"/>
                  <a:pt x="1331550" y="818630"/>
                </a:cubicBezTo>
                <a:cubicBezTo>
                  <a:pt x="1331550" y="818630"/>
                  <a:pt x="1331550" y="818630"/>
                  <a:pt x="1331550" y="818568"/>
                </a:cubicBezTo>
                <a:cubicBezTo>
                  <a:pt x="1332048" y="824288"/>
                  <a:pt x="1329374" y="829946"/>
                  <a:pt x="1329871" y="837780"/>
                </a:cubicBezTo>
                <a:cubicBezTo>
                  <a:pt x="1329374" y="837780"/>
                  <a:pt x="1329249" y="837532"/>
                  <a:pt x="1328939" y="837283"/>
                </a:cubicBezTo>
                <a:cubicBezTo>
                  <a:pt x="1328939" y="837096"/>
                  <a:pt x="1328876" y="836910"/>
                  <a:pt x="1328814" y="836723"/>
                </a:cubicBezTo>
                <a:lnTo>
                  <a:pt x="1328814" y="836350"/>
                </a:lnTo>
                <a:cubicBezTo>
                  <a:pt x="1328752" y="836039"/>
                  <a:pt x="1328441" y="835791"/>
                  <a:pt x="1328130" y="835853"/>
                </a:cubicBezTo>
                <a:cubicBezTo>
                  <a:pt x="1327819" y="835853"/>
                  <a:pt x="1327570" y="836164"/>
                  <a:pt x="1327632" y="836537"/>
                </a:cubicBezTo>
                <a:lnTo>
                  <a:pt x="1327632" y="836910"/>
                </a:lnTo>
                <a:cubicBezTo>
                  <a:pt x="1327695" y="837221"/>
                  <a:pt x="1327757" y="837532"/>
                  <a:pt x="1327819" y="837905"/>
                </a:cubicBezTo>
                <a:lnTo>
                  <a:pt x="1327632" y="837905"/>
                </a:lnTo>
                <a:cubicBezTo>
                  <a:pt x="1327135" y="840143"/>
                  <a:pt x="1327198" y="843003"/>
                  <a:pt x="1325954" y="844558"/>
                </a:cubicBezTo>
                <a:cubicBezTo>
                  <a:pt x="1325456" y="846920"/>
                  <a:pt x="1327260" y="851459"/>
                  <a:pt x="1324275" y="851273"/>
                </a:cubicBezTo>
                <a:cubicBezTo>
                  <a:pt x="1324461" y="846858"/>
                  <a:pt x="1326078" y="842817"/>
                  <a:pt x="1325394" y="838464"/>
                </a:cubicBezTo>
                <a:cubicBezTo>
                  <a:pt x="1325270" y="837718"/>
                  <a:pt x="1324337" y="836599"/>
                  <a:pt x="1324275" y="835666"/>
                </a:cubicBezTo>
                <a:cubicBezTo>
                  <a:pt x="1323964" y="828392"/>
                  <a:pt x="1328254" y="821739"/>
                  <a:pt x="1328192" y="814464"/>
                </a:cubicBezTo>
                <a:cubicBezTo>
                  <a:pt x="1328192" y="812661"/>
                  <a:pt x="1327011" y="811604"/>
                  <a:pt x="1327073" y="809925"/>
                </a:cubicBezTo>
                <a:cubicBezTo>
                  <a:pt x="1327198" y="807749"/>
                  <a:pt x="1328876" y="806754"/>
                  <a:pt x="1329311" y="804391"/>
                </a:cubicBezTo>
                <a:cubicBezTo>
                  <a:pt x="1326637" y="791085"/>
                  <a:pt x="1334721" y="783437"/>
                  <a:pt x="1334907" y="769696"/>
                </a:cubicBezTo>
                <a:cubicBezTo>
                  <a:pt x="1336151" y="769572"/>
                  <a:pt x="1337021" y="769883"/>
                  <a:pt x="1337146" y="770815"/>
                </a:cubicBezTo>
                <a:lnTo>
                  <a:pt x="1337208" y="770815"/>
                </a:lnTo>
                <a:cubicBezTo>
                  <a:pt x="1337208" y="771810"/>
                  <a:pt x="1337021" y="772929"/>
                  <a:pt x="1336711" y="774235"/>
                </a:cubicBezTo>
                <a:moveTo>
                  <a:pt x="1338451" y="774795"/>
                </a:moveTo>
                <a:cubicBezTo>
                  <a:pt x="1338079" y="774795"/>
                  <a:pt x="1337767" y="774795"/>
                  <a:pt x="1337892" y="774235"/>
                </a:cubicBezTo>
                <a:lnTo>
                  <a:pt x="1337892" y="774235"/>
                </a:lnTo>
                <a:cubicBezTo>
                  <a:pt x="1338203" y="772991"/>
                  <a:pt x="1338327" y="771872"/>
                  <a:pt x="1338389" y="770815"/>
                </a:cubicBezTo>
                <a:lnTo>
                  <a:pt x="1338513" y="770815"/>
                </a:lnTo>
                <a:cubicBezTo>
                  <a:pt x="1338513" y="770815"/>
                  <a:pt x="1338513" y="770318"/>
                  <a:pt x="1338513" y="770318"/>
                </a:cubicBezTo>
                <a:lnTo>
                  <a:pt x="1338513" y="770069"/>
                </a:lnTo>
                <a:cubicBezTo>
                  <a:pt x="1338513" y="770069"/>
                  <a:pt x="1338451" y="770069"/>
                  <a:pt x="1338451" y="770069"/>
                </a:cubicBezTo>
                <a:cubicBezTo>
                  <a:pt x="1338700" y="770193"/>
                  <a:pt x="1338887" y="770380"/>
                  <a:pt x="1339073" y="770504"/>
                </a:cubicBezTo>
                <a:cubicBezTo>
                  <a:pt x="1339322" y="772432"/>
                  <a:pt x="1338141" y="772805"/>
                  <a:pt x="1338513" y="774795"/>
                </a:cubicBezTo>
                <a:moveTo>
                  <a:pt x="1339011" y="769634"/>
                </a:moveTo>
                <a:cubicBezTo>
                  <a:pt x="1338700" y="767271"/>
                  <a:pt x="1339943" y="767271"/>
                  <a:pt x="1339571" y="769758"/>
                </a:cubicBezTo>
                <a:lnTo>
                  <a:pt x="1339571" y="770069"/>
                </a:lnTo>
                <a:cubicBezTo>
                  <a:pt x="1339571" y="770069"/>
                  <a:pt x="1339197" y="769758"/>
                  <a:pt x="1339011" y="769634"/>
                </a:cubicBezTo>
                <a:moveTo>
                  <a:pt x="1340690" y="741778"/>
                </a:moveTo>
                <a:cubicBezTo>
                  <a:pt x="1340192" y="743395"/>
                  <a:pt x="1339943" y="745136"/>
                  <a:pt x="1340068" y="747499"/>
                </a:cubicBezTo>
                <a:cubicBezTo>
                  <a:pt x="1340068" y="747623"/>
                  <a:pt x="1340130" y="747685"/>
                  <a:pt x="1340192" y="747810"/>
                </a:cubicBezTo>
                <a:cubicBezTo>
                  <a:pt x="1340379" y="752908"/>
                  <a:pt x="1336959" y="757696"/>
                  <a:pt x="1336835" y="763665"/>
                </a:cubicBezTo>
                <a:cubicBezTo>
                  <a:pt x="1334534" y="762359"/>
                  <a:pt x="1337767" y="756204"/>
                  <a:pt x="1335156" y="754152"/>
                </a:cubicBezTo>
                <a:cubicBezTo>
                  <a:pt x="1336213" y="746504"/>
                  <a:pt x="1339135" y="740659"/>
                  <a:pt x="1340192" y="732949"/>
                </a:cubicBezTo>
                <a:cubicBezTo>
                  <a:pt x="1340627" y="730897"/>
                  <a:pt x="1338079" y="731768"/>
                  <a:pt x="1337954" y="730213"/>
                </a:cubicBezTo>
                <a:cubicBezTo>
                  <a:pt x="1339571" y="728037"/>
                  <a:pt x="1338825" y="719519"/>
                  <a:pt x="1341871" y="722317"/>
                </a:cubicBezTo>
                <a:cubicBezTo>
                  <a:pt x="1343488" y="720389"/>
                  <a:pt x="1343798" y="717218"/>
                  <a:pt x="1343550" y="713425"/>
                </a:cubicBezTo>
                <a:lnTo>
                  <a:pt x="1343177" y="713301"/>
                </a:lnTo>
                <a:cubicBezTo>
                  <a:pt x="1343675" y="712804"/>
                  <a:pt x="1343923" y="712182"/>
                  <a:pt x="1344172" y="711560"/>
                </a:cubicBezTo>
                <a:cubicBezTo>
                  <a:pt x="1344421" y="710814"/>
                  <a:pt x="1344669" y="710192"/>
                  <a:pt x="1345291" y="709819"/>
                </a:cubicBezTo>
                <a:lnTo>
                  <a:pt x="1345291" y="710068"/>
                </a:lnTo>
                <a:cubicBezTo>
                  <a:pt x="1345851" y="710006"/>
                  <a:pt x="1346099" y="710876"/>
                  <a:pt x="1346348" y="710068"/>
                </a:cubicBezTo>
                <a:cubicBezTo>
                  <a:pt x="1347094" y="717467"/>
                  <a:pt x="1343052" y="727353"/>
                  <a:pt x="1342990" y="734068"/>
                </a:cubicBezTo>
                <a:cubicBezTo>
                  <a:pt x="1341809" y="734752"/>
                  <a:pt x="1340876" y="735685"/>
                  <a:pt x="1340192" y="736804"/>
                </a:cubicBezTo>
                <a:cubicBezTo>
                  <a:pt x="1339820" y="739043"/>
                  <a:pt x="1340690" y="740037"/>
                  <a:pt x="1340752" y="741778"/>
                </a:cubicBezTo>
                <a:moveTo>
                  <a:pt x="1346286" y="915502"/>
                </a:moveTo>
                <a:cubicBezTo>
                  <a:pt x="1347343" y="915253"/>
                  <a:pt x="1347094" y="917989"/>
                  <a:pt x="1345726" y="917119"/>
                </a:cubicBezTo>
                <a:lnTo>
                  <a:pt x="1345726" y="916062"/>
                </a:lnTo>
                <a:cubicBezTo>
                  <a:pt x="1346223" y="916124"/>
                  <a:pt x="1346223" y="915813"/>
                  <a:pt x="1346286" y="915502"/>
                </a:cubicBezTo>
                <a:moveTo>
                  <a:pt x="1341934" y="746877"/>
                </a:moveTo>
                <a:cubicBezTo>
                  <a:pt x="1341934" y="745074"/>
                  <a:pt x="1342058" y="743706"/>
                  <a:pt x="1342493" y="742462"/>
                </a:cubicBezTo>
                <a:cubicBezTo>
                  <a:pt x="1343798" y="743333"/>
                  <a:pt x="1342493" y="745882"/>
                  <a:pt x="1342431" y="746877"/>
                </a:cubicBezTo>
                <a:lnTo>
                  <a:pt x="1341934" y="746877"/>
                </a:lnTo>
                <a:close/>
                <a:moveTo>
                  <a:pt x="1342929" y="902134"/>
                </a:moveTo>
                <a:cubicBezTo>
                  <a:pt x="1342929" y="900642"/>
                  <a:pt x="1342742" y="898901"/>
                  <a:pt x="1343488" y="898217"/>
                </a:cubicBezTo>
                <a:cubicBezTo>
                  <a:pt x="1344296" y="898341"/>
                  <a:pt x="1344793" y="902818"/>
                  <a:pt x="1342929" y="902134"/>
                </a:cubicBezTo>
                <a:moveTo>
                  <a:pt x="1344607" y="930052"/>
                </a:moveTo>
                <a:cubicBezTo>
                  <a:pt x="1344110" y="927440"/>
                  <a:pt x="1345975" y="927316"/>
                  <a:pt x="1345726" y="924953"/>
                </a:cubicBezTo>
                <a:cubicBezTo>
                  <a:pt x="1346659" y="924829"/>
                  <a:pt x="1346659" y="925513"/>
                  <a:pt x="1347405" y="925575"/>
                </a:cubicBezTo>
                <a:cubicBezTo>
                  <a:pt x="1346784" y="927316"/>
                  <a:pt x="1346286" y="929306"/>
                  <a:pt x="1344607" y="930052"/>
                </a:cubicBezTo>
                <a:moveTo>
                  <a:pt x="1346286" y="900393"/>
                </a:moveTo>
                <a:cubicBezTo>
                  <a:pt x="1346535" y="898403"/>
                  <a:pt x="1347032" y="896662"/>
                  <a:pt x="1347405" y="894859"/>
                </a:cubicBezTo>
                <a:cubicBezTo>
                  <a:pt x="1349830" y="895357"/>
                  <a:pt x="1347467" y="899896"/>
                  <a:pt x="1346286" y="900393"/>
                </a:cubicBezTo>
                <a:moveTo>
                  <a:pt x="1347965" y="693280"/>
                </a:moveTo>
                <a:cubicBezTo>
                  <a:pt x="1349768" y="695021"/>
                  <a:pt x="1348960" y="698068"/>
                  <a:pt x="1347405" y="699498"/>
                </a:cubicBezTo>
                <a:cubicBezTo>
                  <a:pt x="1350141" y="702793"/>
                  <a:pt x="1346845" y="707208"/>
                  <a:pt x="1344607" y="708949"/>
                </a:cubicBezTo>
                <a:lnTo>
                  <a:pt x="1344793" y="708949"/>
                </a:lnTo>
                <a:cubicBezTo>
                  <a:pt x="1343798" y="709570"/>
                  <a:pt x="1343426" y="710503"/>
                  <a:pt x="1343115" y="711311"/>
                </a:cubicBezTo>
                <a:cubicBezTo>
                  <a:pt x="1342990" y="711622"/>
                  <a:pt x="1342866" y="711933"/>
                  <a:pt x="1342742" y="712244"/>
                </a:cubicBezTo>
                <a:cubicBezTo>
                  <a:pt x="1339509" y="710690"/>
                  <a:pt x="1343861" y="704721"/>
                  <a:pt x="1344545" y="700617"/>
                </a:cubicBezTo>
                <a:cubicBezTo>
                  <a:pt x="1344856" y="698752"/>
                  <a:pt x="1344359" y="696700"/>
                  <a:pt x="1344545" y="694461"/>
                </a:cubicBezTo>
                <a:cubicBezTo>
                  <a:pt x="1344980" y="689363"/>
                  <a:pt x="1346907" y="684015"/>
                  <a:pt x="1347592" y="679787"/>
                </a:cubicBezTo>
                <a:cubicBezTo>
                  <a:pt x="1347592" y="680098"/>
                  <a:pt x="1347653" y="680409"/>
                  <a:pt x="1347778" y="680658"/>
                </a:cubicBezTo>
                <a:cubicBezTo>
                  <a:pt x="1348338" y="681653"/>
                  <a:pt x="1349457" y="681839"/>
                  <a:pt x="1349457" y="681839"/>
                </a:cubicBezTo>
                <a:lnTo>
                  <a:pt x="1352441" y="675746"/>
                </a:lnTo>
                <a:cubicBezTo>
                  <a:pt x="1352441" y="675746"/>
                  <a:pt x="1352566" y="675249"/>
                  <a:pt x="1352752" y="674502"/>
                </a:cubicBezTo>
                <a:cubicBezTo>
                  <a:pt x="1353125" y="670523"/>
                  <a:pt x="1353001" y="666668"/>
                  <a:pt x="1351820" y="663186"/>
                </a:cubicBezTo>
                <a:cubicBezTo>
                  <a:pt x="1352131" y="662502"/>
                  <a:pt x="1352441" y="661694"/>
                  <a:pt x="1352690" y="660823"/>
                </a:cubicBezTo>
                <a:cubicBezTo>
                  <a:pt x="1352690" y="660512"/>
                  <a:pt x="1352690" y="660264"/>
                  <a:pt x="1352815" y="660077"/>
                </a:cubicBezTo>
                <a:cubicBezTo>
                  <a:pt x="1352877" y="659953"/>
                  <a:pt x="1352939" y="659766"/>
                  <a:pt x="1353001" y="659518"/>
                </a:cubicBezTo>
                <a:cubicBezTo>
                  <a:pt x="1352939" y="659953"/>
                  <a:pt x="1352815" y="660388"/>
                  <a:pt x="1352690" y="660823"/>
                </a:cubicBezTo>
                <a:cubicBezTo>
                  <a:pt x="1352441" y="662316"/>
                  <a:pt x="1352503" y="664554"/>
                  <a:pt x="1353001" y="663746"/>
                </a:cubicBezTo>
                <a:cubicBezTo>
                  <a:pt x="1353498" y="662689"/>
                  <a:pt x="1354245" y="657155"/>
                  <a:pt x="1354928" y="656222"/>
                </a:cubicBezTo>
                <a:cubicBezTo>
                  <a:pt x="1355550" y="655290"/>
                  <a:pt x="1354928" y="658834"/>
                  <a:pt x="1354804" y="659331"/>
                </a:cubicBezTo>
                <a:cubicBezTo>
                  <a:pt x="1354679" y="659828"/>
                  <a:pt x="1354679" y="660512"/>
                  <a:pt x="1354928" y="661010"/>
                </a:cubicBezTo>
                <a:cubicBezTo>
                  <a:pt x="1355177" y="661507"/>
                  <a:pt x="1354679" y="662937"/>
                  <a:pt x="1354120" y="664119"/>
                </a:cubicBezTo>
                <a:cubicBezTo>
                  <a:pt x="1353623" y="665300"/>
                  <a:pt x="1354120" y="665300"/>
                  <a:pt x="1354369" y="666171"/>
                </a:cubicBezTo>
                <a:cubicBezTo>
                  <a:pt x="1354679" y="667103"/>
                  <a:pt x="1353996" y="668347"/>
                  <a:pt x="1353623" y="670710"/>
                </a:cubicBezTo>
                <a:cubicBezTo>
                  <a:pt x="1353436" y="672015"/>
                  <a:pt x="1353063" y="673508"/>
                  <a:pt x="1352752" y="674502"/>
                </a:cubicBezTo>
                <a:cubicBezTo>
                  <a:pt x="1352317" y="679974"/>
                  <a:pt x="1351011" y="685694"/>
                  <a:pt x="1350701" y="690544"/>
                </a:cubicBezTo>
                <a:cubicBezTo>
                  <a:pt x="1350141" y="691850"/>
                  <a:pt x="1348524" y="692099"/>
                  <a:pt x="1347902" y="693342"/>
                </a:cubicBezTo>
                <a:moveTo>
                  <a:pt x="1351322" y="843438"/>
                </a:moveTo>
                <a:cubicBezTo>
                  <a:pt x="1348960" y="839770"/>
                  <a:pt x="1351508" y="835666"/>
                  <a:pt x="1350762" y="831749"/>
                </a:cubicBezTo>
                <a:cubicBezTo>
                  <a:pt x="1350639" y="831003"/>
                  <a:pt x="1349643" y="829759"/>
                  <a:pt x="1349643" y="828951"/>
                </a:cubicBezTo>
                <a:cubicBezTo>
                  <a:pt x="1349395" y="820868"/>
                  <a:pt x="1355737" y="813096"/>
                  <a:pt x="1352441" y="805448"/>
                </a:cubicBezTo>
                <a:cubicBezTo>
                  <a:pt x="1351757" y="802774"/>
                  <a:pt x="1354307" y="800660"/>
                  <a:pt x="1354679" y="798173"/>
                </a:cubicBezTo>
                <a:cubicBezTo>
                  <a:pt x="1355177" y="794629"/>
                  <a:pt x="1353623" y="791085"/>
                  <a:pt x="1354120" y="787541"/>
                </a:cubicBezTo>
                <a:cubicBezTo>
                  <a:pt x="1354556" y="784494"/>
                  <a:pt x="1356483" y="781385"/>
                  <a:pt x="1357478" y="778028"/>
                </a:cubicBezTo>
                <a:cubicBezTo>
                  <a:pt x="1358970" y="772991"/>
                  <a:pt x="1359841" y="767644"/>
                  <a:pt x="1360835" y="762483"/>
                </a:cubicBezTo>
                <a:cubicBezTo>
                  <a:pt x="1361706" y="762483"/>
                  <a:pt x="1361271" y="763851"/>
                  <a:pt x="1362514" y="763540"/>
                </a:cubicBezTo>
                <a:cubicBezTo>
                  <a:pt x="1362514" y="763603"/>
                  <a:pt x="1362389" y="763665"/>
                  <a:pt x="1362389" y="763789"/>
                </a:cubicBezTo>
                <a:lnTo>
                  <a:pt x="1362266" y="765779"/>
                </a:lnTo>
                <a:cubicBezTo>
                  <a:pt x="1361892" y="770753"/>
                  <a:pt x="1361582" y="775416"/>
                  <a:pt x="1359841" y="780080"/>
                </a:cubicBezTo>
                <a:cubicBezTo>
                  <a:pt x="1359716" y="780453"/>
                  <a:pt x="1359841" y="780826"/>
                  <a:pt x="1360276" y="780950"/>
                </a:cubicBezTo>
                <a:cubicBezTo>
                  <a:pt x="1360338" y="780950"/>
                  <a:pt x="1360462" y="780950"/>
                  <a:pt x="1360525" y="780950"/>
                </a:cubicBezTo>
                <a:cubicBezTo>
                  <a:pt x="1360835" y="780950"/>
                  <a:pt x="1361084" y="780764"/>
                  <a:pt x="1361146" y="780515"/>
                </a:cubicBezTo>
                <a:cubicBezTo>
                  <a:pt x="1362950" y="775665"/>
                  <a:pt x="1363260" y="770877"/>
                  <a:pt x="1363633" y="765841"/>
                </a:cubicBezTo>
                <a:lnTo>
                  <a:pt x="1363758" y="763851"/>
                </a:lnTo>
                <a:cubicBezTo>
                  <a:pt x="1363758" y="763851"/>
                  <a:pt x="1363758" y="763789"/>
                  <a:pt x="1363758" y="763727"/>
                </a:cubicBezTo>
                <a:cubicBezTo>
                  <a:pt x="1365375" y="759250"/>
                  <a:pt x="1366742" y="751913"/>
                  <a:pt x="1366431" y="747312"/>
                </a:cubicBezTo>
                <a:lnTo>
                  <a:pt x="1366431" y="747312"/>
                </a:lnTo>
                <a:cubicBezTo>
                  <a:pt x="1367115" y="745260"/>
                  <a:pt x="1367177" y="743208"/>
                  <a:pt x="1367115" y="741219"/>
                </a:cubicBezTo>
                <a:cubicBezTo>
                  <a:pt x="1367115" y="739416"/>
                  <a:pt x="1367115" y="737675"/>
                  <a:pt x="1367613" y="735996"/>
                </a:cubicBezTo>
                <a:cubicBezTo>
                  <a:pt x="1368607" y="734877"/>
                  <a:pt x="1369354" y="733384"/>
                  <a:pt x="1369789" y="731643"/>
                </a:cubicBezTo>
                <a:cubicBezTo>
                  <a:pt x="1371840" y="734566"/>
                  <a:pt x="1369415" y="738110"/>
                  <a:pt x="1369230" y="739478"/>
                </a:cubicBezTo>
                <a:cubicBezTo>
                  <a:pt x="1368794" y="742711"/>
                  <a:pt x="1370597" y="746628"/>
                  <a:pt x="1367551" y="748494"/>
                </a:cubicBezTo>
                <a:cubicBezTo>
                  <a:pt x="1367675" y="761116"/>
                  <a:pt x="1364068" y="774546"/>
                  <a:pt x="1362514" y="788038"/>
                </a:cubicBezTo>
                <a:cubicBezTo>
                  <a:pt x="1362514" y="789531"/>
                  <a:pt x="1361457" y="790028"/>
                  <a:pt x="1360835" y="790836"/>
                </a:cubicBezTo>
                <a:cubicBezTo>
                  <a:pt x="1361892" y="796432"/>
                  <a:pt x="1360835" y="804142"/>
                  <a:pt x="1358721" y="808433"/>
                </a:cubicBezTo>
                <a:cubicBezTo>
                  <a:pt x="1357104" y="808122"/>
                  <a:pt x="1356670" y="809303"/>
                  <a:pt x="1356358" y="810049"/>
                </a:cubicBezTo>
                <a:cubicBezTo>
                  <a:pt x="1356234" y="810360"/>
                  <a:pt x="1356110" y="810733"/>
                  <a:pt x="1355923" y="810920"/>
                </a:cubicBezTo>
                <a:cubicBezTo>
                  <a:pt x="1355737" y="811168"/>
                  <a:pt x="1355737" y="811479"/>
                  <a:pt x="1355986" y="811666"/>
                </a:cubicBezTo>
                <a:cubicBezTo>
                  <a:pt x="1356110" y="811728"/>
                  <a:pt x="1356234" y="811790"/>
                  <a:pt x="1356358" y="811790"/>
                </a:cubicBezTo>
                <a:cubicBezTo>
                  <a:pt x="1356483" y="811790"/>
                  <a:pt x="1356670" y="811728"/>
                  <a:pt x="1356794" y="811604"/>
                </a:cubicBezTo>
                <a:cubicBezTo>
                  <a:pt x="1357104" y="811231"/>
                  <a:pt x="1357229" y="810795"/>
                  <a:pt x="1357416" y="810422"/>
                </a:cubicBezTo>
                <a:cubicBezTo>
                  <a:pt x="1357726" y="809552"/>
                  <a:pt x="1357851" y="809241"/>
                  <a:pt x="1358721" y="809552"/>
                </a:cubicBezTo>
                <a:cubicBezTo>
                  <a:pt x="1358908" y="809552"/>
                  <a:pt x="1359032" y="809552"/>
                  <a:pt x="1359157" y="809552"/>
                </a:cubicBezTo>
                <a:cubicBezTo>
                  <a:pt x="1358970" y="818257"/>
                  <a:pt x="1357665" y="825780"/>
                  <a:pt x="1356358" y="833304"/>
                </a:cubicBezTo>
                <a:cubicBezTo>
                  <a:pt x="1355302" y="833490"/>
                  <a:pt x="1355240" y="832620"/>
                  <a:pt x="1354742" y="832309"/>
                </a:cubicBezTo>
                <a:cubicBezTo>
                  <a:pt x="1354742" y="831998"/>
                  <a:pt x="1354679" y="831749"/>
                  <a:pt x="1354617" y="831438"/>
                </a:cubicBezTo>
                <a:cubicBezTo>
                  <a:pt x="1354556" y="830816"/>
                  <a:pt x="1354494" y="830195"/>
                  <a:pt x="1354369" y="829573"/>
                </a:cubicBezTo>
                <a:cubicBezTo>
                  <a:pt x="1354245" y="829138"/>
                  <a:pt x="1353871" y="828889"/>
                  <a:pt x="1353436" y="828951"/>
                </a:cubicBezTo>
                <a:cubicBezTo>
                  <a:pt x="1353001" y="829076"/>
                  <a:pt x="1352752" y="829449"/>
                  <a:pt x="1352815" y="829884"/>
                </a:cubicBezTo>
                <a:cubicBezTo>
                  <a:pt x="1352939" y="830443"/>
                  <a:pt x="1353001" y="831003"/>
                  <a:pt x="1353063" y="831625"/>
                </a:cubicBezTo>
                <a:cubicBezTo>
                  <a:pt x="1353063" y="832060"/>
                  <a:pt x="1353187" y="832433"/>
                  <a:pt x="1353250" y="832806"/>
                </a:cubicBezTo>
                <a:lnTo>
                  <a:pt x="1353063" y="832806"/>
                </a:lnTo>
                <a:cubicBezTo>
                  <a:pt x="1352317" y="836102"/>
                  <a:pt x="1350887" y="838775"/>
                  <a:pt x="1351385" y="843376"/>
                </a:cubicBezTo>
                <a:moveTo>
                  <a:pt x="1371406" y="725115"/>
                </a:moveTo>
                <a:cubicBezTo>
                  <a:pt x="1372960" y="725985"/>
                  <a:pt x="1371468" y="728472"/>
                  <a:pt x="1370846" y="729032"/>
                </a:cubicBezTo>
                <a:cubicBezTo>
                  <a:pt x="1370224" y="729032"/>
                  <a:pt x="1369976" y="728472"/>
                  <a:pt x="1369727" y="727975"/>
                </a:cubicBezTo>
                <a:lnTo>
                  <a:pt x="1369602" y="727975"/>
                </a:lnTo>
                <a:cubicBezTo>
                  <a:pt x="1369602" y="727975"/>
                  <a:pt x="1369664" y="727602"/>
                  <a:pt x="1369664" y="727415"/>
                </a:cubicBezTo>
                <a:cubicBezTo>
                  <a:pt x="1369664" y="727229"/>
                  <a:pt x="1369727" y="726980"/>
                  <a:pt x="1369789" y="726794"/>
                </a:cubicBezTo>
                <a:cubicBezTo>
                  <a:pt x="1370535" y="726421"/>
                  <a:pt x="1371094" y="725861"/>
                  <a:pt x="1371406" y="725115"/>
                </a:cubicBezTo>
                <a:moveTo>
                  <a:pt x="1371965" y="721757"/>
                </a:moveTo>
                <a:cubicBezTo>
                  <a:pt x="1372960" y="721633"/>
                  <a:pt x="1372960" y="724928"/>
                  <a:pt x="1371406" y="724058"/>
                </a:cubicBezTo>
                <a:cubicBezTo>
                  <a:pt x="1371157" y="722876"/>
                  <a:pt x="1371778" y="722566"/>
                  <a:pt x="1371965" y="721757"/>
                </a:cubicBezTo>
                <a:moveTo>
                  <a:pt x="1368048" y="774235"/>
                </a:moveTo>
                <a:cubicBezTo>
                  <a:pt x="1367613" y="769509"/>
                  <a:pt x="1369105" y="761924"/>
                  <a:pt x="1370286" y="756950"/>
                </a:cubicBezTo>
                <a:cubicBezTo>
                  <a:pt x="1372898" y="761799"/>
                  <a:pt x="1368421" y="768826"/>
                  <a:pt x="1368048" y="774235"/>
                </a:cubicBezTo>
                <a:moveTo>
                  <a:pt x="1371406" y="750234"/>
                </a:moveTo>
                <a:cubicBezTo>
                  <a:pt x="1373519" y="749861"/>
                  <a:pt x="1372773" y="754525"/>
                  <a:pt x="1370846" y="753592"/>
                </a:cubicBezTo>
                <a:cubicBezTo>
                  <a:pt x="1370784" y="752224"/>
                  <a:pt x="1370784" y="750918"/>
                  <a:pt x="1371406" y="750234"/>
                </a:cubicBezTo>
                <a:moveTo>
                  <a:pt x="1367488" y="783251"/>
                </a:moveTo>
                <a:cubicBezTo>
                  <a:pt x="1366431" y="790525"/>
                  <a:pt x="1366556" y="799044"/>
                  <a:pt x="1364131" y="804951"/>
                </a:cubicBezTo>
                <a:cubicBezTo>
                  <a:pt x="1361520" y="802712"/>
                  <a:pt x="1364193" y="797676"/>
                  <a:pt x="1364691" y="794318"/>
                </a:cubicBezTo>
                <a:cubicBezTo>
                  <a:pt x="1365312" y="790215"/>
                  <a:pt x="1364939" y="786297"/>
                  <a:pt x="1366369" y="782629"/>
                </a:cubicBezTo>
                <a:cubicBezTo>
                  <a:pt x="1366991" y="782505"/>
                  <a:pt x="1367364" y="782629"/>
                  <a:pt x="1367488" y="783189"/>
                </a:cubicBezTo>
                <a:moveTo>
                  <a:pt x="1361892" y="817821"/>
                </a:moveTo>
                <a:cubicBezTo>
                  <a:pt x="1363322" y="819998"/>
                  <a:pt x="1361955" y="824226"/>
                  <a:pt x="1360773" y="825594"/>
                </a:cubicBezTo>
                <a:cubicBezTo>
                  <a:pt x="1359716" y="823790"/>
                  <a:pt x="1360525" y="819065"/>
                  <a:pt x="1361892" y="817821"/>
                </a:cubicBezTo>
                <a:moveTo>
                  <a:pt x="1353250" y="915005"/>
                </a:moveTo>
                <a:cubicBezTo>
                  <a:pt x="1353250" y="915005"/>
                  <a:pt x="1353250" y="915191"/>
                  <a:pt x="1353250" y="915316"/>
                </a:cubicBezTo>
                <a:lnTo>
                  <a:pt x="1353250" y="915937"/>
                </a:lnTo>
                <a:cubicBezTo>
                  <a:pt x="1353436" y="917430"/>
                  <a:pt x="1353561" y="918860"/>
                  <a:pt x="1353187" y="920228"/>
                </a:cubicBezTo>
                <a:cubicBezTo>
                  <a:pt x="1352815" y="920787"/>
                  <a:pt x="1353063" y="921906"/>
                  <a:pt x="1352503" y="922217"/>
                </a:cubicBezTo>
                <a:cubicBezTo>
                  <a:pt x="1351260" y="920414"/>
                  <a:pt x="1352379" y="916684"/>
                  <a:pt x="1352939" y="914694"/>
                </a:cubicBezTo>
                <a:cubicBezTo>
                  <a:pt x="1353063" y="914756"/>
                  <a:pt x="1353187" y="914880"/>
                  <a:pt x="1353312" y="915005"/>
                </a:cubicBezTo>
                <a:moveTo>
                  <a:pt x="1352441" y="856371"/>
                </a:moveTo>
                <a:cubicBezTo>
                  <a:pt x="1353685" y="856744"/>
                  <a:pt x="1352690" y="859480"/>
                  <a:pt x="1353001" y="860786"/>
                </a:cubicBezTo>
                <a:cubicBezTo>
                  <a:pt x="1350701" y="860164"/>
                  <a:pt x="1352877" y="858361"/>
                  <a:pt x="1352441" y="856371"/>
                </a:cubicBezTo>
                <a:moveTo>
                  <a:pt x="1354494" y="903067"/>
                </a:moveTo>
                <a:cubicBezTo>
                  <a:pt x="1354369" y="904186"/>
                  <a:pt x="1354245" y="905181"/>
                  <a:pt x="1353498" y="905865"/>
                </a:cubicBezTo>
                <a:cubicBezTo>
                  <a:pt x="1352255" y="903440"/>
                  <a:pt x="1353871" y="899212"/>
                  <a:pt x="1354120" y="896476"/>
                </a:cubicBezTo>
                <a:cubicBezTo>
                  <a:pt x="1355364" y="896911"/>
                  <a:pt x="1354369" y="899647"/>
                  <a:pt x="1354679" y="901015"/>
                </a:cubicBezTo>
                <a:lnTo>
                  <a:pt x="1354928" y="901015"/>
                </a:lnTo>
                <a:cubicBezTo>
                  <a:pt x="1354679" y="901699"/>
                  <a:pt x="1354617" y="902445"/>
                  <a:pt x="1354556" y="903067"/>
                </a:cubicBezTo>
                <a:moveTo>
                  <a:pt x="1366805" y="935212"/>
                </a:moveTo>
                <a:cubicBezTo>
                  <a:pt x="1366183" y="936642"/>
                  <a:pt x="1365872" y="932601"/>
                  <a:pt x="1365996" y="931171"/>
                </a:cubicBezTo>
                <a:cubicBezTo>
                  <a:pt x="1365996" y="931171"/>
                  <a:pt x="1367177" y="930798"/>
                  <a:pt x="1367737" y="931420"/>
                </a:cubicBezTo>
                <a:cubicBezTo>
                  <a:pt x="1368234" y="932103"/>
                  <a:pt x="1367426" y="933782"/>
                  <a:pt x="1366805" y="935212"/>
                </a:cubicBezTo>
                <a:moveTo>
                  <a:pt x="1368607" y="921222"/>
                </a:moveTo>
                <a:cubicBezTo>
                  <a:pt x="1369105" y="922901"/>
                  <a:pt x="1367986" y="924207"/>
                  <a:pt x="1367737" y="926818"/>
                </a:cubicBezTo>
                <a:cubicBezTo>
                  <a:pt x="1367426" y="929368"/>
                  <a:pt x="1366680" y="926010"/>
                  <a:pt x="1366556" y="924083"/>
                </a:cubicBezTo>
                <a:cubicBezTo>
                  <a:pt x="1366431" y="922155"/>
                  <a:pt x="1366431" y="919171"/>
                  <a:pt x="1366431" y="919171"/>
                </a:cubicBezTo>
                <a:cubicBezTo>
                  <a:pt x="1366431" y="917989"/>
                  <a:pt x="1368110" y="919544"/>
                  <a:pt x="1368607" y="921222"/>
                </a:cubicBezTo>
                <a:moveTo>
                  <a:pt x="1369789" y="809738"/>
                </a:moveTo>
                <a:cubicBezTo>
                  <a:pt x="1369415" y="810547"/>
                  <a:pt x="1368856" y="811541"/>
                  <a:pt x="1368732" y="812474"/>
                </a:cubicBezTo>
                <a:cubicBezTo>
                  <a:pt x="1368607" y="813407"/>
                  <a:pt x="1367986" y="814402"/>
                  <a:pt x="1367551" y="813904"/>
                </a:cubicBezTo>
                <a:cubicBezTo>
                  <a:pt x="1367861" y="814153"/>
                  <a:pt x="1368048" y="814712"/>
                  <a:pt x="1368110" y="815832"/>
                </a:cubicBezTo>
                <a:cubicBezTo>
                  <a:pt x="1368110" y="816329"/>
                  <a:pt x="1368234" y="820246"/>
                  <a:pt x="1367737" y="821365"/>
                </a:cubicBezTo>
                <a:cubicBezTo>
                  <a:pt x="1367177" y="822547"/>
                  <a:pt x="1366680" y="824350"/>
                  <a:pt x="1367053" y="825158"/>
                </a:cubicBezTo>
                <a:cubicBezTo>
                  <a:pt x="1367426" y="825904"/>
                  <a:pt x="1367737" y="825904"/>
                  <a:pt x="1367053" y="827832"/>
                </a:cubicBezTo>
                <a:cubicBezTo>
                  <a:pt x="1366431" y="829822"/>
                  <a:pt x="1365623" y="830443"/>
                  <a:pt x="1365623" y="832371"/>
                </a:cubicBezTo>
                <a:cubicBezTo>
                  <a:pt x="1365623" y="834298"/>
                  <a:pt x="1366183" y="835977"/>
                  <a:pt x="1365747" y="837407"/>
                </a:cubicBezTo>
                <a:cubicBezTo>
                  <a:pt x="1365375" y="838775"/>
                  <a:pt x="1364131" y="839646"/>
                  <a:pt x="1364131" y="841573"/>
                </a:cubicBezTo>
                <a:cubicBezTo>
                  <a:pt x="1364131" y="840827"/>
                  <a:pt x="1363758" y="839832"/>
                  <a:pt x="1363571" y="840765"/>
                </a:cubicBezTo>
                <a:cubicBezTo>
                  <a:pt x="1363447" y="841573"/>
                  <a:pt x="1363944" y="843003"/>
                  <a:pt x="1364131" y="841946"/>
                </a:cubicBezTo>
                <a:cubicBezTo>
                  <a:pt x="1364317" y="844122"/>
                  <a:pt x="1364628" y="845428"/>
                  <a:pt x="1364068" y="847480"/>
                </a:cubicBezTo>
                <a:cubicBezTo>
                  <a:pt x="1363571" y="849594"/>
                  <a:pt x="1363696" y="849594"/>
                  <a:pt x="1363074" y="853200"/>
                </a:cubicBezTo>
                <a:cubicBezTo>
                  <a:pt x="1362389" y="856807"/>
                  <a:pt x="1362017" y="859356"/>
                  <a:pt x="1362017" y="859356"/>
                </a:cubicBezTo>
                <a:cubicBezTo>
                  <a:pt x="1362017" y="859356"/>
                  <a:pt x="1362141" y="861470"/>
                  <a:pt x="1362266" y="862092"/>
                </a:cubicBezTo>
                <a:cubicBezTo>
                  <a:pt x="1362389" y="862776"/>
                  <a:pt x="1362141" y="865449"/>
                  <a:pt x="1361768" y="866382"/>
                </a:cubicBezTo>
                <a:cubicBezTo>
                  <a:pt x="1361395" y="867252"/>
                  <a:pt x="1360711" y="869056"/>
                  <a:pt x="1360711" y="869740"/>
                </a:cubicBezTo>
                <a:cubicBezTo>
                  <a:pt x="1360711" y="870361"/>
                  <a:pt x="1360711" y="872040"/>
                  <a:pt x="1360587" y="872848"/>
                </a:cubicBezTo>
                <a:cubicBezTo>
                  <a:pt x="1360462" y="873594"/>
                  <a:pt x="1360338" y="874900"/>
                  <a:pt x="1360338" y="874900"/>
                </a:cubicBezTo>
                <a:cubicBezTo>
                  <a:pt x="1360338" y="874900"/>
                  <a:pt x="1359157" y="874652"/>
                  <a:pt x="1358908" y="873346"/>
                </a:cubicBezTo>
                <a:cubicBezTo>
                  <a:pt x="1358659" y="872040"/>
                  <a:pt x="1357913" y="871294"/>
                  <a:pt x="1358534" y="869864"/>
                </a:cubicBezTo>
                <a:cubicBezTo>
                  <a:pt x="1359157" y="868434"/>
                  <a:pt x="1359281" y="865947"/>
                  <a:pt x="1359405" y="864828"/>
                </a:cubicBezTo>
                <a:cubicBezTo>
                  <a:pt x="1359592" y="863646"/>
                  <a:pt x="1359281" y="862465"/>
                  <a:pt x="1359405" y="861470"/>
                </a:cubicBezTo>
                <a:cubicBezTo>
                  <a:pt x="1359592" y="860413"/>
                  <a:pt x="1359716" y="858983"/>
                  <a:pt x="1359716" y="858983"/>
                </a:cubicBezTo>
                <a:cubicBezTo>
                  <a:pt x="1358659" y="860910"/>
                  <a:pt x="1358286" y="863273"/>
                  <a:pt x="1358286" y="864454"/>
                </a:cubicBezTo>
                <a:cubicBezTo>
                  <a:pt x="1358286" y="865574"/>
                  <a:pt x="1357478" y="869056"/>
                  <a:pt x="1356980" y="867688"/>
                </a:cubicBezTo>
                <a:cubicBezTo>
                  <a:pt x="1356483" y="866258"/>
                  <a:pt x="1356048" y="866382"/>
                  <a:pt x="1356048" y="864019"/>
                </a:cubicBezTo>
                <a:cubicBezTo>
                  <a:pt x="1356048" y="861656"/>
                  <a:pt x="1356234" y="861097"/>
                  <a:pt x="1355923" y="860040"/>
                </a:cubicBezTo>
                <a:cubicBezTo>
                  <a:pt x="1355675" y="858983"/>
                  <a:pt x="1355053" y="859356"/>
                  <a:pt x="1355675" y="857988"/>
                </a:cubicBezTo>
                <a:cubicBezTo>
                  <a:pt x="1356358" y="856558"/>
                  <a:pt x="1356732" y="855377"/>
                  <a:pt x="1356234" y="855377"/>
                </a:cubicBezTo>
                <a:cubicBezTo>
                  <a:pt x="1355675" y="855377"/>
                  <a:pt x="1355675" y="853946"/>
                  <a:pt x="1356358" y="852392"/>
                </a:cubicBezTo>
                <a:cubicBezTo>
                  <a:pt x="1356980" y="850838"/>
                  <a:pt x="1356358" y="849967"/>
                  <a:pt x="1356358" y="848413"/>
                </a:cubicBezTo>
                <a:cubicBezTo>
                  <a:pt x="1356358" y="846858"/>
                  <a:pt x="1356919" y="844309"/>
                  <a:pt x="1356607" y="844496"/>
                </a:cubicBezTo>
                <a:cubicBezTo>
                  <a:pt x="1355426" y="845179"/>
                  <a:pt x="1354556" y="846236"/>
                  <a:pt x="1354679" y="847729"/>
                </a:cubicBezTo>
                <a:cubicBezTo>
                  <a:pt x="1354804" y="849283"/>
                  <a:pt x="1354804" y="854506"/>
                  <a:pt x="1354245" y="854071"/>
                </a:cubicBezTo>
                <a:cubicBezTo>
                  <a:pt x="1353747" y="853698"/>
                  <a:pt x="1353498" y="852641"/>
                  <a:pt x="1353498" y="850216"/>
                </a:cubicBezTo>
                <a:cubicBezTo>
                  <a:pt x="1353498" y="847791"/>
                  <a:pt x="1353250" y="846734"/>
                  <a:pt x="1353498" y="845304"/>
                </a:cubicBezTo>
                <a:cubicBezTo>
                  <a:pt x="1353747" y="843874"/>
                  <a:pt x="1353250" y="842817"/>
                  <a:pt x="1353623" y="841822"/>
                </a:cubicBezTo>
                <a:cubicBezTo>
                  <a:pt x="1353996" y="840765"/>
                  <a:pt x="1353996" y="837780"/>
                  <a:pt x="1354928" y="839770"/>
                </a:cubicBezTo>
                <a:cubicBezTo>
                  <a:pt x="1355799" y="841698"/>
                  <a:pt x="1355550" y="843749"/>
                  <a:pt x="1356234" y="842444"/>
                </a:cubicBezTo>
                <a:cubicBezTo>
                  <a:pt x="1356856" y="841138"/>
                  <a:pt x="1355799" y="840516"/>
                  <a:pt x="1356732" y="839459"/>
                </a:cubicBezTo>
                <a:cubicBezTo>
                  <a:pt x="1357416" y="838713"/>
                  <a:pt x="1358721" y="838526"/>
                  <a:pt x="1359157" y="837967"/>
                </a:cubicBezTo>
                <a:cubicBezTo>
                  <a:pt x="1357851" y="841387"/>
                  <a:pt x="1357167" y="846236"/>
                  <a:pt x="1357975" y="849781"/>
                </a:cubicBezTo>
                <a:cubicBezTo>
                  <a:pt x="1362141" y="846174"/>
                  <a:pt x="1361022" y="841387"/>
                  <a:pt x="1360213" y="835853"/>
                </a:cubicBezTo>
                <a:cubicBezTo>
                  <a:pt x="1359903" y="836350"/>
                  <a:pt x="1359592" y="836972"/>
                  <a:pt x="1359281" y="837656"/>
                </a:cubicBezTo>
                <a:cubicBezTo>
                  <a:pt x="1359281" y="837594"/>
                  <a:pt x="1359281" y="837532"/>
                  <a:pt x="1359281" y="837469"/>
                </a:cubicBezTo>
                <a:cubicBezTo>
                  <a:pt x="1359281" y="837407"/>
                  <a:pt x="1359281" y="837283"/>
                  <a:pt x="1359281" y="837221"/>
                </a:cubicBezTo>
                <a:cubicBezTo>
                  <a:pt x="1359032" y="835915"/>
                  <a:pt x="1357353" y="836599"/>
                  <a:pt x="1357913" y="835045"/>
                </a:cubicBezTo>
                <a:cubicBezTo>
                  <a:pt x="1358411" y="833490"/>
                  <a:pt x="1358037" y="832309"/>
                  <a:pt x="1359654" y="833552"/>
                </a:cubicBezTo>
                <a:cubicBezTo>
                  <a:pt x="1358348" y="832806"/>
                  <a:pt x="1360276" y="830568"/>
                  <a:pt x="1360773" y="829635"/>
                </a:cubicBezTo>
                <a:cubicBezTo>
                  <a:pt x="1362141" y="830506"/>
                  <a:pt x="1359592" y="832122"/>
                  <a:pt x="1359654" y="833552"/>
                </a:cubicBezTo>
                <a:cubicBezTo>
                  <a:pt x="1361271" y="834796"/>
                  <a:pt x="1362638" y="835293"/>
                  <a:pt x="1362638" y="834236"/>
                </a:cubicBezTo>
                <a:cubicBezTo>
                  <a:pt x="1362638" y="833241"/>
                  <a:pt x="1363447" y="832557"/>
                  <a:pt x="1363447" y="830630"/>
                </a:cubicBezTo>
                <a:cubicBezTo>
                  <a:pt x="1363447" y="828702"/>
                  <a:pt x="1363571" y="827645"/>
                  <a:pt x="1364068" y="825967"/>
                </a:cubicBezTo>
                <a:cubicBezTo>
                  <a:pt x="1364628" y="824288"/>
                  <a:pt x="1364877" y="823915"/>
                  <a:pt x="1364877" y="822112"/>
                </a:cubicBezTo>
                <a:cubicBezTo>
                  <a:pt x="1364877" y="820308"/>
                  <a:pt x="1365001" y="819251"/>
                  <a:pt x="1365498" y="818194"/>
                </a:cubicBezTo>
                <a:cubicBezTo>
                  <a:pt x="1365996" y="817200"/>
                  <a:pt x="1366307" y="815894"/>
                  <a:pt x="1366307" y="815272"/>
                </a:cubicBezTo>
                <a:cubicBezTo>
                  <a:pt x="1366307" y="814588"/>
                  <a:pt x="1366431" y="813966"/>
                  <a:pt x="1366431" y="813966"/>
                </a:cubicBezTo>
                <a:cubicBezTo>
                  <a:pt x="1366431" y="813966"/>
                  <a:pt x="1367053" y="813469"/>
                  <a:pt x="1367551" y="813966"/>
                </a:cubicBezTo>
                <a:cubicBezTo>
                  <a:pt x="1367177" y="813469"/>
                  <a:pt x="1366929" y="813158"/>
                  <a:pt x="1366805" y="812412"/>
                </a:cubicBezTo>
                <a:cubicBezTo>
                  <a:pt x="1366680" y="811604"/>
                  <a:pt x="1365623" y="812723"/>
                  <a:pt x="1365250" y="811790"/>
                </a:cubicBezTo>
                <a:cubicBezTo>
                  <a:pt x="1364628" y="813780"/>
                  <a:pt x="1363696" y="815459"/>
                  <a:pt x="1361333" y="815645"/>
                </a:cubicBezTo>
                <a:cubicBezTo>
                  <a:pt x="1361146" y="811604"/>
                  <a:pt x="1362763" y="809241"/>
                  <a:pt x="1363012" y="805572"/>
                </a:cubicBezTo>
                <a:cubicBezTo>
                  <a:pt x="1365063" y="806008"/>
                  <a:pt x="1363944" y="808868"/>
                  <a:pt x="1363012" y="809490"/>
                </a:cubicBezTo>
                <a:cubicBezTo>
                  <a:pt x="1363012" y="810733"/>
                  <a:pt x="1364628" y="810422"/>
                  <a:pt x="1365126" y="811293"/>
                </a:cubicBezTo>
                <a:cubicBezTo>
                  <a:pt x="1364752" y="810111"/>
                  <a:pt x="1364877" y="808930"/>
                  <a:pt x="1365872" y="807997"/>
                </a:cubicBezTo>
                <a:cubicBezTo>
                  <a:pt x="1367053" y="807003"/>
                  <a:pt x="1366929" y="807003"/>
                  <a:pt x="1367053" y="805572"/>
                </a:cubicBezTo>
                <a:cubicBezTo>
                  <a:pt x="1367177" y="804142"/>
                  <a:pt x="1367302" y="804515"/>
                  <a:pt x="1367551" y="802464"/>
                </a:cubicBezTo>
                <a:cubicBezTo>
                  <a:pt x="1367861" y="800412"/>
                  <a:pt x="1368234" y="799106"/>
                  <a:pt x="1368234" y="799106"/>
                </a:cubicBezTo>
                <a:cubicBezTo>
                  <a:pt x="1368234" y="799106"/>
                  <a:pt x="1369913" y="798049"/>
                  <a:pt x="1369913" y="798484"/>
                </a:cubicBezTo>
                <a:cubicBezTo>
                  <a:pt x="1369913" y="798484"/>
                  <a:pt x="1371468" y="801033"/>
                  <a:pt x="1370535" y="802961"/>
                </a:cubicBezTo>
                <a:cubicBezTo>
                  <a:pt x="1369664" y="804889"/>
                  <a:pt x="1369230" y="805448"/>
                  <a:pt x="1369540" y="806443"/>
                </a:cubicBezTo>
                <a:cubicBezTo>
                  <a:pt x="1369789" y="807500"/>
                  <a:pt x="1370162" y="809054"/>
                  <a:pt x="1369789" y="809800"/>
                </a:cubicBezTo>
                <a:moveTo>
                  <a:pt x="1370286" y="865760"/>
                </a:moveTo>
                <a:cubicBezTo>
                  <a:pt x="1372338" y="866879"/>
                  <a:pt x="1369664" y="873843"/>
                  <a:pt x="1370286" y="865760"/>
                </a:cubicBezTo>
                <a:moveTo>
                  <a:pt x="1374452" y="853076"/>
                </a:moveTo>
                <a:cubicBezTo>
                  <a:pt x="1374452" y="853076"/>
                  <a:pt x="1374203" y="853698"/>
                  <a:pt x="1374203" y="854071"/>
                </a:cubicBezTo>
                <a:lnTo>
                  <a:pt x="1374266" y="854071"/>
                </a:lnTo>
                <a:cubicBezTo>
                  <a:pt x="1374266" y="854071"/>
                  <a:pt x="1374203" y="854320"/>
                  <a:pt x="1374141" y="854506"/>
                </a:cubicBezTo>
                <a:cubicBezTo>
                  <a:pt x="1374079" y="854071"/>
                  <a:pt x="1373893" y="853573"/>
                  <a:pt x="1374266" y="853200"/>
                </a:cubicBezTo>
                <a:lnTo>
                  <a:pt x="1374390" y="853076"/>
                </a:lnTo>
                <a:cubicBezTo>
                  <a:pt x="1374577" y="852765"/>
                  <a:pt x="1374328" y="852392"/>
                  <a:pt x="1374701" y="850713"/>
                </a:cubicBezTo>
                <a:lnTo>
                  <a:pt x="1374701" y="850713"/>
                </a:lnTo>
                <a:cubicBezTo>
                  <a:pt x="1374701" y="850713"/>
                  <a:pt x="1374701" y="850713"/>
                  <a:pt x="1374701" y="850713"/>
                </a:cubicBezTo>
                <a:cubicBezTo>
                  <a:pt x="1374701" y="850713"/>
                  <a:pt x="1374701" y="850713"/>
                  <a:pt x="1374701" y="850713"/>
                </a:cubicBezTo>
                <a:cubicBezTo>
                  <a:pt x="1375012" y="851895"/>
                  <a:pt x="1374701" y="852454"/>
                  <a:pt x="1374390" y="853076"/>
                </a:cubicBezTo>
                <a:moveTo>
                  <a:pt x="1374949" y="849843"/>
                </a:moveTo>
                <a:cubicBezTo>
                  <a:pt x="1374949" y="849843"/>
                  <a:pt x="1374701" y="849594"/>
                  <a:pt x="1374577" y="849594"/>
                </a:cubicBezTo>
                <a:cubicBezTo>
                  <a:pt x="1374452" y="849594"/>
                  <a:pt x="1374390" y="849532"/>
                  <a:pt x="1374266" y="849532"/>
                </a:cubicBezTo>
                <a:cubicBezTo>
                  <a:pt x="1375136" y="847667"/>
                  <a:pt x="1374266" y="847169"/>
                  <a:pt x="1373085" y="846796"/>
                </a:cubicBezTo>
                <a:cubicBezTo>
                  <a:pt x="1373582" y="848164"/>
                  <a:pt x="1373706" y="848910"/>
                  <a:pt x="1373644" y="849345"/>
                </a:cubicBezTo>
                <a:cubicBezTo>
                  <a:pt x="1373644" y="849345"/>
                  <a:pt x="1373644" y="849345"/>
                  <a:pt x="1373644" y="849345"/>
                </a:cubicBezTo>
                <a:cubicBezTo>
                  <a:pt x="1373333" y="849221"/>
                  <a:pt x="1372960" y="849345"/>
                  <a:pt x="1372836" y="849656"/>
                </a:cubicBezTo>
                <a:cubicBezTo>
                  <a:pt x="1372711" y="849967"/>
                  <a:pt x="1372836" y="850340"/>
                  <a:pt x="1373147" y="850464"/>
                </a:cubicBezTo>
                <a:cubicBezTo>
                  <a:pt x="1373333" y="850527"/>
                  <a:pt x="1373457" y="850527"/>
                  <a:pt x="1373582" y="850589"/>
                </a:cubicBezTo>
                <a:lnTo>
                  <a:pt x="1373582" y="850713"/>
                </a:lnTo>
                <a:cubicBezTo>
                  <a:pt x="1372587" y="851397"/>
                  <a:pt x="1371530" y="854879"/>
                  <a:pt x="1374141" y="854630"/>
                </a:cubicBezTo>
                <a:cubicBezTo>
                  <a:pt x="1374141" y="854630"/>
                  <a:pt x="1374141" y="854755"/>
                  <a:pt x="1374141" y="854817"/>
                </a:cubicBezTo>
                <a:lnTo>
                  <a:pt x="1374017" y="855314"/>
                </a:lnTo>
                <a:cubicBezTo>
                  <a:pt x="1374017" y="855314"/>
                  <a:pt x="1374017" y="855501"/>
                  <a:pt x="1374017" y="855625"/>
                </a:cubicBezTo>
                <a:cubicBezTo>
                  <a:pt x="1373893" y="855936"/>
                  <a:pt x="1373706" y="856247"/>
                  <a:pt x="1373333" y="856434"/>
                </a:cubicBezTo>
                <a:cubicBezTo>
                  <a:pt x="1372711" y="856744"/>
                  <a:pt x="1372089" y="860289"/>
                  <a:pt x="1372027" y="861346"/>
                </a:cubicBezTo>
                <a:cubicBezTo>
                  <a:pt x="1371965" y="860786"/>
                  <a:pt x="1370722" y="859480"/>
                  <a:pt x="1370722" y="858734"/>
                </a:cubicBezTo>
                <a:cubicBezTo>
                  <a:pt x="1370722" y="857988"/>
                  <a:pt x="1370846" y="856061"/>
                  <a:pt x="1371032" y="855128"/>
                </a:cubicBezTo>
                <a:cubicBezTo>
                  <a:pt x="1371157" y="854195"/>
                  <a:pt x="1371406" y="851895"/>
                  <a:pt x="1371281" y="850713"/>
                </a:cubicBezTo>
                <a:cubicBezTo>
                  <a:pt x="1371157" y="849594"/>
                  <a:pt x="1371655" y="847231"/>
                  <a:pt x="1371778" y="846361"/>
                </a:cubicBezTo>
                <a:cubicBezTo>
                  <a:pt x="1371903" y="845428"/>
                  <a:pt x="1372276" y="841014"/>
                  <a:pt x="1372524" y="840516"/>
                </a:cubicBezTo>
                <a:cubicBezTo>
                  <a:pt x="1372836" y="840019"/>
                  <a:pt x="1373333" y="841946"/>
                  <a:pt x="1373333" y="842568"/>
                </a:cubicBezTo>
                <a:cubicBezTo>
                  <a:pt x="1373333" y="843252"/>
                  <a:pt x="1373582" y="843998"/>
                  <a:pt x="1374079" y="845055"/>
                </a:cubicBezTo>
                <a:cubicBezTo>
                  <a:pt x="1374452" y="845758"/>
                  <a:pt x="1374763" y="846566"/>
                  <a:pt x="1375012" y="847480"/>
                </a:cubicBezTo>
                <a:cubicBezTo>
                  <a:pt x="1375323" y="848661"/>
                  <a:pt x="1375198" y="848786"/>
                  <a:pt x="1374887" y="849843"/>
                </a:cubicBezTo>
                <a:moveTo>
                  <a:pt x="1375572" y="732265"/>
                </a:moveTo>
                <a:cubicBezTo>
                  <a:pt x="1374577" y="733695"/>
                  <a:pt x="1374017" y="733944"/>
                  <a:pt x="1374017" y="735747"/>
                </a:cubicBezTo>
                <a:cubicBezTo>
                  <a:pt x="1374017" y="737550"/>
                  <a:pt x="1373768" y="739416"/>
                  <a:pt x="1373644" y="740410"/>
                </a:cubicBezTo>
                <a:cubicBezTo>
                  <a:pt x="1373519" y="741467"/>
                  <a:pt x="1374452" y="742773"/>
                  <a:pt x="1373644" y="743644"/>
                </a:cubicBezTo>
                <a:cubicBezTo>
                  <a:pt x="1372898" y="744576"/>
                  <a:pt x="1372338" y="745447"/>
                  <a:pt x="1371840" y="746131"/>
                </a:cubicBezTo>
                <a:cubicBezTo>
                  <a:pt x="1371343" y="746753"/>
                  <a:pt x="1371094" y="747810"/>
                  <a:pt x="1370411" y="747374"/>
                </a:cubicBezTo>
                <a:cubicBezTo>
                  <a:pt x="1369789" y="747001"/>
                  <a:pt x="1370038" y="745882"/>
                  <a:pt x="1370286" y="744825"/>
                </a:cubicBezTo>
                <a:cubicBezTo>
                  <a:pt x="1370535" y="743768"/>
                  <a:pt x="1371592" y="743022"/>
                  <a:pt x="1371965" y="740535"/>
                </a:cubicBezTo>
                <a:cubicBezTo>
                  <a:pt x="1372338" y="738110"/>
                  <a:pt x="1371840" y="735623"/>
                  <a:pt x="1372463" y="734504"/>
                </a:cubicBezTo>
                <a:cubicBezTo>
                  <a:pt x="1373147" y="733322"/>
                  <a:pt x="1373768" y="732390"/>
                  <a:pt x="1373768" y="730338"/>
                </a:cubicBezTo>
                <a:cubicBezTo>
                  <a:pt x="1373768" y="728286"/>
                  <a:pt x="1374949" y="724804"/>
                  <a:pt x="1375323" y="726234"/>
                </a:cubicBezTo>
                <a:cubicBezTo>
                  <a:pt x="1375510" y="726980"/>
                  <a:pt x="1376628" y="730835"/>
                  <a:pt x="1375572" y="732265"/>
                </a:cubicBezTo>
                <a:moveTo>
                  <a:pt x="1375323" y="693280"/>
                </a:moveTo>
                <a:lnTo>
                  <a:pt x="1374639" y="693280"/>
                </a:lnTo>
                <a:cubicBezTo>
                  <a:pt x="1374639" y="692596"/>
                  <a:pt x="1374825" y="691850"/>
                  <a:pt x="1375385" y="691042"/>
                </a:cubicBezTo>
                <a:cubicBezTo>
                  <a:pt x="1376877" y="691415"/>
                  <a:pt x="1374763" y="692285"/>
                  <a:pt x="1375323" y="693280"/>
                </a:cubicBezTo>
                <a:moveTo>
                  <a:pt x="1373085" y="686627"/>
                </a:moveTo>
                <a:cubicBezTo>
                  <a:pt x="1373022" y="688244"/>
                  <a:pt x="1374514" y="688244"/>
                  <a:pt x="1374266" y="690047"/>
                </a:cubicBezTo>
                <a:cubicBezTo>
                  <a:pt x="1373395" y="691290"/>
                  <a:pt x="1372960" y="692534"/>
                  <a:pt x="1373147" y="693715"/>
                </a:cubicBezTo>
                <a:cubicBezTo>
                  <a:pt x="1373147" y="693715"/>
                  <a:pt x="1373147" y="693715"/>
                  <a:pt x="1373147" y="693777"/>
                </a:cubicBezTo>
                <a:lnTo>
                  <a:pt x="1373022" y="693777"/>
                </a:lnTo>
                <a:cubicBezTo>
                  <a:pt x="1375385" y="698254"/>
                  <a:pt x="1370970" y="700306"/>
                  <a:pt x="1369664" y="702793"/>
                </a:cubicBezTo>
                <a:cubicBezTo>
                  <a:pt x="1371468" y="706026"/>
                  <a:pt x="1373085" y="701550"/>
                  <a:pt x="1375261" y="701612"/>
                </a:cubicBezTo>
                <a:cubicBezTo>
                  <a:pt x="1376318" y="703104"/>
                  <a:pt x="1375820" y="706772"/>
                  <a:pt x="1375261" y="708327"/>
                </a:cubicBezTo>
                <a:cubicBezTo>
                  <a:pt x="1373955" y="708389"/>
                  <a:pt x="1373582" y="707394"/>
                  <a:pt x="1371903" y="707767"/>
                </a:cubicBezTo>
                <a:cubicBezTo>
                  <a:pt x="1369230" y="712244"/>
                  <a:pt x="1370908" y="720949"/>
                  <a:pt x="1367426" y="724493"/>
                </a:cubicBezTo>
                <a:cubicBezTo>
                  <a:pt x="1367426" y="725301"/>
                  <a:pt x="1367675" y="725737"/>
                  <a:pt x="1367986" y="726172"/>
                </a:cubicBezTo>
                <a:lnTo>
                  <a:pt x="1368110" y="726172"/>
                </a:lnTo>
                <a:cubicBezTo>
                  <a:pt x="1368110" y="726172"/>
                  <a:pt x="1367986" y="726794"/>
                  <a:pt x="1367923" y="727104"/>
                </a:cubicBezTo>
                <a:cubicBezTo>
                  <a:pt x="1367923" y="727229"/>
                  <a:pt x="1367923" y="727291"/>
                  <a:pt x="1367923" y="727415"/>
                </a:cubicBezTo>
                <a:cubicBezTo>
                  <a:pt x="1364877" y="729405"/>
                  <a:pt x="1365188" y="731892"/>
                  <a:pt x="1365809" y="735623"/>
                </a:cubicBezTo>
                <a:lnTo>
                  <a:pt x="1365809" y="735623"/>
                </a:lnTo>
                <a:cubicBezTo>
                  <a:pt x="1365250" y="737488"/>
                  <a:pt x="1365188" y="739416"/>
                  <a:pt x="1365250" y="741343"/>
                </a:cubicBezTo>
                <a:cubicBezTo>
                  <a:pt x="1365250" y="743271"/>
                  <a:pt x="1365250" y="745136"/>
                  <a:pt x="1364628" y="746877"/>
                </a:cubicBezTo>
                <a:cubicBezTo>
                  <a:pt x="1363571" y="750110"/>
                  <a:pt x="1362017" y="752722"/>
                  <a:pt x="1361892" y="756825"/>
                </a:cubicBezTo>
                <a:cubicBezTo>
                  <a:pt x="1359654" y="755457"/>
                  <a:pt x="1363322" y="749177"/>
                  <a:pt x="1360213" y="747934"/>
                </a:cubicBezTo>
                <a:cubicBezTo>
                  <a:pt x="1361146" y="739727"/>
                  <a:pt x="1364877" y="733198"/>
                  <a:pt x="1365250" y="726110"/>
                </a:cubicBezTo>
                <a:cubicBezTo>
                  <a:pt x="1365498" y="724369"/>
                  <a:pt x="1363820" y="724555"/>
                  <a:pt x="1363012" y="723933"/>
                </a:cubicBezTo>
                <a:cubicBezTo>
                  <a:pt x="1364006" y="721011"/>
                  <a:pt x="1364628" y="717654"/>
                  <a:pt x="1365250" y="714358"/>
                </a:cubicBezTo>
                <a:cubicBezTo>
                  <a:pt x="1368981" y="717778"/>
                  <a:pt x="1368297" y="709011"/>
                  <a:pt x="1369167" y="706026"/>
                </a:cubicBezTo>
                <a:lnTo>
                  <a:pt x="1368981" y="706026"/>
                </a:lnTo>
                <a:cubicBezTo>
                  <a:pt x="1368981" y="706026"/>
                  <a:pt x="1368981" y="706026"/>
                  <a:pt x="1368981" y="706026"/>
                </a:cubicBezTo>
                <a:cubicBezTo>
                  <a:pt x="1369105" y="705467"/>
                  <a:pt x="1369230" y="705156"/>
                  <a:pt x="1369354" y="704907"/>
                </a:cubicBezTo>
                <a:cubicBezTo>
                  <a:pt x="1369540" y="704658"/>
                  <a:pt x="1369415" y="704285"/>
                  <a:pt x="1369167" y="704161"/>
                </a:cubicBezTo>
                <a:cubicBezTo>
                  <a:pt x="1368918" y="703974"/>
                  <a:pt x="1368546" y="704099"/>
                  <a:pt x="1368421" y="704348"/>
                </a:cubicBezTo>
                <a:cubicBezTo>
                  <a:pt x="1368172" y="704721"/>
                  <a:pt x="1368110" y="705094"/>
                  <a:pt x="1367986" y="705529"/>
                </a:cubicBezTo>
                <a:lnTo>
                  <a:pt x="1366929" y="705529"/>
                </a:lnTo>
                <a:cubicBezTo>
                  <a:pt x="1365872" y="701798"/>
                  <a:pt x="1369167" y="698379"/>
                  <a:pt x="1369727" y="694337"/>
                </a:cubicBezTo>
                <a:cubicBezTo>
                  <a:pt x="1369976" y="692347"/>
                  <a:pt x="1369478" y="690233"/>
                  <a:pt x="1369727" y="688244"/>
                </a:cubicBezTo>
                <a:cubicBezTo>
                  <a:pt x="1370286" y="683580"/>
                  <a:pt x="1371778" y="678793"/>
                  <a:pt x="1372587" y="674254"/>
                </a:cubicBezTo>
                <a:lnTo>
                  <a:pt x="1372214" y="674067"/>
                </a:lnTo>
                <a:cubicBezTo>
                  <a:pt x="1372214" y="674067"/>
                  <a:pt x="1372898" y="672015"/>
                  <a:pt x="1372338" y="670834"/>
                </a:cubicBezTo>
                <a:cubicBezTo>
                  <a:pt x="1371840" y="669653"/>
                  <a:pt x="1372587" y="668222"/>
                  <a:pt x="1373022" y="667974"/>
                </a:cubicBezTo>
                <a:cubicBezTo>
                  <a:pt x="1373395" y="667725"/>
                  <a:pt x="1374141" y="665176"/>
                  <a:pt x="1373893" y="664367"/>
                </a:cubicBezTo>
                <a:cubicBezTo>
                  <a:pt x="1373644" y="663621"/>
                  <a:pt x="1373022" y="663994"/>
                  <a:pt x="1373644" y="662937"/>
                </a:cubicBezTo>
                <a:cubicBezTo>
                  <a:pt x="1374328" y="661943"/>
                  <a:pt x="1374701" y="660886"/>
                  <a:pt x="1374452" y="659704"/>
                </a:cubicBezTo>
                <a:cubicBezTo>
                  <a:pt x="1374141" y="658585"/>
                  <a:pt x="1372463" y="659207"/>
                  <a:pt x="1373644" y="657155"/>
                </a:cubicBezTo>
                <a:cubicBezTo>
                  <a:pt x="1374825" y="655041"/>
                  <a:pt x="1374701" y="655165"/>
                  <a:pt x="1374949" y="654046"/>
                </a:cubicBezTo>
                <a:cubicBezTo>
                  <a:pt x="1375198" y="652865"/>
                  <a:pt x="1374825" y="653797"/>
                  <a:pt x="1375323" y="651559"/>
                </a:cubicBezTo>
                <a:cubicBezTo>
                  <a:pt x="1375820" y="649383"/>
                  <a:pt x="1376131" y="648885"/>
                  <a:pt x="1376504" y="647953"/>
                </a:cubicBezTo>
                <a:cubicBezTo>
                  <a:pt x="1376877" y="647082"/>
                  <a:pt x="1376877" y="646398"/>
                  <a:pt x="1377002" y="645652"/>
                </a:cubicBezTo>
                <a:cubicBezTo>
                  <a:pt x="1377126" y="644844"/>
                  <a:pt x="1377002" y="643973"/>
                  <a:pt x="1377686" y="643725"/>
                </a:cubicBezTo>
                <a:cubicBezTo>
                  <a:pt x="1378307" y="643414"/>
                  <a:pt x="1378556" y="643973"/>
                  <a:pt x="1378432" y="642170"/>
                </a:cubicBezTo>
                <a:cubicBezTo>
                  <a:pt x="1378307" y="640305"/>
                  <a:pt x="1377686" y="640616"/>
                  <a:pt x="1378307" y="639186"/>
                </a:cubicBezTo>
                <a:cubicBezTo>
                  <a:pt x="1378742" y="638234"/>
                  <a:pt x="1378991" y="637488"/>
                  <a:pt x="1379053" y="636947"/>
                </a:cubicBezTo>
                <a:cubicBezTo>
                  <a:pt x="1379178" y="636201"/>
                  <a:pt x="1379053" y="635020"/>
                  <a:pt x="1379364" y="634398"/>
                </a:cubicBezTo>
                <a:cubicBezTo>
                  <a:pt x="1379613" y="633714"/>
                  <a:pt x="1380235" y="631662"/>
                  <a:pt x="1380608" y="632843"/>
                </a:cubicBezTo>
                <a:cubicBezTo>
                  <a:pt x="1381043" y="634025"/>
                  <a:pt x="1381167" y="635952"/>
                  <a:pt x="1380483" y="637507"/>
                </a:cubicBezTo>
                <a:cubicBezTo>
                  <a:pt x="1379862" y="639061"/>
                  <a:pt x="1379178" y="640180"/>
                  <a:pt x="1379737" y="641486"/>
                </a:cubicBezTo>
                <a:cubicBezTo>
                  <a:pt x="1380235" y="642792"/>
                  <a:pt x="1379986" y="644098"/>
                  <a:pt x="1379613" y="644844"/>
                </a:cubicBezTo>
                <a:cubicBezTo>
                  <a:pt x="1379178" y="645652"/>
                  <a:pt x="1378929" y="646274"/>
                  <a:pt x="1379364" y="647206"/>
                </a:cubicBezTo>
                <a:cubicBezTo>
                  <a:pt x="1379613" y="647785"/>
                  <a:pt x="1379613" y="648717"/>
                  <a:pt x="1379364" y="650004"/>
                </a:cubicBezTo>
                <a:cubicBezTo>
                  <a:pt x="1378929" y="651994"/>
                  <a:pt x="1377934" y="653797"/>
                  <a:pt x="1378432" y="654916"/>
                </a:cubicBezTo>
                <a:cubicBezTo>
                  <a:pt x="1378929" y="656098"/>
                  <a:pt x="1378307" y="657901"/>
                  <a:pt x="1378929" y="656098"/>
                </a:cubicBezTo>
                <a:cubicBezTo>
                  <a:pt x="1379613" y="654295"/>
                  <a:pt x="1379488" y="653113"/>
                  <a:pt x="1379986" y="653673"/>
                </a:cubicBezTo>
                <a:cubicBezTo>
                  <a:pt x="1380483" y="654170"/>
                  <a:pt x="1380919" y="654792"/>
                  <a:pt x="1381043" y="655725"/>
                </a:cubicBezTo>
                <a:cubicBezTo>
                  <a:pt x="1381167" y="656595"/>
                  <a:pt x="1380919" y="658398"/>
                  <a:pt x="1380919" y="658398"/>
                </a:cubicBezTo>
                <a:cubicBezTo>
                  <a:pt x="1380919" y="658398"/>
                  <a:pt x="1379862" y="658274"/>
                  <a:pt x="1379613" y="659828"/>
                </a:cubicBezTo>
                <a:cubicBezTo>
                  <a:pt x="1379364" y="661383"/>
                  <a:pt x="1378929" y="661756"/>
                  <a:pt x="1379488" y="662440"/>
                </a:cubicBezTo>
                <a:cubicBezTo>
                  <a:pt x="1379986" y="663062"/>
                  <a:pt x="1381541" y="662067"/>
                  <a:pt x="1381541" y="662937"/>
                </a:cubicBezTo>
                <a:cubicBezTo>
                  <a:pt x="1381541" y="663870"/>
                  <a:pt x="1381292" y="664492"/>
                  <a:pt x="1381292" y="665673"/>
                </a:cubicBezTo>
                <a:cubicBezTo>
                  <a:pt x="1381292" y="666855"/>
                  <a:pt x="1380732" y="667849"/>
                  <a:pt x="1380919" y="668782"/>
                </a:cubicBezTo>
                <a:cubicBezTo>
                  <a:pt x="1381043" y="669590"/>
                  <a:pt x="1381167" y="670585"/>
                  <a:pt x="1381043" y="670958"/>
                </a:cubicBezTo>
                <a:cubicBezTo>
                  <a:pt x="1380608" y="669777"/>
                  <a:pt x="1379799" y="668720"/>
                  <a:pt x="1379240" y="668160"/>
                </a:cubicBezTo>
                <a:cubicBezTo>
                  <a:pt x="1379302" y="668782"/>
                  <a:pt x="1379116" y="669155"/>
                  <a:pt x="1378681" y="669217"/>
                </a:cubicBezTo>
                <a:lnTo>
                  <a:pt x="1378681" y="669093"/>
                </a:lnTo>
                <a:cubicBezTo>
                  <a:pt x="1378681" y="669093"/>
                  <a:pt x="1378742" y="668782"/>
                  <a:pt x="1378867" y="668596"/>
                </a:cubicBezTo>
                <a:cubicBezTo>
                  <a:pt x="1378991" y="668347"/>
                  <a:pt x="1378867" y="668098"/>
                  <a:pt x="1378618" y="667974"/>
                </a:cubicBezTo>
                <a:cubicBezTo>
                  <a:pt x="1378369" y="667849"/>
                  <a:pt x="1378120" y="667974"/>
                  <a:pt x="1377996" y="668222"/>
                </a:cubicBezTo>
                <a:cubicBezTo>
                  <a:pt x="1377996" y="668347"/>
                  <a:pt x="1377934" y="668471"/>
                  <a:pt x="1377872" y="668596"/>
                </a:cubicBezTo>
                <a:lnTo>
                  <a:pt x="1377623" y="668596"/>
                </a:lnTo>
                <a:cubicBezTo>
                  <a:pt x="1379178" y="664865"/>
                  <a:pt x="1377499" y="660450"/>
                  <a:pt x="1377623" y="656409"/>
                </a:cubicBezTo>
                <a:cubicBezTo>
                  <a:pt x="1377748" y="652429"/>
                  <a:pt x="1380545" y="648077"/>
                  <a:pt x="1378183" y="645217"/>
                </a:cubicBezTo>
                <a:cubicBezTo>
                  <a:pt x="1376753" y="648637"/>
                  <a:pt x="1377686" y="654481"/>
                  <a:pt x="1374825" y="656409"/>
                </a:cubicBezTo>
                <a:cubicBezTo>
                  <a:pt x="1374390" y="658150"/>
                  <a:pt x="1376379" y="657528"/>
                  <a:pt x="1375944" y="659207"/>
                </a:cubicBezTo>
                <a:cubicBezTo>
                  <a:pt x="1373893" y="662129"/>
                  <a:pt x="1376379" y="667476"/>
                  <a:pt x="1373147" y="669839"/>
                </a:cubicBezTo>
                <a:cubicBezTo>
                  <a:pt x="1373085" y="671269"/>
                  <a:pt x="1372898" y="672761"/>
                  <a:pt x="1372649" y="674316"/>
                </a:cubicBezTo>
                <a:lnTo>
                  <a:pt x="1374763" y="675435"/>
                </a:lnTo>
                <a:cubicBezTo>
                  <a:pt x="1374763" y="675435"/>
                  <a:pt x="1375882" y="674254"/>
                  <a:pt x="1376566" y="674005"/>
                </a:cubicBezTo>
                <a:cubicBezTo>
                  <a:pt x="1377188" y="673756"/>
                  <a:pt x="1379240" y="673508"/>
                  <a:pt x="1379675" y="673321"/>
                </a:cubicBezTo>
                <a:cubicBezTo>
                  <a:pt x="1380048" y="673197"/>
                  <a:pt x="1380981" y="671518"/>
                  <a:pt x="1381105" y="671145"/>
                </a:cubicBezTo>
                <a:cubicBezTo>
                  <a:pt x="1381727" y="672575"/>
                  <a:pt x="1381789" y="673943"/>
                  <a:pt x="1380421" y="674938"/>
                </a:cubicBezTo>
                <a:lnTo>
                  <a:pt x="1379427" y="674938"/>
                </a:lnTo>
                <a:cubicBezTo>
                  <a:pt x="1379427" y="674938"/>
                  <a:pt x="1379364" y="674689"/>
                  <a:pt x="1379302" y="674502"/>
                </a:cubicBezTo>
                <a:cubicBezTo>
                  <a:pt x="1379302" y="674191"/>
                  <a:pt x="1378929" y="673943"/>
                  <a:pt x="1378618" y="674005"/>
                </a:cubicBezTo>
                <a:cubicBezTo>
                  <a:pt x="1378307" y="674005"/>
                  <a:pt x="1378058" y="674378"/>
                  <a:pt x="1378120" y="674689"/>
                </a:cubicBezTo>
                <a:cubicBezTo>
                  <a:pt x="1378120" y="674938"/>
                  <a:pt x="1378245" y="675249"/>
                  <a:pt x="1378307" y="675497"/>
                </a:cubicBezTo>
                <a:lnTo>
                  <a:pt x="1378120" y="675497"/>
                </a:lnTo>
                <a:cubicBezTo>
                  <a:pt x="1377748" y="677736"/>
                  <a:pt x="1375758" y="679477"/>
                  <a:pt x="1377002" y="683207"/>
                </a:cubicBezTo>
                <a:cubicBezTo>
                  <a:pt x="1376256" y="684948"/>
                  <a:pt x="1373831" y="684948"/>
                  <a:pt x="1373085" y="686565"/>
                </a:cubicBezTo>
                <a:moveTo>
                  <a:pt x="1378681" y="711187"/>
                </a:moveTo>
                <a:lnTo>
                  <a:pt x="1377561" y="711187"/>
                </a:lnTo>
                <a:lnTo>
                  <a:pt x="1377561" y="710130"/>
                </a:lnTo>
                <a:lnTo>
                  <a:pt x="1378681" y="710130"/>
                </a:lnTo>
                <a:lnTo>
                  <a:pt x="1378681" y="711187"/>
                </a:lnTo>
                <a:close/>
                <a:moveTo>
                  <a:pt x="1378183" y="689176"/>
                </a:moveTo>
                <a:cubicBezTo>
                  <a:pt x="1378183" y="691104"/>
                  <a:pt x="1377934" y="695518"/>
                  <a:pt x="1377250" y="694088"/>
                </a:cubicBezTo>
                <a:cubicBezTo>
                  <a:pt x="1376628" y="692658"/>
                  <a:pt x="1376131" y="690731"/>
                  <a:pt x="1376877" y="688679"/>
                </a:cubicBezTo>
                <a:cubicBezTo>
                  <a:pt x="1377686" y="686627"/>
                  <a:pt x="1379364" y="679104"/>
                  <a:pt x="1380111" y="679104"/>
                </a:cubicBezTo>
                <a:cubicBezTo>
                  <a:pt x="1381043" y="679104"/>
                  <a:pt x="1378183" y="687249"/>
                  <a:pt x="1378183" y="689176"/>
                </a:cubicBezTo>
                <a:moveTo>
                  <a:pt x="1381727" y="689425"/>
                </a:moveTo>
                <a:cubicBezTo>
                  <a:pt x="1380857" y="691663"/>
                  <a:pt x="1380670" y="695643"/>
                  <a:pt x="1380173" y="693466"/>
                </a:cubicBezTo>
                <a:cubicBezTo>
                  <a:pt x="1379675" y="691228"/>
                  <a:pt x="1380048" y="690233"/>
                  <a:pt x="1380545" y="687995"/>
                </a:cubicBezTo>
                <a:cubicBezTo>
                  <a:pt x="1381105" y="685819"/>
                  <a:pt x="1382349" y="682834"/>
                  <a:pt x="1382659" y="683083"/>
                </a:cubicBezTo>
                <a:cubicBezTo>
                  <a:pt x="1383344" y="683829"/>
                  <a:pt x="1382659" y="687249"/>
                  <a:pt x="1381727" y="689425"/>
                </a:cubicBezTo>
                <a:moveTo>
                  <a:pt x="1384712" y="673072"/>
                </a:moveTo>
                <a:cubicBezTo>
                  <a:pt x="1384463" y="674875"/>
                  <a:pt x="1383903" y="672326"/>
                  <a:pt x="1384463" y="669839"/>
                </a:cubicBezTo>
                <a:cubicBezTo>
                  <a:pt x="1384960" y="667414"/>
                  <a:pt x="1384960" y="665051"/>
                  <a:pt x="1385084" y="664430"/>
                </a:cubicBezTo>
                <a:cubicBezTo>
                  <a:pt x="1385458" y="662502"/>
                  <a:pt x="1386266" y="664305"/>
                  <a:pt x="1386514" y="666108"/>
                </a:cubicBezTo>
                <a:cubicBezTo>
                  <a:pt x="1386763" y="667912"/>
                  <a:pt x="1384960" y="671269"/>
                  <a:pt x="1384712" y="673072"/>
                </a:cubicBezTo>
                <a:moveTo>
                  <a:pt x="1383095" y="432632"/>
                </a:moveTo>
                <a:lnTo>
                  <a:pt x="1383219" y="432756"/>
                </a:lnTo>
                <a:cubicBezTo>
                  <a:pt x="1375261" y="440529"/>
                  <a:pt x="1368669" y="449731"/>
                  <a:pt x="1362328" y="458622"/>
                </a:cubicBezTo>
                <a:lnTo>
                  <a:pt x="1360089" y="461731"/>
                </a:lnTo>
                <a:cubicBezTo>
                  <a:pt x="1357665" y="463223"/>
                  <a:pt x="1357726" y="467078"/>
                  <a:pt x="1354556" y="467825"/>
                </a:cubicBezTo>
                <a:lnTo>
                  <a:pt x="1354369" y="467825"/>
                </a:lnTo>
                <a:cubicBezTo>
                  <a:pt x="1355302" y="465275"/>
                  <a:pt x="1357042" y="462975"/>
                  <a:pt x="1358721" y="460736"/>
                </a:cubicBezTo>
                <a:cubicBezTo>
                  <a:pt x="1359219" y="460115"/>
                  <a:pt x="1359654" y="459493"/>
                  <a:pt x="1360089" y="458871"/>
                </a:cubicBezTo>
                <a:cubicBezTo>
                  <a:pt x="1360213" y="458684"/>
                  <a:pt x="1360151" y="458498"/>
                  <a:pt x="1360027" y="458374"/>
                </a:cubicBezTo>
                <a:cubicBezTo>
                  <a:pt x="1359841" y="458249"/>
                  <a:pt x="1359654" y="458311"/>
                  <a:pt x="1359529" y="458436"/>
                </a:cubicBezTo>
                <a:cubicBezTo>
                  <a:pt x="1359095" y="459057"/>
                  <a:pt x="1358597" y="459679"/>
                  <a:pt x="1358162" y="460301"/>
                </a:cubicBezTo>
                <a:cubicBezTo>
                  <a:pt x="1356421" y="462602"/>
                  <a:pt x="1354556" y="465027"/>
                  <a:pt x="1353623" y="467762"/>
                </a:cubicBezTo>
                <a:cubicBezTo>
                  <a:pt x="1353623" y="467762"/>
                  <a:pt x="1353623" y="467762"/>
                  <a:pt x="1353623" y="467825"/>
                </a:cubicBezTo>
                <a:cubicBezTo>
                  <a:pt x="1350016" y="472861"/>
                  <a:pt x="1348089" y="481441"/>
                  <a:pt x="1347840" y="487970"/>
                </a:cubicBezTo>
                <a:lnTo>
                  <a:pt x="1347281" y="487970"/>
                </a:lnTo>
                <a:cubicBezTo>
                  <a:pt x="1342617" y="486540"/>
                  <a:pt x="1343736" y="479887"/>
                  <a:pt x="1347281" y="477897"/>
                </a:cubicBezTo>
                <a:cubicBezTo>
                  <a:pt x="1345975" y="476592"/>
                  <a:pt x="1347343" y="475161"/>
                  <a:pt x="1347281" y="473421"/>
                </a:cubicBezTo>
                <a:cubicBezTo>
                  <a:pt x="1358597" y="455203"/>
                  <a:pt x="1372463" y="439472"/>
                  <a:pt x="1386950" y="424363"/>
                </a:cubicBezTo>
                <a:cubicBezTo>
                  <a:pt x="1387758" y="427036"/>
                  <a:pt x="1384338" y="430269"/>
                  <a:pt x="1383033" y="432694"/>
                </a:cubicBezTo>
                <a:moveTo>
                  <a:pt x="1387012" y="349998"/>
                </a:moveTo>
                <a:cubicBezTo>
                  <a:pt x="1385147" y="348319"/>
                  <a:pt x="1388380" y="346952"/>
                  <a:pt x="1389250" y="346081"/>
                </a:cubicBezTo>
                <a:cubicBezTo>
                  <a:pt x="1391364" y="348071"/>
                  <a:pt x="1387137" y="348444"/>
                  <a:pt x="1387012" y="349998"/>
                </a:cubicBezTo>
                <a:moveTo>
                  <a:pt x="1404359" y="335449"/>
                </a:moveTo>
                <a:lnTo>
                  <a:pt x="1403240" y="335449"/>
                </a:lnTo>
                <a:lnTo>
                  <a:pt x="1403240" y="334330"/>
                </a:lnTo>
                <a:lnTo>
                  <a:pt x="1404359" y="334330"/>
                </a:lnTo>
                <a:lnTo>
                  <a:pt x="1404359" y="335449"/>
                </a:lnTo>
                <a:close/>
                <a:moveTo>
                  <a:pt x="1412691" y="327117"/>
                </a:moveTo>
                <a:cubicBezTo>
                  <a:pt x="1412567" y="330039"/>
                  <a:pt x="1409209" y="329666"/>
                  <a:pt x="1408215" y="331656"/>
                </a:cubicBezTo>
                <a:cubicBezTo>
                  <a:pt x="1407468" y="330101"/>
                  <a:pt x="1410266" y="327304"/>
                  <a:pt x="1412691" y="327117"/>
                </a:cubicBezTo>
                <a:moveTo>
                  <a:pt x="1408837" y="512468"/>
                </a:moveTo>
                <a:cubicBezTo>
                  <a:pt x="1408215" y="513028"/>
                  <a:pt x="1407344" y="512965"/>
                  <a:pt x="1407282" y="512344"/>
                </a:cubicBezTo>
                <a:cubicBezTo>
                  <a:pt x="1407158" y="511784"/>
                  <a:pt x="1407407" y="510727"/>
                  <a:pt x="1407717" y="510230"/>
                </a:cubicBezTo>
                <a:cubicBezTo>
                  <a:pt x="1407966" y="509670"/>
                  <a:pt x="1409334" y="509235"/>
                  <a:pt x="1409209" y="509546"/>
                </a:cubicBezTo>
                <a:cubicBezTo>
                  <a:pt x="1408961" y="510354"/>
                  <a:pt x="1409396" y="511846"/>
                  <a:pt x="1408837" y="512468"/>
                </a:cubicBezTo>
                <a:moveTo>
                  <a:pt x="1413624" y="525463"/>
                </a:moveTo>
                <a:cubicBezTo>
                  <a:pt x="1413126" y="526582"/>
                  <a:pt x="1413002" y="527701"/>
                  <a:pt x="1412318" y="527328"/>
                </a:cubicBezTo>
                <a:cubicBezTo>
                  <a:pt x="1411634" y="527017"/>
                  <a:pt x="1411324" y="527080"/>
                  <a:pt x="1411572" y="526147"/>
                </a:cubicBezTo>
                <a:cubicBezTo>
                  <a:pt x="1411821" y="525214"/>
                  <a:pt x="1411883" y="524530"/>
                  <a:pt x="1412256" y="523536"/>
                </a:cubicBezTo>
                <a:cubicBezTo>
                  <a:pt x="1412567" y="522603"/>
                  <a:pt x="1414246" y="520738"/>
                  <a:pt x="1414246" y="520738"/>
                </a:cubicBezTo>
                <a:cubicBezTo>
                  <a:pt x="1414121" y="521422"/>
                  <a:pt x="1414121" y="524344"/>
                  <a:pt x="1413624" y="525463"/>
                </a:cubicBezTo>
                <a:moveTo>
                  <a:pt x="1415365" y="518064"/>
                </a:moveTo>
                <a:cubicBezTo>
                  <a:pt x="1415365" y="518064"/>
                  <a:pt x="1413810" y="519059"/>
                  <a:pt x="1413562" y="518561"/>
                </a:cubicBezTo>
                <a:cubicBezTo>
                  <a:pt x="1413313" y="518064"/>
                  <a:pt x="1413872" y="516820"/>
                  <a:pt x="1414681" y="515639"/>
                </a:cubicBezTo>
                <a:cubicBezTo>
                  <a:pt x="1415427" y="514458"/>
                  <a:pt x="1415427" y="516385"/>
                  <a:pt x="1415365" y="518064"/>
                </a:cubicBezTo>
                <a:moveTo>
                  <a:pt x="1415489" y="310951"/>
                </a:moveTo>
                <a:lnTo>
                  <a:pt x="1415365" y="310764"/>
                </a:lnTo>
                <a:lnTo>
                  <a:pt x="1417044" y="309459"/>
                </a:lnTo>
                <a:cubicBezTo>
                  <a:pt x="1418039" y="308712"/>
                  <a:pt x="1418971" y="307904"/>
                  <a:pt x="1419966" y="307096"/>
                </a:cubicBezTo>
                <a:cubicBezTo>
                  <a:pt x="1422143" y="307842"/>
                  <a:pt x="1417355" y="310578"/>
                  <a:pt x="1415489" y="310951"/>
                </a:cubicBezTo>
                <a:lnTo>
                  <a:pt x="1415489" y="310951"/>
                </a:lnTo>
                <a:close/>
                <a:moveTo>
                  <a:pt x="1420774" y="510914"/>
                </a:moveTo>
                <a:cubicBezTo>
                  <a:pt x="1420090" y="511411"/>
                  <a:pt x="1419469" y="511038"/>
                  <a:pt x="1419469" y="511038"/>
                </a:cubicBezTo>
                <a:cubicBezTo>
                  <a:pt x="1419655" y="510540"/>
                  <a:pt x="1420588" y="506685"/>
                  <a:pt x="1420774" y="508240"/>
                </a:cubicBezTo>
                <a:cubicBezTo>
                  <a:pt x="1420961" y="509794"/>
                  <a:pt x="1421458" y="510354"/>
                  <a:pt x="1420774" y="510914"/>
                </a:cubicBezTo>
                <a:moveTo>
                  <a:pt x="1423448" y="503825"/>
                </a:moveTo>
                <a:cubicBezTo>
                  <a:pt x="1423012" y="504261"/>
                  <a:pt x="1421458" y="504323"/>
                  <a:pt x="1421458" y="504323"/>
                </a:cubicBezTo>
                <a:cubicBezTo>
                  <a:pt x="1421831" y="502830"/>
                  <a:pt x="1422577" y="501214"/>
                  <a:pt x="1422951" y="501214"/>
                </a:cubicBezTo>
                <a:cubicBezTo>
                  <a:pt x="1423261" y="501214"/>
                  <a:pt x="1423945" y="501587"/>
                  <a:pt x="1423945" y="502146"/>
                </a:cubicBezTo>
                <a:cubicBezTo>
                  <a:pt x="1423945" y="502768"/>
                  <a:pt x="1423883" y="503390"/>
                  <a:pt x="1423448" y="503825"/>
                </a:cubicBezTo>
                <a:moveTo>
                  <a:pt x="1575161" y="564324"/>
                </a:moveTo>
                <a:lnTo>
                  <a:pt x="1575161" y="564200"/>
                </a:lnTo>
                <a:cubicBezTo>
                  <a:pt x="1575161" y="564200"/>
                  <a:pt x="1575347" y="564200"/>
                  <a:pt x="1575409" y="564075"/>
                </a:cubicBezTo>
                <a:cubicBezTo>
                  <a:pt x="1576032" y="563453"/>
                  <a:pt x="1576901" y="563205"/>
                  <a:pt x="1577959" y="563080"/>
                </a:cubicBezTo>
                <a:lnTo>
                  <a:pt x="1577959" y="563267"/>
                </a:lnTo>
                <a:cubicBezTo>
                  <a:pt x="1577959" y="563267"/>
                  <a:pt x="1579575" y="563267"/>
                  <a:pt x="1579575" y="563267"/>
                </a:cubicBezTo>
                <a:cubicBezTo>
                  <a:pt x="1579078" y="564200"/>
                  <a:pt x="1575658" y="567122"/>
                  <a:pt x="1575099" y="564324"/>
                </a:cubicBezTo>
                <a:moveTo>
                  <a:pt x="1589835" y="561588"/>
                </a:moveTo>
                <a:cubicBezTo>
                  <a:pt x="1588405" y="561712"/>
                  <a:pt x="1589027" y="560034"/>
                  <a:pt x="1587597" y="561277"/>
                </a:cubicBezTo>
                <a:cubicBezTo>
                  <a:pt x="1586167" y="562583"/>
                  <a:pt x="1585918" y="563516"/>
                  <a:pt x="1585421" y="563516"/>
                </a:cubicBezTo>
                <a:cubicBezTo>
                  <a:pt x="1584923" y="563516"/>
                  <a:pt x="1583990" y="563267"/>
                  <a:pt x="1583617" y="563267"/>
                </a:cubicBezTo>
                <a:cubicBezTo>
                  <a:pt x="1583244" y="563267"/>
                  <a:pt x="1579451" y="565567"/>
                  <a:pt x="1582435" y="563267"/>
                </a:cubicBezTo>
                <a:cubicBezTo>
                  <a:pt x="1585421" y="560904"/>
                  <a:pt x="1584488" y="561277"/>
                  <a:pt x="1586167" y="560531"/>
                </a:cubicBezTo>
                <a:cubicBezTo>
                  <a:pt x="1587845" y="559723"/>
                  <a:pt x="1589959" y="558728"/>
                  <a:pt x="1589959" y="558728"/>
                </a:cubicBezTo>
                <a:cubicBezTo>
                  <a:pt x="1589959" y="558728"/>
                  <a:pt x="1591203" y="557795"/>
                  <a:pt x="1591886" y="557547"/>
                </a:cubicBezTo>
                <a:cubicBezTo>
                  <a:pt x="1592508" y="557298"/>
                  <a:pt x="1593316" y="557174"/>
                  <a:pt x="1593814" y="557049"/>
                </a:cubicBezTo>
                <a:cubicBezTo>
                  <a:pt x="1594311" y="556925"/>
                  <a:pt x="1596239" y="558355"/>
                  <a:pt x="1596239" y="558355"/>
                </a:cubicBezTo>
                <a:cubicBezTo>
                  <a:pt x="1595617" y="558728"/>
                  <a:pt x="1591203" y="561402"/>
                  <a:pt x="1589835" y="561588"/>
                </a:cubicBezTo>
                <a:moveTo>
                  <a:pt x="1597420" y="553256"/>
                </a:moveTo>
                <a:cubicBezTo>
                  <a:pt x="1596736" y="553256"/>
                  <a:pt x="1596736" y="553940"/>
                  <a:pt x="1595804" y="553754"/>
                </a:cubicBezTo>
                <a:lnTo>
                  <a:pt x="1595804" y="553256"/>
                </a:lnTo>
                <a:cubicBezTo>
                  <a:pt x="1596177" y="552883"/>
                  <a:pt x="1596736" y="552697"/>
                  <a:pt x="1597358" y="552510"/>
                </a:cubicBezTo>
                <a:cubicBezTo>
                  <a:pt x="1597358" y="552510"/>
                  <a:pt x="1597483" y="552510"/>
                  <a:pt x="1597545" y="552510"/>
                </a:cubicBezTo>
                <a:lnTo>
                  <a:pt x="1597545" y="552697"/>
                </a:lnTo>
                <a:cubicBezTo>
                  <a:pt x="1597545" y="552697"/>
                  <a:pt x="1597732" y="552510"/>
                  <a:pt x="1597732" y="552510"/>
                </a:cubicBezTo>
                <a:cubicBezTo>
                  <a:pt x="1597607" y="552759"/>
                  <a:pt x="1597545" y="553008"/>
                  <a:pt x="1597420" y="553256"/>
                </a:cubicBezTo>
                <a:moveTo>
                  <a:pt x="1598478" y="553754"/>
                </a:moveTo>
                <a:cubicBezTo>
                  <a:pt x="1598478" y="553754"/>
                  <a:pt x="1598602" y="553381"/>
                  <a:pt x="1598664" y="553194"/>
                </a:cubicBezTo>
                <a:cubicBezTo>
                  <a:pt x="1599286" y="553132"/>
                  <a:pt x="1600157" y="553256"/>
                  <a:pt x="1600218" y="552635"/>
                </a:cubicBezTo>
                <a:lnTo>
                  <a:pt x="1600218" y="552199"/>
                </a:lnTo>
                <a:cubicBezTo>
                  <a:pt x="1600218" y="552199"/>
                  <a:pt x="1600903" y="552572"/>
                  <a:pt x="1601275" y="552697"/>
                </a:cubicBezTo>
                <a:cubicBezTo>
                  <a:pt x="1601462" y="552759"/>
                  <a:pt x="1601711" y="552883"/>
                  <a:pt x="1601897" y="552945"/>
                </a:cubicBezTo>
                <a:cubicBezTo>
                  <a:pt x="1601897" y="552945"/>
                  <a:pt x="1601897" y="552945"/>
                  <a:pt x="1601959" y="552945"/>
                </a:cubicBezTo>
                <a:lnTo>
                  <a:pt x="1601959" y="553132"/>
                </a:lnTo>
                <a:cubicBezTo>
                  <a:pt x="1601213" y="553878"/>
                  <a:pt x="1599970" y="554189"/>
                  <a:pt x="1598540" y="554189"/>
                </a:cubicBezTo>
                <a:lnTo>
                  <a:pt x="1598540" y="553629"/>
                </a:lnTo>
                <a:lnTo>
                  <a:pt x="1598415" y="553629"/>
                </a:lnTo>
                <a:close/>
                <a:moveTo>
                  <a:pt x="1603265" y="556179"/>
                </a:moveTo>
                <a:lnTo>
                  <a:pt x="1601835" y="555059"/>
                </a:lnTo>
                <a:cubicBezTo>
                  <a:pt x="1601835" y="555059"/>
                  <a:pt x="1603514" y="553505"/>
                  <a:pt x="1604260" y="553194"/>
                </a:cubicBezTo>
                <a:cubicBezTo>
                  <a:pt x="1605068" y="552945"/>
                  <a:pt x="1605566" y="553629"/>
                  <a:pt x="1605690" y="554251"/>
                </a:cubicBezTo>
                <a:cubicBezTo>
                  <a:pt x="1605814" y="554873"/>
                  <a:pt x="1603887" y="555806"/>
                  <a:pt x="1603265" y="556179"/>
                </a:cubicBezTo>
                <a:moveTo>
                  <a:pt x="1619494" y="542748"/>
                </a:moveTo>
                <a:cubicBezTo>
                  <a:pt x="1618685" y="543121"/>
                  <a:pt x="1617379" y="543557"/>
                  <a:pt x="1616757" y="543930"/>
                </a:cubicBezTo>
                <a:cubicBezTo>
                  <a:pt x="1616136" y="544303"/>
                  <a:pt x="1614581" y="544551"/>
                  <a:pt x="1614581" y="544551"/>
                </a:cubicBezTo>
                <a:lnTo>
                  <a:pt x="1614581" y="542873"/>
                </a:lnTo>
                <a:cubicBezTo>
                  <a:pt x="1615078" y="542624"/>
                  <a:pt x="1617939" y="540821"/>
                  <a:pt x="1618933" y="540821"/>
                </a:cubicBezTo>
                <a:cubicBezTo>
                  <a:pt x="1619991" y="540821"/>
                  <a:pt x="1621296" y="539888"/>
                  <a:pt x="1621173" y="540821"/>
                </a:cubicBezTo>
                <a:cubicBezTo>
                  <a:pt x="1621048" y="541691"/>
                  <a:pt x="1620240" y="542375"/>
                  <a:pt x="1619494" y="542748"/>
                </a:cubicBezTo>
                <a:moveTo>
                  <a:pt x="1617006" y="536406"/>
                </a:moveTo>
                <a:lnTo>
                  <a:pt x="1618125" y="536406"/>
                </a:lnTo>
                <a:lnTo>
                  <a:pt x="1618125" y="537525"/>
                </a:lnTo>
                <a:lnTo>
                  <a:pt x="1617006" y="537525"/>
                </a:lnTo>
                <a:lnTo>
                  <a:pt x="1617006" y="536406"/>
                </a:lnTo>
                <a:close/>
                <a:moveTo>
                  <a:pt x="1636841" y="532365"/>
                </a:moveTo>
                <a:cubicBezTo>
                  <a:pt x="1636219" y="533360"/>
                  <a:pt x="1635038" y="533360"/>
                  <a:pt x="1633484" y="534665"/>
                </a:cubicBezTo>
                <a:cubicBezTo>
                  <a:pt x="1631929" y="535971"/>
                  <a:pt x="1629068" y="536717"/>
                  <a:pt x="1628571" y="537152"/>
                </a:cubicBezTo>
                <a:lnTo>
                  <a:pt x="1627950" y="535722"/>
                </a:lnTo>
                <a:cubicBezTo>
                  <a:pt x="1627950" y="535722"/>
                  <a:pt x="1630001" y="534292"/>
                  <a:pt x="1630747" y="533795"/>
                </a:cubicBezTo>
                <a:cubicBezTo>
                  <a:pt x="1631556" y="533235"/>
                  <a:pt x="1633110" y="532489"/>
                  <a:pt x="1635660" y="531432"/>
                </a:cubicBezTo>
                <a:cubicBezTo>
                  <a:pt x="1638271" y="530437"/>
                  <a:pt x="1637524" y="531308"/>
                  <a:pt x="1636841" y="532365"/>
                </a:cubicBezTo>
                <a:moveTo>
                  <a:pt x="1642686" y="525525"/>
                </a:moveTo>
                <a:cubicBezTo>
                  <a:pt x="1642561" y="526271"/>
                  <a:pt x="1642002" y="526271"/>
                  <a:pt x="1641753" y="526769"/>
                </a:cubicBezTo>
                <a:cubicBezTo>
                  <a:pt x="1641504" y="527328"/>
                  <a:pt x="1638395" y="528323"/>
                  <a:pt x="1637773" y="528572"/>
                </a:cubicBezTo>
                <a:lnTo>
                  <a:pt x="1634913" y="529753"/>
                </a:lnTo>
                <a:cubicBezTo>
                  <a:pt x="1634913" y="529753"/>
                  <a:pt x="1633235" y="529753"/>
                  <a:pt x="1632861" y="529380"/>
                </a:cubicBezTo>
                <a:cubicBezTo>
                  <a:pt x="1632488" y="529007"/>
                  <a:pt x="1633981" y="528323"/>
                  <a:pt x="1633981" y="528323"/>
                </a:cubicBezTo>
                <a:cubicBezTo>
                  <a:pt x="1633981" y="528323"/>
                  <a:pt x="1635846" y="527453"/>
                  <a:pt x="1636343" y="527453"/>
                </a:cubicBezTo>
                <a:cubicBezTo>
                  <a:pt x="1636841" y="527453"/>
                  <a:pt x="1638395" y="526271"/>
                  <a:pt x="1638768" y="526023"/>
                </a:cubicBezTo>
                <a:cubicBezTo>
                  <a:pt x="1639203" y="525774"/>
                  <a:pt x="1634665" y="526271"/>
                  <a:pt x="1634292" y="526147"/>
                </a:cubicBezTo>
                <a:cubicBezTo>
                  <a:pt x="1633856" y="526023"/>
                  <a:pt x="1635660" y="524966"/>
                  <a:pt x="1636343" y="524344"/>
                </a:cubicBezTo>
                <a:cubicBezTo>
                  <a:pt x="1636965" y="523660"/>
                  <a:pt x="1638519" y="522914"/>
                  <a:pt x="1640074" y="522292"/>
                </a:cubicBezTo>
                <a:cubicBezTo>
                  <a:pt x="1641628" y="521608"/>
                  <a:pt x="1642126" y="521359"/>
                  <a:pt x="1643556" y="520489"/>
                </a:cubicBezTo>
                <a:cubicBezTo>
                  <a:pt x="1644862" y="519618"/>
                  <a:pt x="1644799" y="519681"/>
                  <a:pt x="1645857" y="519805"/>
                </a:cubicBezTo>
                <a:cubicBezTo>
                  <a:pt x="1644737" y="520613"/>
                  <a:pt x="1644178" y="522043"/>
                  <a:pt x="1643804" y="523598"/>
                </a:cubicBezTo>
                <a:cubicBezTo>
                  <a:pt x="1645670" y="523846"/>
                  <a:pt x="1646541" y="523287"/>
                  <a:pt x="1646541" y="522914"/>
                </a:cubicBezTo>
                <a:cubicBezTo>
                  <a:pt x="1646541" y="522541"/>
                  <a:pt x="1646665" y="522168"/>
                  <a:pt x="1646416" y="521359"/>
                </a:cubicBezTo>
                <a:cubicBezTo>
                  <a:pt x="1646167" y="520613"/>
                  <a:pt x="1646665" y="519867"/>
                  <a:pt x="1646292" y="519805"/>
                </a:cubicBezTo>
                <a:lnTo>
                  <a:pt x="1645981" y="519805"/>
                </a:lnTo>
                <a:cubicBezTo>
                  <a:pt x="1646354" y="519494"/>
                  <a:pt x="1646727" y="519370"/>
                  <a:pt x="1647224" y="519245"/>
                </a:cubicBezTo>
                <a:cubicBezTo>
                  <a:pt x="1647908" y="519805"/>
                  <a:pt x="1648654" y="520054"/>
                  <a:pt x="1649338" y="520240"/>
                </a:cubicBezTo>
                <a:cubicBezTo>
                  <a:pt x="1649836" y="520364"/>
                  <a:pt x="1650271" y="520551"/>
                  <a:pt x="1650645" y="520738"/>
                </a:cubicBezTo>
                <a:lnTo>
                  <a:pt x="1650458" y="520862"/>
                </a:lnTo>
                <a:cubicBezTo>
                  <a:pt x="1650520" y="523722"/>
                  <a:pt x="1647722" y="523722"/>
                  <a:pt x="1645732" y="524655"/>
                </a:cubicBezTo>
                <a:cubicBezTo>
                  <a:pt x="1645173" y="524219"/>
                  <a:pt x="1644489" y="523846"/>
                  <a:pt x="1643681" y="523722"/>
                </a:cubicBezTo>
                <a:lnTo>
                  <a:pt x="1643681" y="523598"/>
                </a:lnTo>
                <a:cubicBezTo>
                  <a:pt x="1641940" y="523349"/>
                  <a:pt x="1642748" y="524717"/>
                  <a:pt x="1642623" y="525525"/>
                </a:cubicBezTo>
                <a:moveTo>
                  <a:pt x="1643804" y="525339"/>
                </a:moveTo>
                <a:cubicBezTo>
                  <a:pt x="1644116" y="525463"/>
                  <a:pt x="1644489" y="525587"/>
                  <a:pt x="1644799" y="525836"/>
                </a:cubicBezTo>
                <a:cubicBezTo>
                  <a:pt x="1644365" y="525960"/>
                  <a:pt x="1643804" y="525898"/>
                  <a:pt x="1643804" y="526396"/>
                </a:cubicBezTo>
                <a:cubicBezTo>
                  <a:pt x="1643245" y="526396"/>
                  <a:pt x="1643121" y="525463"/>
                  <a:pt x="1643804" y="525339"/>
                </a:cubicBezTo>
                <a:moveTo>
                  <a:pt x="1648344" y="527080"/>
                </a:moveTo>
                <a:cubicBezTo>
                  <a:pt x="1647722" y="527701"/>
                  <a:pt x="1647162" y="527826"/>
                  <a:pt x="1646790" y="528323"/>
                </a:cubicBezTo>
                <a:cubicBezTo>
                  <a:pt x="1646416" y="528883"/>
                  <a:pt x="1643929" y="529505"/>
                  <a:pt x="1643432" y="529629"/>
                </a:cubicBezTo>
                <a:lnTo>
                  <a:pt x="1644489" y="527826"/>
                </a:lnTo>
                <a:cubicBezTo>
                  <a:pt x="1644489" y="527826"/>
                  <a:pt x="1646167" y="526769"/>
                  <a:pt x="1647162" y="525898"/>
                </a:cubicBezTo>
                <a:cubicBezTo>
                  <a:pt x="1648220" y="524966"/>
                  <a:pt x="1648592" y="525898"/>
                  <a:pt x="1649028" y="526396"/>
                </a:cubicBezTo>
                <a:cubicBezTo>
                  <a:pt x="1649401" y="526893"/>
                  <a:pt x="1649028" y="526396"/>
                  <a:pt x="1648344" y="527080"/>
                </a:cubicBezTo>
                <a:moveTo>
                  <a:pt x="1687515" y="508489"/>
                </a:moveTo>
                <a:cubicBezTo>
                  <a:pt x="1687018" y="509421"/>
                  <a:pt x="1685836" y="509670"/>
                  <a:pt x="1684904" y="510292"/>
                </a:cubicBezTo>
                <a:cubicBezTo>
                  <a:pt x="1684034" y="510976"/>
                  <a:pt x="1682728" y="510727"/>
                  <a:pt x="1681981" y="510292"/>
                </a:cubicBezTo>
                <a:cubicBezTo>
                  <a:pt x="1681173" y="509919"/>
                  <a:pt x="1683598" y="508426"/>
                  <a:pt x="1684780" y="508240"/>
                </a:cubicBezTo>
                <a:cubicBezTo>
                  <a:pt x="1685836" y="508116"/>
                  <a:pt x="1688013" y="507618"/>
                  <a:pt x="1687515" y="508489"/>
                </a:cubicBezTo>
                <a:moveTo>
                  <a:pt x="1700200" y="502022"/>
                </a:moveTo>
                <a:cubicBezTo>
                  <a:pt x="1699018" y="502582"/>
                  <a:pt x="1698396" y="500903"/>
                  <a:pt x="1698396" y="500903"/>
                </a:cubicBezTo>
                <a:cubicBezTo>
                  <a:pt x="1698396" y="500903"/>
                  <a:pt x="1700200" y="499597"/>
                  <a:pt x="1701070" y="499224"/>
                </a:cubicBezTo>
                <a:cubicBezTo>
                  <a:pt x="1702003" y="498789"/>
                  <a:pt x="1702749" y="499224"/>
                  <a:pt x="1702997" y="499846"/>
                </a:cubicBezTo>
                <a:cubicBezTo>
                  <a:pt x="1703309" y="500468"/>
                  <a:pt x="1701008" y="501649"/>
                  <a:pt x="1700200" y="502022"/>
                </a:cubicBezTo>
                <a:moveTo>
                  <a:pt x="1742294" y="467451"/>
                </a:moveTo>
                <a:cubicBezTo>
                  <a:pt x="1741921" y="468260"/>
                  <a:pt x="1740491" y="469566"/>
                  <a:pt x="1738687" y="471058"/>
                </a:cubicBezTo>
                <a:cubicBezTo>
                  <a:pt x="1736885" y="472612"/>
                  <a:pt x="1735952" y="473918"/>
                  <a:pt x="1734832" y="474291"/>
                </a:cubicBezTo>
                <a:cubicBezTo>
                  <a:pt x="1733651" y="474726"/>
                  <a:pt x="1733030" y="474726"/>
                  <a:pt x="1731723" y="475721"/>
                </a:cubicBezTo>
                <a:cubicBezTo>
                  <a:pt x="1730418" y="476778"/>
                  <a:pt x="1730044" y="477835"/>
                  <a:pt x="1730044" y="477835"/>
                </a:cubicBezTo>
                <a:cubicBezTo>
                  <a:pt x="1730044" y="477959"/>
                  <a:pt x="1729983" y="478333"/>
                  <a:pt x="1728614" y="478954"/>
                </a:cubicBezTo>
                <a:cubicBezTo>
                  <a:pt x="1727060" y="479763"/>
                  <a:pt x="1725879" y="479887"/>
                  <a:pt x="1725506" y="480882"/>
                </a:cubicBezTo>
                <a:cubicBezTo>
                  <a:pt x="1725133" y="481939"/>
                  <a:pt x="1724760" y="482871"/>
                  <a:pt x="1724200" y="483493"/>
                </a:cubicBezTo>
                <a:cubicBezTo>
                  <a:pt x="1723703" y="484115"/>
                  <a:pt x="1722646" y="484426"/>
                  <a:pt x="1722770" y="484799"/>
                </a:cubicBezTo>
                <a:cubicBezTo>
                  <a:pt x="1722957" y="485172"/>
                  <a:pt x="1723827" y="485545"/>
                  <a:pt x="1724760" y="484923"/>
                </a:cubicBezTo>
                <a:cubicBezTo>
                  <a:pt x="1725630" y="484239"/>
                  <a:pt x="1727309" y="483369"/>
                  <a:pt x="1727993" y="482871"/>
                </a:cubicBezTo>
                <a:cubicBezTo>
                  <a:pt x="1728614" y="482312"/>
                  <a:pt x="1730418" y="481193"/>
                  <a:pt x="1730418" y="481193"/>
                </a:cubicBezTo>
                <a:lnTo>
                  <a:pt x="1732718" y="479638"/>
                </a:lnTo>
                <a:lnTo>
                  <a:pt x="1734086" y="478457"/>
                </a:lnTo>
                <a:lnTo>
                  <a:pt x="1734708" y="477959"/>
                </a:lnTo>
                <a:cubicBezTo>
                  <a:pt x="1734708" y="477959"/>
                  <a:pt x="1733030" y="480757"/>
                  <a:pt x="1732097" y="481441"/>
                </a:cubicBezTo>
                <a:cubicBezTo>
                  <a:pt x="1731226" y="482063"/>
                  <a:pt x="1730169" y="483245"/>
                  <a:pt x="1729112" y="483618"/>
                </a:cubicBezTo>
                <a:cubicBezTo>
                  <a:pt x="1728117" y="483991"/>
                  <a:pt x="1726687" y="484675"/>
                  <a:pt x="1725879" y="485421"/>
                </a:cubicBezTo>
                <a:cubicBezTo>
                  <a:pt x="1725133" y="486229"/>
                  <a:pt x="1724325" y="487224"/>
                  <a:pt x="1723827" y="487348"/>
                </a:cubicBezTo>
                <a:cubicBezTo>
                  <a:pt x="1723330" y="487473"/>
                  <a:pt x="1722521" y="488032"/>
                  <a:pt x="1722024" y="487659"/>
                </a:cubicBezTo>
                <a:cubicBezTo>
                  <a:pt x="1721526" y="487224"/>
                  <a:pt x="1720096" y="486353"/>
                  <a:pt x="1719537" y="486478"/>
                </a:cubicBezTo>
                <a:cubicBezTo>
                  <a:pt x="1719040" y="486602"/>
                  <a:pt x="1718542" y="486726"/>
                  <a:pt x="1717858" y="487473"/>
                </a:cubicBezTo>
                <a:cubicBezTo>
                  <a:pt x="1717236" y="488281"/>
                  <a:pt x="1715806" y="488903"/>
                  <a:pt x="1715433" y="489151"/>
                </a:cubicBezTo>
                <a:cubicBezTo>
                  <a:pt x="1715060" y="489462"/>
                  <a:pt x="1713132" y="490582"/>
                  <a:pt x="1712324" y="490582"/>
                </a:cubicBezTo>
                <a:cubicBezTo>
                  <a:pt x="1711578" y="490582"/>
                  <a:pt x="1710024" y="491763"/>
                  <a:pt x="1710024" y="491763"/>
                </a:cubicBezTo>
                <a:cubicBezTo>
                  <a:pt x="1710024" y="491763"/>
                  <a:pt x="1707661" y="494063"/>
                  <a:pt x="1707536" y="493690"/>
                </a:cubicBezTo>
                <a:cubicBezTo>
                  <a:pt x="1707413" y="493317"/>
                  <a:pt x="1707536" y="491141"/>
                  <a:pt x="1706666" y="492820"/>
                </a:cubicBezTo>
                <a:cubicBezTo>
                  <a:pt x="1705734" y="494499"/>
                  <a:pt x="1704988" y="496426"/>
                  <a:pt x="1704427" y="496551"/>
                </a:cubicBezTo>
                <a:cubicBezTo>
                  <a:pt x="1703930" y="496675"/>
                  <a:pt x="1702500" y="496675"/>
                  <a:pt x="1701754" y="497048"/>
                </a:cubicBezTo>
                <a:cubicBezTo>
                  <a:pt x="1700946" y="497421"/>
                  <a:pt x="1700572" y="497732"/>
                  <a:pt x="1699951" y="498478"/>
                </a:cubicBezTo>
                <a:cubicBezTo>
                  <a:pt x="1699267" y="499286"/>
                  <a:pt x="1698645" y="499908"/>
                  <a:pt x="1697837" y="500032"/>
                </a:cubicBezTo>
                <a:cubicBezTo>
                  <a:pt x="1697091" y="500157"/>
                  <a:pt x="1697340" y="500032"/>
                  <a:pt x="1695661" y="499535"/>
                </a:cubicBezTo>
                <a:cubicBezTo>
                  <a:pt x="1693982" y="498975"/>
                  <a:pt x="1693609" y="499535"/>
                  <a:pt x="1693484" y="499908"/>
                </a:cubicBezTo>
                <a:cubicBezTo>
                  <a:pt x="1693360" y="500281"/>
                  <a:pt x="1690749" y="501587"/>
                  <a:pt x="1689691" y="501836"/>
                </a:cubicBezTo>
                <a:cubicBezTo>
                  <a:pt x="1688697" y="502084"/>
                  <a:pt x="1687640" y="502768"/>
                  <a:pt x="1687764" y="503514"/>
                </a:cubicBezTo>
                <a:cubicBezTo>
                  <a:pt x="1687889" y="504323"/>
                  <a:pt x="1686894" y="505069"/>
                  <a:pt x="1685961" y="505318"/>
                </a:cubicBezTo>
                <a:cubicBezTo>
                  <a:pt x="1685090" y="505566"/>
                  <a:pt x="1683909" y="506250"/>
                  <a:pt x="1683101" y="506499"/>
                </a:cubicBezTo>
                <a:lnTo>
                  <a:pt x="1682355" y="506748"/>
                </a:lnTo>
                <a:cubicBezTo>
                  <a:pt x="1682355" y="506748"/>
                  <a:pt x="1681733" y="508053"/>
                  <a:pt x="1680925" y="508178"/>
                </a:cubicBezTo>
                <a:cubicBezTo>
                  <a:pt x="1680179" y="508302"/>
                  <a:pt x="1681422" y="508924"/>
                  <a:pt x="1680179" y="508302"/>
                </a:cubicBezTo>
                <a:cubicBezTo>
                  <a:pt x="1678873" y="507680"/>
                  <a:pt x="1677940" y="509110"/>
                  <a:pt x="1677318" y="509235"/>
                </a:cubicBezTo>
                <a:cubicBezTo>
                  <a:pt x="1677256" y="509235"/>
                  <a:pt x="1677194" y="509235"/>
                  <a:pt x="1677132" y="509297"/>
                </a:cubicBezTo>
                <a:cubicBezTo>
                  <a:pt x="1677692" y="509608"/>
                  <a:pt x="1677194" y="510914"/>
                  <a:pt x="1676634" y="511162"/>
                </a:cubicBezTo>
                <a:cubicBezTo>
                  <a:pt x="1676137" y="511411"/>
                  <a:pt x="1675516" y="511908"/>
                  <a:pt x="1675516" y="511908"/>
                </a:cubicBezTo>
                <a:lnTo>
                  <a:pt x="1673153" y="514769"/>
                </a:lnTo>
                <a:cubicBezTo>
                  <a:pt x="1671598" y="515390"/>
                  <a:pt x="1669421" y="516945"/>
                  <a:pt x="1669421" y="517753"/>
                </a:cubicBezTo>
                <a:cubicBezTo>
                  <a:pt x="1669421" y="518499"/>
                  <a:pt x="1670230" y="519805"/>
                  <a:pt x="1668800" y="519556"/>
                </a:cubicBezTo>
                <a:cubicBezTo>
                  <a:pt x="1667370" y="519307"/>
                  <a:pt x="1666873" y="518250"/>
                  <a:pt x="1666686" y="519556"/>
                </a:cubicBezTo>
                <a:cubicBezTo>
                  <a:pt x="1666562" y="520862"/>
                  <a:pt x="1667245" y="521857"/>
                  <a:pt x="1666437" y="522105"/>
                </a:cubicBezTo>
                <a:cubicBezTo>
                  <a:pt x="1665691" y="522416"/>
                  <a:pt x="1665256" y="522230"/>
                  <a:pt x="1664758" y="522416"/>
                </a:cubicBezTo>
                <a:cubicBezTo>
                  <a:pt x="1663639" y="522789"/>
                  <a:pt x="1662458" y="521857"/>
                  <a:pt x="1661401" y="522416"/>
                </a:cubicBezTo>
                <a:cubicBezTo>
                  <a:pt x="1660406" y="522914"/>
                  <a:pt x="1659847" y="524468"/>
                  <a:pt x="1659349" y="524468"/>
                </a:cubicBezTo>
                <a:cubicBezTo>
                  <a:pt x="1658852" y="524468"/>
                  <a:pt x="1658417" y="524344"/>
                  <a:pt x="1657794" y="523971"/>
                </a:cubicBezTo>
                <a:cubicBezTo>
                  <a:pt x="1657173" y="523536"/>
                  <a:pt x="1657048" y="523287"/>
                  <a:pt x="1656116" y="523660"/>
                </a:cubicBezTo>
                <a:cubicBezTo>
                  <a:pt x="1655183" y="524095"/>
                  <a:pt x="1654562" y="524219"/>
                  <a:pt x="1653939" y="524966"/>
                </a:cubicBezTo>
                <a:cubicBezTo>
                  <a:pt x="1653256" y="525774"/>
                  <a:pt x="1651826" y="526893"/>
                  <a:pt x="1651204" y="526893"/>
                </a:cubicBezTo>
                <a:cubicBezTo>
                  <a:pt x="1650582" y="526893"/>
                  <a:pt x="1649276" y="527950"/>
                  <a:pt x="1649276" y="527577"/>
                </a:cubicBezTo>
                <a:cubicBezTo>
                  <a:pt x="1649276" y="527204"/>
                  <a:pt x="1651328" y="524841"/>
                  <a:pt x="1652137" y="524468"/>
                </a:cubicBezTo>
                <a:cubicBezTo>
                  <a:pt x="1652883" y="524095"/>
                  <a:pt x="1653256" y="523536"/>
                  <a:pt x="1654562" y="522789"/>
                </a:cubicBezTo>
                <a:cubicBezTo>
                  <a:pt x="1655867" y="521981"/>
                  <a:pt x="1657173" y="520738"/>
                  <a:pt x="1657173" y="520738"/>
                </a:cubicBezTo>
                <a:cubicBezTo>
                  <a:pt x="1657173" y="520738"/>
                  <a:pt x="1658043" y="519681"/>
                  <a:pt x="1657671" y="519681"/>
                </a:cubicBezTo>
                <a:cubicBezTo>
                  <a:pt x="1657297" y="519681"/>
                  <a:pt x="1655059" y="520178"/>
                  <a:pt x="1654437" y="520738"/>
                </a:cubicBezTo>
                <a:cubicBezTo>
                  <a:pt x="1653816" y="521235"/>
                  <a:pt x="1652385" y="522914"/>
                  <a:pt x="1652137" y="522541"/>
                </a:cubicBezTo>
                <a:cubicBezTo>
                  <a:pt x="1651453" y="521484"/>
                  <a:pt x="1651701" y="521235"/>
                  <a:pt x="1652883" y="520613"/>
                </a:cubicBezTo>
                <a:cubicBezTo>
                  <a:pt x="1654064" y="519929"/>
                  <a:pt x="1654313" y="519681"/>
                  <a:pt x="1655059" y="519307"/>
                </a:cubicBezTo>
                <a:cubicBezTo>
                  <a:pt x="1655867" y="518872"/>
                  <a:pt x="1656738" y="518623"/>
                  <a:pt x="1657671" y="518126"/>
                </a:cubicBezTo>
                <a:cubicBezTo>
                  <a:pt x="1658540" y="517629"/>
                  <a:pt x="1659598" y="517629"/>
                  <a:pt x="1660095" y="516945"/>
                </a:cubicBezTo>
                <a:cubicBezTo>
                  <a:pt x="1660344" y="516634"/>
                  <a:pt x="1660779" y="515950"/>
                  <a:pt x="1661277" y="515328"/>
                </a:cubicBezTo>
                <a:cubicBezTo>
                  <a:pt x="1657794" y="515328"/>
                  <a:pt x="1655432" y="519867"/>
                  <a:pt x="1650893" y="519245"/>
                </a:cubicBezTo>
                <a:cubicBezTo>
                  <a:pt x="1650458" y="519059"/>
                  <a:pt x="1650022" y="518872"/>
                  <a:pt x="1649587" y="518748"/>
                </a:cubicBezTo>
                <a:cubicBezTo>
                  <a:pt x="1649028" y="518561"/>
                  <a:pt x="1648530" y="518437"/>
                  <a:pt x="1648157" y="518126"/>
                </a:cubicBezTo>
                <a:cubicBezTo>
                  <a:pt x="1651017" y="516323"/>
                  <a:pt x="1654623" y="515390"/>
                  <a:pt x="1655867" y="511971"/>
                </a:cubicBezTo>
                <a:cubicBezTo>
                  <a:pt x="1662272" y="511224"/>
                  <a:pt x="1665069" y="508426"/>
                  <a:pt x="1670354" y="505255"/>
                </a:cubicBezTo>
                <a:cubicBezTo>
                  <a:pt x="1675267" y="502395"/>
                  <a:pt x="1680365" y="499659"/>
                  <a:pt x="1682665" y="496364"/>
                </a:cubicBezTo>
                <a:cubicBezTo>
                  <a:pt x="1685464" y="497048"/>
                  <a:pt x="1685402" y="494996"/>
                  <a:pt x="1687702" y="495183"/>
                </a:cubicBezTo>
                <a:cubicBezTo>
                  <a:pt x="1688448" y="494685"/>
                  <a:pt x="1688821" y="493690"/>
                  <a:pt x="1689381" y="493006"/>
                </a:cubicBezTo>
                <a:cubicBezTo>
                  <a:pt x="1695723" y="490333"/>
                  <a:pt x="1700884" y="486602"/>
                  <a:pt x="1706169" y="482934"/>
                </a:cubicBezTo>
                <a:cubicBezTo>
                  <a:pt x="1705920" y="482996"/>
                  <a:pt x="1705734" y="482996"/>
                  <a:pt x="1705734" y="482996"/>
                </a:cubicBezTo>
                <a:cubicBezTo>
                  <a:pt x="1705734" y="482996"/>
                  <a:pt x="1709775" y="480011"/>
                  <a:pt x="1711702" y="478706"/>
                </a:cubicBezTo>
                <a:cubicBezTo>
                  <a:pt x="1713630" y="477400"/>
                  <a:pt x="1715308" y="476902"/>
                  <a:pt x="1715433" y="476156"/>
                </a:cubicBezTo>
                <a:cubicBezTo>
                  <a:pt x="1715557" y="475348"/>
                  <a:pt x="1714687" y="474602"/>
                  <a:pt x="1715806" y="474167"/>
                </a:cubicBezTo>
                <a:cubicBezTo>
                  <a:pt x="1716987" y="473794"/>
                  <a:pt x="1717112" y="473545"/>
                  <a:pt x="1717609" y="473669"/>
                </a:cubicBezTo>
                <a:cubicBezTo>
                  <a:pt x="1718169" y="473794"/>
                  <a:pt x="1718915" y="472799"/>
                  <a:pt x="1718915" y="472799"/>
                </a:cubicBezTo>
                <a:lnTo>
                  <a:pt x="1720967" y="471369"/>
                </a:lnTo>
                <a:cubicBezTo>
                  <a:pt x="1720967" y="471369"/>
                  <a:pt x="1723330" y="470685"/>
                  <a:pt x="1724511" y="469939"/>
                </a:cubicBezTo>
                <a:cubicBezTo>
                  <a:pt x="1725630" y="469130"/>
                  <a:pt x="1726812" y="469130"/>
                  <a:pt x="1725755" y="470312"/>
                </a:cubicBezTo>
                <a:cubicBezTo>
                  <a:pt x="1724760" y="471493"/>
                  <a:pt x="1722397" y="472923"/>
                  <a:pt x="1722832" y="473296"/>
                </a:cubicBezTo>
                <a:cubicBezTo>
                  <a:pt x="1723205" y="473669"/>
                  <a:pt x="1723330" y="474291"/>
                  <a:pt x="1724325" y="473669"/>
                </a:cubicBezTo>
                <a:cubicBezTo>
                  <a:pt x="1725381" y="473047"/>
                  <a:pt x="1726189" y="472239"/>
                  <a:pt x="1726563" y="472799"/>
                </a:cubicBezTo>
                <a:cubicBezTo>
                  <a:pt x="1726936" y="473296"/>
                  <a:pt x="1728117" y="473421"/>
                  <a:pt x="1727309" y="473918"/>
                </a:cubicBezTo>
                <a:cubicBezTo>
                  <a:pt x="1726563" y="474478"/>
                  <a:pt x="1725755" y="475845"/>
                  <a:pt x="1725755" y="475845"/>
                </a:cubicBezTo>
                <a:lnTo>
                  <a:pt x="1727433" y="475721"/>
                </a:lnTo>
                <a:lnTo>
                  <a:pt x="1730542" y="474975"/>
                </a:lnTo>
                <a:cubicBezTo>
                  <a:pt x="1730542" y="474975"/>
                  <a:pt x="1731848" y="475099"/>
                  <a:pt x="1733402" y="473669"/>
                </a:cubicBezTo>
                <a:cubicBezTo>
                  <a:pt x="1734957" y="472239"/>
                  <a:pt x="1736511" y="471058"/>
                  <a:pt x="1736511" y="471058"/>
                </a:cubicBezTo>
                <a:lnTo>
                  <a:pt x="1738190" y="469690"/>
                </a:lnTo>
                <a:cubicBezTo>
                  <a:pt x="1738190" y="469690"/>
                  <a:pt x="1739744" y="468882"/>
                  <a:pt x="1740366" y="468135"/>
                </a:cubicBezTo>
                <a:cubicBezTo>
                  <a:pt x="1741050" y="467327"/>
                  <a:pt x="1742604" y="466705"/>
                  <a:pt x="1742170" y="467451"/>
                </a:cubicBezTo>
                <a:moveTo>
                  <a:pt x="1751247" y="461669"/>
                </a:moveTo>
                <a:cubicBezTo>
                  <a:pt x="1750812" y="461793"/>
                  <a:pt x="1749693" y="462539"/>
                  <a:pt x="1749133" y="462975"/>
                </a:cubicBezTo>
                <a:cubicBezTo>
                  <a:pt x="1748636" y="463348"/>
                  <a:pt x="1748201" y="463970"/>
                  <a:pt x="1748014" y="463472"/>
                </a:cubicBezTo>
                <a:cubicBezTo>
                  <a:pt x="1747828" y="462913"/>
                  <a:pt x="1747889" y="462602"/>
                  <a:pt x="1747952" y="462477"/>
                </a:cubicBezTo>
                <a:cubicBezTo>
                  <a:pt x="1747828" y="462539"/>
                  <a:pt x="1747641" y="462602"/>
                  <a:pt x="1747330" y="462664"/>
                </a:cubicBezTo>
                <a:cubicBezTo>
                  <a:pt x="1745776" y="463099"/>
                  <a:pt x="1744408" y="463721"/>
                  <a:pt x="1742978" y="464094"/>
                </a:cubicBezTo>
                <a:cubicBezTo>
                  <a:pt x="1741548" y="464467"/>
                  <a:pt x="1741174" y="463845"/>
                  <a:pt x="1740242" y="464653"/>
                </a:cubicBezTo>
                <a:cubicBezTo>
                  <a:pt x="1739310" y="465400"/>
                  <a:pt x="1739185" y="465773"/>
                  <a:pt x="1738439" y="466457"/>
                </a:cubicBezTo>
                <a:cubicBezTo>
                  <a:pt x="1737631" y="467078"/>
                  <a:pt x="1737382" y="466830"/>
                  <a:pt x="1736511" y="468135"/>
                </a:cubicBezTo>
                <a:cubicBezTo>
                  <a:pt x="1735578" y="469379"/>
                  <a:pt x="1735330" y="469690"/>
                  <a:pt x="1734708" y="469939"/>
                </a:cubicBezTo>
                <a:cubicBezTo>
                  <a:pt x="1734024" y="470187"/>
                  <a:pt x="1733340" y="470871"/>
                  <a:pt x="1733030" y="470560"/>
                </a:cubicBezTo>
                <a:cubicBezTo>
                  <a:pt x="1731972" y="469690"/>
                  <a:pt x="1731226" y="469130"/>
                  <a:pt x="1730418" y="469814"/>
                </a:cubicBezTo>
                <a:cubicBezTo>
                  <a:pt x="1729672" y="470436"/>
                  <a:pt x="1728242" y="471866"/>
                  <a:pt x="1728117" y="471369"/>
                </a:cubicBezTo>
                <a:cubicBezTo>
                  <a:pt x="1727993" y="470809"/>
                  <a:pt x="1728366" y="470312"/>
                  <a:pt x="1729547" y="469379"/>
                </a:cubicBezTo>
                <a:cubicBezTo>
                  <a:pt x="1730356" y="468757"/>
                  <a:pt x="1731413" y="468384"/>
                  <a:pt x="1731599" y="468011"/>
                </a:cubicBezTo>
                <a:cubicBezTo>
                  <a:pt x="1731723" y="468260"/>
                  <a:pt x="1731972" y="468384"/>
                  <a:pt x="1732284" y="468384"/>
                </a:cubicBezTo>
                <a:lnTo>
                  <a:pt x="1732284" y="468384"/>
                </a:lnTo>
                <a:cubicBezTo>
                  <a:pt x="1732284" y="468384"/>
                  <a:pt x="1732469" y="468384"/>
                  <a:pt x="1732532" y="468384"/>
                </a:cubicBezTo>
                <a:lnTo>
                  <a:pt x="1732532" y="468384"/>
                </a:lnTo>
                <a:lnTo>
                  <a:pt x="1732532" y="469566"/>
                </a:lnTo>
                <a:lnTo>
                  <a:pt x="1733651" y="469566"/>
                </a:lnTo>
                <a:cubicBezTo>
                  <a:pt x="1733713" y="468882"/>
                  <a:pt x="1733527" y="468508"/>
                  <a:pt x="1733092" y="468446"/>
                </a:cubicBezTo>
                <a:lnTo>
                  <a:pt x="1733092" y="468322"/>
                </a:lnTo>
                <a:cubicBezTo>
                  <a:pt x="1733092" y="468322"/>
                  <a:pt x="1733402" y="468322"/>
                  <a:pt x="1733527" y="468260"/>
                </a:cubicBezTo>
                <a:lnTo>
                  <a:pt x="1733278" y="467451"/>
                </a:lnTo>
                <a:lnTo>
                  <a:pt x="1733278" y="467451"/>
                </a:lnTo>
                <a:cubicBezTo>
                  <a:pt x="1733278" y="467451"/>
                  <a:pt x="1733278" y="467451"/>
                  <a:pt x="1733278" y="467451"/>
                </a:cubicBezTo>
                <a:lnTo>
                  <a:pt x="1733030" y="466643"/>
                </a:lnTo>
                <a:cubicBezTo>
                  <a:pt x="1733030" y="466643"/>
                  <a:pt x="1732718" y="466643"/>
                  <a:pt x="1732594" y="466705"/>
                </a:cubicBezTo>
                <a:cubicBezTo>
                  <a:pt x="1733589" y="465959"/>
                  <a:pt x="1735703" y="466208"/>
                  <a:pt x="1735268" y="463970"/>
                </a:cubicBezTo>
                <a:cubicBezTo>
                  <a:pt x="1732967" y="464280"/>
                  <a:pt x="1731475" y="465462"/>
                  <a:pt x="1730231" y="466768"/>
                </a:cubicBezTo>
                <a:cubicBezTo>
                  <a:pt x="1730977" y="467451"/>
                  <a:pt x="1731102" y="467016"/>
                  <a:pt x="1731910" y="466768"/>
                </a:cubicBezTo>
                <a:lnTo>
                  <a:pt x="1731910" y="466892"/>
                </a:lnTo>
                <a:cubicBezTo>
                  <a:pt x="1731599" y="467016"/>
                  <a:pt x="1731288" y="467327"/>
                  <a:pt x="1731351" y="467700"/>
                </a:cubicBezTo>
                <a:cubicBezTo>
                  <a:pt x="1731351" y="467700"/>
                  <a:pt x="1731351" y="467700"/>
                  <a:pt x="1731351" y="467825"/>
                </a:cubicBezTo>
                <a:cubicBezTo>
                  <a:pt x="1731351" y="467825"/>
                  <a:pt x="1731351" y="467825"/>
                  <a:pt x="1731288" y="467762"/>
                </a:cubicBezTo>
                <a:cubicBezTo>
                  <a:pt x="1730356" y="467265"/>
                  <a:pt x="1728801" y="467514"/>
                  <a:pt x="1728552" y="467141"/>
                </a:cubicBezTo>
                <a:cubicBezTo>
                  <a:pt x="1728304" y="466768"/>
                  <a:pt x="1728552" y="466519"/>
                  <a:pt x="1729485" y="465835"/>
                </a:cubicBezTo>
                <a:cubicBezTo>
                  <a:pt x="1730356" y="465213"/>
                  <a:pt x="1731661" y="464280"/>
                  <a:pt x="1732407" y="463659"/>
                </a:cubicBezTo>
                <a:cubicBezTo>
                  <a:pt x="1733216" y="462975"/>
                  <a:pt x="1734397" y="461856"/>
                  <a:pt x="1735143" y="461296"/>
                </a:cubicBezTo>
                <a:cubicBezTo>
                  <a:pt x="1735890" y="460799"/>
                  <a:pt x="1736698" y="459617"/>
                  <a:pt x="1736822" y="460923"/>
                </a:cubicBezTo>
                <a:cubicBezTo>
                  <a:pt x="1736947" y="462229"/>
                  <a:pt x="1736324" y="463783"/>
                  <a:pt x="1737071" y="462850"/>
                </a:cubicBezTo>
                <a:cubicBezTo>
                  <a:pt x="1737879" y="461980"/>
                  <a:pt x="1740491" y="461731"/>
                  <a:pt x="1739744" y="460674"/>
                </a:cubicBezTo>
                <a:cubicBezTo>
                  <a:pt x="1738998" y="459617"/>
                  <a:pt x="1738874" y="458871"/>
                  <a:pt x="1738874" y="458871"/>
                </a:cubicBezTo>
                <a:cubicBezTo>
                  <a:pt x="1738874" y="458871"/>
                  <a:pt x="1742107" y="457192"/>
                  <a:pt x="1743165" y="456011"/>
                </a:cubicBezTo>
                <a:cubicBezTo>
                  <a:pt x="1744159" y="454892"/>
                  <a:pt x="1749630" y="451099"/>
                  <a:pt x="1751185" y="450228"/>
                </a:cubicBezTo>
                <a:cubicBezTo>
                  <a:pt x="1752739" y="449296"/>
                  <a:pt x="1753237" y="450353"/>
                  <a:pt x="1753859" y="449296"/>
                </a:cubicBezTo>
                <a:cubicBezTo>
                  <a:pt x="1754543" y="448301"/>
                  <a:pt x="1755164" y="447493"/>
                  <a:pt x="1755289" y="446995"/>
                </a:cubicBezTo>
                <a:cubicBezTo>
                  <a:pt x="1755413" y="446435"/>
                  <a:pt x="1756097" y="445192"/>
                  <a:pt x="1756594" y="445192"/>
                </a:cubicBezTo>
                <a:cubicBezTo>
                  <a:pt x="1757092" y="445192"/>
                  <a:pt x="1757776" y="445068"/>
                  <a:pt x="1759206" y="444757"/>
                </a:cubicBezTo>
                <a:cubicBezTo>
                  <a:pt x="1760574" y="444508"/>
                  <a:pt x="1761507" y="444384"/>
                  <a:pt x="1761507" y="443513"/>
                </a:cubicBezTo>
                <a:cubicBezTo>
                  <a:pt x="1761507" y="442581"/>
                  <a:pt x="1764242" y="441026"/>
                  <a:pt x="1765113" y="440280"/>
                </a:cubicBezTo>
                <a:cubicBezTo>
                  <a:pt x="1766045" y="439472"/>
                  <a:pt x="1769403" y="438601"/>
                  <a:pt x="1768346" y="439720"/>
                </a:cubicBezTo>
                <a:cubicBezTo>
                  <a:pt x="1767662" y="440529"/>
                  <a:pt x="1764740" y="442332"/>
                  <a:pt x="1763683" y="443389"/>
                </a:cubicBezTo>
                <a:cubicBezTo>
                  <a:pt x="1762688" y="444384"/>
                  <a:pt x="1762128" y="444757"/>
                  <a:pt x="1762128" y="445192"/>
                </a:cubicBezTo>
                <a:cubicBezTo>
                  <a:pt x="1762128" y="445565"/>
                  <a:pt x="1760574" y="445689"/>
                  <a:pt x="1761507" y="446311"/>
                </a:cubicBezTo>
                <a:cubicBezTo>
                  <a:pt x="1762439" y="446995"/>
                  <a:pt x="1764367" y="446622"/>
                  <a:pt x="1763558" y="447493"/>
                </a:cubicBezTo>
                <a:cubicBezTo>
                  <a:pt x="1762812" y="448425"/>
                  <a:pt x="1763061" y="448425"/>
                  <a:pt x="1763683" y="448425"/>
                </a:cubicBezTo>
                <a:cubicBezTo>
                  <a:pt x="1764367" y="448425"/>
                  <a:pt x="1764367" y="449296"/>
                  <a:pt x="1763434" y="449793"/>
                </a:cubicBezTo>
                <a:cubicBezTo>
                  <a:pt x="1762564" y="450353"/>
                  <a:pt x="1762004" y="450974"/>
                  <a:pt x="1761258" y="451348"/>
                </a:cubicBezTo>
                <a:cubicBezTo>
                  <a:pt x="1760449" y="451783"/>
                  <a:pt x="1759455" y="452529"/>
                  <a:pt x="1759455" y="452529"/>
                </a:cubicBezTo>
                <a:cubicBezTo>
                  <a:pt x="1758273" y="453462"/>
                  <a:pt x="1757340" y="453959"/>
                  <a:pt x="1756843" y="454456"/>
                </a:cubicBezTo>
                <a:cubicBezTo>
                  <a:pt x="1756594" y="454705"/>
                  <a:pt x="1755600" y="455140"/>
                  <a:pt x="1754543" y="455700"/>
                </a:cubicBezTo>
                <a:cubicBezTo>
                  <a:pt x="1757092" y="453586"/>
                  <a:pt x="1759268" y="451285"/>
                  <a:pt x="1761009" y="448985"/>
                </a:cubicBezTo>
                <a:cubicBezTo>
                  <a:pt x="1760947" y="449047"/>
                  <a:pt x="1760512" y="448860"/>
                  <a:pt x="1760449" y="448985"/>
                </a:cubicBezTo>
                <a:lnTo>
                  <a:pt x="1760449" y="448985"/>
                </a:lnTo>
                <a:cubicBezTo>
                  <a:pt x="1760449" y="448985"/>
                  <a:pt x="1760636" y="448798"/>
                  <a:pt x="1760698" y="448798"/>
                </a:cubicBezTo>
                <a:cubicBezTo>
                  <a:pt x="1760885" y="448674"/>
                  <a:pt x="1760947" y="448425"/>
                  <a:pt x="1760823" y="448176"/>
                </a:cubicBezTo>
                <a:cubicBezTo>
                  <a:pt x="1760698" y="447990"/>
                  <a:pt x="1760387" y="447928"/>
                  <a:pt x="1760201" y="448052"/>
                </a:cubicBezTo>
                <a:cubicBezTo>
                  <a:pt x="1760201" y="448052"/>
                  <a:pt x="1760077" y="448114"/>
                  <a:pt x="1760014" y="448176"/>
                </a:cubicBezTo>
                <a:cubicBezTo>
                  <a:pt x="1760325" y="447679"/>
                  <a:pt x="1760512" y="446995"/>
                  <a:pt x="1760449" y="446187"/>
                </a:cubicBezTo>
                <a:cubicBezTo>
                  <a:pt x="1756657" y="445938"/>
                  <a:pt x="1755600" y="448425"/>
                  <a:pt x="1754854" y="451285"/>
                </a:cubicBezTo>
                <a:cubicBezTo>
                  <a:pt x="1753921" y="451099"/>
                  <a:pt x="1753859" y="451783"/>
                  <a:pt x="1753175" y="451845"/>
                </a:cubicBezTo>
                <a:lnTo>
                  <a:pt x="1750937" y="451845"/>
                </a:lnTo>
                <a:cubicBezTo>
                  <a:pt x="1747330" y="454892"/>
                  <a:pt x="1743102" y="457379"/>
                  <a:pt x="1739744" y="460736"/>
                </a:cubicBezTo>
                <a:cubicBezTo>
                  <a:pt x="1740677" y="460861"/>
                  <a:pt x="1741174" y="459804"/>
                  <a:pt x="1741423" y="460736"/>
                </a:cubicBezTo>
                <a:cubicBezTo>
                  <a:pt x="1740802" y="461980"/>
                  <a:pt x="1739558" y="462602"/>
                  <a:pt x="1739185" y="464094"/>
                </a:cubicBezTo>
                <a:cubicBezTo>
                  <a:pt x="1743911" y="462726"/>
                  <a:pt x="1748325" y="460363"/>
                  <a:pt x="1752118" y="457565"/>
                </a:cubicBezTo>
                <a:cubicBezTo>
                  <a:pt x="1751621" y="458809"/>
                  <a:pt x="1751496" y="459555"/>
                  <a:pt x="1752367" y="459182"/>
                </a:cubicBezTo>
                <a:cubicBezTo>
                  <a:pt x="1753300" y="458809"/>
                  <a:pt x="1754232" y="458560"/>
                  <a:pt x="1754854" y="458000"/>
                </a:cubicBezTo>
                <a:cubicBezTo>
                  <a:pt x="1755476" y="457503"/>
                  <a:pt x="1757963" y="455700"/>
                  <a:pt x="1757963" y="455700"/>
                </a:cubicBezTo>
                <a:cubicBezTo>
                  <a:pt x="1757963" y="455700"/>
                  <a:pt x="1759517" y="455203"/>
                  <a:pt x="1759517" y="455576"/>
                </a:cubicBezTo>
                <a:cubicBezTo>
                  <a:pt x="1759517" y="455949"/>
                  <a:pt x="1759890" y="455824"/>
                  <a:pt x="1758211" y="457006"/>
                </a:cubicBezTo>
                <a:cubicBezTo>
                  <a:pt x="1756532" y="458125"/>
                  <a:pt x="1755786" y="459431"/>
                  <a:pt x="1754978" y="459679"/>
                </a:cubicBezTo>
                <a:cubicBezTo>
                  <a:pt x="1754232" y="459990"/>
                  <a:pt x="1752677" y="460239"/>
                  <a:pt x="1752118" y="460612"/>
                </a:cubicBezTo>
                <a:cubicBezTo>
                  <a:pt x="1751621" y="460985"/>
                  <a:pt x="1751496" y="461793"/>
                  <a:pt x="1751123" y="461918"/>
                </a:cubicBezTo>
                <a:moveTo>
                  <a:pt x="1754543" y="455638"/>
                </a:moveTo>
                <a:cubicBezTo>
                  <a:pt x="1753797" y="456260"/>
                  <a:pt x="1753051" y="456881"/>
                  <a:pt x="1752242" y="457317"/>
                </a:cubicBezTo>
                <a:cubicBezTo>
                  <a:pt x="1752491" y="456695"/>
                  <a:pt x="1753548" y="456073"/>
                  <a:pt x="1754543" y="455638"/>
                </a:cubicBezTo>
                <a:moveTo>
                  <a:pt x="1770958" y="451907"/>
                </a:moveTo>
                <a:cubicBezTo>
                  <a:pt x="1769776" y="452902"/>
                  <a:pt x="1766543" y="455265"/>
                  <a:pt x="1765237" y="456260"/>
                </a:cubicBezTo>
                <a:cubicBezTo>
                  <a:pt x="1763932" y="457317"/>
                  <a:pt x="1762253" y="458249"/>
                  <a:pt x="1760885" y="459493"/>
                </a:cubicBezTo>
                <a:cubicBezTo>
                  <a:pt x="1759455" y="460799"/>
                  <a:pt x="1758647" y="461358"/>
                  <a:pt x="1757527" y="462602"/>
                </a:cubicBezTo>
                <a:cubicBezTo>
                  <a:pt x="1756346" y="463907"/>
                  <a:pt x="1755164" y="463783"/>
                  <a:pt x="1754667" y="463659"/>
                </a:cubicBezTo>
                <a:cubicBezTo>
                  <a:pt x="1754169" y="463534"/>
                  <a:pt x="1755538" y="462229"/>
                  <a:pt x="1756346" y="461856"/>
                </a:cubicBezTo>
                <a:cubicBezTo>
                  <a:pt x="1757092" y="461482"/>
                  <a:pt x="1758149" y="460052"/>
                  <a:pt x="1758522" y="459804"/>
                </a:cubicBezTo>
                <a:cubicBezTo>
                  <a:pt x="1758895" y="459493"/>
                  <a:pt x="1760077" y="458747"/>
                  <a:pt x="1760885" y="458125"/>
                </a:cubicBezTo>
                <a:cubicBezTo>
                  <a:pt x="1761631" y="457441"/>
                  <a:pt x="1763185" y="455886"/>
                  <a:pt x="1764988" y="454892"/>
                </a:cubicBezTo>
                <a:cubicBezTo>
                  <a:pt x="1766792" y="453835"/>
                  <a:pt x="1770149" y="450353"/>
                  <a:pt x="1770709" y="450104"/>
                </a:cubicBezTo>
                <a:cubicBezTo>
                  <a:pt x="1770709" y="450104"/>
                  <a:pt x="1774067" y="448674"/>
                  <a:pt x="1773880" y="449171"/>
                </a:cubicBezTo>
                <a:cubicBezTo>
                  <a:pt x="1773755" y="449669"/>
                  <a:pt x="1772076" y="450850"/>
                  <a:pt x="1770958" y="451907"/>
                </a:cubicBezTo>
                <a:moveTo>
                  <a:pt x="1780098" y="435865"/>
                </a:moveTo>
                <a:cubicBezTo>
                  <a:pt x="1778419" y="436363"/>
                  <a:pt x="1777300" y="438042"/>
                  <a:pt x="1777300" y="437420"/>
                </a:cubicBezTo>
                <a:cubicBezTo>
                  <a:pt x="1777300" y="436798"/>
                  <a:pt x="1778419" y="434808"/>
                  <a:pt x="1779973" y="433689"/>
                </a:cubicBezTo>
                <a:cubicBezTo>
                  <a:pt x="1781528" y="432508"/>
                  <a:pt x="1784264" y="432632"/>
                  <a:pt x="1784264" y="432632"/>
                </a:cubicBezTo>
                <a:cubicBezTo>
                  <a:pt x="1783206" y="433565"/>
                  <a:pt x="1781776" y="435368"/>
                  <a:pt x="1780098" y="435865"/>
                </a:cubicBezTo>
                <a:moveTo>
                  <a:pt x="1804098" y="412176"/>
                </a:moveTo>
                <a:cubicBezTo>
                  <a:pt x="1803601" y="412549"/>
                  <a:pt x="1798813" y="416031"/>
                  <a:pt x="1797134" y="417461"/>
                </a:cubicBezTo>
                <a:cubicBezTo>
                  <a:pt x="1795455" y="418891"/>
                  <a:pt x="1794399" y="420321"/>
                  <a:pt x="1793217" y="421067"/>
                </a:cubicBezTo>
                <a:cubicBezTo>
                  <a:pt x="1792098" y="421875"/>
                  <a:pt x="1790667" y="422248"/>
                  <a:pt x="1789984" y="422995"/>
                </a:cubicBezTo>
                <a:cubicBezTo>
                  <a:pt x="1789362" y="423803"/>
                  <a:pt x="1788865" y="424673"/>
                  <a:pt x="1787808" y="425233"/>
                </a:cubicBezTo>
                <a:cubicBezTo>
                  <a:pt x="1786750" y="425730"/>
                  <a:pt x="1786502" y="424798"/>
                  <a:pt x="1786004" y="426103"/>
                </a:cubicBezTo>
                <a:cubicBezTo>
                  <a:pt x="1785507" y="427409"/>
                  <a:pt x="1787435" y="427658"/>
                  <a:pt x="1785072" y="428715"/>
                </a:cubicBezTo>
                <a:cubicBezTo>
                  <a:pt x="1783890" y="429212"/>
                  <a:pt x="1783393" y="429212"/>
                  <a:pt x="1783020" y="429275"/>
                </a:cubicBezTo>
                <a:cubicBezTo>
                  <a:pt x="1783828" y="428777"/>
                  <a:pt x="1784388" y="428155"/>
                  <a:pt x="1783331" y="427658"/>
                </a:cubicBezTo>
                <a:cubicBezTo>
                  <a:pt x="1783580" y="428901"/>
                  <a:pt x="1780222" y="429275"/>
                  <a:pt x="1781652" y="429834"/>
                </a:cubicBezTo>
                <a:cubicBezTo>
                  <a:pt x="1782274" y="429337"/>
                  <a:pt x="1782585" y="429275"/>
                  <a:pt x="1782957" y="429275"/>
                </a:cubicBezTo>
                <a:cubicBezTo>
                  <a:pt x="1782460" y="429523"/>
                  <a:pt x="1781901" y="429772"/>
                  <a:pt x="1781652" y="429834"/>
                </a:cubicBezTo>
                <a:cubicBezTo>
                  <a:pt x="1780284" y="430891"/>
                  <a:pt x="1780409" y="430642"/>
                  <a:pt x="1779165" y="431699"/>
                </a:cubicBezTo>
                <a:cubicBezTo>
                  <a:pt x="1777859" y="432694"/>
                  <a:pt x="1776802" y="433876"/>
                  <a:pt x="1775683" y="434373"/>
                </a:cubicBezTo>
                <a:cubicBezTo>
                  <a:pt x="1774501" y="434870"/>
                  <a:pt x="1773196" y="435928"/>
                  <a:pt x="1772699" y="436549"/>
                </a:cubicBezTo>
                <a:cubicBezTo>
                  <a:pt x="1772201" y="437171"/>
                  <a:pt x="1771020" y="437917"/>
                  <a:pt x="1770709" y="438042"/>
                </a:cubicBezTo>
                <a:cubicBezTo>
                  <a:pt x="1770709" y="437731"/>
                  <a:pt x="1771020" y="436860"/>
                  <a:pt x="1772574" y="435057"/>
                </a:cubicBezTo>
                <a:cubicBezTo>
                  <a:pt x="1774501" y="432819"/>
                  <a:pt x="1776305" y="431140"/>
                  <a:pt x="1777362" y="431016"/>
                </a:cubicBezTo>
                <a:cubicBezTo>
                  <a:pt x="1778356" y="430891"/>
                  <a:pt x="1779165" y="429834"/>
                  <a:pt x="1780284" y="428715"/>
                </a:cubicBezTo>
                <a:cubicBezTo>
                  <a:pt x="1781465" y="427534"/>
                  <a:pt x="1782772" y="426352"/>
                  <a:pt x="1783393" y="426103"/>
                </a:cubicBezTo>
                <a:cubicBezTo>
                  <a:pt x="1784077" y="425855"/>
                  <a:pt x="1784699" y="425606"/>
                  <a:pt x="1785631" y="424549"/>
                </a:cubicBezTo>
                <a:cubicBezTo>
                  <a:pt x="1786502" y="423554"/>
                  <a:pt x="1787683" y="422497"/>
                  <a:pt x="1788429" y="422248"/>
                </a:cubicBezTo>
                <a:cubicBezTo>
                  <a:pt x="1789237" y="422000"/>
                  <a:pt x="1790108" y="422622"/>
                  <a:pt x="1790544" y="421440"/>
                </a:cubicBezTo>
                <a:cubicBezTo>
                  <a:pt x="1790916" y="420321"/>
                  <a:pt x="1789113" y="420570"/>
                  <a:pt x="1791041" y="419015"/>
                </a:cubicBezTo>
                <a:cubicBezTo>
                  <a:pt x="1792968" y="417461"/>
                  <a:pt x="1793901" y="417461"/>
                  <a:pt x="1794771" y="416652"/>
                </a:cubicBezTo>
                <a:cubicBezTo>
                  <a:pt x="1795704" y="415906"/>
                  <a:pt x="1795829" y="414476"/>
                  <a:pt x="1796699" y="414725"/>
                </a:cubicBezTo>
                <a:cubicBezTo>
                  <a:pt x="1797631" y="414974"/>
                  <a:pt x="1798254" y="414849"/>
                  <a:pt x="1798938" y="414352"/>
                </a:cubicBezTo>
                <a:cubicBezTo>
                  <a:pt x="1799559" y="413855"/>
                  <a:pt x="1799435" y="413171"/>
                  <a:pt x="1800367" y="412798"/>
                </a:cubicBezTo>
                <a:cubicBezTo>
                  <a:pt x="1801238" y="412424"/>
                  <a:pt x="1805528" y="410994"/>
                  <a:pt x="1804098" y="412176"/>
                </a:cubicBezTo>
                <a:moveTo>
                  <a:pt x="1807953" y="408134"/>
                </a:moveTo>
                <a:lnTo>
                  <a:pt x="1805777" y="409067"/>
                </a:lnTo>
                <a:cubicBezTo>
                  <a:pt x="1805777" y="409067"/>
                  <a:pt x="1805093" y="408259"/>
                  <a:pt x="1805403" y="407761"/>
                </a:cubicBezTo>
                <a:cubicBezTo>
                  <a:pt x="1805652" y="407264"/>
                  <a:pt x="1806398" y="406580"/>
                  <a:pt x="1808077" y="406082"/>
                </a:cubicBezTo>
                <a:cubicBezTo>
                  <a:pt x="1809756" y="405585"/>
                  <a:pt x="1807953" y="408134"/>
                  <a:pt x="1807953" y="408134"/>
                </a:cubicBezTo>
                <a:moveTo>
                  <a:pt x="1803476" y="164461"/>
                </a:moveTo>
                <a:cubicBezTo>
                  <a:pt x="1803476" y="164461"/>
                  <a:pt x="1803476" y="164274"/>
                  <a:pt x="1803476" y="164150"/>
                </a:cubicBezTo>
                <a:cubicBezTo>
                  <a:pt x="1807394" y="164026"/>
                  <a:pt x="1809197" y="161663"/>
                  <a:pt x="1813425" y="161849"/>
                </a:cubicBezTo>
                <a:cubicBezTo>
                  <a:pt x="1815166" y="165642"/>
                  <a:pt x="1806710" y="165953"/>
                  <a:pt x="1803352" y="164647"/>
                </a:cubicBezTo>
                <a:lnTo>
                  <a:pt x="1803352" y="164647"/>
                </a:lnTo>
                <a:cubicBezTo>
                  <a:pt x="1803352" y="164647"/>
                  <a:pt x="1803414" y="164523"/>
                  <a:pt x="1803414" y="164461"/>
                </a:cubicBezTo>
                <a:moveTo>
                  <a:pt x="1776118" y="162471"/>
                </a:moveTo>
                <a:lnTo>
                  <a:pt x="1776118" y="162969"/>
                </a:lnTo>
                <a:lnTo>
                  <a:pt x="1776305" y="162969"/>
                </a:lnTo>
                <a:cubicBezTo>
                  <a:pt x="1776305" y="162969"/>
                  <a:pt x="1775869" y="163342"/>
                  <a:pt x="1775683" y="163466"/>
                </a:cubicBezTo>
                <a:lnTo>
                  <a:pt x="1775497" y="163590"/>
                </a:lnTo>
                <a:cubicBezTo>
                  <a:pt x="1775497" y="163590"/>
                  <a:pt x="1774999" y="163590"/>
                  <a:pt x="1774813" y="163528"/>
                </a:cubicBezTo>
                <a:cubicBezTo>
                  <a:pt x="1774688" y="163404"/>
                  <a:pt x="1774626" y="163155"/>
                  <a:pt x="1774501" y="162969"/>
                </a:cubicBezTo>
                <a:cubicBezTo>
                  <a:pt x="1775185" y="162969"/>
                  <a:pt x="1775248" y="162285"/>
                  <a:pt x="1776118" y="162471"/>
                </a:cubicBezTo>
                <a:moveTo>
                  <a:pt x="1773569" y="163528"/>
                </a:moveTo>
                <a:cubicBezTo>
                  <a:pt x="1773569" y="163528"/>
                  <a:pt x="1773818" y="164150"/>
                  <a:pt x="1774067" y="164399"/>
                </a:cubicBezTo>
                <a:lnTo>
                  <a:pt x="1774191" y="164523"/>
                </a:lnTo>
                <a:lnTo>
                  <a:pt x="1774377" y="164523"/>
                </a:lnTo>
                <a:cubicBezTo>
                  <a:pt x="1774750" y="164647"/>
                  <a:pt x="1775123" y="164710"/>
                  <a:pt x="1775621" y="164710"/>
                </a:cubicBezTo>
                <a:lnTo>
                  <a:pt x="1775808" y="164710"/>
                </a:lnTo>
                <a:cubicBezTo>
                  <a:pt x="1775808" y="164710"/>
                  <a:pt x="1776367" y="164399"/>
                  <a:pt x="1776367" y="164399"/>
                </a:cubicBezTo>
                <a:cubicBezTo>
                  <a:pt x="1776492" y="164336"/>
                  <a:pt x="1776678" y="164212"/>
                  <a:pt x="1776802" y="164150"/>
                </a:cubicBezTo>
                <a:lnTo>
                  <a:pt x="1776802" y="164150"/>
                </a:lnTo>
                <a:cubicBezTo>
                  <a:pt x="1785196" y="163466"/>
                  <a:pt x="1792595" y="161725"/>
                  <a:pt x="1801922" y="161912"/>
                </a:cubicBezTo>
                <a:lnTo>
                  <a:pt x="1801922" y="163590"/>
                </a:lnTo>
                <a:lnTo>
                  <a:pt x="1802046" y="163590"/>
                </a:lnTo>
                <a:cubicBezTo>
                  <a:pt x="1802046" y="163590"/>
                  <a:pt x="1801984" y="164026"/>
                  <a:pt x="1801922" y="164212"/>
                </a:cubicBezTo>
                <a:lnTo>
                  <a:pt x="1801922" y="164212"/>
                </a:lnTo>
                <a:cubicBezTo>
                  <a:pt x="1797196" y="169311"/>
                  <a:pt x="1784201" y="166948"/>
                  <a:pt x="1776243" y="167570"/>
                </a:cubicBezTo>
                <a:cubicBezTo>
                  <a:pt x="1779849" y="164958"/>
                  <a:pt x="1774501" y="166824"/>
                  <a:pt x="1773445" y="168627"/>
                </a:cubicBezTo>
                <a:cubicBezTo>
                  <a:pt x="1767475" y="168440"/>
                  <a:pt x="1762812" y="170119"/>
                  <a:pt x="1758957" y="167570"/>
                </a:cubicBezTo>
                <a:cubicBezTo>
                  <a:pt x="1763745" y="166450"/>
                  <a:pt x="1769279" y="163528"/>
                  <a:pt x="1773693" y="163590"/>
                </a:cubicBezTo>
                <a:moveTo>
                  <a:pt x="1711205" y="172606"/>
                </a:moveTo>
                <a:cubicBezTo>
                  <a:pt x="1711205" y="172606"/>
                  <a:pt x="1711827" y="171984"/>
                  <a:pt x="1712884" y="171798"/>
                </a:cubicBezTo>
                <a:cubicBezTo>
                  <a:pt x="1713878" y="171611"/>
                  <a:pt x="1716925" y="171362"/>
                  <a:pt x="1717671" y="170803"/>
                </a:cubicBezTo>
                <a:cubicBezTo>
                  <a:pt x="1718480" y="170181"/>
                  <a:pt x="1718480" y="170679"/>
                  <a:pt x="1719040" y="170927"/>
                </a:cubicBezTo>
                <a:cubicBezTo>
                  <a:pt x="1719661" y="171176"/>
                  <a:pt x="1720470" y="171052"/>
                  <a:pt x="1721464" y="170803"/>
                </a:cubicBezTo>
                <a:cubicBezTo>
                  <a:pt x="1722521" y="170492"/>
                  <a:pt x="1723143" y="170803"/>
                  <a:pt x="1725008" y="170803"/>
                </a:cubicBezTo>
                <a:cubicBezTo>
                  <a:pt x="1726874" y="170803"/>
                  <a:pt x="1726376" y="172606"/>
                  <a:pt x="1726376" y="172606"/>
                </a:cubicBezTo>
                <a:cubicBezTo>
                  <a:pt x="1726376" y="172606"/>
                  <a:pt x="1726812" y="172420"/>
                  <a:pt x="1727931" y="172295"/>
                </a:cubicBezTo>
                <a:cubicBezTo>
                  <a:pt x="1729050" y="172233"/>
                  <a:pt x="1730356" y="171736"/>
                  <a:pt x="1730977" y="171487"/>
                </a:cubicBezTo>
                <a:cubicBezTo>
                  <a:pt x="1731537" y="171176"/>
                  <a:pt x="1731972" y="170492"/>
                  <a:pt x="1733527" y="169373"/>
                </a:cubicBezTo>
                <a:cubicBezTo>
                  <a:pt x="1733899" y="169124"/>
                  <a:pt x="1734397" y="170057"/>
                  <a:pt x="1734894" y="170057"/>
                </a:cubicBezTo>
                <a:cubicBezTo>
                  <a:pt x="1735454" y="170057"/>
                  <a:pt x="1736573" y="170181"/>
                  <a:pt x="1737319" y="169808"/>
                </a:cubicBezTo>
                <a:cubicBezTo>
                  <a:pt x="1738128" y="169497"/>
                  <a:pt x="1738128" y="169373"/>
                  <a:pt x="1738874" y="169311"/>
                </a:cubicBezTo>
                <a:cubicBezTo>
                  <a:pt x="1739682" y="169248"/>
                  <a:pt x="1739496" y="169684"/>
                  <a:pt x="1739993" y="170057"/>
                </a:cubicBezTo>
                <a:cubicBezTo>
                  <a:pt x="1740491" y="170492"/>
                  <a:pt x="1741112" y="170181"/>
                  <a:pt x="1741796" y="169995"/>
                </a:cubicBezTo>
                <a:cubicBezTo>
                  <a:pt x="1742480" y="169808"/>
                  <a:pt x="1742667" y="169373"/>
                  <a:pt x="1743786" y="168938"/>
                </a:cubicBezTo>
                <a:cubicBezTo>
                  <a:pt x="1744905" y="168565"/>
                  <a:pt x="1745838" y="170243"/>
                  <a:pt x="1745838" y="170243"/>
                </a:cubicBezTo>
                <a:lnTo>
                  <a:pt x="1745403" y="170430"/>
                </a:lnTo>
                <a:cubicBezTo>
                  <a:pt x="1745029" y="170616"/>
                  <a:pt x="1744905" y="170803"/>
                  <a:pt x="1744221" y="171300"/>
                </a:cubicBezTo>
                <a:cubicBezTo>
                  <a:pt x="1743537" y="171798"/>
                  <a:pt x="1742791" y="171798"/>
                  <a:pt x="1741237" y="172295"/>
                </a:cubicBezTo>
                <a:cubicBezTo>
                  <a:pt x="1739682" y="172855"/>
                  <a:pt x="1736636" y="173290"/>
                  <a:pt x="1734832" y="173787"/>
                </a:cubicBezTo>
                <a:cubicBezTo>
                  <a:pt x="1733030" y="174285"/>
                  <a:pt x="1732843" y="173787"/>
                  <a:pt x="1732843" y="173787"/>
                </a:cubicBezTo>
                <a:cubicBezTo>
                  <a:pt x="1732843" y="173787"/>
                  <a:pt x="1732967" y="173352"/>
                  <a:pt x="1732594" y="173103"/>
                </a:cubicBezTo>
                <a:cubicBezTo>
                  <a:pt x="1733962" y="173103"/>
                  <a:pt x="1735330" y="173103"/>
                  <a:pt x="1735392" y="171922"/>
                </a:cubicBezTo>
                <a:cubicBezTo>
                  <a:pt x="1733776" y="171860"/>
                  <a:pt x="1732532" y="172109"/>
                  <a:pt x="1732035" y="173103"/>
                </a:cubicBezTo>
                <a:cubicBezTo>
                  <a:pt x="1731661" y="173103"/>
                  <a:pt x="1731102" y="173477"/>
                  <a:pt x="1730356" y="173601"/>
                </a:cubicBezTo>
                <a:cubicBezTo>
                  <a:pt x="1729236" y="173850"/>
                  <a:pt x="1729236" y="174409"/>
                  <a:pt x="1728366" y="174471"/>
                </a:cubicBezTo>
                <a:cubicBezTo>
                  <a:pt x="1727496" y="174596"/>
                  <a:pt x="1727433" y="174471"/>
                  <a:pt x="1725941" y="174720"/>
                </a:cubicBezTo>
                <a:cubicBezTo>
                  <a:pt x="1724511" y="174969"/>
                  <a:pt x="1724697" y="175280"/>
                  <a:pt x="1722770" y="175901"/>
                </a:cubicBezTo>
                <a:cubicBezTo>
                  <a:pt x="1723143" y="175653"/>
                  <a:pt x="1723081" y="175280"/>
                  <a:pt x="1722521" y="174782"/>
                </a:cubicBezTo>
                <a:lnTo>
                  <a:pt x="1722521" y="174596"/>
                </a:lnTo>
                <a:cubicBezTo>
                  <a:pt x="1722521" y="174596"/>
                  <a:pt x="1722895" y="174471"/>
                  <a:pt x="1723081" y="174409"/>
                </a:cubicBezTo>
                <a:cubicBezTo>
                  <a:pt x="1723454" y="174223"/>
                  <a:pt x="1723641" y="173787"/>
                  <a:pt x="1723516" y="173414"/>
                </a:cubicBezTo>
                <a:cubicBezTo>
                  <a:pt x="1723330" y="173041"/>
                  <a:pt x="1722957" y="172855"/>
                  <a:pt x="1722521" y="172979"/>
                </a:cubicBezTo>
                <a:cubicBezTo>
                  <a:pt x="1722397" y="172979"/>
                  <a:pt x="1722211" y="173103"/>
                  <a:pt x="1722024" y="173166"/>
                </a:cubicBezTo>
                <a:lnTo>
                  <a:pt x="1721962" y="173166"/>
                </a:lnTo>
                <a:cubicBezTo>
                  <a:pt x="1721091" y="172109"/>
                  <a:pt x="1719412" y="171860"/>
                  <a:pt x="1717485" y="171922"/>
                </a:cubicBezTo>
                <a:cubicBezTo>
                  <a:pt x="1717236" y="172730"/>
                  <a:pt x="1717485" y="172979"/>
                  <a:pt x="1717920" y="173041"/>
                </a:cubicBezTo>
                <a:cubicBezTo>
                  <a:pt x="1717671" y="173041"/>
                  <a:pt x="1717361" y="173103"/>
                  <a:pt x="1716925" y="173103"/>
                </a:cubicBezTo>
                <a:cubicBezTo>
                  <a:pt x="1716117" y="173103"/>
                  <a:pt x="1715993" y="173290"/>
                  <a:pt x="1714998" y="173414"/>
                </a:cubicBezTo>
                <a:cubicBezTo>
                  <a:pt x="1714376" y="175031"/>
                  <a:pt x="1712573" y="175715"/>
                  <a:pt x="1710770" y="174782"/>
                </a:cubicBezTo>
                <a:cubicBezTo>
                  <a:pt x="1710770" y="174223"/>
                  <a:pt x="1710894" y="173787"/>
                  <a:pt x="1711143" y="173539"/>
                </a:cubicBezTo>
                <a:cubicBezTo>
                  <a:pt x="1711081" y="173352"/>
                  <a:pt x="1711143" y="173041"/>
                  <a:pt x="1711205" y="172606"/>
                </a:cubicBezTo>
                <a:moveTo>
                  <a:pt x="1630001" y="192005"/>
                </a:moveTo>
                <a:cubicBezTo>
                  <a:pt x="1630747" y="191819"/>
                  <a:pt x="1631121" y="191321"/>
                  <a:pt x="1632364" y="190886"/>
                </a:cubicBezTo>
                <a:cubicBezTo>
                  <a:pt x="1633669" y="190451"/>
                  <a:pt x="1633918" y="190264"/>
                  <a:pt x="1635162" y="190016"/>
                </a:cubicBezTo>
                <a:cubicBezTo>
                  <a:pt x="1636343" y="189767"/>
                  <a:pt x="1636281" y="189518"/>
                  <a:pt x="1637587" y="188897"/>
                </a:cubicBezTo>
                <a:cubicBezTo>
                  <a:pt x="1638831" y="188275"/>
                  <a:pt x="1638768" y="188461"/>
                  <a:pt x="1640510" y="187591"/>
                </a:cubicBezTo>
                <a:cubicBezTo>
                  <a:pt x="1642188" y="186720"/>
                  <a:pt x="1641256" y="187715"/>
                  <a:pt x="1641691" y="188275"/>
                </a:cubicBezTo>
                <a:cubicBezTo>
                  <a:pt x="1642126" y="188897"/>
                  <a:pt x="1641193" y="188648"/>
                  <a:pt x="1640510" y="189207"/>
                </a:cubicBezTo>
                <a:cubicBezTo>
                  <a:pt x="1639826" y="189829"/>
                  <a:pt x="1639141" y="189767"/>
                  <a:pt x="1636965" y="190513"/>
                </a:cubicBezTo>
                <a:cubicBezTo>
                  <a:pt x="1634789" y="191321"/>
                  <a:pt x="1636032" y="190948"/>
                  <a:pt x="1634540" y="192068"/>
                </a:cubicBezTo>
                <a:cubicBezTo>
                  <a:pt x="1633110" y="193187"/>
                  <a:pt x="1632364" y="192938"/>
                  <a:pt x="1630561" y="193373"/>
                </a:cubicBezTo>
                <a:cubicBezTo>
                  <a:pt x="1629380" y="193684"/>
                  <a:pt x="1627204" y="194119"/>
                  <a:pt x="1626271" y="194306"/>
                </a:cubicBezTo>
                <a:cubicBezTo>
                  <a:pt x="1627390" y="193684"/>
                  <a:pt x="1629317" y="192192"/>
                  <a:pt x="1630001" y="192005"/>
                </a:cubicBezTo>
                <a:moveTo>
                  <a:pt x="1621545" y="198969"/>
                </a:moveTo>
                <a:cubicBezTo>
                  <a:pt x="1622540" y="198472"/>
                  <a:pt x="1623846" y="198285"/>
                  <a:pt x="1625151" y="197664"/>
                </a:cubicBezTo>
                <a:cubicBezTo>
                  <a:pt x="1626457" y="197104"/>
                  <a:pt x="1627576" y="196731"/>
                  <a:pt x="1628447" y="196109"/>
                </a:cubicBezTo>
                <a:cubicBezTo>
                  <a:pt x="1629317" y="195550"/>
                  <a:pt x="1629442" y="195550"/>
                  <a:pt x="1630561" y="195114"/>
                </a:cubicBezTo>
                <a:cubicBezTo>
                  <a:pt x="1631680" y="194679"/>
                  <a:pt x="1630934" y="196047"/>
                  <a:pt x="1630934" y="196047"/>
                </a:cubicBezTo>
                <a:cubicBezTo>
                  <a:pt x="1630934" y="196047"/>
                  <a:pt x="1631991" y="195860"/>
                  <a:pt x="1632737" y="195550"/>
                </a:cubicBezTo>
                <a:cubicBezTo>
                  <a:pt x="1633484" y="195176"/>
                  <a:pt x="1633794" y="194866"/>
                  <a:pt x="1634913" y="194679"/>
                </a:cubicBezTo>
                <a:cubicBezTo>
                  <a:pt x="1636032" y="194493"/>
                  <a:pt x="1636530" y="194493"/>
                  <a:pt x="1637587" y="194306"/>
                </a:cubicBezTo>
                <a:cubicBezTo>
                  <a:pt x="1638582" y="194119"/>
                  <a:pt x="1638706" y="193746"/>
                  <a:pt x="1639949" y="192689"/>
                </a:cubicBezTo>
                <a:cubicBezTo>
                  <a:pt x="1641256" y="191632"/>
                  <a:pt x="1641691" y="192316"/>
                  <a:pt x="1642561" y="192441"/>
                </a:cubicBezTo>
                <a:cubicBezTo>
                  <a:pt x="1643432" y="192441"/>
                  <a:pt x="1642623" y="193125"/>
                  <a:pt x="1642312" y="193311"/>
                </a:cubicBezTo>
                <a:cubicBezTo>
                  <a:pt x="1641940" y="193435"/>
                  <a:pt x="1641691" y="193560"/>
                  <a:pt x="1640820" y="194057"/>
                </a:cubicBezTo>
                <a:cubicBezTo>
                  <a:pt x="1639949" y="194555"/>
                  <a:pt x="1640323" y="194306"/>
                  <a:pt x="1639266" y="195114"/>
                </a:cubicBezTo>
                <a:cubicBezTo>
                  <a:pt x="1638271" y="195860"/>
                  <a:pt x="1637960" y="195612"/>
                  <a:pt x="1637711" y="195985"/>
                </a:cubicBezTo>
                <a:cubicBezTo>
                  <a:pt x="1637463" y="196296"/>
                  <a:pt x="1636094" y="196358"/>
                  <a:pt x="1634478" y="196544"/>
                </a:cubicBezTo>
                <a:cubicBezTo>
                  <a:pt x="1632800" y="196731"/>
                  <a:pt x="1633856" y="196793"/>
                  <a:pt x="1632364" y="197601"/>
                </a:cubicBezTo>
                <a:cubicBezTo>
                  <a:pt x="1630934" y="198348"/>
                  <a:pt x="1630001" y="198969"/>
                  <a:pt x="1629691" y="199031"/>
                </a:cubicBezTo>
                <a:cubicBezTo>
                  <a:pt x="1629442" y="199156"/>
                  <a:pt x="1629006" y="198721"/>
                  <a:pt x="1627887" y="198534"/>
                </a:cubicBezTo>
                <a:cubicBezTo>
                  <a:pt x="1626768" y="198348"/>
                  <a:pt x="1627887" y="199156"/>
                  <a:pt x="1627887" y="199591"/>
                </a:cubicBezTo>
                <a:cubicBezTo>
                  <a:pt x="1627887" y="200026"/>
                  <a:pt x="1627328" y="199840"/>
                  <a:pt x="1626955" y="200151"/>
                </a:cubicBezTo>
                <a:cubicBezTo>
                  <a:pt x="1626643" y="200524"/>
                  <a:pt x="1625587" y="200524"/>
                  <a:pt x="1624716" y="200524"/>
                </a:cubicBezTo>
                <a:cubicBezTo>
                  <a:pt x="1624343" y="200524"/>
                  <a:pt x="1623783" y="200151"/>
                  <a:pt x="1623162" y="200275"/>
                </a:cubicBezTo>
                <a:cubicBezTo>
                  <a:pt x="1622540" y="200337"/>
                  <a:pt x="1621794" y="200897"/>
                  <a:pt x="1620240" y="201643"/>
                </a:cubicBezTo>
                <a:cubicBezTo>
                  <a:pt x="1618685" y="202389"/>
                  <a:pt x="1617131" y="202700"/>
                  <a:pt x="1616820" y="202762"/>
                </a:cubicBezTo>
                <a:cubicBezTo>
                  <a:pt x="1615825" y="202824"/>
                  <a:pt x="1615701" y="201705"/>
                  <a:pt x="1615701" y="201705"/>
                </a:cubicBezTo>
                <a:cubicBezTo>
                  <a:pt x="1615701" y="201705"/>
                  <a:pt x="1616136" y="201394"/>
                  <a:pt x="1616509" y="201270"/>
                </a:cubicBezTo>
                <a:cubicBezTo>
                  <a:pt x="1616944" y="201208"/>
                  <a:pt x="1618187" y="200524"/>
                  <a:pt x="1618810" y="200462"/>
                </a:cubicBezTo>
                <a:cubicBezTo>
                  <a:pt x="1619369" y="200337"/>
                  <a:pt x="1620488" y="199467"/>
                  <a:pt x="1621545" y="198969"/>
                </a:cubicBezTo>
                <a:moveTo>
                  <a:pt x="1605939" y="202140"/>
                </a:moveTo>
                <a:cubicBezTo>
                  <a:pt x="1606871" y="201643"/>
                  <a:pt x="1607120" y="201394"/>
                  <a:pt x="1608052" y="200897"/>
                </a:cubicBezTo>
                <a:cubicBezTo>
                  <a:pt x="1609047" y="200337"/>
                  <a:pt x="1610167" y="199902"/>
                  <a:pt x="1611286" y="199405"/>
                </a:cubicBezTo>
                <a:cubicBezTo>
                  <a:pt x="1612405" y="198907"/>
                  <a:pt x="1614022" y="198223"/>
                  <a:pt x="1614768" y="198037"/>
                </a:cubicBezTo>
                <a:cubicBezTo>
                  <a:pt x="1615576" y="197850"/>
                  <a:pt x="1618125" y="196669"/>
                  <a:pt x="1618436" y="196980"/>
                </a:cubicBezTo>
                <a:cubicBezTo>
                  <a:pt x="1618685" y="197353"/>
                  <a:pt x="1616882" y="198721"/>
                  <a:pt x="1616882" y="198721"/>
                </a:cubicBezTo>
                <a:cubicBezTo>
                  <a:pt x="1615576" y="198721"/>
                  <a:pt x="1613524" y="199156"/>
                  <a:pt x="1612468" y="199840"/>
                </a:cubicBezTo>
                <a:cubicBezTo>
                  <a:pt x="1611410" y="200524"/>
                  <a:pt x="1611597" y="200586"/>
                  <a:pt x="1610664" y="201145"/>
                </a:cubicBezTo>
                <a:cubicBezTo>
                  <a:pt x="1609731" y="201643"/>
                  <a:pt x="1609359" y="201829"/>
                  <a:pt x="1608052" y="202265"/>
                </a:cubicBezTo>
                <a:cubicBezTo>
                  <a:pt x="1606809" y="202700"/>
                  <a:pt x="1607183" y="202762"/>
                  <a:pt x="1606374" y="203011"/>
                </a:cubicBezTo>
                <a:cubicBezTo>
                  <a:pt x="1605504" y="203260"/>
                  <a:pt x="1604944" y="202700"/>
                  <a:pt x="1605939" y="202140"/>
                </a:cubicBezTo>
                <a:moveTo>
                  <a:pt x="1597420" y="204379"/>
                </a:moveTo>
                <a:cubicBezTo>
                  <a:pt x="1597420" y="204379"/>
                  <a:pt x="1597794" y="204254"/>
                  <a:pt x="1598042" y="204192"/>
                </a:cubicBezTo>
                <a:lnTo>
                  <a:pt x="1598042" y="204379"/>
                </a:lnTo>
                <a:cubicBezTo>
                  <a:pt x="1598042" y="205871"/>
                  <a:pt x="1596799" y="205933"/>
                  <a:pt x="1595431" y="206058"/>
                </a:cubicBezTo>
                <a:cubicBezTo>
                  <a:pt x="1595306" y="205871"/>
                  <a:pt x="1595244" y="205747"/>
                  <a:pt x="1595182" y="205560"/>
                </a:cubicBezTo>
                <a:cubicBezTo>
                  <a:pt x="1595804" y="204938"/>
                  <a:pt x="1596612" y="204627"/>
                  <a:pt x="1597483" y="204379"/>
                </a:cubicBezTo>
                <a:moveTo>
                  <a:pt x="1592446" y="206679"/>
                </a:moveTo>
                <a:cubicBezTo>
                  <a:pt x="1592819" y="206493"/>
                  <a:pt x="1593193" y="206306"/>
                  <a:pt x="1593628" y="206182"/>
                </a:cubicBezTo>
                <a:cubicBezTo>
                  <a:pt x="1593939" y="206120"/>
                  <a:pt x="1594187" y="205995"/>
                  <a:pt x="1594498" y="205871"/>
                </a:cubicBezTo>
                <a:cubicBezTo>
                  <a:pt x="1594623" y="206120"/>
                  <a:pt x="1594747" y="206368"/>
                  <a:pt x="1594933" y="206617"/>
                </a:cubicBezTo>
                <a:lnTo>
                  <a:pt x="1594685" y="206493"/>
                </a:lnTo>
                <a:cubicBezTo>
                  <a:pt x="1593939" y="206679"/>
                  <a:pt x="1593628" y="207301"/>
                  <a:pt x="1592446" y="207052"/>
                </a:cubicBezTo>
                <a:lnTo>
                  <a:pt x="1592446" y="206617"/>
                </a:lnTo>
                <a:close/>
                <a:moveTo>
                  <a:pt x="1595244" y="218306"/>
                </a:moveTo>
                <a:lnTo>
                  <a:pt x="1599161" y="218306"/>
                </a:lnTo>
                <a:cubicBezTo>
                  <a:pt x="1600280" y="214700"/>
                  <a:pt x="1604881" y="217249"/>
                  <a:pt x="1605317" y="213768"/>
                </a:cubicBezTo>
                <a:cubicBezTo>
                  <a:pt x="1606250" y="213768"/>
                  <a:pt x="1606747" y="214203"/>
                  <a:pt x="1606996" y="214887"/>
                </a:cubicBezTo>
                <a:cubicBezTo>
                  <a:pt x="1618436" y="206555"/>
                  <a:pt x="1631493" y="200026"/>
                  <a:pt x="1647224" y="195923"/>
                </a:cubicBezTo>
                <a:cubicBezTo>
                  <a:pt x="1653007" y="191943"/>
                  <a:pt x="1660903" y="188088"/>
                  <a:pt x="1669546" y="188710"/>
                </a:cubicBezTo>
                <a:cubicBezTo>
                  <a:pt x="1672593" y="188213"/>
                  <a:pt x="1672779" y="183114"/>
                  <a:pt x="1676821" y="185352"/>
                </a:cubicBezTo>
                <a:cubicBezTo>
                  <a:pt x="1677380" y="181746"/>
                  <a:pt x="1682044" y="184731"/>
                  <a:pt x="1682976" y="185850"/>
                </a:cubicBezTo>
                <a:cubicBezTo>
                  <a:pt x="1684220" y="185788"/>
                  <a:pt x="1685028" y="185352"/>
                  <a:pt x="1686023" y="185042"/>
                </a:cubicBezTo>
                <a:cubicBezTo>
                  <a:pt x="1686148" y="184917"/>
                  <a:pt x="1686334" y="184793"/>
                  <a:pt x="1686520" y="184606"/>
                </a:cubicBezTo>
                <a:cubicBezTo>
                  <a:pt x="1687018" y="184171"/>
                  <a:pt x="1687391" y="184233"/>
                  <a:pt x="1688075" y="184047"/>
                </a:cubicBezTo>
                <a:cubicBezTo>
                  <a:pt x="1688759" y="183922"/>
                  <a:pt x="1688759" y="184047"/>
                  <a:pt x="1689691" y="183736"/>
                </a:cubicBezTo>
                <a:cubicBezTo>
                  <a:pt x="1690624" y="183363"/>
                  <a:pt x="1690935" y="182803"/>
                  <a:pt x="1691868" y="182368"/>
                </a:cubicBezTo>
                <a:cubicBezTo>
                  <a:pt x="1692800" y="181933"/>
                  <a:pt x="1692862" y="182244"/>
                  <a:pt x="1692862" y="182244"/>
                </a:cubicBezTo>
                <a:cubicBezTo>
                  <a:pt x="1692862" y="182244"/>
                  <a:pt x="1695287" y="181497"/>
                  <a:pt x="1696407" y="181373"/>
                </a:cubicBezTo>
                <a:cubicBezTo>
                  <a:pt x="1697526" y="181311"/>
                  <a:pt x="1697775" y="180876"/>
                  <a:pt x="1698147" y="180627"/>
                </a:cubicBezTo>
                <a:cubicBezTo>
                  <a:pt x="1698521" y="180378"/>
                  <a:pt x="1699702" y="179756"/>
                  <a:pt x="1699702" y="179756"/>
                </a:cubicBezTo>
                <a:cubicBezTo>
                  <a:pt x="1699702" y="179756"/>
                  <a:pt x="1700821" y="179259"/>
                  <a:pt x="1701505" y="179010"/>
                </a:cubicBezTo>
                <a:cubicBezTo>
                  <a:pt x="1702189" y="178699"/>
                  <a:pt x="1702563" y="178015"/>
                  <a:pt x="1702438" y="177705"/>
                </a:cubicBezTo>
                <a:cubicBezTo>
                  <a:pt x="1702376" y="177332"/>
                  <a:pt x="1701443" y="177767"/>
                  <a:pt x="1701443" y="177767"/>
                </a:cubicBezTo>
                <a:cubicBezTo>
                  <a:pt x="1701443" y="177767"/>
                  <a:pt x="1700572" y="177953"/>
                  <a:pt x="1699702" y="178140"/>
                </a:cubicBezTo>
                <a:cubicBezTo>
                  <a:pt x="1698832" y="178264"/>
                  <a:pt x="1698645" y="178015"/>
                  <a:pt x="1696780" y="178389"/>
                </a:cubicBezTo>
                <a:cubicBezTo>
                  <a:pt x="1695661" y="178575"/>
                  <a:pt x="1694541" y="179072"/>
                  <a:pt x="1693671" y="179383"/>
                </a:cubicBezTo>
                <a:cubicBezTo>
                  <a:pt x="1693858" y="179197"/>
                  <a:pt x="1694044" y="178886"/>
                  <a:pt x="1694169" y="178575"/>
                </a:cubicBezTo>
                <a:cubicBezTo>
                  <a:pt x="1693298" y="178575"/>
                  <a:pt x="1692241" y="178513"/>
                  <a:pt x="1692490" y="179756"/>
                </a:cubicBezTo>
                <a:cubicBezTo>
                  <a:pt x="1692179" y="179570"/>
                  <a:pt x="1689381" y="181373"/>
                  <a:pt x="1689381" y="181373"/>
                </a:cubicBezTo>
                <a:cubicBezTo>
                  <a:pt x="1689381" y="181373"/>
                  <a:pt x="1687640" y="182617"/>
                  <a:pt x="1687143" y="182928"/>
                </a:cubicBezTo>
                <a:cubicBezTo>
                  <a:pt x="1686583" y="183301"/>
                  <a:pt x="1685650" y="183301"/>
                  <a:pt x="1685215" y="182865"/>
                </a:cubicBezTo>
                <a:cubicBezTo>
                  <a:pt x="1684780" y="182430"/>
                  <a:pt x="1686085" y="182244"/>
                  <a:pt x="1687453" y="181373"/>
                </a:cubicBezTo>
                <a:cubicBezTo>
                  <a:pt x="1687702" y="181249"/>
                  <a:pt x="1687889" y="181124"/>
                  <a:pt x="1687951" y="181062"/>
                </a:cubicBezTo>
                <a:cubicBezTo>
                  <a:pt x="1687827" y="181124"/>
                  <a:pt x="1687702" y="181187"/>
                  <a:pt x="1687827" y="181062"/>
                </a:cubicBezTo>
                <a:cubicBezTo>
                  <a:pt x="1688137" y="180689"/>
                  <a:pt x="1688386" y="180192"/>
                  <a:pt x="1688945" y="179259"/>
                </a:cubicBezTo>
                <a:cubicBezTo>
                  <a:pt x="1689443" y="178264"/>
                  <a:pt x="1689629" y="178637"/>
                  <a:pt x="1691060" y="178264"/>
                </a:cubicBezTo>
                <a:cubicBezTo>
                  <a:pt x="1692552" y="177953"/>
                  <a:pt x="1692800" y="177580"/>
                  <a:pt x="1693298" y="177518"/>
                </a:cubicBezTo>
                <a:cubicBezTo>
                  <a:pt x="1693858" y="177456"/>
                  <a:pt x="1694417" y="176772"/>
                  <a:pt x="1695474" y="176337"/>
                </a:cubicBezTo>
                <a:cubicBezTo>
                  <a:pt x="1696531" y="175901"/>
                  <a:pt x="1697215" y="176212"/>
                  <a:pt x="1698210" y="176026"/>
                </a:cubicBezTo>
                <a:cubicBezTo>
                  <a:pt x="1699267" y="175901"/>
                  <a:pt x="1702003" y="175653"/>
                  <a:pt x="1702563" y="175280"/>
                </a:cubicBezTo>
                <a:cubicBezTo>
                  <a:pt x="1703060" y="174907"/>
                  <a:pt x="1704365" y="174534"/>
                  <a:pt x="1705485" y="174409"/>
                </a:cubicBezTo>
                <a:cubicBezTo>
                  <a:pt x="1706604" y="174347"/>
                  <a:pt x="1706604" y="174534"/>
                  <a:pt x="1705982" y="175466"/>
                </a:cubicBezTo>
                <a:cubicBezTo>
                  <a:pt x="1705360" y="176399"/>
                  <a:pt x="1706169" y="176150"/>
                  <a:pt x="1706480" y="176026"/>
                </a:cubicBezTo>
                <a:cubicBezTo>
                  <a:pt x="1706852" y="176026"/>
                  <a:pt x="1707723" y="175466"/>
                  <a:pt x="1708345" y="175466"/>
                </a:cubicBezTo>
                <a:cubicBezTo>
                  <a:pt x="1708905" y="175466"/>
                  <a:pt x="1709028" y="175777"/>
                  <a:pt x="1708656" y="176150"/>
                </a:cubicBezTo>
                <a:cubicBezTo>
                  <a:pt x="1708345" y="176461"/>
                  <a:pt x="1707599" y="177021"/>
                  <a:pt x="1707972" y="177456"/>
                </a:cubicBezTo>
                <a:cubicBezTo>
                  <a:pt x="1708345" y="177891"/>
                  <a:pt x="1708843" y="177269"/>
                  <a:pt x="1709526" y="177083"/>
                </a:cubicBezTo>
                <a:cubicBezTo>
                  <a:pt x="1710210" y="176896"/>
                  <a:pt x="1711330" y="176399"/>
                  <a:pt x="1711578" y="176399"/>
                </a:cubicBezTo>
                <a:cubicBezTo>
                  <a:pt x="1711827" y="176399"/>
                  <a:pt x="1712449" y="176585"/>
                  <a:pt x="1713319" y="176399"/>
                </a:cubicBezTo>
                <a:cubicBezTo>
                  <a:pt x="1714190" y="176212"/>
                  <a:pt x="1713941" y="176399"/>
                  <a:pt x="1714874" y="175964"/>
                </a:cubicBezTo>
                <a:cubicBezTo>
                  <a:pt x="1715806" y="175528"/>
                  <a:pt x="1716179" y="175342"/>
                  <a:pt x="1716677" y="175093"/>
                </a:cubicBezTo>
                <a:cubicBezTo>
                  <a:pt x="1717174" y="174844"/>
                  <a:pt x="1717982" y="174658"/>
                  <a:pt x="1719102" y="174534"/>
                </a:cubicBezTo>
                <a:cubicBezTo>
                  <a:pt x="1719226" y="174534"/>
                  <a:pt x="1719350" y="174409"/>
                  <a:pt x="1719537" y="174409"/>
                </a:cubicBezTo>
                <a:cubicBezTo>
                  <a:pt x="1719599" y="174720"/>
                  <a:pt x="1719848" y="174969"/>
                  <a:pt x="1720158" y="174969"/>
                </a:cubicBezTo>
                <a:cubicBezTo>
                  <a:pt x="1720283" y="174969"/>
                  <a:pt x="1720345" y="174969"/>
                  <a:pt x="1720470" y="174969"/>
                </a:cubicBezTo>
                <a:lnTo>
                  <a:pt x="1720470" y="175218"/>
                </a:lnTo>
                <a:cubicBezTo>
                  <a:pt x="1717609" y="176026"/>
                  <a:pt x="1719661" y="176523"/>
                  <a:pt x="1721402" y="176337"/>
                </a:cubicBezTo>
                <a:cubicBezTo>
                  <a:pt x="1722024" y="176212"/>
                  <a:pt x="1722521" y="176026"/>
                  <a:pt x="1722957" y="175901"/>
                </a:cubicBezTo>
                <a:cubicBezTo>
                  <a:pt x="1722583" y="176212"/>
                  <a:pt x="1722024" y="176337"/>
                  <a:pt x="1721402" y="176337"/>
                </a:cubicBezTo>
                <a:cubicBezTo>
                  <a:pt x="1719102" y="176958"/>
                  <a:pt x="1715931" y="177580"/>
                  <a:pt x="1715931" y="177580"/>
                </a:cubicBezTo>
                <a:cubicBezTo>
                  <a:pt x="1715931" y="177580"/>
                  <a:pt x="1714500" y="177953"/>
                  <a:pt x="1713878" y="178015"/>
                </a:cubicBezTo>
                <a:cubicBezTo>
                  <a:pt x="1713257" y="178140"/>
                  <a:pt x="1713195" y="178264"/>
                  <a:pt x="1712014" y="178699"/>
                </a:cubicBezTo>
                <a:cubicBezTo>
                  <a:pt x="1710770" y="179135"/>
                  <a:pt x="1710956" y="178886"/>
                  <a:pt x="1710272" y="179135"/>
                </a:cubicBezTo>
                <a:cubicBezTo>
                  <a:pt x="1709961" y="179259"/>
                  <a:pt x="1709713" y="179383"/>
                  <a:pt x="1709464" y="179446"/>
                </a:cubicBezTo>
                <a:cubicBezTo>
                  <a:pt x="1710024" y="179135"/>
                  <a:pt x="1710521" y="178886"/>
                  <a:pt x="1711019" y="178575"/>
                </a:cubicBezTo>
                <a:cubicBezTo>
                  <a:pt x="1706542" y="179197"/>
                  <a:pt x="1700697" y="178326"/>
                  <a:pt x="1699267" y="181995"/>
                </a:cubicBezTo>
                <a:cubicBezTo>
                  <a:pt x="1699142" y="181995"/>
                  <a:pt x="1698272" y="182865"/>
                  <a:pt x="1697153" y="183363"/>
                </a:cubicBezTo>
                <a:cubicBezTo>
                  <a:pt x="1696034" y="183922"/>
                  <a:pt x="1695101" y="183922"/>
                  <a:pt x="1692552" y="184668"/>
                </a:cubicBezTo>
                <a:cubicBezTo>
                  <a:pt x="1690935" y="185104"/>
                  <a:pt x="1688386" y="186036"/>
                  <a:pt x="1686769" y="186720"/>
                </a:cubicBezTo>
                <a:cubicBezTo>
                  <a:pt x="1681919" y="189207"/>
                  <a:pt x="1675142" y="189767"/>
                  <a:pt x="1671909" y="193746"/>
                </a:cubicBezTo>
                <a:cubicBezTo>
                  <a:pt x="1659038" y="197042"/>
                  <a:pt x="1648344" y="202513"/>
                  <a:pt x="1636157" y="206493"/>
                </a:cubicBezTo>
                <a:cubicBezTo>
                  <a:pt x="1634727" y="208855"/>
                  <a:pt x="1631991" y="209913"/>
                  <a:pt x="1630250" y="211840"/>
                </a:cubicBezTo>
                <a:cubicBezTo>
                  <a:pt x="1630001" y="212027"/>
                  <a:pt x="1629629" y="212089"/>
                  <a:pt x="1629255" y="212213"/>
                </a:cubicBezTo>
                <a:cubicBezTo>
                  <a:pt x="1628820" y="212337"/>
                  <a:pt x="1628322" y="212462"/>
                  <a:pt x="1627825" y="212773"/>
                </a:cubicBezTo>
                <a:cubicBezTo>
                  <a:pt x="1626706" y="212897"/>
                  <a:pt x="1627825" y="210783"/>
                  <a:pt x="1626643" y="211032"/>
                </a:cubicBezTo>
                <a:cubicBezTo>
                  <a:pt x="1621421" y="212711"/>
                  <a:pt x="1617815" y="216006"/>
                  <a:pt x="1612716" y="217685"/>
                </a:cubicBezTo>
                <a:lnTo>
                  <a:pt x="1612716" y="217871"/>
                </a:lnTo>
                <a:cubicBezTo>
                  <a:pt x="1612716" y="217871"/>
                  <a:pt x="1612156" y="218058"/>
                  <a:pt x="1611846" y="218120"/>
                </a:cubicBezTo>
                <a:cubicBezTo>
                  <a:pt x="1611597" y="218120"/>
                  <a:pt x="1611348" y="218244"/>
                  <a:pt x="1611038" y="218306"/>
                </a:cubicBezTo>
                <a:lnTo>
                  <a:pt x="1611038" y="218306"/>
                </a:lnTo>
                <a:cubicBezTo>
                  <a:pt x="1611038" y="218306"/>
                  <a:pt x="1610975" y="218306"/>
                  <a:pt x="1610913" y="218306"/>
                </a:cubicBezTo>
                <a:cubicBezTo>
                  <a:pt x="1610789" y="218306"/>
                  <a:pt x="1610726" y="218306"/>
                  <a:pt x="1610602" y="218369"/>
                </a:cubicBezTo>
                <a:cubicBezTo>
                  <a:pt x="1610602" y="218369"/>
                  <a:pt x="1610540" y="218431"/>
                  <a:pt x="1610477" y="218493"/>
                </a:cubicBezTo>
                <a:cubicBezTo>
                  <a:pt x="1600903" y="222348"/>
                  <a:pt x="1592011" y="227073"/>
                  <a:pt x="1582560" y="231053"/>
                </a:cubicBezTo>
                <a:cubicBezTo>
                  <a:pt x="1582560" y="224711"/>
                  <a:pt x="1592633" y="223654"/>
                  <a:pt x="1595369" y="218306"/>
                </a:cubicBezTo>
                <a:moveTo>
                  <a:pt x="1692862" y="179694"/>
                </a:moveTo>
                <a:cubicBezTo>
                  <a:pt x="1692862" y="179694"/>
                  <a:pt x="1693236" y="179508"/>
                  <a:pt x="1693484" y="179446"/>
                </a:cubicBezTo>
                <a:cubicBezTo>
                  <a:pt x="1693298" y="179570"/>
                  <a:pt x="1693111" y="179694"/>
                  <a:pt x="1692862" y="179694"/>
                </a:cubicBezTo>
                <a:moveTo>
                  <a:pt x="1698396" y="189518"/>
                </a:moveTo>
                <a:cubicBezTo>
                  <a:pt x="1698396" y="189518"/>
                  <a:pt x="1698210" y="189705"/>
                  <a:pt x="1698024" y="189829"/>
                </a:cubicBezTo>
                <a:cubicBezTo>
                  <a:pt x="1697899" y="189829"/>
                  <a:pt x="1697650" y="190016"/>
                  <a:pt x="1697464" y="190140"/>
                </a:cubicBezTo>
                <a:cubicBezTo>
                  <a:pt x="1697278" y="190202"/>
                  <a:pt x="1697029" y="190264"/>
                  <a:pt x="1696904" y="190327"/>
                </a:cubicBezTo>
                <a:cubicBezTo>
                  <a:pt x="1696283" y="190451"/>
                  <a:pt x="1695474" y="190513"/>
                  <a:pt x="1695536" y="190327"/>
                </a:cubicBezTo>
                <a:cubicBezTo>
                  <a:pt x="1695599" y="189954"/>
                  <a:pt x="1695785" y="189083"/>
                  <a:pt x="1695785" y="189083"/>
                </a:cubicBezTo>
                <a:cubicBezTo>
                  <a:pt x="1695971" y="189083"/>
                  <a:pt x="1696096" y="189021"/>
                  <a:pt x="1696283" y="188897"/>
                </a:cubicBezTo>
                <a:cubicBezTo>
                  <a:pt x="1696469" y="188897"/>
                  <a:pt x="1696593" y="188772"/>
                  <a:pt x="1696780" y="188710"/>
                </a:cubicBezTo>
                <a:cubicBezTo>
                  <a:pt x="1696780" y="188648"/>
                  <a:pt x="1696904" y="188648"/>
                  <a:pt x="1697029" y="188586"/>
                </a:cubicBezTo>
                <a:cubicBezTo>
                  <a:pt x="1697215" y="188523"/>
                  <a:pt x="1697401" y="188461"/>
                  <a:pt x="1697526" y="188461"/>
                </a:cubicBezTo>
                <a:cubicBezTo>
                  <a:pt x="1698024" y="188399"/>
                  <a:pt x="1698396" y="188834"/>
                  <a:pt x="1698396" y="189518"/>
                </a:cubicBezTo>
                <a:moveTo>
                  <a:pt x="1684406" y="193373"/>
                </a:moveTo>
                <a:cubicBezTo>
                  <a:pt x="1683350" y="193560"/>
                  <a:pt x="1683039" y="193373"/>
                  <a:pt x="1682852" y="193125"/>
                </a:cubicBezTo>
                <a:cubicBezTo>
                  <a:pt x="1682665" y="192876"/>
                  <a:pt x="1683101" y="192316"/>
                  <a:pt x="1683723" y="191881"/>
                </a:cubicBezTo>
                <a:cubicBezTo>
                  <a:pt x="1684282" y="191446"/>
                  <a:pt x="1684531" y="192005"/>
                  <a:pt x="1684904" y="192192"/>
                </a:cubicBezTo>
                <a:cubicBezTo>
                  <a:pt x="1685277" y="192316"/>
                  <a:pt x="1684718" y="193311"/>
                  <a:pt x="1684406" y="193373"/>
                </a:cubicBezTo>
                <a:moveTo>
                  <a:pt x="1677132" y="195985"/>
                </a:moveTo>
                <a:cubicBezTo>
                  <a:pt x="1677132" y="195985"/>
                  <a:pt x="1676199" y="196482"/>
                  <a:pt x="1675950" y="196980"/>
                </a:cubicBezTo>
                <a:cubicBezTo>
                  <a:pt x="1675826" y="197104"/>
                  <a:pt x="1675764" y="197166"/>
                  <a:pt x="1675639" y="197228"/>
                </a:cubicBezTo>
                <a:cubicBezTo>
                  <a:pt x="1675080" y="197477"/>
                  <a:pt x="1673961" y="197539"/>
                  <a:pt x="1673774" y="197415"/>
                </a:cubicBezTo>
                <a:cubicBezTo>
                  <a:pt x="1673650" y="197290"/>
                  <a:pt x="1673525" y="197104"/>
                  <a:pt x="1673401" y="196917"/>
                </a:cubicBezTo>
                <a:cubicBezTo>
                  <a:pt x="1673712" y="196358"/>
                  <a:pt x="1674147" y="195736"/>
                  <a:pt x="1674334" y="195425"/>
                </a:cubicBezTo>
                <a:cubicBezTo>
                  <a:pt x="1674396" y="195425"/>
                  <a:pt x="1674396" y="195301"/>
                  <a:pt x="1674458" y="195425"/>
                </a:cubicBezTo>
                <a:cubicBezTo>
                  <a:pt x="1674583" y="195363"/>
                  <a:pt x="1674707" y="195301"/>
                  <a:pt x="1674893" y="195239"/>
                </a:cubicBezTo>
                <a:cubicBezTo>
                  <a:pt x="1675391" y="195301"/>
                  <a:pt x="1676075" y="195736"/>
                  <a:pt x="1677132" y="196047"/>
                </a:cubicBezTo>
                <a:moveTo>
                  <a:pt x="1669733" y="197539"/>
                </a:moveTo>
                <a:cubicBezTo>
                  <a:pt x="1669733" y="197539"/>
                  <a:pt x="1669546" y="197912"/>
                  <a:pt x="1669484" y="198099"/>
                </a:cubicBezTo>
                <a:cubicBezTo>
                  <a:pt x="1668675" y="198658"/>
                  <a:pt x="1668116" y="199031"/>
                  <a:pt x="1667245" y="199405"/>
                </a:cubicBezTo>
                <a:cubicBezTo>
                  <a:pt x="1666375" y="199715"/>
                  <a:pt x="1666002" y="200088"/>
                  <a:pt x="1665815" y="200275"/>
                </a:cubicBezTo>
                <a:cubicBezTo>
                  <a:pt x="1665815" y="200275"/>
                  <a:pt x="1665815" y="200275"/>
                  <a:pt x="1665753" y="200275"/>
                </a:cubicBezTo>
                <a:cubicBezTo>
                  <a:pt x="1665753" y="200275"/>
                  <a:pt x="1665878" y="198969"/>
                  <a:pt x="1666127" y="198907"/>
                </a:cubicBezTo>
                <a:cubicBezTo>
                  <a:pt x="1666313" y="198783"/>
                  <a:pt x="1666811" y="198410"/>
                  <a:pt x="1667308" y="197974"/>
                </a:cubicBezTo>
                <a:cubicBezTo>
                  <a:pt x="1667494" y="197912"/>
                  <a:pt x="1667557" y="197850"/>
                  <a:pt x="1667619" y="197788"/>
                </a:cubicBezTo>
                <a:cubicBezTo>
                  <a:pt x="1667619" y="197788"/>
                  <a:pt x="1667743" y="197664"/>
                  <a:pt x="1667929" y="197601"/>
                </a:cubicBezTo>
                <a:cubicBezTo>
                  <a:pt x="1667992" y="197601"/>
                  <a:pt x="1668054" y="197601"/>
                  <a:pt x="1668178" y="197539"/>
                </a:cubicBezTo>
                <a:cubicBezTo>
                  <a:pt x="1668675" y="197477"/>
                  <a:pt x="1669360" y="197415"/>
                  <a:pt x="1669733" y="197539"/>
                </a:cubicBezTo>
                <a:moveTo>
                  <a:pt x="1660531" y="201519"/>
                </a:moveTo>
                <a:cubicBezTo>
                  <a:pt x="1660406" y="203633"/>
                  <a:pt x="1658230" y="203757"/>
                  <a:pt x="1656613" y="204379"/>
                </a:cubicBezTo>
                <a:cubicBezTo>
                  <a:pt x="1657484" y="202949"/>
                  <a:pt x="1658540" y="201767"/>
                  <a:pt x="1660531" y="201519"/>
                </a:cubicBezTo>
                <a:moveTo>
                  <a:pt x="1653318" y="204814"/>
                </a:moveTo>
                <a:cubicBezTo>
                  <a:pt x="1652821" y="205684"/>
                  <a:pt x="1651888" y="206058"/>
                  <a:pt x="1650520" y="205995"/>
                </a:cubicBezTo>
                <a:cubicBezTo>
                  <a:pt x="1651017" y="205125"/>
                  <a:pt x="1651950" y="204752"/>
                  <a:pt x="1653318" y="204814"/>
                </a:cubicBezTo>
                <a:moveTo>
                  <a:pt x="1628696" y="214389"/>
                </a:moveTo>
                <a:cubicBezTo>
                  <a:pt x="1628696" y="214389"/>
                  <a:pt x="1629193" y="214141"/>
                  <a:pt x="1629566" y="214078"/>
                </a:cubicBezTo>
                <a:cubicBezTo>
                  <a:pt x="1630188" y="213892"/>
                  <a:pt x="1630810" y="213768"/>
                  <a:pt x="1631431" y="213270"/>
                </a:cubicBezTo>
                <a:cubicBezTo>
                  <a:pt x="1631431" y="213270"/>
                  <a:pt x="1631431" y="213270"/>
                  <a:pt x="1631431" y="213208"/>
                </a:cubicBezTo>
                <a:lnTo>
                  <a:pt x="1631556" y="213332"/>
                </a:lnTo>
                <a:cubicBezTo>
                  <a:pt x="1637338" y="211467"/>
                  <a:pt x="1641815" y="208234"/>
                  <a:pt x="1648282" y="207115"/>
                </a:cubicBezTo>
                <a:cubicBezTo>
                  <a:pt x="1648033" y="210410"/>
                  <a:pt x="1642686" y="208607"/>
                  <a:pt x="1642126" y="211591"/>
                </a:cubicBezTo>
                <a:cubicBezTo>
                  <a:pt x="1634230" y="212897"/>
                  <a:pt x="1630499" y="218306"/>
                  <a:pt x="1622042" y="218866"/>
                </a:cubicBezTo>
                <a:cubicBezTo>
                  <a:pt x="1623597" y="216752"/>
                  <a:pt x="1627390" y="216752"/>
                  <a:pt x="1628758" y="214451"/>
                </a:cubicBezTo>
                <a:lnTo>
                  <a:pt x="1628758" y="214451"/>
                </a:lnTo>
                <a:close/>
                <a:moveTo>
                  <a:pt x="1618125" y="219985"/>
                </a:moveTo>
                <a:cubicBezTo>
                  <a:pt x="1616944" y="220110"/>
                  <a:pt x="1616198" y="220607"/>
                  <a:pt x="1615887" y="221664"/>
                </a:cubicBezTo>
                <a:cubicBezTo>
                  <a:pt x="1616011" y="221788"/>
                  <a:pt x="1616198" y="221913"/>
                  <a:pt x="1616385" y="221975"/>
                </a:cubicBezTo>
                <a:cubicBezTo>
                  <a:pt x="1615762" y="222224"/>
                  <a:pt x="1614457" y="222845"/>
                  <a:pt x="1614457" y="222845"/>
                </a:cubicBezTo>
                <a:cubicBezTo>
                  <a:pt x="1613897" y="223094"/>
                  <a:pt x="1612156" y="224524"/>
                  <a:pt x="1610602" y="224773"/>
                </a:cubicBezTo>
                <a:cubicBezTo>
                  <a:pt x="1609047" y="225022"/>
                  <a:pt x="1607929" y="225084"/>
                  <a:pt x="1607555" y="225643"/>
                </a:cubicBezTo>
                <a:cubicBezTo>
                  <a:pt x="1607244" y="226141"/>
                  <a:pt x="1605752" y="227136"/>
                  <a:pt x="1604135" y="228193"/>
                </a:cubicBezTo>
                <a:cubicBezTo>
                  <a:pt x="1602519" y="229250"/>
                  <a:pt x="1602146" y="229996"/>
                  <a:pt x="1600840" y="230369"/>
                </a:cubicBezTo>
                <a:cubicBezTo>
                  <a:pt x="1599596" y="230680"/>
                  <a:pt x="1599161" y="231053"/>
                  <a:pt x="1598104" y="231364"/>
                </a:cubicBezTo>
                <a:cubicBezTo>
                  <a:pt x="1597048" y="231737"/>
                  <a:pt x="1595058" y="232918"/>
                  <a:pt x="1596302" y="231737"/>
                </a:cubicBezTo>
                <a:cubicBezTo>
                  <a:pt x="1597483" y="230555"/>
                  <a:pt x="1598104" y="230369"/>
                  <a:pt x="1599721" y="229063"/>
                </a:cubicBezTo>
                <a:cubicBezTo>
                  <a:pt x="1601400" y="227757"/>
                  <a:pt x="1601400" y="227571"/>
                  <a:pt x="1602830" y="226763"/>
                </a:cubicBezTo>
                <a:cubicBezTo>
                  <a:pt x="1604322" y="225892"/>
                  <a:pt x="1604384" y="225892"/>
                  <a:pt x="1605317" y="225519"/>
                </a:cubicBezTo>
                <a:cubicBezTo>
                  <a:pt x="1606312" y="225208"/>
                  <a:pt x="1607431" y="224773"/>
                  <a:pt x="1607929" y="224524"/>
                </a:cubicBezTo>
                <a:cubicBezTo>
                  <a:pt x="1608426" y="224213"/>
                  <a:pt x="1609731" y="223965"/>
                  <a:pt x="1611038" y="223094"/>
                </a:cubicBezTo>
                <a:cubicBezTo>
                  <a:pt x="1612343" y="222286"/>
                  <a:pt x="1612840" y="221913"/>
                  <a:pt x="1613711" y="221540"/>
                </a:cubicBezTo>
                <a:cubicBezTo>
                  <a:pt x="1614581" y="221229"/>
                  <a:pt x="1614706" y="220980"/>
                  <a:pt x="1615762" y="220731"/>
                </a:cubicBezTo>
                <a:cubicBezTo>
                  <a:pt x="1616820" y="220420"/>
                  <a:pt x="1617503" y="219612"/>
                  <a:pt x="1617939" y="219861"/>
                </a:cubicBezTo>
                <a:cubicBezTo>
                  <a:pt x="1618001" y="219861"/>
                  <a:pt x="1618064" y="219861"/>
                  <a:pt x="1618125" y="219985"/>
                </a:cubicBezTo>
                <a:cubicBezTo>
                  <a:pt x="1618623" y="219861"/>
                  <a:pt x="1619182" y="219923"/>
                  <a:pt x="1619804" y="219985"/>
                </a:cubicBezTo>
                <a:cubicBezTo>
                  <a:pt x="1619618" y="221353"/>
                  <a:pt x="1617752" y="222410"/>
                  <a:pt x="1616447" y="221975"/>
                </a:cubicBezTo>
                <a:cubicBezTo>
                  <a:pt x="1616571" y="221975"/>
                  <a:pt x="1616633" y="221851"/>
                  <a:pt x="1616695" y="221851"/>
                </a:cubicBezTo>
                <a:cubicBezTo>
                  <a:pt x="1617069" y="221726"/>
                  <a:pt x="1617566" y="221415"/>
                  <a:pt x="1618685" y="221042"/>
                </a:cubicBezTo>
                <a:cubicBezTo>
                  <a:pt x="1619680" y="220794"/>
                  <a:pt x="1618685" y="220234"/>
                  <a:pt x="1618125" y="219985"/>
                </a:cubicBezTo>
                <a:moveTo>
                  <a:pt x="1610789" y="219239"/>
                </a:moveTo>
                <a:cubicBezTo>
                  <a:pt x="1611099" y="219115"/>
                  <a:pt x="1611410" y="219053"/>
                  <a:pt x="1611784" y="218990"/>
                </a:cubicBezTo>
                <a:cubicBezTo>
                  <a:pt x="1612032" y="218990"/>
                  <a:pt x="1612281" y="218866"/>
                  <a:pt x="1612530" y="218804"/>
                </a:cubicBezTo>
                <a:lnTo>
                  <a:pt x="1612530" y="218804"/>
                </a:lnTo>
                <a:cubicBezTo>
                  <a:pt x="1613711" y="219239"/>
                  <a:pt x="1611784" y="220980"/>
                  <a:pt x="1610291" y="220483"/>
                </a:cubicBezTo>
                <a:cubicBezTo>
                  <a:pt x="1610291" y="219923"/>
                  <a:pt x="1610726" y="219861"/>
                  <a:pt x="1610851" y="219363"/>
                </a:cubicBezTo>
                <a:lnTo>
                  <a:pt x="1610851" y="219239"/>
                </a:lnTo>
                <a:close/>
                <a:moveTo>
                  <a:pt x="1593503" y="233851"/>
                </a:moveTo>
                <a:cubicBezTo>
                  <a:pt x="1592819" y="234286"/>
                  <a:pt x="1591762" y="235094"/>
                  <a:pt x="1591452" y="235032"/>
                </a:cubicBezTo>
                <a:cubicBezTo>
                  <a:pt x="1591078" y="235032"/>
                  <a:pt x="1590768" y="234597"/>
                  <a:pt x="1591452" y="234100"/>
                </a:cubicBezTo>
                <a:cubicBezTo>
                  <a:pt x="1592135" y="233540"/>
                  <a:pt x="1592819" y="233229"/>
                  <a:pt x="1592819" y="233229"/>
                </a:cubicBezTo>
                <a:lnTo>
                  <a:pt x="1593503" y="233851"/>
                </a:lnTo>
                <a:close/>
                <a:moveTo>
                  <a:pt x="1572549" y="234100"/>
                </a:moveTo>
                <a:cubicBezTo>
                  <a:pt x="1573046" y="233726"/>
                  <a:pt x="1573233" y="233540"/>
                  <a:pt x="1573855" y="233105"/>
                </a:cubicBezTo>
                <a:cubicBezTo>
                  <a:pt x="1574477" y="232732"/>
                  <a:pt x="1574725" y="232607"/>
                  <a:pt x="1575037" y="232607"/>
                </a:cubicBezTo>
                <a:cubicBezTo>
                  <a:pt x="1575409" y="232607"/>
                  <a:pt x="1575658" y="233229"/>
                  <a:pt x="1575658" y="233229"/>
                </a:cubicBezTo>
                <a:cubicBezTo>
                  <a:pt x="1575037" y="233664"/>
                  <a:pt x="1574104" y="234783"/>
                  <a:pt x="1573482" y="235094"/>
                </a:cubicBezTo>
                <a:cubicBezTo>
                  <a:pt x="1572923" y="235467"/>
                  <a:pt x="1572612" y="235965"/>
                  <a:pt x="1572487" y="235467"/>
                </a:cubicBezTo>
                <a:cubicBezTo>
                  <a:pt x="1572300" y="234970"/>
                  <a:pt x="1572052" y="234410"/>
                  <a:pt x="1572549" y="234100"/>
                </a:cubicBezTo>
                <a:moveTo>
                  <a:pt x="1567202" y="235903"/>
                </a:moveTo>
                <a:cubicBezTo>
                  <a:pt x="1568011" y="235405"/>
                  <a:pt x="1568943" y="234970"/>
                  <a:pt x="1569565" y="234659"/>
                </a:cubicBezTo>
                <a:cubicBezTo>
                  <a:pt x="1570124" y="234410"/>
                  <a:pt x="1570560" y="234162"/>
                  <a:pt x="1570746" y="234535"/>
                </a:cubicBezTo>
                <a:cubicBezTo>
                  <a:pt x="1570933" y="234846"/>
                  <a:pt x="1570684" y="236089"/>
                  <a:pt x="1570684" y="236089"/>
                </a:cubicBezTo>
                <a:cubicBezTo>
                  <a:pt x="1569129" y="236214"/>
                  <a:pt x="1568757" y="235965"/>
                  <a:pt x="1568073" y="236649"/>
                </a:cubicBezTo>
                <a:cubicBezTo>
                  <a:pt x="1567389" y="237333"/>
                  <a:pt x="1566207" y="237768"/>
                  <a:pt x="1566207" y="237457"/>
                </a:cubicBezTo>
                <a:cubicBezTo>
                  <a:pt x="1566207" y="237084"/>
                  <a:pt x="1566456" y="236400"/>
                  <a:pt x="1567202" y="235903"/>
                </a:cubicBezTo>
                <a:moveTo>
                  <a:pt x="1560052" y="219985"/>
                </a:moveTo>
                <a:cubicBezTo>
                  <a:pt x="1559927" y="220918"/>
                  <a:pt x="1559119" y="221229"/>
                  <a:pt x="1557813" y="221042"/>
                </a:cubicBezTo>
                <a:cubicBezTo>
                  <a:pt x="1557938" y="220110"/>
                  <a:pt x="1558746" y="219799"/>
                  <a:pt x="1560052" y="219985"/>
                </a:cubicBezTo>
                <a:moveTo>
                  <a:pt x="1554518" y="243488"/>
                </a:moveTo>
                <a:cubicBezTo>
                  <a:pt x="1554767" y="243115"/>
                  <a:pt x="1556010" y="242556"/>
                  <a:pt x="1556508" y="242183"/>
                </a:cubicBezTo>
                <a:cubicBezTo>
                  <a:pt x="1557005" y="241810"/>
                  <a:pt x="1558684" y="241063"/>
                  <a:pt x="1559243" y="240690"/>
                </a:cubicBezTo>
                <a:cubicBezTo>
                  <a:pt x="1559865" y="240379"/>
                  <a:pt x="1562042" y="239447"/>
                  <a:pt x="1562477" y="239012"/>
                </a:cubicBezTo>
                <a:cubicBezTo>
                  <a:pt x="1562850" y="238576"/>
                  <a:pt x="1562974" y="238203"/>
                  <a:pt x="1563658" y="238017"/>
                </a:cubicBezTo>
                <a:cubicBezTo>
                  <a:pt x="1564342" y="237892"/>
                  <a:pt x="1566083" y="238017"/>
                  <a:pt x="1566145" y="238576"/>
                </a:cubicBezTo>
                <a:cubicBezTo>
                  <a:pt x="1566394" y="239820"/>
                  <a:pt x="1564405" y="239074"/>
                  <a:pt x="1563844" y="239260"/>
                </a:cubicBezTo>
                <a:cubicBezTo>
                  <a:pt x="1563223" y="239447"/>
                  <a:pt x="1562539" y="240131"/>
                  <a:pt x="1562539" y="240131"/>
                </a:cubicBezTo>
                <a:cubicBezTo>
                  <a:pt x="1562539" y="240131"/>
                  <a:pt x="1561606" y="240690"/>
                  <a:pt x="1560487" y="241250"/>
                </a:cubicBezTo>
                <a:cubicBezTo>
                  <a:pt x="1559368" y="241747"/>
                  <a:pt x="1558995" y="241810"/>
                  <a:pt x="1558248" y="242183"/>
                </a:cubicBezTo>
                <a:cubicBezTo>
                  <a:pt x="1557441" y="242556"/>
                  <a:pt x="1557813" y="241996"/>
                  <a:pt x="1557129" y="243053"/>
                </a:cubicBezTo>
                <a:cubicBezTo>
                  <a:pt x="1556446" y="244048"/>
                  <a:pt x="1555637" y="244794"/>
                  <a:pt x="1555202" y="244421"/>
                </a:cubicBezTo>
                <a:cubicBezTo>
                  <a:pt x="1554767" y="244048"/>
                  <a:pt x="1554270" y="243799"/>
                  <a:pt x="1554518" y="243488"/>
                </a:cubicBezTo>
                <a:moveTo>
                  <a:pt x="1562477" y="292173"/>
                </a:moveTo>
                <a:cubicBezTo>
                  <a:pt x="1562477" y="292173"/>
                  <a:pt x="1559989" y="292733"/>
                  <a:pt x="1560052" y="292360"/>
                </a:cubicBezTo>
                <a:cubicBezTo>
                  <a:pt x="1560176" y="292049"/>
                  <a:pt x="1561357" y="291241"/>
                  <a:pt x="1562414" y="290557"/>
                </a:cubicBezTo>
                <a:cubicBezTo>
                  <a:pt x="1563409" y="289873"/>
                  <a:pt x="1564466" y="289873"/>
                  <a:pt x="1564777" y="290059"/>
                </a:cubicBezTo>
                <a:cubicBezTo>
                  <a:pt x="1565151" y="290246"/>
                  <a:pt x="1563472" y="291489"/>
                  <a:pt x="1562477" y="292173"/>
                </a:cubicBezTo>
                <a:moveTo>
                  <a:pt x="1557564" y="293728"/>
                </a:moveTo>
                <a:cubicBezTo>
                  <a:pt x="1557129" y="295220"/>
                  <a:pt x="1556694" y="295531"/>
                  <a:pt x="1556010" y="295842"/>
                </a:cubicBezTo>
                <a:cubicBezTo>
                  <a:pt x="1555326" y="296090"/>
                  <a:pt x="1555139" y="294971"/>
                  <a:pt x="1555139" y="294971"/>
                </a:cubicBezTo>
                <a:cubicBezTo>
                  <a:pt x="1555575" y="294723"/>
                  <a:pt x="1557627" y="293479"/>
                  <a:pt x="1557564" y="293728"/>
                </a:cubicBezTo>
                <a:moveTo>
                  <a:pt x="1550103" y="221229"/>
                </a:moveTo>
                <a:cubicBezTo>
                  <a:pt x="1550476" y="220358"/>
                  <a:pt x="1550290" y="220110"/>
                  <a:pt x="1550849" y="219426"/>
                </a:cubicBezTo>
                <a:cubicBezTo>
                  <a:pt x="1551347" y="218742"/>
                  <a:pt x="1552031" y="218120"/>
                  <a:pt x="1552093" y="217747"/>
                </a:cubicBezTo>
                <a:cubicBezTo>
                  <a:pt x="1552217" y="217436"/>
                  <a:pt x="1552528" y="216814"/>
                  <a:pt x="1552528" y="216814"/>
                </a:cubicBezTo>
                <a:cubicBezTo>
                  <a:pt x="1552528" y="216814"/>
                  <a:pt x="1553772" y="216503"/>
                  <a:pt x="1554021" y="216752"/>
                </a:cubicBezTo>
                <a:cubicBezTo>
                  <a:pt x="1554393" y="217125"/>
                  <a:pt x="1552777" y="218493"/>
                  <a:pt x="1552715" y="218990"/>
                </a:cubicBezTo>
                <a:cubicBezTo>
                  <a:pt x="1552715" y="219488"/>
                  <a:pt x="1552031" y="220296"/>
                  <a:pt x="1551845" y="220607"/>
                </a:cubicBezTo>
                <a:cubicBezTo>
                  <a:pt x="1551658" y="220980"/>
                  <a:pt x="1550725" y="222286"/>
                  <a:pt x="1550725" y="222286"/>
                </a:cubicBezTo>
                <a:cubicBezTo>
                  <a:pt x="1550725" y="222286"/>
                  <a:pt x="1549792" y="222099"/>
                  <a:pt x="1550103" y="221229"/>
                </a:cubicBezTo>
                <a:moveTo>
                  <a:pt x="1520756" y="315987"/>
                </a:moveTo>
                <a:cubicBezTo>
                  <a:pt x="1521999" y="314681"/>
                  <a:pt x="1523740" y="313998"/>
                  <a:pt x="1523740" y="313998"/>
                </a:cubicBezTo>
                <a:cubicBezTo>
                  <a:pt x="1523740" y="313998"/>
                  <a:pt x="1524859" y="314619"/>
                  <a:pt x="1524113" y="315055"/>
                </a:cubicBezTo>
                <a:cubicBezTo>
                  <a:pt x="1523554" y="315303"/>
                  <a:pt x="1522621" y="316547"/>
                  <a:pt x="1521750" y="316609"/>
                </a:cubicBezTo>
                <a:cubicBezTo>
                  <a:pt x="1520880" y="316609"/>
                  <a:pt x="1519450" y="317293"/>
                  <a:pt x="1520756" y="315987"/>
                </a:cubicBezTo>
                <a:moveTo>
                  <a:pt x="1517087" y="319034"/>
                </a:moveTo>
                <a:cubicBezTo>
                  <a:pt x="1517709" y="318599"/>
                  <a:pt x="1518331" y="317790"/>
                  <a:pt x="1518641" y="317790"/>
                </a:cubicBezTo>
                <a:cubicBezTo>
                  <a:pt x="1519015" y="317790"/>
                  <a:pt x="1520196" y="318039"/>
                  <a:pt x="1519450" y="318847"/>
                </a:cubicBezTo>
                <a:cubicBezTo>
                  <a:pt x="1518828" y="319469"/>
                  <a:pt x="1517771" y="320277"/>
                  <a:pt x="1517274" y="320651"/>
                </a:cubicBezTo>
                <a:cubicBezTo>
                  <a:pt x="1516776" y="321024"/>
                  <a:pt x="1515844" y="321956"/>
                  <a:pt x="1515906" y="321086"/>
                </a:cubicBezTo>
                <a:cubicBezTo>
                  <a:pt x="1515968" y="320215"/>
                  <a:pt x="1516527" y="319469"/>
                  <a:pt x="1517087" y="319034"/>
                </a:cubicBezTo>
                <a:moveTo>
                  <a:pt x="1430536" y="468571"/>
                </a:moveTo>
                <a:cubicBezTo>
                  <a:pt x="1429977" y="468260"/>
                  <a:pt x="1430536" y="467514"/>
                  <a:pt x="1430847" y="466892"/>
                </a:cubicBezTo>
                <a:cubicBezTo>
                  <a:pt x="1431220" y="466332"/>
                  <a:pt x="1431655" y="467762"/>
                  <a:pt x="1431780" y="468633"/>
                </a:cubicBezTo>
                <a:cubicBezTo>
                  <a:pt x="1431780" y="468633"/>
                  <a:pt x="1431034" y="468819"/>
                  <a:pt x="1430536" y="468571"/>
                </a:cubicBezTo>
                <a:moveTo>
                  <a:pt x="1475242" y="610708"/>
                </a:moveTo>
                <a:cubicBezTo>
                  <a:pt x="1474061" y="611019"/>
                  <a:pt x="1471387" y="609465"/>
                  <a:pt x="1469522" y="608408"/>
                </a:cubicBezTo>
                <a:cubicBezTo>
                  <a:pt x="1467718" y="607351"/>
                  <a:pt x="1470454" y="608035"/>
                  <a:pt x="1472382" y="608408"/>
                </a:cubicBezTo>
                <a:cubicBezTo>
                  <a:pt x="1474309" y="608781"/>
                  <a:pt x="1475739" y="609713"/>
                  <a:pt x="1475739" y="609713"/>
                </a:cubicBezTo>
                <a:cubicBezTo>
                  <a:pt x="1475739" y="609713"/>
                  <a:pt x="1476423" y="610460"/>
                  <a:pt x="1475242" y="610708"/>
                </a:cubicBezTo>
                <a:moveTo>
                  <a:pt x="1475988" y="602874"/>
                </a:moveTo>
                <a:cubicBezTo>
                  <a:pt x="1475491" y="602750"/>
                  <a:pt x="1474185" y="601817"/>
                  <a:pt x="1473190" y="601009"/>
                </a:cubicBezTo>
                <a:cubicBezTo>
                  <a:pt x="1472133" y="600263"/>
                  <a:pt x="1472879" y="598832"/>
                  <a:pt x="1474744" y="599889"/>
                </a:cubicBezTo>
                <a:cubicBezTo>
                  <a:pt x="1476548" y="600884"/>
                  <a:pt x="1475988" y="602874"/>
                  <a:pt x="1475988" y="602874"/>
                </a:cubicBezTo>
                <a:moveTo>
                  <a:pt x="1474682" y="577816"/>
                </a:moveTo>
                <a:cubicBezTo>
                  <a:pt x="1466413" y="582169"/>
                  <a:pt x="1462184" y="581112"/>
                  <a:pt x="1455158" y="577257"/>
                </a:cubicBezTo>
                <a:cubicBezTo>
                  <a:pt x="1452050" y="575516"/>
                  <a:pt x="1447635" y="572034"/>
                  <a:pt x="1445645" y="570542"/>
                </a:cubicBezTo>
                <a:cubicBezTo>
                  <a:pt x="1441168" y="567060"/>
                  <a:pt x="1435884" y="564075"/>
                  <a:pt x="1433334" y="559412"/>
                </a:cubicBezTo>
                <a:cubicBezTo>
                  <a:pt x="1433707" y="550147"/>
                  <a:pt x="1438309" y="542375"/>
                  <a:pt x="1439490" y="533670"/>
                </a:cubicBezTo>
                <a:cubicBezTo>
                  <a:pt x="1439739" y="532054"/>
                  <a:pt x="1439055" y="530251"/>
                  <a:pt x="1439490" y="528696"/>
                </a:cubicBezTo>
                <a:cubicBezTo>
                  <a:pt x="1440050" y="526644"/>
                  <a:pt x="1442350" y="524468"/>
                  <a:pt x="1443407" y="521981"/>
                </a:cubicBezTo>
                <a:cubicBezTo>
                  <a:pt x="1444340" y="519618"/>
                  <a:pt x="1444153" y="517069"/>
                  <a:pt x="1445086" y="515204"/>
                </a:cubicBezTo>
                <a:cubicBezTo>
                  <a:pt x="1446329" y="512779"/>
                  <a:pt x="1448443" y="511722"/>
                  <a:pt x="1449003" y="509048"/>
                </a:cubicBezTo>
                <a:cubicBezTo>
                  <a:pt x="1449438" y="506996"/>
                  <a:pt x="1449065" y="505007"/>
                  <a:pt x="1448443" y="502893"/>
                </a:cubicBezTo>
                <a:cubicBezTo>
                  <a:pt x="1450992" y="498540"/>
                  <a:pt x="1451490" y="492198"/>
                  <a:pt x="1455158" y="488965"/>
                </a:cubicBezTo>
                <a:cubicBezTo>
                  <a:pt x="1457459" y="478519"/>
                  <a:pt x="1461563" y="469255"/>
                  <a:pt x="1464112" y="459928"/>
                </a:cubicBezTo>
                <a:cubicBezTo>
                  <a:pt x="1468713" y="443264"/>
                  <a:pt x="1473066" y="424363"/>
                  <a:pt x="1480838" y="411927"/>
                </a:cubicBezTo>
                <a:cubicBezTo>
                  <a:pt x="1481522" y="406082"/>
                  <a:pt x="1485128" y="401046"/>
                  <a:pt x="1486993" y="395823"/>
                </a:cubicBezTo>
                <a:cubicBezTo>
                  <a:pt x="1487988" y="392963"/>
                  <a:pt x="1487180" y="389046"/>
                  <a:pt x="1490351" y="387367"/>
                </a:cubicBezTo>
                <a:cubicBezTo>
                  <a:pt x="1489294" y="391471"/>
                  <a:pt x="1487864" y="395512"/>
                  <a:pt x="1486496" y="399492"/>
                </a:cubicBezTo>
                <a:cubicBezTo>
                  <a:pt x="1485066" y="403595"/>
                  <a:pt x="1483512" y="407885"/>
                  <a:pt x="1482454" y="412238"/>
                </a:cubicBezTo>
                <a:cubicBezTo>
                  <a:pt x="1482392" y="412300"/>
                  <a:pt x="1482268" y="412424"/>
                  <a:pt x="1482268" y="412487"/>
                </a:cubicBezTo>
                <a:cubicBezTo>
                  <a:pt x="1482081" y="413108"/>
                  <a:pt x="1481584" y="414414"/>
                  <a:pt x="1481273" y="415160"/>
                </a:cubicBezTo>
                <a:cubicBezTo>
                  <a:pt x="1481024" y="415844"/>
                  <a:pt x="1480278" y="417523"/>
                  <a:pt x="1479780" y="419388"/>
                </a:cubicBezTo>
                <a:cubicBezTo>
                  <a:pt x="1479283" y="421254"/>
                  <a:pt x="1478226" y="424425"/>
                  <a:pt x="1477729" y="426103"/>
                </a:cubicBezTo>
                <a:cubicBezTo>
                  <a:pt x="1477232" y="427782"/>
                  <a:pt x="1476796" y="430705"/>
                  <a:pt x="1476796" y="430705"/>
                </a:cubicBezTo>
                <a:lnTo>
                  <a:pt x="1476920" y="430083"/>
                </a:lnTo>
                <a:cubicBezTo>
                  <a:pt x="1476920" y="430083"/>
                  <a:pt x="1477791" y="428155"/>
                  <a:pt x="1478102" y="426974"/>
                </a:cubicBezTo>
                <a:cubicBezTo>
                  <a:pt x="1478413" y="425793"/>
                  <a:pt x="1478475" y="425979"/>
                  <a:pt x="1479097" y="424487"/>
                </a:cubicBezTo>
                <a:cubicBezTo>
                  <a:pt x="1479657" y="422932"/>
                  <a:pt x="1479470" y="423305"/>
                  <a:pt x="1480029" y="421689"/>
                </a:cubicBezTo>
                <a:cubicBezTo>
                  <a:pt x="1480526" y="420072"/>
                  <a:pt x="1480713" y="419824"/>
                  <a:pt x="1481087" y="418393"/>
                </a:cubicBezTo>
                <a:cubicBezTo>
                  <a:pt x="1481397" y="416963"/>
                  <a:pt x="1481646" y="416466"/>
                  <a:pt x="1482330" y="415222"/>
                </a:cubicBezTo>
                <a:cubicBezTo>
                  <a:pt x="1482641" y="414663"/>
                  <a:pt x="1482889" y="413917"/>
                  <a:pt x="1483076" y="413233"/>
                </a:cubicBezTo>
                <a:cubicBezTo>
                  <a:pt x="1483200" y="413233"/>
                  <a:pt x="1483263" y="413108"/>
                  <a:pt x="1483263" y="412984"/>
                </a:cubicBezTo>
                <a:cubicBezTo>
                  <a:pt x="1484320" y="408507"/>
                  <a:pt x="1485874" y="404093"/>
                  <a:pt x="1487367" y="399865"/>
                </a:cubicBezTo>
                <a:cubicBezTo>
                  <a:pt x="1488797" y="395823"/>
                  <a:pt x="1490289" y="391657"/>
                  <a:pt x="1491346" y="387367"/>
                </a:cubicBezTo>
                <a:lnTo>
                  <a:pt x="1491470" y="387367"/>
                </a:lnTo>
                <a:cubicBezTo>
                  <a:pt x="1491470" y="386745"/>
                  <a:pt x="1492216" y="386683"/>
                  <a:pt x="1492030" y="385813"/>
                </a:cubicBezTo>
                <a:lnTo>
                  <a:pt x="1491594" y="385937"/>
                </a:lnTo>
                <a:cubicBezTo>
                  <a:pt x="1492030" y="385066"/>
                  <a:pt x="1492340" y="384196"/>
                  <a:pt x="1492589" y="383388"/>
                </a:cubicBezTo>
                <a:cubicBezTo>
                  <a:pt x="1492589" y="383201"/>
                  <a:pt x="1492589" y="383015"/>
                  <a:pt x="1492340" y="382952"/>
                </a:cubicBezTo>
                <a:cubicBezTo>
                  <a:pt x="1492154" y="382890"/>
                  <a:pt x="1491968" y="382952"/>
                  <a:pt x="1491905" y="383201"/>
                </a:cubicBezTo>
                <a:cubicBezTo>
                  <a:pt x="1491719" y="383823"/>
                  <a:pt x="1491470" y="384445"/>
                  <a:pt x="1491222" y="385066"/>
                </a:cubicBezTo>
                <a:cubicBezTo>
                  <a:pt x="1489792" y="383512"/>
                  <a:pt x="1492465" y="377854"/>
                  <a:pt x="1493647" y="374061"/>
                </a:cubicBezTo>
                <a:cubicBezTo>
                  <a:pt x="1495077" y="369709"/>
                  <a:pt x="1495947" y="365045"/>
                  <a:pt x="1498123" y="362309"/>
                </a:cubicBezTo>
                <a:cubicBezTo>
                  <a:pt x="1497874" y="358641"/>
                  <a:pt x="1499802" y="353978"/>
                  <a:pt x="1502475" y="351180"/>
                </a:cubicBezTo>
                <a:cubicBezTo>
                  <a:pt x="1502351" y="351615"/>
                  <a:pt x="1502227" y="352112"/>
                  <a:pt x="1502103" y="352485"/>
                </a:cubicBezTo>
                <a:cubicBezTo>
                  <a:pt x="1501854" y="353169"/>
                  <a:pt x="1501232" y="354226"/>
                  <a:pt x="1500859" y="355656"/>
                </a:cubicBezTo>
                <a:cubicBezTo>
                  <a:pt x="1500486" y="357087"/>
                  <a:pt x="1500921" y="356962"/>
                  <a:pt x="1500237" y="358703"/>
                </a:cubicBezTo>
                <a:cubicBezTo>
                  <a:pt x="1499553" y="360444"/>
                  <a:pt x="1499927" y="359449"/>
                  <a:pt x="1499118" y="361377"/>
                </a:cubicBezTo>
                <a:cubicBezTo>
                  <a:pt x="1498372" y="363242"/>
                  <a:pt x="1498185" y="363615"/>
                  <a:pt x="1498185" y="364423"/>
                </a:cubicBezTo>
                <a:cubicBezTo>
                  <a:pt x="1498185" y="365232"/>
                  <a:pt x="1498061" y="365916"/>
                  <a:pt x="1497688" y="366600"/>
                </a:cubicBezTo>
                <a:cubicBezTo>
                  <a:pt x="1497315" y="367284"/>
                  <a:pt x="1497066" y="367905"/>
                  <a:pt x="1497066" y="367905"/>
                </a:cubicBezTo>
                <a:cubicBezTo>
                  <a:pt x="1497066" y="367905"/>
                  <a:pt x="1497066" y="368403"/>
                  <a:pt x="1496879" y="369211"/>
                </a:cubicBezTo>
                <a:cubicBezTo>
                  <a:pt x="1496693" y="369957"/>
                  <a:pt x="1496382" y="371450"/>
                  <a:pt x="1496320" y="371885"/>
                </a:cubicBezTo>
                <a:cubicBezTo>
                  <a:pt x="1496258" y="372258"/>
                  <a:pt x="1497812" y="368465"/>
                  <a:pt x="1498310" y="366662"/>
                </a:cubicBezTo>
                <a:cubicBezTo>
                  <a:pt x="1498807" y="364859"/>
                  <a:pt x="1499118" y="363739"/>
                  <a:pt x="1499864" y="361688"/>
                </a:cubicBezTo>
                <a:cubicBezTo>
                  <a:pt x="1500548" y="359636"/>
                  <a:pt x="1501419" y="358206"/>
                  <a:pt x="1501542" y="357522"/>
                </a:cubicBezTo>
                <a:cubicBezTo>
                  <a:pt x="1501667" y="356838"/>
                  <a:pt x="1502227" y="355159"/>
                  <a:pt x="1502413" y="354662"/>
                </a:cubicBezTo>
                <a:cubicBezTo>
                  <a:pt x="1502538" y="354226"/>
                  <a:pt x="1503035" y="353418"/>
                  <a:pt x="1503284" y="352485"/>
                </a:cubicBezTo>
                <a:cubicBezTo>
                  <a:pt x="1503470" y="351553"/>
                  <a:pt x="1503843" y="350185"/>
                  <a:pt x="1503843" y="350185"/>
                </a:cubicBezTo>
                <a:cubicBezTo>
                  <a:pt x="1504279" y="348319"/>
                  <a:pt x="1501542" y="349501"/>
                  <a:pt x="1502165" y="347449"/>
                </a:cubicBezTo>
                <a:cubicBezTo>
                  <a:pt x="1504403" y="343159"/>
                  <a:pt x="1505771" y="337998"/>
                  <a:pt x="1507760" y="333521"/>
                </a:cubicBezTo>
                <a:cubicBezTo>
                  <a:pt x="1509750" y="334578"/>
                  <a:pt x="1510621" y="331283"/>
                  <a:pt x="1511677" y="328485"/>
                </a:cubicBezTo>
                <a:cubicBezTo>
                  <a:pt x="1521875" y="320961"/>
                  <a:pt x="1532880" y="314308"/>
                  <a:pt x="1542953" y="306661"/>
                </a:cubicBezTo>
                <a:lnTo>
                  <a:pt x="1542020" y="306288"/>
                </a:lnTo>
                <a:lnTo>
                  <a:pt x="1541274" y="305604"/>
                </a:lnTo>
                <a:lnTo>
                  <a:pt x="1542953" y="304422"/>
                </a:lnTo>
                <a:cubicBezTo>
                  <a:pt x="1543077" y="303987"/>
                  <a:pt x="1543512" y="303925"/>
                  <a:pt x="1543512" y="303303"/>
                </a:cubicBezTo>
                <a:cubicBezTo>
                  <a:pt x="1541710" y="303303"/>
                  <a:pt x="1540466" y="304049"/>
                  <a:pt x="1540155" y="305604"/>
                </a:cubicBezTo>
                <a:cubicBezTo>
                  <a:pt x="1540155" y="305604"/>
                  <a:pt x="1539098" y="306350"/>
                  <a:pt x="1538663" y="306785"/>
                </a:cubicBezTo>
                <a:cubicBezTo>
                  <a:pt x="1538227" y="307220"/>
                  <a:pt x="1536860" y="307780"/>
                  <a:pt x="1535865" y="308153"/>
                </a:cubicBezTo>
                <a:cubicBezTo>
                  <a:pt x="1534932" y="308402"/>
                  <a:pt x="1533254" y="309210"/>
                  <a:pt x="1532818" y="309396"/>
                </a:cubicBezTo>
                <a:cubicBezTo>
                  <a:pt x="1532818" y="309272"/>
                  <a:pt x="1533129" y="308526"/>
                  <a:pt x="1533502" y="308153"/>
                </a:cubicBezTo>
                <a:cubicBezTo>
                  <a:pt x="1533937" y="307718"/>
                  <a:pt x="1535181" y="307034"/>
                  <a:pt x="1535679" y="306661"/>
                </a:cubicBezTo>
                <a:cubicBezTo>
                  <a:pt x="1536176" y="306350"/>
                  <a:pt x="1537855" y="305666"/>
                  <a:pt x="1539285" y="304733"/>
                </a:cubicBezTo>
                <a:cubicBezTo>
                  <a:pt x="1540777" y="303738"/>
                  <a:pt x="1540652" y="303925"/>
                  <a:pt x="1543574" y="301935"/>
                </a:cubicBezTo>
                <a:cubicBezTo>
                  <a:pt x="1546497" y="299945"/>
                  <a:pt x="1546186" y="300754"/>
                  <a:pt x="1548487" y="299075"/>
                </a:cubicBezTo>
                <a:cubicBezTo>
                  <a:pt x="1550849" y="297458"/>
                  <a:pt x="1551845" y="297210"/>
                  <a:pt x="1553399" y="296774"/>
                </a:cubicBezTo>
                <a:cubicBezTo>
                  <a:pt x="1554953" y="296339"/>
                  <a:pt x="1553647" y="297396"/>
                  <a:pt x="1553150" y="297831"/>
                </a:cubicBezTo>
                <a:cubicBezTo>
                  <a:pt x="1552653" y="298267"/>
                  <a:pt x="1551782" y="298826"/>
                  <a:pt x="1550912" y="299199"/>
                </a:cubicBezTo>
                <a:cubicBezTo>
                  <a:pt x="1550041" y="299510"/>
                  <a:pt x="1548922" y="300381"/>
                  <a:pt x="1547616" y="301500"/>
                </a:cubicBezTo>
                <a:cubicBezTo>
                  <a:pt x="1546373" y="302619"/>
                  <a:pt x="1543140" y="304174"/>
                  <a:pt x="1542953" y="304422"/>
                </a:cubicBezTo>
                <a:lnTo>
                  <a:pt x="1543886" y="304857"/>
                </a:lnTo>
                <a:lnTo>
                  <a:pt x="1544632" y="305604"/>
                </a:lnTo>
                <a:cubicBezTo>
                  <a:pt x="1561855" y="295282"/>
                  <a:pt x="1579141" y="285023"/>
                  <a:pt x="1596550" y="274826"/>
                </a:cubicBezTo>
                <a:cubicBezTo>
                  <a:pt x="1598229" y="274515"/>
                  <a:pt x="1595990" y="273644"/>
                  <a:pt x="1596550" y="272650"/>
                </a:cubicBezTo>
                <a:cubicBezTo>
                  <a:pt x="1595866" y="272401"/>
                  <a:pt x="1596612" y="273209"/>
                  <a:pt x="1595866" y="273582"/>
                </a:cubicBezTo>
                <a:cubicBezTo>
                  <a:pt x="1595058" y="273893"/>
                  <a:pt x="1594995" y="273831"/>
                  <a:pt x="1594062" y="274266"/>
                </a:cubicBezTo>
                <a:cubicBezTo>
                  <a:pt x="1593068" y="274701"/>
                  <a:pt x="1591576" y="275448"/>
                  <a:pt x="1589027" y="277002"/>
                </a:cubicBezTo>
                <a:cubicBezTo>
                  <a:pt x="1586539" y="278556"/>
                  <a:pt x="1585172" y="279240"/>
                  <a:pt x="1584674" y="279613"/>
                </a:cubicBezTo>
                <a:cubicBezTo>
                  <a:pt x="1583866" y="280111"/>
                  <a:pt x="1582684" y="280297"/>
                  <a:pt x="1582684" y="279800"/>
                </a:cubicBezTo>
                <a:cubicBezTo>
                  <a:pt x="1582684" y="279240"/>
                  <a:pt x="1583368" y="278992"/>
                  <a:pt x="1584052" y="278432"/>
                </a:cubicBezTo>
                <a:cubicBezTo>
                  <a:pt x="1584736" y="277810"/>
                  <a:pt x="1586290" y="277002"/>
                  <a:pt x="1586975" y="276567"/>
                </a:cubicBezTo>
                <a:cubicBezTo>
                  <a:pt x="1587659" y="276194"/>
                  <a:pt x="1589213" y="275821"/>
                  <a:pt x="1589213" y="275821"/>
                </a:cubicBezTo>
                <a:lnTo>
                  <a:pt x="1591949" y="274328"/>
                </a:lnTo>
                <a:cubicBezTo>
                  <a:pt x="1591949" y="274328"/>
                  <a:pt x="1593814" y="273209"/>
                  <a:pt x="1598850" y="270411"/>
                </a:cubicBezTo>
                <a:cubicBezTo>
                  <a:pt x="1603949" y="267551"/>
                  <a:pt x="1600094" y="270225"/>
                  <a:pt x="1600778" y="270225"/>
                </a:cubicBezTo>
                <a:cubicBezTo>
                  <a:pt x="1601462" y="270225"/>
                  <a:pt x="1601338" y="269976"/>
                  <a:pt x="1601897" y="269354"/>
                </a:cubicBezTo>
                <a:cubicBezTo>
                  <a:pt x="1602395" y="268732"/>
                  <a:pt x="1602643" y="268670"/>
                  <a:pt x="1603576" y="268048"/>
                </a:cubicBezTo>
                <a:cubicBezTo>
                  <a:pt x="1604571" y="267489"/>
                  <a:pt x="1605504" y="267489"/>
                  <a:pt x="1606250" y="267738"/>
                </a:cubicBezTo>
                <a:cubicBezTo>
                  <a:pt x="1606250" y="267738"/>
                  <a:pt x="1605939" y="268297"/>
                  <a:pt x="1605068" y="269043"/>
                </a:cubicBezTo>
                <a:cubicBezTo>
                  <a:pt x="1604197" y="269727"/>
                  <a:pt x="1604197" y="269541"/>
                  <a:pt x="1603451" y="269976"/>
                </a:cubicBezTo>
                <a:cubicBezTo>
                  <a:pt x="1602643" y="270411"/>
                  <a:pt x="1602146" y="270473"/>
                  <a:pt x="1600840" y="271282"/>
                </a:cubicBezTo>
                <a:cubicBezTo>
                  <a:pt x="1600342" y="271593"/>
                  <a:pt x="1599721" y="271903"/>
                  <a:pt x="1599099" y="272152"/>
                </a:cubicBezTo>
                <a:cubicBezTo>
                  <a:pt x="1599970" y="271966"/>
                  <a:pt x="1600778" y="271779"/>
                  <a:pt x="1601524" y="271530"/>
                </a:cubicBezTo>
                <a:cubicBezTo>
                  <a:pt x="1602643" y="271219"/>
                  <a:pt x="1603763" y="270846"/>
                  <a:pt x="1604820" y="270473"/>
                </a:cubicBezTo>
                <a:cubicBezTo>
                  <a:pt x="1605441" y="270287"/>
                  <a:pt x="1606063" y="270038"/>
                  <a:pt x="1606622" y="269789"/>
                </a:cubicBezTo>
                <a:cubicBezTo>
                  <a:pt x="1607680" y="269354"/>
                  <a:pt x="1608675" y="268919"/>
                  <a:pt x="1609607" y="268421"/>
                </a:cubicBezTo>
                <a:cubicBezTo>
                  <a:pt x="1610477" y="268048"/>
                  <a:pt x="1611286" y="267613"/>
                  <a:pt x="1612094" y="267178"/>
                </a:cubicBezTo>
                <a:cubicBezTo>
                  <a:pt x="1615327" y="265499"/>
                  <a:pt x="1618436" y="263696"/>
                  <a:pt x="1621732" y="262017"/>
                </a:cubicBezTo>
                <a:cubicBezTo>
                  <a:pt x="1639017" y="253188"/>
                  <a:pt x="1655681" y="245478"/>
                  <a:pt x="1673090" y="238017"/>
                </a:cubicBezTo>
                <a:cubicBezTo>
                  <a:pt x="1696593" y="227820"/>
                  <a:pt x="1720656" y="219923"/>
                  <a:pt x="1750128" y="215073"/>
                </a:cubicBezTo>
                <a:cubicBezTo>
                  <a:pt x="1798129" y="207301"/>
                  <a:pt x="1848120" y="216628"/>
                  <a:pt x="1874048" y="241872"/>
                </a:cubicBezTo>
                <a:cubicBezTo>
                  <a:pt x="1873923" y="248276"/>
                  <a:pt x="1872244" y="254556"/>
                  <a:pt x="1870130" y="261395"/>
                </a:cubicBezTo>
                <a:cubicBezTo>
                  <a:pt x="1866089" y="274701"/>
                  <a:pt x="1860556" y="285769"/>
                  <a:pt x="1853964" y="296588"/>
                </a:cubicBezTo>
                <a:cubicBezTo>
                  <a:pt x="1841218" y="317479"/>
                  <a:pt x="1824119" y="337190"/>
                  <a:pt x="1808202" y="353045"/>
                </a:cubicBezTo>
                <a:cubicBezTo>
                  <a:pt x="1806274" y="358330"/>
                  <a:pt x="1802606" y="361999"/>
                  <a:pt x="1798129" y="364797"/>
                </a:cubicBezTo>
                <a:cubicBezTo>
                  <a:pt x="1797196" y="365854"/>
                  <a:pt x="1797134" y="367905"/>
                  <a:pt x="1796450" y="369211"/>
                </a:cubicBezTo>
                <a:cubicBezTo>
                  <a:pt x="1794709" y="369522"/>
                  <a:pt x="1794150" y="367905"/>
                  <a:pt x="1793653" y="369771"/>
                </a:cubicBezTo>
                <a:lnTo>
                  <a:pt x="1794212" y="369771"/>
                </a:lnTo>
                <a:lnTo>
                  <a:pt x="1794212" y="370393"/>
                </a:lnTo>
                <a:cubicBezTo>
                  <a:pt x="1794399" y="371947"/>
                  <a:pt x="1792284" y="373999"/>
                  <a:pt x="1791414" y="372569"/>
                </a:cubicBezTo>
                <a:lnTo>
                  <a:pt x="1790854" y="372569"/>
                </a:lnTo>
                <a:lnTo>
                  <a:pt x="1790854" y="372071"/>
                </a:lnTo>
                <a:cubicBezTo>
                  <a:pt x="1790046" y="372880"/>
                  <a:pt x="1789175" y="373688"/>
                  <a:pt x="1788056" y="374247"/>
                </a:cubicBezTo>
                <a:cubicBezTo>
                  <a:pt x="1788305" y="375242"/>
                  <a:pt x="1788803" y="374185"/>
                  <a:pt x="1789735" y="374247"/>
                </a:cubicBezTo>
                <a:cubicBezTo>
                  <a:pt x="1788056" y="379595"/>
                  <a:pt x="1782895" y="382517"/>
                  <a:pt x="1779103" y="386061"/>
                </a:cubicBezTo>
                <a:cubicBezTo>
                  <a:pt x="1775185" y="389667"/>
                  <a:pt x="1771704" y="393522"/>
                  <a:pt x="1767973" y="397191"/>
                </a:cubicBezTo>
                <a:cubicBezTo>
                  <a:pt x="1763372" y="401792"/>
                  <a:pt x="1756843" y="404341"/>
                  <a:pt x="1753485" y="410124"/>
                </a:cubicBezTo>
                <a:cubicBezTo>
                  <a:pt x="1747330" y="413668"/>
                  <a:pt x="1740677" y="416652"/>
                  <a:pt x="1737879" y="423492"/>
                </a:cubicBezTo>
                <a:cubicBezTo>
                  <a:pt x="1734894" y="424860"/>
                  <a:pt x="1732221" y="426725"/>
                  <a:pt x="1729485" y="428466"/>
                </a:cubicBezTo>
                <a:cubicBezTo>
                  <a:pt x="1726936" y="430145"/>
                  <a:pt x="1724449" y="432943"/>
                  <a:pt x="1721651" y="434124"/>
                </a:cubicBezTo>
                <a:cubicBezTo>
                  <a:pt x="1719599" y="434933"/>
                  <a:pt x="1717050" y="434497"/>
                  <a:pt x="1714936" y="435181"/>
                </a:cubicBezTo>
                <a:cubicBezTo>
                  <a:pt x="1711081" y="436549"/>
                  <a:pt x="1707599" y="440342"/>
                  <a:pt x="1703184" y="443575"/>
                </a:cubicBezTo>
                <a:cubicBezTo>
                  <a:pt x="1696842" y="448301"/>
                  <a:pt x="1690189" y="450291"/>
                  <a:pt x="1687578" y="456446"/>
                </a:cubicBezTo>
                <a:cubicBezTo>
                  <a:pt x="1684655" y="456197"/>
                  <a:pt x="1684096" y="458249"/>
                  <a:pt x="1681981" y="458747"/>
                </a:cubicBezTo>
                <a:cubicBezTo>
                  <a:pt x="1681484" y="461172"/>
                  <a:pt x="1680925" y="463596"/>
                  <a:pt x="1679184" y="464840"/>
                </a:cubicBezTo>
                <a:cubicBezTo>
                  <a:pt x="1673961" y="466021"/>
                  <a:pt x="1670106" y="468508"/>
                  <a:pt x="1667432" y="472115"/>
                </a:cubicBezTo>
                <a:cubicBezTo>
                  <a:pt x="1662147" y="473047"/>
                  <a:pt x="1658540" y="478146"/>
                  <a:pt x="1655183" y="480571"/>
                </a:cubicBezTo>
                <a:cubicBezTo>
                  <a:pt x="1653193" y="481877"/>
                  <a:pt x="1650333" y="482498"/>
                  <a:pt x="1647908" y="483928"/>
                </a:cubicBezTo>
                <a:cubicBezTo>
                  <a:pt x="1645795" y="485110"/>
                  <a:pt x="1643867" y="486975"/>
                  <a:pt x="1641753" y="488343"/>
                </a:cubicBezTo>
                <a:cubicBezTo>
                  <a:pt x="1637338" y="491328"/>
                  <a:pt x="1632302" y="493753"/>
                  <a:pt x="1628385" y="496799"/>
                </a:cubicBezTo>
                <a:cubicBezTo>
                  <a:pt x="1625027" y="499286"/>
                  <a:pt x="1619307" y="505504"/>
                  <a:pt x="1615576" y="504634"/>
                </a:cubicBezTo>
                <a:lnTo>
                  <a:pt x="1615452" y="504634"/>
                </a:lnTo>
                <a:cubicBezTo>
                  <a:pt x="1615452" y="504634"/>
                  <a:pt x="1616011" y="504198"/>
                  <a:pt x="1616198" y="504074"/>
                </a:cubicBezTo>
                <a:cubicBezTo>
                  <a:pt x="1616385" y="503950"/>
                  <a:pt x="1616571" y="503825"/>
                  <a:pt x="1616820" y="503701"/>
                </a:cubicBezTo>
                <a:cubicBezTo>
                  <a:pt x="1617069" y="503514"/>
                  <a:pt x="1617131" y="503141"/>
                  <a:pt x="1616944" y="502830"/>
                </a:cubicBezTo>
                <a:cubicBezTo>
                  <a:pt x="1616757" y="502582"/>
                  <a:pt x="1616385" y="502520"/>
                  <a:pt x="1616074" y="502706"/>
                </a:cubicBezTo>
                <a:cubicBezTo>
                  <a:pt x="1615887" y="502830"/>
                  <a:pt x="1615762" y="502955"/>
                  <a:pt x="1615576" y="503017"/>
                </a:cubicBezTo>
                <a:cubicBezTo>
                  <a:pt x="1615327" y="503141"/>
                  <a:pt x="1615016" y="503390"/>
                  <a:pt x="1614581" y="503701"/>
                </a:cubicBezTo>
                <a:lnTo>
                  <a:pt x="1614581" y="503452"/>
                </a:lnTo>
                <a:cubicBezTo>
                  <a:pt x="1603141" y="512219"/>
                  <a:pt x="1588964" y="518126"/>
                  <a:pt x="1576529" y="525836"/>
                </a:cubicBezTo>
                <a:cubicBezTo>
                  <a:pt x="1575161" y="527017"/>
                  <a:pt x="1574601" y="529069"/>
                  <a:pt x="1573171" y="530251"/>
                </a:cubicBezTo>
                <a:cubicBezTo>
                  <a:pt x="1570870" y="530064"/>
                  <a:pt x="1569565" y="530810"/>
                  <a:pt x="1568135" y="531370"/>
                </a:cubicBezTo>
                <a:cubicBezTo>
                  <a:pt x="1566456" y="531929"/>
                  <a:pt x="1565772" y="533546"/>
                  <a:pt x="1564777" y="534727"/>
                </a:cubicBezTo>
                <a:cubicBezTo>
                  <a:pt x="1547616" y="543868"/>
                  <a:pt x="1528838" y="551329"/>
                  <a:pt x="1512300" y="561029"/>
                </a:cubicBezTo>
                <a:cubicBezTo>
                  <a:pt x="1506020" y="562148"/>
                  <a:pt x="1499491" y="565816"/>
                  <a:pt x="1492776" y="568801"/>
                </a:cubicBezTo>
                <a:cubicBezTo>
                  <a:pt x="1488050" y="570915"/>
                  <a:pt x="1482889" y="572656"/>
                  <a:pt x="1478848" y="574956"/>
                </a:cubicBezTo>
                <a:cubicBezTo>
                  <a:pt x="1477418" y="575765"/>
                  <a:pt x="1476486" y="577506"/>
                  <a:pt x="1474931" y="578376"/>
                </a:cubicBezTo>
                <a:moveTo>
                  <a:pt x="1581876" y="554313"/>
                </a:moveTo>
                <a:cubicBezTo>
                  <a:pt x="1580819" y="554935"/>
                  <a:pt x="1579762" y="555557"/>
                  <a:pt x="1578767" y="556241"/>
                </a:cubicBezTo>
                <a:cubicBezTo>
                  <a:pt x="1577710" y="556925"/>
                  <a:pt x="1576716" y="557609"/>
                  <a:pt x="1575658" y="558168"/>
                </a:cubicBezTo>
                <a:cubicBezTo>
                  <a:pt x="1574974" y="558168"/>
                  <a:pt x="1574477" y="557920"/>
                  <a:pt x="1574042" y="557609"/>
                </a:cubicBezTo>
                <a:cubicBezTo>
                  <a:pt x="1576218" y="556427"/>
                  <a:pt x="1579575" y="553505"/>
                  <a:pt x="1581876" y="554251"/>
                </a:cubicBezTo>
                <a:lnTo>
                  <a:pt x="1581876" y="554251"/>
                </a:lnTo>
                <a:close/>
                <a:moveTo>
                  <a:pt x="1494144" y="620346"/>
                </a:moveTo>
                <a:cubicBezTo>
                  <a:pt x="1492216" y="620719"/>
                  <a:pt x="1491346" y="619973"/>
                  <a:pt x="1491222" y="619040"/>
                </a:cubicBezTo>
                <a:cubicBezTo>
                  <a:pt x="1491159" y="618667"/>
                  <a:pt x="1496009" y="616864"/>
                  <a:pt x="1496258" y="618543"/>
                </a:cubicBezTo>
                <a:cubicBezTo>
                  <a:pt x="1496507" y="620221"/>
                  <a:pt x="1496133" y="619973"/>
                  <a:pt x="1494144" y="620346"/>
                </a:cubicBezTo>
                <a:moveTo>
                  <a:pt x="1496009" y="594729"/>
                </a:moveTo>
                <a:cubicBezTo>
                  <a:pt x="1495449" y="594853"/>
                  <a:pt x="1494144" y="594977"/>
                  <a:pt x="1495325" y="593796"/>
                </a:cubicBezTo>
                <a:cubicBezTo>
                  <a:pt x="1496507" y="592615"/>
                  <a:pt x="1497004" y="592117"/>
                  <a:pt x="1498061" y="591869"/>
                </a:cubicBezTo>
                <a:cubicBezTo>
                  <a:pt x="1499056" y="591620"/>
                  <a:pt x="1499366" y="591869"/>
                  <a:pt x="1500237" y="591371"/>
                </a:cubicBezTo>
                <a:cubicBezTo>
                  <a:pt x="1501170" y="590812"/>
                  <a:pt x="1502413" y="590190"/>
                  <a:pt x="1503221" y="589941"/>
                </a:cubicBezTo>
                <a:cubicBezTo>
                  <a:pt x="1503967" y="589692"/>
                  <a:pt x="1505522" y="589692"/>
                  <a:pt x="1504528" y="590438"/>
                </a:cubicBezTo>
                <a:cubicBezTo>
                  <a:pt x="1503470" y="591247"/>
                  <a:pt x="1502289" y="591744"/>
                  <a:pt x="1502289" y="591744"/>
                </a:cubicBezTo>
                <a:lnTo>
                  <a:pt x="1498932" y="593796"/>
                </a:lnTo>
                <a:cubicBezTo>
                  <a:pt x="1498185" y="594169"/>
                  <a:pt x="1496507" y="594604"/>
                  <a:pt x="1496009" y="594729"/>
                </a:cubicBezTo>
                <a:moveTo>
                  <a:pt x="1499802" y="598459"/>
                </a:moveTo>
                <a:cubicBezTo>
                  <a:pt x="1500050" y="597713"/>
                  <a:pt x="1500486" y="597278"/>
                  <a:pt x="1501481" y="597278"/>
                </a:cubicBezTo>
                <a:cubicBezTo>
                  <a:pt x="1501232" y="598024"/>
                  <a:pt x="1500734" y="598459"/>
                  <a:pt x="1499802" y="598459"/>
                </a:cubicBezTo>
                <a:moveTo>
                  <a:pt x="1503159" y="593983"/>
                </a:moveTo>
                <a:cubicBezTo>
                  <a:pt x="1502475" y="593983"/>
                  <a:pt x="1502413" y="594667"/>
                  <a:pt x="1501481" y="594542"/>
                </a:cubicBezTo>
                <a:cubicBezTo>
                  <a:pt x="1501542" y="593796"/>
                  <a:pt x="1501667" y="593174"/>
                  <a:pt x="1502600" y="593361"/>
                </a:cubicBezTo>
                <a:lnTo>
                  <a:pt x="1502600" y="593112"/>
                </a:lnTo>
                <a:cubicBezTo>
                  <a:pt x="1502600" y="593112"/>
                  <a:pt x="1503097" y="593734"/>
                  <a:pt x="1503221" y="593983"/>
                </a:cubicBezTo>
                <a:cubicBezTo>
                  <a:pt x="1503221" y="593983"/>
                  <a:pt x="1503221" y="593983"/>
                  <a:pt x="1503221" y="593983"/>
                </a:cubicBezTo>
                <a:lnTo>
                  <a:pt x="1503097" y="593983"/>
                </a:lnTo>
                <a:close/>
                <a:moveTo>
                  <a:pt x="1506517" y="596159"/>
                </a:moveTo>
                <a:cubicBezTo>
                  <a:pt x="1505149" y="595972"/>
                  <a:pt x="1505274" y="597216"/>
                  <a:pt x="1503719" y="596718"/>
                </a:cubicBezTo>
                <a:cubicBezTo>
                  <a:pt x="1503843" y="596345"/>
                  <a:pt x="1503719" y="595661"/>
                  <a:pt x="1504279" y="595599"/>
                </a:cubicBezTo>
                <a:lnTo>
                  <a:pt x="1504279" y="594977"/>
                </a:lnTo>
                <a:cubicBezTo>
                  <a:pt x="1504279" y="594977"/>
                  <a:pt x="1504279" y="594977"/>
                  <a:pt x="1504279" y="594977"/>
                </a:cubicBezTo>
                <a:lnTo>
                  <a:pt x="1504279" y="595288"/>
                </a:lnTo>
                <a:cubicBezTo>
                  <a:pt x="1504900" y="595164"/>
                  <a:pt x="1505336" y="595102"/>
                  <a:pt x="1505646" y="595102"/>
                </a:cubicBezTo>
                <a:cubicBezTo>
                  <a:pt x="1505958" y="595475"/>
                  <a:pt x="1506206" y="595786"/>
                  <a:pt x="1506517" y="596159"/>
                </a:cubicBezTo>
                <a:moveTo>
                  <a:pt x="1529522" y="589941"/>
                </a:moveTo>
                <a:cubicBezTo>
                  <a:pt x="1528217" y="591060"/>
                  <a:pt x="1526911" y="592242"/>
                  <a:pt x="1525481" y="592926"/>
                </a:cubicBezTo>
                <a:cubicBezTo>
                  <a:pt x="1524113" y="593547"/>
                  <a:pt x="1522124" y="594045"/>
                  <a:pt x="1522124" y="594045"/>
                </a:cubicBezTo>
                <a:lnTo>
                  <a:pt x="1518269" y="595599"/>
                </a:lnTo>
                <a:cubicBezTo>
                  <a:pt x="1518269" y="595599"/>
                  <a:pt x="1517522" y="596283"/>
                  <a:pt x="1516963" y="595972"/>
                </a:cubicBezTo>
                <a:cubicBezTo>
                  <a:pt x="1516465" y="595724"/>
                  <a:pt x="1515035" y="596283"/>
                  <a:pt x="1515035" y="596283"/>
                </a:cubicBezTo>
                <a:cubicBezTo>
                  <a:pt x="1515035" y="596283"/>
                  <a:pt x="1514663" y="595599"/>
                  <a:pt x="1515844" y="594977"/>
                </a:cubicBezTo>
                <a:cubicBezTo>
                  <a:pt x="1516963" y="594293"/>
                  <a:pt x="1516963" y="594045"/>
                  <a:pt x="1518144" y="593672"/>
                </a:cubicBezTo>
                <a:cubicBezTo>
                  <a:pt x="1519326" y="593299"/>
                  <a:pt x="1520880" y="593174"/>
                  <a:pt x="1521253" y="592739"/>
                </a:cubicBezTo>
                <a:cubicBezTo>
                  <a:pt x="1521626" y="592366"/>
                  <a:pt x="1522932" y="591744"/>
                  <a:pt x="1522932" y="591744"/>
                </a:cubicBezTo>
                <a:lnTo>
                  <a:pt x="1526538" y="590687"/>
                </a:lnTo>
                <a:cubicBezTo>
                  <a:pt x="1527346" y="590314"/>
                  <a:pt x="1530829" y="588760"/>
                  <a:pt x="1529522" y="589941"/>
                </a:cubicBezTo>
                <a:moveTo>
                  <a:pt x="1542145" y="583412"/>
                </a:moveTo>
                <a:cubicBezTo>
                  <a:pt x="1541212" y="584034"/>
                  <a:pt x="1538787" y="585091"/>
                  <a:pt x="1536548" y="585713"/>
                </a:cubicBezTo>
                <a:cubicBezTo>
                  <a:pt x="1534372" y="586397"/>
                  <a:pt x="1536425" y="584842"/>
                  <a:pt x="1537979" y="583785"/>
                </a:cubicBezTo>
                <a:cubicBezTo>
                  <a:pt x="1539534" y="582728"/>
                  <a:pt x="1536548" y="584407"/>
                  <a:pt x="1536548" y="584407"/>
                </a:cubicBezTo>
                <a:cubicBezTo>
                  <a:pt x="1536548" y="584407"/>
                  <a:pt x="1533191" y="585340"/>
                  <a:pt x="1530891" y="586210"/>
                </a:cubicBezTo>
                <a:cubicBezTo>
                  <a:pt x="1530207" y="586459"/>
                  <a:pt x="1529647" y="586708"/>
                  <a:pt x="1529274" y="586894"/>
                </a:cubicBezTo>
                <a:cubicBezTo>
                  <a:pt x="1528901" y="588511"/>
                  <a:pt x="1526974" y="587516"/>
                  <a:pt x="1525979" y="587889"/>
                </a:cubicBezTo>
                <a:cubicBezTo>
                  <a:pt x="1520756" y="589817"/>
                  <a:pt x="1515906" y="593672"/>
                  <a:pt x="1510372" y="595164"/>
                </a:cubicBezTo>
                <a:lnTo>
                  <a:pt x="1507699" y="595164"/>
                </a:lnTo>
                <a:cubicBezTo>
                  <a:pt x="1507388" y="594791"/>
                  <a:pt x="1507076" y="594418"/>
                  <a:pt x="1506766" y="594045"/>
                </a:cubicBezTo>
                <a:lnTo>
                  <a:pt x="1506641" y="593796"/>
                </a:lnTo>
                <a:lnTo>
                  <a:pt x="1506392" y="593796"/>
                </a:lnTo>
                <a:cubicBezTo>
                  <a:pt x="1505584" y="593423"/>
                  <a:pt x="1504651" y="593610"/>
                  <a:pt x="1504154" y="593734"/>
                </a:cubicBezTo>
                <a:cubicBezTo>
                  <a:pt x="1504154" y="593734"/>
                  <a:pt x="1504154" y="593672"/>
                  <a:pt x="1504092" y="593610"/>
                </a:cubicBezTo>
                <a:cubicBezTo>
                  <a:pt x="1503967" y="593361"/>
                  <a:pt x="1503782" y="593112"/>
                  <a:pt x="1503595" y="592863"/>
                </a:cubicBezTo>
                <a:lnTo>
                  <a:pt x="1503719" y="592863"/>
                </a:lnTo>
                <a:cubicBezTo>
                  <a:pt x="1504030" y="592988"/>
                  <a:pt x="1504341" y="592490"/>
                  <a:pt x="1503719" y="592366"/>
                </a:cubicBezTo>
                <a:cubicBezTo>
                  <a:pt x="1505274" y="590687"/>
                  <a:pt x="1506952" y="590438"/>
                  <a:pt x="1509875" y="589568"/>
                </a:cubicBezTo>
                <a:cubicBezTo>
                  <a:pt x="1514414" y="588324"/>
                  <a:pt x="1518641" y="584159"/>
                  <a:pt x="1523305" y="583412"/>
                </a:cubicBezTo>
                <a:cubicBezTo>
                  <a:pt x="1523989" y="583226"/>
                  <a:pt x="1524424" y="582728"/>
                  <a:pt x="1524424" y="581734"/>
                </a:cubicBezTo>
                <a:cubicBezTo>
                  <a:pt x="1536300" y="578314"/>
                  <a:pt x="1546560" y="573402"/>
                  <a:pt x="1555139" y="566749"/>
                </a:cubicBezTo>
                <a:cubicBezTo>
                  <a:pt x="1556010" y="566935"/>
                  <a:pt x="1555637" y="568490"/>
                  <a:pt x="1557378" y="567806"/>
                </a:cubicBezTo>
                <a:cubicBezTo>
                  <a:pt x="1558248" y="567806"/>
                  <a:pt x="1559243" y="566314"/>
                  <a:pt x="1557378" y="566749"/>
                </a:cubicBezTo>
                <a:cubicBezTo>
                  <a:pt x="1558248" y="565070"/>
                  <a:pt x="1559492" y="566065"/>
                  <a:pt x="1560735" y="566749"/>
                </a:cubicBezTo>
                <a:cubicBezTo>
                  <a:pt x="1564342" y="566376"/>
                  <a:pt x="1565213" y="563391"/>
                  <a:pt x="1569129" y="563391"/>
                </a:cubicBezTo>
                <a:cubicBezTo>
                  <a:pt x="1569752" y="563205"/>
                  <a:pt x="1570498" y="562459"/>
                  <a:pt x="1569689" y="562210"/>
                </a:cubicBezTo>
                <a:cubicBezTo>
                  <a:pt x="1572114" y="561464"/>
                  <a:pt x="1574788" y="560966"/>
                  <a:pt x="1576404" y="559474"/>
                </a:cubicBezTo>
                <a:lnTo>
                  <a:pt x="1576404" y="559474"/>
                </a:lnTo>
                <a:cubicBezTo>
                  <a:pt x="1577524" y="558852"/>
                  <a:pt x="1578643" y="558106"/>
                  <a:pt x="1579700" y="557422"/>
                </a:cubicBezTo>
                <a:cubicBezTo>
                  <a:pt x="1580819" y="556676"/>
                  <a:pt x="1581938" y="555930"/>
                  <a:pt x="1583119" y="555308"/>
                </a:cubicBezTo>
                <a:lnTo>
                  <a:pt x="1583119" y="555495"/>
                </a:lnTo>
                <a:cubicBezTo>
                  <a:pt x="1584488" y="554749"/>
                  <a:pt x="1586353" y="554624"/>
                  <a:pt x="1587659" y="553816"/>
                </a:cubicBezTo>
                <a:lnTo>
                  <a:pt x="1587659" y="553692"/>
                </a:lnTo>
                <a:cubicBezTo>
                  <a:pt x="1589213" y="553505"/>
                  <a:pt x="1590456" y="552697"/>
                  <a:pt x="1591700" y="551951"/>
                </a:cubicBezTo>
                <a:cubicBezTo>
                  <a:pt x="1592011" y="551764"/>
                  <a:pt x="1592135" y="551267"/>
                  <a:pt x="1591949" y="550956"/>
                </a:cubicBezTo>
                <a:cubicBezTo>
                  <a:pt x="1591700" y="550645"/>
                  <a:pt x="1591265" y="550521"/>
                  <a:pt x="1590954" y="550769"/>
                </a:cubicBezTo>
                <a:cubicBezTo>
                  <a:pt x="1589897" y="551453"/>
                  <a:pt x="1588902" y="552075"/>
                  <a:pt x="1587721" y="552262"/>
                </a:cubicBezTo>
                <a:lnTo>
                  <a:pt x="1587721" y="552262"/>
                </a:lnTo>
                <a:cubicBezTo>
                  <a:pt x="1587969" y="548966"/>
                  <a:pt x="1595244" y="547785"/>
                  <a:pt x="1598353" y="545546"/>
                </a:cubicBezTo>
                <a:lnTo>
                  <a:pt x="1598540" y="545546"/>
                </a:lnTo>
                <a:cubicBezTo>
                  <a:pt x="1598353" y="546168"/>
                  <a:pt x="1598291" y="546790"/>
                  <a:pt x="1598353" y="547536"/>
                </a:cubicBezTo>
                <a:cubicBezTo>
                  <a:pt x="1598353" y="547847"/>
                  <a:pt x="1598602" y="548096"/>
                  <a:pt x="1598913" y="548096"/>
                </a:cubicBezTo>
                <a:lnTo>
                  <a:pt x="1598913" y="548096"/>
                </a:lnTo>
                <a:cubicBezTo>
                  <a:pt x="1599224" y="548096"/>
                  <a:pt x="1599472" y="547785"/>
                  <a:pt x="1599472" y="547474"/>
                </a:cubicBezTo>
                <a:cubicBezTo>
                  <a:pt x="1599472" y="546976"/>
                  <a:pt x="1599472" y="546541"/>
                  <a:pt x="1599596" y="546044"/>
                </a:cubicBezTo>
                <a:cubicBezTo>
                  <a:pt x="1602333" y="544551"/>
                  <a:pt x="1605566" y="543619"/>
                  <a:pt x="1608923" y="542748"/>
                </a:cubicBezTo>
                <a:cubicBezTo>
                  <a:pt x="1608799" y="541754"/>
                  <a:pt x="1607990" y="541443"/>
                  <a:pt x="1606685" y="541567"/>
                </a:cubicBezTo>
                <a:cubicBezTo>
                  <a:pt x="1608239" y="540261"/>
                  <a:pt x="1611224" y="541132"/>
                  <a:pt x="1612840" y="538831"/>
                </a:cubicBezTo>
                <a:cubicBezTo>
                  <a:pt x="1615327" y="538707"/>
                  <a:pt x="1613027" y="540386"/>
                  <a:pt x="1612840" y="541007"/>
                </a:cubicBezTo>
                <a:cubicBezTo>
                  <a:pt x="1613338" y="542686"/>
                  <a:pt x="1614270" y="540323"/>
                  <a:pt x="1615639" y="541007"/>
                </a:cubicBezTo>
                <a:cubicBezTo>
                  <a:pt x="1612156" y="545546"/>
                  <a:pt x="1608488" y="551640"/>
                  <a:pt x="1602270" y="551640"/>
                </a:cubicBezTo>
                <a:lnTo>
                  <a:pt x="1602270" y="551640"/>
                </a:lnTo>
                <a:cubicBezTo>
                  <a:pt x="1602270" y="551640"/>
                  <a:pt x="1602146" y="551640"/>
                  <a:pt x="1602084" y="551640"/>
                </a:cubicBezTo>
                <a:cubicBezTo>
                  <a:pt x="1601959" y="551640"/>
                  <a:pt x="1601772" y="551515"/>
                  <a:pt x="1601649" y="551453"/>
                </a:cubicBezTo>
                <a:cubicBezTo>
                  <a:pt x="1601462" y="550272"/>
                  <a:pt x="1602767" y="550521"/>
                  <a:pt x="1602767" y="549464"/>
                </a:cubicBezTo>
                <a:cubicBezTo>
                  <a:pt x="1600965" y="550210"/>
                  <a:pt x="1598104" y="549899"/>
                  <a:pt x="1597234" y="551640"/>
                </a:cubicBezTo>
                <a:cubicBezTo>
                  <a:pt x="1596425" y="551888"/>
                  <a:pt x="1595555" y="552199"/>
                  <a:pt x="1594995" y="553008"/>
                </a:cubicBezTo>
                <a:lnTo>
                  <a:pt x="1594995" y="552883"/>
                </a:lnTo>
                <a:cubicBezTo>
                  <a:pt x="1588653" y="555308"/>
                  <a:pt x="1583430" y="558852"/>
                  <a:pt x="1577648" y="561775"/>
                </a:cubicBezTo>
                <a:lnTo>
                  <a:pt x="1577648" y="561775"/>
                </a:lnTo>
                <a:cubicBezTo>
                  <a:pt x="1576716" y="561961"/>
                  <a:pt x="1575720" y="562272"/>
                  <a:pt x="1574850" y="562956"/>
                </a:cubicBezTo>
                <a:lnTo>
                  <a:pt x="1574850" y="562956"/>
                </a:lnTo>
                <a:cubicBezTo>
                  <a:pt x="1573731" y="563453"/>
                  <a:pt x="1572612" y="564075"/>
                  <a:pt x="1571492" y="564573"/>
                </a:cubicBezTo>
                <a:lnTo>
                  <a:pt x="1571492" y="564573"/>
                </a:lnTo>
                <a:cubicBezTo>
                  <a:pt x="1571492" y="564573"/>
                  <a:pt x="1571492" y="564635"/>
                  <a:pt x="1571492" y="564635"/>
                </a:cubicBezTo>
                <a:cubicBezTo>
                  <a:pt x="1567824" y="565878"/>
                  <a:pt x="1564280" y="567557"/>
                  <a:pt x="1560860" y="569174"/>
                </a:cubicBezTo>
                <a:cubicBezTo>
                  <a:pt x="1558310" y="570355"/>
                  <a:pt x="1555700" y="571599"/>
                  <a:pt x="1553026" y="572656"/>
                </a:cubicBezTo>
                <a:cubicBezTo>
                  <a:pt x="1552591" y="572842"/>
                  <a:pt x="1552404" y="573277"/>
                  <a:pt x="1552591" y="573713"/>
                </a:cubicBezTo>
                <a:cubicBezTo>
                  <a:pt x="1552715" y="574024"/>
                  <a:pt x="1553026" y="574210"/>
                  <a:pt x="1553337" y="574210"/>
                </a:cubicBezTo>
                <a:cubicBezTo>
                  <a:pt x="1553461" y="574210"/>
                  <a:pt x="1553523" y="574210"/>
                  <a:pt x="1553647" y="574148"/>
                </a:cubicBezTo>
                <a:cubicBezTo>
                  <a:pt x="1556383" y="573091"/>
                  <a:pt x="1558995" y="571847"/>
                  <a:pt x="1561606" y="570604"/>
                </a:cubicBezTo>
                <a:cubicBezTo>
                  <a:pt x="1564839" y="569112"/>
                  <a:pt x="1568135" y="567557"/>
                  <a:pt x="1571554" y="566376"/>
                </a:cubicBezTo>
                <a:cubicBezTo>
                  <a:pt x="1572736" y="569796"/>
                  <a:pt x="1565088" y="568676"/>
                  <a:pt x="1564280" y="571785"/>
                </a:cubicBezTo>
                <a:cubicBezTo>
                  <a:pt x="1561793" y="571847"/>
                  <a:pt x="1555326" y="575267"/>
                  <a:pt x="1554207" y="574770"/>
                </a:cubicBezTo>
                <a:cubicBezTo>
                  <a:pt x="1555016" y="574272"/>
                  <a:pt x="1555700" y="573837"/>
                  <a:pt x="1555264" y="573899"/>
                </a:cubicBezTo>
                <a:cubicBezTo>
                  <a:pt x="1554891" y="573899"/>
                  <a:pt x="1554518" y="573961"/>
                  <a:pt x="1554145" y="574024"/>
                </a:cubicBezTo>
                <a:lnTo>
                  <a:pt x="1554207" y="574024"/>
                </a:lnTo>
                <a:cubicBezTo>
                  <a:pt x="1554021" y="574459"/>
                  <a:pt x="1554021" y="574645"/>
                  <a:pt x="1554145" y="574770"/>
                </a:cubicBezTo>
                <a:cubicBezTo>
                  <a:pt x="1553896" y="575018"/>
                  <a:pt x="1553585" y="575143"/>
                  <a:pt x="1553337" y="575329"/>
                </a:cubicBezTo>
                <a:cubicBezTo>
                  <a:pt x="1552342" y="575951"/>
                  <a:pt x="1551409" y="576076"/>
                  <a:pt x="1550538" y="576759"/>
                </a:cubicBezTo>
                <a:cubicBezTo>
                  <a:pt x="1549606" y="577381"/>
                  <a:pt x="1548300" y="577381"/>
                  <a:pt x="1546497" y="578003"/>
                </a:cubicBezTo>
                <a:cubicBezTo>
                  <a:pt x="1544694" y="578687"/>
                  <a:pt x="1543015" y="579682"/>
                  <a:pt x="1541461" y="580614"/>
                </a:cubicBezTo>
                <a:cubicBezTo>
                  <a:pt x="1539906" y="581547"/>
                  <a:pt x="1540155" y="581920"/>
                  <a:pt x="1541088" y="581796"/>
                </a:cubicBezTo>
                <a:cubicBezTo>
                  <a:pt x="1541958" y="581671"/>
                  <a:pt x="1543761" y="580739"/>
                  <a:pt x="1544321" y="580614"/>
                </a:cubicBezTo>
                <a:cubicBezTo>
                  <a:pt x="1544818" y="580490"/>
                  <a:pt x="1545751" y="579993"/>
                  <a:pt x="1547429" y="579309"/>
                </a:cubicBezTo>
                <a:cubicBezTo>
                  <a:pt x="1549108" y="578687"/>
                  <a:pt x="1550538" y="577754"/>
                  <a:pt x="1551907" y="577133"/>
                </a:cubicBezTo>
                <a:cubicBezTo>
                  <a:pt x="1553337" y="576449"/>
                  <a:pt x="1554021" y="576449"/>
                  <a:pt x="1555264" y="575578"/>
                </a:cubicBezTo>
                <a:cubicBezTo>
                  <a:pt x="1556570" y="574645"/>
                  <a:pt x="1557378" y="575702"/>
                  <a:pt x="1557067" y="576200"/>
                </a:cubicBezTo>
                <a:cubicBezTo>
                  <a:pt x="1556818" y="576759"/>
                  <a:pt x="1556321" y="576759"/>
                  <a:pt x="1555388" y="576884"/>
                </a:cubicBezTo>
                <a:cubicBezTo>
                  <a:pt x="1554518" y="577008"/>
                  <a:pt x="1554021" y="577630"/>
                  <a:pt x="1553337" y="578314"/>
                </a:cubicBezTo>
                <a:cubicBezTo>
                  <a:pt x="1552715" y="578936"/>
                  <a:pt x="1552217" y="578936"/>
                  <a:pt x="1550228" y="579682"/>
                </a:cubicBezTo>
                <a:cubicBezTo>
                  <a:pt x="1548300" y="580490"/>
                  <a:pt x="1548549" y="580490"/>
                  <a:pt x="1547678" y="581547"/>
                </a:cubicBezTo>
                <a:cubicBezTo>
                  <a:pt x="1546746" y="582542"/>
                  <a:pt x="1545316" y="582542"/>
                  <a:pt x="1544197" y="582666"/>
                </a:cubicBezTo>
                <a:cubicBezTo>
                  <a:pt x="1543015" y="582791"/>
                  <a:pt x="1543264" y="582915"/>
                  <a:pt x="1542393" y="583599"/>
                </a:cubicBezTo>
                <a:moveTo>
                  <a:pt x="1546248" y="647206"/>
                </a:moveTo>
                <a:cubicBezTo>
                  <a:pt x="1544570" y="647580"/>
                  <a:pt x="1544321" y="649010"/>
                  <a:pt x="1543823" y="648574"/>
                </a:cubicBezTo>
                <a:cubicBezTo>
                  <a:pt x="1543264" y="648201"/>
                  <a:pt x="1543823" y="644844"/>
                  <a:pt x="1543823" y="644844"/>
                </a:cubicBezTo>
                <a:cubicBezTo>
                  <a:pt x="1544694" y="645217"/>
                  <a:pt x="1546497" y="645341"/>
                  <a:pt x="1547181" y="646149"/>
                </a:cubicBezTo>
                <a:cubicBezTo>
                  <a:pt x="1547803" y="646896"/>
                  <a:pt x="1547927" y="646771"/>
                  <a:pt x="1546248" y="647206"/>
                </a:cubicBezTo>
                <a:moveTo>
                  <a:pt x="1548736" y="650004"/>
                </a:moveTo>
                <a:cubicBezTo>
                  <a:pt x="1547181" y="649631"/>
                  <a:pt x="1548736" y="648201"/>
                  <a:pt x="1548736" y="648201"/>
                </a:cubicBezTo>
                <a:cubicBezTo>
                  <a:pt x="1548736" y="648201"/>
                  <a:pt x="1549854" y="648699"/>
                  <a:pt x="1550663" y="649383"/>
                </a:cubicBezTo>
                <a:cubicBezTo>
                  <a:pt x="1551409" y="650004"/>
                  <a:pt x="1550290" y="650440"/>
                  <a:pt x="1548736" y="650004"/>
                </a:cubicBezTo>
                <a:moveTo>
                  <a:pt x="1563658" y="655849"/>
                </a:moveTo>
                <a:cubicBezTo>
                  <a:pt x="1562352" y="655725"/>
                  <a:pt x="1561419" y="654419"/>
                  <a:pt x="1560798" y="654543"/>
                </a:cubicBezTo>
                <a:cubicBezTo>
                  <a:pt x="1560176" y="654668"/>
                  <a:pt x="1558746" y="655165"/>
                  <a:pt x="1558497" y="654668"/>
                </a:cubicBezTo>
                <a:cubicBezTo>
                  <a:pt x="1558187" y="654170"/>
                  <a:pt x="1557689" y="652492"/>
                  <a:pt x="1557689" y="652492"/>
                </a:cubicBezTo>
                <a:cubicBezTo>
                  <a:pt x="1558062" y="652367"/>
                  <a:pt x="1560176" y="651559"/>
                  <a:pt x="1561171" y="652492"/>
                </a:cubicBezTo>
                <a:cubicBezTo>
                  <a:pt x="1562228" y="653362"/>
                  <a:pt x="1562850" y="654046"/>
                  <a:pt x="1563534" y="654419"/>
                </a:cubicBezTo>
                <a:cubicBezTo>
                  <a:pt x="1564156" y="654792"/>
                  <a:pt x="1564902" y="655974"/>
                  <a:pt x="1563658" y="655849"/>
                </a:cubicBezTo>
                <a:moveTo>
                  <a:pt x="1581627" y="664430"/>
                </a:moveTo>
                <a:cubicBezTo>
                  <a:pt x="1580197" y="664678"/>
                  <a:pt x="1580695" y="664305"/>
                  <a:pt x="1580197" y="663000"/>
                </a:cubicBezTo>
                <a:cubicBezTo>
                  <a:pt x="1579638" y="661694"/>
                  <a:pt x="1578767" y="663000"/>
                  <a:pt x="1577834" y="662875"/>
                </a:cubicBezTo>
                <a:cubicBezTo>
                  <a:pt x="1576964" y="662751"/>
                  <a:pt x="1577213" y="663124"/>
                  <a:pt x="1576032" y="662875"/>
                </a:cubicBezTo>
                <a:cubicBezTo>
                  <a:pt x="1574850" y="662626"/>
                  <a:pt x="1575286" y="661694"/>
                  <a:pt x="1574353" y="660450"/>
                </a:cubicBezTo>
                <a:cubicBezTo>
                  <a:pt x="1573482" y="659145"/>
                  <a:pt x="1573482" y="659891"/>
                  <a:pt x="1572052" y="659766"/>
                </a:cubicBezTo>
                <a:cubicBezTo>
                  <a:pt x="1570622" y="659642"/>
                  <a:pt x="1568819" y="659518"/>
                  <a:pt x="1568259" y="658647"/>
                </a:cubicBezTo>
                <a:cubicBezTo>
                  <a:pt x="1567762" y="657714"/>
                  <a:pt x="1566332" y="657279"/>
                  <a:pt x="1566332" y="656533"/>
                </a:cubicBezTo>
                <a:cubicBezTo>
                  <a:pt x="1566332" y="655787"/>
                  <a:pt x="1568694" y="656533"/>
                  <a:pt x="1569440" y="657093"/>
                </a:cubicBezTo>
                <a:cubicBezTo>
                  <a:pt x="1570249" y="657590"/>
                  <a:pt x="1570870" y="657341"/>
                  <a:pt x="1572052" y="657217"/>
                </a:cubicBezTo>
                <a:cubicBezTo>
                  <a:pt x="1573171" y="657093"/>
                  <a:pt x="1573731" y="657963"/>
                  <a:pt x="1574725" y="659145"/>
                </a:cubicBezTo>
                <a:cubicBezTo>
                  <a:pt x="1575783" y="660326"/>
                  <a:pt x="1576529" y="659891"/>
                  <a:pt x="1577337" y="660015"/>
                </a:cubicBezTo>
                <a:cubicBezTo>
                  <a:pt x="1578083" y="660139"/>
                  <a:pt x="1579762" y="661321"/>
                  <a:pt x="1581068" y="661818"/>
                </a:cubicBezTo>
                <a:cubicBezTo>
                  <a:pt x="1582373" y="662378"/>
                  <a:pt x="1583430" y="662502"/>
                  <a:pt x="1583928" y="663373"/>
                </a:cubicBezTo>
                <a:cubicBezTo>
                  <a:pt x="1584425" y="664305"/>
                  <a:pt x="1582995" y="664181"/>
                  <a:pt x="1581627" y="664430"/>
                </a:cubicBezTo>
                <a:moveTo>
                  <a:pt x="1583679" y="639310"/>
                </a:moveTo>
                <a:cubicBezTo>
                  <a:pt x="1586539" y="640180"/>
                  <a:pt x="1589399" y="641424"/>
                  <a:pt x="1592135" y="642605"/>
                </a:cubicBezTo>
                <a:cubicBezTo>
                  <a:pt x="1594311" y="643538"/>
                  <a:pt x="1596550" y="644533"/>
                  <a:pt x="1598788" y="645341"/>
                </a:cubicBezTo>
                <a:cubicBezTo>
                  <a:pt x="1598788" y="645466"/>
                  <a:pt x="1598664" y="645590"/>
                  <a:pt x="1598602" y="645776"/>
                </a:cubicBezTo>
                <a:cubicBezTo>
                  <a:pt x="1598540" y="645963"/>
                  <a:pt x="1598415" y="646212"/>
                  <a:pt x="1598353" y="646398"/>
                </a:cubicBezTo>
                <a:cubicBezTo>
                  <a:pt x="1593565" y="644222"/>
                  <a:pt x="1586042" y="642232"/>
                  <a:pt x="1583679" y="639310"/>
                </a:cubicBezTo>
                <a:moveTo>
                  <a:pt x="1594062" y="667290"/>
                </a:moveTo>
                <a:cubicBezTo>
                  <a:pt x="1592757" y="667539"/>
                  <a:pt x="1589586" y="666730"/>
                  <a:pt x="1590084" y="666481"/>
                </a:cubicBezTo>
                <a:cubicBezTo>
                  <a:pt x="1590332" y="666357"/>
                  <a:pt x="1591203" y="665238"/>
                  <a:pt x="1592260" y="665238"/>
                </a:cubicBezTo>
                <a:cubicBezTo>
                  <a:pt x="1593316" y="665238"/>
                  <a:pt x="1594062" y="665487"/>
                  <a:pt x="1595369" y="665735"/>
                </a:cubicBezTo>
                <a:cubicBezTo>
                  <a:pt x="1596674" y="665984"/>
                  <a:pt x="1595369" y="667041"/>
                  <a:pt x="1594062" y="667290"/>
                </a:cubicBezTo>
                <a:moveTo>
                  <a:pt x="1598850" y="670399"/>
                </a:moveTo>
                <a:cubicBezTo>
                  <a:pt x="1598229" y="670399"/>
                  <a:pt x="1597171" y="669342"/>
                  <a:pt x="1596799" y="668720"/>
                </a:cubicBezTo>
                <a:cubicBezTo>
                  <a:pt x="1596799" y="668720"/>
                  <a:pt x="1598104" y="666730"/>
                  <a:pt x="1599659" y="667041"/>
                </a:cubicBezTo>
                <a:cubicBezTo>
                  <a:pt x="1600157" y="667103"/>
                  <a:pt x="1600280" y="668036"/>
                  <a:pt x="1600280" y="668844"/>
                </a:cubicBezTo>
                <a:cubicBezTo>
                  <a:pt x="1600280" y="669590"/>
                  <a:pt x="1599472" y="670399"/>
                  <a:pt x="1598850" y="670399"/>
                </a:cubicBezTo>
                <a:moveTo>
                  <a:pt x="1599161" y="647020"/>
                </a:moveTo>
                <a:lnTo>
                  <a:pt x="1598913" y="647020"/>
                </a:lnTo>
                <a:cubicBezTo>
                  <a:pt x="1598913" y="647020"/>
                  <a:pt x="1599286" y="646336"/>
                  <a:pt x="1599410" y="646025"/>
                </a:cubicBezTo>
                <a:cubicBezTo>
                  <a:pt x="1599472" y="645839"/>
                  <a:pt x="1599534" y="645714"/>
                  <a:pt x="1599596" y="645590"/>
                </a:cubicBezTo>
                <a:lnTo>
                  <a:pt x="1599659" y="645590"/>
                </a:lnTo>
                <a:cubicBezTo>
                  <a:pt x="1599659" y="645590"/>
                  <a:pt x="1599659" y="645901"/>
                  <a:pt x="1599659" y="645901"/>
                </a:cubicBezTo>
                <a:lnTo>
                  <a:pt x="1599659" y="645652"/>
                </a:lnTo>
                <a:cubicBezTo>
                  <a:pt x="1599659" y="645652"/>
                  <a:pt x="1600094" y="645839"/>
                  <a:pt x="1600094" y="645839"/>
                </a:cubicBezTo>
                <a:cubicBezTo>
                  <a:pt x="1600467" y="646025"/>
                  <a:pt x="1600965" y="646212"/>
                  <a:pt x="1601400" y="646398"/>
                </a:cubicBezTo>
                <a:lnTo>
                  <a:pt x="1601338" y="646398"/>
                </a:lnTo>
                <a:cubicBezTo>
                  <a:pt x="1603079" y="647953"/>
                  <a:pt x="1599659" y="647766"/>
                  <a:pt x="1599099" y="647020"/>
                </a:cubicBezTo>
                <a:moveTo>
                  <a:pt x="1613711" y="652305"/>
                </a:moveTo>
                <a:lnTo>
                  <a:pt x="1613711" y="652305"/>
                </a:lnTo>
                <a:cubicBezTo>
                  <a:pt x="1613711" y="652305"/>
                  <a:pt x="1613649" y="652305"/>
                  <a:pt x="1613649" y="652305"/>
                </a:cubicBezTo>
                <a:lnTo>
                  <a:pt x="1613773" y="652305"/>
                </a:lnTo>
                <a:close/>
                <a:moveTo>
                  <a:pt x="1606436" y="648637"/>
                </a:moveTo>
                <a:lnTo>
                  <a:pt x="1606436" y="648637"/>
                </a:lnTo>
                <a:cubicBezTo>
                  <a:pt x="1606934" y="648823"/>
                  <a:pt x="1607431" y="648947"/>
                  <a:pt x="1607929" y="649134"/>
                </a:cubicBezTo>
                <a:cubicBezTo>
                  <a:pt x="1609731" y="649756"/>
                  <a:pt x="1611597" y="650440"/>
                  <a:pt x="1613276" y="651310"/>
                </a:cubicBezTo>
                <a:cubicBezTo>
                  <a:pt x="1613214" y="651497"/>
                  <a:pt x="1613151" y="651745"/>
                  <a:pt x="1613089" y="651932"/>
                </a:cubicBezTo>
                <a:cubicBezTo>
                  <a:pt x="1611348" y="651621"/>
                  <a:pt x="1603203" y="648823"/>
                  <a:pt x="1606436" y="648574"/>
                </a:cubicBezTo>
                <a:moveTo>
                  <a:pt x="1705112" y="712058"/>
                </a:moveTo>
                <a:lnTo>
                  <a:pt x="1705236" y="711747"/>
                </a:lnTo>
                <a:cubicBezTo>
                  <a:pt x="1705547" y="711809"/>
                  <a:pt x="1705858" y="711995"/>
                  <a:pt x="1706169" y="712120"/>
                </a:cubicBezTo>
                <a:cubicBezTo>
                  <a:pt x="1705796" y="712058"/>
                  <a:pt x="1705422" y="712058"/>
                  <a:pt x="1705112" y="712058"/>
                </a:cubicBezTo>
                <a:moveTo>
                  <a:pt x="1669733" y="695021"/>
                </a:moveTo>
                <a:cubicBezTo>
                  <a:pt x="1670541" y="695394"/>
                  <a:pt x="1670914" y="695518"/>
                  <a:pt x="1672469" y="695643"/>
                </a:cubicBezTo>
                <a:cubicBezTo>
                  <a:pt x="1674023" y="695767"/>
                  <a:pt x="1674396" y="696016"/>
                  <a:pt x="1675701" y="696575"/>
                </a:cubicBezTo>
                <a:cubicBezTo>
                  <a:pt x="1677008" y="697073"/>
                  <a:pt x="1676821" y="696575"/>
                  <a:pt x="1678251" y="695767"/>
                </a:cubicBezTo>
                <a:cubicBezTo>
                  <a:pt x="1679681" y="695021"/>
                  <a:pt x="1679556" y="696140"/>
                  <a:pt x="1680863" y="697322"/>
                </a:cubicBezTo>
                <a:cubicBezTo>
                  <a:pt x="1682168" y="698503"/>
                  <a:pt x="1682542" y="697322"/>
                  <a:pt x="1683411" y="697943"/>
                </a:cubicBezTo>
                <a:cubicBezTo>
                  <a:pt x="1684344" y="698627"/>
                  <a:pt x="1684344" y="698254"/>
                  <a:pt x="1684344" y="699498"/>
                </a:cubicBezTo>
                <a:cubicBezTo>
                  <a:pt x="1684344" y="700741"/>
                  <a:pt x="1683598" y="699809"/>
                  <a:pt x="1682293" y="699809"/>
                </a:cubicBezTo>
                <a:cubicBezTo>
                  <a:pt x="1680987" y="699809"/>
                  <a:pt x="1681360" y="699000"/>
                  <a:pt x="1680489" y="698503"/>
                </a:cubicBezTo>
                <a:cubicBezTo>
                  <a:pt x="1679556" y="697943"/>
                  <a:pt x="1679184" y="698627"/>
                  <a:pt x="1677878" y="698130"/>
                </a:cubicBezTo>
                <a:cubicBezTo>
                  <a:pt x="1676572" y="697570"/>
                  <a:pt x="1674893" y="697073"/>
                  <a:pt x="1671661" y="697446"/>
                </a:cubicBezTo>
                <a:cubicBezTo>
                  <a:pt x="1668427" y="697819"/>
                  <a:pt x="1667370" y="696389"/>
                  <a:pt x="1667183" y="695767"/>
                </a:cubicBezTo>
                <a:cubicBezTo>
                  <a:pt x="1667059" y="695394"/>
                  <a:pt x="1668987" y="694586"/>
                  <a:pt x="1669733" y="695021"/>
                </a:cubicBezTo>
                <a:moveTo>
                  <a:pt x="1624530" y="679166"/>
                </a:moveTo>
                <a:cubicBezTo>
                  <a:pt x="1624095" y="679787"/>
                  <a:pt x="1623349" y="679663"/>
                  <a:pt x="1622291" y="679663"/>
                </a:cubicBezTo>
                <a:cubicBezTo>
                  <a:pt x="1621296" y="679663"/>
                  <a:pt x="1620612" y="679414"/>
                  <a:pt x="1619058" y="678544"/>
                </a:cubicBezTo>
                <a:cubicBezTo>
                  <a:pt x="1617503" y="677611"/>
                  <a:pt x="1617503" y="677736"/>
                  <a:pt x="1615452" y="677860"/>
                </a:cubicBezTo>
                <a:cubicBezTo>
                  <a:pt x="1613400" y="677984"/>
                  <a:pt x="1615452" y="675435"/>
                  <a:pt x="1615949" y="674875"/>
                </a:cubicBezTo>
                <a:cubicBezTo>
                  <a:pt x="1615949" y="674875"/>
                  <a:pt x="1618187" y="675559"/>
                  <a:pt x="1619369" y="675186"/>
                </a:cubicBezTo>
                <a:cubicBezTo>
                  <a:pt x="1620488" y="674751"/>
                  <a:pt x="1619866" y="675932"/>
                  <a:pt x="1620364" y="676989"/>
                </a:cubicBezTo>
                <a:cubicBezTo>
                  <a:pt x="1620861" y="677984"/>
                  <a:pt x="1622167" y="677114"/>
                  <a:pt x="1623721" y="677736"/>
                </a:cubicBezTo>
                <a:cubicBezTo>
                  <a:pt x="1625276" y="678420"/>
                  <a:pt x="1624903" y="678544"/>
                  <a:pt x="1624530" y="679166"/>
                </a:cubicBezTo>
                <a:moveTo>
                  <a:pt x="1630437" y="682399"/>
                </a:moveTo>
                <a:cubicBezTo>
                  <a:pt x="1629131" y="682523"/>
                  <a:pt x="1627638" y="682026"/>
                  <a:pt x="1627638" y="682026"/>
                </a:cubicBezTo>
                <a:cubicBezTo>
                  <a:pt x="1627638" y="682026"/>
                  <a:pt x="1626955" y="681093"/>
                  <a:pt x="1627328" y="680596"/>
                </a:cubicBezTo>
                <a:cubicBezTo>
                  <a:pt x="1627763" y="680098"/>
                  <a:pt x="1629131" y="680720"/>
                  <a:pt x="1630312" y="681093"/>
                </a:cubicBezTo>
                <a:cubicBezTo>
                  <a:pt x="1631493" y="681466"/>
                  <a:pt x="1631742" y="682275"/>
                  <a:pt x="1630437" y="682399"/>
                </a:cubicBezTo>
                <a:moveTo>
                  <a:pt x="1637090" y="700555"/>
                </a:moveTo>
                <a:cubicBezTo>
                  <a:pt x="1636094" y="700555"/>
                  <a:pt x="1636094" y="699622"/>
                  <a:pt x="1636343" y="698752"/>
                </a:cubicBezTo>
                <a:cubicBezTo>
                  <a:pt x="1636592" y="697819"/>
                  <a:pt x="1638519" y="698876"/>
                  <a:pt x="1639079" y="699125"/>
                </a:cubicBezTo>
                <a:cubicBezTo>
                  <a:pt x="1639079" y="699125"/>
                  <a:pt x="1638147" y="700555"/>
                  <a:pt x="1637090" y="700555"/>
                </a:cubicBezTo>
                <a:moveTo>
                  <a:pt x="1645919" y="699249"/>
                </a:moveTo>
                <a:cubicBezTo>
                  <a:pt x="1645173" y="699995"/>
                  <a:pt x="1642935" y="698503"/>
                  <a:pt x="1642126" y="697943"/>
                </a:cubicBezTo>
                <a:cubicBezTo>
                  <a:pt x="1641380" y="697446"/>
                  <a:pt x="1640198" y="697197"/>
                  <a:pt x="1639577" y="696575"/>
                </a:cubicBezTo>
                <a:cubicBezTo>
                  <a:pt x="1638893" y="695891"/>
                  <a:pt x="1638644" y="695145"/>
                  <a:pt x="1639701" y="695145"/>
                </a:cubicBezTo>
                <a:cubicBezTo>
                  <a:pt x="1640758" y="695145"/>
                  <a:pt x="1642126" y="695021"/>
                  <a:pt x="1642561" y="695518"/>
                </a:cubicBezTo>
                <a:cubicBezTo>
                  <a:pt x="1642935" y="696016"/>
                  <a:pt x="1643432" y="696824"/>
                  <a:pt x="1643556" y="697197"/>
                </a:cubicBezTo>
                <a:cubicBezTo>
                  <a:pt x="1643681" y="697570"/>
                  <a:pt x="1646292" y="698876"/>
                  <a:pt x="1645919" y="699249"/>
                </a:cubicBezTo>
                <a:moveTo>
                  <a:pt x="1644737" y="688554"/>
                </a:moveTo>
                <a:cubicBezTo>
                  <a:pt x="1643556" y="688554"/>
                  <a:pt x="1642935" y="687746"/>
                  <a:pt x="1642437" y="687497"/>
                </a:cubicBezTo>
                <a:cubicBezTo>
                  <a:pt x="1641877" y="687249"/>
                  <a:pt x="1640758" y="686751"/>
                  <a:pt x="1638644" y="685943"/>
                </a:cubicBezTo>
                <a:cubicBezTo>
                  <a:pt x="1638271" y="685819"/>
                  <a:pt x="1638768" y="684015"/>
                  <a:pt x="1638519" y="683394"/>
                </a:cubicBezTo>
                <a:cubicBezTo>
                  <a:pt x="1638519" y="683394"/>
                  <a:pt x="1639826" y="683642"/>
                  <a:pt x="1639949" y="684140"/>
                </a:cubicBezTo>
                <a:cubicBezTo>
                  <a:pt x="1640074" y="684637"/>
                  <a:pt x="1641007" y="685073"/>
                  <a:pt x="1641628" y="685197"/>
                </a:cubicBezTo>
                <a:cubicBezTo>
                  <a:pt x="1642250" y="685321"/>
                  <a:pt x="1641753" y="684513"/>
                  <a:pt x="1641628" y="682958"/>
                </a:cubicBezTo>
                <a:cubicBezTo>
                  <a:pt x="1641504" y="681404"/>
                  <a:pt x="1642935" y="683518"/>
                  <a:pt x="1644116" y="684015"/>
                </a:cubicBezTo>
                <a:cubicBezTo>
                  <a:pt x="1645235" y="684513"/>
                  <a:pt x="1645235" y="684637"/>
                  <a:pt x="1644737" y="685446"/>
                </a:cubicBezTo>
                <a:cubicBezTo>
                  <a:pt x="1644240" y="686192"/>
                  <a:pt x="1644737" y="686440"/>
                  <a:pt x="1645795" y="687622"/>
                </a:cubicBezTo>
                <a:cubicBezTo>
                  <a:pt x="1646790" y="688803"/>
                  <a:pt x="1645919" y="688554"/>
                  <a:pt x="1644737" y="688554"/>
                </a:cubicBezTo>
                <a:moveTo>
                  <a:pt x="1650707" y="689985"/>
                </a:moveTo>
                <a:cubicBezTo>
                  <a:pt x="1649898" y="689985"/>
                  <a:pt x="1649401" y="689425"/>
                  <a:pt x="1648220" y="689549"/>
                </a:cubicBezTo>
                <a:cubicBezTo>
                  <a:pt x="1647038" y="689674"/>
                  <a:pt x="1646790" y="688430"/>
                  <a:pt x="1646790" y="687622"/>
                </a:cubicBezTo>
                <a:cubicBezTo>
                  <a:pt x="1646790" y="687622"/>
                  <a:pt x="1648220" y="687497"/>
                  <a:pt x="1648717" y="687497"/>
                </a:cubicBezTo>
                <a:cubicBezTo>
                  <a:pt x="1649276" y="687497"/>
                  <a:pt x="1650396" y="687124"/>
                  <a:pt x="1650955" y="687373"/>
                </a:cubicBezTo>
                <a:cubicBezTo>
                  <a:pt x="1651453" y="687622"/>
                  <a:pt x="1652075" y="687995"/>
                  <a:pt x="1652261" y="688928"/>
                </a:cubicBezTo>
                <a:cubicBezTo>
                  <a:pt x="1652385" y="689860"/>
                  <a:pt x="1651453" y="689985"/>
                  <a:pt x="1650707" y="689985"/>
                </a:cubicBezTo>
                <a:moveTo>
                  <a:pt x="1653504" y="689985"/>
                </a:moveTo>
                <a:cubicBezTo>
                  <a:pt x="1654064" y="690358"/>
                  <a:pt x="1655867" y="690606"/>
                  <a:pt x="1656240" y="690979"/>
                </a:cubicBezTo>
                <a:cubicBezTo>
                  <a:pt x="1656613" y="691352"/>
                  <a:pt x="1656489" y="692161"/>
                  <a:pt x="1655432" y="692036"/>
                </a:cubicBezTo>
                <a:cubicBezTo>
                  <a:pt x="1654437" y="691912"/>
                  <a:pt x="1652883" y="692036"/>
                  <a:pt x="1652758" y="691539"/>
                </a:cubicBezTo>
                <a:cubicBezTo>
                  <a:pt x="1652634" y="690979"/>
                  <a:pt x="1653504" y="689985"/>
                  <a:pt x="1653504" y="689985"/>
                </a:cubicBezTo>
                <a:moveTo>
                  <a:pt x="1654810" y="700057"/>
                </a:moveTo>
                <a:cubicBezTo>
                  <a:pt x="1655183" y="699125"/>
                  <a:pt x="1658168" y="700057"/>
                  <a:pt x="1658540" y="700182"/>
                </a:cubicBezTo>
                <a:cubicBezTo>
                  <a:pt x="1658540" y="700182"/>
                  <a:pt x="1656489" y="701176"/>
                  <a:pt x="1655867" y="701487"/>
                </a:cubicBezTo>
                <a:cubicBezTo>
                  <a:pt x="1655183" y="701736"/>
                  <a:pt x="1654437" y="700928"/>
                  <a:pt x="1654810" y="700057"/>
                </a:cubicBezTo>
                <a:moveTo>
                  <a:pt x="1656986" y="703166"/>
                </a:moveTo>
                <a:cubicBezTo>
                  <a:pt x="1657110" y="702358"/>
                  <a:pt x="1658417" y="702358"/>
                  <a:pt x="1659349" y="702607"/>
                </a:cubicBezTo>
                <a:cubicBezTo>
                  <a:pt x="1660219" y="702855"/>
                  <a:pt x="1661277" y="704037"/>
                  <a:pt x="1661277" y="704037"/>
                </a:cubicBezTo>
                <a:cubicBezTo>
                  <a:pt x="1661277" y="704037"/>
                  <a:pt x="1656986" y="703912"/>
                  <a:pt x="1656986" y="703166"/>
                </a:cubicBezTo>
                <a:moveTo>
                  <a:pt x="1661712" y="691912"/>
                </a:moveTo>
                <a:cubicBezTo>
                  <a:pt x="1663266" y="691912"/>
                  <a:pt x="1664199" y="692409"/>
                  <a:pt x="1664820" y="692036"/>
                </a:cubicBezTo>
                <a:cubicBezTo>
                  <a:pt x="1665504" y="691663"/>
                  <a:pt x="1666624" y="691352"/>
                  <a:pt x="1666748" y="691912"/>
                </a:cubicBezTo>
                <a:cubicBezTo>
                  <a:pt x="1666873" y="692409"/>
                  <a:pt x="1667308" y="693031"/>
                  <a:pt x="1666251" y="693218"/>
                </a:cubicBezTo>
                <a:cubicBezTo>
                  <a:pt x="1665194" y="693342"/>
                  <a:pt x="1663639" y="693964"/>
                  <a:pt x="1663639" y="693964"/>
                </a:cubicBezTo>
                <a:lnTo>
                  <a:pt x="1661960" y="693466"/>
                </a:lnTo>
                <a:cubicBezTo>
                  <a:pt x="1661960" y="693466"/>
                  <a:pt x="1660157" y="691912"/>
                  <a:pt x="1661712" y="691912"/>
                </a:cubicBezTo>
                <a:moveTo>
                  <a:pt x="1663639" y="697322"/>
                </a:moveTo>
                <a:cubicBezTo>
                  <a:pt x="1664323" y="696700"/>
                  <a:pt x="1665504" y="697073"/>
                  <a:pt x="1666127" y="697197"/>
                </a:cubicBezTo>
                <a:cubicBezTo>
                  <a:pt x="1666748" y="697322"/>
                  <a:pt x="1667681" y="698254"/>
                  <a:pt x="1669484" y="698752"/>
                </a:cubicBezTo>
                <a:cubicBezTo>
                  <a:pt x="1671287" y="699249"/>
                  <a:pt x="1675701" y="700182"/>
                  <a:pt x="1676572" y="700182"/>
                </a:cubicBezTo>
                <a:cubicBezTo>
                  <a:pt x="1677505" y="700182"/>
                  <a:pt x="1677878" y="701176"/>
                  <a:pt x="1679308" y="700555"/>
                </a:cubicBezTo>
                <a:cubicBezTo>
                  <a:pt x="1680738" y="699933"/>
                  <a:pt x="1680365" y="700928"/>
                  <a:pt x="1680614" y="701612"/>
                </a:cubicBezTo>
                <a:cubicBezTo>
                  <a:pt x="1680863" y="702233"/>
                  <a:pt x="1681919" y="701985"/>
                  <a:pt x="1683411" y="702607"/>
                </a:cubicBezTo>
                <a:cubicBezTo>
                  <a:pt x="1684966" y="703291"/>
                  <a:pt x="1687702" y="703912"/>
                  <a:pt x="1688510" y="704285"/>
                </a:cubicBezTo>
                <a:cubicBezTo>
                  <a:pt x="1689256" y="704721"/>
                  <a:pt x="1690562" y="704534"/>
                  <a:pt x="1691868" y="704037"/>
                </a:cubicBezTo>
                <a:cubicBezTo>
                  <a:pt x="1693111" y="703539"/>
                  <a:pt x="1691184" y="703415"/>
                  <a:pt x="1690314" y="703415"/>
                </a:cubicBezTo>
                <a:cubicBezTo>
                  <a:pt x="1689381" y="703415"/>
                  <a:pt x="1688324" y="702233"/>
                  <a:pt x="1687951" y="700555"/>
                </a:cubicBezTo>
                <a:cubicBezTo>
                  <a:pt x="1687827" y="700057"/>
                  <a:pt x="1689132" y="701052"/>
                  <a:pt x="1690437" y="700928"/>
                </a:cubicBezTo>
                <a:cubicBezTo>
                  <a:pt x="1691681" y="700803"/>
                  <a:pt x="1691868" y="700928"/>
                  <a:pt x="1693236" y="701176"/>
                </a:cubicBezTo>
                <a:cubicBezTo>
                  <a:pt x="1694666" y="701487"/>
                  <a:pt x="1694666" y="701612"/>
                  <a:pt x="1695723" y="702980"/>
                </a:cubicBezTo>
                <a:cubicBezTo>
                  <a:pt x="1696780" y="704410"/>
                  <a:pt x="1697775" y="704161"/>
                  <a:pt x="1698459" y="704534"/>
                </a:cubicBezTo>
                <a:cubicBezTo>
                  <a:pt x="1699080" y="704969"/>
                  <a:pt x="1700138" y="704161"/>
                  <a:pt x="1701505" y="703912"/>
                </a:cubicBezTo>
                <a:cubicBezTo>
                  <a:pt x="1702935" y="703664"/>
                  <a:pt x="1702687" y="704285"/>
                  <a:pt x="1703744" y="705591"/>
                </a:cubicBezTo>
                <a:cubicBezTo>
                  <a:pt x="1704739" y="706897"/>
                  <a:pt x="1704739" y="706089"/>
                  <a:pt x="1706728" y="705715"/>
                </a:cubicBezTo>
                <a:cubicBezTo>
                  <a:pt x="1708656" y="705342"/>
                  <a:pt x="1707474" y="706213"/>
                  <a:pt x="1708656" y="707270"/>
                </a:cubicBezTo>
                <a:cubicBezTo>
                  <a:pt x="1709215" y="707456"/>
                  <a:pt x="1709837" y="707643"/>
                  <a:pt x="1710459" y="707829"/>
                </a:cubicBezTo>
                <a:cubicBezTo>
                  <a:pt x="1710024" y="707892"/>
                  <a:pt x="1709526" y="708016"/>
                  <a:pt x="1708656" y="707270"/>
                </a:cubicBezTo>
                <a:lnTo>
                  <a:pt x="1708656" y="709570"/>
                </a:lnTo>
                <a:lnTo>
                  <a:pt x="1708656" y="709570"/>
                </a:lnTo>
                <a:cubicBezTo>
                  <a:pt x="1708345" y="709757"/>
                  <a:pt x="1708096" y="710006"/>
                  <a:pt x="1708096" y="710317"/>
                </a:cubicBezTo>
                <a:cubicBezTo>
                  <a:pt x="1708096" y="710752"/>
                  <a:pt x="1708469" y="711187"/>
                  <a:pt x="1708905" y="711187"/>
                </a:cubicBezTo>
                <a:lnTo>
                  <a:pt x="1709028" y="711187"/>
                </a:lnTo>
                <a:cubicBezTo>
                  <a:pt x="1709028" y="711187"/>
                  <a:pt x="1709153" y="711187"/>
                  <a:pt x="1709215" y="711187"/>
                </a:cubicBezTo>
                <a:cubicBezTo>
                  <a:pt x="1707350" y="713052"/>
                  <a:pt x="1706852" y="710317"/>
                  <a:pt x="1705298" y="710130"/>
                </a:cubicBezTo>
                <a:cubicBezTo>
                  <a:pt x="1704988" y="710503"/>
                  <a:pt x="1704614" y="711187"/>
                  <a:pt x="1704925" y="711560"/>
                </a:cubicBezTo>
                <a:cubicBezTo>
                  <a:pt x="1704179" y="711249"/>
                  <a:pt x="1704676" y="710627"/>
                  <a:pt x="1704365" y="710627"/>
                </a:cubicBezTo>
                <a:cubicBezTo>
                  <a:pt x="1703992" y="710627"/>
                  <a:pt x="1703060" y="710752"/>
                  <a:pt x="1702065" y="710627"/>
                </a:cubicBezTo>
                <a:cubicBezTo>
                  <a:pt x="1701008" y="710503"/>
                  <a:pt x="1701133" y="709322"/>
                  <a:pt x="1698956" y="709446"/>
                </a:cubicBezTo>
                <a:cubicBezTo>
                  <a:pt x="1696780" y="709570"/>
                  <a:pt x="1695723" y="708078"/>
                  <a:pt x="1693671" y="707146"/>
                </a:cubicBezTo>
                <a:cubicBezTo>
                  <a:pt x="1691557" y="706213"/>
                  <a:pt x="1687453" y="705715"/>
                  <a:pt x="1686272" y="705467"/>
                </a:cubicBezTo>
                <a:cubicBezTo>
                  <a:pt x="1685090" y="705218"/>
                  <a:pt x="1685090" y="704534"/>
                  <a:pt x="1683598" y="704721"/>
                </a:cubicBezTo>
                <a:cubicBezTo>
                  <a:pt x="1682044" y="704845"/>
                  <a:pt x="1678935" y="702855"/>
                  <a:pt x="1677132" y="702482"/>
                </a:cubicBezTo>
                <a:cubicBezTo>
                  <a:pt x="1675329" y="702109"/>
                  <a:pt x="1671412" y="700182"/>
                  <a:pt x="1668862" y="699809"/>
                </a:cubicBezTo>
                <a:cubicBezTo>
                  <a:pt x="1666251" y="699373"/>
                  <a:pt x="1663639" y="697322"/>
                  <a:pt x="1663639" y="697322"/>
                </a:cubicBezTo>
                <a:moveTo>
                  <a:pt x="1714749" y="731022"/>
                </a:moveTo>
                <a:cubicBezTo>
                  <a:pt x="1713195" y="730462"/>
                  <a:pt x="1709961" y="729840"/>
                  <a:pt x="1708905" y="728659"/>
                </a:cubicBezTo>
                <a:cubicBezTo>
                  <a:pt x="1708905" y="728659"/>
                  <a:pt x="1708905" y="728615"/>
                  <a:pt x="1708843" y="728535"/>
                </a:cubicBezTo>
                <a:cubicBezTo>
                  <a:pt x="1708843" y="728535"/>
                  <a:pt x="1709402" y="728970"/>
                  <a:pt x="1709651" y="729156"/>
                </a:cubicBezTo>
                <a:cubicBezTo>
                  <a:pt x="1710459" y="729716"/>
                  <a:pt x="1711765" y="729281"/>
                  <a:pt x="1713444" y="729032"/>
                </a:cubicBezTo>
                <a:cubicBezTo>
                  <a:pt x="1715122" y="728783"/>
                  <a:pt x="1716925" y="730711"/>
                  <a:pt x="1717299" y="730835"/>
                </a:cubicBezTo>
                <a:cubicBezTo>
                  <a:pt x="1717299" y="730835"/>
                  <a:pt x="1716241" y="731519"/>
                  <a:pt x="1714749" y="731022"/>
                </a:cubicBezTo>
                <a:moveTo>
                  <a:pt x="1725320" y="733944"/>
                </a:moveTo>
                <a:cubicBezTo>
                  <a:pt x="1723765" y="734193"/>
                  <a:pt x="1722459" y="733571"/>
                  <a:pt x="1722211" y="733198"/>
                </a:cubicBezTo>
                <a:cubicBezTo>
                  <a:pt x="1721962" y="732825"/>
                  <a:pt x="1723267" y="731892"/>
                  <a:pt x="1723267" y="731892"/>
                </a:cubicBezTo>
                <a:cubicBezTo>
                  <a:pt x="1724013" y="732390"/>
                  <a:pt x="1726874" y="733695"/>
                  <a:pt x="1725320" y="733944"/>
                </a:cubicBezTo>
                <a:moveTo>
                  <a:pt x="1758584" y="742276"/>
                </a:moveTo>
                <a:cubicBezTo>
                  <a:pt x="1757589" y="742711"/>
                  <a:pt x="1755910" y="742276"/>
                  <a:pt x="1754978" y="742027"/>
                </a:cubicBezTo>
                <a:cubicBezTo>
                  <a:pt x="1754046" y="741778"/>
                  <a:pt x="1750688" y="740597"/>
                  <a:pt x="1749568" y="740473"/>
                </a:cubicBezTo>
                <a:cubicBezTo>
                  <a:pt x="1748387" y="740348"/>
                  <a:pt x="1745029" y="739478"/>
                  <a:pt x="1742853" y="739043"/>
                </a:cubicBezTo>
                <a:cubicBezTo>
                  <a:pt x="1740615" y="738669"/>
                  <a:pt x="1735952" y="737364"/>
                  <a:pt x="1734273" y="736742"/>
                </a:cubicBezTo>
                <a:cubicBezTo>
                  <a:pt x="1732594" y="736120"/>
                  <a:pt x="1733030" y="734815"/>
                  <a:pt x="1733527" y="734815"/>
                </a:cubicBezTo>
                <a:cubicBezTo>
                  <a:pt x="1734460" y="734815"/>
                  <a:pt x="1735827" y="736369"/>
                  <a:pt x="1737506" y="736866"/>
                </a:cubicBezTo>
                <a:cubicBezTo>
                  <a:pt x="1739185" y="737364"/>
                  <a:pt x="1744532" y="737364"/>
                  <a:pt x="1745403" y="737923"/>
                </a:cubicBezTo>
                <a:cubicBezTo>
                  <a:pt x="1746335" y="738421"/>
                  <a:pt x="1754046" y="739353"/>
                  <a:pt x="1755600" y="740224"/>
                </a:cubicBezTo>
                <a:cubicBezTo>
                  <a:pt x="1757154" y="741157"/>
                  <a:pt x="1759641" y="741903"/>
                  <a:pt x="1758584" y="742276"/>
                </a:cubicBezTo>
                <a:moveTo>
                  <a:pt x="1771579" y="745944"/>
                </a:moveTo>
                <a:cubicBezTo>
                  <a:pt x="1769651" y="745260"/>
                  <a:pt x="1763310" y="744514"/>
                  <a:pt x="1762688" y="744265"/>
                </a:cubicBezTo>
                <a:cubicBezTo>
                  <a:pt x="1762688" y="744265"/>
                  <a:pt x="1761507" y="743208"/>
                  <a:pt x="1761507" y="742711"/>
                </a:cubicBezTo>
                <a:cubicBezTo>
                  <a:pt x="1761507" y="742151"/>
                  <a:pt x="1763061" y="742400"/>
                  <a:pt x="1763683" y="742835"/>
                </a:cubicBezTo>
                <a:cubicBezTo>
                  <a:pt x="1764367" y="743208"/>
                  <a:pt x="1765362" y="743084"/>
                  <a:pt x="1767600" y="743208"/>
                </a:cubicBezTo>
                <a:cubicBezTo>
                  <a:pt x="1769776" y="743333"/>
                  <a:pt x="1771828" y="744638"/>
                  <a:pt x="1773507" y="745509"/>
                </a:cubicBezTo>
                <a:cubicBezTo>
                  <a:pt x="1775185" y="746442"/>
                  <a:pt x="1773507" y="746566"/>
                  <a:pt x="1771579" y="745944"/>
                </a:cubicBezTo>
                <a:moveTo>
                  <a:pt x="1818772" y="760121"/>
                </a:moveTo>
                <a:cubicBezTo>
                  <a:pt x="1816969" y="759623"/>
                  <a:pt x="1813176" y="759002"/>
                  <a:pt x="1812430" y="758566"/>
                </a:cubicBezTo>
                <a:cubicBezTo>
                  <a:pt x="1812430" y="758566"/>
                  <a:pt x="1813984" y="757696"/>
                  <a:pt x="1815787" y="758069"/>
                </a:cubicBezTo>
                <a:cubicBezTo>
                  <a:pt x="1817591" y="758442"/>
                  <a:pt x="1820700" y="759623"/>
                  <a:pt x="1822005" y="760369"/>
                </a:cubicBezTo>
                <a:cubicBezTo>
                  <a:pt x="1823311" y="761178"/>
                  <a:pt x="1820575" y="760680"/>
                  <a:pt x="1818772" y="760121"/>
                </a:cubicBezTo>
                <a:moveTo>
                  <a:pt x="1838731" y="765344"/>
                </a:moveTo>
                <a:cubicBezTo>
                  <a:pt x="1838233" y="765530"/>
                  <a:pt x="1833819" y="764597"/>
                  <a:pt x="1832265" y="764597"/>
                </a:cubicBezTo>
                <a:cubicBezTo>
                  <a:pt x="1830710" y="764597"/>
                  <a:pt x="1827352" y="762297"/>
                  <a:pt x="1826855" y="761737"/>
                </a:cubicBezTo>
                <a:cubicBezTo>
                  <a:pt x="1826855" y="761737"/>
                  <a:pt x="1830959" y="761986"/>
                  <a:pt x="1832140" y="761986"/>
                </a:cubicBezTo>
                <a:cubicBezTo>
                  <a:pt x="1833322" y="761986"/>
                  <a:pt x="1834690" y="762670"/>
                  <a:pt x="1836554" y="763043"/>
                </a:cubicBezTo>
                <a:cubicBezTo>
                  <a:pt x="1838358" y="763416"/>
                  <a:pt x="1839228" y="765219"/>
                  <a:pt x="1838731" y="765344"/>
                </a:cubicBezTo>
                <a:moveTo>
                  <a:pt x="1844203" y="766960"/>
                </a:moveTo>
                <a:cubicBezTo>
                  <a:pt x="1842648" y="766898"/>
                  <a:pt x="1841840" y="765965"/>
                  <a:pt x="1840348" y="765903"/>
                </a:cubicBezTo>
                <a:cubicBezTo>
                  <a:pt x="1840348" y="765530"/>
                  <a:pt x="1840348" y="765219"/>
                  <a:pt x="1840907" y="765344"/>
                </a:cubicBezTo>
                <a:lnTo>
                  <a:pt x="1840907" y="765344"/>
                </a:lnTo>
                <a:cubicBezTo>
                  <a:pt x="1840907" y="765344"/>
                  <a:pt x="1841342" y="765344"/>
                  <a:pt x="1841591" y="765344"/>
                </a:cubicBezTo>
                <a:cubicBezTo>
                  <a:pt x="1843021" y="765344"/>
                  <a:pt x="1843954" y="765344"/>
                  <a:pt x="1844513" y="766028"/>
                </a:cubicBezTo>
                <a:cubicBezTo>
                  <a:pt x="1844451" y="766338"/>
                  <a:pt x="1844327" y="766649"/>
                  <a:pt x="1844264" y="766960"/>
                </a:cubicBezTo>
                <a:moveTo>
                  <a:pt x="1846005" y="767209"/>
                </a:moveTo>
                <a:cubicBezTo>
                  <a:pt x="1846005" y="767209"/>
                  <a:pt x="1846005" y="767022"/>
                  <a:pt x="1846005" y="766898"/>
                </a:cubicBezTo>
                <a:cubicBezTo>
                  <a:pt x="1846005" y="766898"/>
                  <a:pt x="1846068" y="766898"/>
                  <a:pt x="1846130" y="766898"/>
                </a:cubicBezTo>
                <a:cubicBezTo>
                  <a:pt x="1846566" y="766960"/>
                  <a:pt x="1847125" y="767085"/>
                  <a:pt x="1847809" y="767085"/>
                </a:cubicBezTo>
                <a:lnTo>
                  <a:pt x="1847809" y="767085"/>
                </a:lnTo>
                <a:cubicBezTo>
                  <a:pt x="1847809" y="767085"/>
                  <a:pt x="1847996" y="767022"/>
                  <a:pt x="1848120" y="766960"/>
                </a:cubicBezTo>
                <a:cubicBezTo>
                  <a:pt x="1849674" y="768701"/>
                  <a:pt x="1852285" y="767209"/>
                  <a:pt x="1853715" y="768079"/>
                </a:cubicBezTo>
                <a:cubicBezTo>
                  <a:pt x="1852472" y="769199"/>
                  <a:pt x="1846938" y="769696"/>
                  <a:pt x="1846005" y="767147"/>
                </a:cubicBezTo>
                <a:moveTo>
                  <a:pt x="1907312" y="778712"/>
                </a:moveTo>
                <a:cubicBezTo>
                  <a:pt x="1907312" y="779271"/>
                  <a:pt x="1907002" y="779396"/>
                  <a:pt x="1906815" y="779707"/>
                </a:cubicBezTo>
                <a:cubicBezTo>
                  <a:pt x="1906691" y="779769"/>
                  <a:pt x="1906628" y="779831"/>
                  <a:pt x="1906504" y="779893"/>
                </a:cubicBezTo>
                <a:cubicBezTo>
                  <a:pt x="1906380" y="779893"/>
                  <a:pt x="1906256" y="780017"/>
                  <a:pt x="1906131" y="780142"/>
                </a:cubicBezTo>
                <a:lnTo>
                  <a:pt x="1906256" y="779831"/>
                </a:lnTo>
                <a:cubicBezTo>
                  <a:pt x="1905012" y="778650"/>
                  <a:pt x="1906194" y="777468"/>
                  <a:pt x="1907375" y="778650"/>
                </a:cubicBezTo>
                <a:moveTo>
                  <a:pt x="1901717" y="779271"/>
                </a:moveTo>
                <a:lnTo>
                  <a:pt x="1901717" y="779271"/>
                </a:lnTo>
                <a:cubicBezTo>
                  <a:pt x="1902152" y="779396"/>
                  <a:pt x="1902339" y="779769"/>
                  <a:pt x="1902276" y="780391"/>
                </a:cubicBezTo>
                <a:lnTo>
                  <a:pt x="1902463" y="780515"/>
                </a:lnTo>
                <a:cubicBezTo>
                  <a:pt x="1902463" y="780515"/>
                  <a:pt x="1902027" y="780453"/>
                  <a:pt x="1901841" y="780328"/>
                </a:cubicBezTo>
                <a:cubicBezTo>
                  <a:pt x="1901530" y="780142"/>
                  <a:pt x="1901281" y="779831"/>
                  <a:pt x="1901095" y="779396"/>
                </a:cubicBezTo>
                <a:cubicBezTo>
                  <a:pt x="1901157" y="779396"/>
                  <a:pt x="1901281" y="779396"/>
                  <a:pt x="1901344" y="779334"/>
                </a:cubicBezTo>
                <a:cubicBezTo>
                  <a:pt x="1901468" y="779334"/>
                  <a:pt x="1901592" y="779271"/>
                  <a:pt x="1901717" y="779209"/>
                </a:cubicBezTo>
                <a:moveTo>
                  <a:pt x="1895561" y="775976"/>
                </a:moveTo>
                <a:cubicBezTo>
                  <a:pt x="1898172" y="775665"/>
                  <a:pt x="1899914" y="776349"/>
                  <a:pt x="1901095" y="777530"/>
                </a:cubicBezTo>
                <a:cubicBezTo>
                  <a:pt x="1901095" y="777530"/>
                  <a:pt x="1900971" y="777530"/>
                  <a:pt x="1900909" y="777530"/>
                </a:cubicBezTo>
                <a:cubicBezTo>
                  <a:pt x="1900597" y="777593"/>
                  <a:pt x="1900286" y="777655"/>
                  <a:pt x="1900038" y="777717"/>
                </a:cubicBezTo>
                <a:cubicBezTo>
                  <a:pt x="1899043" y="777344"/>
                  <a:pt x="1898048" y="777530"/>
                  <a:pt x="1897177" y="777655"/>
                </a:cubicBezTo>
                <a:cubicBezTo>
                  <a:pt x="1896556" y="777779"/>
                  <a:pt x="1895996" y="777779"/>
                  <a:pt x="1895499" y="777655"/>
                </a:cubicBezTo>
                <a:lnTo>
                  <a:pt x="1895499" y="775852"/>
                </a:lnTo>
                <a:close/>
                <a:moveTo>
                  <a:pt x="1886670" y="774235"/>
                </a:moveTo>
                <a:cubicBezTo>
                  <a:pt x="1887478" y="772618"/>
                  <a:pt x="1888846" y="774981"/>
                  <a:pt x="1890587" y="774235"/>
                </a:cubicBezTo>
                <a:cubicBezTo>
                  <a:pt x="1890462" y="775105"/>
                  <a:pt x="1889219" y="774795"/>
                  <a:pt x="1888349" y="774795"/>
                </a:cubicBezTo>
                <a:lnTo>
                  <a:pt x="1888349" y="775043"/>
                </a:lnTo>
                <a:cubicBezTo>
                  <a:pt x="1887851" y="774919"/>
                  <a:pt x="1887291" y="774670"/>
                  <a:pt x="1886732" y="774421"/>
                </a:cubicBezTo>
                <a:cubicBezTo>
                  <a:pt x="1886732" y="774421"/>
                  <a:pt x="1886608" y="774359"/>
                  <a:pt x="1886545" y="774359"/>
                </a:cubicBezTo>
                <a:lnTo>
                  <a:pt x="1886670" y="774359"/>
                </a:lnTo>
                <a:close/>
                <a:moveTo>
                  <a:pt x="1865405" y="768701"/>
                </a:moveTo>
                <a:cubicBezTo>
                  <a:pt x="1865094" y="769696"/>
                  <a:pt x="1865094" y="771002"/>
                  <a:pt x="1864286" y="771437"/>
                </a:cubicBezTo>
                <a:cubicBezTo>
                  <a:pt x="1861799" y="771437"/>
                  <a:pt x="1863602" y="770193"/>
                  <a:pt x="1862607" y="769261"/>
                </a:cubicBezTo>
                <a:cubicBezTo>
                  <a:pt x="1861302" y="769385"/>
                  <a:pt x="1861550" y="771188"/>
                  <a:pt x="1859809" y="770877"/>
                </a:cubicBezTo>
                <a:cubicBezTo>
                  <a:pt x="1859312" y="770256"/>
                  <a:pt x="1859063" y="769385"/>
                  <a:pt x="1859249" y="768079"/>
                </a:cubicBezTo>
                <a:cubicBezTo>
                  <a:pt x="1861737" y="767831"/>
                  <a:pt x="1863415" y="768390"/>
                  <a:pt x="1865405" y="768701"/>
                </a:cubicBezTo>
                <a:moveTo>
                  <a:pt x="1879955" y="777593"/>
                </a:moveTo>
                <a:cubicBezTo>
                  <a:pt x="1876659" y="777966"/>
                  <a:pt x="1874607" y="776971"/>
                  <a:pt x="1872680" y="775976"/>
                </a:cubicBezTo>
                <a:cubicBezTo>
                  <a:pt x="1870379" y="775727"/>
                  <a:pt x="1871623" y="774919"/>
                  <a:pt x="1870814" y="774546"/>
                </a:cubicBezTo>
                <a:cubicBezTo>
                  <a:pt x="1870068" y="774173"/>
                  <a:pt x="1868265" y="774297"/>
                  <a:pt x="1866338" y="774048"/>
                </a:cubicBezTo>
                <a:cubicBezTo>
                  <a:pt x="1864411" y="773800"/>
                  <a:pt x="1858752" y="772681"/>
                  <a:pt x="1859312" y="772245"/>
                </a:cubicBezTo>
                <a:cubicBezTo>
                  <a:pt x="1860244" y="771561"/>
                  <a:pt x="1864411" y="772494"/>
                  <a:pt x="1865032" y="772494"/>
                </a:cubicBezTo>
                <a:cubicBezTo>
                  <a:pt x="1865654" y="772494"/>
                  <a:pt x="1869260" y="773240"/>
                  <a:pt x="1870814" y="773364"/>
                </a:cubicBezTo>
                <a:cubicBezTo>
                  <a:pt x="1872369" y="773489"/>
                  <a:pt x="1873426" y="773613"/>
                  <a:pt x="1874483" y="773800"/>
                </a:cubicBezTo>
                <a:cubicBezTo>
                  <a:pt x="1875478" y="773924"/>
                  <a:pt x="1877840" y="775043"/>
                  <a:pt x="1878835" y="775976"/>
                </a:cubicBezTo>
                <a:lnTo>
                  <a:pt x="1878835" y="775976"/>
                </a:lnTo>
                <a:cubicBezTo>
                  <a:pt x="1879270" y="776162"/>
                  <a:pt x="1879644" y="776411"/>
                  <a:pt x="1879955" y="776722"/>
                </a:cubicBezTo>
                <a:lnTo>
                  <a:pt x="1879955" y="777593"/>
                </a:lnTo>
                <a:close/>
                <a:moveTo>
                  <a:pt x="1905634" y="783810"/>
                </a:moveTo>
                <a:cubicBezTo>
                  <a:pt x="1902152" y="783624"/>
                  <a:pt x="1897738" y="784867"/>
                  <a:pt x="1896680" y="781510"/>
                </a:cubicBezTo>
                <a:cubicBezTo>
                  <a:pt x="1889281" y="781821"/>
                  <a:pt x="1885861" y="778214"/>
                  <a:pt x="1881074" y="775976"/>
                </a:cubicBezTo>
                <a:lnTo>
                  <a:pt x="1881074" y="776225"/>
                </a:lnTo>
                <a:cubicBezTo>
                  <a:pt x="1880514" y="775727"/>
                  <a:pt x="1879893" y="775230"/>
                  <a:pt x="1879209" y="774857"/>
                </a:cubicBezTo>
                <a:lnTo>
                  <a:pt x="1879395" y="774857"/>
                </a:lnTo>
                <a:cubicBezTo>
                  <a:pt x="1880887" y="773551"/>
                  <a:pt x="1884120" y="775292"/>
                  <a:pt x="1886110" y="775416"/>
                </a:cubicBezTo>
                <a:lnTo>
                  <a:pt x="1886110" y="775292"/>
                </a:lnTo>
                <a:cubicBezTo>
                  <a:pt x="1886110" y="775292"/>
                  <a:pt x="1886173" y="775292"/>
                  <a:pt x="1886234" y="775354"/>
                </a:cubicBezTo>
                <a:cubicBezTo>
                  <a:pt x="1886732" y="775603"/>
                  <a:pt x="1887229" y="775789"/>
                  <a:pt x="1887789" y="775976"/>
                </a:cubicBezTo>
                <a:cubicBezTo>
                  <a:pt x="1888286" y="777779"/>
                  <a:pt x="1886048" y="776722"/>
                  <a:pt x="1884991" y="776971"/>
                </a:cubicBezTo>
                <a:cubicBezTo>
                  <a:pt x="1886732" y="779147"/>
                  <a:pt x="1891022" y="778650"/>
                  <a:pt x="1894380" y="779147"/>
                </a:cubicBezTo>
                <a:cubicBezTo>
                  <a:pt x="1894380" y="779147"/>
                  <a:pt x="1894380" y="779147"/>
                  <a:pt x="1894380" y="779147"/>
                </a:cubicBezTo>
                <a:cubicBezTo>
                  <a:pt x="1894939" y="779458"/>
                  <a:pt x="1895499" y="779520"/>
                  <a:pt x="1896059" y="779520"/>
                </a:cubicBezTo>
                <a:cubicBezTo>
                  <a:pt x="1896618" y="779520"/>
                  <a:pt x="1897115" y="779458"/>
                  <a:pt x="1897551" y="779334"/>
                </a:cubicBezTo>
                <a:cubicBezTo>
                  <a:pt x="1898359" y="779209"/>
                  <a:pt x="1899043" y="779085"/>
                  <a:pt x="1899665" y="779334"/>
                </a:cubicBezTo>
                <a:cubicBezTo>
                  <a:pt x="1899727" y="779334"/>
                  <a:pt x="1899851" y="779396"/>
                  <a:pt x="1899914" y="779458"/>
                </a:cubicBezTo>
                <a:cubicBezTo>
                  <a:pt x="1900224" y="780204"/>
                  <a:pt x="1900660" y="780888"/>
                  <a:pt x="1901219" y="781199"/>
                </a:cubicBezTo>
                <a:cubicBezTo>
                  <a:pt x="1901655" y="781448"/>
                  <a:pt x="1902090" y="781572"/>
                  <a:pt x="1902587" y="781572"/>
                </a:cubicBezTo>
                <a:cubicBezTo>
                  <a:pt x="1902711" y="781572"/>
                  <a:pt x="1902836" y="781572"/>
                  <a:pt x="1902960" y="781572"/>
                </a:cubicBezTo>
                <a:lnTo>
                  <a:pt x="1902836" y="781945"/>
                </a:lnTo>
                <a:cubicBezTo>
                  <a:pt x="1903644" y="782256"/>
                  <a:pt x="1905758" y="781323"/>
                  <a:pt x="1905634" y="782567"/>
                </a:cubicBezTo>
                <a:cubicBezTo>
                  <a:pt x="1906566" y="782380"/>
                  <a:pt x="1906815" y="781634"/>
                  <a:pt x="1906753" y="780515"/>
                </a:cubicBezTo>
                <a:cubicBezTo>
                  <a:pt x="1906753" y="780515"/>
                  <a:pt x="1906753" y="780515"/>
                  <a:pt x="1906815" y="780515"/>
                </a:cubicBezTo>
                <a:cubicBezTo>
                  <a:pt x="1907002" y="780391"/>
                  <a:pt x="1907126" y="780328"/>
                  <a:pt x="1907312" y="780204"/>
                </a:cubicBezTo>
                <a:lnTo>
                  <a:pt x="1907312" y="780328"/>
                </a:lnTo>
                <a:cubicBezTo>
                  <a:pt x="1908494" y="781821"/>
                  <a:pt x="1912722" y="780204"/>
                  <a:pt x="1912908" y="782629"/>
                </a:cubicBezTo>
                <a:lnTo>
                  <a:pt x="1912908" y="782629"/>
                </a:lnTo>
                <a:cubicBezTo>
                  <a:pt x="1912536" y="782691"/>
                  <a:pt x="1912162" y="782629"/>
                  <a:pt x="1911727" y="782567"/>
                </a:cubicBezTo>
                <a:cubicBezTo>
                  <a:pt x="1911292" y="782442"/>
                  <a:pt x="1910857" y="782380"/>
                  <a:pt x="1910359" y="782380"/>
                </a:cubicBezTo>
                <a:cubicBezTo>
                  <a:pt x="1910111" y="782380"/>
                  <a:pt x="1909862" y="782629"/>
                  <a:pt x="1909924" y="782878"/>
                </a:cubicBezTo>
                <a:cubicBezTo>
                  <a:pt x="1909924" y="783126"/>
                  <a:pt x="1910111" y="783313"/>
                  <a:pt x="1910421" y="783313"/>
                </a:cubicBezTo>
                <a:cubicBezTo>
                  <a:pt x="1910795" y="783313"/>
                  <a:pt x="1911167" y="783313"/>
                  <a:pt x="1911541" y="783437"/>
                </a:cubicBezTo>
                <a:cubicBezTo>
                  <a:pt x="1911913" y="783499"/>
                  <a:pt x="1912349" y="783624"/>
                  <a:pt x="1912784" y="783624"/>
                </a:cubicBezTo>
                <a:cubicBezTo>
                  <a:pt x="1912784" y="783624"/>
                  <a:pt x="1912908" y="783624"/>
                  <a:pt x="1912971" y="783624"/>
                </a:cubicBezTo>
                <a:lnTo>
                  <a:pt x="1912971" y="783624"/>
                </a:lnTo>
                <a:cubicBezTo>
                  <a:pt x="1914028" y="783499"/>
                  <a:pt x="1914214" y="784308"/>
                  <a:pt x="1915209" y="784183"/>
                </a:cubicBezTo>
                <a:cubicBezTo>
                  <a:pt x="1914152" y="788163"/>
                  <a:pt x="1908867" y="783810"/>
                  <a:pt x="1905696" y="783686"/>
                </a:cubicBezTo>
                <a:moveTo>
                  <a:pt x="1913966" y="780391"/>
                </a:moveTo>
                <a:cubicBezTo>
                  <a:pt x="1914774" y="778960"/>
                  <a:pt x="1916888" y="780826"/>
                  <a:pt x="1917883" y="780950"/>
                </a:cubicBezTo>
                <a:cubicBezTo>
                  <a:pt x="1916950" y="782567"/>
                  <a:pt x="1914836" y="780701"/>
                  <a:pt x="1913966" y="780391"/>
                </a:cubicBezTo>
                <a:moveTo>
                  <a:pt x="1929635" y="783810"/>
                </a:moveTo>
                <a:cubicBezTo>
                  <a:pt x="1929386" y="784494"/>
                  <a:pt x="1928888" y="784930"/>
                  <a:pt x="1927956" y="784867"/>
                </a:cubicBezTo>
                <a:cubicBezTo>
                  <a:pt x="1927707" y="783686"/>
                  <a:pt x="1928764" y="783810"/>
                  <a:pt x="1929635" y="783810"/>
                </a:cubicBezTo>
                <a:moveTo>
                  <a:pt x="1923479" y="787665"/>
                </a:moveTo>
                <a:cubicBezTo>
                  <a:pt x="1922608" y="788847"/>
                  <a:pt x="1920494" y="786608"/>
                  <a:pt x="1920183" y="785427"/>
                </a:cubicBezTo>
                <a:lnTo>
                  <a:pt x="1922546" y="785427"/>
                </a:lnTo>
                <a:cubicBezTo>
                  <a:pt x="1922546" y="785427"/>
                  <a:pt x="1922422" y="785800"/>
                  <a:pt x="1922546" y="785924"/>
                </a:cubicBezTo>
                <a:cubicBezTo>
                  <a:pt x="1922733" y="786297"/>
                  <a:pt x="1923106" y="786733"/>
                  <a:pt x="1923479" y="787168"/>
                </a:cubicBezTo>
                <a:lnTo>
                  <a:pt x="1923479" y="787168"/>
                </a:lnTo>
                <a:lnTo>
                  <a:pt x="1923479" y="787665"/>
                </a:lnTo>
                <a:close/>
                <a:moveTo>
                  <a:pt x="1924163" y="786484"/>
                </a:moveTo>
                <a:cubicBezTo>
                  <a:pt x="1924163" y="786484"/>
                  <a:pt x="1923789" y="786049"/>
                  <a:pt x="1923603" y="785800"/>
                </a:cubicBezTo>
                <a:cubicBezTo>
                  <a:pt x="1923914" y="785303"/>
                  <a:pt x="1925033" y="785365"/>
                  <a:pt x="1925157" y="786049"/>
                </a:cubicBezTo>
                <a:lnTo>
                  <a:pt x="1925282" y="786049"/>
                </a:lnTo>
                <a:cubicBezTo>
                  <a:pt x="1925282" y="786049"/>
                  <a:pt x="1925033" y="786173"/>
                  <a:pt x="1924909" y="786235"/>
                </a:cubicBezTo>
                <a:cubicBezTo>
                  <a:pt x="1924660" y="786360"/>
                  <a:pt x="1924411" y="786422"/>
                  <a:pt x="1924225" y="786546"/>
                </a:cubicBezTo>
                <a:lnTo>
                  <a:pt x="1924225" y="786546"/>
                </a:lnTo>
                <a:close/>
                <a:moveTo>
                  <a:pt x="1924598" y="788225"/>
                </a:moveTo>
                <a:lnTo>
                  <a:pt x="1924598" y="788225"/>
                </a:lnTo>
                <a:cubicBezTo>
                  <a:pt x="1924598" y="788225"/>
                  <a:pt x="1924660" y="788038"/>
                  <a:pt x="1924660" y="787976"/>
                </a:cubicBezTo>
                <a:lnTo>
                  <a:pt x="1924660" y="787417"/>
                </a:lnTo>
                <a:cubicBezTo>
                  <a:pt x="1924660" y="787417"/>
                  <a:pt x="1925095" y="787230"/>
                  <a:pt x="1925282" y="787168"/>
                </a:cubicBezTo>
                <a:cubicBezTo>
                  <a:pt x="1925468" y="787106"/>
                  <a:pt x="1925655" y="787044"/>
                  <a:pt x="1925780" y="786919"/>
                </a:cubicBezTo>
                <a:lnTo>
                  <a:pt x="1925780" y="787230"/>
                </a:lnTo>
                <a:cubicBezTo>
                  <a:pt x="1929012" y="788225"/>
                  <a:pt x="1930069" y="788474"/>
                  <a:pt x="1933490" y="788847"/>
                </a:cubicBezTo>
                <a:cubicBezTo>
                  <a:pt x="1932060" y="792266"/>
                  <a:pt x="1927272" y="788722"/>
                  <a:pt x="1924536" y="788287"/>
                </a:cubicBezTo>
                <a:moveTo>
                  <a:pt x="1942443" y="792080"/>
                </a:moveTo>
                <a:cubicBezTo>
                  <a:pt x="1940826" y="790712"/>
                  <a:pt x="1938774" y="789904"/>
                  <a:pt x="1935728" y="788722"/>
                </a:cubicBezTo>
                <a:cubicBezTo>
                  <a:pt x="1939583" y="787354"/>
                  <a:pt x="1943873" y="788847"/>
                  <a:pt x="1948039" y="789904"/>
                </a:cubicBezTo>
                <a:cubicBezTo>
                  <a:pt x="1947044" y="791458"/>
                  <a:pt x="1943562" y="790650"/>
                  <a:pt x="1942443" y="792080"/>
                </a:cubicBezTo>
                <a:moveTo>
                  <a:pt x="1948598" y="792080"/>
                </a:moveTo>
                <a:cubicBezTo>
                  <a:pt x="1950651" y="790774"/>
                  <a:pt x="1953324" y="792764"/>
                  <a:pt x="1953635" y="794878"/>
                </a:cubicBezTo>
                <a:cubicBezTo>
                  <a:pt x="1951085" y="794878"/>
                  <a:pt x="1948598" y="794754"/>
                  <a:pt x="1948598" y="792080"/>
                </a:cubicBezTo>
                <a:moveTo>
                  <a:pt x="1963956" y="795811"/>
                </a:moveTo>
                <a:cubicBezTo>
                  <a:pt x="1961345" y="795002"/>
                  <a:pt x="1963583" y="793883"/>
                  <a:pt x="1964329" y="794007"/>
                </a:cubicBezTo>
                <a:cubicBezTo>
                  <a:pt x="1964329" y="794007"/>
                  <a:pt x="1967687" y="796184"/>
                  <a:pt x="1969242" y="796308"/>
                </a:cubicBezTo>
                <a:cubicBezTo>
                  <a:pt x="1970796" y="796432"/>
                  <a:pt x="1966568" y="796557"/>
                  <a:pt x="1963956" y="795811"/>
                </a:cubicBezTo>
                <a:moveTo>
                  <a:pt x="1976143" y="797987"/>
                </a:moveTo>
                <a:cubicBezTo>
                  <a:pt x="1973843" y="797489"/>
                  <a:pt x="1970858" y="796432"/>
                  <a:pt x="1972039" y="796184"/>
                </a:cubicBezTo>
                <a:cubicBezTo>
                  <a:pt x="1973221" y="795935"/>
                  <a:pt x="1975645" y="796059"/>
                  <a:pt x="1975645" y="796059"/>
                </a:cubicBezTo>
                <a:cubicBezTo>
                  <a:pt x="1976454" y="796308"/>
                  <a:pt x="1978506" y="798546"/>
                  <a:pt x="1976143" y="797987"/>
                </a:cubicBezTo>
                <a:moveTo>
                  <a:pt x="1984163" y="798795"/>
                </a:moveTo>
                <a:cubicBezTo>
                  <a:pt x="1983666" y="797614"/>
                  <a:pt x="1985221" y="797862"/>
                  <a:pt x="1986900" y="798546"/>
                </a:cubicBezTo>
                <a:cubicBezTo>
                  <a:pt x="1988579" y="799168"/>
                  <a:pt x="1984412" y="799230"/>
                  <a:pt x="1984163" y="798795"/>
                </a:cubicBezTo>
                <a:moveTo>
                  <a:pt x="3895125" y="211529"/>
                </a:moveTo>
                <a:cubicBezTo>
                  <a:pt x="3888845" y="206617"/>
                  <a:pt x="3888036" y="196296"/>
                  <a:pt x="3882316" y="190886"/>
                </a:cubicBezTo>
                <a:cubicBezTo>
                  <a:pt x="3882440" y="184979"/>
                  <a:pt x="3878212" y="180130"/>
                  <a:pt x="3875041" y="175839"/>
                </a:cubicBezTo>
                <a:cubicBezTo>
                  <a:pt x="3872865" y="170181"/>
                  <a:pt x="3872865" y="165704"/>
                  <a:pt x="3869445" y="161352"/>
                </a:cubicBezTo>
                <a:cubicBezTo>
                  <a:pt x="3867953" y="159860"/>
                  <a:pt x="3868078" y="162844"/>
                  <a:pt x="3866087" y="162533"/>
                </a:cubicBezTo>
                <a:cubicBezTo>
                  <a:pt x="3864782" y="161912"/>
                  <a:pt x="3864284" y="160606"/>
                  <a:pt x="3862170" y="160855"/>
                </a:cubicBezTo>
                <a:cubicBezTo>
                  <a:pt x="3859061" y="162222"/>
                  <a:pt x="3859124" y="164523"/>
                  <a:pt x="3856574" y="166450"/>
                </a:cubicBezTo>
                <a:cubicBezTo>
                  <a:pt x="3856636" y="166388"/>
                  <a:pt x="3855455" y="166202"/>
                  <a:pt x="3854336" y="166948"/>
                </a:cubicBezTo>
                <a:cubicBezTo>
                  <a:pt x="3853279" y="167694"/>
                  <a:pt x="3852906" y="169000"/>
                  <a:pt x="3851538" y="168627"/>
                </a:cubicBezTo>
                <a:cubicBezTo>
                  <a:pt x="3850792" y="166264"/>
                  <a:pt x="3849424" y="164399"/>
                  <a:pt x="3848180" y="162533"/>
                </a:cubicBezTo>
                <a:cubicBezTo>
                  <a:pt x="3846564" y="160917"/>
                  <a:pt x="3846750" y="164336"/>
                  <a:pt x="3844263" y="163590"/>
                </a:cubicBezTo>
                <a:cubicBezTo>
                  <a:pt x="3842895" y="162222"/>
                  <a:pt x="3841963" y="161974"/>
                  <a:pt x="3839787" y="162533"/>
                </a:cubicBezTo>
                <a:cubicBezTo>
                  <a:pt x="3837921" y="163652"/>
                  <a:pt x="3837673" y="166388"/>
                  <a:pt x="3835869" y="167570"/>
                </a:cubicBezTo>
                <a:cubicBezTo>
                  <a:pt x="3833507" y="166015"/>
                  <a:pt x="3833444" y="168378"/>
                  <a:pt x="3831952" y="169248"/>
                </a:cubicBezTo>
                <a:cubicBezTo>
                  <a:pt x="3830709" y="171300"/>
                  <a:pt x="3828532" y="169062"/>
                  <a:pt x="3827476" y="170865"/>
                </a:cubicBezTo>
                <a:cubicBezTo>
                  <a:pt x="3826418" y="182181"/>
                  <a:pt x="3822937" y="190886"/>
                  <a:pt x="3821879" y="202140"/>
                </a:cubicBezTo>
                <a:cubicBezTo>
                  <a:pt x="3818708" y="205311"/>
                  <a:pt x="3818149" y="209913"/>
                  <a:pt x="3816843" y="213830"/>
                </a:cubicBezTo>
                <a:cubicBezTo>
                  <a:pt x="3813983" y="222659"/>
                  <a:pt x="3811185" y="230991"/>
                  <a:pt x="3809009" y="239509"/>
                </a:cubicBezTo>
                <a:cubicBezTo>
                  <a:pt x="3807827" y="244110"/>
                  <a:pt x="3805838" y="248027"/>
                  <a:pt x="3804532" y="252380"/>
                </a:cubicBezTo>
                <a:cubicBezTo>
                  <a:pt x="3802915" y="257727"/>
                  <a:pt x="3802107" y="261209"/>
                  <a:pt x="3800614" y="265313"/>
                </a:cubicBezTo>
                <a:cubicBezTo>
                  <a:pt x="3796511" y="276442"/>
                  <a:pt x="3793216" y="287883"/>
                  <a:pt x="3789423" y="298764"/>
                </a:cubicBezTo>
                <a:cubicBezTo>
                  <a:pt x="3787806" y="303490"/>
                  <a:pt x="3786873" y="308837"/>
                  <a:pt x="3784946" y="312816"/>
                </a:cubicBezTo>
                <a:cubicBezTo>
                  <a:pt x="3784138" y="314433"/>
                  <a:pt x="3782335" y="315614"/>
                  <a:pt x="3781589" y="317231"/>
                </a:cubicBezTo>
                <a:cubicBezTo>
                  <a:pt x="3780469" y="319780"/>
                  <a:pt x="3779785" y="323200"/>
                  <a:pt x="3778790" y="326247"/>
                </a:cubicBezTo>
                <a:cubicBezTo>
                  <a:pt x="3776614" y="332651"/>
                  <a:pt x="3774997" y="338433"/>
                  <a:pt x="3773195" y="345148"/>
                </a:cubicBezTo>
                <a:cubicBezTo>
                  <a:pt x="3772324" y="348382"/>
                  <a:pt x="3771080" y="351615"/>
                  <a:pt x="3770396" y="354662"/>
                </a:cubicBezTo>
                <a:cubicBezTo>
                  <a:pt x="3769961" y="356651"/>
                  <a:pt x="3770210" y="358765"/>
                  <a:pt x="3769837" y="360817"/>
                </a:cubicBezTo>
                <a:cubicBezTo>
                  <a:pt x="3768780" y="366848"/>
                  <a:pt x="3766106" y="373190"/>
                  <a:pt x="3764241" y="379222"/>
                </a:cubicBezTo>
                <a:cubicBezTo>
                  <a:pt x="3763308" y="382268"/>
                  <a:pt x="3762562" y="385315"/>
                  <a:pt x="3761443" y="388175"/>
                </a:cubicBezTo>
                <a:cubicBezTo>
                  <a:pt x="3760324" y="391098"/>
                  <a:pt x="3758707" y="393771"/>
                  <a:pt x="3757526" y="396631"/>
                </a:cubicBezTo>
                <a:cubicBezTo>
                  <a:pt x="3753981" y="405212"/>
                  <a:pt x="3751433" y="414725"/>
                  <a:pt x="3749132" y="423989"/>
                </a:cubicBezTo>
                <a:cubicBezTo>
                  <a:pt x="3748324" y="427223"/>
                  <a:pt x="3746645" y="429896"/>
                  <a:pt x="3745774" y="432881"/>
                </a:cubicBezTo>
                <a:cubicBezTo>
                  <a:pt x="3744655" y="436985"/>
                  <a:pt x="3744220" y="441213"/>
                  <a:pt x="3742977" y="445192"/>
                </a:cubicBezTo>
                <a:cubicBezTo>
                  <a:pt x="3741857" y="448798"/>
                  <a:pt x="3741608" y="454021"/>
                  <a:pt x="3738499" y="455824"/>
                </a:cubicBezTo>
                <a:cubicBezTo>
                  <a:pt x="3738251" y="464653"/>
                  <a:pt x="3736012" y="474788"/>
                  <a:pt x="3733463" y="483742"/>
                </a:cubicBezTo>
                <a:cubicBezTo>
                  <a:pt x="3731535" y="490457"/>
                  <a:pt x="3729422" y="496799"/>
                  <a:pt x="3727308" y="503204"/>
                </a:cubicBezTo>
                <a:cubicBezTo>
                  <a:pt x="3726810" y="504634"/>
                  <a:pt x="3726872" y="508178"/>
                  <a:pt x="3724696" y="508240"/>
                </a:cubicBezTo>
                <a:cubicBezTo>
                  <a:pt x="3724696" y="508053"/>
                  <a:pt x="3724634" y="507867"/>
                  <a:pt x="3724634" y="507680"/>
                </a:cubicBezTo>
                <a:lnTo>
                  <a:pt x="3724634" y="507369"/>
                </a:lnTo>
                <a:cubicBezTo>
                  <a:pt x="3724634" y="507369"/>
                  <a:pt x="3724385" y="507058"/>
                  <a:pt x="3724199" y="507058"/>
                </a:cubicBezTo>
                <a:cubicBezTo>
                  <a:pt x="3724012" y="507058"/>
                  <a:pt x="3723888" y="507245"/>
                  <a:pt x="3723888" y="507432"/>
                </a:cubicBezTo>
                <a:lnTo>
                  <a:pt x="3723888" y="507742"/>
                </a:lnTo>
                <a:cubicBezTo>
                  <a:pt x="3723950" y="508116"/>
                  <a:pt x="3724012" y="508426"/>
                  <a:pt x="3724137" y="508737"/>
                </a:cubicBezTo>
                <a:lnTo>
                  <a:pt x="3723950" y="508737"/>
                </a:lnTo>
                <a:cubicBezTo>
                  <a:pt x="3722582" y="511846"/>
                  <a:pt x="3721587" y="515390"/>
                  <a:pt x="3721152" y="519370"/>
                </a:cubicBezTo>
                <a:lnTo>
                  <a:pt x="3721338" y="519370"/>
                </a:lnTo>
                <a:cubicBezTo>
                  <a:pt x="3720779" y="520054"/>
                  <a:pt x="3720530" y="520862"/>
                  <a:pt x="3720344" y="521732"/>
                </a:cubicBezTo>
                <a:lnTo>
                  <a:pt x="3720344" y="522105"/>
                </a:lnTo>
                <a:cubicBezTo>
                  <a:pt x="3720344" y="522105"/>
                  <a:pt x="3720282" y="522105"/>
                  <a:pt x="3720282" y="522105"/>
                </a:cubicBezTo>
                <a:cubicBezTo>
                  <a:pt x="3719784" y="522976"/>
                  <a:pt x="3719660" y="524282"/>
                  <a:pt x="3719473" y="525525"/>
                </a:cubicBezTo>
                <a:lnTo>
                  <a:pt x="3719660" y="525525"/>
                </a:lnTo>
                <a:cubicBezTo>
                  <a:pt x="3718913" y="526769"/>
                  <a:pt x="3718603" y="528261"/>
                  <a:pt x="3718292" y="529691"/>
                </a:cubicBezTo>
                <a:cubicBezTo>
                  <a:pt x="3718167" y="530313"/>
                  <a:pt x="3718043" y="530935"/>
                  <a:pt x="3717919" y="531494"/>
                </a:cubicBezTo>
                <a:cubicBezTo>
                  <a:pt x="3717857" y="531743"/>
                  <a:pt x="3717981" y="531992"/>
                  <a:pt x="3718229" y="532054"/>
                </a:cubicBezTo>
                <a:cubicBezTo>
                  <a:pt x="3718229" y="532054"/>
                  <a:pt x="3718292" y="532054"/>
                  <a:pt x="3718354" y="532054"/>
                </a:cubicBezTo>
                <a:cubicBezTo>
                  <a:pt x="3718541" y="532054"/>
                  <a:pt x="3718727" y="531929"/>
                  <a:pt x="3718790" y="531743"/>
                </a:cubicBezTo>
                <a:cubicBezTo>
                  <a:pt x="3718975" y="531121"/>
                  <a:pt x="3719100" y="530499"/>
                  <a:pt x="3719224" y="529878"/>
                </a:cubicBezTo>
                <a:cubicBezTo>
                  <a:pt x="3719411" y="528883"/>
                  <a:pt x="3719660" y="527826"/>
                  <a:pt x="3719971" y="526955"/>
                </a:cubicBezTo>
                <a:cubicBezTo>
                  <a:pt x="3719536" y="537277"/>
                  <a:pt x="3717048" y="549899"/>
                  <a:pt x="3712758" y="557858"/>
                </a:cubicBezTo>
                <a:lnTo>
                  <a:pt x="3712758" y="556800"/>
                </a:lnTo>
                <a:lnTo>
                  <a:pt x="3712510" y="556800"/>
                </a:lnTo>
                <a:cubicBezTo>
                  <a:pt x="3713069" y="555433"/>
                  <a:pt x="3713318" y="554127"/>
                  <a:pt x="3713504" y="552821"/>
                </a:cubicBezTo>
                <a:lnTo>
                  <a:pt x="3713628" y="552137"/>
                </a:lnTo>
                <a:cubicBezTo>
                  <a:pt x="3713691" y="551826"/>
                  <a:pt x="3713442" y="551453"/>
                  <a:pt x="3713131" y="551391"/>
                </a:cubicBezTo>
                <a:cubicBezTo>
                  <a:pt x="3712758" y="551329"/>
                  <a:pt x="3712447" y="551578"/>
                  <a:pt x="3712385" y="551888"/>
                </a:cubicBezTo>
                <a:lnTo>
                  <a:pt x="3712261" y="552572"/>
                </a:lnTo>
                <a:cubicBezTo>
                  <a:pt x="3712012" y="553878"/>
                  <a:pt x="3711826" y="555059"/>
                  <a:pt x="3711328" y="556241"/>
                </a:cubicBezTo>
                <a:cubicBezTo>
                  <a:pt x="3711328" y="556303"/>
                  <a:pt x="3711328" y="556365"/>
                  <a:pt x="3711328" y="556490"/>
                </a:cubicBezTo>
                <a:cubicBezTo>
                  <a:pt x="3709089" y="562148"/>
                  <a:pt x="3708157" y="568987"/>
                  <a:pt x="3706602" y="575143"/>
                </a:cubicBezTo>
                <a:lnTo>
                  <a:pt x="3706602" y="575143"/>
                </a:lnTo>
                <a:lnTo>
                  <a:pt x="3706602" y="575143"/>
                </a:lnTo>
                <a:cubicBezTo>
                  <a:pt x="3706043" y="576573"/>
                  <a:pt x="3705483" y="578003"/>
                  <a:pt x="3705483" y="579620"/>
                </a:cubicBezTo>
                <a:lnTo>
                  <a:pt x="3705483" y="579620"/>
                </a:lnTo>
                <a:cubicBezTo>
                  <a:pt x="3703618" y="586459"/>
                  <a:pt x="3701255" y="593299"/>
                  <a:pt x="3699887" y="599703"/>
                </a:cubicBezTo>
                <a:cubicBezTo>
                  <a:pt x="3699390" y="602003"/>
                  <a:pt x="3699825" y="604677"/>
                  <a:pt x="3699328" y="606978"/>
                </a:cubicBezTo>
                <a:cubicBezTo>
                  <a:pt x="3698333" y="611828"/>
                  <a:pt x="3696219" y="616926"/>
                  <a:pt x="3694851" y="622087"/>
                </a:cubicBezTo>
                <a:cubicBezTo>
                  <a:pt x="3691369" y="635393"/>
                  <a:pt x="3686581" y="651310"/>
                  <a:pt x="3683100" y="663932"/>
                </a:cubicBezTo>
                <a:cubicBezTo>
                  <a:pt x="3682664" y="665424"/>
                  <a:pt x="3682975" y="667290"/>
                  <a:pt x="3682540" y="668409"/>
                </a:cubicBezTo>
                <a:cubicBezTo>
                  <a:pt x="3681856" y="670212"/>
                  <a:pt x="3679929" y="671580"/>
                  <a:pt x="3679183" y="673383"/>
                </a:cubicBezTo>
                <a:cubicBezTo>
                  <a:pt x="3677814" y="676741"/>
                  <a:pt x="3677317" y="681031"/>
                  <a:pt x="3676384" y="684575"/>
                </a:cubicBezTo>
                <a:cubicBezTo>
                  <a:pt x="3673400" y="695767"/>
                  <a:pt x="3668985" y="706213"/>
                  <a:pt x="3666374" y="717032"/>
                </a:cubicBezTo>
                <a:cubicBezTo>
                  <a:pt x="3663824" y="720762"/>
                  <a:pt x="3662084" y="725364"/>
                  <a:pt x="3661897" y="731519"/>
                </a:cubicBezTo>
                <a:cubicBezTo>
                  <a:pt x="3659907" y="733820"/>
                  <a:pt x="3659534" y="737675"/>
                  <a:pt x="3657980" y="740410"/>
                </a:cubicBezTo>
                <a:cubicBezTo>
                  <a:pt x="3657171" y="741654"/>
                  <a:pt x="3656425" y="739851"/>
                  <a:pt x="3655742" y="741592"/>
                </a:cubicBezTo>
                <a:cubicBezTo>
                  <a:pt x="3652011" y="756887"/>
                  <a:pt x="3645731" y="770940"/>
                  <a:pt x="3639576" y="784494"/>
                </a:cubicBezTo>
                <a:cubicBezTo>
                  <a:pt x="3634726" y="795127"/>
                  <a:pt x="3631368" y="806505"/>
                  <a:pt x="3626767" y="816329"/>
                </a:cubicBezTo>
                <a:cubicBezTo>
                  <a:pt x="3625274" y="819562"/>
                  <a:pt x="3623223" y="822982"/>
                  <a:pt x="3620611" y="825345"/>
                </a:cubicBezTo>
                <a:cubicBezTo>
                  <a:pt x="3616321" y="798484"/>
                  <a:pt x="3611098" y="767395"/>
                  <a:pt x="3611657" y="739291"/>
                </a:cubicBezTo>
                <a:cubicBezTo>
                  <a:pt x="3611906" y="739913"/>
                  <a:pt x="3612217" y="740473"/>
                  <a:pt x="3612652" y="740908"/>
                </a:cubicBezTo>
                <a:cubicBezTo>
                  <a:pt x="3612777" y="741592"/>
                  <a:pt x="3612777" y="742276"/>
                  <a:pt x="3612777" y="743084"/>
                </a:cubicBezTo>
                <a:cubicBezTo>
                  <a:pt x="3612777" y="743644"/>
                  <a:pt x="3612777" y="744203"/>
                  <a:pt x="3612777" y="744701"/>
                </a:cubicBezTo>
                <a:cubicBezTo>
                  <a:pt x="3612777" y="745136"/>
                  <a:pt x="3613150" y="745509"/>
                  <a:pt x="3613647" y="745509"/>
                </a:cubicBezTo>
                <a:cubicBezTo>
                  <a:pt x="3613647" y="745509"/>
                  <a:pt x="3613647" y="745509"/>
                  <a:pt x="3613647" y="745509"/>
                </a:cubicBezTo>
                <a:cubicBezTo>
                  <a:pt x="3614144" y="745509"/>
                  <a:pt x="3614518" y="745074"/>
                  <a:pt x="3614456" y="744576"/>
                </a:cubicBezTo>
                <a:cubicBezTo>
                  <a:pt x="3614456" y="744079"/>
                  <a:pt x="3614456" y="743581"/>
                  <a:pt x="3614456" y="743084"/>
                </a:cubicBezTo>
                <a:cubicBezTo>
                  <a:pt x="3614456" y="742214"/>
                  <a:pt x="3614456" y="741281"/>
                  <a:pt x="3614269" y="740410"/>
                </a:cubicBezTo>
                <a:lnTo>
                  <a:pt x="3614393" y="740410"/>
                </a:lnTo>
                <a:cubicBezTo>
                  <a:pt x="3615761" y="732265"/>
                  <a:pt x="3612901" y="726856"/>
                  <a:pt x="3613274" y="720389"/>
                </a:cubicBezTo>
                <a:cubicBezTo>
                  <a:pt x="3613523" y="715353"/>
                  <a:pt x="3614705" y="709446"/>
                  <a:pt x="3614393" y="703104"/>
                </a:cubicBezTo>
                <a:cubicBezTo>
                  <a:pt x="3612466" y="661010"/>
                  <a:pt x="3613896" y="600200"/>
                  <a:pt x="3612155" y="554002"/>
                </a:cubicBezTo>
                <a:lnTo>
                  <a:pt x="3612093" y="554002"/>
                </a:lnTo>
                <a:cubicBezTo>
                  <a:pt x="3612280" y="553070"/>
                  <a:pt x="3612404" y="551764"/>
                  <a:pt x="3611533" y="550831"/>
                </a:cubicBezTo>
                <a:cubicBezTo>
                  <a:pt x="3611533" y="550831"/>
                  <a:pt x="3611533" y="550831"/>
                  <a:pt x="3611533" y="550831"/>
                </a:cubicBezTo>
                <a:lnTo>
                  <a:pt x="3611657" y="550707"/>
                </a:lnTo>
                <a:cubicBezTo>
                  <a:pt x="3610227" y="533422"/>
                  <a:pt x="3608922" y="515826"/>
                  <a:pt x="3601584" y="504447"/>
                </a:cubicBezTo>
                <a:cubicBezTo>
                  <a:pt x="3599782" y="502955"/>
                  <a:pt x="3598476" y="504323"/>
                  <a:pt x="3596549" y="502706"/>
                </a:cubicBezTo>
                <a:cubicBezTo>
                  <a:pt x="3588279" y="486602"/>
                  <a:pt x="3578641" y="471866"/>
                  <a:pt x="3569190" y="456943"/>
                </a:cubicBezTo>
                <a:cubicBezTo>
                  <a:pt x="3561418" y="458498"/>
                  <a:pt x="3554330" y="460674"/>
                  <a:pt x="3547988" y="463659"/>
                </a:cubicBezTo>
                <a:cubicBezTo>
                  <a:pt x="3546185" y="463099"/>
                  <a:pt x="3546185" y="460612"/>
                  <a:pt x="3544631" y="459741"/>
                </a:cubicBezTo>
                <a:cubicBezTo>
                  <a:pt x="3541894" y="460736"/>
                  <a:pt x="3539221" y="461856"/>
                  <a:pt x="3535117" y="461420"/>
                </a:cubicBezTo>
                <a:cubicBezTo>
                  <a:pt x="3529646" y="464156"/>
                  <a:pt x="3524298" y="467078"/>
                  <a:pt x="3518391" y="469317"/>
                </a:cubicBezTo>
                <a:cubicBezTo>
                  <a:pt x="3509687" y="477275"/>
                  <a:pt x="3500236" y="484177"/>
                  <a:pt x="3492713" y="493317"/>
                </a:cubicBezTo>
                <a:cubicBezTo>
                  <a:pt x="3485251" y="502395"/>
                  <a:pt x="3477479" y="511224"/>
                  <a:pt x="3471510" y="521795"/>
                </a:cubicBezTo>
                <a:cubicBezTo>
                  <a:pt x="3465168" y="524841"/>
                  <a:pt x="3464173" y="532116"/>
                  <a:pt x="3460318" y="537339"/>
                </a:cubicBezTo>
                <a:cubicBezTo>
                  <a:pt x="3459199" y="538893"/>
                  <a:pt x="3457209" y="540199"/>
                  <a:pt x="3455841" y="541816"/>
                </a:cubicBezTo>
                <a:cubicBezTo>
                  <a:pt x="3454411" y="543619"/>
                  <a:pt x="3453292" y="545857"/>
                  <a:pt x="3451924" y="547412"/>
                </a:cubicBezTo>
                <a:cubicBezTo>
                  <a:pt x="3451240" y="548220"/>
                  <a:pt x="3449810" y="548407"/>
                  <a:pt x="3449126" y="549153"/>
                </a:cubicBezTo>
                <a:cubicBezTo>
                  <a:pt x="3448256" y="550023"/>
                  <a:pt x="3448318" y="551391"/>
                  <a:pt x="3447447" y="552510"/>
                </a:cubicBezTo>
                <a:cubicBezTo>
                  <a:pt x="3440546" y="561215"/>
                  <a:pt x="3434949" y="571474"/>
                  <a:pt x="3426245" y="578190"/>
                </a:cubicBezTo>
                <a:cubicBezTo>
                  <a:pt x="3424752" y="582604"/>
                  <a:pt x="3421022" y="585589"/>
                  <a:pt x="3418410" y="589319"/>
                </a:cubicBezTo>
                <a:cubicBezTo>
                  <a:pt x="3412068" y="598646"/>
                  <a:pt x="3407032" y="608656"/>
                  <a:pt x="3401125" y="618356"/>
                </a:cubicBezTo>
                <a:cubicBezTo>
                  <a:pt x="3399446" y="621092"/>
                  <a:pt x="3397332" y="623641"/>
                  <a:pt x="3395529" y="626253"/>
                </a:cubicBezTo>
                <a:cubicBezTo>
                  <a:pt x="3393664" y="628926"/>
                  <a:pt x="3392544" y="632533"/>
                  <a:pt x="3389373" y="634087"/>
                </a:cubicBezTo>
                <a:cubicBezTo>
                  <a:pt x="3398514" y="592428"/>
                  <a:pt x="3406161" y="549339"/>
                  <a:pt x="3413934" y="505131"/>
                </a:cubicBezTo>
                <a:cubicBezTo>
                  <a:pt x="3415861" y="494001"/>
                  <a:pt x="3416483" y="482374"/>
                  <a:pt x="3418410" y="470996"/>
                </a:cubicBezTo>
                <a:cubicBezTo>
                  <a:pt x="3422203" y="448923"/>
                  <a:pt x="3425623" y="426787"/>
                  <a:pt x="3429042" y="404590"/>
                </a:cubicBezTo>
                <a:cubicBezTo>
                  <a:pt x="3431219" y="390725"/>
                  <a:pt x="3432338" y="374061"/>
                  <a:pt x="3436317" y="363366"/>
                </a:cubicBezTo>
                <a:cubicBezTo>
                  <a:pt x="3433954" y="359884"/>
                  <a:pt x="3436504" y="356092"/>
                  <a:pt x="3436877" y="352175"/>
                </a:cubicBezTo>
                <a:cubicBezTo>
                  <a:pt x="3437250" y="348319"/>
                  <a:pt x="3436504" y="345770"/>
                  <a:pt x="3435758" y="342102"/>
                </a:cubicBezTo>
                <a:lnTo>
                  <a:pt x="3430162" y="342102"/>
                </a:lnTo>
                <a:cubicBezTo>
                  <a:pt x="3429416" y="333148"/>
                  <a:pt x="3423385" y="329604"/>
                  <a:pt x="3421209" y="322081"/>
                </a:cubicBezTo>
                <a:cubicBezTo>
                  <a:pt x="3418100" y="320837"/>
                  <a:pt x="3417042" y="317666"/>
                  <a:pt x="3415612" y="314806"/>
                </a:cubicBezTo>
                <a:cubicBezTo>
                  <a:pt x="3412628" y="313811"/>
                  <a:pt x="3411384" y="311137"/>
                  <a:pt x="3407778" y="310827"/>
                </a:cubicBezTo>
                <a:cubicBezTo>
                  <a:pt x="3406099" y="309769"/>
                  <a:pt x="3406286" y="306723"/>
                  <a:pt x="3403861" y="306412"/>
                </a:cubicBezTo>
                <a:cubicBezTo>
                  <a:pt x="3399819" y="308899"/>
                  <a:pt x="3397581" y="307842"/>
                  <a:pt x="3392109" y="307531"/>
                </a:cubicBezTo>
                <a:cubicBezTo>
                  <a:pt x="3388316" y="308775"/>
                  <a:pt x="3387072" y="312567"/>
                  <a:pt x="3383155" y="313624"/>
                </a:cubicBezTo>
                <a:cubicBezTo>
                  <a:pt x="3380607" y="312692"/>
                  <a:pt x="3380046" y="309707"/>
                  <a:pt x="3378119" y="308029"/>
                </a:cubicBezTo>
                <a:cubicBezTo>
                  <a:pt x="3373953" y="312443"/>
                  <a:pt x="3370969" y="308650"/>
                  <a:pt x="3365870" y="309769"/>
                </a:cubicBezTo>
                <a:cubicBezTo>
                  <a:pt x="3364129" y="310080"/>
                  <a:pt x="3362326" y="312194"/>
                  <a:pt x="3360274" y="314184"/>
                </a:cubicBezTo>
                <a:cubicBezTo>
                  <a:pt x="3354678" y="319718"/>
                  <a:pt x="3353745" y="323946"/>
                  <a:pt x="3352440" y="333770"/>
                </a:cubicBezTo>
                <a:cubicBezTo>
                  <a:pt x="3351756" y="339179"/>
                  <a:pt x="3350699" y="344900"/>
                  <a:pt x="3350202" y="349936"/>
                </a:cubicBezTo>
                <a:cubicBezTo>
                  <a:pt x="3348958" y="362807"/>
                  <a:pt x="3346036" y="374434"/>
                  <a:pt x="3346284" y="383388"/>
                </a:cubicBezTo>
                <a:cubicBezTo>
                  <a:pt x="3342243" y="396134"/>
                  <a:pt x="3341683" y="409316"/>
                  <a:pt x="3339570" y="422497"/>
                </a:cubicBezTo>
                <a:cubicBezTo>
                  <a:pt x="3337953" y="432570"/>
                  <a:pt x="3334968" y="442581"/>
                  <a:pt x="3333413" y="452715"/>
                </a:cubicBezTo>
                <a:cubicBezTo>
                  <a:pt x="3329621" y="477773"/>
                  <a:pt x="3324834" y="504136"/>
                  <a:pt x="3319984" y="529194"/>
                </a:cubicBezTo>
                <a:cubicBezTo>
                  <a:pt x="3318926" y="534665"/>
                  <a:pt x="3318802" y="540013"/>
                  <a:pt x="3317745" y="545298"/>
                </a:cubicBezTo>
                <a:cubicBezTo>
                  <a:pt x="3317185" y="548158"/>
                  <a:pt x="3315942" y="550458"/>
                  <a:pt x="3315507" y="553194"/>
                </a:cubicBezTo>
                <a:cubicBezTo>
                  <a:pt x="3315258" y="554811"/>
                  <a:pt x="3315693" y="556552"/>
                  <a:pt x="3315507" y="558168"/>
                </a:cubicBezTo>
                <a:cubicBezTo>
                  <a:pt x="3314512" y="566251"/>
                  <a:pt x="3311279" y="574086"/>
                  <a:pt x="3309351" y="582169"/>
                </a:cubicBezTo>
                <a:cubicBezTo>
                  <a:pt x="3306926" y="592428"/>
                  <a:pt x="3304439" y="604180"/>
                  <a:pt x="3302636" y="612947"/>
                </a:cubicBezTo>
                <a:cubicBezTo>
                  <a:pt x="3299589" y="627248"/>
                  <a:pt x="3297226" y="640989"/>
                  <a:pt x="3293683" y="654792"/>
                </a:cubicBezTo>
                <a:cubicBezTo>
                  <a:pt x="3289641" y="670461"/>
                  <a:pt x="3287216" y="686814"/>
                  <a:pt x="3283050" y="702171"/>
                </a:cubicBezTo>
                <a:cubicBezTo>
                  <a:pt x="3279506" y="715477"/>
                  <a:pt x="3274594" y="731270"/>
                  <a:pt x="3271921" y="743457"/>
                </a:cubicBezTo>
                <a:cubicBezTo>
                  <a:pt x="3271672" y="744514"/>
                  <a:pt x="3271112" y="745198"/>
                  <a:pt x="3270801" y="746255"/>
                </a:cubicBezTo>
                <a:cubicBezTo>
                  <a:pt x="3266697" y="761737"/>
                  <a:pt x="3263775" y="777468"/>
                  <a:pt x="3258552" y="792018"/>
                </a:cubicBezTo>
                <a:cubicBezTo>
                  <a:pt x="3258552" y="793386"/>
                  <a:pt x="3259485" y="793697"/>
                  <a:pt x="3259112" y="795375"/>
                </a:cubicBezTo>
                <a:cubicBezTo>
                  <a:pt x="3254884" y="806754"/>
                  <a:pt x="3252148" y="819314"/>
                  <a:pt x="3249598" y="831749"/>
                </a:cubicBezTo>
                <a:cubicBezTo>
                  <a:pt x="3246987" y="844309"/>
                  <a:pt x="3242697" y="856434"/>
                  <a:pt x="3240086" y="868558"/>
                </a:cubicBezTo>
                <a:cubicBezTo>
                  <a:pt x="3239277" y="870237"/>
                  <a:pt x="3237163" y="867128"/>
                  <a:pt x="3237287" y="869677"/>
                </a:cubicBezTo>
                <a:cubicBezTo>
                  <a:pt x="3235671" y="875895"/>
                  <a:pt x="3232811" y="880869"/>
                  <a:pt x="3232251" y="888144"/>
                </a:cubicBezTo>
                <a:lnTo>
                  <a:pt x="3232437" y="888144"/>
                </a:lnTo>
                <a:cubicBezTo>
                  <a:pt x="3231753" y="890009"/>
                  <a:pt x="3231256" y="891937"/>
                  <a:pt x="3230821" y="893864"/>
                </a:cubicBezTo>
                <a:cubicBezTo>
                  <a:pt x="3230635" y="894673"/>
                  <a:pt x="3230448" y="895481"/>
                  <a:pt x="3230261" y="896289"/>
                </a:cubicBezTo>
                <a:cubicBezTo>
                  <a:pt x="3228956" y="897408"/>
                  <a:pt x="3228956" y="899771"/>
                  <a:pt x="3228893" y="902134"/>
                </a:cubicBezTo>
                <a:lnTo>
                  <a:pt x="3229080" y="902134"/>
                </a:lnTo>
                <a:cubicBezTo>
                  <a:pt x="3227836" y="904808"/>
                  <a:pt x="3227090" y="907481"/>
                  <a:pt x="3226842" y="910155"/>
                </a:cubicBezTo>
                <a:cubicBezTo>
                  <a:pt x="3226842" y="910528"/>
                  <a:pt x="3227090" y="910839"/>
                  <a:pt x="3227464" y="910901"/>
                </a:cubicBezTo>
                <a:lnTo>
                  <a:pt x="3227464" y="910901"/>
                </a:lnTo>
                <a:cubicBezTo>
                  <a:pt x="3227836" y="910901"/>
                  <a:pt x="3228085" y="910652"/>
                  <a:pt x="3228147" y="910279"/>
                </a:cubicBezTo>
                <a:cubicBezTo>
                  <a:pt x="3228334" y="907916"/>
                  <a:pt x="3229018" y="905492"/>
                  <a:pt x="3230137" y="903191"/>
                </a:cubicBezTo>
                <a:cubicBezTo>
                  <a:pt x="3230697" y="903067"/>
                  <a:pt x="3230572" y="902321"/>
                  <a:pt x="3231132" y="902196"/>
                </a:cubicBezTo>
                <a:cubicBezTo>
                  <a:pt x="3231381" y="905989"/>
                  <a:pt x="3229702" y="909782"/>
                  <a:pt x="3228893" y="913388"/>
                </a:cubicBezTo>
                <a:cubicBezTo>
                  <a:pt x="3228085" y="916870"/>
                  <a:pt x="3228582" y="921471"/>
                  <a:pt x="3225536" y="923399"/>
                </a:cubicBezTo>
                <a:lnTo>
                  <a:pt x="3225536" y="922217"/>
                </a:lnTo>
                <a:lnTo>
                  <a:pt x="3225350" y="922342"/>
                </a:lnTo>
                <a:cubicBezTo>
                  <a:pt x="3225039" y="921160"/>
                  <a:pt x="3225350" y="919855"/>
                  <a:pt x="3225785" y="918611"/>
                </a:cubicBezTo>
                <a:cubicBezTo>
                  <a:pt x="3225971" y="918114"/>
                  <a:pt x="3226096" y="917554"/>
                  <a:pt x="3226220" y="916994"/>
                </a:cubicBezTo>
                <a:cubicBezTo>
                  <a:pt x="3226220" y="916746"/>
                  <a:pt x="3226157" y="916559"/>
                  <a:pt x="3225909" y="916497"/>
                </a:cubicBezTo>
                <a:cubicBezTo>
                  <a:pt x="3225660" y="916497"/>
                  <a:pt x="3225473" y="916621"/>
                  <a:pt x="3225411" y="916808"/>
                </a:cubicBezTo>
                <a:cubicBezTo>
                  <a:pt x="3225287" y="917305"/>
                  <a:pt x="3225163" y="917803"/>
                  <a:pt x="3224976" y="918362"/>
                </a:cubicBezTo>
                <a:cubicBezTo>
                  <a:pt x="3224603" y="919606"/>
                  <a:pt x="3224230" y="920912"/>
                  <a:pt x="3224479" y="922217"/>
                </a:cubicBezTo>
                <a:lnTo>
                  <a:pt x="3224355" y="922217"/>
                </a:lnTo>
                <a:cubicBezTo>
                  <a:pt x="3220997" y="929616"/>
                  <a:pt x="3220188" y="939627"/>
                  <a:pt x="3219878" y="950073"/>
                </a:cubicBezTo>
                <a:cubicBezTo>
                  <a:pt x="3221992" y="954052"/>
                  <a:pt x="3226531" y="955669"/>
                  <a:pt x="3227152" y="959586"/>
                </a:cubicBezTo>
                <a:cubicBezTo>
                  <a:pt x="3230137" y="959959"/>
                  <a:pt x="3230323" y="963130"/>
                  <a:pt x="3233308" y="963503"/>
                </a:cubicBezTo>
                <a:cubicBezTo>
                  <a:pt x="3233619" y="967856"/>
                  <a:pt x="3237412" y="969099"/>
                  <a:pt x="3240023" y="971400"/>
                </a:cubicBezTo>
                <a:cubicBezTo>
                  <a:pt x="3241080" y="972270"/>
                  <a:pt x="3241764" y="974509"/>
                  <a:pt x="3242821" y="975317"/>
                </a:cubicBezTo>
                <a:cubicBezTo>
                  <a:pt x="3244562" y="976560"/>
                  <a:pt x="3247733" y="976685"/>
                  <a:pt x="3249536" y="978053"/>
                </a:cubicBezTo>
                <a:cubicBezTo>
                  <a:pt x="3253515" y="981224"/>
                  <a:pt x="3256562" y="987131"/>
                  <a:pt x="3261288" y="988685"/>
                </a:cubicBezTo>
                <a:cubicBezTo>
                  <a:pt x="3272604" y="992478"/>
                  <a:pt x="3277081" y="983151"/>
                  <a:pt x="3283050" y="978674"/>
                </a:cubicBezTo>
                <a:cubicBezTo>
                  <a:pt x="3286034" y="980851"/>
                  <a:pt x="3288211" y="982840"/>
                  <a:pt x="3292004" y="983151"/>
                </a:cubicBezTo>
                <a:cubicBezTo>
                  <a:pt x="3300709" y="983835"/>
                  <a:pt x="3306677" y="976063"/>
                  <a:pt x="3310967" y="971400"/>
                </a:cubicBezTo>
                <a:cubicBezTo>
                  <a:pt x="3312211" y="972208"/>
                  <a:pt x="3312211" y="974198"/>
                  <a:pt x="3314885" y="973576"/>
                </a:cubicBezTo>
                <a:cubicBezTo>
                  <a:pt x="3322719" y="971648"/>
                  <a:pt x="3327010" y="966301"/>
                  <a:pt x="3330181" y="959710"/>
                </a:cubicBezTo>
                <a:cubicBezTo>
                  <a:pt x="3330181" y="959710"/>
                  <a:pt x="3330304" y="959710"/>
                  <a:pt x="3330367" y="959586"/>
                </a:cubicBezTo>
                <a:cubicBezTo>
                  <a:pt x="3330553" y="959213"/>
                  <a:pt x="3330865" y="958902"/>
                  <a:pt x="3331237" y="958529"/>
                </a:cubicBezTo>
                <a:cubicBezTo>
                  <a:pt x="3331797" y="957907"/>
                  <a:pt x="3332481" y="957285"/>
                  <a:pt x="3332667" y="956353"/>
                </a:cubicBezTo>
                <a:cubicBezTo>
                  <a:pt x="3332667" y="956104"/>
                  <a:pt x="3332543" y="955855"/>
                  <a:pt x="3332295" y="955793"/>
                </a:cubicBezTo>
                <a:cubicBezTo>
                  <a:pt x="3332046" y="955793"/>
                  <a:pt x="3331797" y="955917"/>
                  <a:pt x="3331735" y="956166"/>
                </a:cubicBezTo>
                <a:cubicBezTo>
                  <a:pt x="3331611" y="956788"/>
                  <a:pt x="3331113" y="957348"/>
                  <a:pt x="3330553" y="957845"/>
                </a:cubicBezTo>
                <a:cubicBezTo>
                  <a:pt x="3330181" y="958218"/>
                  <a:pt x="3329807" y="958591"/>
                  <a:pt x="3329558" y="959026"/>
                </a:cubicBezTo>
                <a:lnTo>
                  <a:pt x="3329558" y="959026"/>
                </a:lnTo>
                <a:cubicBezTo>
                  <a:pt x="3329558" y="959026"/>
                  <a:pt x="3329372" y="958964"/>
                  <a:pt x="3329372" y="958964"/>
                </a:cubicBezTo>
                <a:cubicBezTo>
                  <a:pt x="3326574" y="958342"/>
                  <a:pt x="3329310" y="956788"/>
                  <a:pt x="3330491" y="955109"/>
                </a:cubicBezTo>
                <a:cubicBezTo>
                  <a:pt x="3332916" y="951503"/>
                  <a:pt x="3334720" y="946715"/>
                  <a:pt x="3336087" y="943917"/>
                </a:cubicBezTo>
                <a:cubicBezTo>
                  <a:pt x="3341434" y="932787"/>
                  <a:pt x="3345289" y="922715"/>
                  <a:pt x="3350015" y="912082"/>
                </a:cubicBezTo>
                <a:cubicBezTo>
                  <a:pt x="3352440" y="906611"/>
                  <a:pt x="3355673" y="901201"/>
                  <a:pt x="3356170" y="895357"/>
                </a:cubicBezTo>
                <a:cubicBezTo>
                  <a:pt x="3360088" y="888828"/>
                  <a:pt x="3362326" y="881740"/>
                  <a:pt x="3365124" y="874714"/>
                </a:cubicBezTo>
                <a:cubicBezTo>
                  <a:pt x="3367922" y="867563"/>
                  <a:pt x="3371777" y="861035"/>
                  <a:pt x="3374637" y="854009"/>
                </a:cubicBezTo>
                <a:cubicBezTo>
                  <a:pt x="3383280" y="832806"/>
                  <a:pt x="3392669" y="811852"/>
                  <a:pt x="3401995" y="792018"/>
                </a:cubicBezTo>
                <a:cubicBezTo>
                  <a:pt x="3405166" y="785303"/>
                  <a:pt x="3408711" y="778525"/>
                  <a:pt x="3412068" y="771934"/>
                </a:cubicBezTo>
                <a:cubicBezTo>
                  <a:pt x="3432027" y="732265"/>
                  <a:pt x="3454287" y="694150"/>
                  <a:pt x="3477354" y="657590"/>
                </a:cubicBezTo>
                <a:cubicBezTo>
                  <a:pt x="3487054" y="642294"/>
                  <a:pt x="3496878" y="626315"/>
                  <a:pt x="3506951" y="612387"/>
                </a:cubicBezTo>
                <a:cubicBezTo>
                  <a:pt x="3509064" y="609465"/>
                  <a:pt x="3511055" y="606356"/>
                  <a:pt x="3513106" y="603371"/>
                </a:cubicBezTo>
                <a:cubicBezTo>
                  <a:pt x="3517272" y="597465"/>
                  <a:pt x="3521624" y="591371"/>
                  <a:pt x="3526537" y="586646"/>
                </a:cubicBezTo>
                <a:cubicBezTo>
                  <a:pt x="3526848" y="597589"/>
                  <a:pt x="3526163" y="609527"/>
                  <a:pt x="3527096" y="620719"/>
                </a:cubicBezTo>
                <a:cubicBezTo>
                  <a:pt x="3527407" y="624823"/>
                  <a:pt x="3528899" y="628740"/>
                  <a:pt x="3528775" y="632470"/>
                </a:cubicBezTo>
                <a:cubicBezTo>
                  <a:pt x="3528713" y="634274"/>
                  <a:pt x="3527780" y="635890"/>
                  <a:pt x="3527656" y="638066"/>
                </a:cubicBezTo>
                <a:cubicBezTo>
                  <a:pt x="3527034" y="647953"/>
                  <a:pt x="3528402" y="660948"/>
                  <a:pt x="3529334" y="669342"/>
                </a:cubicBezTo>
                <a:cubicBezTo>
                  <a:pt x="3530827" y="682958"/>
                  <a:pt x="3529272" y="696327"/>
                  <a:pt x="3529895" y="709508"/>
                </a:cubicBezTo>
                <a:cubicBezTo>
                  <a:pt x="3530578" y="724804"/>
                  <a:pt x="3531013" y="740100"/>
                  <a:pt x="3532133" y="754711"/>
                </a:cubicBezTo>
                <a:cubicBezTo>
                  <a:pt x="3534682" y="787479"/>
                  <a:pt x="3537667" y="817884"/>
                  <a:pt x="3548858" y="842381"/>
                </a:cubicBezTo>
                <a:cubicBezTo>
                  <a:pt x="3554951" y="855501"/>
                  <a:pt x="3564278" y="866817"/>
                  <a:pt x="3573419" y="875833"/>
                </a:cubicBezTo>
                <a:cubicBezTo>
                  <a:pt x="3577274" y="879688"/>
                  <a:pt x="3581004" y="883419"/>
                  <a:pt x="3584610" y="887025"/>
                </a:cubicBezTo>
                <a:cubicBezTo>
                  <a:pt x="3591947" y="894424"/>
                  <a:pt x="3600403" y="899709"/>
                  <a:pt x="3609171" y="907108"/>
                </a:cubicBezTo>
                <a:cubicBezTo>
                  <a:pt x="3611160" y="908787"/>
                  <a:pt x="3618870" y="910777"/>
                  <a:pt x="3621419" y="911025"/>
                </a:cubicBezTo>
                <a:cubicBezTo>
                  <a:pt x="3624963" y="911461"/>
                  <a:pt x="3628259" y="911461"/>
                  <a:pt x="3630933" y="911025"/>
                </a:cubicBezTo>
                <a:cubicBezTo>
                  <a:pt x="3636031" y="910341"/>
                  <a:pt x="3640445" y="906922"/>
                  <a:pt x="3645979" y="906051"/>
                </a:cubicBezTo>
                <a:cubicBezTo>
                  <a:pt x="3649586" y="905429"/>
                  <a:pt x="3653814" y="906113"/>
                  <a:pt x="3656052" y="905492"/>
                </a:cubicBezTo>
                <a:cubicBezTo>
                  <a:pt x="3668923" y="901885"/>
                  <a:pt x="3677441" y="896289"/>
                  <a:pt x="3686209" y="886465"/>
                </a:cubicBezTo>
                <a:cubicBezTo>
                  <a:pt x="3692924" y="870859"/>
                  <a:pt x="3702623" y="855252"/>
                  <a:pt x="3709089" y="839086"/>
                </a:cubicBezTo>
                <a:cubicBezTo>
                  <a:pt x="3711328" y="833428"/>
                  <a:pt x="3714374" y="827335"/>
                  <a:pt x="3715804" y="821801"/>
                </a:cubicBezTo>
                <a:cubicBezTo>
                  <a:pt x="3716302" y="819687"/>
                  <a:pt x="3715929" y="817200"/>
                  <a:pt x="3716365" y="815086"/>
                </a:cubicBezTo>
                <a:cubicBezTo>
                  <a:pt x="3716862" y="812661"/>
                  <a:pt x="3718354" y="809925"/>
                  <a:pt x="3719162" y="807189"/>
                </a:cubicBezTo>
                <a:cubicBezTo>
                  <a:pt x="3720033" y="804205"/>
                  <a:pt x="3720282" y="800785"/>
                  <a:pt x="3721400" y="798235"/>
                </a:cubicBezTo>
                <a:cubicBezTo>
                  <a:pt x="3722458" y="795935"/>
                  <a:pt x="3724634" y="794505"/>
                  <a:pt x="3725318" y="792080"/>
                </a:cubicBezTo>
                <a:cubicBezTo>
                  <a:pt x="3725878" y="790152"/>
                  <a:pt x="3725069" y="787914"/>
                  <a:pt x="3725318" y="785924"/>
                </a:cubicBezTo>
                <a:cubicBezTo>
                  <a:pt x="3726064" y="780328"/>
                  <a:pt x="3728427" y="773489"/>
                  <a:pt x="3730354" y="767520"/>
                </a:cubicBezTo>
                <a:cubicBezTo>
                  <a:pt x="3733214" y="758628"/>
                  <a:pt x="3736820" y="750234"/>
                  <a:pt x="3738748" y="741343"/>
                </a:cubicBezTo>
                <a:cubicBezTo>
                  <a:pt x="3740303" y="739789"/>
                  <a:pt x="3739245" y="742151"/>
                  <a:pt x="3740427" y="742400"/>
                </a:cubicBezTo>
                <a:cubicBezTo>
                  <a:pt x="3742230" y="738856"/>
                  <a:pt x="3742416" y="734006"/>
                  <a:pt x="3744344" y="730711"/>
                </a:cubicBezTo>
                <a:cubicBezTo>
                  <a:pt x="3745153" y="729281"/>
                  <a:pt x="3746583" y="728597"/>
                  <a:pt x="3747142" y="727353"/>
                </a:cubicBezTo>
                <a:cubicBezTo>
                  <a:pt x="3749318" y="722503"/>
                  <a:pt x="3750251" y="715664"/>
                  <a:pt x="3751619" y="710068"/>
                </a:cubicBezTo>
                <a:cubicBezTo>
                  <a:pt x="3753298" y="703042"/>
                  <a:pt x="3755598" y="693902"/>
                  <a:pt x="3757215" y="687684"/>
                </a:cubicBezTo>
                <a:cubicBezTo>
                  <a:pt x="3759143" y="680161"/>
                  <a:pt x="3760759" y="673508"/>
                  <a:pt x="3762811" y="666481"/>
                </a:cubicBezTo>
                <a:cubicBezTo>
                  <a:pt x="3765671" y="656844"/>
                  <a:pt x="3767101" y="646833"/>
                  <a:pt x="3769526" y="636947"/>
                </a:cubicBezTo>
                <a:cubicBezTo>
                  <a:pt x="3775184" y="614004"/>
                  <a:pt x="3781091" y="590252"/>
                  <a:pt x="3786252" y="567744"/>
                </a:cubicBezTo>
                <a:cubicBezTo>
                  <a:pt x="3787122" y="563951"/>
                  <a:pt x="3787931" y="560282"/>
                  <a:pt x="3789050" y="556552"/>
                </a:cubicBezTo>
                <a:cubicBezTo>
                  <a:pt x="3792532" y="544800"/>
                  <a:pt x="3795267" y="532613"/>
                  <a:pt x="3798563" y="520738"/>
                </a:cubicBezTo>
                <a:cubicBezTo>
                  <a:pt x="3801112" y="511411"/>
                  <a:pt x="3803226" y="501587"/>
                  <a:pt x="3805838" y="492260"/>
                </a:cubicBezTo>
                <a:cubicBezTo>
                  <a:pt x="3810003" y="477586"/>
                  <a:pt x="3812864" y="464591"/>
                  <a:pt x="3817029" y="450974"/>
                </a:cubicBezTo>
                <a:cubicBezTo>
                  <a:pt x="3822439" y="433254"/>
                  <a:pt x="3827973" y="415969"/>
                  <a:pt x="3833195" y="399118"/>
                </a:cubicBezTo>
                <a:cubicBezTo>
                  <a:pt x="3837175" y="386248"/>
                  <a:pt x="3840595" y="374123"/>
                  <a:pt x="3844388" y="361688"/>
                </a:cubicBezTo>
                <a:cubicBezTo>
                  <a:pt x="3845631" y="357708"/>
                  <a:pt x="3846564" y="353791"/>
                  <a:pt x="3847745" y="349936"/>
                </a:cubicBezTo>
                <a:cubicBezTo>
                  <a:pt x="3849984" y="342537"/>
                  <a:pt x="3853403" y="335449"/>
                  <a:pt x="3855580" y="328112"/>
                </a:cubicBezTo>
                <a:cubicBezTo>
                  <a:pt x="3856885" y="323697"/>
                  <a:pt x="3857631" y="319158"/>
                  <a:pt x="3858937" y="314806"/>
                </a:cubicBezTo>
                <a:cubicBezTo>
                  <a:pt x="3866834" y="288318"/>
                  <a:pt x="3876471" y="261831"/>
                  <a:pt x="3884057" y="236587"/>
                </a:cubicBezTo>
                <a:cubicBezTo>
                  <a:pt x="3885362" y="232234"/>
                  <a:pt x="3886046" y="227633"/>
                  <a:pt x="3888533" y="223840"/>
                </a:cubicBezTo>
                <a:cubicBezTo>
                  <a:pt x="3885860" y="237519"/>
                  <a:pt x="3881819" y="249830"/>
                  <a:pt x="3878461" y="262888"/>
                </a:cubicBezTo>
                <a:lnTo>
                  <a:pt x="3878647" y="262888"/>
                </a:lnTo>
                <a:cubicBezTo>
                  <a:pt x="3877590" y="264193"/>
                  <a:pt x="3877155" y="265934"/>
                  <a:pt x="3876782" y="267489"/>
                </a:cubicBezTo>
                <a:lnTo>
                  <a:pt x="3876658" y="268111"/>
                </a:lnTo>
                <a:cubicBezTo>
                  <a:pt x="3876658" y="268111"/>
                  <a:pt x="3876720" y="268546"/>
                  <a:pt x="3876968" y="268608"/>
                </a:cubicBezTo>
                <a:cubicBezTo>
                  <a:pt x="3876968" y="268608"/>
                  <a:pt x="3876968" y="268608"/>
                  <a:pt x="3877031" y="268608"/>
                </a:cubicBezTo>
                <a:cubicBezTo>
                  <a:pt x="3877217" y="268608"/>
                  <a:pt x="3877404" y="268484"/>
                  <a:pt x="3877404" y="268297"/>
                </a:cubicBezTo>
                <a:lnTo>
                  <a:pt x="3877528" y="267675"/>
                </a:lnTo>
                <a:cubicBezTo>
                  <a:pt x="3877839" y="266183"/>
                  <a:pt x="3878212" y="264629"/>
                  <a:pt x="3879082" y="263447"/>
                </a:cubicBezTo>
                <a:cubicBezTo>
                  <a:pt x="3881072" y="263634"/>
                  <a:pt x="3881259" y="262079"/>
                  <a:pt x="3882814" y="261768"/>
                </a:cubicBezTo>
                <a:cubicBezTo>
                  <a:pt x="3886792" y="245354"/>
                  <a:pt x="3893943" y="231985"/>
                  <a:pt x="3894564" y="212089"/>
                </a:cubicBezTo>
                <a:moveTo>
                  <a:pt x="3233122" y="896476"/>
                </a:moveTo>
                <a:cubicBezTo>
                  <a:pt x="3232562" y="896476"/>
                  <a:pt x="3232437" y="896041"/>
                  <a:pt x="3232002" y="895916"/>
                </a:cubicBezTo>
                <a:lnTo>
                  <a:pt x="3231816" y="895916"/>
                </a:lnTo>
                <a:cubicBezTo>
                  <a:pt x="3232002" y="895108"/>
                  <a:pt x="3232189" y="894300"/>
                  <a:pt x="3232375" y="893491"/>
                </a:cubicBezTo>
                <a:cubicBezTo>
                  <a:pt x="3232811" y="891688"/>
                  <a:pt x="3233246" y="889823"/>
                  <a:pt x="3233868" y="888082"/>
                </a:cubicBezTo>
                <a:cubicBezTo>
                  <a:pt x="3234738" y="887771"/>
                  <a:pt x="3234800" y="886590"/>
                  <a:pt x="3235360" y="885906"/>
                </a:cubicBezTo>
                <a:cubicBezTo>
                  <a:pt x="3237598" y="888268"/>
                  <a:pt x="3233619" y="893305"/>
                  <a:pt x="3233122" y="896538"/>
                </a:cubicBezTo>
                <a:moveTo>
                  <a:pt x="3315134" y="968539"/>
                </a:moveTo>
                <a:cubicBezTo>
                  <a:pt x="3314699" y="964685"/>
                  <a:pt x="3318554" y="965182"/>
                  <a:pt x="3321289" y="964622"/>
                </a:cubicBezTo>
                <a:cubicBezTo>
                  <a:pt x="3320046" y="966736"/>
                  <a:pt x="3317993" y="968042"/>
                  <a:pt x="3315134" y="968539"/>
                </a:cubicBezTo>
                <a:moveTo>
                  <a:pt x="3344917" y="742151"/>
                </a:moveTo>
                <a:cubicBezTo>
                  <a:pt x="3343548" y="744079"/>
                  <a:pt x="3342864" y="744079"/>
                  <a:pt x="3343051" y="745820"/>
                </a:cubicBezTo>
                <a:cubicBezTo>
                  <a:pt x="3343176" y="747499"/>
                  <a:pt x="3344046" y="747872"/>
                  <a:pt x="3343548" y="749426"/>
                </a:cubicBezTo>
                <a:cubicBezTo>
                  <a:pt x="3343051" y="750981"/>
                  <a:pt x="3342305" y="751975"/>
                  <a:pt x="3342305" y="753343"/>
                </a:cubicBezTo>
                <a:cubicBezTo>
                  <a:pt x="3342305" y="754773"/>
                  <a:pt x="3341994" y="756452"/>
                  <a:pt x="3341621" y="755768"/>
                </a:cubicBezTo>
                <a:cubicBezTo>
                  <a:pt x="3341310" y="755084"/>
                  <a:pt x="3340813" y="754089"/>
                  <a:pt x="3340937" y="752162"/>
                </a:cubicBezTo>
                <a:cubicBezTo>
                  <a:pt x="3341124" y="750297"/>
                  <a:pt x="3341310" y="749924"/>
                  <a:pt x="3341497" y="748183"/>
                </a:cubicBezTo>
                <a:cubicBezTo>
                  <a:pt x="3341621" y="746504"/>
                  <a:pt x="3341808" y="743892"/>
                  <a:pt x="3341994" y="743208"/>
                </a:cubicBezTo>
                <a:cubicBezTo>
                  <a:pt x="3342181" y="742524"/>
                  <a:pt x="3344543" y="737861"/>
                  <a:pt x="3345289" y="738732"/>
                </a:cubicBezTo>
                <a:cubicBezTo>
                  <a:pt x="3346036" y="739664"/>
                  <a:pt x="3346284" y="740286"/>
                  <a:pt x="3344917" y="742151"/>
                </a:cubicBezTo>
                <a:moveTo>
                  <a:pt x="3344854" y="682150"/>
                </a:moveTo>
                <a:cubicBezTo>
                  <a:pt x="3344046" y="684202"/>
                  <a:pt x="3341497" y="687311"/>
                  <a:pt x="3342492" y="682648"/>
                </a:cubicBezTo>
                <a:cubicBezTo>
                  <a:pt x="3343548" y="677984"/>
                  <a:pt x="3346409" y="673321"/>
                  <a:pt x="3346409" y="673321"/>
                </a:cubicBezTo>
                <a:cubicBezTo>
                  <a:pt x="3346098" y="675186"/>
                  <a:pt x="3345601" y="680098"/>
                  <a:pt x="3344854" y="682150"/>
                </a:cubicBezTo>
                <a:moveTo>
                  <a:pt x="3345849" y="665922"/>
                </a:moveTo>
                <a:cubicBezTo>
                  <a:pt x="3346596" y="666108"/>
                  <a:pt x="3346284" y="667352"/>
                  <a:pt x="3346409" y="668222"/>
                </a:cubicBezTo>
                <a:cubicBezTo>
                  <a:pt x="3345103" y="668036"/>
                  <a:pt x="3345103" y="666668"/>
                  <a:pt x="3345849" y="665922"/>
                </a:cubicBezTo>
                <a:moveTo>
                  <a:pt x="3348647" y="714482"/>
                </a:moveTo>
                <a:cubicBezTo>
                  <a:pt x="3348461" y="713052"/>
                  <a:pt x="3349393" y="712679"/>
                  <a:pt x="3350886" y="712866"/>
                </a:cubicBezTo>
                <a:cubicBezTo>
                  <a:pt x="3351072" y="714296"/>
                  <a:pt x="3350139" y="714669"/>
                  <a:pt x="3348647" y="714482"/>
                </a:cubicBezTo>
                <a:moveTo>
                  <a:pt x="3356730" y="694213"/>
                </a:moveTo>
                <a:cubicBezTo>
                  <a:pt x="3354119" y="693964"/>
                  <a:pt x="3354119" y="690855"/>
                  <a:pt x="3354678" y="690358"/>
                </a:cubicBezTo>
                <a:cubicBezTo>
                  <a:pt x="3355673" y="689301"/>
                  <a:pt x="3359279" y="694461"/>
                  <a:pt x="3356730" y="694213"/>
                </a:cubicBezTo>
                <a:moveTo>
                  <a:pt x="3362264" y="667228"/>
                </a:moveTo>
                <a:cubicBezTo>
                  <a:pt x="3362078" y="669279"/>
                  <a:pt x="3361953" y="672077"/>
                  <a:pt x="3360337" y="671020"/>
                </a:cubicBezTo>
                <a:cubicBezTo>
                  <a:pt x="3359342" y="670336"/>
                  <a:pt x="3360523" y="666357"/>
                  <a:pt x="3360212" y="665673"/>
                </a:cubicBezTo>
                <a:cubicBezTo>
                  <a:pt x="3359839" y="664989"/>
                  <a:pt x="3360523" y="662564"/>
                  <a:pt x="3361393" y="662067"/>
                </a:cubicBezTo>
                <a:cubicBezTo>
                  <a:pt x="3362264" y="661569"/>
                  <a:pt x="3361393" y="662067"/>
                  <a:pt x="3362078" y="663435"/>
                </a:cubicBezTo>
                <a:cubicBezTo>
                  <a:pt x="3362762" y="664803"/>
                  <a:pt x="3362450" y="665176"/>
                  <a:pt x="3362264" y="667228"/>
                </a:cubicBezTo>
                <a:moveTo>
                  <a:pt x="3362575" y="725115"/>
                </a:moveTo>
                <a:cubicBezTo>
                  <a:pt x="3362637" y="718089"/>
                  <a:pt x="3365310" y="708949"/>
                  <a:pt x="3367051" y="701674"/>
                </a:cubicBezTo>
                <a:cubicBezTo>
                  <a:pt x="3367673" y="701612"/>
                  <a:pt x="3368047" y="701860"/>
                  <a:pt x="3368171" y="702296"/>
                </a:cubicBezTo>
                <a:cubicBezTo>
                  <a:pt x="3367238" y="710814"/>
                  <a:pt x="3365310" y="718337"/>
                  <a:pt x="3362575" y="725115"/>
                </a:cubicBezTo>
                <a:moveTo>
                  <a:pt x="3373705" y="603496"/>
                </a:moveTo>
                <a:cubicBezTo>
                  <a:pt x="3372710" y="602439"/>
                  <a:pt x="3372959" y="599081"/>
                  <a:pt x="3376068" y="597838"/>
                </a:cubicBezTo>
                <a:cubicBezTo>
                  <a:pt x="3377746" y="597091"/>
                  <a:pt x="3374761" y="604553"/>
                  <a:pt x="3373705" y="603496"/>
                </a:cubicBezTo>
                <a:moveTo>
                  <a:pt x="3379114" y="575143"/>
                </a:moveTo>
                <a:cubicBezTo>
                  <a:pt x="3378119" y="576138"/>
                  <a:pt x="3376814" y="574583"/>
                  <a:pt x="3376814" y="572531"/>
                </a:cubicBezTo>
                <a:cubicBezTo>
                  <a:pt x="3376814" y="570480"/>
                  <a:pt x="3379923" y="570231"/>
                  <a:pt x="3379923" y="570231"/>
                </a:cubicBezTo>
                <a:cubicBezTo>
                  <a:pt x="3379923" y="570231"/>
                  <a:pt x="3380171" y="574086"/>
                  <a:pt x="3379114" y="575143"/>
                </a:cubicBezTo>
                <a:moveTo>
                  <a:pt x="3384524" y="530251"/>
                </a:moveTo>
                <a:cubicBezTo>
                  <a:pt x="3382720" y="530562"/>
                  <a:pt x="3385829" y="526396"/>
                  <a:pt x="3385829" y="526396"/>
                </a:cubicBezTo>
                <a:cubicBezTo>
                  <a:pt x="3387384" y="529256"/>
                  <a:pt x="3386326" y="530002"/>
                  <a:pt x="3384524" y="530251"/>
                </a:cubicBezTo>
                <a:moveTo>
                  <a:pt x="3389373" y="751975"/>
                </a:moveTo>
                <a:lnTo>
                  <a:pt x="3389373" y="750794"/>
                </a:lnTo>
                <a:cubicBezTo>
                  <a:pt x="3389871" y="750918"/>
                  <a:pt x="3389933" y="750608"/>
                  <a:pt x="3389933" y="750234"/>
                </a:cubicBezTo>
                <a:cubicBezTo>
                  <a:pt x="3390990" y="750048"/>
                  <a:pt x="3390741" y="752784"/>
                  <a:pt x="3389373" y="751975"/>
                </a:cubicBezTo>
                <a:moveTo>
                  <a:pt x="3393290" y="745260"/>
                </a:moveTo>
                <a:cubicBezTo>
                  <a:pt x="3392296" y="742151"/>
                  <a:pt x="3395902" y="738918"/>
                  <a:pt x="3397768" y="736307"/>
                </a:cubicBezTo>
                <a:lnTo>
                  <a:pt x="3398140" y="736493"/>
                </a:lnTo>
                <a:cubicBezTo>
                  <a:pt x="3397581" y="737302"/>
                  <a:pt x="3396213" y="739416"/>
                  <a:pt x="3393290" y="745260"/>
                </a:cubicBezTo>
                <a:moveTo>
                  <a:pt x="3398886" y="735188"/>
                </a:moveTo>
                <a:cubicBezTo>
                  <a:pt x="3398886" y="735188"/>
                  <a:pt x="3398389" y="735063"/>
                  <a:pt x="3398265" y="735125"/>
                </a:cubicBezTo>
                <a:lnTo>
                  <a:pt x="3398265" y="735125"/>
                </a:lnTo>
                <a:cubicBezTo>
                  <a:pt x="3398265" y="735125"/>
                  <a:pt x="3398265" y="735250"/>
                  <a:pt x="3398265" y="735250"/>
                </a:cubicBezTo>
                <a:lnTo>
                  <a:pt x="3397953" y="735125"/>
                </a:lnTo>
                <a:cubicBezTo>
                  <a:pt x="3397953" y="735125"/>
                  <a:pt x="3397953" y="735125"/>
                  <a:pt x="3397953" y="735125"/>
                </a:cubicBezTo>
                <a:lnTo>
                  <a:pt x="3398016" y="735125"/>
                </a:lnTo>
                <a:cubicBezTo>
                  <a:pt x="3398451" y="734690"/>
                  <a:pt x="3399073" y="734068"/>
                  <a:pt x="3399881" y="733011"/>
                </a:cubicBezTo>
                <a:cubicBezTo>
                  <a:pt x="3399570" y="733882"/>
                  <a:pt x="3399073" y="734441"/>
                  <a:pt x="3398762" y="735250"/>
                </a:cubicBezTo>
                <a:moveTo>
                  <a:pt x="3402804" y="728472"/>
                </a:moveTo>
                <a:cubicBezTo>
                  <a:pt x="3401808" y="728099"/>
                  <a:pt x="3402741" y="727478"/>
                  <a:pt x="3402804" y="726856"/>
                </a:cubicBezTo>
                <a:cubicBezTo>
                  <a:pt x="3403799" y="727229"/>
                  <a:pt x="3402804" y="727851"/>
                  <a:pt x="3402804" y="728472"/>
                </a:cubicBezTo>
                <a:moveTo>
                  <a:pt x="3399446" y="708949"/>
                </a:moveTo>
                <a:cubicBezTo>
                  <a:pt x="3400876" y="705218"/>
                  <a:pt x="3403115" y="702171"/>
                  <a:pt x="3405042" y="698938"/>
                </a:cubicBezTo>
                <a:cubicBezTo>
                  <a:pt x="3404794" y="701674"/>
                  <a:pt x="3402617" y="707332"/>
                  <a:pt x="3399446" y="708949"/>
                </a:cubicBezTo>
                <a:moveTo>
                  <a:pt x="3415052" y="706213"/>
                </a:moveTo>
                <a:cubicBezTo>
                  <a:pt x="3413312" y="705342"/>
                  <a:pt x="3413996" y="702731"/>
                  <a:pt x="3416172" y="702855"/>
                </a:cubicBezTo>
                <a:cubicBezTo>
                  <a:pt x="3416607" y="704783"/>
                  <a:pt x="3415550" y="705218"/>
                  <a:pt x="3415052" y="706213"/>
                </a:cubicBezTo>
                <a:moveTo>
                  <a:pt x="3418410" y="698938"/>
                </a:moveTo>
                <a:cubicBezTo>
                  <a:pt x="3418410" y="695394"/>
                  <a:pt x="3421332" y="694710"/>
                  <a:pt x="3422887" y="692783"/>
                </a:cubicBezTo>
                <a:cubicBezTo>
                  <a:pt x="3421332" y="694710"/>
                  <a:pt x="3421332" y="698316"/>
                  <a:pt x="3418410" y="698938"/>
                </a:cubicBezTo>
                <a:moveTo>
                  <a:pt x="3426058" y="661259"/>
                </a:moveTo>
                <a:cubicBezTo>
                  <a:pt x="3425436" y="662751"/>
                  <a:pt x="3424193" y="665735"/>
                  <a:pt x="3422452" y="667974"/>
                </a:cubicBezTo>
                <a:cubicBezTo>
                  <a:pt x="3420711" y="670212"/>
                  <a:pt x="3419840" y="672451"/>
                  <a:pt x="3419343" y="673321"/>
                </a:cubicBezTo>
                <a:cubicBezTo>
                  <a:pt x="3418846" y="674191"/>
                  <a:pt x="3417602" y="676430"/>
                  <a:pt x="3417291" y="675746"/>
                </a:cubicBezTo>
                <a:cubicBezTo>
                  <a:pt x="3416918" y="675062"/>
                  <a:pt x="3417788" y="672451"/>
                  <a:pt x="3418161" y="671767"/>
                </a:cubicBezTo>
                <a:cubicBezTo>
                  <a:pt x="3418472" y="671083"/>
                  <a:pt x="3419343" y="669342"/>
                  <a:pt x="3419343" y="669342"/>
                </a:cubicBezTo>
                <a:cubicBezTo>
                  <a:pt x="3419343" y="669342"/>
                  <a:pt x="3426928" y="659207"/>
                  <a:pt x="3426058" y="661259"/>
                </a:cubicBezTo>
                <a:moveTo>
                  <a:pt x="3460753" y="563516"/>
                </a:moveTo>
                <a:cubicBezTo>
                  <a:pt x="3461437" y="562459"/>
                  <a:pt x="3461685" y="561588"/>
                  <a:pt x="3463116" y="560034"/>
                </a:cubicBezTo>
                <a:cubicBezTo>
                  <a:pt x="3464484" y="558479"/>
                  <a:pt x="3466473" y="558604"/>
                  <a:pt x="3466473" y="558604"/>
                </a:cubicBezTo>
                <a:cubicBezTo>
                  <a:pt x="3466473" y="558604"/>
                  <a:pt x="3466473" y="559350"/>
                  <a:pt x="3464919" y="560904"/>
                </a:cubicBezTo>
                <a:cubicBezTo>
                  <a:pt x="3463364" y="562459"/>
                  <a:pt x="3463240" y="562956"/>
                  <a:pt x="3462059" y="564386"/>
                </a:cubicBezTo>
                <a:cubicBezTo>
                  <a:pt x="3460877" y="565816"/>
                  <a:pt x="3459509" y="568365"/>
                  <a:pt x="3459572" y="567619"/>
                </a:cubicBezTo>
                <a:cubicBezTo>
                  <a:pt x="3460007" y="564759"/>
                  <a:pt x="3460131" y="564510"/>
                  <a:pt x="3460753" y="563516"/>
                </a:cubicBezTo>
                <a:moveTo>
                  <a:pt x="3467157" y="594293"/>
                </a:moveTo>
                <a:cubicBezTo>
                  <a:pt x="3467157" y="594293"/>
                  <a:pt x="3466971" y="594667"/>
                  <a:pt x="3466909" y="594853"/>
                </a:cubicBezTo>
                <a:cubicBezTo>
                  <a:pt x="3466784" y="595164"/>
                  <a:pt x="3466535" y="595599"/>
                  <a:pt x="3466225" y="596034"/>
                </a:cubicBezTo>
                <a:cubicBezTo>
                  <a:pt x="3466411" y="595475"/>
                  <a:pt x="3466784" y="594915"/>
                  <a:pt x="3467157" y="594293"/>
                </a:cubicBezTo>
                <a:moveTo>
                  <a:pt x="3461934" y="628553"/>
                </a:moveTo>
                <a:cubicBezTo>
                  <a:pt x="3462183" y="627496"/>
                  <a:pt x="3462121" y="626191"/>
                  <a:pt x="3463613" y="626377"/>
                </a:cubicBezTo>
                <a:cubicBezTo>
                  <a:pt x="3463800" y="627807"/>
                  <a:pt x="3463426" y="628740"/>
                  <a:pt x="3461934" y="628553"/>
                </a:cubicBezTo>
                <a:moveTo>
                  <a:pt x="3431592" y="653175"/>
                </a:moveTo>
                <a:cubicBezTo>
                  <a:pt x="3431592" y="653175"/>
                  <a:pt x="3428981" y="654170"/>
                  <a:pt x="3429167" y="653175"/>
                </a:cubicBezTo>
                <a:cubicBezTo>
                  <a:pt x="3429353" y="652118"/>
                  <a:pt x="3429851" y="650937"/>
                  <a:pt x="3431219" y="650440"/>
                </a:cubicBezTo>
                <a:cubicBezTo>
                  <a:pt x="3432587" y="649880"/>
                  <a:pt x="3432090" y="651435"/>
                  <a:pt x="3431592" y="653175"/>
                </a:cubicBezTo>
                <a:moveTo>
                  <a:pt x="3440110" y="638129"/>
                </a:moveTo>
                <a:cubicBezTo>
                  <a:pt x="3439862" y="638564"/>
                  <a:pt x="3439613" y="638999"/>
                  <a:pt x="3439302" y="639372"/>
                </a:cubicBezTo>
                <a:cubicBezTo>
                  <a:pt x="3439551" y="638688"/>
                  <a:pt x="3439613" y="637942"/>
                  <a:pt x="3439053" y="637445"/>
                </a:cubicBezTo>
                <a:cubicBezTo>
                  <a:pt x="3438183" y="638688"/>
                  <a:pt x="3437437" y="639994"/>
                  <a:pt x="3436814" y="641362"/>
                </a:cubicBezTo>
                <a:cubicBezTo>
                  <a:pt x="3437250" y="641362"/>
                  <a:pt x="3437685" y="641175"/>
                  <a:pt x="3438121" y="640864"/>
                </a:cubicBezTo>
                <a:cubicBezTo>
                  <a:pt x="3437747" y="641362"/>
                  <a:pt x="3437312" y="641797"/>
                  <a:pt x="3436877" y="642170"/>
                </a:cubicBezTo>
                <a:cubicBezTo>
                  <a:pt x="3435696" y="643041"/>
                  <a:pt x="3438245" y="637631"/>
                  <a:pt x="3438929" y="636450"/>
                </a:cubicBezTo>
                <a:cubicBezTo>
                  <a:pt x="3439551" y="635268"/>
                  <a:pt x="3441478" y="632595"/>
                  <a:pt x="3443157" y="629859"/>
                </a:cubicBezTo>
                <a:cubicBezTo>
                  <a:pt x="3443717" y="628926"/>
                  <a:pt x="3444401" y="628180"/>
                  <a:pt x="3445147" y="627496"/>
                </a:cubicBezTo>
                <a:cubicBezTo>
                  <a:pt x="3446265" y="625817"/>
                  <a:pt x="3447509" y="624201"/>
                  <a:pt x="3448566" y="622957"/>
                </a:cubicBezTo>
                <a:cubicBezTo>
                  <a:pt x="3449126" y="621030"/>
                  <a:pt x="3451053" y="618170"/>
                  <a:pt x="3452483" y="616740"/>
                </a:cubicBezTo>
                <a:cubicBezTo>
                  <a:pt x="3453229" y="615993"/>
                  <a:pt x="3453852" y="615558"/>
                  <a:pt x="3454038" y="615807"/>
                </a:cubicBezTo>
                <a:cubicBezTo>
                  <a:pt x="3454473" y="616180"/>
                  <a:pt x="3451427" y="620035"/>
                  <a:pt x="3450556" y="622646"/>
                </a:cubicBezTo>
                <a:cubicBezTo>
                  <a:pt x="3449623" y="625196"/>
                  <a:pt x="3446949" y="628429"/>
                  <a:pt x="3445768" y="629859"/>
                </a:cubicBezTo>
                <a:cubicBezTo>
                  <a:pt x="3444587" y="631289"/>
                  <a:pt x="3442473" y="633092"/>
                  <a:pt x="3441851" y="634647"/>
                </a:cubicBezTo>
                <a:cubicBezTo>
                  <a:pt x="3441229" y="636201"/>
                  <a:pt x="3441105" y="636325"/>
                  <a:pt x="3440110" y="638129"/>
                </a:cubicBezTo>
                <a:moveTo>
                  <a:pt x="3453789" y="644098"/>
                </a:moveTo>
                <a:cubicBezTo>
                  <a:pt x="3452483" y="647331"/>
                  <a:pt x="3451302" y="649507"/>
                  <a:pt x="3449499" y="651435"/>
                </a:cubicBezTo>
                <a:cubicBezTo>
                  <a:pt x="3447695" y="653362"/>
                  <a:pt x="3444835" y="656595"/>
                  <a:pt x="3444835" y="655476"/>
                </a:cubicBezTo>
                <a:cubicBezTo>
                  <a:pt x="3444835" y="654295"/>
                  <a:pt x="3445768" y="652367"/>
                  <a:pt x="3446390" y="650813"/>
                </a:cubicBezTo>
                <a:cubicBezTo>
                  <a:pt x="3447074" y="649258"/>
                  <a:pt x="3448877" y="645901"/>
                  <a:pt x="3450058" y="644346"/>
                </a:cubicBezTo>
                <a:cubicBezTo>
                  <a:pt x="3451178" y="642792"/>
                  <a:pt x="3452857" y="640864"/>
                  <a:pt x="3453292" y="640180"/>
                </a:cubicBezTo>
                <a:cubicBezTo>
                  <a:pt x="3453665" y="639559"/>
                  <a:pt x="3456090" y="639061"/>
                  <a:pt x="3456090" y="639061"/>
                </a:cubicBezTo>
                <a:cubicBezTo>
                  <a:pt x="3455717" y="639807"/>
                  <a:pt x="3455095" y="640864"/>
                  <a:pt x="3453789" y="644098"/>
                </a:cubicBezTo>
                <a:moveTo>
                  <a:pt x="3456961" y="634709"/>
                </a:moveTo>
                <a:cubicBezTo>
                  <a:pt x="3458576" y="634833"/>
                  <a:pt x="3458328" y="637382"/>
                  <a:pt x="3456400" y="637009"/>
                </a:cubicBezTo>
                <a:cubicBezTo>
                  <a:pt x="3456152" y="635828"/>
                  <a:pt x="3456774" y="635517"/>
                  <a:pt x="3456961" y="634709"/>
                </a:cubicBezTo>
                <a:moveTo>
                  <a:pt x="3456961" y="681031"/>
                </a:moveTo>
                <a:cubicBezTo>
                  <a:pt x="3457209" y="679974"/>
                  <a:pt x="3458142" y="679663"/>
                  <a:pt x="3458079" y="678295"/>
                </a:cubicBezTo>
                <a:lnTo>
                  <a:pt x="3458639" y="678295"/>
                </a:lnTo>
                <a:lnTo>
                  <a:pt x="3458639" y="678171"/>
                </a:lnTo>
                <a:cubicBezTo>
                  <a:pt x="3458639" y="678171"/>
                  <a:pt x="3458950" y="678420"/>
                  <a:pt x="3459137" y="678544"/>
                </a:cubicBezTo>
                <a:cubicBezTo>
                  <a:pt x="3458888" y="679787"/>
                  <a:pt x="3458576" y="681155"/>
                  <a:pt x="3456961" y="681031"/>
                </a:cubicBezTo>
                <a:moveTo>
                  <a:pt x="3460318" y="677736"/>
                </a:moveTo>
                <a:lnTo>
                  <a:pt x="3460193" y="677984"/>
                </a:lnTo>
                <a:cubicBezTo>
                  <a:pt x="3459883" y="677736"/>
                  <a:pt x="3459447" y="677425"/>
                  <a:pt x="3459012" y="677176"/>
                </a:cubicBezTo>
                <a:lnTo>
                  <a:pt x="3459137" y="677176"/>
                </a:lnTo>
                <a:cubicBezTo>
                  <a:pt x="3461437" y="674627"/>
                  <a:pt x="3462556" y="670834"/>
                  <a:pt x="3464733" y="668285"/>
                </a:cubicBezTo>
                <a:cubicBezTo>
                  <a:pt x="3465417" y="671393"/>
                  <a:pt x="3461126" y="674378"/>
                  <a:pt x="3460255" y="677798"/>
                </a:cubicBezTo>
                <a:moveTo>
                  <a:pt x="3466971" y="622460"/>
                </a:moveTo>
                <a:cubicBezTo>
                  <a:pt x="3464235" y="620470"/>
                  <a:pt x="3469458" y="618170"/>
                  <a:pt x="3469769" y="615745"/>
                </a:cubicBezTo>
                <a:cubicBezTo>
                  <a:pt x="3472505" y="617361"/>
                  <a:pt x="3467344" y="620221"/>
                  <a:pt x="3466971" y="622460"/>
                </a:cubicBezTo>
                <a:moveTo>
                  <a:pt x="3473686" y="611206"/>
                </a:moveTo>
                <a:lnTo>
                  <a:pt x="3473561" y="610957"/>
                </a:lnTo>
                <a:lnTo>
                  <a:pt x="3473561" y="610957"/>
                </a:lnTo>
                <a:cubicBezTo>
                  <a:pt x="3473561" y="610957"/>
                  <a:pt x="3473935" y="611206"/>
                  <a:pt x="3474121" y="611330"/>
                </a:cubicBezTo>
                <a:cubicBezTo>
                  <a:pt x="3472629" y="614252"/>
                  <a:pt x="3471323" y="614190"/>
                  <a:pt x="3473624" y="611206"/>
                </a:cubicBezTo>
                <a:moveTo>
                  <a:pt x="3474867" y="610957"/>
                </a:moveTo>
                <a:cubicBezTo>
                  <a:pt x="3474867" y="610957"/>
                  <a:pt x="3474432" y="610646"/>
                  <a:pt x="3474245" y="610522"/>
                </a:cubicBezTo>
                <a:cubicBezTo>
                  <a:pt x="3475054" y="609154"/>
                  <a:pt x="3475054" y="606978"/>
                  <a:pt x="3476981" y="606729"/>
                </a:cubicBezTo>
                <a:lnTo>
                  <a:pt x="3476981" y="606605"/>
                </a:lnTo>
                <a:cubicBezTo>
                  <a:pt x="3476981" y="606605"/>
                  <a:pt x="3476981" y="606605"/>
                  <a:pt x="3476981" y="606605"/>
                </a:cubicBezTo>
                <a:cubicBezTo>
                  <a:pt x="3477168" y="606605"/>
                  <a:pt x="3477292" y="606729"/>
                  <a:pt x="3477479" y="606791"/>
                </a:cubicBezTo>
                <a:cubicBezTo>
                  <a:pt x="3476981" y="608532"/>
                  <a:pt x="3475489" y="609216"/>
                  <a:pt x="3474743" y="610584"/>
                </a:cubicBezTo>
                <a:lnTo>
                  <a:pt x="3474867" y="610895"/>
                </a:lnTo>
                <a:close/>
                <a:moveTo>
                  <a:pt x="3478162" y="605734"/>
                </a:moveTo>
                <a:lnTo>
                  <a:pt x="3478162" y="605734"/>
                </a:lnTo>
                <a:cubicBezTo>
                  <a:pt x="3478162" y="605734"/>
                  <a:pt x="3477790" y="605734"/>
                  <a:pt x="3477603" y="605610"/>
                </a:cubicBezTo>
                <a:cubicBezTo>
                  <a:pt x="3478287" y="604304"/>
                  <a:pt x="3478225" y="602190"/>
                  <a:pt x="3480339" y="602314"/>
                </a:cubicBezTo>
                <a:cubicBezTo>
                  <a:pt x="3480277" y="604180"/>
                  <a:pt x="3479592" y="605361"/>
                  <a:pt x="3478100" y="605734"/>
                </a:cubicBezTo>
                <a:moveTo>
                  <a:pt x="3478660" y="582480"/>
                </a:moveTo>
                <a:cubicBezTo>
                  <a:pt x="3477603" y="583910"/>
                  <a:pt x="3475800" y="585589"/>
                  <a:pt x="3473997" y="587951"/>
                </a:cubicBezTo>
                <a:cubicBezTo>
                  <a:pt x="3472194" y="590252"/>
                  <a:pt x="3472566" y="591309"/>
                  <a:pt x="3471820" y="592552"/>
                </a:cubicBezTo>
                <a:cubicBezTo>
                  <a:pt x="3471012" y="593858"/>
                  <a:pt x="3464297" y="601630"/>
                  <a:pt x="3463800" y="600698"/>
                </a:cubicBezTo>
                <a:cubicBezTo>
                  <a:pt x="3463426" y="600076"/>
                  <a:pt x="3464919" y="598024"/>
                  <a:pt x="3466038" y="596470"/>
                </a:cubicBezTo>
                <a:cubicBezTo>
                  <a:pt x="3465417" y="597651"/>
                  <a:pt x="3464981" y="598708"/>
                  <a:pt x="3464733" y="599579"/>
                </a:cubicBezTo>
                <a:cubicBezTo>
                  <a:pt x="3467281" y="596034"/>
                  <a:pt x="3471136" y="593734"/>
                  <a:pt x="3472566" y="588946"/>
                </a:cubicBezTo>
                <a:cubicBezTo>
                  <a:pt x="3470577" y="589879"/>
                  <a:pt x="3468836" y="591806"/>
                  <a:pt x="3467468" y="593796"/>
                </a:cubicBezTo>
                <a:cubicBezTo>
                  <a:pt x="3468090" y="592552"/>
                  <a:pt x="3468960" y="591122"/>
                  <a:pt x="3468960" y="591122"/>
                </a:cubicBezTo>
                <a:cubicBezTo>
                  <a:pt x="3468960" y="591122"/>
                  <a:pt x="3469893" y="589444"/>
                  <a:pt x="3470764" y="588822"/>
                </a:cubicBezTo>
                <a:cubicBezTo>
                  <a:pt x="3471697" y="588200"/>
                  <a:pt x="3472318" y="587516"/>
                  <a:pt x="3473375" y="586521"/>
                </a:cubicBezTo>
                <a:cubicBezTo>
                  <a:pt x="3474370" y="585464"/>
                  <a:pt x="3474556" y="584407"/>
                  <a:pt x="3474929" y="583661"/>
                </a:cubicBezTo>
                <a:cubicBezTo>
                  <a:pt x="3475303" y="582853"/>
                  <a:pt x="3476733" y="580677"/>
                  <a:pt x="3477479" y="578873"/>
                </a:cubicBezTo>
                <a:cubicBezTo>
                  <a:pt x="3478287" y="577070"/>
                  <a:pt x="3479717" y="576013"/>
                  <a:pt x="3480215" y="575640"/>
                </a:cubicBezTo>
                <a:cubicBezTo>
                  <a:pt x="3480215" y="575640"/>
                  <a:pt x="3481520" y="575765"/>
                  <a:pt x="3481520" y="577070"/>
                </a:cubicBezTo>
                <a:cubicBezTo>
                  <a:pt x="3481520" y="578376"/>
                  <a:pt x="3479717" y="581050"/>
                  <a:pt x="3478660" y="582480"/>
                </a:cubicBezTo>
                <a:moveTo>
                  <a:pt x="3484878" y="572158"/>
                </a:moveTo>
                <a:cubicBezTo>
                  <a:pt x="3484256" y="569112"/>
                  <a:pt x="3488422" y="566065"/>
                  <a:pt x="3489914" y="563267"/>
                </a:cubicBezTo>
                <a:cubicBezTo>
                  <a:pt x="3490971" y="566749"/>
                  <a:pt x="3485935" y="568987"/>
                  <a:pt x="3484878" y="572158"/>
                </a:cubicBezTo>
                <a:moveTo>
                  <a:pt x="3490101" y="558915"/>
                </a:moveTo>
                <a:cubicBezTo>
                  <a:pt x="3488919" y="560345"/>
                  <a:pt x="3487925" y="560345"/>
                  <a:pt x="3486619" y="561091"/>
                </a:cubicBezTo>
                <a:cubicBezTo>
                  <a:pt x="3485313" y="561899"/>
                  <a:pt x="3484816" y="563951"/>
                  <a:pt x="3484567" y="564821"/>
                </a:cubicBezTo>
                <a:cubicBezTo>
                  <a:pt x="3484567" y="564821"/>
                  <a:pt x="3481458" y="569609"/>
                  <a:pt x="3481023" y="570542"/>
                </a:cubicBezTo>
                <a:cubicBezTo>
                  <a:pt x="3480650" y="571412"/>
                  <a:pt x="3479779" y="572220"/>
                  <a:pt x="3479095" y="571723"/>
                </a:cubicBezTo>
                <a:cubicBezTo>
                  <a:pt x="3478474" y="571163"/>
                  <a:pt x="3481832" y="566376"/>
                  <a:pt x="3483261" y="564200"/>
                </a:cubicBezTo>
                <a:cubicBezTo>
                  <a:pt x="3484691" y="562023"/>
                  <a:pt x="3486743" y="558231"/>
                  <a:pt x="3487365" y="557484"/>
                </a:cubicBezTo>
                <a:cubicBezTo>
                  <a:pt x="3488049" y="556738"/>
                  <a:pt x="3489604" y="554500"/>
                  <a:pt x="3490598" y="553754"/>
                </a:cubicBezTo>
                <a:cubicBezTo>
                  <a:pt x="3491655" y="552945"/>
                  <a:pt x="3492152" y="554251"/>
                  <a:pt x="3492401" y="555433"/>
                </a:cubicBezTo>
                <a:cubicBezTo>
                  <a:pt x="3492713" y="556552"/>
                  <a:pt x="3491282" y="557484"/>
                  <a:pt x="3490101" y="558915"/>
                </a:cubicBezTo>
                <a:moveTo>
                  <a:pt x="3598352" y="663373"/>
                </a:moveTo>
                <a:cubicBezTo>
                  <a:pt x="3597730" y="663186"/>
                  <a:pt x="3597357" y="663124"/>
                  <a:pt x="3597357" y="662253"/>
                </a:cubicBezTo>
                <a:cubicBezTo>
                  <a:pt x="3597357" y="661383"/>
                  <a:pt x="3597854" y="660450"/>
                  <a:pt x="3597854" y="660450"/>
                </a:cubicBezTo>
                <a:lnTo>
                  <a:pt x="3599036" y="661445"/>
                </a:lnTo>
                <a:cubicBezTo>
                  <a:pt x="3598974" y="662316"/>
                  <a:pt x="3598974" y="663559"/>
                  <a:pt x="3598352" y="663373"/>
                </a:cubicBezTo>
                <a:moveTo>
                  <a:pt x="3609357" y="551515"/>
                </a:moveTo>
                <a:cubicBezTo>
                  <a:pt x="3610041" y="551515"/>
                  <a:pt x="3610538" y="551764"/>
                  <a:pt x="3610973" y="552075"/>
                </a:cubicBezTo>
                <a:cubicBezTo>
                  <a:pt x="3611098" y="552386"/>
                  <a:pt x="3611036" y="552821"/>
                  <a:pt x="3610973" y="553256"/>
                </a:cubicBezTo>
                <a:lnTo>
                  <a:pt x="3609419" y="553256"/>
                </a:lnTo>
                <a:lnTo>
                  <a:pt x="3609419" y="551515"/>
                </a:lnTo>
                <a:close/>
                <a:moveTo>
                  <a:pt x="3607927" y="657839"/>
                </a:moveTo>
                <a:cubicBezTo>
                  <a:pt x="3608797" y="657590"/>
                  <a:pt x="3609295" y="658709"/>
                  <a:pt x="3609233" y="659455"/>
                </a:cubicBezTo>
                <a:cubicBezTo>
                  <a:pt x="3609108" y="660202"/>
                  <a:pt x="3608860" y="660575"/>
                  <a:pt x="3608362" y="661507"/>
                </a:cubicBezTo>
                <a:cubicBezTo>
                  <a:pt x="3607864" y="662502"/>
                  <a:pt x="3607554" y="657901"/>
                  <a:pt x="3607927" y="657839"/>
                </a:cubicBezTo>
                <a:moveTo>
                  <a:pt x="3608113" y="668160"/>
                </a:moveTo>
                <a:cubicBezTo>
                  <a:pt x="3608113" y="668160"/>
                  <a:pt x="3608425" y="666108"/>
                  <a:pt x="3608797" y="666108"/>
                </a:cubicBezTo>
                <a:cubicBezTo>
                  <a:pt x="3609108" y="666108"/>
                  <a:pt x="3609046" y="667290"/>
                  <a:pt x="3609108" y="668160"/>
                </a:cubicBezTo>
                <a:cubicBezTo>
                  <a:pt x="3609233" y="669031"/>
                  <a:pt x="3609295" y="669590"/>
                  <a:pt x="3609357" y="671207"/>
                </a:cubicBezTo>
                <a:cubicBezTo>
                  <a:pt x="3609481" y="672824"/>
                  <a:pt x="3608860" y="671953"/>
                  <a:pt x="3608611" y="671829"/>
                </a:cubicBezTo>
                <a:cubicBezTo>
                  <a:pt x="3608362" y="671642"/>
                  <a:pt x="3608113" y="668969"/>
                  <a:pt x="3608113" y="668160"/>
                </a:cubicBezTo>
                <a:moveTo>
                  <a:pt x="3609233" y="678855"/>
                </a:moveTo>
                <a:cubicBezTo>
                  <a:pt x="3609233" y="678855"/>
                  <a:pt x="3610414" y="679912"/>
                  <a:pt x="3610352" y="680347"/>
                </a:cubicBezTo>
                <a:cubicBezTo>
                  <a:pt x="3610227" y="680782"/>
                  <a:pt x="3609792" y="681280"/>
                  <a:pt x="3609295" y="681093"/>
                </a:cubicBezTo>
                <a:cubicBezTo>
                  <a:pt x="3608797" y="680907"/>
                  <a:pt x="3608984" y="679352"/>
                  <a:pt x="3609233" y="678855"/>
                </a:cubicBezTo>
                <a:moveTo>
                  <a:pt x="3609543" y="693466"/>
                </a:moveTo>
                <a:cubicBezTo>
                  <a:pt x="3610601" y="693902"/>
                  <a:pt x="3610538" y="694337"/>
                  <a:pt x="3610538" y="694834"/>
                </a:cubicBezTo>
                <a:cubicBezTo>
                  <a:pt x="3610538" y="695332"/>
                  <a:pt x="3610538" y="697508"/>
                  <a:pt x="3610663" y="698503"/>
                </a:cubicBezTo>
                <a:cubicBezTo>
                  <a:pt x="3610787" y="699560"/>
                  <a:pt x="3610227" y="701550"/>
                  <a:pt x="3609979" y="701798"/>
                </a:cubicBezTo>
                <a:cubicBezTo>
                  <a:pt x="3609730" y="702047"/>
                  <a:pt x="3609979" y="699933"/>
                  <a:pt x="3609917" y="699373"/>
                </a:cubicBezTo>
                <a:cubicBezTo>
                  <a:pt x="3609792" y="698876"/>
                  <a:pt x="3609481" y="697757"/>
                  <a:pt x="3609357" y="697011"/>
                </a:cubicBezTo>
                <a:cubicBezTo>
                  <a:pt x="3609295" y="696202"/>
                  <a:pt x="3608922" y="693156"/>
                  <a:pt x="3609543" y="693466"/>
                </a:cubicBezTo>
                <a:moveTo>
                  <a:pt x="3609357" y="706213"/>
                </a:moveTo>
                <a:lnTo>
                  <a:pt x="3609357" y="705032"/>
                </a:lnTo>
                <a:cubicBezTo>
                  <a:pt x="3609855" y="705156"/>
                  <a:pt x="3609855" y="704845"/>
                  <a:pt x="3609917" y="704472"/>
                </a:cubicBezTo>
                <a:cubicBezTo>
                  <a:pt x="3610973" y="704285"/>
                  <a:pt x="3610725" y="707021"/>
                  <a:pt x="3609357" y="706213"/>
                </a:cubicBezTo>
                <a:moveTo>
                  <a:pt x="3609917" y="709570"/>
                </a:moveTo>
                <a:cubicBezTo>
                  <a:pt x="3611160" y="709633"/>
                  <a:pt x="3611098" y="710938"/>
                  <a:pt x="3611036" y="712306"/>
                </a:cubicBezTo>
                <a:cubicBezTo>
                  <a:pt x="3609792" y="712306"/>
                  <a:pt x="3609855" y="710938"/>
                  <a:pt x="3609917" y="709570"/>
                </a:cubicBezTo>
                <a:moveTo>
                  <a:pt x="3611596" y="727415"/>
                </a:moveTo>
                <a:cubicBezTo>
                  <a:pt x="3611347" y="728535"/>
                  <a:pt x="3610538" y="727851"/>
                  <a:pt x="3611036" y="725674"/>
                </a:cubicBezTo>
                <a:cubicBezTo>
                  <a:pt x="3611409" y="724120"/>
                  <a:pt x="3611657" y="726980"/>
                  <a:pt x="3611596" y="727415"/>
                </a:cubicBezTo>
                <a:moveTo>
                  <a:pt x="3611036" y="720141"/>
                </a:moveTo>
                <a:cubicBezTo>
                  <a:pt x="3609855" y="719084"/>
                  <a:pt x="3609855" y="716783"/>
                  <a:pt x="3609917" y="714482"/>
                </a:cubicBezTo>
                <a:lnTo>
                  <a:pt x="3611596" y="714482"/>
                </a:lnTo>
                <a:cubicBezTo>
                  <a:pt x="3611471" y="716410"/>
                  <a:pt x="3612031" y="719021"/>
                  <a:pt x="3611036" y="720141"/>
                </a:cubicBezTo>
                <a:moveTo>
                  <a:pt x="3707597" y="579682"/>
                </a:moveTo>
                <a:cubicBezTo>
                  <a:pt x="3707597" y="579682"/>
                  <a:pt x="3707597" y="579682"/>
                  <a:pt x="3707597" y="579682"/>
                </a:cubicBezTo>
                <a:cubicBezTo>
                  <a:pt x="3707473" y="578314"/>
                  <a:pt x="3708032" y="577008"/>
                  <a:pt x="3708592" y="575640"/>
                </a:cubicBezTo>
                <a:lnTo>
                  <a:pt x="3708592" y="575454"/>
                </a:lnTo>
                <a:cubicBezTo>
                  <a:pt x="3708592" y="575454"/>
                  <a:pt x="3708717" y="575454"/>
                  <a:pt x="3708717" y="575454"/>
                </a:cubicBezTo>
                <a:cubicBezTo>
                  <a:pt x="3709525" y="575951"/>
                  <a:pt x="3709152" y="579993"/>
                  <a:pt x="3707597" y="579993"/>
                </a:cubicBezTo>
                <a:lnTo>
                  <a:pt x="3707597" y="579620"/>
                </a:lnTo>
                <a:close/>
                <a:moveTo>
                  <a:pt x="3708655" y="648574"/>
                </a:moveTo>
                <a:cubicBezTo>
                  <a:pt x="3707971" y="646398"/>
                  <a:pt x="3707473" y="645776"/>
                  <a:pt x="3708281" y="644968"/>
                </a:cubicBezTo>
                <a:cubicBezTo>
                  <a:pt x="3709027" y="644222"/>
                  <a:pt x="3710333" y="644968"/>
                  <a:pt x="3710333" y="644968"/>
                </a:cubicBezTo>
                <a:cubicBezTo>
                  <a:pt x="3709836" y="646896"/>
                  <a:pt x="3709276" y="650813"/>
                  <a:pt x="3708655" y="648574"/>
                </a:cubicBezTo>
                <a:moveTo>
                  <a:pt x="3709276" y="642170"/>
                </a:moveTo>
                <a:cubicBezTo>
                  <a:pt x="3709836" y="640429"/>
                  <a:pt x="3710209" y="639559"/>
                  <a:pt x="3710706" y="639310"/>
                </a:cubicBezTo>
                <a:cubicBezTo>
                  <a:pt x="3711203" y="639061"/>
                  <a:pt x="3711203" y="641113"/>
                  <a:pt x="3711203" y="641113"/>
                </a:cubicBezTo>
                <a:cubicBezTo>
                  <a:pt x="3710706" y="641610"/>
                  <a:pt x="3708779" y="643849"/>
                  <a:pt x="3709276" y="642170"/>
                </a:cubicBezTo>
                <a:moveTo>
                  <a:pt x="3784635" y="429275"/>
                </a:moveTo>
                <a:cubicBezTo>
                  <a:pt x="3787308" y="428839"/>
                  <a:pt x="3781961" y="432881"/>
                  <a:pt x="3784635" y="429834"/>
                </a:cubicBezTo>
                <a:cubicBezTo>
                  <a:pt x="3784697" y="429834"/>
                  <a:pt x="3784573" y="429337"/>
                  <a:pt x="3784635" y="429275"/>
                </a:cubicBezTo>
                <a:moveTo>
                  <a:pt x="3780159" y="453835"/>
                </a:moveTo>
                <a:cubicBezTo>
                  <a:pt x="3781961" y="454643"/>
                  <a:pt x="3782645" y="458995"/>
                  <a:pt x="3780159" y="459431"/>
                </a:cubicBezTo>
                <a:lnTo>
                  <a:pt x="3780283" y="459741"/>
                </a:lnTo>
                <a:lnTo>
                  <a:pt x="3780283" y="459741"/>
                </a:lnTo>
                <a:cubicBezTo>
                  <a:pt x="3780283" y="459741"/>
                  <a:pt x="3779847" y="459431"/>
                  <a:pt x="3779661" y="459306"/>
                </a:cubicBezTo>
                <a:cubicBezTo>
                  <a:pt x="3779226" y="456695"/>
                  <a:pt x="3779101" y="455886"/>
                  <a:pt x="3780221" y="453835"/>
                </a:cubicBezTo>
                <a:moveTo>
                  <a:pt x="3769340" y="497670"/>
                </a:moveTo>
                <a:cubicBezTo>
                  <a:pt x="3769340" y="497670"/>
                  <a:pt x="3770210" y="499597"/>
                  <a:pt x="3770210" y="500343"/>
                </a:cubicBezTo>
                <a:cubicBezTo>
                  <a:pt x="3770210" y="501152"/>
                  <a:pt x="3769340" y="502706"/>
                  <a:pt x="3768780" y="502830"/>
                </a:cubicBezTo>
                <a:cubicBezTo>
                  <a:pt x="3768282" y="502955"/>
                  <a:pt x="3768034" y="502022"/>
                  <a:pt x="3768034" y="499970"/>
                </a:cubicBezTo>
                <a:cubicBezTo>
                  <a:pt x="3768034" y="497918"/>
                  <a:pt x="3768966" y="498043"/>
                  <a:pt x="3769340" y="497670"/>
                </a:cubicBezTo>
                <a:moveTo>
                  <a:pt x="3769526" y="513525"/>
                </a:moveTo>
                <a:lnTo>
                  <a:pt x="3768780" y="513525"/>
                </a:lnTo>
                <a:cubicBezTo>
                  <a:pt x="3768904" y="512717"/>
                  <a:pt x="3769153" y="511908"/>
                  <a:pt x="3769402" y="511038"/>
                </a:cubicBezTo>
                <a:cubicBezTo>
                  <a:pt x="3769463" y="510789"/>
                  <a:pt x="3769526" y="510540"/>
                  <a:pt x="3769588" y="510292"/>
                </a:cubicBezTo>
                <a:cubicBezTo>
                  <a:pt x="3770956" y="510914"/>
                  <a:pt x="3769340" y="512592"/>
                  <a:pt x="3769526" y="513525"/>
                </a:cubicBezTo>
                <a:moveTo>
                  <a:pt x="3754479" y="473358"/>
                </a:moveTo>
                <a:cubicBezTo>
                  <a:pt x="3754914" y="473483"/>
                  <a:pt x="3755039" y="473918"/>
                  <a:pt x="3755598" y="473918"/>
                </a:cubicBezTo>
                <a:cubicBezTo>
                  <a:pt x="3755474" y="474415"/>
                  <a:pt x="3755039" y="474478"/>
                  <a:pt x="3755039" y="475037"/>
                </a:cubicBezTo>
                <a:cubicBezTo>
                  <a:pt x="3754604" y="474975"/>
                  <a:pt x="3754479" y="474478"/>
                  <a:pt x="3753919" y="474478"/>
                </a:cubicBezTo>
                <a:cubicBezTo>
                  <a:pt x="3754044" y="474042"/>
                  <a:pt x="3754479" y="473918"/>
                  <a:pt x="3754479" y="473358"/>
                </a:cubicBezTo>
                <a:moveTo>
                  <a:pt x="3746893" y="492198"/>
                </a:moveTo>
                <a:cubicBezTo>
                  <a:pt x="3747266" y="491328"/>
                  <a:pt x="3748075" y="490271"/>
                  <a:pt x="3748696" y="490644"/>
                </a:cubicBezTo>
                <a:cubicBezTo>
                  <a:pt x="3749380" y="491079"/>
                  <a:pt x="3749380" y="490146"/>
                  <a:pt x="3749629" y="489649"/>
                </a:cubicBezTo>
                <a:cubicBezTo>
                  <a:pt x="3749878" y="489089"/>
                  <a:pt x="3750002" y="488343"/>
                  <a:pt x="3750251" y="487286"/>
                </a:cubicBezTo>
                <a:cubicBezTo>
                  <a:pt x="3750500" y="486291"/>
                  <a:pt x="3750624" y="485483"/>
                  <a:pt x="3751059" y="484612"/>
                </a:cubicBezTo>
                <a:cubicBezTo>
                  <a:pt x="3751433" y="483680"/>
                  <a:pt x="3752303" y="483058"/>
                  <a:pt x="3751930" y="482125"/>
                </a:cubicBezTo>
                <a:cubicBezTo>
                  <a:pt x="3751556" y="481255"/>
                  <a:pt x="3751184" y="481504"/>
                  <a:pt x="3751308" y="480322"/>
                </a:cubicBezTo>
                <a:cubicBezTo>
                  <a:pt x="3751433" y="479141"/>
                  <a:pt x="3752054" y="478892"/>
                  <a:pt x="3752614" y="477897"/>
                </a:cubicBezTo>
                <a:cubicBezTo>
                  <a:pt x="3753111" y="476840"/>
                  <a:pt x="3753733" y="479576"/>
                  <a:pt x="3753733" y="479576"/>
                </a:cubicBezTo>
                <a:cubicBezTo>
                  <a:pt x="3753609" y="480198"/>
                  <a:pt x="3753733" y="483680"/>
                  <a:pt x="3753111" y="485607"/>
                </a:cubicBezTo>
                <a:cubicBezTo>
                  <a:pt x="3752427" y="487597"/>
                  <a:pt x="3752987" y="488094"/>
                  <a:pt x="3752054" y="489276"/>
                </a:cubicBezTo>
                <a:cubicBezTo>
                  <a:pt x="3751184" y="490395"/>
                  <a:pt x="3750935" y="490768"/>
                  <a:pt x="3750624" y="492509"/>
                </a:cubicBezTo>
                <a:cubicBezTo>
                  <a:pt x="3750375" y="494188"/>
                  <a:pt x="3750500" y="495867"/>
                  <a:pt x="3749754" y="494685"/>
                </a:cubicBezTo>
                <a:cubicBezTo>
                  <a:pt x="3748945" y="493504"/>
                  <a:pt x="3748324" y="492198"/>
                  <a:pt x="3748324" y="492198"/>
                </a:cubicBezTo>
                <a:cubicBezTo>
                  <a:pt x="3748324" y="492198"/>
                  <a:pt x="3746520" y="493131"/>
                  <a:pt x="3746893" y="492198"/>
                </a:cubicBezTo>
                <a:moveTo>
                  <a:pt x="3749878" y="569982"/>
                </a:moveTo>
                <a:cubicBezTo>
                  <a:pt x="3749878" y="570604"/>
                  <a:pt x="3749878" y="571163"/>
                  <a:pt x="3749629" y="571723"/>
                </a:cubicBezTo>
                <a:lnTo>
                  <a:pt x="3749443" y="571599"/>
                </a:lnTo>
                <a:cubicBezTo>
                  <a:pt x="3748821" y="571537"/>
                  <a:pt x="3748821" y="570728"/>
                  <a:pt x="3748883" y="569982"/>
                </a:cubicBezTo>
                <a:lnTo>
                  <a:pt x="3749878" y="569982"/>
                </a:lnTo>
                <a:close/>
                <a:moveTo>
                  <a:pt x="3715929" y="620719"/>
                </a:moveTo>
                <a:cubicBezTo>
                  <a:pt x="3716427" y="613568"/>
                  <a:pt x="3718478" y="605921"/>
                  <a:pt x="3720406" y="598957"/>
                </a:cubicBezTo>
                <a:cubicBezTo>
                  <a:pt x="3720095" y="597775"/>
                  <a:pt x="3721463" y="598211"/>
                  <a:pt x="3721525" y="597278"/>
                </a:cubicBezTo>
                <a:cubicBezTo>
                  <a:pt x="3721525" y="604801"/>
                  <a:pt x="3717670" y="613195"/>
                  <a:pt x="3715929" y="620719"/>
                </a:cubicBezTo>
                <a:moveTo>
                  <a:pt x="3721525" y="521981"/>
                </a:moveTo>
                <a:lnTo>
                  <a:pt x="3721338" y="521981"/>
                </a:lnTo>
                <a:lnTo>
                  <a:pt x="3721338" y="521670"/>
                </a:lnTo>
                <a:cubicBezTo>
                  <a:pt x="3721587" y="520986"/>
                  <a:pt x="3721774" y="520302"/>
                  <a:pt x="3722147" y="519681"/>
                </a:cubicBezTo>
                <a:cubicBezTo>
                  <a:pt x="3723701" y="520178"/>
                  <a:pt x="3721400" y="521111"/>
                  <a:pt x="3722147" y="522479"/>
                </a:cubicBezTo>
                <a:cubicBezTo>
                  <a:pt x="3721836" y="522479"/>
                  <a:pt x="3721463" y="522416"/>
                  <a:pt x="3721587" y="521981"/>
                </a:cubicBezTo>
                <a:moveTo>
                  <a:pt x="3722644" y="592801"/>
                </a:moveTo>
                <a:cubicBezTo>
                  <a:pt x="3721712" y="590998"/>
                  <a:pt x="3722271" y="589444"/>
                  <a:pt x="3722644" y="587267"/>
                </a:cubicBezTo>
                <a:lnTo>
                  <a:pt x="3723204" y="587267"/>
                </a:lnTo>
                <a:cubicBezTo>
                  <a:pt x="3723204" y="587267"/>
                  <a:pt x="3724074" y="587267"/>
                  <a:pt x="3724074" y="587267"/>
                </a:cubicBezTo>
                <a:cubicBezTo>
                  <a:pt x="3724199" y="587267"/>
                  <a:pt x="3724261" y="587205"/>
                  <a:pt x="3724323" y="587143"/>
                </a:cubicBezTo>
                <a:lnTo>
                  <a:pt x="3724323" y="587267"/>
                </a:lnTo>
                <a:cubicBezTo>
                  <a:pt x="3724261" y="589506"/>
                  <a:pt x="3723328" y="591060"/>
                  <a:pt x="3722707" y="592801"/>
                </a:cubicBezTo>
                <a:moveTo>
                  <a:pt x="3723763" y="585526"/>
                </a:moveTo>
                <a:lnTo>
                  <a:pt x="3723763" y="585526"/>
                </a:lnTo>
                <a:cubicBezTo>
                  <a:pt x="3723763" y="585526"/>
                  <a:pt x="3723204" y="585526"/>
                  <a:pt x="3723204" y="585526"/>
                </a:cubicBezTo>
                <a:lnTo>
                  <a:pt x="3723204" y="585526"/>
                </a:lnTo>
                <a:cubicBezTo>
                  <a:pt x="3723515" y="584221"/>
                  <a:pt x="3723701" y="582666"/>
                  <a:pt x="3725442" y="582728"/>
                </a:cubicBezTo>
                <a:cubicBezTo>
                  <a:pt x="3725380" y="584221"/>
                  <a:pt x="3724385" y="584718"/>
                  <a:pt x="3723763" y="585526"/>
                </a:cubicBezTo>
                <a:moveTo>
                  <a:pt x="3730914" y="564137"/>
                </a:moveTo>
                <a:cubicBezTo>
                  <a:pt x="3730665" y="565070"/>
                  <a:pt x="3730665" y="568552"/>
                  <a:pt x="3729794" y="570231"/>
                </a:cubicBezTo>
                <a:cubicBezTo>
                  <a:pt x="3729048" y="571599"/>
                  <a:pt x="3727680" y="573091"/>
                  <a:pt x="3727556" y="573899"/>
                </a:cubicBezTo>
                <a:cubicBezTo>
                  <a:pt x="3727556" y="573464"/>
                  <a:pt x="3727246" y="573153"/>
                  <a:pt x="3726562" y="573340"/>
                </a:cubicBezTo>
                <a:cubicBezTo>
                  <a:pt x="3726624" y="573961"/>
                  <a:pt x="3726437" y="574894"/>
                  <a:pt x="3727121" y="574956"/>
                </a:cubicBezTo>
                <a:cubicBezTo>
                  <a:pt x="3727183" y="574645"/>
                  <a:pt x="3727183" y="574334"/>
                  <a:pt x="3727680" y="574397"/>
                </a:cubicBezTo>
                <a:cubicBezTo>
                  <a:pt x="3728240" y="575143"/>
                  <a:pt x="3728364" y="576138"/>
                  <a:pt x="3727556" y="576697"/>
                </a:cubicBezTo>
                <a:cubicBezTo>
                  <a:pt x="3726810" y="577195"/>
                  <a:pt x="3726313" y="577816"/>
                  <a:pt x="3725878" y="576946"/>
                </a:cubicBezTo>
                <a:cubicBezTo>
                  <a:pt x="3725504" y="576013"/>
                  <a:pt x="3724883" y="576262"/>
                  <a:pt x="3725504" y="574894"/>
                </a:cubicBezTo>
                <a:cubicBezTo>
                  <a:pt x="3726188" y="573464"/>
                  <a:pt x="3726810" y="571910"/>
                  <a:pt x="3726934" y="571537"/>
                </a:cubicBezTo>
                <a:cubicBezTo>
                  <a:pt x="3727059" y="571101"/>
                  <a:pt x="3727432" y="570231"/>
                  <a:pt x="3727556" y="569298"/>
                </a:cubicBezTo>
                <a:cubicBezTo>
                  <a:pt x="3727680" y="568428"/>
                  <a:pt x="3727867" y="567992"/>
                  <a:pt x="3727680" y="567246"/>
                </a:cubicBezTo>
                <a:cubicBezTo>
                  <a:pt x="3727556" y="566438"/>
                  <a:pt x="3727183" y="566314"/>
                  <a:pt x="3727680" y="565194"/>
                </a:cubicBezTo>
                <a:cubicBezTo>
                  <a:pt x="3728240" y="564013"/>
                  <a:pt x="3728738" y="563889"/>
                  <a:pt x="3729110" y="562707"/>
                </a:cubicBezTo>
                <a:cubicBezTo>
                  <a:pt x="3729546" y="561588"/>
                  <a:pt x="3730043" y="561277"/>
                  <a:pt x="3730168" y="560531"/>
                </a:cubicBezTo>
                <a:cubicBezTo>
                  <a:pt x="3730292" y="559723"/>
                  <a:pt x="3731349" y="557671"/>
                  <a:pt x="3731349" y="558355"/>
                </a:cubicBezTo>
                <a:cubicBezTo>
                  <a:pt x="3731349" y="558977"/>
                  <a:pt x="3730914" y="564137"/>
                  <a:pt x="3730914" y="564137"/>
                </a:cubicBezTo>
                <a:moveTo>
                  <a:pt x="3735080" y="642792"/>
                </a:moveTo>
                <a:cubicBezTo>
                  <a:pt x="3734582" y="645092"/>
                  <a:pt x="3734582" y="645528"/>
                  <a:pt x="3733526" y="647020"/>
                </a:cubicBezTo>
                <a:cubicBezTo>
                  <a:pt x="3732468" y="648574"/>
                  <a:pt x="3733650" y="643849"/>
                  <a:pt x="3734023" y="641859"/>
                </a:cubicBezTo>
                <a:cubicBezTo>
                  <a:pt x="3734272" y="640616"/>
                  <a:pt x="3735018" y="639496"/>
                  <a:pt x="3735390" y="638813"/>
                </a:cubicBezTo>
                <a:cubicBezTo>
                  <a:pt x="3735390" y="639683"/>
                  <a:pt x="3735390" y="641237"/>
                  <a:pt x="3735080" y="642792"/>
                </a:cubicBezTo>
                <a:moveTo>
                  <a:pt x="3735702" y="553629"/>
                </a:moveTo>
                <a:cubicBezTo>
                  <a:pt x="3735577" y="552448"/>
                  <a:pt x="3735453" y="551640"/>
                  <a:pt x="3735204" y="549961"/>
                </a:cubicBezTo>
                <a:cubicBezTo>
                  <a:pt x="3735080" y="549153"/>
                  <a:pt x="3734707" y="551515"/>
                  <a:pt x="3734272" y="552945"/>
                </a:cubicBezTo>
                <a:cubicBezTo>
                  <a:pt x="3733898" y="554376"/>
                  <a:pt x="3732903" y="554873"/>
                  <a:pt x="3732219" y="556054"/>
                </a:cubicBezTo>
                <a:cubicBezTo>
                  <a:pt x="3731598" y="557236"/>
                  <a:pt x="3730789" y="555681"/>
                  <a:pt x="3731598" y="554873"/>
                </a:cubicBezTo>
                <a:cubicBezTo>
                  <a:pt x="3731411" y="554127"/>
                  <a:pt x="3731660" y="553878"/>
                  <a:pt x="3731971" y="553692"/>
                </a:cubicBezTo>
                <a:cubicBezTo>
                  <a:pt x="3731909" y="553070"/>
                  <a:pt x="3731722" y="552386"/>
                  <a:pt x="3731847" y="551515"/>
                </a:cubicBezTo>
                <a:cubicBezTo>
                  <a:pt x="3732096" y="550147"/>
                  <a:pt x="3732717" y="549837"/>
                  <a:pt x="3733277" y="547785"/>
                </a:cubicBezTo>
                <a:cubicBezTo>
                  <a:pt x="3733774" y="545733"/>
                  <a:pt x="3733277" y="545484"/>
                  <a:pt x="3733152" y="544551"/>
                </a:cubicBezTo>
                <a:cubicBezTo>
                  <a:pt x="3733028" y="543681"/>
                  <a:pt x="3733898" y="542002"/>
                  <a:pt x="3734458" y="539515"/>
                </a:cubicBezTo>
                <a:cubicBezTo>
                  <a:pt x="3734769" y="537899"/>
                  <a:pt x="3735018" y="536427"/>
                  <a:pt x="3735080" y="535101"/>
                </a:cubicBezTo>
                <a:cubicBezTo>
                  <a:pt x="3735204" y="533173"/>
                  <a:pt x="3735951" y="532551"/>
                  <a:pt x="3736883" y="530748"/>
                </a:cubicBezTo>
                <a:cubicBezTo>
                  <a:pt x="3737815" y="528945"/>
                  <a:pt x="3737505" y="529069"/>
                  <a:pt x="3738189" y="525836"/>
                </a:cubicBezTo>
                <a:cubicBezTo>
                  <a:pt x="3738810" y="522603"/>
                  <a:pt x="3741546" y="509981"/>
                  <a:pt x="3742168" y="507680"/>
                </a:cubicBezTo>
                <a:cubicBezTo>
                  <a:pt x="3742852" y="505318"/>
                  <a:pt x="3744779" y="502209"/>
                  <a:pt x="3745153" y="501711"/>
                </a:cubicBezTo>
                <a:cubicBezTo>
                  <a:pt x="3745153" y="501711"/>
                  <a:pt x="3746707" y="501214"/>
                  <a:pt x="3746955" y="502084"/>
                </a:cubicBezTo>
                <a:cubicBezTo>
                  <a:pt x="3747204" y="503017"/>
                  <a:pt x="3746707" y="503141"/>
                  <a:pt x="3746209" y="504696"/>
                </a:cubicBezTo>
                <a:cubicBezTo>
                  <a:pt x="3745650" y="506250"/>
                  <a:pt x="3745774" y="506375"/>
                  <a:pt x="3744904" y="508799"/>
                </a:cubicBezTo>
                <a:cubicBezTo>
                  <a:pt x="3743971" y="511287"/>
                  <a:pt x="3744779" y="511162"/>
                  <a:pt x="3744904" y="513090"/>
                </a:cubicBezTo>
                <a:cubicBezTo>
                  <a:pt x="3744904" y="513587"/>
                  <a:pt x="3744904" y="514333"/>
                  <a:pt x="3744655" y="515079"/>
                </a:cubicBezTo>
                <a:cubicBezTo>
                  <a:pt x="3744531" y="515079"/>
                  <a:pt x="3744469" y="515079"/>
                  <a:pt x="3744407" y="515204"/>
                </a:cubicBezTo>
                <a:cubicBezTo>
                  <a:pt x="3744282" y="515390"/>
                  <a:pt x="3744158" y="515515"/>
                  <a:pt x="3744033" y="515701"/>
                </a:cubicBezTo>
                <a:lnTo>
                  <a:pt x="3743846" y="515701"/>
                </a:lnTo>
                <a:cubicBezTo>
                  <a:pt x="3743100" y="512468"/>
                  <a:pt x="3744717" y="508551"/>
                  <a:pt x="3743846" y="504634"/>
                </a:cubicBezTo>
                <a:cubicBezTo>
                  <a:pt x="3741733" y="512406"/>
                  <a:pt x="3738251" y="522541"/>
                  <a:pt x="3738251" y="531432"/>
                </a:cubicBezTo>
                <a:cubicBezTo>
                  <a:pt x="3737381" y="532054"/>
                  <a:pt x="3736883" y="532987"/>
                  <a:pt x="3736012" y="533608"/>
                </a:cubicBezTo>
                <a:cubicBezTo>
                  <a:pt x="3736883" y="537277"/>
                  <a:pt x="3733090" y="540572"/>
                  <a:pt x="3734893" y="544241"/>
                </a:cubicBezTo>
                <a:cubicBezTo>
                  <a:pt x="3736697" y="542811"/>
                  <a:pt x="3734272" y="547723"/>
                  <a:pt x="3737132" y="547598"/>
                </a:cubicBezTo>
                <a:cubicBezTo>
                  <a:pt x="3736261" y="548593"/>
                  <a:pt x="3736385" y="550583"/>
                  <a:pt x="3736012" y="552137"/>
                </a:cubicBezTo>
                <a:cubicBezTo>
                  <a:pt x="3738624" y="549526"/>
                  <a:pt x="3739432" y="544551"/>
                  <a:pt x="3740489" y="540323"/>
                </a:cubicBezTo>
                <a:cubicBezTo>
                  <a:pt x="3741857" y="534976"/>
                  <a:pt x="3742790" y="528945"/>
                  <a:pt x="3742728" y="524219"/>
                </a:cubicBezTo>
                <a:lnTo>
                  <a:pt x="3742541" y="523722"/>
                </a:lnTo>
                <a:cubicBezTo>
                  <a:pt x="3742541" y="523722"/>
                  <a:pt x="3742292" y="524033"/>
                  <a:pt x="3742416" y="523349"/>
                </a:cubicBezTo>
                <a:cubicBezTo>
                  <a:pt x="3742168" y="523722"/>
                  <a:pt x="3741982" y="524095"/>
                  <a:pt x="3741857" y="524468"/>
                </a:cubicBezTo>
                <a:cubicBezTo>
                  <a:pt x="3741919" y="524095"/>
                  <a:pt x="3741982" y="523784"/>
                  <a:pt x="3742106" y="523473"/>
                </a:cubicBezTo>
                <a:lnTo>
                  <a:pt x="3742416" y="523349"/>
                </a:lnTo>
                <a:lnTo>
                  <a:pt x="3742541" y="523722"/>
                </a:lnTo>
                <a:cubicBezTo>
                  <a:pt x="3742852" y="523287"/>
                  <a:pt x="3743412" y="522416"/>
                  <a:pt x="3744158" y="521981"/>
                </a:cubicBezTo>
                <a:cubicBezTo>
                  <a:pt x="3744531" y="521795"/>
                  <a:pt x="3744158" y="523660"/>
                  <a:pt x="3744033" y="525090"/>
                </a:cubicBezTo>
                <a:cubicBezTo>
                  <a:pt x="3743909" y="526520"/>
                  <a:pt x="3743287" y="529505"/>
                  <a:pt x="3742790" y="531432"/>
                </a:cubicBezTo>
                <a:cubicBezTo>
                  <a:pt x="3742230" y="533360"/>
                  <a:pt x="3742230" y="534665"/>
                  <a:pt x="3741857" y="537401"/>
                </a:cubicBezTo>
                <a:cubicBezTo>
                  <a:pt x="3741484" y="540075"/>
                  <a:pt x="3740178" y="545111"/>
                  <a:pt x="3739681" y="547101"/>
                </a:cubicBezTo>
                <a:cubicBezTo>
                  <a:pt x="3739121" y="549028"/>
                  <a:pt x="3738997" y="549526"/>
                  <a:pt x="3738251" y="550831"/>
                </a:cubicBezTo>
                <a:cubicBezTo>
                  <a:pt x="3737691" y="551702"/>
                  <a:pt x="3737194" y="552697"/>
                  <a:pt x="3736697" y="553816"/>
                </a:cubicBezTo>
                <a:cubicBezTo>
                  <a:pt x="3735888" y="555495"/>
                  <a:pt x="3735764" y="554811"/>
                  <a:pt x="3735639" y="553692"/>
                </a:cubicBezTo>
                <a:moveTo>
                  <a:pt x="3743846" y="519681"/>
                </a:moveTo>
                <a:lnTo>
                  <a:pt x="3743723" y="519681"/>
                </a:lnTo>
                <a:cubicBezTo>
                  <a:pt x="3743723" y="519681"/>
                  <a:pt x="3743723" y="519432"/>
                  <a:pt x="3743723" y="519432"/>
                </a:cubicBezTo>
                <a:cubicBezTo>
                  <a:pt x="3743846" y="518375"/>
                  <a:pt x="3743971" y="517318"/>
                  <a:pt x="3744469" y="516447"/>
                </a:cubicBezTo>
                <a:cubicBezTo>
                  <a:pt x="3745463" y="517069"/>
                  <a:pt x="3744220" y="519245"/>
                  <a:pt x="3743784" y="519681"/>
                </a:cubicBezTo>
                <a:moveTo>
                  <a:pt x="3737194" y="631911"/>
                </a:moveTo>
                <a:cubicBezTo>
                  <a:pt x="3736199" y="631538"/>
                  <a:pt x="3737194" y="630916"/>
                  <a:pt x="3737194" y="630232"/>
                </a:cubicBezTo>
                <a:cubicBezTo>
                  <a:pt x="3738189" y="630667"/>
                  <a:pt x="3737256" y="631289"/>
                  <a:pt x="3737194" y="631911"/>
                </a:cubicBezTo>
                <a:moveTo>
                  <a:pt x="3738873" y="622460"/>
                </a:moveTo>
                <a:cubicBezTo>
                  <a:pt x="3738562" y="620284"/>
                  <a:pt x="3739868" y="619724"/>
                  <a:pt x="3739432" y="617423"/>
                </a:cubicBezTo>
                <a:cubicBezTo>
                  <a:pt x="3739557" y="617113"/>
                  <a:pt x="3739681" y="616988"/>
                  <a:pt x="3739743" y="616802"/>
                </a:cubicBezTo>
                <a:lnTo>
                  <a:pt x="3741049" y="616802"/>
                </a:lnTo>
                <a:cubicBezTo>
                  <a:pt x="3740738" y="619164"/>
                  <a:pt x="3740552" y="621527"/>
                  <a:pt x="3738810" y="622460"/>
                </a:cubicBezTo>
                <a:moveTo>
                  <a:pt x="3739432" y="615185"/>
                </a:moveTo>
                <a:lnTo>
                  <a:pt x="3739432" y="615372"/>
                </a:lnTo>
                <a:cubicBezTo>
                  <a:pt x="3739432" y="615372"/>
                  <a:pt x="3739432" y="615372"/>
                  <a:pt x="3739432" y="615372"/>
                </a:cubicBezTo>
                <a:cubicBezTo>
                  <a:pt x="3738810" y="615683"/>
                  <a:pt x="3738562" y="616242"/>
                  <a:pt x="3738313" y="616677"/>
                </a:cubicBezTo>
                <a:cubicBezTo>
                  <a:pt x="3736945" y="614501"/>
                  <a:pt x="3739308" y="612263"/>
                  <a:pt x="3739991" y="609465"/>
                </a:cubicBezTo>
                <a:cubicBezTo>
                  <a:pt x="3741546" y="603682"/>
                  <a:pt x="3739991" y="595350"/>
                  <a:pt x="3745028" y="593920"/>
                </a:cubicBezTo>
                <a:cubicBezTo>
                  <a:pt x="3743038" y="600884"/>
                  <a:pt x="3740800" y="607475"/>
                  <a:pt x="3739432" y="615123"/>
                </a:cubicBezTo>
                <a:moveTo>
                  <a:pt x="3744407" y="588884"/>
                </a:moveTo>
                <a:cubicBezTo>
                  <a:pt x="3745090" y="586397"/>
                  <a:pt x="3744095" y="585340"/>
                  <a:pt x="3745961" y="583412"/>
                </a:cubicBezTo>
                <a:cubicBezTo>
                  <a:pt x="3746147" y="583412"/>
                  <a:pt x="3746271" y="583475"/>
                  <a:pt x="3746458" y="583537"/>
                </a:cubicBezTo>
                <a:cubicBezTo>
                  <a:pt x="3746085" y="584159"/>
                  <a:pt x="3745401" y="585589"/>
                  <a:pt x="3744407" y="588884"/>
                </a:cubicBezTo>
                <a:moveTo>
                  <a:pt x="3746645" y="582231"/>
                </a:moveTo>
                <a:lnTo>
                  <a:pt x="3746645" y="582418"/>
                </a:lnTo>
                <a:cubicBezTo>
                  <a:pt x="3746645" y="582418"/>
                  <a:pt x="3746147" y="582293"/>
                  <a:pt x="3745899" y="582231"/>
                </a:cubicBezTo>
                <a:cubicBezTo>
                  <a:pt x="3745774" y="582231"/>
                  <a:pt x="3745650" y="582231"/>
                  <a:pt x="3745525" y="582293"/>
                </a:cubicBezTo>
                <a:lnTo>
                  <a:pt x="3745525" y="582293"/>
                </a:lnTo>
                <a:cubicBezTo>
                  <a:pt x="3744841" y="579184"/>
                  <a:pt x="3748262" y="580179"/>
                  <a:pt x="3748883" y="578314"/>
                </a:cubicBezTo>
                <a:cubicBezTo>
                  <a:pt x="3750500" y="578811"/>
                  <a:pt x="3748572" y="580117"/>
                  <a:pt x="3748883" y="581174"/>
                </a:cubicBezTo>
                <a:cubicBezTo>
                  <a:pt x="3748075" y="580241"/>
                  <a:pt x="3746396" y="580490"/>
                  <a:pt x="3746645" y="582231"/>
                </a:cubicBezTo>
                <a:moveTo>
                  <a:pt x="3749443" y="641921"/>
                </a:moveTo>
                <a:cubicBezTo>
                  <a:pt x="3748759" y="641859"/>
                  <a:pt x="3748945" y="640927"/>
                  <a:pt x="3748883" y="640305"/>
                </a:cubicBezTo>
                <a:cubicBezTo>
                  <a:pt x="3749816" y="640056"/>
                  <a:pt x="3749940" y="640740"/>
                  <a:pt x="3750002" y="641362"/>
                </a:cubicBezTo>
                <a:cubicBezTo>
                  <a:pt x="3749505" y="641300"/>
                  <a:pt x="3749443" y="641610"/>
                  <a:pt x="3749443" y="641921"/>
                </a:cubicBezTo>
                <a:moveTo>
                  <a:pt x="3761381" y="567246"/>
                </a:moveTo>
                <a:cubicBezTo>
                  <a:pt x="3761630" y="565194"/>
                  <a:pt x="3762935" y="563516"/>
                  <a:pt x="3763308" y="566065"/>
                </a:cubicBezTo>
                <a:cubicBezTo>
                  <a:pt x="3763557" y="567557"/>
                  <a:pt x="3761132" y="569298"/>
                  <a:pt x="3761381" y="567246"/>
                </a:cubicBezTo>
                <a:moveTo>
                  <a:pt x="3765857" y="556987"/>
                </a:moveTo>
                <a:cubicBezTo>
                  <a:pt x="3765546" y="558541"/>
                  <a:pt x="3764428" y="560718"/>
                  <a:pt x="3763619" y="562272"/>
                </a:cubicBezTo>
                <a:cubicBezTo>
                  <a:pt x="3762873" y="563827"/>
                  <a:pt x="3763619" y="561091"/>
                  <a:pt x="3763744" y="558915"/>
                </a:cubicBezTo>
                <a:cubicBezTo>
                  <a:pt x="3763868" y="556738"/>
                  <a:pt x="3765174" y="555681"/>
                  <a:pt x="3765174" y="553319"/>
                </a:cubicBezTo>
                <a:cubicBezTo>
                  <a:pt x="3765174" y="553194"/>
                  <a:pt x="3766106" y="555433"/>
                  <a:pt x="3765857" y="556987"/>
                </a:cubicBezTo>
                <a:moveTo>
                  <a:pt x="3768282" y="510727"/>
                </a:moveTo>
                <a:cubicBezTo>
                  <a:pt x="3767971" y="511660"/>
                  <a:pt x="3767723" y="512654"/>
                  <a:pt x="3767536" y="513774"/>
                </a:cubicBezTo>
                <a:cubicBezTo>
                  <a:pt x="3767536" y="513836"/>
                  <a:pt x="3767536" y="513898"/>
                  <a:pt x="3767536" y="513960"/>
                </a:cubicBezTo>
                <a:cubicBezTo>
                  <a:pt x="3761568" y="534230"/>
                  <a:pt x="3756842" y="555743"/>
                  <a:pt x="3751059" y="576076"/>
                </a:cubicBezTo>
                <a:cubicBezTo>
                  <a:pt x="3748821" y="575516"/>
                  <a:pt x="3751121" y="573837"/>
                  <a:pt x="3750500" y="571599"/>
                </a:cubicBezTo>
                <a:lnTo>
                  <a:pt x="3750375" y="571599"/>
                </a:lnTo>
                <a:cubicBezTo>
                  <a:pt x="3750562" y="571101"/>
                  <a:pt x="3750562" y="570480"/>
                  <a:pt x="3750562" y="569920"/>
                </a:cubicBezTo>
                <a:cubicBezTo>
                  <a:pt x="3751743" y="569112"/>
                  <a:pt x="3751495" y="568365"/>
                  <a:pt x="3750438" y="567744"/>
                </a:cubicBezTo>
                <a:cubicBezTo>
                  <a:pt x="3750873" y="566189"/>
                  <a:pt x="3751681" y="564946"/>
                  <a:pt x="3753235" y="564386"/>
                </a:cubicBezTo>
                <a:cubicBezTo>
                  <a:pt x="3751370" y="561775"/>
                  <a:pt x="3755909" y="557422"/>
                  <a:pt x="3755474" y="552697"/>
                </a:cubicBezTo>
                <a:cubicBezTo>
                  <a:pt x="3755536" y="551640"/>
                  <a:pt x="3754914" y="551329"/>
                  <a:pt x="3753795" y="551515"/>
                </a:cubicBezTo>
                <a:cubicBezTo>
                  <a:pt x="3755847" y="549650"/>
                  <a:pt x="3759205" y="541318"/>
                  <a:pt x="3757152" y="540883"/>
                </a:cubicBezTo>
                <a:cubicBezTo>
                  <a:pt x="3755847" y="537401"/>
                  <a:pt x="3758148" y="533608"/>
                  <a:pt x="3758831" y="529132"/>
                </a:cubicBezTo>
                <a:cubicBezTo>
                  <a:pt x="3759453" y="529194"/>
                  <a:pt x="3759951" y="529318"/>
                  <a:pt x="3760013" y="529878"/>
                </a:cubicBezTo>
                <a:cubicBezTo>
                  <a:pt x="3760448" y="521795"/>
                  <a:pt x="3763060" y="510727"/>
                  <a:pt x="3766106" y="501214"/>
                </a:cubicBezTo>
                <a:cubicBezTo>
                  <a:pt x="3767536" y="502022"/>
                  <a:pt x="3766231" y="504696"/>
                  <a:pt x="3766106" y="505691"/>
                </a:cubicBezTo>
                <a:lnTo>
                  <a:pt x="3766355" y="505815"/>
                </a:lnTo>
                <a:cubicBezTo>
                  <a:pt x="3766355" y="505815"/>
                  <a:pt x="3766355" y="505815"/>
                  <a:pt x="3766355" y="505877"/>
                </a:cubicBezTo>
                <a:cubicBezTo>
                  <a:pt x="3766293" y="506312"/>
                  <a:pt x="3766044" y="506748"/>
                  <a:pt x="3765857" y="507183"/>
                </a:cubicBezTo>
                <a:cubicBezTo>
                  <a:pt x="3765733" y="507369"/>
                  <a:pt x="3765671" y="507556"/>
                  <a:pt x="3765609" y="507680"/>
                </a:cubicBezTo>
                <a:cubicBezTo>
                  <a:pt x="3765485" y="507991"/>
                  <a:pt x="3765609" y="508364"/>
                  <a:pt x="3765920" y="508551"/>
                </a:cubicBezTo>
                <a:cubicBezTo>
                  <a:pt x="3765982" y="508551"/>
                  <a:pt x="3766106" y="508613"/>
                  <a:pt x="3766169" y="508613"/>
                </a:cubicBezTo>
                <a:cubicBezTo>
                  <a:pt x="3766417" y="508613"/>
                  <a:pt x="3766666" y="508489"/>
                  <a:pt x="3766728" y="508240"/>
                </a:cubicBezTo>
                <a:cubicBezTo>
                  <a:pt x="3766790" y="508053"/>
                  <a:pt x="3766853" y="507929"/>
                  <a:pt x="3766977" y="507742"/>
                </a:cubicBezTo>
                <a:cubicBezTo>
                  <a:pt x="3767163" y="507432"/>
                  <a:pt x="3767287" y="507121"/>
                  <a:pt x="3767412" y="506748"/>
                </a:cubicBezTo>
                <a:cubicBezTo>
                  <a:pt x="3767723" y="506561"/>
                  <a:pt x="3767909" y="506250"/>
                  <a:pt x="3767848" y="505691"/>
                </a:cubicBezTo>
                <a:cubicBezTo>
                  <a:pt x="3769091" y="505939"/>
                  <a:pt x="3768096" y="508489"/>
                  <a:pt x="3768407" y="509608"/>
                </a:cubicBezTo>
                <a:lnTo>
                  <a:pt x="3768594" y="509608"/>
                </a:lnTo>
                <a:cubicBezTo>
                  <a:pt x="3768469" y="509919"/>
                  <a:pt x="3768407" y="510354"/>
                  <a:pt x="3768282" y="510727"/>
                </a:cubicBezTo>
                <a:moveTo>
                  <a:pt x="3769712" y="537961"/>
                </a:moveTo>
                <a:cubicBezTo>
                  <a:pt x="3768655" y="539018"/>
                  <a:pt x="3768780" y="537339"/>
                  <a:pt x="3768655" y="535909"/>
                </a:cubicBezTo>
                <a:cubicBezTo>
                  <a:pt x="3768531" y="534479"/>
                  <a:pt x="3769837" y="533049"/>
                  <a:pt x="3770459" y="532551"/>
                </a:cubicBezTo>
                <a:cubicBezTo>
                  <a:pt x="3770459" y="532551"/>
                  <a:pt x="3771142" y="534106"/>
                  <a:pt x="3771142" y="535287"/>
                </a:cubicBezTo>
                <a:cubicBezTo>
                  <a:pt x="3771142" y="536468"/>
                  <a:pt x="3770770" y="536966"/>
                  <a:pt x="3769712" y="537961"/>
                </a:cubicBezTo>
                <a:moveTo>
                  <a:pt x="3775806" y="478706"/>
                </a:moveTo>
                <a:cubicBezTo>
                  <a:pt x="3775930" y="480882"/>
                  <a:pt x="3776179" y="481566"/>
                  <a:pt x="3775558" y="482871"/>
                </a:cubicBezTo>
                <a:cubicBezTo>
                  <a:pt x="3774873" y="484115"/>
                  <a:pt x="3774500" y="484239"/>
                  <a:pt x="3774376" y="485669"/>
                </a:cubicBezTo>
                <a:cubicBezTo>
                  <a:pt x="3774251" y="487100"/>
                  <a:pt x="3774003" y="487348"/>
                  <a:pt x="3773443" y="488654"/>
                </a:cubicBezTo>
                <a:cubicBezTo>
                  <a:pt x="3772946" y="489960"/>
                  <a:pt x="3772946" y="491141"/>
                  <a:pt x="3772324" y="491265"/>
                </a:cubicBezTo>
                <a:cubicBezTo>
                  <a:pt x="3771640" y="491390"/>
                  <a:pt x="3771142" y="491390"/>
                  <a:pt x="3771142" y="490582"/>
                </a:cubicBezTo>
                <a:cubicBezTo>
                  <a:pt x="3771142" y="489835"/>
                  <a:pt x="3769837" y="489711"/>
                  <a:pt x="3770770" y="489027"/>
                </a:cubicBezTo>
                <a:cubicBezTo>
                  <a:pt x="3771640" y="488405"/>
                  <a:pt x="3772013" y="488654"/>
                  <a:pt x="3772324" y="487659"/>
                </a:cubicBezTo>
                <a:cubicBezTo>
                  <a:pt x="3772572" y="486602"/>
                  <a:pt x="3772449" y="486105"/>
                  <a:pt x="3772572" y="485172"/>
                </a:cubicBezTo>
                <a:cubicBezTo>
                  <a:pt x="3772697" y="484239"/>
                  <a:pt x="3772946" y="483493"/>
                  <a:pt x="3773318" y="482561"/>
                </a:cubicBezTo>
                <a:cubicBezTo>
                  <a:pt x="3773692" y="481690"/>
                  <a:pt x="3773692" y="481068"/>
                  <a:pt x="3773692" y="479887"/>
                </a:cubicBezTo>
                <a:cubicBezTo>
                  <a:pt x="3773692" y="478706"/>
                  <a:pt x="3773318" y="478084"/>
                  <a:pt x="3773879" y="476902"/>
                </a:cubicBezTo>
                <a:cubicBezTo>
                  <a:pt x="3774376" y="475721"/>
                  <a:pt x="3774997" y="474975"/>
                  <a:pt x="3774997" y="474975"/>
                </a:cubicBezTo>
                <a:lnTo>
                  <a:pt x="3776179" y="475099"/>
                </a:lnTo>
                <a:cubicBezTo>
                  <a:pt x="3775930" y="475845"/>
                  <a:pt x="3775681" y="476529"/>
                  <a:pt x="3775806" y="478706"/>
                </a:cubicBezTo>
                <a:moveTo>
                  <a:pt x="3779661" y="466705"/>
                </a:moveTo>
                <a:lnTo>
                  <a:pt x="3779598" y="466705"/>
                </a:lnTo>
                <a:cubicBezTo>
                  <a:pt x="3778168" y="468260"/>
                  <a:pt x="3778666" y="471742"/>
                  <a:pt x="3776241" y="472301"/>
                </a:cubicBezTo>
                <a:cubicBezTo>
                  <a:pt x="3776179" y="468073"/>
                  <a:pt x="3776241" y="463223"/>
                  <a:pt x="3778480" y="459990"/>
                </a:cubicBezTo>
                <a:lnTo>
                  <a:pt x="3779039" y="459990"/>
                </a:lnTo>
                <a:lnTo>
                  <a:pt x="3778915" y="459741"/>
                </a:lnTo>
                <a:cubicBezTo>
                  <a:pt x="3778915" y="459741"/>
                  <a:pt x="3779350" y="460052"/>
                  <a:pt x="3779536" y="460177"/>
                </a:cubicBezTo>
                <a:cubicBezTo>
                  <a:pt x="3779412" y="461234"/>
                  <a:pt x="3777920" y="463534"/>
                  <a:pt x="3780096" y="463348"/>
                </a:cubicBezTo>
                <a:lnTo>
                  <a:pt x="3780096" y="464218"/>
                </a:lnTo>
                <a:cubicBezTo>
                  <a:pt x="3780096" y="464218"/>
                  <a:pt x="3780159" y="464467"/>
                  <a:pt x="3780283" y="464591"/>
                </a:cubicBezTo>
                <a:cubicBezTo>
                  <a:pt x="3780096" y="465275"/>
                  <a:pt x="3779910" y="465959"/>
                  <a:pt x="3779661" y="466705"/>
                </a:cubicBezTo>
                <a:moveTo>
                  <a:pt x="3780718" y="467203"/>
                </a:moveTo>
                <a:lnTo>
                  <a:pt x="3780718" y="467203"/>
                </a:lnTo>
                <a:cubicBezTo>
                  <a:pt x="3780718" y="467203"/>
                  <a:pt x="3780718" y="467203"/>
                  <a:pt x="3780718" y="467141"/>
                </a:cubicBezTo>
                <a:cubicBezTo>
                  <a:pt x="3781029" y="466332"/>
                  <a:pt x="3781215" y="465586"/>
                  <a:pt x="3781402" y="464840"/>
                </a:cubicBezTo>
                <a:cubicBezTo>
                  <a:pt x="3781589" y="464840"/>
                  <a:pt x="3781713" y="464964"/>
                  <a:pt x="3781899" y="464964"/>
                </a:cubicBezTo>
                <a:lnTo>
                  <a:pt x="3781899" y="464964"/>
                </a:lnTo>
                <a:cubicBezTo>
                  <a:pt x="3781775" y="465959"/>
                  <a:pt x="3782459" y="467825"/>
                  <a:pt x="3780780" y="467203"/>
                </a:cubicBezTo>
                <a:moveTo>
                  <a:pt x="3782397" y="463845"/>
                </a:moveTo>
                <a:lnTo>
                  <a:pt x="3782148" y="463845"/>
                </a:lnTo>
                <a:cubicBezTo>
                  <a:pt x="3782148" y="463845"/>
                  <a:pt x="3781899" y="463845"/>
                  <a:pt x="3781838" y="463783"/>
                </a:cubicBezTo>
                <a:lnTo>
                  <a:pt x="3781838" y="463223"/>
                </a:lnTo>
                <a:cubicBezTo>
                  <a:pt x="3781838" y="462726"/>
                  <a:pt x="3782272" y="462664"/>
                  <a:pt x="3782397" y="462229"/>
                </a:cubicBezTo>
                <a:cubicBezTo>
                  <a:pt x="3783267" y="462353"/>
                  <a:pt x="3782770" y="463410"/>
                  <a:pt x="3782397" y="463845"/>
                </a:cubicBezTo>
                <a:moveTo>
                  <a:pt x="3782956" y="447741"/>
                </a:moveTo>
                <a:cubicBezTo>
                  <a:pt x="3781775" y="446871"/>
                  <a:pt x="3782148" y="442829"/>
                  <a:pt x="3783516" y="442643"/>
                </a:cubicBezTo>
                <a:lnTo>
                  <a:pt x="3783516" y="442394"/>
                </a:lnTo>
                <a:cubicBezTo>
                  <a:pt x="3783516" y="442394"/>
                  <a:pt x="3783453" y="442394"/>
                  <a:pt x="3783453" y="442394"/>
                </a:cubicBezTo>
                <a:cubicBezTo>
                  <a:pt x="3783640" y="442518"/>
                  <a:pt x="3783889" y="442643"/>
                  <a:pt x="3784076" y="442829"/>
                </a:cubicBezTo>
                <a:cubicBezTo>
                  <a:pt x="3784076" y="444819"/>
                  <a:pt x="3783516" y="446249"/>
                  <a:pt x="3782956" y="447741"/>
                </a:cubicBezTo>
                <a:moveTo>
                  <a:pt x="3784697" y="442394"/>
                </a:moveTo>
                <a:cubicBezTo>
                  <a:pt x="3784697" y="442394"/>
                  <a:pt x="3784262" y="442083"/>
                  <a:pt x="3784076" y="441959"/>
                </a:cubicBezTo>
                <a:cubicBezTo>
                  <a:pt x="3784200" y="439534"/>
                  <a:pt x="3784511" y="437358"/>
                  <a:pt x="3785195" y="435368"/>
                </a:cubicBezTo>
                <a:cubicBezTo>
                  <a:pt x="3786998" y="437544"/>
                  <a:pt x="3785878" y="440280"/>
                  <a:pt x="3784635" y="442083"/>
                </a:cubicBezTo>
                <a:lnTo>
                  <a:pt x="3784635" y="442394"/>
                </a:lnTo>
                <a:close/>
                <a:moveTo>
                  <a:pt x="3791288" y="452218"/>
                </a:moveTo>
                <a:cubicBezTo>
                  <a:pt x="3789671" y="451721"/>
                  <a:pt x="3790666" y="451348"/>
                  <a:pt x="3790728" y="449917"/>
                </a:cubicBezTo>
                <a:cubicBezTo>
                  <a:pt x="3792345" y="450415"/>
                  <a:pt x="3791350" y="450788"/>
                  <a:pt x="3791288" y="452218"/>
                </a:cubicBezTo>
                <a:moveTo>
                  <a:pt x="3789112" y="423181"/>
                </a:moveTo>
                <a:cubicBezTo>
                  <a:pt x="3789610" y="419824"/>
                  <a:pt x="3791350" y="417523"/>
                  <a:pt x="3790231" y="415285"/>
                </a:cubicBezTo>
                <a:cubicBezTo>
                  <a:pt x="3789733" y="415533"/>
                  <a:pt x="3789236" y="415782"/>
                  <a:pt x="3789112" y="416466"/>
                </a:cubicBezTo>
                <a:cubicBezTo>
                  <a:pt x="3787557" y="413855"/>
                  <a:pt x="3791537" y="415222"/>
                  <a:pt x="3791910" y="412549"/>
                </a:cubicBezTo>
                <a:cubicBezTo>
                  <a:pt x="3792780" y="415595"/>
                  <a:pt x="3791723" y="421627"/>
                  <a:pt x="3789112" y="423119"/>
                </a:cubicBezTo>
                <a:moveTo>
                  <a:pt x="3794086" y="408010"/>
                </a:moveTo>
                <a:cubicBezTo>
                  <a:pt x="3793837" y="401419"/>
                  <a:pt x="3797382" y="393896"/>
                  <a:pt x="3799122" y="387367"/>
                </a:cubicBezTo>
                <a:cubicBezTo>
                  <a:pt x="3800304" y="394953"/>
                  <a:pt x="3795454" y="401233"/>
                  <a:pt x="3794086" y="408010"/>
                </a:cubicBezTo>
                <a:moveTo>
                  <a:pt x="3799682" y="399740"/>
                </a:moveTo>
                <a:cubicBezTo>
                  <a:pt x="3799682" y="399740"/>
                  <a:pt x="3800863" y="398745"/>
                  <a:pt x="3801361" y="399181"/>
                </a:cubicBezTo>
                <a:cubicBezTo>
                  <a:pt x="3802480" y="400113"/>
                  <a:pt x="3798874" y="401792"/>
                  <a:pt x="3799682" y="399740"/>
                </a:cubicBezTo>
                <a:moveTo>
                  <a:pt x="3803600" y="405274"/>
                </a:moveTo>
                <a:cubicBezTo>
                  <a:pt x="3803723" y="403595"/>
                  <a:pt x="3804159" y="402165"/>
                  <a:pt x="3804718" y="400797"/>
                </a:cubicBezTo>
                <a:cubicBezTo>
                  <a:pt x="3805776" y="401543"/>
                  <a:pt x="3805154" y="405336"/>
                  <a:pt x="3803600" y="405274"/>
                </a:cubicBezTo>
                <a:moveTo>
                  <a:pt x="3800801" y="382393"/>
                </a:moveTo>
                <a:cubicBezTo>
                  <a:pt x="3802977" y="375242"/>
                  <a:pt x="3803910" y="368527"/>
                  <a:pt x="3806397" y="362869"/>
                </a:cubicBezTo>
                <a:cubicBezTo>
                  <a:pt x="3806957" y="362869"/>
                  <a:pt x="3806832" y="363491"/>
                  <a:pt x="3806957" y="363926"/>
                </a:cubicBezTo>
                <a:cubicBezTo>
                  <a:pt x="3804905" y="370144"/>
                  <a:pt x="3805589" y="378911"/>
                  <a:pt x="3800801" y="382393"/>
                </a:cubicBezTo>
                <a:moveTo>
                  <a:pt x="3843766" y="183114"/>
                </a:moveTo>
                <a:cubicBezTo>
                  <a:pt x="3843766" y="182244"/>
                  <a:pt x="3843890" y="181560"/>
                  <a:pt x="3844201" y="181062"/>
                </a:cubicBezTo>
                <a:cubicBezTo>
                  <a:pt x="3844512" y="181062"/>
                  <a:pt x="3844761" y="181062"/>
                  <a:pt x="3845071" y="181062"/>
                </a:cubicBezTo>
                <a:cubicBezTo>
                  <a:pt x="3845693" y="181995"/>
                  <a:pt x="3845383" y="183363"/>
                  <a:pt x="3843766" y="183114"/>
                </a:cubicBezTo>
                <a:moveTo>
                  <a:pt x="3845507" y="179943"/>
                </a:moveTo>
                <a:cubicBezTo>
                  <a:pt x="3844947" y="179819"/>
                  <a:pt x="3844388" y="179756"/>
                  <a:pt x="3843704" y="179943"/>
                </a:cubicBezTo>
                <a:lnTo>
                  <a:pt x="3843704" y="179819"/>
                </a:lnTo>
                <a:cubicBezTo>
                  <a:pt x="3843455" y="176275"/>
                  <a:pt x="3844139" y="172793"/>
                  <a:pt x="3844885" y="168627"/>
                </a:cubicBezTo>
                <a:cubicBezTo>
                  <a:pt x="3845009" y="172979"/>
                  <a:pt x="3845880" y="175342"/>
                  <a:pt x="3845445" y="179819"/>
                </a:cubicBezTo>
                <a:lnTo>
                  <a:pt x="3845445" y="179943"/>
                </a:lnTo>
                <a:close/>
                <a:moveTo>
                  <a:pt x="3865030" y="181995"/>
                </a:moveTo>
                <a:lnTo>
                  <a:pt x="3865030" y="179756"/>
                </a:lnTo>
                <a:cubicBezTo>
                  <a:pt x="3867269" y="179321"/>
                  <a:pt x="3866834" y="182057"/>
                  <a:pt x="3865030" y="181995"/>
                </a:cubicBezTo>
                <a:moveTo>
                  <a:pt x="3865030" y="178637"/>
                </a:moveTo>
                <a:cubicBezTo>
                  <a:pt x="3864098" y="174658"/>
                  <a:pt x="3866087" y="172606"/>
                  <a:pt x="3865590" y="167507"/>
                </a:cubicBezTo>
                <a:cubicBezTo>
                  <a:pt x="3868326" y="167818"/>
                  <a:pt x="3865279" y="170492"/>
                  <a:pt x="3866150" y="172544"/>
                </a:cubicBezTo>
                <a:cubicBezTo>
                  <a:pt x="3866834" y="174658"/>
                  <a:pt x="3868201" y="178078"/>
                  <a:pt x="3865030" y="178637"/>
                </a:cubicBezTo>
                <a:moveTo>
                  <a:pt x="3889591" y="216628"/>
                </a:moveTo>
                <a:cubicBezTo>
                  <a:pt x="3891270" y="217436"/>
                  <a:pt x="3889155" y="219053"/>
                  <a:pt x="3889591" y="220483"/>
                </a:cubicBezTo>
                <a:cubicBezTo>
                  <a:pt x="3888409" y="220172"/>
                  <a:pt x="3889094" y="217063"/>
                  <a:pt x="3889591" y="216628"/>
                </a:cubicBezTo>
                <a:moveTo>
                  <a:pt x="1263092" y="285209"/>
                </a:moveTo>
                <a:cubicBezTo>
                  <a:pt x="1262782" y="283095"/>
                  <a:pt x="1260854" y="280173"/>
                  <a:pt x="1259735" y="277437"/>
                </a:cubicBezTo>
                <a:cubicBezTo>
                  <a:pt x="1258678" y="274764"/>
                  <a:pt x="1257186" y="271966"/>
                  <a:pt x="1256377" y="269541"/>
                </a:cubicBezTo>
                <a:cubicBezTo>
                  <a:pt x="1256004" y="268421"/>
                  <a:pt x="1256253" y="267178"/>
                  <a:pt x="1255818" y="266183"/>
                </a:cubicBezTo>
                <a:cubicBezTo>
                  <a:pt x="1255072" y="264629"/>
                  <a:pt x="1253331" y="263447"/>
                  <a:pt x="1252460" y="261768"/>
                </a:cubicBezTo>
                <a:cubicBezTo>
                  <a:pt x="1249973" y="256732"/>
                  <a:pt x="1248294" y="252504"/>
                  <a:pt x="1245185" y="248836"/>
                </a:cubicBezTo>
                <a:cubicBezTo>
                  <a:pt x="1243134" y="240317"/>
                  <a:pt x="1239528" y="233291"/>
                  <a:pt x="1236232" y="225954"/>
                </a:cubicBezTo>
                <a:cubicBezTo>
                  <a:pt x="1229890" y="225208"/>
                  <a:pt x="1232750" y="215260"/>
                  <a:pt x="1228957" y="212027"/>
                </a:cubicBezTo>
                <a:cubicBezTo>
                  <a:pt x="1220004" y="213581"/>
                  <a:pt x="1211237" y="215198"/>
                  <a:pt x="1205516" y="219923"/>
                </a:cubicBezTo>
                <a:cubicBezTo>
                  <a:pt x="1198926" y="212897"/>
                  <a:pt x="1195319" y="224835"/>
                  <a:pt x="1189350" y="225519"/>
                </a:cubicBezTo>
                <a:cubicBezTo>
                  <a:pt x="1187796" y="226700"/>
                  <a:pt x="1188044" y="229809"/>
                  <a:pt x="1185992" y="230555"/>
                </a:cubicBezTo>
                <a:cubicBezTo>
                  <a:pt x="1184003" y="230742"/>
                  <a:pt x="1183941" y="232048"/>
                  <a:pt x="1182075" y="231053"/>
                </a:cubicBezTo>
                <a:cubicBezTo>
                  <a:pt x="1181267" y="236276"/>
                  <a:pt x="1181702" y="242618"/>
                  <a:pt x="1180956" y="247841"/>
                </a:cubicBezTo>
                <a:cubicBezTo>
                  <a:pt x="1177412" y="250514"/>
                  <a:pt x="1174614" y="253561"/>
                  <a:pt x="1171443" y="256794"/>
                </a:cubicBezTo>
                <a:cubicBezTo>
                  <a:pt x="1168147" y="260028"/>
                  <a:pt x="1166033" y="264007"/>
                  <a:pt x="1163049" y="267364"/>
                </a:cubicBezTo>
                <a:cubicBezTo>
                  <a:pt x="1161806" y="268857"/>
                  <a:pt x="1159878" y="269852"/>
                  <a:pt x="1158572" y="271282"/>
                </a:cubicBezTo>
                <a:cubicBezTo>
                  <a:pt x="1148935" y="281914"/>
                  <a:pt x="1141038" y="293666"/>
                  <a:pt x="1130655" y="303116"/>
                </a:cubicBezTo>
                <a:cubicBezTo>
                  <a:pt x="1128292" y="308775"/>
                  <a:pt x="1125121" y="313624"/>
                  <a:pt x="1119463" y="315987"/>
                </a:cubicBezTo>
                <a:cubicBezTo>
                  <a:pt x="1118405" y="317728"/>
                  <a:pt x="1116789" y="318910"/>
                  <a:pt x="1115545" y="320402"/>
                </a:cubicBezTo>
                <a:cubicBezTo>
                  <a:pt x="1114488" y="321832"/>
                  <a:pt x="1115981" y="322640"/>
                  <a:pt x="1114986" y="324319"/>
                </a:cubicBezTo>
                <a:cubicBezTo>
                  <a:pt x="1112312" y="327428"/>
                  <a:pt x="1108644" y="329604"/>
                  <a:pt x="1107711" y="334392"/>
                </a:cubicBezTo>
                <a:cubicBezTo>
                  <a:pt x="1101742" y="340299"/>
                  <a:pt x="1097079" y="347262"/>
                  <a:pt x="1092104" y="353978"/>
                </a:cubicBezTo>
                <a:cubicBezTo>
                  <a:pt x="1089679" y="357211"/>
                  <a:pt x="1087131" y="360693"/>
                  <a:pt x="1084830" y="363988"/>
                </a:cubicBezTo>
                <a:cubicBezTo>
                  <a:pt x="1077306" y="374869"/>
                  <a:pt x="1068601" y="383263"/>
                  <a:pt x="1061389" y="393585"/>
                </a:cubicBezTo>
                <a:cubicBezTo>
                  <a:pt x="1055358" y="396383"/>
                  <a:pt x="1053368" y="403160"/>
                  <a:pt x="1048580" y="407015"/>
                </a:cubicBezTo>
                <a:cubicBezTo>
                  <a:pt x="1047710" y="411305"/>
                  <a:pt x="1046404" y="413606"/>
                  <a:pt x="1044663" y="416590"/>
                </a:cubicBezTo>
                <a:cubicBezTo>
                  <a:pt x="1041616" y="421751"/>
                  <a:pt x="1038383" y="425606"/>
                  <a:pt x="1035150" y="429896"/>
                </a:cubicBezTo>
                <a:cubicBezTo>
                  <a:pt x="1033036" y="432819"/>
                  <a:pt x="1031171" y="435990"/>
                  <a:pt x="1028994" y="438850"/>
                </a:cubicBezTo>
                <a:cubicBezTo>
                  <a:pt x="1026756" y="441834"/>
                  <a:pt x="1024891" y="445316"/>
                  <a:pt x="1022839" y="447866"/>
                </a:cubicBezTo>
                <a:cubicBezTo>
                  <a:pt x="1021284" y="449731"/>
                  <a:pt x="1018735" y="450912"/>
                  <a:pt x="1017243" y="452840"/>
                </a:cubicBezTo>
                <a:cubicBezTo>
                  <a:pt x="1015937" y="454581"/>
                  <a:pt x="1015253" y="457254"/>
                  <a:pt x="1013885" y="459057"/>
                </a:cubicBezTo>
                <a:cubicBezTo>
                  <a:pt x="1011087" y="462726"/>
                  <a:pt x="1008601" y="465400"/>
                  <a:pt x="1006051" y="469130"/>
                </a:cubicBezTo>
                <a:cubicBezTo>
                  <a:pt x="1002818" y="473856"/>
                  <a:pt x="1000020" y="478643"/>
                  <a:pt x="996538" y="483058"/>
                </a:cubicBezTo>
                <a:cubicBezTo>
                  <a:pt x="991937" y="488903"/>
                  <a:pt x="988144" y="495369"/>
                  <a:pt x="983169" y="500903"/>
                </a:cubicBezTo>
                <a:cubicBezTo>
                  <a:pt x="980869" y="508053"/>
                  <a:pt x="976766" y="511535"/>
                  <a:pt x="971978" y="516447"/>
                </a:cubicBezTo>
                <a:cubicBezTo>
                  <a:pt x="969180" y="519432"/>
                  <a:pt x="966693" y="523287"/>
                  <a:pt x="964144" y="525960"/>
                </a:cubicBezTo>
                <a:cubicBezTo>
                  <a:pt x="962900" y="527328"/>
                  <a:pt x="960972" y="527950"/>
                  <a:pt x="959667" y="529318"/>
                </a:cubicBezTo>
                <a:cubicBezTo>
                  <a:pt x="957117" y="532054"/>
                  <a:pt x="954817" y="536095"/>
                  <a:pt x="952392" y="539391"/>
                </a:cubicBezTo>
                <a:cubicBezTo>
                  <a:pt x="937718" y="559598"/>
                  <a:pt x="922733" y="580801"/>
                  <a:pt x="908308" y="600200"/>
                </a:cubicBezTo>
                <a:cubicBezTo>
                  <a:pt x="905634" y="603807"/>
                  <a:pt x="902650" y="606356"/>
                  <a:pt x="899915" y="609713"/>
                </a:cubicBezTo>
                <a:cubicBezTo>
                  <a:pt x="898608" y="611392"/>
                  <a:pt x="897924" y="613693"/>
                  <a:pt x="896557" y="615372"/>
                </a:cubicBezTo>
                <a:cubicBezTo>
                  <a:pt x="894381" y="617983"/>
                  <a:pt x="891210" y="619538"/>
                  <a:pt x="888722" y="622087"/>
                </a:cubicBezTo>
                <a:cubicBezTo>
                  <a:pt x="883997" y="626937"/>
                  <a:pt x="880204" y="633030"/>
                  <a:pt x="875913" y="638191"/>
                </a:cubicBezTo>
                <a:cubicBezTo>
                  <a:pt x="873737" y="640864"/>
                  <a:pt x="871312" y="643414"/>
                  <a:pt x="869199" y="646025"/>
                </a:cubicBezTo>
                <a:cubicBezTo>
                  <a:pt x="866960" y="648823"/>
                  <a:pt x="865281" y="652056"/>
                  <a:pt x="863043" y="654481"/>
                </a:cubicBezTo>
                <a:cubicBezTo>
                  <a:pt x="861302" y="656284"/>
                  <a:pt x="858691" y="657528"/>
                  <a:pt x="856888" y="659455"/>
                </a:cubicBezTo>
                <a:cubicBezTo>
                  <a:pt x="855022" y="661445"/>
                  <a:pt x="853779" y="664305"/>
                  <a:pt x="851851" y="666171"/>
                </a:cubicBezTo>
                <a:cubicBezTo>
                  <a:pt x="847934" y="670150"/>
                  <a:pt x="843084" y="673632"/>
                  <a:pt x="839602" y="676741"/>
                </a:cubicBezTo>
                <a:cubicBezTo>
                  <a:pt x="832576" y="683145"/>
                  <a:pt x="827042" y="691663"/>
                  <a:pt x="817840" y="695145"/>
                </a:cubicBezTo>
                <a:cubicBezTo>
                  <a:pt x="817156" y="674129"/>
                  <a:pt x="820824" y="649880"/>
                  <a:pt x="824555" y="627621"/>
                </a:cubicBezTo>
                <a:cubicBezTo>
                  <a:pt x="825053" y="624574"/>
                  <a:pt x="824990" y="621652"/>
                  <a:pt x="825674" y="618729"/>
                </a:cubicBezTo>
                <a:cubicBezTo>
                  <a:pt x="826296" y="615931"/>
                  <a:pt x="827913" y="613258"/>
                  <a:pt x="828472" y="610273"/>
                </a:cubicBezTo>
                <a:cubicBezTo>
                  <a:pt x="830711" y="598770"/>
                  <a:pt x="834690" y="586708"/>
                  <a:pt x="837426" y="575081"/>
                </a:cubicBezTo>
                <a:cubicBezTo>
                  <a:pt x="838234" y="571599"/>
                  <a:pt x="838048" y="567868"/>
                  <a:pt x="839105" y="564448"/>
                </a:cubicBezTo>
                <a:cubicBezTo>
                  <a:pt x="840224" y="560842"/>
                  <a:pt x="840970" y="557609"/>
                  <a:pt x="841903" y="554376"/>
                </a:cubicBezTo>
                <a:cubicBezTo>
                  <a:pt x="842524" y="552386"/>
                  <a:pt x="843457" y="550458"/>
                  <a:pt x="844141" y="548220"/>
                </a:cubicBezTo>
                <a:cubicBezTo>
                  <a:pt x="845820" y="543121"/>
                  <a:pt x="846255" y="536842"/>
                  <a:pt x="847499" y="532676"/>
                </a:cubicBezTo>
                <a:cubicBezTo>
                  <a:pt x="848929" y="527888"/>
                  <a:pt x="852037" y="523846"/>
                  <a:pt x="851416" y="518686"/>
                </a:cubicBezTo>
                <a:cubicBezTo>
                  <a:pt x="854836" y="513276"/>
                  <a:pt x="855644" y="506934"/>
                  <a:pt x="857571" y="500903"/>
                </a:cubicBezTo>
                <a:cubicBezTo>
                  <a:pt x="860805" y="490457"/>
                  <a:pt x="864535" y="480322"/>
                  <a:pt x="867644" y="471244"/>
                </a:cubicBezTo>
                <a:cubicBezTo>
                  <a:pt x="868950" y="467451"/>
                  <a:pt x="870131" y="463286"/>
                  <a:pt x="871561" y="459493"/>
                </a:cubicBezTo>
                <a:cubicBezTo>
                  <a:pt x="880329" y="436860"/>
                  <a:pt x="887789" y="414165"/>
                  <a:pt x="898360" y="393647"/>
                </a:cubicBezTo>
                <a:cubicBezTo>
                  <a:pt x="900287" y="384818"/>
                  <a:pt x="903770" y="377543"/>
                  <a:pt x="907873" y="370766"/>
                </a:cubicBezTo>
                <a:cubicBezTo>
                  <a:pt x="911603" y="358144"/>
                  <a:pt x="918257" y="346143"/>
                  <a:pt x="922920" y="335076"/>
                </a:cubicBezTo>
                <a:cubicBezTo>
                  <a:pt x="927521" y="324195"/>
                  <a:pt x="931563" y="313624"/>
                  <a:pt x="937407" y="304298"/>
                </a:cubicBezTo>
                <a:cubicBezTo>
                  <a:pt x="938153" y="300381"/>
                  <a:pt x="939397" y="297085"/>
                  <a:pt x="942381" y="295407"/>
                </a:cubicBezTo>
                <a:lnTo>
                  <a:pt x="942381" y="295407"/>
                </a:lnTo>
                <a:cubicBezTo>
                  <a:pt x="941137" y="299386"/>
                  <a:pt x="941014" y="301749"/>
                  <a:pt x="937905" y="304298"/>
                </a:cubicBezTo>
                <a:cubicBezTo>
                  <a:pt x="936661" y="311200"/>
                  <a:pt x="933242" y="317231"/>
                  <a:pt x="930630" y="323262"/>
                </a:cubicBezTo>
                <a:cubicBezTo>
                  <a:pt x="922361" y="342661"/>
                  <a:pt x="914090" y="360133"/>
                  <a:pt x="907189" y="380217"/>
                </a:cubicBezTo>
                <a:lnTo>
                  <a:pt x="907624" y="380217"/>
                </a:lnTo>
                <a:cubicBezTo>
                  <a:pt x="885986" y="428093"/>
                  <a:pt x="867457" y="479825"/>
                  <a:pt x="851042" y="538334"/>
                </a:cubicBezTo>
                <a:cubicBezTo>
                  <a:pt x="850919" y="538707"/>
                  <a:pt x="851167" y="539080"/>
                  <a:pt x="851478" y="539142"/>
                </a:cubicBezTo>
                <a:cubicBezTo>
                  <a:pt x="851540" y="539142"/>
                  <a:pt x="851603" y="539142"/>
                  <a:pt x="851665" y="539142"/>
                </a:cubicBezTo>
                <a:cubicBezTo>
                  <a:pt x="851975" y="539142"/>
                  <a:pt x="852224" y="538956"/>
                  <a:pt x="852286" y="538645"/>
                </a:cubicBezTo>
                <a:cubicBezTo>
                  <a:pt x="868701" y="480322"/>
                  <a:pt x="887168" y="428777"/>
                  <a:pt x="908681" y="381087"/>
                </a:cubicBezTo>
                <a:lnTo>
                  <a:pt x="908868" y="381336"/>
                </a:lnTo>
                <a:cubicBezTo>
                  <a:pt x="930256" y="336133"/>
                  <a:pt x="947107" y="286266"/>
                  <a:pt x="975833" y="248400"/>
                </a:cubicBezTo>
                <a:lnTo>
                  <a:pt x="975771" y="248400"/>
                </a:lnTo>
                <a:cubicBezTo>
                  <a:pt x="976455" y="248089"/>
                  <a:pt x="977076" y="247654"/>
                  <a:pt x="977698" y="247281"/>
                </a:cubicBezTo>
                <a:cubicBezTo>
                  <a:pt x="978444" y="246784"/>
                  <a:pt x="979066" y="246348"/>
                  <a:pt x="979875" y="246038"/>
                </a:cubicBezTo>
                <a:cubicBezTo>
                  <a:pt x="980123" y="245913"/>
                  <a:pt x="980310" y="245602"/>
                  <a:pt x="980185" y="245354"/>
                </a:cubicBezTo>
                <a:cubicBezTo>
                  <a:pt x="980061" y="245105"/>
                  <a:pt x="979750" y="244918"/>
                  <a:pt x="979501" y="245043"/>
                </a:cubicBezTo>
                <a:cubicBezTo>
                  <a:pt x="978631" y="245354"/>
                  <a:pt x="977885" y="245913"/>
                  <a:pt x="977138" y="246348"/>
                </a:cubicBezTo>
                <a:cubicBezTo>
                  <a:pt x="976517" y="246784"/>
                  <a:pt x="975895" y="247157"/>
                  <a:pt x="975274" y="247406"/>
                </a:cubicBezTo>
                <a:lnTo>
                  <a:pt x="975274" y="247219"/>
                </a:lnTo>
                <a:cubicBezTo>
                  <a:pt x="975274" y="247219"/>
                  <a:pt x="974216" y="247219"/>
                  <a:pt x="974216" y="247219"/>
                </a:cubicBezTo>
                <a:cubicBezTo>
                  <a:pt x="975833" y="243551"/>
                  <a:pt x="973781" y="239509"/>
                  <a:pt x="976455" y="236587"/>
                </a:cubicBezTo>
                <a:lnTo>
                  <a:pt x="976952" y="236587"/>
                </a:lnTo>
                <a:cubicBezTo>
                  <a:pt x="976952" y="236587"/>
                  <a:pt x="976952" y="236773"/>
                  <a:pt x="977014" y="236835"/>
                </a:cubicBezTo>
                <a:cubicBezTo>
                  <a:pt x="977138" y="237208"/>
                  <a:pt x="977201" y="237519"/>
                  <a:pt x="977325" y="237768"/>
                </a:cubicBezTo>
                <a:cubicBezTo>
                  <a:pt x="977450" y="237955"/>
                  <a:pt x="977636" y="238017"/>
                  <a:pt x="977822" y="238017"/>
                </a:cubicBezTo>
                <a:cubicBezTo>
                  <a:pt x="977947" y="238017"/>
                  <a:pt x="978009" y="238017"/>
                  <a:pt x="978133" y="237955"/>
                </a:cubicBezTo>
                <a:cubicBezTo>
                  <a:pt x="978382" y="237768"/>
                  <a:pt x="978506" y="237457"/>
                  <a:pt x="978320" y="237208"/>
                </a:cubicBezTo>
                <a:cubicBezTo>
                  <a:pt x="978258" y="237084"/>
                  <a:pt x="978196" y="236835"/>
                  <a:pt x="978133" y="236587"/>
                </a:cubicBezTo>
                <a:cubicBezTo>
                  <a:pt x="978133" y="236400"/>
                  <a:pt x="978009" y="236214"/>
                  <a:pt x="977947" y="236027"/>
                </a:cubicBezTo>
                <a:lnTo>
                  <a:pt x="978133" y="236027"/>
                </a:lnTo>
                <a:cubicBezTo>
                  <a:pt x="978071" y="231488"/>
                  <a:pt x="971667" y="233229"/>
                  <a:pt x="973097" y="227136"/>
                </a:cubicBezTo>
                <a:cubicBezTo>
                  <a:pt x="969615" y="227136"/>
                  <a:pt x="969366" y="223840"/>
                  <a:pt x="968061" y="221602"/>
                </a:cubicBezTo>
                <a:cubicBezTo>
                  <a:pt x="965076" y="220607"/>
                  <a:pt x="963024" y="218742"/>
                  <a:pt x="959667" y="218742"/>
                </a:cubicBezTo>
                <a:cubicBezTo>
                  <a:pt x="956185" y="218804"/>
                  <a:pt x="953449" y="221913"/>
                  <a:pt x="950713" y="220980"/>
                </a:cubicBezTo>
                <a:cubicBezTo>
                  <a:pt x="950216" y="218058"/>
                  <a:pt x="957366" y="217436"/>
                  <a:pt x="954630" y="215944"/>
                </a:cubicBezTo>
                <a:cubicBezTo>
                  <a:pt x="952889" y="215446"/>
                  <a:pt x="955252" y="214451"/>
                  <a:pt x="955190" y="213705"/>
                </a:cubicBezTo>
                <a:cubicBezTo>
                  <a:pt x="952267" y="213705"/>
                  <a:pt x="950775" y="217312"/>
                  <a:pt x="948475" y="215944"/>
                </a:cubicBezTo>
                <a:cubicBezTo>
                  <a:pt x="948786" y="214825"/>
                  <a:pt x="949656" y="214141"/>
                  <a:pt x="950154" y="213208"/>
                </a:cubicBezTo>
                <a:lnTo>
                  <a:pt x="950029" y="213208"/>
                </a:lnTo>
                <a:cubicBezTo>
                  <a:pt x="950029" y="213208"/>
                  <a:pt x="950091" y="213084"/>
                  <a:pt x="950091" y="213084"/>
                </a:cubicBezTo>
                <a:cubicBezTo>
                  <a:pt x="951272" y="211964"/>
                  <a:pt x="952579" y="210845"/>
                  <a:pt x="953946" y="210472"/>
                </a:cubicBezTo>
                <a:cubicBezTo>
                  <a:pt x="954320" y="210348"/>
                  <a:pt x="954506" y="209975"/>
                  <a:pt x="954381" y="209664"/>
                </a:cubicBezTo>
                <a:cubicBezTo>
                  <a:pt x="954258" y="209291"/>
                  <a:pt x="953946" y="209104"/>
                  <a:pt x="953511" y="209166"/>
                </a:cubicBezTo>
                <a:cubicBezTo>
                  <a:pt x="951770" y="209664"/>
                  <a:pt x="950340" y="210970"/>
                  <a:pt x="949096" y="212089"/>
                </a:cubicBezTo>
                <a:lnTo>
                  <a:pt x="948972" y="212089"/>
                </a:lnTo>
                <a:cubicBezTo>
                  <a:pt x="948972" y="212089"/>
                  <a:pt x="948972" y="212027"/>
                  <a:pt x="948972" y="212027"/>
                </a:cubicBezTo>
                <a:cubicBezTo>
                  <a:pt x="946609" y="213208"/>
                  <a:pt x="943128" y="213332"/>
                  <a:pt x="940019" y="213705"/>
                </a:cubicBezTo>
                <a:cubicBezTo>
                  <a:pt x="940019" y="213021"/>
                  <a:pt x="940268" y="212586"/>
                  <a:pt x="940578" y="212089"/>
                </a:cubicBezTo>
                <a:cubicBezTo>
                  <a:pt x="940889" y="211902"/>
                  <a:pt x="941324" y="211653"/>
                  <a:pt x="941760" y="211467"/>
                </a:cubicBezTo>
                <a:cubicBezTo>
                  <a:pt x="942195" y="211280"/>
                  <a:pt x="942381" y="210783"/>
                  <a:pt x="942195" y="210348"/>
                </a:cubicBezTo>
                <a:cubicBezTo>
                  <a:pt x="942008" y="209913"/>
                  <a:pt x="941511" y="209726"/>
                  <a:pt x="941076" y="209913"/>
                </a:cubicBezTo>
                <a:cubicBezTo>
                  <a:pt x="940516" y="210161"/>
                  <a:pt x="939707" y="210534"/>
                  <a:pt x="939086" y="211032"/>
                </a:cubicBezTo>
                <a:cubicBezTo>
                  <a:pt x="939086" y="211032"/>
                  <a:pt x="939086" y="211094"/>
                  <a:pt x="939086" y="211156"/>
                </a:cubicBezTo>
                <a:lnTo>
                  <a:pt x="938961" y="211032"/>
                </a:lnTo>
                <a:cubicBezTo>
                  <a:pt x="935480" y="211653"/>
                  <a:pt x="933676" y="213954"/>
                  <a:pt x="930568" y="214887"/>
                </a:cubicBezTo>
                <a:lnTo>
                  <a:pt x="930443" y="214887"/>
                </a:lnTo>
                <a:cubicBezTo>
                  <a:pt x="930443" y="214887"/>
                  <a:pt x="930443" y="214451"/>
                  <a:pt x="930381" y="214265"/>
                </a:cubicBezTo>
                <a:lnTo>
                  <a:pt x="929884" y="213394"/>
                </a:lnTo>
                <a:lnTo>
                  <a:pt x="929573" y="213394"/>
                </a:lnTo>
                <a:cubicBezTo>
                  <a:pt x="927210" y="212897"/>
                  <a:pt x="924847" y="214514"/>
                  <a:pt x="923542" y="216192"/>
                </a:cubicBezTo>
                <a:lnTo>
                  <a:pt x="923355" y="216006"/>
                </a:lnTo>
                <a:cubicBezTo>
                  <a:pt x="921303" y="217374"/>
                  <a:pt x="917510" y="216876"/>
                  <a:pt x="914961" y="217685"/>
                </a:cubicBezTo>
                <a:cubicBezTo>
                  <a:pt x="914961" y="216939"/>
                  <a:pt x="915210" y="216503"/>
                  <a:pt x="915520" y="216006"/>
                </a:cubicBezTo>
                <a:lnTo>
                  <a:pt x="915397" y="215882"/>
                </a:lnTo>
                <a:cubicBezTo>
                  <a:pt x="915397" y="215882"/>
                  <a:pt x="915769" y="215633"/>
                  <a:pt x="916018" y="215508"/>
                </a:cubicBezTo>
                <a:cubicBezTo>
                  <a:pt x="916266" y="215322"/>
                  <a:pt x="916515" y="215198"/>
                  <a:pt x="916764" y="215011"/>
                </a:cubicBezTo>
                <a:cubicBezTo>
                  <a:pt x="917137" y="214762"/>
                  <a:pt x="917262" y="214327"/>
                  <a:pt x="917075" y="213892"/>
                </a:cubicBezTo>
                <a:cubicBezTo>
                  <a:pt x="916827" y="213519"/>
                  <a:pt x="916391" y="213394"/>
                  <a:pt x="915956" y="213581"/>
                </a:cubicBezTo>
                <a:cubicBezTo>
                  <a:pt x="915707" y="213768"/>
                  <a:pt x="915397" y="213892"/>
                  <a:pt x="915148" y="214078"/>
                </a:cubicBezTo>
                <a:cubicBezTo>
                  <a:pt x="915023" y="214141"/>
                  <a:pt x="914837" y="214265"/>
                  <a:pt x="914712" y="214327"/>
                </a:cubicBezTo>
                <a:cubicBezTo>
                  <a:pt x="910111" y="214576"/>
                  <a:pt x="909179" y="218555"/>
                  <a:pt x="903831" y="218182"/>
                </a:cubicBezTo>
                <a:cubicBezTo>
                  <a:pt x="898236" y="222908"/>
                  <a:pt x="893758" y="228193"/>
                  <a:pt x="889903" y="234286"/>
                </a:cubicBezTo>
                <a:cubicBezTo>
                  <a:pt x="888225" y="236960"/>
                  <a:pt x="886981" y="240069"/>
                  <a:pt x="885427" y="242680"/>
                </a:cubicBezTo>
                <a:cubicBezTo>
                  <a:pt x="875913" y="258784"/>
                  <a:pt x="864909" y="275074"/>
                  <a:pt x="859188" y="293541"/>
                </a:cubicBezTo>
                <a:cubicBezTo>
                  <a:pt x="852908" y="303303"/>
                  <a:pt x="849861" y="316236"/>
                  <a:pt x="844701" y="326993"/>
                </a:cubicBezTo>
                <a:cubicBezTo>
                  <a:pt x="845260" y="328361"/>
                  <a:pt x="847187" y="325936"/>
                  <a:pt x="846939" y="328671"/>
                </a:cubicBezTo>
                <a:cubicBezTo>
                  <a:pt x="833571" y="341729"/>
                  <a:pt x="829467" y="364050"/>
                  <a:pt x="819581" y="380527"/>
                </a:cubicBezTo>
                <a:lnTo>
                  <a:pt x="819581" y="380527"/>
                </a:lnTo>
                <a:cubicBezTo>
                  <a:pt x="819581" y="380527"/>
                  <a:pt x="819084" y="380465"/>
                  <a:pt x="818835" y="380403"/>
                </a:cubicBezTo>
                <a:cubicBezTo>
                  <a:pt x="820016" y="377854"/>
                  <a:pt x="821135" y="375242"/>
                  <a:pt x="822254" y="372693"/>
                </a:cubicBezTo>
                <a:cubicBezTo>
                  <a:pt x="823125" y="370703"/>
                  <a:pt x="823995" y="368589"/>
                  <a:pt x="824866" y="366600"/>
                </a:cubicBezTo>
                <a:cubicBezTo>
                  <a:pt x="824990" y="366289"/>
                  <a:pt x="824866" y="365978"/>
                  <a:pt x="824617" y="365854"/>
                </a:cubicBezTo>
                <a:cubicBezTo>
                  <a:pt x="824307" y="365729"/>
                  <a:pt x="823995" y="365854"/>
                  <a:pt x="823871" y="366102"/>
                </a:cubicBezTo>
                <a:cubicBezTo>
                  <a:pt x="822939" y="368092"/>
                  <a:pt x="822068" y="370206"/>
                  <a:pt x="821260" y="372196"/>
                </a:cubicBezTo>
                <a:cubicBezTo>
                  <a:pt x="820140" y="374869"/>
                  <a:pt x="819022" y="377605"/>
                  <a:pt x="817715" y="380217"/>
                </a:cubicBezTo>
                <a:cubicBezTo>
                  <a:pt x="817591" y="380279"/>
                  <a:pt x="817467" y="380341"/>
                  <a:pt x="817405" y="380465"/>
                </a:cubicBezTo>
                <a:lnTo>
                  <a:pt x="816907" y="381584"/>
                </a:lnTo>
                <a:cubicBezTo>
                  <a:pt x="813612" y="389294"/>
                  <a:pt x="810254" y="397253"/>
                  <a:pt x="807456" y="405150"/>
                </a:cubicBezTo>
                <a:cubicBezTo>
                  <a:pt x="807332" y="405523"/>
                  <a:pt x="807518" y="405896"/>
                  <a:pt x="807892" y="406020"/>
                </a:cubicBezTo>
                <a:cubicBezTo>
                  <a:pt x="807954" y="406020"/>
                  <a:pt x="808016" y="406020"/>
                  <a:pt x="808141" y="406020"/>
                </a:cubicBezTo>
                <a:cubicBezTo>
                  <a:pt x="808451" y="406020"/>
                  <a:pt x="808700" y="405834"/>
                  <a:pt x="808824" y="405523"/>
                </a:cubicBezTo>
                <a:cubicBezTo>
                  <a:pt x="811560" y="397688"/>
                  <a:pt x="814980" y="389730"/>
                  <a:pt x="818213" y="382020"/>
                </a:cubicBezTo>
                <a:lnTo>
                  <a:pt x="818524" y="381398"/>
                </a:lnTo>
                <a:cubicBezTo>
                  <a:pt x="818835" y="381460"/>
                  <a:pt x="819145" y="381522"/>
                  <a:pt x="819457" y="381584"/>
                </a:cubicBezTo>
                <a:lnTo>
                  <a:pt x="819643" y="381584"/>
                </a:lnTo>
                <a:cubicBezTo>
                  <a:pt x="819643" y="381584"/>
                  <a:pt x="819643" y="381584"/>
                  <a:pt x="819643" y="381584"/>
                </a:cubicBezTo>
                <a:cubicBezTo>
                  <a:pt x="819145" y="385377"/>
                  <a:pt x="817281" y="387802"/>
                  <a:pt x="815726" y="390476"/>
                </a:cubicBezTo>
                <a:cubicBezTo>
                  <a:pt x="815228" y="404652"/>
                  <a:pt x="804596" y="416528"/>
                  <a:pt x="802917" y="429523"/>
                </a:cubicBezTo>
                <a:cubicBezTo>
                  <a:pt x="796637" y="439969"/>
                  <a:pt x="792844" y="452467"/>
                  <a:pt x="790047" y="465897"/>
                </a:cubicBezTo>
                <a:cubicBezTo>
                  <a:pt x="788927" y="471244"/>
                  <a:pt x="785010" y="475659"/>
                  <a:pt x="783332" y="480882"/>
                </a:cubicBezTo>
                <a:cubicBezTo>
                  <a:pt x="782896" y="482374"/>
                  <a:pt x="783145" y="483991"/>
                  <a:pt x="782772" y="485359"/>
                </a:cubicBezTo>
                <a:cubicBezTo>
                  <a:pt x="782461" y="486540"/>
                  <a:pt x="781529" y="487473"/>
                  <a:pt x="781093" y="488716"/>
                </a:cubicBezTo>
                <a:cubicBezTo>
                  <a:pt x="778295" y="496986"/>
                  <a:pt x="777362" y="505753"/>
                  <a:pt x="772824" y="511971"/>
                </a:cubicBezTo>
                <a:cubicBezTo>
                  <a:pt x="772824" y="511971"/>
                  <a:pt x="772824" y="511846"/>
                  <a:pt x="772824" y="511784"/>
                </a:cubicBezTo>
                <a:cubicBezTo>
                  <a:pt x="772761" y="511597"/>
                  <a:pt x="772512" y="511473"/>
                  <a:pt x="772389" y="511535"/>
                </a:cubicBezTo>
                <a:cubicBezTo>
                  <a:pt x="772202" y="511597"/>
                  <a:pt x="772077" y="511784"/>
                  <a:pt x="772140" y="511971"/>
                </a:cubicBezTo>
                <a:cubicBezTo>
                  <a:pt x="772202" y="512219"/>
                  <a:pt x="772326" y="512406"/>
                  <a:pt x="772389" y="512654"/>
                </a:cubicBezTo>
                <a:cubicBezTo>
                  <a:pt x="770088" y="513898"/>
                  <a:pt x="769590" y="516199"/>
                  <a:pt x="769093" y="518375"/>
                </a:cubicBezTo>
                <a:cubicBezTo>
                  <a:pt x="768906" y="519432"/>
                  <a:pt x="768657" y="520489"/>
                  <a:pt x="768222" y="521359"/>
                </a:cubicBezTo>
                <a:cubicBezTo>
                  <a:pt x="768098" y="521670"/>
                  <a:pt x="768222" y="521981"/>
                  <a:pt x="768534" y="522168"/>
                </a:cubicBezTo>
                <a:cubicBezTo>
                  <a:pt x="768595" y="522168"/>
                  <a:pt x="768720" y="522168"/>
                  <a:pt x="768782" y="522168"/>
                </a:cubicBezTo>
                <a:cubicBezTo>
                  <a:pt x="769031" y="522168"/>
                  <a:pt x="769218" y="522043"/>
                  <a:pt x="769342" y="521795"/>
                </a:cubicBezTo>
                <a:cubicBezTo>
                  <a:pt x="769777" y="520738"/>
                  <a:pt x="770026" y="519618"/>
                  <a:pt x="770274" y="518561"/>
                </a:cubicBezTo>
                <a:cubicBezTo>
                  <a:pt x="770710" y="516509"/>
                  <a:pt x="771145" y="514831"/>
                  <a:pt x="772761" y="513836"/>
                </a:cubicBezTo>
                <a:cubicBezTo>
                  <a:pt x="773072" y="518561"/>
                  <a:pt x="770958" y="521919"/>
                  <a:pt x="769964" y="525463"/>
                </a:cubicBezTo>
                <a:cubicBezTo>
                  <a:pt x="769155" y="528385"/>
                  <a:pt x="769093" y="532676"/>
                  <a:pt x="766046" y="535038"/>
                </a:cubicBezTo>
                <a:lnTo>
                  <a:pt x="766046" y="534479"/>
                </a:lnTo>
                <a:lnTo>
                  <a:pt x="766046" y="534479"/>
                </a:lnTo>
                <a:cubicBezTo>
                  <a:pt x="766171" y="534168"/>
                  <a:pt x="766357" y="533795"/>
                  <a:pt x="766544" y="533484"/>
                </a:cubicBezTo>
                <a:cubicBezTo>
                  <a:pt x="766793" y="533111"/>
                  <a:pt x="766668" y="532551"/>
                  <a:pt x="766295" y="532303"/>
                </a:cubicBezTo>
                <a:cubicBezTo>
                  <a:pt x="765922" y="532054"/>
                  <a:pt x="765363" y="532178"/>
                  <a:pt x="765114" y="532551"/>
                </a:cubicBezTo>
                <a:cubicBezTo>
                  <a:pt x="764865" y="532924"/>
                  <a:pt x="764616" y="533360"/>
                  <a:pt x="764492" y="533857"/>
                </a:cubicBezTo>
                <a:lnTo>
                  <a:pt x="764492" y="533857"/>
                </a:lnTo>
                <a:cubicBezTo>
                  <a:pt x="760264" y="539266"/>
                  <a:pt x="760388" y="546106"/>
                  <a:pt x="758896" y="553319"/>
                </a:cubicBezTo>
                <a:cubicBezTo>
                  <a:pt x="758025" y="557484"/>
                  <a:pt x="756471" y="562023"/>
                  <a:pt x="754979" y="566251"/>
                </a:cubicBezTo>
                <a:cubicBezTo>
                  <a:pt x="749196" y="582355"/>
                  <a:pt x="746833" y="598522"/>
                  <a:pt x="742730" y="614812"/>
                </a:cubicBezTo>
                <a:cubicBezTo>
                  <a:pt x="740615" y="622895"/>
                  <a:pt x="740180" y="630978"/>
                  <a:pt x="738253" y="638750"/>
                </a:cubicBezTo>
                <a:cubicBezTo>
                  <a:pt x="737818" y="640429"/>
                  <a:pt x="736823" y="641610"/>
                  <a:pt x="736574" y="643289"/>
                </a:cubicBezTo>
                <a:cubicBezTo>
                  <a:pt x="735891" y="647393"/>
                  <a:pt x="735455" y="651870"/>
                  <a:pt x="734895" y="656098"/>
                </a:cubicBezTo>
                <a:cubicBezTo>
                  <a:pt x="733279" y="668409"/>
                  <a:pt x="732782" y="680658"/>
                  <a:pt x="733217" y="692409"/>
                </a:cubicBezTo>
                <a:cubicBezTo>
                  <a:pt x="733341" y="694959"/>
                  <a:pt x="733341" y="699373"/>
                  <a:pt x="734336" y="703539"/>
                </a:cubicBezTo>
                <a:cubicBezTo>
                  <a:pt x="737072" y="714980"/>
                  <a:pt x="748326" y="720141"/>
                  <a:pt x="756658" y="727042"/>
                </a:cubicBezTo>
                <a:cubicBezTo>
                  <a:pt x="760637" y="730276"/>
                  <a:pt x="764119" y="734628"/>
                  <a:pt x="768409" y="737675"/>
                </a:cubicBezTo>
                <a:cubicBezTo>
                  <a:pt x="772512" y="740535"/>
                  <a:pt x="778046" y="742649"/>
                  <a:pt x="782896" y="745447"/>
                </a:cubicBezTo>
                <a:cubicBezTo>
                  <a:pt x="787933" y="748369"/>
                  <a:pt x="792472" y="752162"/>
                  <a:pt x="796824" y="753841"/>
                </a:cubicBezTo>
                <a:cubicBezTo>
                  <a:pt x="799187" y="754773"/>
                  <a:pt x="802233" y="754898"/>
                  <a:pt x="804658" y="755582"/>
                </a:cubicBezTo>
                <a:cubicBezTo>
                  <a:pt x="807395" y="756328"/>
                  <a:pt x="809633" y="757509"/>
                  <a:pt x="811933" y="757820"/>
                </a:cubicBezTo>
                <a:cubicBezTo>
                  <a:pt x="824555" y="759312"/>
                  <a:pt x="832638" y="754836"/>
                  <a:pt x="842089" y="753841"/>
                </a:cubicBezTo>
                <a:cubicBezTo>
                  <a:pt x="845198" y="753530"/>
                  <a:pt x="848058" y="754214"/>
                  <a:pt x="851042" y="753841"/>
                </a:cubicBezTo>
                <a:cubicBezTo>
                  <a:pt x="862546" y="752659"/>
                  <a:pt x="872183" y="746753"/>
                  <a:pt x="883437" y="743830"/>
                </a:cubicBezTo>
                <a:cubicBezTo>
                  <a:pt x="884992" y="742960"/>
                  <a:pt x="882442" y="741530"/>
                  <a:pt x="883997" y="741032"/>
                </a:cubicBezTo>
                <a:cubicBezTo>
                  <a:pt x="889531" y="738359"/>
                  <a:pt x="893821" y="734379"/>
                  <a:pt x="899044" y="731457"/>
                </a:cubicBezTo>
                <a:cubicBezTo>
                  <a:pt x="902091" y="725674"/>
                  <a:pt x="907438" y="721944"/>
                  <a:pt x="911852" y="717529"/>
                </a:cubicBezTo>
                <a:cubicBezTo>
                  <a:pt x="919687" y="709819"/>
                  <a:pt x="927334" y="700866"/>
                  <a:pt x="934174" y="692969"/>
                </a:cubicBezTo>
                <a:cubicBezTo>
                  <a:pt x="937531" y="689114"/>
                  <a:pt x="939770" y="685446"/>
                  <a:pt x="943128" y="681839"/>
                </a:cubicBezTo>
                <a:cubicBezTo>
                  <a:pt x="947355" y="677238"/>
                  <a:pt x="951149" y="672264"/>
                  <a:pt x="955936" y="668969"/>
                </a:cubicBezTo>
                <a:cubicBezTo>
                  <a:pt x="956682" y="664865"/>
                  <a:pt x="960351" y="662502"/>
                  <a:pt x="962651" y="659455"/>
                </a:cubicBezTo>
                <a:cubicBezTo>
                  <a:pt x="964952" y="656471"/>
                  <a:pt x="966693" y="652305"/>
                  <a:pt x="970486" y="650564"/>
                </a:cubicBezTo>
                <a:cubicBezTo>
                  <a:pt x="971419" y="646398"/>
                  <a:pt x="974030" y="644035"/>
                  <a:pt x="977201" y="642108"/>
                </a:cubicBezTo>
                <a:cubicBezTo>
                  <a:pt x="979004" y="636947"/>
                  <a:pt x="982921" y="632843"/>
                  <a:pt x="985594" y="629362"/>
                </a:cubicBezTo>
                <a:cubicBezTo>
                  <a:pt x="988828" y="625009"/>
                  <a:pt x="991440" y="621092"/>
                  <a:pt x="994548" y="616988"/>
                </a:cubicBezTo>
                <a:cubicBezTo>
                  <a:pt x="996662" y="614315"/>
                  <a:pt x="999896" y="611890"/>
                  <a:pt x="1000704" y="608656"/>
                </a:cubicBezTo>
                <a:cubicBezTo>
                  <a:pt x="1002445" y="609278"/>
                  <a:pt x="1004062" y="606978"/>
                  <a:pt x="1005180" y="605796"/>
                </a:cubicBezTo>
                <a:cubicBezTo>
                  <a:pt x="1009409" y="601506"/>
                  <a:pt x="1012518" y="595848"/>
                  <a:pt x="1015750" y="591371"/>
                </a:cubicBezTo>
                <a:lnTo>
                  <a:pt x="1015750" y="588014"/>
                </a:lnTo>
                <a:cubicBezTo>
                  <a:pt x="1018238" y="583910"/>
                  <a:pt x="1021098" y="582791"/>
                  <a:pt x="1023399" y="579309"/>
                </a:cubicBezTo>
                <a:cubicBezTo>
                  <a:pt x="1024455" y="578563"/>
                  <a:pt x="1025139" y="577754"/>
                  <a:pt x="1025450" y="576822"/>
                </a:cubicBezTo>
                <a:cubicBezTo>
                  <a:pt x="1026072" y="576573"/>
                  <a:pt x="1026259" y="575951"/>
                  <a:pt x="1026943" y="575702"/>
                </a:cubicBezTo>
                <a:cubicBezTo>
                  <a:pt x="1027192" y="573402"/>
                  <a:pt x="1025201" y="576511"/>
                  <a:pt x="1025824" y="573526"/>
                </a:cubicBezTo>
                <a:cubicBezTo>
                  <a:pt x="1033285" y="562086"/>
                  <a:pt x="1041990" y="552075"/>
                  <a:pt x="1049264" y="540510"/>
                </a:cubicBezTo>
                <a:cubicBezTo>
                  <a:pt x="1050633" y="540572"/>
                  <a:pt x="1051005" y="541567"/>
                  <a:pt x="1052063" y="540510"/>
                </a:cubicBezTo>
                <a:cubicBezTo>
                  <a:pt x="1055544" y="535660"/>
                  <a:pt x="1060083" y="531743"/>
                  <a:pt x="1062135" y="525463"/>
                </a:cubicBezTo>
                <a:cubicBezTo>
                  <a:pt x="1068415" y="520240"/>
                  <a:pt x="1072083" y="512344"/>
                  <a:pt x="1076622" y="505380"/>
                </a:cubicBezTo>
                <a:cubicBezTo>
                  <a:pt x="1075752" y="505380"/>
                  <a:pt x="1074695" y="505504"/>
                  <a:pt x="1074943" y="504323"/>
                </a:cubicBezTo>
                <a:cubicBezTo>
                  <a:pt x="1076125" y="502955"/>
                  <a:pt x="1077431" y="504820"/>
                  <a:pt x="1078301" y="503763"/>
                </a:cubicBezTo>
                <a:cubicBezTo>
                  <a:pt x="1081099" y="498043"/>
                  <a:pt x="1088249" y="494001"/>
                  <a:pt x="1087815" y="486975"/>
                </a:cubicBezTo>
                <a:cubicBezTo>
                  <a:pt x="1090488" y="484488"/>
                  <a:pt x="1092540" y="481255"/>
                  <a:pt x="1095089" y="478643"/>
                </a:cubicBezTo>
                <a:cubicBezTo>
                  <a:pt x="1098260" y="477275"/>
                  <a:pt x="1101555" y="473110"/>
                  <a:pt x="1101804" y="468571"/>
                </a:cubicBezTo>
                <a:cubicBezTo>
                  <a:pt x="1106903" y="463721"/>
                  <a:pt x="1109514" y="456508"/>
                  <a:pt x="1115234" y="452342"/>
                </a:cubicBezTo>
                <a:cubicBezTo>
                  <a:pt x="1115296" y="453026"/>
                  <a:pt x="1114427" y="453275"/>
                  <a:pt x="1115234" y="453462"/>
                </a:cubicBezTo>
                <a:cubicBezTo>
                  <a:pt x="1116043" y="452031"/>
                  <a:pt x="1117100" y="450912"/>
                  <a:pt x="1118033" y="449544"/>
                </a:cubicBezTo>
                <a:lnTo>
                  <a:pt x="1118033" y="449544"/>
                </a:lnTo>
                <a:cubicBezTo>
                  <a:pt x="1118033" y="449544"/>
                  <a:pt x="1118468" y="449296"/>
                  <a:pt x="1118654" y="449171"/>
                </a:cubicBezTo>
                <a:cubicBezTo>
                  <a:pt x="1118903" y="448985"/>
                  <a:pt x="1118965" y="448674"/>
                  <a:pt x="1118841" y="448425"/>
                </a:cubicBezTo>
                <a:cubicBezTo>
                  <a:pt x="1118654" y="448176"/>
                  <a:pt x="1118343" y="448114"/>
                  <a:pt x="1118095" y="448239"/>
                </a:cubicBezTo>
                <a:cubicBezTo>
                  <a:pt x="1117908" y="448363"/>
                  <a:pt x="1117721" y="448487"/>
                  <a:pt x="1117473" y="448550"/>
                </a:cubicBezTo>
                <a:lnTo>
                  <a:pt x="1117473" y="448425"/>
                </a:lnTo>
                <a:cubicBezTo>
                  <a:pt x="1123069" y="439223"/>
                  <a:pt x="1130406" y="431886"/>
                  <a:pt x="1134820" y="421565"/>
                </a:cubicBezTo>
                <a:cubicBezTo>
                  <a:pt x="1138240" y="419948"/>
                  <a:pt x="1140105" y="416839"/>
                  <a:pt x="1142095" y="413730"/>
                </a:cubicBezTo>
                <a:cubicBezTo>
                  <a:pt x="1149494" y="413730"/>
                  <a:pt x="1150800" y="407575"/>
                  <a:pt x="1154903" y="404217"/>
                </a:cubicBezTo>
                <a:cubicBezTo>
                  <a:pt x="1148686" y="413792"/>
                  <a:pt x="1147256" y="426725"/>
                  <a:pt x="1144271" y="440031"/>
                </a:cubicBezTo>
                <a:cubicBezTo>
                  <a:pt x="1142158" y="449171"/>
                  <a:pt x="1140044" y="458809"/>
                  <a:pt x="1138116" y="467949"/>
                </a:cubicBezTo>
                <a:cubicBezTo>
                  <a:pt x="1134136" y="486602"/>
                  <a:pt x="1128354" y="504634"/>
                  <a:pt x="1126426" y="522043"/>
                </a:cubicBezTo>
                <a:cubicBezTo>
                  <a:pt x="1126551" y="521670"/>
                  <a:pt x="1126738" y="521546"/>
                  <a:pt x="1126924" y="522043"/>
                </a:cubicBezTo>
                <a:cubicBezTo>
                  <a:pt x="1124748" y="530997"/>
                  <a:pt x="1123629" y="542748"/>
                  <a:pt x="1121888" y="551702"/>
                </a:cubicBezTo>
                <a:cubicBezTo>
                  <a:pt x="1120955" y="556552"/>
                  <a:pt x="1119090" y="560655"/>
                  <a:pt x="1118530" y="563889"/>
                </a:cubicBezTo>
                <a:cubicBezTo>
                  <a:pt x="1117784" y="568117"/>
                  <a:pt x="1117970" y="572904"/>
                  <a:pt x="1117411" y="577319"/>
                </a:cubicBezTo>
                <a:cubicBezTo>
                  <a:pt x="1113866" y="605112"/>
                  <a:pt x="1109452" y="634833"/>
                  <a:pt x="1105659" y="664430"/>
                </a:cubicBezTo>
                <a:cubicBezTo>
                  <a:pt x="1103110" y="684202"/>
                  <a:pt x="1098696" y="704969"/>
                  <a:pt x="1098944" y="724120"/>
                </a:cubicBezTo>
                <a:cubicBezTo>
                  <a:pt x="1099068" y="731395"/>
                  <a:pt x="1097825" y="738172"/>
                  <a:pt x="1097266" y="745322"/>
                </a:cubicBezTo>
                <a:cubicBezTo>
                  <a:pt x="1095711" y="766090"/>
                  <a:pt x="1096581" y="789220"/>
                  <a:pt x="1099504" y="805075"/>
                </a:cubicBezTo>
                <a:cubicBezTo>
                  <a:pt x="1101680" y="816951"/>
                  <a:pt x="1103980" y="828827"/>
                  <a:pt x="1106219" y="840267"/>
                </a:cubicBezTo>
                <a:cubicBezTo>
                  <a:pt x="1108395" y="851522"/>
                  <a:pt x="1112437" y="863273"/>
                  <a:pt x="1115173" y="873284"/>
                </a:cubicBezTo>
                <a:cubicBezTo>
                  <a:pt x="1116229" y="877077"/>
                  <a:pt x="1116727" y="881056"/>
                  <a:pt x="1117970" y="884476"/>
                </a:cubicBezTo>
                <a:cubicBezTo>
                  <a:pt x="1121452" y="893864"/>
                  <a:pt x="1128727" y="901637"/>
                  <a:pt x="1131898" y="910652"/>
                </a:cubicBezTo>
                <a:cubicBezTo>
                  <a:pt x="1133018" y="911274"/>
                  <a:pt x="1133887" y="912082"/>
                  <a:pt x="1134696" y="912891"/>
                </a:cubicBezTo>
                <a:cubicBezTo>
                  <a:pt x="1134696" y="915875"/>
                  <a:pt x="1136499" y="917119"/>
                  <a:pt x="1136935" y="919606"/>
                </a:cubicBezTo>
                <a:cubicBezTo>
                  <a:pt x="1140044" y="918860"/>
                  <a:pt x="1138675" y="922590"/>
                  <a:pt x="1141411" y="920725"/>
                </a:cubicBezTo>
                <a:cubicBezTo>
                  <a:pt x="1142655" y="923647"/>
                  <a:pt x="1144458" y="925886"/>
                  <a:pt x="1149246" y="925264"/>
                </a:cubicBezTo>
                <a:cubicBezTo>
                  <a:pt x="1149184" y="922528"/>
                  <a:pt x="1149432" y="920165"/>
                  <a:pt x="1150365" y="918549"/>
                </a:cubicBezTo>
                <a:cubicBezTo>
                  <a:pt x="1151857" y="918860"/>
                  <a:pt x="1151981" y="922342"/>
                  <a:pt x="1153722" y="920725"/>
                </a:cubicBezTo>
                <a:cubicBezTo>
                  <a:pt x="1154344" y="918114"/>
                  <a:pt x="1152417" y="916186"/>
                  <a:pt x="1153722" y="914632"/>
                </a:cubicBezTo>
                <a:cubicBezTo>
                  <a:pt x="1155152" y="914756"/>
                  <a:pt x="1155090" y="916435"/>
                  <a:pt x="1155774" y="917181"/>
                </a:cubicBezTo>
                <a:cubicBezTo>
                  <a:pt x="1155836" y="917492"/>
                  <a:pt x="1155898" y="917741"/>
                  <a:pt x="1155898" y="917927"/>
                </a:cubicBezTo>
                <a:cubicBezTo>
                  <a:pt x="1155898" y="918238"/>
                  <a:pt x="1156147" y="918549"/>
                  <a:pt x="1156458" y="918549"/>
                </a:cubicBezTo>
                <a:lnTo>
                  <a:pt x="1156458" y="918549"/>
                </a:lnTo>
                <a:cubicBezTo>
                  <a:pt x="1156769" y="918549"/>
                  <a:pt x="1157018" y="918300"/>
                  <a:pt x="1157080" y="917989"/>
                </a:cubicBezTo>
                <a:cubicBezTo>
                  <a:pt x="1157080" y="917678"/>
                  <a:pt x="1157018" y="917305"/>
                  <a:pt x="1156894" y="916746"/>
                </a:cubicBezTo>
                <a:lnTo>
                  <a:pt x="1157080" y="916746"/>
                </a:lnTo>
                <a:cubicBezTo>
                  <a:pt x="1157080" y="916746"/>
                  <a:pt x="1157640" y="916746"/>
                  <a:pt x="1157640" y="916746"/>
                </a:cubicBezTo>
                <a:lnTo>
                  <a:pt x="1157640" y="916559"/>
                </a:lnTo>
                <a:cubicBezTo>
                  <a:pt x="1157640" y="916559"/>
                  <a:pt x="1158199" y="917181"/>
                  <a:pt x="1158199" y="917367"/>
                </a:cubicBezTo>
                <a:cubicBezTo>
                  <a:pt x="1158199" y="917678"/>
                  <a:pt x="1158448" y="917865"/>
                  <a:pt x="1158758" y="917865"/>
                </a:cubicBezTo>
                <a:cubicBezTo>
                  <a:pt x="1158758" y="917865"/>
                  <a:pt x="1158758" y="917865"/>
                  <a:pt x="1158758" y="917865"/>
                </a:cubicBezTo>
                <a:cubicBezTo>
                  <a:pt x="1159070" y="917865"/>
                  <a:pt x="1159319" y="917616"/>
                  <a:pt x="1159256" y="917305"/>
                </a:cubicBezTo>
                <a:cubicBezTo>
                  <a:pt x="1159256" y="916870"/>
                  <a:pt x="1158945" y="916497"/>
                  <a:pt x="1158697" y="916124"/>
                </a:cubicBezTo>
                <a:cubicBezTo>
                  <a:pt x="1159319" y="912580"/>
                  <a:pt x="1157764" y="908227"/>
                  <a:pt x="1158697" y="906113"/>
                </a:cubicBezTo>
                <a:cubicBezTo>
                  <a:pt x="1160562" y="907979"/>
                  <a:pt x="1160562" y="911709"/>
                  <a:pt x="1162054" y="913948"/>
                </a:cubicBezTo>
                <a:cubicBezTo>
                  <a:pt x="1165163" y="913264"/>
                  <a:pt x="1164044" y="916684"/>
                  <a:pt x="1166531" y="915129"/>
                </a:cubicBezTo>
                <a:cubicBezTo>
                  <a:pt x="1168645" y="917678"/>
                  <a:pt x="1169826" y="921160"/>
                  <a:pt x="1172687" y="922963"/>
                </a:cubicBezTo>
                <a:cubicBezTo>
                  <a:pt x="1177226" y="914507"/>
                  <a:pt x="1172997" y="905740"/>
                  <a:pt x="1172127" y="896662"/>
                </a:cubicBezTo>
                <a:cubicBezTo>
                  <a:pt x="1170324" y="878071"/>
                  <a:pt x="1172438" y="856993"/>
                  <a:pt x="1172127" y="836910"/>
                </a:cubicBezTo>
                <a:cubicBezTo>
                  <a:pt x="1172002" y="829449"/>
                  <a:pt x="1171941" y="821863"/>
                  <a:pt x="1172127" y="814650"/>
                </a:cubicBezTo>
                <a:cubicBezTo>
                  <a:pt x="1173122" y="812350"/>
                  <a:pt x="1174987" y="811168"/>
                  <a:pt x="1175485" y="808992"/>
                </a:cubicBezTo>
                <a:cubicBezTo>
                  <a:pt x="1176293" y="805635"/>
                  <a:pt x="1175050" y="801904"/>
                  <a:pt x="1175485" y="798360"/>
                </a:cubicBezTo>
                <a:cubicBezTo>
                  <a:pt x="1175733" y="796432"/>
                  <a:pt x="1176790" y="794816"/>
                  <a:pt x="1177163" y="792826"/>
                </a:cubicBezTo>
                <a:cubicBezTo>
                  <a:pt x="1178034" y="787976"/>
                  <a:pt x="1177474" y="783126"/>
                  <a:pt x="1177723" y="778277"/>
                </a:cubicBezTo>
                <a:cubicBezTo>
                  <a:pt x="1178096" y="770131"/>
                  <a:pt x="1178718" y="762110"/>
                  <a:pt x="1179402" y="754898"/>
                </a:cubicBezTo>
                <a:cubicBezTo>
                  <a:pt x="1179774" y="750545"/>
                  <a:pt x="1179774" y="745882"/>
                  <a:pt x="1180520" y="742587"/>
                </a:cubicBezTo>
                <a:cubicBezTo>
                  <a:pt x="1180956" y="740535"/>
                  <a:pt x="1182324" y="738980"/>
                  <a:pt x="1182760" y="737053"/>
                </a:cubicBezTo>
                <a:cubicBezTo>
                  <a:pt x="1183754" y="732452"/>
                  <a:pt x="1183070" y="727540"/>
                  <a:pt x="1184438" y="723125"/>
                </a:cubicBezTo>
                <a:cubicBezTo>
                  <a:pt x="1186241" y="723560"/>
                  <a:pt x="1186552" y="722628"/>
                  <a:pt x="1187236" y="721944"/>
                </a:cubicBezTo>
                <a:cubicBezTo>
                  <a:pt x="1189474" y="708949"/>
                  <a:pt x="1190034" y="696078"/>
                  <a:pt x="1191713" y="682834"/>
                </a:cubicBezTo>
                <a:cubicBezTo>
                  <a:pt x="1192459" y="677114"/>
                  <a:pt x="1194200" y="671331"/>
                  <a:pt x="1194510" y="665549"/>
                </a:cubicBezTo>
                <a:cubicBezTo>
                  <a:pt x="1194573" y="664119"/>
                  <a:pt x="1193392" y="662564"/>
                  <a:pt x="1193392" y="661134"/>
                </a:cubicBezTo>
                <a:cubicBezTo>
                  <a:pt x="1193392" y="661321"/>
                  <a:pt x="1194449" y="660637"/>
                  <a:pt x="1194510" y="660575"/>
                </a:cubicBezTo>
                <a:cubicBezTo>
                  <a:pt x="1195879" y="657155"/>
                  <a:pt x="1193889" y="652181"/>
                  <a:pt x="1193951" y="648761"/>
                </a:cubicBezTo>
                <a:cubicBezTo>
                  <a:pt x="1194138" y="640616"/>
                  <a:pt x="1196563" y="632657"/>
                  <a:pt x="1197309" y="625382"/>
                </a:cubicBezTo>
                <a:cubicBezTo>
                  <a:pt x="1197806" y="623828"/>
                  <a:pt x="1198552" y="627061"/>
                  <a:pt x="1199547" y="625382"/>
                </a:cubicBezTo>
                <a:cubicBezTo>
                  <a:pt x="1199672" y="620470"/>
                  <a:pt x="1201102" y="616864"/>
                  <a:pt x="1201226" y="612014"/>
                </a:cubicBezTo>
                <a:cubicBezTo>
                  <a:pt x="1200977" y="610087"/>
                  <a:pt x="1199050" y="613444"/>
                  <a:pt x="1199547" y="610833"/>
                </a:cubicBezTo>
                <a:cubicBezTo>
                  <a:pt x="1204086" y="599641"/>
                  <a:pt x="1203091" y="586335"/>
                  <a:pt x="1206262" y="574024"/>
                </a:cubicBezTo>
                <a:cubicBezTo>
                  <a:pt x="1207506" y="572780"/>
                  <a:pt x="1208936" y="570355"/>
                  <a:pt x="1209060" y="569609"/>
                </a:cubicBezTo>
                <a:cubicBezTo>
                  <a:pt x="1211671" y="554873"/>
                  <a:pt x="1216521" y="539329"/>
                  <a:pt x="1219693" y="523225"/>
                </a:cubicBezTo>
                <a:cubicBezTo>
                  <a:pt x="1221744" y="512779"/>
                  <a:pt x="1223485" y="503017"/>
                  <a:pt x="1225289" y="493690"/>
                </a:cubicBezTo>
                <a:cubicBezTo>
                  <a:pt x="1226284" y="488467"/>
                  <a:pt x="1226843" y="482934"/>
                  <a:pt x="1228086" y="478022"/>
                </a:cubicBezTo>
                <a:cubicBezTo>
                  <a:pt x="1228708" y="475721"/>
                  <a:pt x="1230325" y="473669"/>
                  <a:pt x="1230885" y="471306"/>
                </a:cubicBezTo>
                <a:cubicBezTo>
                  <a:pt x="1232004" y="466519"/>
                  <a:pt x="1232004" y="461109"/>
                  <a:pt x="1232564" y="456260"/>
                </a:cubicBezTo>
                <a:cubicBezTo>
                  <a:pt x="1233371" y="449233"/>
                  <a:pt x="1235610" y="442581"/>
                  <a:pt x="1237040" y="435617"/>
                </a:cubicBezTo>
                <a:cubicBezTo>
                  <a:pt x="1239279" y="424922"/>
                  <a:pt x="1239838" y="413730"/>
                  <a:pt x="1244315" y="403782"/>
                </a:cubicBezTo>
                <a:cubicBezTo>
                  <a:pt x="1251092" y="372382"/>
                  <a:pt x="1257870" y="338433"/>
                  <a:pt x="1261600" y="303365"/>
                </a:cubicBezTo>
                <a:cubicBezTo>
                  <a:pt x="1262284" y="296774"/>
                  <a:pt x="1264087" y="289935"/>
                  <a:pt x="1263279" y="284899"/>
                </a:cubicBezTo>
                <a:moveTo>
                  <a:pt x="961097" y="261831"/>
                </a:moveTo>
                <a:cubicBezTo>
                  <a:pt x="960848" y="263385"/>
                  <a:pt x="959107" y="263572"/>
                  <a:pt x="959418" y="265748"/>
                </a:cubicBezTo>
                <a:cubicBezTo>
                  <a:pt x="958175" y="264815"/>
                  <a:pt x="959605" y="261831"/>
                  <a:pt x="961097" y="261831"/>
                </a:cubicBezTo>
                <a:moveTo>
                  <a:pt x="947729" y="282411"/>
                </a:moveTo>
                <a:cubicBezTo>
                  <a:pt x="950526" y="276940"/>
                  <a:pt x="952889" y="270598"/>
                  <a:pt x="956682" y="267364"/>
                </a:cubicBezTo>
                <a:cubicBezTo>
                  <a:pt x="957117" y="267489"/>
                  <a:pt x="957304" y="267862"/>
                  <a:pt x="957242" y="268484"/>
                </a:cubicBezTo>
                <a:cubicBezTo>
                  <a:pt x="954630" y="273707"/>
                  <a:pt x="952827" y="279738"/>
                  <a:pt x="948848" y="283531"/>
                </a:cubicBezTo>
                <a:cubicBezTo>
                  <a:pt x="948226" y="288132"/>
                  <a:pt x="946236" y="291365"/>
                  <a:pt x="943314" y="293603"/>
                </a:cubicBezTo>
                <a:lnTo>
                  <a:pt x="942941" y="293479"/>
                </a:lnTo>
                <a:cubicBezTo>
                  <a:pt x="943562" y="292298"/>
                  <a:pt x="944993" y="289437"/>
                  <a:pt x="947791" y="282411"/>
                </a:cubicBezTo>
                <a:moveTo>
                  <a:pt x="925407" y="216752"/>
                </a:moveTo>
                <a:cubicBezTo>
                  <a:pt x="926340" y="215695"/>
                  <a:pt x="927645" y="214887"/>
                  <a:pt x="928951" y="214825"/>
                </a:cubicBezTo>
                <a:cubicBezTo>
                  <a:pt x="927894" y="216503"/>
                  <a:pt x="925718" y="217001"/>
                  <a:pt x="924786" y="218804"/>
                </a:cubicBezTo>
                <a:cubicBezTo>
                  <a:pt x="923169" y="218369"/>
                  <a:pt x="925842" y="217996"/>
                  <a:pt x="925407" y="216752"/>
                </a:cubicBezTo>
                <a:moveTo>
                  <a:pt x="886857" y="308091"/>
                </a:moveTo>
                <a:cubicBezTo>
                  <a:pt x="888785" y="307904"/>
                  <a:pt x="886981" y="312381"/>
                  <a:pt x="885178" y="312070"/>
                </a:cubicBezTo>
                <a:cubicBezTo>
                  <a:pt x="885302" y="310329"/>
                  <a:pt x="886422" y="309521"/>
                  <a:pt x="886857" y="308091"/>
                </a:cubicBezTo>
                <a:moveTo>
                  <a:pt x="884059" y="316485"/>
                </a:moveTo>
                <a:cubicBezTo>
                  <a:pt x="882629" y="317479"/>
                  <a:pt x="883810" y="321148"/>
                  <a:pt x="881261" y="321024"/>
                </a:cubicBezTo>
                <a:cubicBezTo>
                  <a:pt x="882442" y="319780"/>
                  <a:pt x="881572" y="316422"/>
                  <a:pt x="884059" y="316485"/>
                </a:cubicBezTo>
                <a:moveTo>
                  <a:pt x="877904" y="327677"/>
                </a:moveTo>
                <a:cubicBezTo>
                  <a:pt x="879582" y="328050"/>
                  <a:pt x="877344" y="328920"/>
                  <a:pt x="877904" y="329977"/>
                </a:cubicBezTo>
                <a:cubicBezTo>
                  <a:pt x="876536" y="329853"/>
                  <a:pt x="877717" y="328050"/>
                  <a:pt x="877904" y="327677"/>
                </a:cubicBezTo>
                <a:moveTo>
                  <a:pt x="876225" y="332091"/>
                </a:moveTo>
                <a:cubicBezTo>
                  <a:pt x="876722" y="333024"/>
                  <a:pt x="876162" y="337625"/>
                  <a:pt x="873986" y="337687"/>
                </a:cubicBezTo>
                <a:cubicBezTo>
                  <a:pt x="873737" y="334889"/>
                  <a:pt x="875292" y="333832"/>
                  <a:pt x="876225" y="332091"/>
                </a:cubicBezTo>
                <a:moveTo>
                  <a:pt x="871250" y="343905"/>
                </a:moveTo>
                <a:cubicBezTo>
                  <a:pt x="872619" y="343967"/>
                  <a:pt x="871437" y="345770"/>
                  <a:pt x="871250" y="346081"/>
                </a:cubicBezTo>
                <a:lnTo>
                  <a:pt x="871002" y="346081"/>
                </a:lnTo>
                <a:cubicBezTo>
                  <a:pt x="871002" y="346081"/>
                  <a:pt x="870566" y="345957"/>
                  <a:pt x="870318" y="345895"/>
                </a:cubicBezTo>
                <a:cubicBezTo>
                  <a:pt x="870566" y="345522"/>
                  <a:pt x="870940" y="344900"/>
                  <a:pt x="871188" y="343905"/>
                </a:cubicBezTo>
                <a:moveTo>
                  <a:pt x="870131" y="347262"/>
                </a:moveTo>
                <a:lnTo>
                  <a:pt x="870131" y="347076"/>
                </a:lnTo>
                <a:cubicBezTo>
                  <a:pt x="870131" y="347076"/>
                  <a:pt x="870504" y="347200"/>
                  <a:pt x="870691" y="347262"/>
                </a:cubicBezTo>
                <a:lnTo>
                  <a:pt x="870691" y="347262"/>
                </a:lnTo>
                <a:cubicBezTo>
                  <a:pt x="870069" y="347822"/>
                  <a:pt x="870504" y="349377"/>
                  <a:pt x="869012" y="349003"/>
                </a:cubicBezTo>
                <a:cubicBezTo>
                  <a:pt x="869012" y="348009"/>
                  <a:pt x="869447" y="347511"/>
                  <a:pt x="870131" y="347325"/>
                </a:cubicBezTo>
                <a:moveTo>
                  <a:pt x="849426" y="396383"/>
                </a:moveTo>
                <a:cubicBezTo>
                  <a:pt x="847871" y="396196"/>
                  <a:pt x="848431" y="394642"/>
                  <a:pt x="849426" y="394082"/>
                </a:cubicBezTo>
                <a:lnTo>
                  <a:pt x="849426" y="393958"/>
                </a:lnTo>
                <a:cubicBezTo>
                  <a:pt x="849426" y="393958"/>
                  <a:pt x="849799" y="394082"/>
                  <a:pt x="849986" y="394082"/>
                </a:cubicBezTo>
                <a:cubicBezTo>
                  <a:pt x="850110" y="395139"/>
                  <a:pt x="849364" y="395326"/>
                  <a:pt x="849426" y="396383"/>
                </a:cubicBezTo>
                <a:moveTo>
                  <a:pt x="850545" y="393025"/>
                </a:moveTo>
                <a:cubicBezTo>
                  <a:pt x="850545" y="393025"/>
                  <a:pt x="850483" y="393025"/>
                  <a:pt x="850421" y="393025"/>
                </a:cubicBezTo>
                <a:cubicBezTo>
                  <a:pt x="850421" y="393025"/>
                  <a:pt x="850421" y="393025"/>
                  <a:pt x="850296" y="393025"/>
                </a:cubicBezTo>
                <a:cubicBezTo>
                  <a:pt x="850110" y="393025"/>
                  <a:pt x="849861" y="392901"/>
                  <a:pt x="849675" y="392839"/>
                </a:cubicBezTo>
                <a:cubicBezTo>
                  <a:pt x="849924" y="392465"/>
                  <a:pt x="850296" y="391844"/>
                  <a:pt x="850545" y="390787"/>
                </a:cubicBezTo>
                <a:cubicBezTo>
                  <a:pt x="851913" y="390911"/>
                  <a:pt x="850732" y="392714"/>
                  <a:pt x="850545" y="393087"/>
                </a:cubicBezTo>
                <a:moveTo>
                  <a:pt x="856701" y="379035"/>
                </a:moveTo>
                <a:cubicBezTo>
                  <a:pt x="855395" y="374434"/>
                  <a:pt x="859872" y="370703"/>
                  <a:pt x="861177" y="366786"/>
                </a:cubicBezTo>
                <a:cubicBezTo>
                  <a:pt x="861800" y="370828"/>
                  <a:pt x="858442" y="375678"/>
                  <a:pt x="856701" y="379035"/>
                </a:cubicBezTo>
                <a:moveTo>
                  <a:pt x="864535" y="358330"/>
                </a:moveTo>
                <a:cubicBezTo>
                  <a:pt x="866960" y="358765"/>
                  <a:pt x="863416" y="361688"/>
                  <a:pt x="863416" y="363304"/>
                </a:cubicBezTo>
                <a:cubicBezTo>
                  <a:pt x="861551" y="361563"/>
                  <a:pt x="864784" y="360320"/>
                  <a:pt x="864535" y="358330"/>
                </a:cubicBezTo>
                <a:moveTo>
                  <a:pt x="861177" y="311448"/>
                </a:moveTo>
                <a:cubicBezTo>
                  <a:pt x="861800" y="311386"/>
                  <a:pt x="862172" y="311573"/>
                  <a:pt x="862297" y="312070"/>
                </a:cubicBezTo>
                <a:cubicBezTo>
                  <a:pt x="862670" y="314495"/>
                  <a:pt x="861302" y="315117"/>
                  <a:pt x="860059" y="315987"/>
                </a:cubicBezTo>
                <a:cubicBezTo>
                  <a:pt x="858877" y="319096"/>
                  <a:pt x="858629" y="323075"/>
                  <a:pt x="856141" y="324941"/>
                </a:cubicBezTo>
                <a:cubicBezTo>
                  <a:pt x="857074" y="319718"/>
                  <a:pt x="860059" y="316485"/>
                  <a:pt x="861177" y="311510"/>
                </a:cubicBezTo>
                <a:moveTo>
                  <a:pt x="852224" y="331034"/>
                </a:moveTo>
                <a:cubicBezTo>
                  <a:pt x="854525" y="331905"/>
                  <a:pt x="851416" y="335697"/>
                  <a:pt x="850545" y="337749"/>
                </a:cubicBezTo>
                <a:cubicBezTo>
                  <a:pt x="849861" y="339366"/>
                  <a:pt x="850794" y="342350"/>
                  <a:pt x="848307" y="341667"/>
                </a:cubicBezTo>
                <a:cubicBezTo>
                  <a:pt x="848494" y="337065"/>
                  <a:pt x="851603" y="335324"/>
                  <a:pt x="852224" y="331034"/>
                </a:cubicBezTo>
                <a:moveTo>
                  <a:pt x="846131" y="347760"/>
                </a:moveTo>
                <a:cubicBezTo>
                  <a:pt x="847499" y="347822"/>
                  <a:pt x="846255" y="349625"/>
                  <a:pt x="845571" y="349501"/>
                </a:cubicBezTo>
                <a:lnTo>
                  <a:pt x="845571" y="349501"/>
                </a:lnTo>
                <a:cubicBezTo>
                  <a:pt x="845571" y="349501"/>
                  <a:pt x="845198" y="349501"/>
                  <a:pt x="845011" y="349439"/>
                </a:cubicBezTo>
                <a:cubicBezTo>
                  <a:pt x="845198" y="348693"/>
                  <a:pt x="845944" y="348506"/>
                  <a:pt x="846069" y="347760"/>
                </a:cubicBezTo>
                <a:moveTo>
                  <a:pt x="843893" y="351117"/>
                </a:moveTo>
                <a:lnTo>
                  <a:pt x="844452" y="351117"/>
                </a:lnTo>
                <a:lnTo>
                  <a:pt x="844452" y="351117"/>
                </a:lnTo>
                <a:cubicBezTo>
                  <a:pt x="844452" y="351117"/>
                  <a:pt x="844825" y="351117"/>
                  <a:pt x="845011" y="351180"/>
                </a:cubicBezTo>
                <a:cubicBezTo>
                  <a:pt x="845011" y="351926"/>
                  <a:pt x="844762" y="352361"/>
                  <a:pt x="844452" y="352858"/>
                </a:cubicBezTo>
                <a:cubicBezTo>
                  <a:pt x="843830" y="352734"/>
                  <a:pt x="843830" y="351926"/>
                  <a:pt x="843893" y="351117"/>
                </a:cubicBezTo>
                <a:moveTo>
                  <a:pt x="842214" y="338247"/>
                </a:moveTo>
                <a:cubicBezTo>
                  <a:pt x="843208" y="338682"/>
                  <a:pt x="842276" y="339304"/>
                  <a:pt x="842214" y="339988"/>
                </a:cubicBezTo>
                <a:cubicBezTo>
                  <a:pt x="841219" y="339552"/>
                  <a:pt x="842151" y="338931"/>
                  <a:pt x="842214" y="338247"/>
                </a:cubicBezTo>
                <a:moveTo>
                  <a:pt x="839415" y="361750"/>
                </a:moveTo>
                <a:cubicBezTo>
                  <a:pt x="840659" y="363180"/>
                  <a:pt x="838980" y="366475"/>
                  <a:pt x="837177" y="366724"/>
                </a:cubicBezTo>
                <a:cubicBezTo>
                  <a:pt x="837177" y="364423"/>
                  <a:pt x="839353" y="364050"/>
                  <a:pt x="839415" y="361750"/>
                </a:cubicBezTo>
                <a:moveTo>
                  <a:pt x="841094" y="423741"/>
                </a:moveTo>
                <a:cubicBezTo>
                  <a:pt x="843332" y="429088"/>
                  <a:pt x="838918" y="432694"/>
                  <a:pt x="837177" y="435928"/>
                </a:cubicBezTo>
                <a:cubicBezTo>
                  <a:pt x="836120" y="431762"/>
                  <a:pt x="839353" y="426974"/>
                  <a:pt x="841094" y="423741"/>
                </a:cubicBezTo>
                <a:moveTo>
                  <a:pt x="836058" y="370144"/>
                </a:moveTo>
                <a:cubicBezTo>
                  <a:pt x="836804" y="374372"/>
                  <a:pt x="833135" y="379097"/>
                  <a:pt x="831581" y="382890"/>
                </a:cubicBezTo>
                <a:cubicBezTo>
                  <a:pt x="830213" y="377978"/>
                  <a:pt x="834752" y="374123"/>
                  <a:pt x="836058" y="370144"/>
                </a:cubicBezTo>
                <a:moveTo>
                  <a:pt x="831581" y="458374"/>
                </a:moveTo>
                <a:cubicBezTo>
                  <a:pt x="830711" y="459555"/>
                  <a:pt x="829592" y="460425"/>
                  <a:pt x="828783" y="461731"/>
                </a:cubicBezTo>
                <a:cubicBezTo>
                  <a:pt x="830213" y="465524"/>
                  <a:pt x="828037" y="469628"/>
                  <a:pt x="824307" y="470063"/>
                </a:cubicBezTo>
                <a:cubicBezTo>
                  <a:pt x="826545" y="464529"/>
                  <a:pt x="827042" y="457130"/>
                  <a:pt x="831021" y="453337"/>
                </a:cubicBezTo>
                <a:cubicBezTo>
                  <a:pt x="833074" y="453026"/>
                  <a:pt x="830773" y="456446"/>
                  <a:pt x="831581" y="458436"/>
                </a:cubicBezTo>
                <a:moveTo>
                  <a:pt x="824866" y="394642"/>
                </a:moveTo>
                <a:cubicBezTo>
                  <a:pt x="826794" y="394144"/>
                  <a:pt x="825799" y="396507"/>
                  <a:pt x="825425" y="396880"/>
                </a:cubicBezTo>
                <a:lnTo>
                  <a:pt x="825177" y="396880"/>
                </a:lnTo>
                <a:cubicBezTo>
                  <a:pt x="825177" y="396880"/>
                  <a:pt x="824679" y="396756"/>
                  <a:pt x="824431" y="396694"/>
                </a:cubicBezTo>
                <a:cubicBezTo>
                  <a:pt x="824617" y="396320"/>
                  <a:pt x="824804" y="395699"/>
                  <a:pt x="824804" y="394642"/>
                </a:cubicBezTo>
                <a:moveTo>
                  <a:pt x="824307" y="397999"/>
                </a:moveTo>
                <a:lnTo>
                  <a:pt x="824307" y="397875"/>
                </a:lnTo>
                <a:cubicBezTo>
                  <a:pt x="824307" y="397875"/>
                  <a:pt x="824679" y="397999"/>
                  <a:pt x="824866" y="397999"/>
                </a:cubicBezTo>
                <a:cubicBezTo>
                  <a:pt x="824244" y="398559"/>
                  <a:pt x="824679" y="400113"/>
                  <a:pt x="823187" y="399740"/>
                </a:cubicBezTo>
                <a:cubicBezTo>
                  <a:pt x="823187" y="398745"/>
                  <a:pt x="823623" y="398248"/>
                  <a:pt x="824307" y="397999"/>
                </a:cubicBezTo>
                <a:moveTo>
                  <a:pt x="761818" y="616304"/>
                </a:moveTo>
                <a:cubicBezTo>
                  <a:pt x="760139" y="612760"/>
                  <a:pt x="762440" y="608283"/>
                  <a:pt x="762938" y="605112"/>
                </a:cubicBezTo>
                <a:cubicBezTo>
                  <a:pt x="764989" y="606480"/>
                  <a:pt x="762564" y="613817"/>
                  <a:pt x="761818" y="616304"/>
                </a:cubicBezTo>
                <a:moveTo>
                  <a:pt x="765176" y="542624"/>
                </a:moveTo>
                <a:cubicBezTo>
                  <a:pt x="763684" y="541567"/>
                  <a:pt x="765486" y="539204"/>
                  <a:pt x="765735" y="538147"/>
                </a:cubicBezTo>
                <a:cubicBezTo>
                  <a:pt x="767165" y="539080"/>
                  <a:pt x="765984" y="542064"/>
                  <a:pt x="765176" y="542624"/>
                </a:cubicBezTo>
                <a:moveTo>
                  <a:pt x="768534" y="585526"/>
                </a:moveTo>
                <a:cubicBezTo>
                  <a:pt x="767352" y="585216"/>
                  <a:pt x="768036" y="582107"/>
                  <a:pt x="768534" y="581609"/>
                </a:cubicBezTo>
                <a:cubicBezTo>
                  <a:pt x="769715" y="581982"/>
                  <a:pt x="769031" y="585091"/>
                  <a:pt x="768534" y="585526"/>
                </a:cubicBezTo>
                <a:moveTo>
                  <a:pt x="772451" y="567184"/>
                </a:moveTo>
                <a:cubicBezTo>
                  <a:pt x="773756" y="567308"/>
                  <a:pt x="772761" y="569609"/>
                  <a:pt x="772451" y="569982"/>
                </a:cubicBezTo>
                <a:cubicBezTo>
                  <a:pt x="771145" y="569796"/>
                  <a:pt x="772140" y="567495"/>
                  <a:pt x="772451" y="567184"/>
                </a:cubicBezTo>
                <a:moveTo>
                  <a:pt x="773507" y="577816"/>
                </a:moveTo>
                <a:cubicBezTo>
                  <a:pt x="771331" y="577195"/>
                  <a:pt x="774005" y="574521"/>
                  <a:pt x="774067" y="572718"/>
                </a:cubicBezTo>
                <a:cubicBezTo>
                  <a:pt x="775560" y="573961"/>
                  <a:pt x="774129" y="576884"/>
                  <a:pt x="773507" y="577816"/>
                </a:cubicBezTo>
                <a:moveTo>
                  <a:pt x="772948" y="566625"/>
                </a:moveTo>
                <a:cubicBezTo>
                  <a:pt x="771082" y="565381"/>
                  <a:pt x="773321" y="561775"/>
                  <a:pt x="773507" y="560469"/>
                </a:cubicBezTo>
                <a:cubicBezTo>
                  <a:pt x="773881" y="557547"/>
                  <a:pt x="773881" y="554997"/>
                  <a:pt x="775746" y="552635"/>
                </a:cubicBezTo>
                <a:cubicBezTo>
                  <a:pt x="776741" y="554251"/>
                  <a:pt x="776119" y="557484"/>
                  <a:pt x="777425" y="558728"/>
                </a:cubicBezTo>
                <a:cubicBezTo>
                  <a:pt x="774378" y="559785"/>
                  <a:pt x="774253" y="563764"/>
                  <a:pt x="772948" y="566625"/>
                </a:cubicBezTo>
                <a:moveTo>
                  <a:pt x="782461" y="529194"/>
                </a:moveTo>
                <a:cubicBezTo>
                  <a:pt x="780845" y="528323"/>
                  <a:pt x="782647" y="526271"/>
                  <a:pt x="783518" y="525401"/>
                </a:cubicBezTo>
                <a:cubicBezTo>
                  <a:pt x="783642" y="525401"/>
                  <a:pt x="783705" y="525401"/>
                  <a:pt x="783829" y="525401"/>
                </a:cubicBezTo>
                <a:cubicBezTo>
                  <a:pt x="783518" y="526023"/>
                  <a:pt x="783021" y="527142"/>
                  <a:pt x="782399" y="529132"/>
                </a:cubicBezTo>
                <a:moveTo>
                  <a:pt x="784139" y="523598"/>
                </a:moveTo>
                <a:lnTo>
                  <a:pt x="784139" y="523722"/>
                </a:lnTo>
                <a:cubicBezTo>
                  <a:pt x="784139" y="523722"/>
                  <a:pt x="783767" y="523660"/>
                  <a:pt x="783580" y="523598"/>
                </a:cubicBezTo>
                <a:lnTo>
                  <a:pt x="783580" y="523598"/>
                </a:lnTo>
                <a:cubicBezTo>
                  <a:pt x="783456" y="522479"/>
                  <a:pt x="784202" y="522354"/>
                  <a:pt x="784139" y="521359"/>
                </a:cubicBezTo>
                <a:cubicBezTo>
                  <a:pt x="785072" y="520924"/>
                  <a:pt x="785072" y="523971"/>
                  <a:pt x="784139" y="523536"/>
                </a:cubicBezTo>
                <a:moveTo>
                  <a:pt x="786938" y="486789"/>
                </a:moveTo>
                <a:cubicBezTo>
                  <a:pt x="786938" y="486789"/>
                  <a:pt x="788119" y="485794"/>
                  <a:pt x="788617" y="486229"/>
                </a:cubicBezTo>
                <a:cubicBezTo>
                  <a:pt x="789736" y="487162"/>
                  <a:pt x="786130" y="488840"/>
                  <a:pt x="786938" y="486789"/>
                </a:cubicBezTo>
                <a:moveTo>
                  <a:pt x="787497" y="509608"/>
                </a:moveTo>
                <a:cubicBezTo>
                  <a:pt x="787622" y="506375"/>
                  <a:pt x="789736" y="505193"/>
                  <a:pt x="790855" y="502893"/>
                </a:cubicBezTo>
                <a:cubicBezTo>
                  <a:pt x="792844" y="505815"/>
                  <a:pt x="790419" y="511597"/>
                  <a:pt x="787497" y="509608"/>
                </a:cubicBezTo>
                <a:moveTo>
                  <a:pt x="790855" y="501836"/>
                </a:moveTo>
                <a:cubicBezTo>
                  <a:pt x="790668" y="500592"/>
                  <a:pt x="790917" y="499722"/>
                  <a:pt x="791415" y="499038"/>
                </a:cubicBezTo>
                <a:cubicBezTo>
                  <a:pt x="793528" y="498665"/>
                  <a:pt x="792596" y="502706"/>
                  <a:pt x="790855" y="501836"/>
                </a:cubicBezTo>
                <a:moveTo>
                  <a:pt x="792534" y="497918"/>
                </a:moveTo>
                <a:cubicBezTo>
                  <a:pt x="790917" y="497172"/>
                  <a:pt x="792720" y="495183"/>
                  <a:pt x="793093" y="494561"/>
                </a:cubicBezTo>
                <a:cubicBezTo>
                  <a:pt x="795332" y="495120"/>
                  <a:pt x="793031" y="496861"/>
                  <a:pt x="792534" y="497918"/>
                </a:cubicBezTo>
                <a:moveTo>
                  <a:pt x="819332" y="491203"/>
                </a:moveTo>
                <a:cubicBezTo>
                  <a:pt x="818524" y="491949"/>
                  <a:pt x="819084" y="494001"/>
                  <a:pt x="817653" y="494063"/>
                </a:cubicBezTo>
                <a:lnTo>
                  <a:pt x="817653" y="494188"/>
                </a:lnTo>
                <a:cubicBezTo>
                  <a:pt x="817653" y="494188"/>
                  <a:pt x="817281" y="494063"/>
                  <a:pt x="817094" y="494063"/>
                </a:cubicBezTo>
                <a:cubicBezTo>
                  <a:pt x="816845" y="492136"/>
                  <a:pt x="817281" y="490830"/>
                  <a:pt x="819332" y="491203"/>
                </a:cubicBezTo>
                <a:moveTo>
                  <a:pt x="803663" y="465027"/>
                </a:moveTo>
                <a:cubicBezTo>
                  <a:pt x="805218" y="468882"/>
                  <a:pt x="802296" y="474291"/>
                  <a:pt x="799187" y="473358"/>
                </a:cubicBezTo>
                <a:cubicBezTo>
                  <a:pt x="801674" y="467825"/>
                  <a:pt x="801674" y="459804"/>
                  <a:pt x="806462" y="456633"/>
                </a:cubicBezTo>
                <a:cubicBezTo>
                  <a:pt x="806959" y="460923"/>
                  <a:pt x="805778" y="463410"/>
                  <a:pt x="803663" y="465089"/>
                </a:cubicBezTo>
                <a:moveTo>
                  <a:pt x="807021" y="525339"/>
                </a:moveTo>
                <a:cubicBezTo>
                  <a:pt x="807146" y="523536"/>
                  <a:pt x="807395" y="521981"/>
                  <a:pt x="809259" y="521981"/>
                </a:cubicBezTo>
                <a:cubicBezTo>
                  <a:pt x="809197" y="523784"/>
                  <a:pt x="808513" y="524966"/>
                  <a:pt x="807021" y="525339"/>
                </a:cubicBezTo>
                <a:moveTo>
                  <a:pt x="809259" y="519681"/>
                </a:moveTo>
                <a:cubicBezTo>
                  <a:pt x="808327" y="521048"/>
                  <a:pt x="809322" y="519494"/>
                  <a:pt x="809259" y="518561"/>
                </a:cubicBezTo>
                <a:cubicBezTo>
                  <a:pt x="809446" y="516509"/>
                  <a:pt x="810627" y="520240"/>
                  <a:pt x="809259" y="519681"/>
                </a:cubicBezTo>
                <a:moveTo>
                  <a:pt x="811498" y="439845"/>
                </a:moveTo>
                <a:cubicBezTo>
                  <a:pt x="811684" y="436487"/>
                  <a:pt x="813177" y="429648"/>
                  <a:pt x="816534" y="427596"/>
                </a:cubicBezTo>
                <a:cubicBezTo>
                  <a:pt x="817032" y="433813"/>
                  <a:pt x="814172" y="436736"/>
                  <a:pt x="811498" y="439845"/>
                </a:cubicBezTo>
                <a:moveTo>
                  <a:pt x="815415" y="506312"/>
                </a:moveTo>
                <a:cubicBezTo>
                  <a:pt x="814109" y="506499"/>
                  <a:pt x="813239" y="506250"/>
                  <a:pt x="812617" y="505753"/>
                </a:cubicBezTo>
                <a:cubicBezTo>
                  <a:pt x="812990" y="503204"/>
                  <a:pt x="814793" y="502022"/>
                  <a:pt x="815415" y="499659"/>
                </a:cubicBezTo>
                <a:cubicBezTo>
                  <a:pt x="815539" y="499659"/>
                  <a:pt x="815602" y="499659"/>
                  <a:pt x="815726" y="499659"/>
                </a:cubicBezTo>
                <a:cubicBezTo>
                  <a:pt x="815975" y="499659"/>
                  <a:pt x="816285" y="499659"/>
                  <a:pt x="816534" y="499722"/>
                </a:cubicBezTo>
                <a:cubicBezTo>
                  <a:pt x="817156" y="502146"/>
                  <a:pt x="816285" y="504136"/>
                  <a:pt x="815415" y="506312"/>
                </a:cubicBezTo>
                <a:moveTo>
                  <a:pt x="817094" y="497918"/>
                </a:moveTo>
                <a:lnTo>
                  <a:pt x="817094" y="498105"/>
                </a:lnTo>
                <a:cubicBezTo>
                  <a:pt x="816721" y="498043"/>
                  <a:pt x="816348" y="497981"/>
                  <a:pt x="815975" y="497981"/>
                </a:cubicBezTo>
                <a:lnTo>
                  <a:pt x="815975" y="497981"/>
                </a:lnTo>
                <a:cubicBezTo>
                  <a:pt x="815975" y="496675"/>
                  <a:pt x="815913" y="495493"/>
                  <a:pt x="816845" y="495245"/>
                </a:cubicBezTo>
                <a:cubicBezTo>
                  <a:pt x="816969" y="495245"/>
                  <a:pt x="817094" y="495245"/>
                  <a:pt x="817218" y="495369"/>
                </a:cubicBezTo>
                <a:cubicBezTo>
                  <a:pt x="817964" y="496364"/>
                  <a:pt x="818462" y="497172"/>
                  <a:pt x="817094" y="497981"/>
                </a:cubicBezTo>
                <a:moveTo>
                  <a:pt x="891147" y="697819"/>
                </a:moveTo>
                <a:cubicBezTo>
                  <a:pt x="889034" y="698689"/>
                  <a:pt x="888909" y="698005"/>
                  <a:pt x="889780" y="697011"/>
                </a:cubicBezTo>
                <a:cubicBezTo>
                  <a:pt x="890588" y="695954"/>
                  <a:pt x="895065" y="694399"/>
                  <a:pt x="895251" y="694710"/>
                </a:cubicBezTo>
                <a:cubicBezTo>
                  <a:pt x="895686" y="695643"/>
                  <a:pt x="893199" y="697011"/>
                  <a:pt x="891147" y="697819"/>
                </a:cubicBezTo>
                <a:moveTo>
                  <a:pt x="1120209" y="779893"/>
                </a:moveTo>
                <a:cubicBezTo>
                  <a:pt x="1120582" y="778277"/>
                  <a:pt x="1120830" y="781137"/>
                  <a:pt x="1120768" y="781510"/>
                </a:cubicBezTo>
                <a:cubicBezTo>
                  <a:pt x="1120520" y="782691"/>
                  <a:pt x="1119712" y="782007"/>
                  <a:pt x="1120209" y="779893"/>
                </a:cubicBezTo>
                <a:moveTo>
                  <a:pt x="1121452" y="831438"/>
                </a:moveTo>
                <a:cubicBezTo>
                  <a:pt x="1121825" y="832433"/>
                  <a:pt x="1121142" y="834485"/>
                  <a:pt x="1121017" y="834920"/>
                </a:cubicBezTo>
                <a:cubicBezTo>
                  <a:pt x="1120830" y="834547"/>
                  <a:pt x="1120146" y="831376"/>
                  <a:pt x="1120084" y="830133"/>
                </a:cubicBezTo>
                <a:cubicBezTo>
                  <a:pt x="1120084" y="828765"/>
                  <a:pt x="1119649" y="821428"/>
                  <a:pt x="1119836" y="820122"/>
                </a:cubicBezTo>
                <a:cubicBezTo>
                  <a:pt x="1120022" y="818816"/>
                  <a:pt x="1120395" y="816764"/>
                  <a:pt x="1119712" y="816018"/>
                </a:cubicBezTo>
                <a:cubicBezTo>
                  <a:pt x="1119028" y="815210"/>
                  <a:pt x="1118717" y="815459"/>
                  <a:pt x="1119151" y="813655"/>
                </a:cubicBezTo>
                <a:cubicBezTo>
                  <a:pt x="1119400" y="812536"/>
                  <a:pt x="1119587" y="812039"/>
                  <a:pt x="1119587" y="811417"/>
                </a:cubicBezTo>
                <a:cubicBezTo>
                  <a:pt x="1119463" y="811168"/>
                  <a:pt x="1119463" y="810733"/>
                  <a:pt x="1119587" y="810049"/>
                </a:cubicBezTo>
                <a:cubicBezTo>
                  <a:pt x="1119649" y="810671"/>
                  <a:pt x="1119649" y="811044"/>
                  <a:pt x="1119587" y="811417"/>
                </a:cubicBezTo>
                <a:cubicBezTo>
                  <a:pt x="1119774" y="811790"/>
                  <a:pt x="1120084" y="811728"/>
                  <a:pt x="1120209" y="811106"/>
                </a:cubicBezTo>
                <a:cubicBezTo>
                  <a:pt x="1120271" y="810671"/>
                  <a:pt x="1120022" y="807811"/>
                  <a:pt x="1119649" y="809365"/>
                </a:cubicBezTo>
                <a:cubicBezTo>
                  <a:pt x="1119587" y="809552"/>
                  <a:pt x="1119587" y="809738"/>
                  <a:pt x="1119587" y="809863"/>
                </a:cubicBezTo>
                <a:cubicBezTo>
                  <a:pt x="1119400" y="808433"/>
                  <a:pt x="1119400" y="808184"/>
                  <a:pt x="1119276" y="806692"/>
                </a:cubicBezTo>
                <a:cubicBezTo>
                  <a:pt x="1119214" y="805137"/>
                  <a:pt x="1119463" y="804453"/>
                  <a:pt x="1119463" y="804453"/>
                </a:cubicBezTo>
                <a:cubicBezTo>
                  <a:pt x="1119463" y="804453"/>
                  <a:pt x="1120022" y="800660"/>
                  <a:pt x="1119898" y="798360"/>
                </a:cubicBezTo>
                <a:cubicBezTo>
                  <a:pt x="1119836" y="795997"/>
                  <a:pt x="1119587" y="793697"/>
                  <a:pt x="1119587" y="793075"/>
                </a:cubicBezTo>
                <a:cubicBezTo>
                  <a:pt x="1119587" y="792453"/>
                  <a:pt x="1119649" y="790899"/>
                  <a:pt x="1119587" y="790152"/>
                </a:cubicBezTo>
                <a:cubicBezTo>
                  <a:pt x="1119463" y="789344"/>
                  <a:pt x="1120520" y="787417"/>
                  <a:pt x="1120768" y="788411"/>
                </a:cubicBezTo>
                <a:cubicBezTo>
                  <a:pt x="1120955" y="789282"/>
                  <a:pt x="1121452" y="790339"/>
                  <a:pt x="1121017" y="791147"/>
                </a:cubicBezTo>
                <a:cubicBezTo>
                  <a:pt x="1120582" y="792018"/>
                  <a:pt x="1120333" y="792826"/>
                  <a:pt x="1120955" y="794443"/>
                </a:cubicBezTo>
                <a:cubicBezTo>
                  <a:pt x="1121514" y="796059"/>
                  <a:pt x="1121825" y="798733"/>
                  <a:pt x="1121514" y="800598"/>
                </a:cubicBezTo>
                <a:cubicBezTo>
                  <a:pt x="1121266" y="802401"/>
                  <a:pt x="1121017" y="809241"/>
                  <a:pt x="1121142" y="811355"/>
                </a:cubicBezTo>
                <a:cubicBezTo>
                  <a:pt x="1121204" y="813531"/>
                  <a:pt x="1121639" y="816702"/>
                  <a:pt x="1121204" y="817448"/>
                </a:cubicBezTo>
                <a:cubicBezTo>
                  <a:pt x="1120768" y="818257"/>
                  <a:pt x="1120520" y="819127"/>
                  <a:pt x="1120955" y="820246"/>
                </a:cubicBezTo>
                <a:cubicBezTo>
                  <a:pt x="1121390" y="821365"/>
                  <a:pt x="1121390" y="821987"/>
                  <a:pt x="1121390" y="823666"/>
                </a:cubicBezTo>
                <a:cubicBezTo>
                  <a:pt x="1121390" y="825345"/>
                  <a:pt x="1121639" y="826713"/>
                  <a:pt x="1121639" y="827708"/>
                </a:cubicBezTo>
                <a:cubicBezTo>
                  <a:pt x="1121639" y="828765"/>
                  <a:pt x="1121142" y="830319"/>
                  <a:pt x="1121452" y="831376"/>
                </a:cubicBezTo>
                <a:moveTo>
                  <a:pt x="1121514" y="767955"/>
                </a:moveTo>
                <a:cubicBezTo>
                  <a:pt x="1121390" y="770380"/>
                  <a:pt x="1121017" y="771686"/>
                  <a:pt x="1121017" y="772121"/>
                </a:cubicBezTo>
                <a:cubicBezTo>
                  <a:pt x="1121017" y="772494"/>
                  <a:pt x="1120146" y="772245"/>
                  <a:pt x="1120271" y="769447"/>
                </a:cubicBezTo>
                <a:cubicBezTo>
                  <a:pt x="1120333" y="766587"/>
                  <a:pt x="1120146" y="763230"/>
                  <a:pt x="1120582" y="762110"/>
                </a:cubicBezTo>
                <a:cubicBezTo>
                  <a:pt x="1121017" y="760991"/>
                  <a:pt x="1122074" y="762173"/>
                  <a:pt x="1121950" y="762173"/>
                </a:cubicBezTo>
                <a:cubicBezTo>
                  <a:pt x="1121142" y="762173"/>
                  <a:pt x="1121701" y="765530"/>
                  <a:pt x="1121514" y="767955"/>
                </a:cubicBezTo>
                <a:moveTo>
                  <a:pt x="1123255" y="749551"/>
                </a:moveTo>
                <a:cubicBezTo>
                  <a:pt x="1122571" y="752411"/>
                  <a:pt x="1122758" y="755768"/>
                  <a:pt x="1122509" y="756639"/>
                </a:cubicBezTo>
                <a:cubicBezTo>
                  <a:pt x="1122260" y="757509"/>
                  <a:pt x="1121825" y="758131"/>
                  <a:pt x="1121514" y="758131"/>
                </a:cubicBezTo>
                <a:cubicBezTo>
                  <a:pt x="1121266" y="758131"/>
                  <a:pt x="1121204" y="758380"/>
                  <a:pt x="1121204" y="756328"/>
                </a:cubicBezTo>
                <a:cubicBezTo>
                  <a:pt x="1121204" y="754773"/>
                  <a:pt x="1121204" y="753281"/>
                  <a:pt x="1121328" y="751665"/>
                </a:cubicBezTo>
                <a:cubicBezTo>
                  <a:pt x="1121328" y="751851"/>
                  <a:pt x="1121576" y="751975"/>
                  <a:pt x="1121888" y="751975"/>
                </a:cubicBezTo>
                <a:cubicBezTo>
                  <a:pt x="1122323" y="751540"/>
                  <a:pt x="1123255" y="748867"/>
                  <a:pt x="1121576" y="749053"/>
                </a:cubicBezTo>
                <a:cubicBezTo>
                  <a:pt x="1121514" y="749302"/>
                  <a:pt x="1121514" y="749613"/>
                  <a:pt x="1121452" y="749924"/>
                </a:cubicBezTo>
                <a:cubicBezTo>
                  <a:pt x="1121390" y="750483"/>
                  <a:pt x="1121328" y="751043"/>
                  <a:pt x="1121328" y="751602"/>
                </a:cubicBezTo>
                <a:cubicBezTo>
                  <a:pt x="1121079" y="750981"/>
                  <a:pt x="1121576" y="749737"/>
                  <a:pt x="1121328" y="749115"/>
                </a:cubicBezTo>
                <a:cubicBezTo>
                  <a:pt x="1121328" y="749115"/>
                  <a:pt x="1121514" y="749115"/>
                  <a:pt x="1121576" y="749115"/>
                </a:cubicBezTo>
                <a:cubicBezTo>
                  <a:pt x="1121763" y="747312"/>
                  <a:pt x="1121825" y="745944"/>
                  <a:pt x="1121950" y="744638"/>
                </a:cubicBezTo>
                <a:cubicBezTo>
                  <a:pt x="1122137" y="743208"/>
                  <a:pt x="1123629" y="742587"/>
                  <a:pt x="1123255" y="743581"/>
                </a:cubicBezTo>
                <a:cubicBezTo>
                  <a:pt x="1123131" y="744079"/>
                  <a:pt x="1123939" y="746815"/>
                  <a:pt x="1123255" y="749613"/>
                </a:cubicBezTo>
                <a:moveTo>
                  <a:pt x="1134510" y="635828"/>
                </a:moveTo>
                <a:cubicBezTo>
                  <a:pt x="1133639" y="639248"/>
                  <a:pt x="1131898" y="649694"/>
                  <a:pt x="1131711" y="653486"/>
                </a:cubicBezTo>
                <a:cubicBezTo>
                  <a:pt x="1131587" y="657279"/>
                  <a:pt x="1129163" y="673632"/>
                  <a:pt x="1128789" y="677238"/>
                </a:cubicBezTo>
                <a:cubicBezTo>
                  <a:pt x="1128478" y="680844"/>
                  <a:pt x="1127235" y="689425"/>
                  <a:pt x="1127110" y="693529"/>
                </a:cubicBezTo>
                <a:cubicBezTo>
                  <a:pt x="1126924" y="697695"/>
                  <a:pt x="1126054" y="704348"/>
                  <a:pt x="1125680" y="707083"/>
                </a:cubicBezTo>
                <a:cubicBezTo>
                  <a:pt x="1125369" y="709819"/>
                  <a:pt x="1124996" y="712928"/>
                  <a:pt x="1124996" y="714980"/>
                </a:cubicBezTo>
                <a:cubicBezTo>
                  <a:pt x="1124996" y="717032"/>
                  <a:pt x="1123815" y="720203"/>
                  <a:pt x="1123815" y="720203"/>
                </a:cubicBezTo>
                <a:cubicBezTo>
                  <a:pt x="1123815" y="720203"/>
                  <a:pt x="1123318" y="716410"/>
                  <a:pt x="1123629" y="711747"/>
                </a:cubicBezTo>
                <a:cubicBezTo>
                  <a:pt x="1124001" y="707083"/>
                  <a:pt x="1124996" y="698316"/>
                  <a:pt x="1125369" y="695270"/>
                </a:cubicBezTo>
                <a:cubicBezTo>
                  <a:pt x="1125680" y="692161"/>
                  <a:pt x="1127235" y="676741"/>
                  <a:pt x="1127422" y="673445"/>
                </a:cubicBezTo>
                <a:cubicBezTo>
                  <a:pt x="1127608" y="670150"/>
                  <a:pt x="1128105" y="663124"/>
                  <a:pt x="1128976" y="660886"/>
                </a:cubicBezTo>
                <a:cubicBezTo>
                  <a:pt x="1128976" y="660886"/>
                  <a:pt x="1129784" y="660139"/>
                  <a:pt x="1129784" y="658709"/>
                </a:cubicBezTo>
                <a:cubicBezTo>
                  <a:pt x="1129784" y="657279"/>
                  <a:pt x="1129909" y="654543"/>
                  <a:pt x="1130344" y="653735"/>
                </a:cubicBezTo>
                <a:cubicBezTo>
                  <a:pt x="1130779" y="652865"/>
                  <a:pt x="1130903" y="651186"/>
                  <a:pt x="1131028" y="650502"/>
                </a:cubicBezTo>
                <a:cubicBezTo>
                  <a:pt x="1131214" y="649818"/>
                  <a:pt x="1132333" y="645279"/>
                  <a:pt x="1132023" y="644160"/>
                </a:cubicBezTo>
                <a:cubicBezTo>
                  <a:pt x="1131649" y="643041"/>
                  <a:pt x="1130593" y="642605"/>
                  <a:pt x="1131276" y="641300"/>
                </a:cubicBezTo>
                <a:cubicBezTo>
                  <a:pt x="1132023" y="639994"/>
                  <a:pt x="1132395" y="638191"/>
                  <a:pt x="1132831" y="637258"/>
                </a:cubicBezTo>
                <a:cubicBezTo>
                  <a:pt x="1133266" y="636325"/>
                  <a:pt x="1134323" y="632097"/>
                  <a:pt x="1134385" y="630356"/>
                </a:cubicBezTo>
                <a:cubicBezTo>
                  <a:pt x="1134510" y="628615"/>
                  <a:pt x="1135380" y="627061"/>
                  <a:pt x="1135380" y="627061"/>
                </a:cubicBezTo>
                <a:cubicBezTo>
                  <a:pt x="1135380" y="627745"/>
                  <a:pt x="1135380" y="632284"/>
                  <a:pt x="1134510" y="635704"/>
                </a:cubicBezTo>
                <a:moveTo>
                  <a:pt x="1170448" y="320402"/>
                </a:moveTo>
                <a:cubicBezTo>
                  <a:pt x="1171630" y="322081"/>
                  <a:pt x="1169639" y="325811"/>
                  <a:pt x="1167837" y="328734"/>
                </a:cubicBezTo>
                <a:cubicBezTo>
                  <a:pt x="1168832" y="326495"/>
                  <a:pt x="1169516" y="325252"/>
                  <a:pt x="1168893" y="325749"/>
                </a:cubicBezTo>
                <a:cubicBezTo>
                  <a:pt x="1168645" y="325873"/>
                  <a:pt x="1167961" y="326682"/>
                  <a:pt x="1167028" y="327677"/>
                </a:cubicBezTo>
                <a:cubicBezTo>
                  <a:pt x="1168272" y="325500"/>
                  <a:pt x="1170200" y="323200"/>
                  <a:pt x="1170448" y="320402"/>
                </a:cubicBezTo>
                <a:moveTo>
                  <a:pt x="1118530" y="395263"/>
                </a:moveTo>
                <a:lnTo>
                  <a:pt x="1118717" y="395263"/>
                </a:lnTo>
                <a:cubicBezTo>
                  <a:pt x="1118343" y="396383"/>
                  <a:pt x="1117536" y="397191"/>
                  <a:pt x="1116789" y="398061"/>
                </a:cubicBezTo>
                <a:cubicBezTo>
                  <a:pt x="1116416" y="398434"/>
                  <a:pt x="1116105" y="398808"/>
                  <a:pt x="1115794" y="399243"/>
                </a:cubicBezTo>
                <a:lnTo>
                  <a:pt x="1115794" y="399243"/>
                </a:lnTo>
                <a:cubicBezTo>
                  <a:pt x="1113929" y="397253"/>
                  <a:pt x="1117784" y="396320"/>
                  <a:pt x="1118592" y="395263"/>
                </a:cubicBezTo>
                <a:moveTo>
                  <a:pt x="1106965" y="407575"/>
                </a:moveTo>
                <a:cubicBezTo>
                  <a:pt x="1107214" y="406082"/>
                  <a:pt x="1107898" y="404590"/>
                  <a:pt x="1109079" y="403098"/>
                </a:cubicBezTo>
                <a:cubicBezTo>
                  <a:pt x="1110758" y="400859"/>
                  <a:pt x="1112685" y="399118"/>
                  <a:pt x="1112685" y="399118"/>
                </a:cubicBezTo>
                <a:lnTo>
                  <a:pt x="1114053" y="400859"/>
                </a:lnTo>
                <a:cubicBezTo>
                  <a:pt x="1113556" y="401170"/>
                  <a:pt x="1111441" y="404839"/>
                  <a:pt x="1109887" y="406331"/>
                </a:cubicBezTo>
                <a:cubicBezTo>
                  <a:pt x="1108395" y="407885"/>
                  <a:pt x="1106654" y="409813"/>
                  <a:pt x="1106965" y="407575"/>
                </a:cubicBezTo>
                <a:moveTo>
                  <a:pt x="1091545" y="420259"/>
                </a:moveTo>
                <a:cubicBezTo>
                  <a:pt x="1093597" y="417647"/>
                  <a:pt x="1097576" y="413171"/>
                  <a:pt x="1099317" y="410435"/>
                </a:cubicBezTo>
                <a:cubicBezTo>
                  <a:pt x="1100996" y="407699"/>
                  <a:pt x="1104478" y="405585"/>
                  <a:pt x="1103607" y="407015"/>
                </a:cubicBezTo>
                <a:cubicBezTo>
                  <a:pt x="1103172" y="407699"/>
                  <a:pt x="1102551" y="410621"/>
                  <a:pt x="1100498" y="412176"/>
                </a:cubicBezTo>
                <a:cubicBezTo>
                  <a:pt x="1098447" y="413730"/>
                  <a:pt x="1097576" y="415595"/>
                  <a:pt x="1096520" y="416777"/>
                </a:cubicBezTo>
                <a:cubicBezTo>
                  <a:pt x="1095524" y="418020"/>
                  <a:pt x="1092229" y="421627"/>
                  <a:pt x="1091358" y="423181"/>
                </a:cubicBezTo>
                <a:cubicBezTo>
                  <a:pt x="1090488" y="424736"/>
                  <a:pt x="1088125" y="428342"/>
                  <a:pt x="1088125" y="427658"/>
                </a:cubicBezTo>
                <a:cubicBezTo>
                  <a:pt x="1088125" y="426974"/>
                  <a:pt x="1089493" y="422808"/>
                  <a:pt x="1091545" y="420259"/>
                </a:cubicBezTo>
                <a:moveTo>
                  <a:pt x="1090053" y="431016"/>
                </a:moveTo>
                <a:cubicBezTo>
                  <a:pt x="1090425" y="431016"/>
                  <a:pt x="1090550" y="431389"/>
                  <a:pt x="1090550" y="431824"/>
                </a:cubicBezTo>
                <a:cubicBezTo>
                  <a:pt x="1089991" y="432632"/>
                  <a:pt x="1089431" y="433503"/>
                  <a:pt x="1088933" y="434373"/>
                </a:cubicBezTo>
                <a:cubicBezTo>
                  <a:pt x="1087690" y="436611"/>
                  <a:pt x="1086447" y="438725"/>
                  <a:pt x="1084519" y="439099"/>
                </a:cubicBezTo>
                <a:cubicBezTo>
                  <a:pt x="1086073" y="436114"/>
                  <a:pt x="1087628" y="433130"/>
                  <a:pt x="1089991" y="431016"/>
                </a:cubicBezTo>
                <a:moveTo>
                  <a:pt x="1061576" y="475037"/>
                </a:moveTo>
                <a:lnTo>
                  <a:pt x="1061576" y="474478"/>
                </a:lnTo>
                <a:cubicBezTo>
                  <a:pt x="1061949" y="474478"/>
                  <a:pt x="1062260" y="474478"/>
                  <a:pt x="1062135" y="473918"/>
                </a:cubicBezTo>
                <a:cubicBezTo>
                  <a:pt x="1062881" y="473980"/>
                  <a:pt x="1062819" y="475472"/>
                  <a:pt x="1062135" y="475659"/>
                </a:cubicBezTo>
                <a:lnTo>
                  <a:pt x="1062135" y="475845"/>
                </a:lnTo>
                <a:cubicBezTo>
                  <a:pt x="1061824" y="475597"/>
                  <a:pt x="1061576" y="475348"/>
                  <a:pt x="1061327" y="475099"/>
                </a:cubicBezTo>
                <a:lnTo>
                  <a:pt x="1061576" y="474975"/>
                </a:lnTo>
                <a:close/>
                <a:moveTo>
                  <a:pt x="1054860" y="480136"/>
                </a:moveTo>
                <a:lnTo>
                  <a:pt x="1054860" y="480633"/>
                </a:lnTo>
                <a:lnTo>
                  <a:pt x="1055109" y="480633"/>
                </a:lnTo>
                <a:cubicBezTo>
                  <a:pt x="1054673" y="481628"/>
                  <a:pt x="1053927" y="482374"/>
                  <a:pt x="1053119" y="483182"/>
                </a:cubicBezTo>
                <a:cubicBezTo>
                  <a:pt x="1052311" y="483928"/>
                  <a:pt x="1051565" y="484799"/>
                  <a:pt x="1051005" y="485856"/>
                </a:cubicBezTo>
                <a:lnTo>
                  <a:pt x="1051005" y="485669"/>
                </a:lnTo>
                <a:lnTo>
                  <a:pt x="1049264" y="485669"/>
                </a:lnTo>
                <a:cubicBezTo>
                  <a:pt x="1050446" y="483369"/>
                  <a:pt x="1051379" y="478270"/>
                  <a:pt x="1054860" y="480136"/>
                </a:cubicBezTo>
                <a:moveTo>
                  <a:pt x="1026010" y="503825"/>
                </a:moveTo>
                <a:cubicBezTo>
                  <a:pt x="1027378" y="501711"/>
                  <a:pt x="1029617" y="498478"/>
                  <a:pt x="1030673" y="497234"/>
                </a:cubicBezTo>
                <a:cubicBezTo>
                  <a:pt x="1031730" y="496115"/>
                  <a:pt x="1038507" y="488281"/>
                  <a:pt x="1038943" y="488281"/>
                </a:cubicBezTo>
                <a:cubicBezTo>
                  <a:pt x="1038943" y="489276"/>
                  <a:pt x="1034280" y="493815"/>
                  <a:pt x="1032725" y="496551"/>
                </a:cubicBezTo>
                <a:cubicBezTo>
                  <a:pt x="1031171" y="499349"/>
                  <a:pt x="1027254" y="505380"/>
                  <a:pt x="1025326" y="507742"/>
                </a:cubicBezTo>
                <a:cubicBezTo>
                  <a:pt x="1023461" y="510167"/>
                  <a:pt x="1022404" y="511038"/>
                  <a:pt x="1022217" y="510167"/>
                </a:cubicBezTo>
                <a:cubicBezTo>
                  <a:pt x="1022030" y="509297"/>
                  <a:pt x="1024642" y="505877"/>
                  <a:pt x="1026010" y="503825"/>
                </a:cubicBezTo>
                <a:moveTo>
                  <a:pt x="1034280" y="501027"/>
                </a:moveTo>
                <a:cubicBezTo>
                  <a:pt x="1033223" y="503141"/>
                  <a:pt x="1031730" y="505380"/>
                  <a:pt x="1030176" y="507058"/>
                </a:cubicBezTo>
                <a:cubicBezTo>
                  <a:pt x="1028621" y="508799"/>
                  <a:pt x="1024642" y="512965"/>
                  <a:pt x="1025326" y="511535"/>
                </a:cubicBezTo>
                <a:cubicBezTo>
                  <a:pt x="1026010" y="510167"/>
                  <a:pt x="1028621" y="506561"/>
                  <a:pt x="1030860" y="503141"/>
                </a:cubicBezTo>
                <a:cubicBezTo>
                  <a:pt x="1033098" y="499659"/>
                  <a:pt x="1033223" y="499473"/>
                  <a:pt x="1033223" y="499473"/>
                </a:cubicBezTo>
                <a:cubicBezTo>
                  <a:pt x="1035336" y="497608"/>
                  <a:pt x="1035336" y="498975"/>
                  <a:pt x="1034280" y="501027"/>
                </a:cubicBezTo>
                <a:moveTo>
                  <a:pt x="1008103" y="543930"/>
                </a:moveTo>
                <a:cubicBezTo>
                  <a:pt x="1008476" y="544178"/>
                  <a:pt x="1008849" y="544489"/>
                  <a:pt x="1009160" y="544614"/>
                </a:cubicBezTo>
                <a:lnTo>
                  <a:pt x="1009160" y="544614"/>
                </a:lnTo>
                <a:cubicBezTo>
                  <a:pt x="1009160" y="544925"/>
                  <a:pt x="1009035" y="545235"/>
                  <a:pt x="1008786" y="545671"/>
                </a:cubicBezTo>
                <a:cubicBezTo>
                  <a:pt x="1008725" y="545795"/>
                  <a:pt x="1008663" y="545919"/>
                  <a:pt x="1008601" y="546044"/>
                </a:cubicBezTo>
                <a:lnTo>
                  <a:pt x="1008601" y="545919"/>
                </a:lnTo>
                <a:lnTo>
                  <a:pt x="1007419" y="545919"/>
                </a:lnTo>
                <a:cubicBezTo>
                  <a:pt x="1007419" y="545111"/>
                  <a:pt x="1007668" y="544676"/>
                  <a:pt x="1007978" y="544178"/>
                </a:cubicBezTo>
                <a:lnTo>
                  <a:pt x="1008103" y="543868"/>
                </a:lnTo>
                <a:close/>
                <a:moveTo>
                  <a:pt x="999274" y="510292"/>
                </a:moveTo>
                <a:cubicBezTo>
                  <a:pt x="1000144" y="508053"/>
                  <a:pt x="1000268" y="506872"/>
                  <a:pt x="1002009" y="504944"/>
                </a:cubicBezTo>
                <a:cubicBezTo>
                  <a:pt x="1003191" y="503763"/>
                  <a:pt x="1006113" y="501152"/>
                  <a:pt x="1007854" y="499659"/>
                </a:cubicBezTo>
                <a:cubicBezTo>
                  <a:pt x="1006735" y="501338"/>
                  <a:pt x="1005429" y="504323"/>
                  <a:pt x="1003377" y="506499"/>
                </a:cubicBezTo>
                <a:cubicBezTo>
                  <a:pt x="1000642" y="509421"/>
                  <a:pt x="998403" y="512530"/>
                  <a:pt x="999274" y="510292"/>
                </a:cubicBezTo>
                <a:moveTo>
                  <a:pt x="902091" y="687995"/>
                </a:moveTo>
                <a:cubicBezTo>
                  <a:pt x="900722" y="689425"/>
                  <a:pt x="899852" y="690979"/>
                  <a:pt x="899168" y="690606"/>
                </a:cubicBezTo>
                <a:cubicBezTo>
                  <a:pt x="898484" y="690233"/>
                  <a:pt x="897427" y="690109"/>
                  <a:pt x="898795" y="688679"/>
                </a:cubicBezTo>
                <a:cubicBezTo>
                  <a:pt x="900225" y="687311"/>
                  <a:pt x="904826" y="684078"/>
                  <a:pt x="905385" y="684575"/>
                </a:cubicBezTo>
                <a:cubicBezTo>
                  <a:pt x="906008" y="685197"/>
                  <a:pt x="903458" y="686627"/>
                  <a:pt x="902091" y="687995"/>
                </a:cubicBezTo>
                <a:moveTo>
                  <a:pt x="917448" y="671704"/>
                </a:moveTo>
                <a:cubicBezTo>
                  <a:pt x="917448" y="671704"/>
                  <a:pt x="915334" y="673259"/>
                  <a:pt x="913966" y="675497"/>
                </a:cubicBezTo>
                <a:cubicBezTo>
                  <a:pt x="912598" y="677736"/>
                  <a:pt x="912101" y="678420"/>
                  <a:pt x="910547" y="679477"/>
                </a:cubicBezTo>
                <a:cubicBezTo>
                  <a:pt x="908992" y="680471"/>
                  <a:pt x="908494" y="681218"/>
                  <a:pt x="907624" y="682212"/>
                </a:cubicBezTo>
                <a:cubicBezTo>
                  <a:pt x="906754" y="683269"/>
                  <a:pt x="906940" y="681342"/>
                  <a:pt x="908494" y="679290"/>
                </a:cubicBezTo>
                <a:cubicBezTo>
                  <a:pt x="910049" y="677238"/>
                  <a:pt x="908494" y="675995"/>
                  <a:pt x="910547" y="675497"/>
                </a:cubicBezTo>
                <a:cubicBezTo>
                  <a:pt x="912598" y="675000"/>
                  <a:pt x="913656" y="673756"/>
                  <a:pt x="914526" y="672761"/>
                </a:cubicBezTo>
                <a:cubicBezTo>
                  <a:pt x="915334" y="671704"/>
                  <a:pt x="918629" y="669839"/>
                  <a:pt x="917448" y="671704"/>
                </a:cubicBezTo>
                <a:moveTo>
                  <a:pt x="945304" y="636201"/>
                </a:moveTo>
                <a:cubicBezTo>
                  <a:pt x="946983" y="634957"/>
                  <a:pt x="947666" y="636699"/>
                  <a:pt x="946983" y="637693"/>
                </a:cubicBezTo>
                <a:cubicBezTo>
                  <a:pt x="946299" y="638750"/>
                  <a:pt x="947169" y="639248"/>
                  <a:pt x="945490" y="641424"/>
                </a:cubicBezTo>
                <a:cubicBezTo>
                  <a:pt x="943500" y="641175"/>
                  <a:pt x="942630" y="641921"/>
                  <a:pt x="942132" y="643165"/>
                </a:cubicBezTo>
                <a:cubicBezTo>
                  <a:pt x="942941" y="643849"/>
                  <a:pt x="944060" y="643041"/>
                  <a:pt x="944869" y="642170"/>
                </a:cubicBezTo>
                <a:cubicBezTo>
                  <a:pt x="943500" y="643911"/>
                  <a:pt x="942506" y="644719"/>
                  <a:pt x="940951" y="646336"/>
                </a:cubicBezTo>
                <a:cubicBezTo>
                  <a:pt x="939273" y="648201"/>
                  <a:pt x="937843" y="651994"/>
                  <a:pt x="936848" y="653238"/>
                </a:cubicBezTo>
                <a:cubicBezTo>
                  <a:pt x="935790" y="654419"/>
                  <a:pt x="934112" y="654792"/>
                  <a:pt x="932868" y="655290"/>
                </a:cubicBezTo>
                <a:cubicBezTo>
                  <a:pt x="931687" y="655787"/>
                  <a:pt x="931314" y="656844"/>
                  <a:pt x="930630" y="657714"/>
                </a:cubicBezTo>
                <a:cubicBezTo>
                  <a:pt x="929946" y="658585"/>
                  <a:pt x="930817" y="659269"/>
                  <a:pt x="928764" y="661507"/>
                </a:cubicBezTo>
                <a:cubicBezTo>
                  <a:pt x="928205" y="662129"/>
                  <a:pt x="927396" y="662875"/>
                  <a:pt x="926464" y="663621"/>
                </a:cubicBezTo>
                <a:lnTo>
                  <a:pt x="926464" y="663870"/>
                </a:lnTo>
                <a:cubicBezTo>
                  <a:pt x="926464" y="663870"/>
                  <a:pt x="926215" y="663870"/>
                  <a:pt x="926091" y="663870"/>
                </a:cubicBezTo>
                <a:cubicBezTo>
                  <a:pt x="926215" y="663746"/>
                  <a:pt x="926340" y="663621"/>
                  <a:pt x="926464" y="663559"/>
                </a:cubicBezTo>
                <a:lnTo>
                  <a:pt x="926464" y="662626"/>
                </a:lnTo>
                <a:cubicBezTo>
                  <a:pt x="925904" y="662689"/>
                  <a:pt x="925780" y="662191"/>
                  <a:pt x="925345" y="662067"/>
                </a:cubicBezTo>
                <a:cubicBezTo>
                  <a:pt x="924537" y="663621"/>
                  <a:pt x="921428" y="665176"/>
                  <a:pt x="921738" y="667041"/>
                </a:cubicBezTo>
                <a:cubicBezTo>
                  <a:pt x="922484" y="666544"/>
                  <a:pt x="923231" y="666046"/>
                  <a:pt x="923977" y="665487"/>
                </a:cubicBezTo>
                <a:cubicBezTo>
                  <a:pt x="923417" y="666357"/>
                  <a:pt x="922982" y="667228"/>
                  <a:pt x="921987" y="667725"/>
                </a:cubicBezTo>
                <a:cubicBezTo>
                  <a:pt x="921863" y="667476"/>
                  <a:pt x="921738" y="667290"/>
                  <a:pt x="921738" y="667041"/>
                </a:cubicBezTo>
                <a:cubicBezTo>
                  <a:pt x="920682" y="667725"/>
                  <a:pt x="919687" y="668285"/>
                  <a:pt x="918940" y="668658"/>
                </a:cubicBezTo>
                <a:cubicBezTo>
                  <a:pt x="918381" y="668906"/>
                  <a:pt x="918008" y="669093"/>
                  <a:pt x="917883" y="669093"/>
                </a:cubicBezTo>
                <a:cubicBezTo>
                  <a:pt x="918194" y="668782"/>
                  <a:pt x="919500" y="667787"/>
                  <a:pt x="920308" y="666419"/>
                </a:cubicBezTo>
                <a:cubicBezTo>
                  <a:pt x="921677" y="664181"/>
                  <a:pt x="923542" y="663000"/>
                  <a:pt x="926153" y="659891"/>
                </a:cubicBezTo>
                <a:cubicBezTo>
                  <a:pt x="928764" y="656782"/>
                  <a:pt x="929262" y="656968"/>
                  <a:pt x="931500" y="654170"/>
                </a:cubicBezTo>
                <a:cubicBezTo>
                  <a:pt x="933739" y="651435"/>
                  <a:pt x="932371" y="651808"/>
                  <a:pt x="931314" y="652492"/>
                </a:cubicBezTo>
                <a:cubicBezTo>
                  <a:pt x="930319" y="653175"/>
                  <a:pt x="931500" y="650440"/>
                  <a:pt x="932184" y="648699"/>
                </a:cubicBezTo>
                <a:cubicBezTo>
                  <a:pt x="932246" y="648574"/>
                  <a:pt x="932246" y="648512"/>
                  <a:pt x="932246" y="648450"/>
                </a:cubicBezTo>
                <a:cubicBezTo>
                  <a:pt x="931811" y="648450"/>
                  <a:pt x="928329" y="653611"/>
                  <a:pt x="926526" y="655227"/>
                </a:cubicBezTo>
                <a:cubicBezTo>
                  <a:pt x="924412" y="657155"/>
                  <a:pt x="926526" y="655227"/>
                  <a:pt x="926650" y="656471"/>
                </a:cubicBezTo>
                <a:cubicBezTo>
                  <a:pt x="926837" y="657652"/>
                  <a:pt x="925842" y="658523"/>
                  <a:pt x="924101" y="659393"/>
                </a:cubicBezTo>
                <a:cubicBezTo>
                  <a:pt x="922361" y="660202"/>
                  <a:pt x="923044" y="660761"/>
                  <a:pt x="920992" y="662502"/>
                </a:cubicBezTo>
                <a:cubicBezTo>
                  <a:pt x="918940" y="664181"/>
                  <a:pt x="916143" y="665735"/>
                  <a:pt x="916702" y="665051"/>
                </a:cubicBezTo>
                <a:cubicBezTo>
                  <a:pt x="917199" y="664367"/>
                  <a:pt x="918257" y="660761"/>
                  <a:pt x="919252" y="659518"/>
                </a:cubicBezTo>
                <a:cubicBezTo>
                  <a:pt x="920308" y="658336"/>
                  <a:pt x="921179" y="658336"/>
                  <a:pt x="921303" y="656595"/>
                </a:cubicBezTo>
                <a:cubicBezTo>
                  <a:pt x="921490" y="654916"/>
                  <a:pt x="922174" y="655725"/>
                  <a:pt x="923417" y="655041"/>
                </a:cubicBezTo>
                <a:cubicBezTo>
                  <a:pt x="924599" y="654357"/>
                  <a:pt x="927334" y="650253"/>
                  <a:pt x="928205" y="648139"/>
                </a:cubicBezTo>
                <a:cubicBezTo>
                  <a:pt x="929075" y="646087"/>
                  <a:pt x="930133" y="645403"/>
                  <a:pt x="931873" y="643351"/>
                </a:cubicBezTo>
                <a:cubicBezTo>
                  <a:pt x="933552" y="641300"/>
                  <a:pt x="934796" y="639870"/>
                  <a:pt x="936350" y="637134"/>
                </a:cubicBezTo>
                <a:cubicBezTo>
                  <a:pt x="937843" y="634398"/>
                  <a:pt x="939086" y="634211"/>
                  <a:pt x="940640" y="632657"/>
                </a:cubicBezTo>
                <a:cubicBezTo>
                  <a:pt x="942195" y="631103"/>
                  <a:pt x="943562" y="629548"/>
                  <a:pt x="944246" y="626812"/>
                </a:cubicBezTo>
                <a:cubicBezTo>
                  <a:pt x="944931" y="624076"/>
                  <a:pt x="948040" y="623517"/>
                  <a:pt x="948040" y="623517"/>
                </a:cubicBezTo>
                <a:cubicBezTo>
                  <a:pt x="949594" y="623890"/>
                  <a:pt x="948537" y="625258"/>
                  <a:pt x="948412" y="627683"/>
                </a:cubicBezTo>
                <a:cubicBezTo>
                  <a:pt x="948288" y="628802"/>
                  <a:pt x="948910" y="629051"/>
                  <a:pt x="947666" y="631103"/>
                </a:cubicBezTo>
                <a:cubicBezTo>
                  <a:pt x="946485" y="633154"/>
                  <a:pt x="946174" y="633714"/>
                  <a:pt x="943749" y="636263"/>
                </a:cubicBezTo>
                <a:cubicBezTo>
                  <a:pt x="941324" y="638875"/>
                  <a:pt x="943562" y="637320"/>
                  <a:pt x="945304" y="636139"/>
                </a:cubicBezTo>
                <a:moveTo>
                  <a:pt x="950900" y="634771"/>
                </a:moveTo>
                <a:cubicBezTo>
                  <a:pt x="949532" y="636512"/>
                  <a:pt x="948164" y="635641"/>
                  <a:pt x="948350" y="634460"/>
                </a:cubicBezTo>
                <a:cubicBezTo>
                  <a:pt x="948475" y="633217"/>
                  <a:pt x="951397" y="631165"/>
                  <a:pt x="951397" y="631165"/>
                </a:cubicBezTo>
                <a:cubicBezTo>
                  <a:pt x="951397" y="631165"/>
                  <a:pt x="952267" y="633092"/>
                  <a:pt x="950900" y="634771"/>
                </a:cubicBezTo>
                <a:moveTo>
                  <a:pt x="957739" y="624076"/>
                </a:moveTo>
                <a:cubicBezTo>
                  <a:pt x="958236" y="623268"/>
                  <a:pt x="958547" y="622335"/>
                  <a:pt x="959977" y="622460"/>
                </a:cubicBezTo>
                <a:cubicBezTo>
                  <a:pt x="959480" y="623268"/>
                  <a:pt x="959169" y="624201"/>
                  <a:pt x="957739" y="624076"/>
                </a:cubicBezTo>
                <a:moveTo>
                  <a:pt x="971729" y="610708"/>
                </a:moveTo>
                <a:cubicBezTo>
                  <a:pt x="969988" y="609838"/>
                  <a:pt x="972849" y="608967"/>
                  <a:pt x="972849" y="607973"/>
                </a:cubicBezTo>
                <a:cubicBezTo>
                  <a:pt x="974341" y="606916"/>
                  <a:pt x="971916" y="609900"/>
                  <a:pt x="971729" y="610708"/>
                </a:cubicBezTo>
                <a:moveTo>
                  <a:pt x="990133" y="574956"/>
                </a:moveTo>
                <a:cubicBezTo>
                  <a:pt x="989698" y="574956"/>
                  <a:pt x="989512" y="574521"/>
                  <a:pt x="989574" y="573899"/>
                </a:cubicBezTo>
                <a:lnTo>
                  <a:pt x="989325" y="573899"/>
                </a:lnTo>
                <a:cubicBezTo>
                  <a:pt x="989325" y="573899"/>
                  <a:pt x="989574" y="573464"/>
                  <a:pt x="989761" y="573215"/>
                </a:cubicBezTo>
                <a:cubicBezTo>
                  <a:pt x="989947" y="572904"/>
                  <a:pt x="989823" y="572469"/>
                  <a:pt x="989512" y="572220"/>
                </a:cubicBezTo>
                <a:cubicBezTo>
                  <a:pt x="989201" y="572034"/>
                  <a:pt x="988766" y="572158"/>
                  <a:pt x="988517" y="572469"/>
                </a:cubicBezTo>
                <a:cubicBezTo>
                  <a:pt x="988517" y="572594"/>
                  <a:pt x="988393" y="572656"/>
                  <a:pt x="988331" y="572718"/>
                </a:cubicBezTo>
                <a:cubicBezTo>
                  <a:pt x="985781" y="573215"/>
                  <a:pt x="987273" y="575392"/>
                  <a:pt x="986216" y="576635"/>
                </a:cubicBezTo>
                <a:cubicBezTo>
                  <a:pt x="986278" y="577257"/>
                  <a:pt x="987087" y="577195"/>
                  <a:pt x="987895" y="577195"/>
                </a:cubicBezTo>
                <a:cubicBezTo>
                  <a:pt x="987087" y="580614"/>
                  <a:pt x="984164" y="581982"/>
                  <a:pt x="982859" y="584967"/>
                </a:cubicBezTo>
                <a:cubicBezTo>
                  <a:pt x="981180" y="584283"/>
                  <a:pt x="980123" y="584469"/>
                  <a:pt x="979501" y="586086"/>
                </a:cubicBezTo>
                <a:cubicBezTo>
                  <a:pt x="979439" y="587143"/>
                  <a:pt x="980061" y="587454"/>
                  <a:pt x="981180" y="587267"/>
                </a:cubicBezTo>
                <a:cubicBezTo>
                  <a:pt x="979875" y="590003"/>
                  <a:pt x="977822" y="592055"/>
                  <a:pt x="976143" y="594542"/>
                </a:cubicBezTo>
                <a:cubicBezTo>
                  <a:pt x="974403" y="594107"/>
                  <a:pt x="975397" y="592988"/>
                  <a:pt x="975584" y="591744"/>
                </a:cubicBezTo>
                <a:cubicBezTo>
                  <a:pt x="974030" y="592055"/>
                  <a:pt x="973595" y="593485"/>
                  <a:pt x="971729" y="593361"/>
                </a:cubicBezTo>
                <a:cubicBezTo>
                  <a:pt x="971729" y="593299"/>
                  <a:pt x="971791" y="593236"/>
                  <a:pt x="971791" y="593174"/>
                </a:cubicBezTo>
                <a:cubicBezTo>
                  <a:pt x="971729" y="593174"/>
                  <a:pt x="971729" y="593299"/>
                  <a:pt x="971667" y="593361"/>
                </a:cubicBezTo>
                <a:cubicBezTo>
                  <a:pt x="971232" y="594107"/>
                  <a:pt x="971107" y="594667"/>
                  <a:pt x="971667" y="594729"/>
                </a:cubicBezTo>
                <a:cubicBezTo>
                  <a:pt x="972911" y="594853"/>
                  <a:pt x="975459" y="593174"/>
                  <a:pt x="974092" y="595413"/>
                </a:cubicBezTo>
                <a:cubicBezTo>
                  <a:pt x="972724" y="597651"/>
                  <a:pt x="972413" y="598522"/>
                  <a:pt x="971667" y="600076"/>
                </a:cubicBezTo>
                <a:cubicBezTo>
                  <a:pt x="970983" y="601630"/>
                  <a:pt x="969615" y="602128"/>
                  <a:pt x="969428" y="602998"/>
                </a:cubicBezTo>
                <a:cubicBezTo>
                  <a:pt x="969304" y="603869"/>
                  <a:pt x="970983" y="602998"/>
                  <a:pt x="972413" y="601755"/>
                </a:cubicBezTo>
                <a:cubicBezTo>
                  <a:pt x="973781" y="600573"/>
                  <a:pt x="976020" y="598148"/>
                  <a:pt x="974092" y="601444"/>
                </a:cubicBezTo>
                <a:cubicBezTo>
                  <a:pt x="972226" y="604677"/>
                  <a:pt x="972537" y="606605"/>
                  <a:pt x="970299" y="608470"/>
                </a:cubicBezTo>
                <a:cubicBezTo>
                  <a:pt x="968061" y="610397"/>
                  <a:pt x="968620" y="610397"/>
                  <a:pt x="967377" y="612449"/>
                </a:cubicBezTo>
                <a:cubicBezTo>
                  <a:pt x="966195" y="614501"/>
                  <a:pt x="965325" y="615061"/>
                  <a:pt x="964268" y="615745"/>
                </a:cubicBezTo>
                <a:cubicBezTo>
                  <a:pt x="963273" y="616429"/>
                  <a:pt x="961719" y="619662"/>
                  <a:pt x="962402" y="617299"/>
                </a:cubicBezTo>
                <a:cubicBezTo>
                  <a:pt x="963086" y="614874"/>
                  <a:pt x="964641" y="613506"/>
                  <a:pt x="965636" y="611952"/>
                </a:cubicBezTo>
                <a:cubicBezTo>
                  <a:pt x="966693" y="610397"/>
                  <a:pt x="970112" y="606107"/>
                  <a:pt x="968745" y="606791"/>
                </a:cubicBezTo>
                <a:cubicBezTo>
                  <a:pt x="968745" y="606791"/>
                  <a:pt x="967874" y="606605"/>
                  <a:pt x="966879" y="607973"/>
                </a:cubicBezTo>
                <a:cubicBezTo>
                  <a:pt x="965822" y="609340"/>
                  <a:pt x="962714" y="614004"/>
                  <a:pt x="960848" y="616242"/>
                </a:cubicBezTo>
                <a:cubicBezTo>
                  <a:pt x="958921" y="618481"/>
                  <a:pt x="959107" y="618170"/>
                  <a:pt x="957739" y="620221"/>
                </a:cubicBezTo>
                <a:cubicBezTo>
                  <a:pt x="956371" y="622273"/>
                  <a:pt x="953262" y="625382"/>
                  <a:pt x="952392" y="624201"/>
                </a:cubicBezTo>
                <a:cubicBezTo>
                  <a:pt x="952018" y="623641"/>
                  <a:pt x="954817" y="621962"/>
                  <a:pt x="955687" y="620408"/>
                </a:cubicBezTo>
                <a:cubicBezTo>
                  <a:pt x="956558" y="618854"/>
                  <a:pt x="955812" y="618294"/>
                  <a:pt x="956869" y="617113"/>
                </a:cubicBezTo>
                <a:cubicBezTo>
                  <a:pt x="957926" y="615931"/>
                  <a:pt x="958796" y="613133"/>
                  <a:pt x="956558" y="615745"/>
                </a:cubicBezTo>
                <a:cubicBezTo>
                  <a:pt x="954320" y="618294"/>
                  <a:pt x="954630" y="618667"/>
                  <a:pt x="952889" y="620035"/>
                </a:cubicBezTo>
                <a:cubicBezTo>
                  <a:pt x="951211" y="621403"/>
                  <a:pt x="947231" y="625693"/>
                  <a:pt x="949780" y="622087"/>
                </a:cubicBezTo>
                <a:cubicBezTo>
                  <a:pt x="952392" y="618481"/>
                  <a:pt x="956869" y="616926"/>
                  <a:pt x="957117" y="614066"/>
                </a:cubicBezTo>
                <a:cubicBezTo>
                  <a:pt x="957366" y="611268"/>
                  <a:pt x="957739" y="609030"/>
                  <a:pt x="959480" y="607289"/>
                </a:cubicBezTo>
                <a:cubicBezTo>
                  <a:pt x="961159" y="605548"/>
                  <a:pt x="962714" y="603682"/>
                  <a:pt x="964641" y="601071"/>
                </a:cubicBezTo>
                <a:cubicBezTo>
                  <a:pt x="966506" y="598522"/>
                  <a:pt x="966382" y="596967"/>
                  <a:pt x="967563" y="596283"/>
                </a:cubicBezTo>
                <a:cubicBezTo>
                  <a:pt x="968745" y="595599"/>
                  <a:pt x="969304" y="593672"/>
                  <a:pt x="971542" y="590936"/>
                </a:cubicBezTo>
                <a:cubicBezTo>
                  <a:pt x="973781" y="588138"/>
                  <a:pt x="978071" y="583661"/>
                  <a:pt x="979252" y="581609"/>
                </a:cubicBezTo>
                <a:cubicBezTo>
                  <a:pt x="980185" y="579993"/>
                  <a:pt x="983543" y="575267"/>
                  <a:pt x="984724" y="573588"/>
                </a:cubicBezTo>
                <a:cubicBezTo>
                  <a:pt x="984413" y="574210"/>
                  <a:pt x="983730" y="575392"/>
                  <a:pt x="982921" y="576822"/>
                </a:cubicBezTo>
                <a:cubicBezTo>
                  <a:pt x="989636" y="567246"/>
                  <a:pt x="996662" y="558106"/>
                  <a:pt x="1004621" y="549837"/>
                </a:cubicBezTo>
                <a:cubicBezTo>
                  <a:pt x="1005740" y="550831"/>
                  <a:pt x="1002507" y="553194"/>
                  <a:pt x="1005740" y="553692"/>
                </a:cubicBezTo>
                <a:cubicBezTo>
                  <a:pt x="1004994" y="558231"/>
                  <a:pt x="1000393" y="558852"/>
                  <a:pt x="998466" y="562086"/>
                </a:cubicBezTo>
                <a:cubicBezTo>
                  <a:pt x="997968" y="563951"/>
                  <a:pt x="1000268" y="562894"/>
                  <a:pt x="1000704" y="563827"/>
                </a:cubicBezTo>
                <a:cubicBezTo>
                  <a:pt x="996413" y="565132"/>
                  <a:pt x="993988" y="571537"/>
                  <a:pt x="990133" y="574956"/>
                </a:cubicBezTo>
                <a:moveTo>
                  <a:pt x="998528" y="569360"/>
                </a:moveTo>
                <a:lnTo>
                  <a:pt x="998590" y="569360"/>
                </a:lnTo>
                <a:cubicBezTo>
                  <a:pt x="998092" y="570417"/>
                  <a:pt x="997408" y="571412"/>
                  <a:pt x="996600" y="572407"/>
                </a:cubicBezTo>
                <a:cubicBezTo>
                  <a:pt x="996413" y="572594"/>
                  <a:pt x="996290" y="572842"/>
                  <a:pt x="996103" y="573029"/>
                </a:cubicBezTo>
                <a:cubicBezTo>
                  <a:pt x="995481" y="571910"/>
                  <a:pt x="997533" y="569982"/>
                  <a:pt x="998528" y="569360"/>
                </a:cubicBezTo>
                <a:moveTo>
                  <a:pt x="1015253" y="550956"/>
                </a:moveTo>
                <a:cubicBezTo>
                  <a:pt x="1009035" y="559350"/>
                  <a:pt x="1003688" y="568303"/>
                  <a:pt x="996849" y="575516"/>
                </a:cubicBezTo>
                <a:cubicBezTo>
                  <a:pt x="996165" y="575516"/>
                  <a:pt x="996475" y="574956"/>
                  <a:pt x="996849" y="574397"/>
                </a:cubicBezTo>
                <a:lnTo>
                  <a:pt x="996600" y="574397"/>
                </a:lnTo>
                <a:cubicBezTo>
                  <a:pt x="996911" y="573899"/>
                  <a:pt x="997222" y="573526"/>
                  <a:pt x="997533" y="573153"/>
                </a:cubicBezTo>
                <a:cubicBezTo>
                  <a:pt x="998341" y="572158"/>
                  <a:pt x="999087" y="571101"/>
                  <a:pt x="999584" y="569920"/>
                </a:cubicBezTo>
                <a:lnTo>
                  <a:pt x="999584" y="570044"/>
                </a:lnTo>
                <a:cubicBezTo>
                  <a:pt x="1006859" y="561464"/>
                  <a:pt x="1012890" y="551640"/>
                  <a:pt x="1019730" y="542686"/>
                </a:cubicBezTo>
                <a:cubicBezTo>
                  <a:pt x="1020849" y="546293"/>
                  <a:pt x="1016994" y="548717"/>
                  <a:pt x="1015253" y="551018"/>
                </a:cubicBezTo>
                <a:moveTo>
                  <a:pt x="1018052" y="536406"/>
                </a:moveTo>
                <a:cubicBezTo>
                  <a:pt x="1017616" y="537090"/>
                  <a:pt x="1017927" y="538645"/>
                  <a:pt x="1017491" y="539266"/>
                </a:cubicBezTo>
                <a:cubicBezTo>
                  <a:pt x="1017057" y="539826"/>
                  <a:pt x="1015813" y="540634"/>
                  <a:pt x="1015253" y="541443"/>
                </a:cubicBezTo>
                <a:cubicBezTo>
                  <a:pt x="1013264" y="544427"/>
                  <a:pt x="1011460" y="547101"/>
                  <a:pt x="1009098" y="548780"/>
                </a:cubicBezTo>
                <a:cubicBezTo>
                  <a:pt x="1007419" y="548282"/>
                  <a:pt x="1010403" y="547909"/>
                  <a:pt x="1009657" y="546479"/>
                </a:cubicBezTo>
                <a:lnTo>
                  <a:pt x="1009533" y="546479"/>
                </a:lnTo>
                <a:cubicBezTo>
                  <a:pt x="1009533" y="546479"/>
                  <a:pt x="1009595" y="546355"/>
                  <a:pt x="1009657" y="546230"/>
                </a:cubicBezTo>
                <a:cubicBezTo>
                  <a:pt x="1009968" y="545671"/>
                  <a:pt x="1010341" y="545049"/>
                  <a:pt x="1010093" y="544178"/>
                </a:cubicBezTo>
                <a:lnTo>
                  <a:pt x="1010093" y="543992"/>
                </a:lnTo>
                <a:cubicBezTo>
                  <a:pt x="1010093" y="543992"/>
                  <a:pt x="1009657" y="543743"/>
                  <a:pt x="1009657" y="543743"/>
                </a:cubicBezTo>
                <a:cubicBezTo>
                  <a:pt x="1009533" y="543681"/>
                  <a:pt x="1009347" y="543494"/>
                  <a:pt x="1009160" y="543432"/>
                </a:cubicBezTo>
                <a:cubicBezTo>
                  <a:pt x="1010093" y="540572"/>
                  <a:pt x="1011895" y="538458"/>
                  <a:pt x="1014383" y="537152"/>
                </a:cubicBezTo>
                <a:cubicBezTo>
                  <a:pt x="1014445" y="537152"/>
                  <a:pt x="1014507" y="537277"/>
                  <a:pt x="1014569" y="537339"/>
                </a:cubicBezTo>
                <a:cubicBezTo>
                  <a:pt x="1014196" y="538085"/>
                  <a:pt x="1013699" y="538769"/>
                  <a:pt x="1013139" y="539453"/>
                </a:cubicBezTo>
                <a:cubicBezTo>
                  <a:pt x="1012890" y="539826"/>
                  <a:pt x="1012641" y="540199"/>
                  <a:pt x="1012331" y="540572"/>
                </a:cubicBezTo>
                <a:cubicBezTo>
                  <a:pt x="1012144" y="540883"/>
                  <a:pt x="1012207" y="541318"/>
                  <a:pt x="1012518" y="541567"/>
                </a:cubicBezTo>
                <a:cubicBezTo>
                  <a:pt x="1012641" y="541629"/>
                  <a:pt x="1012766" y="541691"/>
                  <a:pt x="1012890" y="541691"/>
                </a:cubicBezTo>
                <a:cubicBezTo>
                  <a:pt x="1013139" y="541691"/>
                  <a:pt x="1013326" y="541567"/>
                  <a:pt x="1013450" y="541380"/>
                </a:cubicBezTo>
                <a:cubicBezTo>
                  <a:pt x="1013699" y="541007"/>
                  <a:pt x="1013948" y="540634"/>
                  <a:pt x="1014196" y="540323"/>
                </a:cubicBezTo>
                <a:cubicBezTo>
                  <a:pt x="1014818" y="539515"/>
                  <a:pt x="1015440" y="538645"/>
                  <a:pt x="1015875" y="537712"/>
                </a:cubicBezTo>
                <a:lnTo>
                  <a:pt x="1015999" y="537463"/>
                </a:lnTo>
                <a:lnTo>
                  <a:pt x="1015875" y="537152"/>
                </a:lnTo>
                <a:cubicBezTo>
                  <a:pt x="1015689" y="536593"/>
                  <a:pt x="1015378" y="536282"/>
                  <a:pt x="1015004" y="536033"/>
                </a:cubicBezTo>
                <a:lnTo>
                  <a:pt x="1015004" y="536033"/>
                </a:lnTo>
                <a:cubicBezTo>
                  <a:pt x="1015129" y="533919"/>
                  <a:pt x="1016745" y="533297"/>
                  <a:pt x="1017243" y="531556"/>
                </a:cubicBezTo>
                <a:cubicBezTo>
                  <a:pt x="1018052" y="532178"/>
                  <a:pt x="1017803" y="533981"/>
                  <a:pt x="1020041" y="533173"/>
                </a:cubicBezTo>
                <a:cubicBezTo>
                  <a:pt x="1021471" y="535349"/>
                  <a:pt x="1018673" y="535225"/>
                  <a:pt x="1017803" y="536531"/>
                </a:cubicBezTo>
                <a:moveTo>
                  <a:pt x="1022963" y="579184"/>
                </a:moveTo>
                <a:lnTo>
                  <a:pt x="1023088" y="578873"/>
                </a:lnTo>
                <a:cubicBezTo>
                  <a:pt x="1023647" y="578127"/>
                  <a:pt x="1024020" y="577195"/>
                  <a:pt x="1024767" y="576697"/>
                </a:cubicBezTo>
                <a:lnTo>
                  <a:pt x="1024953" y="576697"/>
                </a:lnTo>
                <a:cubicBezTo>
                  <a:pt x="1024704" y="577630"/>
                  <a:pt x="1024083" y="578438"/>
                  <a:pt x="1022963" y="579184"/>
                </a:cubicBezTo>
                <a:moveTo>
                  <a:pt x="1029740" y="519681"/>
                </a:moveTo>
                <a:cubicBezTo>
                  <a:pt x="1029243" y="523100"/>
                  <a:pt x="1027129" y="524903"/>
                  <a:pt x="1024704" y="526396"/>
                </a:cubicBezTo>
                <a:cubicBezTo>
                  <a:pt x="1023523" y="528075"/>
                  <a:pt x="1022839" y="530126"/>
                  <a:pt x="1020787" y="530872"/>
                </a:cubicBezTo>
                <a:cubicBezTo>
                  <a:pt x="1022217" y="528572"/>
                  <a:pt x="1021844" y="526955"/>
                  <a:pt x="1022466" y="524779"/>
                </a:cubicBezTo>
                <a:cubicBezTo>
                  <a:pt x="1023399" y="524779"/>
                  <a:pt x="1022776" y="526271"/>
                  <a:pt x="1023585" y="526396"/>
                </a:cubicBezTo>
                <a:cubicBezTo>
                  <a:pt x="1025139" y="524406"/>
                  <a:pt x="1026010" y="521795"/>
                  <a:pt x="1027813" y="519991"/>
                </a:cubicBezTo>
                <a:cubicBezTo>
                  <a:pt x="1028186" y="519805"/>
                  <a:pt x="1028497" y="519681"/>
                  <a:pt x="1028808" y="519618"/>
                </a:cubicBezTo>
                <a:lnTo>
                  <a:pt x="1028994" y="519618"/>
                </a:lnTo>
                <a:cubicBezTo>
                  <a:pt x="1028994" y="519618"/>
                  <a:pt x="1029056" y="519432"/>
                  <a:pt x="1029056" y="519432"/>
                </a:cubicBezTo>
                <a:cubicBezTo>
                  <a:pt x="1029119" y="519307"/>
                  <a:pt x="1029181" y="519183"/>
                  <a:pt x="1029243" y="519059"/>
                </a:cubicBezTo>
                <a:cubicBezTo>
                  <a:pt x="1029305" y="518872"/>
                  <a:pt x="1029243" y="518686"/>
                  <a:pt x="1029056" y="518623"/>
                </a:cubicBezTo>
                <a:cubicBezTo>
                  <a:pt x="1028870" y="518561"/>
                  <a:pt x="1028684" y="518623"/>
                  <a:pt x="1028621" y="518810"/>
                </a:cubicBezTo>
                <a:cubicBezTo>
                  <a:pt x="1028621" y="518872"/>
                  <a:pt x="1028559" y="518934"/>
                  <a:pt x="1028497" y="519059"/>
                </a:cubicBezTo>
                <a:cubicBezTo>
                  <a:pt x="1028186" y="519121"/>
                  <a:pt x="1027875" y="519245"/>
                  <a:pt x="1027502" y="519432"/>
                </a:cubicBezTo>
                <a:lnTo>
                  <a:pt x="1027502" y="519245"/>
                </a:lnTo>
                <a:cubicBezTo>
                  <a:pt x="1029181" y="513338"/>
                  <a:pt x="1031730" y="508178"/>
                  <a:pt x="1036456" y="505318"/>
                </a:cubicBezTo>
                <a:cubicBezTo>
                  <a:pt x="1037699" y="497856"/>
                  <a:pt x="1042736" y="494126"/>
                  <a:pt x="1046529" y="489151"/>
                </a:cubicBezTo>
                <a:lnTo>
                  <a:pt x="1046591" y="489151"/>
                </a:lnTo>
                <a:cubicBezTo>
                  <a:pt x="1046591" y="489151"/>
                  <a:pt x="1046466" y="489338"/>
                  <a:pt x="1046466" y="489462"/>
                </a:cubicBezTo>
                <a:lnTo>
                  <a:pt x="1046466" y="490830"/>
                </a:lnTo>
                <a:cubicBezTo>
                  <a:pt x="1046466" y="491328"/>
                  <a:pt x="1046839" y="491701"/>
                  <a:pt x="1047337" y="491701"/>
                </a:cubicBezTo>
                <a:cubicBezTo>
                  <a:pt x="1047834" y="491701"/>
                  <a:pt x="1048208" y="491328"/>
                  <a:pt x="1048208" y="490830"/>
                </a:cubicBezTo>
                <a:lnTo>
                  <a:pt x="1048208" y="489462"/>
                </a:lnTo>
                <a:cubicBezTo>
                  <a:pt x="1048208" y="489462"/>
                  <a:pt x="1048208" y="489462"/>
                  <a:pt x="1048208" y="489462"/>
                </a:cubicBezTo>
                <a:lnTo>
                  <a:pt x="1048208" y="489214"/>
                </a:lnTo>
                <a:cubicBezTo>
                  <a:pt x="1049264" y="489089"/>
                  <a:pt x="1049451" y="489898"/>
                  <a:pt x="1050446" y="489835"/>
                </a:cubicBezTo>
                <a:cubicBezTo>
                  <a:pt x="1051067" y="488716"/>
                  <a:pt x="1051814" y="487846"/>
                  <a:pt x="1052125" y="486478"/>
                </a:cubicBezTo>
                <a:lnTo>
                  <a:pt x="1051938" y="486478"/>
                </a:lnTo>
                <a:cubicBezTo>
                  <a:pt x="1052373" y="485607"/>
                  <a:pt x="1053057" y="484861"/>
                  <a:pt x="1053804" y="484115"/>
                </a:cubicBezTo>
                <a:cubicBezTo>
                  <a:pt x="1054611" y="483307"/>
                  <a:pt x="1055482" y="482436"/>
                  <a:pt x="1055980" y="481255"/>
                </a:cubicBezTo>
                <a:lnTo>
                  <a:pt x="1055980" y="481379"/>
                </a:lnTo>
                <a:cubicBezTo>
                  <a:pt x="1058715" y="480757"/>
                  <a:pt x="1058156" y="476965"/>
                  <a:pt x="1060891" y="476467"/>
                </a:cubicBezTo>
                <a:lnTo>
                  <a:pt x="1061016" y="476592"/>
                </a:lnTo>
                <a:cubicBezTo>
                  <a:pt x="1058342" y="484550"/>
                  <a:pt x="1052000" y="489027"/>
                  <a:pt x="1048208" y="495929"/>
                </a:cubicBezTo>
                <a:cubicBezTo>
                  <a:pt x="1047524" y="496053"/>
                  <a:pt x="1046591" y="495867"/>
                  <a:pt x="1046529" y="496551"/>
                </a:cubicBezTo>
                <a:cubicBezTo>
                  <a:pt x="1045907" y="496426"/>
                  <a:pt x="1045907" y="495618"/>
                  <a:pt x="1045969" y="494810"/>
                </a:cubicBezTo>
                <a:cubicBezTo>
                  <a:pt x="1044166" y="496177"/>
                  <a:pt x="1042052" y="497234"/>
                  <a:pt x="1040373" y="498727"/>
                </a:cubicBezTo>
                <a:cubicBezTo>
                  <a:pt x="1039689" y="500592"/>
                  <a:pt x="1042176" y="499162"/>
                  <a:pt x="1041492" y="501027"/>
                </a:cubicBezTo>
                <a:cubicBezTo>
                  <a:pt x="1042736" y="500530"/>
                  <a:pt x="1043669" y="499846"/>
                  <a:pt x="1045409" y="499846"/>
                </a:cubicBezTo>
                <a:cubicBezTo>
                  <a:pt x="1039937" y="506312"/>
                  <a:pt x="1037078" y="515328"/>
                  <a:pt x="1029802" y="519929"/>
                </a:cubicBezTo>
                <a:moveTo>
                  <a:pt x="1052063" y="497421"/>
                </a:moveTo>
                <a:cubicBezTo>
                  <a:pt x="1048393" y="505628"/>
                  <a:pt x="1043295" y="512406"/>
                  <a:pt x="1037015" y="518064"/>
                </a:cubicBezTo>
                <a:cubicBezTo>
                  <a:pt x="1043979" y="507680"/>
                  <a:pt x="1051130" y="497545"/>
                  <a:pt x="1058777" y="487846"/>
                </a:cubicBezTo>
                <a:cubicBezTo>
                  <a:pt x="1058591" y="490892"/>
                  <a:pt x="1055731" y="495991"/>
                  <a:pt x="1052063" y="497421"/>
                </a:cubicBezTo>
                <a:moveTo>
                  <a:pt x="1065492" y="480633"/>
                </a:moveTo>
                <a:cubicBezTo>
                  <a:pt x="1064000" y="482747"/>
                  <a:pt x="1063254" y="486478"/>
                  <a:pt x="1060456" y="486291"/>
                </a:cubicBezTo>
                <a:cubicBezTo>
                  <a:pt x="1062135" y="481566"/>
                  <a:pt x="1066052" y="479141"/>
                  <a:pt x="1068291" y="475099"/>
                </a:cubicBezTo>
                <a:cubicBezTo>
                  <a:pt x="1070529" y="476529"/>
                  <a:pt x="1066674" y="479016"/>
                  <a:pt x="1065492" y="480695"/>
                </a:cubicBezTo>
                <a:moveTo>
                  <a:pt x="1081659" y="457192"/>
                </a:moveTo>
                <a:cubicBezTo>
                  <a:pt x="1083960" y="453772"/>
                  <a:pt x="1086385" y="450353"/>
                  <a:pt x="1089431" y="447182"/>
                </a:cubicBezTo>
                <a:cubicBezTo>
                  <a:pt x="1089556" y="447244"/>
                  <a:pt x="1089679" y="447306"/>
                  <a:pt x="1089804" y="447368"/>
                </a:cubicBezTo>
                <a:cubicBezTo>
                  <a:pt x="1088933" y="448176"/>
                  <a:pt x="1086819" y="450539"/>
                  <a:pt x="1081659" y="457192"/>
                </a:cubicBezTo>
                <a:moveTo>
                  <a:pt x="1090612" y="446000"/>
                </a:moveTo>
                <a:cubicBezTo>
                  <a:pt x="1090612" y="446000"/>
                  <a:pt x="1090177" y="445565"/>
                  <a:pt x="1090053" y="445441"/>
                </a:cubicBezTo>
                <a:cubicBezTo>
                  <a:pt x="1090053" y="445503"/>
                  <a:pt x="1089928" y="445565"/>
                  <a:pt x="1089866" y="445627"/>
                </a:cubicBezTo>
                <a:cubicBezTo>
                  <a:pt x="1089866" y="445814"/>
                  <a:pt x="1090053" y="446000"/>
                  <a:pt x="1090053" y="446000"/>
                </a:cubicBezTo>
                <a:lnTo>
                  <a:pt x="1090053" y="446000"/>
                </a:lnTo>
                <a:cubicBezTo>
                  <a:pt x="1090053" y="446000"/>
                  <a:pt x="1089804" y="445938"/>
                  <a:pt x="1089679" y="445814"/>
                </a:cubicBezTo>
                <a:cubicBezTo>
                  <a:pt x="1089679" y="445752"/>
                  <a:pt x="1089804" y="445689"/>
                  <a:pt x="1089866" y="445627"/>
                </a:cubicBezTo>
                <a:cubicBezTo>
                  <a:pt x="1089804" y="445378"/>
                  <a:pt x="1089742" y="445192"/>
                  <a:pt x="1090053" y="445441"/>
                </a:cubicBezTo>
                <a:cubicBezTo>
                  <a:pt x="1090612" y="444695"/>
                  <a:pt x="1091483" y="443389"/>
                  <a:pt x="1092850" y="441026"/>
                </a:cubicBezTo>
                <a:lnTo>
                  <a:pt x="1094529" y="441026"/>
                </a:lnTo>
                <a:cubicBezTo>
                  <a:pt x="1094529" y="444011"/>
                  <a:pt x="1092229" y="444695"/>
                  <a:pt x="1090612" y="446000"/>
                </a:cubicBezTo>
                <a:moveTo>
                  <a:pt x="1099566" y="433130"/>
                </a:moveTo>
                <a:cubicBezTo>
                  <a:pt x="1102488" y="426725"/>
                  <a:pt x="1107524" y="422497"/>
                  <a:pt x="1111318" y="417026"/>
                </a:cubicBezTo>
                <a:cubicBezTo>
                  <a:pt x="1110758" y="421440"/>
                  <a:pt x="1104105" y="429959"/>
                  <a:pt x="1099566" y="433130"/>
                </a:cubicBezTo>
                <a:moveTo>
                  <a:pt x="1117970" y="410310"/>
                </a:moveTo>
                <a:cubicBezTo>
                  <a:pt x="1116789" y="411865"/>
                  <a:pt x="1115048" y="414974"/>
                  <a:pt x="1112934" y="414725"/>
                </a:cubicBezTo>
                <a:cubicBezTo>
                  <a:pt x="1115234" y="411243"/>
                  <a:pt x="1118282" y="408569"/>
                  <a:pt x="1120209" y="404652"/>
                </a:cubicBezTo>
                <a:cubicBezTo>
                  <a:pt x="1122137" y="405709"/>
                  <a:pt x="1119214" y="408632"/>
                  <a:pt x="1117970" y="410310"/>
                </a:cubicBezTo>
                <a:moveTo>
                  <a:pt x="1133018" y="380154"/>
                </a:moveTo>
                <a:cubicBezTo>
                  <a:pt x="1128976" y="388921"/>
                  <a:pt x="1121204" y="395077"/>
                  <a:pt x="1116292" y="403098"/>
                </a:cubicBezTo>
                <a:cubicBezTo>
                  <a:pt x="1114302" y="406269"/>
                  <a:pt x="1113556" y="409005"/>
                  <a:pt x="1110695" y="410870"/>
                </a:cubicBezTo>
                <a:lnTo>
                  <a:pt x="1110695" y="413171"/>
                </a:lnTo>
                <a:cubicBezTo>
                  <a:pt x="1101929" y="421565"/>
                  <a:pt x="1096457" y="433067"/>
                  <a:pt x="1087815" y="441648"/>
                </a:cubicBezTo>
                <a:cubicBezTo>
                  <a:pt x="1086944" y="446622"/>
                  <a:pt x="1083089" y="449358"/>
                  <a:pt x="1080539" y="452280"/>
                </a:cubicBezTo>
                <a:cubicBezTo>
                  <a:pt x="1078114" y="454954"/>
                  <a:pt x="1077244" y="458933"/>
                  <a:pt x="1073825" y="458995"/>
                </a:cubicBezTo>
                <a:cubicBezTo>
                  <a:pt x="1073762" y="462664"/>
                  <a:pt x="1072146" y="464716"/>
                  <a:pt x="1068788" y="465151"/>
                </a:cubicBezTo>
                <a:cubicBezTo>
                  <a:pt x="1068726" y="469006"/>
                  <a:pt x="1066736" y="470933"/>
                  <a:pt x="1063752" y="471804"/>
                </a:cubicBezTo>
                <a:cubicBezTo>
                  <a:pt x="1063068" y="470374"/>
                  <a:pt x="1066425" y="470374"/>
                  <a:pt x="1063752" y="470125"/>
                </a:cubicBezTo>
                <a:cubicBezTo>
                  <a:pt x="1064000" y="468819"/>
                  <a:pt x="1068540" y="466768"/>
                  <a:pt x="1065431" y="465711"/>
                </a:cubicBezTo>
                <a:cubicBezTo>
                  <a:pt x="1065741" y="464529"/>
                  <a:pt x="1066301" y="464467"/>
                  <a:pt x="1067109" y="465151"/>
                </a:cubicBezTo>
                <a:cubicBezTo>
                  <a:pt x="1067855" y="464653"/>
                  <a:pt x="1065990" y="464032"/>
                  <a:pt x="1066985" y="462602"/>
                </a:cubicBezTo>
                <a:cubicBezTo>
                  <a:pt x="1067171" y="462477"/>
                  <a:pt x="1067296" y="462415"/>
                  <a:pt x="1067482" y="462415"/>
                </a:cubicBezTo>
                <a:cubicBezTo>
                  <a:pt x="1067669" y="462415"/>
                  <a:pt x="1067794" y="462166"/>
                  <a:pt x="1067794" y="461980"/>
                </a:cubicBezTo>
                <a:cubicBezTo>
                  <a:pt x="1067794" y="461793"/>
                  <a:pt x="1067607" y="461669"/>
                  <a:pt x="1067358" y="461669"/>
                </a:cubicBezTo>
                <a:cubicBezTo>
                  <a:pt x="1067047" y="461669"/>
                  <a:pt x="1066736" y="461856"/>
                  <a:pt x="1066487" y="462042"/>
                </a:cubicBezTo>
                <a:lnTo>
                  <a:pt x="1066612" y="461793"/>
                </a:lnTo>
                <a:cubicBezTo>
                  <a:pt x="1070405" y="455638"/>
                  <a:pt x="1073576" y="448923"/>
                  <a:pt x="1079980" y="445565"/>
                </a:cubicBezTo>
                <a:cubicBezTo>
                  <a:pt x="1080291" y="443078"/>
                  <a:pt x="1081597" y="441648"/>
                  <a:pt x="1083897" y="441150"/>
                </a:cubicBezTo>
                <a:lnTo>
                  <a:pt x="1083897" y="440964"/>
                </a:lnTo>
                <a:cubicBezTo>
                  <a:pt x="1083897" y="440964"/>
                  <a:pt x="1083897" y="440964"/>
                  <a:pt x="1083960" y="440964"/>
                </a:cubicBezTo>
                <a:cubicBezTo>
                  <a:pt x="1087193" y="440964"/>
                  <a:pt x="1088933" y="437979"/>
                  <a:pt x="1090425" y="435306"/>
                </a:cubicBezTo>
                <a:cubicBezTo>
                  <a:pt x="1090986" y="434311"/>
                  <a:pt x="1091545" y="433316"/>
                  <a:pt x="1092167" y="432570"/>
                </a:cubicBezTo>
                <a:lnTo>
                  <a:pt x="1092291" y="432694"/>
                </a:lnTo>
                <a:cubicBezTo>
                  <a:pt x="1094841" y="430767"/>
                  <a:pt x="1096457" y="428093"/>
                  <a:pt x="1097825" y="424984"/>
                </a:cubicBezTo>
                <a:cubicBezTo>
                  <a:pt x="1098384" y="423989"/>
                  <a:pt x="1099130" y="423181"/>
                  <a:pt x="1099939" y="422311"/>
                </a:cubicBezTo>
                <a:cubicBezTo>
                  <a:pt x="1100934" y="421254"/>
                  <a:pt x="1101929" y="420134"/>
                  <a:pt x="1102551" y="418767"/>
                </a:cubicBezTo>
                <a:cubicBezTo>
                  <a:pt x="1102675" y="418518"/>
                  <a:pt x="1102551" y="418145"/>
                  <a:pt x="1102302" y="418020"/>
                </a:cubicBezTo>
                <a:cubicBezTo>
                  <a:pt x="1102053" y="417896"/>
                  <a:pt x="1101680" y="418020"/>
                  <a:pt x="1101555" y="418269"/>
                </a:cubicBezTo>
                <a:cubicBezTo>
                  <a:pt x="1100996" y="419513"/>
                  <a:pt x="1100063" y="420508"/>
                  <a:pt x="1099130" y="421565"/>
                </a:cubicBezTo>
                <a:cubicBezTo>
                  <a:pt x="1098322" y="422497"/>
                  <a:pt x="1097452" y="423430"/>
                  <a:pt x="1096830" y="424549"/>
                </a:cubicBezTo>
                <a:lnTo>
                  <a:pt x="1096830" y="424363"/>
                </a:lnTo>
                <a:cubicBezTo>
                  <a:pt x="1096084" y="424611"/>
                  <a:pt x="1095524" y="424922"/>
                  <a:pt x="1095089" y="425420"/>
                </a:cubicBezTo>
                <a:cubicBezTo>
                  <a:pt x="1093846" y="421005"/>
                  <a:pt x="1100063" y="419264"/>
                  <a:pt x="1102364" y="416528"/>
                </a:cubicBezTo>
                <a:cubicBezTo>
                  <a:pt x="1100685" y="412735"/>
                  <a:pt x="1104167" y="410373"/>
                  <a:pt x="1106281" y="408632"/>
                </a:cubicBezTo>
                <a:cubicBezTo>
                  <a:pt x="1108084" y="409067"/>
                  <a:pt x="1107338" y="410497"/>
                  <a:pt x="1107960" y="410870"/>
                </a:cubicBezTo>
                <a:cubicBezTo>
                  <a:pt x="1111877" y="408632"/>
                  <a:pt x="1113369" y="403968"/>
                  <a:pt x="1116167" y="400611"/>
                </a:cubicBezTo>
                <a:cubicBezTo>
                  <a:pt x="1116354" y="400611"/>
                  <a:pt x="1116478" y="400549"/>
                  <a:pt x="1116603" y="400424"/>
                </a:cubicBezTo>
                <a:cubicBezTo>
                  <a:pt x="1116975" y="399927"/>
                  <a:pt x="1117349" y="399492"/>
                  <a:pt x="1117784" y="398994"/>
                </a:cubicBezTo>
                <a:cubicBezTo>
                  <a:pt x="1118468" y="398248"/>
                  <a:pt x="1119151" y="397377"/>
                  <a:pt x="1119712" y="396383"/>
                </a:cubicBezTo>
                <a:lnTo>
                  <a:pt x="1119712" y="396383"/>
                </a:lnTo>
                <a:cubicBezTo>
                  <a:pt x="1121701" y="394580"/>
                  <a:pt x="1123006" y="392155"/>
                  <a:pt x="1121390" y="389667"/>
                </a:cubicBezTo>
                <a:cubicBezTo>
                  <a:pt x="1127484" y="392528"/>
                  <a:pt x="1123255" y="383139"/>
                  <a:pt x="1126426" y="380714"/>
                </a:cubicBezTo>
                <a:cubicBezTo>
                  <a:pt x="1129722" y="380838"/>
                  <a:pt x="1130717" y="381398"/>
                  <a:pt x="1132457" y="379719"/>
                </a:cubicBezTo>
                <a:lnTo>
                  <a:pt x="1133080" y="380030"/>
                </a:lnTo>
                <a:cubicBezTo>
                  <a:pt x="1133080" y="380030"/>
                  <a:pt x="1133141" y="380030"/>
                  <a:pt x="1133204" y="380030"/>
                </a:cubicBezTo>
                <a:lnTo>
                  <a:pt x="1133204" y="380154"/>
                </a:lnTo>
                <a:close/>
                <a:moveTo>
                  <a:pt x="1153101" y="357211"/>
                </a:moveTo>
                <a:cubicBezTo>
                  <a:pt x="1146385" y="364175"/>
                  <a:pt x="1141784" y="373315"/>
                  <a:pt x="1133141" y="378413"/>
                </a:cubicBezTo>
                <a:lnTo>
                  <a:pt x="1133080" y="378413"/>
                </a:lnTo>
                <a:cubicBezTo>
                  <a:pt x="1134385" y="375802"/>
                  <a:pt x="1133204" y="376051"/>
                  <a:pt x="1133018" y="372880"/>
                </a:cubicBezTo>
                <a:lnTo>
                  <a:pt x="1134696" y="372880"/>
                </a:lnTo>
                <a:cubicBezTo>
                  <a:pt x="1134074" y="368278"/>
                  <a:pt x="1139111" y="365232"/>
                  <a:pt x="1141225" y="361501"/>
                </a:cubicBezTo>
                <a:cubicBezTo>
                  <a:pt x="1141411" y="360631"/>
                  <a:pt x="1142095" y="359698"/>
                  <a:pt x="1142095" y="359698"/>
                </a:cubicBezTo>
                <a:cubicBezTo>
                  <a:pt x="1142095" y="359698"/>
                  <a:pt x="1142966" y="358517"/>
                  <a:pt x="1143650" y="357460"/>
                </a:cubicBezTo>
                <a:cubicBezTo>
                  <a:pt x="1144334" y="356465"/>
                  <a:pt x="1143650" y="357460"/>
                  <a:pt x="1146199" y="355221"/>
                </a:cubicBezTo>
                <a:cubicBezTo>
                  <a:pt x="1148810" y="352983"/>
                  <a:pt x="1146572" y="353356"/>
                  <a:pt x="1147256" y="351988"/>
                </a:cubicBezTo>
                <a:cubicBezTo>
                  <a:pt x="1147940" y="350620"/>
                  <a:pt x="1147754" y="351117"/>
                  <a:pt x="1148810" y="350247"/>
                </a:cubicBezTo>
                <a:cubicBezTo>
                  <a:pt x="1149805" y="349377"/>
                  <a:pt x="1150489" y="347822"/>
                  <a:pt x="1150489" y="346454"/>
                </a:cubicBezTo>
                <a:cubicBezTo>
                  <a:pt x="1150489" y="345086"/>
                  <a:pt x="1151546" y="345086"/>
                  <a:pt x="1153473" y="344589"/>
                </a:cubicBezTo>
                <a:cubicBezTo>
                  <a:pt x="1155339" y="344029"/>
                  <a:pt x="1153473" y="344589"/>
                  <a:pt x="1153598" y="343034"/>
                </a:cubicBezTo>
                <a:cubicBezTo>
                  <a:pt x="1153785" y="341480"/>
                  <a:pt x="1154469" y="341480"/>
                  <a:pt x="1156396" y="341107"/>
                </a:cubicBezTo>
                <a:cubicBezTo>
                  <a:pt x="1158261" y="340796"/>
                  <a:pt x="1157951" y="339552"/>
                  <a:pt x="1158945" y="337501"/>
                </a:cubicBezTo>
                <a:cubicBezTo>
                  <a:pt x="1160002" y="335449"/>
                  <a:pt x="1161183" y="334267"/>
                  <a:pt x="1161744" y="333708"/>
                </a:cubicBezTo>
                <a:cubicBezTo>
                  <a:pt x="1162241" y="333210"/>
                  <a:pt x="1165101" y="329853"/>
                  <a:pt x="1167091" y="327614"/>
                </a:cubicBezTo>
                <a:cubicBezTo>
                  <a:pt x="1166282" y="328920"/>
                  <a:pt x="1165784" y="330164"/>
                  <a:pt x="1166033" y="331532"/>
                </a:cubicBezTo>
                <a:cubicBezTo>
                  <a:pt x="1166469" y="330785"/>
                  <a:pt x="1167028" y="329915"/>
                  <a:pt x="1167775" y="328858"/>
                </a:cubicBezTo>
                <a:cubicBezTo>
                  <a:pt x="1167712" y="328982"/>
                  <a:pt x="1167650" y="329107"/>
                  <a:pt x="1167588" y="329231"/>
                </a:cubicBezTo>
                <a:cubicBezTo>
                  <a:pt x="1166345" y="331842"/>
                  <a:pt x="1166033" y="331469"/>
                  <a:pt x="1164976" y="333521"/>
                </a:cubicBezTo>
                <a:cubicBezTo>
                  <a:pt x="1163982" y="335573"/>
                  <a:pt x="1164479" y="334765"/>
                  <a:pt x="1162054" y="337501"/>
                </a:cubicBezTo>
                <a:cubicBezTo>
                  <a:pt x="1159629" y="340236"/>
                  <a:pt x="1160313" y="338371"/>
                  <a:pt x="1160500" y="339926"/>
                </a:cubicBezTo>
                <a:cubicBezTo>
                  <a:pt x="1160562" y="340672"/>
                  <a:pt x="1160935" y="340858"/>
                  <a:pt x="1161121" y="341045"/>
                </a:cubicBezTo>
                <a:cubicBezTo>
                  <a:pt x="1161557" y="340423"/>
                  <a:pt x="1162116" y="339863"/>
                  <a:pt x="1162676" y="339304"/>
                </a:cubicBezTo>
                <a:cubicBezTo>
                  <a:pt x="1161681" y="345211"/>
                  <a:pt x="1155028" y="350309"/>
                  <a:pt x="1153163" y="357149"/>
                </a:cubicBezTo>
                <a:moveTo>
                  <a:pt x="1147505" y="795313"/>
                </a:moveTo>
                <a:cubicBezTo>
                  <a:pt x="1147070" y="796681"/>
                  <a:pt x="1146634" y="796992"/>
                  <a:pt x="1146572" y="797427"/>
                </a:cubicBezTo>
                <a:cubicBezTo>
                  <a:pt x="1146447" y="797862"/>
                  <a:pt x="1146137" y="798546"/>
                  <a:pt x="1146323" y="798982"/>
                </a:cubicBezTo>
                <a:cubicBezTo>
                  <a:pt x="1146447" y="799417"/>
                  <a:pt x="1146821" y="800225"/>
                  <a:pt x="1146696" y="800971"/>
                </a:cubicBezTo>
                <a:cubicBezTo>
                  <a:pt x="1146634" y="801780"/>
                  <a:pt x="1146447" y="803272"/>
                  <a:pt x="1146385" y="804329"/>
                </a:cubicBezTo>
                <a:cubicBezTo>
                  <a:pt x="1146323" y="805386"/>
                  <a:pt x="1146012" y="808308"/>
                  <a:pt x="1146012" y="808308"/>
                </a:cubicBezTo>
                <a:cubicBezTo>
                  <a:pt x="1146012" y="808308"/>
                  <a:pt x="1146137" y="811417"/>
                  <a:pt x="1146634" y="812785"/>
                </a:cubicBezTo>
                <a:cubicBezTo>
                  <a:pt x="1147131" y="814153"/>
                  <a:pt x="1146634" y="815210"/>
                  <a:pt x="1146572" y="815894"/>
                </a:cubicBezTo>
                <a:cubicBezTo>
                  <a:pt x="1146447" y="816578"/>
                  <a:pt x="1146199" y="817759"/>
                  <a:pt x="1146447" y="819003"/>
                </a:cubicBezTo>
                <a:cubicBezTo>
                  <a:pt x="1146696" y="820184"/>
                  <a:pt x="1146696" y="821241"/>
                  <a:pt x="1146447" y="822858"/>
                </a:cubicBezTo>
                <a:cubicBezTo>
                  <a:pt x="1146199" y="824474"/>
                  <a:pt x="1145950" y="825967"/>
                  <a:pt x="1146012" y="827024"/>
                </a:cubicBezTo>
                <a:cubicBezTo>
                  <a:pt x="1146137" y="828018"/>
                  <a:pt x="1146012" y="831314"/>
                  <a:pt x="1146012" y="831314"/>
                </a:cubicBezTo>
                <a:cubicBezTo>
                  <a:pt x="1146012" y="831314"/>
                  <a:pt x="1144831" y="822360"/>
                  <a:pt x="1144893" y="818692"/>
                </a:cubicBezTo>
                <a:cubicBezTo>
                  <a:pt x="1145017" y="815023"/>
                  <a:pt x="1145453" y="813345"/>
                  <a:pt x="1144893" y="811790"/>
                </a:cubicBezTo>
                <a:cubicBezTo>
                  <a:pt x="1144271" y="810236"/>
                  <a:pt x="1144520" y="810360"/>
                  <a:pt x="1144520" y="808806"/>
                </a:cubicBezTo>
                <a:cubicBezTo>
                  <a:pt x="1144520" y="807251"/>
                  <a:pt x="1144645" y="806381"/>
                  <a:pt x="1144520" y="805199"/>
                </a:cubicBezTo>
                <a:cubicBezTo>
                  <a:pt x="1144458" y="803956"/>
                  <a:pt x="1144458" y="803085"/>
                  <a:pt x="1144396" y="802215"/>
                </a:cubicBezTo>
                <a:cubicBezTo>
                  <a:pt x="1144271" y="801406"/>
                  <a:pt x="1144520" y="800412"/>
                  <a:pt x="1144520" y="799914"/>
                </a:cubicBezTo>
                <a:lnTo>
                  <a:pt x="1144520" y="797489"/>
                </a:lnTo>
                <a:cubicBezTo>
                  <a:pt x="1144520" y="796308"/>
                  <a:pt x="1144955" y="795002"/>
                  <a:pt x="1144645" y="794070"/>
                </a:cubicBezTo>
                <a:cubicBezTo>
                  <a:pt x="1144271" y="793137"/>
                  <a:pt x="1144396" y="791831"/>
                  <a:pt x="1144396" y="791272"/>
                </a:cubicBezTo>
                <a:cubicBezTo>
                  <a:pt x="1144396" y="790774"/>
                  <a:pt x="1144520" y="789158"/>
                  <a:pt x="1144645" y="788287"/>
                </a:cubicBezTo>
                <a:cubicBezTo>
                  <a:pt x="1144707" y="787417"/>
                  <a:pt x="1144209" y="787852"/>
                  <a:pt x="1144831" y="786919"/>
                </a:cubicBezTo>
                <a:cubicBezTo>
                  <a:pt x="1145391" y="785987"/>
                  <a:pt x="1145515" y="785676"/>
                  <a:pt x="1145142" y="784867"/>
                </a:cubicBezTo>
                <a:cubicBezTo>
                  <a:pt x="1144831" y="783997"/>
                  <a:pt x="1144893" y="783313"/>
                  <a:pt x="1145080" y="782878"/>
                </a:cubicBezTo>
                <a:cubicBezTo>
                  <a:pt x="1145266" y="782442"/>
                  <a:pt x="1146510" y="782318"/>
                  <a:pt x="1146634" y="782878"/>
                </a:cubicBezTo>
                <a:cubicBezTo>
                  <a:pt x="1146696" y="783189"/>
                  <a:pt x="1147070" y="784681"/>
                  <a:pt x="1146696" y="785551"/>
                </a:cubicBezTo>
                <a:cubicBezTo>
                  <a:pt x="1146385" y="786422"/>
                  <a:pt x="1146510" y="786795"/>
                  <a:pt x="1146696" y="788101"/>
                </a:cubicBezTo>
                <a:cubicBezTo>
                  <a:pt x="1146883" y="789406"/>
                  <a:pt x="1146696" y="788474"/>
                  <a:pt x="1146696" y="790152"/>
                </a:cubicBezTo>
                <a:cubicBezTo>
                  <a:pt x="1146696" y="791831"/>
                  <a:pt x="1146883" y="792515"/>
                  <a:pt x="1146696" y="793261"/>
                </a:cubicBezTo>
                <a:cubicBezTo>
                  <a:pt x="1146510" y="794070"/>
                  <a:pt x="1146261" y="794505"/>
                  <a:pt x="1146696" y="794567"/>
                </a:cubicBezTo>
                <a:cubicBezTo>
                  <a:pt x="1147131" y="794691"/>
                  <a:pt x="1148002" y="793945"/>
                  <a:pt x="1147567" y="795375"/>
                </a:cubicBezTo>
                <a:moveTo>
                  <a:pt x="1145329" y="773178"/>
                </a:moveTo>
                <a:cubicBezTo>
                  <a:pt x="1147442" y="772681"/>
                  <a:pt x="1147318" y="775665"/>
                  <a:pt x="1146447" y="776536"/>
                </a:cubicBezTo>
                <a:cubicBezTo>
                  <a:pt x="1145017" y="776473"/>
                  <a:pt x="1145329" y="774608"/>
                  <a:pt x="1145329" y="773178"/>
                </a:cubicBezTo>
                <a:moveTo>
                  <a:pt x="1149121" y="752535"/>
                </a:moveTo>
                <a:cubicBezTo>
                  <a:pt x="1148935" y="753530"/>
                  <a:pt x="1148686" y="754836"/>
                  <a:pt x="1148810" y="755768"/>
                </a:cubicBezTo>
                <a:cubicBezTo>
                  <a:pt x="1148935" y="756639"/>
                  <a:pt x="1148810" y="757447"/>
                  <a:pt x="1148810" y="757820"/>
                </a:cubicBezTo>
                <a:cubicBezTo>
                  <a:pt x="1148810" y="758193"/>
                  <a:pt x="1148437" y="759996"/>
                  <a:pt x="1148313" y="761053"/>
                </a:cubicBezTo>
                <a:cubicBezTo>
                  <a:pt x="1148189" y="762048"/>
                  <a:pt x="1147691" y="764038"/>
                  <a:pt x="1147691" y="765157"/>
                </a:cubicBezTo>
                <a:cubicBezTo>
                  <a:pt x="1147691" y="766338"/>
                  <a:pt x="1146510" y="768515"/>
                  <a:pt x="1146261" y="768017"/>
                </a:cubicBezTo>
                <a:cubicBezTo>
                  <a:pt x="1146012" y="767520"/>
                  <a:pt x="1145764" y="766090"/>
                  <a:pt x="1145764" y="764287"/>
                </a:cubicBezTo>
                <a:cubicBezTo>
                  <a:pt x="1145764" y="762483"/>
                  <a:pt x="1145080" y="762856"/>
                  <a:pt x="1144831" y="761302"/>
                </a:cubicBezTo>
                <a:cubicBezTo>
                  <a:pt x="1144583" y="759748"/>
                  <a:pt x="1145204" y="758566"/>
                  <a:pt x="1145204" y="756514"/>
                </a:cubicBezTo>
                <a:cubicBezTo>
                  <a:pt x="1145204" y="754463"/>
                  <a:pt x="1145577" y="754089"/>
                  <a:pt x="1145888" y="752100"/>
                </a:cubicBezTo>
                <a:cubicBezTo>
                  <a:pt x="1146137" y="750172"/>
                  <a:pt x="1146261" y="750856"/>
                  <a:pt x="1146137" y="749302"/>
                </a:cubicBezTo>
                <a:cubicBezTo>
                  <a:pt x="1146012" y="747747"/>
                  <a:pt x="1145453" y="746193"/>
                  <a:pt x="1145453" y="744514"/>
                </a:cubicBezTo>
                <a:cubicBezTo>
                  <a:pt x="1145453" y="742835"/>
                  <a:pt x="1146261" y="742400"/>
                  <a:pt x="1146012" y="741157"/>
                </a:cubicBezTo>
                <a:cubicBezTo>
                  <a:pt x="1145764" y="739851"/>
                  <a:pt x="1146510" y="737923"/>
                  <a:pt x="1147008" y="736245"/>
                </a:cubicBezTo>
                <a:cubicBezTo>
                  <a:pt x="1147567" y="734566"/>
                  <a:pt x="1148064" y="729902"/>
                  <a:pt x="1148189" y="729529"/>
                </a:cubicBezTo>
                <a:cubicBezTo>
                  <a:pt x="1148686" y="727540"/>
                  <a:pt x="1149121" y="732887"/>
                  <a:pt x="1149121" y="733633"/>
                </a:cubicBezTo>
                <a:lnTo>
                  <a:pt x="1149121" y="739478"/>
                </a:lnTo>
                <a:cubicBezTo>
                  <a:pt x="1149121" y="741157"/>
                  <a:pt x="1148935" y="740908"/>
                  <a:pt x="1148810" y="742400"/>
                </a:cubicBezTo>
                <a:cubicBezTo>
                  <a:pt x="1148686" y="743955"/>
                  <a:pt x="1148810" y="744514"/>
                  <a:pt x="1148686" y="745820"/>
                </a:cubicBezTo>
                <a:cubicBezTo>
                  <a:pt x="1148562" y="747063"/>
                  <a:pt x="1148935" y="747312"/>
                  <a:pt x="1149370" y="748618"/>
                </a:cubicBezTo>
                <a:cubicBezTo>
                  <a:pt x="1149743" y="749924"/>
                  <a:pt x="1149246" y="751478"/>
                  <a:pt x="1149121" y="752535"/>
                </a:cubicBezTo>
                <a:moveTo>
                  <a:pt x="1158137" y="654792"/>
                </a:moveTo>
                <a:cubicBezTo>
                  <a:pt x="1155152" y="673632"/>
                  <a:pt x="1153785" y="694026"/>
                  <a:pt x="1150302" y="712306"/>
                </a:cubicBezTo>
                <a:cubicBezTo>
                  <a:pt x="1148189" y="707456"/>
                  <a:pt x="1150365" y="702109"/>
                  <a:pt x="1150863" y="696700"/>
                </a:cubicBezTo>
                <a:cubicBezTo>
                  <a:pt x="1152665" y="677611"/>
                  <a:pt x="1154095" y="657031"/>
                  <a:pt x="1157515" y="641673"/>
                </a:cubicBezTo>
                <a:cubicBezTo>
                  <a:pt x="1157018" y="645839"/>
                  <a:pt x="1157577" y="650999"/>
                  <a:pt x="1157577" y="650999"/>
                </a:cubicBezTo>
                <a:cubicBezTo>
                  <a:pt x="1156147" y="652678"/>
                  <a:pt x="1159753" y="652740"/>
                  <a:pt x="1158137" y="654854"/>
                </a:cubicBezTo>
                <a:moveTo>
                  <a:pt x="1158012" y="650067"/>
                </a:moveTo>
                <a:cubicBezTo>
                  <a:pt x="1158261" y="649383"/>
                  <a:pt x="1158635" y="648512"/>
                  <a:pt x="1159070" y="647580"/>
                </a:cubicBezTo>
                <a:cubicBezTo>
                  <a:pt x="1158758" y="648512"/>
                  <a:pt x="1158448" y="649321"/>
                  <a:pt x="1158012" y="650067"/>
                </a:cubicBezTo>
                <a:moveTo>
                  <a:pt x="1169764" y="576697"/>
                </a:moveTo>
                <a:cubicBezTo>
                  <a:pt x="1169080" y="579620"/>
                  <a:pt x="1168209" y="574583"/>
                  <a:pt x="1167837" y="581671"/>
                </a:cubicBezTo>
                <a:cubicBezTo>
                  <a:pt x="1167526" y="588760"/>
                  <a:pt x="1166655" y="588760"/>
                  <a:pt x="1166966" y="590812"/>
                </a:cubicBezTo>
                <a:cubicBezTo>
                  <a:pt x="1167339" y="592863"/>
                  <a:pt x="1167837" y="592677"/>
                  <a:pt x="1167837" y="591993"/>
                </a:cubicBezTo>
                <a:cubicBezTo>
                  <a:pt x="1167837" y="591309"/>
                  <a:pt x="1169080" y="587703"/>
                  <a:pt x="1168707" y="589941"/>
                </a:cubicBezTo>
                <a:cubicBezTo>
                  <a:pt x="1168396" y="592179"/>
                  <a:pt x="1168396" y="594915"/>
                  <a:pt x="1167712" y="596159"/>
                </a:cubicBezTo>
                <a:cubicBezTo>
                  <a:pt x="1166966" y="597340"/>
                  <a:pt x="1165971" y="598584"/>
                  <a:pt x="1166469" y="599952"/>
                </a:cubicBezTo>
                <a:cubicBezTo>
                  <a:pt x="1166966" y="601320"/>
                  <a:pt x="1167837" y="601693"/>
                  <a:pt x="1166842" y="603744"/>
                </a:cubicBezTo>
                <a:cubicBezTo>
                  <a:pt x="1165784" y="605796"/>
                  <a:pt x="1165599" y="605423"/>
                  <a:pt x="1164728" y="609092"/>
                </a:cubicBezTo>
                <a:cubicBezTo>
                  <a:pt x="1163920" y="612698"/>
                  <a:pt x="1163733" y="613879"/>
                  <a:pt x="1163360" y="618045"/>
                </a:cubicBezTo>
                <a:cubicBezTo>
                  <a:pt x="1163049" y="622149"/>
                  <a:pt x="1163920" y="624076"/>
                  <a:pt x="1163049" y="625071"/>
                </a:cubicBezTo>
                <a:cubicBezTo>
                  <a:pt x="1162178" y="626128"/>
                  <a:pt x="1159691" y="626812"/>
                  <a:pt x="1160935" y="628118"/>
                </a:cubicBezTo>
                <a:cubicBezTo>
                  <a:pt x="1162178" y="629424"/>
                  <a:pt x="1163733" y="629735"/>
                  <a:pt x="1162676" y="632657"/>
                </a:cubicBezTo>
                <a:cubicBezTo>
                  <a:pt x="1161681" y="635579"/>
                  <a:pt x="1160935" y="636325"/>
                  <a:pt x="1160935" y="637693"/>
                </a:cubicBezTo>
                <a:cubicBezTo>
                  <a:pt x="1160935" y="639061"/>
                  <a:pt x="1160624" y="639061"/>
                  <a:pt x="1160624" y="641610"/>
                </a:cubicBezTo>
                <a:cubicBezTo>
                  <a:pt x="1160624" y="644160"/>
                  <a:pt x="1160251" y="644719"/>
                  <a:pt x="1159443" y="646833"/>
                </a:cubicBezTo>
                <a:cubicBezTo>
                  <a:pt x="1159443" y="647020"/>
                  <a:pt x="1159319" y="647206"/>
                  <a:pt x="1159194" y="647331"/>
                </a:cubicBezTo>
                <a:cubicBezTo>
                  <a:pt x="1159567" y="645963"/>
                  <a:pt x="1159878" y="644533"/>
                  <a:pt x="1160375" y="643289"/>
                </a:cubicBezTo>
                <a:cubicBezTo>
                  <a:pt x="1158323" y="642294"/>
                  <a:pt x="1160500" y="639932"/>
                  <a:pt x="1159256" y="638750"/>
                </a:cubicBezTo>
                <a:lnTo>
                  <a:pt x="1159256" y="638626"/>
                </a:lnTo>
                <a:cubicBezTo>
                  <a:pt x="1159256" y="638626"/>
                  <a:pt x="1159567" y="638626"/>
                  <a:pt x="1159691" y="638626"/>
                </a:cubicBezTo>
                <a:cubicBezTo>
                  <a:pt x="1160189" y="638502"/>
                  <a:pt x="1160437" y="638066"/>
                  <a:pt x="1160375" y="637631"/>
                </a:cubicBezTo>
                <a:cubicBezTo>
                  <a:pt x="1160313" y="637134"/>
                  <a:pt x="1159878" y="636885"/>
                  <a:pt x="1159381" y="636947"/>
                </a:cubicBezTo>
                <a:cubicBezTo>
                  <a:pt x="1159132" y="636947"/>
                  <a:pt x="1158945" y="636947"/>
                  <a:pt x="1158758" y="637009"/>
                </a:cubicBezTo>
                <a:cubicBezTo>
                  <a:pt x="1159753" y="634336"/>
                  <a:pt x="1160562" y="631538"/>
                  <a:pt x="1160935" y="628180"/>
                </a:cubicBezTo>
                <a:cubicBezTo>
                  <a:pt x="1160127" y="628678"/>
                  <a:pt x="1159505" y="629610"/>
                  <a:pt x="1159070" y="630792"/>
                </a:cubicBezTo>
                <a:cubicBezTo>
                  <a:pt x="1158758" y="632657"/>
                  <a:pt x="1158448" y="634957"/>
                  <a:pt x="1158137" y="637134"/>
                </a:cubicBezTo>
                <a:lnTo>
                  <a:pt x="1158137" y="637134"/>
                </a:lnTo>
                <a:cubicBezTo>
                  <a:pt x="1157764" y="635704"/>
                  <a:pt x="1158137" y="632968"/>
                  <a:pt x="1159070" y="630792"/>
                </a:cubicBezTo>
                <a:cubicBezTo>
                  <a:pt x="1159256" y="629051"/>
                  <a:pt x="1159505" y="627621"/>
                  <a:pt x="1159567" y="626874"/>
                </a:cubicBezTo>
                <a:cubicBezTo>
                  <a:pt x="1159940" y="624636"/>
                  <a:pt x="1160935" y="621341"/>
                  <a:pt x="1160935" y="618791"/>
                </a:cubicBezTo>
                <a:cubicBezTo>
                  <a:pt x="1160935" y="616242"/>
                  <a:pt x="1161121" y="613942"/>
                  <a:pt x="1161308" y="612947"/>
                </a:cubicBezTo>
                <a:cubicBezTo>
                  <a:pt x="1161495" y="611890"/>
                  <a:pt x="1162365" y="610335"/>
                  <a:pt x="1162490" y="609651"/>
                </a:cubicBezTo>
                <a:cubicBezTo>
                  <a:pt x="1162676" y="608967"/>
                  <a:pt x="1162676" y="607724"/>
                  <a:pt x="1162676" y="605672"/>
                </a:cubicBezTo>
                <a:cubicBezTo>
                  <a:pt x="1162676" y="603620"/>
                  <a:pt x="1163546" y="602750"/>
                  <a:pt x="1163733" y="601382"/>
                </a:cubicBezTo>
                <a:cubicBezTo>
                  <a:pt x="1163920" y="600014"/>
                  <a:pt x="1164915" y="598646"/>
                  <a:pt x="1164728" y="597402"/>
                </a:cubicBezTo>
                <a:cubicBezTo>
                  <a:pt x="1164603" y="596221"/>
                  <a:pt x="1165287" y="594169"/>
                  <a:pt x="1164417" y="594853"/>
                </a:cubicBezTo>
                <a:cubicBezTo>
                  <a:pt x="1163546" y="595537"/>
                  <a:pt x="1162676" y="595848"/>
                  <a:pt x="1163546" y="593610"/>
                </a:cubicBezTo>
                <a:cubicBezTo>
                  <a:pt x="1164417" y="591371"/>
                  <a:pt x="1164230" y="589506"/>
                  <a:pt x="1164603" y="588262"/>
                </a:cubicBezTo>
                <a:cubicBezTo>
                  <a:pt x="1164915" y="587081"/>
                  <a:pt x="1163920" y="585340"/>
                  <a:pt x="1164915" y="584656"/>
                </a:cubicBezTo>
                <a:cubicBezTo>
                  <a:pt x="1164915" y="584656"/>
                  <a:pt x="1164915" y="581734"/>
                  <a:pt x="1165599" y="580179"/>
                </a:cubicBezTo>
                <a:cubicBezTo>
                  <a:pt x="1166282" y="578625"/>
                  <a:pt x="1167712" y="576573"/>
                  <a:pt x="1168024" y="575018"/>
                </a:cubicBezTo>
                <a:cubicBezTo>
                  <a:pt x="1168396" y="573464"/>
                  <a:pt x="1168024" y="571599"/>
                  <a:pt x="1168396" y="570542"/>
                </a:cubicBezTo>
                <a:cubicBezTo>
                  <a:pt x="1168707" y="569485"/>
                  <a:pt x="1170075" y="567619"/>
                  <a:pt x="1170075" y="569174"/>
                </a:cubicBezTo>
                <a:cubicBezTo>
                  <a:pt x="1170075" y="571412"/>
                  <a:pt x="1170448" y="573837"/>
                  <a:pt x="1169764" y="576759"/>
                </a:cubicBezTo>
                <a:moveTo>
                  <a:pt x="1171816" y="563578"/>
                </a:moveTo>
                <a:cubicBezTo>
                  <a:pt x="1171132" y="563951"/>
                  <a:pt x="1169702" y="564697"/>
                  <a:pt x="1169391" y="563764"/>
                </a:cubicBezTo>
                <a:cubicBezTo>
                  <a:pt x="1168707" y="561526"/>
                  <a:pt x="1168707" y="560469"/>
                  <a:pt x="1169205" y="559474"/>
                </a:cubicBezTo>
                <a:cubicBezTo>
                  <a:pt x="1169764" y="558417"/>
                  <a:pt x="1172313" y="558044"/>
                  <a:pt x="1172189" y="558604"/>
                </a:cubicBezTo>
                <a:cubicBezTo>
                  <a:pt x="1171754" y="559723"/>
                  <a:pt x="1172500" y="563267"/>
                  <a:pt x="1171816" y="563578"/>
                </a:cubicBezTo>
                <a:moveTo>
                  <a:pt x="1173743" y="551080"/>
                </a:moveTo>
                <a:cubicBezTo>
                  <a:pt x="1173743" y="553505"/>
                  <a:pt x="1172997" y="555184"/>
                  <a:pt x="1172313" y="555557"/>
                </a:cubicBezTo>
                <a:cubicBezTo>
                  <a:pt x="1171630" y="555868"/>
                  <a:pt x="1170759" y="557609"/>
                  <a:pt x="1170759" y="555868"/>
                </a:cubicBezTo>
                <a:cubicBezTo>
                  <a:pt x="1170759" y="554127"/>
                  <a:pt x="1170448" y="553319"/>
                  <a:pt x="1171132" y="551764"/>
                </a:cubicBezTo>
                <a:cubicBezTo>
                  <a:pt x="1171816" y="550210"/>
                  <a:pt x="1172313" y="550023"/>
                  <a:pt x="1172189" y="549153"/>
                </a:cubicBezTo>
                <a:cubicBezTo>
                  <a:pt x="1172002" y="548282"/>
                  <a:pt x="1172189" y="547101"/>
                  <a:pt x="1172189" y="547101"/>
                </a:cubicBezTo>
                <a:cubicBezTo>
                  <a:pt x="1172189" y="547101"/>
                  <a:pt x="1174055" y="545546"/>
                  <a:pt x="1174055" y="546417"/>
                </a:cubicBezTo>
                <a:cubicBezTo>
                  <a:pt x="1174055" y="547474"/>
                  <a:pt x="1173743" y="548655"/>
                  <a:pt x="1173743" y="551080"/>
                </a:cubicBezTo>
                <a:moveTo>
                  <a:pt x="1175609" y="539018"/>
                </a:moveTo>
                <a:cubicBezTo>
                  <a:pt x="1175422" y="541070"/>
                  <a:pt x="1174738" y="541567"/>
                  <a:pt x="1174055" y="542811"/>
                </a:cubicBezTo>
                <a:cubicBezTo>
                  <a:pt x="1173371" y="543992"/>
                  <a:pt x="1172313" y="545546"/>
                  <a:pt x="1172500" y="543308"/>
                </a:cubicBezTo>
                <a:cubicBezTo>
                  <a:pt x="1172687" y="541070"/>
                  <a:pt x="1172873" y="540013"/>
                  <a:pt x="1173743" y="537961"/>
                </a:cubicBezTo>
                <a:cubicBezTo>
                  <a:pt x="1174365" y="536406"/>
                  <a:pt x="1175919" y="534354"/>
                  <a:pt x="1176293" y="533857"/>
                </a:cubicBezTo>
                <a:cubicBezTo>
                  <a:pt x="1175671" y="534665"/>
                  <a:pt x="1175796" y="536966"/>
                  <a:pt x="1175609" y="539018"/>
                </a:cubicBezTo>
                <a:moveTo>
                  <a:pt x="1182697" y="497794"/>
                </a:moveTo>
                <a:cubicBezTo>
                  <a:pt x="1182573" y="498291"/>
                  <a:pt x="1182573" y="498665"/>
                  <a:pt x="1182448" y="499349"/>
                </a:cubicBezTo>
                <a:cubicBezTo>
                  <a:pt x="1182324" y="499970"/>
                  <a:pt x="1182075" y="501773"/>
                  <a:pt x="1182075" y="502830"/>
                </a:cubicBezTo>
                <a:cubicBezTo>
                  <a:pt x="1182075" y="503825"/>
                  <a:pt x="1181391" y="505255"/>
                  <a:pt x="1181391" y="505939"/>
                </a:cubicBezTo>
                <a:cubicBezTo>
                  <a:pt x="1181391" y="506561"/>
                  <a:pt x="1180769" y="509919"/>
                  <a:pt x="1180769" y="510727"/>
                </a:cubicBezTo>
                <a:cubicBezTo>
                  <a:pt x="1180769" y="511473"/>
                  <a:pt x="1178966" y="517318"/>
                  <a:pt x="1178966" y="517318"/>
                </a:cubicBezTo>
                <a:lnTo>
                  <a:pt x="1178593" y="516385"/>
                </a:lnTo>
                <a:cubicBezTo>
                  <a:pt x="1178158" y="515452"/>
                  <a:pt x="1178593" y="514706"/>
                  <a:pt x="1178718" y="512903"/>
                </a:cubicBezTo>
                <a:cubicBezTo>
                  <a:pt x="1178842" y="511100"/>
                  <a:pt x="1179091" y="511597"/>
                  <a:pt x="1179464" y="508862"/>
                </a:cubicBezTo>
                <a:cubicBezTo>
                  <a:pt x="1179837" y="506188"/>
                  <a:pt x="1179713" y="506561"/>
                  <a:pt x="1179961" y="505131"/>
                </a:cubicBezTo>
                <a:cubicBezTo>
                  <a:pt x="1180272" y="503701"/>
                  <a:pt x="1180520" y="502582"/>
                  <a:pt x="1180645" y="501898"/>
                </a:cubicBezTo>
                <a:cubicBezTo>
                  <a:pt x="1180769" y="501276"/>
                  <a:pt x="1180645" y="499846"/>
                  <a:pt x="1180645" y="499038"/>
                </a:cubicBezTo>
                <a:cubicBezTo>
                  <a:pt x="1180645" y="498291"/>
                  <a:pt x="1181764" y="495307"/>
                  <a:pt x="1182324" y="494436"/>
                </a:cubicBezTo>
                <a:cubicBezTo>
                  <a:pt x="1182324" y="494436"/>
                  <a:pt x="1182822" y="497234"/>
                  <a:pt x="1182697" y="497794"/>
                </a:cubicBezTo>
                <a:moveTo>
                  <a:pt x="1184998" y="486540"/>
                </a:moveTo>
                <a:cubicBezTo>
                  <a:pt x="1184749" y="487162"/>
                  <a:pt x="1183754" y="486540"/>
                  <a:pt x="1183194" y="486291"/>
                </a:cubicBezTo>
                <a:cubicBezTo>
                  <a:pt x="1182697" y="486043"/>
                  <a:pt x="1183194" y="484053"/>
                  <a:pt x="1184003" y="482250"/>
                </a:cubicBezTo>
                <a:cubicBezTo>
                  <a:pt x="1184749" y="480447"/>
                  <a:pt x="1184998" y="476965"/>
                  <a:pt x="1185308" y="476467"/>
                </a:cubicBezTo>
                <a:cubicBezTo>
                  <a:pt x="1185308" y="476467"/>
                  <a:pt x="1185806" y="480074"/>
                  <a:pt x="1185806" y="481752"/>
                </a:cubicBezTo>
                <a:cubicBezTo>
                  <a:pt x="1185806" y="483431"/>
                  <a:pt x="1185931" y="484053"/>
                  <a:pt x="1185931" y="484488"/>
                </a:cubicBezTo>
                <a:cubicBezTo>
                  <a:pt x="1185931" y="484861"/>
                  <a:pt x="1185308" y="485918"/>
                  <a:pt x="1184998" y="486540"/>
                </a:cubicBezTo>
                <a:moveTo>
                  <a:pt x="1189163" y="518623"/>
                </a:moveTo>
                <a:cubicBezTo>
                  <a:pt x="1188791" y="518623"/>
                  <a:pt x="1188355" y="516696"/>
                  <a:pt x="1188666" y="515701"/>
                </a:cubicBezTo>
                <a:lnTo>
                  <a:pt x="1190096" y="515266"/>
                </a:lnTo>
                <a:cubicBezTo>
                  <a:pt x="1190096" y="515266"/>
                  <a:pt x="1190469" y="516199"/>
                  <a:pt x="1190594" y="517069"/>
                </a:cubicBezTo>
                <a:cubicBezTo>
                  <a:pt x="1190718" y="518002"/>
                  <a:pt x="1189537" y="518623"/>
                  <a:pt x="1189163" y="518623"/>
                </a:cubicBezTo>
                <a:moveTo>
                  <a:pt x="1193703" y="437544"/>
                </a:moveTo>
                <a:cubicBezTo>
                  <a:pt x="1193454" y="438477"/>
                  <a:pt x="1191340" y="437420"/>
                  <a:pt x="1191340" y="437420"/>
                </a:cubicBezTo>
                <a:cubicBezTo>
                  <a:pt x="1191340" y="437420"/>
                  <a:pt x="1191216" y="435492"/>
                  <a:pt x="1191588" y="434311"/>
                </a:cubicBezTo>
                <a:cubicBezTo>
                  <a:pt x="1192024" y="433130"/>
                  <a:pt x="1193018" y="431326"/>
                  <a:pt x="1193018" y="431326"/>
                </a:cubicBezTo>
                <a:cubicBezTo>
                  <a:pt x="1193951" y="434560"/>
                  <a:pt x="1193951" y="436674"/>
                  <a:pt x="1193703" y="437544"/>
                </a:cubicBezTo>
                <a:moveTo>
                  <a:pt x="123753" y="218804"/>
                </a:moveTo>
                <a:cubicBezTo>
                  <a:pt x="123691" y="218058"/>
                  <a:pt x="125619" y="216752"/>
                  <a:pt x="124313" y="216565"/>
                </a:cubicBezTo>
                <a:cubicBezTo>
                  <a:pt x="124375" y="217312"/>
                  <a:pt x="122012" y="218244"/>
                  <a:pt x="123753" y="218804"/>
                </a:cubicBezTo>
                <a:moveTo>
                  <a:pt x="4562226" y="237830"/>
                </a:moveTo>
                <a:cubicBezTo>
                  <a:pt x="4562537" y="237271"/>
                  <a:pt x="4564713" y="235965"/>
                  <a:pt x="4563345" y="235592"/>
                </a:cubicBezTo>
                <a:cubicBezTo>
                  <a:pt x="4563158" y="236276"/>
                  <a:pt x="4560361" y="236960"/>
                  <a:pt x="4562226" y="237830"/>
                </a:cubicBezTo>
                <a:moveTo>
                  <a:pt x="4278510" y="260152"/>
                </a:moveTo>
                <a:cubicBezTo>
                  <a:pt x="4282987" y="258349"/>
                  <a:pt x="4286221" y="255178"/>
                  <a:pt x="4290760" y="253437"/>
                </a:cubicBezTo>
                <a:cubicBezTo>
                  <a:pt x="4291506" y="249582"/>
                  <a:pt x="4296107" y="249644"/>
                  <a:pt x="4298594" y="247841"/>
                </a:cubicBezTo>
                <a:cubicBezTo>
                  <a:pt x="4300334" y="246597"/>
                  <a:pt x="4301454" y="244172"/>
                  <a:pt x="4303071" y="242804"/>
                </a:cubicBezTo>
                <a:cubicBezTo>
                  <a:pt x="4307174" y="239385"/>
                  <a:pt x="4313640" y="238203"/>
                  <a:pt x="4315319" y="232794"/>
                </a:cubicBezTo>
                <a:cubicBezTo>
                  <a:pt x="4313206" y="232607"/>
                  <a:pt x="4313703" y="229871"/>
                  <a:pt x="4311962" y="229436"/>
                </a:cubicBezTo>
                <a:cubicBezTo>
                  <a:pt x="4306801" y="229250"/>
                  <a:pt x="4303879" y="234410"/>
                  <a:pt x="4299651" y="233291"/>
                </a:cubicBezTo>
                <a:cubicBezTo>
                  <a:pt x="4303568" y="230991"/>
                  <a:pt x="4310469" y="227944"/>
                  <a:pt x="4310843" y="224338"/>
                </a:cubicBezTo>
                <a:cubicBezTo>
                  <a:pt x="4304625" y="225146"/>
                  <a:pt x="4297474" y="229001"/>
                  <a:pt x="4292438" y="230493"/>
                </a:cubicBezTo>
                <a:cubicBezTo>
                  <a:pt x="4290013" y="231239"/>
                  <a:pt x="4287153" y="230928"/>
                  <a:pt x="4285163" y="231675"/>
                </a:cubicBezTo>
                <a:cubicBezTo>
                  <a:pt x="4281930" y="232794"/>
                  <a:pt x="4279567" y="236400"/>
                  <a:pt x="4276209" y="235530"/>
                </a:cubicBezTo>
                <a:cubicBezTo>
                  <a:pt x="4279816" y="232483"/>
                  <a:pt x="4285163" y="231115"/>
                  <a:pt x="4287339" y="226576"/>
                </a:cubicBezTo>
                <a:cubicBezTo>
                  <a:pt x="4283547" y="226203"/>
                  <a:pt x="4280003" y="228628"/>
                  <a:pt x="4278386" y="229436"/>
                </a:cubicBezTo>
                <a:cubicBezTo>
                  <a:pt x="4277391" y="229871"/>
                  <a:pt x="4276024" y="229561"/>
                  <a:pt x="4275028" y="229934"/>
                </a:cubicBezTo>
                <a:cubicBezTo>
                  <a:pt x="4268251" y="232483"/>
                  <a:pt x="4258738" y="235157"/>
                  <a:pt x="4254945" y="238887"/>
                </a:cubicBezTo>
                <a:lnTo>
                  <a:pt x="4252147" y="238887"/>
                </a:lnTo>
                <a:cubicBezTo>
                  <a:pt x="4246614" y="243675"/>
                  <a:pt x="4238344" y="245602"/>
                  <a:pt x="4232624" y="250017"/>
                </a:cubicBezTo>
                <a:cubicBezTo>
                  <a:pt x="4231069" y="250514"/>
                  <a:pt x="4231193" y="249271"/>
                  <a:pt x="4229825" y="249457"/>
                </a:cubicBezTo>
                <a:cubicBezTo>
                  <a:pt x="4228644" y="250763"/>
                  <a:pt x="4227774" y="252318"/>
                  <a:pt x="4225908" y="252815"/>
                </a:cubicBezTo>
                <a:cubicBezTo>
                  <a:pt x="4224167" y="252193"/>
                  <a:pt x="4223297" y="252939"/>
                  <a:pt x="4221432" y="251758"/>
                </a:cubicBezTo>
                <a:cubicBezTo>
                  <a:pt x="4215214" y="255240"/>
                  <a:pt x="4208685" y="258287"/>
                  <a:pt x="4200229" y="259592"/>
                </a:cubicBezTo>
                <a:cubicBezTo>
                  <a:pt x="4199483" y="259592"/>
                  <a:pt x="4199732" y="260525"/>
                  <a:pt x="4199110" y="260711"/>
                </a:cubicBezTo>
                <a:lnTo>
                  <a:pt x="4199110" y="260898"/>
                </a:lnTo>
                <a:cubicBezTo>
                  <a:pt x="4197928" y="260711"/>
                  <a:pt x="4196623" y="261022"/>
                  <a:pt x="4195939" y="262017"/>
                </a:cubicBezTo>
                <a:lnTo>
                  <a:pt x="4195752" y="261768"/>
                </a:lnTo>
                <a:cubicBezTo>
                  <a:pt x="4191586" y="263447"/>
                  <a:pt x="4195877" y="258224"/>
                  <a:pt x="4197431" y="257354"/>
                </a:cubicBezTo>
                <a:cubicBezTo>
                  <a:pt x="4199172" y="259592"/>
                  <a:pt x="4201721" y="258597"/>
                  <a:pt x="4202467" y="255675"/>
                </a:cubicBezTo>
                <a:cubicBezTo>
                  <a:pt x="4196685" y="251696"/>
                  <a:pt x="4191773" y="258162"/>
                  <a:pt x="4186301" y="259592"/>
                </a:cubicBezTo>
                <a:cubicBezTo>
                  <a:pt x="4186301" y="259406"/>
                  <a:pt x="4186301" y="259219"/>
                  <a:pt x="4186239" y="259033"/>
                </a:cubicBezTo>
                <a:cubicBezTo>
                  <a:pt x="4185804" y="259281"/>
                  <a:pt x="4185306" y="259592"/>
                  <a:pt x="4184809" y="259965"/>
                </a:cubicBezTo>
                <a:cubicBezTo>
                  <a:pt x="4182073" y="261831"/>
                  <a:pt x="4181203" y="262888"/>
                  <a:pt x="4180705" y="262328"/>
                </a:cubicBezTo>
                <a:cubicBezTo>
                  <a:pt x="4180208" y="261831"/>
                  <a:pt x="4178965" y="261147"/>
                  <a:pt x="4180208" y="260276"/>
                </a:cubicBezTo>
                <a:cubicBezTo>
                  <a:pt x="4180892" y="259779"/>
                  <a:pt x="4181824" y="259468"/>
                  <a:pt x="4182135" y="259281"/>
                </a:cubicBezTo>
                <a:cubicBezTo>
                  <a:pt x="4182073" y="259281"/>
                  <a:pt x="4181887" y="259344"/>
                  <a:pt x="4181389" y="259406"/>
                </a:cubicBezTo>
                <a:cubicBezTo>
                  <a:pt x="4179524" y="259779"/>
                  <a:pt x="4178965" y="259095"/>
                  <a:pt x="4176540" y="260960"/>
                </a:cubicBezTo>
                <a:cubicBezTo>
                  <a:pt x="4174177" y="262888"/>
                  <a:pt x="4173990" y="262888"/>
                  <a:pt x="4172933" y="263074"/>
                </a:cubicBezTo>
                <a:cubicBezTo>
                  <a:pt x="4171938" y="263199"/>
                  <a:pt x="4173493" y="264069"/>
                  <a:pt x="4171938" y="263199"/>
                </a:cubicBezTo>
                <a:cubicBezTo>
                  <a:pt x="4170384" y="262328"/>
                  <a:pt x="4170197" y="262204"/>
                  <a:pt x="4168953" y="263074"/>
                </a:cubicBezTo>
                <a:cubicBezTo>
                  <a:pt x="4167772" y="263883"/>
                  <a:pt x="4166591" y="264256"/>
                  <a:pt x="4166591" y="264256"/>
                </a:cubicBezTo>
                <a:cubicBezTo>
                  <a:pt x="4166591" y="264256"/>
                  <a:pt x="4170694" y="260463"/>
                  <a:pt x="4172249" y="258908"/>
                </a:cubicBezTo>
                <a:cubicBezTo>
                  <a:pt x="4173555" y="257603"/>
                  <a:pt x="4173928" y="258846"/>
                  <a:pt x="4175047" y="257976"/>
                </a:cubicBezTo>
                <a:cubicBezTo>
                  <a:pt x="4174487" y="258473"/>
                  <a:pt x="4173928" y="258971"/>
                  <a:pt x="4173990" y="260090"/>
                </a:cubicBezTo>
                <a:cubicBezTo>
                  <a:pt x="4175793" y="260276"/>
                  <a:pt x="4177845" y="257851"/>
                  <a:pt x="4175669" y="257354"/>
                </a:cubicBezTo>
                <a:cubicBezTo>
                  <a:pt x="4177286" y="255302"/>
                  <a:pt x="4178467" y="254742"/>
                  <a:pt x="4179648" y="254245"/>
                </a:cubicBezTo>
                <a:cubicBezTo>
                  <a:pt x="4180892" y="253748"/>
                  <a:pt x="4184125" y="253064"/>
                  <a:pt x="4184125" y="253064"/>
                </a:cubicBezTo>
                <a:lnTo>
                  <a:pt x="4184250" y="253064"/>
                </a:lnTo>
                <a:cubicBezTo>
                  <a:pt x="4187172" y="250763"/>
                  <a:pt x="4190467" y="248400"/>
                  <a:pt x="4193016" y="246722"/>
                </a:cubicBezTo>
                <a:cubicBezTo>
                  <a:pt x="4193701" y="246224"/>
                  <a:pt x="4195317" y="246224"/>
                  <a:pt x="4196374" y="245540"/>
                </a:cubicBezTo>
                <a:cubicBezTo>
                  <a:pt x="4198302" y="244359"/>
                  <a:pt x="4198861" y="242369"/>
                  <a:pt x="4201970" y="243364"/>
                </a:cubicBezTo>
                <a:cubicBezTo>
                  <a:pt x="4202157" y="240006"/>
                  <a:pt x="4205141" y="239385"/>
                  <a:pt x="4208685" y="239385"/>
                </a:cubicBezTo>
                <a:cubicBezTo>
                  <a:pt x="4211048" y="234721"/>
                  <a:pt x="4218260" y="234846"/>
                  <a:pt x="4219318" y="228752"/>
                </a:cubicBezTo>
                <a:cubicBezTo>
                  <a:pt x="4215525" y="230182"/>
                  <a:pt x="4212292" y="232421"/>
                  <a:pt x="4208685" y="233789"/>
                </a:cubicBezTo>
                <a:cubicBezTo>
                  <a:pt x="4203836" y="235716"/>
                  <a:pt x="4201286" y="237644"/>
                  <a:pt x="4197493" y="239385"/>
                </a:cubicBezTo>
                <a:cubicBezTo>
                  <a:pt x="4194385" y="240877"/>
                  <a:pt x="4191462" y="241934"/>
                  <a:pt x="4188539" y="243364"/>
                </a:cubicBezTo>
                <a:cubicBezTo>
                  <a:pt x="4183814" y="245602"/>
                  <a:pt x="4179275" y="247654"/>
                  <a:pt x="4175110" y="250639"/>
                </a:cubicBezTo>
                <a:cubicBezTo>
                  <a:pt x="4173555" y="251696"/>
                  <a:pt x="4172436" y="253437"/>
                  <a:pt x="4170632" y="254494"/>
                </a:cubicBezTo>
                <a:cubicBezTo>
                  <a:pt x="4167523" y="256421"/>
                  <a:pt x="4164166" y="258038"/>
                  <a:pt x="4160560" y="259033"/>
                </a:cubicBezTo>
                <a:cubicBezTo>
                  <a:pt x="4160560" y="258411"/>
                  <a:pt x="4160995" y="258349"/>
                  <a:pt x="4161120" y="257851"/>
                </a:cubicBezTo>
                <a:lnTo>
                  <a:pt x="4161120" y="257851"/>
                </a:lnTo>
                <a:cubicBezTo>
                  <a:pt x="4166156" y="254991"/>
                  <a:pt x="4171130" y="251882"/>
                  <a:pt x="4175856" y="248836"/>
                </a:cubicBezTo>
                <a:cubicBezTo>
                  <a:pt x="4183814" y="243737"/>
                  <a:pt x="4191338" y="239012"/>
                  <a:pt x="4199607" y="235281"/>
                </a:cubicBezTo>
                <a:cubicBezTo>
                  <a:pt x="4199918" y="235157"/>
                  <a:pt x="4200042" y="234783"/>
                  <a:pt x="4199918" y="234473"/>
                </a:cubicBezTo>
                <a:cubicBezTo>
                  <a:pt x="4199794" y="234162"/>
                  <a:pt x="4199421" y="234037"/>
                  <a:pt x="4199110" y="234162"/>
                </a:cubicBezTo>
                <a:cubicBezTo>
                  <a:pt x="4190778" y="237892"/>
                  <a:pt x="4182820" y="242929"/>
                  <a:pt x="4175171" y="247841"/>
                </a:cubicBezTo>
                <a:cubicBezTo>
                  <a:pt x="4170446" y="250825"/>
                  <a:pt x="4165534" y="253934"/>
                  <a:pt x="4160560" y="256732"/>
                </a:cubicBezTo>
                <a:cubicBezTo>
                  <a:pt x="4159565" y="256297"/>
                  <a:pt x="4158818" y="258100"/>
                  <a:pt x="4158446" y="256981"/>
                </a:cubicBezTo>
                <a:cubicBezTo>
                  <a:pt x="4159876" y="254991"/>
                  <a:pt x="4161990" y="253623"/>
                  <a:pt x="4164229" y="252255"/>
                </a:cubicBezTo>
                <a:cubicBezTo>
                  <a:pt x="4165721" y="251323"/>
                  <a:pt x="4167275" y="250390"/>
                  <a:pt x="4168643" y="249209"/>
                </a:cubicBezTo>
                <a:cubicBezTo>
                  <a:pt x="4168830" y="249022"/>
                  <a:pt x="4168830" y="248711"/>
                  <a:pt x="4168643" y="248525"/>
                </a:cubicBezTo>
                <a:cubicBezTo>
                  <a:pt x="4168456" y="248338"/>
                  <a:pt x="4168145" y="248338"/>
                  <a:pt x="4167959" y="248525"/>
                </a:cubicBezTo>
                <a:cubicBezTo>
                  <a:pt x="4166715" y="249644"/>
                  <a:pt x="4165161" y="250577"/>
                  <a:pt x="4163731" y="251509"/>
                </a:cubicBezTo>
                <a:cubicBezTo>
                  <a:pt x="4161368" y="252939"/>
                  <a:pt x="4158881" y="254494"/>
                  <a:pt x="4157388" y="256856"/>
                </a:cubicBezTo>
                <a:cubicBezTo>
                  <a:pt x="4157388" y="256856"/>
                  <a:pt x="4157388" y="256856"/>
                  <a:pt x="4157388" y="256856"/>
                </a:cubicBezTo>
                <a:lnTo>
                  <a:pt x="4157202" y="256856"/>
                </a:lnTo>
                <a:cubicBezTo>
                  <a:pt x="4155150" y="258287"/>
                  <a:pt x="4153036" y="259779"/>
                  <a:pt x="4151606" y="261768"/>
                </a:cubicBezTo>
                <a:cubicBezTo>
                  <a:pt x="4141409" y="266681"/>
                  <a:pt x="4133947" y="274328"/>
                  <a:pt x="4125368" y="280733"/>
                </a:cubicBezTo>
                <a:cubicBezTo>
                  <a:pt x="4124621" y="280608"/>
                  <a:pt x="4124310" y="279986"/>
                  <a:pt x="4123129" y="280173"/>
                </a:cubicBezTo>
                <a:cubicBezTo>
                  <a:pt x="4119834" y="281727"/>
                  <a:pt x="4117781" y="284525"/>
                  <a:pt x="4113616" y="285272"/>
                </a:cubicBezTo>
                <a:cubicBezTo>
                  <a:pt x="4113367" y="287945"/>
                  <a:pt x="4110569" y="287634"/>
                  <a:pt x="4109139" y="288629"/>
                </a:cubicBezTo>
                <a:cubicBezTo>
                  <a:pt x="4108330" y="289127"/>
                  <a:pt x="4107274" y="290619"/>
                  <a:pt x="4106341" y="291365"/>
                </a:cubicBezTo>
                <a:cubicBezTo>
                  <a:pt x="4102735" y="294349"/>
                  <a:pt x="4101243" y="297396"/>
                  <a:pt x="4097388" y="299261"/>
                </a:cubicBezTo>
                <a:lnTo>
                  <a:pt x="4097388" y="298640"/>
                </a:lnTo>
                <a:lnTo>
                  <a:pt x="4097388" y="298640"/>
                </a:lnTo>
                <a:cubicBezTo>
                  <a:pt x="4097388" y="298640"/>
                  <a:pt x="4097823" y="298142"/>
                  <a:pt x="4098134" y="297956"/>
                </a:cubicBezTo>
                <a:cubicBezTo>
                  <a:pt x="4098382" y="297831"/>
                  <a:pt x="4098507" y="297458"/>
                  <a:pt x="4098382" y="297210"/>
                </a:cubicBezTo>
                <a:cubicBezTo>
                  <a:pt x="4098258" y="296961"/>
                  <a:pt x="4097885" y="296837"/>
                  <a:pt x="4097636" y="296961"/>
                </a:cubicBezTo>
                <a:cubicBezTo>
                  <a:pt x="4097077" y="297272"/>
                  <a:pt x="4096641" y="297707"/>
                  <a:pt x="4096393" y="298204"/>
                </a:cubicBezTo>
                <a:lnTo>
                  <a:pt x="4096393" y="298018"/>
                </a:lnTo>
                <a:cubicBezTo>
                  <a:pt x="4086755" y="303800"/>
                  <a:pt x="4078174" y="310453"/>
                  <a:pt x="4067854" y="315365"/>
                </a:cubicBezTo>
                <a:cubicBezTo>
                  <a:pt x="4066050" y="309148"/>
                  <a:pt x="4060703" y="304111"/>
                  <a:pt x="4058900" y="298018"/>
                </a:cubicBezTo>
                <a:cubicBezTo>
                  <a:pt x="4057905" y="294785"/>
                  <a:pt x="4058029" y="293479"/>
                  <a:pt x="4056102" y="291862"/>
                </a:cubicBezTo>
                <a:cubicBezTo>
                  <a:pt x="4051936" y="291738"/>
                  <a:pt x="4046713" y="290432"/>
                  <a:pt x="4043852" y="290805"/>
                </a:cubicBezTo>
                <a:cubicBezTo>
                  <a:pt x="4042174" y="289997"/>
                  <a:pt x="4041925" y="287821"/>
                  <a:pt x="4039376" y="287945"/>
                </a:cubicBezTo>
                <a:cubicBezTo>
                  <a:pt x="4036578" y="289002"/>
                  <a:pt x="4034588" y="291614"/>
                  <a:pt x="4030982" y="290246"/>
                </a:cubicBezTo>
                <a:cubicBezTo>
                  <a:pt x="4030174" y="291676"/>
                  <a:pt x="4029677" y="293355"/>
                  <a:pt x="4027624" y="293603"/>
                </a:cubicBezTo>
                <a:cubicBezTo>
                  <a:pt x="4022277" y="293666"/>
                  <a:pt x="4018858" y="291862"/>
                  <a:pt x="4015873" y="289624"/>
                </a:cubicBezTo>
                <a:cubicBezTo>
                  <a:pt x="4013013" y="291365"/>
                  <a:pt x="4011086" y="293355"/>
                  <a:pt x="4006919" y="292422"/>
                </a:cubicBezTo>
                <a:cubicBezTo>
                  <a:pt x="3996411" y="313251"/>
                  <a:pt x="3989696" y="337687"/>
                  <a:pt x="3981799" y="361066"/>
                </a:cubicBezTo>
                <a:cubicBezTo>
                  <a:pt x="3974898" y="364050"/>
                  <a:pt x="3971851" y="370952"/>
                  <a:pt x="3962836" y="371698"/>
                </a:cubicBezTo>
                <a:cubicBezTo>
                  <a:pt x="3954939" y="377667"/>
                  <a:pt x="3945613" y="382455"/>
                  <a:pt x="3936596" y="387927"/>
                </a:cubicBezTo>
                <a:cubicBezTo>
                  <a:pt x="3928327" y="392963"/>
                  <a:pt x="3923229" y="396694"/>
                  <a:pt x="3914275" y="400673"/>
                </a:cubicBezTo>
                <a:cubicBezTo>
                  <a:pt x="3910544" y="402352"/>
                  <a:pt x="3903269" y="403657"/>
                  <a:pt x="3902586" y="406828"/>
                </a:cubicBezTo>
                <a:cubicBezTo>
                  <a:pt x="3902088" y="408818"/>
                  <a:pt x="3903891" y="410000"/>
                  <a:pt x="3904264" y="412487"/>
                </a:cubicBezTo>
                <a:cubicBezTo>
                  <a:pt x="3904762" y="415782"/>
                  <a:pt x="3903830" y="418207"/>
                  <a:pt x="3903705" y="420818"/>
                </a:cubicBezTo>
                <a:cubicBezTo>
                  <a:pt x="3907498" y="430332"/>
                  <a:pt x="3906814" y="444135"/>
                  <a:pt x="3910979" y="453213"/>
                </a:cubicBezTo>
                <a:cubicBezTo>
                  <a:pt x="3910669" y="459679"/>
                  <a:pt x="3914213" y="462353"/>
                  <a:pt x="3915457" y="467141"/>
                </a:cubicBezTo>
                <a:cubicBezTo>
                  <a:pt x="3920306" y="469752"/>
                  <a:pt x="3920804" y="473296"/>
                  <a:pt x="3926089" y="473296"/>
                </a:cubicBezTo>
                <a:cubicBezTo>
                  <a:pt x="3930130" y="473358"/>
                  <a:pt x="3933239" y="469441"/>
                  <a:pt x="3936721" y="469939"/>
                </a:cubicBezTo>
                <a:cubicBezTo>
                  <a:pt x="3938338" y="470187"/>
                  <a:pt x="3939705" y="471866"/>
                  <a:pt x="3940638" y="472737"/>
                </a:cubicBezTo>
                <a:cubicBezTo>
                  <a:pt x="3937965" y="482623"/>
                  <a:pt x="3933364" y="490395"/>
                  <a:pt x="3932244" y="501773"/>
                </a:cubicBezTo>
                <a:cubicBezTo>
                  <a:pt x="3930939" y="503514"/>
                  <a:pt x="3929695" y="505193"/>
                  <a:pt x="3930006" y="508489"/>
                </a:cubicBezTo>
                <a:cubicBezTo>
                  <a:pt x="3926959" y="512592"/>
                  <a:pt x="3925653" y="518934"/>
                  <a:pt x="3923850" y="524655"/>
                </a:cubicBezTo>
                <a:cubicBezTo>
                  <a:pt x="3920990" y="533608"/>
                  <a:pt x="3918254" y="542064"/>
                  <a:pt x="3915457" y="550894"/>
                </a:cubicBezTo>
                <a:cubicBezTo>
                  <a:pt x="3913964" y="555557"/>
                  <a:pt x="3913342" y="560593"/>
                  <a:pt x="3911539" y="564821"/>
                </a:cubicBezTo>
                <a:cubicBezTo>
                  <a:pt x="3910420" y="567619"/>
                  <a:pt x="3908741" y="569920"/>
                  <a:pt x="3907622" y="572718"/>
                </a:cubicBezTo>
                <a:cubicBezTo>
                  <a:pt x="3901839" y="587267"/>
                  <a:pt x="3897176" y="603371"/>
                  <a:pt x="3892575" y="618481"/>
                </a:cubicBezTo>
                <a:cubicBezTo>
                  <a:pt x="3890648" y="624698"/>
                  <a:pt x="3888098" y="630667"/>
                  <a:pt x="3886420" y="636823"/>
                </a:cubicBezTo>
                <a:cubicBezTo>
                  <a:pt x="3884554" y="643662"/>
                  <a:pt x="3883808" y="650626"/>
                  <a:pt x="3881943" y="657466"/>
                </a:cubicBezTo>
                <a:cubicBezTo>
                  <a:pt x="3881321" y="659828"/>
                  <a:pt x="3880326" y="661818"/>
                  <a:pt x="3879705" y="664181"/>
                </a:cubicBezTo>
                <a:cubicBezTo>
                  <a:pt x="3877777" y="671953"/>
                  <a:pt x="3875911" y="678730"/>
                  <a:pt x="3874109" y="685943"/>
                </a:cubicBezTo>
                <a:cubicBezTo>
                  <a:pt x="3871000" y="698254"/>
                  <a:pt x="3868326" y="711063"/>
                  <a:pt x="3864595" y="722814"/>
                </a:cubicBezTo>
                <a:cubicBezTo>
                  <a:pt x="3863787" y="725301"/>
                  <a:pt x="3862419" y="727602"/>
                  <a:pt x="3861798" y="730089"/>
                </a:cubicBezTo>
                <a:cubicBezTo>
                  <a:pt x="3859621" y="738669"/>
                  <a:pt x="3859310" y="747934"/>
                  <a:pt x="3855082" y="753530"/>
                </a:cubicBezTo>
                <a:lnTo>
                  <a:pt x="3854896" y="753530"/>
                </a:lnTo>
                <a:cubicBezTo>
                  <a:pt x="3854896" y="753530"/>
                  <a:pt x="3855020" y="752970"/>
                  <a:pt x="3855082" y="752784"/>
                </a:cubicBezTo>
                <a:lnTo>
                  <a:pt x="3855082" y="752473"/>
                </a:lnTo>
                <a:cubicBezTo>
                  <a:pt x="3855206" y="752162"/>
                  <a:pt x="3854957" y="751851"/>
                  <a:pt x="3854647" y="751789"/>
                </a:cubicBezTo>
                <a:cubicBezTo>
                  <a:pt x="3854336" y="751789"/>
                  <a:pt x="3854025" y="751975"/>
                  <a:pt x="3853963" y="752286"/>
                </a:cubicBezTo>
                <a:lnTo>
                  <a:pt x="3853963" y="752597"/>
                </a:lnTo>
                <a:cubicBezTo>
                  <a:pt x="3853963" y="752597"/>
                  <a:pt x="3853839" y="752908"/>
                  <a:pt x="3853839" y="753032"/>
                </a:cubicBezTo>
                <a:cubicBezTo>
                  <a:pt x="3853030" y="753654"/>
                  <a:pt x="3852781" y="754773"/>
                  <a:pt x="3852906" y="756266"/>
                </a:cubicBezTo>
                <a:lnTo>
                  <a:pt x="3852968" y="756266"/>
                </a:lnTo>
                <a:cubicBezTo>
                  <a:pt x="3852968" y="756266"/>
                  <a:pt x="3852844" y="756825"/>
                  <a:pt x="3852781" y="757074"/>
                </a:cubicBezTo>
                <a:lnTo>
                  <a:pt x="3852657" y="757509"/>
                </a:lnTo>
                <a:cubicBezTo>
                  <a:pt x="3852657" y="757509"/>
                  <a:pt x="3852657" y="757571"/>
                  <a:pt x="3852657" y="757634"/>
                </a:cubicBezTo>
                <a:cubicBezTo>
                  <a:pt x="3847870" y="776971"/>
                  <a:pt x="3843144" y="798360"/>
                  <a:pt x="3838854" y="820557"/>
                </a:cubicBezTo>
                <a:cubicBezTo>
                  <a:pt x="3837859" y="825656"/>
                  <a:pt x="3836989" y="828392"/>
                  <a:pt x="3836056" y="832247"/>
                </a:cubicBezTo>
                <a:cubicBezTo>
                  <a:pt x="3834190" y="840143"/>
                  <a:pt x="3833195" y="849532"/>
                  <a:pt x="3832139" y="857926"/>
                </a:cubicBezTo>
                <a:cubicBezTo>
                  <a:pt x="3831890" y="859978"/>
                  <a:pt x="3831703" y="862216"/>
                  <a:pt x="3831579" y="864081"/>
                </a:cubicBezTo>
                <a:cubicBezTo>
                  <a:pt x="3830833" y="877760"/>
                  <a:pt x="3828159" y="888331"/>
                  <a:pt x="3828781" y="902072"/>
                </a:cubicBezTo>
                <a:cubicBezTo>
                  <a:pt x="3828905" y="904745"/>
                  <a:pt x="3829092" y="908911"/>
                  <a:pt x="3829340" y="912145"/>
                </a:cubicBezTo>
                <a:cubicBezTo>
                  <a:pt x="3830647" y="928249"/>
                  <a:pt x="3836740" y="941554"/>
                  <a:pt x="3842149" y="952436"/>
                </a:cubicBezTo>
                <a:cubicBezTo>
                  <a:pt x="3843144" y="954301"/>
                  <a:pt x="3843455" y="956664"/>
                  <a:pt x="3844388" y="958529"/>
                </a:cubicBezTo>
                <a:cubicBezTo>
                  <a:pt x="3847745" y="965368"/>
                  <a:pt x="3852409" y="971462"/>
                  <a:pt x="3856139" y="978612"/>
                </a:cubicBezTo>
                <a:cubicBezTo>
                  <a:pt x="3864533" y="994654"/>
                  <a:pt x="3875787" y="1010447"/>
                  <a:pt x="3887415" y="1022199"/>
                </a:cubicBezTo>
                <a:cubicBezTo>
                  <a:pt x="3889342" y="1024126"/>
                  <a:pt x="3891021" y="1026613"/>
                  <a:pt x="3892451" y="1027732"/>
                </a:cubicBezTo>
                <a:cubicBezTo>
                  <a:pt x="3900658" y="1034385"/>
                  <a:pt x="3916078" y="1040292"/>
                  <a:pt x="3924846" y="1041101"/>
                </a:cubicBezTo>
                <a:cubicBezTo>
                  <a:pt x="3928762" y="1041536"/>
                  <a:pt x="3932679" y="1041598"/>
                  <a:pt x="3935478" y="1041660"/>
                </a:cubicBezTo>
                <a:cubicBezTo>
                  <a:pt x="3940763" y="1041847"/>
                  <a:pt x="3946608" y="1040106"/>
                  <a:pt x="3953323" y="1039422"/>
                </a:cubicBezTo>
                <a:cubicBezTo>
                  <a:pt x="3960908" y="1038738"/>
                  <a:pt x="3969675" y="1040230"/>
                  <a:pt x="3976203" y="1037743"/>
                </a:cubicBezTo>
                <a:cubicBezTo>
                  <a:pt x="3977945" y="1037121"/>
                  <a:pt x="3979437" y="1035132"/>
                  <a:pt x="3981240" y="1034385"/>
                </a:cubicBezTo>
                <a:cubicBezTo>
                  <a:pt x="3984536" y="1033080"/>
                  <a:pt x="3988950" y="1033080"/>
                  <a:pt x="3992432" y="1031587"/>
                </a:cubicBezTo>
                <a:cubicBezTo>
                  <a:pt x="3995914" y="1030219"/>
                  <a:pt x="3998214" y="1027359"/>
                  <a:pt x="4001945" y="1026613"/>
                </a:cubicBezTo>
                <a:cubicBezTo>
                  <a:pt x="4007728" y="1017411"/>
                  <a:pt x="4017800" y="1013121"/>
                  <a:pt x="4025386" y="1004851"/>
                </a:cubicBezTo>
                <a:cubicBezTo>
                  <a:pt x="4026940" y="1003110"/>
                  <a:pt x="4027749" y="1000872"/>
                  <a:pt x="4029303" y="999193"/>
                </a:cubicBezTo>
                <a:cubicBezTo>
                  <a:pt x="4031977" y="996395"/>
                  <a:pt x="4035645" y="993784"/>
                  <a:pt x="4038816" y="990861"/>
                </a:cubicBezTo>
                <a:cubicBezTo>
                  <a:pt x="4042112" y="987752"/>
                  <a:pt x="4044537" y="984084"/>
                  <a:pt x="4047770" y="981845"/>
                </a:cubicBezTo>
                <a:cubicBezTo>
                  <a:pt x="4051252" y="979483"/>
                  <a:pt x="4053925" y="977804"/>
                  <a:pt x="4056164" y="974571"/>
                </a:cubicBezTo>
                <a:cubicBezTo>
                  <a:pt x="4057283" y="974073"/>
                  <a:pt x="4058402" y="973452"/>
                  <a:pt x="4059521" y="972892"/>
                </a:cubicBezTo>
                <a:cubicBezTo>
                  <a:pt x="4063376" y="967234"/>
                  <a:pt x="4069905" y="964249"/>
                  <a:pt x="4072392" y="957285"/>
                </a:cubicBezTo>
                <a:cubicBezTo>
                  <a:pt x="4076061" y="954860"/>
                  <a:pt x="4077864" y="950508"/>
                  <a:pt x="4081346" y="947772"/>
                </a:cubicBezTo>
                <a:lnTo>
                  <a:pt x="4081346" y="945596"/>
                </a:lnTo>
                <a:cubicBezTo>
                  <a:pt x="4086071" y="941928"/>
                  <a:pt x="4088185" y="936145"/>
                  <a:pt x="4091978" y="931668"/>
                </a:cubicBezTo>
                <a:cubicBezTo>
                  <a:pt x="4093408" y="929865"/>
                  <a:pt x="4095957" y="928435"/>
                  <a:pt x="4097574" y="926570"/>
                </a:cubicBezTo>
                <a:cubicBezTo>
                  <a:pt x="4104849" y="918300"/>
                  <a:pt x="4112124" y="910030"/>
                  <a:pt x="4119336" y="902569"/>
                </a:cubicBezTo>
                <a:cubicBezTo>
                  <a:pt x="4123005" y="898776"/>
                  <a:pt x="4125616" y="894611"/>
                  <a:pt x="4129969" y="892496"/>
                </a:cubicBezTo>
                <a:cubicBezTo>
                  <a:pt x="4135626" y="883419"/>
                  <a:pt x="4144643" y="877823"/>
                  <a:pt x="4148932" y="867377"/>
                </a:cubicBezTo>
                <a:cubicBezTo>
                  <a:pt x="4155896" y="862589"/>
                  <a:pt x="4159627" y="854630"/>
                  <a:pt x="4166218" y="849532"/>
                </a:cubicBezTo>
                <a:cubicBezTo>
                  <a:pt x="4165783" y="847853"/>
                  <a:pt x="4167151" y="847915"/>
                  <a:pt x="4166777" y="846174"/>
                </a:cubicBezTo>
                <a:cubicBezTo>
                  <a:pt x="4171690" y="842755"/>
                  <a:pt x="4175171" y="837842"/>
                  <a:pt x="4177970" y="832247"/>
                </a:cubicBezTo>
                <a:lnTo>
                  <a:pt x="4177970" y="832247"/>
                </a:lnTo>
                <a:cubicBezTo>
                  <a:pt x="4178653" y="831687"/>
                  <a:pt x="4179151" y="831065"/>
                  <a:pt x="4179648" y="830443"/>
                </a:cubicBezTo>
                <a:cubicBezTo>
                  <a:pt x="4179834" y="830257"/>
                  <a:pt x="4179959" y="830008"/>
                  <a:pt x="4180146" y="829822"/>
                </a:cubicBezTo>
                <a:cubicBezTo>
                  <a:pt x="4180457" y="829449"/>
                  <a:pt x="4180457" y="828827"/>
                  <a:pt x="4180021" y="828516"/>
                </a:cubicBezTo>
                <a:cubicBezTo>
                  <a:pt x="4179648" y="828205"/>
                  <a:pt x="4179026" y="828205"/>
                  <a:pt x="4178716" y="828640"/>
                </a:cubicBezTo>
                <a:cubicBezTo>
                  <a:pt x="4178529" y="828827"/>
                  <a:pt x="4178342" y="829076"/>
                  <a:pt x="4178156" y="829324"/>
                </a:cubicBezTo>
                <a:cubicBezTo>
                  <a:pt x="4177783" y="829822"/>
                  <a:pt x="4177348" y="830319"/>
                  <a:pt x="4176912" y="830692"/>
                </a:cubicBezTo>
                <a:cubicBezTo>
                  <a:pt x="4171565" y="834298"/>
                  <a:pt x="4169327" y="841014"/>
                  <a:pt x="4163482" y="843998"/>
                </a:cubicBezTo>
                <a:cubicBezTo>
                  <a:pt x="4161741" y="844309"/>
                  <a:pt x="4161990" y="842071"/>
                  <a:pt x="4160684" y="843438"/>
                </a:cubicBezTo>
                <a:cubicBezTo>
                  <a:pt x="4157824" y="845801"/>
                  <a:pt x="4156145" y="849407"/>
                  <a:pt x="4152850" y="851335"/>
                </a:cubicBezTo>
                <a:cubicBezTo>
                  <a:pt x="4152912" y="847418"/>
                  <a:pt x="4156891" y="845926"/>
                  <a:pt x="4159005" y="843438"/>
                </a:cubicBezTo>
                <a:cubicBezTo>
                  <a:pt x="4161555" y="840516"/>
                  <a:pt x="4162985" y="836723"/>
                  <a:pt x="4166840" y="835604"/>
                </a:cubicBezTo>
                <a:cubicBezTo>
                  <a:pt x="4171938" y="826215"/>
                  <a:pt x="4180767" y="820557"/>
                  <a:pt x="4186923" y="812163"/>
                </a:cubicBezTo>
                <a:lnTo>
                  <a:pt x="4186737" y="811977"/>
                </a:lnTo>
                <a:cubicBezTo>
                  <a:pt x="4190467" y="808308"/>
                  <a:pt x="4194135" y="804391"/>
                  <a:pt x="4197679" y="800660"/>
                </a:cubicBezTo>
                <a:lnTo>
                  <a:pt x="4198923" y="799292"/>
                </a:lnTo>
                <a:cubicBezTo>
                  <a:pt x="4198923" y="799292"/>
                  <a:pt x="4199172" y="798484"/>
                  <a:pt x="4198923" y="798235"/>
                </a:cubicBezTo>
                <a:cubicBezTo>
                  <a:pt x="4198612" y="797925"/>
                  <a:pt x="4198115" y="797925"/>
                  <a:pt x="4197866" y="798235"/>
                </a:cubicBezTo>
                <a:lnTo>
                  <a:pt x="4196623" y="799603"/>
                </a:lnTo>
                <a:cubicBezTo>
                  <a:pt x="4193203" y="803272"/>
                  <a:pt x="4189659" y="807003"/>
                  <a:pt x="4186052" y="810547"/>
                </a:cubicBezTo>
                <a:lnTo>
                  <a:pt x="4183628" y="810547"/>
                </a:lnTo>
                <a:cubicBezTo>
                  <a:pt x="4180580" y="815334"/>
                  <a:pt x="4174861" y="817448"/>
                  <a:pt x="4173555" y="823977"/>
                </a:cubicBezTo>
                <a:cubicBezTo>
                  <a:pt x="4171752" y="824785"/>
                  <a:pt x="4170446" y="826029"/>
                  <a:pt x="4168518" y="826775"/>
                </a:cubicBezTo>
                <a:cubicBezTo>
                  <a:pt x="4167710" y="828702"/>
                  <a:pt x="4165969" y="829759"/>
                  <a:pt x="4164601" y="831252"/>
                </a:cubicBezTo>
                <a:cubicBezTo>
                  <a:pt x="4163296" y="832184"/>
                  <a:pt x="4161804" y="835853"/>
                  <a:pt x="4160125" y="834609"/>
                </a:cubicBezTo>
                <a:cubicBezTo>
                  <a:pt x="4165534" y="827086"/>
                  <a:pt x="4172622" y="821303"/>
                  <a:pt x="4177970" y="813966"/>
                </a:cubicBezTo>
                <a:lnTo>
                  <a:pt x="4177907" y="813966"/>
                </a:lnTo>
                <a:cubicBezTo>
                  <a:pt x="4179711" y="812039"/>
                  <a:pt x="4181389" y="810049"/>
                  <a:pt x="4182943" y="808060"/>
                </a:cubicBezTo>
                <a:cubicBezTo>
                  <a:pt x="4184996" y="805510"/>
                  <a:pt x="4187172" y="802837"/>
                  <a:pt x="4189659" y="800598"/>
                </a:cubicBezTo>
                <a:cubicBezTo>
                  <a:pt x="4190032" y="800225"/>
                  <a:pt x="4190032" y="799666"/>
                  <a:pt x="4189659" y="799292"/>
                </a:cubicBezTo>
                <a:cubicBezTo>
                  <a:pt x="4189348" y="798919"/>
                  <a:pt x="4188726" y="798919"/>
                  <a:pt x="4188353" y="799230"/>
                </a:cubicBezTo>
                <a:cubicBezTo>
                  <a:pt x="4185742" y="801593"/>
                  <a:pt x="4183566" y="804329"/>
                  <a:pt x="4181451" y="806940"/>
                </a:cubicBezTo>
                <a:cubicBezTo>
                  <a:pt x="4179834" y="808992"/>
                  <a:pt x="4178094" y="811044"/>
                  <a:pt x="4176291" y="812971"/>
                </a:cubicBezTo>
                <a:cubicBezTo>
                  <a:pt x="4176291" y="812971"/>
                  <a:pt x="4176291" y="812971"/>
                  <a:pt x="4176291" y="812971"/>
                </a:cubicBezTo>
                <a:lnTo>
                  <a:pt x="4176228" y="812971"/>
                </a:lnTo>
                <a:cubicBezTo>
                  <a:pt x="4172311" y="812723"/>
                  <a:pt x="4176415" y="810982"/>
                  <a:pt x="4176228" y="809552"/>
                </a:cubicBezTo>
                <a:lnTo>
                  <a:pt x="4175917" y="809179"/>
                </a:lnTo>
                <a:cubicBezTo>
                  <a:pt x="4175917" y="809179"/>
                  <a:pt x="4175917" y="809179"/>
                  <a:pt x="4175917" y="809179"/>
                </a:cubicBezTo>
                <a:cubicBezTo>
                  <a:pt x="4183876" y="800412"/>
                  <a:pt x="4192208" y="791769"/>
                  <a:pt x="4200291" y="783437"/>
                </a:cubicBezTo>
                <a:cubicBezTo>
                  <a:pt x="4200478" y="783251"/>
                  <a:pt x="4200478" y="782878"/>
                  <a:pt x="4200291" y="782691"/>
                </a:cubicBezTo>
                <a:cubicBezTo>
                  <a:pt x="4200042" y="782505"/>
                  <a:pt x="4199732" y="782505"/>
                  <a:pt x="4199483" y="782691"/>
                </a:cubicBezTo>
                <a:cubicBezTo>
                  <a:pt x="4191462" y="790961"/>
                  <a:pt x="4183192" y="799541"/>
                  <a:pt x="4175233" y="808246"/>
                </a:cubicBezTo>
                <a:lnTo>
                  <a:pt x="4175047" y="807811"/>
                </a:lnTo>
                <a:cubicBezTo>
                  <a:pt x="4168643" y="814091"/>
                  <a:pt x="4163980" y="822049"/>
                  <a:pt x="4156083" y="826837"/>
                </a:cubicBezTo>
                <a:cubicBezTo>
                  <a:pt x="4154094" y="831065"/>
                  <a:pt x="4151731" y="833677"/>
                  <a:pt x="4148808" y="836848"/>
                </a:cubicBezTo>
                <a:cubicBezTo>
                  <a:pt x="4147130" y="838713"/>
                  <a:pt x="4145264" y="841138"/>
                  <a:pt x="4143772" y="842444"/>
                </a:cubicBezTo>
                <a:cubicBezTo>
                  <a:pt x="4143088" y="843128"/>
                  <a:pt x="4141347" y="842879"/>
                  <a:pt x="4140414" y="843563"/>
                </a:cubicBezTo>
                <a:cubicBezTo>
                  <a:pt x="4139358" y="844433"/>
                  <a:pt x="4140165" y="847107"/>
                  <a:pt x="4138176" y="845801"/>
                </a:cubicBezTo>
                <a:cubicBezTo>
                  <a:pt x="4137056" y="844433"/>
                  <a:pt x="4139606" y="843314"/>
                  <a:pt x="4138176" y="841387"/>
                </a:cubicBezTo>
                <a:cubicBezTo>
                  <a:pt x="4140041" y="840392"/>
                  <a:pt x="4140788" y="838340"/>
                  <a:pt x="4142093" y="836848"/>
                </a:cubicBezTo>
                <a:cubicBezTo>
                  <a:pt x="4143710" y="837034"/>
                  <a:pt x="4143834" y="835604"/>
                  <a:pt x="4145451" y="835728"/>
                </a:cubicBezTo>
                <a:cubicBezTo>
                  <a:pt x="4152290" y="827708"/>
                  <a:pt x="4158943" y="819562"/>
                  <a:pt x="4166653" y="812288"/>
                </a:cubicBezTo>
                <a:cubicBezTo>
                  <a:pt x="4166653" y="810733"/>
                  <a:pt x="4167648" y="809987"/>
                  <a:pt x="4167772" y="808370"/>
                </a:cubicBezTo>
                <a:cubicBezTo>
                  <a:pt x="4169451" y="807562"/>
                  <a:pt x="4169948" y="808557"/>
                  <a:pt x="4171130" y="807811"/>
                </a:cubicBezTo>
                <a:cubicBezTo>
                  <a:pt x="4173555" y="802401"/>
                  <a:pt x="4178778" y="799852"/>
                  <a:pt x="4181762" y="795002"/>
                </a:cubicBezTo>
                <a:lnTo>
                  <a:pt x="4181576" y="794878"/>
                </a:lnTo>
                <a:cubicBezTo>
                  <a:pt x="4182571" y="794256"/>
                  <a:pt x="4183379" y="793386"/>
                  <a:pt x="4184125" y="792577"/>
                </a:cubicBezTo>
                <a:cubicBezTo>
                  <a:pt x="4184436" y="792204"/>
                  <a:pt x="4184809" y="791769"/>
                  <a:pt x="4185120" y="791458"/>
                </a:cubicBezTo>
                <a:cubicBezTo>
                  <a:pt x="4185431" y="791147"/>
                  <a:pt x="4185431" y="790650"/>
                  <a:pt x="4185120" y="790339"/>
                </a:cubicBezTo>
                <a:cubicBezTo>
                  <a:pt x="4184809" y="790028"/>
                  <a:pt x="4184312" y="790028"/>
                  <a:pt x="4184001" y="790339"/>
                </a:cubicBezTo>
                <a:cubicBezTo>
                  <a:pt x="4183628" y="790712"/>
                  <a:pt x="4183254" y="791147"/>
                  <a:pt x="4182882" y="791582"/>
                </a:cubicBezTo>
                <a:cubicBezTo>
                  <a:pt x="4182197" y="792391"/>
                  <a:pt x="4181513" y="793137"/>
                  <a:pt x="4180705" y="793634"/>
                </a:cubicBezTo>
                <a:cubicBezTo>
                  <a:pt x="4173182" y="795686"/>
                  <a:pt x="4170757" y="802961"/>
                  <a:pt x="4164975" y="806878"/>
                </a:cubicBezTo>
                <a:cubicBezTo>
                  <a:pt x="4164229" y="806692"/>
                  <a:pt x="4163917" y="806070"/>
                  <a:pt x="4162736" y="806319"/>
                </a:cubicBezTo>
                <a:cubicBezTo>
                  <a:pt x="4161430" y="810422"/>
                  <a:pt x="4156954" y="814339"/>
                  <a:pt x="4154342" y="815210"/>
                </a:cubicBezTo>
                <a:cubicBezTo>
                  <a:pt x="4154342" y="814526"/>
                  <a:pt x="4155088" y="814464"/>
                  <a:pt x="4154902" y="813593"/>
                </a:cubicBezTo>
                <a:lnTo>
                  <a:pt x="4154777" y="813593"/>
                </a:lnTo>
                <a:cubicBezTo>
                  <a:pt x="4157264" y="810671"/>
                  <a:pt x="4159938" y="807935"/>
                  <a:pt x="4162612" y="805324"/>
                </a:cubicBezTo>
                <a:cubicBezTo>
                  <a:pt x="4164601" y="803334"/>
                  <a:pt x="4166653" y="801282"/>
                  <a:pt x="4168581" y="799230"/>
                </a:cubicBezTo>
                <a:cubicBezTo>
                  <a:pt x="4168830" y="798919"/>
                  <a:pt x="4168830" y="798484"/>
                  <a:pt x="4168581" y="798235"/>
                </a:cubicBezTo>
                <a:cubicBezTo>
                  <a:pt x="4168269" y="797987"/>
                  <a:pt x="4167835" y="797987"/>
                  <a:pt x="4167586" y="798235"/>
                </a:cubicBezTo>
                <a:cubicBezTo>
                  <a:pt x="4165721" y="800287"/>
                  <a:pt x="4163668" y="802339"/>
                  <a:pt x="4161679" y="804329"/>
                </a:cubicBezTo>
                <a:cubicBezTo>
                  <a:pt x="4159067" y="806940"/>
                  <a:pt x="4156394" y="809614"/>
                  <a:pt x="4153907" y="812474"/>
                </a:cubicBezTo>
                <a:lnTo>
                  <a:pt x="4153907" y="812350"/>
                </a:lnTo>
                <a:cubicBezTo>
                  <a:pt x="4151108" y="813904"/>
                  <a:pt x="4150300" y="817386"/>
                  <a:pt x="4146632" y="817946"/>
                </a:cubicBezTo>
                <a:cubicBezTo>
                  <a:pt x="4157513" y="802464"/>
                  <a:pt x="4172995" y="791520"/>
                  <a:pt x="4184063" y="776100"/>
                </a:cubicBezTo>
                <a:lnTo>
                  <a:pt x="4183628" y="775914"/>
                </a:lnTo>
                <a:cubicBezTo>
                  <a:pt x="4184933" y="774546"/>
                  <a:pt x="4186239" y="773116"/>
                  <a:pt x="4187607" y="771748"/>
                </a:cubicBezTo>
                <a:cubicBezTo>
                  <a:pt x="4191400" y="767769"/>
                  <a:pt x="4195317" y="763727"/>
                  <a:pt x="4198674" y="759375"/>
                </a:cubicBezTo>
                <a:cubicBezTo>
                  <a:pt x="4198861" y="759126"/>
                  <a:pt x="4198799" y="758815"/>
                  <a:pt x="4198612" y="758628"/>
                </a:cubicBezTo>
                <a:cubicBezTo>
                  <a:pt x="4198364" y="758442"/>
                  <a:pt x="4198053" y="758504"/>
                  <a:pt x="4197866" y="758691"/>
                </a:cubicBezTo>
                <a:cubicBezTo>
                  <a:pt x="4194509" y="762981"/>
                  <a:pt x="4190654" y="767022"/>
                  <a:pt x="4186860" y="770940"/>
                </a:cubicBezTo>
                <a:cubicBezTo>
                  <a:pt x="4185493" y="772370"/>
                  <a:pt x="4184125" y="773800"/>
                  <a:pt x="4182757" y="775292"/>
                </a:cubicBezTo>
                <a:lnTo>
                  <a:pt x="4182384" y="774981"/>
                </a:lnTo>
                <a:cubicBezTo>
                  <a:pt x="4181016" y="775292"/>
                  <a:pt x="4181203" y="777095"/>
                  <a:pt x="4179026" y="776598"/>
                </a:cubicBezTo>
                <a:cubicBezTo>
                  <a:pt x="4180519" y="771126"/>
                  <a:pt x="4188477" y="769385"/>
                  <a:pt x="4187421" y="763167"/>
                </a:cubicBezTo>
                <a:cubicBezTo>
                  <a:pt x="4184374" y="763727"/>
                  <a:pt x="4183503" y="769385"/>
                  <a:pt x="4180705" y="768266"/>
                </a:cubicBezTo>
                <a:cubicBezTo>
                  <a:pt x="4182011" y="764597"/>
                  <a:pt x="4187980" y="762919"/>
                  <a:pt x="4186860" y="758691"/>
                </a:cubicBezTo>
                <a:cubicBezTo>
                  <a:pt x="4178218" y="761862"/>
                  <a:pt x="4173928" y="769261"/>
                  <a:pt x="4165659" y="772618"/>
                </a:cubicBezTo>
                <a:lnTo>
                  <a:pt x="4165659" y="771561"/>
                </a:lnTo>
                <a:lnTo>
                  <a:pt x="4165596" y="771561"/>
                </a:lnTo>
                <a:cubicBezTo>
                  <a:pt x="4167523" y="769696"/>
                  <a:pt x="4169389" y="767706"/>
                  <a:pt x="4171130" y="765717"/>
                </a:cubicBezTo>
                <a:cubicBezTo>
                  <a:pt x="4173306" y="763292"/>
                  <a:pt x="4175482" y="760805"/>
                  <a:pt x="4177907" y="758691"/>
                </a:cubicBezTo>
                <a:cubicBezTo>
                  <a:pt x="4178094" y="758566"/>
                  <a:pt x="4178094" y="758318"/>
                  <a:pt x="4177907" y="758131"/>
                </a:cubicBezTo>
                <a:cubicBezTo>
                  <a:pt x="4177783" y="757945"/>
                  <a:pt x="4177534" y="757945"/>
                  <a:pt x="4177348" y="758131"/>
                </a:cubicBezTo>
                <a:cubicBezTo>
                  <a:pt x="4174923" y="760307"/>
                  <a:pt x="4172685" y="762794"/>
                  <a:pt x="4170508" y="765219"/>
                </a:cubicBezTo>
                <a:cubicBezTo>
                  <a:pt x="4168767" y="767147"/>
                  <a:pt x="4166964" y="769199"/>
                  <a:pt x="4165036" y="771002"/>
                </a:cubicBezTo>
                <a:cubicBezTo>
                  <a:pt x="4161990" y="773364"/>
                  <a:pt x="4159005" y="775727"/>
                  <a:pt x="4155586" y="777593"/>
                </a:cubicBezTo>
                <a:cubicBezTo>
                  <a:pt x="4157700" y="772805"/>
                  <a:pt x="4163793" y="772059"/>
                  <a:pt x="4163980" y="765344"/>
                </a:cubicBezTo>
                <a:cubicBezTo>
                  <a:pt x="4160809" y="765717"/>
                  <a:pt x="4159565" y="770940"/>
                  <a:pt x="4157264" y="770318"/>
                </a:cubicBezTo>
                <a:cubicBezTo>
                  <a:pt x="4158072" y="765965"/>
                  <a:pt x="4163358" y="766028"/>
                  <a:pt x="4163420" y="760867"/>
                </a:cubicBezTo>
                <a:cubicBezTo>
                  <a:pt x="4156891" y="762856"/>
                  <a:pt x="4152539" y="767085"/>
                  <a:pt x="4148373" y="771499"/>
                </a:cubicBezTo>
                <a:cubicBezTo>
                  <a:pt x="4145948" y="771375"/>
                  <a:pt x="4144643" y="773427"/>
                  <a:pt x="4142777" y="774235"/>
                </a:cubicBezTo>
                <a:cubicBezTo>
                  <a:pt x="4141409" y="774857"/>
                  <a:pt x="4139606" y="774795"/>
                  <a:pt x="4138300" y="775416"/>
                </a:cubicBezTo>
                <a:cubicBezTo>
                  <a:pt x="4131212" y="778650"/>
                  <a:pt x="4127792" y="786484"/>
                  <a:pt x="4121574" y="790401"/>
                </a:cubicBezTo>
                <a:lnTo>
                  <a:pt x="4119336" y="790401"/>
                </a:lnTo>
                <a:cubicBezTo>
                  <a:pt x="4110009" y="800163"/>
                  <a:pt x="4101553" y="810547"/>
                  <a:pt x="4091418" y="819438"/>
                </a:cubicBezTo>
                <a:lnTo>
                  <a:pt x="4088621" y="819438"/>
                </a:lnTo>
                <a:cubicBezTo>
                  <a:pt x="4084952" y="821365"/>
                  <a:pt x="4083398" y="824785"/>
                  <a:pt x="4080786" y="827335"/>
                </a:cubicBezTo>
                <a:cubicBezTo>
                  <a:pt x="4079045" y="828951"/>
                  <a:pt x="4076372" y="829822"/>
                  <a:pt x="4074631" y="831252"/>
                </a:cubicBezTo>
                <a:cubicBezTo>
                  <a:pt x="4072268" y="833117"/>
                  <a:pt x="4071024" y="836723"/>
                  <a:pt x="4067356" y="836226"/>
                </a:cubicBezTo>
                <a:cubicBezTo>
                  <a:pt x="4065304" y="839521"/>
                  <a:pt x="4061760" y="840765"/>
                  <a:pt x="4058962" y="843501"/>
                </a:cubicBezTo>
                <a:cubicBezTo>
                  <a:pt x="4056724" y="845739"/>
                  <a:pt x="4055169" y="849097"/>
                  <a:pt x="4052806" y="851397"/>
                </a:cubicBezTo>
                <a:cubicBezTo>
                  <a:pt x="4048268" y="855750"/>
                  <a:pt x="4042547" y="859107"/>
                  <a:pt x="4039997" y="865325"/>
                </a:cubicBezTo>
                <a:cubicBezTo>
                  <a:pt x="4038195" y="864828"/>
                  <a:pt x="4038257" y="866195"/>
                  <a:pt x="4037200" y="866444"/>
                </a:cubicBezTo>
                <a:cubicBezTo>
                  <a:pt x="4032102" y="872848"/>
                  <a:pt x="4025075" y="877263"/>
                  <a:pt x="4019914" y="883729"/>
                </a:cubicBezTo>
                <a:cubicBezTo>
                  <a:pt x="4016743" y="887647"/>
                  <a:pt x="4015064" y="893056"/>
                  <a:pt x="4010401" y="894859"/>
                </a:cubicBezTo>
                <a:cubicBezTo>
                  <a:pt x="4010401" y="896725"/>
                  <a:pt x="4008598" y="896787"/>
                  <a:pt x="4008723" y="898776"/>
                </a:cubicBezTo>
                <a:cubicBezTo>
                  <a:pt x="3999644" y="905492"/>
                  <a:pt x="3993551" y="914072"/>
                  <a:pt x="3984722" y="921160"/>
                </a:cubicBezTo>
                <a:cubicBezTo>
                  <a:pt x="3980556" y="924456"/>
                  <a:pt x="3977572" y="927440"/>
                  <a:pt x="3973592" y="930611"/>
                </a:cubicBezTo>
                <a:cubicBezTo>
                  <a:pt x="3971789" y="932041"/>
                  <a:pt x="3969675" y="932725"/>
                  <a:pt x="3967996" y="933969"/>
                </a:cubicBezTo>
                <a:cubicBezTo>
                  <a:pt x="3965012" y="936269"/>
                  <a:pt x="3962276" y="939565"/>
                  <a:pt x="3959043" y="941803"/>
                </a:cubicBezTo>
                <a:cubicBezTo>
                  <a:pt x="3954131" y="945347"/>
                  <a:pt x="3948038" y="948270"/>
                  <a:pt x="3942317" y="950757"/>
                </a:cubicBezTo>
                <a:cubicBezTo>
                  <a:pt x="3939892" y="951876"/>
                  <a:pt x="3937778" y="953368"/>
                  <a:pt x="3936161" y="953617"/>
                </a:cubicBezTo>
                <a:cubicBezTo>
                  <a:pt x="3929135" y="954550"/>
                  <a:pt x="3919435" y="952187"/>
                  <a:pt x="3914399" y="948518"/>
                </a:cubicBezTo>
                <a:cubicBezTo>
                  <a:pt x="3911353" y="907046"/>
                  <a:pt x="3921114" y="865698"/>
                  <a:pt x="3927270" y="828018"/>
                </a:cubicBezTo>
                <a:cubicBezTo>
                  <a:pt x="3931871" y="827272"/>
                  <a:pt x="3931623" y="825034"/>
                  <a:pt x="3936783" y="825158"/>
                </a:cubicBezTo>
                <a:cubicBezTo>
                  <a:pt x="3956307" y="802464"/>
                  <a:pt x="3973219" y="777157"/>
                  <a:pt x="3991500" y="753157"/>
                </a:cubicBezTo>
                <a:lnTo>
                  <a:pt x="3991500" y="749240"/>
                </a:lnTo>
                <a:cubicBezTo>
                  <a:pt x="4005241" y="733136"/>
                  <a:pt x="4018484" y="716286"/>
                  <a:pt x="4033345" y="701301"/>
                </a:cubicBezTo>
                <a:cubicBezTo>
                  <a:pt x="4034899" y="697322"/>
                  <a:pt x="4037572" y="694648"/>
                  <a:pt x="4040060" y="692285"/>
                </a:cubicBezTo>
                <a:cubicBezTo>
                  <a:pt x="4047210" y="685694"/>
                  <a:pt x="4053428" y="677860"/>
                  <a:pt x="4059583" y="671145"/>
                </a:cubicBezTo>
                <a:cubicBezTo>
                  <a:pt x="4063004" y="667352"/>
                  <a:pt x="4067356" y="663621"/>
                  <a:pt x="4070216" y="659953"/>
                </a:cubicBezTo>
                <a:cubicBezTo>
                  <a:pt x="4070962" y="658896"/>
                  <a:pt x="4071024" y="657528"/>
                  <a:pt x="4071895" y="656595"/>
                </a:cubicBezTo>
                <a:cubicBezTo>
                  <a:pt x="4076931" y="651061"/>
                  <a:pt x="4084206" y="647580"/>
                  <a:pt x="4088621" y="641486"/>
                </a:cubicBezTo>
                <a:cubicBezTo>
                  <a:pt x="4089429" y="642170"/>
                  <a:pt x="4090051" y="642170"/>
                  <a:pt x="4090859" y="641486"/>
                </a:cubicBezTo>
                <a:cubicBezTo>
                  <a:pt x="4106528" y="625196"/>
                  <a:pt x="4121823" y="608470"/>
                  <a:pt x="4138860" y="593547"/>
                </a:cubicBezTo>
                <a:cubicBezTo>
                  <a:pt x="4138797" y="591433"/>
                  <a:pt x="4138238" y="591931"/>
                  <a:pt x="4138860" y="590190"/>
                </a:cubicBezTo>
                <a:cubicBezTo>
                  <a:pt x="4144828" y="583972"/>
                  <a:pt x="4149679" y="576822"/>
                  <a:pt x="4156705" y="571723"/>
                </a:cubicBezTo>
                <a:cubicBezTo>
                  <a:pt x="4160497" y="565692"/>
                  <a:pt x="4164539" y="559847"/>
                  <a:pt x="4170073" y="555619"/>
                </a:cubicBezTo>
                <a:cubicBezTo>
                  <a:pt x="4175607" y="547412"/>
                  <a:pt x="4182011" y="539950"/>
                  <a:pt x="4187358" y="532116"/>
                </a:cubicBezTo>
                <a:cubicBezTo>
                  <a:pt x="4190902" y="527080"/>
                  <a:pt x="4193949" y="521919"/>
                  <a:pt x="4197431" y="517131"/>
                </a:cubicBezTo>
                <a:cubicBezTo>
                  <a:pt x="4202841" y="509483"/>
                  <a:pt x="4209742" y="501400"/>
                  <a:pt x="4214157" y="493628"/>
                </a:cubicBezTo>
                <a:cubicBezTo>
                  <a:pt x="4216147" y="490146"/>
                  <a:pt x="4217949" y="486664"/>
                  <a:pt x="4219753" y="482996"/>
                </a:cubicBezTo>
                <a:lnTo>
                  <a:pt x="4219628" y="482623"/>
                </a:lnTo>
                <a:cubicBezTo>
                  <a:pt x="4219628" y="482623"/>
                  <a:pt x="4219815" y="482623"/>
                  <a:pt x="4219877" y="482498"/>
                </a:cubicBezTo>
                <a:cubicBezTo>
                  <a:pt x="4222115" y="479203"/>
                  <a:pt x="4224167" y="475659"/>
                  <a:pt x="4226095" y="472301"/>
                </a:cubicBezTo>
                <a:cubicBezTo>
                  <a:pt x="4228333" y="468446"/>
                  <a:pt x="4230634" y="464405"/>
                  <a:pt x="4233245" y="460736"/>
                </a:cubicBezTo>
                <a:cubicBezTo>
                  <a:pt x="4233431" y="460488"/>
                  <a:pt x="4233370" y="460177"/>
                  <a:pt x="4233121" y="459990"/>
                </a:cubicBezTo>
                <a:cubicBezTo>
                  <a:pt x="4232872" y="459804"/>
                  <a:pt x="4232562" y="459866"/>
                  <a:pt x="4232375" y="460115"/>
                </a:cubicBezTo>
                <a:cubicBezTo>
                  <a:pt x="4229701" y="463845"/>
                  <a:pt x="4227400" y="467887"/>
                  <a:pt x="4225162" y="471742"/>
                </a:cubicBezTo>
                <a:cubicBezTo>
                  <a:pt x="4223297" y="474975"/>
                  <a:pt x="4221369" y="478333"/>
                  <a:pt x="4219256" y="481504"/>
                </a:cubicBezTo>
                <a:lnTo>
                  <a:pt x="4219256" y="481317"/>
                </a:lnTo>
                <a:cubicBezTo>
                  <a:pt x="4211669" y="490768"/>
                  <a:pt x="4204395" y="500406"/>
                  <a:pt x="4198550" y="511473"/>
                </a:cubicBezTo>
                <a:cubicBezTo>
                  <a:pt x="4197369" y="512219"/>
                  <a:pt x="4196374" y="513028"/>
                  <a:pt x="4195193" y="513774"/>
                </a:cubicBezTo>
                <a:cubicBezTo>
                  <a:pt x="4194011" y="517069"/>
                  <a:pt x="4190529" y="519991"/>
                  <a:pt x="4187918" y="523225"/>
                </a:cubicBezTo>
                <a:cubicBezTo>
                  <a:pt x="4185742" y="525960"/>
                  <a:pt x="4183441" y="532365"/>
                  <a:pt x="4178965" y="529380"/>
                </a:cubicBezTo>
                <a:cubicBezTo>
                  <a:pt x="4179337" y="527017"/>
                  <a:pt x="4181762" y="526644"/>
                  <a:pt x="4184001" y="526023"/>
                </a:cubicBezTo>
                <a:cubicBezTo>
                  <a:pt x="4184374" y="524344"/>
                  <a:pt x="4183068" y="524406"/>
                  <a:pt x="4183441" y="522665"/>
                </a:cubicBezTo>
                <a:cubicBezTo>
                  <a:pt x="4187793" y="516820"/>
                  <a:pt x="4191462" y="510292"/>
                  <a:pt x="4196810" y="505380"/>
                </a:cubicBezTo>
                <a:cubicBezTo>
                  <a:pt x="4200851" y="496986"/>
                  <a:pt x="4206633" y="490333"/>
                  <a:pt x="4210737" y="482001"/>
                </a:cubicBezTo>
                <a:cubicBezTo>
                  <a:pt x="4210923" y="480198"/>
                  <a:pt x="4209121" y="483369"/>
                  <a:pt x="4209058" y="481379"/>
                </a:cubicBezTo>
                <a:cubicBezTo>
                  <a:pt x="4211732" y="475659"/>
                  <a:pt x="4215463" y="471058"/>
                  <a:pt x="4218572" y="465773"/>
                </a:cubicBezTo>
                <a:cubicBezTo>
                  <a:pt x="4219939" y="465835"/>
                  <a:pt x="4220312" y="466830"/>
                  <a:pt x="4221369" y="465773"/>
                </a:cubicBezTo>
                <a:cubicBezTo>
                  <a:pt x="4222862" y="462664"/>
                  <a:pt x="4224540" y="459679"/>
                  <a:pt x="4225846" y="456260"/>
                </a:cubicBezTo>
                <a:cubicBezTo>
                  <a:pt x="4225846" y="454705"/>
                  <a:pt x="4224292" y="457627"/>
                  <a:pt x="4224727" y="455140"/>
                </a:cubicBezTo>
                <a:cubicBezTo>
                  <a:pt x="4226406" y="455140"/>
                  <a:pt x="4226095" y="453213"/>
                  <a:pt x="4226406" y="451783"/>
                </a:cubicBezTo>
                <a:cubicBezTo>
                  <a:pt x="4226779" y="451161"/>
                  <a:pt x="4227090" y="450539"/>
                  <a:pt x="4227338" y="449917"/>
                </a:cubicBezTo>
                <a:cubicBezTo>
                  <a:pt x="4227338" y="449793"/>
                  <a:pt x="4227463" y="449669"/>
                  <a:pt x="4227463" y="449482"/>
                </a:cubicBezTo>
                <a:lnTo>
                  <a:pt x="4227463" y="449482"/>
                </a:lnTo>
                <a:cubicBezTo>
                  <a:pt x="4228520" y="448425"/>
                  <a:pt x="4229266" y="446871"/>
                  <a:pt x="4229701" y="445068"/>
                </a:cubicBezTo>
                <a:lnTo>
                  <a:pt x="4229701" y="444943"/>
                </a:lnTo>
                <a:cubicBezTo>
                  <a:pt x="4229701" y="444943"/>
                  <a:pt x="4229763" y="444943"/>
                  <a:pt x="4229825" y="444943"/>
                </a:cubicBezTo>
                <a:lnTo>
                  <a:pt x="4230012" y="444943"/>
                </a:lnTo>
                <a:cubicBezTo>
                  <a:pt x="4230012" y="444943"/>
                  <a:pt x="4230137" y="444695"/>
                  <a:pt x="4230137" y="444695"/>
                </a:cubicBezTo>
                <a:cubicBezTo>
                  <a:pt x="4230945" y="443078"/>
                  <a:pt x="4231877" y="441586"/>
                  <a:pt x="4232810" y="440093"/>
                </a:cubicBezTo>
                <a:cubicBezTo>
                  <a:pt x="4233929" y="438290"/>
                  <a:pt x="4235110" y="436425"/>
                  <a:pt x="4235981" y="434435"/>
                </a:cubicBezTo>
                <a:cubicBezTo>
                  <a:pt x="4236105" y="434187"/>
                  <a:pt x="4235981" y="433938"/>
                  <a:pt x="4235733" y="433813"/>
                </a:cubicBezTo>
                <a:cubicBezTo>
                  <a:pt x="4235484" y="433689"/>
                  <a:pt x="4235235" y="433813"/>
                  <a:pt x="4235110" y="434062"/>
                </a:cubicBezTo>
                <a:cubicBezTo>
                  <a:pt x="4234302" y="435990"/>
                  <a:pt x="4233121" y="437793"/>
                  <a:pt x="4232001" y="439596"/>
                </a:cubicBezTo>
                <a:cubicBezTo>
                  <a:pt x="4231069" y="441026"/>
                  <a:pt x="4230137" y="442518"/>
                  <a:pt x="4229390" y="444073"/>
                </a:cubicBezTo>
                <a:lnTo>
                  <a:pt x="4228582" y="444073"/>
                </a:lnTo>
                <a:cubicBezTo>
                  <a:pt x="4228458" y="438477"/>
                  <a:pt x="4232748" y="437420"/>
                  <a:pt x="4232499" y="431762"/>
                </a:cubicBezTo>
                <a:lnTo>
                  <a:pt x="4232375" y="431762"/>
                </a:lnTo>
                <a:cubicBezTo>
                  <a:pt x="4232375" y="431762"/>
                  <a:pt x="4232499" y="431264"/>
                  <a:pt x="4232499" y="431016"/>
                </a:cubicBezTo>
                <a:cubicBezTo>
                  <a:pt x="4232499" y="430580"/>
                  <a:pt x="4232188" y="430145"/>
                  <a:pt x="4231691" y="430145"/>
                </a:cubicBezTo>
                <a:cubicBezTo>
                  <a:pt x="4231193" y="430145"/>
                  <a:pt x="4230820" y="430456"/>
                  <a:pt x="4230758" y="430953"/>
                </a:cubicBezTo>
                <a:cubicBezTo>
                  <a:pt x="4230758" y="431078"/>
                  <a:pt x="4230758" y="431202"/>
                  <a:pt x="4230696" y="431326"/>
                </a:cubicBezTo>
                <a:cubicBezTo>
                  <a:pt x="4228333" y="433689"/>
                  <a:pt x="4227649" y="439783"/>
                  <a:pt x="4223483" y="438477"/>
                </a:cubicBezTo>
                <a:cubicBezTo>
                  <a:pt x="4220623" y="443700"/>
                  <a:pt x="4217017" y="448985"/>
                  <a:pt x="4213410" y="454146"/>
                </a:cubicBezTo>
                <a:cubicBezTo>
                  <a:pt x="4209929" y="458995"/>
                  <a:pt x="4207504" y="465213"/>
                  <a:pt x="4203587" y="468446"/>
                </a:cubicBezTo>
                <a:cubicBezTo>
                  <a:pt x="4205514" y="464653"/>
                  <a:pt x="4207317" y="461482"/>
                  <a:pt x="4209618" y="458560"/>
                </a:cubicBezTo>
                <a:cubicBezTo>
                  <a:pt x="4209804" y="458374"/>
                  <a:pt x="4209742" y="458063"/>
                  <a:pt x="4209556" y="457876"/>
                </a:cubicBezTo>
                <a:cubicBezTo>
                  <a:pt x="4209369" y="457690"/>
                  <a:pt x="4209058" y="457752"/>
                  <a:pt x="4208872" y="457938"/>
                </a:cubicBezTo>
                <a:cubicBezTo>
                  <a:pt x="4206384" y="461047"/>
                  <a:pt x="4204520" y="464467"/>
                  <a:pt x="4202405" y="468633"/>
                </a:cubicBezTo>
                <a:cubicBezTo>
                  <a:pt x="4202405" y="468633"/>
                  <a:pt x="4202405" y="468633"/>
                  <a:pt x="4202405" y="468633"/>
                </a:cubicBezTo>
                <a:lnTo>
                  <a:pt x="4202281" y="468633"/>
                </a:lnTo>
                <a:cubicBezTo>
                  <a:pt x="4196312" y="476840"/>
                  <a:pt x="4190032" y="487783"/>
                  <a:pt x="4183876" y="493628"/>
                </a:cubicBezTo>
                <a:cubicBezTo>
                  <a:pt x="4184871" y="488654"/>
                  <a:pt x="4188104" y="484737"/>
                  <a:pt x="4190592" y="480198"/>
                </a:cubicBezTo>
                <a:cubicBezTo>
                  <a:pt x="4193203" y="475535"/>
                  <a:pt x="4194198" y="470249"/>
                  <a:pt x="4196747" y="465711"/>
                </a:cubicBezTo>
                <a:cubicBezTo>
                  <a:pt x="4199296" y="461172"/>
                  <a:pt x="4201659" y="457192"/>
                  <a:pt x="4203462" y="452342"/>
                </a:cubicBezTo>
                <a:cubicBezTo>
                  <a:pt x="4205266" y="447493"/>
                  <a:pt x="4207317" y="442954"/>
                  <a:pt x="4210737" y="438912"/>
                </a:cubicBezTo>
                <a:cubicBezTo>
                  <a:pt x="4209431" y="435554"/>
                  <a:pt x="4212602" y="434373"/>
                  <a:pt x="4212976" y="431078"/>
                </a:cubicBezTo>
                <a:lnTo>
                  <a:pt x="4212851" y="431078"/>
                </a:lnTo>
                <a:cubicBezTo>
                  <a:pt x="4212851" y="431078"/>
                  <a:pt x="4213162" y="430642"/>
                  <a:pt x="4213162" y="430642"/>
                </a:cubicBezTo>
                <a:cubicBezTo>
                  <a:pt x="4213784" y="429959"/>
                  <a:pt x="4214032" y="429585"/>
                  <a:pt x="4214157" y="429026"/>
                </a:cubicBezTo>
                <a:cubicBezTo>
                  <a:pt x="4214219" y="428653"/>
                  <a:pt x="4214032" y="428280"/>
                  <a:pt x="4213659" y="428217"/>
                </a:cubicBezTo>
                <a:cubicBezTo>
                  <a:pt x="4213286" y="428093"/>
                  <a:pt x="4212913" y="428342"/>
                  <a:pt x="4212789" y="428715"/>
                </a:cubicBezTo>
                <a:cubicBezTo>
                  <a:pt x="4212789" y="428901"/>
                  <a:pt x="4212540" y="429150"/>
                  <a:pt x="4212043" y="429772"/>
                </a:cubicBezTo>
                <a:lnTo>
                  <a:pt x="4211794" y="430083"/>
                </a:lnTo>
                <a:lnTo>
                  <a:pt x="4211794" y="430083"/>
                </a:lnTo>
                <a:cubicBezTo>
                  <a:pt x="4210737" y="430207"/>
                  <a:pt x="4210364" y="431202"/>
                  <a:pt x="4208996" y="431078"/>
                </a:cubicBezTo>
                <a:cubicBezTo>
                  <a:pt x="4209369" y="429026"/>
                  <a:pt x="4209867" y="427907"/>
                  <a:pt x="4207877" y="427160"/>
                </a:cubicBezTo>
                <a:cubicBezTo>
                  <a:pt x="4206820" y="429150"/>
                  <a:pt x="4206074" y="431326"/>
                  <a:pt x="4204520" y="432819"/>
                </a:cubicBezTo>
                <a:cubicBezTo>
                  <a:pt x="4203897" y="433378"/>
                  <a:pt x="4200540" y="433938"/>
                  <a:pt x="4202281" y="434995"/>
                </a:cubicBezTo>
                <a:cubicBezTo>
                  <a:pt x="4202281" y="434435"/>
                  <a:pt x="4203276" y="434311"/>
                  <a:pt x="4203400" y="434995"/>
                </a:cubicBezTo>
                <a:cubicBezTo>
                  <a:pt x="4201597" y="438104"/>
                  <a:pt x="4201099" y="435679"/>
                  <a:pt x="4198364" y="437793"/>
                </a:cubicBezTo>
                <a:cubicBezTo>
                  <a:pt x="4197493" y="441959"/>
                  <a:pt x="4194509" y="444073"/>
                  <a:pt x="4192208" y="446809"/>
                </a:cubicBezTo>
                <a:lnTo>
                  <a:pt x="4192208" y="446809"/>
                </a:lnTo>
                <a:cubicBezTo>
                  <a:pt x="4190840" y="447555"/>
                  <a:pt x="4189659" y="448550"/>
                  <a:pt x="4188539" y="449607"/>
                </a:cubicBezTo>
                <a:cubicBezTo>
                  <a:pt x="4187669" y="450415"/>
                  <a:pt x="4186737" y="451223"/>
                  <a:pt x="4185742" y="451845"/>
                </a:cubicBezTo>
                <a:cubicBezTo>
                  <a:pt x="4185493" y="452031"/>
                  <a:pt x="4185368" y="452405"/>
                  <a:pt x="4185555" y="452653"/>
                </a:cubicBezTo>
                <a:cubicBezTo>
                  <a:pt x="4185679" y="452840"/>
                  <a:pt x="4185866" y="452902"/>
                  <a:pt x="4186052" y="452902"/>
                </a:cubicBezTo>
                <a:cubicBezTo>
                  <a:pt x="4186177" y="452902"/>
                  <a:pt x="4186239" y="452902"/>
                  <a:pt x="4186363" y="452840"/>
                </a:cubicBezTo>
                <a:cubicBezTo>
                  <a:pt x="4187421" y="452156"/>
                  <a:pt x="4188415" y="451285"/>
                  <a:pt x="4189285" y="450415"/>
                </a:cubicBezTo>
                <a:cubicBezTo>
                  <a:pt x="4190405" y="449420"/>
                  <a:pt x="4191524" y="448425"/>
                  <a:pt x="4192768" y="447803"/>
                </a:cubicBezTo>
                <a:lnTo>
                  <a:pt x="4192768" y="447803"/>
                </a:lnTo>
                <a:cubicBezTo>
                  <a:pt x="4191213" y="450539"/>
                  <a:pt x="4188415" y="453337"/>
                  <a:pt x="4186052" y="455638"/>
                </a:cubicBezTo>
                <a:cubicBezTo>
                  <a:pt x="4183566" y="458125"/>
                  <a:pt x="4180829" y="461047"/>
                  <a:pt x="4178218" y="461296"/>
                </a:cubicBezTo>
                <a:cubicBezTo>
                  <a:pt x="4178218" y="460674"/>
                  <a:pt x="4178716" y="460488"/>
                  <a:pt x="4178778" y="459866"/>
                </a:cubicBezTo>
                <a:cubicBezTo>
                  <a:pt x="4178902" y="459679"/>
                  <a:pt x="4179026" y="459431"/>
                  <a:pt x="4179151" y="459244"/>
                </a:cubicBezTo>
                <a:lnTo>
                  <a:pt x="4179337" y="459244"/>
                </a:lnTo>
                <a:cubicBezTo>
                  <a:pt x="4179959" y="458995"/>
                  <a:pt x="4181016" y="458622"/>
                  <a:pt x="4181265" y="457565"/>
                </a:cubicBezTo>
                <a:cubicBezTo>
                  <a:pt x="4181389" y="457130"/>
                  <a:pt x="4181078" y="456695"/>
                  <a:pt x="4180643" y="456570"/>
                </a:cubicBezTo>
                <a:cubicBezTo>
                  <a:pt x="4180208" y="456446"/>
                  <a:pt x="4179773" y="456757"/>
                  <a:pt x="4179648" y="457254"/>
                </a:cubicBezTo>
                <a:cubicBezTo>
                  <a:pt x="4179648" y="457379"/>
                  <a:pt x="4179151" y="457565"/>
                  <a:pt x="4178902" y="457627"/>
                </a:cubicBezTo>
                <a:lnTo>
                  <a:pt x="4178778" y="457627"/>
                </a:lnTo>
                <a:cubicBezTo>
                  <a:pt x="4178778" y="457627"/>
                  <a:pt x="4178342" y="457006"/>
                  <a:pt x="4178094" y="456695"/>
                </a:cubicBezTo>
                <a:cubicBezTo>
                  <a:pt x="4178467" y="456135"/>
                  <a:pt x="4178965" y="455638"/>
                  <a:pt x="4179462" y="455140"/>
                </a:cubicBezTo>
                <a:cubicBezTo>
                  <a:pt x="4179648" y="454954"/>
                  <a:pt x="4179897" y="454767"/>
                  <a:pt x="4180083" y="454519"/>
                </a:cubicBezTo>
                <a:cubicBezTo>
                  <a:pt x="4180332" y="454270"/>
                  <a:pt x="4180332" y="453835"/>
                  <a:pt x="4180083" y="453586"/>
                </a:cubicBezTo>
                <a:cubicBezTo>
                  <a:pt x="4179834" y="453337"/>
                  <a:pt x="4179399" y="453337"/>
                  <a:pt x="4179151" y="453586"/>
                </a:cubicBezTo>
                <a:cubicBezTo>
                  <a:pt x="4178965" y="453772"/>
                  <a:pt x="4178778" y="453959"/>
                  <a:pt x="4178591" y="454146"/>
                </a:cubicBezTo>
                <a:cubicBezTo>
                  <a:pt x="4178032" y="454705"/>
                  <a:pt x="4177534" y="455265"/>
                  <a:pt x="4177099" y="455886"/>
                </a:cubicBezTo>
                <a:cubicBezTo>
                  <a:pt x="4176042" y="456135"/>
                  <a:pt x="4175296" y="456695"/>
                  <a:pt x="4174798" y="457441"/>
                </a:cubicBezTo>
                <a:cubicBezTo>
                  <a:pt x="4172001" y="459368"/>
                  <a:pt x="4169327" y="461482"/>
                  <a:pt x="4167088" y="464094"/>
                </a:cubicBezTo>
                <a:lnTo>
                  <a:pt x="4167088" y="464094"/>
                </a:lnTo>
                <a:cubicBezTo>
                  <a:pt x="4166093" y="464902"/>
                  <a:pt x="4165223" y="465773"/>
                  <a:pt x="4164415" y="466581"/>
                </a:cubicBezTo>
                <a:cubicBezTo>
                  <a:pt x="4157513" y="472364"/>
                  <a:pt x="4150362" y="477711"/>
                  <a:pt x="4144705" y="484675"/>
                </a:cubicBezTo>
                <a:lnTo>
                  <a:pt x="4144705" y="484675"/>
                </a:lnTo>
                <a:cubicBezTo>
                  <a:pt x="4143585" y="484799"/>
                  <a:pt x="4142652" y="485545"/>
                  <a:pt x="4142031" y="486291"/>
                </a:cubicBezTo>
                <a:cubicBezTo>
                  <a:pt x="4141844" y="486540"/>
                  <a:pt x="4141844" y="486913"/>
                  <a:pt x="4142031" y="487100"/>
                </a:cubicBezTo>
                <a:cubicBezTo>
                  <a:pt x="4142155" y="487224"/>
                  <a:pt x="4142280" y="487224"/>
                  <a:pt x="4142404" y="487224"/>
                </a:cubicBezTo>
                <a:cubicBezTo>
                  <a:pt x="4142590" y="487224"/>
                  <a:pt x="4142715" y="487162"/>
                  <a:pt x="4142839" y="487037"/>
                </a:cubicBezTo>
                <a:cubicBezTo>
                  <a:pt x="4143336" y="486478"/>
                  <a:pt x="4143959" y="485918"/>
                  <a:pt x="4144705" y="485856"/>
                </a:cubicBezTo>
                <a:cubicBezTo>
                  <a:pt x="4145140" y="485918"/>
                  <a:pt x="4145326" y="486291"/>
                  <a:pt x="4145202" y="486913"/>
                </a:cubicBezTo>
                <a:lnTo>
                  <a:pt x="4145326" y="486913"/>
                </a:lnTo>
                <a:cubicBezTo>
                  <a:pt x="4144394" y="487659"/>
                  <a:pt x="4143336" y="488405"/>
                  <a:pt x="4142901" y="489711"/>
                </a:cubicBezTo>
                <a:cubicBezTo>
                  <a:pt x="4142715" y="490208"/>
                  <a:pt x="4142964" y="490706"/>
                  <a:pt x="4143461" y="490892"/>
                </a:cubicBezTo>
                <a:cubicBezTo>
                  <a:pt x="4143585" y="490892"/>
                  <a:pt x="4143647" y="490892"/>
                  <a:pt x="4143772" y="490892"/>
                </a:cubicBezTo>
                <a:cubicBezTo>
                  <a:pt x="4144145" y="490892"/>
                  <a:pt x="4144518" y="490644"/>
                  <a:pt x="4144643" y="490271"/>
                </a:cubicBezTo>
                <a:cubicBezTo>
                  <a:pt x="4144891" y="489524"/>
                  <a:pt x="4145575" y="489027"/>
                  <a:pt x="4146259" y="488530"/>
                </a:cubicBezTo>
                <a:lnTo>
                  <a:pt x="4146259" y="488654"/>
                </a:lnTo>
                <a:cubicBezTo>
                  <a:pt x="4146259" y="488654"/>
                  <a:pt x="4146694" y="488654"/>
                  <a:pt x="4146694" y="488654"/>
                </a:cubicBezTo>
                <a:cubicBezTo>
                  <a:pt x="4146819" y="488840"/>
                  <a:pt x="4146943" y="489027"/>
                  <a:pt x="4147068" y="489214"/>
                </a:cubicBezTo>
                <a:lnTo>
                  <a:pt x="4147068" y="489214"/>
                </a:lnTo>
                <a:cubicBezTo>
                  <a:pt x="4147068" y="489214"/>
                  <a:pt x="4146756" y="489214"/>
                  <a:pt x="4146756" y="489214"/>
                </a:cubicBezTo>
                <a:cubicBezTo>
                  <a:pt x="4143336" y="491949"/>
                  <a:pt x="4141285" y="498975"/>
                  <a:pt x="4135564" y="497545"/>
                </a:cubicBezTo>
                <a:cubicBezTo>
                  <a:pt x="4135626" y="495742"/>
                  <a:pt x="4138922" y="497172"/>
                  <a:pt x="4138363" y="494747"/>
                </a:cubicBezTo>
                <a:cubicBezTo>
                  <a:pt x="4135502" y="495804"/>
                  <a:pt x="4136124" y="493317"/>
                  <a:pt x="4134445" y="493131"/>
                </a:cubicBezTo>
                <a:cubicBezTo>
                  <a:pt x="4127482" y="498105"/>
                  <a:pt x="4121761" y="504261"/>
                  <a:pt x="4115481" y="509857"/>
                </a:cubicBezTo>
                <a:lnTo>
                  <a:pt x="4115481" y="509857"/>
                </a:lnTo>
                <a:cubicBezTo>
                  <a:pt x="4115170" y="510230"/>
                  <a:pt x="4114797" y="510540"/>
                  <a:pt x="4114424" y="510851"/>
                </a:cubicBezTo>
                <a:cubicBezTo>
                  <a:pt x="4113802" y="511349"/>
                  <a:pt x="4113180" y="511908"/>
                  <a:pt x="4112745" y="512654"/>
                </a:cubicBezTo>
                <a:lnTo>
                  <a:pt x="4112745" y="512530"/>
                </a:lnTo>
                <a:cubicBezTo>
                  <a:pt x="4088061" y="534541"/>
                  <a:pt x="4063750" y="558168"/>
                  <a:pt x="4040681" y="581174"/>
                </a:cubicBezTo>
                <a:cubicBezTo>
                  <a:pt x="4025635" y="596283"/>
                  <a:pt x="4009531" y="610087"/>
                  <a:pt x="3994919" y="624760"/>
                </a:cubicBezTo>
                <a:cubicBezTo>
                  <a:pt x="3987458" y="632160"/>
                  <a:pt x="3980432" y="639807"/>
                  <a:pt x="3972038" y="645963"/>
                </a:cubicBezTo>
                <a:cubicBezTo>
                  <a:pt x="3992929" y="568552"/>
                  <a:pt x="4018484" y="495929"/>
                  <a:pt x="4042360" y="421502"/>
                </a:cubicBezTo>
                <a:cubicBezTo>
                  <a:pt x="4044661" y="420072"/>
                  <a:pt x="4046153" y="418207"/>
                  <a:pt x="4048516" y="416466"/>
                </a:cubicBezTo>
                <a:cubicBezTo>
                  <a:pt x="4050630" y="414974"/>
                  <a:pt x="4053552" y="414103"/>
                  <a:pt x="4055791" y="412611"/>
                </a:cubicBezTo>
                <a:cubicBezTo>
                  <a:pt x="4059211" y="410186"/>
                  <a:pt x="4062320" y="406891"/>
                  <a:pt x="4065863" y="404155"/>
                </a:cubicBezTo>
                <a:cubicBezTo>
                  <a:pt x="4071584" y="399865"/>
                  <a:pt x="4077615" y="395885"/>
                  <a:pt x="4082590" y="391906"/>
                </a:cubicBezTo>
                <a:cubicBezTo>
                  <a:pt x="4084206" y="390600"/>
                  <a:pt x="4086817" y="389357"/>
                  <a:pt x="4087004" y="387056"/>
                </a:cubicBezTo>
                <a:cubicBezTo>
                  <a:pt x="4086693" y="387553"/>
                  <a:pt x="4085512" y="387491"/>
                  <a:pt x="4085387" y="386807"/>
                </a:cubicBezTo>
                <a:cubicBezTo>
                  <a:pt x="4091978" y="383015"/>
                  <a:pt x="4096268" y="376921"/>
                  <a:pt x="4103792" y="374061"/>
                </a:cubicBezTo>
                <a:lnTo>
                  <a:pt x="4104103" y="374061"/>
                </a:lnTo>
                <a:cubicBezTo>
                  <a:pt x="4104103" y="374061"/>
                  <a:pt x="4104103" y="374061"/>
                  <a:pt x="4104103" y="374061"/>
                </a:cubicBezTo>
                <a:cubicBezTo>
                  <a:pt x="4104103" y="374061"/>
                  <a:pt x="4104103" y="374123"/>
                  <a:pt x="4104103" y="374185"/>
                </a:cubicBezTo>
                <a:cubicBezTo>
                  <a:pt x="4103854" y="374621"/>
                  <a:pt x="4103543" y="374994"/>
                  <a:pt x="4103170" y="375429"/>
                </a:cubicBezTo>
                <a:cubicBezTo>
                  <a:pt x="4102921" y="375678"/>
                  <a:pt x="4102673" y="375926"/>
                  <a:pt x="4102486" y="376175"/>
                </a:cubicBezTo>
                <a:cubicBezTo>
                  <a:pt x="4102299" y="376424"/>
                  <a:pt x="4102362" y="376735"/>
                  <a:pt x="4102611" y="376859"/>
                </a:cubicBezTo>
                <a:cubicBezTo>
                  <a:pt x="4102673" y="376921"/>
                  <a:pt x="4102797" y="376983"/>
                  <a:pt x="4102921" y="376983"/>
                </a:cubicBezTo>
                <a:cubicBezTo>
                  <a:pt x="4103045" y="376983"/>
                  <a:pt x="4103232" y="376921"/>
                  <a:pt x="4103294" y="376797"/>
                </a:cubicBezTo>
                <a:cubicBezTo>
                  <a:pt x="4103481" y="376548"/>
                  <a:pt x="4103667" y="376299"/>
                  <a:pt x="4103916" y="376113"/>
                </a:cubicBezTo>
                <a:cubicBezTo>
                  <a:pt x="4104289" y="375740"/>
                  <a:pt x="4104600" y="375305"/>
                  <a:pt x="4104911" y="374807"/>
                </a:cubicBezTo>
                <a:cubicBezTo>
                  <a:pt x="4104911" y="374807"/>
                  <a:pt x="4104973" y="374807"/>
                  <a:pt x="4105036" y="374807"/>
                </a:cubicBezTo>
                <a:cubicBezTo>
                  <a:pt x="4106590" y="374807"/>
                  <a:pt x="4107958" y="374061"/>
                  <a:pt x="4108766" y="372817"/>
                </a:cubicBezTo>
                <a:lnTo>
                  <a:pt x="4108766" y="372817"/>
                </a:lnTo>
                <a:cubicBezTo>
                  <a:pt x="4116725" y="365978"/>
                  <a:pt x="4128477" y="362807"/>
                  <a:pt x="4133886" y="353356"/>
                </a:cubicBezTo>
                <a:cubicBezTo>
                  <a:pt x="4137492" y="352361"/>
                  <a:pt x="4139419" y="349625"/>
                  <a:pt x="4142715" y="348319"/>
                </a:cubicBezTo>
                <a:cubicBezTo>
                  <a:pt x="4142715" y="348382"/>
                  <a:pt x="4142777" y="348506"/>
                  <a:pt x="4142777" y="348630"/>
                </a:cubicBezTo>
                <a:cubicBezTo>
                  <a:pt x="4142777" y="348941"/>
                  <a:pt x="4143088" y="349190"/>
                  <a:pt x="4143399" y="349190"/>
                </a:cubicBezTo>
                <a:lnTo>
                  <a:pt x="4143399" y="349190"/>
                </a:lnTo>
                <a:cubicBezTo>
                  <a:pt x="4143710" y="349190"/>
                  <a:pt x="4143959" y="348879"/>
                  <a:pt x="4143959" y="348568"/>
                </a:cubicBezTo>
                <a:cubicBezTo>
                  <a:pt x="4143959" y="348257"/>
                  <a:pt x="4143834" y="348009"/>
                  <a:pt x="4143772" y="347698"/>
                </a:cubicBezTo>
                <a:lnTo>
                  <a:pt x="4143896" y="347698"/>
                </a:lnTo>
                <a:cubicBezTo>
                  <a:pt x="4148746" y="343843"/>
                  <a:pt x="4154715" y="341045"/>
                  <a:pt x="4159503" y="337128"/>
                </a:cubicBezTo>
                <a:cubicBezTo>
                  <a:pt x="4162487" y="338744"/>
                  <a:pt x="4164166" y="335946"/>
                  <a:pt x="4166777" y="335511"/>
                </a:cubicBezTo>
                <a:cubicBezTo>
                  <a:pt x="4166715" y="334081"/>
                  <a:pt x="4165721" y="333770"/>
                  <a:pt x="4166777" y="332651"/>
                </a:cubicBezTo>
                <a:cubicBezTo>
                  <a:pt x="4177472" y="326247"/>
                  <a:pt x="4187172" y="318785"/>
                  <a:pt x="4198612" y="313189"/>
                </a:cubicBezTo>
                <a:cubicBezTo>
                  <a:pt x="4199358" y="312070"/>
                  <a:pt x="4199670" y="310516"/>
                  <a:pt x="4200291" y="309210"/>
                </a:cubicBezTo>
                <a:cubicBezTo>
                  <a:pt x="4211483" y="299324"/>
                  <a:pt x="4225598" y="292546"/>
                  <a:pt x="4238842" y="284650"/>
                </a:cubicBezTo>
                <a:cubicBezTo>
                  <a:pt x="4243256" y="279303"/>
                  <a:pt x="4250033" y="276318"/>
                  <a:pt x="4256126" y="272960"/>
                </a:cubicBezTo>
                <a:cubicBezTo>
                  <a:pt x="4262469" y="269416"/>
                  <a:pt x="4268500" y="265748"/>
                  <a:pt x="4275091" y="262888"/>
                </a:cubicBezTo>
                <a:cubicBezTo>
                  <a:pt x="4275775" y="261706"/>
                  <a:pt x="4276707" y="260774"/>
                  <a:pt x="4277888" y="260028"/>
                </a:cubicBezTo>
                <a:moveTo>
                  <a:pt x="3854834" y="757571"/>
                </a:moveTo>
                <a:lnTo>
                  <a:pt x="3854771" y="757571"/>
                </a:lnTo>
                <a:cubicBezTo>
                  <a:pt x="3854771" y="757571"/>
                  <a:pt x="3854771" y="757571"/>
                  <a:pt x="3854771" y="757571"/>
                </a:cubicBezTo>
                <a:cubicBezTo>
                  <a:pt x="3854771" y="757385"/>
                  <a:pt x="3854834" y="757198"/>
                  <a:pt x="3854896" y="757074"/>
                </a:cubicBezTo>
                <a:cubicBezTo>
                  <a:pt x="3856574" y="758131"/>
                  <a:pt x="3854336" y="761675"/>
                  <a:pt x="3854896" y="757571"/>
                </a:cubicBezTo>
                <a:moveTo>
                  <a:pt x="3903953" y="859542"/>
                </a:moveTo>
                <a:cubicBezTo>
                  <a:pt x="3903643" y="861221"/>
                  <a:pt x="3903145" y="861532"/>
                  <a:pt x="3903456" y="863584"/>
                </a:cubicBezTo>
                <a:cubicBezTo>
                  <a:pt x="3903767" y="865574"/>
                  <a:pt x="3902959" y="867252"/>
                  <a:pt x="3902959" y="867252"/>
                </a:cubicBezTo>
                <a:cubicBezTo>
                  <a:pt x="3902959" y="867252"/>
                  <a:pt x="3902088" y="865201"/>
                  <a:pt x="3902088" y="863584"/>
                </a:cubicBezTo>
                <a:cubicBezTo>
                  <a:pt x="3902088" y="861967"/>
                  <a:pt x="3901777" y="860724"/>
                  <a:pt x="3902088" y="859853"/>
                </a:cubicBezTo>
                <a:cubicBezTo>
                  <a:pt x="3902461" y="859045"/>
                  <a:pt x="3902275" y="857677"/>
                  <a:pt x="3902275" y="856558"/>
                </a:cubicBezTo>
                <a:cubicBezTo>
                  <a:pt x="3902275" y="855377"/>
                  <a:pt x="3902461" y="854382"/>
                  <a:pt x="3902959" y="854506"/>
                </a:cubicBezTo>
                <a:cubicBezTo>
                  <a:pt x="3903456" y="854693"/>
                  <a:pt x="3904638" y="855874"/>
                  <a:pt x="3904638" y="855874"/>
                </a:cubicBezTo>
                <a:cubicBezTo>
                  <a:pt x="3904638" y="856869"/>
                  <a:pt x="3904264" y="857864"/>
                  <a:pt x="3903953" y="859542"/>
                </a:cubicBezTo>
                <a:moveTo>
                  <a:pt x="3904140" y="851335"/>
                </a:moveTo>
                <a:cubicBezTo>
                  <a:pt x="3903456" y="850029"/>
                  <a:pt x="3902275" y="848661"/>
                  <a:pt x="3903145" y="848350"/>
                </a:cubicBezTo>
                <a:cubicBezTo>
                  <a:pt x="3903953" y="847977"/>
                  <a:pt x="3905445" y="849159"/>
                  <a:pt x="3905445" y="849159"/>
                </a:cubicBezTo>
                <a:cubicBezTo>
                  <a:pt x="3905445" y="849159"/>
                  <a:pt x="3904762" y="852703"/>
                  <a:pt x="3904140" y="851335"/>
                </a:cubicBezTo>
                <a:moveTo>
                  <a:pt x="3908741" y="832993"/>
                </a:moveTo>
                <a:cubicBezTo>
                  <a:pt x="3909052" y="834361"/>
                  <a:pt x="3907747" y="834174"/>
                  <a:pt x="3907062" y="834982"/>
                </a:cubicBezTo>
                <a:cubicBezTo>
                  <a:pt x="3906378" y="835853"/>
                  <a:pt x="3904699" y="832868"/>
                  <a:pt x="3904699" y="832868"/>
                </a:cubicBezTo>
                <a:cubicBezTo>
                  <a:pt x="3904699" y="832868"/>
                  <a:pt x="3907436" y="830692"/>
                  <a:pt x="3908431" y="831687"/>
                </a:cubicBezTo>
                <a:cubicBezTo>
                  <a:pt x="3909425" y="832682"/>
                  <a:pt x="3908431" y="831687"/>
                  <a:pt x="3908741" y="832993"/>
                </a:cubicBezTo>
                <a:moveTo>
                  <a:pt x="4156829" y="837407"/>
                </a:moveTo>
                <a:cubicBezTo>
                  <a:pt x="4157513" y="837594"/>
                  <a:pt x="4157949" y="838091"/>
                  <a:pt x="4157949" y="839024"/>
                </a:cubicBezTo>
                <a:cubicBezTo>
                  <a:pt x="4156021" y="839521"/>
                  <a:pt x="4156021" y="838216"/>
                  <a:pt x="4156829" y="837407"/>
                </a:cubicBezTo>
                <a:moveTo>
                  <a:pt x="4154591" y="840143"/>
                </a:moveTo>
                <a:cubicBezTo>
                  <a:pt x="4156456" y="842071"/>
                  <a:pt x="4153036" y="843438"/>
                  <a:pt x="4152352" y="844682"/>
                </a:cubicBezTo>
                <a:cubicBezTo>
                  <a:pt x="4150487" y="842755"/>
                  <a:pt x="4154280" y="841760"/>
                  <a:pt x="4154591" y="840143"/>
                </a:cubicBezTo>
                <a:moveTo>
                  <a:pt x="4150114" y="854071"/>
                </a:moveTo>
                <a:cubicBezTo>
                  <a:pt x="4148870" y="856620"/>
                  <a:pt x="4147378" y="858858"/>
                  <a:pt x="4144518" y="859667"/>
                </a:cubicBezTo>
                <a:cubicBezTo>
                  <a:pt x="4146010" y="857428"/>
                  <a:pt x="4147253" y="854941"/>
                  <a:pt x="4150114" y="854071"/>
                </a:cubicBezTo>
                <a:moveTo>
                  <a:pt x="4089802" y="921160"/>
                </a:moveTo>
                <a:cubicBezTo>
                  <a:pt x="4091232" y="918300"/>
                  <a:pt x="4092910" y="915689"/>
                  <a:pt x="4095957" y="914445"/>
                </a:cubicBezTo>
                <a:cubicBezTo>
                  <a:pt x="4094714" y="917492"/>
                  <a:pt x="4092725" y="919792"/>
                  <a:pt x="4089802" y="921160"/>
                </a:cubicBezTo>
                <a:moveTo>
                  <a:pt x="4104911" y="882610"/>
                </a:moveTo>
                <a:cubicBezTo>
                  <a:pt x="4105160" y="881864"/>
                  <a:pt x="4105657" y="881429"/>
                  <a:pt x="4106590" y="881429"/>
                </a:cubicBezTo>
                <a:cubicBezTo>
                  <a:pt x="4106341" y="882175"/>
                  <a:pt x="4105844" y="882610"/>
                  <a:pt x="4104911" y="882610"/>
                </a:cubicBezTo>
                <a:moveTo>
                  <a:pt x="4104352" y="870859"/>
                </a:moveTo>
                <a:cubicBezTo>
                  <a:pt x="4105470" y="868309"/>
                  <a:pt x="4107461" y="866569"/>
                  <a:pt x="4109388" y="864703"/>
                </a:cubicBezTo>
                <a:cubicBezTo>
                  <a:pt x="4110134" y="866755"/>
                  <a:pt x="4106403" y="871667"/>
                  <a:pt x="4104352" y="870859"/>
                </a:cubicBezTo>
                <a:moveTo>
                  <a:pt x="4109885" y="876641"/>
                </a:moveTo>
                <a:cubicBezTo>
                  <a:pt x="4109699" y="877636"/>
                  <a:pt x="4109637" y="878817"/>
                  <a:pt x="4108269" y="878631"/>
                </a:cubicBezTo>
                <a:cubicBezTo>
                  <a:pt x="4107833" y="877139"/>
                  <a:pt x="4109388" y="877512"/>
                  <a:pt x="4109388" y="876455"/>
                </a:cubicBezTo>
                <a:lnTo>
                  <a:pt x="4109388" y="876206"/>
                </a:lnTo>
                <a:cubicBezTo>
                  <a:pt x="4109388" y="876206"/>
                  <a:pt x="4109761" y="876517"/>
                  <a:pt x="4109885" y="876641"/>
                </a:cubicBezTo>
                <a:moveTo>
                  <a:pt x="4107149" y="902631"/>
                </a:moveTo>
                <a:cubicBezTo>
                  <a:pt x="4106838" y="899398"/>
                  <a:pt x="4112062" y="896725"/>
                  <a:pt x="4113864" y="893740"/>
                </a:cubicBezTo>
                <a:cubicBezTo>
                  <a:pt x="4114113" y="896911"/>
                  <a:pt x="4108579" y="899274"/>
                  <a:pt x="4107149" y="902631"/>
                </a:cubicBezTo>
                <a:moveTo>
                  <a:pt x="4111004" y="875895"/>
                </a:moveTo>
                <a:lnTo>
                  <a:pt x="4111004" y="876144"/>
                </a:lnTo>
                <a:cubicBezTo>
                  <a:pt x="4111004" y="876144"/>
                  <a:pt x="4110693" y="875895"/>
                  <a:pt x="4110569" y="875771"/>
                </a:cubicBezTo>
                <a:cubicBezTo>
                  <a:pt x="4111813" y="874092"/>
                  <a:pt x="4113243" y="872600"/>
                  <a:pt x="4114362" y="870859"/>
                </a:cubicBezTo>
                <a:cubicBezTo>
                  <a:pt x="4116227" y="873346"/>
                  <a:pt x="4112434" y="874900"/>
                  <a:pt x="4111004" y="875957"/>
                </a:cubicBezTo>
                <a:moveTo>
                  <a:pt x="4115481" y="859169"/>
                </a:moveTo>
                <a:cubicBezTo>
                  <a:pt x="4115046" y="859045"/>
                  <a:pt x="4114797" y="858672"/>
                  <a:pt x="4114922" y="857988"/>
                </a:cubicBezTo>
                <a:lnTo>
                  <a:pt x="4114922" y="857988"/>
                </a:lnTo>
                <a:cubicBezTo>
                  <a:pt x="4114922" y="857988"/>
                  <a:pt x="4115170" y="857864"/>
                  <a:pt x="4115294" y="857739"/>
                </a:cubicBezTo>
                <a:cubicBezTo>
                  <a:pt x="4115917" y="857055"/>
                  <a:pt x="4116538" y="856558"/>
                  <a:pt x="4117035" y="856185"/>
                </a:cubicBezTo>
                <a:cubicBezTo>
                  <a:pt x="4117160" y="856185"/>
                  <a:pt x="4117160" y="856309"/>
                  <a:pt x="4117284" y="856371"/>
                </a:cubicBezTo>
                <a:cubicBezTo>
                  <a:pt x="4117409" y="856434"/>
                  <a:pt x="4117596" y="856558"/>
                  <a:pt x="4117719" y="856682"/>
                </a:cubicBezTo>
                <a:cubicBezTo>
                  <a:pt x="4117657" y="858175"/>
                  <a:pt x="4115979" y="858112"/>
                  <a:pt x="4115481" y="859107"/>
                </a:cubicBezTo>
                <a:moveTo>
                  <a:pt x="4118839" y="866444"/>
                </a:moveTo>
                <a:cubicBezTo>
                  <a:pt x="4120206" y="864454"/>
                  <a:pt x="4122259" y="863087"/>
                  <a:pt x="4123315" y="860786"/>
                </a:cubicBezTo>
                <a:cubicBezTo>
                  <a:pt x="4125181" y="860848"/>
                  <a:pt x="4121264" y="866631"/>
                  <a:pt x="4118839" y="866444"/>
                </a:cubicBezTo>
                <a:moveTo>
                  <a:pt x="4127233" y="857988"/>
                </a:moveTo>
                <a:cubicBezTo>
                  <a:pt x="4126922" y="855998"/>
                  <a:pt x="4129720" y="852330"/>
                  <a:pt x="4132269" y="851335"/>
                </a:cubicBezTo>
                <a:cubicBezTo>
                  <a:pt x="4131523" y="854444"/>
                  <a:pt x="4128911" y="855750"/>
                  <a:pt x="4127233" y="857988"/>
                </a:cubicBezTo>
                <a:moveTo>
                  <a:pt x="4141720" y="863024"/>
                </a:moveTo>
                <a:cubicBezTo>
                  <a:pt x="4140663" y="866631"/>
                  <a:pt x="4137989" y="868620"/>
                  <a:pt x="4135005" y="870299"/>
                </a:cubicBezTo>
                <a:cubicBezTo>
                  <a:pt x="4136684" y="867377"/>
                  <a:pt x="4138611" y="864579"/>
                  <a:pt x="4141720" y="863024"/>
                </a:cubicBezTo>
                <a:moveTo>
                  <a:pt x="4145637" y="823417"/>
                </a:moveTo>
                <a:cubicBezTo>
                  <a:pt x="4148186" y="822049"/>
                  <a:pt x="4148995" y="818878"/>
                  <a:pt x="4152352" y="818319"/>
                </a:cubicBezTo>
                <a:cubicBezTo>
                  <a:pt x="4150798" y="823542"/>
                  <a:pt x="4144767" y="824226"/>
                  <a:pt x="4143399" y="829511"/>
                </a:cubicBezTo>
                <a:cubicBezTo>
                  <a:pt x="4139171" y="832806"/>
                  <a:pt x="4135813" y="836910"/>
                  <a:pt x="4132766" y="841324"/>
                </a:cubicBezTo>
                <a:cubicBezTo>
                  <a:pt x="4132020" y="841449"/>
                  <a:pt x="4131709" y="842071"/>
                  <a:pt x="4130528" y="841884"/>
                </a:cubicBezTo>
                <a:cubicBezTo>
                  <a:pt x="4128538" y="846610"/>
                  <a:pt x="4123440" y="848226"/>
                  <a:pt x="4122694" y="854133"/>
                </a:cubicBezTo>
                <a:cubicBezTo>
                  <a:pt x="4120269" y="853573"/>
                  <a:pt x="4120144" y="855314"/>
                  <a:pt x="4118777" y="855874"/>
                </a:cubicBezTo>
                <a:lnTo>
                  <a:pt x="4118777" y="856123"/>
                </a:lnTo>
                <a:cubicBezTo>
                  <a:pt x="4118403" y="855874"/>
                  <a:pt x="4118093" y="855687"/>
                  <a:pt x="4117781" y="855501"/>
                </a:cubicBezTo>
                <a:cubicBezTo>
                  <a:pt x="4117657" y="855501"/>
                  <a:pt x="4117596" y="855377"/>
                  <a:pt x="4117471" y="855314"/>
                </a:cubicBezTo>
                <a:cubicBezTo>
                  <a:pt x="4117596" y="854941"/>
                  <a:pt x="4117781" y="854568"/>
                  <a:pt x="4117968" y="854195"/>
                </a:cubicBezTo>
                <a:cubicBezTo>
                  <a:pt x="4118217" y="853760"/>
                  <a:pt x="4118403" y="853325"/>
                  <a:pt x="4118590" y="852827"/>
                </a:cubicBezTo>
                <a:lnTo>
                  <a:pt x="4118714" y="853014"/>
                </a:lnTo>
                <a:cubicBezTo>
                  <a:pt x="4121077" y="853014"/>
                  <a:pt x="4121823" y="851770"/>
                  <a:pt x="4122631" y="849159"/>
                </a:cubicBezTo>
                <a:cubicBezTo>
                  <a:pt x="4122818" y="849159"/>
                  <a:pt x="4122943" y="849034"/>
                  <a:pt x="4123066" y="848910"/>
                </a:cubicBezTo>
                <a:cubicBezTo>
                  <a:pt x="4126175" y="845117"/>
                  <a:pt x="4129595" y="841387"/>
                  <a:pt x="4132953" y="837780"/>
                </a:cubicBezTo>
                <a:cubicBezTo>
                  <a:pt x="4137181" y="833179"/>
                  <a:pt x="4141596" y="828392"/>
                  <a:pt x="4145451" y="823355"/>
                </a:cubicBezTo>
                <a:lnTo>
                  <a:pt x="4145451" y="823479"/>
                </a:lnTo>
                <a:close/>
                <a:moveTo>
                  <a:pt x="4136870" y="820806"/>
                </a:moveTo>
                <a:cubicBezTo>
                  <a:pt x="4136870" y="820806"/>
                  <a:pt x="4140104" y="817884"/>
                  <a:pt x="4140788" y="817884"/>
                </a:cubicBezTo>
                <a:cubicBezTo>
                  <a:pt x="4141471" y="817884"/>
                  <a:pt x="4139606" y="819749"/>
                  <a:pt x="4138922" y="820619"/>
                </a:cubicBezTo>
                <a:cubicBezTo>
                  <a:pt x="4138238" y="821490"/>
                  <a:pt x="4136995" y="823231"/>
                  <a:pt x="4135626" y="824910"/>
                </a:cubicBezTo>
                <a:cubicBezTo>
                  <a:pt x="4134259" y="826651"/>
                  <a:pt x="4133201" y="826340"/>
                  <a:pt x="4133201" y="825283"/>
                </a:cubicBezTo>
                <a:cubicBezTo>
                  <a:pt x="4133201" y="824226"/>
                  <a:pt x="4136124" y="821490"/>
                  <a:pt x="4136870" y="820806"/>
                </a:cubicBezTo>
                <a:moveTo>
                  <a:pt x="4112870" y="820992"/>
                </a:moveTo>
                <a:cubicBezTo>
                  <a:pt x="4114610" y="818381"/>
                  <a:pt x="4116352" y="815956"/>
                  <a:pt x="4117719" y="814402"/>
                </a:cubicBezTo>
                <a:cubicBezTo>
                  <a:pt x="4119088" y="812847"/>
                  <a:pt x="4123066" y="810484"/>
                  <a:pt x="4123066" y="810484"/>
                </a:cubicBezTo>
                <a:cubicBezTo>
                  <a:pt x="4122694" y="811168"/>
                  <a:pt x="4122880" y="812723"/>
                  <a:pt x="4120269" y="814402"/>
                </a:cubicBezTo>
                <a:cubicBezTo>
                  <a:pt x="4117719" y="816143"/>
                  <a:pt x="4117035" y="818070"/>
                  <a:pt x="4115481" y="819749"/>
                </a:cubicBezTo>
                <a:cubicBezTo>
                  <a:pt x="4113926" y="821490"/>
                  <a:pt x="4111875" y="823728"/>
                  <a:pt x="4111875" y="823728"/>
                </a:cubicBezTo>
                <a:cubicBezTo>
                  <a:pt x="4111875" y="823728"/>
                  <a:pt x="4111191" y="823542"/>
                  <a:pt x="4112870" y="820992"/>
                </a:cubicBezTo>
                <a:moveTo>
                  <a:pt x="4111564" y="855252"/>
                </a:moveTo>
                <a:cubicBezTo>
                  <a:pt x="4112683" y="854693"/>
                  <a:pt x="4113802" y="854071"/>
                  <a:pt x="4114922" y="853511"/>
                </a:cubicBezTo>
                <a:cubicBezTo>
                  <a:pt x="4123253" y="841387"/>
                  <a:pt x="4133699" y="831376"/>
                  <a:pt x="4143399" y="820619"/>
                </a:cubicBezTo>
                <a:cubicBezTo>
                  <a:pt x="4144518" y="820744"/>
                  <a:pt x="4142901" y="821925"/>
                  <a:pt x="4143710" y="822609"/>
                </a:cubicBezTo>
                <a:cubicBezTo>
                  <a:pt x="4139979" y="827397"/>
                  <a:pt x="4135751" y="831998"/>
                  <a:pt x="4131647" y="836412"/>
                </a:cubicBezTo>
                <a:cubicBezTo>
                  <a:pt x="4128352" y="840019"/>
                  <a:pt x="4124870" y="843749"/>
                  <a:pt x="4121699" y="847604"/>
                </a:cubicBezTo>
                <a:cubicBezTo>
                  <a:pt x="4119709" y="848724"/>
                  <a:pt x="4117906" y="850029"/>
                  <a:pt x="4117098" y="852392"/>
                </a:cubicBezTo>
                <a:lnTo>
                  <a:pt x="4117284" y="852392"/>
                </a:lnTo>
                <a:cubicBezTo>
                  <a:pt x="4117160" y="852703"/>
                  <a:pt x="4116973" y="853076"/>
                  <a:pt x="4116725" y="853449"/>
                </a:cubicBezTo>
                <a:cubicBezTo>
                  <a:pt x="4116538" y="853822"/>
                  <a:pt x="4116352" y="854195"/>
                  <a:pt x="4116227" y="854568"/>
                </a:cubicBezTo>
                <a:lnTo>
                  <a:pt x="4116227" y="854568"/>
                </a:lnTo>
                <a:cubicBezTo>
                  <a:pt x="4115605" y="854941"/>
                  <a:pt x="4114984" y="855501"/>
                  <a:pt x="4114238" y="856247"/>
                </a:cubicBezTo>
                <a:cubicBezTo>
                  <a:pt x="4111626" y="856807"/>
                  <a:pt x="4111875" y="857677"/>
                  <a:pt x="4111501" y="859605"/>
                </a:cubicBezTo>
                <a:cubicBezTo>
                  <a:pt x="4110693" y="859853"/>
                  <a:pt x="4110569" y="860289"/>
                  <a:pt x="4109823" y="859605"/>
                </a:cubicBezTo>
                <a:cubicBezTo>
                  <a:pt x="4108891" y="859853"/>
                  <a:pt x="4109947" y="860351"/>
                  <a:pt x="4109823" y="861283"/>
                </a:cubicBezTo>
                <a:cubicBezTo>
                  <a:pt x="4103045" y="864641"/>
                  <a:pt x="4100620" y="872227"/>
                  <a:pt x="4094217" y="875833"/>
                </a:cubicBezTo>
                <a:cubicBezTo>
                  <a:pt x="4099190" y="868061"/>
                  <a:pt x="4106279" y="862651"/>
                  <a:pt x="4111501" y="855190"/>
                </a:cubicBezTo>
                <a:moveTo>
                  <a:pt x="4092040" y="878631"/>
                </a:moveTo>
                <a:cubicBezTo>
                  <a:pt x="4091792" y="880310"/>
                  <a:pt x="4090859" y="881180"/>
                  <a:pt x="4089242" y="881429"/>
                </a:cubicBezTo>
                <a:cubicBezTo>
                  <a:pt x="4089926" y="880310"/>
                  <a:pt x="4090113" y="878631"/>
                  <a:pt x="4092040" y="878631"/>
                </a:cubicBezTo>
                <a:moveTo>
                  <a:pt x="4097077" y="890942"/>
                </a:moveTo>
                <a:cubicBezTo>
                  <a:pt x="4096828" y="890072"/>
                  <a:pt x="4095336" y="890507"/>
                  <a:pt x="4095957" y="888704"/>
                </a:cubicBezTo>
                <a:cubicBezTo>
                  <a:pt x="4096268" y="887771"/>
                  <a:pt x="4098631" y="888704"/>
                  <a:pt x="4098756" y="887584"/>
                </a:cubicBezTo>
                <a:cubicBezTo>
                  <a:pt x="4099004" y="893429"/>
                  <a:pt x="4092164" y="897035"/>
                  <a:pt x="4088683" y="901077"/>
                </a:cubicBezTo>
                <a:cubicBezTo>
                  <a:pt x="4089739" y="898217"/>
                  <a:pt x="4094527" y="894237"/>
                  <a:pt x="4097077" y="890942"/>
                </a:cubicBezTo>
                <a:moveTo>
                  <a:pt x="4089242" y="913264"/>
                </a:moveTo>
                <a:cubicBezTo>
                  <a:pt x="4089056" y="914010"/>
                  <a:pt x="4088247" y="914196"/>
                  <a:pt x="4088123" y="915005"/>
                </a:cubicBezTo>
                <a:cubicBezTo>
                  <a:pt x="4086755" y="914756"/>
                  <a:pt x="4088123" y="912829"/>
                  <a:pt x="4089242" y="913264"/>
                </a:cubicBezTo>
                <a:moveTo>
                  <a:pt x="4083708" y="887087"/>
                </a:moveTo>
                <a:cubicBezTo>
                  <a:pt x="4084454" y="889263"/>
                  <a:pt x="4080102" y="891253"/>
                  <a:pt x="4079232" y="893802"/>
                </a:cubicBezTo>
                <a:cubicBezTo>
                  <a:pt x="4078423" y="891439"/>
                  <a:pt x="4083025" y="889761"/>
                  <a:pt x="4083708" y="887087"/>
                </a:cubicBezTo>
                <a:moveTo>
                  <a:pt x="4072517" y="900455"/>
                </a:moveTo>
                <a:cubicBezTo>
                  <a:pt x="4073201" y="899958"/>
                  <a:pt x="4071024" y="902134"/>
                  <a:pt x="4070278" y="902631"/>
                </a:cubicBezTo>
                <a:cubicBezTo>
                  <a:pt x="4069781" y="903004"/>
                  <a:pt x="4070776" y="901574"/>
                  <a:pt x="4072517" y="900455"/>
                </a:cubicBezTo>
                <a:moveTo>
                  <a:pt x="4068226" y="911771"/>
                </a:moveTo>
                <a:cubicBezTo>
                  <a:pt x="4073014" y="905243"/>
                  <a:pt x="4074257" y="903813"/>
                  <a:pt x="4075252" y="902321"/>
                </a:cubicBezTo>
                <a:cubicBezTo>
                  <a:pt x="4076310" y="900766"/>
                  <a:pt x="4082527" y="894362"/>
                  <a:pt x="4083211" y="894735"/>
                </a:cubicBezTo>
                <a:cubicBezTo>
                  <a:pt x="4083895" y="895046"/>
                  <a:pt x="4081843" y="897098"/>
                  <a:pt x="4081843" y="897098"/>
                </a:cubicBezTo>
                <a:cubicBezTo>
                  <a:pt x="4080786" y="897657"/>
                  <a:pt x="4079604" y="899709"/>
                  <a:pt x="4076993" y="902445"/>
                </a:cubicBezTo>
                <a:cubicBezTo>
                  <a:pt x="4074444" y="905243"/>
                  <a:pt x="4072517" y="907295"/>
                  <a:pt x="4071148" y="909160"/>
                </a:cubicBezTo>
                <a:cubicBezTo>
                  <a:pt x="4069781" y="911087"/>
                  <a:pt x="4063376" y="918300"/>
                  <a:pt x="4068226" y="911771"/>
                </a:cubicBezTo>
                <a:moveTo>
                  <a:pt x="4068600" y="919979"/>
                </a:moveTo>
                <a:cubicBezTo>
                  <a:pt x="4070092" y="921036"/>
                  <a:pt x="4067605" y="922715"/>
                  <a:pt x="4066921" y="923336"/>
                </a:cubicBezTo>
                <a:cubicBezTo>
                  <a:pt x="4065055" y="922031"/>
                  <a:pt x="4067977" y="920787"/>
                  <a:pt x="4068600" y="919979"/>
                </a:cubicBezTo>
                <a:moveTo>
                  <a:pt x="4055791" y="921720"/>
                </a:moveTo>
                <a:cubicBezTo>
                  <a:pt x="4056475" y="921906"/>
                  <a:pt x="4056910" y="922404"/>
                  <a:pt x="4056910" y="923336"/>
                </a:cubicBezTo>
                <a:cubicBezTo>
                  <a:pt x="4055977" y="923523"/>
                  <a:pt x="4055915" y="922839"/>
                  <a:pt x="4055231" y="922777"/>
                </a:cubicBezTo>
                <a:cubicBezTo>
                  <a:pt x="4055356" y="922342"/>
                  <a:pt x="4055791" y="922279"/>
                  <a:pt x="4055791" y="921720"/>
                </a:cubicBezTo>
                <a:moveTo>
                  <a:pt x="3928514" y="823977"/>
                </a:moveTo>
                <a:cubicBezTo>
                  <a:pt x="3927892" y="821303"/>
                  <a:pt x="3930006" y="819562"/>
                  <a:pt x="3931871" y="821179"/>
                </a:cubicBezTo>
                <a:cubicBezTo>
                  <a:pt x="3931125" y="822422"/>
                  <a:pt x="3930877" y="824288"/>
                  <a:pt x="3928514" y="823977"/>
                </a:cubicBezTo>
                <a:moveTo>
                  <a:pt x="4226033" y="448239"/>
                </a:moveTo>
                <a:cubicBezTo>
                  <a:pt x="4226406" y="448301"/>
                  <a:pt x="4226717" y="448363"/>
                  <a:pt x="4226592" y="448798"/>
                </a:cubicBezTo>
                <a:lnTo>
                  <a:pt x="4226779" y="448798"/>
                </a:lnTo>
                <a:cubicBezTo>
                  <a:pt x="4226779" y="448798"/>
                  <a:pt x="4226592" y="449109"/>
                  <a:pt x="4226530" y="449358"/>
                </a:cubicBezTo>
                <a:cubicBezTo>
                  <a:pt x="4226282" y="450104"/>
                  <a:pt x="4225970" y="450726"/>
                  <a:pt x="4225536" y="451285"/>
                </a:cubicBezTo>
                <a:lnTo>
                  <a:pt x="4225536" y="451099"/>
                </a:lnTo>
                <a:cubicBezTo>
                  <a:pt x="4223111" y="452467"/>
                  <a:pt x="4225473" y="448985"/>
                  <a:pt x="4226033" y="448239"/>
                </a:cubicBezTo>
                <a:moveTo>
                  <a:pt x="4208188" y="436052"/>
                </a:moveTo>
                <a:cubicBezTo>
                  <a:pt x="4208437" y="437793"/>
                  <a:pt x="4206696" y="437482"/>
                  <a:pt x="4206509" y="438788"/>
                </a:cubicBezTo>
                <a:cubicBezTo>
                  <a:pt x="4205328" y="438352"/>
                  <a:pt x="4206696" y="435679"/>
                  <a:pt x="4208188" y="436052"/>
                </a:cubicBezTo>
                <a:moveTo>
                  <a:pt x="4178591" y="534852"/>
                </a:moveTo>
                <a:cubicBezTo>
                  <a:pt x="4174736" y="532551"/>
                  <a:pt x="4173555" y="540883"/>
                  <a:pt x="4169638" y="542127"/>
                </a:cubicBezTo>
                <a:cubicBezTo>
                  <a:pt x="4171254" y="537774"/>
                  <a:pt x="4174363" y="534914"/>
                  <a:pt x="4176912" y="531494"/>
                </a:cubicBezTo>
                <a:cubicBezTo>
                  <a:pt x="4178467" y="531681"/>
                  <a:pt x="4179897" y="533422"/>
                  <a:pt x="4178591" y="534852"/>
                </a:cubicBezTo>
                <a:moveTo>
                  <a:pt x="4177658" y="457192"/>
                </a:moveTo>
                <a:cubicBezTo>
                  <a:pt x="4177907" y="457565"/>
                  <a:pt x="4178156" y="457938"/>
                  <a:pt x="4178404" y="458249"/>
                </a:cubicBezTo>
                <a:lnTo>
                  <a:pt x="4178404" y="458249"/>
                </a:lnTo>
                <a:cubicBezTo>
                  <a:pt x="4178404" y="458249"/>
                  <a:pt x="4178156" y="458684"/>
                  <a:pt x="4178032" y="458871"/>
                </a:cubicBezTo>
                <a:cubicBezTo>
                  <a:pt x="4177348" y="458871"/>
                  <a:pt x="4176477" y="458995"/>
                  <a:pt x="4176415" y="458374"/>
                </a:cubicBezTo>
                <a:lnTo>
                  <a:pt x="4176228" y="458374"/>
                </a:lnTo>
                <a:cubicBezTo>
                  <a:pt x="4176477" y="457752"/>
                  <a:pt x="4176974" y="457379"/>
                  <a:pt x="4177721" y="457192"/>
                </a:cubicBezTo>
                <a:moveTo>
                  <a:pt x="4176912" y="463348"/>
                </a:moveTo>
                <a:cubicBezTo>
                  <a:pt x="4176415" y="465337"/>
                  <a:pt x="4175482" y="466768"/>
                  <a:pt x="4173555" y="467265"/>
                </a:cubicBezTo>
                <a:cubicBezTo>
                  <a:pt x="4173555" y="466768"/>
                  <a:pt x="4172871" y="466892"/>
                  <a:pt x="4172436" y="466705"/>
                </a:cubicBezTo>
                <a:cubicBezTo>
                  <a:pt x="4173057" y="464778"/>
                  <a:pt x="4174301" y="463410"/>
                  <a:pt x="4176912" y="463348"/>
                </a:cubicBezTo>
                <a:moveTo>
                  <a:pt x="4172124" y="473047"/>
                </a:moveTo>
                <a:cubicBezTo>
                  <a:pt x="4174115" y="471182"/>
                  <a:pt x="4179648" y="464653"/>
                  <a:pt x="4180954" y="464343"/>
                </a:cubicBezTo>
                <a:cubicBezTo>
                  <a:pt x="4182322" y="464032"/>
                  <a:pt x="4179648" y="467016"/>
                  <a:pt x="4179648" y="467016"/>
                </a:cubicBezTo>
                <a:cubicBezTo>
                  <a:pt x="4178467" y="468011"/>
                  <a:pt x="4177596" y="468011"/>
                  <a:pt x="4176104" y="470685"/>
                </a:cubicBezTo>
                <a:cubicBezTo>
                  <a:pt x="4174612" y="473358"/>
                  <a:pt x="4173928" y="474726"/>
                  <a:pt x="4172622" y="475410"/>
                </a:cubicBezTo>
                <a:cubicBezTo>
                  <a:pt x="4171254" y="476032"/>
                  <a:pt x="4170943" y="476716"/>
                  <a:pt x="4169948" y="477586"/>
                </a:cubicBezTo>
                <a:cubicBezTo>
                  <a:pt x="4168892" y="478395"/>
                  <a:pt x="4165596" y="482250"/>
                  <a:pt x="4167586" y="479079"/>
                </a:cubicBezTo>
                <a:cubicBezTo>
                  <a:pt x="4169576" y="475908"/>
                  <a:pt x="4170073" y="474851"/>
                  <a:pt x="4172124" y="473047"/>
                </a:cubicBezTo>
                <a:moveTo>
                  <a:pt x="4166280" y="467327"/>
                </a:moveTo>
                <a:cubicBezTo>
                  <a:pt x="4167088" y="466519"/>
                  <a:pt x="4167959" y="465711"/>
                  <a:pt x="4168892" y="464964"/>
                </a:cubicBezTo>
                <a:cubicBezTo>
                  <a:pt x="4168892" y="464964"/>
                  <a:pt x="4168892" y="464964"/>
                  <a:pt x="4168892" y="464902"/>
                </a:cubicBezTo>
                <a:lnTo>
                  <a:pt x="4169078" y="465027"/>
                </a:lnTo>
                <a:cubicBezTo>
                  <a:pt x="4169513" y="465027"/>
                  <a:pt x="4169762" y="465462"/>
                  <a:pt x="4169638" y="466084"/>
                </a:cubicBezTo>
                <a:lnTo>
                  <a:pt x="4169824" y="466208"/>
                </a:lnTo>
                <a:cubicBezTo>
                  <a:pt x="4168767" y="466643"/>
                  <a:pt x="4167959" y="467327"/>
                  <a:pt x="4167151" y="468011"/>
                </a:cubicBezTo>
                <a:cubicBezTo>
                  <a:pt x="4166653" y="468508"/>
                  <a:pt x="4166093" y="468944"/>
                  <a:pt x="4165534" y="469255"/>
                </a:cubicBezTo>
                <a:cubicBezTo>
                  <a:pt x="4165285" y="469130"/>
                  <a:pt x="4165098" y="468819"/>
                  <a:pt x="4165161" y="468322"/>
                </a:cubicBezTo>
                <a:cubicBezTo>
                  <a:pt x="4165783" y="468198"/>
                  <a:pt x="4166405" y="468135"/>
                  <a:pt x="4166280" y="467265"/>
                </a:cubicBezTo>
                <a:moveTo>
                  <a:pt x="4165721" y="471182"/>
                </a:moveTo>
                <a:lnTo>
                  <a:pt x="4165721" y="471058"/>
                </a:lnTo>
                <a:cubicBezTo>
                  <a:pt x="4165721" y="471058"/>
                  <a:pt x="4165721" y="471058"/>
                  <a:pt x="4165783" y="471058"/>
                </a:cubicBezTo>
                <a:cubicBezTo>
                  <a:pt x="4166715" y="470623"/>
                  <a:pt x="4167461" y="469939"/>
                  <a:pt x="4168207" y="469317"/>
                </a:cubicBezTo>
                <a:cubicBezTo>
                  <a:pt x="4168830" y="468757"/>
                  <a:pt x="4169513" y="468260"/>
                  <a:pt x="4170197" y="467887"/>
                </a:cubicBezTo>
                <a:lnTo>
                  <a:pt x="4170197" y="467887"/>
                </a:lnTo>
                <a:cubicBezTo>
                  <a:pt x="4170943" y="471244"/>
                  <a:pt x="4165534" y="473234"/>
                  <a:pt x="4162922" y="475161"/>
                </a:cubicBezTo>
                <a:lnTo>
                  <a:pt x="4162922" y="475410"/>
                </a:lnTo>
                <a:cubicBezTo>
                  <a:pt x="4162922" y="475410"/>
                  <a:pt x="4162612" y="475161"/>
                  <a:pt x="4162425" y="475037"/>
                </a:cubicBezTo>
                <a:cubicBezTo>
                  <a:pt x="4163109" y="473296"/>
                  <a:pt x="4165285" y="473172"/>
                  <a:pt x="4165721" y="471244"/>
                </a:cubicBezTo>
                <a:moveTo>
                  <a:pt x="4161866" y="475659"/>
                </a:moveTo>
                <a:lnTo>
                  <a:pt x="4161741" y="475348"/>
                </a:lnTo>
                <a:lnTo>
                  <a:pt x="4161741" y="475348"/>
                </a:lnTo>
                <a:cubicBezTo>
                  <a:pt x="4161741" y="475348"/>
                  <a:pt x="4162114" y="475659"/>
                  <a:pt x="4162301" y="475783"/>
                </a:cubicBezTo>
                <a:cubicBezTo>
                  <a:pt x="4161804" y="476592"/>
                  <a:pt x="4161430" y="477462"/>
                  <a:pt x="4160125" y="477338"/>
                </a:cubicBezTo>
                <a:cubicBezTo>
                  <a:pt x="4160435" y="476592"/>
                  <a:pt x="4160995" y="475970"/>
                  <a:pt x="4161804" y="475721"/>
                </a:cubicBezTo>
                <a:moveTo>
                  <a:pt x="4164601" y="547660"/>
                </a:moveTo>
                <a:cubicBezTo>
                  <a:pt x="4165036" y="546230"/>
                  <a:pt x="4165347" y="544614"/>
                  <a:pt x="4167399" y="544862"/>
                </a:cubicBezTo>
                <a:cubicBezTo>
                  <a:pt x="4165285" y="548717"/>
                  <a:pt x="4162550" y="551951"/>
                  <a:pt x="4159005" y="554313"/>
                </a:cubicBezTo>
                <a:cubicBezTo>
                  <a:pt x="4160373" y="551640"/>
                  <a:pt x="4161990" y="549153"/>
                  <a:pt x="4164601" y="547660"/>
                </a:cubicBezTo>
                <a:moveTo>
                  <a:pt x="4147565" y="487783"/>
                </a:moveTo>
                <a:lnTo>
                  <a:pt x="4147876" y="487783"/>
                </a:lnTo>
                <a:cubicBezTo>
                  <a:pt x="4150674" y="484550"/>
                  <a:pt x="4153969" y="481752"/>
                  <a:pt x="4157949" y="479514"/>
                </a:cubicBezTo>
                <a:cubicBezTo>
                  <a:pt x="4155212" y="483058"/>
                  <a:pt x="4151793" y="485980"/>
                  <a:pt x="4148062" y="488405"/>
                </a:cubicBezTo>
                <a:cubicBezTo>
                  <a:pt x="4147937" y="488219"/>
                  <a:pt x="4147814" y="487970"/>
                  <a:pt x="4147627" y="487783"/>
                </a:cubicBezTo>
                <a:moveTo>
                  <a:pt x="4144331" y="570790"/>
                </a:moveTo>
                <a:cubicBezTo>
                  <a:pt x="4147191" y="566687"/>
                  <a:pt x="4151793" y="560904"/>
                  <a:pt x="4152912" y="560220"/>
                </a:cubicBezTo>
                <a:cubicBezTo>
                  <a:pt x="4156767" y="557858"/>
                  <a:pt x="4153161" y="563578"/>
                  <a:pt x="4149244" y="567682"/>
                </a:cubicBezTo>
                <a:cubicBezTo>
                  <a:pt x="4145389" y="571847"/>
                  <a:pt x="4145140" y="572345"/>
                  <a:pt x="4141534" y="576262"/>
                </a:cubicBezTo>
                <a:cubicBezTo>
                  <a:pt x="4137927" y="580117"/>
                  <a:pt x="4141534" y="574956"/>
                  <a:pt x="4144331" y="570790"/>
                </a:cubicBezTo>
                <a:moveTo>
                  <a:pt x="4119088" y="513463"/>
                </a:moveTo>
                <a:cubicBezTo>
                  <a:pt x="4119398" y="513090"/>
                  <a:pt x="4119647" y="512717"/>
                  <a:pt x="4119896" y="512344"/>
                </a:cubicBezTo>
                <a:lnTo>
                  <a:pt x="4119896" y="512468"/>
                </a:lnTo>
                <a:cubicBezTo>
                  <a:pt x="4120766" y="512157"/>
                  <a:pt x="4121326" y="511597"/>
                  <a:pt x="4121636" y="510789"/>
                </a:cubicBezTo>
                <a:cubicBezTo>
                  <a:pt x="4122694" y="511597"/>
                  <a:pt x="4120082" y="515701"/>
                  <a:pt x="4118465" y="514333"/>
                </a:cubicBezTo>
                <a:cubicBezTo>
                  <a:pt x="4118652" y="514085"/>
                  <a:pt x="4118839" y="513774"/>
                  <a:pt x="4119088" y="513463"/>
                </a:cubicBezTo>
                <a:moveTo>
                  <a:pt x="4116165" y="512157"/>
                </a:moveTo>
                <a:cubicBezTo>
                  <a:pt x="4116663" y="511722"/>
                  <a:pt x="4117222" y="511287"/>
                  <a:pt x="4117657" y="510727"/>
                </a:cubicBezTo>
                <a:lnTo>
                  <a:pt x="4117719" y="510727"/>
                </a:lnTo>
                <a:cubicBezTo>
                  <a:pt x="4118093" y="510914"/>
                  <a:pt x="4118279" y="511224"/>
                  <a:pt x="4118279" y="511722"/>
                </a:cubicBezTo>
                <a:cubicBezTo>
                  <a:pt x="4118155" y="511908"/>
                  <a:pt x="4117968" y="512157"/>
                  <a:pt x="4117781" y="512406"/>
                </a:cubicBezTo>
                <a:cubicBezTo>
                  <a:pt x="4117347" y="512965"/>
                  <a:pt x="4116911" y="513525"/>
                  <a:pt x="4116663" y="514147"/>
                </a:cubicBezTo>
                <a:cubicBezTo>
                  <a:pt x="4116663" y="514147"/>
                  <a:pt x="4116663" y="514147"/>
                  <a:pt x="4116663" y="514209"/>
                </a:cubicBezTo>
                <a:lnTo>
                  <a:pt x="4116663" y="514209"/>
                </a:lnTo>
                <a:cubicBezTo>
                  <a:pt x="4115917" y="514147"/>
                  <a:pt x="4115046" y="514209"/>
                  <a:pt x="4114984" y="513463"/>
                </a:cubicBezTo>
                <a:cubicBezTo>
                  <a:pt x="4115294" y="513028"/>
                  <a:pt x="4115668" y="512592"/>
                  <a:pt x="4116227" y="512219"/>
                </a:cubicBezTo>
                <a:moveTo>
                  <a:pt x="4109885" y="525587"/>
                </a:moveTo>
                <a:cubicBezTo>
                  <a:pt x="4113243" y="521111"/>
                  <a:pt x="4113429" y="520924"/>
                  <a:pt x="4114735" y="519929"/>
                </a:cubicBezTo>
                <a:cubicBezTo>
                  <a:pt x="4115917" y="519059"/>
                  <a:pt x="4118777" y="518188"/>
                  <a:pt x="4119460" y="518002"/>
                </a:cubicBezTo>
                <a:cubicBezTo>
                  <a:pt x="4116663" y="520302"/>
                  <a:pt x="4115730" y="521484"/>
                  <a:pt x="4113926" y="523411"/>
                </a:cubicBezTo>
                <a:cubicBezTo>
                  <a:pt x="4112062" y="525463"/>
                  <a:pt x="4106528" y="530126"/>
                  <a:pt x="4109885" y="525587"/>
                </a:cubicBezTo>
                <a:moveTo>
                  <a:pt x="4106030" y="526396"/>
                </a:moveTo>
                <a:cubicBezTo>
                  <a:pt x="4105160" y="527950"/>
                  <a:pt x="4104662" y="529940"/>
                  <a:pt x="4102113" y="529753"/>
                </a:cubicBezTo>
                <a:cubicBezTo>
                  <a:pt x="4102797" y="528075"/>
                  <a:pt x="4103792" y="526644"/>
                  <a:pt x="4106030" y="526396"/>
                </a:cubicBezTo>
                <a:moveTo>
                  <a:pt x="4085947" y="544365"/>
                </a:moveTo>
                <a:cubicBezTo>
                  <a:pt x="4087377" y="545733"/>
                  <a:pt x="4083895" y="546666"/>
                  <a:pt x="4083708" y="548220"/>
                </a:cubicBezTo>
                <a:cubicBezTo>
                  <a:pt x="4082403" y="546976"/>
                  <a:pt x="4085947" y="546044"/>
                  <a:pt x="4085947" y="544365"/>
                </a:cubicBezTo>
                <a:moveTo>
                  <a:pt x="4066983" y="563889"/>
                </a:moveTo>
                <a:cubicBezTo>
                  <a:pt x="4068040" y="560282"/>
                  <a:pt x="4073698" y="558479"/>
                  <a:pt x="4072455" y="559474"/>
                </a:cubicBezTo>
                <a:cubicBezTo>
                  <a:pt x="4071397" y="560282"/>
                  <a:pt x="4065988" y="567495"/>
                  <a:pt x="4066983" y="563889"/>
                </a:cubicBezTo>
                <a:moveTo>
                  <a:pt x="4042920" y="595040"/>
                </a:moveTo>
                <a:cubicBezTo>
                  <a:pt x="4042734" y="596221"/>
                  <a:pt x="4041801" y="596594"/>
                  <a:pt x="4041241" y="597340"/>
                </a:cubicBezTo>
                <a:cubicBezTo>
                  <a:pt x="4039812" y="596718"/>
                  <a:pt x="4041676" y="594853"/>
                  <a:pt x="4042920" y="595040"/>
                </a:cubicBezTo>
                <a:moveTo>
                  <a:pt x="3949219" y="653051"/>
                </a:moveTo>
                <a:cubicBezTo>
                  <a:pt x="3948162" y="656968"/>
                  <a:pt x="3946608" y="661569"/>
                  <a:pt x="3946608" y="657714"/>
                </a:cubicBezTo>
                <a:cubicBezTo>
                  <a:pt x="3946608" y="653859"/>
                  <a:pt x="3949468" y="650999"/>
                  <a:pt x="3949468" y="650999"/>
                </a:cubicBezTo>
                <a:lnTo>
                  <a:pt x="3949219" y="653051"/>
                </a:lnTo>
                <a:close/>
                <a:moveTo>
                  <a:pt x="3954380" y="640989"/>
                </a:moveTo>
                <a:lnTo>
                  <a:pt x="3952576" y="643849"/>
                </a:lnTo>
                <a:cubicBezTo>
                  <a:pt x="3952576" y="643849"/>
                  <a:pt x="3951022" y="643289"/>
                  <a:pt x="3951022" y="642046"/>
                </a:cubicBezTo>
                <a:cubicBezTo>
                  <a:pt x="3951022" y="640740"/>
                  <a:pt x="3951022" y="638688"/>
                  <a:pt x="3951768" y="637382"/>
                </a:cubicBezTo>
                <a:cubicBezTo>
                  <a:pt x="3952576" y="636077"/>
                  <a:pt x="3954628" y="635020"/>
                  <a:pt x="3954628" y="635020"/>
                </a:cubicBezTo>
                <a:cubicBezTo>
                  <a:pt x="3954628" y="637382"/>
                  <a:pt x="3955064" y="639870"/>
                  <a:pt x="3954380" y="640989"/>
                </a:cubicBezTo>
                <a:moveTo>
                  <a:pt x="3960784" y="610273"/>
                </a:moveTo>
                <a:cubicBezTo>
                  <a:pt x="3960784" y="609278"/>
                  <a:pt x="3959727" y="607475"/>
                  <a:pt x="3960784" y="605112"/>
                </a:cubicBezTo>
                <a:cubicBezTo>
                  <a:pt x="3961779" y="602812"/>
                  <a:pt x="3964638" y="603558"/>
                  <a:pt x="3964638" y="603558"/>
                </a:cubicBezTo>
                <a:cubicBezTo>
                  <a:pt x="3963084" y="607164"/>
                  <a:pt x="3960784" y="611330"/>
                  <a:pt x="3960784" y="610273"/>
                </a:cubicBezTo>
                <a:moveTo>
                  <a:pt x="3965696" y="593734"/>
                </a:moveTo>
                <a:cubicBezTo>
                  <a:pt x="3964390" y="594791"/>
                  <a:pt x="3962090" y="595537"/>
                  <a:pt x="3963892" y="591682"/>
                </a:cubicBezTo>
                <a:cubicBezTo>
                  <a:pt x="3965696" y="587827"/>
                  <a:pt x="3970608" y="586521"/>
                  <a:pt x="3970048" y="587267"/>
                </a:cubicBezTo>
                <a:cubicBezTo>
                  <a:pt x="3969488" y="588200"/>
                  <a:pt x="3967001" y="592739"/>
                  <a:pt x="3965696" y="593734"/>
                </a:cubicBezTo>
                <a:moveTo>
                  <a:pt x="4190840" y="262950"/>
                </a:moveTo>
                <a:cubicBezTo>
                  <a:pt x="4189223" y="268421"/>
                  <a:pt x="4182446" y="268608"/>
                  <a:pt x="4176912" y="271344"/>
                </a:cubicBezTo>
                <a:cubicBezTo>
                  <a:pt x="4181638" y="268857"/>
                  <a:pt x="4185493" y="262826"/>
                  <a:pt x="4190840" y="262950"/>
                </a:cubicBezTo>
                <a:moveTo>
                  <a:pt x="4153348" y="272525"/>
                </a:moveTo>
                <a:cubicBezTo>
                  <a:pt x="4154840" y="269416"/>
                  <a:pt x="4155586" y="268359"/>
                  <a:pt x="4157264" y="267178"/>
                </a:cubicBezTo>
                <a:cubicBezTo>
                  <a:pt x="4159005" y="265997"/>
                  <a:pt x="4160746" y="265313"/>
                  <a:pt x="4161430" y="264753"/>
                </a:cubicBezTo>
                <a:cubicBezTo>
                  <a:pt x="4162114" y="264256"/>
                  <a:pt x="4163668" y="265997"/>
                  <a:pt x="4162612" y="266494"/>
                </a:cubicBezTo>
                <a:cubicBezTo>
                  <a:pt x="4161181" y="267240"/>
                  <a:pt x="4159503" y="268235"/>
                  <a:pt x="4158135" y="269230"/>
                </a:cubicBezTo>
                <a:cubicBezTo>
                  <a:pt x="4156767" y="270287"/>
                  <a:pt x="4156083" y="270100"/>
                  <a:pt x="4155212" y="270784"/>
                </a:cubicBezTo>
                <a:cubicBezTo>
                  <a:pt x="4154342" y="271468"/>
                  <a:pt x="4153099" y="273023"/>
                  <a:pt x="4153348" y="272525"/>
                </a:cubicBezTo>
                <a:moveTo>
                  <a:pt x="4146756" y="267364"/>
                </a:moveTo>
                <a:cubicBezTo>
                  <a:pt x="4148186" y="267986"/>
                  <a:pt x="4146321" y="269852"/>
                  <a:pt x="4145077" y="269665"/>
                </a:cubicBezTo>
                <a:cubicBezTo>
                  <a:pt x="4144580" y="267862"/>
                  <a:pt x="4146943" y="268857"/>
                  <a:pt x="4146756" y="267364"/>
                </a:cubicBezTo>
                <a:moveTo>
                  <a:pt x="4137119" y="273023"/>
                </a:moveTo>
                <a:cubicBezTo>
                  <a:pt x="4138487" y="272152"/>
                  <a:pt x="4141285" y="269603"/>
                  <a:pt x="4142280" y="269603"/>
                </a:cubicBezTo>
                <a:cubicBezTo>
                  <a:pt x="4143336" y="269603"/>
                  <a:pt x="4141969" y="271655"/>
                  <a:pt x="4141969" y="271655"/>
                </a:cubicBezTo>
                <a:cubicBezTo>
                  <a:pt x="4140227" y="272525"/>
                  <a:pt x="4138487" y="273209"/>
                  <a:pt x="4136249" y="275261"/>
                </a:cubicBezTo>
                <a:cubicBezTo>
                  <a:pt x="4134010" y="277375"/>
                  <a:pt x="4132642" y="278183"/>
                  <a:pt x="4132829" y="277499"/>
                </a:cubicBezTo>
                <a:cubicBezTo>
                  <a:pt x="4133015" y="276815"/>
                  <a:pt x="4135751" y="273893"/>
                  <a:pt x="4137119" y="273023"/>
                </a:cubicBezTo>
                <a:moveTo>
                  <a:pt x="4105906" y="296588"/>
                </a:moveTo>
                <a:cubicBezTo>
                  <a:pt x="4109015" y="293852"/>
                  <a:pt x="4110196" y="292795"/>
                  <a:pt x="4111253" y="292298"/>
                </a:cubicBezTo>
                <a:cubicBezTo>
                  <a:pt x="4112248" y="291738"/>
                  <a:pt x="4116725" y="290743"/>
                  <a:pt x="4117098" y="291054"/>
                </a:cubicBezTo>
                <a:cubicBezTo>
                  <a:pt x="4117596" y="291552"/>
                  <a:pt x="4115730" y="291054"/>
                  <a:pt x="4113802" y="292982"/>
                </a:cubicBezTo>
                <a:cubicBezTo>
                  <a:pt x="4111937" y="294847"/>
                  <a:pt x="4110693" y="295220"/>
                  <a:pt x="4109699" y="296090"/>
                </a:cubicBezTo>
                <a:cubicBezTo>
                  <a:pt x="4108642" y="296899"/>
                  <a:pt x="4107771" y="297956"/>
                  <a:pt x="4107274" y="297956"/>
                </a:cubicBezTo>
                <a:cubicBezTo>
                  <a:pt x="4106776" y="297956"/>
                  <a:pt x="4102797" y="299324"/>
                  <a:pt x="4105906" y="296588"/>
                </a:cubicBezTo>
                <a:moveTo>
                  <a:pt x="4100994" y="316547"/>
                </a:moveTo>
                <a:cubicBezTo>
                  <a:pt x="4100248" y="314433"/>
                  <a:pt x="4103729" y="312319"/>
                  <a:pt x="4106590" y="312008"/>
                </a:cubicBezTo>
                <a:cubicBezTo>
                  <a:pt x="4105844" y="314681"/>
                  <a:pt x="4103357" y="315490"/>
                  <a:pt x="4100994" y="316547"/>
                </a:cubicBezTo>
                <a:moveTo>
                  <a:pt x="4106030" y="373501"/>
                </a:moveTo>
                <a:cubicBezTo>
                  <a:pt x="4106528" y="372631"/>
                  <a:pt x="4106838" y="371760"/>
                  <a:pt x="4108269" y="371823"/>
                </a:cubicBezTo>
                <a:lnTo>
                  <a:pt x="4108455" y="371823"/>
                </a:lnTo>
                <a:cubicBezTo>
                  <a:pt x="4108020" y="372817"/>
                  <a:pt x="4107087" y="373377"/>
                  <a:pt x="4106030" y="373501"/>
                </a:cubicBezTo>
                <a:moveTo>
                  <a:pt x="4109015" y="313749"/>
                </a:moveTo>
                <a:cubicBezTo>
                  <a:pt x="4109015" y="313749"/>
                  <a:pt x="4108144" y="312381"/>
                  <a:pt x="4109015" y="311324"/>
                </a:cubicBezTo>
                <a:cubicBezTo>
                  <a:pt x="4109823" y="310329"/>
                  <a:pt x="4111253" y="309459"/>
                  <a:pt x="4112434" y="308775"/>
                </a:cubicBezTo>
                <a:cubicBezTo>
                  <a:pt x="4113616" y="308091"/>
                  <a:pt x="4114175" y="307034"/>
                  <a:pt x="4115046" y="307034"/>
                </a:cubicBezTo>
                <a:cubicBezTo>
                  <a:pt x="4115854" y="307034"/>
                  <a:pt x="4116725" y="308402"/>
                  <a:pt x="4116725" y="308402"/>
                </a:cubicBezTo>
                <a:cubicBezTo>
                  <a:pt x="4115854" y="308588"/>
                  <a:pt x="4113616" y="310640"/>
                  <a:pt x="4112248" y="311324"/>
                </a:cubicBezTo>
                <a:cubicBezTo>
                  <a:pt x="4110880" y="312008"/>
                  <a:pt x="4109015" y="313749"/>
                  <a:pt x="4109015" y="313749"/>
                </a:cubicBezTo>
                <a:moveTo>
                  <a:pt x="4119274" y="319283"/>
                </a:moveTo>
                <a:cubicBezTo>
                  <a:pt x="4118217" y="319594"/>
                  <a:pt x="4114797" y="321521"/>
                  <a:pt x="4116663" y="319594"/>
                </a:cubicBezTo>
                <a:cubicBezTo>
                  <a:pt x="4118342" y="317977"/>
                  <a:pt x="4123005" y="315925"/>
                  <a:pt x="4124186" y="315428"/>
                </a:cubicBezTo>
                <a:cubicBezTo>
                  <a:pt x="4122631" y="316422"/>
                  <a:pt x="4120206" y="318910"/>
                  <a:pt x="4119274" y="319283"/>
                </a:cubicBezTo>
                <a:moveTo>
                  <a:pt x="4184933" y="281106"/>
                </a:moveTo>
                <a:cubicBezTo>
                  <a:pt x="4184250" y="282163"/>
                  <a:pt x="4179648" y="284899"/>
                  <a:pt x="4177907" y="285769"/>
                </a:cubicBezTo>
                <a:cubicBezTo>
                  <a:pt x="4176166" y="286639"/>
                  <a:pt x="4175482" y="287323"/>
                  <a:pt x="4174985" y="287510"/>
                </a:cubicBezTo>
                <a:cubicBezTo>
                  <a:pt x="4174425" y="287696"/>
                  <a:pt x="4173431" y="288691"/>
                  <a:pt x="4172187" y="289251"/>
                </a:cubicBezTo>
                <a:cubicBezTo>
                  <a:pt x="4171752" y="289437"/>
                  <a:pt x="4171503" y="289562"/>
                  <a:pt x="4171316" y="289748"/>
                </a:cubicBezTo>
                <a:cubicBezTo>
                  <a:pt x="4171565" y="289437"/>
                  <a:pt x="4171814" y="288940"/>
                  <a:pt x="4171876" y="288070"/>
                </a:cubicBezTo>
                <a:cubicBezTo>
                  <a:pt x="4168767" y="288256"/>
                  <a:pt x="4170011" y="290432"/>
                  <a:pt x="4171068" y="289935"/>
                </a:cubicBezTo>
                <a:cubicBezTo>
                  <a:pt x="4170819" y="290184"/>
                  <a:pt x="4170570" y="290557"/>
                  <a:pt x="4169948" y="291116"/>
                </a:cubicBezTo>
                <a:cubicBezTo>
                  <a:pt x="4168767" y="292360"/>
                  <a:pt x="4166715" y="293168"/>
                  <a:pt x="4165347" y="293728"/>
                </a:cubicBezTo>
                <a:cubicBezTo>
                  <a:pt x="4163917" y="294225"/>
                  <a:pt x="4166156" y="292173"/>
                  <a:pt x="4167586" y="290930"/>
                </a:cubicBezTo>
                <a:cubicBezTo>
                  <a:pt x="4168953" y="289748"/>
                  <a:pt x="4169451" y="288878"/>
                  <a:pt x="4170135" y="287323"/>
                </a:cubicBezTo>
                <a:cubicBezTo>
                  <a:pt x="4170819" y="285769"/>
                  <a:pt x="4168084" y="288194"/>
                  <a:pt x="4167026" y="289562"/>
                </a:cubicBezTo>
                <a:cubicBezTo>
                  <a:pt x="4166031" y="290930"/>
                  <a:pt x="4160497" y="292173"/>
                  <a:pt x="4158943" y="293541"/>
                </a:cubicBezTo>
                <a:cubicBezTo>
                  <a:pt x="4157886" y="294474"/>
                  <a:pt x="4155648" y="295842"/>
                  <a:pt x="4154342" y="296526"/>
                </a:cubicBezTo>
                <a:cubicBezTo>
                  <a:pt x="4155710" y="295407"/>
                  <a:pt x="4156829" y="294039"/>
                  <a:pt x="4157886" y="292546"/>
                </a:cubicBezTo>
                <a:cubicBezTo>
                  <a:pt x="4156518" y="293044"/>
                  <a:pt x="4154963" y="295282"/>
                  <a:pt x="4154963" y="295282"/>
                </a:cubicBezTo>
                <a:lnTo>
                  <a:pt x="4153285" y="297147"/>
                </a:lnTo>
                <a:cubicBezTo>
                  <a:pt x="4152477" y="297769"/>
                  <a:pt x="4151606" y="298204"/>
                  <a:pt x="4150549" y="298391"/>
                </a:cubicBezTo>
                <a:cubicBezTo>
                  <a:pt x="4151108" y="297831"/>
                  <a:pt x="4151544" y="297334"/>
                  <a:pt x="4151731" y="296961"/>
                </a:cubicBezTo>
                <a:cubicBezTo>
                  <a:pt x="4151731" y="296961"/>
                  <a:pt x="4149803" y="297334"/>
                  <a:pt x="4148932" y="298702"/>
                </a:cubicBezTo>
                <a:cubicBezTo>
                  <a:pt x="4149492" y="298640"/>
                  <a:pt x="4149990" y="298578"/>
                  <a:pt x="4150487" y="298453"/>
                </a:cubicBezTo>
                <a:cubicBezTo>
                  <a:pt x="4148622" y="300319"/>
                  <a:pt x="4145575" y="302806"/>
                  <a:pt x="4146383" y="302495"/>
                </a:cubicBezTo>
                <a:cubicBezTo>
                  <a:pt x="4147378" y="302184"/>
                  <a:pt x="4150176" y="301811"/>
                  <a:pt x="4150176" y="301811"/>
                </a:cubicBezTo>
                <a:cubicBezTo>
                  <a:pt x="4149492" y="302184"/>
                  <a:pt x="4147565" y="303738"/>
                  <a:pt x="4146010" y="304733"/>
                </a:cubicBezTo>
                <a:cubicBezTo>
                  <a:pt x="4144456" y="305790"/>
                  <a:pt x="4142901" y="306785"/>
                  <a:pt x="4142901" y="306785"/>
                </a:cubicBezTo>
                <a:cubicBezTo>
                  <a:pt x="4142901" y="306785"/>
                  <a:pt x="4142901" y="305604"/>
                  <a:pt x="4142218" y="305231"/>
                </a:cubicBezTo>
                <a:cubicBezTo>
                  <a:pt x="4141534" y="304920"/>
                  <a:pt x="4140352" y="305231"/>
                  <a:pt x="4139668" y="305604"/>
                </a:cubicBezTo>
                <a:cubicBezTo>
                  <a:pt x="4139358" y="305728"/>
                  <a:pt x="4138797" y="306039"/>
                  <a:pt x="4138238" y="306288"/>
                </a:cubicBezTo>
                <a:cubicBezTo>
                  <a:pt x="4137679" y="306598"/>
                  <a:pt x="4137119" y="306785"/>
                  <a:pt x="4136870" y="306909"/>
                </a:cubicBezTo>
                <a:cubicBezTo>
                  <a:pt x="4137616" y="306350"/>
                  <a:pt x="4142280" y="302930"/>
                  <a:pt x="4143088" y="302184"/>
                </a:cubicBezTo>
                <a:cubicBezTo>
                  <a:pt x="4143959" y="301313"/>
                  <a:pt x="4146197" y="299945"/>
                  <a:pt x="4147068" y="299199"/>
                </a:cubicBezTo>
                <a:cubicBezTo>
                  <a:pt x="4147937" y="298515"/>
                  <a:pt x="4148062" y="300070"/>
                  <a:pt x="4148932" y="298702"/>
                </a:cubicBezTo>
                <a:cubicBezTo>
                  <a:pt x="4149492" y="296650"/>
                  <a:pt x="4152415" y="297023"/>
                  <a:pt x="4153409" y="295344"/>
                </a:cubicBezTo>
                <a:cubicBezTo>
                  <a:pt x="4149990" y="292360"/>
                  <a:pt x="4146694" y="295593"/>
                  <a:pt x="4142777" y="296464"/>
                </a:cubicBezTo>
                <a:cubicBezTo>
                  <a:pt x="4142404" y="296464"/>
                  <a:pt x="4142218" y="296090"/>
                  <a:pt x="4142218" y="295531"/>
                </a:cubicBezTo>
                <a:cubicBezTo>
                  <a:pt x="4142466" y="295282"/>
                  <a:pt x="4142777" y="295096"/>
                  <a:pt x="4143150" y="294909"/>
                </a:cubicBezTo>
                <a:cubicBezTo>
                  <a:pt x="4143834" y="294598"/>
                  <a:pt x="4144643" y="294225"/>
                  <a:pt x="4145015" y="293292"/>
                </a:cubicBezTo>
                <a:cubicBezTo>
                  <a:pt x="4145140" y="292982"/>
                  <a:pt x="4145015" y="292671"/>
                  <a:pt x="4144643" y="292546"/>
                </a:cubicBezTo>
                <a:cubicBezTo>
                  <a:pt x="4144331" y="292422"/>
                  <a:pt x="4144021" y="292546"/>
                  <a:pt x="4143896" y="292857"/>
                </a:cubicBezTo>
                <a:cubicBezTo>
                  <a:pt x="4143710" y="293292"/>
                  <a:pt x="4143336" y="293479"/>
                  <a:pt x="4142715" y="293790"/>
                </a:cubicBezTo>
                <a:cubicBezTo>
                  <a:pt x="4142218" y="294039"/>
                  <a:pt x="4141596" y="294287"/>
                  <a:pt x="4141160" y="294847"/>
                </a:cubicBezTo>
                <a:lnTo>
                  <a:pt x="4141160" y="294723"/>
                </a:lnTo>
                <a:cubicBezTo>
                  <a:pt x="4136933" y="296464"/>
                  <a:pt x="4134321" y="299821"/>
                  <a:pt x="4129409" y="300940"/>
                </a:cubicBezTo>
                <a:cubicBezTo>
                  <a:pt x="4128974" y="299199"/>
                  <a:pt x="4130963" y="299821"/>
                  <a:pt x="4130528" y="298080"/>
                </a:cubicBezTo>
                <a:cubicBezTo>
                  <a:pt x="4128725" y="296899"/>
                  <a:pt x="4127854" y="300381"/>
                  <a:pt x="4125491" y="300319"/>
                </a:cubicBezTo>
                <a:lnTo>
                  <a:pt x="4124186" y="300567"/>
                </a:lnTo>
                <a:cubicBezTo>
                  <a:pt x="4124186" y="300567"/>
                  <a:pt x="4122818" y="301376"/>
                  <a:pt x="4122134" y="301935"/>
                </a:cubicBezTo>
                <a:cubicBezTo>
                  <a:pt x="4121450" y="302433"/>
                  <a:pt x="4120206" y="303303"/>
                  <a:pt x="4119709" y="303116"/>
                </a:cubicBezTo>
                <a:cubicBezTo>
                  <a:pt x="4119211" y="302930"/>
                  <a:pt x="4119709" y="303116"/>
                  <a:pt x="4120206" y="300878"/>
                </a:cubicBezTo>
                <a:cubicBezTo>
                  <a:pt x="4120206" y="300878"/>
                  <a:pt x="4119025" y="301251"/>
                  <a:pt x="4117968" y="301376"/>
                </a:cubicBezTo>
                <a:cubicBezTo>
                  <a:pt x="4116973" y="301562"/>
                  <a:pt x="4114051" y="303490"/>
                  <a:pt x="4114051" y="303490"/>
                </a:cubicBezTo>
                <a:cubicBezTo>
                  <a:pt x="4114051" y="303490"/>
                  <a:pt x="4111129" y="304671"/>
                  <a:pt x="4111439" y="303490"/>
                </a:cubicBezTo>
                <a:cubicBezTo>
                  <a:pt x="4111813" y="302246"/>
                  <a:pt x="4113492" y="301376"/>
                  <a:pt x="4115233" y="300692"/>
                </a:cubicBezTo>
                <a:cubicBezTo>
                  <a:pt x="4116973" y="300008"/>
                  <a:pt x="4117968" y="298142"/>
                  <a:pt x="4119025" y="297085"/>
                </a:cubicBezTo>
                <a:cubicBezTo>
                  <a:pt x="4120082" y="296090"/>
                  <a:pt x="4122818" y="294349"/>
                  <a:pt x="4124373" y="293666"/>
                </a:cubicBezTo>
                <a:lnTo>
                  <a:pt x="4126424" y="293479"/>
                </a:lnTo>
                <a:lnTo>
                  <a:pt x="4127668" y="293106"/>
                </a:lnTo>
                <a:cubicBezTo>
                  <a:pt x="4128849" y="292795"/>
                  <a:pt x="4129533" y="292609"/>
                  <a:pt x="4130590" y="291427"/>
                </a:cubicBezTo>
                <a:cubicBezTo>
                  <a:pt x="4131585" y="290184"/>
                  <a:pt x="4131585" y="289313"/>
                  <a:pt x="4132642" y="287448"/>
                </a:cubicBezTo>
                <a:cubicBezTo>
                  <a:pt x="4133699" y="285582"/>
                  <a:pt x="4134508" y="287821"/>
                  <a:pt x="4135005" y="289686"/>
                </a:cubicBezTo>
                <a:cubicBezTo>
                  <a:pt x="4136746" y="289500"/>
                  <a:pt x="4137056" y="287199"/>
                  <a:pt x="4138363" y="286329"/>
                </a:cubicBezTo>
                <a:cubicBezTo>
                  <a:pt x="4138735" y="286142"/>
                  <a:pt x="4139730" y="286639"/>
                  <a:pt x="4140041" y="286329"/>
                </a:cubicBezTo>
                <a:cubicBezTo>
                  <a:pt x="4140227" y="286142"/>
                  <a:pt x="4140476" y="285956"/>
                  <a:pt x="4140663" y="285769"/>
                </a:cubicBezTo>
                <a:cubicBezTo>
                  <a:pt x="4141534" y="283095"/>
                  <a:pt x="4143959" y="282971"/>
                  <a:pt x="4140912" y="283158"/>
                </a:cubicBezTo>
                <a:cubicBezTo>
                  <a:pt x="4137492" y="283344"/>
                  <a:pt x="4136621" y="283468"/>
                  <a:pt x="4135378" y="284712"/>
                </a:cubicBezTo>
                <a:cubicBezTo>
                  <a:pt x="4134196" y="285893"/>
                  <a:pt x="4132455" y="285707"/>
                  <a:pt x="4131771" y="286266"/>
                </a:cubicBezTo>
                <a:cubicBezTo>
                  <a:pt x="4131088" y="286764"/>
                  <a:pt x="4129720" y="287448"/>
                  <a:pt x="4129036" y="287945"/>
                </a:cubicBezTo>
                <a:cubicBezTo>
                  <a:pt x="4128352" y="288505"/>
                  <a:pt x="4127979" y="287261"/>
                  <a:pt x="4129036" y="286391"/>
                </a:cubicBezTo>
                <a:cubicBezTo>
                  <a:pt x="4130031" y="285582"/>
                  <a:pt x="4130901" y="285023"/>
                  <a:pt x="4132829" y="283841"/>
                </a:cubicBezTo>
                <a:cubicBezTo>
                  <a:pt x="4134694" y="282598"/>
                  <a:pt x="4135378" y="282474"/>
                  <a:pt x="4136933" y="281603"/>
                </a:cubicBezTo>
                <a:cubicBezTo>
                  <a:pt x="4138487" y="280733"/>
                  <a:pt x="4139046" y="280733"/>
                  <a:pt x="4139730" y="280049"/>
                </a:cubicBezTo>
                <a:cubicBezTo>
                  <a:pt x="4140414" y="279365"/>
                  <a:pt x="4141782" y="277810"/>
                  <a:pt x="4142466" y="277313"/>
                </a:cubicBezTo>
                <a:cubicBezTo>
                  <a:pt x="4143150" y="276753"/>
                  <a:pt x="4144518" y="275758"/>
                  <a:pt x="4145389" y="275199"/>
                </a:cubicBezTo>
                <a:cubicBezTo>
                  <a:pt x="4146259" y="274701"/>
                  <a:pt x="4149554" y="274017"/>
                  <a:pt x="4150923" y="274204"/>
                </a:cubicBezTo>
                <a:cubicBezTo>
                  <a:pt x="4152974" y="274453"/>
                  <a:pt x="4146445" y="276940"/>
                  <a:pt x="4145389" y="277624"/>
                </a:cubicBezTo>
                <a:cubicBezTo>
                  <a:pt x="4144331" y="278308"/>
                  <a:pt x="4142466" y="278681"/>
                  <a:pt x="4143336" y="279178"/>
                </a:cubicBezTo>
                <a:cubicBezTo>
                  <a:pt x="4144207" y="279676"/>
                  <a:pt x="4146259" y="279862"/>
                  <a:pt x="4147814" y="279365"/>
                </a:cubicBezTo>
                <a:cubicBezTo>
                  <a:pt x="4147937" y="279303"/>
                  <a:pt x="4148124" y="279240"/>
                  <a:pt x="4148249" y="279240"/>
                </a:cubicBezTo>
                <a:cubicBezTo>
                  <a:pt x="4145451" y="280981"/>
                  <a:pt x="4143026" y="283717"/>
                  <a:pt x="4140663" y="285769"/>
                </a:cubicBezTo>
                <a:cubicBezTo>
                  <a:pt x="4140539" y="286080"/>
                  <a:pt x="4140476" y="286391"/>
                  <a:pt x="4140414" y="286764"/>
                </a:cubicBezTo>
                <a:cubicBezTo>
                  <a:pt x="4139855" y="290370"/>
                  <a:pt x="4140414" y="286764"/>
                  <a:pt x="4141285" y="285893"/>
                </a:cubicBezTo>
                <a:cubicBezTo>
                  <a:pt x="4142093" y="285023"/>
                  <a:pt x="4142964" y="284525"/>
                  <a:pt x="4144891" y="283158"/>
                </a:cubicBezTo>
                <a:cubicBezTo>
                  <a:pt x="4146756" y="281790"/>
                  <a:pt x="4148000" y="281230"/>
                  <a:pt x="4149679" y="279862"/>
                </a:cubicBezTo>
                <a:cubicBezTo>
                  <a:pt x="4151233" y="278681"/>
                  <a:pt x="4149803" y="278743"/>
                  <a:pt x="4148373" y="279178"/>
                </a:cubicBezTo>
                <a:cubicBezTo>
                  <a:pt x="4149803" y="278183"/>
                  <a:pt x="4151295" y="277562"/>
                  <a:pt x="4152912" y="277375"/>
                </a:cubicBezTo>
                <a:cubicBezTo>
                  <a:pt x="4154031" y="277375"/>
                  <a:pt x="4155648" y="278246"/>
                  <a:pt x="4156829" y="277935"/>
                </a:cubicBezTo>
                <a:cubicBezTo>
                  <a:pt x="4159503" y="277313"/>
                  <a:pt x="4161617" y="275137"/>
                  <a:pt x="4164104" y="274017"/>
                </a:cubicBezTo>
                <a:cubicBezTo>
                  <a:pt x="4168581" y="275821"/>
                  <a:pt x="4170508" y="271966"/>
                  <a:pt x="4174177" y="271282"/>
                </a:cubicBezTo>
                <a:cubicBezTo>
                  <a:pt x="4172001" y="274764"/>
                  <a:pt x="4166280" y="276131"/>
                  <a:pt x="4168021" y="281914"/>
                </a:cubicBezTo>
                <a:cubicBezTo>
                  <a:pt x="4165472" y="282847"/>
                  <a:pt x="4163109" y="284090"/>
                  <a:pt x="4160187" y="284650"/>
                </a:cubicBezTo>
                <a:cubicBezTo>
                  <a:pt x="4160684" y="288194"/>
                  <a:pt x="4155896" y="289313"/>
                  <a:pt x="4157949" y="292484"/>
                </a:cubicBezTo>
                <a:cubicBezTo>
                  <a:pt x="4159316" y="291987"/>
                  <a:pt x="4158508" y="291241"/>
                  <a:pt x="4159005" y="290743"/>
                </a:cubicBezTo>
                <a:cubicBezTo>
                  <a:pt x="4159503" y="290184"/>
                  <a:pt x="4160871" y="289686"/>
                  <a:pt x="4162301" y="289189"/>
                </a:cubicBezTo>
                <a:cubicBezTo>
                  <a:pt x="4163668" y="288629"/>
                  <a:pt x="4163668" y="289313"/>
                  <a:pt x="4164850" y="288816"/>
                </a:cubicBezTo>
                <a:cubicBezTo>
                  <a:pt x="4166093" y="288318"/>
                  <a:pt x="4167461" y="287448"/>
                  <a:pt x="4168456" y="286080"/>
                </a:cubicBezTo>
                <a:cubicBezTo>
                  <a:pt x="4169513" y="284712"/>
                  <a:pt x="4170197" y="284836"/>
                  <a:pt x="4171441" y="284339"/>
                </a:cubicBezTo>
                <a:cubicBezTo>
                  <a:pt x="4172622" y="283841"/>
                  <a:pt x="4174177" y="282971"/>
                  <a:pt x="4175171" y="282287"/>
                </a:cubicBezTo>
                <a:cubicBezTo>
                  <a:pt x="4176228" y="281603"/>
                  <a:pt x="4177596" y="280235"/>
                  <a:pt x="4178467" y="279676"/>
                </a:cubicBezTo>
                <a:cubicBezTo>
                  <a:pt x="4179337" y="279178"/>
                  <a:pt x="4182446" y="276940"/>
                  <a:pt x="4183628" y="277437"/>
                </a:cubicBezTo>
                <a:cubicBezTo>
                  <a:pt x="4184871" y="277997"/>
                  <a:pt x="4183628" y="277437"/>
                  <a:pt x="4183130" y="278308"/>
                </a:cubicBezTo>
                <a:cubicBezTo>
                  <a:pt x="4182633" y="279178"/>
                  <a:pt x="4180519" y="280733"/>
                  <a:pt x="4179337" y="281417"/>
                </a:cubicBezTo>
                <a:cubicBezTo>
                  <a:pt x="4178156" y="282101"/>
                  <a:pt x="4175545" y="283468"/>
                  <a:pt x="4174487" y="284339"/>
                </a:cubicBezTo>
                <a:cubicBezTo>
                  <a:pt x="4173493" y="285209"/>
                  <a:pt x="4172933" y="286080"/>
                  <a:pt x="4172622" y="286577"/>
                </a:cubicBezTo>
                <a:cubicBezTo>
                  <a:pt x="4172249" y="287075"/>
                  <a:pt x="4174363" y="286391"/>
                  <a:pt x="4175171" y="285893"/>
                </a:cubicBezTo>
                <a:cubicBezTo>
                  <a:pt x="4176042" y="285396"/>
                  <a:pt x="4177099" y="284712"/>
                  <a:pt x="4177970" y="284152"/>
                </a:cubicBezTo>
                <a:cubicBezTo>
                  <a:pt x="4178840" y="283655"/>
                  <a:pt x="4181078" y="281914"/>
                  <a:pt x="4182633" y="281417"/>
                </a:cubicBezTo>
                <a:cubicBezTo>
                  <a:pt x="4182633" y="281417"/>
                  <a:pt x="4185742" y="280049"/>
                  <a:pt x="4184996" y="281044"/>
                </a:cubicBezTo>
                <a:moveTo>
                  <a:pt x="4191276" y="273396"/>
                </a:moveTo>
                <a:cubicBezTo>
                  <a:pt x="4190964" y="273582"/>
                  <a:pt x="4190405" y="273955"/>
                  <a:pt x="4189846" y="274328"/>
                </a:cubicBezTo>
                <a:cubicBezTo>
                  <a:pt x="4190094" y="273769"/>
                  <a:pt x="4190529" y="273334"/>
                  <a:pt x="4189721" y="273023"/>
                </a:cubicBezTo>
                <a:cubicBezTo>
                  <a:pt x="4189659" y="273582"/>
                  <a:pt x="4188851" y="274204"/>
                  <a:pt x="4189534" y="274577"/>
                </a:cubicBezTo>
                <a:cubicBezTo>
                  <a:pt x="4189659" y="274515"/>
                  <a:pt x="4189783" y="274391"/>
                  <a:pt x="4189846" y="274391"/>
                </a:cubicBezTo>
                <a:cubicBezTo>
                  <a:pt x="4189783" y="274515"/>
                  <a:pt x="4189721" y="274577"/>
                  <a:pt x="4189721" y="274701"/>
                </a:cubicBezTo>
                <a:cubicBezTo>
                  <a:pt x="4189659" y="274701"/>
                  <a:pt x="4189597" y="274639"/>
                  <a:pt x="4189534" y="274577"/>
                </a:cubicBezTo>
                <a:cubicBezTo>
                  <a:pt x="4188291" y="275448"/>
                  <a:pt x="4186923" y="276380"/>
                  <a:pt x="4186923" y="276380"/>
                </a:cubicBezTo>
                <a:lnTo>
                  <a:pt x="4186923" y="275261"/>
                </a:lnTo>
                <a:lnTo>
                  <a:pt x="4185804" y="275261"/>
                </a:lnTo>
                <a:cubicBezTo>
                  <a:pt x="4187421" y="274577"/>
                  <a:pt x="4186426" y="273707"/>
                  <a:pt x="4187669" y="272525"/>
                </a:cubicBezTo>
                <a:cubicBezTo>
                  <a:pt x="4188851" y="271344"/>
                  <a:pt x="4190094" y="271655"/>
                  <a:pt x="4193140" y="271468"/>
                </a:cubicBezTo>
                <a:cubicBezTo>
                  <a:pt x="4196249" y="271344"/>
                  <a:pt x="4192332" y="272712"/>
                  <a:pt x="4191276" y="273396"/>
                </a:cubicBezTo>
                <a:moveTo>
                  <a:pt x="4197556" y="262701"/>
                </a:moveTo>
                <a:cubicBezTo>
                  <a:pt x="4197556" y="262701"/>
                  <a:pt x="4198240" y="262452"/>
                  <a:pt x="4198674" y="262452"/>
                </a:cubicBezTo>
                <a:lnTo>
                  <a:pt x="4198674" y="263509"/>
                </a:lnTo>
                <a:lnTo>
                  <a:pt x="4197556" y="263509"/>
                </a:lnTo>
                <a:lnTo>
                  <a:pt x="4197556" y="262701"/>
                </a:lnTo>
                <a:close/>
                <a:moveTo>
                  <a:pt x="4207628" y="267178"/>
                </a:moveTo>
                <a:cubicBezTo>
                  <a:pt x="4207130" y="267675"/>
                  <a:pt x="4206758" y="267675"/>
                  <a:pt x="4205763" y="268732"/>
                </a:cubicBezTo>
                <a:cubicBezTo>
                  <a:pt x="4204705" y="269789"/>
                  <a:pt x="4203836" y="269914"/>
                  <a:pt x="4202654" y="270598"/>
                </a:cubicBezTo>
                <a:cubicBezTo>
                  <a:pt x="4201411" y="271344"/>
                  <a:pt x="4200602" y="272712"/>
                  <a:pt x="4200602" y="272712"/>
                </a:cubicBezTo>
                <a:lnTo>
                  <a:pt x="4195068" y="273707"/>
                </a:lnTo>
                <a:cubicBezTo>
                  <a:pt x="4195566" y="273209"/>
                  <a:pt x="4195939" y="272152"/>
                  <a:pt x="4196810" y="270971"/>
                </a:cubicBezTo>
                <a:cubicBezTo>
                  <a:pt x="4197679" y="269789"/>
                  <a:pt x="4199172" y="269230"/>
                  <a:pt x="4200229" y="269230"/>
                </a:cubicBezTo>
                <a:cubicBezTo>
                  <a:pt x="4201286" y="269230"/>
                  <a:pt x="4202157" y="268359"/>
                  <a:pt x="4203151" y="267675"/>
                </a:cubicBezTo>
                <a:cubicBezTo>
                  <a:pt x="4204208" y="266991"/>
                  <a:pt x="4205576" y="266121"/>
                  <a:pt x="4207442" y="265624"/>
                </a:cubicBezTo>
                <a:cubicBezTo>
                  <a:pt x="4209369" y="265126"/>
                  <a:pt x="4208188" y="266681"/>
                  <a:pt x="4207628" y="267178"/>
                </a:cubicBezTo>
                <a:moveTo>
                  <a:pt x="83028" y="280795"/>
                </a:moveTo>
                <a:cubicBezTo>
                  <a:pt x="85825" y="280049"/>
                  <a:pt x="83898" y="278183"/>
                  <a:pt x="83028" y="280795"/>
                </a:cubicBezTo>
                <a:moveTo>
                  <a:pt x="3166094" y="554313"/>
                </a:moveTo>
                <a:cubicBezTo>
                  <a:pt x="3164913" y="549774"/>
                  <a:pt x="3164291" y="542002"/>
                  <a:pt x="3164416" y="535971"/>
                </a:cubicBezTo>
                <a:cubicBezTo>
                  <a:pt x="3164416" y="535909"/>
                  <a:pt x="3165534" y="534417"/>
                  <a:pt x="3165534" y="534230"/>
                </a:cubicBezTo>
                <a:cubicBezTo>
                  <a:pt x="3165845" y="529878"/>
                  <a:pt x="3164913" y="526769"/>
                  <a:pt x="3164416" y="522479"/>
                </a:cubicBezTo>
                <a:cubicBezTo>
                  <a:pt x="3164042" y="519059"/>
                  <a:pt x="3164664" y="515390"/>
                  <a:pt x="3164416" y="511846"/>
                </a:cubicBezTo>
                <a:cubicBezTo>
                  <a:pt x="3163669" y="501276"/>
                  <a:pt x="3160933" y="490519"/>
                  <a:pt x="3159379" y="482312"/>
                </a:cubicBezTo>
                <a:cubicBezTo>
                  <a:pt x="3158819" y="479327"/>
                  <a:pt x="3158944" y="475970"/>
                  <a:pt x="3158260" y="473296"/>
                </a:cubicBezTo>
                <a:cubicBezTo>
                  <a:pt x="3157701" y="471244"/>
                  <a:pt x="3156457" y="469690"/>
                  <a:pt x="3156022" y="467700"/>
                </a:cubicBezTo>
                <a:cubicBezTo>
                  <a:pt x="3155276" y="464280"/>
                  <a:pt x="3155338" y="461918"/>
                  <a:pt x="3154343" y="459866"/>
                </a:cubicBezTo>
                <a:cubicBezTo>
                  <a:pt x="3153907" y="458995"/>
                  <a:pt x="3153659" y="458125"/>
                  <a:pt x="3153223" y="457068"/>
                </a:cubicBezTo>
                <a:cubicBezTo>
                  <a:pt x="3149866" y="448860"/>
                  <a:pt x="3146197" y="440902"/>
                  <a:pt x="3142591" y="434249"/>
                </a:cubicBezTo>
                <a:cubicBezTo>
                  <a:pt x="3139420" y="428404"/>
                  <a:pt x="3136622" y="422311"/>
                  <a:pt x="3133078" y="417461"/>
                </a:cubicBezTo>
                <a:cubicBezTo>
                  <a:pt x="3132643" y="416901"/>
                  <a:pt x="3131461" y="416590"/>
                  <a:pt x="3130840" y="415782"/>
                </a:cubicBezTo>
                <a:cubicBezTo>
                  <a:pt x="3125990" y="409751"/>
                  <a:pt x="3120456" y="400922"/>
                  <a:pt x="3115233" y="396818"/>
                </a:cubicBezTo>
                <a:cubicBezTo>
                  <a:pt x="3113679" y="396818"/>
                  <a:pt x="3113928" y="398559"/>
                  <a:pt x="3112435" y="398559"/>
                </a:cubicBezTo>
                <a:cubicBezTo>
                  <a:pt x="3106218" y="394020"/>
                  <a:pt x="3100621" y="386310"/>
                  <a:pt x="3091233" y="386745"/>
                </a:cubicBezTo>
                <a:cubicBezTo>
                  <a:pt x="3087378" y="384507"/>
                  <a:pt x="3085077" y="380652"/>
                  <a:pt x="3080040" y="379470"/>
                </a:cubicBezTo>
                <a:cubicBezTo>
                  <a:pt x="3077492" y="379284"/>
                  <a:pt x="3076746" y="381584"/>
                  <a:pt x="3074445" y="381771"/>
                </a:cubicBezTo>
                <a:cubicBezTo>
                  <a:pt x="3070590" y="381957"/>
                  <a:pt x="3066113" y="377294"/>
                  <a:pt x="3062693" y="380590"/>
                </a:cubicBezTo>
                <a:cubicBezTo>
                  <a:pt x="3065056" y="386123"/>
                  <a:pt x="3075502" y="385875"/>
                  <a:pt x="3073885" y="393398"/>
                </a:cubicBezTo>
                <a:cubicBezTo>
                  <a:pt x="3070900" y="391595"/>
                  <a:pt x="3067854" y="393087"/>
                  <a:pt x="3064932" y="391782"/>
                </a:cubicBezTo>
                <a:cubicBezTo>
                  <a:pt x="3063128" y="388486"/>
                  <a:pt x="3060206" y="386434"/>
                  <a:pt x="3055978" y="385626"/>
                </a:cubicBezTo>
                <a:lnTo>
                  <a:pt x="3055916" y="385626"/>
                </a:lnTo>
                <a:cubicBezTo>
                  <a:pt x="3055916" y="385626"/>
                  <a:pt x="3056040" y="385377"/>
                  <a:pt x="3056040" y="385253"/>
                </a:cubicBezTo>
                <a:cubicBezTo>
                  <a:pt x="3056040" y="384942"/>
                  <a:pt x="3055916" y="384693"/>
                  <a:pt x="3055854" y="384445"/>
                </a:cubicBezTo>
                <a:lnTo>
                  <a:pt x="3055978" y="384445"/>
                </a:lnTo>
                <a:cubicBezTo>
                  <a:pt x="3057222" y="382331"/>
                  <a:pt x="3059025" y="380776"/>
                  <a:pt x="3059895" y="378351"/>
                </a:cubicBezTo>
                <a:cubicBezTo>
                  <a:pt x="3061077" y="377792"/>
                  <a:pt x="3062382" y="377481"/>
                  <a:pt x="3063253" y="376610"/>
                </a:cubicBezTo>
                <a:cubicBezTo>
                  <a:pt x="3072953" y="365170"/>
                  <a:pt x="3083709" y="354662"/>
                  <a:pt x="3097326" y="347076"/>
                </a:cubicBezTo>
                <a:lnTo>
                  <a:pt x="3097201" y="346703"/>
                </a:lnTo>
                <a:cubicBezTo>
                  <a:pt x="3097201" y="346703"/>
                  <a:pt x="3097824" y="347076"/>
                  <a:pt x="3098134" y="347138"/>
                </a:cubicBezTo>
                <a:cubicBezTo>
                  <a:pt x="3098134" y="347138"/>
                  <a:pt x="3098134" y="347138"/>
                  <a:pt x="3098196" y="347138"/>
                </a:cubicBezTo>
                <a:cubicBezTo>
                  <a:pt x="3098383" y="347138"/>
                  <a:pt x="3098508" y="347014"/>
                  <a:pt x="3098508" y="346827"/>
                </a:cubicBezTo>
                <a:cubicBezTo>
                  <a:pt x="3098508" y="346641"/>
                  <a:pt x="3098383" y="346454"/>
                  <a:pt x="3098259" y="346454"/>
                </a:cubicBezTo>
                <a:cubicBezTo>
                  <a:pt x="3098196" y="346454"/>
                  <a:pt x="3098072" y="346392"/>
                  <a:pt x="3098010" y="346330"/>
                </a:cubicBezTo>
                <a:cubicBezTo>
                  <a:pt x="3099005" y="344651"/>
                  <a:pt x="3102922" y="343905"/>
                  <a:pt x="3104601" y="344775"/>
                </a:cubicBezTo>
                <a:cubicBezTo>
                  <a:pt x="3107150" y="341480"/>
                  <a:pt x="3111814" y="341729"/>
                  <a:pt x="3115792" y="343718"/>
                </a:cubicBezTo>
                <a:cubicBezTo>
                  <a:pt x="3117845" y="343345"/>
                  <a:pt x="3117907" y="340920"/>
                  <a:pt x="3120829" y="341418"/>
                </a:cubicBezTo>
                <a:lnTo>
                  <a:pt x="3120829" y="341293"/>
                </a:lnTo>
                <a:cubicBezTo>
                  <a:pt x="3120829" y="341293"/>
                  <a:pt x="3121203" y="341480"/>
                  <a:pt x="3121326" y="341604"/>
                </a:cubicBezTo>
                <a:cubicBezTo>
                  <a:pt x="3121451" y="341667"/>
                  <a:pt x="3121513" y="341729"/>
                  <a:pt x="3121637" y="341729"/>
                </a:cubicBezTo>
                <a:cubicBezTo>
                  <a:pt x="3121824" y="341729"/>
                  <a:pt x="3121949" y="341667"/>
                  <a:pt x="3122072" y="341480"/>
                </a:cubicBezTo>
                <a:cubicBezTo>
                  <a:pt x="3122259" y="341231"/>
                  <a:pt x="3122197" y="340920"/>
                  <a:pt x="3121949" y="340734"/>
                </a:cubicBezTo>
                <a:cubicBezTo>
                  <a:pt x="3121762" y="340610"/>
                  <a:pt x="3121575" y="340485"/>
                  <a:pt x="3121326" y="340361"/>
                </a:cubicBezTo>
                <a:lnTo>
                  <a:pt x="3121388" y="340361"/>
                </a:lnTo>
                <a:cubicBezTo>
                  <a:pt x="3122881" y="336692"/>
                  <a:pt x="3126612" y="339366"/>
                  <a:pt x="3129223" y="338620"/>
                </a:cubicBezTo>
                <a:cubicBezTo>
                  <a:pt x="3129596" y="338558"/>
                  <a:pt x="3130467" y="337190"/>
                  <a:pt x="3130902" y="337003"/>
                </a:cubicBezTo>
                <a:cubicBezTo>
                  <a:pt x="3132084" y="336381"/>
                  <a:pt x="3133078" y="337314"/>
                  <a:pt x="3133140" y="335946"/>
                </a:cubicBezTo>
                <a:cubicBezTo>
                  <a:pt x="3133327" y="335946"/>
                  <a:pt x="3133576" y="335946"/>
                  <a:pt x="3133824" y="335946"/>
                </a:cubicBezTo>
                <a:cubicBezTo>
                  <a:pt x="3134508" y="335946"/>
                  <a:pt x="3135378" y="335946"/>
                  <a:pt x="3135939" y="335200"/>
                </a:cubicBezTo>
                <a:lnTo>
                  <a:pt x="3135939" y="335200"/>
                </a:lnTo>
                <a:cubicBezTo>
                  <a:pt x="3138363" y="333957"/>
                  <a:pt x="3136373" y="330785"/>
                  <a:pt x="3137617" y="329107"/>
                </a:cubicBezTo>
                <a:cubicBezTo>
                  <a:pt x="3135565" y="328361"/>
                  <a:pt x="3133576" y="327552"/>
                  <a:pt x="3131461" y="326868"/>
                </a:cubicBezTo>
                <a:cubicBezTo>
                  <a:pt x="3129969" y="320340"/>
                  <a:pt x="3124995" y="317293"/>
                  <a:pt x="3124187" y="310143"/>
                </a:cubicBezTo>
                <a:cubicBezTo>
                  <a:pt x="3121700" y="307469"/>
                  <a:pt x="3118963" y="304920"/>
                  <a:pt x="3118031" y="300629"/>
                </a:cubicBezTo>
                <a:cubicBezTo>
                  <a:pt x="3114052" y="299013"/>
                  <a:pt x="3112932" y="294536"/>
                  <a:pt x="3111876" y="289997"/>
                </a:cubicBezTo>
                <a:cubicBezTo>
                  <a:pt x="3107896" y="284339"/>
                  <a:pt x="3097264" y="281168"/>
                  <a:pt x="3088435" y="281603"/>
                </a:cubicBezTo>
                <a:cubicBezTo>
                  <a:pt x="3079357" y="282101"/>
                  <a:pt x="3071833" y="286080"/>
                  <a:pt x="3064435" y="287821"/>
                </a:cubicBezTo>
                <a:cubicBezTo>
                  <a:pt x="3059460" y="288940"/>
                  <a:pt x="3054921" y="288816"/>
                  <a:pt x="3050506" y="289997"/>
                </a:cubicBezTo>
                <a:cubicBezTo>
                  <a:pt x="3034216" y="294536"/>
                  <a:pt x="3019791" y="303427"/>
                  <a:pt x="3009780" y="313438"/>
                </a:cubicBezTo>
                <a:cubicBezTo>
                  <a:pt x="3006050" y="317169"/>
                  <a:pt x="3002941" y="320775"/>
                  <a:pt x="3000267" y="324630"/>
                </a:cubicBezTo>
                <a:cubicBezTo>
                  <a:pt x="2997655" y="328361"/>
                  <a:pt x="2994733" y="332029"/>
                  <a:pt x="2991873" y="335200"/>
                </a:cubicBezTo>
                <a:cubicBezTo>
                  <a:pt x="2979687" y="348630"/>
                  <a:pt x="2968557" y="363491"/>
                  <a:pt x="2957240" y="377045"/>
                </a:cubicBezTo>
                <a:cubicBezTo>
                  <a:pt x="2956805" y="378102"/>
                  <a:pt x="2956308" y="379097"/>
                  <a:pt x="2956121" y="380403"/>
                </a:cubicBezTo>
                <a:cubicBezTo>
                  <a:pt x="2942256" y="396880"/>
                  <a:pt x="2929820" y="414849"/>
                  <a:pt x="2918131" y="433503"/>
                </a:cubicBezTo>
                <a:cubicBezTo>
                  <a:pt x="2918131" y="434808"/>
                  <a:pt x="2919126" y="435119"/>
                  <a:pt x="2918690" y="436860"/>
                </a:cubicBezTo>
                <a:cubicBezTo>
                  <a:pt x="2912659" y="446498"/>
                  <a:pt x="2903768" y="453151"/>
                  <a:pt x="2900286" y="465337"/>
                </a:cubicBezTo>
                <a:cubicBezTo>
                  <a:pt x="2893633" y="470871"/>
                  <a:pt x="2889032" y="478519"/>
                  <a:pt x="2884679" y="486540"/>
                </a:cubicBezTo>
                <a:cubicBezTo>
                  <a:pt x="2880327" y="494499"/>
                  <a:pt x="2877280" y="503514"/>
                  <a:pt x="2870752" y="509359"/>
                </a:cubicBezTo>
                <a:lnTo>
                  <a:pt x="2870752" y="508799"/>
                </a:lnTo>
                <a:lnTo>
                  <a:pt x="2870627" y="508799"/>
                </a:lnTo>
                <a:cubicBezTo>
                  <a:pt x="2870814" y="508116"/>
                  <a:pt x="2871124" y="507494"/>
                  <a:pt x="2871560" y="506748"/>
                </a:cubicBezTo>
                <a:cubicBezTo>
                  <a:pt x="2871995" y="506001"/>
                  <a:pt x="2872431" y="505193"/>
                  <a:pt x="2872679" y="504261"/>
                </a:cubicBezTo>
                <a:cubicBezTo>
                  <a:pt x="2872803" y="503825"/>
                  <a:pt x="2872493" y="503390"/>
                  <a:pt x="2872119" y="503328"/>
                </a:cubicBezTo>
                <a:cubicBezTo>
                  <a:pt x="2871685" y="503204"/>
                  <a:pt x="2871249" y="503514"/>
                  <a:pt x="2871187" y="503887"/>
                </a:cubicBezTo>
                <a:cubicBezTo>
                  <a:pt x="2871000" y="504571"/>
                  <a:pt x="2870627" y="505255"/>
                  <a:pt x="2870254" y="506001"/>
                </a:cubicBezTo>
                <a:cubicBezTo>
                  <a:pt x="2869881" y="506748"/>
                  <a:pt x="2869508" y="507494"/>
                  <a:pt x="2869260" y="508364"/>
                </a:cubicBezTo>
                <a:lnTo>
                  <a:pt x="2869197" y="508364"/>
                </a:lnTo>
                <a:cubicBezTo>
                  <a:pt x="2866710" y="509732"/>
                  <a:pt x="2866959" y="514893"/>
                  <a:pt x="2864161" y="514458"/>
                </a:cubicBezTo>
                <a:cubicBezTo>
                  <a:pt x="2866213" y="516447"/>
                  <a:pt x="2863974" y="519370"/>
                  <a:pt x="2865280" y="522230"/>
                </a:cubicBezTo>
                <a:cubicBezTo>
                  <a:pt x="2857756" y="534852"/>
                  <a:pt x="2853342" y="550521"/>
                  <a:pt x="2845756" y="563018"/>
                </a:cubicBezTo>
                <a:lnTo>
                  <a:pt x="2845756" y="561837"/>
                </a:lnTo>
                <a:lnTo>
                  <a:pt x="2845756" y="561837"/>
                </a:lnTo>
                <a:cubicBezTo>
                  <a:pt x="2845756" y="561837"/>
                  <a:pt x="2845756" y="561837"/>
                  <a:pt x="2845756" y="561837"/>
                </a:cubicBezTo>
                <a:lnTo>
                  <a:pt x="2845881" y="561837"/>
                </a:lnTo>
                <a:cubicBezTo>
                  <a:pt x="2845881" y="561837"/>
                  <a:pt x="2845943" y="561588"/>
                  <a:pt x="2845943" y="561588"/>
                </a:cubicBezTo>
                <a:cubicBezTo>
                  <a:pt x="2846191" y="561215"/>
                  <a:pt x="2846253" y="560718"/>
                  <a:pt x="2846253" y="560282"/>
                </a:cubicBezTo>
                <a:lnTo>
                  <a:pt x="2846253" y="560034"/>
                </a:lnTo>
                <a:cubicBezTo>
                  <a:pt x="2846316" y="559661"/>
                  <a:pt x="2846068" y="559350"/>
                  <a:pt x="2845756" y="559350"/>
                </a:cubicBezTo>
                <a:cubicBezTo>
                  <a:pt x="2845383" y="559350"/>
                  <a:pt x="2845072" y="559536"/>
                  <a:pt x="2845072" y="559909"/>
                </a:cubicBezTo>
                <a:lnTo>
                  <a:pt x="2845072" y="560158"/>
                </a:lnTo>
                <a:cubicBezTo>
                  <a:pt x="2845072" y="560158"/>
                  <a:pt x="2844948" y="560718"/>
                  <a:pt x="2844886" y="560904"/>
                </a:cubicBezTo>
                <a:cubicBezTo>
                  <a:pt x="2844824" y="560904"/>
                  <a:pt x="2844761" y="560966"/>
                  <a:pt x="2844637" y="561029"/>
                </a:cubicBezTo>
                <a:lnTo>
                  <a:pt x="2844637" y="560780"/>
                </a:lnTo>
                <a:cubicBezTo>
                  <a:pt x="2839476" y="567433"/>
                  <a:pt x="2836802" y="575827"/>
                  <a:pt x="2833383" y="583723"/>
                </a:cubicBezTo>
                <a:cubicBezTo>
                  <a:pt x="2828906" y="594045"/>
                  <a:pt x="2824803" y="605237"/>
                  <a:pt x="2821631" y="616118"/>
                </a:cubicBezTo>
                <a:cubicBezTo>
                  <a:pt x="2819206" y="624387"/>
                  <a:pt x="2816409" y="633217"/>
                  <a:pt x="2814917" y="642294"/>
                </a:cubicBezTo>
                <a:lnTo>
                  <a:pt x="2815040" y="642294"/>
                </a:lnTo>
                <a:cubicBezTo>
                  <a:pt x="2814917" y="642730"/>
                  <a:pt x="2814792" y="643165"/>
                  <a:pt x="2814730" y="643600"/>
                </a:cubicBezTo>
                <a:cubicBezTo>
                  <a:pt x="2814356" y="645030"/>
                  <a:pt x="2813922" y="646585"/>
                  <a:pt x="2813859" y="648139"/>
                </a:cubicBezTo>
                <a:cubicBezTo>
                  <a:pt x="2813859" y="648574"/>
                  <a:pt x="2814170" y="649010"/>
                  <a:pt x="2814668" y="649010"/>
                </a:cubicBezTo>
                <a:lnTo>
                  <a:pt x="2814668" y="649010"/>
                </a:lnTo>
                <a:cubicBezTo>
                  <a:pt x="2815103" y="649010"/>
                  <a:pt x="2815476" y="648637"/>
                  <a:pt x="2815538" y="648201"/>
                </a:cubicBezTo>
                <a:cubicBezTo>
                  <a:pt x="2815600" y="646833"/>
                  <a:pt x="2815973" y="645466"/>
                  <a:pt x="2816347" y="644035"/>
                </a:cubicBezTo>
                <a:cubicBezTo>
                  <a:pt x="2816471" y="643662"/>
                  <a:pt x="2816533" y="643289"/>
                  <a:pt x="2816657" y="642916"/>
                </a:cubicBezTo>
                <a:lnTo>
                  <a:pt x="2816657" y="642916"/>
                </a:lnTo>
                <a:cubicBezTo>
                  <a:pt x="2817776" y="642916"/>
                  <a:pt x="2817341" y="641362"/>
                  <a:pt x="2818895" y="641735"/>
                </a:cubicBezTo>
                <a:cubicBezTo>
                  <a:pt x="2817030" y="646833"/>
                  <a:pt x="2817714" y="654357"/>
                  <a:pt x="2813859" y="657404"/>
                </a:cubicBezTo>
                <a:cubicBezTo>
                  <a:pt x="2813797" y="655290"/>
                  <a:pt x="2815351" y="652989"/>
                  <a:pt x="2814419" y="651745"/>
                </a:cubicBezTo>
                <a:cubicBezTo>
                  <a:pt x="2810439" y="653673"/>
                  <a:pt x="2810813" y="658709"/>
                  <a:pt x="2809942" y="662378"/>
                </a:cubicBezTo>
                <a:cubicBezTo>
                  <a:pt x="2806833" y="675311"/>
                  <a:pt x="2802792" y="687684"/>
                  <a:pt x="2802667" y="702047"/>
                </a:cubicBezTo>
                <a:lnTo>
                  <a:pt x="2802729" y="702047"/>
                </a:lnTo>
                <a:cubicBezTo>
                  <a:pt x="2802108" y="704161"/>
                  <a:pt x="2801921" y="706399"/>
                  <a:pt x="2801796" y="708389"/>
                </a:cubicBezTo>
                <a:cubicBezTo>
                  <a:pt x="2801796" y="708886"/>
                  <a:pt x="2802108" y="709260"/>
                  <a:pt x="2802605" y="709322"/>
                </a:cubicBezTo>
                <a:lnTo>
                  <a:pt x="2802605" y="709322"/>
                </a:lnTo>
                <a:cubicBezTo>
                  <a:pt x="2803040" y="709322"/>
                  <a:pt x="2803413" y="708949"/>
                  <a:pt x="2803475" y="708513"/>
                </a:cubicBezTo>
                <a:cubicBezTo>
                  <a:pt x="2803600" y="706648"/>
                  <a:pt x="2803724" y="704534"/>
                  <a:pt x="2804284" y="702607"/>
                </a:cubicBezTo>
                <a:lnTo>
                  <a:pt x="2804284" y="702607"/>
                </a:lnTo>
                <a:cubicBezTo>
                  <a:pt x="2806522" y="701985"/>
                  <a:pt x="2805092" y="697819"/>
                  <a:pt x="2807082" y="696948"/>
                </a:cubicBezTo>
                <a:cubicBezTo>
                  <a:pt x="2806833" y="703601"/>
                  <a:pt x="2805154" y="711995"/>
                  <a:pt x="2803165" y="717591"/>
                </a:cubicBezTo>
                <a:cubicBezTo>
                  <a:pt x="2802108" y="716597"/>
                  <a:pt x="2802729" y="713923"/>
                  <a:pt x="2800367" y="714234"/>
                </a:cubicBezTo>
                <a:cubicBezTo>
                  <a:pt x="2796885" y="726856"/>
                  <a:pt x="2795703" y="741281"/>
                  <a:pt x="2794771" y="755022"/>
                </a:cubicBezTo>
                <a:cubicBezTo>
                  <a:pt x="2794460" y="759375"/>
                  <a:pt x="2793963" y="763914"/>
                  <a:pt x="2792532" y="767769"/>
                </a:cubicBezTo>
                <a:cubicBezTo>
                  <a:pt x="2793776" y="774421"/>
                  <a:pt x="2793776" y="781199"/>
                  <a:pt x="2793092" y="786235"/>
                </a:cubicBezTo>
                <a:cubicBezTo>
                  <a:pt x="2792719" y="788909"/>
                  <a:pt x="2792719" y="792266"/>
                  <a:pt x="2793092" y="795127"/>
                </a:cubicBezTo>
                <a:cubicBezTo>
                  <a:pt x="2793278" y="796930"/>
                  <a:pt x="2794584" y="798733"/>
                  <a:pt x="2794771" y="800785"/>
                </a:cubicBezTo>
                <a:cubicBezTo>
                  <a:pt x="2795393" y="808806"/>
                  <a:pt x="2794211" y="817821"/>
                  <a:pt x="2795331" y="825842"/>
                </a:cubicBezTo>
                <a:cubicBezTo>
                  <a:pt x="2795579" y="827832"/>
                  <a:pt x="2796387" y="830630"/>
                  <a:pt x="2797009" y="833117"/>
                </a:cubicBezTo>
                <a:cubicBezTo>
                  <a:pt x="2798750" y="840516"/>
                  <a:pt x="2800864" y="846236"/>
                  <a:pt x="2802605" y="852703"/>
                </a:cubicBezTo>
                <a:cubicBezTo>
                  <a:pt x="2803724" y="856931"/>
                  <a:pt x="2804533" y="861408"/>
                  <a:pt x="2805963" y="865449"/>
                </a:cubicBezTo>
                <a:cubicBezTo>
                  <a:pt x="2813051" y="885843"/>
                  <a:pt x="2829341" y="902072"/>
                  <a:pt x="2842212" y="916248"/>
                </a:cubicBezTo>
                <a:cubicBezTo>
                  <a:pt x="2851166" y="926135"/>
                  <a:pt x="2860555" y="934528"/>
                  <a:pt x="2871808" y="943669"/>
                </a:cubicBezTo>
                <a:cubicBezTo>
                  <a:pt x="2881259" y="951316"/>
                  <a:pt x="2893011" y="958031"/>
                  <a:pt x="2904203" y="959772"/>
                </a:cubicBezTo>
                <a:cubicBezTo>
                  <a:pt x="2905012" y="959959"/>
                  <a:pt x="2906752" y="959213"/>
                  <a:pt x="2907560" y="959213"/>
                </a:cubicBezTo>
                <a:cubicBezTo>
                  <a:pt x="2913032" y="959524"/>
                  <a:pt x="2917757" y="961887"/>
                  <a:pt x="2923167" y="961451"/>
                </a:cubicBezTo>
                <a:cubicBezTo>
                  <a:pt x="2935976" y="960519"/>
                  <a:pt x="2950090" y="956228"/>
                  <a:pt x="2961096" y="953679"/>
                </a:cubicBezTo>
                <a:cubicBezTo>
                  <a:pt x="2975023" y="950384"/>
                  <a:pt x="2985967" y="946342"/>
                  <a:pt x="2999024" y="943047"/>
                </a:cubicBezTo>
                <a:cubicBezTo>
                  <a:pt x="3001387" y="937762"/>
                  <a:pt x="3006547" y="935212"/>
                  <a:pt x="3011894" y="932974"/>
                </a:cubicBezTo>
                <a:cubicBezTo>
                  <a:pt x="3011024" y="930673"/>
                  <a:pt x="3013511" y="928746"/>
                  <a:pt x="3016371" y="927316"/>
                </a:cubicBezTo>
                <a:cubicBezTo>
                  <a:pt x="3016123" y="925202"/>
                  <a:pt x="3015749" y="925326"/>
                  <a:pt x="3016931" y="923958"/>
                </a:cubicBezTo>
                <a:cubicBezTo>
                  <a:pt x="3017366" y="923896"/>
                  <a:pt x="3017553" y="923523"/>
                  <a:pt x="3017490" y="922901"/>
                </a:cubicBezTo>
                <a:cubicBezTo>
                  <a:pt x="3022713" y="920041"/>
                  <a:pt x="3025325" y="914694"/>
                  <a:pt x="3029739" y="911150"/>
                </a:cubicBezTo>
                <a:cubicBezTo>
                  <a:pt x="3030796" y="908041"/>
                  <a:pt x="3032848" y="905243"/>
                  <a:pt x="3034776" y="902694"/>
                </a:cubicBezTo>
                <a:cubicBezTo>
                  <a:pt x="3040994" y="894548"/>
                  <a:pt x="3046590" y="886527"/>
                  <a:pt x="3052061" y="878134"/>
                </a:cubicBezTo>
                <a:cubicBezTo>
                  <a:pt x="3055792" y="872600"/>
                  <a:pt x="3059025" y="866631"/>
                  <a:pt x="3062693" y="860848"/>
                </a:cubicBezTo>
                <a:cubicBezTo>
                  <a:pt x="3066299" y="855128"/>
                  <a:pt x="3070838" y="850091"/>
                  <a:pt x="3073885" y="844122"/>
                </a:cubicBezTo>
                <a:cubicBezTo>
                  <a:pt x="3080165" y="831873"/>
                  <a:pt x="3086694" y="819873"/>
                  <a:pt x="3092849" y="807313"/>
                </a:cubicBezTo>
                <a:cubicBezTo>
                  <a:pt x="3098943" y="795002"/>
                  <a:pt x="3103793" y="781821"/>
                  <a:pt x="3111814" y="770442"/>
                </a:cubicBezTo>
                <a:cubicBezTo>
                  <a:pt x="3112435" y="768701"/>
                  <a:pt x="3111876" y="769199"/>
                  <a:pt x="3111814" y="767085"/>
                </a:cubicBezTo>
                <a:cubicBezTo>
                  <a:pt x="3113492" y="765344"/>
                  <a:pt x="3114611" y="764535"/>
                  <a:pt x="3115731" y="762608"/>
                </a:cubicBezTo>
                <a:cubicBezTo>
                  <a:pt x="3118031" y="758628"/>
                  <a:pt x="3119212" y="754400"/>
                  <a:pt x="3121326" y="748680"/>
                </a:cubicBezTo>
                <a:cubicBezTo>
                  <a:pt x="3122757" y="744825"/>
                  <a:pt x="3125181" y="740286"/>
                  <a:pt x="3125804" y="736991"/>
                </a:cubicBezTo>
                <a:cubicBezTo>
                  <a:pt x="3126052" y="735561"/>
                  <a:pt x="3125430" y="733882"/>
                  <a:pt x="3125804" y="732452"/>
                </a:cubicBezTo>
                <a:cubicBezTo>
                  <a:pt x="3126363" y="730462"/>
                  <a:pt x="3127917" y="729281"/>
                  <a:pt x="3128601" y="726918"/>
                </a:cubicBezTo>
                <a:cubicBezTo>
                  <a:pt x="3128664" y="726607"/>
                  <a:pt x="3128415" y="725488"/>
                  <a:pt x="3128601" y="724617"/>
                </a:cubicBezTo>
                <a:cubicBezTo>
                  <a:pt x="3129223" y="722006"/>
                  <a:pt x="3129098" y="720638"/>
                  <a:pt x="3129721" y="718462"/>
                </a:cubicBezTo>
                <a:cubicBezTo>
                  <a:pt x="3130342" y="716348"/>
                  <a:pt x="3132207" y="714607"/>
                  <a:pt x="3131959" y="712368"/>
                </a:cubicBezTo>
                <a:cubicBezTo>
                  <a:pt x="3132705" y="711747"/>
                  <a:pt x="3134011" y="711809"/>
                  <a:pt x="3134757" y="711187"/>
                </a:cubicBezTo>
                <a:cubicBezTo>
                  <a:pt x="3134384" y="707829"/>
                  <a:pt x="3136125" y="707021"/>
                  <a:pt x="3135316" y="704472"/>
                </a:cubicBezTo>
                <a:cubicBezTo>
                  <a:pt x="3136373" y="704907"/>
                  <a:pt x="3135690" y="706151"/>
                  <a:pt x="3136995" y="705094"/>
                </a:cubicBezTo>
                <a:cubicBezTo>
                  <a:pt x="3146197" y="680596"/>
                  <a:pt x="3151234" y="651870"/>
                  <a:pt x="3159317" y="626315"/>
                </a:cubicBezTo>
                <a:cubicBezTo>
                  <a:pt x="3155835" y="622149"/>
                  <a:pt x="3160312" y="617486"/>
                  <a:pt x="3160995" y="612947"/>
                </a:cubicBezTo>
                <a:cubicBezTo>
                  <a:pt x="3161182" y="611517"/>
                  <a:pt x="3160436" y="610024"/>
                  <a:pt x="3160436" y="608532"/>
                </a:cubicBezTo>
                <a:cubicBezTo>
                  <a:pt x="3160374" y="602066"/>
                  <a:pt x="3162674" y="596594"/>
                  <a:pt x="3164353" y="591247"/>
                </a:cubicBezTo>
                <a:lnTo>
                  <a:pt x="3163980" y="591371"/>
                </a:lnTo>
                <a:cubicBezTo>
                  <a:pt x="3164291" y="590749"/>
                  <a:pt x="3164353" y="590190"/>
                  <a:pt x="3164416" y="589630"/>
                </a:cubicBezTo>
                <a:lnTo>
                  <a:pt x="3164416" y="589319"/>
                </a:lnTo>
                <a:cubicBezTo>
                  <a:pt x="3164416" y="589319"/>
                  <a:pt x="3164291" y="588946"/>
                  <a:pt x="3164104" y="588946"/>
                </a:cubicBezTo>
                <a:cubicBezTo>
                  <a:pt x="3163918" y="588946"/>
                  <a:pt x="3163732" y="589071"/>
                  <a:pt x="3163732" y="589257"/>
                </a:cubicBezTo>
                <a:lnTo>
                  <a:pt x="3163732" y="589568"/>
                </a:lnTo>
                <a:cubicBezTo>
                  <a:pt x="3163732" y="589568"/>
                  <a:pt x="3163669" y="589879"/>
                  <a:pt x="3163669" y="590003"/>
                </a:cubicBezTo>
                <a:cubicBezTo>
                  <a:pt x="3163048" y="587143"/>
                  <a:pt x="3163483" y="581609"/>
                  <a:pt x="3163856" y="577754"/>
                </a:cubicBezTo>
                <a:cubicBezTo>
                  <a:pt x="3164602" y="569796"/>
                  <a:pt x="3164353" y="561650"/>
                  <a:pt x="3166094" y="553754"/>
                </a:cubicBezTo>
                <a:moveTo>
                  <a:pt x="3130964" y="332091"/>
                </a:moveTo>
                <a:cubicBezTo>
                  <a:pt x="3131959" y="333148"/>
                  <a:pt x="3134384" y="332775"/>
                  <a:pt x="3134881" y="334330"/>
                </a:cubicBezTo>
                <a:lnTo>
                  <a:pt x="3135130" y="334454"/>
                </a:lnTo>
                <a:cubicBezTo>
                  <a:pt x="3135006" y="334827"/>
                  <a:pt x="3134819" y="334951"/>
                  <a:pt x="3133886" y="334889"/>
                </a:cubicBezTo>
                <a:cubicBezTo>
                  <a:pt x="3133451" y="334889"/>
                  <a:pt x="3133016" y="334889"/>
                  <a:pt x="3132581" y="335014"/>
                </a:cubicBezTo>
                <a:lnTo>
                  <a:pt x="3132581" y="335014"/>
                </a:lnTo>
                <a:cubicBezTo>
                  <a:pt x="3131275" y="335076"/>
                  <a:pt x="3130405" y="334827"/>
                  <a:pt x="3129782" y="334330"/>
                </a:cubicBezTo>
                <a:cubicBezTo>
                  <a:pt x="3129347" y="332837"/>
                  <a:pt x="3130902" y="333210"/>
                  <a:pt x="3130902" y="332091"/>
                </a:cubicBezTo>
                <a:moveTo>
                  <a:pt x="2812180" y="665922"/>
                </a:moveTo>
                <a:cubicBezTo>
                  <a:pt x="2811870" y="662689"/>
                  <a:pt x="2813486" y="661321"/>
                  <a:pt x="2813859" y="658647"/>
                </a:cubicBezTo>
                <a:cubicBezTo>
                  <a:pt x="2815103" y="660699"/>
                  <a:pt x="2814419" y="665549"/>
                  <a:pt x="2812180" y="665922"/>
                </a:cubicBezTo>
                <a:moveTo>
                  <a:pt x="3129845" y="572096"/>
                </a:moveTo>
                <a:cubicBezTo>
                  <a:pt x="3130156" y="572656"/>
                  <a:pt x="3130280" y="574210"/>
                  <a:pt x="3129410" y="574272"/>
                </a:cubicBezTo>
                <a:cubicBezTo>
                  <a:pt x="3128539" y="574334"/>
                  <a:pt x="3128042" y="575143"/>
                  <a:pt x="3128042" y="574708"/>
                </a:cubicBezTo>
                <a:cubicBezTo>
                  <a:pt x="3128042" y="573153"/>
                  <a:pt x="3129596" y="571661"/>
                  <a:pt x="3129845" y="572096"/>
                </a:cubicBezTo>
                <a:moveTo>
                  <a:pt x="3127917" y="580179"/>
                </a:moveTo>
                <a:cubicBezTo>
                  <a:pt x="3128477" y="581609"/>
                  <a:pt x="3127606" y="582977"/>
                  <a:pt x="3127109" y="582853"/>
                </a:cubicBezTo>
                <a:cubicBezTo>
                  <a:pt x="3126550" y="582791"/>
                  <a:pt x="3125866" y="583226"/>
                  <a:pt x="3126052" y="582355"/>
                </a:cubicBezTo>
                <a:cubicBezTo>
                  <a:pt x="3126239" y="581485"/>
                  <a:pt x="3127793" y="579806"/>
                  <a:pt x="3127917" y="580179"/>
                </a:cubicBezTo>
                <a:moveTo>
                  <a:pt x="3124871" y="621589"/>
                </a:moveTo>
                <a:cubicBezTo>
                  <a:pt x="3124871" y="621589"/>
                  <a:pt x="3124435" y="621278"/>
                  <a:pt x="3124249" y="621154"/>
                </a:cubicBezTo>
                <a:cubicBezTo>
                  <a:pt x="3124125" y="614625"/>
                  <a:pt x="3126052" y="610087"/>
                  <a:pt x="3127047" y="604615"/>
                </a:cubicBezTo>
                <a:cubicBezTo>
                  <a:pt x="3129223" y="609340"/>
                  <a:pt x="3125927" y="616429"/>
                  <a:pt x="3124809" y="621278"/>
                </a:cubicBezTo>
                <a:lnTo>
                  <a:pt x="3124809" y="621589"/>
                </a:lnTo>
                <a:close/>
                <a:moveTo>
                  <a:pt x="3124933" y="591371"/>
                </a:moveTo>
                <a:cubicBezTo>
                  <a:pt x="3124995" y="590065"/>
                  <a:pt x="3125181" y="589257"/>
                  <a:pt x="3125617" y="588760"/>
                </a:cubicBezTo>
                <a:cubicBezTo>
                  <a:pt x="3126052" y="588262"/>
                  <a:pt x="3126922" y="587392"/>
                  <a:pt x="3126922" y="587392"/>
                </a:cubicBezTo>
                <a:cubicBezTo>
                  <a:pt x="3126798" y="588324"/>
                  <a:pt x="3126736" y="590065"/>
                  <a:pt x="3126736" y="590314"/>
                </a:cubicBezTo>
                <a:cubicBezTo>
                  <a:pt x="3126736" y="590563"/>
                  <a:pt x="3127109" y="591620"/>
                  <a:pt x="3126736" y="592179"/>
                </a:cubicBezTo>
                <a:cubicBezTo>
                  <a:pt x="3126363" y="592801"/>
                  <a:pt x="3125866" y="592179"/>
                  <a:pt x="3125866" y="593485"/>
                </a:cubicBezTo>
                <a:cubicBezTo>
                  <a:pt x="3125866" y="594791"/>
                  <a:pt x="3125804" y="594791"/>
                  <a:pt x="3125804" y="595910"/>
                </a:cubicBezTo>
                <a:cubicBezTo>
                  <a:pt x="3125804" y="595910"/>
                  <a:pt x="3125679" y="597154"/>
                  <a:pt x="3125430" y="598584"/>
                </a:cubicBezTo>
                <a:cubicBezTo>
                  <a:pt x="3125430" y="598522"/>
                  <a:pt x="3125430" y="598459"/>
                  <a:pt x="3125306" y="598397"/>
                </a:cubicBezTo>
                <a:cubicBezTo>
                  <a:pt x="3125181" y="598273"/>
                  <a:pt x="3124995" y="598211"/>
                  <a:pt x="3124871" y="598086"/>
                </a:cubicBezTo>
                <a:lnTo>
                  <a:pt x="3124871" y="597838"/>
                </a:lnTo>
                <a:cubicBezTo>
                  <a:pt x="3124871" y="597838"/>
                  <a:pt x="3124809" y="595537"/>
                  <a:pt x="3124809" y="595537"/>
                </a:cubicBezTo>
                <a:cubicBezTo>
                  <a:pt x="3124871" y="595537"/>
                  <a:pt x="3124933" y="595537"/>
                  <a:pt x="3124995" y="595537"/>
                </a:cubicBezTo>
                <a:lnTo>
                  <a:pt x="3125058" y="595537"/>
                </a:lnTo>
                <a:cubicBezTo>
                  <a:pt x="3125058" y="595537"/>
                  <a:pt x="3125617" y="595288"/>
                  <a:pt x="3125617" y="594977"/>
                </a:cubicBezTo>
                <a:cubicBezTo>
                  <a:pt x="3125617" y="594667"/>
                  <a:pt x="3125492" y="594480"/>
                  <a:pt x="3125181" y="594418"/>
                </a:cubicBezTo>
                <a:lnTo>
                  <a:pt x="3125306" y="594418"/>
                </a:lnTo>
                <a:cubicBezTo>
                  <a:pt x="3125058" y="593050"/>
                  <a:pt x="3126301" y="593174"/>
                  <a:pt x="3125866" y="591620"/>
                </a:cubicBezTo>
                <a:cubicBezTo>
                  <a:pt x="3125368" y="592926"/>
                  <a:pt x="3124871" y="593672"/>
                  <a:pt x="3124497" y="594107"/>
                </a:cubicBezTo>
                <a:cubicBezTo>
                  <a:pt x="3124622" y="593174"/>
                  <a:pt x="3124809" y="591993"/>
                  <a:pt x="3124871" y="591247"/>
                </a:cubicBezTo>
                <a:moveTo>
                  <a:pt x="3124560" y="594293"/>
                </a:moveTo>
                <a:cubicBezTo>
                  <a:pt x="3124560" y="594293"/>
                  <a:pt x="3124560" y="594293"/>
                  <a:pt x="3124560" y="594293"/>
                </a:cubicBezTo>
                <a:lnTo>
                  <a:pt x="3124560" y="594293"/>
                </a:lnTo>
                <a:cubicBezTo>
                  <a:pt x="3124560" y="594293"/>
                  <a:pt x="3124560" y="594293"/>
                  <a:pt x="3124560" y="594293"/>
                </a:cubicBezTo>
                <a:moveTo>
                  <a:pt x="3124249" y="595475"/>
                </a:moveTo>
                <a:cubicBezTo>
                  <a:pt x="3124249" y="595475"/>
                  <a:pt x="3124249" y="595537"/>
                  <a:pt x="3124249" y="595599"/>
                </a:cubicBezTo>
                <a:lnTo>
                  <a:pt x="3124249" y="595475"/>
                </a:lnTo>
                <a:cubicBezTo>
                  <a:pt x="3124249" y="595475"/>
                  <a:pt x="3124249" y="595475"/>
                  <a:pt x="3124249" y="595475"/>
                </a:cubicBezTo>
                <a:moveTo>
                  <a:pt x="3123379" y="599019"/>
                </a:moveTo>
                <a:cubicBezTo>
                  <a:pt x="3123254" y="599579"/>
                  <a:pt x="3123192" y="600076"/>
                  <a:pt x="3123130" y="600325"/>
                </a:cubicBezTo>
                <a:cubicBezTo>
                  <a:pt x="3123130" y="599827"/>
                  <a:pt x="3123192" y="599392"/>
                  <a:pt x="3123379" y="599019"/>
                </a:cubicBezTo>
                <a:moveTo>
                  <a:pt x="3121326" y="612387"/>
                </a:moveTo>
                <a:cubicBezTo>
                  <a:pt x="3121451" y="611641"/>
                  <a:pt x="3121513" y="611081"/>
                  <a:pt x="3121575" y="610397"/>
                </a:cubicBezTo>
                <a:cubicBezTo>
                  <a:pt x="3121264" y="610087"/>
                  <a:pt x="3121388" y="609713"/>
                  <a:pt x="3121637" y="609278"/>
                </a:cubicBezTo>
                <a:cubicBezTo>
                  <a:pt x="3121762" y="608159"/>
                  <a:pt x="3121326" y="607537"/>
                  <a:pt x="3121824" y="606729"/>
                </a:cubicBezTo>
                <a:cubicBezTo>
                  <a:pt x="3122321" y="605858"/>
                  <a:pt x="3122446" y="605237"/>
                  <a:pt x="3122633" y="604615"/>
                </a:cubicBezTo>
                <a:cubicBezTo>
                  <a:pt x="3122757" y="604055"/>
                  <a:pt x="3122943" y="602936"/>
                  <a:pt x="3122943" y="602377"/>
                </a:cubicBezTo>
                <a:cubicBezTo>
                  <a:pt x="3122943" y="601879"/>
                  <a:pt x="3123316" y="600822"/>
                  <a:pt x="3123130" y="600573"/>
                </a:cubicBezTo>
                <a:cubicBezTo>
                  <a:pt x="3124746" y="601195"/>
                  <a:pt x="3124187" y="599454"/>
                  <a:pt x="3124249" y="598522"/>
                </a:cubicBezTo>
                <a:cubicBezTo>
                  <a:pt x="3124435" y="598646"/>
                  <a:pt x="3124684" y="598770"/>
                  <a:pt x="3124871" y="598957"/>
                </a:cubicBezTo>
                <a:cubicBezTo>
                  <a:pt x="3124933" y="598957"/>
                  <a:pt x="3124995" y="599019"/>
                  <a:pt x="3125119" y="599019"/>
                </a:cubicBezTo>
                <a:cubicBezTo>
                  <a:pt x="3125181" y="599019"/>
                  <a:pt x="3125306" y="599019"/>
                  <a:pt x="3125368" y="598895"/>
                </a:cubicBezTo>
                <a:cubicBezTo>
                  <a:pt x="3125368" y="599019"/>
                  <a:pt x="3125368" y="599143"/>
                  <a:pt x="3125306" y="599268"/>
                </a:cubicBezTo>
                <a:cubicBezTo>
                  <a:pt x="3124933" y="601009"/>
                  <a:pt x="3124062" y="602687"/>
                  <a:pt x="3124062" y="604117"/>
                </a:cubicBezTo>
                <a:cubicBezTo>
                  <a:pt x="3124062" y="605548"/>
                  <a:pt x="3124746" y="606356"/>
                  <a:pt x="3123876" y="607848"/>
                </a:cubicBezTo>
                <a:cubicBezTo>
                  <a:pt x="3123005" y="609278"/>
                  <a:pt x="3122757" y="609527"/>
                  <a:pt x="3122695" y="610833"/>
                </a:cubicBezTo>
                <a:cubicBezTo>
                  <a:pt x="3122570" y="612138"/>
                  <a:pt x="3122259" y="612760"/>
                  <a:pt x="3122135" y="613693"/>
                </a:cubicBezTo>
                <a:cubicBezTo>
                  <a:pt x="3122072" y="614625"/>
                  <a:pt x="3121824" y="617921"/>
                  <a:pt x="3121451" y="616366"/>
                </a:cubicBezTo>
                <a:cubicBezTo>
                  <a:pt x="3121140" y="614812"/>
                  <a:pt x="3121203" y="613506"/>
                  <a:pt x="3121451" y="612387"/>
                </a:cubicBezTo>
                <a:moveTo>
                  <a:pt x="3115606" y="635828"/>
                </a:moveTo>
                <a:cubicBezTo>
                  <a:pt x="3115482" y="634460"/>
                  <a:pt x="3116166" y="632408"/>
                  <a:pt x="3116415" y="631351"/>
                </a:cubicBezTo>
                <a:cubicBezTo>
                  <a:pt x="3116415" y="630854"/>
                  <a:pt x="3116974" y="630481"/>
                  <a:pt x="3117285" y="629983"/>
                </a:cubicBezTo>
                <a:cubicBezTo>
                  <a:pt x="3117534" y="629424"/>
                  <a:pt x="3117285" y="629299"/>
                  <a:pt x="3117099" y="628242"/>
                </a:cubicBezTo>
                <a:cubicBezTo>
                  <a:pt x="3116974" y="627496"/>
                  <a:pt x="3117161" y="627248"/>
                  <a:pt x="3117285" y="626999"/>
                </a:cubicBezTo>
                <a:lnTo>
                  <a:pt x="3117285" y="626999"/>
                </a:lnTo>
                <a:cubicBezTo>
                  <a:pt x="3117161" y="626564"/>
                  <a:pt x="3117099" y="626191"/>
                  <a:pt x="3116974" y="625817"/>
                </a:cubicBezTo>
                <a:lnTo>
                  <a:pt x="3117099" y="625817"/>
                </a:lnTo>
                <a:cubicBezTo>
                  <a:pt x="3118031" y="625880"/>
                  <a:pt x="3118280" y="625320"/>
                  <a:pt x="3118466" y="624574"/>
                </a:cubicBezTo>
                <a:cubicBezTo>
                  <a:pt x="3118466" y="624325"/>
                  <a:pt x="3118591" y="624014"/>
                  <a:pt x="3118653" y="623517"/>
                </a:cubicBezTo>
                <a:cubicBezTo>
                  <a:pt x="3118653" y="623330"/>
                  <a:pt x="3118715" y="623082"/>
                  <a:pt x="3118715" y="622833"/>
                </a:cubicBezTo>
                <a:cubicBezTo>
                  <a:pt x="3118840" y="621714"/>
                  <a:pt x="3119772" y="621403"/>
                  <a:pt x="3119772" y="620595"/>
                </a:cubicBezTo>
                <a:cubicBezTo>
                  <a:pt x="3119772" y="619911"/>
                  <a:pt x="3120332" y="621465"/>
                  <a:pt x="3120207" y="621962"/>
                </a:cubicBezTo>
                <a:cubicBezTo>
                  <a:pt x="3120021" y="622460"/>
                  <a:pt x="3120207" y="623330"/>
                  <a:pt x="3120207" y="623828"/>
                </a:cubicBezTo>
                <a:cubicBezTo>
                  <a:pt x="3120207" y="624387"/>
                  <a:pt x="3119772" y="625569"/>
                  <a:pt x="3119524" y="626191"/>
                </a:cubicBezTo>
                <a:cubicBezTo>
                  <a:pt x="3119212" y="626750"/>
                  <a:pt x="3118840" y="627807"/>
                  <a:pt x="3118094" y="628553"/>
                </a:cubicBezTo>
                <a:cubicBezTo>
                  <a:pt x="3117347" y="629299"/>
                  <a:pt x="3118217" y="629735"/>
                  <a:pt x="3118031" y="630854"/>
                </a:cubicBezTo>
                <a:cubicBezTo>
                  <a:pt x="3117845" y="631973"/>
                  <a:pt x="3118217" y="632035"/>
                  <a:pt x="3118404" y="632408"/>
                </a:cubicBezTo>
                <a:cubicBezTo>
                  <a:pt x="3118529" y="632719"/>
                  <a:pt x="3118653" y="633527"/>
                  <a:pt x="3118653" y="633527"/>
                </a:cubicBezTo>
                <a:cubicBezTo>
                  <a:pt x="3118653" y="633527"/>
                  <a:pt x="3117845" y="634336"/>
                  <a:pt x="3117409" y="634709"/>
                </a:cubicBezTo>
                <a:cubicBezTo>
                  <a:pt x="3116974" y="635020"/>
                  <a:pt x="3116974" y="635890"/>
                  <a:pt x="3116974" y="636512"/>
                </a:cubicBezTo>
                <a:cubicBezTo>
                  <a:pt x="3116974" y="637134"/>
                  <a:pt x="3116663" y="638066"/>
                  <a:pt x="3116601" y="638937"/>
                </a:cubicBezTo>
                <a:cubicBezTo>
                  <a:pt x="3116477" y="639807"/>
                  <a:pt x="3115855" y="639621"/>
                  <a:pt x="3115792" y="639248"/>
                </a:cubicBezTo>
                <a:cubicBezTo>
                  <a:pt x="3115731" y="638937"/>
                  <a:pt x="3115606" y="637880"/>
                  <a:pt x="3115544" y="636450"/>
                </a:cubicBezTo>
                <a:cubicBezTo>
                  <a:pt x="3115544" y="636263"/>
                  <a:pt x="3115544" y="636077"/>
                  <a:pt x="3115606" y="635952"/>
                </a:cubicBezTo>
                <a:cubicBezTo>
                  <a:pt x="3115606" y="635952"/>
                  <a:pt x="3115544" y="635828"/>
                  <a:pt x="3115606" y="635828"/>
                </a:cubicBezTo>
                <a:moveTo>
                  <a:pt x="3113616" y="648637"/>
                </a:moveTo>
                <a:lnTo>
                  <a:pt x="3113306" y="648761"/>
                </a:lnTo>
                <a:cubicBezTo>
                  <a:pt x="3113306" y="648761"/>
                  <a:pt x="3113554" y="648201"/>
                  <a:pt x="3113679" y="647953"/>
                </a:cubicBezTo>
                <a:cubicBezTo>
                  <a:pt x="3113741" y="647766"/>
                  <a:pt x="3113679" y="647580"/>
                  <a:pt x="3113430" y="647517"/>
                </a:cubicBezTo>
                <a:cubicBezTo>
                  <a:pt x="3113244" y="647455"/>
                  <a:pt x="3113057" y="647517"/>
                  <a:pt x="3112995" y="647766"/>
                </a:cubicBezTo>
                <a:cubicBezTo>
                  <a:pt x="3112995" y="647766"/>
                  <a:pt x="3112995" y="647890"/>
                  <a:pt x="3112932" y="647953"/>
                </a:cubicBezTo>
                <a:cubicBezTo>
                  <a:pt x="3111689" y="646336"/>
                  <a:pt x="3113990" y="643414"/>
                  <a:pt x="3114176" y="641424"/>
                </a:cubicBezTo>
                <a:cubicBezTo>
                  <a:pt x="3114487" y="641424"/>
                  <a:pt x="3114860" y="641548"/>
                  <a:pt x="3114736" y="641984"/>
                </a:cubicBezTo>
                <a:cubicBezTo>
                  <a:pt x="3114985" y="642978"/>
                  <a:pt x="3115482" y="641921"/>
                  <a:pt x="3116415" y="641984"/>
                </a:cubicBezTo>
                <a:lnTo>
                  <a:pt x="3116415" y="644284"/>
                </a:lnTo>
                <a:lnTo>
                  <a:pt x="3116477" y="644284"/>
                </a:lnTo>
                <a:cubicBezTo>
                  <a:pt x="3116415" y="644657"/>
                  <a:pt x="3116228" y="645030"/>
                  <a:pt x="3116041" y="645466"/>
                </a:cubicBezTo>
                <a:cubicBezTo>
                  <a:pt x="3115731" y="646087"/>
                  <a:pt x="3115482" y="646833"/>
                  <a:pt x="3115482" y="647704"/>
                </a:cubicBezTo>
                <a:lnTo>
                  <a:pt x="3115295" y="647704"/>
                </a:lnTo>
                <a:cubicBezTo>
                  <a:pt x="3114362" y="650626"/>
                  <a:pt x="3113679" y="653859"/>
                  <a:pt x="3112498" y="656533"/>
                </a:cubicBezTo>
                <a:lnTo>
                  <a:pt x="3112498" y="656844"/>
                </a:lnTo>
                <a:cubicBezTo>
                  <a:pt x="3112498" y="656844"/>
                  <a:pt x="3112186" y="656533"/>
                  <a:pt x="3111937" y="656409"/>
                </a:cubicBezTo>
                <a:cubicBezTo>
                  <a:pt x="3112124" y="653549"/>
                  <a:pt x="3113244" y="651559"/>
                  <a:pt x="3113616" y="648699"/>
                </a:cubicBezTo>
                <a:moveTo>
                  <a:pt x="3108580" y="668222"/>
                </a:moveTo>
                <a:cubicBezTo>
                  <a:pt x="3109389" y="671393"/>
                  <a:pt x="3107710" y="676989"/>
                  <a:pt x="3105782" y="679352"/>
                </a:cubicBezTo>
                <a:cubicBezTo>
                  <a:pt x="3104725" y="688430"/>
                  <a:pt x="3102487" y="692845"/>
                  <a:pt x="3099626" y="700057"/>
                </a:cubicBezTo>
                <a:cubicBezTo>
                  <a:pt x="3098570" y="697570"/>
                  <a:pt x="3097078" y="700057"/>
                  <a:pt x="3096891" y="700493"/>
                </a:cubicBezTo>
                <a:cubicBezTo>
                  <a:pt x="3096766" y="700493"/>
                  <a:pt x="3096642" y="700493"/>
                  <a:pt x="3096455" y="700368"/>
                </a:cubicBezTo>
                <a:cubicBezTo>
                  <a:pt x="3096455" y="700244"/>
                  <a:pt x="3096455" y="700182"/>
                  <a:pt x="3096269" y="700057"/>
                </a:cubicBezTo>
                <a:cubicBezTo>
                  <a:pt x="3097886" y="689736"/>
                  <a:pt x="3103419" y="683394"/>
                  <a:pt x="3104663" y="672637"/>
                </a:cubicBezTo>
                <a:cubicBezTo>
                  <a:pt x="3108020" y="673259"/>
                  <a:pt x="3107088" y="669466"/>
                  <a:pt x="3108580" y="668222"/>
                </a:cubicBezTo>
                <a:moveTo>
                  <a:pt x="3095771" y="714482"/>
                </a:moveTo>
                <a:cubicBezTo>
                  <a:pt x="3095274" y="716161"/>
                  <a:pt x="3093346" y="718337"/>
                  <a:pt x="3092414" y="720700"/>
                </a:cubicBezTo>
                <a:cubicBezTo>
                  <a:pt x="3091170" y="723747"/>
                  <a:pt x="3090673" y="727229"/>
                  <a:pt x="3089616" y="730213"/>
                </a:cubicBezTo>
                <a:cubicBezTo>
                  <a:pt x="3089491" y="730586"/>
                  <a:pt x="3088124" y="730897"/>
                  <a:pt x="3087937" y="731333"/>
                </a:cubicBezTo>
                <a:cubicBezTo>
                  <a:pt x="3087502" y="732452"/>
                  <a:pt x="3087813" y="734566"/>
                  <a:pt x="3087378" y="735747"/>
                </a:cubicBezTo>
                <a:cubicBezTo>
                  <a:pt x="3086445" y="738234"/>
                  <a:pt x="3083958" y="740100"/>
                  <a:pt x="3083460" y="742462"/>
                </a:cubicBezTo>
                <a:cubicBezTo>
                  <a:pt x="3080538" y="742089"/>
                  <a:pt x="3084580" y="740721"/>
                  <a:pt x="3083460" y="738545"/>
                </a:cubicBezTo>
                <a:lnTo>
                  <a:pt x="3083336" y="738545"/>
                </a:lnTo>
                <a:cubicBezTo>
                  <a:pt x="3084455" y="736431"/>
                  <a:pt x="3085139" y="734131"/>
                  <a:pt x="3085823" y="731892"/>
                </a:cubicBezTo>
                <a:cubicBezTo>
                  <a:pt x="3086320" y="730213"/>
                  <a:pt x="3086880" y="728472"/>
                  <a:pt x="3087564" y="726794"/>
                </a:cubicBezTo>
                <a:cubicBezTo>
                  <a:pt x="3087689" y="726545"/>
                  <a:pt x="3087564" y="726234"/>
                  <a:pt x="3087253" y="726110"/>
                </a:cubicBezTo>
                <a:cubicBezTo>
                  <a:pt x="3087005" y="725985"/>
                  <a:pt x="3086694" y="726110"/>
                  <a:pt x="3086569" y="726421"/>
                </a:cubicBezTo>
                <a:cubicBezTo>
                  <a:pt x="3085885" y="728099"/>
                  <a:pt x="3085326" y="729902"/>
                  <a:pt x="3084828" y="731581"/>
                </a:cubicBezTo>
                <a:cubicBezTo>
                  <a:pt x="3084144" y="733757"/>
                  <a:pt x="3083460" y="736058"/>
                  <a:pt x="3082403" y="738172"/>
                </a:cubicBezTo>
                <a:lnTo>
                  <a:pt x="3082403" y="738048"/>
                </a:lnTo>
                <a:cubicBezTo>
                  <a:pt x="3081657" y="738048"/>
                  <a:pt x="3081657" y="738732"/>
                  <a:pt x="3080663" y="738545"/>
                </a:cubicBezTo>
                <a:cubicBezTo>
                  <a:pt x="3081098" y="734877"/>
                  <a:pt x="3083336" y="733074"/>
                  <a:pt x="3082901" y="728472"/>
                </a:cubicBezTo>
                <a:cubicBezTo>
                  <a:pt x="3088808" y="721011"/>
                  <a:pt x="3090487" y="709260"/>
                  <a:pt x="3096269" y="701674"/>
                </a:cubicBezTo>
                <a:lnTo>
                  <a:pt x="3096269" y="701550"/>
                </a:lnTo>
                <a:cubicBezTo>
                  <a:pt x="3096269" y="701550"/>
                  <a:pt x="3096642" y="701674"/>
                  <a:pt x="3096829" y="701674"/>
                </a:cubicBezTo>
                <a:cubicBezTo>
                  <a:pt x="3096891" y="703104"/>
                  <a:pt x="3097886" y="703415"/>
                  <a:pt x="3096829" y="704472"/>
                </a:cubicBezTo>
                <a:lnTo>
                  <a:pt x="3096953" y="704472"/>
                </a:lnTo>
                <a:cubicBezTo>
                  <a:pt x="3096953" y="704472"/>
                  <a:pt x="3096455" y="704783"/>
                  <a:pt x="3096269" y="704907"/>
                </a:cubicBezTo>
                <a:cubicBezTo>
                  <a:pt x="3096020" y="705094"/>
                  <a:pt x="3095958" y="705405"/>
                  <a:pt x="3096145" y="705653"/>
                </a:cubicBezTo>
                <a:cubicBezTo>
                  <a:pt x="3096269" y="705840"/>
                  <a:pt x="3096393" y="705902"/>
                  <a:pt x="3096580" y="705902"/>
                </a:cubicBezTo>
                <a:cubicBezTo>
                  <a:pt x="3096704" y="705902"/>
                  <a:pt x="3096766" y="705902"/>
                  <a:pt x="3096891" y="705778"/>
                </a:cubicBezTo>
                <a:cubicBezTo>
                  <a:pt x="3097015" y="705653"/>
                  <a:pt x="3097264" y="705591"/>
                  <a:pt x="3097450" y="705467"/>
                </a:cubicBezTo>
                <a:lnTo>
                  <a:pt x="3097450" y="705467"/>
                </a:lnTo>
                <a:cubicBezTo>
                  <a:pt x="3097450" y="705467"/>
                  <a:pt x="3097450" y="705653"/>
                  <a:pt x="3097450" y="705653"/>
                </a:cubicBezTo>
                <a:cubicBezTo>
                  <a:pt x="3099005" y="707208"/>
                  <a:pt x="3096393" y="709446"/>
                  <a:pt x="3095771" y="711187"/>
                </a:cubicBezTo>
                <a:cubicBezTo>
                  <a:pt x="3095399" y="712306"/>
                  <a:pt x="3096083" y="713425"/>
                  <a:pt x="3095771" y="714545"/>
                </a:cubicBezTo>
                <a:moveTo>
                  <a:pt x="3075253" y="752659"/>
                </a:moveTo>
                <a:cubicBezTo>
                  <a:pt x="3074196" y="754089"/>
                  <a:pt x="3075439" y="751291"/>
                  <a:pt x="3075937" y="748556"/>
                </a:cubicBezTo>
                <a:cubicBezTo>
                  <a:pt x="3076434" y="745820"/>
                  <a:pt x="3077492" y="744265"/>
                  <a:pt x="3077864" y="743395"/>
                </a:cubicBezTo>
                <a:lnTo>
                  <a:pt x="3078673" y="744576"/>
                </a:lnTo>
                <a:cubicBezTo>
                  <a:pt x="3078673" y="744576"/>
                  <a:pt x="3078362" y="746628"/>
                  <a:pt x="3077678" y="748183"/>
                </a:cubicBezTo>
                <a:cubicBezTo>
                  <a:pt x="3076994" y="749737"/>
                  <a:pt x="3076310" y="751291"/>
                  <a:pt x="3075253" y="752659"/>
                </a:cubicBezTo>
                <a:moveTo>
                  <a:pt x="3075688" y="775976"/>
                </a:moveTo>
                <a:cubicBezTo>
                  <a:pt x="3074072" y="774670"/>
                  <a:pt x="3076808" y="773116"/>
                  <a:pt x="3076808" y="771499"/>
                </a:cubicBezTo>
                <a:cubicBezTo>
                  <a:pt x="3078176" y="772681"/>
                  <a:pt x="3075439" y="774235"/>
                  <a:pt x="3075688" y="775976"/>
                </a:cubicBezTo>
                <a:moveTo>
                  <a:pt x="3079543" y="750981"/>
                </a:moveTo>
                <a:cubicBezTo>
                  <a:pt x="3079543" y="750981"/>
                  <a:pt x="3081098" y="750981"/>
                  <a:pt x="3080973" y="751851"/>
                </a:cubicBezTo>
                <a:cubicBezTo>
                  <a:pt x="3080787" y="752659"/>
                  <a:pt x="3080227" y="754089"/>
                  <a:pt x="3078362" y="755955"/>
                </a:cubicBezTo>
                <a:cubicBezTo>
                  <a:pt x="3077740" y="756577"/>
                  <a:pt x="3079233" y="751665"/>
                  <a:pt x="3079543" y="750981"/>
                </a:cubicBezTo>
                <a:moveTo>
                  <a:pt x="3079046" y="742400"/>
                </a:moveTo>
                <a:lnTo>
                  <a:pt x="3079046" y="740784"/>
                </a:lnTo>
                <a:cubicBezTo>
                  <a:pt x="3080663" y="739913"/>
                  <a:pt x="3080663" y="743271"/>
                  <a:pt x="3079046" y="742400"/>
                </a:cubicBezTo>
                <a:moveTo>
                  <a:pt x="3100248" y="601817"/>
                </a:moveTo>
                <a:cubicBezTo>
                  <a:pt x="3101181" y="601568"/>
                  <a:pt x="3101305" y="602252"/>
                  <a:pt x="3101368" y="602874"/>
                </a:cubicBezTo>
                <a:cubicBezTo>
                  <a:pt x="3100870" y="602812"/>
                  <a:pt x="3100808" y="603123"/>
                  <a:pt x="3100808" y="603434"/>
                </a:cubicBezTo>
                <a:cubicBezTo>
                  <a:pt x="3100124" y="603371"/>
                  <a:pt x="3100310" y="602439"/>
                  <a:pt x="3100248" y="601817"/>
                </a:cubicBezTo>
                <a:moveTo>
                  <a:pt x="3101368" y="595102"/>
                </a:moveTo>
                <a:cubicBezTo>
                  <a:pt x="3101554" y="593983"/>
                  <a:pt x="3102051" y="595413"/>
                  <a:pt x="3101927" y="596159"/>
                </a:cubicBezTo>
                <a:cubicBezTo>
                  <a:pt x="3101741" y="597278"/>
                  <a:pt x="3101243" y="595848"/>
                  <a:pt x="3101368" y="595102"/>
                </a:cubicBezTo>
                <a:moveTo>
                  <a:pt x="3101927" y="597900"/>
                </a:moveTo>
                <a:cubicBezTo>
                  <a:pt x="3101679" y="598957"/>
                  <a:pt x="3101741" y="600263"/>
                  <a:pt x="3100248" y="600076"/>
                </a:cubicBezTo>
                <a:cubicBezTo>
                  <a:pt x="3100062" y="598646"/>
                  <a:pt x="3100435" y="597713"/>
                  <a:pt x="3101927" y="597900"/>
                </a:cubicBezTo>
                <a:moveTo>
                  <a:pt x="3099689" y="604615"/>
                </a:moveTo>
                <a:cubicBezTo>
                  <a:pt x="3100684" y="604428"/>
                  <a:pt x="3100684" y="607724"/>
                  <a:pt x="3099129" y="606791"/>
                </a:cubicBezTo>
                <a:cubicBezTo>
                  <a:pt x="3098880" y="605672"/>
                  <a:pt x="3099502" y="605361"/>
                  <a:pt x="3099689" y="604615"/>
                </a:cubicBezTo>
                <a:moveTo>
                  <a:pt x="3098010" y="613444"/>
                </a:moveTo>
                <a:cubicBezTo>
                  <a:pt x="3099564" y="614066"/>
                  <a:pt x="3097886" y="615869"/>
                  <a:pt x="3098010" y="616802"/>
                </a:cubicBezTo>
                <a:cubicBezTo>
                  <a:pt x="3096332" y="616118"/>
                  <a:pt x="3098632" y="614936"/>
                  <a:pt x="3098010" y="613444"/>
                </a:cubicBezTo>
                <a:moveTo>
                  <a:pt x="3097450" y="630232"/>
                </a:moveTo>
                <a:cubicBezTo>
                  <a:pt x="3096766" y="633527"/>
                  <a:pt x="3095896" y="636512"/>
                  <a:pt x="3094653" y="639186"/>
                </a:cubicBezTo>
                <a:cubicBezTo>
                  <a:pt x="3094155" y="638253"/>
                  <a:pt x="3093098" y="636450"/>
                  <a:pt x="3092414" y="638626"/>
                </a:cubicBezTo>
                <a:cubicBezTo>
                  <a:pt x="3091170" y="634584"/>
                  <a:pt x="3094030" y="632595"/>
                  <a:pt x="3094653" y="629175"/>
                </a:cubicBezTo>
                <a:cubicBezTo>
                  <a:pt x="3095212" y="629175"/>
                  <a:pt x="3095088" y="629797"/>
                  <a:pt x="3095212" y="630232"/>
                </a:cubicBezTo>
                <a:cubicBezTo>
                  <a:pt x="3095337" y="631724"/>
                  <a:pt x="3096145" y="629486"/>
                  <a:pt x="3097450" y="630232"/>
                </a:cubicBezTo>
                <a:moveTo>
                  <a:pt x="3089616" y="403595"/>
                </a:moveTo>
                <a:cubicBezTo>
                  <a:pt x="3088124" y="404901"/>
                  <a:pt x="3085574" y="402476"/>
                  <a:pt x="3085139" y="400797"/>
                </a:cubicBezTo>
                <a:cubicBezTo>
                  <a:pt x="3086880" y="401481"/>
                  <a:pt x="3088248" y="402600"/>
                  <a:pt x="3089616" y="403595"/>
                </a:cubicBezTo>
                <a:moveTo>
                  <a:pt x="3054859" y="385066"/>
                </a:moveTo>
                <a:cubicBezTo>
                  <a:pt x="3054859" y="385066"/>
                  <a:pt x="3054983" y="385315"/>
                  <a:pt x="3054983" y="385439"/>
                </a:cubicBezTo>
                <a:cubicBezTo>
                  <a:pt x="3054548" y="385502"/>
                  <a:pt x="3053864" y="385688"/>
                  <a:pt x="3052807" y="386248"/>
                </a:cubicBezTo>
                <a:cubicBezTo>
                  <a:pt x="3052558" y="384631"/>
                  <a:pt x="3054051" y="384320"/>
                  <a:pt x="3054859" y="385066"/>
                </a:cubicBezTo>
                <a:moveTo>
                  <a:pt x="3039936" y="391906"/>
                </a:moveTo>
                <a:cubicBezTo>
                  <a:pt x="3039750" y="392590"/>
                  <a:pt x="3038941" y="392776"/>
                  <a:pt x="3038817" y="393522"/>
                </a:cubicBezTo>
                <a:cubicBezTo>
                  <a:pt x="3038133" y="393522"/>
                  <a:pt x="3038320" y="392528"/>
                  <a:pt x="3038257" y="391906"/>
                </a:cubicBezTo>
                <a:lnTo>
                  <a:pt x="3039936" y="391906"/>
                </a:lnTo>
                <a:close/>
                <a:moveTo>
                  <a:pt x="3034900" y="396880"/>
                </a:moveTo>
                <a:cubicBezTo>
                  <a:pt x="3036765" y="398434"/>
                  <a:pt x="3033470" y="399554"/>
                  <a:pt x="3033221" y="400797"/>
                </a:cubicBezTo>
                <a:cubicBezTo>
                  <a:pt x="3031356" y="399305"/>
                  <a:pt x="3034402" y="397937"/>
                  <a:pt x="3034900" y="396880"/>
                </a:cubicBezTo>
                <a:moveTo>
                  <a:pt x="3030983" y="403595"/>
                </a:moveTo>
                <a:cubicBezTo>
                  <a:pt x="3030485" y="403533"/>
                  <a:pt x="3030423" y="403844"/>
                  <a:pt x="3030423" y="404155"/>
                </a:cubicBezTo>
                <a:cubicBezTo>
                  <a:pt x="3029739" y="404093"/>
                  <a:pt x="3029926" y="403160"/>
                  <a:pt x="3029864" y="402538"/>
                </a:cubicBezTo>
                <a:cubicBezTo>
                  <a:pt x="3030796" y="402290"/>
                  <a:pt x="3030921" y="402973"/>
                  <a:pt x="3030983" y="403595"/>
                </a:cubicBezTo>
                <a:moveTo>
                  <a:pt x="3012019" y="425917"/>
                </a:moveTo>
                <a:cubicBezTo>
                  <a:pt x="3012640" y="425855"/>
                  <a:pt x="3013014" y="426103"/>
                  <a:pt x="3013138" y="426539"/>
                </a:cubicBezTo>
                <a:cubicBezTo>
                  <a:pt x="3010464" y="431078"/>
                  <a:pt x="3007542" y="435430"/>
                  <a:pt x="3003625" y="438788"/>
                </a:cubicBezTo>
                <a:cubicBezTo>
                  <a:pt x="3005242" y="433378"/>
                  <a:pt x="3009407" y="430394"/>
                  <a:pt x="3012019" y="425917"/>
                </a:cubicBezTo>
                <a:moveTo>
                  <a:pt x="2984101" y="466146"/>
                </a:moveTo>
                <a:cubicBezTo>
                  <a:pt x="2985096" y="466519"/>
                  <a:pt x="2984163" y="467141"/>
                  <a:pt x="2984101" y="467762"/>
                </a:cubicBezTo>
                <a:cubicBezTo>
                  <a:pt x="2983106" y="467389"/>
                  <a:pt x="2984039" y="466768"/>
                  <a:pt x="2984101" y="466146"/>
                </a:cubicBezTo>
                <a:moveTo>
                  <a:pt x="2941136" y="540883"/>
                </a:moveTo>
                <a:cubicBezTo>
                  <a:pt x="2944743" y="534479"/>
                  <a:pt x="2948474" y="527888"/>
                  <a:pt x="2950650" y="520240"/>
                </a:cubicBezTo>
                <a:cubicBezTo>
                  <a:pt x="2960722" y="503514"/>
                  <a:pt x="2970360" y="486416"/>
                  <a:pt x="2981365" y="470560"/>
                </a:cubicBezTo>
                <a:cubicBezTo>
                  <a:pt x="2980433" y="474664"/>
                  <a:pt x="2977759" y="479203"/>
                  <a:pt x="2975209" y="483493"/>
                </a:cubicBezTo>
                <a:cubicBezTo>
                  <a:pt x="2972784" y="487535"/>
                  <a:pt x="2970111" y="491825"/>
                  <a:pt x="2966816" y="494561"/>
                </a:cubicBezTo>
                <a:cubicBezTo>
                  <a:pt x="2957364" y="513836"/>
                  <a:pt x="2946546" y="531619"/>
                  <a:pt x="2937219" y="550956"/>
                </a:cubicBezTo>
                <a:cubicBezTo>
                  <a:pt x="2936286" y="547101"/>
                  <a:pt x="2939520" y="543868"/>
                  <a:pt x="2941136" y="540883"/>
                </a:cubicBezTo>
                <a:moveTo>
                  <a:pt x="2969365" y="506188"/>
                </a:moveTo>
                <a:lnTo>
                  <a:pt x="2969241" y="506623"/>
                </a:lnTo>
                <a:cubicBezTo>
                  <a:pt x="2968743" y="508053"/>
                  <a:pt x="2968246" y="509483"/>
                  <a:pt x="2967251" y="510292"/>
                </a:cubicBezTo>
                <a:cubicBezTo>
                  <a:pt x="2967127" y="510292"/>
                  <a:pt x="2967002" y="510167"/>
                  <a:pt x="2966878" y="510105"/>
                </a:cubicBezTo>
                <a:cubicBezTo>
                  <a:pt x="2967065" y="508489"/>
                  <a:pt x="2968121" y="507680"/>
                  <a:pt x="2968494" y="506312"/>
                </a:cubicBezTo>
                <a:lnTo>
                  <a:pt x="2969054" y="506312"/>
                </a:lnTo>
                <a:lnTo>
                  <a:pt x="2969365" y="506188"/>
                </a:lnTo>
                <a:close/>
                <a:moveTo>
                  <a:pt x="2947230" y="545795"/>
                </a:moveTo>
                <a:cubicBezTo>
                  <a:pt x="2947230" y="545795"/>
                  <a:pt x="2947665" y="546106"/>
                  <a:pt x="2947852" y="546230"/>
                </a:cubicBezTo>
                <a:cubicBezTo>
                  <a:pt x="2947852" y="546417"/>
                  <a:pt x="2947665" y="546603"/>
                  <a:pt x="2947541" y="546790"/>
                </a:cubicBezTo>
                <a:cubicBezTo>
                  <a:pt x="2947478" y="546852"/>
                  <a:pt x="2947354" y="546976"/>
                  <a:pt x="2947354" y="547101"/>
                </a:cubicBezTo>
                <a:cubicBezTo>
                  <a:pt x="2947167" y="547536"/>
                  <a:pt x="2946981" y="547909"/>
                  <a:pt x="2946608" y="548282"/>
                </a:cubicBezTo>
                <a:cubicBezTo>
                  <a:pt x="2944619" y="549464"/>
                  <a:pt x="2946795" y="546790"/>
                  <a:pt x="2947292" y="546044"/>
                </a:cubicBezTo>
                <a:lnTo>
                  <a:pt x="2947292" y="545857"/>
                </a:lnTo>
                <a:close/>
                <a:moveTo>
                  <a:pt x="2941074" y="557547"/>
                </a:moveTo>
                <a:cubicBezTo>
                  <a:pt x="2941074" y="557547"/>
                  <a:pt x="2941572" y="557920"/>
                  <a:pt x="2941820" y="558044"/>
                </a:cubicBezTo>
                <a:cubicBezTo>
                  <a:pt x="2941447" y="559785"/>
                  <a:pt x="2940577" y="561650"/>
                  <a:pt x="2939085" y="563640"/>
                </a:cubicBezTo>
                <a:cubicBezTo>
                  <a:pt x="2937592" y="562583"/>
                  <a:pt x="2940826" y="559350"/>
                  <a:pt x="2941074" y="557671"/>
                </a:cubicBezTo>
                <a:lnTo>
                  <a:pt x="2941074" y="557547"/>
                </a:lnTo>
                <a:close/>
                <a:moveTo>
                  <a:pt x="2941696" y="556925"/>
                </a:moveTo>
                <a:cubicBezTo>
                  <a:pt x="2941696" y="556303"/>
                  <a:pt x="2941945" y="555868"/>
                  <a:pt x="2942194" y="555433"/>
                </a:cubicBezTo>
                <a:cubicBezTo>
                  <a:pt x="2942504" y="555495"/>
                  <a:pt x="2942877" y="555557"/>
                  <a:pt x="2942753" y="556054"/>
                </a:cubicBezTo>
                <a:lnTo>
                  <a:pt x="2942753" y="556054"/>
                </a:lnTo>
                <a:cubicBezTo>
                  <a:pt x="2942753" y="556054"/>
                  <a:pt x="2942753" y="556054"/>
                  <a:pt x="2942753" y="556054"/>
                </a:cubicBezTo>
                <a:cubicBezTo>
                  <a:pt x="2942566" y="556490"/>
                  <a:pt x="2942442" y="556863"/>
                  <a:pt x="2942194" y="557236"/>
                </a:cubicBezTo>
                <a:cubicBezTo>
                  <a:pt x="2942007" y="557111"/>
                  <a:pt x="2941820" y="556987"/>
                  <a:pt x="2941696" y="556863"/>
                </a:cubicBezTo>
                <a:moveTo>
                  <a:pt x="2934981" y="553754"/>
                </a:moveTo>
                <a:cubicBezTo>
                  <a:pt x="2935665" y="555619"/>
                  <a:pt x="2932991" y="558852"/>
                  <a:pt x="2932183" y="561029"/>
                </a:cubicBezTo>
                <a:cubicBezTo>
                  <a:pt x="2931188" y="558915"/>
                  <a:pt x="2933986" y="555806"/>
                  <a:pt x="2934981" y="553754"/>
                </a:cubicBezTo>
                <a:moveTo>
                  <a:pt x="2927520" y="570106"/>
                </a:moveTo>
                <a:cubicBezTo>
                  <a:pt x="2927520" y="570106"/>
                  <a:pt x="2927520" y="569982"/>
                  <a:pt x="2927520" y="569920"/>
                </a:cubicBezTo>
                <a:cubicBezTo>
                  <a:pt x="2928266" y="568987"/>
                  <a:pt x="2929074" y="570915"/>
                  <a:pt x="2927333" y="571039"/>
                </a:cubicBezTo>
                <a:cubicBezTo>
                  <a:pt x="2927333" y="570728"/>
                  <a:pt x="2927395" y="570355"/>
                  <a:pt x="2927520" y="570106"/>
                </a:cubicBezTo>
                <a:moveTo>
                  <a:pt x="2926090" y="569982"/>
                </a:moveTo>
                <a:lnTo>
                  <a:pt x="2926836" y="569982"/>
                </a:lnTo>
                <a:cubicBezTo>
                  <a:pt x="2926711" y="570293"/>
                  <a:pt x="2926649" y="570666"/>
                  <a:pt x="2926649" y="571039"/>
                </a:cubicBezTo>
                <a:cubicBezTo>
                  <a:pt x="2925903" y="571412"/>
                  <a:pt x="2925592" y="572283"/>
                  <a:pt x="2925530" y="573340"/>
                </a:cubicBezTo>
                <a:cubicBezTo>
                  <a:pt x="2923913" y="572594"/>
                  <a:pt x="2925965" y="570790"/>
                  <a:pt x="2926090" y="569982"/>
                </a:cubicBezTo>
                <a:moveTo>
                  <a:pt x="2923291" y="596159"/>
                </a:moveTo>
                <a:cubicBezTo>
                  <a:pt x="2923851" y="596159"/>
                  <a:pt x="2923975" y="596656"/>
                  <a:pt x="2924411" y="596718"/>
                </a:cubicBezTo>
                <a:lnTo>
                  <a:pt x="2924535" y="596718"/>
                </a:lnTo>
                <a:cubicBezTo>
                  <a:pt x="2924535" y="596718"/>
                  <a:pt x="2924535" y="596781"/>
                  <a:pt x="2924535" y="596843"/>
                </a:cubicBezTo>
                <a:cubicBezTo>
                  <a:pt x="2924224" y="598211"/>
                  <a:pt x="2923540" y="599516"/>
                  <a:pt x="2922919" y="600760"/>
                </a:cubicBezTo>
                <a:lnTo>
                  <a:pt x="2922919" y="600760"/>
                </a:lnTo>
                <a:cubicBezTo>
                  <a:pt x="2922919" y="600760"/>
                  <a:pt x="2922794" y="600636"/>
                  <a:pt x="2922794" y="600636"/>
                </a:cubicBezTo>
                <a:lnTo>
                  <a:pt x="2921675" y="600636"/>
                </a:lnTo>
                <a:cubicBezTo>
                  <a:pt x="2921986" y="598895"/>
                  <a:pt x="2922670" y="597527"/>
                  <a:pt x="2923354" y="596159"/>
                </a:cubicBezTo>
                <a:moveTo>
                  <a:pt x="2918255" y="587827"/>
                </a:moveTo>
                <a:cubicBezTo>
                  <a:pt x="2918255" y="593547"/>
                  <a:pt x="2914027" y="599765"/>
                  <a:pt x="2912161" y="605610"/>
                </a:cubicBezTo>
                <a:cubicBezTo>
                  <a:pt x="2911975" y="605610"/>
                  <a:pt x="2911851" y="605485"/>
                  <a:pt x="2911664" y="605423"/>
                </a:cubicBezTo>
                <a:cubicBezTo>
                  <a:pt x="2913654" y="599268"/>
                  <a:pt x="2915893" y="593485"/>
                  <a:pt x="2918255" y="587827"/>
                </a:cubicBezTo>
                <a:moveTo>
                  <a:pt x="2899850" y="636947"/>
                </a:moveTo>
                <a:cubicBezTo>
                  <a:pt x="2902275" y="628802"/>
                  <a:pt x="2906317" y="618356"/>
                  <a:pt x="2909364" y="611828"/>
                </a:cubicBezTo>
                <a:cubicBezTo>
                  <a:pt x="2908991" y="608967"/>
                  <a:pt x="2910359" y="607973"/>
                  <a:pt x="2911043" y="606169"/>
                </a:cubicBezTo>
                <a:lnTo>
                  <a:pt x="2911043" y="605921"/>
                </a:lnTo>
                <a:cubicBezTo>
                  <a:pt x="2911415" y="606169"/>
                  <a:pt x="2911913" y="606356"/>
                  <a:pt x="2912410" y="606480"/>
                </a:cubicBezTo>
                <a:cubicBezTo>
                  <a:pt x="2912410" y="606480"/>
                  <a:pt x="2912410" y="606480"/>
                  <a:pt x="2912410" y="606542"/>
                </a:cubicBezTo>
                <a:lnTo>
                  <a:pt x="2912161" y="606667"/>
                </a:lnTo>
                <a:lnTo>
                  <a:pt x="2912348" y="606667"/>
                </a:lnTo>
                <a:cubicBezTo>
                  <a:pt x="2911851" y="607475"/>
                  <a:pt x="2911478" y="608346"/>
                  <a:pt x="2911105" y="609154"/>
                </a:cubicBezTo>
                <a:cubicBezTo>
                  <a:pt x="2910731" y="609962"/>
                  <a:pt x="2910421" y="610708"/>
                  <a:pt x="2910048" y="611454"/>
                </a:cubicBezTo>
                <a:cubicBezTo>
                  <a:pt x="2909923" y="611703"/>
                  <a:pt x="2910048" y="612014"/>
                  <a:pt x="2910234" y="612138"/>
                </a:cubicBezTo>
                <a:cubicBezTo>
                  <a:pt x="2910297" y="612138"/>
                  <a:pt x="2910421" y="612201"/>
                  <a:pt x="2910483" y="612201"/>
                </a:cubicBezTo>
                <a:cubicBezTo>
                  <a:pt x="2910669" y="612201"/>
                  <a:pt x="2910856" y="612076"/>
                  <a:pt x="2910918" y="611952"/>
                </a:cubicBezTo>
                <a:cubicBezTo>
                  <a:pt x="2911354" y="611144"/>
                  <a:pt x="2911726" y="610335"/>
                  <a:pt x="2912038" y="609527"/>
                </a:cubicBezTo>
                <a:cubicBezTo>
                  <a:pt x="2912410" y="608719"/>
                  <a:pt x="2912784" y="607848"/>
                  <a:pt x="2913219" y="607040"/>
                </a:cubicBezTo>
                <a:lnTo>
                  <a:pt x="2913219" y="607226"/>
                </a:lnTo>
                <a:cubicBezTo>
                  <a:pt x="2914089" y="607040"/>
                  <a:pt x="2914214" y="606605"/>
                  <a:pt x="2914960" y="607226"/>
                </a:cubicBezTo>
                <a:cubicBezTo>
                  <a:pt x="2908431" y="626377"/>
                  <a:pt x="2903643" y="647144"/>
                  <a:pt x="2895498" y="664678"/>
                </a:cubicBezTo>
                <a:cubicBezTo>
                  <a:pt x="2895498" y="664678"/>
                  <a:pt x="2895498" y="664678"/>
                  <a:pt x="2895498" y="664678"/>
                </a:cubicBezTo>
                <a:lnTo>
                  <a:pt x="2895498" y="661445"/>
                </a:lnTo>
                <a:lnTo>
                  <a:pt x="2895249" y="661259"/>
                </a:lnTo>
                <a:cubicBezTo>
                  <a:pt x="2895560" y="661010"/>
                  <a:pt x="2895871" y="660761"/>
                  <a:pt x="2896058" y="660512"/>
                </a:cubicBezTo>
                <a:cubicBezTo>
                  <a:pt x="2896369" y="660202"/>
                  <a:pt x="2896307" y="659704"/>
                  <a:pt x="2895995" y="659455"/>
                </a:cubicBezTo>
                <a:cubicBezTo>
                  <a:pt x="2895685" y="659207"/>
                  <a:pt x="2895249" y="659207"/>
                  <a:pt x="2894939" y="659518"/>
                </a:cubicBezTo>
                <a:cubicBezTo>
                  <a:pt x="2895436" y="652056"/>
                  <a:pt x="2897737" y="644222"/>
                  <a:pt x="2899913" y="636885"/>
                </a:cubicBezTo>
                <a:moveTo>
                  <a:pt x="2894255" y="666481"/>
                </a:moveTo>
                <a:lnTo>
                  <a:pt x="2894814" y="666481"/>
                </a:lnTo>
                <a:lnTo>
                  <a:pt x="2894814" y="666481"/>
                </a:lnTo>
                <a:cubicBezTo>
                  <a:pt x="2894814" y="666481"/>
                  <a:pt x="2895187" y="666481"/>
                  <a:pt x="2895374" y="666481"/>
                </a:cubicBezTo>
                <a:cubicBezTo>
                  <a:pt x="2895560" y="668969"/>
                  <a:pt x="2894006" y="669653"/>
                  <a:pt x="2893695" y="671580"/>
                </a:cubicBezTo>
                <a:cubicBezTo>
                  <a:pt x="2892514" y="670710"/>
                  <a:pt x="2894006" y="667787"/>
                  <a:pt x="2894255" y="666481"/>
                </a:cubicBezTo>
                <a:moveTo>
                  <a:pt x="2886421" y="692783"/>
                </a:moveTo>
                <a:cubicBezTo>
                  <a:pt x="2887975" y="692658"/>
                  <a:pt x="2887851" y="694337"/>
                  <a:pt x="2888659" y="694959"/>
                </a:cubicBezTo>
                <a:cubicBezTo>
                  <a:pt x="2887726" y="696451"/>
                  <a:pt x="2888597" y="699809"/>
                  <a:pt x="2887539" y="701114"/>
                </a:cubicBezTo>
                <a:cubicBezTo>
                  <a:pt x="2883996" y="700057"/>
                  <a:pt x="2885923" y="695767"/>
                  <a:pt x="2886421" y="692783"/>
                </a:cubicBezTo>
                <a:moveTo>
                  <a:pt x="2884742" y="710130"/>
                </a:moveTo>
                <a:cubicBezTo>
                  <a:pt x="2885985" y="710006"/>
                  <a:pt x="2886544" y="710565"/>
                  <a:pt x="2886421" y="711747"/>
                </a:cubicBezTo>
                <a:lnTo>
                  <a:pt x="2886607" y="712182"/>
                </a:lnTo>
                <a:cubicBezTo>
                  <a:pt x="2885985" y="711871"/>
                  <a:pt x="2885363" y="711747"/>
                  <a:pt x="2884804" y="711684"/>
                </a:cubicBezTo>
                <a:lnTo>
                  <a:pt x="2884804" y="710130"/>
                </a:lnTo>
                <a:close/>
                <a:moveTo>
                  <a:pt x="2884742" y="712368"/>
                </a:moveTo>
                <a:cubicBezTo>
                  <a:pt x="2885114" y="712368"/>
                  <a:pt x="2885488" y="712431"/>
                  <a:pt x="2885860" y="712555"/>
                </a:cubicBezTo>
                <a:cubicBezTo>
                  <a:pt x="2885923" y="715726"/>
                  <a:pt x="2884493" y="717405"/>
                  <a:pt x="2884182" y="720141"/>
                </a:cubicBezTo>
                <a:cubicBezTo>
                  <a:pt x="2883063" y="718400"/>
                  <a:pt x="2884306" y="714482"/>
                  <a:pt x="2884742" y="712368"/>
                </a:cubicBezTo>
                <a:moveTo>
                  <a:pt x="2881943" y="727353"/>
                </a:moveTo>
                <a:cubicBezTo>
                  <a:pt x="2882068" y="726980"/>
                  <a:pt x="2882192" y="726607"/>
                  <a:pt x="2882254" y="726296"/>
                </a:cubicBezTo>
                <a:cubicBezTo>
                  <a:pt x="2882627" y="725239"/>
                  <a:pt x="2882938" y="724120"/>
                  <a:pt x="2883001" y="722939"/>
                </a:cubicBezTo>
                <a:lnTo>
                  <a:pt x="2883001" y="722939"/>
                </a:lnTo>
                <a:cubicBezTo>
                  <a:pt x="2884493" y="719394"/>
                  <a:pt x="2884120" y="731146"/>
                  <a:pt x="2881881" y="731395"/>
                </a:cubicBezTo>
                <a:lnTo>
                  <a:pt x="2881881" y="731519"/>
                </a:lnTo>
                <a:cubicBezTo>
                  <a:pt x="2881881" y="731519"/>
                  <a:pt x="2881633" y="731333"/>
                  <a:pt x="2881508" y="731208"/>
                </a:cubicBezTo>
                <a:cubicBezTo>
                  <a:pt x="2881446" y="730897"/>
                  <a:pt x="2881384" y="730586"/>
                  <a:pt x="2881384" y="730213"/>
                </a:cubicBezTo>
                <a:cubicBezTo>
                  <a:pt x="2882317" y="730027"/>
                  <a:pt x="2881820" y="728472"/>
                  <a:pt x="2881820" y="727415"/>
                </a:cubicBezTo>
                <a:cubicBezTo>
                  <a:pt x="2881820" y="727415"/>
                  <a:pt x="2881820" y="727415"/>
                  <a:pt x="2881820" y="727415"/>
                </a:cubicBezTo>
                <a:moveTo>
                  <a:pt x="2880265" y="722317"/>
                </a:moveTo>
                <a:lnTo>
                  <a:pt x="2881446" y="722317"/>
                </a:lnTo>
                <a:cubicBezTo>
                  <a:pt x="2881446" y="722317"/>
                  <a:pt x="2881384" y="722503"/>
                  <a:pt x="2881322" y="722566"/>
                </a:cubicBezTo>
                <a:cubicBezTo>
                  <a:pt x="2881322" y="723623"/>
                  <a:pt x="2880949" y="724617"/>
                  <a:pt x="2880638" y="725674"/>
                </a:cubicBezTo>
                <a:cubicBezTo>
                  <a:pt x="2880638" y="725799"/>
                  <a:pt x="2880576" y="725923"/>
                  <a:pt x="2880513" y="726047"/>
                </a:cubicBezTo>
                <a:cubicBezTo>
                  <a:pt x="2879767" y="725488"/>
                  <a:pt x="2880513" y="723312"/>
                  <a:pt x="2880265" y="722255"/>
                </a:cubicBezTo>
                <a:moveTo>
                  <a:pt x="2879705" y="729592"/>
                </a:moveTo>
                <a:cubicBezTo>
                  <a:pt x="2880265" y="729592"/>
                  <a:pt x="2880389" y="730027"/>
                  <a:pt x="2880762" y="730151"/>
                </a:cubicBezTo>
                <a:cubicBezTo>
                  <a:pt x="2880762" y="730586"/>
                  <a:pt x="2880762" y="731084"/>
                  <a:pt x="2880949" y="731457"/>
                </a:cubicBezTo>
                <a:lnTo>
                  <a:pt x="2880949" y="731581"/>
                </a:lnTo>
                <a:cubicBezTo>
                  <a:pt x="2880949" y="731581"/>
                  <a:pt x="2881135" y="731643"/>
                  <a:pt x="2881135" y="731643"/>
                </a:cubicBezTo>
                <a:cubicBezTo>
                  <a:pt x="2881322" y="731706"/>
                  <a:pt x="2881446" y="731830"/>
                  <a:pt x="2881571" y="731954"/>
                </a:cubicBezTo>
                <a:cubicBezTo>
                  <a:pt x="2883125" y="733322"/>
                  <a:pt x="2881943" y="735498"/>
                  <a:pt x="2880824" y="736804"/>
                </a:cubicBezTo>
                <a:cubicBezTo>
                  <a:pt x="2883063" y="738110"/>
                  <a:pt x="2882005" y="743333"/>
                  <a:pt x="2879705" y="743519"/>
                </a:cubicBezTo>
                <a:cubicBezTo>
                  <a:pt x="2881011" y="747996"/>
                  <a:pt x="2880389" y="752722"/>
                  <a:pt x="2879146" y="754773"/>
                </a:cubicBezTo>
                <a:cubicBezTo>
                  <a:pt x="2878834" y="754027"/>
                  <a:pt x="2878524" y="753592"/>
                  <a:pt x="2878026" y="751975"/>
                </a:cubicBezTo>
                <a:lnTo>
                  <a:pt x="2877716" y="751975"/>
                </a:lnTo>
                <a:cubicBezTo>
                  <a:pt x="2877716" y="751975"/>
                  <a:pt x="2877902" y="751789"/>
                  <a:pt x="2877964" y="751665"/>
                </a:cubicBezTo>
                <a:cubicBezTo>
                  <a:pt x="2878088" y="751416"/>
                  <a:pt x="2878213" y="751229"/>
                  <a:pt x="2878337" y="751043"/>
                </a:cubicBezTo>
                <a:cubicBezTo>
                  <a:pt x="2878462" y="750856"/>
                  <a:pt x="2878399" y="750670"/>
                  <a:pt x="2878213" y="750545"/>
                </a:cubicBezTo>
                <a:cubicBezTo>
                  <a:pt x="2878026" y="750421"/>
                  <a:pt x="2877840" y="750483"/>
                  <a:pt x="2877716" y="750670"/>
                </a:cubicBezTo>
                <a:cubicBezTo>
                  <a:pt x="2877591" y="750856"/>
                  <a:pt x="2877467" y="751105"/>
                  <a:pt x="2877342" y="751354"/>
                </a:cubicBezTo>
                <a:cubicBezTo>
                  <a:pt x="2877342" y="751354"/>
                  <a:pt x="2877342" y="751416"/>
                  <a:pt x="2877342" y="751478"/>
                </a:cubicBezTo>
                <a:cubicBezTo>
                  <a:pt x="2877032" y="751478"/>
                  <a:pt x="2876409" y="751478"/>
                  <a:pt x="2876409" y="751478"/>
                </a:cubicBezTo>
                <a:cubicBezTo>
                  <a:pt x="2875912" y="745509"/>
                  <a:pt x="2878772" y="735561"/>
                  <a:pt x="2879767" y="729654"/>
                </a:cubicBezTo>
                <a:moveTo>
                  <a:pt x="2875850" y="772059"/>
                </a:moveTo>
                <a:cubicBezTo>
                  <a:pt x="2876472" y="771934"/>
                  <a:pt x="2876845" y="772121"/>
                  <a:pt x="2876970" y="772618"/>
                </a:cubicBezTo>
                <a:cubicBezTo>
                  <a:pt x="2875602" y="786360"/>
                  <a:pt x="2877404" y="798049"/>
                  <a:pt x="2875850" y="810609"/>
                </a:cubicBezTo>
                <a:cubicBezTo>
                  <a:pt x="2873674" y="797241"/>
                  <a:pt x="2873674" y="784183"/>
                  <a:pt x="2875850" y="772059"/>
                </a:cubicBezTo>
                <a:moveTo>
                  <a:pt x="2875850" y="818878"/>
                </a:moveTo>
                <a:cubicBezTo>
                  <a:pt x="2875663" y="819998"/>
                  <a:pt x="2875166" y="818568"/>
                  <a:pt x="2875291" y="817821"/>
                </a:cubicBezTo>
                <a:cubicBezTo>
                  <a:pt x="2875477" y="816702"/>
                  <a:pt x="2875974" y="818132"/>
                  <a:pt x="2875850" y="818878"/>
                </a:cubicBezTo>
                <a:moveTo>
                  <a:pt x="2875850" y="815521"/>
                </a:moveTo>
                <a:cubicBezTo>
                  <a:pt x="2874917" y="817137"/>
                  <a:pt x="2875415" y="812661"/>
                  <a:pt x="2875291" y="811666"/>
                </a:cubicBezTo>
                <a:cubicBezTo>
                  <a:pt x="2876223" y="810049"/>
                  <a:pt x="2875725" y="814464"/>
                  <a:pt x="2875850" y="815521"/>
                </a:cubicBezTo>
                <a:moveTo>
                  <a:pt x="2876409" y="831438"/>
                </a:moveTo>
                <a:cubicBezTo>
                  <a:pt x="2876409" y="831438"/>
                  <a:pt x="2876409" y="826215"/>
                  <a:pt x="2876907" y="826961"/>
                </a:cubicBezTo>
                <a:cubicBezTo>
                  <a:pt x="2877404" y="827645"/>
                  <a:pt x="2877778" y="832806"/>
                  <a:pt x="2878648" y="836412"/>
                </a:cubicBezTo>
                <a:cubicBezTo>
                  <a:pt x="2879518" y="840019"/>
                  <a:pt x="2878462" y="840703"/>
                  <a:pt x="2878275" y="841573"/>
                </a:cubicBezTo>
                <a:cubicBezTo>
                  <a:pt x="2878151" y="842444"/>
                  <a:pt x="2877404" y="840392"/>
                  <a:pt x="2877094" y="837096"/>
                </a:cubicBezTo>
                <a:cubicBezTo>
                  <a:pt x="2876721" y="833801"/>
                  <a:pt x="2876223" y="831936"/>
                  <a:pt x="2876409" y="831438"/>
                </a:cubicBezTo>
                <a:moveTo>
                  <a:pt x="2877591" y="844620"/>
                </a:moveTo>
                <a:cubicBezTo>
                  <a:pt x="2877591" y="844620"/>
                  <a:pt x="2878834" y="844433"/>
                  <a:pt x="2879643" y="846672"/>
                </a:cubicBezTo>
                <a:cubicBezTo>
                  <a:pt x="2880513" y="848910"/>
                  <a:pt x="2880203" y="850651"/>
                  <a:pt x="2879518" y="852206"/>
                </a:cubicBezTo>
                <a:cubicBezTo>
                  <a:pt x="2878834" y="853760"/>
                  <a:pt x="2877404" y="845490"/>
                  <a:pt x="2877591" y="844620"/>
                </a:cubicBezTo>
                <a:moveTo>
                  <a:pt x="2879954" y="855998"/>
                </a:moveTo>
                <a:cubicBezTo>
                  <a:pt x="2879954" y="855998"/>
                  <a:pt x="2881135" y="855314"/>
                  <a:pt x="2881820" y="856496"/>
                </a:cubicBezTo>
                <a:cubicBezTo>
                  <a:pt x="2882566" y="857739"/>
                  <a:pt x="2882192" y="859418"/>
                  <a:pt x="2881820" y="860102"/>
                </a:cubicBezTo>
                <a:cubicBezTo>
                  <a:pt x="2881508" y="860786"/>
                  <a:pt x="2880141" y="857180"/>
                  <a:pt x="2879954" y="855998"/>
                </a:cubicBezTo>
                <a:moveTo>
                  <a:pt x="2884244" y="870734"/>
                </a:moveTo>
                <a:cubicBezTo>
                  <a:pt x="2883063" y="868185"/>
                  <a:pt x="2883249" y="867315"/>
                  <a:pt x="2882005" y="864890"/>
                </a:cubicBezTo>
                <a:cubicBezTo>
                  <a:pt x="2882005" y="864890"/>
                  <a:pt x="2884244" y="866755"/>
                  <a:pt x="2885301" y="868496"/>
                </a:cubicBezTo>
                <a:cubicBezTo>
                  <a:pt x="2886358" y="870237"/>
                  <a:pt x="2886483" y="873159"/>
                  <a:pt x="2886483" y="874341"/>
                </a:cubicBezTo>
                <a:cubicBezTo>
                  <a:pt x="2886483" y="875522"/>
                  <a:pt x="2885488" y="873346"/>
                  <a:pt x="2884244" y="870734"/>
                </a:cubicBezTo>
                <a:moveTo>
                  <a:pt x="2981801" y="905927"/>
                </a:moveTo>
                <a:cubicBezTo>
                  <a:pt x="2980868" y="906176"/>
                  <a:pt x="2978692" y="907606"/>
                  <a:pt x="2979064" y="906176"/>
                </a:cubicBezTo>
                <a:lnTo>
                  <a:pt x="2979500" y="904745"/>
                </a:lnTo>
                <a:lnTo>
                  <a:pt x="2981427" y="903751"/>
                </a:lnTo>
                <a:lnTo>
                  <a:pt x="2984226" y="903875"/>
                </a:lnTo>
                <a:cubicBezTo>
                  <a:pt x="2983604" y="904248"/>
                  <a:pt x="2982671" y="905678"/>
                  <a:pt x="2981801" y="905927"/>
                </a:cubicBezTo>
                <a:moveTo>
                  <a:pt x="2989697" y="902631"/>
                </a:moveTo>
                <a:cubicBezTo>
                  <a:pt x="2989013" y="902631"/>
                  <a:pt x="2989199" y="901637"/>
                  <a:pt x="2989137" y="901015"/>
                </a:cubicBezTo>
                <a:cubicBezTo>
                  <a:pt x="2990070" y="900766"/>
                  <a:pt x="2990194" y="901388"/>
                  <a:pt x="2990257" y="902134"/>
                </a:cubicBezTo>
                <a:cubicBezTo>
                  <a:pt x="2989759" y="902010"/>
                  <a:pt x="2989697" y="902321"/>
                  <a:pt x="2989697" y="902631"/>
                </a:cubicBezTo>
                <a:moveTo>
                  <a:pt x="3002568" y="889823"/>
                </a:moveTo>
                <a:cubicBezTo>
                  <a:pt x="2999396" y="892870"/>
                  <a:pt x="2997780" y="899149"/>
                  <a:pt x="2993054" y="899896"/>
                </a:cubicBezTo>
                <a:cubicBezTo>
                  <a:pt x="2994112" y="898030"/>
                  <a:pt x="2996288" y="897222"/>
                  <a:pt x="2996971" y="894921"/>
                </a:cubicBezTo>
                <a:cubicBezTo>
                  <a:pt x="2996723" y="894051"/>
                  <a:pt x="2996288" y="895108"/>
                  <a:pt x="2995293" y="894921"/>
                </a:cubicBezTo>
                <a:cubicBezTo>
                  <a:pt x="2997283" y="890693"/>
                  <a:pt x="2999396" y="896227"/>
                  <a:pt x="3000329" y="888704"/>
                </a:cubicBezTo>
                <a:cubicBezTo>
                  <a:pt x="3001697" y="888952"/>
                  <a:pt x="3001511" y="887709"/>
                  <a:pt x="3003127" y="888206"/>
                </a:cubicBezTo>
                <a:cubicBezTo>
                  <a:pt x="3003438" y="886403"/>
                  <a:pt x="3002070" y="886465"/>
                  <a:pt x="3003127" y="885346"/>
                </a:cubicBezTo>
                <a:cubicBezTo>
                  <a:pt x="3004495" y="884662"/>
                  <a:pt x="3005427" y="887025"/>
                  <a:pt x="3005925" y="885346"/>
                </a:cubicBezTo>
                <a:cubicBezTo>
                  <a:pt x="3007106" y="887709"/>
                  <a:pt x="3004060" y="888393"/>
                  <a:pt x="3002568" y="889823"/>
                </a:cubicBezTo>
                <a:moveTo>
                  <a:pt x="3011459" y="902631"/>
                </a:moveTo>
                <a:cubicBezTo>
                  <a:pt x="3012268" y="901201"/>
                  <a:pt x="3012765" y="899522"/>
                  <a:pt x="3014816" y="899274"/>
                </a:cubicBezTo>
                <a:cubicBezTo>
                  <a:pt x="3014195" y="900890"/>
                  <a:pt x="3013635" y="902631"/>
                  <a:pt x="3011459" y="902631"/>
                </a:cubicBezTo>
                <a:moveTo>
                  <a:pt x="3024330" y="870299"/>
                </a:moveTo>
                <a:cubicBezTo>
                  <a:pt x="3023397" y="869118"/>
                  <a:pt x="3025325" y="866071"/>
                  <a:pt x="3027128" y="865760"/>
                </a:cubicBezTo>
                <a:cubicBezTo>
                  <a:pt x="3027066" y="868123"/>
                  <a:pt x="3025076" y="868620"/>
                  <a:pt x="3024330" y="870299"/>
                </a:cubicBezTo>
                <a:moveTo>
                  <a:pt x="3026009" y="854630"/>
                </a:moveTo>
                <a:cubicBezTo>
                  <a:pt x="3027874" y="847045"/>
                  <a:pt x="3034527" y="842817"/>
                  <a:pt x="3037201" y="836226"/>
                </a:cubicBezTo>
                <a:cubicBezTo>
                  <a:pt x="3037636" y="835169"/>
                  <a:pt x="3037636" y="834423"/>
                  <a:pt x="3038506" y="834547"/>
                </a:cubicBezTo>
                <a:cubicBezTo>
                  <a:pt x="3038631" y="834920"/>
                  <a:pt x="3038693" y="835293"/>
                  <a:pt x="3038506" y="835542"/>
                </a:cubicBezTo>
                <a:cubicBezTo>
                  <a:pt x="3038444" y="835666"/>
                  <a:pt x="3038506" y="835791"/>
                  <a:pt x="3038506" y="835915"/>
                </a:cubicBezTo>
                <a:cubicBezTo>
                  <a:pt x="3037387" y="839210"/>
                  <a:pt x="3037139" y="846610"/>
                  <a:pt x="3032661" y="845863"/>
                </a:cubicBezTo>
                <a:cubicBezTo>
                  <a:pt x="3032040" y="848724"/>
                  <a:pt x="3029864" y="850091"/>
                  <a:pt x="3029864" y="853636"/>
                </a:cubicBezTo>
                <a:cubicBezTo>
                  <a:pt x="3027563" y="853014"/>
                  <a:pt x="3027687" y="854817"/>
                  <a:pt x="3025946" y="854755"/>
                </a:cubicBezTo>
                <a:moveTo>
                  <a:pt x="3028806" y="861905"/>
                </a:moveTo>
                <a:cubicBezTo>
                  <a:pt x="3028558" y="860040"/>
                  <a:pt x="3030485" y="860226"/>
                  <a:pt x="3031605" y="859169"/>
                </a:cubicBezTo>
                <a:lnTo>
                  <a:pt x="3031605" y="859169"/>
                </a:lnTo>
                <a:cubicBezTo>
                  <a:pt x="3031605" y="859169"/>
                  <a:pt x="3031853" y="859232"/>
                  <a:pt x="3031853" y="859232"/>
                </a:cubicBezTo>
                <a:cubicBezTo>
                  <a:pt x="3031293" y="859605"/>
                  <a:pt x="3030423" y="860351"/>
                  <a:pt x="3028868" y="861905"/>
                </a:cubicBezTo>
                <a:moveTo>
                  <a:pt x="3032102" y="857988"/>
                </a:moveTo>
                <a:lnTo>
                  <a:pt x="3032102" y="857988"/>
                </a:lnTo>
                <a:cubicBezTo>
                  <a:pt x="3032102" y="857988"/>
                  <a:pt x="3032102" y="857988"/>
                  <a:pt x="3032102" y="857988"/>
                </a:cubicBezTo>
                <a:lnTo>
                  <a:pt x="3032102" y="857988"/>
                </a:lnTo>
                <a:cubicBezTo>
                  <a:pt x="3032786" y="854444"/>
                  <a:pt x="3035211" y="852579"/>
                  <a:pt x="3037139" y="850154"/>
                </a:cubicBezTo>
                <a:lnTo>
                  <a:pt x="3037139" y="850154"/>
                </a:lnTo>
                <a:cubicBezTo>
                  <a:pt x="3035895" y="853263"/>
                  <a:pt x="3034154" y="855750"/>
                  <a:pt x="3032102" y="857926"/>
                </a:cubicBezTo>
                <a:moveTo>
                  <a:pt x="3037387" y="848910"/>
                </a:moveTo>
                <a:cubicBezTo>
                  <a:pt x="3037387" y="848910"/>
                  <a:pt x="3037511" y="848786"/>
                  <a:pt x="3037573" y="848661"/>
                </a:cubicBezTo>
                <a:cubicBezTo>
                  <a:pt x="3037573" y="848848"/>
                  <a:pt x="3037636" y="848972"/>
                  <a:pt x="3037698" y="849034"/>
                </a:cubicBezTo>
                <a:cubicBezTo>
                  <a:pt x="3037573" y="849034"/>
                  <a:pt x="3037511" y="848910"/>
                  <a:pt x="3037387" y="848848"/>
                </a:cubicBezTo>
                <a:moveTo>
                  <a:pt x="3038257" y="849097"/>
                </a:moveTo>
                <a:cubicBezTo>
                  <a:pt x="3037947" y="848724"/>
                  <a:pt x="3037760" y="848537"/>
                  <a:pt x="3037698" y="848537"/>
                </a:cubicBezTo>
                <a:cubicBezTo>
                  <a:pt x="3038257" y="847853"/>
                  <a:pt x="3039128" y="846485"/>
                  <a:pt x="3040496" y="843998"/>
                </a:cubicBezTo>
                <a:cubicBezTo>
                  <a:pt x="3041428" y="845179"/>
                  <a:pt x="3038693" y="847418"/>
                  <a:pt x="3038257" y="849097"/>
                </a:cubicBezTo>
                <a:moveTo>
                  <a:pt x="3039377" y="835728"/>
                </a:moveTo>
                <a:lnTo>
                  <a:pt x="3039190" y="835728"/>
                </a:lnTo>
                <a:cubicBezTo>
                  <a:pt x="3039439" y="835231"/>
                  <a:pt x="3039377" y="834609"/>
                  <a:pt x="3039003" y="833863"/>
                </a:cubicBezTo>
                <a:lnTo>
                  <a:pt x="3039377" y="833987"/>
                </a:lnTo>
                <a:cubicBezTo>
                  <a:pt x="3040185" y="833987"/>
                  <a:pt x="3042175" y="832433"/>
                  <a:pt x="3040496" y="831811"/>
                </a:cubicBezTo>
                <a:cubicBezTo>
                  <a:pt x="3040558" y="831127"/>
                  <a:pt x="3041366" y="831190"/>
                  <a:pt x="3042175" y="831252"/>
                </a:cubicBezTo>
                <a:cubicBezTo>
                  <a:pt x="3041988" y="830443"/>
                  <a:pt x="3041366" y="830133"/>
                  <a:pt x="3041615" y="829013"/>
                </a:cubicBezTo>
                <a:lnTo>
                  <a:pt x="3043294" y="829013"/>
                </a:lnTo>
                <a:cubicBezTo>
                  <a:pt x="3044040" y="824723"/>
                  <a:pt x="3044911" y="820557"/>
                  <a:pt x="3047771" y="818381"/>
                </a:cubicBezTo>
                <a:cubicBezTo>
                  <a:pt x="3048392" y="821614"/>
                  <a:pt x="3045781" y="821552"/>
                  <a:pt x="3044973" y="823355"/>
                </a:cubicBezTo>
                <a:cubicBezTo>
                  <a:pt x="3044600" y="824910"/>
                  <a:pt x="3046154" y="824474"/>
                  <a:pt x="3046651" y="825096"/>
                </a:cubicBezTo>
                <a:cubicBezTo>
                  <a:pt x="3045159" y="829511"/>
                  <a:pt x="3042921" y="833304"/>
                  <a:pt x="3039377" y="835728"/>
                </a:cubicBezTo>
                <a:moveTo>
                  <a:pt x="3046962" y="812225"/>
                </a:moveTo>
                <a:cubicBezTo>
                  <a:pt x="3047708" y="811106"/>
                  <a:pt x="3049076" y="810360"/>
                  <a:pt x="3049450" y="810236"/>
                </a:cubicBezTo>
                <a:cubicBezTo>
                  <a:pt x="3048641" y="812101"/>
                  <a:pt x="3047957" y="813282"/>
                  <a:pt x="3047459" y="813531"/>
                </a:cubicBezTo>
                <a:cubicBezTo>
                  <a:pt x="3046962" y="813780"/>
                  <a:pt x="3046030" y="813531"/>
                  <a:pt x="3046962" y="812225"/>
                </a:cubicBezTo>
                <a:moveTo>
                  <a:pt x="3046651" y="837345"/>
                </a:moveTo>
                <a:cubicBezTo>
                  <a:pt x="3045905" y="838340"/>
                  <a:pt x="3043978" y="838091"/>
                  <a:pt x="3043853" y="839646"/>
                </a:cubicBezTo>
                <a:cubicBezTo>
                  <a:pt x="3043481" y="836475"/>
                  <a:pt x="3047522" y="832806"/>
                  <a:pt x="3050009" y="830630"/>
                </a:cubicBezTo>
                <a:cubicBezTo>
                  <a:pt x="3049636" y="833304"/>
                  <a:pt x="3045905" y="835542"/>
                  <a:pt x="3046651" y="837345"/>
                </a:cubicBezTo>
                <a:moveTo>
                  <a:pt x="3047771" y="700057"/>
                </a:moveTo>
                <a:cubicBezTo>
                  <a:pt x="3048082" y="706772"/>
                  <a:pt x="3043294" y="711809"/>
                  <a:pt x="3041615" y="717343"/>
                </a:cubicBezTo>
                <a:cubicBezTo>
                  <a:pt x="3041118" y="718897"/>
                  <a:pt x="3041428" y="721633"/>
                  <a:pt x="3041056" y="722876"/>
                </a:cubicBezTo>
                <a:cubicBezTo>
                  <a:pt x="3037325" y="735996"/>
                  <a:pt x="3028993" y="745944"/>
                  <a:pt x="3024889" y="759250"/>
                </a:cubicBezTo>
                <a:cubicBezTo>
                  <a:pt x="3023646" y="759872"/>
                  <a:pt x="3023024" y="761116"/>
                  <a:pt x="3021532" y="761489"/>
                </a:cubicBezTo>
                <a:cubicBezTo>
                  <a:pt x="3017428" y="770567"/>
                  <a:pt x="3014381" y="780764"/>
                  <a:pt x="3007604" y="787168"/>
                </a:cubicBezTo>
                <a:cubicBezTo>
                  <a:pt x="3006485" y="792702"/>
                  <a:pt x="3001759" y="794754"/>
                  <a:pt x="3000889" y="800536"/>
                </a:cubicBezTo>
                <a:cubicBezTo>
                  <a:pt x="2994485" y="807127"/>
                  <a:pt x="2991624" y="817262"/>
                  <a:pt x="2984723" y="823355"/>
                </a:cubicBezTo>
                <a:cubicBezTo>
                  <a:pt x="2982360" y="830008"/>
                  <a:pt x="2977324" y="835542"/>
                  <a:pt x="2972971" y="841822"/>
                </a:cubicBezTo>
                <a:cubicBezTo>
                  <a:pt x="2966691" y="850838"/>
                  <a:pt x="2960163" y="860724"/>
                  <a:pt x="2952888" y="867999"/>
                </a:cubicBezTo>
                <a:cubicBezTo>
                  <a:pt x="2949406" y="871543"/>
                  <a:pt x="2943624" y="875895"/>
                  <a:pt x="2938401" y="879750"/>
                </a:cubicBezTo>
                <a:cubicBezTo>
                  <a:pt x="2932929" y="883854"/>
                  <a:pt x="2927644" y="889574"/>
                  <a:pt x="2922235" y="890382"/>
                </a:cubicBezTo>
                <a:cubicBezTo>
                  <a:pt x="2913716" y="891750"/>
                  <a:pt x="2904576" y="886590"/>
                  <a:pt x="2895995" y="884849"/>
                </a:cubicBezTo>
                <a:cubicBezTo>
                  <a:pt x="2886918" y="865512"/>
                  <a:pt x="2883871" y="842941"/>
                  <a:pt x="2882627" y="816702"/>
                </a:cubicBezTo>
                <a:cubicBezTo>
                  <a:pt x="2882317" y="809427"/>
                  <a:pt x="2882317" y="801780"/>
                  <a:pt x="2882627" y="794380"/>
                </a:cubicBezTo>
                <a:cubicBezTo>
                  <a:pt x="2883187" y="780142"/>
                  <a:pt x="2883498" y="766463"/>
                  <a:pt x="2885985" y="753654"/>
                </a:cubicBezTo>
                <a:cubicBezTo>
                  <a:pt x="2892327" y="720514"/>
                  <a:pt x="2896679" y="686689"/>
                  <a:pt x="2905509" y="657714"/>
                </a:cubicBezTo>
                <a:cubicBezTo>
                  <a:pt x="2905633" y="656284"/>
                  <a:pt x="2904265" y="656347"/>
                  <a:pt x="2903830" y="655414"/>
                </a:cubicBezTo>
                <a:cubicBezTo>
                  <a:pt x="2905260" y="653673"/>
                  <a:pt x="2904265" y="649569"/>
                  <a:pt x="2907747" y="649880"/>
                </a:cubicBezTo>
                <a:cubicBezTo>
                  <a:pt x="2908058" y="648077"/>
                  <a:pt x="2906504" y="647642"/>
                  <a:pt x="2907747" y="646523"/>
                </a:cubicBezTo>
                <a:cubicBezTo>
                  <a:pt x="2910731" y="643165"/>
                  <a:pt x="2910297" y="638688"/>
                  <a:pt x="2911664" y="634149"/>
                </a:cubicBezTo>
                <a:cubicBezTo>
                  <a:pt x="2912161" y="632595"/>
                  <a:pt x="2913219" y="631351"/>
                  <a:pt x="2913903" y="629735"/>
                </a:cubicBezTo>
                <a:cubicBezTo>
                  <a:pt x="2918069" y="619973"/>
                  <a:pt x="2921115" y="610833"/>
                  <a:pt x="2924535" y="601257"/>
                </a:cubicBezTo>
                <a:lnTo>
                  <a:pt x="2924535" y="601257"/>
                </a:lnTo>
                <a:cubicBezTo>
                  <a:pt x="2925157" y="600014"/>
                  <a:pt x="2925779" y="598708"/>
                  <a:pt x="2926151" y="597278"/>
                </a:cubicBezTo>
                <a:lnTo>
                  <a:pt x="2926214" y="597278"/>
                </a:lnTo>
                <a:cubicBezTo>
                  <a:pt x="2930504" y="586210"/>
                  <a:pt x="2935851" y="576076"/>
                  <a:pt x="2940141" y="564946"/>
                </a:cubicBezTo>
                <a:lnTo>
                  <a:pt x="2939955" y="564946"/>
                </a:lnTo>
                <a:cubicBezTo>
                  <a:pt x="2941758" y="562521"/>
                  <a:pt x="2942877" y="560345"/>
                  <a:pt x="2943250" y="558231"/>
                </a:cubicBezTo>
                <a:cubicBezTo>
                  <a:pt x="2943748" y="557609"/>
                  <a:pt x="2943935" y="557111"/>
                  <a:pt x="2944121" y="556552"/>
                </a:cubicBezTo>
                <a:cubicBezTo>
                  <a:pt x="2944121" y="556552"/>
                  <a:pt x="2944121" y="556552"/>
                  <a:pt x="2944121" y="556490"/>
                </a:cubicBezTo>
                <a:cubicBezTo>
                  <a:pt x="2946049" y="554811"/>
                  <a:pt x="2946981" y="552013"/>
                  <a:pt x="2947913" y="549401"/>
                </a:cubicBezTo>
                <a:lnTo>
                  <a:pt x="2947913" y="549401"/>
                </a:lnTo>
                <a:cubicBezTo>
                  <a:pt x="2948474" y="548842"/>
                  <a:pt x="2948784" y="548220"/>
                  <a:pt x="2948971" y="547785"/>
                </a:cubicBezTo>
                <a:lnTo>
                  <a:pt x="2948971" y="547785"/>
                </a:lnTo>
                <a:cubicBezTo>
                  <a:pt x="2949282" y="547350"/>
                  <a:pt x="2949468" y="546914"/>
                  <a:pt x="2949592" y="546479"/>
                </a:cubicBezTo>
                <a:cubicBezTo>
                  <a:pt x="2949592" y="546355"/>
                  <a:pt x="2949592" y="546293"/>
                  <a:pt x="2949530" y="546168"/>
                </a:cubicBezTo>
                <a:cubicBezTo>
                  <a:pt x="2951084" y="544054"/>
                  <a:pt x="2952266" y="541691"/>
                  <a:pt x="2953385" y="539453"/>
                </a:cubicBezTo>
                <a:cubicBezTo>
                  <a:pt x="2954318" y="537525"/>
                  <a:pt x="2955313" y="535598"/>
                  <a:pt x="2956494" y="533795"/>
                </a:cubicBezTo>
                <a:cubicBezTo>
                  <a:pt x="2956681" y="533546"/>
                  <a:pt x="2956618" y="533235"/>
                  <a:pt x="2956308" y="533049"/>
                </a:cubicBezTo>
                <a:cubicBezTo>
                  <a:pt x="2956059" y="532862"/>
                  <a:pt x="2955748" y="532924"/>
                  <a:pt x="2955562" y="533235"/>
                </a:cubicBezTo>
                <a:cubicBezTo>
                  <a:pt x="2954380" y="535038"/>
                  <a:pt x="2953385" y="537090"/>
                  <a:pt x="2952391" y="539018"/>
                </a:cubicBezTo>
                <a:cubicBezTo>
                  <a:pt x="2951271" y="541256"/>
                  <a:pt x="2950090" y="543619"/>
                  <a:pt x="2948598" y="545671"/>
                </a:cubicBezTo>
                <a:cubicBezTo>
                  <a:pt x="2948598" y="545671"/>
                  <a:pt x="2948536" y="545671"/>
                  <a:pt x="2948474" y="545671"/>
                </a:cubicBezTo>
                <a:cubicBezTo>
                  <a:pt x="2948287" y="545546"/>
                  <a:pt x="2948162" y="545422"/>
                  <a:pt x="2947976" y="545360"/>
                </a:cubicBezTo>
                <a:cubicBezTo>
                  <a:pt x="2950090" y="538769"/>
                  <a:pt x="2954131" y="533049"/>
                  <a:pt x="2956805" y="527639"/>
                </a:cubicBezTo>
                <a:cubicBezTo>
                  <a:pt x="2959976" y="521422"/>
                  <a:pt x="2963210" y="516385"/>
                  <a:pt x="2966318" y="510976"/>
                </a:cubicBezTo>
                <a:lnTo>
                  <a:pt x="2966194" y="510665"/>
                </a:lnTo>
                <a:cubicBezTo>
                  <a:pt x="2966194" y="510665"/>
                  <a:pt x="2966691" y="510976"/>
                  <a:pt x="2966940" y="511100"/>
                </a:cubicBezTo>
                <a:cubicBezTo>
                  <a:pt x="2966629" y="512468"/>
                  <a:pt x="2965821" y="513774"/>
                  <a:pt x="2965074" y="514893"/>
                </a:cubicBezTo>
                <a:cubicBezTo>
                  <a:pt x="2964951" y="515079"/>
                  <a:pt x="2965012" y="515390"/>
                  <a:pt x="2965199" y="515515"/>
                </a:cubicBezTo>
                <a:cubicBezTo>
                  <a:pt x="2965261" y="515515"/>
                  <a:pt x="2965386" y="515577"/>
                  <a:pt x="2965448" y="515577"/>
                </a:cubicBezTo>
                <a:cubicBezTo>
                  <a:pt x="2965635" y="515577"/>
                  <a:pt x="2965759" y="515515"/>
                  <a:pt x="2965821" y="515390"/>
                </a:cubicBezTo>
                <a:cubicBezTo>
                  <a:pt x="2966629" y="514147"/>
                  <a:pt x="2967499" y="512779"/>
                  <a:pt x="2967811" y="511224"/>
                </a:cubicBezTo>
                <a:cubicBezTo>
                  <a:pt x="2969054" y="510230"/>
                  <a:pt x="2969614" y="508551"/>
                  <a:pt x="2970111" y="507121"/>
                </a:cubicBezTo>
                <a:lnTo>
                  <a:pt x="2970360" y="506437"/>
                </a:lnTo>
                <a:cubicBezTo>
                  <a:pt x="2970360" y="506437"/>
                  <a:pt x="2970360" y="506437"/>
                  <a:pt x="2970360" y="506437"/>
                </a:cubicBezTo>
                <a:cubicBezTo>
                  <a:pt x="2972163" y="504944"/>
                  <a:pt x="2973220" y="502830"/>
                  <a:pt x="2974215" y="500779"/>
                </a:cubicBezTo>
                <a:cubicBezTo>
                  <a:pt x="2974401" y="500468"/>
                  <a:pt x="2974588" y="500095"/>
                  <a:pt x="2974712" y="499784"/>
                </a:cubicBezTo>
                <a:cubicBezTo>
                  <a:pt x="2974837" y="499597"/>
                  <a:pt x="2974712" y="499349"/>
                  <a:pt x="2974525" y="499224"/>
                </a:cubicBezTo>
                <a:cubicBezTo>
                  <a:pt x="2974339" y="499100"/>
                  <a:pt x="2974091" y="499224"/>
                  <a:pt x="2973966" y="499411"/>
                </a:cubicBezTo>
                <a:cubicBezTo>
                  <a:pt x="2973779" y="499722"/>
                  <a:pt x="2973655" y="500095"/>
                  <a:pt x="2973469" y="500406"/>
                </a:cubicBezTo>
                <a:cubicBezTo>
                  <a:pt x="2972474" y="502395"/>
                  <a:pt x="2971417" y="504447"/>
                  <a:pt x="2969738" y="505877"/>
                </a:cubicBezTo>
                <a:lnTo>
                  <a:pt x="2969614" y="505442"/>
                </a:lnTo>
                <a:cubicBezTo>
                  <a:pt x="2975458" y="493566"/>
                  <a:pt x="2981552" y="482063"/>
                  <a:pt x="2989697" y="472550"/>
                </a:cubicBezTo>
                <a:lnTo>
                  <a:pt x="2990008" y="472301"/>
                </a:lnTo>
                <a:cubicBezTo>
                  <a:pt x="2990008" y="472301"/>
                  <a:pt x="2990008" y="472301"/>
                  <a:pt x="2990008" y="472301"/>
                </a:cubicBezTo>
                <a:cubicBezTo>
                  <a:pt x="2989822" y="473421"/>
                  <a:pt x="2989262" y="474353"/>
                  <a:pt x="2988578" y="475348"/>
                </a:cubicBezTo>
                <a:cubicBezTo>
                  <a:pt x="2988080" y="476094"/>
                  <a:pt x="2987583" y="476840"/>
                  <a:pt x="2987272" y="477649"/>
                </a:cubicBezTo>
                <a:cubicBezTo>
                  <a:pt x="2987210" y="477835"/>
                  <a:pt x="2987272" y="478084"/>
                  <a:pt x="2987521" y="478208"/>
                </a:cubicBezTo>
                <a:cubicBezTo>
                  <a:pt x="2987521" y="478208"/>
                  <a:pt x="2987645" y="478208"/>
                  <a:pt x="2987645" y="478208"/>
                </a:cubicBezTo>
                <a:cubicBezTo>
                  <a:pt x="2987832" y="478208"/>
                  <a:pt x="2987956" y="478084"/>
                  <a:pt x="2988018" y="477959"/>
                </a:cubicBezTo>
                <a:cubicBezTo>
                  <a:pt x="2988329" y="477213"/>
                  <a:pt x="2988764" y="476529"/>
                  <a:pt x="2989199" y="475845"/>
                </a:cubicBezTo>
                <a:cubicBezTo>
                  <a:pt x="2989883" y="474851"/>
                  <a:pt x="2990506" y="473731"/>
                  <a:pt x="2990754" y="472488"/>
                </a:cubicBezTo>
                <a:cubicBezTo>
                  <a:pt x="2990754" y="472488"/>
                  <a:pt x="2990754" y="472488"/>
                  <a:pt x="2990754" y="472488"/>
                </a:cubicBezTo>
                <a:cubicBezTo>
                  <a:pt x="2991252" y="472177"/>
                  <a:pt x="2991624" y="471928"/>
                  <a:pt x="2991935" y="471617"/>
                </a:cubicBezTo>
                <a:lnTo>
                  <a:pt x="2992246" y="471369"/>
                </a:lnTo>
                <a:cubicBezTo>
                  <a:pt x="2992246" y="471369"/>
                  <a:pt x="2992619" y="470685"/>
                  <a:pt x="2992370" y="470436"/>
                </a:cubicBezTo>
                <a:cubicBezTo>
                  <a:pt x="2992122" y="470125"/>
                  <a:pt x="2991687" y="470063"/>
                  <a:pt x="2991438" y="470312"/>
                </a:cubicBezTo>
                <a:lnTo>
                  <a:pt x="2991127" y="470560"/>
                </a:lnTo>
                <a:cubicBezTo>
                  <a:pt x="2991127" y="470560"/>
                  <a:pt x="2990878" y="470747"/>
                  <a:pt x="2990691" y="470871"/>
                </a:cubicBezTo>
                <a:lnTo>
                  <a:pt x="2990691" y="470871"/>
                </a:lnTo>
                <a:cubicBezTo>
                  <a:pt x="2993179" y="465586"/>
                  <a:pt x="2996599" y="460861"/>
                  <a:pt x="2999086" y="456881"/>
                </a:cubicBezTo>
                <a:cubicBezTo>
                  <a:pt x="3002257" y="451845"/>
                  <a:pt x="3004433" y="447244"/>
                  <a:pt x="3007480" y="442954"/>
                </a:cubicBezTo>
                <a:cubicBezTo>
                  <a:pt x="3011584" y="437171"/>
                  <a:pt x="3016123" y="431699"/>
                  <a:pt x="3020288" y="426228"/>
                </a:cubicBezTo>
                <a:cubicBezTo>
                  <a:pt x="3028868" y="415098"/>
                  <a:pt x="3037014" y="403471"/>
                  <a:pt x="3047087" y="393833"/>
                </a:cubicBezTo>
                <a:cubicBezTo>
                  <a:pt x="3048517" y="395388"/>
                  <a:pt x="3051501" y="396507"/>
                  <a:pt x="3049884" y="399492"/>
                </a:cubicBezTo>
                <a:cubicBezTo>
                  <a:pt x="3054423" y="403906"/>
                  <a:pt x="3061449" y="405647"/>
                  <a:pt x="3066611" y="410124"/>
                </a:cubicBezTo>
                <a:cubicBezTo>
                  <a:pt x="3067605" y="410932"/>
                  <a:pt x="3068413" y="413108"/>
                  <a:pt x="3069968" y="414538"/>
                </a:cubicBezTo>
                <a:cubicBezTo>
                  <a:pt x="3071398" y="415906"/>
                  <a:pt x="3073761" y="416652"/>
                  <a:pt x="3075004" y="417896"/>
                </a:cubicBezTo>
                <a:cubicBezTo>
                  <a:pt x="3077927" y="420818"/>
                  <a:pt x="3078486" y="423803"/>
                  <a:pt x="3080601" y="428528"/>
                </a:cubicBezTo>
                <a:cubicBezTo>
                  <a:pt x="3082714" y="433316"/>
                  <a:pt x="3084455" y="436860"/>
                  <a:pt x="3086197" y="441959"/>
                </a:cubicBezTo>
                <a:cubicBezTo>
                  <a:pt x="3087627" y="446062"/>
                  <a:pt x="3087751" y="447928"/>
                  <a:pt x="3088435" y="451472"/>
                </a:cubicBezTo>
                <a:cubicBezTo>
                  <a:pt x="3089306" y="455886"/>
                  <a:pt x="3091544" y="459306"/>
                  <a:pt x="3092352" y="463161"/>
                </a:cubicBezTo>
                <a:cubicBezTo>
                  <a:pt x="3093720" y="469876"/>
                  <a:pt x="3093471" y="478084"/>
                  <a:pt x="3094030" y="482747"/>
                </a:cubicBezTo>
                <a:cubicBezTo>
                  <a:pt x="3095088" y="491701"/>
                  <a:pt x="3097264" y="501463"/>
                  <a:pt x="3096269" y="507307"/>
                </a:cubicBezTo>
                <a:cubicBezTo>
                  <a:pt x="3096020" y="508737"/>
                  <a:pt x="3094715" y="509421"/>
                  <a:pt x="3094590" y="510665"/>
                </a:cubicBezTo>
                <a:cubicBezTo>
                  <a:pt x="3094030" y="515950"/>
                  <a:pt x="3096891" y="521048"/>
                  <a:pt x="3093471" y="523971"/>
                </a:cubicBezTo>
                <a:cubicBezTo>
                  <a:pt x="3093907" y="531992"/>
                  <a:pt x="3092849" y="540137"/>
                  <a:pt x="3091792" y="547971"/>
                </a:cubicBezTo>
                <a:cubicBezTo>
                  <a:pt x="3090673" y="556365"/>
                  <a:pt x="3090798" y="564759"/>
                  <a:pt x="3088435" y="572531"/>
                </a:cubicBezTo>
                <a:cubicBezTo>
                  <a:pt x="3087813" y="574583"/>
                  <a:pt x="3086134" y="576138"/>
                  <a:pt x="3085636" y="578190"/>
                </a:cubicBezTo>
                <a:cubicBezTo>
                  <a:pt x="3084953" y="580801"/>
                  <a:pt x="3085512" y="583350"/>
                  <a:pt x="3085077" y="585962"/>
                </a:cubicBezTo>
                <a:cubicBezTo>
                  <a:pt x="3084207" y="590936"/>
                  <a:pt x="3082777" y="596283"/>
                  <a:pt x="3081719" y="601009"/>
                </a:cubicBezTo>
                <a:cubicBezTo>
                  <a:pt x="3078176" y="617237"/>
                  <a:pt x="3074755" y="631165"/>
                  <a:pt x="3071087" y="644595"/>
                </a:cubicBezTo>
                <a:cubicBezTo>
                  <a:pt x="3069844" y="646025"/>
                  <a:pt x="3069844" y="642792"/>
                  <a:pt x="3068290" y="644595"/>
                </a:cubicBezTo>
                <a:cubicBezTo>
                  <a:pt x="3061823" y="663559"/>
                  <a:pt x="3056164" y="683394"/>
                  <a:pt x="3047646" y="700430"/>
                </a:cubicBezTo>
                <a:moveTo>
                  <a:pt x="3059895" y="788971"/>
                </a:moveTo>
                <a:cubicBezTo>
                  <a:pt x="3058901" y="790774"/>
                  <a:pt x="3057968" y="792453"/>
                  <a:pt x="3057594" y="792453"/>
                </a:cubicBezTo>
                <a:cubicBezTo>
                  <a:pt x="3057222" y="792453"/>
                  <a:pt x="3056040" y="793510"/>
                  <a:pt x="3057222" y="791147"/>
                </a:cubicBezTo>
                <a:cubicBezTo>
                  <a:pt x="3058341" y="788847"/>
                  <a:pt x="3060828" y="785054"/>
                  <a:pt x="3061574" y="784681"/>
                </a:cubicBezTo>
                <a:cubicBezTo>
                  <a:pt x="3062195" y="784370"/>
                  <a:pt x="3060952" y="787168"/>
                  <a:pt x="3059895" y="788971"/>
                </a:cubicBezTo>
                <a:moveTo>
                  <a:pt x="3053802" y="805386"/>
                </a:moveTo>
                <a:cubicBezTo>
                  <a:pt x="3055232" y="802526"/>
                  <a:pt x="3055605" y="802028"/>
                  <a:pt x="3056227" y="800847"/>
                </a:cubicBezTo>
                <a:cubicBezTo>
                  <a:pt x="3056911" y="799666"/>
                  <a:pt x="3057532" y="797987"/>
                  <a:pt x="3057906" y="797489"/>
                </a:cubicBezTo>
                <a:cubicBezTo>
                  <a:pt x="3058278" y="796992"/>
                  <a:pt x="3059087" y="793883"/>
                  <a:pt x="3059460" y="795189"/>
                </a:cubicBezTo>
                <a:cubicBezTo>
                  <a:pt x="3059833" y="796432"/>
                  <a:pt x="3059833" y="797614"/>
                  <a:pt x="3060268" y="797116"/>
                </a:cubicBezTo>
                <a:cubicBezTo>
                  <a:pt x="3060641" y="796557"/>
                  <a:pt x="3062444" y="794380"/>
                  <a:pt x="3062444" y="794380"/>
                </a:cubicBezTo>
                <a:cubicBezTo>
                  <a:pt x="3062072" y="795686"/>
                  <a:pt x="3062320" y="796868"/>
                  <a:pt x="3061512" y="797489"/>
                </a:cubicBezTo>
                <a:cubicBezTo>
                  <a:pt x="3060766" y="798111"/>
                  <a:pt x="3060268" y="798546"/>
                  <a:pt x="3060144" y="799292"/>
                </a:cubicBezTo>
                <a:cubicBezTo>
                  <a:pt x="3059957" y="800101"/>
                  <a:pt x="3058963" y="801220"/>
                  <a:pt x="3058963" y="801220"/>
                </a:cubicBezTo>
                <a:cubicBezTo>
                  <a:pt x="3058963" y="801220"/>
                  <a:pt x="3058030" y="800971"/>
                  <a:pt x="3058278" y="799914"/>
                </a:cubicBezTo>
                <a:cubicBezTo>
                  <a:pt x="3058403" y="799603"/>
                  <a:pt x="3058527" y="799230"/>
                  <a:pt x="3058589" y="798919"/>
                </a:cubicBezTo>
                <a:cubicBezTo>
                  <a:pt x="3057284" y="800971"/>
                  <a:pt x="3057035" y="801780"/>
                  <a:pt x="3056227" y="803458"/>
                </a:cubicBezTo>
                <a:cubicBezTo>
                  <a:pt x="3055481" y="805137"/>
                  <a:pt x="3054175" y="806940"/>
                  <a:pt x="3053926" y="807562"/>
                </a:cubicBezTo>
                <a:cubicBezTo>
                  <a:pt x="3053677" y="808184"/>
                  <a:pt x="3052372" y="808184"/>
                  <a:pt x="3053802" y="805386"/>
                </a:cubicBezTo>
                <a:moveTo>
                  <a:pt x="3056102" y="820557"/>
                </a:moveTo>
                <a:cubicBezTo>
                  <a:pt x="3054423" y="819935"/>
                  <a:pt x="3056476" y="818443"/>
                  <a:pt x="3056662" y="817821"/>
                </a:cubicBezTo>
                <a:cubicBezTo>
                  <a:pt x="3058155" y="818319"/>
                  <a:pt x="3056102" y="819749"/>
                  <a:pt x="3056102" y="820557"/>
                </a:cubicBezTo>
                <a:moveTo>
                  <a:pt x="3059149" y="814899"/>
                </a:moveTo>
                <a:cubicBezTo>
                  <a:pt x="3058901" y="815645"/>
                  <a:pt x="3058341" y="816267"/>
                  <a:pt x="3057968" y="816702"/>
                </a:cubicBezTo>
                <a:cubicBezTo>
                  <a:pt x="3057594" y="817075"/>
                  <a:pt x="3056662" y="816702"/>
                  <a:pt x="3057097" y="815272"/>
                </a:cubicBezTo>
                <a:cubicBezTo>
                  <a:pt x="3057471" y="813842"/>
                  <a:pt x="3057346" y="813718"/>
                  <a:pt x="3058217" y="812785"/>
                </a:cubicBezTo>
                <a:cubicBezTo>
                  <a:pt x="3059149" y="811914"/>
                  <a:pt x="3060952" y="811666"/>
                  <a:pt x="3060952" y="811666"/>
                </a:cubicBezTo>
                <a:cubicBezTo>
                  <a:pt x="3060331" y="812909"/>
                  <a:pt x="3059398" y="814091"/>
                  <a:pt x="3059149" y="814899"/>
                </a:cubicBezTo>
                <a:moveTo>
                  <a:pt x="3061139" y="807811"/>
                </a:moveTo>
                <a:cubicBezTo>
                  <a:pt x="3061823" y="806940"/>
                  <a:pt x="3061636" y="805262"/>
                  <a:pt x="3063377" y="805510"/>
                </a:cubicBezTo>
                <a:cubicBezTo>
                  <a:pt x="3063315" y="806940"/>
                  <a:pt x="3062569" y="807686"/>
                  <a:pt x="3061139" y="807811"/>
                </a:cubicBezTo>
                <a:moveTo>
                  <a:pt x="3061326" y="790277"/>
                </a:moveTo>
                <a:cubicBezTo>
                  <a:pt x="3061449" y="788847"/>
                  <a:pt x="3063688" y="786919"/>
                  <a:pt x="3063439" y="788598"/>
                </a:cubicBezTo>
                <a:cubicBezTo>
                  <a:pt x="3063128" y="790525"/>
                  <a:pt x="3061201" y="791645"/>
                  <a:pt x="3061326" y="790277"/>
                </a:cubicBezTo>
                <a:moveTo>
                  <a:pt x="3063253" y="784494"/>
                </a:moveTo>
                <a:cubicBezTo>
                  <a:pt x="3064186" y="782940"/>
                  <a:pt x="3066362" y="781012"/>
                  <a:pt x="3066673" y="781510"/>
                </a:cubicBezTo>
                <a:cubicBezTo>
                  <a:pt x="3067046" y="782380"/>
                  <a:pt x="3065243" y="784743"/>
                  <a:pt x="3064435" y="785116"/>
                </a:cubicBezTo>
                <a:cubicBezTo>
                  <a:pt x="3063688" y="785551"/>
                  <a:pt x="3062382" y="786049"/>
                  <a:pt x="3063253" y="784494"/>
                </a:cubicBezTo>
                <a:moveTo>
                  <a:pt x="3065056" y="798795"/>
                </a:moveTo>
                <a:cubicBezTo>
                  <a:pt x="3064496" y="796370"/>
                  <a:pt x="3066237" y="796246"/>
                  <a:pt x="3066735" y="794878"/>
                </a:cubicBezTo>
                <a:cubicBezTo>
                  <a:pt x="3067978" y="795811"/>
                  <a:pt x="3066548" y="798795"/>
                  <a:pt x="3065056" y="798795"/>
                </a:cubicBezTo>
                <a:moveTo>
                  <a:pt x="3067854" y="775416"/>
                </a:moveTo>
                <a:lnTo>
                  <a:pt x="3068973" y="775416"/>
                </a:lnTo>
                <a:lnTo>
                  <a:pt x="3068973" y="776536"/>
                </a:lnTo>
                <a:lnTo>
                  <a:pt x="3067854" y="776536"/>
                </a:lnTo>
                <a:lnTo>
                  <a:pt x="3067854" y="775416"/>
                </a:lnTo>
                <a:close/>
                <a:moveTo>
                  <a:pt x="3068413" y="825594"/>
                </a:moveTo>
                <a:cubicBezTo>
                  <a:pt x="3068538" y="820992"/>
                  <a:pt x="3071025" y="818692"/>
                  <a:pt x="3073388" y="816143"/>
                </a:cubicBezTo>
                <a:lnTo>
                  <a:pt x="3074258" y="816143"/>
                </a:lnTo>
                <a:cubicBezTo>
                  <a:pt x="3074258" y="816143"/>
                  <a:pt x="3074445" y="816080"/>
                  <a:pt x="3074507" y="816018"/>
                </a:cubicBezTo>
                <a:lnTo>
                  <a:pt x="3074507" y="816018"/>
                </a:lnTo>
                <a:cubicBezTo>
                  <a:pt x="3073325" y="820122"/>
                  <a:pt x="3071212" y="823231"/>
                  <a:pt x="3068352" y="825531"/>
                </a:cubicBezTo>
                <a:moveTo>
                  <a:pt x="3074009" y="814961"/>
                </a:moveTo>
                <a:lnTo>
                  <a:pt x="3073450" y="814961"/>
                </a:lnTo>
                <a:cubicBezTo>
                  <a:pt x="3074072" y="811106"/>
                  <a:pt x="3076434" y="809054"/>
                  <a:pt x="3077367" y="805510"/>
                </a:cubicBezTo>
                <a:cubicBezTo>
                  <a:pt x="3078362" y="805510"/>
                  <a:pt x="3079108" y="805697"/>
                  <a:pt x="3079605" y="806070"/>
                </a:cubicBezTo>
                <a:cubicBezTo>
                  <a:pt x="3079046" y="810298"/>
                  <a:pt x="3075813" y="811977"/>
                  <a:pt x="3074072" y="815023"/>
                </a:cubicBezTo>
                <a:moveTo>
                  <a:pt x="3083460" y="756950"/>
                </a:moveTo>
                <a:cubicBezTo>
                  <a:pt x="3081968" y="760742"/>
                  <a:pt x="3080973" y="764971"/>
                  <a:pt x="3078424" y="767582"/>
                </a:cubicBezTo>
                <a:cubicBezTo>
                  <a:pt x="3080663" y="759126"/>
                  <a:pt x="3085636" y="750732"/>
                  <a:pt x="3087937" y="743581"/>
                </a:cubicBezTo>
                <a:cubicBezTo>
                  <a:pt x="3088373" y="742276"/>
                  <a:pt x="3087999" y="740597"/>
                  <a:pt x="3088497" y="739105"/>
                </a:cubicBezTo>
                <a:cubicBezTo>
                  <a:pt x="3092228" y="727975"/>
                  <a:pt x="3099191" y="718151"/>
                  <a:pt x="3101368" y="706213"/>
                </a:cubicBezTo>
                <a:cubicBezTo>
                  <a:pt x="3103730" y="707581"/>
                  <a:pt x="3102300" y="711995"/>
                  <a:pt x="3101617" y="714545"/>
                </a:cubicBezTo>
                <a:cubicBezTo>
                  <a:pt x="3101430" y="714731"/>
                  <a:pt x="3101305" y="714980"/>
                  <a:pt x="3101305" y="715291"/>
                </a:cubicBezTo>
                <a:cubicBezTo>
                  <a:pt x="3101181" y="717280"/>
                  <a:pt x="3100497" y="719084"/>
                  <a:pt x="3099751" y="721011"/>
                </a:cubicBezTo>
                <a:lnTo>
                  <a:pt x="3099316" y="722130"/>
                </a:lnTo>
                <a:cubicBezTo>
                  <a:pt x="3095647" y="725861"/>
                  <a:pt x="3092663" y="732141"/>
                  <a:pt x="3092974" y="737986"/>
                </a:cubicBezTo>
                <a:cubicBezTo>
                  <a:pt x="3089803" y="739540"/>
                  <a:pt x="3089616" y="743146"/>
                  <a:pt x="3088497" y="746317"/>
                </a:cubicBezTo>
                <a:cubicBezTo>
                  <a:pt x="3087253" y="749861"/>
                  <a:pt x="3084890" y="753343"/>
                  <a:pt x="3083460" y="756950"/>
                </a:cubicBezTo>
                <a:moveTo>
                  <a:pt x="3101368" y="734131"/>
                </a:moveTo>
                <a:cubicBezTo>
                  <a:pt x="3100248" y="734255"/>
                  <a:pt x="3099875" y="735188"/>
                  <a:pt x="3099129" y="735747"/>
                </a:cubicBezTo>
                <a:cubicBezTo>
                  <a:pt x="3096145" y="743022"/>
                  <a:pt x="3094466" y="751602"/>
                  <a:pt x="3089057" y="756390"/>
                </a:cubicBezTo>
                <a:cubicBezTo>
                  <a:pt x="3092352" y="744576"/>
                  <a:pt x="3098943" y="736120"/>
                  <a:pt x="3101119" y="723312"/>
                </a:cubicBezTo>
                <a:cubicBezTo>
                  <a:pt x="3101181" y="723187"/>
                  <a:pt x="3101305" y="723125"/>
                  <a:pt x="3101305" y="723063"/>
                </a:cubicBezTo>
                <a:lnTo>
                  <a:pt x="3101741" y="721882"/>
                </a:lnTo>
                <a:cubicBezTo>
                  <a:pt x="3102425" y="720078"/>
                  <a:pt x="3103109" y="718213"/>
                  <a:pt x="3103357" y="716161"/>
                </a:cubicBezTo>
                <a:cubicBezTo>
                  <a:pt x="3106964" y="715291"/>
                  <a:pt x="3105782" y="709570"/>
                  <a:pt x="3108020" y="707332"/>
                </a:cubicBezTo>
                <a:cubicBezTo>
                  <a:pt x="3108456" y="707519"/>
                  <a:pt x="3109140" y="707394"/>
                  <a:pt x="3109140" y="707892"/>
                </a:cubicBezTo>
                <a:cubicBezTo>
                  <a:pt x="3109761" y="717654"/>
                  <a:pt x="3103668" y="725488"/>
                  <a:pt x="3101305" y="734193"/>
                </a:cubicBezTo>
                <a:moveTo>
                  <a:pt x="3111254" y="656720"/>
                </a:moveTo>
                <a:cubicBezTo>
                  <a:pt x="3111254" y="656720"/>
                  <a:pt x="3111689" y="657031"/>
                  <a:pt x="3111937" y="657155"/>
                </a:cubicBezTo>
                <a:cubicBezTo>
                  <a:pt x="3111937" y="658709"/>
                  <a:pt x="3112249" y="660637"/>
                  <a:pt x="3111378" y="661507"/>
                </a:cubicBezTo>
                <a:cubicBezTo>
                  <a:pt x="3109202" y="660948"/>
                  <a:pt x="3110943" y="658212"/>
                  <a:pt x="3111378" y="657031"/>
                </a:cubicBezTo>
                <a:lnTo>
                  <a:pt x="3111254" y="656720"/>
                </a:lnTo>
                <a:close/>
                <a:moveTo>
                  <a:pt x="3111378" y="732949"/>
                </a:moveTo>
                <a:cubicBezTo>
                  <a:pt x="3108705" y="729405"/>
                  <a:pt x="3114798" y="722939"/>
                  <a:pt x="3113057" y="718400"/>
                </a:cubicBezTo>
                <a:cubicBezTo>
                  <a:pt x="3116415" y="718586"/>
                  <a:pt x="3114798" y="713861"/>
                  <a:pt x="3116974" y="712866"/>
                </a:cubicBezTo>
                <a:cubicBezTo>
                  <a:pt x="3117720" y="719892"/>
                  <a:pt x="3113741" y="727104"/>
                  <a:pt x="3111378" y="732887"/>
                </a:cubicBezTo>
                <a:moveTo>
                  <a:pt x="3119772" y="648077"/>
                </a:moveTo>
                <a:cubicBezTo>
                  <a:pt x="3118217" y="648574"/>
                  <a:pt x="3118342" y="647331"/>
                  <a:pt x="3116974" y="647580"/>
                </a:cubicBezTo>
                <a:lnTo>
                  <a:pt x="3116850" y="647580"/>
                </a:lnTo>
                <a:cubicBezTo>
                  <a:pt x="3116850" y="647082"/>
                  <a:pt x="3117099" y="646523"/>
                  <a:pt x="3117347" y="645963"/>
                </a:cubicBezTo>
                <a:cubicBezTo>
                  <a:pt x="3117596" y="645403"/>
                  <a:pt x="3117845" y="644844"/>
                  <a:pt x="3117907" y="644160"/>
                </a:cubicBezTo>
                <a:lnTo>
                  <a:pt x="3118094" y="644160"/>
                </a:lnTo>
                <a:cubicBezTo>
                  <a:pt x="3120083" y="643289"/>
                  <a:pt x="3118155" y="640180"/>
                  <a:pt x="3120332" y="638564"/>
                </a:cubicBezTo>
                <a:cubicBezTo>
                  <a:pt x="3123067" y="642108"/>
                  <a:pt x="3119586" y="644471"/>
                  <a:pt x="3119772" y="648077"/>
                </a:cubicBezTo>
                <a:moveTo>
                  <a:pt x="3122010" y="635890"/>
                </a:moveTo>
                <a:cubicBezTo>
                  <a:pt x="3119834" y="635331"/>
                  <a:pt x="3121575" y="632595"/>
                  <a:pt x="3122010" y="631351"/>
                </a:cubicBezTo>
                <a:cubicBezTo>
                  <a:pt x="3123192" y="631849"/>
                  <a:pt x="3122570" y="635268"/>
                  <a:pt x="3122010" y="635890"/>
                </a:cubicBezTo>
                <a:moveTo>
                  <a:pt x="3123689" y="621900"/>
                </a:moveTo>
                <a:lnTo>
                  <a:pt x="3123565" y="621589"/>
                </a:lnTo>
                <a:cubicBezTo>
                  <a:pt x="3123565" y="621589"/>
                  <a:pt x="3124000" y="621900"/>
                  <a:pt x="3124249" y="622025"/>
                </a:cubicBezTo>
                <a:cubicBezTo>
                  <a:pt x="3124435" y="623828"/>
                  <a:pt x="3124000" y="625009"/>
                  <a:pt x="3123689" y="626377"/>
                </a:cubicBezTo>
                <a:cubicBezTo>
                  <a:pt x="3122010" y="625382"/>
                  <a:pt x="3124000" y="623392"/>
                  <a:pt x="3123689" y="621900"/>
                </a:cubicBezTo>
                <a:moveTo>
                  <a:pt x="3124249" y="667041"/>
                </a:moveTo>
                <a:cubicBezTo>
                  <a:pt x="3124000" y="665922"/>
                  <a:pt x="3124622" y="665611"/>
                  <a:pt x="3124809" y="664865"/>
                </a:cubicBezTo>
                <a:cubicBezTo>
                  <a:pt x="3125804" y="664678"/>
                  <a:pt x="3125804" y="667974"/>
                  <a:pt x="3124249" y="667041"/>
                </a:cubicBezTo>
                <a:moveTo>
                  <a:pt x="3126487" y="661010"/>
                </a:moveTo>
                <a:cubicBezTo>
                  <a:pt x="3126736" y="663497"/>
                  <a:pt x="3124746" y="662813"/>
                  <a:pt x="3125927" y="661010"/>
                </a:cubicBezTo>
                <a:lnTo>
                  <a:pt x="3125927" y="660823"/>
                </a:lnTo>
                <a:cubicBezTo>
                  <a:pt x="3125927" y="660823"/>
                  <a:pt x="3126301" y="660948"/>
                  <a:pt x="3126487" y="661010"/>
                </a:cubicBezTo>
                <a:lnTo>
                  <a:pt x="3126487" y="661010"/>
                </a:lnTo>
                <a:close/>
                <a:moveTo>
                  <a:pt x="3127047" y="659828"/>
                </a:moveTo>
                <a:cubicBezTo>
                  <a:pt x="3126550" y="659704"/>
                  <a:pt x="3126301" y="659704"/>
                  <a:pt x="3126176" y="659642"/>
                </a:cubicBezTo>
                <a:cubicBezTo>
                  <a:pt x="3126176" y="659642"/>
                  <a:pt x="3126176" y="659642"/>
                  <a:pt x="3126052" y="659642"/>
                </a:cubicBezTo>
                <a:cubicBezTo>
                  <a:pt x="3126363" y="659145"/>
                  <a:pt x="3126736" y="658212"/>
                  <a:pt x="3127047" y="656471"/>
                </a:cubicBezTo>
                <a:cubicBezTo>
                  <a:pt x="3127793" y="656844"/>
                  <a:pt x="3128104" y="657714"/>
                  <a:pt x="3128166" y="658709"/>
                </a:cubicBezTo>
                <a:cubicBezTo>
                  <a:pt x="3127544" y="658834"/>
                  <a:pt x="3127296" y="659331"/>
                  <a:pt x="3127047" y="659828"/>
                </a:cubicBezTo>
                <a:moveTo>
                  <a:pt x="3128726" y="622460"/>
                </a:moveTo>
                <a:lnTo>
                  <a:pt x="3128726" y="624636"/>
                </a:lnTo>
                <a:cubicBezTo>
                  <a:pt x="3126487" y="625071"/>
                  <a:pt x="3126860" y="622335"/>
                  <a:pt x="3128726" y="622460"/>
                </a:cubicBezTo>
                <a:moveTo>
                  <a:pt x="3132021" y="636947"/>
                </a:moveTo>
                <a:cubicBezTo>
                  <a:pt x="3131089" y="641362"/>
                  <a:pt x="3131710" y="646212"/>
                  <a:pt x="3128664" y="649134"/>
                </a:cubicBezTo>
                <a:cubicBezTo>
                  <a:pt x="3131213" y="638688"/>
                  <a:pt x="3131648" y="630419"/>
                  <a:pt x="3134819" y="622398"/>
                </a:cubicBezTo>
                <a:cubicBezTo>
                  <a:pt x="3135378" y="622398"/>
                  <a:pt x="3135254" y="623019"/>
                  <a:pt x="3135378" y="623455"/>
                </a:cubicBezTo>
                <a:cubicBezTo>
                  <a:pt x="3135130" y="627931"/>
                  <a:pt x="3132953" y="632408"/>
                  <a:pt x="3132021" y="636947"/>
                </a:cubicBezTo>
                <a:moveTo>
                  <a:pt x="3136498" y="618543"/>
                </a:moveTo>
                <a:cubicBezTo>
                  <a:pt x="3134508" y="619040"/>
                  <a:pt x="3135503" y="616118"/>
                  <a:pt x="3135939" y="615745"/>
                </a:cubicBezTo>
                <a:cubicBezTo>
                  <a:pt x="3137057" y="615434"/>
                  <a:pt x="3137741" y="618294"/>
                  <a:pt x="3136498" y="618543"/>
                </a:cubicBezTo>
                <a:moveTo>
                  <a:pt x="3137617" y="610149"/>
                </a:moveTo>
                <a:cubicBezTo>
                  <a:pt x="3135627" y="609713"/>
                  <a:pt x="3137554" y="608781"/>
                  <a:pt x="3137057" y="606791"/>
                </a:cubicBezTo>
                <a:cubicBezTo>
                  <a:pt x="3139420" y="606605"/>
                  <a:pt x="3137554" y="609278"/>
                  <a:pt x="3137617" y="610149"/>
                </a:cubicBezTo>
                <a:moveTo>
                  <a:pt x="3138736" y="564324"/>
                </a:moveTo>
                <a:cubicBezTo>
                  <a:pt x="3140228" y="567060"/>
                  <a:pt x="3136871" y="568552"/>
                  <a:pt x="3138736" y="564324"/>
                </a:cubicBezTo>
                <a:moveTo>
                  <a:pt x="56229" y="316547"/>
                </a:moveTo>
                <a:cubicBezTo>
                  <a:pt x="57534" y="317044"/>
                  <a:pt x="57534" y="313687"/>
                  <a:pt x="56788" y="315428"/>
                </a:cubicBezTo>
                <a:cubicBezTo>
                  <a:pt x="56478" y="315925"/>
                  <a:pt x="55109" y="317853"/>
                  <a:pt x="56229" y="316547"/>
                </a:cubicBezTo>
                <a:moveTo>
                  <a:pt x="1505397" y="344962"/>
                </a:moveTo>
                <a:cubicBezTo>
                  <a:pt x="1505522" y="344278"/>
                  <a:pt x="1507014" y="342226"/>
                  <a:pt x="1505958" y="342164"/>
                </a:cubicBezTo>
                <a:cubicBezTo>
                  <a:pt x="1505958" y="342972"/>
                  <a:pt x="1503905" y="344464"/>
                  <a:pt x="1505397" y="344962"/>
                </a:cubicBezTo>
                <a:moveTo>
                  <a:pt x="3844885" y="372880"/>
                </a:moveTo>
                <a:cubicBezTo>
                  <a:pt x="3844761" y="373750"/>
                  <a:pt x="3842771" y="375491"/>
                  <a:pt x="3844325" y="376237"/>
                </a:cubicBezTo>
                <a:cubicBezTo>
                  <a:pt x="3844076" y="374994"/>
                  <a:pt x="3846066" y="373190"/>
                  <a:pt x="3844885" y="372880"/>
                </a:cubicBezTo>
                <a:moveTo>
                  <a:pt x="1494765" y="376237"/>
                </a:moveTo>
                <a:cubicBezTo>
                  <a:pt x="1493770" y="379906"/>
                  <a:pt x="1496195" y="371698"/>
                  <a:pt x="1494765" y="376237"/>
                </a:cubicBezTo>
                <a:moveTo>
                  <a:pt x="953" y="411430"/>
                </a:moveTo>
                <a:cubicBezTo>
                  <a:pt x="-1907" y="415595"/>
                  <a:pt x="2756" y="408818"/>
                  <a:pt x="953" y="411430"/>
                </a:cubicBezTo>
                <a:moveTo>
                  <a:pt x="4212664" y="426539"/>
                </a:moveTo>
                <a:cubicBezTo>
                  <a:pt x="4211608" y="426414"/>
                  <a:pt x="4211421" y="427160"/>
                  <a:pt x="4210426" y="427098"/>
                </a:cubicBezTo>
                <a:cubicBezTo>
                  <a:pt x="4210177" y="429399"/>
                  <a:pt x="4212105" y="426850"/>
                  <a:pt x="4212664" y="426539"/>
                </a:cubicBezTo>
                <a:moveTo>
                  <a:pt x="4186923" y="447741"/>
                </a:moveTo>
                <a:cubicBezTo>
                  <a:pt x="4189721" y="446995"/>
                  <a:pt x="4187793" y="445130"/>
                  <a:pt x="4186923" y="447741"/>
                </a:cubicBezTo>
                <a:moveTo>
                  <a:pt x="4160622" y="571163"/>
                </a:moveTo>
                <a:cubicBezTo>
                  <a:pt x="4160622" y="571163"/>
                  <a:pt x="4160622" y="571163"/>
                  <a:pt x="4160746" y="571101"/>
                </a:cubicBezTo>
                <a:cubicBezTo>
                  <a:pt x="4161057" y="570915"/>
                  <a:pt x="4160933" y="570977"/>
                  <a:pt x="4160622" y="571163"/>
                </a:cubicBezTo>
                <a:moveTo>
                  <a:pt x="4159565" y="571910"/>
                </a:moveTo>
                <a:cubicBezTo>
                  <a:pt x="4159130" y="572220"/>
                  <a:pt x="4158943" y="572345"/>
                  <a:pt x="4159565" y="571910"/>
                </a:cubicBezTo>
                <a:moveTo>
                  <a:pt x="4123502" y="618294"/>
                </a:moveTo>
                <a:cubicBezTo>
                  <a:pt x="4123502" y="618294"/>
                  <a:pt x="4123564" y="618294"/>
                  <a:pt x="4123627" y="618294"/>
                </a:cubicBezTo>
                <a:cubicBezTo>
                  <a:pt x="4125181" y="616615"/>
                  <a:pt x="4127233" y="615185"/>
                  <a:pt x="4129346" y="613631"/>
                </a:cubicBezTo>
                <a:cubicBezTo>
                  <a:pt x="4129471" y="613568"/>
                  <a:pt x="4129471" y="613444"/>
                  <a:pt x="4129533" y="613320"/>
                </a:cubicBezTo>
                <a:cubicBezTo>
                  <a:pt x="4132145" y="612760"/>
                  <a:pt x="4133824" y="610397"/>
                  <a:pt x="4135254" y="608346"/>
                </a:cubicBezTo>
                <a:cubicBezTo>
                  <a:pt x="4135689" y="607724"/>
                  <a:pt x="4136124" y="607102"/>
                  <a:pt x="4136559" y="606542"/>
                </a:cubicBezTo>
                <a:lnTo>
                  <a:pt x="4136684" y="606916"/>
                </a:lnTo>
                <a:cubicBezTo>
                  <a:pt x="4138300" y="606107"/>
                  <a:pt x="4138860" y="604242"/>
                  <a:pt x="4140041" y="602998"/>
                </a:cubicBezTo>
                <a:lnTo>
                  <a:pt x="4139793" y="602998"/>
                </a:lnTo>
                <a:cubicBezTo>
                  <a:pt x="4139793" y="602998"/>
                  <a:pt x="4140165" y="602625"/>
                  <a:pt x="4140352" y="602501"/>
                </a:cubicBezTo>
                <a:cubicBezTo>
                  <a:pt x="4141222" y="601941"/>
                  <a:pt x="4142280" y="601257"/>
                  <a:pt x="4142466" y="600014"/>
                </a:cubicBezTo>
                <a:cubicBezTo>
                  <a:pt x="4142466" y="599703"/>
                  <a:pt x="4142342" y="599454"/>
                  <a:pt x="4142031" y="599454"/>
                </a:cubicBezTo>
                <a:cubicBezTo>
                  <a:pt x="4141720" y="599454"/>
                  <a:pt x="4141534" y="599579"/>
                  <a:pt x="4141471" y="599889"/>
                </a:cubicBezTo>
                <a:cubicBezTo>
                  <a:pt x="4141347" y="600698"/>
                  <a:pt x="4140601" y="601195"/>
                  <a:pt x="4139855" y="601693"/>
                </a:cubicBezTo>
                <a:cubicBezTo>
                  <a:pt x="4139730" y="601755"/>
                  <a:pt x="4139606" y="601879"/>
                  <a:pt x="4139481" y="601941"/>
                </a:cubicBezTo>
                <a:lnTo>
                  <a:pt x="4139481" y="601941"/>
                </a:lnTo>
                <a:cubicBezTo>
                  <a:pt x="4137430" y="602501"/>
                  <a:pt x="4136000" y="603620"/>
                  <a:pt x="4135005" y="605237"/>
                </a:cubicBezTo>
                <a:cubicBezTo>
                  <a:pt x="4135440" y="605361"/>
                  <a:pt x="4135689" y="605672"/>
                  <a:pt x="4135564" y="606356"/>
                </a:cubicBezTo>
                <a:lnTo>
                  <a:pt x="4135689" y="606356"/>
                </a:lnTo>
                <a:cubicBezTo>
                  <a:pt x="4135316" y="606791"/>
                  <a:pt x="4134942" y="607289"/>
                  <a:pt x="4134508" y="607848"/>
                </a:cubicBezTo>
                <a:cubicBezTo>
                  <a:pt x="4133140" y="609776"/>
                  <a:pt x="4131771" y="611765"/>
                  <a:pt x="4129720" y="612387"/>
                </a:cubicBezTo>
                <a:cubicBezTo>
                  <a:pt x="4129907" y="612014"/>
                  <a:pt x="4130155" y="611641"/>
                  <a:pt x="4130404" y="611579"/>
                </a:cubicBezTo>
                <a:cubicBezTo>
                  <a:pt x="4130715" y="611454"/>
                  <a:pt x="4130839" y="611144"/>
                  <a:pt x="4130715" y="610833"/>
                </a:cubicBezTo>
                <a:cubicBezTo>
                  <a:pt x="4130590" y="610522"/>
                  <a:pt x="4130279" y="610397"/>
                  <a:pt x="4129969" y="610522"/>
                </a:cubicBezTo>
                <a:cubicBezTo>
                  <a:pt x="4129223" y="610833"/>
                  <a:pt x="4128787" y="611703"/>
                  <a:pt x="4128477" y="612387"/>
                </a:cubicBezTo>
                <a:cubicBezTo>
                  <a:pt x="4128414" y="612387"/>
                  <a:pt x="4128290" y="612387"/>
                  <a:pt x="4128228" y="612449"/>
                </a:cubicBezTo>
                <a:cubicBezTo>
                  <a:pt x="4126300" y="613817"/>
                  <a:pt x="4124310" y="615247"/>
                  <a:pt x="4122694" y="616926"/>
                </a:cubicBezTo>
                <a:lnTo>
                  <a:pt x="4122694" y="616926"/>
                </a:lnTo>
                <a:cubicBezTo>
                  <a:pt x="4117409" y="619600"/>
                  <a:pt x="4114113" y="624325"/>
                  <a:pt x="4110383" y="628615"/>
                </a:cubicBezTo>
                <a:lnTo>
                  <a:pt x="4110507" y="628740"/>
                </a:lnTo>
                <a:cubicBezTo>
                  <a:pt x="4109139" y="629299"/>
                  <a:pt x="4108207" y="630419"/>
                  <a:pt x="4107461" y="631413"/>
                </a:cubicBezTo>
                <a:cubicBezTo>
                  <a:pt x="4106900" y="632160"/>
                  <a:pt x="4106403" y="632843"/>
                  <a:pt x="4105719" y="633279"/>
                </a:cubicBezTo>
                <a:cubicBezTo>
                  <a:pt x="4105346" y="633527"/>
                  <a:pt x="4105284" y="634025"/>
                  <a:pt x="4105533" y="634398"/>
                </a:cubicBezTo>
                <a:cubicBezTo>
                  <a:pt x="4105719" y="634647"/>
                  <a:pt x="4105968" y="634709"/>
                  <a:pt x="4106217" y="634709"/>
                </a:cubicBezTo>
                <a:cubicBezTo>
                  <a:pt x="4106403" y="634709"/>
                  <a:pt x="4106528" y="634709"/>
                  <a:pt x="4106652" y="634584"/>
                </a:cubicBezTo>
                <a:cubicBezTo>
                  <a:pt x="4107522" y="633963"/>
                  <a:pt x="4108144" y="633154"/>
                  <a:pt x="4108766" y="632346"/>
                </a:cubicBezTo>
                <a:cubicBezTo>
                  <a:pt x="4109450" y="631413"/>
                  <a:pt x="4110072" y="630667"/>
                  <a:pt x="4111004" y="630232"/>
                </a:cubicBezTo>
                <a:lnTo>
                  <a:pt x="4111004" y="630232"/>
                </a:lnTo>
                <a:cubicBezTo>
                  <a:pt x="4111316" y="630294"/>
                  <a:pt x="4111688" y="630356"/>
                  <a:pt x="4111564" y="630854"/>
                </a:cubicBezTo>
                <a:lnTo>
                  <a:pt x="4111626" y="630854"/>
                </a:lnTo>
                <a:cubicBezTo>
                  <a:pt x="4111626" y="630854"/>
                  <a:pt x="4111316" y="631351"/>
                  <a:pt x="4111129" y="631600"/>
                </a:cubicBezTo>
                <a:cubicBezTo>
                  <a:pt x="4110942" y="631849"/>
                  <a:pt x="4111004" y="632160"/>
                  <a:pt x="4111191" y="632346"/>
                </a:cubicBezTo>
                <a:cubicBezTo>
                  <a:pt x="4111316" y="632408"/>
                  <a:pt x="4111439" y="632470"/>
                  <a:pt x="4111501" y="632470"/>
                </a:cubicBezTo>
                <a:cubicBezTo>
                  <a:pt x="4111688" y="632470"/>
                  <a:pt x="4111813" y="632408"/>
                  <a:pt x="4111937" y="632284"/>
                </a:cubicBezTo>
                <a:cubicBezTo>
                  <a:pt x="4112248" y="631911"/>
                  <a:pt x="4112434" y="631600"/>
                  <a:pt x="4112559" y="631227"/>
                </a:cubicBezTo>
                <a:lnTo>
                  <a:pt x="4112559" y="631351"/>
                </a:lnTo>
                <a:cubicBezTo>
                  <a:pt x="4117906" y="628678"/>
                  <a:pt x="4121015" y="623828"/>
                  <a:pt x="4123378" y="618232"/>
                </a:cubicBezTo>
                <a:moveTo>
                  <a:pt x="4104352" y="631911"/>
                </a:moveTo>
                <a:cubicBezTo>
                  <a:pt x="4105533" y="631040"/>
                  <a:pt x="4100372" y="634771"/>
                  <a:pt x="4104352" y="631911"/>
                </a:cubicBezTo>
                <a:moveTo>
                  <a:pt x="3739929" y="745820"/>
                </a:moveTo>
                <a:cubicBezTo>
                  <a:pt x="3741546" y="742587"/>
                  <a:pt x="3738562" y="744328"/>
                  <a:pt x="3739929" y="745820"/>
                </a:cubicBezTo>
                <a:moveTo>
                  <a:pt x="4199794" y="757509"/>
                </a:moveTo>
                <a:cubicBezTo>
                  <a:pt x="4201286" y="757696"/>
                  <a:pt x="4202716" y="754898"/>
                  <a:pt x="4202032" y="754711"/>
                </a:cubicBezTo>
                <a:cubicBezTo>
                  <a:pt x="4201659" y="756017"/>
                  <a:pt x="4200167" y="756204"/>
                  <a:pt x="4199794" y="757509"/>
                </a:cubicBezTo>
                <a:moveTo>
                  <a:pt x="283674" y="116149"/>
                </a:moveTo>
                <a:cubicBezTo>
                  <a:pt x="283674" y="116149"/>
                  <a:pt x="284047" y="116025"/>
                  <a:pt x="284047" y="115838"/>
                </a:cubicBezTo>
                <a:cubicBezTo>
                  <a:pt x="284047" y="115652"/>
                  <a:pt x="283860" y="115465"/>
                  <a:pt x="283674" y="115465"/>
                </a:cubicBezTo>
                <a:lnTo>
                  <a:pt x="282555" y="115465"/>
                </a:lnTo>
                <a:cubicBezTo>
                  <a:pt x="282555" y="115465"/>
                  <a:pt x="282181" y="115589"/>
                  <a:pt x="282181" y="115838"/>
                </a:cubicBezTo>
                <a:cubicBezTo>
                  <a:pt x="282181" y="116087"/>
                  <a:pt x="282306" y="116149"/>
                  <a:pt x="282555" y="116149"/>
                </a:cubicBezTo>
                <a:lnTo>
                  <a:pt x="283674" y="116149"/>
                </a:lnTo>
                <a:close/>
                <a:moveTo>
                  <a:pt x="257994" y="129455"/>
                </a:moveTo>
                <a:cubicBezTo>
                  <a:pt x="257994" y="129455"/>
                  <a:pt x="258243" y="129455"/>
                  <a:pt x="258305" y="129393"/>
                </a:cubicBezTo>
                <a:lnTo>
                  <a:pt x="258927" y="129082"/>
                </a:lnTo>
                <a:cubicBezTo>
                  <a:pt x="260482" y="128336"/>
                  <a:pt x="262036" y="127527"/>
                  <a:pt x="263466" y="126533"/>
                </a:cubicBezTo>
                <a:cubicBezTo>
                  <a:pt x="263777" y="126284"/>
                  <a:pt x="263902" y="125849"/>
                  <a:pt x="263653" y="125476"/>
                </a:cubicBezTo>
                <a:cubicBezTo>
                  <a:pt x="263404" y="125165"/>
                  <a:pt x="262969" y="125040"/>
                  <a:pt x="262596" y="125289"/>
                </a:cubicBezTo>
                <a:cubicBezTo>
                  <a:pt x="261290" y="126222"/>
                  <a:pt x="259735" y="126968"/>
                  <a:pt x="258305" y="127714"/>
                </a:cubicBezTo>
                <a:lnTo>
                  <a:pt x="257684" y="128025"/>
                </a:lnTo>
                <a:cubicBezTo>
                  <a:pt x="257310" y="128211"/>
                  <a:pt x="257186" y="128647"/>
                  <a:pt x="257373" y="129020"/>
                </a:cubicBezTo>
                <a:cubicBezTo>
                  <a:pt x="257497" y="129268"/>
                  <a:pt x="257746" y="129455"/>
                  <a:pt x="258057" y="129455"/>
                </a:cubicBezTo>
                <a:moveTo>
                  <a:pt x="169827" y="155942"/>
                </a:moveTo>
                <a:cubicBezTo>
                  <a:pt x="169827" y="155942"/>
                  <a:pt x="170324" y="155880"/>
                  <a:pt x="170511" y="155694"/>
                </a:cubicBezTo>
                <a:cubicBezTo>
                  <a:pt x="171382" y="154948"/>
                  <a:pt x="172314" y="154202"/>
                  <a:pt x="173246" y="153518"/>
                </a:cubicBezTo>
                <a:cubicBezTo>
                  <a:pt x="177102" y="150409"/>
                  <a:pt x="181081" y="147175"/>
                  <a:pt x="183630" y="142761"/>
                </a:cubicBezTo>
                <a:cubicBezTo>
                  <a:pt x="185247" y="142015"/>
                  <a:pt x="185744" y="139528"/>
                  <a:pt x="183568" y="139030"/>
                </a:cubicBezTo>
                <a:cubicBezTo>
                  <a:pt x="183071" y="140025"/>
                  <a:pt x="181392" y="139776"/>
                  <a:pt x="181889" y="141704"/>
                </a:cubicBezTo>
                <a:cubicBezTo>
                  <a:pt x="179526" y="145808"/>
                  <a:pt x="175734" y="148916"/>
                  <a:pt x="172003" y="151963"/>
                </a:cubicBezTo>
                <a:cubicBezTo>
                  <a:pt x="171070" y="152709"/>
                  <a:pt x="170138" y="153455"/>
                  <a:pt x="169268" y="154202"/>
                </a:cubicBezTo>
                <a:cubicBezTo>
                  <a:pt x="168832" y="154575"/>
                  <a:pt x="168770" y="155196"/>
                  <a:pt x="169143" y="155632"/>
                </a:cubicBezTo>
                <a:cubicBezTo>
                  <a:pt x="169330" y="155880"/>
                  <a:pt x="169640" y="156005"/>
                  <a:pt x="169952" y="156005"/>
                </a:cubicBezTo>
                <a:moveTo>
                  <a:pt x="184625" y="163404"/>
                </a:moveTo>
                <a:cubicBezTo>
                  <a:pt x="184812" y="162906"/>
                  <a:pt x="185123" y="162658"/>
                  <a:pt x="185558" y="162471"/>
                </a:cubicBezTo>
                <a:cubicBezTo>
                  <a:pt x="185744" y="162409"/>
                  <a:pt x="185806" y="162160"/>
                  <a:pt x="185744" y="162036"/>
                </a:cubicBezTo>
                <a:cubicBezTo>
                  <a:pt x="185682" y="161849"/>
                  <a:pt x="185496" y="161787"/>
                  <a:pt x="185309" y="161849"/>
                </a:cubicBezTo>
                <a:cubicBezTo>
                  <a:pt x="184750" y="162098"/>
                  <a:pt x="184314" y="162471"/>
                  <a:pt x="184004" y="163155"/>
                </a:cubicBezTo>
                <a:cubicBezTo>
                  <a:pt x="183942" y="163342"/>
                  <a:pt x="184004" y="163528"/>
                  <a:pt x="184190" y="163590"/>
                </a:cubicBezTo>
                <a:cubicBezTo>
                  <a:pt x="184190" y="163590"/>
                  <a:pt x="184314" y="163590"/>
                  <a:pt x="184314" y="163590"/>
                </a:cubicBezTo>
                <a:cubicBezTo>
                  <a:pt x="184439" y="163590"/>
                  <a:pt x="184563" y="163528"/>
                  <a:pt x="184625" y="163404"/>
                </a:cubicBezTo>
                <a:moveTo>
                  <a:pt x="160811" y="165269"/>
                </a:moveTo>
                <a:cubicBezTo>
                  <a:pt x="160811" y="165269"/>
                  <a:pt x="160811" y="165269"/>
                  <a:pt x="160873" y="165269"/>
                </a:cubicBezTo>
                <a:cubicBezTo>
                  <a:pt x="161060" y="165269"/>
                  <a:pt x="161184" y="165145"/>
                  <a:pt x="161184" y="165020"/>
                </a:cubicBezTo>
                <a:cubicBezTo>
                  <a:pt x="161184" y="164896"/>
                  <a:pt x="161309" y="164834"/>
                  <a:pt x="161558" y="164710"/>
                </a:cubicBezTo>
                <a:cubicBezTo>
                  <a:pt x="161744" y="164647"/>
                  <a:pt x="161806" y="164399"/>
                  <a:pt x="161744" y="164274"/>
                </a:cubicBezTo>
                <a:cubicBezTo>
                  <a:pt x="161682" y="164088"/>
                  <a:pt x="161433" y="164026"/>
                  <a:pt x="161309" y="164088"/>
                </a:cubicBezTo>
                <a:cubicBezTo>
                  <a:pt x="161060" y="164212"/>
                  <a:pt x="160687" y="164399"/>
                  <a:pt x="160563" y="164896"/>
                </a:cubicBezTo>
                <a:cubicBezTo>
                  <a:pt x="160563" y="165083"/>
                  <a:pt x="160625" y="165269"/>
                  <a:pt x="160811" y="165331"/>
                </a:cubicBezTo>
                <a:moveTo>
                  <a:pt x="154469" y="197912"/>
                </a:moveTo>
                <a:cubicBezTo>
                  <a:pt x="154469" y="197912"/>
                  <a:pt x="154967" y="197788"/>
                  <a:pt x="155153" y="197601"/>
                </a:cubicBezTo>
                <a:cubicBezTo>
                  <a:pt x="156583" y="195736"/>
                  <a:pt x="158324" y="194057"/>
                  <a:pt x="160003" y="192378"/>
                </a:cubicBezTo>
                <a:cubicBezTo>
                  <a:pt x="161247" y="191135"/>
                  <a:pt x="162614" y="189767"/>
                  <a:pt x="163796" y="188399"/>
                </a:cubicBezTo>
                <a:cubicBezTo>
                  <a:pt x="164107" y="188026"/>
                  <a:pt x="164044" y="187529"/>
                  <a:pt x="163734" y="187218"/>
                </a:cubicBezTo>
                <a:cubicBezTo>
                  <a:pt x="163423" y="186907"/>
                  <a:pt x="162863" y="186969"/>
                  <a:pt x="162552" y="187280"/>
                </a:cubicBezTo>
                <a:cubicBezTo>
                  <a:pt x="161371" y="188648"/>
                  <a:pt x="160065" y="189891"/>
                  <a:pt x="158822" y="191135"/>
                </a:cubicBezTo>
                <a:cubicBezTo>
                  <a:pt x="157143" y="192814"/>
                  <a:pt x="155340" y="194617"/>
                  <a:pt x="153847" y="196482"/>
                </a:cubicBezTo>
                <a:cubicBezTo>
                  <a:pt x="153537" y="196855"/>
                  <a:pt x="153599" y="197353"/>
                  <a:pt x="153972" y="197664"/>
                </a:cubicBezTo>
                <a:cubicBezTo>
                  <a:pt x="154158" y="197788"/>
                  <a:pt x="154283" y="197850"/>
                  <a:pt x="154469" y="197850"/>
                </a:cubicBezTo>
                <a:moveTo>
                  <a:pt x="126552" y="211591"/>
                </a:moveTo>
                <a:cubicBezTo>
                  <a:pt x="126552" y="211591"/>
                  <a:pt x="126800" y="211591"/>
                  <a:pt x="126925" y="211467"/>
                </a:cubicBezTo>
                <a:cubicBezTo>
                  <a:pt x="127982" y="210534"/>
                  <a:pt x="128915" y="209353"/>
                  <a:pt x="129847" y="208234"/>
                </a:cubicBezTo>
                <a:cubicBezTo>
                  <a:pt x="130904" y="206928"/>
                  <a:pt x="132024" y="205560"/>
                  <a:pt x="133267" y="204565"/>
                </a:cubicBezTo>
                <a:cubicBezTo>
                  <a:pt x="133516" y="204379"/>
                  <a:pt x="133578" y="204006"/>
                  <a:pt x="133391" y="203757"/>
                </a:cubicBezTo>
                <a:cubicBezTo>
                  <a:pt x="133205" y="203508"/>
                  <a:pt x="132831" y="203446"/>
                  <a:pt x="132583" y="203633"/>
                </a:cubicBezTo>
                <a:cubicBezTo>
                  <a:pt x="131215" y="204690"/>
                  <a:pt x="130096" y="206120"/>
                  <a:pt x="128976" y="207488"/>
                </a:cubicBezTo>
                <a:cubicBezTo>
                  <a:pt x="128106" y="208607"/>
                  <a:pt x="127174" y="209726"/>
                  <a:pt x="126178" y="210659"/>
                </a:cubicBezTo>
                <a:cubicBezTo>
                  <a:pt x="125930" y="210845"/>
                  <a:pt x="125930" y="211218"/>
                  <a:pt x="126178" y="211467"/>
                </a:cubicBezTo>
                <a:cubicBezTo>
                  <a:pt x="126303" y="211591"/>
                  <a:pt x="126427" y="211653"/>
                  <a:pt x="126613" y="211653"/>
                </a:cubicBezTo>
                <a:moveTo>
                  <a:pt x="135940" y="215446"/>
                </a:moveTo>
                <a:lnTo>
                  <a:pt x="135940" y="215446"/>
                </a:lnTo>
                <a:cubicBezTo>
                  <a:pt x="136251" y="215446"/>
                  <a:pt x="136562" y="215198"/>
                  <a:pt x="136562" y="214887"/>
                </a:cubicBezTo>
                <a:cubicBezTo>
                  <a:pt x="136562" y="214203"/>
                  <a:pt x="137246" y="213705"/>
                  <a:pt x="137930" y="213208"/>
                </a:cubicBezTo>
                <a:cubicBezTo>
                  <a:pt x="141598" y="212648"/>
                  <a:pt x="142780" y="209664"/>
                  <a:pt x="144397" y="207115"/>
                </a:cubicBezTo>
                <a:cubicBezTo>
                  <a:pt x="141039" y="205995"/>
                  <a:pt x="138552" y="209602"/>
                  <a:pt x="137122" y="212151"/>
                </a:cubicBezTo>
                <a:lnTo>
                  <a:pt x="137246" y="212151"/>
                </a:lnTo>
                <a:cubicBezTo>
                  <a:pt x="136376" y="212773"/>
                  <a:pt x="135381" y="213519"/>
                  <a:pt x="135318" y="214825"/>
                </a:cubicBezTo>
                <a:cubicBezTo>
                  <a:pt x="135318" y="215135"/>
                  <a:pt x="135567" y="215446"/>
                  <a:pt x="135879" y="215446"/>
                </a:cubicBezTo>
                <a:moveTo>
                  <a:pt x="97141" y="235716"/>
                </a:moveTo>
                <a:cubicBezTo>
                  <a:pt x="97141" y="235716"/>
                  <a:pt x="97141" y="235716"/>
                  <a:pt x="97204" y="235716"/>
                </a:cubicBezTo>
                <a:cubicBezTo>
                  <a:pt x="97390" y="235716"/>
                  <a:pt x="97577" y="235592"/>
                  <a:pt x="97639" y="235405"/>
                </a:cubicBezTo>
                <a:cubicBezTo>
                  <a:pt x="97826" y="234535"/>
                  <a:pt x="98696" y="233664"/>
                  <a:pt x="99504" y="233478"/>
                </a:cubicBezTo>
                <a:cubicBezTo>
                  <a:pt x="99753" y="233478"/>
                  <a:pt x="99878" y="233229"/>
                  <a:pt x="99878" y="232980"/>
                </a:cubicBezTo>
                <a:cubicBezTo>
                  <a:pt x="99878" y="232732"/>
                  <a:pt x="99629" y="232607"/>
                  <a:pt x="99380" y="232607"/>
                </a:cubicBezTo>
                <a:cubicBezTo>
                  <a:pt x="98199" y="232794"/>
                  <a:pt x="97079" y="233975"/>
                  <a:pt x="96769" y="235157"/>
                </a:cubicBezTo>
                <a:cubicBezTo>
                  <a:pt x="96769" y="235405"/>
                  <a:pt x="96893" y="235592"/>
                  <a:pt x="97079" y="235654"/>
                </a:cubicBezTo>
                <a:moveTo>
                  <a:pt x="498435" y="243240"/>
                </a:moveTo>
                <a:cubicBezTo>
                  <a:pt x="498435" y="243240"/>
                  <a:pt x="497813" y="242991"/>
                  <a:pt x="497626" y="243240"/>
                </a:cubicBezTo>
                <a:cubicBezTo>
                  <a:pt x="482579" y="258100"/>
                  <a:pt x="466786" y="275323"/>
                  <a:pt x="450683" y="294349"/>
                </a:cubicBezTo>
                <a:cubicBezTo>
                  <a:pt x="450496" y="294598"/>
                  <a:pt x="450496" y="294971"/>
                  <a:pt x="450744" y="295158"/>
                </a:cubicBezTo>
                <a:cubicBezTo>
                  <a:pt x="450869" y="295282"/>
                  <a:pt x="450993" y="295282"/>
                  <a:pt x="451118" y="295282"/>
                </a:cubicBezTo>
                <a:cubicBezTo>
                  <a:pt x="451304" y="295282"/>
                  <a:pt x="451429" y="295220"/>
                  <a:pt x="451553" y="295096"/>
                </a:cubicBezTo>
                <a:cubicBezTo>
                  <a:pt x="467657" y="276069"/>
                  <a:pt x="483387" y="258908"/>
                  <a:pt x="498435" y="244048"/>
                </a:cubicBezTo>
                <a:cubicBezTo>
                  <a:pt x="498684" y="243799"/>
                  <a:pt x="498684" y="243426"/>
                  <a:pt x="498435" y="243240"/>
                </a:cubicBezTo>
                <a:moveTo>
                  <a:pt x="74695" y="290805"/>
                </a:moveTo>
                <a:cubicBezTo>
                  <a:pt x="74695" y="290805"/>
                  <a:pt x="75007" y="291054"/>
                  <a:pt x="75193" y="291054"/>
                </a:cubicBezTo>
                <a:cubicBezTo>
                  <a:pt x="75317" y="291054"/>
                  <a:pt x="75379" y="291054"/>
                  <a:pt x="75441" y="290992"/>
                </a:cubicBezTo>
                <a:cubicBezTo>
                  <a:pt x="76934" y="290121"/>
                  <a:pt x="77866" y="288754"/>
                  <a:pt x="78862" y="287448"/>
                </a:cubicBezTo>
                <a:cubicBezTo>
                  <a:pt x="79794" y="286142"/>
                  <a:pt x="80603" y="284961"/>
                  <a:pt x="81846" y="284277"/>
                </a:cubicBezTo>
                <a:cubicBezTo>
                  <a:pt x="82095" y="284152"/>
                  <a:pt x="82219" y="283779"/>
                  <a:pt x="82095" y="283531"/>
                </a:cubicBezTo>
                <a:cubicBezTo>
                  <a:pt x="81970" y="283282"/>
                  <a:pt x="81597" y="283158"/>
                  <a:pt x="81349" y="283282"/>
                </a:cubicBezTo>
                <a:cubicBezTo>
                  <a:pt x="79857" y="284090"/>
                  <a:pt x="78924" y="285458"/>
                  <a:pt x="77991" y="286764"/>
                </a:cubicBezTo>
                <a:cubicBezTo>
                  <a:pt x="77058" y="288070"/>
                  <a:pt x="76188" y="289251"/>
                  <a:pt x="74944" y="289997"/>
                </a:cubicBezTo>
                <a:cubicBezTo>
                  <a:pt x="74695" y="290121"/>
                  <a:pt x="74571" y="290494"/>
                  <a:pt x="74758" y="290743"/>
                </a:cubicBezTo>
                <a:moveTo>
                  <a:pt x="67918" y="299883"/>
                </a:moveTo>
                <a:cubicBezTo>
                  <a:pt x="67918" y="299883"/>
                  <a:pt x="68229" y="299883"/>
                  <a:pt x="68353" y="299759"/>
                </a:cubicBezTo>
                <a:cubicBezTo>
                  <a:pt x="70592" y="297956"/>
                  <a:pt x="71089" y="295531"/>
                  <a:pt x="71524" y="293168"/>
                </a:cubicBezTo>
                <a:cubicBezTo>
                  <a:pt x="72022" y="290619"/>
                  <a:pt x="72519" y="288194"/>
                  <a:pt x="75256" y="286702"/>
                </a:cubicBezTo>
                <a:cubicBezTo>
                  <a:pt x="75566" y="286515"/>
                  <a:pt x="75690" y="286080"/>
                  <a:pt x="75504" y="285769"/>
                </a:cubicBezTo>
                <a:cubicBezTo>
                  <a:pt x="75317" y="285458"/>
                  <a:pt x="74882" y="285334"/>
                  <a:pt x="74571" y="285520"/>
                </a:cubicBezTo>
                <a:cubicBezTo>
                  <a:pt x="71338" y="287323"/>
                  <a:pt x="70778" y="290184"/>
                  <a:pt x="70219" y="292919"/>
                </a:cubicBezTo>
                <a:cubicBezTo>
                  <a:pt x="69784" y="295158"/>
                  <a:pt x="69348" y="297210"/>
                  <a:pt x="67483" y="298702"/>
                </a:cubicBezTo>
                <a:cubicBezTo>
                  <a:pt x="67172" y="298951"/>
                  <a:pt x="67172" y="299386"/>
                  <a:pt x="67359" y="299635"/>
                </a:cubicBezTo>
                <a:cubicBezTo>
                  <a:pt x="67483" y="299821"/>
                  <a:pt x="67669" y="299883"/>
                  <a:pt x="67856" y="299883"/>
                </a:cubicBezTo>
                <a:moveTo>
                  <a:pt x="4210115" y="240006"/>
                </a:moveTo>
                <a:lnTo>
                  <a:pt x="4209867" y="240131"/>
                </a:lnTo>
                <a:cubicBezTo>
                  <a:pt x="4209867" y="240131"/>
                  <a:pt x="4209493" y="240628"/>
                  <a:pt x="4209618" y="240877"/>
                </a:cubicBezTo>
                <a:cubicBezTo>
                  <a:pt x="4209680" y="241063"/>
                  <a:pt x="4209929" y="241188"/>
                  <a:pt x="4210115" y="241188"/>
                </a:cubicBezTo>
                <a:cubicBezTo>
                  <a:pt x="4210177" y="241188"/>
                  <a:pt x="4210302" y="241188"/>
                  <a:pt x="4210364" y="241126"/>
                </a:cubicBezTo>
                <a:lnTo>
                  <a:pt x="4210613" y="241001"/>
                </a:lnTo>
                <a:cubicBezTo>
                  <a:pt x="4210613" y="241001"/>
                  <a:pt x="4211172" y="240690"/>
                  <a:pt x="4211359" y="240628"/>
                </a:cubicBezTo>
                <a:cubicBezTo>
                  <a:pt x="4211669" y="240504"/>
                  <a:pt x="4211794" y="240193"/>
                  <a:pt x="4211669" y="239944"/>
                </a:cubicBezTo>
                <a:cubicBezTo>
                  <a:pt x="4211546" y="239633"/>
                  <a:pt x="4211234" y="239509"/>
                  <a:pt x="4210985" y="239633"/>
                </a:cubicBezTo>
                <a:cubicBezTo>
                  <a:pt x="4210675" y="239758"/>
                  <a:pt x="4210364" y="239882"/>
                  <a:pt x="4210053" y="240069"/>
                </a:cubicBezTo>
                <a:moveTo>
                  <a:pt x="4214219" y="249582"/>
                </a:moveTo>
                <a:cubicBezTo>
                  <a:pt x="4213535" y="250203"/>
                  <a:pt x="4212913" y="250825"/>
                  <a:pt x="4212229" y="251012"/>
                </a:cubicBezTo>
                <a:cubicBezTo>
                  <a:pt x="4211981" y="251074"/>
                  <a:pt x="4211794" y="251385"/>
                  <a:pt x="4211856" y="251634"/>
                </a:cubicBezTo>
                <a:cubicBezTo>
                  <a:pt x="4211856" y="251882"/>
                  <a:pt x="4212105" y="252007"/>
                  <a:pt x="4212354" y="252007"/>
                </a:cubicBezTo>
                <a:cubicBezTo>
                  <a:pt x="4212354" y="252007"/>
                  <a:pt x="4212416" y="252007"/>
                  <a:pt x="4212478" y="252007"/>
                </a:cubicBezTo>
                <a:cubicBezTo>
                  <a:pt x="4213473" y="251758"/>
                  <a:pt x="4214219" y="251012"/>
                  <a:pt x="4214903" y="250328"/>
                </a:cubicBezTo>
                <a:cubicBezTo>
                  <a:pt x="4215587" y="249706"/>
                  <a:pt x="4216209" y="249084"/>
                  <a:pt x="4216893" y="248898"/>
                </a:cubicBezTo>
                <a:cubicBezTo>
                  <a:pt x="4217141" y="248836"/>
                  <a:pt x="4217328" y="248525"/>
                  <a:pt x="4217265" y="248276"/>
                </a:cubicBezTo>
                <a:cubicBezTo>
                  <a:pt x="4217203" y="248027"/>
                  <a:pt x="4216893" y="247841"/>
                  <a:pt x="4216644" y="247903"/>
                </a:cubicBezTo>
                <a:cubicBezTo>
                  <a:pt x="4215649" y="248152"/>
                  <a:pt x="4214903" y="248898"/>
                  <a:pt x="4214157" y="249582"/>
                </a:cubicBezTo>
                <a:moveTo>
                  <a:pt x="4196561" y="248773"/>
                </a:moveTo>
                <a:cubicBezTo>
                  <a:pt x="4196436" y="248400"/>
                  <a:pt x="4196063" y="248214"/>
                  <a:pt x="4195690" y="248338"/>
                </a:cubicBezTo>
                <a:cubicBezTo>
                  <a:pt x="4194073" y="248836"/>
                  <a:pt x="4192954" y="249830"/>
                  <a:pt x="4191897" y="250763"/>
                </a:cubicBezTo>
                <a:cubicBezTo>
                  <a:pt x="4190654" y="251820"/>
                  <a:pt x="4189472" y="252877"/>
                  <a:pt x="4187731" y="253064"/>
                </a:cubicBezTo>
                <a:cubicBezTo>
                  <a:pt x="4187358" y="253064"/>
                  <a:pt x="4187109" y="253437"/>
                  <a:pt x="4187109" y="253810"/>
                </a:cubicBezTo>
                <a:cubicBezTo>
                  <a:pt x="4187109" y="254183"/>
                  <a:pt x="4187421" y="254432"/>
                  <a:pt x="4187793" y="254432"/>
                </a:cubicBezTo>
                <a:lnTo>
                  <a:pt x="4187856" y="254432"/>
                </a:lnTo>
                <a:cubicBezTo>
                  <a:pt x="4190032" y="254183"/>
                  <a:pt x="4191400" y="253001"/>
                  <a:pt x="4192768" y="251820"/>
                </a:cubicBezTo>
                <a:cubicBezTo>
                  <a:pt x="4193824" y="250950"/>
                  <a:pt x="4194757" y="250079"/>
                  <a:pt x="4196125" y="249644"/>
                </a:cubicBezTo>
                <a:cubicBezTo>
                  <a:pt x="4196498" y="249520"/>
                  <a:pt x="4196685" y="249146"/>
                  <a:pt x="4196561" y="248773"/>
                </a:cubicBezTo>
                <a:moveTo>
                  <a:pt x="446019" y="300070"/>
                </a:moveTo>
                <a:cubicBezTo>
                  <a:pt x="444341" y="302246"/>
                  <a:pt x="442537" y="304360"/>
                  <a:pt x="440734" y="306350"/>
                </a:cubicBezTo>
                <a:cubicBezTo>
                  <a:pt x="438620" y="308712"/>
                  <a:pt x="436444" y="311137"/>
                  <a:pt x="434578" y="313749"/>
                </a:cubicBezTo>
                <a:cubicBezTo>
                  <a:pt x="434392" y="313998"/>
                  <a:pt x="434454" y="314308"/>
                  <a:pt x="434703" y="314433"/>
                </a:cubicBezTo>
                <a:cubicBezTo>
                  <a:pt x="434765" y="314433"/>
                  <a:pt x="434889" y="314495"/>
                  <a:pt x="434952" y="314495"/>
                </a:cubicBezTo>
                <a:cubicBezTo>
                  <a:pt x="435076" y="314495"/>
                  <a:pt x="435262" y="314433"/>
                  <a:pt x="435324" y="314308"/>
                </a:cubicBezTo>
                <a:cubicBezTo>
                  <a:pt x="437128" y="311697"/>
                  <a:pt x="439304" y="309334"/>
                  <a:pt x="441418" y="306972"/>
                </a:cubicBezTo>
                <a:cubicBezTo>
                  <a:pt x="443221" y="304920"/>
                  <a:pt x="445087" y="302868"/>
                  <a:pt x="446766" y="300629"/>
                </a:cubicBezTo>
                <a:cubicBezTo>
                  <a:pt x="446952" y="300443"/>
                  <a:pt x="446889" y="300132"/>
                  <a:pt x="446641" y="299945"/>
                </a:cubicBezTo>
                <a:cubicBezTo>
                  <a:pt x="446454" y="299759"/>
                  <a:pt x="446143" y="299821"/>
                  <a:pt x="445957" y="300070"/>
                </a:cubicBezTo>
                <a:moveTo>
                  <a:pt x="1265393" y="301997"/>
                </a:moveTo>
                <a:cubicBezTo>
                  <a:pt x="1265393" y="301997"/>
                  <a:pt x="1264833" y="302184"/>
                  <a:pt x="1264771" y="302495"/>
                </a:cubicBezTo>
                <a:cubicBezTo>
                  <a:pt x="1264212" y="307034"/>
                  <a:pt x="1263714" y="311573"/>
                  <a:pt x="1263341" y="316049"/>
                </a:cubicBezTo>
                <a:cubicBezTo>
                  <a:pt x="1262595" y="323697"/>
                  <a:pt x="1261849" y="331656"/>
                  <a:pt x="1260357" y="339304"/>
                </a:cubicBezTo>
                <a:cubicBezTo>
                  <a:pt x="1260357" y="339615"/>
                  <a:pt x="1260481" y="339863"/>
                  <a:pt x="1260792" y="339926"/>
                </a:cubicBezTo>
                <a:cubicBezTo>
                  <a:pt x="1260792" y="339926"/>
                  <a:pt x="1260854" y="339926"/>
                  <a:pt x="1260916" y="339926"/>
                </a:cubicBezTo>
                <a:cubicBezTo>
                  <a:pt x="1261165" y="339926"/>
                  <a:pt x="1261413" y="339739"/>
                  <a:pt x="1261476" y="339490"/>
                </a:cubicBezTo>
                <a:cubicBezTo>
                  <a:pt x="1262968" y="331780"/>
                  <a:pt x="1263714" y="323822"/>
                  <a:pt x="1264460" y="316112"/>
                </a:cubicBezTo>
                <a:cubicBezTo>
                  <a:pt x="1264896" y="311697"/>
                  <a:pt x="1265331" y="307096"/>
                  <a:pt x="1265953" y="302619"/>
                </a:cubicBezTo>
                <a:cubicBezTo>
                  <a:pt x="1265953" y="302308"/>
                  <a:pt x="1265766" y="302059"/>
                  <a:pt x="1265455" y="301997"/>
                </a:cubicBezTo>
                <a:moveTo>
                  <a:pt x="1496941" y="381460"/>
                </a:moveTo>
                <a:cubicBezTo>
                  <a:pt x="1496941" y="381460"/>
                  <a:pt x="1496941" y="381336"/>
                  <a:pt x="1496941" y="381274"/>
                </a:cubicBezTo>
                <a:cubicBezTo>
                  <a:pt x="1497128" y="380776"/>
                  <a:pt x="1497253" y="380279"/>
                  <a:pt x="1497315" y="379968"/>
                </a:cubicBezTo>
                <a:cubicBezTo>
                  <a:pt x="1497439" y="379035"/>
                  <a:pt x="1497502" y="378724"/>
                  <a:pt x="1497688" y="378165"/>
                </a:cubicBezTo>
                <a:cubicBezTo>
                  <a:pt x="1497874" y="377605"/>
                  <a:pt x="1498123" y="377356"/>
                  <a:pt x="1498061" y="376735"/>
                </a:cubicBezTo>
                <a:cubicBezTo>
                  <a:pt x="1497999" y="376175"/>
                  <a:pt x="1498310" y="375615"/>
                  <a:pt x="1498372" y="375367"/>
                </a:cubicBezTo>
                <a:cubicBezTo>
                  <a:pt x="1498372" y="375367"/>
                  <a:pt x="1498372" y="375242"/>
                  <a:pt x="1498496" y="375180"/>
                </a:cubicBezTo>
                <a:cubicBezTo>
                  <a:pt x="1498620" y="375180"/>
                  <a:pt x="1498683" y="375056"/>
                  <a:pt x="1498683" y="374869"/>
                </a:cubicBezTo>
                <a:cubicBezTo>
                  <a:pt x="1498683" y="374496"/>
                  <a:pt x="1498807" y="374247"/>
                  <a:pt x="1498932" y="373999"/>
                </a:cubicBezTo>
                <a:cubicBezTo>
                  <a:pt x="1499056" y="373812"/>
                  <a:pt x="1499118" y="373564"/>
                  <a:pt x="1499242" y="373253"/>
                </a:cubicBezTo>
                <a:cubicBezTo>
                  <a:pt x="1499242" y="373253"/>
                  <a:pt x="1499242" y="373253"/>
                  <a:pt x="1499242" y="373253"/>
                </a:cubicBezTo>
                <a:cubicBezTo>
                  <a:pt x="1499366" y="373004"/>
                  <a:pt x="1499491" y="372755"/>
                  <a:pt x="1499615" y="372507"/>
                </a:cubicBezTo>
                <a:cubicBezTo>
                  <a:pt x="1499864" y="371823"/>
                  <a:pt x="1500050" y="371076"/>
                  <a:pt x="1500113" y="370455"/>
                </a:cubicBezTo>
                <a:cubicBezTo>
                  <a:pt x="1500175" y="369833"/>
                  <a:pt x="1500424" y="369709"/>
                  <a:pt x="1500486" y="369087"/>
                </a:cubicBezTo>
                <a:cubicBezTo>
                  <a:pt x="1500548" y="368527"/>
                  <a:pt x="1500486" y="368341"/>
                  <a:pt x="1500610" y="367781"/>
                </a:cubicBezTo>
                <a:cubicBezTo>
                  <a:pt x="1500734" y="367284"/>
                  <a:pt x="1500859" y="366413"/>
                  <a:pt x="1500796" y="366662"/>
                </a:cubicBezTo>
                <a:cubicBezTo>
                  <a:pt x="1500734" y="366911"/>
                  <a:pt x="1499802" y="369335"/>
                  <a:pt x="1499304" y="370766"/>
                </a:cubicBezTo>
                <a:cubicBezTo>
                  <a:pt x="1498807" y="372196"/>
                  <a:pt x="1498248" y="372693"/>
                  <a:pt x="1497874" y="373688"/>
                </a:cubicBezTo>
                <a:cubicBezTo>
                  <a:pt x="1497502" y="374621"/>
                  <a:pt x="1497190" y="375553"/>
                  <a:pt x="1497004" y="376299"/>
                </a:cubicBezTo>
                <a:cubicBezTo>
                  <a:pt x="1496879" y="377045"/>
                  <a:pt x="1496755" y="377729"/>
                  <a:pt x="1496444" y="378538"/>
                </a:cubicBezTo>
                <a:cubicBezTo>
                  <a:pt x="1496133" y="379408"/>
                  <a:pt x="1495885" y="380714"/>
                  <a:pt x="1495698" y="381211"/>
                </a:cubicBezTo>
                <a:cubicBezTo>
                  <a:pt x="1495636" y="381398"/>
                  <a:pt x="1495574" y="381584"/>
                  <a:pt x="1495511" y="381833"/>
                </a:cubicBezTo>
                <a:cubicBezTo>
                  <a:pt x="1494952" y="383388"/>
                  <a:pt x="1494330" y="384880"/>
                  <a:pt x="1493770" y="386434"/>
                </a:cubicBezTo>
                <a:cubicBezTo>
                  <a:pt x="1491968" y="390973"/>
                  <a:pt x="1490102" y="395637"/>
                  <a:pt x="1489107" y="400673"/>
                </a:cubicBezTo>
                <a:cubicBezTo>
                  <a:pt x="1489107" y="400984"/>
                  <a:pt x="1489231" y="401295"/>
                  <a:pt x="1489543" y="401295"/>
                </a:cubicBezTo>
                <a:cubicBezTo>
                  <a:pt x="1489543" y="401295"/>
                  <a:pt x="1489605" y="401295"/>
                  <a:pt x="1489667" y="401295"/>
                </a:cubicBezTo>
                <a:cubicBezTo>
                  <a:pt x="1489915" y="401295"/>
                  <a:pt x="1490164" y="401108"/>
                  <a:pt x="1490227" y="400859"/>
                </a:cubicBezTo>
                <a:cubicBezTo>
                  <a:pt x="1491222" y="395947"/>
                  <a:pt x="1493024" y="391284"/>
                  <a:pt x="1494828" y="386807"/>
                </a:cubicBezTo>
                <a:cubicBezTo>
                  <a:pt x="1495511" y="385004"/>
                  <a:pt x="1496258" y="383201"/>
                  <a:pt x="1496941" y="381398"/>
                </a:cubicBezTo>
                <a:moveTo>
                  <a:pt x="1105597" y="413046"/>
                </a:moveTo>
                <a:cubicBezTo>
                  <a:pt x="1105038" y="413606"/>
                  <a:pt x="1104478" y="414352"/>
                  <a:pt x="1103794" y="415409"/>
                </a:cubicBezTo>
                <a:cubicBezTo>
                  <a:pt x="1103546" y="415782"/>
                  <a:pt x="1103669" y="416217"/>
                  <a:pt x="1104043" y="416466"/>
                </a:cubicBezTo>
                <a:cubicBezTo>
                  <a:pt x="1104167" y="416528"/>
                  <a:pt x="1104292" y="416590"/>
                  <a:pt x="1104415" y="416590"/>
                </a:cubicBezTo>
                <a:cubicBezTo>
                  <a:pt x="1104664" y="416590"/>
                  <a:pt x="1104913" y="416466"/>
                  <a:pt x="1105038" y="416217"/>
                </a:cubicBezTo>
                <a:cubicBezTo>
                  <a:pt x="1105659" y="415285"/>
                  <a:pt x="1106157" y="414601"/>
                  <a:pt x="1106592" y="414103"/>
                </a:cubicBezTo>
                <a:cubicBezTo>
                  <a:pt x="1106903" y="413792"/>
                  <a:pt x="1106903" y="413357"/>
                  <a:pt x="1106592" y="413046"/>
                </a:cubicBezTo>
                <a:cubicBezTo>
                  <a:pt x="1106281" y="412735"/>
                  <a:pt x="1105846" y="412735"/>
                  <a:pt x="1105535" y="413046"/>
                </a:cubicBezTo>
                <a:moveTo>
                  <a:pt x="787187" y="464529"/>
                </a:moveTo>
                <a:lnTo>
                  <a:pt x="787187" y="464529"/>
                </a:lnTo>
                <a:cubicBezTo>
                  <a:pt x="787187" y="464529"/>
                  <a:pt x="787560" y="464343"/>
                  <a:pt x="787497" y="464156"/>
                </a:cubicBezTo>
                <a:cubicBezTo>
                  <a:pt x="787497" y="463410"/>
                  <a:pt x="787497" y="462850"/>
                  <a:pt x="787746" y="462353"/>
                </a:cubicBezTo>
                <a:cubicBezTo>
                  <a:pt x="787808" y="462166"/>
                  <a:pt x="787746" y="461980"/>
                  <a:pt x="787560" y="461918"/>
                </a:cubicBezTo>
                <a:cubicBezTo>
                  <a:pt x="787373" y="461856"/>
                  <a:pt x="787187" y="461918"/>
                  <a:pt x="787125" y="462104"/>
                </a:cubicBezTo>
                <a:cubicBezTo>
                  <a:pt x="786876" y="462664"/>
                  <a:pt x="786751" y="463348"/>
                  <a:pt x="786813" y="464218"/>
                </a:cubicBezTo>
                <a:cubicBezTo>
                  <a:pt x="786813" y="464405"/>
                  <a:pt x="787000" y="464529"/>
                  <a:pt x="787187" y="464529"/>
                </a:cubicBezTo>
                <a:moveTo>
                  <a:pt x="1670852" y="466768"/>
                </a:moveTo>
                <a:cubicBezTo>
                  <a:pt x="1670852" y="466768"/>
                  <a:pt x="1671038" y="466768"/>
                  <a:pt x="1671100" y="466705"/>
                </a:cubicBezTo>
                <a:cubicBezTo>
                  <a:pt x="1671661" y="466270"/>
                  <a:pt x="1672282" y="465835"/>
                  <a:pt x="1673028" y="465400"/>
                </a:cubicBezTo>
                <a:cubicBezTo>
                  <a:pt x="1674209" y="464653"/>
                  <a:pt x="1675453" y="463845"/>
                  <a:pt x="1676199" y="462788"/>
                </a:cubicBezTo>
                <a:cubicBezTo>
                  <a:pt x="1676324" y="462602"/>
                  <a:pt x="1676262" y="462415"/>
                  <a:pt x="1676137" y="462291"/>
                </a:cubicBezTo>
                <a:cubicBezTo>
                  <a:pt x="1675950" y="462166"/>
                  <a:pt x="1675764" y="462229"/>
                  <a:pt x="1675639" y="462353"/>
                </a:cubicBezTo>
                <a:cubicBezTo>
                  <a:pt x="1674955" y="463286"/>
                  <a:pt x="1673774" y="464094"/>
                  <a:pt x="1672655" y="464778"/>
                </a:cubicBezTo>
                <a:cubicBezTo>
                  <a:pt x="1671971" y="465275"/>
                  <a:pt x="1671287" y="465711"/>
                  <a:pt x="1670665" y="466146"/>
                </a:cubicBezTo>
                <a:cubicBezTo>
                  <a:pt x="1670479" y="466270"/>
                  <a:pt x="1670479" y="466519"/>
                  <a:pt x="1670665" y="466643"/>
                </a:cubicBezTo>
                <a:cubicBezTo>
                  <a:pt x="1670728" y="466705"/>
                  <a:pt x="1670852" y="466768"/>
                  <a:pt x="1670914" y="466768"/>
                </a:cubicBezTo>
                <a:moveTo>
                  <a:pt x="4218385" y="419761"/>
                </a:moveTo>
                <a:cubicBezTo>
                  <a:pt x="4217328" y="420445"/>
                  <a:pt x="4216582" y="421378"/>
                  <a:pt x="4215898" y="422311"/>
                </a:cubicBezTo>
                <a:cubicBezTo>
                  <a:pt x="4215338" y="423057"/>
                  <a:pt x="4214778" y="423741"/>
                  <a:pt x="4214157" y="424238"/>
                </a:cubicBezTo>
                <a:cubicBezTo>
                  <a:pt x="4213846" y="424487"/>
                  <a:pt x="4213784" y="424922"/>
                  <a:pt x="4214032" y="425233"/>
                </a:cubicBezTo>
                <a:cubicBezTo>
                  <a:pt x="4214157" y="425420"/>
                  <a:pt x="4214406" y="425482"/>
                  <a:pt x="4214592" y="425482"/>
                </a:cubicBezTo>
                <a:cubicBezTo>
                  <a:pt x="4214778" y="425482"/>
                  <a:pt x="4214903" y="425482"/>
                  <a:pt x="4215027" y="425295"/>
                </a:cubicBezTo>
                <a:cubicBezTo>
                  <a:pt x="4215835" y="424673"/>
                  <a:pt x="4216457" y="423865"/>
                  <a:pt x="4217017" y="423119"/>
                </a:cubicBezTo>
                <a:cubicBezTo>
                  <a:pt x="4217701" y="422248"/>
                  <a:pt x="4218323" y="421440"/>
                  <a:pt x="4219131" y="420881"/>
                </a:cubicBezTo>
                <a:cubicBezTo>
                  <a:pt x="4219441" y="420632"/>
                  <a:pt x="4219566" y="420197"/>
                  <a:pt x="4219318" y="419886"/>
                </a:cubicBezTo>
                <a:cubicBezTo>
                  <a:pt x="4219069" y="419575"/>
                  <a:pt x="4218634" y="419450"/>
                  <a:pt x="4218323" y="419699"/>
                </a:cubicBezTo>
                <a:moveTo>
                  <a:pt x="1668675" y="510789"/>
                </a:moveTo>
                <a:cubicBezTo>
                  <a:pt x="1668675" y="510789"/>
                  <a:pt x="1668427" y="510230"/>
                  <a:pt x="1668116" y="510230"/>
                </a:cubicBezTo>
                <a:lnTo>
                  <a:pt x="1668116" y="510230"/>
                </a:lnTo>
                <a:cubicBezTo>
                  <a:pt x="1667121" y="510230"/>
                  <a:pt x="1666251" y="510851"/>
                  <a:pt x="1666002" y="511038"/>
                </a:cubicBezTo>
                <a:lnTo>
                  <a:pt x="1665878" y="511162"/>
                </a:lnTo>
                <a:lnTo>
                  <a:pt x="1665878" y="511349"/>
                </a:lnTo>
                <a:cubicBezTo>
                  <a:pt x="1665878" y="511349"/>
                  <a:pt x="1665691" y="511784"/>
                  <a:pt x="1665691" y="512219"/>
                </a:cubicBezTo>
                <a:cubicBezTo>
                  <a:pt x="1665691" y="512530"/>
                  <a:pt x="1665940" y="512841"/>
                  <a:pt x="1666251" y="512779"/>
                </a:cubicBezTo>
                <a:cubicBezTo>
                  <a:pt x="1666562" y="512779"/>
                  <a:pt x="1666811" y="512530"/>
                  <a:pt x="1666811" y="512219"/>
                </a:cubicBezTo>
                <a:cubicBezTo>
                  <a:pt x="1666811" y="512095"/>
                  <a:pt x="1666811" y="511971"/>
                  <a:pt x="1666811" y="511908"/>
                </a:cubicBezTo>
                <a:cubicBezTo>
                  <a:pt x="1667059" y="511722"/>
                  <a:pt x="1667619" y="511411"/>
                  <a:pt x="1668178" y="511411"/>
                </a:cubicBezTo>
                <a:cubicBezTo>
                  <a:pt x="1668489" y="511411"/>
                  <a:pt x="1668738" y="511162"/>
                  <a:pt x="1668738" y="510789"/>
                </a:cubicBezTo>
                <a:moveTo>
                  <a:pt x="2962526" y="519245"/>
                </a:moveTo>
                <a:cubicBezTo>
                  <a:pt x="2961219" y="522354"/>
                  <a:pt x="2959541" y="525960"/>
                  <a:pt x="2957240" y="529194"/>
                </a:cubicBezTo>
                <a:cubicBezTo>
                  <a:pt x="2957116" y="529380"/>
                  <a:pt x="2957116" y="529629"/>
                  <a:pt x="2957364" y="529815"/>
                </a:cubicBezTo>
                <a:cubicBezTo>
                  <a:pt x="2957427" y="529815"/>
                  <a:pt x="2957551" y="529878"/>
                  <a:pt x="2957613" y="529878"/>
                </a:cubicBezTo>
                <a:cubicBezTo>
                  <a:pt x="2957738" y="529878"/>
                  <a:pt x="2957862" y="529815"/>
                  <a:pt x="2957987" y="529691"/>
                </a:cubicBezTo>
                <a:cubicBezTo>
                  <a:pt x="2960349" y="526396"/>
                  <a:pt x="2962028" y="522727"/>
                  <a:pt x="2963334" y="519556"/>
                </a:cubicBezTo>
                <a:cubicBezTo>
                  <a:pt x="2963458" y="519307"/>
                  <a:pt x="2963334" y="519059"/>
                  <a:pt x="2963085" y="518997"/>
                </a:cubicBezTo>
                <a:cubicBezTo>
                  <a:pt x="2962898" y="518872"/>
                  <a:pt x="2962588" y="518997"/>
                  <a:pt x="2962526" y="519245"/>
                </a:cubicBezTo>
                <a:moveTo>
                  <a:pt x="4226965" y="482809"/>
                </a:moveTo>
                <a:cubicBezTo>
                  <a:pt x="4226965" y="482809"/>
                  <a:pt x="4226592" y="482809"/>
                  <a:pt x="4226530" y="483058"/>
                </a:cubicBezTo>
                <a:cubicBezTo>
                  <a:pt x="4226406" y="483369"/>
                  <a:pt x="4226219" y="483618"/>
                  <a:pt x="4225970" y="483866"/>
                </a:cubicBezTo>
                <a:cubicBezTo>
                  <a:pt x="4225784" y="484115"/>
                  <a:pt x="4225536" y="484364"/>
                  <a:pt x="4225411" y="484675"/>
                </a:cubicBezTo>
                <a:cubicBezTo>
                  <a:pt x="4225349" y="484861"/>
                  <a:pt x="4225411" y="485048"/>
                  <a:pt x="4225598" y="485110"/>
                </a:cubicBezTo>
                <a:cubicBezTo>
                  <a:pt x="4225598" y="485110"/>
                  <a:pt x="4225721" y="485110"/>
                  <a:pt x="4225721" y="485110"/>
                </a:cubicBezTo>
                <a:cubicBezTo>
                  <a:pt x="4225846" y="485110"/>
                  <a:pt x="4225970" y="485048"/>
                  <a:pt x="4226033" y="484923"/>
                </a:cubicBezTo>
                <a:cubicBezTo>
                  <a:pt x="4226157" y="484675"/>
                  <a:pt x="4226344" y="484488"/>
                  <a:pt x="4226530" y="484239"/>
                </a:cubicBezTo>
                <a:cubicBezTo>
                  <a:pt x="4226779" y="483991"/>
                  <a:pt x="4227028" y="483618"/>
                  <a:pt x="4227214" y="483182"/>
                </a:cubicBezTo>
                <a:cubicBezTo>
                  <a:pt x="4227276" y="482996"/>
                  <a:pt x="4227214" y="482809"/>
                  <a:pt x="4226965" y="482747"/>
                </a:cubicBezTo>
                <a:moveTo>
                  <a:pt x="4177596" y="551205"/>
                </a:moveTo>
                <a:cubicBezTo>
                  <a:pt x="4174985" y="552945"/>
                  <a:pt x="4174425" y="555619"/>
                  <a:pt x="4173866" y="558231"/>
                </a:cubicBezTo>
                <a:cubicBezTo>
                  <a:pt x="4173306" y="560780"/>
                  <a:pt x="4172808" y="563267"/>
                  <a:pt x="4170260" y="564697"/>
                </a:cubicBezTo>
                <a:cubicBezTo>
                  <a:pt x="4169886" y="564884"/>
                  <a:pt x="4169762" y="565319"/>
                  <a:pt x="4169948" y="565692"/>
                </a:cubicBezTo>
                <a:cubicBezTo>
                  <a:pt x="4170073" y="565941"/>
                  <a:pt x="4170322" y="566065"/>
                  <a:pt x="4170570" y="566065"/>
                </a:cubicBezTo>
                <a:cubicBezTo>
                  <a:pt x="4170694" y="566065"/>
                  <a:pt x="4170819" y="566065"/>
                  <a:pt x="4170943" y="565941"/>
                </a:cubicBezTo>
                <a:cubicBezTo>
                  <a:pt x="4174052" y="564200"/>
                  <a:pt x="4174674" y="561153"/>
                  <a:pt x="4175233" y="558541"/>
                </a:cubicBezTo>
                <a:cubicBezTo>
                  <a:pt x="4175731" y="556117"/>
                  <a:pt x="4176228" y="553878"/>
                  <a:pt x="4178342" y="552448"/>
                </a:cubicBezTo>
                <a:cubicBezTo>
                  <a:pt x="4178653" y="552199"/>
                  <a:pt x="4178778" y="551764"/>
                  <a:pt x="4178529" y="551453"/>
                </a:cubicBezTo>
                <a:cubicBezTo>
                  <a:pt x="4178280" y="551142"/>
                  <a:pt x="4177845" y="551018"/>
                  <a:pt x="4177534" y="551267"/>
                </a:cubicBezTo>
                <a:moveTo>
                  <a:pt x="835436" y="600387"/>
                </a:moveTo>
                <a:lnTo>
                  <a:pt x="835436" y="602625"/>
                </a:lnTo>
                <a:cubicBezTo>
                  <a:pt x="835436" y="602625"/>
                  <a:pt x="835623" y="602936"/>
                  <a:pt x="835809" y="602936"/>
                </a:cubicBezTo>
                <a:cubicBezTo>
                  <a:pt x="835996" y="602936"/>
                  <a:pt x="836120" y="602750"/>
                  <a:pt x="836120" y="602625"/>
                </a:cubicBezTo>
                <a:lnTo>
                  <a:pt x="836120" y="600387"/>
                </a:lnTo>
                <a:cubicBezTo>
                  <a:pt x="836120" y="600387"/>
                  <a:pt x="835934" y="600014"/>
                  <a:pt x="835809" y="600014"/>
                </a:cubicBezTo>
                <a:cubicBezTo>
                  <a:pt x="835623" y="600014"/>
                  <a:pt x="835436" y="600200"/>
                  <a:pt x="835436" y="600387"/>
                </a:cubicBezTo>
                <a:moveTo>
                  <a:pt x="1591700" y="603682"/>
                </a:moveTo>
                <a:cubicBezTo>
                  <a:pt x="1590705" y="604304"/>
                  <a:pt x="1589648" y="604801"/>
                  <a:pt x="1588653" y="605299"/>
                </a:cubicBezTo>
                <a:cubicBezTo>
                  <a:pt x="1587721" y="605734"/>
                  <a:pt x="1586788" y="606232"/>
                  <a:pt x="1585855" y="606729"/>
                </a:cubicBezTo>
                <a:cubicBezTo>
                  <a:pt x="1585669" y="606853"/>
                  <a:pt x="1585606" y="607040"/>
                  <a:pt x="1585731" y="607226"/>
                </a:cubicBezTo>
                <a:cubicBezTo>
                  <a:pt x="1585793" y="607351"/>
                  <a:pt x="1585918" y="607413"/>
                  <a:pt x="1586042" y="607413"/>
                </a:cubicBezTo>
                <a:cubicBezTo>
                  <a:pt x="1586104" y="607413"/>
                  <a:pt x="1586167" y="607413"/>
                  <a:pt x="1586228" y="607413"/>
                </a:cubicBezTo>
                <a:cubicBezTo>
                  <a:pt x="1587161" y="606916"/>
                  <a:pt x="1588094" y="606418"/>
                  <a:pt x="1588964" y="605983"/>
                </a:cubicBezTo>
                <a:cubicBezTo>
                  <a:pt x="1590022" y="605485"/>
                  <a:pt x="1591078" y="604988"/>
                  <a:pt x="1592073" y="604304"/>
                </a:cubicBezTo>
                <a:cubicBezTo>
                  <a:pt x="1592260" y="604180"/>
                  <a:pt x="1592322" y="603993"/>
                  <a:pt x="1592198" y="603807"/>
                </a:cubicBezTo>
                <a:cubicBezTo>
                  <a:pt x="1592073" y="603620"/>
                  <a:pt x="1591824" y="603558"/>
                  <a:pt x="1591700" y="603682"/>
                </a:cubicBezTo>
                <a:moveTo>
                  <a:pt x="4169638" y="561837"/>
                </a:moveTo>
                <a:cubicBezTo>
                  <a:pt x="4169638" y="561837"/>
                  <a:pt x="4170011" y="561339"/>
                  <a:pt x="4169886" y="561091"/>
                </a:cubicBezTo>
                <a:cubicBezTo>
                  <a:pt x="4169762" y="560842"/>
                  <a:pt x="4169389" y="560718"/>
                  <a:pt x="4169140" y="560842"/>
                </a:cubicBezTo>
                <a:cubicBezTo>
                  <a:pt x="4167586" y="561712"/>
                  <a:pt x="4166529" y="563080"/>
                  <a:pt x="4165534" y="564386"/>
                </a:cubicBezTo>
                <a:cubicBezTo>
                  <a:pt x="4164601" y="565630"/>
                  <a:pt x="4163731" y="566873"/>
                  <a:pt x="4162425" y="567495"/>
                </a:cubicBezTo>
                <a:cubicBezTo>
                  <a:pt x="4162176" y="567619"/>
                  <a:pt x="4162052" y="567992"/>
                  <a:pt x="4162176" y="568241"/>
                </a:cubicBezTo>
                <a:cubicBezTo>
                  <a:pt x="4162301" y="568428"/>
                  <a:pt x="4162487" y="568552"/>
                  <a:pt x="4162674" y="568552"/>
                </a:cubicBezTo>
                <a:cubicBezTo>
                  <a:pt x="4162736" y="568552"/>
                  <a:pt x="4162860" y="568552"/>
                  <a:pt x="4162922" y="568490"/>
                </a:cubicBezTo>
                <a:cubicBezTo>
                  <a:pt x="4164415" y="567744"/>
                  <a:pt x="4165472" y="566376"/>
                  <a:pt x="4166405" y="565008"/>
                </a:cubicBezTo>
                <a:cubicBezTo>
                  <a:pt x="4167337" y="563702"/>
                  <a:pt x="4168269" y="562459"/>
                  <a:pt x="4169638" y="561775"/>
                </a:cubicBezTo>
                <a:moveTo>
                  <a:pt x="4166405" y="570231"/>
                </a:moveTo>
                <a:lnTo>
                  <a:pt x="4166093" y="570666"/>
                </a:lnTo>
                <a:cubicBezTo>
                  <a:pt x="4165783" y="571163"/>
                  <a:pt x="4165472" y="571661"/>
                  <a:pt x="4165036" y="572096"/>
                </a:cubicBezTo>
                <a:cubicBezTo>
                  <a:pt x="4164850" y="572283"/>
                  <a:pt x="4164850" y="572656"/>
                  <a:pt x="4165036" y="572842"/>
                </a:cubicBezTo>
                <a:cubicBezTo>
                  <a:pt x="4165161" y="572967"/>
                  <a:pt x="4165285" y="572967"/>
                  <a:pt x="4165410" y="572967"/>
                </a:cubicBezTo>
                <a:cubicBezTo>
                  <a:pt x="4165534" y="572967"/>
                  <a:pt x="4165659" y="572967"/>
                  <a:pt x="4165783" y="572780"/>
                </a:cubicBezTo>
                <a:cubicBezTo>
                  <a:pt x="4166280" y="572283"/>
                  <a:pt x="4166653" y="571723"/>
                  <a:pt x="4166964" y="571163"/>
                </a:cubicBezTo>
                <a:lnTo>
                  <a:pt x="4167213" y="570728"/>
                </a:lnTo>
                <a:cubicBezTo>
                  <a:pt x="4167213" y="570728"/>
                  <a:pt x="4167275" y="570169"/>
                  <a:pt x="4167088" y="570044"/>
                </a:cubicBezTo>
                <a:cubicBezTo>
                  <a:pt x="4166840" y="569858"/>
                  <a:pt x="4166529" y="569920"/>
                  <a:pt x="4166405" y="570169"/>
                </a:cubicBezTo>
                <a:moveTo>
                  <a:pt x="4160933" y="578376"/>
                </a:moveTo>
                <a:cubicBezTo>
                  <a:pt x="4161243" y="578127"/>
                  <a:pt x="4161306" y="577630"/>
                  <a:pt x="4160995" y="577319"/>
                </a:cubicBezTo>
                <a:cubicBezTo>
                  <a:pt x="4160746" y="577008"/>
                  <a:pt x="4160249" y="576946"/>
                  <a:pt x="4159938" y="577257"/>
                </a:cubicBezTo>
                <a:cubicBezTo>
                  <a:pt x="4159813" y="577381"/>
                  <a:pt x="4159627" y="577506"/>
                  <a:pt x="4159503" y="577692"/>
                </a:cubicBezTo>
                <a:cubicBezTo>
                  <a:pt x="4159316" y="577879"/>
                  <a:pt x="4159130" y="578065"/>
                  <a:pt x="4158943" y="578252"/>
                </a:cubicBezTo>
                <a:cubicBezTo>
                  <a:pt x="4158943" y="578252"/>
                  <a:pt x="4158943" y="578376"/>
                  <a:pt x="4158881" y="578376"/>
                </a:cubicBezTo>
                <a:cubicBezTo>
                  <a:pt x="4154715" y="581547"/>
                  <a:pt x="4150549" y="584780"/>
                  <a:pt x="4148995" y="590625"/>
                </a:cubicBezTo>
                <a:cubicBezTo>
                  <a:pt x="4154653" y="588884"/>
                  <a:pt x="4156642" y="583412"/>
                  <a:pt x="4160187" y="579495"/>
                </a:cubicBezTo>
                <a:lnTo>
                  <a:pt x="4160000" y="579309"/>
                </a:lnTo>
                <a:cubicBezTo>
                  <a:pt x="4160000" y="579309"/>
                  <a:pt x="4160435" y="578873"/>
                  <a:pt x="4160622" y="578687"/>
                </a:cubicBezTo>
                <a:cubicBezTo>
                  <a:pt x="4160746" y="578563"/>
                  <a:pt x="4160871" y="578438"/>
                  <a:pt x="4160933" y="578376"/>
                </a:cubicBezTo>
                <a:moveTo>
                  <a:pt x="171754" y="649631"/>
                </a:moveTo>
                <a:cubicBezTo>
                  <a:pt x="172128" y="649631"/>
                  <a:pt x="172377" y="649383"/>
                  <a:pt x="172439" y="649010"/>
                </a:cubicBezTo>
                <a:cubicBezTo>
                  <a:pt x="172439" y="648699"/>
                  <a:pt x="172563" y="648388"/>
                  <a:pt x="172687" y="648077"/>
                </a:cubicBezTo>
                <a:cubicBezTo>
                  <a:pt x="172812" y="647704"/>
                  <a:pt x="172625" y="647331"/>
                  <a:pt x="172252" y="647206"/>
                </a:cubicBezTo>
                <a:cubicBezTo>
                  <a:pt x="171879" y="647082"/>
                  <a:pt x="171506" y="647269"/>
                  <a:pt x="171382" y="647642"/>
                </a:cubicBezTo>
                <a:cubicBezTo>
                  <a:pt x="171257" y="648077"/>
                  <a:pt x="171133" y="648450"/>
                  <a:pt x="171070" y="648885"/>
                </a:cubicBezTo>
                <a:cubicBezTo>
                  <a:pt x="171070" y="649258"/>
                  <a:pt x="171319" y="649569"/>
                  <a:pt x="171692" y="649631"/>
                </a:cubicBezTo>
                <a:lnTo>
                  <a:pt x="171754" y="649631"/>
                </a:lnTo>
                <a:moveTo>
                  <a:pt x="824617" y="660512"/>
                </a:moveTo>
                <a:cubicBezTo>
                  <a:pt x="823623" y="664057"/>
                  <a:pt x="823374" y="667787"/>
                  <a:pt x="823063" y="671331"/>
                </a:cubicBezTo>
                <a:cubicBezTo>
                  <a:pt x="822939" y="672948"/>
                  <a:pt x="822814" y="674627"/>
                  <a:pt x="822628" y="676243"/>
                </a:cubicBezTo>
                <a:cubicBezTo>
                  <a:pt x="822628" y="676554"/>
                  <a:pt x="822814" y="676865"/>
                  <a:pt x="823125" y="676865"/>
                </a:cubicBezTo>
                <a:cubicBezTo>
                  <a:pt x="823125" y="676865"/>
                  <a:pt x="823125" y="676865"/>
                  <a:pt x="823187" y="676865"/>
                </a:cubicBezTo>
                <a:cubicBezTo>
                  <a:pt x="823498" y="676865"/>
                  <a:pt x="823747" y="676616"/>
                  <a:pt x="823747" y="676368"/>
                </a:cubicBezTo>
                <a:cubicBezTo>
                  <a:pt x="823933" y="674689"/>
                  <a:pt x="824058" y="673010"/>
                  <a:pt x="824182" y="671393"/>
                </a:cubicBezTo>
                <a:cubicBezTo>
                  <a:pt x="824431" y="667912"/>
                  <a:pt x="824742" y="664305"/>
                  <a:pt x="825674" y="660823"/>
                </a:cubicBezTo>
                <a:cubicBezTo>
                  <a:pt x="825737" y="660512"/>
                  <a:pt x="825550" y="660202"/>
                  <a:pt x="825239" y="660077"/>
                </a:cubicBezTo>
                <a:cubicBezTo>
                  <a:pt x="824928" y="659953"/>
                  <a:pt x="824617" y="660202"/>
                  <a:pt x="824493" y="660512"/>
                </a:cubicBezTo>
                <a:moveTo>
                  <a:pt x="4140601" y="624139"/>
                </a:moveTo>
                <a:lnTo>
                  <a:pt x="4140601" y="624139"/>
                </a:lnTo>
                <a:cubicBezTo>
                  <a:pt x="4141222" y="624139"/>
                  <a:pt x="4141596" y="623703"/>
                  <a:pt x="4141844" y="623392"/>
                </a:cubicBezTo>
                <a:cubicBezTo>
                  <a:pt x="4142031" y="623206"/>
                  <a:pt x="4142155" y="623082"/>
                  <a:pt x="4142218" y="623082"/>
                </a:cubicBezTo>
                <a:cubicBezTo>
                  <a:pt x="4142528" y="623082"/>
                  <a:pt x="4142839" y="622771"/>
                  <a:pt x="4142777" y="622460"/>
                </a:cubicBezTo>
                <a:cubicBezTo>
                  <a:pt x="4142777" y="622149"/>
                  <a:pt x="4142466" y="621900"/>
                  <a:pt x="4142155" y="621900"/>
                </a:cubicBezTo>
                <a:lnTo>
                  <a:pt x="4142155" y="621900"/>
                </a:lnTo>
                <a:cubicBezTo>
                  <a:pt x="4141534" y="621900"/>
                  <a:pt x="4141160" y="622335"/>
                  <a:pt x="4140850" y="622646"/>
                </a:cubicBezTo>
                <a:cubicBezTo>
                  <a:pt x="4140663" y="622833"/>
                  <a:pt x="4140539" y="622957"/>
                  <a:pt x="4140476" y="622957"/>
                </a:cubicBezTo>
                <a:cubicBezTo>
                  <a:pt x="4140165" y="622957"/>
                  <a:pt x="4139855" y="623268"/>
                  <a:pt x="4139917" y="623579"/>
                </a:cubicBezTo>
                <a:cubicBezTo>
                  <a:pt x="4139917" y="623890"/>
                  <a:pt x="4140227" y="624139"/>
                  <a:pt x="4140539" y="624139"/>
                </a:cubicBezTo>
                <a:moveTo>
                  <a:pt x="4103170" y="638875"/>
                </a:moveTo>
                <a:cubicBezTo>
                  <a:pt x="4103170" y="638875"/>
                  <a:pt x="4103481" y="638191"/>
                  <a:pt x="4103170" y="637880"/>
                </a:cubicBezTo>
                <a:cubicBezTo>
                  <a:pt x="4102921" y="637631"/>
                  <a:pt x="4102486" y="637569"/>
                  <a:pt x="4102175" y="637880"/>
                </a:cubicBezTo>
                <a:cubicBezTo>
                  <a:pt x="4101989" y="638066"/>
                  <a:pt x="4101802" y="638253"/>
                  <a:pt x="4101553" y="638439"/>
                </a:cubicBezTo>
                <a:cubicBezTo>
                  <a:pt x="4100994" y="638999"/>
                  <a:pt x="4100497" y="639496"/>
                  <a:pt x="4099874" y="639870"/>
                </a:cubicBezTo>
                <a:cubicBezTo>
                  <a:pt x="4096455" y="640678"/>
                  <a:pt x="4093346" y="643849"/>
                  <a:pt x="4093657" y="646460"/>
                </a:cubicBezTo>
                <a:cubicBezTo>
                  <a:pt x="4096641" y="647269"/>
                  <a:pt x="4099564" y="643538"/>
                  <a:pt x="4100932" y="640864"/>
                </a:cubicBezTo>
                <a:lnTo>
                  <a:pt x="4100932" y="640864"/>
                </a:lnTo>
                <a:cubicBezTo>
                  <a:pt x="4101553" y="640429"/>
                  <a:pt x="4102051" y="639932"/>
                  <a:pt x="4102548" y="639434"/>
                </a:cubicBezTo>
                <a:cubicBezTo>
                  <a:pt x="4102735" y="639248"/>
                  <a:pt x="4102921" y="639061"/>
                  <a:pt x="4103108" y="638875"/>
                </a:cubicBezTo>
                <a:moveTo>
                  <a:pt x="1708034" y="689425"/>
                </a:moveTo>
                <a:cubicBezTo>
                  <a:pt x="1707910" y="689860"/>
                  <a:pt x="1708096" y="690358"/>
                  <a:pt x="1708531" y="690544"/>
                </a:cubicBezTo>
                <a:cubicBezTo>
                  <a:pt x="1710832" y="691352"/>
                  <a:pt x="1713070" y="692161"/>
                  <a:pt x="1715185" y="693031"/>
                </a:cubicBezTo>
                <a:cubicBezTo>
                  <a:pt x="1715308" y="693031"/>
                  <a:pt x="1715433" y="693093"/>
                  <a:pt x="1715495" y="693093"/>
                </a:cubicBezTo>
                <a:cubicBezTo>
                  <a:pt x="1715806" y="693093"/>
                  <a:pt x="1716117" y="692907"/>
                  <a:pt x="1716303" y="692596"/>
                </a:cubicBezTo>
                <a:cubicBezTo>
                  <a:pt x="1716490" y="692161"/>
                  <a:pt x="1716303" y="691663"/>
                  <a:pt x="1715869" y="691477"/>
                </a:cubicBezTo>
                <a:cubicBezTo>
                  <a:pt x="1713754" y="690544"/>
                  <a:pt x="1711453" y="689736"/>
                  <a:pt x="1709091" y="688928"/>
                </a:cubicBezTo>
                <a:cubicBezTo>
                  <a:pt x="1708656" y="688741"/>
                  <a:pt x="1708159" y="688990"/>
                  <a:pt x="1707972" y="689425"/>
                </a:cubicBezTo>
                <a:moveTo>
                  <a:pt x="4104040" y="652429"/>
                </a:moveTo>
                <a:cubicBezTo>
                  <a:pt x="4104040" y="652429"/>
                  <a:pt x="4104289" y="652429"/>
                  <a:pt x="4104413" y="652305"/>
                </a:cubicBezTo>
                <a:cubicBezTo>
                  <a:pt x="4105844" y="651248"/>
                  <a:pt x="4107025" y="649880"/>
                  <a:pt x="4108207" y="648637"/>
                </a:cubicBezTo>
                <a:cubicBezTo>
                  <a:pt x="4109388" y="647269"/>
                  <a:pt x="4110631" y="645901"/>
                  <a:pt x="4112062" y="644906"/>
                </a:cubicBezTo>
                <a:cubicBezTo>
                  <a:pt x="4112372" y="644719"/>
                  <a:pt x="4112434" y="644284"/>
                  <a:pt x="4112185" y="643973"/>
                </a:cubicBezTo>
                <a:cubicBezTo>
                  <a:pt x="4111999" y="643662"/>
                  <a:pt x="4111564" y="643600"/>
                  <a:pt x="4111253" y="643849"/>
                </a:cubicBezTo>
                <a:cubicBezTo>
                  <a:pt x="4109699" y="644968"/>
                  <a:pt x="4108455" y="646398"/>
                  <a:pt x="4107212" y="647766"/>
                </a:cubicBezTo>
                <a:cubicBezTo>
                  <a:pt x="4106030" y="649072"/>
                  <a:pt x="4104911" y="650315"/>
                  <a:pt x="4103667" y="651310"/>
                </a:cubicBezTo>
                <a:cubicBezTo>
                  <a:pt x="4103357" y="651497"/>
                  <a:pt x="4103294" y="651932"/>
                  <a:pt x="4103543" y="652243"/>
                </a:cubicBezTo>
                <a:cubicBezTo>
                  <a:pt x="4103667" y="652429"/>
                  <a:pt x="4103854" y="652492"/>
                  <a:pt x="4104040" y="652492"/>
                </a:cubicBezTo>
                <a:moveTo>
                  <a:pt x="1787683" y="709011"/>
                </a:moveTo>
                <a:cubicBezTo>
                  <a:pt x="1786564" y="708700"/>
                  <a:pt x="1785445" y="708389"/>
                  <a:pt x="1784388" y="707954"/>
                </a:cubicBezTo>
                <a:cubicBezTo>
                  <a:pt x="1784139" y="707829"/>
                  <a:pt x="1783828" y="707954"/>
                  <a:pt x="1783704" y="708203"/>
                </a:cubicBezTo>
                <a:cubicBezTo>
                  <a:pt x="1783580" y="708451"/>
                  <a:pt x="1783704" y="708762"/>
                  <a:pt x="1783953" y="708886"/>
                </a:cubicBezTo>
                <a:cubicBezTo>
                  <a:pt x="1785072" y="709384"/>
                  <a:pt x="1786253" y="709695"/>
                  <a:pt x="1787373" y="710006"/>
                </a:cubicBezTo>
                <a:cubicBezTo>
                  <a:pt x="1787745" y="710130"/>
                  <a:pt x="1788119" y="710192"/>
                  <a:pt x="1788491" y="710317"/>
                </a:cubicBezTo>
                <a:cubicBezTo>
                  <a:pt x="1788491" y="710317"/>
                  <a:pt x="1788554" y="710317"/>
                  <a:pt x="1788616" y="710317"/>
                </a:cubicBezTo>
                <a:cubicBezTo>
                  <a:pt x="1788865" y="710317"/>
                  <a:pt x="1789052" y="710192"/>
                  <a:pt x="1789113" y="709944"/>
                </a:cubicBezTo>
                <a:cubicBezTo>
                  <a:pt x="1789175" y="709695"/>
                  <a:pt x="1789052" y="709384"/>
                  <a:pt x="1788740" y="709322"/>
                </a:cubicBezTo>
                <a:cubicBezTo>
                  <a:pt x="1788367" y="709197"/>
                  <a:pt x="1787994" y="709135"/>
                  <a:pt x="1787621" y="709011"/>
                </a:cubicBezTo>
                <a:moveTo>
                  <a:pt x="1796264" y="711125"/>
                </a:moveTo>
                <a:cubicBezTo>
                  <a:pt x="1795331" y="710876"/>
                  <a:pt x="1794522" y="710627"/>
                  <a:pt x="1793839" y="710130"/>
                </a:cubicBezTo>
                <a:cubicBezTo>
                  <a:pt x="1793590" y="709944"/>
                  <a:pt x="1793155" y="709944"/>
                  <a:pt x="1792968" y="710254"/>
                </a:cubicBezTo>
                <a:cubicBezTo>
                  <a:pt x="1792782" y="710503"/>
                  <a:pt x="1792782" y="710938"/>
                  <a:pt x="1793092" y="711125"/>
                </a:cubicBezTo>
                <a:cubicBezTo>
                  <a:pt x="1793963" y="711809"/>
                  <a:pt x="1794958" y="712120"/>
                  <a:pt x="1795953" y="712368"/>
                </a:cubicBezTo>
                <a:cubicBezTo>
                  <a:pt x="1796264" y="712431"/>
                  <a:pt x="1796575" y="712555"/>
                  <a:pt x="1796885" y="712617"/>
                </a:cubicBezTo>
                <a:cubicBezTo>
                  <a:pt x="1796947" y="712617"/>
                  <a:pt x="1797010" y="712617"/>
                  <a:pt x="1797072" y="712617"/>
                </a:cubicBezTo>
                <a:cubicBezTo>
                  <a:pt x="1797321" y="712617"/>
                  <a:pt x="1797570" y="712431"/>
                  <a:pt x="1797694" y="712182"/>
                </a:cubicBezTo>
                <a:cubicBezTo>
                  <a:pt x="1797818" y="711871"/>
                  <a:pt x="1797631" y="711498"/>
                  <a:pt x="1797259" y="711374"/>
                </a:cubicBezTo>
                <a:cubicBezTo>
                  <a:pt x="1796947" y="711249"/>
                  <a:pt x="1796575" y="711187"/>
                  <a:pt x="1796264" y="711063"/>
                </a:cubicBezTo>
                <a:moveTo>
                  <a:pt x="1714998" y="712244"/>
                </a:moveTo>
                <a:cubicBezTo>
                  <a:pt x="1714998" y="712244"/>
                  <a:pt x="1714687" y="712368"/>
                  <a:pt x="1714625" y="712555"/>
                </a:cubicBezTo>
                <a:cubicBezTo>
                  <a:pt x="1714625" y="712741"/>
                  <a:pt x="1714749" y="712866"/>
                  <a:pt x="1714936" y="712928"/>
                </a:cubicBezTo>
                <a:cubicBezTo>
                  <a:pt x="1715185" y="712928"/>
                  <a:pt x="1715433" y="712928"/>
                  <a:pt x="1715620" y="712928"/>
                </a:cubicBezTo>
                <a:cubicBezTo>
                  <a:pt x="1716179" y="712928"/>
                  <a:pt x="1716677" y="712866"/>
                  <a:pt x="1717174" y="712679"/>
                </a:cubicBezTo>
                <a:cubicBezTo>
                  <a:pt x="1717299" y="712741"/>
                  <a:pt x="1717423" y="712804"/>
                  <a:pt x="1717547" y="712804"/>
                </a:cubicBezTo>
                <a:cubicBezTo>
                  <a:pt x="1717547" y="712804"/>
                  <a:pt x="1717547" y="712804"/>
                  <a:pt x="1717609" y="712804"/>
                </a:cubicBezTo>
                <a:cubicBezTo>
                  <a:pt x="1717609" y="712804"/>
                  <a:pt x="1717609" y="712804"/>
                  <a:pt x="1717671" y="712804"/>
                </a:cubicBezTo>
                <a:cubicBezTo>
                  <a:pt x="1718107" y="712928"/>
                  <a:pt x="1718542" y="713052"/>
                  <a:pt x="1718977" y="713301"/>
                </a:cubicBezTo>
                <a:cubicBezTo>
                  <a:pt x="1719661" y="713612"/>
                  <a:pt x="1720407" y="713985"/>
                  <a:pt x="1721340" y="713985"/>
                </a:cubicBezTo>
                <a:lnTo>
                  <a:pt x="1721402" y="713985"/>
                </a:lnTo>
                <a:cubicBezTo>
                  <a:pt x="1721402" y="713985"/>
                  <a:pt x="1721900" y="713736"/>
                  <a:pt x="1721900" y="713488"/>
                </a:cubicBezTo>
                <a:cubicBezTo>
                  <a:pt x="1721900" y="713239"/>
                  <a:pt x="1721651" y="712990"/>
                  <a:pt x="1721402" y="712990"/>
                </a:cubicBezTo>
                <a:lnTo>
                  <a:pt x="1721402" y="712990"/>
                </a:lnTo>
                <a:cubicBezTo>
                  <a:pt x="1720718" y="712990"/>
                  <a:pt x="1720096" y="712741"/>
                  <a:pt x="1719475" y="712431"/>
                </a:cubicBezTo>
                <a:cubicBezTo>
                  <a:pt x="1719040" y="712244"/>
                  <a:pt x="1718604" y="712058"/>
                  <a:pt x="1718169" y="711933"/>
                </a:cubicBezTo>
                <a:cubicBezTo>
                  <a:pt x="1718107" y="711498"/>
                  <a:pt x="1717920" y="711125"/>
                  <a:pt x="1717733" y="710876"/>
                </a:cubicBezTo>
                <a:cubicBezTo>
                  <a:pt x="1717485" y="710627"/>
                  <a:pt x="1717112" y="710627"/>
                  <a:pt x="1716863" y="710876"/>
                </a:cubicBezTo>
                <a:cubicBezTo>
                  <a:pt x="1716615" y="711125"/>
                  <a:pt x="1716615" y="711498"/>
                  <a:pt x="1716863" y="711747"/>
                </a:cubicBezTo>
                <a:cubicBezTo>
                  <a:pt x="1716863" y="711747"/>
                  <a:pt x="1716987" y="711995"/>
                  <a:pt x="1717050" y="712182"/>
                </a:cubicBezTo>
                <a:cubicBezTo>
                  <a:pt x="1716428" y="712368"/>
                  <a:pt x="1715744" y="712431"/>
                  <a:pt x="1715122" y="712368"/>
                </a:cubicBezTo>
                <a:lnTo>
                  <a:pt x="1715122" y="712368"/>
                </a:lnTo>
                <a:close/>
                <a:moveTo>
                  <a:pt x="1818524" y="716534"/>
                </a:moveTo>
                <a:cubicBezTo>
                  <a:pt x="1814730" y="715602"/>
                  <a:pt x="1810751" y="714669"/>
                  <a:pt x="1806958" y="713425"/>
                </a:cubicBezTo>
                <a:cubicBezTo>
                  <a:pt x="1806647" y="713301"/>
                  <a:pt x="1806336" y="713488"/>
                  <a:pt x="1806274" y="713798"/>
                </a:cubicBezTo>
                <a:cubicBezTo>
                  <a:pt x="1806212" y="714109"/>
                  <a:pt x="1806336" y="714420"/>
                  <a:pt x="1806647" y="714482"/>
                </a:cubicBezTo>
                <a:cubicBezTo>
                  <a:pt x="1810440" y="715726"/>
                  <a:pt x="1814420" y="716659"/>
                  <a:pt x="1818275" y="717591"/>
                </a:cubicBezTo>
                <a:lnTo>
                  <a:pt x="1819270" y="717840"/>
                </a:lnTo>
                <a:cubicBezTo>
                  <a:pt x="1819270" y="717840"/>
                  <a:pt x="1819332" y="717840"/>
                  <a:pt x="1819393" y="717840"/>
                </a:cubicBezTo>
                <a:cubicBezTo>
                  <a:pt x="1819642" y="717840"/>
                  <a:pt x="1819891" y="717654"/>
                  <a:pt x="1819954" y="717405"/>
                </a:cubicBezTo>
                <a:cubicBezTo>
                  <a:pt x="1820016" y="717094"/>
                  <a:pt x="1819829" y="716783"/>
                  <a:pt x="1819518" y="716721"/>
                </a:cubicBezTo>
                <a:lnTo>
                  <a:pt x="1818524" y="716472"/>
                </a:lnTo>
                <a:close/>
                <a:moveTo>
                  <a:pt x="1720842" y="722876"/>
                </a:moveTo>
                <a:cubicBezTo>
                  <a:pt x="1720532" y="722876"/>
                  <a:pt x="1720283" y="723187"/>
                  <a:pt x="1720283" y="723498"/>
                </a:cubicBezTo>
                <a:cubicBezTo>
                  <a:pt x="1720283" y="723809"/>
                  <a:pt x="1720532" y="724058"/>
                  <a:pt x="1720905" y="724058"/>
                </a:cubicBezTo>
                <a:cubicBezTo>
                  <a:pt x="1720905" y="724058"/>
                  <a:pt x="1720905" y="724058"/>
                  <a:pt x="1720905" y="724058"/>
                </a:cubicBezTo>
                <a:cubicBezTo>
                  <a:pt x="1721464" y="724058"/>
                  <a:pt x="1722024" y="724058"/>
                  <a:pt x="1722335" y="724120"/>
                </a:cubicBezTo>
                <a:cubicBezTo>
                  <a:pt x="1722335" y="724120"/>
                  <a:pt x="1722397" y="724120"/>
                  <a:pt x="1722459" y="724120"/>
                </a:cubicBezTo>
                <a:cubicBezTo>
                  <a:pt x="1722708" y="724120"/>
                  <a:pt x="1722957" y="723933"/>
                  <a:pt x="1723018" y="723623"/>
                </a:cubicBezTo>
                <a:cubicBezTo>
                  <a:pt x="1723081" y="723312"/>
                  <a:pt x="1722895" y="723001"/>
                  <a:pt x="1722583" y="722939"/>
                </a:cubicBezTo>
                <a:cubicBezTo>
                  <a:pt x="1722086" y="722814"/>
                  <a:pt x="1721402" y="722814"/>
                  <a:pt x="1720842" y="722814"/>
                </a:cubicBezTo>
                <a:moveTo>
                  <a:pt x="2361207" y="740908"/>
                </a:moveTo>
                <a:cubicBezTo>
                  <a:pt x="2360897" y="740908"/>
                  <a:pt x="2360524" y="740721"/>
                  <a:pt x="2360151" y="740597"/>
                </a:cubicBezTo>
                <a:cubicBezTo>
                  <a:pt x="2362016" y="738483"/>
                  <a:pt x="2360461" y="735063"/>
                  <a:pt x="2360586" y="731892"/>
                </a:cubicBezTo>
                <a:lnTo>
                  <a:pt x="2360461" y="731892"/>
                </a:lnTo>
                <a:cubicBezTo>
                  <a:pt x="2360897" y="730773"/>
                  <a:pt x="2361145" y="729654"/>
                  <a:pt x="2361332" y="728535"/>
                </a:cubicBezTo>
                <a:lnTo>
                  <a:pt x="2361456" y="727851"/>
                </a:lnTo>
                <a:cubicBezTo>
                  <a:pt x="2361519" y="727540"/>
                  <a:pt x="2361332" y="727229"/>
                  <a:pt x="2360959" y="727167"/>
                </a:cubicBezTo>
                <a:cubicBezTo>
                  <a:pt x="2360648" y="727104"/>
                  <a:pt x="2360337" y="727353"/>
                  <a:pt x="2360213" y="727664"/>
                </a:cubicBezTo>
                <a:lnTo>
                  <a:pt x="2360089" y="728348"/>
                </a:lnTo>
                <a:cubicBezTo>
                  <a:pt x="2359902" y="729467"/>
                  <a:pt x="2359653" y="730462"/>
                  <a:pt x="2359280" y="731457"/>
                </a:cubicBezTo>
                <a:cubicBezTo>
                  <a:pt x="2357788" y="732265"/>
                  <a:pt x="2358721" y="734628"/>
                  <a:pt x="2357726" y="735872"/>
                </a:cubicBezTo>
                <a:cubicBezTo>
                  <a:pt x="2357352" y="736369"/>
                  <a:pt x="2355425" y="735498"/>
                  <a:pt x="2356047" y="736991"/>
                </a:cubicBezTo>
                <a:cubicBezTo>
                  <a:pt x="2354617" y="737923"/>
                  <a:pt x="2357850" y="738856"/>
                  <a:pt x="2357167" y="740908"/>
                </a:cubicBezTo>
                <a:lnTo>
                  <a:pt x="2357352" y="740908"/>
                </a:lnTo>
                <a:cubicBezTo>
                  <a:pt x="2356420" y="744887"/>
                  <a:pt x="2355612" y="748867"/>
                  <a:pt x="2354742" y="752970"/>
                </a:cubicBezTo>
                <a:cubicBezTo>
                  <a:pt x="2353312" y="759810"/>
                  <a:pt x="2351819" y="766836"/>
                  <a:pt x="2350016" y="773675"/>
                </a:cubicBezTo>
                <a:cubicBezTo>
                  <a:pt x="2349891" y="774111"/>
                  <a:pt x="2350140" y="774546"/>
                  <a:pt x="2350575" y="774608"/>
                </a:cubicBezTo>
                <a:cubicBezTo>
                  <a:pt x="2350638" y="774608"/>
                  <a:pt x="2350700" y="774608"/>
                  <a:pt x="2350762" y="774608"/>
                </a:cubicBezTo>
                <a:cubicBezTo>
                  <a:pt x="2351135" y="774608"/>
                  <a:pt x="2351446" y="774359"/>
                  <a:pt x="2351508" y="774048"/>
                </a:cubicBezTo>
                <a:cubicBezTo>
                  <a:pt x="2353312" y="767209"/>
                  <a:pt x="2354804" y="760121"/>
                  <a:pt x="2356234" y="753281"/>
                </a:cubicBezTo>
                <a:cubicBezTo>
                  <a:pt x="2357042" y="749302"/>
                  <a:pt x="2357913" y="745385"/>
                  <a:pt x="2358782" y="741467"/>
                </a:cubicBezTo>
                <a:lnTo>
                  <a:pt x="2358782" y="741467"/>
                </a:lnTo>
                <a:cubicBezTo>
                  <a:pt x="2358782" y="741467"/>
                  <a:pt x="2359343" y="741467"/>
                  <a:pt x="2359343" y="741467"/>
                </a:cubicBezTo>
                <a:lnTo>
                  <a:pt x="2359343" y="741219"/>
                </a:lnTo>
                <a:cubicBezTo>
                  <a:pt x="2359840" y="741530"/>
                  <a:pt x="2360399" y="741778"/>
                  <a:pt x="2360959" y="741903"/>
                </a:cubicBezTo>
                <a:cubicBezTo>
                  <a:pt x="2360959" y="741903"/>
                  <a:pt x="2360959" y="741903"/>
                  <a:pt x="2360959" y="741903"/>
                </a:cubicBezTo>
                <a:cubicBezTo>
                  <a:pt x="2361145" y="741903"/>
                  <a:pt x="2361332" y="741716"/>
                  <a:pt x="2361394" y="741530"/>
                </a:cubicBezTo>
                <a:cubicBezTo>
                  <a:pt x="2361394" y="741281"/>
                  <a:pt x="2361270" y="741094"/>
                  <a:pt x="2361021" y="741032"/>
                </a:cubicBezTo>
                <a:moveTo>
                  <a:pt x="1794771" y="730897"/>
                </a:moveTo>
                <a:cubicBezTo>
                  <a:pt x="1795953" y="731270"/>
                  <a:pt x="1797134" y="731706"/>
                  <a:pt x="1798378" y="731830"/>
                </a:cubicBezTo>
                <a:cubicBezTo>
                  <a:pt x="1798378" y="731830"/>
                  <a:pt x="1798378" y="731830"/>
                  <a:pt x="1798378" y="731830"/>
                </a:cubicBezTo>
                <a:cubicBezTo>
                  <a:pt x="1798626" y="731830"/>
                  <a:pt x="1798875" y="731643"/>
                  <a:pt x="1798875" y="731333"/>
                </a:cubicBezTo>
                <a:cubicBezTo>
                  <a:pt x="1798875" y="731022"/>
                  <a:pt x="1798689" y="730773"/>
                  <a:pt x="1798440" y="730773"/>
                </a:cubicBezTo>
                <a:cubicBezTo>
                  <a:pt x="1797321" y="730649"/>
                  <a:pt x="1796201" y="730276"/>
                  <a:pt x="1795020" y="729902"/>
                </a:cubicBezTo>
                <a:cubicBezTo>
                  <a:pt x="1794150" y="729592"/>
                  <a:pt x="1793217" y="729281"/>
                  <a:pt x="1792346" y="729094"/>
                </a:cubicBezTo>
                <a:cubicBezTo>
                  <a:pt x="1792036" y="729032"/>
                  <a:pt x="1791787" y="729219"/>
                  <a:pt x="1791725" y="729529"/>
                </a:cubicBezTo>
                <a:cubicBezTo>
                  <a:pt x="1791662" y="729840"/>
                  <a:pt x="1791849" y="730089"/>
                  <a:pt x="1792160" y="730151"/>
                </a:cubicBezTo>
                <a:cubicBezTo>
                  <a:pt x="1793030" y="730338"/>
                  <a:pt x="1793901" y="730649"/>
                  <a:pt x="1794709" y="730897"/>
                </a:cubicBezTo>
                <a:moveTo>
                  <a:pt x="1815663" y="735809"/>
                </a:moveTo>
                <a:cubicBezTo>
                  <a:pt x="1816036" y="735809"/>
                  <a:pt x="1816347" y="735561"/>
                  <a:pt x="1816347" y="735188"/>
                </a:cubicBezTo>
                <a:cubicBezTo>
                  <a:pt x="1816347" y="734877"/>
                  <a:pt x="1816099" y="734566"/>
                  <a:pt x="1815725" y="734566"/>
                </a:cubicBezTo>
                <a:cubicBezTo>
                  <a:pt x="1813238" y="734566"/>
                  <a:pt x="1810937" y="734006"/>
                  <a:pt x="1808637" y="733384"/>
                </a:cubicBezTo>
                <a:cubicBezTo>
                  <a:pt x="1808077" y="733260"/>
                  <a:pt x="1807518" y="733074"/>
                  <a:pt x="1806958" y="732949"/>
                </a:cubicBezTo>
                <a:cubicBezTo>
                  <a:pt x="1806647" y="732887"/>
                  <a:pt x="1806336" y="733074"/>
                  <a:pt x="1806212" y="733384"/>
                </a:cubicBezTo>
                <a:cubicBezTo>
                  <a:pt x="1806150" y="733695"/>
                  <a:pt x="1806336" y="734006"/>
                  <a:pt x="1806647" y="734131"/>
                </a:cubicBezTo>
                <a:cubicBezTo>
                  <a:pt x="1807207" y="734255"/>
                  <a:pt x="1807766" y="734441"/>
                  <a:pt x="1808326" y="734566"/>
                </a:cubicBezTo>
                <a:cubicBezTo>
                  <a:pt x="1810751" y="735188"/>
                  <a:pt x="1812990" y="735809"/>
                  <a:pt x="1815663" y="735809"/>
                </a:cubicBezTo>
                <a:moveTo>
                  <a:pt x="1857819" y="733633"/>
                </a:moveTo>
                <a:cubicBezTo>
                  <a:pt x="1857819" y="733633"/>
                  <a:pt x="1857322" y="733633"/>
                  <a:pt x="1857198" y="733882"/>
                </a:cubicBezTo>
                <a:cubicBezTo>
                  <a:pt x="1857073" y="734131"/>
                  <a:pt x="1857198" y="734379"/>
                  <a:pt x="1857447" y="734504"/>
                </a:cubicBezTo>
                <a:cubicBezTo>
                  <a:pt x="1858068" y="734815"/>
                  <a:pt x="1858503" y="735001"/>
                  <a:pt x="1858939" y="735063"/>
                </a:cubicBezTo>
                <a:cubicBezTo>
                  <a:pt x="1858939" y="735063"/>
                  <a:pt x="1859001" y="735063"/>
                  <a:pt x="1859063" y="735063"/>
                </a:cubicBezTo>
                <a:cubicBezTo>
                  <a:pt x="1859249" y="735063"/>
                  <a:pt x="1859436" y="734939"/>
                  <a:pt x="1859498" y="734752"/>
                </a:cubicBezTo>
                <a:cubicBezTo>
                  <a:pt x="1859560" y="734504"/>
                  <a:pt x="1859436" y="734255"/>
                  <a:pt x="1859187" y="734193"/>
                </a:cubicBezTo>
                <a:cubicBezTo>
                  <a:pt x="1858814" y="734068"/>
                  <a:pt x="1858441" y="733944"/>
                  <a:pt x="1857882" y="733633"/>
                </a:cubicBezTo>
                <a:moveTo>
                  <a:pt x="1833881" y="740100"/>
                </a:moveTo>
                <a:cubicBezTo>
                  <a:pt x="1833881" y="740100"/>
                  <a:pt x="1834254" y="739975"/>
                  <a:pt x="1834316" y="739727"/>
                </a:cubicBezTo>
                <a:cubicBezTo>
                  <a:pt x="1834378" y="739478"/>
                  <a:pt x="1834254" y="739229"/>
                  <a:pt x="1834006" y="739167"/>
                </a:cubicBezTo>
                <a:cubicBezTo>
                  <a:pt x="1833632" y="739043"/>
                  <a:pt x="1833135" y="738856"/>
                  <a:pt x="1832699" y="738669"/>
                </a:cubicBezTo>
                <a:cubicBezTo>
                  <a:pt x="1832451" y="738545"/>
                  <a:pt x="1832202" y="738669"/>
                  <a:pt x="1832078" y="738856"/>
                </a:cubicBezTo>
                <a:cubicBezTo>
                  <a:pt x="1831953" y="739105"/>
                  <a:pt x="1832078" y="739353"/>
                  <a:pt x="1832327" y="739478"/>
                </a:cubicBezTo>
                <a:cubicBezTo>
                  <a:pt x="1832886" y="739727"/>
                  <a:pt x="1833383" y="739975"/>
                  <a:pt x="1833819" y="740037"/>
                </a:cubicBezTo>
                <a:cubicBezTo>
                  <a:pt x="1833819" y="740037"/>
                  <a:pt x="1833881" y="740037"/>
                  <a:pt x="1833943" y="740037"/>
                </a:cubicBezTo>
                <a:moveTo>
                  <a:pt x="1813611" y="743395"/>
                </a:moveTo>
                <a:cubicBezTo>
                  <a:pt x="1813984" y="743146"/>
                  <a:pt x="1814420" y="743395"/>
                  <a:pt x="1815228" y="743892"/>
                </a:cubicBezTo>
                <a:cubicBezTo>
                  <a:pt x="1815787" y="744265"/>
                  <a:pt x="1816533" y="744701"/>
                  <a:pt x="1817342" y="744701"/>
                </a:cubicBezTo>
                <a:cubicBezTo>
                  <a:pt x="1817777" y="744701"/>
                  <a:pt x="1818212" y="744576"/>
                  <a:pt x="1818709" y="744203"/>
                </a:cubicBezTo>
                <a:cubicBezTo>
                  <a:pt x="1819083" y="743955"/>
                  <a:pt x="1819145" y="743457"/>
                  <a:pt x="1818896" y="743146"/>
                </a:cubicBezTo>
                <a:cubicBezTo>
                  <a:pt x="1818647" y="742773"/>
                  <a:pt x="1818150" y="742711"/>
                  <a:pt x="1817777" y="742960"/>
                </a:cubicBezTo>
                <a:cubicBezTo>
                  <a:pt x="1817342" y="743271"/>
                  <a:pt x="1817031" y="743146"/>
                  <a:pt x="1816036" y="742524"/>
                </a:cubicBezTo>
                <a:cubicBezTo>
                  <a:pt x="1815166" y="742027"/>
                  <a:pt x="1814046" y="741343"/>
                  <a:pt x="1812803" y="742027"/>
                </a:cubicBezTo>
                <a:cubicBezTo>
                  <a:pt x="1812430" y="742276"/>
                  <a:pt x="1812306" y="742711"/>
                  <a:pt x="1812554" y="743084"/>
                </a:cubicBezTo>
                <a:cubicBezTo>
                  <a:pt x="1812803" y="743457"/>
                  <a:pt x="1813238" y="743581"/>
                  <a:pt x="1813611" y="743333"/>
                </a:cubicBezTo>
                <a:moveTo>
                  <a:pt x="1901592" y="751975"/>
                </a:moveTo>
                <a:cubicBezTo>
                  <a:pt x="1902773" y="752286"/>
                  <a:pt x="1904017" y="752535"/>
                  <a:pt x="1905198" y="752970"/>
                </a:cubicBezTo>
                <a:cubicBezTo>
                  <a:pt x="1905198" y="752970"/>
                  <a:pt x="1905261" y="752970"/>
                  <a:pt x="1905323" y="752970"/>
                </a:cubicBezTo>
                <a:cubicBezTo>
                  <a:pt x="1905510" y="752970"/>
                  <a:pt x="1905696" y="752846"/>
                  <a:pt x="1905758" y="752659"/>
                </a:cubicBezTo>
                <a:cubicBezTo>
                  <a:pt x="1905820" y="752411"/>
                  <a:pt x="1905758" y="752162"/>
                  <a:pt x="1905447" y="752100"/>
                </a:cubicBezTo>
                <a:cubicBezTo>
                  <a:pt x="1904203" y="751727"/>
                  <a:pt x="1902960" y="751416"/>
                  <a:pt x="1901778" y="751105"/>
                </a:cubicBezTo>
                <a:cubicBezTo>
                  <a:pt x="1900846" y="750856"/>
                  <a:pt x="1899914" y="750670"/>
                  <a:pt x="1899043" y="750421"/>
                </a:cubicBezTo>
                <a:cubicBezTo>
                  <a:pt x="1898794" y="750359"/>
                  <a:pt x="1898546" y="750483"/>
                  <a:pt x="1898484" y="750732"/>
                </a:cubicBezTo>
                <a:cubicBezTo>
                  <a:pt x="1898421" y="750981"/>
                  <a:pt x="1898546" y="751229"/>
                  <a:pt x="1898794" y="751291"/>
                </a:cubicBezTo>
                <a:cubicBezTo>
                  <a:pt x="1899727" y="751540"/>
                  <a:pt x="1900660" y="751789"/>
                  <a:pt x="1901592" y="751975"/>
                </a:cubicBezTo>
                <a:moveTo>
                  <a:pt x="2311280" y="761924"/>
                </a:moveTo>
                <a:cubicBezTo>
                  <a:pt x="2311280" y="761924"/>
                  <a:pt x="2311403" y="761924"/>
                  <a:pt x="2311466" y="761924"/>
                </a:cubicBezTo>
                <a:cubicBezTo>
                  <a:pt x="2311652" y="761924"/>
                  <a:pt x="2311901" y="761799"/>
                  <a:pt x="2311963" y="761613"/>
                </a:cubicBezTo>
                <a:cubicBezTo>
                  <a:pt x="2312461" y="760183"/>
                  <a:pt x="2312834" y="758628"/>
                  <a:pt x="2313144" y="757136"/>
                </a:cubicBezTo>
                <a:cubicBezTo>
                  <a:pt x="2313518" y="755395"/>
                  <a:pt x="2313891" y="753779"/>
                  <a:pt x="2314451" y="752411"/>
                </a:cubicBezTo>
                <a:cubicBezTo>
                  <a:pt x="2314574" y="752162"/>
                  <a:pt x="2314451" y="751851"/>
                  <a:pt x="2314202" y="751727"/>
                </a:cubicBezTo>
                <a:cubicBezTo>
                  <a:pt x="2313953" y="751602"/>
                  <a:pt x="2313642" y="751727"/>
                  <a:pt x="2313518" y="751975"/>
                </a:cubicBezTo>
                <a:cubicBezTo>
                  <a:pt x="2312896" y="753406"/>
                  <a:pt x="2312523" y="755209"/>
                  <a:pt x="2312149" y="756887"/>
                </a:cubicBezTo>
                <a:cubicBezTo>
                  <a:pt x="2311839" y="758380"/>
                  <a:pt x="2311466" y="759872"/>
                  <a:pt x="2311031" y="761240"/>
                </a:cubicBezTo>
                <a:cubicBezTo>
                  <a:pt x="2310906" y="761489"/>
                  <a:pt x="2311031" y="761799"/>
                  <a:pt x="2311342" y="761862"/>
                </a:cubicBezTo>
                <a:moveTo>
                  <a:pt x="1877405" y="759002"/>
                </a:moveTo>
                <a:cubicBezTo>
                  <a:pt x="1877405" y="759002"/>
                  <a:pt x="1877405" y="759002"/>
                  <a:pt x="1877468" y="759002"/>
                </a:cubicBezTo>
                <a:cubicBezTo>
                  <a:pt x="1879519" y="759685"/>
                  <a:pt x="1881695" y="760307"/>
                  <a:pt x="1884369" y="760369"/>
                </a:cubicBezTo>
                <a:lnTo>
                  <a:pt x="1884369" y="760369"/>
                </a:lnTo>
                <a:cubicBezTo>
                  <a:pt x="1887042" y="763540"/>
                  <a:pt x="1889841" y="758131"/>
                  <a:pt x="1884929" y="758691"/>
                </a:cubicBezTo>
                <a:lnTo>
                  <a:pt x="1884866" y="758691"/>
                </a:lnTo>
                <a:cubicBezTo>
                  <a:pt x="1881011" y="757385"/>
                  <a:pt x="1882069" y="756328"/>
                  <a:pt x="1877343" y="756950"/>
                </a:cubicBezTo>
                <a:cubicBezTo>
                  <a:pt x="1873613" y="755768"/>
                  <a:pt x="1869758" y="755022"/>
                  <a:pt x="1866089" y="754276"/>
                </a:cubicBezTo>
                <a:cubicBezTo>
                  <a:pt x="1863291" y="753716"/>
                  <a:pt x="1860369" y="753157"/>
                  <a:pt x="1857570" y="752411"/>
                </a:cubicBezTo>
                <a:cubicBezTo>
                  <a:pt x="1857011" y="752286"/>
                  <a:pt x="1856514" y="752597"/>
                  <a:pt x="1856389" y="753095"/>
                </a:cubicBezTo>
                <a:cubicBezTo>
                  <a:pt x="1856265" y="753592"/>
                  <a:pt x="1856576" y="754152"/>
                  <a:pt x="1857073" y="754338"/>
                </a:cubicBezTo>
                <a:cubicBezTo>
                  <a:pt x="1859933" y="755084"/>
                  <a:pt x="1862856" y="755706"/>
                  <a:pt x="1865716" y="756266"/>
                </a:cubicBezTo>
                <a:cubicBezTo>
                  <a:pt x="1869509" y="757012"/>
                  <a:pt x="1873364" y="757758"/>
                  <a:pt x="1877094" y="759002"/>
                </a:cubicBezTo>
                <a:cubicBezTo>
                  <a:pt x="1877219" y="759002"/>
                  <a:pt x="1877281" y="759002"/>
                  <a:pt x="1877405" y="759002"/>
                </a:cubicBezTo>
                <a:moveTo>
                  <a:pt x="2287901" y="762794"/>
                </a:moveTo>
                <a:cubicBezTo>
                  <a:pt x="2287901" y="762794"/>
                  <a:pt x="2287901" y="762794"/>
                  <a:pt x="2287963" y="762794"/>
                </a:cubicBezTo>
                <a:cubicBezTo>
                  <a:pt x="2288211" y="762794"/>
                  <a:pt x="2288460" y="762608"/>
                  <a:pt x="2288522" y="762297"/>
                </a:cubicBezTo>
                <a:cubicBezTo>
                  <a:pt x="2288709" y="761116"/>
                  <a:pt x="2289020" y="759996"/>
                  <a:pt x="2289331" y="758877"/>
                </a:cubicBezTo>
                <a:cubicBezTo>
                  <a:pt x="2289703" y="757571"/>
                  <a:pt x="2290077" y="756204"/>
                  <a:pt x="2290201" y="754711"/>
                </a:cubicBezTo>
                <a:cubicBezTo>
                  <a:pt x="2290201" y="754400"/>
                  <a:pt x="2290015" y="754152"/>
                  <a:pt x="2289703" y="754089"/>
                </a:cubicBezTo>
                <a:cubicBezTo>
                  <a:pt x="2289393" y="754089"/>
                  <a:pt x="2289144" y="754276"/>
                  <a:pt x="2289082" y="754587"/>
                </a:cubicBezTo>
                <a:cubicBezTo>
                  <a:pt x="2288957" y="755955"/>
                  <a:pt x="2288585" y="757198"/>
                  <a:pt x="2288211" y="758504"/>
                </a:cubicBezTo>
                <a:cubicBezTo>
                  <a:pt x="2287901" y="759623"/>
                  <a:pt x="2287590" y="760805"/>
                  <a:pt x="2287403" y="762110"/>
                </a:cubicBezTo>
                <a:cubicBezTo>
                  <a:pt x="2287403" y="762421"/>
                  <a:pt x="2287590" y="762670"/>
                  <a:pt x="2287901" y="762732"/>
                </a:cubicBezTo>
                <a:moveTo>
                  <a:pt x="1887416" y="767458"/>
                </a:moveTo>
                <a:cubicBezTo>
                  <a:pt x="1887416" y="767458"/>
                  <a:pt x="1887416" y="767458"/>
                  <a:pt x="1887478" y="767458"/>
                </a:cubicBezTo>
                <a:cubicBezTo>
                  <a:pt x="1887665" y="767458"/>
                  <a:pt x="1887851" y="767333"/>
                  <a:pt x="1887913" y="767085"/>
                </a:cubicBezTo>
                <a:cubicBezTo>
                  <a:pt x="1887913" y="766836"/>
                  <a:pt x="1887789" y="766649"/>
                  <a:pt x="1887540" y="766587"/>
                </a:cubicBezTo>
                <a:cubicBezTo>
                  <a:pt x="1886483" y="766401"/>
                  <a:pt x="1885488" y="766214"/>
                  <a:pt x="1884494" y="766028"/>
                </a:cubicBezTo>
                <a:cubicBezTo>
                  <a:pt x="1883499" y="765841"/>
                  <a:pt x="1882566" y="765655"/>
                  <a:pt x="1881571" y="765468"/>
                </a:cubicBezTo>
                <a:lnTo>
                  <a:pt x="1881571" y="765281"/>
                </a:lnTo>
                <a:cubicBezTo>
                  <a:pt x="1880452" y="763851"/>
                  <a:pt x="1877778" y="763914"/>
                  <a:pt x="1875540" y="763603"/>
                </a:cubicBezTo>
                <a:cubicBezTo>
                  <a:pt x="1875540" y="764597"/>
                  <a:pt x="1875415" y="765344"/>
                  <a:pt x="1874980" y="765841"/>
                </a:cubicBezTo>
                <a:cubicBezTo>
                  <a:pt x="1877592" y="766276"/>
                  <a:pt x="1878898" y="767520"/>
                  <a:pt x="1881695" y="766401"/>
                </a:cubicBezTo>
                <a:lnTo>
                  <a:pt x="1881695" y="766401"/>
                </a:lnTo>
                <a:cubicBezTo>
                  <a:pt x="1882628" y="766463"/>
                  <a:pt x="1883561" y="766649"/>
                  <a:pt x="1884431" y="766836"/>
                </a:cubicBezTo>
                <a:cubicBezTo>
                  <a:pt x="1885426" y="767022"/>
                  <a:pt x="1886483" y="767209"/>
                  <a:pt x="1887540" y="767395"/>
                </a:cubicBezTo>
                <a:moveTo>
                  <a:pt x="1905882" y="770318"/>
                </a:moveTo>
                <a:cubicBezTo>
                  <a:pt x="1905572" y="770318"/>
                  <a:pt x="1905323" y="770567"/>
                  <a:pt x="1905323" y="770940"/>
                </a:cubicBezTo>
                <a:cubicBezTo>
                  <a:pt x="1905323" y="771313"/>
                  <a:pt x="1905572" y="771499"/>
                  <a:pt x="1905882" y="771499"/>
                </a:cubicBezTo>
                <a:lnTo>
                  <a:pt x="1907561" y="771499"/>
                </a:lnTo>
                <a:cubicBezTo>
                  <a:pt x="1907872" y="771499"/>
                  <a:pt x="1908121" y="771250"/>
                  <a:pt x="1908121" y="770940"/>
                </a:cubicBezTo>
                <a:cubicBezTo>
                  <a:pt x="1908121" y="770629"/>
                  <a:pt x="1907872" y="770318"/>
                  <a:pt x="1907561" y="770318"/>
                </a:cubicBezTo>
                <a:lnTo>
                  <a:pt x="1905882" y="770318"/>
                </a:lnTo>
                <a:close/>
                <a:moveTo>
                  <a:pt x="1926028" y="775789"/>
                </a:moveTo>
                <a:lnTo>
                  <a:pt x="1926214" y="775789"/>
                </a:lnTo>
                <a:cubicBezTo>
                  <a:pt x="1926712" y="775976"/>
                  <a:pt x="1927520" y="775976"/>
                  <a:pt x="1928328" y="775976"/>
                </a:cubicBezTo>
                <a:lnTo>
                  <a:pt x="1928826" y="775976"/>
                </a:lnTo>
                <a:cubicBezTo>
                  <a:pt x="1928826" y="775976"/>
                  <a:pt x="1928826" y="775976"/>
                  <a:pt x="1928826" y="775976"/>
                </a:cubicBezTo>
                <a:cubicBezTo>
                  <a:pt x="1929137" y="775976"/>
                  <a:pt x="1929386" y="775727"/>
                  <a:pt x="1929448" y="775416"/>
                </a:cubicBezTo>
                <a:cubicBezTo>
                  <a:pt x="1929448" y="775105"/>
                  <a:pt x="1929199" y="774795"/>
                  <a:pt x="1928888" y="774795"/>
                </a:cubicBezTo>
                <a:lnTo>
                  <a:pt x="1928391" y="774795"/>
                </a:lnTo>
                <a:cubicBezTo>
                  <a:pt x="1927831" y="774795"/>
                  <a:pt x="1927210" y="774795"/>
                  <a:pt x="1926774" y="774670"/>
                </a:cubicBezTo>
                <a:cubicBezTo>
                  <a:pt x="1926649" y="774546"/>
                  <a:pt x="1926588" y="774484"/>
                  <a:pt x="1926463" y="774359"/>
                </a:cubicBezTo>
                <a:cubicBezTo>
                  <a:pt x="1926214" y="774111"/>
                  <a:pt x="1925842" y="774111"/>
                  <a:pt x="1925593" y="774359"/>
                </a:cubicBezTo>
                <a:cubicBezTo>
                  <a:pt x="1925344" y="774608"/>
                  <a:pt x="1925344" y="774981"/>
                  <a:pt x="1925593" y="775230"/>
                </a:cubicBezTo>
                <a:cubicBezTo>
                  <a:pt x="1925717" y="775354"/>
                  <a:pt x="1925780" y="775479"/>
                  <a:pt x="1925903" y="775603"/>
                </a:cubicBezTo>
                <a:lnTo>
                  <a:pt x="1926028" y="775727"/>
                </a:lnTo>
                <a:close/>
                <a:moveTo>
                  <a:pt x="2349829" y="778774"/>
                </a:moveTo>
                <a:cubicBezTo>
                  <a:pt x="2349394" y="778712"/>
                  <a:pt x="2348959" y="778960"/>
                  <a:pt x="2348896" y="779396"/>
                </a:cubicBezTo>
                <a:lnTo>
                  <a:pt x="2347964" y="784059"/>
                </a:lnTo>
                <a:cubicBezTo>
                  <a:pt x="2344855" y="799790"/>
                  <a:pt x="2341622" y="816080"/>
                  <a:pt x="2338015" y="831563"/>
                </a:cubicBezTo>
                <a:cubicBezTo>
                  <a:pt x="2337891" y="831998"/>
                  <a:pt x="2338202" y="832433"/>
                  <a:pt x="2338637" y="832557"/>
                </a:cubicBezTo>
                <a:cubicBezTo>
                  <a:pt x="2338699" y="832557"/>
                  <a:pt x="2338761" y="832557"/>
                  <a:pt x="2338824" y="832557"/>
                </a:cubicBezTo>
                <a:cubicBezTo>
                  <a:pt x="2339197" y="832557"/>
                  <a:pt x="2339508" y="832309"/>
                  <a:pt x="2339632" y="831936"/>
                </a:cubicBezTo>
                <a:cubicBezTo>
                  <a:pt x="2343300" y="816454"/>
                  <a:pt x="2346471" y="800163"/>
                  <a:pt x="2349580" y="784370"/>
                </a:cubicBezTo>
                <a:lnTo>
                  <a:pt x="2350513" y="779707"/>
                </a:lnTo>
                <a:cubicBezTo>
                  <a:pt x="2350575" y="779271"/>
                  <a:pt x="2350326" y="778836"/>
                  <a:pt x="2349891" y="778774"/>
                </a:cubicBezTo>
                <a:moveTo>
                  <a:pt x="1938401" y="778525"/>
                </a:moveTo>
                <a:cubicBezTo>
                  <a:pt x="1940142" y="779023"/>
                  <a:pt x="1941946" y="779520"/>
                  <a:pt x="1943748" y="779831"/>
                </a:cubicBezTo>
                <a:cubicBezTo>
                  <a:pt x="1943748" y="779831"/>
                  <a:pt x="1943810" y="779831"/>
                  <a:pt x="1943873" y="779831"/>
                </a:cubicBezTo>
                <a:cubicBezTo>
                  <a:pt x="1944122" y="779831"/>
                  <a:pt x="1944371" y="779644"/>
                  <a:pt x="1944433" y="779396"/>
                </a:cubicBezTo>
                <a:cubicBezTo>
                  <a:pt x="1944433" y="779085"/>
                  <a:pt x="1944308" y="778774"/>
                  <a:pt x="1943997" y="778774"/>
                </a:cubicBezTo>
                <a:cubicBezTo>
                  <a:pt x="1942256" y="778463"/>
                  <a:pt x="1940516" y="777966"/>
                  <a:pt x="1938774" y="777468"/>
                </a:cubicBezTo>
                <a:lnTo>
                  <a:pt x="1938463" y="777468"/>
                </a:lnTo>
                <a:cubicBezTo>
                  <a:pt x="1938463" y="777468"/>
                  <a:pt x="1937842" y="777468"/>
                  <a:pt x="1937779" y="777779"/>
                </a:cubicBezTo>
                <a:cubicBezTo>
                  <a:pt x="1937717" y="778090"/>
                  <a:pt x="1937842" y="778401"/>
                  <a:pt x="1938153" y="778463"/>
                </a:cubicBezTo>
                <a:lnTo>
                  <a:pt x="1938463" y="778463"/>
                </a:lnTo>
                <a:close/>
                <a:moveTo>
                  <a:pt x="1358286" y="799541"/>
                </a:moveTo>
                <a:cubicBezTo>
                  <a:pt x="1358286" y="799541"/>
                  <a:pt x="1358534" y="799479"/>
                  <a:pt x="1358659" y="799355"/>
                </a:cubicBezTo>
                <a:cubicBezTo>
                  <a:pt x="1359281" y="798360"/>
                  <a:pt x="1359281" y="797178"/>
                  <a:pt x="1359281" y="796121"/>
                </a:cubicBezTo>
                <a:lnTo>
                  <a:pt x="1359281" y="795811"/>
                </a:lnTo>
                <a:cubicBezTo>
                  <a:pt x="1359281" y="795811"/>
                  <a:pt x="1359095" y="795375"/>
                  <a:pt x="1358846" y="795375"/>
                </a:cubicBezTo>
                <a:cubicBezTo>
                  <a:pt x="1358597" y="795375"/>
                  <a:pt x="1358411" y="795562"/>
                  <a:pt x="1358411" y="795811"/>
                </a:cubicBezTo>
                <a:lnTo>
                  <a:pt x="1358411" y="796184"/>
                </a:lnTo>
                <a:cubicBezTo>
                  <a:pt x="1358411" y="797178"/>
                  <a:pt x="1358411" y="798173"/>
                  <a:pt x="1357913" y="798919"/>
                </a:cubicBezTo>
                <a:cubicBezTo>
                  <a:pt x="1357788" y="799106"/>
                  <a:pt x="1357851" y="799355"/>
                  <a:pt x="1358037" y="799479"/>
                </a:cubicBezTo>
                <a:cubicBezTo>
                  <a:pt x="1358100" y="799479"/>
                  <a:pt x="1358162" y="799541"/>
                  <a:pt x="1358286" y="799541"/>
                </a:cubicBezTo>
                <a:moveTo>
                  <a:pt x="2338389" y="835915"/>
                </a:moveTo>
                <a:cubicBezTo>
                  <a:pt x="2338015" y="835853"/>
                  <a:pt x="2337705" y="836039"/>
                  <a:pt x="2337643" y="836412"/>
                </a:cubicBezTo>
                <a:cubicBezTo>
                  <a:pt x="2334472" y="850838"/>
                  <a:pt x="2331673" y="865574"/>
                  <a:pt x="2329062" y="879750"/>
                </a:cubicBezTo>
                <a:cubicBezTo>
                  <a:pt x="2327818" y="886217"/>
                  <a:pt x="2326637" y="892683"/>
                  <a:pt x="2325393" y="899212"/>
                </a:cubicBezTo>
                <a:cubicBezTo>
                  <a:pt x="2325332" y="899522"/>
                  <a:pt x="2325580" y="899833"/>
                  <a:pt x="2325891" y="899958"/>
                </a:cubicBezTo>
                <a:cubicBezTo>
                  <a:pt x="2325891" y="899958"/>
                  <a:pt x="2325953" y="899958"/>
                  <a:pt x="2326016" y="899958"/>
                </a:cubicBezTo>
                <a:cubicBezTo>
                  <a:pt x="2326326" y="899958"/>
                  <a:pt x="2326575" y="899771"/>
                  <a:pt x="2326637" y="899460"/>
                </a:cubicBezTo>
                <a:cubicBezTo>
                  <a:pt x="2327880" y="892932"/>
                  <a:pt x="2329124" y="886465"/>
                  <a:pt x="2330305" y="879999"/>
                </a:cubicBezTo>
                <a:cubicBezTo>
                  <a:pt x="2332979" y="865822"/>
                  <a:pt x="2335715" y="851086"/>
                  <a:pt x="2338886" y="836661"/>
                </a:cubicBezTo>
                <a:cubicBezTo>
                  <a:pt x="2338948" y="836350"/>
                  <a:pt x="2338761" y="835977"/>
                  <a:pt x="2338451" y="835915"/>
                </a:cubicBezTo>
                <a:moveTo>
                  <a:pt x="1355240" y="944290"/>
                </a:moveTo>
                <a:cubicBezTo>
                  <a:pt x="1355240" y="943979"/>
                  <a:pt x="1354991" y="943669"/>
                  <a:pt x="1354679" y="943606"/>
                </a:cubicBezTo>
                <a:cubicBezTo>
                  <a:pt x="1354369" y="943606"/>
                  <a:pt x="1354058" y="943855"/>
                  <a:pt x="1353996" y="944166"/>
                </a:cubicBezTo>
                <a:cubicBezTo>
                  <a:pt x="1353374" y="952995"/>
                  <a:pt x="1353001" y="962384"/>
                  <a:pt x="1355675" y="971710"/>
                </a:cubicBezTo>
                <a:cubicBezTo>
                  <a:pt x="1355737" y="971959"/>
                  <a:pt x="1355986" y="972146"/>
                  <a:pt x="1356296" y="972146"/>
                </a:cubicBezTo>
                <a:cubicBezTo>
                  <a:pt x="1356296" y="972146"/>
                  <a:pt x="1356421" y="972146"/>
                  <a:pt x="1356483" y="972146"/>
                </a:cubicBezTo>
                <a:cubicBezTo>
                  <a:pt x="1356794" y="972021"/>
                  <a:pt x="1356980" y="971710"/>
                  <a:pt x="1356919" y="971400"/>
                </a:cubicBezTo>
                <a:cubicBezTo>
                  <a:pt x="1354307" y="962197"/>
                  <a:pt x="1354679" y="952995"/>
                  <a:pt x="1355240" y="944290"/>
                </a:cubicBezTo>
                <a:moveTo>
                  <a:pt x="478227" y="804453"/>
                </a:moveTo>
                <a:cubicBezTo>
                  <a:pt x="477605" y="806070"/>
                  <a:pt x="475864" y="806505"/>
                  <a:pt x="475989" y="808868"/>
                </a:cubicBezTo>
                <a:cubicBezTo>
                  <a:pt x="476984" y="808868"/>
                  <a:pt x="477730" y="809054"/>
                  <a:pt x="478227" y="809427"/>
                </a:cubicBezTo>
                <a:cubicBezTo>
                  <a:pt x="478040" y="807562"/>
                  <a:pt x="480901" y="805510"/>
                  <a:pt x="478227" y="804453"/>
                </a:cubicBezTo>
                <a:moveTo>
                  <a:pt x="2786812" y="480322"/>
                </a:moveTo>
                <a:cubicBezTo>
                  <a:pt x="2791662" y="475597"/>
                  <a:pt x="2796387" y="470560"/>
                  <a:pt x="2801611" y="466146"/>
                </a:cubicBezTo>
                <a:lnTo>
                  <a:pt x="2801611" y="466643"/>
                </a:lnTo>
                <a:cubicBezTo>
                  <a:pt x="2801299" y="466954"/>
                  <a:pt x="2800989" y="467265"/>
                  <a:pt x="2800740" y="467638"/>
                </a:cubicBezTo>
                <a:cubicBezTo>
                  <a:pt x="2800367" y="468198"/>
                  <a:pt x="2800056" y="468633"/>
                  <a:pt x="2799558" y="468819"/>
                </a:cubicBezTo>
                <a:cubicBezTo>
                  <a:pt x="2799372" y="468882"/>
                  <a:pt x="2799248" y="469130"/>
                  <a:pt x="2799310" y="469317"/>
                </a:cubicBezTo>
                <a:cubicBezTo>
                  <a:pt x="2799310" y="469503"/>
                  <a:pt x="2799496" y="469566"/>
                  <a:pt x="2799683" y="469566"/>
                </a:cubicBezTo>
                <a:cubicBezTo>
                  <a:pt x="2799683" y="469566"/>
                  <a:pt x="2799745" y="469566"/>
                  <a:pt x="2799807" y="469566"/>
                </a:cubicBezTo>
                <a:cubicBezTo>
                  <a:pt x="2800615" y="469317"/>
                  <a:pt x="2801050" y="468695"/>
                  <a:pt x="2801424" y="468073"/>
                </a:cubicBezTo>
                <a:cubicBezTo>
                  <a:pt x="2801673" y="467700"/>
                  <a:pt x="2801921" y="467389"/>
                  <a:pt x="2802170" y="467141"/>
                </a:cubicBezTo>
                <a:lnTo>
                  <a:pt x="2802170" y="467141"/>
                </a:lnTo>
                <a:cubicBezTo>
                  <a:pt x="2802170" y="467141"/>
                  <a:pt x="2802170" y="467141"/>
                  <a:pt x="2802170" y="467141"/>
                </a:cubicBezTo>
                <a:cubicBezTo>
                  <a:pt x="2802232" y="467141"/>
                  <a:pt x="2802294" y="467016"/>
                  <a:pt x="2802357" y="467016"/>
                </a:cubicBezTo>
                <a:cubicBezTo>
                  <a:pt x="2802419" y="467016"/>
                  <a:pt x="2802481" y="466892"/>
                  <a:pt x="2802543" y="466768"/>
                </a:cubicBezTo>
                <a:cubicBezTo>
                  <a:pt x="2805652" y="463223"/>
                  <a:pt x="2808823" y="459866"/>
                  <a:pt x="2811683" y="456011"/>
                </a:cubicBezTo>
                <a:lnTo>
                  <a:pt x="2811559" y="456011"/>
                </a:lnTo>
                <a:cubicBezTo>
                  <a:pt x="2811559" y="456011"/>
                  <a:pt x="2811994" y="455451"/>
                  <a:pt x="2812243" y="455140"/>
                </a:cubicBezTo>
                <a:cubicBezTo>
                  <a:pt x="2812554" y="454767"/>
                  <a:pt x="2812926" y="454394"/>
                  <a:pt x="2813175" y="453897"/>
                </a:cubicBezTo>
                <a:cubicBezTo>
                  <a:pt x="2813175" y="453897"/>
                  <a:pt x="2813175" y="453897"/>
                  <a:pt x="2813175" y="453897"/>
                </a:cubicBezTo>
                <a:cubicBezTo>
                  <a:pt x="2814792" y="451410"/>
                  <a:pt x="2817839" y="450291"/>
                  <a:pt x="2816781" y="446498"/>
                </a:cubicBezTo>
                <a:cubicBezTo>
                  <a:pt x="2823745" y="440591"/>
                  <a:pt x="2826544" y="430642"/>
                  <a:pt x="2832947" y="424238"/>
                </a:cubicBezTo>
                <a:lnTo>
                  <a:pt x="2832947" y="424052"/>
                </a:lnTo>
                <a:cubicBezTo>
                  <a:pt x="2832947" y="424052"/>
                  <a:pt x="2833445" y="424176"/>
                  <a:pt x="2833694" y="424238"/>
                </a:cubicBezTo>
                <a:lnTo>
                  <a:pt x="2834005" y="424238"/>
                </a:lnTo>
                <a:cubicBezTo>
                  <a:pt x="2834005" y="424238"/>
                  <a:pt x="2834067" y="424238"/>
                  <a:pt x="2834129" y="424238"/>
                </a:cubicBezTo>
                <a:cubicBezTo>
                  <a:pt x="2834440" y="424238"/>
                  <a:pt x="2834689" y="424052"/>
                  <a:pt x="2834689" y="423741"/>
                </a:cubicBezTo>
                <a:cubicBezTo>
                  <a:pt x="2834689" y="423430"/>
                  <a:pt x="2834502" y="423119"/>
                  <a:pt x="2834191" y="423057"/>
                </a:cubicBezTo>
                <a:lnTo>
                  <a:pt x="2833880" y="423057"/>
                </a:lnTo>
                <a:cubicBezTo>
                  <a:pt x="2833880" y="423057"/>
                  <a:pt x="2833632" y="422932"/>
                  <a:pt x="2833570" y="422932"/>
                </a:cubicBezTo>
                <a:lnTo>
                  <a:pt x="2833570" y="422497"/>
                </a:lnTo>
                <a:cubicBezTo>
                  <a:pt x="2838481" y="416777"/>
                  <a:pt x="2844948" y="409875"/>
                  <a:pt x="2845819" y="401854"/>
                </a:cubicBezTo>
                <a:cubicBezTo>
                  <a:pt x="2850295" y="397440"/>
                  <a:pt x="2852036" y="390911"/>
                  <a:pt x="2854212" y="385191"/>
                </a:cubicBezTo>
                <a:cubicBezTo>
                  <a:pt x="2856575" y="378849"/>
                  <a:pt x="2858751" y="372569"/>
                  <a:pt x="2860927" y="366164"/>
                </a:cubicBezTo>
                <a:cubicBezTo>
                  <a:pt x="2867518" y="346641"/>
                  <a:pt x="2873861" y="321645"/>
                  <a:pt x="2870441" y="295282"/>
                </a:cubicBezTo>
                <a:cubicBezTo>
                  <a:pt x="2868327" y="279178"/>
                  <a:pt x="2862980" y="261768"/>
                  <a:pt x="2858689" y="245043"/>
                </a:cubicBezTo>
                <a:cubicBezTo>
                  <a:pt x="2854275" y="228006"/>
                  <a:pt x="2851352" y="210970"/>
                  <a:pt x="2845259" y="196482"/>
                </a:cubicBezTo>
                <a:cubicBezTo>
                  <a:pt x="2837363" y="177829"/>
                  <a:pt x="2826792" y="162720"/>
                  <a:pt x="2813984" y="150222"/>
                </a:cubicBezTo>
                <a:cubicBezTo>
                  <a:pt x="2806149" y="142450"/>
                  <a:pt x="2797320" y="134678"/>
                  <a:pt x="2788304" y="128957"/>
                </a:cubicBezTo>
                <a:cubicBezTo>
                  <a:pt x="2781776" y="121745"/>
                  <a:pt x="2770460" y="116335"/>
                  <a:pt x="2761506" y="112232"/>
                </a:cubicBezTo>
                <a:cubicBezTo>
                  <a:pt x="2755972" y="109745"/>
                  <a:pt x="2748760" y="106511"/>
                  <a:pt x="2740863" y="107195"/>
                </a:cubicBezTo>
                <a:cubicBezTo>
                  <a:pt x="2732469" y="97371"/>
                  <a:pt x="2715556" y="95382"/>
                  <a:pt x="2701256" y="91091"/>
                </a:cubicBezTo>
                <a:cubicBezTo>
                  <a:pt x="2696717" y="89661"/>
                  <a:pt x="2689753" y="87485"/>
                  <a:pt x="2685090" y="87112"/>
                </a:cubicBezTo>
                <a:cubicBezTo>
                  <a:pt x="2682229" y="86926"/>
                  <a:pt x="2679370" y="87858"/>
                  <a:pt x="2676696" y="87672"/>
                </a:cubicBezTo>
                <a:cubicBezTo>
                  <a:pt x="2664634" y="86926"/>
                  <a:pt x="2652011" y="85309"/>
                  <a:pt x="2639825" y="84874"/>
                </a:cubicBezTo>
                <a:cubicBezTo>
                  <a:pt x="2636654" y="82138"/>
                  <a:pt x="2632550" y="83692"/>
                  <a:pt x="2628633" y="83817"/>
                </a:cubicBezTo>
                <a:cubicBezTo>
                  <a:pt x="2618187" y="84065"/>
                  <a:pt x="2607679" y="84376"/>
                  <a:pt x="2596798" y="84874"/>
                </a:cubicBezTo>
                <a:cubicBezTo>
                  <a:pt x="2587223" y="85371"/>
                  <a:pt x="2577772" y="86615"/>
                  <a:pt x="2568321" y="87112"/>
                </a:cubicBezTo>
                <a:cubicBezTo>
                  <a:pt x="2561544" y="87547"/>
                  <a:pt x="2554828" y="89350"/>
                  <a:pt x="2548797" y="89413"/>
                </a:cubicBezTo>
                <a:cubicBezTo>
                  <a:pt x="2538911" y="89413"/>
                  <a:pt x="2530455" y="92024"/>
                  <a:pt x="2521998" y="93268"/>
                </a:cubicBezTo>
                <a:cubicBezTo>
                  <a:pt x="2520320" y="93579"/>
                  <a:pt x="2518517" y="93019"/>
                  <a:pt x="2516962" y="93268"/>
                </a:cubicBezTo>
                <a:cubicBezTo>
                  <a:pt x="2513232" y="93952"/>
                  <a:pt x="2509501" y="95755"/>
                  <a:pt x="2505770" y="96625"/>
                </a:cubicBezTo>
                <a:cubicBezTo>
                  <a:pt x="2497066" y="98677"/>
                  <a:pt x="2489231" y="100294"/>
                  <a:pt x="2481770" y="102843"/>
                </a:cubicBezTo>
                <a:cubicBezTo>
                  <a:pt x="2478101" y="104087"/>
                  <a:pt x="2474868" y="106263"/>
                  <a:pt x="2471137" y="107258"/>
                </a:cubicBezTo>
                <a:cubicBezTo>
                  <a:pt x="2469334" y="107817"/>
                  <a:pt x="2467220" y="107382"/>
                  <a:pt x="2465541" y="107817"/>
                </a:cubicBezTo>
                <a:cubicBezTo>
                  <a:pt x="2461998" y="108812"/>
                  <a:pt x="2458764" y="111175"/>
                  <a:pt x="2455469" y="112294"/>
                </a:cubicBezTo>
                <a:cubicBezTo>
                  <a:pt x="2441914" y="116895"/>
                  <a:pt x="2428608" y="120253"/>
                  <a:pt x="2417478" y="126346"/>
                </a:cubicBezTo>
                <a:cubicBezTo>
                  <a:pt x="2404172" y="129144"/>
                  <a:pt x="2394846" y="136108"/>
                  <a:pt x="2382286" y="139714"/>
                </a:cubicBezTo>
                <a:cubicBezTo>
                  <a:pt x="2374327" y="146243"/>
                  <a:pt x="2362451" y="148916"/>
                  <a:pt x="2354368" y="155321"/>
                </a:cubicBezTo>
                <a:cubicBezTo>
                  <a:pt x="2349332" y="156316"/>
                  <a:pt x="2347342" y="159051"/>
                  <a:pt x="2343736" y="161414"/>
                </a:cubicBezTo>
                <a:cubicBezTo>
                  <a:pt x="2341311" y="163031"/>
                  <a:pt x="2338451" y="164336"/>
                  <a:pt x="2335902" y="165953"/>
                </a:cubicBezTo>
                <a:cubicBezTo>
                  <a:pt x="2325518" y="172357"/>
                  <a:pt x="2315632" y="178886"/>
                  <a:pt x="2305746" y="184855"/>
                </a:cubicBezTo>
                <a:cubicBezTo>
                  <a:pt x="2300584" y="188026"/>
                  <a:pt x="2296544" y="192130"/>
                  <a:pt x="2291818" y="195487"/>
                </a:cubicBezTo>
                <a:cubicBezTo>
                  <a:pt x="2290698" y="196233"/>
                  <a:pt x="2289206" y="196296"/>
                  <a:pt x="2287901" y="197166"/>
                </a:cubicBezTo>
                <a:cubicBezTo>
                  <a:pt x="2285600" y="198658"/>
                  <a:pt x="2283672" y="201394"/>
                  <a:pt x="2281185" y="203260"/>
                </a:cubicBezTo>
                <a:cubicBezTo>
                  <a:pt x="2273413" y="209166"/>
                  <a:pt x="2266014" y="214638"/>
                  <a:pt x="2258864" y="220545"/>
                </a:cubicBezTo>
                <a:cubicBezTo>
                  <a:pt x="2251403" y="226825"/>
                  <a:pt x="2245185" y="233167"/>
                  <a:pt x="2238780" y="239509"/>
                </a:cubicBezTo>
                <a:cubicBezTo>
                  <a:pt x="2232873" y="245416"/>
                  <a:pt x="2227153" y="251260"/>
                  <a:pt x="2222615" y="257354"/>
                </a:cubicBezTo>
                <a:cubicBezTo>
                  <a:pt x="2221868" y="259654"/>
                  <a:pt x="2223858" y="259157"/>
                  <a:pt x="2223733" y="260711"/>
                </a:cubicBezTo>
                <a:cubicBezTo>
                  <a:pt x="2213910" y="272401"/>
                  <a:pt x="2201971" y="281790"/>
                  <a:pt x="2193577" y="294847"/>
                </a:cubicBezTo>
                <a:cubicBezTo>
                  <a:pt x="2193764" y="297023"/>
                  <a:pt x="2195319" y="294412"/>
                  <a:pt x="2195816" y="295904"/>
                </a:cubicBezTo>
                <a:cubicBezTo>
                  <a:pt x="2190220" y="303800"/>
                  <a:pt x="2184997" y="311697"/>
                  <a:pt x="2179650" y="319407"/>
                </a:cubicBezTo>
                <a:cubicBezTo>
                  <a:pt x="2174240" y="327055"/>
                  <a:pt x="2167525" y="334330"/>
                  <a:pt x="2165163" y="344464"/>
                </a:cubicBezTo>
                <a:cubicBezTo>
                  <a:pt x="2161121" y="349377"/>
                  <a:pt x="2159193" y="356403"/>
                  <a:pt x="2154592" y="360631"/>
                </a:cubicBezTo>
                <a:cubicBezTo>
                  <a:pt x="2152851" y="366537"/>
                  <a:pt x="2149556" y="371698"/>
                  <a:pt x="2148437" y="377356"/>
                </a:cubicBezTo>
                <a:cubicBezTo>
                  <a:pt x="2147939" y="379843"/>
                  <a:pt x="2148437" y="382704"/>
                  <a:pt x="2147877" y="385253"/>
                </a:cubicBezTo>
                <a:cubicBezTo>
                  <a:pt x="2147131" y="388486"/>
                  <a:pt x="2145390" y="391595"/>
                  <a:pt x="2144519" y="394704"/>
                </a:cubicBezTo>
                <a:cubicBezTo>
                  <a:pt x="2143463" y="398310"/>
                  <a:pt x="2142281" y="401916"/>
                  <a:pt x="2141722" y="405336"/>
                </a:cubicBezTo>
                <a:cubicBezTo>
                  <a:pt x="2139546" y="419202"/>
                  <a:pt x="2144768" y="427658"/>
                  <a:pt x="2150115" y="436611"/>
                </a:cubicBezTo>
                <a:cubicBezTo>
                  <a:pt x="2155028" y="444881"/>
                  <a:pt x="2159318" y="451907"/>
                  <a:pt x="2166841" y="456695"/>
                </a:cubicBezTo>
                <a:cubicBezTo>
                  <a:pt x="2173929" y="461234"/>
                  <a:pt x="2181764" y="466457"/>
                  <a:pt x="2190842" y="467887"/>
                </a:cubicBezTo>
                <a:cubicBezTo>
                  <a:pt x="2193080" y="466021"/>
                  <a:pt x="2189785" y="464964"/>
                  <a:pt x="2191961" y="463410"/>
                </a:cubicBezTo>
                <a:cubicBezTo>
                  <a:pt x="2196997" y="462477"/>
                  <a:pt x="2200915" y="463970"/>
                  <a:pt x="2207008" y="463970"/>
                </a:cubicBezTo>
                <a:cubicBezTo>
                  <a:pt x="2208873" y="465213"/>
                  <a:pt x="2212480" y="467265"/>
                  <a:pt x="2215402" y="465711"/>
                </a:cubicBezTo>
                <a:cubicBezTo>
                  <a:pt x="2217081" y="463907"/>
                  <a:pt x="2212106" y="462913"/>
                  <a:pt x="2214282" y="460612"/>
                </a:cubicBezTo>
                <a:cubicBezTo>
                  <a:pt x="2210676" y="459182"/>
                  <a:pt x="2208500" y="456384"/>
                  <a:pt x="2205888" y="453897"/>
                </a:cubicBezTo>
                <a:cubicBezTo>
                  <a:pt x="2208064" y="450601"/>
                  <a:pt x="2203837" y="448985"/>
                  <a:pt x="2204770" y="447182"/>
                </a:cubicBezTo>
                <a:cubicBezTo>
                  <a:pt x="2205578" y="448052"/>
                  <a:pt x="2207630" y="447679"/>
                  <a:pt x="2209246" y="447803"/>
                </a:cubicBezTo>
                <a:lnTo>
                  <a:pt x="2209246" y="447679"/>
                </a:lnTo>
                <a:cubicBezTo>
                  <a:pt x="2209246" y="447679"/>
                  <a:pt x="2209743" y="447803"/>
                  <a:pt x="2209992" y="447803"/>
                </a:cubicBezTo>
                <a:cubicBezTo>
                  <a:pt x="2209992" y="447803"/>
                  <a:pt x="2210055" y="447803"/>
                  <a:pt x="2210055" y="447803"/>
                </a:cubicBezTo>
                <a:cubicBezTo>
                  <a:pt x="2210489" y="447803"/>
                  <a:pt x="2210863" y="447493"/>
                  <a:pt x="2210925" y="447057"/>
                </a:cubicBezTo>
                <a:cubicBezTo>
                  <a:pt x="2210925" y="446560"/>
                  <a:pt x="2210614" y="446187"/>
                  <a:pt x="2210179" y="446125"/>
                </a:cubicBezTo>
                <a:cubicBezTo>
                  <a:pt x="2210055" y="446125"/>
                  <a:pt x="2209930" y="446125"/>
                  <a:pt x="2209806" y="446062"/>
                </a:cubicBezTo>
                <a:cubicBezTo>
                  <a:pt x="2208562" y="442270"/>
                  <a:pt x="2204458" y="440653"/>
                  <a:pt x="2203712" y="435492"/>
                </a:cubicBezTo>
                <a:cubicBezTo>
                  <a:pt x="2202842" y="429399"/>
                  <a:pt x="2205453" y="423430"/>
                  <a:pt x="2207070" y="418207"/>
                </a:cubicBezTo>
                <a:lnTo>
                  <a:pt x="2207008" y="418207"/>
                </a:lnTo>
                <a:cubicBezTo>
                  <a:pt x="2207692" y="416652"/>
                  <a:pt x="2208500" y="415160"/>
                  <a:pt x="2209371" y="413544"/>
                </a:cubicBezTo>
                <a:lnTo>
                  <a:pt x="2209557" y="413233"/>
                </a:lnTo>
                <a:cubicBezTo>
                  <a:pt x="2209557" y="413233"/>
                  <a:pt x="2209557" y="412611"/>
                  <a:pt x="2209308" y="412487"/>
                </a:cubicBezTo>
                <a:cubicBezTo>
                  <a:pt x="2209060" y="412362"/>
                  <a:pt x="2208687" y="412487"/>
                  <a:pt x="2208562" y="412735"/>
                </a:cubicBezTo>
                <a:lnTo>
                  <a:pt x="2208376" y="413046"/>
                </a:lnTo>
                <a:cubicBezTo>
                  <a:pt x="2207505" y="414601"/>
                  <a:pt x="2206697" y="416155"/>
                  <a:pt x="2206013" y="417772"/>
                </a:cubicBezTo>
                <a:lnTo>
                  <a:pt x="2206013" y="417772"/>
                </a:lnTo>
                <a:cubicBezTo>
                  <a:pt x="2205205" y="417958"/>
                  <a:pt x="2205080" y="418393"/>
                  <a:pt x="2204334" y="417710"/>
                </a:cubicBezTo>
                <a:cubicBezTo>
                  <a:pt x="2208313" y="405212"/>
                  <a:pt x="2214220" y="394331"/>
                  <a:pt x="2219941" y="384196"/>
                </a:cubicBezTo>
                <a:cubicBezTo>
                  <a:pt x="2221931" y="380776"/>
                  <a:pt x="2224728" y="377667"/>
                  <a:pt x="2226655" y="374123"/>
                </a:cubicBezTo>
                <a:cubicBezTo>
                  <a:pt x="2227713" y="372258"/>
                  <a:pt x="2227837" y="369833"/>
                  <a:pt x="2228894" y="368030"/>
                </a:cubicBezTo>
                <a:cubicBezTo>
                  <a:pt x="2236542" y="354413"/>
                  <a:pt x="2249475" y="344402"/>
                  <a:pt x="2257371" y="331159"/>
                </a:cubicBezTo>
                <a:cubicBezTo>
                  <a:pt x="2262221" y="326557"/>
                  <a:pt x="2267631" y="322392"/>
                  <a:pt x="2270802" y="316174"/>
                </a:cubicBezTo>
                <a:cubicBezTo>
                  <a:pt x="2272107" y="316298"/>
                  <a:pt x="2272978" y="316049"/>
                  <a:pt x="2273600" y="315552"/>
                </a:cubicBezTo>
                <a:cubicBezTo>
                  <a:pt x="2274657" y="313065"/>
                  <a:pt x="2276336" y="311200"/>
                  <a:pt x="2279196" y="310516"/>
                </a:cubicBezTo>
                <a:cubicBezTo>
                  <a:pt x="2293994" y="293230"/>
                  <a:pt x="2312274" y="279178"/>
                  <a:pt x="2329995" y="264753"/>
                </a:cubicBezTo>
                <a:cubicBezTo>
                  <a:pt x="2343114" y="255364"/>
                  <a:pt x="2355798" y="245540"/>
                  <a:pt x="2369042" y="236276"/>
                </a:cubicBezTo>
                <a:cubicBezTo>
                  <a:pt x="2385581" y="226825"/>
                  <a:pt x="2402493" y="216876"/>
                  <a:pt x="2419282" y="207861"/>
                </a:cubicBezTo>
                <a:cubicBezTo>
                  <a:pt x="2424939" y="204752"/>
                  <a:pt x="2430286" y="201021"/>
                  <a:pt x="2436566" y="199964"/>
                </a:cubicBezTo>
                <a:cubicBezTo>
                  <a:pt x="2426618" y="220545"/>
                  <a:pt x="2419903" y="244359"/>
                  <a:pt x="2409209" y="264131"/>
                </a:cubicBezTo>
                <a:cubicBezTo>
                  <a:pt x="2407841" y="272587"/>
                  <a:pt x="2404483" y="280422"/>
                  <a:pt x="2401934" y="288194"/>
                </a:cubicBezTo>
                <a:cubicBezTo>
                  <a:pt x="2399384" y="295904"/>
                  <a:pt x="2397084" y="304111"/>
                  <a:pt x="2392421" y="309894"/>
                </a:cubicBezTo>
                <a:cubicBezTo>
                  <a:pt x="2392483" y="317542"/>
                  <a:pt x="2389064" y="323946"/>
                  <a:pt x="2386265" y="330537"/>
                </a:cubicBezTo>
                <a:cubicBezTo>
                  <a:pt x="2384089" y="335760"/>
                  <a:pt x="2381540" y="340983"/>
                  <a:pt x="2380110" y="346143"/>
                </a:cubicBezTo>
                <a:cubicBezTo>
                  <a:pt x="2379488" y="348319"/>
                  <a:pt x="2379675" y="350807"/>
                  <a:pt x="2378990" y="352921"/>
                </a:cubicBezTo>
                <a:cubicBezTo>
                  <a:pt x="2374265" y="367719"/>
                  <a:pt x="2368545" y="381025"/>
                  <a:pt x="2363944" y="395326"/>
                </a:cubicBezTo>
                <a:cubicBezTo>
                  <a:pt x="2361332" y="403471"/>
                  <a:pt x="2359343" y="412114"/>
                  <a:pt x="2356669" y="420445"/>
                </a:cubicBezTo>
                <a:cubicBezTo>
                  <a:pt x="2353995" y="428777"/>
                  <a:pt x="2350389" y="436674"/>
                  <a:pt x="2348275" y="445005"/>
                </a:cubicBezTo>
                <a:cubicBezTo>
                  <a:pt x="2346658" y="451348"/>
                  <a:pt x="2346099" y="458000"/>
                  <a:pt x="2344358" y="464467"/>
                </a:cubicBezTo>
                <a:cubicBezTo>
                  <a:pt x="2342741" y="470436"/>
                  <a:pt x="2340316" y="476281"/>
                  <a:pt x="2338761" y="482374"/>
                </a:cubicBezTo>
                <a:cubicBezTo>
                  <a:pt x="2331052" y="513090"/>
                  <a:pt x="2321787" y="545235"/>
                  <a:pt x="2314202" y="573899"/>
                </a:cubicBezTo>
                <a:cubicBezTo>
                  <a:pt x="2313269" y="577443"/>
                  <a:pt x="2312958" y="581609"/>
                  <a:pt x="2311963" y="583350"/>
                </a:cubicBezTo>
                <a:cubicBezTo>
                  <a:pt x="2311155" y="584780"/>
                  <a:pt x="2308668" y="585402"/>
                  <a:pt x="2308046" y="587330"/>
                </a:cubicBezTo>
                <a:cubicBezTo>
                  <a:pt x="2304564" y="592055"/>
                  <a:pt x="2306802" y="602377"/>
                  <a:pt x="2301891" y="605734"/>
                </a:cubicBezTo>
                <a:cubicBezTo>
                  <a:pt x="2301082" y="604180"/>
                  <a:pt x="2302450" y="599827"/>
                  <a:pt x="2301891" y="597278"/>
                </a:cubicBezTo>
                <a:cubicBezTo>
                  <a:pt x="2301455" y="595413"/>
                  <a:pt x="2300896" y="597651"/>
                  <a:pt x="2300771" y="595599"/>
                </a:cubicBezTo>
                <a:cubicBezTo>
                  <a:pt x="2301891" y="593610"/>
                  <a:pt x="2302637" y="591185"/>
                  <a:pt x="2303009" y="588387"/>
                </a:cubicBezTo>
                <a:cubicBezTo>
                  <a:pt x="2302326" y="586770"/>
                  <a:pt x="2301393" y="590812"/>
                  <a:pt x="2300212" y="588884"/>
                </a:cubicBezTo>
                <a:cubicBezTo>
                  <a:pt x="2301393" y="585900"/>
                  <a:pt x="2299341" y="583661"/>
                  <a:pt x="2299092" y="581112"/>
                </a:cubicBezTo>
                <a:cubicBezTo>
                  <a:pt x="2298720" y="576946"/>
                  <a:pt x="2299652" y="573215"/>
                  <a:pt x="2300771" y="568801"/>
                </a:cubicBezTo>
                <a:cubicBezTo>
                  <a:pt x="2296730" y="568365"/>
                  <a:pt x="2296108" y="572904"/>
                  <a:pt x="2294616" y="574956"/>
                </a:cubicBezTo>
                <a:cubicBezTo>
                  <a:pt x="2292875" y="577443"/>
                  <a:pt x="2290885" y="579682"/>
                  <a:pt x="2290698" y="583350"/>
                </a:cubicBezTo>
                <a:cubicBezTo>
                  <a:pt x="2287776" y="584407"/>
                  <a:pt x="2286657" y="587143"/>
                  <a:pt x="2283984" y="588449"/>
                </a:cubicBezTo>
                <a:cubicBezTo>
                  <a:pt x="2280253" y="594729"/>
                  <a:pt x="2282367" y="603869"/>
                  <a:pt x="2280626" y="610708"/>
                </a:cubicBezTo>
                <a:cubicBezTo>
                  <a:pt x="2280253" y="612263"/>
                  <a:pt x="2279134" y="613258"/>
                  <a:pt x="2278947" y="614625"/>
                </a:cubicBezTo>
                <a:cubicBezTo>
                  <a:pt x="2278699" y="616366"/>
                  <a:pt x="2280377" y="618916"/>
                  <a:pt x="2278387" y="620221"/>
                </a:cubicBezTo>
                <a:cubicBezTo>
                  <a:pt x="2280501" y="623330"/>
                  <a:pt x="2281310" y="628056"/>
                  <a:pt x="2282305" y="631413"/>
                </a:cubicBezTo>
                <a:cubicBezTo>
                  <a:pt x="2283859" y="636699"/>
                  <a:pt x="2286471" y="640243"/>
                  <a:pt x="2287341" y="644782"/>
                </a:cubicBezTo>
                <a:cubicBezTo>
                  <a:pt x="2288336" y="649942"/>
                  <a:pt x="2289703" y="652118"/>
                  <a:pt x="2290698" y="655974"/>
                </a:cubicBezTo>
                <a:cubicBezTo>
                  <a:pt x="2292066" y="661321"/>
                  <a:pt x="2293186" y="666668"/>
                  <a:pt x="2290139" y="670461"/>
                </a:cubicBezTo>
                <a:cubicBezTo>
                  <a:pt x="2289455" y="680161"/>
                  <a:pt x="2285663" y="688057"/>
                  <a:pt x="2283984" y="695643"/>
                </a:cubicBezTo>
                <a:cubicBezTo>
                  <a:pt x="2283051" y="699933"/>
                  <a:pt x="2282615" y="704099"/>
                  <a:pt x="2281745" y="708389"/>
                </a:cubicBezTo>
                <a:cubicBezTo>
                  <a:pt x="2279755" y="718400"/>
                  <a:pt x="2276397" y="730338"/>
                  <a:pt x="2274470" y="738545"/>
                </a:cubicBezTo>
                <a:cubicBezTo>
                  <a:pt x="2272107" y="748494"/>
                  <a:pt x="2271299" y="758877"/>
                  <a:pt x="2268874" y="769323"/>
                </a:cubicBezTo>
                <a:cubicBezTo>
                  <a:pt x="2266511" y="779520"/>
                  <a:pt x="2265641" y="790339"/>
                  <a:pt x="2263278" y="800598"/>
                </a:cubicBezTo>
                <a:cubicBezTo>
                  <a:pt x="2262594" y="803583"/>
                  <a:pt x="2260543" y="806443"/>
                  <a:pt x="2259921" y="809490"/>
                </a:cubicBezTo>
                <a:cubicBezTo>
                  <a:pt x="2258864" y="814961"/>
                  <a:pt x="2259299" y="821055"/>
                  <a:pt x="2258242" y="826775"/>
                </a:cubicBezTo>
                <a:cubicBezTo>
                  <a:pt x="2257744" y="829449"/>
                  <a:pt x="2256563" y="832060"/>
                  <a:pt x="2256004" y="834609"/>
                </a:cubicBezTo>
                <a:cubicBezTo>
                  <a:pt x="2253454" y="845926"/>
                  <a:pt x="2251465" y="859605"/>
                  <a:pt x="2249288" y="869242"/>
                </a:cubicBezTo>
                <a:cubicBezTo>
                  <a:pt x="2246677" y="880807"/>
                  <a:pt x="2245433" y="893864"/>
                  <a:pt x="2243693" y="905616"/>
                </a:cubicBezTo>
                <a:cubicBezTo>
                  <a:pt x="2242760" y="911834"/>
                  <a:pt x="2241578" y="918673"/>
                  <a:pt x="2241454" y="924518"/>
                </a:cubicBezTo>
                <a:cubicBezTo>
                  <a:pt x="2241454" y="926508"/>
                  <a:pt x="2242511" y="928746"/>
                  <a:pt x="2242573" y="930673"/>
                </a:cubicBezTo>
                <a:cubicBezTo>
                  <a:pt x="2242760" y="936145"/>
                  <a:pt x="2242760" y="940497"/>
                  <a:pt x="2243133" y="944601"/>
                </a:cubicBezTo>
                <a:cubicBezTo>
                  <a:pt x="2243444" y="948145"/>
                  <a:pt x="2242822" y="951752"/>
                  <a:pt x="2243133" y="955234"/>
                </a:cubicBezTo>
                <a:cubicBezTo>
                  <a:pt x="2243941" y="963503"/>
                  <a:pt x="2248604" y="972643"/>
                  <a:pt x="2250967" y="979296"/>
                </a:cubicBezTo>
                <a:cubicBezTo>
                  <a:pt x="2251900" y="981908"/>
                  <a:pt x="2252211" y="985141"/>
                  <a:pt x="2253205" y="987628"/>
                </a:cubicBezTo>
                <a:cubicBezTo>
                  <a:pt x="2255693" y="994157"/>
                  <a:pt x="2262097" y="1001245"/>
                  <a:pt x="2265455" y="1006654"/>
                </a:cubicBezTo>
                <a:cubicBezTo>
                  <a:pt x="2269745" y="1013432"/>
                  <a:pt x="2270553" y="1013680"/>
                  <a:pt x="2276646" y="1018903"/>
                </a:cubicBezTo>
                <a:cubicBezTo>
                  <a:pt x="2281745" y="1023318"/>
                  <a:pt x="2286222" y="1027795"/>
                  <a:pt x="2292812" y="1027919"/>
                </a:cubicBezTo>
                <a:cubicBezTo>
                  <a:pt x="2294740" y="1027732"/>
                  <a:pt x="2293310" y="1024251"/>
                  <a:pt x="2295611" y="1024561"/>
                </a:cubicBezTo>
                <a:cubicBezTo>
                  <a:pt x="2298968" y="1025245"/>
                  <a:pt x="2299838" y="1028479"/>
                  <a:pt x="2301766" y="1030717"/>
                </a:cubicBezTo>
                <a:cubicBezTo>
                  <a:pt x="2305994" y="1029846"/>
                  <a:pt x="2306492" y="1032644"/>
                  <a:pt x="2308481" y="1034075"/>
                </a:cubicBezTo>
                <a:cubicBezTo>
                  <a:pt x="2309414" y="1031401"/>
                  <a:pt x="2310098" y="1028541"/>
                  <a:pt x="2313518" y="1028416"/>
                </a:cubicBezTo>
                <a:cubicBezTo>
                  <a:pt x="2314264" y="1027048"/>
                  <a:pt x="2311901" y="1026116"/>
                  <a:pt x="2313518" y="1025618"/>
                </a:cubicBezTo>
                <a:cubicBezTo>
                  <a:pt x="2314823" y="1025991"/>
                  <a:pt x="2316875" y="1026738"/>
                  <a:pt x="2317994" y="1025618"/>
                </a:cubicBezTo>
                <a:cubicBezTo>
                  <a:pt x="2317808" y="1020085"/>
                  <a:pt x="2315881" y="1016230"/>
                  <a:pt x="2312398" y="1013929"/>
                </a:cubicBezTo>
                <a:cubicBezTo>
                  <a:pt x="2312834" y="1010509"/>
                  <a:pt x="2310160" y="1007711"/>
                  <a:pt x="2309601" y="1003794"/>
                </a:cubicBezTo>
                <a:cubicBezTo>
                  <a:pt x="2308294" y="995214"/>
                  <a:pt x="2310782" y="984643"/>
                  <a:pt x="2306802" y="978177"/>
                </a:cubicBezTo>
                <a:cubicBezTo>
                  <a:pt x="2306616" y="975876"/>
                  <a:pt x="2310036" y="977307"/>
                  <a:pt x="2309601" y="974819"/>
                </a:cubicBezTo>
                <a:cubicBezTo>
                  <a:pt x="2309227" y="967856"/>
                  <a:pt x="2311093" y="961265"/>
                  <a:pt x="2311839" y="956353"/>
                </a:cubicBezTo>
                <a:cubicBezTo>
                  <a:pt x="2314699" y="938073"/>
                  <a:pt x="2316378" y="919544"/>
                  <a:pt x="2319673" y="901699"/>
                </a:cubicBezTo>
                <a:cubicBezTo>
                  <a:pt x="2323466" y="881056"/>
                  <a:pt x="2326886" y="859542"/>
                  <a:pt x="2330865" y="840205"/>
                </a:cubicBezTo>
                <a:cubicBezTo>
                  <a:pt x="2335093" y="819749"/>
                  <a:pt x="2340378" y="799292"/>
                  <a:pt x="2344233" y="778774"/>
                </a:cubicBezTo>
                <a:cubicBezTo>
                  <a:pt x="2346409" y="767458"/>
                  <a:pt x="2347778" y="758815"/>
                  <a:pt x="2350389" y="748120"/>
                </a:cubicBezTo>
                <a:cubicBezTo>
                  <a:pt x="2353435" y="735561"/>
                  <a:pt x="2356047" y="721322"/>
                  <a:pt x="2358782" y="710192"/>
                </a:cubicBezTo>
                <a:cubicBezTo>
                  <a:pt x="2359591" y="706959"/>
                  <a:pt x="2359280" y="702731"/>
                  <a:pt x="2362140" y="700617"/>
                </a:cubicBezTo>
                <a:cubicBezTo>
                  <a:pt x="2364006" y="700430"/>
                  <a:pt x="2364503" y="701612"/>
                  <a:pt x="2365498" y="702358"/>
                </a:cubicBezTo>
                <a:lnTo>
                  <a:pt x="2365498" y="702917"/>
                </a:lnTo>
                <a:lnTo>
                  <a:pt x="2365560" y="702917"/>
                </a:lnTo>
                <a:cubicBezTo>
                  <a:pt x="2365311" y="704658"/>
                  <a:pt x="2364814" y="706399"/>
                  <a:pt x="2364254" y="708203"/>
                </a:cubicBezTo>
                <a:cubicBezTo>
                  <a:pt x="2363881" y="709446"/>
                  <a:pt x="2363508" y="710627"/>
                  <a:pt x="2363198" y="711933"/>
                </a:cubicBezTo>
                <a:cubicBezTo>
                  <a:pt x="2363073" y="712431"/>
                  <a:pt x="2363384" y="712866"/>
                  <a:pt x="2363881" y="712990"/>
                </a:cubicBezTo>
                <a:cubicBezTo>
                  <a:pt x="2363944" y="712990"/>
                  <a:pt x="2364006" y="712990"/>
                  <a:pt x="2364068" y="712990"/>
                </a:cubicBezTo>
                <a:cubicBezTo>
                  <a:pt x="2364503" y="712990"/>
                  <a:pt x="2364814" y="712741"/>
                  <a:pt x="2364939" y="712306"/>
                </a:cubicBezTo>
                <a:cubicBezTo>
                  <a:pt x="2365187" y="711063"/>
                  <a:pt x="2365560" y="709881"/>
                  <a:pt x="2365933" y="708700"/>
                </a:cubicBezTo>
                <a:cubicBezTo>
                  <a:pt x="2366431" y="707021"/>
                  <a:pt x="2366928" y="705280"/>
                  <a:pt x="2367239" y="703415"/>
                </a:cubicBezTo>
                <a:cubicBezTo>
                  <a:pt x="2368731" y="703104"/>
                  <a:pt x="2368482" y="700990"/>
                  <a:pt x="2369975" y="700555"/>
                </a:cubicBezTo>
                <a:cubicBezTo>
                  <a:pt x="2378742" y="700617"/>
                  <a:pt x="2387571" y="698938"/>
                  <a:pt x="2396213" y="698316"/>
                </a:cubicBezTo>
                <a:cubicBezTo>
                  <a:pt x="2401996" y="697943"/>
                  <a:pt x="2407530" y="698876"/>
                  <a:pt x="2412939" y="697757"/>
                </a:cubicBezTo>
                <a:cubicBezTo>
                  <a:pt x="2415737" y="697259"/>
                  <a:pt x="2418536" y="695581"/>
                  <a:pt x="2421333" y="694959"/>
                </a:cubicBezTo>
                <a:cubicBezTo>
                  <a:pt x="2424504" y="694337"/>
                  <a:pt x="2427924" y="693715"/>
                  <a:pt x="2430847" y="693280"/>
                </a:cubicBezTo>
                <a:cubicBezTo>
                  <a:pt x="2437313" y="692409"/>
                  <a:pt x="2441044" y="690544"/>
                  <a:pt x="2445893" y="690482"/>
                </a:cubicBezTo>
                <a:cubicBezTo>
                  <a:pt x="2453479" y="686005"/>
                  <a:pt x="2462681" y="683891"/>
                  <a:pt x="2471572" y="680969"/>
                </a:cubicBezTo>
                <a:cubicBezTo>
                  <a:pt x="2474122" y="680161"/>
                  <a:pt x="2476173" y="679104"/>
                  <a:pt x="2478847" y="678233"/>
                </a:cubicBezTo>
                <a:cubicBezTo>
                  <a:pt x="2481459" y="677300"/>
                  <a:pt x="2484630" y="677425"/>
                  <a:pt x="2487241" y="676492"/>
                </a:cubicBezTo>
                <a:cubicBezTo>
                  <a:pt x="2489728" y="675684"/>
                  <a:pt x="2492402" y="674191"/>
                  <a:pt x="2495076" y="673134"/>
                </a:cubicBezTo>
                <a:cubicBezTo>
                  <a:pt x="2497750" y="672140"/>
                  <a:pt x="2500361" y="670834"/>
                  <a:pt x="2502910" y="669777"/>
                </a:cubicBezTo>
                <a:cubicBezTo>
                  <a:pt x="2510247" y="666917"/>
                  <a:pt x="2520009" y="665051"/>
                  <a:pt x="2525792" y="661943"/>
                </a:cubicBezTo>
                <a:cubicBezTo>
                  <a:pt x="2526848" y="663062"/>
                  <a:pt x="2528403" y="662253"/>
                  <a:pt x="2529709" y="661943"/>
                </a:cubicBezTo>
                <a:cubicBezTo>
                  <a:pt x="2532133" y="661072"/>
                  <a:pt x="2530019" y="658336"/>
                  <a:pt x="2533626" y="658025"/>
                </a:cubicBezTo>
                <a:cubicBezTo>
                  <a:pt x="2535366" y="658150"/>
                  <a:pt x="2531325" y="660699"/>
                  <a:pt x="2534185" y="660326"/>
                </a:cubicBezTo>
                <a:cubicBezTo>
                  <a:pt x="2539284" y="659642"/>
                  <a:pt x="2534248" y="655227"/>
                  <a:pt x="2540216" y="655227"/>
                </a:cubicBezTo>
                <a:cubicBezTo>
                  <a:pt x="2540279" y="655414"/>
                  <a:pt x="2540341" y="655663"/>
                  <a:pt x="2540403" y="655849"/>
                </a:cubicBezTo>
                <a:cubicBezTo>
                  <a:pt x="2540279" y="655911"/>
                  <a:pt x="2540092" y="655974"/>
                  <a:pt x="2539967" y="656098"/>
                </a:cubicBezTo>
                <a:cubicBezTo>
                  <a:pt x="2539719" y="656222"/>
                  <a:pt x="2539470" y="656347"/>
                  <a:pt x="2539284" y="656471"/>
                </a:cubicBezTo>
                <a:cubicBezTo>
                  <a:pt x="2538973" y="656595"/>
                  <a:pt x="2538849" y="656906"/>
                  <a:pt x="2538973" y="657217"/>
                </a:cubicBezTo>
                <a:cubicBezTo>
                  <a:pt x="2539035" y="657466"/>
                  <a:pt x="2539284" y="657590"/>
                  <a:pt x="2539470" y="657590"/>
                </a:cubicBezTo>
                <a:cubicBezTo>
                  <a:pt x="2539533" y="657590"/>
                  <a:pt x="2539595" y="657590"/>
                  <a:pt x="2539657" y="657590"/>
                </a:cubicBezTo>
                <a:cubicBezTo>
                  <a:pt x="2539905" y="657528"/>
                  <a:pt x="2540216" y="657341"/>
                  <a:pt x="2540528" y="657155"/>
                </a:cubicBezTo>
                <a:cubicBezTo>
                  <a:pt x="2540714" y="657031"/>
                  <a:pt x="2540963" y="656906"/>
                  <a:pt x="2541211" y="656844"/>
                </a:cubicBezTo>
                <a:cubicBezTo>
                  <a:pt x="2541211" y="656844"/>
                  <a:pt x="2541274" y="656844"/>
                  <a:pt x="2541336" y="656844"/>
                </a:cubicBezTo>
                <a:cubicBezTo>
                  <a:pt x="2541336" y="656844"/>
                  <a:pt x="2541398" y="656782"/>
                  <a:pt x="2541460" y="656782"/>
                </a:cubicBezTo>
                <a:cubicBezTo>
                  <a:pt x="2542144" y="656657"/>
                  <a:pt x="2542828" y="656409"/>
                  <a:pt x="2543450" y="656160"/>
                </a:cubicBezTo>
                <a:cubicBezTo>
                  <a:pt x="2543885" y="655974"/>
                  <a:pt x="2544258" y="655849"/>
                  <a:pt x="2544693" y="655725"/>
                </a:cubicBezTo>
                <a:cubicBezTo>
                  <a:pt x="2545004" y="655663"/>
                  <a:pt x="2545129" y="655352"/>
                  <a:pt x="2545066" y="655041"/>
                </a:cubicBezTo>
                <a:cubicBezTo>
                  <a:pt x="2545004" y="654730"/>
                  <a:pt x="2544693" y="654606"/>
                  <a:pt x="2544383" y="654668"/>
                </a:cubicBezTo>
                <a:cubicBezTo>
                  <a:pt x="2543947" y="654792"/>
                  <a:pt x="2543512" y="654979"/>
                  <a:pt x="2543076" y="655165"/>
                </a:cubicBezTo>
                <a:cubicBezTo>
                  <a:pt x="2542579" y="655352"/>
                  <a:pt x="2542144" y="655538"/>
                  <a:pt x="2541646" y="655663"/>
                </a:cubicBezTo>
                <a:cubicBezTo>
                  <a:pt x="2541584" y="655414"/>
                  <a:pt x="2541460" y="655103"/>
                  <a:pt x="2541398" y="654854"/>
                </a:cubicBezTo>
                <a:lnTo>
                  <a:pt x="2541522" y="654854"/>
                </a:lnTo>
                <a:cubicBezTo>
                  <a:pt x="2548859" y="650937"/>
                  <a:pt x="2556569" y="647269"/>
                  <a:pt x="2564963" y="644346"/>
                </a:cubicBezTo>
                <a:cubicBezTo>
                  <a:pt x="2565958" y="643289"/>
                  <a:pt x="2566580" y="644533"/>
                  <a:pt x="2567761" y="644844"/>
                </a:cubicBezTo>
                <a:cubicBezTo>
                  <a:pt x="2567575" y="641113"/>
                  <a:pt x="2569626" y="644098"/>
                  <a:pt x="2570559" y="643227"/>
                </a:cubicBezTo>
                <a:cubicBezTo>
                  <a:pt x="2576777" y="635952"/>
                  <a:pt x="2587223" y="633092"/>
                  <a:pt x="2595119" y="627558"/>
                </a:cubicBezTo>
                <a:lnTo>
                  <a:pt x="2594995" y="627558"/>
                </a:lnTo>
                <a:cubicBezTo>
                  <a:pt x="2606684" y="621403"/>
                  <a:pt x="2618000" y="614315"/>
                  <a:pt x="2629006" y="607475"/>
                </a:cubicBezTo>
                <a:cubicBezTo>
                  <a:pt x="2632177" y="605485"/>
                  <a:pt x="2635410" y="603496"/>
                  <a:pt x="2638643" y="601506"/>
                </a:cubicBezTo>
                <a:cubicBezTo>
                  <a:pt x="2638892" y="601320"/>
                  <a:pt x="2638954" y="601009"/>
                  <a:pt x="2638830" y="600760"/>
                </a:cubicBezTo>
                <a:cubicBezTo>
                  <a:pt x="2638643" y="600511"/>
                  <a:pt x="2638333" y="600449"/>
                  <a:pt x="2638084" y="600573"/>
                </a:cubicBezTo>
                <a:cubicBezTo>
                  <a:pt x="2634850" y="602563"/>
                  <a:pt x="2631679" y="604553"/>
                  <a:pt x="2628508" y="606542"/>
                </a:cubicBezTo>
                <a:cubicBezTo>
                  <a:pt x="2617503" y="613382"/>
                  <a:pt x="2606187" y="620408"/>
                  <a:pt x="2594559" y="626501"/>
                </a:cubicBezTo>
                <a:lnTo>
                  <a:pt x="2594559" y="626501"/>
                </a:lnTo>
                <a:cubicBezTo>
                  <a:pt x="2594559" y="626501"/>
                  <a:pt x="2592881" y="626501"/>
                  <a:pt x="2592881" y="626501"/>
                </a:cubicBezTo>
                <a:cubicBezTo>
                  <a:pt x="2599844" y="620221"/>
                  <a:pt x="2609358" y="616491"/>
                  <a:pt x="2616322" y="610273"/>
                </a:cubicBezTo>
                <a:cubicBezTo>
                  <a:pt x="2618125" y="610646"/>
                  <a:pt x="2618933" y="609900"/>
                  <a:pt x="2620239" y="609713"/>
                </a:cubicBezTo>
                <a:cubicBezTo>
                  <a:pt x="2644364" y="593174"/>
                  <a:pt x="2670230" y="579247"/>
                  <a:pt x="2692800" y="561712"/>
                </a:cubicBezTo>
                <a:cubicBezTo>
                  <a:pt x="2700448" y="555806"/>
                  <a:pt x="2707412" y="548531"/>
                  <a:pt x="2716800" y="544987"/>
                </a:cubicBezTo>
                <a:cubicBezTo>
                  <a:pt x="2718542" y="540510"/>
                  <a:pt x="2722894" y="538582"/>
                  <a:pt x="2726749" y="536158"/>
                </a:cubicBezTo>
                <a:lnTo>
                  <a:pt x="2726998" y="536406"/>
                </a:lnTo>
                <a:cubicBezTo>
                  <a:pt x="2726189" y="537588"/>
                  <a:pt x="2725070" y="538396"/>
                  <a:pt x="2723951" y="539266"/>
                </a:cubicBezTo>
                <a:cubicBezTo>
                  <a:pt x="2723080" y="539888"/>
                  <a:pt x="2722210" y="540510"/>
                  <a:pt x="2721464" y="541256"/>
                </a:cubicBezTo>
                <a:cubicBezTo>
                  <a:pt x="2721277" y="541443"/>
                  <a:pt x="2721277" y="541816"/>
                  <a:pt x="2721464" y="542002"/>
                </a:cubicBezTo>
                <a:cubicBezTo>
                  <a:pt x="2721588" y="542127"/>
                  <a:pt x="2721713" y="542127"/>
                  <a:pt x="2721836" y="542127"/>
                </a:cubicBezTo>
                <a:cubicBezTo>
                  <a:pt x="2721961" y="542127"/>
                  <a:pt x="2722085" y="542127"/>
                  <a:pt x="2722210" y="541940"/>
                </a:cubicBezTo>
                <a:cubicBezTo>
                  <a:pt x="2722894" y="541256"/>
                  <a:pt x="2723702" y="540634"/>
                  <a:pt x="2724510" y="540075"/>
                </a:cubicBezTo>
                <a:cubicBezTo>
                  <a:pt x="2725754" y="539204"/>
                  <a:pt x="2726998" y="538272"/>
                  <a:pt x="2727868" y="536904"/>
                </a:cubicBezTo>
                <a:cubicBezTo>
                  <a:pt x="2727868" y="536904"/>
                  <a:pt x="2727868" y="536904"/>
                  <a:pt x="2727930" y="536904"/>
                </a:cubicBezTo>
                <a:cubicBezTo>
                  <a:pt x="2728552" y="536593"/>
                  <a:pt x="2729049" y="536158"/>
                  <a:pt x="2729485" y="535660"/>
                </a:cubicBezTo>
                <a:cubicBezTo>
                  <a:pt x="2729858" y="535225"/>
                  <a:pt x="2730292" y="534852"/>
                  <a:pt x="2730728" y="534665"/>
                </a:cubicBezTo>
                <a:cubicBezTo>
                  <a:pt x="2731039" y="534541"/>
                  <a:pt x="2731163" y="534106"/>
                  <a:pt x="2731039" y="533795"/>
                </a:cubicBezTo>
                <a:cubicBezTo>
                  <a:pt x="2730915" y="533484"/>
                  <a:pt x="2730479" y="533360"/>
                  <a:pt x="2730169" y="533484"/>
                </a:cubicBezTo>
                <a:cubicBezTo>
                  <a:pt x="2729546" y="533795"/>
                  <a:pt x="2729049" y="534292"/>
                  <a:pt x="2728552" y="534727"/>
                </a:cubicBezTo>
                <a:cubicBezTo>
                  <a:pt x="2728241" y="535038"/>
                  <a:pt x="2727930" y="535287"/>
                  <a:pt x="2727619" y="535474"/>
                </a:cubicBezTo>
                <a:lnTo>
                  <a:pt x="2727122" y="534976"/>
                </a:lnTo>
                <a:lnTo>
                  <a:pt x="2727370" y="534976"/>
                </a:lnTo>
                <a:cubicBezTo>
                  <a:pt x="2732904" y="530189"/>
                  <a:pt x="2738500" y="523846"/>
                  <a:pt x="2743536" y="519245"/>
                </a:cubicBezTo>
                <a:cubicBezTo>
                  <a:pt x="2745277" y="517691"/>
                  <a:pt x="2747578" y="515701"/>
                  <a:pt x="2749693" y="515328"/>
                </a:cubicBezTo>
                <a:lnTo>
                  <a:pt x="2749693" y="515577"/>
                </a:lnTo>
                <a:cubicBezTo>
                  <a:pt x="2747081" y="518934"/>
                  <a:pt x="2743785" y="521919"/>
                  <a:pt x="2740552" y="524779"/>
                </a:cubicBezTo>
                <a:cubicBezTo>
                  <a:pt x="2739371" y="525836"/>
                  <a:pt x="2738251" y="526831"/>
                  <a:pt x="2737133" y="527888"/>
                </a:cubicBezTo>
                <a:cubicBezTo>
                  <a:pt x="2736946" y="528075"/>
                  <a:pt x="2736946" y="528385"/>
                  <a:pt x="2737133" y="528572"/>
                </a:cubicBezTo>
                <a:cubicBezTo>
                  <a:pt x="2737257" y="528696"/>
                  <a:pt x="2737381" y="528696"/>
                  <a:pt x="2737505" y="528696"/>
                </a:cubicBezTo>
                <a:cubicBezTo>
                  <a:pt x="2737630" y="528696"/>
                  <a:pt x="2737754" y="528696"/>
                  <a:pt x="2737816" y="528572"/>
                </a:cubicBezTo>
                <a:cubicBezTo>
                  <a:pt x="2738935" y="527515"/>
                  <a:pt x="2740055" y="526520"/>
                  <a:pt x="2741236" y="525525"/>
                </a:cubicBezTo>
                <a:cubicBezTo>
                  <a:pt x="2744594" y="522541"/>
                  <a:pt x="2748014" y="519494"/>
                  <a:pt x="2750749" y="515950"/>
                </a:cubicBezTo>
                <a:cubicBezTo>
                  <a:pt x="2750749" y="515950"/>
                  <a:pt x="2750749" y="515888"/>
                  <a:pt x="2750749" y="515826"/>
                </a:cubicBezTo>
                <a:lnTo>
                  <a:pt x="2750936" y="515826"/>
                </a:lnTo>
                <a:cubicBezTo>
                  <a:pt x="2757651" y="510976"/>
                  <a:pt x="2763309" y="504882"/>
                  <a:pt x="2769092" y="498913"/>
                </a:cubicBezTo>
                <a:lnTo>
                  <a:pt x="2769092" y="498913"/>
                </a:lnTo>
                <a:cubicBezTo>
                  <a:pt x="2772076" y="495742"/>
                  <a:pt x="2775123" y="492696"/>
                  <a:pt x="2778107" y="489587"/>
                </a:cubicBezTo>
                <a:cubicBezTo>
                  <a:pt x="2781029" y="486540"/>
                  <a:pt x="2784014" y="483555"/>
                  <a:pt x="2786937" y="480509"/>
                </a:cubicBezTo>
                <a:cubicBezTo>
                  <a:pt x="2786937" y="480509"/>
                  <a:pt x="2786937" y="480509"/>
                  <a:pt x="2786937" y="480509"/>
                </a:cubicBezTo>
                <a:moveTo>
                  <a:pt x="2820015" y="432632"/>
                </a:moveTo>
                <a:cubicBezTo>
                  <a:pt x="2821134" y="430829"/>
                  <a:pt x="2821631" y="428839"/>
                  <a:pt x="2822812" y="427098"/>
                </a:cubicBezTo>
                <a:cubicBezTo>
                  <a:pt x="2823808" y="425544"/>
                  <a:pt x="2825735" y="424736"/>
                  <a:pt x="2826730" y="423181"/>
                </a:cubicBezTo>
                <a:cubicBezTo>
                  <a:pt x="2829653" y="418518"/>
                  <a:pt x="2830958" y="412735"/>
                  <a:pt x="2834005" y="408072"/>
                </a:cubicBezTo>
                <a:cubicBezTo>
                  <a:pt x="2834502" y="407388"/>
                  <a:pt x="2835808" y="407139"/>
                  <a:pt x="2836243" y="406455"/>
                </a:cubicBezTo>
                <a:cubicBezTo>
                  <a:pt x="2836989" y="405212"/>
                  <a:pt x="2837176" y="403409"/>
                  <a:pt x="2837922" y="401916"/>
                </a:cubicBezTo>
                <a:cubicBezTo>
                  <a:pt x="2841155" y="395823"/>
                  <a:pt x="2844699" y="388424"/>
                  <a:pt x="2847995" y="381336"/>
                </a:cubicBezTo>
                <a:cubicBezTo>
                  <a:pt x="2849176" y="378662"/>
                  <a:pt x="2851415" y="376113"/>
                  <a:pt x="2852471" y="373439"/>
                </a:cubicBezTo>
                <a:cubicBezTo>
                  <a:pt x="2853280" y="371450"/>
                  <a:pt x="2853404" y="368776"/>
                  <a:pt x="2854150" y="366724"/>
                </a:cubicBezTo>
                <a:cubicBezTo>
                  <a:pt x="2854958" y="364423"/>
                  <a:pt x="2856078" y="362869"/>
                  <a:pt x="2856388" y="360568"/>
                </a:cubicBezTo>
                <a:cubicBezTo>
                  <a:pt x="2857259" y="364361"/>
                  <a:pt x="2854212" y="367532"/>
                  <a:pt x="2853591" y="371201"/>
                </a:cubicBezTo>
                <a:cubicBezTo>
                  <a:pt x="2853404" y="372569"/>
                  <a:pt x="2853901" y="374372"/>
                  <a:pt x="2853591" y="375678"/>
                </a:cubicBezTo>
                <a:cubicBezTo>
                  <a:pt x="2852223" y="382020"/>
                  <a:pt x="2848616" y="389170"/>
                  <a:pt x="2845197" y="394642"/>
                </a:cubicBezTo>
                <a:cubicBezTo>
                  <a:pt x="2843207" y="397937"/>
                  <a:pt x="2841155" y="403782"/>
                  <a:pt x="2837922" y="406393"/>
                </a:cubicBezTo>
                <a:cubicBezTo>
                  <a:pt x="2836056" y="413046"/>
                  <a:pt x="2832264" y="419264"/>
                  <a:pt x="2827849" y="424238"/>
                </a:cubicBezTo>
                <a:cubicBezTo>
                  <a:pt x="2824305" y="428217"/>
                  <a:pt x="2821010" y="433689"/>
                  <a:pt x="2817465" y="438725"/>
                </a:cubicBezTo>
                <a:lnTo>
                  <a:pt x="2820015" y="432570"/>
                </a:lnTo>
                <a:close/>
                <a:moveTo>
                  <a:pt x="2812180" y="453835"/>
                </a:moveTo>
                <a:lnTo>
                  <a:pt x="2812367" y="453835"/>
                </a:lnTo>
                <a:cubicBezTo>
                  <a:pt x="2812180" y="454146"/>
                  <a:pt x="2811931" y="454456"/>
                  <a:pt x="2811683" y="454705"/>
                </a:cubicBezTo>
                <a:cubicBezTo>
                  <a:pt x="2811434" y="454954"/>
                  <a:pt x="2811248" y="455203"/>
                  <a:pt x="2811062" y="455513"/>
                </a:cubicBezTo>
                <a:cubicBezTo>
                  <a:pt x="2809507" y="455203"/>
                  <a:pt x="2812243" y="452342"/>
                  <a:pt x="2812243" y="453835"/>
                </a:cubicBezTo>
                <a:moveTo>
                  <a:pt x="2270678" y="311448"/>
                </a:moveTo>
                <a:cubicBezTo>
                  <a:pt x="2252397" y="332464"/>
                  <a:pt x="2230759" y="353791"/>
                  <a:pt x="2215961" y="378973"/>
                </a:cubicBezTo>
                <a:cubicBezTo>
                  <a:pt x="2214469" y="379408"/>
                  <a:pt x="2214220" y="381025"/>
                  <a:pt x="2212604" y="381274"/>
                </a:cubicBezTo>
                <a:cubicBezTo>
                  <a:pt x="2209743" y="390600"/>
                  <a:pt x="2204396" y="398310"/>
                  <a:pt x="2200292" y="406891"/>
                </a:cubicBezTo>
                <a:cubicBezTo>
                  <a:pt x="2199049" y="409502"/>
                  <a:pt x="2198862" y="413295"/>
                  <a:pt x="2195816" y="414725"/>
                </a:cubicBezTo>
                <a:cubicBezTo>
                  <a:pt x="2197246" y="403098"/>
                  <a:pt x="2205453" y="393460"/>
                  <a:pt x="2209743" y="382890"/>
                </a:cubicBezTo>
                <a:cubicBezTo>
                  <a:pt x="2218013" y="375367"/>
                  <a:pt x="2221868" y="364423"/>
                  <a:pt x="2229267" y="355532"/>
                </a:cubicBezTo>
                <a:cubicBezTo>
                  <a:pt x="2232935" y="351180"/>
                  <a:pt x="2238034" y="348195"/>
                  <a:pt x="2239899" y="341604"/>
                </a:cubicBezTo>
                <a:cubicBezTo>
                  <a:pt x="2251340" y="330350"/>
                  <a:pt x="2261661" y="318039"/>
                  <a:pt x="2273413" y="307034"/>
                </a:cubicBezTo>
                <a:cubicBezTo>
                  <a:pt x="2273786" y="308961"/>
                  <a:pt x="2271610" y="310329"/>
                  <a:pt x="2270615" y="311448"/>
                </a:cubicBezTo>
                <a:moveTo>
                  <a:pt x="2281310" y="300381"/>
                </a:moveTo>
                <a:cubicBezTo>
                  <a:pt x="2282118" y="298018"/>
                  <a:pt x="2283797" y="296464"/>
                  <a:pt x="2286346" y="295842"/>
                </a:cubicBezTo>
                <a:cubicBezTo>
                  <a:pt x="2284667" y="297334"/>
                  <a:pt x="2283797" y="299635"/>
                  <a:pt x="2281310" y="300381"/>
                </a:cubicBezTo>
                <a:moveTo>
                  <a:pt x="2342182" y="547474"/>
                </a:moveTo>
                <a:cubicBezTo>
                  <a:pt x="2342865" y="546417"/>
                  <a:pt x="2345477" y="545733"/>
                  <a:pt x="2345477" y="545733"/>
                </a:cubicBezTo>
                <a:cubicBezTo>
                  <a:pt x="2344607" y="546417"/>
                  <a:pt x="2343736" y="548282"/>
                  <a:pt x="2343363" y="549837"/>
                </a:cubicBezTo>
                <a:cubicBezTo>
                  <a:pt x="2343052" y="551391"/>
                  <a:pt x="2341684" y="554002"/>
                  <a:pt x="2341684" y="554002"/>
                </a:cubicBezTo>
                <a:cubicBezTo>
                  <a:pt x="2341684" y="548842"/>
                  <a:pt x="2341498" y="548469"/>
                  <a:pt x="2342182" y="547474"/>
                </a:cubicBezTo>
                <a:moveTo>
                  <a:pt x="2337705" y="557111"/>
                </a:moveTo>
                <a:cubicBezTo>
                  <a:pt x="2337705" y="556552"/>
                  <a:pt x="2338015" y="555184"/>
                  <a:pt x="2338761" y="555370"/>
                </a:cubicBezTo>
                <a:cubicBezTo>
                  <a:pt x="2339445" y="555557"/>
                  <a:pt x="2340814" y="557795"/>
                  <a:pt x="2340814" y="557795"/>
                </a:cubicBezTo>
                <a:cubicBezTo>
                  <a:pt x="2340814" y="559350"/>
                  <a:pt x="2340814" y="562086"/>
                  <a:pt x="2339943" y="562769"/>
                </a:cubicBezTo>
                <a:cubicBezTo>
                  <a:pt x="2339073" y="563453"/>
                  <a:pt x="2338575" y="564697"/>
                  <a:pt x="2338575" y="564697"/>
                </a:cubicBezTo>
                <a:cubicBezTo>
                  <a:pt x="2338575" y="564697"/>
                  <a:pt x="2337332" y="564324"/>
                  <a:pt x="2337518" y="562769"/>
                </a:cubicBezTo>
                <a:cubicBezTo>
                  <a:pt x="2337705" y="561215"/>
                  <a:pt x="2337332" y="560904"/>
                  <a:pt x="2338015" y="559847"/>
                </a:cubicBezTo>
                <a:cubicBezTo>
                  <a:pt x="2338761" y="558790"/>
                  <a:pt x="2337705" y="557609"/>
                  <a:pt x="2337705" y="557111"/>
                </a:cubicBezTo>
                <a:moveTo>
                  <a:pt x="2333788" y="580677"/>
                </a:moveTo>
                <a:cubicBezTo>
                  <a:pt x="2334409" y="578625"/>
                  <a:pt x="2336336" y="576573"/>
                  <a:pt x="2336648" y="578625"/>
                </a:cubicBezTo>
                <a:cubicBezTo>
                  <a:pt x="2336772" y="579620"/>
                  <a:pt x="2335839" y="581485"/>
                  <a:pt x="2335218" y="581858"/>
                </a:cubicBezTo>
                <a:cubicBezTo>
                  <a:pt x="2334534" y="582231"/>
                  <a:pt x="2333165" y="582728"/>
                  <a:pt x="2333788" y="580677"/>
                </a:cubicBezTo>
                <a:moveTo>
                  <a:pt x="2305310" y="769261"/>
                </a:moveTo>
                <a:lnTo>
                  <a:pt x="2306430" y="769261"/>
                </a:lnTo>
                <a:cubicBezTo>
                  <a:pt x="2306430" y="769696"/>
                  <a:pt x="2306243" y="770131"/>
                  <a:pt x="2305994" y="770753"/>
                </a:cubicBezTo>
                <a:cubicBezTo>
                  <a:pt x="2305994" y="770815"/>
                  <a:pt x="2305994" y="770877"/>
                  <a:pt x="2305932" y="770940"/>
                </a:cubicBezTo>
                <a:lnTo>
                  <a:pt x="2305932" y="770940"/>
                </a:lnTo>
                <a:cubicBezTo>
                  <a:pt x="2305310" y="770815"/>
                  <a:pt x="2305310" y="770007"/>
                  <a:pt x="2305372" y="769261"/>
                </a:cubicBezTo>
                <a:moveTo>
                  <a:pt x="2304191" y="775416"/>
                </a:moveTo>
                <a:lnTo>
                  <a:pt x="2305248" y="775416"/>
                </a:lnTo>
                <a:cubicBezTo>
                  <a:pt x="2305248" y="775789"/>
                  <a:pt x="2305248" y="776225"/>
                  <a:pt x="2305000" y="776536"/>
                </a:cubicBezTo>
                <a:lnTo>
                  <a:pt x="2304191" y="776536"/>
                </a:lnTo>
                <a:lnTo>
                  <a:pt x="2304191" y="775416"/>
                </a:lnTo>
                <a:close/>
                <a:moveTo>
                  <a:pt x="2301953" y="801593"/>
                </a:moveTo>
                <a:lnTo>
                  <a:pt x="2302077" y="801593"/>
                </a:lnTo>
                <a:cubicBezTo>
                  <a:pt x="2302201" y="802277"/>
                  <a:pt x="2302015" y="802961"/>
                  <a:pt x="2301704" y="803707"/>
                </a:cubicBezTo>
                <a:cubicBezTo>
                  <a:pt x="2301455" y="804391"/>
                  <a:pt x="2301207" y="805013"/>
                  <a:pt x="2301207" y="805821"/>
                </a:cubicBezTo>
                <a:cubicBezTo>
                  <a:pt x="2301207" y="805821"/>
                  <a:pt x="2301207" y="805821"/>
                  <a:pt x="2301207" y="805883"/>
                </a:cubicBezTo>
                <a:cubicBezTo>
                  <a:pt x="2300771" y="806754"/>
                  <a:pt x="2300025" y="805075"/>
                  <a:pt x="2299092" y="805510"/>
                </a:cubicBezTo>
                <a:cubicBezTo>
                  <a:pt x="2300399" y="804951"/>
                  <a:pt x="2301020" y="800785"/>
                  <a:pt x="2301891" y="801593"/>
                </a:cubicBezTo>
                <a:moveTo>
                  <a:pt x="2297476" y="808868"/>
                </a:moveTo>
                <a:lnTo>
                  <a:pt x="2298595" y="808868"/>
                </a:lnTo>
                <a:lnTo>
                  <a:pt x="2298595" y="809987"/>
                </a:lnTo>
                <a:lnTo>
                  <a:pt x="2297476" y="809987"/>
                </a:lnTo>
                <a:lnTo>
                  <a:pt x="2297476" y="808868"/>
                </a:lnTo>
                <a:close/>
                <a:moveTo>
                  <a:pt x="2298906" y="816205"/>
                </a:moveTo>
                <a:cubicBezTo>
                  <a:pt x="2298906" y="817946"/>
                  <a:pt x="2298657" y="820060"/>
                  <a:pt x="2298036" y="822236"/>
                </a:cubicBezTo>
                <a:cubicBezTo>
                  <a:pt x="2295673" y="821552"/>
                  <a:pt x="2295921" y="816764"/>
                  <a:pt x="2298906" y="816205"/>
                </a:cubicBezTo>
                <a:moveTo>
                  <a:pt x="2282367" y="770940"/>
                </a:moveTo>
                <a:cubicBezTo>
                  <a:pt x="2282491" y="771499"/>
                  <a:pt x="2282367" y="772121"/>
                  <a:pt x="2282118" y="772556"/>
                </a:cubicBezTo>
                <a:cubicBezTo>
                  <a:pt x="2281808" y="772432"/>
                  <a:pt x="2281683" y="772121"/>
                  <a:pt x="2281310" y="772059"/>
                </a:cubicBezTo>
                <a:cubicBezTo>
                  <a:pt x="2281434" y="771437"/>
                  <a:pt x="2281869" y="771188"/>
                  <a:pt x="2282367" y="770940"/>
                </a:cubicBezTo>
                <a:moveTo>
                  <a:pt x="2280191" y="777033"/>
                </a:moveTo>
                <a:cubicBezTo>
                  <a:pt x="2280501" y="777033"/>
                  <a:pt x="2280875" y="776971"/>
                  <a:pt x="2280750" y="776536"/>
                </a:cubicBezTo>
                <a:lnTo>
                  <a:pt x="2281559" y="776536"/>
                </a:lnTo>
                <a:cubicBezTo>
                  <a:pt x="2281434" y="776971"/>
                  <a:pt x="2281310" y="777344"/>
                  <a:pt x="2281247" y="777655"/>
                </a:cubicBezTo>
                <a:cubicBezTo>
                  <a:pt x="2281247" y="777841"/>
                  <a:pt x="2281185" y="777966"/>
                  <a:pt x="2281123" y="778152"/>
                </a:cubicBezTo>
                <a:lnTo>
                  <a:pt x="2280191" y="778152"/>
                </a:lnTo>
                <a:lnTo>
                  <a:pt x="2280191" y="777033"/>
                </a:lnTo>
                <a:close/>
                <a:moveTo>
                  <a:pt x="2277952" y="803894"/>
                </a:moveTo>
                <a:lnTo>
                  <a:pt x="2278139" y="803894"/>
                </a:lnTo>
                <a:cubicBezTo>
                  <a:pt x="2278014" y="804515"/>
                  <a:pt x="2277890" y="805199"/>
                  <a:pt x="2277766" y="805883"/>
                </a:cubicBezTo>
                <a:cubicBezTo>
                  <a:pt x="2277641" y="806505"/>
                  <a:pt x="2277517" y="807127"/>
                  <a:pt x="2277392" y="807811"/>
                </a:cubicBezTo>
                <a:cubicBezTo>
                  <a:pt x="2276646" y="807749"/>
                  <a:pt x="2276646" y="807065"/>
                  <a:pt x="2275714" y="807251"/>
                </a:cubicBezTo>
                <a:cubicBezTo>
                  <a:pt x="2276087" y="806008"/>
                  <a:pt x="2277704" y="803272"/>
                  <a:pt x="2277952" y="803894"/>
                </a:cubicBezTo>
                <a:moveTo>
                  <a:pt x="2275154" y="817262"/>
                </a:moveTo>
                <a:lnTo>
                  <a:pt x="2275154" y="817262"/>
                </a:lnTo>
                <a:cubicBezTo>
                  <a:pt x="2275154" y="817262"/>
                  <a:pt x="2275092" y="817386"/>
                  <a:pt x="2275092" y="817448"/>
                </a:cubicBezTo>
                <a:cubicBezTo>
                  <a:pt x="2274967" y="818505"/>
                  <a:pt x="2274843" y="819625"/>
                  <a:pt x="2274719" y="820682"/>
                </a:cubicBezTo>
                <a:cubicBezTo>
                  <a:pt x="2274595" y="821614"/>
                  <a:pt x="2274470" y="822547"/>
                  <a:pt x="2274346" y="823479"/>
                </a:cubicBezTo>
                <a:cubicBezTo>
                  <a:pt x="2272729" y="824599"/>
                  <a:pt x="2272667" y="821055"/>
                  <a:pt x="2272356" y="819438"/>
                </a:cubicBezTo>
                <a:cubicBezTo>
                  <a:pt x="2273911" y="819376"/>
                  <a:pt x="2273911" y="817635"/>
                  <a:pt x="2275154" y="817262"/>
                </a:cubicBezTo>
                <a:moveTo>
                  <a:pt x="2265703" y="880931"/>
                </a:moveTo>
                <a:cubicBezTo>
                  <a:pt x="2267693" y="880372"/>
                  <a:pt x="2266698" y="883294"/>
                  <a:pt x="2266263" y="883729"/>
                </a:cubicBezTo>
                <a:cubicBezTo>
                  <a:pt x="2265019" y="883792"/>
                  <a:pt x="2266014" y="881740"/>
                  <a:pt x="2265703" y="880931"/>
                </a:cubicBezTo>
                <a:moveTo>
                  <a:pt x="2257309" y="940684"/>
                </a:moveTo>
                <a:cubicBezTo>
                  <a:pt x="2257309" y="940684"/>
                  <a:pt x="2256625" y="939876"/>
                  <a:pt x="2256750" y="939565"/>
                </a:cubicBezTo>
                <a:cubicBezTo>
                  <a:pt x="2257620" y="937575"/>
                  <a:pt x="2257806" y="940560"/>
                  <a:pt x="2257309" y="940684"/>
                </a:cubicBezTo>
                <a:moveTo>
                  <a:pt x="2263092" y="908352"/>
                </a:moveTo>
                <a:lnTo>
                  <a:pt x="2262843" y="908352"/>
                </a:lnTo>
                <a:cubicBezTo>
                  <a:pt x="2261600" y="914507"/>
                  <a:pt x="2259734" y="921347"/>
                  <a:pt x="2258926" y="928311"/>
                </a:cubicBezTo>
                <a:cubicBezTo>
                  <a:pt x="2258615" y="931046"/>
                  <a:pt x="2259485" y="934715"/>
                  <a:pt x="2257247" y="936767"/>
                </a:cubicBezTo>
                <a:cubicBezTo>
                  <a:pt x="2258988" y="920103"/>
                  <a:pt x="2260231" y="902880"/>
                  <a:pt x="2263962" y="888206"/>
                </a:cubicBezTo>
                <a:cubicBezTo>
                  <a:pt x="2266076" y="887709"/>
                  <a:pt x="2264647" y="890818"/>
                  <a:pt x="2265081" y="892061"/>
                </a:cubicBezTo>
                <a:lnTo>
                  <a:pt x="2265206" y="892061"/>
                </a:lnTo>
                <a:cubicBezTo>
                  <a:pt x="2264460" y="894735"/>
                  <a:pt x="2263838" y="897346"/>
                  <a:pt x="2263776" y="900206"/>
                </a:cubicBezTo>
                <a:cubicBezTo>
                  <a:pt x="2263776" y="900206"/>
                  <a:pt x="2263776" y="900206"/>
                  <a:pt x="2263776" y="900206"/>
                </a:cubicBezTo>
                <a:cubicBezTo>
                  <a:pt x="2263776" y="900269"/>
                  <a:pt x="2263776" y="900331"/>
                  <a:pt x="2263776" y="900393"/>
                </a:cubicBezTo>
                <a:lnTo>
                  <a:pt x="2263776" y="900393"/>
                </a:lnTo>
                <a:cubicBezTo>
                  <a:pt x="2263776" y="900393"/>
                  <a:pt x="2263776" y="900455"/>
                  <a:pt x="2263776" y="900455"/>
                </a:cubicBezTo>
                <a:cubicBezTo>
                  <a:pt x="2263776" y="900580"/>
                  <a:pt x="2263776" y="900766"/>
                  <a:pt x="2263838" y="900890"/>
                </a:cubicBezTo>
                <a:cubicBezTo>
                  <a:pt x="2263216" y="903440"/>
                  <a:pt x="2262719" y="905927"/>
                  <a:pt x="2263030" y="908352"/>
                </a:cubicBezTo>
                <a:moveTo>
                  <a:pt x="2264273" y="907606"/>
                </a:moveTo>
                <a:cubicBezTo>
                  <a:pt x="2264149" y="905616"/>
                  <a:pt x="2264522" y="903564"/>
                  <a:pt x="2265019" y="901388"/>
                </a:cubicBezTo>
                <a:cubicBezTo>
                  <a:pt x="2265268" y="901388"/>
                  <a:pt x="2265455" y="901512"/>
                  <a:pt x="2265703" y="901512"/>
                </a:cubicBezTo>
                <a:lnTo>
                  <a:pt x="2265703" y="901512"/>
                </a:lnTo>
                <a:cubicBezTo>
                  <a:pt x="2265268" y="903626"/>
                  <a:pt x="2266698" y="907543"/>
                  <a:pt x="2264273" y="907606"/>
                </a:cubicBezTo>
                <a:moveTo>
                  <a:pt x="2265703" y="899771"/>
                </a:moveTo>
                <a:cubicBezTo>
                  <a:pt x="2265703" y="899771"/>
                  <a:pt x="2265579" y="899771"/>
                  <a:pt x="2265516" y="899771"/>
                </a:cubicBezTo>
                <a:cubicBezTo>
                  <a:pt x="2265579" y="897346"/>
                  <a:pt x="2266139" y="895046"/>
                  <a:pt x="2266823" y="892559"/>
                </a:cubicBezTo>
                <a:lnTo>
                  <a:pt x="2266823" y="892559"/>
                </a:lnTo>
                <a:cubicBezTo>
                  <a:pt x="2267755" y="894113"/>
                  <a:pt x="2266387" y="897968"/>
                  <a:pt x="2265703" y="899771"/>
                </a:cubicBezTo>
                <a:moveTo>
                  <a:pt x="2266823" y="878631"/>
                </a:moveTo>
                <a:cubicBezTo>
                  <a:pt x="2266076" y="878507"/>
                  <a:pt x="2266387" y="877263"/>
                  <a:pt x="2266263" y="876393"/>
                </a:cubicBezTo>
                <a:cubicBezTo>
                  <a:pt x="2268564" y="876268"/>
                  <a:pt x="2266574" y="877574"/>
                  <a:pt x="2266823" y="878631"/>
                </a:cubicBezTo>
                <a:moveTo>
                  <a:pt x="2265703" y="850154"/>
                </a:moveTo>
                <a:cubicBezTo>
                  <a:pt x="2265641" y="848786"/>
                  <a:pt x="2266574" y="848475"/>
                  <a:pt x="2266823" y="847356"/>
                </a:cubicBezTo>
                <a:cubicBezTo>
                  <a:pt x="2268128" y="847853"/>
                  <a:pt x="2267382" y="850838"/>
                  <a:pt x="2265703" y="850154"/>
                </a:cubicBezTo>
                <a:moveTo>
                  <a:pt x="2270678" y="827894"/>
                </a:moveTo>
                <a:cubicBezTo>
                  <a:pt x="2271424" y="828205"/>
                  <a:pt x="2271734" y="829076"/>
                  <a:pt x="2271796" y="830070"/>
                </a:cubicBezTo>
                <a:lnTo>
                  <a:pt x="2271921" y="830070"/>
                </a:lnTo>
                <a:cubicBezTo>
                  <a:pt x="2271921" y="830070"/>
                  <a:pt x="2271859" y="830443"/>
                  <a:pt x="2271796" y="830630"/>
                </a:cubicBezTo>
                <a:lnTo>
                  <a:pt x="2271796" y="830630"/>
                </a:lnTo>
                <a:cubicBezTo>
                  <a:pt x="2270366" y="834112"/>
                  <a:pt x="2269310" y="840641"/>
                  <a:pt x="2267879" y="845739"/>
                </a:cubicBezTo>
                <a:cubicBezTo>
                  <a:pt x="2267195" y="840392"/>
                  <a:pt x="2268066" y="832682"/>
                  <a:pt x="2270678" y="827894"/>
                </a:cubicBezTo>
                <a:moveTo>
                  <a:pt x="2267941" y="864641"/>
                </a:moveTo>
                <a:lnTo>
                  <a:pt x="2267941" y="863584"/>
                </a:lnTo>
                <a:cubicBezTo>
                  <a:pt x="2269123" y="863273"/>
                  <a:pt x="2268999" y="864330"/>
                  <a:pt x="2269061" y="865201"/>
                </a:cubicBezTo>
                <a:cubicBezTo>
                  <a:pt x="2268625" y="865138"/>
                  <a:pt x="2268501" y="864641"/>
                  <a:pt x="2267941" y="864641"/>
                </a:cubicBezTo>
                <a:moveTo>
                  <a:pt x="2271237" y="855190"/>
                </a:moveTo>
                <a:cubicBezTo>
                  <a:pt x="2271237" y="857864"/>
                  <a:pt x="2269434" y="858610"/>
                  <a:pt x="2269558" y="861346"/>
                </a:cubicBezTo>
                <a:cubicBezTo>
                  <a:pt x="2268066" y="859107"/>
                  <a:pt x="2269869" y="855563"/>
                  <a:pt x="2271175" y="854133"/>
                </a:cubicBezTo>
                <a:cubicBezTo>
                  <a:pt x="2271175" y="854257"/>
                  <a:pt x="2271175" y="854382"/>
                  <a:pt x="2271237" y="854568"/>
                </a:cubicBezTo>
                <a:cubicBezTo>
                  <a:pt x="2271237" y="854755"/>
                  <a:pt x="2271299" y="855004"/>
                  <a:pt x="2271361" y="855252"/>
                </a:cubicBezTo>
                <a:lnTo>
                  <a:pt x="2271237" y="855252"/>
                </a:lnTo>
                <a:close/>
                <a:moveTo>
                  <a:pt x="2272232" y="851397"/>
                </a:moveTo>
                <a:cubicBezTo>
                  <a:pt x="2272170" y="851832"/>
                  <a:pt x="2272045" y="852206"/>
                  <a:pt x="2271921" y="852579"/>
                </a:cubicBezTo>
                <a:cubicBezTo>
                  <a:pt x="2271921" y="852579"/>
                  <a:pt x="2271921" y="852579"/>
                  <a:pt x="2271921" y="852579"/>
                </a:cubicBezTo>
                <a:lnTo>
                  <a:pt x="2271921" y="852454"/>
                </a:lnTo>
                <a:cubicBezTo>
                  <a:pt x="2271112" y="852330"/>
                  <a:pt x="2271424" y="851086"/>
                  <a:pt x="2271361" y="850154"/>
                </a:cubicBezTo>
                <a:cubicBezTo>
                  <a:pt x="2271796" y="850278"/>
                  <a:pt x="2272481" y="850216"/>
                  <a:pt x="2272481" y="850713"/>
                </a:cubicBezTo>
                <a:lnTo>
                  <a:pt x="2272481" y="850713"/>
                </a:lnTo>
                <a:cubicBezTo>
                  <a:pt x="2272481" y="850713"/>
                  <a:pt x="2272356" y="851211"/>
                  <a:pt x="2272294" y="851397"/>
                </a:cubicBezTo>
                <a:moveTo>
                  <a:pt x="2274035" y="855190"/>
                </a:moveTo>
                <a:cubicBezTo>
                  <a:pt x="2273537" y="855190"/>
                  <a:pt x="2273351" y="854879"/>
                  <a:pt x="2273040" y="854693"/>
                </a:cubicBezTo>
                <a:cubicBezTo>
                  <a:pt x="2273040" y="854568"/>
                  <a:pt x="2273040" y="854444"/>
                  <a:pt x="2273040" y="854320"/>
                </a:cubicBezTo>
                <a:cubicBezTo>
                  <a:pt x="2273040" y="854009"/>
                  <a:pt x="2272978" y="853760"/>
                  <a:pt x="2272916" y="853511"/>
                </a:cubicBezTo>
                <a:lnTo>
                  <a:pt x="2272978" y="853511"/>
                </a:lnTo>
                <a:cubicBezTo>
                  <a:pt x="2272978" y="853511"/>
                  <a:pt x="2272978" y="853014"/>
                  <a:pt x="2272978" y="853014"/>
                </a:cubicBezTo>
                <a:lnTo>
                  <a:pt x="2272729" y="853014"/>
                </a:lnTo>
                <a:cubicBezTo>
                  <a:pt x="2272729" y="853014"/>
                  <a:pt x="2272729" y="853014"/>
                  <a:pt x="2272729" y="853014"/>
                </a:cubicBezTo>
                <a:cubicBezTo>
                  <a:pt x="2272916" y="852516"/>
                  <a:pt x="2273040" y="852081"/>
                  <a:pt x="2273165" y="851584"/>
                </a:cubicBezTo>
                <a:cubicBezTo>
                  <a:pt x="2273227" y="851273"/>
                  <a:pt x="2273289" y="850962"/>
                  <a:pt x="2273413" y="850651"/>
                </a:cubicBezTo>
                <a:lnTo>
                  <a:pt x="2273537" y="850651"/>
                </a:lnTo>
                <a:cubicBezTo>
                  <a:pt x="2275216" y="850775"/>
                  <a:pt x="2274843" y="854382"/>
                  <a:pt x="2274097" y="855190"/>
                </a:cubicBezTo>
                <a:moveTo>
                  <a:pt x="2278512" y="825096"/>
                </a:moveTo>
                <a:cubicBezTo>
                  <a:pt x="2278325" y="826153"/>
                  <a:pt x="2279258" y="826153"/>
                  <a:pt x="2279631" y="826713"/>
                </a:cubicBezTo>
                <a:cubicBezTo>
                  <a:pt x="2279258" y="830319"/>
                  <a:pt x="2280191" y="833241"/>
                  <a:pt x="2277392" y="835169"/>
                </a:cubicBezTo>
                <a:cubicBezTo>
                  <a:pt x="2277579" y="836910"/>
                  <a:pt x="2278450" y="838899"/>
                  <a:pt x="2276522" y="839521"/>
                </a:cubicBezTo>
                <a:cubicBezTo>
                  <a:pt x="2276087" y="838402"/>
                  <a:pt x="2276336" y="837034"/>
                  <a:pt x="2276833" y="836164"/>
                </a:cubicBezTo>
                <a:cubicBezTo>
                  <a:pt x="2276958" y="835977"/>
                  <a:pt x="2276833" y="835791"/>
                  <a:pt x="2276709" y="835666"/>
                </a:cubicBezTo>
                <a:cubicBezTo>
                  <a:pt x="2276522" y="835542"/>
                  <a:pt x="2276336" y="835666"/>
                  <a:pt x="2276211" y="835791"/>
                </a:cubicBezTo>
                <a:cubicBezTo>
                  <a:pt x="2275465" y="836972"/>
                  <a:pt x="2275279" y="838899"/>
                  <a:pt x="2276025" y="840267"/>
                </a:cubicBezTo>
                <a:lnTo>
                  <a:pt x="2275651" y="840143"/>
                </a:lnTo>
                <a:cubicBezTo>
                  <a:pt x="2273662" y="841573"/>
                  <a:pt x="2273662" y="844869"/>
                  <a:pt x="2272854" y="847418"/>
                </a:cubicBezTo>
                <a:cubicBezTo>
                  <a:pt x="2271112" y="847729"/>
                  <a:pt x="2272419" y="844869"/>
                  <a:pt x="2271175" y="844620"/>
                </a:cubicBezTo>
                <a:cubicBezTo>
                  <a:pt x="2271299" y="843874"/>
                  <a:pt x="2272419" y="843998"/>
                  <a:pt x="2272854" y="843501"/>
                </a:cubicBezTo>
                <a:cubicBezTo>
                  <a:pt x="2271424" y="840081"/>
                  <a:pt x="2274843" y="834485"/>
                  <a:pt x="2273475" y="830879"/>
                </a:cubicBezTo>
                <a:cubicBezTo>
                  <a:pt x="2273475" y="830754"/>
                  <a:pt x="2273475" y="830568"/>
                  <a:pt x="2273537" y="830381"/>
                </a:cubicBezTo>
                <a:cubicBezTo>
                  <a:pt x="2274595" y="828578"/>
                  <a:pt x="2275279" y="826464"/>
                  <a:pt x="2275651" y="823977"/>
                </a:cubicBezTo>
                <a:lnTo>
                  <a:pt x="2275465" y="823977"/>
                </a:lnTo>
                <a:cubicBezTo>
                  <a:pt x="2275590" y="822982"/>
                  <a:pt x="2275714" y="821925"/>
                  <a:pt x="2275838" y="820930"/>
                </a:cubicBezTo>
                <a:cubicBezTo>
                  <a:pt x="2275962" y="819935"/>
                  <a:pt x="2276087" y="818941"/>
                  <a:pt x="2276211" y="817884"/>
                </a:cubicBezTo>
                <a:lnTo>
                  <a:pt x="2276211" y="817884"/>
                </a:lnTo>
                <a:cubicBezTo>
                  <a:pt x="2277517" y="815086"/>
                  <a:pt x="2278387" y="811852"/>
                  <a:pt x="2279009" y="808370"/>
                </a:cubicBezTo>
                <a:lnTo>
                  <a:pt x="2278822" y="808370"/>
                </a:lnTo>
                <a:cubicBezTo>
                  <a:pt x="2278947" y="807686"/>
                  <a:pt x="2279071" y="807003"/>
                  <a:pt x="2279196" y="806256"/>
                </a:cubicBezTo>
                <a:cubicBezTo>
                  <a:pt x="2279320" y="805697"/>
                  <a:pt x="2279445" y="805075"/>
                  <a:pt x="2279506" y="804515"/>
                </a:cubicBezTo>
                <a:cubicBezTo>
                  <a:pt x="2280564" y="799541"/>
                  <a:pt x="2281931" y="794940"/>
                  <a:pt x="2282864" y="790028"/>
                </a:cubicBezTo>
                <a:lnTo>
                  <a:pt x="2282615" y="790028"/>
                </a:lnTo>
                <a:cubicBezTo>
                  <a:pt x="2282864" y="789468"/>
                  <a:pt x="2282989" y="788847"/>
                  <a:pt x="2283051" y="788163"/>
                </a:cubicBezTo>
                <a:cubicBezTo>
                  <a:pt x="2283051" y="787603"/>
                  <a:pt x="2283175" y="787044"/>
                  <a:pt x="2283362" y="786546"/>
                </a:cubicBezTo>
                <a:cubicBezTo>
                  <a:pt x="2283486" y="786297"/>
                  <a:pt x="2283362" y="785987"/>
                  <a:pt x="2283051" y="785924"/>
                </a:cubicBezTo>
                <a:cubicBezTo>
                  <a:pt x="2282802" y="785800"/>
                  <a:pt x="2282491" y="785924"/>
                  <a:pt x="2282367" y="786235"/>
                </a:cubicBezTo>
                <a:cubicBezTo>
                  <a:pt x="2282118" y="786857"/>
                  <a:pt x="2282056" y="787541"/>
                  <a:pt x="2281993" y="788101"/>
                </a:cubicBezTo>
                <a:cubicBezTo>
                  <a:pt x="2281993" y="788598"/>
                  <a:pt x="2281869" y="789095"/>
                  <a:pt x="2281745" y="789531"/>
                </a:cubicBezTo>
                <a:lnTo>
                  <a:pt x="2281745" y="789531"/>
                </a:lnTo>
                <a:cubicBezTo>
                  <a:pt x="2281745" y="789531"/>
                  <a:pt x="2281123" y="789531"/>
                  <a:pt x="2281123" y="789904"/>
                </a:cubicBezTo>
                <a:cubicBezTo>
                  <a:pt x="2279880" y="787354"/>
                  <a:pt x="2282180" y="781883"/>
                  <a:pt x="2281745" y="779458"/>
                </a:cubicBezTo>
                <a:lnTo>
                  <a:pt x="2281683" y="779458"/>
                </a:lnTo>
                <a:cubicBezTo>
                  <a:pt x="2281683" y="779458"/>
                  <a:pt x="2281931" y="779271"/>
                  <a:pt x="2281931" y="779271"/>
                </a:cubicBezTo>
                <a:lnTo>
                  <a:pt x="2281931" y="779085"/>
                </a:lnTo>
                <a:cubicBezTo>
                  <a:pt x="2281931" y="779085"/>
                  <a:pt x="2282242" y="778463"/>
                  <a:pt x="2282305" y="778090"/>
                </a:cubicBezTo>
                <a:cubicBezTo>
                  <a:pt x="2282305" y="777966"/>
                  <a:pt x="2282429" y="777779"/>
                  <a:pt x="2282429" y="777593"/>
                </a:cubicBezTo>
                <a:cubicBezTo>
                  <a:pt x="2283362" y="777157"/>
                  <a:pt x="2282554" y="774857"/>
                  <a:pt x="2282802" y="773738"/>
                </a:cubicBezTo>
                <a:lnTo>
                  <a:pt x="2282554" y="773738"/>
                </a:lnTo>
                <a:cubicBezTo>
                  <a:pt x="2283423" y="772743"/>
                  <a:pt x="2283486" y="771437"/>
                  <a:pt x="2283175" y="770318"/>
                </a:cubicBezTo>
                <a:lnTo>
                  <a:pt x="2283362" y="770318"/>
                </a:lnTo>
                <a:cubicBezTo>
                  <a:pt x="2286284" y="764908"/>
                  <a:pt x="2285476" y="755768"/>
                  <a:pt x="2289517" y="751478"/>
                </a:cubicBezTo>
                <a:cubicBezTo>
                  <a:pt x="2289952" y="751540"/>
                  <a:pt x="2290139" y="751913"/>
                  <a:pt x="2290077" y="752535"/>
                </a:cubicBezTo>
                <a:cubicBezTo>
                  <a:pt x="2291631" y="748680"/>
                  <a:pt x="2293683" y="745322"/>
                  <a:pt x="2293994" y="740224"/>
                </a:cubicBezTo>
                <a:cubicBezTo>
                  <a:pt x="2294678" y="739478"/>
                  <a:pt x="2296730" y="740037"/>
                  <a:pt x="2296792" y="738545"/>
                </a:cubicBezTo>
                <a:cubicBezTo>
                  <a:pt x="2298471" y="740348"/>
                  <a:pt x="2294865" y="741467"/>
                  <a:pt x="2294553" y="743022"/>
                </a:cubicBezTo>
                <a:cubicBezTo>
                  <a:pt x="2297227" y="745882"/>
                  <a:pt x="2291569" y="749799"/>
                  <a:pt x="2293994" y="754214"/>
                </a:cubicBezTo>
                <a:cubicBezTo>
                  <a:pt x="2293186" y="753592"/>
                  <a:pt x="2292626" y="753654"/>
                  <a:pt x="2292315" y="754836"/>
                </a:cubicBezTo>
                <a:lnTo>
                  <a:pt x="2292440" y="754836"/>
                </a:lnTo>
                <a:cubicBezTo>
                  <a:pt x="2291631" y="755520"/>
                  <a:pt x="2291134" y="756639"/>
                  <a:pt x="2291134" y="757882"/>
                </a:cubicBezTo>
                <a:cubicBezTo>
                  <a:pt x="2291134" y="758069"/>
                  <a:pt x="2291258" y="758193"/>
                  <a:pt x="2291382" y="758318"/>
                </a:cubicBezTo>
                <a:cubicBezTo>
                  <a:pt x="2291382" y="758504"/>
                  <a:pt x="2291507" y="758753"/>
                  <a:pt x="2291569" y="759064"/>
                </a:cubicBezTo>
                <a:cubicBezTo>
                  <a:pt x="2291569" y="759312"/>
                  <a:pt x="2291818" y="759437"/>
                  <a:pt x="2292066" y="759437"/>
                </a:cubicBezTo>
                <a:cubicBezTo>
                  <a:pt x="2292066" y="759437"/>
                  <a:pt x="2292066" y="759437"/>
                  <a:pt x="2292128" y="759437"/>
                </a:cubicBezTo>
                <a:cubicBezTo>
                  <a:pt x="2292377" y="759437"/>
                  <a:pt x="2292564" y="759188"/>
                  <a:pt x="2292502" y="758877"/>
                </a:cubicBezTo>
                <a:cubicBezTo>
                  <a:pt x="2292502" y="758691"/>
                  <a:pt x="2292440" y="758442"/>
                  <a:pt x="2292377" y="758255"/>
                </a:cubicBezTo>
                <a:cubicBezTo>
                  <a:pt x="2292564" y="758255"/>
                  <a:pt x="2292689" y="758318"/>
                  <a:pt x="2292875" y="758380"/>
                </a:cubicBezTo>
                <a:lnTo>
                  <a:pt x="2292875" y="764224"/>
                </a:lnTo>
                <a:cubicBezTo>
                  <a:pt x="2292689" y="764908"/>
                  <a:pt x="2290139" y="765841"/>
                  <a:pt x="2291756" y="766463"/>
                </a:cubicBezTo>
                <a:cubicBezTo>
                  <a:pt x="2286222" y="771188"/>
                  <a:pt x="2286906" y="780764"/>
                  <a:pt x="2285102" y="787976"/>
                </a:cubicBezTo>
                <a:cubicBezTo>
                  <a:pt x="2284481" y="788909"/>
                  <a:pt x="2284170" y="789904"/>
                  <a:pt x="2283859" y="790899"/>
                </a:cubicBezTo>
                <a:cubicBezTo>
                  <a:pt x="2283735" y="791209"/>
                  <a:pt x="2283984" y="791582"/>
                  <a:pt x="2284294" y="791707"/>
                </a:cubicBezTo>
                <a:cubicBezTo>
                  <a:pt x="2284356" y="791707"/>
                  <a:pt x="2284418" y="791707"/>
                  <a:pt x="2284481" y="791707"/>
                </a:cubicBezTo>
                <a:cubicBezTo>
                  <a:pt x="2284730" y="791707"/>
                  <a:pt x="2285040" y="791520"/>
                  <a:pt x="2285102" y="791209"/>
                </a:cubicBezTo>
                <a:cubicBezTo>
                  <a:pt x="2285351" y="790339"/>
                  <a:pt x="2285663" y="789468"/>
                  <a:pt x="2286160" y="788722"/>
                </a:cubicBezTo>
                <a:lnTo>
                  <a:pt x="2286160" y="788722"/>
                </a:lnTo>
                <a:cubicBezTo>
                  <a:pt x="2288025" y="791769"/>
                  <a:pt x="2285600" y="798111"/>
                  <a:pt x="2284481" y="801593"/>
                </a:cubicBezTo>
                <a:cubicBezTo>
                  <a:pt x="2283921" y="801593"/>
                  <a:pt x="2283797" y="801158"/>
                  <a:pt x="2283362" y="801096"/>
                </a:cubicBezTo>
                <a:lnTo>
                  <a:pt x="2283237" y="801096"/>
                </a:lnTo>
                <a:cubicBezTo>
                  <a:pt x="2283237" y="801096"/>
                  <a:pt x="2283300" y="800909"/>
                  <a:pt x="2283362" y="800847"/>
                </a:cubicBezTo>
                <a:cubicBezTo>
                  <a:pt x="2283486" y="799914"/>
                  <a:pt x="2283735" y="798982"/>
                  <a:pt x="2284046" y="797987"/>
                </a:cubicBezTo>
                <a:cubicBezTo>
                  <a:pt x="2284294" y="797116"/>
                  <a:pt x="2284605" y="796184"/>
                  <a:pt x="2284730" y="795251"/>
                </a:cubicBezTo>
                <a:cubicBezTo>
                  <a:pt x="2284730" y="794940"/>
                  <a:pt x="2284543" y="794691"/>
                  <a:pt x="2284294" y="794629"/>
                </a:cubicBezTo>
                <a:cubicBezTo>
                  <a:pt x="2284046" y="794629"/>
                  <a:pt x="2283735" y="794754"/>
                  <a:pt x="2283672" y="795064"/>
                </a:cubicBezTo>
                <a:cubicBezTo>
                  <a:pt x="2283548" y="795935"/>
                  <a:pt x="2283300" y="796743"/>
                  <a:pt x="2282989" y="797614"/>
                </a:cubicBezTo>
                <a:cubicBezTo>
                  <a:pt x="2282677" y="798546"/>
                  <a:pt x="2282429" y="799479"/>
                  <a:pt x="2282305" y="800474"/>
                </a:cubicBezTo>
                <a:lnTo>
                  <a:pt x="2282305" y="800474"/>
                </a:lnTo>
                <a:cubicBezTo>
                  <a:pt x="2281869" y="802028"/>
                  <a:pt x="2280626" y="804640"/>
                  <a:pt x="2281745" y="805946"/>
                </a:cubicBezTo>
                <a:cubicBezTo>
                  <a:pt x="2282554" y="805821"/>
                  <a:pt x="2282367" y="804764"/>
                  <a:pt x="2282864" y="804329"/>
                </a:cubicBezTo>
                <a:cubicBezTo>
                  <a:pt x="2284543" y="807127"/>
                  <a:pt x="2279009" y="807562"/>
                  <a:pt x="2280626" y="812101"/>
                </a:cubicBezTo>
                <a:cubicBezTo>
                  <a:pt x="2280750" y="813282"/>
                  <a:pt x="2282118" y="811293"/>
                  <a:pt x="2282864" y="812661"/>
                </a:cubicBezTo>
                <a:cubicBezTo>
                  <a:pt x="2282864" y="815770"/>
                  <a:pt x="2281621" y="817573"/>
                  <a:pt x="2280253" y="819189"/>
                </a:cubicBezTo>
                <a:cubicBezTo>
                  <a:pt x="2280253" y="819065"/>
                  <a:pt x="2280253" y="818941"/>
                  <a:pt x="2280253" y="818816"/>
                </a:cubicBezTo>
                <a:lnTo>
                  <a:pt x="2280253" y="818505"/>
                </a:lnTo>
                <a:cubicBezTo>
                  <a:pt x="2280253" y="818505"/>
                  <a:pt x="2280066" y="818194"/>
                  <a:pt x="2279817" y="818194"/>
                </a:cubicBezTo>
                <a:cubicBezTo>
                  <a:pt x="2279631" y="818194"/>
                  <a:pt x="2279506" y="818381"/>
                  <a:pt x="2279506" y="818568"/>
                </a:cubicBezTo>
                <a:lnTo>
                  <a:pt x="2279506" y="818878"/>
                </a:lnTo>
                <a:cubicBezTo>
                  <a:pt x="2279568" y="819251"/>
                  <a:pt x="2279631" y="819562"/>
                  <a:pt x="2279755" y="819935"/>
                </a:cubicBezTo>
                <a:lnTo>
                  <a:pt x="2279568" y="819935"/>
                </a:lnTo>
                <a:cubicBezTo>
                  <a:pt x="2279196" y="819998"/>
                  <a:pt x="2278885" y="820060"/>
                  <a:pt x="2279009" y="820495"/>
                </a:cubicBezTo>
                <a:cubicBezTo>
                  <a:pt x="2279568" y="821303"/>
                  <a:pt x="2279942" y="820308"/>
                  <a:pt x="2280688" y="821676"/>
                </a:cubicBezTo>
                <a:cubicBezTo>
                  <a:pt x="2280626" y="823417"/>
                  <a:pt x="2278822" y="823479"/>
                  <a:pt x="2278450" y="825034"/>
                </a:cubicBezTo>
                <a:moveTo>
                  <a:pt x="2297041" y="853511"/>
                </a:moveTo>
                <a:cubicBezTo>
                  <a:pt x="2297041" y="853511"/>
                  <a:pt x="2297041" y="853449"/>
                  <a:pt x="2297041" y="853387"/>
                </a:cubicBezTo>
                <a:cubicBezTo>
                  <a:pt x="2297041" y="853076"/>
                  <a:pt x="2296916" y="852765"/>
                  <a:pt x="2296854" y="852392"/>
                </a:cubicBezTo>
                <a:lnTo>
                  <a:pt x="2296978" y="852392"/>
                </a:lnTo>
                <a:cubicBezTo>
                  <a:pt x="2296978" y="852392"/>
                  <a:pt x="2296978" y="851273"/>
                  <a:pt x="2296978" y="851273"/>
                </a:cubicBezTo>
                <a:lnTo>
                  <a:pt x="2296730" y="851273"/>
                </a:lnTo>
                <a:cubicBezTo>
                  <a:pt x="2296730" y="851273"/>
                  <a:pt x="2296854" y="851024"/>
                  <a:pt x="2296854" y="850838"/>
                </a:cubicBezTo>
                <a:cubicBezTo>
                  <a:pt x="2296978" y="850402"/>
                  <a:pt x="2297103" y="850029"/>
                  <a:pt x="2297290" y="849656"/>
                </a:cubicBezTo>
                <a:cubicBezTo>
                  <a:pt x="2298595" y="849718"/>
                  <a:pt x="2298533" y="853946"/>
                  <a:pt x="2297041" y="853511"/>
                </a:cubicBezTo>
                <a:moveTo>
                  <a:pt x="2299528" y="869740"/>
                </a:moveTo>
                <a:cubicBezTo>
                  <a:pt x="2300896" y="868185"/>
                  <a:pt x="2301580" y="867812"/>
                  <a:pt x="2302263" y="867501"/>
                </a:cubicBezTo>
                <a:cubicBezTo>
                  <a:pt x="2302263" y="867501"/>
                  <a:pt x="2303321" y="868309"/>
                  <a:pt x="2303134" y="868869"/>
                </a:cubicBezTo>
                <a:cubicBezTo>
                  <a:pt x="2302947" y="869366"/>
                  <a:pt x="2302077" y="869864"/>
                  <a:pt x="2301393" y="870921"/>
                </a:cubicBezTo>
                <a:cubicBezTo>
                  <a:pt x="2300709" y="871978"/>
                  <a:pt x="2299714" y="872475"/>
                  <a:pt x="2297787" y="872786"/>
                </a:cubicBezTo>
                <a:cubicBezTo>
                  <a:pt x="2295921" y="873159"/>
                  <a:pt x="2298159" y="871232"/>
                  <a:pt x="2299528" y="869740"/>
                </a:cubicBezTo>
                <a:moveTo>
                  <a:pt x="2295859" y="850589"/>
                </a:moveTo>
                <a:cubicBezTo>
                  <a:pt x="2295859" y="850589"/>
                  <a:pt x="2295859" y="850651"/>
                  <a:pt x="2295859" y="850713"/>
                </a:cubicBezTo>
                <a:cubicBezTo>
                  <a:pt x="2293435" y="850838"/>
                  <a:pt x="2295921" y="849345"/>
                  <a:pt x="2295300" y="847915"/>
                </a:cubicBezTo>
                <a:cubicBezTo>
                  <a:pt x="2295859" y="847915"/>
                  <a:pt x="2295983" y="848413"/>
                  <a:pt x="2296419" y="848475"/>
                </a:cubicBezTo>
                <a:lnTo>
                  <a:pt x="2296730" y="848599"/>
                </a:lnTo>
                <a:cubicBezTo>
                  <a:pt x="2296232" y="849221"/>
                  <a:pt x="2295983" y="849967"/>
                  <a:pt x="2295859" y="850589"/>
                </a:cubicBezTo>
                <a:moveTo>
                  <a:pt x="2290264" y="896476"/>
                </a:moveTo>
                <a:cubicBezTo>
                  <a:pt x="2289890" y="896476"/>
                  <a:pt x="2289580" y="896414"/>
                  <a:pt x="2289703" y="895916"/>
                </a:cubicBezTo>
                <a:lnTo>
                  <a:pt x="2289517" y="895916"/>
                </a:lnTo>
                <a:cubicBezTo>
                  <a:pt x="2289703" y="894548"/>
                  <a:pt x="2289952" y="893180"/>
                  <a:pt x="2290264" y="891999"/>
                </a:cubicBezTo>
                <a:lnTo>
                  <a:pt x="2290264" y="891999"/>
                </a:lnTo>
                <a:cubicBezTo>
                  <a:pt x="2291942" y="892994"/>
                  <a:pt x="2289952" y="894984"/>
                  <a:pt x="2290264" y="896476"/>
                </a:cubicBezTo>
                <a:moveTo>
                  <a:pt x="2289703" y="884289"/>
                </a:moveTo>
                <a:cubicBezTo>
                  <a:pt x="2288585" y="883605"/>
                  <a:pt x="2289082" y="879937"/>
                  <a:pt x="2289703" y="879191"/>
                </a:cubicBezTo>
                <a:cubicBezTo>
                  <a:pt x="2292315" y="880248"/>
                  <a:pt x="2288957" y="881802"/>
                  <a:pt x="2289703" y="884289"/>
                </a:cubicBezTo>
                <a:moveTo>
                  <a:pt x="2289703" y="877014"/>
                </a:moveTo>
                <a:cubicBezTo>
                  <a:pt x="2289641" y="875957"/>
                  <a:pt x="2290387" y="875771"/>
                  <a:pt x="2290264" y="874714"/>
                </a:cubicBezTo>
                <a:cubicBezTo>
                  <a:pt x="2291258" y="874589"/>
                  <a:pt x="2291258" y="877885"/>
                  <a:pt x="2289703" y="877014"/>
                </a:cubicBezTo>
                <a:moveTo>
                  <a:pt x="2290264" y="849097"/>
                </a:moveTo>
                <a:cubicBezTo>
                  <a:pt x="2288957" y="848599"/>
                  <a:pt x="2289703" y="845615"/>
                  <a:pt x="2291382" y="846299"/>
                </a:cubicBezTo>
                <a:cubicBezTo>
                  <a:pt x="2290823" y="846983"/>
                  <a:pt x="2290823" y="848350"/>
                  <a:pt x="2290264" y="849097"/>
                </a:cubicBezTo>
                <a:moveTo>
                  <a:pt x="2294181" y="826153"/>
                </a:moveTo>
                <a:cubicBezTo>
                  <a:pt x="2296667" y="830879"/>
                  <a:pt x="2292564" y="838153"/>
                  <a:pt x="2291942" y="843438"/>
                </a:cubicBezTo>
                <a:cubicBezTo>
                  <a:pt x="2290201" y="837407"/>
                  <a:pt x="2292875" y="831065"/>
                  <a:pt x="2294181" y="826153"/>
                </a:cubicBezTo>
                <a:moveTo>
                  <a:pt x="2293621" y="757509"/>
                </a:moveTo>
                <a:lnTo>
                  <a:pt x="2293745" y="757945"/>
                </a:lnTo>
                <a:cubicBezTo>
                  <a:pt x="2293372" y="757758"/>
                  <a:pt x="2292999" y="757634"/>
                  <a:pt x="2292564" y="757571"/>
                </a:cubicBezTo>
                <a:cubicBezTo>
                  <a:pt x="2292564" y="756950"/>
                  <a:pt x="2292812" y="756328"/>
                  <a:pt x="2293248" y="755893"/>
                </a:cubicBezTo>
                <a:cubicBezTo>
                  <a:pt x="2295051" y="755830"/>
                  <a:pt x="2293248" y="756390"/>
                  <a:pt x="2293621" y="757509"/>
                </a:cubicBezTo>
                <a:moveTo>
                  <a:pt x="2281869" y="935026"/>
                </a:moveTo>
                <a:cubicBezTo>
                  <a:pt x="2279196" y="932352"/>
                  <a:pt x="2282802" y="927316"/>
                  <a:pt x="2282429" y="923336"/>
                </a:cubicBezTo>
                <a:lnTo>
                  <a:pt x="2282429" y="923150"/>
                </a:lnTo>
                <a:cubicBezTo>
                  <a:pt x="2282429" y="923150"/>
                  <a:pt x="2282740" y="923336"/>
                  <a:pt x="2282926" y="923461"/>
                </a:cubicBezTo>
                <a:cubicBezTo>
                  <a:pt x="2282926" y="923461"/>
                  <a:pt x="2282989" y="923461"/>
                  <a:pt x="2282989" y="923461"/>
                </a:cubicBezTo>
                <a:cubicBezTo>
                  <a:pt x="2283300" y="927129"/>
                  <a:pt x="2282491" y="930300"/>
                  <a:pt x="2281869" y="934964"/>
                </a:cubicBezTo>
                <a:moveTo>
                  <a:pt x="2287465" y="900393"/>
                </a:moveTo>
                <a:lnTo>
                  <a:pt x="2287652" y="900393"/>
                </a:lnTo>
                <a:cubicBezTo>
                  <a:pt x="2287155" y="902072"/>
                  <a:pt x="2286657" y="903688"/>
                  <a:pt x="2286906" y="905678"/>
                </a:cubicBezTo>
                <a:cubicBezTo>
                  <a:pt x="2285786" y="911336"/>
                  <a:pt x="2284294" y="916684"/>
                  <a:pt x="2283610" y="922777"/>
                </a:cubicBezTo>
                <a:lnTo>
                  <a:pt x="2283735" y="923088"/>
                </a:lnTo>
                <a:cubicBezTo>
                  <a:pt x="2283735" y="923088"/>
                  <a:pt x="2283423" y="922901"/>
                  <a:pt x="2283362" y="922839"/>
                </a:cubicBezTo>
                <a:cubicBezTo>
                  <a:pt x="2283237" y="922839"/>
                  <a:pt x="2283175" y="922715"/>
                  <a:pt x="2283113" y="922652"/>
                </a:cubicBezTo>
                <a:cubicBezTo>
                  <a:pt x="2282615" y="912020"/>
                  <a:pt x="2285351" y="897222"/>
                  <a:pt x="2288149" y="886403"/>
                </a:cubicBezTo>
                <a:cubicBezTo>
                  <a:pt x="2290387" y="887025"/>
                  <a:pt x="2287963" y="889077"/>
                  <a:pt x="2288709" y="891502"/>
                </a:cubicBezTo>
                <a:lnTo>
                  <a:pt x="2288833" y="891502"/>
                </a:lnTo>
                <a:cubicBezTo>
                  <a:pt x="2288522" y="892683"/>
                  <a:pt x="2288273" y="893989"/>
                  <a:pt x="2288087" y="895419"/>
                </a:cubicBezTo>
                <a:cubicBezTo>
                  <a:pt x="2286906" y="896041"/>
                  <a:pt x="2287963" y="898901"/>
                  <a:pt x="2287590" y="900331"/>
                </a:cubicBezTo>
                <a:moveTo>
                  <a:pt x="2287963" y="905989"/>
                </a:moveTo>
                <a:cubicBezTo>
                  <a:pt x="2287963" y="905989"/>
                  <a:pt x="2288087" y="905802"/>
                  <a:pt x="2288025" y="905678"/>
                </a:cubicBezTo>
                <a:cubicBezTo>
                  <a:pt x="2287839" y="903999"/>
                  <a:pt x="2288211" y="902507"/>
                  <a:pt x="2288647" y="900953"/>
                </a:cubicBezTo>
                <a:cubicBezTo>
                  <a:pt x="2288957" y="900766"/>
                  <a:pt x="2289144" y="900455"/>
                  <a:pt x="2289082" y="899896"/>
                </a:cubicBezTo>
                <a:cubicBezTo>
                  <a:pt x="2290077" y="901139"/>
                  <a:pt x="2290264" y="906300"/>
                  <a:pt x="2287963" y="906051"/>
                </a:cubicBezTo>
                <a:lnTo>
                  <a:pt x="2287963" y="906051"/>
                </a:lnTo>
                <a:close/>
                <a:moveTo>
                  <a:pt x="2290264" y="974695"/>
                </a:moveTo>
                <a:cubicBezTo>
                  <a:pt x="2288957" y="972581"/>
                  <a:pt x="2288771" y="969410"/>
                  <a:pt x="2289144" y="966239"/>
                </a:cubicBezTo>
                <a:cubicBezTo>
                  <a:pt x="2291382" y="967234"/>
                  <a:pt x="2289766" y="971959"/>
                  <a:pt x="2290264" y="974695"/>
                </a:cubicBezTo>
                <a:moveTo>
                  <a:pt x="2289703" y="953493"/>
                </a:moveTo>
                <a:cubicBezTo>
                  <a:pt x="2287217" y="951752"/>
                  <a:pt x="2290077" y="946156"/>
                  <a:pt x="2290264" y="943420"/>
                </a:cubicBezTo>
                <a:cubicBezTo>
                  <a:pt x="2291258" y="945720"/>
                  <a:pt x="2291258" y="951876"/>
                  <a:pt x="2289703" y="953493"/>
                </a:cubicBezTo>
                <a:moveTo>
                  <a:pt x="2290823" y="941119"/>
                </a:moveTo>
                <a:cubicBezTo>
                  <a:pt x="2290077" y="940995"/>
                  <a:pt x="2290387" y="939751"/>
                  <a:pt x="2290264" y="938881"/>
                </a:cubicBezTo>
                <a:cubicBezTo>
                  <a:pt x="2291880" y="939378"/>
                  <a:pt x="2290885" y="939751"/>
                  <a:pt x="2290823" y="941119"/>
                </a:cubicBezTo>
                <a:moveTo>
                  <a:pt x="2291942" y="936207"/>
                </a:moveTo>
                <a:cubicBezTo>
                  <a:pt x="2290264" y="936767"/>
                  <a:pt x="2290947" y="934901"/>
                  <a:pt x="2290823" y="933907"/>
                </a:cubicBezTo>
                <a:cubicBezTo>
                  <a:pt x="2291818" y="934093"/>
                  <a:pt x="2292066" y="934901"/>
                  <a:pt x="2291942" y="936207"/>
                </a:cubicBezTo>
                <a:moveTo>
                  <a:pt x="2291942" y="861905"/>
                </a:moveTo>
                <a:cubicBezTo>
                  <a:pt x="2292626" y="862154"/>
                  <a:pt x="2293061" y="862651"/>
                  <a:pt x="2293061" y="863646"/>
                </a:cubicBezTo>
                <a:cubicBezTo>
                  <a:pt x="2292377" y="863397"/>
                  <a:pt x="2291880" y="862900"/>
                  <a:pt x="2291942" y="861905"/>
                </a:cubicBezTo>
                <a:moveTo>
                  <a:pt x="2294181" y="853014"/>
                </a:moveTo>
                <a:lnTo>
                  <a:pt x="2295237" y="853014"/>
                </a:lnTo>
                <a:cubicBezTo>
                  <a:pt x="2295237" y="853014"/>
                  <a:pt x="2295300" y="853449"/>
                  <a:pt x="2295362" y="853636"/>
                </a:cubicBezTo>
                <a:cubicBezTo>
                  <a:pt x="2295362" y="853760"/>
                  <a:pt x="2295362" y="853946"/>
                  <a:pt x="2295424" y="854133"/>
                </a:cubicBezTo>
                <a:lnTo>
                  <a:pt x="2295300" y="854133"/>
                </a:lnTo>
                <a:cubicBezTo>
                  <a:pt x="2294553" y="855936"/>
                  <a:pt x="2293745" y="857739"/>
                  <a:pt x="2293061" y="859729"/>
                </a:cubicBezTo>
                <a:cubicBezTo>
                  <a:pt x="2291196" y="856682"/>
                  <a:pt x="2294304" y="856620"/>
                  <a:pt x="2294181" y="853014"/>
                </a:cubicBezTo>
                <a:moveTo>
                  <a:pt x="2293621" y="919419"/>
                </a:moveTo>
                <a:cubicBezTo>
                  <a:pt x="2292689" y="917119"/>
                  <a:pt x="2294119" y="912393"/>
                  <a:pt x="2294181" y="909284"/>
                </a:cubicBezTo>
                <a:lnTo>
                  <a:pt x="2294304" y="909284"/>
                </a:lnTo>
                <a:cubicBezTo>
                  <a:pt x="2294304" y="909284"/>
                  <a:pt x="2294429" y="909284"/>
                  <a:pt x="2294429" y="909284"/>
                </a:cubicBezTo>
                <a:lnTo>
                  <a:pt x="2295548" y="909284"/>
                </a:lnTo>
                <a:cubicBezTo>
                  <a:pt x="2295548" y="909284"/>
                  <a:pt x="2295735" y="909284"/>
                  <a:pt x="2295797" y="909160"/>
                </a:cubicBezTo>
                <a:lnTo>
                  <a:pt x="2295797" y="909160"/>
                </a:lnTo>
                <a:cubicBezTo>
                  <a:pt x="2297725" y="914134"/>
                  <a:pt x="2293435" y="914694"/>
                  <a:pt x="2293558" y="919295"/>
                </a:cubicBezTo>
                <a:moveTo>
                  <a:pt x="2295362" y="908227"/>
                </a:moveTo>
                <a:lnTo>
                  <a:pt x="2294740" y="908227"/>
                </a:lnTo>
                <a:cubicBezTo>
                  <a:pt x="2294616" y="900269"/>
                  <a:pt x="2296046" y="893864"/>
                  <a:pt x="2300336" y="890382"/>
                </a:cubicBezTo>
                <a:cubicBezTo>
                  <a:pt x="2298595" y="896227"/>
                  <a:pt x="2299963" y="905181"/>
                  <a:pt x="2295362" y="908227"/>
                </a:cubicBezTo>
                <a:moveTo>
                  <a:pt x="2301207" y="880061"/>
                </a:moveTo>
                <a:cubicBezTo>
                  <a:pt x="2300896" y="882486"/>
                  <a:pt x="2300896" y="885408"/>
                  <a:pt x="2300212" y="885533"/>
                </a:cubicBezTo>
                <a:cubicBezTo>
                  <a:pt x="2299528" y="885719"/>
                  <a:pt x="2298657" y="886092"/>
                  <a:pt x="2297974" y="885408"/>
                </a:cubicBezTo>
                <a:cubicBezTo>
                  <a:pt x="2297290" y="884724"/>
                  <a:pt x="2296419" y="884165"/>
                  <a:pt x="2296046" y="885533"/>
                </a:cubicBezTo>
                <a:cubicBezTo>
                  <a:pt x="2295735" y="886963"/>
                  <a:pt x="2294367" y="888641"/>
                  <a:pt x="2294367" y="888641"/>
                </a:cubicBezTo>
                <a:cubicBezTo>
                  <a:pt x="2294367" y="888641"/>
                  <a:pt x="2293683" y="887087"/>
                  <a:pt x="2294367" y="885408"/>
                </a:cubicBezTo>
                <a:cubicBezTo>
                  <a:pt x="2295051" y="883667"/>
                  <a:pt x="2296605" y="881242"/>
                  <a:pt x="2296605" y="881242"/>
                </a:cubicBezTo>
                <a:cubicBezTo>
                  <a:pt x="2296605" y="881242"/>
                  <a:pt x="2297600" y="880061"/>
                  <a:pt x="2298159" y="880248"/>
                </a:cubicBezTo>
                <a:cubicBezTo>
                  <a:pt x="2298720" y="880248"/>
                  <a:pt x="2300212" y="876952"/>
                  <a:pt x="2300399" y="876268"/>
                </a:cubicBezTo>
                <a:cubicBezTo>
                  <a:pt x="2300522" y="875584"/>
                  <a:pt x="2301766" y="874030"/>
                  <a:pt x="2302077" y="874527"/>
                </a:cubicBezTo>
                <a:cubicBezTo>
                  <a:pt x="2302077" y="874527"/>
                  <a:pt x="2301580" y="877636"/>
                  <a:pt x="2301207" y="880061"/>
                </a:cubicBezTo>
                <a:moveTo>
                  <a:pt x="2310222" y="898776"/>
                </a:moveTo>
                <a:cubicBezTo>
                  <a:pt x="2309476" y="900331"/>
                  <a:pt x="2310036" y="900517"/>
                  <a:pt x="2309165" y="901512"/>
                </a:cubicBezTo>
                <a:cubicBezTo>
                  <a:pt x="2308294" y="902569"/>
                  <a:pt x="2307611" y="902880"/>
                  <a:pt x="2307425" y="900828"/>
                </a:cubicBezTo>
                <a:cubicBezTo>
                  <a:pt x="2307238" y="898776"/>
                  <a:pt x="2307113" y="897222"/>
                  <a:pt x="2307113" y="897222"/>
                </a:cubicBezTo>
                <a:lnTo>
                  <a:pt x="2305559" y="898279"/>
                </a:lnTo>
                <a:cubicBezTo>
                  <a:pt x="2304191" y="895854"/>
                  <a:pt x="2303321" y="893243"/>
                  <a:pt x="2303134" y="895481"/>
                </a:cubicBezTo>
                <a:cubicBezTo>
                  <a:pt x="2302947" y="897719"/>
                  <a:pt x="2302263" y="901885"/>
                  <a:pt x="2302263" y="899274"/>
                </a:cubicBezTo>
                <a:cubicBezTo>
                  <a:pt x="2302263" y="896662"/>
                  <a:pt x="2301953" y="894300"/>
                  <a:pt x="2302077" y="893429"/>
                </a:cubicBezTo>
                <a:cubicBezTo>
                  <a:pt x="2302263" y="892559"/>
                  <a:pt x="2302263" y="889450"/>
                  <a:pt x="2302263" y="889450"/>
                </a:cubicBezTo>
                <a:lnTo>
                  <a:pt x="2304191" y="887398"/>
                </a:lnTo>
                <a:cubicBezTo>
                  <a:pt x="2303631" y="889139"/>
                  <a:pt x="2303134" y="892061"/>
                  <a:pt x="2304191" y="891688"/>
                </a:cubicBezTo>
                <a:cubicBezTo>
                  <a:pt x="2305186" y="891377"/>
                  <a:pt x="2305559" y="893056"/>
                  <a:pt x="2306243" y="891004"/>
                </a:cubicBezTo>
                <a:cubicBezTo>
                  <a:pt x="2306927" y="888952"/>
                  <a:pt x="2307238" y="888952"/>
                  <a:pt x="2307238" y="888082"/>
                </a:cubicBezTo>
                <a:cubicBezTo>
                  <a:pt x="2307238" y="887211"/>
                  <a:pt x="2307797" y="886030"/>
                  <a:pt x="2308108" y="886714"/>
                </a:cubicBezTo>
                <a:cubicBezTo>
                  <a:pt x="2308481" y="887398"/>
                  <a:pt x="2309352" y="888952"/>
                  <a:pt x="2309352" y="890320"/>
                </a:cubicBezTo>
                <a:cubicBezTo>
                  <a:pt x="2309352" y="891688"/>
                  <a:pt x="2309476" y="891688"/>
                  <a:pt x="2308792" y="892745"/>
                </a:cubicBezTo>
                <a:cubicBezTo>
                  <a:pt x="2308108" y="893802"/>
                  <a:pt x="2307425" y="894486"/>
                  <a:pt x="2308108" y="894797"/>
                </a:cubicBezTo>
                <a:cubicBezTo>
                  <a:pt x="2308792" y="895170"/>
                  <a:pt x="2309849" y="893056"/>
                  <a:pt x="2310222" y="895170"/>
                </a:cubicBezTo>
                <a:cubicBezTo>
                  <a:pt x="2310533" y="897222"/>
                  <a:pt x="2310906" y="897222"/>
                  <a:pt x="2310222" y="898776"/>
                </a:cubicBezTo>
                <a:moveTo>
                  <a:pt x="2309787" y="792639"/>
                </a:moveTo>
                <a:cubicBezTo>
                  <a:pt x="2310098" y="794567"/>
                  <a:pt x="2309973" y="799106"/>
                  <a:pt x="2307548" y="799976"/>
                </a:cubicBezTo>
                <a:lnTo>
                  <a:pt x="2307238" y="799976"/>
                </a:lnTo>
                <a:cubicBezTo>
                  <a:pt x="2307362" y="799106"/>
                  <a:pt x="2307548" y="798111"/>
                  <a:pt x="2307735" y="797178"/>
                </a:cubicBezTo>
                <a:cubicBezTo>
                  <a:pt x="2308046" y="795811"/>
                  <a:pt x="2308357" y="794443"/>
                  <a:pt x="2308294" y="792950"/>
                </a:cubicBezTo>
                <a:cubicBezTo>
                  <a:pt x="2308294" y="792639"/>
                  <a:pt x="2308046" y="792453"/>
                  <a:pt x="2307797" y="792453"/>
                </a:cubicBezTo>
                <a:cubicBezTo>
                  <a:pt x="2307486" y="792453"/>
                  <a:pt x="2307300" y="792702"/>
                  <a:pt x="2307300" y="792950"/>
                </a:cubicBezTo>
                <a:cubicBezTo>
                  <a:pt x="2307300" y="794318"/>
                  <a:pt x="2307051" y="795562"/>
                  <a:pt x="2306740" y="796930"/>
                </a:cubicBezTo>
                <a:cubicBezTo>
                  <a:pt x="2306554" y="797738"/>
                  <a:pt x="2306367" y="798609"/>
                  <a:pt x="2306305" y="799417"/>
                </a:cubicBezTo>
                <a:cubicBezTo>
                  <a:pt x="2304688" y="800474"/>
                  <a:pt x="2306118" y="801966"/>
                  <a:pt x="2305310" y="804391"/>
                </a:cubicBezTo>
                <a:cubicBezTo>
                  <a:pt x="2306305" y="804453"/>
                  <a:pt x="2306616" y="803831"/>
                  <a:pt x="2306430" y="802650"/>
                </a:cubicBezTo>
                <a:cubicBezTo>
                  <a:pt x="2308606" y="805759"/>
                  <a:pt x="2302015" y="806692"/>
                  <a:pt x="2304751" y="810547"/>
                </a:cubicBezTo>
                <a:cubicBezTo>
                  <a:pt x="2305000" y="811479"/>
                  <a:pt x="2305497" y="810422"/>
                  <a:pt x="2306430" y="810547"/>
                </a:cubicBezTo>
                <a:cubicBezTo>
                  <a:pt x="2307051" y="815023"/>
                  <a:pt x="2304751" y="816702"/>
                  <a:pt x="2303072" y="818878"/>
                </a:cubicBezTo>
                <a:cubicBezTo>
                  <a:pt x="2305932" y="819376"/>
                  <a:pt x="2302201" y="822733"/>
                  <a:pt x="2301953" y="825096"/>
                </a:cubicBezTo>
                <a:cubicBezTo>
                  <a:pt x="2301953" y="825656"/>
                  <a:pt x="2302699" y="825531"/>
                  <a:pt x="2302512" y="824537"/>
                </a:cubicBezTo>
                <a:cubicBezTo>
                  <a:pt x="2305746" y="828951"/>
                  <a:pt x="2300771" y="831811"/>
                  <a:pt x="2301393" y="837905"/>
                </a:cubicBezTo>
                <a:cubicBezTo>
                  <a:pt x="2298720" y="837967"/>
                  <a:pt x="2297103" y="842133"/>
                  <a:pt x="2296357" y="845801"/>
                </a:cubicBezTo>
                <a:cubicBezTo>
                  <a:pt x="2295424" y="845739"/>
                  <a:pt x="2296046" y="844247"/>
                  <a:pt x="2295237" y="844060"/>
                </a:cubicBezTo>
                <a:cubicBezTo>
                  <a:pt x="2297227" y="838962"/>
                  <a:pt x="2297165" y="829635"/>
                  <a:pt x="2299155" y="822858"/>
                </a:cubicBezTo>
                <a:lnTo>
                  <a:pt x="2298906" y="822858"/>
                </a:lnTo>
                <a:cubicBezTo>
                  <a:pt x="2299776" y="820246"/>
                  <a:pt x="2299963" y="817448"/>
                  <a:pt x="2299963" y="815521"/>
                </a:cubicBezTo>
                <a:lnTo>
                  <a:pt x="2300274" y="815645"/>
                </a:lnTo>
                <a:cubicBezTo>
                  <a:pt x="2301145" y="813034"/>
                  <a:pt x="2303383" y="808930"/>
                  <a:pt x="2302512" y="806256"/>
                </a:cubicBezTo>
                <a:cubicBezTo>
                  <a:pt x="2302575" y="806132"/>
                  <a:pt x="2302637" y="806070"/>
                  <a:pt x="2302637" y="805946"/>
                </a:cubicBezTo>
                <a:cubicBezTo>
                  <a:pt x="2302637" y="805448"/>
                  <a:pt x="2302823" y="804889"/>
                  <a:pt x="2303072" y="804329"/>
                </a:cubicBezTo>
                <a:cubicBezTo>
                  <a:pt x="2303383" y="803583"/>
                  <a:pt x="2303631" y="802712"/>
                  <a:pt x="2303507" y="801717"/>
                </a:cubicBezTo>
                <a:lnTo>
                  <a:pt x="2303631" y="801717"/>
                </a:lnTo>
                <a:cubicBezTo>
                  <a:pt x="2305124" y="797489"/>
                  <a:pt x="2305746" y="792329"/>
                  <a:pt x="2306989" y="787790"/>
                </a:cubicBezTo>
                <a:lnTo>
                  <a:pt x="2306927" y="787790"/>
                </a:lnTo>
                <a:cubicBezTo>
                  <a:pt x="2307051" y="787354"/>
                  <a:pt x="2307113" y="786857"/>
                  <a:pt x="2307113" y="786484"/>
                </a:cubicBezTo>
                <a:cubicBezTo>
                  <a:pt x="2307113" y="785924"/>
                  <a:pt x="2307113" y="785489"/>
                  <a:pt x="2307300" y="785116"/>
                </a:cubicBezTo>
                <a:cubicBezTo>
                  <a:pt x="2307486" y="784805"/>
                  <a:pt x="2307300" y="784370"/>
                  <a:pt x="2307051" y="784246"/>
                </a:cubicBezTo>
                <a:cubicBezTo>
                  <a:pt x="2306740" y="784059"/>
                  <a:pt x="2306305" y="784246"/>
                  <a:pt x="2306181" y="784494"/>
                </a:cubicBezTo>
                <a:cubicBezTo>
                  <a:pt x="2305808" y="785178"/>
                  <a:pt x="2305808" y="785862"/>
                  <a:pt x="2305808" y="786484"/>
                </a:cubicBezTo>
                <a:cubicBezTo>
                  <a:pt x="2305808" y="786795"/>
                  <a:pt x="2305808" y="787106"/>
                  <a:pt x="2305746" y="787354"/>
                </a:cubicBezTo>
                <a:cubicBezTo>
                  <a:pt x="2305186" y="787479"/>
                  <a:pt x="2305124" y="787976"/>
                  <a:pt x="2304253" y="787790"/>
                </a:cubicBezTo>
                <a:cubicBezTo>
                  <a:pt x="2305559" y="784246"/>
                  <a:pt x="2304751" y="781696"/>
                  <a:pt x="2305932" y="777717"/>
                </a:cubicBezTo>
                <a:lnTo>
                  <a:pt x="2305683" y="777717"/>
                </a:lnTo>
                <a:cubicBezTo>
                  <a:pt x="2306367" y="776909"/>
                  <a:pt x="2306616" y="775852"/>
                  <a:pt x="2306305" y="774857"/>
                </a:cubicBezTo>
                <a:lnTo>
                  <a:pt x="2306492" y="774857"/>
                </a:lnTo>
                <a:cubicBezTo>
                  <a:pt x="2306492" y="773613"/>
                  <a:pt x="2307425" y="773302"/>
                  <a:pt x="2307051" y="771561"/>
                </a:cubicBezTo>
                <a:lnTo>
                  <a:pt x="2306864" y="771561"/>
                </a:lnTo>
                <a:cubicBezTo>
                  <a:pt x="2306864" y="771561"/>
                  <a:pt x="2306927" y="771437"/>
                  <a:pt x="2306989" y="771313"/>
                </a:cubicBezTo>
                <a:cubicBezTo>
                  <a:pt x="2307300" y="770567"/>
                  <a:pt x="2307673" y="769696"/>
                  <a:pt x="2307362" y="768763"/>
                </a:cubicBezTo>
                <a:lnTo>
                  <a:pt x="2307548" y="768763"/>
                </a:lnTo>
                <a:cubicBezTo>
                  <a:pt x="2309663" y="762297"/>
                  <a:pt x="2310719" y="754836"/>
                  <a:pt x="2312585" y="748183"/>
                </a:cubicBezTo>
                <a:cubicBezTo>
                  <a:pt x="2315507" y="747499"/>
                  <a:pt x="2315135" y="743644"/>
                  <a:pt x="2315943" y="740908"/>
                </a:cubicBezTo>
                <a:cubicBezTo>
                  <a:pt x="2316627" y="739043"/>
                  <a:pt x="2314139" y="740473"/>
                  <a:pt x="2314823" y="738607"/>
                </a:cubicBezTo>
                <a:cubicBezTo>
                  <a:pt x="2315507" y="738607"/>
                  <a:pt x="2315569" y="737923"/>
                  <a:pt x="2316502" y="738110"/>
                </a:cubicBezTo>
                <a:cubicBezTo>
                  <a:pt x="2318492" y="727726"/>
                  <a:pt x="2321600" y="718648"/>
                  <a:pt x="2323777" y="708451"/>
                </a:cubicBezTo>
                <a:cubicBezTo>
                  <a:pt x="2325332" y="707954"/>
                  <a:pt x="2326824" y="707456"/>
                  <a:pt x="2327134" y="705715"/>
                </a:cubicBezTo>
                <a:cubicBezTo>
                  <a:pt x="2327010" y="704845"/>
                  <a:pt x="2325767" y="705156"/>
                  <a:pt x="2324896" y="705094"/>
                </a:cubicBezTo>
                <a:cubicBezTo>
                  <a:pt x="2325332" y="701798"/>
                  <a:pt x="2326202" y="698938"/>
                  <a:pt x="2327134" y="696202"/>
                </a:cubicBezTo>
                <a:cubicBezTo>
                  <a:pt x="2329435" y="696824"/>
                  <a:pt x="2326699" y="698565"/>
                  <a:pt x="2327134" y="700617"/>
                </a:cubicBezTo>
                <a:lnTo>
                  <a:pt x="2327321" y="700617"/>
                </a:lnTo>
                <a:cubicBezTo>
                  <a:pt x="2327321" y="700617"/>
                  <a:pt x="2327134" y="701114"/>
                  <a:pt x="2327134" y="701425"/>
                </a:cubicBezTo>
                <a:cubicBezTo>
                  <a:pt x="2327134" y="701736"/>
                  <a:pt x="2327383" y="702047"/>
                  <a:pt x="2327694" y="702047"/>
                </a:cubicBezTo>
                <a:cubicBezTo>
                  <a:pt x="2327694" y="702047"/>
                  <a:pt x="2327694" y="702047"/>
                  <a:pt x="2327694" y="702047"/>
                </a:cubicBezTo>
                <a:cubicBezTo>
                  <a:pt x="2327943" y="702047"/>
                  <a:pt x="2328129" y="701860"/>
                  <a:pt x="2328192" y="701612"/>
                </a:cubicBezTo>
                <a:cubicBezTo>
                  <a:pt x="2327943" y="704721"/>
                  <a:pt x="2328316" y="709446"/>
                  <a:pt x="2327134" y="712928"/>
                </a:cubicBezTo>
                <a:cubicBezTo>
                  <a:pt x="2326762" y="713923"/>
                  <a:pt x="2325332" y="713861"/>
                  <a:pt x="2324896" y="714545"/>
                </a:cubicBezTo>
                <a:cubicBezTo>
                  <a:pt x="2324523" y="715166"/>
                  <a:pt x="2325704" y="717902"/>
                  <a:pt x="2323777" y="717902"/>
                </a:cubicBezTo>
                <a:cubicBezTo>
                  <a:pt x="2323777" y="718648"/>
                  <a:pt x="2324772" y="718462"/>
                  <a:pt x="2324896" y="719021"/>
                </a:cubicBezTo>
                <a:cubicBezTo>
                  <a:pt x="2323777" y="721757"/>
                  <a:pt x="2324461" y="724431"/>
                  <a:pt x="2323777" y="726918"/>
                </a:cubicBezTo>
                <a:cubicBezTo>
                  <a:pt x="2323715" y="727104"/>
                  <a:pt x="2322098" y="728037"/>
                  <a:pt x="2322098" y="728037"/>
                </a:cubicBezTo>
                <a:cubicBezTo>
                  <a:pt x="2321849" y="729032"/>
                  <a:pt x="2322720" y="729281"/>
                  <a:pt x="2322658" y="730276"/>
                </a:cubicBezTo>
                <a:cubicBezTo>
                  <a:pt x="2322409" y="732825"/>
                  <a:pt x="2319984" y="734131"/>
                  <a:pt x="2319860" y="736929"/>
                </a:cubicBezTo>
                <a:cubicBezTo>
                  <a:pt x="2319860" y="737550"/>
                  <a:pt x="2320606" y="737426"/>
                  <a:pt x="2320419" y="736369"/>
                </a:cubicBezTo>
                <a:cubicBezTo>
                  <a:pt x="2323155" y="737737"/>
                  <a:pt x="2319052" y="739727"/>
                  <a:pt x="2318741" y="741467"/>
                </a:cubicBezTo>
                <a:cubicBezTo>
                  <a:pt x="2321041" y="743955"/>
                  <a:pt x="2315694" y="748245"/>
                  <a:pt x="2318181" y="752597"/>
                </a:cubicBezTo>
                <a:cubicBezTo>
                  <a:pt x="2317186" y="752784"/>
                  <a:pt x="2315507" y="752100"/>
                  <a:pt x="2315943" y="753592"/>
                </a:cubicBezTo>
                <a:cubicBezTo>
                  <a:pt x="2315197" y="754711"/>
                  <a:pt x="2315010" y="755768"/>
                  <a:pt x="2315383" y="756701"/>
                </a:cubicBezTo>
                <a:cubicBezTo>
                  <a:pt x="2315383" y="756763"/>
                  <a:pt x="2315507" y="756825"/>
                  <a:pt x="2315569" y="756887"/>
                </a:cubicBezTo>
                <a:cubicBezTo>
                  <a:pt x="2315445" y="757385"/>
                  <a:pt x="2315507" y="757945"/>
                  <a:pt x="2315694" y="758318"/>
                </a:cubicBezTo>
                <a:cubicBezTo>
                  <a:pt x="2315756" y="758442"/>
                  <a:pt x="2315881" y="758504"/>
                  <a:pt x="2316005" y="758504"/>
                </a:cubicBezTo>
                <a:cubicBezTo>
                  <a:pt x="2316005" y="758504"/>
                  <a:pt x="2316129" y="758504"/>
                  <a:pt x="2316191" y="758504"/>
                </a:cubicBezTo>
                <a:cubicBezTo>
                  <a:pt x="2316378" y="758442"/>
                  <a:pt x="2316440" y="758193"/>
                  <a:pt x="2316316" y="758007"/>
                </a:cubicBezTo>
                <a:cubicBezTo>
                  <a:pt x="2316129" y="757696"/>
                  <a:pt x="2316129" y="757385"/>
                  <a:pt x="2316191" y="757074"/>
                </a:cubicBezTo>
                <a:lnTo>
                  <a:pt x="2316191" y="757074"/>
                </a:lnTo>
                <a:cubicBezTo>
                  <a:pt x="2316191" y="757074"/>
                  <a:pt x="2316191" y="757074"/>
                  <a:pt x="2316253" y="757074"/>
                </a:cubicBezTo>
                <a:cubicBezTo>
                  <a:pt x="2316378" y="757074"/>
                  <a:pt x="2316502" y="757198"/>
                  <a:pt x="2316627" y="757261"/>
                </a:cubicBezTo>
                <a:cubicBezTo>
                  <a:pt x="2317373" y="758255"/>
                  <a:pt x="2316937" y="760432"/>
                  <a:pt x="2317062" y="762173"/>
                </a:cubicBezTo>
                <a:cubicBezTo>
                  <a:pt x="2313082" y="766338"/>
                  <a:pt x="2311031" y="772805"/>
                  <a:pt x="2309787" y="779458"/>
                </a:cubicBezTo>
                <a:cubicBezTo>
                  <a:pt x="2309352" y="781821"/>
                  <a:pt x="2310285" y="784681"/>
                  <a:pt x="2308668" y="786733"/>
                </a:cubicBezTo>
                <a:lnTo>
                  <a:pt x="2308855" y="786733"/>
                </a:lnTo>
                <a:cubicBezTo>
                  <a:pt x="2308855" y="786733"/>
                  <a:pt x="2308668" y="787106"/>
                  <a:pt x="2308606" y="787230"/>
                </a:cubicBezTo>
                <a:cubicBezTo>
                  <a:pt x="2308233" y="787852"/>
                  <a:pt x="2307922" y="788349"/>
                  <a:pt x="2308046" y="789282"/>
                </a:cubicBezTo>
                <a:cubicBezTo>
                  <a:pt x="2308046" y="789593"/>
                  <a:pt x="2308357" y="789842"/>
                  <a:pt x="2308668" y="789842"/>
                </a:cubicBezTo>
                <a:lnTo>
                  <a:pt x="2308730" y="789842"/>
                </a:lnTo>
                <a:cubicBezTo>
                  <a:pt x="2309103" y="789842"/>
                  <a:pt x="2309352" y="789468"/>
                  <a:pt x="2309289" y="789158"/>
                </a:cubicBezTo>
                <a:cubicBezTo>
                  <a:pt x="2309289" y="788660"/>
                  <a:pt x="2309289" y="788474"/>
                  <a:pt x="2309663" y="787914"/>
                </a:cubicBezTo>
                <a:cubicBezTo>
                  <a:pt x="2309663" y="787914"/>
                  <a:pt x="2309663" y="787790"/>
                  <a:pt x="2309725" y="787790"/>
                </a:cubicBezTo>
                <a:lnTo>
                  <a:pt x="2309725" y="787790"/>
                </a:lnTo>
                <a:cubicBezTo>
                  <a:pt x="2309725" y="787790"/>
                  <a:pt x="2310844" y="787790"/>
                  <a:pt x="2310844" y="787790"/>
                </a:cubicBezTo>
                <a:cubicBezTo>
                  <a:pt x="2310844" y="789842"/>
                  <a:pt x="2311155" y="792266"/>
                  <a:pt x="2309725" y="792826"/>
                </a:cubicBezTo>
                <a:moveTo>
                  <a:pt x="2322596" y="767520"/>
                </a:moveTo>
                <a:cubicBezTo>
                  <a:pt x="2322098" y="766028"/>
                  <a:pt x="2321228" y="764784"/>
                  <a:pt x="2320917" y="763043"/>
                </a:cubicBezTo>
                <a:cubicBezTo>
                  <a:pt x="2321912" y="762981"/>
                  <a:pt x="2322098" y="763789"/>
                  <a:pt x="2323155" y="763603"/>
                </a:cubicBezTo>
                <a:cubicBezTo>
                  <a:pt x="2323466" y="762173"/>
                  <a:pt x="2322907" y="761613"/>
                  <a:pt x="2321476" y="761986"/>
                </a:cubicBezTo>
                <a:cubicBezTo>
                  <a:pt x="2321352" y="759934"/>
                  <a:pt x="2322284" y="759002"/>
                  <a:pt x="2324274" y="759188"/>
                </a:cubicBezTo>
                <a:cubicBezTo>
                  <a:pt x="2323963" y="763478"/>
                  <a:pt x="2323591" y="764411"/>
                  <a:pt x="2322596" y="767520"/>
                </a:cubicBezTo>
                <a:moveTo>
                  <a:pt x="2322036" y="771437"/>
                </a:moveTo>
                <a:cubicBezTo>
                  <a:pt x="2320730" y="771313"/>
                  <a:pt x="2321725" y="769012"/>
                  <a:pt x="2322036" y="768701"/>
                </a:cubicBezTo>
                <a:cubicBezTo>
                  <a:pt x="2323342" y="768826"/>
                  <a:pt x="2322347" y="771126"/>
                  <a:pt x="2322036" y="771437"/>
                </a:cubicBezTo>
                <a:moveTo>
                  <a:pt x="2315383" y="799355"/>
                </a:moveTo>
                <a:cubicBezTo>
                  <a:pt x="2316067" y="792888"/>
                  <a:pt x="2316875" y="789033"/>
                  <a:pt x="2318741" y="783251"/>
                </a:cubicBezTo>
                <a:cubicBezTo>
                  <a:pt x="2321290" y="784992"/>
                  <a:pt x="2318678" y="789904"/>
                  <a:pt x="2317621" y="791582"/>
                </a:cubicBezTo>
                <a:cubicBezTo>
                  <a:pt x="2316999" y="795189"/>
                  <a:pt x="2320046" y="799541"/>
                  <a:pt x="2315383" y="799417"/>
                </a:cubicBezTo>
                <a:moveTo>
                  <a:pt x="2316627" y="821987"/>
                </a:moveTo>
                <a:cubicBezTo>
                  <a:pt x="2315881" y="823417"/>
                  <a:pt x="2315756" y="822982"/>
                  <a:pt x="2315632" y="824163"/>
                </a:cubicBezTo>
                <a:cubicBezTo>
                  <a:pt x="2315507" y="825345"/>
                  <a:pt x="2315135" y="826899"/>
                  <a:pt x="2315135" y="826899"/>
                </a:cubicBezTo>
                <a:cubicBezTo>
                  <a:pt x="2315135" y="826899"/>
                  <a:pt x="2314202" y="824288"/>
                  <a:pt x="2314574" y="822982"/>
                </a:cubicBezTo>
                <a:cubicBezTo>
                  <a:pt x="2314948" y="821739"/>
                  <a:pt x="2315507" y="819376"/>
                  <a:pt x="2315507" y="819376"/>
                </a:cubicBezTo>
                <a:lnTo>
                  <a:pt x="2316937" y="817697"/>
                </a:lnTo>
                <a:cubicBezTo>
                  <a:pt x="2316937" y="819376"/>
                  <a:pt x="2317435" y="820557"/>
                  <a:pt x="2316627" y="821987"/>
                </a:cubicBezTo>
                <a:moveTo>
                  <a:pt x="2316999" y="754089"/>
                </a:moveTo>
                <a:lnTo>
                  <a:pt x="2316999" y="754089"/>
                </a:lnTo>
                <a:cubicBezTo>
                  <a:pt x="2318367" y="754276"/>
                  <a:pt x="2317186" y="756079"/>
                  <a:pt x="2316999" y="756390"/>
                </a:cubicBezTo>
                <a:lnTo>
                  <a:pt x="2316999" y="756577"/>
                </a:lnTo>
                <a:cubicBezTo>
                  <a:pt x="2316999" y="756577"/>
                  <a:pt x="2316627" y="756390"/>
                  <a:pt x="2316440" y="756328"/>
                </a:cubicBezTo>
                <a:cubicBezTo>
                  <a:pt x="2316440" y="756328"/>
                  <a:pt x="2316440" y="756266"/>
                  <a:pt x="2316440" y="756204"/>
                </a:cubicBezTo>
                <a:cubicBezTo>
                  <a:pt x="2316191" y="755582"/>
                  <a:pt x="2316440" y="754898"/>
                  <a:pt x="2316937" y="754089"/>
                </a:cubicBezTo>
                <a:moveTo>
                  <a:pt x="2319300" y="804453"/>
                </a:moveTo>
                <a:cubicBezTo>
                  <a:pt x="2320482" y="805262"/>
                  <a:pt x="2320046" y="809241"/>
                  <a:pt x="2318181" y="808868"/>
                </a:cubicBezTo>
                <a:cubicBezTo>
                  <a:pt x="2319238" y="808060"/>
                  <a:pt x="2318243" y="805262"/>
                  <a:pt x="2319300" y="804453"/>
                </a:cubicBezTo>
                <a:moveTo>
                  <a:pt x="2320357" y="798795"/>
                </a:moveTo>
                <a:cubicBezTo>
                  <a:pt x="2321849" y="799479"/>
                  <a:pt x="2320357" y="801717"/>
                  <a:pt x="2320357" y="802712"/>
                </a:cubicBezTo>
                <a:cubicBezTo>
                  <a:pt x="2318865" y="802090"/>
                  <a:pt x="2320357" y="799852"/>
                  <a:pt x="2320357" y="798795"/>
                </a:cubicBezTo>
                <a:moveTo>
                  <a:pt x="2320295" y="777406"/>
                </a:moveTo>
                <a:cubicBezTo>
                  <a:pt x="2320295" y="777406"/>
                  <a:pt x="2320295" y="777220"/>
                  <a:pt x="2320357" y="777033"/>
                </a:cubicBezTo>
                <a:cubicBezTo>
                  <a:pt x="2320295" y="775665"/>
                  <a:pt x="2320295" y="774359"/>
                  <a:pt x="2320917" y="773675"/>
                </a:cubicBezTo>
                <a:cubicBezTo>
                  <a:pt x="2322098" y="772307"/>
                  <a:pt x="2320606" y="776846"/>
                  <a:pt x="2320295" y="777406"/>
                </a:cubicBezTo>
                <a:moveTo>
                  <a:pt x="2313144" y="807811"/>
                </a:moveTo>
                <a:cubicBezTo>
                  <a:pt x="2315569" y="807997"/>
                  <a:pt x="2312523" y="811044"/>
                  <a:pt x="2313144" y="807811"/>
                </a:cubicBezTo>
                <a:moveTo>
                  <a:pt x="2317062" y="854071"/>
                </a:moveTo>
                <a:cubicBezTo>
                  <a:pt x="2317621" y="855314"/>
                  <a:pt x="2315881" y="856993"/>
                  <a:pt x="2315881" y="856993"/>
                </a:cubicBezTo>
                <a:cubicBezTo>
                  <a:pt x="2315881" y="856993"/>
                  <a:pt x="2315197" y="858423"/>
                  <a:pt x="2313456" y="859978"/>
                </a:cubicBezTo>
                <a:cubicBezTo>
                  <a:pt x="2311777" y="861532"/>
                  <a:pt x="2313456" y="859978"/>
                  <a:pt x="2313269" y="857864"/>
                </a:cubicBezTo>
                <a:cubicBezTo>
                  <a:pt x="2313144" y="855812"/>
                  <a:pt x="2314015" y="851708"/>
                  <a:pt x="2314326" y="849967"/>
                </a:cubicBezTo>
                <a:lnTo>
                  <a:pt x="2316067" y="850651"/>
                </a:lnTo>
                <a:lnTo>
                  <a:pt x="2318306" y="850464"/>
                </a:lnTo>
                <a:cubicBezTo>
                  <a:pt x="2318306" y="850464"/>
                  <a:pt x="2317745" y="851832"/>
                  <a:pt x="2316564" y="852889"/>
                </a:cubicBezTo>
                <a:cubicBezTo>
                  <a:pt x="2315383" y="853946"/>
                  <a:pt x="2316564" y="852889"/>
                  <a:pt x="2317062" y="854071"/>
                </a:cubicBezTo>
                <a:moveTo>
                  <a:pt x="2321103" y="835542"/>
                </a:moveTo>
                <a:cubicBezTo>
                  <a:pt x="2320606" y="835293"/>
                  <a:pt x="2319424" y="833490"/>
                  <a:pt x="2319424" y="833490"/>
                </a:cubicBezTo>
                <a:cubicBezTo>
                  <a:pt x="2319424" y="833490"/>
                  <a:pt x="2318803" y="833987"/>
                  <a:pt x="2318678" y="835045"/>
                </a:cubicBezTo>
                <a:cubicBezTo>
                  <a:pt x="2318554" y="836039"/>
                  <a:pt x="2317745" y="837842"/>
                  <a:pt x="2317745" y="837842"/>
                </a:cubicBezTo>
                <a:lnTo>
                  <a:pt x="2318803" y="839957"/>
                </a:lnTo>
                <a:cubicBezTo>
                  <a:pt x="2318803" y="839957"/>
                  <a:pt x="2318927" y="842008"/>
                  <a:pt x="2318119" y="841635"/>
                </a:cubicBezTo>
                <a:cubicBezTo>
                  <a:pt x="2317373" y="841262"/>
                  <a:pt x="2316564" y="839957"/>
                  <a:pt x="2315943" y="840827"/>
                </a:cubicBezTo>
                <a:cubicBezTo>
                  <a:pt x="2315320" y="841760"/>
                  <a:pt x="2314637" y="842941"/>
                  <a:pt x="2314264" y="843563"/>
                </a:cubicBezTo>
                <a:cubicBezTo>
                  <a:pt x="2313891" y="844185"/>
                  <a:pt x="2313518" y="844309"/>
                  <a:pt x="2312958" y="844993"/>
                </a:cubicBezTo>
                <a:cubicBezTo>
                  <a:pt x="2312461" y="845615"/>
                  <a:pt x="2310657" y="847667"/>
                  <a:pt x="2311528" y="845366"/>
                </a:cubicBezTo>
                <a:cubicBezTo>
                  <a:pt x="2312461" y="843065"/>
                  <a:pt x="2313331" y="840205"/>
                  <a:pt x="2313082" y="840143"/>
                </a:cubicBezTo>
                <a:cubicBezTo>
                  <a:pt x="2313082" y="838775"/>
                  <a:pt x="2314326" y="836661"/>
                  <a:pt x="2314015" y="835418"/>
                </a:cubicBezTo>
                <a:cubicBezTo>
                  <a:pt x="2313766" y="836039"/>
                  <a:pt x="2313331" y="837532"/>
                  <a:pt x="2313082" y="838402"/>
                </a:cubicBezTo>
                <a:cubicBezTo>
                  <a:pt x="2312896" y="839210"/>
                  <a:pt x="2312834" y="839708"/>
                  <a:pt x="2312958" y="839957"/>
                </a:cubicBezTo>
                <a:cubicBezTo>
                  <a:pt x="2311839" y="838775"/>
                  <a:pt x="2312772" y="835728"/>
                  <a:pt x="2313082" y="834547"/>
                </a:cubicBezTo>
                <a:cubicBezTo>
                  <a:pt x="2313642" y="834671"/>
                  <a:pt x="2313953" y="834982"/>
                  <a:pt x="2314015" y="835418"/>
                </a:cubicBezTo>
                <a:cubicBezTo>
                  <a:pt x="2314015" y="835169"/>
                  <a:pt x="2314139" y="835045"/>
                  <a:pt x="2314139" y="835045"/>
                </a:cubicBezTo>
                <a:cubicBezTo>
                  <a:pt x="2314139" y="835045"/>
                  <a:pt x="2314264" y="838899"/>
                  <a:pt x="2314761" y="839024"/>
                </a:cubicBezTo>
                <a:cubicBezTo>
                  <a:pt x="2315320" y="839148"/>
                  <a:pt x="2315943" y="838402"/>
                  <a:pt x="2316191" y="837718"/>
                </a:cubicBezTo>
                <a:cubicBezTo>
                  <a:pt x="2316440" y="837096"/>
                  <a:pt x="2316751" y="835045"/>
                  <a:pt x="2316875" y="834671"/>
                </a:cubicBezTo>
                <a:cubicBezTo>
                  <a:pt x="2316999" y="834236"/>
                  <a:pt x="2317497" y="832557"/>
                  <a:pt x="2317621" y="832060"/>
                </a:cubicBezTo>
                <a:cubicBezTo>
                  <a:pt x="2317745" y="831563"/>
                  <a:pt x="2318243" y="829324"/>
                  <a:pt x="2318678" y="830257"/>
                </a:cubicBezTo>
                <a:cubicBezTo>
                  <a:pt x="2319052" y="831127"/>
                  <a:pt x="2319300" y="832184"/>
                  <a:pt x="2319798" y="832184"/>
                </a:cubicBezTo>
                <a:cubicBezTo>
                  <a:pt x="2320357" y="832184"/>
                  <a:pt x="2321663" y="835791"/>
                  <a:pt x="2321103" y="835542"/>
                </a:cubicBezTo>
                <a:moveTo>
                  <a:pt x="2322284" y="816702"/>
                </a:moveTo>
                <a:cubicBezTo>
                  <a:pt x="2322658" y="817448"/>
                  <a:pt x="2323030" y="818070"/>
                  <a:pt x="2323155" y="818754"/>
                </a:cubicBezTo>
                <a:cubicBezTo>
                  <a:pt x="2323342" y="819376"/>
                  <a:pt x="2322907" y="820930"/>
                  <a:pt x="2322533" y="821055"/>
                </a:cubicBezTo>
                <a:cubicBezTo>
                  <a:pt x="2322161" y="821179"/>
                  <a:pt x="2321787" y="819003"/>
                  <a:pt x="2321476" y="820308"/>
                </a:cubicBezTo>
                <a:cubicBezTo>
                  <a:pt x="2321228" y="821614"/>
                  <a:pt x="2320854" y="822982"/>
                  <a:pt x="2320730" y="823790"/>
                </a:cubicBezTo>
                <a:cubicBezTo>
                  <a:pt x="2320606" y="824537"/>
                  <a:pt x="2320108" y="825469"/>
                  <a:pt x="2319984" y="825842"/>
                </a:cubicBezTo>
                <a:cubicBezTo>
                  <a:pt x="2319798" y="826215"/>
                  <a:pt x="2318803" y="828454"/>
                  <a:pt x="2319424" y="824412"/>
                </a:cubicBezTo>
                <a:cubicBezTo>
                  <a:pt x="2320108" y="820433"/>
                  <a:pt x="2319984" y="820308"/>
                  <a:pt x="2320357" y="818754"/>
                </a:cubicBezTo>
                <a:cubicBezTo>
                  <a:pt x="2320730" y="817200"/>
                  <a:pt x="2320606" y="815396"/>
                  <a:pt x="2321103" y="814588"/>
                </a:cubicBezTo>
                <a:cubicBezTo>
                  <a:pt x="2321663" y="813842"/>
                  <a:pt x="2323155" y="812909"/>
                  <a:pt x="2323591" y="813718"/>
                </a:cubicBezTo>
                <a:cubicBezTo>
                  <a:pt x="2324025" y="814650"/>
                  <a:pt x="2321912" y="815894"/>
                  <a:pt x="2322284" y="816702"/>
                </a:cubicBezTo>
                <a:moveTo>
                  <a:pt x="2326575" y="805262"/>
                </a:moveTo>
                <a:cubicBezTo>
                  <a:pt x="2325767" y="806008"/>
                  <a:pt x="2325518" y="805759"/>
                  <a:pt x="2325518" y="807065"/>
                </a:cubicBezTo>
                <a:cubicBezTo>
                  <a:pt x="2325518" y="808370"/>
                  <a:pt x="2325518" y="808992"/>
                  <a:pt x="2325145" y="809738"/>
                </a:cubicBezTo>
                <a:cubicBezTo>
                  <a:pt x="2324709" y="810547"/>
                  <a:pt x="2324212" y="811293"/>
                  <a:pt x="2324212" y="811293"/>
                </a:cubicBezTo>
                <a:cubicBezTo>
                  <a:pt x="2324212" y="811293"/>
                  <a:pt x="2323715" y="811977"/>
                  <a:pt x="2323715" y="810174"/>
                </a:cubicBezTo>
                <a:cubicBezTo>
                  <a:pt x="2323715" y="808370"/>
                  <a:pt x="2323155" y="808184"/>
                  <a:pt x="2323963" y="806381"/>
                </a:cubicBezTo>
                <a:cubicBezTo>
                  <a:pt x="2324709" y="804578"/>
                  <a:pt x="2324585" y="804080"/>
                  <a:pt x="2325145" y="803272"/>
                </a:cubicBezTo>
                <a:cubicBezTo>
                  <a:pt x="2325642" y="802526"/>
                  <a:pt x="2325642" y="802028"/>
                  <a:pt x="2326139" y="801780"/>
                </a:cubicBezTo>
                <a:cubicBezTo>
                  <a:pt x="2326699" y="801469"/>
                  <a:pt x="2327818" y="802526"/>
                  <a:pt x="2327818" y="802526"/>
                </a:cubicBezTo>
                <a:cubicBezTo>
                  <a:pt x="2327818" y="803023"/>
                  <a:pt x="2327321" y="804453"/>
                  <a:pt x="2326575" y="805262"/>
                </a:cubicBezTo>
                <a:moveTo>
                  <a:pt x="2327072" y="784867"/>
                </a:moveTo>
                <a:lnTo>
                  <a:pt x="2327632" y="784681"/>
                </a:lnTo>
                <a:cubicBezTo>
                  <a:pt x="2327632" y="784681"/>
                  <a:pt x="2327943" y="784805"/>
                  <a:pt x="2328192" y="784805"/>
                </a:cubicBezTo>
                <a:cubicBezTo>
                  <a:pt x="2328378" y="786297"/>
                  <a:pt x="2328005" y="787230"/>
                  <a:pt x="2327072" y="784805"/>
                </a:cubicBezTo>
                <a:moveTo>
                  <a:pt x="2329871" y="789344"/>
                </a:moveTo>
                <a:cubicBezTo>
                  <a:pt x="2330119" y="788598"/>
                  <a:pt x="2330617" y="788163"/>
                  <a:pt x="2331549" y="788163"/>
                </a:cubicBezTo>
                <a:cubicBezTo>
                  <a:pt x="2331301" y="788909"/>
                  <a:pt x="2330865" y="789344"/>
                  <a:pt x="2329871" y="789344"/>
                </a:cubicBezTo>
                <a:moveTo>
                  <a:pt x="2330989" y="769261"/>
                </a:moveTo>
                <a:lnTo>
                  <a:pt x="2330803" y="769261"/>
                </a:lnTo>
                <a:cubicBezTo>
                  <a:pt x="2330989" y="768639"/>
                  <a:pt x="2331052" y="767893"/>
                  <a:pt x="2330989" y="767209"/>
                </a:cubicBezTo>
                <a:lnTo>
                  <a:pt x="2330989" y="766960"/>
                </a:lnTo>
                <a:cubicBezTo>
                  <a:pt x="2333042" y="766649"/>
                  <a:pt x="2331611" y="769074"/>
                  <a:pt x="2330989" y="769261"/>
                </a:cubicBezTo>
                <a:moveTo>
                  <a:pt x="2332668" y="763603"/>
                </a:moveTo>
                <a:cubicBezTo>
                  <a:pt x="2332668" y="764349"/>
                  <a:pt x="2332482" y="764908"/>
                  <a:pt x="2331611" y="764722"/>
                </a:cubicBezTo>
                <a:cubicBezTo>
                  <a:pt x="2331611" y="764411"/>
                  <a:pt x="2331611" y="764100"/>
                  <a:pt x="2331673" y="763851"/>
                </a:cubicBezTo>
                <a:cubicBezTo>
                  <a:pt x="2331798" y="763540"/>
                  <a:pt x="2331984" y="763292"/>
                  <a:pt x="2332233" y="763043"/>
                </a:cubicBezTo>
                <a:lnTo>
                  <a:pt x="2332606" y="763043"/>
                </a:lnTo>
                <a:cubicBezTo>
                  <a:pt x="2332606" y="763043"/>
                  <a:pt x="2332730" y="763416"/>
                  <a:pt x="2332730" y="763603"/>
                </a:cubicBezTo>
                <a:lnTo>
                  <a:pt x="2332730" y="763603"/>
                </a:lnTo>
                <a:cubicBezTo>
                  <a:pt x="2332730" y="763603"/>
                  <a:pt x="2332668" y="763603"/>
                  <a:pt x="2332668" y="763603"/>
                </a:cubicBezTo>
                <a:close/>
                <a:moveTo>
                  <a:pt x="2334409" y="763043"/>
                </a:moveTo>
                <a:cubicBezTo>
                  <a:pt x="2334409" y="763043"/>
                  <a:pt x="2334347" y="762732"/>
                  <a:pt x="2334285" y="762546"/>
                </a:cubicBezTo>
                <a:lnTo>
                  <a:pt x="2334347" y="762546"/>
                </a:lnTo>
                <a:cubicBezTo>
                  <a:pt x="2334098" y="761178"/>
                  <a:pt x="2335342" y="761302"/>
                  <a:pt x="2334907" y="759748"/>
                </a:cubicBezTo>
                <a:cubicBezTo>
                  <a:pt x="2336710" y="759934"/>
                  <a:pt x="2336213" y="763354"/>
                  <a:pt x="2334409" y="763105"/>
                </a:cubicBezTo>
                <a:moveTo>
                  <a:pt x="2331549" y="762048"/>
                </a:moveTo>
                <a:lnTo>
                  <a:pt x="2331673" y="762048"/>
                </a:lnTo>
                <a:cubicBezTo>
                  <a:pt x="2331176" y="762421"/>
                  <a:pt x="2330741" y="762919"/>
                  <a:pt x="2330554" y="763540"/>
                </a:cubicBezTo>
                <a:cubicBezTo>
                  <a:pt x="2330368" y="764224"/>
                  <a:pt x="2330430" y="764908"/>
                  <a:pt x="2330617" y="765530"/>
                </a:cubicBezTo>
                <a:lnTo>
                  <a:pt x="2330368" y="765406"/>
                </a:lnTo>
                <a:cubicBezTo>
                  <a:pt x="2329622" y="765344"/>
                  <a:pt x="2329124" y="765655"/>
                  <a:pt x="2328689" y="765965"/>
                </a:cubicBezTo>
                <a:cubicBezTo>
                  <a:pt x="2328751" y="766587"/>
                  <a:pt x="2328875" y="767209"/>
                  <a:pt x="2329746" y="767022"/>
                </a:cubicBezTo>
                <a:cubicBezTo>
                  <a:pt x="2329746" y="767085"/>
                  <a:pt x="2329746" y="767209"/>
                  <a:pt x="2329746" y="767271"/>
                </a:cubicBezTo>
                <a:cubicBezTo>
                  <a:pt x="2329746" y="767831"/>
                  <a:pt x="2329746" y="768328"/>
                  <a:pt x="2329622" y="768763"/>
                </a:cubicBezTo>
                <a:cubicBezTo>
                  <a:pt x="2329187" y="768888"/>
                  <a:pt x="2328689" y="769323"/>
                  <a:pt x="2328689" y="769758"/>
                </a:cubicBezTo>
                <a:cubicBezTo>
                  <a:pt x="2328689" y="773986"/>
                  <a:pt x="2328316" y="778898"/>
                  <a:pt x="2326450" y="783189"/>
                </a:cubicBezTo>
                <a:lnTo>
                  <a:pt x="2326326" y="783189"/>
                </a:lnTo>
                <a:cubicBezTo>
                  <a:pt x="2326326" y="783189"/>
                  <a:pt x="2324212" y="783189"/>
                  <a:pt x="2324212" y="783189"/>
                </a:cubicBezTo>
                <a:cubicBezTo>
                  <a:pt x="2323777" y="786360"/>
                  <a:pt x="2324834" y="788163"/>
                  <a:pt x="2324772" y="790961"/>
                </a:cubicBezTo>
                <a:cubicBezTo>
                  <a:pt x="2321912" y="789158"/>
                  <a:pt x="2322720" y="795064"/>
                  <a:pt x="2321415" y="796619"/>
                </a:cubicBezTo>
                <a:cubicBezTo>
                  <a:pt x="2319052" y="792702"/>
                  <a:pt x="2323528" y="787044"/>
                  <a:pt x="2323653" y="782069"/>
                </a:cubicBezTo>
                <a:cubicBezTo>
                  <a:pt x="2325207" y="781945"/>
                  <a:pt x="2325518" y="781634"/>
                  <a:pt x="2325891" y="779334"/>
                </a:cubicBezTo>
                <a:cubicBezTo>
                  <a:pt x="2325767" y="778463"/>
                  <a:pt x="2324958" y="779209"/>
                  <a:pt x="2324772" y="779893"/>
                </a:cubicBezTo>
                <a:cubicBezTo>
                  <a:pt x="2325580" y="769074"/>
                  <a:pt x="2327321" y="754463"/>
                  <a:pt x="2332606" y="746317"/>
                </a:cubicBezTo>
                <a:cubicBezTo>
                  <a:pt x="2329808" y="747001"/>
                  <a:pt x="2331487" y="740970"/>
                  <a:pt x="2332979" y="739229"/>
                </a:cubicBezTo>
                <a:cubicBezTo>
                  <a:pt x="2332979" y="739602"/>
                  <a:pt x="2333104" y="739975"/>
                  <a:pt x="2333477" y="740100"/>
                </a:cubicBezTo>
                <a:cubicBezTo>
                  <a:pt x="2333539" y="740100"/>
                  <a:pt x="2333663" y="740100"/>
                  <a:pt x="2333726" y="740100"/>
                </a:cubicBezTo>
                <a:cubicBezTo>
                  <a:pt x="2334036" y="740100"/>
                  <a:pt x="2334347" y="739913"/>
                  <a:pt x="2334472" y="739540"/>
                </a:cubicBezTo>
                <a:cubicBezTo>
                  <a:pt x="2334596" y="739105"/>
                  <a:pt x="2334596" y="738732"/>
                  <a:pt x="2334596" y="738359"/>
                </a:cubicBezTo>
                <a:lnTo>
                  <a:pt x="2334844" y="738359"/>
                </a:lnTo>
                <a:cubicBezTo>
                  <a:pt x="2335839" y="734441"/>
                  <a:pt x="2336834" y="730338"/>
                  <a:pt x="2338202" y="726731"/>
                </a:cubicBezTo>
                <a:cubicBezTo>
                  <a:pt x="2338575" y="734006"/>
                  <a:pt x="2333911" y="740970"/>
                  <a:pt x="2334285" y="750110"/>
                </a:cubicBezTo>
                <a:lnTo>
                  <a:pt x="2334409" y="750110"/>
                </a:lnTo>
                <a:cubicBezTo>
                  <a:pt x="2334098" y="750421"/>
                  <a:pt x="2333788" y="750856"/>
                  <a:pt x="2333601" y="751416"/>
                </a:cubicBezTo>
                <a:cubicBezTo>
                  <a:pt x="2333539" y="751665"/>
                  <a:pt x="2333663" y="751851"/>
                  <a:pt x="2333911" y="751913"/>
                </a:cubicBezTo>
                <a:cubicBezTo>
                  <a:pt x="2333911" y="751913"/>
                  <a:pt x="2333974" y="751913"/>
                  <a:pt x="2334036" y="751913"/>
                </a:cubicBezTo>
                <a:cubicBezTo>
                  <a:pt x="2334223" y="751913"/>
                  <a:pt x="2334409" y="751789"/>
                  <a:pt x="2334472" y="751602"/>
                </a:cubicBezTo>
                <a:cubicBezTo>
                  <a:pt x="2334534" y="751291"/>
                  <a:pt x="2334720" y="751043"/>
                  <a:pt x="2334969" y="750732"/>
                </a:cubicBezTo>
                <a:cubicBezTo>
                  <a:pt x="2335777" y="752162"/>
                  <a:pt x="2334098" y="754898"/>
                  <a:pt x="2336026" y="756204"/>
                </a:cubicBezTo>
                <a:cubicBezTo>
                  <a:pt x="2332419" y="756950"/>
                  <a:pt x="2331363" y="756887"/>
                  <a:pt x="2331549" y="761862"/>
                </a:cubicBezTo>
                <a:moveTo>
                  <a:pt x="2339943" y="745758"/>
                </a:moveTo>
                <a:cubicBezTo>
                  <a:pt x="2338699" y="746069"/>
                  <a:pt x="2339135" y="744701"/>
                  <a:pt x="2338264" y="744701"/>
                </a:cubicBezTo>
                <a:cubicBezTo>
                  <a:pt x="2338513" y="743271"/>
                  <a:pt x="2340440" y="744638"/>
                  <a:pt x="2339943" y="745758"/>
                </a:cubicBezTo>
                <a:moveTo>
                  <a:pt x="2341062" y="699498"/>
                </a:moveTo>
                <a:cubicBezTo>
                  <a:pt x="2341622" y="699436"/>
                  <a:pt x="2341746" y="699933"/>
                  <a:pt x="2342182" y="700057"/>
                </a:cubicBezTo>
                <a:lnTo>
                  <a:pt x="2342182" y="700057"/>
                </a:lnTo>
                <a:cubicBezTo>
                  <a:pt x="2342182" y="700057"/>
                  <a:pt x="2342119" y="700182"/>
                  <a:pt x="2342119" y="700244"/>
                </a:cubicBezTo>
                <a:lnTo>
                  <a:pt x="2342119" y="700617"/>
                </a:lnTo>
                <a:cubicBezTo>
                  <a:pt x="2342119" y="700617"/>
                  <a:pt x="2341995" y="700928"/>
                  <a:pt x="2341995" y="701114"/>
                </a:cubicBezTo>
                <a:cubicBezTo>
                  <a:pt x="2341373" y="701114"/>
                  <a:pt x="2340876" y="700866"/>
                  <a:pt x="2340503" y="700555"/>
                </a:cubicBezTo>
                <a:cubicBezTo>
                  <a:pt x="2340503" y="700057"/>
                  <a:pt x="2340938" y="699933"/>
                  <a:pt x="2341062" y="699498"/>
                </a:cubicBezTo>
                <a:moveTo>
                  <a:pt x="2342182" y="747499"/>
                </a:moveTo>
                <a:cubicBezTo>
                  <a:pt x="2344233" y="749177"/>
                  <a:pt x="2340503" y="749364"/>
                  <a:pt x="2342182" y="747499"/>
                </a:cubicBezTo>
                <a:moveTo>
                  <a:pt x="2346037" y="711747"/>
                </a:moveTo>
                <a:cubicBezTo>
                  <a:pt x="2343860" y="711187"/>
                  <a:pt x="2345974" y="709881"/>
                  <a:pt x="2345477" y="707829"/>
                </a:cubicBezTo>
                <a:cubicBezTo>
                  <a:pt x="2344607" y="707892"/>
                  <a:pt x="2345041" y="709260"/>
                  <a:pt x="2343798" y="708949"/>
                </a:cubicBezTo>
                <a:cubicBezTo>
                  <a:pt x="2343985" y="705218"/>
                  <a:pt x="2345601" y="704161"/>
                  <a:pt x="2343238" y="701674"/>
                </a:cubicBezTo>
                <a:lnTo>
                  <a:pt x="2343052" y="701674"/>
                </a:lnTo>
                <a:cubicBezTo>
                  <a:pt x="2343052" y="701674"/>
                  <a:pt x="2343177" y="701052"/>
                  <a:pt x="2343238" y="700741"/>
                </a:cubicBezTo>
                <a:lnTo>
                  <a:pt x="2343238" y="700493"/>
                </a:lnTo>
                <a:cubicBezTo>
                  <a:pt x="2343363" y="699933"/>
                  <a:pt x="2343985" y="699809"/>
                  <a:pt x="2343798" y="699000"/>
                </a:cubicBezTo>
                <a:cubicBezTo>
                  <a:pt x="2345415" y="702855"/>
                  <a:pt x="2348772" y="706710"/>
                  <a:pt x="2346037" y="711747"/>
                </a:cubicBezTo>
                <a:moveTo>
                  <a:pt x="2590518" y="97620"/>
                </a:moveTo>
                <a:cubicBezTo>
                  <a:pt x="2590518" y="97620"/>
                  <a:pt x="2591388" y="97309"/>
                  <a:pt x="2592259" y="96936"/>
                </a:cubicBezTo>
                <a:cubicBezTo>
                  <a:pt x="2593129" y="96625"/>
                  <a:pt x="2594187" y="97123"/>
                  <a:pt x="2594995" y="97123"/>
                </a:cubicBezTo>
                <a:cubicBezTo>
                  <a:pt x="2595865" y="97123"/>
                  <a:pt x="2597419" y="96625"/>
                  <a:pt x="2599844" y="96625"/>
                </a:cubicBezTo>
                <a:cubicBezTo>
                  <a:pt x="2602269" y="96625"/>
                  <a:pt x="2601399" y="97309"/>
                  <a:pt x="2601399" y="97807"/>
                </a:cubicBezTo>
                <a:cubicBezTo>
                  <a:pt x="2601399" y="98366"/>
                  <a:pt x="2599161" y="98491"/>
                  <a:pt x="2597793" y="98864"/>
                </a:cubicBezTo>
                <a:cubicBezTo>
                  <a:pt x="2596425" y="99174"/>
                  <a:pt x="2595865" y="99548"/>
                  <a:pt x="2593316" y="100605"/>
                </a:cubicBezTo>
                <a:cubicBezTo>
                  <a:pt x="2590704" y="101599"/>
                  <a:pt x="2588653" y="100107"/>
                  <a:pt x="2588653" y="99361"/>
                </a:cubicBezTo>
                <a:cubicBezTo>
                  <a:pt x="2588653" y="99050"/>
                  <a:pt x="2590518" y="97620"/>
                  <a:pt x="2590518" y="97620"/>
                </a:cubicBezTo>
                <a:moveTo>
                  <a:pt x="2569751" y="111859"/>
                </a:moveTo>
                <a:cubicBezTo>
                  <a:pt x="2570808" y="111548"/>
                  <a:pt x="2571802" y="112045"/>
                  <a:pt x="2572860" y="111734"/>
                </a:cubicBezTo>
                <a:cubicBezTo>
                  <a:pt x="2573917" y="111361"/>
                  <a:pt x="2576155" y="111175"/>
                  <a:pt x="2577336" y="110864"/>
                </a:cubicBezTo>
                <a:cubicBezTo>
                  <a:pt x="2578518" y="110491"/>
                  <a:pt x="2580259" y="110180"/>
                  <a:pt x="2582497" y="109993"/>
                </a:cubicBezTo>
                <a:cubicBezTo>
                  <a:pt x="2584736" y="109807"/>
                  <a:pt x="2585606" y="110491"/>
                  <a:pt x="2586974" y="110491"/>
                </a:cubicBezTo>
                <a:cubicBezTo>
                  <a:pt x="2588342" y="110491"/>
                  <a:pt x="2590083" y="110491"/>
                  <a:pt x="2591824" y="110180"/>
                </a:cubicBezTo>
                <a:cubicBezTo>
                  <a:pt x="2593502" y="109807"/>
                  <a:pt x="2594062" y="110677"/>
                  <a:pt x="2593005" y="111734"/>
                </a:cubicBezTo>
                <a:cubicBezTo>
                  <a:pt x="2592508" y="112232"/>
                  <a:pt x="2591451" y="112045"/>
                  <a:pt x="2589896" y="111734"/>
                </a:cubicBezTo>
                <a:cubicBezTo>
                  <a:pt x="2588342" y="111361"/>
                  <a:pt x="2588217" y="111734"/>
                  <a:pt x="2586290" y="111859"/>
                </a:cubicBezTo>
                <a:cubicBezTo>
                  <a:pt x="2584424" y="112045"/>
                  <a:pt x="2584052" y="112916"/>
                  <a:pt x="2582497" y="112916"/>
                </a:cubicBezTo>
                <a:cubicBezTo>
                  <a:pt x="2580943" y="112916"/>
                  <a:pt x="2581316" y="112232"/>
                  <a:pt x="2579077" y="112232"/>
                </a:cubicBezTo>
                <a:cubicBezTo>
                  <a:pt x="2576839" y="112232"/>
                  <a:pt x="2576964" y="112729"/>
                  <a:pt x="2574227" y="113289"/>
                </a:cubicBezTo>
                <a:cubicBezTo>
                  <a:pt x="2571492" y="113786"/>
                  <a:pt x="2570186" y="113911"/>
                  <a:pt x="2569067" y="113413"/>
                </a:cubicBezTo>
                <a:cubicBezTo>
                  <a:pt x="2567139" y="112605"/>
                  <a:pt x="2568693" y="112232"/>
                  <a:pt x="2569751" y="111859"/>
                </a:cubicBezTo>
                <a:moveTo>
                  <a:pt x="2547740" y="114968"/>
                </a:moveTo>
                <a:cubicBezTo>
                  <a:pt x="2547740" y="114968"/>
                  <a:pt x="2549854" y="114657"/>
                  <a:pt x="2551035" y="114470"/>
                </a:cubicBezTo>
                <a:cubicBezTo>
                  <a:pt x="2552217" y="114284"/>
                  <a:pt x="2553087" y="113786"/>
                  <a:pt x="2554828" y="113289"/>
                </a:cubicBezTo>
                <a:cubicBezTo>
                  <a:pt x="2556569" y="112729"/>
                  <a:pt x="2561730" y="113973"/>
                  <a:pt x="2561730" y="113973"/>
                </a:cubicBezTo>
                <a:cubicBezTo>
                  <a:pt x="2561170" y="114284"/>
                  <a:pt x="2560175" y="114097"/>
                  <a:pt x="2559491" y="114284"/>
                </a:cubicBezTo>
                <a:cubicBezTo>
                  <a:pt x="2558807" y="114470"/>
                  <a:pt x="2557253" y="115154"/>
                  <a:pt x="2555885" y="115527"/>
                </a:cubicBezTo>
                <a:cubicBezTo>
                  <a:pt x="2554455" y="115838"/>
                  <a:pt x="2553771" y="116211"/>
                  <a:pt x="2551409" y="116709"/>
                </a:cubicBezTo>
                <a:cubicBezTo>
                  <a:pt x="2548984" y="117206"/>
                  <a:pt x="2547429" y="116709"/>
                  <a:pt x="2546372" y="116335"/>
                </a:cubicBezTo>
                <a:cubicBezTo>
                  <a:pt x="2545688" y="116211"/>
                  <a:pt x="2547740" y="114968"/>
                  <a:pt x="2547740" y="114968"/>
                </a:cubicBezTo>
                <a:moveTo>
                  <a:pt x="2528589" y="109372"/>
                </a:moveTo>
                <a:cubicBezTo>
                  <a:pt x="2528030" y="111672"/>
                  <a:pt x="2524983" y="111361"/>
                  <a:pt x="2522434" y="111672"/>
                </a:cubicBezTo>
                <a:cubicBezTo>
                  <a:pt x="2524361" y="110739"/>
                  <a:pt x="2525356" y="108999"/>
                  <a:pt x="2528589" y="109372"/>
                </a:cubicBezTo>
                <a:moveTo>
                  <a:pt x="2515780" y="122740"/>
                </a:moveTo>
                <a:cubicBezTo>
                  <a:pt x="2516962" y="122367"/>
                  <a:pt x="2520258" y="121185"/>
                  <a:pt x="2522683" y="120688"/>
                </a:cubicBezTo>
                <a:cubicBezTo>
                  <a:pt x="2525107" y="120128"/>
                  <a:pt x="2529211" y="120688"/>
                  <a:pt x="2529211" y="120688"/>
                </a:cubicBezTo>
                <a:cubicBezTo>
                  <a:pt x="2529211" y="120688"/>
                  <a:pt x="2527159" y="121185"/>
                  <a:pt x="2526600" y="121185"/>
                </a:cubicBezTo>
                <a:cubicBezTo>
                  <a:pt x="2526102" y="121185"/>
                  <a:pt x="2523677" y="122242"/>
                  <a:pt x="2521998" y="122553"/>
                </a:cubicBezTo>
                <a:cubicBezTo>
                  <a:pt x="2520258" y="122926"/>
                  <a:pt x="2518019" y="125600"/>
                  <a:pt x="2515594" y="124978"/>
                </a:cubicBezTo>
                <a:cubicBezTo>
                  <a:pt x="2514226" y="124605"/>
                  <a:pt x="2514537" y="123113"/>
                  <a:pt x="2515780" y="122740"/>
                </a:cubicBezTo>
                <a:moveTo>
                  <a:pt x="2487241" y="129890"/>
                </a:moveTo>
                <a:cubicBezTo>
                  <a:pt x="2488112" y="129579"/>
                  <a:pt x="2490848" y="129579"/>
                  <a:pt x="2491718" y="129393"/>
                </a:cubicBezTo>
                <a:cubicBezTo>
                  <a:pt x="2492588" y="129206"/>
                  <a:pt x="2496692" y="127527"/>
                  <a:pt x="2498620" y="126968"/>
                </a:cubicBezTo>
                <a:cubicBezTo>
                  <a:pt x="2500485" y="126470"/>
                  <a:pt x="2501169" y="126284"/>
                  <a:pt x="2503097" y="125600"/>
                </a:cubicBezTo>
                <a:cubicBezTo>
                  <a:pt x="2504962" y="124916"/>
                  <a:pt x="2506516" y="124916"/>
                  <a:pt x="2508941" y="125786"/>
                </a:cubicBezTo>
                <a:cubicBezTo>
                  <a:pt x="2509501" y="125973"/>
                  <a:pt x="2506703" y="126968"/>
                  <a:pt x="2504962" y="127341"/>
                </a:cubicBezTo>
                <a:cubicBezTo>
                  <a:pt x="2503283" y="127652"/>
                  <a:pt x="2500485" y="128709"/>
                  <a:pt x="2499490" y="129206"/>
                </a:cubicBezTo>
                <a:cubicBezTo>
                  <a:pt x="2498433" y="129766"/>
                  <a:pt x="2496195" y="129890"/>
                  <a:pt x="2495013" y="129890"/>
                </a:cubicBezTo>
                <a:cubicBezTo>
                  <a:pt x="2493832" y="129890"/>
                  <a:pt x="2491345" y="131134"/>
                  <a:pt x="2489791" y="132129"/>
                </a:cubicBezTo>
                <a:cubicBezTo>
                  <a:pt x="2488236" y="133186"/>
                  <a:pt x="2486682" y="132812"/>
                  <a:pt x="2485998" y="132688"/>
                </a:cubicBezTo>
                <a:cubicBezTo>
                  <a:pt x="2484630" y="132315"/>
                  <a:pt x="2486371" y="130263"/>
                  <a:pt x="2487241" y="129890"/>
                </a:cubicBezTo>
                <a:moveTo>
                  <a:pt x="2471697" y="123983"/>
                </a:moveTo>
                <a:cubicBezTo>
                  <a:pt x="2473811" y="122304"/>
                  <a:pt x="2479096" y="120377"/>
                  <a:pt x="2480651" y="122802"/>
                </a:cubicBezTo>
                <a:cubicBezTo>
                  <a:pt x="2481335" y="122615"/>
                  <a:pt x="2481770" y="122118"/>
                  <a:pt x="2481770" y="121123"/>
                </a:cubicBezTo>
                <a:cubicBezTo>
                  <a:pt x="2482516" y="121745"/>
                  <a:pt x="2483822" y="121683"/>
                  <a:pt x="2484568" y="122304"/>
                </a:cubicBezTo>
                <a:cubicBezTo>
                  <a:pt x="2482702" y="126222"/>
                  <a:pt x="2476796" y="126035"/>
                  <a:pt x="2472816" y="127838"/>
                </a:cubicBezTo>
                <a:cubicBezTo>
                  <a:pt x="2471821" y="127527"/>
                  <a:pt x="2472879" y="125227"/>
                  <a:pt x="2471697" y="125040"/>
                </a:cubicBezTo>
                <a:lnTo>
                  <a:pt x="2471697" y="125040"/>
                </a:lnTo>
                <a:cubicBezTo>
                  <a:pt x="2471697" y="125040"/>
                  <a:pt x="2471821" y="124854"/>
                  <a:pt x="2471759" y="124729"/>
                </a:cubicBezTo>
                <a:cubicBezTo>
                  <a:pt x="2471759" y="124481"/>
                  <a:pt x="2471635" y="124170"/>
                  <a:pt x="2471572" y="123921"/>
                </a:cubicBezTo>
                <a:lnTo>
                  <a:pt x="2471759" y="123921"/>
                </a:lnTo>
                <a:close/>
                <a:moveTo>
                  <a:pt x="2468340" y="123983"/>
                </a:moveTo>
                <a:cubicBezTo>
                  <a:pt x="2469272" y="123921"/>
                  <a:pt x="2469956" y="124108"/>
                  <a:pt x="2470391" y="124419"/>
                </a:cubicBezTo>
                <a:cubicBezTo>
                  <a:pt x="2470391" y="124543"/>
                  <a:pt x="2470391" y="124605"/>
                  <a:pt x="2470454" y="124667"/>
                </a:cubicBezTo>
                <a:cubicBezTo>
                  <a:pt x="2470205" y="125289"/>
                  <a:pt x="2469645" y="125538"/>
                  <a:pt x="2469459" y="126097"/>
                </a:cubicBezTo>
                <a:lnTo>
                  <a:pt x="2467717" y="126097"/>
                </a:lnTo>
                <a:cubicBezTo>
                  <a:pt x="2467717" y="125165"/>
                  <a:pt x="2467842" y="124419"/>
                  <a:pt x="2468278" y="123983"/>
                </a:cubicBezTo>
                <a:moveTo>
                  <a:pt x="2448194" y="133372"/>
                </a:moveTo>
                <a:cubicBezTo>
                  <a:pt x="2448567" y="131942"/>
                  <a:pt x="2452919" y="128522"/>
                  <a:pt x="2455469" y="131134"/>
                </a:cubicBezTo>
                <a:cubicBezTo>
                  <a:pt x="2457956" y="127776"/>
                  <a:pt x="2459324" y="125351"/>
                  <a:pt x="2463303" y="126159"/>
                </a:cubicBezTo>
                <a:cubicBezTo>
                  <a:pt x="2465541" y="126533"/>
                  <a:pt x="2466723" y="129704"/>
                  <a:pt x="2467717" y="126719"/>
                </a:cubicBezTo>
                <a:lnTo>
                  <a:pt x="2469396" y="126719"/>
                </a:lnTo>
                <a:cubicBezTo>
                  <a:pt x="2468340" y="131569"/>
                  <a:pt x="2461935" y="131196"/>
                  <a:pt x="2458266" y="133310"/>
                </a:cubicBezTo>
                <a:cubicBezTo>
                  <a:pt x="2451116" y="130947"/>
                  <a:pt x="2446080" y="137165"/>
                  <a:pt x="2440982" y="136667"/>
                </a:cubicBezTo>
                <a:cubicBezTo>
                  <a:pt x="2441728" y="133932"/>
                  <a:pt x="2444774" y="133434"/>
                  <a:pt x="2448256" y="133310"/>
                </a:cubicBezTo>
                <a:moveTo>
                  <a:pt x="2433395" y="126533"/>
                </a:moveTo>
                <a:cubicBezTo>
                  <a:pt x="2432588" y="126533"/>
                  <a:pt x="2431717" y="126346"/>
                  <a:pt x="2431157" y="126533"/>
                </a:cubicBezTo>
                <a:cubicBezTo>
                  <a:pt x="2430660" y="126719"/>
                  <a:pt x="2426680" y="127900"/>
                  <a:pt x="2428422" y="126719"/>
                </a:cubicBezTo>
                <a:cubicBezTo>
                  <a:pt x="2430163" y="125476"/>
                  <a:pt x="2436380" y="123921"/>
                  <a:pt x="2437064" y="124294"/>
                </a:cubicBezTo>
                <a:cubicBezTo>
                  <a:pt x="2438245" y="124916"/>
                  <a:pt x="2434266" y="126533"/>
                  <a:pt x="2433395" y="126533"/>
                </a:cubicBezTo>
                <a:moveTo>
                  <a:pt x="2426431" y="457752"/>
                </a:moveTo>
                <a:cubicBezTo>
                  <a:pt x="2427613" y="459866"/>
                  <a:pt x="2425623" y="463907"/>
                  <a:pt x="2425872" y="461731"/>
                </a:cubicBezTo>
                <a:cubicBezTo>
                  <a:pt x="2425997" y="460861"/>
                  <a:pt x="2425997" y="459866"/>
                  <a:pt x="2426431" y="457752"/>
                </a:cubicBezTo>
                <a:moveTo>
                  <a:pt x="2424753" y="464405"/>
                </a:moveTo>
                <a:cubicBezTo>
                  <a:pt x="2425313" y="466705"/>
                  <a:pt x="2424255" y="472115"/>
                  <a:pt x="2421955" y="473358"/>
                </a:cubicBezTo>
                <a:cubicBezTo>
                  <a:pt x="2422514" y="470001"/>
                  <a:pt x="2424069" y="467700"/>
                  <a:pt x="2424753" y="464405"/>
                </a:cubicBezTo>
                <a:moveTo>
                  <a:pt x="2402991" y="483928"/>
                </a:moveTo>
                <a:cubicBezTo>
                  <a:pt x="2402991" y="483928"/>
                  <a:pt x="2403115" y="483928"/>
                  <a:pt x="2403177" y="483928"/>
                </a:cubicBezTo>
                <a:cubicBezTo>
                  <a:pt x="2403675" y="482063"/>
                  <a:pt x="2404297" y="480198"/>
                  <a:pt x="2404856" y="478706"/>
                </a:cubicBezTo>
                <a:cubicBezTo>
                  <a:pt x="2405727" y="476467"/>
                  <a:pt x="2405727" y="476156"/>
                  <a:pt x="2405913" y="474042"/>
                </a:cubicBezTo>
                <a:cubicBezTo>
                  <a:pt x="2406100" y="471990"/>
                  <a:pt x="2406286" y="470809"/>
                  <a:pt x="2406784" y="470249"/>
                </a:cubicBezTo>
                <a:cubicBezTo>
                  <a:pt x="2407281" y="469752"/>
                  <a:pt x="2409395" y="470125"/>
                  <a:pt x="2409395" y="470125"/>
                </a:cubicBezTo>
                <a:cubicBezTo>
                  <a:pt x="2409209" y="470933"/>
                  <a:pt x="2408836" y="472177"/>
                  <a:pt x="2408152" y="475099"/>
                </a:cubicBezTo>
                <a:cubicBezTo>
                  <a:pt x="2407468" y="478022"/>
                  <a:pt x="2408649" y="478208"/>
                  <a:pt x="2407468" y="479949"/>
                </a:cubicBezTo>
                <a:cubicBezTo>
                  <a:pt x="2406286" y="481628"/>
                  <a:pt x="2405913" y="482001"/>
                  <a:pt x="2405415" y="483369"/>
                </a:cubicBezTo>
                <a:cubicBezTo>
                  <a:pt x="2404856" y="484737"/>
                  <a:pt x="2404110" y="485110"/>
                  <a:pt x="2404110" y="485110"/>
                </a:cubicBezTo>
                <a:cubicBezTo>
                  <a:pt x="2404048" y="484550"/>
                  <a:pt x="2403923" y="483928"/>
                  <a:pt x="2403177" y="483928"/>
                </a:cubicBezTo>
                <a:cubicBezTo>
                  <a:pt x="2403115" y="484053"/>
                  <a:pt x="2403115" y="484239"/>
                  <a:pt x="2402991" y="484426"/>
                </a:cubicBezTo>
                <a:lnTo>
                  <a:pt x="2402991" y="483991"/>
                </a:lnTo>
                <a:close/>
                <a:moveTo>
                  <a:pt x="2400380" y="496551"/>
                </a:moveTo>
                <a:cubicBezTo>
                  <a:pt x="2400380" y="494996"/>
                  <a:pt x="2401126" y="491576"/>
                  <a:pt x="2401126" y="491576"/>
                </a:cubicBezTo>
                <a:lnTo>
                  <a:pt x="2402991" y="490519"/>
                </a:lnTo>
                <a:cubicBezTo>
                  <a:pt x="2402493" y="492260"/>
                  <a:pt x="2403364" y="493317"/>
                  <a:pt x="2402618" y="494499"/>
                </a:cubicBezTo>
                <a:cubicBezTo>
                  <a:pt x="2401996" y="495618"/>
                  <a:pt x="2400566" y="496426"/>
                  <a:pt x="2400317" y="497545"/>
                </a:cubicBezTo>
                <a:cubicBezTo>
                  <a:pt x="2400380" y="497297"/>
                  <a:pt x="2400380" y="496924"/>
                  <a:pt x="2400380" y="496551"/>
                </a:cubicBezTo>
                <a:moveTo>
                  <a:pt x="2398141" y="502271"/>
                </a:moveTo>
                <a:cubicBezTo>
                  <a:pt x="2398514" y="501711"/>
                  <a:pt x="2400255" y="502271"/>
                  <a:pt x="2400255" y="502271"/>
                </a:cubicBezTo>
                <a:cubicBezTo>
                  <a:pt x="2399882" y="504323"/>
                  <a:pt x="2398825" y="507245"/>
                  <a:pt x="2398825" y="507245"/>
                </a:cubicBezTo>
                <a:cubicBezTo>
                  <a:pt x="2398825" y="507245"/>
                  <a:pt x="2397643" y="506748"/>
                  <a:pt x="2397830" y="505380"/>
                </a:cubicBezTo>
                <a:cubicBezTo>
                  <a:pt x="2398017" y="503950"/>
                  <a:pt x="2397830" y="502768"/>
                  <a:pt x="2398141" y="502271"/>
                </a:cubicBezTo>
                <a:moveTo>
                  <a:pt x="2392545" y="520613"/>
                </a:moveTo>
                <a:cubicBezTo>
                  <a:pt x="2393229" y="518748"/>
                  <a:pt x="2393913" y="515826"/>
                  <a:pt x="2394286" y="514955"/>
                </a:cubicBezTo>
                <a:cubicBezTo>
                  <a:pt x="2394597" y="514085"/>
                  <a:pt x="2396338" y="515452"/>
                  <a:pt x="2396338" y="515452"/>
                </a:cubicBezTo>
                <a:cubicBezTo>
                  <a:pt x="2395467" y="517193"/>
                  <a:pt x="2394597" y="519432"/>
                  <a:pt x="2394783" y="520489"/>
                </a:cubicBezTo>
                <a:cubicBezTo>
                  <a:pt x="2394970" y="521484"/>
                  <a:pt x="2394286" y="522727"/>
                  <a:pt x="2393727" y="523536"/>
                </a:cubicBezTo>
                <a:cubicBezTo>
                  <a:pt x="2393353" y="524282"/>
                  <a:pt x="2392919" y="526396"/>
                  <a:pt x="2392732" y="526831"/>
                </a:cubicBezTo>
                <a:cubicBezTo>
                  <a:pt x="2392172" y="522852"/>
                  <a:pt x="2391861" y="522541"/>
                  <a:pt x="2392545" y="520613"/>
                </a:cubicBezTo>
                <a:moveTo>
                  <a:pt x="2390182" y="532054"/>
                </a:moveTo>
                <a:cubicBezTo>
                  <a:pt x="2391302" y="531805"/>
                  <a:pt x="2391923" y="532116"/>
                  <a:pt x="2391861" y="533111"/>
                </a:cubicBezTo>
                <a:lnTo>
                  <a:pt x="2390182" y="533111"/>
                </a:lnTo>
                <a:lnTo>
                  <a:pt x="2390182" y="532054"/>
                </a:lnTo>
                <a:close/>
                <a:moveTo>
                  <a:pt x="2371529" y="610584"/>
                </a:moveTo>
                <a:cubicBezTo>
                  <a:pt x="2371156" y="612511"/>
                  <a:pt x="2371405" y="613195"/>
                  <a:pt x="2370721" y="614190"/>
                </a:cubicBezTo>
                <a:cubicBezTo>
                  <a:pt x="2370099" y="615247"/>
                  <a:pt x="2368917" y="616677"/>
                  <a:pt x="2368917" y="616677"/>
                </a:cubicBezTo>
                <a:cubicBezTo>
                  <a:pt x="2369042" y="612263"/>
                  <a:pt x="2369602" y="610087"/>
                  <a:pt x="2369726" y="609465"/>
                </a:cubicBezTo>
                <a:cubicBezTo>
                  <a:pt x="2369850" y="608781"/>
                  <a:pt x="2371529" y="606232"/>
                  <a:pt x="2372275" y="606480"/>
                </a:cubicBezTo>
                <a:cubicBezTo>
                  <a:pt x="2374514" y="607226"/>
                  <a:pt x="2371903" y="608656"/>
                  <a:pt x="2371529" y="610584"/>
                </a:cubicBezTo>
                <a:moveTo>
                  <a:pt x="2373705" y="600014"/>
                </a:moveTo>
                <a:cubicBezTo>
                  <a:pt x="2372959" y="601568"/>
                  <a:pt x="2371529" y="604242"/>
                  <a:pt x="2372275" y="601009"/>
                </a:cubicBezTo>
                <a:cubicBezTo>
                  <a:pt x="2373084" y="597838"/>
                  <a:pt x="2373084" y="595972"/>
                  <a:pt x="2373332" y="595599"/>
                </a:cubicBezTo>
                <a:cubicBezTo>
                  <a:pt x="2373581" y="595226"/>
                  <a:pt x="2375384" y="595350"/>
                  <a:pt x="2375260" y="596283"/>
                </a:cubicBezTo>
                <a:cubicBezTo>
                  <a:pt x="2375135" y="597278"/>
                  <a:pt x="2374514" y="598459"/>
                  <a:pt x="2373705" y="600014"/>
                </a:cubicBezTo>
                <a:moveTo>
                  <a:pt x="2375074" y="593361"/>
                </a:moveTo>
                <a:cubicBezTo>
                  <a:pt x="2375260" y="590625"/>
                  <a:pt x="2376255" y="588635"/>
                  <a:pt x="2377312" y="586646"/>
                </a:cubicBezTo>
                <a:cubicBezTo>
                  <a:pt x="2378306" y="588449"/>
                  <a:pt x="2376628" y="592366"/>
                  <a:pt x="2375074" y="593361"/>
                </a:cubicBezTo>
                <a:moveTo>
                  <a:pt x="2380856" y="577568"/>
                </a:moveTo>
                <a:cubicBezTo>
                  <a:pt x="2380110" y="578065"/>
                  <a:pt x="2379426" y="578065"/>
                  <a:pt x="2379301" y="579433"/>
                </a:cubicBezTo>
                <a:cubicBezTo>
                  <a:pt x="2379115" y="580801"/>
                  <a:pt x="2378929" y="582169"/>
                  <a:pt x="2378742" y="582853"/>
                </a:cubicBezTo>
                <a:cubicBezTo>
                  <a:pt x="2378555" y="583599"/>
                  <a:pt x="2379426" y="584780"/>
                  <a:pt x="2378555" y="583599"/>
                </a:cubicBezTo>
                <a:cubicBezTo>
                  <a:pt x="2377747" y="582355"/>
                  <a:pt x="2377374" y="582045"/>
                  <a:pt x="2377871" y="580117"/>
                </a:cubicBezTo>
                <a:cubicBezTo>
                  <a:pt x="2378431" y="578252"/>
                  <a:pt x="2378929" y="575827"/>
                  <a:pt x="2378929" y="575827"/>
                </a:cubicBezTo>
                <a:cubicBezTo>
                  <a:pt x="2378929" y="575827"/>
                  <a:pt x="2380483" y="572718"/>
                  <a:pt x="2380669" y="572718"/>
                </a:cubicBezTo>
                <a:cubicBezTo>
                  <a:pt x="2380669" y="573402"/>
                  <a:pt x="2381540" y="577008"/>
                  <a:pt x="2380856" y="577568"/>
                </a:cubicBezTo>
                <a:moveTo>
                  <a:pt x="2380856" y="567868"/>
                </a:moveTo>
                <a:cubicBezTo>
                  <a:pt x="2380856" y="566873"/>
                  <a:pt x="2382223" y="564448"/>
                  <a:pt x="2382721" y="562396"/>
                </a:cubicBezTo>
                <a:cubicBezTo>
                  <a:pt x="2383218" y="560282"/>
                  <a:pt x="2383778" y="561153"/>
                  <a:pt x="2384089" y="560158"/>
                </a:cubicBezTo>
                <a:cubicBezTo>
                  <a:pt x="2384462" y="559101"/>
                  <a:pt x="2383592" y="558231"/>
                  <a:pt x="2383218" y="556676"/>
                </a:cubicBezTo>
                <a:cubicBezTo>
                  <a:pt x="2382907" y="555122"/>
                  <a:pt x="2384960" y="555308"/>
                  <a:pt x="2385457" y="554997"/>
                </a:cubicBezTo>
                <a:cubicBezTo>
                  <a:pt x="2386016" y="554624"/>
                  <a:pt x="2386016" y="553940"/>
                  <a:pt x="2386016" y="553070"/>
                </a:cubicBezTo>
                <a:cubicBezTo>
                  <a:pt x="2386016" y="552199"/>
                  <a:pt x="2385332" y="551205"/>
                  <a:pt x="2385332" y="549650"/>
                </a:cubicBezTo>
                <a:cubicBezTo>
                  <a:pt x="2385332" y="548096"/>
                  <a:pt x="2386701" y="547909"/>
                  <a:pt x="2386327" y="546728"/>
                </a:cubicBezTo>
                <a:cubicBezTo>
                  <a:pt x="2386016" y="545484"/>
                  <a:pt x="2387820" y="540883"/>
                  <a:pt x="2388069" y="540137"/>
                </a:cubicBezTo>
                <a:cubicBezTo>
                  <a:pt x="2388379" y="538956"/>
                  <a:pt x="2389933" y="535660"/>
                  <a:pt x="2389933" y="536344"/>
                </a:cubicBezTo>
                <a:cubicBezTo>
                  <a:pt x="2389933" y="537028"/>
                  <a:pt x="2389623" y="537588"/>
                  <a:pt x="2389436" y="539453"/>
                </a:cubicBezTo>
                <a:cubicBezTo>
                  <a:pt x="2389250" y="541380"/>
                  <a:pt x="2389436" y="542064"/>
                  <a:pt x="2389436" y="543059"/>
                </a:cubicBezTo>
                <a:cubicBezTo>
                  <a:pt x="2389436" y="544116"/>
                  <a:pt x="2388752" y="544800"/>
                  <a:pt x="2388255" y="546728"/>
                </a:cubicBezTo>
                <a:cubicBezTo>
                  <a:pt x="2387695" y="548593"/>
                  <a:pt x="2388255" y="548407"/>
                  <a:pt x="2388255" y="549961"/>
                </a:cubicBezTo>
                <a:lnTo>
                  <a:pt x="2388255" y="553940"/>
                </a:lnTo>
                <a:cubicBezTo>
                  <a:pt x="2388255" y="555681"/>
                  <a:pt x="2386514" y="557733"/>
                  <a:pt x="2385830" y="558915"/>
                </a:cubicBezTo>
                <a:cubicBezTo>
                  <a:pt x="2385146" y="560158"/>
                  <a:pt x="2385830" y="559972"/>
                  <a:pt x="2385644" y="561526"/>
                </a:cubicBezTo>
                <a:cubicBezTo>
                  <a:pt x="2385457" y="563080"/>
                  <a:pt x="2384586" y="562707"/>
                  <a:pt x="2383592" y="564075"/>
                </a:cubicBezTo>
                <a:cubicBezTo>
                  <a:pt x="2382535" y="565505"/>
                  <a:pt x="2380856" y="568925"/>
                  <a:pt x="2380856" y="567868"/>
                </a:cubicBezTo>
                <a:moveTo>
                  <a:pt x="2391861" y="600076"/>
                </a:moveTo>
                <a:cubicBezTo>
                  <a:pt x="2387633" y="604242"/>
                  <a:pt x="2390679" y="615683"/>
                  <a:pt x="2383467" y="616802"/>
                </a:cubicBezTo>
                <a:cubicBezTo>
                  <a:pt x="2381229" y="615807"/>
                  <a:pt x="2383218" y="613071"/>
                  <a:pt x="2383467" y="611828"/>
                </a:cubicBezTo>
                <a:cubicBezTo>
                  <a:pt x="2384773" y="605050"/>
                  <a:pt x="2386141" y="599827"/>
                  <a:pt x="2387944" y="593983"/>
                </a:cubicBezTo>
                <a:cubicBezTo>
                  <a:pt x="2394783" y="571474"/>
                  <a:pt x="2399633" y="546044"/>
                  <a:pt x="2407468" y="524779"/>
                </a:cubicBezTo>
                <a:cubicBezTo>
                  <a:pt x="2410017" y="506685"/>
                  <a:pt x="2417541" y="493504"/>
                  <a:pt x="2420898" y="476218"/>
                </a:cubicBezTo>
                <a:cubicBezTo>
                  <a:pt x="2421333" y="476218"/>
                  <a:pt x="2421520" y="476654"/>
                  <a:pt x="2421458" y="477275"/>
                </a:cubicBezTo>
                <a:cubicBezTo>
                  <a:pt x="2419966" y="486478"/>
                  <a:pt x="2417478" y="494561"/>
                  <a:pt x="2414742" y="502395"/>
                </a:cubicBezTo>
                <a:cubicBezTo>
                  <a:pt x="2414867" y="508364"/>
                  <a:pt x="2413374" y="513525"/>
                  <a:pt x="2411944" y="519121"/>
                </a:cubicBezTo>
                <a:cubicBezTo>
                  <a:pt x="2409085" y="530313"/>
                  <a:pt x="2405540" y="542375"/>
                  <a:pt x="2402991" y="553754"/>
                </a:cubicBezTo>
                <a:lnTo>
                  <a:pt x="2403053" y="553754"/>
                </a:lnTo>
                <a:cubicBezTo>
                  <a:pt x="2403053" y="553754"/>
                  <a:pt x="2402929" y="554251"/>
                  <a:pt x="2402867" y="554500"/>
                </a:cubicBezTo>
                <a:cubicBezTo>
                  <a:pt x="2402121" y="555619"/>
                  <a:pt x="2401872" y="557174"/>
                  <a:pt x="2401872" y="558977"/>
                </a:cubicBezTo>
                <a:cubicBezTo>
                  <a:pt x="2401499" y="559723"/>
                  <a:pt x="2401375" y="560531"/>
                  <a:pt x="2401312" y="561215"/>
                </a:cubicBezTo>
                <a:cubicBezTo>
                  <a:pt x="2401312" y="561464"/>
                  <a:pt x="2401250" y="561650"/>
                  <a:pt x="2401188" y="561899"/>
                </a:cubicBezTo>
                <a:cubicBezTo>
                  <a:pt x="2400566" y="563578"/>
                  <a:pt x="2399945" y="565257"/>
                  <a:pt x="2399633" y="567184"/>
                </a:cubicBezTo>
                <a:lnTo>
                  <a:pt x="2399758" y="567184"/>
                </a:lnTo>
                <a:cubicBezTo>
                  <a:pt x="2399633" y="568241"/>
                  <a:pt x="2399384" y="569174"/>
                  <a:pt x="2399074" y="569982"/>
                </a:cubicBezTo>
                <a:lnTo>
                  <a:pt x="2399074" y="569982"/>
                </a:lnTo>
                <a:cubicBezTo>
                  <a:pt x="2396774" y="577630"/>
                  <a:pt x="2394100" y="585713"/>
                  <a:pt x="2392358" y="593983"/>
                </a:cubicBezTo>
                <a:cubicBezTo>
                  <a:pt x="2391861" y="596159"/>
                  <a:pt x="2390494" y="598024"/>
                  <a:pt x="2391799" y="600076"/>
                </a:cubicBezTo>
                <a:moveTo>
                  <a:pt x="2404421" y="557360"/>
                </a:moveTo>
                <a:lnTo>
                  <a:pt x="2404669" y="556552"/>
                </a:lnTo>
                <a:lnTo>
                  <a:pt x="2404669" y="554873"/>
                </a:lnTo>
                <a:lnTo>
                  <a:pt x="2404608" y="554873"/>
                </a:lnTo>
                <a:cubicBezTo>
                  <a:pt x="2404608" y="554873"/>
                  <a:pt x="2404732" y="554438"/>
                  <a:pt x="2404794" y="554189"/>
                </a:cubicBezTo>
                <a:cubicBezTo>
                  <a:pt x="2405913" y="553567"/>
                  <a:pt x="2405789" y="551578"/>
                  <a:pt x="2406908" y="550956"/>
                </a:cubicBezTo>
                <a:cubicBezTo>
                  <a:pt x="2407032" y="552448"/>
                  <a:pt x="2406535" y="553816"/>
                  <a:pt x="2406100" y="555246"/>
                </a:cubicBezTo>
                <a:cubicBezTo>
                  <a:pt x="2405913" y="555743"/>
                  <a:pt x="2405789" y="556179"/>
                  <a:pt x="2405664" y="556676"/>
                </a:cubicBezTo>
                <a:lnTo>
                  <a:pt x="2405415" y="556800"/>
                </a:lnTo>
                <a:cubicBezTo>
                  <a:pt x="2405415" y="556800"/>
                  <a:pt x="2404794" y="557174"/>
                  <a:pt x="2404483" y="557298"/>
                </a:cubicBezTo>
                <a:moveTo>
                  <a:pt x="2404608" y="561153"/>
                </a:moveTo>
                <a:cubicBezTo>
                  <a:pt x="2404608" y="561775"/>
                  <a:pt x="2404297" y="562272"/>
                  <a:pt x="2403986" y="562645"/>
                </a:cubicBezTo>
                <a:cubicBezTo>
                  <a:pt x="2403551" y="562583"/>
                  <a:pt x="2402991" y="562645"/>
                  <a:pt x="2402991" y="562086"/>
                </a:cubicBezTo>
                <a:lnTo>
                  <a:pt x="2402805" y="562086"/>
                </a:lnTo>
                <a:cubicBezTo>
                  <a:pt x="2402805" y="562086"/>
                  <a:pt x="2402867" y="561588"/>
                  <a:pt x="2402929" y="561339"/>
                </a:cubicBezTo>
                <a:cubicBezTo>
                  <a:pt x="2402929" y="560780"/>
                  <a:pt x="2403053" y="560282"/>
                  <a:pt x="2403239" y="559847"/>
                </a:cubicBezTo>
                <a:lnTo>
                  <a:pt x="2404110" y="559847"/>
                </a:lnTo>
                <a:lnTo>
                  <a:pt x="2404110" y="559163"/>
                </a:lnTo>
                <a:cubicBezTo>
                  <a:pt x="2404483" y="559723"/>
                  <a:pt x="2404669" y="560345"/>
                  <a:pt x="2404608" y="561091"/>
                </a:cubicBezTo>
                <a:moveTo>
                  <a:pt x="2400131" y="573215"/>
                </a:moveTo>
                <a:cubicBezTo>
                  <a:pt x="2400131" y="573215"/>
                  <a:pt x="2400255" y="573215"/>
                  <a:pt x="2400317" y="573277"/>
                </a:cubicBezTo>
                <a:cubicBezTo>
                  <a:pt x="2400504" y="573340"/>
                  <a:pt x="2400691" y="573402"/>
                  <a:pt x="2400814" y="573464"/>
                </a:cubicBezTo>
                <a:cubicBezTo>
                  <a:pt x="2400691" y="574832"/>
                  <a:pt x="2400504" y="576138"/>
                  <a:pt x="2400317" y="577319"/>
                </a:cubicBezTo>
                <a:lnTo>
                  <a:pt x="2400193" y="577319"/>
                </a:lnTo>
                <a:cubicBezTo>
                  <a:pt x="2398701" y="576573"/>
                  <a:pt x="2400193" y="574397"/>
                  <a:pt x="2400193" y="573340"/>
                </a:cubicBezTo>
                <a:lnTo>
                  <a:pt x="2400193" y="573215"/>
                </a:lnTo>
                <a:close/>
                <a:moveTo>
                  <a:pt x="2400752" y="572034"/>
                </a:moveTo>
                <a:lnTo>
                  <a:pt x="2400752" y="570542"/>
                </a:lnTo>
                <a:lnTo>
                  <a:pt x="2400752" y="570542"/>
                </a:lnTo>
                <a:cubicBezTo>
                  <a:pt x="2401063" y="569671"/>
                  <a:pt x="2401250" y="568801"/>
                  <a:pt x="2401437" y="567744"/>
                </a:cubicBezTo>
                <a:lnTo>
                  <a:pt x="2402680" y="567744"/>
                </a:lnTo>
                <a:cubicBezTo>
                  <a:pt x="2402556" y="568241"/>
                  <a:pt x="2402431" y="568739"/>
                  <a:pt x="2402369" y="569236"/>
                </a:cubicBezTo>
                <a:cubicBezTo>
                  <a:pt x="2402121" y="570231"/>
                  <a:pt x="2401934" y="571288"/>
                  <a:pt x="2401747" y="572345"/>
                </a:cubicBezTo>
                <a:cubicBezTo>
                  <a:pt x="2401747" y="572345"/>
                  <a:pt x="2401747" y="572345"/>
                  <a:pt x="2401747" y="572345"/>
                </a:cubicBezTo>
                <a:cubicBezTo>
                  <a:pt x="2401499" y="572220"/>
                  <a:pt x="2401188" y="572158"/>
                  <a:pt x="2400939" y="572034"/>
                </a:cubicBezTo>
                <a:moveTo>
                  <a:pt x="2436691" y="635641"/>
                </a:moveTo>
                <a:cubicBezTo>
                  <a:pt x="2436194" y="635828"/>
                  <a:pt x="2434950" y="637382"/>
                  <a:pt x="2433272" y="637382"/>
                </a:cubicBezTo>
                <a:cubicBezTo>
                  <a:pt x="2431593" y="637382"/>
                  <a:pt x="2431530" y="636015"/>
                  <a:pt x="2430473" y="637569"/>
                </a:cubicBezTo>
                <a:cubicBezTo>
                  <a:pt x="2429479" y="639123"/>
                  <a:pt x="2427738" y="640491"/>
                  <a:pt x="2426370" y="640118"/>
                </a:cubicBezTo>
                <a:cubicBezTo>
                  <a:pt x="2425002" y="639807"/>
                  <a:pt x="2423758" y="640491"/>
                  <a:pt x="2422763" y="640802"/>
                </a:cubicBezTo>
                <a:cubicBezTo>
                  <a:pt x="2421707" y="641175"/>
                  <a:pt x="2419841" y="642357"/>
                  <a:pt x="2418287" y="642730"/>
                </a:cubicBezTo>
                <a:cubicBezTo>
                  <a:pt x="2416732" y="643041"/>
                  <a:pt x="2416048" y="642916"/>
                  <a:pt x="2414618" y="643227"/>
                </a:cubicBezTo>
                <a:cubicBezTo>
                  <a:pt x="2413250" y="643600"/>
                  <a:pt x="2412939" y="643041"/>
                  <a:pt x="2411385" y="644098"/>
                </a:cubicBezTo>
                <a:cubicBezTo>
                  <a:pt x="2409831" y="645155"/>
                  <a:pt x="2408089" y="645466"/>
                  <a:pt x="2408089" y="645466"/>
                </a:cubicBezTo>
                <a:cubicBezTo>
                  <a:pt x="2408089" y="645466"/>
                  <a:pt x="2410141" y="643600"/>
                  <a:pt x="2411695" y="642730"/>
                </a:cubicBezTo>
                <a:cubicBezTo>
                  <a:pt x="2413250" y="641859"/>
                  <a:pt x="2420836" y="639248"/>
                  <a:pt x="2422763" y="638937"/>
                </a:cubicBezTo>
                <a:cubicBezTo>
                  <a:pt x="2424629" y="638564"/>
                  <a:pt x="2427924" y="637880"/>
                  <a:pt x="2427427" y="637196"/>
                </a:cubicBezTo>
                <a:cubicBezTo>
                  <a:pt x="2426867" y="636512"/>
                  <a:pt x="2425685" y="636512"/>
                  <a:pt x="2424318" y="636699"/>
                </a:cubicBezTo>
                <a:cubicBezTo>
                  <a:pt x="2422888" y="636885"/>
                  <a:pt x="2420836" y="637880"/>
                  <a:pt x="2422079" y="636885"/>
                </a:cubicBezTo>
                <a:cubicBezTo>
                  <a:pt x="2423261" y="635828"/>
                  <a:pt x="2423758" y="634957"/>
                  <a:pt x="2425685" y="634771"/>
                </a:cubicBezTo>
                <a:cubicBezTo>
                  <a:pt x="2427551" y="634647"/>
                  <a:pt x="2429105" y="633900"/>
                  <a:pt x="2430163" y="634087"/>
                </a:cubicBezTo>
                <a:cubicBezTo>
                  <a:pt x="2431157" y="634274"/>
                  <a:pt x="2431344" y="634647"/>
                  <a:pt x="2432898" y="633776"/>
                </a:cubicBezTo>
                <a:cubicBezTo>
                  <a:pt x="2434453" y="632906"/>
                  <a:pt x="2435510" y="632906"/>
                  <a:pt x="2436691" y="632533"/>
                </a:cubicBezTo>
                <a:cubicBezTo>
                  <a:pt x="2437935" y="632222"/>
                  <a:pt x="2439303" y="631662"/>
                  <a:pt x="2439613" y="632222"/>
                </a:cubicBezTo>
                <a:cubicBezTo>
                  <a:pt x="2439986" y="632719"/>
                  <a:pt x="2440298" y="633776"/>
                  <a:pt x="2440298" y="633776"/>
                </a:cubicBezTo>
                <a:lnTo>
                  <a:pt x="2436691" y="635641"/>
                </a:lnTo>
                <a:close/>
                <a:moveTo>
                  <a:pt x="2451800" y="630294"/>
                </a:moveTo>
                <a:cubicBezTo>
                  <a:pt x="2451614" y="629424"/>
                  <a:pt x="2452484" y="628242"/>
                  <a:pt x="2454039" y="627558"/>
                </a:cubicBezTo>
                <a:cubicBezTo>
                  <a:pt x="2455593" y="626874"/>
                  <a:pt x="2456464" y="627869"/>
                  <a:pt x="2456464" y="627869"/>
                </a:cubicBezTo>
                <a:cubicBezTo>
                  <a:pt x="2456464" y="627869"/>
                  <a:pt x="2452235" y="632595"/>
                  <a:pt x="2451800" y="630294"/>
                </a:cubicBezTo>
                <a:moveTo>
                  <a:pt x="2515967" y="605050"/>
                </a:moveTo>
                <a:cubicBezTo>
                  <a:pt x="2514537" y="605734"/>
                  <a:pt x="2511988" y="606232"/>
                  <a:pt x="2514226" y="604677"/>
                </a:cubicBezTo>
                <a:cubicBezTo>
                  <a:pt x="2516465" y="603123"/>
                  <a:pt x="2519884" y="602439"/>
                  <a:pt x="2519884" y="602625"/>
                </a:cubicBezTo>
                <a:cubicBezTo>
                  <a:pt x="2519884" y="603993"/>
                  <a:pt x="2517335" y="604366"/>
                  <a:pt x="2515967" y="605050"/>
                </a:cubicBezTo>
                <a:moveTo>
                  <a:pt x="2552839" y="587640"/>
                </a:moveTo>
                <a:cubicBezTo>
                  <a:pt x="2551471" y="588387"/>
                  <a:pt x="2549232" y="588698"/>
                  <a:pt x="2547677" y="589692"/>
                </a:cubicBezTo>
                <a:cubicBezTo>
                  <a:pt x="2546123" y="590749"/>
                  <a:pt x="2544445" y="592117"/>
                  <a:pt x="2543760" y="592304"/>
                </a:cubicBezTo>
                <a:cubicBezTo>
                  <a:pt x="2543076" y="592490"/>
                  <a:pt x="2540279" y="592490"/>
                  <a:pt x="2539284" y="593299"/>
                </a:cubicBezTo>
                <a:cubicBezTo>
                  <a:pt x="2538227" y="594169"/>
                  <a:pt x="2537542" y="595413"/>
                  <a:pt x="2537045" y="595910"/>
                </a:cubicBezTo>
                <a:cubicBezTo>
                  <a:pt x="2536486" y="596408"/>
                  <a:pt x="2534434" y="596781"/>
                  <a:pt x="2534434" y="596781"/>
                </a:cubicBezTo>
                <a:cubicBezTo>
                  <a:pt x="2534434" y="596781"/>
                  <a:pt x="2535118" y="594853"/>
                  <a:pt x="2535988" y="594045"/>
                </a:cubicBezTo>
                <a:cubicBezTo>
                  <a:pt x="2536859" y="593174"/>
                  <a:pt x="2539284" y="591433"/>
                  <a:pt x="2539967" y="591433"/>
                </a:cubicBezTo>
                <a:cubicBezTo>
                  <a:pt x="2540651" y="591433"/>
                  <a:pt x="2542020" y="591247"/>
                  <a:pt x="2543574" y="590065"/>
                </a:cubicBezTo>
                <a:cubicBezTo>
                  <a:pt x="2545129" y="588822"/>
                  <a:pt x="2546808" y="587827"/>
                  <a:pt x="2548548" y="586957"/>
                </a:cubicBezTo>
                <a:cubicBezTo>
                  <a:pt x="2550289" y="586086"/>
                  <a:pt x="2551844" y="585402"/>
                  <a:pt x="2551844" y="585402"/>
                </a:cubicBezTo>
                <a:cubicBezTo>
                  <a:pt x="2551844" y="585402"/>
                  <a:pt x="2555823" y="586086"/>
                  <a:pt x="2552839" y="587640"/>
                </a:cubicBezTo>
                <a:moveTo>
                  <a:pt x="2566455" y="578563"/>
                </a:moveTo>
                <a:cubicBezTo>
                  <a:pt x="2565585" y="578998"/>
                  <a:pt x="2563533" y="581858"/>
                  <a:pt x="2562662" y="582169"/>
                </a:cubicBezTo>
                <a:cubicBezTo>
                  <a:pt x="2561854" y="582542"/>
                  <a:pt x="2560113" y="582853"/>
                  <a:pt x="2560113" y="582853"/>
                </a:cubicBezTo>
                <a:cubicBezTo>
                  <a:pt x="2559740" y="581361"/>
                  <a:pt x="2562352" y="579433"/>
                  <a:pt x="2562352" y="579433"/>
                </a:cubicBezTo>
                <a:cubicBezTo>
                  <a:pt x="2562352" y="579433"/>
                  <a:pt x="2567885" y="577879"/>
                  <a:pt x="2566455" y="578563"/>
                </a:cubicBezTo>
                <a:moveTo>
                  <a:pt x="2759703" y="363366"/>
                </a:moveTo>
                <a:cubicBezTo>
                  <a:pt x="2757651" y="366786"/>
                  <a:pt x="2754542" y="369646"/>
                  <a:pt x="2751869" y="372880"/>
                </a:cubicBezTo>
                <a:cubicBezTo>
                  <a:pt x="2732966" y="395947"/>
                  <a:pt x="2715370" y="420570"/>
                  <a:pt x="2692116" y="438228"/>
                </a:cubicBezTo>
                <a:cubicBezTo>
                  <a:pt x="2684841" y="446746"/>
                  <a:pt x="2674893" y="452653"/>
                  <a:pt x="2667556" y="461047"/>
                </a:cubicBezTo>
                <a:cubicBezTo>
                  <a:pt x="2666063" y="461109"/>
                  <a:pt x="2664385" y="460861"/>
                  <a:pt x="2663638" y="461669"/>
                </a:cubicBezTo>
                <a:cubicBezTo>
                  <a:pt x="2656550" y="467265"/>
                  <a:pt x="2649214" y="472488"/>
                  <a:pt x="2642437" y="478333"/>
                </a:cubicBezTo>
                <a:cubicBezTo>
                  <a:pt x="2640820" y="478954"/>
                  <a:pt x="2640074" y="478954"/>
                  <a:pt x="2638519" y="478333"/>
                </a:cubicBezTo>
                <a:cubicBezTo>
                  <a:pt x="2630747" y="486602"/>
                  <a:pt x="2618435" y="490271"/>
                  <a:pt x="2612280" y="500157"/>
                </a:cubicBezTo>
                <a:cubicBezTo>
                  <a:pt x="2607306" y="502209"/>
                  <a:pt x="2603576" y="505566"/>
                  <a:pt x="2600528" y="509608"/>
                </a:cubicBezTo>
                <a:cubicBezTo>
                  <a:pt x="2592695" y="511100"/>
                  <a:pt x="2589896" y="517629"/>
                  <a:pt x="2585482" y="522479"/>
                </a:cubicBezTo>
                <a:cubicBezTo>
                  <a:pt x="2576901" y="523349"/>
                  <a:pt x="2571118" y="530499"/>
                  <a:pt x="2563720" y="533670"/>
                </a:cubicBezTo>
                <a:cubicBezTo>
                  <a:pt x="2560113" y="535287"/>
                  <a:pt x="2556010" y="535287"/>
                  <a:pt x="2552527" y="537028"/>
                </a:cubicBezTo>
                <a:cubicBezTo>
                  <a:pt x="2550227" y="538272"/>
                  <a:pt x="2549046" y="540510"/>
                  <a:pt x="2546931" y="542127"/>
                </a:cubicBezTo>
                <a:cubicBezTo>
                  <a:pt x="2544258" y="544054"/>
                  <a:pt x="2540465" y="545733"/>
                  <a:pt x="2537419" y="547660"/>
                </a:cubicBezTo>
                <a:cubicBezTo>
                  <a:pt x="2534310" y="549650"/>
                  <a:pt x="2531511" y="552013"/>
                  <a:pt x="2528465" y="553816"/>
                </a:cubicBezTo>
                <a:cubicBezTo>
                  <a:pt x="2525480" y="555619"/>
                  <a:pt x="2521937" y="556552"/>
                  <a:pt x="2518951" y="558293"/>
                </a:cubicBezTo>
                <a:cubicBezTo>
                  <a:pt x="2516713" y="559661"/>
                  <a:pt x="2515034" y="562023"/>
                  <a:pt x="2512796" y="563391"/>
                </a:cubicBezTo>
                <a:cubicBezTo>
                  <a:pt x="2510869" y="564510"/>
                  <a:pt x="2508195" y="564946"/>
                  <a:pt x="2506081" y="566189"/>
                </a:cubicBezTo>
                <a:cubicBezTo>
                  <a:pt x="2499490" y="569858"/>
                  <a:pt x="2493272" y="573402"/>
                  <a:pt x="2488796" y="578936"/>
                </a:cubicBezTo>
                <a:cubicBezTo>
                  <a:pt x="2480215" y="581361"/>
                  <a:pt x="2471635" y="585464"/>
                  <a:pt x="2463116" y="588511"/>
                </a:cubicBezTo>
                <a:cubicBezTo>
                  <a:pt x="2460070" y="589568"/>
                  <a:pt x="2457023" y="591060"/>
                  <a:pt x="2454163" y="591869"/>
                </a:cubicBezTo>
                <a:cubicBezTo>
                  <a:pt x="2451365" y="592615"/>
                  <a:pt x="2448691" y="592242"/>
                  <a:pt x="2446329" y="592926"/>
                </a:cubicBezTo>
                <a:cubicBezTo>
                  <a:pt x="2441665" y="594418"/>
                  <a:pt x="2437251" y="596718"/>
                  <a:pt x="2433520" y="598584"/>
                </a:cubicBezTo>
                <a:cubicBezTo>
                  <a:pt x="2429043" y="600760"/>
                  <a:pt x="2424007" y="602998"/>
                  <a:pt x="2419033" y="604739"/>
                </a:cubicBezTo>
                <a:cubicBezTo>
                  <a:pt x="2416421" y="605423"/>
                  <a:pt x="2417167" y="602874"/>
                  <a:pt x="2414556" y="603558"/>
                </a:cubicBezTo>
                <a:cubicBezTo>
                  <a:pt x="2411882" y="604615"/>
                  <a:pt x="2412131" y="607475"/>
                  <a:pt x="2409519" y="609216"/>
                </a:cubicBezTo>
                <a:cubicBezTo>
                  <a:pt x="2407903" y="610211"/>
                  <a:pt x="2404234" y="611268"/>
                  <a:pt x="2401685" y="612014"/>
                </a:cubicBezTo>
                <a:cubicBezTo>
                  <a:pt x="2398763" y="612822"/>
                  <a:pt x="2395592" y="613071"/>
                  <a:pt x="2392732" y="613631"/>
                </a:cubicBezTo>
                <a:cubicBezTo>
                  <a:pt x="2395157" y="601009"/>
                  <a:pt x="2398638" y="589444"/>
                  <a:pt x="2401685" y="577381"/>
                </a:cubicBezTo>
                <a:lnTo>
                  <a:pt x="2401623" y="577381"/>
                </a:lnTo>
                <a:cubicBezTo>
                  <a:pt x="2401809" y="576200"/>
                  <a:pt x="2401996" y="574832"/>
                  <a:pt x="2402121" y="573464"/>
                </a:cubicBezTo>
                <a:cubicBezTo>
                  <a:pt x="2402121" y="573464"/>
                  <a:pt x="2402245" y="573464"/>
                  <a:pt x="2402245" y="573402"/>
                </a:cubicBezTo>
                <a:lnTo>
                  <a:pt x="2402493" y="573277"/>
                </a:lnTo>
                <a:lnTo>
                  <a:pt x="2402493" y="573029"/>
                </a:lnTo>
                <a:cubicBezTo>
                  <a:pt x="2402742" y="571847"/>
                  <a:pt x="2402991" y="570790"/>
                  <a:pt x="2403239" y="569671"/>
                </a:cubicBezTo>
                <a:cubicBezTo>
                  <a:pt x="2403364" y="569174"/>
                  <a:pt x="2403488" y="568676"/>
                  <a:pt x="2403551" y="568179"/>
                </a:cubicBezTo>
                <a:cubicBezTo>
                  <a:pt x="2404234" y="567371"/>
                  <a:pt x="2404483" y="566127"/>
                  <a:pt x="2404483" y="564573"/>
                </a:cubicBezTo>
                <a:lnTo>
                  <a:pt x="2404110" y="564324"/>
                </a:lnTo>
                <a:cubicBezTo>
                  <a:pt x="2404918" y="563702"/>
                  <a:pt x="2405478" y="562707"/>
                  <a:pt x="2405602" y="561464"/>
                </a:cubicBezTo>
                <a:cubicBezTo>
                  <a:pt x="2405727" y="560407"/>
                  <a:pt x="2405415" y="559350"/>
                  <a:pt x="2404918" y="558604"/>
                </a:cubicBezTo>
                <a:cubicBezTo>
                  <a:pt x="2405230" y="558417"/>
                  <a:pt x="2405540" y="558293"/>
                  <a:pt x="2405789" y="558106"/>
                </a:cubicBezTo>
                <a:lnTo>
                  <a:pt x="2406411" y="557733"/>
                </a:lnTo>
                <a:lnTo>
                  <a:pt x="2406411" y="557484"/>
                </a:lnTo>
                <a:cubicBezTo>
                  <a:pt x="2406597" y="556987"/>
                  <a:pt x="2406784" y="556427"/>
                  <a:pt x="2406970" y="555930"/>
                </a:cubicBezTo>
                <a:cubicBezTo>
                  <a:pt x="2407468" y="554376"/>
                  <a:pt x="2408027" y="552821"/>
                  <a:pt x="2407841" y="551018"/>
                </a:cubicBezTo>
                <a:cubicBezTo>
                  <a:pt x="2411385" y="539080"/>
                  <a:pt x="2414120" y="526955"/>
                  <a:pt x="2417292" y="514955"/>
                </a:cubicBezTo>
                <a:cubicBezTo>
                  <a:pt x="2420463" y="502955"/>
                  <a:pt x="2424629" y="491514"/>
                  <a:pt x="2427924" y="479763"/>
                </a:cubicBezTo>
                <a:cubicBezTo>
                  <a:pt x="2431282" y="467762"/>
                  <a:pt x="2433893" y="455700"/>
                  <a:pt x="2437997" y="443948"/>
                </a:cubicBezTo>
                <a:cubicBezTo>
                  <a:pt x="2441976" y="432570"/>
                  <a:pt x="2445147" y="420881"/>
                  <a:pt x="2449748" y="409937"/>
                </a:cubicBezTo>
                <a:cubicBezTo>
                  <a:pt x="2452173" y="399118"/>
                  <a:pt x="2455344" y="388362"/>
                  <a:pt x="2459261" y="378102"/>
                </a:cubicBezTo>
                <a:cubicBezTo>
                  <a:pt x="2461749" y="371574"/>
                  <a:pt x="2463676" y="364734"/>
                  <a:pt x="2465417" y="358517"/>
                </a:cubicBezTo>
                <a:cubicBezTo>
                  <a:pt x="2466723" y="353853"/>
                  <a:pt x="2468712" y="350558"/>
                  <a:pt x="2469894" y="346765"/>
                </a:cubicBezTo>
                <a:cubicBezTo>
                  <a:pt x="2470764" y="344029"/>
                  <a:pt x="2470702" y="341231"/>
                  <a:pt x="2471572" y="338371"/>
                </a:cubicBezTo>
                <a:cubicBezTo>
                  <a:pt x="2472318" y="335946"/>
                  <a:pt x="2473562" y="333583"/>
                  <a:pt x="2474371" y="331096"/>
                </a:cubicBezTo>
                <a:cubicBezTo>
                  <a:pt x="2476173" y="325811"/>
                  <a:pt x="2477355" y="320651"/>
                  <a:pt x="2479407" y="315490"/>
                </a:cubicBezTo>
                <a:cubicBezTo>
                  <a:pt x="2481397" y="310516"/>
                  <a:pt x="2483076" y="305479"/>
                  <a:pt x="2485003" y="300505"/>
                </a:cubicBezTo>
                <a:cubicBezTo>
                  <a:pt x="2486931" y="295407"/>
                  <a:pt x="2487925" y="289748"/>
                  <a:pt x="2490040" y="284899"/>
                </a:cubicBezTo>
                <a:cubicBezTo>
                  <a:pt x="2491532" y="281354"/>
                  <a:pt x="2494765" y="278432"/>
                  <a:pt x="2495076" y="274266"/>
                </a:cubicBezTo>
                <a:cubicBezTo>
                  <a:pt x="2499926" y="264691"/>
                  <a:pt x="2503034" y="253188"/>
                  <a:pt x="2507324" y="244048"/>
                </a:cubicBezTo>
                <a:cubicBezTo>
                  <a:pt x="2508693" y="241188"/>
                  <a:pt x="2509874" y="238141"/>
                  <a:pt x="2511242" y="235094"/>
                </a:cubicBezTo>
                <a:cubicBezTo>
                  <a:pt x="2513853" y="229312"/>
                  <a:pt x="2517335" y="223840"/>
                  <a:pt x="2520196" y="218431"/>
                </a:cubicBezTo>
                <a:cubicBezTo>
                  <a:pt x="2527968" y="203322"/>
                  <a:pt x="2534372" y="188897"/>
                  <a:pt x="2546994" y="180938"/>
                </a:cubicBezTo>
                <a:cubicBezTo>
                  <a:pt x="2546745" y="178264"/>
                  <a:pt x="2546745" y="178637"/>
                  <a:pt x="2546994" y="175901"/>
                </a:cubicBezTo>
                <a:cubicBezTo>
                  <a:pt x="2546994" y="173103"/>
                  <a:pt x="2542517" y="174844"/>
                  <a:pt x="2543076" y="171425"/>
                </a:cubicBezTo>
                <a:cubicBezTo>
                  <a:pt x="2541087" y="171549"/>
                  <a:pt x="2540590" y="173041"/>
                  <a:pt x="2538600" y="173166"/>
                </a:cubicBezTo>
                <a:cubicBezTo>
                  <a:pt x="2540528" y="170803"/>
                  <a:pt x="2538724" y="167134"/>
                  <a:pt x="2539719" y="164710"/>
                </a:cubicBezTo>
                <a:cubicBezTo>
                  <a:pt x="2548362" y="162782"/>
                  <a:pt x="2556569" y="161538"/>
                  <a:pt x="2565399" y="160233"/>
                </a:cubicBezTo>
                <a:cubicBezTo>
                  <a:pt x="2571616" y="159362"/>
                  <a:pt x="2577585" y="157124"/>
                  <a:pt x="2584362" y="156875"/>
                </a:cubicBezTo>
                <a:cubicBezTo>
                  <a:pt x="2596611" y="156440"/>
                  <a:pt x="2610166" y="157746"/>
                  <a:pt x="2622353" y="158616"/>
                </a:cubicBezTo>
                <a:cubicBezTo>
                  <a:pt x="2626456" y="158865"/>
                  <a:pt x="2631182" y="159797"/>
                  <a:pt x="2635161" y="159673"/>
                </a:cubicBezTo>
                <a:cubicBezTo>
                  <a:pt x="2637835" y="159611"/>
                  <a:pt x="2640695" y="158119"/>
                  <a:pt x="2643555" y="157994"/>
                </a:cubicBezTo>
                <a:cubicBezTo>
                  <a:pt x="2649586" y="157870"/>
                  <a:pt x="2656426" y="159673"/>
                  <a:pt x="2663079" y="160855"/>
                </a:cubicBezTo>
                <a:cubicBezTo>
                  <a:pt x="2675949" y="163031"/>
                  <a:pt x="2689442" y="166450"/>
                  <a:pt x="2700510" y="170305"/>
                </a:cubicBezTo>
                <a:cubicBezTo>
                  <a:pt x="2719972" y="177145"/>
                  <a:pt x="2736138" y="185352"/>
                  <a:pt x="2751869" y="195985"/>
                </a:cubicBezTo>
                <a:cubicBezTo>
                  <a:pt x="2765796" y="205436"/>
                  <a:pt x="2780967" y="218617"/>
                  <a:pt x="2792035" y="232794"/>
                </a:cubicBezTo>
                <a:cubicBezTo>
                  <a:pt x="2795952" y="237892"/>
                  <a:pt x="2801362" y="244918"/>
                  <a:pt x="2802108" y="248400"/>
                </a:cubicBezTo>
                <a:cubicBezTo>
                  <a:pt x="2803227" y="253934"/>
                  <a:pt x="2801362" y="261582"/>
                  <a:pt x="2799869" y="267924"/>
                </a:cubicBezTo>
                <a:cubicBezTo>
                  <a:pt x="2798315" y="274515"/>
                  <a:pt x="2796512" y="280795"/>
                  <a:pt x="2794833" y="286391"/>
                </a:cubicBezTo>
                <a:cubicBezTo>
                  <a:pt x="2793030" y="292422"/>
                  <a:pt x="2790356" y="297707"/>
                  <a:pt x="2788677" y="303054"/>
                </a:cubicBezTo>
                <a:cubicBezTo>
                  <a:pt x="2787621" y="306474"/>
                  <a:pt x="2787060" y="309210"/>
                  <a:pt x="2785879" y="312070"/>
                </a:cubicBezTo>
                <a:cubicBezTo>
                  <a:pt x="2783579" y="317728"/>
                  <a:pt x="2781092" y="324941"/>
                  <a:pt x="2778604" y="330412"/>
                </a:cubicBezTo>
                <a:cubicBezTo>
                  <a:pt x="2775682" y="336941"/>
                  <a:pt x="2771268" y="342164"/>
                  <a:pt x="2767972" y="347698"/>
                </a:cubicBezTo>
                <a:cubicBezTo>
                  <a:pt x="2766293" y="350558"/>
                  <a:pt x="2764055" y="353169"/>
                  <a:pt x="2762376" y="356154"/>
                </a:cubicBezTo>
                <a:cubicBezTo>
                  <a:pt x="2761133" y="358268"/>
                  <a:pt x="2760884" y="361190"/>
                  <a:pt x="2759579" y="363366"/>
                </a:cubicBezTo>
                <a:moveTo>
                  <a:pt x="2761381" y="502395"/>
                </a:moveTo>
                <a:cubicBezTo>
                  <a:pt x="2760574" y="504012"/>
                  <a:pt x="2761941" y="499659"/>
                  <a:pt x="2763620" y="500219"/>
                </a:cubicBezTo>
                <a:cubicBezTo>
                  <a:pt x="2763309" y="501338"/>
                  <a:pt x="2762563" y="502084"/>
                  <a:pt x="2761381" y="502395"/>
                </a:cubicBezTo>
                <a:moveTo>
                  <a:pt x="2785382" y="479016"/>
                </a:moveTo>
                <a:lnTo>
                  <a:pt x="2785382" y="479016"/>
                </a:lnTo>
                <a:cubicBezTo>
                  <a:pt x="2782459" y="482125"/>
                  <a:pt x="2779537" y="485110"/>
                  <a:pt x="2776553" y="488157"/>
                </a:cubicBezTo>
                <a:cubicBezTo>
                  <a:pt x="2773506" y="491265"/>
                  <a:pt x="2770522" y="494374"/>
                  <a:pt x="2767537" y="497483"/>
                </a:cubicBezTo>
                <a:lnTo>
                  <a:pt x="2767537" y="497483"/>
                </a:lnTo>
                <a:cubicBezTo>
                  <a:pt x="2765423" y="496799"/>
                  <a:pt x="2766667" y="499473"/>
                  <a:pt x="2764739" y="499038"/>
                </a:cubicBezTo>
                <a:cubicBezTo>
                  <a:pt x="2771143" y="491141"/>
                  <a:pt x="2778853" y="484612"/>
                  <a:pt x="2785382" y="476778"/>
                </a:cubicBezTo>
                <a:cubicBezTo>
                  <a:pt x="2787060" y="477089"/>
                  <a:pt x="2784822" y="477959"/>
                  <a:pt x="2785382" y="479016"/>
                </a:cubicBezTo>
                <a:moveTo>
                  <a:pt x="274534" y="120439"/>
                </a:moveTo>
                <a:lnTo>
                  <a:pt x="274658" y="120190"/>
                </a:lnTo>
                <a:cubicBezTo>
                  <a:pt x="275032" y="120066"/>
                  <a:pt x="275529" y="119880"/>
                  <a:pt x="276088" y="119444"/>
                </a:cubicBezTo>
                <a:cubicBezTo>
                  <a:pt x="276275" y="119320"/>
                  <a:pt x="276275" y="119133"/>
                  <a:pt x="276213" y="119009"/>
                </a:cubicBezTo>
                <a:cubicBezTo>
                  <a:pt x="276088" y="118823"/>
                  <a:pt x="275901" y="118823"/>
                  <a:pt x="275778" y="118885"/>
                </a:cubicBezTo>
                <a:cubicBezTo>
                  <a:pt x="275404" y="119133"/>
                  <a:pt x="274783" y="119507"/>
                  <a:pt x="274409" y="119569"/>
                </a:cubicBezTo>
                <a:lnTo>
                  <a:pt x="274223" y="119569"/>
                </a:lnTo>
                <a:cubicBezTo>
                  <a:pt x="274223" y="119569"/>
                  <a:pt x="273974" y="120128"/>
                  <a:pt x="273974" y="120128"/>
                </a:cubicBezTo>
                <a:cubicBezTo>
                  <a:pt x="273912" y="120315"/>
                  <a:pt x="273974" y="120501"/>
                  <a:pt x="274161" y="120564"/>
                </a:cubicBezTo>
                <a:cubicBezTo>
                  <a:pt x="274161" y="120564"/>
                  <a:pt x="274223" y="120564"/>
                  <a:pt x="274285" y="120564"/>
                </a:cubicBezTo>
                <a:cubicBezTo>
                  <a:pt x="274409" y="120564"/>
                  <a:pt x="274534" y="120501"/>
                  <a:pt x="274596" y="120377"/>
                </a:cubicBezTo>
                <a:moveTo>
                  <a:pt x="3732717" y="552697"/>
                </a:moveTo>
                <a:cubicBezTo>
                  <a:pt x="3732717" y="553256"/>
                  <a:pt x="3732282" y="553381"/>
                  <a:pt x="3731971" y="553692"/>
                </a:cubicBezTo>
                <a:cubicBezTo>
                  <a:pt x="3731971" y="554127"/>
                  <a:pt x="3731909" y="554562"/>
                  <a:pt x="3731598" y="554873"/>
                </a:cubicBezTo>
                <a:cubicBezTo>
                  <a:pt x="3733028" y="555495"/>
                  <a:pt x="3734085" y="553008"/>
                  <a:pt x="3732717" y="552697"/>
                </a:cubicBezTo>
                <a:moveTo>
                  <a:pt x="998466" y="613631"/>
                </a:moveTo>
                <a:cubicBezTo>
                  <a:pt x="998217" y="614066"/>
                  <a:pt x="997905" y="614501"/>
                  <a:pt x="997533" y="614936"/>
                </a:cubicBezTo>
                <a:cubicBezTo>
                  <a:pt x="997036" y="615558"/>
                  <a:pt x="996538" y="616242"/>
                  <a:pt x="996165" y="616988"/>
                </a:cubicBezTo>
                <a:cubicBezTo>
                  <a:pt x="996103" y="617175"/>
                  <a:pt x="996165" y="617361"/>
                  <a:pt x="996351" y="617423"/>
                </a:cubicBezTo>
                <a:cubicBezTo>
                  <a:pt x="996351" y="617423"/>
                  <a:pt x="996413" y="617423"/>
                  <a:pt x="996475" y="617423"/>
                </a:cubicBezTo>
                <a:cubicBezTo>
                  <a:pt x="996600" y="617423"/>
                  <a:pt x="996724" y="617361"/>
                  <a:pt x="996787" y="617237"/>
                </a:cubicBezTo>
                <a:cubicBezTo>
                  <a:pt x="997097" y="616553"/>
                  <a:pt x="997595" y="615931"/>
                  <a:pt x="998030" y="615309"/>
                </a:cubicBezTo>
                <a:cubicBezTo>
                  <a:pt x="998341" y="614874"/>
                  <a:pt x="998714" y="614377"/>
                  <a:pt x="999025" y="613942"/>
                </a:cubicBezTo>
                <a:cubicBezTo>
                  <a:pt x="999087" y="613817"/>
                  <a:pt x="999025" y="613568"/>
                  <a:pt x="998900" y="613506"/>
                </a:cubicBezTo>
                <a:cubicBezTo>
                  <a:pt x="998714" y="613382"/>
                  <a:pt x="998528" y="613506"/>
                  <a:pt x="998466" y="613631"/>
                </a:cubicBezTo>
                <a:moveTo>
                  <a:pt x="99007" y="253437"/>
                </a:moveTo>
                <a:cubicBezTo>
                  <a:pt x="99007" y="253437"/>
                  <a:pt x="99318" y="253748"/>
                  <a:pt x="99504" y="253748"/>
                </a:cubicBezTo>
                <a:cubicBezTo>
                  <a:pt x="99629" y="253748"/>
                  <a:pt x="99691" y="253748"/>
                  <a:pt x="99815" y="253685"/>
                </a:cubicBezTo>
                <a:cubicBezTo>
                  <a:pt x="102427" y="252193"/>
                  <a:pt x="103981" y="249706"/>
                  <a:pt x="105536" y="247281"/>
                </a:cubicBezTo>
                <a:cubicBezTo>
                  <a:pt x="106966" y="245043"/>
                  <a:pt x="108334" y="242929"/>
                  <a:pt x="110385" y="241685"/>
                </a:cubicBezTo>
                <a:cubicBezTo>
                  <a:pt x="110199" y="241810"/>
                  <a:pt x="110137" y="242058"/>
                  <a:pt x="110261" y="242245"/>
                </a:cubicBezTo>
                <a:cubicBezTo>
                  <a:pt x="110323" y="242431"/>
                  <a:pt x="110510" y="242493"/>
                  <a:pt x="110696" y="242493"/>
                </a:cubicBezTo>
                <a:cubicBezTo>
                  <a:pt x="110759" y="242493"/>
                  <a:pt x="110821" y="242493"/>
                  <a:pt x="110945" y="242493"/>
                </a:cubicBezTo>
                <a:cubicBezTo>
                  <a:pt x="111442" y="242245"/>
                  <a:pt x="111816" y="241685"/>
                  <a:pt x="112126" y="240939"/>
                </a:cubicBezTo>
                <a:cubicBezTo>
                  <a:pt x="112126" y="240939"/>
                  <a:pt x="112251" y="240939"/>
                  <a:pt x="112251" y="240939"/>
                </a:cubicBezTo>
                <a:cubicBezTo>
                  <a:pt x="114240" y="239322"/>
                  <a:pt x="116230" y="237706"/>
                  <a:pt x="117909" y="235840"/>
                </a:cubicBezTo>
                <a:cubicBezTo>
                  <a:pt x="117909" y="235840"/>
                  <a:pt x="117909" y="235840"/>
                  <a:pt x="117909" y="235778"/>
                </a:cubicBezTo>
                <a:cubicBezTo>
                  <a:pt x="122386" y="233229"/>
                  <a:pt x="125246" y="229063"/>
                  <a:pt x="128292" y="225084"/>
                </a:cubicBezTo>
                <a:lnTo>
                  <a:pt x="128292" y="224897"/>
                </a:lnTo>
                <a:cubicBezTo>
                  <a:pt x="128292" y="224897"/>
                  <a:pt x="128417" y="224897"/>
                  <a:pt x="128479" y="224835"/>
                </a:cubicBezTo>
                <a:cubicBezTo>
                  <a:pt x="130158" y="223405"/>
                  <a:pt x="131650" y="221602"/>
                  <a:pt x="132956" y="219923"/>
                </a:cubicBezTo>
                <a:lnTo>
                  <a:pt x="133578" y="219115"/>
                </a:lnTo>
                <a:cubicBezTo>
                  <a:pt x="133578" y="219115"/>
                  <a:pt x="133764" y="218369"/>
                  <a:pt x="133453" y="218120"/>
                </a:cubicBezTo>
                <a:cubicBezTo>
                  <a:pt x="133142" y="217871"/>
                  <a:pt x="132707" y="217933"/>
                  <a:pt x="132458" y="218244"/>
                </a:cubicBezTo>
                <a:lnTo>
                  <a:pt x="131837" y="219053"/>
                </a:lnTo>
                <a:cubicBezTo>
                  <a:pt x="130655" y="220483"/>
                  <a:pt x="129350" y="222099"/>
                  <a:pt x="127920" y="223405"/>
                </a:cubicBezTo>
                <a:cubicBezTo>
                  <a:pt x="127546" y="223405"/>
                  <a:pt x="127174" y="223343"/>
                  <a:pt x="127174" y="222908"/>
                </a:cubicBezTo>
                <a:cubicBezTo>
                  <a:pt x="127298" y="222597"/>
                  <a:pt x="127422" y="222286"/>
                  <a:pt x="127546" y="222037"/>
                </a:cubicBezTo>
                <a:cubicBezTo>
                  <a:pt x="127671" y="221851"/>
                  <a:pt x="127608" y="221540"/>
                  <a:pt x="127360" y="221415"/>
                </a:cubicBezTo>
                <a:cubicBezTo>
                  <a:pt x="127111" y="221291"/>
                  <a:pt x="126862" y="221353"/>
                  <a:pt x="126738" y="221602"/>
                </a:cubicBezTo>
                <a:cubicBezTo>
                  <a:pt x="126427" y="222037"/>
                  <a:pt x="126303" y="222659"/>
                  <a:pt x="126178" y="223032"/>
                </a:cubicBezTo>
                <a:lnTo>
                  <a:pt x="126054" y="223032"/>
                </a:lnTo>
                <a:cubicBezTo>
                  <a:pt x="121142" y="225333"/>
                  <a:pt x="118903" y="230307"/>
                  <a:pt x="116541" y="235219"/>
                </a:cubicBezTo>
                <a:lnTo>
                  <a:pt x="116665" y="235219"/>
                </a:lnTo>
                <a:cubicBezTo>
                  <a:pt x="115048" y="236960"/>
                  <a:pt x="113308" y="238452"/>
                  <a:pt x="111380" y="240006"/>
                </a:cubicBezTo>
                <a:cubicBezTo>
                  <a:pt x="111380" y="240006"/>
                  <a:pt x="111380" y="240069"/>
                  <a:pt x="111380" y="240131"/>
                </a:cubicBezTo>
                <a:cubicBezTo>
                  <a:pt x="108147" y="241312"/>
                  <a:pt x="106344" y="244110"/>
                  <a:pt x="104603" y="246846"/>
                </a:cubicBezTo>
                <a:cubicBezTo>
                  <a:pt x="103173" y="249146"/>
                  <a:pt x="101681" y="251571"/>
                  <a:pt x="99318" y="252877"/>
                </a:cubicBezTo>
                <a:cubicBezTo>
                  <a:pt x="99069" y="253064"/>
                  <a:pt x="98945" y="253375"/>
                  <a:pt x="99131" y="253623"/>
                </a:cubicBezTo>
                <a:moveTo>
                  <a:pt x="83276" y="275696"/>
                </a:moveTo>
                <a:cubicBezTo>
                  <a:pt x="83276" y="275696"/>
                  <a:pt x="83836" y="275572"/>
                  <a:pt x="84084" y="275323"/>
                </a:cubicBezTo>
                <a:cubicBezTo>
                  <a:pt x="85639" y="273520"/>
                  <a:pt x="87193" y="271717"/>
                  <a:pt x="88685" y="269852"/>
                </a:cubicBezTo>
                <a:cubicBezTo>
                  <a:pt x="90054" y="268173"/>
                  <a:pt x="91422" y="266556"/>
                  <a:pt x="92851" y="264940"/>
                </a:cubicBezTo>
                <a:cubicBezTo>
                  <a:pt x="93224" y="264504"/>
                  <a:pt x="93224" y="263820"/>
                  <a:pt x="92727" y="263447"/>
                </a:cubicBezTo>
                <a:cubicBezTo>
                  <a:pt x="92292" y="263074"/>
                  <a:pt x="91608" y="263074"/>
                  <a:pt x="91235" y="263572"/>
                </a:cubicBezTo>
                <a:cubicBezTo>
                  <a:pt x="89805" y="265188"/>
                  <a:pt x="88437" y="266867"/>
                  <a:pt x="87006" y="268546"/>
                </a:cubicBezTo>
                <a:cubicBezTo>
                  <a:pt x="85514" y="270349"/>
                  <a:pt x="84022" y="272214"/>
                  <a:pt x="82468" y="273955"/>
                </a:cubicBezTo>
                <a:cubicBezTo>
                  <a:pt x="82095" y="274391"/>
                  <a:pt x="82095" y="275074"/>
                  <a:pt x="82530" y="275448"/>
                </a:cubicBezTo>
                <a:cubicBezTo>
                  <a:pt x="82717" y="275634"/>
                  <a:pt x="82965" y="275696"/>
                  <a:pt x="83214" y="275696"/>
                </a:cubicBezTo>
                <a:moveTo>
                  <a:pt x="3875911" y="271779"/>
                </a:moveTo>
                <a:lnTo>
                  <a:pt x="3875911" y="271779"/>
                </a:lnTo>
                <a:cubicBezTo>
                  <a:pt x="3875911" y="271779"/>
                  <a:pt x="3875601" y="271903"/>
                  <a:pt x="3875601" y="272090"/>
                </a:cubicBezTo>
                <a:cubicBezTo>
                  <a:pt x="3875601" y="272525"/>
                  <a:pt x="3875476" y="273023"/>
                  <a:pt x="3875290" y="273520"/>
                </a:cubicBezTo>
                <a:cubicBezTo>
                  <a:pt x="3875165" y="273955"/>
                  <a:pt x="3875041" y="274391"/>
                  <a:pt x="3874979" y="274888"/>
                </a:cubicBezTo>
                <a:cubicBezTo>
                  <a:pt x="3874979" y="275074"/>
                  <a:pt x="3875104" y="275261"/>
                  <a:pt x="3875290" y="275261"/>
                </a:cubicBezTo>
                <a:lnTo>
                  <a:pt x="3875290" y="275261"/>
                </a:lnTo>
                <a:cubicBezTo>
                  <a:pt x="3875290" y="275261"/>
                  <a:pt x="3875601" y="275137"/>
                  <a:pt x="3875601" y="274950"/>
                </a:cubicBezTo>
                <a:cubicBezTo>
                  <a:pt x="3875601" y="274577"/>
                  <a:pt x="3875725" y="274142"/>
                  <a:pt x="3875850" y="273707"/>
                </a:cubicBezTo>
                <a:cubicBezTo>
                  <a:pt x="3875973" y="273209"/>
                  <a:pt x="3876160" y="272650"/>
                  <a:pt x="3876160" y="272090"/>
                </a:cubicBezTo>
                <a:cubicBezTo>
                  <a:pt x="3876160" y="271903"/>
                  <a:pt x="3876036" y="271779"/>
                  <a:pt x="3875850" y="271779"/>
                </a:cubicBezTo>
                <a:moveTo>
                  <a:pt x="77120" y="282598"/>
                </a:moveTo>
                <a:cubicBezTo>
                  <a:pt x="77120" y="282598"/>
                  <a:pt x="77307" y="282598"/>
                  <a:pt x="77432" y="282474"/>
                </a:cubicBezTo>
                <a:cubicBezTo>
                  <a:pt x="78053" y="281790"/>
                  <a:pt x="78613" y="281168"/>
                  <a:pt x="78799" y="280422"/>
                </a:cubicBezTo>
                <a:lnTo>
                  <a:pt x="78986" y="280422"/>
                </a:lnTo>
                <a:cubicBezTo>
                  <a:pt x="78986" y="280422"/>
                  <a:pt x="79296" y="279986"/>
                  <a:pt x="79173" y="279800"/>
                </a:cubicBezTo>
                <a:cubicBezTo>
                  <a:pt x="79110" y="279613"/>
                  <a:pt x="78862" y="279489"/>
                  <a:pt x="78675" y="279613"/>
                </a:cubicBezTo>
                <a:lnTo>
                  <a:pt x="78053" y="279862"/>
                </a:lnTo>
                <a:lnTo>
                  <a:pt x="78053" y="280111"/>
                </a:lnTo>
                <a:cubicBezTo>
                  <a:pt x="77991" y="280733"/>
                  <a:pt x="77307" y="281479"/>
                  <a:pt x="76871" y="281914"/>
                </a:cubicBezTo>
                <a:cubicBezTo>
                  <a:pt x="76748" y="282101"/>
                  <a:pt x="76748" y="282349"/>
                  <a:pt x="76871" y="282474"/>
                </a:cubicBezTo>
                <a:cubicBezTo>
                  <a:pt x="76934" y="282536"/>
                  <a:pt x="77058" y="282598"/>
                  <a:pt x="77120" y="282598"/>
                </a:cubicBezTo>
                <a:moveTo>
                  <a:pt x="4140601" y="290868"/>
                </a:moveTo>
                <a:cubicBezTo>
                  <a:pt x="4140601" y="290868"/>
                  <a:pt x="4140352" y="291116"/>
                  <a:pt x="4140227" y="291178"/>
                </a:cubicBezTo>
                <a:cubicBezTo>
                  <a:pt x="4139917" y="291427"/>
                  <a:pt x="4139668" y="291676"/>
                  <a:pt x="4139419" y="292049"/>
                </a:cubicBezTo>
                <a:cubicBezTo>
                  <a:pt x="4139295" y="292235"/>
                  <a:pt x="4139419" y="292484"/>
                  <a:pt x="4139544" y="292609"/>
                </a:cubicBezTo>
                <a:cubicBezTo>
                  <a:pt x="4139606" y="292609"/>
                  <a:pt x="4139668" y="292671"/>
                  <a:pt x="4139730" y="292671"/>
                </a:cubicBezTo>
                <a:cubicBezTo>
                  <a:pt x="4139855" y="292671"/>
                  <a:pt x="4139979" y="292609"/>
                  <a:pt x="4140041" y="292484"/>
                </a:cubicBezTo>
                <a:cubicBezTo>
                  <a:pt x="4140165" y="292235"/>
                  <a:pt x="4140414" y="292049"/>
                  <a:pt x="4140663" y="291800"/>
                </a:cubicBezTo>
                <a:cubicBezTo>
                  <a:pt x="4140788" y="291676"/>
                  <a:pt x="4140974" y="291552"/>
                  <a:pt x="4141098" y="291427"/>
                </a:cubicBezTo>
                <a:cubicBezTo>
                  <a:pt x="4141222" y="291303"/>
                  <a:pt x="4141222" y="290992"/>
                  <a:pt x="4141098" y="290868"/>
                </a:cubicBezTo>
                <a:cubicBezTo>
                  <a:pt x="4140974" y="290743"/>
                  <a:pt x="4140663" y="290743"/>
                  <a:pt x="4140539" y="290868"/>
                </a:cubicBezTo>
                <a:moveTo>
                  <a:pt x="827975" y="359014"/>
                </a:moveTo>
                <a:cubicBezTo>
                  <a:pt x="827975" y="359014"/>
                  <a:pt x="828224" y="358952"/>
                  <a:pt x="828286" y="358827"/>
                </a:cubicBezTo>
                <a:cubicBezTo>
                  <a:pt x="828596" y="358081"/>
                  <a:pt x="828783" y="357335"/>
                  <a:pt x="828845" y="356465"/>
                </a:cubicBezTo>
                <a:cubicBezTo>
                  <a:pt x="828845" y="356278"/>
                  <a:pt x="828721" y="356092"/>
                  <a:pt x="828534" y="356092"/>
                </a:cubicBezTo>
                <a:cubicBezTo>
                  <a:pt x="828348" y="356092"/>
                  <a:pt x="828162" y="356216"/>
                  <a:pt x="828162" y="356403"/>
                </a:cubicBezTo>
                <a:cubicBezTo>
                  <a:pt x="828099" y="357149"/>
                  <a:pt x="827913" y="357833"/>
                  <a:pt x="827602" y="358517"/>
                </a:cubicBezTo>
                <a:cubicBezTo>
                  <a:pt x="827540" y="358703"/>
                  <a:pt x="827602" y="358890"/>
                  <a:pt x="827788" y="358952"/>
                </a:cubicBezTo>
                <a:cubicBezTo>
                  <a:pt x="827788" y="358952"/>
                  <a:pt x="827913" y="358952"/>
                  <a:pt x="827913" y="358952"/>
                </a:cubicBezTo>
                <a:moveTo>
                  <a:pt x="1501667" y="365170"/>
                </a:moveTo>
                <a:cubicBezTo>
                  <a:pt x="1501667" y="365170"/>
                  <a:pt x="1501729" y="365170"/>
                  <a:pt x="1501791" y="365170"/>
                </a:cubicBezTo>
                <a:cubicBezTo>
                  <a:pt x="1501978" y="365170"/>
                  <a:pt x="1502103" y="365045"/>
                  <a:pt x="1502165" y="364859"/>
                </a:cubicBezTo>
                <a:cubicBezTo>
                  <a:pt x="1502538" y="363429"/>
                  <a:pt x="1503097" y="361999"/>
                  <a:pt x="1503657" y="360506"/>
                </a:cubicBezTo>
                <a:cubicBezTo>
                  <a:pt x="1503967" y="359636"/>
                  <a:pt x="1504341" y="358765"/>
                  <a:pt x="1504651" y="357895"/>
                </a:cubicBezTo>
                <a:cubicBezTo>
                  <a:pt x="1504714" y="357708"/>
                  <a:pt x="1504651" y="357460"/>
                  <a:pt x="1504403" y="357397"/>
                </a:cubicBezTo>
                <a:cubicBezTo>
                  <a:pt x="1504154" y="357335"/>
                  <a:pt x="1503967" y="357397"/>
                  <a:pt x="1503905" y="357646"/>
                </a:cubicBezTo>
                <a:cubicBezTo>
                  <a:pt x="1503595" y="358517"/>
                  <a:pt x="1503284" y="359387"/>
                  <a:pt x="1502911" y="360258"/>
                </a:cubicBezTo>
                <a:cubicBezTo>
                  <a:pt x="1502351" y="361688"/>
                  <a:pt x="1501791" y="363180"/>
                  <a:pt x="1501357" y="364672"/>
                </a:cubicBezTo>
                <a:cubicBezTo>
                  <a:pt x="1501357" y="364859"/>
                  <a:pt x="1501419" y="365107"/>
                  <a:pt x="1501605" y="365170"/>
                </a:cubicBezTo>
                <a:moveTo>
                  <a:pt x="25700" y="364610"/>
                </a:moveTo>
                <a:lnTo>
                  <a:pt x="25700" y="364610"/>
                </a:lnTo>
                <a:cubicBezTo>
                  <a:pt x="25700" y="364610"/>
                  <a:pt x="26011" y="364486"/>
                  <a:pt x="26011" y="364361"/>
                </a:cubicBezTo>
                <a:cubicBezTo>
                  <a:pt x="26011" y="364050"/>
                  <a:pt x="26259" y="363739"/>
                  <a:pt x="26508" y="363366"/>
                </a:cubicBezTo>
                <a:cubicBezTo>
                  <a:pt x="26632" y="363242"/>
                  <a:pt x="26570" y="362993"/>
                  <a:pt x="26446" y="362931"/>
                </a:cubicBezTo>
                <a:cubicBezTo>
                  <a:pt x="26259" y="362807"/>
                  <a:pt x="26073" y="362869"/>
                  <a:pt x="25949" y="362993"/>
                </a:cubicBezTo>
                <a:cubicBezTo>
                  <a:pt x="25638" y="363429"/>
                  <a:pt x="25389" y="363802"/>
                  <a:pt x="25327" y="364237"/>
                </a:cubicBezTo>
                <a:cubicBezTo>
                  <a:pt x="25327" y="364423"/>
                  <a:pt x="25389" y="364610"/>
                  <a:pt x="25575" y="364610"/>
                </a:cubicBezTo>
                <a:moveTo>
                  <a:pt x="23772" y="368403"/>
                </a:moveTo>
                <a:cubicBezTo>
                  <a:pt x="23772" y="368403"/>
                  <a:pt x="23959" y="368030"/>
                  <a:pt x="23772" y="367905"/>
                </a:cubicBezTo>
                <a:cubicBezTo>
                  <a:pt x="23648" y="367781"/>
                  <a:pt x="23399" y="367719"/>
                  <a:pt x="23275" y="367905"/>
                </a:cubicBezTo>
                <a:cubicBezTo>
                  <a:pt x="22404" y="368714"/>
                  <a:pt x="21783" y="369957"/>
                  <a:pt x="21223" y="371076"/>
                </a:cubicBezTo>
                <a:cubicBezTo>
                  <a:pt x="20664" y="372196"/>
                  <a:pt x="20104" y="373315"/>
                  <a:pt x="19358" y="374061"/>
                </a:cubicBezTo>
                <a:cubicBezTo>
                  <a:pt x="19233" y="374185"/>
                  <a:pt x="19233" y="374434"/>
                  <a:pt x="19358" y="374558"/>
                </a:cubicBezTo>
                <a:cubicBezTo>
                  <a:pt x="19420" y="374621"/>
                  <a:pt x="19544" y="374683"/>
                  <a:pt x="19606" y="374683"/>
                </a:cubicBezTo>
                <a:cubicBezTo>
                  <a:pt x="19669" y="374683"/>
                  <a:pt x="19793" y="374683"/>
                  <a:pt x="19855" y="374558"/>
                </a:cubicBezTo>
                <a:cubicBezTo>
                  <a:pt x="20725" y="373688"/>
                  <a:pt x="21285" y="372507"/>
                  <a:pt x="21907" y="371387"/>
                </a:cubicBezTo>
                <a:cubicBezTo>
                  <a:pt x="22467" y="370268"/>
                  <a:pt x="23026" y="369149"/>
                  <a:pt x="23772" y="368403"/>
                </a:cubicBezTo>
                <a:moveTo>
                  <a:pt x="12021" y="388051"/>
                </a:moveTo>
                <a:cubicBezTo>
                  <a:pt x="10653" y="390725"/>
                  <a:pt x="9347" y="393398"/>
                  <a:pt x="8041" y="396072"/>
                </a:cubicBezTo>
                <a:cubicBezTo>
                  <a:pt x="6114" y="400051"/>
                  <a:pt x="4062" y="404155"/>
                  <a:pt x="2010" y="408134"/>
                </a:cubicBezTo>
                <a:cubicBezTo>
                  <a:pt x="1886" y="408383"/>
                  <a:pt x="2010" y="408632"/>
                  <a:pt x="2197" y="408756"/>
                </a:cubicBezTo>
                <a:cubicBezTo>
                  <a:pt x="2259" y="408756"/>
                  <a:pt x="2321" y="408756"/>
                  <a:pt x="2383" y="408756"/>
                </a:cubicBezTo>
                <a:cubicBezTo>
                  <a:pt x="2570" y="408756"/>
                  <a:pt x="2694" y="408694"/>
                  <a:pt x="2756" y="408507"/>
                </a:cubicBezTo>
                <a:cubicBezTo>
                  <a:pt x="4870" y="404528"/>
                  <a:pt x="6860" y="400424"/>
                  <a:pt x="8850" y="396445"/>
                </a:cubicBezTo>
                <a:cubicBezTo>
                  <a:pt x="10156" y="393771"/>
                  <a:pt x="11461" y="391098"/>
                  <a:pt x="12829" y="388424"/>
                </a:cubicBezTo>
                <a:cubicBezTo>
                  <a:pt x="12953" y="388237"/>
                  <a:pt x="12829" y="387927"/>
                  <a:pt x="12642" y="387864"/>
                </a:cubicBezTo>
                <a:cubicBezTo>
                  <a:pt x="12456" y="387740"/>
                  <a:pt x="12145" y="387864"/>
                  <a:pt x="12083" y="388051"/>
                </a:cubicBezTo>
                <a:moveTo>
                  <a:pt x="788803" y="458374"/>
                </a:moveTo>
                <a:cubicBezTo>
                  <a:pt x="788803" y="458374"/>
                  <a:pt x="788990" y="458374"/>
                  <a:pt x="789052" y="458374"/>
                </a:cubicBezTo>
                <a:cubicBezTo>
                  <a:pt x="789363" y="458374"/>
                  <a:pt x="789673" y="458187"/>
                  <a:pt x="789736" y="457876"/>
                </a:cubicBezTo>
                <a:cubicBezTo>
                  <a:pt x="790357" y="456073"/>
                  <a:pt x="790917" y="454208"/>
                  <a:pt x="791539" y="452342"/>
                </a:cubicBezTo>
                <a:cubicBezTo>
                  <a:pt x="793218" y="447244"/>
                  <a:pt x="794897" y="441959"/>
                  <a:pt x="797322" y="437109"/>
                </a:cubicBezTo>
                <a:cubicBezTo>
                  <a:pt x="797508" y="436736"/>
                  <a:pt x="797322" y="436301"/>
                  <a:pt x="797011" y="436114"/>
                </a:cubicBezTo>
                <a:cubicBezTo>
                  <a:pt x="796637" y="435928"/>
                  <a:pt x="796202" y="436114"/>
                  <a:pt x="796016" y="436425"/>
                </a:cubicBezTo>
                <a:cubicBezTo>
                  <a:pt x="793528" y="441337"/>
                  <a:pt x="791788" y="446684"/>
                  <a:pt x="790171" y="451845"/>
                </a:cubicBezTo>
                <a:cubicBezTo>
                  <a:pt x="789611" y="453648"/>
                  <a:pt x="788990" y="455513"/>
                  <a:pt x="788368" y="457317"/>
                </a:cubicBezTo>
                <a:cubicBezTo>
                  <a:pt x="788243" y="457690"/>
                  <a:pt x="788430" y="458125"/>
                  <a:pt x="788803" y="458249"/>
                </a:cubicBezTo>
                <a:moveTo>
                  <a:pt x="2998588" y="460052"/>
                </a:moveTo>
                <a:cubicBezTo>
                  <a:pt x="2998029" y="461172"/>
                  <a:pt x="2997220" y="462229"/>
                  <a:pt x="2996474" y="463223"/>
                </a:cubicBezTo>
                <a:cubicBezTo>
                  <a:pt x="2995604" y="464343"/>
                  <a:pt x="2994733" y="465462"/>
                  <a:pt x="2994112" y="466830"/>
                </a:cubicBezTo>
                <a:cubicBezTo>
                  <a:pt x="2994049" y="467016"/>
                  <a:pt x="2994112" y="467265"/>
                  <a:pt x="2994298" y="467327"/>
                </a:cubicBezTo>
                <a:cubicBezTo>
                  <a:pt x="2994298" y="467327"/>
                  <a:pt x="2994423" y="467327"/>
                  <a:pt x="2994485" y="467327"/>
                </a:cubicBezTo>
                <a:cubicBezTo>
                  <a:pt x="2994609" y="467327"/>
                  <a:pt x="2994795" y="467265"/>
                  <a:pt x="2994858" y="467078"/>
                </a:cubicBezTo>
                <a:cubicBezTo>
                  <a:pt x="2995417" y="465835"/>
                  <a:pt x="2996225" y="464778"/>
                  <a:pt x="2997096" y="463659"/>
                </a:cubicBezTo>
                <a:cubicBezTo>
                  <a:pt x="2997842" y="462664"/>
                  <a:pt x="2998713" y="461607"/>
                  <a:pt x="2999272" y="460425"/>
                </a:cubicBezTo>
                <a:cubicBezTo>
                  <a:pt x="2999396" y="460239"/>
                  <a:pt x="2999272" y="459990"/>
                  <a:pt x="2999086" y="459866"/>
                </a:cubicBezTo>
                <a:cubicBezTo>
                  <a:pt x="2998899" y="459804"/>
                  <a:pt x="2998650" y="459866"/>
                  <a:pt x="2998526" y="460052"/>
                </a:cubicBezTo>
                <a:moveTo>
                  <a:pt x="2797195" y="472115"/>
                </a:moveTo>
                <a:cubicBezTo>
                  <a:pt x="2797195" y="472115"/>
                  <a:pt x="2796636" y="471928"/>
                  <a:pt x="2796449" y="472177"/>
                </a:cubicBezTo>
                <a:cubicBezTo>
                  <a:pt x="2792843" y="476467"/>
                  <a:pt x="2788926" y="480633"/>
                  <a:pt x="2785071" y="484612"/>
                </a:cubicBezTo>
                <a:cubicBezTo>
                  <a:pt x="2783579" y="486167"/>
                  <a:pt x="2782087" y="487721"/>
                  <a:pt x="2780657" y="489276"/>
                </a:cubicBezTo>
                <a:cubicBezTo>
                  <a:pt x="2780470" y="489524"/>
                  <a:pt x="2780470" y="489835"/>
                  <a:pt x="2780657" y="490022"/>
                </a:cubicBezTo>
                <a:cubicBezTo>
                  <a:pt x="2780781" y="490146"/>
                  <a:pt x="2780905" y="490146"/>
                  <a:pt x="2781029" y="490146"/>
                </a:cubicBezTo>
                <a:cubicBezTo>
                  <a:pt x="2781154" y="490146"/>
                  <a:pt x="2781341" y="490084"/>
                  <a:pt x="2781403" y="489960"/>
                </a:cubicBezTo>
                <a:cubicBezTo>
                  <a:pt x="2782833" y="488405"/>
                  <a:pt x="2784325" y="486851"/>
                  <a:pt x="2785817" y="485296"/>
                </a:cubicBezTo>
                <a:cubicBezTo>
                  <a:pt x="2789672" y="481317"/>
                  <a:pt x="2793652" y="477151"/>
                  <a:pt x="2797258" y="472799"/>
                </a:cubicBezTo>
                <a:cubicBezTo>
                  <a:pt x="2797444" y="472550"/>
                  <a:pt x="2797444" y="472239"/>
                  <a:pt x="2797195" y="472053"/>
                </a:cubicBezTo>
                <a:moveTo>
                  <a:pt x="4255505" y="432135"/>
                </a:moveTo>
                <a:cubicBezTo>
                  <a:pt x="4253017" y="436736"/>
                  <a:pt x="4250469" y="441461"/>
                  <a:pt x="4247981" y="445938"/>
                </a:cubicBezTo>
                <a:cubicBezTo>
                  <a:pt x="4245805" y="449855"/>
                  <a:pt x="4243629" y="453835"/>
                  <a:pt x="4241515" y="457814"/>
                </a:cubicBezTo>
                <a:cubicBezTo>
                  <a:pt x="4241390" y="458000"/>
                  <a:pt x="4241515" y="458311"/>
                  <a:pt x="4241701" y="458374"/>
                </a:cubicBezTo>
                <a:cubicBezTo>
                  <a:pt x="4241764" y="458374"/>
                  <a:pt x="4241826" y="458374"/>
                  <a:pt x="4241888" y="458374"/>
                </a:cubicBezTo>
                <a:cubicBezTo>
                  <a:pt x="4242012" y="458374"/>
                  <a:pt x="4242199" y="458311"/>
                  <a:pt x="4242261" y="458125"/>
                </a:cubicBezTo>
                <a:cubicBezTo>
                  <a:pt x="4244375" y="454146"/>
                  <a:pt x="4246552" y="450228"/>
                  <a:pt x="4248728" y="446249"/>
                </a:cubicBezTo>
                <a:cubicBezTo>
                  <a:pt x="4251215" y="441710"/>
                  <a:pt x="4253764" y="437047"/>
                  <a:pt x="4256251" y="432446"/>
                </a:cubicBezTo>
                <a:cubicBezTo>
                  <a:pt x="4256375" y="432259"/>
                  <a:pt x="4256251" y="431948"/>
                  <a:pt x="4256064" y="431886"/>
                </a:cubicBezTo>
                <a:cubicBezTo>
                  <a:pt x="4255878" y="431762"/>
                  <a:pt x="4255567" y="431886"/>
                  <a:pt x="4255505" y="432073"/>
                </a:cubicBezTo>
                <a:moveTo>
                  <a:pt x="776057" y="500343"/>
                </a:moveTo>
                <a:cubicBezTo>
                  <a:pt x="776057" y="500343"/>
                  <a:pt x="776492" y="500157"/>
                  <a:pt x="776492" y="499908"/>
                </a:cubicBezTo>
                <a:cubicBezTo>
                  <a:pt x="776492" y="498789"/>
                  <a:pt x="776865" y="497732"/>
                  <a:pt x="777300" y="496613"/>
                </a:cubicBezTo>
                <a:cubicBezTo>
                  <a:pt x="777736" y="495556"/>
                  <a:pt x="778108" y="494436"/>
                  <a:pt x="778171" y="493255"/>
                </a:cubicBezTo>
                <a:cubicBezTo>
                  <a:pt x="778171" y="493006"/>
                  <a:pt x="777984" y="492820"/>
                  <a:pt x="777736" y="492820"/>
                </a:cubicBezTo>
                <a:lnTo>
                  <a:pt x="777736" y="492820"/>
                </a:lnTo>
                <a:cubicBezTo>
                  <a:pt x="777736" y="492820"/>
                  <a:pt x="777300" y="493006"/>
                  <a:pt x="777300" y="493255"/>
                </a:cubicBezTo>
                <a:cubicBezTo>
                  <a:pt x="777300" y="494312"/>
                  <a:pt x="776865" y="495307"/>
                  <a:pt x="776492" y="496364"/>
                </a:cubicBezTo>
                <a:cubicBezTo>
                  <a:pt x="776057" y="497483"/>
                  <a:pt x="775621" y="498665"/>
                  <a:pt x="775621" y="499970"/>
                </a:cubicBezTo>
                <a:cubicBezTo>
                  <a:pt x="775621" y="500219"/>
                  <a:pt x="775808" y="500406"/>
                  <a:pt x="776057" y="500406"/>
                </a:cubicBezTo>
                <a:moveTo>
                  <a:pt x="4233308" y="472301"/>
                </a:moveTo>
                <a:cubicBezTo>
                  <a:pt x="4232064" y="473545"/>
                  <a:pt x="4231193" y="475161"/>
                  <a:pt x="4230385" y="476778"/>
                </a:cubicBezTo>
                <a:cubicBezTo>
                  <a:pt x="4229888" y="477773"/>
                  <a:pt x="4229390" y="478768"/>
                  <a:pt x="4228768" y="479638"/>
                </a:cubicBezTo>
                <a:cubicBezTo>
                  <a:pt x="4228644" y="479825"/>
                  <a:pt x="4228707" y="480011"/>
                  <a:pt x="4228893" y="480136"/>
                </a:cubicBezTo>
                <a:cubicBezTo>
                  <a:pt x="4228955" y="480136"/>
                  <a:pt x="4229017" y="480198"/>
                  <a:pt x="4229079" y="480198"/>
                </a:cubicBezTo>
                <a:cubicBezTo>
                  <a:pt x="4229204" y="480198"/>
                  <a:pt x="4229328" y="480198"/>
                  <a:pt x="4229390" y="480011"/>
                </a:cubicBezTo>
                <a:cubicBezTo>
                  <a:pt x="4230012" y="479079"/>
                  <a:pt x="4230571" y="478084"/>
                  <a:pt x="4231069" y="477089"/>
                </a:cubicBezTo>
                <a:cubicBezTo>
                  <a:pt x="4231815" y="475597"/>
                  <a:pt x="4232624" y="474042"/>
                  <a:pt x="4233805" y="472861"/>
                </a:cubicBezTo>
                <a:cubicBezTo>
                  <a:pt x="4233929" y="472737"/>
                  <a:pt x="4233929" y="472488"/>
                  <a:pt x="4233805" y="472301"/>
                </a:cubicBezTo>
                <a:cubicBezTo>
                  <a:pt x="4233680" y="472177"/>
                  <a:pt x="4233431" y="472177"/>
                  <a:pt x="4233308" y="472301"/>
                </a:cubicBezTo>
                <a:moveTo>
                  <a:pt x="850856" y="542562"/>
                </a:moveTo>
                <a:cubicBezTo>
                  <a:pt x="850856" y="542562"/>
                  <a:pt x="850545" y="542686"/>
                  <a:pt x="850545" y="542873"/>
                </a:cubicBezTo>
                <a:cubicBezTo>
                  <a:pt x="850545" y="543619"/>
                  <a:pt x="850296" y="544303"/>
                  <a:pt x="849986" y="545049"/>
                </a:cubicBezTo>
                <a:cubicBezTo>
                  <a:pt x="849675" y="545982"/>
                  <a:pt x="849302" y="546852"/>
                  <a:pt x="849426" y="547909"/>
                </a:cubicBezTo>
                <a:cubicBezTo>
                  <a:pt x="849426" y="548096"/>
                  <a:pt x="849612" y="548220"/>
                  <a:pt x="849737" y="548220"/>
                </a:cubicBezTo>
                <a:lnTo>
                  <a:pt x="849737" y="548220"/>
                </a:lnTo>
                <a:cubicBezTo>
                  <a:pt x="849737" y="548220"/>
                  <a:pt x="850048" y="548033"/>
                  <a:pt x="850048" y="547847"/>
                </a:cubicBezTo>
                <a:cubicBezTo>
                  <a:pt x="849924" y="546976"/>
                  <a:pt x="850234" y="546168"/>
                  <a:pt x="850545" y="545298"/>
                </a:cubicBezTo>
                <a:cubicBezTo>
                  <a:pt x="850856" y="544551"/>
                  <a:pt x="851167" y="543743"/>
                  <a:pt x="851167" y="542873"/>
                </a:cubicBezTo>
                <a:cubicBezTo>
                  <a:pt x="851167" y="542686"/>
                  <a:pt x="851042" y="542562"/>
                  <a:pt x="850856" y="542562"/>
                </a:cubicBezTo>
                <a:close/>
                <a:moveTo>
                  <a:pt x="1043855" y="550956"/>
                </a:moveTo>
                <a:cubicBezTo>
                  <a:pt x="1043855" y="550956"/>
                  <a:pt x="1043233" y="551267"/>
                  <a:pt x="1043109" y="551764"/>
                </a:cubicBezTo>
                <a:cubicBezTo>
                  <a:pt x="1043109" y="551951"/>
                  <a:pt x="1043171" y="552137"/>
                  <a:pt x="1043357" y="552199"/>
                </a:cubicBezTo>
                <a:cubicBezTo>
                  <a:pt x="1043357" y="552199"/>
                  <a:pt x="1043357" y="552199"/>
                  <a:pt x="1043420" y="552199"/>
                </a:cubicBezTo>
                <a:cubicBezTo>
                  <a:pt x="1043606" y="552199"/>
                  <a:pt x="1043730" y="552075"/>
                  <a:pt x="1043792" y="551951"/>
                </a:cubicBezTo>
                <a:cubicBezTo>
                  <a:pt x="1043792" y="551826"/>
                  <a:pt x="1043917" y="551764"/>
                  <a:pt x="1044166" y="551640"/>
                </a:cubicBezTo>
                <a:cubicBezTo>
                  <a:pt x="1044353" y="551515"/>
                  <a:pt x="1044415" y="551329"/>
                  <a:pt x="1044353" y="551142"/>
                </a:cubicBezTo>
                <a:cubicBezTo>
                  <a:pt x="1044228" y="550956"/>
                  <a:pt x="1044041" y="550894"/>
                  <a:pt x="1043855" y="551018"/>
                </a:cubicBezTo>
                <a:moveTo>
                  <a:pt x="2706728" y="553194"/>
                </a:moveTo>
                <a:cubicBezTo>
                  <a:pt x="2700945" y="557795"/>
                  <a:pt x="2695722" y="561712"/>
                  <a:pt x="2690810" y="565194"/>
                </a:cubicBezTo>
                <a:cubicBezTo>
                  <a:pt x="2690624" y="565319"/>
                  <a:pt x="2690624" y="565567"/>
                  <a:pt x="2690748" y="565692"/>
                </a:cubicBezTo>
                <a:cubicBezTo>
                  <a:pt x="2690810" y="565816"/>
                  <a:pt x="2690934" y="565878"/>
                  <a:pt x="2691059" y="565878"/>
                </a:cubicBezTo>
                <a:cubicBezTo>
                  <a:pt x="2691121" y="565878"/>
                  <a:pt x="2691183" y="565878"/>
                  <a:pt x="2691308" y="565816"/>
                </a:cubicBezTo>
                <a:cubicBezTo>
                  <a:pt x="2696219" y="562334"/>
                  <a:pt x="2701443" y="558417"/>
                  <a:pt x="2707225" y="553816"/>
                </a:cubicBezTo>
                <a:cubicBezTo>
                  <a:pt x="2707412" y="553692"/>
                  <a:pt x="2707412" y="553443"/>
                  <a:pt x="2707225" y="553319"/>
                </a:cubicBezTo>
                <a:cubicBezTo>
                  <a:pt x="2707100" y="553132"/>
                  <a:pt x="2706852" y="553132"/>
                  <a:pt x="2706728" y="553319"/>
                </a:cubicBezTo>
                <a:moveTo>
                  <a:pt x="844949" y="565070"/>
                </a:moveTo>
                <a:cubicBezTo>
                  <a:pt x="844141" y="566749"/>
                  <a:pt x="843706" y="568801"/>
                  <a:pt x="843270" y="570853"/>
                </a:cubicBezTo>
                <a:cubicBezTo>
                  <a:pt x="843084" y="571847"/>
                  <a:pt x="842835" y="572842"/>
                  <a:pt x="842586" y="573775"/>
                </a:cubicBezTo>
                <a:cubicBezTo>
                  <a:pt x="842586" y="573775"/>
                  <a:pt x="842524" y="573775"/>
                  <a:pt x="842462" y="573775"/>
                </a:cubicBezTo>
                <a:lnTo>
                  <a:pt x="842338" y="573775"/>
                </a:lnTo>
                <a:cubicBezTo>
                  <a:pt x="842338" y="573775"/>
                  <a:pt x="842089" y="574086"/>
                  <a:pt x="842151" y="574272"/>
                </a:cubicBezTo>
                <a:cubicBezTo>
                  <a:pt x="842151" y="574397"/>
                  <a:pt x="842338" y="574459"/>
                  <a:pt x="842462" y="574459"/>
                </a:cubicBezTo>
                <a:cubicBezTo>
                  <a:pt x="842462" y="574459"/>
                  <a:pt x="842524" y="574459"/>
                  <a:pt x="842586" y="574459"/>
                </a:cubicBezTo>
                <a:lnTo>
                  <a:pt x="842711" y="574459"/>
                </a:lnTo>
                <a:cubicBezTo>
                  <a:pt x="842711" y="574459"/>
                  <a:pt x="842898" y="574334"/>
                  <a:pt x="843022" y="574272"/>
                </a:cubicBezTo>
                <a:lnTo>
                  <a:pt x="843147" y="574272"/>
                </a:lnTo>
                <a:cubicBezTo>
                  <a:pt x="843147" y="574272"/>
                  <a:pt x="843147" y="574086"/>
                  <a:pt x="843147" y="574086"/>
                </a:cubicBezTo>
                <a:cubicBezTo>
                  <a:pt x="843457" y="573091"/>
                  <a:pt x="843644" y="572034"/>
                  <a:pt x="843893" y="570977"/>
                </a:cubicBezTo>
                <a:cubicBezTo>
                  <a:pt x="844328" y="568987"/>
                  <a:pt x="844762" y="566935"/>
                  <a:pt x="845571" y="565381"/>
                </a:cubicBezTo>
                <a:cubicBezTo>
                  <a:pt x="845633" y="565194"/>
                  <a:pt x="845571" y="565008"/>
                  <a:pt x="845385" y="564946"/>
                </a:cubicBezTo>
                <a:cubicBezTo>
                  <a:pt x="845198" y="564884"/>
                  <a:pt x="845011" y="564946"/>
                  <a:pt x="844949" y="565070"/>
                </a:cubicBezTo>
                <a:moveTo>
                  <a:pt x="1028994" y="571599"/>
                </a:moveTo>
                <a:cubicBezTo>
                  <a:pt x="1028994" y="571599"/>
                  <a:pt x="1028621" y="571599"/>
                  <a:pt x="1028559" y="571785"/>
                </a:cubicBezTo>
                <a:cubicBezTo>
                  <a:pt x="1028435" y="572158"/>
                  <a:pt x="1028310" y="572469"/>
                  <a:pt x="1028062" y="572780"/>
                </a:cubicBezTo>
                <a:cubicBezTo>
                  <a:pt x="1027938" y="572904"/>
                  <a:pt x="1027938" y="573153"/>
                  <a:pt x="1028062" y="573277"/>
                </a:cubicBezTo>
                <a:cubicBezTo>
                  <a:pt x="1028124" y="573277"/>
                  <a:pt x="1028186" y="573340"/>
                  <a:pt x="1028248" y="573340"/>
                </a:cubicBezTo>
                <a:cubicBezTo>
                  <a:pt x="1028373" y="573340"/>
                  <a:pt x="1028435" y="573340"/>
                  <a:pt x="1028497" y="573215"/>
                </a:cubicBezTo>
                <a:cubicBezTo>
                  <a:pt x="1028808" y="572780"/>
                  <a:pt x="1028994" y="572407"/>
                  <a:pt x="1029119" y="571972"/>
                </a:cubicBezTo>
                <a:cubicBezTo>
                  <a:pt x="1029119" y="571785"/>
                  <a:pt x="1029119" y="571599"/>
                  <a:pt x="1028933" y="571537"/>
                </a:cubicBezTo>
                <a:moveTo>
                  <a:pt x="839913" y="582480"/>
                </a:moveTo>
                <a:cubicBezTo>
                  <a:pt x="839478" y="585837"/>
                  <a:pt x="838545" y="589133"/>
                  <a:pt x="837675" y="592304"/>
                </a:cubicBezTo>
                <a:cubicBezTo>
                  <a:pt x="837301" y="593672"/>
                  <a:pt x="836929" y="594977"/>
                  <a:pt x="836555" y="596345"/>
                </a:cubicBezTo>
                <a:cubicBezTo>
                  <a:pt x="836555" y="596532"/>
                  <a:pt x="836618" y="596718"/>
                  <a:pt x="836804" y="596781"/>
                </a:cubicBezTo>
                <a:cubicBezTo>
                  <a:pt x="836804" y="596781"/>
                  <a:pt x="836804" y="596781"/>
                  <a:pt x="836867" y="596781"/>
                </a:cubicBezTo>
                <a:cubicBezTo>
                  <a:pt x="837053" y="596781"/>
                  <a:pt x="837177" y="596656"/>
                  <a:pt x="837177" y="596532"/>
                </a:cubicBezTo>
                <a:cubicBezTo>
                  <a:pt x="837550" y="595164"/>
                  <a:pt x="837923" y="593858"/>
                  <a:pt x="838297" y="592490"/>
                </a:cubicBezTo>
                <a:cubicBezTo>
                  <a:pt x="839167" y="589257"/>
                  <a:pt x="840099" y="585962"/>
                  <a:pt x="840535" y="582542"/>
                </a:cubicBezTo>
                <a:cubicBezTo>
                  <a:pt x="840535" y="582355"/>
                  <a:pt x="840410" y="582169"/>
                  <a:pt x="840224" y="582169"/>
                </a:cubicBezTo>
                <a:cubicBezTo>
                  <a:pt x="839975" y="582169"/>
                  <a:pt x="839851" y="582293"/>
                  <a:pt x="839851" y="582480"/>
                </a:cubicBezTo>
                <a:moveTo>
                  <a:pt x="833944" y="606978"/>
                </a:moveTo>
                <a:lnTo>
                  <a:pt x="833944" y="607226"/>
                </a:lnTo>
                <a:cubicBezTo>
                  <a:pt x="833944" y="607724"/>
                  <a:pt x="833758" y="608221"/>
                  <a:pt x="833571" y="608719"/>
                </a:cubicBezTo>
                <a:cubicBezTo>
                  <a:pt x="833322" y="609403"/>
                  <a:pt x="833074" y="610149"/>
                  <a:pt x="833198" y="611019"/>
                </a:cubicBezTo>
                <a:cubicBezTo>
                  <a:pt x="833198" y="611206"/>
                  <a:pt x="833384" y="611330"/>
                  <a:pt x="833571" y="611330"/>
                </a:cubicBezTo>
                <a:lnTo>
                  <a:pt x="833633" y="611330"/>
                </a:lnTo>
                <a:cubicBezTo>
                  <a:pt x="833633" y="611330"/>
                  <a:pt x="833944" y="611081"/>
                  <a:pt x="833944" y="610895"/>
                </a:cubicBezTo>
                <a:cubicBezTo>
                  <a:pt x="833820" y="610211"/>
                  <a:pt x="834068" y="609589"/>
                  <a:pt x="834255" y="608967"/>
                </a:cubicBezTo>
                <a:cubicBezTo>
                  <a:pt x="834442" y="608470"/>
                  <a:pt x="834566" y="608035"/>
                  <a:pt x="834628" y="607475"/>
                </a:cubicBezTo>
                <a:lnTo>
                  <a:pt x="834814" y="607475"/>
                </a:lnTo>
                <a:cubicBezTo>
                  <a:pt x="834814" y="607475"/>
                  <a:pt x="835063" y="607102"/>
                  <a:pt x="835001" y="606916"/>
                </a:cubicBezTo>
                <a:cubicBezTo>
                  <a:pt x="834939" y="606729"/>
                  <a:pt x="834690" y="606667"/>
                  <a:pt x="834504" y="606729"/>
                </a:cubicBezTo>
                <a:lnTo>
                  <a:pt x="833881" y="606978"/>
                </a:lnTo>
                <a:close/>
                <a:moveTo>
                  <a:pt x="2897302" y="653175"/>
                </a:moveTo>
                <a:cubicBezTo>
                  <a:pt x="2897302" y="653175"/>
                  <a:pt x="2897674" y="652989"/>
                  <a:pt x="2897674" y="652802"/>
                </a:cubicBezTo>
                <a:lnTo>
                  <a:pt x="2897674" y="651683"/>
                </a:lnTo>
                <a:cubicBezTo>
                  <a:pt x="2897674" y="651683"/>
                  <a:pt x="2897550" y="651310"/>
                  <a:pt x="2897302" y="651310"/>
                </a:cubicBezTo>
                <a:cubicBezTo>
                  <a:pt x="2897053" y="651310"/>
                  <a:pt x="2896928" y="651497"/>
                  <a:pt x="2896928" y="651683"/>
                </a:cubicBezTo>
                <a:lnTo>
                  <a:pt x="2896928" y="652802"/>
                </a:lnTo>
                <a:cubicBezTo>
                  <a:pt x="2896928" y="652802"/>
                  <a:pt x="2897115" y="653175"/>
                  <a:pt x="2897302" y="653175"/>
                </a:cubicBezTo>
                <a:moveTo>
                  <a:pt x="4124373" y="612947"/>
                </a:moveTo>
                <a:cubicBezTo>
                  <a:pt x="4125803" y="611828"/>
                  <a:pt x="4126922" y="610335"/>
                  <a:pt x="4127979" y="608905"/>
                </a:cubicBezTo>
                <a:lnTo>
                  <a:pt x="4128352" y="608408"/>
                </a:lnTo>
                <a:cubicBezTo>
                  <a:pt x="4128352" y="608408"/>
                  <a:pt x="4128477" y="608035"/>
                  <a:pt x="4128290" y="607910"/>
                </a:cubicBezTo>
                <a:cubicBezTo>
                  <a:pt x="4128103" y="607786"/>
                  <a:pt x="4127916" y="607786"/>
                  <a:pt x="4127792" y="607973"/>
                </a:cubicBezTo>
                <a:lnTo>
                  <a:pt x="4127419" y="608470"/>
                </a:lnTo>
                <a:cubicBezTo>
                  <a:pt x="4126362" y="609838"/>
                  <a:pt x="4125305" y="611268"/>
                  <a:pt x="4123937" y="612325"/>
                </a:cubicBezTo>
                <a:cubicBezTo>
                  <a:pt x="4123751" y="612449"/>
                  <a:pt x="4123751" y="612698"/>
                  <a:pt x="4123937" y="612822"/>
                </a:cubicBezTo>
                <a:cubicBezTo>
                  <a:pt x="4123999" y="612947"/>
                  <a:pt x="4124124" y="612947"/>
                  <a:pt x="4124248" y="612947"/>
                </a:cubicBezTo>
                <a:cubicBezTo>
                  <a:pt x="4124310" y="612947"/>
                  <a:pt x="4124435" y="612947"/>
                  <a:pt x="4124497" y="612885"/>
                </a:cubicBezTo>
                <a:moveTo>
                  <a:pt x="1773134" y="705467"/>
                </a:moveTo>
                <a:cubicBezTo>
                  <a:pt x="1773134" y="705467"/>
                  <a:pt x="1772637" y="705529"/>
                  <a:pt x="1772574" y="705778"/>
                </a:cubicBezTo>
                <a:cubicBezTo>
                  <a:pt x="1772512" y="706026"/>
                  <a:pt x="1772699" y="706275"/>
                  <a:pt x="1772885" y="706337"/>
                </a:cubicBezTo>
                <a:lnTo>
                  <a:pt x="1773258" y="706337"/>
                </a:lnTo>
                <a:cubicBezTo>
                  <a:pt x="1773942" y="706586"/>
                  <a:pt x="1774688" y="706772"/>
                  <a:pt x="1775248" y="707146"/>
                </a:cubicBezTo>
                <a:cubicBezTo>
                  <a:pt x="1775310" y="707146"/>
                  <a:pt x="1775434" y="707208"/>
                  <a:pt x="1775497" y="707208"/>
                </a:cubicBezTo>
                <a:cubicBezTo>
                  <a:pt x="1775621" y="707208"/>
                  <a:pt x="1775808" y="707146"/>
                  <a:pt x="1775869" y="707021"/>
                </a:cubicBezTo>
                <a:cubicBezTo>
                  <a:pt x="1775994" y="706835"/>
                  <a:pt x="1775931" y="706524"/>
                  <a:pt x="1775745" y="706399"/>
                </a:cubicBezTo>
                <a:cubicBezTo>
                  <a:pt x="1775062" y="705964"/>
                  <a:pt x="1774253" y="705778"/>
                  <a:pt x="1773445" y="705591"/>
                </a:cubicBezTo>
                <a:lnTo>
                  <a:pt x="1773071" y="705591"/>
                </a:lnTo>
                <a:close/>
                <a:moveTo>
                  <a:pt x="1774626" y="734628"/>
                </a:moveTo>
                <a:cubicBezTo>
                  <a:pt x="1775123" y="734690"/>
                  <a:pt x="1775559" y="734752"/>
                  <a:pt x="1775931" y="734939"/>
                </a:cubicBezTo>
                <a:cubicBezTo>
                  <a:pt x="1775931" y="734939"/>
                  <a:pt x="1776056" y="734939"/>
                  <a:pt x="1776118" y="734939"/>
                </a:cubicBezTo>
                <a:cubicBezTo>
                  <a:pt x="1776243" y="734939"/>
                  <a:pt x="1776367" y="734877"/>
                  <a:pt x="1776429" y="734752"/>
                </a:cubicBezTo>
                <a:cubicBezTo>
                  <a:pt x="1776554" y="734566"/>
                  <a:pt x="1776429" y="734379"/>
                  <a:pt x="1776305" y="734255"/>
                </a:cubicBezTo>
                <a:cubicBezTo>
                  <a:pt x="1775808" y="734006"/>
                  <a:pt x="1775248" y="733944"/>
                  <a:pt x="1774750" y="733820"/>
                </a:cubicBezTo>
                <a:cubicBezTo>
                  <a:pt x="1774191" y="733757"/>
                  <a:pt x="1773693" y="733695"/>
                  <a:pt x="1773258" y="733384"/>
                </a:cubicBezTo>
                <a:cubicBezTo>
                  <a:pt x="1773071" y="733260"/>
                  <a:pt x="1772885" y="733384"/>
                  <a:pt x="1772760" y="733509"/>
                </a:cubicBezTo>
                <a:cubicBezTo>
                  <a:pt x="1772637" y="733695"/>
                  <a:pt x="1772760" y="733882"/>
                  <a:pt x="1772885" y="734006"/>
                </a:cubicBezTo>
                <a:cubicBezTo>
                  <a:pt x="1773445" y="734379"/>
                  <a:pt x="1774067" y="734441"/>
                  <a:pt x="1774626" y="734504"/>
                </a:cubicBezTo>
                <a:moveTo>
                  <a:pt x="1802606" y="740970"/>
                </a:moveTo>
                <a:cubicBezTo>
                  <a:pt x="1802606" y="740970"/>
                  <a:pt x="1803041" y="740784"/>
                  <a:pt x="1803103" y="740535"/>
                </a:cubicBezTo>
                <a:cubicBezTo>
                  <a:pt x="1803103" y="740286"/>
                  <a:pt x="1802979" y="740037"/>
                  <a:pt x="1802730" y="739975"/>
                </a:cubicBezTo>
                <a:cubicBezTo>
                  <a:pt x="1802357" y="739913"/>
                  <a:pt x="1802046" y="739789"/>
                  <a:pt x="1801673" y="739664"/>
                </a:cubicBezTo>
                <a:lnTo>
                  <a:pt x="1801797" y="739664"/>
                </a:lnTo>
                <a:cubicBezTo>
                  <a:pt x="1799870" y="737302"/>
                  <a:pt x="1795207" y="733944"/>
                  <a:pt x="1792284" y="737364"/>
                </a:cubicBezTo>
                <a:lnTo>
                  <a:pt x="1792284" y="737364"/>
                </a:lnTo>
                <a:cubicBezTo>
                  <a:pt x="1791228" y="737799"/>
                  <a:pt x="1790792" y="737364"/>
                  <a:pt x="1790108" y="736804"/>
                </a:cubicBezTo>
                <a:cubicBezTo>
                  <a:pt x="1789735" y="736431"/>
                  <a:pt x="1789362" y="736058"/>
                  <a:pt x="1788803" y="735809"/>
                </a:cubicBezTo>
                <a:lnTo>
                  <a:pt x="1788616" y="735809"/>
                </a:lnTo>
                <a:cubicBezTo>
                  <a:pt x="1788616" y="735809"/>
                  <a:pt x="1788429" y="735809"/>
                  <a:pt x="1788429" y="735809"/>
                </a:cubicBezTo>
                <a:cubicBezTo>
                  <a:pt x="1787870" y="735934"/>
                  <a:pt x="1787373" y="736182"/>
                  <a:pt x="1786627" y="736680"/>
                </a:cubicBezTo>
                <a:cubicBezTo>
                  <a:pt x="1786378" y="736804"/>
                  <a:pt x="1786315" y="737177"/>
                  <a:pt x="1786502" y="737364"/>
                </a:cubicBezTo>
                <a:cubicBezTo>
                  <a:pt x="1786627" y="737612"/>
                  <a:pt x="1786937" y="737675"/>
                  <a:pt x="1787186" y="737488"/>
                </a:cubicBezTo>
                <a:cubicBezTo>
                  <a:pt x="1787808" y="737053"/>
                  <a:pt x="1788181" y="736866"/>
                  <a:pt x="1788491" y="736804"/>
                </a:cubicBezTo>
                <a:cubicBezTo>
                  <a:pt x="1788803" y="736991"/>
                  <a:pt x="1789113" y="737239"/>
                  <a:pt x="1789424" y="737550"/>
                </a:cubicBezTo>
                <a:cubicBezTo>
                  <a:pt x="1789921" y="738048"/>
                  <a:pt x="1790544" y="738607"/>
                  <a:pt x="1791538" y="738607"/>
                </a:cubicBezTo>
                <a:cubicBezTo>
                  <a:pt x="1791725" y="738607"/>
                  <a:pt x="1791974" y="738545"/>
                  <a:pt x="1792222" y="738483"/>
                </a:cubicBezTo>
                <a:cubicBezTo>
                  <a:pt x="1794336" y="740100"/>
                  <a:pt x="1798005" y="740162"/>
                  <a:pt x="1801176" y="740721"/>
                </a:cubicBezTo>
                <a:lnTo>
                  <a:pt x="1801176" y="740473"/>
                </a:lnTo>
                <a:cubicBezTo>
                  <a:pt x="1801548" y="740659"/>
                  <a:pt x="1801984" y="740784"/>
                  <a:pt x="1802481" y="740908"/>
                </a:cubicBezTo>
                <a:cubicBezTo>
                  <a:pt x="1802481" y="740908"/>
                  <a:pt x="1802481" y="740908"/>
                  <a:pt x="1802544" y="740908"/>
                </a:cubicBezTo>
                <a:moveTo>
                  <a:pt x="1359281" y="791645"/>
                </a:moveTo>
                <a:cubicBezTo>
                  <a:pt x="1359281" y="791645"/>
                  <a:pt x="1359343" y="791645"/>
                  <a:pt x="1359405" y="791645"/>
                </a:cubicBezTo>
                <a:cubicBezTo>
                  <a:pt x="1359592" y="791645"/>
                  <a:pt x="1359716" y="791520"/>
                  <a:pt x="1359778" y="791396"/>
                </a:cubicBezTo>
                <a:cubicBezTo>
                  <a:pt x="1360027" y="790650"/>
                  <a:pt x="1360089" y="789779"/>
                  <a:pt x="1360151" y="788909"/>
                </a:cubicBezTo>
                <a:cubicBezTo>
                  <a:pt x="1360213" y="787727"/>
                  <a:pt x="1360338" y="786608"/>
                  <a:pt x="1360835" y="785924"/>
                </a:cubicBezTo>
                <a:cubicBezTo>
                  <a:pt x="1360959" y="785738"/>
                  <a:pt x="1360959" y="785551"/>
                  <a:pt x="1360773" y="785427"/>
                </a:cubicBezTo>
                <a:cubicBezTo>
                  <a:pt x="1360587" y="785303"/>
                  <a:pt x="1360400" y="785365"/>
                  <a:pt x="1360276" y="785489"/>
                </a:cubicBezTo>
                <a:cubicBezTo>
                  <a:pt x="1359592" y="786360"/>
                  <a:pt x="1359529" y="787665"/>
                  <a:pt x="1359405" y="788909"/>
                </a:cubicBezTo>
                <a:cubicBezTo>
                  <a:pt x="1359405" y="789717"/>
                  <a:pt x="1359281" y="790525"/>
                  <a:pt x="1359095" y="791209"/>
                </a:cubicBezTo>
                <a:cubicBezTo>
                  <a:pt x="1359095" y="791396"/>
                  <a:pt x="1359095" y="791645"/>
                  <a:pt x="1359343" y="791707"/>
                </a:cubicBezTo>
                <a:moveTo>
                  <a:pt x="1911416" y="766463"/>
                </a:moveTo>
                <a:lnTo>
                  <a:pt x="1911976" y="766463"/>
                </a:lnTo>
                <a:cubicBezTo>
                  <a:pt x="1911976" y="766463"/>
                  <a:pt x="1912100" y="766463"/>
                  <a:pt x="1912162" y="766463"/>
                </a:cubicBezTo>
                <a:cubicBezTo>
                  <a:pt x="1912971" y="767022"/>
                  <a:pt x="1913903" y="767271"/>
                  <a:pt x="1914774" y="767458"/>
                </a:cubicBezTo>
                <a:cubicBezTo>
                  <a:pt x="1914836" y="767458"/>
                  <a:pt x="1914899" y="767458"/>
                  <a:pt x="1914961" y="767458"/>
                </a:cubicBezTo>
                <a:cubicBezTo>
                  <a:pt x="1915396" y="767458"/>
                  <a:pt x="1915768" y="767147"/>
                  <a:pt x="1915831" y="766774"/>
                </a:cubicBezTo>
                <a:cubicBezTo>
                  <a:pt x="1915955" y="766276"/>
                  <a:pt x="1915645" y="765841"/>
                  <a:pt x="1915147" y="765717"/>
                </a:cubicBezTo>
                <a:cubicBezTo>
                  <a:pt x="1914463" y="765592"/>
                  <a:pt x="1913903" y="765344"/>
                  <a:pt x="1913344" y="765033"/>
                </a:cubicBezTo>
                <a:cubicBezTo>
                  <a:pt x="1913344" y="764846"/>
                  <a:pt x="1913344" y="764722"/>
                  <a:pt x="1913282" y="764597"/>
                </a:cubicBezTo>
                <a:cubicBezTo>
                  <a:pt x="1913655" y="764411"/>
                  <a:pt x="1914152" y="764411"/>
                  <a:pt x="1914401" y="764411"/>
                </a:cubicBezTo>
                <a:cubicBezTo>
                  <a:pt x="1914836" y="764411"/>
                  <a:pt x="1915147" y="764162"/>
                  <a:pt x="1915147" y="763789"/>
                </a:cubicBezTo>
                <a:cubicBezTo>
                  <a:pt x="1915147" y="763416"/>
                  <a:pt x="1914899" y="763043"/>
                  <a:pt x="1914525" y="763043"/>
                </a:cubicBezTo>
                <a:cubicBezTo>
                  <a:pt x="1913530" y="762919"/>
                  <a:pt x="1912659" y="763230"/>
                  <a:pt x="1912038" y="763789"/>
                </a:cubicBezTo>
                <a:cubicBezTo>
                  <a:pt x="1912038" y="763789"/>
                  <a:pt x="1912038" y="763789"/>
                  <a:pt x="1911976" y="763789"/>
                </a:cubicBezTo>
                <a:lnTo>
                  <a:pt x="1911354" y="763789"/>
                </a:lnTo>
                <a:cubicBezTo>
                  <a:pt x="1910670" y="763789"/>
                  <a:pt x="1910049" y="763789"/>
                  <a:pt x="1909551" y="763603"/>
                </a:cubicBezTo>
                <a:cubicBezTo>
                  <a:pt x="1909800" y="763043"/>
                  <a:pt x="1910981" y="763416"/>
                  <a:pt x="1911105" y="762670"/>
                </a:cubicBezTo>
                <a:cubicBezTo>
                  <a:pt x="1909737" y="761986"/>
                  <a:pt x="1909053" y="760618"/>
                  <a:pt x="1906628" y="760991"/>
                </a:cubicBezTo>
                <a:cubicBezTo>
                  <a:pt x="1905261" y="761737"/>
                  <a:pt x="1906256" y="762110"/>
                  <a:pt x="1905510" y="762670"/>
                </a:cubicBezTo>
                <a:cubicBezTo>
                  <a:pt x="1903022" y="759872"/>
                  <a:pt x="1900971" y="762173"/>
                  <a:pt x="1897675" y="761551"/>
                </a:cubicBezTo>
                <a:cubicBezTo>
                  <a:pt x="1899105" y="764846"/>
                  <a:pt x="1903955" y="764660"/>
                  <a:pt x="1907499" y="765779"/>
                </a:cubicBezTo>
                <a:cubicBezTo>
                  <a:pt x="1907499" y="765779"/>
                  <a:pt x="1907499" y="765779"/>
                  <a:pt x="1907499" y="765779"/>
                </a:cubicBezTo>
                <a:cubicBezTo>
                  <a:pt x="1908619" y="766525"/>
                  <a:pt x="1909862" y="766587"/>
                  <a:pt x="1910919" y="766587"/>
                </a:cubicBezTo>
                <a:lnTo>
                  <a:pt x="1911230" y="766587"/>
                </a:lnTo>
                <a:moveTo>
                  <a:pt x="516777" y="740784"/>
                </a:moveTo>
                <a:cubicBezTo>
                  <a:pt x="517958" y="739664"/>
                  <a:pt x="518518" y="737986"/>
                  <a:pt x="519016" y="736245"/>
                </a:cubicBezTo>
                <a:cubicBezTo>
                  <a:pt x="517088" y="736245"/>
                  <a:pt x="515347" y="739291"/>
                  <a:pt x="516777" y="740784"/>
                </a:cubicBezTo>
                <a:moveTo>
                  <a:pt x="525109" y="710130"/>
                </a:moveTo>
                <a:cubicBezTo>
                  <a:pt x="526850" y="710938"/>
                  <a:pt x="527782" y="706897"/>
                  <a:pt x="525668" y="707270"/>
                </a:cubicBezTo>
                <a:cubicBezTo>
                  <a:pt x="525917" y="708638"/>
                  <a:pt x="524673" y="708513"/>
                  <a:pt x="525109" y="710130"/>
                </a:cubicBezTo>
                <a:moveTo>
                  <a:pt x="525668" y="717343"/>
                </a:moveTo>
                <a:cubicBezTo>
                  <a:pt x="525980" y="718151"/>
                  <a:pt x="524984" y="720203"/>
                  <a:pt x="526228" y="720141"/>
                </a:cubicBezTo>
                <a:cubicBezTo>
                  <a:pt x="526663" y="719705"/>
                  <a:pt x="527658" y="716783"/>
                  <a:pt x="525668" y="717343"/>
                </a:cubicBezTo>
                <a:moveTo>
                  <a:pt x="243632" y="773986"/>
                </a:moveTo>
                <a:cubicBezTo>
                  <a:pt x="243569" y="774484"/>
                  <a:pt x="243818" y="778463"/>
                  <a:pt x="243818" y="780328"/>
                </a:cubicBezTo>
                <a:cubicBezTo>
                  <a:pt x="243818" y="782194"/>
                  <a:pt x="244875" y="779271"/>
                  <a:pt x="244689" y="776038"/>
                </a:cubicBezTo>
                <a:cubicBezTo>
                  <a:pt x="244502" y="772743"/>
                  <a:pt x="244004" y="771748"/>
                  <a:pt x="243632" y="773986"/>
                </a:cubicBezTo>
                <a:moveTo>
                  <a:pt x="242761" y="798235"/>
                </a:moveTo>
                <a:cubicBezTo>
                  <a:pt x="242574" y="794256"/>
                  <a:pt x="242077" y="789842"/>
                  <a:pt x="242077" y="790650"/>
                </a:cubicBezTo>
                <a:cubicBezTo>
                  <a:pt x="242077" y="791458"/>
                  <a:pt x="241891" y="793945"/>
                  <a:pt x="241891" y="793945"/>
                </a:cubicBezTo>
                <a:cubicBezTo>
                  <a:pt x="241891" y="795313"/>
                  <a:pt x="241704" y="801531"/>
                  <a:pt x="241891" y="802215"/>
                </a:cubicBezTo>
                <a:cubicBezTo>
                  <a:pt x="242077" y="802899"/>
                  <a:pt x="242948" y="802215"/>
                  <a:pt x="242761" y="798235"/>
                </a:cubicBezTo>
                <a:moveTo>
                  <a:pt x="243383" y="844744"/>
                </a:moveTo>
                <a:cubicBezTo>
                  <a:pt x="242948" y="842879"/>
                  <a:pt x="242823" y="837656"/>
                  <a:pt x="242699" y="835728"/>
                </a:cubicBezTo>
                <a:cubicBezTo>
                  <a:pt x="242574" y="833801"/>
                  <a:pt x="242574" y="831003"/>
                  <a:pt x="242388" y="830133"/>
                </a:cubicBezTo>
                <a:cubicBezTo>
                  <a:pt x="242202" y="829262"/>
                  <a:pt x="242326" y="823604"/>
                  <a:pt x="241953" y="824039"/>
                </a:cubicBezTo>
                <a:cubicBezTo>
                  <a:pt x="241020" y="825096"/>
                  <a:pt x="241642" y="829697"/>
                  <a:pt x="242139" y="836910"/>
                </a:cubicBezTo>
                <a:cubicBezTo>
                  <a:pt x="242637" y="844122"/>
                  <a:pt x="243196" y="849097"/>
                  <a:pt x="243694" y="852019"/>
                </a:cubicBezTo>
                <a:cubicBezTo>
                  <a:pt x="243694" y="852019"/>
                  <a:pt x="244129" y="851024"/>
                  <a:pt x="244004" y="850091"/>
                </a:cubicBezTo>
                <a:cubicBezTo>
                  <a:pt x="243881" y="849159"/>
                  <a:pt x="243943" y="846610"/>
                  <a:pt x="243507" y="844744"/>
                </a:cubicBezTo>
                <a:moveTo>
                  <a:pt x="559741" y="607351"/>
                </a:moveTo>
                <a:cubicBezTo>
                  <a:pt x="559679" y="607724"/>
                  <a:pt x="559679" y="608035"/>
                  <a:pt x="559182" y="607973"/>
                </a:cubicBezTo>
                <a:lnTo>
                  <a:pt x="559182" y="609092"/>
                </a:lnTo>
                <a:cubicBezTo>
                  <a:pt x="560550" y="609900"/>
                  <a:pt x="560799" y="607164"/>
                  <a:pt x="559741" y="607351"/>
                </a:cubicBezTo>
                <a:moveTo>
                  <a:pt x="559182" y="621278"/>
                </a:moveTo>
                <a:lnTo>
                  <a:pt x="560301" y="621278"/>
                </a:lnTo>
                <a:lnTo>
                  <a:pt x="560301" y="620159"/>
                </a:lnTo>
                <a:lnTo>
                  <a:pt x="559182" y="620159"/>
                </a:lnTo>
                <a:lnTo>
                  <a:pt x="559182" y="621278"/>
                </a:lnTo>
                <a:close/>
                <a:moveTo>
                  <a:pt x="555265" y="636388"/>
                </a:moveTo>
                <a:cubicBezTo>
                  <a:pt x="554768" y="637009"/>
                  <a:pt x="554519" y="637880"/>
                  <a:pt x="554705" y="639123"/>
                </a:cubicBezTo>
                <a:cubicBezTo>
                  <a:pt x="556757" y="639683"/>
                  <a:pt x="556944" y="636388"/>
                  <a:pt x="555265" y="636388"/>
                </a:cubicBezTo>
                <a:moveTo>
                  <a:pt x="934298" y="645279"/>
                </a:moveTo>
                <a:cubicBezTo>
                  <a:pt x="932744" y="645776"/>
                  <a:pt x="932868" y="644533"/>
                  <a:pt x="931500" y="644719"/>
                </a:cubicBezTo>
                <a:cubicBezTo>
                  <a:pt x="932184" y="647206"/>
                  <a:pt x="931873" y="647082"/>
                  <a:pt x="933739" y="648077"/>
                </a:cubicBezTo>
                <a:cubicBezTo>
                  <a:pt x="934236" y="647455"/>
                  <a:pt x="934485" y="646585"/>
                  <a:pt x="934298" y="645279"/>
                </a:cubicBezTo>
                <a:moveTo>
                  <a:pt x="933739" y="653113"/>
                </a:moveTo>
                <a:cubicBezTo>
                  <a:pt x="937282" y="652989"/>
                  <a:pt x="938526" y="650440"/>
                  <a:pt x="939335" y="647580"/>
                </a:cubicBezTo>
                <a:cubicBezTo>
                  <a:pt x="936723" y="648637"/>
                  <a:pt x="934982" y="650688"/>
                  <a:pt x="933739" y="653113"/>
                </a:cubicBezTo>
                <a:moveTo>
                  <a:pt x="935977" y="642481"/>
                </a:moveTo>
                <a:cubicBezTo>
                  <a:pt x="937594" y="642978"/>
                  <a:pt x="939583" y="640989"/>
                  <a:pt x="938215" y="640305"/>
                </a:cubicBezTo>
                <a:cubicBezTo>
                  <a:pt x="935667" y="642170"/>
                  <a:pt x="939770" y="638315"/>
                  <a:pt x="937656" y="637445"/>
                </a:cubicBezTo>
                <a:cubicBezTo>
                  <a:pt x="936350" y="638439"/>
                  <a:pt x="935853" y="640180"/>
                  <a:pt x="934858" y="641362"/>
                </a:cubicBezTo>
                <a:cubicBezTo>
                  <a:pt x="935542" y="641486"/>
                  <a:pt x="936164" y="641548"/>
                  <a:pt x="935977" y="642481"/>
                </a:cubicBezTo>
                <a:moveTo>
                  <a:pt x="946050" y="627994"/>
                </a:moveTo>
                <a:cubicBezTo>
                  <a:pt x="944185" y="629672"/>
                  <a:pt x="940703" y="632595"/>
                  <a:pt x="942692" y="634709"/>
                </a:cubicBezTo>
                <a:cubicBezTo>
                  <a:pt x="941635" y="635766"/>
                  <a:pt x="941262" y="634771"/>
                  <a:pt x="939894" y="634709"/>
                </a:cubicBezTo>
                <a:cubicBezTo>
                  <a:pt x="940143" y="636015"/>
                  <a:pt x="940889" y="636761"/>
                  <a:pt x="942132" y="637009"/>
                </a:cubicBezTo>
                <a:cubicBezTo>
                  <a:pt x="943936" y="634833"/>
                  <a:pt x="948661" y="631040"/>
                  <a:pt x="946050" y="627994"/>
                </a:cubicBezTo>
                <a:moveTo>
                  <a:pt x="967812" y="602874"/>
                </a:moveTo>
                <a:lnTo>
                  <a:pt x="967812" y="602874"/>
                </a:lnTo>
                <a:cubicBezTo>
                  <a:pt x="967812" y="602874"/>
                  <a:pt x="968123" y="602625"/>
                  <a:pt x="968123" y="602377"/>
                </a:cubicBezTo>
                <a:cubicBezTo>
                  <a:pt x="968123" y="602066"/>
                  <a:pt x="967936" y="601755"/>
                  <a:pt x="967563" y="601693"/>
                </a:cubicBezTo>
                <a:cubicBezTo>
                  <a:pt x="967501" y="601693"/>
                  <a:pt x="967439" y="601693"/>
                  <a:pt x="967377" y="601693"/>
                </a:cubicBezTo>
                <a:cubicBezTo>
                  <a:pt x="968247" y="600760"/>
                  <a:pt x="970610" y="601382"/>
                  <a:pt x="970610" y="599516"/>
                </a:cubicBezTo>
                <a:lnTo>
                  <a:pt x="970610" y="599516"/>
                </a:lnTo>
                <a:cubicBezTo>
                  <a:pt x="970610" y="599516"/>
                  <a:pt x="970672" y="599392"/>
                  <a:pt x="970734" y="599330"/>
                </a:cubicBezTo>
                <a:cubicBezTo>
                  <a:pt x="970734" y="599143"/>
                  <a:pt x="970610" y="598957"/>
                  <a:pt x="970424" y="598895"/>
                </a:cubicBezTo>
                <a:lnTo>
                  <a:pt x="970237" y="598895"/>
                </a:lnTo>
                <a:cubicBezTo>
                  <a:pt x="971232" y="598584"/>
                  <a:pt x="970361" y="596532"/>
                  <a:pt x="969491" y="596718"/>
                </a:cubicBezTo>
                <a:cubicBezTo>
                  <a:pt x="969366" y="597216"/>
                  <a:pt x="968931" y="597278"/>
                  <a:pt x="968931" y="597900"/>
                </a:cubicBezTo>
                <a:lnTo>
                  <a:pt x="968682" y="597775"/>
                </a:lnTo>
                <a:cubicBezTo>
                  <a:pt x="968682" y="597775"/>
                  <a:pt x="968496" y="597527"/>
                  <a:pt x="968433" y="597340"/>
                </a:cubicBezTo>
                <a:cubicBezTo>
                  <a:pt x="968310" y="597154"/>
                  <a:pt x="968061" y="597154"/>
                  <a:pt x="967936" y="597278"/>
                </a:cubicBezTo>
                <a:cubicBezTo>
                  <a:pt x="967750" y="597402"/>
                  <a:pt x="967750" y="597589"/>
                  <a:pt x="967874" y="597775"/>
                </a:cubicBezTo>
                <a:cubicBezTo>
                  <a:pt x="968061" y="598024"/>
                  <a:pt x="968247" y="598273"/>
                  <a:pt x="968371" y="598522"/>
                </a:cubicBezTo>
                <a:cubicBezTo>
                  <a:pt x="967874" y="599516"/>
                  <a:pt x="966569" y="600636"/>
                  <a:pt x="967190" y="601568"/>
                </a:cubicBezTo>
                <a:cubicBezTo>
                  <a:pt x="967003" y="601568"/>
                  <a:pt x="966817" y="601506"/>
                  <a:pt x="966693" y="601444"/>
                </a:cubicBezTo>
                <a:cubicBezTo>
                  <a:pt x="966382" y="601320"/>
                  <a:pt x="966071" y="601506"/>
                  <a:pt x="965947" y="601817"/>
                </a:cubicBezTo>
                <a:cubicBezTo>
                  <a:pt x="965822" y="602128"/>
                  <a:pt x="966008" y="602501"/>
                  <a:pt x="966320" y="602563"/>
                </a:cubicBezTo>
                <a:cubicBezTo>
                  <a:pt x="966444" y="602563"/>
                  <a:pt x="966631" y="602625"/>
                  <a:pt x="966755" y="602687"/>
                </a:cubicBezTo>
                <a:lnTo>
                  <a:pt x="966755" y="602812"/>
                </a:lnTo>
                <a:cubicBezTo>
                  <a:pt x="967377" y="606916"/>
                  <a:pt x="965139" y="602812"/>
                  <a:pt x="964019" y="603371"/>
                </a:cubicBezTo>
                <a:cubicBezTo>
                  <a:pt x="960972" y="604864"/>
                  <a:pt x="960413" y="611517"/>
                  <a:pt x="957304" y="614004"/>
                </a:cubicBezTo>
                <a:cubicBezTo>
                  <a:pt x="964765" y="614252"/>
                  <a:pt x="965201" y="607413"/>
                  <a:pt x="967936" y="602812"/>
                </a:cubicBezTo>
                <a:moveTo>
                  <a:pt x="974341" y="590376"/>
                </a:moveTo>
                <a:cubicBezTo>
                  <a:pt x="975708" y="589008"/>
                  <a:pt x="979875" y="582045"/>
                  <a:pt x="982735" y="577319"/>
                </a:cubicBezTo>
                <a:cubicBezTo>
                  <a:pt x="979129" y="582418"/>
                  <a:pt x="975646" y="587516"/>
                  <a:pt x="972226" y="592677"/>
                </a:cubicBezTo>
                <a:cubicBezTo>
                  <a:pt x="972786" y="591993"/>
                  <a:pt x="973532" y="591185"/>
                  <a:pt x="974341" y="590376"/>
                </a:cubicBezTo>
                <a:moveTo>
                  <a:pt x="1141411" y="362682"/>
                </a:moveTo>
                <a:cubicBezTo>
                  <a:pt x="1142220" y="363677"/>
                  <a:pt x="1145888" y="362496"/>
                  <a:pt x="1146696" y="361439"/>
                </a:cubicBezTo>
                <a:cubicBezTo>
                  <a:pt x="1147567" y="360444"/>
                  <a:pt x="1150489" y="358517"/>
                  <a:pt x="1151546" y="356092"/>
                </a:cubicBezTo>
                <a:cubicBezTo>
                  <a:pt x="1152603" y="353667"/>
                  <a:pt x="1155712" y="349066"/>
                  <a:pt x="1157577" y="346641"/>
                </a:cubicBezTo>
                <a:cubicBezTo>
                  <a:pt x="1159505" y="344216"/>
                  <a:pt x="1160189" y="343345"/>
                  <a:pt x="1160997" y="341977"/>
                </a:cubicBezTo>
                <a:cubicBezTo>
                  <a:pt x="1161432" y="341293"/>
                  <a:pt x="1161370" y="341169"/>
                  <a:pt x="1161121" y="341045"/>
                </a:cubicBezTo>
                <a:cubicBezTo>
                  <a:pt x="1158821" y="343718"/>
                  <a:pt x="1157080" y="346765"/>
                  <a:pt x="1154780" y="349314"/>
                </a:cubicBezTo>
                <a:cubicBezTo>
                  <a:pt x="1154903" y="349066"/>
                  <a:pt x="1154903" y="348755"/>
                  <a:pt x="1154780" y="348444"/>
                </a:cubicBezTo>
                <a:cubicBezTo>
                  <a:pt x="1154469" y="347946"/>
                  <a:pt x="1153847" y="347822"/>
                  <a:pt x="1153411" y="348133"/>
                </a:cubicBezTo>
                <a:cubicBezTo>
                  <a:pt x="1153349" y="348133"/>
                  <a:pt x="1153288" y="348195"/>
                  <a:pt x="1153288" y="348257"/>
                </a:cubicBezTo>
                <a:lnTo>
                  <a:pt x="1153288" y="348257"/>
                </a:lnTo>
                <a:cubicBezTo>
                  <a:pt x="1152417" y="345522"/>
                  <a:pt x="1148251" y="351615"/>
                  <a:pt x="1149370" y="352734"/>
                </a:cubicBezTo>
                <a:cubicBezTo>
                  <a:pt x="1149681" y="351988"/>
                  <a:pt x="1150179" y="351428"/>
                  <a:pt x="1150925" y="351055"/>
                </a:cubicBezTo>
                <a:cubicBezTo>
                  <a:pt x="1150925" y="351055"/>
                  <a:pt x="1150863" y="351117"/>
                  <a:pt x="1150800" y="351180"/>
                </a:cubicBezTo>
                <a:cubicBezTo>
                  <a:pt x="1150365" y="351553"/>
                  <a:pt x="1150302" y="352175"/>
                  <a:pt x="1150676" y="352610"/>
                </a:cubicBezTo>
                <a:cubicBezTo>
                  <a:pt x="1150863" y="352858"/>
                  <a:pt x="1151173" y="352983"/>
                  <a:pt x="1151422" y="352983"/>
                </a:cubicBezTo>
                <a:cubicBezTo>
                  <a:pt x="1151671" y="352983"/>
                  <a:pt x="1151857" y="352921"/>
                  <a:pt x="1152044" y="352734"/>
                </a:cubicBezTo>
                <a:cubicBezTo>
                  <a:pt x="1152044" y="352734"/>
                  <a:pt x="1152044" y="352734"/>
                  <a:pt x="1152044" y="352734"/>
                </a:cubicBezTo>
                <a:lnTo>
                  <a:pt x="1152044" y="352734"/>
                </a:lnTo>
                <a:cubicBezTo>
                  <a:pt x="1149681" y="356713"/>
                  <a:pt x="1147629" y="360942"/>
                  <a:pt x="1141411" y="361128"/>
                </a:cubicBezTo>
                <a:cubicBezTo>
                  <a:pt x="1141349" y="361252"/>
                  <a:pt x="1141287" y="361315"/>
                  <a:pt x="1141225" y="361439"/>
                </a:cubicBezTo>
                <a:cubicBezTo>
                  <a:pt x="1141100" y="361874"/>
                  <a:pt x="1141162" y="362309"/>
                  <a:pt x="1141411" y="362620"/>
                </a:cubicBezTo>
                <a:moveTo>
                  <a:pt x="1129100" y="663746"/>
                </a:moveTo>
                <a:cubicBezTo>
                  <a:pt x="1128603" y="665860"/>
                  <a:pt x="1129411" y="666544"/>
                  <a:pt x="1129660" y="665362"/>
                </a:cubicBezTo>
                <a:cubicBezTo>
                  <a:pt x="1129722" y="664989"/>
                  <a:pt x="1129473" y="662129"/>
                  <a:pt x="1129100" y="663746"/>
                </a:cubicBezTo>
                <a:moveTo>
                  <a:pt x="1120209" y="825096"/>
                </a:moveTo>
                <a:cubicBezTo>
                  <a:pt x="1120520" y="826029"/>
                  <a:pt x="1119525" y="828329"/>
                  <a:pt x="1120768" y="828454"/>
                </a:cubicBezTo>
                <a:cubicBezTo>
                  <a:pt x="1121514" y="827708"/>
                  <a:pt x="1121763" y="825096"/>
                  <a:pt x="1120209" y="825096"/>
                </a:cubicBezTo>
                <a:moveTo>
                  <a:pt x="1144768" y="803334"/>
                </a:moveTo>
                <a:cubicBezTo>
                  <a:pt x="1145080" y="804142"/>
                  <a:pt x="1144085" y="806194"/>
                  <a:pt x="1145329" y="806070"/>
                </a:cubicBezTo>
                <a:cubicBezTo>
                  <a:pt x="1144707" y="804702"/>
                  <a:pt x="1147256" y="803210"/>
                  <a:pt x="1144768" y="803334"/>
                </a:cubicBezTo>
                <a:moveTo>
                  <a:pt x="1145329" y="819438"/>
                </a:moveTo>
                <a:cubicBezTo>
                  <a:pt x="1145639" y="820619"/>
                  <a:pt x="1144396" y="823355"/>
                  <a:pt x="1146447" y="822796"/>
                </a:cubicBezTo>
                <a:cubicBezTo>
                  <a:pt x="1146447" y="821365"/>
                  <a:pt x="1146759" y="819500"/>
                  <a:pt x="1145329" y="819438"/>
                </a:cubicBezTo>
                <a:moveTo>
                  <a:pt x="1322285" y="865201"/>
                </a:moveTo>
                <a:cubicBezTo>
                  <a:pt x="1323343" y="864081"/>
                  <a:pt x="1325394" y="860910"/>
                  <a:pt x="1323964" y="859107"/>
                </a:cubicBezTo>
                <a:cubicBezTo>
                  <a:pt x="1323467" y="859915"/>
                  <a:pt x="1323156" y="860848"/>
                  <a:pt x="1321726" y="860724"/>
                </a:cubicBezTo>
                <a:cubicBezTo>
                  <a:pt x="1322410" y="863895"/>
                  <a:pt x="1319052" y="870050"/>
                  <a:pt x="1321726" y="873035"/>
                </a:cubicBezTo>
                <a:cubicBezTo>
                  <a:pt x="1322596" y="869802"/>
                  <a:pt x="1323777" y="868061"/>
                  <a:pt x="1322285" y="865138"/>
                </a:cubicBezTo>
                <a:moveTo>
                  <a:pt x="1321726" y="907108"/>
                </a:moveTo>
                <a:cubicBezTo>
                  <a:pt x="1321601" y="905429"/>
                  <a:pt x="1324959" y="902134"/>
                  <a:pt x="1322285" y="901574"/>
                </a:cubicBezTo>
                <a:cubicBezTo>
                  <a:pt x="1322348" y="903191"/>
                  <a:pt x="1321788" y="904310"/>
                  <a:pt x="1321290" y="905243"/>
                </a:cubicBezTo>
                <a:cubicBezTo>
                  <a:pt x="1321167" y="905989"/>
                  <a:pt x="1321290" y="906673"/>
                  <a:pt x="1321726" y="907108"/>
                </a:cubicBezTo>
                <a:moveTo>
                  <a:pt x="1367488" y="808868"/>
                </a:moveTo>
                <a:cubicBezTo>
                  <a:pt x="1367613" y="809738"/>
                  <a:pt x="1367302" y="810982"/>
                  <a:pt x="1368048" y="811168"/>
                </a:cubicBezTo>
                <a:cubicBezTo>
                  <a:pt x="1368421" y="810733"/>
                  <a:pt x="1369415" y="808370"/>
                  <a:pt x="1367488" y="808868"/>
                </a:cubicBezTo>
                <a:moveTo>
                  <a:pt x="1357416" y="862465"/>
                </a:moveTo>
                <a:cubicBezTo>
                  <a:pt x="1357975" y="859169"/>
                  <a:pt x="1359592" y="856807"/>
                  <a:pt x="1360213" y="853511"/>
                </a:cubicBezTo>
                <a:cubicBezTo>
                  <a:pt x="1359343" y="852889"/>
                  <a:pt x="1358846" y="851957"/>
                  <a:pt x="1357416" y="851832"/>
                </a:cubicBezTo>
                <a:cubicBezTo>
                  <a:pt x="1357975" y="855563"/>
                  <a:pt x="1355675" y="859418"/>
                  <a:pt x="1357416" y="862403"/>
                </a:cubicBezTo>
                <a:moveTo>
                  <a:pt x="1366369" y="818878"/>
                </a:moveTo>
                <a:cubicBezTo>
                  <a:pt x="1365685" y="822112"/>
                  <a:pt x="1364566" y="827956"/>
                  <a:pt x="1365250" y="830630"/>
                </a:cubicBezTo>
                <a:cubicBezTo>
                  <a:pt x="1366245" y="827148"/>
                  <a:pt x="1366618" y="823044"/>
                  <a:pt x="1367488" y="819500"/>
                </a:cubicBezTo>
                <a:cubicBezTo>
                  <a:pt x="1367364" y="819065"/>
                  <a:pt x="1366991" y="818878"/>
                  <a:pt x="1366369" y="818941"/>
                </a:cubicBezTo>
                <a:moveTo>
                  <a:pt x="1371965" y="742960"/>
                </a:moveTo>
                <a:cubicBezTo>
                  <a:pt x="1371530" y="746380"/>
                  <a:pt x="1374514" y="743395"/>
                  <a:pt x="1371965" y="742960"/>
                </a:cubicBezTo>
                <a:moveTo>
                  <a:pt x="1695163" y="703912"/>
                </a:moveTo>
                <a:lnTo>
                  <a:pt x="1694044" y="703912"/>
                </a:lnTo>
                <a:lnTo>
                  <a:pt x="1694044" y="705032"/>
                </a:lnTo>
                <a:lnTo>
                  <a:pt x="1695163" y="705032"/>
                </a:lnTo>
                <a:lnTo>
                  <a:pt x="1695163" y="703912"/>
                </a:lnTo>
                <a:close/>
                <a:moveTo>
                  <a:pt x="1703558" y="706772"/>
                </a:moveTo>
                <a:cubicBezTo>
                  <a:pt x="1703184" y="706586"/>
                  <a:pt x="1701381" y="705342"/>
                  <a:pt x="1701319" y="706772"/>
                </a:cubicBezTo>
                <a:cubicBezTo>
                  <a:pt x="1701692" y="706897"/>
                  <a:pt x="1703495" y="708140"/>
                  <a:pt x="1703558" y="706772"/>
                </a:cubicBezTo>
                <a:moveTo>
                  <a:pt x="1678438" y="709570"/>
                </a:moveTo>
                <a:cubicBezTo>
                  <a:pt x="1676199" y="707581"/>
                  <a:pt x="1677132" y="711311"/>
                  <a:pt x="1678438" y="709570"/>
                </a:cubicBezTo>
                <a:moveTo>
                  <a:pt x="1753797" y="741343"/>
                </a:moveTo>
                <a:cubicBezTo>
                  <a:pt x="1758149" y="743644"/>
                  <a:pt x="1756346" y="740597"/>
                  <a:pt x="1753797" y="741343"/>
                </a:cubicBezTo>
                <a:moveTo>
                  <a:pt x="1833632" y="764162"/>
                </a:moveTo>
                <a:cubicBezTo>
                  <a:pt x="1834690" y="763665"/>
                  <a:pt x="1835498" y="765841"/>
                  <a:pt x="1835871" y="764162"/>
                </a:cubicBezTo>
                <a:cubicBezTo>
                  <a:pt x="1835498" y="764038"/>
                  <a:pt x="1833694" y="762794"/>
                  <a:pt x="1833632" y="764162"/>
                </a:cubicBezTo>
                <a:moveTo>
                  <a:pt x="1878835" y="775976"/>
                </a:moveTo>
                <a:cubicBezTo>
                  <a:pt x="1877530" y="775541"/>
                  <a:pt x="1873799" y="774670"/>
                  <a:pt x="1872680" y="775976"/>
                </a:cubicBezTo>
                <a:cubicBezTo>
                  <a:pt x="1874980" y="776225"/>
                  <a:pt x="1877405" y="776598"/>
                  <a:pt x="1877405" y="776598"/>
                </a:cubicBezTo>
                <a:cubicBezTo>
                  <a:pt x="1877405" y="776598"/>
                  <a:pt x="1879830" y="776909"/>
                  <a:pt x="1878835" y="775976"/>
                </a:cubicBezTo>
                <a:moveTo>
                  <a:pt x="1792284" y="419824"/>
                </a:moveTo>
                <a:cubicBezTo>
                  <a:pt x="1793653" y="419886"/>
                  <a:pt x="1794025" y="418953"/>
                  <a:pt x="1794522" y="418083"/>
                </a:cubicBezTo>
                <a:cubicBezTo>
                  <a:pt x="1793030" y="417958"/>
                  <a:pt x="1792098" y="418331"/>
                  <a:pt x="1792284" y="419824"/>
                </a:cubicBezTo>
                <a:moveTo>
                  <a:pt x="1678997" y="507494"/>
                </a:moveTo>
                <a:cubicBezTo>
                  <a:pt x="1677629" y="507556"/>
                  <a:pt x="1676262" y="507556"/>
                  <a:pt x="1676199" y="506312"/>
                </a:cubicBezTo>
                <a:cubicBezTo>
                  <a:pt x="1678438" y="503763"/>
                  <a:pt x="1680800" y="503701"/>
                  <a:pt x="1684034" y="502955"/>
                </a:cubicBezTo>
                <a:lnTo>
                  <a:pt x="1684034" y="500779"/>
                </a:lnTo>
                <a:cubicBezTo>
                  <a:pt x="1687702" y="500530"/>
                  <a:pt x="1688573" y="497483"/>
                  <a:pt x="1691868" y="496861"/>
                </a:cubicBezTo>
                <a:cubicBezTo>
                  <a:pt x="1691681" y="497794"/>
                  <a:pt x="1692303" y="497918"/>
                  <a:pt x="1692987" y="497918"/>
                </a:cubicBezTo>
                <a:cubicBezTo>
                  <a:pt x="1699080" y="496986"/>
                  <a:pt x="1701381" y="492136"/>
                  <a:pt x="1706355" y="490146"/>
                </a:cubicBezTo>
                <a:cubicBezTo>
                  <a:pt x="1706666" y="488840"/>
                  <a:pt x="1705298" y="489338"/>
                  <a:pt x="1705236" y="488405"/>
                </a:cubicBezTo>
                <a:cubicBezTo>
                  <a:pt x="1706728" y="487721"/>
                  <a:pt x="1707226" y="485980"/>
                  <a:pt x="1709713" y="486229"/>
                </a:cubicBezTo>
                <a:cubicBezTo>
                  <a:pt x="1708159" y="488094"/>
                  <a:pt x="1711516" y="487037"/>
                  <a:pt x="1712511" y="486789"/>
                </a:cubicBezTo>
                <a:cubicBezTo>
                  <a:pt x="1712200" y="487224"/>
                  <a:pt x="1711951" y="487659"/>
                  <a:pt x="1711951" y="488405"/>
                </a:cubicBezTo>
                <a:cubicBezTo>
                  <a:pt x="1714003" y="487100"/>
                  <a:pt x="1718417" y="485545"/>
                  <a:pt x="1720905" y="483928"/>
                </a:cubicBezTo>
                <a:cubicBezTo>
                  <a:pt x="1723641" y="482188"/>
                  <a:pt x="1724822" y="479887"/>
                  <a:pt x="1725381" y="476716"/>
                </a:cubicBezTo>
                <a:cubicBezTo>
                  <a:pt x="1723827" y="476778"/>
                  <a:pt x="1723454" y="475845"/>
                  <a:pt x="1724262" y="474975"/>
                </a:cubicBezTo>
                <a:cubicBezTo>
                  <a:pt x="1721526" y="476840"/>
                  <a:pt x="1722086" y="473918"/>
                  <a:pt x="1720345" y="473296"/>
                </a:cubicBezTo>
                <a:cubicBezTo>
                  <a:pt x="1720034" y="473794"/>
                  <a:pt x="1719786" y="474229"/>
                  <a:pt x="1719786" y="474975"/>
                </a:cubicBezTo>
                <a:cubicBezTo>
                  <a:pt x="1714874" y="477089"/>
                  <a:pt x="1710583" y="479949"/>
                  <a:pt x="1706417" y="482871"/>
                </a:cubicBezTo>
                <a:cubicBezTo>
                  <a:pt x="1707972" y="482561"/>
                  <a:pt x="1713195" y="481752"/>
                  <a:pt x="1712324" y="482374"/>
                </a:cubicBezTo>
                <a:cubicBezTo>
                  <a:pt x="1711268" y="483182"/>
                  <a:pt x="1709464" y="484053"/>
                  <a:pt x="1708594" y="484612"/>
                </a:cubicBezTo>
                <a:cubicBezTo>
                  <a:pt x="1707661" y="485110"/>
                  <a:pt x="1704055" y="487037"/>
                  <a:pt x="1703433" y="487410"/>
                </a:cubicBezTo>
                <a:cubicBezTo>
                  <a:pt x="1702749" y="487846"/>
                  <a:pt x="1702749" y="489524"/>
                  <a:pt x="1702625" y="490146"/>
                </a:cubicBezTo>
                <a:cubicBezTo>
                  <a:pt x="1702500" y="490768"/>
                  <a:pt x="1700075" y="492509"/>
                  <a:pt x="1699267" y="493131"/>
                </a:cubicBezTo>
                <a:cubicBezTo>
                  <a:pt x="1698521" y="493753"/>
                  <a:pt x="1696717" y="495183"/>
                  <a:pt x="1695163" y="496240"/>
                </a:cubicBezTo>
                <a:cubicBezTo>
                  <a:pt x="1693609" y="497234"/>
                  <a:pt x="1693609" y="496364"/>
                  <a:pt x="1692179" y="495307"/>
                </a:cubicBezTo>
                <a:cubicBezTo>
                  <a:pt x="1691370" y="494747"/>
                  <a:pt x="1691619" y="494374"/>
                  <a:pt x="1691806" y="494188"/>
                </a:cubicBezTo>
                <a:cubicBezTo>
                  <a:pt x="1690998" y="494436"/>
                  <a:pt x="1687889" y="495307"/>
                  <a:pt x="1685215" y="497359"/>
                </a:cubicBezTo>
                <a:cubicBezTo>
                  <a:pt x="1682479" y="499473"/>
                  <a:pt x="1682852" y="498913"/>
                  <a:pt x="1681298" y="500343"/>
                </a:cubicBezTo>
                <a:cubicBezTo>
                  <a:pt x="1679743" y="501773"/>
                  <a:pt x="1680427" y="500592"/>
                  <a:pt x="1677567" y="502146"/>
                </a:cubicBezTo>
                <a:cubicBezTo>
                  <a:pt x="1674707" y="503701"/>
                  <a:pt x="1673837" y="505131"/>
                  <a:pt x="1673276" y="506188"/>
                </a:cubicBezTo>
                <a:cubicBezTo>
                  <a:pt x="1672779" y="507183"/>
                  <a:pt x="1673028" y="508737"/>
                  <a:pt x="1673028" y="509794"/>
                </a:cubicBezTo>
                <a:cubicBezTo>
                  <a:pt x="1673028" y="510478"/>
                  <a:pt x="1673712" y="510478"/>
                  <a:pt x="1674209" y="510416"/>
                </a:cubicBezTo>
                <a:cubicBezTo>
                  <a:pt x="1674023" y="510540"/>
                  <a:pt x="1673899" y="510665"/>
                  <a:pt x="1673837" y="510727"/>
                </a:cubicBezTo>
                <a:cubicBezTo>
                  <a:pt x="1673028" y="511349"/>
                  <a:pt x="1671474" y="511597"/>
                  <a:pt x="1670728" y="511846"/>
                </a:cubicBezTo>
                <a:cubicBezTo>
                  <a:pt x="1670044" y="512033"/>
                  <a:pt x="1668240" y="513214"/>
                  <a:pt x="1667867" y="513525"/>
                </a:cubicBezTo>
                <a:cubicBezTo>
                  <a:pt x="1671722" y="512841"/>
                  <a:pt x="1674831" y="511411"/>
                  <a:pt x="1677256" y="509235"/>
                </a:cubicBezTo>
                <a:cubicBezTo>
                  <a:pt x="1677878" y="508737"/>
                  <a:pt x="1678438" y="508116"/>
                  <a:pt x="1678935" y="507494"/>
                </a:cubicBezTo>
                <a:moveTo>
                  <a:pt x="1667743" y="513587"/>
                </a:moveTo>
                <a:cubicBezTo>
                  <a:pt x="1667743" y="513587"/>
                  <a:pt x="1666251" y="514706"/>
                  <a:pt x="1665504" y="514893"/>
                </a:cubicBezTo>
                <a:cubicBezTo>
                  <a:pt x="1664572" y="515142"/>
                  <a:pt x="1664323" y="514893"/>
                  <a:pt x="1663266" y="514271"/>
                </a:cubicBezTo>
                <a:cubicBezTo>
                  <a:pt x="1662707" y="513898"/>
                  <a:pt x="1662085" y="514520"/>
                  <a:pt x="1661463" y="515204"/>
                </a:cubicBezTo>
                <a:cubicBezTo>
                  <a:pt x="1662334" y="515204"/>
                  <a:pt x="1663328" y="515515"/>
                  <a:pt x="1664448" y="516323"/>
                </a:cubicBezTo>
                <a:cubicBezTo>
                  <a:pt x="1666562" y="516447"/>
                  <a:pt x="1666997" y="514831"/>
                  <a:pt x="1667743" y="513587"/>
                </a:cubicBezTo>
                <a:moveTo>
                  <a:pt x="1525481" y="586646"/>
                </a:moveTo>
                <a:lnTo>
                  <a:pt x="1525481" y="586521"/>
                </a:lnTo>
                <a:cubicBezTo>
                  <a:pt x="1525481" y="586521"/>
                  <a:pt x="1525481" y="586521"/>
                  <a:pt x="1525544" y="586459"/>
                </a:cubicBezTo>
                <a:cubicBezTo>
                  <a:pt x="1525916" y="586273"/>
                  <a:pt x="1526041" y="585837"/>
                  <a:pt x="1525792" y="585464"/>
                </a:cubicBezTo>
                <a:cubicBezTo>
                  <a:pt x="1525605" y="585091"/>
                  <a:pt x="1525170" y="584967"/>
                  <a:pt x="1524798" y="585216"/>
                </a:cubicBezTo>
                <a:cubicBezTo>
                  <a:pt x="1522932" y="586273"/>
                  <a:pt x="1520880" y="587081"/>
                  <a:pt x="1518952" y="587889"/>
                </a:cubicBezTo>
                <a:cubicBezTo>
                  <a:pt x="1516714" y="588822"/>
                  <a:pt x="1514351" y="589755"/>
                  <a:pt x="1512238" y="591060"/>
                </a:cubicBezTo>
                <a:cubicBezTo>
                  <a:pt x="1511926" y="591247"/>
                  <a:pt x="1511802" y="591744"/>
                  <a:pt x="1511989" y="592055"/>
                </a:cubicBezTo>
                <a:cubicBezTo>
                  <a:pt x="1512113" y="592304"/>
                  <a:pt x="1512362" y="592366"/>
                  <a:pt x="1512610" y="592366"/>
                </a:cubicBezTo>
                <a:cubicBezTo>
                  <a:pt x="1512735" y="592366"/>
                  <a:pt x="1512859" y="592366"/>
                  <a:pt x="1512984" y="592242"/>
                </a:cubicBezTo>
                <a:cubicBezTo>
                  <a:pt x="1514973" y="590998"/>
                  <a:pt x="1517149" y="590128"/>
                  <a:pt x="1519512" y="589195"/>
                </a:cubicBezTo>
                <a:cubicBezTo>
                  <a:pt x="1521253" y="588511"/>
                  <a:pt x="1522932" y="587765"/>
                  <a:pt x="1524673" y="586894"/>
                </a:cubicBezTo>
                <a:cubicBezTo>
                  <a:pt x="1524673" y="586894"/>
                  <a:pt x="1524673" y="586894"/>
                  <a:pt x="1524673" y="586894"/>
                </a:cubicBezTo>
                <a:cubicBezTo>
                  <a:pt x="1523865" y="587516"/>
                  <a:pt x="1528155" y="587267"/>
                  <a:pt x="1528155" y="587267"/>
                </a:cubicBezTo>
                <a:cubicBezTo>
                  <a:pt x="1528155" y="587267"/>
                  <a:pt x="1528404" y="587143"/>
                  <a:pt x="1529399" y="586770"/>
                </a:cubicBezTo>
                <a:cubicBezTo>
                  <a:pt x="1529461" y="586583"/>
                  <a:pt x="1529461" y="586335"/>
                  <a:pt x="1529461" y="586024"/>
                </a:cubicBezTo>
                <a:cubicBezTo>
                  <a:pt x="1527720" y="585775"/>
                  <a:pt x="1527471" y="587081"/>
                  <a:pt x="1525544" y="586583"/>
                </a:cubicBezTo>
                <a:moveTo>
                  <a:pt x="1559492" y="209353"/>
                </a:moveTo>
                <a:cubicBezTo>
                  <a:pt x="1559181" y="208545"/>
                  <a:pt x="1559368" y="208358"/>
                  <a:pt x="1559368" y="208047"/>
                </a:cubicBezTo>
                <a:cubicBezTo>
                  <a:pt x="1559368" y="207674"/>
                  <a:pt x="1558933" y="205995"/>
                  <a:pt x="1558933" y="205995"/>
                </a:cubicBezTo>
                <a:cubicBezTo>
                  <a:pt x="1557938" y="207239"/>
                  <a:pt x="1557627" y="209104"/>
                  <a:pt x="1556694" y="210410"/>
                </a:cubicBezTo>
                <a:cubicBezTo>
                  <a:pt x="1557254" y="212213"/>
                  <a:pt x="1558933" y="207550"/>
                  <a:pt x="1559492" y="209353"/>
                </a:cubicBezTo>
                <a:moveTo>
                  <a:pt x="1712200" y="173725"/>
                </a:moveTo>
                <a:cubicBezTo>
                  <a:pt x="1713444" y="173352"/>
                  <a:pt x="1712635" y="173103"/>
                  <a:pt x="1713444" y="173352"/>
                </a:cubicBezTo>
                <a:cubicBezTo>
                  <a:pt x="1714314" y="173601"/>
                  <a:pt x="1713568" y="173601"/>
                  <a:pt x="1714749" y="173477"/>
                </a:cubicBezTo>
                <a:cubicBezTo>
                  <a:pt x="1714811" y="173477"/>
                  <a:pt x="1714936" y="173477"/>
                  <a:pt x="1714998" y="173414"/>
                </a:cubicBezTo>
                <a:cubicBezTo>
                  <a:pt x="1715122" y="173166"/>
                  <a:pt x="1715185" y="172855"/>
                  <a:pt x="1715246" y="172544"/>
                </a:cubicBezTo>
                <a:cubicBezTo>
                  <a:pt x="1713941" y="172917"/>
                  <a:pt x="1712014" y="172668"/>
                  <a:pt x="1711143" y="173539"/>
                </a:cubicBezTo>
                <a:cubicBezTo>
                  <a:pt x="1711205" y="173850"/>
                  <a:pt x="1711453" y="173912"/>
                  <a:pt x="1712200" y="173725"/>
                </a:cubicBezTo>
                <a:moveTo>
                  <a:pt x="1684966" y="187342"/>
                </a:moveTo>
                <a:cubicBezTo>
                  <a:pt x="1684966" y="187342"/>
                  <a:pt x="1685650" y="187093"/>
                  <a:pt x="1686645" y="186720"/>
                </a:cubicBezTo>
                <a:cubicBezTo>
                  <a:pt x="1687764" y="186223"/>
                  <a:pt x="1688759" y="185539"/>
                  <a:pt x="1689629" y="184731"/>
                </a:cubicBezTo>
                <a:cubicBezTo>
                  <a:pt x="1687951" y="184420"/>
                  <a:pt x="1686894" y="184731"/>
                  <a:pt x="1685961" y="185042"/>
                </a:cubicBezTo>
                <a:cubicBezTo>
                  <a:pt x="1685712" y="185290"/>
                  <a:pt x="1685526" y="185415"/>
                  <a:pt x="1685339" y="185601"/>
                </a:cubicBezTo>
                <a:cubicBezTo>
                  <a:pt x="1684469" y="186472"/>
                  <a:pt x="1684966" y="187342"/>
                  <a:pt x="1684966" y="187342"/>
                </a:cubicBezTo>
                <a:moveTo>
                  <a:pt x="1598850" y="271966"/>
                </a:moveTo>
                <a:cubicBezTo>
                  <a:pt x="1598042" y="272152"/>
                  <a:pt x="1597234" y="272339"/>
                  <a:pt x="1596363" y="272463"/>
                </a:cubicBezTo>
                <a:cubicBezTo>
                  <a:pt x="1596799" y="272587"/>
                  <a:pt x="1597794" y="272339"/>
                  <a:pt x="1598850" y="271966"/>
                </a:cubicBezTo>
                <a:moveTo>
                  <a:pt x="1474123" y="436363"/>
                </a:moveTo>
                <a:cubicBezTo>
                  <a:pt x="1473687" y="437358"/>
                  <a:pt x="1472754" y="440342"/>
                  <a:pt x="1472444" y="441648"/>
                </a:cubicBezTo>
                <a:cubicBezTo>
                  <a:pt x="1472133" y="442954"/>
                  <a:pt x="1472941" y="441772"/>
                  <a:pt x="1473003" y="441648"/>
                </a:cubicBezTo>
                <a:cubicBezTo>
                  <a:pt x="1473066" y="441461"/>
                  <a:pt x="1473749" y="439907"/>
                  <a:pt x="1474309" y="438415"/>
                </a:cubicBezTo>
                <a:cubicBezTo>
                  <a:pt x="1474807" y="436922"/>
                  <a:pt x="1475366" y="435865"/>
                  <a:pt x="1475677" y="434870"/>
                </a:cubicBezTo>
                <a:cubicBezTo>
                  <a:pt x="1475677" y="434870"/>
                  <a:pt x="1474558" y="435430"/>
                  <a:pt x="1474123" y="436425"/>
                </a:cubicBezTo>
                <a:moveTo>
                  <a:pt x="1466661" y="461793"/>
                </a:moveTo>
                <a:cubicBezTo>
                  <a:pt x="1466351" y="463223"/>
                  <a:pt x="1465667" y="466208"/>
                  <a:pt x="1465293" y="467016"/>
                </a:cubicBezTo>
                <a:cubicBezTo>
                  <a:pt x="1464921" y="467762"/>
                  <a:pt x="1463614" y="470933"/>
                  <a:pt x="1463428" y="472550"/>
                </a:cubicBezTo>
                <a:cubicBezTo>
                  <a:pt x="1463242" y="474167"/>
                  <a:pt x="1462309" y="475970"/>
                  <a:pt x="1461998" y="476592"/>
                </a:cubicBezTo>
                <a:cubicBezTo>
                  <a:pt x="1461687" y="477213"/>
                  <a:pt x="1461376" y="478768"/>
                  <a:pt x="1461625" y="479949"/>
                </a:cubicBezTo>
                <a:cubicBezTo>
                  <a:pt x="1461873" y="481131"/>
                  <a:pt x="1461625" y="479949"/>
                  <a:pt x="1461873" y="479576"/>
                </a:cubicBezTo>
                <a:cubicBezTo>
                  <a:pt x="1462122" y="479203"/>
                  <a:pt x="1462122" y="478457"/>
                  <a:pt x="1462309" y="477711"/>
                </a:cubicBezTo>
                <a:cubicBezTo>
                  <a:pt x="1462496" y="476965"/>
                  <a:pt x="1462806" y="476281"/>
                  <a:pt x="1462993" y="475845"/>
                </a:cubicBezTo>
                <a:cubicBezTo>
                  <a:pt x="1463180" y="475410"/>
                  <a:pt x="1463614" y="474353"/>
                  <a:pt x="1463863" y="473731"/>
                </a:cubicBezTo>
                <a:cubicBezTo>
                  <a:pt x="1464050" y="473110"/>
                  <a:pt x="1464423" y="471306"/>
                  <a:pt x="1465169" y="469939"/>
                </a:cubicBezTo>
                <a:cubicBezTo>
                  <a:pt x="1465853" y="468571"/>
                  <a:pt x="1467159" y="462415"/>
                  <a:pt x="1467159" y="462415"/>
                </a:cubicBezTo>
                <a:cubicBezTo>
                  <a:pt x="1467159" y="462415"/>
                  <a:pt x="1467594" y="461109"/>
                  <a:pt x="1467843" y="459928"/>
                </a:cubicBezTo>
                <a:cubicBezTo>
                  <a:pt x="1468091" y="458684"/>
                  <a:pt x="1468215" y="458871"/>
                  <a:pt x="1468527" y="457814"/>
                </a:cubicBezTo>
                <a:cubicBezTo>
                  <a:pt x="1468838" y="456695"/>
                  <a:pt x="1468776" y="456570"/>
                  <a:pt x="1469397" y="455265"/>
                </a:cubicBezTo>
                <a:cubicBezTo>
                  <a:pt x="1469957" y="453959"/>
                  <a:pt x="1470081" y="453399"/>
                  <a:pt x="1470268" y="451721"/>
                </a:cubicBezTo>
                <a:cubicBezTo>
                  <a:pt x="1470268" y="451721"/>
                  <a:pt x="1468776" y="454892"/>
                  <a:pt x="1468215" y="456073"/>
                </a:cubicBezTo>
                <a:cubicBezTo>
                  <a:pt x="1467656" y="457254"/>
                  <a:pt x="1466972" y="460488"/>
                  <a:pt x="1466661" y="461856"/>
                </a:cubicBezTo>
                <a:moveTo>
                  <a:pt x="1454163" y="505815"/>
                </a:moveTo>
                <a:cubicBezTo>
                  <a:pt x="1454101" y="506437"/>
                  <a:pt x="1454040" y="507618"/>
                  <a:pt x="1454475" y="506748"/>
                </a:cubicBezTo>
                <a:cubicBezTo>
                  <a:pt x="1454909" y="505815"/>
                  <a:pt x="1455656" y="504696"/>
                  <a:pt x="1455656" y="504323"/>
                </a:cubicBezTo>
                <a:cubicBezTo>
                  <a:pt x="1455656" y="503950"/>
                  <a:pt x="1455221" y="502768"/>
                  <a:pt x="1455221" y="502768"/>
                </a:cubicBezTo>
                <a:cubicBezTo>
                  <a:pt x="1455034" y="503141"/>
                  <a:pt x="1454226" y="505193"/>
                  <a:pt x="1454163" y="505877"/>
                </a:cubicBezTo>
                <a:moveTo>
                  <a:pt x="1508383" y="346703"/>
                </a:moveTo>
                <a:cubicBezTo>
                  <a:pt x="1508383" y="346703"/>
                  <a:pt x="1508569" y="346392"/>
                  <a:pt x="1508631" y="346205"/>
                </a:cubicBezTo>
                <a:cubicBezTo>
                  <a:pt x="1508755" y="346205"/>
                  <a:pt x="1508818" y="346143"/>
                  <a:pt x="1508880" y="346019"/>
                </a:cubicBezTo>
                <a:cubicBezTo>
                  <a:pt x="1509750" y="344402"/>
                  <a:pt x="1510247" y="342661"/>
                  <a:pt x="1510745" y="341045"/>
                </a:cubicBezTo>
                <a:cubicBezTo>
                  <a:pt x="1511056" y="340112"/>
                  <a:pt x="1511305" y="339179"/>
                  <a:pt x="1511677" y="338309"/>
                </a:cubicBezTo>
                <a:cubicBezTo>
                  <a:pt x="1511802" y="338060"/>
                  <a:pt x="1511926" y="337749"/>
                  <a:pt x="1511926" y="337376"/>
                </a:cubicBezTo>
                <a:cubicBezTo>
                  <a:pt x="1511926" y="336444"/>
                  <a:pt x="1512051" y="336133"/>
                  <a:pt x="1512238" y="335511"/>
                </a:cubicBezTo>
                <a:cubicBezTo>
                  <a:pt x="1512424" y="334889"/>
                  <a:pt x="1512424" y="333957"/>
                  <a:pt x="1512424" y="333957"/>
                </a:cubicBezTo>
                <a:cubicBezTo>
                  <a:pt x="1512424" y="333957"/>
                  <a:pt x="1511677" y="334703"/>
                  <a:pt x="1511305" y="335697"/>
                </a:cubicBezTo>
                <a:cubicBezTo>
                  <a:pt x="1510994" y="336692"/>
                  <a:pt x="1510621" y="337252"/>
                  <a:pt x="1510310" y="338185"/>
                </a:cubicBezTo>
                <a:cubicBezTo>
                  <a:pt x="1510061" y="339179"/>
                  <a:pt x="1509377" y="341853"/>
                  <a:pt x="1508506" y="343905"/>
                </a:cubicBezTo>
                <a:cubicBezTo>
                  <a:pt x="1507637" y="345957"/>
                  <a:pt x="1506952" y="348009"/>
                  <a:pt x="1507076" y="347884"/>
                </a:cubicBezTo>
                <a:cubicBezTo>
                  <a:pt x="1507822" y="347076"/>
                  <a:pt x="1507822" y="347636"/>
                  <a:pt x="1508320" y="346641"/>
                </a:cubicBezTo>
                <a:moveTo>
                  <a:pt x="1587223" y="205000"/>
                </a:moveTo>
                <a:cubicBezTo>
                  <a:pt x="1588156" y="204627"/>
                  <a:pt x="1589275" y="204254"/>
                  <a:pt x="1590891" y="203508"/>
                </a:cubicBezTo>
                <a:cubicBezTo>
                  <a:pt x="1591078" y="203446"/>
                  <a:pt x="1591265" y="203384"/>
                  <a:pt x="1591389" y="203322"/>
                </a:cubicBezTo>
                <a:cubicBezTo>
                  <a:pt x="1591389" y="203322"/>
                  <a:pt x="1591514" y="203322"/>
                  <a:pt x="1591576" y="203322"/>
                </a:cubicBezTo>
                <a:cubicBezTo>
                  <a:pt x="1591576" y="203322"/>
                  <a:pt x="1591700" y="203322"/>
                  <a:pt x="1591700" y="203322"/>
                </a:cubicBezTo>
                <a:cubicBezTo>
                  <a:pt x="1592260" y="203135"/>
                  <a:pt x="1592757" y="202949"/>
                  <a:pt x="1593316" y="202700"/>
                </a:cubicBezTo>
                <a:cubicBezTo>
                  <a:pt x="1594187" y="202513"/>
                  <a:pt x="1594871" y="202389"/>
                  <a:pt x="1595120" y="202389"/>
                </a:cubicBezTo>
                <a:cubicBezTo>
                  <a:pt x="1595555" y="202389"/>
                  <a:pt x="1596612" y="201519"/>
                  <a:pt x="1597109" y="201456"/>
                </a:cubicBezTo>
                <a:cubicBezTo>
                  <a:pt x="1597607" y="201394"/>
                  <a:pt x="1598478" y="200586"/>
                  <a:pt x="1598975" y="200524"/>
                </a:cubicBezTo>
                <a:cubicBezTo>
                  <a:pt x="1599472" y="200462"/>
                  <a:pt x="1599845" y="199902"/>
                  <a:pt x="1600342" y="199653"/>
                </a:cubicBezTo>
                <a:cubicBezTo>
                  <a:pt x="1600840" y="199405"/>
                  <a:pt x="1601462" y="198348"/>
                  <a:pt x="1601462" y="198348"/>
                </a:cubicBezTo>
                <a:cubicBezTo>
                  <a:pt x="1601462" y="198348"/>
                  <a:pt x="1602146" y="197726"/>
                  <a:pt x="1602643" y="197601"/>
                </a:cubicBezTo>
                <a:cubicBezTo>
                  <a:pt x="1603141" y="197477"/>
                  <a:pt x="1601338" y="197353"/>
                  <a:pt x="1599970" y="198037"/>
                </a:cubicBezTo>
                <a:cubicBezTo>
                  <a:pt x="1598602" y="198721"/>
                  <a:pt x="1595431" y="199902"/>
                  <a:pt x="1593316" y="200586"/>
                </a:cubicBezTo>
                <a:cubicBezTo>
                  <a:pt x="1591265" y="201270"/>
                  <a:pt x="1588591" y="203135"/>
                  <a:pt x="1587721" y="203757"/>
                </a:cubicBezTo>
                <a:cubicBezTo>
                  <a:pt x="1586850" y="204379"/>
                  <a:pt x="1584860" y="205747"/>
                  <a:pt x="1584736" y="205995"/>
                </a:cubicBezTo>
                <a:cubicBezTo>
                  <a:pt x="1584550" y="206244"/>
                  <a:pt x="1586167" y="205311"/>
                  <a:pt x="1587161" y="204938"/>
                </a:cubicBezTo>
                <a:moveTo>
                  <a:pt x="1605876" y="196731"/>
                </a:moveTo>
                <a:cubicBezTo>
                  <a:pt x="1606250" y="196607"/>
                  <a:pt x="1606934" y="196358"/>
                  <a:pt x="1607680" y="196047"/>
                </a:cubicBezTo>
                <a:cubicBezTo>
                  <a:pt x="1607680" y="196047"/>
                  <a:pt x="1607680" y="196047"/>
                  <a:pt x="1607804" y="196047"/>
                </a:cubicBezTo>
                <a:cubicBezTo>
                  <a:pt x="1607929" y="196047"/>
                  <a:pt x="1607866" y="196047"/>
                  <a:pt x="1607929" y="196047"/>
                </a:cubicBezTo>
                <a:cubicBezTo>
                  <a:pt x="1608177" y="195985"/>
                  <a:pt x="1608426" y="195860"/>
                  <a:pt x="1608613" y="195798"/>
                </a:cubicBezTo>
                <a:cubicBezTo>
                  <a:pt x="1608923" y="195674"/>
                  <a:pt x="1609234" y="195550"/>
                  <a:pt x="1609545" y="195487"/>
                </a:cubicBezTo>
                <a:cubicBezTo>
                  <a:pt x="1609731" y="195487"/>
                  <a:pt x="1609794" y="195363"/>
                  <a:pt x="1609856" y="195176"/>
                </a:cubicBezTo>
                <a:cubicBezTo>
                  <a:pt x="1610167" y="195052"/>
                  <a:pt x="1610477" y="194928"/>
                  <a:pt x="1610726" y="194803"/>
                </a:cubicBezTo>
                <a:cubicBezTo>
                  <a:pt x="1611907" y="194306"/>
                  <a:pt x="1614332" y="193187"/>
                  <a:pt x="1615701" y="192565"/>
                </a:cubicBezTo>
                <a:cubicBezTo>
                  <a:pt x="1617069" y="191943"/>
                  <a:pt x="1619742" y="190327"/>
                  <a:pt x="1620240" y="190016"/>
                </a:cubicBezTo>
                <a:cubicBezTo>
                  <a:pt x="1620737" y="189705"/>
                  <a:pt x="1619494" y="190264"/>
                  <a:pt x="1618933" y="190451"/>
                </a:cubicBezTo>
                <a:cubicBezTo>
                  <a:pt x="1618436" y="190638"/>
                  <a:pt x="1617752" y="190762"/>
                  <a:pt x="1617131" y="191135"/>
                </a:cubicBezTo>
                <a:cubicBezTo>
                  <a:pt x="1616509" y="191446"/>
                  <a:pt x="1614395" y="192254"/>
                  <a:pt x="1614395" y="192254"/>
                </a:cubicBezTo>
                <a:cubicBezTo>
                  <a:pt x="1614395" y="192254"/>
                  <a:pt x="1613276" y="193000"/>
                  <a:pt x="1611907" y="193622"/>
                </a:cubicBezTo>
                <a:cubicBezTo>
                  <a:pt x="1610540" y="194244"/>
                  <a:pt x="1610975" y="193871"/>
                  <a:pt x="1610726" y="193125"/>
                </a:cubicBezTo>
                <a:cubicBezTo>
                  <a:pt x="1610477" y="192378"/>
                  <a:pt x="1610043" y="193187"/>
                  <a:pt x="1608239" y="194057"/>
                </a:cubicBezTo>
                <a:cubicBezTo>
                  <a:pt x="1606436" y="194928"/>
                  <a:pt x="1605317" y="195798"/>
                  <a:pt x="1604881" y="196109"/>
                </a:cubicBezTo>
                <a:cubicBezTo>
                  <a:pt x="1604881" y="196109"/>
                  <a:pt x="1604944" y="197042"/>
                  <a:pt x="1605939" y="196731"/>
                </a:cubicBezTo>
                <a:moveTo>
                  <a:pt x="1572985" y="211778"/>
                </a:moveTo>
                <a:cubicBezTo>
                  <a:pt x="1573295" y="211591"/>
                  <a:pt x="1573669" y="211343"/>
                  <a:pt x="1574104" y="211280"/>
                </a:cubicBezTo>
                <a:cubicBezTo>
                  <a:pt x="1574539" y="211218"/>
                  <a:pt x="1575409" y="210534"/>
                  <a:pt x="1576529" y="210161"/>
                </a:cubicBezTo>
                <a:cubicBezTo>
                  <a:pt x="1577648" y="209850"/>
                  <a:pt x="1579141" y="208793"/>
                  <a:pt x="1580259" y="208296"/>
                </a:cubicBezTo>
                <a:cubicBezTo>
                  <a:pt x="1580259" y="208296"/>
                  <a:pt x="1577772" y="208358"/>
                  <a:pt x="1577275" y="208607"/>
                </a:cubicBezTo>
                <a:cubicBezTo>
                  <a:pt x="1576778" y="208855"/>
                  <a:pt x="1575223" y="209477"/>
                  <a:pt x="1574291" y="209975"/>
                </a:cubicBezTo>
                <a:cubicBezTo>
                  <a:pt x="1573358" y="210472"/>
                  <a:pt x="1573109" y="210970"/>
                  <a:pt x="1572300" y="211840"/>
                </a:cubicBezTo>
                <a:cubicBezTo>
                  <a:pt x="1571554" y="212711"/>
                  <a:pt x="1572736" y="211902"/>
                  <a:pt x="1573046" y="211778"/>
                </a:cubicBezTo>
                <a:moveTo>
                  <a:pt x="1910297" y="369398"/>
                </a:moveTo>
                <a:cubicBezTo>
                  <a:pt x="1911354" y="367968"/>
                  <a:pt x="1913717" y="363739"/>
                  <a:pt x="1913841" y="363304"/>
                </a:cubicBezTo>
                <a:cubicBezTo>
                  <a:pt x="1913903" y="362869"/>
                  <a:pt x="1912722" y="364672"/>
                  <a:pt x="1912722" y="364672"/>
                </a:cubicBezTo>
                <a:cubicBezTo>
                  <a:pt x="1912474" y="364983"/>
                  <a:pt x="1910732" y="367781"/>
                  <a:pt x="1910049" y="368527"/>
                </a:cubicBezTo>
                <a:cubicBezTo>
                  <a:pt x="1909365" y="369273"/>
                  <a:pt x="1907561" y="371450"/>
                  <a:pt x="1907810" y="371450"/>
                </a:cubicBezTo>
                <a:cubicBezTo>
                  <a:pt x="1908058" y="371450"/>
                  <a:pt x="1909240" y="370828"/>
                  <a:pt x="1910297" y="369398"/>
                </a:cubicBezTo>
                <a:moveTo>
                  <a:pt x="1843208" y="440964"/>
                </a:moveTo>
                <a:cubicBezTo>
                  <a:pt x="1844389" y="439783"/>
                  <a:pt x="1843829" y="438725"/>
                  <a:pt x="1845259" y="438042"/>
                </a:cubicBezTo>
                <a:cubicBezTo>
                  <a:pt x="1846689" y="437358"/>
                  <a:pt x="1848430" y="435990"/>
                  <a:pt x="1849363" y="434746"/>
                </a:cubicBezTo>
                <a:cubicBezTo>
                  <a:pt x="1850296" y="433565"/>
                  <a:pt x="1850731" y="433440"/>
                  <a:pt x="1851353" y="432756"/>
                </a:cubicBezTo>
                <a:cubicBezTo>
                  <a:pt x="1851975" y="432073"/>
                  <a:pt x="1852721" y="431637"/>
                  <a:pt x="1852969" y="431202"/>
                </a:cubicBezTo>
                <a:cubicBezTo>
                  <a:pt x="1853218" y="430767"/>
                  <a:pt x="1854151" y="430083"/>
                  <a:pt x="1853467" y="430083"/>
                </a:cubicBezTo>
                <a:cubicBezTo>
                  <a:pt x="1852783" y="430083"/>
                  <a:pt x="1851851" y="430767"/>
                  <a:pt x="1851851" y="430767"/>
                </a:cubicBezTo>
                <a:cubicBezTo>
                  <a:pt x="1851415" y="430829"/>
                  <a:pt x="1848679" y="433876"/>
                  <a:pt x="1846689" y="435741"/>
                </a:cubicBezTo>
                <a:cubicBezTo>
                  <a:pt x="1844700" y="437606"/>
                  <a:pt x="1843705" y="438663"/>
                  <a:pt x="1842586" y="439596"/>
                </a:cubicBezTo>
                <a:cubicBezTo>
                  <a:pt x="1841467" y="440529"/>
                  <a:pt x="1843208" y="438663"/>
                  <a:pt x="1839291" y="442456"/>
                </a:cubicBezTo>
                <a:cubicBezTo>
                  <a:pt x="1835436" y="446249"/>
                  <a:pt x="1834068" y="447244"/>
                  <a:pt x="1833197" y="448487"/>
                </a:cubicBezTo>
                <a:cubicBezTo>
                  <a:pt x="1832327" y="449669"/>
                  <a:pt x="1830710" y="451223"/>
                  <a:pt x="1830710" y="451223"/>
                </a:cubicBezTo>
                <a:cubicBezTo>
                  <a:pt x="1830710" y="451223"/>
                  <a:pt x="1835000" y="447182"/>
                  <a:pt x="1836803" y="445627"/>
                </a:cubicBezTo>
                <a:cubicBezTo>
                  <a:pt x="1838607" y="444073"/>
                  <a:pt x="1841964" y="442083"/>
                  <a:pt x="1843146" y="440902"/>
                </a:cubicBezTo>
                <a:moveTo>
                  <a:pt x="1720345" y="530872"/>
                </a:moveTo>
                <a:cubicBezTo>
                  <a:pt x="1720780" y="530437"/>
                  <a:pt x="1721216" y="530251"/>
                  <a:pt x="1721651" y="529815"/>
                </a:cubicBezTo>
                <a:cubicBezTo>
                  <a:pt x="1722086" y="529380"/>
                  <a:pt x="1723454" y="528261"/>
                  <a:pt x="1723454" y="528261"/>
                </a:cubicBezTo>
                <a:cubicBezTo>
                  <a:pt x="1723454" y="528261"/>
                  <a:pt x="1718294" y="530997"/>
                  <a:pt x="1716925" y="532054"/>
                </a:cubicBezTo>
                <a:cubicBezTo>
                  <a:pt x="1715557" y="533111"/>
                  <a:pt x="1708221" y="537650"/>
                  <a:pt x="1706852" y="538396"/>
                </a:cubicBezTo>
                <a:cubicBezTo>
                  <a:pt x="1705485" y="539142"/>
                  <a:pt x="1700510" y="541256"/>
                  <a:pt x="1698086" y="543121"/>
                </a:cubicBezTo>
                <a:cubicBezTo>
                  <a:pt x="1695661" y="544987"/>
                  <a:pt x="1695163" y="546230"/>
                  <a:pt x="1695163" y="546230"/>
                </a:cubicBezTo>
                <a:cubicBezTo>
                  <a:pt x="1695536" y="546044"/>
                  <a:pt x="1698832" y="543370"/>
                  <a:pt x="1700262" y="542997"/>
                </a:cubicBezTo>
                <a:cubicBezTo>
                  <a:pt x="1701630" y="542562"/>
                  <a:pt x="1705485" y="540323"/>
                  <a:pt x="1706790" y="539453"/>
                </a:cubicBezTo>
                <a:cubicBezTo>
                  <a:pt x="1708096" y="538582"/>
                  <a:pt x="1712386" y="535598"/>
                  <a:pt x="1713941" y="534914"/>
                </a:cubicBezTo>
                <a:cubicBezTo>
                  <a:pt x="1715495" y="534230"/>
                  <a:pt x="1716801" y="533546"/>
                  <a:pt x="1717609" y="532924"/>
                </a:cubicBezTo>
                <a:cubicBezTo>
                  <a:pt x="1718480" y="532303"/>
                  <a:pt x="1719910" y="531308"/>
                  <a:pt x="1720345" y="530872"/>
                </a:cubicBezTo>
                <a:moveTo>
                  <a:pt x="1736947" y="520489"/>
                </a:moveTo>
                <a:cubicBezTo>
                  <a:pt x="1736947" y="520489"/>
                  <a:pt x="1735143" y="520675"/>
                  <a:pt x="1733776" y="521608"/>
                </a:cubicBezTo>
                <a:cubicBezTo>
                  <a:pt x="1732407" y="522541"/>
                  <a:pt x="1728552" y="525650"/>
                  <a:pt x="1728552" y="525650"/>
                </a:cubicBezTo>
                <a:cubicBezTo>
                  <a:pt x="1728552" y="525650"/>
                  <a:pt x="1731164" y="524282"/>
                  <a:pt x="1733092" y="523038"/>
                </a:cubicBezTo>
                <a:cubicBezTo>
                  <a:pt x="1735081" y="521857"/>
                  <a:pt x="1737195" y="520738"/>
                  <a:pt x="1736947" y="520489"/>
                </a:cubicBezTo>
                <a:moveTo>
                  <a:pt x="1667681" y="562459"/>
                </a:moveTo>
                <a:cubicBezTo>
                  <a:pt x="1667370" y="563018"/>
                  <a:pt x="1669546" y="561526"/>
                  <a:pt x="1670603" y="560904"/>
                </a:cubicBezTo>
                <a:cubicBezTo>
                  <a:pt x="1671661" y="560282"/>
                  <a:pt x="1674396" y="558604"/>
                  <a:pt x="1674893" y="558168"/>
                </a:cubicBezTo>
                <a:cubicBezTo>
                  <a:pt x="1674893" y="558168"/>
                  <a:pt x="1672717" y="558915"/>
                  <a:pt x="1670852" y="559723"/>
                </a:cubicBezTo>
                <a:cubicBezTo>
                  <a:pt x="1668987" y="560469"/>
                  <a:pt x="1668178" y="561464"/>
                  <a:pt x="1667681" y="562459"/>
                </a:cubicBezTo>
                <a:moveTo>
                  <a:pt x="1238408" y="436549"/>
                </a:moveTo>
                <a:cubicBezTo>
                  <a:pt x="1238408" y="438725"/>
                  <a:pt x="1238408" y="439907"/>
                  <a:pt x="1237911" y="441337"/>
                </a:cubicBezTo>
                <a:cubicBezTo>
                  <a:pt x="1237413" y="442767"/>
                  <a:pt x="1237165" y="444570"/>
                  <a:pt x="1236978" y="445068"/>
                </a:cubicBezTo>
                <a:cubicBezTo>
                  <a:pt x="1236854" y="445565"/>
                  <a:pt x="1235796" y="450726"/>
                  <a:pt x="1235673" y="452778"/>
                </a:cubicBezTo>
                <a:cubicBezTo>
                  <a:pt x="1235548" y="454829"/>
                  <a:pt x="1235050" y="459990"/>
                  <a:pt x="1234491" y="461172"/>
                </a:cubicBezTo>
                <a:cubicBezTo>
                  <a:pt x="1233994" y="462353"/>
                  <a:pt x="1233434" y="463721"/>
                  <a:pt x="1233434" y="464405"/>
                </a:cubicBezTo>
                <a:cubicBezTo>
                  <a:pt x="1233434" y="465089"/>
                  <a:pt x="1232501" y="468633"/>
                  <a:pt x="1232004" y="470996"/>
                </a:cubicBezTo>
                <a:cubicBezTo>
                  <a:pt x="1231506" y="473296"/>
                  <a:pt x="1231382" y="475659"/>
                  <a:pt x="1231133" y="478208"/>
                </a:cubicBezTo>
                <a:cubicBezTo>
                  <a:pt x="1230885" y="480757"/>
                  <a:pt x="1230076" y="483369"/>
                  <a:pt x="1229703" y="485918"/>
                </a:cubicBezTo>
                <a:cubicBezTo>
                  <a:pt x="1229330" y="488467"/>
                  <a:pt x="1227216" y="495556"/>
                  <a:pt x="1227216" y="497794"/>
                </a:cubicBezTo>
                <a:cubicBezTo>
                  <a:pt x="1227216" y="500032"/>
                  <a:pt x="1227838" y="501525"/>
                  <a:pt x="1227340" y="503328"/>
                </a:cubicBezTo>
                <a:cubicBezTo>
                  <a:pt x="1226843" y="505131"/>
                  <a:pt x="1226035" y="506561"/>
                  <a:pt x="1225910" y="507991"/>
                </a:cubicBezTo>
                <a:cubicBezTo>
                  <a:pt x="1225786" y="509421"/>
                  <a:pt x="1225289" y="510976"/>
                  <a:pt x="1225413" y="512344"/>
                </a:cubicBezTo>
                <a:cubicBezTo>
                  <a:pt x="1225538" y="513774"/>
                  <a:pt x="1225661" y="515577"/>
                  <a:pt x="1225538" y="516323"/>
                </a:cubicBezTo>
                <a:cubicBezTo>
                  <a:pt x="1225538" y="516634"/>
                  <a:pt x="1225413" y="517069"/>
                  <a:pt x="1225351" y="517566"/>
                </a:cubicBezTo>
                <a:cubicBezTo>
                  <a:pt x="1226159" y="513960"/>
                  <a:pt x="1226968" y="510105"/>
                  <a:pt x="1226968" y="509359"/>
                </a:cubicBezTo>
                <a:cubicBezTo>
                  <a:pt x="1226968" y="507805"/>
                  <a:pt x="1228149" y="499286"/>
                  <a:pt x="1228647" y="495804"/>
                </a:cubicBezTo>
                <a:cubicBezTo>
                  <a:pt x="1229144" y="492322"/>
                  <a:pt x="1231071" y="484861"/>
                  <a:pt x="1231195" y="482934"/>
                </a:cubicBezTo>
                <a:cubicBezTo>
                  <a:pt x="1231320" y="481628"/>
                  <a:pt x="1232004" y="477213"/>
                  <a:pt x="1232625" y="473794"/>
                </a:cubicBezTo>
                <a:cubicBezTo>
                  <a:pt x="1233123" y="472861"/>
                  <a:pt x="1233248" y="471742"/>
                  <a:pt x="1233371" y="470623"/>
                </a:cubicBezTo>
                <a:cubicBezTo>
                  <a:pt x="1233371" y="470436"/>
                  <a:pt x="1233371" y="470187"/>
                  <a:pt x="1233434" y="470001"/>
                </a:cubicBezTo>
                <a:cubicBezTo>
                  <a:pt x="1234118" y="467451"/>
                  <a:pt x="1235983" y="458000"/>
                  <a:pt x="1236232" y="455638"/>
                </a:cubicBezTo>
                <a:cubicBezTo>
                  <a:pt x="1236356" y="454270"/>
                  <a:pt x="1236916" y="451534"/>
                  <a:pt x="1237475" y="448923"/>
                </a:cubicBezTo>
                <a:cubicBezTo>
                  <a:pt x="1237973" y="448674"/>
                  <a:pt x="1238097" y="447741"/>
                  <a:pt x="1237786" y="447368"/>
                </a:cubicBezTo>
                <a:cubicBezTo>
                  <a:pt x="1238097" y="445876"/>
                  <a:pt x="1238346" y="444570"/>
                  <a:pt x="1238408" y="443762"/>
                </a:cubicBezTo>
                <a:cubicBezTo>
                  <a:pt x="1238657" y="441461"/>
                  <a:pt x="1241020" y="425979"/>
                  <a:pt x="1241020" y="425979"/>
                </a:cubicBezTo>
                <a:cubicBezTo>
                  <a:pt x="1241020" y="426166"/>
                  <a:pt x="1240584" y="427347"/>
                  <a:pt x="1240149" y="428839"/>
                </a:cubicBezTo>
                <a:cubicBezTo>
                  <a:pt x="1239341" y="431451"/>
                  <a:pt x="1238346" y="435181"/>
                  <a:pt x="1238346" y="436549"/>
                </a:cubicBezTo>
                <a:moveTo>
                  <a:pt x="1223983" y="524593"/>
                </a:moveTo>
                <a:cubicBezTo>
                  <a:pt x="1224231" y="524219"/>
                  <a:pt x="1225289" y="519929"/>
                  <a:pt x="1225289" y="519307"/>
                </a:cubicBezTo>
                <a:cubicBezTo>
                  <a:pt x="1225289" y="518934"/>
                  <a:pt x="1225351" y="518250"/>
                  <a:pt x="1225475" y="517566"/>
                </a:cubicBezTo>
                <a:cubicBezTo>
                  <a:pt x="1224667" y="521297"/>
                  <a:pt x="1223859" y="524779"/>
                  <a:pt x="1223983" y="524593"/>
                </a:cubicBezTo>
                <a:moveTo>
                  <a:pt x="1175609" y="843128"/>
                </a:moveTo>
                <a:cubicBezTo>
                  <a:pt x="1175609" y="843128"/>
                  <a:pt x="1176231" y="839770"/>
                  <a:pt x="1175982" y="837967"/>
                </a:cubicBezTo>
                <a:cubicBezTo>
                  <a:pt x="1175733" y="836164"/>
                  <a:pt x="1176106" y="832930"/>
                  <a:pt x="1176106" y="830630"/>
                </a:cubicBezTo>
                <a:cubicBezTo>
                  <a:pt x="1176106" y="828329"/>
                  <a:pt x="1175050" y="820992"/>
                  <a:pt x="1175050" y="822236"/>
                </a:cubicBezTo>
                <a:cubicBezTo>
                  <a:pt x="1175050" y="823479"/>
                  <a:pt x="1175173" y="825967"/>
                  <a:pt x="1175173" y="825967"/>
                </a:cubicBezTo>
                <a:cubicBezTo>
                  <a:pt x="1175050" y="826464"/>
                  <a:pt x="1174676" y="833552"/>
                  <a:pt x="1174801" y="835791"/>
                </a:cubicBezTo>
                <a:cubicBezTo>
                  <a:pt x="1174925" y="837967"/>
                  <a:pt x="1174801" y="838899"/>
                  <a:pt x="1175050" y="840019"/>
                </a:cubicBezTo>
                <a:cubicBezTo>
                  <a:pt x="1175298" y="841200"/>
                  <a:pt x="1175547" y="843128"/>
                  <a:pt x="1175547" y="843128"/>
                </a:cubicBezTo>
                <a:moveTo>
                  <a:pt x="1175298" y="862029"/>
                </a:moveTo>
                <a:cubicBezTo>
                  <a:pt x="1175111" y="860662"/>
                  <a:pt x="1174987" y="859542"/>
                  <a:pt x="1174987" y="859791"/>
                </a:cubicBezTo>
                <a:cubicBezTo>
                  <a:pt x="1174987" y="860724"/>
                  <a:pt x="1175111" y="861408"/>
                  <a:pt x="1175298" y="862029"/>
                </a:cubicBezTo>
                <a:moveTo>
                  <a:pt x="1176168" y="865449"/>
                </a:moveTo>
                <a:cubicBezTo>
                  <a:pt x="1176417" y="864206"/>
                  <a:pt x="1175733" y="863335"/>
                  <a:pt x="1175298" y="862029"/>
                </a:cubicBezTo>
                <a:cubicBezTo>
                  <a:pt x="1175547" y="864081"/>
                  <a:pt x="1175919" y="866569"/>
                  <a:pt x="1176168" y="865449"/>
                </a:cubicBezTo>
                <a:moveTo>
                  <a:pt x="1146447" y="760805"/>
                </a:moveTo>
                <a:cubicBezTo>
                  <a:pt x="1146447" y="759250"/>
                  <a:pt x="1147940" y="756577"/>
                  <a:pt x="1146447" y="755395"/>
                </a:cubicBezTo>
                <a:cubicBezTo>
                  <a:pt x="1146447" y="756950"/>
                  <a:pt x="1144955" y="759623"/>
                  <a:pt x="1146447" y="760805"/>
                </a:cubicBezTo>
                <a:moveTo>
                  <a:pt x="1147008" y="743519"/>
                </a:moveTo>
                <a:cubicBezTo>
                  <a:pt x="1146510" y="744203"/>
                  <a:pt x="1146261" y="745074"/>
                  <a:pt x="1146447" y="746317"/>
                </a:cubicBezTo>
                <a:cubicBezTo>
                  <a:pt x="1148500" y="746877"/>
                  <a:pt x="1148686" y="743581"/>
                  <a:pt x="1147008" y="743519"/>
                </a:cubicBezTo>
                <a:moveTo>
                  <a:pt x="2593378" y="98801"/>
                </a:moveTo>
                <a:cubicBezTo>
                  <a:pt x="2593502" y="100418"/>
                  <a:pt x="2589709" y="98180"/>
                  <a:pt x="2590580" y="100480"/>
                </a:cubicBezTo>
                <a:cubicBezTo>
                  <a:pt x="2592756" y="101040"/>
                  <a:pt x="2596052" y="99858"/>
                  <a:pt x="2593378" y="98801"/>
                </a:cubicBezTo>
                <a:moveTo>
                  <a:pt x="2544134" y="188399"/>
                </a:moveTo>
                <a:cubicBezTo>
                  <a:pt x="2542393" y="190451"/>
                  <a:pt x="2540714" y="192689"/>
                  <a:pt x="2543263" y="191011"/>
                </a:cubicBezTo>
                <a:cubicBezTo>
                  <a:pt x="2545875" y="189270"/>
                  <a:pt x="2547243" y="187218"/>
                  <a:pt x="2547056" y="185850"/>
                </a:cubicBezTo>
                <a:cubicBezTo>
                  <a:pt x="2547056" y="185850"/>
                  <a:pt x="2545875" y="186347"/>
                  <a:pt x="2544134" y="188399"/>
                </a:cubicBezTo>
                <a:moveTo>
                  <a:pt x="2533812" y="202389"/>
                </a:moveTo>
                <a:cubicBezTo>
                  <a:pt x="2533626" y="202700"/>
                  <a:pt x="2533502" y="202949"/>
                  <a:pt x="2533502" y="203011"/>
                </a:cubicBezTo>
                <a:cubicBezTo>
                  <a:pt x="2533502" y="203197"/>
                  <a:pt x="2533626" y="202886"/>
                  <a:pt x="2533812" y="202389"/>
                </a:cubicBezTo>
                <a:moveTo>
                  <a:pt x="2536050" y="196482"/>
                </a:moveTo>
                <a:cubicBezTo>
                  <a:pt x="2536050" y="196482"/>
                  <a:pt x="2535678" y="197042"/>
                  <a:pt x="2535553" y="197290"/>
                </a:cubicBezTo>
                <a:cubicBezTo>
                  <a:pt x="2534807" y="198721"/>
                  <a:pt x="2534683" y="199902"/>
                  <a:pt x="2534683" y="199902"/>
                </a:cubicBezTo>
                <a:cubicBezTo>
                  <a:pt x="2534683" y="199902"/>
                  <a:pt x="2534185" y="201456"/>
                  <a:pt x="2533812" y="202389"/>
                </a:cubicBezTo>
                <a:cubicBezTo>
                  <a:pt x="2534558" y="201145"/>
                  <a:pt x="2536548" y="198348"/>
                  <a:pt x="2538165" y="195923"/>
                </a:cubicBezTo>
                <a:cubicBezTo>
                  <a:pt x="2538600" y="195612"/>
                  <a:pt x="2540838" y="193560"/>
                  <a:pt x="2539782" y="194244"/>
                </a:cubicBezTo>
                <a:cubicBezTo>
                  <a:pt x="2539284" y="194555"/>
                  <a:pt x="2538911" y="194928"/>
                  <a:pt x="2538600" y="195239"/>
                </a:cubicBezTo>
                <a:cubicBezTo>
                  <a:pt x="2539657" y="193684"/>
                  <a:pt x="2540403" y="192378"/>
                  <a:pt x="2540341" y="192192"/>
                </a:cubicBezTo>
                <a:cubicBezTo>
                  <a:pt x="2540154" y="191508"/>
                  <a:pt x="2537232" y="194741"/>
                  <a:pt x="2536050" y="196482"/>
                </a:cubicBezTo>
                <a:moveTo>
                  <a:pt x="2306430" y="892559"/>
                </a:moveTo>
                <a:cubicBezTo>
                  <a:pt x="2304377" y="895232"/>
                  <a:pt x="2309725" y="893305"/>
                  <a:pt x="2306430" y="892559"/>
                </a:cubicBezTo>
                <a:moveTo>
                  <a:pt x="2878586" y="848475"/>
                </a:moveTo>
                <a:cubicBezTo>
                  <a:pt x="2878462" y="849283"/>
                  <a:pt x="2878959" y="850713"/>
                  <a:pt x="2879146" y="849656"/>
                </a:cubicBezTo>
                <a:cubicBezTo>
                  <a:pt x="2879270" y="848848"/>
                  <a:pt x="2878772" y="847418"/>
                  <a:pt x="2878586" y="848475"/>
                </a:cubicBezTo>
                <a:moveTo>
                  <a:pt x="4186363" y="259095"/>
                </a:moveTo>
                <a:cubicBezTo>
                  <a:pt x="4188415" y="257789"/>
                  <a:pt x="4189846" y="257230"/>
                  <a:pt x="4190281" y="257230"/>
                </a:cubicBezTo>
                <a:lnTo>
                  <a:pt x="4184374" y="253188"/>
                </a:lnTo>
                <a:cubicBezTo>
                  <a:pt x="4183503" y="253810"/>
                  <a:pt x="4182695" y="254494"/>
                  <a:pt x="4181949" y="255116"/>
                </a:cubicBezTo>
                <a:cubicBezTo>
                  <a:pt x="4183566" y="256421"/>
                  <a:pt x="4186114" y="256608"/>
                  <a:pt x="4186363" y="259095"/>
                </a:cubicBezTo>
                <a:moveTo>
                  <a:pt x="4133947" y="292982"/>
                </a:moveTo>
                <a:cubicBezTo>
                  <a:pt x="4130590" y="294909"/>
                  <a:pt x="4127170" y="296712"/>
                  <a:pt x="4125554" y="300319"/>
                </a:cubicBezTo>
                <a:lnTo>
                  <a:pt x="4128228" y="297085"/>
                </a:lnTo>
                <a:cubicBezTo>
                  <a:pt x="4128228" y="297085"/>
                  <a:pt x="4131709" y="294474"/>
                  <a:pt x="4133947" y="292982"/>
                </a:cubicBezTo>
                <a:moveTo>
                  <a:pt x="4137989" y="289500"/>
                </a:moveTo>
                <a:cubicBezTo>
                  <a:pt x="4137305" y="289313"/>
                  <a:pt x="4135129" y="290308"/>
                  <a:pt x="4135005" y="289686"/>
                </a:cubicBezTo>
                <a:cubicBezTo>
                  <a:pt x="4134942" y="290743"/>
                  <a:pt x="4135689" y="290868"/>
                  <a:pt x="4135564" y="291925"/>
                </a:cubicBezTo>
                <a:cubicBezTo>
                  <a:pt x="4136808" y="291427"/>
                  <a:pt x="4138673" y="289686"/>
                  <a:pt x="4137989" y="289500"/>
                </a:cubicBezTo>
                <a:moveTo>
                  <a:pt x="4197556" y="273023"/>
                </a:moveTo>
                <a:cubicBezTo>
                  <a:pt x="4198986" y="273147"/>
                  <a:pt x="4199981" y="272774"/>
                  <a:pt x="4199794" y="271344"/>
                </a:cubicBezTo>
                <a:cubicBezTo>
                  <a:pt x="4198302" y="271157"/>
                  <a:pt x="4197369" y="271530"/>
                  <a:pt x="4197556" y="273023"/>
                </a:cubicBezTo>
                <a:moveTo>
                  <a:pt x="4180270" y="279116"/>
                </a:moveTo>
                <a:cubicBezTo>
                  <a:pt x="4178840" y="279240"/>
                  <a:pt x="4176602" y="281417"/>
                  <a:pt x="4177472" y="281976"/>
                </a:cubicBezTo>
                <a:cubicBezTo>
                  <a:pt x="4178404" y="281044"/>
                  <a:pt x="4180705" y="281417"/>
                  <a:pt x="4180270" y="279116"/>
                </a:cubicBezTo>
                <a:moveTo>
                  <a:pt x="4148000" y="287137"/>
                </a:moveTo>
                <a:cubicBezTo>
                  <a:pt x="4145948" y="289375"/>
                  <a:pt x="4148000" y="287137"/>
                  <a:pt x="4150425" y="285769"/>
                </a:cubicBezTo>
                <a:cubicBezTo>
                  <a:pt x="4152850" y="284401"/>
                  <a:pt x="4155088" y="282163"/>
                  <a:pt x="4155088" y="282163"/>
                </a:cubicBezTo>
                <a:cubicBezTo>
                  <a:pt x="4152850" y="281665"/>
                  <a:pt x="4150114" y="284899"/>
                  <a:pt x="4148062" y="287137"/>
                </a:cubicBezTo>
                <a:moveTo>
                  <a:pt x="4231504" y="239696"/>
                </a:moveTo>
                <a:cubicBezTo>
                  <a:pt x="4231504" y="239696"/>
                  <a:pt x="4229266" y="241934"/>
                  <a:pt x="4231318" y="240877"/>
                </a:cubicBezTo>
                <a:cubicBezTo>
                  <a:pt x="4233370" y="239820"/>
                  <a:pt x="4237660" y="237768"/>
                  <a:pt x="4236479" y="237457"/>
                </a:cubicBezTo>
                <a:cubicBezTo>
                  <a:pt x="4235297" y="237146"/>
                  <a:pt x="4231504" y="239696"/>
                  <a:pt x="4231504" y="239696"/>
                </a:cubicBezTo>
                <a:moveTo>
                  <a:pt x="4208809" y="229561"/>
                </a:moveTo>
                <a:cubicBezTo>
                  <a:pt x="4208809" y="229561"/>
                  <a:pt x="4210675" y="228504"/>
                  <a:pt x="4212789" y="227011"/>
                </a:cubicBezTo>
                <a:cubicBezTo>
                  <a:pt x="4214840" y="225457"/>
                  <a:pt x="4218944" y="223032"/>
                  <a:pt x="4215898" y="223716"/>
                </a:cubicBezTo>
                <a:cubicBezTo>
                  <a:pt x="4212789" y="224400"/>
                  <a:pt x="4206945" y="228504"/>
                  <a:pt x="4205763" y="229871"/>
                </a:cubicBezTo>
                <a:cubicBezTo>
                  <a:pt x="4204582" y="231239"/>
                  <a:pt x="4208872" y="229561"/>
                  <a:pt x="4208872" y="229561"/>
                </a:cubicBezTo>
                <a:moveTo>
                  <a:pt x="4229639" y="218182"/>
                </a:moveTo>
                <a:cubicBezTo>
                  <a:pt x="4232064" y="216317"/>
                  <a:pt x="4233929" y="215260"/>
                  <a:pt x="4235297" y="214389"/>
                </a:cubicBezTo>
                <a:cubicBezTo>
                  <a:pt x="4236665" y="213519"/>
                  <a:pt x="4236479" y="213892"/>
                  <a:pt x="4238530" y="212337"/>
                </a:cubicBezTo>
                <a:cubicBezTo>
                  <a:pt x="4240582" y="210783"/>
                  <a:pt x="4238717" y="211280"/>
                  <a:pt x="4235794" y="212835"/>
                </a:cubicBezTo>
                <a:cubicBezTo>
                  <a:pt x="4232872" y="214389"/>
                  <a:pt x="4223421" y="219550"/>
                  <a:pt x="4222240" y="221104"/>
                </a:cubicBezTo>
                <a:cubicBezTo>
                  <a:pt x="4221556" y="222037"/>
                  <a:pt x="4227214" y="220047"/>
                  <a:pt x="4229639" y="218182"/>
                </a:cubicBezTo>
                <a:moveTo>
                  <a:pt x="4249411" y="211840"/>
                </a:moveTo>
                <a:cubicBezTo>
                  <a:pt x="4250469" y="210099"/>
                  <a:pt x="4245432" y="213208"/>
                  <a:pt x="4245432" y="213208"/>
                </a:cubicBezTo>
                <a:lnTo>
                  <a:pt x="4240769" y="217125"/>
                </a:lnTo>
                <a:cubicBezTo>
                  <a:pt x="4240769" y="217125"/>
                  <a:pt x="4245245" y="214887"/>
                  <a:pt x="4245929" y="214887"/>
                </a:cubicBezTo>
                <a:cubicBezTo>
                  <a:pt x="4246614" y="214887"/>
                  <a:pt x="4248354" y="213519"/>
                  <a:pt x="4249349" y="211778"/>
                </a:cubicBezTo>
                <a:moveTo>
                  <a:pt x="4216395" y="498043"/>
                </a:moveTo>
                <a:cubicBezTo>
                  <a:pt x="4214530" y="501152"/>
                  <a:pt x="4213659" y="503204"/>
                  <a:pt x="4212789" y="504571"/>
                </a:cubicBezTo>
                <a:cubicBezTo>
                  <a:pt x="4211918" y="505939"/>
                  <a:pt x="4210923" y="507991"/>
                  <a:pt x="4210923" y="507991"/>
                </a:cubicBezTo>
                <a:cubicBezTo>
                  <a:pt x="4210923" y="507991"/>
                  <a:pt x="4216084" y="500406"/>
                  <a:pt x="4217949" y="497856"/>
                </a:cubicBezTo>
                <a:cubicBezTo>
                  <a:pt x="4219815" y="495307"/>
                  <a:pt x="4224105" y="488592"/>
                  <a:pt x="4224105" y="488592"/>
                </a:cubicBezTo>
                <a:lnTo>
                  <a:pt x="4222550" y="489276"/>
                </a:lnTo>
                <a:cubicBezTo>
                  <a:pt x="4222550" y="489276"/>
                  <a:pt x="4218260" y="494934"/>
                  <a:pt x="4216395" y="498043"/>
                </a:cubicBezTo>
                <a:moveTo>
                  <a:pt x="4187856" y="539640"/>
                </a:moveTo>
                <a:cubicBezTo>
                  <a:pt x="4188229" y="539204"/>
                  <a:pt x="4189223" y="537899"/>
                  <a:pt x="4190156" y="536282"/>
                </a:cubicBezTo>
                <a:lnTo>
                  <a:pt x="4184933" y="543246"/>
                </a:lnTo>
                <a:cubicBezTo>
                  <a:pt x="4184933" y="543246"/>
                  <a:pt x="4187358" y="540323"/>
                  <a:pt x="4187856" y="539640"/>
                </a:cubicBezTo>
                <a:moveTo>
                  <a:pt x="4194757" y="530189"/>
                </a:moveTo>
                <a:cubicBezTo>
                  <a:pt x="4193327" y="530437"/>
                  <a:pt x="4192457" y="531059"/>
                  <a:pt x="4191462" y="533670"/>
                </a:cubicBezTo>
                <a:cubicBezTo>
                  <a:pt x="4190902" y="534292"/>
                  <a:pt x="4189410" y="536095"/>
                  <a:pt x="4191462" y="533670"/>
                </a:cubicBezTo>
                <a:cubicBezTo>
                  <a:pt x="4191151" y="534541"/>
                  <a:pt x="4190715" y="535411"/>
                  <a:pt x="4190218" y="536220"/>
                </a:cubicBezTo>
                <a:lnTo>
                  <a:pt x="4194757" y="530126"/>
                </a:lnTo>
                <a:close/>
                <a:moveTo>
                  <a:pt x="4132020" y="625258"/>
                </a:moveTo>
                <a:cubicBezTo>
                  <a:pt x="4130839" y="626999"/>
                  <a:pt x="4128725" y="628678"/>
                  <a:pt x="4127730" y="630419"/>
                </a:cubicBezTo>
                <a:cubicBezTo>
                  <a:pt x="4126673" y="632160"/>
                  <a:pt x="4124124" y="635082"/>
                  <a:pt x="4124124" y="635082"/>
                </a:cubicBezTo>
                <a:lnTo>
                  <a:pt x="4141471" y="615683"/>
                </a:lnTo>
                <a:cubicBezTo>
                  <a:pt x="4140104" y="617050"/>
                  <a:pt x="4133201" y="623579"/>
                  <a:pt x="4132020" y="625320"/>
                </a:cubicBezTo>
                <a:moveTo>
                  <a:pt x="4046402" y="688803"/>
                </a:moveTo>
                <a:cubicBezTo>
                  <a:pt x="4046402" y="688803"/>
                  <a:pt x="4044537" y="690855"/>
                  <a:pt x="4042609" y="693093"/>
                </a:cubicBezTo>
                <a:cubicBezTo>
                  <a:pt x="4040744" y="695332"/>
                  <a:pt x="4038630" y="697881"/>
                  <a:pt x="4039314" y="697757"/>
                </a:cubicBezTo>
                <a:cubicBezTo>
                  <a:pt x="4039997" y="697570"/>
                  <a:pt x="4043106" y="694648"/>
                  <a:pt x="4044288" y="693466"/>
                </a:cubicBezTo>
                <a:cubicBezTo>
                  <a:pt x="4045469" y="692285"/>
                  <a:pt x="4049076" y="688990"/>
                  <a:pt x="4049449" y="687435"/>
                </a:cubicBezTo>
                <a:cubicBezTo>
                  <a:pt x="4049822" y="685881"/>
                  <a:pt x="4046340" y="688803"/>
                  <a:pt x="4046340" y="688803"/>
                </a:cubicBezTo>
                <a:moveTo>
                  <a:pt x="4030920" y="707581"/>
                </a:moveTo>
                <a:cubicBezTo>
                  <a:pt x="4031790" y="706897"/>
                  <a:pt x="4034526" y="703104"/>
                  <a:pt x="4035396" y="702607"/>
                </a:cubicBezTo>
                <a:cubicBezTo>
                  <a:pt x="4035396" y="702607"/>
                  <a:pt x="4031977" y="704348"/>
                  <a:pt x="4030733" y="705529"/>
                </a:cubicBezTo>
                <a:cubicBezTo>
                  <a:pt x="4029552" y="706710"/>
                  <a:pt x="4030049" y="708265"/>
                  <a:pt x="4030920" y="707581"/>
                </a:cubicBezTo>
                <a:moveTo>
                  <a:pt x="3773443" y="483493"/>
                </a:moveTo>
                <a:cubicBezTo>
                  <a:pt x="3773443" y="483493"/>
                  <a:pt x="3773505" y="483991"/>
                  <a:pt x="3773443" y="483991"/>
                </a:cubicBezTo>
                <a:cubicBezTo>
                  <a:pt x="3770770" y="487037"/>
                  <a:pt x="3776117" y="482996"/>
                  <a:pt x="3773443" y="483493"/>
                </a:cubicBezTo>
                <a:moveTo>
                  <a:pt x="3751681" y="488405"/>
                </a:moveTo>
                <a:cubicBezTo>
                  <a:pt x="3751681" y="488405"/>
                  <a:pt x="3751743" y="487783"/>
                  <a:pt x="3752241" y="487846"/>
                </a:cubicBezTo>
                <a:cubicBezTo>
                  <a:pt x="3752241" y="487224"/>
                  <a:pt x="3752054" y="486540"/>
                  <a:pt x="3751121" y="486789"/>
                </a:cubicBezTo>
                <a:cubicBezTo>
                  <a:pt x="3751184" y="487410"/>
                  <a:pt x="3750997" y="488343"/>
                  <a:pt x="3751681" y="488405"/>
                </a:cubicBezTo>
                <a:moveTo>
                  <a:pt x="2223112" y="473110"/>
                </a:moveTo>
                <a:cubicBezTo>
                  <a:pt x="2221931" y="472612"/>
                  <a:pt x="2220873" y="472364"/>
                  <a:pt x="2219816" y="471804"/>
                </a:cubicBezTo>
                <a:cubicBezTo>
                  <a:pt x="2218760" y="471244"/>
                  <a:pt x="2216148" y="471120"/>
                  <a:pt x="2214905" y="470747"/>
                </a:cubicBezTo>
                <a:cubicBezTo>
                  <a:pt x="2213723" y="470436"/>
                  <a:pt x="2211236" y="467762"/>
                  <a:pt x="2211236" y="467762"/>
                </a:cubicBezTo>
                <a:lnTo>
                  <a:pt x="2211733" y="469503"/>
                </a:lnTo>
                <a:cubicBezTo>
                  <a:pt x="2211733" y="469503"/>
                  <a:pt x="2213039" y="471555"/>
                  <a:pt x="2213536" y="472177"/>
                </a:cubicBezTo>
                <a:cubicBezTo>
                  <a:pt x="2214034" y="472799"/>
                  <a:pt x="2214967" y="472861"/>
                  <a:pt x="2215402" y="473047"/>
                </a:cubicBezTo>
                <a:cubicBezTo>
                  <a:pt x="2215837" y="473234"/>
                  <a:pt x="2216583" y="473110"/>
                  <a:pt x="2217827" y="473421"/>
                </a:cubicBezTo>
                <a:cubicBezTo>
                  <a:pt x="2219008" y="473669"/>
                  <a:pt x="2220438" y="474726"/>
                  <a:pt x="2221122" y="474726"/>
                </a:cubicBezTo>
                <a:cubicBezTo>
                  <a:pt x="2221806" y="474726"/>
                  <a:pt x="2223796" y="474478"/>
                  <a:pt x="2224728" y="474291"/>
                </a:cubicBezTo>
                <a:cubicBezTo>
                  <a:pt x="2225661" y="474104"/>
                  <a:pt x="2224293" y="473669"/>
                  <a:pt x="2223112" y="473172"/>
                </a:cubicBezTo>
                <a:moveTo>
                  <a:pt x="2210179" y="408383"/>
                </a:moveTo>
                <a:cubicBezTo>
                  <a:pt x="2209557" y="409689"/>
                  <a:pt x="2210427" y="411367"/>
                  <a:pt x="2210427" y="411367"/>
                </a:cubicBezTo>
                <a:cubicBezTo>
                  <a:pt x="2210614" y="410746"/>
                  <a:pt x="2211547" y="409316"/>
                  <a:pt x="2211173" y="408694"/>
                </a:cubicBezTo>
                <a:cubicBezTo>
                  <a:pt x="2210801" y="408072"/>
                  <a:pt x="2210738" y="407077"/>
                  <a:pt x="2210117" y="408383"/>
                </a:cubicBezTo>
                <a:moveTo>
                  <a:pt x="2559865" y="647455"/>
                </a:moveTo>
                <a:cubicBezTo>
                  <a:pt x="2558745" y="648139"/>
                  <a:pt x="2558310" y="648077"/>
                  <a:pt x="2557004" y="648637"/>
                </a:cubicBezTo>
                <a:cubicBezTo>
                  <a:pt x="2555699" y="649258"/>
                  <a:pt x="2554704" y="649631"/>
                  <a:pt x="2552714" y="650688"/>
                </a:cubicBezTo>
                <a:cubicBezTo>
                  <a:pt x="2550725" y="651745"/>
                  <a:pt x="2549232" y="652181"/>
                  <a:pt x="2549419" y="651994"/>
                </a:cubicBezTo>
                <a:cubicBezTo>
                  <a:pt x="2549668" y="651745"/>
                  <a:pt x="2548300" y="652989"/>
                  <a:pt x="2548300" y="652989"/>
                </a:cubicBezTo>
                <a:cubicBezTo>
                  <a:pt x="2548300" y="652989"/>
                  <a:pt x="2551719" y="651683"/>
                  <a:pt x="2552403" y="651559"/>
                </a:cubicBezTo>
                <a:cubicBezTo>
                  <a:pt x="2553087" y="651372"/>
                  <a:pt x="2554704" y="650564"/>
                  <a:pt x="2555761" y="650378"/>
                </a:cubicBezTo>
                <a:cubicBezTo>
                  <a:pt x="2556818" y="650191"/>
                  <a:pt x="2558745" y="648947"/>
                  <a:pt x="2560237" y="648077"/>
                </a:cubicBezTo>
                <a:cubicBezTo>
                  <a:pt x="2561730" y="647206"/>
                  <a:pt x="2564901" y="645776"/>
                  <a:pt x="2564901" y="645776"/>
                </a:cubicBezTo>
                <a:cubicBezTo>
                  <a:pt x="2564901" y="645776"/>
                  <a:pt x="2563595" y="645963"/>
                  <a:pt x="2563036" y="646149"/>
                </a:cubicBezTo>
                <a:cubicBezTo>
                  <a:pt x="2562413" y="646336"/>
                  <a:pt x="2560983" y="646833"/>
                  <a:pt x="2559865" y="647517"/>
                </a:cubicBezTo>
                <a:moveTo>
                  <a:pt x="3122010" y="607351"/>
                </a:moveTo>
                <a:cubicBezTo>
                  <a:pt x="3122321" y="608097"/>
                  <a:pt x="3121886" y="608781"/>
                  <a:pt x="3121637" y="609340"/>
                </a:cubicBezTo>
                <a:cubicBezTo>
                  <a:pt x="3121637" y="609713"/>
                  <a:pt x="3121575" y="610087"/>
                  <a:pt x="3121575" y="610460"/>
                </a:cubicBezTo>
                <a:cubicBezTo>
                  <a:pt x="3121637" y="610522"/>
                  <a:pt x="3121824" y="610646"/>
                  <a:pt x="3122010" y="610708"/>
                </a:cubicBezTo>
                <a:cubicBezTo>
                  <a:pt x="3121886" y="609776"/>
                  <a:pt x="3123565" y="607973"/>
                  <a:pt x="3122010" y="607351"/>
                </a:cubicBezTo>
                <a:moveTo>
                  <a:pt x="3480401" y="569360"/>
                </a:moveTo>
                <a:cubicBezTo>
                  <a:pt x="3482142" y="569671"/>
                  <a:pt x="3481955" y="567992"/>
                  <a:pt x="3482639" y="567184"/>
                </a:cubicBezTo>
                <a:cubicBezTo>
                  <a:pt x="3480899" y="566873"/>
                  <a:pt x="3481085" y="568552"/>
                  <a:pt x="3480401" y="569360"/>
                </a:cubicBezTo>
                <a:moveTo>
                  <a:pt x="3489852" y="555433"/>
                </a:moveTo>
                <a:cubicBezTo>
                  <a:pt x="3490163" y="557422"/>
                  <a:pt x="3487863" y="556863"/>
                  <a:pt x="3488173" y="558790"/>
                </a:cubicBezTo>
                <a:cubicBezTo>
                  <a:pt x="3489727" y="559101"/>
                  <a:pt x="3492713" y="555992"/>
                  <a:pt x="3489852" y="555433"/>
                </a:cubicBezTo>
                <a:moveTo>
                  <a:pt x="3479282" y="577257"/>
                </a:moveTo>
                <a:cubicBezTo>
                  <a:pt x="3478162" y="580614"/>
                  <a:pt x="3475614" y="582480"/>
                  <a:pt x="3474245" y="585589"/>
                </a:cubicBezTo>
                <a:cubicBezTo>
                  <a:pt x="3476173" y="584532"/>
                  <a:pt x="3481769" y="578873"/>
                  <a:pt x="3479282" y="577257"/>
                </a:cubicBezTo>
                <a:moveTo>
                  <a:pt x="3445147" y="627558"/>
                </a:moveTo>
                <a:cubicBezTo>
                  <a:pt x="3443530" y="630045"/>
                  <a:pt x="3442162" y="632657"/>
                  <a:pt x="3441851" y="634709"/>
                </a:cubicBezTo>
                <a:cubicBezTo>
                  <a:pt x="3443219" y="630356"/>
                  <a:pt x="3448877" y="627185"/>
                  <a:pt x="3448566" y="623019"/>
                </a:cubicBezTo>
                <a:cubicBezTo>
                  <a:pt x="3448007" y="624947"/>
                  <a:pt x="3446577" y="626128"/>
                  <a:pt x="3445147" y="627558"/>
                </a:cubicBezTo>
                <a:moveTo>
                  <a:pt x="3450804" y="620719"/>
                </a:moveTo>
                <a:cubicBezTo>
                  <a:pt x="3451178" y="619600"/>
                  <a:pt x="3454038" y="618045"/>
                  <a:pt x="3452483" y="616802"/>
                </a:cubicBezTo>
                <a:cubicBezTo>
                  <a:pt x="3452359" y="618232"/>
                  <a:pt x="3449623" y="619911"/>
                  <a:pt x="3450804" y="620719"/>
                </a:cubicBezTo>
                <a:moveTo>
                  <a:pt x="3452483" y="642481"/>
                </a:moveTo>
                <a:cubicBezTo>
                  <a:pt x="3450183" y="646212"/>
                  <a:pt x="3446826" y="648761"/>
                  <a:pt x="3445768" y="653673"/>
                </a:cubicBezTo>
                <a:cubicBezTo>
                  <a:pt x="3450307" y="651994"/>
                  <a:pt x="3452048" y="647580"/>
                  <a:pt x="3453603" y="643041"/>
                </a:cubicBezTo>
                <a:cubicBezTo>
                  <a:pt x="3453478" y="642543"/>
                  <a:pt x="3453105" y="642357"/>
                  <a:pt x="3452483" y="642419"/>
                </a:cubicBezTo>
                <a:moveTo>
                  <a:pt x="3859932" y="322640"/>
                </a:moveTo>
                <a:lnTo>
                  <a:pt x="3859932" y="322640"/>
                </a:lnTo>
                <a:cubicBezTo>
                  <a:pt x="3859124" y="325314"/>
                  <a:pt x="3858253" y="328547"/>
                  <a:pt x="3857756" y="330723"/>
                </a:cubicBezTo>
                <a:cubicBezTo>
                  <a:pt x="3857010" y="334205"/>
                  <a:pt x="3854523" y="340361"/>
                  <a:pt x="3853776" y="343718"/>
                </a:cubicBezTo>
                <a:cubicBezTo>
                  <a:pt x="3853030" y="347076"/>
                  <a:pt x="3852471" y="349252"/>
                  <a:pt x="3852346" y="350060"/>
                </a:cubicBezTo>
                <a:cubicBezTo>
                  <a:pt x="3852222" y="350807"/>
                  <a:pt x="3854398" y="345522"/>
                  <a:pt x="3854896" y="343905"/>
                </a:cubicBezTo>
                <a:cubicBezTo>
                  <a:pt x="3855393" y="342226"/>
                  <a:pt x="3856574" y="338993"/>
                  <a:pt x="3856948" y="337438"/>
                </a:cubicBezTo>
                <a:cubicBezTo>
                  <a:pt x="3857320" y="335884"/>
                  <a:pt x="3859373" y="331159"/>
                  <a:pt x="3859621" y="329480"/>
                </a:cubicBezTo>
                <a:lnTo>
                  <a:pt x="3863103" y="312878"/>
                </a:lnTo>
                <a:cubicBezTo>
                  <a:pt x="3862854" y="313376"/>
                  <a:pt x="3862046" y="316609"/>
                  <a:pt x="3861175" y="318785"/>
                </a:cubicBezTo>
                <a:cubicBezTo>
                  <a:pt x="3860865" y="319594"/>
                  <a:pt x="3860367" y="321024"/>
                  <a:pt x="3859870" y="322702"/>
                </a:cubicBezTo>
                <a:moveTo>
                  <a:pt x="3850170" y="354040"/>
                </a:moveTo>
                <a:cubicBezTo>
                  <a:pt x="3849859" y="354662"/>
                  <a:pt x="3848740" y="357770"/>
                  <a:pt x="3847870" y="361625"/>
                </a:cubicBezTo>
                <a:cubicBezTo>
                  <a:pt x="3846999" y="365480"/>
                  <a:pt x="3846564" y="367408"/>
                  <a:pt x="3846315" y="368092"/>
                </a:cubicBezTo>
                <a:cubicBezTo>
                  <a:pt x="3846066" y="368714"/>
                  <a:pt x="3847870" y="366911"/>
                  <a:pt x="3848243" y="365480"/>
                </a:cubicBezTo>
                <a:cubicBezTo>
                  <a:pt x="3848616" y="364050"/>
                  <a:pt x="3848740" y="361999"/>
                  <a:pt x="3849175" y="360568"/>
                </a:cubicBezTo>
                <a:cubicBezTo>
                  <a:pt x="3849548" y="359138"/>
                  <a:pt x="3850854" y="352858"/>
                  <a:pt x="3850233" y="353978"/>
                </a:cubicBezTo>
                <a:moveTo>
                  <a:pt x="3872741" y="281976"/>
                </a:moveTo>
                <a:cubicBezTo>
                  <a:pt x="3872118" y="283158"/>
                  <a:pt x="3870440" y="288132"/>
                  <a:pt x="3869507" y="291800"/>
                </a:cubicBezTo>
                <a:cubicBezTo>
                  <a:pt x="3868575" y="295407"/>
                  <a:pt x="3867704" y="297458"/>
                  <a:pt x="3867082" y="300319"/>
                </a:cubicBezTo>
                <a:cubicBezTo>
                  <a:pt x="3866461" y="303179"/>
                  <a:pt x="3866025" y="305355"/>
                  <a:pt x="3865777" y="306350"/>
                </a:cubicBezTo>
                <a:cubicBezTo>
                  <a:pt x="3865528" y="307407"/>
                  <a:pt x="3867704" y="303490"/>
                  <a:pt x="3868201" y="301562"/>
                </a:cubicBezTo>
                <a:cubicBezTo>
                  <a:pt x="3868699" y="299635"/>
                  <a:pt x="3869880" y="295220"/>
                  <a:pt x="3870502" y="292795"/>
                </a:cubicBezTo>
                <a:cubicBezTo>
                  <a:pt x="3871124" y="290370"/>
                  <a:pt x="3873362" y="280670"/>
                  <a:pt x="3872679" y="281976"/>
                </a:cubicBezTo>
                <a:moveTo>
                  <a:pt x="3841528" y="383947"/>
                </a:moveTo>
                <a:cubicBezTo>
                  <a:pt x="3841154" y="384445"/>
                  <a:pt x="3840906" y="385626"/>
                  <a:pt x="3840533" y="386932"/>
                </a:cubicBezTo>
                <a:cubicBezTo>
                  <a:pt x="3840159" y="388237"/>
                  <a:pt x="3839724" y="389730"/>
                  <a:pt x="3839352" y="391035"/>
                </a:cubicBezTo>
                <a:cubicBezTo>
                  <a:pt x="3838605" y="393771"/>
                  <a:pt x="3838294" y="395326"/>
                  <a:pt x="3837921" y="396320"/>
                </a:cubicBezTo>
                <a:cubicBezTo>
                  <a:pt x="3837548" y="397377"/>
                  <a:pt x="3837299" y="398372"/>
                  <a:pt x="3837299" y="398372"/>
                </a:cubicBezTo>
                <a:cubicBezTo>
                  <a:pt x="3837299" y="398372"/>
                  <a:pt x="3839352" y="394890"/>
                  <a:pt x="3839911" y="392839"/>
                </a:cubicBezTo>
                <a:cubicBezTo>
                  <a:pt x="3840408" y="390787"/>
                  <a:pt x="3842087" y="383201"/>
                  <a:pt x="3841590" y="383947"/>
                </a:cubicBezTo>
                <a:moveTo>
                  <a:pt x="4771266" y="156502"/>
                </a:moveTo>
                <a:lnTo>
                  <a:pt x="4770147" y="156502"/>
                </a:lnTo>
                <a:lnTo>
                  <a:pt x="4770147" y="157621"/>
                </a:lnTo>
                <a:lnTo>
                  <a:pt x="4771266" y="157621"/>
                </a:lnTo>
                <a:lnTo>
                  <a:pt x="4771266" y="156502"/>
                </a:lnTo>
                <a:close/>
                <a:moveTo>
                  <a:pt x="4328066" y="418331"/>
                </a:moveTo>
                <a:lnTo>
                  <a:pt x="4328066" y="416093"/>
                </a:lnTo>
                <a:cubicBezTo>
                  <a:pt x="4327009" y="415969"/>
                  <a:pt x="4326822" y="416715"/>
                  <a:pt x="4325828" y="416652"/>
                </a:cubicBezTo>
                <a:cubicBezTo>
                  <a:pt x="4325641" y="418145"/>
                  <a:pt x="4326574" y="418456"/>
                  <a:pt x="4328066" y="418331"/>
                </a:cubicBezTo>
                <a:moveTo>
                  <a:pt x="4867268" y="454643"/>
                </a:moveTo>
                <a:lnTo>
                  <a:pt x="4867268" y="455762"/>
                </a:lnTo>
                <a:cubicBezTo>
                  <a:pt x="4868636" y="456633"/>
                  <a:pt x="4868885" y="453897"/>
                  <a:pt x="4867828" y="454083"/>
                </a:cubicBezTo>
                <a:cubicBezTo>
                  <a:pt x="4867828" y="454394"/>
                  <a:pt x="4867765" y="454767"/>
                  <a:pt x="4867268" y="454643"/>
                </a:cubicBezTo>
                <a:moveTo>
                  <a:pt x="4845506" y="455762"/>
                </a:moveTo>
                <a:lnTo>
                  <a:pt x="4845506" y="456881"/>
                </a:lnTo>
                <a:cubicBezTo>
                  <a:pt x="4846874" y="457752"/>
                  <a:pt x="4847123" y="454954"/>
                  <a:pt x="4846066" y="455203"/>
                </a:cubicBezTo>
                <a:cubicBezTo>
                  <a:pt x="4846066" y="455513"/>
                  <a:pt x="4846003" y="455886"/>
                  <a:pt x="4845506" y="455762"/>
                </a:cubicBezTo>
                <a:moveTo>
                  <a:pt x="4868947" y="473047"/>
                </a:moveTo>
                <a:lnTo>
                  <a:pt x="4868947" y="474726"/>
                </a:lnTo>
                <a:cubicBezTo>
                  <a:pt x="4870564" y="475535"/>
                  <a:pt x="4870564" y="472239"/>
                  <a:pt x="4868947" y="473047"/>
                </a:cubicBezTo>
                <a:moveTo>
                  <a:pt x="4847185" y="474167"/>
                </a:moveTo>
                <a:cubicBezTo>
                  <a:pt x="4847247" y="474788"/>
                  <a:pt x="4847061" y="475783"/>
                  <a:pt x="4847745" y="475845"/>
                </a:cubicBezTo>
                <a:cubicBezTo>
                  <a:pt x="4847745" y="475535"/>
                  <a:pt x="4847807" y="475161"/>
                  <a:pt x="4848304" y="475286"/>
                </a:cubicBezTo>
                <a:cubicBezTo>
                  <a:pt x="4848242" y="474602"/>
                  <a:pt x="4848118" y="473980"/>
                  <a:pt x="4847185" y="474167"/>
                </a:cubicBezTo>
                <a:moveTo>
                  <a:pt x="4796945" y="494810"/>
                </a:moveTo>
                <a:cubicBezTo>
                  <a:pt x="4796697" y="495867"/>
                  <a:pt x="4795764" y="496240"/>
                  <a:pt x="4795827" y="497608"/>
                </a:cubicBezTo>
                <a:lnTo>
                  <a:pt x="4798065" y="497608"/>
                </a:lnTo>
                <a:cubicBezTo>
                  <a:pt x="4798127" y="496240"/>
                  <a:pt x="4798189" y="494872"/>
                  <a:pt x="4796945" y="494810"/>
                </a:cubicBezTo>
                <a:moveTo>
                  <a:pt x="4798065" y="513774"/>
                </a:moveTo>
                <a:cubicBezTo>
                  <a:pt x="4798314" y="515142"/>
                  <a:pt x="4797070" y="515017"/>
                  <a:pt x="4797505" y="516572"/>
                </a:cubicBezTo>
                <a:cubicBezTo>
                  <a:pt x="4800179" y="517504"/>
                  <a:pt x="4800614" y="513338"/>
                  <a:pt x="4798065" y="513774"/>
                </a:cubicBezTo>
                <a:moveTo>
                  <a:pt x="4775743" y="517691"/>
                </a:moveTo>
                <a:cubicBezTo>
                  <a:pt x="4776800" y="517815"/>
                  <a:pt x="4776987" y="517069"/>
                  <a:pt x="4777982" y="517131"/>
                </a:cubicBezTo>
                <a:cubicBezTo>
                  <a:pt x="4778044" y="515763"/>
                  <a:pt x="4778106" y="514395"/>
                  <a:pt x="4776862" y="514333"/>
                </a:cubicBezTo>
                <a:cubicBezTo>
                  <a:pt x="4776552" y="515515"/>
                  <a:pt x="4775494" y="515950"/>
                  <a:pt x="4775743" y="517691"/>
                </a:cubicBezTo>
                <a:moveTo>
                  <a:pt x="4447509" y="523846"/>
                </a:moveTo>
                <a:cubicBezTo>
                  <a:pt x="4447322" y="522852"/>
                  <a:pt x="4449063" y="521048"/>
                  <a:pt x="4447509" y="520489"/>
                </a:cubicBezTo>
                <a:cubicBezTo>
                  <a:pt x="4447695" y="521484"/>
                  <a:pt x="4445954" y="523287"/>
                  <a:pt x="4447509" y="523846"/>
                </a:cubicBezTo>
                <a:moveTo>
                  <a:pt x="4445830" y="527204"/>
                </a:moveTo>
                <a:cubicBezTo>
                  <a:pt x="4445643" y="527950"/>
                  <a:pt x="4446203" y="529380"/>
                  <a:pt x="4446389" y="528323"/>
                </a:cubicBezTo>
                <a:cubicBezTo>
                  <a:pt x="4446514" y="527577"/>
                  <a:pt x="4446016" y="526147"/>
                  <a:pt x="4445830" y="527204"/>
                </a:cubicBezTo>
                <a:moveTo>
                  <a:pt x="4781339" y="534976"/>
                </a:moveTo>
                <a:lnTo>
                  <a:pt x="4779661" y="534976"/>
                </a:lnTo>
                <a:lnTo>
                  <a:pt x="4779661" y="536655"/>
                </a:lnTo>
                <a:lnTo>
                  <a:pt x="4781339" y="536655"/>
                </a:lnTo>
                <a:lnTo>
                  <a:pt x="4781339" y="534976"/>
                </a:lnTo>
                <a:close/>
                <a:moveTo>
                  <a:pt x="4757898" y="536095"/>
                </a:moveTo>
                <a:lnTo>
                  <a:pt x="4757898" y="537774"/>
                </a:lnTo>
                <a:lnTo>
                  <a:pt x="4759017" y="537774"/>
                </a:lnTo>
                <a:cubicBezTo>
                  <a:pt x="4759017" y="537090"/>
                  <a:pt x="4759763" y="537028"/>
                  <a:pt x="4759577" y="536095"/>
                </a:cubicBezTo>
                <a:lnTo>
                  <a:pt x="4757898" y="536095"/>
                </a:lnTo>
                <a:close/>
                <a:moveTo>
                  <a:pt x="4783018" y="554002"/>
                </a:moveTo>
                <a:cubicBezTo>
                  <a:pt x="4781774" y="553816"/>
                  <a:pt x="4780904" y="554127"/>
                  <a:pt x="4780779" y="555122"/>
                </a:cubicBezTo>
                <a:cubicBezTo>
                  <a:pt x="4781588" y="555992"/>
                  <a:pt x="4783267" y="555743"/>
                  <a:pt x="4783018" y="554002"/>
                </a:cubicBezTo>
                <a:moveTo>
                  <a:pt x="4759577" y="554562"/>
                </a:moveTo>
                <a:lnTo>
                  <a:pt x="4759577" y="556800"/>
                </a:lnTo>
                <a:cubicBezTo>
                  <a:pt x="4761691" y="557236"/>
                  <a:pt x="4761691" y="554127"/>
                  <a:pt x="4759577" y="554562"/>
                </a:cubicBezTo>
                <a:moveTo>
                  <a:pt x="4345351" y="560655"/>
                </a:moveTo>
                <a:cubicBezTo>
                  <a:pt x="4345475" y="562396"/>
                  <a:pt x="4345724" y="563951"/>
                  <a:pt x="4347590" y="564013"/>
                </a:cubicBezTo>
                <a:cubicBezTo>
                  <a:pt x="4348087" y="561650"/>
                  <a:pt x="4346657" y="561215"/>
                  <a:pt x="4345351" y="560655"/>
                </a:cubicBezTo>
                <a:moveTo>
                  <a:pt x="4439674" y="564013"/>
                </a:moveTo>
                <a:cubicBezTo>
                  <a:pt x="4439487" y="565319"/>
                  <a:pt x="4438990" y="566314"/>
                  <a:pt x="4438555" y="567371"/>
                </a:cubicBezTo>
                <a:cubicBezTo>
                  <a:pt x="4439985" y="567619"/>
                  <a:pt x="4440794" y="564448"/>
                  <a:pt x="4439674" y="564013"/>
                </a:cubicBezTo>
                <a:moveTo>
                  <a:pt x="4815350" y="722566"/>
                </a:moveTo>
                <a:cubicBezTo>
                  <a:pt x="4815475" y="721135"/>
                  <a:pt x="4815164" y="720141"/>
                  <a:pt x="4813671" y="720327"/>
                </a:cubicBezTo>
                <a:cubicBezTo>
                  <a:pt x="4813485" y="721757"/>
                  <a:pt x="4813858" y="722752"/>
                  <a:pt x="4815350" y="722566"/>
                </a:cubicBezTo>
                <a:moveTo>
                  <a:pt x="4835496" y="723685"/>
                </a:moveTo>
                <a:cubicBezTo>
                  <a:pt x="4835309" y="724928"/>
                  <a:pt x="4835620" y="725799"/>
                  <a:pt x="4836615" y="725923"/>
                </a:cubicBezTo>
                <a:cubicBezTo>
                  <a:pt x="4837485" y="725115"/>
                  <a:pt x="4837237" y="723436"/>
                  <a:pt x="4835496" y="723685"/>
                </a:cubicBezTo>
                <a:moveTo>
                  <a:pt x="4513354" y="807997"/>
                </a:moveTo>
                <a:cubicBezTo>
                  <a:pt x="4513665" y="807997"/>
                  <a:pt x="4514038" y="808060"/>
                  <a:pt x="4513914" y="808557"/>
                </a:cubicBezTo>
                <a:lnTo>
                  <a:pt x="4515033" y="808557"/>
                </a:lnTo>
                <a:cubicBezTo>
                  <a:pt x="4515904" y="807189"/>
                  <a:pt x="4513106" y="806940"/>
                  <a:pt x="4513354" y="807997"/>
                </a:cubicBezTo>
                <a:moveTo>
                  <a:pt x="4520629" y="809676"/>
                </a:moveTo>
                <a:cubicBezTo>
                  <a:pt x="4519013" y="809800"/>
                  <a:pt x="4518888" y="808433"/>
                  <a:pt x="4517271" y="808557"/>
                </a:cubicBezTo>
                <a:cubicBezTo>
                  <a:pt x="4517023" y="810422"/>
                  <a:pt x="4520256" y="811666"/>
                  <a:pt x="4520629" y="809676"/>
                </a:cubicBezTo>
                <a:moveTo>
                  <a:pt x="4540712" y="823044"/>
                </a:moveTo>
                <a:cubicBezTo>
                  <a:pt x="4540526" y="824723"/>
                  <a:pt x="4542516" y="824226"/>
                  <a:pt x="4543511" y="824723"/>
                </a:cubicBezTo>
                <a:cubicBezTo>
                  <a:pt x="4543572" y="823169"/>
                  <a:pt x="4542142" y="823106"/>
                  <a:pt x="4540712" y="823044"/>
                </a:cubicBezTo>
                <a:moveTo>
                  <a:pt x="4566392" y="830319"/>
                </a:moveTo>
                <a:cubicBezTo>
                  <a:pt x="4566392" y="831190"/>
                  <a:pt x="4564962" y="830754"/>
                  <a:pt x="4565273" y="831998"/>
                </a:cubicBezTo>
                <a:lnTo>
                  <a:pt x="4566951" y="831998"/>
                </a:lnTo>
                <a:cubicBezTo>
                  <a:pt x="4566889" y="831314"/>
                  <a:pt x="4567076" y="830443"/>
                  <a:pt x="4566392" y="830319"/>
                </a:cubicBezTo>
                <a:moveTo>
                  <a:pt x="4617191" y="843128"/>
                </a:moveTo>
                <a:cubicBezTo>
                  <a:pt x="4617004" y="844620"/>
                  <a:pt x="4618372" y="844558"/>
                  <a:pt x="4619429" y="844806"/>
                </a:cubicBezTo>
                <a:cubicBezTo>
                  <a:pt x="4619926" y="843003"/>
                  <a:pt x="4617626" y="843998"/>
                  <a:pt x="4617191" y="843128"/>
                </a:cubicBezTo>
                <a:moveTo>
                  <a:pt x="4608237" y="845366"/>
                </a:moveTo>
                <a:cubicBezTo>
                  <a:pt x="4608237" y="844496"/>
                  <a:pt x="4609667" y="844931"/>
                  <a:pt x="4609357" y="843687"/>
                </a:cubicBezTo>
                <a:lnTo>
                  <a:pt x="4607678" y="843687"/>
                </a:lnTo>
                <a:cubicBezTo>
                  <a:pt x="4607740" y="844309"/>
                  <a:pt x="4607553" y="845304"/>
                  <a:pt x="4608237" y="845366"/>
                </a:cubicBezTo>
                <a:moveTo>
                  <a:pt x="4675264" y="845366"/>
                </a:moveTo>
                <a:cubicBezTo>
                  <a:pt x="4675389" y="843749"/>
                  <a:pt x="4671658" y="843065"/>
                  <a:pt x="4670788" y="844247"/>
                </a:cubicBezTo>
                <a:cubicBezTo>
                  <a:pt x="4671907" y="844993"/>
                  <a:pt x="4673897" y="846547"/>
                  <a:pt x="4675264" y="845366"/>
                </a:cubicBezTo>
                <a:moveTo>
                  <a:pt x="4675824" y="845926"/>
                </a:moveTo>
                <a:lnTo>
                  <a:pt x="4676943" y="845926"/>
                </a:lnTo>
                <a:lnTo>
                  <a:pt x="4676943" y="844806"/>
                </a:lnTo>
                <a:lnTo>
                  <a:pt x="4675824" y="844806"/>
                </a:lnTo>
                <a:lnTo>
                  <a:pt x="4675824" y="845926"/>
                </a:lnTo>
                <a:close/>
                <a:moveTo>
                  <a:pt x="4614393" y="845366"/>
                </a:moveTo>
                <a:cubicBezTo>
                  <a:pt x="4614393" y="847107"/>
                  <a:pt x="4618185" y="847853"/>
                  <a:pt x="4617750" y="845366"/>
                </a:cubicBezTo>
                <a:cubicBezTo>
                  <a:pt x="4616009" y="845988"/>
                  <a:pt x="4616507" y="845366"/>
                  <a:pt x="4614393" y="845366"/>
                </a:cubicBezTo>
                <a:moveTo>
                  <a:pt x="4639512" y="845366"/>
                </a:moveTo>
                <a:cubicBezTo>
                  <a:pt x="4639637" y="847107"/>
                  <a:pt x="4641502" y="847107"/>
                  <a:pt x="4642870" y="847604"/>
                </a:cubicBezTo>
                <a:cubicBezTo>
                  <a:pt x="4643056" y="845615"/>
                  <a:pt x="4640445" y="846299"/>
                  <a:pt x="4639512" y="845366"/>
                </a:cubicBezTo>
                <a:moveTo>
                  <a:pt x="4736634" y="871605"/>
                </a:moveTo>
                <a:lnTo>
                  <a:pt x="4737753" y="871605"/>
                </a:lnTo>
                <a:cubicBezTo>
                  <a:pt x="4737753" y="870921"/>
                  <a:pt x="4738499" y="870859"/>
                  <a:pt x="4738312" y="869926"/>
                </a:cubicBezTo>
                <a:lnTo>
                  <a:pt x="4737193" y="869926"/>
                </a:lnTo>
                <a:cubicBezTo>
                  <a:pt x="4737193" y="870672"/>
                  <a:pt x="4736509" y="870672"/>
                  <a:pt x="4736634" y="871605"/>
                </a:cubicBezTo>
                <a:moveTo>
                  <a:pt x="4726623" y="874403"/>
                </a:moveTo>
                <a:cubicBezTo>
                  <a:pt x="4726561" y="875087"/>
                  <a:pt x="4725628" y="875646"/>
                  <a:pt x="4726623" y="876082"/>
                </a:cubicBezTo>
                <a:cubicBezTo>
                  <a:pt x="4726685" y="875398"/>
                  <a:pt x="4727618" y="874838"/>
                  <a:pt x="4726623" y="874403"/>
                </a:cubicBezTo>
                <a:moveTo>
                  <a:pt x="4813112" y="877201"/>
                </a:moveTo>
                <a:lnTo>
                  <a:pt x="4815350" y="877201"/>
                </a:lnTo>
                <a:cubicBezTo>
                  <a:pt x="4815785" y="875025"/>
                  <a:pt x="4812676" y="875025"/>
                  <a:pt x="4813112" y="877201"/>
                </a:cubicBezTo>
                <a:moveTo>
                  <a:pt x="4815350" y="881678"/>
                </a:moveTo>
                <a:lnTo>
                  <a:pt x="4816469" y="881678"/>
                </a:lnTo>
                <a:lnTo>
                  <a:pt x="4816469" y="880558"/>
                </a:lnTo>
                <a:lnTo>
                  <a:pt x="4815350" y="880558"/>
                </a:lnTo>
                <a:lnTo>
                  <a:pt x="4815350" y="881678"/>
                </a:lnTo>
                <a:close/>
                <a:moveTo>
                  <a:pt x="4813112" y="886154"/>
                </a:moveTo>
                <a:cubicBezTo>
                  <a:pt x="4812614" y="888704"/>
                  <a:pt x="4817526" y="888393"/>
                  <a:pt x="4816469" y="885595"/>
                </a:cubicBezTo>
                <a:cubicBezTo>
                  <a:pt x="4815101" y="885533"/>
                  <a:pt x="4813796" y="885533"/>
                  <a:pt x="4813112" y="886154"/>
                </a:cubicBezTo>
                <a:moveTo>
                  <a:pt x="4855020" y="888890"/>
                </a:moveTo>
                <a:cubicBezTo>
                  <a:pt x="4856822" y="887647"/>
                  <a:pt x="4858128" y="890942"/>
                  <a:pt x="4858937" y="887771"/>
                </a:cubicBezTo>
                <a:cubicBezTo>
                  <a:pt x="4856760" y="888020"/>
                  <a:pt x="4855454" y="886403"/>
                  <a:pt x="4855020" y="888890"/>
                </a:cubicBezTo>
                <a:moveTo>
                  <a:pt x="4861734" y="889450"/>
                </a:moveTo>
                <a:lnTo>
                  <a:pt x="4862854" y="889450"/>
                </a:lnTo>
                <a:lnTo>
                  <a:pt x="4862854" y="888331"/>
                </a:lnTo>
                <a:lnTo>
                  <a:pt x="4861734" y="888331"/>
                </a:lnTo>
                <a:lnTo>
                  <a:pt x="4861734" y="889450"/>
                </a:lnTo>
                <a:close/>
                <a:moveTo>
                  <a:pt x="4868388" y="888890"/>
                </a:moveTo>
                <a:cubicBezTo>
                  <a:pt x="4868326" y="889574"/>
                  <a:pt x="4867393" y="890134"/>
                  <a:pt x="4868388" y="890569"/>
                </a:cubicBezTo>
                <a:cubicBezTo>
                  <a:pt x="4868449" y="889885"/>
                  <a:pt x="4869382" y="889325"/>
                  <a:pt x="4868388" y="888890"/>
                </a:cubicBezTo>
                <a:moveTo>
                  <a:pt x="4865589" y="895605"/>
                </a:moveTo>
                <a:cubicBezTo>
                  <a:pt x="4865527" y="896289"/>
                  <a:pt x="4864594" y="896849"/>
                  <a:pt x="4865589" y="897284"/>
                </a:cubicBezTo>
                <a:cubicBezTo>
                  <a:pt x="4865652" y="896600"/>
                  <a:pt x="4866584" y="896041"/>
                  <a:pt x="4865589" y="895605"/>
                </a:cubicBezTo>
                <a:moveTo>
                  <a:pt x="5047023" y="910714"/>
                </a:moveTo>
                <a:cubicBezTo>
                  <a:pt x="5047023" y="911025"/>
                  <a:pt x="5046961" y="911398"/>
                  <a:pt x="5046463" y="911274"/>
                </a:cubicBezTo>
                <a:lnTo>
                  <a:pt x="5046463" y="912393"/>
                </a:lnTo>
                <a:cubicBezTo>
                  <a:pt x="5047832" y="913264"/>
                  <a:pt x="5048080" y="910466"/>
                  <a:pt x="5047023" y="910714"/>
                </a:cubicBezTo>
                <a:moveTo>
                  <a:pt x="4510557" y="764971"/>
                </a:moveTo>
                <a:cubicBezTo>
                  <a:pt x="4510494" y="765965"/>
                  <a:pt x="4510991" y="766401"/>
                  <a:pt x="4511675" y="766649"/>
                </a:cubicBezTo>
                <a:cubicBezTo>
                  <a:pt x="4511675" y="765903"/>
                  <a:pt x="4511924" y="765468"/>
                  <a:pt x="4512235" y="764971"/>
                </a:cubicBezTo>
                <a:lnTo>
                  <a:pt x="4510557" y="764971"/>
                </a:lnTo>
                <a:close/>
                <a:moveTo>
                  <a:pt x="5154217" y="834174"/>
                </a:moveTo>
                <a:cubicBezTo>
                  <a:pt x="5150238" y="831252"/>
                  <a:pt x="5149554" y="826277"/>
                  <a:pt x="5145823" y="823044"/>
                </a:cubicBezTo>
                <a:cubicBezTo>
                  <a:pt x="5143461" y="821055"/>
                  <a:pt x="5139978" y="820433"/>
                  <a:pt x="5136869" y="819127"/>
                </a:cubicBezTo>
                <a:cubicBezTo>
                  <a:pt x="5126610" y="814899"/>
                  <a:pt x="5115605" y="811604"/>
                  <a:pt x="5105035" y="811852"/>
                </a:cubicBezTo>
                <a:cubicBezTo>
                  <a:pt x="5102112" y="818070"/>
                  <a:pt x="5091480" y="816516"/>
                  <a:pt x="5086630" y="820806"/>
                </a:cubicBezTo>
                <a:cubicBezTo>
                  <a:pt x="5088185" y="827645"/>
                  <a:pt x="5090236" y="831625"/>
                  <a:pt x="5084951" y="835293"/>
                </a:cubicBezTo>
                <a:cubicBezTo>
                  <a:pt x="5082651" y="835542"/>
                  <a:pt x="5080661" y="837656"/>
                  <a:pt x="5078237" y="838091"/>
                </a:cubicBezTo>
                <a:cubicBezTo>
                  <a:pt x="5075874" y="838526"/>
                  <a:pt x="5073324" y="837407"/>
                  <a:pt x="5070962" y="837532"/>
                </a:cubicBezTo>
                <a:cubicBezTo>
                  <a:pt x="5070153" y="837594"/>
                  <a:pt x="5069469" y="838589"/>
                  <a:pt x="5068723" y="838651"/>
                </a:cubicBezTo>
                <a:cubicBezTo>
                  <a:pt x="5060453" y="839770"/>
                  <a:pt x="5050443" y="837159"/>
                  <a:pt x="5040806" y="836412"/>
                </a:cubicBezTo>
                <a:cubicBezTo>
                  <a:pt x="5029987" y="835604"/>
                  <a:pt x="5017116" y="835231"/>
                  <a:pt x="5006733" y="834174"/>
                </a:cubicBezTo>
                <a:cubicBezTo>
                  <a:pt x="5004805" y="833987"/>
                  <a:pt x="5002877" y="833366"/>
                  <a:pt x="5001136" y="833055"/>
                </a:cubicBezTo>
                <a:cubicBezTo>
                  <a:pt x="4995291" y="832122"/>
                  <a:pt x="4991810" y="832495"/>
                  <a:pt x="4987209" y="831936"/>
                </a:cubicBezTo>
                <a:cubicBezTo>
                  <a:pt x="4982110" y="831376"/>
                  <a:pt x="4977695" y="830816"/>
                  <a:pt x="4973778" y="830257"/>
                </a:cubicBezTo>
                <a:cubicBezTo>
                  <a:pt x="4972037" y="830008"/>
                  <a:pt x="4970420" y="829386"/>
                  <a:pt x="4968742" y="829138"/>
                </a:cubicBezTo>
                <a:cubicBezTo>
                  <a:pt x="4961156" y="828143"/>
                  <a:pt x="4953384" y="828329"/>
                  <a:pt x="4946420" y="826899"/>
                </a:cubicBezTo>
                <a:cubicBezTo>
                  <a:pt x="4938772" y="825407"/>
                  <a:pt x="4931746" y="824101"/>
                  <a:pt x="4924099" y="822982"/>
                </a:cubicBezTo>
                <a:cubicBezTo>
                  <a:pt x="4917321" y="822049"/>
                  <a:pt x="4910295" y="820930"/>
                  <a:pt x="4903455" y="820744"/>
                </a:cubicBezTo>
                <a:cubicBezTo>
                  <a:pt x="4901466" y="818941"/>
                  <a:pt x="4898730" y="819998"/>
                  <a:pt x="4896181" y="819625"/>
                </a:cubicBezTo>
                <a:cubicBezTo>
                  <a:pt x="4887227" y="818381"/>
                  <a:pt x="4878087" y="816080"/>
                  <a:pt x="4869382" y="814588"/>
                </a:cubicBezTo>
                <a:cubicBezTo>
                  <a:pt x="4866025" y="814028"/>
                  <a:pt x="4862543" y="813904"/>
                  <a:pt x="4859309" y="813469"/>
                </a:cubicBezTo>
                <a:cubicBezTo>
                  <a:pt x="4855579" y="813034"/>
                  <a:pt x="4852408" y="812039"/>
                  <a:pt x="4848740" y="811231"/>
                </a:cubicBezTo>
                <a:cubicBezTo>
                  <a:pt x="4844885" y="810484"/>
                  <a:pt x="4840781" y="810920"/>
                  <a:pt x="4836988" y="810111"/>
                </a:cubicBezTo>
                <a:cubicBezTo>
                  <a:pt x="4835309" y="809800"/>
                  <a:pt x="4834190" y="808308"/>
                  <a:pt x="4832511" y="807873"/>
                </a:cubicBezTo>
                <a:cubicBezTo>
                  <a:pt x="4831081" y="807562"/>
                  <a:pt x="4829029" y="807562"/>
                  <a:pt x="4827475" y="807313"/>
                </a:cubicBezTo>
                <a:cubicBezTo>
                  <a:pt x="4819827" y="806256"/>
                  <a:pt x="4814604" y="804640"/>
                  <a:pt x="4809070" y="803956"/>
                </a:cubicBezTo>
                <a:cubicBezTo>
                  <a:pt x="4807018" y="803707"/>
                  <a:pt x="4804842" y="804391"/>
                  <a:pt x="4802915" y="803956"/>
                </a:cubicBezTo>
                <a:cubicBezTo>
                  <a:pt x="4801609" y="803707"/>
                  <a:pt x="4800739" y="802526"/>
                  <a:pt x="4799557" y="802277"/>
                </a:cubicBezTo>
                <a:cubicBezTo>
                  <a:pt x="4798127" y="802028"/>
                  <a:pt x="4797008" y="802650"/>
                  <a:pt x="4795640" y="802277"/>
                </a:cubicBezTo>
                <a:cubicBezTo>
                  <a:pt x="4794397" y="801966"/>
                  <a:pt x="4793464" y="801033"/>
                  <a:pt x="4792282" y="800598"/>
                </a:cubicBezTo>
                <a:cubicBezTo>
                  <a:pt x="4787992" y="799292"/>
                  <a:pt x="4782583" y="798919"/>
                  <a:pt x="4777795" y="797800"/>
                </a:cubicBezTo>
                <a:cubicBezTo>
                  <a:pt x="4770769" y="796246"/>
                  <a:pt x="4764613" y="794132"/>
                  <a:pt x="4758831" y="793883"/>
                </a:cubicBezTo>
                <a:cubicBezTo>
                  <a:pt x="4757338" y="793697"/>
                  <a:pt x="4757152" y="792266"/>
                  <a:pt x="4755473" y="792204"/>
                </a:cubicBezTo>
                <a:cubicBezTo>
                  <a:pt x="4746085" y="790899"/>
                  <a:pt x="4735887" y="787603"/>
                  <a:pt x="4726436" y="786049"/>
                </a:cubicBezTo>
                <a:cubicBezTo>
                  <a:pt x="4724509" y="785738"/>
                  <a:pt x="4723079" y="784992"/>
                  <a:pt x="4722022" y="784432"/>
                </a:cubicBezTo>
                <a:cubicBezTo>
                  <a:pt x="4722022" y="784556"/>
                  <a:pt x="4721089" y="784432"/>
                  <a:pt x="4720840" y="784370"/>
                </a:cubicBezTo>
                <a:cubicBezTo>
                  <a:pt x="4709151" y="780701"/>
                  <a:pt x="4694602" y="780639"/>
                  <a:pt x="4685648" y="775416"/>
                </a:cubicBezTo>
                <a:cubicBezTo>
                  <a:pt x="4684032" y="774981"/>
                  <a:pt x="4684218" y="776225"/>
                  <a:pt x="4682850" y="775976"/>
                </a:cubicBezTo>
                <a:cubicBezTo>
                  <a:pt x="4657792" y="766712"/>
                  <a:pt x="4633232" y="763105"/>
                  <a:pt x="4609170" y="754214"/>
                </a:cubicBezTo>
                <a:cubicBezTo>
                  <a:pt x="4600776" y="754338"/>
                  <a:pt x="4596362" y="749053"/>
                  <a:pt x="4589646" y="749177"/>
                </a:cubicBezTo>
                <a:cubicBezTo>
                  <a:pt x="4586973" y="747312"/>
                  <a:pt x="4582185" y="745447"/>
                  <a:pt x="4579014" y="745820"/>
                </a:cubicBezTo>
                <a:cubicBezTo>
                  <a:pt x="4571739" y="740535"/>
                  <a:pt x="4558744" y="740037"/>
                  <a:pt x="4552775" y="736307"/>
                </a:cubicBezTo>
                <a:cubicBezTo>
                  <a:pt x="4549293" y="734193"/>
                  <a:pt x="4545376" y="733695"/>
                  <a:pt x="4541583" y="732390"/>
                </a:cubicBezTo>
                <a:cubicBezTo>
                  <a:pt x="4536857" y="730835"/>
                  <a:pt x="4532381" y="728037"/>
                  <a:pt x="4527096" y="727913"/>
                </a:cubicBezTo>
                <a:cubicBezTo>
                  <a:pt x="4523925" y="725301"/>
                  <a:pt x="4517955" y="725488"/>
                  <a:pt x="4515407" y="722317"/>
                </a:cubicBezTo>
                <a:cubicBezTo>
                  <a:pt x="4505520" y="719705"/>
                  <a:pt x="4497685" y="716348"/>
                  <a:pt x="4488608" y="712804"/>
                </a:cubicBezTo>
                <a:cubicBezTo>
                  <a:pt x="4484628" y="711249"/>
                  <a:pt x="4481706" y="710130"/>
                  <a:pt x="4478535" y="708886"/>
                </a:cubicBezTo>
                <a:cubicBezTo>
                  <a:pt x="4474245" y="707208"/>
                  <a:pt x="4471199" y="706648"/>
                  <a:pt x="4469022" y="703850"/>
                </a:cubicBezTo>
                <a:cubicBezTo>
                  <a:pt x="4472814" y="699871"/>
                  <a:pt x="4478597" y="701239"/>
                  <a:pt x="4484069" y="699933"/>
                </a:cubicBezTo>
                <a:cubicBezTo>
                  <a:pt x="4486369" y="699436"/>
                  <a:pt x="4488608" y="697881"/>
                  <a:pt x="4491344" y="697135"/>
                </a:cubicBezTo>
                <a:cubicBezTo>
                  <a:pt x="4495074" y="696140"/>
                  <a:pt x="4499675" y="694834"/>
                  <a:pt x="4503096" y="696016"/>
                </a:cubicBezTo>
                <a:cubicBezTo>
                  <a:pt x="4508443" y="691539"/>
                  <a:pt x="4515407" y="690295"/>
                  <a:pt x="4522059" y="687062"/>
                </a:cubicBezTo>
                <a:cubicBezTo>
                  <a:pt x="4534806" y="680907"/>
                  <a:pt x="4548360" y="675622"/>
                  <a:pt x="4560547" y="669217"/>
                </a:cubicBezTo>
                <a:cubicBezTo>
                  <a:pt x="4565708" y="666481"/>
                  <a:pt x="4570496" y="662564"/>
                  <a:pt x="4575594" y="659704"/>
                </a:cubicBezTo>
                <a:cubicBezTo>
                  <a:pt x="4581128" y="656657"/>
                  <a:pt x="4587159" y="654543"/>
                  <a:pt x="4592320" y="651310"/>
                </a:cubicBezTo>
                <a:cubicBezTo>
                  <a:pt x="4596113" y="649010"/>
                  <a:pt x="4599532" y="646398"/>
                  <a:pt x="4603511" y="644035"/>
                </a:cubicBezTo>
                <a:cubicBezTo>
                  <a:pt x="4611284" y="639559"/>
                  <a:pt x="4619118" y="634771"/>
                  <a:pt x="4626393" y="630108"/>
                </a:cubicBezTo>
                <a:cubicBezTo>
                  <a:pt x="4630061" y="627807"/>
                  <a:pt x="4633295" y="624885"/>
                  <a:pt x="4637025" y="622273"/>
                </a:cubicBezTo>
                <a:cubicBezTo>
                  <a:pt x="4641564" y="619164"/>
                  <a:pt x="4646539" y="616615"/>
                  <a:pt x="4650953" y="613320"/>
                </a:cubicBezTo>
                <a:cubicBezTo>
                  <a:pt x="4660031" y="606667"/>
                  <a:pt x="4668673" y="600387"/>
                  <a:pt x="4677192" y="593796"/>
                </a:cubicBezTo>
                <a:cubicBezTo>
                  <a:pt x="4681731" y="590314"/>
                  <a:pt x="4686767" y="587765"/>
                  <a:pt x="4691120" y="584283"/>
                </a:cubicBezTo>
                <a:cubicBezTo>
                  <a:pt x="4694042" y="581982"/>
                  <a:pt x="4696467" y="578811"/>
                  <a:pt x="4699514" y="576449"/>
                </a:cubicBezTo>
                <a:cubicBezTo>
                  <a:pt x="4702995" y="573775"/>
                  <a:pt x="4705794" y="571910"/>
                  <a:pt x="4709027" y="569174"/>
                </a:cubicBezTo>
                <a:cubicBezTo>
                  <a:pt x="4711265" y="567308"/>
                  <a:pt x="4713690" y="565878"/>
                  <a:pt x="4715742" y="564137"/>
                </a:cubicBezTo>
                <a:cubicBezTo>
                  <a:pt x="4718975" y="561402"/>
                  <a:pt x="4721524" y="557484"/>
                  <a:pt x="4724695" y="554624"/>
                </a:cubicBezTo>
                <a:cubicBezTo>
                  <a:pt x="4727929" y="551702"/>
                  <a:pt x="4731473" y="549090"/>
                  <a:pt x="4734706" y="546230"/>
                </a:cubicBezTo>
                <a:cubicBezTo>
                  <a:pt x="4743971" y="538334"/>
                  <a:pt x="4753235" y="530313"/>
                  <a:pt x="4761504" y="522230"/>
                </a:cubicBezTo>
                <a:cubicBezTo>
                  <a:pt x="4768904" y="515079"/>
                  <a:pt x="4776116" y="508178"/>
                  <a:pt x="4784386" y="502146"/>
                </a:cubicBezTo>
                <a:cubicBezTo>
                  <a:pt x="4792096" y="490146"/>
                  <a:pt x="4805215" y="483618"/>
                  <a:pt x="4814542" y="473110"/>
                </a:cubicBezTo>
                <a:cubicBezTo>
                  <a:pt x="4817277" y="466394"/>
                  <a:pt x="4822065" y="461607"/>
                  <a:pt x="4827973" y="458063"/>
                </a:cubicBezTo>
                <a:cubicBezTo>
                  <a:pt x="4829588" y="453959"/>
                  <a:pt x="4831889" y="450477"/>
                  <a:pt x="4836366" y="449109"/>
                </a:cubicBezTo>
                <a:cubicBezTo>
                  <a:pt x="4843019" y="442270"/>
                  <a:pt x="4848740" y="435368"/>
                  <a:pt x="4854771" y="428466"/>
                </a:cubicBezTo>
                <a:cubicBezTo>
                  <a:pt x="4857258" y="425668"/>
                  <a:pt x="4859745" y="422995"/>
                  <a:pt x="4862046" y="420072"/>
                </a:cubicBezTo>
                <a:cubicBezTo>
                  <a:pt x="4866584" y="414352"/>
                  <a:pt x="4871994" y="409067"/>
                  <a:pt x="4876533" y="403347"/>
                </a:cubicBezTo>
                <a:cubicBezTo>
                  <a:pt x="4885922" y="391657"/>
                  <a:pt x="4893010" y="378040"/>
                  <a:pt x="4902771" y="366537"/>
                </a:cubicBezTo>
                <a:cubicBezTo>
                  <a:pt x="4902336" y="364859"/>
                  <a:pt x="4903332" y="364548"/>
                  <a:pt x="4903332" y="363180"/>
                </a:cubicBezTo>
                <a:cubicBezTo>
                  <a:pt x="4904450" y="361936"/>
                  <a:pt x="4905880" y="360879"/>
                  <a:pt x="4906689" y="359263"/>
                </a:cubicBezTo>
                <a:cubicBezTo>
                  <a:pt x="4907684" y="358765"/>
                  <a:pt x="4907933" y="357522"/>
                  <a:pt x="4907808" y="355905"/>
                </a:cubicBezTo>
                <a:cubicBezTo>
                  <a:pt x="4911539" y="353294"/>
                  <a:pt x="4913528" y="348941"/>
                  <a:pt x="4915082" y="344154"/>
                </a:cubicBezTo>
                <a:cubicBezTo>
                  <a:pt x="4917881" y="342475"/>
                  <a:pt x="4919186" y="339304"/>
                  <a:pt x="4919560" y="335200"/>
                </a:cubicBezTo>
                <a:cubicBezTo>
                  <a:pt x="4921798" y="333646"/>
                  <a:pt x="4924533" y="330599"/>
                  <a:pt x="4923477" y="327366"/>
                </a:cubicBezTo>
                <a:cubicBezTo>
                  <a:pt x="4926461" y="325563"/>
                  <a:pt x="4927705" y="321645"/>
                  <a:pt x="4929072" y="318412"/>
                </a:cubicBezTo>
                <a:cubicBezTo>
                  <a:pt x="4930503" y="315179"/>
                  <a:pt x="4932430" y="311386"/>
                  <a:pt x="4932430" y="307220"/>
                </a:cubicBezTo>
                <a:cubicBezTo>
                  <a:pt x="4933736" y="307096"/>
                  <a:pt x="4934296" y="305790"/>
                  <a:pt x="4934668" y="304982"/>
                </a:cubicBezTo>
                <a:cubicBezTo>
                  <a:pt x="4936969" y="299945"/>
                  <a:pt x="4938710" y="292049"/>
                  <a:pt x="4939705" y="286018"/>
                </a:cubicBezTo>
                <a:cubicBezTo>
                  <a:pt x="4940140" y="283220"/>
                  <a:pt x="4939643" y="279924"/>
                  <a:pt x="4940265" y="277064"/>
                </a:cubicBezTo>
                <a:cubicBezTo>
                  <a:pt x="4940638" y="275510"/>
                  <a:pt x="4941757" y="274142"/>
                  <a:pt x="4941943" y="272587"/>
                </a:cubicBezTo>
                <a:cubicBezTo>
                  <a:pt x="4942627" y="266432"/>
                  <a:pt x="4941260" y="258411"/>
                  <a:pt x="4940824" y="250825"/>
                </a:cubicBezTo>
                <a:cubicBezTo>
                  <a:pt x="4940202" y="240193"/>
                  <a:pt x="4939145" y="229871"/>
                  <a:pt x="4938026" y="220669"/>
                </a:cubicBezTo>
                <a:cubicBezTo>
                  <a:pt x="4937031" y="212462"/>
                  <a:pt x="4935229" y="198223"/>
                  <a:pt x="4932430" y="192752"/>
                </a:cubicBezTo>
                <a:cubicBezTo>
                  <a:pt x="4931933" y="191757"/>
                  <a:pt x="4931808" y="193125"/>
                  <a:pt x="4931311" y="192752"/>
                </a:cubicBezTo>
                <a:cubicBezTo>
                  <a:pt x="4930627" y="192316"/>
                  <a:pt x="4931249" y="191197"/>
                  <a:pt x="4930751" y="190513"/>
                </a:cubicBezTo>
                <a:cubicBezTo>
                  <a:pt x="4927394" y="186099"/>
                  <a:pt x="4923974" y="183922"/>
                  <a:pt x="4919560" y="179881"/>
                </a:cubicBezTo>
                <a:cubicBezTo>
                  <a:pt x="4909611" y="170989"/>
                  <a:pt x="4898481" y="162036"/>
                  <a:pt x="4885487" y="158119"/>
                </a:cubicBezTo>
                <a:cubicBezTo>
                  <a:pt x="4881134" y="156813"/>
                  <a:pt x="4877154" y="153331"/>
                  <a:pt x="4871558" y="154202"/>
                </a:cubicBezTo>
                <a:cubicBezTo>
                  <a:pt x="4870937" y="153145"/>
                  <a:pt x="4868947" y="153455"/>
                  <a:pt x="4868201" y="152523"/>
                </a:cubicBezTo>
                <a:cubicBezTo>
                  <a:pt x="4845195" y="150222"/>
                  <a:pt x="4815101" y="151155"/>
                  <a:pt x="4792282" y="153082"/>
                </a:cubicBezTo>
                <a:cubicBezTo>
                  <a:pt x="4791039" y="153580"/>
                  <a:pt x="4791536" y="155756"/>
                  <a:pt x="4790044" y="155880"/>
                </a:cubicBezTo>
                <a:cubicBezTo>
                  <a:pt x="4780344" y="156129"/>
                  <a:pt x="4772448" y="159051"/>
                  <a:pt x="4764364" y="159238"/>
                </a:cubicBezTo>
                <a:cubicBezTo>
                  <a:pt x="4762251" y="158927"/>
                  <a:pt x="4764987" y="156937"/>
                  <a:pt x="4762126" y="157000"/>
                </a:cubicBezTo>
                <a:cubicBezTo>
                  <a:pt x="4749815" y="159797"/>
                  <a:pt x="4735514" y="160606"/>
                  <a:pt x="4725815" y="165953"/>
                </a:cubicBezTo>
                <a:cubicBezTo>
                  <a:pt x="4727182" y="165891"/>
                  <a:pt x="4728115" y="166264"/>
                  <a:pt x="4728612" y="167072"/>
                </a:cubicBezTo>
                <a:cubicBezTo>
                  <a:pt x="4723639" y="169746"/>
                  <a:pt x="4718167" y="171984"/>
                  <a:pt x="4711328" y="172668"/>
                </a:cubicBezTo>
                <a:cubicBezTo>
                  <a:pt x="4709027" y="175155"/>
                  <a:pt x="4706042" y="175155"/>
                  <a:pt x="4703493" y="176026"/>
                </a:cubicBezTo>
                <a:cubicBezTo>
                  <a:pt x="4701255" y="176834"/>
                  <a:pt x="4698954" y="178451"/>
                  <a:pt x="4696218" y="178824"/>
                </a:cubicBezTo>
                <a:cubicBezTo>
                  <a:pt x="4694850" y="179072"/>
                  <a:pt x="4693296" y="178513"/>
                  <a:pt x="4691742" y="178824"/>
                </a:cubicBezTo>
                <a:cubicBezTo>
                  <a:pt x="4684467" y="180503"/>
                  <a:pt x="4677130" y="183860"/>
                  <a:pt x="4669980" y="186658"/>
                </a:cubicBezTo>
                <a:cubicBezTo>
                  <a:pt x="4657979" y="191446"/>
                  <a:pt x="4646850" y="197415"/>
                  <a:pt x="4635346" y="202265"/>
                </a:cubicBezTo>
                <a:cubicBezTo>
                  <a:pt x="4622725" y="207674"/>
                  <a:pt x="4610662" y="214389"/>
                  <a:pt x="4598475" y="218990"/>
                </a:cubicBezTo>
                <a:cubicBezTo>
                  <a:pt x="4596485" y="221726"/>
                  <a:pt x="4592071" y="221975"/>
                  <a:pt x="4590082" y="224586"/>
                </a:cubicBezTo>
                <a:cubicBezTo>
                  <a:pt x="4586475" y="225022"/>
                  <a:pt x="4584174" y="227384"/>
                  <a:pt x="4581128" y="229063"/>
                </a:cubicBezTo>
                <a:cubicBezTo>
                  <a:pt x="4578206" y="230680"/>
                  <a:pt x="4574413" y="231302"/>
                  <a:pt x="4571614" y="232980"/>
                </a:cubicBezTo>
                <a:cubicBezTo>
                  <a:pt x="4569687" y="234162"/>
                  <a:pt x="4568630" y="236400"/>
                  <a:pt x="4566578" y="237457"/>
                </a:cubicBezTo>
                <a:cubicBezTo>
                  <a:pt x="4564465" y="238576"/>
                  <a:pt x="4561666" y="238887"/>
                  <a:pt x="4559303" y="239696"/>
                </a:cubicBezTo>
                <a:cubicBezTo>
                  <a:pt x="4555076" y="245602"/>
                  <a:pt x="4547179" y="247716"/>
                  <a:pt x="4542018" y="252566"/>
                </a:cubicBezTo>
                <a:cubicBezTo>
                  <a:pt x="4541272" y="252566"/>
                  <a:pt x="4541210" y="251882"/>
                  <a:pt x="4540340" y="252007"/>
                </a:cubicBezTo>
                <a:cubicBezTo>
                  <a:pt x="4539904" y="253685"/>
                  <a:pt x="4539469" y="255240"/>
                  <a:pt x="4538101" y="255924"/>
                </a:cubicBezTo>
                <a:cubicBezTo>
                  <a:pt x="4532132" y="258038"/>
                  <a:pt x="4527780" y="261644"/>
                  <a:pt x="4521935" y="263758"/>
                </a:cubicBezTo>
                <a:cubicBezTo>
                  <a:pt x="4524049" y="248587"/>
                  <a:pt x="4527904" y="234970"/>
                  <a:pt x="4526971" y="218555"/>
                </a:cubicBezTo>
                <a:cubicBezTo>
                  <a:pt x="4526412" y="208731"/>
                  <a:pt x="4523427" y="203570"/>
                  <a:pt x="4520816" y="196793"/>
                </a:cubicBezTo>
                <a:cubicBezTo>
                  <a:pt x="4518640" y="191197"/>
                  <a:pt x="4518266" y="185042"/>
                  <a:pt x="4516899" y="180067"/>
                </a:cubicBezTo>
                <a:cubicBezTo>
                  <a:pt x="4514784" y="172544"/>
                  <a:pt x="4510868" y="164585"/>
                  <a:pt x="4508505" y="157746"/>
                </a:cubicBezTo>
                <a:cubicBezTo>
                  <a:pt x="4506951" y="153331"/>
                  <a:pt x="4506204" y="148792"/>
                  <a:pt x="4504028" y="145497"/>
                </a:cubicBezTo>
                <a:cubicBezTo>
                  <a:pt x="4500297" y="139839"/>
                  <a:pt x="4492587" y="137414"/>
                  <a:pt x="4486183" y="135424"/>
                </a:cubicBezTo>
                <a:cubicBezTo>
                  <a:pt x="4466473" y="152523"/>
                  <a:pt x="4463986" y="186969"/>
                  <a:pt x="4453229" y="213021"/>
                </a:cubicBezTo>
                <a:cubicBezTo>
                  <a:pt x="4452545" y="214887"/>
                  <a:pt x="4455032" y="213457"/>
                  <a:pt x="4454348" y="215260"/>
                </a:cubicBezTo>
                <a:cubicBezTo>
                  <a:pt x="4449374" y="241063"/>
                  <a:pt x="4440420" y="262763"/>
                  <a:pt x="4435944" y="288940"/>
                </a:cubicBezTo>
                <a:cubicBezTo>
                  <a:pt x="4431405" y="298267"/>
                  <a:pt x="4430223" y="309521"/>
                  <a:pt x="4426990" y="317977"/>
                </a:cubicBezTo>
                <a:cubicBezTo>
                  <a:pt x="4424317" y="325003"/>
                  <a:pt x="4421270" y="332278"/>
                  <a:pt x="4419715" y="339739"/>
                </a:cubicBezTo>
                <a:cubicBezTo>
                  <a:pt x="4404482" y="353853"/>
                  <a:pt x="4387881" y="367781"/>
                  <a:pt x="4373953" y="382144"/>
                </a:cubicBezTo>
                <a:cubicBezTo>
                  <a:pt x="4368108" y="388175"/>
                  <a:pt x="4363445" y="394020"/>
                  <a:pt x="4357786" y="399989"/>
                </a:cubicBezTo>
                <a:cubicBezTo>
                  <a:pt x="4354242" y="403782"/>
                  <a:pt x="4350699" y="407699"/>
                  <a:pt x="4347714" y="411741"/>
                </a:cubicBezTo>
                <a:cubicBezTo>
                  <a:pt x="4341434" y="420259"/>
                  <a:pt x="4334284" y="428466"/>
                  <a:pt x="4330429" y="438539"/>
                </a:cubicBezTo>
                <a:cubicBezTo>
                  <a:pt x="4329123" y="439472"/>
                  <a:pt x="4328439" y="441026"/>
                  <a:pt x="4327071" y="441897"/>
                </a:cubicBezTo>
                <a:cubicBezTo>
                  <a:pt x="4324273" y="452840"/>
                  <a:pt x="4314324" y="463783"/>
                  <a:pt x="4312024" y="477089"/>
                </a:cubicBezTo>
                <a:cubicBezTo>
                  <a:pt x="4311776" y="478519"/>
                  <a:pt x="4312210" y="480074"/>
                  <a:pt x="4312024" y="481566"/>
                </a:cubicBezTo>
                <a:cubicBezTo>
                  <a:pt x="4311215" y="487970"/>
                  <a:pt x="4308729" y="494250"/>
                  <a:pt x="4309785" y="501089"/>
                </a:cubicBezTo>
                <a:cubicBezTo>
                  <a:pt x="4310221" y="504074"/>
                  <a:pt x="4311962" y="507121"/>
                  <a:pt x="4312584" y="510043"/>
                </a:cubicBezTo>
                <a:cubicBezTo>
                  <a:pt x="4312832" y="511224"/>
                  <a:pt x="4312397" y="512406"/>
                  <a:pt x="4312584" y="513401"/>
                </a:cubicBezTo>
                <a:cubicBezTo>
                  <a:pt x="4313206" y="517815"/>
                  <a:pt x="4315631" y="521732"/>
                  <a:pt x="4316501" y="525712"/>
                </a:cubicBezTo>
                <a:cubicBezTo>
                  <a:pt x="4317123" y="528510"/>
                  <a:pt x="4316625" y="531183"/>
                  <a:pt x="4317620" y="533546"/>
                </a:cubicBezTo>
                <a:cubicBezTo>
                  <a:pt x="4318615" y="536033"/>
                  <a:pt x="4320978" y="537525"/>
                  <a:pt x="4321537" y="540261"/>
                </a:cubicBezTo>
                <a:cubicBezTo>
                  <a:pt x="4321786" y="541505"/>
                  <a:pt x="4321848" y="542500"/>
                  <a:pt x="4321537" y="544178"/>
                </a:cubicBezTo>
                <a:cubicBezTo>
                  <a:pt x="4323962" y="549215"/>
                  <a:pt x="4325019" y="555619"/>
                  <a:pt x="4329371" y="558666"/>
                </a:cubicBezTo>
                <a:cubicBezTo>
                  <a:pt x="4333164" y="558604"/>
                  <a:pt x="4332729" y="554251"/>
                  <a:pt x="4337206" y="554749"/>
                </a:cubicBezTo>
                <a:cubicBezTo>
                  <a:pt x="4337517" y="553754"/>
                  <a:pt x="4337455" y="552448"/>
                  <a:pt x="4338325" y="551951"/>
                </a:cubicBezTo>
                <a:cubicBezTo>
                  <a:pt x="4340936" y="553505"/>
                  <a:pt x="4344356" y="556365"/>
                  <a:pt x="4348398" y="554749"/>
                </a:cubicBezTo>
                <a:cubicBezTo>
                  <a:pt x="4348336" y="556676"/>
                  <a:pt x="4349704" y="557174"/>
                  <a:pt x="4350636" y="558106"/>
                </a:cubicBezTo>
                <a:cubicBezTo>
                  <a:pt x="4354242" y="558231"/>
                  <a:pt x="4355424" y="552883"/>
                  <a:pt x="4358471" y="554189"/>
                </a:cubicBezTo>
                <a:cubicBezTo>
                  <a:pt x="4348025" y="595537"/>
                  <a:pt x="4339444" y="640740"/>
                  <a:pt x="4331113" y="685383"/>
                </a:cubicBezTo>
                <a:cubicBezTo>
                  <a:pt x="4327817" y="703042"/>
                  <a:pt x="4324833" y="723560"/>
                  <a:pt x="4323278" y="742338"/>
                </a:cubicBezTo>
                <a:cubicBezTo>
                  <a:pt x="4322905" y="746690"/>
                  <a:pt x="4323527" y="749053"/>
                  <a:pt x="4323838" y="752411"/>
                </a:cubicBezTo>
                <a:cubicBezTo>
                  <a:pt x="4324521" y="760432"/>
                  <a:pt x="4321786" y="768017"/>
                  <a:pt x="4321040" y="773613"/>
                </a:cubicBezTo>
                <a:cubicBezTo>
                  <a:pt x="4318179" y="794691"/>
                  <a:pt x="4319112" y="817884"/>
                  <a:pt x="4318802" y="840578"/>
                </a:cubicBezTo>
                <a:cubicBezTo>
                  <a:pt x="4318677" y="851459"/>
                  <a:pt x="4318241" y="863584"/>
                  <a:pt x="4318241" y="875211"/>
                </a:cubicBezTo>
                <a:cubicBezTo>
                  <a:pt x="4318241" y="883854"/>
                  <a:pt x="4317869" y="893678"/>
                  <a:pt x="4319361" y="902010"/>
                </a:cubicBezTo>
                <a:cubicBezTo>
                  <a:pt x="4319734" y="904062"/>
                  <a:pt x="4320791" y="905678"/>
                  <a:pt x="4321040" y="907606"/>
                </a:cubicBezTo>
                <a:cubicBezTo>
                  <a:pt x="4321724" y="912829"/>
                  <a:pt x="4320915" y="918300"/>
                  <a:pt x="4321599" y="923212"/>
                </a:cubicBezTo>
                <a:cubicBezTo>
                  <a:pt x="4322096" y="926756"/>
                  <a:pt x="4323465" y="930238"/>
                  <a:pt x="4323838" y="933844"/>
                </a:cubicBezTo>
                <a:cubicBezTo>
                  <a:pt x="4324149" y="937513"/>
                  <a:pt x="4323713" y="941306"/>
                  <a:pt x="4324397" y="944477"/>
                </a:cubicBezTo>
                <a:cubicBezTo>
                  <a:pt x="4327009" y="957161"/>
                  <a:pt x="4335403" y="963503"/>
                  <a:pt x="4342802" y="972394"/>
                </a:cubicBezTo>
                <a:cubicBezTo>
                  <a:pt x="4347900" y="973265"/>
                  <a:pt x="4350325" y="976809"/>
                  <a:pt x="4352875" y="980229"/>
                </a:cubicBezTo>
                <a:cubicBezTo>
                  <a:pt x="4359963" y="982094"/>
                  <a:pt x="4363942" y="987131"/>
                  <a:pt x="4369041" y="990861"/>
                </a:cubicBezTo>
                <a:cubicBezTo>
                  <a:pt x="4376005" y="991359"/>
                  <a:pt x="4378492" y="996333"/>
                  <a:pt x="4386326" y="995898"/>
                </a:cubicBezTo>
                <a:cubicBezTo>
                  <a:pt x="4390741" y="988623"/>
                  <a:pt x="4387943" y="979669"/>
                  <a:pt x="4387445" y="970778"/>
                </a:cubicBezTo>
                <a:cubicBezTo>
                  <a:pt x="4387072" y="964498"/>
                  <a:pt x="4386574" y="959648"/>
                  <a:pt x="4386326" y="954612"/>
                </a:cubicBezTo>
                <a:cubicBezTo>
                  <a:pt x="4385082" y="927502"/>
                  <a:pt x="4384896" y="899771"/>
                  <a:pt x="4386886" y="877014"/>
                </a:cubicBezTo>
                <a:cubicBezTo>
                  <a:pt x="4389870" y="873594"/>
                  <a:pt x="4387694" y="868745"/>
                  <a:pt x="4388005" y="863646"/>
                </a:cubicBezTo>
                <a:cubicBezTo>
                  <a:pt x="4388191" y="859480"/>
                  <a:pt x="4389435" y="855004"/>
                  <a:pt x="4389683" y="850775"/>
                </a:cubicBezTo>
                <a:cubicBezTo>
                  <a:pt x="4391114" y="823169"/>
                  <a:pt x="4390243" y="795002"/>
                  <a:pt x="4395279" y="770380"/>
                </a:cubicBezTo>
                <a:cubicBezTo>
                  <a:pt x="4402803" y="773302"/>
                  <a:pt x="4411010" y="775479"/>
                  <a:pt x="4417602" y="779334"/>
                </a:cubicBezTo>
                <a:cubicBezTo>
                  <a:pt x="4430410" y="781634"/>
                  <a:pt x="4439053" y="785303"/>
                  <a:pt x="4449996" y="788847"/>
                </a:cubicBezTo>
                <a:cubicBezTo>
                  <a:pt x="4456214" y="785054"/>
                  <a:pt x="4460441" y="791893"/>
                  <a:pt x="4465042" y="793323"/>
                </a:cubicBezTo>
                <a:cubicBezTo>
                  <a:pt x="4464856" y="793323"/>
                  <a:pt x="4466970" y="792453"/>
                  <a:pt x="4468400" y="792764"/>
                </a:cubicBezTo>
                <a:cubicBezTo>
                  <a:pt x="4473499" y="793945"/>
                  <a:pt x="4477851" y="799355"/>
                  <a:pt x="4484442" y="799479"/>
                </a:cubicBezTo>
                <a:lnTo>
                  <a:pt x="4484628" y="799479"/>
                </a:lnTo>
                <a:cubicBezTo>
                  <a:pt x="4486058" y="801158"/>
                  <a:pt x="4487737" y="802339"/>
                  <a:pt x="4489043" y="803956"/>
                </a:cubicBezTo>
                <a:cubicBezTo>
                  <a:pt x="4488048" y="804515"/>
                  <a:pt x="4486058" y="804951"/>
                  <a:pt x="4487364" y="806194"/>
                </a:cubicBezTo>
                <a:cubicBezTo>
                  <a:pt x="4490287" y="806070"/>
                  <a:pt x="4491592" y="807562"/>
                  <a:pt x="4494079" y="807873"/>
                </a:cubicBezTo>
                <a:lnTo>
                  <a:pt x="4494079" y="807873"/>
                </a:lnTo>
                <a:cubicBezTo>
                  <a:pt x="4494639" y="807935"/>
                  <a:pt x="4495137" y="808060"/>
                  <a:pt x="4495447" y="808122"/>
                </a:cubicBezTo>
                <a:cubicBezTo>
                  <a:pt x="4495509" y="808122"/>
                  <a:pt x="4495572" y="808122"/>
                  <a:pt x="4495634" y="808122"/>
                </a:cubicBezTo>
                <a:cubicBezTo>
                  <a:pt x="4495945" y="808122"/>
                  <a:pt x="4496255" y="807935"/>
                  <a:pt x="4496318" y="807562"/>
                </a:cubicBezTo>
                <a:cubicBezTo>
                  <a:pt x="4496442" y="807189"/>
                  <a:pt x="4496193" y="806816"/>
                  <a:pt x="4495821" y="806692"/>
                </a:cubicBezTo>
                <a:cubicBezTo>
                  <a:pt x="4495385" y="806567"/>
                  <a:pt x="4494763" y="806443"/>
                  <a:pt x="4494017" y="806319"/>
                </a:cubicBezTo>
                <a:lnTo>
                  <a:pt x="4494017" y="806132"/>
                </a:lnTo>
                <a:cubicBezTo>
                  <a:pt x="4494017" y="806132"/>
                  <a:pt x="4494079" y="805013"/>
                  <a:pt x="4494079" y="805013"/>
                </a:cubicBezTo>
                <a:cubicBezTo>
                  <a:pt x="4498370" y="804391"/>
                  <a:pt x="4502349" y="807935"/>
                  <a:pt x="4506888" y="806692"/>
                </a:cubicBezTo>
                <a:lnTo>
                  <a:pt x="4506888" y="806692"/>
                </a:lnTo>
                <a:cubicBezTo>
                  <a:pt x="4507012" y="807127"/>
                  <a:pt x="4507385" y="807376"/>
                  <a:pt x="4508007" y="807251"/>
                </a:cubicBezTo>
                <a:cubicBezTo>
                  <a:pt x="4507634" y="809427"/>
                  <a:pt x="4507385" y="809738"/>
                  <a:pt x="4509686" y="810049"/>
                </a:cubicBezTo>
                <a:lnTo>
                  <a:pt x="4509686" y="809800"/>
                </a:lnTo>
                <a:cubicBezTo>
                  <a:pt x="4510494" y="810609"/>
                  <a:pt x="4511552" y="810920"/>
                  <a:pt x="4512546" y="811231"/>
                </a:cubicBezTo>
                <a:cubicBezTo>
                  <a:pt x="4513044" y="811355"/>
                  <a:pt x="4513541" y="811479"/>
                  <a:pt x="4513914" y="811666"/>
                </a:cubicBezTo>
                <a:cubicBezTo>
                  <a:pt x="4513977" y="811666"/>
                  <a:pt x="4514100" y="811666"/>
                  <a:pt x="4514163" y="811666"/>
                </a:cubicBezTo>
                <a:cubicBezTo>
                  <a:pt x="4514349" y="811666"/>
                  <a:pt x="4514598" y="811541"/>
                  <a:pt x="4514660" y="811355"/>
                </a:cubicBezTo>
                <a:cubicBezTo>
                  <a:pt x="4514784" y="811044"/>
                  <a:pt x="4514660" y="810733"/>
                  <a:pt x="4514412" y="810609"/>
                </a:cubicBezTo>
                <a:cubicBezTo>
                  <a:pt x="4513914" y="810360"/>
                  <a:pt x="4513354" y="810236"/>
                  <a:pt x="4512857" y="810111"/>
                </a:cubicBezTo>
                <a:cubicBezTo>
                  <a:pt x="4512049" y="809863"/>
                  <a:pt x="4511240" y="809676"/>
                  <a:pt x="4510743" y="809179"/>
                </a:cubicBezTo>
                <a:cubicBezTo>
                  <a:pt x="4510183" y="807438"/>
                  <a:pt x="4512670" y="806567"/>
                  <a:pt x="4511365" y="806132"/>
                </a:cubicBezTo>
                <a:cubicBezTo>
                  <a:pt x="4510432" y="807562"/>
                  <a:pt x="4509499" y="804329"/>
                  <a:pt x="4507448" y="805013"/>
                </a:cubicBezTo>
                <a:lnTo>
                  <a:pt x="4507448" y="805013"/>
                </a:lnTo>
                <a:cubicBezTo>
                  <a:pt x="4507448" y="805013"/>
                  <a:pt x="4507448" y="805013"/>
                  <a:pt x="4507448" y="805013"/>
                </a:cubicBezTo>
                <a:cubicBezTo>
                  <a:pt x="4505831" y="802774"/>
                  <a:pt x="4500484" y="804205"/>
                  <a:pt x="4499613" y="801096"/>
                </a:cubicBezTo>
                <a:cubicBezTo>
                  <a:pt x="4508753" y="801220"/>
                  <a:pt x="4516712" y="806443"/>
                  <a:pt x="4524173" y="806692"/>
                </a:cubicBezTo>
                <a:cubicBezTo>
                  <a:pt x="4525106" y="808060"/>
                  <a:pt x="4527034" y="808308"/>
                  <a:pt x="4528090" y="809490"/>
                </a:cubicBezTo>
                <a:cubicBezTo>
                  <a:pt x="4533065" y="810422"/>
                  <a:pt x="4536609" y="809427"/>
                  <a:pt x="4538039" y="813780"/>
                </a:cubicBezTo>
                <a:cubicBezTo>
                  <a:pt x="4537915" y="814028"/>
                  <a:pt x="4537728" y="814277"/>
                  <a:pt x="4537604" y="814526"/>
                </a:cubicBezTo>
                <a:cubicBezTo>
                  <a:pt x="4537541" y="814650"/>
                  <a:pt x="4537479" y="814712"/>
                  <a:pt x="4537417" y="814837"/>
                </a:cubicBezTo>
                <a:cubicBezTo>
                  <a:pt x="4534868" y="814712"/>
                  <a:pt x="4532443" y="813780"/>
                  <a:pt x="4529956" y="812785"/>
                </a:cubicBezTo>
                <a:cubicBezTo>
                  <a:pt x="4528401" y="812163"/>
                  <a:pt x="4526847" y="811541"/>
                  <a:pt x="4525230" y="811106"/>
                </a:cubicBezTo>
                <a:cubicBezTo>
                  <a:pt x="4524795" y="810982"/>
                  <a:pt x="4524298" y="811231"/>
                  <a:pt x="4524173" y="811728"/>
                </a:cubicBezTo>
                <a:cubicBezTo>
                  <a:pt x="4524049" y="812163"/>
                  <a:pt x="4524298" y="812661"/>
                  <a:pt x="4524795" y="812785"/>
                </a:cubicBezTo>
                <a:cubicBezTo>
                  <a:pt x="4526288" y="813220"/>
                  <a:pt x="4527842" y="813780"/>
                  <a:pt x="4529334" y="814402"/>
                </a:cubicBezTo>
                <a:cubicBezTo>
                  <a:pt x="4531883" y="815396"/>
                  <a:pt x="4534557" y="816391"/>
                  <a:pt x="4537355" y="816578"/>
                </a:cubicBezTo>
                <a:cubicBezTo>
                  <a:pt x="4538225" y="817635"/>
                  <a:pt x="4539469" y="818008"/>
                  <a:pt x="4540340" y="818132"/>
                </a:cubicBezTo>
                <a:cubicBezTo>
                  <a:pt x="4541707" y="818941"/>
                  <a:pt x="4543262" y="819500"/>
                  <a:pt x="4545376" y="819500"/>
                </a:cubicBezTo>
                <a:cubicBezTo>
                  <a:pt x="4544505" y="817697"/>
                  <a:pt x="4542703" y="816454"/>
                  <a:pt x="4545376" y="815023"/>
                </a:cubicBezTo>
                <a:cubicBezTo>
                  <a:pt x="4553148" y="817946"/>
                  <a:pt x="4562786" y="818816"/>
                  <a:pt x="4569376" y="822858"/>
                </a:cubicBezTo>
                <a:cubicBezTo>
                  <a:pt x="4578641" y="822733"/>
                  <a:pt x="4583118" y="827832"/>
                  <a:pt x="4590330" y="828329"/>
                </a:cubicBezTo>
                <a:cubicBezTo>
                  <a:pt x="4590454" y="828392"/>
                  <a:pt x="4590579" y="828454"/>
                  <a:pt x="4590703" y="828454"/>
                </a:cubicBezTo>
                <a:cubicBezTo>
                  <a:pt x="4592568" y="828765"/>
                  <a:pt x="4594434" y="829324"/>
                  <a:pt x="4596237" y="829822"/>
                </a:cubicBezTo>
                <a:cubicBezTo>
                  <a:pt x="4598786" y="830568"/>
                  <a:pt x="4601460" y="831376"/>
                  <a:pt x="4604195" y="831438"/>
                </a:cubicBezTo>
                <a:lnTo>
                  <a:pt x="4604195" y="831438"/>
                </a:lnTo>
                <a:cubicBezTo>
                  <a:pt x="4604755" y="831438"/>
                  <a:pt x="4605253" y="831003"/>
                  <a:pt x="4605253" y="830443"/>
                </a:cubicBezTo>
                <a:cubicBezTo>
                  <a:pt x="4605253" y="829884"/>
                  <a:pt x="4604818" y="829386"/>
                  <a:pt x="4604195" y="829386"/>
                </a:cubicBezTo>
                <a:cubicBezTo>
                  <a:pt x="4601709" y="829324"/>
                  <a:pt x="4599346" y="828640"/>
                  <a:pt x="4596797" y="827832"/>
                </a:cubicBezTo>
                <a:cubicBezTo>
                  <a:pt x="4594931" y="827272"/>
                  <a:pt x="4592942" y="826713"/>
                  <a:pt x="4590952" y="826402"/>
                </a:cubicBezTo>
                <a:cubicBezTo>
                  <a:pt x="4590952" y="826402"/>
                  <a:pt x="4590828" y="826402"/>
                  <a:pt x="4590828" y="826402"/>
                </a:cubicBezTo>
                <a:cubicBezTo>
                  <a:pt x="4584920" y="823853"/>
                  <a:pt x="4578392" y="820495"/>
                  <a:pt x="4572112" y="820060"/>
                </a:cubicBezTo>
                <a:cubicBezTo>
                  <a:pt x="4568443" y="816827"/>
                  <a:pt x="4560050" y="818070"/>
                  <a:pt x="4557127" y="814028"/>
                </a:cubicBezTo>
                <a:cubicBezTo>
                  <a:pt x="4557127" y="814028"/>
                  <a:pt x="4557127" y="813966"/>
                  <a:pt x="4557127" y="813966"/>
                </a:cubicBezTo>
                <a:cubicBezTo>
                  <a:pt x="4558060" y="813966"/>
                  <a:pt x="4558308" y="813407"/>
                  <a:pt x="4559179" y="813407"/>
                </a:cubicBezTo>
                <a:cubicBezTo>
                  <a:pt x="4559801" y="813718"/>
                  <a:pt x="4560361" y="813904"/>
                  <a:pt x="4560982" y="814028"/>
                </a:cubicBezTo>
                <a:cubicBezTo>
                  <a:pt x="4561356" y="814091"/>
                  <a:pt x="4561728" y="814215"/>
                  <a:pt x="4562102" y="814339"/>
                </a:cubicBezTo>
                <a:lnTo>
                  <a:pt x="4562102" y="814339"/>
                </a:lnTo>
                <a:lnTo>
                  <a:pt x="4562102" y="814588"/>
                </a:lnTo>
                <a:cubicBezTo>
                  <a:pt x="4562972" y="815521"/>
                  <a:pt x="4565024" y="816951"/>
                  <a:pt x="4566516" y="815707"/>
                </a:cubicBezTo>
                <a:cubicBezTo>
                  <a:pt x="4566765" y="813034"/>
                  <a:pt x="4563967" y="813407"/>
                  <a:pt x="4562040" y="812909"/>
                </a:cubicBezTo>
                <a:lnTo>
                  <a:pt x="4562040" y="813034"/>
                </a:lnTo>
                <a:cubicBezTo>
                  <a:pt x="4562040" y="813034"/>
                  <a:pt x="4561542" y="812909"/>
                  <a:pt x="4561294" y="812847"/>
                </a:cubicBezTo>
                <a:cubicBezTo>
                  <a:pt x="4560547" y="812723"/>
                  <a:pt x="4559925" y="812536"/>
                  <a:pt x="4559366" y="812163"/>
                </a:cubicBezTo>
                <a:cubicBezTo>
                  <a:pt x="4559366" y="812163"/>
                  <a:pt x="4559241" y="812163"/>
                  <a:pt x="4559179" y="812163"/>
                </a:cubicBezTo>
                <a:lnTo>
                  <a:pt x="4559303" y="811852"/>
                </a:lnTo>
                <a:cubicBezTo>
                  <a:pt x="4561356" y="810360"/>
                  <a:pt x="4563656" y="813096"/>
                  <a:pt x="4567138" y="812412"/>
                </a:cubicBezTo>
                <a:cubicBezTo>
                  <a:pt x="4567884" y="813345"/>
                  <a:pt x="4568630" y="814339"/>
                  <a:pt x="4568257" y="816329"/>
                </a:cubicBezTo>
                <a:cubicBezTo>
                  <a:pt x="4571428" y="817262"/>
                  <a:pt x="4572298" y="817013"/>
                  <a:pt x="4574972" y="818008"/>
                </a:cubicBezTo>
                <a:cubicBezTo>
                  <a:pt x="4576030" y="817821"/>
                  <a:pt x="4575034" y="815459"/>
                  <a:pt x="4577211" y="816329"/>
                </a:cubicBezTo>
                <a:cubicBezTo>
                  <a:pt x="4580009" y="817075"/>
                  <a:pt x="4580257" y="820433"/>
                  <a:pt x="4583366" y="820806"/>
                </a:cubicBezTo>
                <a:cubicBezTo>
                  <a:pt x="4585232" y="822422"/>
                  <a:pt x="4585107" y="818443"/>
                  <a:pt x="4587843" y="819127"/>
                </a:cubicBezTo>
                <a:cubicBezTo>
                  <a:pt x="4589646" y="819438"/>
                  <a:pt x="4593874" y="821055"/>
                  <a:pt x="4596797" y="821925"/>
                </a:cubicBezTo>
                <a:lnTo>
                  <a:pt x="4597046" y="821801"/>
                </a:lnTo>
                <a:cubicBezTo>
                  <a:pt x="4597046" y="821801"/>
                  <a:pt x="4596734" y="822236"/>
                  <a:pt x="4596610" y="822485"/>
                </a:cubicBezTo>
                <a:lnTo>
                  <a:pt x="4594558" y="822485"/>
                </a:lnTo>
                <a:cubicBezTo>
                  <a:pt x="4594496" y="823728"/>
                  <a:pt x="4594993" y="824288"/>
                  <a:pt x="4596237" y="824163"/>
                </a:cubicBezTo>
                <a:lnTo>
                  <a:pt x="4596237" y="824163"/>
                </a:lnTo>
                <a:cubicBezTo>
                  <a:pt x="4596548" y="824350"/>
                  <a:pt x="4596921" y="824599"/>
                  <a:pt x="4597231" y="824847"/>
                </a:cubicBezTo>
                <a:cubicBezTo>
                  <a:pt x="4597356" y="824910"/>
                  <a:pt x="4597480" y="824972"/>
                  <a:pt x="4597605" y="824972"/>
                </a:cubicBezTo>
                <a:cubicBezTo>
                  <a:pt x="4597854" y="824972"/>
                  <a:pt x="4598102" y="824847"/>
                  <a:pt x="4598227" y="824599"/>
                </a:cubicBezTo>
                <a:cubicBezTo>
                  <a:pt x="4598413" y="824226"/>
                  <a:pt x="4598351" y="823790"/>
                  <a:pt x="4597978" y="823542"/>
                </a:cubicBezTo>
                <a:cubicBezTo>
                  <a:pt x="4597729" y="823355"/>
                  <a:pt x="4597418" y="823169"/>
                  <a:pt x="4597169" y="822920"/>
                </a:cubicBezTo>
                <a:cubicBezTo>
                  <a:pt x="4597231" y="822796"/>
                  <a:pt x="4597356" y="822671"/>
                  <a:pt x="4597480" y="822485"/>
                </a:cubicBezTo>
                <a:cubicBezTo>
                  <a:pt x="4612154" y="826277"/>
                  <a:pt x="4626020" y="826215"/>
                  <a:pt x="4638642" y="833055"/>
                </a:cubicBezTo>
                <a:cubicBezTo>
                  <a:pt x="4642372" y="832309"/>
                  <a:pt x="4644797" y="833490"/>
                  <a:pt x="4648155" y="832495"/>
                </a:cubicBezTo>
                <a:cubicBezTo>
                  <a:pt x="4655181" y="837407"/>
                  <a:pt x="4662767" y="838589"/>
                  <a:pt x="4671596" y="839770"/>
                </a:cubicBezTo>
                <a:cubicBezTo>
                  <a:pt x="4672031" y="840454"/>
                  <a:pt x="4672342" y="841324"/>
                  <a:pt x="4672156" y="842568"/>
                </a:cubicBezTo>
                <a:cubicBezTo>
                  <a:pt x="4678311" y="842879"/>
                  <a:pt x="4684094" y="847853"/>
                  <a:pt x="4690000" y="844806"/>
                </a:cubicBezTo>
                <a:cubicBezTo>
                  <a:pt x="4695285" y="849967"/>
                  <a:pt x="4703431" y="848413"/>
                  <a:pt x="4710084" y="850402"/>
                </a:cubicBezTo>
                <a:cubicBezTo>
                  <a:pt x="4712074" y="851024"/>
                  <a:pt x="4713130" y="852268"/>
                  <a:pt x="4715120" y="852641"/>
                </a:cubicBezTo>
                <a:cubicBezTo>
                  <a:pt x="4716675" y="853014"/>
                  <a:pt x="4717918" y="852516"/>
                  <a:pt x="4719597" y="852641"/>
                </a:cubicBezTo>
                <a:cubicBezTo>
                  <a:pt x="4721524" y="852827"/>
                  <a:pt x="4724136" y="854195"/>
                  <a:pt x="4724633" y="854320"/>
                </a:cubicBezTo>
                <a:cubicBezTo>
                  <a:pt x="4725255" y="854568"/>
                  <a:pt x="4725441" y="853511"/>
                  <a:pt x="4726312" y="853760"/>
                </a:cubicBezTo>
                <a:cubicBezTo>
                  <a:pt x="4729173" y="854755"/>
                  <a:pt x="4732032" y="857615"/>
                  <a:pt x="4735825" y="857677"/>
                </a:cubicBezTo>
                <a:cubicBezTo>
                  <a:pt x="4738312" y="858423"/>
                  <a:pt x="4738126" y="855004"/>
                  <a:pt x="4739742" y="856558"/>
                </a:cubicBezTo>
                <a:cubicBezTo>
                  <a:pt x="4739805" y="857553"/>
                  <a:pt x="4739618" y="858299"/>
                  <a:pt x="4739183" y="858796"/>
                </a:cubicBezTo>
                <a:cubicBezTo>
                  <a:pt x="4744343" y="857677"/>
                  <a:pt x="4746768" y="859480"/>
                  <a:pt x="4753670" y="859356"/>
                </a:cubicBezTo>
                <a:cubicBezTo>
                  <a:pt x="4763929" y="863460"/>
                  <a:pt x="4779412" y="864641"/>
                  <a:pt x="4789981" y="869926"/>
                </a:cubicBezTo>
                <a:cubicBezTo>
                  <a:pt x="4789795" y="867315"/>
                  <a:pt x="4793775" y="868931"/>
                  <a:pt x="4795018" y="867688"/>
                </a:cubicBezTo>
                <a:cubicBezTo>
                  <a:pt x="4798003" y="870237"/>
                  <a:pt x="4801733" y="869180"/>
                  <a:pt x="4804532" y="869366"/>
                </a:cubicBezTo>
                <a:cubicBezTo>
                  <a:pt x="4804532" y="869366"/>
                  <a:pt x="4804966" y="870486"/>
                  <a:pt x="4805091" y="870486"/>
                </a:cubicBezTo>
                <a:cubicBezTo>
                  <a:pt x="4805713" y="870734"/>
                  <a:pt x="4805899" y="869677"/>
                  <a:pt x="4806770" y="869926"/>
                </a:cubicBezTo>
                <a:cubicBezTo>
                  <a:pt x="4809505" y="870734"/>
                  <a:pt x="4812490" y="871667"/>
                  <a:pt x="4815164" y="872164"/>
                </a:cubicBezTo>
                <a:cubicBezTo>
                  <a:pt x="4817153" y="872600"/>
                  <a:pt x="4818024" y="874341"/>
                  <a:pt x="4819640" y="874962"/>
                </a:cubicBezTo>
                <a:cubicBezTo>
                  <a:pt x="4822127" y="876019"/>
                  <a:pt x="4824304" y="875771"/>
                  <a:pt x="4826915" y="875522"/>
                </a:cubicBezTo>
                <a:cubicBezTo>
                  <a:pt x="4826666" y="877636"/>
                  <a:pt x="4829837" y="876330"/>
                  <a:pt x="4830273" y="877760"/>
                </a:cubicBezTo>
                <a:cubicBezTo>
                  <a:pt x="4831579" y="877636"/>
                  <a:pt x="4832387" y="876890"/>
                  <a:pt x="4834190" y="877201"/>
                </a:cubicBezTo>
                <a:cubicBezTo>
                  <a:pt x="4835806" y="879253"/>
                  <a:pt x="4837175" y="878258"/>
                  <a:pt x="4839786" y="878880"/>
                </a:cubicBezTo>
                <a:cubicBezTo>
                  <a:pt x="4840408" y="877450"/>
                  <a:pt x="4837361" y="876952"/>
                  <a:pt x="4839226" y="876082"/>
                </a:cubicBezTo>
                <a:cubicBezTo>
                  <a:pt x="4841402" y="875771"/>
                  <a:pt x="4842460" y="876579"/>
                  <a:pt x="4843703" y="877201"/>
                </a:cubicBezTo>
                <a:lnTo>
                  <a:pt x="4844014" y="877077"/>
                </a:lnTo>
                <a:cubicBezTo>
                  <a:pt x="4844014" y="877077"/>
                  <a:pt x="4843703" y="877698"/>
                  <a:pt x="4843641" y="878009"/>
                </a:cubicBezTo>
                <a:cubicBezTo>
                  <a:pt x="4843641" y="878196"/>
                  <a:pt x="4843765" y="878382"/>
                  <a:pt x="4843890" y="878382"/>
                </a:cubicBezTo>
                <a:cubicBezTo>
                  <a:pt x="4843890" y="878382"/>
                  <a:pt x="4843890" y="878382"/>
                  <a:pt x="4843952" y="878382"/>
                </a:cubicBezTo>
                <a:cubicBezTo>
                  <a:pt x="4844138" y="878382"/>
                  <a:pt x="4844263" y="878258"/>
                  <a:pt x="4844263" y="878071"/>
                </a:cubicBezTo>
                <a:cubicBezTo>
                  <a:pt x="4844263" y="877947"/>
                  <a:pt x="4844324" y="877823"/>
                  <a:pt x="4844387" y="877698"/>
                </a:cubicBezTo>
                <a:cubicBezTo>
                  <a:pt x="4845568" y="877698"/>
                  <a:pt x="4846003" y="876828"/>
                  <a:pt x="4846998" y="876579"/>
                </a:cubicBezTo>
                <a:cubicBezTo>
                  <a:pt x="4853216" y="879315"/>
                  <a:pt x="4860739" y="877512"/>
                  <a:pt x="4867082" y="880496"/>
                </a:cubicBezTo>
                <a:cubicBezTo>
                  <a:pt x="4868636" y="880434"/>
                  <a:pt x="4869382" y="879501"/>
                  <a:pt x="4870999" y="879377"/>
                </a:cubicBezTo>
                <a:cubicBezTo>
                  <a:pt x="4872367" y="880621"/>
                  <a:pt x="4873735" y="881864"/>
                  <a:pt x="4875475" y="882735"/>
                </a:cubicBezTo>
                <a:cubicBezTo>
                  <a:pt x="4881569" y="884040"/>
                  <a:pt x="4887725" y="883792"/>
                  <a:pt x="4891082" y="886652"/>
                </a:cubicBezTo>
                <a:cubicBezTo>
                  <a:pt x="4901092" y="888828"/>
                  <a:pt x="4905818" y="888331"/>
                  <a:pt x="4915082" y="888331"/>
                </a:cubicBezTo>
                <a:cubicBezTo>
                  <a:pt x="4918068" y="889699"/>
                  <a:pt x="4920430" y="891626"/>
                  <a:pt x="4924596" y="891688"/>
                </a:cubicBezTo>
                <a:cubicBezTo>
                  <a:pt x="4926337" y="892123"/>
                  <a:pt x="4925280" y="889761"/>
                  <a:pt x="4927394" y="890569"/>
                </a:cubicBezTo>
                <a:cubicBezTo>
                  <a:pt x="4930938" y="891813"/>
                  <a:pt x="4931995" y="890134"/>
                  <a:pt x="4935229" y="891688"/>
                </a:cubicBezTo>
                <a:lnTo>
                  <a:pt x="4935352" y="891688"/>
                </a:lnTo>
                <a:cubicBezTo>
                  <a:pt x="4935290" y="892186"/>
                  <a:pt x="4935290" y="892807"/>
                  <a:pt x="4935352" y="893367"/>
                </a:cubicBezTo>
                <a:lnTo>
                  <a:pt x="4935229" y="893367"/>
                </a:lnTo>
                <a:cubicBezTo>
                  <a:pt x="4935229" y="893367"/>
                  <a:pt x="4935229" y="894424"/>
                  <a:pt x="4935229" y="894424"/>
                </a:cubicBezTo>
                <a:cubicBezTo>
                  <a:pt x="4934420" y="894424"/>
                  <a:pt x="4933985" y="894735"/>
                  <a:pt x="4933550" y="894984"/>
                </a:cubicBezTo>
                <a:cubicBezTo>
                  <a:pt x="4933363" y="894984"/>
                  <a:pt x="4933114" y="894921"/>
                  <a:pt x="4933052" y="894859"/>
                </a:cubicBezTo>
                <a:cubicBezTo>
                  <a:pt x="4932804" y="894673"/>
                  <a:pt x="4932492" y="894735"/>
                  <a:pt x="4932306" y="894984"/>
                </a:cubicBezTo>
                <a:cubicBezTo>
                  <a:pt x="4932120" y="895232"/>
                  <a:pt x="4932181" y="895543"/>
                  <a:pt x="4932430" y="895730"/>
                </a:cubicBezTo>
                <a:cubicBezTo>
                  <a:pt x="4932741" y="895978"/>
                  <a:pt x="4933176" y="896041"/>
                  <a:pt x="4933550" y="896103"/>
                </a:cubicBezTo>
                <a:lnTo>
                  <a:pt x="4933550" y="896103"/>
                </a:lnTo>
                <a:cubicBezTo>
                  <a:pt x="4933550" y="896103"/>
                  <a:pt x="4933550" y="896103"/>
                  <a:pt x="4933550" y="896103"/>
                </a:cubicBezTo>
                <a:lnTo>
                  <a:pt x="4933550" y="897782"/>
                </a:lnTo>
                <a:cubicBezTo>
                  <a:pt x="4930192" y="898279"/>
                  <a:pt x="4929383" y="897782"/>
                  <a:pt x="4925715" y="897782"/>
                </a:cubicBezTo>
                <a:lnTo>
                  <a:pt x="4925715" y="897782"/>
                </a:lnTo>
                <a:cubicBezTo>
                  <a:pt x="4920492" y="896662"/>
                  <a:pt x="4915145" y="895978"/>
                  <a:pt x="4909922" y="895357"/>
                </a:cubicBezTo>
                <a:cubicBezTo>
                  <a:pt x="4905010" y="894735"/>
                  <a:pt x="4899849" y="894113"/>
                  <a:pt x="4894875" y="893056"/>
                </a:cubicBezTo>
                <a:cubicBezTo>
                  <a:pt x="4894751" y="893056"/>
                  <a:pt x="4894689" y="893056"/>
                  <a:pt x="4894564" y="893056"/>
                </a:cubicBezTo>
                <a:cubicBezTo>
                  <a:pt x="4889901" y="891999"/>
                  <a:pt x="4885051" y="889823"/>
                  <a:pt x="4879144" y="891502"/>
                </a:cubicBezTo>
                <a:cubicBezTo>
                  <a:pt x="4878461" y="891626"/>
                  <a:pt x="4877776" y="891315"/>
                  <a:pt x="4877030" y="890880"/>
                </a:cubicBezTo>
                <a:cubicBezTo>
                  <a:pt x="4876657" y="890693"/>
                  <a:pt x="4876221" y="890445"/>
                  <a:pt x="4875787" y="890320"/>
                </a:cubicBezTo>
                <a:cubicBezTo>
                  <a:pt x="4875538" y="890258"/>
                  <a:pt x="4875289" y="890320"/>
                  <a:pt x="4875227" y="890631"/>
                </a:cubicBezTo>
                <a:cubicBezTo>
                  <a:pt x="4875165" y="890880"/>
                  <a:pt x="4875227" y="891129"/>
                  <a:pt x="4875538" y="891191"/>
                </a:cubicBezTo>
                <a:cubicBezTo>
                  <a:pt x="4875849" y="891315"/>
                  <a:pt x="4876221" y="891502"/>
                  <a:pt x="4876595" y="891688"/>
                </a:cubicBezTo>
                <a:cubicBezTo>
                  <a:pt x="4877279" y="892061"/>
                  <a:pt x="4878025" y="892496"/>
                  <a:pt x="4878833" y="892496"/>
                </a:cubicBezTo>
                <a:cubicBezTo>
                  <a:pt x="4879020" y="892496"/>
                  <a:pt x="4879207" y="892434"/>
                  <a:pt x="4879393" y="892372"/>
                </a:cubicBezTo>
                <a:lnTo>
                  <a:pt x="4879269" y="892683"/>
                </a:lnTo>
                <a:lnTo>
                  <a:pt x="4879642" y="892807"/>
                </a:lnTo>
                <a:cubicBezTo>
                  <a:pt x="4878709" y="893616"/>
                  <a:pt x="4878274" y="894611"/>
                  <a:pt x="4877900" y="895605"/>
                </a:cubicBezTo>
                <a:cubicBezTo>
                  <a:pt x="4877838" y="895792"/>
                  <a:pt x="4877714" y="895978"/>
                  <a:pt x="4877652" y="896227"/>
                </a:cubicBezTo>
                <a:cubicBezTo>
                  <a:pt x="4877528" y="896227"/>
                  <a:pt x="4877465" y="896227"/>
                  <a:pt x="4877341" y="896227"/>
                </a:cubicBezTo>
                <a:cubicBezTo>
                  <a:pt x="4876657" y="896227"/>
                  <a:pt x="4876036" y="896227"/>
                  <a:pt x="4875352" y="896289"/>
                </a:cubicBezTo>
                <a:cubicBezTo>
                  <a:pt x="4874357" y="896414"/>
                  <a:pt x="4873424" y="896476"/>
                  <a:pt x="4872553" y="896227"/>
                </a:cubicBezTo>
                <a:cubicBezTo>
                  <a:pt x="4872056" y="896041"/>
                  <a:pt x="4871497" y="896351"/>
                  <a:pt x="4871310" y="896849"/>
                </a:cubicBezTo>
                <a:cubicBezTo>
                  <a:pt x="4871123" y="897346"/>
                  <a:pt x="4871434" y="897906"/>
                  <a:pt x="4871932" y="898092"/>
                </a:cubicBezTo>
                <a:cubicBezTo>
                  <a:pt x="4872615" y="898279"/>
                  <a:pt x="4873237" y="898403"/>
                  <a:pt x="4873859" y="898403"/>
                </a:cubicBezTo>
                <a:cubicBezTo>
                  <a:pt x="4874419" y="898403"/>
                  <a:pt x="4874978" y="898403"/>
                  <a:pt x="4875538" y="898279"/>
                </a:cubicBezTo>
                <a:cubicBezTo>
                  <a:pt x="4876160" y="898279"/>
                  <a:pt x="4876719" y="898155"/>
                  <a:pt x="4877279" y="898217"/>
                </a:cubicBezTo>
                <a:cubicBezTo>
                  <a:pt x="4877279" y="898217"/>
                  <a:pt x="4877403" y="898217"/>
                  <a:pt x="4877403" y="898217"/>
                </a:cubicBezTo>
                <a:lnTo>
                  <a:pt x="4877838" y="898217"/>
                </a:lnTo>
                <a:cubicBezTo>
                  <a:pt x="4880263" y="898776"/>
                  <a:pt x="4882501" y="899212"/>
                  <a:pt x="4884802" y="899771"/>
                </a:cubicBezTo>
                <a:cubicBezTo>
                  <a:pt x="4884864" y="899771"/>
                  <a:pt x="4884989" y="899771"/>
                  <a:pt x="4885051" y="899771"/>
                </a:cubicBezTo>
                <a:cubicBezTo>
                  <a:pt x="4888657" y="901388"/>
                  <a:pt x="4892326" y="900828"/>
                  <a:pt x="4895932" y="901077"/>
                </a:cubicBezTo>
                <a:cubicBezTo>
                  <a:pt x="4895683" y="897782"/>
                  <a:pt x="4892761" y="897160"/>
                  <a:pt x="4891455" y="894921"/>
                </a:cubicBezTo>
                <a:lnTo>
                  <a:pt x="4894813" y="894921"/>
                </a:lnTo>
                <a:lnTo>
                  <a:pt x="4894813" y="894921"/>
                </a:lnTo>
                <a:cubicBezTo>
                  <a:pt x="4899725" y="895916"/>
                  <a:pt x="4904699" y="896538"/>
                  <a:pt x="4909549" y="897160"/>
                </a:cubicBezTo>
                <a:cubicBezTo>
                  <a:pt x="4914647" y="897782"/>
                  <a:pt x="4919932" y="898465"/>
                  <a:pt x="4925094" y="899585"/>
                </a:cubicBezTo>
                <a:cubicBezTo>
                  <a:pt x="4925342" y="900206"/>
                  <a:pt x="4926399" y="899958"/>
                  <a:pt x="4926088" y="901077"/>
                </a:cubicBezTo>
                <a:lnTo>
                  <a:pt x="4921052" y="901077"/>
                </a:lnTo>
                <a:cubicBezTo>
                  <a:pt x="4919497" y="901574"/>
                  <a:pt x="4922731" y="902383"/>
                  <a:pt x="4921052" y="903315"/>
                </a:cubicBezTo>
                <a:lnTo>
                  <a:pt x="4921052" y="903315"/>
                </a:lnTo>
                <a:cubicBezTo>
                  <a:pt x="4919249" y="903751"/>
                  <a:pt x="4917445" y="903440"/>
                  <a:pt x="4915394" y="902818"/>
                </a:cubicBezTo>
                <a:lnTo>
                  <a:pt x="4915394" y="902818"/>
                </a:lnTo>
                <a:cubicBezTo>
                  <a:pt x="4913964" y="901450"/>
                  <a:pt x="4908367" y="899522"/>
                  <a:pt x="4908119" y="903315"/>
                </a:cubicBezTo>
                <a:cubicBezTo>
                  <a:pt x="4910419" y="903440"/>
                  <a:pt x="4913342" y="905181"/>
                  <a:pt x="4914834" y="904435"/>
                </a:cubicBezTo>
                <a:lnTo>
                  <a:pt x="4914834" y="904310"/>
                </a:lnTo>
                <a:cubicBezTo>
                  <a:pt x="4916264" y="904745"/>
                  <a:pt x="4917819" y="905119"/>
                  <a:pt x="4919435" y="905119"/>
                </a:cubicBezTo>
                <a:cubicBezTo>
                  <a:pt x="4919932" y="905119"/>
                  <a:pt x="4920492" y="905056"/>
                  <a:pt x="4921052" y="904932"/>
                </a:cubicBezTo>
                <a:cubicBezTo>
                  <a:pt x="4922420" y="906238"/>
                  <a:pt x="4925902" y="905927"/>
                  <a:pt x="4927145" y="906611"/>
                </a:cubicBezTo>
                <a:cubicBezTo>
                  <a:pt x="4927145" y="907730"/>
                  <a:pt x="4925591" y="907357"/>
                  <a:pt x="4926026" y="908849"/>
                </a:cubicBezTo>
                <a:cubicBezTo>
                  <a:pt x="4928140" y="909595"/>
                  <a:pt x="4929570" y="908227"/>
                  <a:pt x="4930503" y="910528"/>
                </a:cubicBezTo>
                <a:cubicBezTo>
                  <a:pt x="4930067" y="910652"/>
                  <a:pt x="4929508" y="910590"/>
                  <a:pt x="4929383" y="911025"/>
                </a:cubicBezTo>
                <a:cubicBezTo>
                  <a:pt x="4928949" y="911087"/>
                  <a:pt x="4928451" y="911087"/>
                  <a:pt x="4927954" y="911087"/>
                </a:cubicBezTo>
                <a:cubicBezTo>
                  <a:pt x="4927580" y="911087"/>
                  <a:pt x="4927207" y="911087"/>
                  <a:pt x="4926834" y="911087"/>
                </a:cubicBezTo>
                <a:cubicBezTo>
                  <a:pt x="4926337" y="911087"/>
                  <a:pt x="4925963" y="911523"/>
                  <a:pt x="4926026" y="911958"/>
                </a:cubicBezTo>
                <a:cubicBezTo>
                  <a:pt x="4926026" y="912455"/>
                  <a:pt x="4926461" y="912766"/>
                  <a:pt x="4926958" y="912766"/>
                </a:cubicBezTo>
                <a:cubicBezTo>
                  <a:pt x="4927270" y="912766"/>
                  <a:pt x="4927642" y="912766"/>
                  <a:pt x="4927954" y="912766"/>
                </a:cubicBezTo>
                <a:cubicBezTo>
                  <a:pt x="4928202" y="912766"/>
                  <a:pt x="4928388" y="912766"/>
                  <a:pt x="4928637" y="912766"/>
                </a:cubicBezTo>
                <a:cubicBezTo>
                  <a:pt x="4929072" y="912766"/>
                  <a:pt x="4929570" y="912766"/>
                  <a:pt x="4930005" y="912642"/>
                </a:cubicBezTo>
                <a:lnTo>
                  <a:pt x="4930005" y="912642"/>
                </a:lnTo>
                <a:cubicBezTo>
                  <a:pt x="4932866" y="913575"/>
                  <a:pt x="4935975" y="911771"/>
                  <a:pt x="4938959" y="912704"/>
                </a:cubicBezTo>
                <a:cubicBezTo>
                  <a:pt x="4940576" y="909720"/>
                  <a:pt x="4944057" y="908538"/>
                  <a:pt x="4946793" y="906549"/>
                </a:cubicBezTo>
                <a:cubicBezTo>
                  <a:pt x="4945363" y="906362"/>
                  <a:pt x="4943249" y="905616"/>
                  <a:pt x="4944555" y="904310"/>
                </a:cubicBezTo>
                <a:cubicBezTo>
                  <a:pt x="4948223" y="902818"/>
                  <a:pt x="4951395" y="905865"/>
                  <a:pt x="4954628" y="903751"/>
                </a:cubicBezTo>
                <a:lnTo>
                  <a:pt x="4954628" y="903751"/>
                </a:lnTo>
                <a:cubicBezTo>
                  <a:pt x="4954628" y="903751"/>
                  <a:pt x="4954689" y="903751"/>
                  <a:pt x="4954689" y="903751"/>
                </a:cubicBezTo>
                <a:cubicBezTo>
                  <a:pt x="4954876" y="903751"/>
                  <a:pt x="4955063" y="903813"/>
                  <a:pt x="4955249" y="903875"/>
                </a:cubicBezTo>
                <a:cubicBezTo>
                  <a:pt x="4955809" y="904745"/>
                  <a:pt x="4957177" y="904808"/>
                  <a:pt x="4957426" y="905989"/>
                </a:cubicBezTo>
                <a:lnTo>
                  <a:pt x="4957426" y="906300"/>
                </a:lnTo>
                <a:cubicBezTo>
                  <a:pt x="4957239" y="906735"/>
                  <a:pt x="4957177" y="907170"/>
                  <a:pt x="4957052" y="907481"/>
                </a:cubicBezTo>
                <a:cubicBezTo>
                  <a:pt x="4955747" y="908041"/>
                  <a:pt x="4954379" y="907916"/>
                  <a:pt x="4952887" y="907792"/>
                </a:cubicBezTo>
                <a:cubicBezTo>
                  <a:pt x="4952078" y="907730"/>
                  <a:pt x="4951270" y="907668"/>
                  <a:pt x="4950462" y="907668"/>
                </a:cubicBezTo>
                <a:cubicBezTo>
                  <a:pt x="4949965" y="907668"/>
                  <a:pt x="4949653" y="908103"/>
                  <a:pt x="4949653" y="908538"/>
                </a:cubicBezTo>
                <a:cubicBezTo>
                  <a:pt x="4949653" y="908973"/>
                  <a:pt x="4950026" y="909347"/>
                  <a:pt x="4950524" y="909347"/>
                </a:cubicBezTo>
                <a:lnTo>
                  <a:pt x="4950524" y="909347"/>
                </a:lnTo>
                <a:cubicBezTo>
                  <a:pt x="4951270" y="909347"/>
                  <a:pt x="4952016" y="909347"/>
                  <a:pt x="4952762" y="909471"/>
                </a:cubicBezTo>
                <a:cubicBezTo>
                  <a:pt x="4953446" y="909471"/>
                  <a:pt x="4954130" y="909595"/>
                  <a:pt x="4954752" y="909595"/>
                </a:cubicBezTo>
                <a:cubicBezTo>
                  <a:pt x="4955747" y="909595"/>
                  <a:pt x="4956804" y="909471"/>
                  <a:pt x="4957798" y="908973"/>
                </a:cubicBezTo>
                <a:cubicBezTo>
                  <a:pt x="4957798" y="908973"/>
                  <a:pt x="4957798" y="908973"/>
                  <a:pt x="4957798" y="908973"/>
                </a:cubicBezTo>
                <a:cubicBezTo>
                  <a:pt x="4957798" y="908973"/>
                  <a:pt x="4957798" y="908973"/>
                  <a:pt x="4957798" y="908973"/>
                </a:cubicBezTo>
                <a:cubicBezTo>
                  <a:pt x="4958483" y="909409"/>
                  <a:pt x="4959167" y="909533"/>
                  <a:pt x="4959851" y="909533"/>
                </a:cubicBezTo>
                <a:cubicBezTo>
                  <a:pt x="4960223" y="909533"/>
                  <a:pt x="4960597" y="909533"/>
                  <a:pt x="4960969" y="909471"/>
                </a:cubicBezTo>
                <a:cubicBezTo>
                  <a:pt x="4961281" y="909471"/>
                  <a:pt x="4961592" y="909471"/>
                  <a:pt x="4961902" y="909471"/>
                </a:cubicBezTo>
                <a:cubicBezTo>
                  <a:pt x="4962835" y="911150"/>
                  <a:pt x="4966628" y="910777"/>
                  <a:pt x="4966317" y="908290"/>
                </a:cubicBezTo>
                <a:cubicBezTo>
                  <a:pt x="4964389" y="908725"/>
                  <a:pt x="4964203" y="907481"/>
                  <a:pt x="4962400" y="907730"/>
                </a:cubicBezTo>
                <a:lnTo>
                  <a:pt x="4962400" y="907979"/>
                </a:lnTo>
                <a:cubicBezTo>
                  <a:pt x="4961902" y="907979"/>
                  <a:pt x="4961343" y="907979"/>
                  <a:pt x="4960846" y="907979"/>
                </a:cubicBezTo>
                <a:cubicBezTo>
                  <a:pt x="4960037" y="908041"/>
                  <a:pt x="4959415" y="908103"/>
                  <a:pt x="4958856" y="907854"/>
                </a:cubicBezTo>
                <a:cubicBezTo>
                  <a:pt x="4958980" y="907481"/>
                  <a:pt x="4959042" y="907170"/>
                  <a:pt x="4959167" y="906735"/>
                </a:cubicBezTo>
                <a:lnTo>
                  <a:pt x="4959167" y="906735"/>
                </a:lnTo>
                <a:cubicBezTo>
                  <a:pt x="4960348" y="907792"/>
                  <a:pt x="4960597" y="905740"/>
                  <a:pt x="4961840" y="905492"/>
                </a:cubicBezTo>
                <a:cubicBezTo>
                  <a:pt x="4963457" y="907606"/>
                  <a:pt x="4966317" y="905678"/>
                  <a:pt x="4968431" y="904994"/>
                </a:cubicBezTo>
                <a:cubicBezTo>
                  <a:pt x="4971788" y="905802"/>
                  <a:pt x="4975270" y="906611"/>
                  <a:pt x="4978876" y="906735"/>
                </a:cubicBezTo>
                <a:cubicBezTo>
                  <a:pt x="4980618" y="907668"/>
                  <a:pt x="4982608" y="906922"/>
                  <a:pt x="4984224" y="907170"/>
                </a:cubicBezTo>
                <a:cubicBezTo>
                  <a:pt x="4992743" y="908290"/>
                  <a:pt x="4999022" y="911398"/>
                  <a:pt x="5006546" y="909409"/>
                </a:cubicBezTo>
                <a:lnTo>
                  <a:pt x="5006546" y="909284"/>
                </a:lnTo>
                <a:cubicBezTo>
                  <a:pt x="5006546" y="909284"/>
                  <a:pt x="5007602" y="909409"/>
                  <a:pt x="5007602" y="909409"/>
                </a:cubicBezTo>
                <a:cubicBezTo>
                  <a:pt x="5019044" y="910652"/>
                  <a:pt x="5030857" y="911958"/>
                  <a:pt x="5042546" y="911958"/>
                </a:cubicBezTo>
                <a:cubicBezTo>
                  <a:pt x="5042919" y="911958"/>
                  <a:pt x="5043292" y="911958"/>
                  <a:pt x="5043666" y="911958"/>
                </a:cubicBezTo>
                <a:cubicBezTo>
                  <a:pt x="5044163" y="911958"/>
                  <a:pt x="5044536" y="911585"/>
                  <a:pt x="5044536" y="911087"/>
                </a:cubicBezTo>
                <a:cubicBezTo>
                  <a:pt x="5044536" y="910590"/>
                  <a:pt x="5044163" y="910217"/>
                  <a:pt x="5043666" y="910217"/>
                </a:cubicBezTo>
                <a:lnTo>
                  <a:pt x="5043666" y="910217"/>
                </a:lnTo>
                <a:cubicBezTo>
                  <a:pt x="5031727" y="910279"/>
                  <a:pt x="5019541" y="908973"/>
                  <a:pt x="5007789" y="907668"/>
                </a:cubicBezTo>
                <a:lnTo>
                  <a:pt x="5006359" y="907543"/>
                </a:lnTo>
                <a:cubicBezTo>
                  <a:pt x="5006359" y="907543"/>
                  <a:pt x="5006235" y="907543"/>
                  <a:pt x="5006172" y="907543"/>
                </a:cubicBezTo>
                <a:cubicBezTo>
                  <a:pt x="4996473" y="905740"/>
                  <a:pt x="4989323" y="905554"/>
                  <a:pt x="4979188" y="904932"/>
                </a:cubicBezTo>
                <a:lnTo>
                  <a:pt x="4979188" y="905119"/>
                </a:lnTo>
                <a:cubicBezTo>
                  <a:pt x="4975644" y="905056"/>
                  <a:pt x="4972037" y="904186"/>
                  <a:pt x="4968618" y="903315"/>
                </a:cubicBezTo>
                <a:lnTo>
                  <a:pt x="4968556" y="903315"/>
                </a:lnTo>
                <a:cubicBezTo>
                  <a:pt x="4968556" y="903315"/>
                  <a:pt x="4968556" y="903253"/>
                  <a:pt x="4968556" y="903253"/>
                </a:cubicBezTo>
                <a:cubicBezTo>
                  <a:pt x="4963706" y="901823"/>
                  <a:pt x="4959167" y="903067"/>
                  <a:pt x="4955684" y="902134"/>
                </a:cubicBezTo>
                <a:lnTo>
                  <a:pt x="4955684" y="902134"/>
                </a:lnTo>
                <a:cubicBezTo>
                  <a:pt x="4955684" y="902134"/>
                  <a:pt x="4955249" y="902134"/>
                  <a:pt x="4955001" y="902072"/>
                </a:cubicBezTo>
                <a:lnTo>
                  <a:pt x="4955001" y="902072"/>
                </a:lnTo>
                <a:cubicBezTo>
                  <a:pt x="4950773" y="900082"/>
                  <a:pt x="4943436" y="900828"/>
                  <a:pt x="4940078" y="898217"/>
                </a:cubicBezTo>
                <a:cubicBezTo>
                  <a:pt x="4941757" y="897719"/>
                  <a:pt x="4941570" y="895294"/>
                  <a:pt x="4942876" y="894300"/>
                </a:cubicBezTo>
                <a:cubicBezTo>
                  <a:pt x="4945549" y="895170"/>
                  <a:pt x="4945985" y="894300"/>
                  <a:pt x="4948472" y="893180"/>
                </a:cubicBezTo>
                <a:cubicBezTo>
                  <a:pt x="4952576" y="894735"/>
                  <a:pt x="4956991" y="893740"/>
                  <a:pt x="4961343" y="894859"/>
                </a:cubicBezTo>
                <a:cubicBezTo>
                  <a:pt x="4964701" y="895792"/>
                  <a:pt x="4967623" y="898465"/>
                  <a:pt x="4971975" y="898217"/>
                </a:cubicBezTo>
                <a:lnTo>
                  <a:pt x="4972286" y="898092"/>
                </a:lnTo>
                <a:cubicBezTo>
                  <a:pt x="4972286" y="898092"/>
                  <a:pt x="4971975" y="898528"/>
                  <a:pt x="4971850" y="898714"/>
                </a:cubicBezTo>
                <a:cubicBezTo>
                  <a:pt x="4971602" y="899087"/>
                  <a:pt x="4971415" y="899398"/>
                  <a:pt x="4971167" y="899647"/>
                </a:cubicBezTo>
                <a:cubicBezTo>
                  <a:pt x="4971042" y="899771"/>
                  <a:pt x="4971042" y="900020"/>
                  <a:pt x="4971167" y="900144"/>
                </a:cubicBezTo>
                <a:cubicBezTo>
                  <a:pt x="4971229" y="900206"/>
                  <a:pt x="4971353" y="900269"/>
                  <a:pt x="4971415" y="900269"/>
                </a:cubicBezTo>
                <a:cubicBezTo>
                  <a:pt x="4971478" y="900269"/>
                  <a:pt x="4971602" y="900269"/>
                  <a:pt x="4971664" y="900144"/>
                </a:cubicBezTo>
                <a:cubicBezTo>
                  <a:pt x="4971975" y="899833"/>
                  <a:pt x="4972224" y="899460"/>
                  <a:pt x="4972473" y="899087"/>
                </a:cubicBezTo>
                <a:cubicBezTo>
                  <a:pt x="4972535" y="898963"/>
                  <a:pt x="4972659" y="898839"/>
                  <a:pt x="4972721" y="898714"/>
                </a:cubicBezTo>
                <a:cubicBezTo>
                  <a:pt x="4974338" y="897906"/>
                  <a:pt x="4975084" y="899274"/>
                  <a:pt x="4976451" y="898217"/>
                </a:cubicBezTo>
                <a:cubicBezTo>
                  <a:pt x="4977571" y="898403"/>
                  <a:pt x="4977571" y="899771"/>
                  <a:pt x="4978690" y="899896"/>
                </a:cubicBezTo>
                <a:cubicBezTo>
                  <a:pt x="4981862" y="897906"/>
                  <a:pt x="4985343" y="902072"/>
                  <a:pt x="4988763" y="901015"/>
                </a:cubicBezTo>
                <a:cubicBezTo>
                  <a:pt x="4990193" y="902631"/>
                  <a:pt x="4993489" y="904621"/>
                  <a:pt x="4995789" y="903875"/>
                </a:cubicBezTo>
                <a:cubicBezTo>
                  <a:pt x="4996721" y="904124"/>
                  <a:pt x="4997592" y="904310"/>
                  <a:pt x="4998525" y="904497"/>
                </a:cubicBezTo>
                <a:lnTo>
                  <a:pt x="4998898" y="904497"/>
                </a:lnTo>
                <a:cubicBezTo>
                  <a:pt x="4999582" y="904932"/>
                  <a:pt x="5000328" y="905056"/>
                  <a:pt x="5001012" y="905056"/>
                </a:cubicBezTo>
                <a:cubicBezTo>
                  <a:pt x="5001385" y="905056"/>
                  <a:pt x="5001820" y="905056"/>
                  <a:pt x="5002193" y="905056"/>
                </a:cubicBezTo>
                <a:cubicBezTo>
                  <a:pt x="5002442" y="905056"/>
                  <a:pt x="5002753" y="905056"/>
                  <a:pt x="5003001" y="905056"/>
                </a:cubicBezTo>
                <a:lnTo>
                  <a:pt x="5003437" y="905056"/>
                </a:lnTo>
                <a:cubicBezTo>
                  <a:pt x="5003437" y="905056"/>
                  <a:pt x="5003685" y="904683"/>
                  <a:pt x="5003685" y="904683"/>
                </a:cubicBezTo>
                <a:cubicBezTo>
                  <a:pt x="5003996" y="904248"/>
                  <a:pt x="5004059" y="903626"/>
                  <a:pt x="5004121" y="903129"/>
                </a:cubicBezTo>
                <a:lnTo>
                  <a:pt x="5004121" y="902880"/>
                </a:lnTo>
                <a:cubicBezTo>
                  <a:pt x="5009281" y="904124"/>
                  <a:pt x="5012764" y="901512"/>
                  <a:pt x="5016183" y="901139"/>
                </a:cubicBezTo>
                <a:cubicBezTo>
                  <a:pt x="5019727" y="900766"/>
                  <a:pt x="5024328" y="903067"/>
                  <a:pt x="5026816" y="903378"/>
                </a:cubicBezTo>
                <a:cubicBezTo>
                  <a:pt x="5029241" y="903751"/>
                  <a:pt x="5031168" y="903004"/>
                  <a:pt x="5032971" y="903378"/>
                </a:cubicBezTo>
                <a:cubicBezTo>
                  <a:pt x="5035644" y="903999"/>
                  <a:pt x="5037323" y="904870"/>
                  <a:pt x="5039686" y="903937"/>
                </a:cubicBezTo>
                <a:cubicBezTo>
                  <a:pt x="5042111" y="905678"/>
                  <a:pt x="5047023" y="905119"/>
                  <a:pt x="5049199" y="905616"/>
                </a:cubicBezTo>
                <a:cubicBezTo>
                  <a:pt x="5050008" y="904932"/>
                  <a:pt x="5052868" y="903440"/>
                  <a:pt x="5053676" y="904497"/>
                </a:cubicBezTo>
                <a:cubicBezTo>
                  <a:pt x="5053614" y="905305"/>
                  <a:pt x="5053925" y="905740"/>
                  <a:pt x="5054235" y="906176"/>
                </a:cubicBezTo>
                <a:lnTo>
                  <a:pt x="5054360" y="906176"/>
                </a:lnTo>
                <a:cubicBezTo>
                  <a:pt x="5054360" y="906176"/>
                  <a:pt x="5054298" y="906238"/>
                  <a:pt x="5054235" y="906300"/>
                </a:cubicBezTo>
                <a:cubicBezTo>
                  <a:pt x="5054112" y="906486"/>
                  <a:pt x="5053987" y="906611"/>
                  <a:pt x="5053801" y="906735"/>
                </a:cubicBezTo>
                <a:cubicBezTo>
                  <a:pt x="5053614" y="906797"/>
                  <a:pt x="5053552" y="907046"/>
                  <a:pt x="5053614" y="907170"/>
                </a:cubicBezTo>
                <a:cubicBezTo>
                  <a:pt x="5053676" y="907295"/>
                  <a:pt x="5053801" y="907357"/>
                  <a:pt x="5053925" y="907357"/>
                </a:cubicBezTo>
                <a:cubicBezTo>
                  <a:pt x="5053925" y="907357"/>
                  <a:pt x="5054049" y="907357"/>
                  <a:pt x="5054049" y="907357"/>
                </a:cubicBezTo>
                <a:cubicBezTo>
                  <a:pt x="5054360" y="907170"/>
                  <a:pt x="5054547" y="906984"/>
                  <a:pt x="5054733" y="906735"/>
                </a:cubicBezTo>
                <a:cubicBezTo>
                  <a:pt x="5054733" y="906735"/>
                  <a:pt x="5054733" y="906735"/>
                  <a:pt x="5054733" y="906735"/>
                </a:cubicBezTo>
                <a:lnTo>
                  <a:pt x="5054733" y="906735"/>
                </a:lnTo>
                <a:cubicBezTo>
                  <a:pt x="5054733" y="906735"/>
                  <a:pt x="5056909" y="905367"/>
                  <a:pt x="5056972" y="906735"/>
                </a:cubicBezTo>
                <a:cubicBezTo>
                  <a:pt x="5056163" y="907046"/>
                  <a:pt x="5055604" y="907606"/>
                  <a:pt x="5055293" y="908414"/>
                </a:cubicBezTo>
                <a:cubicBezTo>
                  <a:pt x="5057221" y="907419"/>
                  <a:pt x="5058215" y="908290"/>
                  <a:pt x="5058090" y="910652"/>
                </a:cubicBezTo>
                <a:cubicBezTo>
                  <a:pt x="5057531" y="911896"/>
                  <a:pt x="5054360" y="910528"/>
                  <a:pt x="5053676" y="911709"/>
                </a:cubicBezTo>
                <a:cubicBezTo>
                  <a:pt x="5052371" y="911834"/>
                  <a:pt x="5051064" y="911585"/>
                  <a:pt x="5050070" y="911087"/>
                </a:cubicBezTo>
                <a:cubicBezTo>
                  <a:pt x="5049697" y="910901"/>
                  <a:pt x="5049137" y="911025"/>
                  <a:pt x="5048951" y="911398"/>
                </a:cubicBezTo>
                <a:cubicBezTo>
                  <a:pt x="5048702" y="911834"/>
                  <a:pt x="5048888" y="912331"/>
                  <a:pt x="5049262" y="912518"/>
                </a:cubicBezTo>
                <a:cubicBezTo>
                  <a:pt x="5050318" y="913077"/>
                  <a:pt x="5051687" y="913388"/>
                  <a:pt x="5053054" y="913388"/>
                </a:cubicBezTo>
                <a:cubicBezTo>
                  <a:pt x="5053427" y="913388"/>
                  <a:pt x="5053801" y="913388"/>
                  <a:pt x="5054173" y="913326"/>
                </a:cubicBezTo>
                <a:lnTo>
                  <a:pt x="5054173" y="913450"/>
                </a:lnTo>
                <a:cubicBezTo>
                  <a:pt x="5057531" y="914196"/>
                  <a:pt x="5060702" y="913450"/>
                  <a:pt x="5063065" y="915129"/>
                </a:cubicBezTo>
                <a:cubicBezTo>
                  <a:pt x="5060640" y="916932"/>
                  <a:pt x="5058153" y="915751"/>
                  <a:pt x="5055230" y="917367"/>
                </a:cubicBezTo>
                <a:lnTo>
                  <a:pt x="5055230" y="917367"/>
                </a:lnTo>
                <a:cubicBezTo>
                  <a:pt x="5054671" y="917367"/>
                  <a:pt x="5054173" y="917243"/>
                  <a:pt x="5053676" y="917243"/>
                </a:cubicBezTo>
                <a:cubicBezTo>
                  <a:pt x="5053241" y="917243"/>
                  <a:pt x="5052805" y="917243"/>
                  <a:pt x="5052371" y="917119"/>
                </a:cubicBezTo>
                <a:cubicBezTo>
                  <a:pt x="5052246" y="917119"/>
                  <a:pt x="5052122" y="917119"/>
                  <a:pt x="5052059" y="917119"/>
                </a:cubicBezTo>
                <a:cubicBezTo>
                  <a:pt x="5050692" y="916497"/>
                  <a:pt x="5050132" y="915005"/>
                  <a:pt x="5048516" y="914632"/>
                </a:cubicBezTo>
                <a:cubicBezTo>
                  <a:pt x="5045966" y="916310"/>
                  <a:pt x="5042298" y="916310"/>
                  <a:pt x="5039189" y="916310"/>
                </a:cubicBezTo>
                <a:cubicBezTo>
                  <a:pt x="5039127" y="916310"/>
                  <a:pt x="5039065" y="916248"/>
                  <a:pt x="5039002" y="916186"/>
                </a:cubicBezTo>
                <a:cubicBezTo>
                  <a:pt x="5034774" y="915316"/>
                  <a:pt x="5030422" y="915067"/>
                  <a:pt x="5026132" y="914880"/>
                </a:cubicBezTo>
                <a:cubicBezTo>
                  <a:pt x="5022277" y="914694"/>
                  <a:pt x="5018235" y="914445"/>
                  <a:pt x="5014380" y="913761"/>
                </a:cubicBezTo>
                <a:cubicBezTo>
                  <a:pt x="5013758" y="913637"/>
                  <a:pt x="5013198" y="914072"/>
                  <a:pt x="5013074" y="914694"/>
                </a:cubicBezTo>
                <a:cubicBezTo>
                  <a:pt x="5012950" y="915316"/>
                  <a:pt x="5013385" y="915875"/>
                  <a:pt x="5014007" y="916000"/>
                </a:cubicBezTo>
                <a:cubicBezTo>
                  <a:pt x="5017986" y="916746"/>
                  <a:pt x="5022090" y="916932"/>
                  <a:pt x="5026007" y="917119"/>
                </a:cubicBezTo>
                <a:cubicBezTo>
                  <a:pt x="5030173" y="917367"/>
                  <a:pt x="5034463" y="917554"/>
                  <a:pt x="5038505" y="918424"/>
                </a:cubicBezTo>
                <a:cubicBezTo>
                  <a:pt x="5038567" y="918424"/>
                  <a:pt x="5038691" y="918424"/>
                  <a:pt x="5038753" y="918424"/>
                </a:cubicBezTo>
                <a:cubicBezTo>
                  <a:pt x="5039002" y="918424"/>
                  <a:pt x="5039189" y="918300"/>
                  <a:pt x="5039376" y="918238"/>
                </a:cubicBezTo>
                <a:cubicBezTo>
                  <a:pt x="5043852" y="919171"/>
                  <a:pt x="5047894" y="919357"/>
                  <a:pt x="5052433" y="919046"/>
                </a:cubicBezTo>
                <a:lnTo>
                  <a:pt x="5052433" y="919046"/>
                </a:lnTo>
                <a:cubicBezTo>
                  <a:pt x="5052868" y="919046"/>
                  <a:pt x="5053241" y="919046"/>
                  <a:pt x="5053676" y="919046"/>
                </a:cubicBezTo>
                <a:cubicBezTo>
                  <a:pt x="5054235" y="919046"/>
                  <a:pt x="5054796" y="919046"/>
                  <a:pt x="5055230" y="919233"/>
                </a:cubicBezTo>
                <a:cubicBezTo>
                  <a:pt x="5055355" y="919233"/>
                  <a:pt x="5055417" y="919233"/>
                  <a:pt x="5055542" y="919233"/>
                </a:cubicBezTo>
                <a:cubicBezTo>
                  <a:pt x="5055666" y="919233"/>
                  <a:pt x="5055728" y="919233"/>
                  <a:pt x="5055790" y="919171"/>
                </a:cubicBezTo>
                <a:cubicBezTo>
                  <a:pt x="5070153" y="922528"/>
                  <a:pt x="5084268" y="920041"/>
                  <a:pt x="5097697" y="922839"/>
                </a:cubicBezTo>
                <a:cubicBezTo>
                  <a:pt x="5109885" y="920912"/>
                  <a:pt x="5121947" y="922279"/>
                  <a:pt x="5132890" y="919481"/>
                </a:cubicBezTo>
                <a:cubicBezTo>
                  <a:pt x="5138237" y="912145"/>
                  <a:pt x="5139046" y="900393"/>
                  <a:pt x="5143523" y="892123"/>
                </a:cubicBezTo>
                <a:cubicBezTo>
                  <a:pt x="5143896" y="890445"/>
                  <a:pt x="5142963" y="890134"/>
                  <a:pt x="5142963" y="888766"/>
                </a:cubicBezTo>
                <a:cubicBezTo>
                  <a:pt x="5143958" y="888268"/>
                  <a:pt x="5144579" y="887460"/>
                  <a:pt x="5145761" y="887087"/>
                </a:cubicBezTo>
                <a:cubicBezTo>
                  <a:pt x="5145015" y="882486"/>
                  <a:pt x="5148434" y="881926"/>
                  <a:pt x="5147439" y="877014"/>
                </a:cubicBezTo>
                <a:cubicBezTo>
                  <a:pt x="5150487" y="873905"/>
                  <a:pt x="5152227" y="869926"/>
                  <a:pt x="5151357" y="864206"/>
                </a:cubicBezTo>
                <a:cubicBezTo>
                  <a:pt x="5151668" y="862465"/>
                  <a:pt x="5153035" y="861843"/>
                  <a:pt x="5153596" y="860289"/>
                </a:cubicBezTo>
                <a:cubicBezTo>
                  <a:pt x="5153782" y="851832"/>
                  <a:pt x="5157077" y="844309"/>
                  <a:pt x="5154155" y="834050"/>
                </a:cubicBezTo>
                <a:moveTo>
                  <a:pt x="4351693" y="785800"/>
                </a:moveTo>
                <a:cubicBezTo>
                  <a:pt x="4351693" y="785800"/>
                  <a:pt x="4352501" y="790090"/>
                  <a:pt x="4352501" y="790588"/>
                </a:cubicBezTo>
                <a:cubicBezTo>
                  <a:pt x="4352501" y="791085"/>
                  <a:pt x="4352626" y="793137"/>
                  <a:pt x="4352626" y="794194"/>
                </a:cubicBezTo>
                <a:cubicBezTo>
                  <a:pt x="4352626" y="795251"/>
                  <a:pt x="4352066" y="797054"/>
                  <a:pt x="4351693" y="798484"/>
                </a:cubicBezTo>
                <a:cubicBezTo>
                  <a:pt x="4351320" y="799914"/>
                  <a:pt x="4350947" y="797925"/>
                  <a:pt x="4350947" y="797178"/>
                </a:cubicBezTo>
                <a:cubicBezTo>
                  <a:pt x="4350947" y="796370"/>
                  <a:pt x="4350822" y="793572"/>
                  <a:pt x="4350822" y="791209"/>
                </a:cubicBezTo>
                <a:cubicBezTo>
                  <a:pt x="4350822" y="788847"/>
                  <a:pt x="4351445" y="786173"/>
                  <a:pt x="4351693" y="785800"/>
                </a:cubicBezTo>
                <a:moveTo>
                  <a:pt x="4350947" y="801282"/>
                </a:moveTo>
                <a:cubicBezTo>
                  <a:pt x="4351942" y="801158"/>
                  <a:pt x="4352191" y="801842"/>
                  <a:pt x="4353061" y="801842"/>
                </a:cubicBezTo>
                <a:cubicBezTo>
                  <a:pt x="4353310" y="802899"/>
                  <a:pt x="4353185" y="804080"/>
                  <a:pt x="4352688" y="805199"/>
                </a:cubicBezTo>
                <a:lnTo>
                  <a:pt x="4352688" y="805199"/>
                </a:lnTo>
                <a:cubicBezTo>
                  <a:pt x="4350699" y="807003"/>
                  <a:pt x="4353061" y="810360"/>
                  <a:pt x="4351568" y="813034"/>
                </a:cubicBezTo>
                <a:cubicBezTo>
                  <a:pt x="4348336" y="810609"/>
                  <a:pt x="4350574" y="804889"/>
                  <a:pt x="4351009" y="801282"/>
                </a:cubicBezTo>
                <a:moveTo>
                  <a:pt x="4353185" y="858734"/>
                </a:moveTo>
                <a:cubicBezTo>
                  <a:pt x="4354554" y="859542"/>
                  <a:pt x="4354180" y="860662"/>
                  <a:pt x="4353745" y="862092"/>
                </a:cubicBezTo>
                <a:cubicBezTo>
                  <a:pt x="4352501" y="862029"/>
                  <a:pt x="4353496" y="859729"/>
                  <a:pt x="4353185" y="858734"/>
                </a:cubicBezTo>
                <a:moveTo>
                  <a:pt x="4353185" y="853698"/>
                </a:moveTo>
                <a:cubicBezTo>
                  <a:pt x="4353808" y="851895"/>
                  <a:pt x="4353808" y="855252"/>
                  <a:pt x="4353745" y="855936"/>
                </a:cubicBezTo>
                <a:cubicBezTo>
                  <a:pt x="4353061" y="857739"/>
                  <a:pt x="4353123" y="854444"/>
                  <a:pt x="4353185" y="853698"/>
                </a:cubicBezTo>
                <a:moveTo>
                  <a:pt x="4353745" y="865449"/>
                </a:moveTo>
                <a:cubicBezTo>
                  <a:pt x="4352750" y="865325"/>
                  <a:pt x="4352439" y="864517"/>
                  <a:pt x="4352626" y="863211"/>
                </a:cubicBezTo>
                <a:cubicBezTo>
                  <a:pt x="4354305" y="862651"/>
                  <a:pt x="4353621" y="864454"/>
                  <a:pt x="4353745" y="865449"/>
                </a:cubicBezTo>
                <a:moveTo>
                  <a:pt x="4352999" y="880931"/>
                </a:moveTo>
                <a:cubicBezTo>
                  <a:pt x="4353496" y="882486"/>
                  <a:pt x="4353496" y="884662"/>
                  <a:pt x="4352999" y="886217"/>
                </a:cubicBezTo>
                <a:cubicBezTo>
                  <a:pt x="4352501" y="887771"/>
                  <a:pt x="4352004" y="882486"/>
                  <a:pt x="4352066" y="881802"/>
                </a:cubicBezTo>
                <a:cubicBezTo>
                  <a:pt x="4352191" y="881056"/>
                  <a:pt x="4352501" y="879377"/>
                  <a:pt x="4352999" y="880931"/>
                </a:cubicBezTo>
                <a:moveTo>
                  <a:pt x="4345351" y="714731"/>
                </a:moveTo>
                <a:cubicBezTo>
                  <a:pt x="4345537" y="713674"/>
                  <a:pt x="4346035" y="715104"/>
                  <a:pt x="4345911" y="715850"/>
                </a:cubicBezTo>
                <a:cubicBezTo>
                  <a:pt x="4345724" y="716907"/>
                  <a:pt x="4345227" y="715477"/>
                  <a:pt x="4345351" y="714731"/>
                </a:cubicBezTo>
                <a:moveTo>
                  <a:pt x="4339195" y="840330"/>
                </a:moveTo>
                <a:cubicBezTo>
                  <a:pt x="4341185" y="839832"/>
                  <a:pt x="4339941" y="842568"/>
                  <a:pt x="4340315" y="843687"/>
                </a:cubicBezTo>
                <a:cubicBezTo>
                  <a:pt x="4338885" y="843687"/>
                  <a:pt x="4339195" y="841822"/>
                  <a:pt x="4339195" y="840330"/>
                </a:cubicBezTo>
                <a:moveTo>
                  <a:pt x="4339195" y="854257"/>
                </a:moveTo>
                <a:cubicBezTo>
                  <a:pt x="4338885" y="852454"/>
                  <a:pt x="4339569" y="851708"/>
                  <a:pt x="4339755" y="850340"/>
                </a:cubicBezTo>
                <a:cubicBezTo>
                  <a:pt x="4340564" y="850527"/>
                  <a:pt x="4341061" y="854941"/>
                  <a:pt x="4339195" y="854257"/>
                </a:cubicBezTo>
                <a:moveTo>
                  <a:pt x="4340315" y="835293"/>
                </a:moveTo>
                <a:cubicBezTo>
                  <a:pt x="4339072" y="824661"/>
                  <a:pt x="4340812" y="813407"/>
                  <a:pt x="4341434" y="801780"/>
                </a:cubicBezTo>
                <a:cubicBezTo>
                  <a:pt x="4342926" y="801406"/>
                  <a:pt x="4340999" y="804453"/>
                  <a:pt x="4342553" y="804018"/>
                </a:cubicBezTo>
                <a:cubicBezTo>
                  <a:pt x="4340564" y="815396"/>
                  <a:pt x="4342429" y="824972"/>
                  <a:pt x="4340315" y="835293"/>
                </a:cubicBezTo>
                <a:moveTo>
                  <a:pt x="4342553" y="792888"/>
                </a:moveTo>
                <a:cubicBezTo>
                  <a:pt x="4341123" y="792142"/>
                  <a:pt x="4341496" y="790401"/>
                  <a:pt x="4341994" y="788971"/>
                </a:cubicBezTo>
                <a:cubicBezTo>
                  <a:pt x="4344108" y="788536"/>
                  <a:pt x="4343050" y="792391"/>
                  <a:pt x="4342553" y="792888"/>
                </a:cubicBezTo>
                <a:moveTo>
                  <a:pt x="4342553" y="782318"/>
                </a:moveTo>
                <a:cubicBezTo>
                  <a:pt x="4342304" y="781137"/>
                  <a:pt x="4342926" y="780826"/>
                  <a:pt x="4343112" y="780080"/>
                </a:cubicBezTo>
                <a:cubicBezTo>
                  <a:pt x="4344108" y="779893"/>
                  <a:pt x="4344108" y="783189"/>
                  <a:pt x="4342553" y="782318"/>
                </a:cubicBezTo>
                <a:moveTo>
                  <a:pt x="4344232" y="898403"/>
                </a:moveTo>
                <a:cubicBezTo>
                  <a:pt x="4344419" y="897346"/>
                  <a:pt x="4344916" y="898776"/>
                  <a:pt x="4344791" y="899522"/>
                </a:cubicBezTo>
                <a:cubicBezTo>
                  <a:pt x="4344543" y="900642"/>
                  <a:pt x="4344045" y="899212"/>
                  <a:pt x="4344232" y="898403"/>
                </a:cubicBezTo>
                <a:moveTo>
                  <a:pt x="4344232" y="904497"/>
                </a:moveTo>
                <a:lnTo>
                  <a:pt x="4344232" y="901699"/>
                </a:lnTo>
                <a:cubicBezTo>
                  <a:pt x="4345973" y="900890"/>
                  <a:pt x="4345973" y="905367"/>
                  <a:pt x="4344232" y="904497"/>
                </a:cubicBezTo>
                <a:moveTo>
                  <a:pt x="4346470" y="834174"/>
                </a:moveTo>
                <a:cubicBezTo>
                  <a:pt x="4344791" y="834174"/>
                  <a:pt x="4344978" y="830879"/>
                  <a:pt x="4347030" y="831376"/>
                </a:cubicBezTo>
                <a:cubicBezTo>
                  <a:pt x="4347216" y="832682"/>
                  <a:pt x="4346905" y="833552"/>
                  <a:pt x="4346470" y="834174"/>
                </a:cubicBezTo>
                <a:moveTo>
                  <a:pt x="4349828" y="855377"/>
                </a:moveTo>
                <a:cubicBezTo>
                  <a:pt x="4347403" y="850216"/>
                  <a:pt x="4349268" y="841573"/>
                  <a:pt x="4349268" y="835293"/>
                </a:cubicBezTo>
                <a:cubicBezTo>
                  <a:pt x="4349890" y="835231"/>
                  <a:pt x="4350263" y="835418"/>
                  <a:pt x="4350387" y="835853"/>
                </a:cubicBezTo>
                <a:cubicBezTo>
                  <a:pt x="4350076" y="843501"/>
                  <a:pt x="4350885" y="849221"/>
                  <a:pt x="4349828" y="855377"/>
                </a:cubicBezTo>
                <a:moveTo>
                  <a:pt x="4350387" y="833614"/>
                </a:moveTo>
                <a:cubicBezTo>
                  <a:pt x="4349082" y="833055"/>
                  <a:pt x="4350139" y="830133"/>
                  <a:pt x="4349828" y="828578"/>
                </a:cubicBezTo>
                <a:cubicBezTo>
                  <a:pt x="4351631" y="829573"/>
                  <a:pt x="4350574" y="831749"/>
                  <a:pt x="4350387" y="833614"/>
                </a:cubicBezTo>
                <a:moveTo>
                  <a:pt x="4350947" y="822485"/>
                </a:moveTo>
                <a:cubicBezTo>
                  <a:pt x="4348958" y="822236"/>
                  <a:pt x="4350139" y="818878"/>
                  <a:pt x="4349828" y="816889"/>
                </a:cubicBezTo>
                <a:cubicBezTo>
                  <a:pt x="4352501" y="817697"/>
                  <a:pt x="4350450" y="819749"/>
                  <a:pt x="4350947" y="822485"/>
                </a:cubicBezTo>
                <a:moveTo>
                  <a:pt x="4352999" y="895668"/>
                </a:moveTo>
                <a:cubicBezTo>
                  <a:pt x="4352191" y="897222"/>
                  <a:pt x="4351568" y="894735"/>
                  <a:pt x="4351445" y="894362"/>
                </a:cubicBezTo>
                <a:cubicBezTo>
                  <a:pt x="4351445" y="894362"/>
                  <a:pt x="4352875" y="891129"/>
                  <a:pt x="4353247" y="891626"/>
                </a:cubicBezTo>
                <a:cubicBezTo>
                  <a:pt x="4353621" y="892186"/>
                  <a:pt x="4353745" y="894113"/>
                  <a:pt x="4352999" y="895668"/>
                </a:cubicBezTo>
                <a:moveTo>
                  <a:pt x="4352626" y="871045"/>
                </a:moveTo>
                <a:cubicBezTo>
                  <a:pt x="4353434" y="871543"/>
                  <a:pt x="4353808" y="872475"/>
                  <a:pt x="4353745" y="873843"/>
                </a:cubicBezTo>
                <a:cubicBezTo>
                  <a:pt x="4352501" y="873843"/>
                  <a:pt x="4352564" y="872475"/>
                  <a:pt x="4352626" y="871045"/>
                </a:cubicBezTo>
                <a:moveTo>
                  <a:pt x="4352626" y="869926"/>
                </a:moveTo>
                <a:cubicBezTo>
                  <a:pt x="4352439" y="868683"/>
                  <a:pt x="4352688" y="867812"/>
                  <a:pt x="4353185" y="867128"/>
                </a:cubicBezTo>
                <a:cubicBezTo>
                  <a:pt x="4354367" y="867626"/>
                  <a:pt x="4354864" y="870299"/>
                  <a:pt x="4352626" y="869926"/>
                </a:cubicBezTo>
                <a:moveTo>
                  <a:pt x="4353745" y="850962"/>
                </a:moveTo>
                <a:cubicBezTo>
                  <a:pt x="4352066" y="850154"/>
                  <a:pt x="4354180" y="848537"/>
                  <a:pt x="4353745" y="847045"/>
                </a:cubicBezTo>
                <a:cubicBezTo>
                  <a:pt x="4355238" y="847729"/>
                  <a:pt x="4353745" y="849967"/>
                  <a:pt x="4353745" y="850962"/>
                </a:cubicBezTo>
                <a:moveTo>
                  <a:pt x="4354864" y="830816"/>
                </a:moveTo>
                <a:cubicBezTo>
                  <a:pt x="4353745" y="830070"/>
                  <a:pt x="4354180" y="826091"/>
                  <a:pt x="4354864" y="825220"/>
                </a:cubicBezTo>
                <a:cubicBezTo>
                  <a:pt x="4357040" y="827210"/>
                  <a:pt x="4354677" y="828081"/>
                  <a:pt x="4354864" y="830816"/>
                </a:cubicBezTo>
                <a:moveTo>
                  <a:pt x="4355424" y="821925"/>
                </a:moveTo>
                <a:cubicBezTo>
                  <a:pt x="4354118" y="821365"/>
                  <a:pt x="4355175" y="818443"/>
                  <a:pt x="4354864" y="816889"/>
                </a:cubicBezTo>
                <a:lnTo>
                  <a:pt x="4354864" y="816764"/>
                </a:lnTo>
                <a:cubicBezTo>
                  <a:pt x="4354864" y="816764"/>
                  <a:pt x="4355238" y="816951"/>
                  <a:pt x="4355486" y="817137"/>
                </a:cubicBezTo>
                <a:cubicBezTo>
                  <a:pt x="4355921" y="818568"/>
                  <a:pt x="4356481" y="820868"/>
                  <a:pt x="4355424" y="821925"/>
                </a:cubicBezTo>
                <a:moveTo>
                  <a:pt x="4355362" y="816205"/>
                </a:moveTo>
                <a:cubicBezTo>
                  <a:pt x="4355113" y="815583"/>
                  <a:pt x="4354740" y="815334"/>
                  <a:pt x="4355362" y="814650"/>
                </a:cubicBezTo>
                <a:cubicBezTo>
                  <a:pt x="4355984" y="814775"/>
                  <a:pt x="4355984" y="815583"/>
                  <a:pt x="4355921" y="816329"/>
                </a:cubicBezTo>
                <a:lnTo>
                  <a:pt x="4355921" y="816640"/>
                </a:lnTo>
                <a:cubicBezTo>
                  <a:pt x="4355921" y="816640"/>
                  <a:pt x="4355548" y="816329"/>
                  <a:pt x="4355300" y="816205"/>
                </a:cubicBezTo>
                <a:moveTo>
                  <a:pt x="4354305" y="808495"/>
                </a:moveTo>
                <a:cubicBezTo>
                  <a:pt x="4353993" y="807686"/>
                  <a:pt x="4354926" y="805635"/>
                  <a:pt x="4353745" y="805697"/>
                </a:cubicBezTo>
                <a:lnTo>
                  <a:pt x="4353745" y="805697"/>
                </a:lnTo>
                <a:cubicBezTo>
                  <a:pt x="4354429" y="804205"/>
                  <a:pt x="4354554" y="802588"/>
                  <a:pt x="4354118" y="801158"/>
                </a:cubicBezTo>
                <a:lnTo>
                  <a:pt x="4354305" y="801158"/>
                </a:lnTo>
                <a:cubicBezTo>
                  <a:pt x="4354554" y="797552"/>
                  <a:pt x="4355486" y="794629"/>
                  <a:pt x="4355424" y="790588"/>
                </a:cubicBezTo>
                <a:cubicBezTo>
                  <a:pt x="4357663" y="790152"/>
                  <a:pt x="4355984" y="792329"/>
                  <a:pt x="4355984" y="792826"/>
                </a:cubicBezTo>
                <a:cubicBezTo>
                  <a:pt x="4355984" y="795189"/>
                  <a:pt x="4356046" y="798857"/>
                  <a:pt x="4355984" y="802339"/>
                </a:cubicBezTo>
                <a:cubicBezTo>
                  <a:pt x="4356605" y="802277"/>
                  <a:pt x="4356605" y="801469"/>
                  <a:pt x="4356543" y="800660"/>
                </a:cubicBezTo>
                <a:cubicBezTo>
                  <a:pt x="4357165" y="802153"/>
                  <a:pt x="4358284" y="808743"/>
                  <a:pt x="4354305" y="808495"/>
                </a:cubicBezTo>
                <a:moveTo>
                  <a:pt x="4356481" y="789531"/>
                </a:moveTo>
                <a:cubicBezTo>
                  <a:pt x="4355238" y="788909"/>
                  <a:pt x="4356294" y="786049"/>
                  <a:pt x="4355921" y="784494"/>
                </a:cubicBezTo>
                <a:cubicBezTo>
                  <a:pt x="4358284" y="784494"/>
                  <a:pt x="4356605" y="788474"/>
                  <a:pt x="4356481" y="789531"/>
                </a:cubicBezTo>
                <a:moveTo>
                  <a:pt x="4360398" y="768328"/>
                </a:moveTo>
                <a:cubicBezTo>
                  <a:pt x="4359155" y="770442"/>
                  <a:pt x="4357786" y="772432"/>
                  <a:pt x="4357600" y="775603"/>
                </a:cubicBezTo>
                <a:cubicBezTo>
                  <a:pt x="4357165" y="771499"/>
                  <a:pt x="4355859" y="764660"/>
                  <a:pt x="4359279" y="762173"/>
                </a:cubicBezTo>
                <a:cubicBezTo>
                  <a:pt x="4356916" y="760245"/>
                  <a:pt x="4358968" y="756390"/>
                  <a:pt x="4358719" y="753219"/>
                </a:cubicBezTo>
                <a:cubicBezTo>
                  <a:pt x="4360647" y="752784"/>
                  <a:pt x="4361082" y="753841"/>
                  <a:pt x="4362077" y="754338"/>
                </a:cubicBezTo>
                <a:cubicBezTo>
                  <a:pt x="4361393" y="758877"/>
                  <a:pt x="4359839" y="762546"/>
                  <a:pt x="4360398" y="768266"/>
                </a:cubicBezTo>
                <a:moveTo>
                  <a:pt x="4357600" y="690731"/>
                </a:moveTo>
                <a:cubicBezTo>
                  <a:pt x="4357227" y="682896"/>
                  <a:pt x="4359901" y="673321"/>
                  <a:pt x="4362077" y="666171"/>
                </a:cubicBezTo>
                <a:cubicBezTo>
                  <a:pt x="4362636" y="674191"/>
                  <a:pt x="4360149" y="684015"/>
                  <a:pt x="4357600" y="690731"/>
                </a:cubicBezTo>
                <a:moveTo>
                  <a:pt x="4365435" y="679041"/>
                </a:moveTo>
                <a:cubicBezTo>
                  <a:pt x="4365932" y="670958"/>
                  <a:pt x="4368792" y="660512"/>
                  <a:pt x="4369911" y="651124"/>
                </a:cubicBezTo>
                <a:cubicBezTo>
                  <a:pt x="4370533" y="650999"/>
                  <a:pt x="4370906" y="651248"/>
                  <a:pt x="4371030" y="651683"/>
                </a:cubicBezTo>
                <a:cubicBezTo>
                  <a:pt x="4369041" y="660699"/>
                  <a:pt x="4368419" y="671020"/>
                  <a:pt x="4365435" y="679041"/>
                </a:cubicBezTo>
                <a:moveTo>
                  <a:pt x="4371030" y="645528"/>
                </a:moveTo>
                <a:cubicBezTo>
                  <a:pt x="4371155" y="643973"/>
                  <a:pt x="4372025" y="643227"/>
                  <a:pt x="4372150" y="641610"/>
                </a:cubicBezTo>
                <a:cubicBezTo>
                  <a:pt x="4372896" y="640056"/>
                  <a:pt x="4372709" y="645901"/>
                  <a:pt x="4371030" y="645528"/>
                </a:cubicBezTo>
                <a:moveTo>
                  <a:pt x="4470514" y="752162"/>
                </a:moveTo>
                <a:cubicBezTo>
                  <a:pt x="4470141" y="752411"/>
                  <a:pt x="4469395" y="754338"/>
                  <a:pt x="4468213" y="753530"/>
                </a:cubicBezTo>
                <a:cubicBezTo>
                  <a:pt x="4467032" y="752784"/>
                  <a:pt x="4466037" y="752411"/>
                  <a:pt x="4467032" y="751975"/>
                </a:cubicBezTo>
                <a:cubicBezTo>
                  <a:pt x="4468090" y="751602"/>
                  <a:pt x="4470514" y="752162"/>
                  <a:pt x="4470514" y="752162"/>
                </a:cubicBezTo>
                <a:moveTo>
                  <a:pt x="4791350" y="372507"/>
                </a:moveTo>
                <a:cubicBezTo>
                  <a:pt x="4790977" y="372507"/>
                  <a:pt x="4790666" y="372444"/>
                  <a:pt x="4790790" y="371947"/>
                </a:cubicBezTo>
                <a:lnTo>
                  <a:pt x="4790666" y="371947"/>
                </a:lnTo>
                <a:cubicBezTo>
                  <a:pt x="4790852" y="371512"/>
                  <a:pt x="4791101" y="371201"/>
                  <a:pt x="4791412" y="370890"/>
                </a:cubicBezTo>
                <a:cubicBezTo>
                  <a:pt x="4792096" y="371139"/>
                  <a:pt x="4791660" y="372071"/>
                  <a:pt x="4791350" y="372507"/>
                </a:cubicBezTo>
                <a:moveTo>
                  <a:pt x="4765671" y="184979"/>
                </a:moveTo>
                <a:cubicBezTo>
                  <a:pt x="4767411" y="186161"/>
                  <a:pt x="4768780" y="184482"/>
                  <a:pt x="4770147" y="185539"/>
                </a:cubicBezTo>
                <a:cubicBezTo>
                  <a:pt x="4769526" y="187156"/>
                  <a:pt x="4767473" y="187342"/>
                  <a:pt x="4765110" y="187218"/>
                </a:cubicBezTo>
                <a:cubicBezTo>
                  <a:pt x="4764862" y="186036"/>
                  <a:pt x="4765484" y="185725"/>
                  <a:pt x="4765671" y="184979"/>
                </a:cubicBezTo>
                <a:moveTo>
                  <a:pt x="4756779" y="196171"/>
                </a:moveTo>
                <a:lnTo>
                  <a:pt x="4757898" y="196171"/>
                </a:lnTo>
                <a:cubicBezTo>
                  <a:pt x="4758147" y="197353"/>
                  <a:pt x="4757090" y="197228"/>
                  <a:pt x="4756220" y="197290"/>
                </a:cubicBezTo>
                <a:cubicBezTo>
                  <a:pt x="4756344" y="196855"/>
                  <a:pt x="4756779" y="196731"/>
                  <a:pt x="4756779" y="196171"/>
                </a:cubicBezTo>
                <a:moveTo>
                  <a:pt x="4728861" y="203384"/>
                </a:moveTo>
                <a:cubicBezTo>
                  <a:pt x="4729173" y="206866"/>
                  <a:pt x="4726374" y="207177"/>
                  <a:pt x="4724944" y="208980"/>
                </a:cubicBezTo>
                <a:cubicBezTo>
                  <a:pt x="4723701" y="208545"/>
                  <a:pt x="4722706" y="207861"/>
                  <a:pt x="4722706" y="206182"/>
                </a:cubicBezTo>
                <a:cubicBezTo>
                  <a:pt x="4725318" y="205871"/>
                  <a:pt x="4725752" y="203322"/>
                  <a:pt x="4728861" y="203384"/>
                </a:cubicBezTo>
                <a:moveTo>
                  <a:pt x="4709275" y="211218"/>
                </a:moveTo>
                <a:cubicBezTo>
                  <a:pt x="4708965" y="212959"/>
                  <a:pt x="4707224" y="213208"/>
                  <a:pt x="4705358" y="213457"/>
                </a:cubicBezTo>
                <a:cubicBezTo>
                  <a:pt x="4703555" y="211840"/>
                  <a:pt x="4707596" y="209291"/>
                  <a:pt x="4709275" y="211218"/>
                </a:cubicBezTo>
                <a:moveTo>
                  <a:pt x="4695907" y="215695"/>
                </a:moveTo>
                <a:cubicBezTo>
                  <a:pt x="4693483" y="218431"/>
                  <a:pt x="4689566" y="219737"/>
                  <a:pt x="4686394" y="220172"/>
                </a:cubicBezTo>
                <a:cubicBezTo>
                  <a:pt x="4687824" y="216939"/>
                  <a:pt x="4692798" y="217312"/>
                  <a:pt x="4695907" y="215695"/>
                </a:cubicBezTo>
                <a:moveTo>
                  <a:pt x="4648715" y="221415"/>
                </a:moveTo>
                <a:cubicBezTo>
                  <a:pt x="4649834" y="220234"/>
                  <a:pt x="4650145" y="220918"/>
                  <a:pt x="4650891" y="219985"/>
                </a:cubicBezTo>
                <a:lnTo>
                  <a:pt x="4651699" y="219053"/>
                </a:lnTo>
                <a:cubicBezTo>
                  <a:pt x="4651699" y="219053"/>
                  <a:pt x="4652943" y="218058"/>
                  <a:pt x="4654248" y="217374"/>
                </a:cubicBezTo>
                <a:cubicBezTo>
                  <a:pt x="4655554" y="216752"/>
                  <a:pt x="4657357" y="216255"/>
                  <a:pt x="4659161" y="215322"/>
                </a:cubicBezTo>
                <a:cubicBezTo>
                  <a:pt x="4660963" y="214451"/>
                  <a:pt x="4663824" y="213146"/>
                  <a:pt x="4664695" y="213643"/>
                </a:cubicBezTo>
                <a:cubicBezTo>
                  <a:pt x="4665627" y="214141"/>
                  <a:pt x="4664881" y="215322"/>
                  <a:pt x="4664881" y="215322"/>
                </a:cubicBezTo>
                <a:cubicBezTo>
                  <a:pt x="4664197" y="215571"/>
                  <a:pt x="4659782" y="219363"/>
                  <a:pt x="4657979" y="219737"/>
                </a:cubicBezTo>
                <a:cubicBezTo>
                  <a:pt x="4656176" y="220110"/>
                  <a:pt x="4655306" y="219861"/>
                  <a:pt x="4654124" y="220110"/>
                </a:cubicBezTo>
                <a:cubicBezTo>
                  <a:pt x="4652943" y="220358"/>
                  <a:pt x="4651948" y="219985"/>
                  <a:pt x="4651015" y="221167"/>
                </a:cubicBezTo>
                <a:cubicBezTo>
                  <a:pt x="4650145" y="222286"/>
                  <a:pt x="4648839" y="222970"/>
                  <a:pt x="4648839" y="222970"/>
                </a:cubicBezTo>
                <a:cubicBezTo>
                  <a:pt x="4648839" y="222970"/>
                  <a:pt x="4647534" y="222597"/>
                  <a:pt x="4648715" y="221415"/>
                </a:cubicBezTo>
                <a:moveTo>
                  <a:pt x="4664072" y="230182"/>
                </a:moveTo>
                <a:cubicBezTo>
                  <a:pt x="4663451" y="232794"/>
                  <a:pt x="4660217" y="232669"/>
                  <a:pt x="4659036" y="234659"/>
                </a:cubicBezTo>
                <a:cubicBezTo>
                  <a:pt x="4658228" y="234535"/>
                  <a:pt x="4658103" y="233789"/>
                  <a:pt x="4657357" y="233540"/>
                </a:cubicBezTo>
                <a:lnTo>
                  <a:pt x="4657171" y="233540"/>
                </a:lnTo>
                <a:cubicBezTo>
                  <a:pt x="4657171" y="233540"/>
                  <a:pt x="4657233" y="233229"/>
                  <a:pt x="4657295" y="233043"/>
                </a:cubicBezTo>
                <a:cubicBezTo>
                  <a:pt x="4657295" y="232794"/>
                  <a:pt x="4657420" y="232607"/>
                  <a:pt x="4657482" y="232359"/>
                </a:cubicBezTo>
                <a:cubicBezTo>
                  <a:pt x="4659223" y="232172"/>
                  <a:pt x="4661523" y="230928"/>
                  <a:pt x="4664072" y="230182"/>
                </a:cubicBezTo>
                <a:moveTo>
                  <a:pt x="4650705" y="227944"/>
                </a:moveTo>
                <a:cubicBezTo>
                  <a:pt x="4648964" y="228441"/>
                  <a:pt x="4648528" y="230307"/>
                  <a:pt x="4646227" y="230182"/>
                </a:cubicBezTo>
                <a:cubicBezTo>
                  <a:pt x="4646476" y="228255"/>
                  <a:pt x="4648839" y="228379"/>
                  <a:pt x="4650705" y="227944"/>
                </a:cubicBezTo>
                <a:moveTo>
                  <a:pt x="4639886" y="225270"/>
                </a:moveTo>
                <a:cubicBezTo>
                  <a:pt x="4640818" y="224276"/>
                  <a:pt x="4640072" y="224400"/>
                  <a:pt x="4641316" y="223467"/>
                </a:cubicBezTo>
                <a:cubicBezTo>
                  <a:pt x="4642621" y="222597"/>
                  <a:pt x="4643554" y="221540"/>
                  <a:pt x="4644176" y="221664"/>
                </a:cubicBezTo>
                <a:cubicBezTo>
                  <a:pt x="4644797" y="221788"/>
                  <a:pt x="4645481" y="221664"/>
                  <a:pt x="4645481" y="222161"/>
                </a:cubicBezTo>
                <a:cubicBezTo>
                  <a:pt x="4645481" y="222721"/>
                  <a:pt x="4644549" y="224773"/>
                  <a:pt x="4644549" y="224773"/>
                </a:cubicBezTo>
                <a:cubicBezTo>
                  <a:pt x="4644051" y="224897"/>
                  <a:pt x="4643243" y="226700"/>
                  <a:pt x="4642124" y="226576"/>
                </a:cubicBezTo>
                <a:cubicBezTo>
                  <a:pt x="4640942" y="226452"/>
                  <a:pt x="4639015" y="226327"/>
                  <a:pt x="4639886" y="225270"/>
                </a:cubicBezTo>
                <a:moveTo>
                  <a:pt x="4639512" y="227384"/>
                </a:moveTo>
                <a:lnTo>
                  <a:pt x="4640632" y="227384"/>
                </a:lnTo>
                <a:cubicBezTo>
                  <a:pt x="4640756" y="228317"/>
                  <a:pt x="4640072" y="228379"/>
                  <a:pt x="4640072" y="229063"/>
                </a:cubicBezTo>
                <a:lnTo>
                  <a:pt x="4638953" y="229063"/>
                </a:lnTo>
                <a:cubicBezTo>
                  <a:pt x="4638766" y="228193"/>
                  <a:pt x="4639450" y="228131"/>
                  <a:pt x="4639512" y="227384"/>
                </a:cubicBezTo>
                <a:moveTo>
                  <a:pt x="4625398" y="248089"/>
                </a:moveTo>
                <a:cubicBezTo>
                  <a:pt x="4625771" y="247841"/>
                  <a:pt x="4626518" y="247468"/>
                  <a:pt x="4628072" y="246286"/>
                </a:cubicBezTo>
                <a:cubicBezTo>
                  <a:pt x="4629626" y="245105"/>
                  <a:pt x="4628631" y="244856"/>
                  <a:pt x="4629502" y="243053"/>
                </a:cubicBezTo>
                <a:cubicBezTo>
                  <a:pt x="4630435" y="241250"/>
                  <a:pt x="4632237" y="241747"/>
                  <a:pt x="4634041" y="241499"/>
                </a:cubicBezTo>
                <a:cubicBezTo>
                  <a:pt x="4635844" y="241250"/>
                  <a:pt x="4638455" y="239074"/>
                  <a:pt x="4638455" y="239074"/>
                </a:cubicBezTo>
                <a:cubicBezTo>
                  <a:pt x="4641129" y="239322"/>
                  <a:pt x="4643118" y="238949"/>
                  <a:pt x="4644735" y="238079"/>
                </a:cubicBezTo>
                <a:cubicBezTo>
                  <a:pt x="4644797" y="238017"/>
                  <a:pt x="4644860" y="238017"/>
                  <a:pt x="4644922" y="238017"/>
                </a:cubicBezTo>
                <a:cubicBezTo>
                  <a:pt x="4647036" y="236835"/>
                  <a:pt x="4648404" y="234970"/>
                  <a:pt x="4649647" y="232918"/>
                </a:cubicBezTo>
                <a:cubicBezTo>
                  <a:pt x="4652445" y="235032"/>
                  <a:pt x="4652818" y="230742"/>
                  <a:pt x="4655243" y="230680"/>
                </a:cubicBezTo>
                <a:cubicBezTo>
                  <a:pt x="4655990" y="230742"/>
                  <a:pt x="4655741" y="231675"/>
                  <a:pt x="4656362" y="231799"/>
                </a:cubicBezTo>
                <a:lnTo>
                  <a:pt x="4656549" y="231799"/>
                </a:lnTo>
                <a:cubicBezTo>
                  <a:pt x="4656549" y="231799"/>
                  <a:pt x="4656362" y="232421"/>
                  <a:pt x="4656300" y="232732"/>
                </a:cubicBezTo>
                <a:cubicBezTo>
                  <a:pt x="4656300" y="232918"/>
                  <a:pt x="4656238" y="233043"/>
                  <a:pt x="4656176" y="233229"/>
                </a:cubicBezTo>
                <a:cubicBezTo>
                  <a:pt x="4654497" y="236027"/>
                  <a:pt x="4650953" y="236960"/>
                  <a:pt x="4647844" y="238328"/>
                </a:cubicBezTo>
                <a:lnTo>
                  <a:pt x="4647844" y="238328"/>
                </a:lnTo>
                <a:cubicBezTo>
                  <a:pt x="4645792" y="239260"/>
                  <a:pt x="4643927" y="240379"/>
                  <a:pt x="4642995" y="242369"/>
                </a:cubicBezTo>
                <a:lnTo>
                  <a:pt x="4642870" y="242369"/>
                </a:lnTo>
                <a:cubicBezTo>
                  <a:pt x="4642372" y="242493"/>
                  <a:pt x="4640756" y="244048"/>
                  <a:pt x="4639886" y="244172"/>
                </a:cubicBezTo>
                <a:cubicBezTo>
                  <a:pt x="4639015" y="244297"/>
                  <a:pt x="4638331" y="244421"/>
                  <a:pt x="4637336" y="245167"/>
                </a:cubicBezTo>
                <a:cubicBezTo>
                  <a:pt x="4636279" y="245975"/>
                  <a:pt x="4635098" y="246473"/>
                  <a:pt x="4633606" y="247157"/>
                </a:cubicBezTo>
                <a:cubicBezTo>
                  <a:pt x="4632051" y="247779"/>
                  <a:pt x="4632300" y="247406"/>
                  <a:pt x="4631367" y="247654"/>
                </a:cubicBezTo>
                <a:cubicBezTo>
                  <a:pt x="4630497" y="247903"/>
                  <a:pt x="4629440" y="248027"/>
                  <a:pt x="4628010" y="248400"/>
                </a:cubicBezTo>
                <a:cubicBezTo>
                  <a:pt x="4626580" y="248836"/>
                  <a:pt x="4625585" y="249457"/>
                  <a:pt x="4624652" y="249582"/>
                </a:cubicBezTo>
                <a:cubicBezTo>
                  <a:pt x="4623781" y="249706"/>
                  <a:pt x="4625025" y="248276"/>
                  <a:pt x="4625460" y="248027"/>
                </a:cubicBezTo>
                <a:moveTo>
                  <a:pt x="4613833" y="238576"/>
                </a:moveTo>
                <a:cubicBezTo>
                  <a:pt x="4613709" y="239571"/>
                  <a:pt x="4612838" y="239882"/>
                  <a:pt x="4611595" y="239696"/>
                </a:cubicBezTo>
                <a:cubicBezTo>
                  <a:pt x="4611346" y="237955"/>
                  <a:pt x="4613025" y="237706"/>
                  <a:pt x="4613833" y="238576"/>
                </a:cubicBezTo>
                <a:moveTo>
                  <a:pt x="4578081" y="272712"/>
                </a:moveTo>
                <a:cubicBezTo>
                  <a:pt x="4578081" y="272712"/>
                  <a:pt x="4579076" y="272152"/>
                  <a:pt x="4579947" y="271655"/>
                </a:cubicBezTo>
                <a:cubicBezTo>
                  <a:pt x="4579947" y="271655"/>
                  <a:pt x="4580009" y="271593"/>
                  <a:pt x="4580009" y="271530"/>
                </a:cubicBezTo>
                <a:cubicBezTo>
                  <a:pt x="4580755" y="270722"/>
                  <a:pt x="4581936" y="269976"/>
                  <a:pt x="4583304" y="269354"/>
                </a:cubicBezTo>
                <a:lnTo>
                  <a:pt x="4583366" y="269354"/>
                </a:lnTo>
                <a:cubicBezTo>
                  <a:pt x="4584796" y="268359"/>
                  <a:pt x="4586040" y="267613"/>
                  <a:pt x="4586350" y="267551"/>
                </a:cubicBezTo>
                <a:cubicBezTo>
                  <a:pt x="4587097" y="267427"/>
                  <a:pt x="4589336" y="266245"/>
                  <a:pt x="4589833" y="266245"/>
                </a:cubicBezTo>
                <a:cubicBezTo>
                  <a:pt x="4590330" y="266245"/>
                  <a:pt x="4591884" y="265064"/>
                  <a:pt x="4592444" y="264566"/>
                </a:cubicBezTo>
                <a:cubicBezTo>
                  <a:pt x="4592630" y="264380"/>
                  <a:pt x="4592879" y="264007"/>
                  <a:pt x="4593253" y="263634"/>
                </a:cubicBezTo>
                <a:cubicBezTo>
                  <a:pt x="4593812" y="262888"/>
                  <a:pt x="4594558" y="262017"/>
                  <a:pt x="4595118" y="261831"/>
                </a:cubicBezTo>
                <a:cubicBezTo>
                  <a:pt x="4596050" y="261582"/>
                  <a:pt x="4597480" y="261085"/>
                  <a:pt x="4598102" y="260587"/>
                </a:cubicBezTo>
                <a:cubicBezTo>
                  <a:pt x="4598724" y="260028"/>
                  <a:pt x="4599905" y="259779"/>
                  <a:pt x="4601335" y="258908"/>
                </a:cubicBezTo>
                <a:cubicBezTo>
                  <a:pt x="4602765" y="257976"/>
                  <a:pt x="4606248" y="256670"/>
                  <a:pt x="4606994" y="256546"/>
                </a:cubicBezTo>
                <a:cubicBezTo>
                  <a:pt x="4607802" y="256421"/>
                  <a:pt x="4610600" y="256359"/>
                  <a:pt x="4610600" y="256359"/>
                </a:cubicBezTo>
                <a:cubicBezTo>
                  <a:pt x="4610600" y="256359"/>
                  <a:pt x="4610600" y="256421"/>
                  <a:pt x="4610538" y="256483"/>
                </a:cubicBezTo>
                <a:cubicBezTo>
                  <a:pt x="4610352" y="256919"/>
                  <a:pt x="4609357" y="258846"/>
                  <a:pt x="4608548" y="259157"/>
                </a:cubicBezTo>
                <a:cubicBezTo>
                  <a:pt x="4607678" y="259530"/>
                  <a:pt x="4605750" y="261333"/>
                  <a:pt x="4604693" y="261333"/>
                </a:cubicBezTo>
                <a:cubicBezTo>
                  <a:pt x="4603636" y="261333"/>
                  <a:pt x="4602393" y="262017"/>
                  <a:pt x="4601833" y="262266"/>
                </a:cubicBezTo>
                <a:cubicBezTo>
                  <a:pt x="4601335" y="262515"/>
                  <a:pt x="4600154" y="262763"/>
                  <a:pt x="4599159" y="263261"/>
                </a:cubicBezTo>
                <a:cubicBezTo>
                  <a:pt x="4598102" y="263820"/>
                  <a:pt x="4598102" y="265375"/>
                  <a:pt x="4597480" y="265375"/>
                </a:cubicBezTo>
                <a:cubicBezTo>
                  <a:pt x="4596797" y="265375"/>
                  <a:pt x="4596299" y="265499"/>
                  <a:pt x="4595367" y="265624"/>
                </a:cubicBezTo>
                <a:cubicBezTo>
                  <a:pt x="4594496" y="265748"/>
                  <a:pt x="4594372" y="265624"/>
                  <a:pt x="4593314" y="266370"/>
                </a:cubicBezTo>
                <a:cubicBezTo>
                  <a:pt x="4592258" y="267178"/>
                  <a:pt x="4592942" y="267302"/>
                  <a:pt x="4591138" y="268048"/>
                </a:cubicBezTo>
                <a:cubicBezTo>
                  <a:pt x="4589336" y="268857"/>
                  <a:pt x="4588900" y="268421"/>
                  <a:pt x="4588029" y="269230"/>
                </a:cubicBezTo>
                <a:cubicBezTo>
                  <a:pt x="4587097" y="269976"/>
                  <a:pt x="4583615" y="272587"/>
                  <a:pt x="4582433" y="273085"/>
                </a:cubicBezTo>
                <a:cubicBezTo>
                  <a:pt x="4581563" y="273520"/>
                  <a:pt x="4580879" y="273209"/>
                  <a:pt x="4580009" y="273396"/>
                </a:cubicBezTo>
                <a:cubicBezTo>
                  <a:pt x="4579760" y="273458"/>
                  <a:pt x="4579511" y="273520"/>
                  <a:pt x="4579263" y="273707"/>
                </a:cubicBezTo>
                <a:cubicBezTo>
                  <a:pt x="4578081" y="274515"/>
                  <a:pt x="4577522" y="275448"/>
                  <a:pt x="4577024" y="275572"/>
                </a:cubicBezTo>
                <a:cubicBezTo>
                  <a:pt x="4576527" y="275696"/>
                  <a:pt x="4575097" y="276069"/>
                  <a:pt x="4575346" y="275696"/>
                </a:cubicBezTo>
                <a:cubicBezTo>
                  <a:pt x="4575594" y="275323"/>
                  <a:pt x="4577024" y="273085"/>
                  <a:pt x="4578081" y="272712"/>
                </a:cubicBezTo>
                <a:moveTo>
                  <a:pt x="4480463" y="393771"/>
                </a:moveTo>
                <a:cubicBezTo>
                  <a:pt x="4483074" y="396445"/>
                  <a:pt x="4482577" y="390725"/>
                  <a:pt x="4485499" y="390414"/>
                </a:cubicBezTo>
                <a:lnTo>
                  <a:pt x="4485499" y="390414"/>
                </a:lnTo>
                <a:cubicBezTo>
                  <a:pt x="4485499" y="390414"/>
                  <a:pt x="4485499" y="390414"/>
                  <a:pt x="4485499" y="390414"/>
                </a:cubicBezTo>
                <a:cubicBezTo>
                  <a:pt x="4485312" y="391035"/>
                  <a:pt x="4485064" y="391657"/>
                  <a:pt x="4484815" y="392279"/>
                </a:cubicBezTo>
                <a:cubicBezTo>
                  <a:pt x="4484442" y="393274"/>
                  <a:pt x="4484069" y="394331"/>
                  <a:pt x="4483758" y="395450"/>
                </a:cubicBezTo>
                <a:cubicBezTo>
                  <a:pt x="4483198" y="395574"/>
                  <a:pt x="4482888" y="396072"/>
                  <a:pt x="4482701" y="396507"/>
                </a:cubicBezTo>
                <a:cubicBezTo>
                  <a:pt x="4482017" y="396445"/>
                  <a:pt x="4481395" y="396320"/>
                  <a:pt x="4481582" y="395388"/>
                </a:cubicBezTo>
                <a:cubicBezTo>
                  <a:pt x="4480836" y="395761"/>
                  <a:pt x="4480525" y="396569"/>
                  <a:pt x="4480463" y="397626"/>
                </a:cubicBezTo>
                <a:lnTo>
                  <a:pt x="4480836" y="397502"/>
                </a:lnTo>
                <a:cubicBezTo>
                  <a:pt x="4479343" y="401170"/>
                  <a:pt x="4478225" y="405025"/>
                  <a:pt x="4477230" y="408756"/>
                </a:cubicBezTo>
                <a:cubicBezTo>
                  <a:pt x="4476421" y="411741"/>
                  <a:pt x="4475488" y="414849"/>
                  <a:pt x="4474431" y="417834"/>
                </a:cubicBezTo>
                <a:cubicBezTo>
                  <a:pt x="4474680" y="409937"/>
                  <a:pt x="4478784" y="401668"/>
                  <a:pt x="4480525" y="393647"/>
                </a:cubicBezTo>
                <a:moveTo>
                  <a:pt x="4473747" y="420010"/>
                </a:moveTo>
                <a:lnTo>
                  <a:pt x="4473747" y="420010"/>
                </a:lnTo>
                <a:cubicBezTo>
                  <a:pt x="4473375" y="422932"/>
                  <a:pt x="4472504" y="425730"/>
                  <a:pt x="4471571" y="428466"/>
                </a:cubicBezTo>
                <a:cubicBezTo>
                  <a:pt x="4471136" y="429896"/>
                  <a:pt x="4470701" y="431326"/>
                  <a:pt x="4470266" y="432756"/>
                </a:cubicBezTo>
                <a:cubicBezTo>
                  <a:pt x="4469768" y="428715"/>
                  <a:pt x="4471820" y="423119"/>
                  <a:pt x="4473685" y="419948"/>
                </a:cubicBezTo>
                <a:moveTo>
                  <a:pt x="4436876" y="562894"/>
                </a:moveTo>
                <a:lnTo>
                  <a:pt x="4436876" y="562894"/>
                </a:lnTo>
                <a:cubicBezTo>
                  <a:pt x="4436193" y="566998"/>
                  <a:pt x="4435198" y="571163"/>
                  <a:pt x="4434203" y="575143"/>
                </a:cubicBezTo>
                <a:cubicBezTo>
                  <a:pt x="4433768" y="576822"/>
                  <a:pt x="4433394" y="578500"/>
                  <a:pt x="4432959" y="580179"/>
                </a:cubicBezTo>
                <a:lnTo>
                  <a:pt x="4432897" y="580179"/>
                </a:lnTo>
                <a:lnTo>
                  <a:pt x="4432897" y="580179"/>
                </a:lnTo>
                <a:cubicBezTo>
                  <a:pt x="4432338" y="574770"/>
                  <a:pt x="4434514" y="567308"/>
                  <a:pt x="4436814" y="562832"/>
                </a:cubicBezTo>
                <a:moveTo>
                  <a:pt x="4426866" y="606978"/>
                </a:moveTo>
                <a:cubicBezTo>
                  <a:pt x="4427363" y="603060"/>
                  <a:pt x="4427425" y="593796"/>
                  <a:pt x="4430223" y="590252"/>
                </a:cubicBezTo>
                <a:cubicBezTo>
                  <a:pt x="4430845" y="587205"/>
                  <a:pt x="4430534" y="583102"/>
                  <a:pt x="4432773" y="581485"/>
                </a:cubicBezTo>
                <a:cubicBezTo>
                  <a:pt x="4431467" y="588138"/>
                  <a:pt x="4429850" y="594915"/>
                  <a:pt x="4428296" y="601444"/>
                </a:cubicBezTo>
                <a:cubicBezTo>
                  <a:pt x="4427860" y="603309"/>
                  <a:pt x="4427425" y="605174"/>
                  <a:pt x="4426990" y="607040"/>
                </a:cubicBezTo>
                <a:lnTo>
                  <a:pt x="4426866" y="607040"/>
                </a:lnTo>
                <a:close/>
                <a:moveTo>
                  <a:pt x="4439674" y="620968"/>
                </a:moveTo>
                <a:cubicBezTo>
                  <a:pt x="4437436" y="621527"/>
                  <a:pt x="4435447" y="622833"/>
                  <a:pt x="4434078" y="622646"/>
                </a:cubicBezTo>
                <a:cubicBezTo>
                  <a:pt x="4427860" y="621900"/>
                  <a:pt x="4426430" y="614128"/>
                  <a:pt x="4427923" y="607040"/>
                </a:cubicBezTo>
                <a:cubicBezTo>
                  <a:pt x="4428358" y="605299"/>
                  <a:pt x="4428731" y="603496"/>
                  <a:pt x="4429167" y="601755"/>
                </a:cubicBezTo>
                <a:cubicBezTo>
                  <a:pt x="4430783" y="595040"/>
                  <a:pt x="4432399" y="588014"/>
                  <a:pt x="4433768" y="581174"/>
                </a:cubicBezTo>
                <a:cubicBezTo>
                  <a:pt x="4433830" y="581112"/>
                  <a:pt x="4433892" y="580987"/>
                  <a:pt x="4433892" y="580863"/>
                </a:cubicBezTo>
                <a:cubicBezTo>
                  <a:pt x="4433892" y="580801"/>
                  <a:pt x="4433892" y="580739"/>
                  <a:pt x="4433830" y="580739"/>
                </a:cubicBezTo>
                <a:cubicBezTo>
                  <a:pt x="4434203" y="578998"/>
                  <a:pt x="4434638" y="577257"/>
                  <a:pt x="4435073" y="575454"/>
                </a:cubicBezTo>
                <a:cubicBezTo>
                  <a:pt x="4436068" y="571350"/>
                  <a:pt x="4437125" y="567122"/>
                  <a:pt x="4437809" y="562894"/>
                </a:cubicBezTo>
                <a:lnTo>
                  <a:pt x="4437933" y="562894"/>
                </a:lnTo>
                <a:cubicBezTo>
                  <a:pt x="4438493" y="561464"/>
                  <a:pt x="4439053" y="560034"/>
                  <a:pt x="4439053" y="557920"/>
                </a:cubicBezTo>
                <a:lnTo>
                  <a:pt x="4438804" y="557920"/>
                </a:lnTo>
                <a:cubicBezTo>
                  <a:pt x="4440171" y="554313"/>
                  <a:pt x="4441042" y="550458"/>
                  <a:pt x="4441912" y="546728"/>
                </a:cubicBezTo>
                <a:cubicBezTo>
                  <a:pt x="4442286" y="544987"/>
                  <a:pt x="4442659" y="543308"/>
                  <a:pt x="4443156" y="541567"/>
                </a:cubicBezTo>
                <a:cubicBezTo>
                  <a:pt x="4443219" y="541318"/>
                  <a:pt x="4443032" y="541007"/>
                  <a:pt x="4442783" y="540945"/>
                </a:cubicBezTo>
                <a:cubicBezTo>
                  <a:pt x="4442534" y="540945"/>
                  <a:pt x="4442224" y="541070"/>
                  <a:pt x="4442161" y="541318"/>
                </a:cubicBezTo>
                <a:cubicBezTo>
                  <a:pt x="4441726" y="543059"/>
                  <a:pt x="4441291" y="544738"/>
                  <a:pt x="4440918" y="546479"/>
                </a:cubicBezTo>
                <a:cubicBezTo>
                  <a:pt x="4440234" y="549526"/>
                  <a:pt x="4439487" y="552697"/>
                  <a:pt x="4438493" y="555743"/>
                </a:cubicBezTo>
                <a:cubicBezTo>
                  <a:pt x="4438741" y="547474"/>
                  <a:pt x="4441415" y="537774"/>
                  <a:pt x="4444586" y="531121"/>
                </a:cubicBezTo>
                <a:cubicBezTo>
                  <a:pt x="4447260" y="516883"/>
                  <a:pt x="4450245" y="502830"/>
                  <a:pt x="4454659" y="490208"/>
                </a:cubicBezTo>
                <a:cubicBezTo>
                  <a:pt x="4453789" y="495369"/>
                  <a:pt x="4452421" y="500530"/>
                  <a:pt x="4451052" y="505504"/>
                </a:cubicBezTo>
                <a:cubicBezTo>
                  <a:pt x="4449871" y="509732"/>
                  <a:pt x="4448690" y="514147"/>
                  <a:pt x="4447820" y="518499"/>
                </a:cubicBezTo>
                <a:cubicBezTo>
                  <a:pt x="4447820" y="518686"/>
                  <a:pt x="4447943" y="518934"/>
                  <a:pt x="4448130" y="518934"/>
                </a:cubicBezTo>
                <a:cubicBezTo>
                  <a:pt x="4448130" y="518934"/>
                  <a:pt x="4448130" y="518934"/>
                  <a:pt x="4448192" y="518934"/>
                </a:cubicBezTo>
                <a:cubicBezTo>
                  <a:pt x="4448379" y="518934"/>
                  <a:pt x="4448504" y="518810"/>
                  <a:pt x="4448566" y="518623"/>
                </a:cubicBezTo>
                <a:cubicBezTo>
                  <a:pt x="4449436" y="514271"/>
                  <a:pt x="4450617" y="509919"/>
                  <a:pt x="4451799" y="505691"/>
                </a:cubicBezTo>
                <a:cubicBezTo>
                  <a:pt x="4453354" y="499970"/>
                  <a:pt x="4454970" y="494063"/>
                  <a:pt x="4455778" y="488157"/>
                </a:cubicBezTo>
                <a:cubicBezTo>
                  <a:pt x="4455778" y="488157"/>
                  <a:pt x="4455778" y="488157"/>
                  <a:pt x="4455778" y="488157"/>
                </a:cubicBezTo>
                <a:cubicBezTo>
                  <a:pt x="4456214" y="487473"/>
                  <a:pt x="4456463" y="486975"/>
                  <a:pt x="4456835" y="486540"/>
                </a:cubicBezTo>
                <a:cubicBezTo>
                  <a:pt x="4457022" y="486353"/>
                  <a:pt x="4456960" y="486043"/>
                  <a:pt x="4456835" y="485918"/>
                </a:cubicBezTo>
                <a:cubicBezTo>
                  <a:pt x="4456711" y="485794"/>
                  <a:pt x="4456338" y="485794"/>
                  <a:pt x="4456214" y="485918"/>
                </a:cubicBezTo>
                <a:cubicBezTo>
                  <a:pt x="4456027" y="486105"/>
                  <a:pt x="4455902" y="486353"/>
                  <a:pt x="4455778" y="486540"/>
                </a:cubicBezTo>
                <a:cubicBezTo>
                  <a:pt x="4455778" y="479638"/>
                  <a:pt x="4459136" y="471680"/>
                  <a:pt x="4460815" y="464716"/>
                </a:cubicBezTo>
                <a:lnTo>
                  <a:pt x="4460690" y="464467"/>
                </a:lnTo>
                <a:cubicBezTo>
                  <a:pt x="4460690" y="464467"/>
                  <a:pt x="4461250" y="464778"/>
                  <a:pt x="4461436" y="464902"/>
                </a:cubicBezTo>
                <a:cubicBezTo>
                  <a:pt x="4460877" y="467265"/>
                  <a:pt x="4460255" y="469628"/>
                  <a:pt x="4459633" y="471928"/>
                </a:cubicBezTo>
                <a:cubicBezTo>
                  <a:pt x="4458763" y="475099"/>
                  <a:pt x="4457892" y="478395"/>
                  <a:pt x="4457270" y="481690"/>
                </a:cubicBezTo>
                <a:cubicBezTo>
                  <a:pt x="4457270" y="481877"/>
                  <a:pt x="4457395" y="482063"/>
                  <a:pt x="4457581" y="482125"/>
                </a:cubicBezTo>
                <a:cubicBezTo>
                  <a:pt x="4457581" y="482125"/>
                  <a:pt x="4457581" y="482125"/>
                  <a:pt x="4457644" y="482125"/>
                </a:cubicBezTo>
                <a:cubicBezTo>
                  <a:pt x="4457830" y="482125"/>
                  <a:pt x="4457955" y="482001"/>
                  <a:pt x="4458017" y="481814"/>
                </a:cubicBezTo>
                <a:cubicBezTo>
                  <a:pt x="4458639" y="478581"/>
                  <a:pt x="4459509" y="475286"/>
                  <a:pt x="4460379" y="472115"/>
                </a:cubicBezTo>
                <a:cubicBezTo>
                  <a:pt x="4461001" y="469752"/>
                  <a:pt x="4461685" y="467327"/>
                  <a:pt x="4462182" y="464902"/>
                </a:cubicBezTo>
                <a:cubicBezTo>
                  <a:pt x="4462182" y="464902"/>
                  <a:pt x="4462182" y="464902"/>
                  <a:pt x="4462182" y="464902"/>
                </a:cubicBezTo>
                <a:cubicBezTo>
                  <a:pt x="4462307" y="464653"/>
                  <a:pt x="4462369" y="464405"/>
                  <a:pt x="4462431" y="464156"/>
                </a:cubicBezTo>
                <a:cubicBezTo>
                  <a:pt x="4462494" y="463845"/>
                  <a:pt x="4462618" y="463534"/>
                  <a:pt x="4462742" y="463286"/>
                </a:cubicBezTo>
                <a:cubicBezTo>
                  <a:pt x="4462866" y="463099"/>
                  <a:pt x="4462742" y="462850"/>
                  <a:pt x="4462556" y="462726"/>
                </a:cubicBezTo>
                <a:cubicBezTo>
                  <a:pt x="4462369" y="462602"/>
                  <a:pt x="4462120" y="462726"/>
                  <a:pt x="4461996" y="462913"/>
                </a:cubicBezTo>
                <a:cubicBezTo>
                  <a:pt x="4461810" y="463223"/>
                  <a:pt x="4461685" y="463596"/>
                  <a:pt x="4461623" y="463970"/>
                </a:cubicBezTo>
                <a:cubicBezTo>
                  <a:pt x="4461623" y="464032"/>
                  <a:pt x="4461623" y="464156"/>
                  <a:pt x="4461561" y="464218"/>
                </a:cubicBezTo>
                <a:cubicBezTo>
                  <a:pt x="4461498" y="464218"/>
                  <a:pt x="4461374" y="464156"/>
                  <a:pt x="4461312" y="464094"/>
                </a:cubicBezTo>
                <a:cubicBezTo>
                  <a:pt x="4464296" y="455327"/>
                  <a:pt x="4464421" y="443140"/>
                  <a:pt x="4468525" y="436301"/>
                </a:cubicBezTo>
                <a:cubicBezTo>
                  <a:pt x="4468587" y="436176"/>
                  <a:pt x="4469395" y="436549"/>
                  <a:pt x="4469084" y="436860"/>
                </a:cubicBezTo>
                <a:lnTo>
                  <a:pt x="4469271" y="436860"/>
                </a:lnTo>
                <a:cubicBezTo>
                  <a:pt x="4468027" y="440715"/>
                  <a:pt x="4467095" y="444508"/>
                  <a:pt x="4466100" y="448487"/>
                </a:cubicBezTo>
                <a:lnTo>
                  <a:pt x="4465851" y="448612"/>
                </a:lnTo>
                <a:cubicBezTo>
                  <a:pt x="4465851" y="448612"/>
                  <a:pt x="4465602" y="448860"/>
                  <a:pt x="4465665" y="449047"/>
                </a:cubicBezTo>
                <a:cubicBezTo>
                  <a:pt x="4465665" y="449171"/>
                  <a:pt x="4465851" y="449233"/>
                  <a:pt x="4465975" y="449233"/>
                </a:cubicBezTo>
                <a:cubicBezTo>
                  <a:pt x="4465975" y="449233"/>
                  <a:pt x="4466100" y="449233"/>
                  <a:pt x="4466100" y="449233"/>
                </a:cubicBezTo>
                <a:lnTo>
                  <a:pt x="4466659" y="448985"/>
                </a:lnTo>
                <a:lnTo>
                  <a:pt x="4466659" y="448798"/>
                </a:lnTo>
                <a:cubicBezTo>
                  <a:pt x="4467654" y="444881"/>
                  <a:pt x="4468649" y="441088"/>
                  <a:pt x="4469830" y="437295"/>
                </a:cubicBezTo>
                <a:cubicBezTo>
                  <a:pt x="4470514" y="436860"/>
                  <a:pt x="4469955" y="435119"/>
                  <a:pt x="4470390" y="434373"/>
                </a:cubicBezTo>
                <a:cubicBezTo>
                  <a:pt x="4470390" y="434373"/>
                  <a:pt x="4470390" y="434373"/>
                  <a:pt x="4470390" y="434311"/>
                </a:cubicBezTo>
                <a:cubicBezTo>
                  <a:pt x="4470452" y="434187"/>
                  <a:pt x="4470576" y="434124"/>
                  <a:pt x="4470701" y="434062"/>
                </a:cubicBezTo>
                <a:lnTo>
                  <a:pt x="4470514" y="434062"/>
                </a:lnTo>
                <a:cubicBezTo>
                  <a:pt x="4470950" y="432321"/>
                  <a:pt x="4471509" y="430518"/>
                  <a:pt x="4472068" y="428839"/>
                </a:cubicBezTo>
                <a:cubicBezTo>
                  <a:pt x="4473001" y="425917"/>
                  <a:pt x="4473934" y="422932"/>
                  <a:pt x="4474307" y="419824"/>
                </a:cubicBezTo>
                <a:cubicBezTo>
                  <a:pt x="4474307" y="419824"/>
                  <a:pt x="4474307" y="419824"/>
                  <a:pt x="4474307" y="419824"/>
                </a:cubicBezTo>
                <a:cubicBezTo>
                  <a:pt x="4475675" y="416342"/>
                  <a:pt x="4476670" y="412673"/>
                  <a:pt x="4477664" y="409191"/>
                </a:cubicBezTo>
                <a:cubicBezTo>
                  <a:pt x="4478597" y="405771"/>
                  <a:pt x="4479655" y="402227"/>
                  <a:pt x="4480960" y="398870"/>
                </a:cubicBezTo>
                <a:cubicBezTo>
                  <a:pt x="4481644" y="400549"/>
                  <a:pt x="4480152" y="403409"/>
                  <a:pt x="4480711" y="406082"/>
                </a:cubicBezTo>
                <a:cubicBezTo>
                  <a:pt x="4479281" y="409751"/>
                  <a:pt x="4478286" y="413606"/>
                  <a:pt x="4477416" y="417336"/>
                </a:cubicBezTo>
                <a:cubicBezTo>
                  <a:pt x="4476297" y="422062"/>
                  <a:pt x="4475053" y="426850"/>
                  <a:pt x="4472939" y="431202"/>
                </a:cubicBezTo>
                <a:cubicBezTo>
                  <a:pt x="4472691" y="431637"/>
                  <a:pt x="4472939" y="432197"/>
                  <a:pt x="4473375" y="432446"/>
                </a:cubicBezTo>
                <a:cubicBezTo>
                  <a:pt x="4473499" y="432508"/>
                  <a:pt x="4473623" y="432570"/>
                  <a:pt x="4473809" y="432570"/>
                </a:cubicBezTo>
                <a:cubicBezTo>
                  <a:pt x="4474121" y="432570"/>
                  <a:pt x="4474493" y="432383"/>
                  <a:pt x="4474680" y="432010"/>
                </a:cubicBezTo>
                <a:cubicBezTo>
                  <a:pt x="4476918" y="427471"/>
                  <a:pt x="4478162" y="422559"/>
                  <a:pt x="4479281" y="417772"/>
                </a:cubicBezTo>
                <a:cubicBezTo>
                  <a:pt x="4480214" y="413917"/>
                  <a:pt x="4481209" y="410000"/>
                  <a:pt x="4482701" y="406269"/>
                </a:cubicBezTo>
                <a:cubicBezTo>
                  <a:pt x="4482701" y="406207"/>
                  <a:pt x="4482701" y="406145"/>
                  <a:pt x="4482701" y="406082"/>
                </a:cubicBezTo>
                <a:cubicBezTo>
                  <a:pt x="4483695" y="402911"/>
                  <a:pt x="4484815" y="399865"/>
                  <a:pt x="4485250" y="396196"/>
                </a:cubicBezTo>
                <a:lnTo>
                  <a:pt x="4485250" y="396196"/>
                </a:lnTo>
                <a:cubicBezTo>
                  <a:pt x="4485499" y="395139"/>
                  <a:pt x="4485872" y="394144"/>
                  <a:pt x="4486245" y="393087"/>
                </a:cubicBezTo>
                <a:cubicBezTo>
                  <a:pt x="4486494" y="392465"/>
                  <a:pt x="4486743" y="391782"/>
                  <a:pt x="4486929" y="391160"/>
                </a:cubicBezTo>
                <a:cubicBezTo>
                  <a:pt x="4486929" y="391160"/>
                  <a:pt x="4486929" y="391160"/>
                  <a:pt x="4486929" y="391160"/>
                </a:cubicBezTo>
                <a:lnTo>
                  <a:pt x="4486929" y="391160"/>
                </a:lnTo>
                <a:cubicBezTo>
                  <a:pt x="4487364" y="389916"/>
                  <a:pt x="4488111" y="388984"/>
                  <a:pt x="4488048" y="387243"/>
                </a:cubicBezTo>
                <a:cubicBezTo>
                  <a:pt x="4496753" y="380900"/>
                  <a:pt x="4504152" y="373315"/>
                  <a:pt x="4513728" y="367719"/>
                </a:cubicBezTo>
                <a:cubicBezTo>
                  <a:pt x="4555199" y="336133"/>
                  <a:pt x="4601833" y="305168"/>
                  <a:pt x="4652756" y="282287"/>
                </a:cubicBezTo>
                <a:cubicBezTo>
                  <a:pt x="4663016" y="277686"/>
                  <a:pt x="4673026" y="271903"/>
                  <a:pt x="4683472" y="267800"/>
                </a:cubicBezTo>
                <a:cubicBezTo>
                  <a:pt x="4688819" y="265686"/>
                  <a:pt x="4694229" y="264007"/>
                  <a:pt x="4699638" y="261644"/>
                </a:cubicBezTo>
                <a:cubicBezTo>
                  <a:pt x="4705110" y="259344"/>
                  <a:pt x="4710643" y="257976"/>
                  <a:pt x="4716364" y="256048"/>
                </a:cubicBezTo>
                <a:cubicBezTo>
                  <a:pt x="4727556" y="252255"/>
                  <a:pt x="4738001" y="246908"/>
                  <a:pt x="4749318" y="243737"/>
                </a:cubicBezTo>
                <a:cubicBezTo>
                  <a:pt x="4750935" y="243302"/>
                  <a:pt x="4752675" y="243613"/>
                  <a:pt x="4754354" y="243177"/>
                </a:cubicBezTo>
                <a:cubicBezTo>
                  <a:pt x="4759079" y="241996"/>
                  <a:pt x="4763867" y="240379"/>
                  <a:pt x="4768842" y="239260"/>
                </a:cubicBezTo>
                <a:cubicBezTo>
                  <a:pt x="4778977" y="237022"/>
                  <a:pt x="4791785" y="233664"/>
                  <a:pt x="4800116" y="233105"/>
                </a:cubicBezTo>
                <a:cubicBezTo>
                  <a:pt x="4814480" y="232234"/>
                  <a:pt x="4833382" y="230431"/>
                  <a:pt x="4847558" y="231426"/>
                </a:cubicBezTo>
                <a:cubicBezTo>
                  <a:pt x="4849610" y="232359"/>
                  <a:pt x="4851475" y="233478"/>
                  <a:pt x="4854833" y="233105"/>
                </a:cubicBezTo>
                <a:cubicBezTo>
                  <a:pt x="4860429" y="238141"/>
                  <a:pt x="4871620" y="237581"/>
                  <a:pt x="4876595" y="243177"/>
                </a:cubicBezTo>
                <a:cubicBezTo>
                  <a:pt x="4870626" y="260338"/>
                  <a:pt x="4862046" y="275448"/>
                  <a:pt x="4853154" y="288940"/>
                </a:cubicBezTo>
                <a:cubicBezTo>
                  <a:pt x="4851911" y="290868"/>
                  <a:pt x="4849796" y="292609"/>
                  <a:pt x="4848677" y="294536"/>
                </a:cubicBezTo>
                <a:cubicBezTo>
                  <a:pt x="4847869" y="295966"/>
                  <a:pt x="4847745" y="298080"/>
                  <a:pt x="4846998" y="299572"/>
                </a:cubicBezTo>
                <a:cubicBezTo>
                  <a:pt x="4844014" y="305293"/>
                  <a:pt x="4838169" y="309210"/>
                  <a:pt x="4837485" y="316298"/>
                </a:cubicBezTo>
                <a:cubicBezTo>
                  <a:pt x="4834004" y="321024"/>
                  <a:pt x="4830149" y="325376"/>
                  <a:pt x="4826853" y="330226"/>
                </a:cubicBezTo>
                <a:cubicBezTo>
                  <a:pt x="4825733" y="331594"/>
                  <a:pt x="4824615" y="329480"/>
                  <a:pt x="4823495" y="330785"/>
                </a:cubicBezTo>
                <a:cubicBezTo>
                  <a:pt x="4822687" y="331532"/>
                  <a:pt x="4822936" y="333273"/>
                  <a:pt x="4822936" y="334703"/>
                </a:cubicBezTo>
                <a:cubicBezTo>
                  <a:pt x="4818459" y="334889"/>
                  <a:pt x="4816967" y="338993"/>
                  <a:pt x="4815101" y="341418"/>
                </a:cubicBezTo>
                <a:cubicBezTo>
                  <a:pt x="4812241" y="345148"/>
                  <a:pt x="4808138" y="347946"/>
                  <a:pt x="4806148" y="352050"/>
                </a:cubicBezTo>
                <a:cubicBezTo>
                  <a:pt x="4806086" y="353107"/>
                  <a:pt x="4806708" y="353356"/>
                  <a:pt x="4807826" y="353169"/>
                </a:cubicBezTo>
                <a:cubicBezTo>
                  <a:pt x="4806086" y="356651"/>
                  <a:pt x="4803474" y="359263"/>
                  <a:pt x="4801111" y="362123"/>
                </a:cubicBezTo>
                <a:cubicBezTo>
                  <a:pt x="4795267" y="360817"/>
                  <a:pt x="4794521" y="367843"/>
                  <a:pt x="4790479" y="369957"/>
                </a:cubicBezTo>
                <a:lnTo>
                  <a:pt x="4790604" y="369957"/>
                </a:lnTo>
                <a:cubicBezTo>
                  <a:pt x="4789981" y="370455"/>
                  <a:pt x="4789609" y="371076"/>
                  <a:pt x="4789360" y="371698"/>
                </a:cubicBezTo>
                <a:lnTo>
                  <a:pt x="4789360" y="371698"/>
                </a:lnTo>
                <a:cubicBezTo>
                  <a:pt x="4760323" y="402103"/>
                  <a:pt x="4729670" y="431762"/>
                  <a:pt x="4698394" y="459244"/>
                </a:cubicBezTo>
                <a:cubicBezTo>
                  <a:pt x="4681731" y="473918"/>
                  <a:pt x="4664197" y="487846"/>
                  <a:pt x="4647036" y="501089"/>
                </a:cubicBezTo>
                <a:cubicBezTo>
                  <a:pt x="4643927" y="503514"/>
                  <a:pt x="4640632" y="506001"/>
                  <a:pt x="4637523" y="508364"/>
                </a:cubicBezTo>
                <a:cubicBezTo>
                  <a:pt x="4627388" y="516074"/>
                  <a:pt x="4618683" y="523846"/>
                  <a:pt x="4608486" y="530686"/>
                </a:cubicBezTo>
                <a:cubicBezTo>
                  <a:pt x="4601647" y="535349"/>
                  <a:pt x="4594807" y="539640"/>
                  <a:pt x="4587843" y="544116"/>
                </a:cubicBezTo>
                <a:cubicBezTo>
                  <a:pt x="4586475" y="546666"/>
                  <a:pt x="4582807" y="546976"/>
                  <a:pt x="4581128" y="549153"/>
                </a:cubicBezTo>
                <a:cubicBezTo>
                  <a:pt x="4579014" y="549774"/>
                  <a:pt x="4579511" y="547785"/>
                  <a:pt x="4577770" y="548033"/>
                </a:cubicBezTo>
                <a:cubicBezTo>
                  <a:pt x="4573853" y="550956"/>
                  <a:pt x="4569438" y="552635"/>
                  <a:pt x="4566019" y="556427"/>
                </a:cubicBezTo>
                <a:cubicBezTo>
                  <a:pt x="4565148" y="557360"/>
                  <a:pt x="4564775" y="559474"/>
                  <a:pt x="4563780" y="560345"/>
                </a:cubicBezTo>
                <a:cubicBezTo>
                  <a:pt x="4562723" y="561339"/>
                  <a:pt x="4560671" y="561526"/>
                  <a:pt x="4559303" y="562583"/>
                </a:cubicBezTo>
                <a:cubicBezTo>
                  <a:pt x="4557936" y="563640"/>
                  <a:pt x="4557252" y="565505"/>
                  <a:pt x="4555946" y="566500"/>
                </a:cubicBezTo>
                <a:cubicBezTo>
                  <a:pt x="4552899" y="568801"/>
                  <a:pt x="4548485" y="569609"/>
                  <a:pt x="4547552" y="573215"/>
                </a:cubicBezTo>
                <a:cubicBezTo>
                  <a:pt x="4543821" y="576573"/>
                  <a:pt x="4536857" y="576697"/>
                  <a:pt x="4536360" y="583288"/>
                </a:cubicBezTo>
                <a:cubicBezTo>
                  <a:pt x="4533998" y="583412"/>
                  <a:pt x="4533686" y="582418"/>
                  <a:pt x="4531883" y="583288"/>
                </a:cubicBezTo>
                <a:cubicBezTo>
                  <a:pt x="4522184" y="589817"/>
                  <a:pt x="4507634" y="591433"/>
                  <a:pt x="4500608" y="600573"/>
                </a:cubicBezTo>
                <a:cubicBezTo>
                  <a:pt x="4497126" y="601071"/>
                  <a:pt x="4495634" y="603496"/>
                  <a:pt x="4491654" y="603371"/>
                </a:cubicBezTo>
                <a:cubicBezTo>
                  <a:pt x="4491592" y="604988"/>
                  <a:pt x="4488608" y="603682"/>
                  <a:pt x="4488857" y="605610"/>
                </a:cubicBezTo>
                <a:cubicBezTo>
                  <a:pt x="4487116" y="606045"/>
                  <a:pt x="4486804" y="605050"/>
                  <a:pt x="4485499" y="605050"/>
                </a:cubicBezTo>
                <a:cubicBezTo>
                  <a:pt x="4479219" y="608159"/>
                  <a:pt x="4471260" y="609465"/>
                  <a:pt x="4466535" y="614004"/>
                </a:cubicBezTo>
                <a:lnTo>
                  <a:pt x="4463177" y="614004"/>
                </a:lnTo>
                <a:cubicBezTo>
                  <a:pt x="4458327" y="618854"/>
                  <a:pt x="4447758" y="619227"/>
                  <a:pt x="4439177" y="621278"/>
                </a:cubicBezTo>
                <a:moveTo>
                  <a:pt x="4452545" y="783375"/>
                </a:moveTo>
                <a:lnTo>
                  <a:pt x="4452545" y="781696"/>
                </a:lnTo>
                <a:cubicBezTo>
                  <a:pt x="4454161" y="780888"/>
                  <a:pt x="4454161" y="784246"/>
                  <a:pt x="4452545" y="783375"/>
                </a:cubicBezTo>
                <a:moveTo>
                  <a:pt x="4464794" y="787852"/>
                </a:moveTo>
                <a:cubicBezTo>
                  <a:pt x="4461250" y="788474"/>
                  <a:pt x="4460503" y="786173"/>
                  <a:pt x="4458639" y="785054"/>
                </a:cubicBezTo>
                <a:cubicBezTo>
                  <a:pt x="4463302" y="785178"/>
                  <a:pt x="4471633" y="789033"/>
                  <a:pt x="4474805" y="790650"/>
                </a:cubicBezTo>
                <a:cubicBezTo>
                  <a:pt x="4475613" y="790899"/>
                  <a:pt x="4479406" y="790712"/>
                  <a:pt x="4479281" y="793448"/>
                </a:cubicBezTo>
                <a:cubicBezTo>
                  <a:pt x="4472691" y="793323"/>
                  <a:pt x="4469271" y="790028"/>
                  <a:pt x="4464794" y="787852"/>
                </a:cubicBezTo>
                <a:moveTo>
                  <a:pt x="4485437" y="797925"/>
                </a:moveTo>
                <a:lnTo>
                  <a:pt x="4485437" y="797925"/>
                </a:lnTo>
                <a:cubicBezTo>
                  <a:pt x="4485437" y="797925"/>
                  <a:pt x="4485250" y="797925"/>
                  <a:pt x="4485250" y="797925"/>
                </a:cubicBezTo>
                <a:cubicBezTo>
                  <a:pt x="4485623" y="797552"/>
                  <a:pt x="4485997" y="796992"/>
                  <a:pt x="4486556" y="796246"/>
                </a:cubicBezTo>
                <a:cubicBezTo>
                  <a:pt x="4487924" y="796495"/>
                  <a:pt x="4486556" y="798422"/>
                  <a:pt x="4485437" y="797925"/>
                </a:cubicBezTo>
                <a:moveTo>
                  <a:pt x="4496069" y="758255"/>
                </a:moveTo>
                <a:cubicBezTo>
                  <a:pt x="4497810" y="758007"/>
                  <a:pt x="4498059" y="759685"/>
                  <a:pt x="4497188" y="760494"/>
                </a:cubicBezTo>
                <a:cubicBezTo>
                  <a:pt x="4496753" y="760432"/>
                  <a:pt x="4496442" y="760245"/>
                  <a:pt x="4496255" y="759934"/>
                </a:cubicBezTo>
                <a:lnTo>
                  <a:pt x="4496255" y="759934"/>
                </a:lnTo>
                <a:cubicBezTo>
                  <a:pt x="4496255" y="759934"/>
                  <a:pt x="4496069" y="759499"/>
                  <a:pt x="4496007" y="759188"/>
                </a:cubicBezTo>
                <a:cubicBezTo>
                  <a:pt x="4496007" y="758939"/>
                  <a:pt x="4496007" y="758628"/>
                  <a:pt x="4496069" y="758255"/>
                </a:cubicBezTo>
                <a:moveTo>
                  <a:pt x="4491033" y="741965"/>
                </a:moveTo>
                <a:cubicBezTo>
                  <a:pt x="4491654" y="741841"/>
                  <a:pt x="4494017" y="742400"/>
                  <a:pt x="4494017" y="742400"/>
                </a:cubicBezTo>
                <a:cubicBezTo>
                  <a:pt x="4493582" y="742773"/>
                  <a:pt x="4493209" y="744949"/>
                  <a:pt x="4492215" y="744203"/>
                </a:cubicBezTo>
                <a:cubicBezTo>
                  <a:pt x="4491157" y="743395"/>
                  <a:pt x="4490411" y="742089"/>
                  <a:pt x="4491033" y="741965"/>
                </a:cubicBezTo>
                <a:moveTo>
                  <a:pt x="4489913" y="797365"/>
                </a:moveTo>
                <a:cubicBezTo>
                  <a:pt x="4492090" y="797054"/>
                  <a:pt x="4497064" y="798298"/>
                  <a:pt x="4497748" y="801282"/>
                </a:cubicBezTo>
                <a:cubicBezTo>
                  <a:pt x="4494950" y="800225"/>
                  <a:pt x="4490908" y="800349"/>
                  <a:pt x="4489913" y="797365"/>
                </a:cubicBezTo>
                <a:moveTo>
                  <a:pt x="4547427" y="807935"/>
                </a:moveTo>
                <a:cubicBezTo>
                  <a:pt x="4547490" y="807624"/>
                  <a:pt x="4547614" y="807189"/>
                  <a:pt x="4547801" y="806816"/>
                </a:cubicBezTo>
                <a:cubicBezTo>
                  <a:pt x="4549044" y="806816"/>
                  <a:pt x="4549852" y="807189"/>
                  <a:pt x="4549666" y="808495"/>
                </a:cubicBezTo>
                <a:cubicBezTo>
                  <a:pt x="4548982" y="808495"/>
                  <a:pt x="4548360" y="807500"/>
                  <a:pt x="4547987" y="808495"/>
                </a:cubicBezTo>
                <a:cubicBezTo>
                  <a:pt x="4547676" y="808370"/>
                  <a:pt x="4547427" y="808308"/>
                  <a:pt x="4547366" y="808184"/>
                </a:cubicBezTo>
                <a:cubicBezTo>
                  <a:pt x="4547366" y="808122"/>
                  <a:pt x="4547366" y="808060"/>
                  <a:pt x="4547366" y="807935"/>
                </a:cubicBezTo>
                <a:moveTo>
                  <a:pt x="4509127" y="768701"/>
                </a:moveTo>
                <a:lnTo>
                  <a:pt x="4502909" y="766276"/>
                </a:lnTo>
                <a:lnTo>
                  <a:pt x="4503033" y="763043"/>
                </a:lnTo>
                <a:lnTo>
                  <a:pt x="4503344" y="762173"/>
                </a:lnTo>
                <a:cubicBezTo>
                  <a:pt x="4501727" y="762110"/>
                  <a:pt x="4501976" y="759561"/>
                  <a:pt x="4503903" y="759934"/>
                </a:cubicBezTo>
                <a:lnTo>
                  <a:pt x="4503903" y="761613"/>
                </a:lnTo>
                <a:lnTo>
                  <a:pt x="4504711" y="761924"/>
                </a:lnTo>
                <a:cubicBezTo>
                  <a:pt x="4504711" y="761924"/>
                  <a:pt x="4505209" y="762297"/>
                  <a:pt x="4505582" y="762421"/>
                </a:cubicBezTo>
                <a:cubicBezTo>
                  <a:pt x="4505893" y="762297"/>
                  <a:pt x="4506204" y="762110"/>
                  <a:pt x="4506702" y="762173"/>
                </a:cubicBezTo>
                <a:cubicBezTo>
                  <a:pt x="4506702" y="762608"/>
                  <a:pt x="4506951" y="762856"/>
                  <a:pt x="4507261" y="763043"/>
                </a:cubicBezTo>
                <a:cubicBezTo>
                  <a:pt x="4506639" y="762919"/>
                  <a:pt x="4506080" y="762670"/>
                  <a:pt x="4505582" y="762421"/>
                </a:cubicBezTo>
                <a:cubicBezTo>
                  <a:pt x="4505272" y="762670"/>
                  <a:pt x="4504960" y="762794"/>
                  <a:pt x="4504463" y="762732"/>
                </a:cubicBezTo>
                <a:lnTo>
                  <a:pt x="4504711" y="761924"/>
                </a:lnTo>
                <a:lnTo>
                  <a:pt x="4503033" y="763043"/>
                </a:lnTo>
                <a:lnTo>
                  <a:pt x="4503903" y="763292"/>
                </a:lnTo>
                <a:cubicBezTo>
                  <a:pt x="4505085" y="764535"/>
                  <a:pt x="4505520" y="763043"/>
                  <a:pt x="4507261" y="763292"/>
                </a:cubicBezTo>
                <a:cubicBezTo>
                  <a:pt x="4507136" y="763976"/>
                  <a:pt x="4507385" y="764287"/>
                  <a:pt x="4507820" y="764411"/>
                </a:cubicBezTo>
                <a:cubicBezTo>
                  <a:pt x="4508566" y="763665"/>
                  <a:pt x="4508256" y="763478"/>
                  <a:pt x="4507820" y="763292"/>
                </a:cubicBezTo>
                <a:cubicBezTo>
                  <a:pt x="4509437" y="763851"/>
                  <a:pt x="4511303" y="764349"/>
                  <a:pt x="4512298" y="764971"/>
                </a:cubicBezTo>
                <a:cubicBezTo>
                  <a:pt x="4514100" y="766152"/>
                  <a:pt x="4519821" y="768701"/>
                  <a:pt x="4519821" y="770380"/>
                </a:cubicBezTo>
                <a:cubicBezTo>
                  <a:pt x="4519821" y="772059"/>
                  <a:pt x="4516339" y="769696"/>
                  <a:pt x="4516339" y="769696"/>
                </a:cubicBezTo>
                <a:lnTo>
                  <a:pt x="4511738" y="766649"/>
                </a:lnTo>
                <a:lnTo>
                  <a:pt x="4509127" y="768701"/>
                </a:lnTo>
                <a:close/>
                <a:moveTo>
                  <a:pt x="4529582" y="805697"/>
                </a:moveTo>
                <a:cubicBezTo>
                  <a:pt x="4526039" y="802588"/>
                  <a:pt x="4516463" y="803147"/>
                  <a:pt x="4512298" y="798982"/>
                </a:cubicBezTo>
                <a:cubicBezTo>
                  <a:pt x="4512733" y="795500"/>
                  <a:pt x="4520008" y="799230"/>
                  <a:pt x="4522370" y="799541"/>
                </a:cubicBezTo>
                <a:cubicBezTo>
                  <a:pt x="4525604" y="799976"/>
                  <a:pt x="4527158" y="800474"/>
                  <a:pt x="4529645" y="801220"/>
                </a:cubicBezTo>
                <a:cubicBezTo>
                  <a:pt x="4529085" y="803583"/>
                  <a:pt x="4528028" y="803769"/>
                  <a:pt x="4529645" y="805697"/>
                </a:cubicBezTo>
                <a:moveTo>
                  <a:pt x="4540899" y="816329"/>
                </a:moveTo>
                <a:cubicBezTo>
                  <a:pt x="4540278" y="816205"/>
                  <a:pt x="4539780" y="815956"/>
                  <a:pt x="4539469" y="815707"/>
                </a:cubicBezTo>
                <a:cubicBezTo>
                  <a:pt x="4539469" y="815707"/>
                  <a:pt x="4539469" y="815707"/>
                  <a:pt x="4539469" y="815707"/>
                </a:cubicBezTo>
                <a:cubicBezTo>
                  <a:pt x="4539655" y="815334"/>
                  <a:pt x="4539904" y="815023"/>
                  <a:pt x="4540091" y="814650"/>
                </a:cubicBezTo>
                <a:lnTo>
                  <a:pt x="4540091" y="814650"/>
                </a:lnTo>
                <a:cubicBezTo>
                  <a:pt x="4541459" y="814153"/>
                  <a:pt x="4542640" y="816578"/>
                  <a:pt x="4540837" y="816391"/>
                </a:cubicBezTo>
                <a:moveTo>
                  <a:pt x="4555760" y="813531"/>
                </a:moveTo>
                <a:cubicBezTo>
                  <a:pt x="4548422" y="814402"/>
                  <a:pt x="4540029" y="810049"/>
                  <a:pt x="4533437" y="806816"/>
                </a:cubicBezTo>
                <a:cubicBezTo>
                  <a:pt x="4536485" y="805137"/>
                  <a:pt x="4539842" y="807562"/>
                  <a:pt x="4541832" y="807376"/>
                </a:cubicBezTo>
                <a:cubicBezTo>
                  <a:pt x="4542640" y="807313"/>
                  <a:pt x="4542329" y="806070"/>
                  <a:pt x="4542391" y="805137"/>
                </a:cubicBezTo>
                <a:cubicBezTo>
                  <a:pt x="4544070" y="805324"/>
                  <a:pt x="4544381" y="806878"/>
                  <a:pt x="4546868" y="806256"/>
                </a:cubicBezTo>
                <a:lnTo>
                  <a:pt x="4547117" y="806256"/>
                </a:lnTo>
                <a:cubicBezTo>
                  <a:pt x="4546806" y="806816"/>
                  <a:pt x="4546620" y="807376"/>
                  <a:pt x="4546558" y="807749"/>
                </a:cubicBezTo>
                <a:cubicBezTo>
                  <a:pt x="4546558" y="807873"/>
                  <a:pt x="4546558" y="807997"/>
                  <a:pt x="4546495" y="808060"/>
                </a:cubicBezTo>
                <a:lnTo>
                  <a:pt x="4546495" y="808184"/>
                </a:lnTo>
                <a:cubicBezTo>
                  <a:pt x="4546495" y="808184"/>
                  <a:pt x="4546495" y="808308"/>
                  <a:pt x="4546495" y="808308"/>
                </a:cubicBezTo>
                <a:cubicBezTo>
                  <a:pt x="4546681" y="808930"/>
                  <a:pt x="4547427" y="809241"/>
                  <a:pt x="4548174" y="809365"/>
                </a:cubicBezTo>
                <a:lnTo>
                  <a:pt x="4547987" y="809552"/>
                </a:lnTo>
                <a:cubicBezTo>
                  <a:pt x="4549106" y="810671"/>
                  <a:pt x="4550536" y="811479"/>
                  <a:pt x="4553023" y="811231"/>
                </a:cubicBezTo>
                <a:lnTo>
                  <a:pt x="4553148" y="811106"/>
                </a:lnTo>
                <a:cubicBezTo>
                  <a:pt x="4553707" y="811852"/>
                  <a:pt x="4554453" y="812163"/>
                  <a:pt x="4555138" y="812474"/>
                </a:cubicBezTo>
                <a:cubicBezTo>
                  <a:pt x="4555448" y="812598"/>
                  <a:pt x="4555635" y="812723"/>
                  <a:pt x="4555884" y="812847"/>
                </a:cubicBezTo>
                <a:lnTo>
                  <a:pt x="4555760" y="812847"/>
                </a:lnTo>
                <a:cubicBezTo>
                  <a:pt x="4555760" y="812847"/>
                  <a:pt x="4555946" y="812847"/>
                  <a:pt x="4555946" y="812847"/>
                </a:cubicBezTo>
                <a:cubicBezTo>
                  <a:pt x="4555946" y="812847"/>
                  <a:pt x="4555946" y="812847"/>
                  <a:pt x="4555946" y="812847"/>
                </a:cubicBezTo>
                <a:cubicBezTo>
                  <a:pt x="4555822" y="813034"/>
                  <a:pt x="4555760" y="813220"/>
                  <a:pt x="4555697" y="813407"/>
                </a:cubicBezTo>
                <a:moveTo>
                  <a:pt x="4556444" y="811293"/>
                </a:moveTo>
                <a:cubicBezTo>
                  <a:pt x="4556444" y="811293"/>
                  <a:pt x="4556008" y="811106"/>
                  <a:pt x="4555822" y="810982"/>
                </a:cubicBezTo>
                <a:cubicBezTo>
                  <a:pt x="4555386" y="810795"/>
                  <a:pt x="4555014" y="810609"/>
                  <a:pt x="4554765" y="810360"/>
                </a:cubicBezTo>
                <a:cubicBezTo>
                  <a:pt x="4554765" y="808495"/>
                  <a:pt x="4558371" y="810671"/>
                  <a:pt x="4556506" y="811293"/>
                </a:cubicBezTo>
                <a:moveTo>
                  <a:pt x="4564713" y="787292"/>
                </a:moveTo>
                <a:cubicBezTo>
                  <a:pt x="4565273" y="786795"/>
                  <a:pt x="4564900" y="785240"/>
                  <a:pt x="4566392" y="785613"/>
                </a:cubicBezTo>
                <a:lnTo>
                  <a:pt x="4566392" y="785427"/>
                </a:lnTo>
                <a:cubicBezTo>
                  <a:pt x="4566827" y="785862"/>
                  <a:pt x="4567262" y="786173"/>
                  <a:pt x="4567635" y="786360"/>
                </a:cubicBezTo>
                <a:cubicBezTo>
                  <a:pt x="4568692" y="787603"/>
                  <a:pt x="4565583" y="788474"/>
                  <a:pt x="4564713" y="787292"/>
                </a:cubicBezTo>
                <a:moveTo>
                  <a:pt x="4568071" y="785613"/>
                </a:moveTo>
                <a:lnTo>
                  <a:pt x="4568071" y="785800"/>
                </a:lnTo>
                <a:cubicBezTo>
                  <a:pt x="4568071" y="785800"/>
                  <a:pt x="4567511" y="785489"/>
                  <a:pt x="4566889" y="784992"/>
                </a:cubicBezTo>
                <a:lnTo>
                  <a:pt x="4566889" y="784992"/>
                </a:lnTo>
                <a:cubicBezTo>
                  <a:pt x="4566889" y="784992"/>
                  <a:pt x="4566889" y="783872"/>
                  <a:pt x="4566889" y="783872"/>
                </a:cubicBezTo>
                <a:cubicBezTo>
                  <a:pt x="4567884" y="783872"/>
                  <a:pt x="4568630" y="783997"/>
                  <a:pt x="4569128" y="784432"/>
                </a:cubicBezTo>
                <a:cubicBezTo>
                  <a:pt x="4569003" y="785054"/>
                  <a:pt x="4568506" y="785303"/>
                  <a:pt x="4568008" y="785551"/>
                </a:cubicBezTo>
                <a:moveTo>
                  <a:pt x="4573107" y="790090"/>
                </a:moveTo>
                <a:cubicBezTo>
                  <a:pt x="4571366" y="789966"/>
                  <a:pt x="4569998" y="787790"/>
                  <a:pt x="4571428" y="786173"/>
                </a:cubicBezTo>
                <a:lnTo>
                  <a:pt x="4573107" y="786173"/>
                </a:lnTo>
                <a:cubicBezTo>
                  <a:pt x="4574226" y="787230"/>
                  <a:pt x="4573356" y="788847"/>
                  <a:pt x="4573107" y="790090"/>
                </a:cubicBezTo>
                <a:moveTo>
                  <a:pt x="4570620" y="777903"/>
                </a:moveTo>
                <a:cubicBezTo>
                  <a:pt x="4568879" y="775479"/>
                  <a:pt x="4568568" y="775168"/>
                  <a:pt x="4566827" y="774795"/>
                </a:cubicBezTo>
                <a:cubicBezTo>
                  <a:pt x="4565086" y="774484"/>
                  <a:pt x="4563407" y="775479"/>
                  <a:pt x="4561294" y="774795"/>
                </a:cubicBezTo>
                <a:cubicBezTo>
                  <a:pt x="4559241" y="774111"/>
                  <a:pt x="4556506" y="773427"/>
                  <a:pt x="4555822" y="772059"/>
                </a:cubicBezTo>
                <a:cubicBezTo>
                  <a:pt x="4555138" y="770691"/>
                  <a:pt x="4554765" y="768266"/>
                  <a:pt x="4553397" y="768266"/>
                </a:cubicBezTo>
                <a:cubicBezTo>
                  <a:pt x="4552029" y="768266"/>
                  <a:pt x="4547552" y="767893"/>
                  <a:pt x="4547552" y="767893"/>
                </a:cubicBezTo>
                <a:cubicBezTo>
                  <a:pt x="4547552" y="767893"/>
                  <a:pt x="4554081" y="765157"/>
                  <a:pt x="4556816" y="767582"/>
                </a:cubicBezTo>
                <a:cubicBezTo>
                  <a:pt x="4559615" y="770007"/>
                  <a:pt x="4563407" y="770318"/>
                  <a:pt x="4565770" y="771002"/>
                </a:cubicBezTo>
                <a:cubicBezTo>
                  <a:pt x="4568195" y="771686"/>
                  <a:pt x="4572672" y="774111"/>
                  <a:pt x="4574039" y="774795"/>
                </a:cubicBezTo>
                <a:cubicBezTo>
                  <a:pt x="4575469" y="775479"/>
                  <a:pt x="4577832" y="778960"/>
                  <a:pt x="4577832" y="778960"/>
                </a:cubicBezTo>
                <a:cubicBezTo>
                  <a:pt x="4576154" y="778960"/>
                  <a:pt x="4572361" y="780328"/>
                  <a:pt x="4570620" y="777903"/>
                </a:cubicBezTo>
                <a:moveTo>
                  <a:pt x="4577024" y="790650"/>
                </a:moveTo>
                <a:cubicBezTo>
                  <a:pt x="4578330" y="789344"/>
                  <a:pt x="4578516" y="791520"/>
                  <a:pt x="4579822" y="791769"/>
                </a:cubicBezTo>
                <a:cubicBezTo>
                  <a:pt x="4579387" y="793075"/>
                  <a:pt x="4576340" y="792329"/>
                  <a:pt x="4577024" y="790650"/>
                </a:cubicBezTo>
                <a:moveTo>
                  <a:pt x="4590454" y="793013"/>
                </a:moveTo>
                <a:cubicBezTo>
                  <a:pt x="4590268" y="793448"/>
                  <a:pt x="4590144" y="793759"/>
                  <a:pt x="4589895" y="794132"/>
                </a:cubicBezTo>
                <a:lnTo>
                  <a:pt x="4589895" y="794007"/>
                </a:lnTo>
                <a:cubicBezTo>
                  <a:pt x="4589024" y="794878"/>
                  <a:pt x="4586227" y="794878"/>
                  <a:pt x="4585418" y="794007"/>
                </a:cubicBezTo>
                <a:cubicBezTo>
                  <a:pt x="4585232" y="792764"/>
                  <a:pt x="4585481" y="791893"/>
                  <a:pt x="4585978" y="791209"/>
                </a:cubicBezTo>
                <a:cubicBezTo>
                  <a:pt x="4587470" y="791769"/>
                  <a:pt x="4589149" y="792142"/>
                  <a:pt x="4590454" y="792888"/>
                </a:cubicBezTo>
                <a:lnTo>
                  <a:pt x="4590517" y="792888"/>
                </a:lnTo>
                <a:cubicBezTo>
                  <a:pt x="4590517" y="792888"/>
                  <a:pt x="4590517" y="792950"/>
                  <a:pt x="4590517" y="793013"/>
                </a:cubicBezTo>
                <a:moveTo>
                  <a:pt x="4591014" y="794629"/>
                </a:moveTo>
                <a:cubicBezTo>
                  <a:pt x="4591263" y="794194"/>
                  <a:pt x="4591449" y="793821"/>
                  <a:pt x="4591574" y="793448"/>
                </a:cubicBezTo>
                <a:cubicBezTo>
                  <a:pt x="4592879" y="793510"/>
                  <a:pt x="4593253" y="792639"/>
                  <a:pt x="4593750" y="791769"/>
                </a:cubicBezTo>
                <a:cubicBezTo>
                  <a:pt x="4595367" y="792080"/>
                  <a:pt x="4595367" y="793945"/>
                  <a:pt x="4595988" y="795127"/>
                </a:cubicBezTo>
                <a:cubicBezTo>
                  <a:pt x="4594372" y="796059"/>
                  <a:pt x="4591698" y="797054"/>
                  <a:pt x="4591014" y="794629"/>
                </a:cubicBezTo>
                <a:moveTo>
                  <a:pt x="4786873" y="829200"/>
                </a:moveTo>
                <a:lnTo>
                  <a:pt x="4786873" y="829200"/>
                </a:lnTo>
                <a:cubicBezTo>
                  <a:pt x="4786997" y="828765"/>
                  <a:pt x="4787308" y="828516"/>
                  <a:pt x="4787992" y="828640"/>
                </a:cubicBezTo>
                <a:lnTo>
                  <a:pt x="4787992" y="829759"/>
                </a:lnTo>
                <a:lnTo>
                  <a:pt x="4787868" y="829759"/>
                </a:lnTo>
                <a:cubicBezTo>
                  <a:pt x="4787868" y="829759"/>
                  <a:pt x="4787868" y="829759"/>
                  <a:pt x="4787868" y="829759"/>
                </a:cubicBezTo>
                <a:lnTo>
                  <a:pt x="4787495" y="829759"/>
                </a:lnTo>
                <a:cubicBezTo>
                  <a:pt x="4787495" y="829759"/>
                  <a:pt x="4787122" y="829635"/>
                  <a:pt x="4786873" y="829635"/>
                </a:cubicBezTo>
                <a:cubicBezTo>
                  <a:pt x="4786873" y="829511"/>
                  <a:pt x="4786873" y="829386"/>
                  <a:pt x="4786935" y="829262"/>
                </a:cubicBezTo>
                <a:moveTo>
                  <a:pt x="4786126" y="831936"/>
                </a:moveTo>
                <a:lnTo>
                  <a:pt x="4786251" y="831625"/>
                </a:lnTo>
                <a:cubicBezTo>
                  <a:pt x="4786251" y="831625"/>
                  <a:pt x="4786438" y="831065"/>
                  <a:pt x="4786562" y="830754"/>
                </a:cubicBezTo>
                <a:cubicBezTo>
                  <a:pt x="4786810" y="830754"/>
                  <a:pt x="4787059" y="830816"/>
                  <a:pt x="4787308" y="830879"/>
                </a:cubicBezTo>
                <a:lnTo>
                  <a:pt x="4787433" y="830879"/>
                </a:lnTo>
                <a:lnTo>
                  <a:pt x="4787433" y="831998"/>
                </a:lnTo>
                <a:lnTo>
                  <a:pt x="4786126" y="831998"/>
                </a:lnTo>
                <a:cubicBezTo>
                  <a:pt x="4786126" y="831998"/>
                  <a:pt x="4786126" y="831936"/>
                  <a:pt x="4786126" y="831936"/>
                </a:cubicBezTo>
                <a:moveTo>
                  <a:pt x="4740054" y="820806"/>
                </a:moveTo>
                <a:cubicBezTo>
                  <a:pt x="4744281" y="819811"/>
                  <a:pt x="4746022" y="820992"/>
                  <a:pt x="4748945" y="822485"/>
                </a:cubicBezTo>
                <a:cubicBezTo>
                  <a:pt x="4757836" y="819811"/>
                  <a:pt x="4766852" y="825967"/>
                  <a:pt x="4776303" y="826402"/>
                </a:cubicBezTo>
                <a:cubicBezTo>
                  <a:pt x="4776862" y="827148"/>
                  <a:pt x="4777795" y="827521"/>
                  <a:pt x="4777982" y="828640"/>
                </a:cubicBezTo>
                <a:cubicBezTo>
                  <a:pt x="4780469" y="826961"/>
                  <a:pt x="4784448" y="829262"/>
                  <a:pt x="4785816" y="828640"/>
                </a:cubicBezTo>
                <a:lnTo>
                  <a:pt x="4785816" y="828640"/>
                </a:lnTo>
                <a:cubicBezTo>
                  <a:pt x="4785816" y="828640"/>
                  <a:pt x="4785754" y="828765"/>
                  <a:pt x="4785692" y="828827"/>
                </a:cubicBezTo>
                <a:cubicBezTo>
                  <a:pt x="4785692" y="828951"/>
                  <a:pt x="4785629" y="829076"/>
                  <a:pt x="4785567" y="829262"/>
                </a:cubicBezTo>
                <a:cubicBezTo>
                  <a:pt x="4785318" y="829262"/>
                  <a:pt x="4785070" y="829386"/>
                  <a:pt x="4785132" y="829759"/>
                </a:cubicBezTo>
                <a:lnTo>
                  <a:pt x="4785318" y="829759"/>
                </a:lnTo>
                <a:cubicBezTo>
                  <a:pt x="4785194" y="830195"/>
                  <a:pt x="4785008" y="830630"/>
                  <a:pt x="4784883" y="831003"/>
                </a:cubicBezTo>
                <a:cubicBezTo>
                  <a:pt x="4782583" y="832806"/>
                  <a:pt x="4780717" y="829697"/>
                  <a:pt x="4778417" y="829200"/>
                </a:cubicBezTo>
                <a:cubicBezTo>
                  <a:pt x="4777111" y="828889"/>
                  <a:pt x="4774748" y="829449"/>
                  <a:pt x="4772820" y="829200"/>
                </a:cubicBezTo>
                <a:cubicBezTo>
                  <a:pt x="4769774" y="828765"/>
                  <a:pt x="4766479" y="827272"/>
                  <a:pt x="4763867" y="826961"/>
                </a:cubicBezTo>
                <a:cubicBezTo>
                  <a:pt x="4763183" y="826837"/>
                  <a:pt x="4763121" y="827708"/>
                  <a:pt x="4762188" y="827521"/>
                </a:cubicBezTo>
                <a:cubicBezTo>
                  <a:pt x="4758209" y="826651"/>
                  <a:pt x="4754914" y="824972"/>
                  <a:pt x="4752178" y="823604"/>
                </a:cubicBezTo>
                <a:cubicBezTo>
                  <a:pt x="4747888" y="825158"/>
                  <a:pt x="4743971" y="822360"/>
                  <a:pt x="4739867" y="821925"/>
                </a:cubicBezTo>
                <a:lnTo>
                  <a:pt x="4739680" y="821925"/>
                </a:lnTo>
                <a:cubicBezTo>
                  <a:pt x="4739805" y="821490"/>
                  <a:pt x="4739867" y="821179"/>
                  <a:pt x="4739929" y="820806"/>
                </a:cubicBezTo>
                <a:moveTo>
                  <a:pt x="4688633" y="806319"/>
                </a:moveTo>
                <a:cubicBezTo>
                  <a:pt x="4689689" y="806443"/>
                  <a:pt x="4691182" y="807811"/>
                  <a:pt x="4692550" y="807997"/>
                </a:cubicBezTo>
                <a:cubicBezTo>
                  <a:pt x="4696343" y="808433"/>
                  <a:pt x="4700073" y="807997"/>
                  <a:pt x="4703741" y="809117"/>
                </a:cubicBezTo>
                <a:cubicBezTo>
                  <a:pt x="4704736" y="809427"/>
                  <a:pt x="4704985" y="810547"/>
                  <a:pt x="4705980" y="810795"/>
                </a:cubicBezTo>
                <a:cubicBezTo>
                  <a:pt x="4708903" y="811541"/>
                  <a:pt x="4710767" y="811541"/>
                  <a:pt x="4712695" y="811914"/>
                </a:cubicBezTo>
                <a:cubicBezTo>
                  <a:pt x="4714125" y="812225"/>
                  <a:pt x="4716053" y="811666"/>
                  <a:pt x="4717172" y="811914"/>
                </a:cubicBezTo>
                <a:cubicBezTo>
                  <a:pt x="4718043" y="812101"/>
                  <a:pt x="4718602" y="813345"/>
                  <a:pt x="4719410" y="813593"/>
                </a:cubicBezTo>
                <a:cubicBezTo>
                  <a:pt x="4725006" y="815459"/>
                  <a:pt x="4730913" y="814339"/>
                  <a:pt x="4733338" y="818070"/>
                </a:cubicBezTo>
                <a:cubicBezTo>
                  <a:pt x="4736571" y="817448"/>
                  <a:pt x="4737629" y="819003"/>
                  <a:pt x="4738934" y="820308"/>
                </a:cubicBezTo>
                <a:lnTo>
                  <a:pt x="4738934" y="820308"/>
                </a:lnTo>
                <a:cubicBezTo>
                  <a:pt x="4738934" y="820308"/>
                  <a:pt x="4738872" y="820433"/>
                  <a:pt x="4738810" y="820495"/>
                </a:cubicBezTo>
                <a:cubicBezTo>
                  <a:pt x="4738810" y="820806"/>
                  <a:pt x="4738685" y="821055"/>
                  <a:pt x="4738623" y="821303"/>
                </a:cubicBezTo>
                <a:cubicBezTo>
                  <a:pt x="4738188" y="821117"/>
                  <a:pt x="4737442" y="820930"/>
                  <a:pt x="4736136" y="820930"/>
                </a:cubicBezTo>
                <a:cubicBezTo>
                  <a:pt x="4729110" y="820557"/>
                  <a:pt x="4723141" y="816889"/>
                  <a:pt x="4714934" y="816454"/>
                </a:cubicBezTo>
                <a:cubicBezTo>
                  <a:pt x="4714934" y="816143"/>
                  <a:pt x="4714871" y="815770"/>
                  <a:pt x="4714374" y="815894"/>
                </a:cubicBezTo>
                <a:cubicBezTo>
                  <a:pt x="4713006" y="814837"/>
                  <a:pt x="4711141" y="814277"/>
                  <a:pt x="4710457" y="812536"/>
                </a:cubicBezTo>
                <a:cubicBezTo>
                  <a:pt x="4708529" y="813034"/>
                  <a:pt x="4708157" y="815086"/>
                  <a:pt x="4705980" y="815334"/>
                </a:cubicBezTo>
                <a:cubicBezTo>
                  <a:pt x="4699203" y="810547"/>
                  <a:pt x="4686643" y="811604"/>
                  <a:pt x="4680861" y="805821"/>
                </a:cubicBezTo>
                <a:cubicBezTo>
                  <a:pt x="4683348" y="806567"/>
                  <a:pt x="4686083" y="806008"/>
                  <a:pt x="4688695" y="806381"/>
                </a:cubicBezTo>
                <a:moveTo>
                  <a:pt x="4675824" y="816329"/>
                </a:moveTo>
                <a:cubicBezTo>
                  <a:pt x="4677627" y="815645"/>
                  <a:pt x="4676259" y="818132"/>
                  <a:pt x="4678062" y="817448"/>
                </a:cubicBezTo>
                <a:cubicBezTo>
                  <a:pt x="4677440" y="818692"/>
                  <a:pt x="4675762" y="820619"/>
                  <a:pt x="4674145" y="819127"/>
                </a:cubicBezTo>
                <a:cubicBezTo>
                  <a:pt x="4673897" y="817386"/>
                  <a:pt x="4675638" y="817635"/>
                  <a:pt x="4675824" y="816329"/>
                </a:cubicBezTo>
                <a:moveTo>
                  <a:pt x="4671534" y="803707"/>
                </a:moveTo>
                <a:cubicBezTo>
                  <a:pt x="4671969" y="804080"/>
                  <a:pt x="4672902" y="804578"/>
                  <a:pt x="4674705" y="805137"/>
                </a:cubicBezTo>
                <a:cubicBezTo>
                  <a:pt x="4673399" y="805199"/>
                  <a:pt x="4672156" y="805137"/>
                  <a:pt x="4671472" y="804142"/>
                </a:cubicBezTo>
                <a:cubicBezTo>
                  <a:pt x="4671472" y="804018"/>
                  <a:pt x="4671534" y="803831"/>
                  <a:pt x="4671596" y="803707"/>
                </a:cubicBezTo>
                <a:moveTo>
                  <a:pt x="4660155" y="800163"/>
                </a:moveTo>
                <a:cubicBezTo>
                  <a:pt x="4659907" y="801966"/>
                  <a:pt x="4655492" y="801096"/>
                  <a:pt x="4655678" y="799044"/>
                </a:cubicBezTo>
                <a:cubicBezTo>
                  <a:pt x="4657792" y="798795"/>
                  <a:pt x="4659223" y="799230"/>
                  <a:pt x="4660155" y="800163"/>
                </a:cubicBezTo>
                <a:moveTo>
                  <a:pt x="4653129" y="798919"/>
                </a:moveTo>
                <a:cubicBezTo>
                  <a:pt x="4653440" y="799230"/>
                  <a:pt x="4653876" y="799666"/>
                  <a:pt x="4654560" y="800163"/>
                </a:cubicBezTo>
                <a:cubicBezTo>
                  <a:pt x="4653876" y="800163"/>
                  <a:pt x="4653751" y="799541"/>
                  <a:pt x="4653067" y="799168"/>
                </a:cubicBezTo>
                <a:cubicBezTo>
                  <a:pt x="4653067" y="799106"/>
                  <a:pt x="4653067" y="799044"/>
                  <a:pt x="4653129" y="798919"/>
                </a:cubicBezTo>
                <a:moveTo>
                  <a:pt x="4651823" y="797925"/>
                </a:moveTo>
                <a:lnTo>
                  <a:pt x="4652010" y="797925"/>
                </a:lnTo>
                <a:cubicBezTo>
                  <a:pt x="4651886" y="798360"/>
                  <a:pt x="4651823" y="798671"/>
                  <a:pt x="4651761" y="799044"/>
                </a:cubicBezTo>
                <a:cubicBezTo>
                  <a:pt x="4650331" y="799168"/>
                  <a:pt x="4649398" y="798795"/>
                  <a:pt x="4649585" y="797365"/>
                </a:cubicBezTo>
                <a:cubicBezTo>
                  <a:pt x="4650393" y="797489"/>
                  <a:pt x="4651637" y="797178"/>
                  <a:pt x="4651823" y="797925"/>
                </a:cubicBezTo>
                <a:moveTo>
                  <a:pt x="4619989" y="788971"/>
                </a:moveTo>
                <a:cubicBezTo>
                  <a:pt x="4620610" y="789220"/>
                  <a:pt x="4621605" y="788722"/>
                  <a:pt x="4622227" y="788971"/>
                </a:cubicBezTo>
                <a:cubicBezTo>
                  <a:pt x="4624093" y="789717"/>
                  <a:pt x="4625523" y="790836"/>
                  <a:pt x="4628382" y="791209"/>
                </a:cubicBezTo>
                <a:cubicBezTo>
                  <a:pt x="4629999" y="790961"/>
                  <a:pt x="4629191" y="788287"/>
                  <a:pt x="4631740" y="788971"/>
                </a:cubicBezTo>
                <a:cubicBezTo>
                  <a:pt x="4631802" y="790339"/>
                  <a:pt x="4631802" y="791645"/>
                  <a:pt x="4631181" y="792329"/>
                </a:cubicBezTo>
                <a:cubicBezTo>
                  <a:pt x="4635223" y="793323"/>
                  <a:pt x="4639450" y="794132"/>
                  <a:pt x="4643430" y="795127"/>
                </a:cubicBezTo>
                <a:cubicBezTo>
                  <a:pt x="4644300" y="797116"/>
                  <a:pt x="4641564" y="795438"/>
                  <a:pt x="4641751" y="796805"/>
                </a:cubicBezTo>
                <a:cubicBezTo>
                  <a:pt x="4631554" y="795935"/>
                  <a:pt x="4622289" y="791023"/>
                  <a:pt x="4612714" y="787852"/>
                </a:cubicBezTo>
                <a:cubicBezTo>
                  <a:pt x="4613833" y="784246"/>
                  <a:pt x="4617191" y="787852"/>
                  <a:pt x="4619989" y="788971"/>
                </a:cubicBezTo>
                <a:moveTo>
                  <a:pt x="4604382" y="785054"/>
                </a:moveTo>
                <a:lnTo>
                  <a:pt x="4604382" y="784930"/>
                </a:lnTo>
                <a:cubicBezTo>
                  <a:pt x="4604941" y="785365"/>
                  <a:pt x="4605812" y="785924"/>
                  <a:pt x="4607180" y="786733"/>
                </a:cubicBezTo>
                <a:cubicBezTo>
                  <a:pt x="4605564" y="786857"/>
                  <a:pt x="4604134" y="786857"/>
                  <a:pt x="4604382" y="785054"/>
                </a:cubicBezTo>
                <a:moveTo>
                  <a:pt x="4602703" y="783375"/>
                </a:moveTo>
                <a:cubicBezTo>
                  <a:pt x="4602703" y="783810"/>
                  <a:pt x="4602703" y="784121"/>
                  <a:pt x="4602703" y="784370"/>
                </a:cubicBezTo>
                <a:lnTo>
                  <a:pt x="4602517" y="784867"/>
                </a:lnTo>
                <a:cubicBezTo>
                  <a:pt x="4601833" y="784432"/>
                  <a:pt x="4600589" y="783810"/>
                  <a:pt x="4598164" y="782878"/>
                </a:cubicBezTo>
                <a:cubicBezTo>
                  <a:pt x="4600340" y="783624"/>
                  <a:pt x="4601086" y="782629"/>
                  <a:pt x="4602641" y="783437"/>
                </a:cubicBezTo>
                <a:moveTo>
                  <a:pt x="4610475" y="801780"/>
                </a:moveTo>
                <a:cubicBezTo>
                  <a:pt x="4607802" y="801780"/>
                  <a:pt x="4604134" y="797365"/>
                  <a:pt x="4602703" y="801220"/>
                </a:cubicBezTo>
                <a:cubicBezTo>
                  <a:pt x="4600589" y="800412"/>
                  <a:pt x="4600154" y="797862"/>
                  <a:pt x="4597108" y="797862"/>
                </a:cubicBezTo>
                <a:cubicBezTo>
                  <a:pt x="4599346" y="790650"/>
                  <a:pt x="4605626" y="796495"/>
                  <a:pt x="4610538" y="797303"/>
                </a:cubicBezTo>
                <a:lnTo>
                  <a:pt x="4610538" y="800660"/>
                </a:lnTo>
                <a:lnTo>
                  <a:pt x="4610724" y="800660"/>
                </a:lnTo>
                <a:cubicBezTo>
                  <a:pt x="4610600" y="800971"/>
                  <a:pt x="4610538" y="801344"/>
                  <a:pt x="4610475" y="801780"/>
                </a:cubicBezTo>
                <a:moveTo>
                  <a:pt x="4611159" y="801842"/>
                </a:moveTo>
                <a:cubicBezTo>
                  <a:pt x="4611159" y="801842"/>
                  <a:pt x="4611221" y="801344"/>
                  <a:pt x="4611284" y="801158"/>
                </a:cubicBezTo>
                <a:cubicBezTo>
                  <a:pt x="4612154" y="800847"/>
                  <a:pt x="4612590" y="800101"/>
                  <a:pt x="4613833" y="800101"/>
                </a:cubicBezTo>
                <a:cubicBezTo>
                  <a:pt x="4613709" y="801158"/>
                  <a:pt x="4614455" y="801344"/>
                  <a:pt x="4614393" y="802339"/>
                </a:cubicBezTo>
                <a:cubicBezTo>
                  <a:pt x="4612776" y="803023"/>
                  <a:pt x="4612465" y="802526"/>
                  <a:pt x="4611098" y="801842"/>
                </a:cubicBezTo>
                <a:moveTo>
                  <a:pt x="4639512" y="815210"/>
                </a:moveTo>
                <a:cubicBezTo>
                  <a:pt x="4639263" y="813469"/>
                  <a:pt x="4640942" y="813220"/>
                  <a:pt x="4641751" y="814091"/>
                </a:cubicBezTo>
                <a:cubicBezTo>
                  <a:pt x="4641626" y="815086"/>
                  <a:pt x="4640818" y="815396"/>
                  <a:pt x="4639512" y="815210"/>
                </a:cubicBezTo>
                <a:moveTo>
                  <a:pt x="4646787" y="817448"/>
                </a:moveTo>
                <a:cubicBezTo>
                  <a:pt x="4645357" y="817635"/>
                  <a:pt x="4644362" y="817262"/>
                  <a:pt x="4644549" y="815770"/>
                </a:cubicBezTo>
                <a:cubicBezTo>
                  <a:pt x="4645295" y="817137"/>
                  <a:pt x="4646227" y="814775"/>
                  <a:pt x="4646787" y="816329"/>
                </a:cubicBezTo>
                <a:lnTo>
                  <a:pt x="4646787" y="817448"/>
                </a:lnTo>
                <a:close/>
                <a:moveTo>
                  <a:pt x="4648466" y="813531"/>
                </a:moveTo>
                <a:cubicBezTo>
                  <a:pt x="4647782" y="812536"/>
                  <a:pt x="4646973" y="811666"/>
                  <a:pt x="4646227" y="810733"/>
                </a:cubicBezTo>
                <a:cubicBezTo>
                  <a:pt x="4634787" y="811355"/>
                  <a:pt x="4628258" y="804267"/>
                  <a:pt x="4618870" y="804578"/>
                </a:cubicBezTo>
                <a:cubicBezTo>
                  <a:pt x="4619554" y="801655"/>
                  <a:pt x="4617937" y="801033"/>
                  <a:pt x="4617750" y="798982"/>
                </a:cubicBezTo>
                <a:cubicBezTo>
                  <a:pt x="4621294" y="799106"/>
                  <a:pt x="4625149" y="801469"/>
                  <a:pt x="4627823" y="800660"/>
                </a:cubicBezTo>
                <a:cubicBezTo>
                  <a:pt x="4632735" y="804391"/>
                  <a:pt x="4642559" y="803894"/>
                  <a:pt x="4647906" y="808495"/>
                </a:cubicBezTo>
                <a:cubicBezTo>
                  <a:pt x="4655554" y="809303"/>
                  <a:pt x="4658850" y="810547"/>
                  <a:pt x="4665192" y="811852"/>
                </a:cubicBezTo>
                <a:cubicBezTo>
                  <a:pt x="4665503" y="812661"/>
                  <a:pt x="4664508" y="814712"/>
                  <a:pt x="4665751" y="814650"/>
                </a:cubicBezTo>
                <a:cubicBezTo>
                  <a:pt x="4659596" y="818008"/>
                  <a:pt x="4654186" y="812039"/>
                  <a:pt x="4648466" y="813531"/>
                </a:cubicBezTo>
                <a:moveTo>
                  <a:pt x="4670228" y="804080"/>
                </a:moveTo>
                <a:lnTo>
                  <a:pt x="4670228" y="804080"/>
                </a:lnTo>
                <a:cubicBezTo>
                  <a:pt x="4668052" y="804080"/>
                  <a:pt x="4666746" y="803085"/>
                  <a:pt x="4665192" y="802401"/>
                </a:cubicBezTo>
                <a:cubicBezTo>
                  <a:pt x="4666000" y="801469"/>
                  <a:pt x="4670850" y="801158"/>
                  <a:pt x="4670228" y="803521"/>
                </a:cubicBezTo>
                <a:lnTo>
                  <a:pt x="4670414" y="803521"/>
                </a:lnTo>
                <a:cubicBezTo>
                  <a:pt x="4670414" y="803521"/>
                  <a:pt x="4670290" y="803894"/>
                  <a:pt x="4670228" y="804080"/>
                </a:cubicBezTo>
                <a:moveTo>
                  <a:pt x="4670788" y="825283"/>
                </a:moveTo>
                <a:cubicBezTo>
                  <a:pt x="4672653" y="822547"/>
                  <a:pt x="4677689" y="825718"/>
                  <a:pt x="4678622" y="827521"/>
                </a:cubicBezTo>
                <a:cubicBezTo>
                  <a:pt x="4675202" y="827645"/>
                  <a:pt x="4672715" y="826713"/>
                  <a:pt x="4670788" y="825283"/>
                </a:cubicBezTo>
                <a:moveTo>
                  <a:pt x="4796386" y="850402"/>
                </a:moveTo>
                <a:cubicBezTo>
                  <a:pt x="4785567" y="844496"/>
                  <a:pt x="4766417" y="846858"/>
                  <a:pt x="4756779" y="839770"/>
                </a:cubicBezTo>
                <a:cubicBezTo>
                  <a:pt x="4745587" y="838402"/>
                  <a:pt x="4737131" y="837532"/>
                  <a:pt x="4728861" y="833055"/>
                </a:cubicBezTo>
                <a:cubicBezTo>
                  <a:pt x="4722830" y="834920"/>
                  <a:pt x="4718540" y="830630"/>
                  <a:pt x="4712695" y="831936"/>
                </a:cubicBezTo>
                <a:cubicBezTo>
                  <a:pt x="4712322" y="830195"/>
                  <a:pt x="4712322" y="830879"/>
                  <a:pt x="4712695" y="829138"/>
                </a:cubicBezTo>
                <a:cubicBezTo>
                  <a:pt x="4711141" y="829200"/>
                  <a:pt x="4710395" y="830133"/>
                  <a:pt x="4708778" y="830257"/>
                </a:cubicBezTo>
                <a:cubicBezTo>
                  <a:pt x="4707286" y="829386"/>
                  <a:pt x="4705607" y="828578"/>
                  <a:pt x="4704861" y="826899"/>
                </a:cubicBezTo>
                <a:cubicBezTo>
                  <a:pt x="4703120" y="826464"/>
                  <a:pt x="4703804" y="828454"/>
                  <a:pt x="4702063" y="828018"/>
                </a:cubicBezTo>
                <a:cubicBezTo>
                  <a:pt x="4700198" y="824661"/>
                  <a:pt x="4694104" y="825594"/>
                  <a:pt x="4691430" y="822982"/>
                </a:cubicBezTo>
                <a:cubicBezTo>
                  <a:pt x="4688570" y="824350"/>
                  <a:pt x="4686332" y="820744"/>
                  <a:pt x="4682477" y="821303"/>
                </a:cubicBezTo>
                <a:cubicBezTo>
                  <a:pt x="4682228" y="819873"/>
                  <a:pt x="4680798" y="819625"/>
                  <a:pt x="4680798" y="817946"/>
                </a:cubicBezTo>
                <a:cubicBezTo>
                  <a:pt x="4680674" y="817324"/>
                  <a:pt x="4680923" y="816951"/>
                  <a:pt x="4681358" y="816827"/>
                </a:cubicBezTo>
                <a:cubicBezTo>
                  <a:pt x="4681856" y="816454"/>
                  <a:pt x="4682353" y="816143"/>
                  <a:pt x="4682477" y="816827"/>
                </a:cubicBezTo>
                <a:cubicBezTo>
                  <a:pt x="4683720" y="817884"/>
                  <a:pt x="4685213" y="817075"/>
                  <a:pt x="4686394" y="817386"/>
                </a:cubicBezTo>
                <a:cubicBezTo>
                  <a:pt x="4688073" y="817821"/>
                  <a:pt x="4689566" y="819998"/>
                  <a:pt x="4690871" y="820184"/>
                </a:cubicBezTo>
                <a:cubicBezTo>
                  <a:pt x="4691679" y="820308"/>
                  <a:pt x="4692612" y="819065"/>
                  <a:pt x="4692550" y="819065"/>
                </a:cubicBezTo>
                <a:cubicBezTo>
                  <a:pt x="4694602" y="819687"/>
                  <a:pt x="4695161" y="822298"/>
                  <a:pt x="4698146" y="820744"/>
                </a:cubicBezTo>
                <a:cubicBezTo>
                  <a:pt x="4698456" y="821863"/>
                  <a:pt x="4699824" y="821863"/>
                  <a:pt x="4698705" y="822982"/>
                </a:cubicBezTo>
                <a:cubicBezTo>
                  <a:pt x="4700695" y="823106"/>
                  <a:pt x="4700757" y="821303"/>
                  <a:pt x="4702623" y="821303"/>
                </a:cubicBezTo>
                <a:cubicBezTo>
                  <a:pt x="4707410" y="824226"/>
                  <a:pt x="4715431" y="822360"/>
                  <a:pt x="4721027" y="825780"/>
                </a:cubicBezTo>
                <a:cubicBezTo>
                  <a:pt x="4722955" y="826091"/>
                  <a:pt x="4722830" y="823169"/>
                  <a:pt x="4724385" y="824661"/>
                </a:cubicBezTo>
                <a:lnTo>
                  <a:pt x="4724385" y="826899"/>
                </a:lnTo>
                <a:cubicBezTo>
                  <a:pt x="4728924" y="827521"/>
                  <a:pt x="4732281" y="829386"/>
                  <a:pt x="4737193" y="829697"/>
                </a:cubicBezTo>
                <a:cubicBezTo>
                  <a:pt x="4737504" y="830879"/>
                  <a:pt x="4738375" y="831500"/>
                  <a:pt x="4738872" y="832495"/>
                </a:cubicBezTo>
                <a:cubicBezTo>
                  <a:pt x="4744841" y="834423"/>
                  <a:pt x="4752178" y="836350"/>
                  <a:pt x="4759515" y="836412"/>
                </a:cubicBezTo>
                <a:cubicBezTo>
                  <a:pt x="4761691" y="836537"/>
                  <a:pt x="4761256" y="834050"/>
                  <a:pt x="4763432" y="834174"/>
                </a:cubicBezTo>
                <a:cubicBezTo>
                  <a:pt x="4763183" y="835355"/>
                  <a:pt x="4763805" y="835666"/>
                  <a:pt x="4763992" y="836412"/>
                </a:cubicBezTo>
                <a:cubicBezTo>
                  <a:pt x="4766354" y="836412"/>
                  <a:pt x="4770272" y="836475"/>
                  <a:pt x="4772945" y="837532"/>
                </a:cubicBezTo>
                <a:cubicBezTo>
                  <a:pt x="4774499" y="838153"/>
                  <a:pt x="4774748" y="840578"/>
                  <a:pt x="4776303" y="839210"/>
                </a:cubicBezTo>
                <a:cubicBezTo>
                  <a:pt x="4776054" y="839708"/>
                  <a:pt x="4775806" y="840205"/>
                  <a:pt x="4775183" y="840330"/>
                </a:cubicBezTo>
                <a:cubicBezTo>
                  <a:pt x="4777608" y="841387"/>
                  <a:pt x="4781401" y="840703"/>
                  <a:pt x="4784697" y="842568"/>
                </a:cubicBezTo>
                <a:cubicBezTo>
                  <a:pt x="4786438" y="842817"/>
                  <a:pt x="4786189" y="841076"/>
                  <a:pt x="4787495" y="840889"/>
                </a:cubicBezTo>
                <a:cubicBezTo>
                  <a:pt x="4793526" y="843252"/>
                  <a:pt x="4801049" y="841387"/>
                  <a:pt x="4804220" y="847045"/>
                </a:cubicBezTo>
                <a:cubicBezTo>
                  <a:pt x="4806272" y="847853"/>
                  <a:pt x="4807205" y="846236"/>
                  <a:pt x="4808138" y="848164"/>
                </a:cubicBezTo>
                <a:cubicBezTo>
                  <a:pt x="4806024" y="852827"/>
                  <a:pt x="4800490" y="848972"/>
                  <a:pt x="4796386" y="850402"/>
                </a:cubicBezTo>
                <a:moveTo>
                  <a:pt x="4810376" y="850402"/>
                </a:moveTo>
                <a:cubicBezTo>
                  <a:pt x="4810500" y="849967"/>
                  <a:pt x="4810935" y="849843"/>
                  <a:pt x="4810935" y="849283"/>
                </a:cubicBezTo>
                <a:lnTo>
                  <a:pt x="4812055" y="849283"/>
                </a:lnTo>
                <a:cubicBezTo>
                  <a:pt x="4812304" y="850464"/>
                  <a:pt x="4811246" y="850340"/>
                  <a:pt x="4810376" y="850402"/>
                </a:cubicBezTo>
                <a:moveTo>
                  <a:pt x="4814729" y="850402"/>
                </a:moveTo>
                <a:cubicBezTo>
                  <a:pt x="4813734" y="850340"/>
                  <a:pt x="4811992" y="850962"/>
                  <a:pt x="4812552" y="849283"/>
                </a:cubicBezTo>
                <a:cubicBezTo>
                  <a:pt x="4813609" y="849532"/>
                  <a:pt x="4814977" y="847542"/>
                  <a:pt x="4814790" y="849843"/>
                </a:cubicBezTo>
                <a:lnTo>
                  <a:pt x="4814852" y="849843"/>
                </a:lnTo>
                <a:cubicBezTo>
                  <a:pt x="4814852" y="849843"/>
                  <a:pt x="4814790" y="850216"/>
                  <a:pt x="4814729" y="850402"/>
                </a:cubicBezTo>
                <a:moveTo>
                  <a:pt x="4816469" y="850962"/>
                </a:moveTo>
                <a:lnTo>
                  <a:pt x="4816407" y="850962"/>
                </a:lnTo>
                <a:cubicBezTo>
                  <a:pt x="4816407" y="850962"/>
                  <a:pt x="4816469" y="850589"/>
                  <a:pt x="4816531" y="850402"/>
                </a:cubicBezTo>
                <a:cubicBezTo>
                  <a:pt x="4819453" y="850464"/>
                  <a:pt x="4824615" y="849781"/>
                  <a:pt x="4825982" y="853760"/>
                </a:cubicBezTo>
                <a:cubicBezTo>
                  <a:pt x="4821755" y="853884"/>
                  <a:pt x="4818397" y="853138"/>
                  <a:pt x="4816469" y="850962"/>
                </a:cubicBezTo>
                <a:moveTo>
                  <a:pt x="4803102" y="834796"/>
                </a:moveTo>
                <a:cubicBezTo>
                  <a:pt x="4803536" y="832557"/>
                  <a:pt x="4807516" y="835418"/>
                  <a:pt x="4808697" y="833117"/>
                </a:cubicBezTo>
                <a:cubicBezTo>
                  <a:pt x="4810438" y="833987"/>
                  <a:pt x="4812739" y="834298"/>
                  <a:pt x="4814293" y="835355"/>
                </a:cubicBezTo>
                <a:cubicBezTo>
                  <a:pt x="4819640" y="835604"/>
                  <a:pt x="4825733" y="835107"/>
                  <a:pt x="4827102" y="839273"/>
                </a:cubicBezTo>
                <a:cubicBezTo>
                  <a:pt x="4819702" y="839335"/>
                  <a:pt x="4810874" y="836226"/>
                  <a:pt x="4803102" y="834796"/>
                </a:cubicBezTo>
                <a:moveTo>
                  <a:pt x="4844573" y="855004"/>
                </a:moveTo>
                <a:cubicBezTo>
                  <a:pt x="4844449" y="855314"/>
                  <a:pt x="4844387" y="855687"/>
                  <a:pt x="4844324" y="855998"/>
                </a:cubicBezTo>
                <a:cubicBezTo>
                  <a:pt x="4841962" y="855812"/>
                  <a:pt x="4838605" y="856558"/>
                  <a:pt x="4837112" y="855439"/>
                </a:cubicBezTo>
                <a:cubicBezTo>
                  <a:pt x="4838480" y="850900"/>
                  <a:pt x="4840469" y="855750"/>
                  <a:pt x="4844387" y="854879"/>
                </a:cubicBezTo>
                <a:lnTo>
                  <a:pt x="4844636" y="854879"/>
                </a:lnTo>
                <a:cubicBezTo>
                  <a:pt x="4844636" y="854879"/>
                  <a:pt x="4844636" y="854941"/>
                  <a:pt x="4844636" y="855004"/>
                </a:cubicBezTo>
                <a:moveTo>
                  <a:pt x="4845631" y="856185"/>
                </a:moveTo>
                <a:cubicBezTo>
                  <a:pt x="4845631" y="856185"/>
                  <a:pt x="4845693" y="855750"/>
                  <a:pt x="4845817" y="855563"/>
                </a:cubicBezTo>
                <a:cubicBezTo>
                  <a:pt x="4846252" y="855687"/>
                  <a:pt x="4846998" y="855750"/>
                  <a:pt x="4848304" y="855501"/>
                </a:cubicBezTo>
                <a:cubicBezTo>
                  <a:pt x="4848677" y="857304"/>
                  <a:pt x="4846564" y="857491"/>
                  <a:pt x="4845631" y="856247"/>
                </a:cubicBezTo>
                <a:moveTo>
                  <a:pt x="4905818" y="851522"/>
                </a:moveTo>
                <a:lnTo>
                  <a:pt x="4906938" y="851522"/>
                </a:lnTo>
                <a:lnTo>
                  <a:pt x="4906938" y="852641"/>
                </a:lnTo>
                <a:lnTo>
                  <a:pt x="4905818" y="852641"/>
                </a:lnTo>
                <a:lnTo>
                  <a:pt x="4905818" y="851522"/>
                </a:lnTo>
                <a:close/>
                <a:moveTo>
                  <a:pt x="4903580" y="851522"/>
                </a:moveTo>
                <a:cubicBezTo>
                  <a:pt x="4901466" y="852081"/>
                  <a:pt x="4897362" y="851522"/>
                  <a:pt x="4896305" y="849283"/>
                </a:cubicBezTo>
                <a:cubicBezTo>
                  <a:pt x="4899290" y="849470"/>
                  <a:pt x="4903455" y="848475"/>
                  <a:pt x="4903580" y="851522"/>
                </a:cubicBezTo>
                <a:moveTo>
                  <a:pt x="4853341" y="856558"/>
                </a:moveTo>
                <a:cubicBezTo>
                  <a:pt x="4854957" y="857491"/>
                  <a:pt x="4859372" y="856620"/>
                  <a:pt x="4860616" y="859356"/>
                </a:cubicBezTo>
                <a:cubicBezTo>
                  <a:pt x="4858191" y="858423"/>
                  <a:pt x="4853216" y="860040"/>
                  <a:pt x="4853341" y="856558"/>
                </a:cubicBezTo>
                <a:moveTo>
                  <a:pt x="4872864" y="847045"/>
                </a:moveTo>
                <a:cubicBezTo>
                  <a:pt x="4868636" y="846610"/>
                  <a:pt x="4863848" y="846796"/>
                  <a:pt x="4861734" y="844247"/>
                </a:cubicBezTo>
                <a:cubicBezTo>
                  <a:pt x="4865279" y="843998"/>
                  <a:pt x="4870066" y="842630"/>
                  <a:pt x="4872864" y="846485"/>
                </a:cubicBezTo>
                <a:lnTo>
                  <a:pt x="4872864" y="847045"/>
                </a:lnTo>
                <a:close/>
                <a:moveTo>
                  <a:pt x="4874543" y="847604"/>
                </a:moveTo>
                <a:lnTo>
                  <a:pt x="4874543" y="847356"/>
                </a:lnTo>
                <a:cubicBezTo>
                  <a:pt x="4874543" y="847356"/>
                  <a:pt x="4874543" y="847356"/>
                  <a:pt x="4874543" y="847356"/>
                </a:cubicBezTo>
                <a:lnTo>
                  <a:pt x="4874543" y="846485"/>
                </a:lnTo>
                <a:cubicBezTo>
                  <a:pt x="4880015" y="844433"/>
                  <a:pt x="4884429" y="848537"/>
                  <a:pt x="4890709" y="847604"/>
                </a:cubicBezTo>
                <a:cubicBezTo>
                  <a:pt x="4890772" y="848288"/>
                  <a:pt x="4890585" y="849221"/>
                  <a:pt x="4891269" y="849283"/>
                </a:cubicBezTo>
                <a:cubicBezTo>
                  <a:pt x="4886233" y="851086"/>
                  <a:pt x="4880761" y="849221"/>
                  <a:pt x="4874543" y="847604"/>
                </a:cubicBezTo>
                <a:moveTo>
                  <a:pt x="4883497" y="863211"/>
                </a:moveTo>
                <a:lnTo>
                  <a:pt x="4882378" y="863211"/>
                </a:lnTo>
                <a:cubicBezTo>
                  <a:pt x="4882191" y="862340"/>
                  <a:pt x="4882875" y="862278"/>
                  <a:pt x="4882937" y="861532"/>
                </a:cubicBezTo>
                <a:cubicBezTo>
                  <a:pt x="4884118" y="861843"/>
                  <a:pt x="4884118" y="862403"/>
                  <a:pt x="4883497" y="863211"/>
                </a:cubicBezTo>
                <a:moveTo>
                  <a:pt x="4908056" y="867128"/>
                </a:moveTo>
                <a:cubicBezTo>
                  <a:pt x="4905818" y="866631"/>
                  <a:pt x="4903207" y="867439"/>
                  <a:pt x="4901341" y="867128"/>
                </a:cubicBezTo>
                <a:cubicBezTo>
                  <a:pt x="4899103" y="866693"/>
                  <a:pt x="4897673" y="865201"/>
                  <a:pt x="4895745" y="864890"/>
                </a:cubicBezTo>
                <a:cubicBezTo>
                  <a:pt x="4892512" y="864330"/>
                  <a:pt x="4888657" y="866631"/>
                  <a:pt x="4886792" y="862651"/>
                </a:cubicBezTo>
                <a:cubicBezTo>
                  <a:pt x="4894440" y="862216"/>
                  <a:pt x="4895808" y="864890"/>
                  <a:pt x="4904078" y="864330"/>
                </a:cubicBezTo>
                <a:cubicBezTo>
                  <a:pt x="4905880" y="863522"/>
                  <a:pt x="4905570" y="860599"/>
                  <a:pt x="4908554" y="860972"/>
                </a:cubicBezTo>
                <a:cubicBezTo>
                  <a:pt x="4909549" y="862962"/>
                  <a:pt x="4910668" y="864828"/>
                  <a:pt x="4913031" y="865449"/>
                </a:cubicBezTo>
                <a:lnTo>
                  <a:pt x="4913031" y="865201"/>
                </a:lnTo>
                <a:cubicBezTo>
                  <a:pt x="4913404" y="865449"/>
                  <a:pt x="4913901" y="865574"/>
                  <a:pt x="4914399" y="865636"/>
                </a:cubicBezTo>
                <a:cubicBezTo>
                  <a:pt x="4914772" y="865636"/>
                  <a:pt x="4915145" y="865760"/>
                  <a:pt x="4915518" y="865947"/>
                </a:cubicBezTo>
                <a:lnTo>
                  <a:pt x="4915269" y="865947"/>
                </a:lnTo>
                <a:cubicBezTo>
                  <a:pt x="4915269" y="867128"/>
                  <a:pt x="4916824" y="866755"/>
                  <a:pt x="4916389" y="868247"/>
                </a:cubicBezTo>
                <a:cubicBezTo>
                  <a:pt x="4912534" y="869553"/>
                  <a:pt x="4910917" y="867812"/>
                  <a:pt x="4907995" y="867128"/>
                </a:cubicBezTo>
                <a:moveTo>
                  <a:pt x="4914710" y="883356"/>
                </a:moveTo>
                <a:cubicBezTo>
                  <a:pt x="4914336" y="881429"/>
                  <a:pt x="4916637" y="881367"/>
                  <a:pt x="4917507" y="882237"/>
                </a:cubicBezTo>
                <a:cubicBezTo>
                  <a:pt x="4917445" y="883481"/>
                  <a:pt x="4916077" y="883419"/>
                  <a:pt x="4914710" y="883356"/>
                </a:cubicBezTo>
                <a:moveTo>
                  <a:pt x="4915828" y="864890"/>
                </a:moveTo>
                <a:lnTo>
                  <a:pt x="4915828" y="865138"/>
                </a:lnTo>
                <a:cubicBezTo>
                  <a:pt x="4915456" y="864952"/>
                  <a:pt x="4914959" y="864828"/>
                  <a:pt x="4914523" y="864765"/>
                </a:cubicBezTo>
                <a:cubicBezTo>
                  <a:pt x="4914088" y="864703"/>
                  <a:pt x="4913652" y="864579"/>
                  <a:pt x="4913342" y="864392"/>
                </a:cubicBezTo>
                <a:lnTo>
                  <a:pt x="4913590" y="864392"/>
                </a:lnTo>
                <a:lnTo>
                  <a:pt x="4913590" y="863211"/>
                </a:lnTo>
                <a:cubicBezTo>
                  <a:pt x="4915207" y="862589"/>
                  <a:pt x="4920306" y="862589"/>
                  <a:pt x="4920306" y="865449"/>
                </a:cubicBezTo>
                <a:cubicBezTo>
                  <a:pt x="4918191" y="865885"/>
                  <a:pt x="4917632" y="864765"/>
                  <a:pt x="4915828" y="864890"/>
                </a:cubicBezTo>
                <a:moveTo>
                  <a:pt x="4926461" y="854320"/>
                </a:moveTo>
                <a:lnTo>
                  <a:pt x="4928700" y="854320"/>
                </a:lnTo>
                <a:cubicBezTo>
                  <a:pt x="4929072" y="856496"/>
                  <a:pt x="4926337" y="856123"/>
                  <a:pt x="4926461" y="854320"/>
                </a:cubicBezTo>
                <a:moveTo>
                  <a:pt x="4928140" y="870486"/>
                </a:moveTo>
                <a:lnTo>
                  <a:pt x="4928140" y="868807"/>
                </a:lnTo>
                <a:cubicBezTo>
                  <a:pt x="4930005" y="868247"/>
                  <a:pt x="4935601" y="868247"/>
                  <a:pt x="4935415" y="871605"/>
                </a:cubicBezTo>
                <a:cubicBezTo>
                  <a:pt x="4933176" y="872413"/>
                  <a:pt x="4930503" y="871916"/>
                  <a:pt x="4928140" y="870486"/>
                </a:cubicBezTo>
                <a:moveTo>
                  <a:pt x="4885300" y="897782"/>
                </a:moveTo>
                <a:cubicBezTo>
                  <a:pt x="4883185" y="897284"/>
                  <a:pt x="4881072" y="896849"/>
                  <a:pt x="4878833" y="896414"/>
                </a:cubicBezTo>
                <a:cubicBezTo>
                  <a:pt x="4878833" y="896289"/>
                  <a:pt x="4878958" y="896103"/>
                  <a:pt x="4879020" y="895978"/>
                </a:cubicBezTo>
                <a:cubicBezTo>
                  <a:pt x="4879330" y="895170"/>
                  <a:pt x="4879579" y="894486"/>
                  <a:pt x="4880139" y="893864"/>
                </a:cubicBezTo>
                <a:lnTo>
                  <a:pt x="4880139" y="893864"/>
                </a:lnTo>
                <a:cubicBezTo>
                  <a:pt x="4882253" y="893553"/>
                  <a:pt x="4886730" y="892870"/>
                  <a:pt x="4886854" y="897222"/>
                </a:cubicBezTo>
                <a:cubicBezTo>
                  <a:pt x="4886170" y="897222"/>
                  <a:pt x="4885735" y="897471"/>
                  <a:pt x="4885300" y="897719"/>
                </a:cubicBezTo>
                <a:moveTo>
                  <a:pt x="4938213" y="870486"/>
                </a:moveTo>
                <a:cubicBezTo>
                  <a:pt x="4938897" y="870734"/>
                  <a:pt x="4939332" y="871170"/>
                  <a:pt x="4939332" y="872164"/>
                </a:cubicBezTo>
                <a:cubicBezTo>
                  <a:pt x="4938399" y="872289"/>
                  <a:pt x="4938399" y="871667"/>
                  <a:pt x="4937653" y="871605"/>
                </a:cubicBezTo>
                <a:cubicBezTo>
                  <a:pt x="4937777" y="871170"/>
                  <a:pt x="4938213" y="871045"/>
                  <a:pt x="4938213" y="870486"/>
                </a:cubicBezTo>
                <a:moveTo>
                  <a:pt x="4937218" y="892870"/>
                </a:moveTo>
                <a:cubicBezTo>
                  <a:pt x="4937218" y="892870"/>
                  <a:pt x="4937218" y="892372"/>
                  <a:pt x="4937218" y="892123"/>
                </a:cubicBezTo>
                <a:cubicBezTo>
                  <a:pt x="4938151" y="891377"/>
                  <a:pt x="4940576" y="891688"/>
                  <a:pt x="4940451" y="893305"/>
                </a:cubicBezTo>
                <a:cubicBezTo>
                  <a:pt x="4939145" y="893429"/>
                  <a:pt x="4937902" y="893429"/>
                  <a:pt x="4937218" y="892807"/>
                </a:cubicBezTo>
                <a:moveTo>
                  <a:pt x="4973903" y="875522"/>
                </a:moveTo>
                <a:cubicBezTo>
                  <a:pt x="4975705" y="874341"/>
                  <a:pt x="4977758" y="874154"/>
                  <a:pt x="4979499" y="875522"/>
                </a:cubicBezTo>
                <a:cubicBezTo>
                  <a:pt x="4978130" y="877201"/>
                  <a:pt x="4975830" y="875087"/>
                  <a:pt x="4973903" y="875522"/>
                </a:cubicBezTo>
                <a:moveTo>
                  <a:pt x="4989572" y="878880"/>
                </a:moveTo>
                <a:cubicBezTo>
                  <a:pt x="4987209" y="877885"/>
                  <a:pt x="4982669" y="877760"/>
                  <a:pt x="4981737" y="875522"/>
                </a:cubicBezTo>
                <a:cubicBezTo>
                  <a:pt x="4986711" y="876393"/>
                  <a:pt x="4993799" y="875895"/>
                  <a:pt x="4995167" y="878880"/>
                </a:cubicBezTo>
                <a:cubicBezTo>
                  <a:pt x="4993364" y="877947"/>
                  <a:pt x="4991748" y="879750"/>
                  <a:pt x="4989572" y="878880"/>
                </a:cubicBezTo>
                <a:moveTo>
                  <a:pt x="4998898" y="902942"/>
                </a:moveTo>
                <a:cubicBezTo>
                  <a:pt x="4997965" y="902756"/>
                  <a:pt x="4997095" y="902631"/>
                  <a:pt x="4996224" y="902321"/>
                </a:cubicBezTo>
                <a:lnTo>
                  <a:pt x="4996224" y="902321"/>
                </a:lnTo>
                <a:cubicBezTo>
                  <a:pt x="4996721" y="900393"/>
                  <a:pt x="4997281" y="902010"/>
                  <a:pt x="4999022" y="901699"/>
                </a:cubicBezTo>
                <a:lnTo>
                  <a:pt x="4999271" y="901699"/>
                </a:lnTo>
                <a:cubicBezTo>
                  <a:pt x="4999084" y="902010"/>
                  <a:pt x="4998960" y="902445"/>
                  <a:pt x="4998836" y="902942"/>
                </a:cubicBezTo>
                <a:moveTo>
                  <a:pt x="5002629" y="902942"/>
                </a:moveTo>
                <a:cubicBezTo>
                  <a:pt x="5002629" y="902942"/>
                  <a:pt x="5002629" y="903253"/>
                  <a:pt x="5002566" y="903440"/>
                </a:cubicBezTo>
                <a:cubicBezTo>
                  <a:pt x="5002442" y="903440"/>
                  <a:pt x="5002380" y="903440"/>
                  <a:pt x="5002255" y="903440"/>
                </a:cubicBezTo>
                <a:cubicBezTo>
                  <a:pt x="5001322" y="903502"/>
                  <a:pt x="5000390" y="903564"/>
                  <a:pt x="4999768" y="903191"/>
                </a:cubicBezTo>
                <a:cubicBezTo>
                  <a:pt x="4999768" y="902818"/>
                  <a:pt x="4999955" y="902507"/>
                  <a:pt x="5000079" y="902134"/>
                </a:cubicBezTo>
                <a:lnTo>
                  <a:pt x="5000079" y="902321"/>
                </a:lnTo>
                <a:cubicBezTo>
                  <a:pt x="5000825" y="901574"/>
                  <a:pt x="5002007" y="901885"/>
                  <a:pt x="5002629" y="902569"/>
                </a:cubicBezTo>
                <a:lnTo>
                  <a:pt x="5002629" y="903004"/>
                </a:lnTo>
                <a:close/>
                <a:moveTo>
                  <a:pt x="5024701" y="881118"/>
                </a:moveTo>
                <a:cubicBezTo>
                  <a:pt x="5024950" y="879253"/>
                  <a:pt x="5029241" y="879874"/>
                  <a:pt x="5029179" y="881678"/>
                </a:cubicBezTo>
                <a:cubicBezTo>
                  <a:pt x="5027562" y="881615"/>
                  <a:pt x="5025510" y="881988"/>
                  <a:pt x="5024701" y="881118"/>
                </a:cubicBezTo>
                <a:moveTo>
                  <a:pt x="5064931" y="907916"/>
                </a:moveTo>
                <a:cubicBezTo>
                  <a:pt x="5065179" y="907233"/>
                  <a:pt x="5065614" y="906797"/>
                  <a:pt x="5066609" y="906797"/>
                </a:cubicBezTo>
                <a:cubicBezTo>
                  <a:pt x="5066360" y="907481"/>
                  <a:pt x="5065863" y="907916"/>
                  <a:pt x="5064931" y="907916"/>
                </a:cubicBezTo>
                <a:moveTo>
                  <a:pt x="5076060" y="910155"/>
                </a:moveTo>
                <a:cubicBezTo>
                  <a:pt x="5077366" y="910466"/>
                  <a:pt x="5078609" y="910963"/>
                  <a:pt x="5080537" y="910714"/>
                </a:cubicBezTo>
                <a:cubicBezTo>
                  <a:pt x="5081345" y="913015"/>
                  <a:pt x="5075500" y="912518"/>
                  <a:pt x="5076060" y="910155"/>
                </a:cubicBezTo>
                <a:moveTo>
                  <a:pt x="5084454" y="912331"/>
                </a:moveTo>
                <a:cubicBezTo>
                  <a:pt x="5084640" y="911585"/>
                  <a:pt x="5085449" y="911461"/>
                  <a:pt x="5085573" y="910652"/>
                </a:cubicBezTo>
                <a:cubicBezTo>
                  <a:pt x="5086941" y="910901"/>
                  <a:pt x="5085573" y="912829"/>
                  <a:pt x="5084454" y="912331"/>
                </a:cubicBezTo>
                <a:moveTo>
                  <a:pt x="4561915" y="236338"/>
                </a:moveTo>
                <a:cubicBezTo>
                  <a:pt x="4562226" y="235778"/>
                  <a:pt x="4564402" y="234473"/>
                  <a:pt x="4563034" y="234100"/>
                </a:cubicBezTo>
                <a:cubicBezTo>
                  <a:pt x="4562848" y="234783"/>
                  <a:pt x="4560112" y="235530"/>
                  <a:pt x="4561915" y="236338"/>
                </a:cubicBezTo>
                <a:moveTo>
                  <a:pt x="4743909" y="865449"/>
                </a:moveTo>
                <a:lnTo>
                  <a:pt x="4742789" y="865449"/>
                </a:lnTo>
                <a:cubicBezTo>
                  <a:pt x="4742727" y="866133"/>
                  <a:pt x="4741794" y="866693"/>
                  <a:pt x="4742789" y="867128"/>
                </a:cubicBezTo>
                <a:cubicBezTo>
                  <a:pt x="4742913" y="865325"/>
                  <a:pt x="4745960" y="868931"/>
                  <a:pt x="4745587" y="866009"/>
                </a:cubicBezTo>
                <a:cubicBezTo>
                  <a:pt x="4744343" y="865636"/>
                  <a:pt x="4743784" y="867563"/>
                  <a:pt x="4743909" y="865449"/>
                </a:cubicBezTo>
                <a:moveTo>
                  <a:pt x="4839910" y="891688"/>
                </a:moveTo>
                <a:cubicBezTo>
                  <a:pt x="4840656" y="891688"/>
                  <a:pt x="4841154" y="891439"/>
                  <a:pt x="4841589" y="891129"/>
                </a:cubicBezTo>
                <a:cubicBezTo>
                  <a:pt x="4841713" y="891564"/>
                  <a:pt x="4841589" y="892248"/>
                  <a:pt x="4842148" y="892248"/>
                </a:cubicBezTo>
                <a:cubicBezTo>
                  <a:pt x="4844014" y="891315"/>
                  <a:pt x="4839537" y="889263"/>
                  <a:pt x="4839910" y="891688"/>
                </a:cubicBezTo>
                <a:moveTo>
                  <a:pt x="4707721" y="171922"/>
                </a:moveTo>
                <a:cubicBezTo>
                  <a:pt x="4707721" y="171922"/>
                  <a:pt x="4707845" y="171922"/>
                  <a:pt x="4707908" y="171922"/>
                </a:cubicBezTo>
                <a:cubicBezTo>
                  <a:pt x="4708219" y="171860"/>
                  <a:pt x="4708591" y="171798"/>
                  <a:pt x="4708903" y="171798"/>
                </a:cubicBezTo>
                <a:cubicBezTo>
                  <a:pt x="4709835" y="171673"/>
                  <a:pt x="4710892" y="171611"/>
                  <a:pt x="4711763" y="170865"/>
                </a:cubicBezTo>
                <a:cubicBezTo>
                  <a:pt x="4712074" y="170616"/>
                  <a:pt x="4712136" y="170119"/>
                  <a:pt x="4711825" y="169808"/>
                </a:cubicBezTo>
                <a:cubicBezTo>
                  <a:pt x="4711576" y="169497"/>
                  <a:pt x="4711079" y="169435"/>
                  <a:pt x="4710767" y="169746"/>
                </a:cubicBezTo>
                <a:cubicBezTo>
                  <a:pt x="4710270" y="170181"/>
                  <a:pt x="4709586" y="170243"/>
                  <a:pt x="4708778" y="170305"/>
                </a:cubicBezTo>
                <a:cubicBezTo>
                  <a:pt x="4708405" y="170305"/>
                  <a:pt x="4707970" y="170368"/>
                  <a:pt x="4707596" y="170492"/>
                </a:cubicBezTo>
                <a:cubicBezTo>
                  <a:pt x="4707161" y="170616"/>
                  <a:pt x="4706913" y="170989"/>
                  <a:pt x="4707037" y="171425"/>
                </a:cubicBezTo>
                <a:cubicBezTo>
                  <a:pt x="4707099" y="171798"/>
                  <a:pt x="4707410" y="172046"/>
                  <a:pt x="4707783" y="172046"/>
                </a:cubicBezTo>
                <a:moveTo>
                  <a:pt x="4679182" y="181124"/>
                </a:moveTo>
                <a:lnTo>
                  <a:pt x="4680301" y="181124"/>
                </a:lnTo>
                <a:cubicBezTo>
                  <a:pt x="4680612" y="181124"/>
                  <a:pt x="4680861" y="180876"/>
                  <a:pt x="4680861" y="180565"/>
                </a:cubicBezTo>
                <a:cubicBezTo>
                  <a:pt x="4680861" y="180254"/>
                  <a:pt x="4680612" y="180005"/>
                  <a:pt x="4680301" y="180005"/>
                </a:cubicBezTo>
                <a:lnTo>
                  <a:pt x="4679182" y="180005"/>
                </a:lnTo>
                <a:cubicBezTo>
                  <a:pt x="4678870" y="180005"/>
                  <a:pt x="4678622" y="180254"/>
                  <a:pt x="4678622" y="180565"/>
                </a:cubicBezTo>
                <a:cubicBezTo>
                  <a:pt x="4678622" y="180876"/>
                  <a:pt x="4678870" y="181124"/>
                  <a:pt x="4679182" y="181124"/>
                </a:cubicBezTo>
                <a:moveTo>
                  <a:pt x="4673026" y="183922"/>
                </a:moveTo>
                <a:cubicBezTo>
                  <a:pt x="4673026" y="183922"/>
                  <a:pt x="4673337" y="183860"/>
                  <a:pt x="4673461" y="183674"/>
                </a:cubicBezTo>
                <a:cubicBezTo>
                  <a:pt x="4673586" y="183487"/>
                  <a:pt x="4673772" y="183487"/>
                  <a:pt x="4674083" y="183363"/>
                </a:cubicBezTo>
                <a:cubicBezTo>
                  <a:pt x="4674518" y="183238"/>
                  <a:pt x="4675078" y="183114"/>
                  <a:pt x="4675389" y="182492"/>
                </a:cubicBezTo>
                <a:cubicBezTo>
                  <a:pt x="4675576" y="182244"/>
                  <a:pt x="4675451" y="181870"/>
                  <a:pt x="4675202" y="181684"/>
                </a:cubicBezTo>
                <a:cubicBezTo>
                  <a:pt x="4674953" y="181497"/>
                  <a:pt x="4674581" y="181622"/>
                  <a:pt x="4674394" y="181870"/>
                </a:cubicBezTo>
                <a:cubicBezTo>
                  <a:pt x="4674269" y="182057"/>
                  <a:pt x="4674083" y="182119"/>
                  <a:pt x="4673710" y="182244"/>
                </a:cubicBezTo>
                <a:cubicBezTo>
                  <a:pt x="4673337" y="182368"/>
                  <a:pt x="4672839" y="182492"/>
                  <a:pt x="4672467" y="182928"/>
                </a:cubicBezTo>
                <a:cubicBezTo>
                  <a:pt x="4672280" y="183176"/>
                  <a:pt x="4672342" y="183549"/>
                  <a:pt x="4672590" y="183736"/>
                </a:cubicBezTo>
                <a:cubicBezTo>
                  <a:pt x="4672715" y="183798"/>
                  <a:pt x="4672839" y="183860"/>
                  <a:pt x="4672964" y="183860"/>
                </a:cubicBezTo>
                <a:moveTo>
                  <a:pt x="4663824" y="186782"/>
                </a:moveTo>
                <a:lnTo>
                  <a:pt x="4663824" y="186782"/>
                </a:lnTo>
                <a:cubicBezTo>
                  <a:pt x="4664695" y="186782"/>
                  <a:pt x="4665316" y="186534"/>
                  <a:pt x="4665876" y="186285"/>
                </a:cubicBezTo>
                <a:lnTo>
                  <a:pt x="4666187" y="186161"/>
                </a:lnTo>
                <a:cubicBezTo>
                  <a:pt x="4666187" y="186161"/>
                  <a:pt x="4666497" y="185850"/>
                  <a:pt x="4666435" y="185663"/>
                </a:cubicBezTo>
                <a:cubicBezTo>
                  <a:pt x="4666373" y="185477"/>
                  <a:pt x="4666187" y="185352"/>
                  <a:pt x="4665938" y="185415"/>
                </a:cubicBezTo>
                <a:lnTo>
                  <a:pt x="4665627" y="185539"/>
                </a:lnTo>
                <a:cubicBezTo>
                  <a:pt x="4665067" y="185725"/>
                  <a:pt x="4664508" y="185974"/>
                  <a:pt x="4663824" y="185974"/>
                </a:cubicBezTo>
                <a:cubicBezTo>
                  <a:pt x="4663637" y="185974"/>
                  <a:pt x="4663451" y="186161"/>
                  <a:pt x="4663451" y="186347"/>
                </a:cubicBezTo>
                <a:cubicBezTo>
                  <a:pt x="4663451" y="186534"/>
                  <a:pt x="4663637" y="186720"/>
                  <a:pt x="4663824" y="186720"/>
                </a:cubicBezTo>
                <a:moveTo>
                  <a:pt x="4917570" y="349377"/>
                </a:moveTo>
                <a:lnTo>
                  <a:pt x="4915331" y="353232"/>
                </a:lnTo>
                <a:cubicBezTo>
                  <a:pt x="4911041" y="360693"/>
                  <a:pt x="4906564" y="368465"/>
                  <a:pt x="4901404" y="375553"/>
                </a:cubicBezTo>
                <a:cubicBezTo>
                  <a:pt x="4901217" y="375802"/>
                  <a:pt x="4901279" y="376175"/>
                  <a:pt x="4901528" y="376362"/>
                </a:cubicBezTo>
                <a:cubicBezTo>
                  <a:pt x="4901653" y="376424"/>
                  <a:pt x="4901777" y="376486"/>
                  <a:pt x="4901839" y="376486"/>
                </a:cubicBezTo>
                <a:cubicBezTo>
                  <a:pt x="4902025" y="376486"/>
                  <a:pt x="4902212" y="376424"/>
                  <a:pt x="4902274" y="376237"/>
                </a:cubicBezTo>
                <a:cubicBezTo>
                  <a:pt x="4907435" y="369087"/>
                  <a:pt x="4911912" y="361315"/>
                  <a:pt x="4916264" y="353791"/>
                </a:cubicBezTo>
                <a:lnTo>
                  <a:pt x="4918502" y="349936"/>
                </a:lnTo>
                <a:cubicBezTo>
                  <a:pt x="4918502" y="349936"/>
                  <a:pt x="4918565" y="349314"/>
                  <a:pt x="4918316" y="349190"/>
                </a:cubicBezTo>
                <a:cubicBezTo>
                  <a:pt x="4918068" y="349066"/>
                  <a:pt x="4917694" y="349128"/>
                  <a:pt x="4917570" y="349377"/>
                </a:cubicBezTo>
                <a:moveTo>
                  <a:pt x="4880885" y="405585"/>
                </a:moveTo>
                <a:cubicBezTo>
                  <a:pt x="4880885" y="405585"/>
                  <a:pt x="4881072" y="404963"/>
                  <a:pt x="4880823" y="404714"/>
                </a:cubicBezTo>
                <a:cubicBezTo>
                  <a:pt x="4880574" y="404528"/>
                  <a:pt x="4880201" y="404528"/>
                  <a:pt x="4879953" y="404777"/>
                </a:cubicBezTo>
                <a:cubicBezTo>
                  <a:pt x="4878087" y="406953"/>
                  <a:pt x="4876284" y="409253"/>
                  <a:pt x="4874481" y="411492"/>
                </a:cubicBezTo>
                <a:cubicBezTo>
                  <a:pt x="4871994" y="414663"/>
                  <a:pt x="4869382" y="417958"/>
                  <a:pt x="4866584" y="420943"/>
                </a:cubicBezTo>
                <a:cubicBezTo>
                  <a:pt x="4866335" y="421191"/>
                  <a:pt x="4866398" y="421565"/>
                  <a:pt x="4866584" y="421813"/>
                </a:cubicBezTo>
                <a:cubicBezTo>
                  <a:pt x="4866709" y="421938"/>
                  <a:pt x="4866833" y="422000"/>
                  <a:pt x="4867019" y="422000"/>
                </a:cubicBezTo>
                <a:cubicBezTo>
                  <a:pt x="4867206" y="422000"/>
                  <a:pt x="4867331" y="421938"/>
                  <a:pt x="4867455" y="421813"/>
                </a:cubicBezTo>
                <a:cubicBezTo>
                  <a:pt x="4870315" y="418767"/>
                  <a:pt x="4872927" y="415471"/>
                  <a:pt x="4875413" y="412300"/>
                </a:cubicBezTo>
                <a:cubicBezTo>
                  <a:pt x="4877154" y="410062"/>
                  <a:pt x="4878958" y="407823"/>
                  <a:pt x="4880823" y="405647"/>
                </a:cubicBezTo>
                <a:moveTo>
                  <a:pt x="4471074" y="443762"/>
                </a:moveTo>
                <a:cubicBezTo>
                  <a:pt x="4471074" y="443762"/>
                  <a:pt x="4471199" y="443762"/>
                  <a:pt x="4471260" y="443762"/>
                </a:cubicBezTo>
                <a:cubicBezTo>
                  <a:pt x="4471509" y="443762"/>
                  <a:pt x="4471758" y="443575"/>
                  <a:pt x="4471820" y="443327"/>
                </a:cubicBezTo>
                <a:cubicBezTo>
                  <a:pt x="4472317" y="441399"/>
                  <a:pt x="4472939" y="439534"/>
                  <a:pt x="4473747" y="437233"/>
                </a:cubicBezTo>
                <a:cubicBezTo>
                  <a:pt x="4473872" y="436922"/>
                  <a:pt x="4473747" y="436549"/>
                  <a:pt x="4473375" y="436487"/>
                </a:cubicBezTo>
                <a:cubicBezTo>
                  <a:pt x="4473063" y="436363"/>
                  <a:pt x="4472691" y="436487"/>
                  <a:pt x="4472628" y="436860"/>
                </a:cubicBezTo>
                <a:cubicBezTo>
                  <a:pt x="4471820" y="439161"/>
                  <a:pt x="4471199" y="441088"/>
                  <a:pt x="4470638" y="443078"/>
                </a:cubicBezTo>
                <a:cubicBezTo>
                  <a:pt x="4470576" y="443389"/>
                  <a:pt x="4470763" y="443700"/>
                  <a:pt x="4471074" y="443824"/>
                </a:cubicBezTo>
                <a:moveTo>
                  <a:pt x="4469271" y="450104"/>
                </a:moveTo>
                <a:cubicBezTo>
                  <a:pt x="4469271" y="450104"/>
                  <a:pt x="4469582" y="450042"/>
                  <a:pt x="4469644" y="449917"/>
                </a:cubicBezTo>
                <a:cubicBezTo>
                  <a:pt x="4470079" y="449358"/>
                  <a:pt x="4470328" y="448923"/>
                  <a:pt x="4470452" y="448612"/>
                </a:cubicBezTo>
                <a:lnTo>
                  <a:pt x="4470452" y="448425"/>
                </a:lnTo>
                <a:cubicBezTo>
                  <a:pt x="4470452" y="448425"/>
                  <a:pt x="4470576" y="447866"/>
                  <a:pt x="4470328" y="447741"/>
                </a:cubicBezTo>
                <a:cubicBezTo>
                  <a:pt x="4470079" y="447617"/>
                  <a:pt x="4469768" y="447741"/>
                  <a:pt x="4469644" y="447990"/>
                </a:cubicBezTo>
                <a:lnTo>
                  <a:pt x="4469644" y="448176"/>
                </a:lnTo>
                <a:cubicBezTo>
                  <a:pt x="4469644" y="448176"/>
                  <a:pt x="4469208" y="448860"/>
                  <a:pt x="4468836" y="449296"/>
                </a:cubicBezTo>
                <a:cubicBezTo>
                  <a:pt x="4468649" y="449482"/>
                  <a:pt x="4468711" y="449855"/>
                  <a:pt x="4468898" y="450042"/>
                </a:cubicBezTo>
                <a:cubicBezTo>
                  <a:pt x="4469022" y="450104"/>
                  <a:pt x="4469084" y="450166"/>
                  <a:pt x="4469208" y="450166"/>
                </a:cubicBezTo>
                <a:moveTo>
                  <a:pt x="4468959" y="453959"/>
                </a:moveTo>
                <a:cubicBezTo>
                  <a:pt x="4468959" y="453959"/>
                  <a:pt x="4468898" y="453337"/>
                  <a:pt x="4468587" y="453213"/>
                </a:cubicBezTo>
                <a:cubicBezTo>
                  <a:pt x="4468276" y="453088"/>
                  <a:pt x="4467965" y="453275"/>
                  <a:pt x="4467841" y="453586"/>
                </a:cubicBezTo>
                <a:cubicBezTo>
                  <a:pt x="4466162" y="459057"/>
                  <a:pt x="4464732" y="464591"/>
                  <a:pt x="4463302" y="470001"/>
                </a:cubicBezTo>
                <a:cubicBezTo>
                  <a:pt x="4461872" y="475535"/>
                  <a:pt x="4460317" y="481255"/>
                  <a:pt x="4458639" y="486789"/>
                </a:cubicBezTo>
                <a:cubicBezTo>
                  <a:pt x="4458576" y="487100"/>
                  <a:pt x="4458701" y="487410"/>
                  <a:pt x="4459011" y="487535"/>
                </a:cubicBezTo>
                <a:cubicBezTo>
                  <a:pt x="4459011" y="487535"/>
                  <a:pt x="4459136" y="487535"/>
                  <a:pt x="4459198" y="487535"/>
                </a:cubicBezTo>
                <a:cubicBezTo>
                  <a:pt x="4459447" y="487535"/>
                  <a:pt x="4459695" y="487348"/>
                  <a:pt x="4459757" y="487100"/>
                </a:cubicBezTo>
                <a:cubicBezTo>
                  <a:pt x="4461436" y="481504"/>
                  <a:pt x="4462991" y="475783"/>
                  <a:pt x="4464421" y="470249"/>
                </a:cubicBezTo>
                <a:cubicBezTo>
                  <a:pt x="4465851" y="464840"/>
                  <a:pt x="4467344" y="459306"/>
                  <a:pt x="4468959" y="453835"/>
                </a:cubicBezTo>
                <a:moveTo>
                  <a:pt x="4448441" y="529318"/>
                </a:moveTo>
                <a:cubicBezTo>
                  <a:pt x="4448441" y="529318"/>
                  <a:pt x="4448006" y="529318"/>
                  <a:pt x="4447882" y="529567"/>
                </a:cubicBezTo>
                <a:cubicBezTo>
                  <a:pt x="4447384" y="530935"/>
                  <a:pt x="4447011" y="532240"/>
                  <a:pt x="4446762" y="533546"/>
                </a:cubicBezTo>
                <a:cubicBezTo>
                  <a:pt x="4446762" y="533795"/>
                  <a:pt x="4446887" y="533981"/>
                  <a:pt x="4447074" y="534044"/>
                </a:cubicBezTo>
                <a:cubicBezTo>
                  <a:pt x="4447074" y="534044"/>
                  <a:pt x="4447136" y="534044"/>
                  <a:pt x="4447197" y="534044"/>
                </a:cubicBezTo>
                <a:cubicBezTo>
                  <a:pt x="4447384" y="534044"/>
                  <a:pt x="4447571" y="533919"/>
                  <a:pt x="4447633" y="533733"/>
                </a:cubicBezTo>
                <a:cubicBezTo>
                  <a:pt x="4447943" y="532489"/>
                  <a:pt x="4448255" y="531246"/>
                  <a:pt x="4448752" y="529878"/>
                </a:cubicBezTo>
                <a:cubicBezTo>
                  <a:pt x="4448814" y="529629"/>
                  <a:pt x="4448752" y="529442"/>
                  <a:pt x="4448504" y="529318"/>
                </a:cubicBezTo>
                <a:moveTo>
                  <a:pt x="4443840" y="536717"/>
                </a:moveTo>
                <a:cubicBezTo>
                  <a:pt x="4443840" y="536717"/>
                  <a:pt x="4444027" y="536717"/>
                  <a:pt x="4444089" y="536593"/>
                </a:cubicBezTo>
                <a:cubicBezTo>
                  <a:pt x="4444649" y="535971"/>
                  <a:pt x="4444711" y="534976"/>
                  <a:pt x="4444711" y="534168"/>
                </a:cubicBezTo>
                <a:cubicBezTo>
                  <a:pt x="4444711" y="533981"/>
                  <a:pt x="4444586" y="533795"/>
                  <a:pt x="4444400" y="533795"/>
                </a:cubicBezTo>
                <a:lnTo>
                  <a:pt x="4444400" y="533795"/>
                </a:lnTo>
                <a:cubicBezTo>
                  <a:pt x="4444400" y="533795"/>
                  <a:pt x="4444027" y="533919"/>
                  <a:pt x="4444027" y="534106"/>
                </a:cubicBezTo>
                <a:cubicBezTo>
                  <a:pt x="4444027" y="535101"/>
                  <a:pt x="4443840" y="535785"/>
                  <a:pt x="4443529" y="536095"/>
                </a:cubicBezTo>
                <a:cubicBezTo>
                  <a:pt x="4443405" y="536220"/>
                  <a:pt x="4443405" y="536468"/>
                  <a:pt x="4443529" y="536593"/>
                </a:cubicBezTo>
                <a:cubicBezTo>
                  <a:pt x="4443591" y="536593"/>
                  <a:pt x="4443654" y="536655"/>
                  <a:pt x="4443778" y="536655"/>
                </a:cubicBezTo>
                <a:moveTo>
                  <a:pt x="4444959" y="543868"/>
                </a:moveTo>
                <a:cubicBezTo>
                  <a:pt x="4443529" y="546666"/>
                  <a:pt x="4442970" y="549712"/>
                  <a:pt x="4442473" y="552697"/>
                </a:cubicBezTo>
                <a:cubicBezTo>
                  <a:pt x="4441975" y="555619"/>
                  <a:pt x="4441540" y="558417"/>
                  <a:pt x="4440171" y="560904"/>
                </a:cubicBezTo>
                <a:cubicBezTo>
                  <a:pt x="4439985" y="561215"/>
                  <a:pt x="4440171" y="561650"/>
                  <a:pt x="4440482" y="561837"/>
                </a:cubicBezTo>
                <a:cubicBezTo>
                  <a:pt x="4440607" y="561837"/>
                  <a:pt x="4440669" y="561899"/>
                  <a:pt x="4440794" y="561899"/>
                </a:cubicBezTo>
                <a:cubicBezTo>
                  <a:pt x="4441042" y="561899"/>
                  <a:pt x="4441291" y="561775"/>
                  <a:pt x="4441415" y="561526"/>
                </a:cubicBezTo>
                <a:cubicBezTo>
                  <a:pt x="4442845" y="558852"/>
                  <a:pt x="4443342" y="555806"/>
                  <a:pt x="4443840" y="552883"/>
                </a:cubicBezTo>
                <a:cubicBezTo>
                  <a:pt x="4444337" y="550023"/>
                  <a:pt x="4444835" y="547101"/>
                  <a:pt x="4446141" y="544489"/>
                </a:cubicBezTo>
                <a:cubicBezTo>
                  <a:pt x="4446328" y="544178"/>
                  <a:pt x="4446141" y="543743"/>
                  <a:pt x="4445830" y="543557"/>
                </a:cubicBezTo>
                <a:cubicBezTo>
                  <a:pt x="4445457" y="543370"/>
                  <a:pt x="4445084" y="543557"/>
                  <a:pt x="4444897" y="543868"/>
                </a:cubicBezTo>
                <a:moveTo>
                  <a:pt x="4438804" y="570728"/>
                </a:moveTo>
                <a:cubicBezTo>
                  <a:pt x="4438493" y="570666"/>
                  <a:pt x="4438120" y="570915"/>
                  <a:pt x="4438057" y="571288"/>
                </a:cubicBezTo>
                <a:cubicBezTo>
                  <a:pt x="4437125" y="576635"/>
                  <a:pt x="4435757" y="581796"/>
                  <a:pt x="4434078" y="586708"/>
                </a:cubicBezTo>
                <a:cubicBezTo>
                  <a:pt x="4433954" y="587081"/>
                  <a:pt x="4434140" y="587454"/>
                  <a:pt x="4434514" y="587578"/>
                </a:cubicBezTo>
                <a:cubicBezTo>
                  <a:pt x="4434576" y="587578"/>
                  <a:pt x="4434638" y="587578"/>
                  <a:pt x="4434700" y="587578"/>
                </a:cubicBezTo>
                <a:cubicBezTo>
                  <a:pt x="4435011" y="587578"/>
                  <a:pt x="4435260" y="587392"/>
                  <a:pt x="4435322" y="587143"/>
                </a:cubicBezTo>
                <a:cubicBezTo>
                  <a:pt x="4437001" y="582169"/>
                  <a:pt x="4438369" y="576884"/>
                  <a:pt x="4439364" y="571537"/>
                </a:cubicBezTo>
                <a:cubicBezTo>
                  <a:pt x="4439425" y="571163"/>
                  <a:pt x="4439177" y="570853"/>
                  <a:pt x="4438804" y="570790"/>
                </a:cubicBezTo>
                <a:moveTo>
                  <a:pt x="4462928" y="794256"/>
                </a:moveTo>
                <a:cubicBezTo>
                  <a:pt x="4461374" y="794007"/>
                  <a:pt x="4459882" y="793759"/>
                  <a:pt x="4458639" y="793199"/>
                </a:cubicBezTo>
                <a:cubicBezTo>
                  <a:pt x="4458327" y="793075"/>
                  <a:pt x="4457955" y="793199"/>
                  <a:pt x="4457830" y="793510"/>
                </a:cubicBezTo>
                <a:cubicBezTo>
                  <a:pt x="4457706" y="793821"/>
                  <a:pt x="4457830" y="794194"/>
                  <a:pt x="4458141" y="794318"/>
                </a:cubicBezTo>
                <a:cubicBezTo>
                  <a:pt x="4459571" y="794940"/>
                  <a:pt x="4461126" y="795251"/>
                  <a:pt x="4462742" y="795500"/>
                </a:cubicBezTo>
                <a:cubicBezTo>
                  <a:pt x="4462742" y="795500"/>
                  <a:pt x="4462804" y="795500"/>
                  <a:pt x="4462866" y="795500"/>
                </a:cubicBezTo>
                <a:cubicBezTo>
                  <a:pt x="4463177" y="795500"/>
                  <a:pt x="4463426" y="795313"/>
                  <a:pt x="4463488" y="795002"/>
                </a:cubicBezTo>
                <a:cubicBezTo>
                  <a:pt x="4463488" y="794691"/>
                  <a:pt x="4463302" y="794318"/>
                  <a:pt x="4462991" y="794256"/>
                </a:cubicBezTo>
                <a:moveTo>
                  <a:pt x="4563594" y="823355"/>
                </a:moveTo>
                <a:cubicBezTo>
                  <a:pt x="4562972" y="823169"/>
                  <a:pt x="4562350" y="822982"/>
                  <a:pt x="4561791" y="822733"/>
                </a:cubicBezTo>
                <a:cubicBezTo>
                  <a:pt x="4559925" y="822112"/>
                  <a:pt x="4557936" y="821428"/>
                  <a:pt x="4555822" y="821365"/>
                </a:cubicBezTo>
                <a:cubicBezTo>
                  <a:pt x="4553459" y="820433"/>
                  <a:pt x="4551905" y="818630"/>
                  <a:pt x="4548609" y="818568"/>
                </a:cubicBezTo>
                <a:cubicBezTo>
                  <a:pt x="4547987" y="819625"/>
                  <a:pt x="4549355" y="822112"/>
                  <a:pt x="4546371" y="821925"/>
                </a:cubicBezTo>
                <a:lnTo>
                  <a:pt x="4546371" y="822174"/>
                </a:lnTo>
                <a:cubicBezTo>
                  <a:pt x="4546371" y="822174"/>
                  <a:pt x="4545873" y="821739"/>
                  <a:pt x="4545625" y="821552"/>
                </a:cubicBezTo>
                <a:cubicBezTo>
                  <a:pt x="4545438" y="821365"/>
                  <a:pt x="4545065" y="821365"/>
                  <a:pt x="4544879" y="821552"/>
                </a:cubicBezTo>
                <a:cubicBezTo>
                  <a:pt x="4544692" y="821739"/>
                  <a:pt x="4544692" y="822112"/>
                  <a:pt x="4544879" y="822298"/>
                </a:cubicBezTo>
                <a:lnTo>
                  <a:pt x="4545251" y="822671"/>
                </a:lnTo>
                <a:cubicBezTo>
                  <a:pt x="4545251" y="823542"/>
                  <a:pt x="4545127" y="824288"/>
                  <a:pt x="4544692" y="824723"/>
                </a:cubicBezTo>
                <a:cubicBezTo>
                  <a:pt x="4549168" y="824910"/>
                  <a:pt x="4552277" y="826340"/>
                  <a:pt x="4556444" y="824723"/>
                </a:cubicBezTo>
                <a:cubicBezTo>
                  <a:pt x="4555822" y="824910"/>
                  <a:pt x="4554702" y="823355"/>
                  <a:pt x="4555697" y="823106"/>
                </a:cubicBezTo>
                <a:cubicBezTo>
                  <a:pt x="4557625" y="823106"/>
                  <a:pt x="4559428" y="823728"/>
                  <a:pt x="4561294" y="824412"/>
                </a:cubicBezTo>
                <a:cubicBezTo>
                  <a:pt x="4561915" y="824599"/>
                  <a:pt x="4562537" y="824847"/>
                  <a:pt x="4563158" y="825034"/>
                </a:cubicBezTo>
                <a:cubicBezTo>
                  <a:pt x="4563221" y="825034"/>
                  <a:pt x="4563345" y="825034"/>
                  <a:pt x="4563407" y="825034"/>
                </a:cubicBezTo>
                <a:cubicBezTo>
                  <a:pt x="4563780" y="825034"/>
                  <a:pt x="4564153" y="824785"/>
                  <a:pt x="4564278" y="824412"/>
                </a:cubicBezTo>
                <a:cubicBezTo>
                  <a:pt x="4564402" y="823915"/>
                  <a:pt x="4564153" y="823479"/>
                  <a:pt x="4563719" y="823293"/>
                </a:cubicBezTo>
                <a:moveTo>
                  <a:pt x="4597418" y="833677"/>
                </a:moveTo>
                <a:cubicBezTo>
                  <a:pt x="4596237" y="833677"/>
                  <a:pt x="4595118" y="833179"/>
                  <a:pt x="4593937" y="832682"/>
                </a:cubicBezTo>
                <a:cubicBezTo>
                  <a:pt x="4592444" y="832060"/>
                  <a:pt x="4590952" y="831500"/>
                  <a:pt x="4589211" y="831625"/>
                </a:cubicBezTo>
                <a:lnTo>
                  <a:pt x="4589211" y="831438"/>
                </a:lnTo>
                <a:cubicBezTo>
                  <a:pt x="4587345" y="830630"/>
                  <a:pt x="4584734" y="830506"/>
                  <a:pt x="4582682" y="829822"/>
                </a:cubicBezTo>
                <a:cubicBezTo>
                  <a:pt x="4580568" y="828640"/>
                  <a:pt x="4578268" y="828081"/>
                  <a:pt x="4576030" y="827521"/>
                </a:cubicBezTo>
                <a:cubicBezTo>
                  <a:pt x="4573853" y="826961"/>
                  <a:pt x="4571739" y="826464"/>
                  <a:pt x="4569874" y="825407"/>
                </a:cubicBezTo>
                <a:cubicBezTo>
                  <a:pt x="4569438" y="825158"/>
                  <a:pt x="4568879" y="825283"/>
                  <a:pt x="4568630" y="825718"/>
                </a:cubicBezTo>
                <a:cubicBezTo>
                  <a:pt x="4568382" y="826153"/>
                  <a:pt x="4568506" y="826713"/>
                  <a:pt x="4569003" y="826961"/>
                </a:cubicBezTo>
                <a:cubicBezTo>
                  <a:pt x="4571055" y="828143"/>
                  <a:pt x="4573356" y="828702"/>
                  <a:pt x="4575594" y="829262"/>
                </a:cubicBezTo>
                <a:cubicBezTo>
                  <a:pt x="4577832" y="829822"/>
                  <a:pt x="4579885" y="830319"/>
                  <a:pt x="4581812" y="831438"/>
                </a:cubicBezTo>
                <a:cubicBezTo>
                  <a:pt x="4581812" y="831438"/>
                  <a:pt x="4581936" y="831438"/>
                  <a:pt x="4581998" y="831438"/>
                </a:cubicBezTo>
                <a:lnTo>
                  <a:pt x="4581998" y="831438"/>
                </a:lnTo>
                <a:cubicBezTo>
                  <a:pt x="4581812" y="832557"/>
                  <a:pt x="4580506" y="832557"/>
                  <a:pt x="4580319" y="833677"/>
                </a:cubicBezTo>
                <a:cubicBezTo>
                  <a:pt x="4584299" y="834609"/>
                  <a:pt x="4585916" y="834671"/>
                  <a:pt x="4589833" y="835915"/>
                </a:cubicBezTo>
                <a:cubicBezTo>
                  <a:pt x="4589708" y="834112"/>
                  <a:pt x="4588216" y="834236"/>
                  <a:pt x="4589584" y="833304"/>
                </a:cubicBezTo>
                <a:cubicBezTo>
                  <a:pt x="4590766" y="833304"/>
                  <a:pt x="4592009" y="833739"/>
                  <a:pt x="4593253" y="834236"/>
                </a:cubicBezTo>
                <a:cubicBezTo>
                  <a:pt x="4594496" y="834734"/>
                  <a:pt x="4595802" y="835293"/>
                  <a:pt x="4597294" y="835355"/>
                </a:cubicBezTo>
                <a:lnTo>
                  <a:pt x="4597294" y="835355"/>
                </a:lnTo>
                <a:cubicBezTo>
                  <a:pt x="4597729" y="835355"/>
                  <a:pt x="4598102" y="834982"/>
                  <a:pt x="4598102" y="834547"/>
                </a:cubicBezTo>
                <a:cubicBezTo>
                  <a:pt x="4598102" y="834112"/>
                  <a:pt x="4597792" y="833739"/>
                  <a:pt x="4597294" y="833677"/>
                </a:cubicBezTo>
                <a:moveTo>
                  <a:pt x="4730913" y="862527"/>
                </a:moveTo>
                <a:cubicBezTo>
                  <a:pt x="4730416" y="862403"/>
                  <a:pt x="4729919" y="862278"/>
                  <a:pt x="4729421" y="862154"/>
                </a:cubicBezTo>
                <a:lnTo>
                  <a:pt x="4729421" y="862154"/>
                </a:lnTo>
                <a:cubicBezTo>
                  <a:pt x="4724198" y="860289"/>
                  <a:pt x="4718477" y="860102"/>
                  <a:pt x="4711328" y="858858"/>
                </a:cubicBezTo>
                <a:cubicBezTo>
                  <a:pt x="4707037" y="856620"/>
                  <a:pt x="4702311" y="855812"/>
                  <a:pt x="4697710" y="855128"/>
                </a:cubicBezTo>
                <a:cubicBezTo>
                  <a:pt x="4694602" y="854630"/>
                  <a:pt x="4691430" y="854133"/>
                  <a:pt x="4688446" y="853138"/>
                </a:cubicBezTo>
                <a:cubicBezTo>
                  <a:pt x="4683969" y="850029"/>
                  <a:pt x="4678311" y="850464"/>
                  <a:pt x="4672031" y="848413"/>
                </a:cubicBezTo>
                <a:cubicBezTo>
                  <a:pt x="4671969" y="848413"/>
                  <a:pt x="4671969" y="848288"/>
                  <a:pt x="4671844" y="848288"/>
                </a:cubicBezTo>
                <a:cubicBezTo>
                  <a:pt x="4671285" y="848102"/>
                  <a:pt x="4670788" y="847915"/>
                  <a:pt x="4670290" y="847729"/>
                </a:cubicBezTo>
                <a:cubicBezTo>
                  <a:pt x="4669358" y="847356"/>
                  <a:pt x="4668425" y="846983"/>
                  <a:pt x="4667306" y="846796"/>
                </a:cubicBezTo>
                <a:cubicBezTo>
                  <a:pt x="4662829" y="844496"/>
                  <a:pt x="4657979" y="844869"/>
                  <a:pt x="4652259" y="843190"/>
                </a:cubicBezTo>
                <a:cubicBezTo>
                  <a:pt x="4652135" y="843065"/>
                  <a:pt x="4651948" y="842941"/>
                  <a:pt x="4651761" y="842879"/>
                </a:cubicBezTo>
                <a:cubicBezTo>
                  <a:pt x="4645171" y="841387"/>
                  <a:pt x="4638517" y="839583"/>
                  <a:pt x="4632051" y="837780"/>
                </a:cubicBezTo>
                <a:cubicBezTo>
                  <a:pt x="4628134" y="836723"/>
                  <a:pt x="4624279" y="835604"/>
                  <a:pt x="4620424" y="834609"/>
                </a:cubicBezTo>
                <a:cubicBezTo>
                  <a:pt x="4620300" y="834609"/>
                  <a:pt x="4620113" y="834609"/>
                  <a:pt x="4619989" y="834609"/>
                </a:cubicBezTo>
                <a:cubicBezTo>
                  <a:pt x="4618808" y="834112"/>
                  <a:pt x="4617129" y="834174"/>
                  <a:pt x="4616009" y="833677"/>
                </a:cubicBezTo>
                <a:lnTo>
                  <a:pt x="4616009" y="833677"/>
                </a:lnTo>
                <a:cubicBezTo>
                  <a:pt x="4615388" y="833428"/>
                  <a:pt x="4614766" y="833179"/>
                  <a:pt x="4614144" y="832993"/>
                </a:cubicBezTo>
                <a:cubicBezTo>
                  <a:pt x="4613274" y="832744"/>
                  <a:pt x="4612465" y="832433"/>
                  <a:pt x="4611906" y="831998"/>
                </a:cubicBezTo>
                <a:cubicBezTo>
                  <a:pt x="4611533" y="831749"/>
                  <a:pt x="4611098" y="831873"/>
                  <a:pt x="4610849" y="832184"/>
                </a:cubicBezTo>
                <a:cubicBezTo>
                  <a:pt x="4610600" y="832557"/>
                  <a:pt x="4610724" y="832993"/>
                  <a:pt x="4611035" y="833241"/>
                </a:cubicBezTo>
                <a:cubicBezTo>
                  <a:pt x="4611844" y="833801"/>
                  <a:pt x="4612776" y="834112"/>
                  <a:pt x="4613709" y="834423"/>
                </a:cubicBezTo>
                <a:cubicBezTo>
                  <a:pt x="4614393" y="834671"/>
                  <a:pt x="4615076" y="834920"/>
                  <a:pt x="4615637" y="835169"/>
                </a:cubicBezTo>
                <a:lnTo>
                  <a:pt x="4615512" y="835293"/>
                </a:lnTo>
                <a:cubicBezTo>
                  <a:pt x="4615325" y="836785"/>
                  <a:pt x="4617688" y="835728"/>
                  <a:pt x="4617191" y="837532"/>
                </a:cubicBezTo>
                <a:cubicBezTo>
                  <a:pt x="4618062" y="837096"/>
                  <a:pt x="4619491" y="837221"/>
                  <a:pt x="4620238" y="836661"/>
                </a:cubicBezTo>
                <a:cubicBezTo>
                  <a:pt x="4623968" y="837656"/>
                  <a:pt x="4627761" y="838651"/>
                  <a:pt x="4631554" y="839708"/>
                </a:cubicBezTo>
                <a:cubicBezTo>
                  <a:pt x="4637958" y="841511"/>
                  <a:pt x="4644611" y="843314"/>
                  <a:pt x="4651140" y="844806"/>
                </a:cubicBezTo>
                <a:cubicBezTo>
                  <a:pt x="4652259" y="846174"/>
                  <a:pt x="4653814" y="846983"/>
                  <a:pt x="4655678" y="847604"/>
                </a:cubicBezTo>
                <a:lnTo>
                  <a:pt x="4655865" y="847604"/>
                </a:lnTo>
                <a:cubicBezTo>
                  <a:pt x="4655678" y="848288"/>
                  <a:pt x="4655554" y="848910"/>
                  <a:pt x="4655430" y="849594"/>
                </a:cubicBezTo>
                <a:cubicBezTo>
                  <a:pt x="4655430" y="849594"/>
                  <a:pt x="4655430" y="849594"/>
                  <a:pt x="4655368" y="849594"/>
                </a:cubicBezTo>
                <a:lnTo>
                  <a:pt x="4655119" y="849345"/>
                </a:lnTo>
                <a:cubicBezTo>
                  <a:pt x="4654746" y="849470"/>
                  <a:pt x="4654186" y="849345"/>
                  <a:pt x="4654062" y="849781"/>
                </a:cubicBezTo>
                <a:cubicBezTo>
                  <a:pt x="4654062" y="849781"/>
                  <a:pt x="4653999" y="849781"/>
                  <a:pt x="4653937" y="849781"/>
                </a:cubicBezTo>
                <a:cubicBezTo>
                  <a:pt x="4653005" y="849283"/>
                  <a:pt x="4652383" y="848475"/>
                  <a:pt x="4651264" y="848164"/>
                </a:cubicBezTo>
                <a:cubicBezTo>
                  <a:pt x="4650828" y="850527"/>
                  <a:pt x="4648280" y="850775"/>
                  <a:pt x="4647906" y="853200"/>
                </a:cubicBezTo>
                <a:cubicBezTo>
                  <a:pt x="4649772" y="852454"/>
                  <a:pt x="4652135" y="853573"/>
                  <a:pt x="4654062" y="854320"/>
                </a:cubicBezTo>
                <a:lnTo>
                  <a:pt x="4654062" y="854133"/>
                </a:lnTo>
                <a:cubicBezTo>
                  <a:pt x="4654560" y="854382"/>
                  <a:pt x="4654995" y="854382"/>
                  <a:pt x="4655430" y="854320"/>
                </a:cubicBezTo>
                <a:cubicBezTo>
                  <a:pt x="4655803" y="854320"/>
                  <a:pt x="4656114" y="854257"/>
                  <a:pt x="4656425" y="854320"/>
                </a:cubicBezTo>
                <a:cubicBezTo>
                  <a:pt x="4656425" y="854320"/>
                  <a:pt x="4656549" y="854320"/>
                  <a:pt x="4656549" y="854320"/>
                </a:cubicBezTo>
                <a:cubicBezTo>
                  <a:pt x="4656736" y="854320"/>
                  <a:pt x="4656860" y="854195"/>
                  <a:pt x="4656922" y="854071"/>
                </a:cubicBezTo>
                <a:cubicBezTo>
                  <a:pt x="4656985" y="853884"/>
                  <a:pt x="4656922" y="853636"/>
                  <a:pt x="4656736" y="853573"/>
                </a:cubicBezTo>
                <a:cubicBezTo>
                  <a:pt x="4656300" y="853387"/>
                  <a:pt x="4655803" y="853449"/>
                  <a:pt x="4655430" y="853449"/>
                </a:cubicBezTo>
                <a:cubicBezTo>
                  <a:pt x="4655119" y="853449"/>
                  <a:pt x="4654870" y="853449"/>
                  <a:pt x="4654683" y="853449"/>
                </a:cubicBezTo>
                <a:lnTo>
                  <a:pt x="4654683" y="851459"/>
                </a:lnTo>
                <a:cubicBezTo>
                  <a:pt x="4654683" y="851459"/>
                  <a:pt x="4655057" y="851335"/>
                  <a:pt x="4655243" y="851273"/>
                </a:cubicBezTo>
                <a:lnTo>
                  <a:pt x="4655243" y="851459"/>
                </a:lnTo>
                <a:lnTo>
                  <a:pt x="4655803" y="851459"/>
                </a:lnTo>
                <a:lnTo>
                  <a:pt x="4655803" y="851024"/>
                </a:lnTo>
                <a:cubicBezTo>
                  <a:pt x="4661026" y="853573"/>
                  <a:pt x="4666808" y="854755"/>
                  <a:pt x="4672342" y="855874"/>
                </a:cubicBezTo>
                <a:cubicBezTo>
                  <a:pt x="4674518" y="856309"/>
                  <a:pt x="4676632" y="856744"/>
                  <a:pt x="4678747" y="857242"/>
                </a:cubicBezTo>
                <a:cubicBezTo>
                  <a:pt x="4678808" y="857242"/>
                  <a:pt x="4678870" y="857242"/>
                  <a:pt x="4678933" y="857242"/>
                </a:cubicBezTo>
                <a:cubicBezTo>
                  <a:pt x="4679306" y="857242"/>
                  <a:pt x="4679679" y="856993"/>
                  <a:pt x="4679741" y="856558"/>
                </a:cubicBezTo>
                <a:cubicBezTo>
                  <a:pt x="4679866" y="856123"/>
                  <a:pt x="4679554" y="855625"/>
                  <a:pt x="4679119" y="855501"/>
                </a:cubicBezTo>
                <a:cubicBezTo>
                  <a:pt x="4677006" y="855004"/>
                  <a:pt x="4674830" y="854568"/>
                  <a:pt x="4672653" y="854071"/>
                </a:cubicBezTo>
                <a:cubicBezTo>
                  <a:pt x="4667306" y="852952"/>
                  <a:pt x="4661709" y="851832"/>
                  <a:pt x="4656798" y="849470"/>
                </a:cubicBezTo>
                <a:cubicBezTo>
                  <a:pt x="4656860" y="849097"/>
                  <a:pt x="4656922" y="848786"/>
                  <a:pt x="4657046" y="848413"/>
                </a:cubicBezTo>
                <a:cubicBezTo>
                  <a:pt x="4659845" y="847169"/>
                  <a:pt x="4662953" y="848599"/>
                  <a:pt x="4667243" y="848475"/>
                </a:cubicBezTo>
                <a:cubicBezTo>
                  <a:pt x="4668052" y="848599"/>
                  <a:pt x="4668798" y="848910"/>
                  <a:pt x="4669606" y="849221"/>
                </a:cubicBezTo>
                <a:cubicBezTo>
                  <a:pt x="4670042" y="849407"/>
                  <a:pt x="4670477" y="849532"/>
                  <a:pt x="4670912" y="849718"/>
                </a:cubicBezTo>
                <a:cubicBezTo>
                  <a:pt x="4675140" y="854382"/>
                  <a:pt x="4682104" y="854506"/>
                  <a:pt x="4688073" y="854630"/>
                </a:cubicBezTo>
                <a:cubicBezTo>
                  <a:pt x="4691120" y="855625"/>
                  <a:pt x="4694353" y="856123"/>
                  <a:pt x="4697461" y="856620"/>
                </a:cubicBezTo>
                <a:cubicBezTo>
                  <a:pt x="4702125" y="857366"/>
                  <a:pt x="4706478" y="858112"/>
                  <a:pt x="4710457" y="860164"/>
                </a:cubicBezTo>
                <a:lnTo>
                  <a:pt x="4710457" y="860164"/>
                </a:lnTo>
                <a:cubicBezTo>
                  <a:pt x="4710705" y="860848"/>
                  <a:pt x="4711016" y="861408"/>
                  <a:pt x="4711514" y="861843"/>
                </a:cubicBezTo>
                <a:cubicBezTo>
                  <a:pt x="4711390" y="862092"/>
                  <a:pt x="4711265" y="862278"/>
                  <a:pt x="4711203" y="862527"/>
                </a:cubicBezTo>
                <a:cubicBezTo>
                  <a:pt x="4710954" y="863149"/>
                  <a:pt x="4710767" y="863460"/>
                  <a:pt x="4710519" y="863522"/>
                </a:cubicBezTo>
                <a:cubicBezTo>
                  <a:pt x="4710457" y="863522"/>
                  <a:pt x="4710457" y="863584"/>
                  <a:pt x="4710395" y="863646"/>
                </a:cubicBezTo>
                <a:cubicBezTo>
                  <a:pt x="4709400" y="863646"/>
                  <a:pt x="4708467" y="863335"/>
                  <a:pt x="4707473" y="863024"/>
                </a:cubicBezTo>
                <a:cubicBezTo>
                  <a:pt x="4706229" y="862589"/>
                  <a:pt x="4704861" y="862154"/>
                  <a:pt x="4703431" y="862278"/>
                </a:cubicBezTo>
                <a:cubicBezTo>
                  <a:pt x="4702995" y="862278"/>
                  <a:pt x="4702685" y="862713"/>
                  <a:pt x="4702747" y="863149"/>
                </a:cubicBezTo>
                <a:cubicBezTo>
                  <a:pt x="4702747" y="863584"/>
                  <a:pt x="4703120" y="863895"/>
                  <a:pt x="4703618" y="863833"/>
                </a:cubicBezTo>
                <a:cubicBezTo>
                  <a:pt x="4704736" y="863708"/>
                  <a:pt x="4705856" y="864081"/>
                  <a:pt x="4706975" y="864454"/>
                </a:cubicBezTo>
                <a:cubicBezTo>
                  <a:pt x="4707908" y="864765"/>
                  <a:pt x="4708965" y="865076"/>
                  <a:pt x="4710021" y="865138"/>
                </a:cubicBezTo>
                <a:cubicBezTo>
                  <a:pt x="4709897" y="865822"/>
                  <a:pt x="4709773" y="866569"/>
                  <a:pt x="4709897" y="867252"/>
                </a:cubicBezTo>
                <a:lnTo>
                  <a:pt x="4709897" y="867439"/>
                </a:lnTo>
                <a:cubicBezTo>
                  <a:pt x="4709897" y="867439"/>
                  <a:pt x="4710084" y="867563"/>
                  <a:pt x="4710084" y="867563"/>
                </a:cubicBezTo>
                <a:cubicBezTo>
                  <a:pt x="4710333" y="867812"/>
                  <a:pt x="4710457" y="867999"/>
                  <a:pt x="4710643" y="868247"/>
                </a:cubicBezTo>
                <a:lnTo>
                  <a:pt x="4710767" y="868434"/>
                </a:lnTo>
                <a:lnTo>
                  <a:pt x="4711016" y="868434"/>
                </a:lnTo>
                <a:cubicBezTo>
                  <a:pt x="4711390" y="868558"/>
                  <a:pt x="4711825" y="868683"/>
                  <a:pt x="4712197" y="868807"/>
                </a:cubicBezTo>
                <a:cubicBezTo>
                  <a:pt x="4712882" y="869056"/>
                  <a:pt x="4713628" y="869242"/>
                  <a:pt x="4714437" y="869242"/>
                </a:cubicBezTo>
                <a:cubicBezTo>
                  <a:pt x="4714996" y="869242"/>
                  <a:pt x="4715493" y="869118"/>
                  <a:pt x="4716115" y="868869"/>
                </a:cubicBezTo>
                <a:cubicBezTo>
                  <a:pt x="4716426" y="868745"/>
                  <a:pt x="4716550" y="868309"/>
                  <a:pt x="4716426" y="867999"/>
                </a:cubicBezTo>
                <a:cubicBezTo>
                  <a:pt x="4716239" y="867688"/>
                  <a:pt x="4715929" y="867563"/>
                  <a:pt x="4715555" y="867750"/>
                </a:cubicBezTo>
                <a:cubicBezTo>
                  <a:pt x="4714622" y="868247"/>
                  <a:pt x="4713690" y="867936"/>
                  <a:pt x="4712633" y="867626"/>
                </a:cubicBezTo>
                <a:cubicBezTo>
                  <a:pt x="4712260" y="867501"/>
                  <a:pt x="4711887" y="867377"/>
                  <a:pt x="4711514" y="867315"/>
                </a:cubicBezTo>
                <a:cubicBezTo>
                  <a:pt x="4711390" y="867190"/>
                  <a:pt x="4711328" y="867066"/>
                  <a:pt x="4711141" y="866879"/>
                </a:cubicBezTo>
                <a:cubicBezTo>
                  <a:pt x="4711141" y="866382"/>
                  <a:pt x="4711203" y="865822"/>
                  <a:pt x="4711328" y="865201"/>
                </a:cubicBezTo>
                <a:cubicBezTo>
                  <a:pt x="4712322" y="864828"/>
                  <a:pt x="4712695" y="863957"/>
                  <a:pt x="4713006" y="863273"/>
                </a:cubicBezTo>
                <a:cubicBezTo>
                  <a:pt x="4713006" y="863149"/>
                  <a:pt x="4713130" y="863024"/>
                  <a:pt x="4713193" y="862962"/>
                </a:cubicBezTo>
                <a:cubicBezTo>
                  <a:pt x="4718291" y="861719"/>
                  <a:pt x="4723576" y="864019"/>
                  <a:pt x="4728986" y="863584"/>
                </a:cubicBezTo>
                <a:lnTo>
                  <a:pt x="4728986" y="863460"/>
                </a:lnTo>
                <a:cubicBezTo>
                  <a:pt x="4729545" y="863646"/>
                  <a:pt x="4730105" y="863770"/>
                  <a:pt x="4730665" y="863895"/>
                </a:cubicBezTo>
                <a:cubicBezTo>
                  <a:pt x="4732032" y="864206"/>
                  <a:pt x="4733338" y="864517"/>
                  <a:pt x="4734457" y="865138"/>
                </a:cubicBezTo>
                <a:cubicBezTo>
                  <a:pt x="4734582" y="865201"/>
                  <a:pt x="4734706" y="865263"/>
                  <a:pt x="4734830" y="865263"/>
                </a:cubicBezTo>
                <a:cubicBezTo>
                  <a:pt x="4735141" y="865263"/>
                  <a:pt x="4735390" y="865138"/>
                  <a:pt x="4735576" y="864828"/>
                </a:cubicBezTo>
                <a:cubicBezTo>
                  <a:pt x="4735763" y="864454"/>
                  <a:pt x="4735576" y="863957"/>
                  <a:pt x="4735266" y="863708"/>
                </a:cubicBezTo>
                <a:cubicBezTo>
                  <a:pt x="4733960" y="863024"/>
                  <a:pt x="4732467" y="862651"/>
                  <a:pt x="4731100" y="862340"/>
                </a:cubicBezTo>
                <a:moveTo>
                  <a:pt x="4619305" y="839770"/>
                </a:moveTo>
                <a:cubicBezTo>
                  <a:pt x="4618870" y="839646"/>
                  <a:pt x="4618372" y="840019"/>
                  <a:pt x="4618310" y="840454"/>
                </a:cubicBezTo>
                <a:cubicBezTo>
                  <a:pt x="4618247" y="840889"/>
                  <a:pt x="4618559" y="841387"/>
                  <a:pt x="4618994" y="841449"/>
                </a:cubicBezTo>
                <a:cubicBezTo>
                  <a:pt x="4619180" y="841449"/>
                  <a:pt x="4619554" y="841698"/>
                  <a:pt x="4619802" y="841884"/>
                </a:cubicBezTo>
                <a:cubicBezTo>
                  <a:pt x="4619926" y="841946"/>
                  <a:pt x="4620113" y="842008"/>
                  <a:pt x="4620300" y="842008"/>
                </a:cubicBezTo>
                <a:cubicBezTo>
                  <a:pt x="4620548" y="842008"/>
                  <a:pt x="4620859" y="841884"/>
                  <a:pt x="4620984" y="841635"/>
                </a:cubicBezTo>
                <a:cubicBezTo>
                  <a:pt x="4621233" y="841262"/>
                  <a:pt x="4621108" y="840703"/>
                  <a:pt x="4620735" y="840454"/>
                </a:cubicBezTo>
                <a:cubicBezTo>
                  <a:pt x="4620362" y="840205"/>
                  <a:pt x="4619864" y="839894"/>
                  <a:pt x="4619305" y="839770"/>
                </a:cubicBezTo>
                <a:moveTo>
                  <a:pt x="4615263" y="843563"/>
                </a:moveTo>
                <a:cubicBezTo>
                  <a:pt x="4615574" y="843563"/>
                  <a:pt x="4615885" y="843314"/>
                  <a:pt x="4615947" y="842941"/>
                </a:cubicBezTo>
                <a:cubicBezTo>
                  <a:pt x="4615947" y="842568"/>
                  <a:pt x="4615761" y="842257"/>
                  <a:pt x="4615325" y="842195"/>
                </a:cubicBezTo>
                <a:cubicBezTo>
                  <a:pt x="4614641" y="842133"/>
                  <a:pt x="4613958" y="841946"/>
                  <a:pt x="4613274" y="841822"/>
                </a:cubicBezTo>
                <a:cubicBezTo>
                  <a:pt x="4612465" y="841635"/>
                  <a:pt x="4611657" y="841449"/>
                  <a:pt x="4610849" y="841387"/>
                </a:cubicBezTo>
                <a:cubicBezTo>
                  <a:pt x="4610475" y="841387"/>
                  <a:pt x="4610165" y="841635"/>
                  <a:pt x="4610103" y="842008"/>
                </a:cubicBezTo>
                <a:cubicBezTo>
                  <a:pt x="4610103" y="842381"/>
                  <a:pt x="4610352" y="842692"/>
                  <a:pt x="4610724" y="842755"/>
                </a:cubicBezTo>
                <a:cubicBezTo>
                  <a:pt x="4611470" y="842817"/>
                  <a:pt x="4612279" y="843003"/>
                  <a:pt x="4613025" y="843190"/>
                </a:cubicBezTo>
                <a:cubicBezTo>
                  <a:pt x="4613771" y="843376"/>
                  <a:pt x="4614455" y="843501"/>
                  <a:pt x="4615139" y="843625"/>
                </a:cubicBezTo>
                <a:cubicBezTo>
                  <a:pt x="4615139" y="843625"/>
                  <a:pt x="4615201" y="843625"/>
                  <a:pt x="4615263" y="843625"/>
                </a:cubicBezTo>
                <a:moveTo>
                  <a:pt x="4625957" y="845179"/>
                </a:moveTo>
                <a:cubicBezTo>
                  <a:pt x="4624465" y="844931"/>
                  <a:pt x="4623284" y="844496"/>
                  <a:pt x="4622351" y="843936"/>
                </a:cubicBezTo>
                <a:cubicBezTo>
                  <a:pt x="4621979" y="843687"/>
                  <a:pt x="4621481" y="843812"/>
                  <a:pt x="4621294" y="844122"/>
                </a:cubicBezTo>
                <a:cubicBezTo>
                  <a:pt x="4621046" y="844496"/>
                  <a:pt x="4621108" y="844993"/>
                  <a:pt x="4621481" y="845242"/>
                </a:cubicBezTo>
                <a:cubicBezTo>
                  <a:pt x="4622600" y="845988"/>
                  <a:pt x="4623968" y="846485"/>
                  <a:pt x="4625709" y="846734"/>
                </a:cubicBezTo>
                <a:cubicBezTo>
                  <a:pt x="4625709" y="846734"/>
                  <a:pt x="4625771" y="846734"/>
                  <a:pt x="4625834" y="846734"/>
                </a:cubicBezTo>
                <a:cubicBezTo>
                  <a:pt x="4626206" y="846734"/>
                  <a:pt x="4626518" y="846485"/>
                  <a:pt x="4626580" y="846050"/>
                </a:cubicBezTo>
                <a:cubicBezTo>
                  <a:pt x="4626642" y="845615"/>
                  <a:pt x="4626331" y="845242"/>
                  <a:pt x="4625957" y="845179"/>
                </a:cubicBezTo>
                <a:moveTo>
                  <a:pt x="4702187" y="853573"/>
                </a:moveTo>
                <a:cubicBezTo>
                  <a:pt x="4703307" y="853698"/>
                  <a:pt x="4704364" y="853822"/>
                  <a:pt x="4705172" y="854320"/>
                </a:cubicBezTo>
                <a:cubicBezTo>
                  <a:pt x="4705358" y="854382"/>
                  <a:pt x="4705483" y="854444"/>
                  <a:pt x="4705669" y="854444"/>
                </a:cubicBezTo>
                <a:cubicBezTo>
                  <a:pt x="4706042" y="854444"/>
                  <a:pt x="4706353" y="854257"/>
                  <a:pt x="4706540" y="853946"/>
                </a:cubicBezTo>
                <a:cubicBezTo>
                  <a:pt x="4706850" y="853449"/>
                  <a:pt x="4706664" y="852889"/>
                  <a:pt x="4706166" y="852579"/>
                </a:cubicBezTo>
                <a:cubicBezTo>
                  <a:pt x="4704923" y="851895"/>
                  <a:pt x="4703618" y="851708"/>
                  <a:pt x="4702374" y="851584"/>
                </a:cubicBezTo>
                <a:cubicBezTo>
                  <a:pt x="4701877" y="851522"/>
                  <a:pt x="4701379" y="851459"/>
                  <a:pt x="4700819" y="851335"/>
                </a:cubicBezTo>
                <a:cubicBezTo>
                  <a:pt x="4700260" y="851211"/>
                  <a:pt x="4699762" y="851584"/>
                  <a:pt x="4699638" y="852143"/>
                </a:cubicBezTo>
                <a:cubicBezTo>
                  <a:pt x="4699514" y="852703"/>
                  <a:pt x="4699886" y="853200"/>
                  <a:pt x="4700447" y="853325"/>
                </a:cubicBezTo>
                <a:cubicBezTo>
                  <a:pt x="4701006" y="853449"/>
                  <a:pt x="4701565" y="853511"/>
                  <a:pt x="4702125" y="853573"/>
                </a:cubicBezTo>
                <a:moveTo>
                  <a:pt x="4712695" y="856061"/>
                </a:moveTo>
                <a:cubicBezTo>
                  <a:pt x="4713379" y="856309"/>
                  <a:pt x="4714125" y="856558"/>
                  <a:pt x="4714934" y="856558"/>
                </a:cubicBezTo>
                <a:cubicBezTo>
                  <a:pt x="4715245" y="856558"/>
                  <a:pt x="4715555" y="856558"/>
                  <a:pt x="4715929" y="856434"/>
                </a:cubicBezTo>
                <a:cubicBezTo>
                  <a:pt x="4716364" y="856309"/>
                  <a:pt x="4716613" y="855874"/>
                  <a:pt x="4716488" y="855439"/>
                </a:cubicBezTo>
                <a:cubicBezTo>
                  <a:pt x="4716364" y="855004"/>
                  <a:pt x="4715929" y="854755"/>
                  <a:pt x="4715493" y="854879"/>
                </a:cubicBezTo>
                <a:cubicBezTo>
                  <a:pt x="4714747" y="855066"/>
                  <a:pt x="4714063" y="854879"/>
                  <a:pt x="4713255" y="854506"/>
                </a:cubicBezTo>
                <a:cubicBezTo>
                  <a:pt x="4712446" y="854195"/>
                  <a:pt x="4711576" y="853884"/>
                  <a:pt x="4710582" y="854009"/>
                </a:cubicBezTo>
                <a:cubicBezTo>
                  <a:pt x="4710146" y="854009"/>
                  <a:pt x="4709835" y="854444"/>
                  <a:pt x="4709835" y="854879"/>
                </a:cubicBezTo>
                <a:cubicBezTo>
                  <a:pt x="4709835" y="855314"/>
                  <a:pt x="4710208" y="855687"/>
                  <a:pt x="4710705" y="855563"/>
                </a:cubicBezTo>
                <a:cubicBezTo>
                  <a:pt x="4711328" y="855563"/>
                  <a:pt x="4711949" y="855750"/>
                  <a:pt x="4712633" y="855998"/>
                </a:cubicBezTo>
                <a:moveTo>
                  <a:pt x="4726312" y="858237"/>
                </a:moveTo>
                <a:cubicBezTo>
                  <a:pt x="4726623" y="858237"/>
                  <a:pt x="4726872" y="857988"/>
                  <a:pt x="4726872" y="857677"/>
                </a:cubicBezTo>
                <a:cubicBezTo>
                  <a:pt x="4726872" y="857366"/>
                  <a:pt x="4726623" y="857055"/>
                  <a:pt x="4726312" y="857055"/>
                </a:cubicBezTo>
                <a:lnTo>
                  <a:pt x="4724944" y="857055"/>
                </a:lnTo>
                <a:cubicBezTo>
                  <a:pt x="4724633" y="857055"/>
                  <a:pt x="4724385" y="857304"/>
                  <a:pt x="4724385" y="857677"/>
                </a:cubicBezTo>
                <a:cubicBezTo>
                  <a:pt x="4724385" y="858050"/>
                  <a:pt x="4724633" y="858237"/>
                  <a:pt x="4724944" y="858237"/>
                </a:cubicBezTo>
                <a:lnTo>
                  <a:pt x="4726312" y="858237"/>
                </a:lnTo>
                <a:close/>
                <a:moveTo>
                  <a:pt x="4694167" y="859915"/>
                </a:moveTo>
                <a:cubicBezTo>
                  <a:pt x="4693172" y="859667"/>
                  <a:pt x="4692114" y="859294"/>
                  <a:pt x="4691120" y="858983"/>
                </a:cubicBezTo>
                <a:cubicBezTo>
                  <a:pt x="4689005" y="858237"/>
                  <a:pt x="4686829" y="857491"/>
                  <a:pt x="4684404" y="857677"/>
                </a:cubicBezTo>
                <a:cubicBezTo>
                  <a:pt x="4683907" y="857677"/>
                  <a:pt x="4683596" y="858112"/>
                  <a:pt x="4683596" y="858548"/>
                </a:cubicBezTo>
                <a:cubicBezTo>
                  <a:pt x="4683596" y="859045"/>
                  <a:pt x="4683969" y="859356"/>
                  <a:pt x="4684467" y="859356"/>
                </a:cubicBezTo>
                <a:cubicBezTo>
                  <a:pt x="4686580" y="859232"/>
                  <a:pt x="4688446" y="859853"/>
                  <a:pt x="4690498" y="860599"/>
                </a:cubicBezTo>
                <a:cubicBezTo>
                  <a:pt x="4691555" y="860972"/>
                  <a:pt x="4692612" y="861346"/>
                  <a:pt x="4693731" y="861594"/>
                </a:cubicBezTo>
                <a:cubicBezTo>
                  <a:pt x="4693793" y="861594"/>
                  <a:pt x="4693855" y="861594"/>
                  <a:pt x="4693918" y="861594"/>
                </a:cubicBezTo>
                <a:cubicBezTo>
                  <a:pt x="4694291" y="861594"/>
                  <a:pt x="4694664" y="861346"/>
                  <a:pt x="4694726" y="860972"/>
                </a:cubicBezTo>
                <a:cubicBezTo>
                  <a:pt x="4694850" y="860537"/>
                  <a:pt x="4694539" y="860040"/>
                  <a:pt x="4694104" y="859978"/>
                </a:cubicBezTo>
                <a:moveTo>
                  <a:pt x="4740302" y="864890"/>
                </a:moveTo>
                <a:lnTo>
                  <a:pt x="4738934" y="864890"/>
                </a:lnTo>
                <a:cubicBezTo>
                  <a:pt x="4738623" y="864890"/>
                  <a:pt x="4738375" y="865138"/>
                  <a:pt x="4738375" y="865512"/>
                </a:cubicBezTo>
                <a:cubicBezTo>
                  <a:pt x="4738375" y="865885"/>
                  <a:pt x="4738623" y="866071"/>
                  <a:pt x="4738934" y="866071"/>
                </a:cubicBezTo>
                <a:lnTo>
                  <a:pt x="4740302" y="866071"/>
                </a:lnTo>
                <a:cubicBezTo>
                  <a:pt x="4740613" y="866071"/>
                  <a:pt x="4740862" y="865822"/>
                  <a:pt x="4740862" y="865512"/>
                </a:cubicBezTo>
                <a:cubicBezTo>
                  <a:pt x="4740862" y="865201"/>
                  <a:pt x="4740613" y="864890"/>
                  <a:pt x="4740302" y="864890"/>
                </a:cubicBezTo>
                <a:moveTo>
                  <a:pt x="4757401" y="870237"/>
                </a:moveTo>
                <a:cubicBezTo>
                  <a:pt x="4758520" y="870486"/>
                  <a:pt x="4759701" y="870672"/>
                  <a:pt x="4760883" y="870797"/>
                </a:cubicBezTo>
                <a:cubicBezTo>
                  <a:pt x="4760883" y="870797"/>
                  <a:pt x="4760883" y="870797"/>
                  <a:pt x="4760945" y="870797"/>
                </a:cubicBezTo>
                <a:cubicBezTo>
                  <a:pt x="4761256" y="870797"/>
                  <a:pt x="4761504" y="870548"/>
                  <a:pt x="4761567" y="870237"/>
                </a:cubicBezTo>
                <a:cubicBezTo>
                  <a:pt x="4761567" y="869926"/>
                  <a:pt x="4761380" y="869615"/>
                  <a:pt x="4761007" y="869553"/>
                </a:cubicBezTo>
                <a:cubicBezTo>
                  <a:pt x="4759826" y="869429"/>
                  <a:pt x="4758707" y="869180"/>
                  <a:pt x="4757650" y="868993"/>
                </a:cubicBezTo>
                <a:cubicBezTo>
                  <a:pt x="4756592" y="868807"/>
                  <a:pt x="4755473" y="868558"/>
                  <a:pt x="4754354" y="868434"/>
                </a:cubicBezTo>
                <a:cubicBezTo>
                  <a:pt x="4754043" y="868434"/>
                  <a:pt x="4753732" y="868620"/>
                  <a:pt x="4753670" y="868993"/>
                </a:cubicBezTo>
                <a:cubicBezTo>
                  <a:pt x="4753670" y="869304"/>
                  <a:pt x="4753857" y="869615"/>
                  <a:pt x="4754167" y="869677"/>
                </a:cubicBezTo>
                <a:cubicBezTo>
                  <a:pt x="4755287" y="869802"/>
                  <a:pt x="4756344" y="869988"/>
                  <a:pt x="4757401" y="870237"/>
                </a:cubicBezTo>
                <a:moveTo>
                  <a:pt x="4813422" y="880869"/>
                </a:moveTo>
                <a:cubicBezTo>
                  <a:pt x="4813858" y="880869"/>
                  <a:pt x="4814231" y="880558"/>
                  <a:pt x="4814293" y="880123"/>
                </a:cubicBezTo>
                <a:cubicBezTo>
                  <a:pt x="4814355" y="879626"/>
                  <a:pt x="4814044" y="879191"/>
                  <a:pt x="4813547" y="879066"/>
                </a:cubicBezTo>
                <a:cubicBezTo>
                  <a:pt x="4812490" y="878880"/>
                  <a:pt x="4811433" y="878817"/>
                  <a:pt x="4810376" y="878755"/>
                </a:cubicBezTo>
                <a:cubicBezTo>
                  <a:pt x="4809008" y="878693"/>
                  <a:pt x="4807640" y="878631"/>
                  <a:pt x="4806396" y="878258"/>
                </a:cubicBezTo>
                <a:cubicBezTo>
                  <a:pt x="4806396" y="878258"/>
                  <a:pt x="4806396" y="878258"/>
                  <a:pt x="4806396" y="878258"/>
                </a:cubicBezTo>
                <a:cubicBezTo>
                  <a:pt x="4799557" y="875709"/>
                  <a:pt x="4794521" y="877325"/>
                  <a:pt x="4788551" y="873781"/>
                </a:cubicBezTo>
                <a:lnTo>
                  <a:pt x="4788551" y="873781"/>
                </a:lnTo>
                <a:cubicBezTo>
                  <a:pt x="4788551" y="873781"/>
                  <a:pt x="4788551" y="873657"/>
                  <a:pt x="4788551" y="873594"/>
                </a:cubicBezTo>
                <a:cubicBezTo>
                  <a:pt x="4788614" y="873346"/>
                  <a:pt x="4788738" y="873097"/>
                  <a:pt x="4788800" y="872848"/>
                </a:cubicBezTo>
                <a:cubicBezTo>
                  <a:pt x="4788925" y="872848"/>
                  <a:pt x="4789112" y="872848"/>
                  <a:pt x="4789235" y="872848"/>
                </a:cubicBezTo>
                <a:cubicBezTo>
                  <a:pt x="4789484" y="872848"/>
                  <a:pt x="4789733" y="872848"/>
                  <a:pt x="4789981" y="872848"/>
                </a:cubicBezTo>
                <a:cubicBezTo>
                  <a:pt x="4790542" y="872848"/>
                  <a:pt x="4790914" y="872413"/>
                  <a:pt x="4790914" y="871854"/>
                </a:cubicBezTo>
                <a:cubicBezTo>
                  <a:pt x="4790914" y="871294"/>
                  <a:pt x="4790417" y="870921"/>
                  <a:pt x="4789919" y="870921"/>
                </a:cubicBezTo>
                <a:cubicBezTo>
                  <a:pt x="4789671" y="870921"/>
                  <a:pt x="4789360" y="870921"/>
                  <a:pt x="4789112" y="870983"/>
                </a:cubicBezTo>
                <a:cubicBezTo>
                  <a:pt x="4788925" y="870983"/>
                  <a:pt x="4788800" y="870983"/>
                  <a:pt x="4788614" y="870983"/>
                </a:cubicBezTo>
                <a:cubicBezTo>
                  <a:pt x="4788179" y="870672"/>
                  <a:pt x="4787619" y="870423"/>
                  <a:pt x="4786749" y="870299"/>
                </a:cubicBezTo>
                <a:cubicBezTo>
                  <a:pt x="4786189" y="870237"/>
                  <a:pt x="4785692" y="870610"/>
                  <a:pt x="4785567" y="871107"/>
                </a:cubicBezTo>
                <a:cubicBezTo>
                  <a:pt x="4785505" y="871667"/>
                  <a:pt x="4785878" y="872164"/>
                  <a:pt x="4786375" y="872289"/>
                </a:cubicBezTo>
                <a:cubicBezTo>
                  <a:pt x="4786687" y="872289"/>
                  <a:pt x="4786810" y="872413"/>
                  <a:pt x="4786997" y="872413"/>
                </a:cubicBezTo>
                <a:cubicBezTo>
                  <a:pt x="4786935" y="872662"/>
                  <a:pt x="4786873" y="872911"/>
                  <a:pt x="4786810" y="873159"/>
                </a:cubicBezTo>
                <a:cubicBezTo>
                  <a:pt x="4786810" y="873159"/>
                  <a:pt x="4786810" y="873159"/>
                  <a:pt x="4786810" y="873221"/>
                </a:cubicBezTo>
                <a:cubicBezTo>
                  <a:pt x="4781837" y="873719"/>
                  <a:pt x="4773567" y="871605"/>
                  <a:pt x="4769028" y="871543"/>
                </a:cubicBezTo>
                <a:lnTo>
                  <a:pt x="4769152" y="871978"/>
                </a:lnTo>
                <a:lnTo>
                  <a:pt x="4767598" y="871978"/>
                </a:lnTo>
                <a:cubicBezTo>
                  <a:pt x="4767598" y="871978"/>
                  <a:pt x="4767163" y="872164"/>
                  <a:pt x="4767163" y="872413"/>
                </a:cubicBezTo>
                <a:cubicBezTo>
                  <a:pt x="4767163" y="872662"/>
                  <a:pt x="4767350" y="872848"/>
                  <a:pt x="4767598" y="872848"/>
                </a:cubicBezTo>
                <a:lnTo>
                  <a:pt x="4768406" y="872848"/>
                </a:lnTo>
                <a:lnTo>
                  <a:pt x="4768406" y="873843"/>
                </a:lnTo>
                <a:cubicBezTo>
                  <a:pt x="4766727" y="876144"/>
                  <a:pt x="4762624" y="871294"/>
                  <a:pt x="4759453" y="873284"/>
                </a:cubicBezTo>
                <a:lnTo>
                  <a:pt x="4759453" y="873532"/>
                </a:lnTo>
                <a:cubicBezTo>
                  <a:pt x="4756468" y="873843"/>
                  <a:pt x="4752986" y="874278"/>
                  <a:pt x="4750872" y="871916"/>
                </a:cubicBezTo>
                <a:cubicBezTo>
                  <a:pt x="4750561" y="871605"/>
                  <a:pt x="4750002" y="871543"/>
                  <a:pt x="4749691" y="871916"/>
                </a:cubicBezTo>
                <a:cubicBezTo>
                  <a:pt x="4749380" y="872227"/>
                  <a:pt x="4749318" y="872724"/>
                  <a:pt x="4749691" y="873097"/>
                </a:cubicBezTo>
                <a:cubicBezTo>
                  <a:pt x="4751494" y="875025"/>
                  <a:pt x="4753795" y="875460"/>
                  <a:pt x="4756157" y="875460"/>
                </a:cubicBezTo>
                <a:cubicBezTo>
                  <a:pt x="4757276" y="875460"/>
                  <a:pt x="4758333" y="875335"/>
                  <a:pt x="4759391" y="875211"/>
                </a:cubicBezTo>
                <a:cubicBezTo>
                  <a:pt x="4761816" y="876455"/>
                  <a:pt x="4765857" y="876144"/>
                  <a:pt x="4766230" y="879439"/>
                </a:cubicBezTo>
                <a:lnTo>
                  <a:pt x="4764551" y="879439"/>
                </a:lnTo>
                <a:lnTo>
                  <a:pt x="4764551" y="879564"/>
                </a:lnTo>
                <a:cubicBezTo>
                  <a:pt x="4764551" y="879564"/>
                  <a:pt x="4764054" y="879439"/>
                  <a:pt x="4763743" y="879439"/>
                </a:cubicBezTo>
                <a:cubicBezTo>
                  <a:pt x="4763246" y="879439"/>
                  <a:pt x="4762872" y="879750"/>
                  <a:pt x="4762810" y="880248"/>
                </a:cubicBezTo>
                <a:cubicBezTo>
                  <a:pt x="4762810" y="880745"/>
                  <a:pt x="4763121" y="881118"/>
                  <a:pt x="4763618" y="881180"/>
                </a:cubicBezTo>
                <a:cubicBezTo>
                  <a:pt x="4763929" y="881180"/>
                  <a:pt x="4764302" y="881305"/>
                  <a:pt x="4764613" y="881367"/>
                </a:cubicBezTo>
                <a:cubicBezTo>
                  <a:pt x="4764613" y="881367"/>
                  <a:pt x="4764613" y="881367"/>
                  <a:pt x="4764613" y="881367"/>
                </a:cubicBezTo>
                <a:cubicBezTo>
                  <a:pt x="4769463" y="882921"/>
                  <a:pt x="4773691" y="883108"/>
                  <a:pt x="4778417" y="883978"/>
                </a:cubicBezTo>
                <a:cubicBezTo>
                  <a:pt x="4778603" y="882672"/>
                  <a:pt x="4777546" y="882735"/>
                  <a:pt x="4777857" y="881367"/>
                </a:cubicBezTo>
                <a:cubicBezTo>
                  <a:pt x="4779225" y="881180"/>
                  <a:pt x="4780655" y="881491"/>
                  <a:pt x="4782086" y="881802"/>
                </a:cubicBezTo>
                <a:cubicBezTo>
                  <a:pt x="4783329" y="882113"/>
                  <a:pt x="4784572" y="882424"/>
                  <a:pt x="4785941" y="882424"/>
                </a:cubicBezTo>
                <a:cubicBezTo>
                  <a:pt x="4786189" y="882424"/>
                  <a:pt x="4786375" y="882424"/>
                  <a:pt x="4786624" y="882424"/>
                </a:cubicBezTo>
                <a:cubicBezTo>
                  <a:pt x="4787122" y="882424"/>
                  <a:pt x="4787557" y="881926"/>
                  <a:pt x="4787495" y="881429"/>
                </a:cubicBezTo>
                <a:cubicBezTo>
                  <a:pt x="4787495" y="880931"/>
                  <a:pt x="4786935" y="880496"/>
                  <a:pt x="4786438" y="880558"/>
                </a:cubicBezTo>
                <a:cubicBezTo>
                  <a:pt x="4785194" y="880683"/>
                  <a:pt x="4783888" y="880372"/>
                  <a:pt x="4782520" y="879999"/>
                </a:cubicBezTo>
                <a:cubicBezTo>
                  <a:pt x="4780842" y="879564"/>
                  <a:pt x="4779100" y="879191"/>
                  <a:pt x="4777298" y="879564"/>
                </a:cubicBezTo>
                <a:lnTo>
                  <a:pt x="4777298" y="879564"/>
                </a:lnTo>
                <a:cubicBezTo>
                  <a:pt x="4775619" y="877325"/>
                  <a:pt x="4770023" y="878942"/>
                  <a:pt x="4770582" y="874527"/>
                </a:cubicBezTo>
                <a:cubicBezTo>
                  <a:pt x="4775743" y="876019"/>
                  <a:pt x="4780966" y="875149"/>
                  <a:pt x="4785132" y="879004"/>
                </a:cubicBezTo>
                <a:cubicBezTo>
                  <a:pt x="4787122" y="876890"/>
                  <a:pt x="4790168" y="879253"/>
                  <a:pt x="4792406" y="880123"/>
                </a:cubicBezTo>
                <a:cubicBezTo>
                  <a:pt x="4796884" y="878134"/>
                  <a:pt x="4801858" y="880621"/>
                  <a:pt x="4805899" y="880123"/>
                </a:cubicBezTo>
                <a:cubicBezTo>
                  <a:pt x="4807329" y="880558"/>
                  <a:pt x="4808821" y="880621"/>
                  <a:pt x="4810189" y="880683"/>
                </a:cubicBezTo>
                <a:cubicBezTo>
                  <a:pt x="4811246" y="880683"/>
                  <a:pt x="4812179" y="880807"/>
                  <a:pt x="4813112" y="880931"/>
                </a:cubicBezTo>
                <a:cubicBezTo>
                  <a:pt x="4813112" y="880931"/>
                  <a:pt x="4813236" y="880931"/>
                  <a:pt x="4813236" y="880931"/>
                </a:cubicBezTo>
                <a:moveTo>
                  <a:pt x="4839226" y="884476"/>
                </a:moveTo>
                <a:cubicBezTo>
                  <a:pt x="4831454" y="883294"/>
                  <a:pt x="4824925" y="882113"/>
                  <a:pt x="4819205" y="880869"/>
                </a:cubicBezTo>
                <a:cubicBezTo>
                  <a:pt x="4818707" y="880745"/>
                  <a:pt x="4818272" y="881056"/>
                  <a:pt x="4818210" y="881491"/>
                </a:cubicBezTo>
                <a:cubicBezTo>
                  <a:pt x="4818086" y="881926"/>
                  <a:pt x="4818397" y="882362"/>
                  <a:pt x="4818832" y="882486"/>
                </a:cubicBezTo>
                <a:cubicBezTo>
                  <a:pt x="4824615" y="883729"/>
                  <a:pt x="4831143" y="884911"/>
                  <a:pt x="4838977" y="886154"/>
                </a:cubicBezTo>
                <a:cubicBezTo>
                  <a:pt x="4838977" y="886154"/>
                  <a:pt x="4839040" y="886154"/>
                  <a:pt x="4839102" y="886154"/>
                </a:cubicBezTo>
                <a:cubicBezTo>
                  <a:pt x="4839537" y="886154"/>
                  <a:pt x="4839848" y="885843"/>
                  <a:pt x="4839910" y="885470"/>
                </a:cubicBezTo>
                <a:cubicBezTo>
                  <a:pt x="4839972" y="885035"/>
                  <a:pt x="4839661" y="884600"/>
                  <a:pt x="4839226" y="884538"/>
                </a:cubicBezTo>
                <a:moveTo>
                  <a:pt x="4873175" y="891377"/>
                </a:moveTo>
                <a:cubicBezTo>
                  <a:pt x="4873175" y="891377"/>
                  <a:pt x="4873548" y="891253"/>
                  <a:pt x="4873673" y="891066"/>
                </a:cubicBezTo>
                <a:cubicBezTo>
                  <a:pt x="4873797" y="890818"/>
                  <a:pt x="4873673" y="890507"/>
                  <a:pt x="4873362" y="890445"/>
                </a:cubicBezTo>
                <a:cubicBezTo>
                  <a:pt x="4872553" y="890196"/>
                  <a:pt x="4871932" y="890134"/>
                  <a:pt x="4871248" y="890134"/>
                </a:cubicBezTo>
                <a:lnTo>
                  <a:pt x="4871248" y="890631"/>
                </a:lnTo>
                <a:cubicBezTo>
                  <a:pt x="4871248" y="890631"/>
                  <a:pt x="4871248" y="891129"/>
                  <a:pt x="4871248" y="891129"/>
                </a:cubicBezTo>
                <a:cubicBezTo>
                  <a:pt x="4871807" y="891129"/>
                  <a:pt x="4872304" y="891129"/>
                  <a:pt x="4872989" y="891377"/>
                </a:cubicBezTo>
                <a:cubicBezTo>
                  <a:pt x="4872989" y="891377"/>
                  <a:pt x="4873113" y="891377"/>
                  <a:pt x="4873175" y="891377"/>
                </a:cubicBezTo>
                <a:moveTo>
                  <a:pt x="4847310" y="890942"/>
                </a:moveTo>
                <a:cubicBezTo>
                  <a:pt x="4846998" y="891066"/>
                  <a:pt x="4846749" y="891191"/>
                  <a:pt x="4846501" y="891377"/>
                </a:cubicBezTo>
                <a:cubicBezTo>
                  <a:pt x="4846190" y="891564"/>
                  <a:pt x="4845941" y="891688"/>
                  <a:pt x="4845693" y="891688"/>
                </a:cubicBezTo>
                <a:lnTo>
                  <a:pt x="4845506" y="891564"/>
                </a:lnTo>
                <a:cubicBezTo>
                  <a:pt x="4845506" y="891564"/>
                  <a:pt x="4844947" y="891502"/>
                  <a:pt x="4844760" y="891750"/>
                </a:cubicBezTo>
                <a:cubicBezTo>
                  <a:pt x="4844573" y="891999"/>
                  <a:pt x="4844698" y="892310"/>
                  <a:pt x="4844947" y="892496"/>
                </a:cubicBezTo>
                <a:lnTo>
                  <a:pt x="4845195" y="892683"/>
                </a:lnTo>
                <a:lnTo>
                  <a:pt x="4845382" y="892683"/>
                </a:lnTo>
                <a:cubicBezTo>
                  <a:pt x="4845382" y="892683"/>
                  <a:pt x="4845631" y="892807"/>
                  <a:pt x="4845755" y="892807"/>
                </a:cubicBezTo>
                <a:cubicBezTo>
                  <a:pt x="4846252" y="892807"/>
                  <a:pt x="4846687" y="892559"/>
                  <a:pt x="4847061" y="892310"/>
                </a:cubicBezTo>
                <a:cubicBezTo>
                  <a:pt x="4847247" y="892186"/>
                  <a:pt x="4847433" y="892061"/>
                  <a:pt x="4847620" y="891999"/>
                </a:cubicBezTo>
                <a:cubicBezTo>
                  <a:pt x="4847931" y="891937"/>
                  <a:pt x="4848056" y="891626"/>
                  <a:pt x="4847993" y="891315"/>
                </a:cubicBezTo>
                <a:cubicBezTo>
                  <a:pt x="4847931" y="891066"/>
                  <a:pt x="4847620" y="890880"/>
                  <a:pt x="4847372" y="890942"/>
                </a:cubicBezTo>
                <a:moveTo>
                  <a:pt x="4916140" y="894175"/>
                </a:moveTo>
                <a:cubicBezTo>
                  <a:pt x="4916575" y="894175"/>
                  <a:pt x="4916948" y="893802"/>
                  <a:pt x="4916948" y="893367"/>
                </a:cubicBezTo>
                <a:cubicBezTo>
                  <a:pt x="4916948" y="892932"/>
                  <a:pt x="4916575" y="892559"/>
                  <a:pt x="4916140" y="892559"/>
                </a:cubicBezTo>
                <a:cubicBezTo>
                  <a:pt x="4915580" y="892559"/>
                  <a:pt x="4915082" y="892496"/>
                  <a:pt x="4914772" y="892372"/>
                </a:cubicBezTo>
                <a:cubicBezTo>
                  <a:pt x="4914399" y="892186"/>
                  <a:pt x="4913901" y="892372"/>
                  <a:pt x="4913715" y="892807"/>
                </a:cubicBezTo>
                <a:cubicBezTo>
                  <a:pt x="4913528" y="893243"/>
                  <a:pt x="4913715" y="893678"/>
                  <a:pt x="4914150" y="893864"/>
                </a:cubicBezTo>
                <a:cubicBezTo>
                  <a:pt x="4914647" y="894113"/>
                  <a:pt x="4915331" y="894175"/>
                  <a:pt x="4916140" y="894175"/>
                </a:cubicBezTo>
                <a:lnTo>
                  <a:pt x="4916140" y="894175"/>
                </a:lnTo>
                <a:close/>
                <a:moveTo>
                  <a:pt x="5010276" y="913512"/>
                </a:moveTo>
                <a:cubicBezTo>
                  <a:pt x="4996721" y="912393"/>
                  <a:pt x="4983851" y="911025"/>
                  <a:pt x="4970981" y="909347"/>
                </a:cubicBezTo>
                <a:cubicBezTo>
                  <a:pt x="4970358" y="909284"/>
                  <a:pt x="4969861" y="909657"/>
                  <a:pt x="4969799" y="910279"/>
                </a:cubicBezTo>
                <a:cubicBezTo>
                  <a:pt x="4969737" y="910839"/>
                  <a:pt x="4970110" y="911398"/>
                  <a:pt x="4970732" y="911461"/>
                </a:cubicBezTo>
                <a:cubicBezTo>
                  <a:pt x="4983664" y="913139"/>
                  <a:pt x="4996535" y="914507"/>
                  <a:pt x="5010152" y="915689"/>
                </a:cubicBezTo>
                <a:lnTo>
                  <a:pt x="5010276" y="915689"/>
                </a:lnTo>
                <a:cubicBezTo>
                  <a:pt x="5010836" y="915689"/>
                  <a:pt x="5011271" y="915253"/>
                  <a:pt x="5011334" y="914756"/>
                </a:cubicBezTo>
                <a:cubicBezTo>
                  <a:pt x="5011334" y="914196"/>
                  <a:pt x="5010960" y="913637"/>
                  <a:pt x="5010339" y="913575"/>
                </a:cubicBezTo>
                <a:moveTo>
                  <a:pt x="4463426" y="459182"/>
                </a:moveTo>
                <a:cubicBezTo>
                  <a:pt x="4463426" y="459182"/>
                  <a:pt x="4463675" y="459120"/>
                  <a:pt x="4463737" y="458995"/>
                </a:cubicBezTo>
                <a:cubicBezTo>
                  <a:pt x="4464483" y="457814"/>
                  <a:pt x="4464794" y="456508"/>
                  <a:pt x="4465104" y="455265"/>
                </a:cubicBezTo>
                <a:cubicBezTo>
                  <a:pt x="4465291" y="454519"/>
                  <a:pt x="4465478" y="453772"/>
                  <a:pt x="4465727" y="453088"/>
                </a:cubicBezTo>
                <a:cubicBezTo>
                  <a:pt x="4465789" y="452902"/>
                  <a:pt x="4465727" y="452715"/>
                  <a:pt x="4465540" y="452591"/>
                </a:cubicBezTo>
                <a:cubicBezTo>
                  <a:pt x="4465353" y="452529"/>
                  <a:pt x="4465167" y="452591"/>
                  <a:pt x="4465042" y="452778"/>
                </a:cubicBezTo>
                <a:cubicBezTo>
                  <a:pt x="4464794" y="453524"/>
                  <a:pt x="4464607" y="454270"/>
                  <a:pt x="4464421" y="455016"/>
                </a:cubicBezTo>
                <a:cubicBezTo>
                  <a:pt x="4464110" y="456322"/>
                  <a:pt x="4463799" y="457503"/>
                  <a:pt x="4463177" y="458560"/>
                </a:cubicBezTo>
                <a:cubicBezTo>
                  <a:pt x="4463053" y="458747"/>
                  <a:pt x="4463177" y="458933"/>
                  <a:pt x="4463302" y="459057"/>
                </a:cubicBezTo>
                <a:cubicBezTo>
                  <a:pt x="4463364" y="459057"/>
                  <a:pt x="4463426" y="459120"/>
                  <a:pt x="4463488" y="459120"/>
                </a:cubicBezTo>
                <a:moveTo>
                  <a:pt x="4456214" y="496924"/>
                </a:moveTo>
                <a:cubicBezTo>
                  <a:pt x="4456214" y="496924"/>
                  <a:pt x="4455778" y="497048"/>
                  <a:pt x="4455778" y="497234"/>
                </a:cubicBezTo>
                <a:cubicBezTo>
                  <a:pt x="4455778" y="497545"/>
                  <a:pt x="4455654" y="497794"/>
                  <a:pt x="4455530" y="498043"/>
                </a:cubicBezTo>
                <a:cubicBezTo>
                  <a:pt x="4455343" y="498416"/>
                  <a:pt x="4455219" y="498913"/>
                  <a:pt x="4455219" y="499535"/>
                </a:cubicBezTo>
                <a:cubicBezTo>
                  <a:pt x="4455219" y="499722"/>
                  <a:pt x="4455405" y="499908"/>
                  <a:pt x="4455592" y="499908"/>
                </a:cubicBezTo>
                <a:lnTo>
                  <a:pt x="4455592" y="499908"/>
                </a:lnTo>
                <a:cubicBezTo>
                  <a:pt x="4455592" y="499908"/>
                  <a:pt x="4455965" y="499722"/>
                  <a:pt x="4455965" y="499535"/>
                </a:cubicBezTo>
                <a:cubicBezTo>
                  <a:pt x="4455965" y="499038"/>
                  <a:pt x="4456089" y="498727"/>
                  <a:pt x="4456214" y="498354"/>
                </a:cubicBezTo>
                <a:cubicBezTo>
                  <a:pt x="4456338" y="498043"/>
                  <a:pt x="4456463" y="497732"/>
                  <a:pt x="4456524" y="497359"/>
                </a:cubicBezTo>
                <a:cubicBezTo>
                  <a:pt x="4456524" y="497172"/>
                  <a:pt x="4456400" y="496924"/>
                  <a:pt x="4456214" y="496924"/>
                </a:cubicBezTo>
                <a:moveTo>
                  <a:pt x="4429975" y="606356"/>
                </a:moveTo>
                <a:cubicBezTo>
                  <a:pt x="4429975" y="606356"/>
                  <a:pt x="4429539" y="606480"/>
                  <a:pt x="4429539" y="606667"/>
                </a:cubicBezTo>
                <a:lnTo>
                  <a:pt x="4429539" y="606978"/>
                </a:lnTo>
                <a:cubicBezTo>
                  <a:pt x="4429477" y="607351"/>
                  <a:pt x="4429415" y="607662"/>
                  <a:pt x="4429290" y="607910"/>
                </a:cubicBezTo>
                <a:cubicBezTo>
                  <a:pt x="4429167" y="608097"/>
                  <a:pt x="4429290" y="608346"/>
                  <a:pt x="4429477" y="608470"/>
                </a:cubicBezTo>
                <a:cubicBezTo>
                  <a:pt x="4429477" y="608470"/>
                  <a:pt x="4429601" y="608470"/>
                  <a:pt x="4429664" y="608470"/>
                </a:cubicBezTo>
                <a:cubicBezTo>
                  <a:pt x="4429788" y="608470"/>
                  <a:pt x="4429913" y="608408"/>
                  <a:pt x="4430037" y="608283"/>
                </a:cubicBezTo>
                <a:cubicBezTo>
                  <a:pt x="4430223" y="607910"/>
                  <a:pt x="4430285" y="607475"/>
                  <a:pt x="4430348" y="607040"/>
                </a:cubicBezTo>
                <a:lnTo>
                  <a:pt x="4430348" y="606729"/>
                </a:lnTo>
                <a:cubicBezTo>
                  <a:pt x="4430348" y="606729"/>
                  <a:pt x="4430285" y="606294"/>
                  <a:pt x="4430037" y="606294"/>
                </a:cubicBezTo>
                <a:moveTo>
                  <a:pt x="4526039" y="815272"/>
                </a:moveTo>
                <a:cubicBezTo>
                  <a:pt x="4526039" y="815272"/>
                  <a:pt x="4525790" y="815148"/>
                  <a:pt x="4525665" y="815086"/>
                </a:cubicBezTo>
                <a:cubicBezTo>
                  <a:pt x="4525417" y="814961"/>
                  <a:pt x="4525106" y="815086"/>
                  <a:pt x="4524981" y="815272"/>
                </a:cubicBezTo>
                <a:cubicBezTo>
                  <a:pt x="4524858" y="815521"/>
                  <a:pt x="4524981" y="815832"/>
                  <a:pt x="4525168" y="815956"/>
                </a:cubicBezTo>
                <a:cubicBezTo>
                  <a:pt x="4525355" y="816080"/>
                  <a:pt x="4525479" y="816143"/>
                  <a:pt x="4525665" y="816205"/>
                </a:cubicBezTo>
                <a:cubicBezTo>
                  <a:pt x="4525852" y="816267"/>
                  <a:pt x="4526039" y="816391"/>
                  <a:pt x="4526225" y="816516"/>
                </a:cubicBezTo>
                <a:cubicBezTo>
                  <a:pt x="4526350" y="816578"/>
                  <a:pt x="4526412" y="816640"/>
                  <a:pt x="4526536" y="816640"/>
                </a:cubicBezTo>
                <a:cubicBezTo>
                  <a:pt x="4526723" y="816640"/>
                  <a:pt x="4526847" y="816578"/>
                  <a:pt x="4526971" y="816454"/>
                </a:cubicBezTo>
                <a:cubicBezTo>
                  <a:pt x="4527158" y="816205"/>
                  <a:pt x="4527096" y="815894"/>
                  <a:pt x="4526847" y="815707"/>
                </a:cubicBezTo>
                <a:cubicBezTo>
                  <a:pt x="4526598" y="815521"/>
                  <a:pt x="4526288" y="815396"/>
                  <a:pt x="4526039" y="815272"/>
                </a:cubicBezTo>
                <a:moveTo>
                  <a:pt x="4632175" y="842692"/>
                </a:moveTo>
                <a:cubicBezTo>
                  <a:pt x="4631740" y="842568"/>
                  <a:pt x="4631367" y="842879"/>
                  <a:pt x="4631243" y="843252"/>
                </a:cubicBezTo>
                <a:cubicBezTo>
                  <a:pt x="4631119" y="843687"/>
                  <a:pt x="4631367" y="844122"/>
                  <a:pt x="4631802" y="844185"/>
                </a:cubicBezTo>
                <a:cubicBezTo>
                  <a:pt x="4633544" y="844620"/>
                  <a:pt x="4635160" y="845117"/>
                  <a:pt x="4636715" y="845801"/>
                </a:cubicBezTo>
                <a:cubicBezTo>
                  <a:pt x="4636838" y="845801"/>
                  <a:pt x="4636901" y="845863"/>
                  <a:pt x="4637025" y="845863"/>
                </a:cubicBezTo>
                <a:cubicBezTo>
                  <a:pt x="4637336" y="845863"/>
                  <a:pt x="4637585" y="845677"/>
                  <a:pt x="4637709" y="845366"/>
                </a:cubicBezTo>
                <a:cubicBezTo>
                  <a:pt x="4637896" y="844993"/>
                  <a:pt x="4637709" y="844496"/>
                  <a:pt x="4637336" y="844371"/>
                </a:cubicBezTo>
                <a:cubicBezTo>
                  <a:pt x="4635720" y="843687"/>
                  <a:pt x="4633979" y="843065"/>
                  <a:pt x="4632175" y="842630"/>
                </a:cubicBezTo>
                <a:moveTo>
                  <a:pt x="4834190" y="888828"/>
                </a:moveTo>
                <a:cubicBezTo>
                  <a:pt x="4833630" y="888704"/>
                  <a:pt x="4833133" y="888579"/>
                  <a:pt x="4832636" y="888455"/>
                </a:cubicBezTo>
                <a:cubicBezTo>
                  <a:pt x="4831827" y="888268"/>
                  <a:pt x="4831143" y="888082"/>
                  <a:pt x="4830335" y="887833"/>
                </a:cubicBezTo>
                <a:cubicBezTo>
                  <a:pt x="4830024" y="887709"/>
                  <a:pt x="4829713" y="887833"/>
                  <a:pt x="4829651" y="888144"/>
                </a:cubicBezTo>
                <a:cubicBezTo>
                  <a:pt x="4829527" y="888455"/>
                  <a:pt x="4829651" y="888766"/>
                  <a:pt x="4829962" y="888828"/>
                </a:cubicBezTo>
                <a:cubicBezTo>
                  <a:pt x="4830770" y="889139"/>
                  <a:pt x="4831579" y="889263"/>
                  <a:pt x="4832387" y="889512"/>
                </a:cubicBezTo>
                <a:cubicBezTo>
                  <a:pt x="4832884" y="889636"/>
                  <a:pt x="4833382" y="889761"/>
                  <a:pt x="4833941" y="889885"/>
                </a:cubicBezTo>
                <a:cubicBezTo>
                  <a:pt x="4833941" y="889885"/>
                  <a:pt x="4834066" y="889885"/>
                  <a:pt x="4834066" y="889885"/>
                </a:cubicBezTo>
                <a:cubicBezTo>
                  <a:pt x="4834314" y="889885"/>
                  <a:pt x="4834501" y="889699"/>
                  <a:pt x="4834563" y="889512"/>
                </a:cubicBezTo>
                <a:cubicBezTo>
                  <a:pt x="4834625" y="889201"/>
                  <a:pt x="4834501" y="888890"/>
                  <a:pt x="4834190" y="888828"/>
                </a:cubicBezTo>
              </a:path>
            </a:pathLst>
          </a:custGeom>
          <a:solidFill>
            <a:schemeClr val="bg2"/>
          </a:solidFill>
          <a:ln w="6216" cap="flat">
            <a:noFill/>
            <a:prstDash val="solid"/>
            <a:miter/>
          </a:ln>
        </p:spPr>
        <p:txBody>
          <a:bodyPr rtlCol="0" anchor="ctr"/>
          <a:lstStyle/>
          <a:p>
            <a:endParaRPr lang="en-GB" dirty="0"/>
          </a:p>
        </p:txBody>
      </p:sp>
      <p:pic>
        <p:nvPicPr>
          <p:cNvPr id="5" name="Picture 4">
            <a:extLst>
              <a:ext uri="{FF2B5EF4-FFF2-40B4-BE49-F238E27FC236}">
                <a16:creationId xmlns:a16="http://schemas.microsoft.com/office/drawing/2014/main" id="{9C2D6F57-5E04-89DD-3E22-46A3CBF66769}"/>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3641106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750"/>
                                  </p:stCondLst>
                                  <p:childTnLst>
                                    <p:animMotion origin="layout" path="M 1.11022E-16 0.03889 L 1.11022E-16 0 " pathEditMode="relative" rAng="0" ptsTypes="AA">
                                      <p:cBhvr>
                                        <p:cTn id="9" dur="500" fill="hold"/>
                                        <p:tgtEl>
                                          <p:spTgt spid="9"/>
                                        </p:tgtEl>
                                        <p:attrNameLst>
                                          <p:attrName>ppt_x</p:attrName>
                                          <p:attrName>ppt_y</p:attrName>
                                        </p:attrNameLst>
                                      </p:cBhvr>
                                      <p:rCtr x="0" y="-1944"/>
                                    </p:animMotion>
                                  </p:childTnLst>
                                </p:cTn>
                              </p:par>
                            </p:childTnLst>
                          </p:cTn>
                        </p:par>
                        <p:par>
                          <p:cTn id="10" fill="hold">
                            <p:stCondLst>
                              <p:cond delay="1250"/>
                            </p:stCondLst>
                            <p:childTnLst>
                              <p:par>
                                <p:cTn id="11" presetID="10"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250"/>
                                        <p:tgtEl>
                                          <p:spTgt spid="30"/>
                                        </p:tgtEl>
                                      </p:cBhvr>
                                    </p:animEffect>
                                  </p:childTnLst>
                                </p:cTn>
                              </p:par>
                              <p:par>
                                <p:cTn id="14" presetID="42" presetClass="path" presetSubtype="0" decel="100000" fill="hold" nodeType="withEffect">
                                  <p:stCondLst>
                                    <p:cond delay="0"/>
                                  </p:stCondLst>
                                  <p:childTnLst>
                                    <p:animMotion origin="layout" path="M -2.08333E-7 -0.03472 L -2.08333E-7 0 " pathEditMode="relative" rAng="0" ptsTypes="AA">
                                      <p:cBhvr>
                                        <p:cTn id="15" dur="500" fill="hold"/>
                                        <p:tgtEl>
                                          <p:spTgt spid="30"/>
                                        </p:tgtEl>
                                        <p:attrNameLst>
                                          <p:attrName>ppt_x</p:attrName>
                                          <p:attrName>ppt_y</p:attrName>
                                        </p:attrNameLst>
                                      </p:cBhvr>
                                      <p:rCtr x="0" y="1736"/>
                                    </p:animMotion>
                                  </p:childTnLst>
                                </p:cTn>
                              </p:par>
                              <p:par>
                                <p:cTn id="16" presetID="10" presetClass="entr" presetSubtype="0"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250"/>
                                        <p:tgtEl>
                                          <p:spTgt spid="2"/>
                                        </p:tgtEl>
                                      </p:cBhvr>
                                    </p:animEffect>
                                  </p:childTnLst>
                                </p:cTn>
                              </p:par>
                              <p:par>
                                <p:cTn id="22" presetID="42" presetClass="path" presetSubtype="0" decel="100000" fill="hold" grpId="1" nodeType="withEffect">
                                  <p:stCondLst>
                                    <p:cond delay="0"/>
                                  </p:stCondLst>
                                  <p:childTnLst>
                                    <p:animMotion origin="layout" path="M 1.11022E-16 0.03889 L 1.11022E-16 3.7037E-7 " pathEditMode="relative" rAng="0" ptsTypes="AA">
                                      <p:cBhvr>
                                        <p:cTn id="23" dur="500" fill="hold"/>
                                        <p:tgtEl>
                                          <p:spTgt spid="2"/>
                                        </p:tgtEl>
                                        <p:attrNameLst>
                                          <p:attrName>ppt_x</p:attrName>
                                          <p:attrName>ppt_y</p:attrName>
                                        </p:attrNameLst>
                                      </p:cBhvr>
                                      <p:rCtr x="0" y="-1944"/>
                                    </p:animMotion>
                                  </p:childTnLst>
                                </p:cTn>
                              </p:par>
                              <p:par>
                                <p:cTn id="24" presetID="10" presetClass="entr" presetSubtype="0"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250"/>
                                        <p:tgtEl>
                                          <p:spTgt spid="28"/>
                                        </p:tgtEl>
                                      </p:cBhvr>
                                    </p:animEffect>
                                  </p:childTnLst>
                                </p:cTn>
                              </p:par>
                              <p:par>
                                <p:cTn id="27" presetID="42" presetClass="path" presetSubtype="0" decel="100000" fill="hold" grpId="1" nodeType="withEffect">
                                  <p:stCondLst>
                                    <p:cond delay="0"/>
                                  </p:stCondLst>
                                  <p:childTnLst>
                                    <p:animMotion origin="layout" path="M 1.11022E-16 -0.03473 L 1.11022E-16 3.33333E-6 " pathEditMode="relative" rAng="0" ptsTypes="AA">
                                      <p:cBhvr>
                                        <p:cTn id="28" dur="500" fill="hold"/>
                                        <p:tgtEl>
                                          <p:spTgt spid="28"/>
                                        </p:tgtEl>
                                        <p:attrNameLst>
                                          <p:attrName>ppt_x</p:attrName>
                                          <p:attrName>ppt_y</p:attrName>
                                        </p:attrNameLst>
                                      </p:cBhvr>
                                      <p:rCtr x="0" y="1736"/>
                                    </p:animMotion>
                                  </p:childTnLst>
                                </p:cTn>
                              </p:par>
                              <p:par>
                                <p:cTn id="29" presetID="10" presetClass="entr" presetSubtype="0"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par>
                                <p:cTn id="32" presetID="10" presetClass="entr" presetSubtype="0" fill="hold" nodeType="withEffect">
                                  <p:stCondLst>
                                    <p:cond delay="25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500"/>
                                        <p:tgtEl>
                                          <p:spTgt spid="58"/>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69"/>
                                        </p:tgtEl>
                                        <p:attrNameLst>
                                          <p:attrName>style.visibility</p:attrName>
                                        </p:attrNameLst>
                                      </p:cBhvr>
                                      <p:to>
                                        <p:strVal val="visible"/>
                                      </p:to>
                                    </p:set>
                                    <p:animEffect transition="in" filter="wipe(left)">
                                      <p:cBhvr>
                                        <p:cTn id="3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2" grpId="0"/>
      <p:bldP spid="2" grpId="1"/>
      <p:bldP spid="28" grpId="0">
        <p:tmplLst>
          <p:tmpl>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childTnLst>
                </p:cTn>
              </p:par>
            </p:tnLst>
          </p:tmpl>
        </p:tmplLst>
      </p:bldP>
      <p:bldP spid="28" grpId="1">
        <p:tmplLst>
          <p:tmpl>
            <p:tnLst>
              <p:par>
                <p:cTn presetID="42" presetClass="path" presetSubtype="0" decel="100000" fill="hold" nodeType="withEffect">
                  <p:stCondLst>
                    <p:cond delay="0"/>
                  </p:stCondLst>
                  <p:childTnLst>
                    <p:animMotion origin="layout" path="M 1.11022E-16 -0.03473 L 1.11022E-16 3.33333E-6 " pathEditMode="relative" rAng="0" ptsTypes="AA">
                      <p:cBhvr>
                        <p:cTn dur="500" fill="hold"/>
                        <p:tgtEl>
                          <p:spTgt spid="28"/>
                        </p:tgtEl>
                        <p:attrNameLst>
                          <p:attrName>ppt_x</p:attrName>
                          <p:attrName>ppt_y</p:attrName>
                        </p:attrNameLst>
                      </p:cBhvr>
                      <p:rCtr x="0" y="1736"/>
                    </p:animMotion>
                  </p:childTnLst>
                </p:cTn>
              </p:par>
            </p:tnLst>
          </p:tmpl>
        </p:tmplLst>
      </p:bldP>
      <p:bldP spid="3" grpId="0">
        <p:tmplLst>
          <p:tmpl>
            <p:tnLst>
              <p:par>
                <p:cTn presetID="10" presetClass="entr" presetSubtype="0" fill="hold" nodeType="with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69" grpId="0" animBg="1"/>
    </p:bldLst>
  </p:timing>
  <p:hf hd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Section Header 05">
    <p:bg>
      <p:bgPr>
        <a:solidFill>
          <a:schemeClr val="accent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EA7DB82-0F81-F0B1-6016-4BA0B3D95489}"/>
              </a:ext>
            </a:extLst>
          </p:cNvPr>
          <p:cNvPicPr>
            <a:picLocks noChangeAspect="1"/>
          </p:cNvPicPr>
          <p:nvPr userDrawn="1"/>
        </p:nvPicPr>
        <p:blipFill rotWithShape="1">
          <a:blip r:embed="rId2"/>
          <a:srcRect t="27362" b="35138"/>
          <a:stretch/>
        </p:blipFill>
        <p:spPr>
          <a:xfrm>
            <a:off x="0" y="0"/>
            <a:ext cx="12192000" cy="3429000"/>
          </a:xfrm>
          <a:prstGeom prst="rect">
            <a:avLst/>
          </a:prstGeom>
        </p:spPr>
      </p:pic>
      <p:sp>
        <p:nvSpPr>
          <p:cNvPr id="2" name="Title 1">
            <a:extLst>
              <a:ext uri="{FF2B5EF4-FFF2-40B4-BE49-F238E27FC236}">
                <a16:creationId xmlns:a16="http://schemas.microsoft.com/office/drawing/2014/main" id="{84343638-C50B-2CB8-C05C-54AA4C34A411}"/>
              </a:ext>
            </a:extLst>
          </p:cNvPr>
          <p:cNvSpPr>
            <a:spLocks noGrp="1"/>
          </p:cNvSpPr>
          <p:nvPr>
            <p:ph type="ctrTitle" hasCustomPrompt="1"/>
          </p:nvPr>
        </p:nvSpPr>
        <p:spPr>
          <a:xfrm>
            <a:off x="1162250" y="4308145"/>
            <a:ext cx="9867499" cy="720000"/>
          </a:xfrm>
          <a:prstGeom prst="rect">
            <a:avLst/>
          </a:prstGeom>
          <a:noFill/>
        </p:spPr>
        <p:txBody>
          <a:bodyPr vert="horz" wrap="square" lIns="0" tIns="0" rIns="0" bIns="0" rtlCol="0" anchor="b">
            <a:noAutofit/>
          </a:bodyPr>
          <a:lstStyle>
            <a:lvl1pPr algn="ctr">
              <a:defRPr kumimoji="0" lang="en-GB" sz="5400" i="0" u="none" strike="noStrike" spc="0" normalizeH="0" dirty="0">
                <a:ln>
                  <a:noFill/>
                </a:ln>
                <a:solidFill>
                  <a:schemeClr val="tx2"/>
                </a:solidFill>
                <a:effectLst/>
                <a:uLnTx/>
                <a:uFillTx/>
                <a:latin typeface="+mj-lt"/>
                <a:ea typeface="+mn-ea"/>
                <a:cs typeface="EDF 2020" panose="020B0503020203020204" pitchFamily="34" charset="77"/>
              </a:defRPr>
            </a:lvl1pPr>
          </a:lstStyle>
          <a:p>
            <a:pPr marL="0" marR="0" lvl="0" indent="0" algn="ctr" defTabSz="914309" fontAlgn="auto">
              <a:lnSpc>
                <a:spcPct val="100000"/>
              </a:lnSpc>
              <a:spcAft>
                <a:spcPts val="0"/>
              </a:spcAft>
              <a:buClrTx/>
              <a:buSzTx/>
              <a:buFontTx/>
              <a:tabLst/>
            </a:pPr>
            <a:r>
              <a:rPr lang="en-US" noProof="0" dirty="0"/>
              <a:t>CHAPTER TITLE HERE</a:t>
            </a:r>
            <a:endParaRPr lang="en-GB" dirty="0"/>
          </a:p>
        </p:txBody>
      </p:sp>
      <p:sp>
        <p:nvSpPr>
          <p:cNvPr id="3" name="Subtitle 2">
            <a:extLst>
              <a:ext uri="{FF2B5EF4-FFF2-40B4-BE49-F238E27FC236}">
                <a16:creationId xmlns:a16="http://schemas.microsoft.com/office/drawing/2014/main" id="{2FC7CA27-E408-BA0F-6756-5AE9204B9DB8}"/>
              </a:ext>
            </a:extLst>
          </p:cNvPr>
          <p:cNvSpPr>
            <a:spLocks noGrp="1"/>
          </p:cNvSpPr>
          <p:nvPr>
            <p:ph type="subTitle" idx="1" hasCustomPrompt="1"/>
          </p:nvPr>
        </p:nvSpPr>
        <p:spPr>
          <a:xfrm>
            <a:off x="1523999" y="5006854"/>
            <a:ext cx="9144000" cy="540000"/>
          </a:xfrm>
          <a:prstGeom prst="rect">
            <a:avLst/>
          </a:prstGeom>
        </p:spPr>
        <p:txBody>
          <a:bodyPr vert="horz" wrap="square" lIns="0" tIns="0" rIns="0" bIns="0" rtlCol="0" anchor="ctr">
            <a:noAutofit/>
          </a:bodyPr>
          <a:lstStyle>
            <a:lvl1pPr marL="0" indent="0" algn="ctr">
              <a:buFont typeface="Arial" panose="020B0604020202020204" pitchFamily="34" charset="0"/>
              <a:buNone/>
              <a:defRPr lang="en-GB" sz="3600" dirty="0">
                <a:latin typeface="+mj-lt"/>
                <a:cs typeface="EDF 2020" panose="020B0503020203020204" pitchFamily="34" charset="0"/>
              </a:defRPr>
            </a:lvl1pPr>
          </a:lstStyle>
          <a:p>
            <a:pPr marL="228600" lvl="0" indent="-228600" algn="ctr" defTabSz="914309"/>
            <a:r>
              <a:rPr lang="en-GB" dirty="0"/>
              <a:t>Subtitle to be added here</a:t>
            </a:r>
          </a:p>
        </p:txBody>
      </p:sp>
      <p:sp>
        <p:nvSpPr>
          <p:cNvPr id="6" name="Slide Number Placeholder 5">
            <a:extLst>
              <a:ext uri="{FF2B5EF4-FFF2-40B4-BE49-F238E27FC236}">
                <a16:creationId xmlns:a16="http://schemas.microsoft.com/office/drawing/2014/main" id="{692ACB60-1593-E28D-EF7C-6FE8DF1A7B38}"/>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grpSp>
        <p:nvGrpSpPr>
          <p:cNvPr id="17" name="Graphic 76">
            <a:extLst>
              <a:ext uri="{FF2B5EF4-FFF2-40B4-BE49-F238E27FC236}">
                <a16:creationId xmlns:a16="http://schemas.microsoft.com/office/drawing/2014/main" id="{8D87A78B-AEA9-E10D-E470-83A52B5AE2DB}"/>
              </a:ext>
            </a:extLst>
          </p:cNvPr>
          <p:cNvGrpSpPr/>
          <p:nvPr userDrawn="1"/>
        </p:nvGrpSpPr>
        <p:grpSpPr>
          <a:xfrm>
            <a:off x="10448647" y="245877"/>
            <a:ext cx="1347353" cy="573151"/>
            <a:chOff x="-4309855" y="1253533"/>
            <a:chExt cx="3563874" cy="1515584"/>
          </a:xfrm>
          <a:solidFill>
            <a:schemeClr val="bg2"/>
          </a:solidFill>
        </p:grpSpPr>
        <p:sp>
          <p:nvSpPr>
            <p:cNvPr id="18" name="Free-form: Shape 17">
              <a:extLst>
                <a:ext uri="{FF2B5EF4-FFF2-40B4-BE49-F238E27FC236}">
                  <a16:creationId xmlns:a16="http://schemas.microsoft.com/office/drawing/2014/main" id="{D585102E-1F48-0C95-E8A7-74BC52DB3D6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F45E6AB-EFC0-A38D-DE1B-989F7304B0E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CA6DF201-A653-BD49-4F37-594A035E102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C770EDBA-9FA5-A94D-C260-629A518CB05B}"/>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5" name="Footer Placeholder 4">
            <a:extLst>
              <a:ext uri="{FF2B5EF4-FFF2-40B4-BE49-F238E27FC236}">
                <a16:creationId xmlns:a16="http://schemas.microsoft.com/office/drawing/2014/main" id="{BEAEFCFF-5440-C815-BD70-9C0B83F33A5C}"/>
              </a:ext>
            </a:extLst>
          </p:cNvPr>
          <p:cNvSpPr>
            <a:spLocks noGrp="1"/>
          </p:cNvSpPr>
          <p:nvPr userDrawn="1">
            <p:ph type="ftr" sz="quarter" idx="13"/>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pic>
        <p:nvPicPr>
          <p:cNvPr id="4" name="Picture 3">
            <a:extLst>
              <a:ext uri="{FF2B5EF4-FFF2-40B4-BE49-F238E27FC236}">
                <a16:creationId xmlns:a16="http://schemas.microsoft.com/office/drawing/2014/main" id="{C8C1DF72-B37F-890D-ECD2-9D8AF618E649}"/>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2766104159"/>
      </p:ext>
    </p:extLst>
  </p:cSld>
  <p:clrMapOvr>
    <a:masterClrMapping/>
  </p:clrMapOvr>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genda Layout in 2 Columns - Call Out Info">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728DDBF5-54FD-4D89-B7A4-A8A7B78ABE3B}"/>
              </a:ext>
            </a:extLst>
          </p:cNvPr>
          <p:cNvSpPr/>
          <p:nvPr userDrawn="1"/>
        </p:nvSpPr>
        <p:spPr>
          <a:xfrm>
            <a:off x="8367032" y="1549953"/>
            <a:ext cx="3824968" cy="42031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dirty="0">
              <a:solidFill>
                <a:schemeClr val="bg1"/>
              </a:solidFill>
            </a:endParaRPr>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400"/>
            <a:ext cx="2160000" cy="540000"/>
          </a:xfrm>
          <a:prstGeom prst="rect">
            <a:avLst/>
          </a:prstGeom>
          <a:noFill/>
        </p:spPr>
        <p:txBody>
          <a:bodyPr wrap="square" anchor="t">
            <a:noAutofit/>
          </a:bodyPr>
          <a:lstStyle>
            <a:lvl1pPr marL="0" indent="0">
              <a:defRPr sz="3200"/>
            </a:lvl1pPr>
          </a:lstStyle>
          <a:p>
            <a:r>
              <a:rPr lang="en-GB" dirty="0"/>
              <a:t>Agenda</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5" name="Rectangle 4">
            <a:extLst>
              <a:ext uri="{FF2B5EF4-FFF2-40B4-BE49-F238E27FC236}">
                <a16:creationId xmlns:a16="http://schemas.microsoft.com/office/drawing/2014/main" id="{95215E5C-13C9-DF3C-E72B-570FF3B23D08}"/>
              </a:ext>
            </a:extLst>
          </p:cNvPr>
          <p:cNvSpPr/>
          <p:nvPr userDrawn="1"/>
        </p:nvSpPr>
        <p:spPr>
          <a:xfrm>
            <a:off x="0" y="1549953"/>
            <a:ext cx="8370000" cy="4203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dirty="0">
              <a:solidFill>
                <a:schemeClr val="bg1"/>
              </a:solidFill>
            </a:endParaRPr>
          </a:p>
        </p:txBody>
      </p:sp>
      <p:sp>
        <p:nvSpPr>
          <p:cNvPr id="12" name="Text Placeholder 11">
            <a:extLst>
              <a:ext uri="{FF2B5EF4-FFF2-40B4-BE49-F238E27FC236}">
                <a16:creationId xmlns:a16="http://schemas.microsoft.com/office/drawing/2014/main" id="{3EC27CEB-0620-7F64-81F0-65264781E81D}"/>
              </a:ext>
            </a:extLst>
          </p:cNvPr>
          <p:cNvSpPr>
            <a:spLocks noGrp="1"/>
          </p:cNvSpPr>
          <p:nvPr>
            <p:ph type="body" sz="quarter" idx="19"/>
          </p:nvPr>
        </p:nvSpPr>
        <p:spPr>
          <a:xfrm>
            <a:off x="409575" y="1851508"/>
            <a:ext cx="3636000" cy="3600000"/>
          </a:xfrm>
        </p:spPr>
        <p:txBody>
          <a:bodyPr/>
          <a:lstStyle>
            <a:lvl1pPr marL="360363" indent="-360363">
              <a:buFont typeface="+mj-lt"/>
              <a:buAutoNum type="arabicPeriod"/>
              <a:defRPr sz="1800" b="0">
                <a:solidFill>
                  <a:schemeClr val="tx1"/>
                </a:solidFill>
                <a:latin typeface="+mj-lt"/>
              </a:defRPr>
            </a:lvl1pPr>
            <a:lvl2pPr marL="360363" indent="-360363">
              <a:buFont typeface="+mj-lt"/>
              <a:buAutoNum type="arabicPeriod"/>
              <a:defRPr sz="1800" b="0">
                <a:solidFill>
                  <a:schemeClr val="tx1"/>
                </a:solidFill>
                <a:latin typeface="+mj-lt"/>
              </a:defRPr>
            </a:lvl2pPr>
            <a:lvl3pPr marL="541338" indent="-358775">
              <a:buFont typeface="+mj-lt"/>
              <a:buAutoNum type="arabicPeriod"/>
              <a:defRPr sz="1800" b="0">
                <a:solidFill>
                  <a:schemeClr val="tx1"/>
                </a:solidFill>
                <a:latin typeface="+mj-lt"/>
              </a:defRPr>
            </a:lvl3pPr>
            <a:lvl4pPr marL="722313" indent="-366713">
              <a:buFont typeface="+mj-lt"/>
              <a:buAutoNum type="arabicPeriod"/>
              <a:defRPr sz="1800" b="0">
                <a:solidFill>
                  <a:schemeClr val="tx1"/>
                </a:solidFill>
                <a:latin typeface="+mj-lt"/>
              </a:defRPr>
            </a:lvl4pPr>
            <a:lvl5pPr marL="901700" indent="-361950">
              <a:buFont typeface="+mj-lt"/>
              <a:buAutoNum type="arabicPeriod"/>
              <a:defRPr sz="1800" b="0">
                <a:solidFill>
                  <a:schemeClr val="tx1"/>
                </a:solidFill>
                <a:latin typeface="+mj-lt"/>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Text Placeholder 11">
            <a:extLst>
              <a:ext uri="{FF2B5EF4-FFF2-40B4-BE49-F238E27FC236}">
                <a16:creationId xmlns:a16="http://schemas.microsoft.com/office/drawing/2014/main" id="{E49E3423-31B5-2A3B-6243-B4525F5962D4}"/>
              </a:ext>
            </a:extLst>
          </p:cNvPr>
          <p:cNvSpPr>
            <a:spLocks noGrp="1"/>
          </p:cNvSpPr>
          <p:nvPr>
            <p:ph type="body" sz="quarter" idx="20"/>
          </p:nvPr>
        </p:nvSpPr>
        <p:spPr>
          <a:xfrm>
            <a:off x="4408311" y="1851508"/>
            <a:ext cx="3636000" cy="3600000"/>
          </a:xfrm>
        </p:spPr>
        <p:txBody>
          <a:bodyPr/>
          <a:lstStyle>
            <a:lvl1pPr marL="361950" indent="-361950">
              <a:buFont typeface="+mj-lt"/>
              <a:buAutoNum type="arabicPeriod"/>
              <a:defRPr sz="1800" b="0">
                <a:solidFill>
                  <a:schemeClr val="tx1"/>
                </a:solidFill>
                <a:latin typeface="+mj-lt"/>
              </a:defRPr>
            </a:lvl1pPr>
            <a:lvl2pPr marL="361950" indent="-361950">
              <a:buFont typeface="+mj-lt"/>
              <a:buAutoNum type="arabicPeriod"/>
              <a:defRPr sz="1800" b="0">
                <a:solidFill>
                  <a:schemeClr val="tx1"/>
                </a:solidFill>
                <a:latin typeface="+mj-lt"/>
              </a:defRPr>
            </a:lvl2pPr>
            <a:lvl3pPr marL="542925" indent="-360363">
              <a:buFont typeface="+mj-lt"/>
              <a:buAutoNum type="arabicPeriod"/>
              <a:defRPr sz="1800" b="0">
                <a:solidFill>
                  <a:schemeClr val="tx1"/>
                </a:solidFill>
                <a:latin typeface="+mj-lt"/>
              </a:defRPr>
            </a:lvl3pPr>
            <a:lvl4pPr marL="712788" indent="-357188">
              <a:buFont typeface="+mj-lt"/>
              <a:buAutoNum type="arabicPeriod"/>
              <a:defRPr sz="1800" b="0">
                <a:solidFill>
                  <a:schemeClr val="tx1"/>
                </a:solidFill>
                <a:latin typeface="+mj-lt"/>
              </a:defRPr>
            </a:lvl4pPr>
            <a:lvl5pPr marL="893763" indent="-354013">
              <a:buFont typeface="+mj-lt"/>
              <a:buAutoNum type="arabicPeriod"/>
              <a:defRPr sz="1800" b="0">
                <a:solidFill>
                  <a:schemeClr val="tx1"/>
                </a:solidFill>
                <a:latin typeface="+mj-lt"/>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0" name="Text Placeholder 29">
            <a:extLst>
              <a:ext uri="{FF2B5EF4-FFF2-40B4-BE49-F238E27FC236}">
                <a16:creationId xmlns:a16="http://schemas.microsoft.com/office/drawing/2014/main" id="{A6C93034-1330-9324-C9CD-AC826A82810F}"/>
              </a:ext>
            </a:extLst>
          </p:cNvPr>
          <p:cNvSpPr>
            <a:spLocks noGrp="1"/>
          </p:cNvSpPr>
          <p:nvPr userDrawn="1">
            <p:ph type="body" sz="quarter" idx="21" hasCustomPrompt="1"/>
          </p:nvPr>
        </p:nvSpPr>
        <p:spPr>
          <a:xfrm>
            <a:off x="8764248" y="1851508"/>
            <a:ext cx="3030537" cy="2491076"/>
          </a:xfrm>
        </p:spPr>
        <p:txBody>
          <a:bodyPr anchor="ctr"/>
          <a:lstStyle>
            <a:lvl1pPr algn="ctr">
              <a:lnSpc>
                <a:spcPct val="100000"/>
              </a:lnSpc>
              <a:defRPr sz="3200" b="1" cap="all" baseline="0">
                <a:solidFill>
                  <a:schemeClr val="bg1"/>
                </a:solidFill>
                <a:latin typeface="+mj-lt"/>
              </a:defRPr>
            </a:lvl1pPr>
          </a:lstStyle>
          <a:p>
            <a:pPr lvl="0"/>
            <a:r>
              <a:rPr lang="en-GB" dirty="0"/>
              <a:t>Insert </a:t>
            </a:r>
            <a:br>
              <a:rPr lang="en-GB" dirty="0"/>
            </a:br>
            <a:r>
              <a:rPr lang="en-GB" dirty="0"/>
              <a:t>call out information here</a:t>
            </a:r>
          </a:p>
        </p:txBody>
      </p:sp>
      <p:cxnSp>
        <p:nvCxnSpPr>
          <p:cNvPr id="34" name="Straight Connector 33">
            <a:extLst>
              <a:ext uri="{FF2B5EF4-FFF2-40B4-BE49-F238E27FC236}">
                <a16:creationId xmlns:a16="http://schemas.microsoft.com/office/drawing/2014/main" id="{18F948A1-41E7-A637-9707-29133D4A706D}"/>
              </a:ext>
            </a:extLst>
          </p:cNvPr>
          <p:cNvCxnSpPr>
            <a:cxnSpLocks/>
          </p:cNvCxnSpPr>
          <p:nvPr userDrawn="1"/>
        </p:nvCxnSpPr>
        <p:spPr>
          <a:xfrm>
            <a:off x="4226943" y="1851508"/>
            <a:ext cx="0" cy="3600000"/>
          </a:xfrm>
          <a:prstGeom prst="line">
            <a:avLst/>
          </a:prstGeom>
        </p:spPr>
        <p:style>
          <a:lnRef idx="2">
            <a:schemeClr val="accent1"/>
          </a:lnRef>
          <a:fillRef idx="0">
            <a:schemeClr val="accent1"/>
          </a:fillRef>
          <a:effectRef idx="1">
            <a:schemeClr val="accent1"/>
          </a:effectRef>
          <a:fontRef idx="minor">
            <a:schemeClr val="tx1"/>
          </a:fontRef>
        </p:style>
      </p:cxnSp>
      <p:grpSp>
        <p:nvGrpSpPr>
          <p:cNvPr id="32" name="Group 31">
            <a:extLst>
              <a:ext uri="{FF2B5EF4-FFF2-40B4-BE49-F238E27FC236}">
                <a16:creationId xmlns:a16="http://schemas.microsoft.com/office/drawing/2014/main" id="{B1D3DF39-FA3C-0A6D-E448-3D4DA9943833}"/>
              </a:ext>
            </a:extLst>
          </p:cNvPr>
          <p:cNvGrpSpPr/>
          <p:nvPr userDrawn="1"/>
        </p:nvGrpSpPr>
        <p:grpSpPr>
          <a:xfrm>
            <a:off x="8775905" y="4505169"/>
            <a:ext cx="3007222" cy="771346"/>
            <a:chOff x="8729768" y="2911694"/>
            <a:chExt cx="3007222" cy="771346"/>
          </a:xfrm>
        </p:grpSpPr>
        <p:grpSp>
          <p:nvGrpSpPr>
            <p:cNvPr id="17" name="Graphic 18">
              <a:extLst>
                <a:ext uri="{FF2B5EF4-FFF2-40B4-BE49-F238E27FC236}">
                  <a16:creationId xmlns:a16="http://schemas.microsoft.com/office/drawing/2014/main" id="{20B35B44-CF98-1823-595E-A10EA015286B}"/>
                </a:ext>
              </a:extLst>
            </p:cNvPr>
            <p:cNvGrpSpPr>
              <a:grpSpLocks noChangeAspect="1"/>
            </p:cNvGrpSpPr>
            <p:nvPr/>
          </p:nvGrpSpPr>
          <p:grpSpPr>
            <a:xfrm>
              <a:off x="8729768" y="2911694"/>
              <a:ext cx="2990905" cy="333485"/>
              <a:chOff x="-4042263" y="2991177"/>
              <a:chExt cx="4018066" cy="448014"/>
            </a:xfrm>
            <a:solidFill>
              <a:schemeClr val="accent1"/>
            </a:solidFill>
          </p:grpSpPr>
          <p:sp>
            <p:nvSpPr>
              <p:cNvPr id="19" name="Free-form: Shape 18">
                <a:extLst>
                  <a:ext uri="{FF2B5EF4-FFF2-40B4-BE49-F238E27FC236}">
                    <a16:creationId xmlns:a16="http://schemas.microsoft.com/office/drawing/2014/main" id="{18E0BCB0-AD61-F0C2-6BDB-3B9DBE150071}"/>
                  </a:ext>
                </a:extLst>
              </p:cNvPr>
              <p:cNvSpPr/>
              <p:nvPr/>
            </p:nvSpPr>
            <p:spPr>
              <a:xfrm>
                <a:off x="-4042263" y="2991256"/>
                <a:ext cx="378876" cy="447935"/>
              </a:xfrm>
              <a:custGeom>
                <a:avLst/>
                <a:gdLst>
                  <a:gd name="connsiteX0" fmla="*/ 0 w 378876"/>
                  <a:gd name="connsiteY0" fmla="*/ 223375 h 447935"/>
                  <a:gd name="connsiteX1" fmla="*/ 215237 w 378876"/>
                  <a:gd name="connsiteY1" fmla="*/ 0 h 447935"/>
                  <a:gd name="connsiteX2" fmla="*/ 378244 w 378876"/>
                  <a:gd name="connsiteY2" fmla="*/ 68427 h 447935"/>
                  <a:gd name="connsiteX3" fmla="*/ 325383 w 378876"/>
                  <a:gd name="connsiteY3" fmla="*/ 123184 h 447935"/>
                  <a:gd name="connsiteX4" fmla="*/ 215237 w 378876"/>
                  <a:gd name="connsiteY4" fmla="*/ 72773 h 447935"/>
                  <a:gd name="connsiteX5" fmla="*/ 88892 w 378876"/>
                  <a:gd name="connsiteY5" fmla="*/ 224007 h 447935"/>
                  <a:gd name="connsiteX6" fmla="*/ 215237 w 378876"/>
                  <a:gd name="connsiteY6" fmla="*/ 375163 h 447935"/>
                  <a:gd name="connsiteX7" fmla="*/ 326016 w 378876"/>
                  <a:gd name="connsiteY7" fmla="*/ 323487 h 447935"/>
                  <a:gd name="connsiteX8" fmla="*/ 378877 w 378876"/>
                  <a:gd name="connsiteY8" fmla="*/ 378244 h 447935"/>
                  <a:gd name="connsiteX9" fmla="*/ 215237 w 378876"/>
                  <a:gd name="connsiteY9" fmla="*/ 447935 h 447935"/>
                  <a:gd name="connsiteX10" fmla="*/ 0 w 378876"/>
                  <a:gd name="connsiteY10" fmla="*/ 223296 h 44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876" h="447935">
                    <a:moveTo>
                      <a:pt x="0" y="223375"/>
                    </a:moveTo>
                    <a:cubicBezTo>
                      <a:pt x="0" y="95213"/>
                      <a:pt x="80279" y="0"/>
                      <a:pt x="215237" y="0"/>
                    </a:cubicBezTo>
                    <a:cubicBezTo>
                      <a:pt x="287377" y="0"/>
                      <a:pt x="340317" y="26707"/>
                      <a:pt x="378244" y="68427"/>
                    </a:cubicBezTo>
                    <a:lnTo>
                      <a:pt x="325383" y="123184"/>
                    </a:lnTo>
                    <a:cubicBezTo>
                      <a:pt x="294884" y="90235"/>
                      <a:pt x="262567" y="72773"/>
                      <a:pt x="215237" y="72773"/>
                    </a:cubicBezTo>
                    <a:cubicBezTo>
                      <a:pt x="136854" y="72773"/>
                      <a:pt x="88892" y="134404"/>
                      <a:pt x="88892" y="224007"/>
                    </a:cubicBezTo>
                    <a:cubicBezTo>
                      <a:pt x="88892" y="313610"/>
                      <a:pt x="136775" y="375163"/>
                      <a:pt x="215237" y="375163"/>
                    </a:cubicBezTo>
                    <a:cubicBezTo>
                      <a:pt x="264384" y="375163"/>
                      <a:pt x="296148" y="356515"/>
                      <a:pt x="326016" y="323487"/>
                    </a:cubicBezTo>
                    <a:lnTo>
                      <a:pt x="378877" y="378244"/>
                    </a:lnTo>
                    <a:cubicBezTo>
                      <a:pt x="340317" y="421782"/>
                      <a:pt x="287377" y="447935"/>
                      <a:pt x="215237" y="447935"/>
                    </a:cubicBezTo>
                    <a:cubicBezTo>
                      <a:pt x="78383" y="447935"/>
                      <a:pt x="0" y="352723"/>
                      <a:pt x="0" y="223296"/>
                    </a:cubicBezTo>
                  </a:path>
                </a:pathLst>
              </a:custGeom>
              <a:grpFill/>
              <a:ln w="7901"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D55E7CFA-23C1-7FA9-5C94-3AEB6389C470}"/>
                  </a:ext>
                </a:extLst>
              </p:cNvPr>
              <p:cNvSpPr/>
              <p:nvPr/>
            </p:nvSpPr>
            <p:spPr>
              <a:xfrm>
                <a:off x="-3596777" y="2998131"/>
                <a:ext cx="353986" cy="434265"/>
              </a:xfrm>
              <a:custGeom>
                <a:avLst/>
                <a:gdLst>
                  <a:gd name="connsiteX0" fmla="*/ 270626 w 353986"/>
                  <a:gd name="connsiteY0" fmla="*/ 0 h 434265"/>
                  <a:gd name="connsiteX1" fmla="*/ 353987 w 353986"/>
                  <a:gd name="connsiteY1" fmla="*/ 0 h 434265"/>
                  <a:gd name="connsiteX2" fmla="*/ 353987 w 353986"/>
                  <a:gd name="connsiteY2" fmla="*/ 434266 h 434265"/>
                  <a:gd name="connsiteX3" fmla="*/ 270626 w 353986"/>
                  <a:gd name="connsiteY3" fmla="*/ 434266 h 434265"/>
                  <a:gd name="connsiteX4" fmla="*/ 270626 w 353986"/>
                  <a:gd name="connsiteY4" fmla="*/ 242023 h 434265"/>
                  <a:gd name="connsiteX5" fmla="*/ 83993 w 353986"/>
                  <a:gd name="connsiteY5" fmla="*/ 242023 h 434265"/>
                  <a:gd name="connsiteX6" fmla="*/ 83993 w 353986"/>
                  <a:gd name="connsiteY6" fmla="*/ 434266 h 434265"/>
                  <a:gd name="connsiteX7" fmla="*/ 0 w 353986"/>
                  <a:gd name="connsiteY7" fmla="*/ 434266 h 434265"/>
                  <a:gd name="connsiteX8" fmla="*/ 0 w 353986"/>
                  <a:gd name="connsiteY8" fmla="*/ 0 h 434265"/>
                  <a:gd name="connsiteX9" fmla="*/ 83993 w 353986"/>
                  <a:gd name="connsiteY9" fmla="*/ 0 h 434265"/>
                  <a:gd name="connsiteX10" fmla="*/ 83993 w 353986"/>
                  <a:gd name="connsiteY10" fmla="*/ 171067 h 434265"/>
                  <a:gd name="connsiteX11" fmla="*/ 270626 w 353986"/>
                  <a:gd name="connsiteY11" fmla="*/ 171067 h 434265"/>
                  <a:gd name="connsiteX12" fmla="*/ 270626 w 353986"/>
                  <a:gd name="connsiteY12" fmla="*/ 0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986" h="434265">
                    <a:moveTo>
                      <a:pt x="270626" y="0"/>
                    </a:moveTo>
                    <a:lnTo>
                      <a:pt x="353987" y="0"/>
                    </a:lnTo>
                    <a:lnTo>
                      <a:pt x="353987" y="434266"/>
                    </a:lnTo>
                    <a:lnTo>
                      <a:pt x="270626" y="434266"/>
                    </a:lnTo>
                    <a:lnTo>
                      <a:pt x="270626" y="242023"/>
                    </a:lnTo>
                    <a:lnTo>
                      <a:pt x="83993" y="242023"/>
                    </a:lnTo>
                    <a:lnTo>
                      <a:pt x="83993" y="434266"/>
                    </a:lnTo>
                    <a:lnTo>
                      <a:pt x="0" y="434266"/>
                    </a:lnTo>
                    <a:lnTo>
                      <a:pt x="0" y="0"/>
                    </a:lnTo>
                    <a:lnTo>
                      <a:pt x="83993" y="0"/>
                    </a:lnTo>
                    <a:lnTo>
                      <a:pt x="83993" y="171067"/>
                    </a:lnTo>
                    <a:lnTo>
                      <a:pt x="270626" y="171067"/>
                    </a:lnTo>
                    <a:lnTo>
                      <a:pt x="270626" y="0"/>
                    </a:lnTo>
                    <a:close/>
                  </a:path>
                </a:pathLst>
              </a:custGeom>
              <a:grpFill/>
              <a:ln w="7901"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196CDF9E-B4A0-CCAA-AF89-01067A88A639}"/>
                  </a:ext>
                </a:extLst>
              </p:cNvPr>
              <p:cNvSpPr/>
              <p:nvPr/>
            </p:nvSpPr>
            <p:spPr>
              <a:xfrm>
                <a:off x="-3186768" y="2998131"/>
                <a:ext cx="409376" cy="434265"/>
              </a:xfrm>
              <a:custGeom>
                <a:avLst/>
                <a:gdLst>
                  <a:gd name="connsiteX0" fmla="*/ 316692 w 409376"/>
                  <a:gd name="connsiteY0" fmla="*/ 434266 h 434265"/>
                  <a:gd name="connsiteX1" fmla="*/ 283742 w 409376"/>
                  <a:gd name="connsiteY1" fmla="*/ 332258 h 434265"/>
                  <a:gd name="connsiteX2" fmla="*/ 121367 w 409376"/>
                  <a:gd name="connsiteY2" fmla="*/ 332258 h 434265"/>
                  <a:gd name="connsiteX3" fmla="*/ 88971 w 409376"/>
                  <a:gd name="connsiteY3" fmla="*/ 434266 h 434265"/>
                  <a:gd name="connsiteX4" fmla="*/ 0 w 409376"/>
                  <a:gd name="connsiteY4" fmla="*/ 434266 h 434265"/>
                  <a:gd name="connsiteX5" fmla="*/ 154948 w 409376"/>
                  <a:gd name="connsiteY5" fmla="*/ 0 h 434265"/>
                  <a:gd name="connsiteX6" fmla="*/ 256324 w 409376"/>
                  <a:gd name="connsiteY6" fmla="*/ 0 h 434265"/>
                  <a:gd name="connsiteX7" fmla="*/ 409376 w 409376"/>
                  <a:gd name="connsiteY7" fmla="*/ 434266 h 434265"/>
                  <a:gd name="connsiteX8" fmla="*/ 316692 w 409376"/>
                  <a:gd name="connsiteY8" fmla="*/ 434266 h 434265"/>
                  <a:gd name="connsiteX9" fmla="*/ 144281 w 409376"/>
                  <a:gd name="connsiteY9" fmla="*/ 261302 h 434265"/>
                  <a:gd name="connsiteX10" fmla="*/ 261223 w 409376"/>
                  <a:gd name="connsiteY10" fmla="*/ 261302 h 434265"/>
                  <a:gd name="connsiteX11" fmla="*/ 204570 w 409376"/>
                  <a:gd name="connsiteY11" fmla="*/ 84625 h 434265"/>
                  <a:gd name="connsiteX12" fmla="*/ 200224 w 409376"/>
                  <a:gd name="connsiteY12" fmla="*/ 84625 h 434265"/>
                  <a:gd name="connsiteX13" fmla="*/ 144202 w 409376"/>
                  <a:gd name="connsiteY13" fmla="*/ 261302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376" h="434265">
                    <a:moveTo>
                      <a:pt x="316692" y="434266"/>
                    </a:moveTo>
                    <a:lnTo>
                      <a:pt x="283742" y="332258"/>
                    </a:lnTo>
                    <a:lnTo>
                      <a:pt x="121367" y="332258"/>
                    </a:lnTo>
                    <a:lnTo>
                      <a:pt x="88971" y="434266"/>
                    </a:lnTo>
                    <a:lnTo>
                      <a:pt x="0" y="434266"/>
                    </a:lnTo>
                    <a:lnTo>
                      <a:pt x="154948" y="0"/>
                    </a:lnTo>
                    <a:lnTo>
                      <a:pt x="256324" y="0"/>
                    </a:lnTo>
                    <a:lnTo>
                      <a:pt x="409376" y="434266"/>
                    </a:lnTo>
                    <a:lnTo>
                      <a:pt x="316692" y="434266"/>
                    </a:lnTo>
                    <a:close/>
                    <a:moveTo>
                      <a:pt x="144281" y="261302"/>
                    </a:moveTo>
                    <a:lnTo>
                      <a:pt x="261223" y="261302"/>
                    </a:lnTo>
                    <a:lnTo>
                      <a:pt x="204570" y="84625"/>
                    </a:lnTo>
                    <a:lnTo>
                      <a:pt x="200224" y="84625"/>
                    </a:lnTo>
                    <a:lnTo>
                      <a:pt x="144202" y="261302"/>
                    </a:lnTo>
                    <a:close/>
                  </a:path>
                </a:pathLst>
              </a:custGeom>
              <a:grpFill/>
              <a:ln w="7901" cap="flat">
                <a:noFill/>
                <a:prstDash val="solid"/>
                <a:miter/>
              </a:ln>
            </p:spPr>
            <p:txBody>
              <a:bodyPr rtlCol="0" anchor="ctr"/>
              <a:lstStyle/>
              <a:p>
                <a:endParaRPr lang="en-GB" dirty="0"/>
              </a:p>
            </p:txBody>
          </p:sp>
          <p:sp>
            <p:nvSpPr>
              <p:cNvPr id="22" name="Free-form: Shape 21">
                <a:extLst>
                  <a:ext uri="{FF2B5EF4-FFF2-40B4-BE49-F238E27FC236}">
                    <a16:creationId xmlns:a16="http://schemas.microsoft.com/office/drawing/2014/main" id="{8B7EE206-BBB2-7D45-303C-B1C424151B4C}"/>
                  </a:ext>
                </a:extLst>
              </p:cNvPr>
              <p:cNvSpPr/>
              <p:nvPr/>
            </p:nvSpPr>
            <p:spPr>
              <a:xfrm>
                <a:off x="-2721370" y="2998131"/>
                <a:ext cx="360860" cy="434265"/>
              </a:xfrm>
              <a:custGeom>
                <a:avLst/>
                <a:gdLst>
                  <a:gd name="connsiteX0" fmla="*/ 0 w 360860"/>
                  <a:gd name="connsiteY0" fmla="*/ 434266 h 434265"/>
                  <a:gd name="connsiteX1" fmla="*/ 0 w 360860"/>
                  <a:gd name="connsiteY1" fmla="*/ 0 h 434265"/>
                  <a:gd name="connsiteX2" fmla="*/ 86442 w 360860"/>
                  <a:gd name="connsiteY2" fmla="*/ 0 h 434265"/>
                  <a:gd name="connsiteX3" fmla="*/ 271890 w 360860"/>
                  <a:gd name="connsiteY3" fmla="*/ 274972 h 434265"/>
                  <a:gd name="connsiteX4" fmla="*/ 276868 w 360860"/>
                  <a:gd name="connsiteY4" fmla="*/ 274972 h 434265"/>
                  <a:gd name="connsiteX5" fmla="*/ 276868 w 360860"/>
                  <a:gd name="connsiteY5" fmla="*/ 0 h 434265"/>
                  <a:gd name="connsiteX6" fmla="*/ 360861 w 360860"/>
                  <a:gd name="connsiteY6" fmla="*/ 0 h 434265"/>
                  <a:gd name="connsiteX7" fmla="*/ 360861 w 360860"/>
                  <a:gd name="connsiteY7" fmla="*/ 434266 h 434265"/>
                  <a:gd name="connsiteX8" fmla="*/ 288641 w 360860"/>
                  <a:gd name="connsiteY8" fmla="*/ 434266 h 434265"/>
                  <a:gd name="connsiteX9" fmla="*/ 88339 w 360860"/>
                  <a:gd name="connsiteY9" fmla="*/ 134404 h 434265"/>
                  <a:gd name="connsiteX10" fmla="*/ 83993 w 360860"/>
                  <a:gd name="connsiteY10" fmla="*/ 134404 h 434265"/>
                  <a:gd name="connsiteX11" fmla="*/ 83993 w 360860"/>
                  <a:gd name="connsiteY11" fmla="*/ 434266 h 434265"/>
                  <a:gd name="connsiteX12" fmla="*/ 0 w 360860"/>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860" h="434265">
                    <a:moveTo>
                      <a:pt x="0" y="434266"/>
                    </a:moveTo>
                    <a:lnTo>
                      <a:pt x="0" y="0"/>
                    </a:lnTo>
                    <a:lnTo>
                      <a:pt x="86442" y="0"/>
                    </a:lnTo>
                    <a:lnTo>
                      <a:pt x="271890" y="274972"/>
                    </a:lnTo>
                    <a:lnTo>
                      <a:pt x="276868" y="274972"/>
                    </a:lnTo>
                    <a:lnTo>
                      <a:pt x="276868" y="0"/>
                    </a:lnTo>
                    <a:lnTo>
                      <a:pt x="360861" y="0"/>
                    </a:lnTo>
                    <a:lnTo>
                      <a:pt x="360861" y="434266"/>
                    </a:lnTo>
                    <a:lnTo>
                      <a:pt x="288641" y="434266"/>
                    </a:lnTo>
                    <a:lnTo>
                      <a:pt x="88339" y="134404"/>
                    </a:lnTo>
                    <a:lnTo>
                      <a:pt x="83993" y="134404"/>
                    </a:lnTo>
                    <a:lnTo>
                      <a:pt x="83993" y="434266"/>
                    </a:lnTo>
                    <a:lnTo>
                      <a:pt x="0" y="434266"/>
                    </a:lnTo>
                    <a:close/>
                  </a:path>
                </a:pathLst>
              </a:custGeom>
              <a:grpFill/>
              <a:ln w="7901" cap="flat">
                <a:noFill/>
                <a:prstDash val="solid"/>
                <a:miter/>
              </a:ln>
            </p:spPr>
            <p:txBody>
              <a:bodyPr rtlCol="0" anchor="ctr"/>
              <a:lstStyle/>
              <a:p>
                <a:endParaRPr lang="en-GB" dirty="0"/>
              </a:p>
            </p:txBody>
          </p:sp>
          <p:sp>
            <p:nvSpPr>
              <p:cNvPr id="23" name="Free-form: Shape 22">
                <a:extLst>
                  <a:ext uri="{FF2B5EF4-FFF2-40B4-BE49-F238E27FC236}">
                    <a16:creationId xmlns:a16="http://schemas.microsoft.com/office/drawing/2014/main" id="{3F3E4E54-58DA-BFD2-15C3-47BCA6144B35}"/>
                  </a:ext>
                </a:extLst>
              </p:cNvPr>
              <p:cNvSpPr/>
              <p:nvPr/>
            </p:nvSpPr>
            <p:spPr>
              <a:xfrm>
                <a:off x="-2281495" y="2991256"/>
                <a:ext cx="390807" cy="447935"/>
              </a:xfrm>
              <a:custGeom>
                <a:avLst/>
                <a:gdLst>
                  <a:gd name="connsiteX0" fmla="*/ 0 w 390807"/>
                  <a:gd name="connsiteY0" fmla="*/ 223375 h 447935"/>
                  <a:gd name="connsiteX1" fmla="*/ 215869 w 390807"/>
                  <a:gd name="connsiteY1" fmla="*/ 0 h 447935"/>
                  <a:gd name="connsiteX2" fmla="*/ 381405 w 390807"/>
                  <a:gd name="connsiteY2" fmla="*/ 67795 h 447935"/>
                  <a:gd name="connsiteX3" fmla="*/ 328544 w 390807"/>
                  <a:gd name="connsiteY3" fmla="*/ 123184 h 447935"/>
                  <a:gd name="connsiteX4" fmla="*/ 215948 w 390807"/>
                  <a:gd name="connsiteY4" fmla="*/ 72773 h 447935"/>
                  <a:gd name="connsiteX5" fmla="*/ 89050 w 390807"/>
                  <a:gd name="connsiteY5" fmla="*/ 224007 h 447935"/>
                  <a:gd name="connsiteX6" fmla="*/ 220373 w 390807"/>
                  <a:gd name="connsiteY6" fmla="*/ 375163 h 447935"/>
                  <a:gd name="connsiteX7" fmla="*/ 306815 w 390807"/>
                  <a:gd name="connsiteY7" fmla="*/ 347824 h 447935"/>
                  <a:gd name="connsiteX8" fmla="*/ 306815 w 390807"/>
                  <a:gd name="connsiteY8" fmla="*/ 273155 h 447935"/>
                  <a:gd name="connsiteX9" fmla="*/ 220926 w 390807"/>
                  <a:gd name="connsiteY9" fmla="*/ 273155 h 447935"/>
                  <a:gd name="connsiteX10" fmla="*/ 220926 w 390807"/>
                  <a:gd name="connsiteY10" fmla="*/ 201567 h 447935"/>
                  <a:gd name="connsiteX11" fmla="*/ 390808 w 390807"/>
                  <a:gd name="connsiteY11" fmla="*/ 201567 h 447935"/>
                  <a:gd name="connsiteX12" fmla="*/ 390808 w 390807"/>
                  <a:gd name="connsiteY12" fmla="*/ 378876 h 447935"/>
                  <a:gd name="connsiteX13" fmla="*/ 215948 w 390807"/>
                  <a:gd name="connsiteY13" fmla="*/ 447935 h 447935"/>
                  <a:gd name="connsiteX14" fmla="*/ 79 w 390807"/>
                  <a:gd name="connsiteY14" fmla="*/ 223296 h 44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807" h="447935">
                    <a:moveTo>
                      <a:pt x="0" y="223375"/>
                    </a:moveTo>
                    <a:cubicBezTo>
                      <a:pt x="0" y="95845"/>
                      <a:pt x="80911" y="0"/>
                      <a:pt x="215869" y="0"/>
                    </a:cubicBezTo>
                    <a:cubicBezTo>
                      <a:pt x="290538" y="0"/>
                      <a:pt x="343399" y="27339"/>
                      <a:pt x="381405" y="67795"/>
                    </a:cubicBezTo>
                    <a:lnTo>
                      <a:pt x="328544" y="123184"/>
                    </a:lnTo>
                    <a:cubicBezTo>
                      <a:pt x="297412" y="90235"/>
                      <a:pt x="264463" y="72773"/>
                      <a:pt x="215948" y="72773"/>
                    </a:cubicBezTo>
                    <a:cubicBezTo>
                      <a:pt x="138197" y="72773"/>
                      <a:pt x="89050" y="133772"/>
                      <a:pt x="89050" y="224007"/>
                    </a:cubicBezTo>
                    <a:cubicBezTo>
                      <a:pt x="89050" y="314242"/>
                      <a:pt x="136933" y="375163"/>
                      <a:pt x="220373" y="375163"/>
                    </a:cubicBezTo>
                    <a:cubicBezTo>
                      <a:pt x="257668" y="375163"/>
                      <a:pt x="286350" y="364575"/>
                      <a:pt x="306815" y="347824"/>
                    </a:cubicBezTo>
                    <a:lnTo>
                      <a:pt x="306815" y="273155"/>
                    </a:lnTo>
                    <a:lnTo>
                      <a:pt x="220926" y="273155"/>
                    </a:lnTo>
                    <a:lnTo>
                      <a:pt x="220926" y="201567"/>
                    </a:lnTo>
                    <a:lnTo>
                      <a:pt x="390808" y="201567"/>
                    </a:lnTo>
                    <a:lnTo>
                      <a:pt x="390808" y="378876"/>
                    </a:lnTo>
                    <a:cubicBezTo>
                      <a:pt x="346638" y="422414"/>
                      <a:pt x="289432" y="447935"/>
                      <a:pt x="215948" y="447935"/>
                    </a:cubicBezTo>
                    <a:cubicBezTo>
                      <a:pt x="78462" y="447935"/>
                      <a:pt x="79" y="352090"/>
                      <a:pt x="79" y="223296"/>
                    </a:cubicBezTo>
                  </a:path>
                </a:pathLst>
              </a:custGeom>
              <a:grpFill/>
              <a:ln w="7901" cap="flat">
                <a:noFill/>
                <a:prstDash val="solid"/>
                <a:miter/>
              </a:ln>
            </p:spPr>
            <p:txBody>
              <a:bodyPr rtlCol="0" anchor="ctr"/>
              <a:lstStyle/>
              <a:p>
                <a:endParaRPr lang="en-GB" dirty="0"/>
              </a:p>
            </p:txBody>
          </p:sp>
          <p:sp>
            <p:nvSpPr>
              <p:cNvPr id="24" name="Free-form: Shape 23">
                <a:extLst>
                  <a:ext uri="{FF2B5EF4-FFF2-40B4-BE49-F238E27FC236}">
                    <a16:creationId xmlns:a16="http://schemas.microsoft.com/office/drawing/2014/main" id="{280ECCF3-18A0-C560-A0DE-E4E58355D3C8}"/>
                  </a:ext>
                </a:extLst>
              </p:cNvPr>
              <p:cNvSpPr/>
              <p:nvPr/>
            </p:nvSpPr>
            <p:spPr>
              <a:xfrm>
                <a:off x="-1804323" y="2998131"/>
                <a:ext cx="260116" cy="434265"/>
              </a:xfrm>
              <a:custGeom>
                <a:avLst/>
                <a:gdLst>
                  <a:gd name="connsiteX0" fmla="*/ 0 w 260116"/>
                  <a:gd name="connsiteY0" fmla="*/ 434266 h 434265"/>
                  <a:gd name="connsiteX1" fmla="*/ 0 w 260116"/>
                  <a:gd name="connsiteY1" fmla="*/ 0 h 434265"/>
                  <a:gd name="connsiteX2" fmla="*/ 257588 w 260116"/>
                  <a:gd name="connsiteY2" fmla="*/ 0 h 434265"/>
                  <a:gd name="connsiteX3" fmla="*/ 257588 w 260116"/>
                  <a:gd name="connsiteY3" fmla="*/ 70955 h 434265"/>
                  <a:gd name="connsiteX4" fmla="*/ 83993 w 260116"/>
                  <a:gd name="connsiteY4" fmla="*/ 70955 h 434265"/>
                  <a:gd name="connsiteX5" fmla="*/ 83993 w 260116"/>
                  <a:gd name="connsiteY5" fmla="*/ 174860 h 434265"/>
                  <a:gd name="connsiteX6" fmla="*/ 241470 w 260116"/>
                  <a:gd name="connsiteY6" fmla="*/ 174860 h 434265"/>
                  <a:gd name="connsiteX7" fmla="*/ 241470 w 260116"/>
                  <a:gd name="connsiteY7" fmla="*/ 246368 h 434265"/>
                  <a:gd name="connsiteX8" fmla="*/ 83993 w 260116"/>
                  <a:gd name="connsiteY8" fmla="*/ 246368 h 434265"/>
                  <a:gd name="connsiteX9" fmla="*/ 83993 w 260116"/>
                  <a:gd name="connsiteY9" fmla="*/ 363390 h 434265"/>
                  <a:gd name="connsiteX10" fmla="*/ 260117 w 260116"/>
                  <a:gd name="connsiteY10" fmla="*/ 363390 h 434265"/>
                  <a:gd name="connsiteX11" fmla="*/ 260117 w 260116"/>
                  <a:gd name="connsiteY11" fmla="*/ 434266 h 434265"/>
                  <a:gd name="connsiteX12" fmla="*/ 0 w 260116"/>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0116" h="434265">
                    <a:moveTo>
                      <a:pt x="0" y="434266"/>
                    </a:moveTo>
                    <a:lnTo>
                      <a:pt x="0" y="0"/>
                    </a:lnTo>
                    <a:lnTo>
                      <a:pt x="257588" y="0"/>
                    </a:lnTo>
                    <a:lnTo>
                      <a:pt x="257588" y="70955"/>
                    </a:lnTo>
                    <a:lnTo>
                      <a:pt x="83993" y="70955"/>
                    </a:lnTo>
                    <a:lnTo>
                      <a:pt x="83993" y="174860"/>
                    </a:lnTo>
                    <a:lnTo>
                      <a:pt x="241470" y="174860"/>
                    </a:lnTo>
                    <a:lnTo>
                      <a:pt x="241470" y="246368"/>
                    </a:lnTo>
                    <a:lnTo>
                      <a:pt x="83993" y="246368"/>
                    </a:lnTo>
                    <a:lnTo>
                      <a:pt x="83993" y="363390"/>
                    </a:lnTo>
                    <a:lnTo>
                      <a:pt x="260117" y="363390"/>
                    </a:lnTo>
                    <a:lnTo>
                      <a:pt x="260117" y="434266"/>
                    </a:lnTo>
                    <a:lnTo>
                      <a:pt x="0" y="434266"/>
                    </a:lnTo>
                    <a:close/>
                  </a:path>
                </a:pathLst>
              </a:custGeom>
              <a:grpFill/>
              <a:ln w="7901"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792060A1-D874-DD46-A291-AB2B85E1F64C}"/>
                  </a:ext>
                </a:extLst>
              </p:cNvPr>
              <p:cNvSpPr/>
              <p:nvPr/>
            </p:nvSpPr>
            <p:spPr>
              <a:xfrm>
                <a:off x="-1292228" y="2998131"/>
                <a:ext cx="83992" cy="434265"/>
              </a:xfrm>
              <a:custGeom>
                <a:avLst/>
                <a:gdLst>
                  <a:gd name="connsiteX0" fmla="*/ 0 w 83992"/>
                  <a:gd name="connsiteY0" fmla="*/ 0 h 434265"/>
                  <a:gd name="connsiteX1" fmla="*/ 83993 w 83992"/>
                  <a:gd name="connsiteY1" fmla="*/ 0 h 434265"/>
                  <a:gd name="connsiteX2" fmla="*/ 83993 w 83992"/>
                  <a:gd name="connsiteY2" fmla="*/ 434266 h 434265"/>
                  <a:gd name="connsiteX3" fmla="*/ 0 w 83992"/>
                  <a:gd name="connsiteY3" fmla="*/ 434266 h 434265"/>
                </a:gdLst>
                <a:ahLst/>
                <a:cxnLst>
                  <a:cxn ang="0">
                    <a:pos x="connsiteX0" y="connsiteY0"/>
                  </a:cxn>
                  <a:cxn ang="0">
                    <a:pos x="connsiteX1" y="connsiteY1"/>
                  </a:cxn>
                  <a:cxn ang="0">
                    <a:pos x="connsiteX2" y="connsiteY2"/>
                  </a:cxn>
                  <a:cxn ang="0">
                    <a:pos x="connsiteX3" y="connsiteY3"/>
                  </a:cxn>
                </a:cxnLst>
                <a:rect l="l" t="t" r="r" b="b"/>
                <a:pathLst>
                  <a:path w="83992" h="434265">
                    <a:moveTo>
                      <a:pt x="0" y="0"/>
                    </a:moveTo>
                    <a:lnTo>
                      <a:pt x="83993" y="0"/>
                    </a:lnTo>
                    <a:lnTo>
                      <a:pt x="83993" y="434266"/>
                    </a:lnTo>
                    <a:lnTo>
                      <a:pt x="0" y="434266"/>
                    </a:lnTo>
                    <a:close/>
                  </a:path>
                </a:pathLst>
              </a:custGeom>
              <a:grpFill/>
              <a:ln w="7901"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B22D0E85-37B9-3FEA-4A72-0B77F9980790}"/>
                  </a:ext>
                </a:extLst>
              </p:cNvPr>
              <p:cNvSpPr/>
              <p:nvPr/>
            </p:nvSpPr>
            <p:spPr>
              <a:xfrm>
                <a:off x="-1137912" y="2991177"/>
                <a:ext cx="323645" cy="447303"/>
              </a:xfrm>
              <a:custGeom>
                <a:avLst/>
                <a:gdLst>
                  <a:gd name="connsiteX0" fmla="*/ 0 w 323645"/>
                  <a:gd name="connsiteY0" fmla="*/ 388358 h 447303"/>
                  <a:gd name="connsiteX1" fmla="*/ 44802 w 323645"/>
                  <a:gd name="connsiteY1" fmla="*/ 322381 h 447303"/>
                  <a:gd name="connsiteX2" fmla="*/ 165536 w 323645"/>
                  <a:gd name="connsiteY2" fmla="*/ 374610 h 447303"/>
                  <a:gd name="connsiteX3" fmla="*/ 235860 w 323645"/>
                  <a:gd name="connsiteY3" fmla="*/ 319220 h 447303"/>
                  <a:gd name="connsiteX4" fmla="*/ 148785 w 323645"/>
                  <a:gd name="connsiteY4" fmla="*/ 257589 h 447303"/>
                  <a:gd name="connsiteX5" fmla="*/ 15645 w 323645"/>
                  <a:gd name="connsiteY5" fmla="*/ 128794 h 447303"/>
                  <a:gd name="connsiteX6" fmla="*/ 171778 w 323645"/>
                  <a:gd name="connsiteY6" fmla="*/ 0 h 447303"/>
                  <a:gd name="connsiteX7" fmla="*/ 316771 w 323645"/>
                  <a:gd name="connsiteY7" fmla="*/ 47883 h 447303"/>
                  <a:gd name="connsiteX8" fmla="*/ 276947 w 323645"/>
                  <a:gd name="connsiteY8" fmla="*/ 112596 h 447303"/>
                  <a:gd name="connsiteX9" fmla="*/ 173043 w 323645"/>
                  <a:gd name="connsiteY9" fmla="*/ 72141 h 447303"/>
                  <a:gd name="connsiteX10" fmla="*/ 102719 w 323645"/>
                  <a:gd name="connsiteY10" fmla="*/ 125634 h 447303"/>
                  <a:gd name="connsiteX11" fmla="*/ 184263 w 323645"/>
                  <a:gd name="connsiteY11" fmla="*/ 182208 h 447303"/>
                  <a:gd name="connsiteX12" fmla="*/ 323645 w 323645"/>
                  <a:gd name="connsiteY12" fmla="*/ 317245 h 447303"/>
                  <a:gd name="connsiteX13" fmla="*/ 161270 w 323645"/>
                  <a:gd name="connsiteY13" fmla="*/ 447303 h 447303"/>
                  <a:gd name="connsiteX14" fmla="*/ 158 w 323645"/>
                  <a:gd name="connsiteY14" fmla="*/ 388200 h 44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645" h="447303">
                    <a:moveTo>
                      <a:pt x="0" y="388358"/>
                    </a:moveTo>
                    <a:lnTo>
                      <a:pt x="44802" y="322381"/>
                    </a:lnTo>
                    <a:cubicBezTo>
                      <a:pt x="85257" y="359123"/>
                      <a:pt x="125713" y="374610"/>
                      <a:pt x="165536" y="374610"/>
                    </a:cubicBezTo>
                    <a:cubicBezTo>
                      <a:pt x="208441" y="374610"/>
                      <a:pt x="237677" y="352248"/>
                      <a:pt x="235860" y="319220"/>
                    </a:cubicBezTo>
                    <a:cubicBezTo>
                      <a:pt x="234595" y="281293"/>
                      <a:pt x="194772" y="270073"/>
                      <a:pt x="148785" y="257589"/>
                    </a:cubicBezTo>
                    <a:cubicBezTo>
                      <a:pt x="86601" y="240758"/>
                      <a:pt x="15645" y="220847"/>
                      <a:pt x="15645" y="128794"/>
                    </a:cubicBezTo>
                    <a:cubicBezTo>
                      <a:pt x="15645" y="54757"/>
                      <a:pt x="73484" y="0"/>
                      <a:pt x="171778" y="0"/>
                    </a:cubicBezTo>
                    <a:cubicBezTo>
                      <a:pt x="227800" y="0"/>
                      <a:pt x="275051" y="15566"/>
                      <a:pt x="316771" y="47883"/>
                    </a:cubicBezTo>
                    <a:lnTo>
                      <a:pt x="276947" y="112596"/>
                    </a:lnTo>
                    <a:cubicBezTo>
                      <a:pt x="249608" y="88339"/>
                      <a:pt x="210338" y="72141"/>
                      <a:pt x="173043" y="72141"/>
                    </a:cubicBezTo>
                    <a:cubicBezTo>
                      <a:pt x="125792" y="72141"/>
                      <a:pt x="102719" y="93317"/>
                      <a:pt x="102719" y="125634"/>
                    </a:cubicBezTo>
                    <a:cubicBezTo>
                      <a:pt x="102719" y="159847"/>
                      <a:pt x="138197" y="169803"/>
                      <a:pt x="184263" y="182208"/>
                    </a:cubicBezTo>
                    <a:cubicBezTo>
                      <a:pt x="247712" y="199039"/>
                      <a:pt x="323645" y="220136"/>
                      <a:pt x="323645" y="317245"/>
                    </a:cubicBezTo>
                    <a:cubicBezTo>
                      <a:pt x="323645" y="390650"/>
                      <a:pt x="266439" y="447303"/>
                      <a:pt x="161270" y="447303"/>
                    </a:cubicBezTo>
                    <a:cubicBezTo>
                      <a:pt x="98453" y="447303"/>
                      <a:pt x="43695" y="424942"/>
                      <a:pt x="158" y="388200"/>
                    </a:cubicBezTo>
                  </a:path>
                </a:pathLst>
              </a:custGeom>
              <a:grpFill/>
              <a:ln w="7901" cap="flat">
                <a:noFill/>
                <a:prstDash val="solid"/>
                <a:miter/>
              </a:ln>
            </p:spPr>
            <p:txBody>
              <a:bodyPr rtlCol="0" anchor="ctr"/>
              <a:lstStyle/>
              <a:p>
                <a:endParaRPr lang="en-GB" dirty="0"/>
              </a:p>
            </p:txBody>
          </p:sp>
          <p:sp>
            <p:nvSpPr>
              <p:cNvPr id="27" name="Free-form: Shape 26">
                <a:extLst>
                  <a:ext uri="{FF2B5EF4-FFF2-40B4-BE49-F238E27FC236}">
                    <a16:creationId xmlns:a16="http://schemas.microsoft.com/office/drawing/2014/main" id="{AAF1455F-BA31-1EF2-9601-7BCD1E8DD736}"/>
                  </a:ext>
                </a:extLst>
              </p:cNvPr>
              <p:cNvSpPr/>
              <p:nvPr/>
            </p:nvSpPr>
            <p:spPr>
              <a:xfrm>
                <a:off x="-570506" y="2998131"/>
                <a:ext cx="83992" cy="434265"/>
              </a:xfrm>
              <a:custGeom>
                <a:avLst/>
                <a:gdLst>
                  <a:gd name="connsiteX0" fmla="*/ 0 w 83992"/>
                  <a:gd name="connsiteY0" fmla="*/ 0 h 434265"/>
                  <a:gd name="connsiteX1" fmla="*/ 83993 w 83992"/>
                  <a:gd name="connsiteY1" fmla="*/ 0 h 434265"/>
                  <a:gd name="connsiteX2" fmla="*/ 83993 w 83992"/>
                  <a:gd name="connsiteY2" fmla="*/ 434266 h 434265"/>
                  <a:gd name="connsiteX3" fmla="*/ 0 w 83992"/>
                  <a:gd name="connsiteY3" fmla="*/ 434266 h 434265"/>
                </a:gdLst>
                <a:ahLst/>
                <a:cxnLst>
                  <a:cxn ang="0">
                    <a:pos x="connsiteX0" y="connsiteY0"/>
                  </a:cxn>
                  <a:cxn ang="0">
                    <a:pos x="connsiteX1" y="connsiteY1"/>
                  </a:cxn>
                  <a:cxn ang="0">
                    <a:pos x="connsiteX2" y="connsiteY2"/>
                  </a:cxn>
                  <a:cxn ang="0">
                    <a:pos x="connsiteX3" y="connsiteY3"/>
                  </a:cxn>
                </a:cxnLst>
                <a:rect l="l" t="t" r="r" b="b"/>
                <a:pathLst>
                  <a:path w="83992" h="434265">
                    <a:moveTo>
                      <a:pt x="0" y="0"/>
                    </a:moveTo>
                    <a:lnTo>
                      <a:pt x="83993" y="0"/>
                    </a:lnTo>
                    <a:lnTo>
                      <a:pt x="83993" y="434266"/>
                    </a:lnTo>
                    <a:lnTo>
                      <a:pt x="0" y="434266"/>
                    </a:lnTo>
                    <a:close/>
                  </a:path>
                </a:pathLst>
              </a:custGeom>
              <a:grpFill/>
              <a:ln w="7901" cap="flat">
                <a:noFill/>
                <a:prstDash val="solid"/>
                <a:miter/>
              </a:ln>
            </p:spPr>
            <p:txBody>
              <a:bodyPr rtlCol="0" anchor="ctr"/>
              <a:lstStyle/>
              <a:p>
                <a:endParaRPr lang="en-GB" dirty="0"/>
              </a:p>
            </p:txBody>
          </p:sp>
          <p:sp>
            <p:nvSpPr>
              <p:cNvPr id="28" name="Free-form: Shape 27">
                <a:extLst>
                  <a:ext uri="{FF2B5EF4-FFF2-40B4-BE49-F238E27FC236}">
                    <a16:creationId xmlns:a16="http://schemas.microsoft.com/office/drawing/2014/main" id="{D7F1A00F-0A91-2CEF-FE42-8B15AB194CCA}"/>
                  </a:ext>
                </a:extLst>
              </p:cNvPr>
              <p:cNvSpPr/>
              <p:nvPr/>
            </p:nvSpPr>
            <p:spPr>
              <a:xfrm>
                <a:off x="-385058" y="2998131"/>
                <a:ext cx="360861" cy="434265"/>
              </a:xfrm>
              <a:custGeom>
                <a:avLst/>
                <a:gdLst>
                  <a:gd name="connsiteX0" fmla="*/ 0 w 360861"/>
                  <a:gd name="connsiteY0" fmla="*/ 434266 h 434265"/>
                  <a:gd name="connsiteX1" fmla="*/ 0 w 360861"/>
                  <a:gd name="connsiteY1" fmla="*/ 0 h 434265"/>
                  <a:gd name="connsiteX2" fmla="*/ 86442 w 360861"/>
                  <a:gd name="connsiteY2" fmla="*/ 0 h 434265"/>
                  <a:gd name="connsiteX3" fmla="*/ 271891 w 360861"/>
                  <a:gd name="connsiteY3" fmla="*/ 274972 h 434265"/>
                  <a:gd name="connsiteX4" fmla="*/ 276869 w 360861"/>
                  <a:gd name="connsiteY4" fmla="*/ 274972 h 434265"/>
                  <a:gd name="connsiteX5" fmla="*/ 276869 w 360861"/>
                  <a:gd name="connsiteY5" fmla="*/ 0 h 434265"/>
                  <a:gd name="connsiteX6" fmla="*/ 360861 w 360861"/>
                  <a:gd name="connsiteY6" fmla="*/ 0 h 434265"/>
                  <a:gd name="connsiteX7" fmla="*/ 360861 w 360861"/>
                  <a:gd name="connsiteY7" fmla="*/ 434266 h 434265"/>
                  <a:gd name="connsiteX8" fmla="*/ 288642 w 360861"/>
                  <a:gd name="connsiteY8" fmla="*/ 434266 h 434265"/>
                  <a:gd name="connsiteX9" fmla="*/ 88338 w 360861"/>
                  <a:gd name="connsiteY9" fmla="*/ 134404 h 434265"/>
                  <a:gd name="connsiteX10" fmla="*/ 83993 w 360861"/>
                  <a:gd name="connsiteY10" fmla="*/ 134404 h 434265"/>
                  <a:gd name="connsiteX11" fmla="*/ 83993 w 360861"/>
                  <a:gd name="connsiteY11" fmla="*/ 434266 h 434265"/>
                  <a:gd name="connsiteX12" fmla="*/ 0 w 360861"/>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861" h="434265">
                    <a:moveTo>
                      <a:pt x="0" y="434266"/>
                    </a:moveTo>
                    <a:lnTo>
                      <a:pt x="0" y="0"/>
                    </a:lnTo>
                    <a:lnTo>
                      <a:pt x="86442" y="0"/>
                    </a:lnTo>
                    <a:lnTo>
                      <a:pt x="271891" y="274972"/>
                    </a:lnTo>
                    <a:lnTo>
                      <a:pt x="276869" y="274972"/>
                    </a:lnTo>
                    <a:lnTo>
                      <a:pt x="276869" y="0"/>
                    </a:lnTo>
                    <a:lnTo>
                      <a:pt x="360861" y="0"/>
                    </a:lnTo>
                    <a:lnTo>
                      <a:pt x="360861" y="434266"/>
                    </a:lnTo>
                    <a:lnTo>
                      <a:pt x="288642" y="434266"/>
                    </a:lnTo>
                    <a:lnTo>
                      <a:pt x="88338" y="134404"/>
                    </a:lnTo>
                    <a:lnTo>
                      <a:pt x="83993" y="134404"/>
                    </a:lnTo>
                    <a:lnTo>
                      <a:pt x="83993" y="434266"/>
                    </a:lnTo>
                    <a:lnTo>
                      <a:pt x="0" y="434266"/>
                    </a:lnTo>
                    <a:close/>
                  </a:path>
                </a:pathLst>
              </a:custGeom>
              <a:grpFill/>
              <a:ln w="7901" cap="flat">
                <a:noFill/>
                <a:prstDash val="solid"/>
                <a:miter/>
              </a:ln>
            </p:spPr>
            <p:txBody>
              <a:bodyPr rtlCol="0" anchor="ctr"/>
              <a:lstStyle/>
              <a:p>
                <a:endParaRPr lang="en-GB" dirty="0"/>
              </a:p>
            </p:txBody>
          </p:sp>
        </p:grpSp>
        <p:sp>
          <p:nvSpPr>
            <p:cNvPr id="18" name="Free-form: Shape 17">
              <a:extLst>
                <a:ext uri="{FF2B5EF4-FFF2-40B4-BE49-F238E27FC236}">
                  <a16:creationId xmlns:a16="http://schemas.microsoft.com/office/drawing/2014/main" id="{DF2E3689-C902-BC0B-C0DE-07BE41414EB6}"/>
                </a:ext>
              </a:extLst>
            </p:cNvPr>
            <p:cNvSpPr/>
            <p:nvPr userDrawn="1"/>
          </p:nvSpPr>
          <p:spPr>
            <a:xfrm>
              <a:off x="8833857" y="3096417"/>
              <a:ext cx="2903133" cy="586623"/>
            </a:xfrm>
            <a:custGeom>
              <a:avLst/>
              <a:gdLst>
                <a:gd name="connsiteX0" fmla="*/ 2154059 w 3899470"/>
                <a:gd name="connsiteY0" fmla="*/ 3398 h 787949"/>
                <a:gd name="connsiteX1" fmla="*/ 2151530 w 3899470"/>
                <a:gd name="connsiteY1" fmla="*/ 0 h 787949"/>
                <a:gd name="connsiteX2" fmla="*/ 2151135 w 3899470"/>
                <a:gd name="connsiteY2" fmla="*/ 2528 h 787949"/>
                <a:gd name="connsiteX3" fmla="*/ 2154059 w 3899470"/>
                <a:gd name="connsiteY3" fmla="*/ 3398 h 787949"/>
                <a:gd name="connsiteX4" fmla="*/ 2136360 w 3899470"/>
                <a:gd name="connsiteY4" fmla="*/ 4188 h 787949"/>
                <a:gd name="connsiteX5" fmla="*/ 2134226 w 3899470"/>
                <a:gd name="connsiteY5" fmla="*/ 790 h 787949"/>
                <a:gd name="connsiteX6" fmla="*/ 2132962 w 3899470"/>
                <a:gd name="connsiteY6" fmla="*/ 3318 h 787949"/>
                <a:gd name="connsiteX7" fmla="*/ 2136360 w 3899470"/>
                <a:gd name="connsiteY7" fmla="*/ 4188 h 787949"/>
                <a:gd name="connsiteX8" fmla="*/ 340667 w 3899470"/>
                <a:gd name="connsiteY8" fmla="*/ 30421 h 787949"/>
                <a:gd name="connsiteX9" fmla="*/ 339798 w 3899470"/>
                <a:gd name="connsiteY9" fmla="*/ 28287 h 787949"/>
                <a:gd name="connsiteX10" fmla="*/ 340667 w 3899470"/>
                <a:gd name="connsiteY10" fmla="*/ 30421 h 787949"/>
                <a:gd name="connsiteX11" fmla="*/ 322098 w 3899470"/>
                <a:gd name="connsiteY11" fmla="*/ 29946 h 787949"/>
                <a:gd name="connsiteX12" fmla="*/ 322098 w 3899470"/>
                <a:gd name="connsiteY12" fmla="*/ 29946 h 787949"/>
                <a:gd name="connsiteX13" fmla="*/ 365162 w 3899470"/>
                <a:gd name="connsiteY13" fmla="*/ 48120 h 787949"/>
                <a:gd name="connsiteX14" fmla="*/ 362633 w 3899470"/>
                <a:gd name="connsiteY14" fmla="*/ 50648 h 787949"/>
                <a:gd name="connsiteX15" fmla="*/ 365636 w 3899470"/>
                <a:gd name="connsiteY15" fmla="*/ 50648 h 787949"/>
                <a:gd name="connsiteX16" fmla="*/ 365240 w 3899470"/>
                <a:gd name="connsiteY16" fmla="*/ 48120 h 787949"/>
                <a:gd name="connsiteX17" fmla="*/ 347857 w 3899470"/>
                <a:gd name="connsiteY17" fmla="*/ 51518 h 787949"/>
                <a:gd name="connsiteX18" fmla="*/ 344459 w 3899470"/>
                <a:gd name="connsiteY18" fmla="*/ 51913 h 787949"/>
                <a:gd name="connsiteX19" fmla="*/ 347857 w 3899470"/>
                <a:gd name="connsiteY19" fmla="*/ 51518 h 787949"/>
                <a:gd name="connsiteX20" fmla="*/ 376144 w 3899470"/>
                <a:gd name="connsiteY20" fmla="*/ 59577 h 787949"/>
                <a:gd name="connsiteX21" fmla="*/ 374485 w 3899470"/>
                <a:gd name="connsiteY21" fmla="*/ 58313 h 787949"/>
                <a:gd name="connsiteX22" fmla="*/ 376144 w 3899470"/>
                <a:gd name="connsiteY22" fmla="*/ 59577 h 787949"/>
                <a:gd name="connsiteX23" fmla="*/ 236367 w 3899470"/>
                <a:gd name="connsiteY23" fmla="*/ 76881 h 787949"/>
                <a:gd name="connsiteX24" fmla="*/ 233364 w 3899470"/>
                <a:gd name="connsiteY24" fmla="*/ 78541 h 787949"/>
                <a:gd name="connsiteX25" fmla="*/ 236367 w 3899470"/>
                <a:gd name="connsiteY25" fmla="*/ 76881 h 787949"/>
                <a:gd name="connsiteX26" fmla="*/ 205077 w 3899470"/>
                <a:gd name="connsiteY26" fmla="*/ 85731 h 787949"/>
                <a:gd name="connsiteX27" fmla="*/ 206341 w 3899470"/>
                <a:gd name="connsiteY27" fmla="*/ 84467 h 787949"/>
                <a:gd name="connsiteX28" fmla="*/ 205077 w 3899470"/>
                <a:gd name="connsiteY28" fmla="*/ 85731 h 787949"/>
                <a:gd name="connsiteX29" fmla="*/ 205077 w 3899470"/>
                <a:gd name="connsiteY29" fmla="*/ 89919 h 787949"/>
                <a:gd name="connsiteX30" fmla="*/ 206736 w 3899470"/>
                <a:gd name="connsiteY30" fmla="*/ 88654 h 787949"/>
                <a:gd name="connsiteX31" fmla="*/ 205077 w 3899470"/>
                <a:gd name="connsiteY31" fmla="*/ 89919 h 787949"/>
                <a:gd name="connsiteX32" fmla="*/ 190301 w 3899470"/>
                <a:gd name="connsiteY32" fmla="*/ 100112 h 787949"/>
                <a:gd name="connsiteX33" fmla="*/ 188642 w 3899470"/>
                <a:gd name="connsiteY33" fmla="*/ 100981 h 787949"/>
                <a:gd name="connsiteX34" fmla="*/ 190301 w 3899470"/>
                <a:gd name="connsiteY34" fmla="*/ 100112 h 787949"/>
                <a:gd name="connsiteX35" fmla="*/ 134596 w 3899470"/>
                <a:gd name="connsiteY35" fmla="*/ 121209 h 787949"/>
                <a:gd name="connsiteX36" fmla="*/ 133727 w 3899470"/>
                <a:gd name="connsiteY36" fmla="*/ 122868 h 787949"/>
                <a:gd name="connsiteX37" fmla="*/ 134596 w 3899470"/>
                <a:gd name="connsiteY37" fmla="*/ 121209 h 787949"/>
                <a:gd name="connsiteX38" fmla="*/ 306058 w 3899470"/>
                <a:gd name="connsiteY38" fmla="*/ 146098 h 787949"/>
                <a:gd name="connsiteX39" fmla="*/ 306927 w 3899470"/>
                <a:gd name="connsiteY39" fmla="*/ 146098 h 787949"/>
                <a:gd name="connsiteX40" fmla="*/ 306927 w 3899470"/>
                <a:gd name="connsiteY40" fmla="*/ 145229 h 787949"/>
                <a:gd name="connsiteX41" fmla="*/ 306058 w 3899470"/>
                <a:gd name="connsiteY41" fmla="*/ 145229 h 787949"/>
                <a:gd name="connsiteX42" fmla="*/ 306058 w 3899470"/>
                <a:gd name="connsiteY42" fmla="*/ 146098 h 787949"/>
                <a:gd name="connsiteX43" fmla="*/ 288280 w 3899470"/>
                <a:gd name="connsiteY43" fmla="*/ 146573 h 787949"/>
                <a:gd name="connsiteX44" fmla="*/ 287885 w 3899470"/>
                <a:gd name="connsiteY44" fmla="*/ 147442 h 787949"/>
                <a:gd name="connsiteX45" fmla="*/ 289149 w 3899470"/>
                <a:gd name="connsiteY45" fmla="*/ 147837 h 787949"/>
                <a:gd name="connsiteX46" fmla="*/ 288280 w 3899470"/>
                <a:gd name="connsiteY46" fmla="*/ 146573 h 787949"/>
                <a:gd name="connsiteX47" fmla="*/ 106309 w 3899470"/>
                <a:gd name="connsiteY47" fmla="*/ 154158 h 787949"/>
                <a:gd name="connsiteX48" fmla="*/ 105439 w 3899470"/>
                <a:gd name="connsiteY48" fmla="*/ 155422 h 787949"/>
                <a:gd name="connsiteX49" fmla="*/ 106309 w 3899470"/>
                <a:gd name="connsiteY49" fmla="*/ 154158 h 787949"/>
                <a:gd name="connsiteX50" fmla="*/ 3173035 w 3899470"/>
                <a:gd name="connsiteY50" fmla="*/ 192559 h 787949"/>
                <a:gd name="connsiteX51" fmla="*/ 3174299 w 3899470"/>
                <a:gd name="connsiteY51" fmla="*/ 190900 h 787949"/>
                <a:gd name="connsiteX52" fmla="*/ 3173035 w 3899470"/>
                <a:gd name="connsiteY52" fmla="*/ 192559 h 787949"/>
                <a:gd name="connsiteX53" fmla="*/ 3151938 w 3899470"/>
                <a:gd name="connsiteY53" fmla="*/ 208204 h 787949"/>
                <a:gd name="connsiteX54" fmla="*/ 3150279 w 3899470"/>
                <a:gd name="connsiteY54" fmla="*/ 209468 h 787949"/>
                <a:gd name="connsiteX55" fmla="*/ 3151938 w 3899470"/>
                <a:gd name="connsiteY55" fmla="*/ 208204 h 787949"/>
                <a:gd name="connsiteX56" fmla="*/ 3126574 w 3899470"/>
                <a:gd name="connsiteY56" fmla="*/ 224244 h 787949"/>
                <a:gd name="connsiteX57" fmla="*/ 3128708 w 3899470"/>
                <a:gd name="connsiteY57" fmla="*/ 222980 h 787949"/>
                <a:gd name="connsiteX58" fmla="*/ 3127048 w 3899470"/>
                <a:gd name="connsiteY58" fmla="*/ 222980 h 787949"/>
                <a:gd name="connsiteX59" fmla="*/ 3126654 w 3899470"/>
                <a:gd name="connsiteY59" fmla="*/ 224244 h 787949"/>
                <a:gd name="connsiteX60" fmla="*/ 625278 w 3899470"/>
                <a:gd name="connsiteY60" fmla="*/ 272838 h 787949"/>
                <a:gd name="connsiteX61" fmla="*/ 624409 w 3899470"/>
                <a:gd name="connsiteY61" fmla="*/ 274972 h 787949"/>
                <a:gd name="connsiteX62" fmla="*/ 625278 w 3899470"/>
                <a:gd name="connsiteY62" fmla="*/ 272838 h 787949"/>
                <a:gd name="connsiteX63" fmla="*/ 49260 w 3899470"/>
                <a:gd name="connsiteY63" fmla="*/ 274102 h 787949"/>
                <a:gd name="connsiteX64" fmla="*/ 47996 w 3899470"/>
                <a:gd name="connsiteY64" fmla="*/ 275762 h 787949"/>
                <a:gd name="connsiteX65" fmla="*/ 49260 w 3899470"/>
                <a:gd name="connsiteY65" fmla="*/ 274102 h 787949"/>
                <a:gd name="connsiteX66" fmla="*/ 31086 w 3899470"/>
                <a:gd name="connsiteY66" fmla="*/ 275762 h 787949"/>
                <a:gd name="connsiteX67" fmla="*/ 30217 w 3899470"/>
                <a:gd name="connsiteY67" fmla="*/ 277421 h 787949"/>
                <a:gd name="connsiteX68" fmla="*/ 31086 w 3899470"/>
                <a:gd name="connsiteY68" fmla="*/ 275762 h 787949"/>
                <a:gd name="connsiteX69" fmla="*/ 29032 w 3899470"/>
                <a:gd name="connsiteY69" fmla="*/ 279160 h 787949"/>
                <a:gd name="connsiteX70" fmla="*/ 29901 w 3899470"/>
                <a:gd name="connsiteY70" fmla="*/ 279160 h 787949"/>
                <a:gd name="connsiteX71" fmla="*/ 29901 w 3899470"/>
                <a:gd name="connsiteY71" fmla="*/ 278290 h 787949"/>
                <a:gd name="connsiteX72" fmla="*/ 29032 w 3899470"/>
                <a:gd name="connsiteY72" fmla="*/ 278290 h 787949"/>
                <a:gd name="connsiteX73" fmla="*/ 29032 w 3899470"/>
                <a:gd name="connsiteY73" fmla="*/ 279160 h 787949"/>
                <a:gd name="connsiteX74" fmla="*/ 860111 w 3899470"/>
                <a:gd name="connsiteY74" fmla="*/ 281293 h 787949"/>
                <a:gd name="connsiteX75" fmla="*/ 860111 w 3899470"/>
                <a:gd name="connsiteY75" fmla="*/ 282557 h 787949"/>
                <a:gd name="connsiteX76" fmla="*/ 860111 w 3899470"/>
                <a:gd name="connsiteY76" fmla="*/ 281293 h 787949"/>
                <a:gd name="connsiteX77" fmla="*/ 592408 w 3899470"/>
                <a:gd name="connsiteY77" fmla="*/ 361888 h 787949"/>
                <a:gd name="connsiteX78" fmla="*/ 592013 w 3899470"/>
                <a:gd name="connsiteY78" fmla="*/ 360229 h 787949"/>
                <a:gd name="connsiteX79" fmla="*/ 592408 w 3899470"/>
                <a:gd name="connsiteY79" fmla="*/ 361888 h 787949"/>
                <a:gd name="connsiteX80" fmla="*/ 591934 w 3899470"/>
                <a:gd name="connsiteY80" fmla="*/ 362362 h 787949"/>
                <a:gd name="connsiteX81" fmla="*/ 590275 w 3899470"/>
                <a:gd name="connsiteY81" fmla="*/ 365760 h 787949"/>
                <a:gd name="connsiteX82" fmla="*/ 591934 w 3899470"/>
                <a:gd name="connsiteY82" fmla="*/ 362362 h 787949"/>
                <a:gd name="connsiteX83" fmla="*/ 1284500 w 3899470"/>
                <a:gd name="connsiteY83" fmla="*/ 372871 h 787949"/>
                <a:gd name="connsiteX84" fmla="*/ 1282366 w 3899470"/>
                <a:gd name="connsiteY84" fmla="*/ 374135 h 787949"/>
                <a:gd name="connsiteX85" fmla="*/ 1284500 w 3899470"/>
                <a:gd name="connsiteY85" fmla="*/ 372871 h 787949"/>
                <a:gd name="connsiteX86" fmla="*/ 2847968 w 3899470"/>
                <a:gd name="connsiteY86" fmla="*/ 387252 h 787949"/>
                <a:gd name="connsiteX87" fmla="*/ 2848363 w 3899470"/>
                <a:gd name="connsiteY87" fmla="*/ 388121 h 787949"/>
                <a:gd name="connsiteX88" fmla="*/ 2847968 w 3899470"/>
                <a:gd name="connsiteY88" fmla="*/ 387252 h 787949"/>
                <a:gd name="connsiteX89" fmla="*/ 3187811 w 3899470"/>
                <a:gd name="connsiteY89" fmla="*/ 359439 h 787949"/>
                <a:gd name="connsiteX90" fmla="*/ 3187416 w 3899470"/>
                <a:gd name="connsiteY90" fmla="*/ 359834 h 787949"/>
                <a:gd name="connsiteX91" fmla="*/ 3187416 w 3899470"/>
                <a:gd name="connsiteY91" fmla="*/ 360703 h 787949"/>
                <a:gd name="connsiteX92" fmla="*/ 3187811 w 3899470"/>
                <a:gd name="connsiteY92" fmla="*/ 359439 h 787949"/>
                <a:gd name="connsiteX93" fmla="*/ 3186942 w 3899470"/>
                <a:gd name="connsiteY93" fmla="*/ 361493 h 787949"/>
                <a:gd name="connsiteX94" fmla="*/ 3186546 w 3899470"/>
                <a:gd name="connsiteY94" fmla="*/ 363627 h 787949"/>
                <a:gd name="connsiteX95" fmla="*/ 3186942 w 3899470"/>
                <a:gd name="connsiteY95" fmla="*/ 361493 h 787949"/>
                <a:gd name="connsiteX96" fmla="*/ 629071 w 3899470"/>
                <a:gd name="connsiteY96" fmla="*/ 468795 h 787949"/>
                <a:gd name="connsiteX97" fmla="*/ 629071 w 3899470"/>
                <a:gd name="connsiteY97" fmla="*/ 466267 h 787949"/>
                <a:gd name="connsiteX98" fmla="*/ 629071 w 3899470"/>
                <a:gd name="connsiteY98" fmla="*/ 468795 h 787949"/>
                <a:gd name="connsiteX99" fmla="*/ 3143484 w 3899470"/>
                <a:gd name="connsiteY99" fmla="*/ 435451 h 787949"/>
                <a:gd name="connsiteX100" fmla="*/ 3142614 w 3899470"/>
                <a:gd name="connsiteY100" fmla="*/ 436715 h 787949"/>
                <a:gd name="connsiteX101" fmla="*/ 3143484 w 3899470"/>
                <a:gd name="connsiteY101" fmla="*/ 435451 h 787949"/>
                <a:gd name="connsiteX102" fmla="*/ 1274386 w 3899470"/>
                <a:gd name="connsiteY102" fmla="*/ 513123 h 787949"/>
                <a:gd name="connsiteX103" fmla="*/ 1276519 w 3899470"/>
                <a:gd name="connsiteY103" fmla="*/ 513123 h 787949"/>
                <a:gd name="connsiteX104" fmla="*/ 1274386 w 3899470"/>
                <a:gd name="connsiteY104" fmla="*/ 513123 h 787949"/>
                <a:gd name="connsiteX105" fmla="*/ 3112194 w 3899470"/>
                <a:gd name="connsiteY105" fmla="*/ 483176 h 787949"/>
                <a:gd name="connsiteX106" fmla="*/ 3113458 w 3899470"/>
                <a:gd name="connsiteY106" fmla="*/ 481517 h 787949"/>
                <a:gd name="connsiteX107" fmla="*/ 3112194 w 3899470"/>
                <a:gd name="connsiteY107" fmla="*/ 483176 h 787949"/>
                <a:gd name="connsiteX108" fmla="*/ 1303938 w 3899470"/>
                <a:gd name="connsiteY108" fmla="*/ 524975 h 787949"/>
                <a:gd name="connsiteX109" fmla="*/ 1306387 w 3899470"/>
                <a:gd name="connsiteY109" fmla="*/ 526160 h 787949"/>
                <a:gd name="connsiteX110" fmla="*/ 1306466 w 3899470"/>
                <a:gd name="connsiteY110" fmla="*/ 526160 h 787949"/>
                <a:gd name="connsiteX111" fmla="*/ 1312392 w 3899470"/>
                <a:gd name="connsiteY111" fmla="*/ 527819 h 787949"/>
                <a:gd name="connsiteX112" fmla="*/ 1331909 w 3899470"/>
                <a:gd name="connsiteY112" fmla="*/ 532244 h 787949"/>
                <a:gd name="connsiteX113" fmla="*/ 1331988 w 3899470"/>
                <a:gd name="connsiteY113" fmla="*/ 532244 h 787949"/>
                <a:gd name="connsiteX114" fmla="*/ 1332778 w 3899470"/>
                <a:gd name="connsiteY114" fmla="*/ 531533 h 787949"/>
                <a:gd name="connsiteX115" fmla="*/ 1332067 w 3899470"/>
                <a:gd name="connsiteY115" fmla="*/ 530585 h 787949"/>
                <a:gd name="connsiteX116" fmla="*/ 1312787 w 3899470"/>
                <a:gd name="connsiteY116" fmla="*/ 526160 h 787949"/>
                <a:gd name="connsiteX117" fmla="*/ 1307019 w 3899470"/>
                <a:gd name="connsiteY117" fmla="*/ 524580 h 787949"/>
                <a:gd name="connsiteX118" fmla="*/ 1303938 w 3899470"/>
                <a:gd name="connsiteY118" fmla="*/ 524817 h 787949"/>
                <a:gd name="connsiteX119" fmla="*/ 3099551 w 3899470"/>
                <a:gd name="connsiteY119" fmla="*/ 492026 h 787949"/>
                <a:gd name="connsiteX120" fmla="*/ 3099946 w 3899470"/>
                <a:gd name="connsiteY120" fmla="*/ 490761 h 787949"/>
                <a:gd name="connsiteX121" fmla="*/ 3099077 w 3899470"/>
                <a:gd name="connsiteY121" fmla="*/ 490761 h 787949"/>
                <a:gd name="connsiteX122" fmla="*/ 3098682 w 3899470"/>
                <a:gd name="connsiteY122" fmla="*/ 492026 h 787949"/>
                <a:gd name="connsiteX123" fmla="*/ 3099551 w 3899470"/>
                <a:gd name="connsiteY123" fmla="*/ 492026 h 787949"/>
                <a:gd name="connsiteX124" fmla="*/ 1335622 w 3899470"/>
                <a:gd name="connsiteY124" fmla="*/ 532955 h 787949"/>
                <a:gd name="connsiteX125" fmla="*/ 1337282 w 3899470"/>
                <a:gd name="connsiteY125" fmla="*/ 534220 h 787949"/>
                <a:gd name="connsiteX126" fmla="*/ 1337677 w 3899470"/>
                <a:gd name="connsiteY126" fmla="*/ 532955 h 787949"/>
                <a:gd name="connsiteX127" fmla="*/ 1335544 w 3899470"/>
                <a:gd name="connsiteY127" fmla="*/ 532955 h 787949"/>
                <a:gd name="connsiteX128" fmla="*/ 1361855 w 3899470"/>
                <a:gd name="connsiteY128" fmla="*/ 539277 h 787949"/>
                <a:gd name="connsiteX129" fmla="*/ 1364384 w 3899470"/>
                <a:gd name="connsiteY129" fmla="*/ 539277 h 787949"/>
                <a:gd name="connsiteX130" fmla="*/ 1361855 w 3899470"/>
                <a:gd name="connsiteY130" fmla="*/ 539277 h 787949"/>
                <a:gd name="connsiteX131" fmla="*/ 1295088 w 3899470"/>
                <a:gd name="connsiteY131" fmla="*/ 541805 h 787949"/>
                <a:gd name="connsiteX132" fmla="*/ 1296352 w 3899470"/>
                <a:gd name="connsiteY132" fmla="*/ 542200 h 787949"/>
                <a:gd name="connsiteX133" fmla="*/ 1295957 w 3899470"/>
                <a:gd name="connsiteY133" fmla="*/ 540936 h 787949"/>
                <a:gd name="connsiteX134" fmla="*/ 1295088 w 3899470"/>
                <a:gd name="connsiteY134" fmla="*/ 541805 h 787949"/>
                <a:gd name="connsiteX135" fmla="*/ 1313103 w 3899470"/>
                <a:gd name="connsiteY135" fmla="*/ 547494 h 787949"/>
                <a:gd name="connsiteX136" fmla="*/ 1316343 w 3899470"/>
                <a:gd name="connsiteY136" fmla="*/ 548679 h 787949"/>
                <a:gd name="connsiteX137" fmla="*/ 1322269 w 3899470"/>
                <a:gd name="connsiteY137" fmla="*/ 550418 h 787949"/>
                <a:gd name="connsiteX138" fmla="*/ 1322348 w 3899470"/>
                <a:gd name="connsiteY138" fmla="*/ 550418 h 787949"/>
                <a:gd name="connsiteX139" fmla="*/ 1323138 w 3899470"/>
                <a:gd name="connsiteY139" fmla="*/ 549707 h 787949"/>
                <a:gd name="connsiteX140" fmla="*/ 1322427 w 3899470"/>
                <a:gd name="connsiteY140" fmla="*/ 548837 h 787949"/>
                <a:gd name="connsiteX141" fmla="*/ 1316896 w 3899470"/>
                <a:gd name="connsiteY141" fmla="*/ 547178 h 787949"/>
                <a:gd name="connsiteX142" fmla="*/ 1313261 w 3899470"/>
                <a:gd name="connsiteY142" fmla="*/ 545914 h 787949"/>
                <a:gd name="connsiteX143" fmla="*/ 1312866 w 3899470"/>
                <a:gd name="connsiteY143" fmla="*/ 545914 h 787949"/>
                <a:gd name="connsiteX144" fmla="*/ 1310259 w 3899470"/>
                <a:gd name="connsiteY144" fmla="*/ 543939 h 787949"/>
                <a:gd name="connsiteX145" fmla="*/ 1308994 w 3899470"/>
                <a:gd name="connsiteY145" fmla="*/ 543939 h 787949"/>
                <a:gd name="connsiteX146" fmla="*/ 1308599 w 3899470"/>
                <a:gd name="connsiteY146" fmla="*/ 546467 h 787949"/>
                <a:gd name="connsiteX147" fmla="*/ 1307809 w 3899470"/>
                <a:gd name="connsiteY147" fmla="*/ 546388 h 787949"/>
                <a:gd name="connsiteX148" fmla="*/ 1306861 w 3899470"/>
                <a:gd name="connsiteY148" fmla="*/ 546309 h 787949"/>
                <a:gd name="connsiteX149" fmla="*/ 1306229 w 3899470"/>
                <a:gd name="connsiteY149" fmla="*/ 545440 h 787949"/>
                <a:gd name="connsiteX150" fmla="*/ 1305518 w 3899470"/>
                <a:gd name="connsiteY150" fmla="*/ 544413 h 787949"/>
                <a:gd name="connsiteX151" fmla="*/ 1305676 w 3899470"/>
                <a:gd name="connsiteY151" fmla="*/ 544413 h 787949"/>
                <a:gd name="connsiteX152" fmla="*/ 1301488 w 3899470"/>
                <a:gd name="connsiteY152" fmla="*/ 542674 h 787949"/>
                <a:gd name="connsiteX153" fmla="*/ 1301488 w 3899470"/>
                <a:gd name="connsiteY153" fmla="*/ 542674 h 787949"/>
                <a:gd name="connsiteX154" fmla="*/ 1301093 w 3899470"/>
                <a:gd name="connsiteY154" fmla="*/ 542674 h 787949"/>
                <a:gd name="connsiteX155" fmla="*/ 1299987 w 3899470"/>
                <a:gd name="connsiteY155" fmla="*/ 542516 h 787949"/>
                <a:gd name="connsiteX156" fmla="*/ 1299987 w 3899470"/>
                <a:gd name="connsiteY156" fmla="*/ 542516 h 787949"/>
                <a:gd name="connsiteX157" fmla="*/ 1299434 w 3899470"/>
                <a:gd name="connsiteY157" fmla="*/ 543069 h 787949"/>
                <a:gd name="connsiteX158" fmla="*/ 1299987 w 3899470"/>
                <a:gd name="connsiteY158" fmla="*/ 543622 h 787949"/>
                <a:gd name="connsiteX159" fmla="*/ 1300935 w 3899470"/>
                <a:gd name="connsiteY159" fmla="*/ 543702 h 787949"/>
                <a:gd name="connsiteX160" fmla="*/ 1301567 w 3899470"/>
                <a:gd name="connsiteY160" fmla="*/ 543702 h 787949"/>
                <a:gd name="connsiteX161" fmla="*/ 1301567 w 3899470"/>
                <a:gd name="connsiteY161" fmla="*/ 543860 h 787949"/>
                <a:gd name="connsiteX162" fmla="*/ 1305281 w 3899470"/>
                <a:gd name="connsiteY162" fmla="*/ 545124 h 787949"/>
                <a:gd name="connsiteX163" fmla="*/ 1305281 w 3899470"/>
                <a:gd name="connsiteY163" fmla="*/ 544887 h 787949"/>
                <a:gd name="connsiteX164" fmla="*/ 1305676 w 3899470"/>
                <a:gd name="connsiteY164" fmla="*/ 545598 h 787949"/>
                <a:gd name="connsiteX165" fmla="*/ 1306703 w 3899470"/>
                <a:gd name="connsiteY165" fmla="*/ 546783 h 787949"/>
                <a:gd name="connsiteX166" fmla="*/ 1306703 w 3899470"/>
                <a:gd name="connsiteY166" fmla="*/ 546783 h 787949"/>
                <a:gd name="connsiteX167" fmla="*/ 1306703 w 3899470"/>
                <a:gd name="connsiteY167" fmla="*/ 546783 h 787949"/>
                <a:gd name="connsiteX168" fmla="*/ 1307572 w 3899470"/>
                <a:gd name="connsiteY168" fmla="*/ 546862 h 787949"/>
                <a:gd name="connsiteX169" fmla="*/ 1308441 w 3899470"/>
                <a:gd name="connsiteY169" fmla="*/ 546941 h 787949"/>
                <a:gd name="connsiteX170" fmla="*/ 1308994 w 3899470"/>
                <a:gd name="connsiteY170" fmla="*/ 546862 h 787949"/>
                <a:gd name="connsiteX171" fmla="*/ 1308994 w 3899470"/>
                <a:gd name="connsiteY171" fmla="*/ 547178 h 787949"/>
                <a:gd name="connsiteX172" fmla="*/ 1312945 w 3899470"/>
                <a:gd name="connsiteY172" fmla="*/ 547336 h 787949"/>
                <a:gd name="connsiteX173" fmla="*/ 1317923 w 3899470"/>
                <a:gd name="connsiteY173" fmla="*/ 542674 h 787949"/>
                <a:gd name="connsiteX174" fmla="*/ 1316264 w 3899470"/>
                <a:gd name="connsiteY174" fmla="*/ 542279 h 787949"/>
                <a:gd name="connsiteX175" fmla="*/ 1317923 w 3899470"/>
                <a:gd name="connsiteY175" fmla="*/ 542674 h 787949"/>
                <a:gd name="connsiteX176" fmla="*/ 1339020 w 3899470"/>
                <a:gd name="connsiteY176" fmla="*/ 546862 h 787949"/>
                <a:gd name="connsiteX177" fmla="*/ 1336492 w 3899470"/>
                <a:gd name="connsiteY177" fmla="*/ 546862 h 787949"/>
                <a:gd name="connsiteX178" fmla="*/ 1339020 w 3899470"/>
                <a:gd name="connsiteY178" fmla="*/ 546862 h 787949"/>
                <a:gd name="connsiteX179" fmla="*/ 1344472 w 3899470"/>
                <a:gd name="connsiteY179" fmla="*/ 548995 h 787949"/>
                <a:gd name="connsiteX180" fmla="*/ 1346131 w 3899470"/>
                <a:gd name="connsiteY180" fmla="*/ 548995 h 787949"/>
                <a:gd name="connsiteX181" fmla="*/ 1344472 w 3899470"/>
                <a:gd name="connsiteY181" fmla="*/ 548995 h 787949"/>
                <a:gd name="connsiteX182" fmla="*/ 1353401 w 3899470"/>
                <a:gd name="connsiteY182" fmla="*/ 550734 h 787949"/>
                <a:gd name="connsiteX183" fmla="*/ 1350873 w 3899470"/>
                <a:gd name="connsiteY183" fmla="*/ 550734 h 787949"/>
                <a:gd name="connsiteX184" fmla="*/ 1353401 w 3899470"/>
                <a:gd name="connsiteY184" fmla="*/ 550734 h 787949"/>
                <a:gd name="connsiteX185" fmla="*/ 1339889 w 3899470"/>
                <a:gd name="connsiteY185" fmla="*/ 554922 h 787949"/>
                <a:gd name="connsiteX186" fmla="*/ 1341153 w 3899470"/>
                <a:gd name="connsiteY186" fmla="*/ 554052 h 787949"/>
                <a:gd name="connsiteX187" fmla="*/ 1335227 w 3899470"/>
                <a:gd name="connsiteY187" fmla="*/ 551919 h 787949"/>
                <a:gd name="connsiteX188" fmla="*/ 1335227 w 3899470"/>
                <a:gd name="connsiteY188" fmla="*/ 551919 h 787949"/>
                <a:gd name="connsiteX189" fmla="*/ 1333331 w 3899470"/>
                <a:gd name="connsiteY189" fmla="*/ 551524 h 787949"/>
                <a:gd name="connsiteX190" fmla="*/ 1332146 w 3899470"/>
                <a:gd name="connsiteY190" fmla="*/ 551366 h 787949"/>
                <a:gd name="connsiteX191" fmla="*/ 1331671 w 3899470"/>
                <a:gd name="connsiteY191" fmla="*/ 551682 h 787949"/>
                <a:gd name="connsiteX192" fmla="*/ 1331988 w 3899470"/>
                <a:gd name="connsiteY192" fmla="*/ 552156 h 787949"/>
                <a:gd name="connsiteX193" fmla="*/ 1333252 w 3899470"/>
                <a:gd name="connsiteY193" fmla="*/ 552393 h 787949"/>
                <a:gd name="connsiteX194" fmla="*/ 1334911 w 3899470"/>
                <a:gd name="connsiteY194" fmla="*/ 552788 h 787949"/>
                <a:gd name="connsiteX195" fmla="*/ 1334753 w 3899470"/>
                <a:gd name="connsiteY195" fmla="*/ 552788 h 787949"/>
                <a:gd name="connsiteX196" fmla="*/ 1339810 w 3899470"/>
                <a:gd name="connsiteY196" fmla="*/ 554922 h 787949"/>
                <a:gd name="connsiteX197" fmla="*/ 1386745 w 3899470"/>
                <a:gd name="connsiteY197" fmla="*/ 550734 h 787949"/>
                <a:gd name="connsiteX198" fmla="*/ 1385481 w 3899470"/>
                <a:gd name="connsiteY198" fmla="*/ 551603 h 787949"/>
                <a:gd name="connsiteX199" fmla="*/ 1386745 w 3899470"/>
                <a:gd name="connsiteY199" fmla="*/ 550734 h 787949"/>
                <a:gd name="connsiteX200" fmla="*/ 1387140 w 3899470"/>
                <a:gd name="connsiteY200" fmla="*/ 551524 h 787949"/>
                <a:gd name="connsiteX201" fmla="*/ 1388800 w 3899470"/>
                <a:gd name="connsiteY201" fmla="*/ 551919 h 787949"/>
                <a:gd name="connsiteX202" fmla="*/ 1387140 w 3899470"/>
                <a:gd name="connsiteY202" fmla="*/ 551524 h 787949"/>
                <a:gd name="connsiteX203" fmla="*/ 1365174 w 3899470"/>
                <a:gd name="connsiteY203" fmla="*/ 561243 h 787949"/>
                <a:gd name="connsiteX204" fmla="*/ 1365174 w 3899470"/>
                <a:gd name="connsiteY204" fmla="*/ 561243 h 787949"/>
                <a:gd name="connsiteX205" fmla="*/ 1765148 w 3899470"/>
                <a:gd name="connsiteY205" fmla="*/ 561243 h 787949"/>
                <a:gd name="connsiteX206" fmla="*/ 1765148 w 3899470"/>
                <a:gd name="connsiteY206" fmla="*/ 562507 h 787949"/>
                <a:gd name="connsiteX207" fmla="*/ 1765148 w 3899470"/>
                <a:gd name="connsiteY207" fmla="*/ 561243 h 787949"/>
                <a:gd name="connsiteX208" fmla="*/ 1513011 w 3899470"/>
                <a:gd name="connsiteY208" fmla="*/ 563771 h 787949"/>
                <a:gd name="connsiteX209" fmla="*/ 1515144 w 3899470"/>
                <a:gd name="connsiteY209" fmla="*/ 565035 h 787949"/>
                <a:gd name="connsiteX210" fmla="*/ 1513011 w 3899470"/>
                <a:gd name="connsiteY210" fmla="*/ 563771 h 787949"/>
                <a:gd name="connsiteX211" fmla="*/ 1395990 w 3899470"/>
                <a:gd name="connsiteY211" fmla="*/ 567880 h 787949"/>
                <a:gd name="connsiteX212" fmla="*/ 1397017 w 3899470"/>
                <a:gd name="connsiteY212" fmla="*/ 568117 h 787949"/>
                <a:gd name="connsiteX213" fmla="*/ 1398281 w 3899470"/>
                <a:gd name="connsiteY213" fmla="*/ 568433 h 787949"/>
                <a:gd name="connsiteX214" fmla="*/ 1398281 w 3899470"/>
                <a:gd name="connsiteY214" fmla="*/ 568433 h 787949"/>
                <a:gd name="connsiteX215" fmla="*/ 1398676 w 3899470"/>
                <a:gd name="connsiteY215" fmla="*/ 568038 h 787949"/>
                <a:gd name="connsiteX216" fmla="*/ 1398281 w 3899470"/>
                <a:gd name="connsiteY216" fmla="*/ 567564 h 787949"/>
                <a:gd name="connsiteX217" fmla="*/ 1397175 w 3899470"/>
                <a:gd name="connsiteY217" fmla="*/ 567248 h 787949"/>
                <a:gd name="connsiteX218" fmla="*/ 1396069 w 3899470"/>
                <a:gd name="connsiteY218" fmla="*/ 566932 h 787949"/>
                <a:gd name="connsiteX219" fmla="*/ 1393382 w 3899470"/>
                <a:gd name="connsiteY219" fmla="*/ 564561 h 787949"/>
                <a:gd name="connsiteX220" fmla="*/ 1385323 w 3899470"/>
                <a:gd name="connsiteY220" fmla="*/ 564166 h 787949"/>
                <a:gd name="connsiteX221" fmla="*/ 1385323 w 3899470"/>
                <a:gd name="connsiteY221" fmla="*/ 565431 h 787949"/>
                <a:gd name="connsiteX222" fmla="*/ 1395911 w 3899470"/>
                <a:gd name="connsiteY222" fmla="*/ 567959 h 787949"/>
                <a:gd name="connsiteX223" fmla="*/ 1395911 w 3899470"/>
                <a:gd name="connsiteY223" fmla="*/ 567801 h 787949"/>
                <a:gd name="connsiteX224" fmla="*/ 1365174 w 3899470"/>
                <a:gd name="connsiteY224" fmla="*/ 565035 h 787949"/>
                <a:gd name="connsiteX225" fmla="*/ 1363041 w 3899470"/>
                <a:gd name="connsiteY225" fmla="*/ 565035 h 787949"/>
                <a:gd name="connsiteX226" fmla="*/ 1365174 w 3899470"/>
                <a:gd name="connsiteY226" fmla="*/ 565035 h 787949"/>
                <a:gd name="connsiteX227" fmla="*/ 1548488 w 3899470"/>
                <a:gd name="connsiteY227" fmla="*/ 565035 h 787949"/>
                <a:gd name="connsiteX228" fmla="*/ 1548488 w 3899470"/>
                <a:gd name="connsiteY228" fmla="*/ 565035 h 787949"/>
                <a:gd name="connsiteX229" fmla="*/ 1358458 w 3899470"/>
                <a:gd name="connsiteY229" fmla="*/ 565510 h 787949"/>
                <a:gd name="connsiteX230" fmla="*/ 1360117 w 3899470"/>
                <a:gd name="connsiteY230" fmla="*/ 565510 h 787949"/>
                <a:gd name="connsiteX231" fmla="*/ 1358458 w 3899470"/>
                <a:gd name="connsiteY231" fmla="*/ 565510 h 787949"/>
                <a:gd name="connsiteX232" fmla="*/ 1360591 w 3899470"/>
                <a:gd name="connsiteY232" fmla="*/ 566300 h 787949"/>
                <a:gd name="connsiteX233" fmla="*/ 1362725 w 3899470"/>
                <a:gd name="connsiteY233" fmla="*/ 566300 h 787949"/>
                <a:gd name="connsiteX234" fmla="*/ 1360591 w 3899470"/>
                <a:gd name="connsiteY234" fmla="*/ 566300 h 787949"/>
                <a:gd name="connsiteX235" fmla="*/ 1538375 w 3899470"/>
                <a:gd name="connsiteY235" fmla="*/ 568038 h 787949"/>
                <a:gd name="connsiteX236" fmla="*/ 1538375 w 3899470"/>
                <a:gd name="connsiteY236" fmla="*/ 568038 h 787949"/>
                <a:gd name="connsiteX237" fmla="*/ 1380819 w 3899470"/>
                <a:gd name="connsiteY237" fmla="*/ 570567 h 787949"/>
                <a:gd name="connsiteX238" fmla="*/ 1384612 w 3899470"/>
                <a:gd name="connsiteY238" fmla="*/ 570567 h 787949"/>
                <a:gd name="connsiteX239" fmla="*/ 1380819 w 3899470"/>
                <a:gd name="connsiteY239" fmla="*/ 570567 h 787949"/>
                <a:gd name="connsiteX240" fmla="*/ 1385481 w 3899470"/>
                <a:gd name="connsiteY240" fmla="*/ 570962 h 787949"/>
                <a:gd name="connsiteX241" fmla="*/ 1387614 w 3899470"/>
                <a:gd name="connsiteY241" fmla="*/ 571831 h 787949"/>
                <a:gd name="connsiteX242" fmla="*/ 1385481 w 3899470"/>
                <a:gd name="connsiteY242" fmla="*/ 570962 h 787949"/>
                <a:gd name="connsiteX243" fmla="*/ 1393935 w 3899470"/>
                <a:gd name="connsiteY243" fmla="*/ 573964 h 787949"/>
                <a:gd name="connsiteX244" fmla="*/ 1393935 w 3899470"/>
                <a:gd name="connsiteY244" fmla="*/ 573964 h 787949"/>
                <a:gd name="connsiteX245" fmla="*/ 1398202 w 3899470"/>
                <a:gd name="connsiteY245" fmla="*/ 574912 h 787949"/>
                <a:gd name="connsiteX246" fmla="*/ 1402232 w 3899470"/>
                <a:gd name="connsiteY246" fmla="*/ 575860 h 787949"/>
                <a:gd name="connsiteX247" fmla="*/ 1402548 w 3899470"/>
                <a:gd name="connsiteY247" fmla="*/ 575940 h 787949"/>
                <a:gd name="connsiteX248" fmla="*/ 1403022 w 3899470"/>
                <a:gd name="connsiteY248" fmla="*/ 575703 h 787949"/>
                <a:gd name="connsiteX249" fmla="*/ 1402864 w 3899470"/>
                <a:gd name="connsiteY249" fmla="*/ 574912 h 787949"/>
                <a:gd name="connsiteX250" fmla="*/ 1398281 w 3899470"/>
                <a:gd name="connsiteY250" fmla="*/ 573727 h 787949"/>
                <a:gd name="connsiteX251" fmla="*/ 1394647 w 3899470"/>
                <a:gd name="connsiteY251" fmla="*/ 572937 h 787949"/>
                <a:gd name="connsiteX252" fmla="*/ 1394252 w 3899470"/>
                <a:gd name="connsiteY252" fmla="*/ 571752 h 787949"/>
                <a:gd name="connsiteX253" fmla="*/ 1391328 w 3899470"/>
                <a:gd name="connsiteY253" fmla="*/ 572147 h 787949"/>
                <a:gd name="connsiteX254" fmla="*/ 1393857 w 3899470"/>
                <a:gd name="connsiteY254" fmla="*/ 573806 h 787949"/>
                <a:gd name="connsiteX255" fmla="*/ 1461888 w 3899470"/>
                <a:gd name="connsiteY255" fmla="*/ 573964 h 787949"/>
                <a:gd name="connsiteX256" fmla="*/ 1464812 w 3899470"/>
                <a:gd name="connsiteY256" fmla="*/ 573964 h 787949"/>
                <a:gd name="connsiteX257" fmla="*/ 1461888 w 3899470"/>
                <a:gd name="connsiteY257" fmla="*/ 573964 h 787949"/>
                <a:gd name="connsiteX258" fmla="*/ 1434865 w 3899470"/>
                <a:gd name="connsiteY258" fmla="*/ 575623 h 787949"/>
                <a:gd name="connsiteX259" fmla="*/ 1433206 w 3899470"/>
                <a:gd name="connsiteY259" fmla="*/ 576888 h 787949"/>
                <a:gd name="connsiteX260" fmla="*/ 1434865 w 3899470"/>
                <a:gd name="connsiteY260" fmla="*/ 575623 h 787949"/>
                <a:gd name="connsiteX261" fmla="*/ 1416692 w 3899470"/>
                <a:gd name="connsiteY261" fmla="*/ 578547 h 787949"/>
                <a:gd name="connsiteX262" fmla="*/ 1416692 w 3899470"/>
                <a:gd name="connsiteY262" fmla="*/ 577678 h 787949"/>
                <a:gd name="connsiteX263" fmla="*/ 1417087 w 3899470"/>
                <a:gd name="connsiteY263" fmla="*/ 577283 h 787949"/>
                <a:gd name="connsiteX264" fmla="*/ 1414559 w 3899470"/>
                <a:gd name="connsiteY264" fmla="*/ 577283 h 787949"/>
                <a:gd name="connsiteX265" fmla="*/ 1416692 w 3899470"/>
                <a:gd name="connsiteY265" fmla="*/ 578547 h 787949"/>
                <a:gd name="connsiteX266" fmla="*/ 1434075 w 3899470"/>
                <a:gd name="connsiteY266" fmla="*/ 581550 h 787949"/>
                <a:gd name="connsiteX267" fmla="*/ 1436209 w 3899470"/>
                <a:gd name="connsiteY267" fmla="*/ 582419 h 787949"/>
                <a:gd name="connsiteX268" fmla="*/ 1434075 w 3899470"/>
                <a:gd name="connsiteY268" fmla="*/ 581550 h 787949"/>
                <a:gd name="connsiteX269" fmla="*/ 1436604 w 3899470"/>
                <a:gd name="connsiteY269" fmla="*/ 582340 h 787949"/>
                <a:gd name="connsiteX270" fmla="*/ 1439527 w 3899470"/>
                <a:gd name="connsiteY270" fmla="*/ 582735 h 787949"/>
                <a:gd name="connsiteX271" fmla="*/ 1436604 w 3899470"/>
                <a:gd name="connsiteY271" fmla="*/ 582340 h 787949"/>
                <a:gd name="connsiteX272" fmla="*/ 1746974 w 3899470"/>
                <a:gd name="connsiteY272" fmla="*/ 581945 h 787949"/>
                <a:gd name="connsiteX273" fmla="*/ 1747369 w 3899470"/>
                <a:gd name="connsiteY273" fmla="*/ 584868 h 787949"/>
                <a:gd name="connsiteX274" fmla="*/ 1746974 w 3899470"/>
                <a:gd name="connsiteY274" fmla="*/ 581945 h 787949"/>
                <a:gd name="connsiteX275" fmla="*/ 1729275 w 3899470"/>
                <a:gd name="connsiteY275" fmla="*/ 586133 h 787949"/>
                <a:gd name="connsiteX276" fmla="*/ 1729275 w 3899470"/>
                <a:gd name="connsiteY276" fmla="*/ 582735 h 787949"/>
                <a:gd name="connsiteX277" fmla="*/ 1729275 w 3899470"/>
                <a:gd name="connsiteY277" fmla="*/ 586133 h 787949"/>
                <a:gd name="connsiteX278" fmla="*/ 1450905 w 3899470"/>
                <a:gd name="connsiteY278" fmla="*/ 584473 h 787949"/>
                <a:gd name="connsiteX279" fmla="*/ 1450905 w 3899470"/>
                <a:gd name="connsiteY279" fmla="*/ 584473 h 787949"/>
                <a:gd name="connsiteX280" fmla="*/ 1451774 w 3899470"/>
                <a:gd name="connsiteY280" fmla="*/ 586133 h 787949"/>
                <a:gd name="connsiteX281" fmla="*/ 1453908 w 3899470"/>
                <a:gd name="connsiteY281" fmla="*/ 585263 h 787949"/>
                <a:gd name="connsiteX282" fmla="*/ 1451774 w 3899470"/>
                <a:gd name="connsiteY282" fmla="*/ 586133 h 787949"/>
                <a:gd name="connsiteX283" fmla="*/ 1026911 w 3899470"/>
                <a:gd name="connsiteY283" fmla="*/ 609363 h 787949"/>
                <a:gd name="connsiteX284" fmla="*/ 1027306 w 3899470"/>
                <a:gd name="connsiteY284" fmla="*/ 606834 h 787949"/>
                <a:gd name="connsiteX285" fmla="*/ 1026911 w 3899470"/>
                <a:gd name="connsiteY285" fmla="*/ 609363 h 787949"/>
                <a:gd name="connsiteX286" fmla="*/ 1007948 w 3899470"/>
                <a:gd name="connsiteY286" fmla="*/ 611970 h 787949"/>
                <a:gd name="connsiteX287" fmla="*/ 1007948 w 3899470"/>
                <a:gd name="connsiteY287" fmla="*/ 614104 h 787949"/>
                <a:gd name="connsiteX288" fmla="*/ 1007948 w 3899470"/>
                <a:gd name="connsiteY288" fmla="*/ 611970 h 787949"/>
                <a:gd name="connsiteX289" fmla="*/ 771851 w 3899470"/>
                <a:gd name="connsiteY289" fmla="*/ 617027 h 787949"/>
                <a:gd name="connsiteX290" fmla="*/ 771851 w 3899470"/>
                <a:gd name="connsiteY290" fmla="*/ 617027 h 787949"/>
                <a:gd name="connsiteX291" fmla="*/ 1025647 w 3899470"/>
                <a:gd name="connsiteY291" fmla="*/ 622874 h 787949"/>
                <a:gd name="connsiteX292" fmla="*/ 1025252 w 3899470"/>
                <a:gd name="connsiteY292" fmla="*/ 622005 h 787949"/>
                <a:gd name="connsiteX293" fmla="*/ 1025647 w 3899470"/>
                <a:gd name="connsiteY293" fmla="*/ 622874 h 787949"/>
                <a:gd name="connsiteX294" fmla="*/ 1739784 w 3899470"/>
                <a:gd name="connsiteY294" fmla="*/ 630065 h 787949"/>
                <a:gd name="connsiteX295" fmla="*/ 1739784 w 3899470"/>
                <a:gd name="connsiteY295" fmla="*/ 630065 h 787949"/>
                <a:gd name="connsiteX296" fmla="*/ 1024778 w 3899470"/>
                <a:gd name="connsiteY296" fmla="*/ 711213 h 787949"/>
                <a:gd name="connsiteX297" fmla="*/ 1024778 w 3899470"/>
                <a:gd name="connsiteY297" fmla="*/ 708290 h 787949"/>
                <a:gd name="connsiteX298" fmla="*/ 1024778 w 3899470"/>
                <a:gd name="connsiteY298" fmla="*/ 711213 h 787949"/>
                <a:gd name="connsiteX299" fmla="*/ 1017666 w 3899470"/>
                <a:gd name="connsiteY299" fmla="*/ 718798 h 787949"/>
                <a:gd name="connsiteX300" fmla="*/ 1018061 w 3899470"/>
                <a:gd name="connsiteY300" fmla="*/ 719668 h 787949"/>
                <a:gd name="connsiteX301" fmla="*/ 1017666 w 3899470"/>
                <a:gd name="connsiteY301" fmla="*/ 718798 h 787949"/>
                <a:gd name="connsiteX302" fmla="*/ 494351 w 3899470"/>
                <a:gd name="connsiteY302" fmla="*/ 98373 h 787949"/>
                <a:gd name="connsiteX303" fmla="*/ 488820 w 3899470"/>
                <a:gd name="connsiteY303" fmla="*/ 80200 h 787949"/>
                <a:gd name="connsiteX304" fmla="*/ 488820 w 3899470"/>
                <a:gd name="connsiteY304" fmla="*/ 77751 h 787949"/>
                <a:gd name="connsiteX305" fmla="*/ 482103 w 3899470"/>
                <a:gd name="connsiteY305" fmla="*/ 60367 h 787949"/>
                <a:gd name="connsiteX306" fmla="*/ 472384 w 3899470"/>
                <a:gd name="connsiteY306" fmla="*/ 60841 h 787949"/>
                <a:gd name="connsiteX307" fmla="*/ 459268 w 3899470"/>
                <a:gd name="connsiteY307" fmla="*/ 57444 h 787949"/>
                <a:gd name="connsiteX308" fmla="*/ 444492 w 3899470"/>
                <a:gd name="connsiteY308" fmla="*/ 59103 h 787949"/>
                <a:gd name="connsiteX309" fmla="*/ 440304 w 3899470"/>
                <a:gd name="connsiteY309" fmla="*/ 58708 h 787949"/>
                <a:gd name="connsiteX310" fmla="*/ 428057 w 3899470"/>
                <a:gd name="connsiteY310" fmla="*/ 60367 h 787949"/>
                <a:gd name="connsiteX311" fmla="*/ 422526 w 3899470"/>
                <a:gd name="connsiteY311" fmla="*/ 61237 h 787949"/>
                <a:gd name="connsiteX312" fmla="*/ 418338 w 3899470"/>
                <a:gd name="connsiteY312" fmla="*/ 63370 h 787949"/>
                <a:gd name="connsiteX313" fmla="*/ 412017 w 3899470"/>
                <a:gd name="connsiteY313" fmla="*/ 64634 h 787949"/>
                <a:gd name="connsiteX314" fmla="*/ 407355 w 3899470"/>
                <a:gd name="connsiteY314" fmla="*/ 67558 h 787949"/>
                <a:gd name="connsiteX315" fmla="*/ 395503 w 3899470"/>
                <a:gd name="connsiteY315" fmla="*/ 74274 h 787949"/>
                <a:gd name="connsiteX316" fmla="*/ 391710 w 3899470"/>
                <a:gd name="connsiteY316" fmla="*/ 77197 h 787949"/>
                <a:gd name="connsiteX317" fmla="*/ 382861 w 3899470"/>
                <a:gd name="connsiteY317" fmla="*/ 74274 h 787949"/>
                <a:gd name="connsiteX318" fmla="*/ 381201 w 3899470"/>
                <a:gd name="connsiteY318" fmla="*/ 72140 h 787949"/>
                <a:gd name="connsiteX319" fmla="*/ 378278 w 3899470"/>
                <a:gd name="connsiteY319" fmla="*/ 70086 h 787949"/>
                <a:gd name="connsiteX320" fmla="*/ 366426 w 3899470"/>
                <a:gd name="connsiteY320" fmla="*/ 65819 h 787949"/>
                <a:gd name="connsiteX321" fmla="*/ 362633 w 3899470"/>
                <a:gd name="connsiteY321" fmla="*/ 64160 h 787949"/>
                <a:gd name="connsiteX322" fmla="*/ 364766 w 3899470"/>
                <a:gd name="connsiteY322" fmla="*/ 62501 h 787949"/>
                <a:gd name="connsiteX323" fmla="*/ 357971 w 3899470"/>
                <a:gd name="connsiteY323" fmla="*/ 61632 h 787949"/>
                <a:gd name="connsiteX324" fmla="*/ 357576 w 3899470"/>
                <a:gd name="connsiteY324" fmla="*/ 59577 h 787949"/>
                <a:gd name="connsiteX325" fmla="*/ 355916 w 3899470"/>
                <a:gd name="connsiteY325" fmla="*/ 60841 h 787949"/>
                <a:gd name="connsiteX326" fmla="*/ 344064 w 3899470"/>
                <a:gd name="connsiteY326" fmla="*/ 56179 h 787949"/>
                <a:gd name="connsiteX327" fmla="*/ 334346 w 3899470"/>
                <a:gd name="connsiteY327" fmla="*/ 54125 h 787949"/>
                <a:gd name="connsiteX328" fmla="*/ 331817 w 3899470"/>
                <a:gd name="connsiteY328" fmla="*/ 52861 h 787949"/>
                <a:gd name="connsiteX329" fmla="*/ 329288 w 3899470"/>
                <a:gd name="connsiteY329" fmla="*/ 52861 h 787949"/>
                <a:gd name="connsiteX330" fmla="*/ 314513 w 3899470"/>
                <a:gd name="connsiteY330" fmla="*/ 51992 h 787949"/>
                <a:gd name="connsiteX331" fmla="*/ 311115 w 3899470"/>
                <a:gd name="connsiteY331" fmla="*/ 50332 h 787949"/>
                <a:gd name="connsiteX332" fmla="*/ 291282 w 3899470"/>
                <a:gd name="connsiteY332" fmla="*/ 51992 h 787949"/>
                <a:gd name="connsiteX333" fmla="*/ 285356 w 3899470"/>
                <a:gd name="connsiteY333" fmla="*/ 50727 h 787949"/>
                <a:gd name="connsiteX334" fmla="*/ 267183 w 3899470"/>
                <a:gd name="connsiteY334" fmla="*/ 52387 h 787949"/>
                <a:gd name="connsiteX335" fmla="*/ 259597 w 3899470"/>
                <a:gd name="connsiteY335" fmla="*/ 56179 h 787949"/>
                <a:gd name="connsiteX336" fmla="*/ 255805 w 3899470"/>
                <a:gd name="connsiteY336" fmla="*/ 56654 h 787949"/>
                <a:gd name="connsiteX337" fmla="*/ 251617 w 3899470"/>
                <a:gd name="connsiteY337" fmla="*/ 55310 h 787949"/>
                <a:gd name="connsiteX338" fmla="*/ 249958 w 3899470"/>
                <a:gd name="connsiteY338" fmla="*/ 56970 h 787949"/>
                <a:gd name="connsiteX339" fmla="*/ 247429 w 3899470"/>
                <a:gd name="connsiteY339" fmla="*/ 56574 h 787949"/>
                <a:gd name="connsiteX340" fmla="*/ 244506 w 3899470"/>
                <a:gd name="connsiteY340" fmla="*/ 59498 h 787949"/>
                <a:gd name="connsiteX341" fmla="*/ 211635 w 3899470"/>
                <a:gd name="connsiteY341" fmla="*/ 68506 h 787949"/>
                <a:gd name="connsiteX342" fmla="*/ 211003 w 3899470"/>
                <a:gd name="connsiteY342" fmla="*/ 68506 h 787949"/>
                <a:gd name="connsiteX343" fmla="*/ 207289 w 3899470"/>
                <a:gd name="connsiteY343" fmla="*/ 69770 h 787949"/>
                <a:gd name="connsiteX344" fmla="*/ 202232 w 3899470"/>
                <a:gd name="connsiteY344" fmla="*/ 71745 h 787949"/>
                <a:gd name="connsiteX345" fmla="*/ 201996 w 3899470"/>
                <a:gd name="connsiteY345" fmla="*/ 71745 h 787949"/>
                <a:gd name="connsiteX346" fmla="*/ 166597 w 3899470"/>
                <a:gd name="connsiteY346" fmla="*/ 88260 h 787949"/>
                <a:gd name="connsiteX347" fmla="*/ 161382 w 3899470"/>
                <a:gd name="connsiteY347" fmla="*/ 91025 h 787949"/>
                <a:gd name="connsiteX348" fmla="*/ 160987 w 3899470"/>
                <a:gd name="connsiteY348" fmla="*/ 91499 h 787949"/>
                <a:gd name="connsiteX349" fmla="*/ 160750 w 3899470"/>
                <a:gd name="connsiteY349" fmla="*/ 91499 h 787949"/>
                <a:gd name="connsiteX350" fmla="*/ 141391 w 3899470"/>
                <a:gd name="connsiteY350" fmla="*/ 104062 h 787949"/>
                <a:gd name="connsiteX351" fmla="*/ 141391 w 3899470"/>
                <a:gd name="connsiteY351" fmla="*/ 105090 h 787949"/>
                <a:gd name="connsiteX352" fmla="*/ 141865 w 3899470"/>
                <a:gd name="connsiteY352" fmla="*/ 105327 h 787949"/>
                <a:gd name="connsiteX353" fmla="*/ 142339 w 3899470"/>
                <a:gd name="connsiteY353" fmla="*/ 105090 h 787949"/>
                <a:gd name="connsiteX354" fmla="*/ 161382 w 3899470"/>
                <a:gd name="connsiteY354" fmla="*/ 92843 h 787949"/>
                <a:gd name="connsiteX355" fmla="*/ 161619 w 3899470"/>
                <a:gd name="connsiteY355" fmla="*/ 92843 h 787949"/>
                <a:gd name="connsiteX356" fmla="*/ 161777 w 3899470"/>
                <a:gd name="connsiteY356" fmla="*/ 92843 h 787949"/>
                <a:gd name="connsiteX357" fmla="*/ 161935 w 3899470"/>
                <a:gd name="connsiteY357" fmla="*/ 92843 h 787949"/>
                <a:gd name="connsiteX358" fmla="*/ 162409 w 3899470"/>
                <a:gd name="connsiteY358" fmla="*/ 93632 h 787949"/>
                <a:gd name="connsiteX359" fmla="*/ 162172 w 3899470"/>
                <a:gd name="connsiteY359" fmla="*/ 93632 h 787949"/>
                <a:gd name="connsiteX360" fmla="*/ 159644 w 3899470"/>
                <a:gd name="connsiteY360" fmla="*/ 95450 h 787949"/>
                <a:gd name="connsiteX361" fmla="*/ 159723 w 3899470"/>
                <a:gd name="connsiteY361" fmla="*/ 95450 h 787949"/>
                <a:gd name="connsiteX362" fmla="*/ 159011 w 3899470"/>
                <a:gd name="connsiteY362" fmla="*/ 96003 h 787949"/>
                <a:gd name="connsiteX363" fmla="*/ 159011 w 3899470"/>
                <a:gd name="connsiteY363" fmla="*/ 96872 h 787949"/>
                <a:gd name="connsiteX364" fmla="*/ 159485 w 3899470"/>
                <a:gd name="connsiteY364" fmla="*/ 97109 h 787949"/>
                <a:gd name="connsiteX365" fmla="*/ 159880 w 3899470"/>
                <a:gd name="connsiteY365" fmla="*/ 96951 h 787949"/>
                <a:gd name="connsiteX366" fmla="*/ 160275 w 3899470"/>
                <a:gd name="connsiteY366" fmla="*/ 96714 h 787949"/>
                <a:gd name="connsiteX367" fmla="*/ 160987 w 3899470"/>
                <a:gd name="connsiteY367" fmla="*/ 97109 h 787949"/>
                <a:gd name="connsiteX368" fmla="*/ 152532 w 3899470"/>
                <a:gd name="connsiteY368" fmla="*/ 105959 h 787949"/>
                <a:gd name="connsiteX369" fmla="*/ 152532 w 3899470"/>
                <a:gd name="connsiteY369" fmla="*/ 105959 h 787949"/>
                <a:gd name="connsiteX370" fmla="*/ 148897 w 3899470"/>
                <a:gd name="connsiteY370" fmla="*/ 108487 h 787949"/>
                <a:gd name="connsiteX371" fmla="*/ 141707 w 3899470"/>
                <a:gd name="connsiteY371" fmla="*/ 113623 h 787949"/>
                <a:gd name="connsiteX372" fmla="*/ 130092 w 3899470"/>
                <a:gd name="connsiteY372" fmla="*/ 120340 h 787949"/>
                <a:gd name="connsiteX373" fmla="*/ 124561 w 3899470"/>
                <a:gd name="connsiteY373" fmla="*/ 125001 h 787949"/>
                <a:gd name="connsiteX374" fmla="*/ 121163 w 3899470"/>
                <a:gd name="connsiteY374" fmla="*/ 130928 h 787949"/>
                <a:gd name="connsiteX375" fmla="*/ 142260 w 3899470"/>
                <a:gd name="connsiteY375" fmla="*/ 114493 h 787949"/>
                <a:gd name="connsiteX376" fmla="*/ 142260 w 3899470"/>
                <a:gd name="connsiteY376" fmla="*/ 114493 h 787949"/>
                <a:gd name="connsiteX377" fmla="*/ 149372 w 3899470"/>
                <a:gd name="connsiteY377" fmla="*/ 109357 h 787949"/>
                <a:gd name="connsiteX378" fmla="*/ 153243 w 3899470"/>
                <a:gd name="connsiteY378" fmla="*/ 106749 h 787949"/>
                <a:gd name="connsiteX379" fmla="*/ 153243 w 3899470"/>
                <a:gd name="connsiteY379" fmla="*/ 106907 h 787949"/>
                <a:gd name="connsiteX380" fmla="*/ 154902 w 3899470"/>
                <a:gd name="connsiteY380" fmla="*/ 106275 h 787949"/>
                <a:gd name="connsiteX381" fmla="*/ 148107 w 3899470"/>
                <a:gd name="connsiteY381" fmla="*/ 113307 h 787949"/>
                <a:gd name="connsiteX382" fmla="*/ 144947 w 3899470"/>
                <a:gd name="connsiteY382" fmla="*/ 115836 h 787949"/>
                <a:gd name="connsiteX383" fmla="*/ 144947 w 3899470"/>
                <a:gd name="connsiteY383" fmla="*/ 116863 h 787949"/>
                <a:gd name="connsiteX384" fmla="*/ 145500 w 3899470"/>
                <a:gd name="connsiteY384" fmla="*/ 117100 h 787949"/>
                <a:gd name="connsiteX385" fmla="*/ 145974 w 3899470"/>
                <a:gd name="connsiteY385" fmla="*/ 116942 h 787949"/>
                <a:gd name="connsiteX386" fmla="*/ 149055 w 3899470"/>
                <a:gd name="connsiteY386" fmla="*/ 114493 h 787949"/>
                <a:gd name="connsiteX387" fmla="*/ 156325 w 3899470"/>
                <a:gd name="connsiteY387" fmla="*/ 106828 h 787949"/>
                <a:gd name="connsiteX388" fmla="*/ 158379 w 3899470"/>
                <a:gd name="connsiteY388" fmla="*/ 103905 h 787949"/>
                <a:gd name="connsiteX389" fmla="*/ 162172 w 3899470"/>
                <a:gd name="connsiteY389" fmla="*/ 101771 h 787949"/>
                <a:gd name="connsiteX390" fmla="*/ 180266 w 3899470"/>
                <a:gd name="connsiteY390" fmla="*/ 91657 h 787949"/>
                <a:gd name="connsiteX391" fmla="*/ 180503 w 3899470"/>
                <a:gd name="connsiteY391" fmla="*/ 92052 h 787949"/>
                <a:gd name="connsiteX392" fmla="*/ 180503 w 3899470"/>
                <a:gd name="connsiteY392" fmla="*/ 92052 h 787949"/>
                <a:gd name="connsiteX393" fmla="*/ 180266 w 3899470"/>
                <a:gd name="connsiteY393" fmla="*/ 92052 h 787949"/>
                <a:gd name="connsiteX394" fmla="*/ 177738 w 3899470"/>
                <a:gd name="connsiteY394" fmla="*/ 93712 h 787949"/>
                <a:gd name="connsiteX395" fmla="*/ 177817 w 3899470"/>
                <a:gd name="connsiteY395" fmla="*/ 93712 h 787949"/>
                <a:gd name="connsiteX396" fmla="*/ 176632 w 3899470"/>
                <a:gd name="connsiteY396" fmla="*/ 94739 h 787949"/>
                <a:gd name="connsiteX397" fmla="*/ 176632 w 3899470"/>
                <a:gd name="connsiteY397" fmla="*/ 95608 h 787949"/>
                <a:gd name="connsiteX398" fmla="*/ 177106 w 3899470"/>
                <a:gd name="connsiteY398" fmla="*/ 95766 h 787949"/>
                <a:gd name="connsiteX399" fmla="*/ 177580 w 3899470"/>
                <a:gd name="connsiteY399" fmla="*/ 95608 h 787949"/>
                <a:gd name="connsiteX400" fmla="*/ 178133 w 3899470"/>
                <a:gd name="connsiteY400" fmla="*/ 95134 h 787949"/>
                <a:gd name="connsiteX401" fmla="*/ 170152 w 3899470"/>
                <a:gd name="connsiteY401" fmla="*/ 104220 h 787949"/>
                <a:gd name="connsiteX402" fmla="*/ 170152 w 3899470"/>
                <a:gd name="connsiteY402" fmla="*/ 104220 h 787949"/>
                <a:gd name="connsiteX403" fmla="*/ 165096 w 3899470"/>
                <a:gd name="connsiteY403" fmla="*/ 107855 h 787949"/>
                <a:gd name="connsiteX404" fmla="*/ 159723 w 3899470"/>
                <a:gd name="connsiteY404" fmla="*/ 111806 h 787949"/>
                <a:gd name="connsiteX405" fmla="*/ 147712 w 3899470"/>
                <a:gd name="connsiteY405" fmla="*/ 118601 h 787949"/>
                <a:gd name="connsiteX406" fmla="*/ 135623 w 3899470"/>
                <a:gd name="connsiteY406" fmla="*/ 129742 h 787949"/>
                <a:gd name="connsiteX407" fmla="*/ 135228 w 3899470"/>
                <a:gd name="connsiteY407" fmla="*/ 129979 h 787949"/>
                <a:gd name="connsiteX408" fmla="*/ 132542 w 3899470"/>
                <a:gd name="connsiteY408" fmla="*/ 128715 h 787949"/>
                <a:gd name="connsiteX409" fmla="*/ 130487 w 3899470"/>
                <a:gd name="connsiteY409" fmla="*/ 132034 h 787949"/>
                <a:gd name="connsiteX410" fmla="*/ 129855 w 3899470"/>
                <a:gd name="connsiteY410" fmla="*/ 132508 h 787949"/>
                <a:gd name="connsiteX411" fmla="*/ 129539 w 3899470"/>
                <a:gd name="connsiteY411" fmla="*/ 133535 h 787949"/>
                <a:gd name="connsiteX412" fmla="*/ 130171 w 3899470"/>
                <a:gd name="connsiteY412" fmla="*/ 133930 h 787949"/>
                <a:gd name="connsiteX413" fmla="*/ 130487 w 3899470"/>
                <a:gd name="connsiteY413" fmla="*/ 133930 h 787949"/>
                <a:gd name="connsiteX414" fmla="*/ 131593 w 3899470"/>
                <a:gd name="connsiteY414" fmla="*/ 133061 h 787949"/>
                <a:gd name="connsiteX415" fmla="*/ 131593 w 3899470"/>
                <a:gd name="connsiteY415" fmla="*/ 133061 h 787949"/>
                <a:gd name="connsiteX416" fmla="*/ 135781 w 3899470"/>
                <a:gd name="connsiteY416" fmla="*/ 131402 h 787949"/>
                <a:gd name="connsiteX417" fmla="*/ 135781 w 3899470"/>
                <a:gd name="connsiteY417" fmla="*/ 131402 h 787949"/>
                <a:gd name="connsiteX418" fmla="*/ 136492 w 3899470"/>
                <a:gd name="connsiteY418" fmla="*/ 131007 h 787949"/>
                <a:gd name="connsiteX419" fmla="*/ 136571 w 3899470"/>
                <a:gd name="connsiteY419" fmla="*/ 130849 h 787949"/>
                <a:gd name="connsiteX420" fmla="*/ 136571 w 3899470"/>
                <a:gd name="connsiteY420" fmla="*/ 130849 h 787949"/>
                <a:gd name="connsiteX421" fmla="*/ 143762 w 3899470"/>
                <a:gd name="connsiteY421" fmla="*/ 125001 h 787949"/>
                <a:gd name="connsiteX422" fmla="*/ 145421 w 3899470"/>
                <a:gd name="connsiteY422" fmla="*/ 124606 h 787949"/>
                <a:gd name="connsiteX423" fmla="*/ 150478 w 3899470"/>
                <a:gd name="connsiteY423" fmla="*/ 119945 h 787949"/>
                <a:gd name="connsiteX424" fmla="*/ 160197 w 3899470"/>
                <a:gd name="connsiteY424" fmla="*/ 112754 h 787949"/>
                <a:gd name="connsiteX425" fmla="*/ 160197 w 3899470"/>
                <a:gd name="connsiteY425" fmla="*/ 112754 h 787949"/>
                <a:gd name="connsiteX426" fmla="*/ 165570 w 3899470"/>
                <a:gd name="connsiteY426" fmla="*/ 108803 h 787949"/>
                <a:gd name="connsiteX427" fmla="*/ 170785 w 3899470"/>
                <a:gd name="connsiteY427" fmla="*/ 105011 h 787949"/>
                <a:gd name="connsiteX428" fmla="*/ 170785 w 3899470"/>
                <a:gd name="connsiteY428" fmla="*/ 105169 h 787949"/>
                <a:gd name="connsiteX429" fmla="*/ 185165 w 3899470"/>
                <a:gd name="connsiteY429" fmla="*/ 95845 h 787949"/>
                <a:gd name="connsiteX430" fmla="*/ 199941 w 3899470"/>
                <a:gd name="connsiteY430" fmla="*/ 86995 h 787949"/>
                <a:gd name="connsiteX431" fmla="*/ 198282 w 3899470"/>
                <a:gd name="connsiteY431" fmla="*/ 83598 h 787949"/>
                <a:gd name="connsiteX432" fmla="*/ 187299 w 3899470"/>
                <a:gd name="connsiteY432" fmla="*/ 90788 h 787949"/>
                <a:gd name="connsiteX433" fmla="*/ 183585 w 3899470"/>
                <a:gd name="connsiteY433" fmla="*/ 90393 h 787949"/>
                <a:gd name="connsiteX434" fmla="*/ 183585 w 3899470"/>
                <a:gd name="connsiteY434" fmla="*/ 90235 h 787949"/>
                <a:gd name="connsiteX435" fmla="*/ 183427 w 3899470"/>
                <a:gd name="connsiteY435" fmla="*/ 89524 h 787949"/>
                <a:gd name="connsiteX436" fmla="*/ 183585 w 3899470"/>
                <a:gd name="connsiteY436" fmla="*/ 89524 h 787949"/>
                <a:gd name="connsiteX437" fmla="*/ 200889 w 3899470"/>
                <a:gd name="connsiteY437" fmla="*/ 80279 h 787949"/>
                <a:gd name="connsiteX438" fmla="*/ 201758 w 3899470"/>
                <a:gd name="connsiteY438" fmla="*/ 79884 h 787949"/>
                <a:gd name="connsiteX439" fmla="*/ 202944 w 3899470"/>
                <a:gd name="connsiteY439" fmla="*/ 79410 h 787949"/>
                <a:gd name="connsiteX440" fmla="*/ 212267 w 3899470"/>
                <a:gd name="connsiteY440" fmla="*/ 76091 h 787949"/>
                <a:gd name="connsiteX441" fmla="*/ 214085 w 3899470"/>
                <a:gd name="connsiteY441" fmla="*/ 76802 h 787949"/>
                <a:gd name="connsiteX442" fmla="*/ 216929 w 3899470"/>
                <a:gd name="connsiteY442" fmla="*/ 75854 h 787949"/>
                <a:gd name="connsiteX443" fmla="*/ 218747 w 3899470"/>
                <a:gd name="connsiteY443" fmla="*/ 75143 h 787949"/>
                <a:gd name="connsiteX444" fmla="*/ 218747 w 3899470"/>
                <a:gd name="connsiteY444" fmla="*/ 75143 h 787949"/>
                <a:gd name="connsiteX445" fmla="*/ 222539 w 3899470"/>
                <a:gd name="connsiteY445" fmla="*/ 73484 h 787949"/>
                <a:gd name="connsiteX446" fmla="*/ 222539 w 3899470"/>
                <a:gd name="connsiteY446" fmla="*/ 73484 h 787949"/>
                <a:gd name="connsiteX447" fmla="*/ 233522 w 3899470"/>
                <a:gd name="connsiteY447" fmla="*/ 69849 h 787949"/>
                <a:gd name="connsiteX448" fmla="*/ 233917 w 3899470"/>
                <a:gd name="connsiteY448" fmla="*/ 69059 h 787949"/>
                <a:gd name="connsiteX449" fmla="*/ 233127 w 3899470"/>
                <a:gd name="connsiteY449" fmla="*/ 68664 h 787949"/>
                <a:gd name="connsiteX450" fmla="*/ 222144 w 3899470"/>
                <a:gd name="connsiteY450" fmla="*/ 72299 h 787949"/>
                <a:gd name="connsiteX451" fmla="*/ 222144 w 3899470"/>
                <a:gd name="connsiteY451" fmla="*/ 72299 h 787949"/>
                <a:gd name="connsiteX452" fmla="*/ 221749 w 3899470"/>
                <a:gd name="connsiteY452" fmla="*/ 71745 h 787949"/>
                <a:gd name="connsiteX453" fmla="*/ 222539 w 3899470"/>
                <a:gd name="connsiteY453" fmla="*/ 70560 h 787949"/>
                <a:gd name="connsiteX454" fmla="*/ 223883 w 3899470"/>
                <a:gd name="connsiteY454" fmla="*/ 70086 h 787949"/>
                <a:gd name="connsiteX455" fmla="*/ 237710 w 3899470"/>
                <a:gd name="connsiteY455" fmla="*/ 67163 h 787949"/>
                <a:gd name="connsiteX456" fmla="*/ 237868 w 3899470"/>
                <a:gd name="connsiteY456" fmla="*/ 67163 h 787949"/>
                <a:gd name="connsiteX457" fmla="*/ 236209 w 3899470"/>
                <a:gd name="connsiteY457" fmla="*/ 67953 h 787949"/>
                <a:gd name="connsiteX458" fmla="*/ 235972 w 3899470"/>
                <a:gd name="connsiteY458" fmla="*/ 68269 h 787949"/>
                <a:gd name="connsiteX459" fmla="*/ 236209 w 3899470"/>
                <a:gd name="connsiteY459" fmla="*/ 68506 h 787949"/>
                <a:gd name="connsiteX460" fmla="*/ 236209 w 3899470"/>
                <a:gd name="connsiteY460" fmla="*/ 68506 h 787949"/>
                <a:gd name="connsiteX461" fmla="*/ 238105 w 3899470"/>
                <a:gd name="connsiteY461" fmla="*/ 67637 h 787949"/>
                <a:gd name="connsiteX462" fmla="*/ 246086 w 3899470"/>
                <a:gd name="connsiteY462" fmla="*/ 66767 h 787949"/>
                <a:gd name="connsiteX463" fmla="*/ 245691 w 3899470"/>
                <a:gd name="connsiteY463" fmla="*/ 64239 h 787949"/>
                <a:gd name="connsiteX464" fmla="*/ 250748 w 3899470"/>
                <a:gd name="connsiteY464" fmla="*/ 65108 h 787949"/>
                <a:gd name="connsiteX465" fmla="*/ 256279 w 3899470"/>
                <a:gd name="connsiteY465" fmla="*/ 62580 h 787949"/>
                <a:gd name="connsiteX466" fmla="*/ 259360 w 3899470"/>
                <a:gd name="connsiteY466" fmla="*/ 62027 h 787949"/>
                <a:gd name="connsiteX467" fmla="*/ 264418 w 3899470"/>
                <a:gd name="connsiteY467" fmla="*/ 62027 h 787949"/>
                <a:gd name="connsiteX468" fmla="*/ 268526 w 3899470"/>
                <a:gd name="connsiteY468" fmla="*/ 61078 h 787949"/>
                <a:gd name="connsiteX469" fmla="*/ 272635 w 3899470"/>
                <a:gd name="connsiteY469" fmla="*/ 60130 h 787949"/>
                <a:gd name="connsiteX470" fmla="*/ 274768 w 3899470"/>
                <a:gd name="connsiteY470" fmla="*/ 61315 h 787949"/>
                <a:gd name="connsiteX471" fmla="*/ 276902 w 3899470"/>
                <a:gd name="connsiteY471" fmla="*/ 61315 h 787949"/>
                <a:gd name="connsiteX472" fmla="*/ 282196 w 3899470"/>
                <a:gd name="connsiteY472" fmla="*/ 61315 h 787949"/>
                <a:gd name="connsiteX473" fmla="*/ 287095 w 3899470"/>
                <a:gd name="connsiteY473" fmla="*/ 61315 h 787949"/>
                <a:gd name="connsiteX474" fmla="*/ 291361 w 3899470"/>
                <a:gd name="connsiteY474" fmla="*/ 62501 h 787949"/>
                <a:gd name="connsiteX475" fmla="*/ 299579 w 3899470"/>
                <a:gd name="connsiteY475" fmla="*/ 62106 h 787949"/>
                <a:gd name="connsiteX476" fmla="*/ 303293 w 3899470"/>
                <a:gd name="connsiteY476" fmla="*/ 62659 h 787949"/>
                <a:gd name="connsiteX477" fmla="*/ 302107 w 3899470"/>
                <a:gd name="connsiteY477" fmla="*/ 64792 h 787949"/>
                <a:gd name="connsiteX478" fmla="*/ 304241 w 3899470"/>
                <a:gd name="connsiteY478" fmla="*/ 65740 h 787949"/>
                <a:gd name="connsiteX479" fmla="*/ 306216 w 3899470"/>
                <a:gd name="connsiteY479" fmla="*/ 66135 h 787949"/>
                <a:gd name="connsiteX480" fmla="*/ 299026 w 3899470"/>
                <a:gd name="connsiteY480" fmla="*/ 67242 h 787949"/>
                <a:gd name="connsiteX481" fmla="*/ 296102 w 3899470"/>
                <a:gd name="connsiteY481" fmla="*/ 65503 h 787949"/>
                <a:gd name="connsiteX482" fmla="*/ 296576 w 3899470"/>
                <a:gd name="connsiteY482" fmla="*/ 65108 h 787949"/>
                <a:gd name="connsiteX483" fmla="*/ 296576 w 3899470"/>
                <a:gd name="connsiteY483" fmla="*/ 64555 h 787949"/>
                <a:gd name="connsiteX484" fmla="*/ 296023 w 3899470"/>
                <a:gd name="connsiteY484" fmla="*/ 64555 h 787949"/>
                <a:gd name="connsiteX485" fmla="*/ 295865 w 3899470"/>
                <a:gd name="connsiteY485" fmla="*/ 64713 h 787949"/>
                <a:gd name="connsiteX486" fmla="*/ 295707 w 3899470"/>
                <a:gd name="connsiteY486" fmla="*/ 64713 h 787949"/>
                <a:gd name="connsiteX487" fmla="*/ 294838 w 3899470"/>
                <a:gd name="connsiteY487" fmla="*/ 64160 h 787949"/>
                <a:gd name="connsiteX488" fmla="*/ 294601 w 3899470"/>
                <a:gd name="connsiteY488" fmla="*/ 64160 h 787949"/>
                <a:gd name="connsiteX489" fmla="*/ 294522 w 3899470"/>
                <a:gd name="connsiteY489" fmla="*/ 63844 h 787949"/>
                <a:gd name="connsiteX490" fmla="*/ 294048 w 3899470"/>
                <a:gd name="connsiteY490" fmla="*/ 63607 h 787949"/>
                <a:gd name="connsiteX491" fmla="*/ 293811 w 3899470"/>
                <a:gd name="connsiteY491" fmla="*/ 64081 h 787949"/>
                <a:gd name="connsiteX492" fmla="*/ 293811 w 3899470"/>
                <a:gd name="connsiteY492" fmla="*/ 64397 h 787949"/>
                <a:gd name="connsiteX493" fmla="*/ 293969 w 3899470"/>
                <a:gd name="connsiteY493" fmla="*/ 64555 h 787949"/>
                <a:gd name="connsiteX494" fmla="*/ 293969 w 3899470"/>
                <a:gd name="connsiteY494" fmla="*/ 64555 h 787949"/>
                <a:gd name="connsiteX495" fmla="*/ 293574 w 3899470"/>
                <a:gd name="connsiteY495" fmla="*/ 64160 h 787949"/>
                <a:gd name="connsiteX496" fmla="*/ 291046 w 3899470"/>
                <a:gd name="connsiteY496" fmla="*/ 65424 h 787949"/>
                <a:gd name="connsiteX497" fmla="*/ 278403 w 3899470"/>
                <a:gd name="connsiteY497" fmla="*/ 64634 h 787949"/>
                <a:gd name="connsiteX498" fmla="*/ 270344 w 3899470"/>
                <a:gd name="connsiteY498" fmla="*/ 63370 h 787949"/>
                <a:gd name="connsiteX499" fmla="*/ 257227 w 3899470"/>
                <a:gd name="connsiteY499" fmla="*/ 64634 h 787949"/>
                <a:gd name="connsiteX500" fmla="*/ 256358 w 3899470"/>
                <a:gd name="connsiteY500" fmla="*/ 62501 h 787949"/>
                <a:gd name="connsiteX501" fmla="*/ 256121 w 3899470"/>
                <a:gd name="connsiteY501" fmla="*/ 67795 h 787949"/>
                <a:gd name="connsiteX502" fmla="*/ 266235 w 3899470"/>
                <a:gd name="connsiteY502" fmla="*/ 68348 h 787949"/>
                <a:gd name="connsiteX503" fmla="*/ 294917 w 3899470"/>
                <a:gd name="connsiteY503" fmla="*/ 67004 h 787949"/>
                <a:gd name="connsiteX504" fmla="*/ 298947 w 3899470"/>
                <a:gd name="connsiteY504" fmla="*/ 67163 h 787949"/>
                <a:gd name="connsiteX505" fmla="*/ 277929 w 3899470"/>
                <a:gd name="connsiteY505" fmla="*/ 69612 h 787949"/>
                <a:gd name="connsiteX506" fmla="*/ 266156 w 3899470"/>
                <a:gd name="connsiteY506" fmla="*/ 71192 h 787949"/>
                <a:gd name="connsiteX507" fmla="*/ 260783 w 3899470"/>
                <a:gd name="connsiteY507" fmla="*/ 72457 h 787949"/>
                <a:gd name="connsiteX508" fmla="*/ 253829 w 3899470"/>
                <a:gd name="connsiteY508" fmla="*/ 74195 h 787949"/>
                <a:gd name="connsiteX509" fmla="*/ 253592 w 3899470"/>
                <a:gd name="connsiteY509" fmla="*/ 74353 h 787949"/>
                <a:gd name="connsiteX510" fmla="*/ 253513 w 3899470"/>
                <a:gd name="connsiteY510" fmla="*/ 74353 h 787949"/>
                <a:gd name="connsiteX511" fmla="*/ 248851 w 3899470"/>
                <a:gd name="connsiteY511" fmla="*/ 75459 h 787949"/>
                <a:gd name="connsiteX512" fmla="*/ 250511 w 3899470"/>
                <a:gd name="connsiteY512" fmla="*/ 77118 h 787949"/>
                <a:gd name="connsiteX513" fmla="*/ 243320 w 3899470"/>
                <a:gd name="connsiteY513" fmla="*/ 78383 h 787949"/>
                <a:gd name="connsiteX514" fmla="*/ 243320 w 3899470"/>
                <a:gd name="connsiteY514" fmla="*/ 77988 h 787949"/>
                <a:gd name="connsiteX515" fmla="*/ 243320 w 3899470"/>
                <a:gd name="connsiteY515" fmla="*/ 77988 h 787949"/>
                <a:gd name="connsiteX516" fmla="*/ 244901 w 3899470"/>
                <a:gd name="connsiteY516" fmla="*/ 77040 h 787949"/>
                <a:gd name="connsiteX517" fmla="*/ 244742 w 3899470"/>
                <a:gd name="connsiteY517" fmla="*/ 76249 h 787949"/>
                <a:gd name="connsiteX518" fmla="*/ 243952 w 3899470"/>
                <a:gd name="connsiteY518" fmla="*/ 76407 h 787949"/>
                <a:gd name="connsiteX519" fmla="*/ 242925 w 3899470"/>
                <a:gd name="connsiteY519" fmla="*/ 76881 h 787949"/>
                <a:gd name="connsiteX520" fmla="*/ 242925 w 3899470"/>
                <a:gd name="connsiteY520" fmla="*/ 76881 h 787949"/>
                <a:gd name="connsiteX521" fmla="*/ 232812 w 3899470"/>
                <a:gd name="connsiteY521" fmla="*/ 80595 h 787949"/>
                <a:gd name="connsiteX522" fmla="*/ 234945 w 3899470"/>
                <a:gd name="connsiteY522" fmla="*/ 81859 h 787949"/>
                <a:gd name="connsiteX523" fmla="*/ 226490 w 3899470"/>
                <a:gd name="connsiteY523" fmla="*/ 86442 h 787949"/>
                <a:gd name="connsiteX524" fmla="*/ 220959 w 3899470"/>
                <a:gd name="connsiteY524" fmla="*/ 87311 h 787949"/>
                <a:gd name="connsiteX525" fmla="*/ 183348 w 3899470"/>
                <a:gd name="connsiteY525" fmla="*/ 105880 h 787949"/>
                <a:gd name="connsiteX526" fmla="*/ 178686 w 3899470"/>
                <a:gd name="connsiteY526" fmla="*/ 106275 h 787949"/>
                <a:gd name="connsiteX527" fmla="*/ 178054 w 3899470"/>
                <a:gd name="connsiteY527" fmla="*/ 108329 h 787949"/>
                <a:gd name="connsiteX528" fmla="*/ 178054 w 3899470"/>
                <a:gd name="connsiteY528" fmla="*/ 108171 h 787949"/>
                <a:gd name="connsiteX529" fmla="*/ 177659 w 3899470"/>
                <a:gd name="connsiteY529" fmla="*/ 107460 h 787949"/>
                <a:gd name="connsiteX530" fmla="*/ 177580 w 3899470"/>
                <a:gd name="connsiteY530" fmla="*/ 107460 h 787949"/>
                <a:gd name="connsiteX531" fmla="*/ 177501 w 3899470"/>
                <a:gd name="connsiteY531" fmla="*/ 107460 h 787949"/>
                <a:gd name="connsiteX532" fmla="*/ 175842 w 3899470"/>
                <a:gd name="connsiteY532" fmla="*/ 108092 h 787949"/>
                <a:gd name="connsiteX533" fmla="*/ 175842 w 3899470"/>
                <a:gd name="connsiteY533" fmla="*/ 108092 h 787949"/>
                <a:gd name="connsiteX534" fmla="*/ 161066 w 3899470"/>
                <a:gd name="connsiteY534" fmla="*/ 118127 h 787949"/>
                <a:gd name="connsiteX535" fmla="*/ 157273 w 3899470"/>
                <a:gd name="connsiteY535" fmla="*/ 121051 h 787949"/>
                <a:gd name="connsiteX536" fmla="*/ 145895 w 3899470"/>
                <a:gd name="connsiteY536" fmla="*/ 129900 h 787949"/>
                <a:gd name="connsiteX537" fmla="*/ 137835 w 3899470"/>
                <a:gd name="connsiteY537" fmla="*/ 135431 h 787949"/>
                <a:gd name="connsiteX538" fmla="*/ 109153 w 3899470"/>
                <a:gd name="connsiteY538" fmla="*/ 161269 h 787949"/>
                <a:gd name="connsiteX539" fmla="*/ 104491 w 3899470"/>
                <a:gd name="connsiteY539" fmla="*/ 167116 h 787949"/>
                <a:gd name="connsiteX540" fmla="*/ 102832 w 3899470"/>
                <a:gd name="connsiteY540" fmla="*/ 170909 h 787949"/>
                <a:gd name="connsiteX541" fmla="*/ 102516 w 3899470"/>
                <a:gd name="connsiteY541" fmla="*/ 170909 h 787949"/>
                <a:gd name="connsiteX542" fmla="*/ 102911 w 3899470"/>
                <a:gd name="connsiteY542" fmla="*/ 169961 h 787949"/>
                <a:gd name="connsiteX543" fmla="*/ 102674 w 3899470"/>
                <a:gd name="connsiteY543" fmla="*/ 169566 h 787949"/>
                <a:gd name="connsiteX544" fmla="*/ 102279 w 3899470"/>
                <a:gd name="connsiteY544" fmla="*/ 169803 h 787949"/>
                <a:gd name="connsiteX545" fmla="*/ 102121 w 3899470"/>
                <a:gd name="connsiteY545" fmla="*/ 170119 h 787949"/>
                <a:gd name="connsiteX546" fmla="*/ 101488 w 3899470"/>
                <a:gd name="connsiteY546" fmla="*/ 170119 h 787949"/>
                <a:gd name="connsiteX547" fmla="*/ 93429 w 3899470"/>
                <a:gd name="connsiteY547" fmla="*/ 178969 h 787949"/>
                <a:gd name="connsiteX548" fmla="*/ 93429 w 3899470"/>
                <a:gd name="connsiteY548" fmla="*/ 181102 h 787949"/>
                <a:gd name="connsiteX549" fmla="*/ 91770 w 3899470"/>
                <a:gd name="connsiteY549" fmla="*/ 181102 h 787949"/>
                <a:gd name="connsiteX550" fmla="*/ 86713 w 3899470"/>
                <a:gd name="connsiteY550" fmla="*/ 187028 h 787949"/>
                <a:gd name="connsiteX551" fmla="*/ 85844 w 3899470"/>
                <a:gd name="connsiteY551" fmla="*/ 190031 h 787949"/>
                <a:gd name="connsiteX552" fmla="*/ 78653 w 3899470"/>
                <a:gd name="connsiteY552" fmla="*/ 195009 h 787949"/>
                <a:gd name="connsiteX553" fmla="*/ 78258 w 3899470"/>
                <a:gd name="connsiteY553" fmla="*/ 198011 h 787949"/>
                <a:gd name="connsiteX554" fmla="*/ 37328 w 3899470"/>
                <a:gd name="connsiteY554" fmla="*/ 253322 h 787949"/>
                <a:gd name="connsiteX555" fmla="*/ 25476 w 3899470"/>
                <a:gd name="connsiteY555" fmla="*/ 273945 h 787949"/>
                <a:gd name="connsiteX556" fmla="*/ 25555 w 3899470"/>
                <a:gd name="connsiteY556" fmla="*/ 273945 h 787949"/>
                <a:gd name="connsiteX557" fmla="*/ 20894 w 3899470"/>
                <a:gd name="connsiteY557" fmla="*/ 282004 h 787949"/>
                <a:gd name="connsiteX558" fmla="*/ 16073 w 3899470"/>
                <a:gd name="connsiteY558" fmla="*/ 290459 h 787949"/>
                <a:gd name="connsiteX559" fmla="*/ 16152 w 3899470"/>
                <a:gd name="connsiteY559" fmla="*/ 291012 h 787949"/>
                <a:gd name="connsiteX560" fmla="*/ 16390 w 3899470"/>
                <a:gd name="connsiteY560" fmla="*/ 291012 h 787949"/>
                <a:gd name="connsiteX561" fmla="*/ 16705 w 3899470"/>
                <a:gd name="connsiteY561" fmla="*/ 290854 h 787949"/>
                <a:gd name="connsiteX562" fmla="*/ 21604 w 3899470"/>
                <a:gd name="connsiteY562" fmla="*/ 282399 h 787949"/>
                <a:gd name="connsiteX563" fmla="*/ 26266 w 3899470"/>
                <a:gd name="connsiteY563" fmla="*/ 274261 h 787949"/>
                <a:gd name="connsiteX564" fmla="*/ 26266 w 3899470"/>
                <a:gd name="connsiteY564" fmla="*/ 274419 h 787949"/>
                <a:gd name="connsiteX565" fmla="*/ 38593 w 3899470"/>
                <a:gd name="connsiteY565" fmla="*/ 254981 h 787949"/>
                <a:gd name="connsiteX566" fmla="*/ 44914 w 3899470"/>
                <a:gd name="connsiteY566" fmla="*/ 246922 h 787949"/>
                <a:gd name="connsiteX567" fmla="*/ 52420 w 3899470"/>
                <a:gd name="connsiteY567" fmla="*/ 240600 h 787949"/>
                <a:gd name="connsiteX568" fmla="*/ 52420 w 3899470"/>
                <a:gd name="connsiteY568" fmla="*/ 240600 h 787949"/>
                <a:gd name="connsiteX569" fmla="*/ 48628 w 3899470"/>
                <a:gd name="connsiteY569" fmla="*/ 243524 h 787949"/>
                <a:gd name="connsiteX570" fmla="*/ 48628 w 3899470"/>
                <a:gd name="connsiteY570" fmla="*/ 246922 h 787949"/>
                <a:gd name="connsiteX571" fmla="*/ 31324 w 3899470"/>
                <a:gd name="connsiteY571" fmla="*/ 274814 h 787949"/>
                <a:gd name="connsiteX572" fmla="*/ 32588 w 3899470"/>
                <a:gd name="connsiteY572" fmla="*/ 275209 h 787949"/>
                <a:gd name="connsiteX573" fmla="*/ 24133 w 3899470"/>
                <a:gd name="connsiteY573" fmla="*/ 286587 h 787949"/>
                <a:gd name="connsiteX574" fmla="*/ 21604 w 3899470"/>
                <a:gd name="connsiteY574" fmla="*/ 292908 h 787949"/>
                <a:gd name="connsiteX575" fmla="*/ 21604 w 3899470"/>
                <a:gd name="connsiteY575" fmla="*/ 295437 h 787949"/>
                <a:gd name="connsiteX576" fmla="*/ 21763 w 3899470"/>
                <a:gd name="connsiteY576" fmla="*/ 295437 h 787949"/>
                <a:gd name="connsiteX577" fmla="*/ 21130 w 3899470"/>
                <a:gd name="connsiteY577" fmla="*/ 297254 h 787949"/>
                <a:gd name="connsiteX578" fmla="*/ 19471 w 3899470"/>
                <a:gd name="connsiteY578" fmla="*/ 300494 h 787949"/>
                <a:gd name="connsiteX579" fmla="*/ 19629 w 3899470"/>
                <a:gd name="connsiteY579" fmla="*/ 300494 h 787949"/>
                <a:gd name="connsiteX580" fmla="*/ 15599 w 3899470"/>
                <a:gd name="connsiteY580" fmla="*/ 307763 h 787949"/>
                <a:gd name="connsiteX581" fmla="*/ 15757 w 3899470"/>
                <a:gd name="connsiteY581" fmla="*/ 308237 h 787949"/>
                <a:gd name="connsiteX582" fmla="*/ 15916 w 3899470"/>
                <a:gd name="connsiteY582" fmla="*/ 308237 h 787949"/>
                <a:gd name="connsiteX583" fmla="*/ 16231 w 3899470"/>
                <a:gd name="connsiteY583" fmla="*/ 308000 h 787949"/>
                <a:gd name="connsiteX584" fmla="*/ 20024 w 3899470"/>
                <a:gd name="connsiteY584" fmla="*/ 301047 h 787949"/>
                <a:gd name="connsiteX585" fmla="*/ 18681 w 3899470"/>
                <a:gd name="connsiteY585" fmla="*/ 308474 h 787949"/>
                <a:gd name="connsiteX586" fmla="*/ 18681 w 3899470"/>
                <a:gd name="connsiteY586" fmla="*/ 308474 h 787949"/>
                <a:gd name="connsiteX587" fmla="*/ 18602 w 3899470"/>
                <a:gd name="connsiteY587" fmla="*/ 309106 h 787949"/>
                <a:gd name="connsiteX588" fmla="*/ 18602 w 3899470"/>
                <a:gd name="connsiteY588" fmla="*/ 309422 h 787949"/>
                <a:gd name="connsiteX589" fmla="*/ 18997 w 3899470"/>
                <a:gd name="connsiteY589" fmla="*/ 310054 h 787949"/>
                <a:gd name="connsiteX590" fmla="*/ 19076 w 3899470"/>
                <a:gd name="connsiteY590" fmla="*/ 310054 h 787949"/>
                <a:gd name="connsiteX591" fmla="*/ 19629 w 3899470"/>
                <a:gd name="connsiteY591" fmla="*/ 309580 h 787949"/>
                <a:gd name="connsiteX592" fmla="*/ 19629 w 3899470"/>
                <a:gd name="connsiteY592" fmla="*/ 309264 h 787949"/>
                <a:gd name="connsiteX593" fmla="*/ 19866 w 3899470"/>
                <a:gd name="connsiteY593" fmla="*/ 308395 h 787949"/>
                <a:gd name="connsiteX594" fmla="*/ 19945 w 3899470"/>
                <a:gd name="connsiteY594" fmla="*/ 308395 h 787949"/>
                <a:gd name="connsiteX595" fmla="*/ 23343 w 3899470"/>
                <a:gd name="connsiteY595" fmla="*/ 302943 h 787949"/>
                <a:gd name="connsiteX596" fmla="*/ 24607 w 3899470"/>
                <a:gd name="connsiteY596" fmla="*/ 302943 h 787949"/>
                <a:gd name="connsiteX597" fmla="*/ 30928 w 3899470"/>
                <a:gd name="connsiteY597" fmla="*/ 292355 h 787949"/>
                <a:gd name="connsiteX598" fmla="*/ 37724 w 3899470"/>
                <a:gd name="connsiteY598" fmla="*/ 281767 h 787949"/>
                <a:gd name="connsiteX599" fmla="*/ 37724 w 3899470"/>
                <a:gd name="connsiteY599" fmla="*/ 282083 h 787949"/>
                <a:gd name="connsiteX600" fmla="*/ 34247 w 3899470"/>
                <a:gd name="connsiteY600" fmla="*/ 288562 h 787949"/>
                <a:gd name="connsiteX601" fmla="*/ 34326 w 3899470"/>
                <a:gd name="connsiteY601" fmla="*/ 289036 h 787949"/>
                <a:gd name="connsiteX602" fmla="*/ 34563 w 3899470"/>
                <a:gd name="connsiteY602" fmla="*/ 289036 h 787949"/>
                <a:gd name="connsiteX603" fmla="*/ 34879 w 3899470"/>
                <a:gd name="connsiteY603" fmla="*/ 288878 h 787949"/>
                <a:gd name="connsiteX604" fmla="*/ 38514 w 3899470"/>
                <a:gd name="connsiteY604" fmla="*/ 282083 h 787949"/>
                <a:gd name="connsiteX605" fmla="*/ 38593 w 3899470"/>
                <a:gd name="connsiteY605" fmla="*/ 282083 h 787949"/>
                <a:gd name="connsiteX606" fmla="*/ 55028 w 3899470"/>
                <a:gd name="connsiteY606" fmla="*/ 256798 h 787949"/>
                <a:gd name="connsiteX607" fmla="*/ 67275 w 3899470"/>
                <a:gd name="connsiteY607" fmla="*/ 242892 h 787949"/>
                <a:gd name="connsiteX608" fmla="*/ 58821 w 3899470"/>
                <a:gd name="connsiteY608" fmla="*/ 255534 h 787949"/>
                <a:gd name="connsiteX609" fmla="*/ 49497 w 3899470"/>
                <a:gd name="connsiteY609" fmla="*/ 272443 h 787949"/>
                <a:gd name="connsiteX610" fmla="*/ 50761 w 3899470"/>
                <a:gd name="connsiteY610" fmla="*/ 273313 h 787949"/>
                <a:gd name="connsiteX611" fmla="*/ 44440 w 3899470"/>
                <a:gd name="connsiteY611" fmla="*/ 284216 h 787949"/>
                <a:gd name="connsiteX612" fmla="*/ 42306 w 3899470"/>
                <a:gd name="connsiteY612" fmla="*/ 284612 h 787949"/>
                <a:gd name="connsiteX613" fmla="*/ 39778 w 3899470"/>
                <a:gd name="connsiteY613" fmla="*/ 293066 h 787949"/>
                <a:gd name="connsiteX614" fmla="*/ 39936 w 3899470"/>
                <a:gd name="connsiteY614" fmla="*/ 293066 h 787949"/>
                <a:gd name="connsiteX615" fmla="*/ 39541 w 3899470"/>
                <a:gd name="connsiteY615" fmla="*/ 293935 h 787949"/>
                <a:gd name="connsiteX616" fmla="*/ 38988 w 3899470"/>
                <a:gd name="connsiteY616" fmla="*/ 295279 h 787949"/>
                <a:gd name="connsiteX617" fmla="*/ 38988 w 3899470"/>
                <a:gd name="connsiteY617" fmla="*/ 295279 h 787949"/>
                <a:gd name="connsiteX618" fmla="*/ 37328 w 3899470"/>
                <a:gd name="connsiteY618" fmla="*/ 298676 h 787949"/>
                <a:gd name="connsiteX619" fmla="*/ 37328 w 3899470"/>
                <a:gd name="connsiteY619" fmla="*/ 298676 h 787949"/>
                <a:gd name="connsiteX620" fmla="*/ 35748 w 3899470"/>
                <a:gd name="connsiteY620" fmla="*/ 301679 h 787949"/>
                <a:gd name="connsiteX621" fmla="*/ 33773 w 3899470"/>
                <a:gd name="connsiteY621" fmla="*/ 305945 h 787949"/>
                <a:gd name="connsiteX622" fmla="*/ 34010 w 3899470"/>
                <a:gd name="connsiteY622" fmla="*/ 306341 h 787949"/>
                <a:gd name="connsiteX623" fmla="*/ 34089 w 3899470"/>
                <a:gd name="connsiteY623" fmla="*/ 306341 h 787949"/>
                <a:gd name="connsiteX624" fmla="*/ 34405 w 3899470"/>
                <a:gd name="connsiteY624" fmla="*/ 306104 h 787949"/>
                <a:gd name="connsiteX625" fmla="*/ 36301 w 3899470"/>
                <a:gd name="connsiteY625" fmla="*/ 301995 h 787949"/>
                <a:gd name="connsiteX626" fmla="*/ 37802 w 3899470"/>
                <a:gd name="connsiteY626" fmla="*/ 299071 h 787949"/>
                <a:gd name="connsiteX627" fmla="*/ 38514 w 3899470"/>
                <a:gd name="connsiteY627" fmla="*/ 299071 h 787949"/>
                <a:gd name="connsiteX628" fmla="*/ 36854 w 3899470"/>
                <a:gd name="connsiteY628" fmla="*/ 308316 h 787949"/>
                <a:gd name="connsiteX629" fmla="*/ 41121 w 3899470"/>
                <a:gd name="connsiteY629" fmla="*/ 301600 h 787949"/>
                <a:gd name="connsiteX630" fmla="*/ 43254 w 3899470"/>
                <a:gd name="connsiteY630" fmla="*/ 301205 h 787949"/>
                <a:gd name="connsiteX631" fmla="*/ 55897 w 3899470"/>
                <a:gd name="connsiteY631" fmla="*/ 279160 h 787949"/>
                <a:gd name="connsiteX632" fmla="*/ 66485 w 3899470"/>
                <a:gd name="connsiteY632" fmla="*/ 263594 h 787949"/>
                <a:gd name="connsiteX633" fmla="*/ 91375 w 3899470"/>
                <a:gd name="connsiteY633" fmla="*/ 233568 h 787949"/>
                <a:gd name="connsiteX634" fmla="*/ 92639 w 3899470"/>
                <a:gd name="connsiteY634" fmla="*/ 230170 h 787949"/>
                <a:gd name="connsiteX635" fmla="*/ 110338 w 3899470"/>
                <a:gd name="connsiteY635" fmla="*/ 208599 h 787949"/>
                <a:gd name="connsiteX636" fmla="*/ 116660 w 3899470"/>
                <a:gd name="connsiteY636" fmla="*/ 201488 h 787949"/>
                <a:gd name="connsiteX637" fmla="*/ 120847 w 3899470"/>
                <a:gd name="connsiteY637" fmla="*/ 199354 h 787949"/>
                <a:gd name="connsiteX638" fmla="*/ 141549 w 3899470"/>
                <a:gd name="connsiteY638" fmla="*/ 180391 h 787949"/>
                <a:gd name="connsiteX639" fmla="*/ 184217 w 3899470"/>
                <a:gd name="connsiteY639" fmla="*/ 144913 h 787949"/>
                <a:gd name="connsiteX640" fmla="*/ 220090 w 3899470"/>
                <a:gd name="connsiteY640" fmla="*/ 122552 h 787949"/>
                <a:gd name="connsiteX641" fmla="*/ 233602 w 3899470"/>
                <a:gd name="connsiteY641" fmla="*/ 116231 h 787949"/>
                <a:gd name="connsiteX642" fmla="*/ 239054 w 3899470"/>
                <a:gd name="connsiteY642" fmla="*/ 115836 h 787949"/>
                <a:gd name="connsiteX643" fmla="*/ 253434 w 3899470"/>
                <a:gd name="connsiteY643" fmla="*/ 109910 h 787949"/>
                <a:gd name="connsiteX644" fmla="*/ 264812 w 3899470"/>
                <a:gd name="connsiteY644" fmla="*/ 105722 h 787949"/>
                <a:gd name="connsiteX645" fmla="*/ 271608 w 3899470"/>
                <a:gd name="connsiteY645" fmla="*/ 103588 h 787949"/>
                <a:gd name="connsiteX646" fmla="*/ 277139 w 3899470"/>
                <a:gd name="connsiteY646" fmla="*/ 102798 h 787949"/>
                <a:gd name="connsiteX647" fmla="*/ 280536 w 3899470"/>
                <a:gd name="connsiteY647" fmla="*/ 101060 h 787949"/>
                <a:gd name="connsiteX648" fmla="*/ 310957 w 3899470"/>
                <a:gd name="connsiteY648" fmla="*/ 101060 h 787949"/>
                <a:gd name="connsiteX649" fmla="*/ 313880 w 3899470"/>
                <a:gd name="connsiteY649" fmla="*/ 101534 h 787949"/>
                <a:gd name="connsiteX650" fmla="*/ 334187 w 3899470"/>
                <a:gd name="connsiteY650" fmla="*/ 105722 h 787949"/>
                <a:gd name="connsiteX651" fmla="*/ 348094 w 3899470"/>
                <a:gd name="connsiteY651" fmla="*/ 112517 h 787949"/>
                <a:gd name="connsiteX652" fmla="*/ 335847 w 3899470"/>
                <a:gd name="connsiteY652" fmla="*/ 123105 h 787949"/>
                <a:gd name="connsiteX653" fmla="*/ 301238 w 3899470"/>
                <a:gd name="connsiteY653" fmla="*/ 159847 h 787949"/>
                <a:gd name="connsiteX654" fmla="*/ 292784 w 3899470"/>
                <a:gd name="connsiteY654" fmla="*/ 169171 h 787949"/>
                <a:gd name="connsiteX655" fmla="*/ 280536 w 3899470"/>
                <a:gd name="connsiteY655" fmla="*/ 183551 h 787949"/>
                <a:gd name="connsiteX656" fmla="*/ 275479 w 3899470"/>
                <a:gd name="connsiteY656" fmla="*/ 187739 h 787949"/>
                <a:gd name="connsiteX657" fmla="*/ 266156 w 3899470"/>
                <a:gd name="connsiteY657" fmla="*/ 199987 h 787949"/>
                <a:gd name="connsiteX658" fmla="*/ 253039 w 3899470"/>
                <a:gd name="connsiteY658" fmla="*/ 217291 h 787949"/>
                <a:gd name="connsiteX659" fmla="*/ 244980 w 3899470"/>
                <a:gd name="connsiteY659" fmla="*/ 229617 h 787949"/>
                <a:gd name="connsiteX660" fmla="*/ 236920 w 3899470"/>
                <a:gd name="connsiteY660" fmla="*/ 241785 h 787949"/>
                <a:gd name="connsiteX661" fmla="*/ 229730 w 3899470"/>
                <a:gd name="connsiteY661" fmla="*/ 252769 h 787949"/>
                <a:gd name="connsiteX662" fmla="*/ 221275 w 3899470"/>
                <a:gd name="connsiteY662" fmla="*/ 267939 h 787949"/>
                <a:gd name="connsiteX663" fmla="*/ 209423 w 3899470"/>
                <a:gd name="connsiteY663" fmla="*/ 289116 h 787949"/>
                <a:gd name="connsiteX664" fmla="*/ 205630 w 3899470"/>
                <a:gd name="connsiteY664" fmla="*/ 294963 h 787949"/>
                <a:gd name="connsiteX665" fmla="*/ 200573 w 3899470"/>
                <a:gd name="connsiteY665" fmla="*/ 303812 h 787949"/>
                <a:gd name="connsiteX666" fmla="*/ 193383 w 3899470"/>
                <a:gd name="connsiteY666" fmla="*/ 320326 h 787949"/>
                <a:gd name="connsiteX667" fmla="*/ 175209 w 3899470"/>
                <a:gd name="connsiteY667" fmla="*/ 361256 h 787949"/>
                <a:gd name="connsiteX668" fmla="*/ 169283 w 3899470"/>
                <a:gd name="connsiteY668" fmla="*/ 374768 h 787949"/>
                <a:gd name="connsiteX669" fmla="*/ 165886 w 3899470"/>
                <a:gd name="connsiteY669" fmla="*/ 376901 h 787949"/>
                <a:gd name="connsiteX670" fmla="*/ 156562 w 3899470"/>
                <a:gd name="connsiteY670" fmla="*/ 401396 h 787949"/>
                <a:gd name="connsiteX671" fmla="*/ 158221 w 3899470"/>
                <a:gd name="connsiteY671" fmla="*/ 401001 h 787949"/>
                <a:gd name="connsiteX672" fmla="*/ 156957 w 3899470"/>
                <a:gd name="connsiteY672" fmla="*/ 406452 h 787949"/>
                <a:gd name="connsiteX673" fmla="*/ 154033 w 3899470"/>
                <a:gd name="connsiteY673" fmla="*/ 409455 h 787949"/>
                <a:gd name="connsiteX674" fmla="*/ 154271 w 3899470"/>
                <a:gd name="connsiteY674" fmla="*/ 409455 h 787949"/>
                <a:gd name="connsiteX675" fmla="*/ 151189 w 3899470"/>
                <a:gd name="connsiteY675" fmla="*/ 417436 h 787949"/>
                <a:gd name="connsiteX676" fmla="*/ 150320 w 3899470"/>
                <a:gd name="connsiteY676" fmla="*/ 420359 h 787949"/>
                <a:gd name="connsiteX677" fmla="*/ 150557 w 3899470"/>
                <a:gd name="connsiteY677" fmla="*/ 420912 h 787949"/>
                <a:gd name="connsiteX678" fmla="*/ 150715 w 3899470"/>
                <a:gd name="connsiteY678" fmla="*/ 420912 h 787949"/>
                <a:gd name="connsiteX679" fmla="*/ 151110 w 3899470"/>
                <a:gd name="connsiteY679" fmla="*/ 420596 h 787949"/>
                <a:gd name="connsiteX680" fmla="*/ 152058 w 3899470"/>
                <a:gd name="connsiteY680" fmla="*/ 417673 h 787949"/>
                <a:gd name="connsiteX681" fmla="*/ 154508 w 3899470"/>
                <a:gd name="connsiteY681" fmla="*/ 411035 h 787949"/>
                <a:gd name="connsiteX682" fmla="*/ 150320 w 3899470"/>
                <a:gd name="connsiteY682" fmla="*/ 425100 h 787949"/>
                <a:gd name="connsiteX683" fmla="*/ 147396 w 3899470"/>
                <a:gd name="connsiteY683" fmla="*/ 432290 h 787949"/>
                <a:gd name="connsiteX684" fmla="*/ 141470 w 3899470"/>
                <a:gd name="connsiteY684" fmla="*/ 451333 h 787949"/>
                <a:gd name="connsiteX685" fmla="*/ 138942 w 3899470"/>
                <a:gd name="connsiteY685" fmla="*/ 461447 h 787949"/>
                <a:gd name="connsiteX686" fmla="*/ 138546 w 3899470"/>
                <a:gd name="connsiteY686" fmla="*/ 466109 h 787949"/>
                <a:gd name="connsiteX687" fmla="*/ 135149 w 3899470"/>
                <a:gd name="connsiteY687" fmla="*/ 476223 h 787949"/>
                <a:gd name="connsiteX688" fmla="*/ 133016 w 3899470"/>
                <a:gd name="connsiteY688" fmla="*/ 487601 h 787949"/>
                <a:gd name="connsiteX689" fmla="*/ 131751 w 3899470"/>
                <a:gd name="connsiteY689" fmla="*/ 490524 h 787949"/>
                <a:gd name="connsiteX690" fmla="*/ 128354 w 3899470"/>
                <a:gd name="connsiteY690" fmla="*/ 502377 h 787949"/>
                <a:gd name="connsiteX691" fmla="*/ 128354 w 3899470"/>
                <a:gd name="connsiteY691" fmla="*/ 501982 h 787949"/>
                <a:gd name="connsiteX692" fmla="*/ 128195 w 3899470"/>
                <a:gd name="connsiteY692" fmla="*/ 501982 h 787949"/>
                <a:gd name="connsiteX693" fmla="*/ 128433 w 3899470"/>
                <a:gd name="connsiteY693" fmla="*/ 500954 h 787949"/>
                <a:gd name="connsiteX694" fmla="*/ 128038 w 3899470"/>
                <a:gd name="connsiteY694" fmla="*/ 500401 h 787949"/>
                <a:gd name="connsiteX695" fmla="*/ 127485 w 3899470"/>
                <a:gd name="connsiteY695" fmla="*/ 500796 h 787949"/>
                <a:gd name="connsiteX696" fmla="*/ 127405 w 3899470"/>
                <a:gd name="connsiteY696" fmla="*/ 501191 h 787949"/>
                <a:gd name="connsiteX697" fmla="*/ 126299 w 3899470"/>
                <a:gd name="connsiteY697" fmla="*/ 504905 h 787949"/>
                <a:gd name="connsiteX698" fmla="*/ 126299 w 3899470"/>
                <a:gd name="connsiteY698" fmla="*/ 504905 h 787949"/>
                <a:gd name="connsiteX699" fmla="*/ 125904 w 3899470"/>
                <a:gd name="connsiteY699" fmla="*/ 506090 h 787949"/>
                <a:gd name="connsiteX700" fmla="*/ 126299 w 3899470"/>
                <a:gd name="connsiteY700" fmla="*/ 506881 h 787949"/>
                <a:gd name="connsiteX701" fmla="*/ 126536 w 3899470"/>
                <a:gd name="connsiteY701" fmla="*/ 506881 h 787949"/>
                <a:gd name="connsiteX702" fmla="*/ 127168 w 3899470"/>
                <a:gd name="connsiteY702" fmla="*/ 506485 h 787949"/>
                <a:gd name="connsiteX703" fmla="*/ 127564 w 3899470"/>
                <a:gd name="connsiteY703" fmla="*/ 505221 h 787949"/>
                <a:gd name="connsiteX704" fmla="*/ 127564 w 3899470"/>
                <a:gd name="connsiteY704" fmla="*/ 505221 h 787949"/>
                <a:gd name="connsiteX705" fmla="*/ 124640 w 3899470"/>
                <a:gd name="connsiteY705" fmla="*/ 522130 h 787949"/>
                <a:gd name="connsiteX706" fmla="*/ 120452 w 3899470"/>
                <a:gd name="connsiteY706" fmla="*/ 538170 h 787949"/>
                <a:gd name="connsiteX707" fmla="*/ 117529 w 3899470"/>
                <a:gd name="connsiteY707" fmla="*/ 555554 h 787949"/>
                <a:gd name="connsiteX708" fmla="*/ 115000 w 3899470"/>
                <a:gd name="connsiteY708" fmla="*/ 572858 h 787949"/>
                <a:gd name="connsiteX709" fmla="*/ 115395 w 3899470"/>
                <a:gd name="connsiteY709" fmla="*/ 585105 h 787949"/>
                <a:gd name="connsiteX710" fmla="*/ 120452 w 3899470"/>
                <a:gd name="connsiteY710" fmla="*/ 630302 h 787949"/>
                <a:gd name="connsiteX711" fmla="*/ 125114 w 3899470"/>
                <a:gd name="connsiteY711" fmla="*/ 645157 h 787949"/>
                <a:gd name="connsiteX712" fmla="*/ 127643 w 3899470"/>
                <a:gd name="connsiteY712" fmla="*/ 649819 h 787949"/>
                <a:gd name="connsiteX713" fmla="*/ 128512 w 3899470"/>
                <a:gd name="connsiteY713" fmla="*/ 654401 h 787949"/>
                <a:gd name="connsiteX714" fmla="*/ 134833 w 3899470"/>
                <a:gd name="connsiteY714" fmla="*/ 666649 h 787949"/>
                <a:gd name="connsiteX715" fmla="*/ 142023 w 3899470"/>
                <a:gd name="connsiteY715" fmla="*/ 678027 h 787949"/>
                <a:gd name="connsiteX716" fmla="*/ 156404 w 3899470"/>
                <a:gd name="connsiteY716" fmla="*/ 700862 h 787949"/>
                <a:gd name="connsiteX717" fmla="*/ 158932 w 3899470"/>
                <a:gd name="connsiteY717" fmla="*/ 702995 h 787949"/>
                <a:gd name="connsiteX718" fmla="*/ 164858 w 3899470"/>
                <a:gd name="connsiteY718" fmla="*/ 711055 h 787949"/>
                <a:gd name="connsiteX719" fmla="*/ 182558 w 3899470"/>
                <a:gd name="connsiteY719" fmla="*/ 730888 h 787949"/>
                <a:gd name="connsiteX720" fmla="*/ 193146 w 3899470"/>
                <a:gd name="connsiteY720" fmla="*/ 739342 h 787949"/>
                <a:gd name="connsiteX721" fmla="*/ 208791 w 3899470"/>
                <a:gd name="connsiteY721" fmla="*/ 746928 h 787949"/>
                <a:gd name="connsiteX722" fmla="*/ 214243 w 3899470"/>
                <a:gd name="connsiteY722" fmla="*/ 749456 h 787949"/>
                <a:gd name="connsiteX723" fmla="*/ 229413 w 3899470"/>
                <a:gd name="connsiteY723" fmla="*/ 751116 h 787949"/>
                <a:gd name="connsiteX724" fmla="*/ 236999 w 3899470"/>
                <a:gd name="connsiteY724" fmla="*/ 750720 h 787949"/>
                <a:gd name="connsiteX725" fmla="*/ 239528 w 3899470"/>
                <a:gd name="connsiteY725" fmla="*/ 751511 h 787949"/>
                <a:gd name="connsiteX726" fmla="*/ 255172 w 3899470"/>
                <a:gd name="connsiteY726" fmla="*/ 749377 h 787949"/>
                <a:gd name="connsiteX727" fmla="*/ 268289 w 3899470"/>
                <a:gd name="connsiteY727" fmla="*/ 748982 h 787949"/>
                <a:gd name="connsiteX728" fmla="*/ 279272 w 3899470"/>
                <a:gd name="connsiteY728" fmla="*/ 745664 h 787949"/>
                <a:gd name="connsiteX729" fmla="*/ 315145 w 3899470"/>
                <a:gd name="connsiteY729" fmla="*/ 726226 h 787949"/>
                <a:gd name="connsiteX730" fmla="*/ 320202 w 3899470"/>
                <a:gd name="connsiteY730" fmla="*/ 720774 h 787949"/>
                <a:gd name="connsiteX731" fmla="*/ 321861 w 3899470"/>
                <a:gd name="connsiteY731" fmla="*/ 716586 h 787949"/>
                <a:gd name="connsiteX732" fmla="*/ 350623 w 3899470"/>
                <a:gd name="connsiteY732" fmla="*/ 685691 h 787949"/>
                <a:gd name="connsiteX733" fmla="*/ 359867 w 3899470"/>
                <a:gd name="connsiteY733" fmla="*/ 673918 h 787949"/>
                <a:gd name="connsiteX734" fmla="*/ 361527 w 3899470"/>
                <a:gd name="connsiteY734" fmla="*/ 669256 h 787949"/>
                <a:gd name="connsiteX735" fmla="*/ 367848 w 3899470"/>
                <a:gd name="connsiteY735" fmla="*/ 663330 h 787949"/>
                <a:gd name="connsiteX736" fmla="*/ 372036 w 3899470"/>
                <a:gd name="connsiteY736" fmla="*/ 656930 h 787949"/>
                <a:gd name="connsiteX737" fmla="*/ 372036 w 3899470"/>
                <a:gd name="connsiteY737" fmla="*/ 653927 h 787949"/>
                <a:gd name="connsiteX738" fmla="*/ 388076 w 3899470"/>
                <a:gd name="connsiteY738" fmla="*/ 628643 h 787949"/>
                <a:gd name="connsiteX739" fmla="*/ 395661 w 3899470"/>
                <a:gd name="connsiteY739" fmla="*/ 615526 h 787949"/>
                <a:gd name="connsiteX740" fmla="*/ 401982 w 3899470"/>
                <a:gd name="connsiteY740" fmla="*/ 600671 h 787949"/>
                <a:gd name="connsiteX741" fmla="*/ 407434 w 3899470"/>
                <a:gd name="connsiteY741" fmla="*/ 593086 h 787949"/>
                <a:gd name="connsiteX742" fmla="*/ 416284 w 3899470"/>
                <a:gd name="connsiteY742" fmla="*/ 577915 h 787949"/>
                <a:gd name="connsiteX743" fmla="*/ 415889 w 3899470"/>
                <a:gd name="connsiteY743" fmla="*/ 574991 h 787949"/>
                <a:gd name="connsiteX744" fmla="*/ 419287 w 3899470"/>
                <a:gd name="connsiteY744" fmla="*/ 570804 h 787949"/>
                <a:gd name="connsiteX745" fmla="*/ 419287 w 3899470"/>
                <a:gd name="connsiteY745" fmla="*/ 567801 h 787949"/>
                <a:gd name="connsiteX746" fmla="*/ 422289 w 3899470"/>
                <a:gd name="connsiteY746" fmla="*/ 558951 h 787949"/>
                <a:gd name="connsiteX747" fmla="*/ 424423 w 3899470"/>
                <a:gd name="connsiteY747" fmla="*/ 554290 h 787949"/>
                <a:gd name="connsiteX748" fmla="*/ 428610 w 3899470"/>
                <a:gd name="connsiteY748" fmla="*/ 548758 h 787949"/>
                <a:gd name="connsiteX749" fmla="*/ 428373 w 3899470"/>
                <a:gd name="connsiteY749" fmla="*/ 548758 h 787949"/>
                <a:gd name="connsiteX750" fmla="*/ 428689 w 3899470"/>
                <a:gd name="connsiteY750" fmla="*/ 548126 h 787949"/>
                <a:gd name="connsiteX751" fmla="*/ 427820 w 3899470"/>
                <a:gd name="connsiteY751" fmla="*/ 547810 h 787949"/>
                <a:gd name="connsiteX752" fmla="*/ 432877 w 3899470"/>
                <a:gd name="connsiteY752" fmla="*/ 531928 h 787949"/>
                <a:gd name="connsiteX753" fmla="*/ 438803 w 3899470"/>
                <a:gd name="connsiteY753" fmla="*/ 516283 h 787949"/>
                <a:gd name="connsiteX754" fmla="*/ 446863 w 3899470"/>
                <a:gd name="connsiteY754" fmla="*/ 489734 h 787949"/>
                <a:gd name="connsiteX755" fmla="*/ 450260 w 3899470"/>
                <a:gd name="connsiteY755" fmla="*/ 481280 h 787949"/>
                <a:gd name="connsiteX756" fmla="*/ 451129 w 3899470"/>
                <a:gd name="connsiteY756" fmla="*/ 476223 h 787949"/>
                <a:gd name="connsiteX757" fmla="*/ 454922 w 3899470"/>
                <a:gd name="connsiteY757" fmla="*/ 463501 h 787949"/>
                <a:gd name="connsiteX758" fmla="*/ 457846 w 3899470"/>
                <a:gd name="connsiteY758" fmla="*/ 452913 h 787949"/>
                <a:gd name="connsiteX759" fmla="*/ 466695 w 3899470"/>
                <a:gd name="connsiteY759" fmla="*/ 409850 h 787949"/>
                <a:gd name="connsiteX760" fmla="*/ 469224 w 3899470"/>
                <a:gd name="connsiteY760" fmla="*/ 392941 h 787949"/>
                <a:gd name="connsiteX761" fmla="*/ 470488 w 3899470"/>
                <a:gd name="connsiteY761" fmla="*/ 388279 h 787949"/>
                <a:gd name="connsiteX762" fmla="*/ 470488 w 3899470"/>
                <a:gd name="connsiteY762" fmla="*/ 384091 h 787949"/>
                <a:gd name="connsiteX763" fmla="*/ 472622 w 3899470"/>
                <a:gd name="connsiteY763" fmla="*/ 374768 h 787949"/>
                <a:gd name="connsiteX764" fmla="*/ 472622 w 3899470"/>
                <a:gd name="connsiteY764" fmla="*/ 370185 h 787949"/>
                <a:gd name="connsiteX765" fmla="*/ 476019 w 3899470"/>
                <a:gd name="connsiteY765" fmla="*/ 357542 h 787949"/>
                <a:gd name="connsiteX766" fmla="*/ 477679 w 3899470"/>
                <a:gd name="connsiteY766" fmla="*/ 341502 h 787949"/>
                <a:gd name="connsiteX767" fmla="*/ 478074 w 3899470"/>
                <a:gd name="connsiteY767" fmla="*/ 334312 h 787949"/>
                <a:gd name="connsiteX768" fmla="*/ 477205 w 3899470"/>
                <a:gd name="connsiteY768" fmla="*/ 330519 h 787949"/>
                <a:gd name="connsiteX769" fmla="*/ 478864 w 3899470"/>
                <a:gd name="connsiteY769" fmla="*/ 321591 h 787949"/>
                <a:gd name="connsiteX770" fmla="*/ 479259 w 3899470"/>
                <a:gd name="connsiteY770" fmla="*/ 312346 h 787949"/>
                <a:gd name="connsiteX771" fmla="*/ 478864 w 3899470"/>
                <a:gd name="connsiteY771" fmla="*/ 279318 h 787949"/>
                <a:gd name="connsiteX772" fmla="*/ 477995 w 3899470"/>
                <a:gd name="connsiteY772" fmla="*/ 253954 h 787949"/>
                <a:gd name="connsiteX773" fmla="*/ 476335 w 3899470"/>
                <a:gd name="connsiteY773" fmla="*/ 245578 h 787949"/>
                <a:gd name="connsiteX774" fmla="*/ 470804 w 3899470"/>
                <a:gd name="connsiteY774" fmla="*/ 220215 h 787949"/>
                <a:gd name="connsiteX775" fmla="*/ 467011 w 3899470"/>
                <a:gd name="connsiteY775" fmla="*/ 207098 h 787949"/>
                <a:gd name="connsiteX776" fmla="*/ 460295 w 3899470"/>
                <a:gd name="connsiteY776" fmla="*/ 189320 h 787949"/>
                <a:gd name="connsiteX777" fmla="*/ 436670 w 3899470"/>
                <a:gd name="connsiteY777" fmla="*/ 131481 h 787949"/>
                <a:gd name="connsiteX778" fmla="*/ 460295 w 3899470"/>
                <a:gd name="connsiteY778" fmla="*/ 118838 h 787949"/>
                <a:gd name="connsiteX779" fmla="*/ 470014 w 3899470"/>
                <a:gd name="connsiteY779" fmla="*/ 119233 h 787949"/>
                <a:gd name="connsiteX780" fmla="*/ 480128 w 3899470"/>
                <a:gd name="connsiteY780" fmla="*/ 123895 h 787949"/>
                <a:gd name="connsiteX781" fmla="*/ 481392 w 3899470"/>
                <a:gd name="connsiteY781" fmla="*/ 122157 h 787949"/>
                <a:gd name="connsiteX782" fmla="*/ 484790 w 3899470"/>
                <a:gd name="connsiteY782" fmla="*/ 127688 h 787949"/>
                <a:gd name="connsiteX783" fmla="*/ 495378 w 3899470"/>
                <a:gd name="connsiteY783" fmla="*/ 127214 h 787949"/>
                <a:gd name="connsiteX784" fmla="*/ 498301 w 3899470"/>
                <a:gd name="connsiteY784" fmla="*/ 120893 h 787949"/>
                <a:gd name="connsiteX785" fmla="*/ 500830 w 3899470"/>
                <a:gd name="connsiteY785" fmla="*/ 117100 h 787949"/>
                <a:gd name="connsiteX786" fmla="*/ 497037 w 3899470"/>
                <a:gd name="connsiteY786" fmla="*/ 104774 h 787949"/>
                <a:gd name="connsiteX787" fmla="*/ 494509 w 3899470"/>
                <a:gd name="connsiteY787" fmla="*/ 98057 h 787949"/>
                <a:gd name="connsiteX788" fmla="*/ 182716 w 3899470"/>
                <a:gd name="connsiteY788" fmla="*/ 90788 h 787949"/>
                <a:gd name="connsiteX789" fmla="*/ 180741 w 3899470"/>
                <a:gd name="connsiteY789" fmla="*/ 91657 h 787949"/>
                <a:gd name="connsiteX790" fmla="*/ 180425 w 3899470"/>
                <a:gd name="connsiteY790" fmla="*/ 91183 h 787949"/>
                <a:gd name="connsiteX791" fmla="*/ 180661 w 3899470"/>
                <a:gd name="connsiteY791" fmla="*/ 91183 h 787949"/>
                <a:gd name="connsiteX792" fmla="*/ 182716 w 3899470"/>
                <a:gd name="connsiteY792" fmla="*/ 89998 h 787949"/>
                <a:gd name="connsiteX793" fmla="*/ 182795 w 3899470"/>
                <a:gd name="connsiteY793" fmla="*/ 90472 h 787949"/>
                <a:gd name="connsiteX794" fmla="*/ 182874 w 3899470"/>
                <a:gd name="connsiteY794" fmla="*/ 90867 h 787949"/>
                <a:gd name="connsiteX795" fmla="*/ 182716 w 3899470"/>
                <a:gd name="connsiteY795" fmla="*/ 90867 h 787949"/>
                <a:gd name="connsiteX796" fmla="*/ 208870 w 3899470"/>
                <a:gd name="connsiteY796" fmla="*/ 73958 h 787949"/>
                <a:gd name="connsiteX797" fmla="*/ 202154 w 3899470"/>
                <a:gd name="connsiteY797" fmla="*/ 78146 h 787949"/>
                <a:gd name="connsiteX798" fmla="*/ 202154 w 3899470"/>
                <a:gd name="connsiteY798" fmla="*/ 78146 h 787949"/>
                <a:gd name="connsiteX799" fmla="*/ 201126 w 3899470"/>
                <a:gd name="connsiteY799" fmla="*/ 78620 h 787949"/>
                <a:gd name="connsiteX800" fmla="*/ 200020 w 3899470"/>
                <a:gd name="connsiteY800" fmla="*/ 79173 h 787949"/>
                <a:gd name="connsiteX801" fmla="*/ 200020 w 3899470"/>
                <a:gd name="connsiteY801" fmla="*/ 79173 h 787949"/>
                <a:gd name="connsiteX802" fmla="*/ 180187 w 3899470"/>
                <a:gd name="connsiteY802" fmla="*/ 87943 h 787949"/>
                <a:gd name="connsiteX803" fmla="*/ 180582 w 3899470"/>
                <a:gd name="connsiteY803" fmla="*/ 84941 h 787949"/>
                <a:gd name="connsiteX804" fmla="*/ 169600 w 3899470"/>
                <a:gd name="connsiteY804" fmla="*/ 92526 h 787949"/>
                <a:gd name="connsiteX805" fmla="*/ 162646 w 3899470"/>
                <a:gd name="connsiteY805" fmla="*/ 92921 h 787949"/>
                <a:gd name="connsiteX806" fmla="*/ 162488 w 3899470"/>
                <a:gd name="connsiteY806" fmla="*/ 92684 h 787949"/>
                <a:gd name="connsiteX807" fmla="*/ 167308 w 3899470"/>
                <a:gd name="connsiteY807" fmla="*/ 90077 h 787949"/>
                <a:gd name="connsiteX808" fmla="*/ 201601 w 3899470"/>
                <a:gd name="connsiteY808" fmla="*/ 73958 h 787949"/>
                <a:gd name="connsiteX809" fmla="*/ 201601 w 3899470"/>
                <a:gd name="connsiteY809" fmla="*/ 74274 h 787949"/>
                <a:gd name="connsiteX810" fmla="*/ 201758 w 3899470"/>
                <a:gd name="connsiteY810" fmla="*/ 74827 h 787949"/>
                <a:gd name="connsiteX811" fmla="*/ 199072 w 3899470"/>
                <a:gd name="connsiteY811" fmla="*/ 76170 h 787949"/>
                <a:gd name="connsiteX812" fmla="*/ 195990 w 3899470"/>
                <a:gd name="connsiteY812" fmla="*/ 77751 h 787949"/>
                <a:gd name="connsiteX813" fmla="*/ 195911 w 3899470"/>
                <a:gd name="connsiteY813" fmla="*/ 78620 h 787949"/>
                <a:gd name="connsiteX814" fmla="*/ 196385 w 3899470"/>
                <a:gd name="connsiteY814" fmla="*/ 78857 h 787949"/>
                <a:gd name="connsiteX815" fmla="*/ 196781 w 3899470"/>
                <a:gd name="connsiteY815" fmla="*/ 78699 h 787949"/>
                <a:gd name="connsiteX816" fmla="*/ 199546 w 3899470"/>
                <a:gd name="connsiteY816" fmla="*/ 77355 h 787949"/>
                <a:gd name="connsiteX817" fmla="*/ 202628 w 3899470"/>
                <a:gd name="connsiteY817" fmla="*/ 75775 h 787949"/>
                <a:gd name="connsiteX818" fmla="*/ 202707 w 3899470"/>
                <a:gd name="connsiteY818" fmla="*/ 75775 h 787949"/>
                <a:gd name="connsiteX819" fmla="*/ 203023 w 3899470"/>
                <a:gd name="connsiteY819" fmla="*/ 75775 h 787949"/>
                <a:gd name="connsiteX820" fmla="*/ 203339 w 3899470"/>
                <a:gd name="connsiteY820" fmla="*/ 75459 h 787949"/>
                <a:gd name="connsiteX821" fmla="*/ 205946 w 3899470"/>
                <a:gd name="connsiteY821" fmla="*/ 74748 h 787949"/>
                <a:gd name="connsiteX822" fmla="*/ 208791 w 3899470"/>
                <a:gd name="connsiteY822" fmla="*/ 74037 h 787949"/>
                <a:gd name="connsiteX823" fmla="*/ 208791 w 3899470"/>
                <a:gd name="connsiteY823" fmla="*/ 74037 h 787949"/>
                <a:gd name="connsiteX824" fmla="*/ 218194 w 3899470"/>
                <a:gd name="connsiteY824" fmla="*/ 73879 h 787949"/>
                <a:gd name="connsiteX825" fmla="*/ 216297 w 3899470"/>
                <a:gd name="connsiteY825" fmla="*/ 74669 h 787949"/>
                <a:gd name="connsiteX826" fmla="*/ 213216 w 3899470"/>
                <a:gd name="connsiteY826" fmla="*/ 75064 h 787949"/>
                <a:gd name="connsiteX827" fmla="*/ 219458 w 3899470"/>
                <a:gd name="connsiteY827" fmla="*/ 72140 h 787949"/>
                <a:gd name="connsiteX828" fmla="*/ 218194 w 3899470"/>
                <a:gd name="connsiteY828" fmla="*/ 73879 h 787949"/>
                <a:gd name="connsiteX829" fmla="*/ 216929 w 3899470"/>
                <a:gd name="connsiteY829" fmla="*/ 70481 h 787949"/>
                <a:gd name="connsiteX830" fmla="*/ 208870 w 3899470"/>
                <a:gd name="connsiteY830" fmla="*/ 72614 h 787949"/>
                <a:gd name="connsiteX831" fmla="*/ 208870 w 3899470"/>
                <a:gd name="connsiteY831" fmla="*/ 72614 h 787949"/>
                <a:gd name="connsiteX832" fmla="*/ 205630 w 3899470"/>
                <a:gd name="connsiteY832" fmla="*/ 73405 h 787949"/>
                <a:gd name="connsiteX833" fmla="*/ 203497 w 3899470"/>
                <a:gd name="connsiteY833" fmla="*/ 74037 h 787949"/>
                <a:gd name="connsiteX834" fmla="*/ 203497 w 3899470"/>
                <a:gd name="connsiteY834" fmla="*/ 73800 h 787949"/>
                <a:gd name="connsiteX835" fmla="*/ 203260 w 3899470"/>
                <a:gd name="connsiteY835" fmla="*/ 73010 h 787949"/>
                <a:gd name="connsiteX836" fmla="*/ 207606 w 3899470"/>
                <a:gd name="connsiteY836" fmla="*/ 71350 h 787949"/>
                <a:gd name="connsiteX837" fmla="*/ 211398 w 3899470"/>
                <a:gd name="connsiteY837" fmla="*/ 70086 h 787949"/>
                <a:gd name="connsiteX838" fmla="*/ 219932 w 3899470"/>
                <a:gd name="connsiteY838" fmla="*/ 68348 h 787949"/>
                <a:gd name="connsiteX839" fmla="*/ 217009 w 3899470"/>
                <a:gd name="connsiteY839" fmla="*/ 70481 h 787949"/>
                <a:gd name="connsiteX840" fmla="*/ 222065 w 3899470"/>
                <a:gd name="connsiteY840" fmla="*/ 69296 h 787949"/>
                <a:gd name="connsiteX841" fmla="*/ 222065 w 3899470"/>
                <a:gd name="connsiteY841" fmla="*/ 69296 h 787949"/>
                <a:gd name="connsiteX842" fmla="*/ 222065 w 3899470"/>
                <a:gd name="connsiteY842" fmla="*/ 69296 h 787949"/>
                <a:gd name="connsiteX843" fmla="*/ 222935 w 3899470"/>
                <a:gd name="connsiteY843" fmla="*/ 68032 h 787949"/>
                <a:gd name="connsiteX844" fmla="*/ 223330 w 3899470"/>
                <a:gd name="connsiteY844" fmla="*/ 68901 h 787949"/>
                <a:gd name="connsiteX845" fmla="*/ 222065 w 3899470"/>
                <a:gd name="connsiteY845" fmla="*/ 69296 h 787949"/>
                <a:gd name="connsiteX846" fmla="*/ 226648 w 3899470"/>
                <a:gd name="connsiteY846" fmla="*/ 67163 h 787949"/>
                <a:gd name="connsiteX847" fmla="*/ 227043 w 3899470"/>
                <a:gd name="connsiteY847" fmla="*/ 65424 h 787949"/>
                <a:gd name="connsiteX848" fmla="*/ 228703 w 3899470"/>
                <a:gd name="connsiteY848" fmla="*/ 65819 h 787949"/>
                <a:gd name="connsiteX849" fmla="*/ 226569 w 3899470"/>
                <a:gd name="connsiteY849" fmla="*/ 67163 h 787949"/>
                <a:gd name="connsiteX850" fmla="*/ 21842 w 3899470"/>
                <a:gd name="connsiteY850" fmla="*/ 297728 h 787949"/>
                <a:gd name="connsiteX851" fmla="*/ 21683 w 3899470"/>
                <a:gd name="connsiteY851" fmla="*/ 297728 h 787949"/>
                <a:gd name="connsiteX852" fmla="*/ 22237 w 3899470"/>
                <a:gd name="connsiteY852" fmla="*/ 295990 h 787949"/>
                <a:gd name="connsiteX853" fmla="*/ 22237 w 3899470"/>
                <a:gd name="connsiteY853" fmla="*/ 295990 h 787949"/>
                <a:gd name="connsiteX854" fmla="*/ 21842 w 3899470"/>
                <a:gd name="connsiteY854" fmla="*/ 297728 h 787949"/>
                <a:gd name="connsiteX855" fmla="*/ 52657 w 3899470"/>
                <a:gd name="connsiteY855" fmla="*/ 239415 h 787949"/>
                <a:gd name="connsiteX856" fmla="*/ 52657 w 3899470"/>
                <a:gd name="connsiteY856" fmla="*/ 239415 h 787949"/>
                <a:gd name="connsiteX857" fmla="*/ 52262 w 3899470"/>
                <a:gd name="connsiteY857" fmla="*/ 239336 h 787949"/>
                <a:gd name="connsiteX858" fmla="*/ 52262 w 3899470"/>
                <a:gd name="connsiteY858" fmla="*/ 239336 h 787949"/>
                <a:gd name="connsiteX859" fmla="*/ 51867 w 3899470"/>
                <a:gd name="connsiteY859" fmla="*/ 238625 h 787949"/>
                <a:gd name="connsiteX860" fmla="*/ 53131 w 3899470"/>
                <a:gd name="connsiteY860" fmla="*/ 237835 h 787949"/>
                <a:gd name="connsiteX861" fmla="*/ 57793 w 3899470"/>
                <a:gd name="connsiteY861" fmla="*/ 231909 h 787949"/>
                <a:gd name="connsiteX862" fmla="*/ 52736 w 3899470"/>
                <a:gd name="connsiteY862" fmla="*/ 239494 h 787949"/>
                <a:gd name="connsiteX863" fmla="*/ 60638 w 3899470"/>
                <a:gd name="connsiteY863" fmla="*/ 229775 h 787949"/>
                <a:gd name="connsiteX864" fmla="*/ 64826 w 3899470"/>
                <a:gd name="connsiteY864" fmla="*/ 222506 h 787949"/>
                <a:gd name="connsiteX865" fmla="*/ 60638 w 3899470"/>
                <a:gd name="connsiteY865" fmla="*/ 229775 h 787949"/>
                <a:gd name="connsiteX866" fmla="*/ 39541 w 3899470"/>
                <a:gd name="connsiteY866" fmla="*/ 295990 h 787949"/>
                <a:gd name="connsiteX867" fmla="*/ 39541 w 3899470"/>
                <a:gd name="connsiteY867" fmla="*/ 295990 h 787949"/>
                <a:gd name="connsiteX868" fmla="*/ 39541 w 3899470"/>
                <a:gd name="connsiteY868" fmla="*/ 295832 h 787949"/>
                <a:gd name="connsiteX869" fmla="*/ 40015 w 3899470"/>
                <a:gd name="connsiteY869" fmla="*/ 294646 h 787949"/>
                <a:gd name="connsiteX870" fmla="*/ 40410 w 3899470"/>
                <a:gd name="connsiteY870" fmla="*/ 293856 h 787949"/>
                <a:gd name="connsiteX871" fmla="*/ 40410 w 3899470"/>
                <a:gd name="connsiteY871" fmla="*/ 293856 h 787949"/>
                <a:gd name="connsiteX872" fmla="*/ 39541 w 3899470"/>
                <a:gd name="connsiteY872" fmla="*/ 295911 h 787949"/>
                <a:gd name="connsiteX873" fmla="*/ 74624 w 3899470"/>
                <a:gd name="connsiteY873" fmla="*/ 210338 h 787949"/>
                <a:gd name="connsiteX874" fmla="*/ 74624 w 3899470"/>
                <a:gd name="connsiteY874" fmla="*/ 211602 h 787949"/>
                <a:gd name="connsiteX875" fmla="*/ 74624 w 3899470"/>
                <a:gd name="connsiteY875" fmla="*/ 210338 h 787949"/>
                <a:gd name="connsiteX876" fmla="*/ 68302 w 3899470"/>
                <a:gd name="connsiteY876" fmla="*/ 241548 h 787949"/>
                <a:gd name="connsiteX877" fmla="*/ 69566 w 3899470"/>
                <a:gd name="connsiteY877" fmla="*/ 239020 h 787949"/>
                <a:gd name="connsiteX878" fmla="*/ 68302 w 3899470"/>
                <a:gd name="connsiteY878" fmla="*/ 241548 h 787949"/>
                <a:gd name="connsiteX879" fmla="*/ 70831 w 3899470"/>
                <a:gd name="connsiteY879" fmla="*/ 237756 h 787949"/>
                <a:gd name="connsiteX880" fmla="*/ 72490 w 3899470"/>
                <a:gd name="connsiteY880" fmla="*/ 236096 h 787949"/>
                <a:gd name="connsiteX881" fmla="*/ 70831 w 3899470"/>
                <a:gd name="connsiteY881" fmla="*/ 237756 h 787949"/>
                <a:gd name="connsiteX882" fmla="*/ 74149 w 3899470"/>
                <a:gd name="connsiteY882" fmla="*/ 233963 h 787949"/>
                <a:gd name="connsiteX883" fmla="*/ 75019 w 3899470"/>
                <a:gd name="connsiteY883" fmla="*/ 231830 h 787949"/>
                <a:gd name="connsiteX884" fmla="*/ 74149 w 3899470"/>
                <a:gd name="connsiteY884" fmla="*/ 233963 h 787949"/>
                <a:gd name="connsiteX885" fmla="*/ 76757 w 3899470"/>
                <a:gd name="connsiteY885" fmla="*/ 208204 h 787949"/>
                <a:gd name="connsiteX886" fmla="*/ 78021 w 3899470"/>
                <a:gd name="connsiteY886" fmla="*/ 207414 h 787949"/>
                <a:gd name="connsiteX887" fmla="*/ 76757 w 3899470"/>
                <a:gd name="connsiteY887" fmla="*/ 208204 h 787949"/>
                <a:gd name="connsiteX888" fmla="*/ 78811 w 3899470"/>
                <a:gd name="connsiteY888" fmla="*/ 228037 h 787949"/>
                <a:gd name="connsiteX889" fmla="*/ 78811 w 3899470"/>
                <a:gd name="connsiteY889" fmla="*/ 226773 h 787949"/>
                <a:gd name="connsiteX890" fmla="*/ 78811 w 3899470"/>
                <a:gd name="connsiteY890" fmla="*/ 228037 h 787949"/>
                <a:gd name="connsiteX891" fmla="*/ 177264 w 3899470"/>
                <a:gd name="connsiteY891" fmla="*/ 108961 h 787949"/>
                <a:gd name="connsiteX892" fmla="*/ 176000 w 3899470"/>
                <a:gd name="connsiteY892" fmla="*/ 108566 h 787949"/>
                <a:gd name="connsiteX893" fmla="*/ 177106 w 3899470"/>
                <a:gd name="connsiteY893" fmla="*/ 108092 h 787949"/>
                <a:gd name="connsiteX894" fmla="*/ 177264 w 3899470"/>
                <a:gd name="connsiteY894" fmla="*/ 108487 h 787949"/>
                <a:gd name="connsiteX895" fmla="*/ 177501 w 3899470"/>
                <a:gd name="connsiteY895" fmla="*/ 108961 h 787949"/>
                <a:gd name="connsiteX896" fmla="*/ 177264 w 3899470"/>
                <a:gd name="connsiteY896" fmla="*/ 108961 h 787949"/>
                <a:gd name="connsiteX897" fmla="*/ 240160 w 3899470"/>
                <a:gd name="connsiteY897" fmla="*/ 79805 h 787949"/>
                <a:gd name="connsiteX898" fmla="*/ 240555 w 3899470"/>
                <a:gd name="connsiteY898" fmla="*/ 78936 h 787949"/>
                <a:gd name="connsiteX899" fmla="*/ 241424 w 3899470"/>
                <a:gd name="connsiteY899" fmla="*/ 78936 h 787949"/>
                <a:gd name="connsiteX900" fmla="*/ 240160 w 3899470"/>
                <a:gd name="connsiteY900" fmla="*/ 79805 h 787949"/>
                <a:gd name="connsiteX901" fmla="*/ 260467 w 3899470"/>
                <a:gd name="connsiteY901" fmla="*/ 74748 h 787949"/>
                <a:gd name="connsiteX902" fmla="*/ 254382 w 3899470"/>
                <a:gd name="connsiteY902" fmla="*/ 75380 h 787949"/>
                <a:gd name="connsiteX903" fmla="*/ 260783 w 3899470"/>
                <a:gd name="connsiteY903" fmla="*/ 73800 h 787949"/>
                <a:gd name="connsiteX904" fmla="*/ 265919 w 3899470"/>
                <a:gd name="connsiteY904" fmla="*/ 72614 h 787949"/>
                <a:gd name="connsiteX905" fmla="*/ 265919 w 3899470"/>
                <a:gd name="connsiteY905" fmla="*/ 72614 h 787949"/>
                <a:gd name="connsiteX906" fmla="*/ 268052 w 3899470"/>
                <a:gd name="connsiteY906" fmla="*/ 72614 h 787949"/>
                <a:gd name="connsiteX907" fmla="*/ 260467 w 3899470"/>
                <a:gd name="connsiteY907" fmla="*/ 74669 h 787949"/>
                <a:gd name="connsiteX908" fmla="*/ 285751 w 3899470"/>
                <a:gd name="connsiteY908" fmla="*/ 76407 h 787949"/>
                <a:gd name="connsiteX909" fmla="*/ 292547 w 3899470"/>
                <a:gd name="connsiteY909" fmla="*/ 74748 h 787949"/>
                <a:gd name="connsiteX910" fmla="*/ 285751 w 3899470"/>
                <a:gd name="connsiteY910" fmla="*/ 76407 h 787949"/>
                <a:gd name="connsiteX911" fmla="*/ 297208 w 3899470"/>
                <a:gd name="connsiteY911" fmla="*/ 75538 h 787949"/>
                <a:gd name="connsiteX912" fmla="*/ 303530 w 3899470"/>
                <a:gd name="connsiteY912" fmla="*/ 74669 h 787949"/>
                <a:gd name="connsiteX913" fmla="*/ 304399 w 3899470"/>
                <a:gd name="connsiteY913" fmla="*/ 75538 h 787949"/>
                <a:gd name="connsiteX914" fmla="*/ 311115 w 3899470"/>
                <a:gd name="connsiteY914" fmla="*/ 76407 h 787949"/>
                <a:gd name="connsiteX915" fmla="*/ 297208 w 3899470"/>
                <a:gd name="connsiteY915" fmla="*/ 75538 h 787949"/>
                <a:gd name="connsiteX916" fmla="*/ 313644 w 3899470"/>
                <a:gd name="connsiteY916" fmla="*/ 76881 h 787949"/>
                <a:gd name="connsiteX917" fmla="*/ 319965 w 3899470"/>
                <a:gd name="connsiteY917" fmla="*/ 76881 h 787949"/>
                <a:gd name="connsiteX918" fmla="*/ 313644 w 3899470"/>
                <a:gd name="connsiteY918" fmla="*/ 76881 h 787949"/>
                <a:gd name="connsiteX919" fmla="*/ 164700 w 3899470"/>
                <a:gd name="connsiteY919" fmla="*/ 599960 h 787949"/>
                <a:gd name="connsiteX920" fmla="*/ 164148 w 3899470"/>
                <a:gd name="connsiteY920" fmla="*/ 594903 h 787949"/>
                <a:gd name="connsiteX921" fmla="*/ 165175 w 3899470"/>
                <a:gd name="connsiteY921" fmla="*/ 596325 h 787949"/>
                <a:gd name="connsiteX922" fmla="*/ 164622 w 3899470"/>
                <a:gd name="connsiteY922" fmla="*/ 599960 h 787949"/>
                <a:gd name="connsiteX923" fmla="*/ 163515 w 3899470"/>
                <a:gd name="connsiteY923" fmla="*/ 389306 h 787949"/>
                <a:gd name="connsiteX924" fmla="*/ 160908 w 3899470"/>
                <a:gd name="connsiteY924" fmla="*/ 394995 h 787949"/>
                <a:gd name="connsiteX925" fmla="*/ 161540 w 3899470"/>
                <a:gd name="connsiteY925" fmla="*/ 390966 h 787949"/>
                <a:gd name="connsiteX926" fmla="*/ 164622 w 3899470"/>
                <a:gd name="connsiteY926" fmla="*/ 383459 h 787949"/>
                <a:gd name="connsiteX927" fmla="*/ 167071 w 3899470"/>
                <a:gd name="connsiteY927" fmla="*/ 378876 h 787949"/>
                <a:gd name="connsiteX928" fmla="*/ 166360 w 3899470"/>
                <a:gd name="connsiteY928" fmla="*/ 380852 h 787949"/>
                <a:gd name="connsiteX929" fmla="*/ 165807 w 3899470"/>
                <a:gd name="connsiteY929" fmla="*/ 382827 h 787949"/>
                <a:gd name="connsiteX930" fmla="*/ 165017 w 3899470"/>
                <a:gd name="connsiteY930" fmla="*/ 384328 h 787949"/>
                <a:gd name="connsiteX931" fmla="*/ 165412 w 3899470"/>
                <a:gd name="connsiteY931" fmla="*/ 386304 h 787949"/>
                <a:gd name="connsiteX932" fmla="*/ 163436 w 3899470"/>
                <a:gd name="connsiteY932" fmla="*/ 389227 h 787949"/>
                <a:gd name="connsiteX933" fmla="*/ 166992 w 3899470"/>
                <a:gd name="connsiteY933" fmla="*/ 620425 h 787949"/>
                <a:gd name="connsiteX934" fmla="*/ 165807 w 3899470"/>
                <a:gd name="connsiteY934" fmla="*/ 617659 h 787949"/>
                <a:gd name="connsiteX935" fmla="*/ 166992 w 3899470"/>
                <a:gd name="connsiteY935" fmla="*/ 620425 h 787949"/>
                <a:gd name="connsiteX936" fmla="*/ 170390 w 3899470"/>
                <a:gd name="connsiteY936" fmla="*/ 600513 h 787949"/>
                <a:gd name="connsiteX937" fmla="*/ 172365 w 3899470"/>
                <a:gd name="connsiteY937" fmla="*/ 602173 h 787949"/>
                <a:gd name="connsiteX938" fmla="*/ 170390 w 3899470"/>
                <a:gd name="connsiteY938" fmla="*/ 600513 h 787949"/>
                <a:gd name="connsiteX939" fmla="*/ 453816 w 3899470"/>
                <a:gd name="connsiteY939" fmla="*/ 400368 h 787949"/>
                <a:gd name="connsiteX940" fmla="*/ 452947 w 3899470"/>
                <a:gd name="connsiteY940" fmla="*/ 405030 h 787949"/>
                <a:gd name="connsiteX941" fmla="*/ 453816 w 3899470"/>
                <a:gd name="connsiteY941" fmla="*/ 400368 h 787949"/>
                <a:gd name="connsiteX942" fmla="*/ 360341 w 3899470"/>
                <a:gd name="connsiteY942" fmla="*/ 65661 h 787949"/>
                <a:gd name="connsiteX943" fmla="*/ 364608 w 3899470"/>
                <a:gd name="connsiteY943" fmla="*/ 68585 h 787949"/>
                <a:gd name="connsiteX944" fmla="*/ 368875 w 3899470"/>
                <a:gd name="connsiteY944" fmla="*/ 69375 h 787949"/>
                <a:gd name="connsiteX945" fmla="*/ 373221 w 3899470"/>
                <a:gd name="connsiteY945" fmla="*/ 72299 h 787949"/>
                <a:gd name="connsiteX946" fmla="*/ 378831 w 3899470"/>
                <a:gd name="connsiteY946" fmla="*/ 76960 h 787949"/>
                <a:gd name="connsiteX947" fmla="*/ 384678 w 3899470"/>
                <a:gd name="connsiteY947" fmla="*/ 80832 h 787949"/>
                <a:gd name="connsiteX948" fmla="*/ 382782 w 3899470"/>
                <a:gd name="connsiteY948" fmla="*/ 83361 h 787949"/>
                <a:gd name="connsiteX949" fmla="*/ 378278 w 3899470"/>
                <a:gd name="connsiteY949" fmla="*/ 80990 h 787949"/>
                <a:gd name="connsiteX950" fmla="*/ 377646 w 3899470"/>
                <a:gd name="connsiteY950" fmla="*/ 79410 h 787949"/>
                <a:gd name="connsiteX951" fmla="*/ 376065 w 3899470"/>
                <a:gd name="connsiteY951" fmla="*/ 76249 h 787949"/>
                <a:gd name="connsiteX952" fmla="*/ 375354 w 3899470"/>
                <a:gd name="connsiteY952" fmla="*/ 75301 h 787949"/>
                <a:gd name="connsiteX953" fmla="*/ 371799 w 3899470"/>
                <a:gd name="connsiteY953" fmla="*/ 73958 h 787949"/>
                <a:gd name="connsiteX954" fmla="*/ 369823 w 3899470"/>
                <a:gd name="connsiteY954" fmla="*/ 72773 h 787949"/>
                <a:gd name="connsiteX955" fmla="*/ 366741 w 3899470"/>
                <a:gd name="connsiteY955" fmla="*/ 71587 h 787949"/>
                <a:gd name="connsiteX956" fmla="*/ 364371 w 3899470"/>
                <a:gd name="connsiteY956" fmla="*/ 69849 h 787949"/>
                <a:gd name="connsiteX957" fmla="*/ 361685 w 3899470"/>
                <a:gd name="connsiteY957" fmla="*/ 70244 h 787949"/>
                <a:gd name="connsiteX958" fmla="*/ 358761 w 3899470"/>
                <a:gd name="connsiteY958" fmla="*/ 67321 h 787949"/>
                <a:gd name="connsiteX959" fmla="*/ 356233 w 3899470"/>
                <a:gd name="connsiteY959" fmla="*/ 66135 h 787949"/>
                <a:gd name="connsiteX960" fmla="*/ 354099 w 3899470"/>
                <a:gd name="connsiteY960" fmla="*/ 65187 h 787949"/>
                <a:gd name="connsiteX961" fmla="*/ 352361 w 3899470"/>
                <a:gd name="connsiteY961" fmla="*/ 63765 h 787949"/>
                <a:gd name="connsiteX962" fmla="*/ 360420 w 3899470"/>
                <a:gd name="connsiteY962" fmla="*/ 65582 h 787949"/>
                <a:gd name="connsiteX963" fmla="*/ 369507 w 3899470"/>
                <a:gd name="connsiteY963" fmla="*/ 77355 h 787949"/>
                <a:gd name="connsiteX964" fmla="*/ 366584 w 3899470"/>
                <a:gd name="connsiteY964" fmla="*/ 76012 h 787949"/>
                <a:gd name="connsiteX965" fmla="*/ 364845 w 3899470"/>
                <a:gd name="connsiteY965" fmla="*/ 75064 h 787949"/>
                <a:gd name="connsiteX966" fmla="*/ 367216 w 3899470"/>
                <a:gd name="connsiteY966" fmla="*/ 74274 h 787949"/>
                <a:gd name="connsiteX967" fmla="*/ 369586 w 3899470"/>
                <a:gd name="connsiteY967" fmla="*/ 77355 h 787949"/>
                <a:gd name="connsiteX968" fmla="*/ 334740 w 3899470"/>
                <a:gd name="connsiteY968" fmla="*/ 58234 h 787949"/>
                <a:gd name="connsiteX969" fmla="*/ 338296 w 3899470"/>
                <a:gd name="connsiteY969" fmla="*/ 58629 h 787949"/>
                <a:gd name="connsiteX970" fmla="*/ 339639 w 3899470"/>
                <a:gd name="connsiteY970" fmla="*/ 58629 h 787949"/>
                <a:gd name="connsiteX971" fmla="*/ 341536 w 3899470"/>
                <a:gd name="connsiteY971" fmla="*/ 59972 h 787949"/>
                <a:gd name="connsiteX972" fmla="*/ 345091 w 3899470"/>
                <a:gd name="connsiteY972" fmla="*/ 60130 h 787949"/>
                <a:gd name="connsiteX973" fmla="*/ 348252 w 3899470"/>
                <a:gd name="connsiteY973" fmla="*/ 61711 h 787949"/>
                <a:gd name="connsiteX974" fmla="*/ 346119 w 3899470"/>
                <a:gd name="connsiteY974" fmla="*/ 63054 h 787949"/>
                <a:gd name="connsiteX975" fmla="*/ 337901 w 3899470"/>
                <a:gd name="connsiteY975" fmla="*/ 60525 h 787949"/>
                <a:gd name="connsiteX976" fmla="*/ 332291 w 3899470"/>
                <a:gd name="connsiteY976" fmla="*/ 57365 h 787949"/>
                <a:gd name="connsiteX977" fmla="*/ 334820 w 3899470"/>
                <a:gd name="connsiteY977" fmla="*/ 58155 h 787949"/>
                <a:gd name="connsiteX978" fmla="*/ 339639 w 3899470"/>
                <a:gd name="connsiteY978" fmla="*/ 75775 h 787949"/>
                <a:gd name="connsiteX979" fmla="*/ 338533 w 3899470"/>
                <a:gd name="connsiteY979" fmla="*/ 76644 h 787949"/>
                <a:gd name="connsiteX980" fmla="*/ 335294 w 3899470"/>
                <a:gd name="connsiteY980" fmla="*/ 75854 h 787949"/>
                <a:gd name="connsiteX981" fmla="*/ 330632 w 3899470"/>
                <a:gd name="connsiteY981" fmla="*/ 74037 h 787949"/>
                <a:gd name="connsiteX982" fmla="*/ 332291 w 3899470"/>
                <a:gd name="connsiteY982" fmla="*/ 74037 h 787949"/>
                <a:gd name="connsiteX983" fmla="*/ 333634 w 3899470"/>
                <a:gd name="connsiteY983" fmla="*/ 74432 h 787949"/>
                <a:gd name="connsiteX984" fmla="*/ 335294 w 3899470"/>
                <a:gd name="connsiteY984" fmla="*/ 74432 h 787949"/>
                <a:gd name="connsiteX985" fmla="*/ 337506 w 3899470"/>
                <a:gd name="connsiteY985" fmla="*/ 75222 h 787949"/>
                <a:gd name="connsiteX986" fmla="*/ 339639 w 3899470"/>
                <a:gd name="connsiteY986" fmla="*/ 75775 h 787949"/>
                <a:gd name="connsiteX987" fmla="*/ 339639 w 3899470"/>
                <a:gd name="connsiteY987" fmla="*/ 75775 h 787949"/>
                <a:gd name="connsiteX988" fmla="*/ 343827 w 3899470"/>
                <a:gd name="connsiteY988" fmla="*/ 79568 h 787949"/>
                <a:gd name="connsiteX989" fmla="*/ 342010 w 3899470"/>
                <a:gd name="connsiteY989" fmla="*/ 78383 h 787949"/>
                <a:gd name="connsiteX990" fmla="*/ 343353 w 3899470"/>
                <a:gd name="connsiteY990" fmla="*/ 77514 h 787949"/>
                <a:gd name="connsiteX991" fmla="*/ 346593 w 3899470"/>
                <a:gd name="connsiteY991" fmla="*/ 79884 h 787949"/>
                <a:gd name="connsiteX992" fmla="*/ 347225 w 3899470"/>
                <a:gd name="connsiteY992" fmla="*/ 80832 h 787949"/>
                <a:gd name="connsiteX993" fmla="*/ 343906 w 3899470"/>
                <a:gd name="connsiteY993" fmla="*/ 79647 h 787949"/>
                <a:gd name="connsiteX994" fmla="*/ 347304 w 3899470"/>
                <a:gd name="connsiteY994" fmla="*/ 80832 h 787949"/>
                <a:gd name="connsiteX995" fmla="*/ 348963 w 3899470"/>
                <a:gd name="connsiteY995" fmla="*/ 79568 h 787949"/>
                <a:gd name="connsiteX996" fmla="*/ 350623 w 3899470"/>
                <a:gd name="connsiteY996" fmla="*/ 80121 h 787949"/>
                <a:gd name="connsiteX997" fmla="*/ 352598 w 3899470"/>
                <a:gd name="connsiteY997" fmla="*/ 80753 h 787949"/>
                <a:gd name="connsiteX998" fmla="*/ 353625 w 3899470"/>
                <a:gd name="connsiteY998" fmla="*/ 81780 h 787949"/>
                <a:gd name="connsiteX999" fmla="*/ 350623 w 3899470"/>
                <a:gd name="connsiteY999" fmla="*/ 82096 h 787949"/>
                <a:gd name="connsiteX1000" fmla="*/ 348805 w 3899470"/>
                <a:gd name="connsiteY1000" fmla="*/ 81464 h 787949"/>
                <a:gd name="connsiteX1001" fmla="*/ 347304 w 3899470"/>
                <a:gd name="connsiteY1001" fmla="*/ 80911 h 787949"/>
                <a:gd name="connsiteX1002" fmla="*/ 347462 w 3899470"/>
                <a:gd name="connsiteY1002" fmla="*/ 544413 h 787949"/>
                <a:gd name="connsiteX1003" fmla="*/ 345329 w 3899470"/>
                <a:gd name="connsiteY1003" fmla="*/ 547336 h 787949"/>
                <a:gd name="connsiteX1004" fmla="*/ 335215 w 3899470"/>
                <a:gd name="connsiteY1004" fmla="*/ 567564 h 787949"/>
                <a:gd name="connsiteX1005" fmla="*/ 327155 w 3899470"/>
                <a:gd name="connsiteY1005" fmla="*/ 581945 h 787949"/>
                <a:gd name="connsiteX1006" fmla="*/ 321624 w 3899470"/>
                <a:gd name="connsiteY1006" fmla="*/ 590320 h 787949"/>
                <a:gd name="connsiteX1007" fmla="*/ 316962 w 3899470"/>
                <a:gd name="connsiteY1007" fmla="*/ 595456 h 787949"/>
                <a:gd name="connsiteX1008" fmla="*/ 304715 w 3899470"/>
                <a:gd name="connsiteY1008" fmla="*/ 613630 h 787949"/>
                <a:gd name="connsiteX1009" fmla="*/ 286542 w 3899470"/>
                <a:gd name="connsiteY1009" fmla="*/ 635991 h 787949"/>
                <a:gd name="connsiteX1010" fmla="*/ 266709 w 3899470"/>
                <a:gd name="connsiteY1010" fmla="*/ 656693 h 787949"/>
                <a:gd name="connsiteX1011" fmla="*/ 240081 w 3899470"/>
                <a:gd name="connsiteY1011" fmla="*/ 676604 h 787949"/>
                <a:gd name="connsiteX1012" fmla="*/ 215191 w 3899470"/>
                <a:gd name="connsiteY1012" fmla="*/ 676130 h 787949"/>
                <a:gd name="connsiteX1013" fmla="*/ 208001 w 3899470"/>
                <a:gd name="connsiteY1013" fmla="*/ 672733 h 787949"/>
                <a:gd name="connsiteX1014" fmla="*/ 191960 w 3899470"/>
                <a:gd name="connsiteY1014" fmla="*/ 664278 h 787949"/>
                <a:gd name="connsiteX1015" fmla="*/ 186429 w 3899470"/>
                <a:gd name="connsiteY1015" fmla="*/ 656693 h 787949"/>
                <a:gd name="connsiteX1016" fmla="*/ 183506 w 3899470"/>
                <a:gd name="connsiteY1016" fmla="*/ 655034 h 787949"/>
                <a:gd name="connsiteX1017" fmla="*/ 187694 w 3899470"/>
                <a:gd name="connsiteY1017" fmla="*/ 545677 h 787949"/>
                <a:gd name="connsiteX1018" fmla="*/ 199072 w 3899470"/>
                <a:gd name="connsiteY1018" fmla="*/ 496293 h 787949"/>
                <a:gd name="connsiteX1019" fmla="*/ 213848 w 3899470"/>
                <a:gd name="connsiteY1019" fmla="*/ 449911 h 787949"/>
                <a:gd name="connsiteX1020" fmla="*/ 221907 w 3899470"/>
                <a:gd name="connsiteY1020" fmla="*/ 427470 h 787949"/>
                <a:gd name="connsiteX1021" fmla="*/ 235024 w 3899470"/>
                <a:gd name="connsiteY1021" fmla="*/ 394995 h 787949"/>
                <a:gd name="connsiteX1022" fmla="*/ 249404 w 3899470"/>
                <a:gd name="connsiteY1022" fmla="*/ 363310 h 787949"/>
                <a:gd name="connsiteX1023" fmla="*/ 275558 w 3899470"/>
                <a:gd name="connsiteY1023" fmla="*/ 313452 h 787949"/>
                <a:gd name="connsiteX1024" fmla="*/ 286937 w 3899470"/>
                <a:gd name="connsiteY1024" fmla="*/ 294488 h 787949"/>
                <a:gd name="connsiteX1025" fmla="*/ 292389 w 3899470"/>
                <a:gd name="connsiteY1025" fmla="*/ 284295 h 787949"/>
                <a:gd name="connsiteX1026" fmla="*/ 295786 w 3899470"/>
                <a:gd name="connsiteY1026" fmla="*/ 280503 h 787949"/>
                <a:gd name="connsiteX1027" fmla="*/ 298315 w 3899470"/>
                <a:gd name="connsiteY1027" fmla="*/ 275920 h 787949"/>
                <a:gd name="connsiteX1028" fmla="*/ 316488 w 3899470"/>
                <a:gd name="connsiteY1028" fmla="*/ 250556 h 787949"/>
                <a:gd name="connsiteX1029" fmla="*/ 329131 w 3899470"/>
                <a:gd name="connsiteY1029" fmla="*/ 234516 h 787949"/>
                <a:gd name="connsiteX1030" fmla="*/ 355759 w 3899470"/>
                <a:gd name="connsiteY1030" fmla="*/ 203305 h 787949"/>
                <a:gd name="connsiteX1031" fmla="*/ 370139 w 3899470"/>
                <a:gd name="connsiteY1031" fmla="*/ 188529 h 787949"/>
                <a:gd name="connsiteX1032" fmla="*/ 384520 w 3899470"/>
                <a:gd name="connsiteY1032" fmla="*/ 174149 h 787949"/>
                <a:gd name="connsiteX1033" fmla="*/ 400165 w 3899470"/>
                <a:gd name="connsiteY1033" fmla="*/ 160637 h 787949"/>
                <a:gd name="connsiteX1034" fmla="*/ 401034 w 3899470"/>
                <a:gd name="connsiteY1034" fmla="*/ 159373 h 787949"/>
                <a:gd name="connsiteX1035" fmla="*/ 401429 w 3899470"/>
                <a:gd name="connsiteY1035" fmla="*/ 160637 h 787949"/>
                <a:gd name="connsiteX1036" fmla="*/ 401429 w 3899470"/>
                <a:gd name="connsiteY1036" fmla="*/ 160637 h 787949"/>
                <a:gd name="connsiteX1037" fmla="*/ 400718 w 3899470"/>
                <a:gd name="connsiteY1037" fmla="*/ 161269 h 787949"/>
                <a:gd name="connsiteX1038" fmla="*/ 382624 w 3899470"/>
                <a:gd name="connsiteY1038" fmla="*/ 178258 h 787949"/>
                <a:gd name="connsiteX1039" fmla="*/ 382624 w 3899470"/>
                <a:gd name="connsiteY1039" fmla="*/ 179048 h 787949"/>
                <a:gd name="connsiteX1040" fmla="*/ 383018 w 3899470"/>
                <a:gd name="connsiteY1040" fmla="*/ 179206 h 787949"/>
                <a:gd name="connsiteX1041" fmla="*/ 383414 w 3899470"/>
                <a:gd name="connsiteY1041" fmla="*/ 179048 h 787949"/>
                <a:gd name="connsiteX1042" fmla="*/ 401508 w 3899470"/>
                <a:gd name="connsiteY1042" fmla="*/ 162139 h 787949"/>
                <a:gd name="connsiteX1043" fmla="*/ 402220 w 3899470"/>
                <a:gd name="connsiteY1043" fmla="*/ 161506 h 787949"/>
                <a:gd name="connsiteX1044" fmla="*/ 402220 w 3899470"/>
                <a:gd name="connsiteY1044" fmla="*/ 161506 h 787949"/>
                <a:gd name="connsiteX1045" fmla="*/ 403089 w 3899470"/>
                <a:gd name="connsiteY1045" fmla="*/ 161585 h 787949"/>
                <a:gd name="connsiteX1046" fmla="*/ 411543 w 3899470"/>
                <a:gd name="connsiteY1046" fmla="*/ 186870 h 787949"/>
                <a:gd name="connsiteX1047" fmla="*/ 414546 w 3899470"/>
                <a:gd name="connsiteY1047" fmla="*/ 195325 h 787949"/>
                <a:gd name="connsiteX1048" fmla="*/ 415415 w 3899470"/>
                <a:gd name="connsiteY1048" fmla="*/ 203858 h 787949"/>
                <a:gd name="connsiteX1049" fmla="*/ 417548 w 3899470"/>
                <a:gd name="connsiteY1049" fmla="*/ 212708 h 787949"/>
                <a:gd name="connsiteX1050" fmla="*/ 419682 w 3899470"/>
                <a:gd name="connsiteY1050" fmla="*/ 246447 h 787949"/>
                <a:gd name="connsiteX1051" fmla="*/ 420946 w 3899470"/>
                <a:gd name="connsiteY1051" fmla="*/ 259169 h 787949"/>
                <a:gd name="connsiteX1052" fmla="*/ 420551 w 3899470"/>
                <a:gd name="connsiteY1052" fmla="*/ 274340 h 787949"/>
                <a:gd name="connsiteX1053" fmla="*/ 419682 w 3899470"/>
                <a:gd name="connsiteY1053" fmla="*/ 278132 h 787949"/>
                <a:gd name="connsiteX1054" fmla="*/ 420551 w 3899470"/>
                <a:gd name="connsiteY1054" fmla="*/ 284058 h 787949"/>
                <a:gd name="connsiteX1055" fmla="*/ 418417 w 3899470"/>
                <a:gd name="connsiteY1055" fmla="*/ 295832 h 787949"/>
                <a:gd name="connsiteX1056" fmla="*/ 419287 w 3899470"/>
                <a:gd name="connsiteY1056" fmla="*/ 302627 h 787949"/>
                <a:gd name="connsiteX1057" fmla="*/ 418417 w 3899470"/>
                <a:gd name="connsiteY1057" fmla="*/ 317324 h 787949"/>
                <a:gd name="connsiteX1058" fmla="*/ 417153 w 3899470"/>
                <a:gd name="connsiteY1058" fmla="*/ 321591 h 787949"/>
                <a:gd name="connsiteX1059" fmla="*/ 417153 w 3899470"/>
                <a:gd name="connsiteY1059" fmla="*/ 329176 h 787949"/>
                <a:gd name="connsiteX1060" fmla="*/ 414624 w 3899470"/>
                <a:gd name="connsiteY1060" fmla="*/ 334707 h 787949"/>
                <a:gd name="connsiteX1061" fmla="*/ 413360 w 3899470"/>
                <a:gd name="connsiteY1061" fmla="*/ 347428 h 787949"/>
                <a:gd name="connsiteX1062" fmla="*/ 409963 w 3899470"/>
                <a:gd name="connsiteY1062" fmla="*/ 360940 h 787949"/>
                <a:gd name="connsiteX1063" fmla="*/ 409963 w 3899470"/>
                <a:gd name="connsiteY1063" fmla="*/ 366787 h 787949"/>
                <a:gd name="connsiteX1064" fmla="*/ 405301 w 3899470"/>
                <a:gd name="connsiteY1064" fmla="*/ 382432 h 787949"/>
                <a:gd name="connsiteX1065" fmla="*/ 404037 w 3899470"/>
                <a:gd name="connsiteY1065" fmla="*/ 388358 h 787949"/>
                <a:gd name="connsiteX1066" fmla="*/ 392659 w 3899470"/>
                <a:gd name="connsiteY1066" fmla="*/ 432290 h 787949"/>
                <a:gd name="connsiteX1067" fmla="*/ 383335 w 3899470"/>
                <a:gd name="connsiteY1067" fmla="*/ 460657 h 787949"/>
                <a:gd name="connsiteX1068" fmla="*/ 378278 w 3899470"/>
                <a:gd name="connsiteY1068" fmla="*/ 474958 h 787949"/>
                <a:gd name="connsiteX1069" fmla="*/ 374880 w 3899470"/>
                <a:gd name="connsiteY1069" fmla="*/ 481359 h 787949"/>
                <a:gd name="connsiteX1070" fmla="*/ 373221 w 3899470"/>
                <a:gd name="connsiteY1070" fmla="*/ 488075 h 787949"/>
                <a:gd name="connsiteX1071" fmla="*/ 370218 w 3899470"/>
                <a:gd name="connsiteY1071" fmla="*/ 494001 h 787949"/>
                <a:gd name="connsiteX1072" fmla="*/ 365557 w 3899470"/>
                <a:gd name="connsiteY1072" fmla="*/ 506644 h 787949"/>
                <a:gd name="connsiteX1073" fmla="*/ 361763 w 3899470"/>
                <a:gd name="connsiteY1073" fmla="*/ 513044 h 787949"/>
                <a:gd name="connsiteX1074" fmla="*/ 358761 w 3899470"/>
                <a:gd name="connsiteY1074" fmla="*/ 520155 h 787949"/>
                <a:gd name="connsiteX1075" fmla="*/ 347383 w 3899470"/>
                <a:gd name="connsiteY1075" fmla="*/ 544729 h 787949"/>
                <a:gd name="connsiteX1076" fmla="*/ 422763 w 3899470"/>
                <a:gd name="connsiteY1076" fmla="*/ 477487 h 787949"/>
                <a:gd name="connsiteX1077" fmla="*/ 421815 w 3899470"/>
                <a:gd name="connsiteY1077" fmla="*/ 479778 h 787949"/>
                <a:gd name="connsiteX1078" fmla="*/ 421657 w 3899470"/>
                <a:gd name="connsiteY1078" fmla="*/ 478435 h 787949"/>
                <a:gd name="connsiteX1079" fmla="*/ 421499 w 3899470"/>
                <a:gd name="connsiteY1079" fmla="*/ 476934 h 787949"/>
                <a:gd name="connsiteX1080" fmla="*/ 419445 w 3899470"/>
                <a:gd name="connsiteY1080" fmla="*/ 477566 h 787949"/>
                <a:gd name="connsiteX1081" fmla="*/ 419602 w 3899470"/>
                <a:gd name="connsiteY1081" fmla="*/ 476618 h 787949"/>
                <a:gd name="connsiteX1082" fmla="*/ 421025 w 3899470"/>
                <a:gd name="connsiteY1082" fmla="*/ 475353 h 787949"/>
                <a:gd name="connsiteX1083" fmla="*/ 422605 w 3899470"/>
                <a:gd name="connsiteY1083" fmla="*/ 473536 h 787949"/>
                <a:gd name="connsiteX1084" fmla="*/ 423711 w 3899470"/>
                <a:gd name="connsiteY1084" fmla="*/ 473615 h 787949"/>
                <a:gd name="connsiteX1085" fmla="*/ 423079 w 3899470"/>
                <a:gd name="connsiteY1085" fmla="*/ 475512 h 787949"/>
                <a:gd name="connsiteX1086" fmla="*/ 422763 w 3899470"/>
                <a:gd name="connsiteY1086" fmla="*/ 477566 h 787949"/>
                <a:gd name="connsiteX1087" fmla="*/ 420314 w 3899470"/>
                <a:gd name="connsiteY1087" fmla="*/ 486021 h 787949"/>
                <a:gd name="connsiteX1088" fmla="*/ 419523 w 3899470"/>
                <a:gd name="connsiteY1088" fmla="*/ 487364 h 787949"/>
                <a:gd name="connsiteX1089" fmla="*/ 418180 w 3899470"/>
                <a:gd name="connsiteY1089" fmla="*/ 486811 h 787949"/>
                <a:gd name="connsiteX1090" fmla="*/ 418417 w 3899470"/>
                <a:gd name="connsiteY1090" fmla="*/ 484440 h 787949"/>
                <a:gd name="connsiteX1091" fmla="*/ 418971 w 3899470"/>
                <a:gd name="connsiteY1091" fmla="*/ 481596 h 787949"/>
                <a:gd name="connsiteX1092" fmla="*/ 421262 w 3899470"/>
                <a:gd name="connsiteY1092" fmla="*/ 480331 h 787949"/>
                <a:gd name="connsiteX1093" fmla="*/ 421262 w 3899470"/>
                <a:gd name="connsiteY1093" fmla="*/ 482228 h 787949"/>
                <a:gd name="connsiteX1094" fmla="*/ 420156 w 3899470"/>
                <a:gd name="connsiteY1094" fmla="*/ 484756 h 787949"/>
                <a:gd name="connsiteX1095" fmla="*/ 420314 w 3899470"/>
                <a:gd name="connsiteY1095" fmla="*/ 485942 h 787949"/>
                <a:gd name="connsiteX1096" fmla="*/ 417548 w 3899470"/>
                <a:gd name="connsiteY1096" fmla="*/ 497478 h 787949"/>
                <a:gd name="connsiteX1097" fmla="*/ 417153 w 3899470"/>
                <a:gd name="connsiteY1097" fmla="*/ 497478 h 787949"/>
                <a:gd name="connsiteX1098" fmla="*/ 417153 w 3899470"/>
                <a:gd name="connsiteY1098" fmla="*/ 497636 h 787949"/>
                <a:gd name="connsiteX1099" fmla="*/ 416442 w 3899470"/>
                <a:gd name="connsiteY1099" fmla="*/ 496134 h 787949"/>
                <a:gd name="connsiteX1100" fmla="*/ 416758 w 3899470"/>
                <a:gd name="connsiteY1100" fmla="*/ 496134 h 787949"/>
                <a:gd name="connsiteX1101" fmla="*/ 417627 w 3899470"/>
                <a:gd name="connsiteY1101" fmla="*/ 492026 h 787949"/>
                <a:gd name="connsiteX1102" fmla="*/ 417627 w 3899470"/>
                <a:gd name="connsiteY1102" fmla="*/ 497478 h 787949"/>
                <a:gd name="connsiteX1103" fmla="*/ 414546 w 3899470"/>
                <a:gd name="connsiteY1103" fmla="*/ 497083 h 787949"/>
                <a:gd name="connsiteX1104" fmla="*/ 414388 w 3899470"/>
                <a:gd name="connsiteY1104" fmla="*/ 497083 h 787949"/>
                <a:gd name="connsiteX1105" fmla="*/ 415020 w 3899470"/>
                <a:gd name="connsiteY1105" fmla="*/ 496608 h 787949"/>
                <a:gd name="connsiteX1106" fmla="*/ 415020 w 3899470"/>
                <a:gd name="connsiteY1106" fmla="*/ 496608 h 787949"/>
                <a:gd name="connsiteX1107" fmla="*/ 416126 w 3899470"/>
                <a:gd name="connsiteY1107" fmla="*/ 496608 h 787949"/>
                <a:gd name="connsiteX1108" fmla="*/ 416521 w 3899470"/>
                <a:gd name="connsiteY1108" fmla="*/ 497557 h 787949"/>
                <a:gd name="connsiteX1109" fmla="*/ 415020 w 3899470"/>
                <a:gd name="connsiteY1109" fmla="*/ 499058 h 787949"/>
                <a:gd name="connsiteX1110" fmla="*/ 414624 w 3899470"/>
                <a:gd name="connsiteY1110" fmla="*/ 497004 h 787949"/>
                <a:gd name="connsiteX1111" fmla="*/ 414150 w 3899470"/>
                <a:gd name="connsiteY1111" fmla="*/ 496134 h 787949"/>
                <a:gd name="connsiteX1112" fmla="*/ 412491 w 3899470"/>
                <a:gd name="connsiteY1112" fmla="*/ 496134 h 787949"/>
                <a:gd name="connsiteX1113" fmla="*/ 413360 w 3899470"/>
                <a:gd name="connsiteY1113" fmla="*/ 494001 h 787949"/>
                <a:gd name="connsiteX1114" fmla="*/ 414624 w 3899470"/>
                <a:gd name="connsiteY1114" fmla="*/ 495660 h 787949"/>
                <a:gd name="connsiteX1115" fmla="*/ 414783 w 3899470"/>
                <a:gd name="connsiteY1115" fmla="*/ 495660 h 787949"/>
                <a:gd name="connsiteX1116" fmla="*/ 414229 w 3899470"/>
                <a:gd name="connsiteY1116" fmla="*/ 496056 h 787949"/>
                <a:gd name="connsiteX1117" fmla="*/ 418575 w 3899470"/>
                <a:gd name="connsiteY1117" fmla="*/ 473220 h 787949"/>
                <a:gd name="connsiteX1118" fmla="*/ 419919 w 3899470"/>
                <a:gd name="connsiteY1118" fmla="*/ 470297 h 787949"/>
                <a:gd name="connsiteX1119" fmla="*/ 421104 w 3899470"/>
                <a:gd name="connsiteY1119" fmla="*/ 468953 h 787949"/>
                <a:gd name="connsiteX1120" fmla="*/ 420472 w 3899470"/>
                <a:gd name="connsiteY1120" fmla="*/ 472588 h 787949"/>
                <a:gd name="connsiteX1121" fmla="*/ 419287 w 3899470"/>
                <a:gd name="connsiteY1121" fmla="*/ 474801 h 787949"/>
                <a:gd name="connsiteX1122" fmla="*/ 418575 w 3899470"/>
                <a:gd name="connsiteY1122" fmla="*/ 473220 h 787949"/>
                <a:gd name="connsiteX1123" fmla="*/ 407829 w 3899470"/>
                <a:gd name="connsiteY1123" fmla="*/ 521972 h 787949"/>
                <a:gd name="connsiteX1124" fmla="*/ 406565 w 3899470"/>
                <a:gd name="connsiteY1124" fmla="*/ 524501 h 787949"/>
                <a:gd name="connsiteX1125" fmla="*/ 407829 w 3899470"/>
                <a:gd name="connsiteY1125" fmla="*/ 521972 h 787949"/>
                <a:gd name="connsiteX1126" fmla="*/ 371878 w 3899470"/>
                <a:gd name="connsiteY1126" fmla="*/ 595851 h 787949"/>
                <a:gd name="connsiteX1127" fmla="*/ 373142 w 3899470"/>
                <a:gd name="connsiteY1127" fmla="*/ 596246 h 787949"/>
                <a:gd name="connsiteX1128" fmla="*/ 373142 w 3899470"/>
                <a:gd name="connsiteY1128" fmla="*/ 596404 h 787949"/>
                <a:gd name="connsiteX1129" fmla="*/ 373142 w 3899470"/>
                <a:gd name="connsiteY1129" fmla="*/ 596404 h 787949"/>
                <a:gd name="connsiteX1130" fmla="*/ 373142 w 3899470"/>
                <a:gd name="connsiteY1130" fmla="*/ 597037 h 787949"/>
                <a:gd name="connsiteX1131" fmla="*/ 372036 w 3899470"/>
                <a:gd name="connsiteY1131" fmla="*/ 597353 h 787949"/>
                <a:gd name="connsiteX1132" fmla="*/ 371878 w 3899470"/>
                <a:gd name="connsiteY1132" fmla="*/ 597353 h 787949"/>
                <a:gd name="connsiteX1133" fmla="*/ 371878 w 3899470"/>
                <a:gd name="connsiteY1133" fmla="*/ 595772 h 787949"/>
                <a:gd name="connsiteX1134" fmla="*/ 367374 w 3899470"/>
                <a:gd name="connsiteY1134" fmla="*/ 599486 h 787949"/>
                <a:gd name="connsiteX1135" fmla="*/ 366663 w 3899470"/>
                <a:gd name="connsiteY1135" fmla="*/ 600434 h 787949"/>
                <a:gd name="connsiteX1136" fmla="*/ 367374 w 3899470"/>
                <a:gd name="connsiteY1136" fmla="*/ 599486 h 787949"/>
                <a:gd name="connsiteX1137" fmla="*/ 358366 w 3899470"/>
                <a:gd name="connsiteY1137" fmla="*/ 631171 h 787949"/>
                <a:gd name="connsiteX1138" fmla="*/ 358366 w 3899470"/>
                <a:gd name="connsiteY1138" fmla="*/ 631882 h 787949"/>
                <a:gd name="connsiteX1139" fmla="*/ 357576 w 3899470"/>
                <a:gd name="connsiteY1139" fmla="*/ 633462 h 787949"/>
                <a:gd name="connsiteX1140" fmla="*/ 356707 w 3899470"/>
                <a:gd name="connsiteY1140" fmla="*/ 632593 h 787949"/>
                <a:gd name="connsiteX1141" fmla="*/ 356707 w 3899470"/>
                <a:gd name="connsiteY1141" fmla="*/ 632593 h 787949"/>
                <a:gd name="connsiteX1142" fmla="*/ 357497 w 3899470"/>
                <a:gd name="connsiteY1142" fmla="*/ 631487 h 787949"/>
                <a:gd name="connsiteX1143" fmla="*/ 358050 w 3899470"/>
                <a:gd name="connsiteY1143" fmla="*/ 630855 h 787949"/>
                <a:gd name="connsiteX1144" fmla="*/ 358050 w 3899470"/>
                <a:gd name="connsiteY1144" fmla="*/ 630855 h 787949"/>
                <a:gd name="connsiteX1145" fmla="*/ 358445 w 3899470"/>
                <a:gd name="connsiteY1145" fmla="*/ 631171 h 787949"/>
                <a:gd name="connsiteX1146" fmla="*/ 358445 w 3899470"/>
                <a:gd name="connsiteY1146" fmla="*/ 631171 h 787949"/>
                <a:gd name="connsiteX1147" fmla="*/ 364292 w 3899470"/>
                <a:gd name="connsiteY1147" fmla="*/ 627931 h 787949"/>
                <a:gd name="connsiteX1148" fmla="*/ 359630 w 3899470"/>
                <a:gd name="connsiteY1148" fmla="*/ 632198 h 787949"/>
                <a:gd name="connsiteX1149" fmla="*/ 359630 w 3899470"/>
                <a:gd name="connsiteY1149" fmla="*/ 632198 h 787949"/>
                <a:gd name="connsiteX1150" fmla="*/ 359709 w 3899470"/>
                <a:gd name="connsiteY1150" fmla="*/ 631961 h 787949"/>
                <a:gd name="connsiteX1151" fmla="*/ 359709 w 3899470"/>
                <a:gd name="connsiteY1151" fmla="*/ 631250 h 787949"/>
                <a:gd name="connsiteX1152" fmla="*/ 364766 w 3899470"/>
                <a:gd name="connsiteY1152" fmla="*/ 623269 h 787949"/>
                <a:gd name="connsiteX1153" fmla="*/ 364371 w 3899470"/>
                <a:gd name="connsiteY1153" fmla="*/ 627931 h 787949"/>
                <a:gd name="connsiteX1154" fmla="*/ 364766 w 3899470"/>
                <a:gd name="connsiteY1154" fmla="*/ 620741 h 787949"/>
                <a:gd name="connsiteX1155" fmla="*/ 364371 w 3899470"/>
                <a:gd name="connsiteY1155" fmla="*/ 619872 h 787949"/>
                <a:gd name="connsiteX1156" fmla="*/ 364371 w 3899470"/>
                <a:gd name="connsiteY1156" fmla="*/ 619872 h 787949"/>
                <a:gd name="connsiteX1157" fmla="*/ 366110 w 3899470"/>
                <a:gd name="connsiteY1157" fmla="*/ 616553 h 787949"/>
                <a:gd name="connsiteX1158" fmla="*/ 366900 w 3899470"/>
                <a:gd name="connsiteY1158" fmla="*/ 616553 h 787949"/>
                <a:gd name="connsiteX1159" fmla="*/ 364766 w 3899470"/>
                <a:gd name="connsiteY1159" fmla="*/ 620741 h 787949"/>
                <a:gd name="connsiteX1160" fmla="*/ 369349 w 3899470"/>
                <a:gd name="connsiteY1160" fmla="*/ 607703 h 787949"/>
                <a:gd name="connsiteX1161" fmla="*/ 367690 w 3899470"/>
                <a:gd name="connsiteY1161" fmla="*/ 607703 h 787949"/>
                <a:gd name="connsiteX1162" fmla="*/ 368559 w 3899470"/>
                <a:gd name="connsiteY1162" fmla="*/ 611101 h 787949"/>
                <a:gd name="connsiteX1163" fmla="*/ 366031 w 3899470"/>
                <a:gd name="connsiteY1163" fmla="*/ 612286 h 787949"/>
                <a:gd name="connsiteX1164" fmla="*/ 366188 w 3899470"/>
                <a:gd name="connsiteY1164" fmla="*/ 612918 h 787949"/>
                <a:gd name="connsiteX1165" fmla="*/ 364529 w 3899470"/>
                <a:gd name="connsiteY1165" fmla="*/ 612049 h 787949"/>
                <a:gd name="connsiteX1166" fmla="*/ 364766 w 3899470"/>
                <a:gd name="connsiteY1166" fmla="*/ 612681 h 787949"/>
                <a:gd name="connsiteX1167" fmla="*/ 363897 w 3899470"/>
                <a:gd name="connsiteY1167" fmla="*/ 612681 h 787949"/>
                <a:gd name="connsiteX1168" fmla="*/ 360499 w 3899470"/>
                <a:gd name="connsiteY1168" fmla="*/ 616553 h 787949"/>
                <a:gd name="connsiteX1169" fmla="*/ 359630 w 3899470"/>
                <a:gd name="connsiteY1169" fmla="*/ 620346 h 787949"/>
                <a:gd name="connsiteX1170" fmla="*/ 353309 w 3899470"/>
                <a:gd name="connsiteY1170" fmla="*/ 625798 h 787949"/>
                <a:gd name="connsiteX1171" fmla="*/ 352045 w 3899470"/>
                <a:gd name="connsiteY1171" fmla="*/ 630855 h 787949"/>
                <a:gd name="connsiteX1172" fmla="*/ 354257 w 3899470"/>
                <a:gd name="connsiteY1172" fmla="*/ 629275 h 787949"/>
                <a:gd name="connsiteX1173" fmla="*/ 356311 w 3899470"/>
                <a:gd name="connsiteY1173" fmla="*/ 627220 h 787949"/>
                <a:gd name="connsiteX1174" fmla="*/ 359946 w 3899470"/>
                <a:gd name="connsiteY1174" fmla="*/ 621610 h 787949"/>
                <a:gd name="connsiteX1175" fmla="*/ 364213 w 3899470"/>
                <a:gd name="connsiteY1175" fmla="*/ 616158 h 787949"/>
                <a:gd name="connsiteX1176" fmla="*/ 365872 w 3899470"/>
                <a:gd name="connsiteY1176" fmla="*/ 613551 h 787949"/>
                <a:gd name="connsiteX1177" fmla="*/ 365557 w 3899470"/>
                <a:gd name="connsiteY1177" fmla="*/ 616079 h 787949"/>
                <a:gd name="connsiteX1178" fmla="*/ 363581 w 3899470"/>
                <a:gd name="connsiteY1178" fmla="*/ 619872 h 787949"/>
                <a:gd name="connsiteX1179" fmla="*/ 363423 w 3899470"/>
                <a:gd name="connsiteY1179" fmla="*/ 619872 h 787949"/>
                <a:gd name="connsiteX1180" fmla="*/ 357181 w 3899470"/>
                <a:gd name="connsiteY1180" fmla="*/ 630144 h 787949"/>
                <a:gd name="connsiteX1181" fmla="*/ 356707 w 3899470"/>
                <a:gd name="connsiteY1181" fmla="*/ 630776 h 787949"/>
                <a:gd name="connsiteX1182" fmla="*/ 355837 w 3899470"/>
                <a:gd name="connsiteY1182" fmla="*/ 632119 h 787949"/>
                <a:gd name="connsiteX1183" fmla="*/ 355837 w 3899470"/>
                <a:gd name="connsiteY1183" fmla="*/ 632119 h 787949"/>
                <a:gd name="connsiteX1184" fmla="*/ 355442 w 3899470"/>
                <a:gd name="connsiteY1184" fmla="*/ 632514 h 787949"/>
                <a:gd name="connsiteX1185" fmla="*/ 352045 w 3899470"/>
                <a:gd name="connsiteY1185" fmla="*/ 630855 h 787949"/>
                <a:gd name="connsiteX1186" fmla="*/ 350860 w 3899470"/>
                <a:gd name="connsiteY1186" fmla="*/ 628247 h 787949"/>
                <a:gd name="connsiteX1187" fmla="*/ 351492 w 3899470"/>
                <a:gd name="connsiteY1187" fmla="*/ 626114 h 787949"/>
                <a:gd name="connsiteX1188" fmla="*/ 352045 w 3899470"/>
                <a:gd name="connsiteY1188" fmla="*/ 623743 h 787949"/>
                <a:gd name="connsiteX1189" fmla="*/ 353704 w 3899470"/>
                <a:gd name="connsiteY1189" fmla="*/ 620662 h 787949"/>
                <a:gd name="connsiteX1190" fmla="*/ 354968 w 3899470"/>
                <a:gd name="connsiteY1190" fmla="*/ 618054 h 787949"/>
                <a:gd name="connsiteX1191" fmla="*/ 356391 w 3899470"/>
                <a:gd name="connsiteY1191" fmla="*/ 618450 h 787949"/>
                <a:gd name="connsiteX1192" fmla="*/ 358208 w 3899470"/>
                <a:gd name="connsiteY1192" fmla="*/ 617027 h 787949"/>
                <a:gd name="connsiteX1193" fmla="*/ 359314 w 3899470"/>
                <a:gd name="connsiteY1193" fmla="*/ 616948 h 787949"/>
                <a:gd name="connsiteX1194" fmla="*/ 358682 w 3899470"/>
                <a:gd name="connsiteY1194" fmla="*/ 615289 h 787949"/>
                <a:gd name="connsiteX1195" fmla="*/ 357734 w 3899470"/>
                <a:gd name="connsiteY1195" fmla="*/ 614894 h 787949"/>
                <a:gd name="connsiteX1196" fmla="*/ 359709 w 3899470"/>
                <a:gd name="connsiteY1196" fmla="*/ 610785 h 787949"/>
                <a:gd name="connsiteX1197" fmla="*/ 363502 w 3899470"/>
                <a:gd name="connsiteY1197" fmla="*/ 605965 h 787949"/>
                <a:gd name="connsiteX1198" fmla="*/ 364687 w 3899470"/>
                <a:gd name="connsiteY1198" fmla="*/ 602568 h 787949"/>
                <a:gd name="connsiteX1199" fmla="*/ 365872 w 3899470"/>
                <a:gd name="connsiteY1199" fmla="*/ 601224 h 787949"/>
                <a:gd name="connsiteX1200" fmla="*/ 366505 w 3899470"/>
                <a:gd name="connsiteY1200" fmla="*/ 600592 h 787949"/>
                <a:gd name="connsiteX1201" fmla="*/ 364608 w 3899470"/>
                <a:gd name="connsiteY1201" fmla="*/ 605175 h 787949"/>
                <a:gd name="connsiteX1202" fmla="*/ 369270 w 3899470"/>
                <a:gd name="connsiteY1202" fmla="*/ 595851 h 787949"/>
                <a:gd name="connsiteX1203" fmla="*/ 370218 w 3899470"/>
                <a:gd name="connsiteY1203" fmla="*/ 594113 h 787949"/>
                <a:gd name="connsiteX1204" fmla="*/ 371640 w 3899470"/>
                <a:gd name="connsiteY1204" fmla="*/ 592138 h 787949"/>
                <a:gd name="connsiteX1205" fmla="*/ 369665 w 3899470"/>
                <a:gd name="connsiteY1205" fmla="*/ 598143 h 787949"/>
                <a:gd name="connsiteX1206" fmla="*/ 367769 w 3899470"/>
                <a:gd name="connsiteY1206" fmla="*/ 601777 h 787949"/>
                <a:gd name="connsiteX1207" fmla="*/ 365793 w 3899470"/>
                <a:gd name="connsiteY1207" fmla="*/ 605096 h 787949"/>
                <a:gd name="connsiteX1208" fmla="*/ 364924 w 3899470"/>
                <a:gd name="connsiteY1208" fmla="*/ 607703 h 787949"/>
                <a:gd name="connsiteX1209" fmla="*/ 362554 w 3899470"/>
                <a:gd name="connsiteY1209" fmla="*/ 610548 h 787949"/>
                <a:gd name="connsiteX1210" fmla="*/ 362396 w 3899470"/>
                <a:gd name="connsiteY1210" fmla="*/ 612128 h 787949"/>
                <a:gd name="connsiteX1211" fmla="*/ 364292 w 3899470"/>
                <a:gd name="connsiteY1211" fmla="*/ 612207 h 787949"/>
                <a:gd name="connsiteX1212" fmla="*/ 364924 w 3899470"/>
                <a:gd name="connsiteY1212" fmla="*/ 612366 h 787949"/>
                <a:gd name="connsiteX1213" fmla="*/ 369586 w 3899470"/>
                <a:gd name="connsiteY1213" fmla="*/ 604385 h 787949"/>
                <a:gd name="connsiteX1214" fmla="*/ 369191 w 3899470"/>
                <a:gd name="connsiteY1214" fmla="*/ 607783 h 787949"/>
                <a:gd name="connsiteX1215" fmla="*/ 371483 w 3899470"/>
                <a:gd name="connsiteY1215" fmla="*/ 598380 h 787949"/>
                <a:gd name="connsiteX1216" fmla="*/ 371483 w 3899470"/>
                <a:gd name="connsiteY1216" fmla="*/ 598380 h 787949"/>
                <a:gd name="connsiteX1217" fmla="*/ 371957 w 3899470"/>
                <a:gd name="connsiteY1217" fmla="*/ 598380 h 787949"/>
                <a:gd name="connsiteX1218" fmla="*/ 371088 w 3899470"/>
                <a:gd name="connsiteY1218" fmla="*/ 600118 h 787949"/>
                <a:gd name="connsiteX1219" fmla="*/ 371483 w 3899470"/>
                <a:gd name="connsiteY1219" fmla="*/ 598380 h 787949"/>
                <a:gd name="connsiteX1220" fmla="*/ 374485 w 3899470"/>
                <a:gd name="connsiteY1220" fmla="*/ 603121 h 787949"/>
                <a:gd name="connsiteX1221" fmla="*/ 374485 w 3899470"/>
                <a:gd name="connsiteY1221" fmla="*/ 600987 h 787949"/>
                <a:gd name="connsiteX1222" fmla="*/ 374485 w 3899470"/>
                <a:gd name="connsiteY1222" fmla="*/ 603121 h 787949"/>
                <a:gd name="connsiteX1223" fmla="*/ 371166 w 3899470"/>
                <a:gd name="connsiteY1223" fmla="*/ 603595 h 787949"/>
                <a:gd name="connsiteX1224" fmla="*/ 372984 w 3899470"/>
                <a:gd name="connsiteY1224" fmla="*/ 599328 h 787949"/>
                <a:gd name="connsiteX1225" fmla="*/ 373537 w 3899470"/>
                <a:gd name="connsiteY1225" fmla="*/ 597906 h 787949"/>
                <a:gd name="connsiteX1226" fmla="*/ 373774 w 3899470"/>
                <a:gd name="connsiteY1226" fmla="*/ 597985 h 787949"/>
                <a:gd name="connsiteX1227" fmla="*/ 374327 w 3899470"/>
                <a:gd name="connsiteY1227" fmla="*/ 597511 h 787949"/>
                <a:gd name="connsiteX1228" fmla="*/ 374327 w 3899470"/>
                <a:gd name="connsiteY1228" fmla="*/ 597511 h 787949"/>
                <a:gd name="connsiteX1229" fmla="*/ 374327 w 3899470"/>
                <a:gd name="connsiteY1229" fmla="*/ 596641 h 787949"/>
                <a:gd name="connsiteX1230" fmla="*/ 374327 w 3899470"/>
                <a:gd name="connsiteY1230" fmla="*/ 596483 h 787949"/>
                <a:gd name="connsiteX1231" fmla="*/ 373932 w 3899470"/>
                <a:gd name="connsiteY1231" fmla="*/ 595930 h 787949"/>
                <a:gd name="connsiteX1232" fmla="*/ 374011 w 3899470"/>
                <a:gd name="connsiteY1232" fmla="*/ 595456 h 787949"/>
                <a:gd name="connsiteX1233" fmla="*/ 374248 w 3899470"/>
                <a:gd name="connsiteY1233" fmla="*/ 593797 h 787949"/>
                <a:gd name="connsiteX1234" fmla="*/ 373695 w 3899470"/>
                <a:gd name="connsiteY1234" fmla="*/ 593165 h 787949"/>
                <a:gd name="connsiteX1235" fmla="*/ 375512 w 3899470"/>
                <a:gd name="connsiteY1235" fmla="*/ 590320 h 787949"/>
                <a:gd name="connsiteX1236" fmla="*/ 376302 w 3899470"/>
                <a:gd name="connsiteY1236" fmla="*/ 587476 h 787949"/>
                <a:gd name="connsiteX1237" fmla="*/ 372984 w 3899470"/>
                <a:gd name="connsiteY1237" fmla="*/ 589688 h 787949"/>
                <a:gd name="connsiteX1238" fmla="*/ 374327 w 3899470"/>
                <a:gd name="connsiteY1238" fmla="*/ 586528 h 787949"/>
                <a:gd name="connsiteX1239" fmla="*/ 376697 w 3899470"/>
                <a:gd name="connsiteY1239" fmla="*/ 583446 h 787949"/>
                <a:gd name="connsiteX1240" fmla="*/ 376302 w 3899470"/>
                <a:gd name="connsiteY1240" fmla="*/ 581312 h 787949"/>
                <a:gd name="connsiteX1241" fmla="*/ 377962 w 3899470"/>
                <a:gd name="connsiteY1241" fmla="*/ 578073 h 787949"/>
                <a:gd name="connsiteX1242" fmla="*/ 378831 w 3899470"/>
                <a:gd name="connsiteY1242" fmla="*/ 579100 h 787949"/>
                <a:gd name="connsiteX1243" fmla="*/ 380174 w 3899470"/>
                <a:gd name="connsiteY1243" fmla="*/ 579416 h 787949"/>
                <a:gd name="connsiteX1244" fmla="*/ 382070 w 3899470"/>
                <a:gd name="connsiteY1244" fmla="*/ 576730 h 787949"/>
                <a:gd name="connsiteX1245" fmla="*/ 384046 w 3899470"/>
                <a:gd name="connsiteY1245" fmla="*/ 576177 h 787949"/>
                <a:gd name="connsiteX1246" fmla="*/ 384915 w 3899470"/>
                <a:gd name="connsiteY1246" fmla="*/ 576730 h 787949"/>
                <a:gd name="connsiteX1247" fmla="*/ 383493 w 3899470"/>
                <a:gd name="connsiteY1247" fmla="*/ 579969 h 787949"/>
                <a:gd name="connsiteX1248" fmla="*/ 380490 w 3899470"/>
                <a:gd name="connsiteY1248" fmla="*/ 586765 h 787949"/>
                <a:gd name="connsiteX1249" fmla="*/ 379621 w 3899470"/>
                <a:gd name="connsiteY1249" fmla="*/ 588977 h 787949"/>
                <a:gd name="connsiteX1250" fmla="*/ 379621 w 3899470"/>
                <a:gd name="connsiteY1250" fmla="*/ 588977 h 787949"/>
                <a:gd name="connsiteX1251" fmla="*/ 379068 w 3899470"/>
                <a:gd name="connsiteY1251" fmla="*/ 589293 h 787949"/>
                <a:gd name="connsiteX1252" fmla="*/ 378910 w 3899470"/>
                <a:gd name="connsiteY1252" fmla="*/ 589609 h 787949"/>
                <a:gd name="connsiteX1253" fmla="*/ 378910 w 3899470"/>
                <a:gd name="connsiteY1253" fmla="*/ 589609 h 787949"/>
                <a:gd name="connsiteX1254" fmla="*/ 378041 w 3899470"/>
                <a:gd name="connsiteY1254" fmla="*/ 589135 h 787949"/>
                <a:gd name="connsiteX1255" fmla="*/ 378436 w 3899470"/>
                <a:gd name="connsiteY1255" fmla="*/ 590399 h 787949"/>
                <a:gd name="connsiteX1256" fmla="*/ 378120 w 3899470"/>
                <a:gd name="connsiteY1256" fmla="*/ 590636 h 787949"/>
                <a:gd name="connsiteX1257" fmla="*/ 377883 w 3899470"/>
                <a:gd name="connsiteY1257" fmla="*/ 591268 h 787949"/>
                <a:gd name="connsiteX1258" fmla="*/ 378278 w 3899470"/>
                <a:gd name="connsiteY1258" fmla="*/ 591585 h 787949"/>
                <a:gd name="connsiteX1259" fmla="*/ 378436 w 3899470"/>
                <a:gd name="connsiteY1259" fmla="*/ 591585 h 787949"/>
                <a:gd name="connsiteX1260" fmla="*/ 378515 w 3899470"/>
                <a:gd name="connsiteY1260" fmla="*/ 591585 h 787949"/>
                <a:gd name="connsiteX1261" fmla="*/ 375354 w 3899470"/>
                <a:gd name="connsiteY1261" fmla="*/ 597511 h 787949"/>
                <a:gd name="connsiteX1262" fmla="*/ 370929 w 3899470"/>
                <a:gd name="connsiteY1262" fmla="*/ 603753 h 787949"/>
                <a:gd name="connsiteX1263" fmla="*/ 384204 w 3899470"/>
                <a:gd name="connsiteY1263" fmla="*/ 571436 h 787949"/>
                <a:gd name="connsiteX1264" fmla="*/ 384599 w 3899470"/>
                <a:gd name="connsiteY1264" fmla="*/ 571436 h 787949"/>
                <a:gd name="connsiteX1265" fmla="*/ 384204 w 3899470"/>
                <a:gd name="connsiteY1265" fmla="*/ 571436 h 787949"/>
                <a:gd name="connsiteX1266" fmla="*/ 379542 w 3899470"/>
                <a:gd name="connsiteY1266" fmla="*/ 593718 h 787949"/>
                <a:gd name="connsiteX1267" fmla="*/ 379147 w 3899470"/>
                <a:gd name="connsiteY1267" fmla="*/ 591189 h 787949"/>
                <a:gd name="connsiteX1268" fmla="*/ 379147 w 3899470"/>
                <a:gd name="connsiteY1268" fmla="*/ 591189 h 787949"/>
                <a:gd name="connsiteX1269" fmla="*/ 380174 w 3899470"/>
                <a:gd name="connsiteY1269" fmla="*/ 589688 h 787949"/>
                <a:gd name="connsiteX1270" fmla="*/ 385942 w 3899470"/>
                <a:gd name="connsiteY1270" fmla="*/ 578468 h 787949"/>
                <a:gd name="connsiteX1271" fmla="*/ 379621 w 3899470"/>
                <a:gd name="connsiteY1271" fmla="*/ 593718 h 787949"/>
                <a:gd name="connsiteX1272" fmla="*/ 395108 w 3899470"/>
                <a:gd name="connsiteY1272" fmla="*/ 570962 h 787949"/>
                <a:gd name="connsiteX1273" fmla="*/ 395977 w 3899470"/>
                <a:gd name="connsiteY1273" fmla="*/ 566695 h 787949"/>
                <a:gd name="connsiteX1274" fmla="*/ 395108 w 3899470"/>
                <a:gd name="connsiteY1274" fmla="*/ 570962 h 787949"/>
                <a:gd name="connsiteX1275" fmla="*/ 401508 w 3899470"/>
                <a:gd name="connsiteY1275" fmla="*/ 549391 h 787949"/>
                <a:gd name="connsiteX1276" fmla="*/ 402772 w 3899470"/>
                <a:gd name="connsiteY1276" fmla="*/ 546862 h 787949"/>
                <a:gd name="connsiteX1277" fmla="*/ 401508 w 3899470"/>
                <a:gd name="connsiteY1277" fmla="*/ 549391 h 787949"/>
                <a:gd name="connsiteX1278" fmla="*/ 402377 w 3899470"/>
                <a:gd name="connsiteY1278" fmla="*/ 537143 h 787949"/>
                <a:gd name="connsiteX1279" fmla="*/ 401587 w 3899470"/>
                <a:gd name="connsiteY1279" fmla="*/ 539119 h 787949"/>
                <a:gd name="connsiteX1280" fmla="*/ 400718 w 3899470"/>
                <a:gd name="connsiteY1280" fmla="*/ 541489 h 787949"/>
                <a:gd name="connsiteX1281" fmla="*/ 399138 w 3899470"/>
                <a:gd name="connsiteY1281" fmla="*/ 542674 h 787949"/>
                <a:gd name="connsiteX1282" fmla="*/ 398980 w 3899470"/>
                <a:gd name="connsiteY1282" fmla="*/ 545677 h 787949"/>
                <a:gd name="connsiteX1283" fmla="*/ 398585 w 3899470"/>
                <a:gd name="connsiteY1283" fmla="*/ 547652 h 787949"/>
                <a:gd name="connsiteX1284" fmla="*/ 396846 w 3899470"/>
                <a:gd name="connsiteY1284" fmla="*/ 548995 h 787949"/>
                <a:gd name="connsiteX1285" fmla="*/ 395503 w 3899470"/>
                <a:gd name="connsiteY1285" fmla="*/ 547889 h 787949"/>
                <a:gd name="connsiteX1286" fmla="*/ 395503 w 3899470"/>
                <a:gd name="connsiteY1286" fmla="*/ 550023 h 787949"/>
                <a:gd name="connsiteX1287" fmla="*/ 396767 w 3899470"/>
                <a:gd name="connsiteY1287" fmla="*/ 549549 h 787949"/>
                <a:gd name="connsiteX1288" fmla="*/ 396767 w 3899470"/>
                <a:gd name="connsiteY1288" fmla="*/ 549075 h 787949"/>
                <a:gd name="connsiteX1289" fmla="*/ 396767 w 3899470"/>
                <a:gd name="connsiteY1289" fmla="*/ 549549 h 787949"/>
                <a:gd name="connsiteX1290" fmla="*/ 396767 w 3899470"/>
                <a:gd name="connsiteY1290" fmla="*/ 551366 h 787949"/>
                <a:gd name="connsiteX1291" fmla="*/ 395345 w 3899470"/>
                <a:gd name="connsiteY1291" fmla="*/ 552156 h 787949"/>
                <a:gd name="connsiteX1292" fmla="*/ 393765 w 3899470"/>
                <a:gd name="connsiteY1292" fmla="*/ 553815 h 787949"/>
                <a:gd name="connsiteX1293" fmla="*/ 393765 w 3899470"/>
                <a:gd name="connsiteY1293" fmla="*/ 554605 h 787949"/>
                <a:gd name="connsiteX1294" fmla="*/ 394160 w 3899470"/>
                <a:gd name="connsiteY1294" fmla="*/ 556502 h 787949"/>
                <a:gd name="connsiteX1295" fmla="*/ 393923 w 3899470"/>
                <a:gd name="connsiteY1295" fmla="*/ 558635 h 787949"/>
                <a:gd name="connsiteX1296" fmla="*/ 392500 w 3899470"/>
                <a:gd name="connsiteY1296" fmla="*/ 561243 h 787949"/>
                <a:gd name="connsiteX1297" fmla="*/ 390762 w 3899470"/>
                <a:gd name="connsiteY1297" fmla="*/ 562823 h 787949"/>
                <a:gd name="connsiteX1298" fmla="*/ 390130 w 3899470"/>
                <a:gd name="connsiteY1298" fmla="*/ 565668 h 787949"/>
                <a:gd name="connsiteX1299" fmla="*/ 390130 w 3899470"/>
                <a:gd name="connsiteY1299" fmla="*/ 567090 h 787949"/>
                <a:gd name="connsiteX1300" fmla="*/ 389577 w 3899470"/>
                <a:gd name="connsiteY1300" fmla="*/ 569223 h 787949"/>
                <a:gd name="connsiteX1301" fmla="*/ 394397 w 3899470"/>
                <a:gd name="connsiteY1301" fmla="*/ 562191 h 787949"/>
                <a:gd name="connsiteX1302" fmla="*/ 394792 w 3899470"/>
                <a:gd name="connsiteY1302" fmla="*/ 562191 h 787949"/>
                <a:gd name="connsiteX1303" fmla="*/ 388471 w 3899470"/>
                <a:gd name="connsiteY1303" fmla="*/ 574517 h 787949"/>
                <a:gd name="connsiteX1304" fmla="*/ 389340 w 3899470"/>
                <a:gd name="connsiteY1304" fmla="*/ 569381 h 787949"/>
                <a:gd name="connsiteX1305" fmla="*/ 387681 w 3899470"/>
                <a:gd name="connsiteY1305" fmla="*/ 570487 h 787949"/>
                <a:gd name="connsiteX1306" fmla="*/ 387286 w 3899470"/>
                <a:gd name="connsiteY1306" fmla="*/ 567327 h 787949"/>
                <a:gd name="connsiteX1307" fmla="*/ 388945 w 3899470"/>
                <a:gd name="connsiteY1307" fmla="*/ 567722 h 787949"/>
                <a:gd name="connsiteX1308" fmla="*/ 388945 w 3899470"/>
                <a:gd name="connsiteY1308" fmla="*/ 564008 h 787949"/>
                <a:gd name="connsiteX1309" fmla="*/ 389419 w 3899470"/>
                <a:gd name="connsiteY1309" fmla="*/ 564324 h 787949"/>
                <a:gd name="connsiteX1310" fmla="*/ 389577 w 3899470"/>
                <a:gd name="connsiteY1310" fmla="*/ 564324 h 787949"/>
                <a:gd name="connsiteX1311" fmla="*/ 389814 w 3899470"/>
                <a:gd name="connsiteY1311" fmla="*/ 564245 h 787949"/>
                <a:gd name="connsiteX1312" fmla="*/ 389814 w 3899470"/>
                <a:gd name="connsiteY1312" fmla="*/ 563850 h 787949"/>
                <a:gd name="connsiteX1313" fmla="*/ 389498 w 3899470"/>
                <a:gd name="connsiteY1313" fmla="*/ 563613 h 787949"/>
                <a:gd name="connsiteX1314" fmla="*/ 389498 w 3899470"/>
                <a:gd name="connsiteY1314" fmla="*/ 563455 h 787949"/>
                <a:gd name="connsiteX1315" fmla="*/ 389498 w 3899470"/>
                <a:gd name="connsiteY1315" fmla="*/ 561322 h 787949"/>
                <a:gd name="connsiteX1316" fmla="*/ 389103 w 3899470"/>
                <a:gd name="connsiteY1316" fmla="*/ 563297 h 787949"/>
                <a:gd name="connsiteX1317" fmla="*/ 388866 w 3899470"/>
                <a:gd name="connsiteY1317" fmla="*/ 563139 h 787949"/>
                <a:gd name="connsiteX1318" fmla="*/ 388550 w 3899470"/>
                <a:gd name="connsiteY1318" fmla="*/ 562981 h 787949"/>
                <a:gd name="connsiteX1319" fmla="*/ 388155 w 3899470"/>
                <a:gd name="connsiteY1319" fmla="*/ 562981 h 787949"/>
                <a:gd name="connsiteX1320" fmla="*/ 388234 w 3899470"/>
                <a:gd name="connsiteY1320" fmla="*/ 563376 h 787949"/>
                <a:gd name="connsiteX1321" fmla="*/ 388550 w 3899470"/>
                <a:gd name="connsiteY1321" fmla="*/ 563534 h 787949"/>
                <a:gd name="connsiteX1322" fmla="*/ 388550 w 3899470"/>
                <a:gd name="connsiteY1322" fmla="*/ 563771 h 787949"/>
                <a:gd name="connsiteX1323" fmla="*/ 386969 w 3899470"/>
                <a:gd name="connsiteY1323" fmla="*/ 566300 h 787949"/>
                <a:gd name="connsiteX1324" fmla="*/ 386969 w 3899470"/>
                <a:gd name="connsiteY1324" fmla="*/ 566142 h 787949"/>
                <a:gd name="connsiteX1325" fmla="*/ 386969 w 3899470"/>
                <a:gd name="connsiteY1325" fmla="*/ 565826 h 787949"/>
                <a:gd name="connsiteX1326" fmla="*/ 386653 w 3899470"/>
                <a:gd name="connsiteY1326" fmla="*/ 565115 h 787949"/>
                <a:gd name="connsiteX1327" fmla="*/ 385942 w 3899470"/>
                <a:gd name="connsiteY1327" fmla="*/ 565431 h 787949"/>
                <a:gd name="connsiteX1328" fmla="*/ 385784 w 3899470"/>
                <a:gd name="connsiteY1328" fmla="*/ 565826 h 787949"/>
                <a:gd name="connsiteX1329" fmla="*/ 385784 w 3899470"/>
                <a:gd name="connsiteY1329" fmla="*/ 565826 h 787949"/>
                <a:gd name="connsiteX1330" fmla="*/ 384915 w 3899470"/>
                <a:gd name="connsiteY1330" fmla="*/ 564957 h 787949"/>
                <a:gd name="connsiteX1331" fmla="*/ 385310 w 3899470"/>
                <a:gd name="connsiteY1331" fmla="*/ 566616 h 787949"/>
                <a:gd name="connsiteX1332" fmla="*/ 385073 w 3899470"/>
                <a:gd name="connsiteY1332" fmla="*/ 566932 h 787949"/>
                <a:gd name="connsiteX1333" fmla="*/ 385073 w 3899470"/>
                <a:gd name="connsiteY1333" fmla="*/ 567722 h 787949"/>
                <a:gd name="connsiteX1334" fmla="*/ 385468 w 3899470"/>
                <a:gd name="connsiteY1334" fmla="*/ 567880 h 787949"/>
                <a:gd name="connsiteX1335" fmla="*/ 385863 w 3899470"/>
                <a:gd name="connsiteY1335" fmla="*/ 567722 h 787949"/>
                <a:gd name="connsiteX1336" fmla="*/ 386100 w 3899470"/>
                <a:gd name="connsiteY1336" fmla="*/ 567485 h 787949"/>
                <a:gd name="connsiteX1337" fmla="*/ 384441 w 3899470"/>
                <a:gd name="connsiteY1337" fmla="*/ 571357 h 787949"/>
                <a:gd name="connsiteX1338" fmla="*/ 382782 w 3899470"/>
                <a:gd name="connsiteY1338" fmla="*/ 571436 h 787949"/>
                <a:gd name="connsiteX1339" fmla="*/ 383967 w 3899470"/>
                <a:gd name="connsiteY1339" fmla="*/ 567564 h 787949"/>
                <a:gd name="connsiteX1340" fmla="*/ 383493 w 3899470"/>
                <a:gd name="connsiteY1340" fmla="*/ 566142 h 787949"/>
                <a:gd name="connsiteX1341" fmla="*/ 384362 w 3899470"/>
                <a:gd name="connsiteY1341" fmla="*/ 563376 h 787949"/>
                <a:gd name="connsiteX1342" fmla="*/ 386732 w 3899470"/>
                <a:gd name="connsiteY1342" fmla="*/ 561322 h 787949"/>
                <a:gd name="connsiteX1343" fmla="*/ 387127 w 3899470"/>
                <a:gd name="connsiteY1343" fmla="*/ 560611 h 787949"/>
                <a:gd name="connsiteX1344" fmla="*/ 387917 w 3899470"/>
                <a:gd name="connsiteY1344" fmla="*/ 559030 h 787949"/>
                <a:gd name="connsiteX1345" fmla="*/ 387286 w 3899470"/>
                <a:gd name="connsiteY1345" fmla="*/ 562428 h 787949"/>
                <a:gd name="connsiteX1346" fmla="*/ 386653 w 3899470"/>
                <a:gd name="connsiteY1346" fmla="*/ 563771 h 787949"/>
                <a:gd name="connsiteX1347" fmla="*/ 389419 w 3899470"/>
                <a:gd name="connsiteY1347" fmla="*/ 559505 h 787949"/>
                <a:gd name="connsiteX1348" fmla="*/ 390683 w 3899470"/>
                <a:gd name="connsiteY1348" fmla="*/ 556344 h 787949"/>
                <a:gd name="connsiteX1349" fmla="*/ 392817 w 3899470"/>
                <a:gd name="connsiteY1349" fmla="*/ 552946 h 787949"/>
                <a:gd name="connsiteX1350" fmla="*/ 393607 w 3899470"/>
                <a:gd name="connsiteY1350" fmla="*/ 550102 h 787949"/>
                <a:gd name="connsiteX1351" fmla="*/ 395029 w 3899470"/>
                <a:gd name="connsiteY1351" fmla="*/ 547494 h 787949"/>
                <a:gd name="connsiteX1352" fmla="*/ 397083 w 3899470"/>
                <a:gd name="connsiteY1352" fmla="*/ 544254 h 787949"/>
                <a:gd name="connsiteX1353" fmla="*/ 397478 w 3899470"/>
                <a:gd name="connsiteY1353" fmla="*/ 541252 h 787949"/>
                <a:gd name="connsiteX1354" fmla="*/ 399454 w 3899470"/>
                <a:gd name="connsiteY1354" fmla="*/ 539593 h 787949"/>
                <a:gd name="connsiteX1355" fmla="*/ 400007 w 3899470"/>
                <a:gd name="connsiteY1355" fmla="*/ 537775 h 787949"/>
                <a:gd name="connsiteX1356" fmla="*/ 400876 w 3899470"/>
                <a:gd name="connsiteY1356" fmla="*/ 534931 h 787949"/>
                <a:gd name="connsiteX1357" fmla="*/ 398664 w 3899470"/>
                <a:gd name="connsiteY1357" fmla="*/ 538250 h 787949"/>
                <a:gd name="connsiteX1358" fmla="*/ 397320 w 3899470"/>
                <a:gd name="connsiteY1358" fmla="*/ 539039 h 787949"/>
                <a:gd name="connsiteX1359" fmla="*/ 398190 w 3899470"/>
                <a:gd name="connsiteY1359" fmla="*/ 534931 h 787949"/>
                <a:gd name="connsiteX1360" fmla="*/ 401192 w 3899470"/>
                <a:gd name="connsiteY1360" fmla="*/ 530190 h 787949"/>
                <a:gd name="connsiteX1361" fmla="*/ 402061 w 3899470"/>
                <a:gd name="connsiteY1361" fmla="*/ 527582 h 787949"/>
                <a:gd name="connsiteX1362" fmla="*/ 402694 w 3899470"/>
                <a:gd name="connsiteY1362" fmla="*/ 529479 h 787949"/>
                <a:gd name="connsiteX1363" fmla="*/ 403879 w 3899470"/>
                <a:gd name="connsiteY1363" fmla="*/ 529479 h 787949"/>
                <a:gd name="connsiteX1364" fmla="*/ 407118 w 3899470"/>
                <a:gd name="connsiteY1364" fmla="*/ 526397 h 787949"/>
                <a:gd name="connsiteX1365" fmla="*/ 405933 w 3899470"/>
                <a:gd name="connsiteY1365" fmla="*/ 530585 h 787949"/>
                <a:gd name="connsiteX1366" fmla="*/ 407750 w 3899470"/>
                <a:gd name="connsiteY1366" fmla="*/ 529953 h 787949"/>
                <a:gd name="connsiteX1367" fmla="*/ 405933 w 3899470"/>
                <a:gd name="connsiteY1367" fmla="*/ 534773 h 787949"/>
                <a:gd name="connsiteX1368" fmla="*/ 404827 w 3899470"/>
                <a:gd name="connsiteY1368" fmla="*/ 533983 h 787949"/>
                <a:gd name="connsiteX1369" fmla="*/ 402851 w 3899470"/>
                <a:gd name="connsiteY1369" fmla="*/ 537064 h 787949"/>
                <a:gd name="connsiteX1370" fmla="*/ 404827 w 3899470"/>
                <a:gd name="connsiteY1370" fmla="*/ 543069 h 787949"/>
                <a:gd name="connsiteX1371" fmla="*/ 405222 w 3899470"/>
                <a:gd name="connsiteY1371" fmla="*/ 539751 h 787949"/>
                <a:gd name="connsiteX1372" fmla="*/ 410674 w 3899470"/>
                <a:gd name="connsiteY1372" fmla="*/ 527425 h 787949"/>
                <a:gd name="connsiteX1373" fmla="*/ 411543 w 3899470"/>
                <a:gd name="connsiteY1373" fmla="*/ 531296 h 787949"/>
                <a:gd name="connsiteX1374" fmla="*/ 411622 w 3899470"/>
                <a:gd name="connsiteY1374" fmla="*/ 531296 h 787949"/>
                <a:gd name="connsiteX1375" fmla="*/ 410358 w 3899470"/>
                <a:gd name="connsiteY1375" fmla="*/ 534931 h 787949"/>
                <a:gd name="connsiteX1376" fmla="*/ 409489 w 3899470"/>
                <a:gd name="connsiteY1376" fmla="*/ 537222 h 787949"/>
                <a:gd name="connsiteX1377" fmla="*/ 409489 w 3899470"/>
                <a:gd name="connsiteY1377" fmla="*/ 537222 h 787949"/>
                <a:gd name="connsiteX1378" fmla="*/ 404827 w 3899470"/>
                <a:gd name="connsiteY1378" fmla="*/ 543069 h 787949"/>
                <a:gd name="connsiteX1379" fmla="*/ 406565 w 3899470"/>
                <a:gd name="connsiteY1379" fmla="*/ 548995 h 787949"/>
                <a:gd name="connsiteX1380" fmla="*/ 408224 w 3899470"/>
                <a:gd name="connsiteY1380" fmla="*/ 545203 h 787949"/>
                <a:gd name="connsiteX1381" fmla="*/ 406565 w 3899470"/>
                <a:gd name="connsiteY1381" fmla="*/ 548995 h 787949"/>
                <a:gd name="connsiteX1382" fmla="*/ 417943 w 3899470"/>
                <a:gd name="connsiteY1382" fmla="*/ 521182 h 787949"/>
                <a:gd name="connsiteX1383" fmla="*/ 416284 w 3899470"/>
                <a:gd name="connsiteY1383" fmla="*/ 527029 h 787949"/>
                <a:gd name="connsiteX1384" fmla="*/ 409094 w 3899470"/>
                <a:gd name="connsiteY1384" fmla="*/ 543465 h 787949"/>
                <a:gd name="connsiteX1385" fmla="*/ 408698 w 3899470"/>
                <a:gd name="connsiteY1385" fmla="*/ 543465 h 787949"/>
                <a:gd name="connsiteX1386" fmla="*/ 410832 w 3899470"/>
                <a:gd name="connsiteY1386" fmla="*/ 537538 h 787949"/>
                <a:gd name="connsiteX1387" fmla="*/ 410832 w 3899470"/>
                <a:gd name="connsiteY1387" fmla="*/ 537538 h 787949"/>
                <a:gd name="connsiteX1388" fmla="*/ 411701 w 3899470"/>
                <a:gd name="connsiteY1388" fmla="*/ 535405 h 787949"/>
                <a:gd name="connsiteX1389" fmla="*/ 412965 w 3899470"/>
                <a:gd name="connsiteY1389" fmla="*/ 531691 h 787949"/>
                <a:gd name="connsiteX1390" fmla="*/ 412965 w 3899470"/>
                <a:gd name="connsiteY1390" fmla="*/ 531691 h 787949"/>
                <a:gd name="connsiteX1391" fmla="*/ 421025 w 3899470"/>
                <a:gd name="connsiteY1391" fmla="*/ 511779 h 787949"/>
                <a:gd name="connsiteX1392" fmla="*/ 423553 w 3899470"/>
                <a:gd name="connsiteY1392" fmla="*/ 504589 h 787949"/>
                <a:gd name="connsiteX1393" fmla="*/ 423553 w 3899470"/>
                <a:gd name="connsiteY1393" fmla="*/ 504273 h 787949"/>
                <a:gd name="connsiteX1394" fmla="*/ 424423 w 3899470"/>
                <a:gd name="connsiteY1394" fmla="*/ 504589 h 787949"/>
                <a:gd name="connsiteX1395" fmla="*/ 424423 w 3899470"/>
                <a:gd name="connsiteY1395" fmla="*/ 504589 h 787949"/>
                <a:gd name="connsiteX1396" fmla="*/ 418101 w 3899470"/>
                <a:gd name="connsiteY1396" fmla="*/ 521103 h 787949"/>
                <a:gd name="connsiteX1397" fmla="*/ 426556 w 3899470"/>
                <a:gd name="connsiteY1397" fmla="*/ 499216 h 787949"/>
                <a:gd name="connsiteX1398" fmla="*/ 426240 w 3899470"/>
                <a:gd name="connsiteY1398" fmla="*/ 500085 h 787949"/>
                <a:gd name="connsiteX1399" fmla="*/ 425766 w 3899470"/>
                <a:gd name="connsiteY1399" fmla="*/ 501429 h 787949"/>
                <a:gd name="connsiteX1400" fmla="*/ 424344 w 3899470"/>
                <a:gd name="connsiteY1400" fmla="*/ 504036 h 787949"/>
                <a:gd name="connsiteX1401" fmla="*/ 423870 w 3899470"/>
                <a:gd name="connsiteY1401" fmla="*/ 503957 h 787949"/>
                <a:gd name="connsiteX1402" fmla="*/ 425529 w 3899470"/>
                <a:gd name="connsiteY1402" fmla="*/ 498268 h 787949"/>
                <a:gd name="connsiteX1403" fmla="*/ 426398 w 3899470"/>
                <a:gd name="connsiteY1403" fmla="*/ 499137 h 787949"/>
                <a:gd name="connsiteX1404" fmla="*/ 426556 w 3899470"/>
                <a:gd name="connsiteY1404" fmla="*/ 499137 h 787949"/>
                <a:gd name="connsiteX1405" fmla="*/ 426556 w 3899470"/>
                <a:gd name="connsiteY1405" fmla="*/ 499216 h 787949"/>
                <a:gd name="connsiteX1406" fmla="*/ 426793 w 3899470"/>
                <a:gd name="connsiteY1406" fmla="*/ 502140 h 787949"/>
                <a:gd name="connsiteX1407" fmla="*/ 426635 w 3899470"/>
                <a:gd name="connsiteY1407" fmla="*/ 502140 h 787949"/>
                <a:gd name="connsiteX1408" fmla="*/ 426635 w 3899470"/>
                <a:gd name="connsiteY1408" fmla="*/ 501982 h 787949"/>
                <a:gd name="connsiteX1409" fmla="*/ 427109 w 3899470"/>
                <a:gd name="connsiteY1409" fmla="*/ 500480 h 787949"/>
                <a:gd name="connsiteX1410" fmla="*/ 427267 w 3899470"/>
                <a:gd name="connsiteY1410" fmla="*/ 500006 h 787949"/>
                <a:gd name="connsiteX1411" fmla="*/ 427583 w 3899470"/>
                <a:gd name="connsiteY1411" fmla="*/ 499216 h 787949"/>
                <a:gd name="connsiteX1412" fmla="*/ 426714 w 3899470"/>
                <a:gd name="connsiteY1412" fmla="*/ 502219 h 787949"/>
                <a:gd name="connsiteX1413" fmla="*/ 428215 w 3899470"/>
                <a:gd name="connsiteY1413" fmla="*/ 492263 h 787949"/>
                <a:gd name="connsiteX1414" fmla="*/ 427899 w 3899470"/>
                <a:gd name="connsiteY1414" fmla="*/ 493685 h 787949"/>
                <a:gd name="connsiteX1415" fmla="*/ 427267 w 3899470"/>
                <a:gd name="connsiteY1415" fmla="*/ 493685 h 787949"/>
                <a:gd name="connsiteX1416" fmla="*/ 428136 w 3899470"/>
                <a:gd name="connsiteY1416" fmla="*/ 489892 h 787949"/>
                <a:gd name="connsiteX1417" fmla="*/ 428531 w 3899470"/>
                <a:gd name="connsiteY1417" fmla="*/ 490682 h 787949"/>
                <a:gd name="connsiteX1418" fmla="*/ 428689 w 3899470"/>
                <a:gd name="connsiteY1418" fmla="*/ 490682 h 787949"/>
                <a:gd name="connsiteX1419" fmla="*/ 428294 w 3899470"/>
                <a:gd name="connsiteY1419" fmla="*/ 492263 h 787949"/>
                <a:gd name="connsiteX1420" fmla="*/ 429322 w 3899470"/>
                <a:gd name="connsiteY1420" fmla="*/ 495739 h 787949"/>
                <a:gd name="connsiteX1421" fmla="*/ 428926 w 3899470"/>
                <a:gd name="connsiteY1421" fmla="*/ 494159 h 787949"/>
                <a:gd name="connsiteX1422" fmla="*/ 429322 w 3899470"/>
                <a:gd name="connsiteY1422" fmla="*/ 492500 h 787949"/>
                <a:gd name="connsiteX1423" fmla="*/ 429717 w 3899470"/>
                <a:gd name="connsiteY1423" fmla="*/ 491078 h 787949"/>
                <a:gd name="connsiteX1424" fmla="*/ 429717 w 3899470"/>
                <a:gd name="connsiteY1424" fmla="*/ 491078 h 787949"/>
                <a:gd name="connsiteX1425" fmla="*/ 429322 w 3899470"/>
                <a:gd name="connsiteY1425" fmla="*/ 495739 h 787949"/>
                <a:gd name="connsiteX1426" fmla="*/ 431455 w 3899470"/>
                <a:gd name="connsiteY1426" fmla="*/ 479699 h 787949"/>
                <a:gd name="connsiteX1427" fmla="*/ 431455 w 3899470"/>
                <a:gd name="connsiteY1427" fmla="*/ 477566 h 787949"/>
                <a:gd name="connsiteX1428" fmla="*/ 431455 w 3899470"/>
                <a:gd name="connsiteY1428" fmla="*/ 479699 h 787949"/>
                <a:gd name="connsiteX1429" fmla="*/ 433588 w 3899470"/>
                <a:gd name="connsiteY1429" fmla="*/ 489892 h 787949"/>
                <a:gd name="connsiteX1430" fmla="*/ 434457 w 3899470"/>
                <a:gd name="connsiteY1430" fmla="*/ 491078 h 787949"/>
                <a:gd name="connsiteX1431" fmla="*/ 433588 w 3899470"/>
                <a:gd name="connsiteY1431" fmla="*/ 489892 h 787949"/>
                <a:gd name="connsiteX1432" fmla="*/ 444966 w 3899470"/>
                <a:gd name="connsiteY1432" fmla="*/ 437110 h 787949"/>
                <a:gd name="connsiteX1433" fmla="*/ 447495 w 3899470"/>
                <a:gd name="connsiteY1433" fmla="*/ 427313 h 787949"/>
                <a:gd name="connsiteX1434" fmla="*/ 449154 w 3899470"/>
                <a:gd name="connsiteY1434" fmla="*/ 418858 h 787949"/>
                <a:gd name="connsiteX1435" fmla="*/ 447021 w 3899470"/>
                <a:gd name="connsiteY1435" fmla="*/ 437031 h 787949"/>
                <a:gd name="connsiteX1436" fmla="*/ 444097 w 3899470"/>
                <a:gd name="connsiteY1436" fmla="*/ 447145 h 787949"/>
                <a:gd name="connsiteX1437" fmla="*/ 442438 w 3899470"/>
                <a:gd name="connsiteY1437" fmla="*/ 453861 h 787949"/>
                <a:gd name="connsiteX1438" fmla="*/ 443702 w 3899470"/>
                <a:gd name="connsiteY1438" fmla="*/ 447145 h 787949"/>
                <a:gd name="connsiteX1439" fmla="*/ 443307 w 3899470"/>
                <a:gd name="connsiteY1439" fmla="*/ 444222 h 787949"/>
                <a:gd name="connsiteX1440" fmla="*/ 444571 w 3899470"/>
                <a:gd name="connsiteY1440" fmla="*/ 440824 h 787949"/>
                <a:gd name="connsiteX1441" fmla="*/ 444966 w 3899470"/>
                <a:gd name="connsiteY1441" fmla="*/ 437031 h 787949"/>
                <a:gd name="connsiteX1442" fmla="*/ 442438 w 3899470"/>
                <a:gd name="connsiteY1442" fmla="*/ 386857 h 787949"/>
                <a:gd name="connsiteX1443" fmla="*/ 442833 w 3899470"/>
                <a:gd name="connsiteY1443" fmla="*/ 391519 h 787949"/>
                <a:gd name="connsiteX1444" fmla="*/ 442438 w 3899470"/>
                <a:gd name="connsiteY1444" fmla="*/ 386857 h 787949"/>
                <a:gd name="connsiteX1445" fmla="*/ 439909 w 3899470"/>
                <a:gd name="connsiteY1445" fmla="*/ 400368 h 787949"/>
                <a:gd name="connsiteX1446" fmla="*/ 440778 w 3899470"/>
                <a:gd name="connsiteY1446" fmla="*/ 402976 h 787949"/>
                <a:gd name="connsiteX1447" fmla="*/ 439673 w 3899470"/>
                <a:gd name="connsiteY1447" fmla="*/ 403608 h 787949"/>
                <a:gd name="connsiteX1448" fmla="*/ 439040 w 3899470"/>
                <a:gd name="connsiteY1448" fmla="*/ 403608 h 787949"/>
                <a:gd name="connsiteX1449" fmla="*/ 439909 w 3899470"/>
                <a:gd name="connsiteY1449" fmla="*/ 400447 h 787949"/>
                <a:gd name="connsiteX1450" fmla="*/ 438566 w 3899470"/>
                <a:gd name="connsiteY1450" fmla="*/ 403845 h 787949"/>
                <a:gd name="connsiteX1451" fmla="*/ 439356 w 3899470"/>
                <a:gd name="connsiteY1451" fmla="*/ 404082 h 787949"/>
                <a:gd name="connsiteX1452" fmla="*/ 439909 w 3899470"/>
                <a:gd name="connsiteY1452" fmla="*/ 404003 h 787949"/>
                <a:gd name="connsiteX1453" fmla="*/ 439909 w 3899470"/>
                <a:gd name="connsiteY1453" fmla="*/ 404161 h 787949"/>
                <a:gd name="connsiteX1454" fmla="*/ 439040 w 3899470"/>
                <a:gd name="connsiteY1454" fmla="*/ 412221 h 787949"/>
                <a:gd name="connsiteX1455" fmla="*/ 438645 w 3899470"/>
                <a:gd name="connsiteY1455" fmla="*/ 404161 h 787949"/>
                <a:gd name="connsiteX1456" fmla="*/ 438645 w 3899470"/>
                <a:gd name="connsiteY1456" fmla="*/ 403924 h 787949"/>
                <a:gd name="connsiteX1457" fmla="*/ 438250 w 3899470"/>
                <a:gd name="connsiteY1457" fmla="*/ 418147 h 787949"/>
                <a:gd name="connsiteX1458" fmla="*/ 436591 w 3899470"/>
                <a:gd name="connsiteY1458" fmla="*/ 430315 h 787949"/>
                <a:gd name="connsiteX1459" fmla="*/ 435326 w 3899470"/>
                <a:gd name="connsiteY1459" fmla="*/ 431974 h 787949"/>
                <a:gd name="connsiteX1460" fmla="*/ 431929 w 3899470"/>
                <a:gd name="connsiteY1460" fmla="*/ 446197 h 787949"/>
                <a:gd name="connsiteX1461" fmla="*/ 431850 w 3899470"/>
                <a:gd name="connsiteY1461" fmla="*/ 445881 h 787949"/>
                <a:gd name="connsiteX1462" fmla="*/ 429717 w 3899470"/>
                <a:gd name="connsiteY1462" fmla="*/ 445723 h 787949"/>
                <a:gd name="connsiteX1463" fmla="*/ 428136 w 3899470"/>
                <a:gd name="connsiteY1463" fmla="*/ 448884 h 787949"/>
                <a:gd name="connsiteX1464" fmla="*/ 427741 w 3899470"/>
                <a:gd name="connsiteY1464" fmla="*/ 448488 h 787949"/>
                <a:gd name="connsiteX1465" fmla="*/ 427741 w 3899470"/>
                <a:gd name="connsiteY1465" fmla="*/ 448488 h 787949"/>
                <a:gd name="connsiteX1466" fmla="*/ 428136 w 3899470"/>
                <a:gd name="connsiteY1466" fmla="*/ 448410 h 787949"/>
                <a:gd name="connsiteX1467" fmla="*/ 428373 w 3899470"/>
                <a:gd name="connsiteY1467" fmla="*/ 448093 h 787949"/>
                <a:gd name="connsiteX1468" fmla="*/ 428057 w 3899470"/>
                <a:gd name="connsiteY1468" fmla="*/ 447856 h 787949"/>
                <a:gd name="connsiteX1469" fmla="*/ 427820 w 3899470"/>
                <a:gd name="connsiteY1469" fmla="*/ 447856 h 787949"/>
                <a:gd name="connsiteX1470" fmla="*/ 427662 w 3899470"/>
                <a:gd name="connsiteY1470" fmla="*/ 447698 h 787949"/>
                <a:gd name="connsiteX1471" fmla="*/ 426714 w 3899470"/>
                <a:gd name="connsiteY1471" fmla="*/ 448014 h 787949"/>
                <a:gd name="connsiteX1472" fmla="*/ 426161 w 3899470"/>
                <a:gd name="connsiteY1472" fmla="*/ 448014 h 787949"/>
                <a:gd name="connsiteX1473" fmla="*/ 426161 w 3899470"/>
                <a:gd name="connsiteY1473" fmla="*/ 448014 h 787949"/>
                <a:gd name="connsiteX1474" fmla="*/ 425845 w 3899470"/>
                <a:gd name="connsiteY1474" fmla="*/ 448331 h 787949"/>
                <a:gd name="connsiteX1475" fmla="*/ 426082 w 3899470"/>
                <a:gd name="connsiteY1475" fmla="*/ 448647 h 787949"/>
                <a:gd name="connsiteX1476" fmla="*/ 426319 w 3899470"/>
                <a:gd name="connsiteY1476" fmla="*/ 448647 h 787949"/>
                <a:gd name="connsiteX1477" fmla="*/ 426714 w 3899470"/>
                <a:gd name="connsiteY1477" fmla="*/ 448647 h 787949"/>
                <a:gd name="connsiteX1478" fmla="*/ 426319 w 3899470"/>
                <a:gd name="connsiteY1478" fmla="*/ 451570 h 787949"/>
                <a:gd name="connsiteX1479" fmla="*/ 427978 w 3899470"/>
                <a:gd name="connsiteY1479" fmla="*/ 450306 h 787949"/>
                <a:gd name="connsiteX1480" fmla="*/ 428848 w 3899470"/>
                <a:gd name="connsiteY1480" fmla="*/ 451570 h 787949"/>
                <a:gd name="connsiteX1481" fmla="*/ 425924 w 3899470"/>
                <a:gd name="connsiteY1481" fmla="*/ 462474 h 787949"/>
                <a:gd name="connsiteX1482" fmla="*/ 425449 w 3899470"/>
                <a:gd name="connsiteY1482" fmla="*/ 462395 h 787949"/>
                <a:gd name="connsiteX1483" fmla="*/ 424818 w 3899470"/>
                <a:gd name="connsiteY1483" fmla="*/ 462632 h 787949"/>
                <a:gd name="connsiteX1484" fmla="*/ 425054 w 3899470"/>
                <a:gd name="connsiteY1484" fmla="*/ 463264 h 787949"/>
                <a:gd name="connsiteX1485" fmla="*/ 425371 w 3899470"/>
                <a:gd name="connsiteY1485" fmla="*/ 463264 h 787949"/>
                <a:gd name="connsiteX1486" fmla="*/ 425371 w 3899470"/>
                <a:gd name="connsiteY1486" fmla="*/ 463422 h 787949"/>
                <a:gd name="connsiteX1487" fmla="*/ 424580 w 3899470"/>
                <a:gd name="connsiteY1487" fmla="*/ 464608 h 787949"/>
                <a:gd name="connsiteX1488" fmla="*/ 426240 w 3899470"/>
                <a:gd name="connsiteY1488" fmla="*/ 463422 h 787949"/>
                <a:gd name="connsiteX1489" fmla="*/ 426240 w 3899470"/>
                <a:gd name="connsiteY1489" fmla="*/ 463422 h 787949"/>
                <a:gd name="connsiteX1490" fmla="*/ 426477 w 3899470"/>
                <a:gd name="connsiteY1490" fmla="*/ 463027 h 787949"/>
                <a:gd name="connsiteX1491" fmla="*/ 426082 w 3899470"/>
                <a:gd name="connsiteY1491" fmla="*/ 462474 h 787949"/>
                <a:gd name="connsiteX1492" fmla="*/ 425845 w 3899470"/>
                <a:gd name="connsiteY1492" fmla="*/ 462474 h 787949"/>
                <a:gd name="connsiteX1493" fmla="*/ 427504 w 3899470"/>
                <a:gd name="connsiteY1493" fmla="*/ 457022 h 787949"/>
                <a:gd name="connsiteX1494" fmla="*/ 429163 w 3899470"/>
                <a:gd name="connsiteY1494" fmla="*/ 456153 h 787949"/>
                <a:gd name="connsiteX1495" fmla="*/ 429242 w 3899470"/>
                <a:gd name="connsiteY1495" fmla="*/ 458286 h 787949"/>
                <a:gd name="connsiteX1496" fmla="*/ 428057 w 3899470"/>
                <a:gd name="connsiteY1496" fmla="*/ 461210 h 787949"/>
                <a:gd name="connsiteX1497" fmla="*/ 427425 w 3899470"/>
                <a:gd name="connsiteY1497" fmla="*/ 463738 h 787949"/>
                <a:gd name="connsiteX1498" fmla="*/ 426477 w 3899470"/>
                <a:gd name="connsiteY1498" fmla="*/ 466188 h 787949"/>
                <a:gd name="connsiteX1499" fmla="*/ 425292 w 3899470"/>
                <a:gd name="connsiteY1499" fmla="*/ 468637 h 787949"/>
                <a:gd name="connsiteX1500" fmla="*/ 425054 w 3899470"/>
                <a:gd name="connsiteY1500" fmla="*/ 472114 h 787949"/>
                <a:gd name="connsiteX1501" fmla="*/ 423711 w 3899470"/>
                <a:gd name="connsiteY1501" fmla="*/ 472509 h 787949"/>
                <a:gd name="connsiteX1502" fmla="*/ 422447 w 3899470"/>
                <a:gd name="connsiteY1502" fmla="*/ 472588 h 787949"/>
                <a:gd name="connsiteX1503" fmla="*/ 422052 w 3899470"/>
                <a:gd name="connsiteY1503" fmla="*/ 470218 h 787949"/>
                <a:gd name="connsiteX1504" fmla="*/ 422763 w 3899470"/>
                <a:gd name="connsiteY1504" fmla="*/ 467689 h 787949"/>
                <a:gd name="connsiteX1505" fmla="*/ 422763 w 3899470"/>
                <a:gd name="connsiteY1505" fmla="*/ 464528 h 787949"/>
                <a:gd name="connsiteX1506" fmla="*/ 421815 w 3899470"/>
                <a:gd name="connsiteY1506" fmla="*/ 466109 h 787949"/>
                <a:gd name="connsiteX1507" fmla="*/ 421736 w 3899470"/>
                <a:gd name="connsiteY1507" fmla="*/ 462869 h 787949"/>
                <a:gd name="connsiteX1508" fmla="*/ 423474 w 3899470"/>
                <a:gd name="connsiteY1508" fmla="*/ 457891 h 787949"/>
                <a:gd name="connsiteX1509" fmla="*/ 425054 w 3899470"/>
                <a:gd name="connsiteY1509" fmla="*/ 452123 h 787949"/>
                <a:gd name="connsiteX1510" fmla="*/ 425371 w 3899470"/>
                <a:gd name="connsiteY1510" fmla="*/ 448647 h 787949"/>
                <a:gd name="connsiteX1511" fmla="*/ 426635 w 3899470"/>
                <a:gd name="connsiteY1511" fmla="*/ 445486 h 787949"/>
                <a:gd name="connsiteX1512" fmla="*/ 427188 w 3899470"/>
                <a:gd name="connsiteY1512" fmla="*/ 443195 h 787949"/>
                <a:gd name="connsiteX1513" fmla="*/ 427899 w 3899470"/>
                <a:gd name="connsiteY1513" fmla="*/ 444538 h 787949"/>
                <a:gd name="connsiteX1514" fmla="*/ 429084 w 3899470"/>
                <a:gd name="connsiteY1514" fmla="*/ 445960 h 787949"/>
                <a:gd name="connsiteX1515" fmla="*/ 429717 w 3899470"/>
                <a:gd name="connsiteY1515" fmla="*/ 445644 h 787949"/>
                <a:gd name="connsiteX1516" fmla="*/ 429400 w 3899470"/>
                <a:gd name="connsiteY1516" fmla="*/ 443353 h 787949"/>
                <a:gd name="connsiteX1517" fmla="*/ 430665 w 3899470"/>
                <a:gd name="connsiteY1517" fmla="*/ 437426 h 787949"/>
                <a:gd name="connsiteX1518" fmla="*/ 435326 w 3899470"/>
                <a:gd name="connsiteY1518" fmla="*/ 418858 h 787949"/>
                <a:gd name="connsiteX1519" fmla="*/ 436591 w 3899470"/>
                <a:gd name="connsiteY1519" fmla="*/ 418463 h 787949"/>
                <a:gd name="connsiteX1520" fmla="*/ 436354 w 3899470"/>
                <a:gd name="connsiteY1520" fmla="*/ 418463 h 787949"/>
                <a:gd name="connsiteX1521" fmla="*/ 437144 w 3899470"/>
                <a:gd name="connsiteY1521" fmla="*/ 417594 h 787949"/>
                <a:gd name="connsiteX1522" fmla="*/ 438329 w 3899470"/>
                <a:gd name="connsiteY1522" fmla="*/ 417989 h 787949"/>
                <a:gd name="connsiteX1523" fmla="*/ 436828 w 3899470"/>
                <a:gd name="connsiteY1523" fmla="*/ 416882 h 787949"/>
                <a:gd name="connsiteX1524" fmla="*/ 436591 w 3899470"/>
                <a:gd name="connsiteY1524" fmla="*/ 417199 h 787949"/>
                <a:gd name="connsiteX1525" fmla="*/ 436117 w 3899470"/>
                <a:gd name="connsiteY1525" fmla="*/ 417752 h 787949"/>
                <a:gd name="connsiteX1526" fmla="*/ 436117 w 3899470"/>
                <a:gd name="connsiteY1526" fmla="*/ 417752 h 787949"/>
                <a:gd name="connsiteX1527" fmla="*/ 435722 w 3899470"/>
                <a:gd name="connsiteY1527" fmla="*/ 416408 h 787949"/>
                <a:gd name="connsiteX1528" fmla="*/ 436591 w 3899470"/>
                <a:gd name="connsiteY1528" fmla="*/ 416804 h 787949"/>
                <a:gd name="connsiteX1529" fmla="*/ 436907 w 3899470"/>
                <a:gd name="connsiteY1529" fmla="*/ 416804 h 787949"/>
                <a:gd name="connsiteX1530" fmla="*/ 203418 w 3899470"/>
                <a:gd name="connsiteY1530" fmla="*/ 92921 h 787949"/>
                <a:gd name="connsiteX1531" fmla="*/ 202154 w 3899470"/>
                <a:gd name="connsiteY1531" fmla="*/ 94581 h 787949"/>
                <a:gd name="connsiteX1532" fmla="*/ 203418 w 3899470"/>
                <a:gd name="connsiteY1532" fmla="*/ 92921 h 787949"/>
                <a:gd name="connsiteX1533" fmla="*/ 190776 w 3899470"/>
                <a:gd name="connsiteY1533" fmla="*/ 99638 h 787949"/>
                <a:gd name="connsiteX1534" fmla="*/ 192909 w 3899470"/>
                <a:gd name="connsiteY1534" fmla="*/ 98373 h 787949"/>
                <a:gd name="connsiteX1535" fmla="*/ 190776 w 3899470"/>
                <a:gd name="connsiteY1535" fmla="*/ 99638 h 787949"/>
                <a:gd name="connsiteX1536" fmla="*/ 1570850 w 3899470"/>
                <a:gd name="connsiteY1536" fmla="*/ 584473 h 787949"/>
                <a:gd name="connsiteX1537" fmla="*/ 1568716 w 3899470"/>
                <a:gd name="connsiteY1537" fmla="*/ 584078 h 787949"/>
                <a:gd name="connsiteX1538" fmla="*/ 1555205 w 3899470"/>
                <a:gd name="connsiteY1538" fmla="*/ 569697 h 787949"/>
                <a:gd name="connsiteX1539" fmla="*/ 1555205 w 3899470"/>
                <a:gd name="connsiteY1539" fmla="*/ 569855 h 787949"/>
                <a:gd name="connsiteX1540" fmla="*/ 1550780 w 3899470"/>
                <a:gd name="connsiteY1540" fmla="*/ 566774 h 787949"/>
                <a:gd name="connsiteX1541" fmla="*/ 1550227 w 3899470"/>
                <a:gd name="connsiteY1541" fmla="*/ 567011 h 787949"/>
                <a:gd name="connsiteX1542" fmla="*/ 1550464 w 3899470"/>
                <a:gd name="connsiteY1542" fmla="*/ 567564 h 787949"/>
                <a:gd name="connsiteX1543" fmla="*/ 1554415 w 3899470"/>
                <a:gd name="connsiteY1543" fmla="*/ 570330 h 787949"/>
                <a:gd name="connsiteX1544" fmla="*/ 1553150 w 3899470"/>
                <a:gd name="connsiteY1544" fmla="*/ 573095 h 787949"/>
                <a:gd name="connsiteX1545" fmla="*/ 1561131 w 3899470"/>
                <a:gd name="connsiteY1545" fmla="*/ 582814 h 787949"/>
                <a:gd name="connsiteX1546" fmla="*/ 1557338 w 3899470"/>
                <a:gd name="connsiteY1546" fmla="*/ 581155 h 787949"/>
                <a:gd name="connsiteX1547" fmla="*/ 1553545 w 3899470"/>
                <a:gd name="connsiteY1547" fmla="*/ 577362 h 787949"/>
                <a:gd name="connsiteX1548" fmla="*/ 1550148 w 3899470"/>
                <a:gd name="connsiteY1548" fmla="*/ 576177 h 787949"/>
                <a:gd name="connsiteX1549" fmla="*/ 1540034 w 3899470"/>
                <a:gd name="connsiteY1549" fmla="*/ 571120 h 787949"/>
                <a:gd name="connsiteX1550" fmla="*/ 1545091 w 3899470"/>
                <a:gd name="connsiteY1550" fmla="*/ 576177 h 787949"/>
                <a:gd name="connsiteX1551" fmla="*/ 1535372 w 3899470"/>
                <a:gd name="connsiteY1551" fmla="*/ 570645 h 787949"/>
                <a:gd name="connsiteX1552" fmla="*/ 1530315 w 3899470"/>
                <a:gd name="connsiteY1552" fmla="*/ 568117 h 787949"/>
                <a:gd name="connsiteX1553" fmla="*/ 1525258 w 3899470"/>
                <a:gd name="connsiteY1553" fmla="*/ 568591 h 787949"/>
                <a:gd name="connsiteX1554" fmla="*/ 1519332 w 3899470"/>
                <a:gd name="connsiteY1554" fmla="*/ 566458 h 787949"/>
                <a:gd name="connsiteX1555" fmla="*/ 1508349 w 3899470"/>
                <a:gd name="connsiteY1555" fmla="*/ 565115 h 787949"/>
                <a:gd name="connsiteX1556" fmla="*/ 1509218 w 3899470"/>
                <a:gd name="connsiteY1556" fmla="*/ 567643 h 787949"/>
                <a:gd name="connsiteX1557" fmla="*/ 1492783 w 3899470"/>
                <a:gd name="connsiteY1557" fmla="*/ 562586 h 787949"/>
                <a:gd name="connsiteX1558" fmla="*/ 1491519 w 3899470"/>
                <a:gd name="connsiteY1558" fmla="*/ 563929 h 787949"/>
                <a:gd name="connsiteX1559" fmla="*/ 1496181 w 3899470"/>
                <a:gd name="connsiteY1559" fmla="*/ 570171 h 787949"/>
                <a:gd name="connsiteX1560" fmla="*/ 1489385 w 3899470"/>
                <a:gd name="connsiteY1560" fmla="*/ 568986 h 787949"/>
                <a:gd name="connsiteX1561" fmla="*/ 1490254 w 3899470"/>
                <a:gd name="connsiteY1561" fmla="*/ 571515 h 787949"/>
                <a:gd name="connsiteX1562" fmla="*/ 1481405 w 3899470"/>
                <a:gd name="connsiteY1562" fmla="*/ 570171 h 787949"/>
                <a:gd name="connsiteX1563" fmla="*/ 1477612 w 3899470"/>
                <a:gd name="connsiteY1563" fmla="*/ 568512 h 787949"/>
                <a:gd name="connsiteX1564" fmla="*/ 1472950 w 3899470"/>
                <a:gd name="connsiteY1564" fmla="*/ 566774 h 787949"/>
                <a:gd name="connsiteX1565" fmla="*/ 1477138 w 3899470"/>
                <a:gd name="connsiteY1565" fmla="*/ 572305 h 787949"/>
                <a:gd name="connsiteX1566" fmla="*/ 1477533 w 3899470"/>
                <a:gd name="connsiteY1566" fmla="*/ 575703 h 787949"/>
                <a:gd name="connsiteX1567" fmla="*/ 1483459 w 3899470"/>
                <a:gd name="connsiteY1567" fmla="*/ 582498 h 787949"/>
                <a:gd name="connsiteX1568" fmla="*/ 1487647 w 3899470"/>
                <a:gd name="connsiteY1568" fmla="*/ 586290 h 787949"/>
                <a:gd name="connsiteX1569" fmla="*/ 1468209 w 3899470"/>
                <a:gd name="connsiteY1569" fmla="*/ 580838 h 787949"/>
                <a:gd name="connsiteX1570" fmla="*/ 1452565 w 3899470"/>
                <a:gd name="connsiteY1570" fmla="*/ 578310 h 787949"/>
                <a:gd name="connsiteX1571" fmla="*/ 1451300 w 3899470"/>
                <a:gd name="connsiteY1571" fmla="*/ 580838 h 787949"/>
                <a:gd name="connsiteX1572" fmla="*/ 1475795 w 3899470"/>
                <a:gd name="connsiteY1572" fmla="*/ 586290 h 787949"/>
                <a:gd name="connsiteX1573" fmla="*/ 1517594 w 3899470"/>
                <a:gd name="connsiteY1573" fmla="*/ 596009 h 787949"/>
                <a:gd name="connsiteX1574" fmla="*/ 1519253 w 3899470"/>
                <a:gd name="connsiteY1574" fmla="*/ 599407 h 787949"/>
                <a:gd name="connsiteX1575" fmla="*/ 1518384 w 3899470"/>
                <a:gd name="connsiteY1575" fmla="*/ 599407 h 787949"/>
                <a:gd name="connsiteX1576" fmla="*/ 1518384 w 3899470"/>
                <a:gd name="connsiteY1576" fmla="*/ 599565 h 787949"/>
                <a:gd name="connsiteX1577" fmla="*/ 1517594 w 3899470"/>
                <a:gd name="connsiteY1577" fmla="*/ 599328 h 787949"/>
                <a:gd name="connsiteX1578" fmla="*/ 1516567 w 3899470"/>
                <a:gd name="connsiteY1578" fmla="*/ 598933 h 787949"/>
                <a:gd name="connsiteX1579" fmla="*/ 1516013 w 3899470"/>
                <a:gd name="connsiteY1579" fmla="*/ 599407 h 787949"/>
                <a:gd name="connsiteX1580" fmla="*/ 1516487 w 3899470"/>
                <a:gd name="connsiteY1580" fmla="*/ 599960 h 787949"/>
                <a:gd name="connsiteX1581" fmla="*/ 1517199 w 3899470"/>
                <a:gd name="connsiteY1581" fmla="*/ 600197 h 787949"/>
                <a:gd name="connsiteX1582" fmla="*/ 1518463 w 3899470"/>
                <a:gd name="connsiteY1582" fmla="*/ 600592 h 787949"/>
                <a:gd name="connsiteX1583" fmla="*/ 1518463 w 3899470"/>
                <a:gd name="connsiteY1583" fmla="*/ 600750 h 787949"/>
                <a:gd name="connsiteX1584" fmla="*/ 1518463 w 3899470"/>
                <a:gd name="connsiteY1584" fmla="*/ 601145 h 787949"/>
                <a:gd name="connsiteX1585" fmla="*/ 1518463 w 3899470"/>
                <a:gd name="connsiteY1585" fmla="*/ 601145 h 787949"/>
                <a:gd name="connsiteX1586" fmla="*/ 1515777 w 3899470"/>
                <a:gd name="connsiteY1586" fmla="*/ 600829 h 787949"/>
                <a:gd name="connsiteX1587" fmla="*/ 1515381 w 3899470"/>
                <a:gd name="connsiteY1587" fmla="*/ 601066 h 787949"/>
                <a:gd name="connsiteX1588" fmla="*/ 1515618 w 3899470"/>
                <a:gd name="connsiteY1588" fmla="*/ 601540 h 787949"/>
                <a:gd name="connsiteX1589" fmla="*/ 1518463 w 3899470"/>
                <a:gd name="connsiteY1589" fmla="*/ 601936 h 787949"/>
                <a:gd name="connsiteX1590" fmla="*/ 1518463 w 3899470"/>
                <a:gd name="connsiteY1590" fmla="*/ 601936 h 787949"/>
                <a:gd name="connsiteX1591" fmla="*/ 1519727 w 3899470"/>
                <a:gd name="connsiteY1591" fmla="*/ 602884 h 787949"/>
                <a:gd name="connsiteX1592" fmla="*/ 1509139 w 3899470"/>
                <a:gd name="connsiteY1592" fmla="*/ 600750 h 787949"/>
                <a:gd name="connsiteX1593" fmla="*/ 1510404 w 3899470"/>
                <a:gd name="connsiteY1593" fmla="*/ 599881 h 787949"/>
                <a:gd name="connsiteX1594" fmla="*/ 1504082 w 3899470"/>
                <a:gd name="connsiteY1594" fmla="*/ 596088 h 787949"/>
                <a:gd name="connsiteX1595" fmla="*/ 1494758 w 3899470"/>
                <a:gd name="connsiteY1595" fmla="*/ 595298 h 787949"/>
                <a:gd name="connsiteX1596" fmla="*/ 1494758 w 3899470"/>
                <a:gd name="connsiteY1596" fmla="*/ 595298 h 787949"/>
                <a:gd name="connsiteX1597" fmla="*/ 1494363 w 3899470"/>
                <a:gd name="connsiteY1597" fmla="*/ 595298 h 787949"/>
                <a:gd name="connsiteX1598" fmla="*/ 1492230 w 3899470"/>
                <a:gd name="connsiteY1598" fmla="*/ 594034 h 787949"/>
                <a:gd name="connsiteX1599" fmla="*/ 1492230 w 3899470"/>
                <a:gd name="connsiteY1599" fmla="*/ 594034 h 787949"/>
                <a:gd name="connsiteX1600" fmla="*/ 1486225 w 3899470"/>
                <a:gd name="connsiteY1600" fmla="*/ 592849 h 787949"/>
                <a:gd name="connsiteX1601" fmla="*/ 1481010 w 3899470"/>
                <a:gd name="connsiteY1601" fmla="*/ 591822 h 787949"/>
                <a:gd name="connsiteX1602" fmla="*/ 1480220 w 3899470"/>
                <a:gd name="connsiteY1602" fmla="*/ 592217 h 787949"/>
                <a:gd name="connsiteX1603" fmla="*/ 1480615 w 3899470"/>
                <a:gd name="connsiteY1603" fmla="*/ 593007 h 787949"/>
                <a:gd name="connsiteX1604" fmla="*/ 1485988 w 3899470"/>
                <a:gd name="connsiteY1604" fmla="*/ 594113 h 787949"/>
                <a:gd name="connsiteX1605" fmla="*/ 1491835 w 3899470"/>
                <a:gd name="connsiteY1605" fmla="*/ 595377 h 787949"/>
                <a:gd name="connsiteX1606" fmla="*/ 1491835 w 3899470"/>
                <a:gd name="connsiteY1606" fmla="*/ 595377 h 787949"/>
                <a:gd name="connsiteX1607" fmla="*/ 1493968 w 3899470"/>
                <a:gd name="connsiteY1607" fmla="*/ 596641 h 787949"/>
                <a:gd name="connsiteX1608" fmla="*/ 1493968 w 3899470"/>
                <a:gd name="connsiteY1608" fmla="*/ 596641 h 787949"/>
                <a:gd name="connsiteX1609" fmla="*/ 1494442 w 3899470"/>
                <a:gd name="connsiteY1609" fmla="*/ 596641 h 787949"/>
                <a:gd name="connsiteX1610" fmla="*/ 1496497 w 3899470"/>
                <a:gd name="connsiteY1610" fmla="*/ 597906 h 787949"/>
                <a:gd name="connsiteX1611" fmla="*/ 1477059 w 3899470"/>
                <a:gd name="connsiteY1611" fmla="*/ 593639 h 787949"/>
                <a:gd name="connsiteX1612" fmla="*/ 1473267 w 3899470"/>
                <a:gd name="connsiteY1612" fmla="*/ 593244 h 787949"/>
                <a:gd name="connsiteX1613" fmla="*/ 1473187 w 3899470"/>
                <a:gd name="connsiteY1613" fmla="*/ 593244 h 787949"/>
                <a:gd name="connsiteX1614" fmla="*/ 1473187 w 3899470"/>
                <a:gd name="connsiteY1614" fmla="*/ 593244 h 787949"/>
                <a:gd name="connsiteX1615" fmla="*/ 1473662 w 3899470"/>
                <a:gd name="connsiteY1615" fmla="*/ 591426 h 787949"/>
                <a:gd name="connsiteX1616" fmla="*/ 1473187 w 3899470"/>
                <a:gd name="connsiteY1616" fmla="*/ 590794 h 787949"/>
                <a:gd name="connsiteX1617" fmla="*/ 1472555 w 3899470"/>
                <a:gd name="connsiteY1617" fmla="*/ 591268 h 787949"/>
                <a:gd name="connsiteX1618" fmla="*/ 1472239 w 3899470"/>
                <a:gd name="connsiteY1618" fmla="*/ 592375 h 787949"/>
                <a:gd name="connsiteX1619" fmla="*/ 1452565 w 3899470"/>
                <a:gd name="connsiteY1619" fmla="*/ 588582 h 787949"/>
                <a:gd name="connsiteX1620" fmla="*/ 1453829 w 3899470"/>
                <a:gd name="connsiteY1620" fmla="*/ 587792 h 787949"/>
                <a:gd name="connsiteX1621" fmla="*/ 1447903 w 3899470"/>
                <a:gd name="connsiteY1621" fmla="*/ 588187 h 787949"/>
                <a:gd name="connsiteX1622" fmla="*/ 1447508 w 3899470"/>
                <a:gd name="connsiteY1622" fmla="*/ 586528 h 787949"/>
                <a:gd name="connsiteX1623" fmla="*/ 1437789 w 3899470"/>
                <a:gd name="connsiteY1623" fmla="*/ 585342 h 787949"/>
                <a:gd name="connsiteX1624" fmla="*/ 1427675 w 3899470"/>
                <a:gd name="connsiteY1624" fmla="*/ 583604 h 787949"/>
                <a:gd name="connsiteX1625" fmla="*/ 1424751 w 3899470"/>
                <a:gd name="connsiteY1625" fmla="*/ 582419 h 787949"/>
                <a:gd name="connsiteX1626" fmla="*/ 1414163 w 3899470"/>
                <a:gd name="connsiteY1626" fmla="*/ 580680 h 787949"/>
                <a:gd name="connsiteX1627" fmla="*/ 1397728 w 3899470"/>
                <a:gd name="connsiteY1627" fmla="*/ 576888 h 787949"/>
                <a:gd name="connsiteX1628" fmla="*/ 1397807 w 3899470"/>
                <a:gd name="connsiteY1628" fmla="*/ 579337 h 787949"/>
                <a:gd name="connsiteX1629" fmla="*/ 1396938 w 3899470"/>
                <a:gd name="connsiteY1629" fmla="*/ 579258 h 787949"/>
                <a:gd name="connsiteX1630" fmla="*/ 1396385 w 3899470"/>
                <a:gd name="connsiteY1630" fmla="*/ 579258 h 787949"/>
                <a:gd name="connsiteX1631" fmla="*/ 1396385 w 3899470"/>
                <a:gd name="connsiteY1631" fmla="*/ 579100 h 787949"/>
                <a:gd name="connsiteX1632" fmla="*/ 1396148 w 3899470"/>
                <a:gd name="connsiteY1632" fmla="*/ 579100 h 787949"/>
                <a:gd name="connsiteX1633" fmla="*/ 1393066 w 3899470"/>
                <a:gd name="connsiteY1633" fmla="*/ 578231 h 787949"/>
                <a:gd name="connsiteX1634" fmla="*/ 1392513 w 3899470"/>
                <a:gd name="connsiteY1634" fmla="*/ 578231 h 787949"/>
                <a:gd name="connsiteX1635" fmla="*/ 1392434 w 3899470"/>
                <a:gd name="connsiteY1635" fmla="*/ 578231 h 787949"/>
                <a:gd name="connsiteX1636" fmla="*/ 1392276 w 3899470"/>
                <a:gd name="connsiteY1636" fmla="*/ 578231 h 787949"/>
                <a:gd name="connsiteX1637" fmla="*/ 1392276 w 3899470"/>
                <a:gd name="connsiteY1637" fmla="*/ 578231 h 787949"/>
                <a:gd name="connsiteX1638" fmla="*/ 1391407 w 3899470"/>
                <a:gd name="connsiteY1638" fmla="*/ 576967 h 787949"/>
                <a:gd name="connsiteX1639" fmla="*/ 1393540 w 3899470"/>
                <a:gd name="connsiteY1639" fmla="*/ 576967 h 787949"/>
                <a:gd name="connsiteX1640" fmla="*/ 1394331 w 3899470"/>
                <a:gd name="connsiteY1640" fmla="*/ 576414 h 787949"/>
                <a:gd name="connsiteX1641" fmla="*/ 1393778 w 3899470"/>
                <a:gd name="connsiteY1641" fmla="*/ 575623 h 787949"/>
                <a:gd name="connsiteX1642" fmla="*/ 1390933 w 3899470"/>
                <a:gd name="connsiteY1642" fmla="*/ 575623 h 787949"/>
                <a:gd name="connsiteX1643" fmla="*/ 1390933 w 3899470"/>
                <a:gd name="connsiteY1643" fmla="*/ 575465 h 787949"/>
                <a:gd name="connsiteX1644" fmla="*/ 1386745 w 3899470"/>
                <a:gd name="connsiteY1644" fmla="*/ 575465 h 787949"/>
                <a:gd name="connsiteX1645" fmla="*/ 1383743 w 3899470"/>
                <a:gd name="connsiteY1645" fmla="*/ 572937 h 787949"/>
                <a:gd name="connsiteX1646" fmla="*/ 1374498 w 3899470"/>
                <a:gd name="connsiteY1646" fmla="*/ 570408 h 787949"/>
                <a:gd name="connsiteX1647" fmla="*/ 1374498 w 3899470"/>
                <a:gd name="connsiteY1647" fmla="*/ 570250 h 787949"/>
                <a:gd name="connsiteX1648" fmla="*/ 1376789 w 3899470"/>
                <a:gd name="connsiteY1648" fmla="*/ 570013 h 787949"/>
                <a:gd name="connsiteX1649" fmla="*/ 1377342 w 3899470"/>
                <a:gd name="connsiteY1649" fmla="*/ 569539 h 787949"/>
                <a:gd name="connsiteX1650" fmla="*/ 1376868 w 3899470"/>
                <a:gd name="connsiteY1650" fmla="*/ 568986 h 787949"/>
                <a:gd name="connsiteX1651" fmla="*/ 1374419 w 3899470"/>
                <a:gd name="connsiteY1651" fmla="*/ 569223 h 787949"/>
                <a:gd name="connsiteX1652" fmla="*/ 1369362 w 3899470"/>
                <a:gd name="connsiteY1652" fmla="*/ 567801 h 787949"/>
                <a:gd name="connsiteX1653" fmla="*/ 1368888 w 3899470"/>
                <a:gd name="connsiteY1653" fmla="*/ 568354 h 787949"/>
                <a:gd name="connsiteX1654" fmla="*/ 1369441 w 3899470"/>
                <a:gd name="connsiteY1654" fmla="*/ 568828 h 787949"/>
                <a:gd name="connsiteX1655" fmla="*/ 1373628 w 3899470"/>
                <a:gd name="connsiteY1655" fmla="*/ 569934 h 787949"/>
                <a:gd name="connsiteX1656" fmla="*/ 1373628 w 3899470"/>
                <a:gd name="connsiteY1656" fmla="*/ 569934 h 787949"/>
                <a:gd name="connsiteX1657" fmla="*/ 1373628 w 3899470"/>
                <a:gd name="connsiteY1657" fmla="*/ 569934 h 787949"/>
                <a:gd name="connsiteX1658" fmla="*/ 1364305 w 3899470"/>
                <a:gd name="connsiteY1658" fmla="*/ 569934 h 787949"/>
                <a:gd name="connsiteX1659" fmla="*/ 1362646 w 3899470"/>
                <a:gd name="connsiteY1659" fmla="*/ 568749 h 787949"/>
                <a:gd name="connsiteX1660" fmla="*/ 1355455 w 3899470"/>
                <a:gd name="connsiteY1660" fmla="*/ 571278 h 787949"/>
                <a:gd name="connsiteX1661" fmla="*/ 1346605 w 3899470"/>
                <a:gd name="connsiteY1661" fmla="*/ 568749 h 787949"/>
                <a:gd name="connsiteX1662" fmla="*/ 1350398 w 3899470"/>
                <a:gd name="connsiteY1662" fmla="*/ 569144 h 787949"/>
                <a:gd name="connsiteX1663" fmla="*/ 1350398 w 3899470"/>
                <a:gd name="connsiteY1663" fmla="*/ 568907 h 787949"/>
                <a:gd name="connsiteX1664" fmla="*/ 1351109 w 3899470"/>
                <a:gd name="connsiteY1664" fmla="*/ 569065 h 787949"/>
                <a:gd name="connsiteX1665" fmla="*/ 1352532 w 3899470"/>
                <a:gd name="connsiteY1665" fmla="*/ 569539 h 787949"/>
                <a:gd name="connsiteX1666" fmla="*/ 1352927 w 3899470"/>
                <a:gd name="connsiteY1666" fmla="*/ 569697 h 787949"/>
                <a:gd name="connsiteX1667" fmla="*/ 1353322 w 3899470"/>
                <a:gd name="connsiteY1667" fmla="*/ 569539 h 787949"/>
                <a:gd name="connsiteX1668" fmla="*/ 1353322 w 3899470"/>
                <a:gd name="connsiteY1668" fmla="*/ 568749 h 787949"/>
                <a:gd name="connsiteX1669" fmla="*/ 1351268 w 3899470"/>
                <a:gd name="connsiteY1669" fmla="*/ 567959 h 787949"/>
                <a:gd name="connsiteX1670" fmla="*/ 1350793 w 3899470"/>
                <a:gd name="connsiteY1670" fmla="*/ 567880 h 787949"/>
                <a:gd name="connsiteX1671" fmla="*/ 1350793 w 3899470"/>
                <a:gd name="connsiteY1671" fmla="*/ 567880 h 787949"/>
                <a:gd name="connsiteX1672" fmla="*/ 1347554 w 3899470"/>
                <a:gd name="connsiteY1672" fmla="*/ 566537 h 787949"/>
                <a:gd name="connsiteX1673" fmla="*/ 1347554 w 3899470"/>
                <a:gd name="connsiteY1673" fmla="*/ 566537 h 787949"/>
                <a:gd name="connsiteX1674" fmla="*/ 1347554 w 3899470"/>
                <a:gd name="connsiteY1674" fmla="*/ 566300 h 787949"/>
                <a:gd name="connsiteX1675" fmla="*/ 1348028 w 3899470"/>
                <a:gd name="connsiteY1675" fmla="*/ 565984 h 787949"/>
                <a:gd name="connsiteX1676" fmla="*/ 1348028 w 3899470"/>
                <a:gd name="connsiteY1676" fmla="*/ 565984 h 787949"/>
                <a:gd name="connsiteX1677" fmla="*/ 1352216 w 3899470"/>
                <a:gd name="connsiteY1677" fmla="*/ 567090 h 787949"/>
                <a:gd name="connsiteX1678" fmla="*/ 1358458 w 3899470"/>
                <a:gd name="connsiteY1678" fmla="*/ 568433 h 787949"/>
                <a:gd name="connsiteX1679" fmla="*/ 1358458 w 3899470"/>
                <a:gd name="connsiteY1679" fmla="*/ 568433 h 787949"/>
                <a:gd name="connsiteX1680" fmla="*/ 1359090 w 3899470"/>
                <a:gd name="connsiteY1680" fmla="*/ 567880 h 787949"/>
                <a:gd name="connsiteX1681" fmla="*/ 1358537 w 3899470"/>
                <a:gd name="connsiteY1681" fmla="*/ 567248 h 787949"/>
                <a:gd name="connsiteX1682" fmla="*/ 1352532 w 3899470"/>
                <a:gd name="connsiteY1682" fmla="*/ 565984 h 787949"/>
                <a:gd name="connsiteX1683" fmla="*/ 1347949 w 3899470"/>
                <a:gd name="connsiteY1683" fmla="*/ 564878 h 787949"/>
                <a:gd name="connsiteX1684" fmla="*/ 1347712 w 3899470"/>
                <a:gd name="connsiteY1684" fmla="*/ 564878 h 787949"/>
                <a:gd name="connsiteX1685" fmla="*/ 1347317 w 3899470"/>
                <a:gd name="connsiteY1685" fmla="*/ 565115 h 787949"/>
                <a:gd name="connsiteX1686" fmla="*/ 1346448 w 3899470"/>
                <a:gd name="connsiteY1686" fmla="*/ 565826 h 787949"/>
                <a:gd name="connsiteX1687" fmla="*/ 1346290 w 3899470"/>
                <a:gd name="connsiteY1687" fmla="*/ 565984 h 787949"/>
                <a:gd name="connsiteX1688" fmla="*/ 1346290 w 3899470"/>
                <a:gd name="connsiteY1688" fmla="*/ 566537 h 787949"/>
                <a:gd name="connsiteX1689" fmla="*/ 1343840 w 3899470"/>
                <a:gd name="connsiteY1689" fmla="*/ 566537 h 787949"/>
                <a:gd name="connsiteX1690" fmla="*/ 1342181 w 3899470"/>
                <a:gd name="connsiteY1690" fmla="*/ 562270 h 787949"/>
                <a:gd name="connsiteX1691" fmla="*/ 1342576 w 3899470"/>
                <a:gd name="connsiteY1691" fmla="*/ 562270 h 787949"/>
                <a:gd name="connsiteX1692" fmla="*/ 1342576 w 3899470"/>
                <a:gd name="connsiteY1692" fmla="*/ 562270 h 787949"/>
                <a:gd name="connsiteX1693" fmla="*/ 1348344 w 3899470"/>
                <a:gd name="connsiteY1693" fmla="*/ 563771 h 787949"/>
                <a:gd name="connsiteX1694" fmla="*/ 1354349 w 3899470"/>
                <a:gd name="connsiteY1694" fmla="*/ 565431 h 787949"/>
                <a:gd name="connsiteX1695" fmla="*/ 1354586 w 3899470"/>
                <a:gd name="connsiteY1695" fmla="*/ 565431 h 787949"/>
                <a:gd name="connsiteX1696" fmla="*/ 1355060 w 3899470"/>
                <a:gd name="connsiteY1696" fmla="*/ 565194 h 787949"/>
                <a:gd name="connsiteX1697" fmla="*/ 1354823 w 3899470"/>
                <a:gd name="connsiteY1697" fmla="*/ 564561 h 787949"/>
                <a:gd name="connsiteX1698" fmla="*/ 1348581 w 3899470"/>
                <a:gd name="connsiteY1698" fmla="*/ 562823 h 787949"/>
                <a:gd name="connsiteX1699" fmla="*/ 1343050 w 3899470"/>
                <a:gd name="connsiteY1699" fmla="*/ 561401 h 787949"/>
                <a:gd name="connsiteX1700" fmla="*/ 1343050 w 3899470"/>
                <a:gd name="connsiteY1700" fmla="*/ 560137 h 787949"/>
                <a:gd name="connsiteX1701" fmla="*/ 1332462 w 3899470"/>
                <a:gd name="connsiteY1701" fmla="*/ 558951 h 787949"/>
                <a:gd name="connsiteX1702" fmla="*/ 1324876 w 3899470"/>
                <a:gd name="connsiteY1702" fmla="*/ 556423 h 787949"/>
                <a:gd name="connsiteX1703" fmla="*/ 1324007 w 3899470"/>
                <a:gd name="connsiteY1703" fmla="*/ 555080 h 787949"/>
                <a:gd name="connsiteX1704" fmla="*/ 1323928 w 3899470"/>
                <a:gd name="connsiteY1704" fmla="*/ 555080 h 787949"/>
                <a:gd name="connsiteX1705" fmla="*/ 1323928 w 3899470"/>
                <a:gd name="connsiteY1705" fmla="*/ 553657 h 787949"/>
                <a:gd name="connsiteX1706" fmla="*/ 1323770 w 3899470"/>
                <a:gd name="connsiteY1706" fmla="*/ 553499 h 787949"/>
                <a:gd name="connsiteX1707" fmla="*/ 1323612 w 3899470"/>
                <a:gd name="connsiteY1707" fmla="*/ 553499 h 787949"/>
                <a:gd name="connsiteX1708" fmla="*/ 1322980 w 3899470"/>
                <a:gd name="connsiteY1708" fmla="*/ 553262 h 787949"/>
                <a:gd name="connsiteX1709" fmla="*/ 1322506 w 3899470"/>
                <a:gd name="connsiteY1709" fmla="*/ 553025 h 787949"/>
                <a:gd name="connsiteX1710" fmla="*/ 1322032 w 3899470"/>
                <a:gd name="connsiteY1710" fmla="*/ 553262 h 787949"/>
                <a:gd name="connsiteX1711" fmla="*/ 1322269 w 3899470"/>
                <a:gd name="connsiteY1711" fmla="*/ 553736 h 787949"/>
                <a:gd name="connsiteX1712" fmla="*/ 1322585 w 3899470"/>
                <a:gd name="connsiteY1712" fmla="*/ 553894 h 787949"/>
                <a:gd name="connsiteX1713" fmla="*/ 1323375 w 3899470"/>
                <a:gd name="connsiteY1713" fmla="*/ 554210 h 787949"/>
                <a:gd name="connsiteX1714" fmla="*/ 1323375 w 3899470"/>
                <a:gd name="connsiteY1714" fmla="*/ 554527 h 787949"/>
                <a:gd name="connsiteX1715" fmla="*/ 1294139 w 3899470"/>
                <a:gd name="connsiteY1715" fmla="*/ 547020 h 787949"/>
                <a:gd name="connsiteX1716" fmla="*/ 1292480 w 3899470"/>
                <a:gd name="connsiteY1716" fmla="*/ 545361 h 787949"/>
                <a:gd name="connsiteX1717" fmla="*/ 1288292 w 3899470"/>
                <a:gd name="connsiteY1717" fmla="*/ 544966 h 787949"/>
                <a:gd name="connsiteX1718" fmla="*/ 1289952 w 3899470"/>
                <a:gd name="connsiteY1718" fmla="*/ 544492 h 787949"/>
                <a:gd name="connsiteX1719" fmla="*/ 1287897 w 3899470"/>
                <a:gd name="connsiteY1719" fmla="*/ 543148 h 787949"/>
                <a:gd name="connsiteX1720" fmla="*/ 1288687 w 3899470"/>
                <a:gd name="connsiteY1720" fmla="*/ 543465 h 787949"/>
                <a:gd name="connsiteX1721" fmla="*/ 1292243 w 3899470"/>
                <a:gd name="connsiteY1721" fmla="*/ 544571 h 787949"/>
                <a:gd name="connsiteX1722" fmla="*/ 1297458 w 3899470"/>
                <a:gd name="connsiteY1722" fmla="*/ 545203 h 787949"/>
                <a:gd name="connsiteX1723" fmla="*/ 1296905 w 3899470"/>
                <a:gd name="connsiteY1723" fmla="*/ 543780 h 787949"/>
                <a:gd name="connsiteX1724" fmla="*/ 1291374 w 3899470"/>
                <a:gd name="connsiteY1724" fmla="*/ 541489 h 787949"/>
                <a:gd name="connsiteX1725" fmla="*/ 1290663 w 3899470"/>
                <a:gd name="connsiteY1725" fmla="*/ 541726 h 787949"/>
                <a:gd name="connsiteX1726" fmla="*/ 1291216 w 3899470"/>
                <a:gd name="connsiteY1726" fmla="*/ 542516 h 787949"/>
                <a:gd name="connsiteX1727" fmla="*/ 1291216 w 3899470"/>
                <a:gd name="connsiteY1727" fmla="*/ 542516 h 787949"/>
                <a:gd name="connsiteX1728" fmla="*/ 1291216 w 3899470"/>
                <a:gd name="connsiteY1728" fmla="*/ 542516 h 787949"/>
                <a:gd name="connsiteX1729" fmla="*/ 1290821 w 3899470"/>
                <a:gd name="connsiteY1729" fmla="*/ 542753 h 787949"/>
                <a:gd name="connsiteX1730" fmla="*/ 1291058 w 3899470"/>
                <a:gd name="connsiteY1730" fmla="*/ 543148 h 787949"/>
                <a:gd name="connsiteX1731" fmla="*/ 1291374 w 3899470"/>
                <a:gd name="connsiteY1731" fmla="*/ 543227 h 787949"/>
                <a:gd name="connsiteX1732" fmla="*/ 1291374 w 3899470"/>
                <a:gd name="connsiteY1732" fmla="*/ 543227 h 787949"/>
                <a:gd name="connsiteX1733" fmla="*/ 1287582 w 3899470"/>
                <a:gd name="connsiteY1733" fmla="*/ 542437 h 787949"/>
                <a:gd name="connsiteX1734" fmla="*/ 1287976 w 3899470"/>
                <a:gd name="connsiteY1734" fmla="*/ 543069 h 787949"/>
                <a:gd name="connsiteX1735" fmla="*/ 1285685 w 3899470"/>
                <a:gd name="connsiteY1735" fmla="*/ 542437 h 787949"/>
                <a:gd name="connsiteX1736" fmla="*/ 1284105 w 3899470"/>
                <a:gd name="connsiteY1736" fmla="*/ 542595 h 787949"/>
                <a:gd name="connsiteX1737" fmla="*/ 1285053 w 3899470"/>
                <a:gd name="connsiteY1737" fmla="*/ 543702 h 787949"/>
                <a:gd name="connsiteX1738" fmla="*/ 1282761 w 3899470"/>
                <a:gd name="connsiteY1738" fmla="*/ 543702 h 787949"/>
                <a:gd name="connsiteX1739" fmla="*/ 1279127 w 3899470"/>
                <a:gd name="connsiteY1739" fmla="*/ 542516 h 787949"/>
                <a:gd name="connsiteX1740" fmla="*/ 1275018 w 3899470"/>
                <a:gd name="connsiteY1740" fmla="*/ 541410 h 787949"/>
                <a:gd name="connsiteX1741" fmla="*/ 1273912 w 3899470"/>
                <a:gd name="connsiteY1741" fmla="*/ 539988 h 787949"/>
                <a:gd name="connsiteX1742" fmla="*/ 1273675 w 3899470"/>
                <a:gd name="connsiteY1742" fmla="*/ 539435 h 787949"/>
                <a:gd name="connsiteX1743" fmla="*/ 1273438 w 3899470"/>
                <a:gd name="connsiteY1743" fmla="*/ 539356 h 787949"/>
                <a:gd name="connsiteX1744" fmla="*/ 1273517 w 3899470"/>
                <a:gd name="connsiteY1744" fmla="*/ 539356 h 787949"/>
                <a:gd name="connsiteX1745" fmla="*/ 1271067 w 3899470"/>
                <a:gd name="connsiteY1745" fmla="*/ 538724 h 787949"/>
                <a:gd name="connsiteX1746" fmla="*/ 1264983 w 3899470"/>
                <a:gd name="connsiteY1746" fmla="*/ 536590 h 787949"/>
                <a:gd name="connsiteX1747" fmla="*/ 1263798 w 3899470"/>
                <a:gd name="connsiteY1747" fmla="*/ 535326 h 787949"/>
                <a:gd name="connsiteX1748" fmla="*/ 1266484 w 3899470"/>
                <a:gd name="connsiteY1748" fmla="*/ 535405 h 787949"/>
                <a:gd name="connsiteX1749" fmla="*/ 1270277 w 3899470"/>
                <a:gd name="connsiteY1749" fmla="*/ 535721 h 787949"/>
                <a:gd name="connsiteX1750" fmla="*/ 1271067 w 3899470"/>
                <a:gd name="connsiteY1750" fmla="*/ 536590 h 787949"/>
                <a:gd name="connsiteX1751" fmla="*/ 1272410 w 3899470"/>
                <a:gd name="connsiteY1751" fmla="*/ 537538 h 787949"/>
                <a:gd name="connsiteX1752" fmla="*/ 1273359 w 3899470"/>
                <a:gd name="connsiteY1752" fmla="*/ 536669 h 787949"/>
                <a:gd name="connsiteX1753" fmla="*/ 1276835 w 3899470"/>
                <a:gd name="connsiteY1753" fmla="*/ 537538 h 787949"/>
                <a:gd name="connsiteX1754" fmla="*/ 1278732 w 3899470"/>
                <a:gd name="connsiteY1754" fmla="*/ 539356 h 787949"/>
                <a:gd name="connsiteX1755" fmla="*/ 1273359 w 3899470"/>
                <a:gd name="connsiteY1755" fmla="*/ 539356 h 787949"/>
                <a:gd name="connsiteX1756" fmla="*/ 1273517 w 3899470"/>
                <a:gd name="connsiteY1756" fmla="*/ 539435 h 787949"/>
                <a:gd name="connsiteX1757" fmla="*/ 1278653 w 3899470"/>
                <a:gd name="connsiteY1757" fmla="*/ 540225 h 787949"/>
                <a:gd name="connsiteX1758" fmla="*/ 1278495 w 3899470"/>
                <a:gd name="connsiteY1758" fmla="*/ 540541 h 787949"/>
                <a:gd name="connsiteX1759" fmla="*/ 1278732 w 3899470"/>
                <a:gd name="connsiteY1759" fmla="*/ 541331 h 787949"/>
                <a:gd name="connsiteX1760" fmla="*/ 1278969 w 3899470"/>
                <a:gd name="connsiteY1760" fmla="*/ 541331 h 787949"/>
                <a:gd name="connsiteX1761" fmla="*/ 1279522 w 3899470"/>
                <a:gd name="connsiteY1761" fmla="*/ 541015 h 787949"/>
                <a:gd name="connsiteX1762" fmla="*/ 1279601 w 3899470"/>
                <a:gd name="connsiteY1762" fmla="*/ 540778 h 787949"/>
                <a:gd name="connsiteX1763" fmla="*/ 1279601 w 3899470"/>
                <a:gd name="connsiteY1763" fmla="*/ 540936 h 787949"/>
                <a:gd name="connsiteX1764" fmla="*/ 1283393 w 3899470"/>
                <a:gd name="connsiteY1764" fmla="*/ 541331 h 787949"/>
                <a:gd name="connsiteX1765" fmla="*/ 1279996 w 3899470"/>
                <a:gd name="connsiteY1765" fmla="*/ 540146 h 787949"/>
                <a:gd name="connsiteX1766" fmla="*/ 1279996 w 3899470"/>
                <a:gd name="connsiteY1766" fmla="*/ 539988 h 787949"/>
                <a:gd name="connsiteX1767" fmla="*/ 1279996 w 3899470"/>
                <a:gd name="connsiteY1767" fmla="*/ 539672 h 787949"/>
                <a:gd name="connsiteX1768" fmla="*/ 1279917 w 3899470"/>
                <a:gd name="connsiteY1768" fmla="*/ 539119 h 787949"/>
                <a:gd name="connsiteX1769" fmla="*/ 1280233 w 3899470"/>
                <a:gd name="connsiteY1769" fmla="*/ 538724 h 787949"/>
                <a:gd name="connsiteX1770" fmla="*/ 1281339 w 3899470"/>
                <a:gd name="connsiteY1770" fmla="*/ 538802 h 787949"/>
                <a:gd name="connsiteX1771" fmla="*/ 1282287 w 3899470"/>
                <a:gd name="connsiteY1771" fmla="*/ 539672 h 787949"/>
                <a:gd name="connsiteX1772" fmla="*/ 1284500 w 3899470"/>
                <a:gd name="connsiteY1772" fmla="*/ 540620 h 787949"/>
                <a:gd name="connsiteX1773" fmla="*/ 1285369 w 3899470"/>
                <a:gd name="connsiteY1773" fmla="*/ 539988 h 787949"/>
                <a:gd name="connsiteX1774" fmla="*/ 1287028 w 3899470"/>
                <a:gd name="connsiteY1774" fmla="*/ 540462 h 787949"/>
                <a:gd name="connsiteX1775" fmla="*/ 1289557 w 3899470"/>
                <a:gd name="connsiteY1775" fmla="*/ 541331 h 787949"/>
                <a:gd name="connsiteX1776" fmla="*/ 1290426 w 3899470"/>
                <a:gd name="connsiteY1776" fmla="*/ 541331 h 787949"/>
                <a:gd name="connsiteX1777" fmla="*/ 1289636 w 3899470"/>
                <a:gd name="connsiteY1777" fmla="*/ 540383 h 787949"/>
                <a:gd name="connsiteX1778" fmla="*/ 1290031 w 3899470"/>
                <a:gd name="connsiteY1778" fmla="*/ 540067 h 787949"/>
                <a:gd name="connsiteX1779" fmla="*/ 1290268 w 3899470"/>
                <a:gd name="connsiteY1779" fmla="*/ 540067 h 787949"/>
                <a:gd name="connsiteX1780" fmla="*/ 1290426 w 3899470"/>
                <a:gd name="connsiteY1780" fmla="*/ 540067 h 787949"/>
                <a:gd name="connsiteX1781" fmla="*/ 1290979 w 3899470"/>
                <a:gd name="connsiteY1781" fmla="*/ 539672 h 787949"/>
                <a:gd name="connsiteX1782" fmla="*/ 1290900 w 3899470"/>
                <a:gd name="connsiteY1782" fmla="*/ 539198 h 787949"/>
                <a:gd name="connsiteX1783" fmla="*/ 1292322 w 3899470"/>
                <a:gd name="connsiteY1783" fmla="*/ 539198 h 787949"/>
                <a:gd name="connsiteX1784" fmla="*/ 1294456 w 3899470"/>
                <a:gd name="connsiteY1784" fmla="*/ 538012 h 787949"/>
                <a:gd name="connsiteX1785" fmla="*/ 1294930 w 3899470"/>
                <a:gd name="connsiteY1785" fmla="*/ 536432 h 787949"/>
                <a:gd name="connsiteX1786" fmla="*/ 1294218 w 3899470"/>
                <a:gd name="connsiteY1786" fmla="*/ 535879 h 787949"/>
                <a:gd name="connsiteX1787" fmla="*/ 1302278 w 3899470"/>
                <a:gd name="connsiteY1787" fmla="*/ 539039 h 787949"/>
                <a:gd name="connsiteX1788" fmla="*/ 1312392 w 3899470"/>
                <a:gd name="connsiteY1788" fmla="*/ 539514 h 787949"/>
                <a:gd name="connsiteX1789" fmla="*/ 1324244 w 3899470"/>
                <a:gd name="connsiteY1789" fmla="*/ 542911 h 787949"/>
                <a:gd name="connsiteX1790" fmla="*/ 1328432 w 3899470"/>
                <a:gd name="connsiteY1790" fmla="*/ 544571 h 787949"/>
                <a:gd name="connsiteX1791" fmla="*/ 1333963 w 3899470"/>
                <a:gd name="connsiteY1791" fmla="*/ 544966 h 787949"/>
                <a:gd name="connsiteX1792" fmla="*/ 1342813 w 3899470"/>
                <a:gd name="connsiteY1792" fmla="*/ 546151 h 787949"/>
                <a:gd name="connsiteX1793" fmla="*/ 1365174 w 3899470"/>
                <a:gd name="connsiteY1793" fmla="*/ 551208 h 787949"/>
                <a:gd name="connsiteX1794" fmla="*/ 1373628 w 3899470"/>
                <a:gd name="connsiteY1794" fmla="*/ 555475 h 787949"/>
                <a:gd name="connsiteX1795" fmla="*/ 1387377 w 3899470"/>
                <a:gd name="connsiteY1795" fmla="*/ 555870 h 787949"/>
                <a:gd name="connsiteX1796" fmla="*/ 1387693 w 3899470"/>
                <a:gd name="connsiteY1796" fmla="*/ 556028 h 787949"/>
                <a:gd name="connsiteX1797" fmla="*/ 1396859 w 3899470"/>
                <a:gd name="connsiteY1797" fmla="*/ 558793 h 787949"/>
                <a:gd name="connsiteX1798" fmla="*/ 1403654 w 3899470"/>
                <a:gd name="connsiteY1798" fmla="*/ 561322 h 787949"/>
                <a:gd name="connsiteX1799" fmla="*/ 1428544 w 3899470"/>
                <a:gd name="connsiteY1799" fmla="*/ 565589 h 787949"/>
                <a:gd name="connsiteX1800" fmla="*/ 1428544 w 3899470"/>
                <a:gd name="connsiteY1800" fmla="*/ 565589 h 787949"/>
                <a:gd name="connsiteX1801" fmla="*/ 1430124 w 3899470"/>
                <a:gd name="connsiteY1801" fmla="*/ 565747 h 787949"/>
                <a:gd name="connsiteX1802" fmla="*/ 1431784 w 3899470"/>
                <a:gd name="connsiteY1802" fmla="*/ 566142 h 787949"/>
                <a:gd name="connsiteX1803" fmla="*/ 1432021 w 3899470"/>
                <a:gd name="connsiteY1803" fmla="*/ 566142 h 787949"/>
                <a:gd name="connsiteX1804" fmla="*/ 1432495 w 3899470"/>
                <a:gd name="connsiteY1804" fmla="*/ 565510 h 787949"/>
                <a:gd name="connsiteX1805" fmla="*/ 1431863 w 3899470"/>
                <a:gd name="connsiteY1805" fmla="*/ 565035 h 787949"/>
                <a:gd name="connsiteX1806" fmla="*/ 1430440 w 3899470"/>
                <a:gd name="connsiteY1806" fmla="*/ 564719 h 787949"/>
                <a:gd name="connsiteX1807" fmla="*/ 1428465 w 3899470"/>
                <a:gd name="connsiteY1807" fmla="*/ 564324 h 787949"/>
                <a:gd name="connsiteX1808" fmla="*/ 1428465 w 3899470"/>
                <a:gd name="connsiteY1808" fmla="*/ 564324 h 787949"/>
                <a:gd name="connsiteX1809" fmla="*/ 1425937 w 3899470"/>
                <a:gd name="connsiteY1809" fmla="*/ 563850 h 787949"/>
                <a:gd name="connsiteX1810" fmla="*/ 1416613 w 3899470"/>
                <a:gd name="connsiteY1810" fmla="*/ 560453 h 787949"/>
                <a:gd name="connsiteX1811" fmla="*/ 1410291 w 3899470"/>
                <a:gd name="connsiteY1811" fmla="*/ 560057 h 787949"/>
                <a:gd name="connsiteX1812" fmla="*/ 1405234 w 3899470"/>
                <a:gd name="connsiteY1812" fmla="*/ 557529 h 787949"/>
                <a:gd name="connsiteX1813" fmla="*/ 1402706 w 3899470"/>
                <a:gd name="connsiteY1813" fmla="*/ 557529 h 787949"/>
                <a:gd name="connsiteX1814" fmla="*/ 1396780 w 3899470"/>
                <a:gd name="connsiteY1814" fmla="*/ 555396 h 787949"/>
                <a:gd name="connsiteX1815" fmla="*/ 1388720 w 3899470"/>
                <a:gd name="connsiteY1815" fmla="*/ 555001 h 787949"/>
                <a:gd name="connsiteX1816" fmla="*/ 1388720 w 3899470"/>
                <a:gd name="connsiteY1816" fmla="*/ 555001 h 787949"/>
                <a:gd name="connsiteX1817" fmla="*/ 1388641 w 3899470"/>
                <a:gd name="connsiteY1817" fmla="*/ 555001 h 787949"/>
                <a:gd name="connsiteX1818" fmla="*/ 1387931 w 3899470"/>
                <a:gd name="connsiteY1818" fmla="*/ 554605 h 787949"/>
                <a:gd name="connsiteX1819" fmla="*/ 1387931 w 3899470"/>
                <a:gd name="connsiteY1819" fmla="*/ 554605 h 787949"/>
                <a:gd name="connsiteX1820" fmla="*/ 1386666 w 3899470"/>
                <a:gd name="connsiteY1820" fmla="*/ 552551 h 787949"/>
                <a:gd name="connsiteX1821" fmla="*/ 1385718 w 3899470"/>
                <a:gd name="connsiteY1821" fmla="*/ 552077 h 787949"/>
                <a:gd name="connsiteX1822" fmla="*/ 1379476 w 3899470"/>
                <a:gd name="connsiteY1822" fmla="*/ 549154 h 787949"/>
                <a:gd name="connsiteX1823" fmla="*/ 1367624 w 3899470"/>
                <a:gd name="connsiteY1823" fmla="*/ 546625 h 787949"/>
                <a:gd name="connsiteX1824" fmla="*/ 1330012 w 3899470"/>
                <a:gd name="connsiteY1824" fmla="*/ 536985 h 787949"/>
                <a:gd name="connsiteX1825" fmla="*/ 1330012 w 3899470"/>
                <a:gd name="connsiteY1825" fmla="*/ 537222 h 787949"/>
                <a:gd name="connsiteX1826" fmla="*/ 1327800 w 3899470"/>
                <a:gd name="connsiteY1826" fmla="*/ 536748 h 787949"/>
                <a:gd name="connsiteX1827" fmla="*/ 1327800 w 3899470"/>
                <a:gd name="connsiteY1827" fmla="*/ 536511 h 787949"/>
                <a:gd name="connsiteX1828" fmla="*/ 1298722 w 3899470"/>
                <a:gd name="connsiteY1828" fmla="*/ 528452 h 787949"/>
                <a:gd name="connsiteX1829" fmla="*/ 1298327 w 3899470"/>
                <a:gd name="connsiteY1829" fmla="*/ 529795 h 787949"/>
                <a:gd name="connsiteX1830" fmla="*/ 1294535 w 3899470"/>
                <a:gd name="connsiteY1830" fmla="*/ 527187 h 787949"/>
                <a:gd name="connsiteX1831" fmla="*/ 1274228 w 3899470"/>
                <a:gd name="connsiteY1831" fmla="*/ 519997 h 787949"/>
                <a:gd name="connsiteX1832" fmla="*/ 1266168 w 3899470"/>
                <a:gd name="connsiteY1832" fmla="*/ 517073 h 787949"/>
                <a:gd name="connsiteX1833" fmla="*/ 1241278 w 3899470"/>
                <a:gd name="connsiteY1833" fmla="*/ 508224 h 787949"/>
                <a:gd name="connsiteX1834" fmla="*/ 1231955 w 3899470"/>
                <a:gd name="connsiteY1834" fmla="*/ 503957 h 787949"/>
                <a:gd name="connsiteX1835" fmla="*/ 1225160 w 3899470"/>
                <a:gd name="connsiteY1835" fmla="*/ 501429 h 787949"/>
                <a:gd name="connsiteX1836" fmla="*/ 1219707 w 3899470"/>
                <a:gd name="connsiteY1836" fmla="*/ 498900 h 787949"/>
                <a:gd name="connsiteX1837" fmla="*/ 1283473 w 3899470"/>
                <a:gd name="connsiteY1837" fmla="*/ 519997 h 787949"/>
                <a:gd name="connsiteX1838" fmla="*/ 1283473 w 3899470"/>
                <a:gd name="connsiteY1838" fmla="*/ 519997 h 787949"/>
                <a:gd name="connsiteX1839" fmla="*/ 1283868 w 3899470"/>
                <a:gd name="connsiteY1839" fmla="*/ 520155 h 787949"/>
                <a:gd name="connsiteX1840" fmla="*/ 1284816 w 3899470"/>
                <a:gd name="connsiteY1840" fmla="*/ 520471 h 787949"/>
                <a:gd name="connsiteX1841" fmla="*/ 1284974 w 3899470"/>
                <a:gd name="connsiteY1841" fmla="*/ 520471 h 787949"/>
                <a:gd name="connsiteX1842" fmla="*/ 1285606 w 3899470"/>
                <a:gd name="connsiteY1842" fmla="*/ 519997 h 787949"/>
                <a:gd name="connsiteX1843" fmla="*/ 1285132 w 3899470"/>
                <a:gd name="connsiteY1843" fmla="*/ 519207 h 787949"/>
                <a:gd name="connsiteX1844" fmla="*/ 1284342 w 3899470"/>
                <a:gd name="connsiteY1844" fmla="*/ 518970 h 787949"/>
                <a:gd name="connsiteX1845" fmla="*/ 1283947 w 3899470"/>
                <a:gd name="connsiteY1845" fmla="*/ 518812 h 787949"/>
                <a:gd name="connsiteX1846" fmla="*/ 1256055 w 3899470"/>
                <a:gd name="connsiteY1846" fmla="*/ 508698 h 787949"/>
                <a:gd name="connsiteX1847" fmla="*/ 1257714 w 3899470"/>
                <a:gd name="connsiteY1847" fmla="*/ 508698 h 787949"/>
                <a:gd name="connsiteX1848" fmla="*/ 1262376 w 3899470"/>
                <a:gd name="connsiteY1848" fmla="*/ 510357 h 787949"/>
                <a:gd name="connsiteX1849" fmla="*/ 1267591 w 3899470"/>
                <a:gd name="connsiteY1849" fmla="*/ 512411 h 787949"/>
                <a:gd name="connsiteX1850" fmla="*/ 1267828 w 3899470"/>
                <a:gd name="connsiteY1850" fmla="*/ 512411 h 787949"/>
                <a:gd name="connsiteX1851" fmla="*/ 1268223 w 3899470"/>
                <a:gd name="connsiteY1851" fmla="*/ 512174 h 787949"/>
                <a:gd name="connsiteX1852" fmla="*/ 1268065 w 3899470"/>
                <a:gd name="connsiteY1852" fmla="*/ 511463 h 787949"/>
                <a:gd name="connsiteX1853" fmla="*/ 1262533 w 3899470"/>
                <a:gd name="connsiteY1853" fmla="*/ 509251 h 787949"/>
                <a:gd name="connsiteX1854" fmla="*/ 1257714 w 3899470"/>
                <a:gd name="connsiteY1854" fmla="*/ 507433 h 787949"/>
                <a:gd name="connsiteX1855" fmla="*/ 1257714 w 3899470"/>
                <a:gd name="connsiteY1855" fmla="*/ 507433 h 787949"/>
                <a:gd name="connsiteX1856" fmla="*/ 1254237 w 3899470"/>
                <a:gd name="connsiteY1856" fmla="*/ 506407 h 787949"/>
                <a:gd name="connsiteX1857" fmla="*/ 1254237 w 3899470"/>
                <a:gd name="connsiteY1857" fmla="*/ 506407 h 787949"/>
                <a:gd name="connsiteX1858" fmla="*/ 1250918 w 3899470"/>
                <a:gd name="connsiteY1858" fmla="*/ 505695 h 787949"/>
                <a:gd name="connsiteX1859" fmla="*/ 1250918 w 3899470"/>
                <a:gd name="connsiteY1859" fmla="*/ 505695 h 787949"/>
                <a:gd name="connsiteX1860" fmla="*/ 1246256 w 3899470"/>
                <a:gd name="connsiteY1860" fmla="*/ 503483 h 787949"/>
                <a:gd name="connsiteX1861" fmla="*/ 1246415 w 3899470"/>
                <a:gd name="connsiteY1861" fmla="*/ 503167 h 787949"/>
                <a:gd name="connsiteX1862" fmla="*/ 1246968 w 3899470"/>
                <a:gd name="connsiteY1862" fmla="*/ 503167 h 787949"/>
                <a:gd name="connsiteX1863" fmla="*/ 1247521 w 3899470"/>
                <a:gd name="connsiteY1863" fmla="*/ 503167 h 787949"/>
                <a:gd name="connsiteX1864" fmla="*/ 1247916 w 3899470"/>
                <a:gd name="connsiteY1864" fmla="*/ 503009 h 787949"/>
                <a:gd name="connsiteX1865" fmla="*/ 1251630 w 3899470"/>
                <a:gd name="connsiteY1865" fmla="*/ 503957 h 787949"/>
                <a:gd name="connsiteX1866" fmla="*/ 1250444 w 3899470"/>
                <a:gd name="connsiteY1866" fmla="*/ 503246 h 787949"/>
                <a:gd name="connsiteX1867" fmla="*/ 1248627 w 3899470"/>
                <a:gd name="connsiteY1867" fmla="*/ 502219 h 787949"/>
                <a:gd name="connsiteX1868" fmla="*/ 1245151 w 3899470"/>
                <a:gd name="connsiteY1868" fmla="*/ 501349 h 787949"/>
                <a:gd name="connsiteX1869" fmla="*/ 1243017 w 3899470"/>
                <a:gd name="connsiteY1869" fmla="*/ 500164 h 787949"/>
                <a:gd name="connsiteX1870" fmla="*/ 1241595 w 3899470"/>
                <a:gd name="connsiteY1870" fmla="*/ 499611 h 787949"/>
                <a:gd name="connsiteX1871" fmla="*/ 1243254 w 3899470"/>
                <a:gd name="connsiteY1871" fmla="*/ 500717 h 787949"/>
                <a:gd name="connsiteX1872" fmla="*/ 1244834 w 3899470"/>
                <a:gd name="connsiteY1872" fmla="*/ 501745 h 787949"/>
                <a:gd name="connsiteX1873" fmla="*/ 1245704 w 3899470"/>
                <a:gd name="connsiteY1873" fmla="*/ 502219 h 787949"/>
                <a:gd name="connsiteX1874" fmla="*/ 1245229 w 3899470"/>
                <a:gd name="connsiteY1874" fmla="*/ 503167 h 787949"/>
                <a:gd name="connsiteX1875" fmla="*/ 1244439 w 3899470"/>
                <a:gd name="connsiteY1875" fmla="*/ 502851 h 787949"/>
                <a:gd name="connsiteX1876" fmla="*/ 1241121 w 3899470"/>
                <a:gd name="connsiteY1876" fmla="*/ 502298 h 787949"/>
                <a:gd name="connsiteX1877" fmla="*/ 1241121 w 3899470"/>
                <a:gd name="connsiteY1877" fmla="*/ 502140 h 787949"/>
                <a:gd name="connsiteX1878" fmla="*/ 1238197 w 3899470"/>
                <a:gd name="connsiteY1878" fmla="*/ 500796 h 787949"/>
                <a:gd name="connsiteX1879" fmla="*/ 1238197 w 3899470"/>
                <a:gd name="connsiteY1879" fmla="*/ 500796 h 787949"/>
                <a:gd name="connsiteX1880" fmla="*/ 1235669 w 3899470"/>
                <a:gd name="connsiteY1880" fmla="*/ 500164 h 787949"/>
                <a:gd name="connsiteX1881" fmla="*/ 1233930 w 3899470"/>
                <a:gd name="connsiteY1881" fmla="*/ 499058 h 787949"/>
                <a:gd name="connsiteX1882" fmla="*/ 1233456 w 3899470"/>
                <a:gd name="connsiteY1882" fmla="*/ 498900 h 787949"/>
                <a:gd name="connsiteX1883" fmla="*/ 1233456 w 3899470"/>
                <a:gd name="connsiteY1883" fmla="*/ 498900 h 787949"/>
                <a:gd name="connsiteX1884" fmla="*/ 1233456 w 3899470"/>
                <a:gd name="connsiteY1884" fmla="*/ 498663 h 787949"/>
                <a:gd name="connsiteX1885" fmla="*/ 1220577 w 3899470"/>
                <a:gd name="connsiteY1885" fmla="*/ 493290 h 787949"/>
                <a:gd name="connsiteX1886" fmla="*/ 1220656 w 3899470"/>
                <a:gd name="connsiteY1886" fmla="*/ 492974 h 787949"/>
                <a:gd name="connsiteX1887" fmla="*/ 1226582 w 3899470"/>
                <a:gd name="connsiteY1887" fmla="*/ 494949 h 787949"/>
                <a:gd name="connsiteX1888" fmla="*/ 1231955 w 3899470"/>
                <a:gd name="connsiteY1888" fmla="*/ 496846 h 787949"/>
                <a:gd name="connsiteX1889" fmla="*/ 1232113 w 3899470"/>
                <a:gd name="connsiteY1889" fmla="*/ 496846 h 787949"/>
                <a:gd name="connsiteX1890" fmla="*/ 1232666 w 3899470"/>
                <a:gd name="connsiteY1890" fmla="*/ 496451 h 787949"/>
                <a:gd name="connsiteX1891" fmla="*/ 1232271 w 3899470"/>
                <a:gd name="connsiteY1891" fmla="*/ 495739 h 787949"/>
                <a:gd name="connsiteX1892" fmla="*/ 1227056 w 3899470"/>
                <a:gd name="connsiteY1892" fmla="*/ 493843 h 787949"/>
                <a:gd name="connsiteX1893" fmla="*/ 1220814 w 3899470"/>
                <a:gd name="connsiteY1893" fmla="*/ 491789 h 787949"/>
                <a:gd name="connsiteX1894" fmla="*/ 1220814 w 3899470"/>
                <a:gd name="connsiteY1894" fmla="*/ 491789 h 787949"/>
                <a:gd name="connsiteX1895" fmla="*/ 1216152 w 3899470"/>
                <a:gd name="connsiteY1895" fmla="*/ 489813 h 787949"/>
                <a:gd name="connsiteX1896" fmla="*/ 1215046 w 3899470"/>
                <a:gd name="connsiteY1896" fmla="*/ 489418 h 787949"/>
                <a:gd name="connsiteX1897" fmla="*/ 1215046 w 3899470"/>
                <a:gd name="connsiteY1897" fmla="*/ 489418 h 787949"/>
                <a:gd name="connsiteX1898" fmla="*/ 1211253 w 3899470"/>
                <a:gd name="connsiteY1898" fmla="*/ 487680 h 787949"/>
                <a:gd name="connsiteX1899" fmla="*/ 1211253 w 3899470"/>
                <a:gd name="connsiteY1899" fmla="*/ 487680 h 787949"/>
                <a:gd name="connsiteX1900" fmla="*/ 1210384 w 3899470"/>
                <a:gd name="connsiteY1900" fmla="*/ 487364 h 787949"/>
                <a:gd name="connsiteX1901" fmla="*/ 1210384 w 3899470"/>
                <a:gd name="connsiteY1901" fmla="*/ 487364 h 787949"/>
                <a:gd name="connsiteX1902" fmla="*/ 1210384 w 3899470"/>
                <a:gd name="connsiteY1902" fmla="*/ 487364 h 787949"/>
                <a:gd name="connsiteX1903" fmla="*/ 1209515 w 3899470"/>
                <a:gd name="connsiteY1903" fmla="*/ 486969 h 787949"/>
                <a:gd name="connsiteX1904" fmla="*/ 1209515 w 3899470"/>
                <a:gd name="connsiteY1904" fmla="*/ 487206 h 787949"/>
                <a:gd name="connsiteX1905" fmla="*/ 1204299 w 3899470"/>
                <a:gd name="connsiteY1905" fmla="*/ 485072 h 787949"/>
                <a:gd name="connsiteX1906" fmla="*/ 1197268 w 3899470"/>
                <a:gd name="connsiteY1906" fmla="*/ 482386 h 787949"/>
                <a:gd name="connsiteX1907" fmla="*/ 1196951 w 3899470"/>
                <a:gd name="connsiteY1907" fmla="*/ 482386 h 787949"/>
                <a:gd name="connsiteX1908" fmla="*/ 1196951 w 3899470"/>
                <a:gd name="connsiteY1908" fmla="*/ 482228 h 787949"/>
                <a:gd name="connsiteX1909" fmla="*/ 1185494 w 3899470"/>
                <a:gd name="connsiteY1909" fmla="*/ 476776 h 787949"/>
                <a:gd name="connsiteX1910" fmla="*/ 1174116 w 3899470"/>
                <a:gd name="connsiteY1910" fmla="*/ 470929 h 787949"/>
                <a:gd name="connsiteX1911" fmla="*/ 1179647 w 3899470"/>
                <a:gd name="connsiteY1911" fmla="*/ 468400 h 787949"/>
                <a:gd name="connsiteX1912" fmla="*/ 1179647 w 3899470"/>
                <a:gd name="connsiteY1912" fmla="*/ 468242 h 787949"/>
                <a:gd name="connsiteX1913" fmla="*/ 1180911 w 3899470"/>
                <a:gd name="connsiteY1913" fmla="*/ 468084 h 787949"/>
                <a:gd name="connsiteX1914" fmla="*/ 1181385 w 3899470"/>
                <a:gd name="connsiteY1914" fmla="*/ 467531 h 787949"/>
                <a:gd name="connsiteX1915" fmla="*/ 1180832 w 3899470"/>
                <a:gd name="connsiteY1915" fmla="*/ 467057 h 787949"/>
                <a:gd name="connsiteX1916" fmla="*/ 1179568 w 3899470"/>
                <a:gd name="connsiteY1916" fmla="*/ 467215 h 787949"/>
                <a:gd name="connsiteX1917" fmla="*/ 1179568 w 3899470"/>
                <a:gd name="connsiteY1917" fmla="*/ 467215 h 787949"/>
                <a:gd name="connsiteX1918" fmla="*/ 1185099 w 3899470"/>
                <a:gd name="connsiteY1918" fmla="*/ 466346 h 787949"/>
                <a:gd name="connsiteX1919" fmla="*/ 1188022 w 3899470"/>
                <a:gd name="connsiteY1919" fmla="*/ 463422 h 787949"/>
                <a:gd name="connsiteX1920" fmla="*/ 1190156 w 3899470"/>
                <a:gd name="connsiteY1920" fmla="*/ 463817 h 787949"/>
                <a:gd name="connsiteX1921" fmla="*/ 1190551 w 3899470"/>
                <a:gd name="connsiteY1921" fmla="*/ 461684 h 787949"/>
                <a:gd name="connsiteX1922" fmla="*/ 1229348 w 3899470"/>
                <a:gd name="connsiteY1922" fmla="*/ 442958 h 787949"/>
                <a:gd name="connsiteX1923" fmla="*/ 1229348 w 3899470"/>
                <a:gd name="connsiteY1923" fmla="*/ 442958 h 787949"/>
                <a:gd name="connsiteX1924" fmla="*/ 1229426 w 3899470"/>
                <a:gd name="connsiteY1924" fmla="*/ 442958 h 787949"/>
                <a:gd name="connsiteX1925" fmla="*/ 1230927 w 3899470"/>
                <a:gd name="connsiteY1925" fmla="*/ 442246 h 787949"/>
                <a:gd name="connsiteX1926" fmla="*/ 1238592 w 3899470"/>
                <a:gd name="connsiteY1926" fmla="*/ 438058 h 787949"/>
                <a:gd name="connsiteX1927" fmla="*/ 1238592 w 3899470"/>
                <a:gd name="connsiteY1927" fmla="*/ 437663 h 787949"/>
                <a:gd name="connsiteX1928" fmla="*/ 1238197 w 3899470"/>
                <a:gd name="connsiteY1928" fmla="*/ 437663 h 787949"/>
                <a:gd name="connsiteX1929" fmla="*/ 1230612 w 3899470"/>
                <a:gd name="connsiteY1929" fmla="*/ 441772 h 787949"/>
                <a:gd name="connsiteX1930" fmla="*/ 1229268 w 3899470"/>
                <a:gd name="connsiteY1930" fmla="*/ 442404 h 787949"/>
                <a:gd name="connsiteX1931" fmla="*/ 1229268 w 3899470"/>
                <a:gd name="connsiteY1931" fmla="*/ 442404 h 787949"/>
                <a:gd name="connsiteX1932" fmla="*/ 1234326 w 3899470"/>
                <a:gd name="connsiteY1932" fmla="*/ 438454 h 787949"/>
                <a:gd name="connsiteX1933" fmla="*/ 1261349 w 3899470"/>
                <a:gd name="connsiteY1933" fmla="*/ 423757 h 787949"/>
                <a:gd name="connsiteX1934" fmla="*/ 1270198 w 3899470"/>
                <a:gd name="connsiteY1934" fmla="*/ 419490 h 787949"/>
                <a:gd name="connsiteX1935" fmla="*/ 1270356 w 3899470"/>
                <a:gd name="connsiteY1935" fmla="*/ 419490 h 787949"/>
                <a:gd name="connsiteX1936" fmla="*/ 1269566 w 3899470"/>
                <a:gd name="connsiteY1936" fmla="*/ 420043 h 787949"/>
                <a:gd name="connsiteX1937" fmla="*/ 1268460 w 3899470"/>
                <a:gd name="connsiteY1937" fmla="*/ 420833 h 787949"/>
                <a:gd name="connsiteX1938" fmla="*/ 1268539 w 3899470"/>
                <a:gd name="connsiteY1938" fmla="*/ 421149 h 787949"/>
                <a:gd name="connsiteX1939" fmla="*/ 1268697 w 3899470"/>
                <a:gd name="connsiteY1939" fmla="*/ 421149 h 787949"/>
                <a:gd name="connsiteX1940" fmla="*/ 1268934 w 3899470"/>
                <a:gd name="connsiteY1940" fmla="*/ 420991 h 787949"/>
                <a:gd name="connsiteX1941" fmla="*/ 1269724 w 3899470"/>
                <a:gd name="connsiteY1941" fmla="*/ 420438 h 787949"/>
                <a:gd name="connsiteX1942" fmla="*/ 1270672 w 3899470"/>
                <a:gd name="connsiteY1942" fmla="*/ 419727 h 787949"/>
                <a:gd name="connsiteX1943" fmla="*/ 1273280 w 3899470"/>
                <a:gd name="connsiteY1943" fmla="*/ 417910 h 787949"/>
                <a:gd name="connsiteX1944" fmla="*/ 1277626 w 3899470"/>
                <a:gd name="connsiteY1944" fmla="*/ 415618 h 787949"/>
                <a:gd name="connsiteX1945" fmla="*/ 1279759 w 3899470"/>
                <a:gd name="connsiteY1945" fmla="*/ 414275 h 787949"/>
                <a:gd name="connsiteX1946" fmla="*/ 1279838 w 3899470"/>
                <a:gd name="connsiteY1946" fmla="*/ 413880 h 787949"/>
                <a:gd name="connsiteX1947" fmla="*/ 1279522 w 3899470"/>
                <a:gd name="connsiteY1947" fmla="*/ 413801 h 787949"/>
                <a:gd name="connsiteX1948" fmla="*/ 1277388 w 3899470"/>
                <a:gd name="connsiteY1948" fmla="*/ 415144 h 787949"/>
                <a:gd name="connsiteX1949" fmla="*/ 1273122 w 3899470"/>
                <a:gd name="connsiteY1949" fmla="*/ 417357 h 787949"/>
                <a:gd name="connsiteX1950" fmla="*/ 1273122 w 3899470"/>
                <a:gd name="connsiteY1950" fmla="*/ 417199 h 787949"/>
                <a:gd name="connsiteX1951" fmla="*/ 1279443 w 3899470"/>
                <a:gd name="connsiteY1951" fmla="*/ 413011 h 787949"/>
                <a:gd name="connsiteX1952" fmla="*/ 1285764 w 3899470"/>
                <a:gd name="connsiteY1952" fmla="*/ 409139 h 787949"/>
                <a:gd name="connsiteX1953" fmla="*/ 1313656 w 3899470"/>
                <a:gd name="connsiteY1953" fmla="*/ 391440 h 787949"/>
                <a:gd name="connsiteX1954" fmla="*/ 1326773 w 3899470"/>
                <a:gd name="connsiteY1954" fmla="*/ 381721 h 787949"/>
                <a:gd name="connsiteX1955" fmla="*/ 1399387 w 3899470"/>
                <a:gd name="connsiteY1955" fmla="*/ 323408 h 787949"/>
                <a:gd name="connsiteX1956" fmla="*/ 1402785 w 3899470"/>
                <a:gd name="connsiteY1956" fmla="*/ 320879 h 787949"/>
                <a:gd name="connsiteX1957" fmla="*/ 1405787 w 3899470"/>
                <a:gd name="connsiteY1957" fmla="*/ 316613 h 787949"/>
                <a:gd name="connsiteX1958" fmla="*/ 1418904 w 3899470"/>
                <a:gd name="connsiteY1958" fmla="*/ 304444 h 787949"/>
                <a:gd name="connsiteX1959" fmla="*/ 1431151 w 3899470"/>
                <a:gd name="connsiteY1959" fmla="*/ 290933 h 787949"/>
                <a:gd name="connsiteX1960" fmla="*/ 1434944 w 3899470"/>
                <a:gd name="connsiteY1960" fmla="*/ 287930 h 787949"/>
                <a:gd name="connsiteX1961" fmla="*/ 1446322 w 3899470"/>
                <a:gd name="connsiteY1961" fmla="*/ 271495 h 787949"/>
                <a:gd name="connsiteX1962" fmla="*/ 1449720 w 3899470"/>
                <a:gd name="connsiteY1962" fmla="*/ 265174 h 787949"/>
                <a:gd name="connsiteX1963" fmla="*/ 1463231 w 3899470"/>
                <a:gd name="connsiteY1963" fmla="*/ 240600 h 787949"/>
                <a:gd name="connsiteX1964" fmla="*/ 1467420 w 3899470"/>
                <a:gd name="connsiteY1964" fmla="*/ 232225 h 787949"/>
                <a:gd name="connsiteX1965" fmla="*/ 1467420 w 3899470"/>
                <a:gd name="connsiteY1965" fmla="*/ 233884 h 787949"/>
                <a:gd name="connsiteX1966" fmla="*/ 1467498 w 3899470"/>
                <a:gd name="connsiteY1966" fmla="*/ 233884 h 787949"/>
                <a:gd name="connsiteX1967" fmla="*/ 1466155 w 3899470"/>
                <a:gd name="connsiteY1967" fmla="*/ 238151 h 787949"/>
                <a:gd name="connsiteX1968" fmla="*/ 1465997 w 3899470"/>
                <a:gd name="connsiteY1968" fmla="*/ 238151 h 787949"/>
                <a:gd name="connsiteX1969" fmla="*/ 1463626 w 3899470"/>
                <a:gd name="connsiteY1969" fmla="*/ 244156 h 787949"/>
                <a:gd name="connsiteX1970" fmla="*/ 1462046 w 3899470"/>
                <a:gd name="connsiteY1970" fmla="*/ 247949 h 787949"/>
                <a:gd name="connsiteX1971" fmla="*/ 1461098 w 3899470"/>
                <a:gd name="connsiteY1971" fmla="*/ 250082 h 787949"/>
                <a:gd name="connsiteX1972" fmla="*/ 1460387 w 3899470"/>
                <a:gd name="connsiteY1972" fmla="*/ 251504 h 787949"/>
                <a:gd name="connsiteX1973" fmla="*/ 1459518 w 3899470"/>
                <a:gd name="connsiteY1973" fmla="*/ 253322 h 787949"/>
                <a:gd name="connsiteX1974" fmla="*/ 1458569 w 3899470"/>
                <a:gd name="connsiteY1974" fmla="*/ 255376 h 787949"/>
                <a:gd name="connsiteX1975" fmla="*/ 1457779 w 3899470"/>
                <a:gd name="connsiteY1975" fmla="*/ 257035 h 787949"/>
                <a:gd name="connsiteX1976" fmla="*/ 1454540 w 3899470"/>
                <a:gd name="connsiteY1976" fmla="*/ 262883 h 787949"/>
                <a:gd name="connsiteX1977" fmla="*/ 1453829 w 3899470"/>
                <a:gd name="connsiteY1977" fmla="*/ 264068 h 787949"/>
                <a:gd name="connsiteX1978" fmla="*/ 1452565 w 3899470"/>
                <a:gd name="connsiteY1978" fmla="*/ 266359 h 787949"/>
                <a:gd name="connsiteX1979" fmla="*/ 1451617 w 3899470"/>
                <a:gd name="connsiteY1979" fmla="*/ 268018 h 787949"/>
                <a:gd name="connsiteX1980" fmla="*/ 1457938 w 3899470"/>
                <a:gd name="connsiteY1980" fmla="*/ 258458 h 787949"/>
                <a:gd name="connsiteX1981" fmla="*/ 1458491 w 3899470"/>
                <a:gd name="connsiteY1981" fmla="*/ 257510 h 787949"/>
                <a:gd name="connsiteX1982" fmla="*/ 1459123 w 3899470"/>
                <a:gd name="connsiteY1982" fmla="*/ 256482 h 787949"/>
                <a:gd name="connsiteX1983" fmla="*/ 1459281 w 3899470"/>
                <a:gd name="connsiteY1983" fmla="*/ 255534 h 787949"/>
                <a:gd name="connsiteX1984" fmla="*/ 1459992 w 3899470"/>
                <a:gd name="connsiteY1984" fmla="*/ 254586 h 787949"/>
                <a:gd name="connsiteX1985" fmla="*/ 1460782 w 3899470"/>
                <a:gd name="connsiteY1985" fmla="*/ 253559 h 787949"/>
                <a:gd name="connsiteX1986" fmla="*/ 1460940 w 3899470"/>
                <a:gd name="connsiteY1986" fmla="*/ 253006 h 787949"/>
                <a:gd name="connsiteX1987" fmla="*/ 1461572 w 3899470"/>
                <a:gd name="connsiteY1987" fmla="*/ 251899 h 787949"/>
                <a:gd name="connsiteX1988" fmla="*/ 1461572 w 3899470"/>
                <a:gd name="connsiteY1988" fmla="*/ 251662 h 787949"/>
                <a:gd name="connsiteX1989" fmla="*/ 1468289 w 3899470"/>
                <a:gd name="connsiteY1989" fmla="*/ 233884 h 787949"/>
                <a:gd name="connsiteX1990" fmla="*/ 1468289 w 3899470"/>
                <a:gd name="connsiteY1990" fmla="*/ 233884 h 787949"/>
                <a:gd name="connsiteX1991" fmla="*/ 1472713 w 3899470"/>
                <a:gd name="connsiteY1991" fmla="*/ 210338 h 787949"/>
                <a:gd name="connsiteX1992" fmla="*/ 1468921 w 3899470"/>
                <a:gd name="connsiteY1992" fmla="*/ 192954 h 787949"/>
                <a:gd name="connsiteX1993" fmla="*/ 1465997 w 3899470"/>
                <a:gd name="connsiteY1993" fmla="*/ 179917 h 787949"/>
                <a:gd name="connsiteX1994" fmla="*/ 1455883 w 3899470"/>
                <a:gd name="connsiteY1994" fmla="*/ 158346 h 787949"/>
                <a:gd name="connsiteX1995" fmla="*/ 1449088 w 3899470"/>
                <a:gd name="connsiteY1995" fmla="*/ 147284 h 787949"/>
                <a:gd name="connsiteX1996" fmla="*/ 1434707 w 3899470"/>
                <a:gd name="connsiteY1996" fmla="*/ 134167 h 787949"/>
                <a:gd name="connsiteX1997" fmla="*/ 1419931 w 3899470"/>
                <a:gd name="connsiteY1997" fmla="*/ 124843 h 787949"/>
                <a:gd name="connsiteX1998" fmla="*/ 1410608 w 3899470"/>
                <a:gd name="connsiteY1998" fmla="*/ 119786 h 787949"/>
                <a:gd name="connsiteX1999" fmla="*/ 1407210 w 3899470"/>
                <a:gd name="connsiteY1999" fmla="*/ 119312 h 787949"/>
                <a:gd name="connsiteX2000" fmla="*/ 1396622 w 3899470"/>
                <a:gd name="connsiteY2000" fmla="*/ 115994 h 787949"/>
                <a:gd name="connsiteX2001" fmla="*/ 1339178 w 3899470"/>
                <a:gd name="connsiteY2001" fmla="*/ 112991 h 787949"/>
                <a:gd name="connsiteX2002" fmla="*/ 1308757 w 3899470"/>
                <a:gd name="connsiteY2002" fmla="*/ 117258 h 787949"/>
                <a:gd name="connsiteX2003" fmla="*/ 1281339 w 3899470"/>
                <a:gd name="connsiteY2003" fmla="*/ 123105 h 787949"/>
                <a:gd name="connsiteX2004" fmla="*/ 1278810 w 3899470"/>
                <a:gd name="connsiteY2004" fmla="*/ 124369 h 787949"/>
                <a:gd name="connsiteX2005" fmla="*/ 1275018 w 3899470"/>
                <a:gd name="connsiteY2005" fmla="*/ 124764 h 787949"/>
                <a:gd name="connsiteX2006" fmla="*/ 1256845 w 3899470"/>
                <a:gd name="connsiteY2006" fmla="*/ 131797 h 787949"/>
                <a:gd name="connsiteX2007" fmla="*/ 1234957 w 3899470"/>
                <a:gd name="connsiteY2007" fmla="*/ 139382 h 787949"/>
                <a:gd name="connsiteX2008" fmla="*/ 1234721 w 3899470"/>
                <a:gd name="connsiteY2008" fmla="*/ 139935 h 787949"/>
                <a:gd name="connsiteX2009" fmla="*/ 1235115 w 3899470"/>
                <a:gd name="connsiteY2009" fmla="*/ 140172 h 787949"/>
                <a:gd name="connsiteX2010" fmla="*/ 1235274 w 3899470"/>
                <a:gd name="connsiteY2010" fmla="*/ 140172 h 787949"/>
                <a:gd name="connsiteX2011" fmla="*/ 1256924 w 3899470"/>
                <a:gd name="connsiteY2011" fmla="*/ 132666 h 787949"/>
                <a:gd name="connsiteX2012" fmla="*/ 1256924 w 3899470"/>
                <a:gd name="connsiteY2012" fmla="*/ 132824 h 787949"/>
                <a:gd name="connsiteX2013" fmla="*/ 1212517 w 3899470"/>
                <a:gd name="connsiteY2013" fmla="*/ 151471 h 787949"/>
                <a:gd name="connsiteX2014" fmla="*/ 1211648 w 3899470"/>
                <a:gd name="connsiteY2014" fmla="*/ 153131 h 787949"/>
                <a:gd name="connsiteX2015" fmla="*/ 1207618 w 3899470"/>
                <a:gd name="connsiteY2015" fmla="*/ 153763 h 787949"/>
                <a:gd name="connsiteX2016" fmla="*/ 1207223 w 3899470"/>
                <a:gd name="connsiteY2016" fmla="*/ 153921 h 787949"/>
                <a:gd name="connsiteX2017" fmla="*/ 1205169 w 3899470"/>
                <a:gd name="connsiteY2017" fmla="*/ 155027 h 787949"/>
                <a:gd name="connsiteX2018" fmla="*/ 1204379 w 3899470"/>
                <a:gd name="connsiteY2018" fmla="*/ 155343 h 787949"/>
                <a:gd name="connsiteX2019" fmla="*/ 1203194 w 3899470"/>
                <a:gd name="connsiteY2019" fmla="*/ 155817 h 787949"/>
                <a:gd name="connsiteX2020" fmla="*/ 1203194 w 3899470"/>
                <a:gd name="connsiteY2020" fmla="*/ 155817 h 787949"/>
                <a:gd name="connsiteX2021" fmla="*/ 1181622 w 3899470"/>
                <a:gd name="connsiteY2021" fmla="*/ 164983 h 787949"/>
                <a:gd name="connsiteX2022" fmla="*/ 1181622 w 3899470"/>
                <a:gd name="connsiteY2022" fmla="*/ 164746 h 787949"/>
                <a:gd name="connsiteX2023" fmla="*/ 1182175 w 3899470"/>
                <a:gd name="connsiteY2023" fmla="*/ 164351 h 787949"/>
                <a:gd name="connsiteX2024" fmla="*/ 1183124 w 3899470"/>
                <a:gd name="connsiteY2024" fmla="*/ 163640 h 787949"/>
                <a:gd name="connsiteX2025" fmla="*/ 1183124 w 3899470"/>
                <a:gd name="connsiteY2025" fmla="*/ 162850 h 787949"/>
                <a:gd name="connsiteX2026" fmla="*/ 1182334 w 3899470"/>
                <a:gd name="connsiteY2026" fmla="*/ 162850 h 787949"/>
                <a:gd name="connsiteX2027" fmla="*/ 1181622 w 3899470"/>
                <a:gd name="connsiteY2027" fmla="*/ 163403 h 787949"/>
                <a:gd name="connsiteX2028" fmla="*/ 1180595 w 3899470"/>
                <a:gd name="connsiteY2028" fmla="*/ 164272 h 787949"/>
                <a:gd name="connsiteX2029" fmla="*/ 1180437 w 3899470"/>
                <a:gd name="connsiteY2029" fmla="*/ 164035 h 787949"/>
                <a:gd name="connsiteX2030" fmla="*/ 1178304 w 3899470"/>
                <a:gd name="connsiteY2030" fmla="*/ 164035 h 787949"/>
                <a:gd name="connsiteX2031" fmla="*/ 1180437 w 3899470"/>
                <a:gd name="connsiteY2031" fmla="*/ 158978 h 787949"/>
                <a:gd name="connsiteX2032" fmla="*/ 1178699 w 3899470"/>
                <a:gd name="connsiteY2032" fmla="*/ 158425 h 787949"/>
                <a:gd name="connsiteX2033" fmla="*/ 1177988 w 3899470"/>
                <a:gd name="connsiteY2033" fmla="*/ 158425 h 787949"/>
                <a:gd name="connsiteX2034" fmla="*/ 1177435 w 3899470"/>
                <a:gd name="connsiteY2034" fmla="*/ 159294 h 787949"/>
                <a:gd name="connsiteX2035" fmla="*/ 1176644 w 3899470"/>
                <a:gd name="connsiteY2035" fmla="*/ 160163 h 787949"/>
                <a:gd name="connsiteX2036" fmla="*/ 1176013 w 3899470"/>
                <a:gd name="connsiteY2036" fmla="*/ 161506 h 787949"/>
                <a:gd name="connsiteX2037" fmla="*/ 1174985 w 3899470"/>
                <a:gd name="connsiteY2037" fmla="*/ 162139 h 787949"/>
                <a:gd name="connsiteX2038" fmla="*/ 1175143 w 3899470"/>
                <a:gd name="connsiteY2038" fmla="*/ 160795 h 787949"/>
                <a:gd name="connsiteX2039" fmla="*/ 1175696 w 3899470"/>
                <a:gd name="connsiteY2039" fmla="*/ 159610 h 787949"/>
                <a:gd name="connsiteX2040" fmla="*/ 1176644 w 3899470"/>
                <a:gd name="connsiteY2040" fmla="*/ 157556 h 787949"/>
                <a:gd name="connsiteX2041" fmla="*/ 1178383 w 3899470"/>
                <a:gd name="connsiteY2041" fmla="*/ 155501 h 787949"/>
                <a:gd name="connsiteX2042" fmla="*/ 1179647 w 3899470"/>
                <a:gd name="connsiteY2042" fmla="*/ 144044 h 787949"/>
                <a:gd name="connsiteX2043" fmla="*/ 1173721 w 3899470"/>
                <a:gd name="connsiteY2043" fmla="*/ 132666 h 787949"/>
                <a:gd name="connsiteX2044" fmla="*/ 1164871 w 3899470"/>
                <a:gd name="connsiteY2044" fmla="*/ 130612 h 787949"/>
                <a:gd name="connsiteX2045" fmla="*/ 1164476 w 3899470"/>
                <a:gd name="connsiteY2045" fmla="*/ 127688 h 787949"/>
                <a:gd name="connsiteX2046" fmla="*/ 1166136 w 3899470"/>
                <a:gd name="connsiteY2046" fmla="*/ 123895 h 787949"/>
                <a:gd name="connsiteX2047" fmla="*/ 1154283 w 3899470"/>
                <a:gd name="connsiteY2047" fmla="*/ 125160 h 787949"/>
                <a:gd name="connsiteX2048" fmla="*/ 1150490 w 3899470"/>
                <a:gd name="connsiteY2048" fmla="*/ 125160 h 787949"/>
                <a:gd name="connsiteX2049" fmla="*/ 1142036 w 3899470"/>
                <a:gd name="connsiteY2049" fmla="*/ 128083 h 787949"/>
                <a:gd name="connsiteX2050" fmla="*/ 1135241 w 3899470"/>
                <a:gd name="connsiteY2050" fmla="*/ 128873 h 787949"/>
                <a:gd name="connsiteX2051" fmla="*/ 1126786 w 3899470"/>
                <a:gd name="connsiteY2051" fmla="*/ 130216 h 787949"/>
                <a:gd name="connsiteX2052" fmla="*/ 1121729 w 3899470"/>
                <a:gd name="connsiteY2052" fmla="*/ 134404 h 787949"/>
                <a:gd name="connsiteX2053" fmla="*/ 1118805 w 3899470"/>
                <a:gd name="connsiteY2053" fmla="*/ 136063 h 787949"/>
                <a:gd name="connsiteX2054" fmla="*/ 1111220 w 3899470"/>
                <a:gd name="connsiteY2054" fmla="*/ 149575 h 787949"/>
                <a:gd name="connsiteX2055" fmla="*/ 1106163 w 3899470"/>
                <a:gd name="connsiteY2055" fmla="*/ 164825 h 787949"/>
                <a:gd name="connsiteX2056" fmla="*/ 1087199 w 3899470"/>
                <a:gd name="connsiteY2056" fmla="*/ 211207 h 787949"/>
                <a:gd name="connsiteX2057" fmla="*/ 1078350 w 3899470"/>
                <a:gd name="connsiteY2057" fmla="*/ 228906 h 787949"/>
                <a:gd name="connsiteX2058" fmla="*/ 1077481 w 3899470"/>
                <a:gd name="connsiteY2058" fmla="*/ 227642 h 787949"/>
                <a:gd name="connsiteX2059" fmla="*/ 1072819 w 3899470"/>
                <a:gd name="connsiteY2059" fmla="*/ 231040 h 787949"/>
                <a:gd name="connsiteX2060" fmla="*/ 1072977 w 3899470"/>
                <a:gd name="connsiteY2060" fmla="*/ 231040 h 787949"/>
                <a:gd name="connsiteX2061" fmla="*/ 1070527 w 3899470"/>
                <a:gd name="connsiteY2061" fmla="*/ 233015 h 787949"/>
                <a:gd name="connsiteX2062" fmla="*/ 1069184 w 3899470"/>
                <a:gd name="connsiteY2062" fmla="*/ 234121 h 787949"/>
                <a:gd name="connsiteX2063" fmla="*/ 1069026 w 3899470"/>
                <a:gd name="connsiteY2063" fmla="*/ 234121 h 787949"/>
                <a:gd name="connsiteX2064" fmla="*/ 1068315 w 3899470"/>
                <a:gd name="connsiteY2064" fmla="*/ 234279 h 787949"/>
                <a:gd name="connsiteX2065" fmla="*/ 1067841 w 3899470"/>
                <a:gd name="connsiteY2065" fmla="*/ 234832 h 787949"/>
                <a:gd name="connsiteX2066" fmla="*/ 1068315 w 3899470"/>
                <a:gd name="connsiteY2066" fmla="*/ 235306 h 787949"/>
                <a:gd name="connsiteX2067" fmla="*/ 1068315 w 3899470"/>
                <a:gd name="connsiteY2067" fmla="*/ 235306 h 787949"/>
                <a:gd name="connsiteX2068" fmla="*/ 1068868 w 3899470"/>
                <a:gd name="connsiteY2068" fmla="*/ 235148 h 787949"/>
                <a:gd name="connsiteX2069" fmla="*/ 1068868 w 3899470"/>
                <a:gd name="connsiteY2069" fmla="*/ 235148 h 787949"/>
                <a:gd name="connsiteX2070" fmla="*/ 1062152 w 3899470"/>
                <a:gd name="connsiteY2070" fmla="*/ 241548 h 787949"/>
                <a:gd name="connsiteX2071" fmla="*/ 1054962 w 3899470"/>
                <a:gd name="connsiteY2071" fmla="*/ 247080 h 787949"/>
                <a:gd name="connsiteX2072" fmla="*/ 1040581 w 3899470"/>
                <a:gd name="connsiteY2072" fmla="*/ 258537 h 787949"/>
                <a:gd name="connsiteX2073" fmla="*/ 1034655 w 3899470"/>
                <a:gd name="connsiteY2073" fmla="*/ 266122 h 787949"/>
                <a:gd name="connsiteX2074" fmla="*/ 1028334 w 3899470"/>
                <a:gd name="connsiteY2074" fmla="*/ 271179 h 787949"/>
                <a:gd name="connsiteX2075" fmla="*/ 1004234 w 3899470"/>
                <a:gd name="connsiteY2075" fmla="*/ 294014 h 787949"/>
                <a:gd name="connsiteX2076" fmla="*/ 1002101 w 3899470"/>
                <a:gd name="connsiteY2076" fmla="*/ 294409 h 787949"/>
                <a:gd name="connsiteX2077" fmla="*/ 978870 w 3899470"/>
                <a:gd name="connsiteY2077" fmla="*/ 325699 h 787949"/>
                <a:gd name="connsiteX2078" fmla="*/ 980529 w 3899470"/>
                <a:gd name="connsiteY2078" fmla="*/ 324830 h 787949"/>
                <a:gd name="connsiteX2079" fmla="*/ 976737 w 3899470"/>
                <a:gd name="connsiteY2079" fmla="*/ 332416 h 787949"/>
                <a:gd name="connsiteX2080" fmla="*/ 977132 w 3899470"/>
                <a:gd name="connsiteY2080" fmla="*/ 335813 h 787949"/>
                <a:gd name="connsiteX2081" fmla="*/ 974208 w 3899470"/>
                <a:gd name="connsiteY2081" fmla="*/ 350510 h 787949"/>
                <a:gd name="connsiteX2082" fmla="*/ 975868 w 3899470"/>
                <a:gd name="connsiteY2082" fmla="*/ 358095 h 787949"/>
                <a:gd name="connsiteX2083" fmla="*/ 978001 w 3899470"/>
                <a:gd name="connsiteY2083" fmla="*/ 363547 h 787949"/>
                <a:gd name="connsiteX2084" fmla="*/ 980925 w 3899470"/>
                <a:gd name="connsiteY2084" fmla="*/ 368604 h 787949"/>
                <a:gd name="connsiteX2085" fmla="*/ 981794 w 3899470"/>
                <a:gd name="connsiteY2085" fmla="*/ 372002 h 787949"/>
                <a:gd name="connsiteX2086" fmla="*/ 989379 w 3899470"/>
                <a:gd name="connsiteY2086" fmla="*/ 379587 h 787949"/>
                <a:gd name="connsiteX2087" fmla="*/ 994436 w 3899470"/>
                <a:gd name="connsiteY2087" fmla="*/ 376664 h 787949"/>
                <a:gd name="connsiteX2088" fmla="*/ 996095 w 3899470"/>
                <a:gd name="connsiteY2088" fmla="*/ 374135 h 787949"/>
                <a:gd name="connsiteX2089" fmla="*/ 999019 w 3899470"/>
                <a:gd name="connsiteY2089" fmla="*/ 373740 h 787949"/>
                <a:gd name="connsiteX2090" fmla="*/ 999572 w 3899470"/>
                <a:gd name="connsiteY2090" fmla="*/ 373740 h 787949"/>
                <a:gd name="connsiteX2091" fmla="*/ 1001627 w 3899470"/>
                <a:gd name="connsiteY2091" fmla="*/ 374531 h 787949"/>
                <a:gd name="connsiteX2092" fmla="*/ 1002891 w 3899470"/>
                <a:gd name="connsiteY2092" fmla="*/ 370343 h 787949"/>
                <a:gd name="connsiteX2093" fmla="*/ 1007948 w 3899470"/>
                <a:gd name="connsiteY2093" fmla="*/ 375795 h 787949"/>
                <a:gd name="connsiteX2094" fmla="*/ 1013400 w 3899470"/>
                <a:gd name="connsiteY2094" fmla="*/ 372871 h 787949"/>
                <a:gd name="connsiteX2095" fmla="*/ 1015059 w 3899470"/>
                <a:gd name="connsiteY2095" fmla="*/ 370343 h 787949"/>
                <a:gd name="connsiteX2096" fmla="*/ 1017983 w 3899470"/>
                <a:gd name="connsiteY2096" fmla="*/ 369948 h 787949"/>
                <a:gd name="connsiteX2097" fmla="*/ 1017983 w 3899470"/>
                <a:gd name="connsiteY2097" fmla="*/ 369948 h 787949"/>
                <a:gd name="connsiteX2098" fmla="*/ 1018457 w 3899470"/>
                <a:gd name="connsiteY2098" fmla="*/ 369948 h 787949"/>
                <a:gd name="connsiteX2099" fmla="*/ 1020590 w 3899470"/>
                <a:gd name="connsiteY2099" fmla="*/ 370817 h 787949"/>
                <a:gd name="connsiteX2100" fmla="*/ 1027306 w 3899470"/>
                <a:gd name="connsiteY2100" fmla="*/ 355567 h 787949"/>
                <a:gd name="connsiteX2101" fmla="*/ 1028570 w 3899470"/>
                <a:gd name="connsiteY2101" fmla="*/ 350115 h 787949"/>
                <a:gd name="connsiteX2102" fmla="*/ 1028491 w 3899470"/>
                <a:gd name="connsiteY2102" fmla="*/ 350115 h 787949"/>
                <a:gd name="connsiteX2103" fmla="*/ 1028570 w 3899470"/>
                <a:gd name="connsiteY2103" fmla="*/ 349957 h 787949"/>
                <a:gd name="connsiteX2104" fmla="*/ 1030467 w 3899470"/>
                <a:gd name="connsiteY2104" fmla="*/ 347349 h 787949"/>
                <a:gd name="connsiteX2105" fmla="*/ 1045480 w 3899470"/>
                <a:gd name="connsiteY2105" fmla="*/ 328623 h 787949"/>
                <a:gd name="connsiteX2106" fmla="*/ 1043425 w 3899470"/>
                <a:gd name="connsiteY2106" fmla="*/ 334865 h 787949"/>
                <a:gd name="connsiteX2107" fmla="*/ 1038368 w 3899470"/>
                <a:gd name="connsiteY2107" fmla="*/ 351379 h 787949"/>
                <a:gd name="connsiteX2108" fmla="*/ 1034971 w 3899470"/>
                <a:gd name="connsiteY2108" fmla="*/ 364891 h 787949"/>
                <a:gd name="connsiteX2109" fmla="*/ 1032837 w 3899470"/>
                <a:gd name="connsiteY2109" fmla="*/ 369948 h 787949"/>
                <a:gd name="connsiteX2110" fmla="*/ 1032442 w 3899470"/>
                <a:gd name="connsiteY2110" fmla="*/ 374135 h 787949"/>
                <a:gd name="connsiteX2111" fmla="*/ 1029044 w 3899470"/>
                <a:gd name="connsiteY2111" fmla="*/ 387252 h 787949"/>
                <a:gd name="connsiteX2112" fmla="*/ 1026121 w 3899470"/>
                <a:gd name="connsiteY2112" fmla="*/ 394837 h 787949"/>
                <a:gd name="connsiteX2113" fmla="*/ 1018061 w 3899470"/>
                <a:gd name="connsiteY2113" fmla="*/ 423994 h 787949"/>
                <a:gd name="connsiteX2114" fmla="*/ 1018219 w 3899470"/>
                <a:gd name="connsiteY2114" fmla="*/ 423994 h 787949"/>
                <a:gd name="connsiteX2115" fmla="*/ 1017429 w 3899470"/>
                <a:gd name="connsiteY2115" fmla="*/ 425258 h 787949"/>
                <a:gd name="connsiteX2116" fmla="*/ 1017666 w 3899470"/>
                <a:gd name="connsiteY2116" fmla="*/ 425969 h 787949"/>
                <a:gd name="connsiteX2117" fmla="*/ 1017904 w 3899470"/>
                <a:gd name="connsiteY2117" fmla="*/ 425969 h 787949"/>
                <a:gd name="connsiteX2118" fmla="*/ 1018378 w 3899470"/>
                <a:gd name="connsiteY2118" fmla="*/ 425653 h 787949"/>
                <a:gd name="connsiteX2119" fmla="*/ 1018931 w 3899470"/>
                <a:gd name="connsiteY2119" fmla="*/ 424784 h 787949"/>
                <a:gd name="connsiteX2120" fmla="*/ 1018931 w 3899470"/>
                <a:gd name="connsiteY2120" fmla="*/ 424784 h 787949"/>
                <a:gd name="connsiteX2121" fmla="*/ 1021064 w 3899470"/>
                <a:gd name="connsiteY2121" fmla="*/ 423599 h 787949"/>
                <a:gd name="connsiteX2122" fmla="*/ 1012214 w 3899470"/>
                <a:gd name="connsiteY2122" fmla="*/ 462000 h 787949"/>
                <a:gd name="connsiteX2123" fmla="*/ 1009291 w 3899470"/>
                <a:gd name="connsiteY2123" fmla="*/ 475116 h 787949"/>
                <a:gd name="connsiteX2124" fmla="*/ 1006762 w 3899470"/>
                <a:gd name="connsiteY2124" fmla="*/ 493685 h 787949"/>
                <a:gd name="connsiteX2125" fmla="*/ 1004234 w 3899470"/>
                <a:gd name="connsiteY2125" fmla="*/ 508856 h 787949"/>
                <a:gd name="connsiteX2126" fmla="*/ 1000441 w 3899470"/>
                <a:gd name="connsiteY2126" fmla="*/ 533429 h 787949"/>
                <a:gd name="connsiteX2127" fmla="*/ 997913 w 3899470"/>
                <a:gd name="connsiteY2127" fmla="*/ 548600 h 787949"/>
                <a:gd name="connsiteX2128" fmla="*/ 998308 w 3899470"/>
                <a:gd name="connsiteY2128" fmla="*/ 552472 h 787949"/>
                <a:gd name="connsiteX2129" fmla="*/ 997044 w 3899470"/>
                <a:gd name="connsiteY2129" fmla="*/ 555791 h 787949"/>
                <a:gd name="connsiteX2130" fmla="*/ 994515 w 3899470"/>
                <a:gd name="connsiteY2130" fmla="*/ 575228 h 787949"/>
                <a:gd name="connsiteX2131" fmla="*/ 993646 w 3899470"/>
                <a:gd name="connsiteY2131" fmla="*/ 584947 h 787949"/>
                <a:gd name="connsiteX2132" fmla="*/ 989853 w 3899470"/>
                <a:gd name="connsiteY2132" fmla="*/ 606913 h 787949"/>
                <a:gd name="connsiteX2133" fmla="*/ 989853 w 3899470"/>
                <a:gd name="connsiteY2133" fmla="*/ 611970 h 787949"/>
                <a:gd name="connsiteX2134" fmla="*/ 988589 w 3899470"/>
                <a:gd name="connsiteY2134" fmla="*/ 636544 h 787949"/>
                <a:gd name="connsiteX2135" fmla="*/ 988194 w 3899470"/>
                <a:gd name="connsiteY2135" fmla="*/ 655982 h 787949"/>
                <a:gd name="connsiteX2136" fmla="*/ 991117 w 3899470"/>
                <a:gd name="connsiteY2136" fmla="*/ 681345 h 787949"/>
                <a:gd name="connsiteX2137" fmla="*/ 995621 w 3899470"/>
                <a:gd name="connsiteY2137" fmla="*/ 703786 h 787949"/>
                <a:gd name="connsiteX2138" fmla="*/ 996569 w 3899470"/>
                <a:gd name="connsiteY2138" fmla="*/ 705840 h 787949"/>
                <a:gd name="connsiteX2139" fmla="*/ 998703 w 3899470"/>
                <a:gd name="connsiteY2139" fmla="*/ 704497 h 787949"/>
                <a:gd name="connsiteX2140" fmla="*/ 1000836 w 3899470"/>
                <a:gd name="connsiteY2140" fmla="*/ 728596 h 787949"/>
                <a:gd name="connsiteX2141" fmla="*/ 1000994 w 3899470"/>
                <a:gd name="connsiteY2141" fmla="*/ 729545 h 787949"/>
                <a:gd name="connsiteX2142" fmla="*/ 1001232 w 3899470"/>
                <a:gd name="connsiteY2142" fmla="*/ 731125 h 787949"/>
                <a:gd name="connsiteX2143" fmla="*/ 1001784 w 3899470"/>
                <a:gd name="connsiteY2143" fmla="*/ 731599 h 787949"/>
                <a:gd name="connsiteX2144" fmla="*/ 1001863 w 3899470"/>
                <a:gd name="connsiteY2144" fmla="*/ 731599 h 787949"/>
                <a:gd name="connsiteX2145" fmla="*/ 1002337 w 3899470"/>
                <a:gd name="connsiteY2145" fmla="*/ 730967 h 787949"/>
                <a:gd name="connsiteX2146" fmla="*/ 1002101 w 3899470"/>
                <a:gd name="connsiteY2146" fmla="*/ 729465 h 787949"/>
                <a:gd name="connsiteX2147" fmla="*/ 1001942 w 3899470"/>
                <a:gd name="connsiteY2147" fmla="*/ 728122 h 787949"/>
                <a:gd name="connsiteX2148" fmla="*/ 1002101 w 3899470"/>
                <a:gd name="connsiteY2148" fmla="*/ 728122 h 787949"/>
                <a:gd name="connsiteX2149" fmla="*/ 1002496 w 3899470"/>
                <a:gd name="connsiteY2149" fmla="*/ 710897 h 787949"/>
                <a:gd name="connsiteX2150" fmla="*/ 1003760 w 3899470"/>
                <a:gd name="connsiteY2150" fmla="*/ 705445 h 787949"/>
                <a:gd name="connsiteX2151" fmla="*/ 1003760 w 3899470"/>
                <a:gd name="connsiteY2151" fmla="*/ 725673 h 787949"/>
                <a:gd name="connsiteX2152" fmla="*/ 1003918 w 3899470"/>
                <a:gd name="connsiteY2152" fmla="*/ 725673 h 787949"/>
                <a:gd name="connsiteX2153" fmla="*/ 1005182 w 3899470"/>
                <a:gd name="connsiteY2153" fmla="*/ 738710 h 787949"/>
                <a:gd name="connsiteX2154" fmla="*/ 1005656 w 3899470"/>
                <a:gd name="connsiteY2154" fmla="*/ 739026 h 787949"/>
                <a:gd name="connsiteX2155" fmla="*/ 1005814 w 3899470"/>
                <a:gd name="connsiteY2155" fmla="*/ 739026 h 787949"/>
                <a:gd name="connsiteX2156" fmla="*/ 1006130 w 3899470"/>
                <a:gd name="connsiteY2156" fmla="*/ 738473 h 787949"/>
                <a:gd name="connsiteX2157" fmla="*/ 1004866 w 3899470"/>
                <a:gd name="connsiteY2157" fmla="*/ 726068 h 787949"/>
                <a:gd name="connsiteX2158" fmla="*/ 1005498 w 3899470"/>
                <a:gd name="connsiteY2158" fmla="*/ 725673 h 787949"/>
                <a:gd name="connsiteX2159" fmla="*/ 1009686 w 3899470"/>
                <a:gd name="connsiteY2159" fmla="*/ 743846 h 787949"/>
                <a:gd name="connsiteX2160" fmla="*/ 1011345 w 3899470"/>
                <a:gd name="connsiteY2160" fmla="*/ 741713 h 787949"/>
                <a:gd name="connsiteX2161" fmla="*/ 1014269 w 3899470"/>
                <a:gd name="connsiteY2161" fmla="*/ 748113 h 787949"/>
                <a:gd name="connsiteX2162" fmla="*/ 1015928 w 3899470"/>
                <a:gd name="connsiteY2162" fmla="*/ 742582 h 787949"/>
                <a:gd name="connsiteX2163" fmla="*/ 1015533 w 3899470"/>
                <a:gd name="connsiteY2163" fmla="*/ 729070 h 787949"/>
                <a:gd name="connsiteX2164" fmla="*/ 1016402 w 3899470"/>
                <a:gd name="connsiteY2164" fmla="*/ 710897 h 787949"/>
                <a:gd name="connsiteX2165" fmla="*/ 1019168 w 3899470"/>
                <a:gd name="connsiteY2165" fmla="*/ 737920 h 787949"/>
                <a:gd name="connsiteX2166" fmla="*/ 1019168 w 3899470"/>
                <a:gd name="connsiteY2166" fmla="*/ 738315 h 787949"/>
                <a:gd name="connsiteX2167" fmla="*/ 1019326 w 3899470"/>
                <a:gd name="connsiteY2167" fmla="*/ 740212 h 787949"/>
                <a:gd name="connsiteX2168" fmla="*/ 1019326 w 3899470"/>
                <a:gd name="connsiteY2168" fmla="*/ 741318 h 787949"/>
                <a:gd name="connsiteX2169" fmla="*/ 1019800 w 3899470"/>
                <a:gd name="connsiteY2169" fmla="*/ 741713 h 787949"/>
                <a:gd name="connsiteX2170" fmla="*/ 1019800 w 3899470"/>
                <a:gd name="connsiteY2170" fmla="*/ 741713 h 787949"/>
                <a:gd name="connsiteX2171" fmla="*/ 1020195 w 3899470"/>
                <a:gd name="connsiteY2171" fmla="*/ 741239 h 787949"/>
                <a:gd name="connsiteX2172" fmla="*/ 1020195 w 3899470"/>
                <a:gd name="connsiteY2172" fmla="*/ 740212 h 787949"/>
                <a:gd name="connsiteX2173" fmla="*/ 1020037 w 3899470"/>
                <a:gd name="connsiteY2173" fmla="*/ 738236 h 787949"/>
                <a:gd name="connsiteX2174" fmla="*/ 1020195 w 3899470"/>
                <a:gd name="connsiteY2174" fmla="*/ 738236 h 787949"/>
                <a:gd name="connsiteX2175" fmla="*/ 1020195 w 3899470"/>
                <a:gd name="connsiteY2175" fmla="*/ 736577 h 787949"/>
                <a:gd name="connsiteX2176" fmla="*/ 1022328 w 3899470"/>
                <a:gd name="connsiteY2176" fmla="*/ 735313 h 787949"/>
                <a:gd name="connsiteX2177" fmla="*/ 1021459 w 3899470"/>
                <a:gd name="connsiteY2177" fmla="*/ 707420 h 787949"/>
                <a:gd name="connsiteX2178" fmla="*/ 1022723 w 3899470"/>
                <a:gd name="connsiteY2178" fmla="*/ 700309 h 787949"/>
                <a:gd name="connsiteX2179" fmla="*/ 1022723 w 3899470"/>
                <a:gd name="connsiteY2179" fmla="*/ 700309 h 787949"/>
                <a:gd name="connsiteX2180" fmla="*/ 1022802 w 3899470"/>
                <a:gd name="connsiteY2180" fmla="*/ 700862 h 787949"/>
                <a:gd name="connsiteX2181" fmla="*/ 1022961 w 3899470"/>
                <a:gd name="connsiteY2181" fmla="*/ 701889 h 787949"/>
                <a:gd name="connsiteX2182" fmla="*/ 1023513 w 3899470"/>
                <a:gd name="connsiteY2182" fmla="*/ 702363 h 787949"/>
                <a:gd name="connsiteX2183" fmla="*/ 1023671 w 3899470"/>
                <a:gd name="connsiteY2183" fmla="*/ 702363 h 787949"/>
                <a:gd name="connsiteX2184" fmla="*/ 1024146 w 3899470"/>
                <a:gd name="connsiteY2184" fmla="*/ 701652 h 787949"/>
                <a:gd name="connsiteX2185" fmla="*/ 1023987 w 3899470"/>
                <a:gd name="connsiteY2185" fmla="*/ 700704 h 787949"/>
                <a:gd name="connsiteX2186" fmla="*/ 1023830 w 3899470"/>
                <a:gd name="connsiteY2186" fmla="*/ 699835 h 787949"/>
                <a:gd name="connsiteX2187" fmla="*/ 1023987 w 3899470"/>
                <a:gd name="connsiteY2187" fmla="*/ 699835 h 787949"/>
                <a:gd name="connsiteX2188" fmla="*/ 1023987 w 3899470"/>
                <a:gd name="connsiteY2188" fmla="*/ 696674 h 787949"/>
                <a:gd name="connsiteX2189" fmla="*/ 1023987 w 3899470"/>
                <a:gd name="connsiteY2189" fmla="*/ 696595 h 787949"/>
                <a:gd name="connsiteX2190" fmla="*/ 1024225 w 3899470"/>
                <a:gd name="connsiteY2190" fmla="*/ 692487 h 787949"/>
                <a:gd name="connsiteX2191" fmla="*/ 1024225 w 3899470"/>
                <a:gd name="connsiteY2191" fmla="*/ 692012 h 787949"/>
                <a:gd name="connsiteX2192" fmla="*/ 1024066 w 3899470"/>
                <a:gd name="connsiteY2192" fmla="*/ 691696 h 787949"/>
                <a:gd name="connsiteX2193" fmla="*/ 1024541 w 3899470"/>
                <a:gd name="connsiteY2193" fmla="*/ 690037 h 787949"/>
                <a:gd name="connsiteX2194" fmla="*/ 1024778 w 3899470"/>
                <a:gd name="connsiteY2194" fmla="*/ 689089 h 787949"/>
                <a:gd name="connsiteX2195" fmla="*/ 1024462 w 3899470"/>
                <a:gd name="connsiteY2195" fmla="*/ 688457 h 787949"/>
                <a:gd name="connsiteX2196" fmla="*/ 1023830 w 3899470"/>
                <a:gd name="connsiteY2196" fmla="*/ 688773 h 787949"/>
                <a:gd name="connsiteX2197" fmla="*/ 1023592 w 3899470"/>
                <a:gd name="connsiteY2197" fmla="*/ 689879 h 787949"/>
                <a:gd name="connsiteX2198" fmla="*/ 1023197 w 3899470"/>
                <a:gd name="connsiteY2198" fmla="*/ 691222 h 787949"/>
                <a:gd name="connsiteX2199" fmla="*/ 1023039 w 3899470"/>
                <a:gd name="connsiteY2199" fmla="*/ 691222 h 787949"/>
                <a:gd name="connsiteX2200" fmla="*/ 1022249 w 3899470"/>
                <a:gd name="connsiteY2200" fmla="*/ 690590 h 787949"/>
                <a:gd name="connsiteX2201" fmla="*/ 1022249 w 3899470"/>
                <a:gd name="connsiteY2201" fmla="*/ 690590 h 787949"/>
                <a:gd name="connsiteX2202" fmla="*/ 1022249 w 3899470"/>
                <a:gd name="connsiteY2202" fmla="*/ 690590 h 787949"/>
                <a:gd name="connsiteX2203" fmla="*/ 1023118 w 3899470"/>
                <a:gd name="connsiteY2203" fmla="*/ 685928 h 787949"/>
                <a:gd name="connsiteX2204" fmla="*/ 1023118 w 3899470"/>
                <a:gd name="connsiteY2204" fmla="*/ 685928 h 787949"/>
                <a:gd name="connsiteX2205" fmla="*/ 1024462 w 3899470"/>
                <a:gd name="connsiteY2205" fmla="*/ 683005 h 787949"/>
                <a:gd name="connsiteX2206" fmla="*/ 1024699 w 3899470"/>
                <a:gd name="connsiteY2206" fmla="*/ 681741 h 787949"/>
                <a:gd name="connsiteX2207" fmla="*/ 1026990 w 3899470"/>
                <a:gd name="connsiteY2207" fmla="*/ 670757 h 787949"/>
                <a:gd name="connsiteX2208" fmla="*/ 1026990 w 3899470"/>
                <a:gd name="connsiteY2208" fmla="*/ 684664 h 787949"/>
                <a:gd name="connsiteX2209" fmla="*/ 1026990 w 3899470"/>
                <a:gd name="connsiteY2209" fmla="*/ 693909 h 787949"/>
                <a:gd name="connsiteX2210" fmla="*/ 1027385 w 3899470"/>
                <a:gd name="connsiteY2210" fmla="*/ 737841 h 787949"/>
                <a:gd name="connsiteX2211" fmla="*/ 1030309 w 3899470"/>
                <a:gd name="connsiteY2211" fmla="*/ 733179 h 787949"/>
                <a:gd name="connsiteX2212" fmla="*/ 1032442 w 3899470"/>
                <a:gd name="connsiteY2212" fmla="*/ 727253 h 787949"/>
                <a:gd name="connsiteX2213" fmla="*/ 1033312 w 3899470"/>
                <a:gd name="connsiteY2213" fmla="*/ 715401 h 787949"/>
                <a:gd name="connsiteX2214" fmla="*/ 1034971 w 3899470"/>
                <a:gd name="connsiteY2214" fmla="*/ 709080 h 787949"/>
                <a:gd name="connsiteX2215" fmla="*/ 1035366 w 3899470"/>
                <a:gd name="connsiteY2215" fmla="*/ 691380 h 787949"/>
                <a:gd name="connsiteX2216" fmla="*/ 1033707 w 3899470"/>
                <a:gd name="connsiteY2216" fmla="*/ 689721 h 787949"/>
                <a:gd name="connsiteX2217" fmla="*/ 1035840 w 3899470"/>
                <a:gd name="connsiteY2217" fmla="*/ 679923 h 787949"/>
                <a:gd name="connsiteX2218" fmla="*/ 1033312 w 3899470"/>
                <a:gd name="connsiteY2218" fmla="*/ 677790 h 787949"/>
                <a:gd name="connsiteX2219" fmla="*/ 1034576 w 3899470"/>
                <a:gd name="connsiteY2219" fmla="*/ 673128 h 787949"/>
                <a:gd name="connsiteX2220" fmla="*/ 1035840 w 3899470"/>
                <a:gd name="connsiteY2220" fmla="*/ 668940 h 787949"/>
                <a:gd name="connsiteX2221" fmla="*/ 1034891 w 3899470"/>
                <a:gd name="connsiteY2221" fmla="*/ 669572 h 787949"/>
                <a:gd name="connsiteX2222" fmla="*/ 1034339 w 3899470"/>
                <a:gd name="connsiteY2222" fmla="*/ 667044 h 787949"/>
                <a:gd name="connsiteX2223" fmla="*/ 1034260 w 3899470"/>
                <a:gd name="connsiteY2223" fmla="*/ 663883 h 787949"/>
                <a:gd name="connsiteX2224" fmla="*/ 1034576 w 3899470"/>
                <a:gd name="connsiteY2224" fmla="*/ 660564 h 787949"/>
                <a:gd name="connsiteX2225" fmla="*/ 1036551 w 3899470"/>
                <a:gd name="connsiteY2225" fmla="*/ 658668 h 787949"/>
                <a:gd name="connsiteX2226" fmla="*/ 1036235 w 3899470"/>
                <a:gd name="connsiteY2226" fmla="*/ 660801 h 787949"/>
                <a:gd name="connsiteX2227" fmla="*/ 1036156 w 3899470"/>
                <a:gd name="connsiteY2227" fmla="*/ 662856 h 787949"/>
                <a:gd name="connsiteX2228" fmla="*/ 1036472 w 3899470"/>
                <a:gd name="connsiteY2228" fmla="*/ 665226 h 787949"/>
                <a:gd name="connsiteX2229" fmla="*/ 1035919 w 3899470"/>
                <a:gd name="connsiteY2229" fmla="*/ 669019 h 787949"/>
                <a:gd name="connsiteX2230" fmla="*/ 1037183 w 3899470"/>
                <a:gd name="connsiteY2230" fmla="*/ 670204 h 787949"/>
                <a:gd name="connsiteX2231" fmla="*/ 1038842 w 3899470"/>
                <a:gd name="connsiteY2231" fmla="*/ 656693 h 787949"/>
                <a:gd name="connsiteX2232" fmla="*/ 1039712 w 3899470"/>
                <a:gd name="connsiteY2232" fmla="*/ 646579 h 787949"/>
                <a:gd name="connsiteX2233" fmla="*/ 1039712 w 3899470"/>
                <a:gd name="connsiteY2233" fmla="*/ 646579 h 787949"/>
                <a:gd name="connsiteX2234" fmla="*/ 1039712 w 3899470"/>
                <a:gd name="connsiteY2234" fmla="*/ 646579 h 787949"/>
                <a:gd name="connsiteX2235" fmla="*/ 1039790 w 3899470"/>
                <a:gd name="connsiteY2235" fmla="*/ 646184 h 787949"/>
                <a:gd name="connsiteX2236" fmla="*/ 1041450 w 3899470"/>
                <a:gd name="connsiteY2236" fmla="*/ 645789 h 787949"/>
                <a:gd name="connsiteX2237" fmla="*/ 1042714 w 3899470"/>
                <a:gd name="connsiteY2237" fmla="*/ 628089 h 787949"/>
                <a:gd name="connsiteX2238" fmla="*/ 1045638 w 3899470"/>
                <a:gd name="connsiteY2238" fmla="*/ 613788 h 787949"/>
                <a:gd name="connsiteX2239" fmla="*/ 1047771 w 3899470"/>
                <a:gd name="connsiteY2239" fmla="*/ 605728 h 787949"/>
                <a:gd name="connsiteX2240" fmla="*/ 1047376 w 3899470"/>
                <a:gd name="connsiteY2240" fmla="*/ 603595 h 787949"/>
                <a:gd name="connsiteX2241" fmla="*/ 1051643 w 3899470"/>
                <a:gd name="connsiteY2241" fmla="*/ 582498 h 787949"/>
                <a:gd name="connsiteX2242" fmla="*/ 1051248 w 3899470"/>
                <a:gd name="connsiteY2242" fmla="*/ 579574 h 787949"/>
                <a:gd name="connsiteX2243" fmla="*/ 1055041 w 3899470"/>
                <a:gd name="connsiteY2243" fmla="*/ 563613 h 787949"/>
                <a:gd name="connsiteX2244" fmla="*/ 1054171 w 3899470"/>
                <a:gd name="connsiteY2244" fmla="*/ 558951 h 787949"/>
                <a:gd name="connsiteX2245" fmla="*/ 1060888 w 3899470"/>
                <a:gd name="connsiteY2245" fmla="*/ 523079 h 787949"/>
                <a:gd name="connsiteX2246" fmla="*/ 1068947 w 3899470"/>
                <a:gd name="connsiteY2246" fmla="*/ 519681 h 787949"/>
                <a:gd name="connsiteX2247" fmla="*/ 1079535 w 3899470"/>
                <a:gd name="connsiteY2247" fmla="*/ 517152 h 787949"/>
                <a:gd name="connsiteX2248" fmla="*/ 1102766 w 3899470"/>
                <a:gd name="connsiteY2248" fmla="*/ 506169 h 787949"/>
                <a:gd name="connsiteX2249" fmla="*/ 1129394 w 3899470"/>
                <a:gd name="connsiteY2249" fmla="*/ 517152 h 787949"/>
                <a:gd name="connsiteX2250" fmla="*/ 1134925 w 3899470"/>
                <a:gd name="connsiteY2250" fmla="*/ 518812 h 787949"/>
                <a:gd name="connsiteX2251" fmla="*/ 1134530 w 3899470"/>
                <a:gd name="connsiteY2251" fmla="*/ 520550 h 787949"/>
                <a:gd name="connsiteX2252" fmla="*/ 1165819 w 3899470"/>
                <a:gd name="connsiteY2252" fmla="*/ 534457 h 787949"/>
                <a:gd name="connsiteX2253" fmla="*/ 1190314 w 3899470"/>
                <a:gd name="connsiteY2253" fmla="*/ 544176 h 787949"/>
                <a:gd name="connsiteX2254" fmla="*/ 1201297 w 3899470"/>
                <a:gd name="connsiteY2254" fmla="*/ 548758 h 787949"/>
                <a:gd name="connsiteX2255" fmla="*/ 1204695 w 3899470"/>
                <a:gd name="connsiteY2255" fmla="*/ 549154 h 787949"/>
                <a:gd name="connsiteX2256" fmla="*/ 1213940 w 3899470"/>
                <a:gd name="connsiteY2256" fmla="*/ 553025 h 787949"/>
                <a:gd name="connsiteX2257" fmla="*/ 1227056 w 3899470"/>
                <a:gd name="connsiteY2257" fmla="*/ 557687 h 787949"/>
                <a:gd name="connsiteX2258" fmla="*/ 1243965 w 3899470"/>
                <a:gd name="connsiteY2258" fmla="*/ 563139 h 787949"/>
                <a:gd name="connsiteX2259" fmla="*/ 1269724 w 3899470"/>
                <a:gd name="connsiteY2259" fmla="*/ 571199 h 787949"/>
                <a:gd name="connsiteX2260" fmla="*/ 1268460 w 3899470"/>
                <a:gd name="connsiteY2260" fmla="*/ 571199 h 787949"/>
                <a:gd name="connsiteX2261" fmla="*/ 1268460 w 3899470"/>
                <a:gd name="connsiteY2261" fmla="*/ 571199 h 787949"/>
                <a:gd name="connsiteX2262" fmla="*/ 1267749 w 3899470"/>
                <a:gd name="connsiteY2262" fmla="*/ 571199 h 787949"/>
                <a:gd name="connsiteX2263" fmla="*/ 1266563 w 3899470"/>
                <a:gd name="connsiteY2263" fmla="*/ 570804 h 787949"/>
                <a:gd name="connsiteX2264" fmla="*/ 1265773 w 3899470"/>
                <a:gd name="connsiteY2264" fmla="*/ 570725 h 787949"/>
                <a:gd name="connsiteX2265" fmla="*/ 1265694 w 3899470"/>
                <a:gd name="connsiteY2265" fmla="*/ 571515 h 787949"/>
                <a:gd name="connsiteX2266" fmla="*/ 1267670 w 3899470"/>
                <a:gd name="connsiteY2266" fmla="*/ 572384 h 787949"/>
                <a:gd name="connsiteX2267" fmla="*/ 1268065 w 3899470"/>
                <a:gd name="connsiteY2267" fmla="*/ 572384 h 787949"/>
                <a:gd name="connsiteX2268" fmla="*/ 1283236 w 3899470"/>
                <a:gd name="connsiteY2268" fmla="*/ 577915 h 787949"/>
                <a:gd name="connsiteX2269" fmla="*/ 1296352 w 3899470"/>
                <a:gd name="connsiteY2269" fmla="*/ 580048 h 787949"/>
                <a:gd name="connsiteX2270" fmla="*/ 1299750 w 3899470"/>
                <a:gd name="connsiteY2270" fmla="*/ 582182 h 787949"/>
                <a:gd name="connsiteX2271" fmla="*/ 1308599 w 3899470"/>
                <a:gd name="connsiteY2271" fmla="*/ 584315 h 787949"/>
                <a:gd name="connsiteX2272" fmla="*/ 1324640 w 3899470"/>
                <a:gd name="connsiteY2272" fmla="*/ 589372 h 787949"/>
                <a:gd name="connsiteX2273" fmla="*/ 1333094 w 3899470"/>
                <a:gd name="connsiteY2273" fmla="*/ 591426 h 787949"/>
                <a:gd name="connsiteX2274" fmla="*/ 1345736 w 3899470"/>
                <a:gd name="connsiteY2274" fmla="*/ 594824 h 787949"/>
                <a:gd name="connsiteX2275" fmla="*/ 1390933 w 3899470"/>
                <a:gd name="connsiteY2275" fmla="*/ 605412 h 787949"/>
                <a:gd name="connsiteX2276" fmla="*/ 1403575 w 3899470"/>
                <a:gd name="connsiteY2276" fmla="*/ 608336 h 787949"/>
                <a:gd name="connsiteX2277" fmla="*/ 1410291 w 3899470"/>
                <a:gd name="connsiteY2277" fmla="*/ 609995 h 787949"/>
                <a:gd name="connsiteX2278" fmla="*/ 1424198 w 3899470"/>
                <a:gd name="connsiteY2278" fmla="*/ 612523 h 787949"/>
                <a:gd name="connsiteX2279" fmla="*/ 1443162 w 3899470"/>
                <a:gd name="connsiteY2279" fmla="*/ 617580 h 787949"/>
                <a:gd name="connsiteX2280" fmla="*/ 1450352 w 3899470"/>
                <a:gd name="connsiteY2280" fmla="*/ 620109 h 787949"/>
                <a:gd name="connsiteX2281" fmla="*/ 1468525 w 3899470"/>
                <a:gd name="connsiteY2281" fmla="*/ 623980 h 787949"/>
                <a:gd name="connsiteX2282" fmla="*/ 1476980 w 3899470"/>
                <a:gd name="connsiteY2282" fmla="*/ 626509 h 787949"/>
                <a:gd name="connsiteX2283" fmla="*/ 1485830 w 3899470"/>
                <a:gd name="connsiteY2283" fmla="*/ 629038 h 787949"/>
                <a:gd name="connsiteX2284" fmla="*/ 1514591 w 3899470"/>
                <a:gd name="connsiteY2284" fmla="*/ 633225 h 787949"/>
                <a:gd name="connsiteX2285" fmla="*/ 1516251 w 3899470"/>
                <a:gd name="connsiteY2285" fmla="*/ 634569 h 787949"/>
                <a:gd name="connsiteX2286" fmla="*/ 1528103 w 3899470"/>
                <a:gd name="connsiteY2286" fmla="*/ 634569 h 787949"/>
                <a:gd name="connsiteX2287" fmla="*/ 1532370 w 3899470"/>
                <a:gd name="connsiteY2287" fmla="*/ 632040 h 787949"/>
                <a:gd name="connsiteX2288" fmla="*/ 1540429 w 3899470"/>
                <a:gd name="connsiteY2288" fmla="*/ 631645 h 787949"/>
                <a:gd name="connsiteX2289" fmla="*/ 1555205 w 3899470"/>
                <a:gd name="connsiteY2289" fmla="*/ 627378 h 787949"/>
                <a:gd name="connsiteX2290" fmla="*/ 1560736 w 3899470"/>
                <a:gd name="connsiteY2290" fmla="*/ 624060 h 787949"/>
                <a:gd name="connsiteX2291" fmla="*/ 1568321 w 3899470"/>
                <a:gd name="connsiteY2291" fmla="*/ 610074 h 787949"/>
                <a:gd name="connsiteX2292" fmla="*/ 1568321 w 3899470"/>
                <a:gd name="connsiteY2292" fmla="*/ 610074 h 787949"/>
                <a:gd name="connsiteX2293" fmla="*/ 1569033 w 3899470"/>
                <a:gd name="connsiteY2293" fmla="*/ 608415 h 787949"/>
                <a:gd name="connsiteX2294" fmla="*/ 1569507 w 3899470"/>
                <a:gd name="connsiteY2294" fmla="*/ 607071 h 787949"/>
                <a:gd name="connsiteX2295" fmla="*/ 1569428 w 3899470"/>
                <a:gd name="connsiteY2295" fmla="*/ 606676 h 787949"/>
                <a:gd name="connsiteX2296" fmla="*/ 1569033 w 3899470"/>
                <a:gd name="connsiteY2296" fmla="*/ 606755 h 787949"/>
                <a:gd name="connsiteX2297" fmla="*/ 1568479 w 3899470"/>
                <a:gd name="connsiteY2297" fmla="*/ 608257 h 787949"/>
                <a:gd name="connsiteX2298" fmla="*/ 1567926 w 3899470"/>
                <a:gd name="connsiteY2298" fmla="*/ 609600 h 787949"/>
                <a:gd name="connsiteX2299" fmla="*/ 1566662 w 3899470"/>
                <a:gd name="connsiteY2299" fmla="*/ 603753 h 787949"/>
                <a:gd name="connsiteX2300" fmla="*/ 1566662 w 3899470"/>
                <a:gd name="connsiteY2300" fmla="*/ 597906 h 787949"/>
                <a:gd name="connsiteX2301" fmla="*/ 1566662 w 3899470"/>
                <a:gd name="connsiteY2301" fmla="*/ 597748 h 787949"/>
                <a:gd name="connsiteX2302" fmla="*/ 1569823 w 3899470"/>
                <a:gd name="connsiteY2302" fmla="*/ 595614 h 787949"/>
                <a:gd name="connsiteX2303" fmla="*/ 1570534 w 3899470"/>
                <a:gd name="connsiteY2303" fmla="*/ 594982 h 787949"/>
                <a:gd name="connsiteX2304" fmla="*/ 1570534 w 3899470"/>
                <a:gd name="connsiteY2304" fmla="*/ 594508 h 787949"/>
                <a:gd name="connsiteX2305" fmla="*/ 1570060 w 3899470"/>
                <a:gd name="connsiteY2305" fmla="*/ 594508 h 787949"/>
                <a:gd name="connsiteX2306" fmla="*/ 1569348 w 3899470"/>
                <a:gd name="connsiteY2306" fmla="*/ 595140 h 787949"/>
                <a:gd name="connsiteX2307" fmla="*/ 1566583 w 3899470"/>
                <a:gd name="connsiteY2307" fmla="*/ 597037 h 787949"/>
                <a:gd name="connsiteX2308" fmla="*/ 1565872 w 3899470"/>
                <a:gd name="connsiteY2308" fmla="*/ 597037 h 787949"/>
                <a:gd name="connsiteX2309" fmla="*/ 1568005 w 3899470"/>
                <a:gd name="connsiteY2309" fmla="*/ 592849 h 787949"/>
                <a:gd name="connsiteX2310" fmla="*/ 1569981 w 3899470"/>
                <a:gd name="connsiteY2310" fmla="*/ 588187 h 787949"/>
                <a:gd name="connsiteX2311" fmla="*/ 1570376 w 3899470"/>
                <a:gd name="connsiteY2311" fmla="*/ 591348 h 787949"/>
                <a:gd name="connsiteX2312" fmla="*/ 1570850 w 3899470"/>
                <a:gd name="connsiteY2312" fmla="*/ 591900 h 787949"/>
                <a:gd name="connsiteX2313" fmla="*/ 1570850 w 3899470"/>
                <a:gd name="connsiteY2313" fmla="*/ 591900 h 787949"/>
                <a:gd name="connsiteX2314" fmla="*/ 1571403 w 3899470"/>
                <a:gd name="connsiteY2314" fmla="*/ 591348 h 787949"/>
                <a:gd name="connsiteX2315" fmla="*/ 1570850 w 3899470"/>
                <a:gd name="connsiteY2315" fmla="*/ 587713 h 787949"/>
                <a:gd name="connsiteX2316" fmla="*/ 1569981 w 3899470"/>
                <a:gd name="connsiteY2316" fmla="*/ 584394 h 787949"/>
                <a:gd name="connsiteX2317" fmla="*/ 1329696 w 3899470"/>
                <a:gd name="connsiteY2317" fmla="*/ 537380 h 787949"/>
                <a:gd name="connsiteX2318" fmla="*/ 1329696 w 3899470"/>
                <a:gd name="connsiteY2318" fmla="*/ 537933 h 787949"/>
                <a:gd name="connsiteX2319" fmla="*/ 1328827 w 3899470"/>
                <a:gd name="connsiteY2319" fmla="*/ 537933 h 787949"/>
                <a:gd name="connsiteX2320" fmla="*/ 1328827 w 3899470"/>
                <a:gd name="connsiteY2320" fmla="*/ 537143 h 787949"/>
                <a:gd name="connsiteX2321" fmla="*/ 1328827 w 3899470"/>
                <a:gd name="connsiteY2321" fmla="*/ 537143 h 787949"/>
                <a:gd name="connsiteX2322" fmla="*/ 1329696 w 3899470"/>
                <a:gd name="connsiteY2322" fmla="*/ 537380 h 787949"/>
                <a:gd name="connsiteX2323" fmla="*/ 1317054 w 3899470"/>
                <a:gd name="connsiteY2323" fmla="*/ 535879 h 787949"/>
                <a:gd name="connsiteX2324" fmla="*/ 1314920 w 3899470"/>
                <a:gd name="connsiteY2324" fmla="*/ 535879 h 787949"/>
                <a:gd name="connsiteX2325" fmla="*/ 1317054 w 3899470"/>
                <a:gd name="connsiteY2325" fmla="*/ 535879 h 787949"/>
                <a:gd name="connsiteX2326" fmla="*/ 1254079 w 3899470"/>
                <a:gd name="connsiteY2326" fmla="*/ 507355 h 787949"/>
                <a:gd name="connsiteX2327" fmla="*/ 1252025 w 3899470"/>
                <a:gd name="connsiteY2327" fmla="*/ 506801 h 787949"/>
                <a:gd name="connsiteX2328" fmla="*/ 1254079 w 3899470"/>
                <a:gd name="connsiteY2328" fmla="*/ 507355 h 787949"/>
                <a:gd name="connsiteX2329" fmla="*/ 1242227 w 3899470"/>
                <a:gd name="connsiteY2329" fmla="*/ 503167 h 787949"/>
                <a:gd name="connsiteX2330" fmla="*/ 1244755 w 3899470"/>
                <a:gd name="connsiteY2330" fmla="*/ 503720 h 787949"/>
                <a:gd name="connsiteX2331" fmla="*/ 1245861 w 3899470"/>
                <a:gd name="connsiteY2331" fmla="*/ 504115 h 787949"/>
                <a:gd name="connsiteX2332" fmla="*/ 1245704 w 3899470"/>
                <a:gd name="connsiteY2332" fmla="*/ 504273 h 787949"/>
                <a:gd name="connsiteX2333" fmla="*/ 1241911 w 3899470"/>
                <a:gd name="connsiteY2333" fmla="*/ 503878 h 787949"/>
                <a:gd name="connsiteX2334" fmla="*/ 1242227 w 3899470"/>
                <a:gd name="connsiteY2334" fmla="*/ 503246 h 787949"/>
                <a:gd name="connsiteX2335" fmla="*/ 1236538 w 3899470"/>
                <a:gd name="connsiteY2335" fmla="*/ 501191 h 787949"/>
                <a:gd name="connsiteX2336" fmla="*/ 1238434 w 3899470"/>
                <a:gd name="connsiteY2336" fmla="*/ 501745 h 787949"/>
                <a:gd name="connsiteX2337" fmla="*/ 1236459 w 3899470"/>
                <a:gd name="connsiteY2337" fmla="*/ 501429 h 787949"/>
                <a:gd name="connsiteX2338" fmla="*/ 1236459 w 3899470"/>
                <a:gd name="connsiteY2338" fmla="*/ 501191 h 787949"/>
                <a:gd name="connsiteX2339" fmla="*/ 1234326 w 3899470"/>
                <a:gd name="connsiteY2339" fmla="*/ 500006 h 787949"/>
                <a:gd name="connsiteX2340" fmla="*/ 1234326 w 3899470"/>
                <a:gd name="connsiteY2340" fmla="*/ 500006 h 787949"/>
                <a:gd name="connsiteX2341" fmla="*/ 1234483 w 3899470"/>
                <a:gd name="connsiteY2341" fmla="*/ 500006 h 787949"/>
                <a:gd name="connsiteX2342" fmla="*/ 1235748 w 3899470"/>
                <a:gd name="connsiteY2342" fmla="*/ 500796 h 787949"/>
                <a:gd name="connsiteX2343" fmla="*/ 1235590 w 3899470"/>
                <a:gd name="connsiteY2343" fmla="*/ 501270 h 787949"/>
                <a:gd name="connsiteX2344" fmla="*/ 1234326 w 3899470"/>
                <a:gd name="connsiteY2344" fmla="*/ 500085 h 787949"/>
                <a:gd name="connsiteX2345" fmla="*/ 1000757 w 3899470"/>
                <a:gd name="connsiteY2345" fmla="*/ 372871 h 787949"/>
                <a:gd name="connsiteX2346" fmla="*/ 1000283 w 3899470"/>
                <a:gd name="connsiteY2346" fmla="*/ 372871 h 787949"/>
                <a:gd name="connsiteX2347" fmla="*/ 999888 w 3899470"/>
                <a:gd name="connsiteY2347" fmla="*/ 363547 h 787949"/>
                <a:gd name="connsiteX2348" fmla="*/ 1000757 w 3899470"/>
                <a:gd name="connsiteY2348" fmla="*/ 372871 h 787949"/>
                <a:gd name="connsiteX2349" fmla="*/ 1020274 w 3899470"/>
                <a:gd name="connsiteY2349" fmla="*/ 503720 h 787949"/>
                <a:gd name="connsiteX2350" fmla="*/ 1021064 w 3899470"/>
                <a:gd name="connsiteY2350" fmla="*/ 500638 h 787949"/>
                <a:gd name="connsiteX2351" fmla="*/ 1021933 w 3899470"/>
                <a:gd name="connsiteY2351" fmla="*/ 497794 h 787949"/>
                <a:gd name="connsiteX2352" fmla="*/ 1022565 w 3899470"/>
                <a:gd name="connsiteY2352" fmla="*/ 494475 h 787949"/>
                <a:gd name="connsiteX2353" fmla="*/ 1023435 w 3899470"/>
                <a:gd name="connsiteY2353" fmla="*/ 491393 h 787949"/>
                <a:gd name="connsiteX2354" fmla="*/ 1023435 w 3899470"/>
                <a:gd name="connsiteY2354" fmla="*/ 487996 h 787949"/>
                <a:gd name="connsiteX2355" fmla="*/ 1025015 w 3899470"/>
                <a:gd name="connsiteY2355" fmla="*/ 484282 h 787949"/>
                <a:gd name="connsiteX2356" fmla="*/ 1025489 w 3899470"/>
                <a:gd name="connsiteY2356" fmla="*/ 485230 h 787949"/>
                <a:gd name="connsiteX2357" fmla="*/ 1024699 w 3899470"/>
                <a:gd name="connsiteY2357" fmla="*/ 487048 h 787949"/>
                <a:gd name="connsiteX2358" fmla="*/ 1025094 w 3899470"/>
                <a:gd name="connsiteY2358" fmla="*/ 489181 h 787949"/>
                <a:gd name="connsiteX2359" fmla="*/ 1024541 w 3899470"/>
                <a:gd name="connsiteY2359" fmla="*/ 491710 h 787949"/>
                <a:gd name="connsiteX2360" fmla="*/ 1024462 w 3899470"/>
                <a:gd name="connsiteY2360" fmla="*/ 494238 h 787949"/>
                <a:gd name="connsiteX2361" fmla="*/ 1023751 w 3899470"/>
                <a:gd name="connsiteY2361" fmla="*/ 498268 h 787949"/>
                <a:gd name="connsiteX2362" fmla="*/ 1023592 w 3899470"/>
                <a:gd name="connsiteY2362" fmla="*/ 493132 h 787949"/>
                <a:gd name="connsiteX2363" fmla="*/ 1021064 w 3899470"/>
                <a:gd name="connsiteY2363" fmla="*/ 501586 h 787949"/>
                <a:gd name="connsiteX2364" fmla="*/ 1020511 w 3899470"/>
                <a:gd name="connsiteY2364" fmla="*/ 510199 h 787949"/>
                <a:gd name="connsiteX2365" fmla="*/ 1019879 w 3899470"/>
                <a:gd name="connsiteY2365" fmla="*/ 512016 h 787949"/>
                <a:gd name="connsiteX2366" fmla="*/ 1019879 w 3899470"/>
                <a:gd name="connsiteY2366" fmla="*/ 511226 h 787949"/>
                <a:gd name="connsiteX2367" fmla="*/ 1020590 w 3899470"/>
                <a:gd name="connsiteY2367" fmla="*/ 510120 h 787949"/>
                <a:gd name="connsiteX2368" fmla="*/ 1020590 w 3899470"/>
                <a:gd name="connsiteY2368" fmla="*/ 509962 h 787949"/>
                <a:gd name="connsiteX2369" fmla="*/ 1020748 w 3899470"/>
                <a:gd name="connsiteY2369" fmla="*/ 507592 h 787949"/>
                <a:gd name="connsiteX2370" fmla="*/ 1020353 w 3899470"/>
                <a:gd name="connsiteY2370" fmla="*/ 503483 h 787949"/>
                <a:gd name="connsiteX2371" fmla="*/ 998387 w 3899470"/>
                <a:gd name="connsiteY2371" fmla="*/ 664831 h 787949"/>
                <a:gd name="connsiteX2372" fmla="*/ 998466 w 3899470"/>
                <a:gd name="connsiteY2372" fmla="*/ 663014 h 787949"/>
                <a:gd name="connsiteX2373" fmla="*/ 998387 w 3899470"/>
                <a:gd name="connsiteY2373" fmla="*/ 660090 h 787949"/>
                <a:gd name="connsiteX2374" fmla="*/ 999019 w 3899470"/>
                <a:gd name="connsiteY2374" fmla="*/ 658115 h 787949"/>
                <a:gd name="connsiteX2375" fmla="*/ 999335 w 3899470"/>
                <a:gd name="connsiteY2375" fmla="*/ 655191 h 787949"/>
                <a:gd name="connsiteX2376" fmla="*/ 999335 w 3899470"/>
                <a:gd name="connsiteY2376" fmla="*/ 652742 h 787949"/>
                <a:gd name="connsiteX2377" fmla="*/ 999572 w 3899470"/>
                <a:gd name="connsiteY2377" fmla="*/ 650372 h 787949"/>
                <a:gd name="connsiteX2378" fmla="*/ 999572 w 3899470"/>
                <a:gd name="connsiteY2378" fmla="*/ 647764 h 787949"/>
                <a:gd name="connsiteX2379" fmla="*/ 1000441 w 3899470"/>
                <a:gd name="connsiteY2379" fmla="*/ 642865 h 787949"/>
                <a:gd name="connsiteX2380" fmla="*/ 1000994 w 3899470"/>
                <a:gd name="connsiteY2380" fmla="*/ 644683 h 787949"/>
                <a:gd name="connsiteX2381" fmla="*/ 1000441 w 3899470"/>
                <a:gd name="connsiteY2381" fmla="*/ 647764 h 787949"/>
                <a:gd name="connsiteX2382" fmla="*/ 1000915 w 3899470"/>
                <a:gd name="connsiteY2382" fmla="*/ 649502 h 787949"/>
                <a:gd name="connsiteX2383" fmla="*/ 1002180 w 3899470"/>
                <a:gd name="connsiteY2383" fmla="*/ 649028 h 787949"/>
                <a:gd name="connsiteX2384" fmla="*/ 1002180 w 3899470"/>
                <a:gd name="connsiteY2384" fmla="*/ 650451 h 787949"/>
                <a:gd name="connsiteX2385" fmla="*/ 1002021 w 3899470"/>
                <a:gd name="connsiteY2385" fmla="*/ 652189 h 787949"/>
                <a:gd name="connsiteX2386" fmla="*/ 1001073 w 3899470"/>
                <a:gd name="connsiteY2386" fmla="*/ 653848 h 787949"/>
                <a:gd name="connsiteX2387" fmla="*/ 1001232 w 3899470"/>
                <a:gd name="connsiteY2387" fmla="*/ 655666 h 787949"/>
                <a:gd name="connsiteX2388" fmla="*/ 1000836 w 3899470"/>
                <a:gd name="connsiteY2388" fmla="*/ 659379 h 787949"/>
                <a:gd name="connsiteX2389" fmla="*/ 999572 w 3899470"/>
                <a:gd name="connsiteY2389" fmla="*/ 663014 h 787949"/>
                <a:gd name="connsiteX2390" fmla="*/ 998466 w 3899470"/>
                <a:gd name="connsiteY2390" fmla="*/ 667123 h 787949"/>
                <a:gd name="connsiteX2391" fmla="*/ 998466 w 3899470"/>
                <a:gd name="connsiteY2391" fmla="*/ 664752 h 787949"/>
                <a:gd name="connsiteX2392" fmla="*/ 998624 w 3899470"/>
                <a:gd name="connsiteY2392" fmla="*/ 676367 h 787949"/>
                <a:gd name="connsiteX2393" fmla="*/ 998466 w 3899470"/>
                <a:gd name="connsiteY2393" fmla="*/ 679449 h 787949"/>
                <a:gd name="connsiteX2394" fmla="*/ 998387 w 3899470"/>
                <a:gd name="connsiteY2394" fmla="*/ 681741 h 787949"/>
                <a:gd name="connsiteX2395" fmla="*/ 998387 w 3899470"/>
                <a:gd name="connsiteY2395" fmla="*/ 683321 h 787949"/>
                <a:gd name="connsiteX2396" fmla="*/ 997913 w 3899470"/>
                <a:gd name="connsiteY2396" fmla="*/ 685454 h 787949"/>
                <a:gd name="connsiteX2397" fmla="*/ 997755 w 3899470"/>
                <a:gd name="connsiteY2397" fmla="*/ 687588 h 787949"/>
                <a:gd name="connsiteX2398" fmla="*/ 997202 w 3899470"/>
                <a:gd name="connsiteY2398" fmla="*/ 689484 h 787949"/>
                <a:gd name="connsiteX2399" fmla="*/ 997597 w 3899470"/>
                <a:gd name="connsiteY2399" fmla="*/ 691933 h 787949"/>
                <a:gd name="connsiteX2400" fmla="*/ 997438 w 3899470"/>
                <a:gd name="connsiteY2400" fmla="*/ 694462 h 787949"/>
                <a:gd name="connsiteX2401" fmla="*/ 997518 w 3899470"/>
                <a:gd name="connsiteY2401" fmla="*/ 695568 h 787949"/>
                <a:gd name="connsiteX2402" fmla="*/ 996332 w 3899470"/>
                <a:gd name="connsiteY2402" fmla="*/ 692487 h 787949"/>
                <a:gd name="connsiteX2403" fmla="*/ 996411 w 3899470"/>
                <a:gd name="connsiteY2403" fmla="*/ 686955 h 787949"/>
                <a:gd name="connsiteX2404" fmla="*/ 996728 w 3899470"/>
                <a:gd name="connsiteY2404" fmla="*/ 685770 h 787949"/>
                <a:gd name="connsiteX2405" fmla="*/ 997676 w 3899470"/>
                <a:gd name="connsiteY2405" fmla="*/ 687588 h 787949"/>
                <a:gd name="connsiteX2406" fmla="*/ 997281 w 3899470"/>
                <a:gd name="connsiteY2406" fmla="*/ 681187 h 787949"/>
                <a:gd name="connsiteX2407" fmla="*/ 996728 w 3899470"/>
                <a:gd name="connsiteY2407" fmla="*/ 685612 h 787949"/>
                <a:gd name="connsiteX2408" fmla="*/ 997281 w 3899470"/>
                <a:gd name="connsiteY2408" fmla="*/ 681187 h 787949"/>
                <a:gd name="connsiteX2409" fmla="*/ 997123 w 3899470"/>
                <a:gd name="connsiteY2409" fmla="*/ 677237 h 787949"/>
                <a:gd name="connsiteX2410" fmla="*/ 997438 w 3899470"/>
                <a:gd name="connsiteY2410" fmla="*/ 673760 h 787949"/>
                <a:gd name="connsiteX2411" fmla="*/ 997518 w 3899470"/>
                <a:gd name="connsiteY2411" fmla="*/ 670441 h 787949"/>
                <a:gd name="connsiteX2412" fmla="*/ 998782 w 3899470"/>
                <a:gd name="connsiteY2412" fmla="*/ 669098 h 787949"/>
                <a:gd name="connsiteX2413" fmla="*/ 998782 w 3899470"/>
                <a:gd name="connsiteY2413" fmla="*/ 672970 h 787949"/>
                <a:gd name="connsiteX2414" fmla="*/ 998466 w 3899470"/>
                <a:gd name="connsiteY2414" fmla="*/ 676367 h 787949"/>
                <a:gd name="connsiteX2415" fmla="*/ 1001627 w 3899470"/>
                <a:gd name="connsiteY2415" fmla="*/ 678738 h 787949"/>
                <a:gd name="connsiteX2416" fmla="*/ 1001547 w 3899470"/>
                <a:gd name="connsiteY2416" fmla="*/ 681187 h 787949"/>
                <a:gd name="connsiteX2417" fmla="*/ 1001152 w 3899470"/>
                <a:gd name="connsiteY2417" fmla="*/ 684190 h 787949"/>
                <a:gd name="connsiteX2418" fmla="*/ 1000599 w 3899470"/>
                <a:gd name="connsiteY2418" fmla="*/ 686244 h 787949"/>
                <a:gd name="connsiteX2419" fmla="*/ 1000204 w 3899470"/>
                <a:gd name="connsiteY2419" fmla="*/ 688299 h 787949"/>
                <a:gd name="connsiteX2420" fmla="*/ 1001073 w 3899470"/>
                <a:gd name="connsiteY2420" fmla="*/ 689563 h 787949"/>
                <a:gd name="connsiteX2421" fmla="*/ 1000678 w 3899470"/>
                <a:gd name="connsiteY2421" fmla="*/ 693830 h 787949"/>
                <a:gd name="connsiteX2422" fmla="*/ 1000757 w 3899470"/>
                <a:gd name="connsiteY2422" fmla="*/ 696358 h 787949"/>
                <a:gd name="connsiteX2423" fmla="*/ 999809 w 3899470"/>
                <a:gd name="connsiteY2423" fmla="*/ 698571 h 787949"/>
                <a:gd name="connsiteX2424" fmla="*/ 998940 w 3899470"/>
                <a:gd name="connsiteY2424" fmla="*/ 697702 h 787949"/>
                <a:gd name="connsiteX2425" fmla="*/ 999651 w 3899470"/>
                <a:gd name="connsiteY2425" fmla="*/ 692882 h 787949"/>
                <a:gd name="connsiteX2426" fmla="*/ 999493 w 3899470"/>
                <a:gd name="connsiteY2426" fmla="*/ 690511 h 787949"/>
                <a:gd name="connsiteX2427" fmla="*/ 999019 w 3899470"/>
                <a:gd name="connsiteY2427" fmla="*/ 689089 h 787949"/>
                <a:gd name="connsiteX2428" fmla="*/ 999019 w 3899470"/>
                <a:gd name="connsiteY2428" fmla="*/ 686165 h 787949"/>
                <a:gd name="connsiteX2429" fmla="*/ 999493 w 3899470"/>
                <a:gd name="connsiteY2429" fmla="*/ 684901 h 787949"/>
                <a:gd name="connsiteX2430" fmla="*/ 1000283 w 3899470"/>
                <a:gd name="connsiteY2430" fmla="*/ 682136 h 787949"/>
                <a:gd name="connsiteX2431" fmla="*/ 1000283 w 3899470"/>
                <a:gd name="connsiteY2431" fmla="*/ 678264 h 787949"/>
                <a:gd name="connsiteX2432" fmla="*/ 1002101 w 3899470"/>
                <a:gd name="connsiteY2432" fmla="*/ 677158 h 787949"/>
                <a:gd name="connsiteX2433" fmla="*/ 1001627 w 3899470"/>
                <a:gd name="connsiteY2433" fmla="*/ 678738 h 787949"/>
                <a:gd name="connsiteX2434" fmla="*/ 1002733 w 3899470"/>
                <a:gd name="connsiteY2434" fmla="*/ 672259 h 787949"/>
                <a:gd name="connsiteX2435" fmla="*/ 1001863 w 3899470"/>
                <a:gd name="connsiteY2435" fmla="*/ 673760 h 787949"/>
                <a:gd name="connsiteX2436" fmla="*/ 1002496 w 3899470"/>
                <a:gd name="connsiteY2436" fmla="*/ 675261 h 787949"/>
                <a:gd name="connsiteX2437" fmla="*/ 1002258 w 3899470"/>
                <a:gd name="connsiteY2437" fmla="*/ 677000 h 787949"/>
                <a:gd name="connsiteX2438" fmla="*/ 1002496 w 3899470"/>
                <a:gd name="connsiteY2438" fmla="*/ 675261 h 787949"/>
                <a:gd name="connsiteX2439" fmla="*/ 1000836 w 3899470"/>
                <a:gd name="connsiteY2439" fmla="*/ 674866 h 787949"/>
                <a:gd name="connsiteX2440" fmla="*/ 1000441 w 3899470"/>
                <a:gd name="connsiteY2440" fmla="*/ 677948 h 787949"/>
                <a:gd name="connsiteX2441" fmla="*/ 1000836 w 3899470"/>
                <a:gd name="connsiteY2441" fmla="*/ 674866 h 787949"/>
                <a:gd name="connsiteX2442" fmla="*/ 1000678 w 3899470"/>
                <a:gd name="connsiteY2442" fmla="*/ 672259 h 787949"/>
                <a:gd name="connsiteX2443" fmla="*/ 1002021 w 3899470"/>
                <a:gd name="connsiteY2443" fmla="*/ 668861 h 787949"/>
                <a:gd name="connsiteX2444" fmla="*/ 1001863 w 3899470"/>
                <a:gd name="connsiteY2444" fmla="*/ 671864 h 787949"/>
                <a:gd name="connsiteX2445" fmla="*/ 1002811 w 3899470"/>
                <a:gd name="connsiteY2445" fmla="*/ 672259 h 787949"/>
                <a:gd name="connsiteX2446" fmla="*/ 1003444 w 3899470"/>
                <a:gd name="connsiteY2446" fmla="*/ 656851 h 787949"/>
                <a:gd name="connsiteX2447" fmla="*/ 1003286 w 3899470"/>
                <a:gd name="connsiteY2447" fmla="*/ 655429 h 787949"/>
                <a:gd name="connsiteX2448" fmla="*/ 1003286 w 3899470"/>
                <a:gd name="connsiteY2448" fmla="*/ 657088 h 787949"/>
                <a:gd name="connsiteX2449" fmla="*/ 1003207 w 3899470"/>
                <a:gd name="connsiteY2449" fmla="*/ 660169 h 787949"/>
                <a:gd name="connsiteX2450" fmla="*/ 1002891 w 3899470"/>
                <a:gd name="connsiteY2450" fmla="*/ 663962 h 787949"/>
                <a:gd name="connsiteX2451" fmla="*/ 1001942 w 3899470"/>
                <a:gd name="connsiteY2451" fmla="*/ 666491 h 787949"/>
                <a:gd name="connsiteX2452" fmla="*/ 1001942 w 3899470"/>
                <a:gd name="connsiteY2452" fmla="*/ 664594 h 787949"/>
                <a:gd name="connsiteX2453" fmla="*/ 1002496 w 3899470"/>
                <a:gd name="connsiteY2453" fmla="*/ 661039 h 787949"/>
                <a:gd name="connsiteX2454" fmla="*/ 1002575 w 3899470"/>
                <a:gd name="connsiteY2454" fmla="*/ 657325 h 787949"/>
                <a:gd name="connsiteX2455" fmla="*/ 1003444 w 3899470"/>
                <a:gd name="connsiteY2455" fmla="*/ 654243 h 787949"/>
                <a:gd name="connsiteX2456" fmla="*/ 1003839 w 3899470"/>
                <a:gd name="connsiteY2456" fmla="*/ 650688 h 787949"/>
                <a:gd name="connsiteX2457" fmla="*/ 1004313 w 3899470"/>
                <a:gd name="connsiteY2457" fmla="*/ 654717 h 787949"/>
                <a:gd name="connsiteX2458" fmla="*/ 1003444 w 3899470"/>
                <a:gd name="connsiteY2458" fmla="*/ 656772 h 787949"/>
                <a:gd name="connsiteX2459" fmla="*/ 1004155 w 3899470"/>
                <a:gd name="connsiteY2459" fmla="*/ 702758 h 787949"/>
                <a:gd name="connsiteX2460" fmla="*/ 1004155 w 3899470"/>
                <a:gd name="connsiteY2460" fmla="*/ 698492 h 787949"/>
                <a:gd name="connsiteX2461" fmla="*/ 1004155 w 3899470"/>
                <a:gd name="connsiteY2461" fmla="*/ 702758 h 787949"/>
                <a:gd name="connsiteX2462" fmla="*/ 1010160 w 3899470"/>
                <a:gd name="connsiteY2462" fmla="*/ 600118 h 787949"/>
                <a:gd name="connsiteX2463" fmla="*/ 1010397 w 3899470"/>
                <a:gd name="connsiteY2463" fmla="*/ 599249 h 787949"/>
                <a:gd name="connsiteX2464" fmla="*/ 1010160 w 3899470"/>
                <a:gd name="connsiteY2464" fmla="*/ 600118 h 787949"/>
                <a:gd name="connsiteX2465" fmla="*/ 1011424 w 3899470"/>
                <a:gd name="connsiteY2465" fmla="*/ 585816 h 787949"/>
                <a:gd name="connsiteX2466" fmla="*/ 1011345 w 3899470"/>
                <a:gd name="connsiteY2466" fmla="*/ 585816 h 787949"/>
                <a:gd name="connsiteX2467" fmla="*/ 1010081 w 3899470"/>
                <a:gd name="connsiteY2467" fmla="*/ 594034 h 787949"/>
                <a:gd name="connsiteX2468" fmla="*/ 1009765 w 3899470"/>
                <a:gd name="connsiteY2468" fmla="*/ 594587 h 787949"/>
                <a:gd name="connsiteX2469" fmla="*/ 1010002 w 3899470"/>
                <a:gd name="connsiteY2469" fmla="*/ 595298 h 787949"/>
                <a:gd name="connsiteX2470" fmla="*/ 1010239 w 3899470"/>
                <a:gd name="connsiteY2470" fmla="*/ 595298 h 787949"/>
                <a:gd name="connsiteX2471" fmla="*/ 1010713 w 3899470"/>
                <a:gd name="connsiteY2471" fmla="*/ 594982 h 787949"/>
                <a:gd name="connsiteX2472" fmla="*/ 1010950 w 3899470"/>
                <a:gd name="connsiteY2472" fmla="*/ 594587 h 787949"/>
                <a:gd name="connsiteX2473" fmla="*/ 1011345 w 3899470"/>
                <a:gd name="connsiteY2473" fmla="*/ 597906 h 787949"/>
                <a:gd name="connsiteX2474" fmla="*/ 1010081 w 3899470"/>
                <a:gd name="connsiteY2474" fmla="*/ 598696 h 787949"/>
                <a:gd name="connsiteX2475" fmla="*/ 1010160 w 3899470"/>
                <a:gd name="connsiteY2475" fmla="*/ 598696 h 787949"/>
                <a:gd name="connsiteX2476" fmla="*/ 1009765 w 3899470"/>
                <a:gd name="connsiteY2476" fmla="*/ 600434 h 787949"/>
                <a:gd name="connsiteX2477" fmla="*/ 1009607 w 3899470"/>
                <a:gd name="connsiteY2477" fmla="*/ 600434 h 787949"/>
                <a:gd name="connsiteX2478" fmla="*/ 1009607 w 3899470"/>
                <a:gd name="connsiteY2478" fmla="*/ 601619 h 787949"/>
                <a:gd name="connsiteX2479" fmla="*/ 1010002 w 3899470"/>
                <a:gd name="connsiteY2479" fmla="*/ 601224 h 787949"/>
                <a:gd name="connsiteX2480" fmla="*/ 1009607 w 3899470"/>
                <a:gd name="connsiteY2480" fmla="*/ 603358 h 787949"/>
                <a:gd name="connsiteX2481" fmla="*/ 1009607 w 3899470"/>
                <a:gd name="connsiteY2481" fmla="*/ 603358 h 787949"/>
                <a:gd name="connsiteX2482" fmla="*/ 1009607 w 3899470"/>
                <a:gd name="connsiteY2482" fmla="*/ 603437 h 787949"/>
                <a:gd name="connsiteX2483" fmla="*/ 1008738 w 3899470"/>
                <a:gd name="connsiteY2483" fmla="*/ 604069 h 787949"/>
                <a:gd name="connsiteX2484" fmla="*/ 1008896 w 3899470"/>
                <a:gd name="connsiteY2484" fmla="*/ 604938 h 787949"/>
                <a:gd name="connsiteX2485" fmla="*/ 1009291 w 3899470"/>
                <a:gd name="connsiteY2485" fmla="*/ 605017 h 787949"/>
                <a:gd name="connsiteX2486" fmla="*/ 1009765 w 3899470"/>
                <a:gd name="connsiteY2486" fmla="*/ 604780 h 787949"/>
                <a:gd name="connsiteX2487" fmla="*/ 1010081 w 3899470"/>
                <a:gd name="connsiteY2487" fmla="*/ 604543 h 787949"/>
                <a:gd name="connsiteX2488" fmla="*/ 1010081 w 3899470"/>
                <a:gd name="connsiteY2488" fmla="*/ 604543 h 787949"/>
                <a:gd name="connsiteX2489" fmla="*/ 1009291 w 3899470"/>
                <a:gd name="connsiteY2489" fmla="*/ 608731 h 787949"/>
                <a:gd name="connsiteX2490" fmla="*/ 1009291 w 3899470"/>
                <a:gd name="connsiteY2490" fmla="*/ 608731 h 787949"/>
                <a:gd name="connsiteX2491" fmla="*/ 1009291 w 3899470"/>
                <a:gd name="connsiteY2491" fmla="*/ 608020 h 787949"/>
                <a:gd name="connsiteX2492" fmla="*/ 1009291 w 3899470"/>
                <a:gd name="connsiteY2492" fmla="*/ 607308 h 787949"/>
                <a:gd name="connsiteX2493" fmla="*/ 1009054 w 3899470"/>
                <a:gd name="connsiteY2493" fmla="*/ 607071 h 787949"/>
                <a:gd name="connsiteX2494" fmla="*/ 1009054 w 3899470"/>
                <a:gd name="connsiteY2494" fmla="*/ 607071 h 787949"/>
                <a:gd name="connsiteX2495" fmla="*/ 1008817 w 3899470"/>
                <a:gd name="connsiteY2495" fmla="*/ 607308 h 787949"/>
                <a:gd name="connsiteX2496" fmla="*/ 1008817 w 3899470"/>
                <a:gd name="connsiteY2496" fmla="*/ 607940 h 787949"/>
                <a:gd name="connsiteX2497" fmla="*/ 1008896 w 3899470"/>
                <a:gd name="connsiteY2497" fmla="*/ 609047 h 787949"/>
                <a:gd name="connsiteX2498" fmla="*/ 1008896 w 3899470"/>
                <a:gd name="connsiteY2498" fmla="*/ 609047 h 787949"/>
                <a:gd name="connsiteX2499" fmla="*/ 1009370 w 3899470"/>
                <a:gd name="connsiteY2499" fmla="*/ 609205 h 787949"/>
                <a:gd name="connsiteX2500" fmla="*/ 1009370 w 3899470"/>
                <a:gd name="connsiteY2500" fmla="*/ 609205 h 787949"/>
                <a:gd name="connsiteX2501" fmla="*/ 1009528 w 3899470"/>
                <a:gd name="connsiteY2501" fmla="*/ 609126 h 787949"/>
                <a:gd name="connsiteX2502" fmla="*/ 1009528 w 3899470"/>
                <a:gd name="connsiteY2502" fmla="*/ 609126 h 787949"/>
                <a:gd name="connsiteX2503" fmla="*/ 1008659 w 3899470"/>
                <a:gd name="connsiteY2503" fmla="*/ 615921 h 787949"/>
                <a:gd name="connsiteX2504" fmla="*/ 1006999 w 3899470"/>
                <a:gd name="connsiteY2504" fmla="*/ 617580 h 787949"/>
                <a:gd name="connsiteX2505" fmla="*/ 1007158 w 3899470"/>
                <a:gd name="connsiteY2505" fmla="*/ 617738 h 787949"/>
                <a:gd name="connsiteX2506" fmla="*/ 1006446 w 3899470"/>
                <a:gd name="connsiteY2506" fmla="*/ 618450 h 787949"/>
                <a:gd name="connsiteX2507" fmla="*/ 1006525 w 3899470"/>
                <a:gd name="connsiteY2507" fmla="*/ 619240 h 787949"/>
                <a:gd name="connsiteX2508" fmla="*/ 1006920 w 3899470"/>
                <a:gd name="connsiteY2508" fmla="*/ 619398 h 787949"/>
                <a:gd name="connsiteX2509" fmla="*/ 1007394 w 3899470"/>
                <a:gd name="connsiteY2509" fmla="*/ 619161 h 787949"/>
                <a:gd name="connsiteX2510" fmla="*/ 1007394 w 3899470"/>
                <a:gd name="connsiteY2510" fmla="*/ 619161 h 787949"/>
                <a:gd name="connsiteX2511" fmla="*/ 1006130 w 3899470"/>
                <a:gd name="connsiteY2511" fmla="*/ 633699 h 787949"/>
                <a:gd name="connsiteX2512" fmla="*/ 1005419 w 3899470"/>
                <a:gd name="connsiteY2512" fmla="*/ 633383 h 787949"/>
                <a:gd name="connsiteX2513" fmla="*/ 1005340 w 3899470"/>
                <a:gd name="connsiteY2513" fmla="*/ 632909 h 787949"/>
                <a:gd name="connsiteX2514" fmla="*/ 1005340 w 3899470"/>
                <a:gd name="connsiteY2514" fmla="*/ 632593 h 787949"/>
                <a:gd name="connsiteX2515" fmla="*/ 1004787 w 3899470"/>
                <a:gd name="connsiteY2515" fmla="*/ 632198 h 787949"/>
                <a:gd name="connsiteX2516" fmla="*/ 1004392 w 3899470"/>
                <a:gd name="connsiteY2516" fmla="*/ 632672 h 787949"/>
                <a:gd name="connsiteX2517" fmla="*/ 1004392 w 3899470"/>
                <a:gd name="connsiteY2517" fmla="*/ 632909 h 787949"/>
                <a:gd name="connsiteX2518" fmla="*/ 1004550 w 3899470"/>
                <a:gd name="connsiteY2518" fmla="*/ 633699 h 787949"/>
                <a:gd name="connsiteX2519" fmla="*/ 1004392 w 3899470"/>
                <a:gd name="connsiteY2519" fmla="*/ 633699 h 787949"/>
                <a:gd name="connsiteX2520" fmla="*/ 1003128 w 3899470"/>
                <a:gd name="connsiteY2520" fmla="*/ 638756 h 787949"/>
                <a:gd name="connsiteX2521" fmla="*/ 1001863 w 3899470"/>
                <a:gd name="connsiteY2521" fmla="*/ 643813 h 787949"/>
                <a:gd name="connsiteX2522" fmla="*/ 1002733 w 3899470"/>
                <a:gd name="connsiteY2522" fmla="*/ 634173 h 787949"/>
                <a:gd name="connsiteX2523" fmla="*/ 1001863 w 3899470"/>
                <a:gd name="connsiteY2523" fmla="*/ 632040 h 787949"/>
                <a:gd name="connsiteX2524" fmla="*/ 1004787 w 3899470"/>
                <a:gd name="connsiteY2524" fmla="*/ 616000 h 787949"/>
                <a:gd name="connsiteX2525" fmla="*/ 1003918 w 3899470"/>
                <a:gd name="connsiteY2525" fmla="*/ 612603 h 787949"/>
                <a:gd name="connsiteX2526" fmla="*/ 1005577 w 3899470"/>
                <a:gd name="connsiteY2526" fmla="*/ 608415 h 787949"/>
                <a:gd name="connsiteX2527" fmla="*/ 1009765 w 3899470"/>
                <a:gd name="connsiteY2527" fmla="*/ 582182 h 787949"/>
                <a:gd name="connsiteX2528" fmla="*/ 1011424 w 3899470"/>
                <a:gd name="connsiteY2528" fmla="*/ 583051 h 787949"/>
                <a:gd name="connsiteX2529" fmla="*/ 1011424 w 3899470"/>
                <a:gd name="connsiteY2529" fmla="*/ 583051 h 787949"/>
                <a:gd name="connsiteX2530" fmla="*/ 1011029 w 3899470"/>
                <a:gd name="connsiteY2530" fmla="*/ 585658 h 787949"/>
                <a:gd name="connsiteX2531" fmla="*/ 1012610 w 3899470"/>
                <a:gd name="connsiteY2531" fmla="*/ 586133 h 787949"/>
                <a:gd name="connsiteX2532" fmla="*/ 1012214 w 3899470"/>
                <a:gd name="connsiteY2532" fmla="*/ 585737 h 787949"/>
                <a:gd name="connsiteX2533" fmla="*/ 1012214 w 3899470"/>
                <a:gd name="connsiteY2533" fmla="*/ 585737 h 787949"/>
                <a:gd name="connsiteX2534" fmla="*/ 1012610 w 3899470"/>
                <a:gd name="connsiteY2534" fmla="*/ 583209 h 787949"/>
                <a:gd name="connsiteX2535" fmla="*/ 1012688 w 3899470"/>
                <a:gd name="connsiteY2535" fmla="*/ 583209 h 787949"/>
                <a:gd name="connsiteX2536" fmla="*/ 1012688 w 3899470"/>
                <a:gd name="connsiteY2536" fmla="*/ 582814 h 787949"/>
                <a:gd name="connsiteX2537" fmla="*/ 1012688 w 3899470"/>
                <a:gd name="connsiteY2537" fmla="*/ 582656 h 787949"/>
                <a:gd name="connsiteX2538" fmla="*/ 1013084 w 3899470"/>
                <a:gd name="connsiteY2538" fmla="*/ 582972 h 787949"/>
                <a:gd name="connsiteX2539" fmla="*/ 1012688 w 3899470"/>
                <a:gd name="connsiteY2539" fmla="*/ 586211 h 787949"/>
                <a:gd name="connsiteX2540" fmla="*/ 1013005 w 3899470"/>
                <a:gd name="connsiteY2540" fmla="*/ 582261 h 787949"/>
                <a:gd name="connsiteX2541" fmla="*/ 1013400 w 3899470"/>
                <a:gd name="connsiteY2541" fmla="*/ 582340 h 787949"/>
                <a:gd name="connsiteX2542" fmla="*/ 1013400 w 3899470"/>
                <a:gd name="connsiteY2542" fmla="*/ 582577 h 787949"/>
                <a:gd name="connsiteX2543" fmla="*/ 1013005 w 3899470"/>
                <a:gd name="connsiteY2543" fmla="*/ 582261 h 787949"/>
                <a:gd name="connsiteX2544" fmla="*/ 1014269 w 3899470"/>
                <a:gd name="connsiteY2544" fmla="*/ 561164 h 787949"/>
                <a:gd name="connsiteX2545" fmla="*/ 1013795 w 3899470"/>
                <a:gd name="connsiteY2545" fmla="*/ 565510 h 787949"/>
                <a:gd name="connsiteX2546" fmla="*/ 1013874 w 3899470"/>
                <a:gd name="connsiteY2546" fmla="*/ 565747 h 787949"/>
                <a:gd name="connsiteX2547" fmla="*/ 1011345 w 3899470"/>
                <a:gd name="connsiteY2547" fmla="*/ 577757 h 787949"/>
                <a:gd name="connsiteX2548" fmla="*/ 1010081 w 3899470"/>
                <a:gd name="connsiteY2548" fmla="*/ 570567 h 787949"/>
                <a:gd name="connsiteX2549" fmla="*/ 1013874 w 3899470"/>
                <a:gd name="connsiteY2549" fmla="*/ 554527 h 787949"/>
                <a:gd name="connsiteX2550" fmla="*/ 1012214 w 3899470"/>
                <a:gd name="connsiteY2550" fmla="*/ 552472 h 787949"/>
                <a:gd name="connsiteX2551" fmla="*/ 1015138 w 3899470"/>
                <a:gd name="connsiteY2551" fmla="*/ 546546 h 787949"/>
                <a:gd name="connsiteX2552" fmla="*/ 1016402 w 3899470"/>
                <a:gd name="connsiteY2552" fmla="*/ 539830 h 787949"/>
                <a:gd name="connsiteX2553" fmla="*/ 1016086 w 3899470"/>
                <a:gd name="connsiteY2553" fmla="*/ 539830 h 787949"/>
                <a:gd name="connsiteX2554" fmla="*/ 1016797 w 3899470"/>
                <a:gd name="connsiteY2554" fmla="*/ 538407 h 787949"/>
                <a:gd name="connsiteX2555" fmla="*/ 1017666 w 3899470"/>
                <a:gd name="connsiteY2555" fmla="*/ 537143 h 787949"/>
                <a:gd name="connsiteX2556" fmla="*/ 1017666 w 3899470"/>
                <a:gd name="connsiteY2556" fmla="*/ 537301 h 787949"/>
                <a:gd name="connsiteX2557" fmla="*/ 1018457 w 3899470"/>
                <a:gd name="connsiteY2557" fmla="*/ 537301 h 787949"/>
                <a:gd name="connsiteX2558" fmla="*/ 1015928 w 3899470"/>
                <a:gd name="connsiteY2558" fmla="*/ 555475 h 787949"/>
                <a:gd name="connsiteX2559" fmla="*/ 1013795 w 3899470"/>
                <a:gd name="connsiteY2559" fmla="*/ 557529 h 787949"/>
                <a:gd name="connsiteX2560" fmla="*/ 1014190 w 3899470"/>
                <a:gd name="connsiteY2560" fmla="*/ 561243 h 787949"/>
                <a:gd name="connsiteX2561" fmla="*/ 1018457 w 3899470"/>
                <a:gd name="connsiteY2561" fmla="*/ 692644 h 787949"/>
                <a:gd name="connsiteX2562" fmla="*/ 1018061 w 3899470"/>
                <a:gd name="connsiteY2562" fmla="*/ 693830 h 787949"/>
                <a:gd name="connsiteX2563" fmla="*/ 1018061 w 3899470"/>
                <a:gd name="connsiteY2563" fmla="*/ 693040 h 787949"/>
                <a:gd name="connsiteX2564" fmla="*/ 1018457 w 3899470"/>
                <a:gd name="connsiteY2564" fmla="*/ 692644 h 787949"/>
                <a:gd name="connsiteX2565" fmla="*/ 1015217 w 3899470"/>
                <a:gd name="connsiteY2565" fmla="*/ 565035 h 787949"/>
                <a:gd name="connsiteX2566" fmla="*/ 1015612 w 3899470"/>
                <a:gd name="connsiteY2566" fmla="*/ 561717 h 787949"/>
                <a:gd name="connsiteX2567" fmla="*/ 1015612 w 3899470"/>
                <a:gd name="connsiteY2567" fmla="*/ 565035 h 787949"/>
                <a:gd name="connsiteX2568" fmla="*/ 1015296 w 3899470"/>
                <a:gd name="connsiteY2568" fmla="*/ 565035 h 787949"/>
                <a:gd name="connsiteX2569" fmla="*/ 1015928 w 3899470"/>
                <a:gd name="connsiteY2569" fmla="*/ 682452 h 787949"/>
                <a:gd name="connsiteX2570" fmla="*/ 1016323 w 3899470"/>
                <a:gd name="connsiteY2570" fmla="*/ 679528 h 787949"/>
                <a:gd name="connsiteX2571" fmla="*/ 1015928 w 3899470"/>
                <a:gd name="connsiteY2571" fmla="*/ 682452 h 787949"/>
                <a:gd name="connsiteX2572" fmla="*/ 1017192 w 3899470"/>
                <a:gd name="connsiteY2572" fmla="*/ 703628 h 787949"/>
                <a:gd name="connsiteX2573" fmla="*/ 1018061 w 3899470"/>
                <a:gd name="connsiteY2573" fmla="*/ 699756 h 787949"/>
                <a:gd name="connsiteX2574" fmla="*/ 1019326 w 3899470"/>
                <a:gd name="connsiteY2574" fmla="*/ 700230 h 787949"/>
                <a:gd name="connsiteX2575" fmla="*/ 1017192 w 3899470"/>
                <a:gd name="connsiteY2575" fmla="*/ 703628 h 787949"/>
                <a:gd name="connsiteX2576" fmla="*/ 1018457 w 3899470"/>
                <a:gd name="connsiteY2576" fmla="*/ 681187 h 787949"/>
                <a:gd name="connsiteX2577" fmla="*/ 1019326 w 3899470"/>
                <a:gd name="connsiteY2577" fmla="*/ 677000 h 787949"/>
                <a:gd name="connsiteX2578" fmla="*/ 1018457 w 3899470"/>
                <a:gd name="connsiteY2578" fmla="*/ 681187 h 787949"/>
                <a:gd name="connsiteX2579" fmla="*/ 1019721 w 3899470"/>
                <a:gd name="connsiteY2579" fmla="*/ 524501 h 787949"/>
                <a:gd name="connsiteX2580" fmla="*/ 1019326 w 3899470"/>
                <a:gd name="connsiteY2580" fmla="*/ 529163 h 787949"/>
                <a:gd name="connsiteX2581" fmla="*/ 1017192 w 3899470"/>
                <a:gd name="connsiteY2581" fmla="*/ 536274 h 787949"/>
                <a:gd name="connsiteX2582" fmla="*/ 1017350 w 3899470"/>
                <a:gd name="connsiteY2582" fmla="*/ 536274 h 787949"/>
                <a:gd name="connsiteX2583" fmla="*/ 1016086 w 3899470"/>
                <a:gd name="connsiteY2583" fmla="*/ 538012 h 787949"/>
                <a:gd name="connsiteX2584" fmla="*/ 1015770 w 3899470"/>
                <a:gd name="connsiteY2584" fmla="*/ 538724 h 787949"/>
                <a:gd name="connsiteX2585" fmla="*/ 1017113 w 3899470"/>
                <a:gd name="connsiteY2585" fmla="*/ 529874 h 787949"/>
                <a:gd name="connsiteX2586" fmla="*/ 1017113 w 3899470"/>
                <a:gd name="connsiteY2586" fmla="*/ 525212 h 787949"/>
                <a:gd name="connsiteX2587" fmla="*/ 1019405 w 3899470"/>
                <a:gd name="connsiteY2587" fmla="*/ 514071 h 787949"/>
                <a:gd name="connsiteX2588" fmla="*/ 1019563 w 3899470"/>
                <a:gd name="connsiteY2588" fmla="*/ 514703 h 787949"/>
                <a:gd name="connsiteX2589" fmla="*/ 1020827 w 3899470"/>
                <a:gd name="connsiteY2589" fmla="*/ 515572 h 787949"/>
                <a:gd name="connsiteX2590" fmla="*/ 1023039 w 3899470"/>
                <a:gd name="connsiteY2590" fmla="*/ 510989 h 787949"/>
                <a:gd name="connsiteX2591" fmla="*/ 1023277 w 3899470"/>
                <a:gd name="connsiteY2591" fmla="*/ 510041 h 787949"/>
                <a:gd name="connsiteX2592" fmla="*/ 1022565 w 3899470"/>
                <a:gd name="connsiteY2592" fmla="*/ 501507 h 787949"/>
                <a:gd name="connsiteX2593" fmla="*/ 1023197 w 3899470"/>
                <a:gd name="connsiteY2593" fmla="*/ 499690 h 787949"/>
                <a:gd name="connsiteX2594" fmla="*/ 1023277 w 3899470"/>
                <a:gd name="connsiteY2594" fmla="*/ 499137 h 787949"/>
                <a:gd name="connsiteX2595" fmla="*/ 1023435 w 3899470"/>
                <a:gd name="connsiteY2595" fmla="*/ 498742 h 787949"/>
                <a:gd name="connsiteX2596" fmla="*/ 1023197 w 3899470"/>
                <a:gd name="connsiteY2596" fmla="*/ 499690 h 787949"/>
                <a:gd name="connsiteX2597" fmla="*/ 1023435 w 3899470"/>
                <a:gd name="connsiteY2597" fmla="*/ 501903 h 787949"/>
                <a:gd name="connsiteX2598" fmla="*/ 1024857 w 3899470"/>
                <a:gd name="connsiteY2598" fmla="*/ 496214 h 787949"/>
                <a:gd name="connsiteX2599" fmla="*/ 1024778 w 3899470"/>
                <a:gd name="connsiteY2599" fmla="*/ 498584 h 787949"/>
                <a:gd name="connsiteX2600" fmla="*/ 1024857 w 3899470"/>
                <a:gd name="connsiteY2600" fmla="*/ 499848 h 787949"/>
                <a:gd name="connsiteX2601" fmla="*/ 1024225 w 3899470"/>
                <a:gd name="connsiteY2601" fmla="*/ 502219 h 787949"/>
                <a:gd name="connsiteX2602" fmla="*/ 1024383 w 3899470"/>
                <a:gd name="connsiteY2602" fmla="*/ 503799 h 787949"/>
                <a:gd name="connsiteX2603" fmla="*/ 1023830 w 3899470"/>
                <a:gd name="connsiteY2603" fmla="*/ 507196 h 787949"/>
                <a:gd name="connsiteX2604" fmla="*/ 1023197 w 3899470"/>
                <a:gd name="connsiteY2604" fmla="*/ 510041 h 787949"/>
                <a:gd name="connsiteX2605" fmla="*/ 1021617 w 3899470"/>
                <a:gd name="connsiteY2605" fmla="*/ 522209 h 787949"/>
                <a:gd name="connsiteX2606" fmla="*/ 1019484 w 3899470"/>
                <a:gd name="connsiteY2606" fmla="*/ 524343 h 787949"/>
                <a:gd name="connsiteX2607" fmla="*/ 1022249 w 3899470"/>
                <a:gd name="connsiteY2607" fmla="*/ 638124 h 787949"/>
                <a:gd name="connsiteX2608" fmla="*/ 1021854 w 3899470"/>
                <a:gd name="connsiteY2608" fmla="*/ 629275 h 787949"/>
                <a:gd name="connsiteX2609" fmla="*/ 1020985 w 3899470"/>
                <a:gd name="connsiteY2609" fmla="*/ 627141 h 787949"/>
                <a:gd name="connsiteX2610" fmla="*/ 1023118 w 3899470"/>
                <a:gd name="connsiteY2610" fmla="*/ 609363 h 787949"/>
                <a:gd name="connsiteX2611" fmla="*/ 1024778 w 3899470"/>
                <a:gd name="connsiteY2611" fmla="*/ 603832 h 787949"/>
                <a:gd name="connsiteX2612" fmla="*/ 1024383 w 3899470"/>
                <a:gd name="connsiteY2612" fmla="*/ 595851 h 787949"/>
                <a:gd name="connsiteX2613" fmla="*/ 1026911 w 3899470"/>
                <a:gd name="connsiteY2613" fmla="*/ 588661 h 787949"/>
                <a:gd name="connsiteX2614" fmla="*/ 1029439 w 3899470"/>
                <a:gd name="connsiteY2614" fmla="*/ 576888 h 787949"/>
                <a:gd name="connsiteX2615" fmla="*/ 1030704 w 3899470"/>
                <a:gd name="connsiteY2615" fmla="*/ 577678 h 787949"/>
                <a:gd name="connsiteX2616" fmla="*/ 1030625 w 3899470"/>
                <a:gd name="connsiteY2616" fmla="*/ 577836 h 787949"/>
                <a:gd name="connsiteX2617" fmla="*/ 1030625 w 3899470"/>
                <a:gd name="connsiteY2617" fmla="*/ 579337 h 787949"/>
                <a:gd name="connsiteX2618" fmla="*/ 1028729 w 3899470"/>
                <a:gd name="connsiteY2618" fmla="*/ 590162 h 787949"/>
                <a:gd name="connsiteX2619" fmla="*/ 1029044 w 3899470"/>
                <a:gd name="connsiteY2619" fmla="*/ 590873 h 787949"/>
                <a:gd name="connsiteX2620" fmla="*/ 1029203 w 3899470"/>
                <a:gd name="connsiteY2620" fmla="*/ 590873 h 787949"/>
                <a:gd name="connsiteX2621" fmla="*/ 1029677 w 3899470"/>
                <a:gd name="connsiteY2621" fmla="*/ 590557 h 787949"/>
                <a:gd name="connsiteX2622" fmla="*/ 1031573 w 3899470"/>
                <a:gd name="connsiteY2622" fmla="*/ 579416 h 787949"/>
                <a:gd name="connsiteX2623" fmla="*/ 1031573 w 3899470"/>
                <a:gd name="connsiteY2623" fmla="*/ 577915 h 787949"/>
                <a:gd name="connsiteX2624" fmla="*/ 1031652 w 3899470"/>
                <a:gd name="connsiteY2624" fmla="*/ 577836 h 787949"/>
                <a:gd name="connsiteX2625" fmla="*/ 1033707 w 3899470"/>
                <a:gd name="connsiteY2625" fmla="*/ 565431 h 787949"/>
                <a:gd name="connsiteX2626" fmla="*/ 1034260 w 3899470"/>
                <a:gd name="connsiteY2626" fmla="*/ 560769 h 787949"/>
                <a:gd name="connsiteX2627" fmla="*/ 1034655 w 3899470"/>
                <a:gd name="connsiteY2627" fmla="*/ 556818 h 787949"/>
                <a:gd name="connsiteX2628" fmla="*/ 1036314 w 3899470"/>
                <a:gd name="connsiteY2628" fmla="*/ 553499 h 787949"/>
                <a:gd name="connsiteX2629" fmla="*/ 1035919 w 3899470"/>
                <a:gd name="connsiteY2629" fmla="*/ 559425 h 787949"/>
                <a:gd name="connsiteX2630" fmla="*/ 1034655 w 3899470"/>
                <a:gd name="connsiteY2630" fmla="*/ 566221 h 787949"/>
                <a:gd name="connsiteX2631" fmla="*/ 1030862 w 3899470"/>
                <a:gd name="connsiteY2631" fmla="*/ 596167 h 787949"/>
                <a:gd name="connsiteX2632" fmla="*/ 1029598 w 3899470"/>
                <a:gd name="connsiteY2632" fmla="*/ 598301 h 787949"/>
                <a:gd name="connsiteX2633" fmla="*/ 1028017 w 3899470"/>
                <a:gd name="connsiteY2633" fmla="*/ 611575 h 787949"/>
                <a:gd name="connsiteX2634" fmla="*/ 1026279 w 3899470"/>
                <a:gd name="connsiteY2634" fmla="*/ 612761 h 787949"/>
                <a:gd name="connsiteX2635" fmla="*/ 1025963 w 3899470"/>
                <a:gd name="connsiteY2635" fmla="*/ 613393 h 787949"/>
                <a:gd name="connsiteX2636" fmla="*/ 1025963 w 3899470"/>
                <a:gd name="connsiteY2636" fmla="*/ 613946 h 787949"/>
                <a:gd name="connsiteX2637" fmla="*/ 1026200 w 3899470"/>
                <a:gd name="connsiteY2637" fmla="*/ 614025 h 787949"/>
                <a:gd name="connsiteX2638" fmla="*/ 1026516 w 3899470"/>
                <a:gd name="connsiteY2638" fmla="*/ 613867 h 787949"/>
                <a:gd name="connsiteX2639" fmla="*/ 1026990 w 3899470"/>
                <a:gd name="connsiteY2639" fmla="*/ 612998 h 787949"/>
                <a:gd name="connsiteX2640" fmla="*/ 1028017 w 3899470"/>
                <a:gd name="connsiteY2640" fmla="*/ 612366 h 787949"/>
                <a:gd name="connsiteX2641" fmla="*/ 1028334 w 3899470"/>
                <a:gd name="connsiteY2641" fmla="*/ 612366 h 787949"/>
                <a:gd name="connsiteX2642" fmla="*/ 1026200 w 3899470"/>
                <a:gd name="connsiteY2642" fmla="*/ 630381 h 787949"/>
                <a:gd name="connsiteX2643" fmla="*/ 1024936 w 3899470"/>
                <a:gd name="connsiteY2643" fmla="*/ 629591 h 787949"/>
                <a:gd name="connsiteX2644" fmla="*/ 1024857 w 3899470"/>
                <a:gd name="connsiteY2644" fmla="*/ 628958 h 787949"/>
                <a:gd name="connsiteX2645" fmla="*/ 1024620 w 3899470"/>
                <a:gd name="connsiteY2645" fmla="*/ 627536 h 787949"/>
                <a:gd name="connsiteX2646" fmla="*/ 1023909 w 3899470"/>
                <a:gd name="connsiteY2646" fmla="*/ 627062 h 787949"/>
                <a:gd name="connsiteX2647" fmla="*/ 1023435 w 3899470"/>
                <a:gd name="connsiteY2647" fmla="*/ 627773 h 787949"/>
                <a:gd name="connsiteX2648" fmla="*/ 1023592 w 3899470"/>
                <a:gd name="connsiteY2648" fmla="*/ 629117 h 787949"/>
                <a:gd name="connsiteX2649" fmla="*/ 1023751 w 3899470"/>
                <a:gd name="connsiteY2649" fmla="*/ 629986 h 787949"/>
                <a:gd name="connsiteX2650" fmla="*/ 1023592 w 3899470"/>
                <a:gd name="connsiteY2650" fmla="*/ 629986 h 787949"/>
                <a:gd name="connsiteX2651" fmla="*/ 1022328 w 3899470"/>
                <a:gd name="connsiteY2651" fmla="*/ 637966 h 787949"/>
                <a:gd name="connsiteX2652" fmla="*/ 1037499 w 3899470"/>
                <a:gd name="connsiteY2652" fmla="*/ 548600 h 787949"/>
                <a:gd name="connsiteX2653" fmla="*/ 1037104 w 3899470"/>
                <a:gd name="connsiteY2653" fmla="*/ 551524 h 787949"/>
                <a:gd name="connsiteX2654" fmla="*/ 1036235 w 3899470"/>
                <a:gd name="connsiteY2654" fmla="*/ 550734 h 787949"/>
                <a:gd name="connsiteX2655" fmla="*/ 1036156 w 3899470"/>
                <a:gd name="connsiteY2655" fmla="*/ 550734 h 787949"/>
                <a:gd name="connsiteX2656" fmla="*/ 1036156 w 3899470"/>
                <a:gd name="connsiteY2656" fmla="*/ 550339 h 787949"/>
                <a:gd name="connsiteX2657" fmla="*/ 1036235 w 3899470"/>
                <a:gd name="connsiteY2657" fmla="*/ 549865 h 787949"/>
                <a:gd name="connsiteX2658" fmla="*/ 1037420 w 3899470"/>
                <a:gd name="connsiteY2658" fmla="*/ 548600 h 787949"/>
                <a:gd name="connsiteX2659" fmla="*/ 1037894 w 3899470"/>
                <a:gd name="connsiteY2659" fmla="*/ 545993 h 787949"/>
                <a:gd name="connsiteX2660" fmla="*/ 1037499 w 3899470"/>
                <a:gd name="connsiteY2660" fmla="*/ 547731 h 787949"/>
                <a:gd name="connsiteX2661" fmla="*/ 1037894 w 3899470"/>
                <a:gd name="connsiteY2661" fmla="*/ 545993 h 787949"/>
                <a:gd name="connsiteX2662" fmla="*/ 1034971 w 3899470"/>
                <a:gd name="connsiteY2662" fmla="*/ 585737 h 787949"/>
                <a:gd name="connsiteX2663" fmla="*/ 1036630 w 3899470"/>
                <a:gd name="connsiteY2663" fmla="*/ 572621 h 787949"/>
                <a:gd name="connsiteX2664" fmla="*/ 1034971 w 3899470"/>
                <a:gd name="connsiteY2664" fmla="*/ 585737 h 787949"/>
                <a:gd name="connsiteX2665" fmla="*/ 1037499 w 3899470"/>
                <a:gd name="connsiteY2665" fmla="*/ 567564 h 787949"/>
                <a:gd name="connsiteX2666" fmla="*/ 1037104 w 3899470"/>
                <a:gd name="connsiteY2666" fmla="*/ 570093 h 787949"/>
                <a:gd name="connsiteX2667" fmla="*/ 1037499 w 3899470"/>
                <a:gd name="connsiteY2667" fmla="*/ 567564 h 787949"/>
                <a:gd name="connsiteX2668" fmla="*/ 1034497 w 3899470"/>
                <a:gd name="connsiteY2668" fmla="*/ 592533 h 787949"/>
                <a:gd name="connsiteX2669" fmla="*/ 1031968 w 3899470"/>
                <a:gd name="connsiteY2669" fmla="*/ 608968 h 787949"/>
                <a:gd name="connsiteX2670" fmla="*/ 1032363 w 3899470"/>
                <a:gd name="connsiteY2670" fmla="*/ 600908 h 787949"/>
                <a:gd name="connsiteX2671" fmla="*/ 1033627 w 3899470"/>
                <a:gd name="connsiteY2671" fmla="*/ 592059 h 787949"/>
                <a:gd name="connsiteX2672" fmla="*/ 1034497 w 3899470"/>
                <a:gd name="connsiteY2672" fmla="*/ 592454 h 787949"/>
                <a:gd name="connsiteX2673" fmla="*/ 1030309 w 3899470"/>
                <a:gd name="connsiteY2673" fmla="*/ 618687 h 787949"/>
                <a:gd name="connsiteX2674" fmla="*/ 1029439 w 3899470"/>
                <a:gd name="connsiteY2674" fmla="*/ 624534 h 787949"/>
                <a:gd name="connsiteX2675" fmla="*/ 1030309 w 3899470"/>
                <a:gd name="connsiteY2675" fmla="*/ 618687 h 787949"/>
                <a:gd name="connsiteX2676" fmla="*/ 1023751 w 3899470"/>
                <a:gd name="connsiteY2676" fmla="*/ 692249 h 787949"/>
                <a:gd name="connsiteX2677" fmla="*/ 1023751 w 3899470"/>
                <a:gd name="connsiteY2677" fmla="*/ 692487 h 787949"/>
                <a:gd name="connsiteX2678" fmla="*/ 1023751 w 3899470"/>
                <a:gd name="connsiteY2678" fmla="*/ 692961 h 787949"/>
                <a:gd name="connsiteX2679" fmla="*/ 1023751 w 3899470"/>
                <a:gd name="connsiteY2679" fmla="*/ 696200 h 787949"/>
                <a:gd name="connsiteX2680" fmla="*/ 1023197 w 3899470"/>
                <a:gd name="connsiteY2680" fmla="*/ 697702 h 787949"/>
                <a:gd name="connsiteX2681" fmla="*/ 1023513 w 3899470"/>
                <a:gd name="connsiteY2681" fmla="*/ 692012 h 787949"/>
                <a:gd name="connsiteX2682" fmla="*/ 1023751 w 3899470"/>
                <a:gd name="connsiteY2682" fmla="*/ 692249 h 787949"/>
                <a:gd name="connsiteX2683" fmla="*/ 1023118 w 3899470"/>
                <a:gd name="connsiteY2683" fmla="*/ 647843 h 787949"/>
                <a:gd name="connsiteX2684" fmla="*/ 1023513 w 3899470"/>
                <a:gd name="connsiteY2684" fmla="*/ 651162 h 787949"/>
                <a:gd name="connsiteX2685" fmla="*/ 1023118 w 3899470"/>
                <a:gd name="connsiteY2685" fmla="*/ 647843 h 787949"/>
                <a:gd name="connsiteX2686" fmla="*/ 1024699 w 3899470"/>
                <a:gd name="connsiteY2686" fmla="*/ 683163 h 787949"/>
                <a:gd name="connsiteX2687" fmla="*/ 1023909 w 3899470"/>
                <a:gd name="connsiteY2687" fmla="*/ 685296 h 787949"/>
                <a:gd name="connsiteX2688" fmla="*/ 1024383 w 3899470"/>
                <a:gd name="connsiteY2688" fmla="*/ 678185 h 787949"/>
                <a:gd name="connsiteX2689" fmla="*/ 1024778 w 3899470"/>
                <a:gd name="connsiteY2689" fmla="*/ 681582 h 787949"/>
                <a:gd name="connsiteX2690" fmla="*/ 1024936 w 3899470"/>
                <a:gd name="connsiteY2690" fmla="*/ 681582 h 787949"/>
                <a:gd name="connsiteX2691" fmla="*/ 1024699 w 3899470"/>
                <a:gd name="connsiteY2691" fmla="*/ 683163 h 787949"/>
                <a:gd name="connsiteX2692" fmla="*/ 1034022 w 3899470"/>
                <a:gd name="connsiteY2692" fmla="*/ 707499 h 787949"/>
                <a:gd name="connsiteX2693" fmla="*/ 1033390 w 3899470"/>
                <a:gd name="connsiteY2693" fmla="*/ 704497 h 787949"/>
                <a:gd name="connsiteX2694" fmla="*/ 1034734 w 3899470"/>
                <a:gd name="connsiteY2694" fmla="*/ 704655 h 787949"/>
                <a:gd name="connsiteX2695" fmla="*/ 1034022 w 3899470"/>
                <a:gd name="connsiteY2695" fmla="*/ 707499 h 787949"/>
                <a:gd name="connsiteX2696" fmla="*/ 1035366 w 3899470"/>
                <a:gd name="connsiteY2696" fmla="*/ 696911 h 787949"/>
                <a:gd name="connsiteX2697" fmla="*/ 1034734 w 3899470"/>
                <a:gd name="connsiteY2697" fmla="*/ 701178 h 787949"/>
                <a:gd name="connsiteX2698" fmla="*/ 1033864 w 3899470"/>
                <a:gd name="connsiteY2698" fmla="*/ 699124 h 787949"/>
                <a:gd name="connsiteX2699" fmla="*/ 1033786 w 3899470"/>
                <a:gd name="connsiteY2699" fmla="*/ 695410 h 787949"/>
                <a:gd name="connsiteX2700" fmla="*/ 1035445 w 3899470"/>
                <a:gd name="connsiteY2700" fmla="*/ 696990 h 787949"/>
                <a:gd name="connsiteX2701" fmla="*/ 1036235 w 3899470"/>
                <a:gd name="connsiteY2701" fmla="*/ 612603 h 787949"/>
                <a:gd name="connsiteX2702" fmla="*/ 1035445 w 3899470"/>
                <a:gd name="connsiteY2702" fmla="*/ 614657 h 787949"/>
                <a:gd name="connsiteX2703" fmla="*/ 1034576 w 3899470"/>
                <a:gd name="connsiteY2703" fmla="*/ 615763 h 787949"/>
                <a:gd name="connsiteX2704" fmla="*/ 1034971 w 3899470"/>
                <a:gd name="connsiteY2704" fmla="*/ 617185 h 787949"/>
                <a:gd name="connsiteX2705" fmla="*/ 1034655 w 3899470"/>
                <a:gd name="connsiteY2705" fmla="*/ 621373 h 787949"/>
                <a:gd name="connsiteX2706" fmla="*/ 1034102 w 3899470"/>
                <a:gd name="connsiteY2706" fmla="*/ 624218 h 787949"/>
                <a:gd name="connsiteX2707" fmla="*/ 1034102 w 3899470"/>
                <a:gd name="connsiteY2707" fmla="*/ 626193 h 787949"/>
                <a:gd name="connsiteX2708" fmla="*/ 1032995 w 3899470"/>
                <a:gd name="connsiteY2708" fmla="*/ 629591 h 787949"/>
                <a:gd name="connsiteX2709" fmla="*/ 1033074 w 3899470"/>
                <a:gd name="connsiteY2709" fmla="*/ 633383 h 787949"/>
                <a:gd name="connsiteX2710" fmla="*/ 1031889 w 3899470"/>
                <a:gd name="connsiteY2710" fmla="*/ 636544 h 787949"/>
                <a:gd name="connsiteX2711" fmla="*/ 1031494 w 3899470"/>
                <a:gd name="connsiteY2711" fmla="*/ 635912 h 787949"/>
                <a:gd name="connsiteX2712" fmla="*/ 1031889 w 3899470"/>
                <a:gd name="connsiteY2712" fmla="*/ 636781 h 787949"/>
                <a:gd name="connsiteX2713" fmla="*/ 1031889 w 3899470"/>
                <a:gd name="connsiteY2713" fmla="*/ 640969 h 787949"/>
                <a:gd name="connsiteX2714" fmla="*/ 1031099 w 3899470"/>
                <a:gd name="connsiteY2714" fmla="*/ 645315 h 787949"/>
                <a:gd name="connsiteX2715" fmla="*/ 1030309 w 3899470"/>
                <a:gd name="connsiteY2715" fmla="*/ 649976 h 787949"/>
                <a:gd name="connsiteX2716" fmla="*/ 1030467 w 3899470"/>
                <a:gd name="connsiteY2716" fmla="*/ 652031 h 787949"/>
                <a:gd name="connsiteX2717" fmla="*/ 1030072 w 3899470"/>
                <a:gd name="connsiteY2717" fmla="*/ 655271 h 787949"/>
                <a:gd name="connsiteX2718" fmla="*/ 1029282 w 3899470"/>
                <a:gd name="connsiteY2718" fmla="*/ 657799 h 787949"/>
                <a:gd name="connsiteX2719" fmla="*/ 1029203 w 3899470"/>
                <a:gd name="connsiteY2719" fmla="*/ 660169 h 787949"/>
                <a:gd name="connsiteX2720" fmla="*/ 1029044 w 3899470"/>
                <a:gd name="connsiteY2720" fmla="*/ 661750 h 787949"/>
                <a:gd name="connsiteX2721" fmla="*/ 1027938 w 3899470"/>
                <a:gd name="connsiteY2721" fmla="*/ 660564 h 787949"/>
                <a:gd name="connsiteX2722" fmla="*/ 1027622 w 3899470"/>
                <a:gd name="connsiteY2722" fmla="*/ 657957 h 787949"/>
                <a:gd name="connsiteX2723" fmla="*/ 1028254 w 3899470"/>
                <a:gd name="connsiteY2723" fmla="*/ 654164 h 787949"/>
                <a:gd name="connsiteX2724" fmla="*/ 1028254 w 3899470"/>
                <a:gd name="connsiteY2724" fmla="*/ 651636 h 787949"/>
                <a:gd name="connsiteX2725" fmla="*/ 1028491 w 3899470"/>
                <a:gd name="connsiteY2725" fmla="*/ 649739 h 787949"/>
                <a:gd name="connsiteX2726" fmla="*/ 1027385 w 3899470"/>
                <a:gd name="connsiteY2726" fmla="*/ 653848 h 787949"/>
                <a:gd name="connsiteX2727" fmla="*/ 1026437 w 3899470"/>
                <a:gd name="connsiteY2727" fmla="*/ 656298 h 787949"/>
                <a:gd name="connsiteX2728" fmla="*/ 1025726 w 3899470"/>
                <a:gd name="connsiteY2728" fmla="*/ 653532 h 787949"/>
                <a:gd name="connsiteX2729" fmla="*/ 1025647 w 3899470"/>
                <a:gd name="connsiteY2729" fmla="*/ 650530 h 787949"/>
                <a:gd name="connsiteX2730" fmla="*/ 1025489 w 3899470"/>
                <a:gd name="connsiteY2730" fmla="*/ 648949 h 787949"/>
                <a:gd name="connsiteX2731" fmla="*/ 1025884 w 3899470"/>
                <a:gd name="connsiteY2731" fmla="*/ 646974 h 787949"/>
                <a:gd name="connsiteX2732" fmla="*/ 1025963 w 3899470"/>
                <a:gd name="connsiteY2732" fmla="*/ 644683 h 787949"/>
                <a:gd name="connsiteX2733" fmla="*/ 1025963 w 3899470"/>
                <a:gd name="connsiteY2733" fmla="*/ 641680 h 787949"/>
                <a:gd name="connsiteX2734" fmla="*/ 1026121 w 3899470"/>
                <a:gd name="connsiteY2734" fmla="*/ 638677 h 787949"/>
                <a:gd name="connsiteX2735" fmla="*/ 1024699 w 3899470"/>
                <a:gd name="connsiteY2735" fmla="*/ 641127 h 787949"/>
                <a:gd name="connsiteX2736" fmla="*/ 1024383 w 3899470"/>
                <a:gd name="connsiteY2736" fmla="*/ 645947 h 787949"/>
                <a:gd name="connsiteX2737" fmla="*/ 1023830 w 3899470"/>
                <a:gd name="connsiteY2737" fmla="*/ 643023 h 787949"/>
                <a:gd name="connsiteX2738" fmla="*/ 1023830 w 3899470"/>
                <a:gd name="connsiteY2738" fmla="*/ 639309 h 787949"/>
                <a:gd name="connsiteX2739" fmla="*/ 1023909 w 3899470"/>
                <a:gd name="connsiteY2739" fmla="*/ 636702 h 787949"/>
                <a:gd name="connsiteX2740" fmla="*/ 1024857 w 3899470"/>
                <a:gd name="connsiteY2740" fmla="*/ 635122 h 787949"/>
                <a:gd name="connsiteX2741" fmla="*/ 1025805 w 3899470"/>
                <a:gd name="connsiteY2741" fmla="*/ 637176 h 787949"/>
                <a:gd name="connsiteX2742" fmla="*/ 1026200 w 3899470"/>
                <a:gd name="connsiteY2742" fmla="*/ 634885 h 787949"/>
                <a:gd name="connsiteX2743" fmla="*/ 1028017 w 3899470"/>
                <a:gd name="connsiteY2743" fmla="*/ 633779 h 787949"/>
                <a:gd name="connsiteX2744" fmla="*/ 1027148 w 3899470"/>
                <a:gd name="connsiteY2744" fmla="*/ 642707 h 787949"/>
                <a:gd name="connsiteX2745" fmla="*/ 1028808 w 3899470"/>
                <a:gd name="connsiteY2745" fmla="*/ 632119 h 787949"/>
                <a:gd name="connsiteX2746" fmla="*/ 1028096 w 3899470"/>
                <a:gd name="connsiteY2746" fmla="*/ 633462 h 787949"/>
                <a:gd name="connsiteX2747" fmla="*/ 1028096 w 3899470"/>
                <a:gd name="connsiteY2747" fmla="*/ 633304 h 787949"/>
                <a:gd name="connsiteX2748" fmla="*/ 1028096 w 3899470"/>
                <a:gd name="connsiteY2748" fmla="*/ 633146 h 787949"/>
                <a:gd name="connsiteX2749" fmla="*/ 1027069 w 3899470"/>
                <a:gd name="connsiteY2749" fmla="*/ 631487 h 787949"/>
                <a:gd name="connsiteX2750" fmla="*/ 1028413 w 3899470"/>
                <a:gd name="connsiteY2750" fmla="*/ 630381 h 787949"/>
                <a:gd name="connsiteX2751" fmla="*/ 1029282 w 3899470"/>
                <a:gd name="connsiteY2751" fmla="*/ 627378 h 787949"/>
                <a:gd name="connsiteX2752" fmla="*/ 1028413 w 3899470"/>
                <a:gd name="connsiteY2752" fmla="*/ 630381 h 787949"/>
                <a:gd name="connsiteX2753" fmla="*/ 1030625 w 3899470"/>
                <a:gd name="connsiteY2753" fmla="*/ 630934 h 787949"/>
                <a:gd name="connsiteX2754" fmla="*/ 1031257 w 3899470"/>
                <a:gd name="connsiteY2754" fmla="*/ 628169 h 787949"/>
                <a:gd name="connsiteX2755" fmla="*/ 1031731 w 3899470"/>
                <a:gd name="connsiteY2755" fmla="*/ 624613 h 787949"/>
                <a:gd name="connsiteX2756" fmla="*/ 1032363 w 3899470"/>
                <a:gd name="connsiteY2756" fmla="*/ 621689 h 787949"/>
                <a:gd name="connsiteX2757" fmla="*/ 1032837 w 3899470"/>
                <a:gd name="connsiteY2757" fmla="*/ 618687 h 787949"/>
                <a:gd name="connsiteX2758" fmla="*/ 1033469 w 3899470"/>
                <a:gd name="connsiteY2758" fmla="*/ 616474 h 787949"/>
                <a:gd name="connsiteX2759" fmla="*/ 1033548 w 3899470"/>
                <a:gd name="connsiteY2759" fmla="*/ 615526 h 787949"/>
                <a:gd name="connsiteX2760" fmla="*/ 1034417 w 3899470"/>
                <a:gd name="connsiteY2760" fmla="*/ 615526 h 787949"/>
                <a:gd name="connsiteX2761" fmla="*/ 1033864 w 3899470"/>
                <a:gd name="connsiteY2761" fmla="*/ 614341 h 787949"/>
                <a:gd name="connsiteX2762" fmla="*/ 1032679 w 3899470"/>
                <a:gd name="connsiteY2762" fmla="*/ 613867 h 787949"/>
                <a:gd name="connsiteX2763" fmla="*/ 1029756 w 3899470"/>
                <a:gd name="connsiteY2763" fmla="*/ 616790 h 787949"/>
                <a:gd name="connsiteX2764" fmla="*/ 1031020 w 3899470"/>
                <a:gd name="connsiteY2764" fmla="*/ 609205 h 787949"/>
                <a:gd name="connsiteX2765" fmla="*/ 1031020 w 3899470"/>
                <a:gd name="connsiteY2765" fmla="*/ 612128 h 787949"/>
                <a:gd name="connsiteX2766" fmla="*/ 1032600 w 3899470"/>
                <a:gd name="connsiteY2766" fmla="*/ 613472 h 787949"/>
                <a:gd name="connsiteX2767" fmla="*/ 1033153 w 3899470"/>
                <a:gd name="connsiteY2767" fmla="*/ 611022 h 787949"/>
                <a:gd name="connsiteX2768" fmla="*/ 1034022 w 3899470"/>
                <a:gd name="connsiteY2768" fmla="*/ 609205 h 787949"/>
                <a:gd name="connsiteX2769" fmla="*/ 1034417 w 3899470"/>
                <a:gd name="connsiteY2769" fmla="*/ 606834 h 787949"/>
                <a:gd name="connsiteX2770" fmla="*/ 1034971 w 3899470"/>
                <a:gd name="connsiteY2770" fmla="*/ 604306 h 787949"/>
                <a:gd name="connsiteX2771" fmla="*/ 1036235 w 3899470"/>
                <a:gd name="connsiteY2771" fmla="*/ 603832 h 787949"/>
                <a:gd name="connsiteX2772" fmla="*/ 1036709 w 3899470"/>
                <a:gd name="connsiteY2772" fmla="*/ 607229 h 787949"/>
                <a:gd name="connsiteX2773" fmla="*/ 1035919 w 3899470"/>
                <a:gd name="connsiteY2773" fmla="*/ 609837 h 787949"/>
                <a:gd name="connsiteX2774" fmla="*/ 1036077 w 3899470"/>
                <a:gd name="connsiteY2774" fmla="*/ 612366 h 787949"/>
                <a:gd name="connsiteX2775" fmla="*/ 1036630 w 3899470"/>
                <a:gd name="connsiteY2775" fmla="*/ 654954 h 787949"/>
                <a:gd name="connsiteX2776" fmla="*/ 1036630 w 3899470"/>
                <a:gd name="connsiteY2776" fmla="*/ 654954 h 787949"/>
                <a:gd name="connsiteX2777" fmla="*/ 1039790 w 3899470"/>
                <a:gd name="connsiteY2777" fmla="*/ 645394 h 787949"/>
                <a:gd name="connsiteX2778" fmla="*/ 1039633 w 3899470"/>
                <a:gd name="connsiteY2778" fmla="*/ 646184 h 787949"/>
                <a:gd name="connsiteX2779" fmla="*/ 1039633 w 3899470"/>
                <a:gd name="connsiteY2779" fmla="*/ 646184 h 787949"/>
                <a:gd name="connsiteX2780" fmla="*/ 1039554 w 3899470"/>
                <a:gd name="connsiteY2780" fmla="*/ 646500 h 787949"/>
                <a:gd name="connsiteX2781" fmla="*/ 1039712 w 3899470"/>
                <a:gd name="connsiteY2781" fmla="*/ 645552 h 787949"/>
                <a:gd name="connsiteX2782" fmla="*/ 1039790 w 3899470"/>
                <a:gd name="connsiteY2782" fmla="*/ 645552 h 787949"/>
                <a:gd name="connsiteX2783" fmla="*/ 1040028 w 3899470"/>
                <a:gd name="connsiteY2783" fmla="*/ 643655 h 787949"/>
                <a:gd name="connsiteX2784" fmla="*/ 1040028 w 3899470"/>
                <a:gd name="connsiteY2784" fmla="*/ 643655 h 787949"/>
                <a:gd name="connsiteX2785" fmla="*/ 1040028 w 3899470"/>
                <a:gd name="connsiteY2785" fmla="*/ 643655 h 787949"/>
                <a:gd name="connsiteX2786" fmla="*/ 1040028 w 3899470"/>
                <a:gd name="connsiteY2786" fmla="*/ 643655 h 787949"/>
                <a:gd name="connsiteX2787" fmla="*/ 1039790 w 3899470"/>
                <a:gd name="connsiteY2787" fmla="*/ 645473 h 787949"/>
                <a:gd name="connsiteX2788" fmla="*/ 1040186 w 3899470"/>
                <a:gd name="connsiteY2788" fmla="*/ 642944 h 787949"/>
                <a:gd name="connsiteX2789" fmla="*/ 1039869 w 3899470"/>
                <a:gd name="connsiteY2789" fmla="*/ 642786 h 787949"/>
                <a:gd name="connsiteX2790" fmla="*/ 1039633 w 3899470"/>
                <a:gd name="connsiteY2790" fmla="*/ 642786 h 787949"/>
                <a:gd name="connsiteX2791" fmla="*/ 1038764 w 3899470"/>
                <a:gd name="connsiteY2791" fmla="*/ 640732 h 787949"/>
                <a:gd name="connsiteX2792" fmla="*/ 1039159 w 3899470"/>
                <a:gd name="connsiteY2792" fmla="*/ 642628 h 787949"/>
                <a:gd name="connsiteX2793" fmla="*/ 1039159 w 3899470"/>
                <a:gd name="connsiteY2793" fmla="*/ 642628 h 787949"/>
                <a:gd name="connsiteX2794" fmla="*/ 1038526 w 3899470"/>
                <a:gd name="connsiteY2794" fmla="*/ 642865 h 787949"/>
                <a:gd name="connsiteX2795" fmla="*/ 1038764 w 3899470"/>
                <a:gd name="connsiteY2795" fmla="*/ 643497 h 787949"/>
                <a:gd name="connsiteX2796" fmla="*/ 1039080 w 3899470"/>
                <a:gd name="connsiteY2796" fmla="*/ 643576 h 787949"/>
                <a:gd name="connsiteX2797" fmla="*/ 1039080 w 3899470"/>
                <a:gd name="connsiteY2797" fmla="*/ 643576 h 787949"/>
                <a:gd name="connsiteX2798" fmla="*/ 1039474 w 3899470"/>
                <a:gd name="connsiteY2798" fmla="*/ 646658 h 787949"/>
                <a:gd name="connsiteX2799" fmla="*/ 1039474 w 3899470"/>
                <a:gd name="connsiteY2799" fmla="*/ 646816 h 787949"/>
                <a:gd name="connsiteX2800" fmla="*/ 1039474 w 3899470"/>
                <a:gd name="connsiteY2800" fmla="*/ 647211 h 787949"/>
                <a:gd name="connsiteX2801" fmla="*/ 1039474 w 3899470"/>
                <a:gd name="connsiteY2801" fmla="*/ 647448 h 787949"/>
                <a:gd name="connsiteX2802" fmla="*/ 1039000 w 3899470"/>
                <a:gd name="connsiteY2802" fmla="*/ 648080 h 787949"/>
                <a:gd name="connsiteX2803" fmla="*/ 1038052 w 3899470"/>
                <a:gd name="connsiteY2803" fmla="*/ 651794 h 787949"/>
                <a:gd name="connsiteX2804" fmla="*/ 1037104 w 3899470"/>
                <a:gd name="connsiteY2804" fmla="*/ 649819 h 787949"/>
                <a:gd name="connsiteX2805" fmla="*/ 1037341 w 3899470"/>
                <a:gd name="connsiteY2805" fmla="*/ 647132 h 787949"/>
                <a:gd name="connsiteX2806" fmla="*/ 1037499 w 3899470"/>
                <a:gd name="connsiteY2806" fmla="*/ 643813 h 787949"/>
                <a:gd name="connsiteX2807" fmla="*/ 1037894 w 3899470"/>
                <a:gd name="connsiteY2807" fmla="*/ 640495 h 787949"/>
                <a:gd name="connsiteX2808" fmla="*/ 1038447 w 3899470"/>
                <a:gd name="connsiteY2808" fmla="*/ 636070 h 787949"/>
                <a:gd name="connsiteX2809" fmla="*/ 1039080 w 3899470"/>
                <a:gd name="connsiteY2809" fmla="*/ 637650 h 787949"/>
                <a:gd name="connsiteX2810" fmla="*/ 1039633 w 3899470"/>
                <a:gd name="connsiteY2810" fmla="*/ 639546 h 787949"/>
                <a:gd name="connsiteX2811" fmla="*/ 1040344 w 3899470"/>
                <a:gd name="connsiteY2811" fmla="*/ 641364 h 787949"/>
                <a:gd name="connsiteX2812" fmla="*/ 1040344 w 3899470"/>
                <a:gd name="connsiteY2812" fmla="*/ 643181 h 787949"/>
                <a:gd name="connsiteX2813" fmla="*/ 1040660 w 3899470"/>
                <a:gd name="connsiteY2813" fmla="*/ 553973 h 787949"/>
                <a:gd name="connsiteX2814" fmla="*/ 1039474 w 3899470"/>
                <a:gd name="connsiteY2814" fmla="*/ 556581 h 787949"/>
                <a:gd name="connsiteX2815" fmla="*/ 1039159 w 3899470"/>
                <a:gd name="connsiteY2815" fmla="*/ 560137 h 787949"/>
                <a:gd name="connsiteX2816" fmla="*/ 1039159 w 3899470"/>
                <a:gd name="connsiteY2816" fmla="*/ 562586 h 787949"/>
                <a:gd name="connsiteX2817" fmla="*/ 1037815 w 3899470"/>
                <a:gd name="connsiteY2817" fmla="*/ 564482 h 787949"/>
                <a:gd name="connsiteX2818" fmla="*/ 1036709 w 3899470"/>
                <a:gd name="connsiteY2818" fmla="*/ 565431 h 787949"/>
                <a:gd name="connsiteX2819" fmla="*/ 1036630 w 3899470"/>
                <a:gd name="connsiteY2819" fmla="*/ 563534 h 787949"/>
                <a:gd name="connsiteX2820" fmla="*/ 1037894 w 3899470"/>
                <a:gd name="connsiteY2820" fmla="*/ 560295 h 787949"/>
                <a:gd name="connsiteX2821" fmla="*/ 1038290 w 3899470"/>
                <a:gd name="connsiteY2821" fmla="*/ 555712 h 787949"/>
                <a:gd name="connsiteX2822" fmla="*/ 1039238 w 3899470"/>
                <a:gd name="connsiteY2822" fmla="*/ 552551 h 787949"/>
                <a:gd name="connsiteX2823" fmla="*/ 1040423 w 3899470"/>
                <a:gd name="connsiteY2823" fmla="*/ 549470 h 787949"/>
                <a:gd name="connsiteX2824" fmla="*/ 1040581 w 3899470"/>
                <a:gd name="connsiteY2824" fmla="*/ 554052 h 787949"/>
                <a:gd name="connsiteX2825" fmla="*/ 1040423 w 3899470"/>
                <a:gd name="connsiteY2825" fmla="*/ 524501 h 787949"/>
                <a:gd name="connsiteX2826" fmla="*/ 1039949 w 3899470"/>
                <a:gd name="connsiteY2826" fmla="*/ 524501 h 787949"/>
                <a:gd name="connsiteX2827" fmla="*/ 1040502 w 3899470"/>
                <a:gd name="connsiteY2827" fmla="*/ 522842 h 787949"/>
                <a:gd name="connsiteX2828" fmla="*/ 1040502 w 3899470"/>
                <a:gd name="connsiteY2828" fmla="*/ 524501 h 787949"/>
                <a:gd name="connsiteX2829" fmla="*/ 1038764 w 3899470"/>
                <a:gd name="connsiteY2829" fmla="*/ 519444 h 787949"/>
                <a:gd name="connsiteX2830" fmla="*/ 1039633 w 3899470"/>
                <a:gd name="connsiteY2830" fmla="*/ 522051 h 787949"/>
                <a:gd name="connsiteX2831" fmla="*/ 1038842 w 3899470"/>
                <a:gd name="connsiteY2831" fmla="*/ 524817 h 787949"/>
                <a:gd name="connsiteX2832" fmla="*/ 1038842 w 3899470"/>
                <a:gd name="connsiteY2832" fmla="*/ 524817 h 787949"/>
                <a:gd name="connsiteX2833" fmla="*/ 1038764 w 3899470"/>
                <a:gd name="connsiteY2833" fmla="*/ 524817 h 787949"/>
                <a:gd name="connsiteX2834" fmla="*/ 1036235 w 3899470"/>
                <a:gd name="connsiteY2834" fmla="*/ 531691 h 787949"/>
                <a:gd name="connsiteX2835" fmla="*/ 1040502 w 3899470"/>
                <a:gd name="connsiteY2835" fmla="*/ 530822 h 787949"/>
                <a:gd name="connsiteX2836" fmla="*/ 1040502 w 3899470"/>
                <a:gd name="connsiteY2836" fmla="*/ 535879 h 787949"/>
                <a:gd name="connsiteX2837" fmla="*/ 1037973 w 3899470"/>
                <a:gd name="connsiteY2837" fmla="*/ 535484 h 787949"/>
                <a:gd name="connsiteX2838" fmla="*/ 1034576 w 3899470"/>
                <a:gd name="connsiteY2838" fmla="*/ 548126 h 787949"/>
                <a:gd name="connsiteX2839" fmla="*/ 1034971 w 3899470"/>
                <a:gd name="connsiteY2839" fmla="*/ 549391 h 787949"/>
                <a:gd name="connsiteX2840" fmla="*/ 1035050 w 3899470"/>
                <a:gd name="connsiteY2840" fmla="*/ 549391 h 787949"/>
                <a:gd name="connsiteX2841" fmla="*/ 1034891 w 3899470"/>
                <a:gd name="connsiteY2841" fmla="*/ 550102 h 787949"/>
                <a:gd name="connsiteX2842" fmla="*/ 1034891 w 3899470"/>
                <a:gd name="connsiteY2842" fmla="*/ 550339 h 787949"/>
                <a:gd name="connsiteX2843" fmla="*/ 1033312 w 3899470"/>
                <a:gd name="connsiteY2843" fmla="*/ 556581 h 787949"/>
                <a:gd name="connsiteX2844" fmla="*/ 1033312 w 3899470"/>
                <a:gd name="connsiteY2844" fmla="*/ 556581 h 787949"/>
                <a:gd name="connsiteX2845" fmla="*/ 1032916 w 3899470"/>
                <a:gd name="connsiteY2845" fmla="*/ 560927 h 787949"/>
                <a:gd name="connsiteX2846" fmla="*/ 1032442 w 3899470"/>
                <a:gd name="connsiteY2846" fmla="*/ 565115 h 787949"/>
                <a:gd name="connsiteX2847" fmla="*/ 1030388 w 3899470"/>
                <a:gd name="connsiteY2847" fmla="*/ 572700 h 787949"/>
                <a:gd name="connsiteX2848" fmla="*/ 1029124 w 3899470"/>
                <a:gd name="connsiteY2848" fmla="*/ 565984 h 787949"/>
                <a:gd name="connsiteX2849" fmla="*/ 1032916 w 3899470"/>
                <a:gd name="connsiteY2849" fmla="*/ 549470 h 787949"/>
                <a:gd name="connsiteX2850" fmla="*/ 1031257 w 3899470"/>
                <a:gd name="connsiteY2850" fmla="*/ 547810 h 787949"/>
                <a:gd name="connsiteX2851" fmla="*/ 1032916 w 3899470"/>
                <a:gd name="connsiteY2851" fmla="*/ 540541 h 787949"/>
                <a:gd name="connsiteX2852" fmla="*/ 1035840 w 3899470"/>
                <a:gd name="connsiteY2852" fmla="*/ 534220 h 787949"/>
                <a:gd name="connsiteX2853" fmla="*/ 1035682 w 3899470"/>
                <a:gd name="connsiteY2853" fmla="*/ 534220 h 787949"/>
                <a:gd name="connsiteX2854" fmla="*/ 1035682 w 3899470"/>
                <a:gd name="connsiteY2854" fmla="*/ 534220 h 787949"/>
                <a:gd name="connsiteX2855" fmla="*/ 1035998 w 3899470"/>
                <a:gd name="connsiteY2855" fmla="*/ 533351 h 787949"/>
                <a:gd name="connsiteX2856" fmla="*/ 1035840 w 3899470"/>
                <a:gd name="connsiteY2856" fmla="*/ 532797 h 787949"/>
                <a:gd name="connsiteX2857" fmla="*/ 1035287 w 3899470"/>
                <a:gd name="connsiteY2857" fmla="*/ 532955 h 787949"/>
                <a:gd name="connsiteX2858" fmla="*/ 1034971 w 3899470"/>
                <a:gd name="connsiteY2858" fmla="*/ 533825 h 787949"/>
                <a:gd name="connsiteX2859" fmla="*/ 1034181 w 3899470"/>
                <a:gd name="connsiteY2859" fmla="*/ 533825 h 787949"/>
                <a:gd name="connsiteX2860" fmla="*/ 1036314 w 3899470"/>
                <a:gd name="connsiteY2860" fmla="*/ 525370 h 787949"/>
                <a:gd name="connsiteX2861" fmla="*/ 1036314 w 3899470"/>
                <a:gd name="connsiteY2861" fmla="*/ 520787 h 787949"/>
                <a:gd name="connsiteX2862" fmla="*/ 1038447 w 3899470"/>
                <a:gd name="connsiteY2862" fmla="*/ 510199 h 787949"/>
                <a:gd name="connsiteX2863" fmla="*/ 1038131 w 3899470"/>
                <a:gd name="connsiteY2863" fmla="*/ 510041 h 787949"/>
                <a:gd name="connsiteX2864" fmla="*/ 1038210 w 3899470"/>
                <a:gd name="connsiteY2864" fmla="*/ 507592 h 787949"/>
                <a:gd name="connsiteX2865" fmla="*/ 1038764 w 3899470"/>
                <a:gd name="connsiteY2865" fmla="*/ 505458 h 787949"/>
                <a:gd name="connsiteX2866" fmla="*/ 1039395 w 3899470"/>
                <a:gd name="connsiteY2866" fmla="*/ 502772 h 787949"/>
                <a:gd name="connsiteX2867" fmla="*/ 1039238 w 3899470"/>
                <a:gd name="connsiteY2867" fmla="*/ 501666 h 787949"/>
                <a:gd name="connsiteX2868" fmla="*/ 1039869 w 3899470"/>
                <a:gd name="connsiteY2868" fmla="*/ 499216 h 787949"/>
                <a:gd name="connsiteX2869" fmla="*/ 1039238 w 3899470"/>
                <a:gd name="connsiteY2869" fmla="*/ 497320 h 787949"/>
                <a:gd name="connsiteX2870" fmla="*/ 1040186 w 3899470"/>
                <a:gd name="connsiteY2870" fmla="*/ 494949 h 787949"/>
                <a:gd name="connsiteX2871" fmla="*/ 1040502 w 3899470"/>
                <a:gd name="connsiteY2871" fmla="*/ 493053 h 787949"/>
                <a:gd name="connsiteX2872" fmla="*/ 1041371 w 3899470"/>
                <a:gd name="connsiteY2872" fmla="*/ 490366 h 787949"/>
                <a:gd name="connsiteX2873" fmla="*/ 1041766 w 3899470"/>
                <a:gd name="connsiteY2873" fmla="*/ 488628 h 787949"/>
                <a:gd name="connsiteX2874" fmla="*/ 1042319 w 3899470"/>
                <a:gd name="connsiteY2874" fmla="*/ 487206 h 787949"/>
                <a:gd name="connsiteX2875" fmla="*/ 1042872 w 3899470"/>
                <a:gd name="connsiteY2875" fmla="*/ 486021 h 787949"/>
                <a:gd name="connsiteX2876" fmla="*/ 1042793 w 3899470"/>
                <a:gd name="connsiteY2876" fmla="*/ 483729 h 787949"/>
                <a:gd name="connsiteX2877" fmla="*/ 1043346 w 3899470"/>
                <a:gd name="connsiteY2877" fmla="*/ 482070 h 787949"/>
                <a:gd name="connsiteX2878" fmla="*/ 1043583 w 3899470"/>
                <a:gd name="connsiteY2878" fmla="*/ 480174 h 787949"/>
                <a:gd name="connsiteX2879" fmla="*/ 1044532 w 3899470"/>
                <a:gd name="connsiteY2879" fmla="*/ 478988 h 787949"/>
                <a:gd name="connsiteX2880" fmla="*/ 1044452 w 3899470"/>
                <a:gd name="connsiteY2880" fmla="*/ 482465 h 787949"/>
                <a:gd name="connsiteX2881" fmla="*/ 1043899 w 3899470"/>
                <a:gd name="connsiteY2881" fmla="*/ 485467 h 787949"/>
                <a:gd name="connsiteX2882" fmla="*/ 1043820 w 3899470"/>
                <a:gd name="connsiteY2882" fmla="*/ 487996 h 787949"/>
                <a:gd name="connsiteX2883" fmla="*/ 1043663 w 3899470"/>
                <a:gd name="connsiteY2883" fmla="*/ 489813 h 787949"/>
                <a:gd name="connsiteX2884" fmla="*/ 1043663 w 3899470"/>
                <a:gd name="connsiteY2884" fmla="*/ 491947 h 787949"/>
                <a:gd name="connsiteX2885" fmla="*/ 1042951 w 3899470"/>
                <a:gd name="connsiteY2885" fmla="*/ 495660 h 787949"/>
                <a:gd name="connsiteX2886" fmla="*/ 1043346 w 3899470"/>
                <a:gd name="connsiteY2886" fmla="*/ 496530 h 787949"/>
                <a:gd name="connsiteX2887" fmla="*/ 1044137 w 3899470"/>
                <a:gd name="connsiteY2887" fmla="*/ 494712 h 787949"/>
                <a:gd name="connsiteX2888" fmla="*/ 1044927 w 3899470"/>
                <a:gd name="connsiteY2888" fmla="*/ 496293 h 787949"/>
                <a:gd name="connsiteX2889" fmla="*/ 1044847 w 3899470"/>
                <a:gd name="connsiteY2889" fmla="*/ 498347 h 787949"/>
                <a:gd name="connsiteX2890" fmla="*/ 1043899 w 3899470"/>
                <a:gd name="connsiteY2890" fmla="*/ 499453 h 787949"/>
                <a:gd name="connsiteX2891" fmla="*/ 1043820 w 3899470"/>
                <a:gd name="connsiteY2891" fmla="*/ 501429 h 787949"/>
                <a:gd name="connsiteX2892" fmla="*/ 1045401 w 3899470"/>
                <a:gd name="connsiteY2892" fmla="*/ 501824 h 787949"/>
                <a:gd name="connsiteX2893" fmla="*/ 1045242 w 3899470"/>
                <a:gd name="connsiteY2893" fmla="*/ 503878 h 787949"/>
                <a:gd name="connsiteX2894" fmla="*/ 1044927 w 3899470"/>
                <a:gd name="connsiteY2894" fmla="*/ 506248 h 787949"/>
                <a:gd name="connsiteX2895" fmla="*/ 1045006 w 3899470"/>
                <a:gd name="connsiteY2895" fmla="*/ 507908 h 787949"/>
                <a:gd name="connsiteX2896" fmla="*/ 1043663 w 3899470"/>
                <a:gd name="connsiteY2896" fmla="*/ 505774 h 787949"/>
                <a:gd name="connsiteX2897" fmla="*/ 1043267 w 3899470"/>
                <a:gd name="connsiteY2897" fmla="*/ 506564 h 787949"/>
                <a:gd name="connsiteX2898" fmla="*/ 1043267 w 3899470"/>
                <a:gd name="connsiteY2898" fmla="*/ 506564 h 787949"/>
                <a:gd name="connsiteX2899" fmla="*/ 1043425 w 3899470"/>
                <a:gd name="connsiteY2899" fmla="*/ 506090 h 787949"/>
                <a:gd name="connsiteX2900" fmla="*/ 1043267 w 3899470"/>
                <a:gd name="connsiteY2900" fmla="*/ 505616 h 787949"/>
                <a:gd name="connsiteX2901" fmla="*/ 1042793 w 3899470"/>
                <a:gd name="connsiteY2901" fmla="*/ 505774 h 787949"/>
                <a:gd name="connsiteX2902" fmla="*/ 1042714 w 3899470"/>
                <a:gd name="connsiteY2902" fmla="*/ 506011 h 787949"/>
                <a:gd name="connsiteX2903" fmla="*/ 1042477 w 3899470"/>
                <a:gd name="connsiteY2903" fmla="*/ 506011 h 787949"/>
                <a:gd name="connsiteX2904" fmla="*/ 1042477 w 3899470"/>
                <a:gd name="connsiteY2904" fmla="*/ 496767 h 787949"/>
                <a:gd name="connsiteX2905" fmla="*/ 1042872 w 3899470"/>
                <a:gd name="connsiteY2905" fmla="*/ 488312 h 787949"/>
                <a:gd name="connsiteX2906" fmla="*/ 1040344 w 3899470"/>
                <a:gd name="connsiteY2906" fmla="*/ 496767 h 787949"/>
                <a:gd name="connsiteX2907" fmla="*/ 1041213 w 3899470"/>
                <a:gd name="connsiteY2907" fmla="*/ 498900 h 787949"/>
                <a:gd name="connsiteX2908" fmla="*/ 1039080 w 3899470"/>
                <a:gd name="connsiteY2908" fmla="*/ 506881 h 787949"/>
                <a:gd name="connsiteX2909" fmla="*/ 1038685 w 3899470"/>
                <a:gd name="connsiteY2909" fmla="*/ 510278 h 787949"/>
                <a:gd name="connsiteX2910" fmla="*/ 1040265 w 3899470"/>
                <a:gd name="connsiteY2910" fmla="*/ 511147 h 787949"/>
                <a:gd name="connsiteX2911" fmla="*/ 1041608 w 3899470"/>
                <a:gd name="connsiteY2911" fmla="*/ 510041 h 787949"/>
                <a:gd name="connsiteX2912" fmla="*/ 1043978 w 3899470"/>
                <a:gd name="connsiteY2912" fmla="*/ 509488 h 787949"/>
                <a:gd name="connsiteX2913" fmla="*/ 1045085 w 3899470"/>
                <a:gd name="connsiteY2913" fmla="*/ 507829 h 787949"/>
                <a:gd name="connsiteX2914" fmla="*/ 1044532 w 3899470"/>
                <a:gd name="connsiteY2914" fmla="*/ 510673 h 787949"/>
                <a:gd name="connsiteX2915" fmla="*/ 1043820 w 3899470"/>
                <a:gd name="connsiteY2915" fmla="*/ 510673 h 787949"/>
                <a:gd name="connsiteX2916" fmla="*/ 1043741 w 3899470"/>
                <a:gd name="connsiteY2916" fmla="*/ 510357 h 787949"/>
                <a:gd name="connsiteX2917" fmla="*/ 1043188 w 3899470"/>
                <a:gd name="connsiteY2917" fmla="*/ 509962 h 787949"/>
                <a:gd name="connsiteX2918" fmla="*/ 1042793 w 3899470"/>
                <a:gd name="connsiteY2918" fmla="*/ 510515 h 787949"/>
                <a:gd name="connsiteX2919" fmla="*/ 1042951 w 3899470"/>
                <a:gd name="connsiteY2919" fmla="*/ 511147 h 787949"/>
                <a:gd name="connsiteX2920" fmla="*/ 1042793 w 3899470"/>
                <a:gd name="connsiteY2920" fmla="*/ 511147 h 787949"/>
                <a:gd name="connsiteX2921" fmla="*/ 1041924 w 3899470"/>
                <a:gd name="connsiteY2921" fmla="*/ 516994 h 787949"/>
                <a:gd name="connsiteX2922" fmla="*/ 1039000 w 3899470"/>
                <a:gd name="connsiteY2922" fmla="*/ 519523 h 787949"/>
                <a:gd name="connsiteX2923" fmla="*/ 1042951 w 3899470"/>
                <a:gd name="connsiteY2923" fmla="*/ 538012 h 787949"/>
                <a:gd name="connsiteX2924" fmla="*/ 1042082 w 3899470"/>
                <a:gd name="connsiteY2924" fmla="*/ 538012 h 787949"/>
                <a:gd name="connsiteX2925" fmla="*/ 1042082 w 3899470"/>
                <a:gd name="connsiteY2925" fmla="*/ 537222 h 787949"/>
                <a:gd name="connsiteX2926" fmla="*/ 1042951 w 3899470"/>
                <a:gd name="connsiteY2926" fmla="*/ 537222 h 787949"/>
                <a:gd name="connsiteX2927" fmla="*/ 1042951 w 3899470"/>
                <a:gd name="connsiteY2927" fmla="*/ 538012 h 787949"/>
                <a:gd name="connsiteX2928" fmla="*/ 1042635 w 3899470"/>
                <a:gd name="connsiteY2928" fmla="*/ 521419 h 787949"/>
                <a:gd name="connsiteX2929" fmla="*/ 1041924 w 3899470"/>
                <a:gd name="connsiteY2929" fmla="*/ 525133 h 787949"/>
                <a:gd name="connsiteX2930" fmla="*/ 1041608 w 3899470"/>
                <a:gd name="connsiteY2930" fmla="*/ 521024 h 787949"/>
                <a:gd name="connsiteX2931" fmla="*/ 1044057 w 3899470"/>
                <a:gd name="connsiteY2931" fmla="*/ 513834 h 787949"/>
                <a:gd name="connsiteX2932" fmla="*/ 1042635 w 3899470"/>
                <a:gd name="connsiteY2932" fmla="*/ 521419 h 787949"/>
                <a:gd name="connsiteX2933" fmla="*/ 1045322 w 3899470"/>
                <a:gd name="connsiteY2933" fmla="*/ 521577 h 787949"/>
                <a:gd name="connsiteX2934" fmla="*/ 1044137 w 3899470"/>
                <a:gd name="connsiteY2934" fmla="*/ 524659 h 787949"/>
                <a:gd name="connsiteX2935" fmla="*/ 1044373 w 3899470"/>
                <a:gd name="connsiteY2935" fmla="*/ 520550 h 787949"/>
                <a:gd name="connsiteX2936" fmla="*/ 1045954 w 3899470"/>
                <a:gd name="connsiteY2936" fmla="*/ 516836 h 787949"/>
                <a:gd name="connsiteX2937" fmla="*/ 1045242 w 3899470"/>
                <a:gd name="connsiteY2937" fmla="*/ 521656 h 787949"/>
                <a:gd name="connsiteX2938" fmla="*/ 1047613 w 3899470"/>
                <a:gd name="connsiteY2938" fmla="*/ 509172 h 787949"/>
                <a:gd name="connsiteX2939" fmla="*/ 1047455 w 3899470"/>
                <a:gd name="connsiteY2939" fmla="*/ 506722 h 787949"/>
                <a:gd name="connsiteX2940" fmla="*/ 1047929 w 3899470"/>
                <a:gd name="connsiteY2940" fmla="*/ 502614 h 787949"/>
                <a:gd name="connsiteX2941" fmla="*/ 1049035 w 3899470"/>
                <a:gd name="connsiteY2941" fmla="*/ 503878 h 787949"/>
                <a:gd name="connsiteX2942" fmla="*/ 1047692 w 3899470"/>
                <a:gd name="connsiteY2942" fmla="*/ 509172 h 787949"/>
                <a:gd name="connsiteX2943" fmla="*/ 1046349 w 3899470"/>
                <a:gd name="connsiteY2943" fmla="*/ 327280 h 787949"/>
                <a:gd name="connsiteX2944" fmla="*/ 1046428 w 3899470"/>
                <a:gd name="connsiteY2944" fmla="*/ 327280 h 787949"/>
                <a:gd name="connsiteX2945" fmla="*/ 1030625 w 3899470"/>
                <a:gd name="connsiteY2945" fmla="*/ 346954 h 787949"/>
                <a:gd name="connsiteX2946" fmla="*/ 1028965 w 3899470"/>
                <a:gd name="connsiteY2946" fmla="*/ 349325 h 787949"/>
                <a:gd name="connsiteX2947" fmla="*/ 1024778 w 3899470"/>
                <a:gd name="connsiteY2947" fmla="*/ 353908 h 787949"/>
                <a:gd name="connsiteX2948" fmla="*/ 1024620 w 3899470"/>
                <a:gd name="connsiteY2948" fmla="*/ 353908 h 787949"/>
                <a:gd name="connsiteX2949" fmla="*/ 1027938 w 3899470"/>
                <a:gd name="connsiteY2949" fmla="*/ 348535 h 787949"/>
                <a:gd name="connsiteX2950" fmla="*/ 1028965 w 3899470"/>
                <a:gd name="connsiteY2950" fmla="*/ 347112 h 787949"/>
                <a:gd name="connsiteX2951" fmla="*/ 1028965 w 3899470"/>
                <a:gd name="connsiteY2951" fmla="*/ 346717 h 787949"/>
                <a:gd name="connsiteX2952" fmla="*/ 1028570 w 3899470"/>
                <a:gd name="connsiteY2952" fmla="*/ 346717 h 787949"/>
                <a:gd name="connsiteX2953" fmla="*/ 1027543 w 3899470"/>
                <a:gd name="connsiteY2953" fmla="*/ 348140 h 787949"/>
                <a:gd name="connsiteX2954" fmla="*/ 1024146 w 3899470"/>
                <a:gd name="connsiteY2954" fmla="*/ 353750 h 787949"/>
                <a:gd name="connsiteX2955" fmla="*/ 1024146 w 3899470"/>
                <a:gd name="connsiteY2955" fmla="*/ 353750 h 787949"/>
                <a:gd name="connsiteX2956" fmla="*/ 1019800 w 3899470"/>
                <a:gd name="connsiteY2956" fmla="*/ 368999 h 787949"/>
                <a:gd name="connsiteX2957" fmla="*/ 1019405 w 3899470"/>
                <a:gd name="connsiteY2957" fmla="*/ 368999 h 787949"/>
                <a:gd name="connsiteX2958" fmla="*/ 1019405 w 3899470"/>
                <a:gd name="connsiteY2958" fmla="*/ 361414 h 787949"/>
                <a:gd name="connsiteX2959" fmla="*/ 1019405 w 3899470"/>
                <a:gd name="connsiteY2959" fmla="*/ 358017 h 787949"/>
                <a:gd name="connsiteX2960" fmla="*/ 1049430 w 3899470"/>
                <a:gd name="connsiteY2960" fmla="*/ 320879 h 787949"/>
                <a:gd name="connsiteX2961" fmla="*/ 1046507 w 3899470"/>
                <a:gd name="connsiteY2961" fmla="*/ 327201 h 787949"/>
                <a:gd name="connsiteX2962" fmla="*/ 1049351 w 3899470"/>
                <a:gd name="connsiteY2962" fmla="*/ 264779 h 787949"/>
                <a:gd name="connsiteX2963" fmla="*/ 1051011 w 3899470"/>
                <a:gd name="connsiteY2963" fmla="*/ 261855 h 787949"/>
                <a:gd name="connsiteX2964" fmla="*/ 1049351 w 3899470"/>
                <a:gd name="connsiteY2964" fmla="*/ 264779 h 787949"/>
                <a:gd name="connsiteX2965" fmla="*/ 1062389 w 3899470"/>
                <a:gd name="connsiteY2965" fmla="*/ 253796 h 787949"/>
                <a:gd name="connsiteX2966" fmla="*/ 1061519 w 3899470"/>
                <a:gd name="connsiteY2966" fmla="*/ 253796 h 787949"/>
                <a:gd name="connsiteX2967" fmla="*/ 1061519 w 3899470"/>
                <a:gd name="connsiteY2967" fmla="*/ 252927 h 787949"/>
                <a:gd name="connsiteX2968" fmla="*/ 1062389 w 3899470"/>
                <a:gd name="connsiteY2968" fmla="*/ 252927 h 787949"/>
                <a:gd name="connsiteX2969" fmla="*/ 1062389 w 3899470"/>
                <a:gd name="connsiteY2969" fmla="*/ 253796 h 787949"/>
                <a:gd name="connsiteX2970" fmla="*/ 1068710 w 3899470"/>
                <a:gd name="connsiteY2970" fmla="*/ 247475 h 787949"/>
                <a:gd name="connsiteX2971" fmla="*/ 1065313 w 3899470"/>
                <a:gd name="connsiteY2971" fmla="*/ 250872 h 787949"/>
                <a:gd name="connsiteX2972" fmla="*/ 1068710 w 3899470"/>
                <a:gd name="connsiteY2972" fmla="*/ 247475 h 787949"/>
                <a:gd name="connsiteX2973" fmla="*/ 1065787 w 3899470"/>
                <a:gd name="connsiteY2973" fmla="*/ 387726 h 787949"/>
                <a:gd name="connsiteX2974" fmla="*/ 1064601 w 3899470"/>
                <a:gd name="connsiteY2974" fmla="*/ 387647 h 787949"/>
                <a:gd name="connsiteX2975" fmla="*/ 1064918 w 3899470"/>
                <a:gd name="connsiteY2975" fmla="*/ 386067 h 787949"/>
                <a:gd name="connsiteX2976" fmla="*/ 1066023 w 3899470"/>
                <a:gd name="connsiteY2976" fmla="*/ 385514 h 787949"/>
                <a:gd name="connsiteX2977" fmla="*/ 1065708 w 3899470"/>
                <a:gd name="connsiteY2977" fmla="*/ 387726 h 787949"/>
                <a:gd name="connsiteX2978" fmla="*/ 1069421 w 3899470"/>
                <a:gd name="connsiteY2978" fmla="*/ 397524 h 787949"/>
                <a:gd name="connsiteX2979" fmla="*/ 1068473 w 3899470"/>
                <a:gd name="connsiteY2979" fmla="*/ 398946 h 787949"/>
                <a:gd name="connsiteX2980" fmla="*/ 1067920 w 3899470"/>
                <a:gd name="connsiteY2980" fmla="*/ 398077 h 787949"/>
                <a:gd name="connsiteX2981" fmla="*/ 1068473 w 3899470"/>
                <a:gd name="connsiteY2981" fmla="*/ 396102 h 787949"/>
                <a:gd name="connsiteX2982" fmla="*/ 1069974 w 3899470"/>
                <a:gd name="connsiteY2982" fmla="*/ 393968 h 787949"/>
                <a:gd name="connsiteX2983" fmla="*/ 1069500 w 3899470"/>
                <a:gd name="connsiteY2983" fmla="*/ 397524 h 787949"/>
                <a:gd name="connsiteX2984" fmla="*/ 1070765 w 3899470"/>
                <a:gd name="connsiteY2984" fmla="*/ 391914 h 787949"/>
                <a:gd name="connsiteX2985" fmla="*/ 1069421 w 3899470"/>
                <a:gd name="connsiteY2985" fmla="*/ 392309 h 787949"/>
                <a:gd name="connsiteX2986" fmla="*/ 1070291 w 3899470"/>
                <a:gd name="connsiteY2986" fmla="*/ 390097 h 787949"/>
                <a:gd name="connsiteX2987" fmla="*/ 1070844 w 3899470"/>
                <a:gd name="connsiteY2987" fmla="*/ 391914 h 787949"/>
                <a:gd name="connsiteX2988" fmla="*/ 1070844 w 3899470"/>
                <a:gd name="connsiteY2988" fmla="*/ 235227 h 787949"/>
                <a:gd name="connsiteX2989" fmla="*/ 1070844 w 3899470"/>
                <a:gd name="connsiteY2989" fmla="*/ 235069 h 787949"/>
                <a:gd name="connsiteX2990" fmla="*/ 1072029 w 3899470"/>
                <a:gd name="connsiteY2990" fmla="*/ 234042 h 787949"/>
                <a:gd name="connsiteX2991" fmla="*/ 1074241 w 3899470"/>
                <a:gd name="connsiteY2991" fmla="*/ 232304 h 787949"/>
                <a:gd name="connsiteX2992" fmla="*/ 1070844 w 3899470"/>
                <a:gd name="connsiteY2992" fmla="*/ 235227 h 787949"/>
                <a:gd name="connsiteX2993" fmla="*/ 1070844 w 3899470"/>
                <a:gd name="connsiteY2993" fmla="*/ 235227 h 787949"/>
                <a:gd name="connsiteX2994" fmla="*/ 1074873 w 3899470"/>
                <a:gd name="connsiteY2994" fmla="*/ 386541 h 787949"/>
                <a:gd name="connsiteX2995" fmla="*/ 1073925 w 3899470"/>
                <a:gd name="connsiteY2995" fmla="*/ 386620 h 787949"/>
                <a:gd name="connsiteX2996" fmla="*/ 1074873 w 3899470"/>
                <a:gd name="connsiteY2996" fmla="*/ 384486 h 787949"/>
                <a:gd name="connsiteX2997" fmla="*/ 1074873 w 3899470"/>
                <a:gd name="connsiteY2997" fmla="*/ 386541 h 787949"/>
                <a:gd name="connsiteX2998" fmla="*/ 1076848 w 3899470"/>
                <a:gd name="connsiteY2998" fmla="*/ 381168 h 787949"/>
                <a:gd name="connsiteX2999" fmla="*/ 1075347 w 3899470"/>
                <a:gd name="connsiteY2999" fmla="*/ 381563 h 787949"/>
                <a:gd name="connsiteX3000" fmla="*/ 1076453 w 3899470"/>
                <a:gd name="connsiteY3000" fmla="*/ 379192 h 787949"/>
                <a:gd name="connsiteX3001" fmla="*/ 1077165 w 3899470"/>
                <a:gd name="connsiteY3001" fmla="*/ 379904 h 787949"/>
                <a:gd name="connsiteX3002" fmla="*/ 1076770 w 3899470"/>
                <a:gd name="connsiteY3002" fmla="*/ 381168 h 787949"/>
                <a:gd name="connsiteX3003" fmla="*/ 1191657 w 3899470"/>
                <a:gd name="connsiteY3003" fmla="*/ 426918 h 787949"/>
                <a:gd name="connsiteX3004" fmla="*/ 1191657 w 3899470"/>
                <a:gd name="connsiteY3004" fmla="*/ 426918 h 787949"/>
                <a:gd name="connsiteX3005" fmla="*/ 1191894 w 3899470"/>
                <a:gd name="connsiteY3005" fmla="*/ 426759 h 787949"/>
                <a:gd name="connsiteX3006" fmla="*/ 1193791 w 3899470"/>
                <a:gd name="connsiteY3006" fmla="*/ 425969 h 787949"/>
                <a:gd name="connsiteX3007" fmla="*/ 1193791 w 3899470"/>
                <a:gd name="connsiteY3007" fmla="*/ 426127 h 787949"/>
                <a:gd name="connsiteX3008" fmla="*/ 1194976 w 3899470"/>
                <a:gd name="connsiteY3008" fmla="*/ 426127 h 787949"/>
                <a:gd name="connsiteX3009" fmla="*/ 1191578 w 3899470"/>
                <a:gd name="connsiteY3009" fmla="*/ 426918 h 787949"/>
                <a:gd name="connsiteX3010" fmla="*/ 1202720 w 3899470"/>
                <a:gd name="connsiteY3010" fmla="*/ 424863 h 787949"/>
                <a:gd name="connsiteX3011" fmla="*/ 1201060 w 3899470"/>
                <a:gd name="connsiteY3011" fmla="*/ 424626 h 787949"/>
                <a:gd name="connsiteX3012" fmla="*/ 1199401 w 3899470"/>
                <a:gd name="connsiteY3012" fmla="*/ 426285 h 787949"/>
                <a:gd name="connsiteX3013" fmla="*/ 1198057 w 3899470"/>
                <a:gd name="connsiteY3013" fmla="*/ 426127 h 787949"/>
                <a:gd name="connsiteX3014" fmla="*/ 1197188 w 3899470"/>
                <a:gd name="connsiteY3014" fmla="*/ 426127 h 787949"/>
                <a:gd name="connsiteX3015" fmla="*/ 1200033 w 3899470"/>
                <a:gd name="connsiteY3015" fmla="*/ 424073 h 787949"/>
                <a:gd name="connsiteX3016" fmla="*/ 1202877 w 3899470"/>
                <a:gd name="connsiteY3016" fmla="*/ 422730 h 787949"/>
                <a:gd name="connsiteX3017" fmla="*/ 1204299 w 3899470"/>
                <a:gd name="connsiteY3017" fmla="*/ 421860 h 787949"/>
                <a:gd name="connsiteX3018" fmla="*/ 1205722 w 3899470"/>
                <a:gd name="connsiteY3018" fmla="*/ 421465 h 787949"/>
                <a:gd name="connsiteX3019" fmla="*/ 1207539 w 3899470"/>
                <a:gd name="connsiteY3019" fmla="*/ 422414 h 787949"/>
                <a:gd name="connsiteX3020" fmla="*/ 1202720 w 3899470"/>
                <a:gd name="connsiteY3020" fmla="*/ 424863 h 787949"/>
                <a:gd name="connsiteX3021" fmla="*/ 1208488 w 3899470"/>
                <a:gd name="connsiteY3021" fmla="*/ 418542 h 787949"/>
                <a:gd name="connsiteX3022" fmla="*/ 1207302 w 3899470"/>
                <a:gd name="connsiteY3022" fmla="*/ 418937 h 787949"/>
                <a:gd name="connsiteX3023" fmla="*/ 1207302 w 3899470"/>
                <a:gd name="connsiteY3023" fmla="*/ 418542 h 787949"/>
                <a:gd name="connsiteX3024" fmla="*/ 1208488 w 3899470"/>
                <a:gd name="connsiteY3024" fmla="*/ 417989 h 787949"/>
                <a:gd name="connsiteX3025" fmla="*/ 1208646 w 3899470"/>
                <a:gd name="connsiteY3025" fmla="*/ 417989 h 787949"/>
                <a:gd name="connsiteX3026" fmla="*/ 1208646 w 3899470"/>
                <a:gd name="connsiteY3026" fmla="*/ 418147 h 787949"/>
                <a:gd name="connsiteX3027" fmla="*/ 1208803 w 3899470"/>
                <a:gd name="connsiteY3027" fmla="*/ 417989 h 787949"/>
                <a:gd name="connsiteX3028" fmla="*/ 1208567 w 3899470"/>
                <a:gd name="connsiteY3028" fmla="*/ 418542 h 787949"/>
                <a:gd name="connsiteX3029" fmla="*/ 1209277 w 3899470"/>
                <a:gd name="connsiteY3029" fmla="*/ 418937 h 787949"/>
                <a:gd name="connsiteX3030" fmla="*/ 1209436 w 3899470"/>
                <a:gd name="connsiteY3030" fmla="*/ 418542 h 787949"/>
                <a:gd name="connsiteX3031" fmla="*/ 1210621 w 3899470"/>
                <a:gd name="connsiteY3031" fmla="*/ 418147 h 787949"/>
                <a:gd name="connsiteX3032" fmla="*/ 1210621 w 3899470"/>
                <a:gd name="connsiteY3032" fmla="*/ 417831 h 787949"/>
                <a:gd name="connsiteX3033" fmla="*/ 1211411 w 3899470"/>
                <a:gd name="connsiteY3033" fmla="*/ 418226 h 787949"/>
                <a:gd name="connsiteX3034" fmla="*/ 1211885 w 3899470"/>
                <a:gd name="connsiteY3034" fmla="*/ 418384 h 787949"/>
                <a:gd name="connsiteX3035" fmla="*/ 1211885 w 3899470"/>
                <a:gd name="connsiteY3035" fmla="*/ 418384 h 787949"/>
                <a:gd name="connsiteX3036" fmla="*/ 1211885 w 3899470"/>
                <a:gd name="connsiteY3036" fmla="*/ 418542 h 787949"/>
                <a:gd name="connsiteX3037" fmla="*/ 1209277 w 3899470"/>
                <a:gd name="connsiteY3037" fmla="*/ 419332 h 787949"/>
                <a:gd name="connsiteX3038" fmla="*/ 1209277 w 3899470"/>
                <a:gd name="connsiteY3038" fmla="*/ 418937 h 787949"/>
                <a:gd name="connsiteX3039" fmla="*/ 1209277 w 3899470"/>
                <a:gd name="connsiteY3039" fmla="*/ 418937 h 787949"/>
                <a:gd name="connsiteX3040" fmla="*/ 1212912 w 3899470"/>
                <a:gd name="connsiteY3040" fmla="*/ 420754 h 787949"/>
                <a:gd name="connsiteX3041" fmla="*/ 1211806 w 3899470"/>
                <a:gd name="connsiteY3041" fmla="*/ 419885 h 787949"/>
                <a:gd name="connsiteX3042" fmla="*/ 1213623 w 3899470"/>
                <a:gd name="connsiteY3042" fmla="*/ 418463 h 787949"/>
                <a:gd name="connsiteX3043" fmla="*/ 1214730 w 3899470"/>
                <a:gd name="connsiteY3043" fmla="*/ 419253 h 787949"/>
                <a:gd name="connsiteX3044" fmla="*/ 1212912 w 3899470"/>
                <a:gd name="connsiteY3044" fmla="*/ 420675 h 787949"/>
                <a:gd name="connsiteX3045" fmla="*/ 1225160 w 3899470"/>
                <a:gd name="connsiteY3045" fmla="*/ 410640 h 787949"/>
                <a:gd name="connsiteX3046" fmla="*/ 1223105 w 3899470"/>
                <a:gd name="connsiteY3046" fmla="*/ 411510 h 787949"/>
                <a:gd name="connsiteX3047" fmla="*/ 1221446 w 3899470"/>
                <a:gd name="connsiteY3047" fmla="*/ 411984 h 787949"/>
                <a:gd name="connsiteX3048" fmla="*/ 1221446 w 3899470"/>
                <a:gd name="connsiteY3048" fmla="*/ 410719 h 787949"/>
                <a:gd name="connsiteX3049" fmla="*/ 1224685 w 3899470"/>
                <a:gd name="connsiteY3049" fmla="*/ 409139 h 787949"/>
                <a:gd name="connsiteX3050" fmla="*/ 1226345 w 3899470"/>
                <a:gd name="connsiteY3050" fmla="*/ 409139 h 787949"/>
                <a:gd name="connsiteX3051" fmla="*/ 1225080 w 3899470"/>
                <a:gd name="connsiteY3051" fmla="*/ 410561 h 787949"/>
                <a:gd name="connsiteX3052" fmla="*/ 1223263 w 3899470"/>
                <a:gd name="connsiteY3052" fmla="*/ 405820 h 787949"/>
                <a:gd name="connsiteX3053" fmla="*/ 1224132 w 3899470"/>
                <a:gd name="connsiteY3053" fmla="*/ 405820 h 787949"/>
                <a:gd name="connsiteX3054" fmla="*/ 1224132 w 3899470"/>
                <a:gd name="connsiteY3054" fmla="*/ 406689 h 787949"/>
                <a:gd name="connsiteX3055" fmla="*/ 1223263 w 3899470"/>
                <a:gd name="connsiteY3055" fmla="*/ 406689 h 787949"/>
                <a:gd name="connsiteX3056" fmla="*/ 1223263 w 3899470"/>
                <a:gd name="connsiteY3056" fmla="*/ 405820 h 787949"/>
                <a:gd name="connsiteX3057" fmla="*/ 1238355 w 3899470"/>
                <a:gd name="connsiteY3057" fmla="*/ 402739 h 787949"/>
                <a:gd name="connsiteX3058" fmla="*/ 1235827 w 3899470"/>
                <a:gd name="connsiteY3058" fmla="*/ 404477 h 787949"/>
                <a:gd name="connsiteX3059" fmla="*/ 1232113 w 3899470"/>
                <a:gd name="connsiteY3059" fmla="*/ 406374 h 787949"/>
                <a:gd name="connsiteX3060" fmla="*/ 1231639 w 3899470"/>
                <a:gd name="connsiteY3060" fmla="*/ 405267 h 787949"/>
                <a:gd name="connsiteX3061" fmla="*/ 1233772 w 3899470"/>
                <a:gd name="connsiteY3061" fmla="*/ 403845 h 787949"/>
                <a:gd name="connsiteX3062" fmla="*/ 1237486 w 3899470"/>
                <a:gd name="connsiteY3062" fmla="*/ 402028 h 787949"/>
                <a:gd name="connsiteX3063" fmla="*/ 1238355 w 3899470"/>
                <a:gd name="connsiteY3063" fmla="*/ 402739 h 787949"/>
                <a:gd name="connsiteX3064" fmla="*/ 1242701 w 3899470"/>
                <a:gd name="connsiteY3064" fmla="*/ 397524 h 787949"/>
                <a:gd name="connsiteX3065" fmla="*/ 1241990 w 3899470"/>
                <a:gd name="connsiteY3065" fmla="*/ 398472 h 787949"/>
                <a:gd name="connsiteX3066" fmla="*/ 1238987 w 3899470"/>
                <a:gd name="connsiteY3066" fmla="*/ 399815 h 787949"/>
                <a:gd name="connsiteX3067" fmla="*/ 1236854 w 3899470"/>
                <a:gd name="connsiteY3067" fmla="*/ 400685 h 787949"/>
                <a:gd name="connsiteX3068" fmla="*/ 1235274 w 3899470"/>
                <a:gd name="connsiteY3068" fmla="*/ 400368 h 787949"/>
                <a:gd name="connsiteX3069" fmla="*/ 1236143 w 3899470"/>
                <a:gd name="connsiteY3069" fmla="*/ 399578 h 787949"/>
                <a:gd name="connsiteX3070" fmla="*/ 1237960 w 3899470"/>
                <a:gd name="connsiteY3070" fmla="*/ 398946 h 787949"/>
                <a:gd name="connsiteX3071" fmla="*/ 1239778 w 3899470"/>
                <a:gd name="connsiteY3071" fmla="*/ 397840 h 787949"/>
                <a:gd name="connsiteX3072" fmla="*/ 1236380 w 3899470"/>
                <a:gd name="connsiteY3072" fmla="*/ 397919 h 787949"/>
                <a:gd name="connsiteX3073" fmla="*/ 1237960 w 3899470"/>
                <a:gd name="connsiteY3073" fmla="*/ 396576 h 787949"/>
                <a:gd name="connsiteX3074" fmla="*/ 1240804 w 3899470"/>
                <a:gd name="connsiteY3074" fmla="*/ 394995 h 787949"/>
                <a:gd name="connsiteX3075" fmla="*/ 1243412 w 3899470"/>
                <a:gd name="connsiteY3075" fmla="*/ 393652 h 787949"/>
                <a:gd name="connsiteX3076" fmla="*/ 1245151 w 3899470"/>
                <a:gd name="connsiteY3076" fmla="*/ 393099 h 787949"/>
                <a:gd name="connsiteX3077" fmla="*/ 1243570 w 3899470"/>
                <a:gd name="connsiteY3077" fmla="*/ 395944 h 787949"/>
                <a:gd name="connsiteX3078" fmla="*/ 1245625 w 3899470"/>
                <a:gd name="connsiteY3078" fmla="*/ 395390 h 787949"/>
                <a:gd name="connsiteX3079" fmla="*/ 1245546 w 3899470"/>
                <a:gd name="connsiteY3079" fmla="*/ 394205 h 787949"/>
                <a:gd name="connsiteX3080" fmla="*/ 1245466 w 3899470"/>
                <a:gd name="connsiteY3080" fmla="*/ 393020 h 787949"/>
                <a:gd name="connsiteX3081" fmla="*/ 1245229 w 3899470"/>
                <a:gd name="connsiteY3081" fmla="*/ 393020 h 787949"/>
                <a:gd name="connsiteX3082" fmla="*/ 1246178 w 3899470"/>
                <a:gd name="connsiteY3082" fmla="*/ 392625 h 787949"/>
                <a:gd name="connsiteX3083" fmla="*/ 1247758 w 3899470"/>
                <a:gd name="connsiteY3083" fmla="*/ 393336 h 787949"/>
                <a:gd name="connsiteX3084" fmla="*/ 1248706 w 3899470"/>
                <a:gd name="connsiteY3084" fmla="*/ 393731 h 787949"/>
                <a:gd name="connsiteX3085" fmla="*/ 1248627 w 3899470"/>
                <a:gd name="connsiteY3085" fmla="*/ 393731 h 787949"/>
                <a:gd name="connsiteX3086" fmla="*/ 1245071 w 3899470"/>
                <a:gd name="connsiteY3086" fmla="*/ 396655 h 787949"/>
                <a:gd name="connsiteX3087" fmla="*/ 1243570 w 3899470"/>
                <a:gd name="connsiteY3087" fmla="*/ 395944 h 787949"/>
                <a:gd name="connsiteX3088" fmla="*/ 1243570 w 3899470"/>
                <a:gd name="connsiteY3088" fmla="*/ 395944 h 787949"/>
                <a:gd name="connsiteX3089" fmla="*/ 1242701 w 3899470"/>
                <a:gd name="connsiteY3089" fmla="*/ 397287 h 787949"/>
                <a:gd name="connsiteX3090" fmla="*/ 1243570 w 3899470"/>
                <a:gd name="connsiteY3090" fmla="*/ 397445 h 787949"/>
                <a:gd name="connsiteX3091" fmla="*/ 1244360 w 3899470"/>
                <a:gd name="connsiteY3091" fmla="*/ 397840 h 787949"/>
                <a:gd name="connsiteX3092" fmla="*/ 1243570 w 3899470"/>
                <a:gd name="connsiteY3092" fmla="*/ 398235 h 787949"/>
                <a:gd name="connsiteX3093" fmla="*/ 1243570 w 3899470"/>
                <a:gd name="connsiteY3093" fmla="*/ 397445 h 787949"/>
                <a:gd name="connsiteX3094" fmla="*/ 1246968 w 3899470"/>
                <a:gd name="connsiteY3094" fmla="*/ 398709 h 787949"/>
                <a:gd name="connsiteX3095" fmla="*/ 1245782 w 3899470"/>
                <a:gd name="connsiteY3095" fmla="*/ 399657 h 787949"/>
                <a:gd name="connsiteX3096" fmla="*/ 1243254 w 3899470"/>
                <a:gd name="connsiteY3096" fmla="*/ 400605 h 787949"/>
                <a:gd name="connsiteX3097" fmla="*/ 1244044 w 3899470"/>
                <a:gd name="connsiteY3097" fmla="*/ 399262 h 787949"/>
                <a:gd name="connsiteX3098" fmla="*/ 1246020 w 3899470"/>
                <a:gd name="connsiteY3098" fmla="*/ 397840 h 787949"/>
                <a:gd name="connsiteX3099" fmla="*/ 1247442 w 3899470"/>
                <a:gd name="connsiteY3099" fmla="*/ 398235 h 787949"/>
                <a:gd name="connsiteX3100" fmla="*/ 1246889 w 3899470"/>
                <a:gd name="connsiteY3100" fmla="*/ 398788 h 787949"/>
                <a:gd name="connsiteX3101" fmla="*/ 1276677 w 3899470"/>
                <a:gd name="connsiteY3101" fmla="*/ 384645 h 787949"/>
                <a:gd name="connsiteX3102" fmla="*/ 1274702 w 3899470"/>
                <a:gd name="connsiteY3102" fmla="*/ 385988 h 787949"/>
                <a:gd name="connsiteX3103" fmla="*/ 1272489 w 3899470"/>
                <a:gd name="connsiteY3103" fmla="*/ 385988 h 787949"/>
                <a:gd name="connsiteX3104" fmla="*/ 1274623 w 3899470"/>
                <a:gd name="connsiteY3104" fmla="*/ 384407 h 787949"/>
                <a:gd name="connsiteX3105" fmla="*/ 1276677 w 3899470"/>
                <a:gd name="connsiteY3105" fmla="*/ 384565 h 787949"/>
                <a:gd name="connsiteX3106" fmla="*/ 1286238 w 3899470"/>
                <a:gd name="connsiteY3106" fmla="*/ 379746 h 787949"/>
                <a:gd name="connsiteX3107" fmla="*/ 1284895 w 3899470"/>
                <a:gd name="connsiteY3107" fmla="*/ 378876 h 787949"/>
                <a:gd name="connsiteX3108" fmla="*/ 1286949 w 3899470"/>
                <a:gd name="connsiteY3108" fmla="*/ 377612 h 787949"/>
                <a:gd name="connsiteX3109" fmla="*/ 1288371 w 3899470"/>
                <a:gd name="connsiteY3109" fmla="*/ 378086 h 787949"/>
                <a:gd name="connsiteX3110" fmla="*/ 1286238 w 3899470"/>
                <a:gd name="connsiteY3110" fmla="*/ 379746 h 787949"/>
                <a:gd name="connsiteX3111" fmla="*/ 1318081 w 3899470"/>
                <a:gd name="connsiteY3111" fmla="*/ 353671 h 787949"/>
                <a:gd name="connsiteX3112" fmla="*/ 1315394 w 3899470"/>
                <a:gd name="connsiteY3112" fmla="*/ 356357 h 787949"/>
                <a:gd name="connsiteX3113" fmla="*/ 1312471 w 3899470"/>
                <a:gd name="connsiteY3113" fmla="*/ 358806 h 787949"/>
                <a:gd name="connsiteX3114" fmla="*/ 1310101 w 3899470"/>
                <a:gd name="connsiteY3114" fmla="*/ 359913 h 787949"/>
                <a:gd name="connsiteX3115" fmla="*/ 1308837 w 3899470"/>
                <a:gd name="connsiteY3115" fmla="*/ 361493 h 787949"/>
                <a:gd name="connsiteX3116" fmla="*/ 1307730 w 3899470"/>
                <a:gd name="connsiteY3116" fmla="*/ 362362 h 787949"/>
                <a:gd name="connsiteX3117" fmla="*/ 1305360 w 3899470"/>
                <a:gd name="connsiteY3117" fmla="*/ 363784 h 787949"/>
                <a:gd name="connsiteX3118" fmla="*/ 1304412 w 3899470"/>
                <a:gd name="connsiteY3118" fmla="*/ 365760 h 787949"/>
                <a:gd name="connsiteX3119" fmla="*/ 1303305 w 3899470"/>
                <a:gd name="connsiteY3119" fmla="*/ 366708 h 787949"/>
                <a:gd name="connsiteX3120" fmla="*/ 1304807 w 3899470"/>
                <a:gd name="connsiteY3120" fmla="*/ 366787 h 787949"/>
                <a:gd name="connsiteX3121" fmla="*/ 1307256 w 3899470"/>
                <a:gd name="connsiteY3121" fmla="*/ 365207 h 787949"/>
                <a:gd name="connsiteX3122" fmla="*/ 1309073 w 3899470"/>
                <a:gd name="connsiteY3122" fmla="*/ 363943 h 787949"/>
                <a:gd name="connsiteX3123" fmla="*/ 1310812 w 3899470"/>
                <a:gd name="connsiteY3123" fmla="*/ 362757 h 787949"/>
                <a:gd name="connsiteX3124" fmla="*/ 1311839 w 3899470"/>
                <a:gd name="connsiteY3124" fmla="*/ 361888 h 787949"/>
                <a:gd name="connsiteX3125" fmla="*/ 1312313 w 3899470"/>
                <a:gd name="connsiteY3125" fmla="*/ 361493 h 787949"/>
                <a:gd name="connsiteX3126" fmla="*/ 1310338 w 3899470"/>
                <a:gd name="connsiteY3126" fmla="*/ 364101 h 787949"/>
                <a:gd name="connsiteX3127" fmla="*/ 1308046 w 3899470"/>
                <a:gd name="connsiteY3127" fmla="*/ 365760 h 787949"/>
                <a:gd name="connsiteX3128" fmla="*/ 1305597 w 3899470"/>
                <a:gd name="connsiteY3128" fmla="*/ 367103 h 787949"/>
                <a:gd name="connsiteX3129" fmla="*/ 1304016 w 3899470"/>
                <a:gd name="connsiteY3129" fmla="*/ 368525 h 787949"/>
                <a:gd name="connsiteX3130" fmla="*/ 1302673 w 3899470"/>
                <a:gd name="connsiteY3130" fmla="*/ 368762 h 787949"/>
                <a:gd name="connsiteX3131" fmla="*/ 1300777 w 3899470"/>
                <a:gd name="connsiteY3131" fmla="*/ 367893 h 787949"/>
                <a:gd name="connsiteX3132" fmla="*/ 1299513 w 3899470"/>
                <a:gd name="connsiteY3132" fmla="*/ 368683 h 787949"/>
                <a:gd name="connsiteX3133" fmla="*/ 1297695 w 3899470"/>
                <a:gd name="connsiteY3133" fmla="*/ 369948 h 787949"/>
                <a:gd name="connsiteX3134" fmla="*/ 1295325 w 3899470"/>
                <a:gd name="connsiteY3134" fmla="*/ 371054 h 787949"/>
                <a:gd name="connsiteX3135" fmla="*/ 1293587 w 3899470"/>
                <a:gd name="connsiteY3135" fmla="*/ 371923 h 787949"/>
                <a:gd name="connsiteX3136" fmla="*/ 1291690 w 3899470"/>
                <a:gd name="connsiteY3136" fmla="*/ 373345 h 787949"/>
                <a:gd name="connsiteX3137" fmla="*/ 1291058 w 3899470"/>
                <a:gd name="connsiteY3137" fmla="*/ 372713 h 787949"/>
                <a:gd name="connsiteX3138" fmla="*/ 1289399 w 3899470"/>
                <a:gd name="connsiteY3138" fmla="*/ 375558 h 787949"/>
                <a:gd name="connsiteX3139" fmla="*/ 1287344 w 3899470"/>
                <a:gd name="connsiteY3139" fmla="*/ 375953 h 787949"/>
                <a:gd name="connsiteX3140" fmla="*/ 1286001 w 3899470"/>
                <a:gd name="connsiteY3140" fmla="*/ 377059 h 787949"/>
                <a:gd name="connsiteX3141" fmla="*/ 1284421 w 3899470"/>
                <a:gd name="connsiteY3141" fmla="*/ 378244 h 787949"/>
                <a:gd name="connsiteX3142" fmla="*/ 1282761 w 3899470"/>
                <a:gd name="connsiteY3142" fmla="*/ 377849 h 787949"/>
                <a:gd name="connsiteX3143" fmla="*/ 1281102 w 3899470"/>
                <a:gd name="connsiteY3143" fmla="*/ 378165 h 787949"/>
                <a:gd name="connsiteX3144" fmla="*/ 1278258 w 3899470"/>
                <a:gd name="connsiteY3144" fmla="*/ 379587 h 787949"/>
                <a:gd name="connsiteX3145" fmla="*/ 1276835 w 3899470"/>
                <a:gd name="connsiteY3145" fmla="*/ 380852 h 787949"/>
                <a:gd name="connsiteX3146" fmla="*/ 1275492 w 3899470"/>
                <a:gd name="connsiteY3146" fmla="*/ 382195 h 787949"/>
                <a:gd name="connsiteX3147" fmla="*/ 1273359 w 3899470"/>
                <a:gd name="connsiteY3147" fmla="*/ 383064 h 787949"/>
                <a:gd name="connsiteX3148" fmla="*/ 1272806 w 3899470"/>
                <a:gd name="connsiteY3148" fmla="*/ 383222 h 787949"/>
                <a:gd name="connsiteX3149" fmla="*/ 1271699 w 3899470"/>
                <a:gd name="connsiteY3149" fmla="*/ 384328 h 787949"/>
                <a:gd name="connsiteX3150" fmla="*/ 1271146 w 3899470"/>
                <a:gd name="connsiteY3150" fmla="*/ 384407 h 787949"/>
                <a:gd name="connsiteX3151" fmla="*/ 1269013 w 3899470"/>
                <a:gd name="connsiteY3151" fmla="*/ 385119 h 787949"/>
                <a:gd name="connsiteX3152" fmla="*/ 1268855 w 3899470"/>
                <a:gd name="connsiteY3152" fmla="*/ 385119 h 787949"/>
                <a:gd name="connsiteX3153" fmla="*/ 1268460 w 3899470"/>
                <a:gd name="connsiteY3153" fmla="*/ 386541 h 787949"/>
                <a:gd name="connsiteX3154" fmla="*/ 1267591 w 3899470"/>
                <a:gd name="connsiteY3154" fmla="*/ 387094 h 787949"/>
                <a:gd name="connsiteX3155" fmla="*/ 1265773 w 3899470"/>
                <a:gd name="connsiteY3155" fmla="*/ 389227 h 787949"/>
                <a:gd name="connsiteX3156" fmla="*/ 1262929 w 3899470"/>
                <a:gd name="connsiteY3156" fmla="*/ 391519 h 787949"/>
                <a:gd name="connsiteX3157" fmla="*/ 1262455 w 3899470"/>
                <a:gd name="connsiteY3157" fmla="*/ 392862 h 787949"/>
                <a:gd name="connsiteX3158" fmla="*/ 1260874 w 3899470"/>
                <a:gd name="connsiteY3158" fmla="*/ 392862 h 787949"/>
                <a:gd name="connsiteX3159" fmla="*/ 1260716 w 3899470"/>
                <a:gd name="connsiteY3159" fmla="*/ 394758 h 787949"/>
                <a:gd name="connsiteX3160" fmla="*/ 1259452 w 3899470"/>
                <a:gd name="connsiteY3160" fmla="*/ 394995 h 787949"/>
                <a:gd name="connsiteX3161" fmla="*/ 1256924 w 3899470"/>
                <a:gd name="connsiteY3161" fmla="*/ 394995 h 787949"/>
                <a:gd name="connsiteX3162" fmla="*/ 1255343 w 3899470"/>
                <a:gd name="connsiteY3162" fmla="*/ 396576 h 787949"/>
                <a:gd name="connsiteX3163" fmla="*/ 1254158 w 3899470"/>
                <a:gd name="connsiteY3163" fmla="*/ 396181 h 787949"/>
                <a:gd name="connsiteX3164" fmla="*/ 1252894 w 3899470"/>
                <a:gd name="connsiteY3164" fmla="*/ 395944 h 787949"/>
                <a:gd name="connsiteX3165" fmla="*/ 1251234 w 3899470"/>
                <a:gd name="connsiteY3165" fmla="*/ 396892 h 787949"/>
                <a:gd name="connsiteX3166" fmla="*/ 1249180 w 3899470"/>
                <a:gd name="connsiteY3166" fmla="*/ 398314 h 787949"/>
                <a:gd name="connsiteX3167" fmla="*/ 1247758 w 3899470"/>
                <a:gd name="connsiteY3167" fmla="*/ 398867 h 787949"/>
                <a:gd name="connsiteX3168" fmla="*/ 1249891 w 3899470"/>
                <a:gd name="connsiteY3168" fmla="*/ 396497 h 787949"/>
                <a:gd name="connsiteX3169" fmla="*/ 1251708 w 3899470"/>
                <a:gd name="connsiteY3169" fmla="*/ 395232 h 787949"/>
                <a:gd name="connsiteX3170" fmla="*/ 1253684 w 3899470"/>
                <a:gd name="connsiteY3170" fmla="*/ 393652 h 787949"/>
                <a:gd name="connsiteX3171" fmla="*/ 1254079 w 3899470"/>
                <a:gd name="connsiteY3171" fmla="*/ 392862 h 787949"/>
                <a:gd name="connsiteX3172" fmla="*/ 1251630 w 3899470"/>
                <a:gd name="connsiteY3172" fmla="*/ 393652 h 787949"/>
                <a:gd name="connsiteX3173" fmla="*/ 1249891 w 3899470"/>
                <a:gd name="connsiteY3173" fmla="*/ 394995 h 787949"/>
                <a:gd name="connsiteX3174" fmla="*/ 1250444 w 3899470"/>
                <a:gd name="connsiteY3174" fmla="*/ 393573 h 787949"/>
                <a:gd name="connsiteX3175" fmla="*/ 1252104 w 3899470"/>
                <a:gd name="connsiteY3175" fmla="*/ 392625 h 787949"/>
                <a:gd name="connsiteX3176" fmla="*/ 1254079 w 3899470"/>
                <a:gd name="connsiteY3176" fmla="*/ 391756 h 787949"/>
                <a:gd name="connsiteX3177" fmla="*/ 1255896 w 3899470"/>
                <a:gd name="connsiteY3177" fmla="*/ 390887 h 787949"/>
                <a:gd name="connsiteX3178" fmla="*/ 1256766 w 3899470"/>
                <a:gd name="connsiteY3178" fmla="*/ 389701 h 787949"/>
                <a:gd name="connsiteX3179" fmla="*/ 1248864 w 3899470"/>
                <a:gd name="connsiteY3179" fmla="*/ 392625 h 787949"/>
                <a:gd name="connsiteX3180" fmla="*/ 1247916 w 3899470"/>
                <a:gd name="connsiteY3180" fmla="*/ 392230 h 787949"/>
                <a:gd name="connsiteX3181" fmla="*/ 1246810 w 3899470"/>
                <a:gd name="connsiteY3181" fmla="*/ 391756 h 787949"/>
                <a:gd name="connsiteX3182" fmla="*/ 1252657 w 3899470"/>
                <a:gd name="connsiteY3182" fmla="*/ 387094 h 787949"/>
                <a:gd name="connsiteX3183" fmla="*/ 1263640 w 3899470"/>
                <a:gd name="connsiteY3183" fmla="*/ 382037 h 787949"/>
                <a:gd name="connsiteX3184" fmla="*/ 1272963 w 3899470"/>
                <a:gd name="connsiteY3184" fmla="*/ 375321 h 787949"/>
                <a:gd name="connsiteX3185" fmla="*/ 1276757 w 3899470"/>
                <a:gd name="connsiteY3185" fmla="*/ 374452 h 787949"/>
                <a:gd name="connsiteX3186" fmla="*/ 1278021 w 3899470"/>
                <a:gd name="connsiteY3186" fmla="*/ 372792 h 787949"/>
                <a:gd name="connsiteX3187" fmla="*/ 1290742 w 3899470"/>
                <a:gd name="connsiteY3187" fmla="*/ 365207 h 787949"/>
                <a:gd name="connsiteX3188" fmla="*/ 1290426 w 3899470"/>
                <a:gd name="connsiteY3188" fmla="*/ 365207 h 787949"/>
                <a:gd name="connsiteX3189" fmla="*/ 1294930 w 3899470"/>
                <a:gd name="connsiteY3189" fmla="*/ 361967 h 787949"/>
                <a:gd name="connsiteX3190" fmla="*/ 1297774 w 3899470"/>
                <a:gd name="connsiteY3190" fmla="*/ 360071 h 787949"/>
                <a:gd name="connsiteX3191" fmla="*/ 1298090 w 3899470"/>
                <a:gd name="connsiteY3191" fmla="*/ 358569 h 787949"/>
                <a:gd name="connsiteX3192" fmla="*/ 1299434 w 3899470"/>
                <a:gd name="connsiteY3192" fmla="*/ 358174 h 787949"/>
                <a:gd name="connsiteX3193" fmla="*/ 1300382 w 3899470"/>
                <a:gd name="connsiteY3193" fmla="*/ 357542 h 787949"/>
                <a:gd name="connsiteX3194" fmla="*/ 1301962 w 3899470"/>
                <a:gd name="connsiteY3194" fmla="*/ 356436 h 787949"/>
                <a:gd name="connsiteX3195" fmla="*/ 1304649 w 3899470"/>
                <a:gd name="connsiteY3195" fmla="*/ 355330 h 787949"/>
                <a:gd name="connsiteX3196" fmla="*/ 1305597 w 3899470"/>
                <a:gd name="connsiteY3196" fmla="*/ 355646 h 787949"/>
                <a:gd name="connsiteX3197" fmla="*/ 1303384 w 3899470"/>
                <a:gd name="connsiteY3197" fmla="*/ 357937 h 787949"/>
                <a:gd name="connsiteX3198" fmla="*/ 1304490 w 3899470"/>
                <a:gd name="connsiteY3198" fmla="*/ 358254 h 787949"/>
                <a:gd name="connsiteX3199" fmla="*/ 1306150 w 3899470"/>
                <a:gd name="connsiteY3199" fmla="*/ 357621 h 787949"/>
                <a:gd name="connsiteX3200" fmla="*/ 1306703 w 3899470"/>
                <a:gd name="connsiteY3200" fmla="*/ 358491 h 787949"/>
                <a:gd name="connsiteX3201" fmla="*/ 1305518 w 3899470"/>
                <a:gd name="connsiteY3201" fmla="*/ 359913 h 787949"/>
                <a:gd name="connsiteX3202" fmla="*/ 1306782 w 3899470"/>
                <a:gd name="connsiteY3202" fmla="*/ 359913 h 787949"/>
                <a:gd name="connsiteX3203" fmla="*/ 1309152 w 3899470"/>
                <a:gd name="connsiteY3203" fmla="*/ 359281 h 787949"/>
                <a:gd name="connsiteX3204" fmla="*/ 1311286 w 3899470"/>
                <a:gd name="connsiteY3204" fmla="*/ 358332 h 787949"/>
                <a:gd name="connsiteX3205" fmla="*/ 1313656 w 3899470"/>
                <a:gd name="connsiteY3205" fmla="*/ 356357 h 787949"/>
                <a:gd name="connsiteX3206" fmla="*/ 1314920 w 3899470"/>
                <a:gd name="connsiteY3206" fmla="*/ 355330 h 787949"/>
                <a:gd name="connsiteX3207" fmla="*/ 1316580 w 3899470"/>
                <a:gd name="connsiteY3207" fmla="*/ 354145 h 787949"/>
                <a:gd name="connsiteX3208" fmla="*/ 1317923 w 3899470"/>
                <a:gd name="connsiteY3208" fmla="*/ 353592 h 787949"/>
                <a:gd name="connsiteX3209" fmla="*/ 1324876 w 3899470"/>
                <a:gd name="connsiteY3209" fmla="*/ 349246 h 787949"/>
                <a:gd name="connsiteX3210" fmla="*/ 1323296 w 3899470"/>
                <a:gd name="connsiteY3210" fmla="*/ 350194 h 787949"/>
                <a:gd name="connsiteX3211" fmla="*/ 1322427 w 3899470"/>
                <a:gd name="connsiteY3211" fmla="*/ 350589 h 787949"/>
                <a:gd name="connsiteX3212" fmla="*/ 1322427 w 3899470"/>
                <a:gd name="connsiteY3212" fmla="*/ 349878 h 787949"/>
                <a:gd name="connsiteX3213" fmla="*/ 1321953 w 3899470"/>
                <a:gd name="connsiteY3213" fmla="*/ 350036 h 787949"/>
                <a:gd name="connsiteX3214" fmla="*/ 1318713 w 3899470"/>
                <a:gd name="connsiteY3214" fmla="*/ 351142 h 787949"/>
                <a:gd name="connsiteX3215" fmla="*/ 1316659 w 3899470"/>
                <a:gd name="connsiteY3215" fmla="*/ 351537 h 787949"/>
                <a:gd name="connsiteX3216" fmla="*/ 1315316 w 3899470"/>
                <a:gd name="connsiteY3216" fmla="*/ 352880 h 787949"/>
                <a:gd name="connsiteX3217" fmla="*/ 1313893 w 3899470"/>
                <a:gd name="connsiteY3217" fmla="*/ 354145 h 787949"/>
                <a:gd name="connsiteX3218" fmla="*/ 1312550 w 3899470"/>
                <a:gd name="connsiteY3218" fmla="*/ 355488 h 787949"/>
                <a:gd name="connsiteX3219" fmla="*/ 1311286 w 3899470"/>
                <a:gd name="connsiteY3219" fmla="*/ 355962 h 787949"/>
                <a:gd name="connsiteX3220" fmla="*/ 1309311 w 3899470"/>
                <a:gd name="connsiteY3220" fmla="*/ 355409 h 787949"/>
                <a:gd name="connsiteX3221" fmla="*/ 1307572 w 3899470"/>
                <a:gd name="connsiteY3221" fmla="*/ 356594 h 787949"/>
                <a:gd name="connsiteX3222" fmla="*/ 1308678 w 3899470"/>
                <a:gd name="connsiteY3222" fmla="*/ 355093 h 787949"/>
                <a:gd name="connsiteX3223" fmla="*/ 1310180 w 3899470"/>
                <a:gd name="connsiteY3223" fmla="*/ 354066 h 787949"/>
                <a:gd name="connsiteX3224" fmla="*/ 1310654 w 3899470"/>
                <a:gd name="connsiteY3224" fmla="*/ 354382 h 787949"/>
                <a:gd name="connsiteX3225" fmla="*/ 1310654 w 3899470"/>
                <a:gd name="connsiteY3225" fmla="*/ 354382 h 787949"/>
                <a:gd name="connsiteX3226" fmla="*/ 1310812 w 3899470"/>
                <a:gd name="connsiteY3226" fmla="*/ 354382 h 787949"/>
                <a:gd name="connsiteX3227" fmla="*/ 1310812 w 3899470"/>
                <a:gd name="connsiteY3227" fmla="*/ 354382 h 787949"/>
                <a:gd name="connsiteX3228" fmla="*/ 1310812 w 3899470"/>
                <a:gd name="connsiteY3228" fmla="*/ 355251 h 787949"/>
                <a:gd name="connsiteX3229" fmla="*/ 1311681 w 3899470"/>
                <a:gd name="connsiteY3229" fmla="*/ 355251 h 787949"/>
                <a:gd name="connsiteX3230" fmla="*/ 1311286 w 3899470"/>
                <a:gd name="connsiteY3230" fmla="*/ 354382 h 787949"/>
                <a:gd name="connsiteX3231" fmla="*/ 1311286 w 3899470"/>
                <a:gd name="connsiteY3231" fmla="*/ 354382 h 787949"/>
                <a:gd name="connsiteX3232" fmla="*/ 1311602 w 3899470"/>
                <a:gd name="connsiteY3232" fmla="*/ 354224 h 787949"/>
                <a:gd name="connsiteX3233" fmla="*/ 1311444 w 3899470"/>
                <a:gd name="connsiteY3233" fmla="*/ 353592 h 787949"/>
                <a:gd name="connsiteX3234" fmla="*/ 1311444 w 3899470"/>
                <a:gd name="connsiteY3234" fmla="*/ 353592 h 787949"/>
                <a:gd name="connsiteX3235" fmla="*/ 1311444 w 3899470"/>
                <a:gd name="connsiteY3235" fmla="*/ 353592 h 787949"/>
                <a:gd name="connsiteX3236" fmla="*/ 1311286 w 3899470"/>
                <a:gd name="connsiteY3236" fmla="*/ 352959 h 787949"/>
                <a:gd name="connsiteX3237" fmla="*/ 1310970 w 3899470"/>
                <a:gd name="connsiteY3237" fmla="*/ 352959 h 787949"/>
                <a:gd name="connsiteX3238" fmla="*/ 1313024 w 3899470"/>
                <a:gd name="connsiteY3238" fmla="*/ 350905 h 787949"/>
                <a:gd name="connsiteX3239" fmla="*/ 1309232 w 3899470"/>
                <a:gd name="connsiteY3239" fmla="*/ 353039 h 787949"/>
                <a:gd name="connsiteX3240" fmla="*/ 1310496 w 3899470"/>
                <a:gd name="connsiteY3240" fmla="*/ 353039 h 787949"/>
                <a:gd name="connsiteX3241" fmla="*/ 1310496 w 3899470"/>
                <a:gd name="connsiteY3241" fmla="*/ 353039 h 787949"/>
                <a:gd name="connsiteX3242" fmla="*/ 1310021 w 3899470"/>
                <a:gd name="connsiteY3242" fmla="*/ 353750 h 787949"/>
                <a:gd name="connsiteX3243" fmla="*/ 1310021 w 3899470"/>
                <a:gd name="connsiteY3243" fmla="*/ 353750 h 787949"/>
                <a:gd name="connsiteX3244" fmla="*/ 1310021 w 3899470"/>
                <a:gd name="connsiteY3244" fmla="*/ 353750 h 787949"/>
                <a:gd name="connsiteX3245" fmla="*/ 1307967 w 3899470"/>
                <a:gd name="connsiteY3245" fmla="*/ 353276 h 787949"/>
                <a:gd name="connsiteX3246" fmla="*/ 1308678 w 3899470"/>
                <a:gd name="connsiteY3246" fmla="*/ 352327 h 787949"/>
                <a:gd name="connsiteX3247" fmla="*/ 1310891 w 3899470"/>
                <a:gd name="connsiteY3247" fmla="*/ 350668 h 787949"/>
                <a:gd name="connsiteX3248" fmla="*/ 1312945 w 3899470"/>
                <a:gd name="connsiteY3248" fmla="*/ 348851 h 787949"/>
                <a:gd name="connsiteX3249" fmla="*/ 1314209 w 3899470"/>
                <a:gd name="connsiteY3249" fmla="*/ 348535 h 787949"/>
                <a:gd name="connsiteX3250" fmla="*/ 1314367 w 3899470"/>
                <a:gd name="connsiteY3250" fmla="*/ 349957 h 787949"/>
                <a:gd name="connsiteX3251" fmla="*/ 1316422 w 3899470"/>
                <a:gd name="connsiteY3251" fmla="*/ 348298 h 787949"/>
                <a:gd name="connsiteX3252" fmla="*/ 1315790 w 3899470"/>
                <a:gd name="connsiteY3252" fmla="*/ 346954 h 787949"/>
                <a:gd name="connsiteX3253" fmla="*/ 1319029 w 3899470"/>
                <a:gd name="connsiteY3253" fmla="*/ 344821 h 787949"/>
                <a:gd name="connsiteX3254" fmla="*/ 1325114 w 3899470"/>
                <a:gd name="connsiteY3254" fmla="*/ 340475 h 787949"/>
                <a:gd name="connsiteX3255" fmla="*/ 1327168 w 3899470"/>
                <a:gd name="connsiteY3255" fmla="*/ 339764 h 787949"/>
                <a:gd name="connsiteX3256" fmla="*/ 1328274 w 3899470"/>
                <a:gd name="connsiteY3256" fmla="*/ 338026 h 787949"/>
                <a:gd name="connsiteX3257" fmla="*/ 1329222 w 3899470"/>
                <a:gd name="connsiteY3257" fmla="*/ 336682 h 787949"/>
                <a:gd name="connsiteX3258" fmla="*/ 1331197 w 3899470"/>
                <a:gd name="connsiteY3258" fmla="*/ 336366 h 787949"/>
                <a:gd name="connsiteX3259" fmla="*/ 1332936 w 3899470"/>
                <a:gd name="connsiteY3259" fmla="*/ 335418 h 787949"/>
                <a:gd name="connsiteX3260" fmla="*/ 1335622 w 3899470"/>
                <a:gd name="connsiteY3260" fmla="*/ 332969 h 787949"/>
                <a:gd name="connsiteX3261" fmla="*/ 1338072 w 3899470"/>
                <a:gd name="connsiteY3261" fmla="*/ 332574 h 787949"/>
                <a:gd name="connsiteX3262" fmla="*/ 1334516 w 3899470"/>
                <a:gd name="connsiteY3262" fmla="*/ 335339 h 787949"/>
                <a:gd name="connsiteX3263" fmla="*/ 1333331 w 3899470"/>
                <a:gd name="connsiteY3263" fmla="*/ 336682 h 787949"/>
                <a:gd name="connsiteX3264" fmla="*/ 1332857 w 3899470"/>
                <a:gd name="connsiteY3264" fmla="*/ 337551 h 787949"/>
                <a:gd name="connsiteX3265" fmla="*/ 1334437 w 3899470"/>
                <a:gd name="connsiteY3265" fmla="*/ 338421 h 787949"/>
                <a:gd name="connsiteX3266" fmla="*/ 1334516 w 3899470"/>
                <a:gd name="connsiteY3266" fmla="*/ 339132 h 787949"/>
                <a:gd name="connsiteX3267" fmla="*/ 1334358 w 3899470"/>
                <a:gd name="connsiteY3267" fmla="*/ 340159 h 787949"/>
                <a:gd name="connsiteX3268" fmla="*/ 1332699 w 3899470"/>
                <a:gd name="connsiteY3268" fmla="*/ 341344 h 787949"/>
                <a:gd name="connsiteX3269" fmla="*/ 1331356 w 3899470"/>
                <a:gd name="connsiteY3269" fmla="*/ 342214 h 787949"/>
                <a:gd name="connsiteX3270" fmla="*/ 1329380 w 3899470"/>
                <a:gd name="connsiteY3270" fmla="*/ 343636 h 787949"/>
                <a:gd name="connsiteX3271" fmla="*/ 1327642 w 3899470"/>
                <a:gd name="connsiteY3271" fmla="*/ 344584 h 787949"/>
                <a:gd name="connsiteX3272" fmla="*/ 1332541 w 3899470"/>
                <a:gd name="connsiteY3272" fmla="*/ 339527 h 787949"/>
                <a:gd name="connsiteX3273" fmla="*/ 1332146 w 3899470"/>
                <a:gd name="connsiteY3273" fmla="*/ 339527 h 787949"/>
                <a:gd name="connsiteX3274" fmla="*/ 1332146 w 3899470"/>
                <a:gd name="connsiteY3274" fmla="*/ 339527 h 787949"/>
                <a:gd name="connsiteX3275" fmla="*/ 1332304 w 3899470"/>
                <a:gd name="connsiteY3275" fmla="*/ 339369 h 787949"/>
                <a:gd name="connsiteX3276" fmla="*/ 1332383 w 3899470"/>
                <a:gd name="connsiteY3276" fmla="*/ 338895 h 787949"/>
                <a:gd name="connsiteX3277" fmla="*/ 1331909 w 3899470"/>
                <a:gd name="connsiteY3277" fmla="*/ 338816 h 787949"/>
                <a:gd name="connsiteX3278" fmla="*/ 1331751 w 3899470"/>
                <a:gd name="connsiteY3278" fmla="*/ 338895 h 787949"/>
                <a:gd name="connsiteX3279" fmla="*/ 1332067 w 3899470"/>
                <a:gd name="connsiteY3279" fmla="*/ 337394 h 787949"/>
                <a:gd name="connsiteX3280" fmla="*/ 1327879 w 3899470"/>
                <a:gd name="connsiteY3280" fmla="*/ 341265 h 787949"/>
                <a:gd name="connsiteX3281" fmla="*/ 1326615 w 3899470"/>
                <a:gd name="connsiteY3281" fmla="*/ 341660 h 787949"/>
                <a:gd name="connsiteX3282" fmla="*/ 1324955 w 3899470"/>
                <a:gd name="connsiteY3282" fmla="*/ 341660 h 787949"/>
                <a:gd name="connsiteX3283" fmla="*/ 1316501 w 3899470"/>
                <a:gd name="connsiteY3283" fmla="*/ 348377 h 787949"/>
                <a:gd name="connsiteX3284" fmla="*/ 1317765 w 3899470"/>
                <a:gd name="connsiteY3284" fmla="*/ 348377 h 787949"/>
                <a:gd name="connsiteX3285" fmla="*/ 1316106 w 3899470"/>
                <a:gd name="connsiteY3285" fmla="*/ 350905 h 787949"/>
                <a:gd name="connsiteX3286" fmla="*/ 1325904 w 3899470"/>
                <a:gd name="connsiteY3286" fmla="*/ 346006 h 787949"/>
                <a:gd name="connsiteX3287" fmla="*/ 1326062 w 3899470"/>
                <a:gd name="connsiteY3287" fmla="*/ 347191 h 787949"/>
                <a:gd name="connsiteX3288" fmla="*/ 1327958 w 3899470"/>
                <a:gd name="connsiteY3288" fmla="*/ 346322 h 787949"/>
                <a:gd name="connsiteX3289" fmla="*/ 1330328 w 3899470"/>
                <a:gd name="connsiteY3289" fmla="*/ 344584 h 787949"/>
                <a:gd name="connsiteX3290" fmla="*/ 1331514 w 3899470"/>
                <a:gd name="connsiteY3290" fmla="*/ 344505 h 787949"/>
                <a:gd name="connsiteX3291" fmla="*/ 1330566 w 3899470"/>
                <a:gd name="connsiteY3291" fmla="*/ 345611 h 787949"/>
                <a:gd name="connsiteX3292" fmla="*/ 1328116 w 3899470"/>
                <a:gd name="connsiteY3292" fmla="*/ 347666 h 787949"/>
                <a:gd name="connsiteX3293" fmla="*/ 1325983 w 3899470"/>
                <a:gd name="connsiteY3293" fmla="*/ 348377 h 787949"/>
                <a:gd name="connsiteX3294" fmla="*/ 1325271 w 3899470"/>
                <a:gd name="connsiteY3294" fmla="*/ 349325 h 787949"/>
                <a:gd name="connsiteX3295" fmla="*/ 1327326 w 3899470"/>
                <a:gd name="connsiteY3295" fmla="*/ 344663 h 787949"/>
                <a:gd name="connsiteX3296" fmla="*/ 1325588 w 3899470"/>
                <a:gd name="connsiteY3296" fmla="*/ 345927 h 787949"/>
                <a:gd name="connsiteX3297" fmla="*/ 1327326 w 3899470"/>
                <a:gd name="connsiteY3297" fmla="*/ 344663 h 787949"/>
                <a:gd name="connsiteX3298" fmla="*/ 1339731 w 3899470"/>
                <a:gd name="connsiteY3298" fmla="*/ 341897 h 787949"/>
                <a:gd name="connsiteX3299" fmla="*/ 1335385 w 3899470"/>
                <a:gd name="connsiteY3299" fmla="*/ 345216 h 787949"/>
                <a:gd name="connsiteX3300" fmla="*/ 1332146 w 3899470"/>
                <a:gd name="connsiteY3300" fmla="*/ 347666 h 787949"/>
                <a:gd name="connsiteX3301" fmla="*/ 1329617 w 3899470"/>
                <a:gd name="connsiteY3301" fmla="*/ 350036 h 787949"/>
                <a:gd name="connsiteX3302" fmla="*/ 1327484 w 3899470"/>
                <a:gd name="connsiteY3302" fmla="*/ 350826 h 787949"/>
                <a:gd name="connsiteX3303" fmla="*/ 1328748 w 3899470"/>
                <a:gd name="connsiteY3303" fmla="*/ 349483 h 787949"/>
                <a:gd name="connsiteX3304" fmla="*/ 1330407 w 3899470"/>
                <a:gd name="connsiteY3304" fmla="*/ 347903 h 787949"/>
                <a:gd name="connsiteX3305" fmla="*/ 1332225 w 3899470"/>
                <a:gd name="connsiteY3305" fmla="*/ 346638 h 787949"/>
                <a:gd name="connsiteX3306" fmla="*/ 1335306 w 3899470"/>
                <a:gd name="connsiteY3306" fmla="*/ 344189 h 787949"/>
                <a:gd name="connsiteX3307" fmla="*/ 1339652 w 3899470"/>
                <a:gd name="connsiteY3307" fmla="*/ 340554 h 787949"/>
                <a:gd name="connsiteX3308" fmla="*/ 1342022 w 3899470"/>
                <a:gd name="connsiteY3308" fmla="*/ 339843 h 787949"/>
                <a:gd name="connsiteX3309" fmla="*/ 1339810 w 3899470"/>
                <a:gd name="connsiteY3309" fmla="*/ 341897 h 787949"/>
                <a:gd name="connsiteX3310" fmla="*/ 1346685 w 3899470"/>
                <a:gd name="connsiteY3310" fmla="*/ 329729 h 787949"/>
                <a:gd name="connsiteX3311" fmla="*/ 1344551 w 3899470"/>
                <a:gd name="connsiteY3311" fmla="*/ 330914 h 787949"/>
                <a:gd name="connsiteX3312" fmla="*/ 1346605 w 3899470"/>
                <a:gd name="connsiteY3312" fmla="*/ 328070 h 787949"/>
                <a:gd name="connsiteX3313" fmla="*/ 1349845 w 3899470"/>
                <a:gd name="connsiteY3313" fmla="*/ 327280 h 787949"/>
                <a:gd name="connsiteX3314" fmla="*/ 1346685 w 3899470"/>
                <a:gd name="connsiteY3314" fmla="*/ 329729 h 787949"/>
                <a:gd name="connsiteX3315" fmla="*/ 1364858 w 3899470"/>
                <a:gd name="connsiteY3315" fmla="*/ 311793 h 787949"/>
                <a:gd name="connsiteX3316" fmla="*/ 1359643 w 3899470"/>
                <a:gd name="connsiteY3316" fmla="*/ 315822 h 787949"/>
                <a:gd name="connsiteX3317" fmla="*/ 1356720 w 3899470"/>
                <a:gd name="connsiteY3317" fmla="*/ 318588 h 787949"/>
                <a:gd name="connsiteX3318" fmla="*/ 1354270 w 3899470"/>
                <a:gd name="connsiteY3318" fmla="*/ 320010 h 787949"/>
                <a:gd name="connsiteX3319" fmla="*/ 1352611 w 3899470"/>
                <a:gd name="connsiteY3319" fmla="*/ 321670 h 787949"/>
                <a:gd name="connsiteX3320" fmla="*/ 1351268 w 3899470"/>
                <a:gd name="connsiteY3320" fmla="*/ 322302 h 787949"/>
                <a:gd name="connsiteX3321" fmla="*/ 1350556 w 3899470"/>
                <a:gd name="connsiteY3321" fmla="*/ 324277 h 787949"/>
                <a:gd name="connsiteX3322" fmla="*/ 1348976 w 3899470"/>
                <a:gd name="connsiteY3322" fmla="*/ 324672 h 787949"/>
                <a:gd name="connsiteX3323" fmla="*/ 1349213 w 3899470"/>
                <a:gd name="connsiteY3323" fmla="*/ 323487 h 787949"/>
                <a:gd name="connsiteX3324" fmla="*/ 1347949 w 3899470"/>
                <a:gd name="connsiteY3324" fmla="*/ 325146 h 787949"/>
                <a:gd name="connsiteX3325" fmla="*/ 1348897 w 3899470"/>
                <a:gd name="connsiteY3325" fmla="*/ 324751 h 787949"/>
                <a:gd name="connsiteX3326" fmla="*/ 1347949 w 3899470"/>
                <a:gd name="connsiteY3326" fmla="*/ 325146 h 787949"/>
                <a:gd name="connsiteX3327" fmla="*/ 1346052 w 3899470"/>
                <a:gd name="connsiteY3327" fmla="*/ 326569 h 787949"/>
                <a:gd name="connsiteX3328" fmla="*/ 1343445 w 3899470"/>
                <a:gd name="connsiteY3328" fmla="*/ 328623 h 787949"/>
                <a:gd name="connsiteX3329" fmla="*/ 1341153 w 3899470"/>
                <a:gd name="connsiteY3329" fmla="*/ 330282 h 787949"/>
                <a:gd name="connsiteX3330" fmla="*/ 1339652 w 3899470"/>
                <a:gd name="connsiteY3330" fmla="*/ 331388 h 787949"/>
                <a:gd name="connsiteX3331" fmla="*/ 1341074 w 3899470"/>
                <a:gd name="connsiteY3331" fmla="*/ 329097 h 787949"/>
                <a:gd name="connsiteX3332" fmla="*/ 1344709 w 3899470"/>
                <a:gd name="connsiteY3332" fmla="*/ 326015 h 787949"/>
                <a:gd name="connsiteX3333" fmla="*/ 1346922 w 3899470"/>
                <a:gd name="connsiteY3333" fmla="*/ 324277 h 787949"/>
                <a:gd name="connsiteX3334" fmla="*/ 1349292 w 3899470"/>
                <a:gd name="connsiteY3334" fmla="*/ 322302 h 787949"/>
                <a:gd name="connsiteX3335" fmla="*/ 1350951 w 3899470"/>
                <a:gd name="connsiteY3335" fmla="*/ 321116 h 787949"/>
                <a:gd name="connsiteX3336" fmla="*/ 1353085 w 3899470"/>
                <a:gd name="connsiteY3336" fmla="*/ 319378 h 787949"/>
                <a:gd name="connsiteX3337" fmla="*/ 1354665 w 3899470"/>
                <a:gd name="connsiteY3337" fmla="*/ 318746 h 787949"/>
                <a:gd name="connsiteX3338" fmla="*/ 1355060 w 3899470"/>
                <a:gd name="connsiteY3338" fmla="*/ 316929 h 787949"/>
                <a:gd name="connsiteX3339" fmla="*/ 1357904 w 3899470"/>
                <a:gd name="connsiteY3339" fmla="*/ 315111 h 787949"/>
                <a:gd name="connsiteX3340" fmla="*/ 1359327 w 3899470"/>
                <a:gd name="connsiteY3340" fmla="*/ 313689 h 787949"/>
                <a:gd name="connsiteX3341" fmla="*/ 1360986 w 3899470"/>
                <a:gd name="connsiteY3341" fmla="*/ 313373 h 787949"/>
                <a:gd name="connsiteX3342" fmla="*/ 1362093 w 3899470"/>
                <a:gd name="connsiteY3342" fmla="*/ 312188 h 787949"/>
                <a:gd name="connsiteX3343" fmla="*/ 1364937 w 3899470"/>
                <a:gd name="connsiteY3343" fmla="*/ 311714 h 787949"/>
                <a:gd name="connsiteX3344" fmla="*/ 1367702 w 3899470"/>
                <a:gd name="connsiteY3344" fmla="*/ 308790 h 787949"/>
                <a:gd name="connsiteX3345" fmla="*/ 1366043 w 3899470"/>
                <a:gd name="connsiteY3345" fmla="*/ 309501 h 787949"/>
                <a:gd name="connsiteX3346" fmla="*/ 1365727 w 3899470"/>
                <a:gd name="connsiteY3346" fmla="*/ 308553 h 787949"/>
                <a:gd name="connsiteX3347" fmla="*/ 1367781 w 3899470"/>
                <a:gd name="connsiteY3347" fmla="*/ 307289 h 787949"/>
                <a:gd name="connsiteX3348" fmla="*/ 1367702 w 3899470"/>
                <a:gd name="connsiteY3348" fmla="*/ 308869 h 787949"/>
                <a:gd name="connsiteX3349" fmla="*/ 1364384 w 3899470"/>
                <a:gd name="connsiteY3349" fmla="*/ 124369 h 787949"/>
                <a:gd name="connsiteX3350" fmla="*/ 1364384 w 3899470"/>
                <a:gd name="connsiteY3350" fmla="*/ 124132 h 787949"/>
                <a:gd name="connsiteX3351" fmla="*/ 1371969 w 3899470"/>
                <a:gd name="connsiteY3351" fmla="*/ 122394 h 787949"/>
                <a:gd name="connsiteX3352" fmla="*/ 1364384 w 3899470"/>
                <a:gd name="connsiteY3352" fmla="*/ 124527 h 787949"/>
                <a:gd name="connsiteX3353" fmla="*/ 1364384 w 3899470"/>
                <a:gd name="connsiteY3353" fmla="*/ 124527 h 787949"/>
                <a:gd name="connsiteX3354" fmla="*/ 1364384 w 3899470"/>
                <a:gd name="connsiteY3354" fmla="*/ 124369 h 787949"/>
                <a:gd name="connsiteX3355" fmla="*/ 1343682 w 3899470"/>
                <a:gd name="connsiteY3355" fmla="*/ 122947 h 787949"/>
                <a:gd name="connsiteX3356" fmla="*/ 1343682 w 3899470"/>
                <a:gd name="connsiteY3356" fmla="*/ 123342 h 787949"/>
                <a:gd name="connsiteX3357" fmla="*/ 1343840 w 3899470"/>
                <a:gd name="connsiteY3357" fmla="*/ 123342 h 787949"/>
                <a:gd name="connsiteX3358" fmla="*/ 1343366 w 3899470"/>
                <a:gd name="connsiteY3358" fmla="*/ 123737 h 787949"/>
                <a:gd name="connsiteX3359" fmla="*/ 1343208 w 3899470"/>
                <a:gd name="connsiteY3359" fmla="*/ 123737 h 787949"/>
                <a:gd name="connsiteX3360" fmla="*/ 1342734 w 3899470"/>
                <a:gd name="connsiteY3360" fmla="*/ 123737 h 787949"/>
                <a:gd name="connsiteX3361" fmla="*/ 1342497 w 3899470"/>
                <a:gd name="connsiteY3361" fmla="*/ 123342 h 787949"/>
                <a:gd name="connsiteX3362" fmla="*/ 1343761 w 3899470"/>
                <a:gd name="connsiteY3362" fmla="*/ 122947 h 787949"/>
                <a:gd name="connsiteX3363" fmla="*/ 1341707 w 3899470"/>
                <a:gd name="connsiteY3363" fmla="*/ 123737 h 787949"/>
                <a:gd name="connsiteX3364" fmla="*/ 1342102 w 3899470"/>
                <a:gd name="connsiteY3364" fmla="*/ 124369 h 787949"/>
                <a:gd name="connsiteX3365" fmla="*/ 1342181 w 3899470"/>
                <a:gd name="connsiteY3365" fmla="*/ 124369 h 787949"/>
                <a:gd name="connsiteX3366" fmla="*/ 1342339 w 3899470"/>
                <a:gd name="connsiteY3366" fmla="*/ 124448 h 787949"/>
                <a:gd name="connsiteX3367" fmla="*/ 1343287 w 3899470"/>
                <a:gd name="connsiteY3367" fmla="*/ 124606 h 787949"/>
                <a:gd name="connsiteX3368" fmla="*/ 1343445 w 3899470"/>
                <a:gd name="connsiteY3368" fmla="*/ 124606 h 787949"/>
                <a:gd name="connsiteX3369" fmla="*/ 1343840 w 3899470"/>
                <a:gd name="connsiteY3369" fmla="*/ 124369 h 787949"/>
                <a:gd name="connsiteX3370" fmla="*/ 1344156 w 3899470"/>
                <a:gd name="connsiteY3370" fmla="*/ 124132 h 787949"/>
                <a:gd name="connsiteX3371" fmla="*/ 1344156 w 3899470"/>
                <a:gd name="connsiteY3371" fmla="*/ 124132 h 787949"/>
                <a:gd name="connsiteX3372" fmla="*/ 1363199 w 3899470"/>
                <a:gd name="connsiteY3372" fmla="*/ 122473 h 787949"/>
                <a:gd name="connsiteX3373" fmla="*/ 1363199 w 3899470"/>
                <a:gd name="connsiteY3373" fmla="*/ 123737 h 787949"/>
                <a:gd name="connsiteX3374" fmla="*/ 1363277 w 3899470"/>
                <a:gd name="connsiteY3374" fmla="*/ 123737 h 787949"/>
                <a:gd name="connsiteX3375" fmla="*/ 1363199 w 3899470"/>
                <a:gd name="connsiteY3375" fmla="*/ 124211 h 787949"/>
                <a:gd name="connsiteX3376" fmla="*/ 1363199 w 3899470"/>
                <a:gd name="connsiteY3376" fmla="*/ 124211 h 787949"/>
                <a:gd name="connsiteX3377" fmla="*/ 1343761 w 3899470"/>
                <a:gd name="connsiteY3377" fmla="*/ 126740 h 787949"/>
                <a:gd name="connsiteX3378" fmla="*/ 1341627 w 3899470"/>
                <a:gd name="connsiteY3378" fmla="*/ 127530 h 787949"/>
                <a:gd name="connsiteX3379" fmla="*/ 1330645 w 3899470"/>
                <a:gd name="connsiteY3379" fmla="*/ 126740 h 787949"/>
                <a:gd name="connsiteX3380" fmla="*/ 1341786 w 3899470"/>
                <a:gd name="connsiteY3380" fmla="*/ 123737 h 787949"/>
                <a:gd name="connsiteX3381" fmla="*/ 1294613 w 3899470"/>
                <a:gd name="connsiteY3381" fmla="*/ 130533 h 787949"/>
                <a:gd name="connsiteX3382" fmla="*/ 1295878 w 3899470"/>
                <a:gd name="connsiteY3382" fmla="*/ 129900 h 787949"/>
                <a:gd name="connsiteX3383" fmla="*/ 1299513 w 3899470"/>
                <a:gd name="connsiteY3383" fmla="*/ 129110 h 787949"/>
                <a:gd name="connsiteX3384" fmla="*/ 1300540 w 3899470"/>
                <a:gd name="connsiteY3384" fmla="*/ 129189 h 787949"/>
                <a:gd name="connsiteX3385" fmla="*/ 1302357 w 3899470"/>
                <a:gd name="connsiteY3385" fmla="*/ 129110 h 787949"/>
                <a:gd name="connsiteX3386" fmla="*/ 1305043 w 3899470"/>
                <a:gd name="connsiteY3386" fmla="*/ 129110 h 787949"/>
                <a:gd name="connsiteX3387" fmla="*/ 1306071 w 3899470"/>
                <a:gd name="connsiteY3387" fmla="*/ 130453 h 787949"/>
                <a:gd name="connsiteX3388" fmla="*/ 1307256 w 3899470"/>
                <a:gd name="connsiteY3388" fmla="*/ 130216 h 787949"/>
                <a:gd name="connsiteX3389" fmla="*/ 1309547 w 3899470"/>
                <a:gd name="connsiteY3389" fmla="*/ 129584 h 787949"/>
                <a:gd name="connsiteX3390" fmla="*/ 1311444 w 3899470"/>
                <a:gd name="connsiteY3390" fmla="*/ 128004 h 787949"/>
                <a:gd name="connsiteX3391" fmla="*/ 1312471 w 3899470"/>
                <a:gd name="connsiteY3391" fmla="*/ 128557 h 787949"/>
                <a:gd name="connsiteX3392" fmla="*/ 1314289 w 3899470"/>
                <a:gd name="connsiteY3392" fmla="*/ 128399 h 787949"/>
                <a:gd name="connsiteX3393" fmla="*/ 1315474 w 3899470"/>
                <a:gd name="connsiteY3393" fmla="*/ 128004 h 787949"/>
                <a:gd name="connsiteX3394" fmla="*/ 1316343 w 3899470"/>
                <a:gd name="connsiteY3394" fmla="*/ 128557 h 787949"/>
                <a:gd name="connsiteX3395" fmla="*/ 1317686 w 3899470"/>
                <a:gd name="connsiteY3395" fmla="*/ 128557 h 787949"/>
                <a:gd name="connsiteX3396" fmla="*/ 1319187 w 3899470"/>
                <a:gd name="connsiteY3396" fmla="*/ 127767 h 787949"/>
                <a:gd name="connsiteX3397" fmla="*/ 1320768 w 3899470"/>
                <a:gd name="connsiteY3397" fmla="*/ 128715 h 787949"/>
                <a:gd name="connsiteX3398" fmla="*/ 1320451 w 3899470"/>
                <a:gd name="connsiteY3398" fmla="*/ 128873 h 787949"/>
                <a:gd name="connsiteX3399" fmla="*/ 1319582 w 3899470"/>
                <a:gd name="connsiteY3399" fmla="*/ 129505 h 787949"/>
                <a:gd name="connsiteX3400" fmla="*/ 1317291 w 3899470"/>
                <a:gd name="connsiteY3400" fmla="*/ 130296 h 787949"/>
                <a:gd name="connsiteX3401" fmla="*/ 1312471 w 3899470"/>
                <a:gd name="connsiteY3401" fmla="*/ 131402 h 787949"/>
                <a:gd name="connsiteX3402" fmla="*/ 1310970 w 3899470"/>
                <a:gd name="connsiteY3402" fmla="*/ 131402 h 787949"/>
                <a:gd name="connsiteX3403" fmla="*/ 1310812 w 3899470"/>
                <a:gd name="connsiteY3403" fmla="*/ 130928 h 787949"/>
                <a:gd name="connsiteX3404" fmla="*/ 1312945 w 3899470"/>
                <a:gd name="connsiteY3404" fmla="*/ 130058 h 787949"/>
                <a:gd name="connsiteX3405" fmla="*/ 1310416 w 3899470"/>
                <a:gd name="connsiteY3405" fmla="*/ 130928 h 787949"/>
                <a:gd name="connsiteX3406" fmla="*/ 1309152 w 3899470"/>
                <a:gd name="connsiteY3406" fmla="*/ 131323 h 787949"/>
                <a:gd name="connsiteX3407" fmla="*/ 1307651 w 3899470"/>
                <a:gd name="connsiteY3407" fmla="*/ 131955 h 787949"/>
                <a:gd name="connsiteX3408" fmla="*/ 1305834 w 3899470"/>
                <a:gd name="connsiteY3408" fmla="*/ 132113 h 787949"/>
                <a:gd name="connsiteX3409" fmla="*/ 1303464 w 3899470"/>
                <a:gd name="connsiteY3409" fmla="*/ 132982 h 787949"/>
                <a:gd name="connsiteX3410" fmla="*/ 1303305 w 3899470"/>
                <a:gd name="connsiteY3410" fmla="*/ 132113 h 787949"/>
                <a:gd name="connsiteX3411" fmla="*/ 1303305 w 3899470"/>
                <a:gd name="connsiteY3411" fmla="*/ 131955 h 787949"/>
                <a:gd name="connsiteX3412" fmla="*/ 1303700 w 3899470"/>
                <a:gd name="connsiteY3412" fmla="*/ 131797 h 787949"/>
                <a:gd name="connsiteX3413" fmla="*/ 1304016 w 3899470"/>
                <a:gd name="connsiteY3413" fmla="*/ 131086 h 787949"/>
                <a:gd name="connsiteX3414" fmla="*/ 1303226 w 3899470"/>
                <a:gd name="connsiteY3414" fmla="*/ 130770 h 787949"/>
                <a:gd name="connsiteX3415" fmla="*/ 1302910 w 3899470"/>
                <a:gd name="connsiteY3415" fmla="*/ 130849 h 787949"/>
                <a:gd name="connsiteX3416" fmla="*/ 1302910 w 3899470"/>
                <a:gd name="connsiteY3416" fmla="*/ 130849 h 787949"/>
                <a:gd name="connsiteX3417" fmla="*/ 1299513 w 3899470"/>
                <a:gd name="connsiteY3417" fmla="*/ 129900 h 787949"/>
                <a:gd name="connsiteX3418" fmla="*/ 1299829 w 3899470"/>
                <a:gd name="connsiteY3418" fmla="*/ 130770 h 787949"/>
                <a:gd name="connsiteX3419" fmla="*/ 1299117 w 3899470"/>
                <a:gd name="connsiteY3419" fmla="*/ 130770 h 787949"/>
                <a:gd name="connsiteX3420" fmla="*/ 1297695 w 3899470"/>
                <a:gd name="connsiteY3420" fmla="*/ 131007 h 787949"/>
                <a:gd name="connsiteX3421" fmla="*/ 1294535 w 3899470"/>
                <a:gd name="connsiteY3421" fmla="*/ 132034 h 787949"/>
                <a:gd name="connsiteX3422" fmla="*/ 1294851 w 3899470"/>
                <a:gd name="connsiteY3422" fmla="*/ 131086 h 787949"/>
                <a:gd name="connsiteX3423" fmla="*/ 1294851 w 3899470"/>
                <a:gd name="connsiteY3423" fmla="*/ 130375 h 787949"/>
                <a:gd name="connsiteX3424" fmla="*/ 1233140 w 3899470"/>
                <a:gd name="connsiteY3424" fmla="*/ 145229 h 787949"/>
                <a:gd name="connsiteX3425" fmla="*/ 1234957 w 3899470"/>
                <a:gd name="connsiteY3425" fmla="*/ 144360 h 787949"/>
                <a:gd name="connsiteX3426" fmla="*/ 1237091 w 3899470"/>
                <a:gd name="connsiteY3426" fmla="*/ 143728 h 787949"/>
                <a:gd name="connsiteX3427" fmla="*/ 1238908 w 3899470"/>
                <a:gd name="connsiteY3427" fmla="*/ 142859 h 787949"/>
                <a:gd name="connsiteX3428" fmla="*/ 1241121 w 3899470"/>
                <a:gd name="connsiteY3428" fmla="*/ 141911 h 787949"/>
                <a:gd name="connsiteX3429" fmla="*/ 1241990 w 3899470"/>
                <a:gd name="connsiteY3429" fmla="*/ 142464 h 787949"/>
                <a:gd name="connsiteX3430" fmla="*/ 1241121 w 3899470"/>
                <a:gd name="connsiteY3430" fmla="*/ 143175 h 787949"/>
                <a:gd name="connsiteX3431" fmla="*/ 1238434 w 3899470"/>
                <a:gd name="connsiteY3431" fmla="*/ 144123 h 787949"/>
                <a:gd name="connsiteX3432" fmla="*/ 1236617 w 3899470"/>
                <a:gd name="connsiteY3432" fmla="*/ 145308 h 787949"/>
                <a:gd name="connsiteX3433" fmla="*/ 1233614 w 3899470"/>
                <a:gd name="connsiteY3433" fmla="*/ 146256 h 787949"/>
                <a:gd name="connsiteX3434" fmla="*/ 1230375 w 3899470"/>
                <a:gd name="connsiteY3434" fmla="*/ 146968 h 787949"/>
                <a:gd name="connsiteX3435" fmla="*/ 1233219 w 3899470"/>
                <a:gd name="connsiteY3435" fmla="*/ 145229 h 787949"/>
                <a:gd name="connsiteX3436" fmla="*/ 1226740 w 3899470"/>
                <a:gd name="connsiteY3436" fmla="*/ 150523 h 787949"/>
                <a:gd name="connsiteX3437" fmla="*/ 1229426 w 3899470"/>
                <a:gd name="connsiteY3437" fmla="*/ 149575 h 787949"/>
                <a:gd name="connsiteX3438" fmla="*/ 1231955 w 3899470"/>
                <a:gd name="connsiteY3438" fmla="*/ 148390 h 787949"/>
                <a:gd name="connsiteX3439" fmla="*/ 1233535 w 3899470"/>
                <a:gd name="connsiteY3439" fmla="*/ 147679 h 787949"/>
                <a:gd name="connsiteX3440" fmla="*/ 1233851 w 3899470"/>
                <a:gd name="connsiteY3440" fmla="*/ 148390 h 787949"/>
                <a:gd name="connsiteX3441" fmla="*/ 1235195 w 3899470"/>
                <a:gd name="connsiteY3441" fmla="*/ 147995 h 787949"/>
                <a:gd name="connsiteX3442" fmla="*/ 1236854 w 3899470"/>
                <a:gd name="connsiteY3442" fmla="*/ 147363 h 787949"/>
                <a:gd name="connsiteX3443" fmla="*/ 1238908 w 3899470"/>
                <a:gd name="connsiteY3443" fmla="*/ 147047 h 787949"/>
                <a:gd name="connsiteX3444" fmla="*/ 1240726 w 3899470"/>
                <a:gd name="connsiteY3444" fmla="*/ 145861 h 787949"/>
                <a:gd name="connsiteX3445" fmla="*/ 1242701 w 3899470"/>
                <a:gd name="connsiteY3445" fmla="*/ 145703 h 787949"/>
                <a:gd name="connsiteX3446" fmla="*/ 1242543 w 3899470"/>
                <a:gd name="connsiteY3446" fmla="*/ 146336 h 787949"/>
                <a:gd name="connsiteX3447" fmla="*/ 1241437 w 3899470"/>
                <a:gd name="connsiteY3447" fmla="*/ 146889 h 787949"/>
                <a:gd name="connsiteX3448" fmla="*/ 1240252 w 3899470"/>
                <a:gd name="connsiteY3448" fmla="*/ 147679 h 787949"/>
                <a:gd name="connsiteX3449" fmla="*/ 1239066 w 3899470"/>
                <a:gd name="connsiteY3449" fmla="*/ 148311 h 787949"/>
                <a:gd name="connsiteX3450" fmla="*/ 1236617 w 3899470"/>
                <a:gd name="connsiteY3450" fmla="*/ 148706 h 787949"/>
                <a:gd name="connsiteX3451" fmla="*/ 1235036 w 3899470"/>
                <a:gd name="connsiteY3451" fmla="*/ 149496 h 787949"/>
                <a:gd name="connsiteX3452" fmla="*/ 1232982 w 3899470"/>
                <a:gd name="connsiteY3452" fmla="*/ 150602 h 787949"/>
                <a:gd name="connsiteX3453" fmla="*/ 1231639 w 3899470"/>
                <a:gd name="connsiteY3453" fmla="*/ 150207 h 787949"/>
                <a:gd name="connsiteX3454" fmla="*/ 1231639 w 3899470"/>
                <a:gd name="connsiteY3454" fmla="*/ 150997 h 787949"/>
                <a:gd name="connsiteX3455" fmla="*/ 1230927 w 3899470"/>
                <a:gd name="connsiteY3455" fmla="*/ 151392 h 787949"/>
                <a:gd name="connsiteX3456" fmla="*/ 1229268 w 3899470"/>
                <a:gd name="connsiteY3456" fmla="*/ 151708 h 787949"/>
                <a:gd name="connsiteX3457" fmla="*/ 1228083 w 3899470"/>
                <a:gd name="connsiteY3457" fmla="*/ 151551 h 787949"/>
                <a:gd name="connsiteX3458" fmla="*/ 1225871 w 3899470"/>
                <a:gd name="connsiteY3458" fmla="*/ 152578 h 787949"/>
                <a:gd name="connsiteX3459" fmla="*/ 1223263 w 3899470"/>
                <a:gd name="connsiteY3459" fmla="*/ 153447 h 787949"/>
                <a:gd name="connsiteX3460" fmla="*/ 1222394 w 3899470"/>
                <a:gd name="connsiteY3460" fmla="*/ 152657 h 787949"/>
                <a:gd name="connsiteX3461" fmla="*/ 1223026 w 3899470"/>
                <a:gd name="connsiteY3461" fmla="*/ 152341 h 787949"/>
                <a:gd name="connsiteX3462" fmla="*/ 1224765 w 3899470"/>
                <a:gd name="connsiteY3462" fmla="*/ 151708 h 787949"/>
                <a:gd name="connsiteX3463" fmla="*/ 1226819 w 3899470"/>
                <a:gd name="connsiteY3463" fmla="*/ 150602 h 787949"/>
                <a:gd name="connsiteX3464" fmla="*/ 1214888 w 3899470"/>
                <a:gd name="connsiteY3464" fmla="*/ 152894 h 787949"/>
                <a:gd name="connsiteX3465" fmla="*/ 1216468 w 3899470"/>
                <a:gd name="connsiteY3465" fmla="*/ 151946 h 787949"/>
                <a:gd name="connsiteX3466" fmla="*/ 1218918 w 3899470"/>
                <a:gd name="connsiteY3466" fmla="*/ 150839 h 787949"/>
                <a:gd name="connsiteX3467" fmla="*/ 1221525 w 3899470"/>
                <a:gd name="connsiteY3467" fmla="*/ 149812 h 787949"/>
                <a:gd name="connsiteX3468" fmla="*/ 1224290 w 3899470"/>
                <a:gd name="connsiteY3468" fmla="*/ 149022 h 787949"/>
                <a:gd name="connsiteX3469" fmla="*/ 1223105 w 3899470"/>
                <a:gd name="connsiteY3469" fmla="*/ 150365 h 787949"/>
                <a:gd name="connsiteX3470" fmla="*/ 1219787 w 3899470"/>
                <a:gd name="connsiteY3470" fmla="*/ 151234 h 787949"/>
                <a:gd name="connsiteX3471" fmla="*/ 1218443 w 3899470"/>
                <a:gd name="connsiteY3471" fmla="*/ 152183 h 787949"/>
                <a:gd name="connsiteX3472" fmla="*/ 1216468 w 3899470"/>
                <a:gd name="connsiteY3472" fmla="*/ 153052 h 787949"/>
                <a:gd name="connsiteX3473" fmla="*/ 1215204 w 3899470"/>
                <a:gd name="connsiteY3473" fmla="*/ 153605 h 787949"/>
                <a:gd name="connsiteX3474" fmla="*/ 1214888 w 3899470"/>
                <a:gd name="connsiteY3474" fmla="*/ 152973 h 787949"/>
                <a:gd name="connsiteX3475" fmla="*/ 1208488 w 3899470"/>
                <a:gd name="connsiteY3475" fmla="*/ 154553 h 787949"/>
                <a:gd name="connsiteX3476" fmla="*/ 1208962 w 3899470"/>
                <a:gd name="connsiteY3476" fmla="*/ 154395 h 787949"/>
                <a:gd name="connsiteX3477" fmla="*/ 1208962 w 3899470"/>
                <a:gd name="connsiteY3477" fmla="*/ 154553 h 787949"/>
                <a:gd name="connsiteX3478" fmla="*/ 1206986 w 3899470"/>
                <a:gd name="connsiteY3478" fmla="*/ 155817 h 787949"/>
                <a:gd name="connsiteX3479" fmla="*/ 1206828 w 3899470"/>
                <a:gd name="connsiteY3479" fmla="*/ 155501 h 787949"/>
                <a:gd name="connsiteX3480" fmla="*/ 1208567 w 3899470"/>
                <a:gd name="connsiteY3480" fmla="*/ 154632 h 787949"/>
                <a:gd name="connsiteX3481" fmla="*/ 1204695 w 3899470"/>
                <a:gd name="connsiteY3481" fmla="*/ 156370 h 787949"/>
                <a:gd name="connsiteX3482" fmla="*/ 1205564 w 3899470"/>
                <a:gd name="connsiteY3482" fmla="*/ 155975 h 787949"/>
                <a:gd name="connsiteX3483" fmla="*/ 1206196 w 3899470"/>
                <a:gd name="connsiteY3483" fmla="*/ 155738 h 787949"/>
                <a:gd name="connsiteX3484" fmla="*/ 1206512 w 3899470"/>
                <a:gd name="connsiteY3484" fmla="*/ 156291 h 787949"/>
                <a:gd name="connsiteX3485" fmla="*/ 1206275 w 3899470"/>
                <a:gd name="connsiteY3485" fmla="*/ 156291 h 787949"/>
                <a:gd name="connsiteX3486" fmla="*/ 1204616 w 3899470"/>
                <a:gd name="connsiteY3486" fmla="*/ 156607 h 787949"/>
                <a:gd name="connsiteX3487" fmla="*/ 1204616 w 3899470"/>
                <a:gd name="connsiteY3487" fmla="*/ 156291 h 787949"/>
                <a:gd name="connsiteX3488" fmla="*/ 1206828 w 3899470"/>
                <a:gd name="connsiteY3488" fmla="*/ 165141 h 787949"/>
                <a:gd name="connsiteX3489" fmla="*/ 1209752 w 3899470"/>
                <a:gd name="connsiteY3489" fmla="*/ 165141 h 787949"/>
                <a:gd name="connsiteX3490" fmla="*/ 1214414 w 3899470"/>
                <a:gd name="connsiteY3490" fmla="*/ 161743 h 787949"/>
                <a:gd name="connsiteX3491" fmla="*/ 1215678 w 3899470"/>
                <a:gd name="connsiteY3491" fmla="*/ 162613 h 787949"/>
                <a:gd name="connsiteX3492" fmla="*/ 1246099 w 3899470"/>
                <a:gd name="connsiteY3492" fmla="*/ 148232 h 787949"/>
                <a:gd name="connsiteX3493" fmla="*/ 1263008 w 3899470"/>
                <a:gd name="connsiteY3493" fmla="*/ 142780 h 787949"/>
                <a:gd name="connsiteX3494" fmla="*/ 1268539 w 3899470"/>
                <a:gd name="connsiteY3494" fmla="*/ 140251 h 787949"/>
                <a:gd name="connsiteX3495" fmla="*/ 1273201 w 3899470"/>
                <a:gd name="connsiteY3495" fmla="*/ 140646 h 787949"/>
                <a:gd name="connsiteX3496" fmla="*/ 1275492 w 3899470"/>
                <a:gd name="connsiteY3496" fmla="*/ 140014 h 787949"/>
                <a:gd name="connsiteX3497" fmla="*/ 1275887 w 3899470"/>
                <a:gd name="connsiteY3497" fmla="*/ 139698 h 787949"/>
                <a:gd name="connsiteX3498" fmla="*/ 1277072 w 3899470"/>
                <a:gd name="connsiteY3498" fmla="*/ 139303 h 787949"/>
                <a:gd name="connsiteX3499" fmla="*/ 1278258 w 3899470"/>
                <a:gd name="connsiteY3499" fmla="*/ 139066 h 787949"/>
                <a:gd name="connsiteX3500" fmla="*/ 1279917 w 3899470"/>
                <a:gd name="connsiteY3500" fmla="*/ 138039 h 787949"/>
                <a:gd name="connsiteX3501" fmla="*/ 1280707 w 3899470"/>
                <a:gd name="connsiteY3501" fmla="*/ 137960 h 787949"/>
                <a:gd name="connsiteX3502" fmla="*/ 1283393 w 3899470"/>
                <a:gd name="connsiteY3502" fmla="*/ 137328 h 787949"/>
                <a:gd name="connsiteX3503" fmla="*/ 1284737 w 3899470"/>
                <a:gd name="connsiteY3503" fmla="*/ 136775 h 787949"/>
                <a:gd name="connsiteX3504" fmla="*/ 1285922 w 3899470"/>
                <a:gd name="connsiteY3504" fmla="*/ 136143 h 787949"/>
                <a:gd name="connsiteX3505" fmla="*/ 1287265 w 3899470"/>
                <a:gd name="connsiteY3505" fmla="*/ 135589 h 787949"/>
                <a:gd name="connsiteX3506" fmla="*/ 1287976 w 3899470"/>
                <a:gd name="connsiteY3506" fmla="*/ 134641 h 787949"/>
                <a:gd name="connsiteX3507" fmla="*/ 1287187 w 3899470"/>
                <a:gd name="connsiteY3507" fmla="*/ 134641 h 787949"/>
                <a:gd name="connsiteX3508" fmla="*/ 1285843 w 3899470"/>
                <a:gd name="connsiteY3508" fmla="*/ 134957 h 787949"/>
                <a:gd name="connsiteX3509" fmla="*/ 1283631 w 3899470"/>
                <a:gd name="connsiteY3509" fmla="*/ 135115 h 787949"/>
                <a:gd name="connsiteX3510" fmla="*/ 1281260 w 3899470"/>
                <a:gd name="connsiteY3510" fmla="*/ 135905 h 787949"/>
                <a:gd name="connsiteX3511" fmla="*/ 1281655 w 3899470"/>
                <a:gd name="connsiteY3511" fmla="*/ 135273 h 787949"/>
                <a:gd name="connsiteX3512" fmla="*/ 1280391 w 3899470"/>
                <a:gd name="connsiteY3512" fmla="*/ 136143 h 787949"/>
                <a:gd name="connsiteX3513" fmla="*/ 1278021 w 3899470"/>
                <a:gd name="connsiteY3513" fmla="*/ 137328 h 787949"/>
                <a:gd name="connsiteX3514" fmla="*/ 1276361 w 3899470"/>
                <a:gd name="connsiteY3514" fmla="*/ 138513 h 787949"/>
                <a:gd name="connsiteX3515" fmla="*/ 1274939 w 3899470"/>
                <a:gd name="connsiteY3515" fmla="*/ 138513 h 787949"/>
                <a:gd name="connsiteX3516" fmla="*/ 1276598 w 3899470"/>
                <a:gd name="connsiteY3516" fmla="*/ 137407 h 787949"/>
                <a:gd name="connsiteX3517" fmla="*/ 1276993 w 3899470"/>
                <a:gd name="connsiteY3517" fmla="*/ 137170 h 787949"/>
                <a:gd name="connsiteX3518" fmla="*/ 1276914 w 3899470"/>
                <a:gd name="connsiteY3518" fmla="*/ 137170 h 787949"/>
                <a:gd name="connsiteX3519" fmla="*/ 1277784 w 3899470"/>
                <a:gd name="connsiteY3519" fmla="*/ 135826 h 787949"/>
                <a:gd name="connsiteX3520" fmla="*/ 1279364 w 3899470"/>
                <a:gd name="connsiteY3520" fmla="*/ 135036 h 787949"/>
                <a:gd name="connsiteX3521" fmla="*/ 1281023 w 3899470"/>
                <a:gd name="connsiteY3521" fmla="*/ 134483 h 787949"/>
                <a:gd name="connsiteX3522" fmla="*/ 1282683 w 3899470"/>
                <a:gd name="connsiteY3522" fmla="*/ 133614 h 787949"/>
                <a:gd name="connsiteX3523" fmla="*/ 1284737 w 3899470"/>
                <a:gd name="connsiteY3523" fmla="*/ 133377 h 787949"/>
                <a:gd name="connsiteX3524" fmla="*/ 1288056 w 3899470"/>
                <a:gd name="connsiteY3524" fmla="*/ 132824 h 787949"/>
                <a:gd name="connsiteX3525" fmla="*/ 1290268 w 3899470"/>
                <a:gd name="connsiteY3525" fmla="*/ 132192 h 787949"/>
                <a:gd name="connsiteX3526" fmla="*/ 1290663 w 3899470"/>
                <a:gd name="connsiteY3526" fmla="*/ 132982 h 787949"/>
                <a:gd name="connsiteX3527" fmla="*/ 1291058 w 3899470"/>
                <a:gd name="connsiteY3527" fmla="*/ 133377 h 787949"/>
                <a:gd name="connsiteX3528" fmla="*/ 1292480 w 3899470"/>
                <a:gd name="connsiteY3528" fmla="*/ 132982 h 787949"/>
                <a:gd name="connsiteX3529" fmla="*/ 1292717 w 3899470"/>
                <a:gd name="connsiteY3529" fmla="*/ 133535 h 787949"/>
                <a:gd name="connsiteX3530" fmla="*/ 1292164 w 3899470"/>
                <a:gd name="connsiteY3530" fmla="*/ 134483 h 787949"/>
                <a:gd name="connsiteX3531" fmla="*/ 1293349 w 3899470"/>
                <a:gd name="connsiteY3531" fmla="*/ 134167 h 787949"/>
                <a:gd name="connsiteX3532" fmla="*/ 1294930 w 3899470"/>
                <a:gd name="connsiteY3532" fmla="*/ 133614 h 787949"/>
                <a:gd name="connsiteX3533" fmla="*/ 1296273 w 3899470"/>
                <a:gd name="connsiteY3533" fmla="*/ 133614 h 787949"/>
                <a:gd name="connsiteX3534" fmla="*/ 1297458 w 3899470"/>
                <a:gd name="connsiteY3534" fmla="*/ 133298 h 787949"/>
                <a:gd name="connsiteX3535" fmla="*/ 1298801 w 3899470"/>
                <a:gd name="connsiteY3535" fmla="*/ 132666 h 787949"/>
                <a:gd name="connsiteX3536" fmla="*/ 1300619 w 3899470"/>
                <a:gd name="connsiteY3536" fmla="*/ 132271 h 787949"/>
                <a:gd name="connsiteX3537" fmla="*/ 1300935 w 3899470"/>
                <a:gd name="connsiteY3537" fmla="*/ 132192 h 787949"/>
                <a:gd name="connsiteX3538" fmla="*/ 1301409 w 3899470"/>
                <a:gd name="connsiteY3538" fmla="*/ 132666 h 787949"/>
                <a:gd name="connsiteX3539" fmla="*/ 1301646 w 3899470"/>
                <a:gd name="connsiteY3539" fmla="*/ 132666 h 787949"/>
                <a:gd name="connsiteX3540" fmla="*/ 1301646 w 3899470"/>
                <a:gd name="connsiteY3540" fmla="*/ 132824 h 787949"/>
                <a:gd name="connsiteX3541" fmla="*/ 1302357 w 3899470"/>
                <a:gd name="connsiteY3541" fmla="*/ 133693 h 787949"/>
                <a:gd name="connsiteX3542" fmla="*/ 1303542 w 3899470"/>
                <a:gd name="connsiteY3542" fmla="*/ 133377 h 787949"/>
                <a:gd name="connsiteX3543" fmla="*/ 1302357 w 3899470"/>
                <a:gd name="connsiteY3543" fmla="*/ 133693 h 787949"/>
                <a:gd name="connsiteX3544" fmla="*/ 1298248 w 3899470"/>
                <a:gd name="connsiteY3544" fmla="*/ 134641 h 787949"/>
                <a:gd name="connsiteX3545" fmla="*/ 1296668 w 3899470"/>
                <a:gd name="connsiteY3545" fmla="*/ 134957 h 787949"/>
                <a:gd name="connsiteX3546" fmla="*/ 1295246 w 3899470"/>
                <a:gd name="connsiteY3546" fmla="*/ 135511 h 787949"/>
                <a:gd name="connsiteX3547" fmla="*/ 1293903 w 3899470"/>
                <a:gd name="connsiteY3547" fmla="*/ 135826 h 787949"/>
                <a:gd name="connsiteX3548" fmla="*/ 1293270 w 3899470"/>
                <a:gd name="connsiteY3548" fmla="*/ 136063 h 787949"/>
                <a:gd name="connsiteX3549" fmla="*/ 1294456 w 3899470"/>
                <a:gd name="connsiteY3549" fmla="*/ 135431 h 787949"/>
                <a:gd name="connsiteX3550" fmla="*/ 1285606 w 3899470"/>
                <a:gd name="connsiteY3550" fmla="*/ 138039 h 787949"/>
                <a:gd name="connsiteX3551" fmla="*/ 1284026 w 3899470"/>
                <a:gd name="connsiteY3551" fmla="*/ 139066 h 787949"/>
                <a:gd name="connsiteX3552" fmla="*/ 1280549 w 3899470"/>
                <a:gd name="connsiteY3552" fmla="*/ 140014 h 787949"/>
                <a:gd name="connsiteX3553" fmla="*/ 1276203 w 3899470"/>
                <a:gd name="connsiteY3553" fmla="*/ 141595 h 787949"/>
                <a:gd name="connsiteX3554" fmla="*/ 1264983 w 3899470"/>
                <a:gd name="connsiteY3554" fmla="*/ 146889 h 787949"/>
                <a:gd name="connsiteX3555" fmla="*/ 1237960 w 3899470"/>
                <a:gd name="connsiteY3555" fmla="*/ 156529 h 787949"/>
                <a:gd name="connsiteX3556" fmla="*/ 1233456 w 3899470"/>
                <a:gd name="connsiteY3556" fmla="*/ 160558 h 787949"/>
                <a:gd name="connsiteX3557" fmla="*/ 1232666 w 3899470"/>
                <a:gd name="connsiteY3557" fmla="*/ 160874 h 787949"/>
                <a:gd name="connsiteX3558" fmla="*/ 1231560 w 3899470"/>
                <a:gd name="connsiteY3558" fmla="*/ 161269 h 787949"/>
                <a:gd name="connsiteX3559" fmla="*/ 1230691 w 3899470"/>
                <a:gd name="connsiteY3559" fmla="*/ 159926 h 787949"/>
                <a:gd name="connsiteX3560" fmla="*/ 1220102 w 3899470"/>
                <a:gd name="connsiteY3560" fmla="*/ 164983 h 787949"/>
                <a:gd name="connsiteX3561" fmla="*/ 1220102 w 3899470"/>
                <a:gd name="connsiteY3561" fmla="*/ 165141 h 787949"/>
                <a:gd name="connsiteX3562" fmla="*/ 1219392 w 3899470"/>
                <a:gd name="connsiteY3562" fmla="*/ 165299 h 787949"/>
                <a:gd name="connsiteX3563" fmla="*/ 1218759 w 3899470"/>
                <a:gd name="connsiteY3563" fmla="*/ 165457 h 787949"/>
                <a:gd name="connsiteX3564" fmla="*/ 1218759 w 3899470"/>
                <a:gd name="connsiteY3564" fmla="*/ 165457 h 787949"/>
                <a:gd name="connsiteX3565" fmla="*/ 1218680 w 3899470"/>
                <a:gd name="connsiteY3565" fmla="*/ 165457 h 787949"/>
                <a:gd name="connsiteX3566" fmla="*/ 1218443 w 3899470"/>
                <a:gd name="connsiteY3566" fmla="*/ 165457 h 787949"/>
                <a:gd name="connsiteX3567" fmla="*/ 1218364 w 3899470"/>
                <a:gd name="connsiteY3567" fmla="*/ 165457 h 787949"/>
                <a:gd name="connsiteX3568" fmla="*/ 1197268 w 3899470"/>
                <a:gd name="connsiteY3568" fmla="*/ 174939 h 787949"/>
                <a:gd name="connsiteX3569" fmla="*/ 1206986 w 3899470"/>
                <a:gd name="connsiteY3569" fmla="*/ 165299 h 787949"/>
                <a:gd name="connsiteX3570" fmla="*/ 1280707 w 3899470"/>
                <a:gd name="connsiteY3570" fmla="*/ 135985 h 787949"/>
                <a:gd name="connsiteX3571" fmla="*/ 1281181 w 3899470"/>
                <a:gd name="connsiteY3571" fmla="*/ 135826 h 787949"/>
                <a:gd name="connsiteX3572" fmla="*/ 1280707 w 3899470"/>
                <a:gd name="connsiteY3572" fmla="*/ 135985 h 787949"/>
                <a:gd name="connsiteX3573" fmla="*/ 1284895 w 3899470"/>
                <a:gd name="connsiteY3573" fmla="*/ 143412 h 787949"/>
                <a:gd name="connsiteX3574" fmla="*/ 1284579 w 3899470"/>
                <a:gd name="connsiteY3574" fmla="*/ 143649 h 787949"/>
                <a:gd name="connsiteX3575" fmla="*/ 1284184 w 3899470"/>
                <a:gd name="connsiteY3575" fmla="*/ 143886 h 787949"/>
                <a:gd name="connsiteX3576" fmla="*/ 1283788 w 3899470"/>
                <a:gd name="connsiteY3576" fmla="*/ 144044 h 787949"/>
                <a:gd name="connsiteX3577" fmla="*/ 1282761 w 3899470"/>
                <a:gd name="connsiteY3577" fmla="*/ 144044 h 787949"/>
                <a:gd name="connsiteX3578" fmla="*/ 1282919 w 3899470"/>
                <a:gd name="connsiteY3578" fmla="*/ 143096 h 787949"/>
                <a:gd name="connsiteX3579" fmla="*/ 1283314 w 3899470"/>
                <a:gd name="connsiteY3579" fmla="*/ 142938 h 787949"/>
                <a:gd name="connsiteX3580" fmla="*/ 1283710 w 3899470"/>
                <a:gd name="connsiteY3580" fmla="*/ 142780 h 787949"/>
                <a:gd name="connsiteX3581" fmla="*/ 1283868 w 3899470"/>
                <a:gd name="connsiteY3581" fmla="*/ 142701 h 787949"/>
                <a:gd name="connsiteX3582" fmla="*/ 1284263 w 3899470"/>
                <a:gd name="connsiteY3582" fmla="*/ 142622 h 787949"/>
                <a:gd name="connsiteX3583" fmla="*/ 1284895 w 3899470"/>
                <a:gd name="connsiteY3583" fmla="*/ 143412 h 787949"/>
                <a:gd name="connsiteX3584" fmla="*/ 1274307 w 3899470"/>
                <a:gd name="connsiteY3584" fmla="*/ 146256 h 787949"/>
                <a:gd name="connsiteX3585" fmla="*/ 1273122 w 3899470"/>
                <a:gd name="connsiteY3585" fmla="*/ 146098 h 787949"/>
                <a:gd name="connsiteX3586" fmla="*/ 1273754 w 3899470"/>
                <a:gd name="connsiteY3586" fmla="*/ 145150 h 787949"/>
                <a:gd name="connsiteX3587" fmla="*/ 1274623 w 3899470"/>
                <a:gd name="connsiteY3587" fmla="*/ 145387 h 787949"/>
                <a:gd name="connsiteX3588" fmla="*/ 1274228 w 3899470"/>
                <a:gd name="connsiteY3588" fmla="*/ 146256 h 787949"/>
                <a:gd name="connsiteX3589" fmla="*/ 1268776 w 3899470"/>
                <a:gd name="connsiteY3589" fmla="*/ 148232 h 787949"/>
                <a:gd name="connsiteX3590" fmla="*/ 1267907 w 3899470"/>
                <a:gd name="connsiteY3590" fmla="*/ 149022 h 787949"/>
                <a:gd name="connsiteX3591" fmla="*/ 1267670 w 3899470"/>
                <a:gd name="connsiteY3591" fmla="*/ 149180 h 787949"/>
                <a:gd name="connsiteX3592" fmla="*/ 1266247 w 3899470"/>
                <a:gd name="connsiteY3592" fmla="*/ 149338 h 787949"/>
                <a:gd name="connsiteX3593" fmla="*/ 1265932 w 3899470"/>
                <a:gd name="connsiteY3593" fmla="*/ 148943 h 787949"/>
                <a:gd name="connsiteX3594" fmla="*/ 1266642 w 3899470"/>
                <a:gd name="connsiteY3594" fmla="*/ 147837 h 787949"/>
                <a:gd name="connsiteX3595" fmla="*/ 1266721 w 3899470"/>
                <a:gd name="connsiteY3595" fmla="*/ 147837 h 787949"/>
                <a:gd name="connsiteX3596" fmla="*/ 1267037 w 3899470"/>
                <a:gd name="connsiteY3596" fmla="*/ 147679 h 787949"/>
                <a:gd name="connsiteX3597" fmla="*/ 1268697 w 3899470"/>
                <a:gd name="connsiteY3597" fmla="*/ 148311 h 787949"/>
                <a:gd name="connsiteX3598" fmla="*/ 1263166 w 3899470"/>
                <a:gd name="connsiteY3598" fmla="*/ 149417 h 787949"/>
                <a:gd name="connsiteX3599" fmla="*/ 1263008 w 3899470"/>
                <a:gd name="connsiteY3599" fmla="*/ 149812 h 787949"/>
                <a:gd name="connsiteX3600" fmla="*/ 1261349 w 3899470"/>
                <a:gd name="connsiteY3600" fmla="*/ 150760 h 787949"/>
                <a:gd name="connsiteX3601" fmla="*/ 1260242 w 3899470"/>
                <a:gd name="connsiteY3601" fmla="*/ 151392 h 787949"/>
                <a:gd name="connsiteX3602" fmla="*/ 1260242 w 3899470"/>
                <a:gd name="connsiteY3602" fmla="*/ 151392 h 787949"/>
                <a:gd name="connsiteX3603" fmla="*/ 1260558 w 3899470"/>
                <a:gd name="connsiteY3603" fmla="*/ 150365 h 787949"/>
                <a:gd name="connsiteX3604" fmla="*/ 1261428 w 3899470"/>
                <a:gd name="connsiteY3604" fmla="*/ 149654 h 787949"/>
                <a:gd name="connsiteX3605" fmla="*/ 1261664 w 3899470"/>
                <a:gd name="connsiteY3605" fmla="*/ 149496 h 787949"/>
                <a:gd name="connsiteX3606" fmla="*/ 1261902 w 3899470"/>
                <a:gd name="connsiteY3606" fmla="*/ 149338 h 787949"/>
                <a:gd name="connsiteX3607" fmla="*/ 1262059 w 3899470"/>
                <a:gd name="connsiteY3607" fmla="*/ 149338 h 787949"/>
                <a:gd name="connsiteX3608" fmla="*/ 1263245 w 3899470"/>
                <a:gd name="connsiteY3608" fmla="*/ 149338 h 787949"/>
                <a:gd name="connsiteX3609" fmla="*/ 1256212 w 3899470"/>
                <a:gd name="connsiteY3609" fmla="*/ 152420 h 787949"/>
                <a:gd name="connsiteX3610" fmla="*/ 1253289 w 3899470"/>
                <a:gd name="connsiteY3610" fmla="*/ 154553 h 787949"/>
                <a:gd name="connsiteX3611" fmla="*/ 1256212 w 3899470"/>
                <a:gd name="connsiteY3611" fmla="*/ 152420 h 787949"/>
                <a:gd name="connsiteX3612" fmla="*/ 1250760 w 3899470"/>
                <a:gd name="connsiteY3612" fmla="*/ 154948 h 787949"/>
                <a:gd name="connsiteX3613" fmla="*/ 1248627 w 3899470"/>
                <a:gd name="connsiteY3613" fmla="*/ 155817 h 787949"/>
                <a:gd name="connsiteX3614" fmla="*/ 1250760 w 3899470"/>
                <a:gd name="connsiteY3614" fmla="*/ 154948 h 787949"/>
                <a:gd name="connsiteX3615" fmla="*/ 1232113 w 3899470"/>
                <a:gd name="connsiteY3615" fmla="*/ 162139 h 787949"/>
                <a:gd name="connsiteX3616" fmla="*/ 1232745 w 3899470"/>
                <a:gd name="connsiteY3616" fmla="*/ 161901 h 787949"/>
                <a:gd name="connsiteX3617" fmla="*/ 1234167 w 3899470"/>
                <a:gd name="connsiteY3617" fmla="*/ 161269 h 787949"/>
                <a:gd name="connsiteX3618" fmla="*/ 1234167 w 3899470"/>
                <a:gd name="connsiteY3618" fmla="*/ 161269 h 787949"/>
                <a:gd name="connsiteX3619" fmla="*/ 1234246 w 3899470"/>
                <a:gd name="connsiteY3619" fmla="*/ 161269 h 787949"/>
                <a:gd name="connsiteX3620" fmla="*/ 1246889 w 3899470"/>
                <a:gd name="connsiteY3620" fmla="*/ 156686 h 787949"/>
                <a:gd name="connsiteX3621" fmla="*/ 1242227 w 3899470"/>
                <a:gd name="connsiteY3621" fmla="*/ 160084 h 787949"/>
                <a:gd name="connsiteX3622" fmla="*/ 1227056 w 3899470"/>
                <a:gd name="connsiteY3622" fmla="*/ 165615 h 787949"/>
                <a:gd name="connsiteX3623" fmla="*/ 1232113 w 3899470"/>
                <a:gd name="connsiteY3623" fmla="*/ 162296 h 787949"/>
                <a:gd name="connsiteX3624" fmla="*/ 1232113 w 3899470"/>
                <a:gd name="connsiteY3624" fmla="*/ 162296 h 787949"/>
                <a:gd name="connsiteX3625" fmla="*/ 1224132 w 3899470"/>
                <a:gd name="connsiteY3625" fmla="*/ 166405 h 787949"/>
                <a:gd name="connsiteX3626" fmla="*/ 1222473 w 3899470"/>
                <a:gd name="connsiteY3626" fmla="*/ 167669 h 787949"/>
                <a:gd name="connsiteX3627" fmla="*/ 1222868 w 3899470"/>
                <a:gd name="connsiteY3627" fmla="*/ 167907 h 787949"/>
                <a:gd name="connsiteX3628" fmla="*/ 1221446 w 3899470"/>
                <a:gd name="connsiteY3628" fmla="*/ 168539 h 787949"/>
                <a:gd name="connsiteX3629" fmla="*/ 1218523 w 3899470"/>
                <a:gd name="connsiteY3629" fmla="*/ 169961 h 787949"/>
                <a:gd name="connsiteX3630" fmla="*/ 1216231 w 3899470"/>
                <a:gd name="connsiteY3630" fmla="*/ 170593 h 787949"/>
                <a:gd name="connsiteX3631" fmla="*/ 1213623 w 3899470"/>
                <a:gd name="connsiteY3631" fmla="*/ 172489 h 787949"/>
                <a:gd name="connsiteX3632" fmla="*/ 1211095 w 3899470"/>
                <a:gd name="connsiteY3632" fmla="*/ 174149 h 787949"/>
                <a:gd name="connsiteX3633" fmla="*/ 1209041 w 3899470"/>
                <a:gd name="connsiteY3633" fmla="*/ 174939 h 787949"/>
                <a:gd name="connsiteX3634" fmla="*/ 1207697 w 3899470"/>
                <a:gd name="connsiteY3634" fmla="*/ 175255 h 787949"/>
                <a:gd name="connsiteX3635" fmla="*/ 1210305 w 3899470"/>
                <a:gd name="connsiteY3635" fmla="*/ 173201 h 787949"/>
                <a:gd name="connsiteX3636" fmla="*/ 1212675 w 3899470"/>
                <a:gd name="connsiteY3636" fmla="*/ 171462 h 787949"/>
                <a:gd name="connsiteX3637" fmla="*/ 1214572 w 3899470"/>
                <a:gd name="connsiteY3637" fmla="*/ 170514 h 787949"/>
                <a:gd name="connsiteX3638" fmla="*/ 1216547 w 3899470"/>
                <a:gd name="connsiteY3638" fmla="*/ 169724 h 787949"/>
                <a:gd name="connsiteX3639" fmla="*/ 1218918 w 3899470"/>
                <a:gd name="connsiteY3639" fmla="*/ 168618 h 787949"/>
                <a:gd name="connsiteX3640" fmla="*/ 1220972 w 3899470"/>
                <a:gd name="connsiteY3640" fmla="*/ 167432 h 787949"/>
                <a:gd name="connsiteX3641" fmla="*/ 1222552 w 3899470"/>
                <a:gd name="connsiteY3641" fmla="*/ 166800 h 787949"/>
                <a:gd name="connsiteX3642" fmla="*/ 1224211 w 3899470"/>
                <a:gd name="connsiteY3642" fmla="*/ 166168 h 787949"/>
                <a:gd name="connsiteX3643" fmla="*/ 1224370 w 3899470"/>
                <a:gd name="connsiteY3643" fmla="*/ 166247 h 787949"/>
                <a:gd name="connsiteX3644" fmla="*/ 1225634 w 3899470"/>
                <a:gd name="connsiteY3644" fmla="*/ 166247 h 787949"/>
                <a:gd name="connsiteX3645" fmla="*/ 1223105 w 3899470"/>
                <a:gd name="connsiteY3645" fmla="*/ 167748 h 787949"/>
                <a:gd name="connsiteX3646" fmla="*/ 1223263 w 3899470"/>
                <a:gd name="connsiteY3646" fmla="*/ 167669 h 787949"/>
                <a:gd name="connsiteX3647" fmla="*/ 1224765 w 3899470"/>
                <a:gd name="connsiteY3647" fmla="*/ 167037 h 787949"/>
                <a:gd name="connsiteX3648" fmla="*/ 1224370 w 3899470"/>
                <a:gd name="connsiteY3648" fmla="*/ 166247 h 787949"/>
                <a:gd name="connsiteX3649" fmla="*/ 1218601 w 3899470"/>
                <a:gd name="connsiteY3649" fmla="*/ 165852 h 787949"/>
                <a:gd name="connsiteX3650" fmla="*/ 1219392 w 3899470"/>
                <a:gd name="connsiteY3650" fmla="*/ 165694 h 787949"/>
                <a:gd name="connsiteX3651" fmla="*/ 1219945 w 3899470"/>
                <a:gd name="connsiteY3651" fmla="*/ 165536 h 787949"/>
                <a:gd name="connsiteX3652" fmla="*/ 1219945 w 3899470"/>
                <a:gd name="connsiteY3652" fmla="*/ 165536 h 787949"/>
                <a:gd name="connsiteX3653" fmla="*/ 1218285 w 3899470"/>
                <a:gd name="connsiteY3653" fmla="*/ 166800 h 787949"/>
                <a:gd name="connsiteX3654" fmla="*/ 1218680 w 3899470"/>
                <a:gd name="connsiteY3654" fmla="*/ 165931 h 787949"/>
                <a:gd name="connsiteX3655" fmla="*/ 1218680 w 3899470"/>
                <a:gd name="connsiteY3655" fmla="*/ 165931 h 787949"/>
                <a:gd name="connsiteX3656" fmla="*/ 1205485 w 3899470"/>
                <a:gd name="connsiteY3656" fmla="*/ 176914 h 787949"/>
                <a:gd name="connsiteX3657" fmla="*/ 1203905 w 3899470"/>
                <a:gd name="connsiteY3657" fmla="*/ 177784 h 787949"/>
                <a:gd name="connsiteX3658" fmla="*/ 1203905 w 3899470"/>
                <a:gd name="connsiteY3658" fmla="*/ 177072 h 787949"/>
                <a:gd name="connsiteX3659" fmla="*/ 1204932 w 3899470"/>
                <a:gd name="connsiteY3659" fmla="*/ 176440 h 787949"/>
                <a:gd name="connsiteX3660" fmla="*/ 1205485 w 3899470"/>
                <a:gd name="connsiteY3660" fmla="*/ 176914 h 787949"/>
                <a:gd name="connsiteX3661" fmla="*/ 1189682 w 3899470"/>
                <a:gd name="connsiteY3661" fmla="*/ 177151 h 787949"/>
                <a:gd name="connsiteX3662" fmla="*/ 1190630 w 3899470"/>
                <a:gd name="connsiteY3662" fmla="*/ 176361 h 787949"/>
                <a:gd name="connsiteX3663" fmla="*/ 1191499 w 3899470"/>
                <a:gd name="connsiteY3663" fmla="*/ 175966 h 787949"/>
                <a:gd name="connsiteX3664" fmla="*/ 1191973 w 3899470"/>
                <a:gd name="connsiteY3664" fmla="*/ 176440 h 787949"/>
                <a:gd name="connsiteX3665" fmla="*/ 1190314 w 3899470"/>
                <a:gd name="connsiteY3665" fmla="*/ 177862 h 787949"/>
                <a:gd name="connsiteX3666" fmla="*/ 1189603 w 3899470"/>
                <a:gd name="connsiteY3666" fmla="*/ 178179 h 787949"/>
                <a:gd name="connsiteX3667" fmla="*/ 1189603 w 3899470"/>
                <a:gd name="connsiteY3667" fmla="*/ 177151 h 787949"/>
                <a:gd name="connsiteX3668" fmla="*/ 1185652 w 3899470"/>
                <a:gd name="connsiteY3668" fmla="*/ 178495 h 787949"/>
                <a:gd name="connsiteX3669" fmla="*/ 1187469 w 3899470"/>
                <a:gd name="connsiteY3669" fmla="*/ 177546 h 787949"/>
                <a:gd name="connsiteX3670" fmla="*/ 1188339 w 3899470"/>
                <a:gd name="connsiteY3670" fmla="*/ 177467 h 787949"/>
                <a:gd name="connsiteX3671" fmla="*/ 1188339 w 3899470"/>
                <a:gd name="connsiteY3671" fmla="*/ 178653 h 787949"/>
                <a:gd name="connsiteX3672" fmla="*/ 1186363 w 3899470"/>
                <a:gd name="connsiteY3672" fmla="*/ 179048 h 787949"/>
                <a:gd name="connsiteX3673" fmla="*/ 1184941 w 3899470"/>
                <a:gd name="connsiteY3673" fmla="*/ 179680 h 787949"/>
                <a:gd name="connsiteX3674" fmla="*/ 1185652 w 3899470"/>
                <a:gd name="connsiteY3674" fmla="*/ 178495 h 787949"/>
                <a:gd name="connsiteX3675" fmla="*/ 1180200 w 3899470"/>
                <a:gd name="connsiteY3675" fmla="*/ 166405 h 787949"/>
                <a:gd name="connsiteX3676" fmla="*/ 1178541 w 3899470"/>
                <a:gd name="connsiteY3676" fmla="*/ 167195 h 787949"/>
                <a:gd name="connsiteX3677" fmla="*/ 1180200 w 3899470"/>
                <a:gd name="connsiteY3677" fmla="*/ 166405 h 787949"/>
                <a:gd name="connsiteX3678" fmla="*/ 1176013 w 3899470"/>
                <a:gd name="connsiteY3678" fmla="*/ 184184 h 787949"/>
                <a:gd name="connsiteX3679" fmla="*/ 1177514 w 3899470"/>
                <a:gd name="connsiteY3679" fmla="*/ 183235 h 787949"/>
                <a:gd name="connsiteX3680" fmla="*/ 1179568 w 3899470"/>
                <a:gd name="connsiteY3680" fmla="*/ 182129 h 787949"/>
                <a:gd name="connsiteX3681" fmla="*/ 1182017 w 3899470"/>
                <a:gd name="connsiteY3681" fmla="*/ 180865 h 787949"/>
                <a:gd name="connsiteX3682" fmla="*/ 1182887 w 3899470"/>
                <a:gd name="connsiteY3682" fmla="*/ 180075 h 787949"/>
                <a:gd name="connsiteX3683" fmla="*/ 1184783 w 3899470"/>
                <a:gd name="connsiteY3683" fmla="*/ 180470 h 787949"/>
                <a:gd name="connsiteX3684" fmla="*/ 1183044 w 3899470"/>
                <a:gd name="connsiteY3684" fmla="*/ 181023 h 787949"/>
                <a:gd name="connsiteX3685" fmla="*/ 1182096 w 3899470"/>
                <a:gd name="connsiteY3685" fmla="*/ 181655 h 787949"/>
                <a:gd name="connsiteX3686" fmla="*/ 1180516 w 3899470"/>
                <a:gd name="connsiteY3686" fmla="*/ 182524 h 787949"/>
                <a:gd name="connsiteX3687" fmla="*/ 1178857 w 3899470"/>
                <a:gd name="connsiteY3687" fmla="*/ 183235 h 787949"/>
                <a:gd name="connsiteX3688" fmla="*/ 1177988 w 3899470"/>
                <a:gd name="connsiteY3688" fmla="*/ 183868 h 787949"/>
                <a:gd name="connsiteX3689" fmla="*/ 1176566 w 3899470"/>
                <a:gd name="connsiteY3689" fmla="*/ 184895 h 787949"/>
                <a:gd name="connsiteX3690" fmla="*/ 1176013 w 3899470"/>
                <a:gd name="connsiteY3690" fmla="*/ 184184 h 787949"/>
                <a:gd name="connsiteX3691" fmla="*/ 1182096 w 3899470"/>
                <a:gd name="connsiteY3691" fmla="*/ 221004 h 787949"/>
                <a:gd name="connsiteX3692" fmla="*/ 1180279 w 3899470"/>
                <a:gd name="connsiteY3692" fmla="*/ 221163 h 787949"/>
                <a:gd name="connsiteX3693" fmla="*/ 1182017 w 3899470"/>
                <a:gd name="connsiteY3693" fmla="*/ 219819 h 787949"/>
                <a:gd name="connsiteX3694" fmla="*/ 1183835 w 3899470"/>
                <a:gd name="connsiteY3694" fmla="*/ 219424 h 787949"/>
                <a:gd name="connsiteX3695" fmla="*/ 1182096 w 3899470"/>
                <a:gd name="connsiteY3695" fmla="*/ 221004 h 787949"/>
                <a:gd name="connsiteX3696" fmla="*/ 1178304 w 3899470"/>
                <a:gd name="connsiteY3696" fmla="*/ 222190 h 787949"/>
                <a:gd name="connsiteX3697" fmla="*/ 1177118 w 3899470"/>
                <a:gd name="connsiteY3697" fmla="*/ 223770 h 787949"/>
                <a:gd name="connsiteX3698" fmla="*/ 1176487 w 3899470"/>
                <a:gd name="connsiteY3698" fmla="*/ 223138 h 787949"/>
                <a:gd name="connsiteX3699" fmla="*/ 1178304 w 3899470"/>
                <a:gd name="connsiteY3699" fmla="*/ 222190 h 787949"/>
                <a:gd name="connsiteX3700" fmla="*/ 1172694 w 3899470"/>
                <a:gd name="connsiteY3700" fmla="*/ 167354 h 787949"/>
                <a:gd name="connsiteX3701" fmla="*/ 1173247 w 3899470"/>
                <a:gd name="connsiteY3701" fmla="*/ 166010 h 787949"/>
                <a:gd name="connsiteX3702" fmla="*/ 1174195 w 3899470"/>
                <a:gd name="connsiteY3702" fmla="*/ 164746 h 787949"/>
                <a:gd name="connsiteX3703" fmla="*/ 1174511 w 3899470"/>
                <a:gd name="connsiteY3703" fmla="*/ 164035 h 787949"/>
                <a:gd name="connsiteX3704" fmla="*/ 1175617 w 3899470"/>
                <a:gd name="connsiteY3704" fmla="*/ 164035 h 787949"/>
                <a:gd name="connsiteX3705" fmla="*/ 1174669 w 3899470"/>
                <a:gd name="connsiteY3705" fmla="*/ 165694 h 787949"/>
                <a:gd name="connsiteX3706" fmla="*/ 1174037 w 3899470"/>
                <a:gd name="connsiteY3706" fmla="*/ 166879 h 787949"/>
                <a:gd name="connsiteX3707" fmla="*/ 1173168 w 3899470"/>
                <a:gd name="connsiteY3707" fmla="*/ 168144 h 787949"/>
                <a:gd name="connsiteX3708" fmla="*/ 1172694 w 3899470"/>
                <a:gd name="connsiteY3708" fmla="*/ 167354 h 787949"/>
                <a:gd name="connsiteX3709" fmla="*/ 1150490 w 3899470"/>
                <a:gd name="connsiteY3709" fmla="*/ 239020 h 787949"/>
                <a:gd name="connsiteX3710" fmla="*/ 1152782 w 3899470"/>
                <a:gd name="connsiteY3710" fmla="*/ 237519 h 787949"/>
                <a:gd name="connsiteX3711" fmla="*/ 1153019 w 3899470"/>
                <a:gd name="connsiteY3711" fmla="*/ 238309 h 787949"/>
                <a:gd name="connsiteX3712" fmla="*/ 1151281 w 3899470"/>
                <a:gd name="connsiteY3712" fmla="*/ 239494 h 787949"/>
                <a:gd name="connsiteX3713" fmla="*/ 1150490 w 3899470"/>
                <a:gd name="connsiteY3713" fmla="*/ 239020 h 787949"/>
                <a:gd name="connsiteX3714" fmla="*/ 1147725 w 3899470"/>
                <a:gd name="connsiteY3714" fmla="*/ 241390 h 787949"/>
                <a:gd name="connsiteX3715" fmla="*/ 1148910 w 3899470"/>
                <a:gd name="connsiteY3715" fmla="*/ 240442 h 787949"/>
                <a:gd name="connsiteX3716" fmla="*/ 1149542 w 3899470"/>
                <a:gd name="connsiteY3716" fmla="*/ 241233 h 787949"/>
                <a:gd name="connsiteX3717" fmla="*/ 1147883 w 3899470"/>
                <a:gd name="connsiteY3717" fmla="*/ 242576 h 787949"/>
                <a:gd name="connsiteX3718" fmla="*/ 1146856 w 3899470"/>
                <a:gd name="connsiteY3718" fmla="*/ 242892 h 787949"/>
                <a:gd name="connsiteX3719" fmla="*/ 1147725 w 3899470"/>
                <a:gd name="connsiteY3719" fmla="*/ 241390 h 787949"/>
                <a:gd name="connsiteX3720" fmla="*/ 1082222 w 3899470"/>
                <a:gd name="connsiteY3720" fmla="*/ 354461 h 787949"/>
                <a:gd name="connsiteX3721" fmla="*/ 1082459 w 3899470"/>
                <a:gd name="connsiteY3721" fmla="*/ 353196 h 787949"/>
                <a:gd name="connsiteX3722" fmla="*/ 1083170 w 3899470"/>
                <a:gd name="connsiteY3722" fmla="*/ 354540 h 787949"/>
                <a:gd name="connsiteX3723" fmla="*/ 1082222 w 3899470"/>
                <a:gd name="connsiteY3723" fmla="*/ 354540 h 787949"/>
                <a:gd name="connsiteX3724" fmla="*/ 1116040 w 3899470"/>
                <a:gd name="connsiteY3724" fmla="*/ 462000 h 787949"/>
                <a:gd name="connsiteX3725" fmla="*/ 1111694 w 3899470"/>
                <a:gd name="connsiteY3725" fmla="*/ 460262 h 787949"/>
                <a:gd name="connsiteX3726" fmla="*/ 1113828 w 3899470"/>
                <a:gd name="connsiteY3726" fmla="*/ 460262 h 787949"/>
                <a:gd name="connsiteX3727" fmla="*/ 1116356 w 3899470"/>
                <a:gd name="connsiteY3727" fmla="*/ 461210 h 787949"/>
                <a:gd name="connsiteX3728" fmla="*/ 1115961 w 3899470"/>
                <a:gd name="connsiteY3728" fmla="*/ 462000 h 787949"/>
                <a:gd name="connsiteX3729" fmla="*/ 1116593 w 3899470"/>
                <a:gd name="connsiteY3729" fmla="*/ 456074 h 787949"/>
                <a:gd name="connsiteX3730" fmla="*/ 1114460 w 3899470"/>
                <a:gd name="connsiteY3730" fmla="*/ 454652 h 787949"/>
                <a:gd name="connsiteX3731" fmla="*/ 1115645 w 3899470"/>
                <a:gd name="connsiteY3731" fmla="*/ 453783 h 787949"/>
                <a:gd name="connsiteX3732" fmla="*/ 1116593 w 3899470"/>
                <a:gd name="connsiteY3732" fmla="*/ 456074 h 787949"/>
                <a:gd name="connsiteX3733" fmla="*/ 1115645 w 3899470"/>
                <a:gd name="connsiteY3733" fmla="*/ 437110 h 787949"/>
                <a:gd name="connsiteX3734" fmla="*/ 1100869 w 3899470"/>
                <a:gd name="connsiteY3734" fmla="*/ 436715 h 787949"/>
                <a:gd name="connsiteX3735" fmla="*/ 1093679 w 3899470"/>
                <a:gd name="connsiteY3735" fmla="*/ 431658 h 787949"/>
                <a:gd name="connsiteX3736" fmla="*/ 1084355 w 3899470"/>
                <a:gd name="connsiteY3736" fmla="*/ 423204 h 787949"/>
                <a:gd name="connsiteX3737" fmla="*/ 1089017 w 3899470"/>
                <a:gd name="connsiteY3737" fmla="*/ 403766 h 787949"/>
                <a:gd name="connsiteX3738" fmla="*/ 1089017 w 3899470"/>
                <a:gd name="connsiteY3738" fmla="*/ 399973 h 787949"/>
                <a:gd name="connsiteX3739" fmla="*/ 1091941 w 3899470"/>
                <a:gd name="connsiteY3739" fmla="*/ 394916 h 787949"/>
                <a:gd name="connsiteX3740" fmla="*/ 1093205 w 3899470"/>
                <a:gd name="connsiteY3740" fmla="*/ 389780 h 787949"/>
                <a:gd name="connsiteX3741" fmla="*/ 1096207 w 3899470"/>
                <a:gd name="connsiteY3741" fmla="*/ 385119 h 787949"/>
                <a:gd name="connsiteX3742" fmla="*/ 1095812 w 3899470"/>
                <a:gd name="connsiteY3742" fmla="*/ 380457 h 787949"/>
                <a:gd name="connsiteX3743" fmla="*/ 1100869 w 3899470"/>
                <a:gd name="connsiteY3743" fmla="*/ 369869 h 787949"/>
                <a:gd name="connsiteX3744" fmla="*/ 1107585 w 3899470"/>
                <a:gd name="connsiteY3744" fmla="*/ 347903 h 787949"/>
                <a:gd name="connsiteX3745" fmla="*/ 1120228 w 3899470"/>
                <a:gd name="connsiteY3745" fmla="*/ 311556 h 787949"/>
                <a:gd name="connsiteX3746" fmla="*/ 1124890 w 3899470"/>
                <a:gd name="connsiteY3746" fmla="*/ 299387 h 787949"/>
                <a:gd name="connsiteX3747" fmla="*/ 1127418 w 3899470"/>
                <a:gd name="connsiteY3747" fmla="*/ 292987 h 787949"/>
                <a:gd name="connsiteX3748" fmla="*/ 1124495 w 3899470"/>
                <a:gd name="connsiteY3748" fmla="*/ 302153 h 787949"/>
                <a:gd name="connsiteX3749" fmla="*/ 1121492 w 3899470"/>
                <a:gd name="connsiteY3749" fmla="*/ 311793 h 787949"/>
                <a:gd name="connsiteX3750" fmla="*/ 1121334 w 3899470"/>
                <a:gd name="connsiteY3750" fmla="*/ 312030 h 787949"/>
                <a:gd name="connsiteX3751" fmla="*/ 1120623 w 3899470"/>
                <a:gd name="connsiteY3751" fmla="*/ 314005 h 787949"/>
                <a:gd name="connsiteX3752" fmla="*/ 1119517 w 3899470"/>
                <a:gd name="connsiteY3752" fmla="*/ 317245 h 787949"/>
                <a:gd name="connsiteX3753" fmla="*/ 1117936 w 3899470"/>
                <a:gd name="connsiteY3753" fmla="*/ 322302 h 787949"/>
                <a:gd name="connsiteX3754" fmla="*/ 1117225 w 3899470"/>
                <a:gd name="connsiteY3754" fmla="*/ 325778 h 787949"/>
                <a:gd name="connsiteX3755" fmla="*/ 1117225 w 3899470"/>
                <a:gd name="connsiteY3755" fmla="*/ 325304 h 787949"/>
                <a:gd name="connsiteX3756" fmla="*/ 1118174 w 3899470"/>
                <a:gd name="connsiteY3756" fmla="*/ 322934 h 787949"/>
                <a:gd name="connsiteX3757" fmla="*/ 1118884 w 3899470"/>
                <a:gd name="connsiteY3757" fmla="*/ 321037 h 787949"/>
                <a:gd name="connsiteX3758" fmla="*/ 1119596 w 3899470"/>
                <a:gd name="connsiteY3758" fmla="*/ 318904 h 787949"/>
                <a:gd name="connsiteX3759" fmla="*/ 1120386 w 3899470"/>
                <a:gd name="connsiteY3759" fmla="*/ 316376 h 787949"/>
                <a:gd name="connsiteX3760" fmla="*/ 1121334 w 3899470"/>
                <a:gd name="connsiteY3760" fmla="*/ 314005 h 787949"/>
                <a:gd name="connsiteX3761" fmla="*/ 1121887 w 3899470"/>
                <a:gd name="connsiteY3761" fmla="*/ 312504 h 787949"/>
                <a:gd name="connsiteX3762" fmla="*/ 1122045 w 3899470"/>
                <a:gd name="connsiteY3762" fmla="*/ 312267 h 787949"/>
                <a:gd name="connsiteX3763" fmla="*/ 1125127 w 3899470"/>
                <a:gd name="connsiteY3763" fmla="*/ 302311 h 787949"/>
                <a:gd name="connsiteX3764" fmla="*/ 1128129 w 3899470"/>
                <a:gd name="connsiteY3764" fmla="*/ 292908 h 787949"/>
                <a:gd name="connsiteX3765" fmla="*/ 1128208 w 3899470"/>
                <a:gd name="connsiteY3765" fmla="*/ 292908 h 787949"/>
                <a:gd name="connsiteX3766" fmla="*/ 1128604 w 3899470"/>
                <a:gd name="connsiteY3766" fmla="*/ 291723 h 787949"/>
                <a:gd name="connsiteX3767" fmla="*/ 1128287 w 3899470"/>
                <a:gd name="connsiteY3767" fmla="*/ 291723 h 787949"/>
                <a:gd name="connsiteX3768" fmla="*/ 1129078 w 3899470"/>
                <a:gd name="connsiteY3768" fmla="*/ 289905 h 787949"/>
                <a:gd name="connsiteX3769" fmla="*/ 1128919 w 3899470"/>
                <a:gd name="connsiteY3769" fmla="*/ 289590 h 787949"/>
                <a:gd name="connsiteX3770" fmla="*/ 1128604 w 3899470"/>
                <a:gd name="connsiteY3770" fmla="*/ 289748 h 787949"/>
                <a:gd name="connsiteX3771" fmla="*/ 1128050 w 3899470"/>
                <a:gd name="connsiteY3771" fmla="*/ 291170 h 787949"/>
                <a:gd name="connsiteX3772" fmla="*/ 1129868 w 3899470"/>
                <a:gd name="connsiteY3772" fmla="*/ 282873 h 787949"/>
                <a:gd name="connsiteX3773" fmla="*/ 1133265 w 3899470"/>
                <a:gd name="connsiteY3773" fmla="*/ 274024 h 787949"/>
                <a:gd name="connsiteX3774" fmla="*/ 1136505 w 3899470"/>
                <a:gd name="connsiteY3774" fmla="*/ 265569 h 787949"/>
                <a:gd name="connsiteX3775" fmla="*/ 1136268 w 3899470"/>
                <a:gd name="connsiteY3775" fmla="*/ 266517 h 787949"/>
                <a:gd name="connsiteX3776" fmla="*/ 1135320 w 3899470"/>
                <a:gd name="connsiteY3776" fmla="*/ 268888 h 787949"/>
                <a:gd name="connsiteX3777" fmla="*/ 1134846 w 3899470"/>
                <a:gd name="connsiteY3777" fmla="*/ 271179 h 787949"/>
                <a:gd name="connsiteX3778" fmla="*/ 1134056 w 3899470"/>
                <a:gd name="connsiteY3778" fmla="*/ 273154 h 787949"/>
                <a:gd name="connsiteX3779" fmla="*/ 1133344 w 3899470"/>
                <a:gd name="connsiteY3779" fmla="*/ 275446 h 787949"/>
                <a:gd name="connsiteX3780" fmla="*/ 1132949 w 3899470"/>
                <a:gd name="connsiteY3780" fmla="*/ 277105 h 787949"/>
                <a:gd name="connsiteX3781" fmla="*/ 1132475 w 3899470"/>
                <a:gd name="connsiteY3781" fmla="*/ 278053 h 787949"/>
                <a:gd name="connsiteX3782" fmla="*/ 1132317 w 3899470"/>
                <a:gd name="connsiteY3782" fmla="*/ 279002 h 787949"/>
                <a:gd name="connsiteX3783" fmla="*/ 1131922 w 3899470"/>
                <a:gd name="connsiteY3783" fmla="*/ 280977 h 787949"/>
                <a:gd name="connsiteX3784" fmla="*/ 1133423 w 3899470"/>
                <a:gd name="connsiteY3784" fmla="*/ 277026 h 787949"/>
                <a:gd name="connsiteX3785" fmla="*/ 1134608 w 3899470"/>
                <a:gd name="connsiteY3785" fmla="*/ 273233 h 787949"/>
                <a:gd name="connsiteX3786" fmla="*/ 1135873 w 3899470"/>
                <a:gd name="connsiteY3786" fmla="*/ 270073 h 787949"/>
                <a:gd name="connsiteX3787" fmla="*/ 1136505 w 3899470"/>
                <a:gd name="connsiteY3787" fmla="*/ 267939 h 787949"/>
                <a:gd name="connsiteX3788" fmla="*/ 1137137 w 3899470"/>
                <a:gd name="connsiteY3788" fmla="*/ 266280 h 787949"/>
                <a:gd name="connsiteX3789" fmla="*/ 1137532 w 3899470"/>
                <a:gd name="connsiteY3789" fmla="*/ 264542 h 787949"/>
                <a:gd name="connsiteX3790" fmla="*/ 1136268 w 3899470"/>
                <a:gd name="connsiteY3790" fmla="*/ 262487 h 787949"/>
                <a:gd name="connsiteX3791" fmla="*/ 1140534 w 3899470"/>
                <a:gd name="connsiteY3791" fmla="*/ 251899 h 787949"/>
                <a:gd name="connsiteX3792" fmla="*/ 1143458 w 3899470"/>
                <a:gd name="connsiteY3792" fmla="*/ 248107 h 787949"/>
                <a:gd name="connsiteX3793" fmla="*/ 1167084 w 3899470"/>
                <a:gd name="connsiteY3793" fmla="*/ 231593 h 787949"/>
                <a:gd name="connsiteX3794" fmla="*/ 1166372 w 3899470"/>
                <a:gd name="connsiteY3794" fmla="*/ 231277 h 787949"/>
                <a:gd name="connsiteX3795" fmla="*/ 1165819 w 3899470"/>
                <a:gd name="connsiteY3795" fmla="*/ 230723 h 787949"/>
                <a:gd name="connsiteX3796" fmla="*/ 1167084 w 3899470"/>
                <a:gd name="connsiteY3796" fmla="*/ 229854 h 787949"/>
                <a:gd name="connsiteX3797" fmla="*/ 1167479 w 3899470"/>
                <a:gd name="connsiteY3797" fmla="*/ 228985 h 787949"/>
                <a:gd name="connsiteX3798" fmla="*/ 1164950 w 3899470"/>
                <a:gd name="connsiteY3798" fmla="*/ 230723 h 787949"/>
                <a:gd name="connsiteX3799" fmla="*/ 1163844 w 3899470"/>
                <a:gd name="connsiteY3799" fmla="*/ 231593 h 787949"/>
                <a:gd name="connsiteX3800" fmla="*/ 1161711 w 3899470"/>
                <a:gd name="connsiteY3800" fmla="*/ 232620 h 787949"/>
                <a:gd name="connsiteX3801" fmla="*/ 1159419 w 3899470"/>
                <a:gd name="connsiteY3801" fmla="*/ 233568 h 787949"/>
                <a:gd name="connsiteX3802" fmla="*/ 1159972 w 3899470"/>
                <a:gd name="connsiteY3802" fmla="*/ 232620 h 787949"/>
                <a:gd name="connsiteX3803" fmla="*/ 1161632 w 3899470"/>
                <a:gd name="connsiteY3803" fmla="*/ 231514 h 787949"/>
                <a:gd name="connsiteX3804" fmla="*/ 1164318 w 3899470"/>
                <a:gd name="connsiteY3804" fmla="*/ 230091 h 787949"/>
                <a:gd name="connsiteX3805" fmla="*/ 1167558 w 3899470"/>
                <a:gd name="connsiteY3805" fmla="*/ 227958 h 787949"/>
                <a:gd name="connsiteX3806" fmla="*/ 1171271 w 3899470"/>
                <a:gd name="connsiteY3806" fmla="*/ 225824 h 787949"/>
                <a:gd name="connsiteX3807" fmla="*/ 1174985 w 3899470"/>
                <a:gd name="connsiteY3807" fmla="*/ 224086 h 787949"/>
                <a:gd name="connsiteX3808" fmla="*/ 1174827 w 3899470"/>
                <a:gd name="connsiteY3808" fmla="*/ 224876 h 787949"/>
                <a:gd name="connsiteX3809" fmla="*/ 1173168 w 3899470"/>
                <a:gd name="connsiteY3809" fmla="*/ 225904 h 787949"/>
                <a:gd name="connsiteX3810" fmla="*/ 1170640 w 3899470"/>
                <a:gd name="connsiteY3810" fmla="*/ 227642 h 787949"/>
                <a:gd name="connsiteX3811" fmla="*/ 1167084 w 3899470"/>
                <a:gd name="connsiteY3811" fmla="*/ 229854 h 787949"/>
                <a:gd name="connsiteX3812" fmla="*/ 1167795 w 3899470"/>
                <a:gd name="connsiteY3812" fmla="*/ 230170 h 787949"/>
                <a:gd name="connsiteX3813" fmla="*/ 1168348 w 3899470"/>
                <a:gd name="connsiteY3813" fmla="*/ 230723 h 787949"/>
                <a:gd name="connsiteX3814" fmla="*/ 1207618 w 3899470"/>
                <a:gd name="connsiteY3814" fmla="*/ 207414 h 787949"/>
                <a:gd name="connsiteX3815" fmla="*/ 1207618 w 3899470"/>
                <a:gd name="connsiteY3815" fmla="*/ 205755 h 787949"/>
                <a:gd name="connsiteX3816" fmla="*/ 1207065 w 3899470"/>
                <a:gd name="connsiteY3816" fmla="*/ 206466 h 787949"/>
                <a:gd name="connsiteX3817" fmla="*/ 1205722 w 3899470"/>
                <a:gd name="connsiteY3817" fmla="*/ 207019 h 787949"/>
                <a:gd name="connsiteX3818" fmla="*/ 1201929 w 3899470"/>
                <a:gd name="connsiteY3818" fmla="*/ 209073 h 787949"/>
                <a:gd name="connsiteX3819" fmla="*/ 1198611 w 3899470"/>
                <a:gd name="connsiteY3819" fmla="*/ 211049 h 787949"/>
                <a:gd name="connsiteX3820" fmla="*/ 1197109 w 3899470"/>
                <a:gd name="connsiteY3820" fmla="*/ 211207 h 787949"/>
                <a:gd name="connsiteX3821" fmla="*/ 1198137 w 3899470"/>
                <a:gd name="connsiteY3821" fmla="*/ 210179 h 787949"/>
                <a:gd name="connsiteX3822" fmla="*/ 1200349 w 3899470"/>
                <a:gd name="connsiteY3822" fmla="*/ 208757 h 787949"/>
                <a:gd name="connsiteX3823" fmla="*/ 1202008 w 3899470"/>
                <a:gd name="connsiteY3823" fmla="*/ 208204 h 787949"/>
                <a:gd name="connsiteX3824" fmla="*/ 1204063 w 3899470"/>
                <a:gd name="connsiteY3824" fmla="*/ 207098 h 787949"/>
                <a:gd name="connsiteX3825" fmla="*/ 1209277 w 3899470"/>
                <a:gd name="connsiteY3825" fmla="*/ 204174 h 787949"/>
                <a:gd name="connsiteX3826" fmla="*/ 1210700 w 3899470"/>
                <a:gd name="connsiteY3826" fmla="*/ 204016 h 787949"/>
                <a:gd name="connsiteX3827" fmla="*/ 1211569 w 3899470"/>
                <a:gd name="connsiteY3827" fmla="*/ 203384 h 787949"/>
                <a:gd name="connsiteX3828" fmla="*/ 1212833 w 3899470"/>
                <a:gd name="connsiteY3828" fmla="*/ 202436 h 787949"/>
                <a:gd name="connsiteX3829" fmla="*/ 1214888 w 3899470"/>
                <a:gd name="connsiteY3829" fmla="*/ 202199 h 787949"/>
                <a:gd name="connsiteX3830" fmla="*/ 1214019 w 3899470"/>
                <a:gd name="connsiteY3830" fmla="*/ 203147 h 787949"/>
                <a:gd name="connsiteX3831" fmla="*/ 1212833 w 3899470"/>
                <a:gd name="connsiteY3831" fmla="*/ 203858 h 787949"/>
                <a:gd name="connsiteX3832" fmla="*/ 1210858 w 3899470"/>
                <a:gd name="connsiteY3832" fmla="*/ 204807 h 787949"/>
                <a:gd name="connsiteX3833" fmla="*/ 1209515 w 3899470"/>
                <a:gd name="connsiteY3833" fmla="*/ 205439 h 787949"/>
                <a:gd name="connsiteX3834" fmla="*/ 1211332 w 3899470"/>
                <a:gd name="connsiteY3834" fmla="*/ 204964 h 787949"/>
                <a:gd name="connsiteX3835" fmla="*/ 1213860 w 3899470"/>
                <a:gd name="connsiteY3835" fmla="*/ 204174 h 787949"/>
                <a:gd name="connsiteX3836" fmla="*/ 1215204 w 3899470"/>
                <a:gd name="connsiteY3836" fmla="*/ 203621 h 787949"/>
                <a:gd name="connsiteX3837" fmla="*/ 1217495 w 3899470"/>
                <a:gd name="connsiteY3837" fmla="*/ 202594 h 787949"/>
                <a:gd name="connsiteX3838" fmla="*/ 1219392 w 3899470"/>
                <a:gd name="connsiteY3838" fmla="*/ 201646 h 787949"/>
                <a:gd name="connsiteX3839" fmla="*/ 1226661 w 3899470"/>
                <a:gd name="connsiteY3839" fmla="*/ 197774 h 787949"/>
                <a:gd name="connsiteX3840" fmla="*/ 1265536 w 3899470"/>
                <a:gd name="connsiteY3840" fmla="*/ 179601 h 787949"/>
                <a:gd name="connsiteX3841" fmla="*/ 1323849 w 3899470"/>
                <a:gd name="connsiteY3841" fmla="*/ 162218 h 787949"/>
                <a:gd name="connsiteX3842" fmla="*/ 1417561 w 3899470"/>
                <a:gd name="connsiteY3842" fmla="*/ 182524 h 787949"/>
                <a:gd name="connsiteX3843" fmla="*/ 1414637 w 3899470"/>
                <a:gd name="connsiteY3843" fmla="*/ 197300 h 787949"/>
                <a:gd name="connsiteX3844" fmla="*/ 1402390 w 3899470"/>
                <a:gd name="connsiteY3844" fmla="*/ 223928 h 787949"/>
                <a:gd name="connsiteX3845" fmla="*/ 1367781 w 3899470"/>
                <a:gd name="connsiteY3845" fmla="*/ 266596 h 787949"/>
                <a:gd name="connsiteX3846" fmla="*/ 1360196 w 3899470"/>
                <a:gd name="connsiteY3846" fmla="*/ 275446 h 787949"/>
                <a:gd name="connsiteX3847" fmla="*/ 1358932 w 3899470"/>
                <a:gd name="connsiteY3847" fmla="*/ 278765 h 787949"/>
                <a:gd name="connsiteX3848" fmla="*/ 1356799 w 3899470"/>
                <a:gd name="connsiteY3848" fmla="*/ 279160 h 787949"/>
                <a:gd name="connsiteX3849" fmla="*/ 1357194 w 3899470"/>
                <a:gd name="connsiteY3849" fmla="*/ 279160 h 787949"/>
                <a:gd name="connsiteX3850" fmla="*/ 1357194 w 3899470"/>
                <a:gd name="connsiteY3850" fmla="*/ 279634 h 787949"/>
                <a:gd name="connsiteX3851" fmla="*/ 1355060 w 3899470"/>
                <a:gd name="connsiteY3851" fmla="*/ 281293 h 787949"/>
                <a:gd name="connsiteX3852" fmla="*/ 1354665 w 3899470"/>
                <a:gd name="connsiteY3852" fmla="*/ 281293 h 787949"/>
                <a:gd name="connsiteX3853" fmla="*/ 1354665 w 3899470"/>
                <a:gd name="connsiteY3853" fmla="*/ 280898 h 787949"/>
                <a:gd name="connsiteX3854" fmla="*/ 1352532 w 3899470"/>
                <a:gd name="connsiteY3854" fmla="*/ 282557 h 787949"/>
                <a:gd name="connsiteX3855" fmla="*/ 1353796 w 3899470"/>
                <a:gd name="connsiteY3855" fmla="*/ 282557 h 787949"/>
                <a:gd name="connsiteX3856" fmla="*/ 1345736 w 3899470"/>
                <a:gd name="connsiteY3856" fmla="*/ 291486 h 787949"/>
                <a:gd name="connsiteX3857" fmla="*/ 1337282 w 3899470"/>
                <a:gd name="connsiteY3857" fmla="*/ 299861 h 787949"/>
                <a:gd name="connsiteX3858" fmla="*/ 1326299 w 3899470"/>
                <a:gd name="connsiteY3858" fmla="*/ 309659 h 787949"/>
                <a:gd name="connsiteX3859" fmla="*/ 1314446 w 3899470"/>
                <a:gd name="connsiteY3859" fmla="*/ 319773 h 787949"/>
                <a:gd name="connsiteX3860" fmla="*/ 1308125 w 3899470"/>
                <a:gd name="connsiteY3860" fmla="*/ 323566 h 787949"/>
                <a:gd name="connsiteX3861" fmla="*/ 1302199 w 3899470"/>
                <a:gd name="connsiteY3861" fmla="*/ 327833 h 787949"/>
                <a:gd name="connsiteX3862" fmla="*/ 1297142 w 3899470"/>
                <a:gd name="connsiteY3862" fmla="*/ 328623 h 787949"/>
                <a:gd name="connsiteX3863" fmla="*/ 1288292 w 3899470"/>
                <a:gd name="connsiteY3863" fmla="*/ 334944 h 787949"/>
                <a:gd name="connsiteX3864" fmla="*/ 1276440 w 3899470"/>
                <a:gd name="connsiteY3864" fmla="*/ 344663 h 787949"/>
                <a:gd name="connsiteX3865" fmla="*/ 1272253 w 3899470"/>
                <a:gd name="connsiteY3865" fmla="*/ 346401 h 787949"/>
                <a:gd name="connsiteX3866" fmla="*/ 1270119 w 3899470"/>
                <a:gd name="connsiteY3866" fmla="*/ 350984 h 787949"/>
                <a:gd name="connsiteX3867" fmla="*/ 1261269 w 3899470"/>
                <a:gd name="connsiteY3867" fmla="*/ 356436 h 787949"/>
                <a:gd name="connsiteX3868" fmla="*/ 1251946 w 3899470"/>
                <a:gd name="connsiteY3868" fmla="*/ 362836 h 787949"/>
                <a:gd name="connsiteX3869" fmla="*/ 1246415 w 3899470"/>
                <a:gd name="connsiteY3869" fmla="*/ 365365 h 787949"/>
                <a:gd name="connsiteX3870" fmla="*/ 1241753 w 3899470"/>
                <a:gd name="connsiteY3870" fmla="*/ 368683 h 787949"/>
                <a:gd name="connsiteX3871" fmla="*/ 1231639 w 3899470"/>
                <a:gd name="connsiteY3871" fmla="*/ 375084 h 787949"/>
                <a:gd name="connsiteX3872" fmla="*/ 1221920 w 3899470"/>
                <a:gd name="connsiteY3872" fmla="*/ 381010 h 787949"/>
                <a:gd name="connsiteX3873" fmla="*/ 1221841 w 3899470"/>
                <a:gd name="connsiteY3873" fmla="*/ 381010 h 787949"/>
                <a:gd name="connsiteX3874" fmla="*/ 1222394 w 3899470"/>
                <a:gd name="connsiteY3874" fmla="*/ 380615 h 787949"/>
                <a:gd name="connsiteX3875" fmla="*/ 1222868 w 3899470"/>
                <a:gd name="connsiteY3875" fmla="*/ 380299 h 787949"/>
                <a:gd name="connsiteX3876" fmla="*/ 1222947 w 3899470"/>
                <a:gd name="connsiteY3876" fmla="*/ 379667 h 787949"/>
                <a:gd name="connsiteX3877" fmla="*/ 1222315 w 3899470"/>
                <a:gd name="connsiteY3877" fmla="*/ 379587 h 787949"/>
                <a:gd name="connsiteX3878" fmla="*/ 1221920 w 3899470"/>
                <a:gd name="connsiteY3878" fmla="*/ 379824 h 787949"/>
                <a:gd name="connsiteX3879" fmla="*/ 1221130 w 3899470"/>
                <a:gd name="connsiteY3879" fmla="*/ 380378 h 787949"/>
                <a:gd name="connsiteX3880" fmla="*/ 1221130 w 3899470"/>
                <a:gd name="connsiteY3880" fmla="*/ 380220 h 787949"/>
                <a:gd name="connsiteX3881" fmla="*/ 1192369 w 3899470"/>
                <a:gd name="connsiteY3881" fmla="*/ 397129 h 787949"/>
                <a:gd name="connsiteX3882" fmla="*/ 1189840 w 3899470"/>
                <a:gd name="connsiteY3882" fmla="*/ 400447 h 787949"/>
                <a:gd name="connsiteX3883" fmla="*/ 1186047 w 3899470"/>
                <a:gd name="connsiteY3883" fmla="*/ 401317 h 787949"/>
                <a:gd name="connsiteX3884" fmla="*/ 1183519 w 3899470"/>
                <a:gd name="connsiteY3884" fmla="*/ 403845 h 787949"/>
                <a:gd name="connsiteX3885" fmla="*/ 1143853 w 3899470"/>
                <a:gd name="connsiteY3885" fmla="*/ 423757 h 787949"/>
                <a:gd name="connsiteX3886" fmla="*/ 1129078 w 3899470"/>
                <a:gd name="connsiteY3886" fmla="*/ 429604 h 787949"/>
                <a:gd name="connsiteX3887" fmla="*/ 1118489 w 3899470"/>
                <a:gd name="connsiteY3887" fmla="*/ 434266 h 787949"/>
                <a:gd name="connsiteX3888" fmla="*/ 1115566 w 3899470"/>
                <a:gd name="connsiteY3888" fmla="*/ 436873 h 787949"/>
                <a:gd name="connsiteX3889" fmla="*/ 1196714 w 3899470"/>
                <a:gd name="connsiteY3889" fmla="*/ 419332 h 787949"/>
                <a:gd name="connsiteX3890" fmla="*/ 1194344 w 3899470"/>
                <a:gd name="connsiteY3890" fmla="*/ 420833 h 787949"/>
                <a:gd name="connsiteX3891" fmla="*/ 1191973 w 3899470"/>
                <a:gd name="connsiteY3891" fmla="*/ 422335 h 787949"/>
                <a:gd name="connsiteX3892" fmla="*/ 1190788 w 3899470"/>
                <a:gd name="connsiteY3892" fmla="*/ 421940 h 787949"/>
                <a:gd name="connsiteX3893" fmla="*/ 1196714 w 3899470"/>
                <a:gd name="connsiteY3893" fmla="*/ 419411 h 787949"/>
                <a:gd name="connsiteX3894" fmla="*/ 1196714 w 3899470"/>
                <a:gd name="connsiteY3894" fmla="*/ 419411 h 787949"/>
                <a:gd name="connsiteX3895" fmla="*/ 1130342 w 3899470"/>
                <a:gd name="connsiteY3895" fmla="*/ 469269 h 787949"/>
                <a:gd name="connsiteX3896" fmla="*/ 1128129 w 3899470"/>
                <a:gd name="connsiteY3896" fmla="*/ 468321 h 787949"/>
                <a:gd name="connsiteX3897" fmla="*/ 1131922 w 3899470"/>
                <a:gd name="connsiteY3897" fmla="*/ 467926 h 787949"/>
                <a:gd name="connsiteX3898" fmla="*/ 1130342 w 3899470"/>
                <a:gd name="connsiteY3898" fmla="*/ 469269 h 787949"/>
                <a:gd name="connsiteX3899" fmla="*/ 1131764 w 3899470"/>
                <a:gd name="connsiteY3899" fmla="*/ 449911 h 787949"/>
                <a:gd name="connsiteX3900" fmla="*/ 1131211 w 3899470"/>
                <a:gd name="connsiteY3900" fmla="*/ 449200 h 787949"/>
                <a:gd name="connsiteX3901" fmla="*/ 1133265 w 3899470"/>
                <a:gd name="connsiteY3901" fmla="*/ 447777 h 787949"/>
                <a:gd name="connsiteX3902" fmla="*/ 1134925 w 3899470"/>
                <a:gd name="connsiteY3902" fmla="*/ 447382 h 787949"/>
                <a:gd name="connsiteX3903" fmla="*/ 1137216 w 3899470"/>
                <a:gd name="connsiteY3903" fmla="*/ 446276 h 787949"/>
                <a:gd name="connsiteX3904" fmla="*/ 1138164 w 3899470"/>
                <a:gd name="connsiteY3904" fmla="*/ 446671 h 787949"/>
                <a:gd name="connsiteX3905" fmla="*/ 1136505 w 3899470"/>
                <a:gd name="connsiteY3905" fmla="*/ 447619 h 787949"/>
                <a:gd name="connsiteX3906" fmla="*/ 1133977 w 3899470"/>
                <a:gd name="connsiteY3906" fmla="*/ 449200 h 787949"/>
                <a:gd name="connsiteX3907" fmla="*/ 1131764 w 3899470"/>
                <a:gd name="connsiteY3907" fmla="*/ 449911 h 787949"/>
                <a:gd name="connsiteX3908" fmla="*/ 1134608 w 3899470"/>
                <a:gd name="connsiteY3908" fmla="*/ 452755 h 787949"/>
                <a:gd name="connsiteX3909" fmla="*/ 1135873 w 3899470"/>
                <a:gd name="connsiteY3909" fmla="*/ 451886 h 787949"/>
                <a:gd name="connsiteX3910" fmla="*/ 1134608 w 3899470"/>
                <a:gd name="connsiteY3910" fmla="*/ 452755 h 787949"/>
                <a:gd name="connsiteX3911" fmla="*/ 1137137 w 3899470"/>
                <a:gd name="connsiteY3911" fmla="*/ 449358 h 787949"/>
                <a:gd name="connsiteX3912" fmla="*/ 1135873 w 3899470"/>
                <a:gd name="connsiteY3912" fmla="*/ 449753 h 787949"/>
                <a:gd name="connsiteX3913" fmla="*/ 1136742 w 3899470"/>
                <a:gd name="connsiteY3913" fmla="*/ 448884 h 787949"/>
                <a:gd name="connsiteX3914" fmla="*/ 1136742 w 3899470"/>
                <a:gd name="connsiteY3914" fmla="*/ 448725 h 787949"/>
                <a:gd name="connsiteX3915" fmla="*/ 1137216 w 3899470"/>
                <a:gd name="connsiteY3915" fmla="*/ 449437 h 787949"/>
                <a:gd name="connsiteX3916" fmla="*/ 1137216 w 3899470"/>
                <a:gd name="connsiteY3916" fmla="*/ 449437 h 787949"/>
                <a:gd name="connsiteX3917" fmla="*/ 1137137 w 3899470"/>
                <a:gd name="connsiteY3917" fmla="*/ 449437 h 787949"/>
                <a:gd name="connsiteX3918" fmla="*/ 1139665 w 3899470"/>
                <a:gd name="connsiteY3918" fmla="*/ 451017 h 787949"/>
                <a:gd name="connsiteX3919" fmla="*/ 1137532 w 3899470"/>
                <a:gd name="connsiteY3919" fmla="*/ 451412 h 787949"/>
                <a:gd name="connsiteX3920" fmla="*/ 1137927 w 3899470"/>
                <a:gd name="connsiteY3920" fmla="*/ 450543 h 787949"/>
                <a:gd name="connsiteX3921" fmla="*/ 1137927 w 3899470"/>
                <a:gd name="connsiteY3921" fmla="*/ 450069 h 787949"/>
                <a:gd name="connsiteX3922" fmla="*/ 1137927 w 3899470"/>
                <a:gd name="connsiteY3922" fmla="*/ 450069 h 787949"/>
                <a:gd name="connsiteX3923" fmla="*/ 1137927 w 3899470"/>
                <a:gd name="connsiteY3923" fmla="*/ 450306 h 787949"/>
                <a:gd name="connsiteX3924" fmla="*/ 1138954 w 3899470"/>
                <a:gd name="connsiteY3924" fmla="*/ 450148 h 787949"/>
                <a:gd name="connsiteX3925" fmla="*/ 1139586 w 3899470"/>
                <a:gd name="connsiteY3925" fmla="*/ 450938 h 787949"/>
                <a:gd name="connsiteX3926" fmla="*/ 1157128 w 3899470"/>
                <a:gd name="connsiteY3926" fmla="*/ 446276 h 787949"/>
                <a:gd name="connsiteX3927" fmla="*/ 1154046 w 3899470"/>
                <a:gd name="connsiteY3927" fmla="*/ 448568 h 787949"/>
                <a:gd name="connsiteX3928" fmla="*/ 1151518 w 3899470"/>
                <a:gd name="connsiteY3928" fmla="*/ 449437 h 787949"/>
                <a:gd name="connsiteX3929" fmla="*/ 1148594 w 3899470"/>
                <a:gd name="connsiteY3929" fmla="*/ 450622 h 787949"/>
                <a:gd name="connsiteX3930" fmla="*/ 1147646 w 3899470"/>
                <a:gd name="connsiteY3930" fmla="*/ 450938 h 787949"/>
                <a:gd name="connsiteX3931" fmla="*/ 1146224 w 3899470"/>
                <a:gd name="connsiteY3931" fmla="*/ 451175 h 787949"/>
                <a:gd name="connsiteX3932" fmla="*/ 1146856 w 3899470"/>
                <a:gd name="connsiteY3932" fmla="*/ 450227 h 787949"/>
                <a:gd name="connsiteX3933" fmla="*/ 1148594 w 3899470"/>
                <a:gd name="connsiteY3933" fmla="*/ 449279 h 787949"/>
                <a:gd name="connsiteX3934" fmla="*/ 1150964 w 3899470"/>
                <a:gd name="connsiteY3934" fmla="*/ 448568 h 787949"/>
                <a:gd name="connsiteX3935" fmla="*/ 1152229 w 3899470"/>
                <a:gd name="connsiteY3935" fmla="*/ 447777 h 787949"/>
                <a:gd name="connsiteX3936" fmla="*/ 1154915 w 3899470"/>
                <a:gd name="connsiteY3936" fmla="*/ 446987 h 787949"/>
                <a:gd name="connsiteX3937" fmla="*/ 1157207 w 3899470"/>
                <a:gd name="connsiteY3937" fmla="*/ 446434 h 787949"/>
                <a:gd name="connsiteX3938" fmla="*/ 1166689 w 3899470"/>
                <a:gd name="connsiteY3938" fmla="*/ 441377 h 787949"/>
                <a:gd name="connsiteX3939" fmla="*/ 1162501 w 3899470"/>
                <a:gd name="connsiteY3939" fmla="*/ 443115 h 787949"/>
                <a:gd name="connsiteX3940" fmla="*/ 1163607 w 3899470"/>
                <a:gd name="connsiteY3940" fmla="*/ 441693 h 787949"/>
                <a:gd name="connsiteX3941" fmla="*/ 1162501 w 3899470"/>
                <a:gd name="connsiteY3941" fmla="*/ 442167 h 787949"/>
                <a:gd name="connsiteX3942" fmla="*/ 1158234 w 3899470"/>
                <a:gd name="connsiteY3942" fmla="*/ 443510 h 787949"/>
                <a:gd name="connsiteX3943" fmla="*/ 1157049 w 3899470"/>
                <a:gd name="connsiteY3943" fmla="*/ 444064 h 787949"/>
                <a:gd name="connsiteX3944" fmla="*/ 1154599 w 3899470"/>
                <a:gd name="connsiteY3944" fmla="*/ 444854 h 787949"/>
                <a:gd name="connsiteX3945" fmla="*/ 1142747 w 3899470"/>
                <a:gd name="connsiteY3945" fmla="*/ 450306 h 787949"/>
                <a:gd name="connsiteX3946" fmla="*/ 1140693 w 3899470"/>
                <a:gd name="connsiteY3946" fmla="*/ 450306 h 787949"/>
                <a:gd name="connsiteX3947" fmla="*/ 1139982 w 3899470"/>
                <a:gd name="connsiteY3947" fmla="*/ 449437 h 787949"/>
                <a:gd name="connsiteX3948" fmla="*/ 1139982 w 3899470"/>
                <a:gd name="connsiteY3948" fmla="*/ 449279 h 787949"/>
                <a:gd name="connsiteX3949" fmla="*/ 1139665 w 3899470"/>
                <a:gd name="connsiteY3949" fmla="*/ 449279 h 787949"/>
                <a:gd name="connsiteX3950" fmla="*/ 1138006 w 3899470"/>
                <a:gd name="connsiteY3950" fmla="*/ 449279 h 787949"/>
                <a:gd name="connsiteX3951" fmla="*/ 1138006 w 3899470"/>
                <a:gd name="connsiteY3951" fmla="*/ 449200 h 787949"/>
                <a:gd name="connsiteX3952" fmla="*/ 1137611 w 3899470"/>
                <a:gd name="connsiteY3952" fmla="*/ 448647 h 787949"/>
                <a:gd name="connsiteX3953" fmla="*/ 1137690 w 3899470"/>
                <a:gd name="connsiteY3953" fmla="*/ 448647 h 787949"/>
                <a:gd name="connsiteX3954" fmla="*/ 1137690 w 3899470"/>
                <a:gd name="connsiteY3954" fmla="*/ 448251 h 787949"/>
                <a:gd name="connsiteX3955" fmla="*/ 1142352 w 3899470"/>
                <a:gd name="connsiteY3955" fmla="*/ 446118 h 787949"/>
                <a:gd name="connsiteX3956" fmla="*/ 1152466 w 3899470"/>
                <a:gd name="connsiteY3956" fmla="*/ 441456 h 787949"/>
                <a:gd name="connsiteX3957" fmla="*/ 1153335 w 3899470"/>
                <a:gd name="connsiteY3957" fmla="*/ 440192 h 787949"/>
                <a:gd name="connsiteX3958" fmla="*/ 1176566 w 3899470"/>
                <a:gd name="connsiteY3958" fmla="*/ 428814 h 787949"/>
                <a:gd name="connsiteX3959" fmla="*/ 1178225 w 3899470"/>
                <a:gd name="connsiteY3959" fmla="*/ 429604 h 787949"/>
                <a:gd name="connsiteX3960" fmla="*/ 1178225 w 3899470"/>
                <a:gd name="connsiteY3960" fmla="*/ 428814 h 787949"/>
                <a:gd name="connsiteX3961" fmla="*/ 1180753 w 3899470"/>
                <a:gd name="connsiteY3961" fmla="*/ 428814 h 787949"/>
                <a:gd name="connsiteX3962" fmla="*/ 1187074 w 3899470"/>
                <a:gd name="connsiteY3962" fmla="*/ 426285 h 787949"/>
                <a:gd name="connsiteX3963" fmla="*/ 1187469 w 3899470"/>
                <a:gd name="connsiteY3963" fmla="*/ 425416 h 787949"/>
                <a:gd name="connsiteX3964" fmla="*/ 1192526 w 3899470"/>
                <a:gd name="connsiteY3964" fmla="*/ 423362 h 787949"/>
                <a:gd name="connsiteX3965" fmla="*/ 1192526 w 3899470"/>
                <a:gd name="connsiteY3965" fmla="*/ 423362 h 787949"/>
                <a:gd name="connsiteX3966" fmla="*/ 1194976 w 3899470"/>
                <a:gd name="connsiteY3966" fmla="*/ 421781 h 787949"/>
                <a:gd name="connsiteX3967" fmla="*/ 1197583 w 3899470"/>
                <a:gd name="connsiteY3967" fmla="*/ 420201 h 787949"/>
                <a:gd name="connsiteX3968" fmla="*/ 1197583 w 3899470"/>
                <a:gd name="connsiteY3968" fmla="*/ 420359 h 787949"/>
                <a:gd name="connsiteX3969" fmla="*/ 1200981 w 3899470"/>
                <a:gd name="connsiteY3969" fmla="*/ 419095 h 787949"/>
                <a:gd name="connsiteX3970" fmla="*/ 1200981 w 3899470"/>
                <a:gd name="connsiteY3970" fmla="*/ 419095 h 787949"/>
                <a:gd name="connsiteX3971" fmla="*/ 1204063 w 3899470"/>
                <a:gd name="connsiteY3971" fmla="*/ 417673 h 787949"/>
                <a:gd name="connsiteX3972" fmla="*/ 1204221 w 3899470"/>
                <a:gd name="connsiteY3972" fmla="*/ 416882 h 787949"/>
                <a:gd name="connsiteX3973" fmla="*/ 1203510 w 3899470"/>
                <a:gd name="connsiteY3973" fmla="*/ 416725 h 787949"/>
                <a:gd name="connsiteX3974" fmla="*/ 1201060 w 3899470"/>
                <a:gd name="connsiteY3974" fmla="*/ 417831 h 787949"/>
                <a:gd name="connsiteX3975" fmla="*/ 1201060 w 3899470"/>
                <a:gd name="connsiteY3975" fmla="*/ 417831 h 787949"/>
                <a:gd name="connsiteX3976" fmla="*/ 1209120 w 3899470"/>
                <a:gd name="connsiteY3976" fmla="*/ 412774 h 787949"/>
                <a:gd name="connsiteX3977" fmla="*/ 1209277 w 3899470"/>
                <a:gd name="connsiteY3977" fmla="*/ 412774 h 787949"/>
                <a:gd name="connsiteX3978" fmla="*/ 1209120 w 3899470"/>
                <a:gd name="connsiteY3978" fmla="*/ 414275 h 787949"/>
                <a:gd name="connsiteX3979" fmla="*/ 1209594 w 3899470"/>
                <a:gd name="connsiteY3979" fmla="*/ 414670 h 787949"/>
                <a:gd name="connsiteX3980" fmla="*/ 1209594 w 3899470"/>
                <a:gd name="connsiteY3980" fmla="*/ 414670 h 787949"/>
                <a:gd name="connsiteX3981" fmla="*/ 1209989 w 3899470"/>
                <a:gd name="connsiteY3981" fmla="*/ 414196 h 787949"/>
                <a:gd name="connsiteX3982" fmla="*/ 1210068 w 3899470"/>
                <a:gd name="connsiteY3982" fmla="*/ 413169 h 787949"/>
                <a:gd name="connsiteX3983" fmla="*/ 1217179 w 3899470"/>
                <a:gd name="connsiteY3983" fmla="*/ 410719 h 787949"/>
                <a:gd name="connsiteX3984" fmla="*/ 1215520 w 3899470"/>
                <a:gd name="connsiteY3984" fmla="*/ 409850 h 787949"/>
                <a:gd name="connsiteX3985" fmla="*/ 1220182 w 3899470"/>
                <a:gd name="connsiteY3985" fmla="*/ 407796 h 787949"/>
                <a:gd name="connsiteX3986" fmla="*/ 1220182 w 3899470"/>
                <a:gd name="connsiteY3986" fmla="*/ 409455 h 787949"/>
                <a:gd name="connsiteX3987" fmla="*/ 1222315 w 3899470"/>
                <a:gd name="connsiteY3987" fmla="*/ 409455 h 787949"/>
                <a:gd name="connsiteX3988" fmla="*/ 1212201 w 3899470"/>
                <a:gd name="connsiteY3988" fmla="*/ 417436 h 787949"/>
                <a:gd name="connsiteX3989" fmla="*/ 1212201 w 3899470"/>
                <a:gd name="connsiteY3989" fmla="*/ 417436 h 787949"/>
                <a:gd name="connsiteX3990" fmla="*/ 1212043 w 3899470"/>
                <a:gd name="connsiteY3990" fmla="*/ 417436 h 787949"/>
                <a:gd name="connsiteX3991" fmla="*/ 1211727 w 3899470"/>
                <a:gd name="connsiteY3991" fmla="*/ 417278 h 787949"/>
                <a:gd name="connsiteX3992" fmla="*/ 1212596 w 3899470"/>
                <a:gd name="connsiteY3992" fmla="*/ 415776 h 787949"/>
                <a:gd name="connsiteX3993" fmla="*/ 1208408 w 3899470"/>
                <a:gd name="connsiteY3993" fmla="*/ 417357 h 787949"/>
                <a:gd name="connsiteX3994" fmla="*/ 1206670 w 3899470"/>
                <a:gd name="connsiteY3994" fmla="*/ 418384 h 787949"/>
                <a:gd name="connsiteX3995" fmla="*/ 1206670 w 3899470"/>
                <a:gd name="connsiteY3995" fmla="*/ 418384 h 787949"/>
                <a:gd name="connsiteX3996" fmla="*/ 1193554 w 3899470"/>
                <a:gd name="connsiteY3996" fmla="*/ 425021 h 787949"/>
                <a:gd name="connsiteX3997" fmla="*/ 1193554 w 3899470"/>
                <a:gd name="connsiteY3997" fmla="*/ 425021 h 787949"/>
                <a:gd name="connsiteX3998" fmla="*/ 1191420 w 3899470"/>
                <a:gd name="connsiteY3998" fmla="*/ 425890 h 787949"/>
                <a:gd name="connsiteX3999" fmla="*/ 1191420 w 3899470"/>
                <a:gd name="connsiteY3999" fmla="*/ 425890 h 787949"/>
                <a:gd name="connsiteX4000" fmla="*/ 1188892 w 3899470"/>
                <a:gd name="connsiteY4000" fmla="*/ 427075 h 787949"/>
                <a:gd name="connsiteX4001" fmla="*/ 1188892 w 3899470"/>
                <a:gd name="connsiteY4001" fmla="*/ 427075 h 787949"/>
                <a:gd name="connsiteX4002" fmla="*/ 1188892 w 3899470"/>
                <a:gd name="connsiteY4002" fmla="*/ 427075 h 787949"/>
                <a:gd name="connsiteX4003" fmla="*/ 1180832 w 3899470"/>
                <a:gd name="connsiteY4003" fmla="*/ 430473 h 787949"/>
                <a:gd name="connsiteX4004" fmla="*/ 1174906 w 3899470"/>
                <a:gd name="connsiteY4004" fmla="*/ 433081 h 787949"/>
                <a:gd name="connsiteX4005" fmla="*/ 1174590 w 3899470"/>
                <a:gd name="connsiteY4005" fmla="*/ 433871 h 787949"/>
                <a:gd name="connsiteX4006" fmla="*/ 1175222 w 3899470"/>
                <a:gd name="connsiteY4006" fmla="*/ 434266 h 787949"/>
                <a:gd name="connsiteX4007" fmla="*/ 1175459 w 3899470"/>
                <a:gd name="connsiteY4007" fmla="*/ 434266 h 787949"/>
                <a:gd name="connsiteX4008" fmla="*/ 1181465 w 3899470"/>
                <a:gd name="connsiteY4008" fmla="*/ 431579 h 787949"/>
                <a:gd name="connsiteX4009" fmla="*/ 1188971 w 3899470"/>
                <a:gd name="connsiteY4009" fmla="*/ 428340 h 787949"/>
                <a:gd name="connsiteX4010" fmla="*/ 1183440 w 3899470"/>
                <a:gd name="connsiteY4010" fmla="*/ 432448 h 787949"/>
                <a:gd name="connsiteX4011" fmla="*/ 1175854 w 3899470"/>
                <a:gd name="connsiteY4011" fmla="*/ 434740 h 787949"/>
                <a:gd name="connsiteX4012" fmla="*/ 1176644 w 3899470"/>
                <a:gd name="connsiteY4012" fmla="*/ 434108 h 787949"/>
                <a:gd name="connsiteX4013" fmla="*/ 1175775 w 3899470"/>
                <a:gd name="connsiteY4013" fmla="*/ 434187 h 787949"/>
                <a:gd name="connsiteX4014" fmla="*/ 1175775 w 3899470"/>
                <a:gd name="connsiteY4014" fmla="*/ 434187 h 787949"/>
                <a:gd name="connsiteX4015" fmla="*/ 1175775 w 3899470"/>
                <a:gd name="connsiteY4015" fmla="*/ 434740 h 787949"/>
                <a:gd name="connsiteX4016" fmla="*/ 1175143 w 3899470"/>
                <a:gd name="connsiteY4016" fmla="*/ 435135 h 787949"/>
                <a:gd name="connsiteX4017" fmla="*/ 1173010 w 3899470"/>
                <a:gd name="connsiteY4017" fmla="*/ 436241 h 787949"/>
                <a:gd name="connsiteX4018" fmla="*/ 1169928 w 3899470"/>
                <a:gd name="connsiteY4018" fmla="*/ 437189 h 787949"/>
                <a:gd name="connsiteX4019" fmla="*/ 1166136 w 3899470"/>
                <a:gd name="connsiteY4019" fmla="*/ 439165 h 787949"/>
                <a:gd name="connsiteX4020" fmla="*/ 1165819 w 3899470"/>
                <a:gd name="connsiteY4020" fmla="*/ 440034 h 787949"/>
                <a:gd name="connsiteX4021" fmla="*/ 1168269 w 3899470"/>
                <a:gd name="connsiteY4021" fmla="*/ 439165 h 787949"/>
                <a:gd name="connsiteX4022" fmla="*/ 1170640 w 3899470"/>
                <a:gd name="connsiteY4022" fmla="*/ 438217 h 787949"/>
                <a:gd name="connsiteX4023" fmla="*/ 1174037 w 3899470"/>
                <a:gd name="connsiteY4023" fmla="*/ 436557 h 787949"/>
                <a:gd name="connsiteX4024" fmla="*/ 1176566 w 3899470"/>
                <a:gd name="connsiteY4024" fmla="*/ 435372 h 787949"/>
                <a:gd name="connsiteX4025" fmla="*/ 1177909 w 3899470"/>
                <a:gd name="connsiteY4025" fmla="*/ 435846 h 787949"/>
                <a:gd name="connsiteX4026" fmla="*/ 1176644 w 3899470"/>
                <a:gd name="connsiteY4026" fmla="*/ 436399 h 787949"/>
                <a:gd name="connsiteX4027" fmla="*/ 1175064 w 3899470"/>
                <a:gd name="connsiteY4027" fmla="*/ 437506 h 787949"/>
                <a:gd name="connsiteX4028" fmla="*/ 1172694 w 3899470"/>
                <a:gd name="connsiteY4028" fmla="*/ 438533 h 787949"/>
                <a:gd name="connsiteX4029" fmla="*/ 1170797 w 3899470"/>
                <a:gd name="connsiteY4029" fmla="*/ 439955 h 787949"/>
                <a:gd name="connsiteX4030" fmla="*/ 1168190 w 3899470"/>
                <a:gd name="connsiteY4030" fmla="*/ 440824 h 787949"/>
                <a:gd name="connsiteX4031" fmla="*/ 1166847 w 3899470"/>
                <a:gd name="connsiteY4031" fmla="*/ 441535 h 787949"/>
                <a:gd name="connsiteX4032" fmla="*/ 1169770 w 3899470"/>
                <a:gd name="connsiteY4032" fmla="*/ 489655 h 787949"/>
                <a:gd name="connsiteX4033" fmla="*/ 1167953 w 3899470"/>
                <a:gd name="connsiteY4033" fmla="*/ 490682 h 787949"/>
                <a:gd name="connsiteX4034" fmla="*/ 1167953 w 3899470"/>
                <a:gd name="connsiteY4034" fmla="*/ 487838 h 787949"/>
                <a:gd name="connsiteX4035" fmla="*/ 1170481 w 3899470"/>
                <a:gd name="connsiteY4035" fmla="*/ 488786 h 787949"/>
                <a:gd name="connsiteX4036" fmla="*/ 1169770 w 3899470"/>
                <a:gd name="connsiteY4036" fmla="*/ 489576 h 787949"/>
                <a:gd name="connsiteX4037" fmla="*/ 1171666 w 3899470"/>
                <a:gd name="connsiteY4037" fmla="*/ 491710 h 787949"/>
                <a:gd name="connsiteX4038" fmla="*/ 1171666 w 3899470"/>
                <a:gd name="connsiteY4038" fmla="*/ 490366 h 787949"/>
                <a:gd name="connsiteX4039" fmla="*/ 1173089 w 3899470"/>
                <a:gd name="connsiteY4039" fmla="*/ 491236 h 787949"/>
                <a:gd name="connsiteX4040" fmla="*/ 1171666 w 3899470"/>
                <a:gd name="connsiteY4040" fmla="*/ 491710 h 787949"/>
                <a:gd name="connsiteX4041" fmla="*/ 1182966 w 3899470"/>
                <a:gd name="connsiteY4041" fmla="*/ 496134 h 787949"/>
                <a:gd name="connsiteX4042" fmla="*/ 1180832 w 3899470"/>
                <a:gd name="connsiteY4042" fmla="*/ 495186 h 787949"/>
                <a:gd name="connsiteX4043" fmla="*/ 1179094 w 3899470"/>
                <a:gd name="connsiteY4043" fmla="*/ 495265 h 787949"/>
                <a:gd name="connsiteX4044" fmla="*/ 1178462 w 3899470"/>
                <a:gd name="connsiteY4044" fmla="*/ 493606 h 787949"/>
                <a:gd name="connsiteX4045" fmla="*/ 1181069 w 3899470"/>
                <a:gd name="connsiteY4045" fmla="*/ 493606 h 787949"/>
                <a:gd name="connsiteX4046" fmla="*/ 1182887 w 3899470"/>
                <a:gd name="connsiteY4046" fmla="*/ 495028 h 787949"/>
                <a:gd name="connsiteX4047" fmla="*/ 1182966 w 3899470"/>
                <a:gd name="connsiteY4047" fmla="*/ 496134 h 787949"/>
                <a:gd name="connsiteX4048" fmla="*/ 1196477 w 3899470"/>
                <a:gd name="connsiteY4048" fmla="*/ 502693 h 787949"/>
                <a:gd name="connsiteX4049" fmla="*/ 1195371 w 3899470"/>
                <a:gd name="connsiteY4049" fmla="*/ 501586 h 787949"/>
                <a:gd name="connsiteX4050" fmla="*/ 1193554 w 3899470"/>
                <a:gd name="connsiteY4050" fmla="*/ 501507 h 787949"/>
                <a:gd name="connsiteX4051" fmla="*/ 1192210 w 3899470"/>
                <a:gd name="connsiteY4051" fmla="*/ 501507 h 787949"/>
                <a:gd name="connsiteX4052" fmla="*/ 1190946 w 3899470"/>
                <a:gd name="connsiteY4052" fmla="*/ 499690 h 787949"/>
                <a:gd name="connsiteX4053" fmla="*/ 1189208 w 3899470"/>
                <a:gd name="connsiteY4053" fmla="*/ 499137 h 787949"/>
                <a:gd name="connsiteX4054" fmla="*/ 1186363 w 3899470"/>
                <a:gd name="connsiteY4054" fmla="*/ 498268 h 787949"/>
                <a:gd name="connsiteX4055" fmla="*/ 1184941 w 3899470"/>
                <a:gd name="connsiteY4055" fmla="*/ 496688 h 787949"/>
                <a:gd name="connsiteX4056" fmla="*/ 1187312 w 3899470"/>
                <a:gd name="connsiteY4056" fmla="*/ 497083 h 787949"/>
                <a:gd name="connsiteX4057" fmla="*/ 1189287 w 3899470"/>
                <a:gd name="connsiteY4057" fmla="*/ 497162 h 787949"/>
                <a:gd name="connsiteX4058" fmla="*/ 1191341 w 3899470"/>
                <a:gd name="connsiteY4058" fmla="*/ 498584 h 787949"/>
                <a:gd name="connsiteX4059" fmla="*/ 1193317 w 3899470"/>
                <a:gd name="connsiteY4059" fmla="*/ 499216 h 787949"/>
                <a:gd name="connsiteX4060" fmla="*/ 1196161 w 3899470"/>
                <a:gd name="connsiteY4060" fmla="*/ 500559 h 787949"/>
                <a:gd name="connsiteX4061" fmla="*/ 1198295 w 3899470"/>
                <a:gd name="connsiteY4061" fmla="*/ 501745 h 787949"/>
                <a:gd name="connsiteX4062" fmla="*/ 1196556 w 3899470"/>
                <a:gd name="connsiteY4062" fmla="*/ 502535 h 787949"/>
                <a:gd name="connsiteX4063" fmla="*/ 1198057 w 3899470"/>
                <a:gd name="connsiteY4063" fmla="*/ 483650 h 787949"/>
                <a:gd name="connsiteX4064" fmla="*/ 1204458 w 3899470"/>
                <a:gd name="connsiteY4064" fmla="*/ 486179 h 787949"/>
                <a:gd name="connsiteX4065" fmla="*/ 1209515 w 3899470"/>
                <a:gd name="connsiteY4065" fmla="*/ 488233 h 787949"/>
                <a:gd name="connsiteX4066" fmla="*/ 1209357 w 3899470"/>
                <a:gd name="connsiteY4066" fmla="*/ 488549 h 787949"/>
                <a:gd name="connsiteX4067" fmla="*/ 1209198 w 3899470"/>
                <a:gd name="connsiteY4067" fmla="*/ 489023 h 787949"/>
                <a:gd name="connsiteX4068" fmla="*/ 1198057 w 3899470"/>
                <a:gd name="connsiteY4068" fmla="*/ 483650 h 787949"/>
                <a:gd name="connsiteX4069" fmla="*/ 1205959 w 3899470"/>
                <a:gd name="connsiteY4069" fmla="*/ 504826 h 787949"/>
                <a:gd name="connsiteX4070" fmla="*/ 1202956 w 3899470"/>
                <a:gd name="connsiteY4070" fmla="*/ 504194 h 787949"/>
                <a:gd name="connsiteX4071" fmla="*/ 1204616 w 3899470"/>
                <a:gd name="connsiteY4071" fmla="*/ 503246 h 787949"/>
                <a:gd name="connsiteX4072" fmla="*/ 1206986 w 3899470"/>
                <a:gd name="connsiteY4072" fmla="*/ 503641 h 787949"/>
                <a:gd name="connsiteX4073" fmla="*/ 1206038 w 3899470"/>
                <a:gd name="connsiteY4073" fmla="*/ 504826 h 787949"/>
                <a:gd name="connsiteX4074" fmla="*/ 1209594 w 3899470"/>
                <a:gd name="connsiteY4074" fmla="*/ 507196 h 787949"/>
                <a:gd name="connsiteX4075" fmla="*/ 1208013 w 3899470"/>
                <a:gd name="connsiteY4075" fmla="*/ 505932 h 787949"/>
                <a:gd name="connsiteX4076" fmla="*/ 1210147 w 3899470"/>
                <a:gd name="connsiteY4076" fmla="*/ 504668 h 787949"/>
                <a:gd name="connsiteX4077" fmla="*/ 1210621 w 3899470"/>
                <a:gd name="connsiteY4077" fmla="*/ 506011 h 787949"/>
                <a:gd name="connsiteX4078" fmla="*/ 1209515 w 3899470"/>
                <a:gd name="connsiteY4078" fmla="*/ 507196 h 787949"/>
                <a:gd name="connsiteX4079" fmla="*/ 1209831 w 3899470"/>
                <a:gd name="connsiteY4079" fmla="*/ 489497 h 787949"/>
                <a:gd name="connsiteX4080" fmla="*/ 1209594 w 3899470"/>
                <a:gd name="connsiteY4080" fmla="*/ 489497 h 787949"/>
                <a:gd name="connsiteX4081" fmla="*/ 1209989 w 3899470"/>
                <a:gd name="connsiteY4081" fmla="*/ 488707 h 787949"/>
                <a:gd name="connsiteX4082" fmla="*/ 1210147 w 3899470"/>
                <a:gd name="connsiteY4082" fmla="*/ 488391 h 787949"/>
                <a:gd name="connsiteX4083" fmla="*/ 1210147 w 3899470"/>
                <a:gd name="connsiteY4083" fmla="*/ 488391 h 787949"/>
                <a:gd name="connsiteX4084" fmla="*/ 1210147 w 3899470"/>
                <a:gd name="connsiteY4084" fmla="*/ 488628 h 787949"/>
                <a:gd name="connsiteX4085" fmla="*/ 1210147 w 3899470"/>
                <a:gd name="connsiteY4085" fmla="*/ 488470 h 787949"/>
                <a:gd name="connsiteX4086" fmla="*/ 1210463 w 3899470"/>
                <a:gd name="connsiteY4086" fmla="*/ 488628 h 787949"/>
                <a:gd name="connsiteX4087" fmla="*/ 1211490 w 3899470"/>
                <a:gd name="connsiteY4087" fmla="*/ 489023 h 787949"/>
                <a:gd name="connsiteX4088" fmla="*/ 1211490 w 3899470"/>
                <a:gd name="connsiteY4088" fmla="*/ 489023 h 787949"/>
                <a:gd name="connsiteX4089" fmla="*/ 1209831 w 3899470"/>
                <a:gd name="connsiteY4089" fmla="*/ 489497 h 787949"/>
                <a:gd name="connsiteX4090" fmla="*/ 1220814 w 3899470"/>
                <a:gd name="connsiteY4090" fmla="*/ 493448 h 787949"/>
                <a:gd name="connsiteX4091" fmla="*/ 1220814 w 3899470"/>
                <a:gd name="connsiteY4091" fmla="*/ 493448 h 787949"/>
                <a:gd name="connsiteX4092" fmla="*/ 1220814 w 3899470"/>
                <a:gd name="connsiteY4092" fmla="*/ 493448 h 787949"/>
                <a:gd name="connsiteX4093" fmla="*/ 1220893 w 3899470"/>
                <a:gd name="connsiteY4093" fmla="*/ 493448 h 787949"/>
                <a:gd name="connsiteX4094" fmla="*/ 1215283 w 3899470"/>
                <a:gd name="connsiteY4094" fmla="*/ 490682 h 787949"/>
                <a:gd name="connsiteX4095" fmla="*/ 1215283 w 3899470"/>
                <a:gd name="connsiteY4095" fmla="*/ 490682 h 787949"/>
                <a:gd name="connsiteX4096" fmla="*/ 1216389 w 3899470"/>
                <a:gd name="connsiteY4096" fmla="*/ 491078 h 787949"/>
                <a:gd name="connsiteX4097" fmla="*/ 1220419 w 3899470"/>
                <a:gd name="connsiteY4097" fmla="*/ 492737 h 787949"/>
                <a:gd name="connsiteX4098" fmla="*/ 1220261 w 3899470"/>
                <a:gd name="connsiteY4098" fmla="*/ 493211 h 787949"/>
                <a:gd name="connsiteX4099" fmla="*/ 1215204 w 3899470"/>
                <a:gd name="connsiteY4099" fmla="*/ 490682 h 787949"/>
                <a:gd name="connsiteX4100" fmla="*/ 1289952 w 3899470"/>
                <a:gd name="connsiteY4100" fmla="*/ 538644 h 787949"/>
                <a:gd name="connsiteX4101" fmla="*/ 1289952 w 3899470"/>
                <a:gd name="connsiteY4101" fmla="*/ 538407 h 787949"/>
                <a:gd name="connsiteX4102" fmla="*/ 1290742 w 3899470"/>
                <a:gd name="connsiteY4102" fmla="*/ 538724 h 787949"/>
                <a:gd name="connsiteX4103" fmla="*/ 1289952 w 3899470"/>
                <a:gd name="connsiteY4103" fmla="*/ 538724 h 787949"/>
                <a:gd name="connsiteX4104" fmla="*/ 1263166 w 3899470"/>
                <a:gd name="connsiteY4104" fmla="*/ 525844 h 787949"/>
                <a:gd name="connsiteX4105" fmla="*/ 1265220 w 3899470"/>
                <a:gd name="connsiteY4105" fmla="*/ 526318 h 787949"/>
                <a:gd name="connsiteX4106" fmla="*/ 1267670 w 3899470"/>
                <a:gd name="connsiteY4106" fmla="*/ 527029 h 787949"/>
                <a:gd name="connsiteX4107" fmla="*/ 1269566 w 3899470"/>
                <a:gd name="connsiteY4107" fmla="*/ 526397 h 787949"/>
                <a:gd name="connsiteX4108" fmla="*/ 1271541 w 3899470"/>
                <a:gd name="connsiteY4108" fmla="*/ 527582 h 787949"/>
                <a:gd name="connsiteX4109" fmla="*/ 1273438 w 3899470"/>
                <a:gd name="connsiteY4109" fmla="*/ 528057 h 787949"/>
                <a:gd name="connsiteX4110" fmla="*/ 1274149 w 3899470"/>
                <a:gd name="connsiteY4110" fmla="*/ 529242 h 787949"/>
                <a:gd name="connsiteX4111" fmla="*/ 1272568 w 3899470"/>
                <a:gd name="connsiteY4111" fmla="*/ 529479 h 787949"/>
                <a:gd name="connsiteX4112" fmla="*/ 1271225 w 3899470"/>
                <a:gd name="connsiteY4112" fmla="*/ 528531 h 787949"/>
                <a:gd name="connsiteX4113" fmla="*/ 1269250 w 3899470"/>
                <a:gd name="connsiteY4113" fmla="*/ 528214 h 787949"/>
                <a:gd name="connsiteX4114" fmla="*/ 1264588 w 3899470"/>
                <a:gd name="connsiteY4114" fmla="*/ 527662 h 787949"/>
                <a:gd name="connsiteX4115" fmla="*/ 1261190 w 3899470"/>
                <a:gd name="connsiteY4115" fmla="*/ 526397 h 787949"/>
                <a:gd name="connsiteX4116" fmla="*/ 1263087 w 3899470"/>
                <a:gd name="connsiteY4116" fmla="*/ 525844 h 787949"/>
                <a:gd name="connsiteX4117" fmla="*/ 1228952 w 3899470"/>
                <a:gd name="connsiteY4117" fmla="*/ 513755 h 787949"/>
                <a:gd name="connsiteX4118" fmla="*/ 1227293 w 3899470"/>
                <a:gd name="connsiteY4118" fmla="*/ 514150 h 787949"/>
                <a:gd name="connsiteX4119" fmla="*/ 1224844 w 3899470"/>
                <a:gd name="connsiteY4119" fmla="*/ 513281 h 787949"/>
                <a:gd name="connsiteX4120" fmla="*/ 1222157 w 3899470"/>
                <a:gd name="connsiteY4120" fmla="*/ 512728 h 787949"/>
                <a:gd name="connsiteX4121" fmla="*/ 1222552 w 3899470"/>
                <a:gd name="connsiteY4121" fmla="*/ 510436 h 787949"/>
                <a:gd name="connsiteX4122" fmla="*/ 1225160 w 3899470"/>
                <a:gd name="connsiteY4122" fmla="*/ 510673 h 787949"/>
                <a:gd name="connsiteX4123" fmla="*/ 1225871 w 3899470"/>
                <a:gd name="connsiteY4123" fmla="*/ 512016 h 787949"/>
                <a:gd name="connsiteX4124" fmla="*/ 1228399 w 3899470"/>
                <a:gd name="connsiteY4124" fmla="*/ 512570 h 787949"/>
                <a:gd name="connsiteX4125" fmla="*/ 1229031 w 3899470"/>
                <a:gd name="connsiteY4125" fmla="*/ 513676 h 787949"/>
                <a:gd name="connsiteX4126" fmla="*/ 1233456 w 3899470"/>
                <a:gd name="connsiteY4126" fmla="*/ 516204 h 787949"/>
                <a:gd name="connsiteX4127" fmla="*/ 1231323 w 3899470"/>
                <a:gd name="connsiteY4127" fmla="*/ 515888 h 787949"/>
                <a:gd name="connsiteX4128" fmla="*/ 1231086 w 3899470"/>
                <a:gd name="connsiteY4128" fmla="*/ 514782 h 787949"/>
                <a:gd name="connsiteX4129" fmla="*/ 1233298 w 3899470"/>
                <a:gd name="connsiteY4129" fmla="*/ 515177 h 787949"/>
                <a:gd name="connsiteX4130" fmla="*/ 1233377 w 3899470"/>
                <a:gd name="connsiteY4130" fmla="*/ 516125 h 787949"/>
                <a:gd name="connsiteX4131" fmla="*/ 1238513 w 3899470"/>
                <a:gd name="connsiteY4131" fmla="*/ 529953 h 787949"/>
                <a:gd name="connsiteX4132" fmla="*/ 1237960 w 3899470"/>
                <a:gd name="connsiteY4132" fmla="*/ 528610 h 787949"/>
                <a:gd name="connsiteX4133" fmla="*/ 1240014 w 3899470"/>
                <a:gd name="connsiteY4133" fmla="*/ 528926 h 787949"/>
                <a:gd name="connsiteX4134" fmla="*/ 1238513 w 3899470"/>
                <a:gd name="connsiteY4134" fmla="*/ 530032 h 787949"/>
                <a:gd name="connsiteX4135" fmla="*/ 1245151 w 3899470"/>
                <a:gd name="connsiteY4135" fmla="*/ 529005 h 787949"/>
                <a:gd name="connsiteX4136" fmla="*/ 1242306 w 3899470"/>
                <a:gd name="connsiteY4136" fmla="*/ 528057 h 787949"/>
                <a:gd name="connsiteX4137" fmla="*/ 1240409 w 3899470"/>
                <a:gd name="connsiteY4137" fmla="*/ 527029 h 787949"/>
                <a:gd name="connsiteX4138" fmla="*/ 1240488 w 3899470"/>
                <a:gd name="connsiteY4138" fmla="*/ 525923 h 787949"/>
                <a:gd name="connsiteX4139" fmla="*/ 1242622 w 3899470"/>
                <a:gd name="connsiteY4139" fmla="*/ 526239 h 787949"/>
                <a:gd name="connsiteX4140" fmla="*/ 1243333 w 3899470"/>
                <a:gd name="connsiteY4140" fmla="*/ 527503 h 787949"/>
                <a:gd name="connsiteX4141" fmla="*/ 1245151 w 3899470"/>
                <a:gd name="connsiteY4141" fmla="*/ 529084 h 787949"/>
                <a:gd name="connsiteX4142" fmla="*/ 1244281 w 3899470"/>
                <a:gd name="connsiteY4142" fmla="*/ 520945 h 787949"/>
                <a:gd name="connsiteX4143" fmla="*/ 1242543 w 3899470"/>
                <a:gd name="connsiteY4143" fmla="*/ 520155 h 787949"/>
                <a:gd name="connsiteX4144" fmla="*/ 1239698 w 3899470"/>
                <a:gd name="connsiteY4144" fmla="*/ 518970 h 787949"/>
                <a:gd name="connsiteX4145" fmla="*/ 1239619 w 3899470"/>
                <a:gd name="connsiteY4145" fmla="*/ 517073 h 787949"/>
                <a:gd name="connsiteX4146" fmla="*/ 1240726 w 3899470"/>
                <a:gd name="connsiteY4146" fmla="*/ 517626 h 787949"/>
                <a:gd name="connsiteX4147" fmla="*/ 1241990 w 3899470"/>
                <a:gd name="connsiteY4147" fmla="*/ 518417 h 787949"/>
                <a:gd name="connsiteX4148" fmla="*/ 1241990 w 3899470"/>
                <a:gd name="connsiteY4148" fmla="*/ 516757 h 787949"/>
                <a:gd name="connsiteX4149" fmla="*/ 1243886 w 3899470"/>
                <a:gd name="connsiteY4149" fmla="*/ 517548 h 787949"/>
                <a:gd name="connsiteX4150" fmla="*/ 1244360 w 3899470"/>
                <a:gd name="connsiteY4150" fmla="*/ 518654 h 787949"/>
                <a:gd name="connsiteX4151" fmla="*/ 1245151 w 3899470"/>
                <a:gd name="connsiteY4151" fmla="*/ 520313 h 787949"/>
                <a:gd name="connsiteX4152" fmla="*/ 1244360 w 3899470"/>
                <a:gd name="connsiteY4152" fmla="*/ 521024 h 787949"/>
                <a:gd name="connsiteX4153" fmla="*/ 1248785 w 3899470"/>
                <a:gd name="connsiteY4153" fmla="*/ 521972 h 787949"/>
                <a:gd name="connsiteX4154" fmla="*/ 1246889 w 3899470"/>
                <a:gd name="connsiteY4154" fmla="*/ 521656 h 787949"/>
                <a:gd name="connsiteX4155" fmla="*/ 1245782 w 3899470"/>
                <a:gd name="connsiteY4155" fmla="*/ 520234 h 787949"/>
                <a:gd name="connsiteX4156" fmla="*/ 1247205 w 3899470"/>
                <a:gd name="connsiteY4156" fmla="*/ 520155 h 787949"/>
                <a:gd name="connsiteX4157" fmla="*/ 1248864 w 3899470"/>
                <a:gd name="connsiteY4157" fmla="*/ 520076 h 787949"/>
                <a:gd name="connsiteX4158" fmla="*/ 1249812 w 3899470"/>
                <a:gd name="connsiteY4158" fmla="*/ 521261 h 787949"/>
                <a:gd name="connsiteX4159" fmla="*/ 1248627 w 3899470"/>
                <a:gd name="connsiteY4159" fmla="*/ 522051 h 787949"/>
                <a:gd name="connsiteX4160" fmla="*/ 1250918 w 3899470"/>
                <a:gd name="connsiteY4160" fmla="*/ 521972 h 787949"/>
                <a:gd name="connsiteX4161" fmla="*/ 1252973 w 3899470"/>
                <a:gd name="connsiteY4161" fmla="*/ 522684 h 787949"/>
                <a:gd name="connsiteX4162" fmla="*/ 1252341 w 3899470"/>
                <a:gd name="connsiteY4162" fmla="*/ 523474 h 787949"/>
                <a:gd name="connsiteX4163" fmla="*/ 1250286 w 3899470"/>
                <a:gd name="connsiteY4163" fmla="*/ 523079 h 787949"/>
                <a:gd name="connsiteX4164" fmla="*/ 1250839 w 3899470"/>
                <a:gd name="connsiteY4164" fmla="*/ 521893 h 787949"/>
                <a:gd name="connsiteX4165" fmla="*/ 1251867 w 3899470"/>
                <a:gd name="connsiteY4165" fmla="*/ 529637 h 787949"/>
                <a:gd name="connsiteX4166" fmla="*/ 1254711 w 3899470"/>
                <a:gd name="connsiteY4166" fmla="*/ 529716 h 787949"/>
                <a:gd name="connsiteX4167" fmla="*/ 1252657 w 3899470"/>
                <a:gd name="connsiteY4167" fmla="*/ 530664 h 787949"/>
                <a:gd name="connsiteX4168" fmla="*/ 1251867 w 3899470"/>
                <a:gd name="connsiteY4168" fmla="*/ 529558 h 787949"/>
                <a:gd name="connsiteX4169" fmla="*/ 1253526 w 3899470"/>
                <a:gd name="connsiteY4169" fmla="*/ 531928 h 787949"/>
                <a:gd name="connsiteX4170" fmla="*/ 1255264 w 3899470"/>
                <a:gd name="connsiteY4170" fmla="*/ 531533 h 787949"/>
                <a:gd name="connsiteX4171" fmla="*/ 1256686 w 3899470"/>
                <a:gd name="connsiteY4171" fmla="*/ 532639 h 787949"/>
                <a:gd name="connsiteX4172" fmla="*/ 1253447 w 3899470"/>
                <a:gd name="connsiteY4172" fmla="*/ 532007 h 787949"/>
                <a:gd name="connsiteX4173" fmla="*/ 1257160 w 3899470"/>
                <a:gd name="connsiteY4173" fmla="*/ 523474 h 787949"/>
                <a:gd name="connsiteX4174" fmla="*/ 1259531 w 3899470"/>
                <a:gd name="connsiteY4174" fmla="*/ 523553 h 787949"/>
                <a:gd name="connsiteX4175" fmla="*/ 1260954 w 3899470"/>
                <a:gd name="connsiteY4175" fmla="*/ 523474 h 787949"/>
                <a:gd name="connsiteX4176" fmla="*/ 1260558 w 3899470"/>
                <a:gd name="connsiteY4176" fmla="*/ 524422 h 787949"/>
                <a:gd name="connsiteX4177" fmla="*/ 1258583 w 3899470"/>
                <a:gd name="connsiteY4177" fmla="*/ 524975 h 787949"/>
                <a:gd name="connsiteX4178" fmla="*/ 1257319 w 3899470"/>
                <a:gd name="connsiteY4178" fmla="*/ 524580 h 787949"/>
                <a:gd name="connsiteX4179" fmla="*/ 1257160 w 3899470"/>
                <a:gd name="connsiteY4179" fmla="*/ 523395 h 787949"/>
                <a:gd name="connsiteX4180" fmla="*/ 1258583 w 3899470"/>
                <a:gd name="connsiteY4180" fmla="*/ 527503 h 787949"/>
                <a:gd name="connsiteX4181" fmla="*/ 1260479 w 3899470"/>
                <a:gd name="connsiteY4181" fmla="*/ 527425 h 787949"/>
                <a:gd name="connsiteX4182" fmla="*/ 1263008 w 3899470"/>
                <a:gd name="connsiteY4182" fmla="*/ 528610 h 787949"/>
                <a:gd name="connsiteX4183" fmla="*/ 1268381 w 3899470"/>
                <a:gd name="connsiteY4183" fmla="*/ 529716 h 787949"/>
                <a:gd name="connsiteX4184" fmla="*/ 1270435 w 3899470"/>
                <a:gd name="connsiteY4184" fmla="*/ 530032 h 787949"/>
                <a:gd name="connsiteX4185" fmla="*/ 1271384 w 3899470"/>
                <a:gd name="connsiteY4185" fmla="*/ 530822 h 787949"/>
                <a:gd name="connsiteX4186" fmla="*/ 1273517 w 3899470"/>
                <a:gd name="connsiteY4186" fmla="*/ 531612 h 787949"/>
                <a:gd name="connsiteX4187" fmla="*/ 1277388 w 3899470"/>
                <a:gd name="connsiteY4187" fmla="*/ 532876 h 787949"/>
                <a:gd name="connsiteX4188" fmla="*/ 1279917 w 3899470"/>
                <a:gd name="connsiteY4188" fmla="*/ 532718 h 787949"/>
                <a:gd name="connsiteX4189" fmla="*/ 1278732 w 3899470"/>
                <a:gd name="connsiteY4189" fmla="*/ 532244 h 787949"/>
                <a:gd name="connsiteX4190" fmla="*/ 1276914 w 3899470"/>
                <a:gd name="connsiteY4190" fmla="*/ 530111 h 787949"/>
                <a:gd name="connsiteX4191" fmla="*/ 1278810 w 3899470"/>
                <a:gd name="connsiteY4191" fmla="*/ 530427 h 787949"/>
                <a:gd name="connsiteX4192" fmla="*/ 1280944 w 3899470"/>
                <a:gd name="connsiteY4192" fmla="*/ 530585 h 787949"/>
                <a:gd name="connsiteX4193" fmla="*/ 1282840 w 3899470"/>
                <a:gd name="connsiteY4193" fmla="*/ 531928 h 787949"/>
                <a:gd name="connsiteX4194" fmla="*/ 1284895 w 3899470"/>
                <a:gd name="connsiteY4194" fmla="*/ 533113 h 787949"/>
                <a:gd name="connsiteX4195" fmla="*/ 1287187 w 3899470"/>
                <a:gd name="connsiteY4195" fmla="*/ 532639 h 787949"/>
                <a:gd name="connsiteX4196" fmla="*/ 1288846 w 3899470"/>
                <a:gd name="connsiteY4196" fmla="*/ 533904 h 787949"/>
                <a:gd name="connsiteX4197" fmla="*/ 1291137 w 3899470"/>
                <a:gd name="connsiteY4197" fmla="*/ 533983 h 787949"/>
                <a:gd name="connsiteX4198" fmla="*/ 1292559 w 3899470"/>
                <a:gd name="connsiteY4198" fmla="*/ 535168 h 787949"/>
                <a:gd name="connsiteX4199" fmla="*/ 1293903 w 3899470"/>
                <a:gd name="connsiteY4199" fmla="*/ 535563 h 787949"/>
                <a:gd name="connsiteX4200" fmla="*/ 1292559 w 3899470"/>
                <a:gd name="connsiteY4200" fmla="*/ 535168 h 787949"/>
                <a:gd name="connsiteX4201" fmla="*/ 1292559 w 3899470"/>
                <a:gd name="connsiteY4201" fmla="*/ 536906 h 787949"/>
                <a:gd name="connsiteX4202" fmla="*/ 1292559 w 3899470"/>
                <a:gd name="connsiteY4202" fmla="*/ 536906 h 787949"/>
                <a:gd name="connsiteX4203" fmla="*/ 1292164 w 3899470"/>
                <a:gd name="connsiteY4203" fmla="*/ 537538 h 787949"/>
                <a:gd name="connsiteX4204" fmla="*/ 1292796 w 3899470"/>
                <a:gd name="connsiteY4204" fmla="*/ 538170 h 787949"/>
                <a:gd name="connsiteX4205" fmla="*/ 1292875 w 3899470"/>
                <a:gd name="connsiteY4205" fmla="*/ 538170 h 787949"/>
                <a:gd name="connsiteX4206" fmla="*/ 1293034 w 3899470"/>
                <a:gd name="connsiteY4206" fmla="*/ 538170 h 787949"/>
                <a:gd name="connsiteX4207" fmla="*/ 1290110 w 3899470"/>
                <a:gd name="connsiteY4207" fmla="*/ 537380 h 787949"/>
                <a:gd name="connsiteX4208" fmla="*/ 1289794 w 3899470"/>
                <a:gd name="connsiteY4208" fmla="*/ 538487 h 787949"/>
                <a:gd name="connsiteX4209" fmla="*/ 1289399 w 3899470"/>
                <a:gd name="connsiteY4209" fmla="*/ 537775 h 787949"/>
                <a:gd name="connsiteX4210" fmla="*/ 1287661 w 3899470"/>
                <a:gd name="connsiteY4210" fmla="*/ 537775 h 787949"/>
                <a:gd name="connsiteX4211" fmla="*/ 1285290 w 3899470"/>
                <a:gd name="connsiteY4211" fmla="*/ 536906 h 787949"/>
                <a:gd name="connsiteX4212" fmla="*/ 1281260 w 3899470"/>
                <a:gd name="connsiteY4212" fmla="*/ 535168 h 787949"/>
                <a:gd name="connsiteX4213" fmla="*/ 1275650 w 3899470"/>
                <a:gd name="connsiteY4213" fmla="*/ 533904 h 787949"/>
                <a:gd name="connsiteX4214" fmla="*/ 1273596 w 3899470"/>
                <a:gd name="connsiteY4214" fmla="*/ 533351 h 787949"/>
                <a:gd name="connsiteX4215" fmla="*/ 1268697 w 3899470"/>
                <a:gd name="connsiteY4215" fmla="*/ 531691 h 787949"/>
                <a:gd name="connsiteX4216" fmla="*/ 1262455 w 3899470"/>
                <a:gd name="connsiteY4216" fmla="*/ 529637 h 787949"/>
                <a:gd name="connsiteX4217" fmla="*/ 1258504 w 3899470"/>
                <a:gd name="connsiteY4217" fmla="*/ 527740 h 787949"/>
                <a:gd name="connsiteX4218" fmla="*/ 1297221 w 3899470"/>
                <a:gd name="connsiteY4218" fmla="*/ 553025 h 787949"/>
                <a:gd name="connsiteX4219" fmla="*/ 1292796 w 3899470"/>
                <a:gd name="connsiteY4219" fmla="*/ 551208 h 787949"/>
                <a:gd name="connsiteX4220" fmla="*/ 1292796 w 3899470"/>
                <a:gd name="connsiteY4220" fmla="*/ 551129 h 787949"/>
                <a:gd name="connsiteX4221" fmla="*/ 1293429 w 3899470"/>
                <a:gd name="connsiteY4221" fmla="*/ 551603 h 787949"/>
                <a:gd name="connsiteX4222" fmla="*/ 1296273 w 3899470"/>
                <a:gd name="connsiteY4222" fmla="*/ 551524 h 787949"/>
                <a:gd name="connsiteX4223" fmla="*/ 1299196 w 3899470"/>
                <a:gd name="connsiteY4223" fmla="*/ 552867 h 787949"/>
                <a:gd name="connsiteX4224" fmla="*/ 1297300 w 3899470"/>
                <a:gd name="connsiteY4224" fmla="*/ 553025 h 787949"/>
                <a:gd name="connsiteX4225" fmla="*/ 1305202 w 3899470"/>
                <a:gd name="connsiteY4225" fmla="*/ 555238 h 787949"/>
                <a:gd name="connsiteX4226" fmla="*/ 1302831 w 3899470"/>
                <a:gd name="connsiteY4226" fmla="*/ 554685 h 787949"/>
                <a:gd name="connsiteX4227" fmla="*/ 1303621 w 3899470"/>
                <a:gd name="connsiteY4227" fmla="*/ 553736 h 787949"/>
                <a:gd name="connsiteX4228" fmla="*/ 1305202 w 3899470"/>
                <a:gd name="connsiteY4228" fmla="*/ 555317 h 787949"/>
                <a:gd name="connsiteX4229" fmla="*/ 1330407 w 3899470"/>
                <a:gd name="connsiteY4229" fmla="*/ 561559 h 787949"/>
                <a:gd name="connsiteX4230" fmla="*/ 1327721 w 3899470"/>
                <a:gd name="connsiteY4230" fmla="*/ 561401 h 787949"/>
                <a:gd name="connsiteX4231" fmla="*/ 1323612 w 3899470"/>
                <a:gd name="connsiteY4231" fmla="*/ 560216 h 787949"/>
                <a:gd name="connsiteX4232" fmla="*/ 1318555 w 3899470"/>
                <a:gd name="connsiteY4232" fmla="*/ 559109 h 787949"/>
                <a:gd name="connsiteX4233" fmla="*/ 1312076 w 3899470"/>
                <a:gd name="connsiteY4233" fmla="*/ 557371 h 787949"/>
                <a:gd name="connsiteX4234" fmla="*/ 1311523 w 3899470"/>
                <a:gd name="connsiteY4234" fmla="*/ 555949 h 787949"/>
                <a:gd name="connsiteX4235" fmla="*/ 1314525 w 3899470"/>
                <a:gd name="connsiteY4235" fmla="*/ 557529 h 787949"/>
                <a:gd name="connsiteX4236" fmla="*/ 1320451 w 3899470"/>
                <a:gd name="connsiteY4236" fmla="*/ 558319 h 787949"/>
                <a:gd name="connsiteX4237" fmla="*/ 1328116 w 3899470"/>
                <a:gd name="connsiteY4237" fmla="*/ 560057 h 787949"/>
                <a:gd name="connsiteX4238" fmla="*/ 1330328 w 3899470"/>
                <a:gd name="connsiteY4238" fmla="*/ 561638 h 787949"/>
                <a:gd name="connsiteX4239" fmla="*/ 1340205 w 3899470"/>
                <a:gd name="connsiteY4239" fmla="*/ 564324 h 787949"/>
                <a:gd name="connsiteX4240" fmla="*/ 1333489 w 3899470"/>
                <a:gd name="connsiteY4240" fmla="*/ 563060 h 787949"/>
                <a:gd name="connsiteX4241" fmla="*/ 1332620 w 3899470"/>
                <a:gd name="connsiteY4241" fmla="*/ 561875 h 787949"/>
                <a:gd name="connsiteX4242" fmla="*/ 1334279 w 3899470"/>
                <a:gd name="connsiteY4242" fmla="*/ 561954 h 787949"/>
                <a:gd name="connsiteX4243" fmla="*/ 1337203 w 3899470"/>
                <a:gd name="connsiteY4243" fmla="*/ 562270 h 787949"/>
                <a:gd name="connsiteX4244" fmla="*/ 1341627 w 3899470"/>
                <a:gd name="connsiteY4244" fmla="*/ 564008 h 787949"/>
                <a:gd name="connsiteX4245" fmla="*/ 1340205 w 3899470"/>
                <a:gd name="connsiteY4245" fmla="*/ 564324 h 787949"/>
                <a:gd name="connsiteX4246" fmla="*/ 1375920 w 3899470"/>
                <a:gd name="connsiteY4246" fmla="*/ 574991 h 787949"/>
                <a:gd name="connsiteX4247" fmla="*/ 1371100 w 3899470"/>
                <a:gd name="connsiteY4247" fmla="*/ 573806 h 787949"/>
                <a:gd name="connsiteX4248" fmla="*/ 1373628 w 3899470"/>
                <a:gd name="connsiteY4248" fmla="*/ 573411 h 787949"/>
                <a:gd name="connsiteX4249" fmla="*/ 1378290 w 3899470"/>
                <a:gd name="connsiteY4249" fmla="*/ 575149 h 787949"/>
                <a:gd name="connsiteX4250" fmla="*/ 1375841 w 3899470"/>
                <a:gd name="connsiteY4250" fmla="*/ 574991 h 787949"/>
                <a:gd name="connsiteX4251" fmla="*/ 1391091 w 3899470"/>
                <a:gd name="connsiteY4251" fmla="*/ 579021 h 787949"/>
                <a:gd name="connsiteX4252" fmla="*/ 1386192 w 3899470"/>
                <a:gd name="connsiteY4252" fmla="*/ 578468 h 787949"/>
                <a:gd name="connsiteX4253" fmla="*/ 1382083 w 3899470"/>
                <a:gd name="connsiteY4253" fmla="*/ 576335 h 787949"/>
                <a:gd name="connsiteX4254" fmla="*/ 1386113 w 3899470"/>
                <a:gd name="connsiteY4254" fmla="*/ 576493 h 787949"/>
                <a:gd name="connsiteX4255" fmla="*/ 1389431 w 3899470"/>
                <a:gd name="connsiteY4255" fmla="*/ 577283 h 787949"/>
                <a:gd name="connsiteX4256" fmla="*/ 1391091 w 3899470"/>
                <a:gd name="connsiteY4256" fmla="*/ 579021 h 787949"/>
                <a:gd name="connsiteX4257" fmla="*/ 1395121 w 3899470"/>
                <a:gd name="connsiteY4257" fmla="*/ 580206 h 787949"/>
                <a:gd name="connsiteX4258" fmla="*/ 1392197 w 3899470"/>
                <a:gd name="connsiteY4258" fmla="*/ 579416 h 787949"/>
                <a:gd name="connsiteX4259" fmla="*/ 1392592 w 3899470"/>
                <a:gd name="connsiteY4259" fmla="*/ 579021 h 787949"/>
                <a:gd name="connsiteX4260" fmla="*/ 1392592 w 3899470"/>
                <a:gd name="connsiteY4260" fmla="*/ 579021 h 787949"/>
                <a:gd name="connsiteX4261" fmla="*/ 1393066 w 3899470"/>
                <a:gd name="connsiteY4261" fmla="*/ 579021 h 787949"/>
                <a:gd name="connsiteX4262" fmla="*/ 1395279 w 3899470"/>
                <a:gd name="connsiteY4262" fmla="*/ 579574 h 787949"/>
                <a:gd name="connsiteX4263" fmla="*/ 1395121 w 3899470"/>
                <a:gd name="connsiteY4263" fmla="*/ 580285 h 787949"/>
                <a:gd name="connsiteX4264" fmla="*/ 1396543 w 3899470"/>
                <a:gd name="connsiteY4264" fmla="*/ 580364 h 787949"/>
                <a:gd name="connsiteX4265" fmla="*/ 1396543 w 3899470"/>
                <a:gd name="connsiteY4265" fmla="*/ 580127 h 787949"/>
                <a:gd name="connsiteX4266" fmla="*/ 1396622 w 3899470"/>
                <a:gd name="connsiteY4266" fmla="*/ 580127 h 787949"/>
                <a:gd name="connsiteX4267" fmla="*/ 1397886 w 3899470"/>
                <a:gd name="connsiteY4267" fmla="*/ 580285 h 787949"/>
                <a:gd name="connsiteX4268" fmla="*/ 1397886 w 3899470"/>
                <a:gd name="connsiteY4268" fmla="*/ 580285 h 787949"/>
                <a:gd name="connsiteX4269" fmla="*/ 1398123 w 3899470"/>
                <a:gd name="connsiteY4269" fmla="*/ 580206 h 787949"/>
                <a:gd name="connsiteX4270" fmla="*/ 1402311 w 3899470"/>
                <a:gd name="connsiteY4270" fmla="*/ 581075 h 787949"/>
                <a:gd name="connsiteX4271" fmla="*/ 1396464 w 3899470"/>
                <a:gd name="connsiteY4271" fmla="*/ 580364 h 787949"/>
                <a:gd name="connsiteX4272" fmla="*/ 1442925 w 3899470"/>
                <a:gd name="connsiteY4272" fmla="*/ 589135 h 787949"/>
                <a:gd name="connsiteX4273" fmla="*/ 1442530 w 3899470"/>
                <a:gd name="connsiteY4273" fmla="*/ 589925 h 787949"/>
                <a:gd name="connsiteX4274" fmla="*/ 1442292 w 3899470"/>
                <a:gd name="connsiteY4274" fmla="*/ 590083 h 787949"/>
                <a:gd name="connsiteX4275" fmla="*/ 1441976 w 3899470"/>
                <a:gd name="connsiteY4275" fmla="*/ 590241 h 787949"/>
                <a:gd name="connsiteX4276" fmla="*/ 1441976 w 3899470"/>
                <a:gd name="connsiteY4276" fmla="*/ 590004 h 787949"/>
                <a:gd name="connsiteX4277" fmla="*/ 1442925 w 3899470"/>
                <a:gd name="connsiteY4277" fmla="*/ 589135 h 787949"/>
                <a:gd name="connsiteX4278" fmla="*/ 1438737 w 3899470"/>
                <a:gd name="connsiteY4278" fmla="*/ 589530 h 787949"/>
                <a:gd name="connsiteX4279" fmla="*/ 1438737 w 3899470"/>
                <a:gd name="connsiteY4279" fmla="*/ 589530 h 787949"/>
                <a:gd name="connsiteX4280" fmla="*/ 1439132 w 3899470"/>
                <a:gd name="connsiteY4280" fmla="*/ 590399 h 787949"/>
                <a:gd name="connsiteX4281" fmla="*/ 1439290 w 3899470"/>
                <a:gd name="connsiteY4281" fmla="*/ 590399 h 787949"/>
                <a:gd name="connsiteX4282" fmla="*/ 1438816 w 3899470"/>
                <a:gd name="connsiteY4282" fmla="*/ 590399 h 787949"/>
                <a:gd name="connsiteX4283" fmla="*/ 1438263 w 3899470"/>
                <a:gd name="connsiteY4283" fmla="*/ 589688 h 787949"/>
                <a:gd name="connsiteX4284" fmla="*/ 1438500 w 3899470"/>
                <a:gd name="connsiteY4284" fmla="*/ 589688 h 787949"/>
                <a:gd name="connsiteX4285" fmla="*/ 1438816 w 3899470"/>
                <a:gd name="connsiteY4285" fmla="*/ 589688 h 787949"/>
                <a:gd name="connsiteX4286" fmla="*/ 1434075 w 3899470"/>
                <a:gd name="connsiteY4286" fmla="*/ 587002 h 787949"/>
                <a:gd name="connsiteX4287" fmla="*/ 1438263 w 3899470"/>
                <a:gd name="connsiteY4287" fmla="*/ 588187 h 787949"/>
                <a:gd name="connsiteX4288" fmla="*/ 1438105 w 3899470"/>
                <a:gd name="connsiteY4288" fmla="*/ 588187 h 787949"/>
                <a:gd name="connsiteX4289" fmla="*/ 1437473 w 3899470"/>
                <a:gd name="connsiteY4289" fmla="*/ 588345 h 787949"/>
                <a:gd name="connsiteX4290" fmla="*/ 1435339 w 3899470"/>
                <a:gd name="connsiteY4290" fmla="*/ 588345 h 787949"/>
                <a:gd name="connsiteX4291" fmla="*/ 1434075 w 3899470"/>
                <a:gd name="connsiteY4291" fmla="*/ 588345 h 787949"/>
                <a:gd name="connsiteX4292" fmla="*/ 1434075 w 3899470"/>
                <a:gd name="connsiteY4292" fmla="*/ 587002 h 787949"/>
                <a:gd name="connsiteX4293" fmla="*/ 1427280 w 3899470"/>
                <a:gd name="connsiteY4293" fmla="*/ 585737 h 787949"/>
                <a:gd name="connsiteX4294" fmla="*/ 1430203 w 3899470"/>
                <a:gd name="connsiteY4294" fmla="*/ 585737 h 787949"/>
                <a:gd name="connsiteX4295" fmla="*/ 1428544 w 3899470"/>
                <a:gd name="connsiteY4295" fmla="*/ 586133 h 787949"/>
                <a:gd name="connsiteX4296" fmla="*/ 1428544 w 3899470"/>
                <a:gd name="connsiteY4296" fmla="*/ 586290 h 787949"/>
                <a:gd name="connsiteX4297" fmla="*/ 1427359 w 3899470"/>
                <a:gd name="connsiteY4297" fmla="*/ 585816 h 787949"/>
                <a:gd name="connsiteX4298" fmla="*/ 1427201 w 3899470"/>
                <a:gd name="connsiteY4298" fmla="*/ 585816 h 787949"/>
                <a:gd name="connsiteX4299" fmla="*/ 1427201 w 3899470"/>
                <a:gd name="connsiteY4299" fmla="*/ 585816 h 787949"/>
                <a:gd name="connsiteX4300" fmla="*/ 1411240 w 3899470"/>
                <a:gd name="connsiteY4300" fmla="*/ 581550 h 787949"/>
                <a:gd name="connsiteX4301" fmla="*/ 1410370 w 3899470"/>
                <a:gd name="connsiteY4301" fmla="*/ 583604 h 787949"/>
                <a:gd name="connsiteX4302" fmla="*/ 1409106 w 3899470"/>
                <a:gd name="connsiteY4302" fmla="*/ 581945 h 787949"/>
                <a:gd name="connsiteX4303" fmla="*/ 1406973 w 3899470"/>
                <a:gd name="connsiteY4303" fmla="*/ 583130 h 787949"/>
                <a:gd name="connsiteX4304" fmla="*/ 1406578 w 3899470"/>
                <a:gd name="connsiteY4304" fmla="*/ 580997 h 787949"/>
                <a:gd name="connsiteX4305" fmla="*/ 1411240 w 3899470"/>
                <a:gd name="connsiteY4305" fmla="*/ 581471 h 787949"/>
                <a:gd name="connsiteX4306" fmla="*/ 1422223 w 3899470"/>
                <a:gd name="connsiteY4306" fmla="*/ 588266 h 787949"/>
                <a:gd name="connsiteX4307" fmla="*/ 1416692 w 3899470"/>
                <a:gd name="connsiteY4307" fmla="*/ 587081 h 787949"/>
                <a:gd name="connsiteX4308" fmla="*/ 1415269 w 3899470"/>
                <a:gd name="connsiteY4308" fmla="*/ 585974 h 787949"/>
                <a:gd name="connsiteX4309" fmla="*/ 1411872 w 3899470"/>
                <a:gd name="connsiteY4309" fmla="*/ 585579 h 787949"/>
                <a:gd name="connsiteX4310" fmla="*/ 1406578 w 3899470"/>
                <a:gd name="connsiteY4310" fmla="*/ 584236 h 787949"/>
                <a:gd name="connsiteX4311" fmla="*/ 1410924 w 3899470"/>
                <a:gd name="connsiteY4311" fmla="*/ 584394 h 787949"/>
                <a:gd name="connsiteX4312" fmla="*/ 1415269 w 3899470"/>
                <a:gd name="connsiteY4312" fmla="*/ 585026 h 787949"/>
                <a:gd name="connsiteX4313" fmla="*/ 1418035 w 3899470"/>
                <a:gd name="connsiteY4313" fmla="*/ 585342 h 787949"/>
                <a:gd name="connsiteX4314" fmla="*/ 1421354 w 3899470"/>
                <a:gd name="connsiteY4314" fmla="*/ 587002 h 787949"/>
                <a:gd name="connsiteX4315" fmla="*/ 1421354 w 3899470"/>
                <a:gd name="connsiteY4315" fmla="*/ 587002 h 787949"/>
                <a:gd name="connsiteX4316" fmla="*/ 1422223 w 3899470"/>
                <a:gd name="connsiteY4316" fmla="*/ 587555 h 787949"/>
                <a:gd name="connsiteX4317" fmla="*/ 1422223 w 3899470"/>
                <a:gd name="connsiteY4317" fmla="*/ 588187 h 787949"/>
                <a:gd name="connsiteX4318" fmla="*/ 1441661 w 3899470"/>
                <a:gd name="connsiteY4318" fmla="*/ 592928 h 787949"/>
                <a:gd name="connsiteX4319" fmla="*/ 1434944 w 3899470"/>
                <a:gd name="connsiteY4319" fmla="*/ 591189 h 787949"/>
                <a:gd name="connsiteX4320" fmla="*/ 1423092 w 3899470"/>
                <a:gd name="connsiteY4320" fmla="*/ 587002 h 787949"/>
                <a:gd name="connsiteX4321" fmla="*/ 1423092 w 3899470"/>
                <a:gd name="connsiteY4321" fmla="*/ 587239 h 787949"/>
                <a:gd name="connsiteX4322" fmla="*/ 1421670 w 3899470"/>
                <a:gd name="connsiteY4322" fmla="*/ 586211 h 787949"/>
                <a:gd name="connsiteX4323" fmla="*/ 1421828 w 3899470"/>
                <a:gd name="connsiteY4323" fmla="*/ 586211 h 787949"/>
                <a:gd name="connsiteX4324" fmla="*/ 1426885 w 3899470"/>
                <a:gd name="connsiteY4324" fmla="*/ 586607 h 787949"/>
                <a:gd name="connsiteX4325" fmla="*/ 1426885 w 3899470"/>
                <a:gd name="connsiteY4325" fmla="*/ 586607 h 787949"/>
                <a:gd name="connsiteX4326" fmla="*/ 1427043 w 3899470"/>
                <a:gd name="connsiteY4326" fmla="*/ 586607 h 787949"/>
                <a:gd name="connsiteX4327" fmla="*/ 1428228 w 3899470"/>
                <a:gd name="connsiteY4327" fmla="*/ 587081 h 787949"/>
                <a:gd name="connsiteX4328" fmla="*/ 1426094 w 3899470"/>
                <a:gd name="connsiteY4328" fmla="*/ 587871 h 787949"/>
                <a:gd name="connsiteX4329" fmla="*/ 1433206 w 3899470"/>
                <a:gd name="connsiteY4329" fmla="*/ 589530 h 787949"/>
                <a:gd name="connsiteX4330" fmla="*/ 1433206 w 3899470"/>
                <a:gd name="connsiteY4330" fmla="*/ 589530 h 787949"/>
                <a:gd name="connsiteX4331" fmla="*/ 1434470 w 3899470"/>
                <a:gd name="connsiteY4331" fmla="*/ 589846 h 787949"/>
                <a:gd name="connsiteX4332" fmla="*/ 1435655 w 3899470"/>
                <a:gd name="connsiteY4332" fmla="*/ 589688 h 787949"/>
                <a:gd name="connsiteX4333" fmla="*/ 1437236 w 3899470"/>
                <a:gd name="connsiteY4333" fmla="*/ 589688 h 787949"/>
                <a:gd name="connsiteX4334" fmla="*/ 1437393 w 3899470"/>
                <a:gd name="connsiteY4334" fmla="*/ 589688 h 787949"/>
                <a:gd name="connsiteX4335" fmla="*/ 1438421 w 3899470"/>
                <a:gd name="connsiteY4335" fmla="*/ 591031 h 787949"/>
                <a:gd name="connsiteX4336" fmla="*/ 1439448 w 3899470"/>
                <a:gd name="connsiteY4336" fmla="*/ 591348 h 787949"/>
                <a:gd name="connsiteX4337" fmla="*/ 1439764 w 3899470"/>
                <a:gd name="connsiteY4337" fmla="*/ 591348 h 787949"/>
                <a:gd name="connsiteX4338" fmla="*/ 1439764 w 3899470"/>
                <a:gd name="connsiteY4338" fmla="*/ 591663 h 787949"/>
                <a:gd name="connsiteX4339" fmla="*/ 1441818 w 3899470"/>
                <a:gd name="connsiteY4339" fmla="*/ 592138 h 787949"/>
                <a:gd name="connsiteX4340" fmla="*/ 1442688 w 3899470"/>
                <a:gd name="connsiteY4340" fmla="*/ 590557 h 787949"/>
                <a:gd name="connsiteX4341" fmla="*/ 1442688 w 3899470"/>
                <a:gd name="connsiteY4341" fmla="*/ 590557 h 787949"/>
                <a:gd name="connsiteX4342" fmla="*/ 1443083 w 3899470"/>
                <a:gd name="connsiteY4342" fmla="*/ 590320 h 787949"/>
                <a:gd name="connsiteX4343" fmla="*/ 1443083 w 3899470"/>
                <a:gd name="connsiteY4343" fmla="*/ 590320 h 787949"/>
                <a:gd name="connsiteX4344" fmla="*/ 1447270 w 3899470"/>
                <a:gd name="connsiteY4344" fmla="*/ 592138 h 787949"/>
                <a:gd name="connsiteX4345" fmla="*/ 1447270 w 3899470"/>
                <a:gd name="connsiteY4345" fmla="*/ 592138 h 787949"/>
                <a:gd name="connsiteX4346" fmla="*/ 1446401 w 3899470"/>
                <a:gd name="connsiteY4346" fmla="*/ 592138 h 787949"/>
                <a:gd name="connsiteX4347" fmla="*/ 1445374 w 3899470"/>
                <a:gd name="connsiteY4347" fmla="*/ 591980 h 787949"/>
                <a:gd name="connsiteX4348" fmla="*/ 1445058 w 3899470"/>
                <a:gd name="connsiteY4348" fmla="*/ 592375 h 787949"/>
                <a:gd name="connsiteX4349" fmla="*/ 1445453 w 3899470"/>
                <a:gd name="connsiteY4349" fmla="*/ 592691 h 787949"/>
                <a:gd name="connsiteX4350" fmla="*/ 1446322 w 3899470"/>
                <a:gd name="connsiteY4350" fmla="*/ 592770 h 787949"/>
                <a:gd name="connsiteX4351" fmla="*/ 1447270 w 3899470"/>
                <a:gd name="connsiteY4351" fmla="*/ 592928 h 787949"/>
                <a:gd name="connsiteX4352" fmla="*/ 1447429 w 3899470"/>
                <a:gd name="connsiteY4352" fmla="*/ 592928 h 787949"/>
                <a:gd name="connsiteX4353" fmla="*/ 1447429 w 3899470"/>
                <a:gd name="connsiteY4353" fmla="*/ 592928 h 787949"/>
                <a:gd name="connsiteX4354" fmla="*/ 1449088 w 3899470"/>
                <a:gd name="connsiteY4354" fmla="*/ 593323 h 787949"/>
                <a:gd name="connsiteX4355" fmla="*/ 1441897 w 3899470"/>
                <a:gd name="connsiteY4355" fmla="*/ 592928 h 787949"/>
                <a:gd name="connsiteX4356" fmla="*/ 1447982 w 3899470"/>
                <a:gd name="connsiteY4356" fmla="*/ 590399 h 787949"/>
                <a:gd name="connsiteX4357" fmla="*/ 1450984 w 3899470"/>
                <a:gd name="connsiteY4357" fmla="*/ 590794 h 787949"/>
                <a:gd name="connsiteX4358" fmla="*/ 1447982 w 3899470"/>
                <a:gd name="connsiteY4358" fmla="*/ 590399 h 787949"/>
                <a:gd name="connsiteX4359" fmla="*/ 1459834 w 3899470"/>
                <a:gd name="connsiteY4359" fmla="*/ 592928 h 787949"/>
                <a:gd name="connsiteX4360" fmla="*/ 1458569 w 3899470"/>
                <a:gd name="connsiteY4360" fmla="*/ 593718 h 787949"/>
                <a:gd name="connsiteX4361" fmla="*/ 1459834 w 3899470"/>
                <a:gd name="connsiteY4361" fmla="*/ 592928 h 787949"/>
                <a:gd name="connsiteX4362" fmla="*/ 1455172 w 3899470"/>
                <a:gd name="connsiteY4362" fmla="*/ 595851 h 787949"/>
                <a:gd name="connsiteX4363" fmla="*/ 1452643 w 3899470"/>
                <a:gd name="connsiteY4363" fmla="*/ 594113 h 787949"/>
                <a:gd name="connsiteX4364" fmla="*/ 1454461 w 3899470"/>
                <a:gd name="connsiteY4364" fmla="*/ 594113 h 787949"/>
                <a:gd name="connsiteX4365" fmla="*/ 1454461 w 3899470"/>
                <a:gd name="connsiteY4365" fmla="*/ 594508 h 787949"/>
                <a:gd name="connsiteX4366" fmla="*/ 1455172 w 3899470"/>
                <a:gd name="connsiteY4366" fmla="*/ 595456 h 787949"/>
                <a:gd name="connsiteX4367" fmla="*/ 1455172 w 3899470"/>
                <a:gd name="connsiteY4367" fmla="*/ 595456 h 787949"/>
                <a:gd name="connsiteX4368" fmla="*/ 1455172 w 3899470"/>
                <a:gd name="connsiteY4368" fmla="*/ 595851 h 787949"/>
                <a:gd name="connsiteX4369" fmla="*/ 1455646 w 3899470"/>
                <a:gd name="connsiteY4369" fmla="*/ 594982 h 787949"/>
                <a:gd name="connsiteX4370" fmla="*/ 1455251 w 3899470"/>
                <a:gd name="connsiteY4370" fmla="*/ 594429 h 787949"/>
                <a:gd name="connsiteX4371" fmla="*/ 1456436 w 3899470"/>
                <a:gd name="connsiteY4371" fmla="*/ 594587 h 787949"/>
                <a:gd name="connsiteX4372" fmla="*/ 1456515 w 3899470"/>
                <a:gd name="connsiteY4372" fmla="*/ 594587 h 787949"/>
                <a:gd name="connsiteX4373" fmla="*/ 1456278 w 3899470"/>
                <a:gd name="connsiteY4373" fmla="*/ 594745 h 787949"/>
                <a:gd name="connsiteX4374" fmla="*/ 1455725 w 3899470"/>
                <a:gd name="connsiteY4374" fmla="*/ 594982 h 787949"/>
                <a:gd name="connsiteX4375" fmla="*/ 1455725 w 3899470"/>
                <a:gd name="connsiteY4375" fmla="*/ 594982 h 787949"/>
                <a:gd name="connsiteX4376" fmla="*/ 1456041 w 3899470"/>
                <a:gd name="connsiteY4376" fmla="*/ 596246 h 787949"/>
                <a:gd name="connsiteX4377" fmla="*/ 1456041 w 3899470"/>
                <a:gd name="connsiteY4377" fmla="*/ 596246 h 787949"/>
                <a:gd name="connsiteX4378" fmla="*/ 1456041 w 3899470"/>
                <a:gd name="connsiteY4378" fmla="*/ 596088 h 787949"/>
                <a:gd name="connsiteX4379" fmla="*/ 1456041 w 3899470"/>
                <a:gd name="connsiteY4379" fmla="*/ 595614 h 787949"/>
                <a:gd name="connsiteX4380" fmla="*/ 1456515 w 3899470"/>
                <a:gd name="connsiteY4380" fmla="*/ 595377 h 787949"/>
                <a:gd name="connsiteX4381" fmla="*/ 1456910 w 3899470"/>
                <a:gd name="connsiteY4381" fmla="*/ 595219 h 787949"/>
                <a:gd name="connsiteX4382" fmla="*/ 1456910 w 3899470"/>
                <a:gd name="connsiteY4382" fmla="*/ 595456 h 787949"/>
                <a:gd name="connsiteX4383" fmla="*/ 1462757 w 3899470"/>
                <a:gd name="connsiteY4383" fmla="*/ 596641 h 787949"/>
                <a:gd name="connsiteX4384" fmla="*/ 1456041 w 3899470"/>
                <a:gd name="connsiteY4384" fmla="*/ 596246 h 787949"/>
                <a:gd name="connsiteX4385" fmla="*/ 1469553 w 3899470"/>
                <a:gd name="connsiteY4385" fmla="*/ 599249 h 787949"/>
                <a:gd name="connsiteX4386" fmla="*/ 1464496 w 3899470"/>
                <a:gd name="connsiteY4386" fmla="*/ 596720 h 787949"/>
                <a:gd name="connsiteX4387" fmla="*/ 1473820 w 3899470"/>
                <a:gd name="connsiteY4387" fmla="*/ 597590 h 787949"/>
                <a:gd name="connsiteX4388" fmla="*/ 1469632 w 3899470"/>
                <a:gd name="connsiteY4388" fmla="*/ 599249 h 787949"/>
                <a:gd name="connsiteX4389" fmla="*/ 1474136 w 3899470"/>
                <a:gd name="connsiteY4389" fmla="*/ 599249 h 787949"/>
                <a:gd name="connsiteX4390" fmla="*/ 1477928 w 3899470"/>
                <a:gd name="connsiteY4390" fmla="*/ 601382 h 787949"/>
                <a:gd name="connsiteX4391" fmla="*/ 1474136 w 3899470"/>
                <a:gd name="connsiteY4391" fmla="*/ 599249 h 787949"/>
                <a:gd name="connsiteX4392" fmla="*/ 1485751 w 3899470"/>
                <a:gd name="connsiteY4392" fmla="*/ 602093 h 787949"/>
                <a:gd name="connsiteX4393" fmla="*/ 1486067 w 3899470"/>
                <a:gd name="connsiteY4393" fmla="*/ 600750 h 787949"/>
                <a:gd name="connsiteX4394" fmla="*/ 1489780 w 3899470"/>
                <a:gd name="connsiteY4394" fmla="*/ 602489 h 787949"/>
                <a:gd name="connsiteX4395" fmla="*/ 1485751 w 3899470"/>
                <a:gd name="connsiteY4395" fmla="*/ 602093 h 787949"/>
                <a:gd name="connsiteX4396" fmla="*/ 1494996 w 3899470"/>
                <a:gd name="connsiteY4396" fmla="*/ 603674 h 787949"/>
                <a:gd name="connsiteX4397" fmla="*/ 1491914 w 3899470"/>
                <a:gd name="connsiteY4397" fmla="*/ 602330 h 787949"/>
                <a:gd name="connsiteX4398" fmla="*/ 1494601 w 3899470"/>
                <a:gd name="connsiteY4398" fmla="*/ 602251 h 787949"/>
                <a:gd name="connsiteX4399" fmla="*/ 1494996 w 3899470"/>
                <a:gd name="connsiteY4399" fmla="*/ 603674 h 787949"/>
                <a:gd name="connsiteX4400" fmla="*/ 1501079 w 3899470"/>
                <a:gd name="connsiteY4400" fmla="*/ 604306 h 787949"/>
                <a:gd name="connsiteX4401" fmla="*/ 1503134 w 3899470"/>
                <a:gd name="connsiteY4401" fmla="*/ 604148 h 787949"/>
                <a:gd name="connsiteX4402" fmla="*/ 1501079 w 3899470"/>
                <a:gd name="connsiteY4402" fmla="*/ 604306 h 787949"/>
                <a:gd name="connsiteX4403" fmla="*/ 2946736 w 3899470"/>
                <a:gd name="connsiteY4403" fmla="*/ 160005 h 787949"/>
                <a:gd name="connsiteX4404" fmla="*/ 2937018 w 3899470"/>
                <a:gd name="connsiteY4404" fmla="*/ 144360 h 787949"/>
                <a:gd name="connsiteX4405" fmla="*/ 2931487 w 3899470"/>
                <a:gd name="connsiteY4405" fmla="*/ 132982 h 787949"/>
                <a:gd name="connsiteX4406" fmla="*/ 2927299 w 3899470"/>
                <a:gd name="connsiteY4406" fmla="*/ 121999 h 787949"/>
                <a:gd name="connsiteX4407" fmla="*/ 2924771 w 3899470"/>
                <a:gd name="connsiteY4407" fmla="*/ 122868 h 787949"/>
                <a:gd name="connsiteX4408" fmla="*/ 2921847 w 3899470"/>
                <a:gd name="connsiteY4408" fmla="*/ 121604 h 787949"/>
                <a:gd name="connsiteX4409" fmla="*/ 2917659 w 3899470"/>
                <a:gd name="connsiteY4409" fmla="*/ 125871 h 787949"/>
                <a:gd name="connsiteX4410" fmla="*/ 2915999 w 3899470"/>
                <a:gd name="connsiteY4410" fmla="*/ 126266 h 787949"/>
                <a:gd name="connsiteX4411" fmla="*/ 2913866 w 3899470"/>
                <a:gd name="connsiteY4411" fmla="*/ 127530 h 787949"/>
                <a:gd name="connsiteX4412" fmla="*/ 2911338 w 3899470"/>
                <a:gd name="connsiteY4412" fmla="*/ 122947 h 787949"/>
                <a:gd name="connsiteX4413" fmla="*/ 2908414 w 3899470"/>
                <a:gd name="connsiteY4413" fmla="*/ 123737 h 787949"/>
                <a:gd name="connsiteX4414" fmla="*/ 2905017 w 3899470"/>
                <a:gd name="connsiteY4414" fmla="*/ 122947 h 787949"/>
                <a:gd name="connsiteX4415" fmla="*/ 2902093 w 3899470"/>
                <a:gd name="connsiteY4415" fmla="*/ 126740 h 787949"/>
                <a:gd name="connsiteX4416" fmla="*/ 2899169 w 3899470"/>
                <a:gd name="connsiteY4416" fmla="*/ 128004 h 787949"/>
                <a:gd name="connsiteX4417" fmla="*/ 2895772 w 3899470"/>
                <a:gd name="connsiteY4417" fmla="*/ 129189 h 787949"/>
                <a:gd name="connsiteX4418" fmla="*/ 2891584 w 3899470"/>
                <a:gd name="connsiteY4418" fmla="*/ 152815 h 787949"/>
                <a:gd name="connsiteX4419" fmla="*/ 2887791 w 3899470"/>
                <a:gd name="connsiteY4419" fmla="*/ 161664 h 787949"/>
                <a:gd name="connsiteX4420" fmla="*/ 2881865 w 3899470"/>
                <a:gd name="connsiteY4420" fmla="*/ 181102 h 787949"/>
                <a:gd name="connsiteX4421" fmla="*/ 2878467 w 3899470"/>
                <a:gd name="connsiteY4421" fmla="*/ 190821 h 787949"/>
                <a:gd name="connsiteX4422" fmla="*/ 2875544 w 3899470"/>
                <a:gd name="connsiteY4422" fmla="*/ 200619 h 787949"/>
                <a:gd name="connsiteX4423" fmla="*/ 2867089 w 3899470"/>
                <a:gd name="connsiteY4423" fmla="*/ 225904 h 787949"/>
                <a:gd name="connsiteX4424" fmla="*/ 2863692 w 3899470"/>
                <a:gd name="connsiteY4424" fmla="*/ 236492 h 787949"/>
                <a:gd name="connsiteX4425" fmla="*/ 2861163 w 3899470"/>
                <a:gd name="connsiteY4425" fmla="*/ 239810 h 787949"/>
                <a:gd name="connsiteX4426" fmla="*/ 2859030 w 3899470"/>
                <a:gd name="connsiteY4426" fmla="*/ 246605 h 787949"/>
                <a:gd name="connsiteX4427" fmla="*/ 2854842 w 3899470"/>
                <a:gd name="connsiteY4427" fmla="*/ 260907 h 787949"/>
                <a:gd name="connsiteX4428" fmla="*/ 2852708 w 3899470"/>
                <a:gd name="connsiteY4428" fmla="*/ 268098 h 787949"/>
                <a:gd name="connsiteX4429" fmla="*/ 2852314 w 3899470"/>
                <a:gd name="connsiteY4429" fmla="*/ 272759 h 787949"/>
                <a:gd name="connsiteX4430" fmla="*/ 2848126 w 3899470"/>
                <a:gd name="connsiteY4430" fmla="*/ 286666 h 787949"/>
                <a:gd name="connsiteX4431" fmla="*/ 2845992 w 3899470"/>
                <a:gd name="connsiteY4431" fmla="*/ 293382 h 787949"/>
                <a:gd name="connsiteX4432" fmla="*/ 2843069 w 3899470"/>
                <a:gd name="connsiteY4432" fmla="*/ 299782 h 787949"/>
                <a:gd name="connsiteX4433" fmla="*/ 2836748 w 3899470"/>
                <a:gd name="connsiteY4433" fmla="*/ 320484 h 787949"/>
                <a:gd name="connsiteX4434" fmla="*/ 2834219 w 3899470"/>
                <a:gd name="connsiteY4434" fmla="*/ 327201 h 787949"/>
                <a:gd name="connsiteX4435" fmla="*/ 2832086 w 3899470"/>
                <a:gd name="connsiteY4435" fmla="*/ 336524 h 787949"/>
                <a:gd name="connsiteX4436" fmla="*/ 2828688 w 3899470"/>
                <a:gd name="connsiteY4436" fmla="*/ 344584 h 787949"/>
                <a:gd name="connsiteX4437" fmla="*/ 2824896 w 3899470"/>
                <a:gd name="connsiteY4437" fmla="*/ 365681 h 787949"/>
                <a:gd name="connsiteX4438" fmla="*/ 2820233 w 3899470"/>
                <a:gd name="connsiteY4438" fmla="*/ 380457 h 787949"/>
                <a:gd name="connsiteX4439" fmla="*/ 2818258 w 3899470"/>
                <a:gd name="connsiteY4439" fmla="*/ 384249 h 787949"/>
                <a:gd name="connsiteX4440" fmla="*/ 2818258 w 3899470"/>
                <a:gd name="connsiteY4440" fmla="*/ 383854 h 787949"/>
                <a:gd name="connsiteX4441" fmla="*/ 2818258 w 3899470"/>
                <a:gd name="connsiteY4441" fmla="*/ 383617 h 787949"/>
                <a:gd name="connsiteX4442" fmla="*/ 2817942 w 3899470"/>
                <a:gd name="connsiteY4442" fmla="*/ 383380 h 787949"/>
                <a:gd name="connsiteX4443" fmla="*/ 2817705 w 3899470"/>
                <a:gd name="connsiteY4443" fmla="*/ 383696 h 787949"/>
                <a:gd name="connsiteX4444" fmla="*/ 2817705 w 3899470"/>
                <a:gd name="connsiteY4444" fmla="*/ 383933 h 787949"/>
                <a:gd name="connsiteX4445" fmla="*/ 2817863 w 3899470"/>
                <a:gd name="connsiteY4445" fmla="*/ 384723 h 787949"/>
                <a:gd name="connsiteX4446" fmla="*/ 2817705 w 3899470"/>
                <a:gd name="connsiteY4446" fmla="*/ 384723 h 787949"/>
                <a:gd name="connsiteX4447" fmla="*/ 2815572 w 3899470"/>
                <a:gd name="connsiteY4447" fmla="*/ 392783 h 787949"/>
                <a:gd name="connsiteX4448" fmla="*/ 2815730 w 3899470"/>
                <a:gd name="connsiteY4448" fmla="*/ 392783 h 787949"/>
                <a:gd name="connsiteX4449" fmla="*/ 2814940 w 3899470"/>
                <a:gd name="connsiteY4449" fmla="*/ 394600 h 787949"/>
                <a:gd name="connsiteX4450" fmla="*/ 2814940 w 3899470"/>
                <a:gd name="connsiteY4450" fmla="*/ 394916 h 787949"/>
                <a:gd name="connsiteX4451" fmla="*/ 2814940 w 3899470"/>
                <a:gd name="connsiteY4451" fmla="*/ 394916 h 787949"/>
                <a:gd name="connsiteX4452" fmla="*/ 2814307 w 3899470"/>
                <a:gd name="connsiteY4452" fmla="*/ 397524 h 787949"/>
                <a:gd name="connsiteX4453" fmla="*/ 2814466 w 3899470"/>
                <a:gd name="connsiteY4453" fmla="*/ 397524 h 787949"/>
                <a:gd name="connsiteX4454" fmla="*/ 2813438 w 3899470"/>
                <a:gd name="connsiteY4454" fmla="*/ 400685 h 787949"/>
                <a:gd name="connsiteX4455" fmla="*/ 2813122 w 3899470"/>
                <a:gd name="connsiteY4455" fmla="*/ 402028 h 787949"/>
                <a:gd name="connsiteX4456" fmla="*/ 2813359 w 3899470"/>
                <a:gd name="connsiteY4456" fmla="*/ 402423 h 787949"/>
                <a:gd name="connsiteX4457" fmla="*/ 2813438 w 3899470"/>
                <a:gd name="connsiteY4457" fmla="*/ 402423 h 787949"/>
                <a:gd name="connsiteX4458" fmla="*/ 2813754 w 3899470"/>
                <a:gd name="connsiteY4458" fmla="*/ 402186 h 787949"/>
                <a:gd name="connsiteX4459" fmla="*/ 2814071 w 3899470"/>
                <a:gd name="connsiteY4459" fmla="*/ 400763 h 787949"/>
                <a:gd name="connsiteX4460" fmla="*/ 2814624 w 3899470"/>
                <a:gd name="connsiteY4460" fmla="*/ 398551 h 787949"/>
                <a:gd name="connsiteX4461" fmla="*/ 2809172 w 3899470"/>
                <a:gd name="connsiteY4461" fmla="*/ 421940 h 787949"/>
                <a:gd name="connsiteX4462" fmla="*/ 2809172 w 3899470"/>
                <a:gd name="connsiteY4462" fmla="*/ 421149 h 787949"/>
                <a:gd name="connsiteX4463" fmla="*/ 2809013 w 3899470"/>
                <a:gd name="connsiteY4463" fmla="*/ 421149 h 787949"/>
                <a:gd name="connsiteX4464" fmla="*/ 2809803 w 3899470"/>
                <a:gd name="connsiteY4464" fmla="*/ 418147 h 787949"/>
                <a:gd name="connsiteX4465" fmla="*/ 2809803 w 3899470"/>
                <a:gd name="connsiteY4465" fmla="*/ 417594 h 787949"/>
                <a:gd name="connsiteX4466" fmla="*/ 2809567 w 3899470"/>
                <a:gd name="connsiteY4466" fmla="*/ 417041 h 787949"/>
                <a:gd name="connsiteX4467" fmla="*/ 2809013 w 3899470"/>
                <a:gd name="connsiteY4467" fmla="*/ 417436 h 787949"/>
                <a:gd name="connsiteX4468" fmla="*/ 2809013 w 3899470"/>
                <a:gd name="connsiteY4468" fmla="*/ 417989 h 787949"/>
                <a:gd name="connsiteX4469" fmla="*/ 2808224 w 3899470"/>
                <a:gd name="connsiteY4469" fmla="*/ 420754 h 787949"/>
                <a:gd name="connsiteX4470" fmla="*/ 2808224 w 3899470"/>
                <a:gd name="connsiteY4470" fmla="*/ 420912 h 787949"/>
                <a:gd name="connsiteX4471" fmla="*/ 2804668 w 3899470"/>
                <a:gd name="connsiteY4471" fmla="*/ 435056 h 787949"/>
                <a:gd name="connsiteX4472" fmla="*/ 2804668 w 3899470"/>
                <a:gd name="connsiteY4472" fmla="*/ 435056 h 787949"/>
                <a:gd name="connsiteX4473" fmla="*/ 2804668 w 3899470"/>
                <a:gd name="connsiteY4473" fmla="*/ 435056 h 787949"/>
                <a:gd name="connsiteX4474" fmla="*/ 2803798 w 3899470"/>
                <a:gd name="connsiteY4474" fmla="*/ 438454 h 787949"/>
                <a:gd name="connsiteX4475" fmla="*/ 2803798 w 3899470"/>
                <a:gd name="connsiteY4475" fmla="*/ 438454 h 787949"/>
                <a:gd name="connsiteX4476" fmla="*/ 2799611 w 3899470"/>
                <a:gd name="connsiteY4476" fmla="*/ 453624 h 787949"/>
                <a:gd name="connsiteX4477" fmla="*/ 2799216 w 3899470"/>
                <a:gd name="connsiteY4477" fmla="*/ 459076 h 787949"/>
                <a:gd name="connsiteX4478" fmla="*/ 2795818 w 3899470"/>
                <a:gd name="connsiteY4478" fmla="*/ 470534 h 787949"/>
                <a:gd name="connsiteX4479" fmla="*/ 2786969 w 3899470"/>
                <a:gd name="connsiteY4479" fmla="*/ 502219 h 787949"/>
                <a:gd name="connsiteX4480" fmla="*/ 2786573 w 3899470"/>
                <a:gd name="connsiteY4480" fmla="*/ 505616 h 787949"/>
                <a:gd name="connsiteX4481" fmla="*/ 2784045 w 3899470"/>
                <a:gd name="connsiteY4481" fmla="*/ 509409 h 787949"/>
                <a:gd name="connsiteX4482" fmla="*/ 2781911 w 3899470"/>
                <a:gd name="connsiteY4482" fmla="*/ 517864 h 787949"/>
                <a:gd name="connsiteX4483" fmla="*/ 2774326 w 3899470"/>
                <a:gd name="connsiteY4483" fmla="*/ 542437 h 787949"/>
                <a:gd name="connsiteX4484" fmla="*/ 2770928 w 3899470"/>
                <a:gd name="connsiteY4484" fmla="*/ 553420 h 787949"/>
                <a:gd name="connsiteX4485" fmla="*/ 2768005 w 3899470"/>
                <a:gd name="connsiteY4485" fmla="*/ 560137 h 787949"/>
                <a:gd name="connsiteX4486" fmla="*/ 2766345 w 3899470"/>
                <a:gd name="connsiteY4486" fmla="*/ 561006 h 787949"/>
                <a:gd name="connsiteX4487" fmla="*/ 2754098 w 3899470"/>
                <a:gd name="connsiteY4487" fmla="*/ 593481 h 787949"/>
                <a:gd name="connsiteX4488" fmla="*/ 2744379 w 3899470"/>
                <a:gd name="connsiteY4488" fmla="*/ 617580 h 787949"/>
                <a:gd name="connsiteX4489" fmla="*/ 2739717 w 3899470"/>
                <a:gd name="connsiteY4489" fmla="*/ 624376 h 787949"/>
                <a:gd name="connsiteX4490" fmla="*/ 2733001 w 3899470"/>
                <a:gd name="connsiteY4490" fmla="*/ 559268 h 787949"/>
                <a:gd name="connsiteX4491" fmla="*/ 2733791 w 3899470"/>
                <a:gd name="connsiteY4491" fmla="*/ 560453 h 787949"/>
                <a:gd name="connsiteX4492" fmla="*/ 2733791 w 3899470"/>
                <a:gd name="connsiteY4492" fmla="*/ 562112 h 787949"/>
                <a:gd name="connsiteX4493" fmla="*/ 2733791 w 3899470"/>
                <a:gd name="connsiteY4493" fmla="*/ 563376 h 787949"/>
                <a:gd name="connsiteX4494" fmla="*/ 2734423 w 3899470"/>
                <a:gd name="connsiteY4494" fmla="*/ 564008 h 787949"/>
                <a:gd name="connsiteX4495" fmla="*/ 2734423 w 3899470"/>
                <a:gd name="connsiteY4495" fmla="*/ 564008 h 787949"/>
                <a:gd name="connsiteX4496" fmla="*/ 2735056 w 3899470"/>
                <a:gd name="connsiteY4496" fmla="*/ 563297 h 787949"/>
                <a:gd name="connsiteX4497" fmla="*/ 2735056 w 3899470"/>
                <a:gd name="connsiteY4497" fmla="*/ 562191 h 787949"/>
                <a:gd name="connsiteX4498" fmla="*/ 2734897 w 3899470"/>
                <a:gd name="connsiteY4498" fmla="*/ 560137 h 787949"/>
                <a:gd name="connsiteX4499" fmla="*/ 2734977 w 3899470"/>
                <a:gd name="connsiteY4499" fmla="*/ 560137 h 787949"/>
                <a:gd name="connsiteX4500" fmla="*/ 2734108 w 3899470"/>
                <a:gd name="connsiteY4500" fmla="*/ 545045 h 787949"/>
                <a:gd name="connsiteX4501" fmla="*/ 2734977 w 3899470"/>
                <a:gd name="connsiteY4501" fmla="*/ 531928 h 787949"/>
                <a:gd name="connsiteX4502" fmla="*/ 2733317 w 3899470"/>
                <a:gd name="connsiteY4502" fmla="*/ 419095 h 787949"/>
                <a:gd name="connsiteX4503" fmla="*/ 2733317 w 3899470"/>
                <a:gd name="connsiteY4503" fmla="*/ 419095 h 787949"/>
                <a:gd name="connsiteX4504" fmla="*/ 2732922 w 3899470"/>
                <a:gd name="connsiteY4504" fmla="*/ 416645 h 787949"/>
                <a:gd name="connsiteX4505" fmla="*/ 2732922 w 3899470"/>
                <a:gd name="connsiteY4505" fmla="*/ 416645 h 787949"/>
                <a:gd name="connsiteX4506" fmla="*/ 2733001 w 3899470"/>
                <a:gd name="connsiteY4506" fmla="*/ 416645 h 787949"/>
                <a:gd name="connsiteX4507" fmla="*/ 2725416 w 3899470"/>
                <a:gd name="connsiteY4507" fmla="*/ 381563 h 787949"/>
                <a:gd name="connsiteX4508" fmla="*/ 2721623 w 3899470"/>
                <a:gd name="connsiteY4508" fmla="*/ 380220 h 787949"/>
                <a:gd name="connsiteX4509" fmla="*/ 2700921 w 3899470"/>
                <a:gd name="connsiteY4509" fmla="*/ 345611 h 787949"/>
                <a:gd name="connsiteX4510" fmla="*/ 2684881 w 3899470"/>
                <a:gd name="connsiteY4510" fmla="*/ 350668 h 787949"/>
                <a:gd name="connsiteX4511" fmla="*/ 2682352 w 3899470"/>
                <a:gd name="connsiteY4511" fmla="*/ 347744 h 787949"/>
                <a:gd name="connsiteX4512" fmla="*/ 2675162 w 3899470"/>
                <a:gd name="connsiteY4512" fmla="*/ 349009 h 787949"/>
                <a:gd name="connsiteX4513" fmla="*/ 2662520 w 3899470"/>
                <a:gd name="connsiteY4513" fmla="*/ 354935 h 787949"/>
                <a:gd name="connsiteX4514" fmla="*/ 2643082 w 3899470"/>
                <a:gd name="connsiteY4514" fmla="*/ 373108 h 787949"/>
                <a:gd name="connsiteX4515" fmla="*/ 2627042 w 3899470"/>
                <a:gd name="connsiteY4515" fmla="*/ 394679 h 787949"/>
                <a:gd name="connsiteX4516" fmla="*/ 2618588 w 3899470"/>
                <a:gd name="connsiteY4516" fmla="*/ 406452 h 787949"/>
                <a:gd name="connsiteX4517" fmla="*/ 2615190 w 3899470"/>
                <a:gd name="connsiteY4517" fmla="*/ 409850 h 787949"/>
                <a:gd name="connsiteX4518" fmla="*/ 2612266 w 3899470"/>
                <a:gd name="connsiteY4518" fmla="*/ 414038 h 787949"/>
                <a:gd name="connsiteX4519" fmla="*/ 2610133 w 3899470"/>
                <a:gd name="connsiteY4519" fmla="*/ 415381 h 787949"/>
                <a:gd name="connsiteX4520" fmla="*/ 2608869 w 3899470"/>
                <a:gd name="connsiteY4520" fmla="*/ 417910 h 787949"/>
                <a:gd name="connsiteX4521" fmla="*/ 2592829 w 3899470"/>
                <a:gd name="connsiteY4521" fmla="*/ 437347 h 787949"/>
                <a:gd name="connsiteX4522" fmla="*/ 2586903 w 3899470"/>
                <a:gd name="connsiteY4522" fmla="*/ 445723 h 787949"/>
                <a:gd name="connsiteX4523" fmla="*/ 2573786 w 3899470"/>
                <a:gd name="connsiteY4523" fmla="*/ 467689 h 787949"/>
                <a:gd name="connsiteX4524" fmla="*/ 2569598 w 3899470"/>
                <a:gd name="connsiteY4524" fmla="*/ 473615 h 787949"/>
                <a:gd name="connsiteX4525" fmla="*/ 2564936 w 3899470"/>
                <a:gd name="connsiteY4525" fmla="*/ 479541 h 787949"/>
                <a:gd name="connsiteX4526" fmla="*/ 2583505 w 3899470"/>
                <a:gd name="connsiteY4526" fmla="*/ 381958 h 787949"/>
                <a:gd name="connsiteX4527" fmla="*/ 2586903 w 3899470"/>
                <a:gd name="connsiteY4527" fmla="*/ 356120 h 787949"/>
                <a:gd name="connsiteX4528" fmla="*/ 2594962 w 3899470"/>
                <a:gd name="connsiteY4528" fmla="*/ 305867 h 787949"/>
                <a:gd name="connsiteX4529" fmla="*/ 2600493 w 3899470"/>
                <a:gd name="connsiteY4529" fmla="*/ 274656 h 787949"/>
                <a:gd name="connsiteX4530" fmla="*/ 2600888 w 3899470"/>
                <a:gd name="connsiteY4530" fmla="*/ 266122 h 787949"/>
                <a:gd name="connsiteX4531" fmla="*/ 2600019 w 3899470"/>
                <a:gd name="connsiteY4531" fmla="*/ 258537 h 787949"/>
                <a:gd name="connsiteX4532" fmla="*/ 2595831 w 3899470"/>
                <a:gd name="connsiteY4532" fmla="*/ 258537 h 787949"/>
                <a:gd name="connsiteX4533" fmla="*/ 2589115 w 3899470"/>
                <a:gd name="connsiteY4533" fmla="*/ 243366 h 787949"/>
                <a:gd name="connsiteX4534" fmla="*/ 2584848 w 3899470"/>
                <a:gd name="connsiteY4534" fmla="*/ 237914 h 787949"/>
                <a:gd name="connsiteX4535" fmla="*/ 2578922 w 3899470"/>
                <a:gd name="connsiteY4535" fmla="*/ 234911 h 787949"/>
                <a:gd name="connsiteX4536" fmla="*/ 2575999 w 3899470"/>
                <a:gd name="connsiteY4536" fmla="*/ 231593 h 787949"/>
                <a:gd name="connsiteX4537" fmla="*/ 2567149 w 3899470"/>
                <a:gd name="connsiteY4537" fmla="*/ 232462 h 787949"/>
                <a:gd name="connsiteX4538" fmla="*/ 2560432 w 3899470"/>
                <a:gd name="connsiteY4538" fmla="*/ 237045 h 787949"/>
                <a:gd name="connsiteX4539" fmla="*/ 2556640 w 3899470"/>
                <a:gd name="connsiteY4539" fmla="*/ 232778 h 787949"/>
                <a:gd name="connsiteX4540" fmla="*/ 2547316 w 3899470"/>
                <a:gd name="connsiteY4540" fmla="*/ 234121 h 787949"/>
                <a:gd name="connsiteX4541" fmla="*/ 2543128 w 3899470"/>
                <a:gd name="connsiteY4541" fmla="*/ 237440 h 787949"/>
                <a:gd name="connsiteX4542" fmla="*/ 2537202 w 3899470"/>
                <a:gd name="connsiteY4542" fmla="*/ 252295 h 787949"/>
                <a:gd name="connsiteX4543" fmla="*/ 2535543 w 3899470"/>
                <a:gd name="connsiteY4543" fmla="*/ 264542 h 787949"/>
                <a:gd name="connsiteX4544" fmla="*/ 2532620 w 3899470"/>
                <a:gd name="connsiteY4544" fmla="*/ 289827 h 787949"/>
                <a:gd name="connsiteX4545" fmla="*/ 2527562 w 3899470"/>
                <a:gd name="connsiteY4545" fmla="*/ 319378 h 787949"/>
                <a:gd name="connsiteX4546" fmla="*/ 2522900 w 3899470"/>
                <a:gd name="connsiteY4546" fmla="*/ 342214 h 787949"/>
                <a:gd name="connsiteX4547" fmla="*/ 2512787 w 3899470"/>
                <a:gd name="connsiteY4547" fmla="*/ 400052 h 787949"/>
                <a:gd name="connsiteX4548" fmla="*/ 2511127 w 3899470"/>
                <a:gd name="connsiteY4548" fmla="*/ 412221 h 787949"/>
                <a:gd name="connsiteX4549" fmla="*/ 2509468 w 3899470"/>
                <a:gd name="connsiteY4549" fmla="*/ 418147 h 787949"/>
                <a:gd name="connsiteX4550" fmla="*/ 2509468 w 3899470"/>
                <a:gd name="connsiteY4550" fmla="*/ 421940 h 787949"/>
                <a:gd name="connsiteX4551" fmla="*/ 2504806 w 3899470"/>
                <a:gd name="connsiteY4551" fmla="*/ 440113 h 787949"/>
                <a:gd name="connsiteX4552" fmla="*/ 2499749 w 3899470"/>
                <a:gd name="connsiteY4552" fmla="*/ 463422 h 787949"/>
                <a:gd name="connsiteX4553" fmla="*/ 2492954 w 3899470"/>
                <a:gd name="connsiteY4553" fmla="*/ 495107 h 787949"/>
                <a:gd name="connsiteX4554" fmla="*/ 2484894 w 3899470"/>
                <a:gd name="connsiteY4554" fmla="*/ 530980 h 787949"/>
                <a:gd name="connsiteX4555" fmla="*/ 2476440 w 3899470"/>
                <a:gd name="connsiteY4555" fmla="*/ 562270 h 787949"/>
                <a:gd name="connsiteX4556" fmla="*/ 2475570 w 3899470"/>
                <a:gd name="connsiteY4556" fmla="*/ 564403 h 787949"/>
                <a:gd name="connsiteX4557" fmla="*/ 2466247 w 3899470"/>
                <a:gd name="connsiteY4557" fmla="*/ 599012 h 787949"/>
                <a:gd name="connsiteX4558" fmla="*/ 2466642 w 3899470"/>
                <a:gd name="connsiteY4558" fmla="*/ 601540 h 787949"/>
                <a:gd name="connsiteX4559" fmla="*/ 2459452 w 3899470"/>
                <a:gd name="connsiteY4559" fmla="*/ 629038 h 787949"/>
                <a:gd name="connsiteX4560" fmla="*/ 2452261 w 3899470"/>
                <a:gd name="connsiteY4560" fmla="*/ 656851 h 787949"/>
                <a:gd name="connsiteX4561" fmla="*/ 2450128 w 3899470"/>
                <a:gd name="connsiteY4561" fmla="*/ 657720 h 787949"/>
                <a:gd name="connsiteX4562" fmla="*/ 2446335 w 3899470"/>
                <a:gd name="connsiteY4562" fmla="*/ 671706 h 787949"/>
                <a:gd name="connsiteX4563" fmla="*/ 2446493 w 3899470"/>
                <a:gd name="connsiteY4563" fmla="*/ 671706 h 787949"/>
                <a:gd name="connsiteX4564" fmla="*/ 2445308 w 3899470"/>
                <a:gd name="connsiteY4564" fmla="*/ 676052 h 787949"/>
                <a:gd name="connsiteX4565" fmla="*/ 2444913 w 3899470"/>
                <a:gd name="connsiteY4565" fmla="*/ 677869 h 787949"/>
                <a:gd name="connsiteX4566" fmla="*/ 2443885 w 3899470"/>
                <a:gd name="connsiteY4566" fmla="*/ 682294 h 787949"/>
                <a:gd name="connsiteX4567" fmla="*/ 2444044 w 3899470"/>
                <a:gd name="connsiteY4567" fmla="*/ 682294 h 787949"/>
                <a:gd name="connsiteX4568" fmla="*/ 2442305 w 3899470"/>
                <a:gd name="connsiteY4568" fmla="*/ 688378 h 787949"/>
                <a:gd name="connsiteX4569" fmla="*/ 2442780 w 3899470"/>
                <a:gd name="connsiteY4569" fmla="*/ 688931 h 787949"/>
                <a:gd name="connsiteX4570" fmla="*/ 2442780 w 3899470"/>
                <a:gd name="connsiteY4570" fmla="*/ 688931 h 787949"/>
                <a:gd name="connsiteX4571" fmla="*/ 2443254 w 3899470"/>
                <a:gd name="connsiteY4571" fmla="*/ 688457 h 787949"/>
                <a:gd name="connsiteX4572" fmla="*/ 2444755 w 3899470"/>
                <a:gd name="connsiteY4572" fmla="*/ 683084 h 787949"/>
                <a:gd name="connsiteX4573" fmla="*/ 2445466 w 3899470"/>
                <a:gd name="connsiteY4573" fmla="*/ 682294 h 787949"/>
                <a:gd name="connsiteX4574" fmla="*/ 2443806 w 3899470"/>
                <a:gd name="connsiteY4574" fmla="*/ 690748 h 787949"/>
                <a:gd name="connsiteX4575" fmla="*/ 2441278 w 3899470"/>
                <a:gd name="connsiteY4575" fmla="*/ 698334 h 787949"/>
                <a:gd name="connsiteX4576" fmla="*/ 2441278 w 3899470"/>
                <a:gd name="connsiteY4576" fmla="*/ 697465 h 787949"/>
                <a:gd name="connsiteX4577" fmla="*/ 2441120 w 3899470"/>
                <a:gd name="connsiteY4577" fmla="*/ 697465 h 787949"/>
                <a:gd name="connsiteX4578" fmla="*/ 2441436 w 3899470"/>
                <a:gd name="connsiteY4578" fmla="*/ 694778 h 787949"/>
                <a:gd name="connsiteX4579" fmla="*/ 2441752 w 3899470"/>
                <a:gd name="connsiteY4579" fmla="*/ 693593 h 787949"/>
                <a:gd name="connsiteX4580" fmla="*/ 2441515 w 3899470"/>
                <a:gd name="connsiteY4580" fmla="*/ 693277 h 787949"/>
                <a:gd name="connsiteX4581" fmla="*/ 2441199 w 3899470"/>
                <a:gd name="connsiteY4581" fmla="*/ 693514 h 787949"/>
                <a:gd name="connsiteX4582" fmla="*/ 2440883 w 3899470"/>
                <a:gd name="connsiteY4582" fmla="*/ 694699 h 787949"/>
                <a:gd name="connsiteX4583" fmla="*/ 2440488 w 3899470"/>
                <a:gd name="connsiteY4583" fmla="*/ 697622 h 787949"/>
                <a:gd name="connsiteX4584" fmla="*/ 2440409 w 3899470"/>
                <a:gd name="connsiteY4584" fmla="*/ 697622 h 787949"/>
                <a:gd name="connsiteX4585" fmla="*/ 2437011 w 3899470"/>
                <a:gd name="connsiteY4585" fmla="*/ 718720 h 787949"/>
                <a:gd name="connsiteX4586" fmla="*/ 2442463 w 3899470"/>
                <a:gd name="connsiteY4586" fmla="*/ 725910 h 787949"/>
                <a:gd name="connsiteX4587" fmla="*/ 2447125 w 3899470"/>
                <a:gd name="connsiteY4587" fmla="*/ 728833 h 787949"/>
                <a:gd name="connsiteX4588" fmla="*/ 2452182 w 3899470"/>
                <a:gd name="connsiteY4588" fmla="*/ 734760 h 787949"/>
                <a:gd name="connsiteX4589" fmla="*/ 2454315 w 3899470"/>
                <a:gd name="connsiteY4589" fmla="*/ 737762 h 787949"/>
                <a:gd name="connsiteX4590" fmla="*/ 2459373 w 3899470"/>
                <a:gd name="connsiteY4590" fmla="*/ 739816 h 787949"/>
                <a:gd name="connsiteX4591" fmla="*/ 2468222 w 3899470"/>
                <a:gd name="connsiteY4591" fmla="*/ 747797 h 787949"/>
                <a:gd name="connsiteX4592" fmla="*/ 2484657 w 3899470"/>
                <a:gd name="connsiteY4592" fmla="*/ 740212 h 787949"/>
                <a:gd name="connsiteX4593" fmla="*/ 2491453 w 3899470"/>
                <a:gd name="connsiteY4593" fmla="*/ 743609 h 787949"/>
                <a:gd name="connsiteX4594" fmla="*/ 2505833 w 3899470"/>
                <a:gd name="connsiteY4594" fmla="*/ 734760 h 787949"/>
                <a:gd name="connsiteX4595" fmla="*/ 2508757 w 3899470"/>
                <a:gd name="connsiteY4595" fmla="*/ 736419 h 787949"/>
                <a:gd name="connsiteX4596" fmla="*/ 2520372 w 3899470"/>
                <a:gd name="connsiteY4596" fmla="*/ 725910 h 787949"/>
                <a:gd name="connsiteX4597" fmla="*/ 2520530 w 3899470"/>
                <a:gd name="connsiteY4597" fmla="*/ 725831 h 787949"/>
                <a:gd name="connsiteX4598" fmla="*/ 2521162 w 3899470"/>
                <a:gd name="connsiteY4598" fmla="*/ 725041 h 787949"/>
                <a:gd name="connsiteX4599" fmla="*/ 2522269 w 3899470"/>
                <a:gd name="connsiteY4599" fmla="*/ 723381 h 787949"/>
                <a:gd name="connsiteX4600" fmla="*/ 2521952 w 3899470"/>
                <a:gd name="connsiteY4600" fmla="*/ 722986 h 787949"/>
                <a:gd name="connsiteX4601" fmla="*/ 2521557 w 3899470"/>
                <a:gd name="connsiteY4601" fmla="*/ 723302 h 787949"/>
                <a:gd name="connsiteX4602" fmla="*/ 2520688 w 3899470"/>
                <a:gd name="connsiteY4602" fmla="*/ 724567 h 787949"/>
                <a:gd name="connsiteX4603" fmla="*/ 2519898 w 3899470"/>
                <a:gd name="connsiteY4603" fmla="*/ 725436 h 787949"/>
                <a:gd name="connsiteX4604" fmla="*/ 2519898 w 3899470"/>
                <a:gd name="connsiteY4604" fmla="*/ 725436 h 787949"/>
                <a:gd name="connsiteX4605" fmla="*/ 2519819 w 3899470"/>
                <a:gd name="connsiteY4605" fmla="*/ 725436 h 787949"/>
                <a:gd name="connsiteX4606" fmla="*/ 2520688 w 3899470"/>
                <a:gd name="connsiteY4606" fmla="*/ 722512 h 787949"/>
                <a:gd name="connsiteX4607" fmla="*/ 2524876 w 3899470"/>
                <a:gd name="connsiteY4607" fmla="*/ 714058 h 787949"/>
                <a:gd name="connsiteX4608" fmla="*/ 2535464 w 3899470"/>
                <a:gd name="connsiteY4608" fmla="*/ 689958 h 787949"/>
                <a:gd name="connsiteX4609" fmla="*/ 2540126 w 3899470"/>
                <a:gd name="connsiteY4609" fmla="*/ 677316 h 787949"/>
                <a:gd name="connsiteX4610" fmla="*/ 2546842 w 3899470"/>
                <a:gd name="connsiteY4610" fmla="*/ 661671 h 787949"/>
                <a:gd name="connsiteX4611" fmla="*/ 2554032 w 3899470"/>
                <a:gd name="connsiteY4611" fmla="*/ 646026 h 787949"/>
                <a:gd name="connsiteX4612" fmla="*/ 2574734 w 3899470"/>
                <a:gd name="connsiteY4612" fmla="*/ 599170 h 787949"/>
                <a:gd name="connsiteX4613" fmla="*/ 2582320 w 3899470"/>
                <a:gd name="connsiteY4613" fmla="*/ 583999 h 787949"/>
                <a:gd name="connsiteX4614" fmla="*/ 2631704 w 3899470"/>
                <a:gd name="connsiteY4614" fmla="*/ 497478 h 787949"/>
                <a:gd name="connsiteX4615" fmla="*/ 2654065 w 3899470"/>
                <a:gd name="connsiteY4615" fmla="*/ 463264 h 787949"/>
                <a:gd name="connsiteX4616" fmla="*/ 2658727 w 3899470"/>
                <a:gd name="connsiteY4616" fmla="*/ 456469 h 787949"/>
                <a:gd name="connsiteX4617" fmla="*/ 2668841 w 3899470"/>
                <a:gd name="connsiteY4617" fmla="*/ 443827 h 787949"/>
                <a:gd name="connsiteX4618" fmla="*/ 2669236 w 3899470"/>
                <a:gd name="connsiteY4618" fmla="*/ 469586 h 787949"/>
                <a:gd name="connsiteX4619" fmla="*/ 2670500 w 3899470"/>
                <a:gd name="connsiteY4619" fmla="*/ 478435 h 787949"/>
                <a:gd name="connsiteX4620" fmla="*/ 2669631 w 3899470"/>
                <a:gd name="connsiteY4620" fmla="*/ 482623 h 787949"/>
                <a:gd name="connsiteX4621" fmla="*/ 2670896 w 3899470"/>
                <a:gd name="connsiteY4621" fmla="*/ 506248 h 787949"/>
                <a:gd name="connsiteX4622" fmla="*/ 2671291 w 3899470"/>
                <a:gd name="connsiteY4622" fmla="*/ 536669 h 787949"/>
                <a:gd name="connsiteX4623" fmla="*/ 2672950 w 3899470"/>
                <a:gd name="connsiteY4623" fmla="*/ 570883 h 787949"/>
                <a:gd name="connsiteX4624" fmla="*/ 2685592 w 3899470"/>
                <a:gd name="connsiteY4624" fmla="*/ 637255 h 787949"/>
                <a:gd name="connsiteX4625" fmla="*/ 2704161 w 3899470"/>
                <a:gd name="connsiteY4625" fmla="*/ 662540 h 787949"/>
                <a:gd name="connsiteX4626" fmla="*/ 2712615 w 3899470"/>
                <a:gd name="connsiteY4626" fmla="*/ 670994 h 787949"/>
                <a:gd name="connsiteX4627" fmla="*/ 2731184 w 3899470"/>
                <a:gd name="connsiteY4627" fmla="*/ 686165 h 787949"/>
                <a:gd name="connsiteX4628" fmla="*/ 2740508 w 3899470"/>
                <a:gd name="connsiteY4628" fmla="*/ 689089 h 787949"/>
                <a:gd name="connsiteX4629" fmla="*/ 2747698 w 3899470"/>
                <a:gd name="connsiteY4629" fmla="*/ 689089 h 787949"/>
                <a:gd name="connsiteX4630" fmla="*/ 2759076 w 3899470"/>
                <a:gd name="connsiteY4630" fmla="*/ 685296 h 787949"/>
                <a:gd name="connsiteX4631" fmla="*/ 2766662 w 3899470"/>
                <a:gd name="connsiteY4631" fmla="*/ 684901 h 787949"/>
                <a:gd name="connsiteX4632" fmla="*/ 2789497 w 3899470"/>
                <a:gd name="connsiteY4632" fmla="*/ 670520 h 787949"/>
                <a:gd name="connsiteX4633" fmla="*/ 2806801 w 3899470"/>
                <a:gd name="connsiteY4633" fmla="*/ 634648 h 787949"/>
                <a:gd name="connsiteX4634" fmla="*/ 2811858 w 3899470"/>
                <a:gd name="connsiteY4634" fmla="*/ 621531 h 787949"/>
                <a:gd name="connsiteX4635" fmla="*/ 2812253 w 3899470"/>
                <a:gd name="connsiteY4635" fmla="*/ 616474 h 787949"/>
                <a:gd name="connsiteX4636" fmla="*/ 2814386 w 3899470"/>
                <a:gd name="connsiteY4636" fmla="*/ 610548 h 787949"/>
                <a:gd name="connsiteX4637" fmla="*/ 2816046 w 3899470"/>
                <a:gd name="connsiteY4637" fmla="*/ 603832 h 787949"/>
                <a:gd name="connsiteX4638" fmla="*/ 2818969 w 3899470"/>
                <a:gd name="connsiteY4638" fmla="*/ 599170 h 787949"/>
                <a:gd name="connsiteX4639" fmla="*/ 2818969 w 3899470"/>
                <a:gd name="connsiteY4639" fmla="*/ 594508 h 787949"/>
                <a:gd name="connsiteX4640" fmla="*/ 2822762 w 3899470"/>
                <a:gd name="connsiteY4640" fmla="*/ 580601 h 787949"/>
                <a:gd name="connsiteX4641" fmla="*/ 2829083 w 3899470"/>
                <a:gd name="connsiteY4641" fmla="*/ 560769 h 787949"/>
                <a:gd name="connsiteX4642" fmla="*/ 2830348 w 3899470"/>
                <a:gd name="connsiteY4642" fmla="*/ 561559 h 787949"/>
                <a:gd name="connsiteX4643" fmla="*/ 2833271 w 3899470"/>
                <a:gd name="connsiteY4643" fmla="*/ 552709 h 787949"/>
                <a:gd name="connsiteX4644" fmla="*/ 2835404 w 3899470"/>
                <a:gd name="connsiteY4644" fmla="*/ 550181 h 787949"/>
                <a:gd name="connsiteX4645" fmla="*/ 2838802 w 3899470"/>
                <a:gd name="connsiteY4645" fmla="*/ 537064 h 787949"/>
                <a:gd name="connsiteX4646" fmla="*/ 2843069 w 3899470"/>
                <a:gd name="connsiteY4646" fmla="*/ 520155 h 787949"/>
                <a:gd name="connsiteX4647" fmla="*/ 2847256 w 3899470"/>
                <a:gd name="connsiteY4647" fmla="*/ 504115 h 787949"/>
                <a:gd name="connsiteX4648" fmla="*/ 2852314 w 3899470"/>
                <a:gd name="connsiteY4648" fmla="*/ 481754 h 787949"/>
                <a:gd name="connsiteX4649" fmla="*/ 2864956 w 3899470"/>
                <a:gd name="connsiteY4649" fmla="*/ 429367 h 787949"/>
                <a:gd name="connsiteX4650" fmla="*/ 2867089 w 3899470"/>
                <a:gd name="connsiteY4650" fmla="*/ 420912 h 787949"/>
                <a:gd name="connsiteX4651" fmla="*/ 2874280 w 3899470"/>
                <a:gd name="connsiteY4651" fmla="*/ 393810 h 787949"/>
                <a:gd name="connsiteX4652" fmla="*/ 2879811 w 3899470"/>
                <a:gd name="connsiteY4652" fmla="*/ 372318 h 787949"/>
                <a:gd name="connsiteX4653" fmla="*/ 2888265 w 3899470"/>
                <a:gd name="connsiteY4653" fmla="*/ 341028 h 787949"/>
                <a:gd name="connsiteX4654" fmla="*/ 2900513 w 3899470"/>
                <a:gd name="connsiteY4654" fmla="*/ 301837 h 787949"/>
                <a:gd name="connsiteX4655" fmla="*/ 2908968 w 3899470"/>
                <a:gd name="connsiteY4655" fmla="*/ 273550 h 787949"/>
                <a:gd name="connsiteX4656" fmla="*/ 2911496 w 3899470"/>
                <a:gd name="connsiteY4656" fmla="*/ 264700 h 787949"/>
                <a:gd name="connsiteX4657" fmla="*/ 2917422 w 3899470"/>
                <a:gd name="connsiteY4657" fmla="*/ 248186 h 787949"/>
                <a:gd name="connsiteX4658" fmla="*/ 2919950 w 3899470"/>
                <a:gd name="connsiteY4658" fmla="*/ 238072 h 787949"/>
                <a:gd name="connsiteX4659" fmla="*/ 2938993 w 3899470"/>
                <a:gd name="connsiteY4659" fmla="*/ 178890 h 787949"/>
                <a:gd name="connsiteX4660" fmla="*/ 2942391 w 3899470"/>
                <a:gd name="connsiteY4660" fmla="*/ 169250 h 787949"/>
                <a:gd name="connsiteX4661" fmla="*/ 2934805 w 3899470"/>
                <a:gd name="connsiteY4661" fmla="*/ 198801 h 787949"/>
                <a:gd name="connsiteX4662" fmla="*/ 2934963 w 3899470"/>
                <a:gd name="connsiteY4662" fmla="*/ 198801 h 787949"/>
                <a:gd name="connsiteX4663" fmla="*/ 2933541 w 3899470"/>
                <a:gd name="connsiteY4663" fmla="*/ 202278 h 787949"/>
                <a:gd name="connsiteX4664" fmla="*/ 2933541 w 3899470"/>
                <a:gd name="connsiteY4664" fmla="*/ 202752 h 787949"/>
                <a:gd name="connsiteX4665" fmla="*/ 2933699 w 3899470"/>
                <a:gd name="connsiteY4665" fmla="*/ 203147 h 787949"/>
                <a:gd name="connsiteX4666" fmla="*/ 2933699 w 3899470"/>
                <a:gd name="connsiteY4666" fmla="*/ 203147 h 787949"/>
                <a:gd name="connsiteX4667" fmla="*/ 2934015 w 3899470"/>
                <a:gd name="connsiteY4667" fmla="*/ 202910 h 787949"/>
                <a:gd name="connsiteX4668" fmla="*/ 2934015 w 3899470"/>
                <a:gd name="connsiteY4668" fmla="*/ 202436 h 787949"/>
                <a:gd name="connsiteX4669" fmla="*/ 2935358 w 3899470"/>
                <a:gd name="connsiteY4669" fmla="*/ 199275 h 787949"/>
                <a:gd name="connsiteX4670" fmla="*/ 2938203 w 3899470"/>
                <a:gd name="connsiteY4670" fmla="*/ 198011 h 787949"/>
                <a:gd name="connsiteX4671" fmla="*/ 2947052 w 3899470"/>
                <a:gd name="connsiteY4671" fmla="*/ 160400 h 787949"/>
                <a:gd name="connsiteX4672" fmla="*/ 2445940 w 3899470"/>
                <a:gd name="connsiteY4672" fmla="*/ 678185 h 787949"/>
                <a:gd name="connsiteX4673" fmla="*/ 2445071 w 3899470"/>
                <a:gd name="connsiteY4673" fmla="*/ 677790 h 787949"/>
                <a:gd name="connsiteX4674" fmla="*/ 2444913 w 3899470"/>
                <a:gd name="connsiteY4674" fmla="*/ 677790 h 787949"/>
                <a:gd name="connsiteX4675" fmla="*/ 2445308 w 3899470"/>
                <a:gd name="connsiteY4675" fmla="*/ 675972 h 787949"/>
                <a:gd name="connsiteX4676" fmla="*/ 2446414 w 3899470"/>
                <a:gd name="connsiteY4676" fmla="*/ 671864 h 787949"/>
                <a:gd name="connsiteX4677" fmla="*/ 2447520 w 3899470"/>
                <a:gd name="connsiteY4677" fmla="*/ 670204 h 787949"/>
                <a:gd name="connsiteX4678" fmla="*/ 2445861 w 3899470"/>
                <a:gd name="connsiteY4678" fmla="*/ 678264 h 787949"/>
                <a:gd name="connsiteX4679" fmla="*/ 2507967 w 3899470"/>
                <a:gd name="connsiteY4679" fmla="*/ 732705 h 787949"/>
                <a:gd name="connsiteX4680" fmla="*/ 2512629 w 3899470"/>
                <a:gd name="connsiteY4680" fmla="*/ 729782 h 787949"/>
                <a:gd name="connsiteX4681" fmla="*/ 2507967 w 3899470"/>
                <a:gd name="connsiteY4681" fmla="*/ 732705 h 787949"/>
                <a:gd name="connsiteX4682" fmla="*/ 2530486 w 3899470"/>
                <a:gd name="connsiteY4682" fmla="*/ 561480 h 787949"/>
                <a:gd name="connsiteX4683" fmla="*/ 2529064 w 3899470"/>
                <a:gd name="connsiteY4683" fmla="*/ 564245 h 787949"/>
                <a:gd name="connsiteX4684" fmla="*/ 2529459 w 3899470"/>
                <a:gd name="connsiteY4684" fmla="*/ 567011 h 787949"/>
                <a:gd name="connsiteX4685" fmla="*/ 2528511 w 3899470"/>
                <a:gd name="connsiteY4685" fmla="*/ 569934 h 787949"/>
                <a:gd name="connsiteX4686" fmla="*/ 2527957 w 3899470"/>
                <a:gd name="connsiteY4686" fmla="*/ 571752 h 787949"/>
                <a:gd name="connsiteX4687" fmla="*/ 2527404 w 3899470"/>
                <a:gd name="connsiteY4687" fmla="*/ 569065 h 787949"/>
                <a:gd name="connsiteX4688" fmla="*/ 2527799 w 3899470"/>
                <a:gd name="connsiteY4688" fmla="*/ 566063 h 787949"/>
                <a:gd name="connsiteX4689" fmla="*/ 2528195 w 3899470"/>
                <a:gd name="connsiteY4689" fmla="*/ 562270 h 787949"/>
                <a:gd name="connsiteX4690" fmla="*/ 2530644 w 3899470"/>
                <a:gd name="connsiteY4690" fmla="*/ 558872 h 787949"/>
                <a:gd name="connsiteX4691" fmla="*/ 2530328 w 3899470"/>
                <a:gd name="connsiteY4691" fmla="*/ 561480 h 787949"/>
                <a:gd name="connsiteX4692" fmla="*/ 2530486 w 3899470"/>
                <a:gd name="connsiteY4692" fmla="*/ 516046 h 787949"/>
                <a:gd name="connsiteX4693" fmla="*/ 2528669 w 3899470"/>
                <a:gd name="connsiteY4693" fmla="*/ 516441 h 787949"/>
                <a:gd name="connsiteX4694" fmla="*/ 2531592 w 3899470"/>
                <a:gd name="connsiteY4694" fmla="*/ 509409 h 787949"/>
                <a:gd name="connsiteX4695" fmla="*/ 2530407 w 3899470"/>
                <a:gd name="connsiteY4695" fmla="*/ 516046 h 787949"/>
                <a:gd name="connsiteX4696" fmla="*/ 2531197 w 3899470"/>
                <a:gd name="connsiteY4696" fmla="*/ 503799 h 787949"/>
                <a:gd name="connsiteX4697" fmla="*/ 2531592 w 3899470"/>
                <a:gd name="connsiteY4697" fmla="*/ 505537 h 787949"/>
                <a:gd name="connsiteX4698" fmla="*/ 2531197 w 3899470"/>
                <a:gd name="connsiteY4698" fmla="*/ 503799 h 787949"/>
                <a:gd name="connsiteX4699" fmla="*/ 2533330 w 3899470"/>
                <a:gd name="connsiteY4699" fmla="*/ 540541 h 787949"/>
                <a:gd name="connsiteX4700" fmla="*/ 2534990 w 3899470"/>
                <a:gd name="connsiteY4700" fmla="*/ 539356 h 787949"/>
                <a:gd name="connsiteX4701" fmla="*/ 2533330 w 3899470"/>
                <a:gd name="connsiteY4701" fmla="*/ 540541 h 787949"/>
                <a:gd name="connsiteX4702" fmla="*/ 2539415 w 3899470"/>
                <a:gd name="connsiteY4702" fmla="*/ 525212 h 787949"/>
                <a:gd name="connsiteX4703" fmla="*/ 2537834 w 3899470"/>
                <a:gd name="connsiteY4703" fmla="*/ 522288 h 787949"/>
                <a:gd name="connsiteX4704" fmla="*/ 2539415 w 3899470"/>
                <a:gd name="connsiteY4704" fmla="*/ 525212 h 787949"/>
                <a:gd name="connsiteX4705" fmla="*/ 2543681 w 3899470"/>
                <a:gd name="connsiteY4705" fmla="*/ 504747 h 787949"/>
                <a:gd name="connsiteX4706" fmla="*/ 2542259 w 3899470"/>
                <a:gd name="connsiteY4706" fmla="*/ 507592 h 787949"/>
                <a:gd name="connsiteX4707" fmla="*/ 2542180 w 3899470"/>
                <a:gd name="connsiteY4707" fmla="*/ 503562 h 787949"/>
                <a:gd name="connsiteX4708" fmla="*/ 2543049 w 3899470"/>
                <a:gd name="connsiteY4708" fmla="*/ 500875 h 787949"/>
                <a:gd name="connsiteX4709" fmla="*/ 2543602 w 3899470"/>
                <a:gd name="connsiteY4709" fmla="*/ 501903 h 787949"/>
                <a:gd name="connsiteX4710" fmla="*/ 2543760 w 3899470"/>
                <a:gd name="connsiteY4710" fmla="*/ 504747 h 787949"/>
                <a:gd name="connsiteX4711" fmla="*/ 2543839 w 3899470"/>
                <a:gd name="connsiteY4711" fmla="*/ 548600 h 787949"/>
                <a:gd name="connsiteX4712" fmla="*/ 2547237 w 3899470"/>
                <a:gd name="connsiteY4712" fmla="*/ 530822 h 787949"/>
                <a:gd name="connsiteX4713" fmla="*/ 2548106 w 3899470"/>
                <a:gd name="connsiteY4713" fmla="*/ 531296 h 787949"/>
                <a:gd name="connsiteX4714" fmla="*/ 2543919 w 3899470"/>
                <a:gd name="connsiteY4714" fmla="*/ 548600 h 787949"/>
                <a:gd name="connsiteX4715" fmla="*/ 2552294 w 3899470"/>
                <a:gd name="connsiteY4715" fmla="*/ 456548 h 787949"/>
                <a:gd name="connsiteX4716" fmla="*/ 2554111 w 3899470"/>
                <a:gd name="connsiteY4716" fmla="*/ 452281 h 787949"/>
                <a:gd name="connsiteX4717" fmla="*/ 2552294 w 3899470"/>
                <a:gd name="connsiteY4717" fmla="*/ 456548 h 787949"/>
                <a:gd name="connsiteX4718" fmla="*/ 2556403 w 3899470"/>
                <a:gd name="connsiteY4718" fmla="*/ 435135 h 787949"/>
                <a:gd name="connsiteX4719" fmla="*/ 2554664 w 3899470"/>
                <a:gd name="connsiteY4719" fmla="*/ 433160 h 787949"/>
                <a:gd name="connsiteX4720" fmla="*/ 2557035 w 3899470"/>
                <a:gd name="connsiteY4720" fmla="*/ 431421 h 787949"/>
                <a:gd name="connsiteX4721" fmla="*/ 2556403 w 3899470"/>
                <a:gd name="connsiteY4721" fmla="*/ 435135 h 787949"/>
                <a:gd name="connsiteX4722" fmla="*/ 2560512 w 3899470"/>
                <a:gd name="connsiteY4722" fmla="*/ 401159 h 787949"/>
                <a:gd name="connsiteX4723" fmla="*/ 2561460 w 3899470"/>
                <a:gd name="connsiteY4723" fmla="*/ 398235 h 787949"/>
                <a:gd name="connsiteX4724" fmla="*/ 2560512 w 3899470"/>
                <a:gd name="connsiteY4724" fmla="*/ 401159 h 787949"/>
                <a:gd name="connsiteX4725" fmla="*/ 2564146 w 3899470"/>
                <a:gd name="connsiteY4725" fmla="*/ 568907 h 787949"/>
                <a:gd name="connsiteX4726" fmla="*/ 2564146 w 3899470"/>
                <a:gd name="connsiteY4726" fmla="*/ 568038 h 787949"/>
                <a:gd name="connsiteX4727" fmla="*/ 2564541 w 3899470"/>
                <a:gd name="connsiteY4727" fmla="*/ 567643 h 787949"/>
                <a:gd name="connsiteX4728" fmla="*/ 2564146 w 3899470"/>
                <a:gd name="connsiteY4728" fmla="*/ 568986 h 787949"/>
                <a:gd name="connsiteX4729" fmla="*/ 2567070 w 3899470"/>
                <a:gd name="connsiteY4729" fmla="*/ 563850 h 787949"/>
                <a:gd name="connsiteX4730" fmla="*/ 2570467 w 3899470"/>
                <a:gd name="connsiteY4730" fmla="*/ 557055 h 787949"/>
                <a:gd name="connsiteX4731" fmla="*/ 2570783 w 3899470"/>
                <a:gd name="connsiteY4731" fmla="*/ 557213 h 787949"/>
                <a:gd name="connsiteX4732" fmla="*/ 2567149 w 3899470"/>
                <a:gd name="connsiteY4732" fmla="*/ 563850 h 787949"/>
                <a:gd name="connsiteX4733" fmla="*/ 2571337 w 3899470"/>
                <a:gd name="connsiteY4733" fmla="*/ 556186 h 787949"/>
                <a:gd name="connsiteX4734" fmla="*/ 2570862 w 3899470"/>
                <a:gd name="connsiteY4734" fmla="*/ 556186 h 787949"/>
                <a:gd name="connsiteX4735" fmla="*/ 2570862 w 3899470"/>
                <a:gd name="connsiteY4735" fmla="*/ 556186 h 787949"/>
                <a:gd name="connsiteX4736" fmla="*/ 2570862 w 3899470"/>
                <a:gd name="connsiteY4736" fmla="*/ 556186 h 787949"/>
                <a:gd name="connsiteX4737" fmla="*/ 2570626 w 3899470"/>
                <a:gd name="connsiteY4737" fmla="*/ 556186 h 787949"/>
                <a:gd name="connsiteX4738" fmla="*/ 2570626 w 3899470"/>
                <a:gd name="connsiteY4738" fmla="*/ 556028 h 787949"/>
                <a:gd name="connsiteX4739" fmla="*/ 2570626 w 3899470"/>
                <a:gd name="connsiteY4739" fmla="*/ 556028 h 787949"/>
                <a:gd name="connsiteX4740" fmla="*/ 2572048 w 3899470"/>
                <a:gd name="connsiteY4740" fmla="*/ 554447 h 787949"/>
                <a:gd name="connsiteX4741" fmla="*/ 2571179 w 3899470"/>
                <a:gd name="connsiteY4741" fmla="*/ 556107 h 787949"/>
                <a:gd name="connsiteX4742" fmla="*/ 2574260 w 3899470"/>
                <a:gd name="connsiteY4742" fmla="*/ 551129 h 787949"/>
                <a:gd name="connsiteX4743" fmla="*/ 2574260 w 3899470"/>
                <a:gd name="connsiteY4743" fmla="*/ 549944 h 787949"/>
                <a:gd name="connsiteX4744" fmla="*/ 2574260 w 3899470"/>
                <a:gd name="connsiteY4744" fmla="*/ 551129 h 787949"/>
                <a:gd name="connsiteX4745" fmla="*/ 2571731 w 3899470"/>
                <a:gd name="connsiteY4745" fmla="*/ 536353 h 787949"/>
                <a:gd name="connsiteX4746" fmla="*/ 2575920 w 3899470"/>
                <a:gd name="connsiteY4746" fmla="*/ 528768 h 787949"/>
                <a:gd name="connsiteX4747" fmla="*/ 2571731 w 3899470"/>
                <a:gd name="connsiteY4747" fmla="*/ 536353 h 787949"/>
                <a:gd name="connsiteX4748" fmla="*/ 2583584 w 3899470"/>
                <a:gd name="connsiteY4748" fmla="*/ 534220 h 787949"/>
                <a:gd name="connsiteX4749" fmla="*/ 2584453 w 3899470"/>
                <a:gd name="connsiteY4749" fmla="*/ 531691 h 787949"/>
                <a:gd name="connsiteX4750" fmla="*/ 2583584 w 3899470"/>
                <a:gd name="connsiteY4750" fmla="*/ 534220 h 787949"/>
                <a:gd name="connsiteX4751" fmla="*/ 2586112 w 3899470"/>
                <a:gd name="connsiteY4751" fmla="*/ 528768 h 787949"/>
                <a:gd name="connsiteX4752" fmla="*/ 2589510 w 3899470"/>
                <a:gd name="connsiteY4752" fmla="*/ 524106 h 787949"/>
                <a:gd name="connsiteX4753" fmla="*/ 2586112 w 3899470"/>
                <a:gd name="connsiteY4753" fmla="*/ 528768 h 787949"/>
                <a:gd name="connsiteX4754" fmla="*/ 2591881 w 3899470"/>
                <a:gd name="connsiteY4754" fmla="*/ 500243 h 787949"/>
                <a:gd name="connsiteX4755" fmla="*/ 2589194 w 3899470"/>
                <a:gd name="connsiteY4755" fmla="*/ 505300 h 787949"/>
                <a:gd name="connsiteX4756" fmla="*/ 2586824 w 3899470"/>
                <a:gd name="connsiteY4756" fmla="*/ 509330 h 787949"/>
                <a:gd name="connsiteX4757" fmla="*/ 2585243 w 3899470"/>
                <a:gd name="connsiteY4757" fmla="*/ 511147 h 787949"/>
                <a:gd name="connsiteX4758" fmla="*/ 2585875 w 3899470"/>
                <a:gd name="connsiteY4758" fmla="*/ 508145 h 787949"/>
                <a:gd name="connsiteX4759" fmla="*/ 2586745 w 3899470"/>
                <a:gd name="connsiteY4759" fmla="*/ 506327 h 787949"/>
                <a:gd name="connsiteX4760" fmla="*/ 2591802 w 3899470"/>
                <a:gd name="connsiteY4760" fmla="*/ 500243 h 787949"/>
                <a:gd name="connsiteX4761" fmla="*/ 2618113 w 3899470"/>
                <a:gd name="connsiteY4761" fmla="*/ 426285 h 787949"/>
                <a:gd name="connsiteX4762" fmla="*/ 2619931 w 3899470"/>
                <a:gd name="connsiteY4762" fmla="*/ 423678 h 787949"/>
                <a:gd name="connsiteX4763" fmla="*/ 2622459 w 3899470"/>
                <a:gd name="connsiteY4763" fmla="*/ 422572 h 787949"/>
                <a:gd name="connsiteX4764" fmla="*/ 2621274 w 3899470"/>
                <a:gd name="connsiteY4764" fmla="*/ 424310 h 787949"/>
                <a:gd name="connsiteX4765" fmla="*/ 2619140 w 3899470"/>
                <a:gd name="connsiteY4765" fmla="*/ 426918 h 787949"/>
                <a:gd name="connsiteX4766" fmla="*/ 2617244 w 3899470"/>
                <a:gd name="connsiteY4766" fmla="*/ 429367 h 787949"/>
                <a:gd name="connsiteX4767" fmla="*/ 2618113 w 3899470"/>
                <a:gd name="connsiteY4767" fmla="*/ 426285 h 787949"/>
                <a:gd name="connsiteX4768" fmla="*/ 2623013 w 3899470"/>
                <a:gd name="connsiteY4768" fmla="*/ 449595 h 787949"/>
                <a:gd name="connsiteX4769" fmla="*/ 2622854 w 3899470"/>
                <a:gd name="connsiteY4769" fmla="*/ 449990 h 787949"/>
                <a:gd name="connsiteX4770" fmla="*/ 2622301 w 3899470"/>
                <a:gd name="connsiteY4770" fmla="*/ 450859 h 787949"/>
                <a:gd name="connsiteX4771" fmla="*/ 2623013 w 3899470"/>
                <a:gd name="connsiteY4771" fmla="*/ 449516 h 787949"/>
                <a:gd name="connsiteX4772" fmla="*/ 2619062 w 3899470"/>
                <a:gd name="connsiteY4772" fmla="*/ 475512 h 787949"/>
                <a:gd name="connsiteX4773" fmla="*/ 2620326 w 3899470"/>
                <a:gd name="connsiteY4773" fmla="*/ 473852 h 787949"/>
                <a:gd name="connsiteX4774" fmla="*/ 2619062 w 3899470"/>
                <a:gd name="connsiteY4774" fmla="*/ 475512 h 787949"/>
                <a:gd name="connsiteX4775" fmla="*/ 2596068 w 3899470"/>
                <a:gd name="connsiteY4775" fmla="*/ 494159 h 787949"/>
                <a:gd name="connsiteX4776" fmla="*/ 2594251 w 3899470"/>
                <a:gd name="connsiteY4776" fmla="*/ 494159 h 787949"/>
                <a:gd name="connsiteX4777" fmla="*/ 2595831 w 3899470"/>
                <a:gd name="connsiteY4777" fmla="*/ 492105 h 787949"/>
                <a:gd name="connsiteX4778" fmla="*/ 2596147 w 3899470"/>
                <a:gd name="connsiteY4778" fmla="*/ 494159 h 787949"/>
                <a:gd name="connsiteX4779" fmla="*/ 2602548 w 3899470"/>
                <a:gd name="connsiteY4779" fmla="*/ 482781 h 787949"/>
                <a:gd name="connsiteX4780" fmla="*/ 2601915 w 3899470"/>
                <a:gd name="connsiteY4780" fmla="*/ 483729 h 787949"/>
                <a:gd name="connsiteX4781" fmla="*/ 2601758 w 3899470"/>
                <a:gd name="connsiteY4781" fmla="*/ 482307 h 787949"/>
                <a:gd name="connsiteX4782" fmla="*/ 2600098 w 3899470"/>
                <a:gd name="connsiteY4782" fmla="*/ 485230 h 787949"/>
                <a:gd name="connsiteX4783" fmla="*/ 2601046 w 3899470"/>
                <a:gd name="connsiteY4783" fmla="*/ 484835 h 787949"/>
                <a:gd name="connsiteX4784" fmla="*/ 2600098 w 3899470"/>
                <a:gd name="connsiteY4784" fmla="*/ 485783 h 787949"/>
                <a:gd name="connsiteX4785" fmla="*/ 2601678 w 3899470"/>
                <a:gd name="connsiteY4785" fmla="*/ 481438 h 787949"/>
                <a:gd name="connsiteX4786" fmla="*/ 2604839 w 3899470"/>
                <a:gd name="connsiteY4786" fmla="*/ 476460 h 787949"/>
                <a:gd name="connsiteX4787" fmla="*/ 2606340 w 3899470"/>
                <a:gd name="connsiteY4787" fmla="*/ 474642 h 787949"/>
                <a:gd name="connsiteX4788" fmla="*/ 2608948 w 3899470"/>
                <a:gd name="connsiteY4788" fmla="*/ 471245 h 787949"/>
                <a:gd name="connsiteX4789" fmla="*/ 2611871 w 3899470"/>
                <a:gd name="connsiteY4789" fmla="*/ 466583 h 787949"/>
                <a:gd name="connsiteX4790" fmla="*/ 2613057 w 3899470"/>
                <a:gd name="connsiteY4790" fmla="*/ 465872 h 787949"/>
                <a:gd name="connsiteX4791" fmla="*/ 2610449 w 3899470"/>
                <a:gd name="connsiteY4791" fmla="*/ 471008 h 787949"/>
                <a:gd name="connsiteX4792" fmla="*/ 2606814 w 3899470"/>
                <a:gd name="connsiteY4792" fmla="*/ 476460 h 787949"/>
                <a:gd name="connsiteX4793" fmla="*/ 2603891 w 3899470"/>
                <a:gd name="connsiteY4793" fmla="*/ 480094 h 787949"/>
                <a:gd name="connsiteX4794" fmla="*/ 2602548 w 3899470"/>
                <a:gd name="connsiteY4794" fmla="*/ 482702 h 787949"/>
                <a:gd name="connsiteX4795" fmla="*/ 2612819 w 3899470"/>
                <a:gd name="connsiteY4795" fmla="*/ 487285 h 787949"/>
                <a:gd name="connsiteX4796" fmla="*/ 2609580 w 3899470"/>
                <a:gd name="connsiteY4796" fmla="*/ 492816 h 787949"/>
                <a:gd name="connsiteX4797" fmla="*/ 2606024 w 3899470"/>
                <a:gd name="connsiteY4797" fmla="*/ 495897 h 787949"/>
                <a:gd name="connsiteX4798" fmla="*/ 2607210 w 3899470"/>
                <a:gd name="connsiteY4798" fmla="*/ 492342 h 787949"/>
                <a:gd name="connsiteX4799" fmla="*/ 2609975 w 3899470"/>
                <a:gd name="connsiteY4799" fmla="*/ 487443 h 787949"/>
                <a:gd name="connsiteX4800" fmla="*/ 2612424 w 3899470"/>
                <a:gd name="connsiteY4800" fmla="*/ 484282 h 787949"/>
                <a:gd name="connsiteX4801" fmla="*/ 2614558 w 3899470"/>
                <a:gd name="connsiteY4801" fmla="*/ 483413 h 787949"/>
                <a:gd name="connsiteX4802" fmla="*/ 2612819 w 3899470"/>
                <a:gd name="connsiteY4802" fmla="*/ 487206 h 787949"/>
                <a:gd name="connsiteX4803" fmla="*/ 2615269 w 3899470"/>
                <a:gd name="connsiteY4803" fmla="*/ 480174 h 787949"/>
                <a:gd name="connsiteX4804" fmla="*/ 2614874 w 3899470"/>
                <a:gd name="connsiteY4804" fmla="*/ 481912 h 787949"/>
                <a:gd name="connsiteX4805" fmla="*/ 2615269 w 3899470"/>
                <a:gd name="connsiteY4805" fmla="*/ 480174 h 787949"/>
                <a:gd name="connsiteX4806" fmla="*/ 2615269 w 3899470"/>
                <a:gd name="connsiteY4806" fmla="*/ 515177 h 787949"/>
                <a:gd name="connsiteX4807" fmla="*/ 2616138 w 3899470"/>
                <a:gd name="connsiteY4807" fmla="*/ 513123 h 787949"/>
                <a:gd name="connsiteX4808" fmla="*/ 2616533 w 3899470"/>
                <a:gd name="connsiteY4808" fmla="*/ 513123 h 787949"/>
                <a:gd name="connsiteX4809" fmla="*/ 2616533 w 3899470"/>
                <a:gd name="connsiteY4809" fmla="*/ 513123 h 787949"/>
                <a:gd name="connsiteX4810" fmla="*/ 2616928 w 3899470"/>
                <a:gd name="connsiteY4810" fmla="*/ 513281 h 787949"/>
                <a:gd name="connsiteX4811" fmla="*/ 2615269 w 3899470"/>
                <a:gd name="connsiteY4811" fmla="*/ 515177 h 787949"/>
                <a:gd name="connsiteX4812" fmla="*/ 2617797 w 3899470"/>
                <a:gd name="connsiteY4812" fmla="*/ 512728 h 787949"/>
                <a:gd name="connsiteX4813" fmla="*/ 2617797 w 3899470"/>
                <a:gd name="connsiteY4813" fmla="*/ 512886 h 787949"/>
                <a:gd name="connsiteX4814" fmla="*/ 2616849 w 3899470"/>
                <a:gd name="connsiteY4814" fmla="*/ 512254 h 787949"/>
                <a:gd name="connsiteX4815" fmla="*/ 2616928 w 3899470"/>
                <a:gd name="connsiteY4815" fmla="*/ 512254 h 787949"/>
                <a:gd name="connsiteX4816" fmla="*/ 2621116 w 3899470"/>
                <a:gd name="connsiteY4816" fmla="*/ 505537 h 787949"/>
                <a:gd name="connsiteX4817" fmla="*/ 2617718 w 3899470"/>
                <a:gd name="connsiteY4817" fmla="*/ 512728 h 787949"/>
                <a:gd name="connsiteX4818" fmla="*/ 2622854 w 3899470"/>
                <a:gd name="connsiteY4818" fmla="*/ 470929 h 787949"/>
                <a:gd name="connsiteX4819" fmla="*/ 2624988 w 3899470"/>
                <a:gd name="connsiteY4819" fmla="*/ 465872 h 787949"/>
                <a:gd name="connsiteX4820" fmla="*/ 2622854 w 3899470"/>
                <a:gd name="connsiteY4820" fmla="*/ 470929 h 787949"/>
                <a:gd name="connsiteX4821" fmla="*/ 2627911 w 3899470"/>
                <a:gd name="connsiteY4821" fmla="*/ 462395 h 787949"/>
                <a:gd name="connsiteX4822" fmla="*/ 2627911 w 3899470"/>
                <a:gd name="connsiteY4822" fmla="*/ 462158 h 787949"/>
                <a:gd name="connsiteX4823" fmla="*/ 2627911 w 3899470"/>
                <a:gd name="connsiteY4823" fmla="*/ 462158 h 787949"/>
                <a:gd name="connsiteX4824" fmla="*/ 2628386 w 3899470"/>
                <a:gd name="connsiteY4824" fmla="*/ 462474 h 787949"/>
                <a:gd name="connsiteX4825" fmla="*/ 2627990 w 3899470"/>
                <a:gd name="connsiteY4825" fmla="*/ 462395 h 787949"/>
                <a:gd name="connsiteX4826" fmla="*/ 2628860 w 3899470"/>
                <a:gd name="connsiteY4826" fmla="*/ 462237 h 787949"/>
                <a:gd name="connsiteX4827" fmla="*/ 2628386 w 3899470"/>
                <a:gd name="connsiteY4827" fmla="*/ 461921 h 787949"/>
                <a:gd name="connsiteX4828" fmla="*/ 2630440 w 3899470"/>
                <a:gd name="connsiteY4828" fmla="*/ 458998 h 787949"/>
                <a:gd name="connsiteX4829" fmla="*/ 2630440 w 3899470"/>
                <a:gd name="connsiteY4829" fmla="*/ 458998 h 787949"/>
                <a:gd name="connsiteX4830" fmla="*/ 2630440 w 3899470"/>
                <a:gd name="connsiteY4830" fmla="*/ 458998 h 787949"/>
                <a:gd name="connsiteX4831" fmla="*/ 2630835 w 3899470"/>
                <a:gd name="connsiteY4831" fmla="*/ 459156 h 787949"/>
                <a:gd name="connsiteX4832" fmla="*/ 2628781 w 3899470"/>
                <a:gd name="connsiteY4832" fmla="*/ 462079 h 787949"/>
                <a:gd name="connsiteX4833" fmla="*/ 2628781 w 3899470"/>
                <a:gd name="connsiteY4833" fmla="*/ 462316 h 787949"/>
                <a:gd name="connsiteX4834" fmla="*/ 2631309 w 3899470"/>
                <a:gd name="connsiteY4834" fmla="*/ 458207 h 787949"/>
                <a:gd name="connsiteX4835" fmla="*/ 2631309 w 3899470"/>
                <a:gd name="connsiteY4835" fmla="*/ 458207 h 787949"/>
                <a:gd name="connsiteX4836" fmla="*/ 2630914 w 3899470"/>
                <a:gd name="connsiteY4836" fmla="*/ 458128 h 787949"/>
                <a:gd name="connsiteX4837" fmla="*/ 2632968 w 3899470"/>
                <a:gd name="connsiteY4837" fmla="*/ 455600 h 787949"/>
                <a:gd name="connsiteX4838" fmla="*/ 2631309 w 3899470"/>
                <a:gd name="connsiteY4838" fmla="*/ 458207 h 787949"/>
                <a:gd name="connsiteX4839" fmla="*/ 2631704 w 3899470"/>
                <a:gd name="connsiteY4839" fmla="*/ 440666 h 787949"/>
                <a:gd name="connsiteX4840" fmla="*/ 2628148 w 3899470"/>
                <a:gd name="connsiteY4840" fmla="*/ 444775 h 787949"/>
                <a:gd name="connsiteX4841" fmla="*/ 2626489 w 3899470"/>
                <a:gd name="connsiteY4841" fmla="*/ 448251 h 787949"/>
                <a:gd name="connsiteX4842" fmla="*/ 2620405 w 3899470"/>
                <a:gd name="connsiteY4842" fmla="*/ 454415 h 787949"/>
                <a:gd name="connsiteX4843" fmla="*/ 2622064 w 3899470"/>
                <a:gd name="connsiteY4843" fmla="*/ 451254 h 787949"/>
                <a:gd name="connsiteX4844" fmla="*/ 2621116 w 3899470"/>
                <a:gd name="connsiteY4844" fmla="*/ 453624 h 787949"/>
                <a:gd name="connsiteX4845" fmla="*/ 2627042 w 3899470"/>
                <a:gd name="connsiteY4845" fmla="*/ 445565 h 787949"/>
                <a:gd name="connsiteX4846" fmla="*/ 2623170 w 3899470"/>
                <a:gd name="connsiteY4846" fmla="*/ 449200 h 787949"/>
                <a:gd name="connsiteX4847" fmla="*/ 2624277 w 3899470"/>
                <a:gd name="connsiteY4847" fmla="*/ 447145 h 787949"/>
                <a:gd name="connsiteX4848" fmla="*/ 2625620 w 3899470"/>
                <a:gd name="connsiteY4848" fmla="*/ 445407 h 787949"/>
                <a:gd name="connsiteX4849" fmla="*/ 2627595 w 3899470"/>
                <a:gd name="connsiteY4849" fmla="*/ 443669 h 787949"/>
                <a:gd name="connsiteX4850" fmla="*/ 2628781 w 3899470"/>
                <a:gd name="connsiteY4850" fmla="*/ 441535 h 787949"/>
                <a:gd name="connsiteX4851" fmla="*/ 2630677 w 3899470"/>
                <a:gd name="connsiteY4851" fmla="*/ 437900 h 787949"/>
                <a:gd name="connsiteX4852" fmla="*/ 2632731 w 3899470"/>
                <a:gd name="connsiteY4852" fmla="*/ 435451 h 787949"/>
                <a:gd name="connsiteX4853" fmla="*/ 2633679 w 3899470"/>
                <a:gd name="connsiteY4853" fmla="*/ 436557 h 787949"/>
                <a:gd name="connsiteX4854" fmla="*/ 2631546 w 3899470"/>
                <a:gd name="connsiteY4854" fmla="*/ 440666 h 787949"/>
                <a:gd name="connsiteX4855" fmla="*/ 2636366 w 3899470"/>
                <a:gd name="connsiteY4855" fmla="*/ 432844 h 787949"/>
                <a:gd name="connsiteX4856" fmla="*/ 2640159 w 3899470"/>
                <a:gd name="connsiteY4856" fmla="*/ 426127 h 787949"/>
                <a:gd name="connsiteX4857" fmla="*/ 2636366 w 3899470"/>
                <a:gd name="connsiteY4857" fmla="*/ 432844 h 787949"/>
                <a:gd name="connsiteX4858" fmla="*/ 2640395 w 3899470"/>
                <a:gd name="connsiteY4858" fmla="*/ 422809 h 787949"/>
                <a:gd name="connsiteX4859" fmla="*/ 2637788 w 3899470"/>
                <a:gd name="connsiteY4859" fmla="*/ 424468 h 787949"/>
                <a:gd name="connsiteX4860" fmla="*/ 2636208 w 3899470"/>
                <a:gd name="connsiteY4860" fmla="*/ 427313 h 787949"/>
                <a:gd name="connsiteX4861" fmla="*/ 2633521 w 3899470"/>
                <a:gd name="connsiteY4861" fmla="*/ 431658 h 787949"/>
                <a:gd name="connsiteX4862" fmla="*/ 2632099 w 3899470"/>
                <a:gd name="connsiteY4862" fmla="*/ 432528 h 787949"/>
                <a:gd name="connsiteX4863" fmla="*/ 2635260 w 3899470"/>
                <a:gd name="connsiteY4863" fmla="*/ 426838 h 787949"/>
                <a:gd name="connsiteX4864" fmla="*/ 2638341 w 3899470"/>
                <a:gd name="connsiteY4864" fmla="*/ 421781 h 787949"/>
                <a:gd name="connsiteX4865" fmla="*/ 2640791 w 3899470"/>
                <a:gd name="connsiteY4865" fmla="*/ 418937 h 787949"/>
                <a:gd name="connsiteX4866" fmla="*/ 2642134 w 3899470"/>
                <a:gd name="connsiteY4866" fmla="*/ 420201 h 787949"/>
                <a:gd name="connsiteX4867" fmla="*/ 2640395 w 3899470"/>
                <a:gd name="connsiteY4867" fmla="*/ 422809 h 787949"/>
                <a:gd name="connsiteX4868" fmla="*/ 2722255 w 3899470"/>
                <a:gd name="connsiteY4868" fmla="*/ 501903 h 787949"/>
                <a:gd name="connsiteX4869" fmla="*/ 2721544 w 3899470"/>
                <a:gd name="connsiteY4869" fmla="*/ 501033 h 787949"/>
                <a:gd name="connsiteX4870" fmla="*/ 2721939 w 3899470"/>
                <a:gd name="connsiteY4870" fmla="*/ 499690 h 787949"/>
                <a:gd name="connsiteX4871" fmla="*/ 2722808 w 3899470"/>
                <a:gd name="connsiteY4871" fmla="*/ 500480 h 787949"/>
                <a:gd name="connsiteX4872" fmla="*/ 2722255 w 3899470"/>
                <a:gd name="connsiteY4872" fmla="*/ 501903 h 787949"/>
                <a:gd name="connsiteX4873" fmla="*/ 2730552 w 3899470"/>
                <a:gd name="connsiteY4873" fmla="*/ 417199 h 787949"/>
                <a:gd name="connsiteX4874" fmla="*/ 2731737 w 3899470"/>
                <a:gd name="connsiteY4874" fmla="*/ 417594 h 787949"/>
                <a:gd name="connsiteX4875" fmla="*/ 2731737 w 3899470"/>
                <a:gd name="connsiteY4875" fmla="*/ 418463 h 787949"/>
                <a:gd name="connsiteX4876" fmla="*/ 2730552 w 3899470"/>
                <a:gd name="connsiteY4876" fmla="*/ 418463 h 787949"/>
                <a:gd name="connsiteX4877" fmla="*/ 2730552 w 3899470"/>
                <a:gd name="connsiteY4877" fmla="*/ 417120 h 787949"/>
                <a:gd name="connsiteX4878" fmla="*/ 2729445 w 3899470"/>
                <a:gd name="connsiteY4878" fmla="*/ 497636 h 787949"/>
                <a:gd name="connsiteX4879" fmla="*/ 2730394 w 3899470"/>
                <a:gd name="connsiteY4879" fmla="*/ 498821 h 787949"/>
                <a:gd name="connsiteX4880" fmla="*/ 2729761 w 3899470"/>
                <a:gd name="connsiteY4880" fmla="*/ 500401 h 787949"/>
                <a:gd name="connsiteX4881" fmla="*/ 2729445 w 3899470"/>
                <a:gd name="connsiteY4881" fmla="*/ 497636 h 787949"/>
                <a:gd name="connsiteX4882" fmla="*/ 2729604 w 3899470"/>
                <a:gd name="connsiteY4882" fmla="*/ 505458 h 787949"/>
                <a:gd name="connsiteX4883" fmla="*/ 2730157 w 3899470"/>
                <a:gd name="connsiteY4883" fmla="*/ 503878 h 787949"/>
                <a:gd name="connsiteX4884" fmla="*/ 2730394 w 3899470"/>
                <a:gd name="connsiteY4884" fmla="*/ 505458 h 787949"/>
                <a:gd name="connsiteX4885" fmla="*/ 2730552 w 3899470"/>
                <a:gd name="connsiteY4885" fmla="*/ 507750 h 787949"/>
                <a:gd name="connsiteX4886" fmla="*/ 2729999 w 3899470"/>
                <a:gd name="connsiteY4886" fmla="*/ 508224 h 787949"/>
                <a:gd name="connsiteX4887" fmla="*/ 2729604 w 3899470"/>
                <a:gd name="connsiteY4887" fmla="*/ 505458 h 787949"/>
                <a:gd name="connsiteX4888" fmla="*/ 2730473 w 3899470"/>
                <a:gd name="connsiteY4888" fmla="*/ 513518 h 787949"/>
                <a:gd name="connsiteX4889" fmla="*/ 2731342 w 3899470"/>
                <a:gd name="connsiteY4889" fmla="*/ 514624 h 787949"/>
                <a:gd name="connsiteX4890" fmla="*/ 2730552 w 3899470"/>
                <a:gd name="connsiteY4890" fmla="*/ 515177 h 787949"/>
                <a:gd name="connsiteX4891" fmla="*/ 2730552 w 3899470"/>
                <a:gd name="connsiteY4891" fmla="*/ 513518 h 787949"/>
                <a:gd name="connsiteX4892" fmla="*/ 2730709 w 3899470"/>
                <a:gd name="connsiteY4892" fmla="*/ 524659 h 787949"/>
                <a:gd name="connsiteX4893" fmla="*/ 2731500 w 3899470"/>
                <a:gd name="connsiteY4893" fmla="*/ 525686 h 787949"/>
                <a:gd name="connsiteX4894" fmla="*/ 2731579 w 3899470"/>
                <a:gd name="connsiteY4894" fmla="*/ 528452 h 787949"/>
                <a:gd name="connsiteX4895" fmla="*/ 2731026 w 3899470"/>
                <a:gd name="connsiteY4895" fmla="*/ 530980 h 787949"/>
                <a:gd name="connsiteX4896" fmla="*/ 2731026 w 3899470"/>
                <a:gd name="connsiteY4896" fmla="*/ 529163 h 787949"/>
                <a:gd name="connsiteX4897" fmla="*/ 2730631 w 3899470"/>
                <a:gd name="connsiteY4897" fmla="*/ 527345 h 787949"/>
                <a:gd name="connsiteX4898" fmla="*/ 2730789 w 3899470"/>
                <a:gd name="connsiteY4898" fmla="*/ 524659 h 787949"/>
                <a:gd name="connsiteX4899" fmla="*/ 2730552 w 3899470"/>
                <a:gd name="connsiteY4899" fmla="*/ 534220 h 787949"/>
                <a:gd name="connsiteX4900" fmla="*/ 2730552 w 3899470"/>
                <a:gd name="connsiteY4900" fmla="*/ 533351 h 787949"/>
                <a:gd name="connsiteX4901" fmla="*/ 2730947 w 3899470"/>
                <a:gd name="connsiteY4901" fmla="*/ 532955 h 787949"/>
                <a:gd name="connsiteX4902" fmla="*/ 2730552 w 3899470"/>
                <a:gd name="connsiteY4902" fmla="*/ 534299 h 787949"/>
                <a:gd name="connsiteX4903" fmla="*/ 2730947 w 3899470"/>
                <a:gd name="connsiteY4903" fmla="*/ 536748 h 787949"/>
                <a:gd name="connsiteX4904" fmla="*/ 2731816 w 3899470"/>
                <a:gd name="connsiteY4904" fmla="*/ 538802 h 787949"/>
                <a:gd name="connsiteX4905" fmla="*/ 2730947 w 3899470"/>
                <a:gd name="connsiteY4905" fmla="*/ 536748 h 787949"/>
                <a:gd name="connsiteX4906" fmla="*/ 2732211 w 3899470"/>
                <a:gd name="connsiteY4906" fmla="*/ 550260 h 787949"/>
                <a:gd name="connsiteX4907" fmla="*/ 2731816 w 3899470"/>
                <a:gd name="connsiteY4907" fmla="*/ 548916 h 787949"/>
                <a:gd name="connsiteX4908" fmla="*/ 2732211 w 3899470"/>
                <a:gd name="connsiteY4908" fmla="*/ 550260 h 787949"/>
                <a:gd name="connsiteX4909" fmla="*/ 2731816 w 3899470"/>
                <a:gd name="connsiteY4909" fmla="*/ 544808 h 787949"/>
                <a:gd name="connsiteX4910" fmla="*/ 2730947 w 3899470"/>
                <a:gd name="connsiteY4910" fmla="*/ 540541 h 787949"/>
                <a:gd name="connsiteX4911" fmla="*/ 2732211 w 3899470"/>
                <a:gd name="connsiteY4911" fmla="*/ 540541 h 787949"/>
                <a:gd name="connsiteX4912" fmla="*/ 2731816 w 3899470"/>
                <a:gd name="connsiteY4912" fmla="*/ 544808 h 787949"/>
                <a:gd name="connsiteX4913" fmla="*/ 2804905 w 3899470"/>
                <a:gd name="connsiteY4913" fmla="*/ 438533 h 787949"/>
                <a:gd name="connsiteX4914" fmla="*/ 2804905 w 3899470"/>
                <a:gd name="connsiteY4914" fmla="*/ 438533 h 787949"/>
                <a:gd name="connsiteX4915" fmla="*/ 2805695 w 3899470"/>
                <a:gd name="connsiteY4915" fmla="*/ 435451 h 787949"/>
                <a:gd name="connsiteX4916" fmla="*/ 2805695 w 3899470"/>
                <a:gd name="connsiteY4916" fmla="*/ 435451 h 787949"/>
                <a:gd name="connsiteX4917" fmla="*/ 2805695 w 3899470"/>
                <a:gd name="connsiteY4917" fmla="*/ 435451 h 787949"/>
                <a:gd name="connsiteX4918" fmla="*/ 2804825 w 3899470"/>
                <a:gd name="connsiteY4918" fmla="*/ 438849 h 787949"/>
                <a:gd name="connsiteX4919" fmla="*/ 2804825 w 3899470"/>
                <a:gd name="connsiteY4919" fmla="*/ 438612 h 787949"/>
                <a:gd name="connsiteX4920" fmla="*/ 2805695 w 3899470"/>
                <a:gd name="connsiteY4920" fmla="*/ 490682 h 787949"/>
                <a:gd name="connsiteX4921" fmla="*/ 2805379 w 3899470"/>
                <a:gd name="connsiteY4921" fmla="*/ 487996 h 787949"/>
                <a:gd name="connsiteX4922" fmla="*/ 2806959 w 3899470"/>
                <a:gd name="connsiteY4922" fmla="*/ 487996 h 787949"/>
                <a:gd name="connsiteX4923" fmla="*/ 2805695 w 3899470"/>
                <a:gd name="connsiteY4923" fmla="*/ 490682 h 787949"/>
                <a:gd name="connsiteX4924" fmla="*/ 2806169 w 3899470"/>
                <a:gd name="connsiteY4924" fmla="*/ 485863 h 787949"/>
                <a:gd name="connsiteX4925" fmla="*/ 2807275 w 3899470"/>
                <a:gd name="connsiteY4925" fmla="*/ 483729 h 787949"/>
                <a:gd name="connsiteX4926" fmla="*/ 2807670 w 3899470"/>
                <a:gd name="connsiteY4926" fmla="*/ 485072 h 787949"/>
                <a:gd name="connsiteX4927" fmla="*/ 2806248 w 3899470"/>
                <a:gd name="connsiteY4927" fmla="*/ 485863 h 787949"/>
                <a:gd name="connsiteX4928" fmla="*/ 2863139 w 3899470"/>
                <a:gd name="connsiteY4928" fmla="*/ 324751 h 787949"/>
                <a:gd name="connsiteX4929" fmla="*/ 2863139 w 3899470"/>
                <a:gd name="connsiteY4929" fmla="*/ 325146 h 787949"/>
                <a:gd name="connsiteX4930" fmla="*/ 2863139 w 3899470"/>
                <a:gd name="connsiteY4930" fmla="*/ 324751 h 787949"/>
                <a:gd name="connsiteX4931" fmla="*/ 2859741 w 3899470"/>
                <a:gd name="connsiteY4931" fmla="*/ 343320 h 787949"/>
                <a:gd name="connsiteX4932" fmla="*/ 2859741 w 3899470"/>
                <a:gd name="connsiteY4932" fmla="*/ 347587 h 787949"/>
                <a:gd name="connsiteX4933" fmla="*/ 2859741 w 3899470"/>
                <a:gd name="connsiteY4933" fmla="*/ 347824 h 787949"/>
                <a:gd name="connsiteX4934" fmla="*/ 2859741 w 3899470"/>
                <a:gd name="connsiteY4934" fmla="*/ 347824 h 787949"/>
                <a:gd name="connsiteX4935" fmla="*/ 2859267 w 3899470"/>
                <a:gd name="connsiteY4935" fmla="*/ 347507 h 787949"/>
                <a:gd name="connsiteX4936" fmla="*/ 2859662 w 3899470"/>
                <a:gd name="connsiteY4936" fmla="*/ 343399 h 787949"/>
                <a:gd name="connsiteX4937" fmla="*/ 2851603 w 3899470"/>
                <a:gd name="connsiteY4937" fmla="*/ 376506 h 787949"/>
                <a:gd name="connsiteX4938" fmla="*/ 2852234 w 3899470"/>
                <a:gd name="connsiteY4938" fmla="*/ 378560 h 787949"/>
                <a:gd name="connsiteX4939" fmla="*/ 2851129 w 3899470"/>
                <a:gd name="connsiteY4939" fmla="*/ 380457 h 787949"/>
                <a:gd name="connsiteX4940" fmla="*/ 2850575 w 3899470"/>
                <a:gd name="connsiteY4940" fmla="*/ 378323 h 787949"/>
                <a:gd name="connsiteX4941" fmla="*/ 2851524 w 3899470"/>
                <a:gd name="connsiteY4941" fmla="*/ 376585 h 787949"/>
                <a:gd name="connsiteX4942" fmla="*/ 2851760 w 3899470"/>
                <a:gd name="connsiteY4942" fmla="*/ 388516 h 787949"/>
                <a:gd name="connsiteX4943" fmla="*/ 2851207 w 3899470"/>
                <a:gd name="connsiteY4943" fmla="*/ 388516 h 787949"/>
                <a:gd name="connsiteX4944" fmla="*/ 2851682 w 3899470"/>
                <a:gd name="connsiteY4944" fmla="*/ 386620 h 787949"/>
                <a:gd name="connsiteX4945" fmla="*/ 2851839 w 3899470"/>
                <a:gd name="connsiteY4945" fmla="*/ 386067 h 787949"/>
                <a:gd name="connsiteX4946" fmla="*/ 2851839 w 3899470"/>
                <a:gd name="connsiteY4946" fmla="*/ 388516 h 787949"/>
                <a:gd name="connsiteX4947" fmla="*/ 2840382 w 3899470"/>
                <a:gd name="connsiteY4947" fmla="*/ 358095 h 787949"/>
                <a:gd name="connsiteX4948" fmla="*/ 2841252 w 3899470"/>
                <a:gd name="connsiteY4948" fmla="*/ 358491 h 787949"/>
                <a:gd name="connsiteX4949" fmla="*/ 2840856 w 3899470"/>
                <a:gd name="connsiteY4949" fmla="*/ 359360 h 787949"/>
                <a:gd name="connsiteX4950" fmla="*/ 2839987 w 3899470"/>
                <a:gd name="connsiteY4950" fmla="*/ 358965 h 787949"/>
                <a:gd name="connsiteX4951" fmla="*/ 2840382 w 3899470"/>
                <a:gd name="connsiteY4951" fmla="*/ 358095 h 787949"/>
                <a:gd name="connsiteX4952" fmla="*/ 2834614 w 3899470"/>
                <a:gd name="connsiteY4952" fmla="*/ 372397 h 787949"/>
                <a:gd name="connsiteX4953" fmla="*/ 2835957 w 3899470"/>
                <a:gd name="connsiteY4953" fmla="*/ 371212 h 787949"/>
                <a:gd name="connsiteX4954" fmla="*/ 2836669 w 3899470"/>
                <a:gd name="connsiteY4954" fmla="*/ 370422 h 787949"/>
                <a:gd name="connsiteX4955" fmla="*/ 2837143 w 3899470"/>
                <a:gd name="connsiteY4955" fmla="*/ 368604 h 787949"/>
                <a:gd name="connsiteX4956" fmla="*/ 2837775 w 3899470"/>
                <a:gd name="connsiteY4956" fmla="*/ 366550 h 787949"/>
                <a:gd name="connsiteX4957" fmla="*/ 2838407 w 3899470"/>
                <a:gd name="connsiteY4957" fmla="*/ 364654 h 787949"/>
                <a:gd name="connsiteX4958" fmla="*/ 2837933 w 3899470"/>
                <a:gd name="connsiteY4958" fmla="*/ 363310 h 787949"/>
                <a:gd name="connsiteX4959" fmla="*/ 2838881 w 3899470"/>
                <a:gd name="connsiteY4959" fmla="*/ 361493 h 787949"/>
                <a:gd name="connsiteX4960" fmla="*/ 2839750 w 3899470"/>
                <a:gd name="connsiteY4960" fmla="*/ 362757 h 787949"/>
                <a:gd name="connsiteX4961" fmla="*/ 2839276 w 3899470"/>
                <a:gd name="connsiteY4961" fmla="*/ 367340 h 787949"/>
                <a:gd name="connsiteX4962" fmla="*/ 2838486 w 3899470"/>
                <a:gd name="connsiteY4962" fmla="*/ 370106 h 787949"/>
                <a:gd name="connsiteX4963" fmla="*/ 2837380 w 3899470"/>
                <a:gd name="connsiteY4963" fmla="*/ 372555 h 787949"/>
                <a:gd name="connsiteX4964" fmla="*/ 2836748 w 3899470"/>
                <a:gd name="connsiteY4964" fmla="*/ 374214 h 787949"/>
                <a:gd name="connsiteX4965" fmla="*/ 2835641 w 3899470"/>
                <a:gd name="connsiteY4965" fmla="*/ 372318 h 787949"/>
                <a:gd name="connsiteX4966" fmla="*/ 2834535 w 3899470"/>
                <a:gd name="connsiteY4966" fmla="*/ 372318 h 787949"/>
                <a:gd name="connsiteX4967" fmla="*/ 2836906 w 3899470"/>
                <a:gd name="connsiteY4967" fmla="*/ 431184 h 787949"/>
                <a:gd name="connsiteX4968" fmla="*/ 2836748 w 3899470"/>
                <a:gd name="connsiteY4968" fmla="*/ 432528 h 787949"/>
                <a:gd name="connsiteX4969" fmla="*/ 2836590 w 3899470"/>
                <a:gd name="connsiteY4969" fmla="*/ 432528 h 787949"/>
                <a:gd name="connsiteX4970" fmla="*/ 2836195 w 3899470"/>
                <a:gd name="connsiteY4970" fmla="*/ 431184 h 787949"/>
                <a:gd name="connsiteX4971" fmla="*/ 2836985 w 3899470"/>
                <a:gd name="connsiteY4971" fmla="*/ 431184 h 787949"/>
                <a:gd name="connsiteX4972" fmla="*/ 2811226 w 3899470"/>
                <a:gd name="connsiteY4972" fmla="*/ 469586 h 787949"/>
                <a:gd name="connsiteX4973" fmla="*/ 2814624 w 3899470"/>
                <a:gd name="connsiteY4973" fmla="*/ 453150 h 787949"/>
                <a:gd name="connsiteX4974" fmla="*/ 2815493 w 3899470"/>
                <a:gd name="connsiteY4974" fmla="*/ 451886 h 787949"/>
                <a:gd name="connsiteX4975" fmla="*/ 2811305 w 3899470"/>
                <a:gd name="connsiteY4975" fmla="*/ 469586 h 787949"/>
                <a:gd name="connsiteX4976" fmla="*/ 2815414 w 3899470"/>
                <a:gd name="connsiteY4976" fmla="*/ 394916 h 787949"/>
                <a:gd name="connsiteX4977" fmla="*/ 2815255 w 3899470"/>
                <a:gd name="connsiteY4977" fmla="*/ 394916 h 787949"/>
                <a:gd name="connsiteX4978" fmla="*/ 2815255 w 3899470"/>
                <a:gd name="connsiteY4978" fmla="*/ 394679 h 787949"/>
                <a:gd name="connsiteX4979" fmla="*/ 2815888 w 3899470"/>
                <a:gd name="connsiteY4979" fmla="*/ 393178 h 787949"/>
                <a:gd name="connsiteX4980" fmla="*/ 2815888 w 3899470"/>
                <a:gd name="connsiteY4980" fmla="*/ 395312 h 787949"/>
                <a:gd name="connsiteX4981" fmla="*/ 2815493 w 3899470"/>
                <a:gd name="connsiteY4981" fmla="*/ 394916 h 787949"/>
                <a:gd name="connsiteX4982" fmla="*/ 2816283 w 3899470"/>
                <a:gd name="connsiteY4982" fmla="*/ 448488 h 787949"/>
                <a:gd name="connsiteX4983" fmla="*/ 2816283 w 3899470"/>
                <a:gd name="connsiteY4983" fmla="*/ 444301 h 787949"/>
                <a:gd name="connsiteX4984" fmla="*/ 2816678 w 3899470"/>
                <a:gd name="connsiteY4984" fmla="*/ 444301 h 787949"/>
                <a:gd name="connsiteX4985" fmla="*/ 2817310 w 3899470"/>
                <a:gd name="connsiteY4985" fmla="*/ 444301 h 787949"/>
                <a:gd name="connsiteX4986" fmla="*/ 2817468 w 3899470"/>
                <a:gd name="connsiteY4986" fmla="*/ 444301 h 787949"/>
                <a:gd name="connsiteX4987" fmla="*/ 2817468 w 3899470"/>
                <a:gd name="connsiteY4987" fmla="*/ 444301 h 787949"/>
                <a:gd name="connsiteX4988" fmla="*/ 2816204 w 3899470"/>
                <a:gd name="connsiteY4988" fmla="*/ 448568 h 787949"/>
                <a:gd name="connsiteX4989" fmla="*/ 2817152 w 3899470"/>
                <a:gd name="connsiteY4989" fmla="*/ 442958 h 787949"/>
                <a:gd name="connsiteX4990" fmla="*/ 2816757 w 3899470"/>
                <a:gd name="connsiteY4990" fmla="*/ 442958 h 787949"/>
                <a:gd name="connsiteX4991" fmla="*/ 2818416 w 3899470"/>
                <a:gd name="connsiteY4991" fmla="*/ 440824 h 787949"/>
                <a:gd name="connsiteX4992" fmla="*/ 2817152 w 3899470"/>
                <a:gd name="connsiteY4992" fmla="*/ 442958 h 787949"/>
                <a:gd name="connsiteX4993" fmla="*/ 2822525 w 3899470"/>
                <a:gd name="connsiteY4993" fmla="*/ 426759 h 787949"/>
                <a:gd name="connsiteX4994" fmla="*/ 2821656 w 3899470"/>
                <a:gd name="connsiteY4994" fmla="*/ 431342 h 787949"/>
                <a:gd name="connsiteX4995" fmla="*/ 2819997 w 3899470"/>
                <a:gd name="connsiteY4995" fmla="*/ 434108 h 787949"/>
                <a:gd name="connsiteX4996" fmla="*/ 2819285 w 3899470"/>
                <a:gd name="connsiteY4996" fmla="*/ 433713 h 787949"/>
                <a:gd name="connsiteX4997" fmla="*/ 2819680 w 3899470"/>
                <a:gd name="connsiteY4997" fmla="*/ 434898 h 787949"/>
                <a:gd name="connsiteX4998" fmla="*/ 2820076 w 3899470"/>
                <a:gd name="connsiteY4998" fmla="*/ 434503 h 787949"/>
                <a:gd name="connsiteX4999" fmla="*/ 2819997 w 3899470"/>
                <a:gd name="connsiteY4999" fmla="*/ 436241 h 787949"/>
                <a:gd name="connsiteX5000" fmla="*/ 2818732 w 3899470"/>
                <a:gd name="connsiteY5000" fmla="*/ 436399 h 787949"/>
                <a:gd name="connsiteX5001" fmla="*/ 2818416 w 3899470"/>
                <a:gd name="connsiteY5001" fmla="*/ 434819 h 787949"/>
                <a:gd name="connsiteX5002" fmla="*/ 2819523 w 3899470"/>
                <a:gd name="connsiteY5002" fmla="*/ 432290 h 787949"/>
                <a:gd name="connsiteX5003" fmla="*/ 2819997 w 3899470"/>
                <a:gd name="connsiteY5003" fmla="*/ 430631 h 787949"/>
                <a:gd name="connsiteX5004" fmla="*/ 2820076 w 3899470"/>
                <a:gd name="connsiteY5004" fmla="*/ 429051 h 787949"/>
                <a:gd name="connsiteX5005" fmla="*/ 2820076 w 3899470"/>
                <a:gd name="connsiteY5005" fmla="*/ 427470 h 787949"/>
                <a:gd name="connsiteX5006" fmla="*/ 2821182 w 3899470"/>
                <a:gd name="connsiteY5006" fmla="*/ 425574 h 787949"/>
                <a:gd name="connsiteX5007" fmla="*/ 2821972 w 3899470"/>
                <a:gd name="connsiteY5007" fmla="*/ 423915 h 787949"/>
                <a:gd name="connsiteX5008" fmla="*/ 2822841 w 3899470"/>
                <a:gd name="connsiteY5008" fmla="*/ 422255 h 787949"/>
                <a:gd name="connsiteX5009" fmla="*/ 2822525 w 3899470"/>
                <a:gd name="connsiteY5009" fmla="*/ 426601 h 787949"/>
                <a:gd name="connsiteX5010" fmla="*/ 2825686 w 3899470"/>
                <a:gd name="connsiteY5010" fmla="*/ 486258 h 787949"/>
                <a:gd name="connsiteX5011" fmla="*/ 2824501 w 3899470"/>
                <a:gd name="connsiteY5011" fmla="*/ 489418 h 787949"/>
                <a:gd name="connsiteX5012" fmla="*/ 2824896 w 3899470"/>
                <a:gd name="connsiteY5012" fmla="*/ 485546 h 787949"/>
                <a:gd name="connsiteX5013" fmla="*/ 2825923 w 3899470"/>
                <a:gd name="connsiteY5013" fmla="*/ 483255 h 787949"/>
                <a:gd name="connsiteX5014" fmla="*/ 2825686 w 3899470"/>
                <a:gd name="connsiteY5014" fmla="*/ 486258 h 787949"/>
                <a:gd name="connsiteX5015" fmla="*/ 2826160 w 3899470"/>
                <a:gd name="connsiteY5015" fmla="*/ 418858 h 787949"/>
                <a:gd name="connsiteX5016" fmla="*/ 2825765 w 3899470"/>
                <a:gd name="connsiteY5016" fmla="*/ 416092 h 787949"/>
                <a:gd name="connsiteX5017" fmla="*/ 2825053 w 3899470"/>
                <a:gd name="connsiteY5017" fmla="*/ 418384 h 787949"/>
                <a:gd name="connsiteX5018" fmla="*/ 2823473 w 3899470"/>
                <a:gd name="connsiteY5018" fmla="*/ 420754 h 787949"/>
                <a:gd name="connsiteX5019" fmla="*/ 2822999 w 3899470"/>
                <a:gd name="connsiteY5019" fmla="*/ 419885 h 787949"/>
                <a:gd name="connsiteX5020" fmla="*/ 2823315 w 3899470"/>
                <a:gd name="connsiteY5020" fmla="*/ 419016 h 787949"/>
                <a:gd name="connsiteX5021" fmla="*/ 2823236 w 3899470"/>
                <a:gd name="connsiteY5021" fmla="*/ 417357 h 787949"/>
                <a:gd name="connsiteX5022" fmla="*/ 2824342 w 3899470"/>
                <a:gd name="connsiteY5022" fmla="*/ 414512 h 787949"/>
                <a:gd name="connsiteX5023" fmla="*/ 2824263 w 3899470"/>
                <a:gd name="connsiteY5023" fmla="*/ 412063 h 787949"/>
                <a:gd name="connsiteX5024" fmla="*/ 2825211 w 3899470"/>
                <a:gd name="connsiteY5024" fmla="*/ 408270 h 787949"/>
                <a:gd name="connsiteX5025" fmla="*/ 2825686 w 3899470"/>
                <a:gd name="connsiteY5025" fmla="*/ 404951 h 787949"/>
                <a:gd name="connsiteX5026" fmla="*/ 2827029 w 3899470"/>
                <a:gd name="connsiteY5026" fmla="*/ 401633 h 787949"/>
                <a:gd name="connsiteX5027" fmla="*/ 2827977 w 3899470"/>
                <a:gd name="connsiteY5027" fmla="*/ 397919 h 787949"/>
                <a:gd name="connsiteX5028" fmla="*/ 2830979 w 3899470"/>
                <a:gd name="connsiteY5028" fmla="*/ 384170 h 787949"/>
                <a:gd name="connsiteX5029" fmla="*/ 2833271 w 3899470"/>
                <a:gd name="connsiteY5029" fmla="*/ 379667 h 787949"/>
                <a:gd name="connsiteX5030" fmla="*/ 2834614 w 3899470"/>
                <a:gd name="connsiteY5030" fmla="*/ 379983 h 787949"/>
                <a:gd name="connsiteX5031" fmla="*/ 2834061 w 3899470"/>
                <a:gd name="connsiteY5031" fmla="*/ 381958 h 787949"/>
                <a:gd name="connsiteX5032" fmla="*/ 2833113 w 3899470"/>
                <a:gd name="connsiteY5032" fmla="*/ 385039 h 787949"/>
                <a:gd name="connsiteX5033" fmla="*/ 2833113 w 3899470"/>
                <a:gd name="connsiteY5033" fmla="*/ 388279 h 787949"/>
                <a:gd name="connsiteX5034" fmla="*/ 2832955 w 3899470"/>
                <a:gd name="connsiteY5034" fmla="*/ 389780 h 787949"/>
                <a:gd name="connsiteX5035" fmla="*/ 2832797 w 3899470"/>
                <a:gd name="connsiteY5035" fmla="*/ 389860 h 787949"/>
                <a:gd name="connsiteX5036" fmla="*/ 2832560 w 3899470"/>
                <a:gd name="connsiteY5036" fmla="*/ 390255 h 787949"/>
                <a:gd name="connsiteX5037" fmla="*/ 2832402 w 3899470"/>
                <a:gd name="connsiteY5037" fmla="*/ 390255 h 787949"/>
                <a:gd name="connsiteX5038" fmla="*/ 2832402 w 3899470"/>
                <a:gd name="connsiteY5038" fmla="*/ 381879 h 787949"/>
                <a:gd name="connsiteX5039" fmla="*/ 2828135 w 3899470"/>
                <a:gd name="connsiteY5039" fmla="*/ 402186 h 787949"/>
                <a:gd name="connsiteX5040" fmla="*/ 2826476 w 3899470"/>
                <a:gd name="connsiteY5040" fmla="*/ 403845 h 787949"/>
                <a:gd name="connsiteX5041" fmla="*/ 2825606 w 3899470"/>
                <a:gd name="connsiteY5041" fmla="*/ 411905 h 787949"/>
                <a:gd name="connsiteX5042" fmla="*/ 2827266 w 3899470"/>
                <a:gd name="connsiteY5042" fmla="*/ 414433 h 787949"/>
                <a:gd name="connsiteX5043" fmla="*/ 2826397 w 3899470"/>
                <a:gd name="connsiteY5043" fmla="*/ 417831 h 787949"/>
                <a:gd name="connsiteX5044" fmla="*/ 2829794 w 3899470"/>
                <a:gd name="connsiteY5044" fmla="*/ 408902 h 787949"/>
                <a:gd name="connsiteX5045" fmla="*/ 2831453 w 3899470"/>
                <a:gd name="connsiteY5045" fmla="*/ 396655 h 787949"/>
                <a:gd name="connsiteX5046" fmla="*/ 2831296 w 3899470"/>
                <a:gd name="connsiteY5046" fmla="*/ 396260 h 787949"/>
                <a:gd name="connsiteX5047" fmla="*/ 2831217 w 3899470"/>
                <a:gd name="connsiteY5047" fmla="*/ 395944 h 787949"/>
                <a:gd name="connsiteX5048" fmla="*/ 2830822 w 3899470"/>
                <a:gd name="connsiteY5048" fmla="*/ 396813 h 787949"/>
                <a:gd name="connsiteX5049" fmla="*/ 2830979 w 3899470"/>
                <a:gd name="connsiteY5049" fmla="*/ 396023 h 787949"/>
                <a:gd name="connsiteX5050" fmla="*/ 2831217 w 3899470"/>
                <a:gd name="connsiteY5050" fmla="*/ 396023 h 787949"/>
                <a:gd name="connsiteX5051" fmla="*/ 2831296 w 3899470"/>
                <a:gd name="connsiteY5051" fmla="*/ 396181 h 787949"/>
                <a:gd name="connsiteX5052" fmla="*/ 2832481 w 3899470"/>
                <a:gd name="connsiteY5052" fmla="*/ 394837 h 787949"/>
                <a:gd name="connsiteX5053" fmla="*/ 2832402 w 3899470"/>
                <a:gd name="connsiteY5053" fmla="*/ 397208 h 787949"/>
                <a:gd name="connsiteX5054" fmla="*/ 2831453 w 3899470"/>
                <a:gd name="connsiteY5054" fmla="*/ 401949 h 787949"/>
                <a:gd name="connsiteX5055" fmla="*/ 2830743 w 3899470"/>
                <a:gd name="connsiteY5055" fmla="*/ 406452 h 787949"/>
                <a:gd name="connsiteX5056" fmla="*/ 2829083 w 3899470"/>
                <a:gd name="connsiteY5056" fmla="*/ 413801 h 787949"/>
                <a:gd name="connsiteX5057" fmla="*/ 2827977 w 3899470"/>
                <a:gd name="connsiteY5057" fmla="*/ 416645 h 787949"/>
                <a:gd name="connsiteX5058" fmla="*/ 2826792 w 3899470"/>
                <a:gd name="connsiteY5058" fmla="*/ 418858 h 787949"/>
                <a:gd name="connsiteX5059" fmla="*/ 2826002 w 3899470"/>
                <a:gd name="connsiteY5059" fmla="*/ 418779 h 787949"/>
                <a:gd name="connsiteX5060" fmla="*/ 2832323 w 3899470"/>
                <a:gd name="connsiteY5060" fmla="*/ 393178 h 787949"/>
                <a:gd name="connsiteX5061" fmla="*/ 2832244 w 3899470"/>
                <a:gd name="connsiteY5061" fmla="*/ 393178 h 787949"/>
                <a:gd name="connsiteX5062" fmla="*/ 2832244 w 3899470"/>
                <a:gd name="connsiteY5062" fmla="*/ 393020 h 787949"/>
                <a:gd name="connsiteX5063" fmla="*/ 2832797 w 3899470"/>
                <a:gd name="connsiteY5063" fmla="*/ 390729 h 787949"/>
                <a:gd name="connsiteX5064" fmla="*/ 2832244 w 3899470"/>
                <a:gd name="connsiteY5064" fmla="*/ 393178 h 787949"/>
                <a:gd name="connsiteX5065" fmla="*/ 2827266 w 3899470"/>
                <a:gd name="connsiteY5065" fmla="*/ 478040 h 787949"/>
                <a:gd name="connsiteX5066" fmla="*/ 2827266 w 3899470"/>
                <a:gd name="connsiteY5066" fmla="*/ 476776 h 787949"/>
                <a:gd name="connsiteX5067" fmla="*/ 2827266 w 3899470"/>
                <a:gd name="connsiteY5067" fmla="*/ 478040 h 787949"/>
                <a:gd name="connsiteX5068" fmla="*/ 2828530 w 3899470"/>
                <a:gd name="connsiteY5068" fmla="*/ 470929 h 787949"/>
                <a:gd name="connsiteX5069" fmla="*/ 2828925 w 3899470"/>
                <a:gd name="connsiteY5069" fmla="*/ 467136 h 787949"/>
                <a:gd name="connsiteX5070" fmla="*/ 2829162 w 3899470"/>
                <a:gd name="connsiteY5070" fmla="*/ 466662 h 787949"/>
                <a:gd name="connsiteX5071" fmla="*/ 2830189 w 3899470"/>
                <a:gd name="connsiteY5071" fmla="*/ 466662 h 787949"/>
                <a:gd name="connsiteX5072" fmla="*/ 2828530 w 3899470"/>
                <a:gd name="connsiteY5072" fmla="*/ 470929 h 787949"/>
                <a:gd name="connsiteX5073" fmla="*/ 2828925 w 3899470"/>
                <a:gd name="connsiteY5073" fmla="*/ 465398 h 787949"/>
                <a:gd name="connsiteX5074" fmla="*/ 2828925 w 3899470"/>
                <a:gd name="connsiteY5074" fmla="*/ 465556 h 787949"/>
                <a:gd name="connsiteX5075" fmla="*/ 2828925 w 3899470"/>
                <a:gd name="connsiteY5075" fmla="*/ 465556 h 787949"/>
                <a:gd name="connsiteX5076" fmla="*/ 2828056 w 3899470"/>
                <a:gd name="connsiteY5076" fmla="*/ 466583 h 787949"/>
                <a:gd name="connsiteX5077" fmla="*/ 2829320 w 3899470"/>
                <a:gd name="connsiteY5077" fmla="*/ 461131 h 787949"/>
                <a:gd name="connsiteX5078" fmla="*/ 2833113 w 3899470"/>
                <a:gd name="connsiteY5078" fmla="*/ 449358 h 787949"/>
                <a:gd name="connsiteX5079" fmla="*/ 2828925 w 3899470"/>
                <a:gd name="connsiteY5079" fmla="*/ 465398 h 787949"/>
                <a:gd name="connsiteX5080" fmla="*/ 2832718 w 3899470"/>
                <a:gd name="connsiteY5080" fmla="*/ 445486 h 787949"/>
                <a:gd name="connsiteX5081" fmla="*/ 2833903 w 3899470"/>
                <a:gd name="connsiteY5081" fmla="*/ 441377 h 787949"/>
                <a:gd name="connsiteX5082" fmla="*/ 2834298 w 3899470"/>
                <a:gd name="connsiteY5082" fmla="*/ 441456 h 787949"/>
                <a:gd name="connsiteX5083" fmla="*/ 2832718 w 3899470"/>
                <a:gd name="connsiteY5083" fmla="*/ 445486 h 787949"/>
                <a:gd name="connsiteX5084" fmla="*/ 2834456 w 3899470"/>
                <a:gd name="connsiteY5084" fmla="*/ 440429 h 787949"/>
                <a:gd name="connsiteX5085" fmla="*/ 2834456 w 3899470"/>
                <a:gd name="connsiteY5085" fmla="*/ 440587 h 787949"/>
                <a:gd name="connsiteX5086" fmla="*/ 2833903 w 3899470"/>
                <a:gd name="connsiteY5086" fmla="*/ 440429 h 787949"/>
                <a:gd name="connsiteX5087" fmla="*/ 2833666 w 3899470"/>
                <a:gd name="connsiteY5087" fmla="*/ 440429 h 787949"/>
                <a:gd name="connsiteX5088" fmla="*/ 2833666 w 3899470"/>
                <a:gd name="connsiteY5088" fmla="*/ 440429 h 787949"/>
                <a:gd name="connsiteX5089" fmla="*/ 2836195 w 3899470"/>
                <a:gd name="connsiteY5089" fmla="*/ 437426 h 787949"/>
                <a:gd name="connsiteX5090" fmla="*/ 2836195 w 3899470"/>
                <a:gd name="connsiteY5090" fmla="*/ 439560 h 787949"/>
                <a:gd name="connsiteX5091" fmla="*/ 2834535 w 3899470"/>
                <a:gd name="connsiteY5091" fmla="*/ 440350 h 787949"/>
                <a:gd name="connsiteX5092" fmla="*/ 2836511 w 3899470"/>
                <a:gd name="connsiteY5092" fmla="*/ 485626 h 787949"/>
                <a:gd name="connsiteX5093" fmla="*/ 2836116 w 3899470"/>
                <a:gd name="connsiteY5093" fmla="*/ 484440 h 787949"/>
                <a:gd name="connsiteX5094" fmla="*/ 2836985 w 3899470"/>
                <a:gd name="connsiteY5094" fmla="*/ 485230 h 787949"/>
                <a:gd name="connsiteX5095" fmla="*/ 2836590 w 3899470"/>
                <a:gd name="connsiteY5095" fmla="*/ 485626 h 787949"/>
                <a:gd name="connsiteX5096" fmla="*/ 2845518 w 3899470"/>
                <a:gd name="connsiteY5096" fmla="*/ 429130 h 787949"/>
                <a:gd name="connsiteX5097" fmla="*/ 2846941 w 3899470"/>
                <a:gd name="connsiteY5097" fmla="*/ 428261 h 787949"/>
                <a:gd name="connsiteX5098" fmla="*/ 2845518 w 3899470"/>
                <a:gd name="connsiteY5098" fmla="*/ 429130 h 787949"/>
                <a:gd name="connsiteX5099" fmla="*/ 2848995 w 3899470"/>
                <a:gd name="connsiteY5099" fmla="*/ 421386 h 787949"/>
                <a:gd name="connsiteX5100" fmla="*/ 2847336 w 3899470"/>
                <a:gd name="connsiteY5100" fmla="*/ 425416 h 787949"/>
                <a:gd name="connsiteX5101" fmla="*/ 2847415 w 3899470"/>
                <a:gd name="connsiteY5101" fmla="*/ 422888 h 787949"/>
                <a:gd name="connsiteX5102" fmla="*/ 2848521 w 3899470"/>
                <a:gd name="connsiteY5102" fmla="*/ 418700 h 787949"/>
                <a:gd name="connsiteX5103" fmla="*/ 2849074 w 3899470"/>
                <a:gd name="connsiteY5103" fmla="*/ 421465 h 787949"/>
                <a:gd name="connsiteX5104" fmla="*/ 2850812 w 3899470"/>
                <a:gd name="connsiteY5104" fmla="*/ 386383 h 787949"/>
                <a:gd name="connsiteX5105" fmla="*/ 2850259 w 3899470"/>
                <a:gd name="connsiteY5105" fmla="*/ 388674 h 787949"/>
                <a:gd name="connsiteX5106" fmla="*/ 2850259 w 3899470"/>
                <a:gd name="connsiteY5106" fmla="*/ 388832 h 787949"/>
                <a:gd name="connsiteX5107" fmla="*/ 2837775 w 3899470"/>
                <a:gd name="connsiteY5107" fmla="*/ 435846 h 787949"/>
                <a:gd name="connsiteX5108" fmla="*/ 2837380 w 3899470"/>
                <a:gd name="connsiteY5108" fmla="*/ 432448 h 787949"/>
                <a:gd name="connsiteX5109" fmla="*/ 2837301 w 3899470"/>
                <a:gd name="connsiteY5109" fmla="*/ 432448 h 787949"/>
                <a:gd name="connsiteX5110" fmla="*/ 2837459 w 3899470"/>
                <a:gd name="connsiteY5110" fmla="*/ 431184 h 787949"/>
                <a:gd name="connsiteX5111" fmla="*/ 2837459 w 3899470"/>
                <a:gd name="connsiteY5111" fmla="*/ 429525 h 787949"/>
                <a:gd name="connsiteX5112" fmla="*/ 2839592 w 3899470"/>
                <a:gd name="connsiteY5112" fmla="*/ 426996 h 787949"/>
                <a:gd name="connsiteX5113" fmla="*/ 2841252 w 3899470"/>
                <a:gd name="connsiteY5113" fmla="*/ 418147 h 787949"/>
                <a:gd name="connsiteX5114" fmla="*/ 2839987 w 3899470"/>
                <a:gd name="connsiteY5114" fmla="*/ 417278 h 787949"/>
                <a:gd name="connsiteX5115" fmla="*/ 2842516 w 3899470"/>
                <a:gd name="connsiteY5115" fmla="*/ 409297 h 787949"/>
                <a:gd name="connsiteX5116" fmla="*/ 2843780 w 3899470"/>
                <a:gd name="connsiteY5116" fmla="*/ 400447 h 787949"/>
                <a:gd name="connsiteX5117" fmla="*/ 2844649 w 3899470"/>
                <a:gd name="connsiteY5117" fmla="*/ 401001 h 787949"/>
                <a:gd name="connsiteX5118" fmla="*/ 2849232 w 3899470"/>
                <a:gd name="connsiteY5118" fmla="*/ 379350 h 787949"/>
                <a:gd name="connsiteX5119" fmla="*/ 2849232 w 3899470"/>
                <a:gd name="connsiteY5119" fmla="*/ 382748 h 787949"/>
                <a:gd name="connsiteX5120" fmla="*/ 2849390 w 3899470"/>
                <a:gd name="connsiteY5120" fmla="*/ 382748 h 787949"/>
                <a:gd name="connsiteX5121" fmla="*/ 2849390 w 3899470"/>
                <a:gd name="connsiteY5121" fmla="*/ 382906 h 787949"/>
                <a:gd name="connsiteX5122" fmla="*/ 2848995 w 3899470"/>
                <a:gd name="connsiteY5122" fmla="*/ 383854 h 787949"/>
                <a:gd name="connsiteX5123" fmla="*/ 2848837 w 3899470"/>
                <a:gd name="connsiteY5123" fmla="*/ 384249 h 787949"/>
                <a:gd name="connsiteX5124" fmla="*/ 2849074 w 3899470"/>
                <a:gd name="connsiteY5124" fmla="*/ 384882 h 787949"/>
                <a:gd name="connsiteX5125" fmla="*/ 2849311 w 3899470"/>
                <a:gd name="connsiteY5125" fmla="*/ 384882 h 787949"/>
                <a:gd name="connsiteX5126" fmla="*/ 2849706 w 3899470"/>
                <a:gd name="connsiteY5126" fmla="*/ 384645 h 787949"/>
                <a:gd name="connsiteX5127" fmla="*/ 2849864 w 3899470"/>
                <a:gd name="connsiteY5127" fmla="*/ 384249 h 787949"/>
                <a:gd name="connsiteX5128" fmla="*/ 2850180 w 3899470"/>
                <a:gd name="connsiteY5128" fmla="*/ 383459 h 787949"/>
                <a:gd name="connsiteX5129" fmla="*/ 2850496 w 3899470"/>
                <a:gd name="connsiteY5129" fmla="*/ 382669 h 787949"/>
                <a:gd name="connsiteX5130" fmla="*/ 2850891 w 3899470"/>
                <a:gd name="connsiteY5130" fmla="*/ 385593 h 787949"/>
                <a:gd name="connsiteX5131" fmla="*/ 2851049 w 3899470"/>
                <a:gd name="connsiteY5131" fmla="*/ 385593 h 787949"/>
                <a:gd name="connsiteX5132" fmla="*/ 2850812 w 3899470"/>
                <a:gd name="connsiteY5132" fmla="*/ 386383 h 787949"/>
                <a:gd name="connsiteX5133" fmla="*/ 2851919 w 3899470"/>
                <a:gd name="connsiteY5133" fmla="*/ 407006 h 787949"/>
                <a:gd name="connsiteX5134" fmla="*/ 2851129 w 3899470"/>
                <a:gd name="connsiteY5134" fmla="*/ 405425 h 787949"/>
                <a:gd name="connsiteX5135" fmla="*/ 2852472 w 3899470"/>
                <a:gd name="connsiteY5135" fmla="*/ 402897 h 787949"/>
                <a:gd name="connsiteX5136" fmla="*/ 2853025 w 3899470"/>
                <a:gd name="connsiteY5136" fmla="*/ 404951 h 787949"/>
                <a:gd name="connsiteX5137" fmla="*/ 2851919 w 3899470"/>
                <a:gd name="connsiteY5137" fmla="*/ 407006 h 787949"/>
                <a:gd name="connsiteX5138" fmla="*/ 2856502 w 3899470"/>
                <a:gd name="connsiteY5138" fmla="*/ 362125 h 787949"/>
                <a:gd name="connsiteX5139" fmla="*/ 2856343 w 3899470"/>
                <a:gd name="connsiteY5139" fmla="*/ 365286 h 787949"/>
                <a:gd name="connsiteX5140" fmla="*/ 2855474 w 3899470"/>
                <a:gd name="connsiteY5140" fmla="*/ 367419 h 787949"/>
                <a:gd name="connsiteX5141" fmla="*/ 2854763 w 3899470"/>
                <a:gd name="connsiteY5141" fmla="*/ 369711 h 787949"/>
                <a:gd name="connsiteX5142" fmla="*/ 2853894 w 3899470"/>
                <a:gd name="connsiteY5142" fmla="*/ 371686 h 787949"/>
                <a:gd name="connsiteX5143" fmla="*/ 2853025 w 3899470"/>
                <a:gd name="connsiteY5143" fmla="*/ 371133 h 787949"/>
                <a:gd name="connsiteX5144" fmla="*/ 2852708 w 3899470"/>
                <a:gd name="connsiteY5144" fmla="*/ 369948 h 787949"/>
                <a:gd name="connsiteX5145" fmla="*/ 2853894 w 3899470"/>
                <a:gd name="connsiteY5145" fmla="*/ 368920 h 787949"/>
                <a:gd name="connsiteX5146" fmla="*/ 2854052 w 3899470"/>
                <a:gd name="connsiteY5146" fmla="*/ 367024 h 787949"/>
                <a:gd name="connsiteX5147" fmla="*/ 2854605 w 3899470"/>
                <a:gd name="connsiteY5147" fmla="*/ 365049 h 787949"/>
                <a:gd name="connsiteX5148" fmla="*/ 2854921 w 3899470"/>
                <a:gd name="connsiteY5148" fmla="*/ 362994 h 787949"/>
                <a:gd name="connsiteX5149" fmla="*/ 2855079 w 3899470"/>
                <a:gd name="connsiteY5149" fmla="*/ 360703 h 787949"/>
                <a:gd name="connsiteX5150" fmla="*/ 2855948 w 3899470"/>
                <a:gd name="connsiteY5150" fmla="*/ 359281 h 787949"/>
                <a:gd name="connsiteX5151" fmla="*/ 2856817 w 3899470"/>
                <a:gd name="connsiteY5151" fmla="*/ 359281 h 787949"/>
                <a:gd name="connsiteX5152" fmla="*/ 2856502 w 3899470"/>
                <a:gd name="connsiteY5152" fmla="*/ 362125 h 787949"/>
                <a:gd name="connsiteX5153" fmla="*/ 2859425 w 3899470"/>
                <a:gd name="connsiteY5153" fmla="*/ 353039 h 787949"/>
                <a:gd name="connsiteX5154" fmla="*/ 2859425 w 3899470"/>
                <a:gd name="connsiteY5154" fmla="*/ 353039 h 787949"/>
                <a:gd name="connsiteX5155" fmla="*/ 2856897 w 3899470"/>
                <a:gd name="connsiteY5155" fmla="*/ 357305 h 787949"/>
                <a:gd name="connsiteX5156" fmla="*/ 2858556 w 3899470"/>
                <a:gd name="connsiteY5156" fmla="*/ 347981 h 787949"/>
                <a:gd name="connsiteX5157" fmla="*/ 2858951 w 3899470"/>
                <a:gd name="connsiteY5157" fmla="*/ 347981 h 787949"/>
                <a:gd name="connsiteX5158" fmla="*/ 2858951 w 3899470"/>
                <a:gd name="connsiteY5158" fmla="*/ 347824 h 787949"/>
                <a:gd name="connsiteX5159" fmla="*/ 2859346 w 3899470"/>
                <a:gd name="connsiteY5159" fmla="*/ 348140 h 787949"/>
                <a:gd name="connsiteX5160" fmla="*/ 2859741 w 3899470"/>
                <a:gd name="connsiteY5160" fmla="*/ 350510 h 787949"/>
                <a:gd name="connsiteX5161" fmla="*/ 2859741 w 3899470"/>
                <a:gd name="connsiteY5161" fmla="*/ 351142 h 787949"/>
                <a:gd name="connsiteX5162" fmla="*/ 2859899 w 3899470"/>
                <a:gd name="connsiteY5162" fmla="*/ 351458 h 787949"/>
                <a:gd name="connsiteX5163" fmla="*/ 2859425 w 3899470"/>
                <a:gd name="connsiteY5163" fmla="*/ 353117 h 787949"/>
                <a:gd name="connsiteX5164" fmla="*/ 2860215 w 3899470"/>
                <a:gd name="connsiteY5164" fmla="*/ 353434 h 787949"/>
                <a:gd name="connsiteX5165" fmla="*/ 2860215 w 3899470"/>
                <a:gd name="connsiteY5165" fmla="*/ 353434 h 787949"/>
                <a:gd name="connsiteX5166" fmla="*/ 2860215 w 3899470"/>
                <a:gd name="connsiteY5166" fmla="*/ 353434 h 787949"/>
                <a:gd name="connsiteX5167" fmla="*/ 2860768 w 3899470"/>
                <a:gd name="connsiteY5167" fmla="*/ 351695 h 787949"/>
                <a:gd name="connsiteX5168" fmla="*/ 2861163 w 3899470"/>
                <a:gd name="connsiteY5168" fmla="*/ 351774 h 787949"/>
                <a:gd name="connsiteX5169" fmla="*/ 2861163 w 3899470"/>
                <a:gd name="connsiteY5169" fmla="*/ 351774 h 787949"/>
                <a:gd name="connsiteX5170" fmla="*/ 2860294 w 3899470"/>
                <a:gd name="connsiteY5170" fmla="*/ 353434 h 787949"/>
                <a:gd name="connsiteX5171" fmla="*/ 2861480 w 3899470"/>
                <a:gd name="connsiteY5171" fmla="*/ 350905 h 787949"/>
                <a:gd name="connsiteX5172" fmla="*/ 2861321 w 3899470"/>
                <a:gd name="connsiteY5172" fmla="*/ 350905 h 787949"/>
                <a:gd name="connsiteX5173" fmla="*/ 2861084 w 3899470"/>
                <a:gd name="connsiteY5173" fmla="*/ 350905 h 787949"/>
                <a:gd name="connsiteX5174" fmla="*/ 2861084 w 3899470"/>
                <a:gd name="connsiteY5174" fmla="*/ 350510 h 787949"/>
                <a:gd name="connsiteX5175" fmla="*/ 2861480 w 3899470"/>
                <a:gd name="connsiteY5175" fmla="*/ 349799 h 787949"/>
                <a:gd name="connsiteX5176" fmla="*/ 2861480 w 3899470"/>
                <a:gd name="connsiteY5176" fmla="*/ 350984 h 787949"/>
                <a:gd name="connsiteX5177" fmla="*/ 2861874 w 3899470"/>
                <a:gd name="connsiteY5177" fmla="*/ 338737 h 787949"/>
                <a:gd name="connsiteX5178" fmla="*/ 2862269 w 3899470"/>
                <a:gd name="connsiteY5178" fmla="*/ 334865 h 787949"/>
                <a:gd name="connsiteX5179" fmla="*/ 2862269 w 3899470"/>
                <a:gd name="connsiteY5179" fmla="*/ 334707 h 787949"/>
                <a:gd name="connsiteX5180" fmla="*/ 2862269 w 3899470"/>
                <a:gd name="connsiteY5180" fmla="*/ 334707 h 787949"/>
                <a:gd name="connsiteX5181" fmla="*/ 2862744 w 3899470"/>
                <a:gd name="connsiteY5181" fmla="*/ 335023 h 787949"/>
                <a:gd name="connsiteX5182" fmla="*/ 2861874 w 3899470"/>
                <a:gd name="connsiteY5182" fmla="*/ 338737 h 787949"/>
                <a:gd name="connsiteX5183" fmla="*/ 2863218 w 3899470"/>
                <a:gd name="connsiteY5183" fmla="*/ 334707 h 787949"/>
                <a:gd name="connsiteX5184" fmla="*/ 2862744 w 3899470"/>
                <a:gd name="connsiteY5184" fmla="*/ 334391 h 787949"/>
                <a:gd name="connsiteX5185" fmla="*/ 2863613 w 3899470"/>
                <a:gd name="connsiteY5185" fmla="*/ 329413 h 787949"/>
                <a:gd name="connsiteX5186" fmla="*/ 2863218 w 3899470"/>
                <a:gd name="connsiteY5186" fmla="*/ 334470 h 787949"/>
                <a:gd name="connsiteX5187" fmla="*/ 2863218 w 3899470"/>
                <a:gd name="connsiteY5187" fmla="*/ 334707 h 787949"/>
                <a:gd name="connsiteX5188" fmla="*/ 2868196 w 3899470"/>
                <a:gd name="connsiteY5188" fmla="*/ 342134 h 787949"/>
                <a:gd name="connsiteX5189" fmla="*/ 2867801 w 3899470"/>
                <a:gd name="connsiteY5189" fmla="*/ 340396 h 787949"/>
                <a:gd name="connsiteX5190" fmla="*/ 2868196 w 3899470"/>
                <a:gd name="connsiteY5190" fmla="*/ 342134 h 787949"/>
                <a:gd name="connsiteX5191" fmla="*/ 2866536 w 3899470"/>
                <a:gd name="connsiteY5191" fmla="*/ 320168 h 787949"/>
                <a:gd name="connsiteX5192" fmla="*/ 2867406 w 3899470"/>
                <a:gd name="connsiteY5192" fmla="*/ 314242 h 787949"/>
                <a:gd name="connsiteX5193" fmla="*/ 2866536 w 3899470"/>
                <a:gd name="connsiteY5193" fmla="*/ 315111 h 787949"/>
                <a:gd name="connsiteX5194" fmla="*/ 2868670 w 3899470"/>
                <a:gd name="connsiteY5194" fmla="*/ 312188 h 787949"/>
                <a:gd name="connsiteX5195" fmla="*/ 2866536 w 3899470"/>
                <a:gd name="connsiteY5195" fmla="*/ 320247 h 787949"/>
                <a:gd name="connsiteX5196" fmla="*/ 2870329 w 3899470"/>
                <a:gd name="connsiteY5196" fmla="*/ 308711 h 787949"/>
                <a:gd name="connsiteX5197" fmla="*/ 2874122 w 3899470"/>
                <a:gd name="connsiteY5197" fmla="*/ 293066 h 787949"/>
                <a:gd name="connsiteX5198" fmla="*/ 2870329 w 3899470"/>
                <a:gd name="connsiteY5198" fmla="*/ 308711 h 787949"/>
                <a:gd name="connsiteX5199" fmla="*/ 2874517 w 3899470"/>
                <a:gd name="connsiteY5199" fmla="*/ 302390 h 787949"/>
                <a:gd name="connsiteX5200" fmla="*/ 2875781 w 3899470"/>
                <a:gd name="connsiteY5200" fmla="*/ 301995 h 787949"/>
                <a:gd name="connsiteX5201" fmla="*/ 2874517 w 3899470"/>
                <a:gd name="connsiteY5201" fmla="*/ 302390 h 787949"/>
                <a:gd name="connsiteX5202" fmla="*/ 2877519 w 3899470"/>
                <a:gd name="connsiteY5202" fmla="*/ 306578 h 787949"/>
                <a:gd name="connsiteX5203" fmla="*/ 2878388 w 3899470"/>
                <a:gd name="connsiteY5203" fmla="*/ 303180 h 787949"/>
                <a:gd name="connsiteX5204" fmla="*/ 2877519 w 3899470"/>
                <a:gd name="connsiteY5204" fmla="*/ 306578 h 787949"/>
                <a:gd name="connsiteX5205" fmla="*/ 2875386 w 3899470"/>
                <a:gd name="connsiteY5205" fmla="*/ 289273 h 787949"/>
                <a:gd name="connsiteX5206" fmla="*/ 2879653 w 3899470"/>
                <a:gd name="connsiteY5206" fmla="*/ 274498 h 787949"/>
                <a:gd name="connsiteX5207" fmla="*/ 2880048 w 3899470"/>
                <a:gd name="connsiteY5207" fmla="*/ 275288 h 787949"/>
                <a:gd name="connsiteX5208" fmla="*/ 2875386 w 3899470"/>
                <a:gd name="connsiteY5208" fmla="*/ 289273 h 787949"/>
                <a:gd name="connsiteX5209" fmla="*/ 2907940 w 3899470"/>
                <a:gd name="connsiteY5209" fmla="*/ 138513 h 787949"/>
                <a:gd name="connsiteX5210" fmla="*/ 2908256 w 3899470"/>
                <a:gd name="connsiteY5210" fmla="*/ 136933 h 787949"/>
                <a:gd name="connsiteX5211" fmla="*/ 2908888 w 3899470"/>
                <a:gd name="connsiteY5211" fmla="*/ 136933 h 787949"/>
                <a:gd name="connsiteX5212" fmla="*/ 2907940 w 3899470"/>
                <a:gd name="connsiteY5212" fmla="*/ 138513 h 787949"/>
                <a:gd name="connsiteX5213" fmla="*/ 2909204 w 3899470"/>
                <a:gd name="connsiteY5213" fmla="*/ 136143 h 787949"/>
                <a:gd name="connsiteX5214" fmla="*/ 2907861 w 3899470"/>
                <a:gd name="connsiteY5214" fmla="*/ 136143 h 787949"/>
                <a:gd name="connsiteX5215" fmla="*/ 2907861 w 3899470"/>
                <a:gd name="connsiteY5215" fmla="*/ 136143 h 787949"/>
                <a:gd name="connsiteX5216" fmla="*/ 2908730 w 3899470"/>
                <a:gd name="connsiteY5216" fmla="*/ 127530 h 787949"/>
                <a:gd name="connsiteX5217" fmla="*/ 2909125 w 3899470"/>
                <a:gd name="connsiteY5217" fmla="*/ 136063 h 787949"/>
                <a:gd name="connsiteX5218" fmla="*/ 2909125 w 3899470"/>
                <a:gd name="connsiteY5218" fmla="*/ 136063 h 787949"/>
                <a:gd name="connsiteX5219" fmla="*/ 2923980 w 3899470"/>
                <a:gd name="connsiteY5219" fmla="*/ 137723 h 787949"/>
                <a:gd name="connsiteX5220" fmla="*/ 2923980 w 3899470"/>
                <a:gd name="connsiteY5220" fmla="*/ 136063 h 787949"/>
                <a:gd name="connsiteX5221" fmla="*/ 2923980 w 3899470"/>
                <a:gd name="connsiteY5221" fmla="*/ 137723 h 787949"/>
                <a:gd name="connsiteX5222" fmla="*/ 2923980 w 3899470"/>
                <a:gd name="connsiteY5222" fmla="*/ 135115 h 787949"/>
                <a:gd name="connsiteX5223" fmla="*/ 2924375 w 3899470"/>
                <a:gd name="connsiteY5223" fmla="*/ 126740 h 787949"/>
                <a:gd name="connsiteX5224" fmla="*/ 2924771 w 3899470"/>
                <a:gd name="connsiteY5224" fmla="*/ 130533 h 787949"/>
                <a:gd name="connsiteX5225" fmla="*/ 2923901 w 3899470"/>
                <a:gd name="connsiteY5225" fmla="*/ 135115 h 787949"/>
                <a:gd name="connsiteX5226" fmla="*/ 2942549 w 3899470"/>
                <a:gd name="connsiteY5226" fmla="*/ 163877 h 787949"/>
                <a:gd name="connsiteX5227" fmla="*/ 2942549 w 3899470"/>
                <a:gd name="connsiteY5227" fmla="*/ 166800 h 787949"/>
                <a:gd name="connsiteX5228" fmla="*/ 2942549 w 3899470"/>
                <a:gd name="connsiteY5228" fmla="*/ 163877 h 787949"/>
                <a:gd name="connsiteX5229" fmla="*/ 955561 w 3899470"/>
                <a:gd name="connsiteY5229" fmla="*/ 215790 h 787949"/>
                <a:gd name="connsiteX5230" fmla="*/ 953032 w 3899470"/>
                <a:gd name="connsiteY5230" fmla="*/ 209942 h 787949"/>
                <a:gd name="connsiteX5231" fmla="*/ 950504 w 3899470"/>
                <a:gd name="connsiteY5231" fmla="*/ 203937 h 787949"/>
                <a:gd name="connsiteX5232" fmla="*/ 950109 w 3899470"/>
                <a:gd name="connsiteY5232" fmla="*/ 201409 h 787949"/>
                <a:gd name="connsiteX5233" fmla="*/ 947580 w 3899470"/>
                <a:gd name="connsiteY5233" fmla="*/ 198090 h 787949"/>
                <a:gd name="connsiteX5234" fmla="*/ 942049 w 3899470"/>
                <a:gd name="connsiteY5234" fmla="*/ 188372 h 787949"/>
                <a:gd name="connsiteX5235" fmla="*/ 935333 w 3899470"/>
                <a:gd name="connsiteY5235" fmla="*/ 171067 h 787949"/>
                <a:gd name="connsiteX5236" fmla="*/ 929802 w 3899470"/>
                <a:gd name="connsiteY5236" fmla="*/ 160479 h 787949"/>
                <a:gd name="connsiteX5237" fmla="*/ 912102 w 3899470"/>
                <a:gd name="connsiteY5237" fmla="*/ 166405 h 787949"/>
                <a:gd name="connsiteX5238" fmla="*/ 899855 w 3899470"/>
                <a:gd name="connsiteY5238" fmla="*/ 170593 h 787949"/>
                <a:gd name="connsiteX5239" fmla="*/ 897327 w 3899470"/>
                <a:gd name="connsiteY5239" fmla="*/ 174386 h 787949"/>
                <a:gd name="connsiteX5240" fmla="*/ 894403 w 3899470"/>
                <a:gd name="connsiteY5240" fmla="*/ 174781 h 787949"/>
                <a:gd name="connsiteX5241" fmla="*/ 893534 w 3899470"/>
                <a:gd name="connsiteY5241" fmla="*/ 187502 h 787949"/>
                <a:gd name="connsiteX5242" fmla="*/ 886344 w 3899470"/>
                <a:gd name="connsiteY5242" fmla="*/ 194298 h 787949"/>
                <a:gd name="connsiteX5243" fmla="*/ 880022 w 3899470"/>
                <a:gd name="connsiteY5243" fmla="*/ 202278 h 787949"/>
                <a:gd name="connsiteX5244" fmla="*/ 876625 w 3899470"/>
                <a:gd name="connsiteY5244" fmla="*/ 205201 h 787949"/>
                <a:gd name="connsiteX5245" fmla="*/ 855528 w 3899470"/>
                <a:gd name="connsiteY5245" fmla="*/ 229301 h 787949"/>
                <a:gd name="connsiteX5246" fmla="*/ 847073 w 3899470"/>
                <a:gd name="connsiteY5246" fmla="*/ 239099 h 787949"/>
                <a:gd name="connsiteX5247" fmla="*/ 844071 w 3899470"/>
                <a:gd name="connsiteY5247" fmla="*/ 242418 h 787949"/>
                <a:gd name="connsiteX5248" fmla="*/ 843676 w 3899470"/>
                <a:gd name="connsiteY5248" fmla="*/ 245341 h 787949"/>
                <a:gd name="connsiteX5249" fmla="*/ 838224 w 3899470"/>
                <a:gd name="connsiteY5249" fmla="*/ 252927 h 787949"/>
                <a:gd name="connsiteX5250" fmla="*/ 826372 w 3899470"/>
                <a:gd name="connsiteY5250" fmla="*/ 267781 h 787949"/>
                <a:gd name="connsiteX5251" fmla="*/ 820840 w 3899470"/>
                <a:gd name="connsiteY5251" fmla="*/ 275367 h 787949"/>
                <a:gd name="connsiteX5252" fmla="*/ 803141 w 3899470"/>
                <a:gd name="connsiteY5252" fmla="*/ 297728 h 787949"/>
                <a:gd name="connsiteX5253" fmla="*/ 793422 w 3899470"/>
                <a:gd name="connsiteY5253" fmla="*/ 307842 h 787949"/>
                <a:gd name="connsiteX5254" fmla="*/ 790498 w 3899470"/>
                <a:gd name="connsiteY5254" fmla="*/ 315032 h 787949"/>
                <a:gd name="connsiteX5255" fmla="*/ 783308 w 3899470"/>
                <a:gd name="connsiteY5255" fmla="*/ 325146 h 787949"/>
                <a:gd name="connsiteX5256" fmla="*/ 778646 w 3899470"/>
                <a:gd name="connsiteY5256" fmla="*/ 331941 h 787949"/>
                <a:gd name="connsiteX5257" fmla="*/ 773985 w 3899470"/>
                <a:gd name="connsiteY5257" fmla="*/ 338737 h 787949"/>
                <a:gd name="connsiteX5258" fmla="*/ 769797 w 3899470"/>
                <a:gd name="connsiteY5258" fmla="*/ 342529 h 787949"/>
                <a:gd name="connsiteX5259" fmla="*/ 767268 w 3899470"/>
                <a:gd name="connsiteY5259" fmla="*/ 347191 h 787949"/>
                <a:gd name="connsiteX5260" fmla="*/ 761342 w 3899470"/>
                <a:gd name="connsiteY5260" fmla="*/ 354777 h 787949"/>
                <a:gd name="connsiteX5261" fmla="*/ 754152 w 3899470"/>
                <a:gd name="connsiteY5261" fmla="*/ 365365 h 787949"/>
                <a:gd name="connsiteX5262" fmla="*/ 744038 w 3899470"/>
                <a:gd name="connsiteY5262" fmla="*/ 378876 h 787949"/>
                <a:gd name="connsiteX5263" fmla="*/ 735583 w 3899470"/>
                <a:gd name="connsiteY5263" fmla="*/ 390649 h 787949"/>
                <a:gd name="connsiteX5264" fmla="*/ 729657 w 3899470"/>
                <a:gd name="connsiteY5264" fmla="*/ 397840 h 787949"/>
                <a:gd name="connsiteX5265" fmla="*/ 726259 w 3899470"/>
                <a:gd name="connsiteY5265" fmla="*/ 400368 h 787949"/>
                <a:gd name="connsiteX5266" fmla="*/ 720729 w 3899470"/>
                <a:gd name="connsiteY5266" fmla="*/ 408033 h 787949"/>
                <a:gd name="connsiteX5267" fmla="*/ 687384 w 3899470"/>
                <a:gd name="connsiteY5267" fmla="*/ 454020 h 787949"/>
                <a:gd name="connsiteX5268" fmla="*/ 681063 w 3899470"/>
                <a:gd name="connsiteY5268" fmla="*/ 461210 h 787949"/>
                <a:gd name="connsiteX5269" fmla="*/ 678534 w 3899470"/>
                <a:gd name="connsiteY5269" fmla="*/ 465477 h 787949"/>
                <a:gd name="connsiteX5270" fmla="*/ 672608 w 3899470"/>
                <a:gd name="connsiteY5270" fmla="*/ 470534 h 787949"/>
                <a:gd name="connsiteX5271" fmla="*/ 662890 w 3899470"/>
                <a:gd name="connsiteY5271" fmla="*/ 482702 h 787949"/>
                <a:gd name="connsiteX5272" fmla="*/ 657833 w 3899470"/>
                <a:gd name="connsiteY5272" fmla="*/ 488628 h 787949"/>
                <a:gd name="connsiteX5273" fmla="*/ 653170 w 3899470"/>
                <a:gd name="connsiteY5273" fmla="*/ 495028 h 787949"/>
                <a:gd name="connsiteX5274" fmla="*/ 648509 w 3899470"/>
                <a:gd name="connsiteY5274" fmla="*/ 498821 h 787949"/>
                <a:gd name="connsiteX5275" fmla="*/ 644716 w 3899470"/>
                <a:gd name="connsiteY5275" fmla="*/ 503878 h 787949"/>
                <a:gd name="connsiteX5276" fmla="*/ 635392 w 3899470"/>
                <a:gd name="connsiteY5276" fmla="*/ 511937 h 787949"/>
                <a:gd name="connsiteX5277" fmla="*/ 618957 w 3899470"/>
                <a:gd name="connsiteY5277" fmla="*/ 525844 h 787949"/>
                <a:gd name="connsiteX5278" fmla="*/ 624014 w 3899470"/>
                <a:gd name="connsiteY5278" fmla="*/ 474721 h 787949"/>
                <a:gd name="connsiteX5279" fmla="*/ 624883 w 3899470"/>
                <a:gd name="connsiteY5279" fmla="*/ 468005 h 787949"/>
                <a:gd name="connsiteX5280" fmla="*/ 627017 w 3899470"/>
                <a:gd name="connsiteY5280" fmla="*/ 461605 h 787949"/>
                <a:gd name="connsiteX5281" fmla="*/ 633733 w 3899470"/>
                <a:gd name="connsiteY5281" fmla="*/ 434977 h 787949"/>
                <a:gd name="connsiteX5282" fmla="*/ 634997 w 3899470"/>
                <a:gd name="connsiteY5282" fmla="*/ 426996 h 787949"/>
                <a:gd name="connsiteX5283" fmla="*/ 637131 w 3899470"/>
                <a:gd name="connsiteY5283" fmla="*/ 419411 h 787949"/>
                <a:gd name="connsiteX5284" fmla="*/ 638790 w 3899470"/>
                <a:gd name="connsiteY5284" fmla="*/ 414749 h 787949"/>
                <a:gd name="connsiteX5285" fmla="*/ 641318 w 3899470"/>
                <a:gd name="connsiteY5285" fmla="*/ 402976 h 787949"/>
                <a:gd name="connsiteX5286" fmla="*/ 644242 w 3899470"/>
                <a:gd name="connsiteY5286" fmla="*/ 392388 h 787949"/>
                <a:gd name="connsiteX5287" fmla="*/ 648904 w 3899470"/>
                <a:gd name="connsiteY5287" fmla="*/ 378955 h 787949"/>
                <a:gd name="connsiteX5288" fmla="*/ 656489 w 3899470"/>
                <a:gd name="connsiteY5288" fmla="*/ 356515 h 787949"/>
                <a:gd name="connsiteX5289" fmla="*/ 659413 w 3899470"/>
                <a:gd name="connsiteY5289" fmla="*/ 347666 h 787949"/>
                <a:gd name="connsiteX5290" fmla="*/ 679720 w 3899470"/>
                <a:gd name="connsiteY5290" fmla="*/ 297807 h 787949"/>
                <a:gd name="connsiteX5291" fmla="*/ 686910 w 3899470"/>
                <a:gd name="connsiteY5291" fmla="*/ 280503 h 787949"/>
                <a:gd name="connsiteX5292" fmla="*/ 698288 w 3899470"/>
                <a:gd name="connsiteY5292" fmla="*/ 253559 h 787949"/>
                <a:gd name="connsiteX5293" fmla="*/ 709271 w 3899470"/>
                <a:gd name="connsiteY5293" fmla="*/ 230249 h 787949"/>
                <a:gd name="connsiteX5294" fmla="*/ 713064 w 3899470"/>
                <a:gd name="connsiteY5294" fmla="*/ 223533 h 787949"/>
                <a:gd name="connsiteX5295" fmla="*/ 713064 w 3899470"/>
                <a:gd name="connsiteY5295" fmla="*/ 223533 h 787949"/>
                <a:gd name="connsiteX5296" fmla="*/ 709666 w 3899470"/>
                <a:gd name="connsiteY5296" fmla="*/ 230249 h 787949"/>
                <a:gd name="connsiteX5297" fmla="*/ 704214 w 3899470"/>
                <a:gd name="connsiteY5297" fmla="*/ 244630 h 787949"/>
                <a:gd name="connsiteX5298" fmla="*/ 686515 w 3899470"/>
                <a:gd name="connsiteY5298" fmla="*/ 287693 h 787949"/>
                <a:gd name="connsiteX5299" fmla="*/ 686831 w 3899470"/>
                <a:gd name="connsiteY5299" fmla="*/ 287693 h 787949"/>
                <a:gd name="connsiteX5300" fmla="*/ 644005 w 3899470"/>
                <a:gd name="connsiteY5300" fmla="*/ 407322 h 787949"/>
                <a:gd name="connsiteX5301" fmla="*/ 644321 w 3899470"/>
                <a:gd name="connsiteY5301" fmla="*/ 407954 h 787949"/>
                <a:gd name="connsiteX5302" fmla="*/ 644479 w 3899470"/>
                <a:gd name="connsiteY5302" fmla="*/ 407954 h 787949"/>
                <a:gd name="connsiteX5303" fmla="*/ 644953 w 3899470"/>
                <a:gd name="connsiteY5303" fmla="*/ 407559 h 787949"/>
                <a:gd name="connsiteX5304" fmla="*/ 687621 w 3899470"/>
                <a:gd name="connsiteY5304" fmla="*/ 288325 h 787949"/>
                <a:gd name="connsiteX5305" fmla="*/ 687779 w 3899470"/>
                <a:gd name="connsiteY5305" fmla="*/ 288562 h 787949"/>
                <a:gd name="connsiteX5306" fmla="*/ 738428 w 3899470"/>
                <a:gd name="connsiteY5306" fmla="*/ 187976 h 787949"/>
                <a:gd name="connsiteX5307" fmla="*/ 738428 w 3899470"/>
                <a:gd name="connsiteY5307" fmla="*/ 187976 h 787949"/>
                <a:gd name="connsiteX5308" fmla="*/ 739850 w 3899470"/>
                <a:gd name="connsiteY5308" fmla="*/ 187107 h 787949"/>
                <a:gd name="connsiteX5309" fmla="*/ 741509 w 3899470"/>
                <a:gd name="connsiteY5309" fmla="*/ 186159 h 787949"/>
                <a:gd name="connsiteX5310" fmla="*/ 741746 w 3899470"/>
                <a:gd name="connsiteY5310" fmla="*/ 185606 h 787949"/>
                <a:gd name="connsiteX5311" fmla="*/ 741193 w 3899470"/>
                <a:gd name="connsiteY5311" fmla="*/ 185369 h 787949"/>
                <a:gd name="connsiteX5312" fmla="*/ 739455 w 3899470"/>
                <a:gd name="connsiteY5312" fmla="*/ 186396 h 787949"/>
                <a:gd name="connsiteX5313" fmla="*/ 738033 w 3899470"/>
                <a:gd name="connsiteY5313" fmla="*/ 187186 h 787949"/>
                <a:gd name="connsiteX5314" fmla="*/ 738033 w 3899470"/>
                <a:gd name="connsiteY5314" fmla="*/ 187186 h 787949"/>
                <a:gd name="connsiteX5315" fmla="*/ 737163 w 3899470"/>
                <a:gd name="connsiteY5315" fmla="*/ 187107 h 787949"/>
                <a:gd name="connsiteX5316" fmla="*/ 738823 w 3899470"/>
                <a:gd name="connsiteY5316" fmla="*/ 179048 h 787949"/>
                <a:gd name="connsiteX5317" fmla="*/ 739218 w 3899470"/>
                <a:gd name="connsiteY5317" fmla="*/ 179048 h 787949"/>
                <a:gd name="connsiteX5318" fmla="*/ 739218 w 3899470"/>
                <a:gd name="connsiteY5318" fmla="*/ 179206 h 787949"/>
                <a:gd name="connsiteX5319" fmla="*/ 739455 w 3899470"/>
                <a:gd name="connsiteY5319" fmla="*/ 179917 h 787949"/>
                <a:gd name="connsiteX5320" fmla="*/ 739771 w 3899470"/>
                <a:gd name="connsiteY5320" fmla="*/ 180154 h 787949"/>
                <a:gd name="connsiteX5321" fmla="*/ 740008 w 3899470"/>
                <a:gd name="connsiteY5321" fmla="*/ 180154 h 787949"/>
                <a:gd name="connsiteX5322" fmla="*/ 740166 w 3899470"/>
                <a:gd name="connsiteY5322" fmla="*/ 179601 h 787949"/>
                <a:gd name="connsiteX5323" fmla="*/ 740008 w 3899470"/>
                <a:gd name="connsiteY5323" fmla="*/ 179127 h 787949"/>
                <a:gd name="connsiteX5324" fmla="*/ 739850 w 3899470"/>
                <a:gd name="connsiteY5324" fmla="*/ 178732 h 787949"/>
                <a:gd name="connsiteX5325" fmla="*/ 740008 w 3899470"/>
                <a:gd name="connsiteY5325" fmla="*/ 178732 h 787949"/>
                <a:gd name="connsiteX5326" fmla="*/ 736215 w 3899470"/>
                <a:gd name="connsiteY5326" fmla="*/ 172015 h 787949"/>
                <a:gd name="connsiteX5327" fmla="*/ 732423 w 3899470"/>
                <a:gd name="connsiteY5327" fmla="*/ 167828 h 787949"/>
                <a:gd name="connsiteX5328" fmla="*/ 726102 w 3899470"/>
                <a:gd name="connsiteY5328" fmla="*/ 165694 h 787949"/>
                <a:gd name="connsiteX5329" fmla="*/ 719306 w 3899470"/>
                <a:gd name="connsiteY5329" fmla="*/ 167354 h 787949"/>
                <a:gd name="connsiteX5330" fmla="*/ 722309 w 3899470"/>
                <a:gd name="connsiteY5330" fmla="*/ 163561 h 787949"/>
                <a:gd name="connsiteX5331" fmla="*/ 722704 w 3899470"/>
                <a:gd name="connsiteY5331" fmla="*/ 161901 h 787949"/>
                <a:gd name="connsiteX5332" fmla="*/ 717647 w 3899470"/>
                <a:gd name="connsiteY5332" fmla="*/ 163561 h 787949"/>
                <a:gd name="connsiteX5333" fmla="*/ 718911 w 3899470"/>
                <a:gd name="connsiteY5333" fmla="*/ 161506 h 787949"/>
                <a:gd name="connsiteX5334" fmla="*/ 718832 w 3899470"/>
                <a:gd name="connsiteY5334" fmla="*/ 161506 h 787949"/>
                <a:gd name="connsiteX5335" fmla="*/ 718832 w 3899470"/>
                <a:gd name="connsiteY5335" fmla="*/ 161506 h 787949"/>
                <a:gd name="connsiteX5336" fmla="*/ 721755 w 3899470"/>
                <a:gd name="connsiteY5336" fmla="*/ 159531 h 787949"/>
                <a:gd name="connsiteX5337" fmla="*/ 722072 w 3899470"/>
                <a:gd name="connsiteY5337" fmla="*/ 158899 h 787949"/>
                <a:gd name="connsiteX5338" fmla="*/ 721439 w 3899470"/>
                <a:gd name="connsiteY5338" fmla="*/ 158504 h 787949"/>
                <a:gd name="connsiteX5339" fmla="*/ 718121 w 3899470"/>
                <a:gd name="connsiteY5339" fmla="*/ 160716 h 787949"/>
                <a:gd name="connsiteX5340" fmla="*/ 718121 w 3899470"/>
                <a:gd name="connsiteY5340" fmla="*/ 160716 h 787949"/>
                <a:gd name="connsiteX5341" fmla="*/ 718121 w 3899470"/>
                <a:gd name="connsiteY5341" fmla="*/ 160716 h 787949"/>
                <a:gd name="connsiteX5342" fmla="*/ 711326 w 3899470"/>
                <a:gd name="connsiteY5342" fmla="*/ 161981 h 787949"/>
                <a:gd name="connsiteX5343" fmla="*/ 711721 w 3899470"/>
                <a:gd name="connsiteY5343" fmla="*/ 160795 h 787949"/>
                <a:gd name="connsiteX5344" fmla="*/ 712669 w 3899470"/>
                <a:gd name="connsiteY5344" fmla="*/ 160321 h 787949"/>
                <a:gd name="connsiteX5345" fmla="*/ 712985 w 3899470"/>
                <a:gd name="connsiteY5345" fmla="*/ 159452 h 787949"/>
                <a:gd name="connsiteX5346" fmla="*/ 712116 w 3899470"/>
                <a:gd name="connsiteY5346" fmla="*/ 159136 h 787949"/>
                <a:gd name="connsiteX5347" fmla="*/ 710614 w 3899470"/>
                <a:gd name="connsiteY5347" fmla="*/ 160005 h 787949"/>
                <a:gd name="connsiteX5348" fmla="*/ 710614 w 3899470"/>
                <a:gd name="connsiteY5348" fmla="*/ 160005 h 787949"/>
                <a:gd name="connsiteX5349" fmla="*/ 710535 w 3899470"/>
                <a:gd name="connsiteY5349" fmla="*/ 160005 h 787949"/>
                <a:gd name="connsiteX5350" fmla="*/ 704214 w 3899470"/>
                <a:gd name="connsiteY5350" fmla="*/ 162850 h 787949"/>
                <a:gd name="connsiteX5351" fmla="*/ 704135 w 3899470"/>
                <a:gd name="connsiteY5351" fmla="*/ 162850 h 787949"/>
                <a:gd name="connsiteX5352" fmla="*/ 704135 w 3899470"/>
                <a:gd name="connsiteY5352" fmla="*/ 162376 h 787949"/>
                <a:gd name="connsiteX5353" fmla="*/ 703740 w 3899470"/>
                <a:gd name="connsiteY5353" fmla="*/ 161743 h 787949"/>
                <a:gd name="connsiteX5354" fmla="*/ 703503 w 3899470"/>
                <a:gd name="connsiteY5354" fmla="*/ 161743 h 787949"/>
                <a:gd name="connsiteX5355" fmla="*/ 698920 w 3899470"/>
                <a:gd name="connsiteY5355" fmla="*/ 163877 h 787949"/>
                <a:gd name="connsiteX5356" fmla="*/ 698762 w 3899470"/>
                <a:gd name="connsiteY5356" fmla="*/ 163719 h 787949"/>
                <a:gd name="connsiteX5357" fmla="*/ 692441 w 3899470"/>
                <a:gd name="connsiteY5357" fmla="*/ 164983 h 787949"/>
                <a:gd name="connsiteX5358" fmla="*/ 692836 w 3899470"/>
                <a:gd name="connsiteY5358" fmla="*/ 163719 h 787949"/>
                <a:gd name="connsiteX5359" fmla="*/ 692757 w 3899470"/>
                <a:gd name="connsiteY5359" fmla="*/ 163719 h 787949"/>
                <a:gd name="connsiteX5360" fmla="*/ 693231 w 3899470"/>
                <a:gd name="connsiteY5360" fmla="*/ 163324 h 787949"/>
                <a:gd name="connsiteX5361" fmla="*/ 693784 w 3899470"/>
                <a:gd name="connsiteY5361" fmla="*/ 163008 h 787949"/>
                <a:gd name="connsiteX5362" fmla="*/ 694022 w 3899470"/>
                <a:gd name="connsiteY5362" fmla="*/ 162139 h 787949"/>
                <a:gd name="connsiteX5363" fmla="*/ 693152 w 3899470"/>
                <a:gd name="connsiteY5363" fmla="*/ 161901 h 787949"/>
                <a:gd name="connsiteX5364" fmla="*/ 692520 w 3899470"/>
                <a:gd name="connsiteY5364" fmla="*/ 162296 h 787949"/>
                <a:gd name="connsiteX5365" fmla="*/ 692204 w 3899470"/>
                <a:gd name="connsiteY5365" fmla="*/ 162455 h 787949"/>
                <a:gd name="connsiteX5366" fmla="*/ 683986 w 3899470"/>
                <a:gd name="connsiteY5366" fmla="*/ 165378 h 787949"/>
                <a:gd name="connsiteX5367" fmla="*/ 673398 w 3899470"/>
                <a:gd name="connsiteY5367" fmla="*/ 177546 h 787949"/>
                <a:gd name="connsiteX5368" fmla="*/ 670001 w 3899470"/>
                <a:gd name="connsiteY5368" fmla="*/ 183868 h 787949"/>
                <a:gd name="connsiteX5369" fmla="*/ 650168 w 3899470"/>
                <a:gd name="connsiteY5369" fmla="*/ 222348 h 787949"/>
                <a:gd name="connsiteX5370" fmla="*/ 639185 w 3899470"/>
                <a:gd name="connsiteY5370" fmla="*/ 247633 h 787949"/>
                <a:gd name="connsiteX5371" fmla="*/ 640844 w 3899470"/>
                <a:gd name="connsiteY5371" fmla="*/ 248897 h 787949"/>
                <a:gd name="connsiteX5372" fmla="*/ 620142 w 3899470"/>
                <a:gd name="connsiteY5372" fmla="*/ 288167 h 787949"/>
                <a:gd name="connsiteX5373" fmla="*/ 620142 w 3899470"/>
                <a:gd name="connsiteY5373" fmla="*/ 288167 h 787949"/>
                <a:gd name="connsiteX5374" fmla="*/ 619589 w 3899470"/>
                <a:gd name="connsiteY5374" fmla="*/ 288088 h 787949"/>
                <a:gd name="connsiteX5375" fmla="*/ 622197 w 3899470"/>
                <a:gd name="connsiteY5375" fmla="*/ 282241 h 787949"/>
                <a:gd name="connsiteX5376" fmla="*/ 624172 w 3899470"/>
                <a:gd name="connsiteY5376" fmla="*/ 277658 h 787949"/>
                <a:gd name="connsiteX5377" fmla="*/ 623935 w 3899470"/>
                <a:gd name="connsiteY5377" fmla="*/ 277105 h 787949"/>
                <a:gd name="connsiteX5378" fmla="*/ 623382 w 3899470"/>
                <a:gd name="connsiteY5378" fmla="*/ 277342 h 787949"/>
                <a:gd name="connsiteX5379" fmla="*/ 621407 w 3899470"/>
                <a:gd name="connsiteY5379" fmla="*/ 281925 h 787949"/>
                <a:gd name="connsiteX5380" fmla="*/ 618720 w 3899470"/>
                <a:gd name="connsiteY5380" fmla="*/ 288009 h 787949"/>
                <a:gd name="connsiteX5381" fmla="*/ 618483 w 3899470"/>
                <a:gd name="connsiteY5381" fmla="*/ 288246 h 787949"/>
                <a:gd name="connsiteX5382" fmla="*/ 618088 w 3899470"/>
                <a:gd name="connsiteY5382" fmla="*/ 289116 h 787949"/>
                <a:gd name="connsiteX5383" fmla="*/ 610977 w 3899470"/>
                <a:gd name="connsiteY5383" fmla="*/ 306973 h 787949"/>
                <a:gd name="connsiteX5384" fmla="*/ 611293 w 3899470"/>
                <a:gd name="connsiteY5384" fmla="*/ 307605 h 787949"/>
                <a:gd name="connsiteX5385" fmla="*/ 611451 w 3899470"/>
                <a:gd name="connsiteY5385" fmla="*/ 307605 h 787949"/>
                <a:gd name="connsiteX5386" fmla="*/ 611925 w 3899470"/>
                <a:gd name="connsiteY5386" fmla="*/ 307289 h 787949"/>
                <a:gd name="connsiteX5387" fmla="*/ 619036 w 3899470"/>
                <a:gd name="connsiteY5387" fmla="*/ 289510 h 787949"/>
                <a:gd name="connsiteX5388" fmla="*/ 619273 w 3899470"/>
                <a:gd name="connsiteY5388" fmla="*/ 289036 h 787949"/>
                <a:gd name="connsiteX5389" fmla="*/ 619985 w 3899470"/>
                <a:gd name="connsiteY5389" fmla="*/ 289194 h 787949"/>
                <a:gd name="connsiteX5390" fmla="*/ 620142 w 3899470"/>
                <a:gd name="connsiteY5390" fmla="*/ 289194 h 787949"/>
                <a:gd name="connsiteX5391" fmla="*/ 620142 w 3899470"/>
                <a:gd name="connsiteY5391" fmla="*/ 289194 h 787949"/>
                <a:gd name="connsiteX5392" fmla="*/ 617219 w 3899470"/>
                <a:gd name="connsiteY5392" fmla="*/ 295911 h 787949"/>
                <a:gd name="connsiteX5393" fmla="*/ 607500 w 3899470"/>
                <a:gd name="connsiteY5393" fmla="*/ 325462 h 787949"/>
                <a:gd name="connsiteX5394" fmla="*/ 597781 w 3899470"/>
                <a:gd name="connsiteY5394" fmla="*/ 352959 h 787949"/>
                <a:gd name="connsiteX5395" fmla="*/ 592724 w 3899470"/>
                <a:gd name="connsiteY5395" fmla="*/ 364338 h 787949"/>
                <a:gd name="connsiteX5396" fmla="*/ 592329 w 3899470"/>
                <a:gd name="connsiteY5396" fmla="*/ 367735 h 787949"/>
                <a:gd name="connsiteX5397" fmla="*/ 591065 w 3899470"/>
                <a:gd name="connsiteY5397" fmla="*/ 370264 h 787949"/>
                <a:gd name="connsiteX5398" fmla="*/ 584823 w 3899470"/>
                <a:gd name="connsiteY5398" fmla="*/ 387884 h 787949"/>
                <a:gd name="connsiteX5399" fmla="*/ 584823 w 3899470"/>
                <a:gd name="connsiteY5399" fmla="*/ 387805 h 787949"/>
                <a:gd name="connsiteX5400" fmla="*/ 584507 w 3899470"/>
                <a:gd name="connsiteY5400" fmla="*/ 387647 h 787949"/>
                <a:gd name="connsiteX5401" fmla="*/ 584349 w 3899470"/>
                <a:gd name="connsiteY5401" fmla="*/ 387963 h 787949"/>
                <a:gd name="connsiteX5402" fmla="*/ 584586 w 3899470"/>
                <a:gd name="connsiteY5402" fmla="*/ 388437 h 787949"/>
                <a:gd name="connsiteX5403" fmla="*/ 582136 w 3899470"/>
                <a:gd name="connsiteY5403" fmla="*/ 392783 h 787949"/>
                <a:gd name="connsiteX5404" fmla="*/ 581504 w 3899470"/>
                <a:gd name="connsiteY5404" fmla="*/ 395075 h 787949"/>
                <a:gd name="connsiteX5405" fmla="*/ 581741 w 3899470"/>
                <a:gd name="connsiteY5405" fmla="*/ 395627 h 787949"/>
                <a:gd name="connsiteX5406" fmla="*/ 581899 w 3899470"/>
                <a:gd name="connsiteY5406" fmla="*/ 395627 h 787949"/>
                <a:gd name="connsiteX5407" fmla="*/ 582294 w 3899470"/>
                <a:gd name="connsiteY5407" fmla="*/ 395390 h 787949"/>
                <a:gd name="connsiteX5408" fmla="*/ 583005 w 3899470"/>
                <a:gd name="connsiteY5408" fmla="*/ 392941 h 787949"/>
                <a:gd name="connsiteX5409" fmla="*/ 584823 w 3899470"/>
                <a:gd name="connsiteY5409" fmla="*/ 389385 h 787949"/>
                <a:gd name="connsiteX5410" fmla="*/ 582689 w 3899470"/>
                <a:gd name="connsiteY5410" fmla="*/ 398156 h 787949"/>
                <a:gd name="connsiteX5411" fmla="*/ 579687 w 3899470"/>
                <a:gd name="connsiteY5411" fmla="*/ 405346 h 787949"/>
                <a:gd name="connsiteX5412" fmla="*/ 579687 w 3899470"/>
                <a:gd name="connsiteY5412" fmla="*/ 404951 h 787949"/>
                <a:gd name="connsiteX5413" fmla="*/ 579687 w 3899470"/>
                <a:gd name="connsiteY5413" fmla="*/ 404951 h 787949"/>
                <a:gd name="connsiteX5414" fmla="*/ 580082 w 3899470"/>
                <a:gd name="connsiteY5414" fmla="*/ 404240 h 787949"/>
                <a:gd name="connsiteX5415" fmla="*/ 579845 w 3899470"/>
                <a:gd name="connsiteY5415" fmla="*/ 403371 h 787949"/>
                <a:gd name="connsiteX5416" fmla="*/ 578976 w 3899470"/>
                <a:gd name="connsiteY5416" fmla="*/ 403529 h 787949"/>
                <a:gd name="connsiteX5417" fmla="*/ 578502 w 3899470"/>
                <a:gd name="connsiteY5417" fmla="*/ 404556 h 787949"/>
                <a:gd name="connsiteX5418" fmla="*/ 578502 w 3899470"/>
                <a:gd name="connsiteY5418" fmla="*/ 404556 h 787949"/>
                <a:gd name="connsiteX5419" fmla="*/ 574314 w 3899470"/>
                <a:gd name="connsiteY5419" fmla="*/ 419253 h 787949"/>
                <a:gd name="connsiteX5420" fmla="*/ 571390 w 3899470"/>
                <a:gd name="connsiteY5420" fmla="*/ 429051 h 787949"/>
                <a:gd name="connsiteX5421" fmla="*/ 562067 w 3899470"/>
                <a:gd name="connsiteY5421" fmla="*/ 465793 h 787949"/>
                <a:gd name="connsiteX5422" fmla="*/ 558669 w 3899470"/>
                <a:gd name="connsiteY5422" fmla="*/ 483887 h 787949"/>
                <a:gd name="connsiteX5423" fmla="*/ 557404 w 3899470"/>
                <a:gd name="connsiteY5423" fmla="*/ 487285 h 787949"/>
                <a:gd name="connsiteX5424" fmla="*/ 556140 w 3899470"/>
                <a:gd name="connsiteY5424" fmla="*/ 496925 h 787949"/>
                <a:gd name="connsiteX5425" fmla="*/ 554876 w 3899470"/>
                <a:gd name="connsiteY5425" fmla="*/ 524422 h 787949"/>
                <a:gd name="connsiteX5426" fmla="*/ 555745 w 3899470"/>
                <a:gd name="connsiteY5426" fmla="*/ 532797 h 787949"/>
                <a:gd name="connsiteX5427" fmla="*/ 572654 w 3899470"/>
                <a:gd name="connsiteY5427" fmla="*/ 550576 h 787949"/>
                <a:gd name="connsiteX5428" fmla="*/ 581504 w 3899470"/>
                <a:gd name="connsiteY5428" fmla="*/ 558635 h 787949"/>
                <a:gd name="connsiteX5429" fmla="*/ 592487 w 3899470"/>
                <a:gd name="connsiteY5429" fmla="*/ 564482 h 787949"/>
                <a:gd name="connsiteX5430" fmla="*/ 603075 w 3899470"/>
                <a:gd name="connsiteY5430" fmla="*/ 570804 h 787949"/>
                <a:gd name="connsiteX5431" fmla="*/ 609001 w 3899470"/>
                <a:gd name="connsiteY5431" fmla="*/ 572147 h 787949"/>
                <a:gd name="connsiteX5432" fmla="*/ 614533 w 3899470"/>
                <a:gd name="connsiteY5432" fmla="*/ 573806 h 787949"/>
                <a:gd name="connsiteX5433" fmla="*/ 637368 w 3899470"/>
                <a:gd name="connsiteY5433" fmla="*/ 570804 h 787949"/>
                <a:gd name="connsiteX5434" fmla="*/ 644163 w 3899470"/>
                <a:gd name="connsiteY5434" fmla="*/ 570804 h 787949"/>
                <a:gd name="connsiteX5435" fmla="*/ 668658 w 3899470"/>
                <a:gd name="connsiteY5435" fmla="*/ 563218 h 787949"/>
                <a:gd name="connsiteX5436" fmla="*/ 669053 w 3899470"/>
                <a:gd name="connsiteY5436" fmla="*/ 561085 h 787949"/>
                <a:gd name="connsiteX5437" fmla="*/ 680431 w 3899470"/>
                <a:gd name="connsiteY5437" fmla="*/ 553894 h 787949"/>
                <a:gd name="connsiteX5438" fmla="*/ 690149 w 3899470"/>
                <a:gd name="connsiteY5438" fmla="*/ 543306 h 787949"/>
                <a:gd name="connsiteX5439" fmla="*/ 707059 w 3899470"/>
                <a:gd name="connsiteY5439" fmla="*/ 524738 h 787949"/>
                <a:gd name="connsiteX5440" fmla="*/ 713775 w 3899470"/>
                <a:gd name="connsiteY5440" fmla="*/ 516362 h 787949"/>
                <a:gd name="connsiteX5441" fmla="*/ 723494 w 3899470"/>
                <a:gd name="connsiteY5441" fmla="*/ 506644 h 787949"/>
                <a:gd name="connsiteX5442" fmla="*/ 728551 w 3899470"/>
                <a:gd name="connsiteY5442" fmla="*/ 499453 h 787949"/>
                <a:gd name="connsiteX5443" fmla="*/ 734477 w 3899470"/>
                <a:gd name="connsiteY5443" fmla="*/ 492737 h 787949"/>
                <a:gd name="connsiteX5444" fmla="*/ 739534 w 3899470"/>
                <a:gd name="connsiteY5444" fmla="*/ 486337 h 787949"/>
                <a:gd name="connsiteX5445" fmla="*/ 745855 w 3899470"/>
                <a:gd name="connsiteY5445" fmla="*/ 476697 h 787949"/>
                <a:gd name="connsiteX5446" fmla="*/ 752571 w 3899470"/>
                <a:gd name="connsiteY5446" fmla="*/ 467373 h 787949"/>
                <a:gd name="connsiteX5447" fmla="*/ 757233 w 3899470"/>
                <a:gd name="connsiteY5447" fmla="*/ 461052 h 787949"/>
                <a:gd name="connsiteX5448" fmla="*/ 760631 w 3899470"/>
                <a:gd name="connsiteY5448" fmla="*/ 458918 h 787949"/>
                <a:gd name="connsiteX5449" fmla="*/ 768690 w 3899470"/>
                <a:gd name="connsiteY5449" fmla="*/ 448014 h 787949"/>
                <a:gd name="connsiteX5450" fmla="*/ 768690 w 3899470"/>
                <a:gd name="connsiteY5450" fmla="*/ 445486 h 787949"/>
                <a:gd name="connsiteX5451" fmla="*/ 774459 w 3899470"/>
                <a:gd name="connsiteY5451" fmla="*/ 438849 h 787949"/>
                <a:gd name="connsiteX5452" fmla="*/ 776039 w 3899470"/>
                <a:gd name="connsiteY5452" fmla="*/ 436952 h 787949"/>
                <a:gd name="connsiteX5453" fmla="*/ 777145 w 3899470"/>
                <a:gd name="connsiteY5453" fmla="*/ 436083 h 787949"/>
                <a:gd name="connsiteX5454" fmla="*/ 776276 w 3899470"/>
                <a:gd name="connsiteY5454" fmla="*/ 434424 h 787949"/>
                <a:gd name="connsiteX5455" fmla="*/ 794054 w 3899470"/>
                <a:gd name="connsiteY5455" fmla="*/ 409455 h 787949"/>
                <a:gd name="connsiteX5456" fmla="*/ 796188 w 3899470"/>
                <a:gd name="connsiteY5456" fmla="*/ 409455 h 787949"/>
                <a:gd name="connsiteX5457" fmla="*/ 803773 w 3899470"/>
                <a:gd name="connsiteY5457" fmla="*/ 398077 h 787949"/>
                <a:gd name="connsiteX5458" fmla="*/ 814756 w 3899470"/>
                <a:gd name="connsiteY5458" fmla="*/ 382906 h 787949"/>
                <a:gd name="connsiteX5459" fmla="*/ 813492 w 3899470"/>
                <a:gd name="connsiteY5459" fmla="*/ 382116 h 787949"/>
                <a:gd name="connsiteX5460" fmla="*/ 816021 w 3899470"/>
                <a:gd name="connsiteY5460" fmla="*/ 381721 h 787949"/>
                <a:gd name="connsiteX5461" fmla="*/ 823211 w 3899470"/>
                <a:gd name="connsiteY5461" fmla="*/ 368999 h 787949"/>
                <a:gd name="connsiteX5462" fmla="*/ 828742 w 3899470"/>
                <a:gd name="connsiteY5462" fmla="*/ 362678 h 787949"/>
                <a:gd name="connsiteX5463" fmla="*/ 833799 w 3899470"/>
                <a:gd name="connsiteY5463" fmla="*/ 355093 h 787949"/>
                <a:gd name="connsiteX5464" fmla="*/ 843913 w 3899470"/>
                <a:gd name="connsiteY5464" fmla="*/ 342766 h 787949"/>
                <a:gd name="connsiteX5465" fmla="*/ 843913 w 3899470"/>
                <a:gd name="connsiteY5465" fmla="*/ 343636 h 787949"/>
                <a:gd name="connsiteX5466" fmla="*/ 846046 w 3899470"/>
                <a:gd name="connsiteY5466" fmla="*/ 340712 h 787949"/>
                <a:gd name="connsiteX5467" fmla="*/ 846046 w 3899470"/>
                <a:gd name="connsiteY5467" fmla="*/ 340712 h 787949"/>
                <a:gd name="connsiteX5468" fmla="*/ 846520 w 3899470"/>
                <a:gd name="connsiteY5468" fmla="*/ 340475 h 787949"/>
                <a:gd name="connsiteX5469" fmla="*/ 846678 w 3899470"/>
                <a:gd name="connsiteY5469" fmla="*/ 339922 h 787949"/>
                <a:gd name="connsiteX5470" fmla="*/ 846125 w 3899470"/>
                <a:gd name="connsiteY5470" fmla="*/ 339843 h 787949"/>
                <a:gd name="connsiteX5471" fmla="*/ 845651 w 3899470"/>
                <a:gd name="connsiteY5471" fmla="*/ 340080 h 787949"/>
                <a:gd name="connsiteX5472" fmla="*/ 845651 w 3899470"/>
                <a:gd name="connsiteY5472" fmla="*/ 340080 h 787949"/>
                <a:gd name="connsiteX5473" fmla="*/ 858767 w 3899470"/>
                <a:gd name="connsiteY5473" fmla="*/ 319694 h 787949"/>
                <a:gd name="connsiteX5474" fmla="*/ 864219 w 3899470"/>
                <a:gd name="connsiteY5474" fmla="*/ 313768 h 787949"/>
                <a:gd name="connsiteX5475" fmla="*/ 873938 w 3899470"/>
                <a:gd name="connsiteY5475" fmla="*/ 306578 h 787949"/>
                <a:gd name="connsiteX5476" fmla="*/ 865879 w 3899470"/>
                <a:gd name="connsiteY5476" fmla="*/ 333680 h 787949"/>
                <a:gd name="connsiteX5477" fmla="*/ 861217 w 3899470"/>
                <a:gd name="connsiteY5477" fmla="*/ 354777 h 787949"/>
                <a:gd name="connsiteX5478" fmla="*/ 852367 w 3899470"/>
                <a:gd name="connsiteY5478" fmla="*/ 395707 h 787949"/>
                <a:gd name="connsiteX5479" fmla="*/ 852762 w 3899470"/>
                <a:gd name="connsiteY5479" fmla="*/ 395707 h 787949"/>
                <a:gd name="connsiteX5480" fmla="*/ 848970 w 3899470"/>
                <a:gd name="connsiteY5480" fmla="*/ 418147 h 787949"/>
                <a:gd name="connsiteX5481" fmla="*/ 846441 w 3899470"/>
                <a:gd name="connsiteY5481" fmla="*/ 427392 h 787949"/>
                <a:gd name="connsiteX5482" fmla="*/ 845572 w 3899470"/>
                <a:gd name="connsiteY5482" fmla="*/ 437584 h 787949"/>
                <a:gd name="connsiteX5483" fmla="*/ 836722 w 3899470"/>
                <a:gd name="connsiteY5483" fmla="*/ 503483 h 787949"/>
                <a:gd name="connsiteX5484" fmla="*/ 831665 w 3899470"/>
                <a:gd name="connsiteY5484" fmla="*/ 548600 h 787949"/>
                <a:gd name="connsiteX5485" fmla="*/ 830401 w 3899470"/>
                <a:gd name="connsiteY5485" fmla="*/ 564640 h 787949"/>
                <a:gd name="connsiteX5486" fmla="*/ 832060 w 3899470"/>
                <a:gd name="connsiteY5486" fmla="*/ 609837 h 787949"/>
                <a:gd name="connsiteX5487" fmla="*/ 837117 w 3899470"/>
                <a:gd name="connsiteY5487" fmla="*/ 636465 h 787949"/>
                <a:gd name="connsiteX5488" fmla="*/ 843833 w 3899470"/>
                <a:gd name="connsiteY5488" fmla="*/ 661434 h 787949"/>
                <a:gd name="connsiteX5489" fmla="*/ 845967 w 3899470"/>
                <a:gd name="connsiteY5489" fmla="*/ 669888 h 787949"/>
                <a:gd name="connsiteX5490" fmla="*/ 856555 w 3899470"/>
                <a:gd name="connsiteY5490" fmla="*/ 689721 h 787949"/>
                <a:gd name="connsiteX5491" fmla="*/ 858688 w 3899470"/>
                <a:gd name="connsiteY5491" fmla="*/ 691380 h 787949"/>
                <a:gd name="connsiteX5492" fmla="*/ 860348 w 3899470"/>
                <a:gd name="connsiteY5492" fmla="*/ 696437 h 787949"/>
                <a:gd name="connsiteX5493" fmla="*/ 863745 w 3899470"/>
                <a:gd name="connsiteY5493" fmla="*/ 697307 h 787949"/>
                <a:gd name="connsiteX5494" fmla="*/ 869672 w 3899470"/>
                <a:gd name="connsiteY5494" fmla="*/ 700704 h 787949"/>
                <a:gd name="connsiteX5495" fmla="*/ 870541 w 3899470"/>
                <a:gd name="connsiteY5495" fmla="*/ 695647 h 787949"/>
                <a:gd name="connsiteX5496" fmla="*/ 873069 w 3899470"/>
                <a:gd name="connsiteY5496" fmla="*/ 697307 h 787949"/>
                <a:gd name="connsiteX5497" fmla="*/ 873069 w 3899470"/>
                <a:gd name="connsiteY5497" fmla="*/ 692724 h 787949"/>
                <a:gd name="connsiteX5498" fmla="*/ 874650 w 3899470"/>
                <a:gd name="connsiteY5498" fmla="*/ 694620 h 787949"/>
                <a:gd name="connsiteX5499" fmla="*/ 874729 w 3899470"/>
                <a:gd name="connsiteY5499" fmla="*/ 695173 h 787949"/>
                <a:gd name="connsiteX5500" fmla="*/ 875124 w 3899470"/>
                <a:gd name="connsiteY5500" fmla="*/ 695647 h 787949"/>
                <a:gd name="connsiteX5501" fmla="*/ 875124 w 3899470"/>
                <a:gd name="connsiteY5501" fmla="*/ 695647 h 787949"/>
                <a:gd name="connsiteX5502" fmla="*/ 875598 w 3899470"/>
                <a:gd name="connsiteY5502" fmla="*/ 695252 h 787949"/>
                <a:gd name="connsiteX5503" fmla="*/ 875439 w 3899470"/>
                <a:gd name="connsiteY5503" fmla="*/ 694304 h 787949"/>
                <a:gd name="connsiteX5504" fmla="*/ 875598 w 3899470"/>
                <a:gd name="connsiteY5504" fmla="*/ 694304 h 787949"/>
                <a:gd name="connsiteX5505" fmla="*/ 875993 w 3899470"/>
                <a:gd name="connsiteY5505" fmla="*/ 694304 h 787949"/>
                <a:gd name="connsiteX5506" fmla="*/ 875993 w 3899470"/>
                <a:gd name="connsiteY5506" fmla="*/ 694146 h 787949"/>
                <a:gd name="connsiteX5507" fmla="*/ 876388 w 3899470"/>
                <a:gd name="connsiteY5507" fmla="*/ 694778 h 787949"/>
                <a:gd name="connsiteX5508" fmla="*/ 876783 w 3899470"/>
                <a:gd name="connsiteY5508" fmla="*/ 695173 h 787949"/>
                <a:gd name="connsiteX5509" fmla="*/ 876783 w 3899470"/>
                <a:gd name="connsiteY5509" fmla="*/ 695173 h 787949"/>
                <a:gd name="connsiteX5510" fmla="*/ 877178 w 3899470"/>
                <a:gd name="connsiteY5510" fmla="*/ 694699 h 787949"/>
                <a:gd name="connsiteX5511" fmla="*/ 876783 w 3899470"/>
                <a:gd name="connsiteY5511" fmla="*/ 693830 h 787949"/>
                <a:gd name="connsiteX5512" fmla="*/ 876783 w 3899470"/>
                <a:gd name="connsiteY5512" fmla="*/ 686244 h 787949"/>
                <a:gd name="connsiteX5513" fmla="*/ 879311 w 3899470"/>
                <a:gd name="connsiteY5513" fmla="*/ 692170 h 787949"/>
                <a:gd name="connsiteX5514" fmla="*/ 882709 w 3899470"/>
                <a:gd name="connsiteY5514" fmla="*/ 693040 h 787949"/>
                <a:gd name="connsiteX5515" fmla="*/ 887371 w 3899470"/>
                <a:gd name="connsiteY5515" fmla="*/ 698966 h 787949"/>
                <a:gd name="connsiteX5516" fmla="*/ 886976 w 3899470"/>
                <a:gd name="connsiteY5516" fmla="*/ 679054 h 787949"/>
                <a:gd name="connsiteX5517" fmla="*/ 886976 w 3899470"/>
                <a:gd name="connsiteY5517" fmla="*/ 633857 h 787949"/>
                <a:gd name="connsiteX5518" fmla="*/ 886976 w 3899470"/>
                <a:gd name="connsiteY5518" fmla="*/ 617027 h 787949"/>
                <a:gd name="connsiteX5519" fmla="*/ 889504 w 3899470"/>
                <a:gd name="connsiteY5519" fmla="*/ 612761 h 787949"/>
                <a:gd name="connsiteX5520" fmla="*/ 889504 w 3899470"/>
                <a:gd name="connsiteY5520" fmla="*/ 604780 h 787949"/>
                <a:gd name="connsiteX5521" fmla="*/ 890768 w 3899470"/>
                <a:gd name="connsiteY5521" fmla="*/ 600592 h 787949"/>
                <a:gd name="connsiteX5522" fmla="*/ 891163 w 3899470"/>
                <a:gd name="connsiteY5522" fmla="*/ 589530 h 787949"/>
                <a:gd name="connsiteX5523" fmla="*/ 892428 w 3899470"/>
                <a:gd name="connsiteY5523" fmla="*/ 571831 h 787949"/>
                <a:gd name="connsiteX5524" fmla="*/ 893297 w 3899470"/>
                <a:gd name="connsiteY5524" fmla="*/ 562507 h 787949"/>
                <a:gd name="connsiteX5525" fmla="*/ 894956 w 3899470"/>
                <a:gd name="connsiteY5525" fmla="*/ 558319 h 787949"/>
                <a:gd name="connsiteX5526" fmla="*/ 896220 w 3899470"/>
                <a:gd name="connsiteY5526" fmla="*/ 547731 h 787949"/>
                <a:gd name="connsiteX5527" fmla="*/ 898354 w 3899470"/>
                <a:gd name="connsiteY5527" fmla="*/ 546862 h 787949"/>
                <a:gd name="connsiteX5528" fmla="*/ 901752 w 3899470"/>
                <a:gd name="connsiteY5528" fmla="*/ 517310 h 787949"/>
                <a:gd name="connsiteX5529" fmla="*/ 903885 w 3899470"/>
                <a:gd name="connsiteY5529" fmla="*/ 504194 h 787949"/>
                <a:gd name="connsiteX5530" fmla="*/ 903016 w 3899470"/>
                <a:gd name="connsiteY5530" fmla="*/ 500875 h 787949"/>
                <a:gd name="connsiteX5531" fmla="*/ 903885 w 3899470"/>
                <a:gd name="connsiteY5531" fmla="*/ 500480 h 787949"/>
                <a:gd name="connsiteX5532" fmla="*/ 903490 w 3899470"/>
                <a:gd name="connsiteY5532" fmla="*/ 491552 h 787949"/>
                <a:gd name="connsiteX5533" fmla="*/ 906018 w 3899470"/>
                <a:gd name="connsiteY5533" fmla="*/ 473852 h 787949"/>
                <a:gd name="connsiteX5534" fmla="*/ 907678 w 3899470"/>
                <a:gd name="connsiteY5534" fmla="*/ 473852 h 787949"/>
                <a:gd name="connsiteX5535" fmla="*/ 908942 w 3899470"/>
                <a:gd name="connsiteY5535" fmla="*/ 463738 h 787949"/>
                <a:gd name="connsiteX5536" fmla="*/ 907678 w 3899470"/>
                <a:gd name="connsiteY5536" fmla="*/ 462869 h 787949"/>
                <a:gd name="connsiteX5537" fmla="*/ 912735 w 3899470"/>
                <a:gd name="connsiteY5537" fmla="*/ 434977 h 787949"/>
                <a:gd name="connsiteX5538" fmla="*/ 914868 w 3899470"/>
                <a:gd name="connsiteY5538" fmla="*/ 431658 h 787949"/>
                <a:gd name="connsiteX5539" fmla="*/ 922927 w 3899470"/>
                <a:gd name="connsiteY5539" fmla="*/ 396576 h 787949"/>
                <a:gd name="connsiteX5540" fmla="*/ 927116 w 3899470"/>
                <a:gd name="connsiteY5540" fmla="*/ 374214 h 787949"/>
                <a:gd name="connsiteX5541" fmla="*/ 929249 w 3899470"/>
                <a:gd name="connsiteY5541" fmla="*/ 362362 h 787949"/>
                <a:gd name="connsiteX5542" fmla="*/ 931382 w 3899470"/>
                <a:gd name="connsiteY5542" fmla="*/ 357305 h 787949"/>
                <a:gd name="connsiteX5543" fmla="*/ 932646 w 3899470"/>
                <a:gd name="connsiteY5543" fmla="*/ 345927 h 787949"/>
                <a:gd name="connsiteX5544" fmla="*/ 936044 w 3899470"/>
                <a:gd name="connsiteY5544" fmla="*/ 330282 h 787949"/>
                <a:gd name="connsiteX5545" fmla="*/ 941496 w 3899470"/>
                <a:gd name="connsiteY5545" fmla="*/ 306183 h 787949"/>
                <a:gd name="connsiteX5546" fmla="*/ 954613 w 3899470"/>
                <a:gd name="connsiteY5546" fmla="*/ 230249 h 787949"/>
                <a:gd name="connsiteX5547" fmla="*/ 955877 w 3899470"/>
                <a:gd name="connsiteY5547" fmla="*/ 216264 h 787949"/>
                <a:gd name="connsiteX5548" fmla="*/ 727129 w 3899470"/>
                <a:gd name="connsiteY5548" fmla="*/ 198090 h 787949"/>
                <a:gd name="connsiteX5549" fmla="*/ 725864 w 3899470"/>
                <a:gd name="connsiteY5549" fmla="*/ 201014 h 787949"/>
                <a:gd name="connsiteX5550" fmla="*/ 727129 w 3899470"/>
                <a:gd name="connsiteY5550" fmla="*/ 198090 h 787949"/>
                <a:gd name="connsiteX5551" fmla="*/ 716936 w 3899470"/>
                <a:gd name="connsiteY5551" fmla="*/ 213656 h 787949"/>
                <a:gd name="connsiteX5552" fmla="*/ 723731 w 3899470"/>
                <a:gd name="connsiteY5552" fmla="*/ 202278 h 787949"/>
                <a:gd name="connsiteX5553" fmla="*/ 724126 w 3899470"/>
                <a:gd name="connsiteY5553" fmla="*/ 203147 h 787949"/>
                <a:gd name="connsiteX5554" fmla="*/ 717805 w 3899470"/>
                <a:gd name="connsiteY5554" fmla="*/ 214525 h 787949"/>
                <a:gd name="connsiteX5555" fmla="*/ 713617 w 3899470"/>
                <a:gd name="connsiteY5555" fmla="*/ 222190 h 787949"/>
                <a:gd name="connsiteX5556" fmla="*/ 713301 w 3899470"/>
                <a:gd name="connsiteY5556" fmla="*/ 222190 h 787949"/>
                <a:gd name="connsiteX5557" fmla="*/ 716936 w 3899470"/>
                <a:gd name="connsiteY5557" fmla="*/ 213735 h 787949"/>
                <a:gd name="connsiteX5558" fmla="*/ 700105 w 3899470"/>
                <a:gd name="connsiteY5558" fmla="*/ 163956 h 787949"/>
                <a:gd name="connsiteX5559" fmla="*/ 702792 w 3899470"/>
                <a:gd name="connsiteY5559" fmla="*/ 162455 h 787949"/>
                <a:gd name="connsiteX5560" fmla="*/ 699631 w 3899470"/>
                <a:gd name="connsiteY5560" fmla="*/ 165457 h 787949"/>
                <a:gd name="connsiteX5561" fmla="*/ 700105 w 3899470"/>
                <a:gd name="connsiteY5561" fmla="*/ 163956 h 787949"/>
                <a:gd name="connsiteX5562" fmla="*/ 670949 w 3899470"/>
                <a:gd name="connsiteY5562" fmla="*/ 233094 h 787949"/>
                <a:gd name="connsiteX5563" fmla="*/ 669685 w 3899470"/>
                <a:gd name="connsiteY5563" fmla="*/ 236096 h 787949"/>
                <a:gd name="connsiteX5564" fmla="*/ 670949 w 3899470"/>
                <a:gd name="connsiteY5564" fmla="*/ 233094 h 787949"/>
                <a:gd name="connsiteX5565" fmla="*/ 668816 w 3899470"/>
                <a:gd name="connsiteY5565" fmla="*/ 239415 h 787949"/>
                <a:gd name="connsiteX5566" fmla="*/ 666682 w 3899470"/>
                <a:gd name="connsiteY5566" fmla="*/ 242813 h 787949"/>
                <a:gd name="connsiteX5567" fmla="*/ 668816 w 3899470"/>
                <a:gd name="connsiteY5567" fmla="*/ 239415 h 787949"/>
                <a:gd name="connsiteX5568" fmla="*/ 664154 w 3899470"/>
                <a:gd name="connsiteY5568" fmla="*/ 247870 h 787949"/>
                <a:gd name="connsiteX5569" fmla="*/ 664154 w 3899470"/>
                <a:gd name="connsiteY5569" fmla="*/ 249608 h 787949"/>
                <a:gd name="connsiteX5570" fmla="*/ 664154 w 3899470"/>
                <a:gd name="connsiteY5570" fmla="*/ 247870 h 787949"/>
                <a:gd name="connsiteX5571" fmla="*/ 662890 w 3899470"/>
                <a:gd name="connsiteY5571" fmla="*/ 251267 h 787949"/>
                <a:gd name="connsiteX5572" fmla="*/ 661230 w 3899470"/>
                <a:gd name="connsiteY5572" fmla="*/ 255455 h 787949"/>
                <a:gd name="connsiteX5573" fmla="*/ 662890 w 3899470"/>
                <a:gd name="connsiteY5573" fmla="*/ 251267 h 787949"/>
                <a:gd name="connsiteX5574" fmla="*/ 659097 w 3899470"/>
                <a:gd name="connsiteY5574" fmla="*/ 260196 h 787949"/>
                <a:gd name="connsiteX5575" fmla="*/ 659097 w 3899470"/>
                <a:gd name="connsiteY5575" fmla="*/ 261855 h 787949"/>
                <a:gd name="connsiteX5576" fmla="*/ 658939 w 3899470"/>
                <a:gd name="connsiteY5576" fmla="*/ 261855 h 787949"/>
                <a:gd name="connsiteX5577" fmla="*/ 658465 w 3899470"/>
                <a:gd name="connsiteY5577" fmla="*/ 261697 h 787949"/>
                <a:gd name="connsiteX5578" fmla="*/ 659176 w 3899470"/>
                <a:gd name="connsiteY5578" fmla="*/ 260196 h 787949"/>
                <a:gd name="connsiteX5579" fmla="*/ 658228 w 3899470"/>
                <a:gd name="connsiteY5579" fmla="*/ 262725 h 787949"/>
                <a:gd name="connsiteX5580" fmla="*/ 658228 w 3899470"/>
                <a:gd name="connsiteY5580" fmla="*/ 262566 h 787949"/>
                <a:gd name="connsiteX5581" fmla="*/ 658623 w 3899470"/>
                <a:gd name="connsiteY5581" fmla="*/ 262725 h 787949"/>
                <a:gd name="connsiteX5582" fmla="*/ 658623 w 3899470"/>
                <a:gd name="connsiteY5582" fmla="*/ 262725 h 787949"/>
                <a:gd name="connsiteX5583" fmla="*/ 657359 w 3899470"/>
                <a:gd name="connsiteY5583" fmla="*/ 264068 h 787949"/>
                <a:gd name="connsiteX5584" fmla="*/ 658228 w 3899470"/>
                <a:gd name="connsiteY5584" fmla="*/ 262803 h 787949"/>
                <a:gd name="connsiteX5585" fmla="*/ 642662 w 3899470"/>
                <a:gd name="connsiteY5585" fmla="*/ 299861 h 787949"/>
                <a:gd name="connsiteX5586" fmla="*/ 642662 w 3899470"/>
                <a:gd name="connsiteY5586" fmla="*/ 298123 h 787949"/>
                <a:gd name="connsiteX5587" fmla="*/ 642662 w 3899470"/>
                <a:gd name="connsiteY5587" fmla="*/ 298123 h 787949"/>
                <a:gd name="connsiteX5588" fmla="*/ 643136 w 3899470"/>
                <a:gd name="connsiteY5588" fmla="*/ 298123 h 787949"/>
                <a:gd name="connsiteX5589" fmla="*/ 642740 w 3899470"/>
                <a:gd name="connsiteY5589" fmla="*/ 299861 h 787949"/>
                <a:gd name="connsiteX5590" fmla="*/ 643452 w 3899470"/>
                <a:gd name="connsiteY5590" fmla="*/ 297333 h 787949"/>
                <a:gd name="connsiteX5591" fmla="*/ 643373 w 3899470"/>
                <a:gd name="connsiteY5591" fmla="*/ 297333 h 787949"/>
                <a:gd name="connsiteX5592" fmla="*/ 643373 w 3899470"/>
                <a:gd name="connsiteY5592" fmla="*/ 297333 h 787949"/>
                <a:gd name="connsiteX5593" fmla="*/ 642899 w 3899470"/>
                <a:gd name="connsiteY5593" fmla="*/ 297175 h 787949"/>
                <a:gd name="connsiteX5594" fmla="*/ 643531 w 3899470"/>
                <a:gd name="connsiteY5594" fmla="*/ 295595 h 787949"/>
                <a:gd name="connsiteX5595" fmla="*/ 643531 w 3899470"/>
                <a:gd name="connsiteY5595" fmla="*/ 297333 h 787949"/>
                <a:gd name="connsiteX5596" fmla="*/ 648114 w 3899470"/>
                <a:gd name="connsiteY5596" fmla="*/ 286745 h 787949"/>
                <a:gd name="connsiteX5597" fmla="*/ 651511 w 3899470"/>
                <a:gd name="connsiteY5597" fmla="*/ 277421 h 787949"/>
                <a:gd name="connsiteX5598" fmla="*/ 648114 w 3899470"/>
                <a:gd name="connsiteY5598" fmla="*/ 286745 h 787949"/>
                <a:gd name="connsiteX5599" fmla="*/ 654040 w 3899470"/>
                <a:gd name="connsiteY5599" fmla="*/ 271100 h 787949"/>
                <a:gd name="connsiteX5600" fmla="*/ 653170 w 3899470"/>
                <a:gd name="connsiteY5600" fmla="*/ 274893 h 787949"/>
                <a:gd name="connsiteX5601" fmla="*/ 654040 w 3899470"/>
                <a:gd name="connsiteY5601" fmla="*/ 271100 h 787949"/>
                <a:gd name="connsiteX5602" fmla="*/ 651511 w 3899470"/>
                <a:gd name="connsiteY5602" fmla="*/ 235622 h 787949"/>
                <a:gd name="connsiteX5603" fmla="*/ 652381 w 3899470"/>
                <a:gd name="connsiteY5603" fmla="*/ 236096 h 787949"/>
                <a:gd name="connsiteX5604" fmla="*/ 650721 w 3899470"/>
                <a:gd name="connsiteY5604" fmla="*/ 239020 h 787949"/>
                <a:gd name="connsiteX5605" fmla="*/ 647798 w 3899470"/>
                <a:gd name="connsiteY5605" fmla="*/ 245815 h 787949"/>
                <a:gd name="connsiteX5606" fmla="*/ 651591 w 3899470"/>
                <a:gd name="connsiteY5606" fmla="*/ 235622 h 787949"/>
                <a:gd name="connsiteX5607" fmla="*/ 644716 w 3899470"/>
                <a:gd name="connsiteY5607" fmla="*/ 250398 h 787949"/>
                <a:gd name="connsiteX5608" fmla="*/ 643452 w 3899470"/>
                <a:gd name="connsiteY5608" fmla="*/ 255455 h 787949"/>
                <a:gd name="connsiteX5609" fmla="*/ 641792 w 3899470"/>
                <a:gd name="connsiteY5609" fmla="*/ 258379 h 787949"/>
                <a:gd name="connsiteX5610" fmla="*/ 644716 w 3899470"/>
                <a:gd name="connsiteY5610" fmla="*/ 250398 h 787949"/>
                <a:gd name="connsiteX5611" fmla="*/ 640054 w 3899470"/>
                <a:gd name="connsiteY5611" fmla="*/ 263040 h 787949"/>
                <a:gd name="connsiteX5612" fmla="*/ 639659 w 3899470"/>
                <a:gd name="connsiteY5612" fmla="*/ 264384 h 787949"/>
                <a:gd name="connsiteX5613" fmla="*/ 639659 w 3899470"/>
                <a:gd name="connsiteY5613" fmla="*/ 264384 h 787949"/>
                <a:gd name="connsiteX5614" fmla="*/ 639264 w 3899470"/>
                <a:gd name="connsiteY5614" fmla="*/ 264384 h 787949"/>
                <a:gd name="connsiteX5615" fmla="*/ 640054 w 3899470"/>
                <a:gd name="connsiteY5615" fmla="*/ 263120 h 787949"/>
                <a:gd name="connsiteX5616" fmla="*/ 638395 w 3899470"/>
                <a:gd name="connsiteY5616" fmla="*/ 265648 h 787949"/>
                <a:gd name="connsiteX5617" fmla="*/ 638790 w 3899470"/>
                <a:gd name="connsiteY5617" fmla="*/ 265648 h 787949"/>
                <a:gd name="connsiteX5618" fmla="*/ 638790 w 3899470"/>
                <a:gd name="connsiteY5618" fmla="*/ 265648 h 787949"/>
                <a:gd name="connsiteX5619" fmla="*/ 639185 w 3899470"/>
                <a:gd name="connsiteY5619" fmla="*/ 265648 h 787949"/>
                <a:gd name="connsiteX5620" fmla="*/ 638790 w 3899470"/>
                <a:gd name="connsiteY5620" fmla="*/ 266912 h 787949"/>
                <a:gd name="connsiteX5621" fmla="*/ 638395 w 3899470"/>
                <a:gd name="connsiteY5621" fmla="*/ 265569 h 787949"/>
                <a:gd name="connsiteX5622" fmla="*/ 637131 w 3899470"/>
                <a:gd name="connsiteY5622" fmla="*/ 255929 h 787949"/>
                <a:gd name="connsiteX5623" fmla="*/ 637131 w 3899470"/>
                <a:gd name="connsiteY5623" fmla="*/ 257273 h 787949"/>
                <a:gd name="connsiteX5624" fmla="*/ 637131 w 3899470"/>
                <a:gd name="connsiteY5624" fmla="*/ 255929 h 787949"/>
                <a:gd name="connsiteX5625" fmla="*/ 634997 w 3899470"/>
                <a:gd name="connsiteY5625" fmla="*/ 273708 h 787949"/>
                <a:gd name="connsiteX5626" fmla="*/ 633338 w 3899470"/>
                <a:gd name="connsiteY5626" fmla="*/ 277421 h 787949"/>
                <a:gd name="connsiteX5627" fmla="*/ 634997 w 3899470"/>
                <a:gd name="connsiteY5627" fmla="*/ 273708 h 787949"/>
                <a:gd name="connsiteX5628" fmla="*/ 636262 w 3899470"/>
                <a:gd name="connsiteY5628" fmla="*/ 320563 h 787949"/>
                <a:gd name="connsiteX5629" fmla="*/ 633259 w 3899470"/>
                <a:gd name="connsiteY5629" fmla="*/ 329808 h 787949"/>
                <a:gd name="connsiteX5630" fmla="*/ 636262 w 3899470"/>
                <a:gd name="connsiteY5630" fmla="*/ 320563 h 787949"/>
                <a:gd name="connsiteX5631" fmla="*/ 632469 w 3899470"/>
                <a:gd name="connsiteY5631" fmla="*/ 280029 h 787949"/>
                <a:gd name="connsiteX5632" fmla="*/ 629071 w 3899470"/>
                <a:gd name="connsiteY5632" fmla="*/ 289668 h 787949"/>
                <a:gd name="connsiteX5633" fmla="*/ 632469 w 3899470"/>
                <a:gd name="connsiteY5633" fmla="*/ 280029 h 787949"/>
                <a:gd name="connsiteX5634" fmla="*/ 629071 w 3899470"/>
                <a:gd name="connsiteY5634" fmla="*/ 346717 h 787949"/>
                <a:gd name="connsiteX5635" fmla="*/ 626937 w 3899470"/>
                <a:gd name="connsiteY5635" fmla="*/ 349246 h 787949"/>
                <a:gd name="connsiteX5636" fmla="*/ 623540 w 3899470"/>
                <a:gd name="connsiteY5636" fmla="*/ 355567 h 787949"/>
                <a:gd name="connsiteX5637" fmla="*/ 628597 w 3899470"/>
                <a:gd name="connsiteY5637" fmla="*/ 342925 h 787949"/>
                <a:gd name="connsiteX5638" fmla="*/ 628992 w 3899470"/>
                <a:gd name="connsiteY5638" fmla="*/ 346796 h 787949"/>
                <a:gd name="connsiteX5639" fmla="*/ 624014 w 3899470"/>
                <a:gd name="connsiteY5639" fmla="*/ 298518 h 787949"/>
                <a:gd name="connsiteX5640" fmla="*/ 624409 w 3899470"/>
                <a:gd name="connsiteY5640" fmla="*/ 300178 h 787949"/>
                <a:gd name="connsiteX5641" fmla="*/ 624251 w 3899470"/>
                <a:gd name="connsiteY5641" fmla="*/ 300178 h 787949"/>
                <a:gd name="connsiteX5642" fmla="*/ 623698 w 3899470"/>
                <a:gd name="connsiteY5642" fmla="*/ 300019 h 787949"/>
                <a:gd name="connsiteX5643" fmla="*/ 624014 w 3899470"/>
                <a:gd name="connsiteY5643" fmla="*/ 298439 h 787949"/>
                <a:gd name="connsiteX5644" fmla="*/ 623619 w 3899470"/>
                <a:gd name="connsiteY5644" fmla="*/ 301047 h 787949"/>
                <a:gd name="connsiteX5645" fmla="*/ 623619 w 3899470"/>
                <a:gd name="connsiteY5645" fmla="*/ 301047 h 787949"/>
                <a:gd name="connsiteX5646" fmla="*/ 624093 w 3899470"/>
                <a:gd name="connsiteY5646" fmla="*/ 301047 h 787949"/>
                <a:gd name="connsiteX5647" fmla="*/ 622829 w 3899470"/>
                <a:gd name="connsiteY5647" fmla="*/ 302390 h 787949"/>
                <a:gd name="connsiteX5648" fmla="*/ 623698 w 3899470"/>
                <a:gd name="connsiteY5648" fmla="*/ 301047 h 787949"/>
                <a:gd name="connsiteX5649" fmla="*/ 576289 w 3899470"/>
                <a:gd name="connsiteY5649" fmla="*/ 466267 h 787949"/>
                <a:gd name="connsiteX5650" fmla="*/ 577158 w 3899470"/>
                <a:gd name="connsiteY5650" fmla="*/ 457812 h 787949"/>
                <a:gd name="connsiteX5651" fmla="*/ 576289 w 3899470"/>
                <a:gd name="connsiteY5651" fmla="*/ 466267 h 787949"/>
                <a:gd name="connsiteX5652" fmla="*/ 578818 w 3899470"/>
                <a:gd name="connsiteY5652" fmla="*/ 410482 h 787949"/>
                <a:gd name="connsiteX5653" fmla="*/ 579213 w 3899470"/>
                <a:gd name="connsiteY5653" fmla="*/ 407085 h 787949"/>
                <a:gd name="connsiteX5654" fmla="*/ 578818 w 3899470"/>
                <a:gd name="connsiteY5654" fmla="*/ 410482 h 787949"/>
                <a:gd name="connsiteX5655" fmla="*/ 581425 w 3899470"/>
                <a:gd name="connsiteY5655" fmla="*/ 442958 h 787949"/>
                <a:gd name="connsiteX5656" fmla="*/ 581425 w 3899470"/>
                <a:gd name="connsiteY5656" fmla="*/ 440034 h 787949"/>
                <a:gd name="connsiteX5657" fmla="*/ 581425 w 3899470"/>
                <a:gd name="connsiteY5657" fmla="*/ 442958 h 787949"/>
                <a:gd name="connsiteX5658" fmla="*/ 584349 w 3899470"/>
                <a:gd name="connsiteY5658" fmla="*/ 429130 h 787949"/>
                <a:gd name="connsiteX5659" fmla="*/ 584349 w 3899470"/>
                <a:gd name="connsiteY5659" fmla="*/ 431263 h 787949"/>
                <a:gd name="connsiteX5660" fmla="*/ 584349 w 3899470"/>
                <a:gd name="connsiteY5660" fmla="*/ 429130 h 787949"/>
                <a:gd name="connsiteX5661" fmla="*/ 585218 w 3899470"/>
                <a:gd name="connsiteY5661" fmla="*/ 437110 h 787949"/>
                <a:gd name="connsiteX5662" fmla="*/ 585613 w 3899470"/>
                <a:gd name="connsiteY5662" fmla="*/ 433239 h 787949"/>
                <a:gd name="connsiteX5663" fmla="*/ 585218 w 3899470"/>
                <a:gd name="connsiteY5663" fmla="*/ 437110 h 787949"/>
                <a:gd name="connsiteX5664" fmla="*/ 584744 w 3899470"/>
                <a:gd name="connsiteY5664" fmla="*/ 428656 h 787949"/>
                <a:gd name="connsiteX5665" fmla="*/ 585139 w 3899470"/>
                <a:gd name="connsiteY5665" fmla="*/ 423994 h 787949"/>
                <a:gd name="connsiteX5666" fmla="*/ 586798 w 3899470"/>
                <a:gd name="connsiteY5666" fmla="*/ 418068 h 787949"/>
                <a:gd name="connsiteX5667" fmla="*/ 588062 w 3899470"/>
                <a:gd name="connsiteY5667" fmla="*/ 422651 h 787949"/>
                <a:gd name="connsiteX5668" fmla="*/ 584665 w 3899470"/>
                <a:gd name="connsiteY5668" fmla="*/ 428656 h 787949"/>
                <a:gd name="connsiteX5669" fmla="*/ 591934 w 3899470"/>
                <a:gd name="connsiteY5669" fmla="*/ 400368 h 787949"/>
                <a:gd name="connsiteX5670" fmla="*/ 592724 w 3899470"/>
                <a:gd name="connsiteY5670" fmla="*/ 397524 h 787949"/>
                <a:gd name="connsiteX5671" fmla="*/ 592961 w 3899470"/>
                <a:gd name="connsiteY5671" fmla="*/ 397524 h 787949"/>
                <a:gd name="connsiteX5672" fmla="*/ 591855 w 3899470"/>
                <a:gd name="connsiteY5672" fmla="*/ 400368 h 787949"/>
                <a:gd name="connsiteX5673" fmla="*/ 593198 w 3899470"/>
                <a:gd name="connsiteY5673" fmla="*/ 396102 h 787949"/>
                <a:gd name="connsiteX5674" fmla="*/ 593198 w 3899470"/>
                <a:gd name="connsiteY5674" fmla="*/ 396102 h 787949"/>
                <a:gd name="connsiteX5675" fmla="*/ 592724 w 3899470"/>
                <a:gd name="connsiteY5675" fmla="*/ 396102 h 787949"/>
                <a:gd name="connsiteX5676" fmla="*/ 592724 w 3899470"/>
                <a:gd name="connsiteY5676" fmla="*/ 396102 h 787949"/>
                <a:gd name="connsiteX5677" fmla="*/ 593119 w 3899470"/>
                <a:gd name="connsiteY5677" fmla="*/ 394442 h 787949"/>
                <a:gd name="connsiteX5678" fmla="*/ 593119 w 3899470"/>
                <a:gd name="connsiteY5678" fmla="*/ 396102 h 787949"/>
                <a:gd name="connsiteX5679" fmla="*/ 595332 w 3899470"/>
                <a:gd name="connsiteY5679" fmla="*/ 368288 h 787949"/>
                <a:gd name="connsiteX5680" fmla="*/ 596596 w 3899470"/>
                <a:gd name="connsiteY5680" fmla="*/ 367893 h 787949"/>
                <a:gd name="connsiteX5681" fmla="*/ 595332 w 3899470"/>
                <a:gd name="connsiteY5681" fmla="*/ 368288 h 787949"/>
                <a:gd name="connsiteX5682" fmla="*/ 595727 w 3899470"/>
                <a:gd name="connsiteY5682" fmla="*/ 385514 h 787949"/>
                <a:gd name="connsiteX5683" fmla="*/ 598256 w 3899470"/>
                <a:gd name="connsiteY5683" fmla="*/ 380457 h 787949"/>
                <a:gd name="connsiteX5684" fmla="*/ 595727 w 3899470"/>
                <a:gd name="connsiteY5684" fmla="*/ 385514 h 787949"/>
                <a:gd name="connsiteX5685" fmla="*/ 598256 w 3899470"/>
                <a:gd name="connsiteY5685" fmla="*/ 379667 h 787949"/>
                <a:gd name="connsiteX5686" fmla="*/ 598650 w 3899470"/>
                <a:gd name="connsiteY5686" fmla="*/ 377533 h 787949"/>
                <a:gd name="connsiteX5687" fmla="*/ 598256 w 3899470"/>
                <a:gd name="connsiteY5687" fmla="*/ 379667 h 787949"/>
                <a:gd name="connsiteX5688" fmla="*/ 599520 w 3899470"/>
                <a:gd name="connsiteY5688" fmla="*/ 376664 h 787949"/>
                <a:gd name="connsiteX5689" fmla="*/ 599915 w 3899470"/>
                <a:gd name="connsiteY5689" fmla="*/ 374135 h 787949"/>
                <a:gd name="connsiteX5690" fmla="*/ 599520 w 3899470"/>
                <a:gd name="connsiteY5690" fmla="*/ 376664 h 787949"/>
                <a:gd name="connsiteX5691" fmla="*/ 619826 w 3899470"/>
                <a:gd name="connsiteY5691" fmla="*/ 371607 h 787949"/>
                <a:gd name="connsiteX5692" fmla="*/ 618562 w 3899470"/>
                <a:gd name="connsiteY5692" fmla="*/ 373740 h 787949"/>
                <a:gd name="connsiteX5693" fmla="*/ 618562 w 3899470"/>
                <a:gd name="connsiteY5693" fmla="*/ 373740 h 787949"/>
                <a:gd name="connsiteX5694" fmla="*/ 618088 w 3899470"/>
                <a:gd name="connsiteY5694" fmla="*/ 373740 h 787949"/>
                <a:gd name="connsiteX5695" fmla="*/ 619747 w 3899470"/>
                <a:gd name="connsiteY5695" fmla="*/ 371607 h 787949"/>
                <a:gd name="connsiteX5696" fmla="*/ 607974 w 3899470"/>
                <a:gd name="connsiteY5696" fmla="*/ 351774 h 787949"/>
                <a:gd name="connsiteX5697" fmla="*/ 604577 w 3899470"/>
                <a:gd name="connsiteY5697" fmla="*/ 358095 h 787949"/>
                <a:gd name="connsiteX5698" fmla="*/ 610108 w 3899470"/>
                <a:gd name="connsiteY5698" fmla="*/ 345453 h 787949"/>
                <a:gd name="connsiteX5699" fmla="*/ 607974 w 3899470"/>
                <a:gd name="connsiteY5699" fmla="*/ 351853 h 787949"/>
                <a:gd name="connsiteX5700" fmla="*/ 610503 w 3899470"/>
                <a:gd name="connsiteY5700" fmla="*/ 397445 h 787949"/>
                <a:gd name="connsiteX5701" fmla="*/ 612162 w 3899470"/>
                <a:gd name="connsiteY5701" fmla="*/ 394916 h 787949"/>
                <a:gd name="connsiteX5702" fmla="*/ 610503 w 3899470"/>
                <a:gd name="connsiteY5702" fmla="*/ 397445 h 787949"/>
                <a:gd name="connsiteX5703" fmla="*/ 612241 w 3899470"/>
                <a:gd name="connsiteY5703" fmla="*/ 393178 h 787949"/>
                <a:gd name="connsiteX5704" fmla="*/ 612241 w 3899470"/>
                <a:gd name="connsiteY5704" fmla="*/ 392309 h 787949"/>
                <a:gd name="connsiteX5705" fmla="*/ 612241 w 3899470"/>
                <a:gd name="connsiteY5705" fmla="*/ 393178 h 787949"/>
                <a:gd name="connsiteX5706" fmla="*/ 613900 w 3899470"/>
                <a:gd name="connsiteY5706" fmla="*/ 332732 h 787949"/>
                <a:gd name="connsiteX5707" fmla="*/ 617693 w 3899470"/>
                <a:gd name="connsiteY5707" fmla="*/ 323487 h 787949"/>
                <a:gd name="connsiteX5708" fmla="*/ 613900 w 3899470"/>
                <a:gd name="connsiteY5708" fmla="*/ 332732 h 787949"/>
                <a:gd name="connsiteX5709" fmla="*/ 616824 w 3899470"/>
                <a:gd name="connsiteY5709" fmla="*/ 382985 h 787949"/>
                <a:gd name="connsiteX5710" fmla="*/ 614690 w 3899470"/>
                <a:gd name="connsiteY5710" fmla="*/ 382590 h 787949"/>
                <a:gd name="connsiteX5711" fmla="*/ 616824 w 3899470"/>
                <a:gd name="connsiteY5711" fmla="*/ 377928 h 787949"/>
                <a:gd name="connsiteX5712" fmla="*/ 617061 w 3899470"/>
                <a:gd name="connsiteY5712" fmla="*/ 377928 h 787949"/>
                <a:gd name="connsiteX5713" fmla="*/ 617693 w 3899470"/>
                <a:gd name="connsiteY5713" fmla="*/ 377928 h 787949"/>
                <a:gd name="connsiteX5714" fmla="*/ 616824 w 3899470"/>
                <a:gd name="connsiteY5714" fmla="*/ 382906 h 787949"/>
                <a:gd name="connsiteX5715" fmla="*/ 618167 w 3899470"/>
                <a:gd name="connsiteY5715" fmla="*/ 376664 h 787949"/>
                <a:gd name="connsiteX5716" fmla="*/ 618167 w 3899470"/>
                <a:gd name="connsiteY5716" fmla="*/ 376822 h 787949"/>
                <a:gd name="connsiteX5717" fmla="*/ 617298 w 3899470"/>
                <a:gd name="connsiteY5717" fmla="*/ 376743 h 787949"/>
                <a:gd name="connsiteX5718" fmla="*/ 617298 w 3899470"/>
                <a:gd name="connsiteY5718" fmla="*/ 376743 h 787949"/>
                <a:gd name="connsiteX5719" fmla="*/ 618009 w 3899470"/>
                <a:gd name="connsiteY5719" fmla="*/ 374689 h 787949"/>
                <a:gd name="connsiteX5720" fmla="*/ 618246 w 3899470"/>
                <a:gd name="connsiteY5720" fmla="*/ 374689 h 787949"/>
                <a:gd name="connsiteX5721" fmla="*/ 618167 w 3899470"/>
                <a:gd name="connsiteY5721" fmla="*/ 376664 h 787949"/>
                <a:gd name="connsiteX5722" fmla="*/ 674189 w 3899470"/>
                <a:gd name="connsiteY5722" fmla="*/ 527899 h 787949"/>
                <a:gd name="connsiteX5723" fmla="*/ 673161 w 3899470"/>
                <a:gd name="connsiteY5723" fmla="*/ 527266 h 787949"/>
                <a:gd name="connsiteX5724" fmla="*/ 677270 w 3899470"/>
                <a:gd name="connsiteY5724" fmla="*/ 525528 h 787949"/>
                <a:gd name="connsiteX5725" fmla="*/ 674189 w 3899470"/>
                <a:gd name="connsiteY5725" fmla="*/ 527899 h 787949"/>
                <a:gd name="connsiteX5726" fmla="*/ 847468 w 3899470"/>
                <a:gd name="connsiteY5726" fmla="*/ 590004 h 787949"/>
                <a:gd name="connsiteX5727" fmla="*/ 847863 w 3899470"/>
                <a:gd name="connsiteY5727" fmla="*/ 591189 h 787949"/>
                <a:gd name="connsiteX5728" fmla="*/ 847468 w 3899470"/>
                <a:gd name="connsiteY5728" fmla="*/ 590004 h 787949"/>
                <a:gd name="connsiteX5729" fmla="*/ 848416 w 3899470"/>
                <a:gd name="connsiteY5729" fmla="*/ 628958 h 787949"/>
                <a:gd name="connsiteX5730" fmla="*/ 848101 w 3899470"/>
                <a:gd name="connsiteY5730" fmla="*/ 631566 h 787949"/>
                <a:gd name="connsiteX5731" fmla="*/ 847389 w 3899470"/>
                <a:gd name="connsiteY5731" fmla="*/ 627931 h 787949"/>
                <a:gd name="connsiteX5732" fmla="*/ 847231 w 3899470"/>
                <a:gd name="connsiteY5732" fmla="*/ 620346 h 787949"/>
                <a:gd name="connsiteX5733" fmla="*/ 847152 w 3899470"/>
                <a:gd name="connsiteY5733" fmla="*/ 617264 h 787949"/>
                <a:gd name="connsiteX5734" fmla="*/ 846757 w 3899470"/>
                <a:gd name="connsiteY5734" fmla="*/ 615447 h 787949"/>
                <a:gd name="connsiteX5735" fmla="*/ 847073 w 3899470"/>
                <a:gd name="connsiteY5735" fmla="*/ 613788 h 787949"/>
                <a:gd name="connsiteX5736" fmla="*/ 847073 w 3899470"/>
                <a:gd name="connsiteY5736" fmla="*/ 612761 h 787949"/>
                <a:gd name="connsiteX5737" fmla="*/ 847073 w 3899470"/>
                <a:gd name="connsiteY5737" fmla="*/ 613788 h 787949"/>
                <a:gd name="connsiteX5738" fmla="*/ 847547 w 3899470"/>
                <a:gd name="connsiteY5738" fmla="*/ 613551 h 787949"/>
                <a:gd name="connsiteX5739" fmla="*/ 847152 w 3899470"/>
                <a:gd name="connsiteY5739" fmla="*/ 612207 h 787949"/>
                <a:gd name="connsiteX5740" fmla="*/ 847152 w 3899470"/>
                <a:gd name="connsiteY5740" fmla="*/ 612603 h 787949"/>
                <a:gd name="connsiteX5741" fmla="*/ 846915 w 3899470"/>
                <a:gd name="connsiteY5741" fmla="*/ 610232 h 787949"/>
                <a:gd name="connsiteX5742" fmla="*/ 847073 w 3899470"/>
                <a:gd name="connsiteY5742" fmla="*/ 608573 h 787949"/>
                <a:gd name="connsiteX5743" fmla="*/ 847389 w 3899470"/>
                <a:gd name="connsiteY5743" fmla="*/ 603990 h 787949"/>
                <a:gd name="connsiteX5744" fmla="*/ 847152 w 3899470"/>
                <a:gd name="connsiteY5744" fmla="*/ 599960 h 787949"/>
                <a:gd name="connsiteX5745" fmla="*/ 847152 w 3899470"/>
                <a:gd name="connsiteY5745" fmla="*/ 597748 h 787949"/>
                <a:gd name="connsiteX5746" fmla="*/ 848022 w 3899470"/>
                <a:gd name="connsiteY5746" fmla="*/ 596404 h 787949"/>
                <a:gd name="connsiteX5747" fmla="*/ 848179 w 3899470"/>
                <a:gd name="connsiteY5747" fmla="*/ 598459 h 787949"/>
                <a:gd name="connsiteX5748" fmla="*/ 848179 w 3899470"/>
                <a:gd name="connsiteY5748" fmla="*/ 600987 h 787949"/>
                <a:gd name="connsiteX5749" fmla="*/ 848575 w 3899470"/>
                <a:gd name="connsiteY5749" fmla="*/ 605649 h 787949"/>
                <a:gd name="connsiteX5750" fmla="*/ 848258 w 3899470"/>
                <a:gd name="connsiteY5750" fmla="*/ 613788 h 787949"/>
                <a:gd name="connsiteX5751" fmla="*/ 848258 w 3899470"/>
                <a:gd name="connsiteY5751" fmla="*/ 618371 h 787949"/>
                <a:gd name="connsiteX5752" fmla="*/ 848101 w 3899470"/>
                <a:gd name="connsiteY5752" fmla="*/ 620504 h 787949"/>
                <a:gd name="connsiteX5753" fmla="*/ 848416 w 3899470"/>
                <a:gd name="connsiteY5753" fmla="*/ 623111 h 787949"/>
                <a:gd name="connsiteX5754" fmla="*/ 848575 w 3899470"/>
                <a:gd name="connsiteY5754" fmla="*/ 626193 h 787949"/>
                <a:gd name="connsiteX5755" fmla="*/ 848416 w 3899470"/>
                <a:gd name="connsiteY5755" fmla="*/ 628958 h 787949"/>
                <a:gd name="connsiteX5756" fmla="*/ 848416 w 3899470"/>
                <a:gd name="connsiteY5756" fmla="*/ 580997 h 787949"/>
                <a:gd name="connsiteX5757" fmla="*/ 848022 w 3899470"/>
                <a:gd name="connsiteY5757" fmla="*/ 584157 h 787949"/>
                <a:gd name="connsiteX5758" fmla="*/ 847468 w 3899470"/>
                <a:gd name="connsiteY5758" fmla="*/ 582103 h 787949"/>
                <a:gd name="connsiteX5759" fmla="*/ 847705 w 3899470"/>
                <a:gd name="connsiteY5759" fmla="*/ 576572 h 787949"/>
                <a:gd name="connsiteX5760" fmla="*/ 848732 w 3899470"/>
                <a:gd name="connsiteY5760" fmla="*/ 576572 h 787949"/>
                <a:gd name="connsiteX5761" fmla="*/ 848416 w 3899470"/>
                <a:gd name="connsiteY5761" fmla="*/ 580918 h 787949"/>
                <a:gd name="connsiteX5762" fmla="*/ 849760 w 3899470"/>
                <a:gd name="connsiteY5762" fmla="*/ 567011 h 787949"/>
                <a:gd name="connsiteX5763" fmla="*/ 849206 w 3899470"/>
                <a:gd name="connsiteY5763" fmla="*/ 572384 h 787949"/>
                <a:gd name="connsiteX5764" fmla="*/ 848416 w 3899470"/>
                <a:gd name="connsiteY5764" fmla="*/ 573490 h 787949"/>
                <a:gd name="connsiteX5765" fmla="*/ 848179 w 3899470"/>
                <a:gd name="connsiteY5765" fmla="*/ 572147 h 787949"/>
                <a:gd name="connsiteX5766" fmla="*/ 848258 w 3899470"/>
                <a:gd name="connsiteY5766" fmla="*/ 568591 h 787949"/>
                <a:gd name="connsiteX5767" fmla="*/ 848654 w 3899470"/>
                <a:gd name="connsiteY5767" fmla="*/ 568828 h 787949"/>
                <a:gd name="connsiteX5768" fmla="*/ 848416 w 3899470"/>
                <a:gd name="connsiteY5768" fmla="*/ 566616 h 787949"/>
                <a:gd name="connsiteX5769" fmla="*/ 848337 w 3899470"/>
                <a:gd name="connsiteY5769" fmla="*/ 567248 h 787949"/>
                <a:gd name="connsiteX5770" fmla="*/ 848258 w 3899470"/>
                <a:gd name="connsiteY5770" fmla="*/ 568512 h 787949"/>
                <a:gd name="connsiteX5771" fmla="*/ 848258 w 3899470"/>
                <a:gd name="connsiteY5771" fmla="*/ 566616 h 787949"/>
                <a:gd name="connsiteX5772" fmla="*/ 848416 w 3899470"/>
                <a:gd name="connsiteY5772" fmla="*/ 566616 h 787949"/>
                <a:gd name="connsiteX5773" fmla="*/ 848732 w 3899470"/>
                <a:gd name="connsiteY5773" fmla="*/ 563218 h 787949"/>
                <a:gd name="connsiteX5774" fmla="*/ 849681 w 3899470"/>
                <a:gd name="connsiteY5774" fmla="*/ 562428 h 787949"/>
                <a:gd name="connsiteX5775" fmla="*/ 849681 w 3899470"/>
                <a:gd name="connsiteY5775" fmla="*/ 567011 h 787949"/>
                <a:gd name="connsiteX5776" fmla="*/ 858293 w 3899470"/>
                <a:gd name="connsiteY5776" fmla="*/ 480964 h 787949"/>
                <a:gd name="connsiteX5777" fmla="*/ 856160 w 3899470"/>
                <a:gd name="connsiteY5777" fmla="*/ 494317 h 787949"/>
                <a:gd name="connsiteX5778" fmla="*/ 853948 w 3899470"/>
                <a:gd name="connsiteY5778" fmla="*/ 512254 h 787949"/>
                <a:gd name="connsiteX5779" fmla="*/ 852683 w 3899470"/>
                <a:gd name="connsiteY5779" fmla="*/ 524580 h 787949"/>
                <a:gd name="connsiteX5780" fmla="*/ 851577 w 3899470"/>
                <a:gd name="connsiteY5780" fmla="*/ 534852 h 787949"/>
                <a:gd name="connsiteX5781" fmla="*/ 851024 w 3899470"/>
                <a:gd name="connsiteY5781" fmla="*/ 540778 h 787949"/>
                <a:gd name="connsiteX5782" fmla="*/ 850155 w 3899470"/>
                <a:gd name="connsiteY5782" fmla="*/ 544729 h 787949"/>
                <a:gd name="connsiteX5783" fmla="*/ 849997 w 3899470"/>
                <a:gd name="connsiteY5783" fmla="*/ 538328 h 787949"/>
                <a:gd name="connsiteX5784" fmla="*/ 851340 w 3899470"/>
                <a:gd name="connsiteY5784" fmla="*/ 525844 h 787949"/>
                <a:gd name="connsiteX5785" fmla="*/ 852920 w 3899470"/>
                <a:gd name="connsiteY5785" fmla="*/ 509330 h 787949"/>
                <a:gd name="connsiteX5786" fmla="*/ 854105 w 3899470"/>
                <a:gd name="connsiteY5786" fmla="*/ 499848 h 787949"/>
                <a:gd name="connsiteX5787" fmla="*/ 854738 w 3899470"/>
                <a:gd name="connsiteY5787" fmla="*/ 498189 h 787949"/>
                <a:gd name="connsiteX5788" fmla="*/ 855133 w 3899470"/>
                <a:gd name="connsiteY5788" fmla="*/ 494396 h 787949"/>
                <a:gd name="connsiteX5789" fmla="*/ 855686 w 3899470"/>
                <a:gd name="connsiteY5789" fmla="*/ 491947 h 787949"/>
                <a:gd name="connsiteX5790" fmla="*/ 856476 w 3899470"/>
                <a:gd name="connsiteY5790" fmla="*/ 487127 h 787949"/>
                <a:gd name="connsiteX5791" fmla="*/ 855923 w 3899470"/>
                <a:gd name="connsiteY5791" fmla="*/ 484993 h 787949"/>
                <a:gd name="connsiteX5792" fmla="*/ 857108 w 3899470"/>
                <a:gd name="connsiteY5792" fmla="*/ 481912 h 787949"/>
                <a:gd name="connsiteX5793" fmla="*/ 858293 w 3899470"/>
                <a:gd name="connsiteY5793" fmla="*/ 476697 h 787949"/>
                <a:gd name="connsiteX5794" fmla="*/ 859083 w 3899470"/>
                <a:gd name="connsiteY5794" fmla="*/ 474168 h 787949"/>
                <a:gd name="connsiteX5795" fmla="*/ 858452 w 3899470"/>
                <a:gd name="connsiteY5795" fmla="*/ 480727 h 787949"/>
                <a:gd name="connsiteX5796" fmla="*/ 885475 w 3899470"/>
                <a:gd name="connsiteY5796" fmla="*/ 242418 h 787949"/>
                <a:gd name="connsiteX5797" fmla="*/ 883499 w 3899470"/>
                <a:gd name="connsiteY5797" fmla="*/ 248739 h 787949"/>
                <a:gd name="connsiteX5798" fmla="*/ 884289 w 3899470"/>
                <a:gd name="connsiteY5798" fmla="*/ 246447 h 787949"/>
                <a:gd name="connsiteX5799" fmla="*/ 882867 w 3899470"/>
                <a:gd name="connsiteY5799" fmla="*/ 247870 h 787949"/>
                <a:gd name="connsiteX5800" fmla="*/ 885475 w 3899470"/>
                <a:gd name="connsiteY5800" fmla="*/ 242418 h 787949"/>
                <a:gd name="connsiteX5801" fmla="*/ 846204 w 3899470"/>
                <a:gd name="connsiteY5801" fmla="*/ 298992 h 787949"/>
                <a:gd name="connsiteX5802" fmla="*/ 846362 w 3899470"/>
                <a:gd name="connsiteY5802" fmla="*/ 298992 h 787949"/>
                <a:gd name="connsiteX5803" fmla="*/ 844861 w 3899470"/>
                <a:gd name="connsiteY5803" fmla="*/ 301126 h 787949"/>
                <a:gd name="connsiteX5804" fmla="*/ 844071 w 3899470"/>
                <a:gd name="connsiteY5804" fmla="*/ 301995 h 787949"/>
                <a:gd name="connsiteX5805" fmla="*/ 844071 w 3899470"/>
                <a:gd name="connsiteY5805" fmla="*/ 301995 h 787949"/>
                <a:gd name="connsiteX5806" fmla="*/ 846204 w 3899470"/>
                <a:gd name="connsiteY5806" fmla="*/ 298992 h 787949"/>
                <a:gd name="connsiteX5807" fmla="*/ 837433 w 3899470"/>
                <a:gd name="connsiteY5807" fmla="*/ 308316 h 787949"/>
                <a:gd name="connsiteX5808" fmla="*/ 839014 w 3899470"/>
                <a:gd name="connsiteY5808" fmla="*/ 304919 h 787949"/>
                <a:gd name="connsiteX5809" fmla="*/ 841700 w 3899470"/>
                <a:gd name="connsiteY5809" fmla="*/ 301916 h 787949"/>
                <a:gd name="connsiteX5810" fmla="*/ 842728 w 3899470"/>
                <a:gd name="connsiteY5810" fmla="*/ 303259 h 787949"/>
                <a:gd name="connsiteX5811" fmla="*/ 839567 w 3899470"/>
                <a:gd name="connsiteY5811" fmla="*/ 307368 h 787949"/>
                <a:gd name="connsiteX5812" fmla="*/ 837354 w 3899470"/>
                <a:gd name="connsiteY5812" fmla="*/ 308316 h 787949"/>
                <a:gd name="connsiteX5813" fmla="*/ 825739 w 3899470"/>
                <a:gd name="connsiteY5813" fmla="*/ 317956 h 787949"/>
                <a:gd name="connsiteX5814" fmla="*/ 831586 w 3899470"/>
                <a:gd name="connsiteY5814" fmla="*/ 310528 h 787949"/>
                <a:gd name="connsiteX5815" fmla="*/ 834826 w 3899470"/>
                <a:gd name="connsiteY5815" fmla="*/ 307921 h 787949"/>
                <a:gd name="connsiteX5816" fmla="*/ 832455 w 3899470"/>
                <a:gd name="connsiteY5816" fmla="*/ 311793 h 787949"/>
                <a:gd name="connsiteX5817" fmla="*/ 829453 w 3899470"/>
                <a:gd name="connsiteY5817" fmla="*/ 315269 h 787949"/>
                <a:gd name="connsiteX5818" fmla="*/ 825581 w 3899470"/>
                <a:gd name="connsiteY5818" fmla="*/ 320089 h 787949"/>
                <a:gd name="connsiteX5819" fmla="*/ 823132 w 3899470"/>
                <a:gd name="connsiteY5819" fmla="*/ 323487 h 787949"/>
                <a:gd name="connsiteX5820" fmla="*/ 825739 w 3899470"/>
                <a:gd name="connsiteY5820" fmla="*/ 317877 h 787949"/>
                <a:gd name="connsiteX5821" fmla="*/ 824633 w 3899470"/>
                <a:gd name="connsiteY5821" fmla="*/ 326015 h 787949"/>
                <a:gd name="connsiteX5822" fmla="*/ 825028 w 3899470"/>
                <a:gd name="connsiteY5822" fmla="*/ 326648 h 787949"/>
                <a:gd name="connsiteX5823" fmla="*/ 823843 w 3899470"/>
                <a:gd name="connsiteY5823" fmla="*/ 328544 h 787949"/>
                <a:gd name="connsiteX5824" fmla="*/ 820524 w 3899470"/>
                <a:gd name="connsiteY5824" fmla="*/ 332100 h 787949"/>
                <a:gd name="connsiteX5825" fmla="*/ 824633 w 3899470"/>
                <a:gd name="connsiteY5825" fmla="*/ 326015 h 787949"/>
                <a:gd name="connsiteX5826" fmla="*/ 803062 w 3899470"/>
                <a:gd name="connsiteY5826" fmla="*/ 359360 h 787949"/>
                <a:gd name="connsiteX5827" fmla="*/ 803062 w 3899470"/>
                <a:gd name="connsiteY5827" fmla="*/ 358965 h 787949"/>
                <a:gd name="connsiteX5828" fmla="*/ 803457 w 3899470"/>
                <a:gd name="connsiteY5828" fmla="*/ 358569 h 787949"/>
                <a:gd name="connsiteX5829" fmla="*/ 803457 w 3899470"/>
                <a:gd name="connsiteY5829" fmla="*/ 359913 h 787949"/>
                <a:gd name="connsiteX5830" fmla="*/ 803457 w 3899470"/>
                <a:gd name="connsiteY5830" fmla="*/ 360071 h 787949"/>
                <a:gd name="connsiteX5831" fmla="*/ 802825 w 3899470"/>
                <a:gd name="connsiteY5831" fmla="*/ 359518 h 787949"/>
                <a:gd name="connsiteX5832" fmla="*/ 802983 w 3899470"/>
                <a:gd name="connsiteY5832" fmla="*/ 359518 h 787949"/>
                <a:gd name="connsiteX5833" fmla="*/ 798005 w 3899470"/>
                <a:gd name="connsiteY5833" fmla="*/ 363231 h 787949"/>
                <a:gd name="connsiteX5834" fmla="*/ 798005 w 3899470"/>
                <a:gd name="connsiteY5834" fmla="*/ 363627 h 787949"/>
                <a:gd name="connsiteX5835" fmla="*/ 798163 w 3899470"/>
                <a:gd name="connsiteY5835" fmla="*/ 363627 h 787949"/>
                <a:gd name="connsiteX5836" fmla="*/ 796662 w 3899470"/>
                <a:gd name="connsiteY5836" fmla="*/ 365602 h 787949"/>
                <a:gd name="connsiteX5837" fmla="*/ 795081 w 3899470"/>
                <a:gd name="connsiteY5837" fmla="*/ 367577 h 787949"/>
                <a:gd name="connsiteX5838" fmla="*/ 795081 w 3899470"/>
                <a:gd name="connsiteY5838" fmla="*/ 367419 h 787949"/>
                <a:gd name="connsiteX5839" fmla="*/ 793738 w 3899470"/>
                <a:gd name="connsiteY5839" fmla="*/ 367419 h 787949"/>
                <a:gd name="connsiteX5840" fmla="*/ 797926 w 3899470"/>
                <a:gd name="connsiteY5840" fmla="*/ 363231 h 787949"/>
                <a:gd name="connsiteX5841" fmla="*/ 776197 w 3899470"/>
                <a:gd name="connsiteY5841" fmla="*/ 381168 h 787949"/>
                <a:gd name="connsiteX5842" fmla="*/ 779753 w 3899470"/>
                <a:gd name="connsiteY5842" fmla="*/ 376190 h 787949"/>
                <a:gd name="connsiteX5843" fmla="*/ 785995 w 3899470"/>
                <a:gd name="connsiteY5843" fmla="*/ 369395 h 787949"/>
                <a:gd name="connsiteX5844" fmla="*/ 781333 w 3899470"/>
                <a:gd name="connsiteY5844" fmla="*/ 375637 h 787949"/>
                <a:gd name="connsiteX5845" fmla="*/ 775723 w 3899470"/>
                <a:gd name="connsiteY5845" fmla="*/ 384091 h 787949"/>
                <a:gd name="connsiteX5846" fmla="*/ 773352 w 3899470"/>
                <a:gd name="connsiteY5846" fmla="*/ 385909 h 787949"/>
                <a:gd name="connsiteX5847" fmla="*/ 776197 w 3899470"/>
                <a:gd name="connsiteY5847" fmla="*/ 381089 h 787949"/>
                <a:gd name="connsiteX5848" fmla="*/ 782439 w 3899470"/>
                <a:gd name="connsiteY5848" fmla="*/ 379034 h 787949"/>
                <a:gd name="connsiteX5849" fmla="*/ 779358 w 3899470"/>
                <a:gd name="connsiteY5849" fmla="*/ 383617 h 787949"/>
                <a:gd name="connsiteX5850" fmla="*/ 775723 w 3899470"/>
                <a:gd name="connsiteY5850" fmla="*/ 387015 h 787949"/>
                <a:gd name="connsiteX5851" fmla="*/ 779911 w 3899470"/>
                <a:gd name="connsiteY5851" fmla="*/ 380694 h 787949"/>
                <a:gd name="connsiteX5852" fmla="*/ 781649 w 3899470"/>
                <a:gd name="connsiteY5852" fmla="*/ 377928 h 787949"/>
                <a:gd name="connsiteX5853" fmla="*/ 782439 w 3899470"/>
                <a:gd name="connsiteY5853" fmla="*/ 379113 h 787949"/>
                <a:gd name="connsiteX5854" fmla="*/ 762686 w 3899470"/>
                <a:gd name="connsiteY5854" fmla="*/ 411510 h 787949"/>
                <a:gd name="connsiteX5855" fmla="*/ 763475 w 3899470"/>
                <a:gd name="connsiteY5855" fmla="*/ 412063 h 787949"/>
                <a:gd name="connsiteX5856" fmla="*/ 763475 w 3899470"/>
                <a:gd name="connsiteY5856" fmla="*/ 412063 h 787949"/>
                <a:gd name="connsiteX5857" fmla="*/ 763160 w 3899470"/>
                <a:gd name="connsiteY5857" fmla="*/ 412853 h 787949"/>
                <a:gd name="connsiteX5858" fmla="*/ 763001 w 3899470"/>
                <a:gd name="connsiteY5858" fmla="*/ 413169 h 787949"/>
                <a:gd name="connsiteX5859" fmla="*/ 763001 w 3899470"/>
                <a:gd name="connsiteY5859" fmla="*/ 413169 h 787949"/>
                <a:gd name="connsiteX5860" fmla="*/ 762132 w 3899470"/>
                <a:gd name="connsiteY5860" fmla="*/ 413090 h 787949"/>
                <a:gd name="connsiteX5861" fmla="*/ 762527 w 3899470"/>
                <a:gd name="connsiteY5861" fmla="*/ 411747 h 787949"/>
                <a:gd name="connsiteX5862" fmla="*/ 762527 w 3899470"/>
                <a:gd name="connsiteY5862" fmla="*/ 411510 h 787949"/>
                <a:gd name="connsiteX5863" fmla="*/ 755969 w 3899470"/>
                <a:gd name="connsiteY5863" fmla="*/ 386067 h 787949"/>
                <a:gd name="connsiteX5864" fmla="*/ 758023 w 3899470"/>
                <a:gd name="connsiteY5864" fmla="*/ 382037 h 787949"/>
                <a:gd name="connsiteX5865" fmla="*/ 762448 w 3899470"/>
                <a:gd name="connsiteY5865" fmla="*/ 378007 h 787949"/>
                <a:gd name="connsiteX5866" fmla="*/ 759051 w 3899470"/>
                <a:gd name="connsiteY5866" fmla="*/ 383143 h 787949"/>
                <a:gd name="connsiteX5867" fmla="*/ 755969 w 3899470"/>
                <a:gd name="connsiteY5867" fmla="*/ 385988 h 787949"/>
                <a:gd name="connsiteX5868" fmla="*/ 682485 w 3899470"/>
                <a:gd name="connsiteY5868" fmla="*/ 520471 h 787949"/>
                <a:gd name="connsiteX5869" fmla="*/ 680273 w 3899470"/>
                <a:gd name="connsiteY5869" fmla="*/ 522447 h 787949"/>
                <a:gd name="connsiteX5870" fmla="*/ 679957 w 3899470"/>
                <a:gd name="connsiteY5870" fmla="*/ 521024 h 787949"/>
                <a:gd name="connsiteX5871" fmla="*/ 684935 w 3899470"/>
                <a:gd name="connsiteY5871" fmla="*/ 517943 h 787949"/>
                <a:gd name="connsiteX5872" fmla="*/ 682406 w 3899470"/>
                <a:gd name="connsiteY5872" fmla="*/ 520550 h 787949"/>
                <a:gd name="connsiteX5873" fmla="*/ 694022 w 3899470"/>
                <a:gd name="connsiteY5873" fmla="*/ 508145 h 787949"/>
                <a:gd name="connsiteX5874" fmla="*/ 691414 w 3899470"/>
                <a:gd name="connsiteY5874" fmla="*/ 510989 h 787949"/>
                <a:gd name="connsiteX5875" fmla="*/ 688806 w 3899470"/>
                <a:gd name="connsiteY5875" fmla="*/ 513992 h 787949"/>
                <a:gd name="connsiteX5876" fmla="*/ 686594 w 3899470"/>
                <a:gd name="connsiteY5876" fmla="*/ 516046 h 787949"/>
                <a:gd name="connsiteX5877" fmla="*/ 687226 w 3899470"/>
                <a:gd name="connsiteY5877" fmla="*/ 513834 h 787949"/>
                <a:gd name="connsiteX5878" fmla="*/ 688806 w 3899470"/>
                <a:gd name="connsiteY5878" fmla="*/ 510989 h 787949"/>
                <a:gd name="connsiteX5879" fmla="*/ 691809 w 3899470"/>
                <a:gd name="connsiteY5879" fmla="*/ 508935 h 787949"/>
                <a:gd name="connsiteX5880" fmla="*/ 694022 w 3899470"/>
                <a:gd name="connsiteY5880" fmla="*/ 508145 h 787949"/>
                <a:gd name="connsiteX5881" fmla="*/ 715118 w 3899470"/>
                <a:gd name="connsiteY5881" fmla="*/ 481280 h 787949"/>
                <a:gd name="connsiteX5882" fmla="*/ 716382 w 3899470"/>
                <a:gd name="connsiteY5882" fmla="*/ 482386 h 787949"/>
                <a:gd name="connsiteX5883" fmla="*/ 715277 w 3899470"/>
                <a:gd name="connsiteY5883" fmla="*/ 485230 h 787949"/>
                <a:gd name="connsiteX5884" fmla="*/ 712748 w 3899470"/>
                <a:gd name="connsiteY5884" fmla="*/ 486574 h 787949"/>
                <a:gd name="connsiteX5885" fmla="*/ 714803 w 3899470"/>
                <a:gd name="connsiteY5885" fmla="*/ 485783 h 787949"/>
                <a:gd name="connsiteX5886" fmla="*/ 711800 w 3899470"/>
                <a:gd name="connsiteY5886" fmla="*/ 488944 h 787949"/>
                <a:gd name="connsiteX5887" fmla="*/ 708718 w 3899470"/>
                <a:gd name="connsiteY5887" fmla="*/ 494159 h 787949"/>
                <a:gd name="connsiteX5888" fmla="*/ 705716 w 3899470"/>
                <a:gd name="connsiteY5888" fmla="*/ 495739 h 787949"/>
                <a:gd name="connsiteX5889" fmla="*/ 704056 w 3899470"/>
                <a:gd name="connsiteY5889" fmla="*/ 497557 h 787949"/>
                <a:gd name="connsiteX5890" fmla="*/ 702634 w 3899470"/>
                <a:gd name="connsiteY5890" fmla="*/ 500401 h 787949"/>
                <a:gd name="connsiteX5891" fmla="*/ 700896 w 3899470"/>
                <a:gd name="connsiteY5891" fmla="*/ 501982 h 787949"/>
                <a:gd name="connsiteX5892" fmla="*/ 700896 w 3899470"/>
                <a:gd name="connsiteY5892" fmla="*/ 502140 h 787949"/>
                <a:gd name="connsiteX5893" fmla="*/ 700579 w 3899470"/>
                <a:gd name="connsiteY5893" fmla="*/ 502140 h 787949"/>
                <a:gd name="connsiteX5894" fmla="*/ 700896 w 3899470"/>
                <a:gd name="connsiteY5894" fmla="*/ 501903 h 787949"/>
                <a:gd name="connsiteX5895" fmla="*/ 700896 w 3899470"/>
                <a:gd name="connsiteY5895" fmla="*/ 501191 h 787949"/>
                <a:gd name="connsiteX5896" fmla="*/ 700026 w 3899470"/>
                <a:gd name="connsiteY5896" fmla="*/ 500796 h 787949"/>
                <a:gd name="connsiteX5897" fmla="*/ 697340 w 3899470"/>
                <a:gd name="connsiteY5897" fmla="*/ 504589 h 787949"/>
                <a:gd name="connsiteX5898" fmla="*/ 699000 w 3899470"/>
                <a:gd name="connsiteY5898" fmla="*/ 503404 h 787949"/>
                <a:gd name="connsiteX5899" fmla="*/ 697498 w 3899470"/>
                <a:gd name="connsiteY5899" fmla="*/ 505063 h 787949"/>
                <a:gd name="connsiteX5900" fmla="*/ 697340 w 3899470"/>
                <a:gd name="connsiteY5900" fmla="*/ 504510 h 787949"/>
                <a:gd name="connsiteX5901" fmla="*/ 695206 w 3899470"/>
                <a:gd name="connsiteY5901" fmla="*/ 505695 h 787949"/>
                <a:gd name="connsiteX5902" fmla="*/ 694417 w 3899470"/>
                <a:gd name="connsiteY5902" fmla="*/ 506011 h 787949"/>
                <a:gd name="connsiteX5903" fmla="*/ 696234 w 3899470"/>
                <a:gd name="connsiteY5903" fmla="*/ 503957 h 787949"/>
                <a:gd name="connsiteX5904" fmla="*/ 700659 w 3899470"/>
                <a:gd name="connsiteY5904" fmla="*/ 499058 h 787949"/>
                <a:gd name="connsiteX5905" fmla="*/ 704688 w 3899470"/>
                <a:gd name="connsiteY5905" fmla="*/ 494712 h 787949"/>
                <a:gd name="connsiteX5906" fmla="*/ 704530 w 3899470"/>
                <a:gd name="connsiteY5906" fmla="*/ 493448 h 787949"/>
                <a:gd name="connsiteX5907" fmla="*/ 705162 w 3899470"/>
                <a:gd name="connsiteY5907" fmla="*/ 490604 h 787949"/>
                <a:gd name="connsiteX5908" fmla="*/ 705162 w 3899470"/>
                <a:gd name="connsiteY5908" fmla="*/ 490445 h 787949"/>
                <a:gd name="connsiteX5909" fmla="*/ 700817 w 3899470"/>
                <a:gd name="connsiteY5909" fmla="*/ 495581 h 787949"/>
                <a:gd name="connsiteX5910" fmla="*/ 700896 w 3899470"/>
                <a:gd name="connsiteY5910" fmla="*/ 496530 h 787949"/>
                <a:gd name="connsiteX5911" fmla="*/ 699000 w 3899470"/>
                <a:gd name="connsiteY5911" fmla="*/ 498742 h 787949"/>
                <a:gd name="connsiteX5912" fmla="*/ 696629 w 3899470"/>
                <a:gd name="connsiteY5912" fmla="*/ 501112 h 787949"/>
                <a:gd name="connsiteX5913" fmla="*/ 693389 w 3899470"/>
                <a:gd name="connsiteY5913" fmla="*/ 503009 h 787949"/>
                <a:gd name="connsiteX5914" fmla="*/ 695286 w 3899470"/>
                <a:gd name="connsiteY5914" fmla="*/ 498821 h 787949"/>
                <a:gd name="connsiteX5915" fmla="*/ 696866 w 3899470"/>
                <a:gd name="connsiteY5915" fmla="*/ 496608 h 787949"/>
                <a:gd name="connsiteX5916" fmla="*/ 698446 w 3899470"/>
                <a:gd name="connsiteY5916" fmla="*/ 495423 h 787949"/>
                <a:gd name="connsiteX5917" fmla="*/ 702081 w 3899470"/>
                <a:gd name="connsiteY5917" fmla="*/ 490208 h 787949"/>
                <a:gd name="connsiteX5918" fmla="*/ 704847 w 3899470"/>
                <a:gd name="connsiteY5918" fmla="*/ 486574 h 787949"/>
                <a:gd name="connsiteX5919" fmla="*/ 708244 w 3899470"/>
                <a:gd name="connsiteY5919" fmla="*/ 481912 h 787949"/>
                <a:gd name="connsiteX5920" fmla="*/ 711484 w 3899470"/>
                <a:gd name="connsiteY5920" fmla="*/ 478514 h 787949"/>
                <a:gd name="connsiteX5921" fmla="*/ 714170 w 3899470"/>
                <a:gd name="connsiteY5921" fmla="*/ 474089 h 787949"/>
                <a:gd name="connsiteX5922" fmla="*/ 717015 w 3899470"/>
                <a:gd name="connsiteY5922" fmla="*/ 471561 h 787949"/>
                <a:gd name="connsiteX5923" fmla="*/ 717252 w 3899470"/>
                <a:gd name="connsiteY5923" fmla="*/ 474721 h 787949"/>
                <a:gd name="connsiteX5924" fmla="*/ 716699 w 3899470"/>
                <a:gd name="connsiteY5924" fmla="*/ 477329 h 787949"/>
                <a:gd name="connsiteX5925" fmla="*/ 713775 w 3899470"/>
                <a:gd name="connsiteY5925" fmla="*/ 481201 h 787949"/>
                <a:gd name="connsiteX5926" fmla="*/ 714960 w 3899470"/>
                <a:gd name="connsiteY5926" fmla="*/ 481122 h 787949"/>
                <a:gd name="connsiteX5927" fmla="*/ 719385 w 3899470"/>
                <a:gd name="connsiteY5927" fmla="*/ 480174 h 787949"/>
                <a:gd name="connsiteX5928" fmla="*/ 717489 w 3899470"/>
                <a:gd name="connsiteY5928" fmla="*/ 479936 h 787949"/>
                <a:gd name="connsiteX5929" fmla="*/ 719780 w 3899470"/>
                <a:gd name="connsiteY5929" fmla="*/ 477487 h 787949"/>
                <a:gd name="connsiteX5930" fmla="*/ 719385 w 3899470"/>
                <a:gd name="connsiteY5930" fmla="*/ 480174 h 787949"/>
                <a:gd name="connsiteX5931" fmla="*/ 724521 w 3899470"/>
                <a:gd name="connsiteY5931" fmla="*/ 472114 h 787949"/>
                <a:gd name="connsiteX5932" fmla="*/ 726181 w 3899470"/>
                <a:gd name="connsiteY5932" fmla="*/ 470929 h 787949"/>
                <a:gd name="connsiteX5933" fmla="*/ 724521 w 3899470"/>
                <a:gd name="connsiteY5933" fmla="*/ 472114 h 787949"/>
                <a:gd name="connsiteX5934" fmla="*/ 735109 w 3899470"/>
                <a:gd name="connsiteY5934" fmla="*/ 462000 h 787949"/>
                <a:gd name="connsiteX5935" fmla="*/ 735978 w 3899470"/>
                <a:gd name="connsiteY5935" fmla="*/ 459946 h 787949"/>
                <a:gd name="connsiteX5936" fmla="*/ 735109 w 3899470"/>
                <a:gd name="connsiteY5936" fmla="*/ 462000 h 787949"/>
                <a:gd name="connsiteX5937" fmla="*/ 749016 w 3899470"/>
                <a:gd name="connsiteY5937" fmla="*/ 434977 h 787949"/>
                <a:gd name="connsiteX5938" fmla="*/ 748621 w 3899470"/>
                <a:gd name="connsiteY5938" fmla="*/ 434187 h 787949"/>
                <a:gd name="connsiteX5939" fmla="*/ 748384 w 3899470"/>
                <a:gd name="connsiteY5939" fmla="*/ 434187 h 787949"/>
                <a:gd name="connsiteX5940" fmla="*/ 748700 w 3899470"/>
                <a:gd name="connsiteY5940" fmla="*/ 433634 h 787949"/>
                <a:gd name="connsiteX5941" fmla="*/ 748542 w 3899470"/>
                <a:gd name="connsiteY5941" fmla="*/ 432923 h 787949"/>
                <a:gd name="connsiteX5942" fmla="*/ 747831 w 3899470"/>
                <a:gd name="connsiteY5942" fmla="*/ 433081 h 787949"/>
                <a:gd name="connsiteX5943" fmla="*/ 747672 w 3899470"/>
                <a:gd name="connsiteY5943" fmla="*/ 433318 h 787949"/>
                <a:gd name="connsiteX5944" fmla="*/ 746092 w 3899470"/>
                <a:gd name="connsiteY5944" fmla="*/ 436320 h 787949"/>
                <a:gd name="connsiteX5945" fmla="*/ 747357 w 3899470"/>
                <a:gd name="connsiteY5945" fmla="*/ 436715 h 787949"/>
                <a:gd name="connsiteX5946" fmla="*/ 743564 w 3899470"/>
                <a:gd name="connsiteY5946" fmla="*/ 442562 h 787949"/>
                <a:gd name="connsiteX5947" fmla="*/ 741035 w 3899470"/>
                <a:gd name="connsiteY5947" fmla="*/ 443432 h 787949"/>
                <a:gd name="connsiteX5948" fmla="*/ 742300 w 3899470"/>
                <a:gd name="connsiteY5948" fmla="*/ 444301 h 787949"/>
                <a:gd name="connsiteX5949" fmla="*/ 738507 w 3899470"/>
                <a:gd name="connsiteY5949" fmla="*/ 449832 h 787949"/>
                <a:gd name="connsiteX5950" fmla="*/ 738112 w 3899470"/>
                <a:gd name="connsiteY5950" fmla="*/ 447698 h 787949"/>
                <a:gd name="connsiteX5951" fmla="*/ 735188 w 3899470"/>
                <a:gd name="connsiteY5951" fmla="*/ 448884 h 787949"/>
                <a:gd name="connsiteX5952" fmla="*/ 735188 w 3899470"/>
                <a:gd name="connsiteY5952" fmla="*/ 448725 h 787949"/>
                <a:gd name="connsiteX5953" fmla="*/ 735109 w 3899470"/>
                <a:gd name="connsiteY5953" fmla="*/ 448884 h 787949"/>
                <a:gd name="connsiteX5954" fmla="*/ 735109 w 3899470"/>
                <a:gd name="connsiteY5954" fmla="*/ 449911 h 787949"/>
                <a:gd name="connsiteX5955" fmla="*/ 736927 w 3899470"/>
                <a:gd name="connsiteY5955" fmla="*/ 450464 h 787949"/>
                <a:gd name="connsiteX5956" fmla="*/ 735109 w 3899470"/>
                <a:gd name="connsiteY5956" fmla="*/ 453940 h 787949"/>
                <a:gd name="connsiteX5957" fmla="*/ 733450 w 3899470"/>
                <a:gd name="connsiteY5957" fmla="*/ 456153 h 787949"/>
                <a:gd name="connsiteX5958" fmla="*/ 735662 w 3899470"/>
                <a:gd name="connsiteY5958" fmla="*/ 455205 h 787949"/>
                <a:gd name="connsiteX5959" fmla="*/ 736927 w 3899470"/>
                <a:gd name="connsiteY5959" fmla="*/ 454968 h 787949"/>
                <a:gd name="connsiteX5960" fmla="*/ 734082 w 3899470"/>
                <a:gd name="connsiteY5960" fmla="*/ 460262 h 787949"/>
                <a:gd name="connsiteX5961" fmla="*/ 731870 w 3899470"/>
                <a:gd name="connsiteY5961" fmla="*/ 463264 h 787949"/>
                <a:gd name="connsiteX5962" fmla="*/ 729499 w 3899470"/>
                <a:gd name="connsiteY5962" fmla="*/ 465793 h 787949"/>
                <a:gd name="connsiteX5963" fmla="*/ 728077 w 3899470"/>
                <a:gd name="connsiteY5963" fmla="*/ 466978 h 787949"/>
                <a:gd name="connsiteX5964" fmla="*/ 730526 w 3899470"/>
                <a:gd name="connsiteY5964" fmla="*/ 462948 h 787949"/>
                <a:gd name="connsiteX5965" fmla="*/ 732897 w 3899470"/>
                <a:gd name="connsiteY5965" fmla="*/ 459076 h 787949"/>
                <a:gd name="connsiteX5966" fmla="*/ 731475 w 3899470"/>
                <a:gd name="connsiteY5966" fmla="*/ 459946 h 787949"/>
                <a:gd name="connsiteX5967" fmla="*/ 726892 w 3899470"/>
                <a:gd name="connsiteY5967" fmla="*/ 466188 h 787949"/>
                <a:gd name="connsiteX5968" fmla="*/ 724521 w 3899470"/>
                <a:gd name="connsiteY5968" fmla="*/ 469190 h 787949"/>
                <a:gd name="connsiteX5969" fmla="*/ 720491 w 3899470"/>
                <a:gd name="connsiteY5969" fmla="*/ 472193 h 787949"/>
                <a:gd name="connsiteX5970" fmla="*/ 723020 w 3899470"/>
                <a:gd name="connsiteY5970" fmla="*/ 469348 h 787949"/>
                <a:gd name="connsiteX5971" fmla="*/ 723889 w 3899470"/>
                <a:gd name="connsiteY5971" fmla="*/ 466820 h 787949"/>
                <a:gd name="connsiteX5972" fmla="*/ 723652 w 3899470"/>
                <a:gd name="connsiteY5972" fmla="*/ 465793 h 787949"/>
                <a:gd name="connsiteX5973" fmla="*/ 720886 w 3899470"/>
                <a:gd name="connsiteY5973" fmla="*/ 469032 h 787949"/>
                <a:gd name="connsiteX5974" fmla="*/ 718516 w 3899470"/>
                <a:gd name="connsiteY5974" fmla="*/ 470613 h 787949"/>
                <a:gd name="connsiteX5975" fmla="*/ 724047 w 3899470"/>
                <a:gd name="connsiteY5975" fmla="*/ 464528 h 787949"/>
                <a:gd name="connsiteX5976" fmla="*/ 725864 w 3899470"/>
                <a:gd name="connsiteY5976" fmla="*/ 459393 h 787949"/>
                <a:gd name="connsiteX5977" fmla="*/ 729736 w 3899470"/>
                <a:gd name="connsiteY5977" fmla="*/ 454731 h 787949"/>
                <a:gd name="connsiteX5978" fmla="*/ 731949 w 3899470"/>
                <a:gd name="connsiteY5978" fmla="*/ 451096 h 787949"/>
                <a:gd name="connsiteX5979" fmla="*/ 734951 w 3899470"/>
                <a:gd name="connsiteY5979" fmla="*/ 447066 h 787949"/>
                <a:gd name="connsiteX5980" fmla="*/ 740798 w 3899470"/>
                <a:gd name="connsiteY5980" fmla="*/ 440034 h 787949"/>
                <a:gd name="connsiteX5981" fmla="*/ 744907 w 3899470"/>
                <a:gd name="connsiteY5981" fmla="*/ 433950 h 787949"/>
                <a:gd name="connsiteX5982" fmla="*/ 743564 w 3899470"/>
                <a:gd name="connsiteY5982" fmla="*/ 436399 h 787949"/>
                <a:gd name="connsiteX5983" fmla="*/ 759999 w 3899470"/>
                <a:gd name="connsiteY5983" fmla="*/ 416013 h 787949"/>
                <a:gd name="connsiteX5984" fmla="*/ 760868 w 3899470"/>
                <a:gd name="connsiteY5984" fmla="*/ 418937 h 787949"/>
                <a:gd name="connsiteX5985" fmla="*/ 755416 w 3899470"/>
                <a:gd name="connsiteY5985" fmla="*/ 425258 h 787949"/>
                <a:gd name="connsiteX5986" fmla="*/ 757075 w 3899470"/>
                <a:gd name="connsiteY5986" fmla="*/ 426601 h 787949"/>
                <a:gd name="connsiteX5987" fmla="*/ 749016 w 3899470"/>
                <a:gd name="connsiteY5987" fmla="*/ 434977 h 787949"/>
                <a:gd name="connsiteX5988" fmla="*/ 755416 w 3899470"/>
                <a:gd name="connsiteY5988" fmla="*/ 430710 h 787949"/>
                <a:gd name="connsiteX5989" fmla="*/ 755416 w 3899470"/>
                <a:gd name="connsiteY5989" fmla="*/ 430710 h 787949"/>
                <a:gd name="connsiteX5990" fmla="*/ 753914 w 3899470"/>
                <a:gd name="connsiteY5990" fmla="*/ 433002 h 787949"/>
                <a:gd name="connsiteX5991" fmla="*/ 753520 w 3899470"/>
                <a:gd name="connsiteY5991" fmla="*/ 433476 h 787949"/>
                <a:gd name="connsiteX5992" fmla="*/ 755337 w 3899470"/>
                <a:gd name="connsiteY5992" fmla="*/ 430710 h 787949"/>
                <a:gd name="connsiteX5993" fmla="*/ 768058 w 3899470"/>
                <a:gd name="connsiteY5993" fmla="*/ 416804 h 787949"/>
                <a:gd name="connsiteX5994" fmla="*/ 754152 w 3899470"/>
                <a:gd name="connsiteY5994" fmla="*/ 435372 h 787949"/>
                <a:gd name="connsiteX5995" fmla="*/ 754152 w 3899470"/>
                <a:gd name="connsiteY5995" fmla="*/ 434503 h 787949"/>
                <a:gd name="connsiteX5996" fmla="*/ 753994 w 3899470"/>
                <a:gd name="connsiteY5996" fmla="*/ 434503 h 787949"/>
                <a:gd name="connsiteX5997" fmla="*/ 754705 w 3899470"/>
                <a:gd name="connsiteY5997" fmla="*/ 433555 h 787949"/>
                <a:gd name="connsiteX5998" fmla="*/ 756285 w 3899470"/>
                <a:gd name="connsiteY5998" fmla="*/ 431105 h 787949"/>
                <a:gd name="connsiteX5999" fmla="*/ 756285 w 3899470"/>
                <a:gd name="connsiteY5999" fmla="*/ 431105 h 787949"/>
                <a:gd name="connsiteX6000" fmla="*/ 771456 w 3899470"/>
                <a:gd name="connsiteY6000" fmla="*/ 410482 h 787949"/>
                <a:gd name="connsiteX6001" fmla="*/ 768058 w 3899470"/>
                <a:gd name="connsiteY6001" fmla="*/ 416804 h 787949"/>
                <a:gd name="connsiteX6002" fmla="*/ 770192 w 3899470"/>
                <a:gd name="connsiteY6002" fmla="*/ 405820 h 787949"/>
                <a:gd name="connsiteX6003" fmla="*/ 769797 w 3899470"/>
                <a:gd name="connsiteY6003" fmla="*/ 407954 h 787949"/>
                <a:gd name="connsiteX6004" fmla="*/ 768138 w 3899470"/>
                <a:gd name="connsiteY6004" fmla="*/ 409613 h 787949"/>
                <a:gd name="connsiteX6005" fmla="*/ 763475 w 3899470"/>
                <a:gd name="connsiteY6005" fmla="*/ 415144 h 787949"/>
                <a:gd name="connsiteX6006" fmla="*/ 763870 w 3899470"/>
                <a:gd name="connsiteY6006" fmla="*/ 413406 h 787949"/>
                <a:gd name="connsiteX6007" fmla="*/ 763791 w 3899470"/>
                <a:gd name="connsiteY6007" fmla="*/ 413406 h 787949"/>
                <a:gd name="connsiteX6008" fmla="*/ 763870 w 3899470"/>
                <a:gd name="connsiteY6008" fmla="*/ 413248 h 787949"/>
                <a:gd name="connsiteX6009" fmla="*/ 764187 w 3899470"/>
                <a:gd name="connsiteY6009" fmla="*/ 411667 h 787949"/>
                <a:gd name="connsiteX6010" fmla="*/ 764187 w 3899470"/>
                <a:gd name="connsiteY6010" fmla="*/ 411510 h 787949"/>
                <a:gd name="connsiteX6011" fmla="*/ 763870 w 3899470"/>
                <a:gd name="connsiteY6011" fmla="*/ 411352 h 787949"/>
                <a:gd name="connsiteX6012" fmla="*/ 763475 w 3899470"/>
                <a:gd name="connsiteY6012" fmla="*/ 411115 h 787949"/>
                <a:gd name="connsiteX6013" fmla="*/ 767426 w 3899470"/>
                <a:gd name="connsiteY6013" fmla="*/ 406374 h 787949"/>
                <a:gd name="connsiteX6014" fmla="*/ 767584 w 3899470"/>
                <a:gd name="connsiteY6014" fmla="*/ 406532 h 787949"/>
                <a:gd name="connsiteX6015" fmla="*/ 766478 w 3899470"/>
                <a:gd name="connsiteY6015" fmla="*/ 408112 h 787949"/>
                <a:gd name="connsiteX6016" fmla="*/ 765846 w 3899470"/>
                <a:gd name="connsiteY6016" fmla="*/ 408981 h 787949"/>
                <a:gd name="connsiteX6017" fmla="*/ 766004 w 3899470"/>
                <a:gd name="connsiteY6017" fmla="*/ 409692 h 787949"/>
                <a:gd name="connsiteX6018" fmla="*/ 766320 w 3899470"/>
                <a:gd name="connsiteY6018" fmla="*/ 409771 h 787949"/>
                <a:gd name="connsiteX6019" fmla="*/ 766794 w 3899470"/>
                <a:gd name="connsiteY6019" fmla="*/ 409534 h 787949"/>
                <a:gd name="connsiteX6020" fmla="*/ 767347 w 3899470"/>
                <a:gd name="connsiteY6020" fmla="*/ 408744 h 787949"/>
                <a:gd name="connsiteX6021" fmla="*/ 768612 w 3899470"/>
                <a:gd name="connsiteY6021" fmla="*/ 406769 h 787949"/>
                <a:gd name="connsiteX6022" fmla="*/ 768612 w 3899470"/>
                <a:gd name="connsiteY6022" fmla="*/ 406532 h 787949"/>
                <a:gd name="connsiteX6023" fmla="*/ 768612 w 3899470"/>
                <a:gd name="connsiteY6023" fmla="*/ 406295 h 787949"/>
                <a:gd name="connsiteX6024" fmla="*/ 767979 w 3899470"/>
                <a:gd name="connsiteY6024" fmla="*/ 405425 h 787949"/>
                <a:gd name="connsiteX6025" fmla="*/ 767979 w 3899470"/>
                <a:gd name="connsiteY6025" fmla="*/ 405425 h 787949"/>
                <a:gd name="connsiteX6026" fmla="*/ 769639 w 3899470"/>
                <a:gd name="connsiteY6026" fmla="*/ 402028 h 787949"/>
                <a:gd name="connsiteX6027" fmla="*/ 771772 w 3899470"/>
                <a:gd name="connsiteY6027" fmla="*/ 403213 h 787949"/>
                <a:gd name="connsiteX6028" fmla="*/ 770113 w 3899470"/>
                <a:gd name="connsiteY6028" fmla="*/ 405741 h 787949"/>
                <a:gd name="connsiteX6029" fmla="*/ 773905 w 3899470"/>
                <a:gd name="connsiteY6029" fmla="*/ 438138 h 787949"/>
                <a:gd name="connsiteX6030" fmla="*/ 773905 w 3899470"/>
                <a:gd name="connsiteY6030" fmla="*/ 437900 h 787949"/>
                <a:gd name="connsiteX6031" fmla="*/ 775249 w 3899470"/>
                <a:gd name="connsiteY6031" fmla="*/ 436241 h 787949"/>
                <a:gd name="connsiteX6032" fmla="*/ 775407 w 3899470"/>
                <a:gd name="connsiteY6032" fmla="*/ 436241 h 787949"/>
                <a:gd name="connsiteX6033" fmla="*/ 773905 w 3899470"/>
                <a:gd name="connsiteY6033" fmla="*/ 438138 h 787949"/>
                <a:gd name="connsiteX6034" fmla="*/ 779041 w 3899470"/>
                <a:gd name="connsiteY6034" fmla="*/ 393178 h 787949"/>
                <a:gd name="connsiteX6035" fmla="*/ 775249 w 3899470"/>
                <a:gd name="connsiteY6035" fmla="*/ 398235 h 787949"/>
                <a:gd name="connsiteX6036" fmla="*/ 772325 w 3899470"/>
                <a:gd name="connsiteY6036" fmla="*/ 401633 h 787949"/>
                <a:gd name="connsiteX6037" fmla="*/ 773590 w 3899470"/>
                <a:gd name="connsiteY6037" fmla="*/ 397050 h 787949"/>
                <a:gd name="connsiteX6038" fmla="*/ 774459 w 3899470"/>
                <a:gd name="connsiteY6038" fmla="*/ 398235 h 787949"/>
                <a:gd name="connsiteX6039" fmla="*/ 777619 w 3899470"/>
                <a:gd name="connsiteY6039" fmla="*/ 393336 h 787949"/>
                <a:gd name="connsiteX6040" fmla="*/ 778330 w 3899470"/>
                <a:gd name="connsiteY6040" fmla="*/ 393099 h 787949"/>
                <a:gd name="connsiteX6041" fmla="*/ 778488 w 3899470"/>
                <a:gd name="connsiteY6041" fmla="*/ 393099 h 787949"/>
                <a:gd name="connsiteX6042" fmla="*/ 778488 w 3899470"/>
                <a:gd name="connsiteY6042" fmla="*/ 392941 h 787949"/>
                <a:gd name="connsiteX6043" fmla="*/ 778646 w 3899470"/>
                <a:gd name="connsiteY6043" fmla="*/ 392625 h 787949"/>
                <a:gd name="connsiteX6044" fmla="*/ 778488 w 3899470"/>
                <a:gd name="connsiteY6044" fmla="*/ 392309 h 787949"/>
                <a:gd name="connsiteX6045" fmla="*/ 778172 w 3899470"/>
                <a:gd name="connsiteY6045" fmla="*/ 392467 h 787949"/>
                <a:gd name="connsiteX6046" fmla="*/ 778172 w 3899470"/>
                <a:gd name="connsiteY6046" fmla="*/ 392625 h 787949"/>
                <a:gd name="connsiteX6047" fmla="*/ 777461 w 3899470"/>
                <a:gd name="connsiteY6047" fmla="*/ 392941 h 787949"/>
                <a:gd name="connsiteX6048" fmla="*/ 777461 w 3899470"/>
                <a:gd name="connsiteY6048" fmla="*/ 392783 h 787949"/>
                <a:gd name="connsiteX6049" fmla="*/ 784256 w 3899470"/>
                <a:gd name="connsiteY6049" fmla="*/ 382195 h 787949"/>
                <a:gd name="connsiteX6050" fmla="*/ 791842 w 3899470"/>
                <a:gd name="connsiteY6050" fmla="*/ 369948 h 787949"/>
                <a:gd name="connsiteX6051" fmla="*/ 791842 w 3899470"/>
                <a:gd name="connsiteY6051" fmla="*/ 369948 h 787949"/>
                <a:gd name="connsiteX6052" fmla="*/ 791763 w 3899470"/>
                <a:gd name="connsiteY6052" fmla="*/ 370185 h 787949"/>
                <a:gd name="connsiteX6053" fmla="*/ 791763 w 3899470"/>
                <a:gd name="connsiteY6053" fmla="*/ 371212 h 787949"/>
                <a:gd name="connsiteX6054" fmla="*/ 792395 w 3899470"/>
                <a:gd name="connsiteY6054" fmla="*/ 371844 h 787949"/>
                <a:gd name="connsiteX6055" fmla="*/ 793027 w 3899470"/>
                <a:gd name="connsiteY6055" fmla="*/ 371212 h 787949"/>
                <a:gd name="connsiteX6056" fmla="*/ 793027 w 3899470"/>
                <a:gd name="connsiteY6056" fmla="*/ 370185 h 787949"/>
                <a:gd name="connsiteX6057" fmla="*/ 793027 w 3899470"/>
                <a:gd name="connsiteY6057" fmla="*/ 370185 h 787949"/>
                <a:gd name="connsiteX6058" fmla="*/ 793027 w 3899470"/>
                <a:gd name="connsiteY6058" fmla="*/ 370027 h 787949"/>
                <a:gd name="connsiteX6059" fmla="*/ 794686 w 3899470"/>
                <a:gd name="connsiteY6059" fmla="*/ 370501 h 787949"/>
                <a:gd name="connsiteX6060" fmla="*/ 795950 w 3899470"/>
                <a:gd name="connsiteY6060" fmla="*/ 367972 h 787949"/>
                <a:gd name="connsiteX6061" fmla="*/ 795793 w 3899470"/>
                <a:gd name="connsiteY6061" fmla="*/ 367972 h 787949"/>
                <a:gd name="connsiteX6062" fmla="*/ 797215 w 3899470"/>
                <a:gd name="connsiteY6062" fmla="*/ 366155 h 787949"/>
                <a:gd name="connsiteX6063" fmla="*/ 798874 w 3899470"/>
                <a:gd name="connsiteY6063" fmla="*/ 364021 h 787949"/>
                <a:gd name="connsiteX6064" fmla="*/ 798874 w 3899470"/>
                <a:gd name="connsiteY6064" fmla="*/ 364021 h 787949"/>
                <a:gd name="connsiteX6065" fmla="*/ 802588 w 3899470"/>
                <a:gd name="connsiteY6065" fmla="*/ 360387 h 787949"/>
                <a:gd name="connsiteX6066" fmla="*/ 802588 w 3899470"/>
                <a:gd name="connsiteY6066" fmla="*/ 360387 h 787949"/>
                <a:gd name="connsiteX6067" fmla="*/ 792948 w 3899470"/>
                <a:gd name="connsiteY6067" fmla="*/ 375005 h 787949"/>
                <a:gd name="connsiteX6068" fmla="*/ 791684 w 3899470"/>
                <a:gd name="connsiteY6068" fmla="*/ 375479 h 787949"/>
                <a:gd name="connsiteX6069" fmla="*/ 791289 w 3899470"/>
                <a:gd name="connsiteY6069" fmla="*/ 374135 h 787949"/>
                <a:gd name="connsiteX6070" fmla="*/ 787022 w 3899470"/>
                <a:gd name="connsiteY6070" fmla="*/ 377059 h 787949"/>
                <a:gd name="connsiteX6071" fmla="*/ 787891 w 3899470"/>
                <a:gd name="connsiteY6071" fmla="*/ 378797 h 787949"/>
                <a:gd name="connsiteX6072" fmla="*/ 790815 w 3899470"/>
                <a:gd name="connsiteY6072" fmla="*/ 377928 h 787949"/>
                <a:gd name="connsiteX6073" fmla="*/ 778963 w 3899470"/>
                <a:gd name="connsiteY6073" fmla="*/ 393099 h 787949"/>
                <a:gd name="connsiteX6074" fmla="*/ 795950 w 3899470"/>
                <a:gd name="connsiteY6074" fmla="*/ 376269 h 787949"/>
                <a:gd name="connsiteX6075" fmla="*/ 784572 w 3899470"/>
                <a:gd name="connsiteY6075" fmla="*/ 391914 h 787949"/>
                <a:gd name="connsiteX6076" fmla="*/ 801087 w 3899470"/>
                <a:gd name="connsiteY6076" fmla="*/ 369079 h 787949"/>
                <a:gd name="connsiteX6077" fmla="*/ 796030 w 3899470"/>
                <a:gd name="connsiteY6077" fmla="*/ 376269 h 787949"/>
                <a:gd name="connsiteX6078" fmla="*/ 806065 w 3899470"/>
                <a:gd name="connsiteY6078" fmla="*/ 363627 h 787949"/>
                <a:gd name="connsiteX6079" fmla="*/ 802272 w 3899470"/>
                <a:gd name="connsiteY6079" fmla="*/ 367893 h 787949"/>
                <a:gd name="connsiteX6080" fmla="*/ 808198 w 3899470"/>
                <a:gd name="connsiteY6080" fmla="*/ 359439 h 787949"/>
                <a:gd name="connsiteX6081" fmla="*/ 806065 w 3899470"/>
                <a:gd name="connsiteY6081" fmla="*/ 363706 h 787949"/>
                <a:gd name="connsiteX6082" fmla="*/ 818312 w 3899470"/>
                <a:gd name="connsiteY6082" fmla="*/ 345848 h 787949"/>
                <a:gd name="connsiteX6083" fmla="*/ 824238 w 3899470"/>
                <a:gd name="connsiteY6083" fmla="*/ 338263 h 787949"/>
                <a:gd name="connsiteX6084" fmla="*/ 824475 w 3899470"/>
                <a:gd name="connsiteY6084" fmla="*/ 338421 h 787949"/>
                <a:gd name="connsiteX6085" fmla="*/ 818312 w 3899470"/>
                <a:gd name="connsiteY6085" fmla="*/ 345848 h 787949"/>
                <a:gd name="connsiteX6086" fmla="*/ 825107 w 3899470"/>
                <a:gd name="connsiteY6086" fmla="*/ 337394 h 787949"/>
                <a:gd name="connsiteX6087" fmla="*/ 824712 w 3899470"/>
                <a:gd name="connsiteY6087" fmla="*/ 336999 h 787949"/>
                <a:gd name="connsiteX6088" fmla="*/ 824554 w 3899470"/>
                <a:gd name="connsiteY6088" fmla="*/ 337156 h 787949"/>
                <a:gd name="connsiteX6089" fmla="*/ 824712 w 3899470"/>
                <a:gd name="connsiteY6089" fmla="*/ 337473 h 787949"/>
                <a:gd name="connsiteX6090" fmla="*/ 824712 w 3899470"/>
                <a:gd name="connsiteY6090" fmla="*/ 337473 h 787949"/>
                <a:gd name="connsiteX6091" fmla="*/ 824396 w 3899470"/>
                <a:gd name="connsiteY6091" fmla="*/ 337394 h 787949"/>
                <a:gd name="connsiteX6092" fmla="*/ 824554 w 3899470"/>
                <a:gd name="connsiteY6092" fmla="*/ 337236 h 787949"/>
                <a:gd name="connsiteX6093" fmla="*/ 824712 w 3899470"/>
                <a:gd name="connsiteY6093" fmla="*/ 337077 h 787949"/>
                <a:gd name="connsiteX6094" fmla="*/ 826846 w 3899470"/>
                <a:gd name="connsiteY6094" fmla="*/ 333759 h 787949"/>
                <a:gd name="connsiteX6095" fmla="*/ 828110 w 3899470"/>
                <a:gd name="connsiteY6095" fmla="*/ 333759 h 787949"/>
                <a:gd name="connsiteX6096" fmla="*/ 825186 w 3899470"/>
                <a:gd name="connsiteY6096" fmla="*/ 337473 h 787949"/>
                <a:gd name="connsiteX6097" fmla="*/ 831824 w 3899470"/>
                <a:gd name="connsiteY6097" fmla="*/ 327675 h 787949"/>
                <a:gd name="connsiteX6098" fmla="*/ 840673 w 3899470"/>
                <a:gd name="connsiteY6098" fmla="*/ 315506 h 787949"/>
                <a:gd name="connsiteX6099" fmla="*/ 831824 w 3899470"/>
                <a:gd name="connsiteY6099" fmla="*/ 327675 h 787949"/>
                <a:gd name="connsiteX6100" fmla="*/ 845730 w 3899470"/>
                <a:gd name="connsiteY6100" fmla="*/ 310449 h 787949"/>
                <a:gd name="connsiteX6101" fmla="*/ 841937 w 3899470"/>
                <a:gd name="connsiteY6101" fmla="*/ 313768 h 787949"/>
                <a:gd name="connsiteX6102" fmla="*/ 847468 w 3899470"/>
                <a:gd name="connsiteY6102" fmla="*/ 306183 h 787949"/>
                <a:gd name="connsiteX6103" fmla="*/ 845809 w 3899470"/>
                <a:gd name="connsiteY6103" fmla="*/ 310449 h 787949"/>
                <a:gd name="connsiteX6104" fmla="*/ 857187 w 3899470"/>
                <a:gd name="connsiteY6104" fmla="*/ 287535 h 787949"/>
                <a:gd name="connsiteX6105" fmla="*/ 844545 w 3899470"/>
                <a:gd name="connsiteY6105" fmla="*/ 304919 h 787949"/>
                <a:gd name="connsiteX6106" fmla="*/ 840357 w 3899470"/>
                <a:gd name="connsiteY6106" fmla="*/ 310766 h 787949"/>
                <a:gd name="connsiteX6107" fmla="*/ 840357 w 3899470"/>
                <a:gd name="connsiteY6107" fmla="*/ 312504 h 787949"/>
                <a:gd name="connsiteX6108" fmla="*/ 823053 w 3899470"/>
                <a:gd name="connsiteY6108" fmla="*/ 333996 h 787949"/>
                <a:gd name="connsiteX6109" fmla="*/ 817522 w 3899470"/>
                <a:gd name="connsiteY6109" fmla="*/ 342055 h 787949"/>
                <a:gd name="connsiteX6110" fmla="*/ 812465 w 3899470"/>
                <a:gd name="connsiteY6110" fmla="*/ 347112 h 787949"/>
                <a:gd name="connsiteX6111" fmla="*/ 808672 w 3899470"/>
                <a:gd name="connsiteY6111" fmla="*/ 351774 h 787949"/>
                <a:gd name="connsiteX6112" fmla="*/ 804879 w 3899470"/>
                <a:gd name="connsiteY6112" fmla="*/ 356752 h 787949"/>
                <a:gd name="connsiteX6113" fmla="*/ 804879 w 3899470"/>
                <a:gd name="connsiteY6113" fmla="*/ 355488 h 787949"/>
                <a:gd name="connsiteX6114" fmla="*/ 806144 w 3899470"/>
                <a:gd name="connsiteY6114" fmla="*/ 352169 h 787949"/>
                <a:gd name="connsiteX6115" fmla="*/ 807408 w 3899470"/>
                <a:gd name="connsiteY6115" fmla="*/ 351774 h 787949"/>
                <a:gd name="connsiteX6116" fmla="*/ 807250 w 3899470"/>
                <a:gd name="connsiteY6116" fmla="*/ 349878 h 787949"/>
                <a:gd name="connsiteX6117" fmla="*/ 807645 w 3899470"/>
                <a:gd name="connsiteY6117" fmla="*/ 349720 h 787949"/>
                <a:gd name="connsiteX6118" fmla="*/ 807882 w 3899470"/>
                <a:gd name="connsiteY6118" fmla="*/ 349404 h 787949"/>
                <a:gd name="connsiteX6119" fmla="*/ 807566 w 3899470"/>
                <a:gd name="connsiteY6119" fmla="*/ 349167 h 787949"/>
                <a:gd name="connsiteX6120" fmla="*/ 806934 w 3899470"/>
                <a:gd name="connsiteY6120" fmla="*/ 349483 h 787949"/>
                <a:gd name="connsiteX6121" fmla="*/ 806934 w 3899470"/>
                <a:gd name="connsiteY6121" fmla="*/ 349246 h 787949"/>
                <a:gd name="connsiteX6122" fmla="*/ 817126 w 3899470"/>
                <a:gd name="connsiteY6122" fmla="*/ 336919 h 787949"/>
                <a:gd name="connsiteX6123" fmla="*/ 820050 w 3899470"/>
                <a:gd name="connsiteY6123" fmla="*/ 333601 h 787949"/>
                <a:gd name="connsiteX6124" fmla="*/ 820050 w 3899470"/>
                <a:gd name="connsiteY6124" fmla="*/ 333443 h 787949"/>
                <a:gd name="connsiteX6125" fmla="*/ 820050 w 3899470"/>
                <a:gd name="connsiteY6125" fmla="*/ 333443 h 787949"/>
                <a:gd name="connsiteX6126" fmla="*/ 824949 w 3899470"/>
                <a:gd name="connsiteY6126" fmla="*/ 329176 h 787949"/>
                <a:gd name="connsiteX6127" fmla="*/ 826292 w 3899470"/>
                <a:gd name="connsiteY6127" fmla="*/ 327122 h 787949"/>
                <a:gd name="connsiteX6128" fmla="*/ 826292 w 3899470"/>
                <a:gd name="connsiteY6128" fmla="*/ 327122 h 787949"/>
                <a:gd name="connsiteX6129" fmla="*/ 830480 w 3899470"/>
                <a:gd name="connsiteY6129" fmla="*/ 321353 h 787949"/>
                <a:gd name="connsiteX6130" fmla="*/ 832060 w 3899470"/>
                <a:gd name="connsiteY6130" fmla="*/ 319299 h 787949"/>
                <a:gd name="connsiteX6131" fmla="*/ 834036 w 3899470"/>
                <a:gd name="connsiteY6131" fmla="*/ 316613 h 787949"/>
                <a:gd name="connsiteX6132" fmla="*/ 833799 w 3899470"/>
                <a:gd name="connsiteY6132" fmla="*/ 316060 h 787949"/>
                <a:gd name="connsiteX6133" fmla="*/ 833246 w 3899470"/>
                <a:gd name="connsiteY6133" fmla="*/ 316297 h 787949"/>
                <a:gd name="connsiteX6134" fmla="*/ 831428 w 3899470"/>
                <a:gd name="connsiteY6134" fmla="*/ 318825 h 787949"/>
                <a:gd name="connsiteX6135" fmla="*/ 829690 w 3899470"/>
                <a:gd name="connsiteY6135" fmla="*/ 321116 h 787949"/>
                <a:gd name="connsiteX6136" fmla="*/ 829690 w 3899470"/>
                <a:gd name="connsiteY6136" fmla="*/ 320959 h 787949"/>
                <a:gd name="connsiteX6137" fmla="*/ 828425 w 3899470"/>
                <a:gd name="connsiteY6137" fmla="*/ 321748 h 787949"/>
                <a:gd name="connsiteX6138" fmla="*/ 833878 w 3899470"/>
                <a:gd name="connsiteY6138" fmla="*/ 315032 h 787949"/>
                <a:gd name="connsiteX6139" fmla="*/ 836802 w 3899470"/>
                <a:gd name="connsiteY6139" fmla="*/ 309106 h 787949"/>
                <a:gd name="connsiteX6140" fmla="*/ 838066 w 3899470"/>
                <a:gd name="connsiteY6140" fmla="*/ 310766 h 787949"/>
                <a:gd name="connsiteX6141" fmla="*/ 844228 w 3899470"/>
                <a:gd name="connsiteY6141" fmla="*/ 303022 h 787949"/>
                <a:gd name="connsiteX6142" fmla="*/ 844545 w 3899470"/>
                <a:gd name="connsiteY6142" fmla="*/ 302864 h 787949"/>
                <a:gd name="connsiteX6143" fmla="*/ 845414 w 3899470"/>
                <a:gd name="connsiteY6143" fmla="*/ 301837 h 787949"/>
                <a:gd name="connsiteX6144" fmla="*/ 846836 w 3899470"/>
                <a:gd name="connsiteY6144" fmla="*/ 299861 h 787949"/>
                <a:gd name="connsiteX6145" fmla="*/ 846836 w 3899470"/>
                <a:gd name="connsiteY6145" fmla="*/ 299861 h 787949"/>
                <a:gd name="connsiteX6146" fmla="*/ 848101 w 3899470"/>
                <a:gd name="connsiteY6146" fmla="*/ 294805 h 787949"/>
                <a:gd name="connsiteX6147" fmla="*/ 851893 w 3899470"/>
                <a:gd name="connsiteY6147" fmla="*/ 288009 h 787949"/>
                <a:gd name="connsiteX6148" fmla="*/ 856476 w 3899470"/>
                <a:gd name="connsiteY6148" fmla="*/ 287219 h 787949"/>
                <a:gd name="connsiteX6149" fmla="*/ 856950 w 3899470"/>
                <a:gd name="connsiteY6149" fmla="*/ 287456 h 787949"/>
                <a:gd name="connsiteX6150" fmla="*/ 856950 w 3899470"/>
                <a:gd name="connsiteY6150" fmla="*/ 287456 h 787949"/>
                <a:gd name="connsiteX6151" fmla="*/ 856950 w 3899470"/>
                <a:gd name="connsiteY6151" fmla="*/ 287456 h 787949"/>
                <a:gd name="connsiteX6152" fmla="*/ 872358 w 3899470"/>
                <a:gd name="connsiteY6152" fmla="*/ 270231 h 787949"/>
                <a:gd name="connsiteX6153" fmla="*/ 857266 w 3899470"/>
                <a:gd name="connsiteY6153" fmla="*/ 286271 h 787949"/>
                <a:gd name="connsiteX6154" fmla="*/ 857266 w 3899470"/>
                <a:gd name="connsiteY6154" fmla="*/ 286271 h 787949"/>
                <a:gd name="connsiteX6155" fmla="*/ 857266 w 3899470"/>
                <a:gd name="connsiteY6155" fmla="*/ 282083 h 787949"/>
                <a:gd name="connsiteX6156" fmla="*/ 858531 w 3899470"/>
                <a:gd name="connsiteY6156" fmla="*/ 282083 h 787949"/>
                <a:gd name="connsiteX6157" fmla="*/ 863430 w 3899470"/>
                <a:gd name="connsiteY6157" fmla="*/ 273470 h 787949"/>
                <a:gd name="connsiteX6158" fmla="*/ 864061 w 3899470"/>
                <a:gd name="connsiteY6158" fmla="*/ 272127 h 787949"/>
                <a:gd name="connsiteX6159" fmla="*/ 865247 w 3899470"/>
                <a:gd name="connsiteY6159" fmla="*/ 270468 h 787949"/>
                <a:gd name="connsiteX6160" fmla="*/ 867143 w 3899470"/>
                <a:gd name="connsiteY6160" fmla="*/ 268809 h 787949"/>
                <a:gd name="connsiteX6161" fmla="*/ 867933 w 3899470"/>
                <a:gd name="connsiteY6161" fmla="*/ 266359 h 787949"/>
                <a:gd name="connsiteX6162" fmla="*/ 869118 w 3899470"/>
                <a:gd name="connsiteY6162" fmla="*/ 265016 h 787949"/>
                <a:gd name="connsiteX6163" fmla="*/ 870383 w 3899470"/>
                <a:gd name="connsiteY6163" fmla="*/ 262171 h 787949"/>
                <a:gd name="connsiteX6164" fmla="*/ 872595 w 3899470"/>
                <a:gd name="connsiteY6164" fmla="*/ 260749 h 787949"/>
                <a:gd name="connsiteX6165" fmla="*/ 872674 w 3899470"/>
                <a:gd name="connsiteY6165" fmla="*/ 259564 h 787949"/>
                <a:gd name="connsiteX6166" fmla="*/ 874808 w 3899470"/>
                <a:gd name="connsiteY6166" fmla="*/ 258142 h 787949"/>
                <a:gd name="connsiteX6167" fmla="*/ 876704 w 3899470"/>
                <a:gd name="connsiteY6167" fmla="*/ 255376 h 787949"/>
                <a:gd name="connsiteX6168" fmla="*/ 878837 w 3899470"/>
                <a:gd name="connsiteY6168" fmla="*/ 252532 h 787949"/>
                <a:gd name="connsiteX6169" fmla="*/ 882867 w 3899470"/>
                <a:gd name="connsiteY6169" fmla="*/ 247949 h 787949"/>
                <a:gd name="connsiteX6170" fmla="*/ 882077 w 3899470"/>
                <a:gd name="connsiteY6170" fmla="*/ 250872 h 787949"/>
                <a:gd name="connsiteX6171" fmla="*/ 883420 w 3899470"/>
                <a:gd name="connsiteY6171" fmla="*/ 248818 h 787949"/>
                <a:gd name="connsiteX6172" fmla="*/ 883262 w 3899470"/>
                <a:gd name="connsiteY6172" fmla="*/ 249134 h 787949"/>
                <a:gd name="connsiteX6173" fmla="*/ 881286 w 3899470"/>
                <a:gd name="connsiteY6173" fmla="*/ 252373 h 787949"/>
                <a:gd name="connsiteX6174" fmla="*/ 879074 w 3899470"/>
                <a:gd name="connsiteY6174" fmla="*/ 255376 h 787949"/>
                <a:gd name="connsiteX6175" fmla="*/ 877889 w 3899470"/>
                <a:gd name="connsiteY6175" fmla="*/ 257193 h 787949"/>
                <a:gd name="connsiteX6176" fmla="*/ 878363 w 3899470"/>
                <a:gd name="connsiteY6176" fmla="*/ 258062 h 787949"/>
                <a:gd name="connsiteX6177" fmla="*/ 879548 w 3899470"/>
                <a:gd name="connsiteY6177" fmla="*/ 256719 h 787949"/>
                <a:gd name="connsiteX6178" fmla="*/ 872358 w 3899470"/>
                <a:gd name="connsiteY6178" fmla="*/ 270231 h 787949"/>
                <a:gd name="connsiteX6179" fmla="*/ 868091 w 3899470"/>
                <a:gd name="connsiteY6179" fmla="*/ 601698 h 787949"/>
                <a:gd name="connsiteX6180" fmla="*/ 867380 w 3899470"/>
                <a:gd name="connsiteY6180" fmla="*/ 603279 h 787949"/>
                <a:gd name="connsiteX6181" fmla="*/ 867222 w 3899470"/>
                <a:gd name="connsiteY6181" fmla="*/ 604464 h 787949"/>
                <a:gd name="connsiteX6182" fmla="*/ 867538 w 3899470"/>
                <a:gd name="connsiteY6182" fmla="*/ 605965 h 787949"/>
                <a:gd name="connsiteX6183" fmla="*/ 867301 w 3899470"/>
                <a:gd name="connsiteY6183" fmla="*/ 608494 h 787949"/>
                <a:gd name="connsiteX6184" fmla="*/ 867064 w 3899470"/>
                <a:gd name="connsiteY6184" fmla="*/ 611496 h 787949"/>
                <a:gd name="connsiteX6185" fmla="*/ 867538 w 3899470"/>
                <a:gd name="connsiteY6185" fmla="*/ 614894 h 787949"/>
                <a:gd name="connsiteX6186" fmla="*/ 867538 w 3899470"/>
                <a:gd name="connsiteY6186" fmla="*/ 617264 h 787949"/>
                <a:gd name="connsiteX6187" fmla="*/ 867459 w 3899470"/>
                <a:gd name="connsiteY6187" fmla="*/ 619635 h 787949"/>
                <a:gd name="connsiteX6188" fmla="*/ 867459 w 3899470"/>
                <a:gd name="connsiteY6188" fmla="*/ 622558 h 787949"/>
                <a:gd name="connsiteX6189" fmla="*/ 867143 w 3899470"/>
                <a:gd name="connsiteY6189" fmla="*/ 625719 h 787949"/>
                <a:gd name="connsiteX6190" fmla="*/ 867143 w 3899470"/>
                <a:gd name="connsiteY6190" fmla="*/ 628958 h 787949"/>
                <a:gd name="connsiteX6191" fmla="*/ 866274 w 3899470"/>
                <a:gd name="connsiteY6191" fmla="*/ 619398 h 787949"/>
                <a:gd name="connsiteX6192" fmla="*/ 866274 w 3899470"/>
                <a:gd name="connsiteY6192" fmla="*/ 614183 h 787949"/>
                <a:gd name="connsiteX6193" fmla="*/ 865958 w 3899470"/>
                <a:gd name="connsiteY6193" fmla="*/ 611891 h 787949"/>
                <a:gd name="connsiteX6194" fmla="*/ 865958 w 3899470"/>
                <a:gd name="connsiteY6194" fmla="*/ 609126 h 787949"/>
                <a:gd name="connsiteX6195" fmla="*/ 865879 w 3899470"/>
                <a:gd name="connsiteY6195" fmla="*/ 606913 h 787949"/>
                <a:gd name="connsiteX6196" fmla="*/ 865958 w 3899470"/>
                <a:gd name="connsiteY6196" fmla="*/ 605175 h 787949"/>
                <a:gd name="connsiteX6197" fmla="*/ 865958 w 3899470"/>
                <a:gd name="connsiteY6197" fmla="*/ 603358 h 787949"/>
                <a:gd name="connsiteX6198" fmla="*/ 866037 w 3899470"/>
                <a:gd name="connsiteY6198" fmla="*/ 600750 h 787949"/>
                <a:gd name="connsiteX6199" fmla="*/ 865879 w 3899470"/>
                <a:gd name="connsiteY6199" fmla="*/ 598617 h 787949"/>
                <a:gd name="connsiteX6200" fmla="*/ 866037 w 3899470"/>
                <a:gd name="connsiteY6200" fmla="*/ 596325 h 787949"/>
                <a:gd name="connsiteX6201" fmla="*/ 866195 w 3899470"/>
                <a:gd name="connsiteY6201" fmla="*/ 595298 h 787949"/>
                <a:gd name="connsiteX6202" fmla="*/ 866432 w 3899470"/>
                <a:gd name="connsiteY6202" fmla="*/ 593718 h 787949"/>
                <a:gd name="connsiteX6203" fmla="*/ 866432 w 3899470"/>
                <a:gd name="connsiteY6203" fmla="*/ 592217 h 787949"/>
                <a:gd name="connsiteX6204" fmla="*/ 867617 w 3899470"/>
                <a:gd name="connsiteY6204" fmla="*/ 592217 h 787949"/>
                <a:gd name="connsiteX6205" fmla="*/ 867617 w 3899470"/>
                <a:gd name="connsiteY6205" fmla="*/ 594271 h 787949"/>
                <a:gd name="connsiteX6206" fmla="*/ 867617 w 3899470"/>
                <a:gd name="connsiteY6206" fmla="*/ 596167 h 787949"/>
                <a:gd name="connsiteX6207" fmla="*/ 867617 w 3899470"/>
                <a:gd name="connsiteY6207" fmla="*/ 597748 h 787949"/>
                <a:gd name="connsiteX6208" fmla="*/ 867617 w 3899470"/>
                <a:gd name="connsiteY6208" fmla="*/ 600118 h 787949"/>
                <a:gd name="connsiteX6209" fmla="*/ 867617 w 3899470"/>
                <a:gd name="connsiteY6209" fmla="*/ 601066 h 787949"/>
                <a:gd name="connsiteX6210" fmla="*/ 868249 w 3899470"/>
                <a:gd name="connsiteY6210" fmla="*/ 601698 h 787949"/>
                <a:gd name="connsiteX6211" fmla="*/ 866432 w 3899470"/>
                <a:gd name="connsiteY6211" fmla="*/ 584947 h 787949"/>
                <a:gd name="connsiteX6212" fmla="*/ 867301 w 3899470"/>
                <a:gd name="connsiteY6212" fmla="*/ 587476 h 787949"/>
                <a:gd name="connsiteX6213" fmla="*/ 866432 w 3899470"/>
                <a:gd name="connsiteY6213" fmla="*/ 584947 h 787949"/>
                <a:gd name="connsiteX6214" fmla="*/ 869356 w 3899470"/>
                <a:gd name="connsiteY6214" fmla="*/ 569302 h 787949"/>
                <a:gd name="connsiteX6215" fmla="*/ 869118 w 3899470"/>
                <a:gd name="connsiteY6215" fmla="*/ 571752 h 787949"/>
                <a:gd name="connsiteX6216" fmla="*/ 869118 w 3899470"/>
                <a:gd name="connsiteY6216" fmla="*/ 573332 h 787949"/>
                <a:gd name="connsiteX6217" fmla="*/ 868723 w 3899470"/>
                <a:gd name="connsiteY6217" fmla="*/ 575782 h 787949"/>
                <a:gd name="connsiteX6218" fmla="*/ 868249 w 3899470"/>
                <a:gd name="connsiteY6218" fmla="*/ 578863 h 787949"/>
                <a:gd name="connsiteX6219" fmla="*/ 867143 w 3899470"/>
                <a:gd name="connsiteY6219" fmla="*/ 580997 h 787949"/>
                <a:gd name="connsiteX6220" fmla="*/ 866748 w 3899470"/>
                <a:gd name="connsiteY6220" fmla="*/ 578152 h 787949"/>
                <a:gd name="connsiteX6221" fmla="*/ 866037 w 3899470"/>
                <a:gd name="connsiteY6221" fmla="*/ 575860 h 787949"/>
                <a:gd name="connsiteX6222" fmla="*/ 866274 w 3899470"/>
                <a:gd name="connsiteY6222" fmla="*/ 572226 h 787949"/>
                <a:gd name="connsiteX6223" fmla="*/ 866827 w 3899470"/>
                <a:gd name="connsiteY6223" fmla="*/ 568907 h 787949"/>
                <a:gd name="connsiteX6224" fmla="*/ 866985 w 3899470"/>
                <a:gd name="connsiteY6224" fmla="*/ 566774 h 787949"/>
                <a:gd name="connsiteX6225" fmla="*/ 866432 w 3899470"/>
                <a:gd name="connsiteY6225" fmla="*/ 563139 h 787949"/>
                <a:gd name="connsiteX6226" fmla="*/ 866827 w 3899470"/>
                <a:gd name="connsiteY6226" fmla="*/ 560611 h 787949"/>
                <a:gd name="connsiteX6227" fmla="*/ 867538 w 3899470"/>
                <a:gd name="connsiteY6227" fmla="*/ 556897 h 787949"/>
                <a:gd name="connsiteX6228" fmla="*/ 868407 w 3899470"/>
                <a:gd name="connsiteY6228" fmla="*/ 551840 h 787949"/>
                <a:gd name="connsiteX6229" fmla="*/ 869118 w 3899470"/>
                <a:gd name="connsiteY6229" fmla="*/ 554922 h 787949"/>
                <a:gd name="connsiteX6230" fmla="*/ 869118 w 3899470"/>
                <a:gd name="connsiteY6230" fmla="*/ 559346 h 787949"/>
                <a:gd name="connsiteX6231" fmla="*/ 868882 w 3899470"/>
                <a:gd name="connsiteY6231" fmla="*/ 561559 h 787949"/>
                <a:gd name="connsiteX6232" fmla="*/ 868802 w 3899470"/>
                <a:gd name="connsiteY6232" fmla="*/ 564166 h 787949"/>
                <a:gd name="connsiteX6233" fmla="*/ 869356 w 3899470"/>
                <a:gd name="connsiteY6233" fmla="*/ 566300 h 787949"/>
                <a:gd name="connsiteX6234" fmla="*/ 869197 w 3899470"/>
                <a:gd name="connsiteY6234" fmla="*/ 569223 h 787949"/>
                <a:gd name="connsiteX6235" fmla="*/ 876151 w 3899470"/>
                <a:gd name="connsiteY6235" fmla="*/ 495344 h 787949"/>
                <a:gd name="connsiteX6236" fmla="*/ 870225 w 3899470"/>
                <a:gd name="connsiteY6236" fmla="*/ 538882 h 787949"/>
                <a:gd name="connsiteX6237" fmla="*/ 870620 w 3899470"/>
                <a:gd name="connsiteY6237" fmla="*/ 527029 h 787949"/>
                <a:gd name="connsiteX6238" fmla="*/ 875677 w 3899470"/>
                <a:gd name="connsiteY6238" fmla="*/ 485389 h 787949"/>
                <a:gd name="connsiteX6239" fmla="*/ 875677 w 3899470"/>
                <a:gd name="connsiteY6239" fmla="*/ 492421 h 787949"/>
                <a:gd name="connsiteX6240" fmla="*/ 876072 w 3899470"/>
                <a:gd name="connsiteY6240" fmla="*/ 495344 h 787949"/>
                <a:gd name="connsiteX6241" fmla="*/ 876072 w 3899470"/>
                <a:gd name="connsiteY6241" fmla="*/ 491789 h 787949"/>
                <a:gd name="connsiteX6242" fmla="*/ 876862 w 3899470"/>
                <a:gd name="connsiteY6242" fmla="*/ 489892 h 787949"/>
                <a:gd name="connsiteX6243" fmla="*/ 876072 w 3899470"/>
                <a:gd name="connsiteY6243" fmla="*/ 491789 h 787949"/>
                <a:gd name="connsiteX6244" fmla="*/ 884921 w 3899470"/>
                <a:gd name="connsiteY6244" fmla="*/ 436241 h 787949"/>
                <a:gd name="connsiteX6245" fmla="*/ 883499 w 3899470"/>
                <a:gd name="connsiteY6245" fmla="*/ 440034 h 787949"/>
                <a:gd name="connsiteX6246" fmla="*/ 882867 w 3899470"/>
                <a:gd name="connsiteY6246" fmla="*/ 446908 h 787949"/>
                <a:gd name="connsiteX6247" fmla="*/ 883499 w 3899470"/>
                <a:gd name="connsiteY6247" fmla="*/ 447777 h 787949"/>
                <a:gd name="connsiteX6248" fmla="*/ 884131 w 3899470"/>
                <a:gd name="connsiteY6248" fmla="*/ 446197 h 787949"/>
                <a:gd name="connsiteX6249" fmla="*/ 883420 w 3899470"/>
                <a:gd name="connsiteY6249" fmla="*/ 450859 h 787949"/>
                <a:gd name="connsiteX6250" fmla="*/ 882472 w 3899470"/>
                <a:gd name="connsiteY6250" fmla="*/ 453703 h 787949"/>
                <a:gd name="connsiteX6251" fmla="*/ 882788 w 3899470"/>
                <a:gd name="connsiteY6251" fmla="*/ 456548 h 787949"/>
                <a:gd name="connsiteX6252" fmla="*/ 881208 w 3899470"/>
                <a:gd name="connsiteY6252" fmla="*/ 460578 h 787949"/>
                <a:gd name="connsiteX6253" fmla="*/ 880181 w 3899470"/>
                <a:gd name="connsiteY6253" fmla="*/ 467294 h 787949"/>
                <a:gd name="connsiteX6254" fmla="*/ 879943 w 3899470"/>
                <a:gd name="connsiteY6254" fmla="*/ 472588 h 787949"/>
                <a:gd name="connsiteX6255" fmla="*/ 878363 w 3899470"/>
                <a:gd name="connsiteY6255" fmla="*/ 474879 h 787949"/>
                <a:gd name="connsiteX6256" fmla="*/ 879707 w 3899470"/>
                <a:gd name="connsiteY6256" fmla="*/ 478277 h 787949"/>
                <a:gd name="connsiteX6257" fmla="*/ 878363 w 3899470"/>
                <a:gd name="connsiteY6257" fmla="*/ 482070 h 787949"/>
                <a:gd name="connsiteX6258" fmla="*/ 878126 w 3899470"/>
                <a:gd name="connsiteY6258" fmla="*/ 484993 h 787949"/>
                <a:gd name="connsiteX6259" fmla="*/ 877257 w 3899470"/>
                <a:gd name="connsiteY6259" fmla="*/ 488944 h 787949"/>
                <a:gd name="connsiteX6260" fmla="*/ 877099 w 3899470"/>
                <a:gd name="connsiteY6260" fmla="*/ 489339 h 787949"/>
                <a:gd name="connsiteX6261" fmla="*/ 877968 w 3899470"/>
                <a:gd name="connsiteY6261" fmla="*/ 486258 h 787949"/>
                <a:gd name="connsiteX6262" fmla="*/ 877099 w 3899470"/>
                <a:gd name="connsiteY6262" fmla="*/ 482860 h 787949"/>
                <a:gd name="connsiteX6263" fmla="*/ 877099 w 3899470"/>
                <a:gd name="connsiteY6263" fmla="*/ 482860 h 787949"/>
                <a:gd name="connsiteX6264" fmla="*/ 877415 w 3899470"/>
                <a:gd name="connsiteY6264" fmla="*/ 482781 h 787949"/>
                <a:gd name="connsiteX6265" fmla="*/ 877968 w 3899470"/>
                <a:gd name="connsiteY6265" fmla="*/ 481991 h 787949"/>
                <a:gd name="connsiteX6266" fmla="*/ 877178 w 3899470"/>
                <a:gd name="connsiteY6266" fmla="*/ 481438 h 787949"/>
                <a:gd name="connsiteX6267" fmla="*/ 876704 w 3899470"/>
                <a:gd name="connsiteY6267" fmla="*/ 481438 h 787949"/>
                <a:gd name="connsiteX6268" fmla="*/ 878363 w 3899470"/>
                <a:gd name="connsiteY6268" fmla="*/ 474721 h 787949"/>
                <a:gd name="connsiteX6269" fmla="*/ 876941 w 3899470"/>
                <a:gd name="connsiteY6269" fmla="*/ 476697 h 787949"/>
                <a:gd name="connsiteX6270" fmla="*/ 876230 w 3899470"/>
                <a:gd name="connsiteY6270" fmla="*/ 481438 h 787949"/>
                <a:gd name="connsiteX6271" fmla="*/ 876230 w 3899470"/>
                <a:gd name="connsiteY6271" fmla="*/ 481438 h 787949"/>
                <a:gd name="connsiteX6272" fmla="*/ 876941 w 3899470"/>
                <a:gd name="connsiteY6272" fmla="*/ 476697 h 787949"/>
                <a:gd name="connsiteX6273" fmla="*/ 877336 w 3899470"/>
                <a:gd name="connsiteY6273" fmla="*/ 473773 h 787949"/>
                <a:gd name="connsiteX6274" fmla="*/ 878363 w 3899470"/>
                <a:gd name="connsiteY6274" fmla="*/ 467689 h 787949"/>
                <a:gd name="connsiteX6275" fmla="*/ 878679 w 3899470"/>
                <a:gd name="connsiteY6275" fmla="*/ 463264 h 787949"/>
                <a:gd name="connsiteX6276" fmla="*/ 879548 w 3899470"/>
                <a:gd name="connsiteY6276" fmla="*/ 460736 h 787949"/>
                <a:gd name="connsiteX6277" fmla="*/ 879707 w 3899470"/>
                <a:gd name="connsiteY6277" fmla="*/ 457733 h 787949"/>
                <a:gd name="connsiteX6278" fmla="*/ 880497 w 3899470"/>
                <a:gd name="connsiteY6278" fmla="*/ 454494 h 787949"/>
                <a:gd name="connsiteX6279" fmla="*/ 881208 w 3899470"/>
                <a:gd name="connsiteY6279" fmla="*/ 451491 h 787949"/>
                <a:gd name="connsiteX6280" fmla="*/ 880971 w 3899470"/>
                <a:gd name="connsiteY6280" fmla="*/ 449595 h 787949"/>
                <a:gd name="connsiteX6281" fmla="*/ 880338 w 3899470"/>
                <a:gd name="connsiteY6281" fmla="*/ 448647 h 787949"/>
                <a:gd name="connsiteX6282" fmla="*/ 881129 w 3899470"/>
                <a:gd name="connsiteY6282" fmla="*/ 444617 h 787949"/>
                <a:gd name="connsiteX6283" fmla="*/ 881366 w 3899470"/>
                <a:gd name="connsiteY6283" fmla="*/ 441930 h 787949"/>
                <a:gd name="connsiteX6284" fmla="*/ 881919 w 3899470"/>
                <a:gd name="connsiteY6284" fmla="*/ 438533 h 787949"/>
                <a:gd name="connsiteX6285" fmla="*/ 883736 w 3899470"/>
                <a:gd name="connsiteY6285" fmla="*/ 434661 h 787949"/>
                <a:gd name="connsiteX6286" fmla="*/ 884052 w 3899470"/>
                <a:gd name="connsiteY6286" fmla="*/ 431263 h 787949"/>
                <a:gd name="connsiteX6287" fmla="*/ 885316 w 3899470"/>
                <a:gd name="connsiteY6287" fmla="*/ 430236 h 787949"/>
                <a:gd name="connsiteX6288" fmla="*/ 885080 w 3899470"/>
                <a:gd name="connsiteY6288" fmla="*/ 435925 h 787949"/>
                <a:gd name="connsiteX6289" fmla="*/ 886502 w 3899470"/>
                <a:gd name="connsiteY6289" fmla="*/ 426364 h 787949"/>
                <a:gd name="connsiteX6290" fmla="*/ 884685 w 3899470"/>
                <a:gd name="connsiteY6290" fmla="*/ 426522 h 787949"/>
                <a:gd name="connsiteX6291" fmla="*/ 884526 w 3899470"/>
                <a:gd name="connsiteY6291" fmla="*/ 423283 h 787949"/>
                <a:gd name="connsiteX6292" fmla="*/ 886739 w 3899470"/>
                <a:gd name="connsiteY6292" fmla="*/ 422651 h 787949"/>
                <a:gd name="connsiteX6293" fmla="*/ 886423 w 3899470"/>
                <a:gd name="connsiteY6293" fmla="*/ 426364 h 787949"/>
                <a:gd name="connsiteX6294" fmla="*/ 887924 w 3899470"/>
                <a:gd name="connsiteY6294" fmla="*/ 416882 h 787949"/>
                <a:gd name="connsiteX6295" fmla="*/ 886818 w 3899470"/>
                <a:gd name="connsiteY6295" fmla="*/ 420280 h 787949"/>
                <a:gd name="connsiteX6296" fmla="*/ 885633 w 3899470"/>
                <a:gd name="connsiteY6296" fmla="*/ 420517 h 787949"/>
                <a:gd name="connsiteX6297" fmla="*/ 885949 w 3899470"/>
                <a:gd name="connsiteY6297" fmla="*/ 417436 h 787949"/>
                <a:gd name="connsiteX6298" fmla="*/ 886739 w 3899470"/>
                <a:gd name="connsiteY6298" fmla="*/ 415460 h 787949"/>
                <a:gd name="connsiteX6299" fmla="*/ 886739 w 3899470"/>
                <a:gd name="connsiteY6299" fmla="*/ 413880 h 787949"/>
                <a:gd name="connsiteX6300" fmla="*/ 888161 w 3899470"/>
                <a:gd name="connsiteY6300" fmla="*/ 413327 h 787949"/>
                <a:gd name="connsiteX6301" fmla="*/ 887924 w 3899470"/>
                <a:gd name="connsiteY6301" fmla="*/ 416882 h 787949"/>
                <a:gd name="connsiteX6302" fmla="*/ 889346 w 3899470"/>
                <a:gd name="connsiteY6302" fmla="*/ 407796 h 787949"/>
                <a:gd name="connsiteX6303" fmla="*/ 888161 w 3899470"/>
                <a:gd name="connsiteY6303" fmla="*/ 410640 h 787949"/>
                <a:gd name="connsiteX6304" fmla="*/ 886976 w 3899470"/>
                <a:gd name="connsiteY6304" fmla="*/ 411035 h 787949"/>
                <a:gd name="connsiteX6305" fmla="*/ 887924 w 3899470"/>
                <a:gd name="connsiteY6305" fmla="*/ 407006 h 787949"/>
                <a:gd name="connsiteX6306" fmla="*/ 889820 w 3899470"/>
                <a:gd name="connsiteY6306" fmla="*/ 403924 h 787949"/>
                <a:gd name="connsiteX6307" fmla="*/ 889267 w 3899470"/>
                <a:gd name="connsiteY6307" fmla="*/ 407796 h 787949"/>
                <a:gd name="connsiteX6308" fmla="*/ 894719 w 3899470"/>
                <a:gd name="connsiteY6308" fmla="*/ 376585 h 787949"/>
                <a:gd name="connsiteX6309" fmla="*/ 894561 w 3899470"/>
                <a:gd name="connsiteY6309" fmla="*/ 377770 h 787949"/>
                <a:gd name="connsiteX6310" fmla="*/ 894245 w 3899470"/>
                <a:gd name="connsiteY6310" fmla="*/ 380378 h 787949"/>
                <a:gd name="connsiteX6311" fmla="*/ 893692 w 3899470"/>
                <a:gd name="connsiteY6311" fmla="*/ 382748 h 787949"/>
                <a:gd name="connsiteX6312" fmla="*/ 893218 w 3899470"/>
                <a:gd name="connsiteY6312" fmla="*/ 386383 h 787949"/>
                <a:gd name="connsiteX6313" fmla="*/ 891875 w 3899470"/>
                <a:gd name="connsiteY6313" fmla="*/ 391361 h 787949"/>
                <a:gd name="connsiteX6314" fmla="*/ 891559 w 3899470"/>
                <a:gd name="connsiteY6314" fmla="*/ 390649 h 787949"/>
                <a:gd name="connsiteX6315" fmla="*/ 891637 w 3899470"/>
                <a:gd name="connsiteY6315" fmla="*/ 388042 h 787949"/>
                <a:gd name="connsiteX6316" fmla="*/ 892191 w 3899470"/>
                <a:gd name="connsiteY6316" fmla="*/ 384960 h 787949"/>
                <a:gd name="connsiteX6317" fmla="*/ 892586 w 3899470"/>
                <a:gd name="connsiteY6317" fmla="*/ 382116 h 787949"/>
                <a:gd name="connsiteX6318" fmla="*/ 893060 w 3899470"/>
                <a:gd name="connsiteY6318" fmla="*/ 379667 h 787949"/>
                <a:gd name="connsiteX6319" fmla="*/ 893060 w 3899470"/>
                <a:gd name="connsiteY6319" fmla="*/ 377533 h 787949"/>
                <a:gd name="connsiteX6320" fmla="*/ 894324 w 3899470"/>
                <a:gd name="connsiteY6320" fmla="*/ 374057 h 787949"/>
                <a:gd name="connsiteX6321" fmla="*/ 894640 w 3899470"/>
                <a:gd name="connsiteY6321" fmla="*/ 376585 h 787949"/>
                <a:gd name="connsiteX6322" fmla="*/ 896458 w 3899470"/>
                <a:gd name="connsiteY6322" fmla="*/ 368130 h 787949"/>
                <a:gd name="connsiteX6323" fmla="*/ 895114 w 3899470"/>
                <a:gd name="connsiteY6323" fmla="*/ 367972 h 787949"/>
                <a:gd name="connsiteX6324" fmla="*/ 895746 w 3899470"/>
                <a:gd name="connsiteY6324" fmla="*/ 364891 h 787949"/>
                <a:gd name="connsiteX6325" fmla="*/ 896694 w 3899470"/>
                <a:gd name="connsiteY6325" fmla="*/ 360545 h 787949"/>
                <a:gd name="connsiteX6326" fmla="*/ 897089 w 3899470"/>
                <a:gd name="connsiteY6326" fmla="*/ 364496 h 787949"/>
                <a:gd name="connsiteX6327" fmla="*/ 897169 w 3899470"/>
                <a:gd name="connsiteY6327" fmla="*/ 366550 h 787949"/>
                <a:gd name="connsiteX6328" fmla="*/ 896458 w 3899470"/>
                <a:gd name="connsiteY6328" fmla="*/ 368130 h 787949"/>
                <a:gd name="connsiteX6329" fmla="*/ 899618 w 3899470"/>
                <a:gd name="connsiteY6329" fmla="*/ 392388 h 787949"/>
                <a:gd name="connsiteX6330" fmla="*/ 899223 w 3899470"/>
                <a:gd name="connsiteY6330" fmla="*/ 390175 h 787949"/>
                <a:gd name="connsiteX6331" fmla="*/ 900329 w 3899470"/>
                <a:gd name="connsiteY6331" fmla="*/ 389860 h 787949"/>
                <a:gd name="connsiteX6332" fmla="*/ 900724 w 3899470"/>
                <a:gd name="connsiteY6332" fmla="*/ 391203 h 787949"/>
                <a:gd name="connsiteX6333" fmla="*/ 899618 w 3899470"/>
                <a:gd name="connsiteY6333" fmla="*/ 392388 h 787949"/>
                <a:gd name="connsiteX6334" fmla="*/ 903095 w 3899470"/>
                <a:gd name="connsiteY6334" fmla="*/ 330993 h 787949"/>
                <a:gd name="connsiteX6335" fmla="*/ 901277 w 3899470"/>
                <a:gd name="connsiteY6335" fmla="*/ 330914 h 787949"/>
                <a:gd name="connsiteX6336" fmla="*/ 901436 w 3899470"/>
                <a:gd name="connsiteY6336" fmla="*/ 328544 h 787949"/>
                <a:gd name="connsiteX6337" fmla="*/ 902542 w 3899470"/>
                <a:gd name="connsiteY6337" fmla="*/ 326252 h 787949"/>
                <a:gd name="connsiteX6338" fmla="*/ 903095 w 3899470"/>
                <a:gd name="connsiteY6338" fmla="*/ 330914 h 787949"/>
                <a:gd name="connsiteX6339" fmla="*/ 93587 w 3899470"/>
                <a:gd name="connsiteY6339" fmla="*/ 165536 h 787949"/>
                <a:gd name="connsiteX6340" fmla="*/ 93982 w 3899470"/>
                <a:gd name="connsiteY6340" fmla="*/ 163877 h 787949"/>
                <a:gd name="connsiteX6341" fmla="*/ 93587 w 3899470"/>
                <a:gd name="connsiteY6341" fmla="*/ 165536 h 787949"/>
                <a:gd name="connsiteX6342" fmla="*/ 3451405 w 3899470"/>
                <a:gd name="connsiteY6342" fmla="*/ 179917 h 787949"/>
                <a:gd name="connsiteX6343" fmla="*/ 3452274 w 3899470"/>
                <a:gd name="connsiteY6343" fmla="*/ 178258 h 787949"/>
                <a:gd name="connsiteX6344" fmla="*/ 3451405 w 3899470"/>
                <a:gd name="connsiteY6344" fmla="*/ 179917 h 787949"/>
                <a:gd name="connsiteX6345" fmla="*/ 3236800 w 3899470"/>
                <a:gd name="connsiteY6345" fmla="*/ 196747 h 787949"/>
                <a:gd name="connsiteX6346" fmla="*/ 3246124 w 3899470"/>
                <a:gd name="connsiteY6346" fmla="*/ 191690 h 787949"/>
                <a:gd name="connsiteX6347" fmla="*/ 3252050 w 3899470"/>
                <a:gd name="connsiteY6347" fmla="*/ 187502 h 787949"/>
                <a:gd name="connsiteX6348" fmla="*/ 3255448 w 3899470"/>
                <a:gd name="connsiteY6348" fmla="*/ 183710 h 787949"/>
                <a:gd name="connsiteX6349" fmla="*/ 3264771 w 3899470"/>
                <a:gd name="connsiteY6349" fmla="*/ 176124 h 787949"/>
                <a:gd name="connsiteX6350" fmla="*/ 3262243 w 3899470"/>
                <a:gd name="connsiteY6350" fmla="*/ 173596 h 787949"/>
                <a:gd name="connsiteX6351" fmla="*/ 3252919 w 3899470"/>
                <a:gd name="connsiteY6351" fmla="*/ 176519 h 787949"/>
                <a:gd name="connsiteX6352" fmla="*/ 3261374 w 3899470"/>
                <a:gd name="connsiteY6352" fmla="*/ 169803 h 787949"/>
                <a:gd name="connsiteX6353" fmla="*/ 3247467 w 3899470"/>
                <a:gd name="connsiteY6353" fmla="*/ 174465 h 787949"/>
                <a:gd name="connsiteX6354" fmla="*/ 3242015 w 3899470"/>
                <a:gd name="connsiteY6354" fmla="*/ 175334 h 787949"/>
                <a:gd name="connsiteX6355" fmla="*/ 3235220 w 3899470"/>
                <a:gd name="connsiteY6355" fmla="*/ 178258 h 787949"/>
                <a:gd name="connsiteX6356" fmla="*/ 3243675 w 3899470"/>
                <a:gd name="connsiteY6356" fmla="*/ 171462 h 787949"/>
                <a:gd name="connsiteX6357" fmla="*/ 3236958 w 3899470"/>
                <a:gd name="connsiteY6357" fmla="*/ 173596 h 787949"/>
                <a:gd name="connsiteX6358" fmla="*/ 3234429 w 3899470"/>
                <a:gd name="connsiteY6358" fmla="*/ 173991 h 787949"/>
                <a:gd name="connsiteX6359" fmla="*/ 3219259 w 3899470"/>
                <a:gd name="connsiteY6359" fmla="*/ 180786 h 787949"/>
                <a:gd name="connsiteX6360" fmla="*/ 3217126 w 3899470"/>
                <a:gd name="connsiteY6360" fmla="*/ 180786 h 787949"/>
                <a:gd name="connsiteX6361" fmla="*/ 3202349 w 3899470"/>
                <a:gd name="connsiteY6361" fmla="*/ 189241 h 787949"/>
                <a:gd name="connsiteX6362" fmla="*/ 3200216 w 3899470"/>
                <a:gd name="connsiteY6362" fmla="*/ 188846 h 787949"/>
                <a:gd name="connsiteX6363" fmla="*/ 3197293 w 3899470"/>
                <a:gd name="connsiteY6363" fmla="*/ 191374 h 787949"/>
                <a:gd name="connsiteX6364" fmla="*/ 3193895 w 3899470"/>
                <a:gd name="connsiteY6364" fmla="*/ 190584 h 787949"/>
                <a:gd name="connsiteX6365" fmla="*/ 3177855 w 3899470"/>
                <a:gd name="connsiteY6365" fmla="*/ 196510 h 787949"/>
                <a:gd name="connsiteX6366" fmla="*/ 3176986 w 3899470"/>
                <a:gd name="connsiteY6366" fmla="*/ 197379 h 787949"/>
                <a:gd name="connsiteX6367" fmla="*/ 3176986 w 3899470"/>
                <a:gd name="connsiteY6367" fmla="*/ 197537 h 787949"/>
                <a:gd name="connsiteX6368" fmla="*/ 3174616 w 3899470"/>
                <a:gd name="connsiteY6368" fmla="*/ 198406 h 787949"/>
                <a:gd name="connsiteX6369" fmla="*/ 3174457 w 3899470"/>
                <a:gd name="connsiteY6369" fmla="*/ 198248 h 787949"/>
                <a:gd name="connsiteX6370" fmla="*/ 3175721 w 3899470"/>
                <a:gd name="connsiteY6370" fmla="*/ 194930 h 787949"/>
                <a:gd name="connsiteX6371" fmla="*/ 3179515 w 3899470"/>
                <a:gd name="connsiteY6371" fmla="*/ 193665 h 787949"/>
                <a:gd name="connsiteX6372" fmla="*/ 3167267 w 3899470"/>
                <a:gd name="connsiteY6372" fmla="*/ 196589 h 787949"/>
                <a:gd name="connsiteX6373" fmla="*/ 3167267 w 3899470"/>
                <a:gd name="connsiteY6373" fmla="*/ 196194 h 787949"/>
                <a:gd name="connsiteX6374" fmla="*/ 3166161 w 3899470"/>
                <a:gd name="connsiteY6374" fmla="*/ 196905 h 787949"/>
                <a:gd name="connsiteX6375" fmla="*/ 3163079 w 3899470"/>
                <a:gd name="connsiteY6375" fmla="*/ 198722 h 787949"/>
                <a:gd name="connsiteX6376" fmla="*/ 3162684 w 3899470"/>
                <a:gd name="connsiteY6376" fmla="*/ 197142 h 787949"/>
                <a:gd name="connsiteX6377" fmla="*/ 3164106 w 3899470"/>
                <a:gd name="connsiteY6377" fmla="*/ 196352 h 787949"/>
                <a:gd name="connsiteX6378" fmla="*/ 3163553 w 3899470"/>
                <a:gd name="connsiteY6378" fmla="*/ 196431 h 787949"/>
                <a:gd name="connsiteX6379" fmla="*/ 3159918 w 3899470"/>
                <a:gd name="connsiteY6379" fmla="*/ 197616 h 787949"/>
                <a:gd name="connsiteX6380" fmla="*/ 3157232 w 3899470"/>
                <a:gd name="connsiteY6380" fmla="*/ 199197 h 787949"/>
                <a:gd name="connsiteX6381" fmla="*/ 3156442 w 3899470"/>
                <a:gd name="connsiteY6381" fmla="*/ 199275 h 787949"/>
                <a:gd name="connsiteX6382" fmla="*/ 3154230 w 3899470"/>
                <a:gd name="connsiteY6382" fmla="*/ 199197 h 787949"/>
                <a:gd name="connsiteX6383" fmla="*/ 3152412 w 3899470"/>
                <a:gd name="connsiteY6383" fmla="*/ 200066 h 787949"/>
                <a:gd name="connsiteX6384" fmla="*/ 3156679 w 3899470"/>
                <a:gd name="connsiteY6384" fmla="*/ 196036 h 787949"/>
                <a:gd name="connsiteX6385" fmla="*/ 3158813 w 3899470"/>
                <a:gd name="connsiteY6385" fmla="*/ 195325 h 787949"/>
                <a:gd name="connsiteX6386" fmla="*/ 3158022 w 3899470"/>
                <a:gd name="connsiteY6386" fmla="*/ 196905 h 787949"/>
                <a:gd name="connsiteX6387" fmla="*/ 3159287 w 3899470"/>
                <a:gd name="connsiteY6387" fmla="*/ 194851 h 787949"/>
                <a:gd name="connsiteX6388" fmla="*/ 3162289 w 3899470"/>
                <a:gd name="connsiteY6388" fmla="*/ 192480 h 787949"/>
                <a:gd name="connsiteX6389" fmla="*/ 3165687 w 3899470"/>
                <a:gd name="connsiteY6389" fmla="*/ 191611 h 787949"/>
                <a:gd name="connsiteX6390" fmla="*/ 3165766 w 3899470"/>
                <a:gd name="connsiteY6390" fmla="*/ 191611 h 787949"/>
                <a:gd name="connsiteX6391" fmla="*/ 3172403 w 3899470"/>
                <a:gd name="connsiteY6391" fmla="*/ 186791 h 787949"/>
                <a:gd name="connsiteX6392" fmla="*/ 3174932 w 3899470"/>
                <a:gd name="connsiteY6392" fmla="*/ 185922 h 787949"/>
                <a:gd name="connsiteX6393" fmla="*/ 3179119 w 3899470"/>
                <a:gd name="connsiteY6393" fmla="*/ 184263 h 787949"/>
                <a:gd name="connsiteX6394" fmla="*/ 3184176 w 3899470"/>
                <a:gd name="connsiteY6394" fmla="*/ 181260 h 787949"/>
                <a:gd name="connsiteX6395" fmla="*/ 3192236 w 3899470"/>
                <a:gd name="connsiteY6395" fmla="*/ 173280 h 787949"/>
                <a:gd name="connsiteX6396" fmla="*/ 3184176 w 3899470"/>
                <a:gd name="connsiteY6396" fmla="*/ 177072 h 787949"/>
                <a:gd name="connsiteX6397" fmla="*/ 3175721 w 3899470"/>
                <a:gd name="connsiteY6397" fmla="*/ 181339 h 787949"/>
                <a:gd name="connsiteX6398" fmla="*/ 3169005 w 3899470"/>
                <a:gd name="connsiteY6398" fmla="*/ 184342 h 787949"/>
                <a:gd name="connsiteX6399" fmla="*/ 3158891 w 3899470"/>
                <a:gd name="connsiteY6399" fmla="*/ 189873 h 787949"/>
                <a:gd name="connsiteX6400" fmla="*/ 3155494 w 3899470"/>
                <a:gd name="connsiteY6400" fmla="*/ 192796 h 787949"/>
                <a:gd name="connsiteX6401" fmla="*/ 3147909 w 3899470"/>
                <a:gd name="connsiteY6401" fmla="*/ 196194 h 787949"/>
                <a:gd name="connsiteX6402" fmla="*/ 3148304 w 3899470"/>
                <a:gd name="connsiteY6402" fmla="*/ 195325 h 787949"/>
                <a:gd name="connsiteX6403" fmla="*/ 3148304 w 3899470"/>
                <a:gd name="connsiteY6403" fmla="*/ 195325 h 787949"/>
                <a:gd name="connsiteX6404" fmla="*/ 3159444 w 3899470"/>
                <a:gd name="connsiteY6404" fmla="*/ 188529 h 787949"/>
                <a:gd name="connsiteX6405" fmla="*/ 3177460 w 3899470"/>
                <a:gd name="connsiteY6405" fmla="*/ 178258 h 787949"/>
                <a:gd name="connsiteX6406" fmla="*/ 3177697 w 3899470"/>
                <a:gd name="connsiteY6406" fmla="*/ 177625 h 787949"/>
                <a:gd name="connsiteX6407" fmla="*/ 3177065 w 3899470"/>
                <a:gd name="connsiteY6407" fmla="*/ 177388 h 787949"/>
                <a:gd name="connsiteX6408" fmla="*/ 3158970 w 3899470"/>
                <a:gd name="connsiteY6408" fmla="*/ 187739 h 787949"/>
                <a:gd name="connsiteX6409" fmla="*/ 3147909 w 3899470"/>
                <a:gd name="connsiteY6409" fmla="*/ 194456 h 787949"/>
                <a:gd name="connsiteX6410" fmla="*/ 3146328 w 3899470"/>
                <a:gd name="connsiteY6410" fmla="*/ 194614 h 787949"/>
                <a:gd name="connsiteX6411" fmla="*/ 3150674 w 3899470"/>
                <a:gd name="connsiteY6411" fmla="*/ 191058 h 787949"/>
                <a:gd name="connsiteX6412" fmla="*/ 3153992 w 3899470"/>
                <a:gd name="connsiteY6412" fmla="*/ 188766 h 787949"/>
                <a:gd name="connsiteX6413" fmla="*/ 3153992 w 3899470"/>
                <a:gd name="connsiteY6413" fmla="*/ 188213 h 787949"/>
                <a:gd name="connsiteX6414" fmla="*/ 3153439 w 3899470"/>
                <a:gd name="connsiteY6414" fmla="*/ 188213 h 787949"/>
                <a:gd name="connsiteX6415" fmla="*/ 3150200 w 3899470"/>
                <a:gd name="connsiteY6415" fmla="*/ 190426 h 787949"/>
                <a:gd name="connsiteX6416" fmla="*/ 3145380 w 3899470"/>
                <a:gd name="connsiteY6416" fmla="*/ 194456 h 787949"/>
                <a:gd name="connsiteX6417" fmla="*/ 3145380 w 3899470"/>
                <a:gd name="connsiteY6417" fmla="*/ 194456 h 787949"/>
                <a:gd name="connsiteX6418" fmla="*/ 3145222 w 3899470"/>
                <a:gd name="connsiteY6418" fmla="*/ 194456 h 787949"/>
                <a:gd name="connsiteX6419" fmla="*/ 3141034 w 3899470"/>
                <a:gd name="connsiteY6419" fmla="*/ 198248 h 787949"/>
                <a:gd name="connsiteX6420" fmla="*/ 3121201 w 3899470"/>
                <a:gd name="connsiteY6420" fmla="*/ 212629 h 787949"/>
                <a:gd name="connsiteX6421" fmla="*/ 3119542 w 3899470"/>
                <a:gd name="connsiteY6421" fmla="*/ 212234 h 787949"/>
                <a:gd name="connsiteX6422" fmla="*/ 3112352 w 3899470"/>
                <a:gd name="connsiteY6422" fmla="*/ 216106 h 787949"/>
                <a:gd name="connsiteX6423" fmla="*/ 3108954 w 3899470"/>
                <a:gd name="connsiteY6423" fmla="*/ 218634 h 787949"/>
                <a:gd name="connsiteX6424" fmla="*/ 3106821 w 3899470"/>
                <a:gd name="connsiteY6424" fmla="*/ 220689 h 787949"/>
                <a:gd name="connsiteX6425" fmla="*/ 3100026 w 3899470"/>
                <a:gd name="connsiteY6425" fmla="*/ 226615 h 787949"/>
                <a:gd name="connsiteX6426" fmla="*/ 3100026 w 3899470"/>
                <a:gd name="connsiteY6426" fmla="*/ 226141 h 787949"/>
                <a:gd name="connsiteX6427" fmla="*/ 3100026 w 3899470"/>
                <a:gd name="connsiteY6427" fmla="*/ 226141 h 787949"/>
                <a:gd name="connsiteX6428" fmla="*/ 3100579 w 3899470"/>
                <a:gd name="connsiteY6428" fmla="*/ 225587 h 787949"/>
                <a:gd name="connsiteX6429" fmla="*/ 3100736 w 3899470"/>
                <a:gd name="connsiteY6429" fmla="*/ 225034 h 787949"/>
                <a:gd name="connsiteX6430" fmla="*/ 3100183 w 3899470"/>
                <a:gd name="connsiteY6430" fmla="*/ 224876 h 787949"/>
                <a:gd name="connsiteX6431" fmla="*/ 3099235 w 3899470"/>
                <a:gd name="connsiteY6431" fmla="*/ 225824 h 787949"/>
                <a:gd name="connsiteX6432" fmla="*/ 3099235 w 3899470"/>
                <a:gd name="connsiteY6432" fmla="*/ 225667 h 787949"/>
                <a:gd name="connsiteX6433" fmla="*/ 3077664 w 3899470"/>
                <a:gd name="connsiteY6433" fmla="*/ 238783 h 787949"/>
                <a:gd name="connsiteX6434" fmla="*/ 3070869 w 3899470"/>
                <a:gd name="connsiteY6434" fmla="*/ 225667 h 787949"/>
                <a:gd name="connsiteX6435" fmla="*/ 3068735 w 3899470"/>
                <a:gd name="connsiteY6435" fmla="*/ 221004 h 787949"/>
                <a:gd name="connsiteX6436" fmla="*/ 3059412 w 3899470"/>
                <a:gd name="connsiteY6436" fmla="*/ 220215 h 787949"/>
                <a:gd name="connsiteX6437" fmla="*/ 3056014 w 3899470"/>
                <a:gd name="connsiteY6437" fmla="*/ 218081 h 787949"/>
                <a:gd name="connsiteX6438" fmla="*/ 3049693 w 3899470"/>
                <a:gd name="connsiteY6438" fmla="*/ 219819 h 787949"/>
                <a:gd name="connsiteX6439" fmla="*/ 3047165 w 3899470"/>
                <a:gd name="connsiteY6439" fmla="*/ 222348 h 787949"/>
                <a:gd name="connsiteX6440" fmla="*/ 3038315 w 3899470"/>
                <a:gd name="connsiteY6440" fmla="*/ 219345 h 787949"/>
                <a:gd name="connsiteX6441" fmla="*/ 3031598 w 3899470"/>
                <a:gd name="connsiteY6441" fmla="*/ 221479 h 787949"/>
                <a:gd name="connsiteX6442" fmla="*/ 3012556 w 3899470"/>
                <a:gd name="connsiteY6442" fmla="*/ 273391 h 787949"/>
                <a:gd name="connsiteX6443" fmla="*/ 2998175 w 3899470"/>
                <a:gd name="connsiteY6443" fmla="*/ 281372 h 787949"/>
                <a:gd name="connsiteX6444" fmla="*/ 2978342 w 3899470"/>
                <a:gd name="connsiteY6444" fmla="*/ 293698 h 787949"/>
                <a:gd name="connsiteX6445" fmla="*/ 2961433 w 3899470"/>
                <a:gd name="connsiteY6445" fmla="*/ 303338 h 787949"/>
                <a:gd name="connsiteX6446" fmla="*/ 2952583 w 3899470"/>
                <a:gd name="connsiteY6446" fmla="*/ 308000 h 787949"/>
                <a:gd name="connsiteX6447" fmla="*/ 2953848 w 3899470"/>
                <a:gd name="connsiteY6447" fmla="*/ 312267 h 787949"/>
                <a:gd name="connsiteX6448" fmla="*/ 2953452 w 3899470"/>
                <a:gd name="connsiteY6448" fmla="*/ 318509 h 787949"/>
                <a:gd name="connsiteX6449" fmla="*/ 2958984 w 3899470"/>
                <a:gd name="connsiteY6449" fmla="*/ 343004 h 787949"/>
                <a:gd name="connsiteX6450" fmla="*/ 2962381 w 3899470"/>
                <a:gd name="connsiteY6450" fmla="*/ 353592 h 787949"/>
                <a:gd name="connsiteX6451" fmla="*/ 2970441 w 3899470"/>
                <a:gd name="connsiteY6451" fmla="*/ 358254 h 787949"/>
                <a:gd name="connsiteX6452" fmla="*/ 2978421 w 3899470"/>
                <a:gd name="connsiteY6452" fmla="*/ 355725 h 787949"/>
                <a:gd name="connsiteX6453" fmla="*/ 2981424 w 3899470"/>
                <a:gd name="connsiteY6453" fmla="*/ 357858 h 787949"/>
                <a:gd name="connsiteX6454" fmla="*/ 2975103 w 3899470"/>
                <a:gd name="connsiteY6454" fmla="*/ 379824 h 787949"/>
                <a:gd name="connsiteX6455" fmla="*/ 2973443 w 3899470"/>
                <a:gd name="connsiteY6455" fmla="*/ 384882 h 787949"/>
                <a:gd name="connsiteX6456" fmla="*/ 2968781 w 3899470"/>
                <a:gd name="connsiteY6456" fmla="*/ 397129 h 787949"/>
                <a:gd name="connsiteX6457" fmla="*/ 2962460 w 3899470"/>
                <a:gd name="connsiteY6457" fmla="*/ 416962 h 787949"/>
                <a:gd name="connsiteX6458" fmla="*/ 2959537 w 3899470"/>
                <a:gd name="connsiteY6458" fmla="*/ 427550 h 787949"/>
                <a:gd name="connsiteX6459" fmla="*/ 2956613 w 3899470"/>
                <a:gd name="connsiteY6459" fmla="*/ 433476 h 787949"/>
                <a:gd name="connsiteX6460" fmla="*/ 2945235 w 3899470"/>
                <a:gd name="connsiteY6460" fmla="*/ 468084 h 787949"/>
                <a:gd name="connsiteX6461" fmla="*/ 2940574 w 3899470"/>
                <a:gd name="connsiteY6461" fmla="*/ 481991 h 787949"/>
                <a:gd name="connsiteX6462" fmla="*/ 2937175 w 3899470"/>
                <a:gd name="connsiteY6462" fmla="*/ 497636 h 787949"/>
                <a:gd name="connsiteX6463" fmla="*/ 2935516 w 3899470"/>
                <a:gd name="connsiteY6463" fmla="*/ 502693 h 787949"/>
                <a:gd name="connsiteX6464" fmla="*/ 2931328 w 3899470"/>
                <a:gd name="connsiteY6464" fmla="*/ 519128 h 787949"/>
                <a:gd name="connsiteX6465" fmla="*/ 2924138 w 3899470"/>
                <a:gd name="connsiteY6465" fmla="*/ 547020 h 787949"/>
                <a:gd name="connsiteX6466" fmla="*/ 2922005 w 3899470"/>
                <a:gd name="connsiteY6466" fmla="*/ 552472 h 787949"/>
                <a:gd name="connsiteX6467" fmla="*/ 2916948 w 3899470"/>
                <a:gd name="connsiteY6467" fmla="*/ 570171 h 787949"/>
                <a:gd name="connsiteX6468" fmla="*/ 2916790 w 3899470"/>
                <a:gd name="connsiteY6468" fmla="*/ 570171 h 787949"/>
                <a:gd name="connsiteX6469" fmla="*/ 2916948 w 3899470"/>
                <a:gd name="connsiteY6469" fmla="*/ 569618 h 787949"/>
                <a:gd name="connsiteX6470" fmla="*/ 2916948 w 3899470"/>
                <a:gd name="connsiteY6470" fmla="*/ 569381 h 787949"/>
                <a:gd name="connsiteX6471" fmla="*/ 2916632 w 3899470"/>
                <a:gd name="connsiteY6471" fmla="*/ 568828 h 787949"/>
                <a:gd name="connsiteX6472" fmla="*/ 2916079 w 3899470"/>
                <a:gd name="connsiteY6472" fmla="*/ 569223 h 787949"/>
                <a:gd name="connsiteX6473" fmla="*/ 2916079 w 3899470"/>
                <a:gd name="connsiteY6473" fmla="*/ 569460 h 787949"/>
                <a:gd name="connsiteX6474" fmla="*/ 2915999 w 3899470"/>
                <a:gd name="connsiteY6474" fmla="*/ 569776 h 787949"/>
                <a:gd name="connsiteX6475" fmla="*/ 2915289 w 3899470"/>
                <a:gd name="connsiteY6475" fmla="*/ 572226 h 787949"/>
                <a:gd name="connsiteX6476" fmla="*/ 2915289 w 3899470"/>
                <a:gd name="connsiteY6476" fmla="*/ 572226 h 787949"/>
                <a:gd name="connsiteX6477" fmla="*/ 2915130 w 3899470"/>
                <a:gd name="connsiteY6477" fmla="*/ 572858 h 787949"/>
                <a:gd name="connsiteX6478" fmla="*/ 2915130 w 3899470"/>
                <a:gd name="connsiteY6478" fmla="*/ 573174 h 787949"/>
                <a:gd name="connsiteX6479" fmla="*/ 2915130 w 3899470"/>
                <a:gd name="connsiteY6479" fmla="*/ 573253 h 787949"/>
                <a:gd name="connsiteX6480" fmla="*/ 2904700 w 3899470"/>
                <a:gd name="connsiteY6480" fmla="*/ 620820 h 787949"/>
                <a:gd name="connsiteX6481" fmla="*/ 2902567 w 3899470"/>
                <a:gd name="connsiteY6481" fmla="*/ 629670 h 787949"/>
                <a:gd name="connsiteX6482" fmla="*/ 2899643 w 3899470"/>
                <a:gd name="connsiteY6482" fmla="*/ 649107 h 787949"/>
                <a:gd name="connsiteX6483" fmla="*/ 2899248 w 3899470"/>
                <a:gd name="connsiteY6483" fmla="*/ 653769 h 787949"/>
                <a:gd name="connsiteX6484" fmla="*/ 2897115 w 3899470"/>
                <a:gd name="connsiteY6484" fmla="*/ 682531 h 787949"/>
                <a:gd name="connsiteX6485" fmla="*/ 2897510 w 3899470"/>
                <a:gd name="connsiteY6485" fmla="*/ 690116 h 787949"/>
                <a:gd name="connsiteX6486" fmla="*/ 2907229 w 3899470"/>
                <a:gd name="connsiteY6486" fmla="*/ 720537 h 787949"/>
                <a:gd name="connsiteX6487" fmla="*/ 2908888 w 3899470"/>
                <a:gd name="connsiteY6487" fmla="*/ 725120 h 787949"/>
                <a:gd name="connsiteX6488" fmla="*/ 2917738 w 3899470"/>
                <a:gd name="connsiteY6488" fmla="*/ 740290 h 787949"/>
                <a:gd name="connsiteX6489" fmla="*/ 2941363 w 3899470"/>
                <a:gd name="connsiteY6489" fmla="*/ 773240 h 787949"/>
                <a:gd name="connsiteX6490" fmla="*/ 2945156 w 3899470"/>
                <a:gd name="connsiteY6490" fmla="*/ 777428 h 787949"/>
                <a:gd name="connsiteX6491" fmla="*/ 2969651 w 3899470"/>
                <a:gd name="connsiteY6491" fmla="*/ 787541 h 787949"/>
                <a:gd name="connsiteX6492" fmla="*/ 2977710 w 3899470"/>
                <a:gd name="connsiteY6492" fmla="*/ 787936 h 787949"/>
                <a:gd name="connsiteX6493" fmla="*/ 2991222 w 3899470"/>
                <a:gd name="connsiteY6493" fmla="*/ 786277 h 787949"/>
                <a:gd name="connsiteX6494" fmla="*/ 3008526 w 3899470"/>
                <a:gd name="connsiteY6494" fmla="*/ 785013 h 787949"/>
                <a:gd name="connsiteX6495" fmla="*/ 3012319 w 3899470"/>
                <a:gd name="connsiteY6495" fmla="*/ 782485 h 787949"/>
                <a:gd name="connsiteX6496" fmla="*/ 3020773 w 3899470"/>
                <a:gd name="connsiteY6496" fmla="*/ 780351 h 787949"/>
                <a:gd name="connsiteX6497" fmla="*/ 3027964 w 3899470"/>
                <a:gd name="connsiteY6497" fmla="*/ 776558 h 787949"/>
                <a:gd name="connsiteX6498" fmla="*/ 3045663 w 3899470"/>
                <a:gd name="connsiteY6498" fmla="*/ 760123 h 787949"/>
                <a:gd name="connsiteX6499" fmla="*/ 3048587 w 3899470"/>
                <a:gd name="connsiteY6499" fmla="*/ 755856 h 787949"/>
                <a:gd name="connsiteX6500" fmla="*/ 3055777 w 3899470"/>
                <a:gd name="connsiteY6500" fmla="*/ 749535 h 787949"/>
                <a:gd name="connsiteX6501" fmla="*/ 3062572 w 3899470"/>
                <a:gd name="connsiteY6501" fmla="*/ 742740 h 787949"/>
                <a:gd name="connsiteX6502" fmla="*/ 3068894 w 3899470"/>
                <a:gd name="connsiteY6502" fmla="*/ 737288 h 787949"/>
                <a:gd name="connsiteX6503" fmla="*/ 3071422 w 3899470"/>
                <a:gd name="connsiteY6503" fmla="*/ 736024 h 787949"/>
                <a:gd name="connsiteX6504" fmla="*/ 3081141 w 3899470"/>
                <a:gd name="connsiteY6504" fmla="*/ 724172 h 787949"/>
                <a:gd name="connsiteX6505" fmla="*/ 3087857 w 3899470"/>
                <a:gd name="connsiteY6505" fmla="*/ 716981 h 787949"/>
                <a:gd name="connsiteX6506" fmla="*/ 3087857 w 3899470"/>
                <a:gd name="connsiteY6506" fmla="*/ 715322 h 787949"/>
                <a:gd name="connsiteX6507" fmla="*/ 3095917 w 3899470"/>
                <a:gd name="connsiteY6507" fmla="*/ 704734 h 787949"/>
                <a:gd name="connsiteX6508" fmla="*/ 3100104 w 3899470"/>
                <a:gd name="connsiteY6508" fmla="*/ 700862 h 787949"/>
                <a:gd name="connsiteX6509" fmla="*/ 3116618 w 3899470"/>
                <a:gd name="connsiteY6509" fmla="*/ 682689 h 787949"/>
                <a:gd name="connsiteX6510" fmla="*/ 3124678 w 3899470"/>
                <a:gd name="connsiteY6510" fmla="*/ 675103 h 787949"/>
                <a:gd name="connsiteX6511" fmla="*/ 3139059 w 3899470"/>
                <a:gd name="connsiteY6511" fmla="*/ 656140 h 787949"/>
                <a:gd name="connsiteX6512" fmla="*/ 3152175 w 3899470"/>
                <a:gd name="connsiteY6512" fmla="*/ 642628 h 787949"/>
                <a:gd name="connsiteX6513" fmla="*/ 3152570 w 3899470"/>
                <a:gd name="connsiteY6513" fmla="*/ 640100 h 787949"/>
                <a:gd name="connsiteX6514" fmla="*/ 3161025 w 3899470"/>
                <a:gd name="connsiteY6514" fmla="*/ 629512 h 787949"/>
                <a:gd name="connsiteX6515" fmla="*/ 3161025 w 3899470"/>
                <a:gd name="connsiteY6515" fmla="*/ 629512 h 787949"/>
                <a:gd name="connsiteX6516" fmla="*/ 3162289 w 3899470"/>
                <a:gd name="connsiteY6516" fmla="*/ 628089 h 787949"/>
                <a:gd name="connsiteX6517" fmla="*/ 3162684 w 3899470"/>
                <a:gd name="connsiteY6517" fmla="*/ 627615 h 787949"/>
                <a:gd name="connsiteX6518" fmla="*/ 3162605 w 3899470"/>
                <a:gd name="connsiteY6518" fmla="*/ 626588 h 787949"/>
                <a:gd name="connsiteX6519" fmla="*/ 3161578 w 3899470"/>
                <a:gd name="connsiteY6519" fmla="*/ 626667 h 787949"/>
                <a:gd name="connsiteX6520" fmla="*/ 3161183 w 3899470"/>
                <a:gd name="connsiteY6520" fmla="*/ 627141 h 787949"/>
                <a:gd name="connsiteX6521" fmla="*/ 3160235 w 3899470"/>
                <a:gd name="connsiteY6521" fmla="*/ 628169 h 787949"/>
                <a:gd name="connsiteX6522" fmla="*/ 3150121 w 3899470"/>
                <a:gd name="connsiteY6522" fmla="*/ 638282 h 787949"/>
                <a:gd name="connsiteX6523" fmla="*/ 3147988 w 3899470"/>
                <a:gd name="connsiteY6523" fmla="*/ 637887 h 787949"/>
                <a:gd name="connsiteX6524" fmla="*/ 3142062 w 3899470"/>
                <a:gd name="connsiteY6524" fmla="*/ 643813 h 787949"/>
                <a:gd name="connsiteX6525" fmla="*/ 3146723 w 3899470"/>
                <a:gd name="connsiteY6525" fmla="*/ 637887 h 787949"/>
                <a:gd name="connsiteX6526" fmla="*/ 3152649 w 3899470"/>
                <a:gd name="connsiteY6526" fmla="*/ 631961 h 787949"/>
                <a:gd name="connsiteX6527" fmla="*/ 3167820 w 3899470"/>
                <a:gd name="connsiteY6527" fmla="*/ 614262 h 787949"/>
                <a:gd name="connsiteX6528" fmla="*/ 3167662 w 3899470"/>
                <a:gd name="connsiteY6528" fmla="*/ 614104 h 787949"/>
                <a:gd name="connsiteX6529" fmla="*/ 3175959 w 3899470"/>
                <a:gd name="connsiteY6529" fmla="*/ 605491 h 787949"/>
                <a:gd name="connsiteX6530" fmla="*/ 3176907 w 3899470"/>
                <a:gd name="connsiteY6530" fmla="*/ 604464 h 787949"/>
                <a:gd name="connsiteX6531" fmla="*/ 3176907 w 3899470"/>
                <a:gd name="connsiteY6531" fmla="*/ 603674 h 787949"/>
                <a:gd name="connsiteX6532" fmla="*/ 3176117 w 3899470"/>
                <a:gd name="connsiteY6532" fmla="*/ 603674 h 787949"/>
                <a:gd name="connsiteX6533" fmla="*/ 3175168 w 3899470"/>
                <a:gd name="connsiteY6533" fmla="*/ 604701 h 787949"/>
                <a:gd name="connsiteX6534" fmla="*/ 3167188 w 3899470"/>
                <a:gd name="connsiteY6534" fmla="*/ 612998 h 787949"/>
                <a:gd name="connsiteX6535" fmla="*/ 3165371 w 3899470"/>
                <a:gd name="connsiteY6535" fmla="*/ 612998 h 787949"/>
                <a:gd name="connsiteX6536" fmla="*/ 3157785 w 3899470"/>
                <a:gd name="connsiteY6536" fmla="*/ 623111 h 787949"/>
                <a:gd name="connsiteX6537" fmla="*/ 3153992 w 3899470"/>
                <a:gd name="connsiteY6537" fmla="*/ 625245 h 787949"/>
                <a:gd name="connsiteX6538" fmla="*/ 3151069 w 3899470"/>
                <a:gd name="connsiteY6538" fmla="*/ 628643 h 787949"/>
                <a:gd name="connsiteX6539" fmla="*/ 3147671 w 3899470"/>
                <a:gd name="connsiteY6539" fmla="*/ 631171 h 787949"/>
                <a:gd name="connsiteX6540" fmla="*/ 3161183 w 3899470"/>
                <a:gd name="connsiteY6540" fmla="*/ 615526 h 787949"/>
                <a:gd name="connsiteX6541" fmla="*/ 3161183 w 3899470"/>
                <a:gd name="connsiteY6541" fmla="*/ 615526 h 787949"/>
                <a:gd name="connsiteX6542" fmla="*/ 3164976 w 3899470"/>
                <a:gd name="connsiteY6542" fmla="*/ 611022 h 787949"/>
                <a:gd name="connsiteX6543" fmla="*/ 3170033 w 3899470"/>
                <a:gd name="connsiteY6543" fmla="*/ 605333 h 787949"/>
                <a:gd name="connsiteX6544" fmla="*/ 3170033 w 3899470"/>
                <a:gd name="connsiteY6544" fmla="*/ 604385 h 787949"/>
                <a:gd name="connsiteX6545" fmla="*/ 3169084 w 3899470"/>
                <a:gd name="connsiteY6545" fmla="*/ 604385 h 787949"/>
                <a:gd name="connsiteX6546" fmla="*/ 3163869 w 3899470"/>
                <a:gd name="connsiteY6546" fmla="*/ 610232 h 787949"/>
                <a:gd name="connsiteX6547" fmla="*/ 3159998 w 3899470"/>
                <a:gd name="connsiteY6547" fmla="*/ 614736 h 787949"/>
                <a:gd name="connsiteX6548" fmla="*/ 3159998 w 3899470"/>
                <a:gd name="connsiteY6548" fmla="*/ 614736 h 787949"/>
                <a:gd name="connsiteX6549" fmla="*/ 3159998 w 3899470"/>
                <a:gd name="connsiteY6549" fmla="*/ 614736 h 787949"/>
                <a:gd name="connsiteX6550" fmla="*/ 3159998 w 3899470"/>
                <a:gd name="connsiteY6550" fmla="*/ 612207 h 787949"/>
                <a:gd name="connsiteX6551" fmla="*/ 3159761 w 3899470"/>
                <a:gd name="connsiteY6551" fmla="*/ 611891 h 787949"/>
                <a:gd name="connsiteX6552" fmla="*/ 3159761 w 3899470"/>
                <a:gd name="connsiteY6552" fmla="*/ 611891 h 787949"/>
                <a:gd name="connsiteX6553" fmla="*/ 3178250 w 3899470"/>
                <a:gd name="connsiteY6553" fmla="*/ 592454 h 787949"/>
                <a:gd name="connsiteX6554" fmla="*/ 3178250 w 3899470"/>
                <a:gd name="connsiteY6554" fmla="*/ 591900 h 787949"/>
                <a:gd name="connsiteX6555" fmla="*/ 3177618 w 3899470"/>
                <a:gd name="connsiteY6555" fmla="*/ 591900 h 787949"/>
                <a:gd name="connsiteX6556" fmla="*/ 3159287 w 3899470"/>
                <a:gd name="connsiteY6556" fmla="*/ 611259 h 787949"/>
                <a:gd name="connsiteX6557" fmla="*/ 3159129 w 3899470"/>
                <a:gd name="connsiteY6557" fmla="*/ 610943 h 787949"/>
                <a:gd name="connsiteX6558" fmla="*/ 3144748 w 3899470"/>
                <a:gd name="connsiteY6558" fmla="*/ 625324 h 787949"/>
                <a:gd name="connsiteX6559" fmla="*/ 3139217 w 3899470"/>
                <a:gd name="connsiteY6559" fmla="*/ 632909 h 787949"/>
                <a:gd name="connsiteX6560" fmla="*/ 3135424 w 3899470"/>
                <a:gd name="connsiteY6560" fmla="*/ 637097 h 787949"/>
                <a:gd name="connsiteX6561" fmla="*/ 3132896 w 3899470"/>
                <a:gd name="connsiteY6561" fmla="*/ 637966 h 787949"/>
                <a:gd name="connsiteX6562" fmla="*/ 3131236 w 3899470"/>
                <a:gd name="connsiteY6562" fmla="*/ 639626 h 787949"/>
                <a:gd name="connsiteX6563" fmla="*/ 3131236 w 3899470"/>
                <a:gd name="connsiteY6563" fmla="*/ 636307 h 787949"/>
                <a:gd name="connsiteX6564" fmla="*/ 3134160 w 3899470"/>
                <a:gd name="connsiteY6564" fmla="*/ 632909 h 787949"/>
                <a:gd name="connsiteX6565" fmla="*/ 3136688 w 3899470"/>
                <a:gd name="connsiteY6565" fmla="*/ 632040 h 787949"/>
                <a:gd name="connsiteX6566" fmla="*/ 3152728 w 3899470"/>
                <a:gd name="connsiteY6566" fmla="*/ 614341 h 787949"/>
                <a:gd name="connsiteX6567" fmla="*/ 3153597 w 3899470"/>
                <a:gd name="connsiteY6567" fmla="*/ 611417 h 787949"/>
                <a:gd name="connsiteX6568" fmla="*/ 3156126 w 3899470"/>
                <a:gd name="connsiteY6568" fmla="*/ 611022 h 787949"/>
                <a:gd name="connsiteX6569" fmla="*/ 3164186 w 3899470"/>
                <a:gd name="connsiteY6569" fmla="*/ 601303 h 787949"/>
                <a:gd name="connsiteX6570" fmla="*/ 3164027 w 3899470"/>
                <a:gd name="connsiteY6570" fmla="*/ 601303 h 787949"/>
                <a:gd name="connsiteX6571" fmla="*/ 3165924 w 3899470"/>
                <a:gd name="connsiteY6571" fmla="*/ 599486 h 787949"/>
                <a:gd name="connsiteX6572" fmla="*/ 3166714 w 3899470"/>
                <a:gd name="connsiteY6572" fmla="*/ 598617 h 787949"/>
                <a:gd name="connsiteX6573" fmla="*/ 3166714 w 3899470"/>
                <a:gd name="connsiteY6573" fmla="*/ 597748 h 787949"/>
                <a:gd name="connsiteX6574" fmla="*/ 3165845 w 3899470"/>
                <a:gd name="connsiteY6574" fmla="*/ 597748 h 787949"/>
                <a:gd name="connsiteX6575" fmla="*/ 3165055 w 3899470"/>
                <a:gd name="connsiteY6575" fmla="*/ 598696 h 787949"/>
                <a:gd name="connsiteX6576" fmla="*/ 3163395 w 3899470"/>
                <a:gd name="connsiteY6576" fmla="*/ 600197 h 787949"/>
                <a:gd name="connsiteX6577" fmla="*/ 3151543 w 3899470"/>
                <a:gd name="connsiteY6577" fmla="*/ 610232 h 787949"/>
                <a:gd name="connsiteX6578" fmla="*/ 3149884 w 3899470"/>
                <a:gd name="connsiteY6578" fmla="*/ 609837 h 787949"/>
                <a:gd name="connsiteX6579" fmla="*/ 3143562 w 3899470"/>
                <a:gd name="connsiteY6579" fmla="*/ 616553 h 787949"/>
                <a:gd name="connsiteX6580" fmla="*/ 3143958 w 3899470"/>
                <a:gd name="connsiteY6580" fmla="*/ 615368 h 787949"/>
                <a:gd name="connsiteX6581" fmla="*/ 3143879 w 3899470"/>
                <a:gd name="connsiteY6581" fmla="*/ 615368 h 787949"/>
                <a:gd name="connsiteX6582" fmla="*/ 3149805 w 3899470"/>
                <a:gd name="connsiteY6582" fmla="*/ 609126 h 787949"/>
                <a:gd name="connsiteX6583" fmla="*/ 3154309 w 3899470"/>
                <a:gd name="connsiteY6583" fmla="*/ 604464 h 787949"/>
                <a:gd name="connsiteX6584" fmla="*/ 3154309 w 3899470"/>
                <a:gd name="connsiteY6584" fmla="*/ 603753 h 787949"/>
                <a:gd name="connsiteX6585" fmla="*/ 3153597 w 3899470"/>
                <a:gd name="connsiteY6585" fmla="*/ 603753 h 787949"/>
                <a:gd name="connsiteX6586" fmla="*/ 3149093 w 3899470"/>
                <a:gd name="connsiteY6586" fmla="*/ 608336 h 787949"/>
                <a:gd name="connsiteX6587" fmla="*/ 3143246 w 3899470"/>
                <a:gd name="connsiteY6587" fmla="*/ 614499 h 787949"/>
                <a:gd name="connsiteX6588" fmla="*/ 3143246 w 3899470"/>
                <a:gd name="connsiteY6588" fmla="*/ 614499 h 787949"/>
                <a:gd name="connsiteX6589" fmla="*/ 3137715 w 3899470"/>
                <a:gd name="connsiteY6589" fmla="*/ 618608 h 787949"/>
                <a:gd name="connsiteX6590" fmla="*/ 3166003 w 3899470"/>
                <a:gd name="connsiteY6590" fmla="*/ 586923 h 787949"/>
                <a:gd name="connsiteX6591" fmla="*/ 3165687 w 3899470"/>
                <a:gd name="connsiteY6591" fmla="*/ 586765 h 787949"/>
                <a:gd name="connsiteX6592" fmla="*/ 3168689 w 3899470"/>
                <a:gd name="connsiteY6592" fmla="*/ 583604 h 787949"/>
                <a:gd name="connsiteX6593" fmla="*/ 3177065 w 3899470"/>
                <a:gd name="connsiteY6593" fmla="*/ 574280 h 787949"/>
                <a:gd name="connsiteX6594" fmla="*/ 3177065 w 3899470"/>
                <a:gd name="connsiteY6594" fmla="*/ 573727 h 787949"/>
                <a:gd name="connsiteX6595" fmla="*/ 3176512 w 3899470"/>
                <a:gd name="connsiteY6595" fmla="*/ 573727 h 787949"/>
                <a:gd name="connsiteX6596" fmla="*/ 3168215 w 3899470"/>
                <a:gd name="connsiteY6596" fmla="*/ 582972 h 787949"/>
                <a:gd name="connsiteX6597" fmla="*/ 3165055 w 3899470"/>
                <a:gd name="connsiteY6597" fmla="*/ 586211 h 787949"/>
                <a:gd name="connsiteX6598" fmla="*/ 3164817 w 3899470"/>
                <a:gd name="connsiteY6598" fmla="*/ 585974 h 787949"/>
                <a:gd name="connsiteX6599" fmla="*/ 3162289 w 3899470"/>
                <a:gd name="connsiteY6599" fmla="*/ 587160 h 787949"/>
                <a:gd name="connsiteX6600" fmla="*/ 3168610 w 3899470"/>
                <a:gd name="connsiteY6600" fmla="*/ 577046 h 787949"/>
                <a:gd name="connsiteX6601" fmla="*/ 3163553 w 3899470"/>
                <a:gd name="connsiteY6601" fmla="*/ 580918 h 787949"/>
                <a:gd name="connsiteX6602" fmla="*/ 3168215 w 3899470"/>
                <a:gd name="connsiteY6602" fmla="*/ 573648 h 787949"/>
                <a:gd name="connsiteX6603" fmla="*/ 3152175 w 3899470"/>
                <a:gd name="connsiteY6603" fmla="*/ 584236 h 787949"/>
                <a:gd name="connsiteX6604" fmla="*/ 3152175 w 3899470"/>
                <a:gd name="connsiteY6604" fmla="*/ 583446 h 787949"/>
                <a:gd name="connsiteX6605" fmla="*/ 3152175 w 3899470"/>
                <a:gd name="connsiteY6605" fmla="*/ 583446 h 787949"/>
                <a:gd name="connsiteX6606" fmla="*/ 3156363 w 3899470"/>
                <a:gd name="connsiteY6606" fmla="*/ 579021 h 787949"/>
                <a:gd name="connsiteX6607" fmla="*/ 3161499 w 3899470"/>
                <a:gd name="connsiteY6607" fmla="*/ 573727 h 787949"/>
                <a:gd name="connsiteX6608" fmla="*/ 3161499 w 3899470"/>
                <a:gd name="connsiteY6608" fmla="*/ 573332 h 787949"/>
                <a:gd name="connsiteX6609" fmla="*/ 3161104 w 3899470"/>
                <a:gd name="connsiteY6609" fmla="*/ 573332 h 787949"/>
                <a:gd name="connsiteX6610" fmla="*/ 3155889 w 3899470"/>
                <a:gd name="connsiteY6610" fmla="*/ 578705 h 787949"/>
                <a:gd name="connsiteX6611" fmla="*/ 3151701 w 3899470"/>
                <a:gd name="connsiteY6611" fmla="*/ 583130 h 787949"/>
                <a:gd name="connsiteX6612" fmla="*/ 3144511 w 3899470"/>
                <a:gd name="connsiteY6612" fmla="*/ 588108 h 787949"/>
                <a:gd name="connsiteX6613" fmla="*/ 3150832 w 3899470"/>
                <a:gd name="connsiteY6613" fmla="*/ 578863 h 787949"/>
                <a:gd name="connsiteX6614" fmla="*/ 3145775 w 3899470"/>
                <a:gd name="connsiteY6614" fmla="*/ 582656 h 787949"/>
                <a:gd name="connsiteX6615" fmla="*/ 3150437 w 3899470"/>
                <a:gd name="connsiteY6615" fmla="*/ 575545 h 787949"/>
                <a:gd name="connsiteX6616" fmla="*/ 3139059 w 3899470"/>
                <a:gd name="connsiteY6616" fmla="*/ 583604 h 787949"/>
                <a:gd name="connsiteX6617" fmla="*/ 3134871 w 3899470"/>
                <a:gd name="connsiteY6617" fmla="*/ 585658 h 787949"/>
                <a:gd name="connsiteX6618" fmla="*/ 3131473 w 3899470"/>
                <a:gd name="connsiteY6618" fmla="*/ 586528 h 787949"/>
                <a:gd name="connsiteX6619" fmla="*/ 3118831 w 3899470"/>
                <a:gd name="connsiteY6619" fmla="*/ 597906 h 787949"/>
                <a:gd name="connsiteX6620" fmla="*/ 3117172 w 3899470"/>
                <a:gd name="connsiteY6620" fmla="*/ 597906 h 787949"/>
                <a:gd name="connsiteX6621" fmla="*/ 3096075 w 3899470"/>
                <a:gd name="connsiteY6621" fmla="*/ 619872 h 787949"/>
                <a:gd name="connsiteX6622" fmla="*/ 3093941 w 3899470"/>
                <a:gd name="connsiteY6622" fmla="*/ 619872 h 787949"/>
                <a:gd name="connsiteX6623" fmla="*/ 3088015 w 3899470"/>
                <a:gd name="connsiteY6623" fmla="*/ 625798 h 787949"/>
                <a:gd name="connsiteX6624" fmla="*/ 3083353 w 3899470"/>
                <a:gd name="connsiteY6624" fmla="*/ 628721 h 787949"/>
                <a:gd name="connsiteX6625" fmla="*/ 3077822 w 3899470"/>
                <a:gd name="connsiteY6625" fmla="*/ 632514 h 787949"/>
                <a:gd name="connsiteX6626" fmla="*/ 3071501 w 3899470"/>
                <a:gd name="connsiteY6626" fmla="*/ 638045 h 787949"/>
                <a:gd name="connsiteX6627" fmla="*/ 3066839 w 3899470"/>
                <a:gd name="connsiteY6627" fmla="*/ 643971 h 787949"/>
                <a:gd name="connsiteX6628" fmla="*/ 3057120 w 3899470"/>
                <a:gd name="connsiteY6628" fmla="*/ 654559 h 787949"/>
                <a:gd name="connsiteX6629" fmla="*/ 3054987 w 3899470"/>
                <a:gd name="connsiteY6629" fmla="*/ 655429 h 787949"/>
                <a:gd name="connsiteX6630" fmla="*/ 3041870 w 3899470"/>
                <a:gd name="connsiteY6630" fmla="*/ 668545 h 787949"/>
                <a:gd name="connsiteX6631" fmla="*/ 3034680 w 3899470"/>
                <a:gd name="connsiteY6631" fmla="*/ 676921 h 787949"/>
                <a:gd name="connsiteX6632" fmla="*/ 3033416 w 3899470"/>
                <a:gd name="connsiteY6632" fmla="*/ 679844 h 787949"/>
                <a:gd name="connsiteX6633" fmla="*/ 3015242 w 3899470"/>
                <a:gd name="connsiteY6633" fmla="*/ 696753 h 787949"/>
                <a:gd name="connsiteX6634" fmla="*/ 3006788 w 3899470"/>
                <a:gd name="connsiteY6634" fmla="*/ 703865 h 787949"/>
                <a:gd name="connsiteX6635" fmla="*/ 3002600 w 3899470"/>
                <a:gd name="connsiteY6635" fmla="*/ 706393 h 787949"/>
                <a:gd name="connsiteX6636" fmla="*/ 2995884 w 3899470"/>
                <a:gd name="connsiteY6636" fmla="*/ 712319 h 787949"/>
                <a:gd name="connsiteX6637" fmla="*/ 2983241 w 3899470"/>
                <a:gd name="connsiteY6637" fmla="*/ 719115 h 787949"/>
                <a:gd name="connsiteX6638" fmla="*/ 2978580 w 3899470"/>
                <a:gd name="connsiteY6638" fmla="*/ 721248 h 787949"/>
                <a:gd name="connsiteX6639" fmla="*/ 2962144 w 3899470"/>
                <a:gd name="connsiteY6639" fmla="*/ 717376 h 787949"/>
                <a:gd name="connsiteX6640" fmla="*/ 2971863 w 3899470"/>
                <a:gd name="connsiteY6640" fmla="*/ 626193 h 787949"/>
                <a:gd name="connsiteX6641" fmla="*/ 2979054 w 3899470"/>
                <a:gd name="connsiteY6641" fmla="*/ 624060 h 787949"/>
                <a:gd name="connsiteX6642" fmla="*/ 3020457 w 3899470"/>
                <a:gd name="connsiteY6642" fmla="*/ 569618 h 787949"/>
                <a:gd name="connsiteX6643" fmla="*/ 3020457 w 3899470"/>
                <a:gd name="connsiteY6643" fmla="*/ 566695 h 787949"/>
                <a:gd name="connsiteX6644" fmla="*/ 3052143 w 3899470"/>
                <a:gd name="connsiteY6644" fmla="*/ 530427 h 787949"/>
                <a:gd name="connsiteX6645" fmla="*/ 3057199 w 3899470"/>
                <a:gd name="connsiteY6645" fmla="*/ 523632 h 787949"/>
                <a:gd name="connsiteX6646" fmla="*/ 3071975 w 3899470"/>
                <a:gd name="connsiteY6646" fmla="*/ 507671 h 787949"/>
                <a:gd name="connsiteX6647" fmla="*/ 3080035 w 3899470"/>
                <a:gd name="connsiteY6647" fmla="*/ 499216 h 787949"/>
                <a:gd name="connsiteX6648" fmla="*/ 3081299 w 3899470"/>
                <a:gd name="connsiteY6648" fmla="*/ 496688 h 787949"/>
                <a:gd name="connsiteX6649" fmla="*/ 3093941 w 3899470"/>
                <a:gd name="connsiteY6649" fmla="*/ 485230 h 787949"/>
                <a:gd name="connsiteX6650" fmla="*/ 3095601 w 3899470"/>
                <a:gd name="connsiteY6650" fmla="*/ 485230 h 787949"/>
                <a:gd name="connsiteX6651" fmla="*/ 3131947 w 3899470"/>
                <a:gd name="connsiteY6651" fmla="*/ 448963 h 787949"/>
                <a:gd name="connsiteX6652" fmla="*/ 3131947 w 3899470"/>
                <a:gd name="connsiteY6652" fmla="*/ 446434 h 787949"/>
                <a:gd name="connsiteX6653" fmla="*/ 3145459 w 3899470"/>
                <a:gd name="connsiteY6653" fmla="*/ 432448 h 787949"/>
                <a:gd name="connsiteX6654" fmla="*/ 3155573 w 3899470"/>
                <a:gd name="connsiteY6654" fmla="*/ 420280 h 787949"/>
                <a:gd name="connsiteX6655" fmla="*/ 3168689 w 3899470"/>
                <a:gd name="connsiteY6655" fmla="*/ 402502 h 787949"/>
                <a:gd name="connsiteX6656" fmla="*/ 3176275 w 3899470"/>
                <a:gd name="connsiteY6656" fmla="*/ 391124 h 787949"/>
                <a:gd name="connsiteX6657" fmla="*/ 3188917 w 3899470"/>
                <a:gd name="connsiteY6657" fmla="*/ 373345 h 787949"/>
                <a:gd name="connsiteX6658" fmla="*/ 3193105 w 3899470"/>
                <a:gd name="connsiteY6658" fmla="*/ 365365 h 787949"/>
                <a:gd name="connsiteX6659" fmla="*/ 3193105 w 3899470"/>
                <a:gd name="connsiteY6659" fmla="*/ 365049 h 787949"/>
                <a:gd name="connsiteX6660" fmla="*/ 3193263 w 3899470"/>
                <a:gd name="connsiteY6660" fmla="*/ 364970 h 787949"/>
                <a:gd name="connsiteX6661" fmla="*/ 3198004 w 3899470"/>
                <a:gd name="connsiteY6661" fmla="*/ 357226 h 787949"/>
                <a:gd name="connsiteX6662" fmla="*/ 3203456 w 3899470"/>
                <a:gd name="connsiteY6662" fmla="*/ 348456 h 787949"/>
                <a:gd name="connsiteX6663" fmla="*/ 3203377 w 3899470"/>
                <a:gd name="connsiteY6663" fmla="*/ 347903 h 787949"/>
                <a:gd name="connsiteX6664" fmla="*/ 3202824 w 3899470"/>
                <a:gd name="connsiteY6664" fmla="*/ 347981 h 787949"/>
                <a:gd name="connsiteX6665" fmla="*/ 3197372 w 3899470"/>
                <a:gd name="connsiteY6665" fmla="*/ 356831 h 787949"/>
                <a:gd name="connsiteX6666" fmla="*/ 3192868 w 3899470"/>
                <a:gd name="connsiteY6666" fmla="*/ 364180 h 787949"/>
                <a:gd name="connsiteX6667" fmla="*/ 3192868 w 3899470"/>
                <a:gd name="connsiteY6667" fmla="*/ 364021 h 787949"/>
                <a:gd name="connsiteX6668" fmla="*/ 3177223 w 3899470"/>
                <a:gd name="connsiteY6668" fmla="*/ 386857 h 787949"/>
                <a:gd name="connsiteX6669" fmla="*/ 3174694 w 3899470"/>
                <a:gd name="connsiteY6669" fmla="*/ 388595 h 787949"/>
                <a:gd name="connsiteX6670" fmla="*/ 3169164 w 3899470"/>
                <a:gd name="connsiteY6670" fmla="*/ 395707 h 787949"/>
                <a:gd name="connsiteX6671" fmla="*/ 3162447 w 3899470"/>
                <a:gd name="connsiteY6671" fmla="*/ 400368 h 787949"/>
                <a:gd name="connsiteX6672" fmla="*/ 3166240 w 3899470"/>
                <a:gd name="connsiteY6672" fmla="*/ 397840 h 787949"/>
                <a:gd name="connsiteX6673" fmla="*/ 3165845 w 3899470"/>
                <a:gd name="connsiteY6673" fmla="*/ 395312 h 787949"/>
                <a:gd name="connsiteX6674" fmla="*/ 3175959 w 3899470"/>
                <a:gd name="connsiteY6674" fmla="*/ 382195 h 787949"/>
                <a:gd name="connsiteX6675" fmla="*/ 3186546 w 3899470"/>
                <a:gd name="connsiteY6675" fmla="*/ 364496 h 787949"/>
                <a:gd name="connsiteX6676" fmla="*/ 3185282 w 3899470"/>
                <a:gd name="connsiteY6676" fmla="*/ 364021 h 787949"/>
                <a:gd name="connsiteX6677" fmla="*/ 3192473 w 3899470"/>
                <a:gd name="connsiteY6677" fmla="*/ 352169 h 787949"/>
                <a:gd name="connsiteX6678" fmla="*/ 3194606 w 3899470"/>
                <a:gd name="connsiteY6678" fmla="*/ 352169 h 787949"/>
                <a:gd name="connsiteX6679" fmla="*/ 3198004 w 3899470"/>
                <a:gd name="connsiteY6679" fmla="*/ 344979 h 787949"/>
                <a:gd name="connsiteX6680" fmla="*/ 3197135 w 3899470"/>
                <a:gd name="connsiteY6680" fmla="*/ 344110 h 787949"/>
                <a:gd name="connsiteX6681" fmla="*/ 3198399 w 3899470"/>
                <a:gd name="connsiteY6681" fmla="*/ 341581 h 787949"/>
                <a:gd name="connsiteX6682" fmla="*/ 3199110 w 3899470"/>
                <a:gd name="connsiteY6682" fmla="*/ 340159 h 787949"/>
                <a:gd name="connsiteX6683" fmla="*/ 3199268 w 3899470"/>
                <a:gd name="connsiteY6683" fmla="*/ 339843 h 787949"/>
                <a:gd name="connsiteX6684" fmla="*/ 3199268 w 3899470"/>
                <a:gd name="connsiteY6684" fmla="*/ 339843 h 787949"/>
                <a:gd name="connsiteX6685" fmla="*/ 3200927 w 3899470"/>
                <a:gd name="connsiteY6685" fmla="*/ 336524 h 787949"/>
                <a:gd name="connsiteX6686" fmla="*/ 3200927 w 3899470"/>
                <a:gd name="connsiteY6686" fmla="*/ 336524 h 787949"/>
                <a:gd name="connsiteX6687" fmla="*/ 3201085 w 3899470"/>
                <a:gd name="connsiteY6687" fmla="*/ 336366 h 787949"/>
                <a:gd name="connsiteX6688" fmla="*/ 3201244 w 3899470"/>
                <a:gd name="connsiteY6688" fmla="*/ 336366 h 787949"/>
                <a:gd name="connsiteX6689" fmla="*/ 3201244 w 3899470"/>
                <a:gd name="connsiteY6689" fmla="*/ 336208 h 787949"/>
                <a:gd name="connsiteX6690" fmla="*/ 3203298 w 3899470"/>
                <a:gd name="connsiteY6690" fmla="*/ 332732 h 787949"/>
                <a:gd name="connsiteX6691" fmla="*/ 3205668 w 3899470"/>
                <a:gd name="connsiteY6691" fmla="*/ 328465 h 787949"/>
                <a:gd name="connsiteX6692" fmla="*/ 3205510 w 3899470"/>
                <a:gd name="connsiteY6692" fmla="*/ 327991 h 787949"/>
                <a:gd name="connsiteX6693" fmla="*/ 3205036 w 3899470"/>
                <a:gd name="connsiteY6693" fmla="*/ 328149 h 787949"/>
                <a:gd name="connsiteX6694" fmla="*/ 3202666 w 3899470"/>
                <a:gd name="connsiteY6694" fmla="*/ 332337 h 787949"/>
                <a:gd name="connsiteX6695" fmla="*/ 3200690 w 3899470"/>
                <a:gd name="connsiteY6695" fmla="*/ 335734 h 787949"/>
                <a:gd name="connsiteX6696" fmla="*/ 3200058 w 3899470"/>
                <a:gd name="connsiteY6696" fmla="*/ 335734 h 787949"/>
                <a:gd name="connsiteX6697" fmla="*/ 3203061 w 3899470"/>
                <a:gd name="connsiteY6697" fmla="*/ 326411 h 787949"/>
                <a:gd name="connsiteX6698" fmla="*/ 3202982 w 3899470"/>
                <a:gd name="connsiteY6698" fmla="*/ 326411 h 787949"/>
                <a:gd name="connsiteX6699" fmla="*/ 3203061 w 3899470"/>
                <a:gd name="connsiteY6699" fmla="*/ 325857 h 787949"/>
                <a:gd name="connsiteX6700" fmla="*/ 3202508 w 3899470"/>
                <a:gd name="connsiteY6700" fmla="*/ 325146 h 787949"/>
                <a:gd name="connsiteX6701" fmla="*/ 3201797 w 3899470"/>
                <a:gd name="connsiteY6701" fmla="*/ 325778 h 787949"/>
                <a:gd name="connsiteX6702" fmla="*/ 3201797 w 3899470"/>
                <a:gd name="connsiteY6702" fmla="*/ 326094 h 787949"/>
                <a:gd name="connsiteX6703" fmla="*/ 3196345 w 3899470"/>
                <a:gd name="connsiteY6703" fmla="*/ 331546 h 787949"/>
                <a:gd name="connsiteX6704" fmla="*/ 3188759 w 3899470"/>
                <a:gd name="connsiteY6704" fmla="*/ 343399 h 787949"/>
                <a:gd name="connsiteX6705" fmla="*/ 3181332 w 3899470"/>
                <a:gd name="connsiteY6705" fmla="*/ 354224 h 787949"/>
                <a:gd name="connsiteX6706" fmla="*/ 3185915 w 3899470"/>
                <a:gd name="connsiteY6706" fmla="*/ 346796 h 787949"/>
                <a:gd name="connsiteX6707" fmla="*/ 3185915 w 3899470"/>
                <a:gd name="connsiteY6707" fmla="*/ 346322 h 787949"/>
                <a:gd name="connsiteX6708" fmla="*/ 3185362 w 3899470"/>
                <a:gd name="connsiteY6708" fmla="*/ 346322 h 787949"/>
                <a:gd name="connsiteX6709" fmla="*/ 3180463 w 3899470"/>
                <a:gd name="connsiteY6709" fmla="*/ 354382 h 787949"/>
                <a:gd name="connsiteX6710" fmla="*/ 3180463 w 3899470"/>
                <a:gd name="connsiteY6710" fmla="*/ 354382 h 787949"/>
                <a:gd name="connsiteX6711" fmla="*/ 3180384 w 3899470"/>
                <a:gd name="connsiteY6711" fmla="*/ 354382 h 787949"/>
                <a:gd name="connsiteX6712" fmla="*/ 3166477 w 3899470"/>
                <a:gd name="connsiteY6712" fmla="*/ 373266 h 787949"/>
                <a:gd name="connsiteX6713" fmla="*/ 3171534 w 3899470"/>
                <a:gd name="connsiteY6713" fmla="*/ 363152 h 787949"/>
                <a:gd name="connsiteX6714" fmla="*/ 3176196 w 3899470"/>
                <a:gd name="connsiteY6714" fmla="*/ 352169 h 787949"/>
                <a:gd name="connsiteX6715" fmla="*/ 3181253 w 3899470"/>
                <a:gd name="connsiteY6715" fmla="*/ 342055 h 787949"/>
                <a:gd name="connsiteX6716" fmla="*/ 3186784 w 3899470"/>
                <a:gd name="connsiteY6716" fmla="*/ 331941 h 787949"/>
                <a:gd name="connsiteX6717" fmla="*/ 3188443 w 3899470"/>
                <a:gd name="connsiteY6717" fmla="*/ 326015 h 787949"/>
                <a:gd name="connsiteX6718" fmla="*/ 3188364 w 3899470"/>
                <a:gd name="connsiteY6718" fmla="*/ 326015 h 787949"/>
                <a:gd name="connsiteX6719" fmla="*/ 3188601 w 3899470"/>
                <a:gd name="connsiteY6719" fmla="*/ 325699 h 787949"/>
                <a:gd name="connsiteX6720" fmla="*/ 3189391 w 3899470"/>
                <a:gd name="connsiteY6720" fmla="*/ 324514 h 787949"/>
                <a:gd name="connsiteX6721" fmla="*/ 3188996 w 3899470"/>
                <a:gd name="connsiteY6721" fmla="*/ 323882 h 787949"/>
                <a:gd name="connsiteX6722" fmla="*/ 3188364 w 3899470"/>
                <a:gd name="connsiteY6722" fmla="*/ 324277 h 787949"/>
                <a:gd name="connsiteX6723" fmla="*/ 3187811 w 3899470"/>
                <a:gd name="connsiteY6723" fmla="*/ 325067 h 787949"/>
                <a:gd name="connsiteX6724" fmla="*/ 3187574 w 3899470"/>
                <a:gd name="connsiteY6724" fmla="*/ 325304 h 787949"/>
                <a:gd name="connsiteX6725" fmla="*/ 3187574 w 3899470"/>
                <a:gd name="connsiteY6725" fmla="*/ 325304 h 787949"/>
                <a:gd name="connsiteX6726" fmla="*/ 3185441 w 3899470"/>
                <a:gd name="connsiteY6726" fmla="*/ 326094 h 787949"/>
                <a:gd name="connsiteX6727" fmla="*/ 3184571 w 3899470"/>
                <a:gd name="connsiteY6727" fmla="*/ 323171 h 787949"/>
                <a:gd name="connsiteX6728" fmla="*/ 3182043 w 3899470"/>
                <a:gd name="connsiteY6728" fmla="*/ 327438 h 787949"/>
                <a:gd name="connsiteX6729" fmla="*/ 3180384 w 3899470"/>
                <a:gd name="connsiteY6729" fmla="*/ 329097 h 787949"/>
                <a:gd name="connsiteX6730" fmla="*/ 3181253 w 3899470"/>
                <a:gd name="connsiteY6730" fmla="*/ 329097 h 787949"/>
                <a:gd name="connsiteX6731" fmla="*/ 3177460 w 3899470"/>
                <a:gd name="connsiteY6731" fmla="*/ 331230 h 787949"/>
                <a:gd name="connsiteX6732" fmla="*/ 3172798 w 3899470"/>
                <a:gd name="connsiteY6732" fmla="*/ 338026 h 787949"/>
                <a:gd name="connsiteX6733" fmla="*/ 3172798 w 3899470"/>
                <a:gd name="connsiteY6733" fmla="*/ 338026 h 787949"/>
                <a:gd name="connsiteX6734" fmla="*/ 3170033 w 3899470"/>
                <a:gd name="connsiteY6734" fmla="*/ 340159 h 787949"/>
                <a:gd name="connsiteX6735" fmla="*/ 3167899 w 3899470"/>
                <a:gd name="connsiteY6735" fmla="*/ 341897 h 787949"/>
                <a:gd name="connsiteX6736" fmla="*/ 3167741 w 3899470"/>
                <a:gd name="connsiteY6736" fmla="*/ 342529 h 787949"/>
                <a:gd name="connsiteX6737" fmla="*/ 3168136 w 3899470"/>
                <a:gd name="connsiteY6737" fmla="*/ 342766 h 787949"/>
                <a:gd name="connsiteX6738" fmla="*/ 3168373 w 3899470"/>
                <a:gd name="connsiteY6738" fmla="*/ 342766 h 787949"/>
                <a:gd name="connsiteX6739" fmla="*/ 3170586 w 3899470"/>
                <a:gd name="connsiteY6739" fmla="*/ 340949 h 787949"/>
                <a:gd name="connsiteX6740" fmla="*/ 3173193 w 3899470"/>
                <a:gd name="connsiteY6740" fmla="*/ 338974 h 787949"/>
                <a:gd name="connsiteX6741" fmla="*/ 3173193 w 3899470"/>
                <a:gd name="connsiteY6741" fmla="*/ 338974 h 787949"/>
                <a:gd name="connsiteX6742" fmla="*/ 3168136 w 3899470"/>
                <a:gd name="connsiteY6742" fmla="*/ 344900 h 787949"/>
                <a:gd name="connsiteX6743" fmla="*/ 3162210 w 3899470"/>
                <a:gd name="connsiteY6743" fmla="*/ 349167 h 787949"/>
                <a:gd name="connsiteX6744" fmla="*/ 3162605 w 3899470"/>
                <a:gd name="connsiteY6744" fmla="*/ 348061 h 787949"/>
                <a:gd name="connsiteX6745" fmla="*/ 3162921 w 3899470"/>
                <a:gd name="connsiteY6745" fmla="*/ 347587 h 787949"/>
                <a:gd name="connsiteX6746" fmla="*/ 3163079 w 3899470"/>
                <a:gd name="connsiteY6746" fmla="*/ 347587 h 787949"/>
                <a:gd name="connsiteX6747" fmla="*/ 3164501 w 3899470"/>
                <a:gd name="connsiteY6747" fmla="*/ 346322 h 787949"/>
                <a:gd name="connsiteX6748" fmla="*/ 3164027 w 3899470"/>
                <a:gd name="connsiteY6748" fmla="*/ 345611 h 787949"/>
                <a:gd name="connsiteX6749" fmla="*/ 3163316 w 3899470"/>
                <a:gd name="connsiteY6749" fmla="*/ 346085 h 787949"/>
                <a:gd name="connsiteX6750" fmla="*/ 3162763 w 3899470"/>
                <a:gd name="connsiteY6750" fmla="*/ 346401 h 787949"/>
                <a:gd name="connsiteX6751" fmla="*/ 3162763 w 3899470"/>
                <a:gd name="connsiteY6751" fmla="*/ 346401 h 787949"/>
                <a:gd name="connsiteX6752" fmla="*/ 3162210 w 3899470"/>
                <a:gd name="connsiteY6752" fmla="*/ 345690 h 787949"/>
                <a:gd name="connsiteX6753" fmla="*/ 3163237 w 3899470"/>
                <a:gd name="connsiteY6753" fmla="*/ 344505 h 787949"/>
                <a:gd name="connsiteX6754" fmla="*/ 3163712 w 3899470"/>
                <a:gd name="connsiteY6754" fmla="*/ 344031 h 787949"/>
                <a:gd name="connsiteX6755" fmla="*/ 3163712 w 3899470"/>
                <a:gd name="connsiteY6755" fmla="*/ 343320 h 787949"/>
                <a:gd name="connsiteX6756" fmla="*/ 3163000 w 3899470"/>
                <a:gd name="connsiteY6756" fmla="*/ 343320 h 787949"/>
                <a:gd name="connsiteX6757" fmla="*/ 3162605 w 3899470"/>
                <a:gd name="connsiteY6757" fmla="*/ 343715 h 787949"/>
                <a:gd name="connsiteX6758" fmla="*/ 3161420 w 3899470"/>
                <a:gd name="connsiteY6758" fmla="*/ 345058 h 787949"/>
                <a:gd name="connsiteX6759" fmla="*/ 3159682 w 3899470"/>
                <a:gd name="connsiteY6759" fmla="*/ 346243 h 787949"/>
                <a:gd name="connsiteX6760" fmla="*/ 3153835 w 3899470"/>
                <a:gd name="connsiteY6760" fmla="*/ 351221 h 787949"/>
                <a:gd name="connsiteX6761" fmla="*/ 3153835 w 3899470"/>
                <a:gd name="connsiteY6761" fmla="*/ 351221 h 787949"/>
                <a:gd name="connsiteX6762" fmla="*/ 3151780 w 3899470"/>
                <a:gd name="connsiteY6762" fmla="*/ 353117 h 787949"/>
                <a:gd name="connsiteX6763" fmla="*/ 3136846 w 3899470"/>
                <a:gd name="connsiteY6763" fmla="*/ 366787 h 787949"/>
                <a:gd name="connsiteX6764" fmla="*/ 3136846 w 3899470"/>
                <a:gd name="connsiteY6764" fmla="*/ 366787 h 787949"/>
                <a:gd name="connsiteX6765" fmla="*/ 3134792 w 3899470"/>
                <a:gd name="connsiteY6765" fmla="*/ 367972 h 787949"/>
                <a:gd name="connsiteX6766" fmla="*/ 3134792 w 3899470"/>
                <a:gd name="connsiteY6766" fmla="*/ 368604 h 787949"/>
                <a:gd name="connsiteX6767" fmla="*/ 3135108 w 3899470"/>
                <a:gd name="connsiteY6767" fmla="*/ 368762 h 787949"/>
                <a:gd name="connsiteX6768" fmla="*/ 3135424 w 3899470"/>
                <a:gd name="connsiteY6768" fmla="*/ 368604 h 787949"/>
                <a:gd name="connsiteX6769" fmla="*/ 3136767 w 3899470"/>
                <a:gd name="connsiteY6769" fmla="*/ 367735 h 787949"/>
                <a:gd name="connsiteX6770" fmla="*/ 3137162 w 3899470"/>
                <a:gd name="connsiteY6770" fmla="*/ 368525 h 787949"/>
                <a:gd name="connsiteX6771" fmla="*/ 3137241 w 3899470"/>
                <a:gd name="connsiteY6771" fmla="*/ 368525 h 787949"/>
                <a:gd name="connsiteX6772" fmla="*/ 3135424 w 3899470"/>
                <a:gd name="connsiteY6772" fmla="*/ 370659 h 787949"/>
                <a:gd name="connsiteX6773" fmla="*/ 3135819 w 3899470"/>
                <a:gd name="connsiteY6773" fmla="*/ 371528 h 787949"/>
                <a:gd name="connsiteX6774" fmla="*/ 3136056 w 3899470"/>
                <a:gd name="connsiteY6774" fmla="*/ 371528 h 787949"/>
                <a:gd name="connsiteX6775" fmla="*/ 3136688 w 3899470"/>
                <a:gd name="connsiteY6775" fmla="*/ 371054 h 787949"/>
                <a:gd name="connsiteX6776" fmla="*/ 3137953 w 3899470"/>
                <a:gd name="connsiteY6776" fmla="*/ 369711 h 787949"/>
                <a:gd name="connsiteX6777" fmla="*/ 3137953 w 3899470"/>
                <a:gd name="connsiteY6777" fmla="*/ 369711 h 787949"/>
                <a:gd name="connsiteX6778" fmla="*/ 3138268 w 3899470"/>
                <a:gd name="connsiteY6778" fmla="*/ 369711 h 787949"/>
                <a:gd name="connsiteX6779" fmla="*/ 3138585 w 3899470"/>
                <a:gd name="connsiteY6779" fmla="*/ 370185 h 787949"/>
                <a:gd name="connsiteX6780" fmla="*/ 3138585 w 3899470"/>
                <a:gd name="connsiteY6780" fmla="*/ 370185 h 787949"/>
                <a:gd name="connsiteX6781" fmla="*/ 3138348 w 3899470"/>
                <a:gd name="connsiteY6781" fmla="*/ 370185 h 787949"/>
                <a:gd name="connsiteX6782" fmla="*/ 3129893 w 3899470"/>
                <a:gd name="connsiteY6782" fmla="*/ 376506 h 787949"/>
                <a:gd name="connsiteX6783" fmla="*/ 3132026 w 3899470"/>
                <a:gd name="connsiteY6783" fmla="*/ 374372 h 787949"/>
                <a:gd name="connsiteX6784" fmla="*/ 3129024 w 3899470"/>
                <a:gd name="connsiteY6784" fmla="*/ 373187 h 787949"/>
                <a:gd name="connsiteX6785" fmla="*/ 3114643 w 3899470"/>
                <a:gd name="connsiteY6785" fmla="*/ 385830 h 787949"/>
                <a:gd name="connsiteX6786" fmla="*/ 3114643 w 3899470"/>
                <a:gd name="connsiteY6786" fmla="*/ 385830 h 787949"/>
                <a:gd name="connsiteX6787" fmla="*/ 3113853 w 3899470"/>
                <a:gd name="connsiteY6787" fmla="*/ 386620 h 787949"/>
                <a:gd name="connsiteX6788" fmla="*/ 3112589 w 3899470"/>
                <a:gd name="connsiteY6788" fmla="*/ 387963 h 787949"/>
                <a:gd name="connsiteX6789" fmla="*/ 3112589 w 3899470"/>
                <a:gd name="connsiteY6789" fmla="*/ 387963 h 787949"/>
                <a:gd name="connsiteX6790" fmla="*/ 3058147 w 3899470"/>
                <a:gd name="connsiteY6790" fmla="*/ 439876 h 787949"/>
                <a:gd name="connsiteX6791" fmla="*/ 3023539 w 3899470"/>
                <a:gd name="connsiteY6791" fmla="*/ 472904 h 787949"/>
                <a:gd name="connsiteX6792" fmla="*/ 3006235 w 3899470"/>
                <a:gd name="connsiteY6792" fmla="*/ 488944 h 787949"/>
                <a:gd name="connsiteX6793" fmla="*/ 3059412 w 3899470"/>
                <a:gd name="connsiteY6793" fmla="*/ 319141 h 787949"/>
                <a:gd name="connsiteX6794" fmla="*/ 3064073 w 3899470"/>
                <a:gd name="connsiteY6794" fmla="*/ 315348 h 787949"/>
                <a:gd name="connsiteX6795" fmla="*/ 3069525 w 3899470"/>
                <a:gd name="connsiteY6795" fmla="*/ 312425 h 787949"/>
                <a:gd name="connsiteX6796" fmla="*/ 3077111 w 3899470"/>
                <a:gd name="connsiteY6796" fmla="*/ 306025 h 787949"/>
                <a:gd name="connsiteX6797" fmla="*/ 3089753 w 3899470"/>
                <a:gd name="connsiteY6797" fmla="*/ 296780 h 787949"/>
                <a:gd name="connsiteX6798" fmla="*/ 3093072 w 3899470"/>
                <a:gd name="connsiteY6798" fmla="*/ 293145 h 787949"/>
                <a:gd name="connsiteX6799" fmla="*/ 3091887 w 3899470"/>
                <a:gd name="connsiteY6799" fmla="*/ 292987 h 787949"/>
                <a:gd name="connsiteX6800" fmla="*/ 3105793 w 3899470"/>
                <a:gd name="connsiteY6800" fmla="*/ 283347 h 787949"/>
                <a:gd name="connsiteX6801" fmla="*/ 3106030 w 3899470"/>
                <a:gd name="connsiteY6801" fmla="*/ 283347 h 787949"/>
                <a:gd name="connsiteX6802" fmla="*/ 3106030 w 3899470"/>
                <a:gd name="connsiteY6802" fmla="*/ 283347 h 787949"/>
                <a:gd name="connsiteX6803" fmla="*/ 3106030 w 3899470"/>
                <a:gd name="connsiteY6803" fmla="*/ 283426 h 787949"/>
                <a:gd name="connsiteX6804" fmla="*/ 3105319 w 3899470"/>
                <a:gd name="connsiteY6804" fmla="*/ 284375 h 787949"/>
                <a:gd name="connsiteX6805" fmla="*/ 3104766 w 3899470"/>
                <a:gd name="connsiteY6805" fmla="*/ 285007 h 787949"/>
                <a:gd name="connsiteX6806" fmla="*/ 3104766 w 3899470"/>
                <a:gd name="connsiteY6806" fmla="*/ 285560 h 787949"/>
                <a:gd name="connsiteX6807" fmla="*/ 3105004 w 3899470"/>
                <a:gd name="connsiteY6807" fmla="*/ 285560 h 787949"/>
                <a:gd name="connsiteX6808" fmla="*/ 3105319 w 3899470"/>
                <a:gd name="connsiteY6808" fmla="*/ 285402 h 787949"/>
                <a:gd name="connsiteX6809" fmla="*/ 3105793 w 3899470"/>
                <a:gd name="connsiteY6809" fmla="*/ 284849 h 787949"/>
                <a:gd name="connsiteX6810" fmla="*/ 3106505 w 3899470"/>
                <a:gd name="connsiteY6810" fmla="*/ 283821 h 787949"/>
                <a:gd name="connsiteX6811" fmla="*/ 3106583 w 3899470"/>
                <a:gd name="connsiteY6811" fmla="*/ 283821 h 787949"/>
                <a:gd name="connsiteX6812" fmla="*/ 3109428 w 3899470"/>
                <a:gd name="connsiteY6812" fmla="*/ 282320 h 787949"/>
                <a:gd name="connsiteX6813" fmla="*/ 3109428 w 3899470"/>
                <a:gd name="connsiteY6813" fmla="*/ 282320 h 787949"/>
                <a:gd name="connsiteX6814" fmla="*/ 3128392 w 3899470"/>
                <a:gd name="connsiteY6814" fmla="*/ 267623 h 787949"/>
                <a:gd name="connsiteX6815" fmla="*/ 3135029 w 3899470"/>
                <a:gd name="connsiteY6815" fmla="*/ 263831 h 787949"/>
                <a:gd name="connsiteX6816" fmla="*/ 3135029 w 3899470"/>
                <a:gd name="connsiteY6816" fmla="*/ 264068 h 787949"/>
                <a:gd name="connsiteX6817" fmla="*/ 3135503 w 3899470"/>
                <a:gd name="connsiteY6817" fmla="*/ 264463 h 787949"/>
                <a:gd name="connsiteX6818" fmla="*/ 3135503 w 3899470"/>
                <a:gd name="connsiteY6818" fmla="*/ 264463 h 787949"/>
                <a:gd name="connsiteX6819" fmla="*/ 3135898 w 3899470"/>
                <a:gd name="connsiteY6819" fmla="*/ 263989 h 787949"/>
                <a:gd name="connsiteX6820" fmla="*/ 3135740 w 3899470"/>
                <a:gd name="connsiteY6820" fmla="*/ 263357 h 787949"/>
                <a:gd name="connsiteX6821" fmla="*/ 3135819 w 3899470"/>
                <a:gd name="connsiteY6821" fmla="*/ 263357 h 787949"/>
                <a:gd name="connsiteX6822" fmla="*/ 3147671 w 3899470"/>
                <a:gd name="connsiteY6822" fmla="*/ 255376 h 787949"/>
                <a:gd name="connsiteX6823" fmla="*/ 3153202 w 3899470"/>
                <a:gd name="connsiteY6823" fmla="*/ 254191 h 787949"/>
                <a:gd name="connsiteX6824" fmla="*/ 3153202 w 3899470"/>
                <a:gd name="connsiteY6824" fmla="*/ 252058 h 787949"/>
                <a:gd name="connsiteX6825" fmla="*/ 3177302 w 3899470"/>
                <a:gd name="connsiteY6825" fmla="*/ 237361 h 787949"/>
                <a:gd name="connsiteX6826" fmla="*/ 3178566 w 3899470"/>
                <a:gd name="connsiteY6826" fmla="*/ 234358 h 787949"/>
                <a:gd name="connsiteX6827" fmla="*/ 3207723 w 3899470"/>
                <a:gd name="connsiteY6827" fmla="*/ 215790 h 787949"/>
                <a:gd name="connsiteX6828" fmla="*/ 3220839 w 3899470"/>
                <a:gd name="connsiteY6828" fmla="*/ 206940 h 787949"/>
                <a:gd name="connsiteX6829" fmla="*/ 3235220 w 3899470"/>
                <a:gd name="connsiteY6829" fmla="*/ 199354 h 787949"/>
                <a:gd name="connsiteX6830" fmla="*/ 3237353 w 3899470"/>
                <a:gd name="connsiteY6830" fmla="*/ 197221 h 787949"/>
                <a:gd name="connsiteX6831" fmla="*/ 2916237 w 3899470"/>
                <a:gd name="connsiteY6831" fmla="*/ 573095 h 787949"/>
                <a:gd name="connsiteX6832" fmla="*/ 2916237 w 3899470"/>
                <a:gd name="connsiteY6832" fmla="*/ 573095 h 787949"/>
                <a:gd name="connsiteX6833" fmla="*/ 2916237 w 3899470"/>
                <a:gd name="connsiteY6833" fmla="*/ 573095 h 787949"/>
                <a:gd name="connsiteX6834" fmla="*/ 2916316 w 3899470"/>
                <a:gd name="connsiteY6834" fmla="*/ 572700 h 787949"/>
                <a:gd name="connsiteX6835" fmla="*/ 2916316 w 3899470"/>
                <a:gd name="connsiteY6835" fmla="*/ 573095 h 787949"/>
                <a:gd name="connsiteX6836" fmla="*/ 2953452 w 3899470"/>
                <a:gd name="connsiteY6836" fmla="*/ 650293 h 787949"/>
                <a:gd name="connsiteX6837" fmla="*/ 2953058 w 3899470"/>
                <a:gd name="connsiteY6837" fmla="*/ 653374 h 787949"/>
                <a:gd name="connsiteX6838" fmla="*/ 2952663 w 3899470"/>
                <a:gd name="connsiteY6838" fmla="*/ 656140 h 787949"/>
                <a:gd name="connsiteX6839" fmla="*/ 2952030 w 3899470"/>
                <a:gd name="connsiteY6839" fmla="*/ 653374 h 787949"/>
                <a:gd name="connsiteX6840" fmla="*/ 2952030 w 3899470"/>
                <a:gd name="connsiteY6840" fmla="*/ 650530 h 787949"/>
                <a:gd name="connsiteX6841" fmla="*/ 2952188 w 3899470"/>
                <a:gd name="connsiteY6841" fmla="*/ 648001 h 787949"/>
                <a:gd name="connsiteX6842" fmla="*/ 2952742 w 3899470"/>
                <a:gd name="connsiteY6842" fmla="*/ 646421 h 787949"/>
                <a:gd name="connsiteX6843" fmla="*/ 2954006 w 3899470"/>
                <a:gd name="connsiteY6843" fmla="*/ 647448 h 787949"/>
                <a:gd name="connsiteX6844" fmla="*/ 2953452 w 3899470"/>
                <a:gd name="connsiteY6844" fmla="*/ 650214 h 787949"/>
                <a:gd name="connsiteX6845" fmla="*/ 2953532 w 3899470"/>
                <a:gd name="connsiteY6845" fmla="*/ 644050 h 787949"/>
                <a:gd name="connsiteX6846" fmla="*/ 2952742 w 3899470"/>
                <a:gd name="connsiteY6846" fmla="*/ 641759 h 787949"/>
                <a:gd name="connsiteX6847" fmla="*/ 2954480 w 3899470"/>
                <a:gd name="connsiteY6847" fmla="*/ 642391 h 787949"/>
                <a:gd name="connsiteX6848" fmla="*/ 2953532 w 3899470"/>
                <a:gd name="connsiteY6848" fmla="*/ 644050 h 787949"/>
                <a:gd name="connsiteX6849" fmla="*/ 2957087 w 3899470"/>
                <a:gd name="connsiteY6849" fmla="*/ 630144 h 787949"/>
                <a:gd name="connsiteX6850" fmla="*/ 2955823 w 3899470"/>
                <a:gd name="connsiteY6850" fmla="*/ 631645 h 787949"/>
                <a:gd name="connsiteX6851" fmla="*/ 2954006 w 3899470"/>
                <a:gd name="connsiteY6851" fmla="*/ 630065 h 787949"/>
                <a:gd name="connsiteX6852" fmla="*/ 2956851 w 3899470"/>
                <a:gd name="connsiteY6852" fmla="*/ 629196 h 787949"/>
                <a:gd name="connsiteX6853" fmla="*/ 2957087 w 3899470"/>
                <a:gd name="connsiteY6853" fmla="*/ 630144 h 787949"/>
                <a:gd name="connsiteX6854" fmla="*/ 3144748 w 3899470"/>
                <a:gd name="connsiteY6854" fmla="*/ 633541 h 787949"/>
                <a:gd name="connsiteX6855" fmla="*/ 3145617 w 3899470"/>
                <a:gd name="connsiteY6855" fmla="*/ 634727 h 787949"/>
                <a:gd name="connsiteX6856" fmla="*/ 3144748 w 3899470"/>
                <a:gd name="connsiteY6856" fmla="*/ 633541 h 787949"/>
                <a:gd name="connsiteX6857" fmla="*/ 3143010 w 3899470"/>
                <a:gd name="connsiteY6857" fmla="*/ 635596 h 787949"/>
                <a:gd name="connsiteX6858" fmla="*/ 3141350 w 3899470"/>
                <a:gd name="connsiteY6858" fmla="*/ 638994 h 787949"/>
                <a:gd name="connsiteX6859" fmla="*/ 3143010 w 3899470"/>
                <a:gd name="connsiteY6859" fmla="*/ 635596 h 787949"/>
                <a:gd name="connsiteX6860" fmla="*/ 3139691 w 3899470"/>
                <a:gd name="connsiteY6860" fmla="*/ 646105 h 787949"/>
                <a:gd name="connsiteX6861" fmla="*/ 3135503 w 3899470"/>
                <a:gd name="connsiteY6861" fmla="*/ 650293 h 787949"/>
                <a:gd name="connsiteX6862" fmla="*/ 3139691 w 3899470"/>
                <a:gd name="connsiteY6862" fmla="*/ 646105 h 787949"/>
                <a:gd name="connsiteX6863" fmla="*/ 3094020 w 3899470"/>
                <a:gd name="connsiteY6863" fmla="*/ 696832 h 787949"/>
                <a:gd name="connsiteX6864" fmla="*/ 3098682 w 3899470"/>
                <a:gd name="connsiteY6864" fmla="*/ 691775 h 787949"/>
                <a:gd name="connsiteX6865" fmla="*/ 3094020 w 3899470"/>
                <a:gd name="connsiteY6865" fmla="*/ 696832 h 787949"/>
                <a:gd name="connsiteX6866" fmla="*/ 3105478 w 3899470"/>
                <a:gd name="connsiteY6866" fmla="*/ 667676 h 787949"/>
                <a:gd name="connsiteX6867" fmla="*/ 3106742 w 3899470"/>
                <a:gd name="connsiteY6867" fmla="*/ 666807 h 787949"/>
                <a:gd name="connsiteX6868" fmla="*/ 3105478 w 3899470"/>
                <a:gd name="connsiteY6868" fmla="*/ 667676 h 787949"/>
                <a:gd name="connsiteX6869" fmla="*/ 3105004 w 3899470"/>
                <a:gd name="connsiteY6869" fmla="*/ 658826 h 787949"/>
                <a:gd name="connsiteX6870" fmla="*/ 3108796 w 3899470"/>
                <a:gd name="connsiteY6870" fmla="*/ 654164 h 787949"/>
                <a:gd name="connsiteX6871" fmla="*/ 3105004 w 3899470"/>
                <a:gd name="connsiteY6871" fmla="*/ 658826 h 787949"/>
                <a:gd name="connsiteX6872" fmla="*/ 3109191 w 3899470"/>
                <a:gd name="connsiteY6872" fmla="*/ 663172 h 787949"/>
                <a:gd name="connsiteX6873" fmla="*/ 3107927 w 3899470"/>
                <a:gd name="connsiteY6873" fmla="*/ 664673 h 787949"/>
                <a:gd name="connsiteX6874" fmla="*/ 3108796 w 3899470"/>
                <a:gd name="connsiteY6874" fmla="*/ 663014 h 787949"/>
                <a:gd name="connsiteX6875" fmla="*/ 3108796 w 3899470"/>
                <a:gd name="connsiteY6875" fmla="*/ 662777 h 787949"/>
                <a:gd name="connsiteX6876" fmla="*/ 3109191 w 3899470"/>
                <a:gd name="connsiteY6876" fmla="*/ 663093 h 787949"/>
                <a:gd name="connsiteX6877" fmla="*/ 3107137 w 3899470"/>
                <a:gd name="connsiteY6877" fmla="*/ 682847 h 787949"/>
                <a:gd name="connsiteX6878" fmla="*/ 3112194 w 3899470"/>
                <a:gd name="connsiteY6878" fmla="*/ 676130 h 787949"/>
                <a:gd name="connsiteX6879" fmla="*/ 3107137 w 3899470"/>
                <a:gd name="connsiteY6879" fmla="*/ 682847 h 787949"/>
                <a:gd name="connsiteX6880" fmla="*/ 3110060 w 3899470"/>
                <a:gd name="connsiteY6880" fmla="*/ 662619 h 787949"/>
                <a:gd name="connsiteX6881" fmla="*/ 3110060 w 3899470"/>
                <a:gd name="connsiteY6881" fmla="*/ 662777 h 787949"/>
                <a:gd name="connsiteX6882" fmla="*/ 3109744 w 3899470"/>
                <a:gd name="connsiteY6882" fmla="*/ 662461 h 787949"/>
                <a:gd name="connsiteX6883" fmla="*/ 3112589 w 3899470"/>
                <a:gd name="connsiteY6883" fmla="*/ 658747 h 787949"/>
                <a:gd name="connsiteX6884" fmla="*/ 3110060 w 3899470"/>
                <a:gd name="connsiteY6884" fmla="*/ 662619 h 787949"/>
                <a:gd name="connsiteX6885" fmla="*/ 3113458 w 3899470"/>
                <a:gd name="connsiteY6885" fmla="*/ 649976 h 787949"/>
                <a:gd name="connsiteX6886" fmla="*/ 3113063 w 3899470"/>
                <a:gd name="connsiteY6886" fmla="*/ 649107 h 787949"/>
                <a:gd name="connsiteX6887" fmla="*/ 3113063 w 3899470"/>
                <a:gd name="connsiteY6887" fmla="*/ 649107 h 787949"/>
                <a:gd name="connsiteX6888" fmla="*/ 3113300 w 3899470"/>
                <a:gd name="connsiteY6888" fmla="*/ 648949 h 787949"/>
                <a:gd name="connsiteX6889" fmla="*/ 3114643 w 3899470"/>
                <a:gd name="connsiteY6889" fmla="*/ 647764 h 787949"/>
                <a:gd name="connsiteX6890" fmla="*/ 3114801 w 3899470"/>
                <a:gd name="connsiteY6890" fmla="*/ 647922 h 787949"/>
                <a:gd name="connsiteX6891" fmla="*/ 3115117 w 3899470"/>
                <a:gd name="connsiteY6891" fmla="*/ 648159 h 787949"/>
                <a:gd name="connsiteX6892" fmla="*/ 3113458 w 3899470"/>
                <a:gd name="connsiteY6892" fmla="*/ 649976 h 787949"/>
                <a:gd name="connsiteX6893" fmla="*/ 3115986 w 3899470"/>
                <a:gd name="connsiteY6893" fmla="*/ 655429 h 787949"/>
                <a:gd name="connsiteX6894" fmla="*/ 3119384 w 3899470"/>
                <a:gd name="connsiteY6894" fmla="*/ 651162 h 787949"/>
                <a:gd name="connsiteX6895" fmla="*/ 3115986 w 3899470"/>
                <a:gd name="connsiteY6895" fmla="*/ 655429 h 787949"/>
                <a:gd name="connsiteX6896" fmla="*/ 3122308 w 3899470"/>
                <a:gd name="connsiteY6896" fmla="*/ 649107 h 787949"/>
                <a:gd name="connsiteX6897" fmla="*/ 3126100 w 3899470"/>
                <a:gd name="connsiteY6897" fmla="*/ 644050 h 787949"/>
                <a:gd name="connsiteX6898" fmla="*/ 3122308 w 3899470"/>
                <a:gd name="connsiteY6898" fmla="*/ 649107 h 787949"/>
                <a:gd name="connsiteX6899" fmla="*/ 3133290 w 3899470"/>
                <a:gd name="connsiteY6899" fmla="*/ 652900 h 787949"/>
                <a:gd name="connsiteX6900" fmla="*/ 3128234 w 3899470"/>
                <a:gd name="connsiteY6900" fmla="*/ 658431 h 787949"/>
                <a:gd name="connsiteX6901" fmla="*/ 3133290 w 3899470"/>
                <a:gd name="connsiteY6901" fmla="*/ 652900 h 787949"/>
                <a:gd name="connsiteX6902" fmla="*/ 3136293 w 3899470"/>
                <a:gd name="connsiteY6902" fmla="*/ 622954 h 787949"/>
                <a:gd name="connsiteX6903" fmla="*/ 3141350 w 3899470"/>
                <a:gd name="connsiteY6903" fmla="*/ 619082 h 787949"/>
                <a:gd name="connsiteX6904" fmla="*/ 3134555 w 3899470"/>
                <a:gd name="connsiteY6904" fmla="*/ 627536 h 787949"/>
                <a:gd name="connsiteX6905" fmla="*/ 3126574 w 3899470"/>
                <a:gd name="connsiteY6905" fmla="*/ 636465 h 787949"/>
                <a:gd name="connsiteX6906" fmla="*/ 3124915 w 3899470"/>
                <a:gd name="connsiteY6906" fmla="*/ 636860 h 787949"/>
                <a:gd name="connsiteX6907" fmla="*/ 3118989 w 3899470"/>
                <a:gd name="connsiteY6907" fmla="*/ 646105 h 787949"/>
                <a:gd name="connsiteX6908" fmla="*/ 3115986 w 3899470"/>
                <a:gd name="connsiteY6908" fmla="*/ 647448 h 787949"/>
                <a:gd name="connsiteX6909" fmla="*/ 3115986 w 3899470"/>
                <a:gd name="connsiteY6909" fmla="*/ 647685 h 787949"/>
                <a:gd name="connsiteX6910" fmla="*/ 3115196 w 3899470"/>
                <a:gd name="connsiteY6910" fmla="*/ 647211 h 787949"/>
                <a:gd name="connsiteX6911" fmla="*/ 3114959 w 3899470"/>
                <a:gd name="connsiteY6911" fmla="*/ 647053 h 787949"/>
                <a:gd name="connsiteX6912" fmla="*/ 3115354 w 3899470"/>
                <a:gd name="connsiteY6912" fmla="*/ 646184 h 787949"/>
                <a:gd name="connsiteX6913" fmla="*/ 3115829 w 3899470"/>
                <a:gd name="connsiteY6913" fmla="*/ 645157 h 787949"/>
                <a:gd name="connsiteX6914" fmla="*/ 3115986 w 3899470"/>
                <a:gd name="connsiteY6914" fmla="*/ 645315 h 787949"/>
                <a:gd name="connsiteX6915" fmla="*/ 3118910 w 3899470"/>
                <a:gd name="connsiteY6915" fmla="*/ 642391 h 787949"/>
                <a:gd name="connsiteX6916" fmla="*/ 3119226 w 3899470"/>
                <a:gd name="connsiteY6916" fmla="*/ 642154 h 787949"/>
                <a:gd name="connsiteX6917" fmla="*/ 3126733 w 3899470"/>
                <a:gd name="connsiteY6917" fmla="*/ 633779 h 787949"/>
                <a:gd name="connsiteX6918" fmla="*/ 3136214 w 3899470"/>
                <a:gd name="connsiteY6918" fmla="*/ 622874 h 787949"/>
                <a:gd name="connsiteX6919" fmla="*/ 3136214 w 3899470"/>
                <a:gd name="connsiteY6919" fmla="*/ 622874 h 787949"/>
                <a:gd name="connsiteX6920" fmla="*/ 3129656 w 3899470"/>
                <a:gd name="connsiteY6920" fmla="*/ 620978 h 787949"/>
                <a:gd name="connsiteX6921" fmla="*/ 3132580 w 3899470"/>
                <a:gd name="connsiteY6921" fmla="*/ 618766 h 787949"/>
                <a:gd name="connsiteX6922" fmla="*/ 3131157 w 3899470"/>
                <a:gd name="connsiteY6922" fmla="*/ 620820 h 787949"/>
                <a:gd name="connsiteX6923" fmla="*/ 3128629 w 3899470"/>
                <a:gd name="connsiteY6923" fmla="*/ 624060 h 787949"/>
                <a:gd name="connsiteX6924" fmla="*/ 3126811 w 3899470"/>
                <a:gd name="connsiteY6924" fmla="*/ 624376 h 787949"/>
                <a:gd name="connsiteX6925" fmla="*/ 3129577 w 3899470"/>
                <a:gd name="connsiteY6925" fmla="*/ 620978 h 787949"/>
                <a:gd name="connsiteX6926" fmla="*/ 3111482 w 3899470"/>
                <a:gd name="connsiteY6926" fmla="*/ 621136 h 787949"/>
                <a:gd name="connsiteX6927" fmla="*/ 3115117 w 3899470"/>
                <a:gd name="connsiteY6927" fmla="*/ 616158 h 787949"/>
                <a:gd name="connsiteX6928" fmla="*/ 3119147 w 3899470"/>
                <a:gd name="connsiteY6928" fmla="*/ 613235 h 787949"/>
                <a:gd name="connsiteX6929" fmla="*/ 3117013 w 3899470"/>
                <a:gd name="connsiteY6929" fmla="*/ 616158 h 787949"/>
                <a:gd name="connsiteX6930" fmla="*/ 3113379 w 3899470"/>
                <a:gd name="connsiteY6930" fmla="*/ 620188 h 787949"/>
                <a:gd name="connsiteX6931" fmla="*/ 3110692 w 3899470"/>
                <a:gd name="connsiteY6931" fmla="*/ 623191 h 787949"/>
                <a:gd name="connsiteX6932" fmla="*/ 3111404 w 3899470"/>
                <a:gd name="connsiteY6932" fmla="*/ 621136 h 787949"/>
                <a:gd name="connsiteX6933" fmla="*/ 3110534 w 3899470"/>
                <a:gd name="connsiteY6933" fmla="*/ 647053 h 787949"/>
                <a:gd name="connsiteX6934" fmla="*/ 3113063 w 3899470"/>
                <a:gd name="connsiteY6934" fmla="*/ 645710 h 787949"/>
                <a:gd name="connsiteX6935" fmla="*/ 3134634 w 3899470"/>
                <a:gd name="connsiteY6935" fmla="*/ 620820 h 787949"/>
                <a:gd name="connsiteX6936" fmla="*/ 3134871 w 3899470"/>
                <a:gd name="connsiteY6936" fmla="*/ 622321 h 787949"/>
                <a:gd name="connsiteX6937" fmla="*/ 3125784 w 3899470"/>
                <a:gd name="connsiteY6937" fmla="*/ 632830 h 787949"/>
                <a:gd name="connsiteX6938" fmla="*/ 3118278 w 3899470"/>
                <a:gd name="connsiteY6938" fmla="*/ 641285 h 787949"/>
                <a:gd name="connsiteX6939" fmla="*/ 3114801 w 3899470"/>
                <a:gd name="connsiteY6939" fmla="*/ 644920 h 787949"/>
                <a:gd name="connsiteX6940" fmla="*/ 3114959 w 3899470"/>
                <a:gd name="connsiteY6940" fmla="*/ 644920 h 787949"/>
                <a:gd name="connsiteX6941" fmla="*/ 3114564 w 3899470"/>
                <a:gd name="connsiteY6941" fmla="*/ 645710 h 787949"/>
                <a:gd name="connsiteX6942" fmla="*/ 3114169 w 3899470"/>
                <a:gd name="connsiteY6942" fmla="*/ 646579 h 787949"/>
                <a:gd name="connsiteX6943" fmla="*/ 3114169 w 3899470"/>
                <a:gd name="connsiteY6943" fmla="*/ 646579 h 787949"/>
                <a:gd name="connsiteX6944" fmla="*/ 3112668 w 3899470"/>
                <a:gd name="connsiteY6944" fmla="*/ 647843 h 787949"/>
                <a:gd name="connsiteX6945" fmla="*/ 3110613 w 3899470"/>
                <a:gd name="connsiteY6945" fmla="*/ 650372 h 787949"/>
                <a:gd name="connsiteX6946" fmla="*/ 3109349 w 3899470"/>
                <a:gd name="connsiteY6946" fmla="*/ 650372 h 787949"/>
                <a:gd name="connsiteX6947" fmla="*/ 3109349 w 3899470"/>
                <a:gd name="connsiteY6947" fmla="*/ 651636 h 787949"/>
                <a:gd name="connsiteX6948" fmla="*/ 3097497 w 3899470"/>
                <a:gd name="connsiteY6948" fmla="*/ 662698 h 787949"/>
                <a:gd name="connsiteX6949" fmla="*/ 3110613 w 3899470"/>
                <a:gd name="connsiteY6949" fmla="*/ 647053 h 787949"/>
                <a:gd name="connsiteX6950" fmla="*/ 3095758 w 3899470"/>
                <a:gd name="connsiteY6950" fmla="*/ 664673 h 787949"/>
                <a:gd name="connsiteX6951" fmla="*/ 3093625 w 3899470"/>
                <a:gd name="connsiteY6951" fmla="*/ 666807 h 787949"/>
                <a:gd name="connsiteX6952" fmla="*/ 3095758 w 3899470"/>
                <a:gd name="connsiteY6952" fmla="*/ 664673 h 787949"/>
                <a:gd name="connsiteX6953" fmla="*/ 3099551 w 3899470"/>
                <a:gd name="connsiteY6953" fmla="*/ 673997 h 787949"/>
                <a:gd name="connsiteX6954" fmla="*/ 3098682 w 3899470"/>
                <a:gd name="connsiteY6954" fmla="*/ 672338 h 787949"/>
                <a:gd name="connsiteX6955" fmla="*/ 3100815 w 3899470"/>
                <a:gd name="connsiteY6955" fmla="*/ 671469 h 787949"/>
                <a:gd name="connsiteX6956" fmla="*/ 3093230 w 3899470"/>
                <a:gd name="connsiteY6956" fmla="*/ 681662 h 787949"/>
                <a:gd name="connsiteX6957" fmla="*/ 3099551 w 3899470"/>
                <a:gd name="connsiteY6957" fmla="*/ 673997 h 787949"/>
                <a:gd name="connsiteX6958" fmla="*/ 3093625 w 3899470"/>
                <a:gd name="connsiteY6958" fmla="*/ 690906 h 787949"/>
                <a:gd name="connsiteX6959" fmla="*/ 3092756 w 3899470"/>
                <a:gd name="connsiteY6959" fmla="*/ 692249 h 787949"/>
                <a:gd name="connsiteX6960" fmla="*/ 3093625 w 3899470"/>
                <a:gd name="connsiteY6960" fmla="*/ 690906 h 787949"/>
                <a:gd name="connsiteX6961" fmla="*/ 3089358 w 3899470"/>
                <a:gd name="connsiteY6961" fmla="*/ 671074 h 787949"/>
                <a:gd name="connsiteX6962" fmla="*/ 3085961 w 3899470"/>
                <a:gd name="connsiteY6962" fmla="*/ 676130 h 787949"/>
                <a:gd name="connsiteX6963" fmla="*/ 3089358 w 3899470"/>
                <a:gd name="connsiteY6963" fmla="*/ 671074 h 787949"/>
                <a:gd name="connsiteX6964" fmla="*/ 3080983 w 3899470"/>
                <a:gd name="connsiteY6964" fmla="*/ 681266 h 787949"/>
                <a:gd name="connsiteX6965" fmla="*/ 3079324 w 3899470"/>
                <a:gd name="connsiteY6965" fmla="*/ 682926 h 787949"/>
                <a:gd name="connsiteX6966" fmla="*/ 3080983 w 3899470"/>
                <a:gd name="connsiteY6966" fmla="*/ 681266 h 787949"/>
                <a:gd name="connsiteX6967" fmla="*/ 3077743 w 3899470"/>
                <a:gd name="connsiteY6967" fmla="*/ 689800 h 787949"/>
                <a:gd name="connsiteX6968" fmla="*/ 3083037 w 3899470"/>
                <a:gd name="connsiteY6968" fmla="*/ 682689 h 787949"/>
                <a:gd name="connsiteX6969" fmla="*/ 3089042 w 3899470"/>
                <a:gd name="connsiteY6969" fmla="*/ 676921 h 787949"/>
                <a:gd name="connsiteX6970" fmla="*/ 3088015 w 3899470"/>
                <a:gd name="connsiteY6970" fmla="*/ 678738 h 787949"/>
                <a:gd name="connsiteX6971" fmla="*/ 3084380 w 3899470"/>
                <a:gd name="connsiteY6971" fmla="*/ 682768 h 787949"/>
                <a:gd name="connsiteX6972" fmla="*/ 3079955 w 3899470"/>
                <a:gd name="connsiteY6972" fmla="*/ 687825 h 787949"/>
                <a:gd name="connsiteX6973" fmla="*/ 3077743 w 3899470"/>
                <a:gd name="connsiteY6973" fmla="*/ 689800 h 787949"/>
                <a:gd name="connsiteX6974" fmla="*/ 3077980 w 3899470"/>
                <a:gd name="connsiteY6974" fmla="*/ 695963 h 787949"/>
                <a:gd name="connsiteX6975" fmla="*/ 3076716 w 3899470"/>
                <a:gd name="connsiteY6975" fmla="*/ 698492 h 787949"/>
                <a:gd name="connsiteX6976" fmla="*/ 3077980 w 3899470"/>
                <a:gd name="connsiteY6976" fmla="*/ 695963 h 787949"/>
                <a:gd name="connsiteX6977" fmla="*/ 3068261 w 3899470"/>
                <a:gd name="connsiteY6977" fmla="*/ 697307 h 787949"/>
                <a:gd name="connsiteX6978" fmla="*/ 3069130 w 3899470"/>
                <a:gd name="connsiteY6978" fmla="*/ 698492 h 787949"/>
                <a:gd name="connsiteX6979" fmla="*/ 3067866 w 3899470"/>
                <a:gd name="connsiteY6979" fmla="*/ 698097 h 787949"/>
                <a:gd name="connsiteX6980" fmla="*/ 3068261 w 3899470"/>
                <a:gd name="connsiteY6980" fmla="*/ 697307 h 787949"/>
                <a:gd name="connsiteX6981" fmla="*/ 2972021 w 3899470"/>
                <a:gd name="connsiteY6981" fmla="*/ 623348 h 787949"/>
                <a:gd name="connsiteX6982" fmla="*/ 2974550 w 3899470"/>
                <a:gd name="connsiteY6982" fmla="*/ 621215 h 787949"/>
                <a:gd name="connsiteX6983" fmla="*/ 2972021 w 3899470"/>
                <a:gd name="connsiteY6983" fmla="*/ 623348 h 787949"/>
                <a:gd name="connsiteX6984" fmla="*/ 3197056 w 3899470"/>
                <a:gd name="connsiteY6984" fmla="*/ 339132 h 787949"/>
                <a:gd name="connsiteX6985" fmla="*/ 3197451 w 3899470"/>
                <a:gd name="connsiteY6985" fmla="*/ 339527 h 787949"/>
                <a:gd name="connsiteX6986" fmla="*/ 3197609 w 3899470"/>
                <a:gd name="connsiteY6986" fmla="*/ 339527 h 787949"/>
                <a:gd name="connsiteX6987" fmla="*/ 3197451 w 3899470"/>
                <a:gd name="connsiteY6987" fmla="*/ 339922 h 787949"/>
                <a:gd name="connsiteX6988" fmla="*/ 3196661 w 3899470"/>
                <a:gd name="connsiteY6988" fmla="*/ 341423 h 787949"/>
                <a:gd name="connsiteX6989" fmla="*/ 3196661 w 3899470"/>
                <a:gd name="connsiteY6989" fmla="*/ 341265 h 787949"/>
                <a:gd name="connsiteX6990" fmla="*/ 3197056 w 3899470"/>
                <a:gd name="connsiteY6990" fmla="*/ 339132 h 787949"/>
                <a:gd name="connsiteX6991" fmla="*/ 3183544 w 3899470"/>
                <a:gd name="connsiteY6991" fmla="*/ 329887 h 787949"/>
                <a:gd name="connsiteX6992" fmla="*/ 3182280 w 3899470"/>
                <a:gd name="connsiteY6992" fmla="*/ 331941 h 787949"/>
                <a:gd name="connsiteX6993" fmla="*/ 3183544 w 3899470"/>
                <a:gd name="connsiteY6993" fmla="*/ 329887 h 787949"/>
                <a:gd name="connsiteX6994" fmla="*/ 3161183 w 3899470"/>
                <a:gd name="connsiteY6994" fmla="*/ 404635 h 787949"/>
                <a:gd name="connsiteX6995" fmla="*/ 3154466 w 3899470"/>
                <a:gd name="connsiteY6995" fmla="*/ 410087 h 787949"/>
                <a:gd name="connsiteX6996" fmla="*/ 3159998 w 3899470"/>
                <a:gd name="connsiteY6996" fmla="*/ 402107 h 787949"/>
                <a:gd name="connsiteX6997" fmla="*/ 3161262 w 3899470"/>
                <a:gd name="connsiteY6997" fmla="*/ 404635 h 787949"/>
                <a:gd name="connsiteX6998" fmla="*/ 3160472 w 3899470"/>
                <a:gd name="connsiteY6998" fmla="*/ 345848 h 787949"/>
                <a:gd name="connsiteX6999" fmla="*/ 3161025 w 3899470"/>
                <a:gd name="connsiteY6999" fmla="*/ 346638 h 787949"/>
                <a:gd name="connsiteX7000" fmla="*/ 3161025 w 3899470"/>
                <a:gd name="connsiteY7000" fmla="*/ 346638 h 787949"/>
                <a:gd name="connsiteX7001" fmla="*/ 3160709 w 3899470"/>
                <a:gd name="connsiteY7001" fmla="*/ 347112 h 787949"/>
                <a:gd name="connsiteX7002" fmla="*/ 3159444 w 3899470"/>
                <a:gd name="connsiteY7002" fmla="*/ 346717 h 787949"/>
                <a:gd name="connsiteX7003" fmla="*/ 3159287 w 3899470"/>
                <a:gd name="connsiteY7003" fmla="*/ 346717 h 787949"/>
                <a:gd name="connsiteX7004" fmla="*/ 3160393 w 3899470"/>
                <a:gd name="connsiteY7004" fmla="*/ 345848 h 787949"/>
                <a:gd name="connsiteX7005" fmla="*/ 3159918 w 3899470"/>
                <a:gd name="connsiteY7005" fmla="*/ 350510 h 787949"/>
                <a:gd name="connsiteX7006" fmla="*/ 3157390 w 3899470"/>
                <a:gd name="connsiteY7006" fmla="*/ 353434 h 787949"/>
                <a:gd name="connsiteX7007" fmla="*/ 3156521 w 3899470"/>
                <a:gd name="connsiteY7007" fmla="*/ 353039 h 787949"/>
                <a:gd name="connsiteX7008" fmla="*/ 3159918 w 3899470"/>
                <a:gd name="connsiteY7008" fmla="*/ 350510 h 787949"/>
                <a:gd name="connsiteX7009" fmla="*/ 3156284 w 3899470"/>
                <a:gd name="connsiteY7009" fmla="*/ 357858 h 787949"/>
                <a:gd name="connsiteX7010" fmla="*/ 3162921 w 3899470"/>
                <a:gd name="connsiteY7010" fmla="*/ 351300 h 787949"/>
                <a:gd name="connsiteX7011" fmla="*/ 3161973 w 3899470"/>
                <a:gd name="connsiteY7011" fmla="*/ 353354 h 787949"/>
                <a:gd name="connsiteX7012" fmla="*/ 3159287 w 3899470"/>
                <a:gd name="connsiteY7012" fmla="*/ 356120 h 787949"/>
                <a:gd name="connsiteX7013" fmla="*/ 3156679 w 3899470"/>
                <a:gd name="connsiteY7013" fmla="*/ 359676 h 787949"/>
                <a:gd name="connsiteX7014" fmla="*/ 3154704 w 3899470"/>
                <a:gd name="connsiteY7014" fmla="*/ 361335 h 787949"/>
                <a:gd name="connsiteX7015" fmla="*/ 3152887 w 3899470"/>
                <a:gd name="connsiteY7015" fmla="*/ 362441 h 787949"/>
                <a:gd name="connsiteX7016" fmla="*/ 3156284 w 3899470"/>
                <a:gd name="connsiteY7016" fmla="*/ 357858 h 787949"/>
                <a:gd name="connsiteX7017" fmla="*/ 3151938 w 3899470"/>
                <a:gd name="connsiteY7017" fmla="*/ 353592 h 787949"/>
                <a:gd name="connsiteX7018" fmla="*/ 3153914 w 3899470"/>
                <a:gd name="connsiteY7018" fmla="*/ 351774 h 787949"/>
                <a:gd name="connsiteX7019" fmla="*/ 3153914 w 3899470"/>
                <a:gd name="connsiteY7019" fmla="*/ 351774 h 787949"/>
                <a:gd name="connsiteX7020" fmla="*/ 3154071 w 3899470"/>
                <a:gd name="connsiteY7020" fmla="*/ 351774 h 787949"/>
                <a:gd name="connsiteX7021" fmla="*/ 3154466 w 3899470"/>
                <a:gd name="connsiteY7021" fmla="*/ 352722 h 787949"/>
                <a:gd name="connsiteX7022" fmla="*/ 3154625 w 3899470"/>
                <a:gd name="connsiteY7022" fmla="*/ 352722 h 787949"/>
                <a:gd name="connsiteX7023" fmla="*/ 3152570 w 3899470"/>
                <a:gd name="connsiteY7023" fmla="*/ 354224 h 787949"/>
                <a:gd name="connsiteX7024" fmla="*/ 3151385 w 3899470"/>
                <a:gd name="connsiteY7024" fmla="*/ 355172 h 787949"/>
                <a:gd name="connsiteX7025" fmla="*/ 3151148 w 3899470"/>
                <a:gd name="connsiteY7025" fmla="*/ 354461 h 787949"/>
                <a:gd name="connsiteX7026" fmla="*/ 3152017 w 3899470"/>
                <a:gd name="connsiteY7026" fmla="*/ 353671 h 787949"/>
                <a:gd name="connsiteX7027" fmla="*/ 3151464 w 3899470"/>
                <a:gd name="connsiteY7027" fmla="*/ 356436 h 787949"/>
                <a:gd name="connsiteX7028" fmla="*/ 3151464 w 3899470"/>
                <a:gd name="connsiteY7028" fmla="*/ 356436 h 787949"/>
                <a:gd name="connsiteX7029" fmla="*/ 3151543 w 3899470"/>
                <a:gd name="connsiteY7029" fmla="*/ 356278 h 787949"/>
                <a:gd name="connsiteX7030" fmla="*/ 3153361 w 3899470"/>
                <a:gd name="connsiteY7030" fmla="*/ 354935 h 787949"/>
                <a:gd name="connsiteX7031" fmla="*/ 3154862 w 3899470"/>
                <a:gd name="connsiteY7031" fmla="*/ 353829 h 787949"/>
                <a:gd name="connsiteX7032" fmla="*/ 3154862 w 3899470"/>
                <a:gd name="connsiteY7032" fmla="*/ 353829 h 787949"/>
                <a:gd name="connsiteX7033" fmla="*/ 3149410 w 3899470"/>
                <a:gd name="connsiteY7033" fmla="*/ 359360 h 787949"/>
                <a:gd name="connsiteX7034" fmla="*/ 3149410 w 3899470"/>
                <a:gd name="connsiteY7034" fmla="*/ 359518 h 787949"/>
                <a:gd name="connsiteX7035" fmla="*/ 3149014 w 3899470"/>
                <a:gd name="connsiteY7035" fmla="*/ 359202 h 787949"/>
                <a:gd name="connsiteX7036" fmla="*/ 3151464 w 3899470"/>
                <a:gd name="connsiteY7036" fmla="*/ 356357 h 787949"/>
                <a:gd name="connsiteX7037" fmla="*/ 3148540 w 3899470"/>
                <a:gd name="connsiteY7037" fmla="*/ 359834 h 787949"/>
                <a:gd name="connsiteX7038" fmla="*/ 3148540 w 3899470"/>
                <a:gd name="connsiteY7038" fmla="*/ 359597 h 787949"/>
                <a:gd name="connsiteX7039" fmla="*/ 3148540 w 3899470"/>
                <a:gd name="connsiteY7039" fmla="*/ 359597 h 787949"/>
                <a:gd name="connsiteX7040" fmla="*/ 3149014 w 3899470"/>
                <a:gd name="connsiteY7040" fmla="*/ 359913 h 787949"/>
                <a:gd name="connsiteX7041" fmla="*/ 3147355 w 3899470"/>
                <a:gd name="connsiteY7041" fmla="*/ 361098 h 787949"/>
                <a:gd name="connsiteX7042" fmla="*/ 3148619 w 3899470"/>
                <a:gd name="connsiteY7042" fmla="*/ 359913 h 787949"/>
                <a:gd name="connsiteX7043" fmla="*/ 3150595 w 3899470"/>
                <a:gd name="connsiteY7043" fmla="*/ 414354 h 787949"/>
                <a:gd name="connsiteX7044" fmla="*/ 3152728 w 3899470"/>
                <a:gd name="connsiteY7044" fmla="*/ 412221 h 787949"/>
                <a:gd name="connsiteX7045" fmla="*/ 3146407 w 3899470"/>
                <a:gd name="connsiteY7045" fmla="*/ 419332 h 787949"/>
                <a:gd name="connsiteX7046" fmla="*/ 3150595 w 3899470"/>
                <a:gd name="connsiteY7046" fmla="*/ 414275 h 787949"/>
                <a:gd name="connsiteX7047" fmla="*/ 3137715 w 3899470"/>
                <a:gd name="connsiteY7047" fmla="*/ 368999 h 787949"/>
                <a:gd name="connsiteX7048" fmla="*/ 3137953 w 3899470"/>
                <a:gd name="connsiteY7048" fmla="*/ 368999 h 787949"/>
                <a:gd name="connsiteX7049" fmla="*/ 3145538 w 3899470"/>
                <a:gd name="connsiteY7049" fmla="*/ 362757 h 787949"/>
                <a:gd name="connsiteX7050" fmla="*/ 3138032 w 3899470"/>
                <a:gd name="connsiteY7050" fmla="*/ 369474 h 787949"/>
                <a:gd name="connsiteX7051" fmla="*/ 3137715 w 3899470"/>
                <a:gd name="connsiteY7051" fmla="*/ 368999 h 787949"/>
                <a:gd name="connsiteX7052" fmla="*/ 3135266 w 3899470"/>
                <a:gd name="connsiteY7052" fmla="*/ 431816 h 787949"/>
                <a:gd name="connsiteX7053" fmla="*/ 3141745 w 3899470"/>
                <a:gd name="connsiteY7053" fmla="*/ 423836 h 787949"/>
                <a:gd name="connsiteX7054" fmla="*/ 3138980 w 3899470"/>
                <a:gd name="connsiteY7054" fmla="*/ 429446 h 787949"/>
                <a:gd name="connsiteX7055" fmla="*/ 3133133 w 3899470"/>
                <a:gd name="connsiteY7055" fmla="*/ 435925 h 787949"/>
                <a:gd name="connsiteX7056" fmla="*/ 3135266 w 3899470"/>
                <a:gd name="connsiteY7056" fmla="*/ 431816 h 787949"/>
                <a:gd name="connsiteX7057" fmla="*/ 3116223 w 3899470"/>
                <a:gd name="connsiteY7057" fmla="*/ 388437 h 787949"/>
                <a:gd name="connsiteX7058" fmla="*/ 3116856 w 3899470"/>
                <a:gd name="connsiteY7058" fmla="*/ 387568 h 787949"/>
                <a:gd name="connsiteX7059" fmla="*/ 3116856 w 3899470"/>
                <a:gd name="connsiteY7059" fmla="*/ 387568 h 787949"/>
                <a:gd name="connsiteX7060" fmla="*/ 3118120 w 3899470"/>
                <a:gd name="connsiteY7060" fmla="*/ 386383 h 787949"/>
                <a:gd name="connsiteX7061" fmla="*/ 3115749 w 3899470"/>
                <a:gd name="connsiteY7061" fmla="*/ 389069 h 787949"/>
                <a:gd name="connsiteX7062" fmla="*/ 3116223 w 3899470"/>
                <a:gd name="connsiteY7062" fmla="*/ 388437 h 787949"/>
                <a:gd name="connsiteX7063" fmla="*/ 3114011 w 3899470"/>
                <a:gd name="connsiteY7063" fmla="*/ 387489 h 787949"/>
                <a:gd name="connsiteX7064" fmla="*/ 3115117 w 3899470"/>
                <a:gd name="connsiteY7064" fmla="*/ 386383 h 787949"/>
                <a:gd name="connsiteX7065" fmla="*/ 3115117 w 3899470"/>
                <a:gd name="connsiteY7065" fmla="*/ 386383 h 787949"/>
                <a:gd name="connsiteX7066" fmla="*/ 3115512 w 3899470"/>
                <a:gd name="connsiteY7066" fmla="*/ 387173 h 787949"/>
                <a:gd name="connsiteX7067" fmla="*/ 3115117 w 3899470"/>
                <a:gd name="connsiteY7067" fmla="*/ 387726 h 787949"/>
                <a:gd name="connsiteX7068" fmla="*/ 3114248 w 3899470"/>
                <a:gd name="connsiteY7068" fmla="*/ 389069 h 787949"/>
                <a:gd name="connsiteX7069" fmla="*/ 3114248 w 3899470"/>
                <a:gd name="connsiteY7069" fmla="*/ 389069 h 787949"/>
                <a:gd name="connsiteX7070" fmla="*/ 3114248 w 3899470"/>
                <a:gd name="connsiteY7070" fmla="*/ 389069 h 787949"/>
                <a:gd name="connsiteX7071" fmla="*/ 3112984 w 3899470"/>
                <a:gd name="connsiteY7071" fmla="*/ 388516 h 787949"/>
                <a:gd name="connsiteX7072" fmla="*/ 3113932 w 3899470"/>
                <a:gd name="connsiteY7072" fmla="*/ 387568 h 787949"/>
                <a:gd name="connsiteX7073" fmla="*/ 3109191 w 3899470"/>
                <a:gd name="connsiteY7073" fmla="*/ 397603 h 787949"/>
                <a:gd name="connsiteX7074" fmla="*/ 3112826 w 3899470"/>
                <a:gd name="connsiteY7074" fmla="*/ 393336 h 787949"/>
                <a:gd name="connsiteX7075" fmla="*/ 3116382 w 3899470"/>
                <a:gd name="connsiteY7075" fmla="*/ 391914 h 787949"/>
                <a:gd name="connsiteX7076" fmla="*/ 3112194 w 3899470"/>
                <a:gd name="connsiteY7076" fmla="*/ 396023 h 787949"/>
                <a:gd name="connsiteX7077" fmla="*/ 3109112 w 3899470"/>
                <a:gd name="connsiteY7077" fmla="*/ 397682 h 787949"/>
                <a:gd name="connsiteX7078" fmla="*/ 3106268 w 3899470"/>
                <a:gd name="connsiteY7078" fmla="*/ 398235 h 787949"/>
                <a:gd name="connsiteX7079" fmla="*/ 3103344 w 3899470"/>
                <a:gd name="connsiteY7079" fmla="*/ 400763 h 787949"/>
                <a:gd name="connsiteX7080" fmla="*/ 3106268 w 3899470"/>
                <a:gd name="connsiteY7080" fmla="*/ 398235 h 787949"/>
                <a:gd name="connsiteX7081" fmla="*/ 3091097 w 3899470"/>
                <a:gd name="connsiteY7081" fmla="*/ 411826 h 787949"/>
                <a:gd name="connsiteX7082" fmla="*/ 3089437 w 3899470"/>
                <a:gd name="connsiteY7082" fmla="*/ 414749 h 787949"/>
                <a:gd name="connsiteX7083" fmla="*/ 3091097 w 3899470"/>
                <a:gd name="connsiteY7083" fmla="*/ 411826 h 787949"/>
                <a:gd name="connsiteX7084" fmla="*/ 3076795 w 3899470"/>
                <a:gd name="connsiteY7084" fmla="*/ 426601 h 787949"/>
                <a:gd name="connsiteX7085" fmla="*/ 3080904 w 3899470"/>
                <a:gd name="connsiteY7085" fmla="*/ 423283 h 787949"/>
                <a:gd name="connsiteX7086" fmla="*/ 3076795 w 3899470"/>
                <a:gd name="connsiteY7086" fmla="*/ 426601 h 787949"/>
                <a:gd name="connsiteX7087" fmla="*/ 3058543 w 3899470"/>
                <a:gd name="connsiteY7087" fmla="*/ 450148 h 787949"/>
                <a:gd name="connsiteX7088" fmla="*/ 3057278 w 3899470"/>
                <a:gd name="connsiteY7088" fmla="*/ 451886 h 787949"/>
                <a:gd name="connsiteX7089" fmla="*/ 3058543 w 3899470"/>
                <a:gd name="connsiteY7089" fmla="*/ 450148 h 787949"/>
                <a:gd name="connsiteX7090" fmla="*/ 2987666 w 3899470"/>
                <a:gd name="connsiteY7090" fmla="*/ 494080 h 787949"/>
                <a:gd name="connsiteX7091" fmla="*/ 2985691 w 3899470"/>
                <a:gd name="connsiteY7091" fmla="*/ 497636 h 787949"/>
                <a:gd name="connsiteX7092" fmla="*/ 2987824 w 3899470"/>
                <a:gd name="connsiteY7092" fmla="*/ 492579 h 787949"/>
                <a:gd name="connsiteX7093" fmla="*/ 2987666 w 3899470"/>
                <a:gd name="connsiteY7093" fmla="*/ 494159 h 787949"/>
                <a:gd name="connsiteX7094" fmla="*/ 2991538 w 3899470"/>
                <a:gd name="connsiteY7094" fmla="*/ 484914 h 787949"/>
                <a:gd name="connsiteX7095" fmla="*/ 2990195 w 3899470"/>
                <a:gd name="connsiteY7095" fmla="*/ 487048 h 787949"/>
                <a:gd name="connsiteX7096" fmla="*/ 2989009 w 3899470"/>
                <a:gd name="connsiteY7096" fmla="*/ 485704 h 787949"/>
                <a:gd name="connsiteX7097" fmla="*/ 2989562 w 3899470"/>
                <a:gd name="connsiteY7097" fmla="*/ 482149 h 787949"/>
                <a:gd name="connsiteX7098" fmla="*/ 2991696 w 3899470"/>
                <a:gd name="connsiteY7098" fmla="*/ 480331 h 787949"/>
                <a:gd name="connsiteX7099" fmla="*/ 2991538 w 3899470"/>
                <a:gd name="connsiteY7099" fmla="*/ 484835 h 787949"/>
                <a:gd name="connsiteX7100" fmla="*/ 2996437 w 3899470"/>
                <a:gd name="connsiteY7100" fmla="*/ 461684 h 787949"/>
                <a:gd name="connsiteX7101" fmla="*/ 2996437 w 3899470"/>
                <a:gd name="connsiteY7101" fmla="*/ 457812 h 787949"/>
                <a:gd name="connsiteX7102" fmla="*/ 2999360 w 3899470"/>
                <a:gd name="connsiteY7102" fmla="*/ 456627 h 787949"/>
                <a:gd name="connsiteX7103" fmla="*/ 2996437 w 3899470"/>
                <a:gd name="connsiteY7103" fmla="*/ 461684 h 787949"/>
                <a:gd name="connsiteX7104" fmla="*/ 3000151 w 3899470"/>
                <a:gd name="connsiteY7104" fmla="*/ 449200 h 787949"/>
                <a:gd name="connsiteX7105" fmla="*/ 2998807 w 3899470"/>
                <a:gd name="connsiteY7105" fmla="*/ 447619 h 787949"/>
                <a:gd name="connsiteX7106" fmla="*/ 3003469 w 3899470"/>
                <a:gd name="connsiteY7106" fmla="*/ 444301 h 787949"/>
                <a:gd name="connsiteX7107" fmla="*/ 3000230 w 3899470"/>
                <a:gd name="connsiteY7107" fmla="*/ 449200 h 787949"/>
                <a:gd name="connsiteX7108" fmla="*/ 3170507 w 3899470"/>
                <a:gd name="connsiteY7108" fmla="*/ 198959 h 787949"/>
                <a:gd name="connsiteX7109" fmla="*/ 3159918 w 3899470"/>
                <a:gd name="connsiteY7109" fmla="*/ 205281 h 787949"/>
                <a:gd name="connsiteX7110" fmla="*/ 3170507 w 3899470"/>
                <a:gd name="connsiteY7110" fmla="*/ 198959 h 787949"/>
                <a:gd name="connsiteX7111" fmla="*/ 3142062 w 3899470"/>
                <a:gd name="connsiteY7111" fmla="*/ 206150 h 787949"/>
                <a:gd name="connsiteX7112" fmla="*/ 3144985 w 3899470"/>
                <a:gd name="connsiteY7112" fmla="*/ 202120 h 787949"/>
                <a:gd name="connsiteX7113" fmla="*/ 3148145 w 3899470"/>
                <a:gd name="connsiteY7113" fmla="*/ 200303 h 787949"/>
                <a:gd name="connsiteX7114" fmla="*/ 3149014 w 3899470"/>
                <a:gd name="connsiteY7114" fmla="*/ 201646 h 787949"/>
                <a:gd name="connsiteX7115" fmla="*/ 3145617 w 3899470"/>
                <a:gd name="connsiteY7115" fmla="*/ 203700 h 787949"/>
                <a:gd name="connsiteX7116" fmla="*/ 3143405 w 3899470"/>
                <a:gd name="connsiteY7116" fmla="*/ 204886 h 787949"/>
                <a:gd name="connsiteX7117" fmla="*/ 3141982 w 3899470"/>
                <a:gd name="connsiteY7117" fmla="*/ 206229 h 787949"/>
                <a:gd name="connsiteX7118" fmla="*/ 3137162 w 3899470"/>
                <a:gd name="connsiteY7118" fmla="*/ 202278 h 787949"/>
                <a:gd name="connsiteX7119" fmla="*/ 3135898 w 3899470"/>
                <a:gd name="connsiteY7119" fmla="*/ 204016 h 787949"/>
                <a:gd name="connsiteX7120" fmla="*/ 3137162 w 3899470"/>
                <a:gd name="connsiteY7120" fmla="*/ 202278 h 787949"/>
                <a:gd name="connsiteX7121" fmla="*/ 3129814 w 3899470"/>
                <a:gd name="connsiteY7121" fmla="*/ 206545 h 787949"/>
                <a:gd name="connsiteX7122" fmla="*/ 3133685 w 3899470"/>
                <a:gd name="connsiteY7122" fmla="*/ 203937 h 787949"/>
                <a:gd name="connsiteX7123" fmla="*/ 3133449 w 3899470"/>
                <a:gd name="connsiteY7123" fmla="*/ 205518 h 787949"/>
                <a:gd name="connsiteX7124" fmla="*/ 3129103 w 3899470"/>
                <a:gd name="connsiteY7124" fmla="*/ 208204 h 787949"/>
                <a:gd name="connsiteX7125" fmla="*/ 3126495 w 3899470"/>
                <a:gd name="connsiteY7125" fmla="*/ 209864 h 787949"/>
                <a:gd name="connsiteX7126" fmla="*/ 3129735 w 3899470"/>
                <a:gd name="connsiteY7126" fmla="*/ 206466 h 787949"/>
                <a:gd name="connsiteX7127" fmla="*/ 3106188 w 3899470"/>
                <a:gd name="connsiteY7127" fmla="*/ 224402 h 787949"/>
                <a:gd name="connsiteX7128" fmla="*/ 3110218 w 3899470"/>
                <a:gd name="connsiteY7128" fmla="*/ 221163 h 787949"/>
                <a:gd name="connsiteX7129" fmla="*/ 3114643 w 3899470"/>
                <a:gd name="connsiteY7129" fmla="*/ 220215 h 787949"/>
                <a:gd name="connsiteX7130" fmla="*/ 3112194 w 3899470"/>
                <a:gd name="connsiteY7130" fmla="*/ 221637 h 787949"/>
                <a:gd name="connsiteX7131" fmla="*/ 3109112 w 3899470"/>
                <a:gd name="connsiteY7131" fmla="*/ 224007 h 787949"/>
                <a:gd name="connsiteX7132" fmla="*/ 3107295 w 3899470"/>
                <a:gd name="connsiteY7132" fmla="*/ 225430 h 787949"/>
                <a:gd name="connsiteX7133" fmla="*/ 3106268 w 3899470"/>
                <a:gd name="connsiteY7133" fmla="*/ 224402 h 787949"/>
                <a:gd name="connsiteX7134" fmla="*/ 3102475 w 3899470"/>
                <a:gd name="connsiteY7134" fmla="*/ 239494 h 787949"/>
                <a:gd name="connsiteX7135" fmla="*/ 3106663 w 3899470"/>
                <a:gd name="connsiteY7135" fmla="*/ 236096 h 787949"/>
                <a:gd name="connsiteX7136" fmla="*/ 3102475 w 3899470"/>
                <a:gd name="connsiteY7136" fmla="*/ 239494 h 787949"/>
                <a:gd name="connsiteX7137" fmla="*/ 3106268 w 3899470"/>
                <a:gd name="connsiteY7137" fmla="*/ 282557 h 787949"/>
                <a:gd name="connsiteX7138" fmla="*/ 3107927 w 3899470"/>
                <a:gd name="connsiteY7138" fmla="*/ 281293 h 787949"/>
                <a:gd name="connsiteX7139" fmla="*/ 3108085 w 3899470"/>
                <a:gd name="connsiteY7139" fmla="*/ 281293 h 787949"/>
                <a:gd name="connsiteX7140" fmla="*/ 3106268 w 3899470"/>
                <a:gd name="connsiteY7140" fmla="*/ 282557 h 787949"/>
                <a:gd name="connsiteX7141" fmla="*/ 3108559 w 3899470"/>
                <a:gd name="connsiteY7141" fmla="*/ 237361 h 787949"/>
                <a:gd name="connsiteX7142" fmla="*/ 3108559 w 3899470"/>
                <a:gd name="connsiteY7142" fmla="*/ 235543 h 787949"/>
                <a:gd name="connsiteX7143" fmla="*/ 3111166 w 3899470"/>
                <a:gd name="connsiteY7143" fmla="*/ 233647 h 787949"/>
                <a:gd name="connsiteX7144" fmla="*/ 3113142 w 3899470"/>
                <a:gd name="connsiteY7144" fmla="*/ 232304 h 787949"/>
                <a:gd name="connsiteX7145" fmla="*/ 3114406 w 3899470"/>
                <a:gd name="connsiteY7145" fmla="*/ 233331 h 787949"/>
                <a:gd name="connsiteX7146" fmla="*/ 3111008 w 3899470"/>
                <a:gd name="connsiteY7146" fmla="*/ 235543 h 787949"/>
                <a:gd name="connsiteX7147" fmla="*/ 3108559 w 3899470"/>
                <a:gd name="connsiteY7147" fmla="*/ 237361 h 787949"/>
                <a:gd name="connsiteX7148" fmla="*/ 3116303 w 3899470"/>
                <a:gd name="connsiteY7148" fmla="*/ 241548 h 787949"/>
                <a:gd name="connsiteX7149" fmla="*/ 3114327 w 3899470"/>
                <a:gd name="connsiteY7149" fmla="*/ 241785 h 787949"/>
                <a:gd name="connsiteX7150" fmla="*/ 3120016 w 3899470"/>
                <a:gd name="connsiteY7150" fmla="*/ 238625 h 787949"/>
                <a:gd name="connsiteX7151" fmla="*/ 3116303 w 3899470"/>
                <a:gd name="connsiteY7151" fmla="*/ 241548 h 787949"/>
                <a:gd name="connsiteX7152" fmla="*/ 3166003 w 3899470"/>
                <a:gd name="connsiteY7152" fmla="*/ 212629 h 787949"/>
                <a:gd name="connsiteX7153" fmla="*/ 3160709 w 3899470"/>
                <a:gd name="connsiteY7153" fmla="*/ 216106 h 787949"/>
                <a:gd name="connsiteX7154" fmla="*/ 3158496 w 3899470"/>
                <a:gd name="connsiteY7154" fmla="*/ 217449 h 787949"/>
                <a:gd name="connsiteX7155" fmla="*/ 3156363 w 3899470"/>
                <a:gd name="connsiteY7155" fmla="*/ 218792 h 787949"/>
                <a:gd name="connsiteX7156" fmla="*/ 3155731 w 3899470"/>
                <a:gd name="connsiteY7156" fmla="*/ 219187 h 787949"/>
                <a:gd name="connsiteX7157" fmla="*/ 3156126 w 3899470"/>
                <a:gd name="connsiteY7157" fmla="*/ 217923 h 787949"/>
                <a:gd name="connsiteX7158" fmla="*/ 3155494 w 3899470"/>
                <a:gd name="connsiteY7158" fmla="*/ 219345 h 787949"/>
                <a:gd name="connsiteX7159" fmla="*/ 3154625 w 3899470"/>
                <a:gd name="connsiteY7159" fmla="*/ 220215 h 787949"/>
                <a:gd name="connsiteX7160" fmla="*/ 3151148 w 3899470"/>
                <a:gd name="connsiteY7160" fmla="*/ 222190 h 787949"/>
                <a:gd name="connsiteX7161" fmla="*/ 3152807 w 3899470"/>
                <a:gd name="connsiteY7161" fmla="*/ 220056 h 787949"/>
                <a:gd name="connsiteX7162" fmla="*/ 3154704 w 3899470"/>
                <a:gd name="connsiteY7162" fmla="*/ 217370 h 787949"/>
                <a:gd name="connsiteX7163" fmla="*/ 3152333 w 3899470"/>
                <a:gd name="connsiteY7163" fmla="*/ 219029 h 787949"/>
                <a:gd name="connsiteX7164" fmla="*/ 3146249 w 3899470"/>
                <a:gd name="connsiteY7164" fmla="*/ 222032 h 787949"/>
                <a:gd name="connsiteX7165" fmla="*/ 3142772 w 3899470"/>
                <a:gd name="connsiteY7165" fmla="*/ 224323 h 787949"/>
                <a:gd name="connsiteX7166" fmla="*/ 3145459 w 3899470"/>
                <a:gd name="connsiteY7166" fmla="*/ 221321 h 787949"/>
                <a:gd name="connsiteX7167" fmla="*/ 3143246 w 3899470"/>
                <a:gd name="connsiteY7167" fmla="*/ 223375 h 787949"/>
                <a:gd name="connsiteX7168" fmla="*/ 3141982 w 3899470"/>
                <a:gd name="connsiteY7168" fmla="*/ 224797 h 787949"/>
                <a:gd name="connsiteX7169" fmla="*/ 3139928 w 3899470"/>
                <a:gd name="connsiteY7169" fmla="*/ 225745 h 787949"/>
                <a:gd name="connsiteX7170" fmla="*/ 3140797 w 3899470"/>
                <a:gd name="connsiteY7170" fmla="*/ 224639 h 787949"/>
                <a:gd name="connsiteX7171" fmla="*/ 3138663 w 3899470"/>
                <a:gd name="connsiteY7171" fmla="*/ 225982 h 787949"/>
                <a:gd name="connsiteX7172" fmla="*/ 3139849 w 3899470"/>
                <a:gd name="connsiteY7172" fmla="*/ 225824 h 787949"/>
                <a:gd name="connsiteX7173" fmla="*/ 3136767 w 3899470"/>
                <a:gd name="connsiteY7173" fmla="*/ 228906 h 787949"/>
                <a:gd name="connsiteX7174" fmla="*/ 3139612 w 3899470"/>
                <a:gd name="connsiteY7174" fmla="*/ 228353 h 787949"/>
                <a:gd name="connsiteX7175" fmla="*/ 3136451 w 3899470"/>
                <a:gd name="connsiteY7175" fmla="*/ 230565 h 787949"/>
                <a:gd name="connsiteX7176" fmla="*/ 3134081 w 3899470"/>
                <a:gd name="connsiteY7176" fmla="*/ 232146 h 787949"/>
                <a:gd name="connsiteX7177" fmla="*/ 3133528 w 3899470"/>
                <a:gd name="connsiteY7177" fmla="*/ 230960 h 787949"/>
                <a:gd name="connsiteX7178" fmla="*/ 3131631 w 3899470"/>
                <a:gd name="connsiteY7178" fmla="*/ 231277 h 787949"/>
                <a:gd name="connsiteX7179" fmla="*/ 3130525 w 3899470"/>
                <a:gd name="connsiteY7179" fmla="*/ 231830 h 787949"/>
                <a:gd name="connsiteX7180" fmla="*/ 3129498 w 3899470"/>
                <a:gd name="connsiteY7180" fmla="*/ 232304 h 787949"/>
                <a:gd name="connsiteX7181" fmla="*/ 3134160 w 3899470"/>
                <a:gd name="connsiteY7181" fmla="*/ 228748 h 787949"/>
                <a:gd name="connsiteX7182" fmla="*/ 3137162 w 3899470"/>
                <a:gd name="connsiteY7182" fmla="*/ 226457 h 787949"/>
                <a:gd name="connsiteX7183" fmla="*/ 3138585 w 3899470"/>
                <a:gd name="connsiteY7183" fmla="*/ 226062 h 787949"/>
                <a:gd name="connsiteX7184" fmla="*/ 3141982 w 3899470"/>
                <a:gd name="connsiteY7184" fmla="*/ 223533 h 787949"/>
                <a:gd name="connsiteX7185" fmla="*/ 3133923 w 3899470"/>
                <a:gd name="connsiteY7185" fmla="*/ 224402 h 787949"/>
                <a:gd name="connsiteX7186" fmla="*/ 3133528 w 3899470"/>
                <a:gd name="connsiteY7186" fmla="*/ 223691 h 787949"/>
                <a:gd name="connsiteX7187" fmla="*/ 3134239 w 3899470"/>
                <a:gd name="connsiteY7187" fmla="*/ 223217 h 787949"/>
                <a:gd name="connsiteX7188" fmla="*/ 3135582 w 3899470"/>
                <a:gd name="connsiteY7188" fmla="*/ 222032 h 787949"/>
                <a:gd name="connsiteX7189" fmla="*/ 3135345 w 3899470"/>
                <a:gd name="connsiteY7189" fmla="*/ 221479 h 787949"/>
                <a:gd name="connsiteX7190" fmla="*/ 3134792 w 3899470"/>
                <a:gd name="connsiteY7190" fmla="*/ 221716 h 787949"/>
                <a:gd name="connsiteX7191" fmla="*/ 3133923 w 3899470"/>
                <a:gd name="connsiteY7191" fmla="*/ 222427 h 787949"/>
                <a:gd name="connsiteX7192" fmla="*/ 3132737 w 3899470"/>
                <a:gd name="connsiteY7192" fmla="*/ 223217 h 787949"/>
                <a:gd name="connsiteX7193" fmla="*/ 3132737 w 3899470"/>
                <a:gd name="connsiteY7193" fmla="*/ 223217 h 787949"/>
                <a:gd name="connsiteX7194" fmla="*/ 3123888 w 3899470"/>
                <a:gd name="connsiteY7194" fmla="*/ 227800 h 787949"/>
                <a:gd name="connsiteX7195" fmla="*/ 3124757 w 3899470"/>
                <a:gd name="connsiteY7195" fmla="*/ 225667 h 787949"/>
                <a:gd name="connsiteX7196" fmla="*/ 3120964 w 3899470"/>
                <a:gd name="connsiteY7196" fmla="*/ 227326 h 787949"/>
                <a:gd name="connsiteX7197" fmla="*/ 3120016 w 3899470"/>
                <a:gd name="connsiteY7197" fmla="*/ 227484 h 787949"/>
                <a:gd name="connsiteX7198" fmla="*/ 3118436 w 3899470"/>
                <a:gd name="connsiteY7198" fmla="*/ 228511 h 787949"/>
                <a:gd name="connsiteX7199" fmla="*/ 3116618 w 3899470"/>
                <a:gd name="connsiteY7199" fmla="*/ 229380 h 787949"/>
                <a:gd name="connsiteX7200" fmla="*/ 3117013 w 3899470"/>
                <a:gd name="connsiteY7200" fmla="*/ 227721 h 787949"/>
                <a:gd name="connsiteX7201" fmla="*/ 3115354 w 3899470"/>
                <a:gd name="connsiteY7201" fmla="*/ 228116 h 787949"/>
                <a:gd name="connsiteX7202" fmla="*/ 3112431 w 3899470"/>
                <a:gd name="connsiteY7202" fmla="*/ 229696 h 787949"/>
                <a:gd name="connsiteX7203" fmla="*/ 3110456 w 3899470"/>
                <a:gd name="connsiteY7203" fmla="*/ 229696 h 787949"/>
                <a:gd name="connsiteX7204" fmla="*/ 3113300 w 3899470"/>
                <a:gd name="connsiteY7204" fmla="*/ 227563 h 787949"/>
                <a:gd name="connsiteX7205" fmla="*/ 3116144 w 3899470"/>
                <a:gd name="connsiteY7205" fmla="*/ 224876 h 787949"/>
                <a:gd name="connsiteX7206" fmla="*/ 3120174 w 3899470"/>
                <a:gd name="connsiteY7206" fmla="*/ 222269 h 787949"/>
                <a:gd name="connsiteX7207" fmla="*/ 3121755 w 3899470"/>
                <a:gd name="connsiteY7207" fmla="*/ 222111 h 787949"/>
                <a:gd name="connsiteX7208" fmla="*/ 3122703 w 3899470"/>
                <a:gd name="connsiteY7208" fmla="*/ 221795 h 787949"/>
                <a:gd name="connsiteX7209" fmla="*/ 3124915 w 3899470"/>
                <a:gd name="connsiteY7209" fmla="*/ 220530 h 787949"/>
                <a:gd name="connsiteX7210" fmla="*/ 3126495 w 3899470"/>
                <a:gd name="connsiteY7210" fmla="*/ 217528 h 787949"/>
                <a:gd name="connsiteX7211" fmla="*/ 3128234 w 3899470"/>
                <a:gd name="connsiteY7211" fmla="*/ 219187 h 787949"/>
                <a:gd name="connsiteX7212" fmla="*/ 3130762 w 3899470"/>
                <a:gd name="connsiteY7212" fmla="*/ 216659 h 787949"/>
                <a:gd name="connsiteX7213" fmla="*/ 3132026 w 3899470"/>
                <a:gd name="connsiteY7213" fmla="*/ 216659 h 787949"/>
                <a:gd name="connsiteX7214" fmla="*/ 3132501 w 3899470"/>
                <a:gd name="connsiteY7214" fmla="*/ 216264 h 787949"/>
                <a:gd name="connsiteX7215" fmla="*/ 3132659 w 3899470"/>
                <a:gd name="connsiteY7215" fmla="*/ 214288 h 787949"/>
                <a:gd name="connsiteX7216" fmla="*/ 3128471 w 3899470"/>
                <a:gd name="connsiteY7216" fmla="*/ 215474 h 787949"/>
                <a:gd name="connsiteX7217" fmla="*/ 3125784 w 3899470"/>
                <a:gd name="connsiteY7217" fmla="*/ 216659 h 787949"/>
                <a:gd name="connsiteX7218" fmla="*/ 3123730 w 3899470"/>
                <a:gd name="connsiteY7218" fmla="*/ 217923 h 787949"/>
                <a:gd name="connsiteX7219" fmla="*/ 3123730 w 3899470"/>
                <a:gd name="connsiteY7219" fmla="*/ 216738 h 787949"/>
                <a:gd name="connsiteX7220" fmla="*/ 3126574 w 3899470"/>
                <a:gd name="connsiteY7220" fmla="*/ 214841 h 787949"/>
                <a:gd name="connsiteX7221" fmla="*/ 3129656 w 3899470"/>
                <a:gd name="connsiteY7221" fmla="*/ 213182 h 787949"/>
                <a:gd name="connsiteX7222" fmla="*/ 3131789 w 3899470"/>
                <a:gd name="connsiteY7222" fmla="*/ 211997 h 787949"/>
                <a:gd name="connsiteX7223" fmla="*/ 3133844 w 3899470"/>
                <a:gd name="connsiteY7223" fmla="*/ 209942 h 787949"/>
                <a:gd name="connsiteX7224" fmla="*/ 3136056 w 3899470"/>
                <a:gd name="connsiteY7224" fmla="*/ 208362 h 787949"/>
                <a:gd name="connsiteX7225" fmla="*/ 3140244 w 3899470"/>
                <a:gd name="connsiteY7225" fmla="*/ 207572 h 787949"/>
                <a:gd name="connsiteX7226" fmla="*/ 3136056 w 3899470"/>
                <a:gd name="connsiteY7226" fmla="*/ 210179 h 787949"/>
                <a:gd name="connsiteX7227" fmla="*/ 3134476 w 3899470"/>
                <a:gd name="connsiteY7227" fmla="*/ 211365 h 787949"/>
                <a:gd name="connsiteX7228" fmla="*/ 3137873 w 3899470"/>
                <a:gd name="connsiteY7228" fmla="*/ 211523 h 787949"/>
                <a:gd name="connsiteX7229" fmla="*/ 3138189 w 3899470"/>
                <a:gd name="connsiteY7229" fmla="*/ 211444 h 787949"/>
                <a:gd name="connsiteX7230" fmla="*/ 3132501 w 3899470"/>
                <a:gd name="connsiteY7230" fmla="*/ 216343 h 787949"/>
                <a:gd name="connsiteX7231" fmla="*/ 3132342 w 3899470"/>
                <a:gd name="connsiteY7231" fmla="*/ 217133 h 787949"/>
                <a:gd name="connsiteX7232" fmla="*/ 3132975 w 3899470"/>
                <a:gd name="connsiteY7232" fmla="*/ 216501 h 787949"/>
                <a:gd name="connsiteX7233" fmla="*/ 3135661 w 3899470"/>
                <a:gd name="connsiteY7233" fmla="*/ 214446 h 787949"/>
                <a:gd name="connsiteX7234" fmla="*/ 3139296 w 3899470"/>
                <a:gd name="connsiteY7234" fmla="*/ 211918 h 787949"/>
                <a:gd name="connsiteX7235" fmla="*/ 3138348 w 3899470"/>
                <a:gd name="connsiteY7235" fmla="*/ 211365 h 787949"/>
                <a:gd name="connsiteX7236" fmla="*/ 3141745 w 3899470"/>
                <a:gd name="connsiteY7236" fmla="*/ 210022 h 787949"/>
                <a:gd name="connsiteX7237" fmla="*/ 3144669 w 3899470"/>
                <a:gd name="connsiteY7237" fmla="*/ 210416 h 787949"/>
                <a:gd name="connsiteX7238" fmla="*/ 3150121 w 3899470"/>
                <a:gd name="connsiteY7238" fmla="*/ 207493 h 787949"/>
                <a:gd name="connsiteX7239" fmla="*/ 3157706 w 3899470"/>
                <a:gd name="connsiteY7239" fmla="*/ 205439 h 787949"/>
                <a:gd name="connsiteX7240" fmla="*/ 3153044 w 3899470"/>
                <a:gd name="connsiteY7240" fmla="*/ 213498 h 787949"/>
                <a:gd name="connsiteX7241" fmla="*/ 3147118 w 3899470"/>
                <a:gd name="connsiteY7241" fmla="*/ 215553 h 787949"/>
                <a:gd name="connsiteX7242" fmla="*/ 3145459 w 3899470"/>
                <a:gd name="connsiteY7242" fmla="*/ 221479 h 787949"/>
                <a:gd name="connsiteX7243" fmla="*/ 3146249 w 3899470"/>
                <a:gd name="connsiteY7243" fmla="*/ 220135 h 787949"/>
                <a:gd name="connsiteX7244" fmla="*/ 3148778 w 3899470"/>
                <a:gd name="connsiteY7244" fmla="*/ 218950 h 787949"/>
                <a:gd name="connsiteX7245" fmla="*/ 3150674 w 3899470"/>
                <a:gd name="connsiteY7245" fmla="*/ 218634 h 787949"/>
                <a:gd name="connsiteX7246" fmla="*/ 3153361 w 3899470"/>
                <a:gd name="connsiteY7246" fmla="*/ 216580 h 787949"/>
                <a:gd name="connsiteX7247" fmla="*/ 3155652 w 3899470"/>
                <a:gd name="connsiteY7247" fmla="*/ 215237 h 787949"/>
                <a:gd name="connsiteX7248" fmla="*/ 3158496 w 3899470"/>
                <a:gd name="connsiteY7248" fmla="*/ 213656 h 787949"/>
                <a:gd name="connsiteX7249" fmla="*/ 3160946 w 3899470"/>
                <a:gd name="connsiteY7249" fmla="*/ 211681 h 787949"/>
                <a:gd name="connsiteX7250" fmla="*/ 3164817 w 3899470"/>
                <a:gd name="connsiteY7250" fmla="*/ 210022 h 787949"/>
                <a:gd name="connsiteX7251" fmla="*/ 3164422 w 3899470"/>
                <a:gd name="connsiteY7251" fmla="*/ 210654 h 787949"/>
                <a:gd name="connsiteX7252" fmla="*/ 3161578 w 3899470"/>
                <a:gd name="connsiteY7252" fmla="*/ 213024 h 787949"/>
                <a:gd name="connsiteX7253" fmla="*/ 3157943 w 3899470"/>
                <a:gd name="connsiteY7253" fmla="*/ 215237 h 787949"/>
                <a:gd name="connsiteX7254" fmla="*/ 3156521 w 3899470"/>
                <a:gd name="connsiteY7254" fmla="*/ 216896 h 787949"/>
                <a:gd name="connsiteX7255" fmla="*/ 3158417 w 3899470"/>
                <a:gd name="connsiteY7255" fmla="*/ 216343 h 787949"/>
                <a:gd name="connsiteX7256" fmla="*/ 3160551 w 3899470"/>
                <a:gd name="connsiteY7256" fmla="*/ 214999 h 787949"/>
                <a:gd name="connsiteX7257" fmla="*/ 3164106 w 3899470"/>
                <a:gd name="connsiteY7257" fmla="*/ 212945 h 787949"/>
                <a:gd name="connsiteX7258" fmla="*/ 3165924 w 3899470"/>
                <a:gd name="connsiteY7258" fmla="*/ 212708 h 787949"/>
                <a:gd name="connsiteX7259" fmla="*/ 3170823 w 3899470"/>
                <a:gd name="connsiteY7259" fmla="*/ 206861 h 787949"/>
                <a:gd name="connsiteX7260" fmla="*/ 3169717 w 3899470"/>
                <a:gd name="connsiteY7260" fmla="*/ 207572 h 787949"/>
                <a:gd name="connsiteX7261" fmla="*/ 3169638 w 3899470"/>
                <a:gd name="connsiteY7261" fmla="*/ 206624 h 787949"/>
                <a:gd name="connsiteX7262" fmla="*/ 3169479 w 3899470"/>
                <a:gd name="connsiteY7262" fmla="*/ 207809 h 787949"/>
                <a:gd name="connsiteX7263" fmla="*/ 3169717 w 3899470"/>
                <a:gd name="connsiteY7263" fmla="*/ 207651 h 787949"/>
                <a:gd name="connsiteX7264" fmla="*/ 3169638 w 3899470"/>
                <a:gd name="connsiteY7264" fmla="*/ 207888 h 787949"/>
                <a:gd name="connsiteX7265" fmla="*/ 3169479 w 3899470"/>
                <a:gd name="connsiteY7265" fmla="*/ 207809 h 787949"/>
                <a:gd name="connsiteX7266" fmla="*/ 3167504 w 3899470"/>
                <a:gd name="connsiteY7266" fmla="*/ 209152 h 787949"/>
                <a:gd name="connsiteX7267" fmla="*/ 3167504 w 3899470"/>
                <a:gd name="connsiteY7267" fmla="*/ 208283 h 787949"/>
                <a:gd name="connsiteX7268" fmla="*/ 3166635 w 3899470"/>
                <a:gd name="connsiteY7268" fmla="*/ 208283 h 787949"/>
                <a:gd name="connsiteX7269" fmla="*/ 3168057 w 3899470"/>
                <a:gd name="connsiteY7269" fmla="*/ 206229 h 787949"/>
                <a:gd name="connsiteX7270" fmla="*/ 3172166 w 3899470"/>
                <a:gd name="connsiteY7270" fmla="*/ 205439 h 787949"/>
                <a:gd name="connsiteX7271" fmla="*/ 3170743 w 3899470"/>
                <a:gd name="connsiteY7271" fmla="*/ 206861 h 787949"/>
                <a:gd name="connsiteX7272" fmla="*/ 3175564 w 3899470"/>
                <a:gd name="connsiteY7272" fmla="*/ 198722 h 787949"/>
                <a:gd name="connsiteX7273" fmla="*/ 3176433 w 3899470"/>
                <a:gd name="connsiteY7273" fmla="*/ 198564 h 787949"/>
                <a:gd name="connsiteX7274" fmla="*/ 3176433 w 3899470"/>
                <a:gd name="connsiteY7274" fmla="*/ 199354 h 787949"/>
                <a:gd name="connsiteX7275" fmla="*/ 3175564 w 3899470"/>
                <a:gd name="connsiteY7275" fmla="*/ 199354 h 787949"/>
                <a:gd name="connsiteX7276" fmla="*/ 3175564 w 3899470"/>
                <a:gd name="connsiteY7276" fmla="*/ 198722 h 787949"/>
                <a:gd name="connsiteX7277" fmla="*/ 3183149 w 3899470"/>
                <a:gd name="connsiteY7277" fmla="*/ 202120 h 787949"/>
                <a:gd name="connsiteX7278" fmla="*/ 3181727 w 3899470"/>
                <a:gd name="connsiteY7278" fmla="*/ 203305 h 787949"/>
                <a:gd name="connsiteX7279" fmla="*/ 3179356 w 3899470"/>
                <a:gd name="connsiteY7279" fmla="*/ 204727 h 787949"/>
                <a:gd name="connsiteX7280" fmla="*/ 3177776 w 3899470"/>
                <a:gd name="connsiteY7280" fmla="*/ 206308 h 787949"/>
                <a:gd name="connsiteX7281" fmla="*/ 3173588 w 3899470"/>
                <a:gd name="connsiteY7281" fmla="*/ 207098 h 787949"/>
                <a:gd name="connsiteX7282" fmla="*/ 3174932 w 3899470"/>
                <a:gd name="connsiteY7282" fmla="*/ 205044 h 787949"/>
                <a:gd name="connsiteX7283" fmla="*/ 3177539 w 3899470"/>
                <a:gd name="connsiteY7283" fmla="*/ 203700 h 787949"/>
                <a:gd name="connsiteX7284" fmla="*/ 3179751 w 3899470"/>
                <a:gd name="connsiteY7284" fmla="*/ 202515 h 787949"/>
                <a:gd name="connsiteX7285" fmla="*/ 3182991 w 3899470"/>
                <a:gd name="connsiteY7285" fmla="*/ 200935 h 787949"/>
                <a:gd name="connsiteX7286" fmla="*/ 3183149 w 3899470"/>
                <a:gd name="connsiteY7286" fmla="*/ 202120 h 787949"/>
                <a:gd name="connsiteX7287" fmla="*/ 62771 w 3899470"/>
                <a:gd name="connsiteY7287" fmla="*/ 212392 h 787949"/>
                <a:gd name="connsiteX7288" fmla="*/ 62771 w 3899470"/>
                <a:gd name="connsiteY7288" fmla="*/ 212392 h 787949"/>
                <a:gd name="connsiteX7289" fmla="*/ 2395212 w 3899470"/>
                <a:gd name="connsiteY7289" fmla="*/ 419332 h 787949"/>
                <a:gd name="connsiteX7290" fmla="*/ 2393948 w 3899470"/>
                <a:gd name="connsiteY7290" fmla="*/ 405425 h 787949"/>
                <a:gd name="connsiteX7291" fmla="*/ 2394817 w 3899470"/>
                <a:gd name="connsiteY7291" fmla="*/ 404082 h 787949"/>
                <a:gd name="connsiteX7292" fmla="*/ 2393948 w 3899470"/>
                <a:gd name="connsiteY7292" fmla="*/ 395232 h 787949"/>
                <a:gd name="connsiteX7293" fmla="*/ 2393948 w 3899470"/>
                <a:gd name="connsiteY7293" fmla="*/ 387173 h 787949"/>
                <a:gd name="connsiteX7294" fmla="*/ 2390155 w 3899470"/>
                <a:gd name="connsiteY7294" fmla="*/ 364812 h 787949"/>
                <a:gd name="connsiteX7295" fmla="*/ 2389286 w 3899470"/>
                <a:gd name="connsiteY7295" fmla="*/ 358017 h 787949"/>
                <a:gd name="connsiteX7296" fmla="*/ 2387627 w 3899470"/>
                <a:gd name="connsiteY7296" fmla="*/ 353750 h 787949"/>
                <a:gd name="connsiteX7297" fmla="*/ 2386363 w 3899470"/>
                <a:gd name="connsiteY7297" fmla="*/ 347824 h 787949"/>
                <a:gd name="connsiteX7298" fmla="*/ 2385494 w 3899470"/>
                <a:gd name="connsiteY7298" fmla="*/ 345690 h 787949"/>
                <a:gd name="connsiteX7299" fmla="*/ 2377434 w 3899470"/>
                <a:gd name="connsiteY7299" fmla="*/ 328386 h 787949"/>
                <a:gd name="connsiteX7300" fmla="*/ 2370243 w 3899470"/>
                <a:gd name="connsiteY7300" fmla="*/ 315664 h 787949"/>
                <a:gd name="connsiteX7301" fmla="*/ 2368584 w 3899470"/>
                <a:gd name="connsiteY7301" fmla="*/ 314400 h 787949"/>
                <a:gd name="connsiteX7302" fmla="*/ 2356732 w 3899470"/>
                <a:gd name="connsiteY7302" fmla="*/ 300019 h 787949"/>
                <a:gd name="connsiteX7303" fmla="*/ 2354599 w 3899470"/>
                <a:gd name="connsiteY7303" fmla="*/ 301363 h 787949"/>
                <a:gd name="connsiteX7304" fmla="*/ 2338559 w 3899470"/>
                <a:gd name="connsiteY7304" fmla="*/ 292434 h 787949"/>
                <a:gd name="connsiteX7305" fmla="*/ 2330104 w 3899470"/>
                <a:gd name="connsiteY7305" fmla="*/ 286903 h 787949"/>
                <a:gd name="connsiteX7306" fmla="*/ 2325916 w 3899470"/>
                <a:gd name="connsiteY7306" fmla="*/ 288641 h 787949"/>
                <a:gd name="connsiteX7307" fmla="*/ 2317067 w 3899470"/>
                <a:gd name="connsiteY7307" fmla="*/ 287772 h 787949"/>
                <a:gd name="connsiteX7308" fmla="*/ 2325521 w 3899470"/>
                <a:gd name="connsiteY7308" fmla="*/ 297491 h 787949"/>
                <a:gd name="connsiteX7309" fmla="*/ 2318805 w 3899470"/>
                <a:gd name="connsiteY7309" fmla="*/ 296306 h 787949"/>
                <a:gd name="connsiteX7310" fmla="*/ 2312089 w 3899470"/>
                <a:gd name="connsiteY7310" fmla="*/ 291644 h 787949"/>
                <a:gd name="connsiteX7311" fmla="*/ 2312089 w 3899470"/>
                <a:gd name="connsiteY7311" fmla="*/ 291644 h 787949"/>
                <a:gd name="connsiteX7312" fmla="*/ 2312089 w 3899470"/>
                <a:gd name="connsiteY7312" fmla="*/ 291407 h 787949"/>
                <a:gd name="connsiteX7313" fmla="*/ 2311930 w 3899470"/>
                <a:gd name="connsiteY7313" fmla="*/ 290775 h 787949"/>
                <a:gd name="connsiteX7314" fmla="*/ 2312089 w 3899470"/>
                <a:gd name="connsiteY7314" fmla="*/ 290775 h 787949"/>
                <a:gd name="connsiteX7315" fmla="*/ 2315012 w 3899470"/>
                <a:gd name="connsiteY7315" fmla="*/ 286192 h 787949"/>
                <a:gd name="connsiteX7316" fmla="*/ 2317541 w 3899470"/>
                <a:gd name="connsiteY7316" fmla="*/ 284849 h 787949"/>
                <a:gd name="connsiteX7317" fmla="*/ 2343300 w 3899470"/>
                <a:gd name="connsiteY7317" fmla="*/ 262487 h 787949"/>
                <a:gd name="connsiteX7318" fmla="*/ 2343300 w 3899470"/>
                <a:gd name="connsiteY7318" fmla="*/ 262171 h 787949"/>
                <a:gd name="connsiteX7319" fmla="*/ 2343853 w 3899470"/>
                <a:gd name="connsiteY7319" fmla="*/ 262487 h 787949"/>
                <a:gd name="connsiteX7320" fmla="*/ 2343853 w 3899470"/>
                <a:gd name="connsiteY7320" fmla="*/ 262487 h 787949"/>
                <a:gd name="connsiteX7321" fmla="*/ 2344090 w 3899470"/>
                <a:gd name="connsiteY7321" fmla="*/ 262250 h 787949"/>
                <a:gd name="connsiteX7322" fmla="*/ 2343853 w 3899470"/>
                <a:gd name="connsiteY7322" fmla="*/ 261934 h 787949"/>
                <a:gd name="connsiteX7323" fmla="*/ 2343695 w 3899470"/>
                <a:gd name="connsiteY7323" fmla="*/ 261934 h 787949"/>
                <a:gd name="connsiteX7324" fmla="*/ 2348673 w 3899470"/>
                <a:gd name="connsiteY7324" fmla="*/ 260749 h 787949"/>
                <a:gd name="connsiteX7325" fmla="*/ 2357127 w 3899470"/>
                <a:gd name="connsiteY7325" fmla="*/ 259959 h 787949"/>
                <a:gd name="connsiteX7326" fmla="*/ 2360920 w 3899470"/>
                <a:gd name="connsiteY7326" fmla="*/ 258221 h 787949"/>
                <a:gd name="connsiteX7327" fmla="*/ 2360920 w 3899470"/>
                <a:gd name="connsiteY7327" fmla="*/ 258221 h 787949"/>
                <a:gd name="connsiteX7328" fmla="*/ 2361315 w 3899470"/>
                <a:gd name="connsiteY7328" fmla="*/ 258379 h 787949"/>
                <a:gd name="connsiteX7329" fmla="*/ 2361552 w 3899470"/>
                <a:gd name="connsiteY7329" fmla="*/ 258379 h 787949"/>
                <a:gd name="connsiteX7330" fmla="*/ 2361868 w 3899470"/>
                <a:gd name="connsiteY7330" fmla="*/ 258221 h 787949"/>
                <a:gd name="connsiteX7331" fmla="*/ 2361789 w 3899470"/>
                <a:gd name="connsiteY7331" fmla="*/ 257667 h 787949"/>
                <a:gd name="connsiteX7332" fmla="*/ 2361315 w 3899470"/>
                <a:gd name="connsiteY7332" fmla="*/ 257430 h 787949"/>
                <a:gd name="connsiteX7333" fmla="*/ 2361315 w 3899470"/>
                <a:gd name="connsiteY7333" fmla="*/ 257430 h 787949"/>
                <a:gd name="connsiteX7334" fmla="*/ 2367241 w 3899470"/>
                <a:gd name="connsiteY7334" fmla="*/ 256087 h 787949"/>
                <a:gd name="connsiteX7335" fmla="*/ 2368505 w 3899470"/>
                <a:gd name="connsiteY7335" fmla="*/ 254902 h 787949"/>
                <a:gd name="connsiteX7336" fmla="*/ 2370165 w 3899470"/>
                <a:gd name="connsiteY7336" fmla="*/ 254112 h 787949"/>
                <a:gd name="connsiteX7337" fmla="*/ 2370718 w 3899470"/>
                <a:gd name="connsiteY7337" fmla="*/ 254112 h 787949"/>
                <a:gd name="connsiteX7338" fmla="*/ 2372298 w 3899470"/>
                <a:gd name="connsiteY7338" fmla="*/ 253559 h 787949"/>
                <a:gd name="connsiteX7339" fmla="*/ 2372298 w 3899470"/>
                <a:gd name="connsiteY7339" fmla="*/ 253559 h 787949"/>
                <a:gd name="connsiteX7340" fmla="*/ 2373562 w 3899470"/>
                <a:gd name="connsiteY7340" fmla="*/ 248976 h 787949"/>
                <a:gd name="connsiteX7341" fmla="*/ 2368900 w 3899470"/>
                <a:gd name="connsiteY7341" fmla="*/ 247317 h 787949"/>
                <a:gd name="connsiteX7342" fmla="*/ 2363369 w 3899470"/>
                <a:gd name="connsiteY7342" fmla="*/ 234674 h 787949"/>
                <a:gd name="connsiteX7343" fmla="*/ 2358708 w 3899470"/>
                <a:gd name="connsiteY7343" fmla="*/ 227484 h 787949"/>
                <a:gd name="connsiteX7344" fmla="*/ 2354046 w 3899470"/>
                <a:gd name="connsiteY7344" fmla="*/ 219424 h 787949"/>
                <a:gd name="connsiteX7345" fmla="*/ 2336346 w 3899470"/>
                <a:gd name="connsiteY7345" fmla="*/ 213103 h 787949"/>
                <a:gd name="connsiteX7346" fmla="*/ 2318173 w 3899470"/>
                <a:gd name="connsiteY7346" fmla="*/ 217765 h 787949"/>
                <a:gd name="connsiteX7347" fmla="*/ 2307585 w 3899470"/>
                <a:gd name="connsiteY7347" fmla="*/ 219424 h 787949"/>
                <a:gd name="connsiteX7348" fmla="*/ 2276769 w 3899470"/>
                <a:gd name="connsiteY7348" fmla="*/ 237124 h 787949"/>
                <a:gd name="connsiteX7349" fmla="*/ 2269579 w 3899470"/>
                <a:gd name="connsiteY7349" fmla="*/ 245657 h 787949"/>
                <a:gd name="connsiteX7350" fmla="*/ 2263257 w 3899470"/>
                <a:gd name="connsiteY7350" fmla="*/ 253638 h 787949"/>
                <a:gd name="connsiteX7351" fmla="*/ 2237104 w 3899470"/>
                <a:gd name="connsiteY7351" fmla="*/ 285323 h 787949"/>
                <a:gd name="connsiteX7352" fmla="*/ 2236235 w 3899470"/>
                <a:gd name="connsiteY7352" fmla="*/ 287851 h 787949"/>
                <a:gd name="connsiteX7353" fmla="*/ 2207473 w 3899470"/>
                <a:gd name="connsiteY7353" fmla="*/ 327991 h 787949"/>
                <a:gd name="connsiteX7354" fmla="*/ 2207868 w 3899470"/>
                <a:gd name="connsiteY7354" fmla="*/ 330519 h 787949"/>
                <a:gd name="connsiteX7355" fmla="*/ 2193961 w 3899470"/>
                <a:gd name="connsiteY7355" fmla="*/ 352090 h 787949"/>
                <a:gd name="connsiteX7356" fmla="*/ 2182109 w 3899470"/>
                <a:gd name="connsiteY7356" fmla="*/ 368130 h 787949"/>
                <a:gd name="connsiteX7357" fmla="*/ 2171521 w 3899470"/>
                <a:gd name="connsiteY7357" fmla="*/ 385435 h 787949"/>
                <a:gd name="connsiteX7358" fmla="*/ 2171521 w 3899470"/>
                <a:gd name="connsiteY7358" fmla="*/ 385039 h 787949"/>
                <a:gd name="connsiteX7359" fmla="*/ 2171442 w 3899470"/>
                <a:gd name="connsiteY7359" fmla="*/ 385039 h 787949"/>
                <a:gd name="connsiteX7360" fmla="*/ 2172154 w 3899470"/>
                <a:gd name="connsiteY7360" fmla="*/ 383538 h 787949"/>
                <a:gd name="connsiteX7361" fmla="*/ 2173023 w 3899470"/>
                <a:gd name="connsiteY7361" fmla="*/ 381642 h 787949"/>
                <a:gd name="connsiteX7362" fmla="*/ 2172549 w 3899470"/>
                <a:gd name="connsiteY7362" fmla="*/ 380931 h 787949"/>
                <a:gd name="connsiteX7363" fmla="*/ 2171837 w 3899470"/>
                <a:gd name="connsiteY7363" fmla="*/ 381326 h 787949"/>
                <a:gd name="connsiteX7364" fmla="*/ 2171126 w 3899470"/>
                <a:gd name="connsiteY7364" fmla="*/ 382906 h 787949"/>
                <a:gd name="connsiteX7365" fmla="*/ 2170336 w 3899470"/>
                <a:gd name="connsiteY7365" fmla="*/ 384645 h 787949"/>
                <a:gd name="connsiteX7366" fmla="*/ 2170336 w 3899470"/>
                <a:gd name="connsiteY7366" fmla="*/ 384645 h 787949"/>
                <a:gd name="connsiteX7367" fmla="*/ 2166543 w 3899470"/>
                <a:gd name="connsiteY7367" fmla="*/ 389227 h 787949"/>
                <a:gd name="connsiteX7368" fmla="*/ 2167412 w 3899470"/>
                <a:gd name="connsiteY7368" fmla="*/ 395075 h 787949"/>
                <a:gd name="connsiteX7369" fmla="*/ 2152637 w 3899470"/>
                <a:gd name="connsiteY7369" fmla="*/ 425969 h 787949"/>
                <a:gd name="connsiteX7370" fmla="*/ 2152637 w 3899470"/>
                <a:gd name="connsiteY7370" fmla="*/ 425100 h 787949"/>
                <a:gd name="connsiteX7371" fmla="*/ 2152637 w 3899470"/>
                <a:gd name="connsiteY7371" fmla="*/ 425100 h 787949"/>
                <a:gd name="connsiteX7372" fmla="*/ 2152716 w 3899470"/>
                <a:gd name="connsiteY7372" fmla="*/ 425100 h 787949"/>
                <a:gd name="connsiteX7373" fmla="*/ 2152716 w 3899470"/>
                <a:gd name="connsiteY7373" fmla="*/ 424942 h 787949"/>
                <a:gd name="connsiteX7374" fmla="*/ 2152952 w 3899470"/>
                <a:gd name="connsiteY7374" fmla="*/ 423915 h 787949"/>
                <a:gd name="connsiteX7375" fmla="*/ 2152952 w 3899470"/>
                <a:gd name="connsiteY7375" fmla="*/ 423757 h 787949"/>
                <a:gd name="connsiteX7376" fmla="*/ 2152558 w 3899470"/>
                <a:gd name="connsiteY7376" fmla="*/ 423204 h 787949"/>
                <a:gd name="connsiteX7377" fmla="*/ 2152004 w 3899470"/>
                <a:gd name="connsiteY7377" fmla="*/ 423599 h 787949"/>
                <a:gd name="connsiteX7378" fmla="*/ 2152004 w 3899470"/>
                <a:gd name="connsiteY7378" fmla="*/ 423836 h 787949"/>
                <a:gd name="connsiteX7379" fmla="*/ 2151847 w 3899470"/>
                <a:gd name="connsiteY7379" fmla="*/ 424389 h 787949"/>
                <a:gd name="connsiteX7380" fmla="*/ 2151688 w 3899470"/>
                <a:gd name="connsiteY7380" fmla="*/ 424468 h 787949"/>
                <a:gd name="connsiteX7381" fmla="*/ 2151688 w 3899470"/>
                <a:gd name="connsiteY7381" fmla="*/ 424310 h 787949"/>
                <a:gd name="connsiteX7382" fmla="*/ 2143155 w 3899470"/>
                <a:gd name="connsiteY7382" fmla="*/ 441693 h 787949"/>
                <a:gd name="connsiteX7383" fmla="*/ 2134305 w 3899470"/>
                <a:gd name="connsiteY7383" fmla="*/ 466188 h 787949"/>
                <a:gd name="connsiteX7384" fmla="*/ 2129248 w 3899470"/>
                <a:gd name="connsiteY7384" fmla="*/ 486021 h 787949"/>
                <a:gd name="connsiteX7385" fmla="*/ 2129327 w 3899470"/>
                <a:gd name="connsiteY7385" fmla="*/ 486021 h 787949"/>
                <a:gd name="connsiteX7386" fmla="*/ 2129090 w 3899470"/>
                <a:gd name="connsiteY7386" fmla="*/ 486969 h 787949"/>
                <a:gd name="connsiteX7387" fmla="*/ 2128458 w 3899470"/>
                <a:gd name="connsiteY7387" fmla="*/ 490366 h 787949"/>
                <a:gd name="connsiteX7388" fmla="*/ 2129090 w 3899470"/>
                <a:gd name="connsiteY7388" fmla="*/ 490999 h 787949"/>
                <a:gd name="connsiteX7389" fmla="*/ 2129090 w 3899470"/>
                <a:gd name="connsiteY7389" fmla="*/ 490999 h 787949"/>
                <a:gd name="connsiteX7390" fmla="*/ 2129722 w 3899470"/>
                <a:gd name="connsiteY7390" fmla="*/ 490366 h 787949"/>
                <a:gd name="connsiteX7391" fmla="*/ 2130354 w 3899470"/>
                <a:gd name="connsiteY7391" fmla="*/ 487206 h 787949"/>
                <a:gd name="connsiteX7392" fmla="*/ 2130592 w 3899470"/>
                <a:gd name="connsiteY7392" fmla="*/ 486337 h 787949"/>
                <a:gd name="connsiteX7393" fmla="*/ 2130592 w 3899470"/>
                <a:gd name="connsiteY7393" fmla="*/ 486337 h 787949"/>
                <a:gd name="connsiteX7394" fmla="*/ 2132251 w 3899470"/>
                <a:gd name="connsiteY7394" fmla="*/ 485467 h 787949"/>
                <a:gd name="connsiteX7395" fmla="*/ 2128458 w 3899470"/>
                <a:gd name="connsiteY7395" fmla="*/ 497320 h 787949"/>
                <a:gd name="connsiteX7396" fmla="*/ 2128853 w 3899470"/>
                <a:gd name="connsiteY7396" fmla="*/ 493053 h 787949"/>
                <a:gd name="connsiteX7397" fmla="*/ 2125455 w 3899470"/>
                <a:gd name="connsiteY7397" fmla="*/ 501112 h 787949"/>
                <a:gd name="connsiteX7398" fmla="*/ 2120003 w 3899470"/>
                <a:gd name="connsiteY7398" fmla="*/ 531138 h 787949"/>
                <a:gd name="connsiteX7399" fmla="*/ 2120003 w 3899470"/>
                <a:gd name="connsiteY7399" fmla="*/ 531138 h 787949"/>
                <a:gd name="connsiteX7400" fmla="*/ 2119293 w 3899470"/>
                <a:gd name="connsiteY7400" fmla="*/ 535958 h 787949"/>
                <a:gd name="connsiteX7401" fmla="*/ 2119924 w 3899470"/>
                <a:gd name="connsiteY7401" fmla="*/ 536669 h 787949"/>
                <a:gd name="connsiteX7402" fmla="*/ 2119924 w 3899470"/>
                <a:gd name="connsiteY7402" fmla="*/ 536669 h 787949"/>
                <a:gd name="connsiteX7403" fmla="*/ 2120557 w 3899470"/>
                <a:gd name="connsiteY7403" fmla="*/ 536037 h 787949"/>
                <a:gd name="connsiteX7404" fmla="*/ 2121189 w 3899470"/>
                <a:gd name="connsiteY7404" fmla="*/ 531612 h 787949"/>
                <a:gd name="connsiteX7405" fmla="*/ 2121189 w 3899470"/>
                <a:gd name="connsiteY7405" fmla="*/ 531612 h 787949"/>
                <a:gd name="connsiteX7406" fmla="*/ 2123322 w 3899470"/>
                <a:gd name="connsiteY7406" fmla="*/ 527345 h 787949"/>
                <a:gd name="connsiteX7407" fmla="*/ 2120398 w 3899470"/>
                <a:gd name="connsiteY7407" fmla="*/ 542990 h 787949"/>
                <a:gd name="connsiteX7408" fmla="*/ 2118265 w 3899470"/>
                <a:gd name="connsiteY7408" fmla="*/ 540462 h 787949"/>
                <a:gd name="connsiteX7409" fmla="*/ 2113998 w 3899470"/>
                <a:gd name="connsiteY7409" fmla="*/ 571357 h 787949"/>
                <a:gd name="connsiteX7410" fmla="*/ 2112339 w 3899470"/>
                <a:gd name="connsiteY7410" fmla="*/ 580997 h 787949"/>
                <a:gd name="connsiteX7411" fmla="*/ 2112734 w 3899470"/>
                <a:gd name="connsiteY7411" fmla="*/ 594982 h 787949"/>
                <a:gd name="connsiteX7412" fmla="*/ 2112734 w 3899470"/>
                <a:gd name="connsiteY7412" fmla="*/ 601698 h 787949"/>
                <a:gd name="connsiteX7413" fmla="*/ 2113998 w 3899470"/>
                <a:gd name="connsiteY7413" fmla="*/ 605965 h 787949"/>
                <a:gd name="connsiteX7414" fmla="*/ 2114393 w 3899470"/>
                <a:gd name="connsiteY7414" fmla="*/ 624929 h 787949"/>
                <a:gd name="connsiteX7415" fmla="*/ 2115658 w 3899470"/>
                <a:gd name="connsiteY7415" fmla="*/ 630460 h 787949"/>
                <a:gd name="connsiteX7416" fmla="*/ 2119924 w 3899470"/>
                <a:gd name="connsiteY7416" fmla="*/ 645315 h 787949"/>
                <a:gd name="connsiteX7417" fmla="*/ 2122453 w 3899470"/>
                <a:gd name="connsiteY7417" fmla="*/ 654954 h 787949"/>
                <a:gd name="connsiteX7418" fmla="*/ 2149871 w 3899470"/>
                <a:gd name="connsiteY7418" fmla="*/ 693356 h 787949"/>
                <a:gd name="connsiteX7419" fmla="*/ 2172232 w 3899470"/>
                <a:gd name="connsiteY7419" fmla="*/ 714058 h 787949"/>
                <a:gd name="connsiteX7420" fmla="*/ 2196727 w 3899470"/>
                <a:gd name="connsiteY7420" fmla="*/ 726226 h 787949"/>
                <a:gd name="connsiteX7421" fmla="*/ 2199256 w 3899470"/>
                <a:gd name="connsiteY7421" fmla="*/ 725831 h 787949"/>
                <a:gd name="connsiteX7422" fmla="*/ 2211108 w 3899470"/>
                <a:gd name="connsiteY7422" fmla="*/ 727490 h 787949"/>
                <a:gd name="connsiteX7423" fmla="*/ 2239869 w 3899470"/>
                <a:gd name="connsiteY7423" fmla="*/ 721643 h 787949"/>
                <a:gd name="connsiteX7424" fmla="*/ 2268551 w 3899470"/>
                <a:gd name="connsiteY7424" fmla="*/ 713584 h 787949"/>
                <a:gd name="connsiteX7425" fmla="*/ 2278271 w 3899470"/>
                <a:gd name="connsiteY7425" fmla="*/ 705998 h 787949"/>
                <a:gd name="connsiteX7426" fmla="*/ 2281668 w 3899470"/>
                <a:gd name="connsiteY7426" fmla="*/ 701731 h 787949"/>
                <a:gd name="connsiteX7427" fmla="*/ 2282063 w 3899470"/>
                <a:gd name="connsiteY7427" fmla="*/ 699203 h 787949"/>
                <a:gd name="connsiteX7428" fmla="*/ 2282458 w 3899470"/>
                <a:gd name="connsiteY7428" fmla="*/ 698413 h 787949"/>
                <a:gd name="connsiteX7429" fmla="*/ 2291782 w 3899470"/>
                <a:gd name="connsiteY7429" fmla="*/ 689563 h 787949"/>
                <a:gd name="connsiteX7430" fmla="*/ 2295575 w 3899470"/>
                <a:gd name="connsiteY7430" fmla="*/ 683163 h 787949"/>
                <a:gd name="connsiteX7431" fmla="*/ 2308691 w 3899470"/>
                <a:gd name="connsiteY7431" fmla="*/ 664594 h 787949"/>
                <a:gd name="connsiteX7432" fmla="*/ 2316751 w 3899470"/>
                <a:gd name="connsiteY7432" fmla="*/ 651478 h 787949"/>
                <a:gd name="connsiteX7433" fmla="*/ 2325205 w 3899470"/>
                <a:gd name="connsiteY7433" fmla="*/ 638835 h 787949"/>
                <a:gd name="connsiteX7434" fmla="*/ 2339586 w 3899470"/>
                <a:gd name="connsiteY7434" fmla="*/ 611022 h 787949"/>
                <a:gd name="connsiteX7435" fmla="*/ 2353966 w 3899470"/>
                <a:gd name="connsiteY7435" fmla="*/ 583130 h 787949"/>
                <a:gd name="connsiteX7436" fmla="*/ 2353966 w 3899470"/>
                <a:gd name="connsiteY7436" fmla="*/ 580601 h 787949"/>
                <a:gd name="connsiteX7437" fmla="*/ 2356890 w 3899470"/>
                <a:gd name="connsiteY7437" fmla="*/ 577204 h 787949"/>
                <a:gd name="connsiteX7438" fmla="*/ 2361157 w 3899470"/>
                <a:gd name="connsiteY7438" fmla="*/ 566616 h 787949"/>
                <a:gd name="connsiteX7439" fmla="*/ 2364555 w 3899470"/>
                <a:gd name="connsiteY7439" fmla="*/ 557766 h 787949"/>
                <a:gd name="connsiteX7440" fmla="*/ 2364555 w 3899470"/>
                <a:gd name="connsiteY7440" fmla="*/ 554368 h 787949"/>
                <a:gd name="connsiteX7441" fmla="*/ 2366688 w 3899470"/>
                <a:gd name="connsiteY7441" fmla="*/ 550181 h 787949"/>
                <a:gd name="connsiteX7442" fmla="*/ 2366688 w 3899470"/>
                <a:gd name="connsiteY7442" fmla="*/ 548442 h 787949"/>
                <a:gd name="connsiteX7443" fmla="*/ 2367557 w 3899470"/>
                <a:gd name="connsiteY7443" fmla="*/ 543780 h 787949"/>
                <a:gd name="connsiteX7444" fmla="*/ 2369216 w 3899470"/>
                <a:gd name="connsiteY7444" fmla="*/ 539198 h 787949"/>
                <a:gd name="connsiteX7445" fmla="*/ 2371350 w 3899470"/>
                <a:gd name="connsiteY7445" fmla="*/ 538328 h 787949"/>
                <a:gd name="connsiteX7446" fmla="*/ 2371745 w 3899470"/>
                <a:gd name="connsiteY7446" fmla="*/ 533272 h 787949"/>
                <a:gd name="connsiteX7447" fmla="*/ 2373009 w 3899470"/>
                <a:gd name="connsiteY7447" fmla="*/ 533746 h 787949"/>
                <a:gd name="connsiteX7448" fmla="*/ 2389919 w 3899470"/>
                <a:gd name="connsiteY7448" fmla="*/ 474168 h 787949"/>
                <a:gd name="connsiteX7449" fmla="*/ 2391183 w 3899470"/>
                <a:gd name="connsiteY7449" fmla="*/ 464054 h 787949"/>
                <a:gd name="connsiteX7450" fmla="*/ 2390788 w 3899470"/>
                <a:gd name="connsiteY7450" fmla="*/ 460736 h 787949"/>
                <a:gd name="connsiteX7451" fmla="*/ 2393711 w 3899470"/>
                <a:gd name="connsiteY7451" fmla="*/ 447619 h 787949"/>
                <a:gd name="connsiteX7452" fmla="*/ 2393395 w 3899470"/>
                <a:gd name="connsiteY7452" fmla="*/ 447619 h 787949"/>
                <a:gd name="connsiteX7453" fmla="*/ 2393711 w 3899470"/>
                <a:gd name="connsiteY7453" fmla="*/ 446355 h 787949"/>
                <a:gd name="connsiteX7454" fmla="*/ 2393711 w 3899470"/>
                <a:gd name="connsiteY7454" fmla="*/ 446118 h 787949"/>
                <a:gd name="connsiteX7455" fmla="*/ 2393474 w 3899470"/>
                <a:gd name="connsiteY7455" fmla="*/ 445802 h 787949"/>
                <a:gd name="connsiteX7456" fmla="*/ 2393158 w 3899470"/>
                <a:gd name="connsiteY7456" fmla="*/ 446039 h 787949"/>
                <a:gd name="connsiteX7457" fmla="*/ 2393158 w 3899470"/>
                <a:gd name="connsiteY7457" fmla="*/ 446276 h 787949"/>
                <a:gd name="connsiteX7458" fmla="*/ 2393158 w 3899470"/>
                <a:gd name="connsiteY7458" fmla="*/ 446592 h 787949"/>
                <a:gd name="connsiteX7459" fmla="*/ 2393316 w 3899470"/>
                <a:gd name="connsiteY7459" fmla="*/ 437347 h 787949"/>
                <a:gd name="connsiteX7460" fmla="*/ 2394975 w 3899470"/>
                <a:gd name="connsiteY7460" fmla="*/ 419174 h 787949"/>
                <a:gd name="connsiteX7461" fmla="*/ 2368664 w 3899470"/>
                <a:gd name="connsiteY7461" fmla="*/ 251267 h 787949"/>
                <a:gd name="connsiteX7462" fmla="*/ 2371587 w 3899470"/>
                <a:gd name="connsiteY7462" fmla="*/ 252927 h 787949"/>
                <a:gd name="connsiteX7463" fmla="*/ 2371745 w 3899470"/>
                <a:gd name="connsiteY7463" fmla="*/ 252927 h 787949"/>
                <a:gd name="connsiteX7464" fmla="*/ 2370797 w 3899470"/>
                <a:gd name="connsiteY7464" fmla="*/ 253322 h 787949"/>
                <a:gd name="connsiteX7465" fmla="*/ 2369849 w 3899470"/>
                <a:gd name="connsiteY7465" fmla="*/ 253401 h 787949"/>
                <a:gd name="connsiteX7466" fmla="*/ 2369849 w 3899470"/>
                <a:gd name="connsiteY7466" fmla="*/ 253401 h 787949"/>
                <a:gd name="connsiteX7467" fmla="*/ 2367715 w 3899470"/>
                <a:gd name="connsiteY7467" fmla="*/ 252848 h 787949"/>
                <a:gd name="connsiteX7468" fmla="*/ 2368584 w 3899470"/>
                <a:gd name="connsiteY7468" fmla="*/ 251188 h 787949"/>
                <a:gd name="connsiteX7469" fmla="*/ 2127510 w 3899470"/>
                <a:gd name="connsiteY7469" fmla="*/ 503799 h 787949"/>
                <a:gd name="connsiteX7470" fmla="*/ 2128774 w 3899470"/>
                <a:gd name="connsiteY7470" fmla="*/ 498268 h 787949"/>
                <a:gd name="connsiteX7471" fmla="*/ 2127510 w 3899470"/>
                <a:gd name="connsiteY7471" fmla="*/ 503799 h 787949"/>
                <a:gd name="connsiteX7472" fmla="*/ 2367794 w 3899470"/>
                <a:gd name="connsiteY7472" fmla="*/ 432765 h 787949"/>
                <a:gd name="connsiteX7473" fmla="*/ 2367478 w 3899470"/>
                <a:gd name="connsiteY7473" fmla="*/ 434424 h 787949"/>
                <a:gd name="connsiteX7474" fmla="*/ 2366451 w 3899470"/>
                <a:gd name="connsiteY7474" fmla="*/ 434740 h 787949"/>
                <a:gd name="connsiteX7475" fmla="*/ 2367794 w 3899470"/>
                <a:gd name="connsiteY7475" fmla="*/ 432765 h 787949"/>
                <a:gd name="connsiteX7476" fmla="*/ 2366293 w 3899470"/>
                <a:gd name="connsiteY7476" fmla="*/ 438928 h 787949"/>
                <a:gd name="connsiteX7477" fmla="*/ 2365661 w 3899470"/>
                <a:gd name="connsiteY7477" fmla="*/ 440982 h 787949"/>
                <a:gd name="connsiteX7478" fmla="*/ 2364871 w 3899470"/>
                <a:gd name="connsiteY7478" fmla="*/ 440587 h 787949"/>
                <a:gd name="connsiteX7479" fmla="*/ 2366293 w 3899470"/>
                <a:gd name="connsiteY7479" fmla="*/ 438928 h 787949"/>
                <a:gd name="connsiteX7480" fmla="*/ 2364001 w 3899470"/>
                <a:gd name="connsiteY7480" fmla="*/ 470218 h 787949"/>
                <a:gd name="connsiteX7481" fmla="*/ 2363527 w 3899470"/>
                <a:gd name="connsiteY7481" fmla="*/ 469901 h 787949"/>
                <a:gd name="connsiteX7482" fmla="*/ 2365661 w 3899470"/>
                <a:gd name="connsiteY7482" fmla="*/ 457417 h 787949"/>
                <a:gd name="connsiteX7483" fmla="*/ 2364001 w 3899470"/>
                <a:gd name="connsiteY7483" fmla="*/ 470060 h 787949"/>
                <a:gd name="connsiteX7484" fmla="*/ 2364001 w 3899470"/>
                <a:gd name="connsiteY7484" fmla="*/ 470297 h 787949"/>
                <a:gd name="connsiteX7485" fmla="*/ 2364081 w 3899470"/>
                <a:gd name="connsiteY7485" fmla="*/ 447382 h 787949"/>
                <a:gd name="connsiteX7486" fmla="*/ 2364634 w 3899470"/>
                <a:gd name="connsiteY7486" fmla="*/ 445407 h 787949"/>
                <a:gd name="connsiteX7487" fmla="*/ 2365582 w 3899470"/>
                <a:gd name="connsiteY7487" fmla="*/ 444380 h 787949"/>
                <a:gd name="connsiteX7488" fmla="*/ 2365424 w 3899470"/>
                <a:gd name="connsiteY7488" fmla="*/ 446592 h 787949"/>
                <a:gd name="connsiteX7489" fmla="*/ 2365424 w 3899470"/>
                <a:gd name="connsiteY7489" fmla="*/ 448014 h 787949"/>
                <a:gd name="connsiteX7490" fmla="*/ 2364791 w 3899470"/>
                <a:gd name="connsiteY7490" fmla="*/ 448963 h 787949"/>
                <a:gd name="connsiteX7491" fmla="*/ 2364791 w 3899470"/>
                <a:gd name="connsiteY7491" fmla="*/ 450780 h 787949"/>
                <a:gd name="connsiteX7492" fmla="*/ 2364476 w 3899470"/>
                <a:gd name="connsiteY7492" fmla="*/ 452834 h 787949"/>
                <a:gd name="connsiteX7493" fmla="*/ 2364396 w 3899470"/>
                <a:gd name="connsiteY7493" fmla="*/ 452676 h 787949"/>
                <a:gd name="connsiteX7494" fmla="*/ 2364081 w 3899470"/>
                <a:gd name="connsiteY7494" fmla="*/ 452439 h 787949"/>
                <a:gd name="connsiteX7495" fmla="*/ 2364081 w 3899470"/>
                <a:gd name="connsiteY7495" fmla="*/ 452281 h 787949"/>
                <a:gd name="connsiteX7496" fmla="*/ 2364081 w 3899470"/>
                <a:gd name="connsiteY7496" fmla="*/ 450543 h 787949"/>
                <a:gd name="connsiteX7497" fmla="*/ 2364239 w 3899470"/>
                <a:gd name="connsiteY7497" fmla="*/ 450543 h 787949"/>
                <a:gd name="connsiteX7498" fmla="*/ 2364239 w 3899470"/>
                <a:gd name="connsiteY7498" fmla="*/ 450543 h 787949"/>
                <a:gd name="connsiteX7499" fmla="*/ 2364713 w 3899470"/>
                <a:gd name="connsiteY7499" fmla="*/ 450148 h 787949"/>
                <a:gd name="connsiteX7500" fmla="*/ 2364396 w 3899470"/>
                <a:gd name="connsiteY7500" fmla="*/ 449674 h 787949"/>
                <a:gd name="connsiteX7501" fmla="*/ 2364396 w 3899470"/>
                <a:gd name="connsiteY7501" fmla="*/ 449674 h 787949"/>
                <a:gd name="connsiteX7502" fmla="*/ 2364791 w 3899470"/>
                <a:gd name="connsiteY7502" fmla="*/ 447540 h 787949"/>
                <a:gd name="connsiteX7503" fmla="*/ 2363765 w 3899470"/>
                <a:gd name="connsiteY7503" fmla="*/ 449437 h 787949"/>
                <a:gd name="connsiteX7504" fmla="*/ 2364081 w 3899470"/>
                <a:gd name="connsiteY7504" fmla="*/ 447303 h 787949"/>
                <a:gd name="connsiteX7505" fmla="*/ 2363765 w 3899470"/>
                <a:gd name="connsiteY7505" fmla="*/ 449595 h 787949"/>
                <a:gd name="connsiteX7506" fmla="*/ 2363765 w 3899470"/>
                <a:gd name="connsiteY7506" fmla="*/ 449595 h 787949"/>
                <a:gd name="connsiteX7507" fmla="*/ 2363765 w 3899470"/>
                <a:gd name="connsiteY7507" fmla="*/ 449595 h 787949"/>
                <a:gd name="connsiteX7508" fmla="*/ 2363765 w 3899470"/>
                <a:gd name="connsiteY7508" fmla="*/ 449595 h 787949"/>
                <a:gd name="connsiteX7509" fmla="*/ 2363527 w 3899470"/>
                <a:gd name="connsiteY7509" fmla="*/ 450464 h 787949"/>
                <a:gd name="connsiteX7510" fmla="*/ 2363527 w 3899470"/>
                <a:gd name="connsiteY7510" fmla="*/ 450543 h 787949"/>
                <a:gd name="connsiteX7511" fmla="*/ 2363527 w 3899470"/>
                <a:gd name="connsiteY7511" fmla="*/ 450543 h 787949"/>
                <a:gd name="connsiteX7512" fmla="*/ 2363527 w 3899470"/>
                <a:gd name="connsiteY7512" fmla="*/ 450464 h 787949"/>
                <a:gd name="connsiteX7513" fmla="*/ 2362895 w 3899470"/>
                <a:gd name="connsiteY7513" fmla="*/ 453150 h 787949"/>
                <a:gd name="connsiteX7514" fmla="*/ 2362737 w 3899470"/>
                <a:gd name="connsiteY7514" fmla="*/ 454098 h 787949"/>
                <a:gd name="connsiteX7515" fmla="*/ 2362895 w 3899470"/>
                <a:gd name="connsiteY7515" fmla="*/ 453150 h 787949"/>
                <a:gd name="connsiteX7516" fmla="*/ 2361315 w 3899470"/>
                <a:gd name="connsiteY7516" fmla="*/ 463264 h 787949"/>
                <a:gd name="connsiteX7517" fmla="*/ 2361473 w 3899470"/>
                <a:gd name="connsiteY7517" fmla="*/ 461763 h 787949"/>
                <a:gd name="connsiteX7518" fmla="*/ 2361473 w 3899470"/>
                <a:gd name="connsiteY7518" fmla="*/ 460894 h 787949"/>
                <a:gd name="connsiteX7519" fmla="*/ 2361631 w 3899470"/>
                <a:gd name="connsiteY7519" fmla="*/ 458998 h 787949"/>
                <a:gd name="connsiteX7520" fmla="*/ 2362263 w 3899470"/>
                <a:gd name="connsiteY7520" fmla="*/ 457417 h 787949"/>
                <a:gd name="connsiteX7521" fmla="*/ 2362500 w 3899470"/>
                <a:gd name="connsiteY7521" fmla="*/ 455758 h 787949"/>
                <a:gd name="connsiteX7522" fmla="*/ 2362658 w 3899470"/>
                <a:gd name="connsiteY7522" fmla="*/ 454415 h 787949"/>
                <a:gd name="connsiteX7523" fmla="*/ 2363527 w 3899470"/>
                <a:gd name="connsiteY7523" fmla="*/ 452834 h 787949"/>
                <a:gd name="connsiteX7524" fmla="*/ 2364001 w 3899470"/>
                <a:gd name="connsiteY7524" fmla="*/ 453150 h 787949"/>
                <a:gd name="connsiteX7525" fmla="*/ 2364160 w 3899470"/>
                <a:gd name="connsiteY7525" fmla="*/ 453150 h 787949"/>
                <a:gd name="connsiteX7526" fmla="*/ 2364317 w 3899470"/>
                <a:gd name="connsiteY7526" fmla="*/ 453071 h 787949"/>
                <a:gd name="connsiteX7527" fmla="*/ 2364317 w 3899470"/>
                <a:gd name="connsiteY7527" fmla="*/ 453387 h 787949"/>
                <a:gd name="connsiteX7528" fmla="*/ 2363369 w 3899470"/>
                <a:gd name="connsiteY7528" fmla="*/ 457022 h 787949"/>
                <a:gd name="connsiteX7529" fmla="*/ 2363212 w 3899470"/>
                <a:gd name="connsiteY7529" fmla="*/ 459867 h 787949"/>
                <a:gd name="connsiteX7530" fmla="*/ 2362342 w 3899470"/>
                <a:gd name="connsiteY7530" fmla="*/ 462079 h 787949"/>
                <a:gd name="connsiteX7531" fmla="*/ 2361947 w 3899470"/>
                <a:gd name="connsiteY7531" fmla="*/ 464213 h 787949"/>
                <a:gd name="connsiteX7532" fmla="*/ 2361394 w 3899470"/>
                <a:gd name="connsiteY7532" fmla="*/ 466267 h 787949"/>
                <a:gd name="connsiteX7533" fmla="*/ 2361394 w 3899470"/>
                <a:gd name="connsiteY7533" fmla="*/ 463264 h 787949"/>
                <a:gd name="connsiteX7534" fmla="*/ 2357048 w 3899470"/>
                <a:gd name="connsiteY7534" fmla="*/ 480964 h 787949"/>
                <a:gd name="connsiteX7535" fmla="*/ 2357680 w 3899470"/>
                <a:gd name="connsiteY7535" fmla="*/ 477566 h 787949"/>
                <a:gd name="connsiteX7536" fmla="*/ 2358313 w 3899470"/>
                <a:gd name="connsiteY7536" fmla="*/ 476539 h 787949"/>
                <a:gd name="connsiteX7537" fmla="*/ 2358154 w 3899470"/>
                <a:gd name="connsiteY7537" fmla="*/ 475196 h 787949"/>
                <a:gd name="connsiteX7538" fmla="*/ 2358313 w 3899470"/>
                <a:gd name="connsiteY7538" fmla="*/ 474247 h 787949"/>
                <a:gd name="connsiteX7539" fmla="*/ 2358313 w 3899470"/>
                <a:gd name="connsiteY7539" fmla="*/ 474247 h 787949"/>
                <a:gd name="connsiteX7540" fmla="*/ 2358075 w 3899470"/>
                <a:gd name="connsiteY7540" fmla="*/ 473378 h 787949"/>
                <a:gd name="connsiteX7541" fmla="*/ 2358154 w 3899470"/>
                <a:gd name="connsiteY7541" fmla="*/ 473378 h 787949"/>
                <a:gd name="connsiteX7542" fmla="*/ 2359182 w 3899470"/>
                <a:gd name="connsiteY7542" fmla="*/ 472430 h 787949"/>
                <a:gd name="connsiteX7543" fmla="*/ 2359339 w 3899470"/>
                <a:gd name="connsiteY7543" fmla="*/ 471640 h 787949"/>
                <a:gd name="connsiteX7544" fmla="*/ 2359339 w 3899470"/>
                <a:gd name="connsiteY7544" fmla="*/ 471166 h 787949"/>
                <a:gd name="connsiteX7545" fmla="*/ 2360130 w 3899470"/>
                <a:gd name="connsiteY7545" fmla="*/ 469506 h 787949"/>
                <a:gd name="connsiteX7546" fmla="*/ 2360446 w 3899470"/>
                <a:gd name="connsiteY7546" fmla="*/ 470534 h 787949"/>
                <a:gd name="connsiteX7547" fmla="*/ 2360446 w 3899470"/>
                <a:gd name="connsiteY7547" fmla="*/ 471956 h 787949"/>
                <a:gd name="connsiteX7548" fmla="*/ 2359893 w 3899470"/>
                <a:gd name="connsiteY7548" fmla="*/ 473773 h 787949"/>
                <a:gd name="connsiteX7549" fmla="*/ 2358787 w 3899470"/>
                <a:gd name="connsiteY7549" fmla="*/ 475591 h 787949"/>
                <a:gd name="connsiteX7550" fmla="*/ 2358787 w 3899470"/>
                <a:gd name="connsiteY7550" fmla="*/ 477329 h 787949"/>
                <a:gd name="connsiteX7551" fmla="*/ 2359103 w 3899470"/>
                <a:gd name="connsiteY7551" fmla="*/ 478514 h 787949"/>
                <a:gd name="connsiteX7552" fmla="*/ 2359261 w 3899470"/>
                <a:gd name="connsiteY7552" fmla="*/ 479383 h 787949"/>
                <a:gd name="connsiteX7553" fmla="*/ 2358313 w 3899470"/>
                <a:gd name="connsiteY7553" fmla="*/ 480253 h 787949"/>
                <a:gd name="connsiteX7554" fmla="*/ 2357996 w 3899470"/>
                <a:gd name="connsiteY7554" fmla="*/ 481596 h 787949"/>
                <a:gd name="connsiteX7555" fmla="*/ 2357680 w 3899470"/>
                <a:gd name="connsiteY7555" fmla="*/ 483413 h 787949"/>
                <a:gd name="connsiteX7556" fmla="*/ 2357048 w 3899470"/>
                <a:gd name="connsiteY7556" fmla="*/ 483650 h 787949"/>
                <a:gd name="connsiteX7557" fmla="*/ 2356890 w 3899470"/>
                <a:gd name="connsiteY7557" fmla="*/ 481517 h 787949"/>
                <a:gd name="connsiteX7558" fmla="*/ 2356890 w 3899470"/>
                <a:gd name="connsiteY7558" fmla="*/ 481122 h 787949"/>
                <a:gd name="connsiteX7559" fmla="*/ 2356890 w 3899470"/>
                <a:gd name="connsiteY7559" fmla="*/ 481043 h 787949"/>
                <a:gd name="connsiteX7560" fmla="*/ 2355547 w 3899470"/>
                <a:gd name="connsiteY7560" fmla="*/ 490682 h 787949"/>
                <a:gd name="connsiteX7561" fmla="*/ 2355310 w 3899470"/>
                <a:gd name="connsiteY7561" fmla="*/ 490682 h 787949"/>
                <a:gd name="connsiteX7562" fmla="*/ 2355547 w 3899470"/>
                <a:gd name="connsiteY7562" fmla="*/ 490129 h 787949"/>
                <a:gd name="connsiteX7563" fmla="*/ 2355389 w 3899470"/>
                <a:gd name="connsiteY7563" fmla="*/ 489813 h 787949"/>
                <a:gd name="connsiteX7564" fmla="*/ 2355073 w 3899470"/>
                <a:gd name="connsiteY7564" fmla="*/ 489971 h 787949"/>
                <a:gd name="connsiteX7565" fmla="*/ 2355073 w 3899470"/>
                <a:gd name="connsiteY7565" fmla="*/ 490129 h 787949"/>
                <a:gd name="connsiteX7566" fmla="*/ 2356021 w 3899470"/>
                <a:gd name="connsiteY7566" fmla="*/ 485230 h 787949"/>
                <a:gd name="connsiteX7567" fmla="*/ 2356416 w 3899470"/>
                <a:gd name="connsiteY7567" fmla="*/ 485626 h 787949"/>
                <a:gd name="connsiteX7568" fmla="*/ 2357680 w 3899470"/>
                <a:gd name="connsiteY7568" fmla="*/ 485626 h 787949"/>
                <a:gd name="connsiteX7569" fmla="*/ 2357680 w 3899470"/>
                <a:gd name="connsiteY7569" fmla="*/ 487364 h 787949"/>
                <a:gd name="connsiteX7570" fmla="*/ 2357680 w 3899470"/>
                <a:gd name="connsiteY7570" fmla="*/ 487364 h 787949"/>
                <a:gd name="connsiteX7571" fmla="*/ 2357364 w 3899470"/>
                <a:gd name="connsiteY7571" fmla="*/ 488233 h 787949"/>
                <a:gd name="connsiteX7572" fmla="*/ 2356890 w 3899470"/>
                <a:gd name="connsiteY7572" fmla="*/ 489892 h 787949"/>
                <a:gd name="connsiteX7573" fmla="*/ 2356732 w 3899470"/>
                <a:gd name="connsiteY7573" fmla="*/ 489892 h 787949"/>
                <a:gd name="connsiteX7574" fmla="*/ 2354599 w 3899470"/>
                <a:gd name="connsiteY7574" fmla="*/ 496530 h 787949"/>
                <a:gd name="connsiteX7575" fmla="*/ 2354599 w 3899470"/>
                <a:gd name="connsiteY7575" fmla="*/ 496767 h 787949"/>
                <a:gd name="connsiteX7576" fmla="*/ 2354204 w 3899470"/>
                <a:gd name="connsiteY7576" fmla="*/ 496451 h 787949"/>
                <a:gd name="connsiteX7577" fmla="*/ 2355468 w 3899470"/>
                <a:gd name="connsiteY7577" fmla="*/ 490604 h 787949"/>
                <a:gd name="connsiteX7578" fmla="*/ 2351754 w 3899470"/>
                <a:gd name="connsiteY7578" fmla="*/ 505537 h 787949"/>
                <a:gd name="connsiteX7579" fmla="*/ 2349621 w 3899470"/>
                <a:gd name="connsiteY7579" fmla="*/ 513913 h 787949"/>
                <a:gd name="connsiteX7580" fmla="*/ 2344959 w 3899470"/>
                <a:gd name="connsiteY7580" fmla="*/ 529558 h 787949"/>
                <a:gd name="connsiteX7581" fmla="*/ 2342905 w 3899470"/>
                <a:gd name="connsiteY7581" fmla="*/ 529874 h 787949"/>
                <a:gd name="connsiteX7582" fmla="*/ 2342588 w 3899470"/>
                <a:gd name="connsiteY7582" fmla="*/ 529795 h 787949"/>
                <a:gd name="connsiteX7583" fmla="*/ 2342431 w 3899470"/>
                <a:gd name="connsiteY7583" fmla="*/ 529558 h 787949"/>
                <a:gd name="connsiteX7584" fmla="*/ 2348752 w 3899470"/>
                <a:gd name="connsiteY7584" fmla="*/ 508856 h 787949"/>
                <a:gd name="connsiteX7585" fmla="*/ 2351754 w 3899470"/>
                <a:gd name="connsiteY7585" fmla="*/ 505537 h 787949"/>
                <a:gd name="connsiteX7586" fmla="*/ 2342036 w 3899470"/>
                <a:gd name="connsiteY7586" fmla="*/ 540541 h 787949"/>
                <a:gd name="connsiteX7587" fmla="*/ 2339507 w 3899470"/>
                <a:gd name="connsiteY7587" fmla="*/ 545203 h 787949"/>
                <a:gd name="connsiteX7588" fmla="*/ 2337373 w 3899470"/>
                <a:gd name="connsiteY7588" fmla="*/ 552393 h 787949"/>
                <a:gd name="connsiteX7589" fmla="*/ 2336109 w 3899470"/>
                <a:gd name="connsiteY7589" fmla="*/ 553262 h 787949"/>
                <a:gd name="connsiteX7590" fmla="*/ 2335714 w 3899470"/>
                <a:gd name="connsiteY7590" fmla="*/ 556581 h 787949"/>
                <a:gd name="connsiteX7591" fmla="*/ 2332790 w 3899470"/>
                <a:gd name="connsiteY7591" fmla="*/ 561638 h 787949"/>
                <a:gd name="connsiteX7592" fmla="*/ 2332790 w 3899470"/>
                <a:gd name="connsiteY7592" fmla="*/ 558714 h 787949"/>
                <a:gd name="connsiteX7593" fmla="*/ 2332711 w 3899470"/>
                <a:gd name="connsiteY7593" fmla="*/ 558714 h 787949"/>
                <a:gd name="connsiteX7594" fmla="*/ 2334608 w 3899470"/>
                <a:gd name="connsiteY7594" fmla="*/ 553657 h 787949"/>
                <a:gd name="connsiteX7595" fmla="*/ 2335951 w 3899470"/>
                <a:gd name="connsiteY7595" fmla="*/ 549786 h 787949"/>
                <a:gd name="connsiteX7596" fmla="*/ 2335714 w 3899470"/>
                <a:gd name="connsiteY7596" fmla="*/ 549232 h 787949"/>
                <a:gd name="connsiteX7597" fmla="*/ 2335161 w 3899470"/>
                <a:gd name="connsiteY7597" fmla="*/ 549470 h 787949"/>
                <a:gd name="connsiteX7598" fmla="*/ 2333818 w 3899470"/>
                <a:gd name="connsiteY7598" fmla="*/ 553420 h 787949"/>
                <a:gd name="connsiteX7599" fmla="*/ 2332001 w 3899470"/>
                <a:gd name="connsiteY7599" fmla="*/ 558398 h 787949"/>
                <a:gd name="connsiteX7600" fmla="*/ 2332001 w 3899470"/>
                <a:gd name="connsiteY7600" fmla="*/ 558398 h 787949"/>
                <a:gd name="connsiteX7601" fmla="*/ 2330736 w 3899470"/>
                <a:gd name="connsiteY7601" fmla="*/ 558714 h 787949"/>
                <a:gd name="connsiteX7602" fmla="*/ 2332396 w 3899470"/>
                <a:gd name="connsiteY7602" fmla="*/ 551129 h 787949"/>
                <a:gd name="connsiteX7603" fmla="*/ 2342510 w 3899470"/>
                <a:gd name="connsiteY7603" fmla="*/ 530822 h 787949"/>
                <a:gd name="connsiteX7604" fmla="*/ 2342510 w 3899470"/>
                <a:gd name="connsiteY7604" fmla="*/ 530822 h 787949"/>
                <a:gd name="connsiteX7605" fmla="*/ 2342984 w 3899470"/>
                <a:gd name="connsiteY7605" fmla="*/ 530822 h 787949"/>
                <a:gd name="connsiteX7606" fmla="*/ 2342984 w 3899470"/>
                <a:gd name="connsiteY7606" fmla="*/ 532955 h 787949"/>
                <a:gd name="connsiteX7607" fmla="*/ 2343062 w 3899470"/>
                <a:gd name="connsiteY7607" fmla="*/ 532955 h 787949"/>
                <a:gd name="connsiteX7608" fmla="*/ 2342510 w 3899470"/>
                <a:gd name="connsiteY7608" fmla="*/ 533272 h 787949"/>
                <a:gd name="connsiteX7609" fmla="*/ 2342431 w 3899470"/>
                <a:gd name="connsiteY7609" fmla="*/ 533825 h 787949"/>
                <a:gd name="connsiteX7610" fmla="*/ 2342746 w 3899470"/>
                <a:gd name="connsiteY7610" fmla="*/ 533983 h 787949"/>
                <a:gd name="connsiteX7611" fmla="*/ 2342984 w 3899470"/>
                <a:gd name="connsiteY7611" fmla="*/ 533983 h 787949"/>
                <a:gd name="connsiteX7612" fmla="*/ 2343458 w 3899470"/>
                <a:gd name="connsiteY7612" fmla="*/ 533746 h 787949"/>
                <a:gd name="connsiteX7613" fmla="*/ 2343458 w 3899470"/>
                <a:gd name="connsiteY7613" fmla="*/ 533746 h 787949"/>
                <a:gd name="connsiteX7614" fmla="*/ 2343458 w 3899470"/>
                <a:gd name="connsiteY7614" fmla="*/ 533904 h 787949"/>
                <a:gd name="connsiteX7615" fmla="*/ 2342193 w 3899470"/>
                <a:gd name="connsiteY7615" fmla="*/ 538091 h 787949"/>
                <a:gd name="connsiteX7616" fmla="*/ 2342193 w 3899470"/>
                <a:gd name="connsiteY7616" fmla="*/ 540620 h 787949"/>
                <a:gd name="connsiteX7617" fmla="*/ 2326469 w 3899470"/>
                <a:gd name="connsiteY7617" fmla="*/ 569381 h 787949"/>
                <a:gd name="connsiteX7618" fmla="*/ 2327023 w 3899470"/>
                <a:gd name="connsiteY7618" fmla="*/ 566300 h 787949"/>
                <a:gd name="connsiteX7619" fmla="*/ 2328445 w 3899470"/>
                <a:gd name="connsiteY7619" fmla="*/ 562428 h 787949"/>
                <a:gd name="connsiteX7620" fmla="*/ 2329077 w 3899470"/>
                <a:gd name="connsiteY7620" fmla="*/ 563297 h 787949"/>
                <a:gd name="connsiteX7621" fmla="*/ 2328287 w 3899470"/>
                <a:gd name="connsiteY7621" fmla="*/ 566063 h 787949"/>
                <a:gd name="connsiteX7622" fmla="*/ 2326469 w 3899470"/>
                <a:gd name="connsiteY7622" fmla="*/ 569460 h 787949"/>
                <a:gd name="connsiteX7623" fmla="*/ 2326785 w 3899470"/>
                <a:gd name="connsiteY7623" fmla="*/ 587002 h 787949"/>
                <a:gd name="connsiteX7624" fmla="*/ 2327655 w 3899470"/>
                <a:gd name="connsiteY7624" fmla="*/ 583604 h 787949"/>
                <a:gd name="connsiteX7625" fmla="*/ 2326785 w 3899470"/>
                <a:gd name="connsiteY7625" fmla="*/ 587002 h 787949"/>
                <a:gd name="connsiteX7626" fmla="*/ 2329709 w 3899470"/>
                <a:gd name="connsiteY7626" fmla="*/ 568117 h 787949"/>
                <a:gd name="connsiteX7627" fmla="*/ 2330815 w 3899470"/>
                <a:gd name="connsiteY7627" fmla="*/ 568749 h 787949"/>
                <a:gd name="connsiteX7628" fmla="*/ 2328840 w 3899470"/>
                <a:gd name="connsiteY7628" fmla="*/ 571831 h 787949"/>
                <a:gd name="connsiteX7629" fmla="*/ 2329709 w 3899470"/>
                <a:gd name="connsiteY7629" fmla="*/ 568038 h 787949"/>
                <a:gd name="connsiteX7630" fmla="*/ 2329314 w 3899470"/>
                <a:gd name="connsiteY7630" fmla="*/ 561638 h 787949"/>
                <a:gd name="connsiteX7631" fmla="*/ 2329314 w 3899470"/>
                <a:gd name="connsiteY7631" fmla="*/ 560453 h 787949"/>
                <a:gd name="connsiteX7632" fmla="*/ 2329314 w 3899470"/>
                <a:gd name="connsiteY7632" fmla="*/ 561638 h 787949"/>
                <a:gd name="connsiteX7633" fmla="*/ 2345433 w 3899470"/>
                <a:gd name="connsiteY7633" fmla="*/ 455284 h 787949"/>
                <a:gd name="connsiteX7634" fmla="*/ 2346302 w 3899470"/>
                <a:gd name="connsiteY7634" fmla="*/ 456074 h 787949"/>
                <a:gd name="connsiteX7635" fmla="*/ 2345907 w 3899470"/>
                <a:gd name="connsiteY7635" fmla="*/ 456469 h 787949"/>
                <a:gd name="connsiteX7636" fmla="*/ 2345512 w 3899470"/>
                <a:gd name="connsiteY7636" fmla="*/ 455284 h 787949"/>
                <a:gd name="connsiteX7637" fmla="*/ 2346223 w 3899470"/>
                <a:gd name="connsiteY7637" fmla="*/ 450227 h 787949"/>
                <a:gd name="connsiteX7638" fmla="*/ 2346618 w 3899470"/>
                <a:gd name="connsiteY7638" fmla="*/ 451017 h 787949"/>
                <a:gd name="connsiteX7639" fmla="*/ 2346223 w 3899470"/>
                <a:gd name="connsiteY7639" fmla="*/ 450227 h 787949"/>
                <a:gd name="connsiteX7640" fmla="*/ 2346697 w 3899470"/>
                <a:gd name="connsiteY7640" fmla="*/ 452360 h 787949"/>
                <a:gd name="connsiteX7641" fmla="*/ 2345433 w 3899470"/>
                <a:gd name="connsiteY7641" fmla="*/ 454020 h 787949"/>
                <a:gd name="connsiteX7642" fmla="*/ 2346697 w 3899470"/>
                <a:gd name="connsiteY7642" fmla="*/ 452360 h 787949"/>
                <a:gd name="connsiteX7643" fmla="*/ 2344959 w 3899470"/>
                <a:gd name="connsiteY7643" fmla="*/ 457417 h 787949"/>
                <a:gd name="connsiteX7644" fmla="*/ 2344564 w 3899470"/>
                <a:gd name="connsiteY7644" fmla="*/ 459076 h 787949"/>
                <a:gd name="connsiteX7645" fmla="*/ 2344959 w 3899470"/>
                <a:gd name="connsiteY7645" fmla="*/ 457417 h 787949"/>
                <a:gd name="connsiteX7646" fmla="*/ 2343695 w 3899470"/>
                <a:gd name="connsiteY7646" fmla="*/ 464133 h 787949"/>
                <a:gd name="connsiteX7647" fmla="*/ 2343695 w 3899470"/>
                <a:gd name="connsiteY7647" fmla="*/ 466662 h 787949"/>
                <a:gd name="connsiteX7648" fmla="*/ 2343695 w 3899470"/>
                <a:gd name="connsiteY7648" fmla="*/ 464133 h 787949"/>
                <a:gd name="connsiteX7649" fmla="*/ 2343300 w 3899470"/>
                <a:gd name="connsiteY7649" fmla="*/ 476776 h 787949"/>
                <a:gd name="connsiteX7650" fmla="*/ 2341166 w 3899470"/>
                <a:gd name="connsiteY7650" fmla="*/ 483571 h 787949"/>
                <a:gd name="connsiteX7651" fmla="*/ 2339507 w 3899470"/>
                <a:gd name="connsiteY7651" fmla="*/ 483176 h 787949"/>
                <a:gd name="connsiteX7652" fmla="*/ 2341166 w 3899470"/>
                <a:gd name="connsiteY7652" fmla="*/ 476065 h 787949"/>
                <a:gd name="connsiteX7653" fmla="*/ 2341561 w 3899470"/>
                <a:gd name="connsiteY7653" fmla="*/ 476855 h 787949"/>
                <a:gd name="connsiteX7654" fmla="*/ 2343221 w 3899470"/>
                <a:gd name="connsiteY7654" fmla="*/ 476855 h 787949"/>
                <a:gd name="connsiteX7655" fmla="*/ 2337373 w 3899470"/>
                <a:gd name="connsiteY7655" fmla="*/ 305313 h 787949"/>
                <a:gd name="connsiteX7656" fmla="*/ 2333976 w 3899470"/>
                <a:gd name="connsiteY7656" fmla="*/ 303180 h 787949"/>
                <a:gd name="connsiteX7657" fmla="*/ 2337373 w 3899470"/>
                <a:gd name="connsiteY7657" fmla="*/ 305313 h 787949"/>
                <a:gd name="connsiteX7658" fmla="*/ 2311061 w 3899470"/>
                <a:gd name="connsiteY7658" fmla="*/ 291328 h 787949"/>
                <a:gd name="connsiteX7659" fmla="*/ 2311140 w 3899470"/>
                <a:gd name="connsiteY7659" fmla="*/ 291644 h 787949"/>
                <a:gd name="connsiteX7660" fmla="*/ 2309481 w 3899470"/>
                <a:gd name="connsiteY7660" fmla="*/ 292197 h 787949"/>
                <a:gd name="connsiteX7661" fmla="*/ 2311061 w 3899470"/>
                <a:gd name="connsiteY7661" fmla="*/ 291328 h 787949"/>
                <a:gd name="connsiteX7662" fmla="*/ 2299762 w 3899470"/>
                <a:gd name="connsiteY7662" fmla="*/ 296464 h 787949"/>
                <a:gd name="connsiteX7663" fmla="*/ 2298893 w 3899470"/>
                <a:gd name="connsiteY7663" fmla="*/ 297649 h 787949"/>
                <a:gd name="connsiteX7664" fmla="*/ 2298498 w 3899470"/>
                <a:gd name="connsiteY7664" fmla="*/ 296464 h 787949"/>
                <a:gd name="connsiteX7665" fmla="*/ 2299762 w 3899470"/>
                <a:gd name="connsiteY7665" fmla="*/ 296464 h 787949"/>
                <a:gd name="connsiteX7666" fmla="*/ 2295970 w 3899470"/>
                <a:gd name="connsiteY7666" fmla="*/ 300257 h 787949"/>
                <a:gd name="connsiteX7667" fmla="*/ 2294705 w 3899470"/>
                <a:gd name="connsiteY7667" fmla="*/ 303259 h 787949"/>
                <a:gd name="connsiteX7668" fmla="*/ 2295970 w 3899470"/>
                <a:gd name="connsiteY7668" fmla="*/ 300257 h 787949"/>
                <a:gd name="connsiteX7669" fmla="*/ 2293046 w 3899470"/>
                <a:gd name="connsiteY7669" fmla="*/ 305313 h 787949"/>
                <a:gd name="connsiteX7670" fmla="*/ 2292651 w 3899470"/>
                <a:gd name="connsiteY7670" fmla="*/ 305708 h 787949"/>
                <a:gd name="connsiteX7671" fmla="*/ 2292256 w 3899470"/>
                <a:gd name="connsiteY7671" fmla="*/ 304523 h 787949"/>
                <a:gd name="connsiteX7672" fmla="*/ 2293125 w 3899470"/>
                <a:gd name="connsiteY7672" fmla="*/ 305313 h 787949"/>
                <a:gd name="connsiteX7673" fmla="*/ 2278665 w 3899470"/>
                <a:gd name="connsiteY7673" fmla="*/ 322223 h 787949"/>
                <a:gd name="connsiteX7674" fmla="*/ 2279535 w 3899470"/>
                <a:gd name="connsiteY7674" fmla="*/ 322697 h 787949"/>
                <a:gd name="connsiteX7675" fmla="*/ 2272344 w 3899470"/>
                <a:gd name="connsiteY7675" fmla="*/ 331941 h 787949"/>
                <a:gd name="connsiteX7676" fmla="*/ 2278665 w 3899470"/>
                <a:gd name="connsiteY7676" fmla="*/ 322223 h 787949"/>
                <a:gd name="connsiteX7677" fmla="*/ 2257569 w 3899470"/>
                <a:gd name="connsiteY7677" fmla="*/ 352643 h 787949"/>
                <a:gd name="connsiteX7678" fmla="*/ 2257569 w 3899470"/>
                <a:gd name="connsiteY7678" fmla="*/ 353829 h 787949"/>
                <a:gd name="connsiteX7679" fmla="*/ 2257569 w 3899470"/>
                <a:gd name="connsiteY7679" fmla="*/ 352643 h 787949"/>
                <a:gd name="connsiteX7680" fmla="*/ 2225014 w 3899470"/>
                <a:gd name="connsiteY7680" fmla="*/ 409218 h 787949"/>
                <a:gd name="connsiteX7681" fmla="*/ 2232205 w 3899470"/>
                <a:gd name="connsiteY7681" fmla="*/ 393573 h 787949"/>
                <a:gd name="connsiteX7682" fmla="*/ 2255435 w 3899470"/>
                <a:gd name="connsiteY7682" fmla="*/ 355962 h 787949"/>
                <a:gd name="connsiteX7683" fmla="*/ 2250773 w 3899470"/>
                <a:gd name="connsiteY7683" fmla="*/ 365681 h 787949"/>
                <a:gd name="connsiteX7684" fmla="*/ 2244452 w 3899470"/>
                <a:gd name="connsiteY7684" fmla="*/ 374057 h 787949"/>
                <a:gd name="connsiteX7685" fmla="*/ 2222091 w 3899470"/>
                <a:gd name="connsiteY7685" fmla="*/ 416725 h 787949"/>
                <a:gd name="connsiteX7686" fmla="*/ 2225093 w 3899470"/>
                <a:gd name="connsiteY7686" fmla="*/ 409139 h 787949"/>
                <a:gd name="connsiteX7687" fmla="*/ 2246348 w 3899470"/>
                <a:gd name="connsiteY7687" fmla="*/ 382985 h 787949"/>
                <a:gd name="connsiteX7688" fmla="*/ 2246348 w 3899470"/>
                <a:gd name="connsiteY7688" fmla="*/ 383301 h 787949"/>
                <a:gd name="connsiteX7689" fmla="*/ 2244768 w 3899470"/>
                <a:gd name="connsiteY7689" fmla="*/ 386067 h 787949"/>
                <a:gd name="connsiteX7690" fmla="*/ 2244452 w 3899470"/>
                <a:gd name="connsiteY7690" fmla="*/ 385909 h 787949"/>
                <a:gd name="connsiteX7691" fmla="*/ 2245716 w 3899470"/>
                <a:gd name="connsiteY7691" fmla="*/ 382985 h 787949"/>
                <a:gd name="connsiteX7692" fmla="*/ 2246348 w 3899470"/>
                <a:gd name="connsiteY7692" fmla="*/ 382985 h 787949"/>
                <a:gd name="connsiteX7693" fmla="*/ 2229597 w 3899470"/>
                <a:gd name="connsiteY7693" fmla="*/ 412853 h 787949"/>
                <a:gd name="connsiteX7694" fmla="*/ 2230071 w 3899470"/>
                <a:gd name="connsiteY7694" fmla="*/ 413169 h 787949"/>
                <a:gd name="connsiteX7695" fmla="*/ 2229834 w 3899470"/>
                <a:gd name="connsiteY7695" fmla="*/ 413564 h 787949"/>
                <a:gd name="connsiteX7696" fmla="*/ 2229676 w 3899470"/>
                <a:gd name="connsiteY7696" fmla="*/ 413801 h 787949"/>
                <a:gd name="connsiteX7697" fmla="*/ 2229123 w 3899470"/>
                <a:gd name="connsiteY7697" fmla="*/ 414670 h 787949"/>
                <a:gd name="connsiteX7698" fmla="*/ 2229676 w 3899470"/>
                <a:gd name="connsiteY7698" fmla="*/ 413011 h 787949"/>
                <a:gd name="connsiteX7699" fmla="*/ 2229676 w 3899470"/>
                <a:gd name="connsiteY7699" fmla="*/ 412853 h 787949"/>
                <a:gd name="connsiteX7700" fmla="*/ 2225014 w 3899470"/>
                <a:gd name="connsiteY7700" fmla="*/ 421781 h 787949"/>
                <a:gd name="connsiteX7701" fmla="*/ 2225567 w 3899470"/>
                <a:gd name="connsiteY7701" fmla="*/ 422177 h 787949"/>
                <a:gd name="connsiteX7702" fmla="*/ 2223513 w 3899470"/>
                <a:gd name="connsiteY7702" fmla="*/ 426364 h 787949"/>
                <a:gd name="connsiteX7703" fmla="*/ 2225014 w 3899470"/>
                <a:gd name="connsiteY7703" fmla="*/ 421860 h 787949"/>
                <a:gd name="connsiteX7704" fmla="*/ 2225014 w 3899470"/>
                <a:gd name="connsiteY7704" fmla="*/ 421860 h 787949"/>
                <a:gd name="connsiteX7705" fmla="*/ 2225489 w 3899470"/>
                <a:gd name="connsiteY7705" fmla="*/ 421307 h 787949"/>
                <a:gd name="connsiteX7706" fmla="*/ 2225884 w 3899470"/>
                <a:gd name="connsiteY7706" fmla="*/ 420201 h 787949"/>
                <a:gd name="connsiteX7707" fmla="*/ 2226279 w 3899470"/>
                <a:gd name="connsiteY7707" fmla="*/ 420675 h 787949"/>
                <a:gd name="connsiteX7708" fmla="*/ 2226279 w 3899470"/>
                <a:gd name="connsiteY7708" fmla="*/ 420675 h 787949"/>
                <a:gd name="connsiteX7709" fmla="*/ 2226279 w 3899470"/>
                <a:gd name="connsiteY7709" fmla="*/ 420675 h 787949"/>
                <a:gd name="connsiteX7710" fmla="*/ 2225804 w 3899470"/>
                <a:gd name="connsiteY7710" fmla="*/ 421544 h 787949"/>
                <a:gd name="connsiteX7711" fmla="*/ 2225410 w 3899470"/>
                <a:gd name="connsiteY7711" fmla="*/ 421307 h 787949"/>
                <a:gd name="connsiteX7712" fmla="*/ 2220352 w 3899470"/>
                <a:gd name="connsiteY7712" fmla="*/ 418937 h 787949"/>
                <a:gd name="connsiteX7713" fmla="*/ 2218219 w 3899470"/>
                <a:gd name="connsiteY7713" fmla="*/ 424468 h 787949"/>
                <a:gd name="connsiteX7714" fmla="*/ 2220352 w 3899470"/>
                <a:gd name="connsiteY7714" fmla="*/ 418937 h 787949"/>
                <a:gd name="connsiteX7715" fmla="*/ 2214742 w 3899470"/>
                <a:gd name="connsiteY7715" fmla="*/ 431263 h 787949"/>
                <a:gd name="connsiteX7716" fmla="*/ 2214742 w 3899470"/>
                <a:gd name="connsiteY7716" fmla="*/ 431105 h 787949"/>
                <a:gd name="connsiteX7717" fmla="*/ 2214585 w 3899470"/>
                <a:gd name="connsiteY7717" fmla="*/ 431974 h 787949"/>
                <a:gd name="connsiteX7718" fmla="*/ 2214742 w 3899470"/>
                <a:gd name="connsiteY7718" fmla="*/ 431263 h 787949"/>
                <a:gd name="connsiteX7719" fmla="*/ 2213636 w 3899470"/>
                <a:gd name="connsiteY7719" fmla="*/ 431184 h 787949"/>
                <a:gd name="connsiteX7720" fmla="*/ 2214189 w 3899470"/>
                <a:gd name="connsiteY7720" fmla="*/ 431184 h 787949"/>
                <a:gd name="connsiteX7721" fmla="*/ 2214031 w 3899470"/>
                <a:gd name="connsiteY7721" fmla="*/ 431974 h 787949"/>
                <a:gd name="connsiteX7722" fmla="*/ 2213162 w 3899470"/>
                <a:gd name="connsiteY7722" fmla="*/ 433713 h 787949"/>
                <a:gd name="connsiteX7723" fmla="*/ 2213557 w 3899470"/>
                <a:gd name="connsiteY7723" fmla="*/ 431184 h 787949"/>
                <a:gd name="connsiteX7724" fmla="*/ 2211503 w 3899470"/>
                <a:gd name="connsiteY7724" fmla="*/ 451017 h 787949"/>
                <a:gd name="connsiteX7725" fmla="*/ 2212372 w 3899470"/>
                <a:gd name="connsiteY7725" fmla="*/ 451412 h 787949"/>
                <a:gd name="connsiteX7726" fmla="*/ 2212451 w 3899470"/>
                <a:gd name="connsiteY7726" fmla="*/ 451412 h 787949"/>
                <a:gd name="connsiteX7727" fmla="*/ 2212451 w 3899470"/>
                <a:gd name="connsiteY7727" fmla="*/ 451491 h 787949"/>
                <a:gd name="connsiteX7728" fmla="*/ 2211266 w 3899470"/>
                <a:gd name="connsiteY7728" fmla="*/ 454494 h 787949"/>
                <a:gd name="connsiteX7729" fmla="*/ 2211266 w 3899470"/>
                <a:gd name="connsiteY7729" fmla="*/ 454494 h 787949"/>
                <a:gd name="connsiteX7730" fmla="*/ 2211186 w 3899470"/>
                <a:gd name="connsiteY7730" fmla="*/ 454415 h 787949"/>
                <a:gd name="connsiteX7731" fmla="*/ 2210317 w 3899470"/>
                <a:gd name="connsiteY7731" fmla="*/ 454415 h 787949"/>
                <a:gd name="connsiteX7732" fmla="*/ 2211582 w 3899470"/>
                <a:gd name="connsiteY7732" fmla="*/ 451017 h 787949"/>
                <a:gd name="connsiteX7733" fmla="*/ 2207710 w 3899470"/>
                <a:gd name="connsiteY7733" fmla="*/ 444696 h 787949"/>
                <a:gd name="connsiteX7734" fmla="*/ 2203048 w 3899470"/>
                <a:gd name="connsiteY7734" fmla="*/ 458128 h 787949"/>
                <a:gd name="connsiteX7735" fmla="*/ 2202653 w 3899470"/>
                <a:gd name="connsiteY7735" fmla="*/ 457970 h 787949"/>
                <a:gd name="connsiteX7736" fmla="*/ 2207631 w 3899470"/>
                <a:gd name="connsiteY7736" fmla="*/ 444696 h 787949"/>
                <a:gd name="connsiteX7737" fmla="*/ 2193804 w 3899470"/>
                <a:gd name="connsiteY7737" fmla="*/ 481912 h 787949"/>
                <a:gd name="connsiteX7738" fmla="*/ 2200994 w 3899470"/>
                <a:gd name="connsiteY7738" fmla="*/ 462948 h 787949"/>
                <a:gd name="connsiteX7739" fmla="*/ 2202258 w 3899470"/>
                <a:gd name="connsiteY7739" fmla="*/ 458681 h 787949"/>
                <a:gd name="connsiteX7740" fmla="*/ 2202258 w 3899470"/>
                <a:gd name="connsiteY7740" fmla="*/ 458523 h 787949"/>
                <a:gd name="connsiteX7741" fmla="*/ 2203285 w 3899470"/>
                <a:gd name="connsiteY7741" fmla="*/ 458918 h 787949"/>
                <a:gd name="connsiteX7742" fmla="*/ 2203285 w 3899470"/>
                <a:gd name="connsiteY7742" fmla="*/ 458918 h 787949"/>
                <a:gd name="connsiteX7743" fmla="*/ 2203127 w 3899470"/>
                <a:gd name="connsiteY7743" fmla="*/ 458918 h 787949"/>
                <a:gd name="connsiteX7744" fmla="*/ 2203285 w 3899470"/>
                <a:gd name="connsiteY7744" fmla="*/ 458918 h 787949"/>
                <a:gd name="connsiteX7745" fmla="*/ 2202337 w 3899470"/>
                <a:gd name="connsiteY7745" fmla="*/ 460815 h 787949"/>
                <a:gd name="connsiteX7746" fmla="*/ 2201547 w 3899470"/>
                <a:gd name="connsiteY7746" fmla="*/ 462553 h 787949"/>
                <a:gd name="connsiteX7747" fmla="*/ 2201705 w 3899470"/>
                <a:gd name="connsiteY7747" fmla="*/ 463027 h 787949"/>
                <a:gd name="connsiteX7748" fmla="*/ 2201863 w 3899470"/>
                <a:gd name="connsiteY7748" fmla="*/ 463027 h 787949"/>
                <a:gd name="connsiteX7749" fmla="*/ 2202179 w 3899470"/>
                <a:gd name="connsiteY7749" fmla="*/ 462869 h 787949"/>
                <a:gd name="connsiteX7750" fmla="*/ 2203048 w 3899470"/>
                <a:gd name="connsiteY7750" fmla="*/ 461052 h 787949"/>
                <a:gd name="connsiteX7751" fmla="*/ 2203917 w 3899470"/>
                <a:gd name="connsiteY7751" fmla="*/ 459156 h 787949"/>
                <a:gd name="connsiteX7752" fmla="*/ 2203917 w 3899470"/>
                <a:gd name="connsiteY7752" fmla="*/ 459313 h 787949"/>
                <a:gd name="connsiteX7753" fmla="*/ 2205260 w 3899470"/>
                <a:gd name="connsiteY7753" fmla="*/ 459313 h 787949"/>
                <a:gd name="connsiteX7754" fmla="*/ 2190485 w 3899470"/>
                <a:gd name="connsiteY7754" fmla="*/ 502772 h 787949"/>
                <a:gd name="connsiteX7755" fmla="*/ 2190485 w 3899470"/>
                <a:gd name="connsiteY7755" fmla="*/ 502772 h 787949"/>
                <a:gd name="connsiteX7756" fmla="*/ 2190485 w 3899470"/>
                <a:gd name="connsiteY7756" fmla="*/ 500322 h 787949"/>
                <a:gd name="connsiteX7757" fmla="*/ 2190327 w 3899470"/>
                <a:gd name="connsiteY7757" fmla="*/ 500164 h 787949"/>
                <a:gd name="connsiteX7758" fmla="*/ 2190959 w 3899470"/>
                <a:gd name="connsiteY7758" fmla="*/ 499611 h 787949"/>
                <a:gd name="connsiteX7759" fmla="*/ 2190959 w 3899470"/>
                <a:gd name="connsiteY7759" fmla="*/ 498821 h 787949"/>
                <a:gd name="connsiteX7760" fmla="*/ 2190169 w 3899470"/>
                <a:gd name="connsiteY7760" fmla="*/ 498821 h 787949"/>
                <a:gd name="connsiteX7761" fmla="*/ 2193961 w 3899470"/>
                <a:gd name="connsiteY7761" fmla="*/ 481754 h 787949"/>
                <a:gd name="connsiteX7762" fmla="*/ 2189536 w 3899470"/>
                <a:gd name="connsiteY7762" fmla="*/ 504194 h 787949"/>
                <a:gd name="connsiteX7763" fmla="*/ 2189932 w 3899470"/>
                <a:gd name="connsiteY7763" fmla="*/ 504194 h 787949"/>
                <a:gd name="connsiteX7764" fmla="*/ 2189932 w 3899470"/>
                <a:gd name="connsiteY7764" fmla="*/ 504194 h 787949"/>
                <a:gd name="connsiteX7765" fmla="*/ 2190406 w 3899470"/>
                <a:gd name="connsiteY7765" fmla="*/ 504194 h 787949"/>
                <a:gd name="connsiteX7766" fmla="*/ 2189141 w 3899470"/>
                <a:gd name="connsiteY7766" fmla="*/ 508066 h 787949"/>
                <a:gd name="connsiteX7767" fmla="*/ 2189536 w 3899470"/>
                <a:gd name="connsiteY7767" fmla="*/ 504194 h 787949"/>
                <a:gd name="connsiteX7768" fmla="*/ 2183610 w 3899470"/>
                <a:gd name="connsiteY7768" fmla="*/ 524106 h 787949"/>
                <a:gd name="connsiteX7769" fmla="*/ 2185270 w 3899470"/>
                <a:gd name="connsiteY7769" fmla="*/ 525765 h 787949"/>
                <a:gd name="connsiteX7770" fmla="*/ 2184401 w 3899470"/>
                <a:gd name="connsiteY7770" fmla="*/ 530427 h 787949"/>
                <a:gd name="connsiteX7771" fmla="*/ 2183531 w 3899470"/>
                <a:gd name="connsiteY7771" fmla="*/ 524106 h 787949"/>
                <a:gd name="connsiteX7772" fmla="*/ 2182346 w 3899470"/>
                <a:gd name="connsiteY7772" fmla="*/ 537222 h 787949"/>
                <a:gd name="connsiteX7773" fmla="*/ 2183610 w 3899470"/>
                <a:gd name="connsiteY7773" fmla="*/ 538407 h 787949"/>
                <a:gd name="connsiteX7774" fmla="*/ 2183610 w 3899470"/>
                <a:gd name="connsiteY7774" fmla="*/ 538724 h 787949"/>
                <a:gd name="connsiteX7775" fmla="*/ 2182346 w 3899470"/>
                <a:gd name="connsiteY7775" fmla="*/ 538407 h 787949"/>
                <a:gd name="connsiteX7776" fmla="*/ 2182346 w 3899470"/>
                <a:gd name="connsiteY7776" fmla="*/ 537222 h 787949"/>
                <a:gd name="connsiteX7777" fmla="*/ 2182346 w 3899470"/>
                <a:gd name="connsiteY7777" fmla="*/ 538882 h 787949"/>
                <a:gd name="connsiteX7778" fmla="*/ 2183215 w 3899470"/>
                <a:gd name="connsiteY7778" fmla="*/ 539039 h 787949"/>
                <a:gd name="connsiteX7779" fmla="*/ 2181951 w 3899470"/>
                <a:gd name="connsiteY7779" fmla="*/ 544808 h 787949"/>
                <a:gd name="connsiteX7780" fmla="*/ 2182346 w 3899470"/>
                <a:gd name="connsiteY7780" fmla="*/ 538882 h 787949"/>
                <a:gd name="connsiteX7781" fmla="*/ 2180213 w 3899470"/>
                <a:gd name="connsiteY7781" fmla="*/ 550260 h 787949"/>
                <a:gd name="connsiteX7782" fmla="*/ 2180450 w 3899470"/>
                <a:gd name="connsiteY7782" fmla="*/ 549470 h 787949"/>
                <a:gd name="connsiteX7783" fmla="*/ 2181003 w 3899470"/>
                <a:gd name="connsiteY7783" fmla="*/ 546941 h 787949"/>
                <a:gd name="connsiteX7784" fmla="*/ 2181003 w 3899470"/>
                <a:gd name="connsiteY7784" fmla="*/ 546941 h 787949"/>
                <a:gd name="connsiteX7785" fmla="*/ 2180134 w 3899470"/>
                <a:gd name="connsiteY7785" fmla="*/ 553341 h 787949"/>
                <a:gd name="connsiteX7786" fmla="*/ 2180134 w 3899470"/>
                <a:gd name="connsiteY7786" fmla="*/ 553341 h 787949"/>
                <a:gd name="connsiteX7787" fmla="*/ 2179818 w 3899470"/>
                <a:gd name="connsiteY7787" fmla="*/ 553183 h 787949"/>
                <a:gd name="connsiteX7788" fmla="*/ 2179739 w 3899470"/>
                <a:gd name="connsiteY7788" fmla="*/ 552472 h 787949"/>
                <a:gd name="connsiteX7789" fmla="*/ 2180055 w 3899470"/>
                <a:gd name="connsiteY7789" fmla="*/ 550339 h 787949"/>
                <a:gd name="connsiteX7790" fmla="*/ 2180055 w 3899470"/>
                <a:gd name="connsiteY7790" fmla="*/ 550339 h 787949"/>
                <a:gd name="connsiteX7791" fmla="*/ 2179028 w 3899470"/>
                <a:gd name="connsiteY7791" fmla="*/ 546467 h 787949"/>
                <a:gd name="connsiteX7792" fmla="*/ 2179897 w 3899470"/>
                <a:gd name="connsiteY7792" fmla="*/ 546467 h 787949"/>
                <a:gd name="connsiteX7793" fmla="*/ 2179897 w 3899470"/>
                <a:gd name="connsiteY7793" fmla="*/ 546704 h 787949"/>
                <a:gd name="connsiteX7794" fmla="*/ 2179344 w 3899470"/>
                <a:gd name="connsiteY7794" fmla="*/ 549075 h 787949"/>
                <a:gd name="connsiteX7795" fmla="*/ 2179265 w 3899470"/>
                <a:gd name="connsiteY7795" fmla="*/ 549391 h 787949"/>
                <a:gd name="connsiteX7796" fmla="*/ 2179106 w 3899470"/>
                <a:gd name="connsiteY7796" fmla="*/ 546546 h 787949"/>
                <a:gd name="connsiteX7797" fmla="*/ 2178554 w 3899470"/>
                <a:gd name="connsiteY7797" fmla="*/ 551919 h 787949"/>
                <a:gd name="connsiteX7798" fmla="*/ 2179344 w 3899470"/>
                <a:gd name="connsiteY7798" fmla="*/ 552393 h 787949"/>
                <a:gd name="connsiteX7799" fmla="*/ 2179502 w 3899470"/>
                <a:gd name="connsiteY7799" fmla="*/ 553341 h 787949"/>
                <a:gd name="connsiteX7800" fmla="*/ 2179502 w 3899470"/>
                <a:gd name="connsiteY7800" fmla="*/ 553341 h 787949"/>
                <a:gd name="connsiteX7801" fmla="*/ 2179580 w 3899470"/>
                <a:gd name="connsiteY7801" fmla="*/ 553499 h 787949"/>
                <a:gd name="connsiteX7802" fmla="*/ 2179897 w 3899470"/>
                <a:gd name="connsiteY7802" fmla="*/ 553736 h 787949"/>
                <a:gd name="connsiteX7803" fmla="*/ 2179344 w 3899470"/>
                <a:gd name="connsiteY7803" fmla="*/ 557371 h 787949"/>
                <a:gd name="connsiteX7804" fmla="*/ 2178475 w 3899470"/>
                <a:gd name="connsiteY7804" fmla="*/ 562428 h 787949"/>
                <a:gd name="connsiteX7805" fmla="*/ 2178080 w 3899470"/>
                <a:gd name="connsiteY7805" fmla="*/ 570883 h 787949"/>
                <a:gd name="connsiteX7806" fmla="*/ 2177210 w 3899470"/>
                <a:gd name="connsiteY7806" fmla="*/ 568749 h 787949"/>
                <a:gd name="connsiteX7807" fmla="*/ 2176973 w 3899470"/>
                <a:gd name="connsiteY7807" fmla="*/ 568749 h 787949"/>
                <a:gd name="connsiteX7808" fmla="*/ 2177131 w 3899470"/>
                <a:gd name="connsiteY7808" fmla="*/ 568512 h 787949"/>
                <a:gd name="connsiteX7809" fmla="*/ 2177368 w 3899470"/>
                <a:gd name="connsiteY7809" fmla="*/ 568038 h 787949"/>
                <a:gd name="connsiteX7810" fmla="*/ 2177368 w 3899470"/>
                <a:gd name="connsiteY7810" fmla="*/ 567643 h 787949"/>
                <a:gd name="connsiteX7811" fmla="*/ 2176973 w 3899470"/>
                <a:gd name="connsiteY7811" fmla="*/ 567643 h 787949"/>
                <a:gd name="connsiteX7812" fmla="*/ 2176657 w 3899470"/>
                <a:gd name="connsiteY7812" fmla="*/ 568196 h 787949"/>
                <a:gd name="connsiteX7813" fmla="*/ 2176657 w 3899470"/>
                <a:gd name="connsiteY7813" fmla="*/ 568196 h 787949"/>
                <a:gd name="connsiteX7814" fmla="*/ 2175946 w 3899470"/>
                <a:gd name="connsiteY7814" fmla="*/ 568196 h 787949"/>
                <a:gd name="connsiteX7815" fmla="*/ 2178475 w 3899470"/>
                <a:gd name="connsiteY7815" fmla="*/ 551682 h 787949"/>
                <a:gd name="connsiteX7816" fmla="*/ 2175630 w 3899470"/>
                <a:gd name="connsiteY7816" fmla="*/ 584078 h 787949"/>
                <a:gd name="connsiteX7817" fmla="*/ 2176499 w 3899470"/>
                <a:gd name="connsiteY7817" fmla="*/ 584473 h 787949"/>
                <a:gd name="connsiteX7818" fmla="*/ 2175630 w 3899470"/>
                <a:gd name="connsiteY7818" fmla="*/ 613155 h 787949"/>
                <a:gd name="connsiteX7819" fmla="*/ 2175630 w 3899470"/>
                <a:gd name="connsiteY7819" fmla="*/ 583999 h 787949"/>
                <a:gd name="connsiteX7820" fmla="*/ 2175630 w 3899470"/>
                <a:gd name="connsiteY7820" fmla="*/ 619477 h 787949"/>
                <a:gd name="connsiteX7821" fmla="*/ 2175235 w 3899470"/>
                <a:gd name="connsiteY7821" fmla="*/ 618687 h 787949"/>
                <a:gd name="connsiteX7822" fmla="*/ 2175630 w 3899470"/>
                <a:gd name="connsiteY7822" fmla="*/ 619477 h 787949"/>
                <a:gd name="connsiteX7823" fmla="*/ 2175630 w 3899470"/>
                <a:gd name="connsiteY7823" fmla="*/ 616948 h 787949"/>
                <a:gd name="connsiteX7824" fmla="*/ 2175235 w 3899470"/>
                <a:gd name="connsiteY7824" fmla="*/ 614025 h 787949"/>
                <a:gd name="connsiteX7825" fmla="*/ 2175630 w 3899470"/>
                <a:gd name="connsiteY7825" fmla="*/ 616948 h 787949"/>
                <a:gd name="connsiteX7826" fmla="*/ 2176025 w 3899470"/>
                <a:gd name="connsiteY7826" fmla="*/ 628958 h 787949"/>
                <a:gd name="connsiteX7827" fmla="*/ 2176420 w 3899470"/>
                <a:gd name="connsiteY7827" fmla="*/ 625561 h 787949"/>
                <a:gd name="connsiteX7828" fmla="*/ 2177763 w 3899470"/>
                <a:gd name="connsiteY7828" fmla="*/ 632672 h 787949"/>
                <a:gd name="connsiteX7829" fmla="*/ 2177447 w 3899470"/>
                <a:gd name="connsiteY7829" fmla="*/ 636544 h 787949"/>
                <a:gd name="connsiteX7830" fmla="*/ 2176578 w 3899470"/>
                <a:gd name="connsiteY7830" fmla="*/ 633146 h 787949"/>
                <a:gd name="connsiteX7831" fmla="*/ 2176025 w 3899470"/>
                <a:gd name="connsiteY7831" fmla="*/ 628880 h 787949"/>
                <a:gd name="connsiteX7832" fmla="*/ 2176973 w 3899470"/>
                <a:gd name="connsiteY7832" fmla="*/ 638994 h 787949"/>
                <a:gd name="connsiteX7833" fmla="*/ 2178554 w 3899470"/>
                <a:gd name="connsiteY7833" fmla="*/ 640574 h 787949"/>
                <a:gd name="connsiteX7834" fmla="*/ 2178475 w 3899470"/>
                <a:gd name="connsiteY7834" fmla="*/ 644761 h 787949"/>
                <a:gd name="connsiteX7835" fmla="*/ 2177052 w 3899470"/>
                <a:gd name="connsiteY7835" fmla="*/ 638994 h 787949"/>
                <a:gd name="connsiteX7836" fmla="*/ 2178791 w 3899470"/>
                <a:gd name="connsiteY7836" fmla="*/ 647606 h 787949"/>
                <a:gd name="connsiteX7837" fmla="*/ 2180213 w 3899470"/>
                <a:gd name="connsiteY7837" fmla="*/ 648001 h 787949"/>
                <a:gd name="connsiteX7838" fmla="*/ 2180213 w 3899470"/>
                <a:gd name="connsiteY7838" fmla="*/ 650767 h 787949"/>
                <a:gd name="connsiteX7839" fmla="*/ 2178791 w 3899470"/>
                <a:gd name="connsiteY7839" fmla="*/ 647685 h 787949"/>
                <a:gd name="connsiteX7840" fmla="*/ 2182030 w 3899470"/>
                <a:gd name="connsiteY7840" fmla="*/ 658747 h 787949"/>
                <a:gd name="connsiteX7841" fmla="*/ 2180371 w 3899470"/>
                <a:gd name="connsiteY7841" fmla="*/ 654322 h 787949"/>
                <a:gd name="connsiteX7842" fmla="*/ 2182899 w 3899470"/>
                <a:gd name="connsiteY7842" fmla="*/ 657088 h 787949"/>
                <a:gd name="connsiteX7843" fmla="*/ 2183769 w 3899470"/>
                <a:gd name="connsiteY7843" fmla="*/ 661513 h 787949"/>
                <a:gd name="connsiteX7844" fmla="*/ 2182109 w 3899470"/>
                <a:gd name="connsiteY7844" fmla="*/ 658747 h 787949"/>
                <a:gd name="connsiteX7845" fmla="*/ 2255830 w 3899470"/>
                <a:gd name="connsiteY7845" fmla="*/ 685375 h 787949"/>
                <a:gd name="connsiteX7846" fmla="*/ 2253776 w 3899470"/>
                <a:gd name="connsiteY7846" fmla="*/ 685533 h 787949"/>
                <a:gd name="connsiteX7847" fmla="*/ 2254092 w 3899470"/>
                <a:gd name="connsiteY7847" fmla="*/ 684427 h 787949"/>
                <a:gd name="connsiteX7848" fmla="*/ 2255514 w 3899470"/>
                <a:gd name="connsiteY7848" fmla="*/ 683637 h 787949"/>
                <a:gd name="connsiteX7849" fmla="*/ 2257647 w 3899470"/>
                <a:gd name="connsiteY7849" fmla="*/ 683637 h 787949"/>
                <a:gd name="connsiteX7850" fmla="*/ 2255830 w 3899470"/>
                <a:gd name="connsiteY7850" fmla="*/ 685296 h 787949"/>
                <a:gd name="connsiteX7851" fmla="*/ 2261756 w 3899470"/>
                <a:gd name="connsiteY7851" fmla="*/ 682847 h 787949"/>
                <a:gd name="connsiteX7852" fmla="*/ 2261361 w 3899470"/>
                <a:gd name="connsiteY7852" fmla="*/ 681662 h 787949"/>
                <a:gd name="connsiteX7853" fmla="*/ 2262230 w 3899470"/>
                <a:gd name="connsiteY7853" fmla="*/ 682531 h 787949"/>
                <a:gd name="connsiteX7854" fmla="*/ 2261835 w 3899470"/>
                <a:gd name="connsiteY7854" fmla="*/ 682926 h 787949"/>
                <a:gd name="connsiteX7855" fmla="*/ 2271475 w 3899470"/>
                <a:gd name="connsiteY7855" fmla="*/ 673128 h 787949"/>
                <a:gd name="connsiteX7856" fmla="*/ 2264285 w 3899470"/>
                <a:gd name="connsiteY7856" fmla="*/ 680713 h 787949"/>
                <a:gd name="connsiteX7857" fmla="*/ 2267208 w 3899470"/>
                <a:gd name="connsiteY7857" fmla="*/ 676921 h 787949"/>
                <a:gd name="connsiteX7858" fmla="*/ 2265944 w 3899470"/>
                <a:gd name="connsiteY7858" fmla="*/ 676921 h 787949"/>
                <a:gd name="connsiteX7859" fmla="*/ 2269737 w 3899470"/>
                <a:gd name="connsiteY7859" fmla="*/ 672259 h 787949"/>
                <a:gd name="connsiteX7860" fmla="*/ 2271870 w 3899470"/>
                <a:gd name="connsiteY7860" fmla="*/ 671864 h 787949"/>
                <a:gd name="connsiteX7861" fmla="*/ 2271870 w 3899470"/>
                <a:gd name="connsiteY7861" fmla="*/ 669730 h 787949"/>
                <a:gd name="connsiteX7862" fmla="*/ 2274003 w 3899470"/>
                <a:gd name="connsiteY7862" fmla="*/ 669730 h 787949"/>
                <a:gd name="connsiteX7863" fmla="*/ 2271475 w 3899470"/>
                <a:gd name="connsiteY7863" fmla="*/ 673128 h 787949"/>
                <a:gd name="connsiteX7864" fmla="*/ 2278271 w 3899470"/>
                <a:gd name="connsiteY7864" fmla="*/ 682847 h 787949"/>
                <a:gd name="connsiteX7865" fmla="*/ 2280799 w 3899470"/>
                <a:gd name="connsiteY7865" fmla="*/ 680318 h 787949"/>
                <a:gd name="connsiteX7866" fmla="*/ 2278271 w 3899470"/>
                <a:gd name="connsiteY7866" fmla="*/ 682847 h 787949"/>
                <a:gd name="connsiteX7867" fmla="*/ 2287989 w 3899470"/>
                <a:gd name="connsiteY7867" fmla="*/ 658431 h 787949"/>
                <a:gd name="connsiteX7868" fmla="*/ 2290123 w 3899470"/>
                <a:gd name="connsiteY7868" fmla="*/ 655034 h 787949"/>
                <a:gd name="connsiteX7869" fmla="*/ 2287989 w 3899470"/>
                <a:gd name="connsiteY7869" fmla="*/ 658431 h 787949"/>
                <a:gd name="connsiteX7870" fmla="*/ 2289253 w 3899470"/>
                <a:gd name="connsiteY7870" fmla="*/ 646500 h 787949"/>
                <a:gd name="connsiteX7871" fmla="*/ 2297708 w 3899470"/>
                <a:gd name="connsiteY7871" fmla="*/ 632593 h 787949"/>
                <a:gd name="connsiteX7872" fmla="*/ 2298735 w 3899470"/>
                <a:gd name="connsiteY7872" fmla="*/ 631329 h 787949"/>
                <a:gd name="connsiteX7873" fmla="*/ 2298735 w 3899470"/>
                <a:gd name="connsiteY7873" fmla="*/ 632040 h 787949"/>
                <a:gd name="connsiteX7874" fmla="*/ 2298735 w 3899470"/>
                <a:gd name="connsiteY7874" fmla="*/ 632356 h 787949"/>
                <a:gd name="connsiteX7875" fmla="*/ 2294310 w 3899470"/>
                <a:gd name="connsiteY7875" fmla="*/ 639863 h 787949"/>
                <a:gd name="connsiteX7876" fmla="*/ 2292177 w 3899470"/>
                <a:gd name="connsiteY7876" fmla="*/ 645710 h 787949"/>
                <a:gd name="connsiteX7877" fmla="*/ 2289253 w 3899470"/>
                <a:gd name="connsiteY7877" fmla="*/ 646579 h 787949"/>
                <a:gd name="connsiteX7878" fmla="*/ 2291308 w 3899470"/>
                <a:gd name="connsiteY7878" fmla="*/ 652031 h 787949"/>
                <a:gd name="connsiteX7879" fmla="*/ 2293441 w 3899470"/>
                <a:gd name="connsiteY7879" fmla="*/ 649976 h 787949"/>
                <a:gd name="connsiteX7880" fmla="*/ 2293441 w 3899470"/>
                <a:gd name="connsiteY7880" fmla="*/ 649976 h 787949"/>
                <a:gd name="connsiteX7881" fmla="*/ 2293599 w 3899470"/>
                <a:gd name="connsiteY7881" fmla="*/ 649976 h 787949"/>
                <a:gd name="connsiteX7882" fmla="*/ 2291308 w 3899470"/>
                <a:gd name="connsiteY7882" fmla="*/ 651952 h 787949"/>
                <a:gd name="connsiteX7883" fmla="*/ 2293836 w 3899470"/>
                <a:gd name="connsiteY7883" fmla="*/ 649107 h 787949"/>
                <a:gd name="connsiteX7884" fmla="*/ 2293836 w 3899470"/>
                <a:gd name="connsiteY7884" fmla="*/ 649107 h 787949"/>
                <a:gd name="connsiteX7885" fmla="*/ 2293836 w 3899470"/>
                <a:gd name="connsiteY7885" fmla="*/ 649107 h 787949"/>
                <a:gd name="connsiteX7886" fmla="*/ 2293836 w 3899470"/>
                <a:gd name="connsiteY7886" fmla="*/ 649107 h 787949"/>
                <a:gd name="connsiteX7887" fmla="*/ 2297629 w 3899470"/>
                <a:gd name="connsiteY7887" fmla="*/ 643181 h 787949"/>
                <a:gd name="connsiteX7888" fmla="*/ 2293836 w 3899470"/>
                <a:gd name="connsiteY7888" fmla="*/ 649107 h 787949"/>
                <a:gd name="connsiteX7889" fmla="*/ 2297866 w 3899470"/>
                <a:gd name="connsiteY7889" fmla="*/ 642233 h 787949"/>
                <a:gd name="connsiteX7890" fmla="*/ 2298024 w 3899470"/>
                <a:gd name="connsiteY7890" fmla="*/ 642075 h 787949"/>
                <a:gd name="connsiteX7891" fmla="*/ 2298103 w 3899470"/>
                <a:gd name="connsiteY7891" fmla="*/ 642391 h 787949"/>
                <a:gd name="connsiteX7892" fmla="*/ 2297866 w 3899470"/>
                <a:gd name="connsiteY7892" fmla="*/ 642312 h 787949"/>
                <a:gd name="connsiteX7893" fmla="*/ 2298498 w 3899470"/>
                <a:gd name="connsiteY7893" fmla="*/ 642391 h 787949"/>
                <a:gd name="connsiteX7894" fmla="*/ 2298103 w 3899470"/>
                <a:gd name="connsiteY7894" fmla="*/ 641996 h 787949"/>
                <a:gd name="connsiteX7895" fmla="*/ 2300236 w 3899470"/>
                <a:gd name="connsiteY7895" fmla="*/ 638598 h 787949"/>
                <a:gd name="connsiteX7896" fmla="*/ 2298577 w 3899470"/>
                <a:gd name="connsiteY7896" fmla="*/ 642470 h 787949"/>
                <a:gd name="connsiteX7897" fmla="*/ 2299367 w 3899470"/>
                <a:gd name="connsiteY7897" fmla="*/ 632198 h 787949"/>
                <a:gd name="connsiteX7898" fmla="*/ 2299209 w 3899470"/>
                <a:gd name="connsiteY7898" fmla="*/ 632198 h 787949"/>
                <a:gd name="connsiteX7899" fmla="*/ 2299051 w 3899470"/>
                <a:gd name="connsiteY7899" fmla="*/ 630776 h 787949"/>
                <a:gd name="connsiteX7900" fmla="*/ 2299367 w 3899470"/>
                <a:gd name="connsiteY7900" fmla="*/ 630776 h 787949"/>
                <a:gd name="connsiteX7901" fmla="*/ 2300236 w 3899470"/>
                <a:gd name="connsiteY7901" fmla="*/ 629196 h 787949"/>
                <a:gd name="connsiteX7902" fmla="*/ 2301501 w 3899470"/>
                <a:gd name="connsiteY7902" fmla="*/ 628801 h 787949"/>
                <a:gd name="connsiteX7903" fmla="*/ 2301105 w 3899470"/>
                <a:gd name="connsiteY7903" fmla="*/ 627141 h 787949"/>
                <a:gd name="connsiteX7904" fmla="*/ 2302370 w 3899470"/>
                <a:gd name="connsiteY7904" fmla="*/ 627141 h 787949"/>
                <a:gd name="connsiteX7905" fmla="*/ 2305768 w 3899470"/>
                <a:gd name="connsiteY7905" fmla="*/ 619082 h 787949"/>
                <a:gd name="connsiteX7906" fmla="*/ 2303634 w 3899470"/>
                <a:gd name="connsiteY7906" fmla="*/ 622795 h 787949"/>
                <a:gd name="connsiteX7907" fmla="*/ 2304898 w 3899470"/>
                <a:gd name="connsiteY7907" fmla="*/ 624139 h 787949"/>
                <a:gd name="connsiteX7908" fmla="*/ 2299367 w 3899470"/>
                <a:gd name="connsiteY7908" fmla="*/ 632119 h 787949"/>
                <a:gd name="connsiteX7909" fmla="*/ 2305056 w 3899470"/>
                <a:gd name="connsiteY7909" fmla="*/ 614420 h 787949"/>
                <a:gd name="connsiteX7910" fmla="*/ 2306953 w 3899470"/>
                <a:gd name="connsiteY7910" fmla="*/ 612918 h 787949"/>
                <a:gd name="connsiteX7911" fmla="*/ 2305452 w 3899470"/>
                <a:gd name="connsiteY7911" fmla="*/ 615447 h 787949"/>
                <a:gd name="connsiteX7912" fmla="*/ 2305056 w 3899470"/>
                <a:gd name="connsiteY7912" fmla="*/ 614499 h 787949"/>
                <a:gd name="connsiteX7913" fmla="*/ 2304819 w 3899470"/>
                <a:gd name="connsiteY7913" fmla="*/ 633462 h 787949"/>
                <a:gd name="connsiteX7914" fmla="*/ 2302686 w 3899470"/>
                <a:gd name="connsiteY7914" fmla="*/ 635201 h 787949"/>
                <a:gd name="connsiteX7915" fmla="*/ 2307348 w 3899470"/>
                <a:gd name="connsiteY7915" fmla="*/ 628406 h 787949"/>
                <a:gd name="connsiteX7916" fmla="*/ 2304819 w 3899470"/>
                <a:gd name="connsiteY7916" fmla="*/ 633462 h 787949"/>
                <a:gd name="connsiteX7917" fmla="*/ 2305688 w 3899470"/>
                <a:gd name="connsiteY7917" fmla="*/ 529637 h 787949"/>
                <a:gd name="connsiteX7918" fmla="*/ 2301027 w 3899470"/>
                <a:gd name="connsiteY7918" fmla="*/ 542753 h 787949"/>
                <a:gd name="connsiteX7919" fmla="*/ 2300631 w 3899470"/>
                <a:gd name="connsiteY7919" fmla="*/ 546941 h 787949"/>
                <a:gd name="connsiteX7920" fmla="*/ 2288384 w 3899470"/>
                <a:gd name="connsiteY7920" fmla="*/ 574438 h 787949"/>
                <a:gd name="connsiteX7921" fmla="*/ 2285856 w 3899470"/>
                <a:gd name="connsiteY7921" fmla="*/ 576097 h 787949"/>
                <a:gd name="connsiteX7922" fmla="*/ 2275268 w 3899470"/>
                <a:gd name="connsiteY7922" fmla="*/ 595535 h 787949"/>
                <a:gd name="connsiteX7923" fmla="*/ 2270211 w 3899470"/>
                <a:gd name="connsiteY7923" fmla="*/ 605649 h 787949"/>
                <a:gd name="connsiteX7924" fmla="*/ 2257964 w 3899470"/>
                <a:gd name="connsiteY7924" fmla="*/ 622874 h 787949"/>
                <a:gd name="connsiteX7925" fmla="*/ 2249114 w 3899470"/>
                <a:gd name="connsiteY7925" fmla="*/ 636860 h 787949"/>
                <a:gd name="connsiteX7926" fmla="*/ 2233943 w 3899470"/>
                <a:gd name="connsiteY7926" fmla="*/ 656693 h 787949"/>
                <a:gd name="connsiteX7927" fmla="*/ 2222960 w 3899470"/>
                <a:gd name="connsiteY7927" fmla="*/ 665542 h 787949"/>
                <a:gd name="connsiteX7928" fmla="*/ 2210712 w 3899470"/>
                <a:gd name="connsiteY7928" fmla="*/ 673523 h 787949"/>
                <a:gd name="connsiteX7929" fmla="*/ 2190880 w 3899470"/>
                <a:gd name="connsiteY7929" fmla="*/ 669335 h 787949"/>
                <a:gd name="connsiteX7930" fmla="*/ 2180766 w 3899470"/>
                <a:gd name="connsiteY7930" fmla="*/ 617738 h 787949"/>
                <a:gd name="connsiteX7931" fmla="*/ 2180766 w 3899470"/>
                <a:gd name="connsiteY7931" fmla="*/ 600829 h 787949"/>
                <a:gd name="connsiteX7932" fmla="*/ 2183294 w 3899470"/>
                <a:gd name="connsiteY7932" fmla="*/ 570013 h 787949"/>
                <a:gd name="connsiteX7933" fmla="*/ 2198070 w 3899470"/>
                <a:gd name="connsiteY7933" fmla="*/ 497399 h 787949"/>
                <a:gd name="connsiteX7934" fmla="*/ 2196806 w 3899470"/>
                <a:gd name="connsiteY7934" fmla="*/ 495660 h 787949"/>
                <a:gd name="connsiteX7935" fmla="*/ 2199730 w 3899470"/>
                <a:gd name="connsiteY7935" fmla="*/ 491473 h 787949"/>
                <a:gd name="connsiteX7936" fmla="*/ 2199730 w 3899470"/>
                <a:gd name="connsiteY7936" fmla="*/ 488944 h 787949"/>
                <a:gd name="connsiteX7937" fmla="*/ 2202653 w 3899470"/>
                <a:gd name="connsiteY7937" fmla="*/ 479620 h 787949"/>
                <a:gd name="connsiteX7938" fmla="*/ 2204312 w 3899470"/>
                <a:gd name="connsiteY7938" fmla="*/ 476302 h 787949"/>
                <a:gd name="connsiteX7939" fmla="*/ 2212372 w 3899470"/>
                <a:gd name="connsiteY7939" fmla="*/ 454731 h 787949"/>
                <a:gd name="connsiteX7940" fmla="*/ 2212372 w 3899470"/>
                <a:gd name="connsiteY7940" fmla="*/ 454731 h 787949"/>
                <a:gd name="connsiteX7941" fmla="*/ 2213557 w 3899470"/>
                <a:gd name="connsiteY7941" fmla="*/ 451728 h 787949"/>
                <a:gd name="connsiteX7942" fmla="*/ 2213557 w 3899470"/>
                <a:gd name="connsiteY7942" fmla="*/ 451728 h 787949"/>
                <a:gd name="connsiteX7943" fmla="*/ 2224145 w 3899470"/>
                <a:gd name="connsiteY7943" fmla="*/ 427233 h 787949"/>
                <a:gd name="connsiteX7944" fmla="*/ 2223987 w 3899470"/>
                <a:gd name="connsiteY7944" fmla="*/ 427233 h 787949"/>
                <a:gd name="connsiteX7945" fmla="*/ 2226515 w 3899470"/>
                <a:gd name="connsiteY7945" fmla="*/ 422177 h 787949"/>
                <a:gd name="connsiteX7946" fmla="*/ 2227227 w 3899470"/>
                <a:gd name="connsiteY7946" fmla="*/ 420912 h 787949"/>
                <a:gd name="connsiteX7947" fmla="*/ 2227227 w 3899470"/>
                <a:gd name="connsiteY7947" fmla="*/ 420912 h 787949"/>
                <a:gd name="connsiteX7948" fmla="*/ 2230071 w 3899470"/>
                <a:gd name="connsiteY7948" fmla="*/ 415539 h 787949"/>
                <a:gd name="connsiteX7949" fmla="*/ 2230071 w 3899470"/>
                <a:gd name="connsiteY7949" fmla="*/ 415539 h 787949"/>
                <a:gd name="connsiteX7950" fmla="*/ 2230862 w 3899470"/>
                <a:gd name="connsiteY7950" fmla="*/ 414275 h 787949"/>
                <a:gd name="connsiteX7951" fmla="*/ 2230862 w 3899470"/>
                <a:gd name="connsiteY7951" fmla="*/ 414275 h 787949"/>
                <a:gd name="connsiteX7952" fmla="*/ 2231336 w 3899470"/>
                <a:gd name="connsiteY7952" fmla="*/ 413327 h 787949"/>
                <a:gd name="connsiteX7953" fmla="*/ 2231336 w 3899470"/>
                <a:gd name="connsiteY7953" fmla="*/ 413090 h 787949"/>
                <a:gd name="connsiteX7954" fmla="*/ 2234259 w 3899470"/>
                <a:gd name="connsiteY7954" fmla="*/ 408033 h 787949"/>
                <a:gd name="connsiteX7955" fmla="*/ 2236629 w 3899470"/>
                <a:gd name="connsiteY7955" fmla="*/ 403766 h 787949"/>
                <a:gd name="connsiteX7956" fmla="*/ 2236471 w 3899470"/>
                <a:gd name="connsiteY7956" fmla="*/ 403213 h 787949"/>
                <a:gd name="connsiteX7957" fmla="*/ 2235918 w 3899470"/>
                <a:gd name="connsiteY7957" fmla="*/ 403371 h 787949"/>
                <a:gd name="connsiteX7958" fmla="*/ 2233548 w 3899470"/>
                <a:gd name="connsiteY7958" fmla="*/ 407717 h 787949"/>
                <a:gd name="connsiteX7959" fmla="*/ 2230703 w 3899470"/>
                <a:gd name="connsiteY7959" fmla="*/ 412695 h 787949"/>
                <a:gd name="connsiteX7960" fmla="*/ 2230624 w 3899470"/>
                <a:gd name="connsiteY7960" fmla="*/ 412695 h 787949"/>
                <a:gd name="connsiteX7961" fmla="*/ 2230229 w 3899470"/>
                <a:gd name="connsiteY7961" fmla="*/ 412458 h 787949"/>
                <a:gd name="connsiteX7962" fmla="*/ 2236945 w 3899470"/>
                <a:gd name="connsiteY7962" fmla="*/ 399104 h 787949"/>
                <a:gd name="connsiteX7963" fmla="*/ 2244136 w 3899470"/>
                <a:gd name="connsiteY7963" fmla="*/ 386462 h 787949"/>
                <a:gd name="connsiteX7964" fmla="*/ 2244136 w 3899470"/>
                <a:gd name="connsiteY7964" fmla="*/ 386225 h 787949"/>
                <a:gd name="connsiteX7965" fmla="*/ 2244610 w 3899470"/>
                <a:gd name="connsiteY7965" fmla="*/ 386541 h 787949"/>
                <a:gd name="connsiteX7966" fmla="*/ 2243188 w 3899470"/>
                <a:gd name="connsiteY7966" fmla="*/ 389385 h 787949"/>
                <a:gd name="connsiteX7967" fmla="*/ 2243267 w 3899470"/>
                <a:gd name="connsiteY7967" fmla="*/ 389860 h 787949"/>
                <a:gd name="connsiteX7968" fmla="*/ 2243425 w 3899470"/>
                <a:gd name="connsiteY7968" fmla="*/ 389860 h 787949"/>
                <a:gd name="connsiteX7969" fmla="*/ 2243741 w 3899470"/>
                <a:gd name="connsiteY7969" fmla="*/ 389701 h 787949"/>
                <a:gd name="connsiteX7970" fmla="*/ 2245242 w 3899470"/>
                <a:gd name="connsiteY7970" fmla="*/ 386541 h 787949"/>
                <a:gd name="connsiteX7971" fmla="*/ 2246980 w 3899470"/>
                <a:gd name="connsiteY7971" fmla="*/ 383459 h 787949"/>
                <a:gd name="connsiteX7972" fmla="*/ 2247139 w 3899470"/>
                <a:gd name="connsiteY7972" fmla="*/ 382906 h 787949"/>
                <a:gd name="connsiteX7973" fmla="*/ 2247139 w 3899470"/>
                <a:gd name="connsiteY7973" fmla="*/ 382906 h 787949"/>
                <a:gd name="connsiteX7974" fmla="*/ 2250062 w 3899470"/>
                <a:gd name="connsiteY7974" fmla="*/ 378639 h 787949"/>
                <a:gd name="connsiteX7975" fmla="*/ 2250457 w 3899470"/>
                <a:gd name="connsiteY7975" fmla="*/ 377849 h 787949"/>
                <a:gd name="connsiteX7976" fmla="*/ 2250299 w 3899470"/>
                <a:gd name="connsiteY7976" fmla="*/ 377454 h 787949"/>
                <a:gd name="connsiteX7977" fmla="*/ 2249904 w 3899470"/>
                <a:gd name="connsiteY7977" fmla="*/ 377612 h 787949"/>
                <a:gd name="connsiteX7978" fmla="*/ 2249509 w 3899470"/>
                <a:gd name="connsiteY7978" fmla="*/ 378402 h 787949"/>
                <a:gd name="connsiteX7979" fmla="*/ 2246665 w 3899470"/>
                <a:gd name="connsiteY7979" fmla="*/ 382511 h 787949"/>
                <a:gd name="connsiteX7980" fmla="*/ 2246506 w 3899470"/>
                <a:gd name="connsiteY7980" fmla="*/ 382195 h 787949"/>
                <a:gd name="connsiteX7981" fmla="*/ 2261677 w 3899470"/>
                <a:gd name="connsiteY7981" fmla="*/ 357305 h 787949"/>
                <a:gd name="connsiteX7982" fmla="*/ 2261914 w 3899470"/>
                <a:gd name="connsiteY7982" fmla="*/ 357068 h 787949"/>
                <a:gd name="connsiteX7983" fmla="*/ 2261914 w 3899470"/>
                <a:gd name="connsiteY7983" fmla="*/ 357068 h 787949"/>
                <a:gd name="connsiteX7984" fmla="*/ 2260808 w 3899470"/>
                <a:gd name="connsiteY7984" fmla="*/ 359360 h 787949"/>
                <a:gd name="connsiteX7985" fmla="*/ 2259860 w 3899470"/>
                <a:gd name="connsiteY7985" fmla="*/ 361098 h 787949"/>
                <a:gd name="connsiteX7986" fmla="*/ 2260018 w 3899470"/>
                <a:gd name="connsiteY7986" fmla="*/ 361493 h 787949"/>
                <a:gd name="connsiteX7987" fmla="*/ 2260097 w 3899470"/>
                <a:gd name="connsiteY7987" fmla="*/ 361493 h 787949"/>
                <a:gd name="connsiteX7988" fmla="*/ 2260413 w 3899470"/>
                <a:gd name="connsiteY7988" fmla="*/ 361256 h 787949"/>
                <a:gd name="connsiteX7989" fmla="*/ 2261282 w 3899470"/>
                <a:gd name="connsiteY7989" fmla="*/ 359676 h 787949"/>
                <a:gd name="connsiteX7990" fmla="*/ 2262468 w 3899470"/>
                <a:gd name="connsiteY7990" fmla="*/ 357147 h 787949"/>
                <a:gd name="connsiteX7991" fmla="*/ 2262468 w 3899470"/>
                <a:gd name="connsiteY7991" fmla="*/ 357147 h 787949"/>
                <a:gd name="connsiteX7992" fmla="*/ 2263337 w 3899470"/>
                <a:gd name="connsiteY7992" fmla="*/ 356515 h 787949"/>
                <a:gd name="connsiteX7993" fmla="*/ 2263573 w 3899470"/>
                <a:gd name="connsiteY7993" fmla="*/ 356357 h 787949"/>
                <a:gd name="connsiteX7994" fmla="*/ 2263652 w 3899470"/>
                <a:gd name="connsiteY7994" fmla="*/ 355646 h 787949"/>
                <a:gd name="connsiteX7995" fmla="*/ 2262942 w 3899470"/>
                <a:gd name="connsiteY7995" fmla="*/ 355567 h 787949"/>
                <a:gd name="connsiteX7996" fmla="*/ 2262704 w 3899470"/>
                <a:gd name="connsiteY7996" fmla="*/ 355725 h 787949"/>
                <a:gd name="connsiteX7997" fmla="*/ 2262388 w 3899470"/>
                <a:gd name="connsiteY7997" fmla="*/ 355962 h 787949"/>
                <a:gd name="connsiteX7998" fmla="*/ 2262388 w 3899470"/>
                <a:gd name="connsiteY7998" fmla="*/ 355962 h 787949"/>
                <a:gd name="connsiteX7999" fmla="*/ 2268710 w 3899470"/>
                <a:gd name="connsiteY7999" fmla="*/ 345374 h 787949"/>
                <a:gd name="connsiteX8000" fmla="*/ 2275031 w 3899470"/>
                <a:gd name="connsiteY8000" fmla="*/ 334786 h 787949"/>
                <a:gd name="connsiteX8001" fmla="*/ 2284750 w 3899470"/>
                <a:gd name="connsiteY8001" fmla="*/ 322144 h 787949"/>
                <a:gd name="connsiteX8002" fmla="*/ 2305056 w 3899470"/>
                <a:gd name="connsiteY8002" fmla="*/ 297649 h 787949"/>
                <a:gd name="connsiteX8003" fmla="*/ 2307190 w 3899470"/>
                <a:gd name="connsiteY8003" fmla="*/ 301916 h 787949"/>
                <a:gd name="connsiteX8004" fmla="*/ 2319832 w 3899470"/>
                <a:gd name="connsiteY8004" fmla="*/ 309975 h 787949"/>
                <a:gd name="connsiteX8005" fmla="*/ 2322360 w 3899470"/>
                <a:gd name="connsiteY8005" fmla="*/ 313294 h 787949"/>
                <a:gd name="connsiteX8006" fmla="*/ 2326154 w 3899470"/>
                <a:gd name="connsiteY8006" fmla="*/ 315822 h 787949"/>
                <a:gd name="connsiteX8007" fmla="*/ 2330341 w 3899470"/>
                <a:gd name="connsiteY8007" fmla="*/ 323882 h 787949"/>
                <a:gd name="connsiteX8008" fmla="*/ 2334608 w 3899470"/>
                <a:gd name="connsiteY8008" fmla="*/ 334075 h 787949"/>
                <a:gd name="connsiteX8009" fmla="*/ 2336267 w 3899470"/>
                <a:gd name="connsiteY8009" fmla="*/ 341265 h 787949"/>
                <a:gd name="connsiteX8010" fmla="*/ 2339191 w 3899470"/>
                <a:gd name="connsiteY8010" fmla="*/ 350115 h 787949"/>
                <a:gd name="connsiteX8011" fmla="*/ 2340455 w 3899470"/>
                <a:gd name="connsiteY8011" fmla="*/ 364970 h 787949"/>
                <a:gd name="connsiteX8012" fmla="*/ 2342114 w 3899470"/>
                <a:gd name="connsiteY8012" fmla="*/ 383538 h 787949"/>
                <a:gd name="connsiteX8013" fmla="*/ 2340850 w 3899470"/>
                <a:gd name="connsiteY8013" fmla="*/ 386067 h 787949"/>
                <a:gd name="connsiteX8014" fmla="*/ 2339981 w 3899470"/>
                <a:gd name="connsiteY8014" fmla="*/ 396181 h 787949"/>
                <a:gd name="connsiteX8015" fmla="*/ 2338717 w 3899470"/>
                <a:gd name="connsiteY8015" fmla="*/ 414354 h 787949"/>
                <a:gd name="connsiteX8016" fmla="*/ 2336188 w 3899470"/>
                <a:gd name="connsiteY8016" fmla="*/ 432923 h 787949"/>
                <a:gd name="connsiteX8017" fmla="*/ 2334055 w 3899470"/>
                <a:gd name="connsiteY8017" fmla="*/ 437189 h 787949"/>
                <a:gd name="connsiteX8018" fmla="*/ 2333660 w 3899470"/>
                <a:gd name="connsiteY8018" fmla="*/ 443036 h 787949"/>
                <a:gd name="connsiteX8019" fmla="*/ 2331131 w 3899470"/>
                <a:gd name="connsiteY8019" fmla="*/ 454415 h 787949"/>
                <a:gd name="connsiteX8020" fmla="*/ 2323072 w 3899470"/>
                <a:gd name="connsiteY8020" fmla="*/ 487364 h 787949"/>
                <a:gd name="connsiteX8021" fmla="*/ 2320938 w 3899470"/>
                <a:gd name="connsiteY8021" fmla="*/ 487364 h 787949"/>
                <a:gd name="connsiteX8022" fmla="*/ 2305293 w 3899470"/>
                <a:gd name="connsiteY8022" fmla="*/ 529558 h 787949"/>
                <a:gd name="connsiteX8023" fmla="*/ 2314933 w 3899470"/>
                <a:gd name="connsiteY8023" fmla="*/ 596878 h 787949"/>
                <a:gd name="connsiteX8024" fmla="*/ 2313195 w 3899470"/>
                <a:gd name="connsiteY8024" fmla="*/ 599486 h 787949"/>
                <a:gd name="connsiteX8025" fmla="*/ 2312958 w 3899470"/>
                <a:gd name="connsiteY8025" fmla="*/ 598538 h 787949"/>
                <a:gd name="connsiteX8026" fmla="*/ 2316198 w 3899470"/>
                <a:gd name="connsiteY8026" fmla="*/ 593639 h 787949"/>
                <a:gd name="connsiteX8027" fmla="*/ 2314933 w 3899470"/>
                <a:gd name="connsiteY8027" fmla="*/ 596878 h 787949"/>
                <a:gd name="connsiteX8028" fmla="*/ 2310271 w 3899470"/>
                <a:gd name="connsiteY8028" fmla="*/ 609284 h 787949"/>
                <a:gd name="connsiteX8029" fmla="*/ 2312089 w 3899470"/>
                <a:gd name="connsiteY8029" fmla="*/ 605886 h 787949"/>
                <a:gd name="connsiteX8030" fmla="*/ 2313353 w 3899470"/>
                <a:gd name="connsiteY8030" fmla="*/ 603358 h 787949"/>
                <a:gd name="connsiteX8031" fmla="*/ 2314538 w 3899470"/>
                <a:gd name="connsiteY8031" fmla="*/ 601619 h 787949"/>
                <a:gd name="connsiteX8032" fmla="*/ 2315170 w 3899470"/>
                <a:gd name="connsiteY8032" fmla="*/ 603042 h 787949"/>
                <a:gd name="connsiteX8033" fmla="*/ 2316830 w 3899470"/>
                <a:gd name="connsiteY8033" fmla="*/ 600987 h 787949"/>
                <a:gd name="connsiteX8034" fmla="*/ 2316118 w 3899470"/>
                <a:gd name="connsiteY8034" fmla="*/ 603358 h 787949"/>
                <a:gd name="connsiteX8035" fmla="*/ 2315091 w 3899470"/>
                <a:gd name="connsiteY8035" fmla="*/ 604701 h 787949"/>
                <a:gd name="connsiteX8036" fmla="*/ 2314222 w 3899470"/>
                <a:gd name="connsiteY8036" fmla="*/ 606123 h 787949"/>
                <a:gd name="connsiteX8037" fmla="*/ 2313669 w 3899470"/>
                <a:gd name="connsiteY8037" fmla="*/ 605175 h 787949"/>
                <a:gd name="connsiteX8038" fmla="*/ 2313906 w 3899470"/>
                <a:gd name="connsiteY8038" fmla="*/ 604385 h 787949"/>
                <a:gd name="connsiteX8039" fmla="*/ 2312168 w 3899470"/>
                <a:gd name="connsiteY8039" fmla="*/ 607783 h 787949"/>
                <a:gd name="connsiteX8040" fmla="*/ 2310430 w 3899470"/>
                <a:gd name="connsiteY8040" fmla="*/ 610864 h 787949"/>
                <a:gd name="connsiteX8041" fmla="*/ 2310351 w 3899470"/>
                <a:gd name="connsiteY8041" fmla="*/ 609205 h 787949"/>
                <a:gd name="connsiteX8042" fmla="*/ 2312010 w 3899470"/>
                <a:gd name="connsiteY8042" fmla="*/ 620741 h 787949"/>
                <a:gd name="connsiteX8043" fmla="*/ 2312405 w 3899470"/>
                <a:gd name="connsiteY8043" fmla="*/ 618687 h 787949"/>
                <a:gd name="connsiteX8044" fmla="*/ 2312010 w 3899470"/>
                <a:gd name="connsiteY8044" fmla="*/ 620741 h 787949"/>
                <a:gd name="connsiteX8045" fmla="*/ 2314301 w 3899470"/>
                <a:gd name="connsiteY8045" fmla="*/ 616474 h 787949"/>
                <a:gd name="connsiteX8046" fmla="*/ 2313432 w 3899470"/>
                <a:gd name="connsiteY8046" fmla="*/ 617817 h 787949"/>
                <a:gd name="connsiteX8047" fmla="*/ 2312800 w 3899470"/>
                <a:gd name="connsiteY8047" fmla="*/ 616711 h 787949"/>
                <a:gd name="connsiteX8048" fmla="*/ 2313669 w 3899470"/>
                <a:gd name="connsiteY8048" fmla="*/ 614815 h 787949"/>
                <a:gd name="connsiteX8049" fmla="*/ 2315723 w 3899470"/>
                <a:gd name="connsiteY8049" fmla="*/ 613946 h 787949"/>
                <a:gd name="connsiteX8050" fmla="*/ 2314380 w 3899470"/>
                <a:gd name="connsiteY8050" fmla="*/ 616395 h 787949"/>
                <a:gd name="connsiteX8051" fmla="*/ 2315803 w 3899470"/>
                <a:gd name="connsiteY8051" fmla="*/ 611101 h 787949"/>
                <a:gd name="connsiteX8052" fmla="*/ 2317462 w 3899470"/>
                <a:gd name="connsiteY8052" fmla="*/ 609363 h 787949"/>
                <a:gd name="connsiteX8053" fmla="*/ 2315803 w 3899470"/>
                <a:gd name="connsiteY8053" fmla="*/ 611101 h 787949"/>
                <a:gd name="connsiteX8054" fmla="*/ 2315960 w 3899470"/>
                <a:gd name="connsiteY8054" fmla="*/ 597906 h 787949"/>
                <a:gd name="connsiteX8055" fmla="*/ 2317541 w 3899470"/>
                <a:gd name="connsiteY8055" fmla="*/ 596641 h 787949"/>
                <a:gd name="connsiteX8056" fmla="*/ 2315960 w 3899470"/>
                <a:gd name="connsiteY8056" fmla="*/ 597906 h 787949"/>
                <a:gd name="connsiteX8057" fmla="*/ 2317462 w 3899470"/>
                <a:gd name="connsiteY8057" fmla="*/ 593481 h 787949"/>
                <a:gd name="connsiteX8058" fmla="*/ 2320069 w 3899470"/>
                <a:gd name="connsiteY8058" fmla="*/ 591189 h 787949"/>
                <a:gd name="connsiteX8059" fmla="*/ 2318410 w 3899470"/>
                <a:gd name="connsiteY8059" fmla="*/ 593876 h 787949"/>
                <a:gd name="connsiteX8060" fmla="*/ 2317541 w 3899470"/>
                <a:gd name="connsiteY8060" fmla="*/ 593402 h 787949"/>
                <a:gd name="connsiteX8061" fmla="*/ 2318805 w 3899470"/>
                <a:gd name="connsiteY8061" fmla="*/ 604306 h 787949"/>
                <a:gd name="connsiteX8062" fmla="*/ 2320069 w 3899470"/>
                <a:gd name="connsiteY8062" fmla="*/ 601303 h 787949"/>
                <a:gd name="connsiteX8063" fmla="*/ 2318805 w 3899470"/>
                <a:gd name="connsiteY8063" fmla="*/ 604306 h 787949"/>
                <a:gd name="connsiteX8064" fmla="*/ 2320938 w 3899470"/>
                <a:gd name="connsiteY8064" fmla="*/ 586607 h 787949"/>
                <a:gd name="connsiteX8065" fmla="*/ 2321807 w 3899470"/>
                <a:gd name="connsiteY8065" fmla="*/ 586607 h 787949"/>
                <a:gd name="connsiteX8066" fmla="*/ 2321807 w 3899470"/>
                <a:gd name="connsiteY8066" fmla="*/ 587476 h 787949"/>
                <a:gd name="connsiteX8067" fmla="*/ 2320938 w 3899470"/>
                <a:gd name="connsiteY8067" fmla="*/ 587476 h 787949"/>
                <a:gd name="connsiteX8068" fmla="*/ 2320938 w 3899470"/>
                <a:gd name="connsiteY8068" fmla="*/ 586607 h 787949"/>
                <a:gd name="connsiteX8069" fmla="*/ 2321333 w 3899470"/>
                <a:gd name="connsiteY8069" fmla="*/ 624613 h 787949"/>
                <a:gd name="connsiteX8070" fmla="*/ 2325126 w 3899470"/>
                <a:gd name="connsiteY8070" fmla="*/ 617501 h 787949"/>
                <a:gd name="connsiteX8071" fmla="*/ 2325758 w 3899470"/>
                <a:gd name="connsiteY8071" fmla="*/ 617501 h 787949"/>
                <a:gd name="connsiteX8072" fmla="*/ 2325995 w 3899470"/>
                <a:gd name="connsiteY8072" fmla="*/ 617422 h 787949"/>
                <a:gd name="connsiteX8073" fmla="*/ 2325995 w 3899470"/>
                <a:gd name="connsiteY8073" fmla="*/ 617422 h 787949"/>
                <a:gd name="connsiteX8074" fmla="*/ 2321333 w 3899470"/>
                <a:gd name="connsiteY8074" fmla="*/ 624613 h 787949"/>
                <a:gd name="connsiteX8075" fmla="*/ 2325600 w 3899470"/>
                <a:gd name="connsiteY8075" fmla="*/ 616553 h 787949"/>
                <a:gd name="connsiteX8076" fmla="*/ 2325126 w 3899470"/>
                <a:gd name="connsiteY8076" fmla="*/ 616553 h 787949"/>
                <a:gd name="connsiteX8077" fmla="*/ 2328050 w 3899470"/>
                <a:gd name="connsiteY8077" fmla="*/ 609363 h 787949"/>
                <a:gd name="connsiteX8078" fmla="*/ 2329709 w 3899470"/>
                <a:gd name="connsiteY8078" fmla="*/ 609758 h 787949"/>
                <a:gd name="connsiteX8079" fmla="*/ 2325521 w 3899470"/>
                <a:gd name="connsiteY8079" fmla="*/ 616474 h 787949"/>
                <a:gd name="connsiteX8080" fmla="*/ 2332711 w 3899470"/>
                <a:gd name="connsiteY8080" fmla="*/ 572621 h 787949"/>
                <a:gd name="connsiteX8081" fmla="*/ 2328919 w 3899470"/>
                <a:gd name="connsiteY8081" fmla="*/ 580680 h 787949"/>
                <a:gd name="connsiteX8082" fmla="*/ 2336109 w 3899470"/>
                <a:gd name="connsiteY8082" fmla="*/ 562507 h 787949"/>
                <a:gd name="connsiteX8083" fmla="*/ 2336504 w 3899470"/>
                <a:gd name="connsiteY8083" fmla="*/ 559109 h 787949"/>
                <a:gd name="connsiteX8084" fmla="*/ 2346223 w 3899470"/>
                <a:gd name="connsiteY8084" fmla="*/ 534220 h 787949"/>
                <a:gd name="connsiteX8085" fmla="*/ 2346381 w 3899470"/>
                <a:gd name="connsiteY8085" fmla="*/ 540541 h 787949"/>
                <a:gd name="connsiteX8086" fmla="*/ 2346144 w 3899470"/>
                <a:gd name="connsiteY8086" fmla="*/ 541094 h 787949"/>
                <a:gd name="connsiteX8087" fmla="*/ 2344959 w 3899470"/>
                <a:gd name="connsiteY8087" fmla="*/ 545440 h 787949"/>
                <a:gd name="connsiteX8088" fmla="*/ 2344643 w 3899470"/>
                <a:gd name="connsiteY8088" fmla="*/ 546309 h 787949"/>
                <a:gd name="connsiteX8089" fmla="*/ 2339823 w 3899470"/>
                <a:gd name="connsiteY8089" fmla="*/ 558319 h 787949"/>
                <a:gd name="connsiteX8090" fmla="*/ 2336425 w 3899470"/>
                <a:gd name="connsiteY8090" fmla="*/ 564640 h 787949"/>
                <a:gd name="connsiteX8091" fmla="*/ 2332633 w 3899470"/>
                <a:gd name="connsiteY8091" fmla="*/ 572700 h 787949"/>
                <a:gd name="connsiteX8092" fmla="*/ 2346223 w 3899470"/>
                <a:gd name="connsiteY8092" fmla="*/ 555396 h 787949"/>
                <a:gd name="connsiteX8093" fmla="*/ 2344564 w 3899470"/>
                <a:gd name="connsiteY8093" fmla="*/ 556581 h 787949"/>
                <a:gd name="connsiteX8094" fmla="*/ 2336979 w 3899470"/>
                <a:gd name="connsiteY8094" fmla="*/ 572226 h 787949"/>
                <a:gd name="connsiteX8095" fmla="*/ 2346144 w 3899470"/>
                <a:gd name="connsiteY8095" fmla="*/ 547178 h 787949"/>
                <a:gd name="connsiteX8096" fmla="*/ 2346302 w 3899470"/>
                <a:gd name="connsiteY8096" fmla="*/ 546941 h 787949"/>
                <a:gd name="connsiteX8097" fmla="*/ 2346618 w 3899470"/>
                <a:gd name="connsiteY8097" fmla="*/ 546072 h 787949"/>
                <a:gd name="connsiteX8098" fmla="*/ 2347804 w 3899470"/>
                <a:gd name="connsiteY8098" fmla="*/ 541726 h 787949"/>
                <a:gd name="connsiteX8099" fmla="*/ 2351359 w 3899470"/>
                <a:gd name="connsiteY8099" fmla="*/ 535010 h 787949"/>
                <a:gd name="connsiteX8100" fmla="*/ 2352228 w 3899470"/>
                <a:gd name="connsiteY8100" fmla="*/ 535405 h 787949"/>
                <a:gd name="connsiteX8101" fmla="*/ 2346302 w 3899470"/>
                <a:gd name="connsiteY8101" fmla="*/ 555317 h 787949"/>
                <a:gd name="connsiteX8102" fmla="*/ 2353730 w 3899470"/>
                <a:gd name="connsiteY8102" fmla="*/ 496846 h 787949"/>
                <a:gd name="connsiteX8103" fmla="*/ 2354283 w 3899470"/>
                <a:gd name="connsiteY8103" fmla="*/ 497162 h 787949"/>
                <a:gd name="connsiteX8104" fmla="*/ 2353888 w 3899470"/>
                <a:gd name="connsiteY8104" fmla="*/ 500480 h 787949"/>
                <a:gd name="connsiteX8105" fmla="*/ 2353888 w 3899470"/>
                <a:gd name="connsiteY8105" fmla="*/ 497083 h 787949"/>
                <a:gd name="connsiteX8106" fmla="*/ 2353888 w 3899470"/>
                <a:gd name="connsiteY8106" fmla="*/ 496846 h 787949"/>
                <a:gd name="connsiteX8107" fmla="*/ 2353809 w 3899470"/>
                <a:gd name="connsiteY8107" fmla="*/ 554447 h 787949"/>
                <a:gd name="connsiteX8108" fmla="*/ 2355073 w 3899470"/>
                <a:gd name="connsiteY8108" fmla="*/ 543465 h 787949"/>
                <a:gd name="connsiteX8109" fmla="*/ 2358075 w 3899470"/>
                <a:gd name="connsiteY8109" fmla="*/ 539277 h 787949"/>
                <a:gd name="connsiteX8110" fmla="*/ 2353809 w 3899470"/>
                <a:gd name="connsiteY8110" fmla="*/ 554447 h 787949"/>
                <a:gd name="connsiteX8111" fmla="*/ 2360209 w 3899470"/>
                <a:gd name="connsiteY8111" fmla="*/ 490287 h 787949"/>
                <a:gd name="connsiteX8112" fmla="*/ 2358075 w 3899470"/>
                <a:gd name="connsiteY8112" fmla="*/ 489892 h 787949"/>
                <a:gd name="connsiteX8113" fmla="*/ 2357917 w 3899470"/>
                <a:gd name="connsiteY8113" fmla="*/ 489892 h 787949"/>
                <a:gd name="connsiteX8114" fmla="*/ 2358313 w 3899470"/>
                <a:gd name="connsiteY8114" fmla="*/ 488707 h 787949"/>
                <a:gd name="connsiteX8115" fmla="*/ 2358708 w 3899470"/>
                <a:gd name="connsiteY8115" fmla="*/ 487364 h 787949"/>
                <a:gd name="connsiteX8116" fmla="*/ 2358865 w 3899470"/>
                <a:gd name="connsiteY8116" fmla="*/ 487364 h 787949"/>
                <a:gd name="connsiteX8117" fmla="*/ 2360525 w 3899470"/>
                <a:gd name="connsiteY8117" fmla="*/ 483176 h 787949"/>
                <a:gd name="connsiteX8118" fmla="*/ 2360130 w 3899470"/>
                <a:gd name="connsiteY8118" fmla="*/ 490366 h 787949"/>
                <a:gd name="connsiteX8119" fmla="*/ 2361868 w 3899470"/>
                <a:gd name="connsiteY8119" fmla="*/ 481043 h 787949"/>
                <a:gd name="connsiteX8120" fmla="*/ 2361868 w 3899470"/>
                <a:gd name="connsiteY8120" fmla="*/ 477645 h 787949"/>
                <a:gd name="connsiteX8121" fmla="*/ 2361868 w 3899470"/>
                <a:gd name="connsiteY8121" fmla="*/ 481043 h 787949"/>
                <a:gd name="connsiteX8122" fmla="*/ 2363132 w 3899470"/>
                <a:gd name="connsiteY8122" fmla="*/ 470455 h 787949"/>
                <a:gd name="connsiteX8123" fmla="*/ 2363132 w 3899470"/>
                <a:gd name="connsiteY8123" fmla="*/ 470218 h 787949"/>
                <a:gd name="connsiteX8124" fmla="*/ 2363527 w 3899470"/>
                <a:gd name="connsiteY8124" fmla="*/ 470534 h 787949"/>
                <a:gd name="connsiteX8125" fmla="*/ 2363132 w 3899470"/>
                <a:gd name="connsiteY8125" fmla="*/ 473852 h 787949"/>
                <a:gd name="connsiteX8126" fmla="*/ 2363132 w 3899470"/>
                <a:gd name="connsiteY8126" fmla="*/ 470455 h 787949"/>
                <a:gd name="connsiteX8127" fmla="*/ 2363527 w 3899470"/>
                <a:gd name="connsiteY8127" fmla="*/ 504668 h 787949"/>
                <a:gd name="connsiteX8128" fmla="*/ 2363922 w 3899470"/>
                <a:gd name="connsiteY8128" fmla="*/ 503009 h 787949"/>
                <a:gd name="connsiteX8129" fmla="*/ 2363527 w 3899470"/>
                <a:gd name="connsiteY8129" fmla="*/ 504668 h 787949"/>
                <a:gd name="connsiteX8130" fmla="*/ 2365266 w 3899470"/>
                <a:gd name="connsiteY8130" fmla="*/ 500006 h 787949"/>
                <a:gd name="connsiteX8131" fmla="*/ 2364871 w 3899470"/>
                <a:gd name="connsiteY8131" fmla="*/ 500006 h 787949"/>
                <a:gd name="connsiteX8132" fmla="*/ 2364871 w 3899470"/>
                <a:gd name="connsiteY8132" fmla="*/ 499848 h 787949"/>
                <a:gd name="connsiteX8133" fmla="*/ 2365266 w 3899470"/>
                <a:gd name="connsiteY8133" fmla="*/ 500006 h 787949"/>
                <a:gd name="connsiteX8134" fmla="*/ 2365266 w 3899470"/>
                <a:gd name="connsiteY8134" fmla="*/ 500006 h 787949"/>
                <a:gd name="connsiteX8135" fmla="*/ 2365661 w 3899470"/>
                <a:gd name="connsiteY8135" fmla="*/ 499137 h 787949"/>
                <a:gd name="connsiteX8136" fmla="*/ 2364950 w 3899470"/>
                <a:gd name="connsiteY8136" fmla="*/ 498979 h 787949"/>
                <a:gd name="connsiteX8137" fmla="*/ 2364950 w 3899470"/>
                <a:gd name="connsiteY8137" fmla="*/ 498979 h 787949"/>
                <a:gd name="connsiteX8138" fmla="*/ 2365661 w 3899470"/>
                <a:gd name="connsiteY8138" fmla="*/ 496608 h 787949"/>
                <a:gd name="connsiteX8139" fmla="*/ 2366530 w 3899470"/>
                <a:gd name="connsiteY8139" fmla="*/ 498268 h 787949"/>
                <a:gd name="connsiteX8140" fmla="*/ 2365661 w 3899470"/>
                <a:gd name="connsiteY8140" fmla="*/ 499137 h 787949"/>
                <a:gd name="connsiteX8141" fmla="*/ 2366925 w 3899470"/>
                <a:gd name="connsiteY8141" fmla="*/ 470929 h 787949"/>
                <a:gd name="connsiteX8142" fmla="*/ 2366925 w 3899470"/>
                <a:gd name="connsiteY8142" fmla="*/ 472588 h 787949"/>
                <a:gd name="connsiteX8143" fmla="*/ 2366925 w 3899470"/>
                <a:gd name="connsiteY8143" fmla="*/ 470929 h 787949"/>
                <a:gd name="connsiteX8144" fmla="*/ 2369454 w 3899470"/>
                <a:gd name="connsiteY8144" fmla="*/ 481912 h 787949"/>
                <a:gd name="connsiteX8145" fmla="*/ 2366925 w 3899470"/>
                <a:gd name="connsiteY8145" fmla="*/ 491156 h 787949"/>
                <a:gd name="connsiteX8146" fmla="*/ 2371587 w 3899470"/>
                <a:gd name="connsiteY8146" fmla="*/ 470929 h 787949"/>
                <a:gd name="connsiteX8147" fmla="*/ 2371982 w 3899470"/>
                <a:gd name="connsiteY8147" fmla="*/ 471719 h 787949"/>
                <a:gd name="connsiteX8148" fmla="*/ 2369454 w 3899470"/>
                <a:gd name="connsiteY8148" fmla="*/ 481912 h 787949"/>
                <a:gd name="connsiteX8149" fmla="*/ 2372851 w 3899470"/>
                <a:gd name="connsiteY8149" fmla="*/ 467926 h 787949"/>
                <a:gd name="connsiteX8150" fmla="*/ 2372456 w 3899470"/>
                <a:gd name="connsiteY8150" fmla="*/ 465793 h 787949"/>
                <a:gd name="connsiteX8151" fmla="*/ 2372851 w 3899470"/>
                <a:gd name="connsiteY8151" fmla="*/ 467926 h 787949"/>
                <a:gd name="connsiteX8152" fmla="*/ 2373720 w 3899470"/>
                <a:gd name="connsiteY8152" fmla="*/ 461526 h 787949"/>
                <a:gd name="connsiteX8153" fmla="*/ 2373325 w 3899470"/>
                <a:gd name="connsiteY8153" fmla="*/ 458998 h 787949"/>
                <a:gd name="connsiteX8154" fmla="*/ 2373720 w 3899470"/>
                <a:gd name="connsiteY8154" fmla="*/ 461526 h 787949"/>
                <a:gd name="connsiteX8155" fmla="*/ 2374511 w 3899470"/>
                <a:gd name="connsiteY8155" fmla="*/ 426918 h 787949"/>
                <a:gd name="connsiteX8156" fmla="*/ 2374511 w 3899470"/>
                <a:gd name="connsiteY8156" fmla="*/ 426918 h 787949"/>
                <a:gd name="connsiteX8157" fmla="*/ 42544 w 3899470"/>
                <a:gd name="connsiteY8157" fmla="*/ 239415 h 787949"/>
                <a:gd name="connsiteX8158" fmla="*/ 42938 w 3899470"/>
                <a:gd name="connsiteY8158" fmla="*/ 238546 h 787949"/>
                <a:gd name="connsiteX8159" fmla="*/ 42544 w 3899470"/>
                <a:gd name="connsiteY8159" fmla="*/ 239415 h 787949"/>
                <a:gd name="connsiteX8160" fmla="*/ 1138875 w 3899470"/>
                <a:gd name="connsiteY8160" fmla="*/ 260986 h 787949"/>
                <a:gd name="connsiteX8161" fmla="*/ 1139270 w 3899470"/>
                <a:gd name="connsiteY8161" fmla="*/ 258853 h 787949"/>
                <a:gd name="connsiteX8162" fmla="*/ 1138875 w 3899470"/>
                <a:gd name="connsiteY8162" fmla="*/ 260986 h 787949"/>
                <a:gd name="connsiteX8163" fmla="*/ 2908730 w 3899470"/>
                <a:gd name="connsiteY8163" fmla="*/ 282083 h 787949"/>
                <a:gd name="connsiteX8164" fmla="*/ 2908335 w 3899470"/>
                <a:gd name="connsiteY8164" fmla="*/ 284612 h 787949"/>
                <a:gd name="connsiteX8165" fmla="*/ 2908730 w 3899470"/>
                <a:gd name="connsiteY8165" fmla="*/ 282083 h 787949"/>
                <a:gd name="connsiteX8166" fmla="*/ 1130816 w 3899470"/>
                <a:gd name="connsiteY8166" fmla="*/ 284612 h 787949"/>
                <a:gd name="connsiteX8167" fmla="*/ 1130816 w 3899470"/>
                <a:gd name="connsiteY8167" fmla="*/ 284612 h 787949"/>
                <a:gd name="connsiteX8168" fmla="*/ 744 w 3899470"/>
                <a:gd name="connsiteY8168" fmla="*/ 311240 h 787949"/>
                <a:gd name="connsiteX8169" fmla="*/ 744 w 3899470"/>
                <a:gd name="connsiteY8169" fmla="*/ 311240 h 787949"/>
                <a:gd name="connsiteX8170" fmla="*/ 3186942 w 3899470"/>
                <a:gd name="connsiteY8170" fmla="*/ 322697 h 787949"/>
                <a:gd name="connsiteX8171" fmla="*/ 3185282 w 3899470"/>
                <a:gd name="connsiteY8171" fmla="*/ 323092 h 787949"/>
                <a:gd name="connsiteX8172" fmla="*/ 3186942 w 3899470"/>
                <a:gd name="connsiteY8172" fmla="*/ 322697 h 787949"/>
                <a:gd name="connsiteX8173" fmla="*/ 3167504 w 3899470"/>
                <a:gd name="connsiteY8173" fmla="*/ 338737 h 787949"/>
                <a:gd name="connsiteX8174" fmla="*/ 3167504 w 3899470"/>
                <a:gd name="connsiteY8174" fmla="*/ 338737 h 787949"/>
                <a:gd name="connsiteX8175" fmla="*/ 3147592 w 3899470"/>
                <a:gd name="connsiteY8175" fmla="*/ 432053 h 787949"/>
                <a:gd name="connsiteX8176" fmla="*/ 3147592 w 3899470"/>
                <a:gd name="connsiteY8176" fmla="*/ 432053 h 787949"/>
                <a:gd name="connsiteX8177" fmla="*/ 3147592 w 3899470"/>
                <a:gd name="connsiteY8177" fmla="*/ 432053 h 787949"/>
                <a:gd name="connsiteX8178" fmla="*/ 3146802 w 3899470"/>
                <a:gd name="connsiteY8178" fmla="*/ 432685 h 787949"/>
                <a:gd name="connsiteX8179" fmla="*/ 3146802 w 3899470"/>
                <a:gd name="connsiteY8179" fmla="*/ 432685 h 787949"/>
                <a:gd name="connsiteX8180" fmla="*/ 3119542 w 3899470"/>
                <a:gd name="connsiteY8180" fmla="*/ 467768 h 787949"/>
                <a:gd name="connsiteX8181" fmla="*/ 3119542 w 3899470"/>
                <a:gd name="connsiteY8181" fmla="*/ 467768 h 787949"/>
                <a:gd name="connsiteX8182" fmla="*/ 3123888 w 3899470"/>
                <a:gd name="connsiteY8182" fmla="*/ 464213 h 787949"/>
                <a:gd name="connsiteX8183" fmla="*/ 3124046 w 3899470"/>
                <a:gd name="connsiteY8183" fmla="*/ 463975 h 787949"/>
                <a:gd name="connsiteX8184" fmla="*/ 3128392 w 3899470"/>
                <a:gd name="connsiteY8184" fmla="*/ 460183 h 787949"/>
                <a:gd name="connsiteX8185" fmla="*/ 3129419 w 3899470"/>
                <a:gd name="connsiteY8185" fmla="*/ 458839 h 787949"/>
                <a:gd name="connsiteX8186" fmla="*/ 3129419 w 3899470"/>
                <a:gd name="connsiteY8186" fmla="*/ 459076 h 787949"/>
                <a:gd name="connsiteX8187" fmla="*/ 3132026 w 3899470"/>
                <a:gd name="connsiteY8187" fmla="*/ 456153 h 787949"/>
                <a:gd name="connsiteX8188" fmla="*/ 3131868 w 3899470"/>
                <a:gd name="connsiteY8188" fmla="*/ 456153 h 787949"/>
                <a:gd name="connsiteX8189" fmla="*/ 3132342 w 3899470"/>
                <a:gd name="connsiteY8189" fmla="*/ 455758 h 787949"/>
                <a:gd name="connsiteX8190" fmla="*/ 3133923 w 3899470"/>
                <a:gd name="connsiteY8190" fmla="*/ 453861 h 787949"/>
                <a:gd name="connsiteX8191" fmla="*/ 3133607 w 3899470"/>
                <a:gd name="connsiteY8191" fmla="*/ 453466 h 787949"/>
                <a:gd name="connsiteX8192" fmla="*/ 3133211 w 3899470"/>
                <a:gd name="connsiteY8192" fmla="*/ 453783 h 787949"/>
                <a:gd name="connsiteX8193" fmla="*/ 3131947 w 3899470"/>
                <a:gd name="connsiteY8193" fmla="*/ 455126 h 787949"/>
                <a:gd name="connsiteX8194" fmla="*/ 3131631 w 3899470"/>
                <a:gd name="connsiteY8194" fmla="*/ 455363 h 787949"/>
                <a:gd name="connsiteX8195" fmla="*/ 3131631 w 3899470"/>
                <a:gd name="connsiteY8195" fmla="*/ 455363 h 787949"/>
                <a:gd name="connsiteX8196" fmla="*/ 3128234 w 3899470"/>
                <a:gd name="connsiteY8196" fmla="*/ 457891 h 787949"/>
                <a:gd name="connsiteX8197" fmla="*/ 3128629 w 3899470"/>
                <a:gd name="connsiteY8197" fmla="*/ 458761 h 787949"/>
                <a:gd name="connsiteX8198" fmla="*/ 3128708 w 3899470"/>
                <a:gd name="connsiteY8198" fmla="*/ 458761 h 787949"/>
                <a:gd name="connsiteX8199" fmla="*/ 3127838 w 3899470"/>
                <a:gd name="connsiteY8199" fmla="*/ 459867 h 787949"/>
                <a:gd name="connsiteX8200" fmla="*/ 3124204 w 3899470"/>
                <a:gd name="connsiteY8200" fmla="*/ 463343 h 787949"/>
                <a:gd name="connsiteX8201" fmla="*/ 3124757 w 3899470"/>
                <a:gd name="connsiteY8201" fmla="*/ 462711 h 787949"/>
                <a:gd name="connsiteX8202" fmla="*/ 3124994 w 3899470"/>
                <a:gd name="connsiteY8202" fmla="*/ 462158 h 787949"/>
                <a:gd name="connsiteX8203" fmla="*/ 3124441 w 3899470"/>
                <a:gd name="connsiteY8203" fmla="*/ 461921 h 787949"/>
                <a:gd name="connsiteX8204" fmla="*/ 3123335 w 3899470"/>
                <a:gd name="connsiteY8204" fmla="*/ 463343 h 787949"/>
                <a:gd name="connsiteX8205" fmla="*/ 3123177 w 3899470"/>
                <a:gd name="connsiteY8205" fmla="*/ 463343 h 787949"/>
                <a:gd name="connsiteX8206" fmla="*/ 3118989 w 3899470"/>
                <a:gd name="connsiteY8206" fmla="*/ 466741 h 787949"/>
                <a:gd name="connsiteX8207" fmla="*/ 3118989 w 3899470"/>
                <a:gd name="connsiteY8207" fmla="*/ 466741 h 787949"/>
                <a:gd name="connsiteX8208" fmla="*/ 3109744 w 3899470"/>
                <a:gd name="connsiteY8208" fmla="*/ 475591 h 787949"/>
                <a:gd name="connsiteX8209" fmla="*/ 3109823 w 3899470"/>
                <a:gd name="connsiteY8209" fmla="*/ 475591 h 787949"/>
                <a:gd name="connsiteX8210" fmla="*/ 3107532 w 3899470"/>
                <a:gd name="connsiteY8210" fmla="*/ 477645 h 787949"/>
                <a:gd name="connsiteX8211" fmla="*/ 3106268 w 3899470"/>
                <a:gd name="connsiteY8211" fmla="*/ 479067 h 787949"/>
                <a:gd name="connsiteX8212" fmla="*/ 3106109 w 3899470"/>
                <a:gd name="connsiteY8212" fmla="*/ 479936 h 787949"/>
                <a:gd name="connsiteX8213" fmla="*/ 3106583 w 3899470"/>
                <a:gd name="connsiteY8213" fmla="*/ 480174 h 787949"/>
                <a:gd name="connsiteX8214" fmla="*/ 3106900 w 3899470"/>
                <a:gd name="connsiteY8214" fmla="*/ 480094 h 787949"/>
                <a:gd name="connsiteX8215" fmla="*/ 3108480 w 3899470"/>
                <a:gd name="connsiteY8215" fmla="*/ 478435 h 787949"/>
                <a:gd name="connsiteX8216" fmla="*/ 3110139 w 3899470"/>
                <a:gd name="connsiteY8216" fmla="*/ 476855 h 787949"/>
                <a:gd name="connsiteX8217" fmla="*/ 3110139 w 3899470"/>
                <a:gd name="connsiteY8217" fmla="*/ 476855 h 787949"/>
                <a:gd name="connsiteX8218" fmla="*/ 3110534 w 3899470"/>
                <a:gd name="connsiteY8218" fmla="*/ 477329 h 787949"/>
                <a:gd name="connsiteX8219" fmla="*/ 3110534 w 3899470"/>
                <a:gd name="connsiteY8219" fmla="*/ 477329 h 787949"/>
                <a:gd name="connsiteX8220" fmla="*/ 3110139 w 3899470"/>
                <a:gd name="connsiteY8220" fmla="*/ 477961 h 787949"/>
                <a:gd name="connsiteX8221" fmla="*/ 3110139 w 3899470"/>
                <a:gd name="connsiteY8221" fmla="*/ 478514 h 787949"/>
                <a:gd name="connsiteX8222" fmla="*/ 3110376 w 3899470"/>
                <a:gd name="connsiteY8222" fmla="*/ 478593 h 787949"/>
                <a:gd name="connsiteX8223" fmla="*/ 3110692 w 3899470"/>
                <a:gd name="connsiteY8223" fmla="*/ 478435 h 787949"/>
                <a:gd name="connsiteX8224" fmla="*/ 3111166 w 3899470"/>
                <a:gd name="connsiteY8224" fmla="*/ 477645 h 787949"/>
                <a:gd name="connsiteX8225" fmla="*/ 3111166 w 3899470"/>
                <a:gd name="connsiteY8225" fmla="*/ 477645 h 787949"/>
                <a:gd name="connsiteX8226" fmla="*/ 3119305 w 3899470"/>
                <a:gd name="connsiteY8226" fmla="*/ 467847 h 787949"/>
                <a:gd name="connsiteX8227" fmla="*/ 3105004 w 3899470"/>
                <a:gd name="connsiteY8227" fmla="*/ 478040 h 787949"/>
                <a:gd name="connsiteX8228" fmla="*/ 3105004 w 3899470"/>
                <a:gd name="connsiteY8228" fmla="*/ 478040 h 787949"/>
                <a:gd name="connsiteX8229" fmla="*/ 2829399 w 3899470"/>
                <a:gd name="connsiteY8229" fmla="*/ 564245 h 787949"/>
                <a:gd name="connsiteX8230" fmla="*/ 2829399 w 3899470"/>
                <a:gd name="connsiteY8230" fmla="*/ 564245 h 787949"/>
                <a:gd name="connsiteX8231" fmla="*/ 3177223 w 3899470"/>
                <a:gd name="connsiteY8231" fmla="*/ 573095 h 787949"/>
                <a:gd name="connsiteX8232" fmla="*/ 3178882 w 3899470"/>
                <a:gd name="connsiteY8232" fmla="*/ 570962 h 787949"/>
                <a:gd name="connsiteX8233" fmla="*/ 3177223 w 3899470"/>
                <a:gd name="connsiteY8233" fmla="*/ 573095 h 787949"/>
                <a:gd name="connsiteX8234" fmla="*/ 214638 w 3899470"/>
                <a:gd name="connsiteY8234" fmla="*/ 87865 h 787949"/>
                <a:gd name="connsiteX8235" fmla="*/ 214875 w 3899470"/>
                <a:gd name="connsiteY8235" fmla="*/ 87628 h 787949"/>
                <a:gd name="connsiteX8236" fmla="*/ 214638 w 3899470"/>
                <a:gd name="connsiteY8236" fmla="*/ 87390 h 787949"/>
                <a:gd name="connsiteX8237" fmla="*/ 213769 w 3899470"/>
                <a:gd name="connsiteY8237" fmla="*/ 87390 h 787949"/>
                <a:gd name="connsiteX8238" fmla="*/ 213532 w 3899470"/>
                <a:gd name="connsiteY8238" fmla="*/ 87628 h 787949"/>
                <a:gd name="connsiteX8239" fmla="*/ 213769 w 3899470"/>
                <a:gd name="connsiteY8239" fmla="*/ 87865 h 787949"/>
                <a:gd name="connsiteX8240" fmla="*/ 214638 w 3899470"/>
                <a:gd name="connsiteY8240" fmla="*/ 87865 h 787949"/>
                <a:gd name="connsiteX8241" fmla="*/ 195200 w 3899470"/>
                <a:gd name="connsiteY8241" fmla="*/ 97899 h 787949"/>
                <a:gd name="connsiteX8242" fmla="*/ 195437 w 3899470"/>
                <a:gd name="connsiteY8242" fmla="*/ 97899 h 787949"/>
                <a:gd name="connsiteX8243" fmla="*/ 195911 w 3899470"/>
                <a:gd name="connsiteY8243" fmla="*/ 97662 h 787949"/>
                <a:gd name="connsiteX8244" fmla="*/ 199309 w 3899470"/>
                <a:gd name="connsiteY8244" fmla="*/ 95766 h 787949"/>
                <a:gd name="connsiteX8245" fmla="*/ 199467 w 3899470"/>
                <a:gd name="connsiteY8245" fmla="*/ 94976 h 787949"/>
                <a:gd name="connsiteX8246" fmla="*/ 198677 w 3899470"/>
                <a:gd name="connsiteY8246" fmla="*/ 94818 h 787949"/>
                <a:gd name="connsiteX8247" fmla="*/ 195437 w 3899470"/>
                <a:gd name="connsiteY8247" fmla="*/ 96635 h 787949"/>
                <a:gd name="connsiteX8248" fmla="*/ 194963 w 3899470"/>
                <a:gd name="connsiteY8248" fmla="*/ 96872 h 787949"/>
                <a:gd name="connsiteX8249" fmla="*/ 194726 w 3899470"/>
                <a:gd name="connsiteY8249" fmla="*/ 97662 h 787949"/>
                <a:gd name="connsiteX8250" fmla="*/ 195200 w 3899470"/>
                <a:gd name="connsiteY8250" fmla="*/ 97978 h 787949"/>
                <a:gd name="connsiteX8251" fmla="*/ 128433 w 3899470"/>
                <a:gd name="connsiteY8251" fmla="*/ 117969 h 787949"/>
                <a:gd name="connsiteX8252" fmla="*/ 128907 w 3899470"/>
                <a:gd name="connsiteY8252" fmla="*/ 117811 h 787949"/>
                <a:gd name="connsiteX8253" fmla="*/ 130961 w 3899470"/>
                <a:gd name="connsiteY8253" fmla="*/ 116152 h 787949"/>
                <a:gd name="connsiteX8254" fmla="*/ 138784 w 3899470"/>
                <a:gd name="connsiteY8254" fmla="*/ 108013 h 787949"/>
                <a:gd name="connsiteX8255" fmla="*/ 138784 w 3899470"/>
                <a:gd name="connsiteY8255" fmla="*/ 105169 h 787949"/>
                <a:gd name="connsiteX8256" fmla="*/ 137520 w 3899470"/>
                <a:gd name="connsiteY8256" fmla="*/ 107144 h 787949"/>
                <a:gd name="connsiteX8257" fmla="*/ 130013 w 3899470"/>
                <a:gd name="connsiteY8257" fmla="*/ 114888 h 787949"/>
                <a:gd name="connsiteX8258" fmla="*/ 127959 w 3899470"/>
                <a:gd name="connsiteY8258" fmla="*/ 116547 h 787949"/>
                <a:gd name="connsiteX8259" fmla="*/ 127880 w 3899470"/>
                <a:gd name="connsiteY8259" fmla="*/ 117653 h 787949"/>
                <a:gd name="connsiteX8260" fmla="*/ 128512 w 3899470"/>
                <a:gd name="connsiteY8260" fmla="*/ 117969 h 787949"/>
                <a:gd name="connsiteX8261" fmla="*/ 139653 w 3899470"/>
                <a:gd name="connsiteY8261" fmla="*/ 123658 h 787949"/>
                <a:gd name="connsiteX8262" fmla="*/ 140364 w 3899470"/>
                <a:gd name="connsiteY8262" fmla="*/ 122947 h 787949"/>
                <a:gd name="connsiteX8263" fmla="*/ 140522 w 3899470"/>
                <a:gd name="connsiteY8263" fmla="*/ 122631 h 787949"/>
                <a:gd name="connsiteX8264" fmla="*/ 140206 w 3899470"/>
                <a:gd name="connsiteY8264" fmla="*/ 122473 h 787949"/>
                <a:gd name="connsiteX8265" fmla="*/ 139258 w 3899470"/>
                <a:gd name="connsiteY8265" fmla="*/ 123421 h 787949"/>
                <a:gd name="connsiteX8266" fmla="*/ 139416 w 3899470"/>
                <a:gd name="connsiteY8266" fmla="*/ 123737 h 787949"/>
                <a:gd name="connsiteX8267" fmla="*/ 139495 w 3899470"/>
                <a:gd name="connsiteY8267" fmla="*/ 123737 h 787949"/>
                <a:gd name="connsiteX8268" fmla="*/ 139732 w 3899470"/>
                <a:gd name="connsiteY8268" fmla="*/ 123579 h 787949"/>
                <a:gd name="connsiteX8269" fmla="*/ 121638 w 3899470"/>
                <a:gd name="connsiteY8269" fmla="*/ 125080 h 787949"/>
                <a:gd name="connsiteX8270" fmla="*/ 121638 w 3899470"/>
                <a:gd name="connsiteY8270" fmla="*/ 125080 h 787949"/>
                <a:gd name="connsiteX8271" fmla="*/ 121874 w 3899470"/>
                <a:gd name="connsiteY8271" fmla="*/ 124843 h 787949"/>
                <a:gd name="connsiteX8272" fmla="*/ 122191 w 3899470"/>
                <a:gd name="connsiteY8272" fmla="*/ 124606 h 787949"/>
                <a:gd name="connsiteX8273" fmla="*/ 122348 w 3899470"/>
                <a:gd name="connsiteY8273" fmla="*/ 124290 h 787949"/>
                <a:gd name="connsiteX8274" fmla="*/ 122032 w 3899470"/>
                <a:gd name="connsiteY8274" fmla="*/ 124132 h 787949"/>
                <a:gd name="connsiteX8275" fmla="*/ 121479 w 3899470"/>
                <a:gd name="connsiteY8275" fmla="*/ 124764 h 787949"/>
                <a:gd name="connsiteX8276" fmla="*/ 121638 w 3899470"/>
                <a:gd name="connsiteY8276" fmla="*/ 125080 h 787949"/>
                <a:gd name="connsiteX8277" fmla="*/ 116817 w 3899470"/>
                <a:gd name="connsiteY8277" fmla="*/ 149733 h 787949"/>
                <a:gd name="connsiteX8278" fmla="*/ 117291 w 3899470"/>
                <a:gd name="connsiteY8278" fmla="*/ 149496 h 787949"/>
                <a:gd name="connsiteX8279" fmla="*/ 120926 w 3899470"/>
                <a:gd name="connsiteY8279" fmla="*/ 145545 h 787949"/>
                <a:gd name="connsiteX8280" fmla="*/ 123771 w 3899470"/>
                <a:gd name="connsiteY8280" fmla="*/ 142543 h 787949"/>
                <a:gd name="connsiteX8281" fmla="*/ 123771 w 3899470"/>
                <a:gd name="connsiteY8281" fmla="*/ 141674 h 787949"/>
                <a:gd name="connsiteX8282" fmla="*/ 122902 w 3899470"/>
                <a:gd name="connsiteY8282" fmla="*/ 141674 h 787949"/>
                <a:gd name="connsiteX8283" fmla="*/ 120057 w 3899470"/>
                <a:gd name="connsiteY8283" fmla="*/ 144597 h 787949"/>
                <a:gd name="connsiteX8284" fmla="*/ 116265 w 3899470"/>
                <a:gd name="connsiteY8284" fmla="*/ 148627 h 787949"/>
                <a:gd name="connsiteX8285" fmla="*/ 116422 w 3899470"/>
                <a:gd name="connsiteY8285" fmla="*/ 149496 h 787949"/>
                <a:gd name="connsiteX8286" fmla="*/ 116817 w 3899470"/>
                <a:gd name="connsiteY8286" fmla="*/ 149654 h 787949"/>
                <a:gd name="connsiteX8287" fmla="*/ 95720 w 3899470"/>
                <a:gd name="connsiteY8287" fmla="*/ 160084 h 787949"/>
                <a:gd name="connsiteX8288" fmla="*/ 96037 w 3899470"/>
                <a:gd name="connsiteY8288" fmla="*/ 160005 h 787949"/>
                <a:gd name="connsiteX8289" fmla="*/ 98249 w 3899470"/>
                <a:gd name="connsiteY8289" fmla="*/ 157556 h 787949"/>
                <a:gd name="connsiteX8290" fmla="*/ 100857 w 3899470"/>
                <a:gd name="connsiteY8290" fmla="*/ 154790 h 787949"/>
                <a:gd name="connsiteX8291" fmla="*/ 100857 w 3899470"/>
                <a:gd name="connsiteY8291" fmla="*/ 154158 h 787949"/>
                <a:gd name="connsiteX8292" fmla="*/ 100224 w 3899470"/>
                <a:gd name="connsiteY8292" fmla="*/ 154158 h 787949"/>
                <a:gd name="connsiteX8293" fmla="*/ 97459 w 3899470"/>
                <a:gd name="connsiteY8293" fmla="*/ 157081 h 787949"/>
                <a:gd name="connsiteX8294" fmla="*/ 95325 w 3899470"/>
                <a:gd name="connsiteY8294" fmla="*/ 159452 h 787949"/>
                <a:gd name="connsiteX8295" fmla="*/ 95325 w 3899470"/>
                <a:gd name="connsiteY8295" fmla="*/ 160084 h 787949"/>
                <a:gd name="connsiteX8296" fmla="*/ 95641 w 3899470"/>
                <a:gd name="connsiteY8296" fmla="*/ 160242 h 787949"/>
                <a:gd name="connsiteX8297" fmla="*/ 102832 w 3899470"/>
                <a:gd name="connsiteY8297" fmla="*/ 163008 h 787949"/>
                <a:gd name="connsiteX8298" fmla="*/ 102832 w 3899470"/>
                <a:gd name="connsiteY8298" fmla="*/ 163008 h 787949"/>
                <a:gd name="connsiteX8299" fmla="*/ 103306 w 3899470"/>
                <a:gd name="connsiteY8299" fmla="*/ 162533 h 787949"/>
                <a:gd name="connsiteX8300" fmla="*/ 104333 w 3899470"/>
                <a:gd name="connsiteY8300" fmla="*/ 161269 h 787949"/>
                <a:gd name="connsiteX8301" fmla="*/ 109232 w 3899470"/>
                <a:gd name="connsiteY8301" fmla="*/ 156686 h 787949"/>
                <a:gd name="connsiteX8302" fmla="*/ 103701 w 3899470"/>
                <a:gd name="connsiteY8302" fmla="*/ 160479 h 787949"/>
                <a:gd name="connsiteX8303" fmla="*/ 103701 w 3899470"/>
                <a:gd name="connsiteY8303" fmla="*/ 160479 h 787949"/>
                <a:gd name="connsiteX8304" fmla="*/ 102279 w 3899470"/>
                <a:gd name="connsiteY8304" fmla="*/ 162533 h 787949"/>
                <a:gd name="connsiteX8305" fmla="*/ 102753 w 3899470"/>
                <a:gd name="connsiteY8305" fmla="*/ 163008 h 787949"/>
                <a:gd name="connsiteX8306" fmla="*/ 73517 w 3899470"/>
                <a:gd name="connsiteY8306" fmla="*/ 178336 h 787949"/>
                <a:gd name="connsiteX8307" fmla="*/ 73517 w 3899470"/>
                <a:gd name="connsiteY8307" fmla="*/ 178336 h 787949"/>
                <a:gd name="connsiteX8308" fmla="*/ 73833 w 3899470"/>
                <a:gd name="connsiteY8308" fmla="*/ 178099 h 787949"/>
                <a:gd name="connsiteX8309" fmla="*/ 75256 w 3899470"/>
                <a:gd name="connsiteY8309" fmla="*/ 176677 h 787949"/>
                <a:gd name="connsiteX8310" fmla="*/ 75493 w 3899470"/>
                <a:gd name="connsiteY8310" fmla="*/ 176282 h 787949"/>
                <a:gd name="connsiteX8311" fmla="*/ 75098 w 3899470"/>
                <a:gd name="connsiteY8311" fmla="*/ 176045 h 787949"/>
                <a:gd name="connsiteX8312" fmla="*/ 73122 w 3899470"/>
                <a:gd name="connsiteY8312" fmla="*/ 178021 h 787949"/>
                <a:gd name="connsiteX8313" fmla="*/ 73359 w 3899470"/>
                <a:gd name="connsiteY8313" fmla="*/ 178416 h 787949"/>
                <a:gd name="connsiteX8314" fmla="*/ 377092 w 3899470"/>
                <a:gd name="connsiteY8314" fmla="*/ 184026 h 787949"/>
                <a:gd name="connsiteX8315" fmla="*/ 376461 w 3899470"/>
                <a:gd name="connsiteY8315" fmla="*/ 184026 h 787949"/>
                <a:gd name="connsiteX8316" fmla="*/ 340983 w 3899470"/>
                <a:gd name="connsiteY8316" fmla="*/ 222664 h 787949"/>
                <a:gd name="connsiteX8317" fmla="*/ 340983 w 3899470"/>
                <a:gd name="connsiteY8317" fmla="*/ 223296 h 787949"/>
                <a:gd name="connsiteX8318" fmla="*/ 341299 w 3899470"/>
                <a:gd name="connsiteY8318" fmla="*/ 223375 h 787949"/>
                <a:gd name="connsiteX8319" fmla="*/ 341615 w 3899470"/>
                <a:gd name="connsiteY8319" fmla="*/ 223217 h 787949"/>
                <a:gd name="connsiteX8320" fmla="*/ 377092 w 3899470"/>
                <a:gd name="connsiteY8320" fmla="*/ 184579 h 787949"/>
                <a:gd name="connsiteX8321" fmla="*/ 377092 w 3899470"/>
                <a:gd name="connsiteY8321" fmla="*/ 183947 h 787949"/>
                <a:gd name="connsiteX8322" fmla="*/ 56529 w 3899470"/>
                <a:gd name="connsiteY8322" fmla="*/ 220056 h 787949"/>
                <a:gd name="connsiteX8323" fmla="*/ 56845 w 3899470"/>
                <a:gd name="connsiteY8323" fmla="*/ 220293 h 787949"/>
                <a:gd name="connsiteX8324" fmla="*/ 57082 w 3899470"/>
                <a:gd name="connsiteY8324" fmla="*/ 220293 h 787949"/>
                <a:gd name="connsiteX8325" fmla="*/ 59611 w 3899470"/>
                <a:gd name="connsiteY8325" fmla="*/ 217607 h 787949"/>
                <a:gd name="connsiteX8326" fmla="*/ 61902 w 3899470"/>
                <a:gd name="connsiteY8326" fmla="*/ 215237 h 787949"/>
                <a:gd name="connsiteX8327" fmla="*/ 62060 w 3899470"/>
                <a:gd name="connsiteY8327" fmla="*/ 214683 h 787949"/>
                <a:gd name="connsiteX8328" fmla="*/ 61507 w 3899470"/>
                <a:gd name="connsiteY8328" fmla="*/ 214525 h 787949"/>
                <a:gd name="connsiteX8329" fmla="*/ 58979 w 3899470"/>
                <a:gd name="connsiteY8329" fmla="*/ 217133 h 787949"/>
                <a:gd name="connsiteX8330" fmla="*/ 56687 w 3899470"/>
                <a:gd name="connsiteY8330" fmla="*/ 219582 h 787949"/>
                <a:gd name="connsiteX8331" fmla="*/ 56529 w 3899470"/>
                <a:gd name="connsiteY8331" fmla="*/ 220135 h 787949"/>
                <a:gd name="connsiteX8332" fmla="*/ 51393 w 3899470"/>
                <a:gd name="connsiteY8332" fmla="*/ 226852 h 787949"/>
                <a:gd name="connsiteX8333" fmla="*/ 51709 w 3899470"/>
                <a:gd name="connsiteY8333" fmla="*/ 226773 h 787949"/>
                <a:gd name="connsiteX8334" fmla="*/ 54079 w 3899470"/>
                <a:gd name="connsiteY8334" fmla="*/ 221795 h 787949"/>
                <a:gd name="connsiteX8335" fmla="*/ 56845 w 3899470"/>
                <a:gd name="connsiteY8335" fmla="*/ 216896 h 787949"/>
                <a:gd name="connsiteX8336" fmla="*/ 57003 w 3899470"/>
                <a:gd name="connsiteY8336" fmla="*/ 216185 h 787949"/>
                <a:gd name="connsiteX8337" fmla="*/ 56292 w 3899470"/>
                <a:gd name="connsiteY8337" fmla="*/ 216027 h 787949"/>
                <a:gd name="connsiteX8338" fmla="*/ 52974 w 3899470"/>
                <a:gd name="connsiteY8338" fmla="*/ 221637 h 787949"/>
                <a:gd name="connsiteX8339" fmla="*/ 50919 w 3899470"/>
                <a:gd name="connsiteY8339" fmla="*/ 226062 h 787949"/>
                <a:gd name="connsiteX8340" fmla="*/ 50840 w 3899470"/>
                <a:gd name="connsiteY8340" fmla="*/ 226773 h 787949"/>
                <a:gd name="connsiteX8341" fmla="*/ 51235 w 3899470"/>
                <a:gd name="connsiteY8341" fmla="*/ 226931 h 787949"/>
                <a:gd name="connsiteX8342" fmla="*/ 3185045 w 3899470"/>
                <a:gd name="connsiteY8342" fmla="*/ 181576 h 787949"/>
                <a:gd name="connsiteX8343" fmla="*/ 3184808 w 3899470"/>
                <a:gd name="connsiteY8343" fmla="*/ 181576 h 787949"/>
                <a:gd name="connsiteX8344" fmla="*/ 3184650 w 3899470"/>
                <a:gd name="connsiteY8344" fmla="*/ 182287 h 787949"/>
                <a:gd name="connsiteX8345" fmla="*/ 3185045 w 3899470"/>
                <a:gd name="connsiteY8345" fmla="*/ 182524 h 787949"/>
                <a:gd name="connsiteX8346" fmla="*/ 3185282 w 3899470"/>
                <a:gd name="connsiteY8346" fmla="*/ 182524 h 787949"/>
                <a:gd name="connsiteX8347" fmla="*/ 3185520 w 3899470"/>
                <a:gd name="connsiteY8347" fmla="*/ 182524 h 787949"/>
                <a:gd name="connsiteX8348" fmla="*/ 3186072 w 3899470"/>
                <a:gd name="connsiteY8348" fmla="*/ 182129 h 787949"/>
                <a:gd name="connsiteX8349" fmla="*/ 3186310 w 3899470"/>
                <a:gd name="connsiteY8349" fmla="*/ 181576 h 787949"/>
                <a:gd name="connsiteX8350" fmla="*/ 3185757 w 3899470"/>
                <a:gd name="connsiteY8350" fmla="*/ 181339 h 787949"/>
                <a:gd name="connsiteX8351" fmla="*/ 3185045 w 3899470"/>
                <a:gd name="connsiteY8351" fmla="*/ 181655 h 787949"/>
                <a:gd name="connsiteX8352" fmla="*/ 3188127 w 3899470"/>
                <a:gd name="connsiteY8352" fmla="*/ 188846 h 787949"/>
                <a:gd name="connsiteX8353" fmla="*/ 3186626 w 3899470"/>
                <a:gd name="connsiteY8353" fmla="*/ 189952 h 787949"/>
                <a:gd name="connsiteX8354" fmla="*/ 3186389 w 3899470"/>
                <a:gd name="connsiteY8354" fmla="*/ 190426 h 787949"/>
                <a:gd name="connsiteX8355" fmla="*/ 3186784 w 3899470"/>
                <a:gd name="connsiteY8355" fmla="*/ 190742 h 787949"/>
                <a:gd name="connsiteX8356" fmla="*/ 3186863 w 3899470"/>
                <a:gd name="connsiteY8356" fmla="*/ 190742 h 787949"/>
                <a:gd name="connsiteX8357" fmla="*/ 3188680 w 3899470"/>
                <a:gd name="connsiteY8357" fmla="*/ 189478 h 787949"/>
                <a:gd name="connsiteX8358" fmla="*/ 3190181 w 3899470"/>
                <a:gd name="connsiteY8358" fmla="*/ 188372 h 787949"/>
                <a:gd name="connsiteX8359" fmla="*/ 3190497 w 3899470"/>
                <a:gd name="connsiteY8359" fmla="*/ 187897 h 787949"/>
                <a:gd name="connsiteX8360" fmla="*/ 3190023 w 3899470"/>
                <a:gd name="connsiteY8360" fmla="*/ 187581 h 787949"/>
                <a:gd name="connsiteX8361" fmla="*/ 3188127 w 3899470"/>
                <a:gd name="connsiteY8361" fmla="*/ 188846 h 787949"/>
                <a:gd name="connsiteX8362" fmla="*/ 3174773 w 3899470"/>
                <a:gd name="connsiteY8362" fmla="*/ 188213 h 787949"/>
                <a:gd name="connsiteX8363" fmla="*/ 3174142 w 3899470"/>
                <a:gd name="connsiteY8363" fmla="*/ 187897 h 787949"/>
                <a:gd name="connsiteX8364" fmla="*/ 3171297 w 3899470"/>
                <a:gd name="connsiteY8364" fmla="*/ 189715 h 787949"/>
                <a:gd name="connsiteX8365" fmla="*/ 3168136 w 3899470"/>
                <a:gd name="connsiteY8365" fmla="*/ 191453 h 787949"/>
                <a:gd name="connsiteX8366" fmla="*/ 3167662 w 3899470"/>
                <a:gd name="connsiteY8366" fmla="*/ 192006 h 787949"/>
                <a:gd name="connsiteX8367" fmla="*/ 3168136 w 3899470"/>
                <a:gd name="connsiteY8367" fmla="*/ 192480 h 787949"/>
                <a:gd name="connsiteX8368" fmla="*/ 3168136 w 3899470"/>
                <a:gd name="connsiteY8368" fmla="*/ 192480 h 787949"/>
                <a:gd name="connsiteX8369" fmla="*/ 3171850 w 3899470"/>
                <a:gd name="connsiteY8369" fmla="*/ 190505 h 787949"/>
                <a:gd name="connsiteX8370" fmla="*/ 3174378 w 3899470"/>
                <a:gd name="connsiteY8370" fmla="*/ 188846 h 787949"/>
                <a:gd name="connsiteX8371" fmla="*/ 3174694 w 3899470"/>
                <a:gd name="connsiteY8371" fmla="*/ 188213 h 787949"/>
                <a:gd name="connsiteX8372" fmla="*/ 337427 w 3899470"/>
                <a:gd name="connsiteY8372" fmla="*/ 227010 h 787949"/>
                <a:gd name="connsiteX8373" fmla="*/ 333397 w 3899470"/>
                <a:gd name="connsiteY8373" fmla="*/ 231751 h 787949"/>
                <a:gd name="connsiteX8374" fmla="*/ 328735 w 3899470"/>
                <a:gd name="connsiteY8374" fmla="*/ 237361 h 787949"/>
                <a:gd name="connsiteX8375" fmla="*/ 328814 w 3899470"/>
                <a:gd name="connsiteY8375" fmla="*/ 237835 h 787949"/>
                <a:gd name="connsiteX8376" fmla="*/ 329052 w 3899470"/>
                <a:gd name="connsiteY8376" fmla="*/ 237835 h 787949"/>
                <a:gd name="connsiteX8377" fmla="*/ 329368 w 3899470"/>
                <a:gd name="connsiteY8377" fmla="*/ 237677 h 787949"/>
                <a:gd name="connsiteX8378" fmla="*/ 333951 w 3899470"/>
                <a:gd name="connsiteY8378" fmla="*/ 232146 h 787949"/>
                <a:gd name="connsiteX8379" fmla="*/ 337980 w 3899470"/>
                <a:gd name="connsiteY8379" fmla="*/ 227326 h 787949"/>
                <a:gd name="connsiteX8380" fmla="*/ 337980 w 3899470"/>
                <a:gd name="connsiteY8380" fmla="*/ 226773 h 787949"/>
                <a:gd name="connsiteX8381" fmla="*/ 337427 w 3899470"/>
                <a:gd name="connsiteY8381" fmla="*/ 226773 h 787949"/>
                <a:gd name="connsiteX8382" fmla="*/ 957299 w 3899470"/>
                <a:gd name="connsiteY8382" fmla="*/ 228511 h 787949"/>
                <a:gd name="connsiteX8383" fmla="*/ 956825 w 3899470"/>
                <a:gd name="connsiteY8383" fmla="*/ 228827 h 787949"/>
                <a:gd name="connsiteX8384" fmla="*/ 955719 w 3899470"/>
                <a:gd name="connsiteY8384" fmla="*/ 239099 h 787949"/>
                <a:gd name="connsiteX8385" fmla="*/ 953427 w 3899470"/>
                <a:gd name="connsiteY8385" fmla="*/ 256719 h 787949"/>
                <a:gd name="connsiteX8386" fmla="*/ 953743 w 3899470"/>
                <a:gd name="connsiteY8386" fmla="*/ 257193 h 787949"/>
                <a:gd name="connsiteX8387" fmla="*/ 953823 w 3899470"/>
                <a:gd name="connsiteY8387" fmla="*/ 257193 h 787949"/>
                <a:gd name="connsiteX8388" fmla="*/ 954218 w 3899470"/>
                <a:gd name="connsiteY8388" fmla="*/ 256877 h 787949"/>
                <a:gd name="connsiteX8389" fmla="*/ 956509 w 3899470"/>
                <a:gd name="connsiteY8389" fmla="*/ 239178 h 787949"/>
                <a:gd name="connsiteX8390" fmla="*/ 957615 w 3899470"/>
                <a:gd name="connsiteY8390" fmla="*/ 228985 h 787949"/>
                <a:gd name="connsiteX8391" fmla="*/ 957299 w 3899470"/>
                <a:gd name="connsiteY8391" fmla="*/ 228511 h 787949"/>
                <a:gd name="connsiteX8392" fmla="*/ 1132475 w 3899470"/>
                <a:gd name="connsiteY8392" fmla="*/ 288562 h 787949"/>
                <a:gd name="connsiteX8393" fmla="*/ 1132475 w 3899470"/>
                <a:gd name="connsiteY8393" fmla="*/ 288404 h 787949"/>
                <a:gd name="connsiteX8394" fmla="*/ 1132791 w 3899470"/>
                <a:gd name="connsiteY8394" fmla="*/ 287377 h 787949"/>
                <a:gd name="connsiteX8395" fmla="*/ 1133107 w 3899470"/>
                <a:gd name="connsiteY8395" fmla="*/ 286034 h 787949"/>
                <a:gd name="connsiteX8396" fmla="*/ 1133423 w 3899470"/>
                <a:gd name="connsiteY8396" fmla="*/ 284928 h 787949"/>
                <a:gd name="connsiteX8397" fmla="*/ 1133660 w 3899470"/>
                <a:gd name="connsiteY8397" fmla="*/ 283901 h 787949"/>
                <a:gd name="connsiteX8398" fmla="*/ 1133660 w 3899470"/>
                <a:gd name="connsiteY8398" fmla="*/ 283742 h 787949"/>
                <a:gd name="connsiteX8399" fmla="*/ 1133818 w 3899470"/>
                <a:gd name="connsiteY8399" fmla="*/ 283505 h 787949"/>
                <a:gd name="connsiteX8400" fmla="*/ 1133977 w 3899470"/>
                <a:gd name="connsiteY8400" fmla="*/ 282873 h 787949"/>
                <a:gd name="connsiteX8401" fmla="*/ 1134213 w 3899470"/>
                <a:gd name="connsiteY8401" fmla="*/ 282320 h 787949"/>
                <a:gd name="connsiteX8402" fmla="*/ 1134213 w 3899470"/>
                <a:gd name="connsiteY8402" fmla="*/ 282320 h 787949"/>
                <a:gd name="connsiteX8403" fmla="*/ 1134451 w 3899470"/>
                <a:gd name="connsiteY8403" fmla="*/ 281767 h 787949"/>
                <a:gd name="connsiteX8404" fmla="*/ 1134846 w 3899470"/>
                <a:gd name="connsiteY8404" fmla="*/ 280187 h 787949"/>
                <a:gd name="connsiteX8405" fmla="*/ 1135161 w 3899470"/>
                <a:gd name="connsiteY8405" fmla="*/ 279160 h 787949"/>
                <a:gd name="connsiteX8406" fmla="*/ 1135241 w 3899470"/>
                <a:gd name="connsiteY8406" fmla="*/ 278211 h 787949"/>
                <a:gd name="connsiteX8407" fmla="*/ 1135399 w 3899470"/>
                <a:gd name="connsiteY8407" fmla="*/ 277421 h 787949"/>
                <a:gd name="connsiteX8408" fmla="*/ 1134292 w 3899470"/>
                <a:gd name="connsiteY8408" fmla="*/ 280503 h 787949"/>
                <a:gd name="connsiteX8409" fmla="*/ 1133186 w 3899470"/>
                <a:gd name="connsiteY8409" fmla="*/ 282715 h 787949"/>
                <a:gd name="connsiteX8410" fmla="*/ 1132554 w 3899470"/>
                <a:gd name="connsiteY8410" fmla="*/ 284691 h 787949"/>
                <a:gd name="connsiteX8411" fmla="*/ 1132159 w 3899470"/>
                <a:gd name="connsiteY8411" fmla="*/ 286429 h 787949"/>
                <a:gd name="connsiteX8412" fmla="*/ 1131606 w 3899470"/>
                <a:gd name="connsiteY8412" fmla="*/ 288404 h 787949"/>
                <a:gd name="connsiteX8413" fmla="*/ 1131448 w 3899470"/>
                <a:gd name="connsiteY8413" fmla="*/ 288878 h 787949"/>
                <a:gd name="connsiteX8414" fmla="*/ 1130105 w 3899470"/>
                <a:gd name="connsiteY8414" fmla="*/ 292355 h 787949"/>
                <a:gd name="connsiteX8415" fmla="*/ 1126628 w 3899470"/>
                <a:gd name="connsiteY8415" fmla="*/ 303101 h 787949"/>
                <a:gd name="connsiteX8416" fmla="*/ 1126944 w 3899470"/>
                <a:gd name="connsiteY8416" fmla="*/ 303575 h 787949"/>
                <a:gd name="connsiteX8417" fmla="*/ 1127023 w 3899470"/>
                <a:gd name="connsiteY8417" fmla="*/ 303575 h 787949"/>
                <a:gd name="connsiteX8418" fmla="*/ 1127418 w 3899470"/>
                <a:gd name="connsiteY8418" fmla="*/ 303259 h 787949"/>
                <a:gd name="connsiteX8419" fmla="*/ 1130895 w 3899470"/>
                <a:gd name="connsiteY8419" fmla="*/ 292671 h 787949"/>
                <a:gd name="connsiteX8420" fmla="*/ 1132475 w 3899470"/>
                <a:gd name="connsiteY8420" fmla="*/ 288562 h 787949"/>
                <a:gd name="connsiteX8421" fmla="*/ 836406 w 3899470"/>
                <a:gd name="connsiteY8421" fmla="*/ 312425 h 787949"/>
                <a:gd name="connsiteX8422" fmla="*/ 835063 w 3899470"/>
                <a:gd name="connsiteY8422" fmla="*/ 314242 h 787949"/>
                <a:gd name="connsiteX8423" fmla="*/ 835221 w 3899470"/>
                <a:gd name="connsiteY8423" fmla="*/ 315032 h 787949"/>
                <a:gd name="connsiteX8424" fmla="*/ 835537 w 3899470"/>
                <a:gd name="connsiteY8424" fmla="*/ 315111 h 787949"/>
                <a:gd name="connsiteX8425" fmla="*/ 836011 w 3899470"/>
                <a:gd name="connsiteY8425" fmla="*/ 314874 h 787949"/>
                <a:gd name="connsiteX8426" fmla="*/ 837197 w 3899470"/>
                <a:gd name="connsiteY8426" fmla="*/ 313294 h 787949"/>
                <a:gd name="connsiteX8427" fmla="*/ 837197 w 3899470"/>
                <a:gd name="connsiteY8427" fmla="*/ 312504 h 787949"/>
                <a:gd name="connsiteX8428" fmla="*/ 836406 w 3899470"/>
                <a:gd name="connsiteY8428" fmla="*/ 312504 h 787949"/>
                <a:gd name="connsiteX8429" fmla="*/ 595490 w 3899470"/>
                <a:gd name="connsiteY8429" fmla="*/ 351379 h 787949"/>
                <a:gd name="connsiteX8430" fmla="*/ 595490 w 3899470"/>
                <a:gd name="connsiteY8430" fmla="*/ 351379 h 787949"/>
                <a:gd name="connsiteX8431" fmla="*/ 595727 w 3899470"/>
                <a:gd name="connsiteY8431" fmla="*/ 351063 h 787949"/>
                <a:gd name="connsiteX8432" fmla="*/ 595885 w 3899470"/>
                <a:gd name="connsiteY8432" fmla="*/ 349720 h 787949"/>
                <a:gd name="connsiteX8433" fmla="*/ 595727 w 3899470"/>
                <a:gd name="connsiteY8433" fmla="*/ 349404 h 787949"/>
                <a:gd name="connsiteX8434" fmla="*/ 595411 w 3899470"/>
                <a:gd name="connsiteY8434" fmla="*/ 349562 h 787949"/>
                <a:gd name="connsiteX8435" fmla="*/ 595174 w 3899470"/>
                <a:gd name="connsiteY8435" fmla="*/ 351142 h 787949"/>
                <a:gd name="connsiteX8436" fmla="*/ 595411 w 3899470"/>
                <a:gd name="connsiteY8436" fmla="*/ 351379 h 787949"/>
                <a:gd name="connsiteX8437" fmla="*/ 1264035 w 3899470"/>
                <a:gd name="connsiteY8437" fmla="*/ 353117 h 787949"/>
                <a:gd name="connsiteX8438" fmla="*/ 1264193 w 3899470"/>
                <a:gd name="connsiteY8438" fmla="*/ 353117 h 787949"/>
                <a:gd name="connsiteX8439" fmla="*/ 1265615 w 3899470"/>
                <a:gd name="connsiteY8439" fmla="*/ 352090 h 787949"/>
                <a:gd name="connsiteX8440" fmla="*/ 1268065 w 3899470"/>
                <a:gd name="connsiteY8440" fmla="*/ 350115 h 787949"/>
                <a:gd name="connsiteX8441" fmla="*/ 1268065 w 3899470"/>
                <a:gd name="connsiteY8441" fmla="*/ 349720 h 787949"/>
                <a:gd name="connsiteX8442" fmla="*/ 1267670 w 3899470"/>
                <a:gd name="connsiteY8442" fmla="*/ 349720 h 787949"/>
                <a:gd name="connsiteX8443" fmla="*/ 1265378 w 3899470"/>
                <a:gd name="connsiteY8443" fmla="*/ 351537 h 787949"/>
                <a:gd name="connsiteX8444" fmla="*/ 1263877 w 3899470"/>
                <a:gd name="connsiteY8444" fmla="*/ 352564 h 787949"/>
                <a:gd name="connsiteX8445" fmla="*/ 1263877 w 3899470"/>
                <a:gd name="connsiteY8445" fmla="*/ 352959 h 787949"/>
                <a:gd name="connsiteX8446" fmla="*/ 1264114 w 3899470"/>
                <a:gd name="connsiteY8446" fmla="*/ 353039 h 787949"/>
                <a:gd name="connsiteX8447" fmla="*/ 3191288 w 3899470"/>
                <a:gd name="connsiteY8447" fmla="*/ 317561 h 787949"/>
                <a:gd name="connsiteX8448" fmla="*/ 3189391 w 3899470"/>
                <a:gd name="connsiteY8448" fmla="*/ 319457 h 787949"/>
                <a:gd name="connsiteX8449" fmla="*/ 3188048 w 3899470"/>
                <a:gd name="connsiteY8449" fmla="*/ 320959 h 787949"/>
                <a:gd name="connsiteX8450" fmla="*/ 3187969 w 3899470"/>
                <a:gd name="connsiteY8450" fmla="*/ 321748 h 787949"/>
                <a:gd name="connsiteX8451" fmla="*/ 3188364 w 3899470"/>
                <a:gd name="connsiteY8451" fmla="*/ 321986 h 787949"/>
                <a:gd name="connsiteX8452" fmla="*/ 3188680 w 3899470"/>
                <a:gd name="connsiteY8452" fmla="*/ 321828 h 787949"/>
                <a:gd name="connsiteX8453" fmla="*/ 3190181 w 3899470"/>
                <a:gd name="connsiteY8453" fmla="*/ 320168 h 787949"/>
                <a:gd name="connsiteX8454" fmla="*/ 3191762 w 3899470"/>
                <a:gd name="connsiteY8454" fmla="*/ 318509 h 787949"/>
                <a:gd name="connsiteX8455" fmla="*/ 3191920 w 3899470"/>
                <a:gd name="connsiteY8455" fmla="*/ 317719 h 787949"/>
                <a:gd name="connsiteX8456" fmla="*/ 3191209 w 3899470"/>
                <a:gd name="connsiteY8456" fmla="*/ 317561 h 787949"/>
                <a:gd name="connsiteX8457" fmla="*/ 1262376 w 3899470"/>
                <a:gd name="connsiteY8457" fmla="*/ 386383 h 787949"/>
                <a:gd name="connsiteX8458" fmla="*/ 1261981 w 3899470"/>
                <a:gd name="connsiteY8458" fmla="*/ 385988 h 787949"/>
                <a:gd name="connsiteX8459" fmla="*/ 1261981 w 3899470"/>
                <a:gd name="connsiteY8459" fmla="*/ 385988 h 787949"/>
                <a:gd name="connsiteX8460" fmla="*/ 1260400 w 3899470"/>
                <a:gd name="connsiteY8460" fmla="*/ 386620 h 787949"/>
                <a:gd name="connsiteX8461" fmla="*/ 1260321 w 3899470"/>
                <a:gd name="connsiteY8461" fmla="*/ 386620 h 787949"/>
                <a:gd name="connsiteX8462" fmla="*/ 1260321 w 3899470"/>
                <a:gd name="connsiteY8462" fmla="*/ 386778 h 787949"/>
                <a:gd name="connsiteX8463" fmla="*/ 1260163 w 3899470"/>
                <a:gd name="connsiteY8463" fmla="*/ 387410 h 787949"/>
                <a:gd name="connsiteX8464" fmla="*/ 1260637 w 3899470"/>
                <a:gd name="connsiteY8464" fmla="*/ 387805 h 787949"/>
                <a:gd name="connsiteX8465" fmla="*/ 1261032 w 3899470"/>
                <a:gd name="connsiteY8465" fmla="*/ 387410 h 787949"/>
                <a:gd name="connsiteX8466" fmla="*/ 1261032 w 3899470"/>
                <a:gd name="connsiteY8466" fmla="*/ 387173 h 787949"/>
                <a:gd name="connsiteX8467" fmla="*/ 1262059 w 3899470"/>
                <a:gd name="connsiteY8467" fmla="*/ 386778 h 787949"/>
                <a:gd name="connsiteX8468" fmla="*/ 1262455 w 3899470"/>
                <a:gd name="connsiteY8468" fmla="*/ 386304 h 787949"/>
                <a:gd name="connsiteX8469" fmla="*/ 2241212 w 3899470"/>
                <a:gd name="connsiteY8469" fmla="*/ 392862 h 787949"/>
                <a:gd name="connsiteX8470" fmla="*/ 2237262 w 3899470"/>
                <a:gd name="connsiteY8470" fmla="*/ 400368 h 787949"/>
                <a:gd name="connsiteX8471" fmla="*/ 2237341 w 3899470"/>
                <a:gd name="connsiteY8471" fmla="*/ 400842 h 787949"/>
                <a:gd name="connsiteX8472" fmla="*/ 2237499 w 3899470"/>
                <a:gd name="connsiteY8472" fmla="*/ 400842 h 787949"/>
                <a:gd name="connsiteX8473" fmla="*/ 2237736 w 3899470"/>
                <a:gd name="connsiteY8473" fmla="*/ 400685 h 787949"/>
                <a:gd name="connsiteX8474" fmla="*/ 2241766 w 3899470"/>
                <a:gd name="connsiteY8474" fmla="*/ 393020 h 787949"/>
                <a:gd name="connsiteX8475" fmla="*/ 2241607 w 3899470"/>
                <a:gd name="connsiteY8475" fmla="*/ 392625 h 787949"/>
                <a:gd name="connsiteX8476" fmla="*/ 2241212 w 3899470"/>
                <a:gd name="connsiteY8476" fmla="*/ 392783 h 787949"/>
                <a:gd name="connsiteX8477" fmla="*/ 3197767 w 3899470"/>
                <a:gd name="connsiteY8477" fmla="*/ 365286 h 787949"/>
                <a:gd name="connsiteX8478" fmla="*/ 3197451 w 3899470"/>
                <a:gd name="connsiteY8478" fmla="*/ 365444 h 787949"/>
                <a:gd name="connsiteX8479" fmla="*/ 3197056 w 3899470"/>
                <a:gd name="connsiteY8479" fmla="*/ 366076 h 787949"/>
                <a:gd name="connsiteX8480" fmla="*/ 3196661 w 3899470"/>
                <a:gd name="connsiteY8480" fmla="*/ 366708 h 787949"/>
                <a:gd name="connsiteX8481" fmla="*/ 3196819 w 3899470"/>
                <a:gd name="connsiteY8481" fmla="*/ 367024 h 787949"/>
                <a:gd name="connsiteX8482" fmla="*/ 3196897 w 3899470"/>
                <a:gd name="connsiteY8482" fmla="*/ 367024 h 787949"/>
                <a:gd name="connsiteX8483" fmla="*/ 3197135 w 3899470"/>
                <a:gd name="connsiteY8483" fmla="*/ 366866 h 787949"/>
                <a:gd name="connsiteX8484" fmla="*/ 3197451 w 3899470"/>
                <a:gd name="connsiteY8484" fmla="*/ 366392 h 787949"/>
                <a:gd name="connsiteX8485" fmla="*/ 3197925 w 3899470"/>
                <a:gd name="connsiteY8485" fmla="*/ 365602 h 787949"/>
                <a:gd name="connsiteX8486" fmla="*/ 3197767 w 3899470"/>
                <a:gd name="connsiteY8486" fmla="*/ 365286 h 787949"/>
                <a:gd name="connsiteX8487" fmla="*/ 3160472 w 3899470"/>
                <a:gd name="connsiteY8487" fmla="*/ 417041 h 787949"/>
                <a:gd name="connsiteX8488" fmla="*/ 3157627 w 3899470"/>
                <a:gd name="connsiteY8488" fmla="*/ 422335 h 787949"/>
                <a:gd name="connsiteX8489" fmla="*/ 3154862 w 3899470"/>
                <a:gd name="connsiteY8489" fmla="*/ 427233 h 787949"/>
                <a:gd name="connsiteX8490" fmla="*/ 3154625 w 3899470"/>
                <a:gd name="connsiteY8490" fmla="*/ 428024 h 787949"/>
                <a:gd name="connsiteX8491" fmla="*/ 3155099 w 3899470"/>
                <a:gd name="connsiteY8491" fmla="*/ 428340 h 787949"/>
                <a:gd name="connsiteX8492" fmla="*/ 3155336 w 3899470"/>
                <a:gd name="connsiteY8492" fmla="*/ 428340 h 787949"/>
                <a:gd name="connsiteX8493" fmla="*/ 3158575 w 3899470"/>
                <a:gd name="connsiteY8493" fmla="*/ 422730 h 787949"/>
                <a:gd name="connsiteX8494" fmla="*/ 3160946 w 3899470"/>
                <a:gd name="connsiteY8494" fmla="*/ 418147 h 787949"/>
                <a:gd name="connsiteX8495" fmla="*/ 3161104 w 3899470"/>
                <a:gd name="connsiteY8495" fmla="*/ 417357 h 787949"/>
                <a:gd name="connsiteX8496" fmla="*/ 3160314 w 3899470"/>
                <a:gd name="connsiteY8496" fmla="*/ 417199 h 787949"/>
                <a:gd name="connsiteX8497" fmla="*/ 631995 w 3899470"/>
                <a:gd name="connsiteY8497" fmla="*/ 454178 h 787949"/>
                <a:gd name="connsiteX8498" fmla="*/ 631995 w 3899470"/>
                <a:gd name="connsiteY8498" fmla="*/ 455837 h 787949"/>
                <a:gd name="connsiteX8499" fmla="*/ 632232 w 3899470"/>
                <a:gd name="connsiteY8499" fmla="*/ 456074 h 787949"/>
                <a:gd name="connsiteX8500" fmla="*/ 632469 w 3899470"/>
                <a:gd name="connsiteY8500" fmla="*/ 455837 h 787949"/>
                <a:gd name="connsiteX8501" fmla="*/ 632469 w 3899470"/>
                <a:gd name="connsiteY8501" fmla="*/ 454178 h 787949"/>
                <a:gd name="connsiteX8502" fmla="*/ 632232 w 3899470"/>
                <a:gd name="connsiteY8502" fmla="*/ 453940 h 787949"/>
                <a:gd name="connsiteX8503" fmla="*/ 631995 w 3899470"/>
                <a:gd name="connsiteY8503" fmla="*/ 454178 h 787949"/>
                <a:gd name="connsiteX8504" fmla="*/ 1204142 w 3899470"/>
                <a:gd name="connsiteY8504" fmla="*/ 456706 h 787949"/>
                <a:gd name="connsiteX8505" fmla="*/ 1201850 w 3899470"/>
                <a:gd name="connsiteY8505" fmla="*/ 457891 h 787949"/>
                <a:gd name="connsiteX8506" fmla="*/ 1199717 w 3899470"/>
                <a:gd name="connsiteY8506" fmla="*/ 458998 h 787949"/>
                <a:gd name="connsiteX8507" fmla="*/ 1199638 w 3899470"/>
                <a:gd name="connsiteY8507" fmla="*/ 459393 h 787949"/>
                <a:gd name="connsiteX8508" fmla="*/ 1199875 w 3899470"/>
                <a:gd name="connsiteY8508" fmla="*/ 459550 h 787949"/>
                <a:gd name="connsiteX8509" fmla="*/ 1200033 w 3899470"/>
                <a:gd name="connsiteY8509" fmla="*/ 459550 h 787949"/>
                <a:gd name="connsiteX8510" fmla="*/ 1202087 w 3899470"/>
                <a:gd name="connsiteY8510" fmla="*/ 458444 h 787949"/>
                <a:gd name="connsiteX8511" fmla="*/ 1204458 w 3899470"/>
                <a:gd name="connsiteY8511" fmla="*/ 457180 h 787949"/>
                <a:gd name="connsiteX8512" fmla="*/ 1204537 w 3899470"/>
                <a:gd name="connsiteY8512" fmla="*/ 456785 h 787949"/>
                <a:gd name="connsiteX8513" fmla="*/ 1204142 w 3899470"/>
                <a:gd name="connsiteY8513" fmla="*/ 456706 h 787949"/>
                <a:gd name="connsiteX8514" fmla="*/ 3154388 w 3899470"/>
                <a:gd name="connsiteY8514" fmla="*/ 425021 h 787949"/>
                <a:gd name="connsiteX8515" fmla="*/ 3154546 w 3899470"/>
                <a:gd name="connsiteY8515" fmla="*/ 424468 h 787949"/>
                <a:gd name="connsiteX8516" fmla="*/ 3153992 w 3899470"/>
                <a:gd name="connsiteY8516" fmla="*/ 424310 h 787949"/>
                <a:gd name="connsiteX8517" fmla="*/ 3151306 w 3899470"/>
                <a:gd name="connsiteY8517" fmla="*/ 426996 h 787949"/>
                <a:gd name="connsiteX8518" fmla="*/ 3148936 w 3899470"/>
                <a:gd name="connsiteY8518" fmla="*/ 429367 h 787949"/>
                <a:gd name="connsiteX8519" fmla="*/ 3148778 w 3899470"/>
                <a:gd name="connsiteY8519" fmla="*/ 429920 h 787949"/>
                <a:gd name="connsiteX8520" fmla="*/ 3149173 w 3899470"/>
                <a:gd name="connsiteY8520" fmla="*/ 430157 h 787949"/>
                <a:gd name="connsiteX8521" fmla="*/ 3149331 w 3899470"/>
                <a:gd name="connsiteY8521" fmla="*/ 430157 h 787949"/>
                <a:gd name="connsiteX8522" fmla="*/ 3152017 w 3899470"/>
                <a:gd name="connsiteY8522" fmla="*/ 427550 h 787949"/>
                <a:gd name="connsiteX8523" fmla="*/ 3154466 w 3899470"/>
                <a:gd name="connsiteY8523" fmla="*/ 425100 h 787949"/>
                <a:gd name="connsiteX8524" fmla="*/ 3152017 w 3899470"/>
                <a:gd name="connsiteY8524" fmla="*/ 431421 h 787949"/>
                <a:gd name="connsiteX8525" fmla="*/ 3151780 w 3899470"/>
                <a:gd name="connsiteY8525" fmla="*/ 431737 h 787949"/>
                <a:gd name="connsiteX8526" fmla="*/ 3150990 w 3899470"/>
                <a:gd name="connsiteY8526" fmla="*/ 432844 h 787949"/>
                <a:gd name="connsiteX8527" fmla="*/ 3150990 w 3899470"/>
                <a:gd name="connsiteY8527" fmla="*/ 433397 h 787949"/>
                <a:gd name="connsiteX8528" fmla="*/ 3151227 w 3899470"/>
                <a:gd name="connsiteY8528" fmla="*/ 433476 h 787949"/>
                <a:gd name="connsiteX8529" fmla="*/ 3151464 w 3899470"/>
                <a:gd name="connsiteY8529" fmla="*/ 433397 h 787949"/>
                <a:gd name="connsiteX8530" fmla="*/ 3152333 w 3899470"/>
                <a:gd name="connsiteY8530" fmla="*/ 432211 h 787949"/>
                <a:gd name="connsiteX8531" fmla="*/ 3152570 w 3899470"/>
                <a:gd name="connsiteY8531" fmla="*/ 431895 h 787949"/>
                <a:gd name="connsiteX8532" fmla="*/ 3152491 w 3899470"/>
                <a:gd name="connsiteY8532" fmla="*/ 431342 h 787949"/>
                <a:gd name="connsiteX8533" fmla="*/ 3151938 w 3899470"/>
                <a:gd name="connsiteY8533" fmla="*/ 431421 h 787949"/>
                <a:gd name="connsiteX8534" fmla="*/ 3147829 w 3899470"/>
                <a:gd name="connsiteY8534" fmla="*/ 437506 h 787949"/>
                <a:gd name="connsiteX8535" fmla="*/ 3147829 w 3899470"/>
                <a:gd name="connsiteY8535" fmla="*/ 436715 h 787949"/>
                <a:gd name="connsiteX8536" fmla="*/ 3147039 w 3899470"/>
                <a:gd name="connsiteY8536" fmla="*/ 436715 h 787949"/>
                <a:gd name="connsiteX8537" fmla="*/ 3146723 w 3899470"/>
                <a:gd name="connsiteY8537" fmla="*/ 437031 h 787949"/>
                <a:gd name="connsiteX8538" fmla="*/ 3146249 w 3899470"/>
                <a:gd name="connsiteY8538" fmla="*/ 437426 h 787949"/>
                <a:gd name="connsiteX8539" fmla="*/ 3146249 w 3899470"/>
                <a:gd name="connsiteY8539" fmla="*/ 437506 h 787949"/>
                <a:gd name="connsiteX8540" fmla="*/ 3138743 w 3899470"/>
                <a:gd name="connsiteY8540" fmla="*/ 446750 h 787949"/>
                <a:gd name="connsiteX8541" fmla="*/ 3147197 w 3899470"/>
                <a:gd name="connsiteY8541" fmla="*/ 438295 h 787949"/>
                <a:gd name="connsiteX8542" fmla="*/ 3147039 w 3899470"/>
                <a:gd name="connsiteY8542" fmla="*/ 438138 h 787949"/>
                <a:gd name="connsiteX8543" fmla="*/ 3147513 w 3899470"/>
                <a:gd name="connsiteY8543" fmla="*/ 437663 h 787949"/>
                <a:gd name="connsiteX8544" fmla="*/ 3147750 w 3899470"/>
                <a:gd name="connsiteY8544" fmla="*/ 437426 h 787949"/>
                <a:gd name="connsiteX8545" fmla="*/ 129934 w 3899470"/>
                <a:gd name="connsiteY8545" fmla="*/ 491473 h 787949"/>
                <a:gd name="connsiteX8546" fmla="*/ 130487 w 3899470"/>
                <a:gd name="connsiteY8546" fmla="*/ 490999 h 787949"/>
                <a:gd name="connsiteX8547" fmla="*/ 130645 w 3899470"/>
                <a:gd name="connsiteY8547" fmla="*/ 490287 h 787949"/>
                <a:gd name="connsiteX8548" fmla="*/ 130329 w 3899470"/>
                <a:gd name="connsiteY8548" fmla="*/ 489655 h 787949"/>
                <a:gd name="connsiteX8549" fmla="*/ 129697 w 3899470"/>
                <a:gd name="connsiteY8549" fmla="*/ 489971 h 787949"/>
                <a:gd name="connsiteX8550" fmla="*/ 129460 w 3899470"/>
                <a:gd name="connsiteY8550" fmla="*/ 490919 h 787949"/>
                <a:gd name="connsiteX8551" fmla="*/ 129934 w 3899470"/>
                <a:gd name="connsiteY8551" fmla="*/ 491473 h 787949"/>
                <a:gd name="connsiteX8552" fmla="*/ 129934 w 3899470"/>
                <a:gd name="connsiteY8552" fmla="*/ 491473 h 787949"/>
                <a:gd name="connsiteX8553" fmla="*/ 623856 w 3899470"/>
                <a:gd name="connsiteY8553" fmla="*/ 499690 h 787949"/>
                <a:gd name="connsiteX8554" fmla="*/ 622671 w 3899470"/>
                <a:gd name="connsiteY8554" fmla="*/ 507829 h 787949"/>
                <a:gd name="connsiteX8555" fmla="*/ 622355 w 3899470"/>
                <a:gd name="connsiteY8555" fmla="*/ 511542 h 787949"/>
                <a:gd name="connsiteX8556" fmla="*/ 622750 w 3899470"/>
                <a:gd name="connsiteY8556" fmla="*/ 512016 h 787949"/>
                <a:gd name="connsiteX8557" fmla="*/ 622750 w 3899470"/>
                <a:gd name="connsiteY8557" fmla="*/ 512016 h 787949"/>
                <a:gd name="connsiteX8558" fmla="*/ 623224 w 3899470"/>
                <a:gd name="connsiteY8558" fmla="*/ 511622 h 787949"/>
                <a:gd name="connsiteX8559" fmla="*/ 623540 w 3899470"/>
                <a:gd name="connsiteY8559" fmla="*/ 507829 h 787949"/>
                <a:gd name="connsiteX8560" fmla="*/ 624646 w 3899470"/>
                <a:gd name="connsiteY8560" fmla="*/ 499848 h 787949"/>
                <a:gd name="connsiteX8561" fmla="*/ 624330 w 3899470"/>
                <a:gd name="connsiteY8561" fmla="*/ 499295 h 787949"/>
                <a:gd name="connsiteX8562" fmla="*/ 623777 w 3899470"/>
                <a:gd name="connsiteY8562" fmla="*/ 499611 h 787949"/>
                <a:gd name="connsiteX8563" fmla="*/ 3132501 w 3899470"/>
                <a:gd name="connsiteY8563" fmla="*/ 472193 h 787949"/>
                <a:gd name="connsiteX8564" fmla="*/ 3132501 w 3899470"/>
                <a:gd name="connsiteY8564" fmla="*/ 472193 h 787949"/>
                <a:gd name="connsiteX8565" fmla="*/ 3133449 w 3899470"/>
                <a:gd name="connsiteY8565" fmla="*/ 471640 h 787949"/>
                <a:gd name="connsiteX8566" fmla="*/ 3133765 w 3899470"/>
                <a:gd name="connsiteY8566" fmla="*/ 471403 h 787949"/>
                <a:gd name="connsiteX8567" fmla="*/ 3134239 w 3899470"/>
                <a:gd name="connsiteY8567" fmla="*/ 470929 h 787949"/>
                <a:gd name="connsiteX8568" fmla="*/ 3133765 w 3899470"/>
                <a:gd name="connsiteY8568" fmla="*/ 470455 h 787949"/>
                <a:gd name="connsiteX8569" fmla="*/ 3133765 w 3899470"/>
                <a:gd name="connsiteY8569" fmla="*/ 470455 h 787949"/>
                <a:gd name="connsiteX8570" fmla="*/ 3132816 w 3899470"/>
                <a:gd name="connsiteY8570" fmla="*/ 471008 h 787949"/>
                <a:gd name="connsiteX8571" fmla="*/ 3132501 w 3899470"/>
                <a:gd name="connsiteY8571" fmla="*/ 471245 h 787949"/>
                <a:gd name="connsiteX8572" fmla="*/ 3132026 w 3899470"/>
                <a:gd name="connsiteY8572" fmla="*/ 471719 h 787949"/>
                <a:gd name="connsiteX8573" fmla="*/ 3132501 w 3899470"/>
                <a:gd name="connsiteY8573" fmla="*/ 472193 h 787949"/>
                <a:gd name="connsiteX8574" fmla="*/ 3104134 w 3899470"/>
                <a:gd name="connsiteY8574" fmla="*/ 483334 h 787949"/>
                <a:gd name="connsiteX8575" fmla="*/ 3104134 w 3899470"/>
                <a:gd name="connsiteY8575" fmla="*/ 482623 h 787949"/>
                <a:gd name="connsiteX8576" fmla="*/ 3103423 w 3899470"/>
                <a:gd name="connsiteY8576" fmla="*/ 482623 h 787949"/>
                <a:gd name="connsiteX8577" fmla="*/ 3102949 w 3899470"/>
                <a:gd name="connsiteY8577" fmla="*/ 483097 h 787949"/>
                <a:gd name="connsiteX8578" fmla="*/ 3101685 w 3899470"/>
                <a:gd name="connsiteY8578" fmla="*/ 484203 h 787949"/>
                <a:gd name="connsiteX8579" fmla="*/ 3097023 w 3899470"/>
                <a:gd name="connsiteY8579" fmla="*/ 489181 h 787949"/>
                <a:gd name="connsiteX8580" fmla="*/ 3102475 w 3899470"/>
                <a:gd name="connsiteY8580" fmla="*/ 484914 h 787949"/>
                <a:gd name="connsiteX8581" fmla="*/ 3102475 w 3899470"/>
                <a:gd name="connsiteY8581" fmla="*/ 484914 h 787949"/>
                <a:gd name="connsiteX8582" fmla="*/ 3103739 w 3899470"/>
                <a:gd name="connsiteY8582" fmla="*/ 483808 h 787949"/>
                <a:gd name="connsiteX8583" fmla="*/ 3104134 w 3899470"/>
                <a:gd name="connsiteY8583" fmla="*/ 483413 h 787949"/>
                <a:gd name="connsiteX8584" fmla="*/ 1292164 w 3899470"/>
                <a:gd name="connsiteY8584" fmla="*/ 521577 h 787949"/>
                <a:gd name="connsiteX8585" fmla="*/ 1292559 w 3899470"/>
                <a:gd name="connsiteY8585" fmla="*/ 522367 h 787949"/>
                <a:gd name="connsiteX8586" fmla="*/ 1297616 w 3899470"/>
                <a:gd name="connsiteY8586" fmla="*/ 524264 h 787949"/>
                <a:gd name="connsiteX8587" fmla="*/ 1297853 w 3899470"/>
                <a:gd name="connsiteY8587" fmla="*/ 524264 h 787949"/>
                <a:gd name="connsiteX8588" fmla="*/ 1298486 w 3899470"/>
                <a:gd name="connsiteY8588" fmla="*/ 523869 h 787949"/>
                <a:gd name="connsiteX8589" fmla="*/ 1298169 w 3899470"/>
                <a:gd name="connsiteY8589" fmla="*/ 522999 h 787949"/>
                <a:gd name="connsiteX8590" fmla="*/ 1293034 w 3899470"/>
                <a:gd name="connsiteY8590" fmla="*/ 521103 h 787949"/>
                <a:gd name="connsiteX8591" fmla="*/ 1292164 w 3899470"/>
                <a:gd name="connsiteY8591" fmla="*/ 521498 h 787949"/>
                <a:gd name="connsiteX8592" fmla="*/ 3104845 w 3899470"/>
                <a:gd name="connsiteY8592" fmla="*/ 493527 h 787949"/>
                <a:gd name="connsiteX8593" fmla="*/ 3105161 w 3899470"/>
                <a:gd name="connsiteY8593" fmla="*/ 493448 h 787949"/>
                <a:gd name="connsiteX8594" fmla="*/ 3108006 w 3899470"/>
                <a:gd name="connsiteY8594" fmla="*/ 490682 h 787949"/>
                <a:gd name="connsiteX8595" fmla="*/ 3110930 w 3899470"/>
                <a:gd name="connsiteY8595" fmla="*/ 487838 h 787949"/>
                <a:gd name="connsiteX8596" fmla="*/ 3111008 w 3899470"/>
                <a:gd name="connsiteY8596" fmla="*/ 487127 h 787949"/>
                <a:gd name="connsiteX8597" fmla="*/ 3110297 w 3899470"/>
                <a:gd name="connsiteY8597" fmla="*/ 487048 h 787949"/>
                <a:gd name="connsiteX8598" fmla="*/ 3107216 w 3899470"/>
                <a:gd name="connsiteY8598" fmla="*/ 490050 h 787949"/>
                <a:gd name="connsiteX8599" fmla="*/ 3104529 w 3899470"/>
                <a:gd name="connsiteY8599" fmla="*/ 492737 h 787949"/>
                <a:gd name="connsiteX8600" fmla="*/ 3104450 w 3899470"/>
                <a:gd name="connsiteY8600" fmla="*/ 493448 h 787949"/>
                <a:gd name="connsiteX8601" fmla="*/ 3104845 w 3899470"/>
                <a:gd name="connsiteY8601" fmla="*/ 493606 h 787949"/>
                <a:gd name="connsiteX8602" fmla="*/ 1352452 w 3899470"/>
                <a:gd name="connsiteY8602" fmla="*/ 536353 h 787949"/>
                <a:gd name="connsiteX8603" fmla="*/ 1350003 w 3899470"/>
                <a:gd name="connsiteY8603" fmla="*/ 535563 h 787949"/>
                <a:gd name="connsiteX8604" fmla="*/ 1349529 w 3899470"/>
                <a:gd name="connsiteY8604" fmla="*/ 535721 h 787949"/>
                <a:gd name="connsiteX8605" fmla="*/ 1349687 w 3899470"/>
                <a:gd name="connsiteY8605" fmla="*/ 536274 h 787949"/>
                <a:gd name="connsiteX8606" fmla="*/ 1352295 w 3899470"/>
                <a:gd name="connsiteY8606" fmla="*/ 537143 h 787949"/>
                <a:gd name="connsiteX8607" fmla="*/ 1353085 w 3899470"/>
                <a:gd name="connsiteY8607" fmla="*/ 537380 h 787949"/>
                <a:gd name="connsiteX8608" fmla="*/ 1353164 w 3899470"/>
                <a:gd name="connsiteY8608" fmla="*/ 537380 h 787949"/>
                <a:gd name="connsiteX8609" fmla="*/ 1353559 w 3899470"/>
                <a:gd name="connsiteY8609" fmla="*/ 537064 h 787949"/>
                <a:gd name="connsiteX8610" fmla="*/ 1353322 w 3899470"/>
                <a:gd name="connsiteY8610" fmla="*/ 536590 h 787949"/>
                <a:gd name="connsiteX8611" fmla="*/ 1352452 w 3899470"/>
                <a:gd name="connsiteY8611" fmla="*/ 536353 h 787949"/>
                <a:gd name="connsiteX8612" fmla="*/ 1358932 w 3899470"/>
                <a:gd name="connsiteY8612" fmla="*/ 538012 h 787949"/>
                <a:gd name="connsiteX8613" fmla="*/ 1357115 w 3899470"/>
                <a:gd name="connsiteY8613" fmla="*/ 537222 h 787949"/>
                <a:gd name="connsiteX8614" fmla="*/ 1356482 w 3899470"/>
                <a:gd name="connsiteY8614" fmla="*/ 537222 h 787949"/>
                <a:gd name="connsiteX8615" fmla="*/ 1356482 w 3899470"/>
                <a:gd name="connsiteY8615" fmla="*/ 537854 h 787949"/>
                <a:gd name="connsiteX8616" fmla="*/ 1358695 w 3899470"/>
                <a:gd name="connsiteY8616" fmla="*/ 538802 h 787949"/>
                <a:gd name="connsiteX8617" fmla="*/ 1359406 w 3899470"/>
                <a:gd name="connsiteY8617" fmla="*/ 538961 h 787949"/>
                <a:gd name="connsiteX8618" fmla="*/ 1359564 w 3899470"/>
                <a:gd name="connsiteY8618" fmla="*/ 538961 h 787949"/>
                <a:gd name="connsiteX8619" fmla="*/ 1360038 w 3899470"/>
                <a:gd name="connsiteY8619" fmla="*/ 538644 h 787949"/>
                <a:gd name="connsiteX8620" fmla="*/ 1359722 w 3899470"/>
                <a:gd name="connsiteY8620" fmla="*/ 538012 h 787949"/>
                <a:gd name="connsiteX8621" fmla="*/ 1359011 w 3899470"/>
                <a:gd name="connsiteY8621" fmla="*/ 537775 h 787949"/>
                <a:gd name="connsiteX8622" fmla="*/ 1297379 w 3899470"/>
                <a:gd name="connsiteY8622" fmla="*/ 538802 h 787949"/>
                <a:gd name="connsiteX8623" fmla="*/ 1297142 w 3899470"/>
                <a:gd name="connsiteY8623" fmla="*/ 539039 h 787949"/>
                <a:gd name="connsiteX8624" fmla="*/ 1297379 w 3899470"/>
                <a:gd name="connsiteY8624" fmla="*/ 539277 h 787949"/>
                <a:gd name="connsiteX8625" fmla="*/ 1297932 w 3899470"/>
                <a:gd name="connsiteY8625" fmla="*/ 539277 h 787949"/>
                <a:gd name="connsiteX8626" fmla="*/ 1299117 w 3899470"/>
                <a:gd name="connsiteY8626" fmla="*/ 539119 h 787949"/>
                <a:gd name="connsiteX8627" fmla="*/ 1299355 w 3899470"/>
                <a:gd name="connsiteY8627" fmla="*/ 539198 h 787949"/>
                <a:gd name="connsiteX8628" fmla="*/ 1299355 w 3899470"/>
                <a:gd name="connsiteY8628" fmla="*/ 539198 h 787949"/>
                <a:gd name="connsiteX8629" fmla="*/ 1299355 w 3899470"/>
                <a:gd name="connsiteY8629" fmla="*/ 539198 h 787949"/>
                <a:gd name="connsiteX8630" fmla="*/ 1300303 w 3899470"/>
                <a:gd name="connsiteY8630" fmla="*/ 539593 h 787949"/>
                <a:gd name="connsiteX8631" fmla="*/ 1302041 w 3899470"/>
                <a:gd name="connsiteY8631" fmla="*/ 540067 h 787949"/>
                <a:gd name="connsiteX8632" fmla="*/ 1302041 w 3899470"/>
                <a:gd name="connsiteY8632" fmla="*/ 540067 h 787949"/>
                <a:gd name="connsiteX8633" fmla="*/ 1302436 w 3899470"/>
                <a:gd name="connsiteY8633" fmla="*/ 539672 h 787949"/>
                <a:gd name="connsiteX8634" fmla="*/ 1302041 w 3899470"/>
                <a:gd name="connsiteY8634" fmla="*/ 539277 h 787949"/>
                <a:gd name="connsiteX8635" fmla="*/ 1302041 w 3899470"/>
                <a:gd name="connsiteY8635" fmla="*/ 539277 h 787949"/>
                <a:gd name="connsiteX8636" fmla="*/ 1300540 w 3899470"/>
                <a:gd name="connsiteY8636" fmla="*/ 538802 h 787949"/>
                <a:gd name="connsiteX8637" fmla="*/ 1299513 w 3899470"/>
                <a:gd name="connsiteY8637" fmla="*/ 538407 h 787949"/>
                <a:gd name="connsiteX8638" fmla="*/ 1299196 w 3899470"/>
                <a:gd name="connsiteY8638" fmla="*/ 537617 h 787949"/>
                <a:gd name="connsiteX8639" fmla="*/ 1298564 w 3899470"/>
                <a:gd name="connsiteY8639" fmla="*/ 537617 h 787949"/>
                <a:gd name="connsiteX8640" fmla="*/ 1298564 w 3899470"/>
                <a:gd name="connsiteY8640" fmla="*/ 538250 h 787949"/>
                <a:gd name="connsiteX8641" fmla="*/ 1298722 w 3899470"/>
                <a:gd name="connsiteY8641" fmla="*/ 538565 h 787949"/>
                <a:gd name="connsiteX8642" fmla="*/ 1297221 w 3899470"/>
                <a:gd name="connsiteY8642" fmla="*/ 538724 h 787949"/>
                <a:gd name="connsiteX8643" fmla="*/ 1297221 w 3899470"/>
                <a:gd name="connsiteY8643" fmla="*/ 538724 h 787949"/>
                <a:gd name="connsiteX8644" fmla="*/ 1375762 w 3899470"/>
                <a:gd name="connsiteY8644" fmla="*/ 542121 h 787949"/>
                <a:gd name="connsiteX8645" fmla="*/ 1366991 w 3899470"/>
                <a:gd name="connsiteY8645" fmla="*/ 539751 h 787949"/>
                <a:gd name="connsiteX8646" fmla="*/ 1366438 w 3899470"/>
                <a:gd name="connsiteY8646" fmla="*/ 539988 h 787949"/>
                <a:gd name="connsiteX8647" fmla="*/ 1366676 w 3899470"/>
                <a:gd name="connsiteY8647" fmla="*/ 540541 h 787949"/>
                <a:gd name="connsiteX8648" fmla="*/ 1375446 w 3899470"/>
                <a:gd name="connsiteY8648" fmla="*/ 542911 h 787949"/>
                <a:gd name="connsiteX8649" fmla="*/ 1376157 w 3899470"/>
                <a:gd name="connsiteY8649" fmla="*/ 543069 h 787949"/>
                <a:gd name="connsiteX8650" fmla="*/ 1376236 w 3899470"/>
                <a:gd name="connsiteY8650" fmla="*/ 543069 h 787949"/>
                <a:gd name="connsiteX8651" fmla="*/ 1376631 w 3899470"/>
                <a:gd name="connsiteY8651" fmla="*/ 542753 h 787949"/>
                <a:gd name="connsiteX8652" fmla="*/ 1376315 w 3899470"/>
                <a:gd name="connsiteY8652" fmla="*/ 542279 h 787949"/>
                <a:gd name="connsiteX8653" fmla="*/ 1375604 w 3899470"/>
                <a:gd name="connsiteY8653" fmla="*/ 542121 h 787949"/>
                <a:gd name="connsiteX8654" fmla="*/ 1301804 w 3899470"/>
                <a:gd name="connsiteY8654" fmla="*/ 546862 h 787949"/>
                <a:gd name="connsiteX8655" fmla="*/ 1301409 w 3899470"/>
                <a:gd name="connsiteY8655" fmla="*/ 547336 h 787949"/>
                <a:gd name="connsiteX8656" fmla="*/ 1301883 w 3899470"/>
                <a:gd name="connsiteY8656" fmla="*/ 547731 h 787949"/>
                <a:gd name="connsiteX8657" fmla="*/ 1301883 w 3899470"/>
                <a:gd name="connsiteY8657" fmla="*/ 547731 h 787949"/>
                <a:gd name="connsiteX8658" fmla="*/ 1302990 w 3899470"/>
                <a:gd name="connsiteY8658" fmla="*/ 547731 h 787949"/>
                <a:gd name="connsiteX8659" fmla="*/ 1303068 w 3899470"/>
                <a:gd name="connsiteY8659" fmla="*/ 547731 h 787949"/>
                <a:gd name="connsiteX8660" fmla="*/ 1303542 w 3899470"/>
                <a:gd name="connsiteY8660" fmla="*/ 547336 h 787949"/>
                <a:gd name="connsiteX8661" fmla="*/ 1303226 w 3899470"/>
                <a:gd name="connsiteY8661" fmla="*/ 546783 h 787949"/>
                <a:gd name="connsiteX8662" fmla="*/ 1301962 w 3899470"/>
                <a:gd name="connsiteY8662" fmla="*/ 546783 h 787949"/>
                <a:gd name="connsiteX8663" fmla="*/ 1786324 w 3899470"/>
                <a:gd name="connsiteY8663" fmla="*/ 560532 h 787949"/>
                <a:gd name="connsiteX8664" fmla="*/ 1785533 w 3899470"/>
                <a:gd name="connsiteY8664" fmla="*/ 560295 h 787949"/>
                <a:gd name="connsiteX8665" fmla="*/ 1785849 w 3899470"/>
                <a:gd name="connsiteY8665" fmla="*/ 553657 h 787949"/>
                <a:gd name="connsiteX8666" fmla="*/ 1785770 w 3899470"/>
                <a:gd name="connsiteY8666" fmla="*/ 553657 h 787949"/>
                <a:gd name="connsiteX8667" fmla="*/ 1786403 w 3899470"/>
                <a:gd name="connsiteY8667" fmla="*/ 551129 h 787949"/>
                <a:gd name="connsiteX8668" fmla="*/ 1786403 w 3899470"/>
                <a:gd name="connsiteY8668" fmla="*/ 550576 h 787949"/>
                <a:gd name="connsiteX8669" fmla="*/ 1786165 w 3899470"/>
                <a:gd name="connsiteY8669" fmla="*/ 550023 h 787949"/>
                <a:gd name="connsiteX8670" fmla="*/ 1785612 w 3899470"/>
                <a:gd name="connsiteY8670" fmla="*/ 550418 h 787949"/>
                <a:gd name="connsiteX8671" fmla="*/ 1785612 w 3899470"/>
                <a:gd name="connsiteY8671" fmla="*/ 550971 h 787949"/>
                <a:gd name="connsiteX8672" fmla="*/ 1784901 w 3899470"/>
                <a:gd name="connsiteY8672" fmla="*/ 553341 h 787949"/>
                <a:gd name="connsiteX8673" fmla="*/ 1783716 w 3899470"/>
                <a:gd name="connsiteY8673" fmla="*/ 556660 h 787949"/>
                <a:gd name="connsiteX8674" fmla="*/ 1782452 w 3899470"/>
                <a:gd name="connsiteY8674" fmla="*/ 557529 h 787949"/>
                <a:gd name="connsiteX8675" fmla="*/ 1783321 w 3899470"/>
                <a:gd name="connsiteY8675" fmla="*/ 560453 h 787949"/>
                <a:gd name="connsiteX8676" fmla="*/ 1783479 w 3899470"/>
                <a:gd name="connsiteY8676" fmla="*/ 560453 h 787949"/>
                <a:gd name="connsiteX8677" fmla="*/ 1781504 w 3899470"/>
                <a:gd name="connsiteY8677" fmla="*/ 569539 h 787949"/>
                <a:gd name="connsiteX8678" fmla="*/ 1777948 w 3899470"/>
                <a:gd name="connsiteY8678" fmla="*/ 585184 h 787949"/>
                <a:gd name="connsiteX8679" fmla="*/ 1778343 w 3899470"/>
                <a:gd name="connsiteY8679" fmla="*/ 585895 h 787949"/>
                <a:gd name="connsiteX8680" fmla="*/ 1778501 w 3899470"/>
                <a:gd name="connsiteY8680" fmla="*/ 585895 h 787949"/>
                <a:gd name="connsiteX8681" fmla="*/ 1779054 w 3899470"/>
                <a:gd name="connsiteY8681" fmla="*/ 585500 h 787949"/>
                <a:gd name="connsiteX8682" fmla="*/ 1782689 w 3899470"/>
                <a:gd name="connsiteY8682" fmla="*/ 569776 h 787949"/>
                <a:gd name="connsiteX8683" fmla="*/ 1784664 w 3899470"/>
                <a:gd name="connsiteY8683" fmla="*/ 560848 h 787949"/>
                <a:gd name="connsiteX8684" fmla="*/ 1784664 w 3899470"/>
                <a:gd name="connsiteY8684" fmla="*/ 560848 h 787949"/>
                <a:gd name="connsiteX8685" fmla="*/ 1785059 w 3899470"/>
                <a:gd name="connsiteY8685" fmla="*/ 560848 h 787949"/>
                <a:gd name="connsiteX8686" fmla="*/ 1785059 w 3899470"/>
                <a:gd name="connsiteY8686" fmla="*/ 560690 h 787949"/>
                <a:gd name="connsiteX8687" fmla="*/ 1786324 w 3899470"/>
                <a:gd name="connsiteY8687" fmla="*/ 561164 h 787949"/>
                <a:gd name="connsiteX8688" fmla="*/ 1786324 w 3899470"/>
                <a:gd name="connsiteY8688" fmla="*/ 561164 h 787949"/>
                <a:gd name="connsiteX8689" fmla="*/ 1786639 w 3899470"/>
                <a:gd name="connsiteY8689" fmla="*/ 560848 h 787949"/>
                <a:gd name="connsiteX8690" fmla="*/ 1786403 w 3899470"/>
                <a:gd name="connsiteY8690" fmla="*/ 560532 h 787949"/>
                <a:gd name="connsiteX8691" fmla="*/ 1357825 w 3899470"/>
                <a:gd name="connsiteY8691" fmla="*/ 552946 h 787949"/>
                <a:gd name="connsiteX8692" fmla="*/ 1360512 w 3899470"/>
                <a:gd name="connsiteY8692" fmla="*/ 553657 h 787949"/>
                <a:gd name="connsiteX8693" fmla="*/ 1360512 w 3899470"/>
                <a:gd name="connsiteY8693" fmla="*/ 553657 h 787949"/>
                <a:gd name="connsiteX8694" fmla="*/ 1360907 w 3899470"/>
                <a:gd name="connsiteY8694" fmla="*/ 553262 h 787949"/>
                <a:gd name="connsiteX8695" fmla="*/ 1360591 w 3899470"/>
                <a:gd name="connsiteY8695" fmla="*/ 552788 h 787949"/>
                <a:gd name="connsiteX8696" fmla="*/ 1358063 w 3899470"/>
                <a:gd name="connsiteY8696" fmla="*/ 552156 h 787949"/>
                <a:gd name="connsiteX8697" fmla="*/ 1356008 w 3899470"/>
                <a:gd name="connsiteY8697" fmla="*/ 551524 h 787949"/>
                <a:gd name="connsiteX8698" fmla="*/ 1355534 w 3899470"/>
                <a:gd name="connsiteY8698" fmla="*/ 551840 h 787949"/>
                <a:gd name="connsiteX8699" fmla="*/ 1355850 w 3899470"/>
                <a:gd name="connsiteY8699" fmla="*/ 552314 h 787949"/>
                <a:gd name="connsiteX8700" fmla="*/ 1357825 w 3899470"/>
                <a:gd name="connsiteY8700" fmla="*/ 552867 h 787949"/>
                <a:gd name="connsiteX8701" fmla="*/ 1373628 w 3899470"/>
                <a:gd name="connsiteY8701" fmla="*/ 556660 h 787949"/>
                <a:gd name="connsiteX8702" fmla="*/ 1374103 w 3899470"/>
                <a:gd name="connsiteY8702" fmla="*/ 556186 h 787949"/>
                <a:gd name="connsiteX8703" fmla="*/ 1373628 w 3899470"/>
                <a:gd name="connsiteY8703" fmla="*/ 555712 h 787949"/>
                <a:gd name="connsiteX8704" fmla="*/ 1373628 w 3899470"/>
                <a:gd name="connsiteY8704" fmla="*/ 555712 h 787949"/>
                <a:gd name="connsiteX8705" fmla="*/ 1368255 w 3899470"/>
                <a:gd name="connsiteY8705" fmla="*/ 554764 h 787949"/>
                <a:gd name="connsiteX8706" fmla="*/ 1366991 w 3899470"/>
                <a:gd name="connsiteY8706" fmla="*/ 554447 h 787949"/>
                <a:gd name="connsiteX8707" fmla="*/ 1366438 w 3899470"/>
                <a:gd name="connsiteY8707" fmla="*/ 554764 h 787949"/>
                <a:gd name="connsiteX8708" fmla="*/ 1366754 w 3899470"/>
                <a:gd name="connsiteY8708" fmla="*/ 555317 h 787949"/>
                <a:gd name="connsiteX8709" fmla="*/ 1368019 w 3899470"/>
                <a:gd name="connsiteY8709" fmla="*/ 555633 h 787949"/>
                <a:gd name="connsiteX8710" fmla="*/ 1373550 w 3899470"/>
                <a:gd name="connsiteY8710" fmla="*/ 556581 h 787949"/>
                <a:gd name="connsiteX8711" fmla="*/ 1405472 w 3899470"/>
                <a:gd name="connsiteY8711" fmla="*/ 555001 h 787949"/>
                <a:gd name="connsiteX8712" fmla="*/ 1404998 w 3899470"/>
                <a:gd name="connsiteY8712" fmla="*/ 555159 h 787949"/>
                <a:gd name="connsiteX8713" fmla="*/ 1405156 w 3899470"/>
                <a:gd name="connsiteY8713" fmla="*/ 555633 h 787949"/>
                <a:gd name="connsiteX8714" fmla="*/ 1406262 w 3899470"/>
                <a:gd name="connsiteY8714" fmla="*/ 556107 h 787949"/>
                <a:gd name="connsiteX8715" fmla="*/ 1406341 w 3899470"/>
                <a:gd name="connsiteY8715" fmla="*/ 556107 h 787949"/>
                <a:gd name="connsiteX8716" fmla="*/ 1406657 w 3899470"/>
                <a:gd name="connsiteY8716" fmla="*/ 555870 h 787949"/>
                <a:gd name="connsiteX8717" fmla="*/ 1406420 w 3899470"/>
                <a:gd name="connsiteY8717" fmla="*/ 555475 h 787949"/>
                <a:gd name="connsiteX8718" fmla="*/ 1405393 w 3899470"/>
                <a:gd name="connsiteY8718" fmla="*/ 555080 h 787949"/>
                <a:gd name="connsiteX8719" fmla="*/ 1387377 w 3899470"/>
                <a:gd name="connsiteY8719" fmla="*/ 559900 h 787949"/>
                <a:gd name="connsiteX8720" fmla="*/ 1387693 w 3899470"/>
                <a:gd name="connsiteY8720" fmla="*/ 559662 h 787949"/>
                <a:gd name="connsiteX8721" fmla="*/ 1387456 w 3899470"/>
                <a:gd name="connsiteY8721" fmla="*/ 559268 h 787949"/>
                <a:gd name="connsiteX8722" fmla="*/ 1386429 w 3899470"/>
                <a:gd name="connsiteY8722" fmla="*/ 558872 h 787949"/>
                <a:gd name="connsiteX8723" fmla="*/ 1385955 w 3899470"/>
                <a:gd name="connsiteY8723" fmla="*/ 559030 h 787949"/>
                <a:gd name="connsiteX8724" fmla="*/ 1386113 w 3899470"/>
                <a:gd name="connsiteY8724" fmla="*/ 559505 h 787949"/>
                <a:gd name="connsiteX8725" fmla="*/ 1387219 w 3899470"/>
                <a:gd name="connsiteY8725" fmla="*/ 559979 h 787949"/>
                <a:gd name="connsiteX8726" fmla="*/ 1387298 w 3899470"/>
                <a:gd name="connsiteY8726" fmla="*/ 559979 h 787949"/>
                <a:gd name="connsiteX8727" fmla="*/ 1372048 w 3899470"/>
                <a:gd name="connsiteY8727" fmla="*/ 562428 h 787949"/>
                <a:gd name="connsiteX8728" fmla="*/ 1373312 w 3899470"/>
                <a:gd name="connsiteY8728" fmla="*/ 562744 h 787949"/>
                <a:gd name="connsiteX8729" fmla="*/ 1374893 w 3899470"/>
                <a:gd name="connsiteY8729" fmla="*/ 563376 h 787949"/>
                <a:gd name="connsiteX8730" fmla="*/ 1375920 w 3899470"/>
                <a:gd name="connsiteY8730" fmla="*/ 563060 h 787949"/>
                <a:gd name="connsiteX8731" fmla="*/ 1376078 w 3899470"/>
                <a:gd name="connsiteY8731" fmla="*/ 562270 h 787949"/>
                <a:gd name="connsiteX8732" fmla="*/ 1375288 w 3899470"/>
                <a:gd name="connsiteY8732" fmla="*/ 562112 h 787949"/>
                <a:gd name="connsiteX8733" fmla="*/ 1373945 w 3899470"/>
                <a:gd name="connsiteY8733" fmla="*/ 561796 h 787949"/>
                <a:gd name="connsiteX8734" fmla="*/ 1371495 w 3899470"/>
                <a:gd name="connsiteY8734" fmla="*/ 561401 h 787949"/>
                <a:gd name="connsiteX8735" fmla="*/ 1371258 w 3899470"/>
                <a:gd name="connsiteY8735" fmla="*/ 562191 h 787949"/>
                <a:gd name="connsiteX8736" fmla="*/ 1372048 w 3899470"/>
                <a:gd name="connsiteY8736" fmla="*/ 562428 h 787949"/>
                <a:gd name="connsiteX8737" fmla="*/ 1438579 w 3899470"/>
                <a:gd name="connsiteY8737" fmla="*/ 568907 h 787949"/>
                <a:gd name="connsiteX8738" fmla="*/ 1441344 w 3899470"/>
                <a:gd name="connsiteY8738" fmla="*/ 569618 h 787949"/>
                <a:gd name="connsiteX8739" fmla="*/ 1441423 w 3899470"/>
                <a:gd name="connsiteY8739" fmla="*/ 569618 h 787949"/>
                <a:gd name="connsiteX8740" fmla="*/ 1441740 w 3899470"/>
                <a:gd name="connsiteY8740" fmla="*/ 569381 h 787949"/>
                <a:gd name="connsiteX8741" fmla="*/ 1441502 w 3899470"/>
                <a:gd name="connsiteY8741" fmla="*/ 568986 h 787949"/>
                <a:gd name="connsiteX8742" fmla="*/ 1438737 w 3899470"/>
                <a:gd name="connsiteY8742" fmla="*/ 568275 h 787949"/>
                <a:gd name="connsiteX8743" fmla="*/ 1436683 w 3899470"/>
                <a:gd name="connsiteY8743" fmla="*/ 567722 h 787949"/>
                <a:gd name="connsiteX8744" fmla="*/ 1436288 w 3899470"/>
                <a:gd name="connsiteY8744" fmla="*/ 567959 h 787949"/>
                <a:gd name="connsiteX8745" fmla="*/ 1436524 w 3899470"/>
                <a:gd name="connsiteY8745" fmla="*/ 568354 h 787949"/>
                <a:gd name="connsiteX8746" fmla="*/ 1438658 w 3899470"/>
                <a:gd name="connsiteY8746" fmla="*/ 568907 h 787949"/>
                <a:gd name="connsiteX8747" fmla="*/ 1748554 w 3899470"/>
                <a:gd name="connsiteY8747" fmla="*/ 576414 h 787949"/>
                <a:gd name="connsiteX8748" fmla="*/ 1748712 w 3899470"/>
                <a:gd name="connsiteY8748" fmla="*/ 576414 h 787949"/>
                <a:gd name="connsiteX8749" fmla="*/ 1749107 w 3899470"/>
                <a:gd name="connsiteY8749" fmla="*/ 576177 h 787949"/>
                <a:gd name="connsiteX8750" fmla="*/ 1749976 w 3899470"/>
                <a:gd name="connsiteY8750" fmla="*/ 572779 h 787949"/>
                <a:gd name="connsiteX8751" fmla="*/ 1751004 w 3899470"/>
                <a:gd name="connsiteY8751" fmla="*/ 569223 h 787949"/>
                <a:gd name="connsiteX8752" fmla="*/ 1750767 w 3899470"/>
                <a:gd name="connsiteY8752" fmla="*/ 568749 h 787949"/>
                <a:gd name="connsiteX8753" fmla="*/ 1750293 w 3899470"/>
                <a:gd name="connsiteY8753" fmla="*/ 568986 h 787949"/>
                <a:gd name="connsiteX8754" fmla="*/ 1749266 w 3899470"/>
                <a:gd name="connsiteY8754" fmla="*/ 572700 h 787949"/>
                <a:gd name="connsiteX8755" fmla="*/ 1748396 w 3899470"/>
                <a:gd name="connsiteY8755" fmla="*/ 576019 h 787949"/>
                <a:gd name="connsiteX8756" fmla="*/ 1748633 w 3899470"/>
                <a:gd name="connsiteY8756" fmla="*/ 576493 h 787949"/>
                <a:gd name="connsiteX8757" fmla="*/ 1420326 w 3899470"/>
                <a:gd name="connsiteY8757" fmla="*/ 574201 h 787949"/>
                <a:gd name="connsiteX8758" fmla="*/ 1420326 w 3899470"/>
                <a:gd name="connsiteY8758" fmla="*/ 574201 h 787949"/>
                <a:gd name="connsiteX8759" fmla="*/ 1425541 w 3899470"/>
                <a:gd name="connsiteY8759" fmla="*/ 575228 h 787949"/>
                <a:gd name="connsiteX8760" fmla="*/ 1425541 w 3899470"/>
                <a:gd name="connsiteY8760" fmla="*/ 575228 h 787949"/>
                <a:gd name="connsiteX8761" fmla="*/ 1425937 w 3899470"/>
                <a:gd name="connsiteY8761" fmla="*/ 573964 h 787949"/>
                <a:gd name="connsiteX8762" fmla="*/ 1425937 w 3899470"/>
                <a:gd name="connsiteY8762" fmla="*/ 573964 h 787949"/>
                <a:gd name="connsiteX8763" fmla="*/ 1420247 w 3899470"/>
                <a:gd name="connsiteY8763" fmla="*/ 572700 h 787949"/>
                <a:gd name="connsiteX8764" fmla="*/ 1411714 w 3899470"/>
                <a:gd name="connsiteY8764" fmla="*/ 570645 h 787949"/>
                <a:gd name="connsiteX8765" fmla="*/ 1405313 w 3899470"/>
                <a:gd name="connsiteY8765" fmla="*/ 569223 h 787949"/>
                <a:gd name="connsiteX8766" fmla="*/ 1404365 w 3899470"/>
                <a:gd name="connsiteY8766" fmla="*/ 569776 h 787949"/>
                <a:gd name="connsiteX8767" fmla="*/ 1404918 w 3899470"/>
                <a:gd name="connsiteY8767" fmla="*/ 570725 h 787949"/>
                <a:gd name="connsiteX8768" fmla="*/ 1411477 w 3899470"/>
                <a:gd name="connsiteY8768" fmla="*/ 572147 h 787949"/>
                <a:gd name="connsiteX8769" fmla="*/ 1420089 w 3899470"/>
                <a:gd name="connsiteY8769" fmla="*/ 574201 h 787949"/>
                <a:gd name="connsiteX8770" fmla="*/ 1420326 w 3899470"/>
                <a:gd name="connsiteY8770" fmla="*/ 574201 h 787949"/>
                <a:gd name="connsiteX8771" fmla="*/ 1730855 w 3899470"/>
                <a:gd name="connsiteY8771" fmla="*/ 577046 h 787949"/>
                <a:gd name="connsiteX8772" fmla="*/ 1730855 w 3899470"/>
                <a:gd name="connsiteY8772" fmla="*/ 577046 h 787949"/>
                <a:gd name="connsiteX8773" fmla="*/ 1731250 w 3899470"/>
                <a:gd name="connsiteY8773" fmla="*/ 576651 h 787949"/>
                <a:gd name="connsiteX8774" fmla="*/ 1731882 w 3899470"/>
                <a:gd name="connsiteY8774" fmla="*/ 574043 h 787949"/>
                <a:gd name="connsiteX8775" fmla="*/ 1732594 w 3899470"/>
                <a:gd name="connsiteY8775" fmla="*/ 570883 h 787949"/>
                <a:gd name="connsiteX8776" fmla="*/ 1732198 w 3899470"/>
                <a:gd name="connsiteY8776" fmla="*/ 570408 h 787949"/>
                <a:gd name="connsiteX8777" fmla="*/ 1731724 w 3899470"/>
                <a:gd name="connsiteY8777" fmla="*/ 570804 h 787949"/>
                <a:gd name="connsiteX8778" fmla="*/ 1731092 w 3899470"/>
                <a:gd name="connsiteY8778" fmla="*/ 573806 h 787949"/>
                <a:gd name="connsiteX8779" fmla="*/ 1730460 w 3899470"/>
                <a:gd name="connsiteY8779" fmla="*/ 576493 h 787949"/>
                <a:gd name="connsiteX8780" fmla="*/ 1730776 w 3899470"/>
                <a:gd name="connsiteY8780" fmla="*/ 576967 h 787949"/>
                <a:gd name="connsiteX8781" fmla="*/ 1427833 w 3899470"/>
                <a:gd name="connsiteY8781" fmla="*/ 580601 h 787949"/>
                <a:gd name="connsiteX8782" fmla="*/ 1427833 w 3899470"/>
                <a:gd name="connsiteY8782" fmla="*/ 580601 h 787949"/>
                <a:gd name="connsiteX8783" fmla="*/ 1428149 w 3899470"/>
                <a:gd name="connsiteY8783" fmla="*/ 580364 h 787949"/>
                <a:gd name="connsiteX8784" fmla="*/ 1427912 w 3899470"/>
                <a:gd name="connsiteY8784" fmla="*/ 579969 h 787949"/>
                <a:gd name="connsiteX8785" fmla="*/ 1425620 w 3899470"/>
                <a:gd name="connsiteY8785" fmla="*/ 579574 h 787949"/>
                <a:gd name="connsiteX8786" fmla="*/ 1423408 w 3899470"/>
                <a:gd name="connsiteY8786" fmla="*/ 579179 h 787949"/>
                <a:gd name="connsiteX8787" fmla="*/ 1423408 w 3899470"/>
                <a:gd name="connsiteY8787" fmla="*/ 579021 h 787949"/>
                <a:gd name="connsiteX8788" fmla="*/ 1418825 w 3899470"/>
                <a:gd name="connsiteY8788" fmla="*/ 577757 h 787949"/>
                <a:gd name="connsiteX8789" fmla="*/ 1418430 w 3899470"/>
                <a:gd name="connsiteY8789" fmla="*/ 579416 h 787949"/>
                <a:gd name="connsiteX8790" fmla="*/ 1423487 w 3899470"/>
                <a:gd name="connsiteY8790" fmla="*/ 579811 h 787949"/>
                <a:gd name="connsiteX8791" fmla="*/ 1423487 w 3899470"/>
                <a:gd name="connsiteY8791" fmla="*/ 579811 h 787949"/>
                <a:gd name="connsiteX8792" fmla="*/ 1425541 w 3899470"/>
                <a:gd name="connsiteY8792" fmla="*/ 580127 h 787949"/>
                <a:gd name="connsiteX8793" fmla="*/ 1427912 w 3899470"/>
                <a:gd name="connsiteY8793" fmla="*/ 580522 h 787949"/>
                <a:gd name="connsiteX8794" fmla="*/ 1441818 w 3899470"/>
                <a:gd name="connsiteY8794" fmla="*/ 582735 h 787949"/>
                <a:gd name="connsiteX8795" fmla="*/ 1441344 w 3899470"/>
                <a:gd name="connsiteY8795" fmla="*/ 583209 h 787949"/>
                <a:gd name="connsiteX8796" fmla="*/ 1441818 w 3899470"/>
                <a:gd name="connsiteY8796" fmla="*/ 583683 h 787949"/>
                <a:gd name="connsiteX8797" fmla="*/ 1443083 w 3899470"/>
                <a:gd name="connsiteY8797" fmla="*/ 583683 h 787949"/>
                <a:gd name="connsiteX8798" fmla="*/ 1443557 w 3899470"/>
                <a:gd name="connsiteY8798" fmla="*/ 583209 h 787949"/>
                <a:gd name="connsiteX8799" fmla="*/ 1443083 w 3899470"/>
                <a:gd name="connsiteY8799" fmla="*/ 582735 h 787949"/>
                <a:gd name="connsiteX8800" fmla="*/ 1441818 w 3899470"/>
                <a:gd name="connsiteY8800" fmla="*/ 582735 h 787949"/>
                <a:gd name="connsiteX8801" fmla="*/ 1457069 w 3899470"/>
                <a:gd name="connsiteY8801" fmla="*/ 586844 h 787949"/>
                <a:gd name="connsiteX8802" fmla="*/ 1457226 w 3899470"/>
                <a:gd name="connsiteY8802" fmla="*/ 586844 h 787949"/>
                <a:gd name="connsiteX8803" fmla="*/ 1458807 w 3899470"/>
                <a:gd name="connsiteY8803" fmla="*/ 587002 h 787949"/>
                <a:gd name="connsiteX8804" fmla="*/ 1459202 w 3899470"/>
                <a:gd name="connsiteY8804" fmla="*/ 587002 h 787949"/>
                <a:gd name="connsiteX8805" fmla="*/ 1459676 w 3899470"/>
                <a:gd name="connsiteY8805" fmla="*/ 586528 h 787949"/>
                <a:gd name="connsiteX8806" fmla="*/ 1459202 w 3899470"/>
                <a:gd name="connsiteY8806" fmla="*/ 586053 h 787949"/>
                <a:gd name="connsiteX8807" fmla="*/ 1458807 w 3899470"/>
                <a:gd name="connsiteY8807" fmla="*/ 586053 h 787949"/>
                <a:gd name="connsiteX8808" fmla="*/ 1457621 w 3899470"/>
                <a:gd name="connsiteY8808" fmla="*/ 586053 h 787949"/>
                <a:gd name="connsiteX8809" fmla="*/ 1457384 w 3899470"/>
                <a:gd name="connsiteY8809" fmla="*/ 585816 h 787949"/>
                <a:gd name="connsiteX8810" fmla="*/ 1456752 w 3899470"/>
                <a:gd name="connsiteY8810" fmla="*/ 585816 h 787949"/>
                <a:gd name="connsiteX8811" fmla="*/ 1456752 w 3899470"/>
                <a:gd name="connsiteY8811" fmla="*/ 586448 h 787949"/>
                <a:gd name="connsiteX8812" fmla="*/ 1456989 w 3899470"/>
                <a:gd name="connsiteY8812" fmla="*/ 586686 h 787949"/>
                <a:gd name="connsiteX8813" fmla="*/ 1457069 w 3899470"/>
                <a:gd name="connsiteY8813" fmla="*/ 586686 h 787949"/>
                <a:gd name="connsiteX8814" fmla="*/ 1777711 w 3899470"/>
                <a:gd name="connsiteY8814" fmla="*/ 589135 h 787949"/>
                <a:gd name="connsiteX8815" fmla="*/ 1777000 w 3899470"/>
                <a:gd name="connsiteY8815" fmla="*/ 589609 h 787949"/>
                <a:gd name="connsiteX8816" fmla="*/ 1776289 w 3899470"/>
                <a:gd name="connsiteY8816" fmla="*/ 593165 h 787949"/>
                <a:gd name="connsiteX8817" fmla="*/ 1768782 w 3899470"/>
                <a:gd name="connsiteY8817" fmla="*/ 629117 h 787949"/>
                <a:gd name="connsiteX8818" fmla="*/ 1769256 w 3899470"/>
                <a:gd name="connsiteY8818" fmla="*/ 629828 h 787949"/>
                <a:gd name="connsiteX8819" fmla="*/ 1769414 w 3899470"/>
                <a:gd name="connsiteY8819" fmla="*/ 629828 h 787949"/>
                <a:gd name="connsiteX8820" fmla="*/ 1769967 w 3899470"/>
                <a:gd name="connsiteY8820" fmla="*/ 629354 h 787949"/>
                <a:gd name="connsiteX8821" fmla="*/ 1777553 w 3899470"/>
                <a:gd name="connsiteY8821" fmla="*/ 593402 h 787949"/>
                <a:gd name="connsiteX8822" fmla="*/ 1778264 w 3899470"/>
                <a:gd name="connsiteY8822" fmla="*/ 589846 h 787949"/>
                <a:gd name="connsiteX8823" fmla="*/ 1777790 w 3899470"/>
                <a:gd name="connsiteY8823" fmla="*/ 589135 h 787949"/>
                <a:gd name="connsiteX8824" fmla="*/ 1466471 w 3899470"/>
                <a:gd name="connsiteY8824" fmla="*/ 588977 h 787949"/>
                <a:gd name="connsiteX8825" fmla="*/ 1470501 w 3899470"/>
                <a:gd name="connsiteY8825" fmla="*/ 590004 h 787949"/>
                <a:gd name="connsiteX8826" fmla="*/ 1470501 w 3899470"/>
                <a:gd name="connsiteY8826" fmla="*/ 590004 h 787949"/>
                <a:gd name="connsiteX8827" fmla="*/ 1470896 w 3899470"/>
                <a:gd name="connsiteY8827" fmla="*/ 589688 h 787949"/>
                <a:gd name="connsiteX8828" fmla="*/ 1470580 w 3899470"/>
                <a:gd name="connsiteY8828" fmla="*/ 589214 h 787949"/>
                <a:gd name="connsiteX8829" fmla="*/ 1466629 w 3899470"/>
                <a:gd name="connsiteY8829" fmla="*/ 588266 h 787949"/>
                <a:gd name="connsiteX8830" fmla="*/ 1466392 w 3899470"/>
                <a:gd name="connsiteY8830" fmla="*/ 588266 h 787949"/>
                <a:gd name="connsiteX8831" fmla="*/ 1465839 w 3899470"/>
                <a:gd name="connsiteY8831" fmla="*/ 588503 h 787949"/>
                <a:gd name="connsiteX8832" fmla="*/ 1466155 w 3899470"/>
                <a:gd name="connsiteY8832" fmla="*/ 588977 h 787949"/>
                <a:gd name="connsiteX8833" fmla="*/ 1466392 w 3899470"/>
                <a:gd name="connsiteY8833" fmla="*/ 588977 h 787949"/>
                <a:gd name="connsiteX8834" fmla="*/ 1027543 w 3899470"/>
                <a:gd name="connsiteY8834" fmla="*/ 604859 h 787949"/>
                <a:gd name="connsiteX8835" fmla="*/ 1027780 w 3899470"/>
                <a:gd name="connsiteY8835" fmla="*/ 604701 h 787949"/>
                <a:gd name="connsiteX8836" fmla="*/ 1028254 w 3899470"/>
                <a:gd name="connsiteY8836" fmla="*/ 602251 h 787949"/>
                <a:gd name="connsiteX8837" fmla="*/ 1028254 w 3899470"/>
                <a:gd name="connsiteY8837" fmla="*/ 602014 h 787949"/>
                <a:gd name="connsiteX8838" fmla="*/ 1027938 w 3899470"/>
                <a:gd name="connsiteY8838" fmla="*/ 601698 h 787949"/>
                <a:gd name="connsiteX8839" fmla="*/ 1027622 w 3899470"/>
                <a:gd name="connsiteY8839" fmla="*/ 602014 h 787949"/>
                <a:gd name="connsiteX8840" fmla="*/ 1027622 w 3899470"/>
                <a:gd name="connsiteY8840" fmla="*/ 602251 h 787949"/>
                <a:gd name="connsiteX8841" fmla="*/ 1027227 w 3899470"/>
                <a:gd name="connsiteY8841" fmla="*/ 604306 h 787949"/>
                <a:gd name="connsiteX8842" fmla="*/ 1027306 w 3899470"/>
                <a:gd name="connsiteY8842" fmla="*/ 604701 h 787949"/>
                <a:gd name="connsiteX8843" fmla="*/ 1027464 w 3899470"/>
                <a:gd name="connsiteY8843" fmla="*/ 604701 h 787949"/>
                <a:gd name="connsiteX8844" fmla="*/ 1769019 w 3899470"/>
                <a:gd name="connsiteY8844" fmla="*/ 632356 h 787949"/>
                <a:gd name="connsiteX8845" fmla="*/ 1768466 w 3899470"/>
                <a:gd name="connsiteY8845" fmla="*/ 632672 h 787949"/>
                <a:gd name="connsiteX8846" fmla="*/ 1761987 w 3899470"/>
                <a:gd name="connsiteY8846" fmla="*/ 665463 h 787949"/>
                <a:gd name="connsiteX8847" fmla="*/ 1759222 w 3899470"/>
                <a:gd name="connsiteY8847" fmla="*/ 680160 h 787949"/>
                <a:gd name="connsiteX8848" fmla="*/ 1759616 w 3899470"/>
                <a:gd name="connsiteY8848" fmla="*/ 680713 h 787949"/>
                <a:gd name="connsiteX8849" fmla="*/ 1759696 w 3899470"/>
                <a:gd name="connsiteY8849" fmla="*/ 680713 h 787949"/>
                <a:gd name="connsiteX8850" fmla="*/ 1760170 w 3899470"/>
                <a:gd name="connsiteY8850" fmla="*/ 680318 h 787949"/>
                <a:gd name="connsiteX8851" fmla="*/ 1762935 w 3899470"/>
                <a:gd name="connsiteY8851" fmla="*/ 665622 h 787949"/>
                <a:gd name="connsiteX8852" fmla="*/ 1769414 w 3899470"/>
                <a:gd name="connsiteY8852" fmla="*/ 632830 h 787949"/>
                <a:gd name="connsiteX8853" fmla="*/ 1769098 w 3899470"/>
                <a:gd name="connsiteY8853" fmla="*/ 632277 h 787949"/>
                <a:gd name="connsiteX8854" fmla="*/ 1025252 w 3899470"/>
                <a:gd name="connsiteY8854" fmla="*/ 714374 h 787949"/>
                <a:gd name="connsiteX8855" fmla="*/ 1024857 w 3899470"/>
                <a:gd name="connsiteY8855" fmla="*/ 713899 h 787949"/>
                <a:gd name="connsiteX8856" fmla="*/ 1024383 w 3899470"/>
                <a:gd name="connsiteY8856" fmla="*/ 714295 h 787949"/>
                <a:gd name="connsiteX8857" fmla="*/ 1025647 w 3899470"/>
                <a:gd name="connsiteY8857" fmla="*/ 735155 h 787949"/>
                <a:gd name="connsiteX8858" fmla="*/ 1026121 w 3899470"/>
                <a:gd name="connsiteY8858" fmla="*/ 735471 h 787949"/>
                <a:gd name="connsiteX8859" fmla="*/ 1026279 w 3899470"/>
                <a:gd name="connsiteY8859" fmla="*/ 735471 h 787949"/>
                <a:gd name="connsiteX8860" fmla="*/ 1026595 w 3899470"/>
                <a:gd name="connsiteY8860" fmla="*/ 734917 h 787949"/>
                <a:gd name="connsiteX8861" fmla="*/ 1025331 w 3899470"/>
                <a:gd name="connsiteY8861" fmla="*/ 714374 h 787949"/>
                <a:gd name="connsiteX8862" fmla="*/ 361763 w 3899470"/>
                <a:gd name="connsiteY8862" fmla="*/ 608573 h 787949"/>
                <a:gd name="connsiteX8863" fmla="*/ 360104 w 3899470"/>
                <a:gd name="connsiteY8863" fmla="*/ 611891 h 787949"/>
                <a:gd name="connsiteX8864" fmla="*/ 361763 w 3899470"/>
                <a:gd name="connsiteY8864" fmla="*/ 612286 h 787949"/>
                <a:gd name="connsiteX8865" fmla="*/ 361763 w 3899470"/>
                <a:gd name="connsiteY8865" fmla="*/ 608573 h 787949"/>
                <a:gd name="connsiteX8866" fmla="*/ 2108309 w 3899470"/>
                <a:gd name="connsiteY8866" fmla="*/ 363389 h 787949"/>
                <a:gd name="connsiteX8867" fmla="*/ 2119450 w 3899470"/>
                <a:gd name="connsiteY8867" fmla="*/ 352722 h 787949"/>
                <a:gd name="connsiteX8868" fmla="*/ 2119450 w 3899470"/>
                <a:gd name="connsiteY8868" fmla="*/ 353117 h 787949"/>
                <a:gd name="connsiteX8869" fmla="*/ 2118818 w 3899470"/>
                <a:gd name="connsiteY8869" fmla="*/ 353908 h 787949"/>
                <a:gd name="connsiteX8870" fmla="*/ 2117949 w 3899470"/>
                <a:gd name="connsiteY8870" fmla="*/ 354777 h 787949"/>
                <a:gd name="connsiteX8871" fmla="*/ 2117712 w 3899470"/>
                <a:gd name="connsiteY8871" fmla="*/ 355172 h 787949"/>
                <a:gd name="connsiteX8872" fmla="*/ 2118028 w 3899470"/>
                <a:gd name="connsiteY8872" fmla="*/ 355409 h 787949"/>
                <a:gd name="connsiteX8873" fmla="*/ 2118107 w 3899470"/>
                <a:gd name="connsiteY8873" fmla="*/ 355409 h 787949"/>
                <a:gd name="connsiteX8874" fmla="*/ 2119371 w 3899470"/>
                <a:gd name="connsiteY8874" fmla="*/ 354303 h 787949"/>
                <a:gd name="connsiteX8875" fmla="*/ 2119924 w 3899470"/>
                <a:gd name="connsiteY8875" fmla="*/ 353592 h 787949"/>
                <a:gd name="connsiteX8876" fmla="*/ 2119924 w 3899470"/>
                <a:gd name="connsiteY8876" fmla="*/ 353592 h 787949"/>
                <a:gd name="connsiteX8877" fmla="*/ 2119924 w 3899470"/>
                <a:gd name="connsiteY8877" fmla="*/ 353592 h 787949"/>
                <a:gd name="connsiteX8878" fmla="*/ 2120003 w 3899470"/>
                <a:gd name="connsiteY8878" fmla="*/ 353513 h 787949"/>
                <a:gd name="connsiteX8879" fmla="*/ 2120162 w 3899470"/>
                <a:gd name="connsiteY8879" fmla="*/ 353354 h 787949"/>
                <a:gd name="connsiteX8880" fmla="*/ 2127036 w 3899470"/>
                <a:gd name="connsiteY8880" fmla="*/ 345216 h 787949"/>
                <a:gd name="connsiteX8881" fmla="*/ 2126957 w 3899470"/>
                <a:gd name="connsiteY8881" fmla="*/ 345216 h 787949"/>
                <a:gd name="connsiteX8882" fmla="*/ 2127431 w 3899470"/>
                <a:gd name="connsiteY8882" fmla="*/ 344584 h 787949"/>
                <a:gd name="connsiteX8883" fmla="*/ 2128142 w 3899470"/>
                <a:gd name="connsiteY8883" fmla="*/ 343636 h 787949"/>
                <a:gd name="connsiteX8884" fmla="*/ 2128142 w 3899470"/>
                <a:gd name="connsiteY8884" fmla="*/ 343636 h 787949"/>
                <a:gd name="connsiteX8885" fmla="*/ 2130828 w 3899470"/>
                <a:gd name="connsiteY8885" fmla="*/ 338026 h 787949"/>
                <a:gd name="connsiteX8886" fmla="*/ 2143076 w 3899470"/>
                <a:gd name="connsiteY8886" fmla="*/ 321196 h 787949"/>
                <a:gd name="connsiteX8887" fmla="*/ 2143076 w 3899470"/>
                <a:gd name="connsiteY8887" fmla="*/ 321037 h 787949"/>
                <a:gd name="connsiteX8888" fmla="*/ 2143629 w 3899470"/>
                <a:gd name="connsiteY8888" fmla="*/ 321196 h 787949"/>
                <a:gd name="connsiteX8889" fmla="*/ 2143866 w 3899470"/>
                <a:gd name="connsiteY8889" fmla="*/ 321196 h 787949"/>
                <a:gd name="connsiteX8890" fmla="*/ 2143866 w 3899470"/>
                <a:gd name="connsiteY8890" fmla="*/ 321196 h 787949"/>
                <a:gd name="connsiteX8891" fmla="*/ 2144340 w 3899470"/>
                <a:gd name="connsiteY8891" fmla="*/ 320800 h 787949"/>
                <a:gd name="connsiteX8892" fmla="*/ 2143945 w 3899470"/>
                <a:gd name="connsiteY8892" fmla="*/ 320247 h 787949"/>
                <a:gd name="connsiteX8893" fmla="*/ 2143708 w 3899470"/>
                <a:gd name="connsiteY8893" fmla="*/ 320247 h 787949"/>
                <a:gd name="connsiteX8894" fmla="*/ 2143471 w 3899470"/>
                <a:gd name="connsiteY8894" fmla="*/ 320168 h 787949"/>
                <a:gd name="connsiteX8895" fmla="*/ 2143471 w 3899470"/>
                <a:gd name="connsiteY8895" fmla="*/ 319852 h 787949"/>
                <a:gd name="connsiteX8896" fmla="*/ 2152795 w 3899470"/>
                <a:gd name="connsiteY8896" fmla="*/ 304207 h 787949"/>
                <a:gd name="connsiteX8897" fmla="*/ 2159116 w 3899470"/>
                <a:gd name="connsiteY8897" fmla="*/ 291565 h 787949"/>
                <a:gd name="connsiteX8898" fmla="*/ 2164173 w 3899470"/>
                <a:gd name="connsiteY8898" fmla="*/ 277184 h 787949"/>
                <a:gd name="connsiteX8899" fmla="*/ 2171363 w 3899470"/>
                <a:gd name="connsiteY8899" fmla="*/ 223533 h 787949"/>
                <a:gd name="connsiteX8900" fmla="*/ 2162513 w 3899470"/>
                <a:gd name="connsiteY8900" fmla="*/ 185527 h 787949"/>
                <a:gd name="connsiteX8901" fmla="*/ 2152400 w 3899470"/>
                <a:gd name="connsiteY8901" fmla="*/ 148785 h 787949"/>
                <a:gd name="connsiteX8902" fmla="*/ 2128774 w 3899470"/>
                <a:gd name="connsiteY8902" fmla="*/ 113781 h 787949"/>
                <a:gd name="connsiteX8903" fmla="*/ 2109337 w 3899470"/>
                <a:gd name="connsiteY8903" fmla="*/ 97662 h 787949"/>
                <a:gd name="connsiteX8904" fmla="*/ 2089030 w 3899470"/>
                <a:gd name="connsiteY8904" fmla="*/ 85020 h 787949"/>
                <a:gd name="connsiteX8905" fmla="*/ 2073385 w 3899470"/>
                <a:gd name="connsiteY8905" fmla="*/ 81227 h 787949"/>
                <a:gd name="connsiteX8906" fmla="*/ 2043359 w 3899470"/>
                <a:gd name="connsiteY8906" fmla="*/ 69059 h 787949"/>
                <a:gd name="connsiteX8907" fmla="*/ 2031112 w 3899470"/>
                <a:gd name="connsiteY8907" fmla="*/ 66056 h 787949"/>
                <a:gd name="connsiteX8908" fmla="*/ 2024790 w 3899470"/>
                <a:gd name="connsiteY8908" fmla="*/ 66451 h 787949"/>
                <a:gd name="connsiteX8909" fmla="*/ 1996898 w 3899470"/>
                <a:gd name="connsiteY8909" fmla="*/ 64318 h 787949"/>
                <a:gd name="connsiteX8910" fmla="*/ 1988444 w 3899470"/>
                <a:gd name="connsiteY8910" fmla="*/ 63528 h 787949"/>
                <a:gd name="connsiteX8911" fmla="*/ 1964344 w 3899470"/>
                <a:gd name="connsiteY8911" fmla="*/ 64318 h 787949"/>
                <a:gd name="connsiteX8912" fmla="*/ 1942773 w 3899470"/>
                <a:gd name="connsiteY8912" fmla="*/ 65977 h 787949"/>
                <a:gd name="connsiteX8913" fmla="*/ 1927997 w 3899470"/>
                <a:gd name="connsiteY8913" fmla="*/ 67716 h 787949"/>
                <a:gd name="connsiteX8914" fmla="*/ 1907690 w 3899470"/>
                <a:gd name="connsiteY8914" fmla="*/ 70639 h 787949"/>
                <a:gd name="connsiteX8915" fmla="*/ 1903898 w 3899470"/>
                <a:gd name="connsiteY8915" fmla="*/ 70639 h 787949"/>
                <a:gd name="connsiteX8916" fmla="*/ 1895443 w 3899470"/>
                <a:gd name="connsiteY8916" fmla="*/ 73168 h 787949"/>
                <a:gd name="connsiteX8917" fmla="*/ 1877270 w 3899470"/>
                <a:gd name="connsiteY8917" fmla="*/ 77829 h 787949"/>
                <a:gd name="connsiteX8918" fmla="*/ 1869289 w 3899470"/>
                <a:gd name="connsiteY8918" fmla="*/ 81148 h 787949"/>
                <a:gd name="connsiteX8919" fmla="*/ 1865022 w 3899470"/>
                <a:gd name="connsiteY8919" fmla="*/ 81543 h 787949"/>
                <a:gd name="connsiteX8920" fmla="*/ 1857437 w 3899470"/>
                <a:gd name="connsiteY8920" fmla="*/ 84941 h 787949"/>
                <a:gd name="connsiteX8921" fmla="*/ 1828755 w 3899470"/>
                <a:gd name="connsiteY8921" fmla="*/ 95529 h 787949"/>
                <a:gd name="connsiteX8922" fmla="*/ 1802127 w 3899470"/>
                <a:gd name="connsiteY8922" fmla="*/ 105643 h 787949"/>
                <a:gd name="connsiteX8923" fmla="*/ 1781030 w 3899470"/>
                <a:gd name="connsiteY8923" fmla="*/ 117495 h 787949"/>
                <a:gd name="connsiteX8924" fmla="*/ 1772970 w 3899470"/>
                <a:gd name="connsiteY8924" fmla="*/ 122078 h 787949"/>
                <a:gd name="connsiteX8925" fmla="*/ 1767044 w 3899470"/>
                <a:gd name="connsiteY8925" fmla="*/ 125475 h 787949"/>
                <a:gd name="connsiteX8926" fmla="*/ 1744208 w 3899470"/>
                <a:gd name="connsiteY8926" fmla="*/ 139777 h 787949"/>
                <a:gd name="connsiteX8927" fmla="*/ 1733621 w 3899470"/>
                <a:gd name="connsiteY8927" fmla="*/ 147837 h 787949"/>
                <a:gd name="connsiteX8928" fmla="*/ 1730697 w 3899470"/>
                <a:gd name="connsiteY8928" fmla="*/ 149101 h 787949"/>
                <a:gd name="connsiteX8929" fmla="*/ 1725640 w 3899470"/>
                <a:gd name="connsiteY8929" fmla="*/ 153684 h 787949"/>
                <a:gd name="connsiteX8930" fmla="*/ 1708731 w 3899470"/>
                <a:gd name="connsiteY8930" fmla="*/ 166800 h 787949"/>
                <a:gd name="connsiteX8931" fmla="*/ 1693560 w 3899470"/>
                <a:gd name="connsiteY8931" fmla="*/ 181181 h 787949"/>
                <a:gd name="connsiteX8932" fmla="*/ 1681312 w 3899470"/>
                <a:gd name="connsiteY8932" fmla="*/ 194693 h 787949"/>
                <a:gd name="connsiteX8933" fmla="*/ 1682182 w 3899470"/>
                <a:gd name="connsiteY8933" fmla="*/ 197221 h 787949"/>
                <a:gd name="connsiteX8934" fmla="*/ 1659347 w 3899470"/>
                <a:gd name="connsiteY8934" fmla="*/ 223059 h 787949"/>
                <a:gd name="connsiteX8935" fmla="*/ 1661006 w 3899470"/>
                <a:gd name="connsiteY8935" fmla="*/ 223849 h 787949"/>
                <a:gd name="connsiteX8936" fmla="*/ 1648758 w 3899470"/>
                <a:gd name="connsiteY8936" fmla="*/ 241627 h 787949"/>
                <a:gd name="connsiteX8937" fmla="*/ 1637776 w 3899470"/>
                <a:gd name="connsiteY8937" fmla="*/ 260591 h 787949"/>
                <a:gd name="connsiteX8938" fmla="*/ 1629716 w 3899470"/>
                <a:gd name="connsiteY8938" fmla="*/ 272838 h 787949"/>
                <a:gd name="connsiteX8939" fmla="*/ 1625054 w 3899470"/>
                <a:gd name="connsiteY8939" fmla="*/ 285481 h 787949"/>
                <a:gd name="connsiteX8940" fmla="*/ 1624659 w 3899470"/>
                <a:gd name="connsiteY8940" fmla="*/ 291407 h 787949"/>
                <a:gd name="connsiteX8941" fmla="*/ 1622130 w 3899470"/>
                <a:gd name="connsiteY8941" fmla="*/ 298518 h 787949"/>
                <a:gd name="connsiteX8942" fmla="*/ 1619997 w 3899470"/>
                <a:gd name="connsiteY8942" fmla="*/ 306578 h 787949"/>
                <a:gd name="connsiteX8943" fmla="*/ 1626318 w 3899470"/>
                <a:gd name="connsiteY8943" fmla="*/ 330203 h 787949"/>
                <a:gd name="connsiteX8944" fmla="*/ 1638961 w 3899470"/>
                <a:gd name="connsiteY8944" fmla="*/ 345374 h 787949"/>
                <a:gd name="connsiteX8945" fmla="*/ 1657134 w 3899470"/>
                <a:gd name="connsiteY8945" fmla="*/ 353829 h 787949"/>
                <a:gd name="connsiteX8946" fmla="*/ 1658003 w 3899470"/>
                <a:gd name="connsiteY8946" fmla="*/ 350431 h 787949"/>
                <a:gd name="connsiteX8947" fmla="*/ 1669382 w 3899470"/>
                <a:gd name="connsiteY8947" fmla="*/ 350826 h 787949"/>
                <a:gd name="connsiteX8948" fmla="*/ 1675703 w 3899470"/>
                <a:gd name="connsiteY8948" fmla="*/ 352169 h 787949"/>
                <a:gd name="connsiteX8949" fmla="*/ 1674834 w 3899470"/>
                <a:gd name="connsiteY8949" fmla="*/ 348298 h 787949"/>
                <a:gd name="connsiteX8950" fmla="*/ 1668512 w 3899470"/>
                <a:gd name="connsiteY8950" fmla="*/ 343241 h 787949"/>
                <a:gd name="connsiteX8951" fmla="*/ 1667643 w 3899470"/>
                <a:gd name="connsiteY8951" fmla="*/ 338184 h 787949"/>
                <a:gd name="connsiteX8952" fmla="*/ 1671041 w 3899470"/>
                <a:gd name="connsiteY8952" fmla="*/ 338658 h 787949"/>
                <a:gd name="connsiteX8953" fmla="*/ 1671041 w 3899470"/>
                <a:gd name="connsiteY8953" fmla="*/ 338658 h 787949"/>
                <a:gd name="connsiteX8954" fmla="*/ 1671673 w 3899470"/>
                <a:gd name="connsiteY8954" fmla="*/ 338658 h 787949"/>
                <a:gd name="connsiteX8955" fmla="*/ 1671673 w 3899470"/>
                <a:gd name="connsiteY8955" fmla="*/ 338658 h 787949"/>
                <a:gd name="connsiteX8956" fmla="*/ 1672305 w 3899470"/>
                <a:gd name="connsiteY8956" fmla="*/ 338105 h 787949"/>
                <a:gd name="connsiteX8957" fmla="*/ 1671752 w 3899470"/>
                <a:gd name="connsiteY8957" fmla="*/ 337394 h 787949"/>
                <a:gd name="connsiteX8958" fmla="*/ 1671436 w 3899470"/>
                <a:gd name="connsiteY8958" fmla="*/ 337394 h 787949"/>
                <a:gd name="connsiteX8959" fmla="*/ 1666774 w 3899470"/>
                <a:gd name="connsiteY8959" fmla="*/ 329413 h 787949"/>
                <a:gd name="connsiteX8960" fmla="*/ 1669303 w 3899470"/>
                <a:gd name="connsiteY8960" fmla="*/ 316297 h 787949"/>
                <a:gd name="connsiteX8961" fmla="*/ 1669303 w 3899470"/>
                <a:gd name="connsiteY8961" fmla="*/ 316297 h 787949"/>
                <a:gd name="connsiteX8962" fmla="*/ 1671041 w 3899470"/>
                <a:gd name="connsiteY8962" fmla="*/ 312741 h 787949"/>
                <a:gd name="connsiteX8963" fmla="*/ 1671199 w 3899470"/>
                <a:gd name="connsiteY8963" fmla="*/ 312504 h 787949"/>
                <a:gd name="connsiteX8964" fmla="*/ 1671041 w 3899470"/>
                <a:gd name="connsiteY8964" fmla="*/ 311951 h 787949"/>
                <a:gd name="connsiteX8965" fmla="*/ 1670487 w 3899470"/>
                <a:gd name="connsiteY8965" fmla="*/ 312109 h 787949"/>
                <a:gd name="connsiteX8966" fmla="*/ 1670330 w 3899470"/>
                <a:gd name="connsiteY8966" fmla="*/ 312346 h 787949"/>
                <a:gd name="connsiteX8967" fmla="*/ 1668512 w 3899470"/>
                <a:gd name="connsiteY8967" fmla="*/ 315901 h 787949"/>
                <a:gd name="connsiteX8968" fmla="*/ 1668512 w 3899470"/>
                <a:gd name="connsiteY8968" fmla="*/ 315901 h 787949"/>
                <a:gd name="connsiteX8969" fmla="*/ 1667248 w 3899470"/>
                <a:gd name="connsiteY8969" fmla="*/ 315901 h 787949"/>
                <a:gd name="connsiteX8970" fmla="*/ 1679100 w 3899470"/>
                <a:gd name="connsiteY8970" fmla="*/ 290538 h 787949"/>
                <a:gd name="connsiteX8971" fmla="*/ 1684157 w 3899470"/>
                <a:gd name="connsiteY8971" fmla="*/ 282952 h 787949"/>
                <a:gd name="connsiteX8972" fmla="*/ 1685816 w 3899470"/>
                <a:gd name="connsiteY8972" fmla="*/ 278369 h 787949"/>
                <a:gd name="connsiteX8973" fmla="*/ 1707388 w 3899470"/>
                <a:gd name="connsiteY8973" fmla="*/ 250477 h 787949"/>
                <a:gd name="connsiteX8974" fmla="*/ 1717501 w 3899470"/>
                <a:gd name="connsiteY8974" fmla="*/ 239099 h 787949"/>
                <a:gd name="connsiteX8975" fmla="*/ 1719635 w 3899470"/>
                <a:gd name="connsiteY8975" fmla="*/ 238625 h 787949"/>
                <a:gd name="connsiteX8976" fmla="*/ 1723822 w 3899470"/>
                <a:gd name="connsiteY8976" fmla="*/ 234832 h 787949"/>
                <a:gd name="connsiteX8977" fmla="*/ 1762224 w 3899470"/>
                <a:gd name="connsiteY8977" fmla="*/ 200224 h 787949"/>
                <a:gd name="connsiteX8978" fmla="*/ 1791776 w 3899470"/>
                <a:gd name="connsiteY8978" fmla="*/ 178653 h 787949"/>
                <a:gd name="connsiteX8979" fmla="*/ 1829782 w 3899470"/>
                <a:gd name="connsiteY8979" fmla="*/ 157161 h 787949"/>
                <a:gd name="connsiteX8980" fmla="*/ 1842898 w 3899470"/>
                <a:gd name="connsiteY8980" fmla="*/ 151234 h 787949"/>
                <a:gd name="connsiteX8981" fmla="*/ 1822196 w 3899470"/>
                <a:gd name="connsiteY8981" fmla="*/ 199829 h 787949"/>
                <a:gd name="connsiteX8982" fmla="*/ 1816744 w 3899470"/>
                <a:gd name="connsiteY8982" fmla="*/ 218002 h 787949"/>
                <a:gd name="connsiteX8983" fmla="*/ 1809554 w 3899470"/>
                <a:gd name="connsiteY8983" fmla="*/ 234437 h 787949"/>
                <a:gd name="connsiteX8984" fmla="*/ 1804892 w 3899470"/>
                <a:gd name="connsiteY8984" fmla="*/ 250082 h 787949"/>
                <a:gd name="connsiteX8985" fmla="*/ 1800230 w 3899470"/>
                <a:gd name="connsiteY8985" fmla="*/ 261934 h 787949"/>
                <a:gd name="connsiteX8986" fmla="*/ 1799361 w 3899470"/>
                <a:gd name="connsiteY8986" fmla="*/ 267070 h 787949"/>
                <a:gd name="connsiteX8987" fmla="*/ 1787983 w 3899470"/>
                <a:gd name="connsiteY8987" fmla="*/ 299150 h 787949"/>
                <a:gd name="connsiteX8988" fmla="*/ 1782452 w 3899470"/>
                <a:gd name="connsiteY8988" fmla="*/ 318114 h 787949"/>
                <a:gd name="connsiteX8989" fmla="*/ 1776130 w 3899470"/>
                <a:gd name="connsiteY8989" fmla="*/ 336682 h 787949"/>
                <a:gd name="connsiteX8990" fmla="*/ 1773207 w 3899470"/>
                <a:gd name="connsiteY8990" fmla="*/ 351379 h 787949"/>
                <a:gd name="connsiteX8991" fmla="*/ 1769019 w 3899470"/>
                <a:gd name="connsiteY8991" fmla="*/ 364970 h 787949"/>
                <a:gd name="connsiteX8992" fmla="*/ 1750450 w 3899470"/>
                <a:gd name="connsiteY8992" fmla="*/ 434266 h 787949"/>
                <a:gd name="connsiteX8993" fmla="*/ 1748791 w 3899470"/>
                <a:gd name="connsiteY8993" fmla="*/ 441377 h 787949"/>
                <a:gd name="connsiteX8994" fmla="*/ 1745868 w 3899470"/>
                <a:gd name="connsiteY8994" fmla="*/ 444380 h 787949"/>
                <a:gd name="connsiteX8995" fmla="*/ 1741206 w 3899470"/>
                <a:gd name="connsiteY8995" fmla="*/ 458286 h 787949"/>
                <a:gd name="connsiteX8996" fmla="*/ 1741206 w 3899470"/>
                <a:gd name="connsiteY8996" fmla="*/ 451886 h 787949"/>
                <a:gd name="connsiteX8997" fmla="*/ 1740337 w 3899470"/>
                <a:gd name="connsiteY8997" fmla="*/ 450622 h 787949"/>
                <a:gd name="connsiteX8998" fmla="*/ 1741996 w 3899470"/>
                <a:gd name="connsiteY8998" fmla="*/ 445170 h 787949"/>
                <a:gd name="connsiteX8999" fmla="*/ 1739863 w 3899470"/>
                <a:gd name="connsiteY8999" fmla="*/ 445565 h 787949"/>
                <a:gd name="connsiteX9000" fmla="*/ 1738994 w 3899470"/>
                <a:gd name="connsiteY9000" fmla="*/ 439718 h 787949"/>
                <a:gd name="connsiteX9001" fmla="*/ 1740258 w 3899470"/>
                <a:gd name="connsiteY9001" fmla="*/ 430394 h 787949"/>
                <a:gd name="connsiteX9002" fmla="*/ 1735596 w 3899470"/>
                <a:gd name="connsiteY9002" fmla="*/ 435056 h 787949"/>
                <a:gd name="connsiteX9003" fmla="*/ 1732672 w 3899470"/>
                <a:gd name="connsiteY9003" fmla="*/ 441377 h 787949"/>
                <a:gd name="connsiteX9004" fmla="*/ 1727616 w 3899470"/>
                <a:gd name="connsiteY9004" fmla="*/ 445249 h 787949"/>
                <a:gd name="connsiteX9005" fmla="*/ 1725087 w 3899470"/>
                <a:gd name="connsiteY9005" fmla="*/ 462079 h 787949"/>
                <a:gd name="connsiteX9006" fmla="*/ 1723822 w 3899470"/>
                <a:gd name="connsiteY9006" fmla="*/ 465003 h 787949"/>
                <a:gd name="connsiteX9007" fmla="*/ 1723428 w 3899470"/>
                <a:gd name="connsiteY9007" fmla="*/ 469269 h 787949"/>
                <a:gd name="connsiteX9008" fmla="*/ 1726351 w 3899470"/>
                <a:gd name="connsiteY9008" fmla="*/ 477724 h 787949"/>
                <a:gd name="connsiteX9009" fmla="*/ 1730144 w 3899470"/>
                <a:gd name="connsiteY9009" fmla="*/ 487838 h 787949"/>
                <a:gd name="connsiteX9010" fmla="*/ 1732672 w 3899470"/>
                <a:gd name="connsiteY9010" fmla="*/ 496293 h 787949"/>
                <a:gd name="connsiteX9011" fmla="*/ 1732277 w 3899470"/>
                <a:gd name="connsiteY9011" fmla="*/ 507276 h 787949"/>
                <a:gd name="connsiteX9012" fmla="*/ 1727616 w 3899470"/>
                <a:gd name="connsiteY9012" fmla="*/ 526318 h 787949"/>
                <a:gd name="connsiteX9013" fmla="*/ 1725956 w 3899470"/>
                <a:gd name="connsiteY9013" fmla="*/ 535958 h 787949"/>
                <a:gd name="connsiteX9014" fmla="*/ 1720425 w 3899470"/>
                <a:gd name="connsiteY9014" fmla="*/ 558793 h 787949"/>
                <a:gd name="connsiteX9015" fmla="*/ 1716237 w 3899470"/>
                <a:gd name="connsiteY9015" fmla="*/ 582103 h 787949"/>
                <a:gd name="connsiteX9016" fmla="*/ 1712049 w 3899470"/>
                <a:gd name="connsiteY9016" fmla="*/ 605728 h 787949"/>
                <a:gd name="connsiteX9017" fmla="*/ 1709521 w 3899470"/>
                <a:gd name="connsiteY9017" fmla="*/ 612444 h 787949"/>
                <a:gd name="connsiteX9018" fmla="*/ 1708257 w 3899470"/>
                <a:gd name="connsiteY9018" fmla="*/ 625561 h 787949"/>
                <a:gd name="connsiteX9019" fmla="*/ 1706597 w 3899470"/>
                <a:gd name="connsiteY9019" fmla="*/ 631487 h 787949"/>
                <a:gd name="connsiteX9020" fmla="*/ 1701540 w 3899470"/>
                <a:gd name="connsiteY9020" fmla="*/ 657641 h 787949"/>
                <a:gd name="connsiteX9021" fmla="*/ 1697353 w 3899470"/>
                <a:gd name="connsiteY9021" fmla="*/ 685138 h 787949"/>
                <a:gd name="connsiteX9022" fmla="*/ 1695693 w 3899470"/>
                <a:gd name="connsiteY9022" fmla="*/ 699440 h 787949"/>
                <a:gd name="connsiteX9023" fmla="*/ 1696563 w 3899470"/>
                <a:gd name="connsiteY9023" fmla="*/ 704102 h 787949"/>
                <a:gd name="connsiteX9024" fmla="*/ 1696958 w 3899470"/>
                <a:gd name="connsiteY9024" fmla="*/ 714690 h 787949"/>
                <a:gd name="connsiteX9025" fmla="*/ 1696958 w 3899470"/>
                <a:gd name="connsiteY9025" fmla="*/ 722749 h 787949"/>
                <a:gd name="connsiteX9026" fmla="*/ 1702884 w 3899470"/>
                <a:gd name="connsiteY9026" fmla="*/ 740923 h 787949"/>
                <a:gd name="connsiteX9027" fmla="*/ 1704543 w 3899470"/>
                <a:gd name="connsiteY9027" fmla="*/ 747244 h 787949"/>
                <a:gd name="connsiteX9028" fmla="*/ 1713867 w 3899470"/>
                <a:gd name="connsiteY9028" fmla="*/ 761625 h 787949"/>
                <a:gd name="connsiteX9029" fmla="*/ 1722321 w 3899470"/>
                <a:gd name="connsiteY9029" fmla="*/ 770869 h 787949"/>
                <a:gd name="connsiteX9030" fmla="*/ 1734569 w 3899470"/>
                <a:gd name="connsiteY9030" fmla="*/ 777665 h 787949"/>
                <a:gd name="connsiteX9031" fmla="*/ 1736702 w 3899470"/>
                <a:gd name="connsiteY9031" fmla="*/ 775136 h 787949"/>
                <a:gd name="connsiteX9032" fmla="*/ 1741364 w 3899470"/>
                <a:gd name="connsiteY9032" fmla="*/ 779798 h 787949"/>
                <a:gd name="connsiteX9033" fmla="*/ 1746421 w 3899470"/>
                <a:gd name="connsiteY9033" fmla="*/ 782326 h 787949"/>
                <a:gd name="connsiteX9034" fmla="*/ 1750214 w 3899470"/>
                <a:gd name="connsiteY9034" fmla="*/ 778060 h 787949"/>
                <a:gd name="connsiteX9035" fmla="*/ 1750214 w 3899470"/>
                <a:gd name="connsiteY9035" fmla="*/ 775926 h 787949"/>
                <a:gd name="connsiteX9036" fmla="*/ 1753611 w 3899470"/>
                <a:gd name="connsiteY9036" fmla="*/ 775926 h 787949"/>
                <a:gd name="connsiteX9037" fmla="*/ 1749424 w 3899470"/>
                <a:gd name="connsiteY9037" fmla="*/ 767077 h 787949"/>
                <a:gd name="connsiteX9038" fmla="*/ 1747290 w 3899470"/>
                <a:gd name="connsiteY9038" fmla="*/ 759412 h 787949"/>
                <a:gd name="connsiteX9039" fmla="*/ 1745157 w 3899470"/>
                <a:gd name="connsiteY9039" fmla="*/ 740053 h 787949"/>
                <a:gd name="connsiteX9040" fmla="*/ 1747290 w 3899470"/>
                <a:gd name="connsiteY9040" fmla="*/ 737525 h 787949"/>
                <a:gd name="connsiteX9041" fmla="*/ 1748949 w 3899470"/>
                <a:gd name="connsiteY9041" fmla="*/ 723539 h 787949"/>
                <a:gd name="connsiteX9042" fmla="*/ 1754875 w 3899470"/>
                <a:gd name="connsiteY9042" fmla="*/ 682215 h 787949"/>
                <a:gd name="connsiteX9043" fmla="*/ 1763330 w 3899470"/>
                <a:gd name="connsiteY9043" fmla="*/ 635675 h 787949"/>
                <a:gd name="connsiteX9044" fmla="*/ 1773444 w 3899470"/>
                <a:gd name="connsiteY9044" fmla="*/ 589214 h 787949"/>
                <a:gd name="connsiteX9045" fmla="*/ 1778106 w 3899470"/>
                <a:gd name="connsiteY9045" fmla="*/ 566063 h 787949"/>
                <a:gd name="connsiteX9046" fmla="*/ 1784427 w 3899470"/>
                <a:gd name="connsiteY9046" fmla="*/ 537380 h 787949"/>
                <a:gd name="connsiteX9047" fmla="*/ 1786956 w 3899470"/>
                <a:gd name="connsiteY9047" fmla="*/ 530111 h 787949"/>
                <a:gd name="connsiteX9048" fmla="*/ 1789484 w 3899470"/>
                <a:gd name="connsiteY9048" fmla="*/ 531454 h 787949"/>
                <a:gd name="connsiteX9049" fmla="*/ 1789484 w 3899470"/>
                <a:gd name="connsiteY9049" fmla="*/ 531849 h 787949"/>
                <a:gd name="connsiteX9050" fmla="*/ 1789484 w 3899470"/>
                <a:gd name="connsiteY9050" fmla="*/ 531849 h 787949"/>
                <a:gd name="connsiteX9051" fmla="*/ 1788536 w 3899470"/>
                <a:gd name="connsiteY9051" fmla="*/ 535879 h 787949"/>
                <a:gd name="connsiteX9052" fmla="*/ 1787746 w 3899470"/>
                <a:gd name="connsiteY9052" fmla="*/ 538724 h 787949"/>
                <a:gd name="connsiteX9053" fmla="*/ 1788220 w 3899470"/>
                <a:gd name="connsiteY9053" fmla="*/ 539514 h 787949"/>
                <a:gd name="connsiteX9054" fmla="*/ 1788378 w 3899470"/>
                <a:gd name="connsiteY9054" fmla="*/ 539514 h 787949"/>
                <a:gd name="connsiteX9055" fmla="*/ 1789010 w 3899470"/>
                <a:gd name="connsiteY9055" fmla="*/ 538961 h 787949"/>
                <a:gd name="connsiteX9056" fmla="*/ 1789800 w 3899470"/>
                <a:gd name="connsiteY9056" fmla="*/ 536274 h 787949"/>
                <a:gd name="connsiteX9057" fmla="*/ 1790748 w 3899470"/>
                <a:gd name="connsiteY9057" fmla="*/ 532323 h 787949"/>
                <a:gd name="connsiteX9058" fmla="*/ 1792803 w 3899470"/>
                <a:gd name="connsiteY9058" fmla="*/ 530190 h 787949"/>
                <a:gd name="connsiteX9059" fmla="*/ 1812636 w 3899470"/>
                <a:gd name="connsiteY9059" fmla="*/ 528531 h 787949"/>
                <a:gd name="connsiteX9060" fmla="*/ 1825278 w 3899470"/>
                <a:gd name="connsiteY9060" fmla="*/ 528136 h 787949"/>
                <a:gd name="connsiteX9061" fmla="*/ 1831599 w 3899470"/>
                <a:gd name="connsiteY9061" fmla="*/ 526002 h 787949"/>
                <a:gd name="connsiteX9062" fmla="*/ 1838790 w 3899470"/>
                <a:gd name="connsiteY9062" fmla="*/ 524738 h 787949"/>
                <a:gd name="connsiteX9063" fmla="*/ 1850168 w 3899470"/>
                <a:gd name="connsiteY9063" fmla="*/ 522604 h 787949"/>
                <a:gd name="connsiteX9064" fmla="*/ 1869605 w 3899470"/>
                <a:gd name="connsiteY9064" fmla="*/ 515414 h 787949"/>
                <a:gd name="connsiteX9065" fmla="*/ 1875136 w 3899470"/>
                <a:gd name="connsiteY9065" fmla="*/ 513360 h 787949"/>
                <a:gd name="connsiteX9066" fmla="*/ 1881457 w 3899470"/>
                <a:gd name="connsiteY9066" fmla="*/ 512016 h 787949"/>
                <a:gd name="connsiteX9067" fmla="*/ 1887383 w 3899470"/>
                <a:gd name="connsiteY9067" fmla="*/ 509488 h 787949"/>
                <a:gd name="connsiteX9068" fmla="*/ 1893310 w 3899470"/>
                <a:gd name="connsiteY9068" fmla="*/ 506959 h 787949"/>
                <a:gd name="connsiteX9069" fmla="*/ 1910614 w 3899470"/>
                <a:gd name="connsiteY9069" fmla="*/ 501033 h 787949"/>
                <a:gd name="connsiteX9070" fmla="*/ 1913537 w 3899470"/>
                <a:gd name="connsiteY9070" fmla="*/ 501033 h 787949"/>
                <a:gd name="connsiteX9071" fmla="*/ 1916461 w 3899470"/>
                <a:gd name="connsiteY9071" fmla="*/ 498110 h 787949"/>
                <a:gd name="connsiteX9072" fmla="*/ 1916856 w 3899470"/>
                <a:gd name="connsiteY9072" fmla="*/ 499848 h 787949"/>
                <a:gd name="connsiteX9073" fmla="*/ 1921439 w 3899470"/>
                <a:gd name="connsiteY9073" fmla="*/ 495976 h 787949"/>
                <a:gd name="connsiteX9074" fmla="*/ 1921597 w 3899470"/>
                <a:gd name="connsiteY9074" fmla="*/ 496451 h 787949"/>
                <a:gd name="connsiteX9075" fmla="*/ 1921281 w 3899470"/>
                <a:gd name="connsiteY9075" fmla="*/ 496608 h 787949"/>
                <a:gd name="connsiteX9076" fmla="*/ 1920728 w 3899470"/>
                <a:gd name="connsiteY9076" fmla="*/ 496846 h 787949"/>
                <a:gd name="connsiteX9077" fmla="*/ 1920491 w 3899470"/>
                <a:gd name="connsiteY9077" fmla="*/ 497399 h 787949"/>
                <a:gd name="connsiteX9078" fmla="*/ 1920886 w 3899470"/>
                <a:gd name="connsiteY9078" fmla="*/ 497715 h 787949"/>
                <a:gd name="connsiteX9079" fmla="*/ 1921044 w 3899470"/>
                <a:gd name="connsiteY9079" fmla="*/ 497715 h 787949"/>
                <a:gd name="connsiteX9080" fmla="*/ 1921676 w 3899470"/>
                <a:gd name="connsiteY9080" fmla="*/ 497399 h 787949"/>
                <a:gd name="connsiteX9081" fmla="*/ 1922150 w 3899470"/>
                <a:gd name="connsiteY9081" fmla="*/ 497162 h 787949"/>
                <a:gd name="connsiteX9082" fmla="*/ 1922229 w 3899470"/>
                <a:gd name="connsiteY9082" fmla="*/ 497162 h 787949"/>
                <a:gd name="connsiteX9083" fmla="*/ 1922308 w 3899470"/>
                <a:gd name="connsiteY9083" fmla="*/ 497162 h 787949"/>
                <a:gd name="connsiteX9084" fmla="*/ 1923809 w 3899470"/>
                <a:gd name="connsiteY9084" fmla="*/ 496688 h 787949"/>
                <a:gd name="connsiteX9085" fmla="*/ 1924757 w 3899470"/>
                <a:gd name="connsiteY9085" fmla="*/ 496371 h 787949"/>
                <a:gd name="connsiteX9086" fmla="*/ 1925074 w 3899470"/>
                <a:gd name="connsiteY9086" fmla="*/ 495897 h 787949"/>
                <a:gd name="connsiteX9087" fmla="*/ 1924521 w 3899470"/>
                <a:gd name="connsiteY9087" fmla="*/ 495581 h 787949"/>
                <a:gd name="connsiteX9088" fmla="*/ 1923493 w 3899470"/>
                <a:gd name="connsiteY9088" fmla="*/ 495976 h 787949"/>
                <a:gd name="connsiteX9089" fmla="*/ 1922387 w 3899470"/>
                <a:gd name="connsiteY9089" fmla="*/ 496371 h 787949"/>
                <a:gd name="connsiteX9090" fmla="*/ 1922150 w 3899470"/>
                <a:gd name="connsiteY9090" fmla="*/ 495739 h 787949"/>
                <a:gd name="connsiteX9091" fmla="*/ 1922229 w 3899470"/>
                <a:gd name="connsiteY9091" fmla="*/ 495739 h 787949"/>
                <a:gd name="connsiteX9092" fmla="*/ 1939929 w 3899470"/>
                <a:gd name="connsiteY9092" fmla="*/ 487759 h 787949"/>
                <a:gd name="connsiteX9093" fmla="*/ 1942062 w 3899470"/>
                <a:gd name="connsiteY9093" fmla="*/ 488154 h 787949"/>
                <a:gd name="connsiteX9094" fmla="*/ 1944195 w 3899470"/>
                <a:gd name="connsiteY9094" fmla="*/ 486969 h 787949"/>
                <a:gd name="connsiteX9095" fmla="*/ 1962764 w 3899470"/>
                <a:gd name="connsiteY9095" fmla="*/ 475116 h 787949"/>
                <a:gd name="connsiteX9096" fmla="*/ 1962764 w 3899470"/>
                <a:gd name="connsiteY9096" fmla="*/ 475116 h 787949"/>
                <a:gd name="connsiteX9097" fmla="*/ 1988522 w 3899470"/>
                <a:gd name="connsiteY9097" fmla="*/ 459946 h 787949"/>
                <a:gd name="connsiteX9098" fmla="*/ 1995792 w 3899470"/>
                <a:gd name="connsiteY9098" fmla="*/ 455442 h 787949"/>
                <a:gd name="connsiteX9099" fmla="*/ 1995950 w 3899470"/>
                <a:gd name="connsiteY9099" fmla="*/ 454889 h 787949"/>
                <a:gd name="connsiteX9100" fmla="*/ 1995397 w 3899470"/>
                <a:gd name="connsiteY9100" fmla="*/ 454731 h 787949"/>
                <a:gd name="connsiteX9101" fmla="*/ 1988127 w 3899470"/>
                <a:gd name="connsiteY9101" fmla="*/ 459235 h 787949"/>
                <a:gd name="connsiteX9102" fmla="*/ 1962448 w 3899470"/>
                <a:gd name="connsiteY9102" fmla="*/ 474326 h 787949"/>
                <a:gd name="connsiteX9103" fmla="*/ 1962448 w 3899470"/>
                <a:gd name="connsiteY9103" fmla="*/ 474326 h 787949"/>
                <a:gd name="connsiteX9104" fmla="*/ 1961184 w 3899470"/>
                <a:gd name="connsiteY9104" fmla="*/ 474326 h 787949"/>
                <a:gd name="connsiteX9105" fmla="*/ 1978883 w 3899470"/>
                <a:gd name="connsiteY9105" fmla="*/ 462000 h 787949"/>
                <a:gd name="connsiteX9106" fmla="*/ 1981806 w 3899470"/>
                <a:gd name="connsiteY9106" fmla="*/ 461605 h 787949"/>
                <a:gd name="connsiteX9107" fmla="*/ 2036722 w 3899470"/>
                <a:gd name="connsiteY9107" fmla="*/ 425258 h 787949"/>
                <a:gd name="connsiteX9108" fmla="*/ 2054895 w 3899470"/>
                <a:gd name="connsiteY9108" fmla="*/ 412616 h 787949"/>
                <a:gd name="connsiteX9109" fmla="*/ 2062402 w 3899470"/>
                <a:gd name="connsiteY9109" fmla="*/ 405978 h 787949"/>
                <a:gd name="connsiteX9110" fmla="*/ 2062559 w 3899470"/>
                <a:gd name="connsiteY9110" fmla="*/ 406137 h 787949"/>
                <a:gd name="connsiteX9111" fmla="*/ 2060268 w 3899470"/>
                <a:gd name="connsiteY9111" fmla="*/ 408270 h 787949"/>
                <a:gd name="connsiteX9112" fmla="*/ 2058451 w 3899470"/>
                <a:gd name="connsiteY9112" fmla="*/ 409771 h 787949"/>
                <a:gd name="connsiteX9113" fmla="*/ 2058451 w 3899470"/>
                <a:gd name="connsiteY9113" fmla="*/ 410324 h 787949"/>
                <a:gd name="connsiteX9114" fmla="*/ 2058767 w 3899470"/>
                <a:gd name="connsiteY9114" fmla="*/ 410403 h 787949"/>
                <a:gd name="connsiteX9115" fmla="*/ 2059083 w 3899470"/>
                <a:gd name="connsiteY9115" fmla="*/ 410245 h 787949"/>
                <a:gd name="connsiteX9116" fmla="*/ 2060821 w 3899470"/>
                <a:gd name="connsiteY9116" fmla="*/ 408823 h 787949"/>
                <a:gd name="connsiteX9117" fmla="*/ 2063350 w 3899470"/>
                <a:gd name="connsiteY9117" fmla="*/ 406452 h 787949"/>
                <a:gd name="connsiteX9118" fmla="*/ 2063350 w 3899470"/>
                <a:gd name="connsiteY9118" fmla="*/ 406452 h 787949"/>
                <a:gd name="connsiteX9119" fmla="*/ 2064535 w 3899470"/>
                <a:gd name="connsiteY9119" fmla="*/ 405504 h 787949"/>
                <a:gd name="connsiteX9120" fmla="*/ 2065483 w 3899470"/>
                <a:gd name="connsiteY9120" fmla="*/ 404714 h 787949"/>
                <a:gd name="connsiteX9121" fmla="*/ 2065720 w 3899470"/>
                <a:gd name="connsiteY9121" fmla="*/ 404082 h 787949"/>
                <a:gd name="connsiteX9122" fmla="*/ 2065088 w 3899470"/>
                <a:gd name="connsiteY9122" fmla="*/ 403845 h 787949"/>
                <a:gd name="connsiteX9123" fmla="*/ 2063903 w 3899470"/>
                <a:gd name="connsiteY9123" fmla="*/ 404793 h 787949"/>
                <a:gd name="connsiteX9124" fmla="*/ 2063192 w 3899470"/>
                <a:gd name="connsiteY9124" fmla="*/ 405425 h 787949"/>
                <a:gd name="connsiteX9125" fmla="*/ 2062797 w 3899470"/>
                <a:gd name="connsiteY9125" fmla="*/ 405030 h 787949"/>
                <a:gd name="connsiteX9126" fmla="*/ 2062955 w 3899470"/>
                <a:gd name="connsiteY9126" fmla="*/ 405030 h 787949"/>
                <a:gd name="connsiteX9127" fmla="*/ 2075202 w 3899470"/>
                <a:gd name="connsiteY9127" fmla="*/ 393099 h 787949"/>
                <a:gd name="connsiteX9128" fmla="*/ 2079864 w 3899470"/>
                <a:gd name="connsiteY9128" fmla="*/ 390175 h 787949"/>
                <a:gd name="connsiteX9129" fmla="*/ 2079864 w 3899470"/>
                <a:gd name="connsiteY9129" fmla="*/ 390334 h 787949"/>
                <a:gd name="connsiteX9130" fmla="*/ 2072910 w 3899470"/>
                <a:gd name="connsiteY9130" fmla="*/ 397287 h 787949"/>
                <a:gd name="connsiteX9131" fmla="*/ 2070303 w 3899470"/>
                <a:gd name="connsiteY9131" fmla="*/ 399657 h 787949"/>
                <a:gd name="connsiteX9132" fmla="*/ 2070303 w 3899470"/>
                <a:gd name="connsiteY9132" fmla="*/ 400131 h 787949"/>
                <a:gd name="connsiteX9133" fmla="*/ 2070540 w 3899470"/>
                <a:gd name="connsiteY9133" fmla="*/ 400289 h 787949"/>
                <a:gd name="connsiteX9134" fmla="*/ 2070777 w 3899470"/>
                <a:gd name="connsiteY9134" fmla="*/ 400210 h 787949"/>
                <a:gd name="connsiteX9135" fmla="*/ 2073385 w 3899470"/>
                <a:gd name="connsiteY9135" fmla="*/ 397919 h 787949"/>
                <a:gd name="connsiteX9136" fmla="*/ 2080575 w 3899470"/>
                <a:gd name="connsiteY9136" fmla="*/ 390649 h 787949"/>
                <a:gd name="connsiteX9137" fmla="*/ 2080575 w 3899470"/>
                <a:gd name="connsiteY9137" fmla="*/ 390571 h 787949"/>
                <a:gd name="connsiteX9138" fmla="*/ 2080733 w 3899470"/>
                <a:gd name="connsiteY9138" fmla="*/ 390571 h 787949"/>
                <a:gd name="connsiteX9139" fmla="*/ 2094482 w 3899470"/>
                <a:gd name="connsiteY9139" fmla="*/ 377770 h 787949"/>
                <a:gd name="connsiteX9140" fmla="*/ 2094482 w 3899470"/>
                <a:gd name="connsiteY9140" fmla="*/ 377770 h 787949"/>
                <a:gd name="connsiteX9141" fmla="*/ 2101277 w 3899470"/>
                <a:gd name="connsiteY9141" fmla="*/ 370738 h 787949"/>
                <a:gd name="connsiteX9142" fmla="*/ 2107993 w 3899470"/>
                <a:gd name="connsiteY9142" fmla="*/ 363864 h 787949"/>
                <a:gd name="connsiteX9143" fmla="*/ 2107993 w 3899470"/>
                <a:gd name="connsiteY9143" fmla="*/ 363864 h 787949"/>
                <a:gd name="connsiteX9144" fmla="*/ 2133357 w 3899470"/>
                <a:gd name="connsiteY9144" fmla="*/ 327280 h 787949"/>
                <a:gd name="connsiteX9145" fmla="*/ 2135491 w 3899470"/>
                <a:gd name="connsiteY9145" fmla="*/ 323092 h 787949"/>
                <a:gd name="connsiteX9146" fmla="*/ 2138414 w 3899470"/>
                <a:gd name="connsiteY9146" fmla="*/ 320089 h 787949"/>
                <a:gd name="connsiteX9147" fmla="*/ 2143945 w 3899470"/>
                <a:gd name="connsiteY9147" fmla="*/ 308632 h 787949"/>
                <a:gd name="connsiteX9148" fmla="*/ 2145604 w 3899470"/>
                <a:gd name="connsiteY9148" fmla="*/ 307447 h 787949"/>
                <a:gd name="connsiteX9149" fmla="*/ 2146869 w 3899470"/>
                <a:gd name="connsiteY9149" fmla="*/ 304049 h 787949"/>
                <a:gd name="connsiteX9150" fmla="*/ 2154454 w 3899470"/>
                <a:gd name="connsiteY9150" fmla="*/ 288483 h 787949"/>
                <a:gd name="connsiteX9151" fmla="*/ 2157851 w 3899470"/>
                <a:gd name="connsiteY9151" fmla="*/ 282557 h 787949"/>
                <a:gd name="connsiteX9152" fmla="*/ 2159116 w 3899470"/>
                <a:gd name="connsiteY9152" fmla="*/ 277500 h 787949"/>
                <a:gd name="connsiteX9153" fmla="*/ 2160775 w 3899470"/>
                <a:gd name="connsiteY9153" fmla="*/ 272838 h 787949"/>
                <a:gd name="connsiteX9154" fmla="*/ 2158642 w 3899470"/>
                <a:gd name="connsiteY9154" fmla="*/ 280819 h 787949"/>
                <a:gd name="connsiteX9155" fmla="*/ 2158642 w 3899470"/>
                <a:gd name="connsiteY9155" fmla="*/ 284216 h 787949"/>
                <a:gd name="connsiteX9156" fmla="*/ 2152321 w 3899470"/>
                <a:gd name="connsiteY9156" fmla="*/ 298597 h 787949"/>
                <a:gd name="connsiteX9157" fmla="*/ 2146790 w 3899470"/>
                <a:gd name="connsiteY9157" fmla="*/ 307526 h 787949"/>
                <a:gd name="connsiteX9158" fmla="*/ 2139204 w 3899470"/>
                <a:gd name="connsiteY9158" fmla="*/ 321037 h 787949"/>
                <a:gd name="connsiteX9159" fmla="*/ 2131382 w 3899470"/>
                <a:gd name="connsiteY9159" fmla="*/ 331941 h 787949"/>
                <a:gd name="connsiteX9160" fmla="*/ 2133278 w 3899470"/>
                <a:gd name="connsiteY9160" fmla="*/ 327280 h 787949"/>
                <a:gd name="connsiteX9161" fmla="*/ 2127510 w 3899470"/>
                <a:gd name="connsiteY9161" fmla="*/ 343320 h 787949"/>
                <a:gd name="connsiteX9162" fmla="*/ 2127668 w 3899470"/>
                <a:gd name="connsiteY9162" fmla="*/ 343320 h 787949"/>
                <a:gd name="connsiteX9163" fmla="*/ 2127115 w 3899470"/>
                <a:gd name="connsiteY9163" fmla="*/ 344031 h 787949"/>
                <a:gd name="connsiteX9164" fmla="*/ 2126641 w 3899470"/>
                <a:gd name="connsiteY9164" fmla="*/ 344663 h 787949"/>
                <a:gd name="connsiteX9165" fmla="*/ 2127510 w 3899470"/>
                <a:gd name="connsiteY9165" fmla="*/ 343399 h 787949"/>
                <a:gd name="connsiteX9166" fmla="*/ 1717818 w 3899470"/>
                <a:gd name="connsiteY9166" fmla="*/ 235622 h 787949"/>
                <a:gd name="connsiteX9167" fmla="*/ 1676414 w 3899470"/>
                <a:gd name="connsiteY9167" fmla="*/ 286745 h 787949"/>
                <a:gd name="connsiteX9168" fmla="*/ 1673885 w 3899470"/>
                <a:gd name="connsiteY9168" fmla="*/ 288483 h 787949"/>
                <a:gd name="connsiteX9169" fmla="*/ 1664561 w 3899470"/>
                <a:gd name="connsiteY9169" fmla="*/ 307842 h 787949"/>
                <a:gd name="connsiteX9170" fmla="*/ 1661164 w 3899470"/>
                <a:gd name="connsiteY9170" fmla="*/ 313768 h 787949"/>
                <a:gd name="connsiteX9171" fmla="*/ 1671752 w 3899470"/>
                <a:gd name="connsiteY9171" fmla="*/ 289668 h 787949"/>
                <a:gd name="connsiteX9172" fmla="*/ 1686528 w 3899470"/>
                <a:gd name="connsiteY9172" fmla="*/ 268967 h 787949"/>
                <a:gd name="connsiteX9173" fmla="*/ 1694587 w 3899470"/>
                <a:gd name="connsiteY9173" fmla="*/ 258379 h 787949"/>
                <a:gd name="connsiteX9174" fmla="*/ 1719951 w 3899470"/>
                <a:gd name="connsiteY9174" fmla="*/ 232225 h 787949"/>
                <a:gd name="connsiteX9175" fmla="*/ 1717818 w 3899470"/>
                <a:gd name="connsiteY9175" fmla="*/ 235543 h 787949"/>
                <a:gd name="connsiteX9176" fmla="*/ 1725877 w 3899470"/>
                <a:gd name="connsiteY9176" fmla="*/ 227247 h 787949"/>
                <a:gd name="connsiteX9177" fmla="*/ 1729670 w 3899470"/>
                <a:gd name="connsiteY9177" fmla="*/ 223849 h 787949"/>
                <a:gd name="connsiteX9178" fmla="*/ 1725877 w 3899470"/>
                <a:gd name="connsiteY9178" fmla="*/ 227247 h 787949"/>
                <a:gd name="connsiteX9179" fmla="*/ 1771864 w 3899470"/>
                <a:gd name="connsiteY9179" fmla="*/ 414196 h 787949"/>
                <a:gd name="connsiteX9180" fmla="*/ 1774392 w 3899470"/>
                <a:gd name="connsiteY9180" fmla="*/ 412853 h 787949"/>
                <a:gd name="connsiteX9181" fmla="*/ 1772812 w 3899470"/>
                <a:gd name="connsiteY9181" fmla="*/ 415934 h 787949"/>
                <a:gd name="connsiteX9182" fmla="*/ 1771548 w 3899470"/>
                <a:gd name="connsiteY9182" fmla="*/ 419095 h 787949"/>
                <a:gd name="connsiteX9183" fmla="*/ 1771943 w 3899470"/>
                <a:gd name="connsiteY9183" fmla="*/ 414196 h 787949"/>
                <a:gd name="connsiteX9184" fmla="*/ 1768545 w 3899470"/>
                <a:gd name="connsiteY9184" fmla="*/ 421465 h 787949"/>
                <a:gd name="connsiteX9185" fmla="*/ 1769335 w 3899470"/>
                <a:gd name="connsiteY9185" fmla="*/ 420122 h 787949"/>
                <a:gd name="connsiteX9186" fmla="*/ 1770916 w 3899470"/>
                <a:gd name="connsiteY9186" fmla="*/ 421940 h 787949"/>
                <a:gd name="connsiteX9187" fmla="*/ 1770283 w 3899470"/>
                <a:gd name="connsiteY9187" fmla="*/ 425732 h 787949"/>
                <a:gd name="connsiteX9188" fmla="*/ 1769256 w 3899470"/>
                <a:gd name="connsiteY9188" fmla="*/ 427155 h 787949"/>
                <a:gd name="connsiteX9189" fmla="*/ 1768466 w 3899470"/>
                <a:gd name="connsiteY9189" fmla="*/ 425732 h 787949"/>
                <a:gd name="connsiteX9190" fmla="*/ 1768861 w 3899470"/>
                <a:gd name="connsiteY9190" fmla="*/ 423520 h 787949"/>
                <a:gd name="connsiteX9191" fmla="*/ 1768624 w 3899470"/>
                <a:gd name="connsiteY9191" fmla="*/ 421465 h 787949"/>
                <a:gd name="connsiteX9192" fmla="*/ 1765543 w 3899470"/>
                <a:gd name="connsiteY9192" fmla="*/ 439244 h 787949"/>
                <a:gd name="connsiteX9193" fmla="*/ 1767676 w 3899470"/>
                <a:gd name="connsiteY9193" fmla="*/ 437663 h 787949"/>
                <a:gd name="connsiteX9194" fmla="*/ 1766570 w 3899470"/>
                <a:gd name="connsiteY9194" fmla="*/ 440113 h 787949"/>
                <a:gd name="connsiteX9195" fmla="*/ 1765464 w 3899470"/>
                <a:gd name="connsiteY9195" fmla="*/ 439244 h 787949"/>
                <a:gd name="connsiteX9196" fmla="*/ 1744050 w 3899470"/>
                <a:gd name="connsiteY9196" fmla="*/ 581945 h 787949"/>
                <a:gd name="connsiteX9197" fmla="*/ 1744841 w 3899470"/>
                <a:gd name="connsiteY9197" fmla="*/ 581945 h 787949"/>
                <a:gd name="connsiteX9198" fmla="*/ 1744524 w 3899470"/>
                <a:gd name="connsiteY9198" fmla="*/ 583051 h 787949"/>
                <a:gd name="connsiteX9199" fmla="*/ 1744524 w 3899470"/>
                <a:gd name="connsiteY9199" fmla="*/ 583209 h 787949"/>
                <a:gd name="connsiteX9200" fmla="*/ 1744524 w 3899470"/>
                <a:gd name="connsiteY9200" fmla="*/ 583209 h 787949"/>
                <a:gd name="connsiteX9201" fmla="*/ 1744129 w 3899470"/>
                <a:gd name="connsiteY9201" fmla="*/ 581945 h 787949"/>
                <a:gd name="connsiteX9202" fmla="*/ 1743181 w 3899470"/>
                <a:gd name="connsiteY9202" fmla="*/ 586607 h 787949"/>
                <a:gd name="connsiteX9203" fmla="*/ 1743972 w 3899470"/>
                <a:gd name="connsiteY9203" fmla="*/ 586607 h 787949"/>
                <a:gd name="connsiteX9204" fmla="*/ 1743734 w 3899470"/>
                <a:gd name="connsiteY9204" fmla="*/ 587476 h 787949"/>
                <a:gd name="connsiteX9205" fmla="*/ 1743102 w 3899470"/>
                <a:gd name="connsiteY9205" fmla="*/ 587476 h 787949"/>
                <a:gd name="connsiteX9206" fmla="*/ 1743102 w 3899470"/>
                <a:gd name="connsiteY9206" fmla="*/ 586607 h 787949"/>
                <a:gd name="connsiteX9207" fmla="*/ 1741522 w 3899470"/>
                <a:gd name="connsiteY9207" fmla="*/ 606439 h 787949"/>
                <a:gd name="connsiteX9208" fmla="*/ 1741601 w 3899470"/>
                <a:gd name="connsiteY9208" fmla="*/ 606439 h 787949"/>
                <a:gd name="connsiteX9209" fmla="*/ 1741285 w 3899470"/>
                <a:gd name="connsiteY9209" fmla="*/ 608020 h 787949"/>
                <a:gd name="connsiteX9210" fmla="*/ 1740890 w 3899470"/>
                <a:gd name="connsiteY9210" fmla="*/ 609600 h 787949"/>
                <a:gd name="connsiteX9211" fmla="*/ 1740890 w 3899470"/>
                <a:gd name="connsiteY9211" fmla="*/ 609600 h 787949"/>
                <a:gd name="connsiteX9212" fmla="*/ 1739310 w 3899470"/>
                <a:gd name="connsiteY9212" fmla="*/ 609284 h 787949"/>
                <a:gd name="connsiteX9213" fmla="*/ 1741443 w 3899470"/>
                <a:gd name="connsiteY9213" fmla="*/ 606360 h 787949"/>
                <a:gd name="connsiteX9214" fmla="*/ 1738124 w 3899470"/>
                <a:gd name="connsiteY9214" fmla="*/ 611891 h 787949"/>
                <a:gd name="connsiteX9215" fmla="*/ 1738994 w 3899470"/>
                <a:gd name="connsiteY9215" fmla="*/ 611891 h 787949"/>
                <a:gd name="connsiteX9216" fmla="*/ 1738994 w 3899470"/>
                <a:gd name="connsiteY9216" fmla="*/ 612761 h 787949"/>
                <a:gd name="connsiteX9217" fmla="*/ 1738124 w 3899470"/>
                <a:gd name="connsiteY9217" fmla="*/ 612761 h 787949"/>
                <a:gd name="connsiteX9218" fmla="*/ 1738124 w 3899470"/>
                <a:gd name="connsiteY9218" fmla="*/ 611891 h 787949"/>
                <a:gd name="connsiteX9219" fmla="*/ 1739151 w 3899470"/>
                <a:gd name="connsiteY9219" fmla="*/ 617422 h 787949"/>
                <a:gd name="connsiteX9220" fmla="*/ 1738520 w 3899470"/>
                <a:gd name="connsiteY9220" fmla="*/ 622005 h 787949"/>
                <a:gd name="connsiteX9221" fmla="*/ 1739151 w 3899470"/>
                <a:gd name="connsiteY9221" fmla="*/ 617422 h 787949"/>
                <a:gd name="connsiteX9222" fmla="*/ 1726667 w 3899470"/>
                <a:gd name="connsiteY9222" fmla="*/ 583209 h 787949"/>
                <a:gd name="connsiteX9223" fmla="*/ 1726509 w 3899470"/>
                <a:gd name="connsiteY9223" fmla="*/ 584394 h 787949"/>
                <a:gd name="connsiteX9224" fmla="*/ 1725877 w 3899470"/>
                <a:gd name="connsiteY9224" fmla="*/ 583999 h 787949"/>
                <a:gd name="connsiteX9225" fmla="*/ 1726667 w 3899470"/>
                <a:gd name="connsiteY9225" fmla="*/ 583130 h 787949"/>
                <a:gd name="connsiteX9226" fmla="*/ 1725008 w 3899470"/>
                <a:gd name="connsiteY9226" fmla="*/ 587871 h 787949"/>
                <a:gd name="connsiteX9227" fmla="*/ 1725403 w 3899470"/>
                <a:gd name="connsiteY9227" fmla="*/ 587476 h 787949"/>
                <a:gd name="connsiteX9228" fmla="*/ 1726035 w 3899470"/>
                <a:gd name="connsiteY9228" fmla="*/ 587476 h 787949"/>
                <a:gd name="connsiteX9229" fmla="*/ 1725798 w 3899470"/>
                <a:gd name="connsiteY9229" fmla="*/ 588345 h 787949"/>
                <a:gd name="connsiteX9230" fmla="*/ 1725719 w 3899470"/>
                <a:gd name="connsiteY9230" fmla="*/ 588740 h 787949"/>
                <a:gd name="connsiteX9231" fmla="*/ 1725008 w 3899470"/>
                <a:gd name="connsiteY9231" fmla="*/ 588740 h 787949"/>
                <a:gd name="connsiteX9232" fmla="*/ 1725008 w 3899470"/>
                <a:gd name="connsiteY9232" fmla="*/ 587871 h 787949"/>
                <a:gd name="connsiteX9233" fmla="*/ 1723348 w 3899470"/>
                <a:gd name="connsiteY9233" fmla="*/ 608178 h 787949"/>
                <a:gd name="connsiteX9234" fmla="*/ 1723507 w 3899470"/>
                <a:gd name="connsiteY9234" fmla="*/ 608178 h 787949"/>
                <a:gd name="connsiteX9235" fmla="*/ 1723191 w 3899470"/>
                <a:gd name="connsiteY9235" fmla="*/ 609679 h 787949"/>
                <a:gd name="connsiteX9236" fmla="*/ 1722953 w 3899470"/>
                <a:gd name="connsiteY9236" fmla="*/ 611101 h 787949"/>
                <a:gd name="connsiteX9237" fmla="*/ 1721689 w 3899470"/>
                <a:gd name="connsiteY9237" fmla="*/ 610706 h 787949"/>
                <a:gd name="connsiteX9238" fmla="*/ 1723348 w 3899470"/>
                <a:gd name="connsiteY9238" fmla="*/ 608178 h 787949"/>
                <a:gd name="connsiteX9239" fmla="*/ 1721215 w 3899470"/>
                <a:gd name="connsiteY9239" fmla="*/ 618292 h 787949"/>
                <a:gd name="connsiteX9240" fmla="*/ 1721215 w 3899470"/>
                <a:gd name="connsiteY9240" fmla="*/ 618292 h 787949"/>
                <a:gd name="connsiteX9241" fmla="*/ 1721215 w 3899470"/>
                <a:gd name="connsiteY9241" fmla="*/ 618450 h 787949"/>
                <a:gd name="connsiteX9242" fmla="*/ 1720899 w 3899470"/>
                <a:gd name="connsiteY9242" fmla="*/ 620899 h 787949"/>
                <a:gd name="connsiteX9243" fmla="*/ 1720662 w 3899470"/>
                <a:gd name="connsiteY9243" fmla="*/ 623032 h 787949"/>
                <a:gd name="connsiteX9244" fmla="*/ 1719161 w 3899470"/>
                <a:gd name="connsiteY9244" fmla="*/ 619951 h 787949"/>
                <a:gd name="connsiteX9245" fmla="*/ 1721294 w 3899470"/>
                <a:gd name="connsiteY9245" fmla="*/ 618292 h 787949"/>
                <a:gd name="connsiteX9246" fmla="*/ 1714025 w 3899470"/>
                <a:gd name="connsiteY9246" fmla="*/ 666412 h 787949"/>
                <a:gd name="connsiteX9247" fmla="*/ 1714420 w 3899470"/>
                <a:gd name="connsiteY9247" fmla="*/ 668545 h 787949"/>
                <a:gd name="connsiteX9248" fmla="*/ 1714025 w 3899470"/>
                <a:gd name="connsiteY9248" fmla="*/ 666412 h 787949"/>
                <a:gd name="connsiteX9249" fmla="*/ 1707704 w 3899470"/>
                <a:gd name="connsiteY9249" fmla="*/ 711608 h 787949"/>
                <a:gd name="connsiteX9250" fmla="*/ 1707309 w 3899470"/>
                <a:gd name="connsiteY9250" fmla="*/ 710739 h 787949"/>
                <a:gd name="connsiteX9251" fmla="*/ 1707704 w 3899470"/>
                <a:gd name="connsiteY9251" fmla="*/ 711608 h 787949"/>
                <a:gd name="connsiteX9252" fmla="*/ 1712128 w 3899470"/>
                <a:gd name="connsiteY9252" fmla="*/ 687192 h 787949"/>
                <a:gd name="connsiteX9253" fmla="*/ 1711970 w 3899470"/>
                <a:gd name="connsiteY9253" fmla="*/ 687192 h 787949"/>
                <a:gd name="connsiteX9254" fmla="*/ 1709047 w 3899470"/>
                <a:gd name="connsiteY9254" fmla="*/ 702284 h 787949"/>
                <a:gd name="connsiteX9255" fmla="*/ 1707783 w 3899470"/>
                <a:gd name="connsiteY9255" fmla="*/ 708684 h 787949"/>
                <a:gd name="connsiteX9256" fmla="*/ 1712840 w 3899470"/>
                <a:gd name="connsiteY9256" fmla="*/ 671943 h 787949"/>
                <a:gd name="connsiteX9257" fmla="*/ 1713709 w 3899470"/>
                <a:gd name="connsiteY9257" fmla="*/ 674866 h 787949"/>
                <a:gd name="connsiteX9258" fmla="*/ 1713788 w 3899470"/>
                <a:gd name="connsiteY9258" fmla="*/ 674866 h 787949"/>
                <a:gd name="connsiteX9259" fmla="*/ 1712761 w 3899470"/>
                <a:gd name="connsiteY9259" fmla="*/ 681029 h 787949"/>
                <a:gd name="connsiteX9260" fmla="*/ 1712761 w 3899470"/>
                <a:gd name="connsiteY9260" fmla="*/ 681029 h 787949"/>
                <a:gd name="connsiteX9261" fmla="*/ 1712761 w 3899470"/>
                <a:gd name="connsiteY9261" fmla="*/ 681187 h 787949"/>
                <a:gd name="connsiteX9262" fmla="*/ 1712761 w 3899470"/>
                <a:gd name="connsiteY9262" fmla="*/ 681187 h 787949"/>
                <a:gd name="connsiteX9263" fmla="*/ 1712761 w 3899470"/>
                <a:gd name="connsiteY9263" fmla="*/ 681187 h 787949"/>
                <a:gd name="connsiteX9264" fmla="*/ 1712761 w 3899470"/>
                <a:gd name="connsiteY9264" fmla="*/ 681504 h 787949"/>
                <a:gd name="connsiteX9265" fmla="*/ 1712128 w 3899470"/>
                <a:gd name="connsiteY9265" fmla="*/ 687114 h 787949"/>
                <a:gd name="connsiteX9266" fmla="*/ 1712997 w 3899470"/>
                <a:gd name="connsiteY9266" fmla="*/ 686639 h 787949"/>
                <a:gd name="connsiteX9267" fmla="*/ 1713551 w 3899470"/>
                <a:gd name="connsiteY9267" fmla="*/ 681899 h 787949"/>
                <a:gd name="connsiteX9268" fmla="*/ 1714104 w 3899470"/>
                <a:gd name="connsiteY9268" fmla="*/ 681978 h 787949"/>
                <a:gd name="connsiteX9269" fmla="*/ 1714104 w 3899470"/>
                <a:gd name="connsiteY9269" fmla="*/ 681978 h 787949"/>
                <a:gd name="connsiteX9270" fmla="*/ 1712997 w 3899470"/>
                <a:gd name="connsiteY9270" fmla="*/ 686560 h 787949"/>
                <a:gd name="connsiteX9271" fmla="*/ 1714025 w 3899470"/>
                <a:gd name="connsiteY9271" fmla="*/ 680713 h 787949"/>
                <a:gd name="connsiteX9272" fmla="*/ 1713867 w 3899470"/>
                <a:gd name="connsiteY9272" fmla="*/ 680713 h 787949"/>
                <a:gd name="connsiteX9273" fmla="*/ 1714815 w 3899470"/>
                <a:gd name="connsiteY9273" fmla="*/ 675261 h 787949"/>
                <a:gd name="connsiteX9274" fmla="*/ 1714815 w 3899470"/>
                <a:gd name="connsiteY9274" fmla="*/ 675261 h 787949"/>
                <a:gd name="connsiteX9275" fmla="*/ 1714025 w 3899470"/>
                <a:gd name="connsiteY9275" fmla="*/ 680713 h 787949"/>
                <a:gd name="connsiteX9276" fmla="*/ 1714894 w 3899470"/>
                <a:gd name="connsiteY9276" fmla="*/ 664673 h 787949"/>
                <a:gd name="connsiteX9277" fmla="*/ 1714499 w 3899470"/>
                <a:gd name="connsiteY9277" fmla="*/ 663014 h 787949"/>
                <a:gd name="connsiteX9278" fmla="*/ 1714894 w 3899470"/>
                <a:gd name="connsiteY9278" fmla="*/ 664673 h 787949"/>
                <a:gd name="connsiteX9279" fmla="*/ 1714025 w 3899470"/>
                <a:gd name="connsiteY9279" fmla="*/ 643181 h 787949"/>
                <a:gd name="connsiteX9280" fmla="*/ 1714894 w 3899470"/>
                <a:gd name="connsiteY9280" fmla="*/ 641048 h 787949"/>
                <a:gd name="connsiteX9281" fmla="*/ 1714025 w 3899470"/>
                <a:gd name="connsiteY9281" fmla="*/ 643181 h 787949"/>
                <a:gd name="connsiteX9282" fmla="*/ 1717818 w 3899470"/>
                <a:gd name="connsiteY9282" fmla="*/ 626351 h 787949"/>
                <a:gd name="connsiteX9283" fmla="*/ 1718687 w 3899470"/>
                <a:gd name="connsiteY9283" fmla="*/ 628010 h 787949"/>
                <a:gd name="connsiteX9284" fmla="*/ 1718766 w 3899470"/>
                <a:gd name="connsiteY9284" fmla="*/ 628010 h 787949"/>
                <a:gd name="connsiteX9285" fmla="*/ 1718766 w 3899470"/>
                <a:gd name="connsiteY9285" fmla="*/ 628406 h 787949"/>
                <a:gd name="connsiteX9286" fmla="*/ 1718766 w 3899470"/>
                <a:gd name="connsiteY9286" fmla="*/ 628406 h 787949"/>
                <a:gd name="connsiteX9287" fmla="*/ 1715842 w 3899470"/>
                <a:gd name="connsiteY9287" fmla="*/ 639863 h 787949"/>
                <a:gd name="connsiteX9288" fmla="*/ 1717975 w 3899470"/>
                <a:gd name="connsiteY9288" fmla="*/ 626351 h 787949"/>
                <a:gd name="connsiteX9289" fmla="*/ 1715684 w 3899470"/>
                <a:gd name="connsiteY9289" fmla="*/ 654164 h 787949"/>
                <a:gd name="connsiteX9290" fmla="*/ 1715684 w 3899470"/>
                <a:gd name="connsiteY9290" fmla="*/ 653374 h 787949"/>
                <a:gd name="connsiteX9291" fmla="*/ 1716553 w 3899470"/>
                <a:gd name="connsiteY9291" fmla="*/ 654559 h 787949"/>
                <a:gd name="connsiteX9292" fmla="*/ 1715684 w 3899470"/>
                <a:gd name="connsiteY9292" fmla="*/ 654164 h 787949"/>
                <a:gd name="connsiteX9293" fmla="*/ 1718292 w 3899470"/>
                <a:gd name="connsiteY9293" fmla="*/ 646974 h 787949"/>
                <a:gd name="connsiteX9294" fmla="*/ 1717027 w 3899470"/>
                <a:gd name="connsiteY9294" fmla="*/ 651636 h 787949"/>
                <a:gd name="connsiteX9295" fmla="*/ 1718292 w 3899470"/>
                <a:gd name="connsiteY9295" fmla="*/ 646184 h 787949"/>
                <a:gd name="connsiteX9296" fmla="*/ 1718292 w 3899470"/>
                <a:gd name="connsiteY9296" fmla="*/ 646500 h 787949"/>
                <a:gd name="connsiteX9297" fmla="*/ 1718370 w 3899470"/>
                <a:gd name="connsiteY9297" fmla="*/ 646974 h 787949"/>
                <a:gd name="connsiteX9298" fmla="*/ 1718292 w 3899470"/>
                <a:gd name="connsiteY9298" fmla="*/ 646974 h 787949"/>
                <a:gd name="connsiteX9299" fmla="*/ 1719003 w 3899470"/>
                <a:gd name="connsiteY9299" fmla="*/ 644129 h 787949"/>
                <a:gd name="connsiteX9300" fmla="*/ 1718766 w 3899470"/>
                <a:gd name="connsiteY9300" fmla="*/ 644998 h 787949"/>
                <a:gd name="connsiteX9301" fmla="*/ 1718766 w 3899470"/>
                <a:gd name="connsiteY9301" fmla="*/ 644998 h 787949"/>
                <a:gd name="connsiteX9302" fmla="*/ 1718370 w 3899470"/>
                <a:gd name="connsiteY9302" fmla="*/ 643181 h 787949"/>
                <a:gd name="connsiteX9303" fmla="*/ 1719240 w 3899470"/>
                <a:gd name="connsiteY9303" fmla="*/ 643576 h 787949"/>
                <a:gd name="connsiteX9304" fmla="*/ 1719240 w 3899470"/>
                <a:gd name="connsiteY9304" fmla="*/ 643576 h 787949"/>
                <a:gd name="connsiteX9305" fmla="*/ 1719082 w 3899470"/>
                <a:gd name="connsiteY9305" fmla="*/ 644129 h 787949"/>
                <a:gd name="connsiteX9306" fmla="*/ 1720346 w 3899470"/>
                <a:gd name="connsiteY9306" fmla="*/ 646974 h 787949"/>
                <a:gd name="connsiteX9307" fmla="*/ 1719556 w 3899470"/>
                <a:gd name="connsiteY9307" fmla="*/ 646579 h 787949"/>
                <a:gd name="connsiteX9308" fmla="*/ 1719556 w 3899470"/>
                <a:gd name="connsiteY9308" fmla="*/ 646342 h 787949"/>
                <a:gd name="connsiteX9309" fmla="*/ 1719477 w 3899470"/>
                <a:gd name="connsiteY9309" fmla="*/ 645710 h 787949"/>
                <a:gd name="connsiteX9310" fmla="*/ 1719477 w 3899470"/>
                <a:gd name="connsiteY9310" fmla="*/ 645710 h 787949"/>
                <a:gd name="connsiteX9311" fmla="*/ 1719477 w 3899470"/>
                <a:gd name="connsiteY9311" fmla="*/ 645315 h 787949"/>
                <a:gd name="connsiteX9312" fmla="*/ 1719319 w 3899470"/>
                <a:gd name="connsiteY9312" fmla="*/ 645315 h 787949"/>
                <a:gd name="connsiteX9313" fmla="*/ 1719319 w 3899470"/>
                <a:gd name="connsiteY9313" fmla="*/ 645315 h 787949"/>
                <a:gd name="connsiteX9314" fmla="*/ 1719635 w 3899470"/>
                <a:gd name="connsiteY9314" fmla="*/ 644209 h 787949"/>
                <a:gd name="connsiteX9315" fmla="*/ 1719793 w 3899470"/>
                <a:gd name="connsiteY9315" fmla="*/ 643497 h 787949"/>
                <a:gd name="connsiteX9316" fmla="*/ 1719872 w 3899470"/>
                <a:gd name="connsiteY9316" fmla="*/ 643497 h 787949"/>
                <a:gd name="connsiteX9317" fmla="*/ 1720267 w 3899470"/>
                <a:gd name="connsiteY9317" fmla="*/ 646895 h 787949"/>
                <a:gd name="connsiteX9318" fmla="*/ 1723744 w 3899470"/>
                <a:gd name="connsiteY9318" fmla="*/ 624218 h 787949"/>
                <a:gd name="connsiteX9319" fmla="*/ 1724613 w 3899470"/>
                <a:gd name="connsiteY9319" fmla="*/ 625403 h 787949"/>
                <a:gd name="connsiteX9320" fmla="*/ 1722953 w 3899470"/>
                <a:gd name="connsiteY9320" fmla="*/ 631803 h 787949"/>
                <a:gd name="connsiteX9321" fmla="*/ 1722243 w 3899470"/>
                <a:gd name="connsiteY9321" fmla="*/ 635122 h 787949"/>
                <a:gd name="connsiteX9322" fmla="*/ 1722479 w 3899470"/>
                <a:gd name="connsiteY9322" fmla="*/ 632593 h 787949"/>
                <a:gd name="connsiteX9323" fmla="*/ 1722400 w 3899470"/>
                <a:gd name="connsiteY9323" fmla="*/ 632198 h 787949"/>
                <a:gd name="connsiteX9324" fmla="*/ 1722005 w 3899470"/>
                <a:gd name="connsiteY9324" fmla="*/ 632277 h 787949"/>
                <a:gd name="connsiteX9325" fmla="*/ 1721847 w 3899470"/>
                <a:gd name="connsiteY9325" fmla="*/ 635675 h 787949"/>
                <a:gd name="connsiteX9326" fmla="*/ 1721531 w 3899470"/>
                <a:gd name="connsiteY9326" fmla="*/ 635675 h 787949"/>
                <a:gd name="connsiteX9327" fmla="*/ 1719398 w 3899470"/>
                <a:gd name="connsiteY9327" fmla="*/ 641048 h 787949"/>
                <a:gd name="connsiteX9328" fmla="*/ 1718134 w 3899470"/>
                <a:gd name="connsiteY9328" fmla="*/ 638914 h 787949"/>
                <a:gd name="connsiteX9329" fmla="*/ 1719398 w 3899470"/>
                <a:gd name="connsiteY9329" fmla="*/ 638045 h 787949"/>
                <a:gd name="connsiteX9330" fmla="*/ 1719872 w 3899470"/>
                <a:gd name="connsiteY9330" fmla="*/ 628484 h 787949"/>
                <a:gd name="connsiteX9331" fmla="*/ 1719872 w 3899470"/>
                <a:gd name="connsiteY9331" fmla="*/ 628089 h 787949"/>
                <a:gd name="connsiteX9332" fmla="*/ 1721452 w 3899470"/>
                <a:gd name="connsiteY9332" fmla="*/ 623269 h 787949"/>
                <a:gd name="connsiteX9333" fmla="*/ 1721294 w 3899470"/>
                <a:gd name="connsiteY9333" fmla="*/ 623269 h 787949"/>
                <a:gd name="connsiteX9334" fmla="*/ 1721610 w 3899470"/>
                <a:gd name="connsiteY9334" fmla="*/ 620978 h 787949"/>
                <a:gd name="connsiteX9335" fmla="*/ 1721926 w 3899470"/>
                <a:gd name="connsiteY9335" fmla="*/ 618687 h 787949"/>
                <a:gd name="connsiteX9336" fmla="*/ 1721926 w 3899470"/>
                <a:gd name="connsiteY9336" fmla="*/ 618687 h 787949"/>
                <a:gd name="connsiteX9337" fmla="*/ 1724060 w 3899470"/>
                <a:gd name="connsiteY9337" fmla="*/ 611496 h 787949"/>
                <a:gd name="connsiteX9338" fmla="*/ 1723902 w 3899470"/>
                <a:gd name="connsiteY9338" fmla="*/ 611496 h 787949"/>
                <a:gd name="connsiteX9339" fmla="*/ 1724218 w 3899470"/>
                <a:gd name="connsiteY9339" fmla="*/ 609916 h 787949"/>
                <a:gd name="connsiteX9340" fmla="*/ 1724455 w 3899470"/>
                <a:gd name="connsiteY9340" fmla="*/ 608573 h 787949"/>
                <a:gd name="connsiteX9341" fmla="*/ 1726983 w 3899470"/>
                <a:gd name="connsiteY9341" fmla="*/ 597590 h 787949"/>
                <a:gd name="connsiteX9342" fmla="*/ 1726825 w 3899470"/>
                <a:gd name="connsiteY9342" fmla="*/ 597590 h 787949"/>
                <a:gd name="connsiteX9343" fmla="*/ 1727141 w 3899470"/>
                <a:gd name="connsiteY9343" fmla="*/ 596246 h 787949"/>
                <a:gd name="connsiteX9344" fmla="*/ 1727378 w 3899470"/>
                <a:gd name="connsiteY9344" fmla="*/ 594982 h 787949"/>
                <a:gd name="connsiteX9345" fmla="*/ 1727141 w 3899470"/>
                <a:gd name="connsiteY9345" fmla="*/ 594508 h 787949"/>
                <a:gd name="connsiteX9346" fmla="*/ 1726667 w 3899470"/>
                <a:gd name="connsiteY9346" fmla="*/ 594745 h 787949"/>
                <a:gd name="connsiteX9347" fmla="*/ 1726430 w 3899470"/>
                <a:gd name="connsiteY9347" fmla="*/ 596167 h 787949"/>
                <a:gd name="connsiteX9348" fmla="*/ 1726193 w 3899470"/>
                <a:gd name="connsiteY9348" fmla="*/ 597274 h 787949"/>
                <a:gd name="connsiteX9349" fmla="*/ 1726193 w 3899470"/>
                <a:gd name="connsiteY9349" fmla="*/ 597274 h 787949"/>
                <a:gd name="connsiteX9350" fmla="*/ 1725719 w 3899470"/>
                <a:gd name="connsiteY9350" fmla="*/ 597511 h 787949"/>
                <a:gd name="connsiteX9351" fmla="*/ 1726193 w 3899470"/>
                <a:gd name="connsiteY9351" fmla="*/ 589609 h 787949"/>
                <a:gd name="connsiteX9352" fmla="*/ 1726193 w 3899470"/>
                <a:gd name="connsiteY9352" fmla="*/ 589609 h 787949"/>
                <a:gd name="connsiteX9353" fmla="*/ 1726430 w 3899470"/>
                <a:gd name="connsiteY9353" fmla="*/ 589451 h 787949"/>
                <a:gd name="connsiteX9354" fmla="*/ 1726430 w 3899470"/>
                <a:gd name="connsiteY9354" fmla="*/ 589293 h 787949"/>
                <a:gd name="connsiteX9355" fmla="*/ 1726746 w 3899470"/>
                <a:gd name="connsiteY9355" fmla="*/ 588582 h 787949"/>
                <a:gd name="connsiteX9356" fmla="*/ 1726825 w 3899470"/>
                <a:gd name="connsiteY9356" fmla="*/ 588266 h 787949"/>
                <a:gd name="connsiteX9357" fmla="*/ 1727141 w 3899470"/>
                <a:gd name="connsiteY9357" fmla="*/ 585342 h 787949"/>
                <a:gd name="connsiteX9358" fmla="*/ 1726983 w 3899470"/>
                <a:gd name="connsiteY9358" fmla="*/ 585342 h 787949"/>
                <a:gd name="connsiteX9359" fmla="*/ 1727457 w 3899470"/>
                <a:gd name="connsiteY9359" fmla="*/ 582735 h 787949"/>
                <a:gd name="connsiteX9360" fmla="*/ 1727616 w 3899470"/>
                <a:gd name="connsiteY9360" fmla="*/ 582735 h 787949"/>
                <a:gd name="connsiteX9361" fmla="*/ 1732277 w 3899470"/>
                <a:gd name="connsiteY9361" fmla="*/ 568433 h 787949"/>
                <a:gd name="connsiteX9362" fmla="*/ 1732672 w 3899470"/>
                <a:gd name="connsiteY9362" fmla="*/ 569223 h 787949"/>
                <a:gd name="connsiteX9363" fmla="*/ 1735596 w 3899470"/>
                <a:gd name="connsiteY9363" fmla="*/ 559979 h 787949"/>
                <a:gd name="connsiteX9364" fmla="*/ 1737729 w 3899470"/>
                <a:gd name="connsiteY9364" fmla="*/ 558714 h 787949"/>
                <a:gd name="connsiteX9365" fmla="*/ 1736070 w 3899470"/>
                <a:gd name="connsiteY9365" fmla="*/ 562112 h 787949"/>
                <a:gd name="connsiteX9366" fmla="*/ 1735675 w 3899470"/>
                <a:gd name="connsiteY9366" fmla="*/ 570567 h 787949"/>
                <a:gd name="connsiteX9367" fmla="*/ 1734411 w 3899470"/>
                <a:gd name="connsiteY9367" fmla="*/ 571041 h 787949"/>
                <a:gd name="connsiteX9368" fmla="*/ 1734490 w 3899470"/>
                <a:gd name="connsiteY9368" fmla="*/ 571041 h 787949"/>
                <a:gd name="connsiteX9369" fmla="*/ 1733542 w 3899470"/>
                <a:gd name="connsiteY9369" fmla="*/ 573332 h 787949"/>
                <a:gd name="connsiteX9370" fmla="*/ 1733778 w 3899470"/>
                <a:gd name="connsiteY9370" fmla="*/ 573648 h 787949"/>
                <a:gd name="connsiteX9371" fmla="*/ 1733937 w 3899470"/>
                <a:gd name="connsiteY9371" fmla="*/ 574201 h 787949"/>
                <a:gd name="connsiteX9372" fmla="*/ 1734253 w 3899470"/>
                <a:gd name="connsiteY9372" fmla="*/ 574517 h 787949"/>
                <a:gd name="connsiteX9373" fmla="*/ 1734253 w 3899470"/>
                <a:gd name="connsiteY9373" fmla="*/ 574517 h 787949"/>
                <a:gd name="connsiteX9374" fmla="*/ 1734569 w 3899470"/>
                <a:gd name="connsiteY9374" fmla="*/ 574122 h 787949"/>
                <a:gd name="connsiteX9375" fmla="*/ 1734490 w 3899470"/>
                <a:gd name="connsiteY9375" fmla="*/ 573648 h 787949"/>
                <a:gd name="connsiteX9376" fmla="*/ 1734885 w 3899470"/>
                <a:gd name="connsiteY9376" fmla="*/ 573727 h 787949"/>
                <a:gd name="connsiteX9377" fmla="*/ 1734885 w 3899470"/>
                <a:gd name="connsiteY9377" fmla="*/ 578152 h 787949"/>
                <a:gd name="connsiteX9378" fmla="*/ 1734016 w 3899470"/>
                <a:gd name="connsiteY9378" fmla="*/ 579811 h 787949"/>
                <a:gd name="connsiteX9379" fmla="*/ 1728959 w 3899470"/>
                <a:gd name="connsiteY9379" fmla="*/ 596088 h 787949"/>
                <a:gd name="connsiteX9380" fmla="*/ 1728011 w 3899470"/>
                <a:gd name="connsiteY9380" fmla="*/ 598301 h 787949"/>
                <a:gd name="connsiteX9381" fmla="*/ 1728326 w 3899470"/>
                <a:gd name="connsiteY9381" fmla="*/ 598933 h 787949"/>
                <a:gd name="connsiteX9382" fmla="*/ 1728485 w 3899470"/>
                <a:gd name="connsiteY9382" fmla="*/ 598933 h 787949"/>
                <a:gd name="connsiteX9383" fmla="*/ 1728959 w 3899470"/>
                <a:gd name="connsiteY9383" fmla="*/ 598617 h 787949"/>
                <a:gd name="connsiteX9384" fmla="*/ 1729749 w 3899470"/>
                <a:gd name="connsiteY9384" fmla="*/ 596720 h 787949"/>
                <a:gd name="connsiteX9385" fmla="*/ 1729749 w 3899470"/>
                <a:gd name="connsiteY9385" fmla="*/ 596720 h 787949"/>
                <a:gd name="connsiteX9386" fmla="*/ 1728485 w 3899470"/>
                <a:gd name="connsiteY9386" fmla="*/ 606439 h 787949"/>
                <a:gd name="connsiteX9387" fmla="*/ 1727616 w 3899470"/>
                <a:gd name="connsiteY9387" fmla="*/ 606044 h 787949"/>
                <a:gd name="connsiteX9388" fmla="*/ 1727616 w 3899470"/>
                <a:gd name="connsiteY9388" fmla="*/ 606044 h 787949"/>
                <a:gd name="connsiteX9389" fmla="*/ 1727616 w 3899470"/>
                <a:gd name="connsiteY9389" fmla="*/ 605886 h 787949"/>
                <a:gd name="connsiteX9390" fmla="*/ 1728169 w 3899470"/>
                <a:gd name="connsiteY9390" fmla="*/ 603753 h 787949"/>
                <a:gd name="connsiteX9391" fmla="*/ 1728721 w 3899470"/>
                <a:gd name="connsiteY9391" fmla="*/ 601698 h 787949"/>
                <a:gd name="connsiteX9392" fmla="*/ 1728405 w 3899470"/>
                <a:gd name="connsiteY9392" fmla="*/ 601224 h 787949"/>
                <a:gd name="connsiteX9393" fmla="*/ 1727931 w 3899470"/>
                <a:gd name="connsiteY9393" fmla="*/ 601540 h 787949"/>
                <a:gd name="connsiteX9394" fmla="*/ 1727457 w 3899470"/>
                <a:gd name="connsiteY9394" fmla="*/ 603516 h 787949"/>
                <a:gd name="connsiteX9395" fmla="*/ 1726904 w 3899470"/>
                <a:gd name="connsiteY9395" fmla="*/ 605649 h 787949"/>
                <a:gd name="connsiteX9396" fmla="*/ 1726904 w 3899470"/>
                <a:gd name="connsiteY9396" fmla="*/ 605649 h 787949"/>
                <a:gd name="connsiteX9397" fmla="*/ 1726509 w 3899470"/>
                <a:gd name="connsiteY9397" fmla="*/ 609837 h 787949"/>
                <a:gd name="connsiteX9398" fmla="*/ 1727378 w 3899470"/>
                <a:gd name="connsiteY9398" fmla="*/ 608652 h 787949"/>
                <a:gd name="connsiteX9399" fmla="*/ 1725719 w 3899470"/>
                <a:gd name="connsiteY9399" fmla="*/ 614499 h 787949"/>
                <a:gd name="connsiteX9400" fmla="*/ 1727378 w 3899470"/>
                <a:gd name="connsiteY9400" fmla="*/ 614894 h 787949"/>
                <a:gd name="connsiteX9401" fmla="*/ 1725403 w 3899470"/>
                <a:gd name="connsiteY9401" fmla="*/ 619793 h 787949"/>
                <a:gd name="connsiteX9402" fmla="*/ 1725403 w 3899470"/>
                <a:gd name="connsiteY9402" fmla="*/ 619477 h 787949"/>
                <a:gd name="connsiteX9403" fmla="*/ 1725403 w 3899470"/>
                <a:gd name="connsiteY9403" fmla="*/ 619240 h 787949"/>
                <a:gd name="connsiteX9404" fmla="*/ 1725087 w 3899470"/>
                <a:gd name="connsiteY9404" fmla="*/ 619003 h 787949"/>
                <a:gd name="connsiteX9405" fmla="*/ 1724850 w 3899470"/>
                <a:gd name="connsiteY9405" fmla="*/ 619319 h 787949"/>
                <a:gd name="connsiteX9406" fmla="*/ 1724850 w 3899470"/>
                <a:gd name="connsiteY9406" fmla="*/ 619556 h 787949"/>
                <a:gd name="connsiteX9407" fmla="*/ 1725008 w 3899470"/>
                <a:gd name="connsiteY9407" fmla="*/ 620346 h 787949"/>
                <a:gd name="connsiteX9408" fmla="*/ 1724850 w 3899470"/>
                <a:gd name="connsiteY9408" fmla="*/ 620346 h 787949"/>
                <a:gd name="connsiteX9409" fmla="*/ 1724455 w 3899470"/>
                <a:gd name="connsiteY9409" fmla="*/ 620741 h 787949"/>
                <a:gd name="connsiteX9410" fmla="*/ 1725719 w 3899470"/>
                <a:gd name="connsiteY9410" fmla="*/ 621610 h 787949"/>
                <a:gd name="connsiteX9411" fmla="*/ 1724060 w 3899470"/>
                <a:gd name="connsiteY9411" fmla="*/ 624139 h 787949"/>
                <a:gd name="connsiteX9412" fmla="*/ 1737729 w 3899470"/>
                <a:gd name="connsiteY9412" fmla="*/ 645710 h 787949"/>
                <a:gd name="connsiteX9413" fmla="*/ 1737729 w 3899470"/>
                <a:gd name="connsiteY9413" fmla="*/ 645631 h 787949"/>
                <a:gd name="connsiteX9414" fmla="*/ 1737571 w 3899470"/>
                <a:gd name="connsiteY9414" fmla="*/ 644920 h 787949"/>
                <a:gd name="connsiteX9415" fmla="*/ 1737571 w 3899470"/>
                <a:gd name="connsiteY9415" fmla="*/ 644920 h 787949"/>
                <a:gd name="connsiteX9416" fmla="*/ 1737571 w 3899470"/>
                <a:gd name="connsiteY9416" fmla="*/ 644050 h 787949"/>
                <a:gd name="connsiteX9417" fmla="*/ 1737413 w 3899470"/>
                <a:gd name="connsiteY9417" fmla="*/ 644050 h 787949"/>
                <a:gd name="connsiteX9418" fmla="*/ 1737492 w 3899470"/>
                <a:gd name="connsiteY9418" fmla="*/ 643734 h 787949"/>
                <a:gd name="connsiteX9419" fmla="*/ 1737808 w 3899470"/>
                <a:gd name="connsiteY9419" fmla="*/ 642865 h 787949"/>
                <a:gd name="connsiteX9420" fmla="*/ 1737650 w 3899470"/>
                <a:gd name="connsiteY9420" fmla="*/ 645789 h 787949"/>
                <a:gd name="connsiteX9421" fmla="*/ 1739625 w 3899470"/>
                <a:gd name="connsiteY9421" fmla="*/ 657957 h 787949"/>
                <a:gd name="connsiteX9422" fmla="*/ 1741680 w 3899470"/>
                <a:gd name="connsiteY9422" fmla="*/ 656298 h 787949"/>
                <a:gd name="connsiteX9423" fmla="*/ 1742312 w 3899470"/>
                <a:gd name="connsiteY9423" fmla="*/ 657325 h 787949"/>
                <a:gd name="connsiteX9424" fmla="*/ 1740969 w 3899470"/>
                <a:gd name="connsiteY9424" fmla="*/ 658905 h 787949"/>
                <a:gd name="connsiteX9425" fmla="*/ 1738282 w 3899470"/>
                <a:gd name="connsiteY9425" fmla="*/ 660327 h 787949"/>
                <a:gd name="connsiteX9426" fmla="*/ 1739625 w 3899470"/>
                <a:gd name="connsiteY9426" fmla="*/ 658036 h 787949"/>
                <a:gd name="connsiteX9427" fmla="*/ 1736860 w 3899470"/>
                <a:gd name="connsiteY9427" fmla="*/ 643497 h 787949"/>
                <a:gd name="connsiteX9428" fmla="*/ 1736860 w 3899470"/>
                <a:gd name="connsiteY9428" fmla="*/ 643576 h 787949"/>
                <a:gd name="connsiteX9429" fmla="*/ 1736465 w 3899470"/>
                <a:gd name="connsiteY9429" fmla="*/ 641443 h 787949"/>
                <a:gd name="connsiteX9430" fmla="*/ 1737334 w 3899470"/>
                <a:gd name="connsiteY9430" fmla="*/ 641838 h 787949"/>
                <a:gd name="connsiteX9431" fmla="*/ 1737571 w 3899470"/>
                <a:gd name="connsiteY9431" fmla="*/ 641838 h 787949"/>
                <a:gd name="connsiteX9432" fmla="*/ 1736939 w 3899470"/>
                <a:gd name="connsiteY9432" fmla="*/ 643418 h 787949"/>
                <a:gd name="connsiteX9433" fmla="*/ 1732594 w 3899470"/>
                <a:gd name="connsiteY9433" fmla="*/ 678185 h 787949"/>
                <a:gd name="connsiteX9434" fmla="*/ 1732198 w 3899470"/>
                <a:gd name="connsiteY9434" fmla="*/ 677790 h 787949"/>
                <a:gd name="connsiteX9435" fmla="*/ 1732040 w 3899470"/>
                <a:gd name="connsiteY9435" fmla="*/ 677790 h 787949"/>
                <a:gd name="connsiteX9436" fmla="*/ 1732594 w 3899470"/>
                <a:gd name="connsiteY9436" fmla="*/ 674787 h 787949"/>
                <a:gd name="connsiteX9437" fmla="*/ 1732594 w 3899470"/>
                <a:gd name="connsiteY9437" fmla="*/ 674787 h 787949"/>
                <a:gd name="connsiteX9438" fmla="*/ 1732594 w 3899470"/>
                <a:gd name="connsiteY9438" fmla="*/ 678185 h 787949"/>
                <a:gd name="connsiteX9439" fmla="*/ 1732198 w 3899470"/>
                <a:gd name="connsiteY9439" fmla="*/ 668940 h 787949"/>
                <a:gd name="connsiteX9440" fmla="*/ 1732198 w 3899470"/>
                <a:gd name="connsiteY9440" fmla="*/ 665068 h 787949"/>
                <a:gd name="connsiteX9441" fmla="*/ 1732198 w 3899470"/>
                <a:gd name="connsiteY9441" fmla="*/ 668940 h 787949"/>
                <a:gd name="connsiteX9442" fmla="*/ 1732198 w 3899470"/>
                <a:gd name="connsiteY9442" fmla="*/ 663488 h 787949"/>
                <a:gd name="connsiteX9443" fmla="*/ 1732594 w 3899470"/>
                <a:gd name="connsiteY9443" fmla="*/ 661750 h 787949"/>
                <a:gd name="connsiteX9444" fmla="*/ 1732198 w 3899470"/>
                <a:gd name="connsiteY9444" fmla="*/ 663488 h 787949"/>
                <a:gd name="connsiteX9445" fmla="*/ 1732594 w 3899470"/>
                <a:gd name="connsiteY9445" fmla="*/ 642391 h 787949"/>
                <a:gd name="connsiteX9446" fmla="*/ 1733463 w 3899470"/>
                <a:gd name="connsiteY9446" fmla="*/ 640258 h 787949"/>
                <a:gd name="connsiteX9447" fmla="*/ 1732594 w 3899470"/>
                <a:gd name="connsiteY9447" fmla="*/ 642391 h 787949"/>
                <a:gd name="connsiteX9448" fmla="*/ 1735596 w 3899470"/>
                <a:gd name="connsiteY9448" fmla="*/ 625008 h 787949"/>
                <a:gd name="connsiteX9449" fmla="*/ 1733937 w 3899470"/>
                <a:gd name="connsiteY9449" fmla="*/ 638124 h 787949"/>
                <a:gd name="connsiteX9450" fmla="*/ 1735596 w 3899470"/>
                <a:gd name="connsiteY9450" fmla="*/ 625008 h 787949"/>
                <a:gd name="connsiteX9451" fmla="*/ 1735122 w 3899470"/>
                <a:gd name="connsiteY9451" fmla="*/ 573095 h 787949"/>
                <a:gd name="connsiteX9452" fmla="*/ 1735280 w 3899470"/>
                <a:gd name="connsiteY9452" fmla="*/ 573411 h 787949"/>
                <a:gd name="connsiteX9453" fmla="*/ 1734332 w 3899470"/>
                <a:gd name="connsiteY9453" fmla="*/ 573095 h 787949"/>
                <a:gd name="connsiteX9454" fmla="*/ 1734806 w 3899470"/>
                <a:gd name="connsiteY9454" fmla="*/ 571831 h 787949"/>
                <a:gd name="connsiteX9455" fmla="*/ 1735122 w 3899470"/>
                <a:gd name="connsiteY9455" fmla="*/ 573016 h 787949"/>
                <a:gd name="connsiteX9456" fmla="*/ 1726272 w 3899470"/>
                <a:gd name="connsiteY9456" fmla="*/ 707341 h 787949"/>
                <a:gd name="connsiteX9457" fmla="*/ 1726667 w 3899470"/>
                <a:gd name="connsiteY9457" fmla="*/ 698492 h 787949"/>
                <a:gd name="connsiteX9458" fmla="*/ 1726667 w 3899470"/>
                <a:gd name="connsiteY9458" fmla="*/ 698334 h 787949"/>
                <a:gd name="connsiteX9459" fmla="*/ 1726983 w 3899470"/>
                <a:gd name="connsiteY9459" fmla="*/ 698571 h 787949"/>
                <a:gd name="connsiteX9460" fmla="*/ 1726983 w 3899470"/>
                <a:gd name="connsiteY9460" fmla="*/ 698571 h 787949"/>
                <a:gd name="connsiteX9461" fmla="*/ 1726114 w 3899470"/>
                <a:gd name="connsiteY9461" fmla="*/ 707262 h 787949"/>
                <a:gd name="connsiteX9462" fmla="*/ 1730539 w 3899470"/>
                <a:gd name="connsiteY9462" fmla="*/ 681187 h 787949"/>
                <a:gd name="connsiteX9463" fmla="*/ 1730618 w 3899470"/>
                <a:gd name="connsiteY9463" fmla="*/ 681187 h 787949"/>
                <a:gd name="connsiteX9464" fmla="*/ 1730065 w 3899470"/>
                <a:gd name="connsiteY9464" fmla="*/ 685217 h 787949"/>
                <a:gd name="connsiteX9465" fmla="*/ 1727536 w 3899470"/>
                <a:gd name="connsiteY9465" fmla="*/ 698176 h 787949"/>
                <a:gd name="connsiteX9466" fmla="*/ 1727536 w 3899470"/>
                <a:gd name="connsiteY9466" fmla="*/ 698413 h 787949"/>
                <a:gd name="connsiteX9467" fmla="*/ 1727299 w 3899470"/>
                <a:gd name="connsiteY9467" fmla="*/ 698255 h 787949"/>
                <a:gd name="connsiteX9468" fmla="*/ 1727062 w 3899470"/>
                <a:gd name="connsiteY9468" fmla="*/ 698097 h 787949"/>
                <a:gd name="connsiteX9469" fmla="*/ 1730855 w 3899470"/>
                <a:gd name="connsiteY9469" fmla="*/ 670678 h 787949"/>
                <a:gd name="connsiteX9470" fmla="*/ 1731250 w 3899470"/>
                <a:gd name="connsiteY9470" fmla="*/ 674550 h 787949"/>
                <a:gd name="connsiteX9471" fmla="*/ 1731329 w 3899470"/>
                <a:gd name="connsiteY9471" fmla="*/ 674550 h 787949"/>
                <a:gd name="connsiteX9472" fmla="*/ 1730776 w 3899470"/>
                <a:gd name="connsiteY9472" fmla="*/ 677553 h 787949"/>
                <a:gd name="connsiteX9473" fmla="*/ 1730381 w 3899470"/>
                <a:gd name="connsiteY9473" fmla="*/ 681266 h 787949"/>
                <a:gd name="connsiteX9474" fmla="*/ 1730855 w 3899470"/>
                <a:gd name="connsiteY9474" fmla="*/ 685375 h 787949"/>
                <a:gd name="connsiteX9475" fmla="*/ 1730855 w 3899470"/>
                <a:gd name="connsiteY9475" fmla="*/ 685138 h 787949"/>
                <a:gd name="connsiteX9476" fmla="*/ 1731329 w 3899470"/>
                <a:gd name="connsiteY9476" fmla="*/ 681582 h 787949"/>
                <a:gd name="connsiteX9477" fmla="*/ 1731645 w 3899470"/>
                <a:gd name="connsiteY9477" fmla="*/ 680792 h 787949"/>
                <a:gd name="connsiteX9478" fmla="*/ 1730776 w 3899470"/>
                <a:gd name="connsiteY9478" fmla="*/ 685454 h 787949"/>
                <a:gd name="connsiteX9479" fmla="*/ 1730776 w 3899470"/>
                <a:gd name="connsiteY9479" fmla="*/ 685454 h 787949"/>
                <a:gd name="connsiteX9480" fmla="*/ 1732594 w 3899470"/>
                <a:gd name="connsiteY9480" fmla="*/ 737367 h 787949"/>
                <a:gd name="connsiteX9481" fmla="*/ 1731724 w 3899470"/>
                <a:gd name="connsiteY9481" fmla="*/ 730967 h 787949"/>
                <a:gd name="connsiteX9482" fmla="*/ 1732594 w 3899470"/>
                <a:gd name="connsiteY9482" fmla="*/ 737367 h 787949"/>
                <a:gd name="connsiteX9483" fmla="*/ 1732198 w 3899470"/>
                <a:gd name="connsiteY9483" fmla="*/ 721327 h 787949"/>
                <a:gd name="connsiteX9484" fmla="*/ 1732594 w 3899470"/>
                <a:gd name="connsiteY9484" fmla="*/ 713742 h 787949"/>
                <a:gd name="connsiteX9485" fmla="*/ 1732198 w 3899470"/>
                <a:gd name="connsiteY9485" fmla="*/ 721327 h 787949"/>
                <a:gd name="connsiteX9486" fmla="*/ 1733068 w 3899470"/>
                <a:gd name="connsiteY9486" fmla="*/ 712003 h 787949"/>
                <a:gd name="connsiteX9487" fmla="*/ 1732672 w 3899470"/>
                <a:gd name="connsiteY9487" fmla="*/ 710344 h 787949"/>
                <a:gd name="connsiteX9488" fmla="*/ 1733068 w 3899470"/>
                <a:gd name="connsiteY9488" fmla="*/ 712003 h 787949"/>
                <a:gd name="connsiteX9489" fmla="*/ 1733858 w 3899470"/>
                <a:gd name="connsiteY9489" fmla="*/ 708210 h 787949"/>
                <a:gd name="connsiteX9490" fmla="*/ 1732988 w 3899470"/>
                <a:gd name="connsiteY9490" fmla="*/ 706472 h 787949"/>
                <a:gd name="connsiteX9491" fmla="*/ 1733858 w 3899470"/>
                <a:gd name="connsiteY9491" fmla="*/ 708210 h 787949"/>
                <a:gd name="connsiteX9492" fmla="*/ 1733858 w 3899470"/>
                <a:gd name="connsiteY9492" fmla="*/ 652031 h 787949"/>
                <a:gd name="connsiteX9493" fmla="*/ 1734727 w 3899470"/>
                <a:gd name="connsiteY9493" fmla="*/ 653374 h 787949"/>
                <a:gd name="connsiteX9494" fmla="*/ 1733858 w 3899470"/>
                <a:gd name="connsiteY9494" fmla="*/ 652031 h 787949"/>
                <a:gd name="connsiteX9495" fmla="*/ 1735596 w 3899470"/>
                <a:gd name="connsiteY9495" fmla="*/ 645315 h 787949"/>
                <a:gd name="connsiteX9496" fmla="*/ 1736386 w 3899470"/>
                <a:gd name="connsiteY9496" fmla="*/ 645315 h 787949"/>
                <a:gd name="connsiteX9497" fmla="*/ 1736465 w 3899470"/>
                <a:gd name="connsiteY9497" fmla="*/ 645789 h 787949"/>
                <a:gd name="connsiteX9498" fmla="*/ 1736465 w 3899470"/>
                <a:gd name="connsiteY9498" fmla="*/ 646184 h 787949"/>
                <a:gd name="connsiteX9499" fmla="*/ 1736386 w 3899470"/>
                <a:gd name="connsiteY9499" fmla="*/ 646184 h 787949"/>
                <a:gd name="connsiteX9500" fmla="*/ 1734727 w 3899470"/>
                <a:gd name="connsiteY9500" fmla="*/ 650451 h 787949"/>
                <a:gd name="connsiteX9501" fmla="*/ 1735596 w 3899470"/>
                <a:gd name="connsiteY9501" fmla="*/ 645394 h 787949"/>
                <a:gd name="connsiteX9502" fmla="*/ 1735122 w 3899470"/>
                <a:gd name="connsiteY9502" fmla="*/ 695568 h 787949"/>
                <a:gd name="connsiteX9503" fmla="*/ 1735517 w 3899470"/>
                <a:gd name="connsiteY9503" fmla="*/ 687904 h 787949"/>
                <a:gd name="connsiteX9504" fmla="*/ 1735596 w 3899470"/>
                <a:gd name="connsiteY9504" fmla="*/ 687904 h 787949"/>
                <a:gd name="connsiteX9505" fmla="*/ 1735754 w 3899470"/>
                <a:gd name="connsiteY9505" fmla="*/ 687904 h 787949"/>
                <a:gd name="connsiteX9506" fmla="*/ 1736623 w 3899470"/>
                <a:gd name="connsiteY9506" fmla="*/ 687904 h 787949"/>
                <a:gd name="connsiteX9507" fmla="*/ 1736781 w 3899470"/>
                <a:gd name="connsiteY9507" fmla="*/ 687825 h 787949"/>
                <a:gd name="connsiteX9508" fmla="*/ 1736781 w 3899470"/>
                <a:gd name="connsiteY9508" fmla="*/ 687825 h 787949"/>
                <a:gd name="connsiteX9509" fmla="*/ 1735122 w 3899470"/>
                <a:gd name="connsiteY9509" fmla="*/ 695489 h 787949"/>
                <a:gd name="connsiteX9510" fmla="*/ 1736465 w 3899470"/>
                <a:gd name="connsiteY9510" fmla="*/ 687114 h 787949"/>
                <a:gd name="connsiteX9511" fmla="*/ 1735991 w 3899470"/>
                <a:gd name="connsiteY9511" fmla="*/ 687114 h 787949"/>
                <a:gd name="connsiteX9512" fmla="*/ 1740179 w 3899470"/>
                <a:gd name="connsiteY9512" fmla="*/ 673602 h 787949"/>
                <a:gd name="connsiteX9513" fmla="*/ 1736465 w 3899470"/>
                <a:gd name="connsiteY9513" fmla="*/ 687114 h 787949"/>
                <a:gd name="connsiteX9514" fmla="*/ 1740890 w 3899470"/>
                <a:gd name="connsiteY9514" fmla="*/ 665779 h 787949"/>
                <a:gd name="connsiteX9515" fmla="*/ 1740100 w 3899470"/>
                <a:gd name="connsiteY9515" fmla="*/ 669888 h 787949"/>
                <a:gd name="connsiteX9516" fmla="*/ 1738441 w 3899470"/>
                <a:gd name="connsiteY9516" fmla="*/ 669809 h 787949"/>
                <a:gd name="connsiteX9517" fmla="*/ 1737018 w 3899470"/>
                <a:gd name="connsiteY9517" fmla="*/ 669888 h 787949"/>
                <a:gd name="connsiteX9518" fmla="*/ 1735754 w 3899470"/>
                <a:gd name="connsiteY9518" fmla="*/ 672259 h 787949"/>
                <a:gd name="connsiteX9519" fmla="*/ 1735754 w 3899470"/>
                <a:gd name="connsiteY9519" fmla="*/ 669809 h 787949"/>
                <a:gd name="connsiteX9520" fmla="*/ 1737413 w 3899470"/>
                <a:gd name="connsiteY9520" fmla="*/ 666649 h 787949"/>
                <a:gd name="connsiteX9521" fmla="*/ 1738598 w 3899470"/>
                <a:gd name="connsiteY9521" fmla="*/ 665859 h 787949"/>
                <a:gd name="connsiteX9522" fmla="*/ 1740258 w 3899470"/>
                <a:gd name="connsiteY9522" fmla="*/ 662856 h 787949"/>
                <a:gd name="connsiteX9523" fmla="*/ 1741522 w 3899470"/>
                <a:gd name="connsiteY9523" fmla="*/ 661513 h 787949"/>
                <a:gd name="connsiteX9524" fmla="*/ 1740890 w 3899470"/>
                <a:gd name="connsiteY9524" fmla="*/ 665701 h 787949"/>
                <a:gd name="connsiteX9525" fmla="*/ 1747685 w 3899470"/>
                <a:gd name="connsiteY9525" fmla="*/ 679923 h 787949"/>
                <a:gd name="connsiteX9526" fmla="*/ 1746895 w 3899470"/>
                <a:gd name="connsiteY9526" fmla="*/ 681978 h 787949"/>
                <a:gd name="connsiteX9527" fmla="*/ 1745552 w 3899470"/>
                <a:gd name="connsiteY9527" fmla="*/ 681424 h 787949"/>
                <a:gd name="connsiteX9528" fmla="*/ 1745315 w 3899470"/>
                <a:gd name="connsiteY9528" fmla="*/ 678659 h 787949"/>
                <a:gd name="connsiteX9529" fmla="*/ 1744129 w 3899470"/>
                <a:gd name="connsiteY9529" fmla="*/ 679449 h 787949"/>
                <a:gd name="connsiteX9530" fmla="*/ 1742312 w 3899470"/>
                <a:gd name="connsiteY9530" fmla="*/ 677316 h 787949"/>
                <a:gd name="connsiteX9531" fmla="*/ 1741680 w 3899470"/>
                <a:gd name="connsiteY9531" fmla="*/ 680160 h 787949"/>
                <a:gd name="connsiteX9532" fmla="*/ 1741522 w 3899470"/>
                <a:gd name="connsiteY9532" fmla="*/ 675735 h 787949"/>
                <a:gd name="connsiteX9533" fmla="*/ 1741680 w 3899470"/>
                <a:gd name="connsiteY9533" fmla="*/ 672733 h 787949"/>
                <a:gd name="connsiteX9534" fmla="*/ 1743102 w 3899470"/>
                <a:gd name="connsiteY9534" fmla="*/ 671152 h 787949"/>
                <a:gd name="connsiteX9535" fmla="*/ 1743102 w 3899470"/>
                <a:gd name="connsiteY9535" fmla="*/ 674392 h 787949"/>
                <a:gd name="connsiteX9536" fmla="*/ 1744683 w 3899470"/>
                <a:gd name="connsiteY9536" fmla="*/ 673839 h 787949"/>
                <a:gd name="connsiteX9537" fmla="*/ 1745473 w 3899470"/>
                <a:gd name="connsiteY9537" fmla="*/ 671627 h 787949"/>
                <a:gd name="connsiteX9538" fmla="*/ 1746105 w 3899470"/>
                <a:gd name="connsiteY9538" fmla="*/ 670599 h 787949"/>
                <a:gd name="connsiteX9539" fmla="*/ 1747053 w 3899470"/>
                <a:gd name="connsiteY9539" fmla="*/ 673286 h 787949"/>
                <a:gd name="connsiteX9540" fmla="*/ 1746658 w 3899470"/>
                <a:gd name="connsiteY9540" fmla="*/ 675103 h 787949"/>
                <a:gd name="connsiteX9541" fmla="*/ 1746105 w 3899470"/>
                <a:gd name="connsiteY9541" fmla="*/ 676684 h 787949"/>
                <a:gd name="connsiteX9542" fmla="*/ 1747685 w 3899470"/>
                <a:gd name="connsiteY9542" fmla="*/ 677000 h 787949"/>
                <a:gd name="connsiteX9543" fmla="*/ 1747685 w 3899470"/>
                <a:gd name="connsiteY9543" fmla="*/ 679765 h 787949"/>
                <a:gd name="connsiteX9544" fmla="*/ 1747369 w 3899470"/>
                <a:gd name="connsiteY9544" fmla="*/ 599644 h 787949"/>
                <a:gd name="connsiteX9545" fmla="*/ 1745710 w 3899470"/>
                <a:gd name="connsiteY9545" fmla="*/ 605175 h 787949"/>
                <a:gd name="connsiteX9546" fmla="*/ 1745473 w 3899470"/>
                <a:gd name="connsiteY9546" fmla="*/ 605175 h 787949"/>
                <a:gd name="connsiteX9547" fmla="*/ 1745868 w 3899470"/>
                <a:gd name="connsiteY9547" fmla="*/ 603042 h 787949"/>
                <a:gd name="connsiteX9548" fmla="*/ 1746342 w 3899470"/>
                <a:gd name="connsiteY9548" fmla="*/ 599802 h 787949"/>
                <a:gd name="connsiteX9549" fmla="*/ 1745947 w 3899470"/>
                <a:gd name="connsiteY9549" fmla="*/ 599407 h 787949"/>
                <a:gd name="connsiteX9550" fmla="*/ 1745552 w 3899470"/>
                <a:gd name="connsiteY9550" fmla="*/ 599802 h 787949"/>
                <a:gd name="connsiteX9551" fmla="*/ 1745157 w 3899470"/>
                <a:gd name="connsiteY9551" fmla="*/ 602805 h 787949"/>
                <a:gd name="connsiteX9552" fmla="*/ 1744841 w 3899470"/>
                <a:gd name="connsiteY9552" fmla="*/ 604701 h 787949"/>
                <a:gd name="connsiteX9553" fmla="*/ 1744129 w 3899470"/>
                <a:gd name="connsiteY9553" fmla="*/ 608494 h 787949"/>
                <a:gd name="connsiteX9554" fmla="*/ 1744998 w 3899470"/>
                <a:gd name="connsiteY9554" fmla="*/ 607151 h 787949"/>
                <a:gd name="connsiteX9555" fmla="*/ 1743734 w 3899470"/>
                <a:gd name="connsiteY9555" fmla="*/ 613077 h 787949"/>
                <a:gd name="connsiteX9556" fmla="*/ 1744998 w 3899470"/>
                <a:gd name="connsiteY9556" fmla="*/ 613077 h 787949"/>
                <a:gd name="connsiteX9557" fmla="*/ 1742470 w 3899470"/>
                <a:gd name="connsiteY9557" fmla="*/ 619398 h 787949"/>
                <a:gd name="connsiteX9558" fmla="*/ 1741601 w 3899470"/>
                <a:gd name="connsiteY9558" fmla="*/ 624060 h 787949"/>
                <a:gd name="connsiteX9559" fmla="*/ 1741996 w 3899470"/>
                <a:gd name="connsiteY9559" fmla="*/ 623665 h 787949"/>
                <a:gd name="connsiteX9560" fmla="*/ 1741127 w 3899470"/>
                <a:gd name="connsiteY9560" fmla="*/ 633779 h 787949"/>
                <a:gd name="connsiteX9561" fmla="*/ 1737334 w 3899470"/>
                <a:gd name="connsiteY9561" fmla="*/ 639705 h 787949"/>
                <a:gd name="connsiteX9562" fmla="*/ 1736465 w 3899470"/>
                <a:gd name="connsiteY9562" fmla="*/ 638361 h 787949"/>
                <a:gd name="connsiteX9563" fmla="*/ 1739389 w 3899470"/>
                <a:gd name="connsiteY9563" fmla="*/ 622321 h 787949"/>
                <a:gd name="connsiteX9564" fmla="*/ 1739230 w 3899470"/>
                <a:gd name="connsiteY9564" fmla="*/ 622321 h 787949"/>
                <a:gd name="connsiteX9565" fmla="*/ 1740021 w 3899470"/>
                <a:gd name="connsiteY9565" fmla="*/ 616790 h 787949"/>
                <a:gd name="connsiteX9566" fmla="*/ 1740258 w 3899470"/>
                <a:gd name="connsiteY9566" fmla="*/ 616790 h 787949"/>
                <a:gd name="connsiteX9567" fmla="*/ 1741996 w 3899470"/>
                <a:gd name="connsiteY9567" fmla="*/ 609758 h 787949"/>
                <a:gd name="connsiteX9568" fmla="*/ 1742075 w 3899470"/>
                <a:gd name="connsiteY9568" fmla="*/ 609521 h 787949"/>
                <a:gd name="connsiteX9569" fmla="*/ 1742391 w 3899470"/>
                <a:gd name="connsiteY9569" fmla="*/ 608336 h 787949"/>
                <a:gd name="connsiteX9570" fmla="*/ 1742707 w 3899470"/>
                <a:gd name="connsiteY9570" fmla="*/ 606360 h 787949"/>
                <a:gd name="connsiteX9571" fmla="*/ 1742707 w 3899470"/>
                <a:gd name="connsiteY9571" fmla="*/ 606360 h 787949"/>
                <a:gd name="connsiteX9572" fmla="*/ 1745236 w 3899470"/>
                <a:gd name="connsiteY9572" fmla="*/ 595851 h 787949"/>
                <a:gd name="connsiteX9573" fmla="*/ 1745236 w 3899470"/>
                <a:gd name="connsiteY9573" fmla="*/ 595851 h 787949"/>
                <a:gd name="connsiteX9574" fmla="*/ 1745394 w 3899470"/>
                <a:gd name="connsiteY9574" fmla="*/ 594824 h 787949"/>
                <a:gd name="connsiteX9575" fmla="*/ 1745552 w 3899470"/>
                <a:gd name="connsiteY9575" fmla="*/ 593797 h 787949"/>
                <a:gd name="connsiteX9576" fmla="*/ 1745315 w 3899470"/>
                <a:gd name="connsiteY9576" fmla="*/ 593086 h 787949"/>
                <a:gd name="connsiteX9577" fmla="*/ 1744603 w 3899470"/>
                <a:gd name="connsiteY9577" fmla="*/ 593323 h 787949"/>
                <a:gd name="connsiteX9578" fmla="*/ 1744288 w 3899470"/>
                <a:gd name="connsiteY9578" fmla="*/ 594824 h 787949"/>
                <a:gd name="connsiteX9579" fmla="*/ 1744288 w 3899470"/>
                <a:gd name="connsiteY9579" fmla="*/ 595456 h 787949"/>
                <a:gd name="connsiteX9580" fmla="*/ 1743181 w 3899470"/>
                <a:gd name="connsiteY9580" fmla="*/ 595772 h 787949"/>
                <a:gd name="connsiteX9581" fmla="*/ 1744446 w 3899470"/>
                <a:gd name="connsiteY9581" fmla="*/ 588187 h 787949"/>
                <a:gd name="connsiteX9582" fmla="*/ 1744288 w 3899470"/>
                <a:gd name="connsiteY9582" fmla="*/ 588187 h 787949"/>
                <a:gd name="connsiteX9583" fmla="*/ 1744762 w 3899470"/>
                <a:gd name="connsiteY9583" fmla="*/ 586053 h 787949"/>
                <a:gd name="connsiteX9584" fmla="*/ 1744920 w 3899470"/>
                <a:gd name="connsiteY9584" fmla="*/ 586053 h 787949"/>
                <a:gd name="connsiteX9585" fmla="*/ 1745315 w 3899470"/>
                <a:gd name="connsiteY9585" fmla="*/ 583525 h 787949"/>
                <a:gd name="connsiteX9586" fmla="*/ 1745157 w 3899470"/>
                <a:gd name="connsiteY9586" fmla="*/ 583525 h 787949"/>
                <a:gd name="connsiteX9587" fmla="*/ 1745236 w 3899470"/>
                <a:gd name="connsiteY9587" fmla="*/ 583367 h 787949"/>
                <a:gd name="connsiteX9588" fmla="*/ 1745552 w 3899470"/>
                <a:gd name="connsiteY9588" fmla="*/ 581471 h 787949"/>
                <a:gd name="connsiteX9589" fmla="*/ 1745710 w 3899470"/>
                <a:gd name="connsiteY9589" fmla="*/ 581471 h 787949"/>
                <a:gd name="connsiteX9590" fmla="*/ 1749502 w 3899470"/>
                <a:gd name="connsiteY9590" fmla="*/ 565905 h 787949"/>
                <a:gd name="connsiteX9591" fmla="*/ 1752031 w 3899470"/>
                <a:gd name="connsiteY9591" fmla="*/ 560374 h 787949"/>
                <a:gd name="connsiteX9592" fmla="*/ 1751162 w 3899470"/>
                <a:gd name="connsiteY9592" fmla="*/ 558635 h 787949"/>
                <a:gd name="connsiteX9593" fmla="*/ 1752426 w 3899470"/>
                <a:gd name="connsiteY9593" fmla="*/ 558240 h 787949"/>
                <a:gd name="connsiteX9594" fmla="*/ 1757878 w 3899470"/>
                <a:gd name="connsiteY9594" fmla="*/ 535800 h 787949"/>
                <a:gd name="connsiteX9595" fmla="*/ 1760406 w 3899470"/>
                <a:gd name="connsiteY9595" fmla="*/ 533746 h 787949"/>
                <a:gd name="connsiteX9596" fmla="*/ 1758747 w 3899470"/>
                <a:gd name="connsiteY9596" fmla="*/ 533272 h 787949"/>
                <a:gd name="connsiteX9597" fmla="*/ 1760406 w 3899470"/>
                <a:gd name="connsiteY9597" fmla="*/ 526555 h 787949"/>
                <a:gd name="connsiteX9598" fmla="*/ 1760406 w 3899470"/>
                <a:gd name="connsiteY9598" fmla="*/ 529874 h 787949"/>
                <a:gd name="connsiteX9599" fmla="*/ 1760565 w 3899470"/>
                <a:gd name="connsiteY9599" fmla="*/ 529874 h 787949"/>
                <a:gd name="connsiteX9600" fmla="*/ 1760406 w 3899470"/>
                <a:gd name="connsiteY9600" fmla="*/ 530506 h 787949"/>
                <a:gd name="connsiteX9601" fmla="*/ 1760801 w 3899470"/>
                <a:gd name="connsiteY9601" fmla="*/ 530980 h 787949"/>
                <a:gd name="connsiteX9602" fmla="*/ 1760801 w 3899470"/>
                <a:gd name="connsiteY9602" fmla="*/ 530980 h 787949"/>
                <a:gd name="connsiteX9603" fmla="*/ 1761197 w 3899470"/>
                <a:gd name="connsiteY9603" fmla="*/ 530664 h 787949"/>
                <a:gd name="connsiteX9604" fmla="*/ 1760406 w 3899470"/>
                <a:gd name="connsiteY9604" fmla="*/ 539198 h 787949"/>
                <a:gd name="connsiteX9605" fmla="*/ 1758747 w 3899470"/>
                <a:gd name="connsiteY9605" fmla="*/ 540383 h 787949"/>
                <a:gd name="connsiteX9606" fmla="*/ 1757878 w 3899470"/>
                <a:gd name="connsiteY9606" fmla="*/ 542911 h 787949"/>
                <a:gd name="connsiteX9607" fmla="*/ 1758747 w 3899470"/>
                <a:gd name="connsiteY9607" fmla="*/ 543780 h 787949"/>
                <a:gd name="connsiteX9608" fmla="*/ 1757878 w 3899470"/>
                <a:gd name="connsiteY9608" fmla="*/ 549707 h 787949"/>
                <a:gd name="connsiteX9609" fmla="*/ 1756614 w 3899470"/>
                <a:gd name="connsiteY9609" fmla="*/ 550576 h 787949"/>
                <a:gd name="connsiteX9610" fmla="*/ 1757009 w 3899470"/>
                <a:gd name="connsiteY9610" fmla="*/ 552235 h 787949"/>
                <a:gd name="connsiteX9611" fmla="*/ 1754875 w 3899470"/>
                <a:gd name="connsiteY9611" fmla="*/ 557292 h 787949"/>
                <a:gd name="connsiteX9612" fmla="*/ 1755271 w 3899470"/>
                <a:gd name="connsiteY9612" fmla="*/ 556897 h 787949"/>
                <a:gd name="connsiteX9613" fmla="*/ 1754006 w 3899470"/>
                <a:gd name="connsiteY9613" fmla="*/ 560769 h 787949"/>
                <a:gd name="connsiteX9614" fmla="*/ 1753611 w 3899470"/>
                <a:gd name="connsiteY9614" fmla="*/ 569144 h 787949"/>
                <a:gd name="connsiteX9615" fmla="*/ 1751873 w 3899470"/>
                <a:gd name="connsiteY9615" fmla="*/ 569934 h 787949"/>
                <a:gd name="connsiteX9616" fmla="*/ 1751399 w 3899470"/>
                <a:gd name="connsiteY9616" fmla="*/ 572305 h 787949"/>
                <a:gd name="connsiteX9617" fmla="*/ 1751557 w 3899470"/>
                <a:gd name="connsiteY9617" fmla="*/ 572463 h 787949"/>
                <a:gd name="connsiteX9618" fmla="*/ 1751636 w 3899470"/>
                <a:gd name="connsiteY9618" fmla="*/ 573569 h 787949"/>
                <a:gd name="connsiteX9619" fmla="*/ 1751873 w 3899470"/>
                <a:gd name="connsiteY9619" fmla="*/ 573727 h 787949"/>
                <a:gd name="connsiteX9620" fmla="*/ 1752031 w 3899470"/>
                <a:gd name="connsiteY9620" fmla="*/ 573727 h 787949"/>
                <a:gd name="connsiteX9621" fmla="*/ 1752110 w 3899470"/>
                <a:gd name="connsiteY9621" fmla="*/ 573332 h 787949"/>
                <a:gd name="connsiteX9622" fmla="*/ 1752110 w 3899470"/>
                <a:gd name="connsiteY9622" fmla="*/ 572621 h 787949"/>
                <a:gd name="connsiteX9623" fmla="*/ 1752110 w 3899470"/>
                <a:gd name="connsiteY9623" fmla="*/ 572621 h 787949"/>
                <a:gd name="connsiteX9624" fmla="*/ 1752110 w 3899470"/>
                <a:gd name="connsiteY9624" fmla="*/ 572621 h 787949"/>
                <a:gd name="connsiteX9625" fmla="*/ 1752426 w 3899470"/>
                <a:gd name="connsiteY9625" fmla="*/ 572779 h 787949"/>
                <a:gd name="connsiteX9626" fmla="*/ 1752742 w 3899470"/>
                <a:gd name="connsiteY9626" fmla="*/ 576493 h 787949"/>
                <a:gd name="connsiteX9627" fmla="*/ 1747290 w 3899470"/>
                <a:gd name="connsiteY9627" fmla="*/ 589609 h 787949"/>
                <a:gd name="connsiteX9628" fmla="*/ 1746421 w 3899470"/>
                <a:gd name="connsiteY9628" fmla="*/ 595140 h 787949"/>
                <a:gd name="connsiteX9629" fmla="*/ 1746579 w 3899470"/>
                <a:gd name="connsiteY9629" fmla="*/ 595140 h 787949"/>
                <a:gd name="connsiteX9630" fmla="*/ 1746342 w 3899470"/>
                <a:gd name="connsiteY9630" fmla="*/ 595535 h 787949"/>
                <a:gd name="connsiteX9631" fmla="*/ 1745868 w 3899470"/>
                <a:gd name="connsiteY9631" fmla="*/ 597115 h 787949"/>
                <a:gd name="connsiteX9632" fmla="*/ 1746342 w 3899470"/>
                <a:gd name="connsiteY9632" fmla="*/ 597511 h 787949"/>
                <a:gd name="connsiteX9633" fmla="*/ 1746342 w 3899470"/>
                <a:gd name="connsiteY9633" fmla="*/ 597511 h 787949"/>
                <a:gd name="connsiteX9634" fmla="*/ 1746737 w 3899470"/>
                <a:gd name="connsiteY9634" fmla="*/ 596958 h 787949"/>
                <a:gd name="connsiteX9635" fmla="*/ 1747053 w 3899470"/>
                <a:gd name="connsiteY9635" fmla="*/ 596009 h 787949"/>
                <a:gd name="connsiteX9636" fmla="*/ 1747053 w 3899470"/>
                <a:gd name="connsiteY9636" fmla="*/ 595930 h 787949"/>
                <a:gd name="connsiteX9637" fmla="*/ 1747053 w 3899470"/>
                <a:gd name="connsiteY9637" fmla="*/ 595930 h 787949"/>
                <a:gd name="connsiteX9638" fmla="*/ 1747922 w 3899470"/>
                <a:gd name="connsiteY9638" fmla="*/ 595930 h 787949"/>
                <a:gd name="connsiteX9639" fmla="*/ 1747053 w 3899470"/>
                <a:gd name="connsiteY9639" fmla="*/ 599723 h 787949"/>
                <a:gd name="connsiteX9640" fmla="*/ 1757088 w 3899470"/>
                <a:gd name="connsiteY9640" fmla="*/ 580680 h 787949"/>
                <a:gd name="connsiteX9641" fmla="*/ 1755824 w 3899470"/>
                <a:gd name="connsiteY9641" fmla="*/ 577283 h 787949"/>
                <a:gd name="connsiteX9642" fmla="*/ 1757483 w 3899470"/>
                <a:gd name="connsiteY9642" fmla="*/ 577678 h 787949"/>
                <a:gd name="connsiteX9643" fmla="*/ 1756219 w 3899470"/>
                <a:gd name="connsiteY9643" fmla="*/ 576493 h 787949"/>
                <a:gd name="connsiteX9644" fmla="*/ 1758352 w 3899470"/>
                <a:gd name="connsiteY9644" fmla="*/ 574359 h 787949"/>
                <a:gd name="connsiteX9645" fmla="*/ 1757088 w 3899470"/>
                <a:gd name="connsiteY9645" fmla="*/ 580680 h 787949"/>
                <a:gd name="connsiteX9646" fmla="*/ 1756693 w 3899470"/>
                <a:gd name="connsiteY9646" fmla="*/ 583604 h 787949"/>
                <a:gd name="connsiteX9647" fmla="*/ 1756693 w 3899470"/>
                <a:gd name="connsiteY9647" fmla="*/ 581550 h 787949"/>
                <a:gd name="connsiteX9648" fmla="*/ 1756693 w 3899470"/>
                <a:gd name="connsiteY9648" fmla="*/ 583604 h 787949"/>
                <a:gd name="connsiteX9649" fmla="*/ 1751636 w 3899470"/>
                <a:gd name="connsiteY9649" fmla="*/ 604701 h 787949"/>
                <a:gd name="connsiteX9650" fmla="*/ 1754164 w 3899470"/>
                <a:gd name="connsiteY9650" fmla="*/ 592533 h 787949"/>
                <a:gd name="connsiteX9651" fmla="*/ 1753295 w 3899470"/>
                <a:gd name="connsiteY9651" fmla="*/ 598854 h 787949"/>
                <a:gd name="connsiteX9652" fmla="*/ 1751636 w 3899470"/>
                <a:gd name="connsiteY9652" fmla="*/ 604780 h 787949"/>
                <a:gd name="connsiteX9653" fmla="*/ 1752584 w 3899470"/>
                <a:gd name="connsiteY9653" fmla="*/ 621847 h 787949"/>
                <a:gd name="connsiteX9654" fmla="*/ 1751873 w 3899470"/>
                <a:gd name="connsiteY9654" fmla="*/ 623506 h 787949"/>
                <a:gd name="connsiteX9655" fmla="*/ 1751478 w 3899470"/>
                <a:gd name="connsiteY9655" fmla="*/ 625561 h 787949"/>
                <a:gd name="connsiteX9656" fmla="*/ 1751083 w 3899470"/>
                <a:gd name="connsiteY9656" fmla="*/ 622637 h 787949"/>
                <a:gd name="connsiteX9657" fmla="*/ 1751794 w 3899470"/>
                <a:gd name="connsiteY9657" fmla="*/ 619951 h 787949"/>
                <a:gd name="connsiteX9658" fmla="*/ 1752900 w 3899470"/>
                <a:gd name="connsiteY9658" fmla="*/ 618687 h 787949"/>
                <a:gd name="connsiteX9659" fmla="*/ 1752663 w 3899470"/>
                <a:gd name="connsiteY9659" fmla="*/ 621926 h 787949"/>
                <a:gd name="connsiteX9660" fmla="*/ 1752900 w 3899470"/>
                <a:gd name="connsiteY9660" fmla="*/ 570487 h 787949"/>
                <a:gd name="connsiteX9661" fmla="*/ 1752900 w 3899470"/>
                <a:gd name="connsiteY9661" fmla="*/ 570487 h 787949"/>
                <a:gd name="connsiteX9662" fmla="*/ 1752900 w 3899470"/>
                <a:gd name="connsiteY9662" fmla="*/ 572226 h 787949"/>
                <a:gd name="connsiteX9663" fmla="*/ 1752900 w 3899470"/>
                <a:gd name="connsiteY9663" fmla="*/ 572384 h 787949"/>
                <a:gd name="connsiteX9664" fmla="*/ 1752505 w 3899470"/>
                <a:gd name="connsiteY9664" fmla="*/ 572147 h 787949"/>
                <a:gd name="connsiteX9665" fmla="*/ 1752505 w 3899470"/>
                <a:gd name="connsiteY9665" fmla="*/ 572147 h 787949"/>
                <a:gd name="connsiteX9666" fmla="*/ 1752900 w 3899470"/>
                <a:gd name="connsiteY9666" fmla="*/ 570567 h 787949"/>
                <a:gd name="connsiteX9667" fmla="*/ 1754559 w 3899470"/>
                <a:gd name="connsiteY9667" fmla="*/ 608573 h 787949"/>
                <a:gd name="connsiteX9668" fmla="*/ 1753690 w 3899470"/>
                <a:gd name="connsiteY9668" fmla="*/ 611891 h 787949"/>
                <a:gd name="connsiteX9669" fmla="*/ 1754559 w 3899470"/>
                <a:gd name="connsiteY9669" fmla="*/ 608573 h 787949"/>
                <a:gd name="connsiteX9670" fmla="*/ 1755428 w 3899470"/>
                <a:gd name="connsiteY9670" fmla="*/ 604306 h 787949"/>
                <a:gd name="connsiteX9671" fmla="*/ 1755428 w 3899470"/>
                <a:gd name="connsiteY9671" fmla="*/ 607229 h 787949"/>
                <a:gd name="connsiteX9672" fmla="*/ 1755428 w 3899470"/>
                <a:gd name="connsiteY9672" fmla="*/ 604306 h 787949"/>
                <a:gd name="connsiteX9673" fmla="*/ 1755350 w 3899470"/>
                <a:gd name="connsiteY9673" fmla="*/ 588108 h 787949"/>
                <a:gd name="connsiteX9674" fmla="*/ 1755350 w 3899470"/>
                <a:gd name="connsiteY9674" fmla="*/ 587792 h 787949"/>
                <a:gd name="connsiteX9675" fmla="*/ 1755745 w 3899470"/>
                <a:gd name="connsiteY9675" fmla="*/ 585263 h 787949"/>
                <a:gd name="connsiteX9676" fmla="*/ 1755271 w 3899470"/>
                <a:gd name="connsiteY9676" fmla="*/ 588108 h 787949"/>
                <a:gd name="connsiteX9677" fmla="*/ 1749898 w 3899470"/>
                <a:gd name="connsiteY9677" fmla="*/ 611101 h 787949"/>
                <a:gd name="connsiteX9678" fmla="*/ 1749898 w 3899470"/>
                <a:gd name="connsiteY9678" fmla="*/ 611101 h 787949"/>
                <a:gd name="connsiteX9679" fmla="*/ 1752900 w 3899470"/>
                <a:gd name="connsiteY9679" fmla="*/ 646105 h 787949"/>
                <a:gd name="connsiteX9680" fmla="*/ 1752031 w 3899470"/>
                <a:gd name="connsiteY9680" fmla="*/ 648317 h 787949"/>
                <a:gd name="connsiteX9681" fmla="*/ 1750214 w 3899470"/>
                <a:gd name="connsiteY9681" fmla="*/ 650530 h 787949"/>
                <a:gd name="connsiteX9682" fmla="*/ 1750056 w 3899470"/>
                <a:gd name="connsiteY9682" fmla="*/ 648949 h 787949"/>
                <a:gd name="connsiteX9683" fmla="*/ 1750846 w 3899470"/>
                <a:gd name="connsiteY9683" fmla="*/ 643023 h 787949"/>
                <a:gd name="connsiteX9684" fmla="*/ 1752189 w 3899470"/>
                <a:gd name="connsiteY9684" fmla="*/ 643576 h 787949"/>
                <a:gd name="connsiteX9685" fmla="*/ 1753849 w 3899470"/>
                <a:gd name="connsiteY9685" fmla="*/ 643418 h 787949"/>
                <a:gd name="connsiteX9686" fmla="*/ 1752505 w 3899470"/>
                <a:gd name="connsiteY9686" fmla="*/ 645236 h 787949"/>
                <a:gd name="connsiteX9687" fmla="*/ 1752900 w 3899470"/>
                <a:gd name="connsiteY9687" fmla="*/ 646105 h 787949"/>
                <a:gd name="connsiteX9688" fmla="*/ 1755982 w 3899470"/>
                <a:gd name="connsiteY9688" fmla="*/ 632119 h 787949"/>
                <a:gd name="connsiteX9689" fmla="*/ 1754718 w 3899470"/>
                <a:gd name="connsiteY9689" fmla="*/ 630539 h 787949"/>
                <a:gd name="connsiteX9690" fmla="*/ 1754164 w 3899470"/>
                <a:gd name="connsiteY9690" fmla="*/ 631724 h 787949"/>
                <a:gd name="connsiteX9691" fmla="*/ 1753453 w 3899470"/>
                <a:gd name="connsiteY9691" fmla="*/ 633857 h 787949"/>
                <a:gd name="connsiteX9692" fmla="*/ 1754244 w 3899470"/>
                <a:gd name="connsiteY9692" fmla="*/ 635438 h 787949"/>
                <a:gd name="connsiteX9693" fmla="*/ 1753690 w 3899470"/>
                <a:gd name="connsiteY9693" fmla="*/ 636702 h 787949"/>
                <a:gd name="connsiteX9694" fmla="*/ 1752031 w 3899470"/>
                <a:gd name="connsiteY9694" fmla="*/ 636070 h 787949"/>
                <a:gd name="connsiteX9695" fmla="*/ 1750767 w 3899470"/>
                <a:gd name="connsiteY9695" fmla="*/ 638124 h 787949"/>
                <a:gd name="connsiteX9696" fmla="*/ 1749819 w 3899470"/>
                <a:gd name="connsiteY9696" fmla="*/ 639231 h 787949"/>
                <a:gd name="connsiteX9697" fmla="*/ 1748712 w 3899470"/>
                <a:gd name="connsiteY9697" fmla="*/ 639546 h 787949"/>
                <a:gd name="connsiteX9698" fmla="*/ 1749898 w 3899470"/>
                <a:gd name="connsiteY9698" fmla="*/ 635596 h 787949"/>
                <a:gd name="connsiteX9699" fmla="*/ 1750609 w 3899470"/>
                <a:gd name="connsiteY9699" fmla="*/ 632040 h 787949"/>
                <a:gd name="connsiteX9700" fmla="*/ 1749898 w 3899470"/>
                <a:gd name="connsiteY9700" fmla="*/ 634332 h 787949"/>
                <a:gd name="connsiteX9701" fmla="*/ 1749819 w 3899470"/>
                <a:gd name="connsiteY9701" fmla="*/ 635517 h 787949"/>
                <a:gd name="connsiteX9702" fmla="*/ 1749898 w 3899470"/>
                <a:gd name="connsiteY9702" fmla="*/ 631408 h 787949"/>
                <a:gd name="connsiteX9703" fmla="*/ 1750609 w 3899470"/>
                <a:gd name="connsiteY9703" fmla="*/ 632040 h 787949"/>
                <a:gd name="connsiteX9704" fmla="*/ 1750688 w 3899470"/>
                <a:gd name="connsiteY9704" fmla="*/ 631724 h 787949"/>
                <a:gd name="connsiteX9705" fmla="*/ 1751162 w 3899470"/>
                <a:gd name="connsiteY9705" fmla="*/ 634727 h 787949"/>
                <a:gd name="connsiteX9706" fmla="*/ 1752268 w 3899470"/>
                <a:gd name="connsiteY9706" fmla="*/ 633779 h 787949"/>
                <a:gd name="connsiteX9707" fmla="*/ 1752821 w 3899470"/>
                <a:gd name="connsiteY9707" fmla="*/ 631487 h 787949"/>
                <a:gd name="connsiteX9708" fmla="*/ 1753374 w 3899470"/>
                <a:gd name="connsiteY9708" fmla="*/ 629512 h 787949"/>
                <a:gd name="connsiteX9709" fmla="*/ 1754164 w 3899470"/>
                <a:gd name="connsiteY9709" fmla="*/ 628169 h 787949"/>
                <a:gd name="connsiteX9710" fmla="*/ 1755033 w 3899470"/>
                <a:gd name="connsiteY9710" fmla="*/ 629670 h 787949"/>
                <a:gd name="connsiteX9711" fmla="*/ 1755982 w 3899470"/>
                <a:gd name="connsiteY9711" fmla="*/ 632198 h 787949"/>
                <a:gd name="connsiteX9712" fmla="*/ 1756851 w 3899470"/>
                <a:gd name="connsiteY9712" fmla="*/ 617896 h 787949"/>
                <a:gd name="connsiteX9713" fmla="*/ 1757483 w 3899470"/>
                <a:gd name="connsiteY9713" fmla="*/ 619477 h 787949"/>
                <a:gd name="connsiteX9714" fmla="*/ 1757009 w 3899470"/>
                <a:gd name="connsiteY9714" fmla="*/ 621215 h 787949"/>
                <a:gd name="connsiteX9715" fmla="*/ 1756219 w 3899470"/>
                <a:gd name="connsiteY9715" fmla="*/ 620662 h 787949"/>
                <a:gd name="connsiteX9716" fmla="*/ 1755666 w 3899470"/>
                <a:gd name="connsiteY9716" fmla="*/ 623269 h 787949"/>
                <a:gd name="connsiteX9717" fmla="*/ 1755113 w 3899470"/>
                <a:gd name="connsiteY9717" fmla="*/ 624850 h 787949"/>
                <a:gd name="connsiteX9718" fmla="*/ 1754718 w 3899470"/>
                <a:gd name="connsiteY9718" fmla="*/ 623743 h 787949"/>
                <a:gd name="connsiteX9719" fmla="*/ 1755428 w 3899470"/>
                <a:gd name="connsiteY9719" fmla="*/ 619477 h 787949"/>
                <a:gd name="connsiteX9720" fmla="*/ 1755982 w 3899470"/>
                <a:gd name="connsiteY9720" fmla="*/ 616316 h 787949"/>
                <a:gd name="connsiteX9721" fmla="*/ 1757878 w 3899470"/>
                <a:gd name="connsiteY9721" fmla="*/ 615684 h 787949"/>
                <a:gd name="connsiteX9722" fmla="*/ 1756930 w 3899470"/>
                <a:gd name="connsiteY9722" fmla="*/ 617976 h 787949"/>
                <a:gd name="connsiteX9723" fmla="*/ 1760091 w 3899470"/>
                <a:gd name="connsiteY9723" fmla="*/ 609205 h 787949"/>
                <a:gd name="connsiteX9724" fmla="*/ 1759301 w 3899470"/>
                <a:gd name="connsiteY9724" fmla="*/ 610548 h 787949"/>
                <a:gd name="connsiteX9725" fmla="*/ 1758984 w 3899470"/>
                <a:gd name="connsiteY9725" fmla="*/ 612603 h 787949"/>
                <a:gd name="connsiteX9726" fmla="*/ 1758273 w 3899470"/>
                <a:gd name="connsiteY9726" fmla="*/ 613788 h 787949"/>
                <a:gd name="connsiteX9727" fmla="*/ 1757878 w 3899470"/>
                <a:gd name="connsiteY9727" fmla="*/ 612918 h 787949"/>
                <a:gd name="connsiteX9728" fmla="*/ 1758036 w 3899470"/>
                <a:gd name="connsiteY9728" fmla="*/ 610074 h 787949"/>
                <a:gd name="connsiteX9729" fmla="*/ 1758905 w 3899470"/>
                <a:gd name="connsiteY9729" fmla="*/ 607703 h 787949"/>
                <a:gd name="connsiteX9730" fmla="*/ 1759616 w 3899470"/>
                <a:gd name="connsiteY9730" fmla="*/ 606597 h 787949"/>
                <a:gd name="connsiteX9731" fmla="*/ 1760881 w 3899470"/>
                <a:gd name="connsiteY9731" fmla="*/ 607151 h 787949"/>
                <a:gd name="connsiteX9732" fmla="*/ 1759932 w 3899470"/>
                <a:gd name="connsiteY9732" fmla="*/ 609205 h 787949"/>
                <a:gd name="connsiteX9733" fmla="*/ 1760486 w 3899470"/>
                <a:gd name="connsiteY9733" fmla="*/ 593797 h 787949"/>
                <a:gd name="connsiteX9734" fmla="*/ 1760881 w 3899470"/>
                <a:gd name="connsiteY9734" fmla="*/ 593639 h 787949"/>
                <a:gd name="connsiteX9735" fmla="*/ 1761276 w 3899470"/>
                <a:gd name="connsiteY9735" fmla="*/ 593797 h 787949"/>
                <a:gd name="connsiteX9736" fmla="*/ 1760406 w 3899470"/>
                <a:gd name="connsiteY9736" fmla="*/ 593797 h 787949"/>
                <a:gd name="connsiteX9737" fmla="*/ 1762619 w 3899470"/>
                <a:gd name="connsiteY9737" fmla="*/ 597195 h 787949"/>
                <a:gd name="connsiteX9738" fmla="*/ 1763883 w 3899470"/>
                <a:gd name="connsiteY9738" fmla="*/ 596325 h 787949"/>
                <a:gd name="connsiteX9739" fmla="*/ 1762619 w 3899470"/>
                <a:gd name="connsiteY9739" fmla="*/ 597195 h 787949"/>
                <a:gd name="connsiteX9740" fmla="*/ 1763409 w 3899470"/>
                <a:gd name="connsiteY9740" fmla="*/ 581945 h 787949"/>
                <a:gd name="connsiteX9741" fmla="*/ 1763251 w 3899470"/>
                <a:gd name="connsiteY9741" fmla="*/ 581945 h 787949"/>
                <a:gd name="connsiteX9742" fmla="*/ 1763409 w 3899470"/>
                <a:gd name="connsiteY9742" fmla="*/ 580364 h 787949"/>
                <a:gd name="connsiteX9743" fmla="*/ 1763409 w 3899470"/>
                <a:gd name="connsiteY9743" fmla="*/ 580206 h 787949"/>
                <a:gd name="connsiteX9744" fmla="*/ 1763409 w 3899470"/>
                <a:gd name="connsiteY9744" fmla="*/ 581945 h 787949"/>
                <a:gd name="connsiteX9745" fmla="*/ 1764752 w 3899470"/>
                <a:gd name="connsiteY9745" fmla="*/ 577678 h 787949"/>
                <a:gd name="connsiteX9746" fmla="*/ 1763962 w 3899470"/>
                <a:gd name="connsiteY9746" fmla="*/ 578547 h 787949"/>
                <a:gd name="connsiteX9747" fmla="*/ 1763962 w 3899470"/>
                <a:gd name="connsiteY9747" fmla="*/ 577836 h 787949"/>
                <a:gd name="connsiteX9748" fmla="*/ 1764357 w 3899470"/>
                <a:gd name="connsiteY9748" fmla="*/ 577204 h 787949"/>
                <a:gd name="connsiteX9749" fmla="*/ 1764594 w 3899470"/>
                <a:gd name="connsiteY9749" fmla="*/ 577204 h 787949"/>
                <a:gd name="connsiteX9750" fmla="*/ 1764674 w 3899470"/>
                <a:gd name="connsiteY9750" fmla="*/ 577678 h 787949"/>
                <a:gd name="connsiteX9751" fmla="*/ 1764674 w 3899470"/>
                <a:gd name="connsiteY9751" fmla="*/ 577678 h 787949"/>
                <a:gd name="connsiteX9752" fmla="*/ 1766017 w 3899470"/>
                <a:gd name="connsiteY9752" fmla="*/ 577283 h 787949"/>
                <a:gd name="connsiteX9753" fmla="*/ 1765938 w 3899470"/>
                <a:gd name="connsiteY9753" fmla="*/ 576888 h 787949"/>
                <a:gd name="connsiteX9754" fmla="*/ 1765938 w 3899470"/>
                <a:gd name="connsiteY9754" fmla="*/ 576888 h 787949"/>
                <a:gd name="connsiteX9755" fmla="*/ 1766333 w 3899470"/>
                <a:gd name="connsiteY9755" fmla="*/ 574754 h 787949"/>
                <a:gd name="connsiteX9756" fmla="*/ 1765938 w 3899470"/>
                <a:gd name="connsiteY9756" fmla="*/ 577283 h 787949"/>
                <a:gd name="connsiteX9757" fmla="*/ 1763883 w 3899470"/>
                <a:gd name="connsiteY9757" fmla="*/ 576493 h 787949"/>
                <a:gd name="connsiteX9758" fmla="*/ 1763962 w 3899470"/>
                <a:gd name="connsiteY9758" fmla="*/ 576493 h 787949"/>
                <a:gd name="connsiteX9759" fmla="*/ 1763093 w 3899470"/>
                <a:gd name="connsiteY9759" fmla="*/ 577599 h 787949"/>
                <a:gd name="connsiteX9760" fmla="*/ 1763093 w 3899470"/>
                <a:gd name="connsiteY9760" fmla="*/ 579100 h 787949"/>
                <a:gd name="connsiteX9761" fmla="*/ 1762935 w 3899470"/>
                <a:gd name="connsiteY9761" fmla="*/ 579100 h 787949"/>
                <a:gd name="connsiteX9762" fmla="*/ 1761671 w 3899470"/>
                <a:gd name="connsiteY9762" fmla="*/ 579416 h 787949"/>
                <a:gd name="connsiteX9763" fmla="*/ 1762461 w 3899470"/>
                <a:gd name="connsiteY9763" fmla="*/ 580206 h 787949"/>
                <a:gd name="connsiteX9764" fmla="*/ 1762461 w 3899470"/>
                <a:gd name="connsiteY9764" fmla="*/ 580443 h 787949"/>
                <a:gd name="connsiteX9765" fmla="*/ 1762382 w 3899470"/>
                <a:gd name="connsiteY9765" fmla="*/ 581550 h 787949"/>
                <a:gd name="connsiteX9766" fmla="*/ 1761671 w 3899470"/>
                <a:gd name="connsiteY9766" fmla="*/ 582340 h 787949"/>
                <a:gd name="connsiteX9767" fmla="*/ 1760011 w 3899470"/>
                <a:gd name="connsiteY9767" fmla="*/ 592533 h 787949"/>
                <a:gd name="connsiteX9768" fmla="*/ 1760011 w 3899470"/>
                <a:gd name="connsiteY9768" fmla="*/ 592533 h 787949"/>
                <a:gd name="connsiteX9769" fmla="*/ 1758352 w 3899470"/>
                <a:gd name="connsiteY9769" fmla="*/ 592533 h 787949"/>
                <a:gd name="connsiteX9770" fmla="*/ 1758747 w 3899470"/>
                <a:gd name="connsiteY9770" fmla="*/ 598380 h 787949"/>
                <a:gd name="connsiteX9771" fmla="*/ 1756219 w 3899470"/>
                <a:gd name="connsiteY9771" fmla="*/ 602647 h 787949"/>
                <a:gd name="connsiteX9772" fmla="*/ 1757878 w 3899470"/>
                <a:gd name="connsiteY9772" fmla="*/ 591585 h 787949"/>
                <a:gd name="connsiteX9773" fmla="*/ 1759537 w 3899470"/>
                <a:gd name="connsiteY9773" fmla="*/ 589530 h 787949"/>
                <a:gd name="connsiteX9774" fmla="*/ 1758668 w 3899470"/>
                <a:gd name="connsiteY9774" fmla="*/ 589925 h 787949"/>
                <a:gd name="connsiteX9775" fmla="*/ 1764594 w 3899470"/>
                <a:gd name="connsiteY9775" fmla="*/ 564561 h 787949"/>
                <a:gd name="connsiteX9776" fmla="*/ 1764910 w 3899470"/>
                <a:gd name="connsiteY9776" fmla="*/ 559188 h 787949"/>
                <a:gd name="connsiteX9777" fmla="*/ 1765305 w 3899470"/>
                <a:gd name="connsiteY9777" fmla="*/ 559820 h 787949"/>
                <a:gd name="connsiteX9778" fmla="*/ 1765543 w 3899470"/>
                <a:gd name="connsiteY9778" fmla="*/ 559820 h 787949"/>
                <a:gd name="connsiteX9779" fmla="*/ 1766096 w 3899470"/>
                <a:gd name="connsiteY9779" fmla="*/ 559425 h 787949"/>
                <a:gd name="connsiteX9780" fmla="*/ 1766175 w 3899470"/>
                <a:gd name="connsiteY9780" fmla="*/ 558556 h 787949"/>
                <a:gd name="connsiteX9781" fmla="*/ 1766333 w 3899470"/>
                <a:gd name="connsiteY9781" fmla="*/ 558556 h 787949"/>
                <a:gd name="connsiteX9782" fmla="*/ 1768861 w 3899470"/>
                <a:gd name="connsiteY9782" fmla="*/ 549786 h 787949"/>
                <a:gd name="connsiteX9783" fmla="*/ 1765938 w 3899470"/>
                <a:gd name="connsiteY9783" fmla="*/ 567485 h 787949"/>
                <a:gd name="connsiteX9784" fmla="*/ 1766017 w 3899470"/>
                <a:gd name="connsiteY9784" fmla="*/ 567485 h 787949"/>
                <a:gd name="connsiteX9785" fmla="*/ 1765384 w 3899470"/>
                <a:gd name="connsiteY9785" fmla="*/ 568512 h 787949"/>
                <a:gd name="connsiteX9786" fmla="*/ 1765622 w 3899470"/>
                <a:gd name="connsiteY9786" fmla="*/ 568907 h 787949"/>
                <a:gd name="connsiteX9787" fmla="*/ 1765701 w 3899470"/>
                <a:gd name="connsiteY9787" fmla="*/ 568907 h 787949"/>
                <a:gd name="connsiteX9788" fmla="*/ 1766017 w 3899470"/>
                <a:gd name="connsiteY9788" fmla="*/ 568670 h 787949"/>
                <a:gd name="connsiteX9789" fmla="*/ 1766412 w 3899470"/>
                <a:gd name="connsiteY9789" fmla="*/ 568038 h 787949"/>
                <a:gd name="connsiteX9790" fmla="*/ 1767202 w 3899470"/>
                <a:gd name="connsiteY9790" fmla="*/ 572147 h 787949"/>
                <a:gd name="connsiteX9791" fmla="*/ 1763804 w 3899470"/>
                <a:gd name="connsiteY9791" fmla="*/ 576414 h 787949"/>
                <a:gd name="connsiteX9792" fmla="*/ 1770204 w 3899470"/>
                <a:gd name="connsiteY9792" fmla="*/ 564166 h 787949"/>
                <a:gd name="connsiteX9793" fmla="*/ 1768940 w 3899470"/>
                <a:gd name="connsiteY9793" fmla="*/ 563376 h 787949"/>
                <a:gd name="connsiteX9794" fmla="*/ 1770204 w 3899470"/>
                <a:gd name="connsiteY9794" fmla="*/ 564166 h 787949"/>
                <a:gd name="connsiteX9795" fmla="*/ 1771074 w 3899470"/>
                <a:gd name="connsiteY9795" fmla="*/ 529163 h 787949"/>
                <a:gd name="connsiteX9796" fmla="*/ 1771943 w 3899470"/>
                <a:gd name="connsiteY9796" fmla="*/ 529558 h 787949"/>
                <a:gd name="connsiteX9797" fmla="*/ 1771943 w 3899470"/>
                <a:gd name="connsiteY9797" fmla="*/ 529558 h 787949"/>
                <a:gd name="connsiteX9798" fmla="*/ 1771943 w 3899470"/>
                <a:gd name="connsiteY9798" fmla="*/ 529716 h 787949"/>
                <a:gd name="connsiteX9799" fmla="*/ 1771943 w 3899470"/>
                <a:gd name="connsiteY9799" fmla="*/ 530032 h 787949"/>
                <a:gd name="connsiteX9800" fmla="*/ 1771864 w 3899470"/>
                <a:gd name="connsiteY9800" fmla="*/ 530427 h 787949"/>
                <a:gd name="connsiteX9801" fmla="*/ 1770678 w 3899470"/>
                <a:gd name="connsiteY9801" fmla="*/ 530032 h 787949"/>
                <a:gd name="connsiteX9802" fmla="*/ 1771074 w 3899470"/>
                <a:gd name="connsiteY9802" fmla="*/ 529242 h 787949"/>
                <a:gd name="connsiteX9803" fmla="*/ 1771864 w 3899470"/>
                <a:gd name="connsiteY9803" fmla="*/ 565510 h 787949"/>
                <a:gd name="connsiteX9804" fmla="*/ 1771864 w 3899470"/>
                <a:gd name="connsiteY9804" fmla="*/ 565510 h 787949"/>
                <a:gd name="connsiteX9805" fmla="*/ 1774866 w 3899470"/>
                <a:gd name="connsiteY9805" fmla="*/ 538407 h 787949"/>
                <a:gd name="connsiteX9806" fmla="*/ 1774471 w 3899470"/>
                <a:gd name="connsiteY9806" fmla="*/ 535484 h 787949"/>
                <a:gd name="connsiteX9807" fmla="*/ 1773207 w 3899470"/>
                <a:gd name="connsiteY9807" fmla="*/ 536353 h 787949"/>
                <a:gd name="connsiteX9808" fmla="*/ 1772812 w 3899470"/>
                <a:gd name="connsiteY9808" fmla="*/ 530822 h 787949"/>
                <a:gd name="connsiteX9809" fmla="*/ 1772654 w 3899470"/>
                <a:gd name="connsiteY9809" fmla="*/ 530822 h 787949"/>
                <a:gd name="connsiteX9810" fmla="*/ 1772812 w 3899470"/>
                <a:gd name="connsiteY9810" fmla="*/ 530111 h 787949"/>
                <a:gd name="connsiteX9811" fmla="*/ 1772812 w 3899470"/>
                <a:gd name="connsiteY9811" fmla="*/ 529874 h 787949"/>
                <a:gd name="connsiteX9812" fmla="*/ 1773207 w 3899470"/>
                <a:gd name="connsiteY9812" fmla="*/ 528768 h 787949"/>
                <a:gd name="connsiteX9813" fmla="*/ 1774866 w 3899470"/>
                <a:gd name="connsiteY9813" fmla="*/ 538407 h 787949"/>
                <a:gd name="connsiteX9814" fmla="*/ 1959761 w 3899470"/>
                <a:gd name="connsiteY9814" fmla="*/ 73800 h 787949"/>
                <a:gd name="connsiteX9815" fmla="*/ 1961104 w 3899470"/>
                <a:gd name="connsiteY9815" fmla="*/ 73247 h 787949"/>
                <a:gd name="connsiteX9816" fmla="*/ 1963159 w 3899470"/>
                <a:gd name="connsiteY9816" fmla="*/ 73405 h 787949"/>
                <a:gd name="connsiteX9817" fmla="*/ 1966793 w 3899470"/>
                <a:gd name="connsiteY9817" fmla="*/ 73010 h 787949"/>
                <a:gd name="connsiteX9818" fmla="*/ 1967979 w 3899470"/>
                <a:gd name="connsiteY9818" fmla="*/ 73879 h 787949"/>
                <a:gd name="connsiteX9819" fmla="*/ 1965213 w 3899470"/>
                <a:gd name="connsiteY9819" fmla="*/ 74669 h 787949"/>
                <a:gd name="connsiteX9820" fmla="*/ 1961815 w 3899470"/>
                <a:gd name="connsiteY9820" fmla="*/ 76012 h 787949"/>
                <a:gd name="connsiteX9821" fmla="*/ 1958260 w 3899470"/>
                <a:gd name="connsiteY9821" fmla="*/ 75064 h 787949"/>
                <a:gd name="connsiteX9822" fmla="*/ 1959682 w 3899470"/>
                <a:gd name="connsiteY9822" fmla="*/ 73721 h 787949"/>
                <a:gd name="connsiteX9823" fmla="*/ 1944037 w 3899470"/>
                <a:gd name="connsiteY9823" fmla="*/ 84625 h 787949"/>
                <a:gd name="connsiteX9824" fmla="*/ 1946408 w 3899470"/>
                <a:gd name="connsiteY9824" fmla="*/ 84546 h 787949"/>
                <a:gd name="connsiteX9825" fmla="*/ 1949805 w 3899470"/>
                <a:gd name="connsiteY9825" fmla="*/ 83914 h 787949"/>
                <a:gd name="connsiteX9826" fmla="*/ 1953677 w 3899470"/>
                <a:gd name="connsiteY9826" fmla="*/ 83282 h 787949"/>
                <a:gd name="connsiteX9827" fmla="*/ 1957075 w 3899470"/>
                <a:gd name="connsiteY9827" fmla="*/ 83677 h 787949"/>
                <a:gd name="connsiteX9828" fmla="*/ 1960710 w 3899470"/>
                <a:gd name="connsiteY9828" fmla="*/ 83440 h 787949"/>
                <a:gd name="connsiteX9829" fmla="*/ 1961579 w 3899470"/>
                <a:gd name="connsiteY9829" fmla="*/ 84625 h 787949"/>
                <a:gd name="connsiteX9830" fmla="*/ 1959208 w 3899470"/>
                <a:gd name="connsiteY9830" fmla="*/ 84625 h 787949"/>
                <a:gd name="connsiteX9831" fmla="*/ 1956521 w 3899470"/>
                <a:gd name="connsiteY9831" fmla="*/ 84704 h 787949"/>
                <a:gd name="connsiteX9832" fmla="*/ 1953677 w 3899470"/>
                <a:gd name="connsiteY9832" fmla="*/ 85494 h 787949"/>
                <a:gd name="connsiteX9833" fmla="*/ 1951069 w 3899470"/>
                <a:gd name="connsiteY9833" fmla="*/ 84941 h 787949"/>
                <a:gd name="connsiteX9834" fmla="*/ 1947435 w 3899470"/>
                <a:gd name="connsiteY9834" fmla="*/ 85731 h 787949"/>
                <a:gd name="connsiteX9835" fmla="*/ 1943563 w 3899470"/>
                <a:gd name="connsiteY9835" fmla="*/ 85810 h 787949"/>
                <a:gd name="connsiteX9836" fmla="*/ 1944116 w 3899470"/>
                <a:gd name="connsiteY9836" fmla="*/ 84625 h 787949"/>
                <a:gd name="connsiteX9837" fmla="*/ 1927365 w 3899470"/>
                <a:gd name="connsiteY9837" fmla="*/ 86995 h 787949"/>
                <a:gd name="connsiteX9838" fmla="*/ 1929894 w 3899470"/>
                <a:gd name="connsiteY9838" fmla="*/ 86600 h 787949"/>
                <a:gd name="connsiteX9839" fmla="*/ 1932738 w 3899470"/>
                <a:gd name="connsiteY9839" fmla="*/ 85731 h 787949"/>
                <a:gd name="connsiteX9840" fmla="*/ 1937953 w 3899470"/>
                <a:gd name="connsiteY9840" fmla="*/ 86284 h 787949"/>
                <a:gd name="connsiteX9841" fmla="*/ 1936294 w 3899470"/>
                <a:gd name="connsiteY9841" fmla="*/ 86521 h 787949"/>
                <a:gd name="connsiteX9842" fmla="*/ 1933607 w 3899470"/>
                <a:gd name="connsiteY9842" fmla="*/ 87469 h 787949"/>
                <a:gd name="connsiteX9843" fmla="*/ 1930209 w 3899470"/>
                <a:gd name="connsiteY9843" fmla="*/ 88339 h 787949"/>
                <a:gd name="connsiteX9844" fmla="*/ 1926417 w 3899470"/>
                <a:gd name="connsiteY9844" fmla="*/ 88022 h 787949"/>
                <a:gd name="connsiteX9845" fmla="*/ 1927444 w 3899470"/>
                <a:gd name="connsiteY9845" fmla="*/ 86995 h 787949"/>
                <a:gd name="connsiteX9846" fmla="*/ 1912984 w 3899470"/>
                <a:gd name="connsiteY9846" fmla="*/ 82728 h 787949"/>
                <a:gd name="connsiteX9847" fmla="*/ 1908323 w 3899470"/>
                <a:gd name="connsiteY9847" fmla="*/ 84467 h 787949"/>
                <a:gd name="connsiteX9848" fmla="*/ 1912984 w 3899470"/>
                <a:gd name="connsiteY9848" fmla="*/ 82728 h 787949"/>
                <a:gd name="connsiteX9849" fmla="*/ 1903266 w 3899470"/>
                <a:gd name="connsiteY9849" fmla="*/ 92843 h 787949"/>
                <a:gd name="connsiteX9850" fmla="*/ 1908480 w 3899470"/>
                <a:gd name="connsiteY9850" fmla="*/ 91262 h 787949"/>
                <a:gd name="connsiteX9851" fmla="*/ 1913380 w 3899470"/>
                <a:gd name="connsiteY9851" fmla="*/ 91262 h 787949"/>
                <a:gd name="connsiteX9852" fmla="*/ 1911404 w 3899470"/>
                <a:gd name="connsiteY9852" fmla="*/ 91657 h 787949"/>
                <a:gd name="connsiteX9853" fmla="*/ 1907928 w 3899470"/>
                <a:gd name="connsiteY9853" fmla="*/ 92684 h 787949"/>
                <a:gd name="connsiteX9854" fmla="*/ 1903107 w 3899470"/>
                <a:gd name="connsiteY9854" fmla="*/ 94502 h 787949"/>
                <a:gd name="connsiteX9855" fmla="*/ 1903266 w 3899470"/>
                <a:gd name="connsiteY9855" fmla="*/ 92843 h 787949"/>
                <a:gd name="connsiteX9856" fmla="*/ 1881616 w 3899470"/>
                <a:gd name="connsiteY9856" fmla="*/ 98294 h 787949"/>
                <a:gd name="connsiteX9857" fmla="*/ 1885013 w 3899470"/>
                <a:gd name="connsiteY9857" fmla="*/ 97899 h 787949"/>
                <a:gd name="connsiteX9858" fmla="*/ 1890228 w 3899470"/>
                <a:gd name="connsiteY9858" fmla="*/ 96082 h 787949"/>
                <a:gd name="connsiteX9859" fmla="*/ 1893626 w 3899470"/>
                <a:gd name="connsiteY9859" fmla="*/ 95055 h 787949"/>
                <a:gd name="connsiteX9860" fmla="*/ 1898051 w 3899470"/>
                <a:gd name="connsiteY9860" fmla="*/ 95213 h 787949"/>
                <a:gd name="connsiteX9861" fmla="*/ 1895048 w 3899470"/>
                <a:gd name="connsiteY9861" fmla="*/ 96398 h 787949"/>
                <a:gd name="connsiteX9862" fmla="*/ 1890939 w 3899470"/>
                <a:gd name="connsiteY9862" fmla="*/ 97820 h 787949"/>
                <a:gd name="connsiteX9863" fmla="*/ 1887542 w 3899470"/>
                <a:gd name="connsiteY9863" fmla="*/ 98373 h 787949"/>
                <a:gd name="connsiteX9864" fmla="*/ 1883591 w 3899470"/>
                <a:gd name="connsiteY9864" fmla="*/ 100033 h 787949"/>
                <a:gd name="connsiteX9865" fmla="*/ 1880746 w 3899470"/>
                <a:gd name="connsiteY9865" fmla="*/ 100428 h 787949"/>
                <a:gd name="connsiteX9866" fmla="*/ 1881695 w 3899470"/>
                <a:gd name="connsiteY9866" fmla="*/ 98294 h 787949"/>
                <a:gd name="connsiteX9867" fmla="*/ 1869842 w 3899470"/>
                <a:gd name="connsiteY9867" fmla="*/ 93791 h 787949"/>
                <a:gd name="connsiteX9868" fmla="*/ 1876558 w 3899470"/>
                <a:gd name="connsiteY9868" fmla="*/ 92921 h 787949"/>
                <a:gd name="connsiteX9869" fmla="*/ 1877427 w 3899470"/>
                <a:gd name="connsiteY9869" fmla="*/ 91657 h 787949"/>
                <a:gd name="connsiteX9870" fmla="*/ 1879561 w 3899470"/>
                <a:gd name="connsiteY9870" fmla="*/ 92526 h 787949"/>
                <a:gd name="connsiteX9871" fmla="*/ 1870711 w 3899470"/>
                <a:gd name="connsiteY9871" fmla="*/ 96714 h 787949"/>
                <a:gd name="connsiteX9872" fmla="*/ 1869842 w 3899470"/>
                <a:gd name="connsiteY9872" fmla="*/ 94581 h 787949"/>
                <a:gd name="connsiteX9873" fmla="*/ 1869842 w 3899470"/>
                <a:gd name="connsiteY9873" fmla="*/ 94581 h 787949"/>
                <a:gd name="connsiteX9874" fmla="*/ 1869842 w 3899470"/>
                <a:gd name="connsiteY9874" fmla="*/ 94344 h 787949"/>
                <a:gd name="connsiteX9875" fmla="*/ 1869684 w 3899470"/>
                <a:gd name="connsiteY9875" fmla="*/ 93712 h 787949"/>
                <a:gd name="connsiteX9876" fmla="*/ 1869842 w 3899470"/>
                <a:gd name="connsiteY9876" fmla="*/ 93712 h 787949"/>
                <a:gd name="connsiteX9877" fmla="*/ 1867314 w 3899470"/>
                <a:gd name="connsiteY9877" fmla="*/ 93791 h 787949"/>
                <a:gd name="connsiteX9878" fmla="*/ 1868894 w 3899470"/>
                <a:gd name="connsiteY9878" fmla="*/ 94107 h 787949"/>
                <a:gd name="connsiteX9879" fmla="*/ 1868894 w 3899470"/>
                <a:gd name="connsiteY9879" fmla="*/ 94344 h 787949"/>
                <a:gd name="connsiteX9880" fmla="*/ 1868183 w 3899470"/>
                <a:gd name="connsiteY9880" fmla="*/ 95450 h 787949"/>
                <a:gd name="connsiteX9881" fmla="*/ 1866919 w 3899470"/>
                <a:gd name="connsiteY9881" fmla="*/ 95450 h 787949"/>
                <a:gd name="connsiteX9882" fmla="*/ 1867314 w 3899470"/>
                <a:gd name="connsiteY9882" fmla="*/ 93870 h 787949"/>
                <a:gd name="connsiteX9883" fmla="*/ 1852143 w 3899470"/>
                <a:gd name="connsiteY9883" fmla="*/ 100902 h 787949"/>
                <a:gd name="connsiteX9884" fmla="*/ 1857674 w 3899470"/>
                <a:gd name="connsiteY9884" fmla="*/ 99243 h 787949"/>
                <a:gd name="connsiteX9885" fmla="*/ 1863600 w 3899470"/>
                <a:gd name="connsiteY9885" fmla="*/ 95529 h 787949"/>
                <a:gd name="connsiteX9886" fmla="*/ 1866919 w 3899470"/>
                <a:gd name="connsiteY9886" fmla="*/ 95924 h 787949"/>
                <a:gd name="connsiteX9887" fmla="*/ 1868183 w 3899470"/>
                <a:gd name="connsiteY9887" fmla="*/ 95924 h 787949"/>
                <a:gd name="connsiteX9888" fmla="*/ 1859728 w 3899470"/>
                <a:gd name="connsiteY9888" fmla="*/ 100902 h 787949"/>
                <a:gd name="connsiteX9889" fmla="*/ 1846612 w 3899470"/>
                <a:gd name="connsiteY9889" fmla="*/ 103430 h 787949"/>
                <a:gd name="connsiteX9890" fmla="*/ 1852064 w 3899470"/>
                <a:gd name="connsiteY9890" fmla="*/ 100902 h 787949"/>
                <a:gd name="connsiteX9891" fmla="*/ 1840923 w 3899470"/>
                <a:gd name="connsiteY9891" fmla="*/ 95687 h 787949"/>
                <a:gd name="connsiteX9892" fmla="*/ 1839264 w 3899470"/>
                <a:gd name="connsiteY9892" fmla="*/ 95687 h 787949"/>
                <a:gd name="connsiteX9893" fmla="*/ 1837209 w 3899470"/>
                <a:gd name="connsiteY9893" fmla="*/ 95845 h 787949"/>
                <a:gd name="connsiteX9894" fmla="*/ 1843688 w 3899470"/>
                <a:gd name="connsiteY9894" fmla="*/ 94028 h 787949"/>
                <a:gd name="connsiteX9895" fmla="*/ 1840923 w 3899470"/>
                <a:gd name="connsiteY9895" fmla="*/ 95687 h 787949"/>
                <a:gd name="connsiteX9896" fmla="*/ 1835629 w 3899470"/>
                <a:gd name="connsiteY9896" fmla="*/ 346243 h 787949"/>
                <a:gd name="connsiteX9897" fmla="*/ 1835234 w 3899470"/>
                <a:gd name="connsiteY9897" fmla="*/ 349246 h 787949"/>
                <a:gd name="connsiteX9898" fmla="*/ 1835629 w 3899470"/>
                <a:gd name="connsiteY9898" fmla="*/ 346243 h 787949"/>
                <a:gd name="connsiteX9899" fmla="*/ 1834365 w 3899470"/>
                <a:gd name="connsiteY9899" fmla="*/ 351379 h 787949"/>
                <a:gd name="connsiteX9900" fmla="*/ 1832231 w 3899470"/>
                <a:gd name="connsiteY9900" fmla="*/ 358174 h 787949"/>
                <a:gd name="connsiteX9901" fmla="*/ 1834365 w 3899470"/>
                <a:gd name="connsiteY9901" fmla="*/ 351379 h 787949"/>
                <a:gd name="connsiteX9902" fmla="*/ 1817930 w 3899470"/>
                <a:gd name="connsiteY9902" fmla="*/ 366155 h 787949"/>
                <a:gd name="connsiteX9903" fmla="*/ 1818087 w 3899470"/>
                <a:gd name="connsiteY9903" fmla="*/ 366155 h 787949"/>
                <a:gd name="connsiteX9904" fmla="*/ 1819352 w 3899470"/>
                <a:gd name="connsiteY9904" fmla="*/ 362204 h 787949"/>
                <a:gd name="connsiteX9905" fmla="*/ 1820142 w 3899470"/>
                <a:gd name="connsiteY9905" fmla="*/ 358649 h 787949"/>
                <a:gd name="connsiteX9906" fmla="*/ 1820774 w 3899470"/>
                <a:gd name="connsiteY9906" fmla="*/ 355804 h 787949"/>
                <a:gd name="connsiteX9907" fmla="*/ 1822749 w 3899470"/>
                <a:gd name="connsiteY9907" fmla="*/ 355725 h 787949"/>
                <a:gd name="connsiteX9908" fmla="*/ 1821801 w 3899470"/>
                <a:gd name="connsiteY9908" fmla="*/ 359439 h 787949"/>
                <a:gd name="connsiteX9909" fmla="*/ 1821248 w 3899470"/>
                <a:gd name="connsiteY9909" fmla="*/ 363073 h 787949"/>
                <a:gd name="connsiteX9910" fmla="*/ 1819668 w 3899470"/>
                <a:gd name="connsiteY9910" fmla="*/ 365681 h 787949"/>
                <a:gd name="connsiteX9911" fmla="*/ 1818719 w 3899470"/>
                <a:gd name="connsiteY9911" fmla="*/ 367024 h 787949"/>
                <a:gd name="connsiteX9912" fmla="*/ 1818009 w 3899470"/>
                <a:gd name="connsiteY9912" fmla="*/ 366155 h 787949"/>
                <a:gd name="connsiteX9913" fmla="*/ 1817850 w 3899470"/>
                <a:gd name="connsiteY9913" fmla="*/ 366550 h 787949"/>
                <a:gd name="connsiteX9914" fmla="*/ 1817850 w 3899470"/>
                <a:gd name="connsiteY9914" fmla="*/ 366234 h 787949"/>
                <a:gd name="connsiteX9915" fmla="*/ 1815954 w 3899470"/>
                <a:gd name="connsiteY9915" fmla="*/ 375637 h 787949"/>
                <a:gd name="connsiteX9916" fmla="*/ 1816507 w 3899470"/>
                <a:gd name="connsiteY9916" fmla="*/ 371844 h 787949"/>
                <a:gd name="connsiteX9917" fmla="*/ 1817930 w 3899470"/>
                <a:gd name="connsiteY9917" fmla="*/ 371054 h 787949"/>
                <a:gd name="connsiteX9918" fmla="*/ 1817613 w 3899470"/>
                <a:gd name="connsiteY9918" fmla="*/ 374057 h 787949"/>
                <a:gd name="connsiteX9919" fmla="*/ 1815875 w 3899470"/>
                <a:gd name="connsiteY9919" fmla="*/ 376348 h 787949"/>
                <a:gd name="connsiteX9920" fmla="*/ 1815875 w 3899470"/>
                <a:gd name="connsiteY9920" fmla="*/ 375558 h 787949"/>
                <a:gd name="connsiteX9921" fmla="*/ 1814295 w 3899470"/>
                <a:gd name="connsiteY9921" fmla="*/ 379983 h 787949"/>
                <a:gd name="connsiteX9922" fmla="*/ 1815875 w 3899470"/>
                <a:gd name="connsiteY9922" fmla="*/ 379983 h 787949"/>
                <a:gd name="connsiteX9923" fmla="*/ 1814769 w 3899470"/>
                <a:gd name="connsiteY9923" fmla="*/ 383775 h 787949"/>
                <a:gd name="connsiteX9924" fmla="*/ 1813979 w 3899470"/>
                <a:gd name="connsiteY9924" fmla="*/ 382353 h 787949"/>
                <a:gd name="connsiteX9925" fmla="*/ 1814216 w 3899470"/>
                <a:gd name="connsiteY9925" fmla="*/ 379983 h 787949"/>
                <a:gd name="connsiteX9926" fmla="*/ 1810028 w 3899470"/>
                <a:gd name="connsiteY9926" fmla="*/ 393889 h 787949"/>
                <a:gd name="connsiteX9927" fmla="*/ 1811371 w 3899470"/>
                <a:gd name="connsiteY9927" fmla="*/ 389622 h 787949"/>
                <a:gd name="connsiteX9928" fmla="*/ 1812952 w 3899470"/>
                <a:gd name="connsiteY9928" fmla="*/ 390017 h 787949"/>
                <a:gd name="connsiteX9929" fmla="*/ 1811766 w 3899470"/>
                <a:gd name="connsiteY9929" fmla="*/ 393810 h 787949"/>
                <a:gd name="connsiteX9930" fmla="*/ 1810976 w 3899470"/>
                <a:gd name="connsiteY9930" fmla="*/ 396102 h 787949"/>
                <a:gd name="connsiteX9931" fmla="*/ 1810265 w 3899470"/>
                <a:gd name="connsiteY9931" fmla="*/ 398630 h 787949"/>
                <a:gd name="connsiteX9932" fmla="*/ 1810107 w 3899470"/>
                <a:gd name="connsiteY9932" fmla="*/ 393968 h 787949"/>
                <a:gd name="connsiteX9933" fmla="*/ 1808210 w 3899470"/>
                <a:gd name="connsiteY9933" fmla="*/ 402502 h 787949"/>
                <a:gd name="connsiteX9934" fmla="*/ 1809475 w 3899470"/>
                <a:gd name="connsiteY9934" fmla="*/ 403292 h 787949"/>
                <a:gd name="connsiteX9935" fmla="*/ 1808210 w 3899470"/>
                <a:gd name="connsiteY9935" fmla="*/ 403292 h 787949"/>
                <a:gd name="connsiteX9936" fmla="*/ 1808210 w 3899470"/>
                <a:gd name="connsiteY9936" fmla="*/ 402502 h 787949"/>
                <a:gd name="connsiteX9937" fmla="*/ 1794146 w 3899470"/>
                <a:gd name="connsiteY9937" fmla="*/ 461921 h 787949"/>
                <a:gd name="connsiteX9938" fmla="*/ 1793514 w 3899470"/>
                <a:gd name="connsiteY9938" fmla="*/ 464608 h 787949"/>
                <a:gd name="connsiteX9939" fmla="*/ 1792171 w 3899470"/>
                <a:gd name="connsiteY9939" fmla="*/ 466504 h 787949"/>
                <a:gd name="connsiteX9940" fmla="*/ 1792803 w 3899470"/>
                <a:gd name="connsiteY9940" fmla="*/ 461052 h 787949"/>
                <a:gd name="connsiteX9941" fmla="*/ 1794699 w 3899470"/>
                <a:gd name="connsiteY9941" fmla="*/ 458761 h 787949"/>
                <a:gd name="connsiteX9942" fmla="*/ 1794146 w 3899470"/>
                <a:gd name="connsiteY9942" fmla="*/ 461842 h 787949"/>
                <a:gd name="connsiteX9943" fmla="*/ 1795805 w 3899470"/>
                <a:gd name="connsiteY9943" fmla="*/ 453940 h 787949"/>
                <a:gd name="connsiteX9944" fmla="*/ 1794699 w 3899470"/>
                <a:gd name="connsiteY9944" fmla="*/ 454731 h 787949"/>
                <a:gd name="connsiteX9945" fmla="*/ 1795489 w 3899470"/>
                <a:gd name="connsiteY9945" fmla="*/ 450622 h 787949"/>
                <a:gd name="connsiteX9946" fmla="*/ 1796990 w 3899470"/>
                <a:gd name="connsiteY9946" fmla="*/ 451175 h 787949"/>
                <a:gd name="connsiteX9947" fmla="*/ 1795805 w 3899470"/>
                <a:gd name="connsiteY9947" fmla="*/ 454020 h 787949"/>
                <a:gd name="connsiteX9948" fmla="*/ 1796833 w 3899470"/>
                <a:gd name="connsiteY9948" fmla="*/ 448884 h 787949"/>
                <a:gd name="connsiteX9949" fmla="*/ 1798492 w 3899470"/>
                <a:gd name="connsiteY9949" fmla="*/ 443827 h 787949"/>
                <a:gd name="connsiteX9950" fmla="*/ 1796833 w 3899470"/>
                <a:gd name="connsiteY9950" fmla="*/ 448884 h 787949"/>
                <a:gd name="connsiteX9951" fmla="*/ 1801178 w 3899470"/>
                <a:gd name="connsiteY9951" fmla="*/ 436952 h 787949"/>
                <a:gd name="connsiteX9952" fmla="*/ 1799993 w 3899470"/>
                <a:gd name="connsiteY9952" fmla="*/ 438375 h 787949"/>
                <a:gd name="connsiteX9953" fmla="*/ 1799598 w 3899470"/>
                <a:gd name="connsiteY9953" fmla="*/ 440982 h 787949"/>
                <a:gd name="connsiteX9954" fmla="*/ 1799440 w 3899470"/>
                <a:gd name="connsiteY9954" fmla="*/ 441535 h 787949"/>
                <a:gd name="connsiteX9955" fmla="*/ 1798887 w 3899470"/>
                <a:gd name="connsiteY9955" fmla="*/ 438928 h 787949"/>
                <a:gd name="connsiteX9956" fmla="*/ 1799677 w 3899470"/>
                <a:gd name="connsiteY9956" fmla="*/ 435688 h 787949"/>
                <a:gd name="connsiteX9957" fmla="*/ 1801020 w 3899470"/>
                <a:gd name="connsiteY9957" fmla="*/ 433318 h 787949"/>
                <a:gd name="connsiteX9958" fmla="*/ 1801178 w 3899470"/>
                <a:gd name="connsiteY9958" fmla="*/ 436952 h 787949"/>
                <a:gd name="connsiteX9959" fmla="*/ 1801178 w 3899470"/>
                <a:gd name="connsiteY9959" fmla="*/ 429604 h 787949"/>
                <a:gd name="connsiteX9960" fmla="*/ 1802601 w 3899470"/>
                <a:gd name="connsiteY9960" fmla="*/ 425495 h 787949"/>
                <a:gd name="connsiteX9961" fmla="*/ 1803628 w 3899470"/>
                <a:gd name="connsiteY9961" fmla="*/ 423836 h 787949"/>
                <a:gd name="connsiteX9962" fmla="*/ 1802996 w 3899470"/>
                <a:gd name="connsiteY9962" fmla="*/ 421228 h 787949"/>
                <a:gd name="connsiteX9963" fmla="*/ 1804655 w 3899470"/>
                <a:gd name="connsiteY9963" fmla="*/ 419964 h 787949"/>
                <a:gd name="connsiteX9964" fmla="*/ 1805050 w 3899470"/>
                <a:gd name="connsiteY9964" fmla="*/ 418542 h 787949"/>
                <a:gd name="connsiteX9965" fmla="*/ 1804497 w 3899470"/>
                <a:gd name="connsiteY9965" fmla="*/ 415934 h 787949"/>
                <a:gd name="connsiteX9966" fmla="*/ 1805208 w 3899470"/>
                <a:gd name="connsiteY9966" fmla="*/ 413722 h 787949"/>
                <a:gd name="connsiteX9967" fmla="*/ 1806551 w 3899470"/>
                <a:gd name="connsiteY9967" fmla="*/ 408744 h 787949"/>
                <a:gd name="connsiteX9968" fmla="*/ 1807974 w 3899470"/>
                <a:gd name="connsiteY9968" fmla="*/ 405900 h 787949"/>
                <a:gd name="connsiteX9969" fmla="*/ 1807579 w 3899470"/>
                <a:gd name="connsiteY9969" fmla="*/ 408270 h 787949"/>
                <a:gd name="connsiteX9970" fmla="*/ 1807579 w 3899470"/>
                <a:gd name="connsiteY9970" fmla="*/ 411035 h 787949"/>
                <a:gd name="connsiteX9971" fmla="*/ 1806710 w 3899470"/>
                <a:gd name="connsiteY9971" fmla="*/ 413801 h 787949"/>
                <a:gd name="connsiteX9972" fmla="*/ 1806710 w 3899470"/>
                <a:gd name="connsiteY9972" fmla="*/ 416250 h 787949"/>
                <a:gd name="connsiteX9973" fmla="*/ 1806710 w 3899470"/>
                <a:gd name="connsiteY9973" fmla="*/ 419253 h 787949"/>
                <a:gd name="connsiteX9974" fmla="*/ 1804892 w 3899470"/>
                <a:gd name="connsiteY9974" fmla="*/ 423046 h 787949"/>
                <a:gd name="connsiteX9975" fmla="*/ 1804734 w 3899470"/>
                <a:gd name="connsiteY9975" fmla="*/ 425021 h 787949"/>
                <a:gd name="connsiteX9976" fmla="*/ 1803154 w 3899470"/>
                <a:gd name="connsiteY9976" fmla="*/ 426918 h 787949"/>
                <a:gd name="connsiteX9977" fmla="*/ 1801099 w 3899470"/>
                <a:gd name="connsiteY9977" fmla="*/ 429762 h 787949"/>
                <a:gd name="connsiteX9978" fmla="*/ 1809475 w 3899470"/>
                <a:gd name="connsiteY9978" fmla="*/ 453940 h 787949"/>
                <a:gd name="connsiteX9979" fmla="*/ 1803154 w 3899470"/>
                <a:gd name="connsiteY9979" fmla="*/ 466583 h 787949"/>
                <a:gd name="connsiteX9980" fmla="*/ 1803154 w 3899470"/>
                <a:gd name="connsiteY9980" fmla="*/ 462790 h 787949"/>
                <a:gd name="connsiteX9981" fmla="*/ 1806551 w 3899470"/>
                <a:gd name="connsiteY9981" fmla="*/ 449279 h 787949"/>
                <a:gd name="connsiteX9982" fmla="*/ 1821327 w 3899470"/>
                <a:gd name="connsiteY9982" fmla="*/ 396892 h 787949"/>
                <a:gd name="connsiteX9983" fmla="*/ 1831441 w 3899470"/>
                <a:gd name="connsiteY9983" fmla="*/ 360150 h 787949"/>
                <a:gd name="connsiteX9984" fmla="*/ 1831836 w 3899470"/>
                <a:gd name="connsiteY9984" fmla="*/ 360940 h 787949"/>
                <a:gd name="connsiteX9985" fmla="*/ 1826779 w 3899470"/>
                <a:gd name="connsiteY9985" fmla="*/ 379904 h 787949"/>
                <a:gd name="connsiteX9986" fmla="*/ 1824646 w 3899470"/>
                <a:gd name="connsiteY9986" fmla="*/ 392546 h 787949"/>
                <a:gd name="connsiteX9987" fmla="*/ 1817930 w 3899470"/>
                <a:gd name="connsiteY9987" fmla="*/ 418700 h 787949"/>
                <a:gd name="connsiteX9988" fmla="*/ 1817930 w 3899470"/>
                <a:gd name="connsiteY9988" fmla="*/ 418700 h 787949"/>
                <a:gd name="connsiteX9989" fmla="*/ 1817771 w 3899470"/>
                <a:gd name="connsiteY9989" fmla="*/ 419253 h 787949"/>
                <a:gd name="connsiteX9990" fmla="*/ 1816981 w 3899470"/>
                <a:gd name="connsiteY9990" fmla="*/ 422651 h 787949"/>
                <a:gd name="connsiteX9991" fmla="*/ 1816507 w 3899470"/>
                <a:gd name="connsiteY9991" fmla="*/ 424389 h 787949"/>
                <a:gd name="connsiteX9992" fmla="*/ 1816507 w 3899470"/>
                <a:gd name="connsiteY9992" fmla="*/ 424863 h 787949"/>
                <a:gd name="connsiteX9993" fmla="*/ 1815322 w 3899470"/>
                <a:gd name="connsiteY9993" fmla="*/ 428893 h 787949"/>
                <a:gd name="connsiteX9994" fmla="*/ 1815401 w 3899470"/>
                <a:gd name="connsiteY9994" fmla="*/ 428893 h 787949"/>
                <a:gd name="connsiteX9995" fmla="*/ 1814927 w 3899470"/>
                <a:gd name="connsiteY9995" fmla="*/ 431026 h 787949"/>
                <a:gd name="connsiteX9996" fmla="*/ 1814927 w 3899470"/>
                <a:gd name="connsiteY9996" fmla="*/ 431026 h 787949"/>
                <a:gd name="connsiteX9997" fmla="*/ 1809870 w 3899470"/>
                <a:gd name="connsiteY9997" fmla="*/ 449200 h 787949"/>
                <a:gd name="connsiteX9998" fmla="*/ 1809475 w 3899470"/>
                <a:gd name="connsiteY9998" fmla="*/ 453783 h 787949"/>
                <a:gd name="connsiteX9999" fmla="*/ 1819036 w 3899470"/>
                <a:gd name="connsiteY9999" fmla="*/ 421623 h 787949"/>
                <a:gd name="connsiteX10000" fmla="*/ 1819194 w 3899470"/>
                <a:gd name="connsiteY10000" fmla="*/ 421070 h 787949"/>
                <a:gd name="connsiteX10001" fmla="*/ 1819194 w 3899470"/>
                <a:gd name="connsiteY10001" fmla="*/ 419806 h 787949"/>
                <a:gd name="connsiteX10002" fmla="*/ 1819194 w 3899470"/>
                <a:gd name="connsiteY10002" fmla="*/ 419806 h 787949"/>
                <a:gd name="connsiteX10003" fmla="*/ 1819352 w 3899470"/>
                <a:gd name="connsiteY10003" fmla="*/ 419332 h 787949"/>
                <a:gd name="connsiteX10004" fmla="*/ 1820932 w 3899470"/>
                <a:gd name="connsiteY10004" fmla="*/ 416882 h 787949"/>
                <a:gd name="connsiteX10005" fmla="*/ 1820300 w 3899470"/>
                <a:gd name="connsiteY10005" fmla="*/ 420122 h 787949"/>
                <a:gd name="connsiteX10006" fmla="*/ 1819984 w 3899470"/>
                <a:gd name="connsiteY10006" fmla="*/ 421228 h 787949"/>
                <a:gd name="connsiteX10007" fmla="*/ 1819826 w 3899470"/>
                <a:gd name="connsiteY10007" fmla="*/ 421386 h 787949"/>
                <a:gd name="connsiteX10008" fmla="*/ 1819114 w 3899470"/>
                <a:gd name="connsiteY10008" fmla="*/ 421781 h 787949"/>
                <a:gd name="connsiteX10009" fmla="*/ 1819114 w 3899470"/>
                <a:gd name="connsiteY10009" fmla="*/ 424547 h 787949"/>
                <a:gd name="connsiteX10010" fmla="*/ 1818640 w 3899470"/>
                <a:gd name="connsiteY10010" fmla="*/ 425732 h 787949"/>
                <a:gd name="connsiteX10011" fmla="*/ 1817850 w 3899470"/>
                <a:gd name="connsiteY10011" fmla="*/ 425337 h 787949"/>
                <a:gd name="connsiteX10012" fmla="*/ 1817692 w 3899470"/>
                <a:gd name="connsiteY10012" fmla="*/ 425337 h 787949"/>
                <a:gd name="connsiteX10013" fmla="*/ 1817771 w 3899470"/>
                <a:gd name="connsiteY10013" fmla="*/ 424784 h 787949"/>
                <a:gd name="connsiteX10014" fmla="*/ 1818009 w 3899470"/>
                <a:gd name="connsiteY10014" fmla="*/ 423678 h 787949"/>
                <a:gd name="connsiteX10015" fmla="*/ 1818640 w 3899470"/>
                <a:gd name="connsiteY10015" fmla="*/ 423678 h 787949"/>
                <a:gd name="connsiteX10016" fmla="*/ 1818640 w 3899470"/>
                <a:gd name="connsiteY10016" fmla="*/ 423125 h 787949"/>
                <a:gd name="connsiteX10017" fmla="*/ 1819036 w 3899470"/>
                <a:gd name="connsiteY10017" fmla="*/ 424547 h 787949"/>
                <a:gd name="connsiteX10018" fmla="*/ 1815717 w 3899470"/>
                <a:gd name="connsiteY10018" fmla="*/ 433634 h 787949"/>
                <a:gd name="connsiteX10019" fmla="*/ 1815875 w 3899470"/>
                <a:gd name="connsiteY10019" fmla="*/ 433634 h 787949"/>
                <a:gd name="connsiteX10020" fmla="*/ 1816270 w 3899470"/>
                <a:gd name="connsiteY10020" fmla="*/ 433792 h 787949"/>
                <a:gd name="connsiteX10021" fmla="*/ 1815875 w 3899470"/>
                <a:gd name="connsiteY10021" fmla="*/ 436715 h 787949"/>
                <a:gd name="connsiteX10022" fmla="*/ 1815796 w 3899470"/>
                <a:gd name="connsiteY10022" fmla="*/ 436715 h 787949"/>
                <a:gd name="connsiteX10023" fmla="*/ 1815796 w 3899470"/>
                <a:gd name="connsiteY10023" fmla="*/ 433713 h 787949"/>
                <a:gd name="connsiteX10024" fmla="*/ 1815796 w 3899470"/>
                <a:gd name="connsiteY10024" fmla="*/ 433713 h 787949"/>
                <a:gd name="connsiteX10025" fmla="*/ 1816191 w 3899470"/>
                <a:gd name="connsiteY10025" fmla="*/ 432765 h 787949"/>
                <a:gd name="connsiteX10026" fmla="*/ 1816191 w 3899470"/>
                <a:gd name="connsiteY10026" fmla="*/ 431658 h 787949"/>
                <a:gd name="connsiteX10027" fmla="*/ 1816191 w 3899470"/>
                <a:gd name="connsiteY10027" fmla="*/ 431658 h 787949"/>
                <a:gd name="connsiteX10028" fmla="*/ 1816744 w 3899470"/>
                <a:gd name="connsiteY10028" fmla="*/ 429525 h 787949"/>
                <a:gd name="connsiteX10029" fmla="*/ 1817692 w 3899470"/>
                <a:gd name="connsiteY10029" fmla="*/ 429525 h 787949"/>
                <a:gd name="connsiteX10030" fmla="*/ 1817455 w 3899470"/>
                <a:gd name="connsiteY10030" fmla="*/ 430631 h 787949"/>
                <a:gd name="connsiteX10031" fmla="*/ 1816981 w 3899470"/>
                <a:gd name="connsiteY10031" fmla="*/ 433002 h 787949"/>
                <a:gd name="connsiteX10032" fmla="*/ 1816981 w 3899470"/>
                <a:gd name="connsiteY10032" fmla="*/ 433002 h 787949"/>
                <a:gd name="connsiteX10033" fmla="*/ 1816349 w 3899470"/>
                <a:gd name="connsiteY10033" fmla="*/ 432765 h 787949"/>
                <a:gd name="connsiteX10034" fmla="*/ 1843372 w 3899470"/>
                <a:gd name="connsiteY10034" fmla="*/ 480885 h 787949"/>
                <a:gd name="connsiteX10035" fmla="*/ 1840765 w 3899470"/>
                <a:gd name="connsiteY10035" fmla="*/ 482228 h 787949"/>
                <a:gd name="connsiteX10036" fmla="*/ 1838631 w 3899470"/>
                <a:gd name="connsiteY10036" fmla="*/ 482386 h 787949"/>
                <a:gd name="connsiteX10037" fmla="*/ 1835550 w 3899470"/>
                <a:gd name="connsiteY10037" fmla="*/ 484282 h 787949"/>
                <a:gd name="connsiteX10038" fmla="*/ 1832863 w 3899470"/>
                <a:gd name="connsiteY10038" fmla="*/ 484835 h 787949"/>
                <a:gd name="connsiteX10039" fmla="*/ 1829465 w 3899470"/>
                <a:gd name="connsiteY10039" fmla="*/ 486258 h 787949"/>
                <a:gd name="connsiteX10040" fmla="*/ 1826700 w 3899470"/>
                <a:gd name="connsiteY10040" fmla="*/ 486653 h 787949"/>
                <a:gd name="connsiteX10041" fmla="*/ 1824251 w 3899470"/>
                <a:gd name="connsiteY10041" fmla="*/ 487285 h 787949"/>
                <a:gd name="connsiteX10042" fmla="*/ 1821722 w 3899470"/>
                <a:gd name="connsiteY10042" fmla="*/ 488312 h 787949"/>
                <a:gd name="connsiteX10043" fmla="*/ 1824409 w 3899470"/>
                <a:gd name="connsiteY10043" fmla="*/ 486258 h 787949"/>
                <a:gd name="connsiteX10044" fmla="*/ 1832784 w 3899470"/>
                <a:gd name="connsiteY10044" fmla="*/ 483413 h 787949"/>
                <a:gd name="connsiteX10045" fmla="*/ 1836340 w 3899470"/>
                <a:gd name="connsiteY10045" fmla="*/ 482070 h 787949"/>
                <a:gd name="connsiteX10046" fmla="*/ 1833969 w 3899470"/>
                <a:gd name="connsiteY10046" fmla="*/ 481675 h 787949"/>
                <a:gd name="connsiteX10047" fmla="*/ 1832310 w 3899470"/>
                <a:gd name="connsiteY10047" fmla="*/ 481833 h 787949"/>
                <a:gd name="connsiteX10048" fmla="*/ 1834997 w 3899470"/>
                <a:gd name="connsiteY10048" fmla="*/ 480253 h 787949"/>
                <a:gd name="connsiteX10049" fmla="*/ 1838394 w 3899470"/>
                <a:gd name="connsiteY10049" fmla="*/ 479699 h 787949"/>
                <a:gd name="connsiteX10050" fmla="*/ 1840449 w 3899470"/>
                <a:gd name="connsiteY10050" fmla="*/ 479462 h 787949"/>
                <a:gd name="connsiteX10051" fmla="*/ 1843293 w 3899470"/>
                <a:gd name="connsiteY10051" fmla="*/ 478514 h 787949"/>
                <a:gd name="connsiteX10052" fmla="*/ 1845506 w 3899470"/>
                <a:gd name="connsiteY10052" fmla="*/ 478277 h 787949"/>
                <a:gd name="connsiteX10053" fmla="*/ 1846059 w 3899470"/>
                <a:gd name="connsiteY10053" fmla="*/ 479462 h 787949"/>
                <a:gd name="connsiteX10054" fmla="*/ 1843372 w 3899470"/>
                <a:gd name="connsiteY10054" fmla="*/ 480885 h 787949"/>
                <a:gd name="connsiteX10055" fmla="*/ 1854829 w 3899470"/>
                <a:gd name="connsiteY10055" fmla="*/ 476855 h 787949"/>
                <a:gd name="connsiteX10056" fmla="*/ 1856489 w 3899470"/>
                <a:gd name="connsiteY10056" fmla="*/ 474801 h 787949"/>
                <a:gd name="connsiteX10057" fmla="*/ 1858306 w 3899470"/>
                <a:gd name="connsiteY10057" fmla="*/ 475038 h 787949"/>
                <a:gd name="connsiteX10058" fmla="*/ 1854750 w 3899470"/>
                <a:gd name="connsiteY10058" fmla="*/ 476855 h 787949"/>
                <a:gd name="connsiteX10059" fmla="*/ 1903345 w 3899470"/>
                <a:gd name="connsiteY10059" fmla="*/ 457733 h 787949"/>
                <a:gd name="connsiteX10060" fmla="*/ 1902001 w 3899470"/>
                <a:gd name="connsiteY10060" fmla="*/ 457417 h 787949"/>
                <a:gd name="connsiteX10061" fmla="*/ 1906268 w 3899470"/>
                <a:gd name="connsiteY10061" fmla="*/ 455837 h 787949"/>
                <a:gd name="connsiteX10062" fmla="*/ 1903266 w 3899470"/>
                <a:gd name="connsiteY10062" fmla="*/ 457654 h 787949"/>
                <a:gd name="connsiteX10063" fmla="*/ 1931316 w 3899470"/>
                <a:gd name="connsiteY10063" fmla="*/ 444617 h 787949"/>
                <a:gd name="connsiteX10064" fmla="*/ 1927444 w 3899470"/>
                <a:gd name="connsiteY10064" fmla="*/ 446197 h 787949"/>
                <a:gd name="connsiteX10065" fmla="*/ 1924521 w 3899470"/>
                <a:gd name="connsiteY10065" fmla="*/ 448172 h 787949"/>
                <a:gd name="connsiteX10066" fmla="*/ 1921123 w 3899470"/>
                <a:gd name="connsiteY10066" fmla="*/ 448963 h 787949"/>
                <a:gd name="connsiteX10067" fmla="*/ 1919463 w 3899470"/>
                <a:gd name="connsiteY10067" fmla="*/ 450938 h 787949"/>
                <a:gd name="connsiteX10068" fmla="*/ 1917488 w 3899470"/>
                <a:gd name="connsiteY10068" fmla="*/ 451570 h 787949"/>
                <a:gd name="connsiteX10069" fmla="*/ 1918674 w 3899470"/>
                <a:gd name="connsiteY10069" fmla="*/ 449516 h 787949"/>
                <a:gd name="connsiteX10070" fmla="*/ 1921676 w 3899470"/>
                <a:gd name="connsiteY10070" fmla="*/ 447540 h 787949"/>
                <a:gd name="connsiteX10071" fmla="*/ 1924362 w 3899470"/>
                <a:gd name="connsiteY10071" fmla="*/ 446513 h 787949"/>
                <a:gd name="connsiteX10072" fmla="*/ 1928155 w 3899470"/>
                <a:gd name="connsiteY10072" fmla="*/ 444143 h 787949"/>
                <a:gd name="connsiteX10073" fmla="*/ 1930683 w 3899470"/>
                <a:gd name="connsiteY10073" fmla="*/ 442958 h 787949"/>
                <a:gd name="connsiteX10074" fmla="*/ 1931395 w 3899470"/>
                <a:gd name="connsiteY10074" fmla="*/ 444617 h 787949"/>
                <a:gd name="connsiteX10075" fmla="*/ 1941588 w 3899470"/>
                <a:gd name="connsiteY10075" fmla="*/ 437663 h 787949"/>
                <a:gd name="connsiteX10076" fmla="*/ 1938743 w 3899470"/>
                <a:gd name="connsiteY10076" fmla="*/ 440350 h 787949"/>
                <a:gd name="connsiteX10077" fmla="*/ 1936847 w 3899470"/>
                <a:gd name="connsiteY10077" fmla="*/ 440903 h 787949"/>
                <a:gd name="connsiteX10078" fmla="*/ 1938506 w 3899470"/>
                <a:gd name="connsiteY10078" fmla="*/ 438295 h 787949"/>
                <a:gd name="connsiteX10079" fmla="*/ 1941588 w 3899470"/>
                <a:gd name="connsiteY10079" fmla="*/ 437663 h 787949"/>
                <a:gd name="connsiteX10080" fmla="*/ 2087765 w 3899470"/>
                <a:gd name="connsiteY10080" fmla="*/ 274893 h 787949"/>
                <a:gd name="connsiteX10081" fmla="*/ 2081839 w 3899470"/>
                <a:gd name="connsiteY10081" fmla="*/ 282083 h 787949"/>
                <a:gd name="connsiteX10082" fmla="*/ 2036643 w 3899470"/>
                <a:gd name="connsiteY10082" fmla="*/ 331546 h 787949"/>
                <a:gd name="connsiteX10083" fmla="*/ 2018074 w 3899470"/>
                <a:gd name="connsiteY10083" fmla="*/ 348851 h 787949"/>
                <a:gd name="connsiteX10084" fmla="*/ 2015150 w 3899470"/>
                <a:gd name="connsiteY10084" fmla="*/ 349325 h 787949"/>
                <a:gd name="connsiteX10085" fmla="*/ 1999111 w 3899470"/>
                <a:gd name="connsiteY10085" fmla="*/ 361967 h 787949"/>
                <a:gd name="connsiteX10086" fmla="*/ 1996187 w 3899470"/>
                <a:gd name="connsiteY10086" fmla="*/ 361967 h 787949"/>
                <a:gd name="connsiteX10087" fmla="*/ 1976354 w 3899470"/>
                <a:gd name="connsiteY10087" fmla="*/ 378481 h 787949"/>
                <a:gd name="connsiteX10088" fmla="*/ 1967505 w 3899470"/>
                <a:gd name="connsiteY10088" fmla="*/ 385593 h 787949"/>
                <a:gd name="connsiteX10089" fmla="*/ 1956127 w 3899470"/>
                <a:gd name="connsiteY10089" fmla="*/ 395312 h 787949"/>
                <a:gd name="connsiteX10090" fmla="*/ 1939691 w 3899470"/>
                <a:gd name="connsiteY10090" fmla="*/ 403766 h 787949"/>
                <a:gd name="connsiteX10091" fmla="*/ 1931237 w 3899470"/>
                <a:gd name="connsiteY10091" fmla="*/ 406295 h 787949"/>
                <a:gd name="connsiteX10092" fmla="*/ 1927049 w 3899470"/>
                <a:gd name="connsiteY10092" fmla="*/ 410166 h 787949"/>
                <a:gd name="connsiteX10093" fmla="*/ 1919858 w 3899470"/>
                <a:gd name="connsiteY10093" fmla="*/ 414354 h 787949"/>
                <a:gd name="connsiteX10094" fmla="*/ 1913142 w 3899470"/>
                <a:gd name="connsiteY10094" fmla="*/ 419016 h 787949"/>
                <a:gd name="connsiteX10095" fmla="*/ 1905952 w 3899470"/>
                <a:gd name="connsiteY10095" fmla="*/ 422414 h 787949"/>
                <a:gd name="connsiteX10096" fmla="*/ 1901290 w 3899470"/>
                <a:gd name="connsiteY10096" fmla="*/ 426285 h 787949"/>
                <a:gd name="connsiteX10097" fmla="*/ 1896233 w 3899470"/>
                <a:gd name="connsiteY10097" fmla="*/ 428419 h 787949"/>
                <a:gd name="connsiteX10098" fmla="*/ 1883117 w 3899470"/>
                <a:gd name="connsiteY10098" fmla="*/ 438058 h 787949"/>
                <a:gd name="connsiteX10099" fmla="*/ 1863679 w 3899470"/>
                <a:gd name="connsiteY10099" fmla="*/ 445249 h 787949"/>
                <a:gd name="connsiteX10100" fmla="*/ 1856963 w 3899470"/>
                <a:gd name="connsiteY10100" fmla="*/ 447777 h 787949"/>
                <a:gd name="connsiteX10101" fmla="*/ 1851037 w 3899470"/>
                <a:gd name="connsiteY10101" fmla="*/ 448568 h 787949"/>
                <a:gd name="connsiteX10102" fmla="*/ 1841318 w 3899470"/>
                <a:gd name="connsiteY10102" fmla="*/ 452834 h 787949"/>
                <a:gd name="connsiteX10103" fmla="*/ 1830335 w 3899470"/>
                <a:gd name="connsiteY10103" fmla="*/ 457496 h 787949"/>
                <a:gd name="connsiteX10104" fmla="*/ 1826937 w 3899470"/>
                <a:gd name="connsiteY10104" fmla="*/ 456627 h 787949"/>
                <a:gd name="connsiteX10105" fmla="*/ 1823144 w 3899470"/>
                <a:gd name="connsiteY10105" fmla="*/ 460894 h 787949"/>
                <a:gd name="connsiteX10106" fmla="*/ 1817218 w 3899470"/>
                <a:gd name="connsiteY10106" fmla="*/ 463027 h 787949"/>
                <a:gd name="connsiteX10107" fmla="*/ 1810423 w 3899470"/>
                <a:gd name="connsiteY10107" fmla="*/ 464213 h 787949"/>
                <a:gd name="connsiteX10108" fmla="*/ 1817218 w 3899470"/>
                <a:gd name="connsiteY10108" fmla="*/ 436794 h 787949"/>
                <a:gd name="connsiteX10109" fmla="*/ 1817218 w 3899470"/>
                <a:gd name="connsiteY10109" fmla="*/ 436794 h 787949"/>
                <a:gd name="connsiteX10110" fmla="*/ 1817613 w 3899470"/>
                <a:gd name="connsiteY10110" fmla="*/ 433792 h 787949"/>
                <a:gd name="connsiteX10111" fmla="*/ 1817692 w 3899470"/>
                <a:gd name="connsiteY10111" fmla="*/ 433792 h 787949"/>
                <a:gd name="connsiteX10112" fmla="*/ 1817850 w 3899470"/>
                <a:gd name="connsiteY10112" fmla="*/ 433792 h 787949"/>
                <a:gd name="connsiteX10113" fmla="*/ 1817850 w 3899470"/>
                <a:gd name="connsiteY10113" fmla="*/ 433476 h 787949"/>
                <a:gd name="connsiteX10114" fmla="*/ 1818404 w 3899470"/>
                <a:gd name="connsiteY10114" fmla="*/ 430947 h 787949"/>
                <a:gd name="connsiteX10115" fmla="*/ 1818640 w 3899470"/>
                <a:gd name="connsiteY10115" fmla="*/ 429841 h 787949"/>
                <a:gd name="connsiteX10116" fmla="*/ 1819352 w 3899470"/>
                <a:gd name="connsiteY10116" fmla="*/ 427075 h 787949"/>
                <a:gd name="connsiteX10117" fmla="*/ 1819114 w 3899470"/>
                <a:gd name="connsiteY10117" fmla="*/ 426838 h 787949"/>
                <a:gd name="connsiteX10118" fmla="*/ 1820221 w 3899470"/>
                <a:gd name="connsiteY10118" fmla="*/ 424705 h 787949"/>
                <a:gd name="connsiteX10119" fmla="*/ 1819668 w 3899470"/>
                <a:gd name="connsiteY10119" fmla="*/ 422492 h 787949"/>
                <a:gd name="connsiteX10120" fmla="*/ 1820379 w 3899470"/>
                <a:gd name="connsiteY10120" fmla="*/ 422097 h 787949"/>
                <a:gd name="connsiteX10121" fmla="*/ 1820853 w 3899470"/>
                <a:gd name="connsiteY10121" fmla="*/ 421781 h 787949"/>
                <a:gd name="connsiteX10122" fmla="*/ 1820853 w 3899470"/>
                <a:gd name="connsiteY10122" fmla="*/ 421623 h 787949"/>
                <a:gd name="connsiteX10123" fmla="*/ 1821248 w 3899470"/>
                <a:gd name="connsiteY10123" fmla="*/ 420438 h 787949"/>
                <a:gd name="connsiteX10124" fmla="*/ 1821880 w 3899470"/>
                <a:gd name="connsiteY10124" fmla="*/ 416725 h 787949"/>
                <a:gd name="connsiteX10125" fmla="*/ 1828991 w 3899470"/>
                <a:gd name="connsiteY10125" fmla="*/ 389464 h 787949"/>
                <a:gd name="connsiteX10126" fmla="*/ 1837051 w 3899470"/>
                <a:gd name="connsiteY10126" fmla="*/ 362836 h 787949"/>
                <a:gd name="connsiteX10127" fmla="*/ 1844637 w 3899470"/>
                <a:gd name="connsiteY10127" fmla="*/ 335734 h 787949"/>
                <a:gd name="connsiteX10128" fmla="*/ 1853486 w 3899470"/>
                <a:gd name="connsiteY10128" fmla="*/ 310054 h 787949"/>
                <a:gd name="connsiteX10129" fmla="*/ 1860676 w 3899470"/>
                <a:gd name="connsiteY10129" fmla="*/ 285955 h 787949"/>
                <a:gd name="connsiteX10130" fmla="*/ 1865338 w 3899470"/>
                <a:gd name="connsiteY10130" fmla="*/ 271100 h 787949"/>
                <a:gd name="connsiteX10131" fmla="*/ 1868736 w 3899470"/>
                <a:gd name="connsiteY10131" fmla="*/ 262250 h 787949"/>
                <a:gd name="connsiteX10132" fmla="*/ 1870000 w 3899470"/>
                <a:gd name="connsiteY10132" fmla="*/ 255929 h 787949"/>
                <a:gd name="connsiteX10133" fmla="*/ 1872134 w 3899470"/>
                <a:gd name="connsiteY10133" fmla="*/ 250398 h 787949"/>
                <a:gd name="connsiteX10134" fmla="*/ 1875926 w 3899470"/>
                <a:gd name="connsiteY10134" fmla="*/ 238546 h 787949"/>
                <a:gd name="connsiteX10135" fmla="*/ 1880193 w 3899470"/>
                <a:gd name="connsiteY10135" fmla="*/ 227168 h 787949"/>
                <a:gd name="connsiteX10136" fmla="*/ 1883986 w 3899470"/>
                <a:gd name="connsiteY10136" fmla="*/ 215316 h 787949"/>
                <a:gd name="connsiteX10137" fmla="*/ 1887778 w 3899470"/>
                <a:gd name="connsiteY10137" fmla="*/ 207256 h 787949"/>
                <a:gd name="connsiteX10138" fmla="*/ 1897102 w 3899470"/>
                <a:gd name="connsiteY10138" fmla="*/ 184421 h 787949"/>
                <a:gd name="connsiteX10139" fmla="*/ 1900026 w 3899470"/>
                <a:gd name="connsiteY10139" fmla="*/ 177704 h 787949"/>
                <a:gd name="connsiteX10140" fmla="*/ 1906821 w 3899470"/>
                <a:gd name="connsiteY10140" fmla="*/ 165062 h 787949"/>
                <a:gd name="connsiteX10141" fmla="*/ 1927128 w 3899470"/>
                <a:gd name="connsiteY10141" fmla="*/ 136696 h 787949"/>
                <a:gd name="connsiteX10142" fmla="*/ 1927128 w 3899470"/>
                <a:gd name="connsiteY10142" fmla="*/ 132903 h 787949"/>
                <a:gd name="connsiteX10143" fmla="*/ 1924205 w 3899470"/>
                <a:gd name="connsiteY10143" fmla="*/ 129505 h 787949"/>
                <a:gd name="connsiteX10144" fmla="*/ 1920807 w 3899470"/>
                <a:gd name="connsiteY10144" fmla="*/ 130849 h 787949"/>
                <a:gd name="connsiteX10145" fmla="*/ 1921676 w 3899470"/>
                <a:gd name="connsiteY10145" fmla="*/ 124448 h 787949"/>
                <a:gd name="connsiteX10146" fmla="*/ 1941113 w 3899470"/>
                <a:gd name="connsiteY10146" fmla="*/ 121051 h 787949"/>
                <a:gd name="connsiteX10147" fmla="*/ 1955494 w 3899470"/>
                <a:gd name="connsiteY10147" fmla="*/ 118522 h 787949"/>
                <a:gd name="connsiteX10148" fmla="*/ 1984177 w 3899470"/>
                <a:gd name="connsiteY10148" fmla="*/ 119865 h 787949"/>
                <a:gd name="connsiteX10149" fmla="*/ 1993895 w 3899470"/>
                <a:gd name="connsiteY10149" fmla="*/ 120656 h 787949"/>
                <a:gd name="connsiteX10150" fmla="*/ 2000217 w 3899470"/>
                <a:gd name="connsiteY10150" fmla="*/ 119391 h 787949"/>
                <a:gd name="connsiteX10151" fmla="*/ 2014993 w 3899470"/>
                <a:gd name="connsiteY10151" fmla="*/ 121525 h 787949"/>
                <a:gd name="connsiteX10152" fmla="*/ 2043280 w 3899470"/>
                <a:gd name="connsiteY10152" fmla="*/ 128636 h 787949"/>
                <a:gd name="connsiteX10153" fmla="*/ 2082155 w 3899470"/>
                <a:gd name="connsiteY10153" fmla="*/ 148074 h 787949"/>
                <a:gd name="connsiteX10154" fmla="*/ 2112576 w 3899470"/>
                <a:gd name="connsiteY10154" fmla="*/ 175966 h 787949"/>
                <a:gd name="connsiteX10155" fmla="*/ 2120162 w 3899470"/>
                <a:gd name="connsiteY10155" fmla="*/ 187818 h 787949"/>
                <a:gd name="connsiteX10156" fmla="*/ 2118502 w 3899470"/>
                <a:gd name="connsiteY10156" fmla="*/ 202594 h 787949"/>
                <a:gd name="connsiteX10157" fmla="*/ 2114710 w 3899470"/>
                <a:gd name="connsiteY10157" fmla="*/ 216580 h 787949"/>
                <a:gd name="connsiteX10158" fmla="*/ 2110047 w 3899470"/>
                <a:gd name="connsiteY10158" fmla="*/ 229222 h 787949"/>
                <a:gd name="connsiteX10159" fmla="*/ 2107914 w 3899470"/>
                <a:gd name="connsiteY10159" fmla="*/ 236017 h 787949"/>
                <a:gd name="connsiteX10160" fmla="*/ 2102383 w 3899470"/>
                <a:gd name="connsiteY10160" fmla="*/ 249924 h 787949"/>
                <a:gd name="connsiteX10161" fmla="*/ 2094324 w 3899470"/>
                <a:gd name="connsiteY10161" fmla="*/ 263040 h 787949"/>
                <a:gd name="connsiteX10162" fmla="*/ 2090136 w 3899470"/>
                <a:gd name="connsiteY10162" fmla="*/ 269441 h 787949"/>
                <a:gd name="connsiteX10163" fmla="*/ 2088002 w 3899470"/>
                <a:gd name="connsiteY10163" fmla="*/ 274893 h 787949"/>
                <a:gd name="connsiteX10164" fmla="*/ 2089030 w 3899470"/>
                <a:gd name="connsiteY10164" fmla="*/ 380062 h 787949"/>
                <a:gd name="connsiteX10165" fmla="*/ 2090689 w 3899470"/>
                <a:gd name="connsiteY10165" fmla="*/ 378402 h 787949"/>
                <a:gd name="connsiteX10166" fmla="*/ 2089030 w 3899470"/>
                <a:gd name="connsiteY10166" fmla="*/ 380062 h 787949"/>
                <a:gd name="connsiteX10167" fmla="*/ 2107203 w 3899470"/>
                <a:gd name="connsiteY10167" fmla="*/ 362362 h 787949"/>
                <a:gd name="connsiteX10168" fmla="*/ 2107203 w 3899470"/>
                <a:gd name="connsiteY10168" fmla="*/ 362362 h 787949"/>
                <a:gd name="connsiteX10169" fmla="*/ 2100566 w 3899470"/>
                <a:gd name="connsiteY10169" fmla="*/ 369316 h 787949"/>
                <a:gd name="connsiteX10170" fmla="*/ 2093691 w 3899470"/>
                <a:gd name="connsiteY10170" fmla="*/ 376348 h 787949"/>
                <a:gd name="connsiteX10171" fmla="*/ 2093691 w 3899470"/>
                <a:gd name="connsiteY10171" fmla="*/ 376348 h 787949"/>
                <a:gd name="connsiteX10172" fmla="*/ 2091558 w 3899470"/>
                <a:gd name="connsiteY10172" fmla="*/ 377533 h 787949"/>
                <a:gd name="connsiteX10173" fmla="*/ 2107203 w 3899470"/>
                <a:gd name="connsiteY10173" fmla="*/ 360703 h 787949"/>
                <a:gd name="connsiteX10174" fmla="*/ 2107203 w 3899470"/>
                <a:gd name="connsiteY10174" fmla="*/ 362362 h 787949"/>
                <a:gd name="connsiteX10175" fmla="*/ 207684 w 3899470"/>
                <a:gd name="connsiteY10175" fmla="*/ 91104 h 787949"/>
                <a:gd name="connsiteX10176" fmla="*/ 207684 w 3899470"/>
                <a:gd name="connsiteY10176" fmla="*/ 90946 h 787949"/>
                <a:gd name="connsiteX10177" fmla="*/ 208870 w 3899470"/>
                <a:gd name="connsiteY10177" fmla="*/ 90393 h 787949"/>
                <a:gd name="connsiteX10178" fmla="*/ 208949 w 3899470"/>
                <a:gd name="connsiteY10178" fmla="*/ 90077 h 787949"/>
                <a:gd name="connsiteX10179" fmla="*/ 208633 w 3899470"/>
                <a:gd name="connsiteY10179" fmla="*/ 90077 h 787949"/>
                <a:gd name="connsiteX10180" fmla="*/ 207606 w 3899470"/>
                <a:gd name="connsiteY10180" fmla="*/ 90630 h 787949"/>
                <a:gd name="connsiteX10181" fmla="*/ 207448 w 3899470"/>
                <a:gd name="connsiteY10181" fmla="*/ 90630 h 787949"/>
                <a:gd name="connsiteX10182" fmla="*/ 207289 w 3899470"/>
                <a:gd name="connsiteY10182" fmla="*/ 91025 h 787949"/>
                <a:gd name="connsiteX10183" fmla="*/ 207448 w 3899470"/>
                <a:gd name="connsiteY10183" fmla="*/ 91341 h 787949"/>
                <a:gd name="connsiteX10184" fmla="*/ 207527 w 3899470"/>
                <a:gd name="connsiteY10184" fmla="*/ 91341 h 787949"/>
                <a:gd name="connsiteX10185" fmla="*/ 207763 w 3899470"/>
                <a:gd name="connsiteY10185" fmla="*/ 91183 h 787949"/>
                <a:gd name="connsiteX10186" fmla="*/ 2823868 w 3899470"/>
                <a:gd name="connsiteY10186" fmla="*/ 418147 h 787949"/>
                <a:gd name="connsiteX10187" fmla="*/ 2823315 w 3899470"/>
                <a:gd name="connsiteY10187" fmla="*/ 418937 h 787949"/>
                <a:gd name="connsiteX10188" fmla="*/ 2822999 w 3899470"/>
                <a:gd name="connsiteY10188" fmla="*/ 419806 h 787949"/>
                <a:gd name="connsiteX10189" fmla="*/ 2823868 w 3899470"/>
                <a:gd name="connsiteY10189" fmla="*/ 418147 h 787949"/>
                <a:gd name="connsiteX10190" fmla="*/ 755416 w 3899470"/>
                <a:gd name="connsiteY10190" fmla="*/ 464213 h 787949"/>
                <a:gd name="connsiteX10191" fmla="*/ 754705 w 3899470"/>
                <a:gd name="connsiteY10191" fmla="*/ 465161 h 787949"/>
                <a:gd name="connsiteX10192" fmla="*/ 753678 w 3899470"/>
                <a:gd name="connsiteY10192" fmla="*/ 466741 h 787949"/>
                <a:gd name="connsiteX10193" fmla="*/ 753836 w 3899470"/>
                <a:gd name="connsiteY10193" fmla="*/ 467057 h 787949"/>
                <a:gd name="connsiteX10194" fmla="*/ 753914 w 3899470"/>
                <a:gd name="connsiteY10194" fmla="*/ 467057 h 787949"/>
                <a:gd name="connsiteX10195" fmla="*/ 754152 w 3899470"/>
                <a:gd name="connsiteY10195" fmla="*/ 466899 h 787949"/>
                <a:gd name="connsiteX10196" fmla="*/ 755100 w 3899470"/>
                <a:gd name="connsiteY10196" fmla="*/ 465398 h 787949"/>
                <a:gd name="connsiteX10197" fmla="*/ 755811 w 3899470"/>
                <a:gd name="connsiteY10197" fmla="*/ 464371 h 787949"/>
                <a:gd name="connsiteX10198" fmla="*/ 755732 w 3899470"/>
                <a:gd name="connsiteY10198" fmla="*/ 464054 h 787949"/>
                <a:gd name="connsiteX10199" fmla="*/ 755416 w 3899470"/>
                <a:gd name="connsiteY10199" fmla="*/ 464133 h 787949"/>
                <a:gd name="connsiteX10200" fmla="*/ 74860 w 3899470"/>
                <a:gd name="connsiteY10200" fmla="*/ 191769 h 787949"/>
                <a:gd name="connsiteX10201" fmla="*/ 75256 w 3899470"/>
                <a:gd name="connsiteY10201" fmla="*/ 192006 h 787949"/>
                <a:gd name="connsiteX10202" fmla="*/ 75493 w 3899470"/>
                <a:gd name="connsiteY10202" fmla="*/ 192006 h 787949"/>
                <a:gd name="connsiteX10203" fmla="*/ 79838 w 3899470"/>
                <a:gd name="connsiteY10203" fmla="*/ 187186 h 787949"/>
                <a:gd name="connsiteX10204" fmla="*/ 83473 w 3899470"/>
                <a:gd name="connsiteY10204" fmla="*/ 182998 h 787949"/>
                <a:gd name="connsiteX10205" fmla="*/ 83394 w 3899470"/>
                <a:gd name="connsiteY10205" fmla="*/ 183394 h 787949"/>
                <a:gd name="connsiteX10206" fmla="*/ 83710 w 3899470"/>
                <a:gd name="connsiteY10206" fmla="*/ 183551 h 787949"/>
                <a:gd name="connsiteX10207" fmla="*/ 83868 w 3899470"/>
                <a:gd name="connsiteY10207" fmla="*/ 183551 h 787949"/>
                <a:gd name="connsiteX10208" fmla="*/ 84737 w 3899470"/>
                <a:gd name="connsiteY10208" fmla="*/ 182366 h 787949"/>
                <a:gd name="connsiteX10209" fmla="*/ 84816 w 3899470"/>
                <a:gd name="connsiteY10209" fmla="*/ 182366 h 787949"/>
                <a:gd name="connsiteX10210" fmla="*/ 89083 w 3899470"/>
                <a:gd name="connsiteY10210" fmla="*/ 178495 h 787949"/>
                <a:gd name="connsiteX10211" fmla="*/ 89083 w 3899470"/>
                <a:gd name="connsiteY10211" fmla="*/ 178495 h 787949"/>
                <a:gd name="connsiteX10212" fmla="*/ 96906 w 3899470"/>
                <a:gd name="connsiteY10212" fmla="*/ 170435 h 787949"/>
                <a:gd name="connsiteX10213" fmla="*/ 96906 w 3899470"/>
                <a:gd name="connsiteY10213" fmla="*/ 170277 h 787949"/>
                <a:gd name="connsiteX10214" fmla="*/ 97064 w 3899470"/>
                <a:gd name="connsiteY10214" fmla="*/ 170277 h 787949"/>
                <a:gd name="connsiteX10215" fmla="*/ 100462 w 3899470"/>
                <a:gd name="connsiteY10215" fmla="*/ 166563 h 787949"/>
                <a:gd name="connsiteX10216" fmla="*/ 100936 w 3899470"/>
                <a:gd name="connsiteY10216" fmla="*/ 165931 h 787949"/>
                <a:gd name="connsiteX10217" fmla="*/ 100936 w 3899470"/>
                <a:gd name="connsiteY10217" fmla="*/ 165141 h 787949"/>
                <a:gd name="connsiteX10218" fmla="*/ 100145 w 3899470"/>
                <a:gd name="connsiteY10218" fmla="*/ 165220 h 787949"/>
                <a:gd name="connsiteX10219" fmla="*/ 99671 w 3899470"/>
                <a:gd name="connsiteY10219" fmla="*/ 165852 h 787949"/>
                <a:gd name="connsiteX10220" fmla="*/ 96748 w 3899470"/>
                <a:gd name="connsiteY10220" fmla="*/ 169171 h 787949"/>
                <a:gd name="connsiteX10221" fmla="*/ 96194 w 3899470"/>
                <a:gd name="connsiteY10221" fmla="*/ 168776 h 787949"/>
                <a:gd name="connsiteX10222" fmla="*/ 96511 w 3899470"/>
                <a:gd name="connsiteY10222" fmla="*/ 168065 h 787949"/>
                <a:gd name="connsiteX10223" fmla="*/ 96432 w 3899470"/>
                <a:gd name="connsiteY10223" fmla="*/ 167591 h 787949"/>
                <a:gd name="connsiteX10224" fmla="*/ 95958 w 3899470"/>
                <a:gd name="connsiteY10224" fmla="*/ 167748 h 787949"/>
                <a:gd name="connsiteX10225" fmla="*/ 95562 w 3899470"/>
                <a:gd name="connsiteY10225" fmla="*/ 168855 h 787949"/>
                <a:gd name="connsiteX10226" fmla="*/ 95405 w 3899470"/>
                <a:gd name="connsiteY10226" fmla="*/ 168855 h 787949"/>
                <a:gd name="connsiteX10227" fmla="*/ 88214 w 3899470"/>
                <a:gd name="connsiteY10227" fmla="*/ 178099 h 787949"/>
                <a:gd name="connsiteX10228" fmla="*/ 88293 w 3899470"/>
                <a:gd name="connsiteY10228" fmla="*/ 178099 h 787949"/>
                <a:gd name="connsiteX10229" fmla="*/ 84263 w 3899470"/>
                <a:gd name="connsiteY10229" fmla="*/ 181734 h 787949"/>
                <a:gd name="connsiteX10230" fmla="*/ 84263 w 3899470"/>
                <a:gd name="connsiteY10230" fmla="*/ 181734 h 787949"/>
                <a:gd name="connsiteX10231" fmla="*/ 79127 w 3899470"/>
                <a:gd name="connsiteY10231" fmla="*/ 186791 h 787949"/>
                <a:gd name="connsiteX10232" fmla="*/ 75098 w 3899470"/>
                <a:gd name="connsiteY10232" fmla="*/ 191374 h 787949"/>
                <a:gd name="connsiteX10233" fmla="*/ 74939 w 3899470"/>
                <a:gd name="connsiteY10233" fmla="*/ 191927 h 787949"/>
                <a:gd name="connsiteX10234" fmla="*/ 63008 w 3899470"/>
                <a:gd name="connsiteY10234" fmla="*/ 208599 h 787949"/>
                <a:gd name="connsiteX10235" fmla="*/ 63640 w 3899470"/>
                <a:gd name="connsiteY10235" fmla="*/ 208362 h 787949"/>
                <a:gd name="connsiteX10236" fmla="*/ 67117 w 3899470"/>
                <a:gd name="connsiteY10236" fmla="*/ 204253 h 787949"/>
                <a:gd name="connsiteX10237" fmla="*/ 70278 w 3899470"/>
                <a:gd name="connsiteY10237" fmla="*/ 200540 h 787949"/>
                <a:gd name="connsiteX10238" fmla="*/ 70278 w 3899470"/>
                <a:gd name="connsiteY10238" fmla="*/ 199434 h 787949"/>
                <a:gd name="connsiteX10239" fmla="*/ 69092 w 3899470"/>
                <a:gd name="connsiteY10239" fmla="*/ 199434 h 787949"/>
                <a:gd name="connsiteX10240" fmla="*/ 65932 w 3899470"/>
                <a:gd name="connsiteY10240" fmla="*/ 203226 h 787949"/>
                <a:gd name="connsiteX10241" fmla="*/ 62455 w 3899470"/>
                <a:gd name="connsiteY10241" fmla="*/ 207335 h 787949"/>
                <a:gd name="connsiteX10242" fmla="*/ 62455 w 3899470"/>
                <a:gd name="connsiteY10242" fmla="*/ 208520 h 787949"/>
                <a:gd name="connsiteX10243" fmla="*/ 63008 w 3899470"/>
                <a:gd name="connsiteY10243" fmla="*/ 208757 h 787949"/>
                <a:gd name="connsiteX10244" fmla="*/ 2932197 w 3899470"/>
                <a:gd name="connsiteY10244" fmla="*/ 205597 h 787949"/>
                <a:gd name="connsiteX10245" fmla="*/ 2932197 w 3899470"/>
                <a:gd name="connsiteY10245" fmla="*/ 205597 h 787949"/>
                <a:gd name="connsiteX10246" fmla="*/ 2931961 w 3899470"/>
                <a:gd name="connsiteY10246" fmla="*/ 205834 h 787949"/>
                <a:gd name="connsiteX10247" fmla="*/ 2931723 w 3899470"/>
                <a:gd name="connsiteY10247" fmla="*/ 206940 h 787949"/>
                <a:gd name="connsiteX10248" fmla="*/ 2931487 w 3899470"/>
                <a:gd name="connsiteY10248" fmla="*/ 207967 h 787949"/>
                <a:gd name="connsiteX10249" fmla="*/ 2931723 w 3899470"/>
                <a:gd name="connsiteY10249" fmla="*/ 208283 h 787949"/>
                <a:gd name="connsiteX10250" fmla="*/ 2931723 w 3899470"/>
                <a:gd name="connsiteY10250" fmla="*/ 208283 h 787949"/>
                <a:gd name="connsiteX10251" fmla="*/ 2931961 w 3899470"/>
                <a:gd name="connsiteY10251" fmla="*/ 208046 h 787949"/>
                <a:gd name="connsiteX10252" fmla="*/ 2932119 w 3899470"/>
                <a:gd name="connsiteY10252" fmla="*/ 207098 h 787949"/>
                <a:gd name="connsiteX10253" fmla="*/ 2932356 w 3899470"/>
                <a:gd name="connsiteY10253" fmla="*/ 205913 h 787949"/>
                <a:gd name="connsiteX10254" fmla="*/ 2932119 w 3899470"/>
                <a:gd name="connsiteY10254" fmla="*/ 205676 h 787949"/>
                <a:gd name="connsiteX10255" fmla="*/ 58346 w 3899470"/>
                <a:gd name="connsiteY10255" fmla="*/ 213814 h 787949"/>
                <a:gd name="connsiteX10256" fmla="*/ 58583 w 3899470"/>
                <a:gd name="connsiteY10256" fmla="*/ 213735 h 787949"/>
                <a:gd name="connsiteX10257" fmla="*/ 59611 w 3899470"/>
                <a:gd name="connsiteY10257" fmla="*/ 212155 h 787949"/>
                <a:gd name="connsiteX10258" fmla="*/ 59769 w 3899470"/>
                <a:gd name="connsiteY10258" fmla="*/ 212155 h 787949"/>
                <a:gd name="connsiteX10259" fmla="*/ 59927 w 3899470"/>
                <a:gd name="connsiteY10259" fmla="*/ 211681 h 787949"/>
                <a:gd name="connsiteX10260" fmla="*/ 59531 w 3899470"/>
                <a:gd name="connsiteY10260" fmla="*/ 211523 h 787949"/>
                <a:gd name="connsiteX10261" fmla="*/ 59057 w 3899470"/>
                <a:gd name="connsiteY10261" fmla="*/ 211760 h 787949"/>
                <a:gd name="connsiteX10262" fmla="*/ 59057 w 3899470"/>
                <a:gd name="connsiteY10262" fmla="*/ 211918 h 787949"/>
                <a:gd name="connsiteX10263" fmla="*/ 58109 w 3899470"/>
                <a:gd name="connsiteY10263" fmla="*/ 213261 h 787949"/>
                <a:gd name="connsiteX10264" fmla="*/ 58109 w 3899470"/>
                <a:gd name="connsiteY10264" fmla="*/ 213735 h 787949"/>
                <a:gd name="connsiteX10265" fmla="*/ 58346 w 3899470"/>
                <a:gd name="connsiteY10265" fmla="*/ 213735 h 787949"/>
                <a:gd name="connsiteX10266" fmla="*/ 3132501 w 3899470"/>
                <a:gd name="connsiteY10266" fmla="*/ 220056 h 787949"/>
                <a:gd name="connsiteX10267" fmla="*/ 3132185 w 3899470"/>
                <a:gd name="connsiteY10267" fmla="*/ 220293 h 787949"/>
                <a:gd name="connsiteX10268" fmla="*/ 3131552 w 3899470"/>
                <a:gd name="connsiteY10268" fmla="*/ 220926 h 787949"/>
                <a:gd name="connsiteX10269" fmla="*/ 3131631 w 3899470"/>
                <a:gd name="connsiteY10269" fmla="*/ 221321 h 787949"/>
                <a:gd name="connsiteX10270" fmla="*/ 3131789 w 3899470"/>
                <a:gd name="connsiteY10270" fmla="*/ 221321 h 787949"/>
                <a:gd name="connsiteX10271" fmla="*/ 3132026 w 3899470"/>
                <a:gd name="connsiteY10271" fmla="*/ 221163 h 787949"/>
                <a:gd name="connsiteX10272" fmla="*/ 3132501 w 3899470"/>
                <a:gd name="connsiteY10272" fmla="*/ 220689 h 787949"/>
                <a:gd name="connsiteX10273" fmla="*/ 3132816 w 3899470"/>
                <a:gd name="connsiteY10273" fmla="*/ 220372 h 787949"/>
                <a:gd name="connsiteX10274" fmla="*/ 3132816 w 3899470"/>
                <a:gd name="connsiteY10274" fmla="*/ 219977 h 787949"/>
                <a:gd name="connsiteX10275" fmla="*/ 3132421 w 3899470"/>
                <a:gd name="connsiteY10275" fmla="*/ 219977 h 787949"/>
                <a:gd name="connsiteX10276" fmla="*/ 626385 w 3899470"/>
                <a:gd name="connsiteY10276" fmla="*/ 271574 h 787949"/>
                <a:gd name="connsiteX10277" fmla="*/ 626622 w 3899470"/>
                <a:gd name="connsiteY10277" fmla="*/ 271416 h 787949"/>
                <a:gd name="connsiteX10278" fmla="*/ 627096 w 3899470"/>
                <a:gd name="connsiteY10278" fmla="*/ 269678 h 787949"/>
                <a:gd name="connsiteX10279" fmla="*/ 626859 w 3899470"/>
                <a:gd name="connsiteY10279" fmla="*/ 269362 h 787949"/>
                <a:gd name="connsiteX10280" fmla="*/ 626543 w 3899470"/>
                <a:gd name="connsiteY10280" fmla="*/ 269599 h 787949"/>
                <a:gd name="connsiteX10281" fmla="*/ 626148 w 3899470"/>
                <a:gd name="connsiteY10281" fmla="*/ 271179 h 787949"/>
                <a:gd name="connsiteX10282" fmla="*/ 626306 w 3899470"/>
                <a:gd name="connsiteY10282" fmla="*/ 271495 h 787949"/>
                <a:gd name="connsiteX10283" fmla="*/ 626385 w 3899470"/>
                <a:gd name="connsiteY10283" fmla="*/ 271495 h 787949"/>
                <a:gd name="connsiteX10284" fmla="*/ 1136031 w 3899470"/>
                <a:gd name="connsiteY10284" fmla="*/ 276236 h 787949"/>
                <a:gd name="connsiteX10285" fmla="*/ 1136110 w 3899470"/>
                <a:gd name="connsiteY10285" fmla="*/ 276236 h 787949"/>
                <a:gd name="connsiteX10286" fmla="*/ 1136426 w 3899470"/>
                <a:gd name="connsiteY10286" fmla="*/ 275999 h 787949"/>
                <a:gd name="connsiteX10287" fmla="*/ 1137611 w 3899470"/>
                <a:gd name="connsiteY10287" fmla="*/ 272759 h 787949"/>
                <a:gd name="connsiteX10288" fmla="*/ 1138322 w 3899470"/>
                <a:gd name="connsiteY10288" fmla="*/ 270784 h 787949"/>
                <a:gd name="connsiteX10289" fmla="*/ 1138164 w 3899470"/>
                <a:gd name="connsiteY10289" fmla="*/ 270389 h 787949"/>
                <a:gd name="connsiteX10290" fmla="*/ 1137769 w 3899470"/>
                <a:gd name="connsiteY10290" fmla="*/ 270547 h 787949"/>
                <a:gd name="connsiteX10291" fmla="*/ 1137058 w 3899470"/>
                <a:gd name="connsiteY10291" fmla="*/ 272522 h 787949"/>
                <a:gd name="connsiteX10292" fmla="*/ 1135873 w 3899470"/>
                <a:gd name="connsiteY10292" fmla="*/ 275841 h 787949"/>
                <a:gd name="connsiteX10293" fmla="*/ 1136110 w 3899470"/>
                <a:gd name="connsiteY10293" fmla="*/ 276236 h 787949"/>
                <a:gd name="connsiteX10294" fmla="*/ 19471 w 3899470"/>
                <a:gd name="connsiteY10294" fmla="*/ 275841 h 787949"/>
                <a:gd name="connsiteX10295" fmla="*/ 19471 w 3899470"/>
                <a:gd name="connsiteY10295" fmla="*/ 275841 h 787949"/>
                <a:gd name="connsiteX10296" fmla="*/ 19708 w 3899470"/>
                <a:gd name="connsiteY10296" fmla="*/ 275604 h 787949"/>
                <a:gd name="connsiteX10297" fmla="*/ 20103 w 3899470"/>
                <a:gd name="connsiteY10297" fmla="*/ 274893 h 787949"/>
                <a:gd name="connsiteX10298" fmla="*/ 20103 w 3899470"/>
                <a:gd name="connsiteY10298" fmla="*/ 274498 h 787949"/>
                <a:gd name="connsiteX10299" fmla="*/ 19787 w 3899470"/>
                <a:gd name="connsiteY10299" fmla="*/ 274498 h 787949"/>
                <a:gd name="connsiteX10300" fmla="*/ 19313 w 3899470"/>
                <a:gd name="connsiteY10300" fmla="*/ 275446 h 787949"/>
                <a:gd name="connsiteX10301" fmla="*/ 19550 w 3899470"/>
                <a:gd name="connsiteY10301" fmla="*/ 275762 h 787949"/>
                <a:gd name="connsiteX10302" fmla="*/ 17970 w 3899470"/>
                <a:gd name="connsiteY10302" fmla="*/ 278685 h 787949"/>
                <a:gd name="connsiteX10303" fmla="*/ 17970 w 3899470"/>
                <a:gd name="connsiteY10303" fmla="*/ 278290 h 787949"/>
                <a:gd name="connsiteX10304" fmla="*/ 17575 w 3899470"/>
                <a:gd name="connsiteY10304" fmla="*/ 278290 h 787949"/>
                <a:gd name="connsiteX10305" fmla="*/ 16073 w 3899470"/>
                <a:gd name="connsiteY10305" fmla="*/ 280661 h 787949"/>
                <a:gd name="connsiteX10306" fmla="*/ 14651 w 3899470"/>
                <a:gd name="connsiteY10306" fmla="*/ 282952 h 787949"/>
                <a:gd name="connsiteX10307" fmla="*/ 14651 w 3899470"/>
                <a:gd name="connsiteY10307" fmla="*/ 283347 h 787949"/>
                <a:gd name="connsiteX10308" fmla="*/ 14888 w 3899470"/>
                <a:gd name="connsiteY10308" fmla="*/ 283426 h 787949"/>
                <a:gd name="connsiteX10309" fmla="*/ 15046 w 3899470"/>
                <a:gd name="connsiteY10309" fmla="*/ 283347 h 787949"/>
                <a:gd name="connsiteX10310" fmla="*/ 16547 w 3899470"/>
                <a:gd name="connsiteY10310" fmla="*/ 280977 h 787949"/>
                <a:gd name="connsiteX10311" fmla="*/ 17970 w 3899470"/>
                <a:gd name="connsiteY10311" fmla="*/ 278765 h 787949"/>
                <a:gd name="connsiteX10312" fmla="*/ 9041 w 3899470"/>
                <a:gd name="connsiteY10312" fmla="*/ 293540 h 787949"/>
                <a:gd name="connsiteX10313" fmla="*/ 6039 w 3899470"/>
                <a:gd name="connsiteY10313" fmla="*/ 299624 h 787949"/>
                <a:gd name="connsiteX10314" fmla="*/ 1456 w 3899470"/>
                <a:gd name="connsiteY10314" fmla="*/ 308711 h 787949"/>
                <a:gd name="connsiteX10315" fmla="*/ 1614 w 3899470"/>
                <a:gd name="connsiteY10315" fmla="*/ 309185 h 787949"/>
                <a:gd name="connsiteX10316" fmla="*/ 1772 w 3899470"/>
                <a:gd name="connsiteY10316" fmla="*/ 309185 h 787949"/>
                <a:gd name="connsiteX10317" fmla="*/ 2088 w 3899470"/>
                <a:gd name="connsiteY10317" fmla="*/ 309027 h 787949"/>
                <a:gd name="connsiteX10318" fmla="*/ 6670 w 3899470"/>
                <a:gd name="connsiteY10318" fmla="*/ 299941 h 787949"/>
                <a:gd name="connsiteX10319" fmla="*/ 9673 w 3899470"/>
                <a:gd name="connsiteY10319" fmla="*/ 293856 h 787949"/>
                <a:gd name="connsiteX10320" fmla="*/ 9515 w 3899470"/>
                <a:gd name="connsiteY10320" fmla="*/ 293382 h 787949"/>
                <a:gd name="connsiteX10321" fmla="*/ 9041 w 3899470"/>
                <a:gd name="connsiteY10321" fmla="*/ 293540 h 787949"/>
                <a:gd name="connsiteX10322" fmla="*/ 596754 w 3899470"/>
                <a:gd name="connsiteY10322" fmla="*/ 346717 h 787949"/>
                <a:gd name="connsiteX10323" fmla="*/ 596912 w 3899470"/>
                <a:gd name="connsiteY10323" fmla="*/ 346717 h 787949"/>
                <a:gd name="connsiteX10324" fmla="*/ 597465 w 3899470"/>
                <a:gd name="connsiteY10324" fmla="*/ 346322 h 787949"/>
                <a:gd name="connsiteX10325" fmla="*/ 598808 w 3899470"/>
                <a:gd name="connsiteY10325" fmla="*/ 342134 h 787949"/>
                <a:gd name="connsiteX10326" fmla="*/ 603154 w 3899470"/>
                <a:gd name="connsiteY10326" fmla="*/ 330598 h 787949"/>
                <a:gd name="connsiteX10327" fmla="*/ 602917 w 3899470"/>
                <a:gd name="connsiteY10327" fmla="*/ 329808 h 787949"/>
                <a:gd name="connsiteX10328" fmla="*/ 602127 w 3899470"/>
                <a:gd name="connsiteY10328" fmla="*/ 330045 h 787949"/>
                <a:gd name="connsiteX10329" fmla="*/ 597702 w 3899470"/>
                <a:gd name="connsiteY10329" fmla="*/ 341739 h 787949"/>
                <a:gd name="connsiteX10330" fmla="*/ 596359 w 3899470"/>
                <a:gd name="connsiteY10330" fmla="*/ 345848 h 787949"/>
                <a:gd name="connsiteX10331" fmla="*/ 596675 w 3899470"/>
                <a:gd name="connsiteY10331" fmla="*/ 346559 h 787949"/>
                <a:gd name="connsiteX10332" fmla="*/ 2268472 w 3899470"/>
                <a:gd name="connsiteY10332" fmla="*/ 348061 h 787949"/>
                <a:gd name="connsiteX10333" fmla="*/ 2266892 w 3899470"/>
                <a:gd name="connsiteY10333" fmla="*/ 350431 h 787949"/>
                <a:gd name="connsiteX10334" fmla="*/ 2265154 w 3899470"/>
                <a:gd name="connsiteY10334" fmla="*/ 353117 h 787949"/>
                <a:gd name="connsiteX10335" fmla="*/ 2265312 w 3899470"/>
                <a:gd name="connsiteY10335" fmla="*/ 353513 h 787949"/>
                <a:gd name="connsiteX10336" fmla="*/ 2265470 w 3899470"/>
                <a:gd name="connsiteY10336" fmla="*/ 353513 h 787949"/>
                <a:gd name="connsiteX10337" fmla="*/ 2265707 w 3899470"/>
                <a:gd name="connsiteY10337" fmla="*/ 353354 h 787949"/>
                <a:gd name="connsiteX10338" fmla="*/ 2267445 w 3899470"/>
                <a:gd name="connsiteY10338" fmla="*/ 350747 h 787949"/>
                <a:gd name="connsiteX10339" fmla="*/ 2269105 w 3899470"/>
                <a:gd name="connsiteY10339" fmla="*/ 348298 h 787949"/>
                <a:gd name="connsiteX10340" fmla="*/ 2268947 w 3899470"/>
                <a:gd name="connsiteY10340" fmla="*/ 347903 h 787949"/>
                <a:gd name="connsiteX10341" fmla="*/ 2268551 w 3899470"/>
                <a:gd name="connsiteY10341" fmla="*/ 348061 h 787949"/>
                <a:gd name="connsiteX10342" fmla="*/ 2116132 w 3899470"/>
                <a:gd name="connsiteY10342" fmla="*/ 357147 h 787949"/>
                <a:gd name="connsiteX10343" fmla="*/ 2115579 w 3899470"/>
                <a:gd name="connsiteY10343" fmla="*/ 357147 h 787949"/>
                <a:gd name="connsiteX10344" fmla="*/ 2106966 w 3899470"/>
                <a:gd name="connsiteY10344" fmla="*/ 366550 h 787949"/>
                <a:gd name="connsiteX10345" fmla="*/ 2103647 w 3899470"/>
                <a:gd name="connsiteY10345" fmla="*/ 370106 h 787949"/>
                <a:gd name="connsiteX10346" fmla="*/ 2103647 w 3899470"/>
                <a:gd name="connsiteY10346" fmla="*/ 370659 h 787949"/>
                <a:gd name="connsiteX10347" fmla="*/ 2103964 w 3899470"/>
                <a:gd name="connsiteY10347" fmla="*/ 370738 h 787949"/>
                <a:gd name="connsiteX10348" fmla="*/ 2104280 w 3899470"/>
                <a:gd name="connsiteY10348" fmla="*/ 370580 h 787949"/>
                <a:gd name="connsiteX10349" fmla="*/ 2107598 w 3899470"/>
                <a:gd name="connsiteY10349" fmla="*/ 367103 h 787949"/>
                <a:gd name="connsiteX10350" fmla="*/ 2116211 w 3899470"/>
                <a:gd name="connsiteY10350" fmla="*/ 357621 h 787949"/>
                <a:gd name="connsiteX10351" fmla="*/ 2116211 w 3899470"/>
                <a:gd name="connsiteY10351" fmla="*/ 357068 h 787949"/>
                <a:gd name="connsiteX10352" fmla="*/ 3219417 w 3899470"/>
                <a:gd name="connsiteY10352" fmla="*/ 326963 h 787949"/>
                <a:gd name="connsiteX10353" fmla="*/ 3213728 w 3899470"/>
                <a:gd name="connsiteY10353" fmla="*/ 337394 h 787949"/>
                <a:gd name="connsiteX10354" fmla="*/ 3208829 w 3899470"/>
                <a:gd name="connsiteY10354" fmla="*/ 346322 h 787949"/>
                <a:gd name="connsiteX10355" fmla="*/ 3208987 w 3899470"/>
                <a:gd name="connsiteY10355" fmla="*/ 346796 h 787949"/>
                <a:gd name="connsiteX10356" fmla="*/ 3209145 w 3899470"/>
                <a:gd name="connsiteY10356" fmla="*/ 346796 h 787949"/>
                <a:gd name="connsiteX10357" fmla="*/ 3209461 w 3899470"/>
                <a:gd name="connsiteY10357" fmla="*/ 346638 h 787949"/>
                <a:gd name="connsiteX10358" fmla="*/ 3214360 w 3899470"/>
                <a:gd name="connsiteY10358" fmla="*/ 337710 h 787949"/>
                <a:gd name="connsiteX10359" fmla="*/ 3220049 w 3899470"/>
                <a:gd name="connsiteY10359" fmla="*/ 327280 h 787949"/>
                <a:gd name="connsiteX10360" fmla="*/ 3219891 w 3899470"/>
                <a:gd name="connsiteY10360" fmla="*/ 326806 h 787949"/>
                <a:gd name="connsiteX10361" fmla="*/ 3219417 w 3899470"/>
                <a:gd name="connsiteY10361" fmla="*/ 326963 h 787949"/>
                <a:gd name="connsiteX10362" fmla="*/ 587114 w 3899470"/>
                <a:gd name="connsiteY10362" fmla="*/ 378481 h 787949"/>
                <a:gd name="connsiteX10363" fmla="*/ 587430 w 3899470"/>
                <a:gd name="connsiteY10363" fmla="*/ 378165 h 787949"/>
                <a:gd name="connsiteX10364" fmla="*/ 588062 w 3899470"/>
                <a:gd name="connsiteY10364" fmla="*/ 375637 h 787949"/>
                <a:gd name="connsiteX10365" fmla="*/ 588695 w 3899470"/>
                <a:gd name="connsiteY10365" fmla="*/ 373108 h 787949"/>
                <a:gd name="connsiteX10366" fmla="*/ 588379 w 3899470"/>
                <a:gd name="connsiteY10366" fmla="*/ 372792 h 787949"/>
                <a:gd name="connsiteX10367" fmla="*/ 588379 w 3899470"/>
                <a:gd name="connsiteY10367" fmla="*/ 372792 h 787949"/>
                <a:gd name="connsiteX10368" fmla="*/ 588062 w 3899470"/>
                <a:gd name="connsiteY10368" fmla="*/ 373108 h 787949"/>
                <a:gd name="connsiteX10369" fmla="*/ 587430 w 3899470"/>
                <a:gd name="connsiteY10369" fmla="*/ 375479 h 787949"/>
                <a:gd name="connsiteX10370" fmla="*/ 586798 w 3899470"/>
                <a:gd name="connsiteY10370" fmla="*/ 378244 h 787949"/>
                <a:gd name="connsiteX10371" fmla="*/ 587114 w 3899470"/>
                <a:gd name="connsiteY10371" fmla="*/ 378560 h 787949"/>
                <a:gd name="connsiteX10372" fmla="*/ 3202587 w 3899470"/>
                <a:gd name="connsiteY10372" fmla="*/ 357305 h 787949"/>
                <a:gd name="connsiteX10373" fmla="*/ 3200374 w 3899470"/>
                <a:gd name="connsiteY10373" fmla="*/ 360703 h 787949"/>
                <a:gd name="connsiteX10374" fmla="*/ 3199110 w 3899470"/>
                <a:gd name="connsiteY10374" fmla="*/ 362836 h 787949"/>
                <a:gd name="connsiteX10375" fmla="*/ 3199189 w 3899470"/>
                <a:gd name="connsiteY10375" fmla="*/ 363231 h 787949"/>
                <a:gd name="connsiteX10376" fmla="*/ 3199347 w 3899470"/>
                <a:gd name="connsiteY10376" fmla="*/ 363231 h 787949"/>
                <a:gd name="connsiteX10377" fmla="*/ 3199584 w 3899470"/>
                <a:gd name="connsiteY10377" fmla="*/ 363152 h 787949"/>
                <a:gd name="connsiteX10378" fmla="*/ 3200848 w 3899470"/>
                <a:gd name="connsiteY10378" fmla="*/ 360940 h 787949"/>
                <a:gd name="connsiteX10379" fmla="*/ 3202903 w 3899470"/>
                <a:gd name="connsiteY10379" fmla="*/ 357700 h 787949"/>
                <a:gd name="connsiteX10380" fmla="*/ 3202903 w 3899470"/>
                <a:gd name="connsiteY10380" fmla="*/ 357305 h 787949"/>
                <a:gd name="connsiteX10381" fmla="*/ 3202508 w 3899470"/>
                <a:gd name="connsiteY10381" fmla="*/ 357305 h 787949"/>
                <a:gd name="connsiteX10382" fmla="*/ 643689 w 3899470"/>
                <a:gd name="connsiteY10382" fmla="*/ 410482 h 787949"/>
                <a:gd name="connsiteX10383" fmla="*/ 643452 w 3899470"/>
                <a:gd name="connsiteY10383" fmla="*/ 410719 h 787949"/>
                <a:gd name="connsiteX10384" fmla="*/ 643057 w 3899470"/>
                <a:gd name="connsiteY10384" fmla="*/ 412379 h 787949"/>
                <a:gd name="connsiteX10385" fmla="*/ 642662 w 3899470"/>
                <a:gd name="connsiteY10385" fmla="*/ 414591 h 787949"/>
                <a:gd name="connsiteX10386" fmla="*/ 642899 w 3899470"/>
                <a:gd name="connsiteY10386" fmla="*/ 414828 h 787949"/>
                <a:gd name="connsiteX10387" fmla="*/ 642899 w 3899470"/>
                <a:gd name="connsiteY10387" fmla="*/ 414828 h 787949"/>
                <a:gd name="connsiteX10388" fmla="*/ 643136 w 3899470"/>
                <a:gd name="connsiteY10388" fmla="*/ 414512 h 787949"/>
                <a:gd name="connsiteX10389" fmla="*/ 643531 w 3899470"/>
                <a:gd name="connsiteY10389" fmla="*/ 412616 h 787949"/>
                <a:gd name="connsiteX10390" fmla="*/ 644005 w 3899470"/>
                <a:gd name="connsiteY10390" fmla="*/ 410798 h 787949"/>
                <a:gd name="connsiteX10391" fmla="*/ 643768 w 3899470"/>
                <a:gd name="connsiteY10391" fmla="*/ 410561 h 787949"/>
                <a:gd name="connsiteX10392" fmla="*/ 643768 w 3899470"/>
                <a:gd name="connsiteY10392" fmla="*/ 410561 h 787949"/>
                <a:gd name="connsiteX10393" fmla="*/ 789708 w 3899470"/>
                <a:gd name="connsiteY10393" fmla="*/ 416804 h 787949"/>
                <a:gd name="connsiteX10394" fmla="*/ 789155 w 3899470"/>
                <a:gd name="connsiteY10394" fmla="*/ 417436 h 787949"/>
                <a:gd name="connsiteX10395" fmla="*/ 789393 w 3899470"/>
                <a:gd name="connsiteY10395" fmla="*/ 417752 h 787949"/>
                <a:gd name="connsiteX10396" fmla="*/ 789393 w 3899470"/>
                <a:gd name="connsiteY10396" fmla="*/ 417752 h 787949"/>
                <a:gd name="connsiteX10397" fmla="*/ 789629 w 3899470"/>
                <a:gd name="connsiteY10397" fmla="*/ 417515 h 787949"/>
                <a:gd name="connsiteX10398" fmla="*/ 789945 w 3899470"/>
                <a:gd name="connsiteY10398" fmla="*/ 417278 h 787949"/>
                <a:gd name="connsiteX10399" fmla="*/ 790024 w 3899470"/>
                <a:gd name="connsiteY10399" fmla="*/ 416882 h 787949"/>
                <a:gd name="connsiteX10400" fmla="*/ 789708 w 3899470"/>
                <a:gd name="connsiteY10400" fmla="*/ 416804 h 787949"/>
                <a:gd name="connsiteX10401" fmla="*/ 2047705 w 3899470"/>
                <a:gd name="connsiteY10401" fmla="*/ 418542 h 787949"/>
                <a:gd name="connsiteX10402" fmla="*/ 2035695 w 3899470"/>
                <a:gd name="connsiteY10402" fmla="*/ 427629 h 787949"/>
                <a:gd name="connsiteX10403" fmla="*/ 2035695 w 3899470"/>
                <a:gd name="connsiteY10403" fmla="*/ 428024 h 787949"/>
                <a:gd name="connsiteX10404" fmla="*/ 2035931 w 3899470"/>
                <a:gd name="connsiteY10404" fmla="*/ 428103 h 787949"/>
                <a:gd name="connsiteX10405" fmla="*/ 2036090 w 3899470"/>
                <a:gd name="connsiteY10405" fmla="*/ 428103 h 787949"/>
                <a:gd name="connsiteX10406" fmla="*/ 2048100 w 3899470"/>
                <a:gd name="connsiteY10406" fmla="*/ 419016 h 787949"/>
                <a:gd name="connsiteX10407" fmla="*/ 2048100 w 3899470"/>
                <a:gd name="connsiteY10407" fmla="*/ 418621 h 787949"/>
                <a:gd name="connsiteX10408" fmla="*/ 2047705 w 3899470"/>
                <a:gd name="connsiteY10408" fmla="*/ 418621 h 787949"/>
                <a:gd name="connsiteX10409" fmla="*/ 639264 w 3899470"/>
                <a:gd name="connsiteY10409" fmla="*/ 427470 h 787949"/>
                <a:gd name="connsiteX10410" fmla="*/ 638000 w 3899470"/>
                <a:gd name="connsiteY10410" fmla="*/ 431816 h 787949"/>
                <a:gd name="connsiteX10411" fmla="*/ 637447 w 3899470"/>
                <a:gd name="connsiteY10411" fmla="*/ 434029 h 787949"/>
                <a:gd name="connsiteX10412" fmla="*/ 637368 w 3899470"/>
                <a:gd name="connsiteY10412" fmla="*/ 434029 h 787949"/>
                <a:gd name="connsiteX10413" fmla="*/ 637289 w 3899470"/>
                <a:gd name="connsiteY10413" fmla="*/ 434029 h 787949"/>
                <a:gd name="connsiteX10414" fmla="*/ 637131 w 3899470"/>
                <a:gd name="connsiteY10414" fmla="*/ 434424 h 787949"/>
                <a:gd name="connsiteX10415" fmla="*/ 637368 w 3899470"/>
                <a:gd name="connsiteY10415" fmla="*/ 434582 h 787949"/>
                <a:gd name="connsiteX10416" fmla="*/ 637447 w 3899470"/>
                <a:gd name="connsiteY10416" fmla="*/ 434582 h 787949"/>
                <a:gd name="connsiteX10417" fmla="*/ 637526 w 3899470"/>
                <a:gd name="connsiteY10417" fmla="*/ 434582 h 787949"/>
                <a:gd name="connsiteX10418" fmla="*/ 637763 w 3899470"/>
                <a:gd name="connsiteY10418" fmla="*/ 434424 h 787949"/>
                <a:gd name="connsiteX10419" fmla="*/ 637842 w 3899470"/>
                <a:gd name="connsiteY10419" fmla="*/ 434424 h 787949"/>
                <a:gd name="connsiteX10420" fmla="*/ 637842 w 3899470"/>
                <a:gd name="connsiteY10420" fmla="*/ 434266 h 787949"/>
                <a:gd name="connsiteX10421" fmla="*/ 638395 w 3899470"/>
                <a:gd name="connsiteY10421" fmla="*/ 431895 h 787949"/>
                <a:gd name="connsiteX10422" fmla="*/ 639659 w 3899470"/>
                <a:gd name="connsiteY10422" fmla="*/ 427629 h 787949"/>
                <a:gd name="connsiteX10423" fmla="*/ 639501 w 3899470"/>
                <a:gd name="connsiteY10423" fmla="*/ 427313 h 787949"/>
                <a:gd name="connsiteX10424" fmla="*/ 639185 w 3899470"/>
                <a:gd name="connsiteY10424" fmla="*/ 427470 h 787949"/>
                <a:gd name="connsiteX10425" fmla="*/ 778488 w 3899470"/>
                <a:gd name="connsiteY10425" fmla="*/ 432448 h 787949"/>
                <a:gd name="connsiteX10426" fmla="*/ 778172 w 3899470"/>
                <a:gd name="connsiteY10426" fmla="*/ 432607 h 787949"/>
                <a:gd name="connsiteX10427" fmla="*/ 777777 w 3899470"/>
                <a:gd name="connsiteY10427" fmla="*/ 433397 h 787949"/>
                <a:gd name="connsiteX10428" fmla="*/ 777777 w 3899470"/>
                <a:gd name="connsiteY10428" fmla="*/ 433713 h 787949"/>
                <a:gd name="connsiteX10429" fmla="*/ 777935 w 3899470"/>
                <a:gd name="connsiteY10429" fmla="*/ 433713 h 787949"/>
                <a:gd name="connsiteX10430" fmla="*/ 778172 w 3899470"/>
                <a:gd name="connsiteY10430" fmla="*/ 433634 h 787949"/>
                <a:gd name="connsiteX10431" fmla="*/ 778646 w 3899470"/>
                <a:gd name="connsiteY10431" fmla="*/ 432685 h 787949"/>
                <a:gd name="connsiteX10432" fmla="*/ 778488 w 3899470"/>
                <a:gd name="connsiteY10432" fmla="*/ 432369 h 787949"/>
                <a:gd name="connsiteX10433" fmla="*/ 635392 w 3899470"/>
                <a:gd name="connsiteY10433" fmla="*/ 440666 h 787949"/>
                <a:gd name="connsiteX10434" fmla="*/ 633733 w 3899470"/>
                <a:gd name="connsiteY10434" fmla="*/ 448093 h 787949"/>
                <a:gd name="connsiteX10435" fmla="*/ 632864 w 3899470"/>
                <a:gd name="connsiteY10435" fmla="*/ 451175 h 787949"/>
                <a:gd name="connsiteX10436" fmla="*/ 633101 w 3899470"/>
                <a:gd name="connsiteY10436" fmla="*/ 451491 h 787949"/>
                <a:gd name="connsiteX10437" fmla="*/ 633101 w 3899470"/>
                <a:gd name="connsiteY10437" fmla="*/ 451491 h 787949"/>
                <a:gd name="connsiteX10438" fmla="*/ 633338 w 3899470"/>
                <a:gd name="connsiteY10438" fmla="*/ 451254 h 787949"/>
                <a:gd name="connsiteX10439" fmla="*/ 634128 w 3899470"/>
                <a:gd name="connsiteY10439" fmla="*/ 448172 h 787949"/>
                <a:gd name="connsiteX10440" fmla="*/ 635866 w 3899470"/>
                <a:gd name="connsiteY10440" fmla="*/ 440666 h 787949"/>
                <a:gd name="connsiteX10441" fmla="*/ 635629 w 3899470"/>
                <a:gd name="connsiteY10441" fmla="*/ 440350 h 787949"/>
                <a:gd name="connsiteX10442" fmla="*/ 635314 w 3899470"/>
                <a:gd name="connsiteY10442" fmla="*/ 440587 h 787949"/>
                <a:gd name="connsiteX10443" fmla="*/ 630888 w 3899470"/>
                <a:gd name="connsiteY10443" fmla="*/ 459235 h 787949"/>
                <a:gd name="connsiteX10444" fmla="*/ 630888 w 3899470"/>
                <a:gd name="connsiteY10444" fmla="*/ 459393 h 787949"/>
                <a:gd name="connsiteX10445" fmla="*/ 630572 w 3899470"/>
                <a:gd name="connsiteY10445" fmla="*/ 460499 h 787949"/>
                <a:gd name="connsiteX10446" fmla="*/ 630336 w 3899470"/>
                <a:gd name="connsiteY10446" fmla="*/ 462237 h 787949"/>
                <a:gd name="connsiteX10447" fmla="*/ 630572 w 3899470"/>
                <a:gd name="connsiteY10447" fmla="*/ 462474 h 787949"/>
                <a:gd name="connsiteX10448" fmla="*/ 630572 w 3899470"/>
                <a:gd name="connsiteY10448" fmla="*/ 462474 h 787949"/>
                <a:gd name="connsiteX10449" fmla="*/ 630810 w 3899470"/>
                <a:gd name="connsiteY10449" fmla="*/ 462158 h 787949"/>
                <a:gd name="connsiteX10450" fmla="*/ 631046 w 3899470"/>
                <a:gd name="connsiteY10450" fmla="*/ 460657 h 787949"/>
                <a:gd name="connsiteX10451" fmla="*/ 631363 w 3899470"/>
                <a:gd name="connsiteY10451" fmla="*/ 459550 h 787949"/>
                <a:gd name="connsiteX10452" fmla="*/ 631520 w 3899470"/>
                <a:gd name="connsiteY10452" fmla="*/ 459550 h 787949"/>
                <a:gd name="connsiteX10453" fmla="*/ 631679 w 3899470"/>
                <a:gd name="connsiteY10453" fmla="*/ 459156 h 787949"/>
                <a:gd name="connsiteX10454" fmla="*/ 631284 w 3899470"/>
                <a:gd name="connsiteY10454" fmla="*/ 458998 h 787949"/>
                <a:gd name="connsiteX10455" fmla="*/ 630810 w 3899470"/>
                <a:gd name="connsiteY10455" fmla="*/ 459156 h 787949"/>
                <a:gd name="connsiteX10456" fmla="*/ 2191907 w 3899470"/>
                <a:gd name="connsiteY10456" fmla="*/ 494159 h 787949"/>
                <a:gd name="connsiteX10457" fmla="*/ 2192144 w 3899470"/>
                <a:gd name="connsiteY10457" fmla="*/ 493922 h 787949"/>
                <a:gd name="connsiteX10458" fmla="*/ 2192144 w 3899470"/>
                <a:gd name="connsiteY10458" fmla="*/ 493053 h 787949"/>
                <a:gd name="connsiteX10459" fmla="*/ 2191907 w 3899470"/>
                <a:gd name="connsiteY10459" fmla="*/ 492816 h 787949"/>
                <a:gd name="connsiteX10460" fmla="*/ 2191670 w 3899470"/>
                <a:gd name="connsiteY10460" fmla="*/ 493053 h 787949"/>
                <a:gd name="connsiteX10461" fmla="*/ 2191670 w 3899470"/>
                <a:gd name="connsiteY10461" fmla="*/ 493922 h 787949"/>
                <a:gd name="connsiteX10462" fmla="*/ 2191907 w 3899470"/>
                <a:gd name="connsiteY10462" fmla="*/ 494159 h 787949"/>
                <a:gd name="connsiteX10463" fmla="*/ 3120174 w 3899470"/>
                <a:gd name="connsiteY10463" fmla="*/ 463738 h 787949"/>
                <a:gd name="connsiteX10464" fmla="*/ 3122860 w 3899470"/>
                <a:gd name="connsiteY10464" fmla="*/ 460736 h 787949"/>
                <a:gd name="connsiteX10465" fmla="*/ 3123177 w 3899470"/>
                <a:gd name="connsiteY10465" fmla="*/ 460341 h 787949"/>
                <a:gd name="connsiteX10466" fmla="*/ 3123177 w 3899470"/>
                <a:gd name="connsiteY10466" fmla="*/ 459946 h 787949"/>
                <a:gd name="connsiteX10467" fmla="*/ 3122782 w 3899470"/>
                <a:gd name="connsiteY10467" fmla="*/ 459946 h 787949"/>
                <a:gd name="connsiteX10468" fmla="*/ 3122465 w 3899470"/>
                <a:gd name="connsiteY10468" fmla="*/ 460341 h 787949"/>
                <a:gd name="connsiteX10469" fmla="*/ 3119858 w 3899470"/>
                <a:gd name="connsiteY10469" fmla="*/ 463264 h 787949"/>
                <a:gd name="connsiteX10470" fmla="*/ 3119858 w 3899470"/>
                <a:gd name="connsiteY10470" fmla="*/ 463659 h 787949"/>
                <a:gd name="connsiteX10471" fmla="*/ 3120095 w 3899470"/>
                <a:gd name="connsiteY10471" fmla="*/ 463738 h 787949"/>
                <a:gd name="connsiteX10472" fmla="*/ 3120253 w 3899470"/>
                <a:gd name="connsiteY10472" fmla="*/ 463738 h 787949"/>
                <a:gd name="connsiteX10473" fmla="*/ 1341391 w 3899470"/>
                <a:gd name="connsiteY10473" fmla="*/ 533667 h 787949"/>
                <a:gd name="connsiteX10474" fmla="*/ 1340996 w 3899470"/>
                <a:gd name="connsiteY10474" fmla="*/ 533904 h 787949"/>
                <a:gd name="connsiteX10475" fmla="*/ 1341232 w 3899470"/>
                <a:gd name="connsiteY10475" fmla="*/ 534299 h 787949"/>
                <a:gd name="connsiteX10476" fmla="*/ 1341470 w 3899470"/>
                <a:gd name="connsiteY10476" fmla="*/ 534299 h 787949"/>
                <a:gd name="connsiteX10477" fmla="*/ 1342971 w 3899470"/>
                <a:gd name="connsiteY10477" fmla="*/ 534931 h 787949"/>
                <a:gd name="connsiteX10478" fmla="*/ 1343129 w 3899470"/>
                <a:gd name="connsiteY10478" fmla="*/ 534931 h 787949"/>
                <a:gd name="connsiteX10479" fmla="*/ 1343445 w 3899470"/>
                <a:gd name="connsiteY10479" fmla="*/ 534773 h 787949"/>
                <a:gd name="connsiteX10480" fmla="*/ 1343366 w 3899470"/>
                <a:gd name="connsiteY10480" fmla="*/ 534299 h 787949"/>
                <a:gd name="connsiteX10481" fmla="*/ 1341627 w 3899470"/>
                <a:gd name="connsiteY10481" fmla="*/ 533667 h 787949"/>
                <a:gd name="connsiteX10482" fmla="*/ 1341391 w 3899470"/>
                <a:gd name="connsiteY10482" fmla="*/ 533667 h 787949"/>
                <a:gd name="connsiteX10483" fmla="*/ 1342576 w 3899470"/>
                <a:gd name="connsiteY10483" fmla="*/ 555791 h 787949"/>
                <a:gd name="connsiteX10484" fmla="*/ 1343603 w 3899470"/>
                <a:gd name="connsiteY10484" fmla="*/ 556028 h 787949"/>
                <a:gd name="connsiteX10485" fmla="*/ 1343761 w 3899470"/>
                <a:gd name="connsiteY10485" fmla="*/ 556028 h 787949"/>
                <a:gd name="connsiteX10486" fmla="*/ 1343998 w 3899470"/>
                <a:gd name="connsiteY10486" fmla="*/ 555870 h 787949"/>
                <a:gd name="connsiteX10487" fmla="*/ 1343840 w 3899470"/>
                <a:gd name="connsiteY10487" fmla="*/ 555475 h 787949"/>
                <a:gd name="connsiteX10488" fmla="*/ 1342655 w 3899470"/>
                <a:gd name="connsiteY10488" fmla="*/ 555159 h 787949"/>
                <a:gd name="connsiteX10489" fmla="*/ 1341548 w 3899470"/>
                <a:gd name="connsiteY10489" fmla="*/ 554842 h 787949"/>
                <a:gd name="connsiteX10490" fmla="*/ 1341153 w 3899470"/>
                <a:gd name="connsiteY10490" fmla="*/ 554922 h 787949"/>
                <a:gd name="connsiteX10491" fmla="*/ 1341232 w 3899470"/>
                <a:gd name="connsiteY10491" fmla="*/ 555317 h 787949"/>
                <a:gd name="connsiteX10492" fmla="*/ 1342576 w 3899470"/>
                <a:gd name="connsiteY10492" fmla="*/ 555712 h 787949"/>
                <a:gd name="connsiteX10493" fmla="*/ 1363752 w 3899470"/>
                <a:gd name="connsiteY10493" fmla="*/ 560532 h 787949"/>
                <a:gd name="connsiteX10494" fmla="*/ 1364068 w 3899470"/>
                <a:gd name="connsiteY10494" fmla="*/ 560216 h 787949"/>
                <a:gd name="connsiteX10495" fmla="*/ 1363752 w 3899470"/>
                <a:gd name="connsiteY10495" fmla="*/ 559820 h 787949"/>
                <a:gd name="connsiteX10496" fmla="*/ 1362962 w 3899470"/>
                <a:gd name="connsiteY10496" fmla="*/ 559583 h 787949"/>
                <a:gd name="connsiteX10497" fmla="*/ 1363041 w 3899470"/>
                <a:gd name="connsiteY10497" fmla="*/ 559583 h 787949"/>
                <a:gd name="connsiteX10498" fmla="*/ 1355850 w 3899470"/>
                <a:gd name="connsiteY10498" fmla="*/ 557845 h 787949"/>
                <a:gd name="connsiteX10499" fmla="*/ 1355850 w 3899470"/>
                <a:gd name="connsiteY10499" fmla="*/ 557845 h 787949"/>
                <a:gd name="connsiteX10500" fmla="*/ 1354270 w 3899470"/>
                <a:gd name="connsiteY10500" fmla="*/ 557450 h 787949"/>
                <a:gd name="connsiteX10501" fmla="*/ 1353243 w 3899470"/>
                <a:gd name="connsiteY10501" fmla="*/ 556660 h 787949"/>
                <a:gd name="connsiteX10502" fmla="*/ 1353085 w 3899470"/>
                <a:gd name="connsiteY10502" fmla="*/ 556660 h 787949"/>
                <a:gd name="connsiteX10503" fmla="*/ 1352927 w 3899470"/>
                <a:gd name="connsiteY10503" fmla="*/ 556660 h 787949"/>
                <a:gd name="connsiteX10504" fmla="*/ 1351583 w 3899470"/>
                <a:gd name="connsiteY10504" fmla="*/ 557292 h 787949"/>
                <a:gd name="connsiteX10505" fmla="*/ 1351504 w 3899470"/>
                <a:gd name="connsiteY10505" fmla="*/ 557845 h 787949"/>
                <a:gd name="connsiteX10506" fmla="*/ 1352057 w 3899470"/>
                <a:gd name="connsiteY10506" fmla="*/ 557924 h 787949"/>
                <a:gd name="connsiteX10507" fmla="*/ 1353085 w 3899470"/>
                <a:gd name="connsiteY10507" fmla="*/ 557371 h 787949"/>
                <a:gd name="connsiteX10508" fmla="*/ 1353796 w 3899470"/>
                <a:gd name="connsiteY10508" fmla="*/ 557924 h 787949"/>
                <a:gd name="connsiteX10509" fmla="*/ 1355455 w 3899470"/>
                <a:gd name="connsiteY10509" fmla="*/ 558714 h 787949"/>
                <a:gd name="connsiteX10510" fmla="*/ 1355929 w 3899470"/>
                <a:gd name="connsiteY10510" fmla="*/ 558635 h 787949"/>
                <a:gd name="connsiteX10511" fmla="*/ 1362646 w 3899470"/>
                <a:gd name="connsiteY10511" fmla="*/ 560295 h 787949"/>
                <a:gd name="connsiteX10512" fmla="*/ 1362646 w 3899470"/>
                <a:gd name="connsiteY10512" fmla="*/ 560137 h 787949"/>
                <a:gd name="connsiteX10513" fmla="*/ 1363673 w 3899470"/>
                <a:gd name="connsiteY10513" fmla="*/ 560453 h 787949"/>
                <a:gd name="connsiteX10514" fmla="*/ 1363673 w 3899470"/>
                <a:gd name="connsiteY10514" fmla="*/ 560453 h 787949"/>
                <a:gd name="connsiteX10515" fmla="*/ 1028334 w 3899470"/>
                <a:gd name="connsiteY10515" fmla="*/ 598933 h 787949"/>
                <a:gd name="connsiteX10516" fmla="*/ 1028334 w 3899470"/>
                <a:gd name="connsiteY10516" fmla="*/ 598933 h 787949"/>
                <a:gd name="connsiteX10517" fmla="*/ 1028570 w 3899470"/>
                <a:gd name="connsiteY10517" fmla="*/ 598775 h 787949"/>
                <a:gd name="connsiteX10518" fmla="*/ 1028808 w 3899470"/>
                <a:gd name="connsiteY10518" fmla="*/ 596958 h 787949"/>
                <a:gd name="connsiteX10519" fmla="*/ 1029361 w 3899470"/>
                <a:gd name="connsiteY10519" fmla="*/ 594666 h 787949"/>
                <a:gd name="connsiteX10520" fmla="*/ 1029361 w 3899470"/>
                <a:gd name="connsiteY10520" fmla="*/ 594271 h 787949"/>
                <a:gd name="connsiteX10521" fmla="*/ 1028965 w 3899470"/>
                <a:gd name="connsiteY10521" fmla="*/ 594271 h 787949"/>
                <a:gd name="connsiteX10522" fmla="*/ 1028334 w 3899470"/>
                <a:gd name="connsiteY10522" fmla="*/ 596878 h 787949"/>
                <a:gd name="connsiteX10523" fmla="*/ 1028096 w 3899470"/>
                <a:gd name="connsiteY10523" fmla="*/ 598617 h 787949"/>
                <a:gd name="connsiteX10524" fmla="*/ 1028254 w 3899470"/>
                <a:gd name="connsiteY10524" fmla="*/ 599012 h 787949"/>
                <a:gd name="connsiteX10525" fmla="*/ 1446006 w 3899470"/>
                <a:gd name="connsiteY10525" fmla="*/ 579811 h 787949"/>
                <a:gd name="connsiteX10526" fmla="*/ 1446401 w 3899470"/>
                <a:gd name="connsiteY10526" fmla="*/ 579811 h 787949"/>
                <a:gd name="connsiteX10527" fmla="*/ 1446559 w 3899470"/>
                <a:gd name="connsiteY10527" fmla="*/ 579811 h 787949"/>
                <a:gd name="connsiteX10528" fmla="*/ 1448535 w 3899470"/>
                <a:gd name="connsiteY10528" fmla="*/ 580601 h 787949"/>
                <a:gd name="connsiteX10529" fmla="*/ 1448693 w 3899470"/>
                <a:gd name="connsiteY10529" fmla="*/ 580601 h 787949"/>
                <a:gd name="connsiteX10530" fmla="*/ 1449325 w 3899470"/>
                <a:gd name="connsiteY10530" fmla="*/ 580048 h 787949"/>
                <a:gd name="connsiteX10531" fmla="*/ 1448772 w 3899470"/>
                <a:gd name="connsiteY10531" fmla="*/ 579258 h 787949"/>
                <a:gd name="connsiteX10532" fmla="*/ 1447429 w 3899470"/>
                <a:gd name="connsiteY10532" fmla="*/ 578705 h 787949"/>
                <a:gd name="connsiteX10533" fmla="*/ 1447429 w 3899470"/>
                <a:gd name="connsiteY10533" fmla="*/ 578389 h 787949"/>
                <a:gd name="connsiteX10534" fmla="*/ 1448298 w 3899470"/>
                <a:gd name="connsiteY10534" fmla="*/ 578231 h 787949"/>
                <a:gd name="connsiteX10535" fmla="*/ 1448851 w 3899470"/>
                <a:gd name="connsiteY10535" fmla="*/ 577757 h 787949"/>
                <a:gd name="connsiteX10536" fmla="*/ 1448377 w 3899470"/>
                <a:gd name="connsiteY10536" fmla="*/ 577204 h 787949"/>
                <a:gd name="connsiteX10537" fmla="*/ 1446480 w 3899470"/>
                <a:gd name="connsiteY10537" fmla="*/ 577757 h 787949"/>
                <a:gd name="connsiteX10538" fmla="*/ 1446480 w 3899470"/>
                <a:gd name="connsiteY10538" fmla="*/ 577757 h 787949"/>
                <a:gd name="connsiteX10539" fmla="*/ 1446006 w 3899470"/>
                <a:gd name="connsiteY10539" fmla="*/ 577757 h 787949"/>
                <a:gd name="connsiteX10540" fmla="*/ 1444663 w 3899470"/>
                <a:gd name="connsiteY10540" fmla="*/ 577599 h 787949"/>
                <a:gd name="connsiteX10541" fmla="*/ 1445848 w 3899470"/>
                <a:gd name="connsiteY10541" fmla="*/ 576888 h 787949"/>
                <a:gd name="connsiteX10542" fmla="*/ 1442451 w 3899470"/>
                <a:gd name="connsiteY10542" fmla="*/ 575623 h 787949"/>
                <a:gd name="connsiteX10543" fmla="*/ 1441581 w 3899470"/>
                <a:gd name="connsiteY10543" fmla="*/ 576888 h 787949"/>
                <a:gd name="connsiteX10544" fmla="*/ 1435655 w 3899470"/>
                <a:gd name="connsiteY10544" fmla="*/ 576019 h 787949"/>
                <a:gd name="connsiteX10545" fmla="*/ 1443083 w 3899470"/>
                <a:gd name="connsiteY10545" fmla="*/ 579179 h 787949"/>
                <a:gd name="connsiteX10546" fmla="*/ 1443083 w 3899470"/>
                <a:gd name="connsiteY10546" fmla="*/ 579179 h 787949"/>
                <a:gd name="connsiteX10547" fmla="*/ 1445690 w 3899470"/>
                <a:gd name="connsiteY10547" fmla="*/ 579732 h 787949"/>
                <a:gd name="connsiteX10548" fmla="*/ 1445927 w 3899470"/>
                <a:gd name="connsiteY10548" fmla="*/ 579732 h 787949"/>
                <a:gd name="connsiteX10549" fmla="*/ 390920 w 3899470"/>
                <a:gd name="connsiteY10549" fmla="*/ 560453 h 787949"/>
                <a:gd name="connsiteX10550" fmla="*/ 392579 w 3899470"/>
                <a:gd name="connsiteY10550" fmla="*/ 557055 h 787949"/>
                <a:gd name="connsiteX10551" fmla="*/ 390920 w 3899470"/>
                <a:gd name="connsiteY10551" fmla="*/ 560453 h 787949"/>
                <a:gd name="connsiteX10552" fmla="*/ 397242 w 3899470"/>
                <a:gd name="connsiteY10552" fmla="*/ 537222 h 787949"/>
                <a:gd name="connsiteX10553" fmla="*/ 397637 w 3899470"/>
                <a:gd name="connsiteY10553" fmla="*/ 535089 h 787949"/>
                <a:gd name="connsiteX10554" fmla="*/ 397242 w 3899470"/>
                <a:gd name="connsiteY10554" fmla="*/ 537222 h 787949"/>
                <a:gd name="connsiteX10555" fmla="*/ 397716 w 3899470"/>
                <a:gd name="connsiteY10555" fmla="*/ 542674 h 787949"/>
                <a:gd name="connsiteX10556" fmla="*/ 398111 w 3899470"/>
                <a:gd name="connsiteY10556" fmla="*/ 544808 h 787949"/>
                <a:gd name="connsiteX10557" fmla="*/ 397716 w 3899470"/>
                <a:gd name="connsiteY10557" fmla="*/ 542674 h 787949"/>
                <a:gd name="connsiteX10558" fmla="*/ 184296 w 3899470"/>
                <a:gd name="connsiteY10558" fmla="*/ 585500 h 787949"/>
                <a:gd name="connsiteX10559" fmla="*/ 184454 w 3899470"/>
                <a:gd name="connsiteY10559" fmla="*/ 590320 h 787949"/>
                <a:gd name="connsiteX10560" fmla="*/ 185086 w 3899470"/>
                <a:gd name="connsiteY10560" fmla="*/ 587081 h 787949"/>
                <a:gd name="connsiteX10561" fmla="*/ 184296 w 3899470"/>
                <a:gd name="connsiteY10561" fmla="*/ 585500 h 787949"/>
                <a:gd name="connsiteX10562" fmla="*/ 183664 w 3899470"/>
                <a:gd name="connsiteY10562" fmla="*/ 603911 h 787949"/>
                <a:gd name="connsiteX10563" fmla="*/ 183111 w 3899470"/>
                <a:gd name="connsiteY10563" fmla="*/ 598222 h 787949"/>
                <a:gd name="connsiteX10564" fmla="*/ 182953 w 3899470"/>
                <a:gd name="connsiteY10564" fmla="*/ 600671 h 787949"/>
                <a:gd name="connsiteX10565" fmla="*/ 182953 w 3899470"/>
                <a:gd name="connsiteY10565" fmla="*/ 606913 h 787949"/>
                <a:gd name="connsiteX10566" fmla="*/ 183585 w 3899470"/>
                <a:gd name="connsiteY10566" fmla="*/ 603911 h 787949"/>
                <a:gd name="connsiteX10567" fmla="*/ 184138 w 3899470"/>
                <a:gd name="connsiteY10567" fmla="*/ 639072 h 787949"/>
                <a:gd name="connsiteX10568" fmla="*/ 183585 w 3899470"/>
                <a:gd name="connsiteY10568" fmla="*/ 632277 h 787949"/>
                <a:gd name="connsiteX10569" fmla="*/ 183348 w 3899470"/>
                <a:gd name="connsiteY10569" fmla="*/ 628010 h 787949"/>
                <a:gd name="connsiteX10570" fmla="*/ 183032 w 3899470"/>
                <a:gd name="connsiteY10570" fmla="*/ 623428 h 787949"/>
                <a:gd name="connsiteX10571" fmla="*/ 183190 w 3899470"/>
                <a:gd name="connsiteY10571" fmla="*/ 633146 h 787949"/>
                <a:gd name="connsiteX10572" fmla="*/ 184375 w 3899470"/>
                <a:gd name="connsiteY10572" fmla="*/ 644604 h 787949"/>
                <a:gd name="connsiteX10573" fmla="*/ 184612 w 3899470"/>
                <a:gd name="connsiteY10573" fmla="*/ 643102 h 787949"/>
                <a:gd name="connsiteX10574" fmla="*/ 184217 w 3899470"/>
                <a:gd name="connsiteY10574" fmla="*/ 639072 h 787949"/>
                <a:gd name="connsiteX10575" fmla="*/ 423474 w 3899470"/>
                <a:gd name="connsiteY10575" fmla="*/ 459472 h 787949"/>
                <a:gd name="connsiteX10576" fmla="*/ 423079 w 3899470"/>
                <a:gd name="connsiteY10576" fmla="*/ 459946 h 787949"/>
                <a:gd name="connsiteX10577" fmla="*/ 423079 w 3899470"/>
                <a:gd name="connsiteY10577" fmla="*/ 460815 h 787949"/>
                <a:gd name="connsiteX10578" fmla="*/ 423474 w 3899470"/>
                <a:gd name="connsiteY10578" fmla="*/ 459472 h 787949"/>
                <a:gd name="connsiteX10579" fmla="*/ 423000 w 3899470"/>
                <a:gd name="connsiteY10579" fmla="*/ 469981 h 787949"/>
                <a:gd name="connsiteX10580" fmla="*/ 423870 w 3899470"/>
                <a:gd name="connsiteY10580" fmla="*/ 469981 h 787949"/>
                <a:gd name="connsiteX10581" fmla="*/ 423870 w 3899470"/>
                <a:gd name="connsiteY10581" fmla="*/ 469111 h 787949"/>
                <a:gd name="connsiteX10582" fmla="*/ 423000 w 3899470"/>
                <a:gd name="connsiteY10582" fmla="*/ 469111 h 787949"/>
                <a:gd name="connsiteX10583" fmla="*/ 423000 w 3899470"/>
                <a:gd name="connsiteY10583" fmla="*/ 469981 h 787949"/>
                <a:gd name="connsiteX10584" fmla="*/ 420076 w 3899470"/>
                <a:gd name="connsiteY10584" fmla="*/ 481438 h 787949"/>
                <a:gd name="connsiteX10585" fmla="*/ 419682 w 3899470"/>
                <a:gd name="connsiteY10585" fmla="*/ 483492 h 787949"/>
                <a:gd name="connsiteX10586" fmla="*/ 420076 w 3899470"/>
                <a:gd name="connsiteY10586" fmla="*/ 481438 h 787949"/>
                <a:gd name="connsiteX10587" fmla="*/ 706822 w 3899470"/>
                <a:gd name="connsiteY10587" fmla="*/ 488154 h 787949"/>
                <a:gd name="connsiteX10588" fmla="*/ 704688 w 3899470"/>
                <a:gd name="connsiteY10588" fmla="*/ 487759 h 787949"/>
                <a:gd name="connsiteX10589" fmla="*/ 706348 w 3899470"/>
                <a:gd name="connsiteY10589" fmla="*/ 490287 h 787949"/>
                <a:gd name="connsiteX10590" fmla="*/ 706743 w 3899470"/>
                <a:gd name="connsiteY10590" fmla="*/ 488154 h 787949"/>
                <a:gd name="connsiteX10591" fmla="*/ 706427 w 3899470"/>
                <a:gd name="connsiteY10591" fmla="*/ 494080 h 787949"/>
                <a:gd name="connsiteX10592" fmla="*/ 710614 w 3899470"/>
                <a:gd name="connsiteY10592" fmla="*/ 489892 h 787949"/>
                <a:gd name="connsiteX10593" fmla="*/ 706427 w 3899470"/>
                <a:gd name="connsiteY10593" fmla="*/ 494080 h 787949"/>
                <a:gd name="connsiteX10594" fmla="*/ 708086 w 3899470"/>
                <a:gd name="connsiteY10594" fmla="*/ 486021 h 787949"/>
                <a:gd name="connsiteX10595" fmla="*/ 709745 w 3899470"/>
                <a:gd name="connsiteY10595" fmla="*/ 484361 h 787949"/>
                <a:gd name="connsiteX10596" fmla="*/ 709350 w 3899470"/>
                <a:gd name="connsiteY10596" fmla="*/ 482228 h 787949"/>
                <a:gd name="connsiteX10597" fmla="*/ 707217 w 3899470"/>
                <a:gd name="connsiteY10597" fmla="*/ 485151 h 787949"/>
                <a:gd name="connsiteX10598" fmla="*/ 708086 w 3899470"/>
                <a:gd name="connsiteY10598" fmla="*/ 486021 h 787949"/>
                <a:gd name="connsiteX10599" fmla="*/ 715672 w 3899470"/>
                <a:gd name="connsiteY10599" fmla="*/ 475116 h 787949"/>
                <a:gd name="connsiteX10600" fmla="*/ 713143 w 3899470"/>
                <a:gd name="connsiteY10600" fmla="*/ 480174 h 787949"/>
                <a:gd name="connsiteX10601" fmla="*/ 711009 w 3899470"/>
                <a:gd name="connsiteY10601" fmla="*/ 480174 h 787949"/>
                <a:gd name="connsiteX10602" fmla="*/ 712669 w 3899470"/>
                <a:gd name="connsiteY10602" fmla="*/ 481912 h 787949"/>
                <a:gd name="connsiteX10603" fmla="*/ 715672 w 3899470"/>
                <a:gd name="connsiteY10603" fmla="*/ 475116 h 787949"/>
                <a:gd name="connsiteX10604" fmla="*/ 732185 w 3899470"/>
                <a:gd name="connsiteY10604" fmla="*/ 456074 h 787949"/>
                <a:gd name="connsiteX10605" fmla="*/ 732185 w 3899470"/>
                <a:gd name="connsiteY10605" fmla="*/ 456074 h 787949"/>
                <a:gd name="connsiteX10606" fmla="*/ 732423 w 3899470"/>
                <a:gd name="connsiteY10606" fmla="*/ 455758 h 787949"/>
                <a:gd name="connsiteX10607" fmla="*/ 732028 w 3899470"/>
                <a:gd name="connsiteY10607" fmla="*/ 455284 h 787949"/>
                <a:gd name="connsiteX10608" fmla="*/ 731870 w 3899470"/>
                <a:gd name="connsiteY10608" fmla="*/ 455284 h 787949"/>
                <a:gd name="connsiteX10609" fmla="*/ 734319 w 3899470"/>
                <a:gd name="connsiteY10609" fmla="*/ 453624 h 787949"/>
                <a:gd name="connsiteX10610" fmla="*/ 734319 w 3899470"/>
                <a:gd name="connsiteY10610" fmla="*/ 453624 h 787949"/>
                <a:gd name="connsiteX10611" fmla="*/ 734319 w 3899470"/>
                <a:gd name="connsiteY10611" fmla="*/ 453466 h 787949"/>
                <a:gd name="connsiteX10612" fmla="*/ 734082 w 3899470"/>
                <a:gd name="connsiteY10612" fmla="*/ 453150 h 787949"/>
                <a:gd name="connsiteX10613" fmla="*/ 733924 w 3899470"/>
                <a:gd name="connsiteY10613" fmla="*/ 453150 h 787949"/>
                <a:gd name="connsiteX10614" fmla="*/ 733371 w 3899470"/>
                <a:gd name="connsiteY10614" fmla="*/ 451491 h 787949"/>
                <a:gd name="connsiteX10615" fmla="*/ 732976 w 3899470"/>
                <a:gd name="connsiteY10615" fmla="*/ 452360 h 787949"/>
                <a:gd name="connsiteX10616" fmla="*/ 732739 w 3899470"/>
                <a:gd name="connsiteY10616" fmla="*/ 452360 h 787949"/>
                <a:gd name="connsiteX10617" fmla="*/ 732502 w 3899470"/>
                <a:gd name="connsiteY10617" fmla="*/ 451965 h 787949"/>
                <a:gd name="connsiteX10618" fmla="*/ 732107 w 3899470"/>
                <a:gd name="connsiteY10618" fmla="*/ 451965 h 787949"/>
                <a:gd name="connsiteX10619" fmla="*/ 732107 w 3899470"/>
                <a:gd name="connsiteY10619" fmla="*/ 452360 h 787949"/>
                <a:gd name="connsiteX10620" fmla="*/ 732502 w 3899470"/>
                <a:gd name="connsiteY10620" fmla="*/ 452913 h 787949"/>
                <a:gd name="connsiteX10621" fmla="*/ 731632 w 3899470"/>
                <a:gd name="connsiteY10621" fmla="*/ 455205 h 787949"/>
                <a:gd name="connsiteX10622" fmla="*/ 731237 w 3899470"/>
                <a:gd name="connsiteY10622" fmla="*/ 455126 h 787949"/>
                <a:gd name="connsiteX10623" fmla="*/ 730684 w 3899470"/>
                <a:gd name="connsiteY10623" fmla="*/ 455442 h 787949"/>
                <a:gd name="connsiteX10624" fmla="*/ 731000 w 3899470"/>
                <a:gd name="connsiteY10624" fmla="*/ 455995 h 787949"/>
                <a:gd name="connsiteX10625" fmla="*/ 731316 w 3899470"/>
                <a:gd name="connsiteY10625" fmla="*/ 456074 h 787949"/>
                <a:gd name="connsiteX10626" fmla="*/ 731316 w 3899470"/>
                <a:gd name="connsiteY10626" fmla="*/ 456074 h 787949"/>
                <a:gd name="connsiteX10627" fmla="*/ 729183 w 3899470"/>
                <a:gd name="connsiteY10627" fmla="*/ 456627 h 787949"/>
                <a:gd name="connsiteX10628" fmla="*/ 724126 w 3899470"/>
                <a:gd name="connsiteY10628" fmla="*/ 464608 h 787949"/>
                <a:gd name="connsiteX10629" fmla="*/ 732185 w 3899470"/>
                <a:gd name="connsiteY10629" fmla="*/ 456153 h 787949"/>
                <a:gd name="connsiteX10630" fmla="*/ 737084 w 3899470"/>
                <a:gd name="connsiteY10630" fmla="*/ 446671 h 787949"/>
                <a:gd name="connsiteX10631" fmla="*/ 743406 w 3899470"/>
                <a:gd name="connsiteY10631" fmla="*/ 436794 h 787949"/>
                <a:gd name="connsiteX10632" fmla="*/ 735504 w 3899470"/>
                <a:gd name="connsiteY10632" fmla="*/ 448410 h 787949"/>
                <a:gd name="connsiteX10633" fmla="*/ 737084 w 3899470"/>
                <a:gd name="connsiteY10633" fmla="*/ 446671 h 787949"/>
                <a:gd name="connsiteX10634" fmla="*/ 863508 w 3899470"/>
                <a:gd name="connsiteY10634" fmla="*/ 274419 h 787949"/>
                <a:gd name="connsiteX10635" fmla="*/ 867538 w 3899470"/>
                <a:gd name="connsiteY10635" fmla="*/ 273470 h 787949"/>
                <a:gd name="connsiteX10636" fmla="*/ 871173 w 3899470"/>
                <a:gd name="connsiteY10636" fmla="*/ 269441 h 787949"/>
                <a:gd name="connsiteX10637" fmla="*/ 875756 w 3899470"/>
                <a:gd name="connsiteY10637" fmla="*/ 262329 h 787949"/>
                <a:gd name="connsiteX10638" fmla="*/ 878363 w 3899470"/>
                <a:gd name="connsiteY10638" fmla="*/ 258853 h 787949"/>
                <a:gd name="connsiteX10639" fmla="*/ 878442 w 3899470"/>
                <a:gd name="connsiteY10639" fmla="*/ 258142 h 787949"/>
                <a:gd name="connsiteX10640" fmla="*/ 873701 w 3899470"/>
                <a:gd name="connsiteY10640" fmla="*/ 264384 h 787949"/>
                <a:gd name="connsiteX10641" fmla="*/ 873701 w 3899470"/>
                <a:gd name="connsiteY10641" fmla="*/ 263752 h 787949"/>
                <a:gd name="connsiteX10642" fmla="*/ 872674 w 3899470"/>
                <a:gd name="connsiteY10642" fmla="*/ 263515 h 787949"/>
                <a:gd name="connsiteX10643" fmla="*/ 872516 w 3899470"/>
                <a:gd name="connsiteY10643" fmla="*/ 263594 h 787949"/>
                <a:gd name="connsiteX10644" fmla="*/ 872516 w 3899470"/>
                <a:gd name="connsiteY10644" fmla="*/ 263594 h 787949"/>
                <a:gd name="connsiteX10645" fmla="*/ 869592 w 3899470"/>
                <a:gd name="connsiteY10645" fmla="*/ 266991 h 787949"/>
                <a:gd name="connsiteX10646" fmla="*/ 870778 w 3899470"/>
                <a:gd name="connsiteY10646" fmla="*/ 265727 h 787949"/>
                <a:gd name="connsiteX10647" fmla="*/ 870699 w 3899470"/>
                <a:gd name="connsiteY10647" fmla="*/ 265806 h 787949"/>
                <a:gd name="connsiteX10648" fmla="*/ 870620 w 3899470"/>
                <a:gd name="connsiteY10648" fmla="*/ 266833 h 787949"/>
                <a:gd name="connsiteX10649" fmla="*/ 871173 w 3899470"/>
                <a:gd name="connsiteY10649" fmla="*/ 267149 h 787949"/>
                <a:gd name="connsiteX10650" fmla="*/ 871647 w 3899470"/>
                <a:gd name="connsiteY10650" fmla="*/ 266991 h 787949"/>
                <a:gd name="connsiteX10651" fmla="*/ 871647 w 3899470"/>
                <a:gd name="connsiteY10651" fmla="*/ 266991 h 787949"/>
                <a:gd name="connsiteX10652" fmla="*/ 871647 w 3899470"/>
                <a:gd name="connsiteY10652" fmla="*/ 266991 h 787949"/>
                <a:gd name="connsiteX10653" fmla="*/ 863587 w 3899470"/>
                <a:gd name="connsiteY10653" fmla="*/ 273391 h 787949"/>
                <a:gd name="connsiteX10654" fmla="*/ 863430 w 3899470"/>
                <a:gd name="connsiteY10654" fmla="*/ 273628 h 787949"/>
                <a:gd name="connsiteX10655" fmla="*/ 863587 w 3899470"/>
                <a:gd name="connsiteY10655" fmla="*/ 274498 h 787949"/>
                <a:gd name="connsiteX10656" fmla="*/ 854184 w 3899470"/>
                <a:gd name="connsiteY10656" fmla="*/ 502140 h 787949"/>
                <a:gd name="connsiteX10657" fmla="*/ 854580 w 3899470"/>
                <a:gd name="connsiteY10657" fmla="*/ 503325 h 787949"/>
                <a:gd name="connsiteX10658" fmla="*/ 854184 w 3899470"/>
                <a:gd name="connsiteY10658" fmla="*/ 502140 h 787949"/>
                <a:gd name="connsiteX10659" fmla="*/ 847468 w 3899470"/>
                <a:gd name="connsiteY10659" fmla="*/ 624218 h 787949"/>
                <a:gd name="connsiteX10660" fmla="*/ 847863 w 3899470"/>
                <a:gd name="connsiteY10660" fmla="*/ 626746 h 787949"/>
                <a:gd name="connsiteX10661" fmla="*/ 847468 w 3899470"/>
                <a:gd name="connsiteY10661" fmla="*/ 624218 h 787949"/>
                <a:gd name="connsiteX10662" fmla="*/ 866037 w 3899470"/>
                <a:gd name="connsiteY10662" fmla="*/ 607703 h 787949"/>
                <a:gd name="connsiteX10663" fmla="*/ 866432 w 3899470"/>
                <a:gd name="connsiteY10663" fmla="*/ 609758 h 787949"/>
                <a:gd name="connsiteX10664" fmla="*/ 866037 w 3899470"/>
                <a:gd name="connsiteY10664" fmla="*/ 607703 h 787949"/>
                <a:gd name="connsiteX10665" fmla="*/ 866432 w 3899470"/>
                <a:gd name="connsiteY10665" fmla="*/ 619951 h 787949"/>
                <a:gd name="connsiteX10666" fmla="*/ 867301 w 3899470"/>
                <a:gd name="connsiteY10666" fmla="*/ 622479 h 787949"/>
                <a:gd name="connsiteX10667" fmla="*/ 866432 w 3899470"/>
                <a:gd name="connsiteY10667" fmla="*/ 619951 h 787949"/>
                <a:gd name="connsiteX10668" fmla="*/ 1000362 w 3899470"/>
                <a:gd name="connsiteY10668" fmla="*/ 654559 h 787949"/>
                <a:gd name="connsiteX10669" fmla="*/ 1001627 w 3899470"/>
                <a:gd name="connsiteY10669" fmla="*/ 649976 h 787949"/>
                <a:gd name="connsiteX10670" fmla="*/ 999967 w 3899470"/>
                <a:gd name="connsiteY10670" fmla="*/ 651162 h 787949"/>
                <a:gd name="connsiteX10671" fmla="*/ 999967 w 3899470"/>
                <a:gd name="connsiteY10671" fmla="*/ 660486 h 787949"/>
                <a:gd name="connsiteX10672" fmla="*/ 1000362 w 3899470"/>
                <a:gd name="connsiteY10672" fmla="*/ 654559 h 787949"/>
                <a:gd name="connsiteX10673" fmla="*/ 999888 w 3899470"/>
                <a:gd name="connsiteY10673" fmla="*/ 686244 h 787949"/>
                <a:gd name="connsiteX10674" fmla="*/ 1000283 w 3899470"/>
                <a:gd name="connsiteY10674" fmla="*/ 682056 h 787949"/>
                <a:gd name="connsiteX10675" fmla="*/ 999493 w 3899470"/>
                <a:gd name="connsiteY10675" fmla="*/ 684822 h 787949"/>
                <a:gd name="connsiteX10676" fmla="*/ 999809 w 3899470"/>
                <a:gd name="connsiteY10676" fmla="*/ 686244 h 787949"/>
                <a:gd name="connsiteX10677" fmla="*/ 1034497 w 3899470"/>
                <a:gd name="connsiteY10677" fmla="*/ 611891 h 787949"/>
                <a:gd name="connsiteX10678" fmla="*/ 1034891 w 3899470"/>
                <a:gd name="connsiteY10678" fmla="*/ 613630 h 787949"/>
                <a:gd name="connsiteX10679" fmla="*/ 1034497 w 3899470"/>
                <a:gd name="connsiteY10679" fmla="*/ 611891 h 787949"/>
                <a:gd name="connsiteX10680" fmla="*/ 1026911 w 3899470"/>
                <a:gd name="connsiteY10680" fmla="*/ 652426 h 787949"/>
                <a:gd name="connsiteX10681" fmla="*/ 1029044 w 3899470"/>
                <a:gd name="connsiteY10681" fmla="*/ 645631 h 787949"/>
                <a:gd name="connsiteX10682" fmla="*/ 1026911 w 3899470"/>
                <a:gd name="connsiteY10682" fmla="*/ 644366 h 787949"/>
                <a:gd name="connsiteX10683" fmla="*/ 1026911 w 3899470"/>
                <a:gd name="connsiteY10683" fmla="*/ 652426 h 787949"/>
                <a:gd name="connsiteX10684" fmla="*/ 1033707 w 3899470"/>
                <a:gd name="connsiteY10684" fmla="*/ 619477 h 787949"/>
                <a:gd name="connsiteX10685" fmla="*/ 1032837 w 3899470"/>
                <a:gd name="connsiteY10685" fmla="*/ 628326 h 787949"/>
                <a:gd name="connsiteX10686" fmla="*/ 1034497 w 3899470"/>
                <a:gd name="connsiteY10686" fmla="*/ 619872 h 787949"/>
                <a:gd name="connsiteX10687" fmla="*/ 1033627 w 3899470"/>
                <a:gd name="connsiteY10687" fmla="*/ 619477 h 787949"/>
                <a:gd name="connsiteX10688" fmla="*/ 1037894 w 3899470"/>
                <a:gd name="connsiteY10688" fmla="*/ 562112 h 787949"/>
                <a:gd name="connsiteX10689" fmla="*/ 1037894 w 3899470"/>
                <a:gd name="connsiteY10689" fmla="*/ 562112 h 787949"/>
                <a:gd name="connsiteX10690" fmla="*/ 1282445 w 3899470"/>
                <a:gd name="connsiteY10690" fmla="*/ 532481 h 787949"/>
                <a:gd name="connsiteX10691" fmla="*/ 1281576 w 3899470"/>
                <a:gd name="connsiteY10691" fmla="*/ 532481 h 787949"/>
                <a:gd name="connsiteX10692" fmla="*/ 1281576 w 3899470"/>
                <a:gd name="connsiteY10692" fmla="*/ 533351 h 787949"/>
                <a:gd name="connsiteX10693" fmla="*/ 1282445 w 3899470"/>
                <a:gd name="connsiteY10693" fmla="*/ 533351 h 787949"/>
                <a:gd name="connsiteX10694" fmla="*/ 1282445 w 3899470"/>
                <a:gd name="connsiteY10694" fmla="*/ 532481 h 787949"/>
                <a:gd name="connsiteX10695" fmla="*/ 1288766 w 3899470"/>
                <a:gd name="connsiteY10695" fmla="*/ 534694 h 787949"/>
                <a:gd name="connsiteX10696" fmla="*/ 1287107 w 3899470"/>
                <a:gd name="connsiteY10696" fmla="*/ 534694 h 787949"/>
                <a:gd name="connsiteX10697" fmla="*/ 1288766 w 3899470"/>
                <a:gd name="connsiteY10697" fmla="*/ 534694 h 787949"/>
                <a:gd name="connsiteX10698" fmla="*/ 1269724 w 3899470"/>
                <a:gd name="connsiteY10698" fmla="*/ 536748 h 787949"/>
                <a:gd name="connsiteX10699" fmla="*/ 1269724 w 3899470"/>
                <a:gd name="connsiteY10699" fmla="*/ 536748 h 787949"/>
                <a:gd name="connsiteX10700" fmla="*/ 1326773 w 3899470"/>
                <a:gd name="connsiteY10700" fmla="*/ 560848 h 787949"/>
                <a:gd name="connsiteX10701" fmla="*/ 1326773 w 3899470"/>
                <a:gd name="connsiteY10701" fmla="*/ 560848 h 787949"/>
                <a:gd name="connsiteX10702" fmla="*/ 1387140 w 3899470"/>
                <a:gd name="connsiteY10702" fmla="*/ 578152 h 787949"/>
                <a:gd name="connsiteX10703" fmla="*/ 1388800 w 3899470"/>
                <a:gd name="connsiteY10703" fmla="*/ 578152 h 787949"/>
                <a:gd name="connsiteX10704" fmla="*/ 1387140 w 3899470"/>
                <a:gd name="connsiteY10704" fmla="*/ 578152 h 787949"/>
                <a:gd name="connsiteX10705" fmla="*/ 1421354 w 3899470"/>
                <a:gd name="connsiteY10705" fmla="*/ 587002 h 787949"/>
                <a:gd name="connsiteX10706" fmla="*/ 1416692 w 3899470"/>
                <a:gd name="connsiteY10706" fmla="*/ 587002 h 787949"/>
                <a:gd name="connsiteX10707" fmla="*/ 1420247 w 3899470"/>
                <a:gd name="connsiteY10707" fmla="*/ 587476 h 787949"/>
                <a:gd name="connsiteX10708" fmla="*/ 1421354 w 3899470"/>
                <a:gd name="connsiteY10708" fmla="*/ 587002 h 787949"/>
                <a:gd name="connsiteX10709" fmla="*/ 1355929 w 3899470"/>
                <a:gd name="connsiteY10709" fmla="*/ 317640 h 787949"/>
                <a:gd name="connsiteX10710" fmla="*/ 1357589 w 3899470"/>
                <a:gd name="connsiteY10710" fmla="*/ 316297 h 787949"/>
                <a:gd name="connsiteX10711" fmla="*/ 1355929 w 3899470"/>
                <a:gd name="connsiteY10711" fmla="*/ 317640 h 787949"/>
                <a:gd name="connsiteX10712" fmla="*/ 1270198 w 3899470"/>
                <a:gd name="connsiteY10712" fmla="*/ 383933 h 787949"/>
                <a:gd name="connsiteX10713" fmla="*/ 1268065 w 3899470"/>
                <a:gd name="connsiteY10713" fmla="*/ 383064 h 787949"/>
                <a:gd name="connsiteX10714" fmla="*/ 1273991 w 3899470"/>
                <a:gd name="connsiteY10714" fmla="*/ 380536 h 787949"/>
                <a:gd name="connsiteX10715" fmla="*/ 1273991 w 3899470"/>
                <a:gd name="connsiteY10715" fmla="*/ 378876 h 787949"/>
                <a:gd name="connsiteX10716" fmla="*/ 1279917 w 3899470"/>
                <a:gd name="connsiteY10716" fmla="*/ 375953 h 787949"/>
                <a:gd name="connsiteX10717" fmla="*/ 1280786 w 3899470"/>
                <a:gd name="connsiteY10717" fmla="*/ 376743 h 787949"/>
                <a:gd name="connsiteX10718" fmla="*/ 1290900 w 3899470"/>
                <a:gd name="connsiteY10718" fmla="*/ 370896 h 787949"/>
                <a:gd name="connsiteX10719" fmla="*/ 1290031 w 3899470"/>
                <a:gd name="connsiteY10719" fmla="*/ 369553 h 787949"/>
                <a:gd name="connsiteX10720" fmla="*/ 1293429 w 3899470"/>
                <a:gd name="connsiteY10720" fmla="*/ 367893 h 787949"/>
                <a:gd name="connsiteX10721" fmla="*/ 1295562 w 3899470"/>
                <a:gd name="connsiteY10721" fmla="*/ 368288 h 787949"/>
                <a:gd name="connsiteX10722" fmla="*/ 1295167 w 3899470"/>
                <a:gd name="connsiteY10722" fmla="*/ 369474 h 787949"/>
                <a:gd name="connsiteX10723" fmla="*/ 1301962 w 3899470"/>
                <a:gd name="connsiteY10723" fmla="*/ 366076 h 787949"/>
                <a:gd name="connsiteX10724" fmla="*/ 1305360 w 3899470"/>
                <a:gd name="connsiteY10724" fmla="*/ 360624 h 787949"/>
                <a:gd name="connsiteX10725" fmla="*/ 1304490 w 3899470"/>
                <a:gd name="connsiteY10725" fmla="*/ 359281 h 787949"/>
                <a:gd name="connsiteX10726" fmla="*/ 1301567 w 3899470"/>
                <a:gd name="connsiteY10726" fmla="*/ 358017 h 787949"/>
                <a:gd name="connsiteX10727" fmla="*/ 1301172 w 3899470"/>
                <a:gd name="connsiteY10727" fmla="*/ 359281 h 787949"/>
                <a:gd name="connsiteX10728" fmla="*/ 1291058 w 3899470"/>
                <a:gd name="connsiteY10728" fmla="*/ 365207 h 787949"/>
                <a:gd name="connsiteX10729" fmla="*/ 1295483 w 3899470"/>
                <a:gd name="connsiteY10729" fmla="*/ 364812 h 787949"/>
                <a:gd name="connsiteX10730" fmla="*/ 1292638 w 3899470"/>
                <a:gd name="connsiteY10730" fmla="*/ 366471 h 787949"/>
                <a:gd name="connsiteX10731" fmla="*/ 1288766 w 3899470"/>
                <a:gd name="connsiteY10731" fmla="*/ 368604 h 787949"/>
                <a:gd name="connsiteX10732" fmla="*/ 1288135 w 3899470"/>
                <a:gd name="connsiteY10732" fmla="*/ 370659 h 787949"/>
                <a:gd name="connsiteX10733" fmla="*/ 1285606 w 3899470"/>
                <a:gd name="connsiteY10733" fmla="*/ 372871 h 787949"/>
                <a:gd name="connsiteX10734" fmla="*/ 1282524 w 3899470"/>
                <a:gd name="connsiteY10734" fmla="*/ 375242 h 787949"/>
                <a:gd name="connsiteX10735" fmla="*/ 1280233 w 3899470"/>
                <a:gd name="connsiteY10735" fmla="*/ 374531 h 787949"/>
                <a:gd name="connsiteX10736" fmla="*/ 1279917 w 3899470"/>
                <a:gd name="connsiteY10736" fmla="*/ 373661 h 787949"/>
                <a:gd name="connsiteX10737" fmla="*/ 1274939 w 3899470"/>
                <a:gd name="connsiteY10737" fmla="*/ 376032 h 787949"/>
                <a:gd name="connsiteX10738" fmla="*/ 1272015 w 3899470"/>
                <a:gd name="connsiteY10738" fmla="*/ 378323 h 787949"/>
                <a:gd name="connsiteX10739" fmla="*/ 1269171 w 3899470"/>
                <a:gd name="connsiteY10739" fmla="*/ 379667 h 787949"/>
                <a:gd name="connsiteX10740" fmla="*/ 1265932 w 3899470"/>
                <a:gd name="connsiteY10740" fmla="*/ 382748 h 787949"/>
                <a:gd name="connsiteX10741" fmla="*/ 1265773 w 3899470"/>
                <a:gd name="connsiteY10741" fmla="*/ 385514 h 787949"/>
                <a:gd name="connsiteX10742" fmla="*/ 1266642 w 3899470"/>
                <a:gd name="connsiteY10742" fmla="*/ 385988 h 787949"/>
                <a:gd name="connsiteX10743" fmla="*/ 1266326 w 3899470"/>
                <a:gd name="connsiteY10743" fmla="*/ 386225 h 787949"/>
                <a:gd name="connsiteX10744" fmla="*/ 1263956 w 3899470"/>
                <a:gd name="connsiteY10744" fmla="*/ 387094 h 787949"/>
                <a:gd name="connsiteX10745" fmla="*/ 1261823 w 3899470"/>
                <a:gd name="connsiteY10745" fmla="*/ 388358 h 787949"/>
                <a:gd name="connsiteX10746" fmla="*/ 1268934 w 3899470"/>
                <a:gd name="connsiteY10746" fmla="*/ 385119 h 787949"/>
                <a:gd name="connsiteX10747" fmla="*/ 1270198 w 3899470"/>
                <a:gd name="connsiteY10747" fmla="*/ 383775 h 787949"/>
                <a:gd name="connsiteX10748" fmla="*/ 1261664 w 3899470"/>
                <a:gd name="connsiteY10748" fmla="*/ 388516 h 787949"/>
                <a:gd name="connsiteX10749" fmla="*/ 1260005 w 3899470"/>
                <a:gd name="connsiteY10749" fmla="*/ 389464 h 787949"/>
                <a:gd name="connsiteX10750" fmla="*/ 1258346 w 3899470"/>
                <a:gd name="connsiteY10750" fmla="*/ 388990 h 787949"/>
                <a:gd name="connsiteX10751" fmla="*/ 1257003 w 3899470"/>
                <a:gd name="connsiteY10751" fmla="*/ 389701 h 787949"/>
                <a:gd name="connsiteX10752" fmla="*/ 1259294 w 3899470"/>
                <a:gd name="connsiteY10752" fmla="*/ 390571 h 787949"/>
                <a:gd name="connsiteX10753" fmla="*/ 1261823 w 3899470"/>
                <a:gd name="connsiteY10753" fmla="*/ 388516 h 787949"/>
                <a:gd name="connsiteX10754" fmla="*/ 1154046 w 3899470"/>
                <a:gd name="connsiteY10754" fmla="*/ 443827 h 787949"/>
                <a:gd name="connsiteX10755" fmla="*/ 1154046 w 3899470"/>
                <a:gd name="connsiteY10755" fmla="*/ 443827 h 787949"/>
                <a:gd name="connsiteX10756" fmla="*/ 1154125 w 3899470"/>
                <a:gd name="connsiteY10756" fmla="*/ 443669 h 787949"/>
                <a:gd name="connsiteX10757" fmla="*/ 1154362 w 3899470"/>
                <a:gd name="connsiteY10757" fmla="*/ 442878 h 787949"/>
                <a:gd name="connsiteX10758" fmla="*/ 1153572 w 3899470"/>
                <a:gd name="connsiteY10758" fmla="*/ 442641 h 787949"/>
                <a:gd name="connsiteX10759" fmla="*/ 1149147 w 3899470"/>
                <a:gd name="connsiteY10759" fmla="*/ 444696 h 787949"/>
                <a:gd name="connsiteX10760" fmla="*/ 1144090 w 3899470"/>
                <a:gd name="connsiteY10760" fmla="*/ 447066 h 787949"/>
                <a:gd name="connsiteX10761" fmla="*/ 1143932 w 3899470"/>
                <a:gd name="connsiteY10761" fmla="*/ 447856 h 787949"/>
                <a:gd name="connsiteX10762" fmla="*/ 1144407 w 3899470"/>
                <a:gd name="connsiteY10762" fmla="*/ 448093 h 787949"/>
                <a:gd name="connsiteX10763" fmla="*/ 1144722 w 3899470"/>
                <a:gd name="connsiteY10763" fmla="*/ 448093 h 787949"/>
                <a:gd name="connsiteX10764" fmla="*/ 1149621 w 3899470"/>
                <a:gd name="connsiteY10764" fmla="*/ 445723 h 787949"/>
                <a:gd name="connsiteX10765" fmla="*/ 1153493 w 3899470"/>
                <a:gd name="connsiteY10765" fmla="*/ 443985 h 787949"/>
                <a:gd name="connsiteX10766" fmla="*/ 1153493 w 3899470"/>
                <a:gd name="connsiteY10766" fmla="*/ 443985 h 787949"/>
                <a:gd name="connsiteX10767" fmla="*/ 1156101 w 3899470"/>
                <a:gd name="connsiteY10767" fmla="*/ 444301 h 787949"/>
                <a:gd name="connsiteX10768" fmla="*/ 1157049 w 3899470"/>
                <a:gd name="connsiteY10768" fmla="*/ 443906 h 787949"/>
                <a:gd name="connsiteX10769" fmla="*/ 1157049 w 3899470"/>
                <a:gd name="connsiteY10769" fmla="*/ 443353 h 787949"/>
                <a:gd name="connsiteX10770" fmla="*/ 1154125 w 3899470"/>
                <a:gd name="connsiteY10770" fmla="*/ 443748 h 787949"/>
                <a:gd name="connsiteX10771" fmla="*/ 1179805 w 3899470"/>
                <a:gd name="connsiteY10771" fmla="*/ 158425 h 787949"/>
                <a:gd name="connsiteX10772" fmla="*/ 1179726 w 3899470"/>
                <a:gd name="connsiteY10772" fmla="*/ 157477 h 787949"/>
                <a:gd name="connsiteX10773" fmla="*/ 1179410 w 3899470"/>
                <a:gd name="connsiteY10773" fmla="*/ 155896 h 787949"/>
                <a:gd name="connsiteX10774" fmla="*/ 1177751 w 3899470"/>
                <a:gd name="connsiteY10774" fmla="*/ 159215 h 787949"/>
                <a:gd name="connsiteX10775" fmla="*/ 1179884 w 3899470"/>
                <a:gd name="connsiteY10775" fmla="*/ 158425 h 787949"/>
                <a:gd name="connsiteX10776" fmla="*/ 1295325 w 3899470"/>
                <a:gd name="connsiteY10776" fmla="*/ 131402 h 787949"/>
                <a:gd name="connsiteX10777" fmla="*/ 1296273 w 3899470"/>
                <a:gd name="connsiteY10777" fmla="*/ 131086 h 787949"/>
                <a:gd name="connsiteX10778" fmla="*/ 1297221 w 3899470"/>
                <a:gd name="connsiteY10778" fmla="*/ 131165 h 787949"/>
                <a:gd name="connsiteX10779" fmla="*/ 1297379 w 3899470"/>
                <a:gd name="connsiteY10779" fmla="*/ 131165 h 787949"/>
                <a:gd name="connsiteX10780" fmla="*/ 1297537 w 3899470"/>
                <a:gd name="connsiteY10780" fmla="*/ 130533 h 787949"/>
                <a:gd name="connsiteX10781" fmla="*/ 1294456 w 3899470"/>
                <a:gd name="connsiteY10781" fmla="*/ 131323 h 787949"/>
                <a:gd name="connsiteX10782" fmla="*/ 1295246 w 3899470"/>
                <a:gd name="connsiteY10782" fmla="*/ 131481 h 787949"/>
                <a:gd name="connsiteX10783" fmla="*/ 1274702 w 3899470"/>
                <a:gd name="connsiteY10783" fmla="*/ 141753 h 787949"/>
                <a:gd name="connsiteX10784" fmla="*/ 1275966 w 3899470"/>
                <a:gd name="connsiteY10784" fmla="*/ 141278 h 787949"/>
                <a:gd name="connsiteX10785" fmla="*/ 1278179 w 3899470"/>
                <a:gd name="connsiteY10785" fmla="*/ 139777 h 787949"/>
                <a:gd name="connsiteX10786" fmla="*/ 1275413 w 3899470"/>
                <a:gd name="connsiteY10786" fmla="*/ 140014 h 787949"/>
                <a:gd name="connsiteX10787" fmla="*/ 1274939 w 3899470"/>
                <a:gd name="connsiteY10787" fmla="*/ 140409 h 787949"/>
                <a:gd name="connsiteX10788" fmla="*/ 1274623 w 3899470"/>
                <a:gd name="connsiteY10788" fmla="*/ 141753 h 787949"/>
                <a:gd name="connsiteX10789" fmla="*/ 1209594 w 3899470"/>
                <a:gd name="connsiteY10789" fmla="*/ 205755 h 787949"/>
                <a:gd name="connsiteX10790" fmla="*/ 1207697 w 3899470"/>
                <a:gd name="connsiteY10790" fmla="*/ 206150 h 787949"/>
                <a:gd name="connsiteX10791" fmla="*/ 1209594 w 3899470"/>
                <a:gd name="connsiteY10791" fmla="*/ 205755 h 787949"/>
                <a:gd name="connsiteX10792" fmla="*/ 1115171 w 3899470"/>
                <a:gd name="connsiteY10792" fmla="*/ 330124 h 787949"/>
                <a:gd name="connsiteX10793" fmla="*/ 1113906 w 3899470"/>
                <a:gd name="connsiteY10793" fmla="*/ 334154 h 787949"/>
                <a:gd name="connsiteX10794" fmla="*/ 1114302 w 3899470"/>
                <a:gd name="connsiteY10794" fmla="*/ 334154 h 787949"/>
                <a:gd name="connsiteX10795" fmla="*/ 1115250 w 3899470"/>
                <a:gd name="connsiteY10795" fmla="*/ 331704 h 787949"/>
                <a:gd name="connsiteX10796" fmla="*/ 1116277 w 3899470"/>
                <a:gd name="connsiteY10796" fmla="*/ 329018 h 787949"/>
                <a:gd name="connsiteX10797" fmla="*/ 1115092 w 3899470"/>
                <a:gd name="connsiteY10797" fmla="*/ 330203 h 787949"/>
                <a:gd name="connsiteX10798" fmla="*/ 1109561 w 3899470"/>
                <a:gd name="connsiteY10798" fmla="*/ 349325 h 787949"/>
                <a:gd name="connsiteX10799" fmla="*/ 1108533 w 3899470"/>
                <a:gd name="connsiteY10799" fmla="*/ 353276 h 787949"/>
                <a:gd name="connsiteX10800" fmla="*/ 1107111 w 3899470"/>
                <a:gd name="connsiteY10800" fmla="*/ 357463 h 787949"/>
                <a:gd name="connsiteX10801" fmla="*/ 1106005 w 3899470"/>
                <a:gd name="connsiteY10801" fmla="*/ 360545 h 787949"/>
                <a:gd name="connsiteX10802" fmla="*/ 1105689 w 3899470"/>
                <a:gd name="connsiteY10802" fmla="*/ 363073 h 787949"/>
                <a:gd name="connsiteX10803" fmla="*/ 1105926 w 3899470"/>
                <a:gd name="connsiteY10803" fmla="*/ 362757 h 787949"/>
                <a:gd name="connsiteX10804" fmla="*/ 1106242 w 3899470"/>
                <a:gd name="connsiteY10804" fmla="*/ 361335 h 787949"/>
                <a:gd name="connsiteX10805" fmla="*/ 1106795 w 3899470"/>
                <a:gd name="connsiteY10805" fmla="*/ 359913 h 787949"/>
                <a:gd name="connsiteX10806" fmla="*/ 1107428 w 3899470"/>
                <a:gd name="connsiteY10806" fmla="*/ 358332 h 787949"/>
                <a:gd name="connsiteX10807" fmla="*/ 1108376 w 3899470"/>
                <a:gd name="connsiteY10807" fmla="*/ 355488 h 787949"/>
                <a:gd name="connsiteX10808" fmla="*/ 1109877 w 3899470"/>
                <a:gd name="connsiteY10808" fmla="*/ 349799 h 787949"/>
                <a:gd name="connsiteX10809" fmla="*/ 1110430 w 3899470"/>
                <a:gd name="connsiteY10809" fmla="*/ 347903 h 787949"/>
                <a:gd name="connsiteX10810" fmla="*/ 1110983 w 3899470"/>
                <a:gd name="connsiteY10810" fmla="*/ 346322 h 787949"/>
                <a:gd name="connsiteX10811" fmla="*/ 1111615 w 3899470"/>
                <a:gd name="connsiteY10811" fmla="*/ 344426 h 787949"/>
                <a:gd name="connsiteX10812" fmla="*/ 1112247 w 3899470"/>
                <a:gd name="connsiteY10812" fmla="*/ 341739 h 787949"/>
                <a:gd name="connsiteX10813" fmla="*/ 1110667 w 3899470"/>
                <a:gd name="connsiteY10813" fmla="*/ 344979 h 787949"/>
                <a:gd name="connsiteX10814" fmla="*/ 1109482 w 3899470"/>
                <a:gd name="connsiteY10814" fmla="*/ 349325 h 787949"/>
                <a:gd name="connsiteX10815" fmla="*/ 1100079 w 3899470"/>
                <a:gd name="connsiteY10815" fmla="*/ 382669 h 787949"/>
                <a:gd name="connsiteX10816" fmla="*/ 1100316 w 3899470"/>
                <a:gd name="connsiteY10816" fmla="*/ 383380 h 787949"/>
                <a:gd name="connsiteX10817" fmla="*/ 1101185 w 3899470"/>
                <a:gd name="connsiteY10817" fmla="*/ 381563 h 787949"/>
                <a:gd name="connsiteX10818" fmla="*/ 1100869 w 3899470"/>
                <a:gd name="connsiteY10818" fmla="*/ 380378 h 787949"/>
                <a:gd name="connsiteX10819" fmla="*/ 1100079 w 3899470"/>
                <a:gd name="connsiteY10819" fmla="*/ 382748 h 787949"/>
                <a:gd name="connsiteX10820" fmla="*/ 1141088 w 3899470"/>
                <a:gd name="connsiteY10820" fmla="*/ 262250 h 787949"/>
                <a:gd name="connsiteX10821" fmla="*/ 1141246 w 3899470"/>
                <a:gd name="connsiteY10821" fmla="*/ 261855 h 787949"/>
                <a:gd name="connsiteX10822" fmla="*/ 1141483 w 3899470"/>
                <a:gd name="connsiteY10822" fmla="*/ 261697 h 787949"/>
                <a:gd name="connsiteX10823" fmla="*/ 1142905 w 3899470"/>
                <a:gd name="connsiteY10823" fmla="*/ 257905 h 787949"/>
                <a:gd name="connsiteX10824" fmla="*/ 1143616 w 3899470"/>
                <a:gd name="connsiteY10824" fmla="*/ 255771 h 787949"/>
                <a:gd name="connsiteX10825" fmla="*/ 1143774 w 3899470"/>
                <a:gd name="connsiteY10825" fmla="*/ 255060 h 787949"/>
                <a:gd name="connsiteX10826" fmla="*/ 1144011 w 3899470"/>
                <a:gd name="connsiteY10826" fmla="*/ 253638 h 787949"/>
                <a:gd name="connsiteX10827" fmla="*/ 1144169 w 3899470"/>
                <a:gd name="connsiteY10827" fmla="*/ 252452 h 787949"/>
                <a:gd name="connsiteX10828" fmla="*/ 1143379 w 3899470"/>
                <a:gd name="connsiteY10828" fmla="*/ 253796 h 787949"/>
                <a:gd name="connsiteX10829" fmla="*/ 1142668 w 3899470"/>
                <a:gd name="connsiteY10829" fmla="*/ 255692 h 787949"/>
                <a:gd name="connsiteX10830" fmla="*/ 1141325 w 3899470"/>
                <a:gd name="connsiteY10830" fmla="*/ 260038 h 787949"/>
                <a:gd name="connsiteX10831" fmla="*/ 1140219 w 3899470"/>
                <a:gd name="connsiteY10831" fmla="*/ 263040 h 787949"/>
                <a:gd name="connsiteX10832" fmla="*/ 1141167 w 3899470"/>
                <a:gd name="connsiteY10832" fmla="*/ 262092 h 787949"/>
                <a:gd name="connsiteX10833" fmla="*/ 1200823 w 3899470"/>
                <a:gd name="connsiteY10833" fmla="*/ 155027 h 787949"/>
                <a:gd name="connsiteX10834" fmla="*/ 1203589 w 3899470"/>
                <a:gd name="connsiteY10834" fmla="*/ 153921 h 787949"/>
                <a:gd name="connsiteX10835" fmla="*/ 1203984 w 3899470"/>
                <a:gd name="connsiteY10835" fmla="*/ 153763 h 787949"/>
                <a:gd name="connsiteX10836" fmla="*/ 1204063 w 3899470"/>
                <a:gd name="connsiteY10836" fmla="*/ 153763 h 787949"/>
                <a:gd name="connsiteX10837" fmla="*/ 1204142 w 3899470"/>
                <a:gd name="connsiteY10837" fmla="*/ 153763 h 787949"/>
                <a:gd name="connsiteX10838" fmla="*/ 1205327 w 3899470"/>
                <a:gd name="connsiteY10838" fmla="*/ 153289 h 787949"/>
                <a:gd name="connsiteX10839" fmla="*/ 1206670 w 3899470"/>
                <a:gd name="connsiteY10839" fmla="*/ 153052 h 787949"/>
                <a:gd name="connsiteX10840" fmla="*/ 1208172 w 3899470"/>
                <a:gd name="connsiteY10840" fmla="*/ 152341 h 787949"/>
                <a:gd name="connsiteX10841" fmla="*/ 1209594 w 3899470"/>
                <a:gd name="connsiteY10841" fmla="*/ 151629 h 787949"/>
                <a:gd name="connsiteX10842" fmla="*/ 1210621 w 3899470"/>
                <a:gd name="connsiteY10842" fmla="*/ 150997 h 787949"/>
                <a:gd name="connsiteX10843" fmla="*/ 1211490 w 3899470"/>
                <a:gd name="connsiteY10843" fmla="*/ 150049 h 787949"/>
                <a:gd name="connsiteX10844" fmla="*/ 1212438 w 3899470"/>
                <a:gd name="connsiteY10844" fmla="*/ 149496 h 787949"/>
                <a:gd name="connsiteX10845" fmla="*/ 1210384 w 3899470"/>
                <a:gd name="connsiteY10845" fmla="*/ 149812 h 787949"/>
                <a:gd name="connsiteX10846" fmla="*/ 1205406 w 3899470"/>
                <a:gd name="connsiteY10846" fmla="*/ 151788 h 787949"/>
                <a:gd name="connsiteX10847" fmla="*/ 1201218 w 3899470"/>
                <a:gd name="connsiteY10847" fmla="*/ 154158 h 787949"/>
                <a:gd name="connsiteX10848" fmla="*/ 1198927 w 3899470"/>
                <a:gd name="connsiteY10848" fmla="*/ 155817 h 787949"/>
                <a:gd name="connsiteX10849" fmla="*/ 1200744 w 3899470"/>
                <a:gd name="connsiteY10849" fmla="*/ 155027 h 787949"/>
                <a:gd name="connsiteX10850" fmla="*/ 1214888 w 3899470"/>
                <a:gd name="connsiteY10850" fmla="*/ 148785 h 787949"/>
                <a:gd name="connsiteX10851" fmla="*/ 1216231 w 3899470"/>
                <a:gd name="connsiteY10851" fmla="*/ 148232 h 787949"/>
                <a:gd name="connsiteX10852" fmla="*/ 1216231 w 3899470"/>
                <a:gd name="connsiteY10852" fmla="*/ 148232 h 787949"/>
                <a:gd name="connsiteX10853" fmla="*/ 1216231 w 3899470"/>
                <a:gd name="connsiteY10853" fmla="*/ 148232 h 787949"/>
                <a:gd name="connsiteX10854" fmla="*/ 1216784 w 3899470"/>
                <a:gd name="connsiteY10854" fmla="*/ 148074 h 787949"/>
                <a:gd name="connsiteX10855" fmla="*/ 1217495 w 3899470"/>
                <a:gd name="connsiteY10855" fmla="*/ 147837 h 787949"/>
                <a:gd name="connsiteX10856" fmla="*/ 1217732 w 3899470"/>
                <a:gd name="connsiteY10856" fmla="*/ 147600 h 787949"/>
                <a:gd name="connsiteX10857" fmla="*/ 1218364 w 3899470"/>
                <a:gd name="connsiteY10857" fmla="*/ 147363 h 787949"/>
                <a:gd name="connsiteX10858" fmla="*/ 1222157 w 3899470"/>
                <a:gd name="connsiteY10858" fmla="*/ 145703 h 787949"/>
                <a:gd name="connsiteX10859" fmla="*/ 1225634 w 3899470"/>
                <a:gd name="connsiteY10859" fmla="*/ 143728 h 787949"/>
                <a:gd name="connsiteX10860" fmla="*/ 1224685 w 3899470"/>
                <a:gd name="connsiteY10860" fmla="*/ 144044 h 787949"/>
                <a:gd name="connsiteX10861" fmla="*/ 1223342 w 3899470"/>
                <a:gd name="connsiteY10861" fmla="*/ 144597 h 787949"/>
                <a:gd name="connsiteX10862" fmla="*/ 1221288 w 3899470"/>
                <a:gd name="connsiteY10862" fmla="*/ 145466 h 787949"/>
                <a:gd name="connsiteX10863" fmla="*/ 1219392 w 3899470"/>
                <a:gd name="connsiteY10863" fmla="*/ 146493 h 787949"/>
                <a:gd name="connsiteX10864" fmla="*/ 1218523 w 3899470"/>
                <a:gd name="connsiteY10864" fmla="*/ 146098 h 787949"/>
                <a:gd name="connsiteX10865" fmla="*/ 1216626 w 3899470"/>
                <a:gd name="connsiteY10865" fmla="*/ 146810 h 787949"/>
                <a:gd name="connsiteX10866" fmla="*/ 1214098 w 3899470"/>
                <a:gd name="connsiteY10866" fmla="*/ 148390 h 787949"/>
                <a:gd name="connsiteX10867" fmla="*/ 1214888 w 3899470"/>
                <a:gd name="connsiteY10867" fmla="*/ 148864 h 787949"/>
                <a:gd name="connsiteX10868" fmla="*/ 1189998 w 3899470"/>
                <a:gd name="connsiteY10868" fmla="*/ 160163 h 787949"/>
                <a:gd name="connsiteX10869" fmla="*/ 1190867 w 3899470"/>
                <a:gd name="connsiteY10869" fmla="*/ 159768 h 787949"/>
                <a:gd name="connsiteX10870" fmla="*/ 1192685 w 3899470"/>
                <a:gd name="connsiteY10870" fmla="*/ 158899 h 787949"/>
                <a:gd name="connsiteX10871" fmla="*/ 1195450 w 3899470"/>
                <a:gd name="connsiteY10871" fmla="*/ 157477 h 787949"/>
                <a:gd name="connsiteX10872" fmla="*/ 1193159 w 3899470"/>
                <a:gd name="connsiteY10872" fmla="*/ 157714 h 787949"/>
                <a:gd name="connsiteX10873" fmla="*/ 1190867 w 3899470"/>
                <a:gd name="connsiteY10873" fmla="*/ 158741 h 787949"/>
                <a:gd name="connsiteX10874" fmla="*/ 1189366 w 3899470"/>
                <a:gd name="connsiteY10874" fmla="*/ 160163 h 787949"/>
                <a:gd name="connsiteX10875" fmla="*/ 1189919 w 3899470"/>
                <a:gd name="connsiteY10875" fmla="*/ 160163 h 787949"/>
                <a:gd name="connsiteX10876" fmla="*/ 1445216 w 3899470"/>
                <a:gd name="connsiteY10876" fmla="*/ 279476 h 787949"/>
                <a:gd name="connsiteX10877" fmla="*/ 1447903 w 3899470"/>
                <a:gd name="connsiteY10877" fmla="*/ 274893 h 787949"/>
                <a:gd name="connsiteX10878" fmla="*/ 1447034 w 3899470"/>
                <a:gd name="connsiteY10878" fmla="*/ 275920 h 787949"/>
                <a:gd name="connsiteX10879" fmla="*/ 1444979 w 3899470"/>
                <a:gd name="connsiteY10879" fmla="*/ 278843 h 787949"/>
                <a:gd name="connsiteX10880" fmla="*/ 1443320 w 3899470"/>
                <a:gd name="connsiteY10880" fmla="*/ 281056 h 787949"/>
                <a:gd name="connsiteX10881" fmla="*/ 1445216 w 3899470"/>
                <a:gd name="connsiteY10881" fmla="*/ 279476 h 787949"/>
                <a:gd name="connsiteX10882" fmla="*/ 1394409 w 3899470"/>
                <a:gd name="connsiteY10882" fmla="*/ 333601 h 787949"/>
                <a:gd name="connsiteX10883" fmla="*/ 1395990 w 3899470"/>
                <a:gd name="connsiteY10883" fmla="*/ 331388 h 787949"/>
                <a:gd name="connsiteX10884" fmla="*/ 1399151 w 3899470"/>
                <a:gd name="connsiteY10884" fmla="*/ 328939 h 787949"/>
                <a:gd name="connsiteX10885" fmla="*/ 1400652 w 3899470"/>
                <a:gd name="connsiteY10885" fmla="*/ 327438 h 787949"/>
                <a:gd name="connsiteX10886" fmla="*/ 1401916 w 3899470"/>
                <a:gd name="connsiteY10886" fmla="*/ 326252 h 787949"/>
                <a:gd name="connsiteX10887" fmla="*/ 1402311 w 3899470"/>
                <a:gd name="connsiteY10887" fmla="*/ 325383 h 787949"/>
                <a:gd name="connsiteX10888" fmla="*/ 1401047 w 3899470"/>
                <a:gd name="connsiteY10888" fmla="*/ 325936 h 787949"/>
                <a:gd name="connsiteX10889" fmla="*/ 1397175 w 3899470"/>
                <a:gd name="connsiteY10889" fmla="*/ 329729 h 787949"/>
                <a:gd name="connsiteX10890" fmla="*/ 1394093 w 3899470"/>
                <a:gd name="connsiteY10890" fmla="*/ 332653 h 787949"/>
                <a:gd name="connsiteX10891" fmla="*/ 1391644 w 3899470"/>
                <a:gd name="connsiteY10891" fmla="*/ 334786 h 787949"/>
                <a:gd name="connsiteX10892" fmla="*/ 1387061 w 3899470"/>
                <a:gd name="connsiteY10892" fmla="*/ 339369 h 787949"/>
                <a:gd name="connsiteX10893" fmla="*/ 1385165 w 3899470"/>
                <a:gd name="connsiteY10893" fmla="*/ 341423 h 787949"/>
                <a:gd name="connsiteX10894" fmla="*/ 1389748 w 3899470"/>
                <a:gd name="connsiteY10894" fmla="*/ 337156 h 787949"/>
                <a:gd name="connsiteX10895" fmla="*/ 1394568 w 3899470"/>
                <a:gd name="connsiteY10895" fmla="*/ 333601 h 787949"/>
                <a:gd name="connsiteX10896" fmla="*/ 1301488 w 3899470"/>
                <a:gd name="connsiteY10896" fmla="*/ 401633 h 787949"/>
                <a:gd name="connsiteX10897" fmla="*/ 1302436 w 3899470"/>
                <a:gd name="connsiteY10897" fmla="*/ 400842 h 787949"/>
                <a:gd name="connsiteX10898" fmla="*/ 1303779 w 3899470"/>
                <a:gd name="connsiteY10898" fmla="*/ 399657 h 787949"/>
                <a:gd name="connsiteX10899" fmla="*/ 1298881 w 3899470"/>
                <a:gd name="connsiteY10899" fmla="*/ 402502 h 787949"/>
                <a:gd name="connsiteX10900" fmla="*/ 1291295 w 3899470"/>
                <a:gd name="connsiteY10900" fmla="*/ 407322 h 787949"/>
                <a:gd name="connsiteX10901" fmla="*/ 1284658 w 3899470"/>
                <a:gd name="connsiteY10901" fmla="*/ 410878 h 787949"/>
                <a:gd name="connsiteX10902" fmla="*/ 1282445 w 3899470"/>
                <a:gd name="connsiteY10902" fmla="*/ 413248 h 787949"/>
                <a:gd name="connsiteX10903" fmla="*/ 1286317 w 3899470"/>
                <a:gd name="connsiteY10903" fmla="*/ 410798 h 787949"/>
                <a:gd name="connsiteX10904" fmla="*/ 1291216 w 3899470"/>
                <a:gd name="connsiteY10904" fmla="*/ 408112 h 787949"/>
                <a:gd name="connsiteX10905" fmla="*/ 1296589 w 3899470"/>
                <a:gd name="connsiteY10905" fmla="*/ 404635 h 787949"/>
                <a:gd name="connsiteX10906" fmla="*/ 1299355 w 3899470"/>
                <a:gd name="connsiteY10906" fmla="*/ 403134 h 787949"/>
                <a:gd name="connsiteX10907" fmla="*/ 1301409 w 3899470"/>
                <a:gd name="connsiteY10907" fmla="*/ 401554 h 787949"/>
                <a:gd name="connsiteX10908" fmla="*/ 1314051 w 3899470"/>
                <a:gd name="connsiteY10908" fmla="*/ 393731 h 787949"/>
                <a:gd name="connsiteX10909" fmla="*/ 1311681 w 3899470"/>
                <a:gd name="connsiteY10909" fmla="*/ 394600 h 787949"/>
                <a:gd name="connsiteX10910" fmla="*/ 1307730 w 3899470"/>
                <a:gd name="connsiteY10910" fmla="*/ 397682 h 787949"/>
                <a:gd name="connsiteX10911" fmla="*/ 1311207 w 3899470"/>
                <a:gd name="connsiteY10911" fmla="*/ 395707 h 787949"/>
                <a:gd name="connsiteX10912" fmla="*/ 1314130 w 3899470"/>
                <a:gd name="connsiteY10912" fmla="*/ 393731 h 787949"/>
                <a:gd name="connsiteX10913" fmla="*/ 1261664 w 3899470"/>
                <a:gd name="connsiteY10913" fmla="*/ 425495 h 787949"/>
                <a:gd name="connsiteX10914" fmla="*/ 1263877 w 3899470"/>
                <a:gd name="connsiteY10914" fmla="*/ 424310 h 787949"/>
                <a:gd name="connsiteX10915" fmla="*/ 1267116 w 3899470"/>
                <a:gd name="connsiteY10915" fmla="*/ 422255 h 787949"/>
                <a:gd name="connsiteX10916" fmla="*/ 1264035 w 3899470"/>
                <a:gd name="connsiteY10916" fmla="*/ 423441 h 787949"/>
                <a:gd name="connsiteX10917" fmla="*/ 1261664 w 3899470"/>
                <a:gd name="connsiteY10917" fmla="*/ 425495 h 787949"/>
                <a:gd name="connsiteX10918" fmla="*/ 936913 w 3899470"/>
                <a:gd name="connsiteY10918" fmla="*/ 330282 h 787949"/>
                <a:gd name="connsiteX10919" fmla="*/ 936518 w 3899470"/>
                <a:gd name="connsiteY10919" fmla="*/ 333917 h 787949"/>
                <a:gd name="connsiteX10920" fmla="*/ 935807 w 3899470"/>
                <a:gd name="connsiteY10920" fmla="*/ 336761 h 787949"/>
                <a:gd name="connsiteX10921" fmla="*/ 934859 w 3899470"/>
                <a:gd name="connsiteY10921" fmla="*/ 342609 h 787949"/>
                <a:gd name="connsiteX10922" fmla="*/ 933990 w 3899470"/>
                <a:gd name="connsiteY10922" fmla="*/ 348930 h 787949"/>
                <a:gd name="connsiteX10923" fmla="*/ 933199 w 3899470"/>
                <a:gd name="connsiteY10923" fmla="*/ 351379 h 787949"/>
                <a:gd name="connsiteX10924" fmla="*/ 932093 w 3899470"/>
                <a:gd name="connsiteY10924" fmla="*/ 356357 h 787949"/>
                <a:gd name="connsiteX10925" fmla="*/ 931382 w 3899470"/>
                <a:gd name="connsiteY10925" fmla="*/ 361809 h 787949"/>
                <a:gd name="connsiteX10926" fmla="*/ 930276 w 3899470"/>
                <a:gd name="connsiteY10926" fmla="*/ 367656 h 787949"/>
                <a:gd name="connsiteX10927" fmla="*/ 928459 w 3899470"/>
                <a:gd name="connsiteY10927" fmla="*/ 376585 h 787949"/>
                <a:gd name="connsiteX10928" fmla="*/ 928538 w 3899470"/>
                <a:gd name="connsiteY10928" fmla="*/ 380773 h 787949"/>
                <a:gd name="connsiteX10929" fmla="*/ 927510 w 3899470"/>
                <a:gd name="connsiteY10929" fmla="*/ 384249 h 787949"/>
                <a:gd name="connsiteX10930" fmla="*/ 927116 w 3899470"/>
                <a:gd name="connsiteY10930" fmla="*/ 387568 h 787949"/>
                <a:gd name="connsiteX10931" fmla="*/ 927194 w 3899470"/>
                <a:gd name="connsiteY10931" fmla="*/ 390571 h 787949"/>
                <a:gd name="connsiteX10932" fmla="*/ 927036 w 3899470"/>
                <a:gd name="connsiteY10932" fmla="*/ 391519 h 787949"/>
                <a:gd name="connsiteX10933" fmla="*/ 928221 w 3899470"/>
                <a:gd name="connsiteY10933" fmla="*/ 385277 h 787949"/>
                <a:gd name="connsiteX10934" fmla="*/ 929486 w 3899470"/>
                <a:gd name="connsiteY10934" fmla="*/ 375005 h 787949"/>
                <a:gd name="connsiteX10935" fmla="*/ 931461 w 3899470"/>
                <a:gd name="connsiteY10935" fmla="*/ 365286 h 787949"/>
                <a:gd name="connsiteX10936" fmla="*/ 932568 w 3899470"/>
                <a:gd name="connsiteY10936" fmla="*/ 358412 h 787949"/>
                <a:gd name="connsiteX10937" fmla="*/ 933120 w 3899470"/>
                <a:gd name="connsiteY10937" fmla="*/ 356041 h 787949"/>
                <a:gd name="connsiteX10938" fmla="*/ 933120 w 3899470"/>
                <a:gd name="connsiteY10938" fmla="*/ 355567 h 787949"/>
                <a:gd name="connsiteX10939" fmla="*/ 935254 w 3899470"/>
                <a:gd name="connsiteY10939" fmla="*/ 344663 h 787949"/>
                <a:gd name="connsiteX10940" fmla="*/ 936202 w 3899470"/>
                <a:gd name="connsiteY10940" fmla="*/ 339606 h 787949"/>
                <a:gd name="connsiteX10941" fmla="*/ 936439 w 3899470"/>
                <a:gd name="connsiteY10941" fmla="*/ 338421 h 787949"/>
                <a:gd name="connsiteX10942" fmla="*/ 936913 w 3899470"/>
                <a:gd name="connsiteY10942" fmla="*/ 335734 h 787949"/>
                <a:gd name="connsiteX10943" fmla="*/ 938889 w 3899470"/>
                <a:gd name="connsiteY10943" fmla="*/ 322302 h 787949"/>
                <a:gd name="connsiteX10944" fmla="*/ 938256 w 3899470"/>
                <a:gd name="connsiteY10944" fmla="*/ 324514 h 787949"/>
                <a:gd name="connsiteX10945" fmla="*/ 936913 w 3899470"/>
                <a:gd name="connsiteY10945" fmla="*/ 330361 h 787949"/>
                <a:gd name="connsiteX10946" fmla="*/ 925930 w 3899470"/>
                <a:gd name="connsiteY10946" fmla="*/ 396892 h 787949"/>
                <a:gd name="connsiteX10947" fmla="*/ 926878 w 3899470"/>
                <a:gd name="connsiteY10947" fmla="*/ 392862 h 787949"/>
                <a:gd name="connsiteX10948" fmla="*/ 927036 w 3899470"/>
                <a:gd name="connsiteY10948" fmla="*/ 391598 h 787949"/>
                <a:gd name="connsiteX10949" fmla="*/ 925930 w 3899470"/>
                <a:gd name="connsiteY10949" fmla="*/ 396892 h 787949"/>
                <a:gd name="connsiteX10950" fmla="*/ 889346 w 3899470"/>
                <a:gd name="connsiteY10950" fmla="*/ 637808 h 787949"/>
                <a:gd name="connsiteX10951" fmla="*/ 889662 w 3899470"/>
                <a:gd name="connsiteY10951" fmla="*/ 633936 h 787949"/>
                <a:gd name="connsiteX10952" fmla="*/ 889741 w 3899470"/>
                <a:gd name="connsiteY10952" fmla="*/ 628406 h 787949"/>
                <a:gd name="connsiteX10953" fmla="*/ 888951 w 3899470"/>
                <a:gd name="connsiteY10953" fmla="*/ 622084 h 787949"/>
                <a:gd name="connsiteX10954" fmla="*/ 889030 w 3899470"/>
                <a:gd name="connsiteY10954" fmla="*/ 624929 h 787949"/>
                <a:gd name="connsiteX10955" fmla="*/ 888714 w 3899470"/>
                <a:gd name="connsiteY10955" fmla="*/ 632356 h 787949"/>
                <a:gd name="connsiteX10956" fmla="*/ 888872 w 3899470"/>
                <a:gd name="connsiteY10956" fmla="*/ 635596 h 787949"/>
                <a:gd name="connsiteX10957" fmla="*/ 889267 w 3899470"/>
                <a:gd name="connsiteY10957" fmla="*/ 637966 h 787949"/>
                <a:gd name="connsiteX10958" fmla="*/ 889109 w 3899470"/>
                <a:gd name="connsiteY10958" fmla="*/ 652110 h 787949"/>
                <a:gd name="connsiteX10959" fmla="*/ 888872 w 3899470"/>
                <a:gd name="connsiteY10959" fmla="*/ 650451 h 787949"/>
                <a:gd name="connsiteX10960" fmla="*/ 889109 w 3899470"/>
                <a:gd name="connsiteY10960" fmla="*/ 652110 h 787949"/>
                <a:gd name="connsiteX10961" fmla="*/ 889741 w 3899470"/>
                <a:gd name="connsiteY10961" fmla="*/ 654717 h 787949"/>
                <a:gd name="connsiteX10962" fmla="*/ 889109 w 3899470"/>
                <a:gd name="connsiteY10962" fmla="*/ 652110 h 787949"/>
                <a:gd name="connsiteX10963" fmla="*/ 889741 w 3899470"/>
                <a:gd name="connsiteY10963" fmla="*/ 654717 h 787949"/>
                <a:gd name="connsiteX10964" fmla="*/ 867301 w 3899470"/>
                <a:gd name="connsiteY10964" fmla="*/ 575545 h 787949"/>
                <a:gd name="connsiteX10965" fmla="*/ 867301 w 3899470"/>
                <a:gd name="connsiteY10965" fmla="*/ 571436 h 787949"/>
                <a:gd name="connsiteX10966" fmla="*/ 867301 w 3899470"/>
                <a:gd name="connsiteY10966" fmla="*/ 575545 h 787949"/>
                <a:gd name="connsiteX10967" fmla="*/ 867696 w 3899470"/>
                <a:gd name="connsiteY10967" fmla="*/ 562507 h 787949"/>
                <a:gd name="connsiteX10968" fmla="*/ 867301 w 3899470"/>
                <a:gd name="connsiteY10968" fmla="*/ 564640 h 787949"/>
                <a:gd name="connsiteX10969" fmla="*/ 867696 w 3899470"/>
                <a:gd name="connsiteY10969" fmla="*/ 562507 h 787949"/>
                <a:gd name="connsiteX10970" fmla="*/ 1961894 w 3899470"/>
                <a:gd name="connsiteY10970" fmla="*/ 74748 h 787949"/>
                <a:gd name="connsiteX10971" fmla="*/ 1959761 w 3899470"/>
                <a:gd name="connsiteY10971" fmla="*/ 76012 h 787949"/>
                <a:gd name="connsiteX10972" fmla="*/ 1961894 w 3899470"/>
                <a:gd name="connsiteY10972" fmla="*/ 74748 h 787949"/>
                <a:gd name="connsiteX10973" fmla="*/ 1924679 w 3899470"/>
                <a:gd name="connsiteY10973" fmla="*/ 142543 h 787949"/>
                <a:gd name="connsiteX10974" fmla="*/ 1924046 w 3899470"/>
                <a:gd name="connsiteY10974" fmla="*/ 144518 h 787949"/>
                <a:gd name="connsiteX10975" fmla="*/ 1926891 w 3899470"/>
                <a:gd name="connsiteY10975" fmla="*/ 140646 h 787949"/>
                <a:gd name="connsiteX10976" fmla="*/ 1924679 w 3899470"/>
                <a:gd name="connsiteY10976" fmla="*/ 142622 h 787949"/>
                <a:gd name="connsiteX10977" fmla="*/ 1916856 w 3899470"/>
                <a:gd name="connsiteY10977" fmla="*/ 153052 h 787949"/>
                <a:gd name="connsiteX10978" fmla="*/ 1916619 w 3899470"/>
                <a:gd name="connsiteY10978" fmla="*/ 153526 h 787949"/>
                <a:gd name="connsiteX10979" fmla="*/ 1916856 w 3899470"/>
                <a:gd name="connsiteY10979" fmla="*/ 153052 h 787949"/>
                <a:gd name="connsiteX10980" fmla="*/ 1918594 w 3899470"/>
                <a:gd name="connsiteY10980" fmla="*/ 148627 h 787949"/>
                <a:gd name="connsiteX10981" fmla="*/ 1918199 w 3899470"/>
                <a:gd name="connsiteY10981" fmla="*/ 149259 h 787949"/>
                <a:gd name="connsiteX10982" fmla="*/ 1917567 w 3899470"/>
                <a:gd name="connsiteY10982" fmla="*/ 151234 h 787949"/>
                <a:gd name="connsiteX10983" fmla="*/ 1916935 w 3899470"/>
                <a:gd name="connsiteY10983" fmla="*/ 153131 h 787949"/>
                <a:gd name="connsiteX10984" fmla="*/ 1920254 w 3899470"/>
                <a:gd name="connsiteY10984" fmla="*/ 148232 h 787949"/>
                <a:gd name="connsiteX10985" fmla="*/ 1921518 w 3899470"/>
                <a:gd name="connsiteY10985" fmla="*/ 146968 h 787949"/>
                <a:gd name="connsiteX10986" fmla="*/ 1920649 w 3899470"/>
                <a:gd name="connsiteY10986" fmla="*/ 147679 h 787949"/>
                <a:gd name="connsiteX10987" fmla="*/ 1921992 w 3899470"/>
                <a:gd name="connsiteY10987" fmla="*/ 145387 h 787949"/>
                <a:gd name="connsiteX10988" fmla="*/ 1918753 w 3899470"/>
                <a:gd name="connsiteY10988" fmla="*/ 148627 h 787949"/>
                <a:gd name="connsiteX10989" fmla="*/ 1744841 w 3899470"/>
                <a:gd name="connsiteY10989" fmla="*/ 675261 h 787949"/>
                <a:gd name="connsiteX10990" fmla="*/ 1744841 w 3899470"/>
                <a:gd name="connsiteY10990" fmla="*/ 675261 h 787949"/>
                <a:gd name="connsiteX10991" fmla="*/ 2177763 w 3899470"/>
                <a:gd name="connsiteY10991" fmla="*/ 641917 h 787949"/>
                <a:gd name="connsiteX10992" fmla="*/ 2178158 w 3899470"/>
                <a:gd name="connsiteY10992" fmla="*/ 642786 h 787949"/>
                <a:gd name="connsiteX10993" fmla="*/ 2177763 w 3899470"/>
                <a:gd name="connsiteY10993" fmla="*/ 641917 h 787949"/>
                <a:gd name="connsiteX10994" fmla="*/ 3167030 w 3899470"/>
                <a:gd name="connsiteY10994" fmla="*/ 195957 h 787949"/>
                <a:gd name="connsiteX10995" fmla="*/ 3170033 w 3899470"/>
                <a:gd name="connsiteY10995" fmla="*/ 194535 h 787949"/>
                <a:gd name="connsiteX10996" fmla="*/ 3165529 w 3899470"/>
                <a:gd name="connsiteY10996" fmla="*/ 191453 h 787949"/>
                <a:gd name="connsiteX10997" fmla="*/ 3163712 w 3899470"/>
                <a:gd name="connsiteY10997" fmla="*/ 192875 h 787949"/>
                <a:gd name="connsiteX10998" fmla="*/ 3167030 w 3899470"/>
                <a:gd name="connsiteY10998" fmla="*/ 195878 h 787949"/>
                <a:gd name="connsiteX10999" fmla="*/ 3127364 w 3899470"/>
                <a:gd name="connsiteY10999" fmla="*/ 221637 h 787949"/>
                <a:gd name="connsiteX11000" fmla="*/ 3121043 w 3899470"/>
                <a:gd name="connsiteY11000" fmla="*/ 227168 h 787949"/>
                <a:gd name="connsiteX11001" fmla="*/ 3123098 w 3899470"/>
                <a:gd name="connsiteY11001" fmla="*/ 224718 h 787949"/>
                <a:gd name="connsiteX11002" fmla="*/ 3127443 w 3899470"/>
                <a:gd name="connsiteY11002" fmla="*/ 221637 h 787949"/>
                <a:gd name="connsiteX11003" fmla="*/ 3130525 w 3899470"/>
                <a:gd name="connsiteY11003" fmla="*/ 219029 h 787949"/>
                <a:gd name="connsiteX11004" fmla="*/ 3128234 w 3899470"/>
                <a:gd name="connsiteY11004" fmla="*/ 219187 h 787949"/>
                <a:gd name="connsiteX11005" fmla="*/ 3128629 w 3899470"/>
                <a:gd name="connsiteY11005" fmla="*/ 220847 h 787949"/>
                <a:gd name="connsiteX11006" fmla="*/ 3130446 w 3899470"/>
                <a:gd name="connsiteY11006" fmla="*/ 219029 h 787949"/>
                <a:gd name="connsiteX11007" fmla="*/ 3175564 w 3899470"/>
                <a:gd name="connsiteY11007" fmla="*/ 206545 h 787949"/>
                <a:gd name="connsiteX11008" fmla="*/ 3177223 w 3899470"/>
                <a:gd name="connsiteY11008" fmla="*/ 205281 h 787949"/>
                <a:gd name="connsiteX11009" fmla="*/ 3175564 w 3899470"/>
                <a:gd name="connsiteY11009" fmla="*/ 206545 h 787949"/>
                <a:gd name="connsiteX11010" fmla="*/ 3162447 w 3899470"/>
                <a:gd name="connsiteY11010" fmla="*/ 211128 h 787949"/>
                <a:gd name="connsiteX11011" fmla="*/ 3160314 w 3899470"/>
                <a:gd name="connsiteY11011" fmla="*/ 213261 h 787949"/>
                <a:gd name="connsiteX11012" fmla="*/ 3162447 w 3899470"/>
                <a:gd name="connsiteY11012" fmla="*/ 211128 h 787949"/>
                <a:gd name="connsiteX11013" fmla="*/ 3138032 w 3899470"/>
                <a:gd name="connsiteY11013" fmla="*/ 217212 h 787949"/>
                <a:gd name="connsiteX11014" fmla="*/ 3139849 w 3899470"/>
                <a:gd name="connsiteY11014" fmla="*/ 216185 h 787949"/>
                <a:gd name="connsiteX11015" fmla="*/ 3143326 w 3899470"/>
                <a:gd name="connsiteY11015" fmla="*/ 213419 h 787949"/>
                <a:gd name="connsiteX11016" fmla="*/ 3138032 w 3899470"/>
                <a:gd name="connsiteY11016" fmla="*/ 217212 h 787949"/>
                <a:gd name="connsiteX11017" fmla="*/ 3201244 w 3899470"/>
                <a:gd name="connsiteY11017" fmla="*/ 181339 h 787949"/>
                <a:gd name="connsiteX11018" fmla="*/ 3201085 w 3899470"/>
                <a:gd name="connsiteY11018" fmla="*/ 182208 h 787949"/>
                <a:gd name="connsiteX11019" fmla="*/ 3204957 w 3899470"/>
                <a:gd name="connsiteY11019" fmla="*/ 179601 h 787949"/>
                <a:gd name="connsiteX11020" fmla="*/ 3201165 w 3899470"/>
                <a:gd name="connsiteY11020" fmla="*/ 181260 h 787949"/>
                <a:gd name="connsiteX11021" fmla="*/ 3184097 w 3899470"/>
                <a:gd name="connsiteY11021" fmla="*/ 173675 h 787949"/>
                <a:gd name="connsiteX11022" fmla="*/ 3187100 w 3899470"/>
                <a:gd name="connsiteY11022" fmla="*/ 171699 h 787949"/>
                <a:gd name="connsiteX11023" fmla="*/ 3189470 w 3899470"/>
                <a:gd name="connsiteY11023" fmla="*/ 169250 h 787949"/>
                <a:gd name="connsiteX11024" fmla="*/ 3181806 w 3899470"/>
                <a:gd name="connsiteY11024" fmla="*/ 173912 h 787949"/>
                <a:gd name="connsiteX11025" fmla="*/ 3184176 w 3899470"/>
                <a:gd name="connsiteY11025" fmla="*/ 173675 h 787949"/>
                <a:gd name="connsiteX11026" fmla="*/ 3199821 w 3899470"/>
                <a:gd name="connsiteY11026" fmla="*/ 165062 h 787949"/>
                <a:gd name="connsiteX11027" fmla="*/ 3204088 w 3899470"/>
                <a:gd name="connsiteY11027" fmla="*/ 162218 h 787949"/>
                <a:gd name="connsiteX11028" fmla="*/ 3206537 w 3899470"/>
                <a:gd name="connsiteY11028" fmla="*/ 160637 h 787949"/>
                <a:gd name="connsiteX11029" fmla="*/ 3204483 w 3899470"/>
                <a:gd name="connsiteY11029" fmla="*/ 161032 h 787949"/>
                <a:gd name="connsiteX11030" fmla="*/ 3194211 w 3899470"/>
                <a:gd name="connsiteY11030" fmla="*/ 167274 h 787949"/>
                <a:gd name="connsiteX11031" fmla="*/ 3199821 w 3899470"/>
                <a:gd name="connsiteY11031" fmla="*/ 165062 h 787949"/>
                <a:gd name="connsiteX11032" fmla="*/ 3214755 w 3899470"/>
                <a:gd name="connsiteY11032" fmla="*/ 160242 h 787949"/>
                <a:gd name="connsiteX11033" fmla="*/ 3211752 w 3899470"/>
                <a:gd name="connsiteY11033" fmla="*/ 161269 h 787949"/>
                <a:gd name="connsiteX11034" fmla="*/ 3208276 w 3899470"/>
                <a:gd name="connsiteY11034" fmla="*/ 164272 h 787949"/>
                <a:gd name="connsiteX11035" fmla="*/ 3212148 w 3899470"/>
                <a:gd name="connsiteY11035" fmla="*/ 162613 h 787949"/>
                <a:gd name="connsiteX11036" fmla="*/ 3214755 w 3899470"/>
                <a:gd name="connsiteY11036" fmla="*/ 160242 h 787949"/>
                <a:gd name="connsiteX11037" fmla="*/ 3189786 w 3899470"/>
                <a:gd name="connsiteY11037" fmla="*/ 376743 h 787949"/>
                <a:gd name="connsiteX11038" fmla="*/ 3187021 w 3899470"/>
                <a:gd name="connsiteY11038" fmla="*/ 381642 h 787949"/>
                <a:gd name="connsiteX11039" fmla="*/ 3185598 w 3899470"/>
                <a:gd name="connsiteY11039" fmla="*/ 384249 h 787949"/>
                <a:gd name="connsiteX11040" fmla="*/ 3190893 w 3899470"/>
                <a:gd name="connsiteY11040" fmla="*/ 376585 h 787949"/>
                <a:gd name="connsiteX11041" fmla="*/ 3195554 w 3899470"/>
                <a:gd name="connsiteY11041" fmla="*/ 369553 h 787949"/>
                <a:gd name="connsiteX11042" fmla="*/ 3194369 w 3899470"/>
                <a:gd name="connsiteY11042" fmla="*/ 370106 h 787949"/>
                <a:gd name="connsiteX11043" fmla="*/ 3189707 w 3899470"/>
                <a:gd name="connsiteY11043" fmla="*/ 376743 h 787949"/>
                <a:gd name="connsiteX11044" fmla="*/ 3168215 w 3899470"/>
                <a:gd name="connsiteY11044" fmla="*/ 408270 h 787949"/>
                <a:gd name="connsiteX11045" fmla="*/ 3169954 w 3899470"/>
                <a:gd name="connsiteY11045" fmla="*/ 405741 h 787949"/>
                <a:gd name="connsiteX11046" fmla="*/ 3166003 w 3899470"/>
                <a:gd name="connsiteY11046" fmla="*/ 411035 h 787949"/>
                <a:gd name="connsiteX11047" fmla="*/ 3168215 w 3899470"/>
                <a:gd name="connsiteY11047" fmla="*/ 408270 h 787949"/>
                <a:gd name="connsiteX11048" fmla="*/ 3173430 w 3899470"/>
                <a:gd name="connsiteY11048" fmla="*/ 401080 h 787949"/>
                <a:gd name="connsiteX11049" fmla="*/ 3170902 w 3899470"/>
                <a:gd name="connsiteY11049" fmla="*/ 403687 h 787949"/>
                <a:gd name="connsiteX11050" fmla="*/ 3170902 w 3899470"/>
                <a:gd name="connsiteY11050" fmla="*/ 403687 h 787949"/>
                <a:gd name="connsiteX11051" fmla="*/ 3169954 w 3899470"/>
                <a:gd name="connsiteY11051" fmla="*/ 405663 h 787949"/>
                <a:gd name="connsiteX11052" fmla="*/ 3173430 w 3899470"/>
                <a:gd name="connsiteY11052" fmla="*/ 401080 h 787949"/>
                <a:gd name="connsiteX11053" fmla="*/ 3125942 w 3899470"/>
                <a:gd name="connsiteY11053" fmla="*/ 472983 h 787949"/>
                <a:gd name="connsiteX11054" fmla="*/ 3122703 w 3899470"/>
                <a:gd name="connsiteY11054" fmla="*/ 476855 h 787949"/>
                <a:gd name="connsiteX11055" fmla="*/ 3120016 w 3899470"/>
                <a:gd name="connsiteY11055" fmla="*/ 480411 h 787949"/>
                <a:gd name="connsiteX11056" fmla="*/ 3133133 w 3899470"/>
                <a:gd name="connsiteY11056" fmla="*/ 465714 h 787949"/>
                <a:gd name="connsiteX11057" fmla="*/ 3126021 w 3899470"/>
                <a:gd name="connsiteY11057" fmla="*/ 472983 h 787949"/>
                <a:gd name="connsiteX11058" fmla="*/ 3061150 w 3899470"/>
                <a:gd name="connsiteY11058" fmla="*/ 521103 h 787949"/>
                <a:gd name="connsiteX11059" fmla="*/ 3058305 w 3899470"/>
                <a:gd name="connsiteY11059" fmla="*/ 524343 h 787949"/>
                <a:gd name="connsiteX11060" fmla="*/ 3055856 w 3899470"/>
                <a:gd name="connsiteY11060" fmla="*/ 527819 h 787949"/>
                <a:gd name="connsiteX11061" fmla="*/ 3059649 w 3899470"/>
                <a:gd name="connsiteY11061" fmla="*/ 524580 h 787949"/>
                <a:gd name="connsiteX11062" fmla="*/ 3063521 w 3899470"/>
                <a:gd name="connsiteY11062" fmla="*/ 519997 h 787949"/>
                <a:gd name="connsiteX11063" fmla="*/ 3061150 w 3899470"/>
                <a:gd name="connsiteY11063" fmla="*/ 521024 h 787949"/>
                <a:gd name="connsiteX11064" fmla="*/ 3049456 w 3899470"/>
                <a:gd name="connsiteY11064" fmla="*/ 535247 h 787949"/>
                <a:gd name="connsiteX11065" fmla="*/ 3052853 w 3899470"/>
                <a:gd name="connsiteY11065" fmla="*/ 531454 h 787949"/>
                <a:gd name="connsiteX11066" fmla="*/ 3049377 w 3899470"/>
                <a:gd name="connsiteY11066" fmla="*/ 533667 h 787949"/>
                <a:gd name="connsiteX11067" fmla="*/ 3049535 w 3899470"/>
                <a:gd name="connsiteY11067" fmla="*/ 535247 h 787949"/>
                <a:gd name="connsiteX11068" fmla="*/ 2854684 w 3899470"/>
                <a:gd name="connsiteY11068" fmla="*/ 365760 h 787949"/>
                <a:gd name="connsiteX11069" fmla="*/ 2854684 w 3899470"/>
                <a:gd name="connsiteY11069" fmla="*/ 366155 h 787949"/>
                <a:gd name="connsiteX11070" fmla="*/ 2854684 w 3899470"/>
                <a:gd name="connsiteY11070" fmla="*/ 365760 h 787949"/>
                <a:gd name="connsiteX11071" fmla="*/ 2838249 w 3899470"/>
                <a:gd name="connsiteY11071" fmla="*/ 369474 h 787949"/>
                <a:gd name="connsiteX11072" fmla="*/ 2838644 w 3899470"/>
                <a:gd name="connsiteY11072" fmla="*/ 369079 h 787949"/>
                <a:gd name="connsiteX11073" fmla="*/ 2837775 w 3899470"/>
                <a:gd name="connsiteY11073" fmla="*/ 368288 h 787949"/>
                <a:gd name="connsiteX11074" fmla="*/ 2838170 w 3899470"/>
                <a:gd name="connsiteY11074" fmla="*/ 369474 h 787949"/>
                <a:gd name="connsiteX11075" fmla="*/ 1681866 w 3899470"/>
                <a:gd name="connsiteY11075" fmla="*/ 357937 h 787949"/>
                <a:gd name="connsiteX11076" fmla="*/ 1679416 w 3899470"/>
                <a:gd name="connsiteY11076" fmla="*/ 356989 h 787949"/>
                <a:gd name="connsiteX11077" fmla="*/ 1675703 w 3899470"/>
                <a:gd name="connsiteY11077" fmla="*/ 356199 h 787949"/>
                <a:gd name="connsiteX11078" fmla="*/ 1672937 w 3899470"/>
                <a:gd name="connsiteY11078" fmla="*/ 353908 h 787949"/>
                <a:gd name="connsiteX11079" fmla="*/ 1673332 w 3899470"/>
                <a:gd name="connsiteY11079" fmla="*/ 355172 h 787949"/>
                <a:gd name="connsiteX11080" fmla="*/ 1674675 w 3899470"/>
                <a:gd name="connsiteY11080" fmla="*/ 357226 h 787949"/>
                <a:gd name="connsiteX11081" fmla="*/ 1676098 w 3899470"/>
                <a:gd name="connsiteY11081" fmla="*/ 357858 h 787949"/>
                <a:gd name="connsiteX11082" fmla="*/ 1677915 w 3899470"/>
                <a:gd name="connsiteY11082" fmla="*/ 358095 h 787949"/>
                <a:gd name="connsiteX11083" fmla="*/ 1680364 w 3899470"/>
                <a:gd name="connsiteY11083" fmla="*/ 359044 h 787949"/>
                <a:gd name="connsiteX11084" fmla="*/ 1683130 w 3899470"/>
                <a:gd name="connsiteY11084" fmla="*/ 358728 h 787949"/>
                <a:gd name="connsiteX11085" fmla="*/ 1681866 w 3899470"/>
                <a:gd name="connsiteY11085" fmla="*/ 357858 h 787949"/>
                <a:gd name="connsiteX11086" fmla="*/ 1671989 w 3899470"/>
                <a:gd name="connsiteY11086" fmla="*/ 308948 h 787949"/>
                <a:gd name="connsiteX11087" fmla="*/ 1672147 w 3899470"/>
                <a:gd name="connsiteY11087" fmla="*/ 311240 h 787949"/>
                <a:gd name="connsiteX11088" fmla="*/ 1672700 w 3899470"/>
                <a:gd name="connsiteY11088" fmla="*/ 309185 h 787949"/>
                <a:gd name="connsiteX11089" fmla="*/ 1671910 w 3899470"/>
                <a:gd name="connsiteY11089" fmla="*/ 308948 h 787949"/>
                <a:gd name="connsiteX11090" fmla="*/ 1936610 w 3899470"/>
                <a:gd name="connsiteY11090" fmla="*/ 489813 h 787949"/>
                <a:gd name="connsiteX11091" fmla="*/ 1934477 w 3899470"/>
                <a:gd name="connsiteY11091" fmla="*/ 490682 h 787949"/>
                <a:gd name="connsiteX11092" fmla="*/ 1931237 w 3899470"/>
                <a:gd name="connsiteY11092" fmla="*/ 492263 h 787949"/>
                <a:gd name="connsiteX11093" fmla="*/ 1928787 w 3899470"/>
                <a:gd name="connsiteY11093" fmla="*/ 493211 h 787949"/>
                <a:gd name="connsiteX11094" fmla="*/ 1927918 w 3899470"/>
                <a:gd name="connsiteY11094" fmla="*/ 494001 h 787949"/>
                <a:gd name="connsiteX11095" fmla="*/ 1931000 w 3899470"/>
                <a:gd name="connsiteY11095" fmla="*/ 492895 h 787949"/>
                <a:gd name="connsiteX11096" fmla="*/ 1933528 w 3899470"/>
                <a:gd name="connsiteY11096" fmla="*/ 492026 h 787949"/>
                <a:gd name="connsiteX11097" fmla="*/ 1936926 w 3899470"/>
                <a:gd name="connsiteY11097" fmla="*/ 490287 h 787949"/>
                <a:gd name="connsiteX11098" fmla="*/ 1940403 w 3899470"/>
                <a:gd name="connsiteY11098" fmla="*/ 488549 h 787949"/>
                <a:gd name="connsiteX11099" fmla="*/ 1938980 w 3899470"/>
                <a:gd name="connsiteY11099" fmla="*/ 488786 h 787949"/>
                <a:gd name="connsiteX11100" fmla="*/ 1936610 w 3899470"/>
                <a:gd name="connsiteY11100" fmla="*/ 489813 h 787949"/>
                <a:gd name="connsiteX11101" fmla="*/ 2361868 w 3899470"/>
                <a:gd name="connsiteY11101" fmla="*/ 459472 h 787949"/>
                <a:gd name="connsiteX11102" fmla="*/ 2361631 w 3899470"/>
                <a:gd name="connsiteY11102" fmla="*/ 460973 h 787949"/>
                <a:gd name="connsiteX11103" fmla="*/ 2361631 w 3899470"/>
                <a:gd name="connsiteY11103" fmla="*/ 461842 h 787949"/>
                <a:gd name="connsiteX11104" fmla="*/ 2361947 w 3899470"/>
                <a:gd name="connsiteY11104" fmla="*/ 462000 h 787949"/>
                <a:gd name="connsiteX11105" fmla="*/ 2361947 w 3899470"/>
                <a:gd name="connsiteY11105" fmla="*/ 459472 h 787949"/>
                <a:gd name="connsiteX11106" fmla="*/ 2632968 w 3899470"/>
                <a:gd name="connsiteY11106" fmla="*/ 430710 h 787949"/>
                <a:gd name="connsiteX11107" fmla="*/ 2634628 w 3899470"/>
                <a:gd name="connsiteY11107" fmla="*/ 429051 h 787949"/>
                <a:gd name="connsiteX11108" fmla="*/ 2632968 w 3899470"/>
                <a:gd name="connsiteY11108" fmla="*/ 430710 h 787949"/>
                <a:gd name="connsiteX11109" fmla="*/ 2640159 w 3899470"/>
                <a:gd name="connsiteY11109" fmla="*/ 420201 h 787949"/>
                <a:gd name="connsiteX11110" fmla="*/ 2638894 w 3899470"/>
                <a:gd name="connsiteY11110" fmla="*/ 422730 h 787949"/>
                <a:gd name="connsiteX11111" fmla="*/ 2640159 w 3899470"/>
                <a:gd name="connsiteY11111" fmla="*/ 420201 h 787949"/>
                <a:gd name="connsiteX11112" fmla="*/ 2632178 w 3899470"/>
                <a:gd name="connsiteY11112" fmla="*/ 436715 h 787949"/>
                <a:gd name="connsiteX11113" fmla="*/ 2628386 w 3899470"/>
                <a:gd name="connsiteY11113" fmla="*/ 443036 h 787949"/>
                <a:gd name="connsiteX11114" fmla="*/ 2632178 w 3899470"/>
                <a:gd name="connsiteY11114" fmla="*/ 436715 h 787949"/>
                <a:gd name="connsiteX11115" fmla="*/ 2606340 w 3899470"/>
                <a:gd name="connsiteY11115" fmla="*/ 474721 h 787949"/>
                <a:gd name="connsiteX11116" fmla="*/ 2603891 w 3899470"/>
                <a:gd name="connsiteY11116" fmla="*/ 480094 h 787949"/>
                <a:gd name="connsiteX11117" fmla="*/ 2608948 w 3899470"/>
                <a:gd name="connsiteY11117" fmla="*/ 471245 h 787949"/>
                <a:gd name="connsiteX11118" fmla="*/ 2606340 w 3899470"/>
                <a:gd name="connsiteY11118" fmla="*/ 474642 h 787949"/>
                <a:gd name="connsiteX11119" fmla="*/ 2610607 w 3899470"/>
                <a:gd name="connsiteY11119" fmla="*/ 469586 h 787949"/>
                <a:gd name="connsiteX11120" fmla="*/ 2611871 w 3899470"/>
                <a:gd name="connsiteY11120" fmla="*/ 466662 h 787949"/>
                <a:gd name="connsiteX11121" fmla="*/ 2610607 w 3899470"/>
                <a:gd name="connsiteY11121" fmla="*/ 469586 h 787949"/>
                <a:gd name="connsiteX11122" fmla="*/ 2611871 w 3899470"/>
                <a:gd name="connsiteY11122" fmla="*/ 486021 h 787949"/>
                <a:gd name="connsiteX11123" fmla="*/ 2606814 w 3899470"/>
                <a:gd name="connsiteY11123" fmla="*/ 494475 h 787949"/>
                <a:gd name="connsiteX11124" fmla="*/ 2612740 w 3899470"/>
                <a:gd name="connsiteY11124" fmla="*/ 486495 h 787949"/>
                <a:gd name="connsiteX11125" fmla="*/ 2611871 w 3899470"/>
                <a:gd name="connsiteY11125" fmla="*/ 486021 h 787949"/>
                <a:gd name="connsiteX11126" fmla="*/ 2920108 w 3899470"/>
                <a:gd name="connsiteY11126" fmla="*/ 244077 h 787949"/>
                <a:gd name="connsiteX11127" fmla="*/ 2920108 w 3899470"/>
                <a:gd name="connsiteY11127" fmla="*/ 244077 h 787949"/>
                <a:gd name="connsiteX11128" fmla="*/ 2918449 w 3899470"/>
                <a:gd name="connsiteY11128" fmla="*/ 250161 h 787949"/>
                <a:gd name="connsiteX11129" fmla="*/ 2915446 w 3899470"/>
                <a:gd name="connsiteY11129" fmla="*/ 260038 h 787949"/>
                <a:gd name="connsiteX11130" fmla="*/ 2914340 w 3899470"/>
                <a:gd name="connsiteY11130" fmla="*/ 264858 h 787949"/>
                <a:gd name="connsiteX11131" fmla="*/ 2916316 w 3899470"/>
                <a:gd name="connsiteY11131" fmla="*/ 260196 h 787949"/>
                <a:gd name="connsiteX11132" fmla="*/ 2917896 w 3899470"/>
                <a:gd name="connsiteY11132" fmla="*/ 255297 h 787949"/>
                <a:gd name="connsiteX11133" fmla="*/ 2919950 w 3899470"/>
                <a:gd name="connsiteY11133" fmla="*/ 249213 h 787949"/>
                <a:gd name="connsiteX11134" fmla="*/ 2922558 w 3899470"/>
                <a:gd name="connsiteY11134" fmla="*/ 236650 h 787949"/>
                <a:gd name="connsiteX11135" fmla="*/ 2921057 w 3899470"/>
                <a:gd name="connsiteY11135" fmla="*/ 241153 h 787949"/>
                <a:gd name="connsiteX11136" fmla="*/ 2920108 w 3899470"/>
                <a:gd name="connsiteY11136" fmla="*/ 244077 h 787949"/>
                <a:gd name="connsiteX11137" fmla="*/ 2912760 w 3899470"/>
                <a:gd name="connsiteY11137" fmla="*/ 267860 h 787949"/>
                <a:gd name="connsiteX11138" fmla="*/ 2911022 w 3899470"/>
                <a:gd name="connsiteY11138" fmla="*/ 273628 h 787949"/>
                <a:gd name="connsiteX11139" fmla="*/ 2909837 w 3899470"/>
                <a:gd name="connsiteY11139" fmla="*/ 278528 h 787949"/>
                <a:gd name="connsiteX11140" fmla="*/ 2911259 w 3899470"/>
                <a:gd name="connsiteY11140" fmla="*/ 276552 h 787949"/>
                <a:gd name="connsiteX11141" fmla="*/ 2911970 w 3899470"/>
                <a:gd name="connsiteY11141" fmla="*/ 272838 h 787949"/>
                <a:gd name="connsiteX11142" fmla="*/ 2912760 w 3899470"/>
                <a:gd name="connsiteY11142" fmla="*/ 267860 h 787949"/>
                <a:gd name="connsiteX11143" fmla="*/ 2929827 w 3899470"/>
                <a:gd name="connsiteY11143" fmla="*/ 213340 h 787949"/>
                <a:gd name="connsiteX11144" fmla="*/ 2927378 w 3899470"/>
                <a:gd name="connsiteY11144" fmla="*/ 220767 h 787949"/>
                <a:gd name="connsiteX11145" fmla="*/ 2925560 w 3899470"/>
                <a:gd name="connsiteY11145" fmla="*/ 227247 h 787949"/>
                <a:gd name="connsiteX11146" fmla="*/ 2924612 w 3899470"/>
                <a:gd name="connsiteY11146" fmla="*/ 231830 h 787949"/>
                <a:gd name="connsiteX11147" fmla="*/ 2926430 w 3899470"/>
                <a:gd name="connsiteY11147" fmla="*/ 228195 h 787949"/>
                <a:gd name="connsiteX11148" fmla="*/ 2928168 w 3899470"/>
                <a:gd name="connsiteY11148" fmla="*/ 221558 h 787949"/>
                <a:gd name="connsiteX11149" fmla="*/ 2929827 w 3899470"/>
                <a:gd name="connsiteY11149" fmla="*/ 213340 h 787949"/>
                <a:gd name="connsiteX11150" fmla="*/ 2906202 w 3899470"/>
                <a:gd name="connsiteY11150" fmla="*/ 290459 h 787949"/>
                <a:gd name="connsiteX11151" fmla="*/ 2905412 w 3899470"/>
                <a:gd name="connsiteY11151" fmla="*/ 292671 h 787949"/>
                <a:gd name="connsiteX11152" fmla="*/ 2904542 w 3899470"/>
                <a:gd name="connsiteY11152" fmla="*/ 295753 h 787949"/>
                <a:gd name="connsiteX11153" fmla="*/ 2903436 w 3899470"/>
                <a:gd name="connsiteY11153" fmla="*/ 299782 h 787949"/>
                <a:gd name="connsiteX11154" fmla="*/ 2902962 w 3899470"/>
                <a:gd name="connsiteY11154" fmla="*/ 301363 h 787949"/>
                <a:gd name="connsiteX11155" fmla="*/ 2904938 w 3899470"/>
                <a:gd name="connsiteY11155" fmla="*/ 297175 h 787949"/>
                <a:gd name="connsiteX11156" fmla="*/ 2906202 w 3899470"/>
                <a:gd name="connsiteY11156" fmla="*/ 290459 h 787949"/>
                <a:gd name="connsiteX11157" fmla="*/ 3609592 w 3899470"/>
                <a:gd name="connsiteY11157" fmla="*/ 118443 h 787949"/>
                <a:gd name="connsiteX11158" fmla="*/ 3608723 w 3899470"/>
                <a:gd name="connsiteY11158" fmla="*/ 118443 h 787949"/>
                <a:gd name="connsiteX11159" fmla="*/ 3608723 w 3899470"/>
                <a:gd name="connsiteY11159" fmla="*/ 119312 h 787949"/>
                <a:gd name="connsiteX11160" fmla="*/ 3609592 w 3899470"/>
                <a:gd name="connsiteY11160" fmla="*/ 119312 h 787949"/>
                <a:gd name="connsiteX11161" fmla="*/ 3609592 w 3899470"/>
                <a:gd name="connsiteY11161" fmla="*/ 118443 h 787949"/>
                <a:gd name="connsiteX11162" fmla="*/ 3274253 w 3899470"/>
                <a:gd name="connsiteY11162" fmla="*/ 316455 h 787949"/>
                <a:gd name="connsiteX11163" fmla="*/ 3274253 w 3899470"/>
                <a:gd name="connsiteY11163" fmla="*/ 314795 h 787949"/>
                <a:gd name="connsiteX11164" fmla="*/ 3272594 w 3899470"/>
                <a:gd name="connsiteY11164" fmla="*/ 315190 h 787949"/>
                <a:gd name="connsiteX11165" fmla="*/ 3274253 w 3899470"/>
                <a:gd name="connsiteY11165" fmla="*/ 316455 h 787949"/>
                <a:gd name="connsiteX11166" fmla="*/ 3682207 w 3899470"/>
                <a:gd name="connsiteY11166" fmla="*/ 343952 h 787949"/>
                <a:gd name="connsiteX11167" fmla="*/ 3682207 w 3899470"/>
                <a:gd name="connsiteY11167" fmla="*/ 344821 h 787949"/>
                <a:gd name="connsiteX11168" fmla="*/ 3682602 w 3899470"/>
                <a:gd name="connsiteY11168" fmla="*/ 343557 h 787949"/>
                <a:gd name="connsiteX11169" fmla="*/ 3682207 w 3899470"/>
                <a:gd name="connsiteY11169" fmla="*/ 343952 h 787949"/>
                <a:gd name="connsiteX11170" fmla="*/ 3665773 w 3899470"/>
                <a:gd name="connsiteY11170" fmla="*/ 344742 h 787949"/>
                <a:gd name="connsiteX11171" fmla="*/ 3665773 w 3899470"/>
                <a:gd name="connsiteY11171" fmla="*/ 345611 h 787949"/>
                <a:gd name="connsiteX11172" fmla="*/ 3666167 w 3899470"/>
                <a:gd name="connsiteY11172" fmla="*/ 344347 h 787949"/>
                <a:gd name="connsiteX11173" fmla="*/ 3665773 w 3899470"/>
                <a:gd name="connsiteY11173" fmla="*/ 344742 h 787949"/>
                <a:gd name="connsiteX11174" fmla="*/ 3683472 w 3899470"/>
                <a:gd name="connsiteY11174" fmla="*/ 357858 h 787949"/>
                <a:gd name="connsiteX11175" fmla="*/ 3683472 w 3899470"/>
                <a:gd name="connsiteY11175" fmla="*/ 359123 h 787949"/>
                <a:gd name="connsiteX11176" fmla="*/ 3683472 w 3899470"/>
                <a:gd name="connsiteY11176" fmla="*/ 357858 h 787949"/>
                <a:gd name="connsiteX11177" fmla="*/ 3667036 w 3899470"/>
                <a:gd name="connsiteY11177" fmla="*/ 358728 h 787949"/>
                <a:gd name="connsiteX11178" fmla="*/ 3667432 w 3899470"/>
                <a:gd name="connsiteY11178" fmla="*/ 359992 h 787949"/>
                <a:gd name="connsiteX11179" fmla="*/ 3667826 w 3899470"/>
                <a:gd name="connsiteY11179" fmla="*/ 359597 h 787949"/>
                <a:gd name="connsiteX11180" fmla="*/ 3666957 w 3899470"/>
                <a:gd name="connsiteY11180" fmla="*/ 358728 h 787949"/>
                <a:gd name="connsiteX11181" fmla="*/ 3629030 w 3899470"/>
                <a:gd name="connsiteY11181" fmla="*/ 374294 h 787949"/>
                <a:gd name="connsiteX11182" fmla="*/ 3628161 w 3899470"/>
                <a:gd name="connsiteY11182" fmla="*/ 376427 h 787949"/>
                <a:gd name="connsiteX11183" fmla="*/ 3629820 w 3899470"/>
                <a:gd name="connsiteY11183" fmla="*/ 376427 h 787949"/>
                <a:gd name="connsiteX11184" fmla="*/ 3628951 w 3899470"/>
                <a:gd name="connsiteY11184" fmla="*/ 374294 h 787949"/>
                <a:gd name="connsiteX11185" fmla="*/ 3629820 w 3899470"/>
                <a:gd name="connsiteY11185" fmla="*/ 388674 h 787949"/>
                <a:gd name="connsiteX11186" fmla="*/ 3629425 w 3899470"/>
                <a:gd name="connsiteY11186" fmla="*/ 390808 h 787949"/>
                <a:gd name="connsiteX11187" fmla="*/ 3629820 w 3899470"/>
                <a:gd name="connsiteY11187" fmla="*/ 388674 h 787949"/>
                <a:gd name="connsiteX11188" fmla="*/ 3612990 w 3899470"/>
                <a:gd name="connsiteY11188" fmla="*/ 391677 h 787949"/>
                <a:gd name="connsiteX11189" fmla="*/ 3614649 w 3899470"/>
                <a:gd name="connsiteY11189" fmla="*/ 391282 h 787949"/>
                <a:gd name="connsiteX11190" fmla="*/ 3613780 w 3899470"/>
                <a:gd name="connsiteY11190" fmla="*/ 389148 h 787949"/>
                <a:gd name="connsiteX11191" fmla="*/ 3612911 w 3899470"/>
                <a:gd name="connsiteY11191" fmla="*/ 391677 h 787949"/>
                <a:gd name="connsiteX11192" fmla="*/ 3364646 w 3899470"/>
                <a:gd name="connsiteY11192" fmla="*/ 396260 h 787949"/>
                <a:gd name="connsiteX11193" fmla="*/ 3364646 w 3899470"/>
                <a:gd name="connsiteY11193" fmla="*/ 393731 h 787949"/>
                <a:gd name="connsiteX11194" fmla="*/ 3364646 w 3899470"/>
                <a:gd name="connsiteY11194" fmla="*/ 396260 h 787949"/>
                <a:gd name="connsiteX11195" fmla="*/ 3363382 w 3899470"/>
                <a:gd name="connsiteY11195" fmla="*/ 398788 h 787949"/>
                <a:gd name="connsiteX11196" fmla="*/ 3363777 w 3899470"/>
                <a:gd name="connsiteY11196" fmla="*/ 399657 h 787949"/>
                <a:gd name="connsiteX11197" fmla="*/ 3363382 w 3899470"/>
                <a:gd name="connsiteY11197" fmla="*/ 398788 h 787949"/>
                <a:gd name="connsiteX11198" fmla="*/ 3617178 w 3899470"/>
                <a:gd name="connsiteY11198" fmla="*/ 404714 h 787949"/>
                <a:gd name="connsiteX11199" fmla="*/ 3615914 w 3899470"/>
                <a:gd name="connsiteY11199" fmla="*/ 404714 h 787949"/>
                <a:gd name="connsiteX11200" fmla="*/ 3615914 w 3899470"/>
                <a:gd name="connsiteY11200" fmla="*/ 405978 h 787949"/>
                <a:gd name="connsiteX11201" fmla="*/ 3617178 w 3899470"/>
                <a:gd name="connsiteY11201" fmla="*/ 405978 h 787949"/>
                <a:gd name="connsiteX11202" fmla="*/ 3617178 w 3899470"/>
                <a:gd name="connsiteY11202" fmla="*/ 404714 h 787949"/>
                <a:gd name="connsiteX11203" fmla="*/ 3599400 w 3899470"/>
                <a:gd name="connsiteY11203" fmla="*/ 405583 h 787949"/>
                <a:gd name="connsiteX11204" fmla="*/ 3599400 w 3899470"/>
                <a:gd name="connsiteY11204" fmla="*/ 406848 h 787949"/>
                <a:gd name="connsiteX11205" fmla="*/ 3600269 w 3899470"/>
                <a:gd name="connsiteY11205" fmla="*/ 406848 h 787949"/>
                <a:gd name="connsiteX11206" fmla="*/ 3600663 w 3899470"/>
                <a:gd name="connsiteY11206" fmla="*/ 405583 h 787949"/>
                <a:gd name="connsiteX11207" fmla="*/ 3599400 w 3899470"/>
                <a:gd name="connsiteY11207" fmla="*/ 405583 h 787949"/>
                <a:gd name="connsiteX11208" fmla="*/ 3618442 w 3899470"/>
                <a:gd name="connsiteY11208" fmla="*/ 419095 h 787949"/>
                <a:gd name="connsiteX11209" fmla="*/ 3616783 w 3899470"/>
                <a:gd name="connsiteY11209" fmla="*/ 419964 h 787949"/>
                <a:gd name="connsiteX11210" fmla="*/ 3618442 w 3899470"/>
                <a:gd name="connsiteY11210" fmla="*/ 419095 h 787949"/>
                <a:gd name="connsiteX11211" fmla="*/ 3600742 w 3899470"/>
                <a:gd name="connsiteY11211" fmla="*/ 419490 h 787949"/>
                <a:gd name="connsiteX11212" fmla="*/ 3600742 w 3899470"/>
                <a:gd name="connsiteY11212" fmla="*/ 421149 h 787949"/>
                <a:gd name="connsiteX11213" fmla="*/ 3600742 w 3899470"/>
                <a:gd name="connsiteY11213" fmla="*/ 419490 h 787949"/>
                <a:gd name="connsiteX11214" fmla="*/ 3287370 w 3899470"/>
                <a:gd name="connsiteY11214" fmla="*/ 424152 h 787949"/>
                <a:gd name="connsiteX11215" fmla="*/ 3289029 w 3899470"/>
                <a:gd name="connsiteY11215" fmla="*/ 426680 h 787949"/>
                <a:gd name="connsiteX11216" fmla="*/ 3287370 w 3899470"/>
                <a:gd name="connsiteY11216" fmla="*/ 424152 h 787949"/>
                <a:gd name="connsiteX11217" fmla="*/ 3358720 w 3899470"/>
                <a:gd name="connsiteY11217" fmla="*/ 426680 h 787949"/>
                <a:gd name="connsiteX11218" fmla="*/ 3357851 w 3899470"/>
                <a:gd name="connsiteY11218" fmla="*/ 429209 h 787949"/>
                <a:gd name="connsiteX11219" fmla="*/ 3358720 w 3899470"/>
                <a:gd name="connsiteY11219" fmla="*/ 426680 h 787949"/>
                <a:gd name="connsiteX11220" fmla="*/ 3642937 w 3899470"/>
                <a:gd name="connsiteY11220" fmla="*/ 546625 h 787949"/>
                <a:gd name="connsiteX11221" fmla="*/ 3641673 w 3899470"/>
                <a:gd name="connsiteY11221" fmla="*/ 544966 h 787949"/>
                <a:gd name="connsiteX11222" fmla="*/ 3642937 w 3899470"/>
                <a:gd name="connsiteY11222" fmla="*/ 546625 h 787949"/>
                <a:gd name="connsiteX11223" fmla="*/ 3658107 w 3899470"/>
                <a:gd name="connsiteY11223" fmla="*/ 547494 h 787949"/>
                <a:gd name="connsiteX11224" fmla="*/ 3658976 w 3899470"/>
                <a:gd name="connsiteY11224" fmla="*/ 549154 h 787949"/>
                <a:gd name="connsiteX11225" fmla="*/ 3658107 w 3899470"/>
                <a:gd name="connsiteY11225" fmla="*/ 547494 h 787949"/>
                <a:gd name="connsiteX11226" fmla="*/ 3414505 w 3899470"/>
                <a:gd name="connsiteY11226" fmla="*/ 611259 h 787949"/>
                <a:gd name="connsiteX11227" fmla="*/ 3414900 w 3899470"/>
                <a:gd name="connsiteY11227" fmla="*/ 611654 h 787949"/>
                <a:gd name="connsiteX11228" fmla="*/ 3415769 w 3899470"/>
                <a:gd name="connsiteY11228" fmla="*/ 611654 h 787949"/>
                <a:gd name="connsiteX11229" fmla="*/ 3414505 w 3899470"/>
                <a:gd name="connsiteY11229" fmla="*/ 611259 h 787949"/>
                <a:gd name="connsiteX11230" fmla="*/ 3419956 w 3899470"/>
                <a:gd name="connsiteY11230" fmla="*/ 612523 h 787949"/>
                <a:gd name="connsiteX11231" fmla="*/ 3417428 w 3899470"/>
                <a:gd name="connsiteY11231" fmla="*/ 611654 h 787949"/>
                <a:gd name="connsiteX11232" fmla="*/ 3419956 w 3899470"/>
                <a:gd name="connsiteY11232" fmla="*/ 612523 h 787949"/>
                <a:gd name="connsiteX11233" fmla="*/ 3435128 w 3899470"/>
                <a:gd name="connsiteY11233" fmla="*/ 622637 h 787949"/>
                <a:gd name="connsiteX11234" fmla="*/ 3437261 w 3899470"/>
                <a:gd name="connsiteY11234" fmla="*/ 623902 h 787949"/>
                <a:gd name="connsiteX11235" fmla="*/ 3435128 w 3899470"/>
                <a:gd name="connsiteY11235" fmla="*/ 622637 h 787949"/>
                <a:gd name="connsiteX11236" fmla="*/ 3454565 w 3899470"/>
                <a:gd name="connsiteY11236" fmla="*/ 628169 h 787949"/>
                <a:gd name="connsiteX11237" fmla="*/ 3453696 w 3899470"/>
                <a:gd name="connsiteY11237" fmla="*/ 629433 h 787949"/>
                <a:gd name="connsiteX11238" fmla="*/ 3454960 w 3899470"/>
                <a:gd name="connsiteY11238" fmla="*/ 629433 h 787949"/>
                <a:gd name="connsiteX11239" fmla="*/ 3454565 w 3899470"/>
                <a:gd name="connsiteY11239" fmla="*/ 628169 h 787949"/>
                <a:gd name="connsiteX11240" fmla="*/ 3493045 w 3899470"/>
                <a:gd name="connsiteY11240" fmla="*/ 637887 h 787949"/>
                <a:gd name="connsiteX11241" fmla="*/ 3494705 w 3899470"/>
                <a:gd name="connsiteY11241" fmla="*/ 639151 h 787949"/>
                <a:gd name="connsiteX11242" fmla="*/ 3493045 w 3899470"/>
                <a:gd name="connsiteY11242" fmla="*/ 637887 h 787949"/>
                <a:gd name="connsiteX11243" fmla="*/ 3486250 w 3899470"/>
                <a:gd name="connsiteY11243" fmla="*/ 639546 h 787949"/>
                <a:gd name="connsiteX11244" fmla="*/ 3487119 w 3899470"/>
                <a:gd name="connsiteY11244" fmla="*/ 638282 h 787949"/>
                <a:gd name="connsiteX11245" fmla="*/ 3485855 w 3899470"/>
                <a:gd name="connsiteY11245" fmla="*/ 638282 h 787949"/>
                <a:gd name="connsiteX11246" fmla="*/ 3486250 w 3899470"/>
                <a:gd name="connsiteY11246" fmla="*/ 639546 h 787949"/>
                <a:gd name="connsiteX11247" fmla="*/ 3536899 w 3899470"/>
                <a:gd name="connsiteY11247" fmla="*/ 639546 h 787949"/>
                <a:gd name="connsiteX11248" fmla="*/ 3533501 w 3899470"/>
                <a:gd name="connsiteY11248" fmla="*/ 638677 h 787949"/>
                <a:gd name="connsiteX11249" fmla="*/ 3536899 w 3899470"/>
                <a:gd name="connsiteY11249" fmla="*/ 639546 h 787949"/>
                <a:gd name="connsiteX11250" fmla="*/ 3537373 w 3899470"/>
                <a:gd name="connsiteY11250" fmla="*/ 639942 h 787949"/>
                <a:gd name="connsiteX11251" fmla="*/ 3538242 w 3899470"/>
                <a:gd name="connsiteY11251" fmla="*/ 639942 h 787949"/>
                <a:gd name="connsiteX11252" fmla="*/ 3538242 w 3899470"/>
                <a:gd name="connsiteY11252" fmla="*/ 639072 h 787949"/>
                <a:gd name="connsiteX11253" fmla="*/ 3537373 w 3899470"/>
                <a:gd name="connsiteY11253" fmla="*/ 639072 h 787949"/>
                <a:gd name="connsiteX11254" fmla="*/ 3537373 w 3899470"/>
                <a:gd name="connsiteY11254" fmla="*/ 639942 h 787949"/>
                <a:gd name="connsiteX11255" fmla="*/ 3490913 w 3899470"/>
                <a:gd name="connsiteY11255" fmla="*/ 639546 h 787949"/>
                <a:gd name="connsiteX11256" fmla="*/ 3493441 w 3899470"/>
                <a:gd name="connsiteY11256" fmla="*/ 639546 h 787949"/>
                <a:gd name="connsiteX11257" fmla="*/ 3490913 w 3899470"/>
                <a:gd name="connsiteY11257" fmla="*/ 639546 h 787949"/>
                <a:gd name="connsiteX11258" fmla="*/ 3509875 w 3899470"/>
                <a:gd name="connsiteY11258" fmla="*/ 639546 h 787949"/>
                <a:gd name="connsiteX11259" fmla="*/ 3512404 w 3899470"/>
                <a:gd name="connsiteY11259" fmla="*/ 641206 h 787949"/>
                <a:gd name="connsiteX11260" fmla="*/ 3509875 w 3899470"/>
                <a:gd name="connsiteY11260" fmla="*/ 639546 h 787949"/>
                <a:gd name="connsiteX11261" fmla="*/ 3583360 w 3899470"/>
                <a:gd name="connsiteY11261" fmla="*/ 659379 h 787949"/>
                <a:gd name="connsiteX11262" fmla="*/ 3584229 w 3899470"/>
                <a:gd name="connsiteY11262" fmla="*/ 659379 h 787949"/>
                <a:gd name="connsiteX11263" fmla="*/ 3584624 w 3899470"/>
                <a:gd name="connsiteY11263" fmla="*/ 658115 h 787949"/>
                <a:gd name="connsiteX11264" fmla="*/ 3583755 w 3899470"/>
                <a:gd name="connsiteY11264" fmla="*/ 658115 h 787949"/>
                <a:gd name="connsiteX11265" fmla="*/ 3583360 w 3899470"/>
                <a:gd name="connsiteY11265" fmla="*/ 659379 h 787949"/>
                <a:gd name="connsiteX11266" fmla="*/ 3575774 w 3899470"/>
                <a:gd name="connsiteY11266" fmla="*/ 661513 h 787949"/>
                <a:gd name="connsiteX11267" fmla="*/ 3575774 w 3899470"/>
                <a:gd name="connsiteY11267" fmla="*/ 662777 h 787949"/>
                <a:gd name="connsiteX11268" fmla="*/ 3575774 w 3899470"/>
                <a:gd name="connsiteY11268" fmla="*/ 661513 h 787949"/>
                <a:gd name="connsiteX11269" fmla="*/ 3641277 w 3899470"/>
                <a:gd name="connsiteY11269" fmla="*/ 663646 h 787949"/>
                <a:gd name="connsiteX11270" fmla="*/ 3642937 w 3899470"/>
                <a:gd name="connsiteY11270" fmla="*/ 663646 h 787949"/>
                <a:gd name="connsiteX11271" fmla="*/ 3641277 w 3899470"/>
                <a:gd name="connsiteY11271" fmla="*/ 663646 h 787949"/>
                <a:gd name="connsiteX11272" fmla="*/ 3642937 w 3899470"/>
                <a:gd name="connsiteY11272" fmla="*/ 666965 h 787949"/>
                <a:gd name="connsiteX11273" fmla="*/ 3643806 w 3899470"/>
                <a:gd name="connsiteY11273" fmla="*/ 666965 h 787949"/>
                <a:gd name="connsiteX11274" fmla="*/ 3643806 w 3899470"/>
                <a:gd name="connsiteY11274" fmla="*/ 666096 h 787949"/>
                <a:gd name="connsiteX11275" fmla="*/ 3642937 w 3899470"/>
                <a:gd name="connsiteY11275" fmla="*/ 666096 h 787949"/>
                <a:gd name="connsiteX11276" fmla="*/ 3642937 w 3899470"/>
                <a:gd name="connsiteY11276" fmla="*/ 666965 h 787949"/>
                <a:gd name="connsiteX11277" fmla="*/ 3641277 w 3899470"/>
                <a:gd name="connsiteY11277" fmla="*/ 670362 h 787949"/>
                <a:gd name="connsiteX11278" fmla="*/ 3643806 w 3899470"/>
                <a:gd name="connsiteY11278" fmla="*/ 669967 h 787949"/>
                <a:gd name="connsiteX11279" fmla="*/ 3641277 w 3899470"/>
                <a:gd name="connsiteY11279" fmla="*/ 670362 h 787949"/>
                <a:gd name="connsiteX11280" fmla="*/ 3672962 w 3899470"/>
                <a:gd name="connsiteY11280" fmla="*/ 672496 h 787949"/>
                <a:gd name="connsiteX11281" fmla="*/ 3675886 w 3899470"/>
                <a:gd name="connsiteY11281" fmla="*/ 671627 h 787949"/>
                <a:gd name="connsiteX11282" fmla="*/ 3672962 w 3899470"/>
                <a:gd name="connsiteY11282" fmla="*/ 672496 h 787949"/>
                <a:gd name="connsiteX11283" fmla="*/ 3678019 w 3899470"/>
                <a:gd name="connsiteY11283" fmla="*/ 672891 h 787949"/>
                <a:gd name="connsiteX11284" fmla="*/ 3678888 w 3899470"/>
                <a:gd name="connsiteY11284" fmla="*/ 672891 h 787949"/>
                <a:gd name="connsiteX11285" fmla="*/ 3678888 w 3899470"/>
                <a:gd name="connsiteY11285" fmla="*/ 672022 h 787949"/>
                <a:gd name="connsiteX11286" fmla="*/ 3678019 w 3899470"/>
                <a:gd name="connsiteY11286" fmla="*/ 672022 h 787949"/>
                <a:gd name="connsiteX11287" fmla="*/ 3678019 w 3899470"/>
                <a:gd name="connsiteY11287" fmla="*/ 672891 h 787949"/>
                <a:gd name="connsiteX11288" fmla="*/ 3683076 w 3899470"/>
                <a:gd name="connsiteY11288" fmla="*/ 672496 h 787949"/>
                <a:gd name="connsiteX11289" fmla="*/ 3683076 w 3899470"/>
                <a:gd name="connsiteY11289" fmla="*/ 673760 h 787949"/>
                <a:gd name="connsiteX11290" fmla="*/ 3683076 w 3899470"/>
                <a:gd name="connsiteY11290" fmla="*/ 672496 h 787949"/>
                <a:gd name="connsiteX11291" fmla="*/ 3680943 w 3899470"/>
                <a:gd name="connsiteY11291" fmla="*/ 677553 h 787949"/>
                <a:gd name="connsiteX11292" fmla="*/ 3680943 w 3899470"/>
                <a:gd name="connsiteY11292" fmla="*/ 678817 h 787949"/>
                <a:gd name="connsiteX11293" fmla="*/ 3680943 w 3899470"/>
                <a:gd name="connsiteY11293" fmla="*/ 677553 h 787949"/>
                <a:gd name="connsiteX11294" fmla="*/ 3818192 w 3899470"/>
                <a:gd name="connsiteY11294" fmla="*/ 688931 h 787949"/>
                <a:gd name="connsiteX11295" fmla="*/ 3817797 w 3899470"/>
                <a:gd name="connsiteY11295" fmla="*/ 689326 h 787949"/>
                <a:gd name="connsiteX11296" fmla="*/ 3817797 w 3899470"/>
                <a:gd name="connsiteY11296" fmla="*/ 690195 h 787949"/>
                <a:gd name="connsiteX11297" fmla="*/ 3818192 w 3899470"/>
                <a:gd name="connsiteY11297" fmla="*/ 688931 h 787949"/>
                <a:gd name="connsiteX11298" fmla="*/ 3412371 w 3899470"/>
                <a:gd name="connsiteY11298" fmla="*/ 578705 h 787949"/>
                <a:gd name="connsiteX11299" fmla="*/ 3413240 w 3899470"/>
                <a:gd name="connsiteY11299" fmla="*/ 579969 h 787949"/>
                <a:gd name="connsiteX11300" fmla="*/ 3413636 w 3899470"/>
                <a:gd name="connsiteY11300" fmla="*/ 578705 h 787949"/>
                <a:gd name="connsiteX11301" fmla="*/ 3412371 w 3899470"/>
                <a:gd name="connsiteY11301" fmla="*/ 578705 h 787949"/>
                <a:gd name="connsiteX11302" fmla="*/ 3899261 w 3899470"/>
                <a:gd name="connsiteY11302" fmla="*/ 631092 h 787949"/>
                <a:gd name="connsiteX11303" fmla="*/ 3892940 w 3899470"/>
                <a:gd name="connsiteY11303" fmla="*/ 622637 h 787949"/>
                <a:gd name="connsiteX11304" fmla="*/ 3886223 w 3899470"/>
                <a:gd name="connsiteY11304" fmla="*/ 619714 h 787949"/>
                <a:gd name="connsiteX11305" fmla="*/ 3862124 w 3899470"/>
                <a:gd name="connsiteY11305" fmla="*/ 614183 h 787949"/>
                <a:gd name="connsiteX11306" fmla="*/ 3848218 w 3899470"/>
                <a:gd name="connsiteY11306" fmla="*/ 620899 h 787949"/>
                <a:gd name="connsiteX11307" fmla="*/ 3846953 w 3899470"/>
                <a:gd name="connsiteY11307" fmla="*/ 631882 h 787949"/>
                <a:gd name="connsiteX11308" fmla="*/ 3841896 w 3899470"/>
                <a:gd name="connsiteY11308" fmla="*/ 634016 h 787949"/>
                <a:gd name="connsiteX11309" fmla="*/ 3836365 w 3899470"/>
                <a:gd name="connsiteY11309" fmla="*/ 633620 h 787949"/>
                <a:gd name="connsiteX11310" fmla="*/ 3834705 w 3899470"/>
                <a:gd name="connsiteY11310" fmla="*/ 634490 h 787949"/>
                <a:gd name="connsiteX11311" fmla="*/ 3813609 w 3899470"/>
                <a:gd name="connsiteY11311" fmla="*/ 632830 h 787949"/>
                <a:gd name="connsiteX11312" fmla="*/ 3787850 w 3899470"/>
                <a:gd name="connsiteY11312" fmla="*/ 631171 h 787949"/>
                <a:gd name="connsiteX11313" fmla="*/ 3783583 w 3899470"/>
                <a:gd name="connsiteY11313" fmla="*/ 630302 h 787949"/>
                <a:gd name="connsiteX11314" fmla="*/ 3772995 w 3899470"/>
                <a:gd name="connsiteY11314" fmla="*/ 629433 h 787949"/>
                <a:gd name="connsiteX11315" fmla="*/ 3762881 w 3899470"/>
                <a:gd name="connsiteY11315" fmla="*/ 628169 h 787949"/>
                <a:gd name="connsiteX11316" fmla="*/ 3759089 w 3899470"/>
                <a:gd name="connsiteY11316" fmla="*/ 627299 h 787949"/>
                <a:gd name="connsiteX11317" fmla="*/ 3742179 w 3899470"/>
                <a:gd name="connsiteY11317" fmla="*/ 625640 h 787949"/>
                <a:gd name="connsiteX11318" fmla="*/ 3725270 w 3899470"/>
                <a:gd name="connsiteY11318" fmla="*/ 622716 h 787949"/>
                <a:gd name="connsiteX11319" fmla="*/ 3709625 w 3899470"/>
                <a:gd name="connsiteY11319" fmla="*/ 621057 h 787949"/>
                <a:gd name="connsiteX11320" fmla="*/ 3704095 w 3899470"/>
                <a:gd name="connsiteY11320" fmla="*/ 620188 h 787949"/>
                <a:gd name="connsiteX11321" fmla="*/ 3683787 w 3899470"/>
                <a:gd name="connsiteY11321" fmla="*/ 616395 h 787949"/>
                <a:gd name="connsiteX11322" fmla="*/ 3676202 w 3899470"/>
                <a:gd name="connsiteY11322" fmla="*/ 615526 h 787949"/>
                <a:gd name="connsiteX11323" fmla="*/ 3668142 w 3899470"/>
                <a:gd name="connsiteY11323" fmla="*/ 613867 h 787949"/>
                <a:gd name="connsiteX11324" fmla="*/ 3659293 w 3899470"/>
                <a:gd name="connsiteY11324" fmla="*/ 612998 h 787949"/>
                <a:gd name="connsiteX11325" fmla="*/ 3655896 w 3899470"/>
                <a:gd name="connsiteY11325" fmla="*/ 611338 h 787949"/>
                <a:gd name="connsiteX11326" fmla="*/ 3652102 w 3899470"/>
                <a:gd name="connsiteY11326" fmla="*/ 610943 h 787949"/>
                <a:gd name="connsiteX11327" fmla="*/ 3638195 w 3899470"/>
                <a:gd name="connsiteY11327" fmla="*/ 608415 h 787949"/>
                <a:gd name="connsiteX11328" fmla="*/ 3633534 w 3899470"/>
                <a:gd name="connsiteY11328" fmla="*/ 608415 h 787949"/>
                <a:gd name="connsiteX11329" fmla="*/ 3631006 w 3899470"/>
                <a:gd name="connsiteY11329" fmla="*/ 607151 h 787949"/>
                <a:gd name="connsiteX11330" fmla="*/ 3628003 w 3899470"/>
                <a:gd name="connsiteY11330" fmla="*/ 607151 h 787949"/>
                <a:gd name="connsiteX11331" fmla="*/ 3625474 w 3899470"/>
                <a:gd name="connsiteY11331" fmla="*/ 605886 h 787949"/>
                <a:gd name="connsiteX11332" fmla="*/ 3614491 w 3899470"/>
                <a:gd name="connsiteY11332" fmla="*/ 603753 h 787949"/>
                <a:gd name="connsiteX11333" fmla="*/ 3600111 w 3899470"/>
                <a:gd name="connsiteY11333" fmla="*/ 600750 h 787949"/>
                <a:gd name="connsiteX11334" fmla="*/ 3597583 w 3899470"/>
                <a:gd name="connsiteY11334" fmla="*/ 599486 h 787949"/>
                <a:gd name="connsiteX11335" fmla="*/ 3575616 w 3899470"/>
                <a:gd name="connsiteY11335" fmla="*/ 594824 h 787949"/>
                <a:gd name="connsiteX11336" fmla="*/ 3572297 w 3899470"/>
                <a:gd name="connsiteY11336" fmla="*/ 593639 h 787949"/>
                <a:gd name="connsiteX11337" fmla="*/ 3571428 w 3899470"/>
                <a:gd name="connsiteY11337" fmla="*/ 593639 h 787949"/>
                <a:gd name="connsiteX11338" fmla="*/ 3544800 w 3899470"/>
                <a:gd name="connsiteY11338" fmla="*/ 586923 h 787949"/>
                <a:gd name="connsiteX11339" fmla="*/ 3542667 w 3899470"/>
                <a:gd name="connsiteY11339" fmla="*/ 587318 h 787949"/>
                <a:gd name="connsiteX11340" fmla="*/ 3486962 w 3899470"/>
                <a:gd name="connsiteY11340" fmla="*/ 570883 h 787949"/>
                <a:gd name="connsiteX11341" fmla="*/ 3472186 w 3899470"/>
                <a:gd name="connsiteY11341" fmla="*/ 567090 h 787949"/>
                <a:gd name="connsiteX11342" fmla="*/ 3464126 w 3899470"/>
                <a:gd name="connsiteY11342" fmla="*/ 564561 h 787949"/>
                <a:gd name="connsiteX11343" fmla="*/ 3444294 w 3899470"/>
                <a:gd name="connsiteY11343" fmla="*/ 557371 h 787949"/>
                <a:gd name="connsiteX11344" fmla="*/ 3435838 w 3899470"/>
                <a:gd name="connsiteY11344" fmla="*/ 554368 h 787949"/>
                <a:gd name="connsiteX11345" fmla="*/ 3424855 w 3899470"/>
                <a:gd name="connsiteY11345" fmla="*/ 550971 h 787949"/>
                <a:gd name="connsiteX11346" fmla="*/ 3416006 w 3899470"/>
                <a:gd name="connsiteY11346" fmla="*/ 546704 h 787949"/>
                <a:gd name="connsiteX11347" fmla="*/ 3395699 w 3899470"/>
                <a:gd name="connsiteY11347" fmla="*/ 539514 h 787949"/>
                <a:gd name="connsiteX11348" fmla="*/ 3388114 w 3899470"/>
                <a:gd name="connsiteY11348" fmla="*/ 536590 h 787949"/>
                <a:gd name="connsiteX11349" fmla="*/ 3380923 w 3899470"/>
                <a:gd name="connsiteY11349" fmla="*/ 532797 h 787949"/>
                <a:gd name="connsiteX11350" fmla="*/ 3392301 w 3899470"/>
                <a:gd name="connsiteY11350" fmla="*/ 529874 h 787949"/>
                <a:gd name="connsiteX11351" fmla="*/ 3397833 w 3899470"/>
                <a:gd name="connsiteY11351" fmla="*/ 527740 h 787949"/>
                <a:gd name="connsiteX11352" fmla="*/ 3406682 w 3899470"/>
                <a:gd name="connsiteY11352" fmla="*/ 526871 h 787949"/>
                <a:gd name="connsiteX11353" fmla="*/ 3421063 w 3899470"/>
                <a:gd name="connsiteY11353" fmla="*/ 520076 h 787949"/>
                <a:gd name="connsiteX11354" fmla="*/ 3450220 w 3899470"/>
                <a:gd name="connsiteY11354" fmla="*/ 506564 h 787949"/>
                <a:gd name="connsiteX11355" fmla="*/ 3461597 w 3899470"/>
                <a:gd name="connsiteY11355" fmla="*/ 499374 h 787949"/>
                <a:gd name="connsiteX11356" fmla="*/ 3474240 w 3899470"/>
                <a:gd name="connsiteY11356" fmla="*/ 493053 h 787949"/>
                <a:gd name="connsiteX11357" fmla="*/ 3482695 w 3899470"/>
                <a:gd name="connsiteY11357" fmla="*/ 487601 h 787949"/>
                <a:gd name="connsiteX11358" fmla="*/ 3499998 w 3899470"/>
                <a:gd name="connsiteY11358" fmla="*/ 477013 h 787949"/>
                <a:gd name="connsiteX11359" fmla="*/ 3508058 w 3899470"/>
                <a:gd name="connsiteY11359" fmla="*/ 471087 h 787949"/>
                <a:gd name="connsiteX11360" fmla="*/ 3518646 w 3899470"/>
                <a:gd name="connsiteY11360" fmla="*/ 464371 h 787949"/>
                <a:gd name="connsiteX11361" fmla="*/ 3538479 w 3899470"/>
                <a:gd name="connsiteY11361" fmla="*/ 449595 h 787949"/>
                <a:gd name="connsiteX11362" fmla="*/ 3549067 w 3899470"/>
                <a:gd name="connsiteY11362" fmla="*/ 442404 h 787949"/>
                <a:gd name="connsiteX11363" fmla="*/ 3555388 w 3899470"/>
                <a:gd name="connsiteY11363" fmla="*/ 436478 h 787949"/>
                <a:gd name="connsiteX11364" fmla="*/ 3562579 w 3899470"/>
                <a:gd name="connsiteY11364" fmla="*/ 431026 h 787949"/>
                <a:gd name="connsiteX11365" fmla="*/ 3567636 w 3899470"/>
                <a:gd name="connsiteY11365" fmla="*/ 427233 h 787949"/>
                <a:gd name="connsiteX11366" fmla="*/ 3574431 w 3899470"/>
                <a:gd name="connsiteY11366" fmla="*/ 420043 h 787949"/>
                <a:gd name="connsiteX11367" fmla="*/ 3582016 w 3899470"/>
                <a:gd name="connsiteY11367" fmla="*/ 413722 h 787949"/>
                <a:gd name="connsiteX11368" fmla="*/ 3602244 w 3899470"/>
                <a:gd name="connsiteY11368" fmla="*/ 395549 h 787949"/>
                <a:gd name="connsiteX11369" fmla="*/ 3619548 w 3899470"/>
                <a:gd name="connsiteY11369" fmla="*/ 380378 h 787949"/>
                <a:gd name="connsiteX11370" fmla="*/ 3642383 w 3899470"/>
                <a:gd name="connsiteY11370" fmla="*/ 358412 h 787949"/>
                <a:gd name="connsiteX11371" fmla="*/ 3652498 w 3899470"/>
                <a:gd name="connsiteY11371" fmla="*/ 347033 h 787949"/>
                <a:gd name="connsiteX11372" fmla="*/ 3658819 w 3899470"/>
                <a:gd name="connsiteY11372" fmla="*/ 340238 h 787949"/>
                <a:gd name="connsiteX11373" fmla="*/ 3672725 w 3899470"/>
                <a:gd name="connsiteY11373" fmla="*/ 324593 h 787949"/>
                <a:gd name="connsiteX11374" fmla="*/ 3678177 w 3899470"/>
                <a:gd name="connsiteY11374" fmla="*/ 318272 h 787949"/>
                <a:gd name="connsiteX11375" fmla="*/ 3689161 w 3899470"/>
                <a:gd name="connsiteY11375" fmla="*/ 305630 h 787949"/>
                <a:gd name="connsiteX11376" fmla="*/ 3708993 w 3899470"/>
                <a:gd name="connsiteY11376" fmla="*/ 277737 h 787949"/>
                <a:gd name="connsiteX11377" fmla="*/ 3709388 w 3899470"/>
                <a:gd name="connsiteY11377" fmla="*/ 275209 h 787949"/>
                <a:gd name="connsiteX11378" fmla="*/ 3711917 w 3899470"/>
                <a:gd name="connsiteY11378" fmla="*/ 272206 h 787949"/>
                <a:gd name="connsiteX11379" fmla="*/ 3712786 w 3899470"/>
                <a:gd name="connsiteY11379" fmla="*/ 269678 h 787949"/>
                <a:gd name="connsiteX11380" fmla="*/ 3718238 w 3899470"/>
                <a:gd name="connsiteY11380" fmla="*/ 260828 h 787949"/>
                <a:gd name="connsiteX11381" fmla="*/ 3721636 w 3899470"/>
                <a:gd name="connsiteY11381" fmla="*/ 254112 h 787949"/>
                <a:gd name="connsiteX11382" fmla="*/ 3724559 w 3899470"/>
                <a:gd name="connsiteY11382" fmla="*/ 248186 h 787949"/>
                <a:gd name="connsiteX11383" fmla="*/ 3728747 w 3899470"/>
                <a:gd name="connsiteY11383" fmla="*/ 241470 h 787949"/>
                <a:gd name="connsiteX11384" fmla="*/ 3731275 w 3899470"/>
                <a:gd name="connsiteY11384" fmla="*/ 233015 h 787949"/>
                <a:gd name="connsiteX11385" fmla="*/ 3732935 w 3899470"/>
                <a:gd name="connsiteY11385" fmla="*/ 231356 h 787949"/>
                <a:gd name="connsiteX11386" fmla="*/ 3736728 w 3899470"/>
                <a:gd name="connsiteY11386" fmla="*/ 216975 h 787949"/>
                <a:gd name="connsiteX11387" fmla="*/ 3737122 w 3899470"/>
                <a:gd name="connsiteY11387" fmla="*/ 210179 h 787949"/>
                <a:gd name="connsiteX11388" fmla="*/ 3738387 w 3899470"/>
                <a:gd name="connsiteY11388" fmla="*/ 206782 h 787949"/>
                <a:gd name="connsiteX11389" fmla="*/ 3737518 w 3899470"/>
                <a:gd name="connsiteY11389" fmla="*/ 190347 h 787949"/>
                <a:gd name="connsiteX11390" fmla="*/ 3735384 w 3899470"/>
                <a:gd name="connsiteY11390" fmla="*/ 167511 h 787949"/>
                <a:gd name="connsiteX11391" fmla="*/ 3731196 w 3899470"/>
                <a:gd name="connsiteY11391" fmla="*/ 146415 h 787949"/>
                <a:gd name="connsiteX11392" fmla="*/ 3730327 w 3899470"/>
                <a:gd name="connsiteY11392" fmla="*/ 146415 h 787949"/>
                <a:gd name="connsiteX11393" fmla="*/ 3729933 w 3899470"/>
                <a:gd name="connsiteY11393" fmla="*/ 144755 h 787949"/>
                <a:gd name="connsiteX11394" fmla="*/ 3721477 w 3899470"/>
                <a:gd name="connsiteY11394" fmla="*/ 136775 h 787949"/>
                <a:gd name="connsiteX11395" fmla="*/ 3695719 w 3899470"/>
                <a:gd name="connsiteY11395" fmla="*/ 120340 h 787949"/>
                <a:gd name="connsiteX11396" fmla="*/ 3685131 w 3899470"/>
                <a:gd name="connsiteY11396" fmla="*/ 117416 h 787949"/>
                <a:gd name="connsiteX11397" fmla="*/ 3682602 w 3899470"/>
                <a:gd name="connsiteY11397" fmla="*/ 116152 h 787949"/>
                <a:gd name="connsiteX11398" fmla="*/ 3625159 w 3899470"/>
                <a:gd name="connsiteY11398" fmla="*/ 116547 h 787949"/>
                <a:gd name="connsiteX11399" fmla="*/ 3623499 w 3899470"/>
                <a:gd name="connsiteY11399" fmla="*/ 118680 h 787949"/>
                <a:gd name="connsiteX11400" fmla="*/ 3604061 w 3899470"/>
                <a:gd name="connsiteY11400" fmla="*/ 121209 h 787949"/>
                <a:gd name="connsiteX11401" fmla="*/ 3602402 w 3899470"/>
                <a:gd name="connsiteY11401" fmla="*/ 119549 h 787949"/>
                <a:gd name="connsiteX11402" fmla="*/ 3574984 w 3899470"/>
                <a:gd name="connsiteY11402" fmla="*/ 126345 h 787949"/>
                <a:gd name="connsiteX11403" fmla="*/ 3577117 w 3899470"/>
                <a:gd name="connsiteY11403" fmla="*/ 127214 h 787949"/>
                <a:gd name="connsiteX11404" fmla="*/ 3564001 w 3899470"/>
                <a:gd name="connsiteY11404" fmla="*/ 131402 h 787949"/>
                <a:gd name="connsiteX11405" fmla="*/ 3558075 w 3899470"/>
                <a:gd name="connsiteY11405" fmla="*/ 133930 h 787949"/>
                <a:gd name="connsiteX11406" fmla="*/ 3552544 w 3899470"/>
                <a:gd name="connsiteY11406" fmla="*/ 136063 h 787949"/>
                <a:gd name="connsiteX11407" fmla="*/ 3549146 w 3899470"/>
                <a:gd name="connsiteY11407" fmla="*/ 136063 h 787949"/>
                <a:gd name="connsiteX11408" fmla="*/ 3532711 w 3899470"/>
                <a:gd name="connsiteY11408" fmla="*/ 141990 h 787949"/>
                <a:gd name="connsiteX11409" fmla="*/ 3506557 w 3899470"/>
                <a:gd name="connsiteY11409" fmla="*/ 153842 h 787949"/>
                <a:gd name="connsiteX11410" fmla="*/ 3478665 w 3899470"/>
                <a:gd name="connsiteY11410" fmla="*/ 166484 h 787949"/>
                <a:gd name="connsiteX11411" fmla="*/ 3472343 w 3899470"/>
                <a:gd name="connsiteY11411" fmla="*/ 170751 h 787949"/>
                <a:gd name="connsiteX11412" fmla="*/ 3465548 w 3899470"/>
                <a:gd name="connsiteY11412" fmla="*/ 174149 h 787949"/>
                <a:gd name="connsiteX11413" fmla="*/ 3458358 w 3899470"/>
                <a:gd name="connsiteY11413" fmla="*/ 177072 h 787949"/>
                <a:gd name="connsiteX11414" fmla="*/ 3454565 w 3899470"/>
                <a:gd name="connsiteY11414" fmla="*/ 180470 h 787949"/>
                <a:gd name="connsiteX11415" fmla="*/ 3449034 w 3899470"/>
                <a:gd name="connsiteY11415" fmla="*/ 182129 h 787949"/>
                <a:gd name="connsiteX11416" fmla="*/ 3435917 w 3899470"/>
                <a:gd name="connsiteY11416" fmla="*/ 191848 h 787949"/>
                <a:gd name="connsiteX11417" fmla="*/ 3434654 w 3899470"/>
                <a:gd name="connsiteY11417" fmla="*/ 191453 h 787949"/>
                <a:gd name="connsiteX11418" fmla="*/ 3432994 w 3899470"/>
                <a:gd name="connsiteY11418" fmla="*/ 194376 h 787949"/>
                <a:gd name="connsiteX11419" fmla="*/ 3420747 w 3899470"/>
                <a:gd name="connsiteY11419" fmla="*/ 200303 h 787949"/>
                <a:gd name="connsiteX11420" fmla="*/ 3424540 w 3899470"/>
                <a:gd name="connsiteY11420" fmla="*/ 166089 h 787949"/>
                <a:gd name="connsiteX11421" fmla="*/ 3419877 w 3899470"/>
                <a:gd name="connsiteY11421" fmla="*/ 149654 h 787949"/>
                <a:gd name="connsiteX11422" fmla="*/ 3416954 w 3899470"/>
                <a:gd name="connsiteY11422" fmla="*/ 137012 h 787949"/>
                <a:gd name="connsiteX11423" fmla="*/ 3410633 w 3899470"/>
                <a:gd name="connsiteY11423" fmla="*/ 120103 h 787949"/>
                <a:gd name="connsiteX11424" fmla="*/ 3407235 w 3899470"/>
                <a:gd name="connsiteY11424" fmla="*/ 110779 h 787949"/>
                <a:gd name="connsiteX11425" fmla="*/ 3393724 w 3899470"/>
                <a:gd name="connsiteY11425" fmla="*/ 103193 h 787949"/>
                <a:gd name="connsiteX11426" fmla="*/ 3368834 w 3899470"/>
                <a:gd name="connsiteY11426" fmla="*/ 161901 h 787949"/>
                <a:gd name="connsiteX11427" fmla="*/ 3369703 w 3899470"/>
                <a:gd name="connsiteY11427" fmla="*/ 163561 h 787949"/>
                <a:gd name="connsiteX11428" fmla="*/ 3355796 w 3899470"/>
                <a:gd name="connsiteY11428" fmla="*/ 219266 h 787949"/>
                <a:gd name="connsiteX11429" fmla="*/ 3349080 w 3899470"/>
                <a:gd name="connsiteY11429" fmla="*/ 241233 h 787949"/>
                <a:gd name="connsiteX11430" fmla="*/ 3343550 w 3899470"/>
                <a:gd name="connsiteY11430" fmla="*/ 257747 h 787949"/>
                <a:gd name="connsiteX11431" fmla="*/ 3308941 w 3899470"/>
                <a:gd name="connsiteY11431" fmla="*/ 289827 h 787949"/>
                <a:gd name="connsiteX11432" fmla="*/ 3296693 w 3899470"/>
                <a:gd name="connsiteY11432" fmla="*/ 303338 h 787949"/>
                <a:gd name="connsiteX11433" fmla="*/ 3289108 w 3899470"/>
                <a:gd name="connsiteY11433" fmla="*/ 312188 h 787949"/>
                <a:gd name="connsiteX11434" fmla="*/ 3275991 w 3899470"/>
                <a:gd name="connsiteY11434" fmla="*/ 332495 h 787949"/>
                <a:gd name="connsiteX11435" fmla="*/ 3273463 w 3899470"/>
                <a:gd name="connsiteY11435" fmla="*/ 335023 h 787949"/>
                <a:gd name="connsiteX11436" fmla="*/ 3262085 w 3899470"/>
                <a:gd name="connsiteY11436" fmla="*/ 361651 h 787949"/>
                <a:gd name="connsiteX11437" fmla="*/ 3262085 w 3899470"/>
                <a:gd name="connsiteY11437" fmla="*/ 365049 h 787949"/>
                <a:gd name="connsiteX11438" fmla="*/ 3260426 w 3899470"/>
                <a:gd name="connsiteY11438" fmla="*/ 379824 h 787949"/>
                <a:gd name="connsiteX11439" fmla="*/ 3262559 w 3899470"/>
                <a:gd name="connsiteY11439" fmla="*/ 386620 h 787949"/>
                <a:gd name="connsiteX11440" fmla="*/ 3262559 w 3899470"/>
                <a:gd name="connsiteY11440" fmla="*/ 389148 h 787949"/>
                <a:gd name="connsiteX11441" fmla="*/ 3265561 w 3899470"/>
                <a:gd name="connsiteY11441" fmla="*/ 398472 h 787949"/>
                <a:gd name="connsiteX11442" fmla="*/ 3266431 w 3899470"/>
                <a:gd name="connsiteY11442" fmla="*/ 404398 h 787949"/>
                <a:gd name="connsiteX11443" fmla="*/ 3269354 w 3899470"/>
                <a:gd name="connsiteY11443" fmla="*/ 409455 h 787949"/>
                <a:gd name="connsiteX11444" fmla="*/ 3269354 w 3899470"/>
                <a:gd name="connsiteY11444" fmla="*/ 412458 h 787949"/>
                <a:gd name="connsiteX11445" fmla="*/ 3275281 w 3899470"/>
                <a:gd name="connsiteY11445" fmla="*/ 423441 h 787949"/>
                <a:gd name="connsiteX11446" fmla="*/ 3281207 w 3899470"/>
                <a:gd name="connsiteY11446" fmla="*/ 420517 h 787949"/>
                <a:gd name="connsiteX11447" fmla="*/ 3282076 w 3899470"/>
                <a:gd name="connsiteY11447" fmla="*/ 418384 h 787949"/>
                <a:gd name="connsiteX11448" fmla="*/ 3289661 w 3899470"/>
                <a:gd name="connsiteY11448" fmla="*/ 420517 h 787949"/>
                <a:gd name="connsiteX11449" fmla="*/ 3291320 w 3899470"/>
                <a:gd name="connsiteY11449" fmla="*/ 423046 h 787949"/>
                <a:gd name="connsiteX11450" fmla="*/ 3297246 w 3899470"/>
                <a:gd name="connsiteY11450" fmla="*/ 420122 h 787949"/>
                <a:gd name="connsiteX11451" fmla="*/ 3276545 w 3899470"/>
                <a:gd name="connsiteY11451" fmla="*/ 519365 h 787949"/>
                <a:gd name="connsiteX11452" fmla="*/ 3270618 w 3899470"/>
                <a:gd name="connsiteY11452" fmla="*/ 562428 h 787949"/>
                <a:gd name="connsiteX11453" fmla="*/ 3271013 w 3899470"/>
                <a:gd name="connsiteY11453" fmla="*/ 570013 h 787949"/>
                <a:gd name="connsiteX11454" fmla="*/ 3268880 w 3899470"/>
                <a:gd name="connsiteY11454" fmla="*/ 586053 h 787949"/>
                <a:gd name="connsiteX11455" fmla="*/ 3267221 w 3899470"/>
                <a:gd name="connsiteY11455" fmla="*/ 636702 h 787949"/>
                <a:gd name="connsiteX11456" fmla="*/ 3266826 w 3899470"/>
                <a:gd name="connsiteY11456" fmla="*/ 662856 h 787949"/>
                <a:gd name="connsiteX11457" fmla="*/ 3267695 w 3899470"/>
                <a:gd name="connsiteY11457" fmla="*/ 683163 h 787949"/>
                <a:gd name="connsiteX11458" fmla="*/ 3268959 w 3899470"/>
                <a:gd name="connsiteY11458" fmla="*/ 687430 h 787949"/>
                <a:gd name="connsiteX11459" fmla="*/ 3269354 w 3899470"/>
                <a:gd name="connsiteY11459" fmla="*/ 699282 h 787949"/>
                <a:gd name="connsiteX11460" fmla="*/ 3271013 w 3899470"/>
                <a:gd name="connsiteY11460" fmla="*/ 707341 h 787949"/>
                <a:gd name="connsiteX11461" fmla="*/ 3271409 w 3899470"/>
                <a:gd name="connsiteY11461" fmla="*/ 715401 h 787949"/>
                <a:gd name="connsiteX11462" fmla="*/ 3285315 w 3899470"/>
                <a:gd name="connsiteY11462" fmla="*/ 736498 h 787949"/>
                <a:gd name="connsiteX11463" fmla="*/ 3292901 w 3899470"/>
                <a:gd name="connsiteY11463" fmla="*/ 742424 h 787949"/>
                <a:gd name="connsiteX11464" fmla="*/ 3305148 w 3899470"/>
                <a:gd name="connsiteY11464" fmla="*/ 750483 h 787949"/>
                <a:gd name="connsiteX11465" fmla="*/ 3318264 w 3899470"/>
                <a:gd name="connsiteY11465" fmla="*/ 754276 h 787949"/>
                <a:gd name="connsiteX11466" fmla="*/ 3319133 w 3899470"/>
                <a:gd name="connsiteY11466" fmla="*/ 735313 h 787949"/>
                <a:gd name="connsiteX11467" fmla="*/ 3318264 w 3899470"/>
                <a:gd name="connsiteY11467" fmla="*/ 723065 h 787949"/>
                <a:gd name="connsiteX11468" fmla="*/ 3318660 w 3899470"/>
                <a:gd name="connsiteY11468" fmla="*/ 664357 h 787949"/>
                <a:gd name="connsiteX11469" fmla="*/ 3319529 w 3899470"/>
                <a:gd name="connsiteY11469" fmla="*/ 654243 h 787949"/>
                <a:gd name="connsiteX11470" fmla="*/ 3320793 w 3899470"/>
                <a:gd name="connsiteY11470" fmla="*/ 644524 h 787949"/>
                <a:gd name="connsiteX11471" fmla="*/ 3324981 w 3899470"/>
                <a:gd name="connsiteY11471" fmla="*/ 583683 h 787949"/>
                <a:gd name="connsiteX11472" fmla="*/ 3341890 w 3899470"/>
                <a:gd name="connsiteY11472" fmla="*/ 590478 h 787949"/>
                <a:gd name="connsiteX11473" fmla="*/ 3366385 w 3899470"/>
                <a:gd name="connsiteY11473" fmla="*/ 597669 h 787949"/>
                <a:gd name="connsiteX11474" fmla="*/ 3377763 w 3899470"/>
                <a:gd name="connsiteY11474" fmla="*/ 601066 h 787949"/>
                <a:gd name="connsiteX11475" fmla="*/ 3380292 w 3899470"/>
                <a:gd name="connsiteY11475" fmla="*/ 600671 h 787949"/>
                <a:gd name="connsiteX11476" fmla="*/ 3392459 w 3899470"/>
                <a:gd name="connsiteY11476" fmla="*/ 605728 h 787949"/>
                <a:gd name="connsiteX11477" fmla="*/ 3392617 w 3899470"/>
                <a:gd name="connsiteY11477" fmla="*/ 605728 h 787949"/>
                <a:gd name="connsiteX11478" fmla="*/ 3395936 w 3899470"/>
                <a:gd name="connsiteY11478" fmla="*/ 609126 h 787949"/>
                <a:gd name="connsiteX11479" fmla="*/ 3394672 w 3899470"/>
                <a:gd name="connsiteY11479" fmla="*/ 610785 h 787949"/>
                <a:gd name="connsiteX11480" fmla="*/ 3399729 w 3899470"/>
                <a:gd name="connsiteY11480" fmla="*/ 612049 h 787949"/>
                <a:gd name="connsiteX11481" fmla="*/ 3399729 w 3899470"/>
                <a:gd name="connsiteY11481" fmla="*/ 612049 h 787949"/>
                <a:gd name="connsiteX11482" fmla="*/ 3400756 w 3899470"/>
                <a:gd name="connsiteY11482" fmla="*/ 612207 h 787949"/>
                <a:gd name="connsiteX11483" fmla="*/ 3400914 w 3899470"/>
                <a:gd name="connsiteY11483" fmla="*/ 612207 h 787949"/>
                <a:gd name="connsiteX11484" fmla="*/ 3401467 w 3899470"/>
                <a:gd name="connsiteY11484" fmla="*/ 611812 h 787949"/>
                <a:gd name="connsiteX11485" fmla="*/ 3401073 w 3899470"/>
                <a:gd name="connsiteY11485" fmla="*/ 611180 h 787949"/>
                <a:gd name="connsiteX11486" fmla="*/ 3399650 w 3899470"/>
                <a:gd name="connsiteY11486" fmla="*/ 610864 h 787949"/>
                <a:gd name="connsiteX11487" fmla="*/ 3399650 w 3899470"/>
                <a:gd name="connsiteY11487" fmla="*/ 610706 h 787949"/>
                <a:gd name="connsiteX11488" fmla="*/ 3399650 w 3899470"/>
                <a:gd name="connsiteY11488" fmla="*/ 609837 h 787949"/>
                <a:gd name="connsiteX11489" fmla="*/ 3409289 w 3899470"/>
                <a:gd name="connsiteY11489" fmla="*/ 611101 h 787949"/>
                <a:gd name="connsiteX11490" fmla="*/ 3409289 w 3899470"/>
                <a:gd name="connsiteY11490" fmla="*/ 611101 h 787949"/>
                <a:gd name="connsiteX11491" fmla="*/ 3410159 w 3899470"/>
                <a:gd name="connsiteY11491" fmla="*/ 611496 h 787949"/>
                <a:gd name="connsiteX11492" fmla="*/ 3411423 w 3899470"/>
                <a:gd name="connsiteY11492" fmla="*/ 613630 h 787949"/>
                <a:gd name="connsiteX11493" fmla="*/ 3411423 w 3899470"/>
                <a:gd name="connsiteY11493" fmla="*/ 613472 h 787949"/>
                <a:gd name="connsiteX11494" fmla="*/ 3413557 w 3899470"/>
                <a:gd name="connsiteY11494" fmla="*/ 614499 h 787949"/>
                <a:gd name="connsiteX11495" fmla="*/ 3414584 w 3899470"/>
                <a:gd name="connsiteY11495" fmla="*/ 614815 h 787949"/>
                <a:gd name="connsiteX11496" fmla="*/ 3414742 w 3899470"/>
                <a:gd name="connsiteY11496" fmla="*/ 614815 h 787949"/>
                <a:gd name="connsiteX11497" fmla="*/ 3415137 w 3899470"/>
                <a:gd name="connsiteY11497" fmla="*/ 614578 h 787949"/>
                <a:gd name="connsiteX11498" fmla="*/ 3414900 w 3899470"/>
                <a:gd name="connsiteY11498" fmla="*/ 614025 h 787949"/>
                <a:gd name="connsiteX11499" fmla="*/ 3413715 w 3899470"/>
                <a:gd name="connsiteY11499" fmla="*/ 613630 h 787949"/>
                <a:gd name="connsiteX11500" fmla="*/ 3412134 w 3899470"/>
                <a:gd name="connsiteY11500" fmla="*/ 612918 h 787949"/>
                <a:gd name="connsiteX11501" fmla="*/ 3412608 w 3899470"/>
                <a:gd name="connsiteY11501" fmla="*/ 610627 h 787949"/>
                <a:gd name="connsiteX11502" fmla="*/ 3409685 w 3899470"/>
                <a:gd name="connsiteY11502" fmla="*/ 609758 h 787949"/>
                <a:gd name="connsiteX11503" fmla="*/ 3409685 w 3899470"/>
                <a:gd name="connsiteY11503" fmla="*/ 609758 h 787949"/>
                <a:gd name="connsiteX11504" fmla="*/ 3409685 w 3899470"/>
                <a:gd name="connsiteY11504" fmla="*/ 609758 h 787949"/>
                <a:gd name="connsiteX11505" fmla="*/ 3403759 w 3899470"/>
                <a:gd name="connsiteY11505" fmla="*/ 606834 h 787949"/>
                <a:gd name="connsiteX11506" fmla="*/ 3422327 w 3899470"/>
                <a:gd name="connsiteY11506" fmla="*/ 611022 h 787949"/>
                <a:gd name="connsiteX11507" fmla="*/ 3425251 w 3899470"/>
                <a:gd name="connsiteY11507" fmla="*/ 613155 h 787949"/>
                <a:gd name="connsiteX11508" fmla="*/ 3432836 w 3899470"/>
                <a:gd name="connsiteY11508" fmla="*/ 616395 h 787949"/>
                <a:gd name="connsiteX11509" fmla="*/ 3432520 w 3899470"/>
                <a:gd name="connsiteY11509" fmla="*/ 616948 h 787949"/>
                <a:gd name="connsiteX11510" fmla="*/ 3432362 w 3899470"/>
                <a:gd name="connsiteY11510" fmla="*/ 617185 h 787949"/>
                <a:gd name="connsiteX11511" fmla="*/ 3426673 w 3899470"/>
                <a:gd name="connsiteY11511" fmla="*/ 615605 h 787949"/>
                <a:gd name="connsiteX11512" fmla="*/ 3423117 w 3899470"/>
                <a:gd name="connsiteY11512" fmla="*/ 614341 h 787949"/>
                <a:gd name="connsiteX11513" fmla="*/ 3422327 w 3899470"/>
                <a:gd name="connsiteY11513" fmla="*/ 614815 h 787949"/>
                <a:gd name="connsiteX11514" fmla="*/ 3422802 w 3899470"/>
                <a:gd name="connsiteY11514" fmla="*/ 615605 h 787949"/>
                <a:gd name="connsiteX11515" fmla="*/ 3426199 w 3899470"/>
                <a:gd name="connsiteY11515" fmla="*/ 616790 h 787949"/>
                <a:gd name="connsiteX11516" fmla="*/ 3432283 w 3899470"/>
                <a:gd name="connsiteY11516" fmla="*/ 618450 h 787949"/>
                <a:gd name="connsiteX11517" fmla="*/ 3434575 w 3899470"/>
                <a:gd name="connsiteY11517" fmla="*/ 619635 h 787949"/>
                <a:gd name="connsiteX11518" fmla="*/ 3438367 w 3899470"/>
                <a:gd name="connsiteY11518" fmla="*/ 620662 h 787949"/>
                <a:gd name="connsiteX11519" fmla="*/ 3438367 w 3899470"/>
                <a:gd name="connsiteY11519" fmla="*/ 617264 h 787949"/>
                <a:gd name="connsiteX11520" fmla="*/ 3456540 w 3899470"/>
                <a:gd name="connsiteY11520" fmla="*/ 623191 h 787949"/>
                <a:gd name="connsiteX11521" fmla="*/ 3472422 w 3899470"/>
                <a:gd name="connsiteY11521" fmla="*/ 627378 h 787949"/>
                <a:gd name="connsiteX11522" fmla="*/ 3472660 w 3899470"/>
                <a:gd name="connsiteY11522" fmla="*/ 627457 h 787949"/>
                <a:gd name="connsiteX11523" fmla="*/ 3476848 w 3899470"/>
                <a:gd name="connsiteY11523" fmla="*/ 628484 h 787949"/>
                <a:gd name="connsiteX11524" fmla="*/ 3482853 w 3899470"/>
                <a:gd name="connsiteY11524" fmla="*/ 629670 h 787949"/>
                <a:gd name="connsiteX11525" fmla="*/ 3482853 w 3899470"/>
                <a:gd name="connsiteY11525" fmla="*/ 629670 h 787949"/>
                <a:gd name="connsiteX11526" fmla="*/ 3483643 w 3899470"/>
                <a:gd name="connsiteY11526" fmla="*/ 628880 h 787949"/>
                <a:gd name="connsiteX11527" fmla="*/ 3482853 w 3899470"/>
                <a:gd name="connsiteY11527" fmla="*/ 628089 h 787949"/>
                <a:gd name="connsiteX11528" fmla="*/ 3477242 w 3899470"/>
                <a:gd name="connsiteY11528" fmla="*/ 626904 h 787949"/>
                <a:gd name="connsiteX11529" fmla="*/ 3472818 w 3899470"/>
                <a:gd name="connsiteY11529" fmla="*/ 625798 h 787949"/>
                <a:gd name="connsiteX11530" fmla="*/ 3472739 w 3899470"/>
                <a:gd name="connsiteY11530" fmla="*/ 625798 h 787949"/>
                <a:gd name="connsiteX11531" fmla="*/ 3458595 w 3899470"/>
                <a:gd name="connsiteY11531" fmla="*/ 620978 h 787949"/>
                <a:gd name="connsiteX11532" fmla="*/ 3447217 w 3899470"/>
                <a:gd name="connsiteY11532" fmla="*/ 616395 h 787949"/>
                <a:gd name="connsiteX11533" fmla="*/ 3447217 w 3899470"/>
                <a:gd name="connsiteY11533" fmla="*/ 616395 h 787949"/>
                <a:gd name="connsiteX11534" fmla="*/ 3448797 w 3899470"/>
                <a:gd name="connsiteY11534" fmla="*/ 616000 h 787949"/>
                <a:gd name="connsiteX11535" fmla="*/ 3450141 w 3899470"/>
                <a:gd name="connsiteY11535" fmla="*/ 616474 h 787949"/>
                <a:gd name="connsiteX11536" fmla="*/ 3451010 w 3899470"/>
                <a:gd name="connsiteY11536" fmla="*/ 616711 h 787949"/>
                <a:gd name="connsiteX11537" fmla="*/ 3451010 w 3899470"/>
                <a:gd name="connsiteY11537" fmla="*/ 616869 h 787949"/>
                <a:gd name="connsiteX11538" fmla="*/ 3454329 w 3899470"/>
                <a:gd name="connsiteY11538" fmla="*/ 617738 h 787949"/>
                <a:gd name="connsiteX11539" fmla="*/ 3450931 w 3899470"/>
                <a:gd name="connsiteY11539" fmla="*/ 615605 h 787949"/>
                <a:gd name="connsiteX11540" fmla="*/ 3450931 w 3899470"/>
                <a:gd name="connsiteY11540" fmla="*/ 615605 h 787949"/>
                <a:gd name="connsiteX11541" fmla="*/ 3450299 w 3899470"/>
                <a:gd name="connsiteY11541" fmla="*/ 615605 h 787949"/>
                <a:gd name="connsiteX11542" fmla="*/ 3448876 w 3899470"/>
                <a:gd name="connsiteY11542" fmla="*/ 615052 h 787949"/>
                <a:gd name="connsiteX11543" fmla="*/ 3448718 w 3899470"/>
                <a:gd name="connsiteY11543" fmla="*/ 615052 h 787949"/>
                <a:gd name="connsiteX11544" fmla="*/ 3448718 w 3899470"/>
                <a:gd name="connsiteY11544" fmla="*/ 614815 h 787949"/>
                <a:gd name="connsiteX11545" fmla="*/ 3454723 w 3899470"/>
                <a:gd name="connsiteY11545" fmla="*/ 615210 h 787949"/>
                <a:gd name="connsiteX11546" fmla="*/ 3455592 w 3899470"/>
                <a:gd name="connsiteY11546" fmla="*/ 618133 h 787949"/>
                <a:gd name="connsiteX11547" fmla="*/ 3460649 w 3899470"/>
                <a:gd name="connsiteY11547" fmla="*/ 619398 h 787949"/>
                <a:gd name="connsiteX11548" fmla="*/ 3462309 w 3899470"/>
                <a:gd name="connsiteY11548" fmla="*/ 618133 h 787949"/>
                <a:gd name="connsiteX11549" fmla="*/ 3466971 w 3899470"/>
                <a:gd name="connsiteY11549" fmla="*/ 621531 h 787949"/>
                <a:gd name="connsiteX11550" fmla="*/ 3470368 w 3899470"/>
                <a:gd name="connsiteY11550" fmla="*/ 620267 h 787949"/>
                <a:gd name="connsiteX11551" fmla="*/ 3477085 w 3899470"/>
                <a:gd name="connsiteY11551" fmla="*/ 622400 h 787949"/>
                <a:gd name="connsiteX11552" fmla="*/ 3477321 w 3899470"/>
                <a:gd name="connsiteY11552" fmla="*/ 622400 h 787949"/>
                <a:gd name="connsiteX11553" fmla="*/ 3477006 w 3899470"/>
                <a:gd name="connsiteY11553" fmla="*/ 622874 h 787949"/>
                <a:gd name="connsiteX11554" fmla="*/ 3475425 w 3899470"/>
                <a:gd name="connsiteY11554" fmla="*/ 622874 h 787949"/>
                <a:gd name="connsiteX11555" fmla="*/ 3476689 w 3899470"/>
                <a:gd name="connsiteY11555" fmla="*/ 624139 h 787949"/>
                <a:gd name="connsiteX11556" fmla="*/ 3476689 w 3899470"/>
                <a:gd name="connsiteY11556" fmla="*/ 624139 h 787949"/>
                <a:gd name="connsiteX11557" fmla="*/ 3477400 w 3899470"/>
                <a:gd name="connsiteY11557" fmla="*/ 624613 h 787949"/>
                <a:gd name="connsiteX11558" fmla="*/ 3477717 w 3899470"/>
                <a:gd name="connsiteY11558" fmla="*/ 624613 h 787949"/>
                <a:gd name="connsiteX11559" fmla="*/ 3478190 w 3899470"/>
                <a:gd name="connsiteY11559" fmla="*/ 624297 h 787949"/>
                <a:gd name="connsiteX11560" fmla="*/ 3477954 w 3899470"/>
                <a:gd name="connsiteY11560" fmla="*/ 623506 h 787949"/>
                <a:gd name="connsiteX11561" fmla="*/ 3477321 w 3899470"/>
                <a:gd name="connsiteY11561" fmla="*/ 623032 h 787949"/>
                <a:gd name="connsiteX11562" fmla="*/ 3477558 w 3899470"/>
                <a:gd name="connsiteY11562" fmla="*/ 622716 h 787949"/>
                <a:gd name="connsiteX11563" fmla="*/ 3508691 w 3899470"/>
                <a:gd name="connsiteY11563" fmla="*/ 630697 h 787949"/>
                <a:gd name="connsiteX11564" fmla="*/ 3515881 w 3899470"/>
                <a:gd name="connsiteY11564" fmla="*/ 630302 h 787949"/>
                <a:gd name="connsiteX11565" fmla="*/ 3533580 w 3899470"/>
                <a:gd name="connsiteY11565" fmla="*/ 635833 h 787949"/>
                <a:gd name="connsiteX11566" fmla="*/ 3533975 w 3899470"/>
                <a:gd name="connsiteY11566" fmla="*/ 637966 h 787949"/>
                <a:gd name="connsiteX11567" fmla="*/ 3547486 w 3899470"/>
                <a:gd name="connsiteY11567" fmla="*/ 639626 h 787949"/>
                <a:gd name="connsiteX11568" fmla="*/ 3562658 w 3899470"/>
                <a:gd name="connsiteY11568" fmla="*/ 643892 h 787949"/>
                <a:gd name="connsiteX11569" fmla="*/ 3566450 w 3899470"/>
                <a:gd name="connsiteY11569" fmla="*/ 645552 h 787949"/>
                <a:gd name="connsiteX11570" fmla="*/ 3569848 w 3899470"/>
                <a:gd name="connsiteY11570" fmla="*/ 645552 h 787949"/>
                <a:gd name="connsiteX11571" fmla="*/ 3573641 w 3899470"/>
                <a:gd name="connsiteY11571" fmla="*/ 646816 h 787949"/>
                <a:gd name="connsiteX11572" fmla="*/ 3574905 w 3899470"/>
                <a:gd name="connsiteY11572" fmla="*/ 646421 h 787949"/>
                <a:gd name="connsiteX11573" fmla="*/ 3582095 w 3899470"/>
                <a:gd name="connsiteY11573" fmla="*/ 649344 h 787949"/>
                <a:gd name="connsiteX11574" fmla="*/ 3585019 w 3899470"/>
                <a:gd name="connsiteY11574" fmla="*/ 648475 h 787949"/>
                <a:gd name="connsiteX11575" fmla="*/ 3584624 w 3899470"/>
                <a:gd name="connsiteY11575" fmla="*/ 650135 h 787949"/>
                <a:gd name="connsiteX11576" fmla="*/ 3595607 w 3899470"/>
                <a:gd name="connsiteY11576" fmla="*/ 650530 h 787949"/>
                <a:gd name="connsiteX11577" fmla="*/ 3623025 w 3899470"/>
                <a:gd name="connsiteY11577" fmla="*/ 658510 h 787949"/>
                <a:gd name="connsiteX11578" fmla="*/ 3626818 w 3899470"/>
                <a:gd name="connsiteY11578" fmla="*/ 656851 h 787949"/>
                <a:gd name="connsiteX11579" fmla="*/ 3634008 w 3899470"/>
                <a:gd name="connsiteY11579" fmla="*/ 658115 h 787949"/>
                <a:gd name="connsiteX11580" fmla="*/ 3634403 w 3899470"/>
                <a:gd name="connsiteY11580" fmla="*/ 658984 h 787949"/>
                <a:gd name="connsiteX11581" fmla="*/ 3635667 w 3899470"/>
                <a:gd name="connsiteY11581" fmla="*/ 658589 h 787949"/>
                <a:gd name="connsiteX11582" fmla="*/ 3641989 w 3899470"/>
                <a:gd name="connsiteY11582" fmla="*/ 660249 h 787949"/>
                <a:gd name="connsiteX11583" fmla="*/ 3645386 w 3899470"/>
                <a:gd name="connsiteY11583" fmla="*/ 662382 h 787949"/>
                <a:gd name="connsiteX11584" fmla="*/ 3650918 w 3899470"/>
                <a:gd name="connsiteY11584" fmla="*/ 662777 h 787949"/>
                <a:gd name="connsiteX11585" fmla="*/ 3653446 w 3899470"/>
                <a:gd name="connsiteY11585" fmla="*/ 664436 h 787949"/>
                <a:gd name="connsiteX11586" fmla="*/ 3656369 w 3899470"/>
                <a:gd name="connsiteY11586" fmla="*/ 664041 h 787949"/>
                <a:gd name="connsiteX11587" fmla="*/ 3660636 w 3899470"/>
                <a:gd name="connsiteY11587" fmla="*/ 665305 h 787949"/>
                <a:gd name="connsiteX11588" fmla="*/ 3660241 w 3899470"/>
                <a:gd name="connsiteY11588" fmla="*/ 663172 h 787949"/>
                <a:gd name="connsiteX11589" fmla="*/ 3663639 w 3899470"/>
                <a:gd name="connsiteY11589" fmla="*/ 664041 h 787949"/>
                <a:gd name="connsiteX11590" fmla="*/ 3663875 w 3899470"/>
                <a:gd name="connsiteY11590" fmla="*/ 664041 h 787949"/>
                <a:gd name="connsiteX11591" fmla="*/ 3663560 w 3899470"/>
                <a:gd name="connsiteY11591" fmla="*/ 664673 h 787949"/>
                <a:gd name="connsiteX11592" fmla="*/ 3663797 w 3899470"/>
                <a:gd name="connsiteY11592" fmla="*/ 664989 h 787949"/>
                <a:gd name="connsiteX11593" fmla="*/ 3663797 w 3899470"/>
                <a:gd name="connsiteY11593" fmla="*/ 664989 h 787949"/>
                <a:gd name="connsiteX11594" fmla="*/ 3664033 w 3899470"/>
                <a:gd name="connsiteY11594" fmla="*/ 664752 h 787949"/>
                <a:gd name="connsiteX11595" fmla="*/ 3664192 w 3899470"/>
                <a:gd name="connsiteY11595" fmla="*/ 664436 h 787949"/>
                <a:gd name="connsiteX11596" fmla="*/ 3666167 w 3899470"/>
                <a:gd name="connsiteY11596" fmla="*/ 663567 h 787949"/>
                <a:gd name="connsiteX11597" fmla="*/ 3681338 w 3899470"/>
                <a:gd name="connsiteY11597" fmla="*/ 666491 h 787949"/>
                <a:gd name="connsiteX11598" fmla="*/ 3684262 w 3899470"/>
                <a:gd name="connsiteY11598" fmla="*/ 665622 h 787949"/>
                <a:gd name="connsiteX11599" fmla="*/ 3687659 w 3899470"/>
                <a:gd name="connsiteY11599" fmla="*/ 668150 h 787949"/>
                <a:gd name="connsiteX11600" fmla="*/ 3699511 w 3899470"/>
                <a:gd name="connsiteY11600" fmla="*/ 671074 h 787949"/>
                <a:gd name="connsiteX11601" fmla="*/ 3717685 w 3899470"/>
                <a:gd name="connsiteY11601" fmla="*/ 672338 h 787949"/>
                <a:gd name="connsiteX11602" fmla="*/ 3724876 w 3899470"/>
                <a:gd name="connsiteY11602" fmla="*/ 674866 h 787949"/>
                <a:gd name="connsiteX11603" fmla="*/ 3727009 w 3899470"/>
                <a:gd name="connsiteY11603" fmla="*/ 673997 h 787949"/>
                <a:gd name="connsiteX11604" fmla="*/ 3732935 w 3899470"/>
                <a:gd name="connsiteY11604" fmla="*/ 674866 h 787949"/>
                <a:gd name="connsiteX11605" fmla="*/ 3733013 w 3899470"/>
                <a:gd name="connsiteY11605" fmla="*/ 674866 h 787949"/>
                <a:gd name="connsiteX11606" fmla="*/ 3733013 w 3899470"/>
                <a:gd name="connsiteY11606" fmla="*/ 676130 h 787949"/>
                <a:gd name="connsiteX11607" fmla="*/ 3732935 w 3899470"/>
                <a:gd name="connsiteY11607" fmla="*/ 676130 h 787949"/>
                <a:gd name="connsiteX11608" fmla="*/ 3732935 w 3899470"/>
                <a:gd name="connsiteY11608" fmla="*/ 676921 h 787949"/>
                <a:gd name="connsiteX11609" fmla="*/ 3731671 w 3899470"/>
                <a:gd name="connsiteY11609" fmla="*/ 677316 h 787949"/>
                <a:gd name="connsiteX11610" fmla="*/ 3731671 w 3899470"/>
                <a:gd name="connsiteY11610" fmla="*/ 677316 h 787949"/>
                <a:gd name="connsiteX11611" fmla="*/ 3731275 w 3899470"/>
                <a:gd name="connsiteY11611" fmla="*/ 677237 h 787949"/>
                <a:gd name="connsiteX11612" fmla="*/ 3730723 w 3899470"/>
                <a:gd name="connsiteY11612" fmla="*/ 677316 h 787949"/>
                <a:gd name="connsiteX11613" fmla="*/ 3730802 w 3899470"/>
                <a:gd name="connsiteY11613" fmla="*/ 677869 h 787949"/>
                <a:gd name="connsiteX11614" fmla="*/ 3731671 w 3899470"/>
                <a:gd name="connsiteY11614" fmla="*/ 678106 h 787949"/>
                <a:gd name="connsiteX11615" fmla="*/ 3731671 w 3899470"/>
                <a:gd name="connsiteY11615" fmla="*/ 678106 h 787949"/>
                <a:gd name="connsiteX11616" fmla="*/ 3731671 w 3899470"/>
                <a:gd name="connsiteY11616" fmla="*/ 678106 h 787949"/>
                <a:gd name="connsiteX11617" fmla="*/ 3731671 w 3899470"/>
                <a:gd name="connsiteY11617" fmla="*/ 679370 h 787949"/>
                <a:gd name="connsiteX11618" fmla="*/ 3725745 w 3899470"/>
                <a:gd name="connsiteY11618" fmla="*/ 679370 h 787949"/>
                <a:gd name="connsiteX11619" fmla="*/ 3725745 w 3899470"/>
                <a:gd name="connsiteY11619" fmla="*/ 679370 h 787949"/>
                <a:gd name="connsiteX11620" fmla="*/ 3713813 w 3899470"/>
                <a:gd name="connsiteY11620" fmla="*/ 677553 h 787949"/>
                <a:gd name="connsiteX11621" fmla="*/ 3702435 w 3899470"/>
                <a:gd name="connsiteY11621" fmla="*/ 675814 h 787949"/>
                <a:gd name="connsiteX11622" fmla="*/ 3702198 w 3899470"/>
                <a:gd name="connsiteY11622" fmla="*/ 675814 h 787949"/>
                <a:gd name="connsiteX11623" fmla="*/ 3690582 w 3899470"/>
                <a:gd name="connsiteY11623" fmla="*/ 674629 h 787949"/>
                <a:gd name="connsiteX11624" fmla="*/ 3689002 w 3899470"/>
                <a:gd name="connsiteY11624" fmla="*/ 674155 h 787949"/>
                <a:gd name="connsiteX11625" fmla="*/ 3688054 w 3899470"/>
                <a:gd name="connsiteY11625" fmla="*/ 673681 h 787949"/>
                <a:gd name="connsiteX11626" fmla="*/ 3687580 w 3899470"/>
                <a:gd name="connsiteY11626" fmla="*/ 673918 h 787949"/>
                <a:gd name="connsiteX11627" fmla="*/ 3687817 w 3899470"/>
                <a:gd name="connsiteY11627" fmla="*/ 674392 h 787949"/>
                <a:gd name="connsiteX11628" fmla="*/ 3688607 w 3899470"/>
                <a:gd name="connsiteY11628" fmla="*/ 674787 h 787949"/>
                <a:gd name="connsiteX11629" fmla="*/ 3690346 w 3899470"/>
                <a:gd name="connsiteY11629" fmla="*/ 675340 h 787949"/>
                <a:gd name="connsiteX11630" fmla="*/ 3690741 w 3899470"/>
                <a:gd name="connsiteY11630" fmla="*/ 675261 h 787949"/>
                <a:gd name="connsiteX11631" fmla="*/ 3690741 w 3899470"/>
                <a:gd name="connsiteY11631" fmla="*/ 675498 h 787949"/>
                <a:gd name="connsiteX11632" fmla="*/ 3690978 w 3899470"/>
                <a:gd name="connsiteY11632" fmla="*/ 675577 h 787949"/>
                <a:gd name="connsiteX11633" fmla="*/ 3689713 w 3899470"/>
                <a:gd name="connsiteY11633" fmla="*/ 677711 h 787949"/>
                <a:gd name="connsiteX11634" fmla="*/ 3689555 w 3899470"/>
                <a:gd name="connsiteY11634" fmla="*/ 678185 h 787949"/>
                <a:gd name="connsiteX11635" fmla="*/ 3689319 w 3899470"/>
                <a:gd name="connsiteY11635" fmla="*/ 678185 h 787949"/>
                <a:gd name="connsiteX11636" fmla="*/ 3687817 w 3899470"/>
                <a:gd name="connsiteY11636" fmla="*/ 678185 h 787949"/>
                <a:gd name="connsiteX11637" fmla="*/ 3685683 w 3899470"/>
                <a:gd name="connsiteY11637" fmla="*/ 678185 h 787949"/>
                <a:gd name="connsiteX11638" fmla="*/ 3684735 w 3899470"/>
                <a:gd name="connsiteY11638" fmla="*/ 678659 h 787949"/>
                <a:gd name="connsiteX11639" fmla="*/ 3685210 w 3899470"/>
                <a:gd name="connsiteY11639" fmla="*/ 679607 h 787949"/>
                <a:gd name="connsiteX11640" fmla="*/ 3686711 w 3899470"/>
                <a:gd name="connsiteY11640" fmla="*/ 679844 h 787949"/>
                <a:gd name="connsiteX11641" fmla="*/ 3687975 w 3899470"/>
                <a:gd name="connsiteY11641" fmla="*/ 679765 h 787949"/>
                <a:gd name="connsiteX11642" fmla="*/ 3689319 w 3899470"/>
                <a:gd name="connsiteY11642" fmla="*/ 679765 h 787949"/>
                <a:gd name="connsiteX11643" fmla="*/ 3689398 w 3899470"/>
                <a:gd name="connsiteY11643" fmla="*/ 679765 h 787949"/>
                <a:gd name="connsiteX11644" fmla="*/ 3689713 w 3899470"/>
                <a:gd name="connsiteY11644" fmla="*/ 679765 h 787949"/>
                <a:gd name="connsiteX11645" fmla="*/ 3695008 w 3899470"/>
                <a:gd name="connsiteY11645" fmla="*/ 680950 h 787949"/>
                <a:gd name="connsiteX11646" fmla="*/ 3695166 w 3899470"/>
                <a:gd name="connsiteY11646" fmla="*/ 680950 h 787949"/>
                <a:gd name="connsiteX11647" fmla="*/ 3703383 w 3899470"/>
                <a:gd name="connsiteY11647" fmla="*/ 681899 h 787949"/>
                <a:gd name="connsiteX11648" fmla="*/ 3699986 w 3899470"/>
                <a:gd name="connsiteY11648" fmla="*/ 677237 h 787949"/>
                <a:gd name="connsiteX11649" fmla="*/ 3702514 w 3899470"/>
                <a:gd name="connsiteY11649" fmla="*/ 677237 h 787949"/>
                <a:gd name="connsiteX11650" fmla="*/ 3702514 w 3899470"/>
                <a:gd name="connsiteY11650" fmla="*/ 677237 h 787949"/>
                <a:gd name="connsiteX11651" fmla="*/ 3713655 w 3899470"/>
                <a:gd name="connsiteY11651" fmla="*/ 678896 h 787949"/>
                <a:gd name="connsiteX11652" fmla="*/ 3725428 w 3899470"/>
                <a:gd name="connsiteY11652" fmla="*/ 680713 h 787949"/>
                <a:gd name="connsiteX11653" fmla="*/ 3726218 w 3899470"/>
                <a:gd name="connsiteY11653" fmla="*/ 681819 h 787949"/>
                <a:gd name="connsiteX11654" fmla="*/ 3722426 w 3899470"/>
                <a:gd name="connsiteY11654" fmla="*/ 681819 h 787949"/>
                <a:gd name="connsiteX11655" fmla="*/ 3722426 w 3899470"/>
                <a:gd name="connsiteY11655" fmla="*/ 683479 h 787949"/>
                <a:gd name="connsiteX11656" fmla="*/ 3722426 w 3899470"/>
                <a:gd name="connsiteY11656" fmla="*/ 683479 h 787949"/>
                <a:gd name="connsiteX11657" fmla="*/ 3718158 w 3899470"/>
                <a:gd name="connsiteY11657" fmla="*/ 683084 h 787949"/>
                <a:gd name="connsiteX11658" fmla="*/ 3718158 w 3899470"/>
                <a:gd name="connsiteY11658" fmla="*/ 683084 h 787949"/>
                <a:gd name="connsiteX11659" fmla="*/ 3712707 w 3899470"/>
                <a:gd name="connsiteY11659" fmla="*/ 683479 h 787949"/>
                <a:gd name="connsiteX11660" fmla="*/ 3717764 w 3899470"/>
                <a:gd name="connsiteY11660" fmla="*/ 684348 h 787949"/>
                <a:gd name="connsiteX11661" fmla="*/ 3717764 w 3899470"/>
                <a:gd name="connsiteY11661" fmla="*/ 684348 h 787949"/>
                <a:gd name="connsiteX11662" fmla="*/ 3721240 w 3899470"/>
                <a:gd name="connsiteY11662" fmla="*/ 684901 h 787949"/>
                <a:gd name="connsiteX11663" fmla="*/ 3722426 w 3899470"/>
                <a:gd name="connsiteY11663" fmla="*/ 684743 h 787949"/>
                <a:gd name="connsiteX11664" fmla="*/ 3727087 w 3899470"/>
                <a:gd name="connsiteY11664" fmla="*/ 686007 h 787949"/>
                <a:gd name="connsiteX11665" fmla="*/ 3726218 w 3899470"/>
                <a:gd name="connsiteY11665" fmla="*/ 687667 h 787949"/>
                <a:gd name="connsiteX11666" fmla="*/ 3729616 w 3899470"/>
                <a:gd name="connsiteY11666" fmla="*/ 688931 h 787949"/>
                <a:gd name="connsiteX11667" fmla="*/ 3728826 w 3899470"/>
                <a:gd name="connsiteY11667" fmla="*/ 689326 h 787949"/>
                <a:gd name="connsiteX11668" fmla="*/ 3727720 w 3899470"/>
                <a:gd name="connsiteY11668" fmla="*/ 689326 h 787949"/>
                <a:gd name="connsiteX11669" fmla="*/ 3726851 w 3899470"/>
                <a:gd name="connsiteY11669" fmla="*/ 689326 h 787949"/>
                <a:gd name="connsiteX11670" fmla="*/ 3726218 w 3899470"/>
                <a:gd name="connsiteY11670" fmla="*/ 690037 h 787949"/>
                <a:gd name="connsiteX11671" fmla="*/ 3726930 w 3899470"/>
                <a:gd name="connsiteY11671" fmla="*/ 690669 h 787949"/>
                <a:gd name="connsiteX11672" fmla="*/ 3727720 w 3899470"/>
                <a:gd name="connsiteY11672" fmla="*/ 690669 h 787949"/>
                <a:gd name="connsiteX11673" fmla="*/ 3728194 w 3899470"/>
                <a:gd name="connsiteY11673" fmla="*/ 690669 h 787949"/>
                <a:gd name="connsiteX11674" fmla="*/ 3729221 w 3899470"/>
                <a:gd name="connsiteY11674" fmla="*/ 690590 h 787949"/>
                <a:gd name="connsiteX11675" fmla="*/ 3729221 w 3899470"/>
                <a:gd name="connsiteY11675" fmla="*/ 690590 h 787949"/>
                <a:gd name="connsiteX11676" fmla="*/ 3736016 w 3899470"/>
                <a:gd name="connsiteY11676" fmla="*/ 690590 h 787949"/>
                <a:gd name="connsiteX11677" fmla="*/ 3741942 w 3899470"/>
                <a:gd name="connsiteY11677" fmla="*/ 685928 h 787949"/>
                <a:gd name="connsiteX11678" fmla="*/ 3740283 w 3899470"/>
                <a:gd name="connsiteY11678" fmla="*/ 684269 h 787949"/>
                <a:gd name="connsiteX11679" fmla="*/ 3747868 w 3899470"/>
                <a:gd name="connsiteY11679" fmla="*/ 683874 h 787949"/>
                <a:gd name="connsiteX11680" fmla="*/ 3747868 w 3899470"/>
                <a:gd name="connsiteY11680" fmla="*/ 683874 h 787949"/>
                <a:gd name="connsiteX11681" fmla="*/ 3747868 w 3899470"/>
                <a:gd name="connsiteY11681" fmla="*/ 683874 h 787949"/>
                <a:gd name="connsiteX11682" fmla="*/ 3748264 w 3899470"/>
                <a:gd name="connsiteY11682" fmla="*/ 683953 h 787949"/>
                <a:gd name="connsiteX11683" fmla="*/ 3749923 w 3899470"/>
                <a:gd name="connsiteY11683" fmla="*/ 685533 h 787949"/>
                <a:gd name="connsiteX11684" fmla="*/ 3749923 w 3899470"/>
                <a:gd name="connsiteY11684" fmla="*/ 685770 h 787949"/>
                <a:gd name="connsiteX11685" fmla="*/ 3749607 w 3899470"/>
                <a:gd name="connsiteY11685" fmla="*/ 686639 h 787949"/>
                <a:gd name="connsiteX11686" fmla="*/ 3746446 w 3899470"/>
                <a:gd name="connsiteY11686" fmla="*/ 686877 h 787949"/>
                <a:gd name="connsiteX11687" fmla="*/ 3744629 w 3899470"/>
                <a:gd name="connsiteY11687" fmla="*/ 686797 h 787949"/>
                <a:gd name="connsiteX11688" fmla="*/ 3743997 w 3899470"/>
                <a:gd name="connsiteY11688" fmla="*/ 687430 h 787949"/>
                <a:gd name="connsiteX11689" fmla="*/ 3744629 w 3899470"/>
                <a:gd name="connsiteY11689" fmla="*/ 688062 h 787949"/>
                <a:gd name="connsiteX11690" fmla="*/ 3744629 w 3899470"/>
                <a:gd name="connsiteY11690" fmla="*/ 688062 h 787949"/>
                <a:gd name="connsiteX11691" fmla="*/ 3746367 w 3899470"/>
                <a:gd name="connsiteY11691" fmla="*/ 688141 h 787949"/>
                <a:gd name="connsiteX11692" fmla="*/ 3747868 w 3899470"/>
                <a:gd name="connsiteY11692" fmla="*/ 688220 h 787949"/>
                <a:gd name="connsiteX11693" fmla="*/ 3750160 w 3899470"/>
                <a:gd name="connsiteY11693" fmla="*/ 687746 h 787949"/>
                <a:gd name="connsiteX11694" fmla="*/ 3750160 w 3899470"/>
                <a:gd name="connsiteY11694" fmla="*/ 687746 h 787949"/>
                <a:gd name="connsiteX11695" fmla="*/ 3750160 w 3899470"/>
                <a:gd name="connsiteY11695" fmla="*/ 687746 h 787949"/>
                <a:gd name="connsiteX11696" fmla="*/ 3751740 w 3899470"/>
                <a:gd name="connsiteY11696" fmla="*/ 688141 h 787949"/>
                <a:gd name="connsiteX11697" fmla="*/ 3752610 w 3899470"/>
                <a:gd name="connsiteY11697" fmla="*/ 688141 h 787949"/>
                <a:gd name="connsiteX11698" fmla="*/ 3753321 w 3899470"/>
                <a:gd name="connsiteY11698" fmla="*/ 688141 h 787949"/>
                <a:gd name="connsiteX11699" fmla="*/ 3756640 w 3899470"/>
                <a:gd name="connsiteY11699" fmla="*/ 687272 h 787949"/>
                <a:gd name="connsiteX11700" fmla="*/ 3753715 w 3899470"/>
                <a:gd name="connsiteY11700" fmla="*/ 686877 h 787949"/>
                <a:gd name="connsiteX11701" fmla="*/ 3753715 w 3899470"/>
                <a:gd name="connsiteY11701" fmla="*/ 687034 h 787949"/>
                <a:gd name="connsiteX11702" fmla="*/ 3752531 w 3899470"/>
                <a:gd name="connsiteY11702" fmla="*/ 687034 h 787949"/>
                <a:gd name="connsiteX11703" fmla="*/ 3751029 w 3899470"/>
                <a:gd name="connsiteY11703" fmla="*/ 686955 h 787949"/>
                <a:gd name="connsiteX11704" fmla="*/ 3751266 w 3899470"/>
                <a:gd name="connsiteY11704" fmla="*/ 686086 h 787949"/>
                <a:gd name="connsiteX11705" fmla="*/ 3751266 w 3899470"/>
                <a:gd name="connsiteY11705" fmla="*/ 686086 h 787949"/>
                <a:gd name="connsiteX11706" fmla="*/ 3753321 w 3899470"/>
                <a:gd name="connsiteY11706" fmla="*/ 685138 h 787949"/>
                <a:gd name="connsiteX11707" fmla="*/ 3758299 w 3899470"/>
                <a:gd name="connsiteY11707" fmla="*/ 684743 h 787949"/>
                <a:gd name="connsiteX11708" fmla="*/ 3766200 w 3899470"/>
                <a:gd name="connsiteY11708" fmla="*/ 686086 h 787949"/>
                <a:gd name="connsiteX11709" fmla="*/ 3770230 w 3899470"/>
                <a:gd name="connsiteY11709" fmla="*/ 686402 h 787949"/>
                <a:gd name="connsiteX11710" fmla="*/ 3787139 w 3899470"/>
                <a:gd name="connsiteY11710" fmla="*/ 688062 h 787949"/>
                <a:gd name="connsiteX11711" fmla="*/ 3787139 w 3899470"/>
                <a:gd name="connsiteY11711" fmla="*/ 688062 h 787949"/>
                <a:gd name="connsiteX11712" fmla="*/ 3787929 w 3899470"/>
                <a:gd name="connsiteY11712" fmla="*/ 688062 h 787949"/>
                <a:gd name="connsiteX11713" fmla="*/ 3814320 w 3899470"/>
                <a:gd name="connsiteY11713" fmla="*/ 689958 h 787949"/>
                <a:gd name="connsiteX11714" fmla="*/ 3815189 w 3899470"/>
                <a:gd name="connsiteY11714" fmla="*/ 689958 h 787949"/>
                <a:gd name="connsiteX11715" fmla="*/ 3815901 w 3899470"/>
                <a:gd name="connsiteY11715" fmla="*/ 689247 h 787949"/>
                <a:gd name="connsiteX11716" fmla="*/ 3815189 w 3899470"/>
                <a:gd name="connsiteY11716" fmla="*/ 688615 h 787949"/>
                <a:gd name="connsiteX11717" fmla="*/ 3815189 w 3899470"/>
                <a:gd name="connsiteY11717" fmla="*/ 688615 h 787949"/>
                <a:gd name="connsiteX11718" fmla="*/ 3788087 w 3899470"/>
                <a:gd name="connsiteY11718" fmla="*/ 686718 h 787949"/>
                <a:gd name="connsiteX11719" fmla="*/ 3786981 w 3899470"/>
                <a:gd name="connsiteY11719" fmla="*/ 686560 h 787949"/>
                <a:gd name="connsiteX11720" fmla="*/ 3786823 w 3899470"/>
                <a:gd name="connsiteY11720" fmla="*/ 686560 h 787949"/>
                <a:gd name="connsiteX11721" fmla="*/ 3766437 w 3899470"/>
                <a:gd name="connsiteY11721" fmla="*/ 684585 h 787949"/>
                <a:gd name="connsiteX11722" fmla="*/ 3766437 w 3899470"/>
                <a:gd name="connsiteY11722" fmla="*/ 684743 h 787949"/>
                <a:gd name="connsiteX11723" fmla="*/ 3758457 w 3899470"/>
                <a:gd name="connsiteY11723" fmla="*/ 683400 h 787949"/>
                <a:gd name="connsiteX11724" fmla="*/ 3758457 w 3899470"/>
                <a:gd name="connsiteY11724" fmla="*/ 683400 h 787949"/>
                <a:gd name="connsiteX11725" fmla="*/ 3758457 w 3899470"/>
                <a:gd name="connsiteY11725" fmla="*/ 683400 h 787949"/>
                <a:gd name="connsiteX11726" fmla="*/ 3748738 w 3899470"/>
                <a:gd name="connsiteY11726" fmla="*/ 682531 h 787949"/>
                <a:gd name="connsiteX11727" fmla="*/ 3748738 w 3899470"/>
                <a:gd name="connsiteY11727" fmla="*/ 682531 h 787949"/>
                <a:gd name="connsiteX11728" fmla="*/ 3748185 w 3899470"/>
                <a:gd name="connsiteY11728" fmla="*/ 682531 h 787949"/>
                <a:gd name="connsiteX11729" fmla="*/ 3748185 w 3899470"/>
                <a:gd name="connsiteY11729" fmla="*/ 682531 h 787949"/>
                <a:gd name="connsiteX11730" fmla="*/ 3736886 w 3899470"/>
                <a:gd name="connsiteY11730" fmla="*/ 679607 h 787949"/>
                <a:gd name="connsiteX11731" fmla="*/ 3739019 w 3899470"/>
                <a:gd name="connsiteY11731" fmla="*/ 676684 h 787949"/>
                <a:gd name="connsiteX11732" fmla="*/ 3743207 w 3899470"/>
                <a:gd name="connsiteY11732" fmla="*/ 675814 h 787949"/>
                <a:gd name="connsiteX11733" fmla="*/ 3752925 w 3899470"/>
                <a:gd name="connsiteY11733" fmla="*/ 677079 h 787949"/>
                <a:gd name="connsiteX11734" fmla="*/ 3760985 w 3899470"/>
                <a:gd name="connsiteY11734" fmla="*/ 679607 h 787949"/>
                <a:gd name="connsiteX11735" fmla="*/ 3761222 w 3899470"/>
                <a:gd name="connsiteY11735" fmla="*/ 679607 h 787949"/>
                <a:gd name="connsiteX11736" fmla="*/ 3760906 w 3899470"/>
                <a:gd name="connsiteY11736" fmla="*/ 680002 h 787949"/>
                <a:gd name="connsiteX11737" fmla="*/ 3760353 w 3899470"/>
                <a:gd name="connsiteY11737" fmla="*/ 680713 h 787949"/>
                <a:gd name="connsiteX11738" fmla="*/ 3760353 w 3899470"/>
                <a:gd name="connsiteY11738" fmla="*/ 681108 h 787949"/>
                <a:gd name="connsiteX11739" fmla="*/ 3760511 w 3899470"/>
                <a:gd name="connsiteY11739" fmla="*/ 681108 h 787949"/>
                <a:gd name="connsiteX11740" fmla="*/ 3760669 w 3899470"/>
                <a:gd name="connsiteY11740" fmla="*/ 681108 h 787949"/>
                <a:gd name="connsiteX11741" fmla="*/ 3761222 w 3899470"/>
                <a:gd name="connsiteY11741" fmla="*/ 680318 h 787949"/>
                <a:gd name="connsiteX11742" fmla="*/ 3761459 w 3899470"/>
                <a:gd name="connsiteY11742" fmla="*/ 680002 h 787949"/>
                <a:gd name="connsiteX11743" fmla="*/ 3764304 w 3899470"/>
                <a:gd name="connsiteY11743" fmla="*/ 679607 h 787949"/>
                <a:gd name="connsiteX11744" fmla="*/ 3765963 w 3899470"/>
                <a:gd name="connsiteY11744" fmla="*/ 680871 h 787949"/>
                <a:gd name="connsiteX11745" fmla="*/ 3773548 w 3899470"/>
                <a:gd name="connsiteY11745" fmla="*/ 681741 h 787949"/>
                <a:gd name="connsiteX11746" fmla="*/ 3778842 w 3899470"/>
                <a:gd name="connsiteY11746" fmla="*/ 683874 h 787949"/>
                <a:gd name="connsiteX11747" fmla="*/ 3780897 w 3899470"/>
                <a:gd name="connsiteY11747" fmla="*/ 684348 h 787949"/>
                <a:gd name="connsiteX11748" fmla="*/ 3781134 w 3899470"/>
                <a:gd name="connsiteY11748" fmla="*/ 684348 h 787949"/>
                <a:gd name="connsiteX11749" fmla="*/ 3782714 w 3899470"/>
                <a:gd name="connsiteY11749" fmla="*/ 684743 h 787949"/>
                <a:gd name="connsiteX11750" fmla="*/ 3783583 w 3899470"/>
                <a:gd name="connsiteY11750" fmla="*/ 684743 h 787949"/>
                <a:gd name="connsiteX11751" fmla="*/ 3784216 w 3899470"/>
                <a:gd name="connsiteY11751" fmla="*/ 684743 h 787949"/>
                <a:gd name="connsiteX11752" fmla="*/ 3784531 w 3899470"/>
                <a:gd name="connsiteY11752" fmla="*/ 684743 h 787949"/>
                <a:gd name="connsiteX11753" fmla="*/ 3784689 w 3899470"/>
                <a:gd name="connsiteY11753" fmla="*/ 684427 h 787949"/>
                <a:gd name="connsiteX11754" fmla="*/ 3785006 w 3899470"/>
                <a:gd name="connsiteY11754" fmla="*/ 683242 h 787949"/>
                <a:gd name="connsiteX11755" fmla="*/ 3785006 w 3899470"/>
                <a:gd name="connsiteY11755" fmla="*/ 683084 h 787949"/>
                <a:gd name="connsiteX11756" fmla="*/ 3794172 w 3899470"/>
                <a:gd name="connsiteY11756" fmla="*/ 681819 h 787949"/>
                <a:gd name="connsiteX11757" fmla="*/ 3802230 w 3899470"/>
                <a:gd name="connsiteY11757" fmla="*/ 683479 h 787949"/>
                <a:gd name="connsiteX11758" fmla="*/ 3806893 w 3899470"/>
                <a:gd name="connsiteY11758" fmla="*/ 683479 h 787949"/>
                <a:gd name="connsiteX11759" fmla="*/ 3811950 w 3899470"/>
                <a:gd name="connsiteY11759" fmla="*/ 683874 h 787949"/>
                <a:gd name="connsiteX11760" fmla="*/ 3819140 w 3899470"/>
                <a:gd name="connsiteY11760" fmla="*/ 685138 h 787949"/>
                <a:gd name="connsiteX11761" fmla="*/ 3822538 w 3899470"/>
                <a:gd name="connsiteY11761" fmla="*/ 684269 h 787949"/>
                <a:gd name="connsiteX11762" fmla="*/ 3822932 w 3899470"/>
                <a:gd name="connsiteY11762" fmla="*/ 685533 h 787949"/>
                <a:gd name="connsiteX11763" fmla="*/ 3823011 w 3899470"/>
                <a:gd name="connsiteY11763" fmla="*/ 685533 h 787949"/>
                <a:gd name="connsiteX11764" fmla="*/ 3822932 w 3899470"/>
                <a:gd name="connsiteY11764" fmla="*/ 685612 h 787949"/>
                <a:gd name="connsiteX11765" fmla="*/ 3822617 w 3899470"/>
                <a:gd name="connsiteY11765" fmla="*/ 685928 h 787949"/>
                <a:gd name="connsiteX11766" fmla="*/ 3822459 w 3899470"/>
                <a:gd name="connsiteY11766" fmla="*/ 686244 h 787949"/>
                <a:gd name="connsiteX11767" fmla="*/ 3822696 w 3899470"/>
                <a:gd name="connsiteY11767" fmla="*/ 686402 h 787949"/>
                <a:gd name="connsiteX11768" fmla="*/ 3822775 w 3899470"/>
                <a:gd name="connsiteY11768" fmla="*/ 686402 h 787949"/>
                <a:gd name="connsiteX11769" fmla="*/ 3823328 w 3899470"/>
                <a:gd name="connsiteY11769" fmla="*/ 685928 h 787949"/>
                <a:gd name="connsiteX11770" fmla="*/ 3823328 w 3899470"/>
                <a:gd name="connsiteY11770" fmla="*/ 685928 h 787949"/>
                <a:gd name="connsiteX11771" fmla="*/ 3823328 w 3899470"/>
                <a:gd name="connsiteY11771" fmla="*/ 685928 h 787949"/>
                <a:gd name="connsiteX11772" fmla="*/ 3824987 w 3899470"/>
                <a:gd name="connsiteY11772" fmla="*/ 685928 h 787949"/>
                <a:gd name="connsiteX11773" fmla="*/ 3823723 w 3899470"/>
                <a:gd name="connsiteY11773" fmla="*/ 687192 h 787949"/>
                <a:gd name="connsiteX11774" fmla="*/ 3825856 w 3899470"/>
                <a:gd name="connsiteY11774" fmla="*/ 688852 h 787949"/>
                <a:gd name="connsiteX11775" fmla="*/ 3822538 w 3899470"/>
                <a:gd name="connsiteY11775" fmla="*/ 689642 h 787949"/>
                <a:gd name="connsiteX11776" fmla="*/ 3819852 w 3899470"/>
                <a:gd name="connsiteY11776" fmla="*/ 689168 h 787949"/>
                <a:gd name="connsiteX11777" fmla="*/ 3818982 w 3899470"/>
                <a:gd name="connsiteY11777" fmla="*/ 689405 h 787949"/>
                <a:gd name="connsiteX11778" fmla="*/ 3819219 w 3899470"/>
                <a:gd name="connsiteY11778" fmla="*/ 690274 h 787949"/>
                <a:gd name="connsiteX11779" fmla="*/ 3822063 w 3899470"/>
                <a:gd name="connsiteY11779" fmla="*/ 690906 h 787949"/>
                <a:gd name="connsiteX11780" fmla="*/ 3822932 w 3899470"/>
                <a:gd name="connsiteY11780" fmla="*/ 690906 h 787949"/>
                <a:gd name="connsiteX11781" fmla="*/ 3822932 w 3899470"/>
                <a:gd name="connsiteY11781" fmla="*/ 690906 h 787949"/>
                <a:gd name="connsiteX11782" fmla="*/ 3829649 w 3899470"/>
                <a:gd name="connsiteY11782" fmla="*/ 692249 h 787949"/>
                <a:gd name="connsiteX11783" fmla="*/ 3823723 w 3899470"/>
                <a:gd name="connsiteY11783" fmla="*/ 693909 h 787949"/>
                <a:gd name="connsiteX11784" fmla="*/ 3823723 w 3899470"/>
                <a:gd name="connsiteY11784" fmla="*/ 693909 h 787949"/>
                <a:gd name="connsiteX11785" fmla="*/ 3822538 w 3899470"/>
                <a:gd name="connsiteY11785" fmla="*/ 693830 h 787949"/>
                <a:gd name="connsiteX11786" fmla="*/ 3821511 w 3899470"/>
                <a:gd name="connsiteY11786" fmla="*/ 693751 h 787949"/>
                <a:gd name="connsiteX11787" fmla="*/ 3821273 w 3899470"/>
                <a:gd name="connsiteY11787" fmla="*/ 693751 h 787949"/>
                <a:gd name="connsiteX11788" fmla="*/ 3818587 w 3899470"/>
                <a:gd name="connsiteY11788" fmla="*/ 691855 h 787949"/>
                <a:gd name="connsiteX11789" fmla="*/ 3811555 w 3899470"/>
                <a:gd name="connsiteY11789" fmla="*/ 693119 h 787949"/>
                <a:gd name="connsiteX11790" fmla="*/ 3811396 w 3899470"/>
                <a:gd name="connsiteY11790" fmla="*/ 693119 h 787949"/>
                <a:gd name="connsiteX11791" fmla="*/ 3801678 w 3899470"/>
                <a:gd name="connsiteY11791" fmla="*/ 692092 h 787949"/>
                <a:gd name="connsiteX11792" fmla="*/ 3792828 w 3899470"/>
                <a:gd name="connsiteY11792" fmla="*/ 691222 h 787949"/>
                <a:gd name="connsiteX11793" fmla="*/ 3791801 w 3899470"/>
                <a:gd name="connsiteY11793" fmla="*/ 691933 h 787949"/>
                <a:gd name="connsiteX11794" fmla="*/ 3792512 w 3899470"/>
                <a:gd name="connsiteY11794" fmla="*/ 692961 h 787949"/>
                <a:gd name="connsiteX11795" fmla="*/ 3801599 w 3899470"/>
                <a:gd name="connsiteY11795" fmla="*/ 693830 h 787949"/>
                <a:gd name="connsiteX11796" fmla="*/ 3811080 w 3899470"/>
                <a:gd name="connsiteY11796" fmla="*/ 694778 h 787949"/>
                <a:gd name="connsiteX11797" fmla="*/ 3811238 w 3899470"/>
                <a:gd name="connsiteY11797" fmla="*/ 694778 h 787949"/>
                <a:gd name="connsiteX11798" fmla="*/ 3811713 w 3899470"/>
                <a:gd name="connsiteY11798" fmla="*/ 694620 h 787949"/>
                <a:gd name="connsiteX11799" fmla="*/ 3821590 w 3899470"/>
                <a:gd name="connsiteY11799" fmla="*/ 695252 h 787949"/>
                <a:gd name="connsiteX11800" fmla="*/ 3821590 w 3899470"/>
                <a:gd name="connsiteY11800" fmla="*/ 695252 h 787949"/>
                <a:gd name="connsiteX11801" fmla="*/ 3822538 w 3899470"/>
                <a:gd name="connsiteY11801" fmla="*/ 695252 h 787949"/>
                <a:gd name="connsiteX11802" fmla="*/ 3823723 w 3899470"/>
                <a:gd name="connsiteY11802" fmla="*/ 695410 h 787949"/>
                <a:gd name="connsiteX11803" fmla="*/ 3823960 w 3899470"/>
                <a:gd name="connsiteY11803" fmla="*/ 695410 h 787949"/>
                <a:gd name="connsiteX11804" fmla="*/ 3824197 w 3899470"/>
                <a:gd name="connsiteY11804" fmla="*/ 695410 h 787949"/>
                <a:gd name="connsiteX11805" fmla="*/ 3855882 w 3899470"/>
                <a:gd name="connsiteY11805" fmla="*/ 698176 h 787949"/>
                <a:gd name="connsiteX11806" fmla="*/ 3882510 w 3899470"/>
                <a:gd name="connsiteY11806" fmla="*/ 695647 h 787949"/>
                <a:gd name="connsiteX11807" fmla="*/ 3890570 w 3899470"/>
                <a:gd name="connsiteY11807" fmla="*/ 674945 h 787949"/>
                <a:gd name="connsiteX11808" fmla="*/ 3890174 w 3899470"/>
                <a:gd name="connsiteY11808" fmla="*/ 672417 h 787949"/>
                <a:gd name="connsiteX11809" fmla="*/ 3892308 w 3899470"/>
                <a:gd name="connsiteY11809" fmla="*/ 671152 h 787949"/>
                <a:gd name="connsiteX11810" fmla="*/ 3893572 w 3899470"/>
                <a:gd name="connsiteY11810" fmla="*/ 663567 h 787949"/>
                <a:gd name="connsiteX11811" fmla="*/ 3896496 w 3899470"/>
                <a:gd name="connsiteY11811" fmla="*/ 653848 h 787949"/>
                <a:gd name="connsiteX11812" fmla="*/ 3898155 w 3899470"/>
                <a:gd name="connsiteY11812" fmla="*/ 650925 h 787949"/>
                <a:gd name="connsiteX11813" fmla="*/ 3898550 w 3899470"/>
                <a:gd name="connsiteY11813" fmla="*/ 631092 h 787949"/>
                <a:gd name="connsiteX11814" fmla="*/ 3292111 w 3899470"/>
                <a:gd name="connsiteY11814" fmla="*/ 594508 h 787949"/>
                <a:gd name="connsiteX11815" fmla="*/ 3292743 w 3899470"/>
                <a:gd name="connsiteY11815" fmla="*/ 598143 h 787949"/>
                <a:gd name="connsiteX11816" fmla="*/ 3292822 w 3899470"/>
                <a:gd name="connsiteY11816" fmla="*/ 600829 h 787949"/>
                <a:gd name="connsiteX11817" fmla="*/ 3292111 w 3899470"/>
                <a:gd name="connsiteY11817" fmla="*/ 604069 h 787949"/>
                <a:gd name="connsiteX11818" fmla="*/ 3291558 w 3899470"/>
                <a:gd name="connsiteY11818" fmla="*/ 603121 h 787949"/>
                <a:gd name="connsiteX11819" fmla="*/ 3291478 w 3899470"/>
                <a:gd name="connsiteY11819" fmla="*/ 598617 h 787949"/>
                <a:gd name="connsiteX11820" fmla="*/ 3292111 w 3899470"/>
                <a:gd name="connsiteY11820" fmla="*/ 594508 h 787949"/>
                <a:gd name="connsiteX11821" fmla="*/ 3291558 w 3899470"/>
                <a:gd name="connsiteY11821" fmla="*/ 606123 h 787949"/>
                <a:gd name="connsiteX11822" fmla="*/ 3293138 w 3899470"/>
                <a:gd name="connsiteY11822" fmla="*/ 606518 h 787949"/>
                <a:gd name="connsiteX11823" fmla="*/ 3292822 w 3899470"/>
                <a:gd name="connsiteY11823" fmla="*/ 609047 h 787949"/>
                <a:gd name="connsiteX11824" fmla="*/ 3292822 w 3899470"/>
                <a:gd name="connsiteY11824" fmla="*/ 609047 h 787949"/>
                <a:gd name="connsiteX11825" fmla="*/ 3291953 w 3899470"/>
                <a:gd name="connsiteY11825" fmla="*/ 614973 h 787949"/>
                <a:gd name="connsiteX11826" fmla="*/ 3291558 w 3899470"/>
                <a:gd name="connsiteY11826" fmla="*/ 606123 h 787949"/>
                <a:gd name="connsiteX11827" fmla="*/ 3293296 w 3899470"/>
                <a:gd name="connsiteY11827" fmla="*/ 649660 h 787949"/>
                <a:gd name="connsiteX11828" fmla="*/ 3293691 w 3899470"/>
                <a:gd name="connsiteY11828" fmla="*/ 652189 h 787949"/>
                <a:gd name="connsiteX11829" fmla="*/ 3293296 w 3899470"/>
                <a:gd name="connsiteY11829" fmla="*/ 649660 h 787949"/>
                <a:gd name="connsiteX11830" fmla="*/ 3293296 w 3899470"/>
                <a:gd name="connsiteY11830" fmla="*/ 645868 h 787949"/>
                <a:gd name="connsiteX11831" fmla="*/ 3293691 w 3899470"/>
                <a:gd name="connsiteY11831" fmla="*/ 647527 h 787949"/>
                <a:gd name="connsiteX11832" fmla="*/ 3293296 w 3899470"/>
                <a:gd name="connsiteY11832" fmla="*/ 645868 h 787949"/>
                <a:gd name="connsiteX11833" fmla="*/ 3293691 w 3899470"/>
                <a:gd name="connsiteY11833" fmla="*/ 654717 h 787949"/>
                <a:gd name="connsiteX11834" fmla="*/ 3292822 w 3899470"/>
                <a:gd name="connsiteY11834" fmla="*/ 653058 h 787949"/>
                <a:gd name="connsiteX11835" fmla="*/ 3293691 w 3899470"/>
                <a:gd name="connsiteY11835" fmla="*/ 654717 h 787949"/>
                <a:gd name="connsiteX11836" fmla="*/ 3293138 w 3899470"/>
                <a:gd name="connsiteY11836" fmla="*/ 666491 h 787949"/>
                <a:gd name="connsiteX11837" fmla="*/ 3293138 w 3899470"/>
                <a:gd name="connsiteY11837" fmla="*/ 670520 h 787949"/>
                <a:gd name="connsiteX11838" fmla="*/ 3292427 w 3899470"/>
                <a:gd name="connsiteY11838" fmla="*/ 667202 h 787949"/>
                <a:gd name="connsiteX11839" fmla="*/ 3293138 w 3899470"/>
                <a:gd name="connsiteY11839" fmla="*/ 666570 h 787949"/>
                <a:gd name="connsiteX11840" fmla="*/ 3287370 w 3899470"/>
                <a:gd name="connsiteY11840" fmla="*/ 540699 h 787949"/>
                <a:gd name="connsiteX11841" fmla="*/ 3287765 w 3899470"/>
                <a:gd name="connsiteY11841" fmla="*/ 541568 h 787949"/>
                <a:gd name="connsiteX11842" fmla="*/ 3287370 w 3899470"/>
                <a:gd name="connsiteY11842" fmla="*/ 540699 h 787949"/>
                <a:gd name="connsiteX11843" fmla="*/ 3282708 w 3899470"/>
                <a:gd name="connsiteY11843" fmla="*/ 635754 h 787949"/>
                <a:gd name="connsiteX11844" fmla="*/ 3283577 w 3899470"/>
                <a:gd name="connsiteY11844" fmla="*/ 638282 h 787949"/>
                <a:gd name="connsiteX11845" fmla="*/ 3282708 w 3899470"/>
                <a:gd name="connsiteY11845" fmla="*/ 635754 h 787949"/>
                <a:gd name="connsiteX11846" fmla="*/ 3282708 w 3899470"/>
                <a:gd name="connsiteY11846" fmla="*/ 646263 h 787949"/>
                <a:gd name="connsiteX11847" fmla="*/ 3283103 w 3899470"/>
                <a:gd name="connsiteY11847" fmla="*/ 643339 h 787949"/>
                <a:gd name="connsiteX11848" fmla="*/ 3282708 w 3899470"/>
                <a:gd name="connsiteY11848" fmla="*/ 646263 h 787949"/>
                <a:gd name="connsiteX11849" fmla="*/ 3283577 w 3899470"/>
                <a:gd name="connsiteY11849" fmla="*/ 631961 h 787949"/>
                <a:gd name="connsiteX11850" fmla="*/ 3284446 w 3899470"/>
                <a:gd name="connsiteY11850" fmla="*/ 606597 h 787949"/>
                <a:gd name="connsiteX11851" fmla="*/ 3285315 w 3899470"/>
                <a:gd name="connsiteY11851" fmla="*/ 608257 h 787949"/>
                <a:gd name="connsiteX11852" fmla="*/ 3283656 w 3899470"/>
                <a:gd name="connsiteY11852" fmla="*/ 631882 h 787949"/>
                <a:gd name="connsiteX11853" fmla="*/ 3285236 w 3899470"/>
                <a:gd name="connsiteY11853" fmla="*/ 599881 h 787949"/>
                <a:gd name="connsiteX11854" fmla="*/ 3284841 w 3899470"/>
                <a:gd name="connsiteY11854" fmla="*/ 596958 h 787949"/>
                <a:gd name="connsiteX11855" fmla="*/ 3285236 w 3899470"/>
                <a:gd name="connsiteY11855" fmla="*/ 599881 h 787949"/>
                <a:gd name="connsiteX11856" fmla="*/ 3285236 w 3899470"/>
                <a:gd name="connsiteY11856" fmla="*/ 591822 h 787949"/>
                <a:gd name="connsiteX11857" fmla="*/ 3285631 w 3899470"/>
                <a:gd name="connsiteY11857" fmla="*/ 590162 h 787949"/>
                <a:gd name="connsiteX11858" fmla="*/ 3285236 w 3899470"/>
                <a:gd name="connsiteY11858" fmla="*/ 591822 h 787949"/>
                <a:gd name="connsiteX11859" fmla="*/ 3286501 w 3899470"/>
                <a:gd name="connsiteY11859" fmla="*/ 679607 h 787949"/>
                <a:gd name="connsiteX11860" fmla="*/ 3286895 w 3899470"/>
                <a:gd name="connsiteY11860" fmla="*/ 680476 h 787949"/>
                <a:gd name="connsiteX11861" fmla="*/ 3286501 w 3899470"/>
                <a:gd name="connsiteY11861" fmla="*/ 679607 h 787949"/>
                <a:gd name="connsiteX11862" fmla="*/ 3286501 w 3899470"/>
                <a:gd name="connsiteY11862" fmla="*/ 684269 h 787949"/>
                <a:gd name="connsiteX11863" fmla="*/ 3286501 w 3899470"/>
                <a:gd name="connsiteY11863" fmla="*/ 682136 h 787949"/>
                <a:gd name="connsiteX11864" fmla="*/ 3286501 w 3899470"/>
                <a:gd name="connsiteY11864" fmla="*/ 684269 h 787949"/>
                <a:gd name="connsiteX11865" fmla="*/ 3288239 w 3899470"/>
                <a:gd name="connsiteY11865" fmla="*/ 631092 h 787949"/>
                <a:gd name="connsiteX11866" fmla="*/ 3288634 w 3899470"/>
                <a:gd name="connsiteY11866" fmla="*/ 628958 h 787949"/>
                <a:gd name="connsiteX11867" fmla="*/ 3288239 w 3899470"/>
                <a:gd name="connsiteY11867" fmla="*/ 631092 h 787949"/>
                <a:gd name="connsiteX11868" fmla="*/ 3290767 w 3899470"/>
                <a:gd name="connsiteY11868" fmla="*/ 647132 h 787949"/>
                <a:gd name="connsiteX11869" fmla="*/ 3290372 w 3899470"/>
                <a:gd name="connsiteY11869" fmla="*/ 631961 h 787949"/>
                <a:gd name="connsiteX11870" fmla="*/ 3291241 w 3899470"/>
                <a:gd name="connsiteY11870" fmla="*/ 632356 h 787949"/>
                <a:gd name="connsiteX11871" fmla="*/ 3290846 w 3899470"/>
                <a:gd name="connsiteY11871" fmla="*/ 647132 h 787949"/>
                <a:gd name="connsiteX11872" fmla="*/ 3291163 w 3899470"/>
                <a:gd name="connsiteY11872" fmla="*/ 630618 h 787949"/>
                <a:gd name="connsiteX11873" fmla="*/ 3290767 w 3899470"/>
                <a:gd name="connsiteY11873" fmla="*/ 626825 h 787949"/>
                <a:gd name="connsiteX11874" fmla="*/ 3291163 w 3899470"/>
                <a:gd name="connsiteY11874" fmla="*/ 630618 h 787949"/>
                <a:gd name="connsiteX11875" fmla="*/ 3291558 w 3899470"/>
                <a:gd name="connsiteY11875" fmla="*/ 622242 h 787949"/>
                <a:gd name="connsiteX11876" fmla="*/ 3290689 w 3899470"/>
                <a:gd name="connsiteY11876" fmla="*/ 618054 h 787949"/>
                <a:gd name="connsiteX11877" fmla="*/ 3291558 w 3899470"/>
                <a:gd name="connsiteY11877" fmla="*/ 622242 h 787949"/>
                <a:gd name="connsiteX11878" fmla="*/ 3293138 w 3899470"/>
                <a:gd name="connsiteY11878" fmla="*/ 677553 h 787949"/>
                <a:gd name="connsiteX11879" fmla="*/ 3291953 w 3899470"/>
                <a:gd name="connsiteY11879" fmla="*/ 676604 h 787949"/>
                <a:gd name="connsiteX11880" fmla="*/ 3293296 w 3899470"/>
                <a:gd name="connsiteY11880" fmla="*/ 674550 h 787949"/>
                <a:gd name="connsiteX11881" fmla="*/ 3293138 w 3899470"/>
                <a:gd name="connsiteY11881" fmla="*/ 677632 h 787949"/>
                <a:gd name="connsiteX11882" fmla="*/ 3292822 w 3899470"/>
                <a:gd name="connsiteY11882" fmla="*/ 658984 h 787949"/>
                <a:gd name="connsiteX11883" fmla="*/ 3293691 w 3899470"/>
                <a:gd name="connsiteY11883" fmla="*/ 661118 h 787949"/>
                <a:gd name="connsiteX11884" fmla="*/ 3292822 w 3899470"/>
                <a:gd name="connsiteY11884" fmla="*/ 658984 h 787949"/>
                <a:gd name="connsiteX11885" fmla="*/ 3292822 w 3899470"/>
                <a:gd name="connsiteY11885" fmla="*/ 658115 h 787949"/>
                <a:gd name="connsiteX11886" fmla="*/ 3293217 w 3899470"/>
                <a:gd name="connsiteY11886" fmla="*/ 655982 h 787949"/>
                <a:gd name="connsiteX11887" fmla="*/ 3292822 w 3899470"/>
                <a:gd name="connsiteY11887" fmla="*/ 658115 h 787949"/>
                <a:gd name="connsiteX11888" fmla="*/ 3293691 w 3899470"/>
                <a:gd name="connsiteY11888" fmla="*/ 643734 h 787949"/>
                <a:gd name="connsiteX11889" fmla="*/ 3293691 w 3899470"/>
                <a:gd name="connsiteY11889" fmla="*/ 640811 h 787949"/>
                <a:gd name="connsiteX11890" fmla="*/ 3293691 w 3899470"/>
                <a:gd name="connsiteY11890" fmla="*/ 643734 h 787949"/>
                <a:gd name="connsiteX11891" fmla="*/ 3294560 w 3899470"/>
                <a:gd name="connsiteY11891" fmla="*/ 628563 h 787949"/>
                <a:gd name="connsiteX11892" fmla="*/ 3294560 w 3899470"/>
                <a:gd name="connsiteY11892" fmla="*/ 624376 h 787949"/>
                <a:gd name="connsiteX11893" fmla="*/ 3294560 w 3899470"/>
                <a:gd name="connsiteY11893" fmla="*/ 628563 h 787949"/>
                <a:gd name="connsiteX11894" fmla="*/ 3294955 w 3899470"/>
                <a:gd name="connsiteY11894" fmla="*/ 621768 h 787949"/>
                <a:gd name="connsiteX11895" fmla="*/ 3294560 w 3899470"/>
                <a:gd name="connsiteY11895" fmla="*/ 617976 h 787949"/>
                <a:gd name="connsiteX11896" fmla="*/ 3294560 w 3899470"/>
                <a:gd name="connsiteY11896" fmla="*/ 617976 h 787949"/>
                <a:gd name="connsiteX11897" fmla="*/ 3295034 w 3899470"/>
                <a:gd name="connsiteY11897" fmla="*/ 618133 h 787949"/>
                <a:gd name="connsiteX11898" fmla="*/ 3295034 w 3899470"/>
                <a:gd name="connsiteY11898" fmla="*/ 621768 h 787949"/>
                <a:gd name="connsiteX11899" fmla="*/ 3294955 w 3899470"/>
                <a:gd name="connsiteY11899" fmla="*/ 617501 h 787949"/>
                <a:gd name="connsiteX11900" fmla="*/ 3294955 w 3899470"/>
                <a:gd name="connsiteY11900" fmla="*/ 616316 h 787949"/>
                <a:gd name="connsiteX11901" fmla="*/ 3295350 w 3899470"/>
                <a:gd name="connsiteY11901" fmla="*/ 617580 h 787949"/>
                <a:gd name="connsiteX11902" fmla="*/ 3295350 w 3899470"/>
                <a:gd name="connsiteY11902" fmla="*/ 617817 h 787949"/>
                <a:gd name="connsiteX11903" fmla="*/ 3294876 w 3899470"/>
                <a:gd name="connsiteY11903" fmla="*/ 617501 h 787949"/>
                <a:gd name="connsiteX11904" fmla="*/ 3294086 w 3899470"/>
                <a:gd name="connsiteY11904" fmla="*/ 611654 h 787949"/>
                <a:gd name="connsiteX11905" fmla="*/ 3293691 w 3899470"/>
                <a:gd name="connsiteY11905" fmla="*/ 609521 h 787949"/>
                <a:gd name="connsiteX11906" fmla="*/ 3293691 w 3899470"/>
                <a:gd name="connsiteY11906" fmla="*/ 609521 h 787949"/>
                <a:gd name="connsiteX11907" fmla="*/ 3294007 w 3899470"/>
                <a:gd name="connsiteY11907" fmla="*/ 606123 h 787949"/>
                <a:gd name="connsiteX11908" fmla="*/ 3294165 w 3899470"/>
                <a:gd name="connsiteY11908" fmla="*/ 606123 h 787949"/>
                <a:gd name="connsiteX11909" fmla="*/ 3295034 w 3899470"/>
                <a:gd name="connsiteY11909" fmla="*/ 598143 h 787949"/>
                <a:gd name="connsiteX11910" fmla="*/ 3295429 w 3899470"/>
                <a:gd name="connsiteY11910" fmla="*/ 599802 h 787949"/>
                <a:gd name="connsiteX11911" fmla="*/ 3295429 w 3899470"/>
                <a:gd name="connsiteY11911" fmla="*/ 606992 h 787949"/>
                <a:gd name="connsiteX11912" fmla="*/ 3295824 w 3899470"/>
                <a:gd name="connsiteY11912" fmla="*/ 605728 h 787949"/>
                <a:gd name="connsiteX11913" fmla="*/ 3294165 w 3899470"/>
                <a:gd name="connsiteY11913" fmla="*/ 611654 h 787949"/>
                <a:gd name="connsiteX11914" fmla="*/ 3295824 w 3899470"/>
                <a:gd name="connsiteY11914" fmla="*/ 597274 h 787949"/>
                <a:gd name="connsiteX11915" fmla="*/ 3295429 w 3899470"/>
                <a:gd name="connsiteY11915" fmla="*/ 593481 h 787949"/>
                <a:gd name="connsiteX11916" fmla="*/ 3295824 w 3899470"/>
                <a:gd name="connsiteY11916" fmla="*/ 597274 h 787949"/>
                <a:gd name="connsiteX11917" fmla="*/ 3298748 w 3899470"/>
                <a:gd name="connsiteY11917" fmla="*/ 581234 h 787949"/>
                <a:gd name="connsiteX11918" fmla="*/ 3296615 w 3899470"/>
                <a:gd name="connsiteY11918" fmla="*/ 586686 h 787949"/>
                <a:gd name="connsiteX11919" fmla="*/ 3297879 w 3899470"/>
                <a:gd name="connsiteY11919" fmla="*/ 576572 h 787949"/>
                <a:gd name="connsiteX11920" fmla="*/ 3297484 w 3899470"/>
                <a:gd name="connsiteY11920" fmla="*/ 569776 h 787949"/>
                <a:gd name="connsiteX11921" fmla="*/ 3300012 w 3899470"/>
                <a:gd name="connsiteY11921" fmla="*/ 570645 h 787949"/>
                <a:gd name="connsiteX11922" fmla="*/ 3298748 w 3899470"/>
                <a:gd name="connsiteY11922" fmla="*/ 581234 h 787949"/>
                <a:gd name="connsiteX11923" fmla="*/ 3296615 w 3899470"/>
                <a:gd name="connsiteY11923" fmla="*/ 522525 h 787949"/>
                <a:gd name="connsiteX11924" fmla="*/ 3300012 w 3899470"/>
                <a:gd name="connsiteY11924" fmla="*/ 503957 h 787949"/>
                <a:gd name="connsiteX11925" fmla="*/ 3296615 w 3899470"/>
                <a:gd name="connsiteY11925" fmla="*/ 522525 h 787949"/>
                <a:gd name="connsiteX11926" fmla="*/ 3302540 w 3899470"/>
                <a:gd name="connsiteY11926" fmla="*/ 513676 h 787949"/>
                <a:gd name="connsiteX11927" fmla="*/ 3305938 w 3899470"/>
                <a:gd name="connsiteY11927" fmla="*/ 492579 h 787949"/>
                <a:gd name="connsiteX11928" fmla="*/ 3306807 w 3899470"/>
                <a:gd name="connsiteY11928" fmla="*/ 492974 h 787949"/>
                <a:gd name="connsiteX11929" fmla="*/ 3302619 w 3899470"/>
                <a:gd name="connsiteY11929" fmla="*/ 513676 h 787949"/>
                <a:gd name="connsiteX11930" fmla="*/ 3306807 w 3899470"/>
                <a:gd name="connsiteY11930" fmla="*/ 488391 h 787949"/>
                <a:gd name="connsiteX11931" fmla="*/ 3307676 w 3899470"/>
                <a:gd name="connsiteY11931" fmla="*/ 485467 h 787949"/>
                <a:gd name="connsiteX11932" fmla="*/ 3306807 w 3899470"/>
                <a:gd name="connsiteY11932" fmla="*/ 488391 h 787949"/>
                <a:gd name="connsiteX11933" fmla="*/ 3382030 w 3899470"/>
                <a:gd name="connsiteY11933" fmla="*/ 569065 h 787949"/>
                <a:gd name="connsiteX11934" fmla="*/ 3380292 w 3899470"/>
                <a:gd name="connsiteY11934" fmla="*/ 570093 h 787949"/>
                <a:gd name="connsiteX11935" fmla="*/ 3379422 w 3899470"/>
                <a:gd name="connsiteY11935" fmla="*/ 568907 h 787949"/>
                <a:gd name="connsiteX11936" fmla="*/ 3382030 w 3899470"/>
                <a:gd name="connsiteY11936" fmla="*/ 569065 h 787949"/>
                <a:gd name="connsiteX11937" fmla="*/ 3624763 w 3899470"/>
                <a:gd name="connsiteY11937" fmla="*/ 281846 h 787949"/>
                <a:gd name="connsiteX11938" fmla="*/ 3624368 w 3899470"/>
                <a:gd name="connsiteY11938" fmla="*/ 281451 h 787949"/>
                <a:gd name="connsiteX11939" fmla="*/ 3624368 w 3899470"/>
                <a:gd name="connsiteY11939" fmla="*/ 281451 h 787949"/>
                <a:gd name="connsiteX11940" fmla="*/ 3624921 w 3899470"/>
                <a:gd name="connsiteY11940" fmla="*/ 280661 h 787949"/>
                <a:gd name="connsiteX11941" fmla="*/ 3624921 w 3899470"/>
                <a:gd name="connsiteY11941" fmla="*/ 281846 h 787949"/>
                <a:gd name="connsiteX11942" fmla="*/ 3605326 w 3899470"/>
                <a:gd name="connsiteY11942" fmla="*/ 139935 h 787949"/>
                <a:gd name="connsiteX11943" fmla="*/ 3608723 w 3899470"/>
                <a:gd name="connsiteY11943" fmla="*/ 140330 h 787949"/>
                <a:gd name="connsiteX11944" fmla="*/ 3604930 w 3899470"/>
                <a:gd name="connsiteY11944" fmla="*/ 141595 h 787949"/>
                <a:gd name="connsiteX11945" fmla="*/ 3605326 w 3899470"/>
                <a:gd name="connsiteY11945" fmla="*/ 139935 h 787949"/>
                <a:gd name="connsiteX11946" fmla="*/ 3598610 w 3899470"/>
                <a:gd name="connsiteY11946" fmla="*/ 148390 h 787949"/>
                <a:gd name="connsiteX11947" fmla="*/ 3599479 w 3899470"/>
                <a:gd name="connsiteY11947" fmla="*/ 148390 h 787949"/>
                <a:gd name="connsiteX11948" fmla="*/ 3598214 w 3899470"/>
                <a:gd name="connsiteY11948" fmla="*/ 149259 h 787949"/>
                <a:gd name="connsiteX11949" fmla="*/ 3598610 w 3899470"/>
                <a:gd name="connsiteY11949" fmla="*/ 148390 h 787949"/>
                <a:gd name="connsiteX11950" fmla="*/ 3577513 w 3899470"/>
                <a:gd name="connsiteY11950" fmla="*/ 153842 h 787949"/>
                <a:gd name="connsiteX11951" fmla="*/ 3574589 w 3899470"/>
                <a:gd name="connsiteY11951" fmla="*/ 158109 h 787949"/>
                <a:gd name="connsiteX11952" fmla="*/ 3572930 w 3899470"/>
                <a:gd name="connsiteY11952" fmla="*/ 155975 h 787949"/>
                <a:gd name="connsiteX11953" fmla="*/ 3577592 w 3899470"/>
                <a:gd name="connsiteY11953" fmla="*/ 153842 h 787949"/>
                <a:gd name="connsiteX11954" fmla="*/ 3562658 w 3899470"/>
                <a:gd name="connsiteY11954" fmla="*/ 159768 h 787949"/>
                <a:gd name="connsiteX11955" fmla="*/ 3559734 w 3899470"/>
                <a:gd name="connsiteY11955" fmla="*/ 161427 h 787949"/>
                <a:gd name="connsiteX11956" fmla="*/ 3562658 w 3899470"/>
                <a:gd name="connsiteY11956" fmla="*/ 159768 h 787949"/>
                <a:gd name="connsiteX11957" fmla="*/ 3552544 w 3899470"/>
                <a:gd name="connsiteY11957" fmla="*/ 163166 h 787949"/>
                <a:gd name="connsiteX11958" fmla="*/ 3545353 w 3899470"/>
                <a:gd name="connsiteY11958" fmla="*/ 166563 h 787949"/>
                <a:gd name="connsiteX11959" fmla="*/ 3552544 w 3899470"/>
                <a:gd name="connsiteY11959" fmla="*/ 163166 h 787949"/>
                <a:gd name="connsiteX11960" fmla="*/ 3516829 w 3899470"/>
                <a:gd name="connsiteY11960" fmla="*/ 167511 h 787949"/>
                <a:gd name="connsiteX11961" fmla="*/ 3518489 w 3899470"/>
                <a:gd name="connsiteY11961" fmla="*/ 166405 h 787949"/>
                <a:gd name="connsiteX11962" fmla="*/ 3519120 w 3899470"/>
                <a:gd name="connsiteY11962" fmla="*/ 165694 h 787949"/>
                <a:gd name="connsiteX11963" fmla="*/ 3521017 w 3899470"/>
                <a:gd name="connsiteY11963" fmla="*/ 164430 h 787949"/>
                <a:gd name="connsiteX11964" fmla="*/ 3524730 w 3899470"/>
                <a:gd name="connsiteY11964" fmla="*/ 162850 h 787949"/>
                <a:gd name="connsiteX11965" fmla="*/ 3528918 w 3899470"/>
                <a:gd name="connsiteY11965" fmla="*/ 161585 h 787949"/>
                <a:gd name="connsiteX11966" fmla="*/ 3529076 w 3899470"/>
                <a:gd name="connsiteY11966" fmla="*/ 162850 h 787949"/>
                <a:gd name="connsiteX11967" fmla="*/ 3523861 w 3899470"/>
                <a:gd name="connsiteY11967" fmla="*/ 166168 h 787949"/>
                <a:gd name="connsiteX11968" fmla="*/ 3520938 w 3899470"/>
                <a:gd name="connsiteY11968" fmla="*/ 166484 h 787949"/>
                <a:gd name="connsiteX11969" fmla="*/ 3518568 w 3899470"/>
                <a:gd name="connsiteY11969" fmla="*/ 167274 h 787949"/>
                <a:gd name="connsiteX11970" fmla="*/ 3516908 w 3899470"/>
                <a:gd name="connsiteY11970" fmla="*/ 168618 h 787949"/>
                <a:gd name="connsiteX11971" fmla="*/ 3516829 w 3899470"/>
                <a:gd name="connsiteY11971" fmla="*/ 167432 h 787949"/>
                <a:gd name="connsiteX11972" fmla="*/ 3528523 w 3899470"/>
                <a:gd name="connsiteY11972" fmla="*/ 174149 h 787949"/>
                <a:gd name="connsiteX11973" fmla="*/ 3524730 w 3899470"/>
                <a:gd name="connsiteY11973" fmla="*/ 177546 h 787949"/>
                <a:gd name="connsiteX11974" fmla="*/ 3523467 w 3899470"/>
                <a:gd name="connsiteY11974" fmla="*/ 176677 h 787949"/>
                <a:gd name="connsiteX11975" fmla="*/ 3523308 w 3899470"/>
                <a:gd name="connsiteY11975" fmla="*/ 176677 h 787949"/>
                <a:gd name="connsiteX11976" fmla="*/ 3523388 w 3899470"/>
                <a:gd name="connsiteY11976" fmla="*/ 176282 h 787949"/>
                <a:gd name="connsiteX11977" fmla="*/ 3523546 w 3899470"/>
                <a:gd name="connsiteY11977" fmla="*/ 175808 h 787949"/>
                <a:gd name="connsiteX11978" fmla="*/ 3528523 w 3899470"/>
                <a:gd name="connsiteY11978" fmla="*/ 174149 h 787949"/>
                <a:gd name="connsiteX11979" fmla="*/ 3518330 w 3899470"/>
                <a:gd name="connsiteY11979" fmla="*/ 172410 h 787949"/>
                <a:gd name="connsiteX11980" fmla="*/ 3514932 w 3899470"/>
                <a:gd name="connsiteY11980" fmla="*/ 174070 h 787949"/>
                <a:gd name="connsiteX11981" fmla="*/ 3518330 w 3899470"/>
                <a:gd name="connsiteY11981" fmla="*/ 172410 h 787949"/>
                <a:gd name="connsiteX11982" fmla="*/ 3510192 w 3899470"/>
                <a:gd name="connsiteY11982" fmla="*/ 170435 h 787949"/>
                <a:gd name="connsiteX11983" fmla="*/ 3511298 w 3899470"/>
                <a:gd name="connsiteY11983" fmla="*/ 169092 h 787949"/>
                <a:gd name="connsiteX11984" fmla="*/ 3513432 w 3899470"/>
                <a:gd name="connsiteY11984" fmla="*/ 167748 h 787949"/>
                <a:gd name="connsiteX11985" fmla="*/ 3514380 w 3899470"/>
                <a:gd name="connsiteY11985" fmla="*/ 168144 h 787949"/>
                <a:gd name="connsiteX11986" fmla="*/ 3513669 w 3899470"/>
                <a:gd name="connsiteY11986" fmla="*/ 170119 h 787949"/>
                <a:gd name="connsiteX11987" fmla="*/ 3511851 w 3899470"/>
                <a:gd name="connsiteY11987" fmla="*/ 171462 h 787949"/>
                <a:gd name="connsiteX11988" fmla="*/ 3510192 w 3899470"/>
                <a:gd name="connsiteY11988" fmla="*/ 170514 h 787949"/>
                <a:gd name="connsiteX11989" fmla="*/ 3509954 w 3899470"/>
                <a:gd name="connsiteY11989" fmla="*/ 172015 h 787949"/>
                <a:gd name="connsiteX11990" fmla="*/ 3510823 w 3899470"/>
                <a:gd name="connsiteY11990" fmla="*/ 172015 h 787949"/>
                <a:gd name="connsiteX11991" fmla="*/ 3510429 w 3899470"/>
                <a:gd name="connsiteY11991" fmla="*/ 173280 h 787949"/>
                <a:gd name="connsiteX11992" fmla="*/ 3509560 w 3899470"/>
                <a:gd name="connsiteY11992" fmla="*/ 173280 h 787949"/>
                <a:gd name="connsiteX11993" fmla="*/ 3509954 w 3899470"/>
                <a:gd name="connsiteY11993" fmla="*/ 172015 h 787949"/>
                <a:gd name="connsiteX11994" fmla="*/ 3499209 w 3899470"/>
                <a:gd name="connsiteY11994" fmla="*/ 187660 h 787949"/>
                <a:gd name="connsiteX11995" fmla="*/ 3501263 w 3899470"/>
                <a:gd name="connsiteY11995" fmla="*/ 186317 h 787949"/>
                <a:gd name="connsiteX11996" fmla="*/ 3502369 w 3899470"/>
                <a:gd name="connsiteY11996" fmla="*/ 183868 h 787949"/>
                <a:gd name="connsiteX11997" fmla="*/ 3505767 w 3899470"/>
                <a:gd name="connsiteY11997" fmla="*/ 182682 h 787949"/>
                <a:gd name="connsiteX11998" fmla="*/ 3509085 w 3899470"/>
                <a:gd name="connsiteY11998" fmla="*/ 180865 h 787949"/>
                <a:gd name="connsiteX11999" fmla="*/ 3513826 w 3899470"/>
                <a:gd name="connsiteY11999" fmla="*/ 180075 h 787949"/>
                <a:gd name="connsiteX12000" fmla="*/ 3513984 w 3899470"/>
                <a:gd name="connsiteY12000" fmla="*/ 180075 h 787949"/>
                <a:gd name="connsiteX12001" fmla="*/ 3517540 w 3899470"/>
                <a:gd name="connsiteY12001" fmla="*/ 176203 h 787949"/>
                <a:gd name="connsiteX12002" fmla="*/ 3521807 w 3899470"/>
                <a:gd name="connsiteY12002" fmla="*/ 174544 h 787949"/>
                <a:gd name="connsiteX12003" fmla="*/ 3522676 w 3899470"/>
                <a:gd name="connsiteY12003" fmla="*/ 175413 h 787949"/>
                <a:gd name="connsiteX12004" fmla="*/ 3522755 w 3899470"/>
                <a:gd name="connsiteY12004" fmla="*/ 175413 h 787949"/>
                <a:gd name="connsiteX12005" fmla="*/ 3522597 w 3899470"/>
                <a:gd name="connsiteY12005" fmla="*/ 176124 h 787949"/>
                <a:gd name="connsiteX12006" fmla="*/ 3522518 w 3899470"/>
                <a:gd name="connsiteY12006" fmla="*/ 176519 h 787949"/>
                <a:gd name="connsiteX12007" fmla="*/ 3516197 w 3899470"/>
                <a:gd name="connsiteY12007" fmla="*/ 180391 h 787949"/>
                <a:gd name="connsiteX12008" fmla="*/ 3516197 w 3899470"/>
                <a:gd name="connsiteY12008" fmla="*/ 180391 h 787949"/>
                <a:gd name="connsiteX12009" fmla="*/ 3512563 w 3899470"/>
                <a:gd name="connsiteY12009" fmla="*/ 183472 h 787949"/>
                <a:gd name="connsiteX12010" fmla="*/ 3512483 w 3899470"/>
                <a:gd name="connsiteY12010" fmla="*/ 183472 h 787949"/>
                <a:gd name="connsiteX12011" fmla="*/ 3510271 w 3899470"/>
                <a:gd name="connsiteY12011" fmla="*/ 184816 h 787949"/>
                <a:gd name="connsiteX12012" fmla="*/ 3508375 w 3899470"/>
                <a:gd name="connsiteY12012" fmla="*/ 185606 h 787949"/>
                <a:gd name="connsiteX12013" fmla="*/ 3505530 w 3899470"/>
                <a:gd name="connsiteY12013" fmla="*/ 187107 h 787949"/>
                <a:gd name="connsiteX12014" fmla="*/ 3503870 w 3899470"/>
                <a:gd name="connsiteY12014" fmla="*/ 187502 h 787949"/>
                <a:gd name="connsiteX12015" fmla="*/ 3501342 w 3899470"/>
                <a:gd name="connsiteY12015" fmla="*/ 188055 h 787949"/>
                <a:gd name="connsiteX12016" fmla="*/ 3498814 w 3899470"/>
                <a:gd name="connsiteY12016" fmla="*/ 188924 h 787949"/>
                <a:gd name="connsiteX12017" fmla="*/ 3499446 w 3899470"/>
                <a:gd name="connsiteY12017" fmla="*/ 187739 h 787949"/>
                <a:gd name="connsiteX12018" fmla="*/ 3490517 w 3899470"/>
                <a:gd name="connsiteY12018" fmla="*/ 180470 h 787949"/>
                <a:gd name="connsiteX12019" fmla="*/ 3488858 w 3899470"/>
                <a:gd name="connsiteY12019" fmla="*/ 181339 h 787949"/>
                <a:gd name="connsiteX12020" fmla="*/ 3490517 w 3899470"/>
                <a:gd name="connsiteY12020" fmla="*/ 180470 h 787949"/>
                <a:gd name="connsiteX12021" fmla="*/ 3463415 w 3899470"/>
                <a:gd name="connsiteY12021" fmla="*/ 206308 h 787949"/>
                <a:gd name="connsiteX12022" fmla="*/ 3464837 w 3899470"/>
                <a:gd name="connsiteY12022" fmla="*/ 205518 h 787949"/>
                <a:gd name="connsiteX12023" fmla="*/ 3464837 w 3899470"/>
                <a:gd name="connsiteY12023" fmla="*/ 205439 h 787949"/>
                <a:gd name="connsiteX12024" fmla="*/ 3467365 w 3899470"/>
                <a:gd name="connsiteY12024" fmla="*/ 203779 h 787949"/>
                <a:gd name="connsiteX12025" fmla="*/ 3467365 w 3899470"/>
                <a:gd name="connsiteY12025" fmla="*/ 203779 h 787949"/>
                <a:gd name="connsiteX12026" fmla="*/ 3469578 w 3899470"/>
                <a:gd name="connsiteY12026" fmla="*/ 202436 h 787949"/>
                <a:gd name="connsiteX12027" fmla="*/ 3472186 w 3899470"/>
                <a:gd name="connsiteY12027" fmla="*/ 201488 h 787949"/>
                <a:gd name="connsiteX12028" fmla="*/ 3474161 w 3899470"/>
                <a:gd name="connsiteY12028" fmla="*/ 200224 h 787949"/>
                <a:gd name="connsiteX12029" fmla="*/ 3474793 w 3899470"/>
                <a:gd name="connsiteY12029" fmla="*/ 199513 h 787949"/>
                <a:gd name="connsiteX12030" fmla="*/ 3476215 w 3899470"/>
                <a:gd name="connsiteY12030" fmla="*/ 198169 h 787949"/>
                <a:gd name="connsiteX12031" fmla="*/ 3478428 w 3899470"/>
                <a:gd name="connsiteY12031" fmla="*/ 197221 h 787949"/>
                <a:gd name="connsiteX12032" fmla="*/ 3480877 w 3899470"/>
                <a:gd name="connsiteY12032" fmla="*/ 195957 h 787949"/>
                <a:gd name="connsiteX12033" fmla="*/ 3485144 w 3899470"/>
                <a:gd name="connsiteY12033" fmla="*/ 194139 h 787949"/>
                <a:gd name="connsiteX12034" fmla="*/ 3487910 w 3899470"/>
                <a:gd name="connsiteY12034" fmla="*/ 193982 h 787949"/>
                <a:gd name="connsiteX12035" fmla="*/ 3487910 w 3899470"/>
                <a:gd name="connsiteY12035" fmla="*/ 194061 h 787949"/>
                <a:gd name="connsiteX12036" fmla="*/ 3486408 w 3899470"/>
                <a:gd name="connsiteY12036" fmla="*/ 196115 h 787949"/>
                <a:gd name="connsiteX12037" fmla="*/ 3483485 w 3899470"/>
                <a:gd name="connsiteY12037" fmla="*/ 197774 h 787949"/>
                <a:gd name="connsiteX12038" fmla="*/ 3481351 w 3899470"/>
                <a:gd name="connsiteY12038" fmla="*/ 198485 h 787949"/>
                <a:gd name="connsiteX12039" fmla="*/ 3479297 w 3899470"/>
                <a:gd name="connsiteY12039" fmla="*/ 199275 h 787949"/>
                <a:gd name="connsiteX12040" fmla="*/ 3478033 w 3899470"/>
                <a:gd name="connsiteY12040" fmla="*/ 200856 h 787949"/>
                <a:gd name="connsiteX12041" fmla="*/ 3476452 w 3899470"/>
                <a:gd name="connsiteY12041" fmla="*/ 201014 h 787949"/>
                <a:gd name="connsiteX12042" fmla="*/ 3474872 w 3899470"/>
                <a:gd name="connsiteY12042" fmla="*/ 201567 h 787949"/>
                <a:gd name="connsiteX12043" fmla="*/ 3473212 w 3899470"/>
                <a:gd name="connsiteY12043" fmla="*/ 202831 h 787949"/>
                <a:gd name="connsiteX12044" fmla="*/ 3470842 w 3899470"/>
                <a:gd name="connsiteY12044" fmla="*/ 203700 h 787949"/>
                <a:gd name="connsiteX12045" fmla="*/ 3466654 w 3899470"/>
                <a:gd name="connsiteY12045" fmla="*/ 206624 h 787949"/>
                <a:gd name="connsiteX12046" fmla="*/ 3464837 w 3899470"/>
                <a:gd name="connsiteY12046" fmla="*/ 206861 h 787949"/>
                <a:gd name="connsiteX12047" fmla="*/ 3464285 w 3899470"/>
                <a:gd name="connsiteY12047" fmla="*/ 207098 h 787949"/>
                <a:gd name="connsiteX12048" fmla="*/ 3462625 w 3899470"/>
                <a:gd name="connsiteY12048" fmla="*/ 208520 h 787949"/>
                <a:gd name="connsiteX12049" fmla="*/ 3461360 w 3899470"/>
                <a:gd name="connsiteY12049" fmla="*/ 208599 h 787949"/>
                <a:gd name="connsiteX12050" fmla="*/ 3463415 w 3899470"/>
                <a:gd name="connsiteY12050" fmla="*/ 206308 h 787949"/>
                <a:gd name="connsiteX12051" fmla="*/ 3389536 w 3899470"/>
                <a:gd name="connsiteY12051" fmla="*/ 297886 h 787949"/>
                <a:gd name="connsiteX12052" fmla="*/ 3393328 w 3899470"/>
                <a:gd name="connsiteY12052" fmla="*/ 295358 h 787949"/>
                <a:gd name="connsiteX12053" fmla="*/ 3393328 w 3899470"/>
                <a:gd name="connsiteY12053" fmla="*/ 295358 h 787949"/>
                <a:gd name="connsiteX12054" fmla="*/ 3393328 w 3899470"/>
                <a:gd name="connsiteY12054" fmla="*/ 295358 h 787949"/>
                <a:gd name="connsiteX12055" fmla="*/ 3392776 w 3899470"/>
                <a:gd name="connsiteY12055" fmla="*/ 296780 h 787949"/>
                <a:gd name="connsiteX12056" fmla="*/ 3391986 w 3899470"/>
                <a:gd name="connsiteY12056" fmla="*/ 299150 h 787949"/>
                <a:gd name="connsiteX12057" fmla="*/ 3391196 w 3899470"/>
                <a:gd name="connsiteY12057" fmla="*/ 300019 h 787949"/>
                <a:gd name="connsiteX12058" fmla="*/ 3390326 w 3899470"/>
                <a:gd name="connsiteY12058" fmla="*/ 299150 h 787949"/>
                <a:gd name="connsiteX12059" fmla="*/ 3389457 w 3899470"/>
                <a:gd name="connsiteY12059" fmla="*/ 300810 h 787949"/>
                <a:gd name="connsiteX12060" fmla="*/ 3389773 w 3899470"/>
                <a:gd name="connsiteY12060" fmla="*/ 300810 h 787949"/>
                <a:gd name="connsiteX12061" fmla="*/ 3387008 w 3899470"/>
                <a:gd name="connsiteY12061" fmla="*/ 309264 h 787949"/>
                <a:gd name="connsiteX12062" fmla="*/ 3384874 w 3899470"/>
                <a:gd name="connsiteY12062" fmla="*/ 316138 h 787949"/>
                <a:gd name="connsiteX12063" fmla="*/ 3389457 w 3899470"/>
                <a:gd name="connsiteY12063" fmla="*/ 297886 h 787949"/>
                <a:gd name="connsiteX12064" fmla="*/ 3384479 w 3899470"/>
                <a:gd name="connsiteY12064" fmla="*/ 317719 h 787949"/>
                <a:gd name="connsiteX12065" fmla="*/ 3384479 w 3899470"/>
                <a:gd name="connsiteY12065" fmla="*/ 317719 h 787949"/>
                <a:gd name="connsiteX12066" fmla="*/ 3382820 w 3899470"/>
                <a:gd name="connsiteY12066" fmla="*/ 324119 h 787949"/>
                <a:gd name="connsiteX12067" fmla="*/ 3381872 w 3899470"/>
                <a:gd name="connsiteY12067" fmla="*/ 327359 h 787949"/>
                <a:gd name="connsiteX12068" fmla="*/ 3384479 w 3899470"/>
                <a:gd name="connsiteY12068" fmla="*/ 317640 h 787949"/>
                <a:gd name="connsiteX12069" fmla="*/ 3356587 w 3899470"/>
                <a:gd name="connsiteY12069" fmla="*/ 425811 h 787949"/>
                <a:gd name="connsiteX12070" fmla="*/ 3356587 w 3899470"/>
                <a:gd name="connsiteY12070" fmla="*/ 425811 h 787949"/>
                <a:gd name="connsiteX12071" fmla="*/ 3354533 w 3899470"/>
                <a:gd name="connsiteY12071" fmla="*/ 435135 h 787949"/>
                <a:gd name="connsiteX12072" fmla="*/ 3353585 w 3899470"/>
                <a:gd name="connsiteY12072" fmla="*/ 438928 h 787949"/>
                <a:gd name="connsiteX12073" fmla="*/ 3353585 w 3899470"/>
                <a:gd name="connsiteY12073" fmla="*/ 438928 h 787949"/>
                <a:gd name="connsiteX12074" fmla="*/ 3353585 w 3899470"/>
                <a:gd name="connsiteY12074" fmla="*/ 438928 h 787949"/>
                <a:gd name="connsiteX12075" fmla="*/ 3356508 w 3899470"/>
                <a:gd name="connsiteY12075" fmla="*/ 425811 h 787949"/>
                <a:gd name="connsiteX12076" fmla="*/ 3349001 w 3899470"/>
                <a:gd name="connsiteY12076" fmla="*/ 459235 h 787949"/>
                <a:gd name="connsiteX12077" fmla="*/ 3351530 w 3899470"/>
                <a:gd name="connsiteY12077" fmla="*/ 446592 h 787949"/>
                <a:gd name="connsiteX12078" fmla="*/ 3353426 w 3899470"/>
                <a:gd name="connsiteY12078" fmla="*/ 439955 h 787949"/>
                <a:gd name="connsiteX12079" fmla="*/ 3350028 w 3899470"/>
                <a:gd name="connsiteY12079" fmla="*/ 455047 h 787949"/>
                <a:gd name="connsiteX12080" fmla="*/ 3349001 w 3899470"/>
                <a:gd name="connsiteY12080" fmla="*/ 459235 h 787949"/>
                <a:gd name="connsiteX12081" fmla="*/ 3348922 w 3899470"/>
                <a:gd name="connsiteY12081" fmla="*/ 459235 h 787949"/>
                <a:gd name="connsiteX12082" fmla="*/ 3358720 w 3899470"/>
                <a:gd name="connsiteY12082" fmla="*/ 469743 h 787949"/>
                <a:gd name="connsiteX12083" fmla="*/ 3354533 w 3899470"/>
                <a:gd name="connsiteY12083" fmla="*/ 471008 h 787949"/>
                <a:gd name="connsiteX12084" fmla="*/ 3349870 w 3899470"/>
                <a:gd name="connsiteY12084" fmla="*/ 459156 h 787949"/>
                <a:gd name="connsiteX12085" fmla="*/ 3350818 w 3899470"/>
                <a:gd name="connsiteY12085" fmla="*/ 455126 h 787949"/>
                <a:gd name="connsiteX12086" fmla="*/ 3354295 w 3899470"/>
                <a:gd name="connsiteY12086" fmla="*/ 439560 h 787949"/>
                <a:gd name="connsiteX12087" fmla="*/ 3354375 w 3899470"/>
                <a:gd name="connsiteY12087" fmla="*/ 439323 h 787949"/>
                <a:gd name="connsiteX12088" fmla="*/ 3354375 w 3899470"/>
                <a:gd name="connsiteY12088" fmla="*/ 439244 h 787949"/>
                <a:gd name="connsiteX12089" fmla="*/ 3355323 w 3899470"/>
                <a:gd name="connsiteY12089" fmla="*/ 435293 h 787949"/>
                <a:gd name="connsiteX12090" fmla="*/ 3357377 w 3899470"/>
                <a:gd name="connsiteY12090" fmla="*/ 425811 h 787949"/>
                <a:gd name="connsiteX12091" fmla="*/ 3357456 w 3899470"/>
                <a:gd name="connsiteY12091" fmla="*/ 425811 h 787949"/>
                <a:gd name="connsiteX12092" fmla="*/ 3358325 w 3899470"/>
                <a:gd name="connsiteY12092" fmla="*/ 422018 h 787949"/>
                <a:gd name="connsiteX12093" fmla="*/ 3358167 w 3899470"/>
                <a:gd name="connsiteY12093" fmla="*/ 422018 h 787949"/>
                <a:gd name="connsiteX12094" fmla="*/ 3360538 w 3899470"/>
                <a:gd name="connsiteY12094" fmla="*/ 413564 h 787949"/>
                <a:gd name="connsiteX12095" fmla="*/ 3361486 w 3899470"/>
                <a:gd name="connsiteY12095" fmla="*/ 409692 h 787949"/>
                <a:gd name="connsiteX12096" fmla="*/ 3361170 w 3899470"/>
                <a:gd name="connsiteY12096" fmla="*/ 409218 h 787949"/>
                <a:gd name="connsiteX12097" fmla="*/ 3360695 w 3899470"/>
                <a:gd name="connsiteY12097" fmla="*/ 409455 h 787949"/>
                <a:gd name="connsiteX12098" fmla="*/ 3359747 w 3899470"/>
                <a:gd name="connsiteY12098" fmla="*/ 413327 h 787949"/>
                <a:gd name="connsiteX12099" fmla="*/ 3357930 w 3899470"/>
                <a:gd name="connsiteY12099" fmla="*/ 420359 h 787949"/>
                <a:gd name="connsiteX12100" fmla="*/ 3362513 w 3899470"/>
                <a:gd name="connsiteY12100" fmla="*/ 401712 h 787949"/>
                <a:gd name="connsiteX12101" fmla="*/ 3370178 w 3899470"/>
                <a:gd name="connsiteY12101" fmla="*/ 370738 h 787949"/>
                <a:gd name="connsiteX12102" fmla="*/ 3367412 w 3899470"/>
                <a:gd name="connsiteY12102" fmla="*/ 382274 h 787949"/>
                <a:gd name="connsiteX12103" fmla="*/ 3364962 w 3899470"/>
                <a:gd name="connsiteY12103" fmla="*/ 392151 h 787949"/>
                <a:gd name="connsiteX12104" fmla="*/ 3365200 w 3899470"/>
                <a:gd name="connsiteY12104" fmla="*/ 392467 h 787949"/>
                <a:gd name="connsiteX12105" fmla="*/ 3365200 w 3899470"/>
                <a:gd name="connsiteY12105" fmla="*/ 392467 h 787949"/>
                <a:gd name="connsiteX12106" fmla="*/ 3365516 w 3899470"/>
                <a:gd name="connsiteY12106" fmla="*/ 392230 h 787949"/>
                <a:gd name="connsiteX12107" fmla="*/ 3367965 w 3899470"/>
                <a:gd name="connsiteY12107" fmla="*/ 382432 h 787949"/>
                <a:gd name="connsiteX12108" fmla="*/ 3370967 w 3899470"/>
                <a:gd name="connsiteY12108" fmla="*/ 369157 h 787949"/>
                <a:gd name="connsiteX12109" fmla="*/ 3370967 w 3899470"/>
                <a:gd name="connsiteY12109" fmla="*/ 369157 h 787949"/>
                <a:gd name="connsiteX12110" fmla="*/ 3371757 w 3899470"/>
                <a:gd name="connsiteY12110" fmla="*/ 367972 h 787949"/>
                <a:gd name="connsiteX12111" fmla="*/ 3371757 w 3899470"/>
                <a:gd name="connsiteY12111" fmla="*/ 367498 h 787949"/>
                <a:gd name="connsiteX12112" fmla="*/ 3371284 w 3899470"/>
                <a:gd name="connsiteY12112" fmla="*/ 367498 h 787949"/>
                <a:gd name="connsiteX12113" fmla="*/ 3370967 w 3899470"/>
                <a:gd name="connsiteY12113" fmla="*/ 367972 h 787949"/>
                <a:gd name="connsiteX12114" fmla="*/ 3374760 w 3899470"/>
                <a:gd name="connsiteY12114" fmla="*/ 351458 h 787949"/>
                <a:gd name="connsiteX12115" fmla="*/ 3374760 w 3899470"/>
                <a:gd name="connsiteY12115" fmla="*/ 351300 h 787949"/>
                <a:gd name="connsiteX12116" fmla="*/ 3375314 w 3899470"/>
                <a:gd name="connsiteY12116" fmla="*/ 351616 h 787949"/>
                <a:gd name="connsiteX12117" fmla="*/ 3373970 w 3899470"/>
                <a:gd name="connsiteY12117" fmla="*/ 356910 h 787949"/>
                <a:gd name="connsiteX12118" fmla="*/ 3372232 w 3899470"/>
                <a:gd name="connsiteY12118" fmla="*/ 364259 h 787949"/>
                <a:gd name="connsiteX12119" fmla="*/ 3372468 w 3899470"/>
                <a:gd name="connsiteY12119" fmla="*/ 364575 h 787949"/>
                <a:gd name="connsiteX12120" fmla="*/ 3372468 w 3899470"/>
                <a:gd name="connsiteY12120" fmla="*/ 364575 h 787949"/>
                <a:gd name="connsiteX12121" fmla="*/ 3372785 w 3899470"/>
                <a:gd name="connsiteY12121" fmla="*/ 364338 h 787949"/>
                <a:gd name="connsiteX12122" fmla="*/ 3374523 w 3899470"/>
                <a:gd name="connsiteY12122" fmla="*/ 356989 h 787949"/>
                <a:gd name="connsiteX12123" fmla="*/ 3375945 w 3899470"/>
                <a:gd name="connsiteY12123" fmla="*/ 351537 h 787949"/>
                <a:gd name="connsiteX12124" fmla="*/ 3375945 w 3899470"/>
                <a:gd name="connsiteY12124" fmla="*/ 351537 h 787949"/>
                <a:gd name="connsiteX12125" fmla="*/ 3376104 w 3899470"/>
                <a:gd name="connsiteY12125" fmla="*/ 350984 h 787949"/>
                <a:gd name="connsiteX12126" fmla="*/ 3376341 w 3899470"/>
                <a:gd name="connsiteY12126" fmla="*/ 350352 h 787949"/>
                <a:gd name="connsiteX12127" fmla="*/ 3376183 w 3899470"/>
                <a:gd name="connsiteY12127" fmla="*/ 349878 h 787949"/>
                <a:gd name="connsiteX12128" fmla="*/ 3375787 w 3899470"/>
                <a:gd name="connsiteY12128" fmla="*/ 350036 h 787949"/>
                <a:gd name="connsiteX12129" fmla="*/ 3375471 w 3899470"/>
                <a:gd name="connsiteY12129" fmla="*/ 350826 h 787949"/>
                <a:gd name="connsiteX12130" fmla="*/ 3375471 w 3899470"/>
                <a:gd name="connsiteY12130" fmla="*/ 350984 h 787949"/>
                <a:gd name="connsiteX12131" fmla="*/ 3375314 w 3899470"/>
                <a:gd name="connsiteY12131" fmla="*/ 350905 h 787949"/>
                <a:gd name="connsiteX12132" fmla="*/ 3380765 w 3899470"/>
                <a:gd name="connsiteY12132" fmla="*/ 329887 h 787949"/>
                <a:gd name="connsiteX12133" fmla="*/ 3381161 w 3899470"/>
                <a:gd name="connsiteY12133" fmla="*/ 330282 h 787949"/>
                <a:gd name="connsiteX12134" fmla="*/ 3381319 w 3899470"/>
                <a:gd name="connsiteY12134" fmla="*/ 330282 h 787949"/>
                <a:gd name="connsiteX12135" fmla="*/ 3378948 w 3899470"/>
                <a:gd name="connsiteY12135" fmla="*/ 339053 h 787949"/>
                <a:gd name="connsiteX12136" fmla="*/ 3378790 w 3899470"/>
                <a:gd name="connsiteY12136" fmla="*/ 339053 h 787949"/>
                <a:gd name="connsiteX12137" fmla="*/ 3378632 w 3899470"/>
                <a:gd name="connsiteY12137" fmla="*/ 339448 h 787949"/>
                <a:gd name="connsiteX12138" fmla="*/ 3378869 w 3899470"/>
                <a:gd name="connsiteY12138" fmla="*/ 339606 h 787949"/>
                <a:gd name="connsiteX12139" fmla="*/ 3378948 w 3899470"/>
                <a:gd name="connsiteY12139" fmla="*/ 339606 h 787949"/>
                <a:gd name="connsiteX12140" fmla="*/ 3379344 w 3899470"/>
                <a:gd name="connsiteY12140" fmla="*/ 339448 h 787949"/>
                <a:gd name="connsiteX12141" fmla="*/ 3379344 w 3899470"/>
                <a:gd name="connsiteY12141" fmla="*/ 339290 h 787949"/>
                <a:gd name="connsiteX12142" fmla="*/ 3381713 w 3899470"/>
                <a:gd name="connsiteY12142" fmla="*/ 330598 h 787949"/>
                <a:gd name="connsiteX12143" fmla="*/ 3382109 w 3899470"/>
                <a:gd name="connsiteY12143" fmla="*/ 328386 h 787949"/>
                <a:gd name="connsiteX12144" fmla="*/ 3382109 w 3899470"/>
                <a:gd name="connsiteY12144" fmla="*/ 328386 h 787949"/>
                <a:gd name="connsiteX12145" fmla="*/ 3382345 w 3899470"/>
                <a:gd name="connsiteY12145" fmla="*/ 328228 h 787949"/>
                <a:gd name="connsiteX12146" fmla="*/ 3382188 w 3899470"/>
                <a:gd name="connsiteY12146" fmla="*/ 328228 h 787949"/>
                <a:gd name="connsiteX12147" fmla="*/ 3383372 w 3899470"/>
                <a:gd name="connsiteY12147" fmla="*/ 324277 h 787949"/>
                <a:gd name="connsiteX12148" fmla="*/ 3385032 w 3899470"/>
                <a:gd name="connsiteY12148" fmla="*/ 317482 h 787949"/>
                <a:gd name="connsiteX12149" fmla="*/ 3385032 w 3899470"/>
                <a:gd name="connsiteY12149" fmla="*/ 317482 h 787949"/>
                <a:gd name="connsiteX12150" fmla="*/ 3387560 w 3899470"/>
                <a:gd name="connsiteY12150" fmla="*/ 309422 h 787949"/>
                <a:gd name="connsiteX12151" fmla="*/ 3390089 w 3899470"/>
                <a:gd name="connsiteY12151" fmla="*/ 301600 h 787949"/>
                <a:gd name="connsiteX12152" fmla="*/ 3389931 w 3899470"/>
                <a:gd name="connsiteY12152" fmla="*/ 307052 h 787949"/>
                <a:gd name="connsiteX12153" fmla="*/ 3387402 w 3899470"/>
                <a:gd name="connsiteY12153" fmla="*/ 315585 h 787949"/>
                <a:gd name="connsiteX12154" fmla="*/ 3384005 w 3899470"/>
                <a:gd name="connsiteY12154" fmla="*/ 326094 h 787949"/>
                <a:gd name="connsiteX12155" fmla="*/ 3384321 w 3899470"/>
                <a:gd name="connsiteY12155" fmla="*/ 327043 h 787949"/>
                <a:gd name="connsiteX12156" fmla="*/ 3384637 w 3899470"/>
                <a:gd name="connsiteY12156" fmla="*/ 327122 h 787949"/>
                <a:gd name="connsiteX12157" fmla="*/ 3385270 w 3899470"/>
                <a:gd name="connsiteY12157" fmla="*/ 326726 h 787949"/>
                <a:gd name="connsiteX12158" fmla="*/ 3388746 w 3899470"/>
                <a:gd name="connsiteY12158" fmla="*/ 315901 h 787949"/>
                <a:gd name="connsiteX12159" fmla="*/ 3391353 w 3899470"/>
                <a:gd name="connsiteY12159" fmla="*/ 307210 h 787949"/>
                <a:gd name="connsiteX12160" fmla="*/ 3391353 w 3899470"/>
                <a:gd name="connsiteY12160" fmla="*/ 307052 h 787949"/>
                <a:gd name="connsiteX12161" fmla="*/ 3393328 w 3899470"/>
                <a:gd name="connsiteY12161" fmla="*/ 299545 h 787949"/>
                <a:gd name="connsiteX12162" fmla="*/ 3393328 w 3899470"/>
                <a:gd name="connsiteY12162" fmla="*/ 299545 h 787949"/>
                <a:gd name="connsiteX12163" fmla="*/ 3394119 w 3899470"/>
                <a:gd name="connsiteY12163" fmla="*/ 297175 h 787949"/>
                <a:gd name="connsiteX12164" fmla="*/ 3394672 w 3899470"/>
                <a:gd name="connsiteY12164" fmla="*/ 295753 h 787949"/>
                <a:gd name="connsiteX12165" fmla="*/ 3394672 w 3899470"/>
                <a:gd name="connsiteY12165" fmla="*/ 295753 h 787949"/>
                <a:gd name="connsiteX12166" fmla="*/ 3394672 w 3899470"/>
                <a:gd name="connsiteY12166" fmla="*/ 295753 h 787949"/>
                <a:gd name="connsiteX12167" fmla="*/ 3395541 w 3899470"/>
                <a:gd name="connsiteY12167" fmla="*/ 292829 h 787949"/>
                <a:gd name="connsiteX12168" fmla="*/ 3414978 w 3899470"/>
                <a:gd name="connsiteY12168" fmla="*/ 278053 h 787949"/>
                <a:gd name="connsiteX12169" fmla="*/ 3520148 w 3899470"/>
                <a:gd name="connsiteY12169" fmla="*/ 213419 h 787949"/>
                <a:gd name="connsiteX12170" fmla="*/ 3543378 w 3899470"/>
                <a:gd name="connsiteY12170" fmla="*/ 202436 h 787949"/>
                <a:gd name="connsiteX12171" fmla="*/ 3555625 w 3899470"/>
                <a:gd name="connsiteY12171" fmla="*/ 197774 h 787949"/>
                <a:gd name="connsiteX12172" fmla="*/ 3568267 w 3899470"/>
                <a:gd name="connsiteY12172" fmla="*/ 193507 h 787949"/>
                <a:gd name="connsiteX12173" fmla="*/ 3593157 w 3899470"/>
                <a:gd name="connsiteY12173" fmla="*/ 184184 h 787949"/>
                <a:gd name="connsiteX12174" fmla="*/ 3596950 w 3899470"/>
                <a:gd name="connsiteY12174" fmla="*/ 183789 h 787949"/>
                <a:gd name="connsiteX12175" fmla="*/ 3607933 w 3899470"/>
                <a:gd name="connsiteY12175" fmla="*/ 180865 h 787949"/>
                <a:gd name="connsiteX12176" fmla="*/ 3631558 w 3899470"/>
                <a:gd name="connsiteY12176" fmla="*/ 176203 h 787949"/>
                <a:gd name="connsiteX12177" fmla="*/ 3667432 w 3899470"/>
                <a:gd name="connsiteY12177" fmla="*/ 174939 h 787949"/>
                <a:gd name="connsiteX12178" fmla="*/ 3672962 w 3899470"/>
                <a:gd name="connsiteY12178" fmla="*/ 176203 h 787949"/>
                <a:gd name="connsiteX12179" fmla="*/ 3689398 w 3899470"/>
                <a:gd name="connsiteY12179" fmla="*/ 183789 h 787949"/>
                <a:gd name="connsiteX12180" fmla="*/ 3671699 w 3899470"/>
                <a:gd name="connsiteY12180" fmla="*/ 218397 h 787949"/>
                <a:gd name="connsiteX12181" fmla="*/ 3668301 w 3899470"/>
                <a:gd name="connsiteY12181" fmla="*/ 222585 h 787949"/>
                <a:gd name="connsiteX12182" fmla="*/ 3667036 w 3899470"/>
                <a:gd name="connsiteY12182" fmla="*/ 226378 h 787949"/>
                <a:gd name="connsiteX12183" fmla="*/ 3659846 w 3899470"/>
                <a:gd name="connsiteY12183" fmla="*/ 239020 h 787949"/>
                <a:gd name="connsiteX12184" fmla="*/ 3651787 w 3899470"/>
                <a:gd name="connsiteY12184" fmla="*/ 249608 h 787949"/>
                <a:gd name="connsiteX12185" fmla="*/ 3649258 w 3899470"/>
                <a:gd name="connsiteY12185" fmla="*/ 250003 h 787949"/>
                <a:gd name="connsiteX12186" fmla="*/ 3648863 w 3899470"/>
                <a:gd name="connsiteY12186" fmla="*/ 252927 h 787949"/>
                <a:gd name="connsiteX12187" fmla="*/ 3642937 w 3899470"/>
                <a:gd name="connsiteY12187" fmla="*/ 257984 h 787949"/>
                <a:gd name="connsiteX12188" fmla="*/ 3636220 w 3899470"/>
                <a:gd name="connsiteY12188" fmla="*/ 265964 h 787949"/>
                <a:gd name="connsiteX12189" fmla="*/ 3637485 w 3899470"/>
                <a:gd name="connsiteY12189" fmla="*/ 266833 h 787949"/>
                <a:gd name="connsiteX12190" fmla="*/ 3632428 w 3899470"/>
                <a:gd name="connsiteY12190" fmla="*/ 273628 h 787949"/>
                <a:gd name="connsiteX12191" fmla="*/ 3624368 w 3899470"/>
                <a:gd name="connsiteY12191" fmla="*/ 279555 h 787949"/>
                <a:gd name="connsiteX12192" fmla="*/ 3624447 w 3899470"/>
                <a:gd name="connsiteY12192" fmla="*/ 279555 h 787949"/>
                <a:gd name="connsiteX12193" fmla="*/ 3623499 w 3899470"/>
                <a:gd name="connsiteY12193" fmla="*/ 280898 h 787949"/>
                <a:gd name="connsiteX12194" fmla="*/ 3623499 w 3899470"/>
                <a:gd name="connsiteY12194" fmla="*/ 280898 h 787949"/>
                <a:gd name="connsiteX12195" fmla="*/ 3554677 w 3899470"/>
                <a:gd name="connsiteY12195" fmla="*/ 347112 h 787949"/>
                <a:gd name="connsiteX12196" fmla="*/ 3515801 w 3899470"/>
                <a:gd name="connsiteY12196" fmla="*/ 378797 h 787949"/>
                <a:gd name="connsiteX12197" fmla="*/ 3508612 w 3899470"/>
                <a:gd name="connsiteY12197" fmla="*/ 384328 h 787949"/>
                <a:gd name="connsiteX12198" fmla="*/ 3486645 w 3899470"/>
                <a:gd name="connsiteY12198" fmla="*/ 401238 h 787949"/>
                <a:gd name="connsiteX12199" fmla="*/ 3471001 w 3899470"/>
                <a:gd name="connsiteY12199" fmla="*/ 411352 h 787949"/>
                <a:gd name="connsiteX12200" fmla="*/ 3465944 w 3899470"/>
                <a:gd name="connsiteY12200" fmla="*/ 415144 h 787949"/>
                <a:gd name="connsiteX12201" fmla="*/ 3463415 w 3899470"/>
                <a:gd name="connsiteY12201" fmla="*/ 414275 h 787949"/>
                <a:gd name="connsiteX12202" fmla="*/ 3454565 w 3899470"/>
                <a:gd name="connsiteY12202" fmla="*/ 420596 h 787949"/>
                <a:gd name="connsiteX12203" fmla="*/ 3452906 w 3899470"/>
                <a:gd name="connsiteY12203" fmla="*/ 423520 h 787949"/>
                <a:gd name="connsiteX12204" fmla="*/ 3449508 w 3899470"/>
                <a:gd name="connsiteY12204" fmla="*/ 425179 h 787949"/>
                <a:gd name="connsiteX12205" fmla="*/ 3446980 w 3899470"/>
                <a:gd name="connsiteY12205" fmla="*/ 428103 h 787949"/>
                <a:gd name="connsiteX12206" fmla="*/ 3440658 w 3899470"/>
                <a:gd name="connsiteY12206" fmla="*/ 433160 h 787949"/>
                <a:gd name="connsiteX12207" fmla="*/ 3432204 w 3899470"/>
                <a:gd name="connsiteY12207" fmla="*/ 440745 h 787949"/>
                <a:gd name="connsiteX12208" fmla="*/ 3428806 w 3899470"/>
                <a:gd name="connsiteY12208" fmla="*/ 440745 h 787949"/>
                <a:gd name="connsiteX12209" fmla="*/ 3405181 w 3899470"/>
                <a:gd name="connsiteY12209" fmla="*/ 453861 h 787949"/>
                <a:gd name="connsiteX12210" fmla="*/ 3398464 w 3899470"/>
                <a:gd name="connsiteY12210" fmla="*/ 455995 h 787949"/>
                <a:gd name="connsiteX12211" fmla="*/ 3396331 w 3899470"/>
                <a:gd name="connsiteY12211" fmla="*/ 457654 h 787949"/>
                <a:gd name="connsiteX12212" fmla="*/ 3393803 w 3899470"/>
                <a:gd name="connsiteY12212" fmla="*/ 457259 h 787949"/>
                <a:gd name="connsiteX12213" fmla="*/ 3379422 w 3899470"/>
                <a:gd name="connsiteY12213" fmla="*/ 464054 h 787949"/>
                <a:gd name="connsiteX12214" fmla="*/ 3376894 w 3899470"/>
                <a:gd name="connsiteY12214" fmla="*/ 464054 h 787949"/>
                <a:gd name="connsiteX12215" fmla="*/ 3358720 w 3899470"/>
                <a:gd name="connsiteY12215" fmla="*/ 469586 h 787949"/>
                <a:gd name="connsiteX12216" fmla="*/ 3368439 w 3899470"/>
                <a:gd name="connsiteY12216" fmla="*/ 592612 h 787949"/>
                <a:gd name="connsiteX12217" fmla="*/ 3368439 w 3899470"/>
                <a:gd name="connsiteY12217" fmla="*/ 591348 h 787949"/>
                <a:gd name="connsiteX12218" fmla="*/ 3368439 w 3899470"/>
                <a:gd name="connsiteY12218" fmla="*/ 592612 h 787949"/>
                <a:gd name="connsiteX12219" fmla="*/ 3377763 w 3899470"/>
                <a:gd name="connsiteY12219" fmla="*/ 596009 h 787949"/>
                <a:gd name="connsiteX12220" fmla="*/ 3373101 w 3899470"/>
                <a:gd name="connsiteY12220" fmla="*/ 593876 h 787949"/>
                <a:gd name="connsiteX12221" fmla="*/ 3385348 w 3899470"/>
                <a:gd name="connsiteY12221" fmla="*/ 598143 h 787949"/>
                <a:gd name="connsiteX12222" fmla="*/ 3388746 w 3899470"/>
                <a:gd name="connsiteY12222" fmla="*/ 600276 h 787949"/>
                <a:gd name="connsiteX12223" fmla="*/ 3377763 w 3899470"/>
                <a:gd name="connsiteY12223" fmla="*/ 596088 h 787949"/>
                <a:gd name="connsiteX12224" fmla="*/ 3393328 w 3899470"/>
                <a:gd name="connsiteY12224" fmla="*/ 603595 h 787949"/>
                <a:gd name="connsiteX12225" fmla="*/ 3393328 w 3899470"/>
                <a:gd name="connsiteY12225" fmla="*/ 603595 h 787949"/>
                <a:gd name="connsiteX12226" fmla="*/ 3393249 w 3899470"/>
                <a:gd name="connsiteY12226" fmla="*/ 603595 h 787949"/>
                <a:gd name="connsiteX12227" fmla="*/ 3394197 w 3899470"/>
                <a:gd name="connsiteY12227" fmla="*/ 602330 h 787949"/>
                <a:gd name="connsiteX12228" fmla="*/ 3393328 w 3899470"/>
                <a:gd name="connsiteY12228" fmla="*/ 603595 h 787949"/>
                <a:gd name="connsiteX12229" fmla="*/ 3401388 w 3899470"/>
                <a:gd name="connsiteY12229" fmla="*/ 573648 h 787949"/>
                <a:gd name="connsiteX12230" fmla="*/ 3402257 w 3899470"/>
                <a:gd name="connsiteY12230" fmla="*/ 575308 h 787949"/>
                <a:gd name="connsiteX12231" fmla="*/ 3401546 w 3899470"/>
                <a:gd name="connsiteY12231" fmla="*/ 574912 h 787949"/>
                <a:gd name="connsiteX12232" fmla="*/ 3401546 w 3899470"/>
                <a:gd name="connsiteY12232" fmla="*/ 574912 h 787949"/>
                <a:gd name="connsiteX12233" fmla="*/ 3401388 w 3899470"/>
                <a:gd name="connsiteY12233" fmla="*/ 574359 h 787949"/>
                <a:gd name="connsiteX12234" fmla="*/ 3401388 w 3899470"/>
                <a:gd name="connsiteY12234" fmla="*/ 573648 h 787949"/>
                <a:gd name="connsiteX12235" fmla="*/ 3397595 w 3899470"/>
                <a:gd name="connsiteY12235" fmla="*/ 561322 h 787949"/>
                <a:gd name="connsiteX12236" fmla="*/ 3399887 w 3899470"/>
                <a:gd name="connsiteY12236" fmla="*/ 561638 h 787949"/>
                <a:gd name="connsiteX12237" fmla="*/ 3398544 w 3899470"/>
                <a:gd name="connsiteY12237" fmla="*/ 562981 h 787949"/>
                <a:gd name="connsiteX12238" fmla="*/ 3397675 w 3899470"/>
                <a:gd name="connsiteY12238" fmla="*/ 561322 h 787949"/>
                <a:gd name="connsiteX12239" fmla="*/ 3396726 w 3899470"/>
                <a:gd name="connsiteY12239" fmla="*/ 603200 h 787949"/>
                <a:gd name="connsiteX12240" fmla="*/ 3402653 w 3899470"/>
                <a:gd name="connsiteY12240" fmla="*/ 606123 h 787949"/>
                <a:gd name="connsiteX12241" fmla="*/ 3396726 w 3899470"/>
                <a:gd name="connsiteY12241" fmla="*/ 603200 h 787949"/>
                <a:gd name="connsiteX12242" fmla="*/ 3440185 w 3899470"/>
                <a:gd name="connsiteY12242" fmla="*/ 611259 h 787949"/>
                <a:gd name="connsiteX12243" fmla="*/ 3440422 w 3899470"/>
                <a:gd name="connsiteY12243" fmla="*/ 610390 h 787949"/>
                <a:gd name="connsiteX12244" fmla="*/ 3441844 w 3899470"/>
                <a:gd name="connsiteY12244" fmla="*/ 611654 h 787949"/>
                <a:gd name="connsiteX12245" fmla="*/ 3440580 w 3899470"/>
                <a:gd name="connsiteY12245" fmla="*/ 611654 h 787949"/>
                <a:gd name="connsiteX12246" fmla="*/ 3440106 w 3899470"/>
                <a:gd name="connsiteY12246" fmla="*/ 611417 h 787949"/>
                <a:gd name="connsiteX12247" fmla="*/ 3440106 w 3899470"/>
                <a:gd name="connsiteY12247" fmla="*/ 611259 h 787949"/>
                <a:gd name="connsiteX12248" fmla="*/ 3411265 w 3899470"/>
                <a:gd name="connsiteY12248" fmla="*/ 581550 h 787949"/>
                <a:gd name="connsiteX12249" fmla="*/ 3406603 w 3899470"/>
                <a:gd name="connsiteY12249" fmla="*/ 579732 h 787949"/>
                <a:gd name="connsiteX12250" fmla="*/ 3406603 w 3899470"/>
                <a:gd name="connsiteY12250" fmla="*/ 577283 h 787949"/>
                <a:gd name="connsiteX12251" fmla="*/ 3406920 w 3899470"/>
                <a:gd name="connsiteY12251" fmla="*/ 576651 h 787949"/>
                <a:gd name="connsiteX12252" fmla="*/ 3407314 w 3899470"/>
                <a:gd name="connsiteY12252" fmla="*/ 574991 h 787949"/>
                <a:gd name="connsiteX12253" fmla="*/ 3407314 w 3899470"/>
                <a:gd name="connsiteY12253" fmla="*/ 576256 h 787949"/>
                <a:gd name="connsiteX12254" fmla="*/ 3407947 w 3899470"/>
                <a:gd name="connsiteY12254" fmla="*/ 576493 h 787949"/>
                <a:gd name="connsiteX12255" fmla="*/ 3408579 w 3899470"/>
                <a:gd name="connsiteY12255" fmla="*/ 576888 h 787949"/>
                <a:gd name="connsiteX12256" fmla="*/ 3409448 w 3899470"/>
                <a:gd name="connsiteY12256" fmla="*/ 576730 h 787949"/>
                <a:gd name="connsiteX12257" fmla="*/ 3409843 w 3899470"/>
                <a:gd name="connsiteY12257" fmla="*/ 577362 h 787949"/>
                <a:gd name="connsiteX12258" fmla="*/ 3408579 w 3899470"/>
                <a:gd name="connsiteY12258" fmla="*/ 576888 h 787949"/>
                <a:gd name="connsiteX12259" fmla="*/ 3407710 w 3899470"/>
                <a:gd name="connsiteY12259" fmla="*/ 577125 h 787949"/>
                <a:gd name="connsiteX12260" fmla="*/ 3407868 w 3899470"/>
                <a:gd name="connsiteY12260" fmla="*/ 576493 h 787949"/>
                <a:gd name="connsiteX12261" fmla="*/ 3406603 w 3899470"/>
                <a:gd name="connsiteY12261" fmla="*/ 577362 h 787949"/>
                <a:gd name="connsiteX12262" fmla="*/ 3407235 w 3899470"/>
                <a:gd name="connsiteY12262" fmla="*/ 577520 h 787949"/>
                <a:gd name="connsiteX12263" fmla="*/ 3409764 w 3899470"/>
                <a:gd name="connsiteY12263" fmla="*/ 577520 h 787949"/>
                <a:gd name="connsiteX12264" fmla="*/ 3410159 w 3899470"/>
                <a:gd name="connsiteY12264" fmla="*/ 578389 h 787949"/>
                <a:gd name="connsiteX12265" fmla="*/ 3410159 w 3899470"/>
                <a:gd name="connsiteY12265" fmla="*/ 577520 h 787949"/>
                <a:gd name="connsiteX12266" fmla="*/ 3413557 w 3899470"/>
                <a:gd name="connsiteY12266" fmla="*/ 578784 h 787949"/>
                <a:gd name="connsiteX12267" fmla="*/ 3419245 w 3899470"/>
                <a:gd name="connsiteY12267" fmla="*/ 582893 h 787949"/>
                <a:gd name="connsiteX12268" fmla="*/ 3416638 w 3899470"/>
                <a:gd name="connsiteY12268" fmla="*/ 582340 h 787949"/>
                <a:gd name="connsiteX12269" fmla="*/ 3413161 w 3899470"/>
                <a:gd name="connsiteY12269" fmla="*/ 580048 h 787949"/>
                <a:gd name="connsiteX12270" fmla="*/ 3411186 w 3899470"/>
                <a:gd name="connsiteY12270" fmla="*/ 581629 h 787949"/>
                <a:gd name="connsiteX12271" fmla="*/ 3426752 w 3899470"/>
                <a:gd name="connsiteY12271" fmla="*/ 609521 h 787949"/>
                <a:gd name="connsiteX12272" fmla="*/ 3413636 w 3899470"/>
                <a:gd name="connsiteY12272" fmla="*/ 604464 h 787949"/>
                <a:gd name="connsiteX12273" fmla="*/ 3421221 w 3899470"/>
                <a:gd name="connsiteY12273" fmla="*/ 604859 h 787949"/>
                <a:gd name="connsiteX12274" fmla="*/ 3426752 w 3899470"/>
                <a:gd name="connsiteY12274" fmla="*/ 606123 h 787949"/>
                <a:gd name="connsiteX12275" fmla="*/ 3426752 w 3899470"/>
                <a:gd name="connsiteY12275" fmla="*/ 609521 h 787949"/>
                <a:gd name="connsiteX12276" fmla="*/ 3435286 w 3899470"/>
                <a:gd name="connsiteY12276" fmla="*/ 617580 h 787949"/>
                <a:gd name="connsiteX12277" fmla="*/ 3434179 w 3899470"/>
                <a:gd name="connsiteY12277" fmla="*/ 617106 h 787949"/>
                <a:gd name="connsiteX12278" fmla="*/ 3434179 w 3899470"/>
                <a:gd name="connsiteY12278" fmla="*/ 617106 h 787949"/>
                <a:gd name="connsiteX12279" fmla="*/ 3434654 w 3899470"/>
                <a:gd name="connsiteY12279" fmla="*/ 616316 h 787949"/>
                <a:gd name="connsiteX12280" fmla="*/ 3434654 w 3899470"/>
                <a:gd name="connsiteY12280" fmla="*/ 616316 h 787949"/>
                <a:gd name="connsiteX12281" fmla="*/ 3435207 w 3899470"/>
                <a:gd name="connsiteY12281" fmla="*/ 617659 h 787949"/>
                <a:gd name="connsiteX12282" fmla="*/ 3446506 w 3899470"/>
                <a:gd name="connsiteY12282" fmla="*/ 615447 h 787949"/>
                <a:gd name="connsiteX12283" fmla="*/ 3429597 w 3899470"/>
                <a:gd name="connsiteY12283" fmla="*/ 610390 h 787949"/>
                <a:gd name="connsiteX12284" fmla="*/ 3435917 w 3899470"/>
                <a:gd name="connsiteY12284" fmla="*/ 610785 h 787949"/>
                <a:gd name="connsiteX12285" fmla="*/ 3436313 w 3899470"/>
                <a:gd name="connsiteY12285" fmla="*/ 609126 h 787949"/>
                <a:gd name="connsiteX12286" fmla="*/ 3439710 w 3899470"/>
                <a:gd name="connsiteY12286" fmla="*/ 609995 h 787949"/>
                <a:gd name="connsiteX12287" fmla="*/ 3439868 w 3899470"/>
                <a:gd name="connsiteY12287" fmla="*/ 609995 h 787949"/>
                <a:gd name="connsiteX12288" fmla="*/ 3439474 w 3899470"/>
                <a:gd name="connsiteY12288" fmla="*/ 611180 h 787949"/>
                <a:gd name="connsiteX12289" fmla="*/ 3439474 w 3899470"/>
                <a:gd name="connsiteY12289" fmla="*/ 611417 h 787949"/>
                <a:gd name="connsiteX12290" fmla="*/ 3439474 w 3899470"/>
                <a:gd name="connsiteY12290" fmla="*/ 611417 h 787949"/>
                <a:gd name="connsiteX12291" fmla="*/ 3439474 w 3899470"/>
                <a:gd name="connsiteY12291" fmla="*/ 611575 h 787949"/>
                <a:gd name="connsiteX12292" fmla="*/ 3440737 w 3899470"/>
                <a:gd name="connsiteY12292" fmla="*/ 612366 h 787949"/>
                <a:gd name="connsiteX12293" fmla="*/ 3440580 w 3899470"/>
                <a:gd name="connsiteY12293" fmla="*/ 612366 h 787949"/>
                <a:gd name="connsiteX12294" fmla="*/ 3444373 w 3899470"/>
                <a:gd name="connsiteY12294" fmla="*/ 613709 h 787949"/>
                <a:gd name="connsiteX12295" fmla="*/ 3444452 w 3899470"/>
                <a:gd name="connsiteY12295" fmla="*/ 613709 h 787949"/>
                <a:gd name="connsiteX12296" fmla="*/ 3445953 w 3899470"/>
                <a:gd name="connsiteY12296" fmla="*/ 614657 h 787949"/>
                <a:gd name="connsiteX12297" fmla="*/ 3446506 w 3899470"/>
                <a:gd name="connsiteY12297" fmla="*/ 614973 h 787949"/>
                <a:gd name="connsiteX12298" fmla="*/ 3446427 w 3899470"/>
                <a:gd name="connsiteY12298" fmla="*/ 614973 h 787949"/>
                <a:gd name="connsiteX12299" fmla="*/ 3446584 w 3899470"/>
                <a:gd name="connsiteY12299" fmla="*/ 614973 h 787949"/>
                <a:gd name="connsiteX12300" fmla="*/ 3446584 w 3899470"/>
                <a:gd name="connsiteY12300" fmla="*/ 614973 h 787949"/>
                <a:gd name="connsiteX12301" fmla="*/ 3446348 w 3899470"/>
                <a:gd name="connsiteY12301" fmla="*/ 615368 h 787949"/>
                <a:gd name="connsiteX12302" fmla="*/ 3447059 w 3899470"/>
                <a:gd name="connsiteY12302" fmla="*/ 613709 h 787949"/>
                <a:gd name="connsiteX12303" fmla="*/ 3446584 w 3899470"/>
                <a:gd name="connsiteY12303" fmla="*/ 613472 h 787949"/>
                <a:gd name="connsiteX12304" fmla="*/ 3445794 w 3899470"/>
                <a:gd name="connsiteY12304" fmla="*/ 612998 h 787949"/>
                <a:gd name="connsiteX12305" fmla="*/ 3447138 w 3899470"/>
                <a:gd name="connsiteY12305" fmla="*/ 613709 h 787949"/>
                <a:gd name="connsiteX12306" fmla="*/ 3453301 w 3899470"/>
                <a:gd name="connsiteY12306" fmla="*/ 595614 h 787949"/>
                <a:gd name="connsiteX12307" fmla="*/ 3454565 w 3899470"/>
                <a:gd name="connsiteY12307" fmla="*/ 594350 h 787949"/>
                <a:gd name="connsiteX12308" fmla="*/ 3454565 w 3899470"/>
                <a:gd name="connsiteY12308" fmla="*/ 594192 h 787949"/>
                <a:gd name="connsiteX12309" fmla="*/ 3455513 w 3899470"/>
                <a:gd name="connsiteY12309" fmla="*/ 594903 h 787949"/>
                <a:gd name="connsiteX12310" fmla="*/ 3453301 w 3899470"/>
                <a:gd name="connsiteY12310" fmla="*/ 595614 h 787949"/>
                <a:gd name="connsiteX12311" fmla="*/ 3455829 w 3899470"/>
                <a:gd name="connsiteY12311" fmla="*/ 594350 h 787949"/>
                <a:gd name="connsiteX12312" fmla="*/ 3455829 w 3899470"/>
                <a:gd name="connsiteY12312" fmla="*/ 594508 h 787949"/>
                <a:gd name="connsiteX12313" fmla="*/ 3454960 w 3899470"/>
                <a:gd name="connsiteY12313" fmla="*/ 593876 h 787949"/>
                <a:gd name="connsiteX12314" fmla="*/ 3454960 w 3899470"/>
                <a:gd name="connsiteY12314" fmla="*/ 593876 h 787949"/>
                <a:gd name="connsiteX12315" fmla="*/ 3454960 w 3899470"/>
                <a:gd name="connsiteY12315" fmla="*/ 593086 h 787949"/>
                <a:gd name="connsiteX12316" fmla="*/ 3456619 w 3899470"/>
                <a:gd name="connsiteY12316" fmla="*/ 593481 h 787949"/>
                <a:gd name="connsiteX12317" fmla="*/ 3455750 w 3899470"/>
                <a:gd name="connsiteY12317" fmla="*/ 594350 h 787949"/>
                <a:gd name="connsiteX12318" fmla="*/ 3459701 w 3899470"/>
                <a:gd name="connsiteY12318" fmla="*/ 597748 h 787949"/>
                <a:gd name="connsiteX12319" fmla="*/ 3458437 w 3899470"/>
                <a:gd name="connsiteY12319" fmla="*/ 594824 h 787949"/>
                <a:gd name="connsiteX12320" fmla="*/ 3459701 w 3899470"/>
                <a:gd name="connsiteY12320" fmla="*/ 594824 h 787949"/>
                <a:gd name="connsiteX12321" fmla="*/ 3459701 w 3899470"/>
                <a:gd name="connsiteY12321" fmla="*/ 597748 h 787949"/>
                <a:gd name="connsiteX12322" fmla="*/ 3457805 w 3899470"/>
                <a:gd name="connsiteY12322" fmla="*/ 588503 h 787949"/>
                <a:gd name="connsiteX12323" fmla="*/ 3454960 w 3899470"/>
                <a:gd name="connsiteY12323" fmla="*/ 586133 h 787949"/>
                <a:gd name="connsiteX12324" fmla="*/ 3450772 w 3899470"/>
                <a:gd name="connsiteY12324" fmla="*/ 586133 h 787949"/>
                <a:gd name="connsiteX12325" fmla="*/ 3446663 w 3899470"/>
                <a:gd name="connsiteY12325" fmla="*/ 584078 h 787949"/>
                <a:gd name="connsiteX12326" fmla="*/ 3444846 w 3899470"/>
                <a:gd name="connsiteY12326" fmla="*/ 581234 h 787949"/>
                <a:gd name="connsiteX12327" fmla="*/ 3440422 w 3899470"/>
                <a:gd name="connsiteY12327" fmla="*/ 580918 h 787949"/>
                <a:gd name="connsiteX12328" fmla="*/ 3447454 w 3899470"/>
                <a:gd name="connsiteY12328" fmla="*/ 580680 h 787949"/>
                <a:gd name="connsiteX12329" fmla="*/ 3454170 w 3899470"/>
                <a:gd name="connsiteY12329" fmla="*/ 583288 h 787949"/>
                <a:gd name="connsiteX12330" fmla="*/ 3460412 w 3899470"/>
                <a:gd name="connsiteY12330" fmla="*/ 586133 h 787949"/>
                <a:gd name="connsiteX12331" fmla="*/ 3463257 w 3899470"/>
                <a:gd name="connsiteY12331" fmla="*/ 589293 h 787949"/>
                <a:gd name="connsiteX12332" fmla="*/ 3457805 w 3899470"/>
                <a:gd name="connsiteY12332" fmla="*/ 588503 h 787949"/>
                <a:gd name="connsiteX12333" fmla="*/ 3462625 w 3899470"/>
                <a:gd name="connsiteY12333" fmla="*/ 598143 h 787949"/>
                <a:gd name="connsiteX12334" fmla="*/ 3464758 w 3899470"/>
                <a:gd name="connsiteY12334" fmla="*/ 599012 h 787949"/>
                <a:gd name="connsiteX12335" fmla="*/ 3462625 w 3899470"/>
                <a:gd name="connsiteY12335" fmla="*/ 598143 h 787949"/>
                <a:gd name="connsiteX12336" fmla="*/ 3472739 w 3899470"/>
                <a:gd name="connsiteY12336" fmla="*/ 599881 h 787949"/>
                <a:gd name="connsiteX12337" fmla="*/ 3472343 w 3899470"/>
                <a:gd name="connsiteY12337" fmla="*/ 600750 h 787949"/>
                <a:gd name="connsiteX12338" fmla="*/ 3472343 w 3899470"/>
                <a:gd name="connsiteY12338" fmla="*/ 600750 h 787949"/>
                <a:gd name="connsiteX12339" fmla="*/ 3468946 w 3899470"/>
                <a:gd name="connsiteY12339" fmla="*/ 600671 h 787949"/>
                <a:gd name="connsiteX12340" fmla="*/ 3469341 w 3899470"/>
                <a:gd name="connsiteY12340" fmla="*/ 598538 h 787949"/>
                <a:gd name="connsiteX12341" fmla="*/ 3472739 w 3899470"/>
                <a:gd name="connsiteY12341" fmla="*/ 599802 h 787949"/>
                <a:gd name="connsiteX12342" fmla="*/ 3472739 w 3899470"/>
                <a:gd name="connsiteY12342" fmla="*/ 599802 h 787949"/>
                <a:gd name="connsiteX12343" fmla="*/ 3472739 w 3899470"/>
                <a:gd name="connsiteY12343" fmla="*/ 599881 h 787949"/>
                <a:gd name="connsiteX12344" fmla="*/ 3473212 w 3899470"/>
                <a:gd name="connsiteY12344" fmla="*/ 601145 h 787949"/>
                <a:gd name="connsiteX12345" fmla="*/ 3473687 w 3899470"/>
                <a:gd name="connsiteY12345" fmla="*/ 600197 h 787949"/>
                <a:gd name="connsiteX12346" fmla="*/ 3475346 w 3899470"/>
                <a:gd name="connsiteY12346" fmla="*/ 598933 h 787949"/>
                <a:gd name="connsiteX12347" fmla="*/ 3477006 w 3899470"/>
                <a:gd name="connsiteY12347" fmla="*/ 601461 h 787949"/>
                <a:gd name="connsiteX12348" fmla="*/ 3473212 w 3899470"/>
                <a:gd name="connsiteY12348" fmla="*/ 601066 h 787949"/>
                <a:gd name="connsiteX12349" fmla="*/ 3621365 w 3899470"/>
                <a:gd name="connsiteY12349" fmla="*/ 627299 h 787949"/>
                <a:gd name="connsiteX12350" fmla="*/ 3621365 w 3899470"/>
                <a:gd name="connsiteY12350" fmla="*/ 627299 h 787949"/>
                <a:gd name="connsiteX12351" fmla="*/ 3622235 w 3899470"/>
                <a:gd name="connsiteY12351" fmla="*/ 626904 h 787949"/>
                <a:gd name="connsiteX12352" fmla="*/ 3622235 w 3899470"/>
                <a:gd name="connsiteY12352" fmla="*/ 627773 h 787949"/>
                <a:gd name="connsiteX12353" fmla="*/ 3622156 w 3899470"/>
                <a:gd name="connsiteY12353" fmla="*/ 627773 h 787949"/>
                <a:gd name="connsiteX12354" fmla="*/ 3622156 w 3899470"/>
                <a:gd name="connsiteY12354" fmla="*/ 627773 h 787949"/>
                <a:gd name="connsiteX12355" fmla="*/ 3621840 w 3899470"/>
                <a:gd name="connsiteY12355" fmla="*/ 627773 h 787949"/>
                <a:gd name="connsiteX12356" fmla="*/ 3621365 w 3899470"/>
                <a:gd name="connsiteY12356" fmla="*/ 627694 h 787949"/>
                <a:gd name="connsiteX12357" fmla="*/ 3621365 w 3899470"/>
                <a:gd name="connsiteY12357" fmla="*/ 627378 h 787949"/>
                <a:gd name="connsiteX12358" fmla="*/ 3620813 w 3899470"/>
                <a:gd name="connsiteY12358" fmla="*/ 629354 h 787949"/>
                <a:gd name="connsiteX12359" fmla="*/ 3620813 w 3899470"/>
                <a:gd name="connsiteY12359" fmla="*/ 629117 h 787949"/>
                <a:gd name="connsiteX12360" fmla="*/ 3621129 w 3899470"/>
                <a:gd name="connsiteY12360" fmla="*/ 628484 h 787949"/>
                <a:gd name="connsiteX12361" fmla="*/ 3621682 w 3899470"/>
                <a:gd name="connsiteY12361" fmla="*/ 628563 h 787949"/>
                <a:gd name="connsiteX12362" fmla="*/ 3621761 w 3899470"/>
                <a:gd name="connsiteY12362" fmla="*/ 628563 h 787949"/>
                <a:gd name="connsiteX12363" fmla="*/ 3621761 w 3899470"/>
                <a:gd name="connsiteY12363" fmla="*/ 629433 h 787949"/>
                <a:gd name="connsiteX12364" fmla="*/ 3620813 w 3899470"/>
                <a:gd name="connsiteY12364" fmla="*/ 629433 h 787949"/>
                <a:gd name="connsiteX12365" fmla="*/ 3585967 w 3899470"/>
                <a:gd name="connsiteY12365" fmla="*/ 620978 h 787949"/>
                <a:gd name="connsiteX12366" fmla="*/ 3592684 w 3899470"/>
                <a:gd name="connsiteY12366" fmla="*/ 622242 h 787949"/>
                <a:gd name="connsiteX12367" fmla="*/ 3613386 w 3899470"/>
                <a:gd name="connsiteY12367" fmla="*/ 625166 h 787949"/>
                <a:gd name="connsiteX12368" fmla="*/ 3614649 w 3899470"/>
                <a:gd name="connsiteY12368" fmla="*/ 626825 h 787949"/>
                <a:gd name="connsiteX12369" fmla="*/ 3620575 w 3899470"/>
                <a:gd name="connsiteY12369" fmla="*/ 626825 h 787949"/>
                <a:gd name="connsiteX12370" fmla="*/ 3620575 w 3899470"/>
                <a:gd name="connsiteY12370" fmla="*/ 626825 h 787949"/>
                <a:gd name="connsiteX12371" fmla="*/ 3620575 w 3899470"/>
                <a:gd name="connsiteY12371" fmla="*/ 626983 h 787949"/>
                <a:gd name="connsiteX12372" fmla="*/ 3620575 w 3899470"/>
                <a:gd name="connsiteY12372" fmla="*/ 627299 h 787949"/>
                <a:gd name="connsiteX12373" fmla="*/ 3620260 w 3899470"/>
                <a:gd name="connsiteY12373" fmla="*/ 627694 h 787949"/>
                <a:gd name="connsiteX12374" fmla="*/ 3620417 w 3899470"/>
                <a:gd name="connsiteY12374" fmla="*/ 627694 h 787949"/>
                <a:gd name="connsiteX12375" fmla="*/ 3620102 w 3899470"/>
                <a:gd name="connsiteY12375" fmla="*/ 628643 h 787949"/>
                <a:gd name="connsiteX12376" fmla="*/ 3615203 w 3899470"/>
                <a:gd name="connsiteY12376" fmla="*/ 627299 h 787949"/>
                <a:gd name="connsiteX12377" fmla="*/ 3611015 w 3899470"/>
                <a:gd name="connsiteY12377" fmla="*/ 627299 h 787949"/>
                <a:gd name="connsiteX12378" fmla="*/ 3604220 w 3899470"/>
                <a:gd name="connsiteY12378" fmla="*/ 625640 h 787949"/>
                <a:gd name="connsiteX12379" fmla="*/ 3602955 w 3899470"/>
                <a:gd name="connsiteY12379" fmla="*/ 626035 h 787949"/>
                <a:gd name="connsiteX12380" fmla="*/ 3595370 w 3899470"/>
                <a:gd name="connsiteY12380" fmla="*/ 623111 h 787949"/>
                <a:gd name="connsiteX12381" fmla="*/ 3586046 w 3899470"/>
                <a:gd name="connsiteY12381" fmla="*/ 621847 h 787949"/>
                <a:gd name="connsiteX12382" fmla="*/ 3585888 w 3899470"/>
                <a:gd name="connsiteY12382" fmla="*/ 621847 h 787949"/>
                <a:gd name="connsiteX12383" fmla="*/ 3586125 w 3899470"/>
                <a:gd name="connsiteY12383" fmla="*/ 620978 h 787949"/>
                <a:gd name="connsiteX12384" fmla="*/ 3547092 w 3899470"/>
                <a:gd name="connsiteY12384" fmla="*/ 609995 h 787949"/>
                <a:gd name="connsiteX12385" fmla="*/ 3550016 w 3899470"/>
                <a:gd name="connsiteY12385" fmla="*/ 611259 h 787949"/>
                <a:gd name="connsiteX12386" fmla="*/ 3558470 w 3899470"/>
                <a:gd name="connsiteY12386" fmla="*/ 612128 h 787949"/>
                <a:gd name="connsiteX12387" fmla="*/ 3560129 w 3899470"/>
                <a:gd name="connsiteY12387" fmla="*/ 613393 h 787949"/>
                <a:gd name="connsiteX12388" fmla="*/ 3565186 w 3899470"/>
                <a:gd name="connsiteY12388" fmla="*/ 614262 h 787949"/>
                <a:gd name="connsiteX12389" fmla="*/ 3568584 w 3899470"/>
                <a:gd name="connsiteY12389" fmla="*/ 614262 h 787949"/>
                <a:gd name="connsiteX12390" fmla="*/ 3570243 w 3899470"/>
                <a:gd name="connsiteY12390" fmla="*/ 615526 h 787949"/>
                <a:gd name="connsiteX12391" fmla="*/ 3580832 w 3899470"/>
                <a:gd name="connsiteY12391" fmla="*/ 618924 h 787949"/>
                <a:gd name="connsiteX12392" fmla="*/ 3585019 w 3899470"/>
                <a:gd name="connsiteY12392" fmla="*/ 620583 h 787949"/>
                <a:gd name="connsiteX12393" fmla="*/ 3585019 w 3899470"/>
                <a:gd name="connsiteY12393" fmla="*/ 620583 h 787949"/>
                <a:gd name="connsiteX12394" fmla="*/ 3585019 w 3899470"/>
                <a:gd name="connsiteY12394" fmla="*/ 620741 h 787949"/>
                <a:gd name="connsiteX12395" fmla="*/ 3584860 w 3899470"/>
                <a:gd name="connsiteY12395" fmla="*/ 621294 h 787949"/>
                <a:gd name="connsiteX12396" fmla="*/ 3582964 w 3899470"/>
                <a:gd name="connsiteY12396" fmla="*/ 620978 h 787949"/>
                <a:gd name="connsiteX12397" fmla="*/ 3566925 w 3899470"/>
                <a:gd name="connsiteY12397" fmla="*/ 617580 h 787949"/>
                <a:gd name="connsiteX12398" fmla="*/ 3566529 w 3899470"/>
                <a:gd name="connsiteY12398" fmla="*/ 617185 h 787949"/>
                <a:gd name="connsiteX12399" fmla="*/ 3563606 w 3899470"/>
                <a:gd name="connsiteY12399" fmla="*/ 614657 h 787949"/>
                <a:gd name="connsiteX12400" fmla="*/ 3560208 w 3899470"/>
                <a:gd name="connsiteY12400" fmla="*/ 616790 h 787949"/>
                <a:gd name="connsiteX12401" fmla="*/ 3541245 w 3899470"/>
                <a:gd name="connsiteY12401" fmla="*/ 609600 h 787949"/>
                <a:gd name="connsiteX12402" fmla="*/ 3547171 w 3899470"/>
                <a:gd name="connsiteY12402" fmla="*/ 609995 h 787949"/>
                <a:gd name="connsiteX12403" fmla="*/ 3537373 w 3899470"/>
                <a:gd name="connsiteY12403" fmla="*/ 617580 h 787949"/>
                <a:gd name="connsiteX12404" fmla="*/ 3539032 w 3899470"/>
                <a:gd name="connsiteY12404" fmla="*/ 618450 h 787949"/>
                <a:gd name="connsiteX12405" fmla="*/ 3536109 w 3899470"/>
                <a:gd name="connsiteY12405" fmla="*/ 619714 h 787949"/>
                <a:gd name="connsiteX12406" fmla="*/ 3537373 w 3899470"/>
                <a:gd name="connsiteY12406" fmla="*/ 617580 h 787949"/>
                <a:gd name="connsiteX12407" fmla="*/ 3534133 w 3899470"/>
                <a:gd name="connsiteY12407" fmla="*/ 608020 h 787949"/>
                <a:gd name="connsiteX12408" fmla="*/ 3536503 w 3899470"/>
                <a:gd name="connsiteY12408" fmla="*/ 609126 h 787949"/>
                <a:gd name="connsiteX12409" fmla="*/ 3534054 w 3899470"/>
                <a:gd name="connsiteY12409" fmla="*/ 608336 h 787949"/>
                <a:gd name="connsiteX12410" fmla="*/ 3534133 w 3899470"/>
                <a:gd name="connsiteY12410" fmla="*/ 608020 h 787949"/>
                <a:gd name="connsiteX12411" fmla="*/ 3525521 w 3899470"/>
                <a:gd name="connsiteY12411" fmla="*/ 605333 h 787949"/>
                <a:gd name="connsiteX12412" fmla="*/ 3522123 w 3899470"/>
                <a:gd name="connsiteY12412" fmla="*/ 604464 h 787949"/>
                <a:gd name="connsiteX12413" fmla="*/ 3525521 w 3899470"/>
                <a:gd name="connsiteY12413" fmla="*/ 605333 h 787949"/>
                <a:gd name="connsiteX12414" fmla="*/ 3520227 w 3899470"/>
                <a:gd name="connsiteY12414" fmla="*/ 604385 h 787949"/>
                <a:gd name="connsiteX12415" fmla="*/ 3521333 w 3899470"/>
                <a:gd name="connsiteY12415" fmla="*/ 605333 h 787949"/>
                <a:gd name="connsiteX12416" fmla="*/ 3520148 w 3899470"/>
                <a:gd name="connsiteY12416" fmla="*/ 604543 h 787949"/>
                <a:gd name="connsiteX12417" fmla="*/ 3520148 w 3899470"/>
                <a:gd name="connsiteY12417" fmla="*/ 604385 h 787949"/>
                <a:gd name="connsiteX12418" fmla="*/ 3519200 w 3899470"/>
                <a:gd name="connsiteY12418" fmla="*/ 603674 h 787949"/>
                <a:gd name="connsiteX12419" fmla="*/ 3519358 w 3899470"/>
                <a:gd name="connsiteY12419" fmla="*/ 603674 h 787949"/>
                <a:gd name="connsiteX12420" fmla="*/ 3519200 w 3899470"/>
                <a:gd name="connsiteY12420" fmla="*/ 604543 h 787949"/>
                <a:gd name="connsiteX12421" fmla="*/ 3517540 w 3899470"/>
                <a:gd name="connsiteY12421" fmla="*/ 603279 h 787949"/>
                <a:gd name="connsiteX12422" fmla="*/ 3519200 w 3899470"/>
                <a:gd name="connsiteY12422" fmla="*/ 603674 h 787949"/>
                <a:gd name="connsiteX12423" fmla="*/ 3495100 w 3899470"/>
                <a:gd name="connsiteY12423" fmla="*/ 596878 h 787949"/>
                <a:gd name="connsiteX12424" fmla="*/ 3496760 w 3899470"/>
                <a:gd name="connsiteY12424" fmla="*/ 596878 h 787949"/>
                <a:gd name="connsiteX12425" fmla="*/ 3501421 w 3899470"/>
                <a:gd name="connsiteY12425" fmla="*/ 598538 h 787949"/>
                <a:gd name="connsiteX12426" fmla="*/ 3503949 w 3899470"/>
                <a:gd name="connsiteY12426" fmla="*/ 596878 h 787949"/>
                <a:gd name="connsiteX12427" fmla="*/ 3503555 w 3899470"/>
                <a:gd name="connsiteY12427" fmla="*/ 599407 h 787949"/>
                <a:gd name="connsiteX12428" fmla="*/ 3512799 w 3899470"/>
                <a:gd name="connsiteY12428" fmla="*/ 601540 h 787949"/>
                <a:gd name="connsiteX12429" fmla="*/ 3511535 w 3899470"/>
                <a:gd name="connsiteY12429" fmla="*/ 602805 h 787949"/>
                <a:gd name="connsiteX12430" fmla="*/ 3489569 w 3899470"/>
                <a:gd name="connsiteY12430" fmla="*/ 596009 h 787949"/>
                <a:gd name="connsiteX12431" fmla="*/ 3495100 w 3899470"/>
                <a:gd name="connsiteY12431" fmla="*/ 596878 h 787949"/>
                <a:gd name="connsiteX12432" fmla="*/ 3483326 w 3899470"/>
                <a:gd name="connsiteY12432" fmla="*/ 593876 h 787949"/>
                <a:gd name="connsiteX12433" fmla="*/ 3483326 w 3899470"/>
                <a:gd name="connsiteY12433" fmla="*/ 593876 h 787949"/>
                <a:gd name="connsiteX12434" fmla="*/ 3485381 w 3899470"/>
                <a:gd name="connsiteY12434" fmla="*/ 595140 h 787949"/>
                <a:gd name="connsiteX12435" fmla="*/ 3483247 w 3899470"/>
                <a:gd name="connsiteY12435" fmla="*/ 593876 h 787949"/>
                <a:gd name="connsiteX12436" fmla="*/ 3482063 w 3899470"/>
                <a:gd name="connsiteY12436" fmla="*/ 592612 h 787949"/>
                <a:gd name="connsiteX12437" fmla="*/ 3482063 w 3899470"/>
                <a:gd name="connsiteY12437" fmla="*/ 593323 h 787949"/>
                <a:gd name="connsiteX12438" fmla="*/ 3481905 w 3899470"/>
                <a:gd name="connsiteY12438" fmla="*/ 593639 h 787949"/>
                <a:gd name="connsiteX12439" fmla="*/ 3478586 w 3899470"/>
                <a:gd name="connsiteY12439" fmla="*/ 592138 h 787949"/>
                <a:gd name="connsiteX12440" fmla="*/ 3481984 w 3899470"/>
                <a:gd name="connsiteY12440" fmla="*/ 592533 h 787949"/>
                <a:gd name="connsiteX12441" fmla="*/ 3487910 w 3899470"/>
                <a:gd name="connsiteY12441" fmla="*/ 606597 h 787949"/>
                <a:gd name="connsiteX12442" fmla="*/ 3482063 w 3899470"/>
                <a:gd name="connsiteY12442" fmla="*/ 606202 h 787949"/>
                <a:gd name="connsiteX12443" fmla="*/ 3477875 w 3899470"/>
                <a:gd name="connsiteY12443" fmla="*/ 603674 h 787949"/>
                <a:gd name="connsiteX12444" fmla="*/ 3487989 w 3899470"/>
                <a:gd name="connsiteY12444" fmla="*/ 603279 h 787949"/>
                <a:gd name="connsiteX12445" fmla="*/ 3487989 w 3899470"/>
                <a:gd name="connsiteY12445" fmla="*/ 605807 h 787949"/>
                <a:gd name="connsiteX12446" fmla="*/ 3488146 w 3899470"/>
                <a:gd name="connsiteY12446" fmla="*/ 605807 h 787949"/>
                <a:gd name="connsiteX12447" fmla="*/ 3487989 w 3899470"/>
                <a:gd name="connsiteY12447" fmla="*/ 606676 h 787949"/>
                <a:gd name="connsiteX12448" fmla="*/ 3488463 w 3899470"/>
                <a:gd name="connsiteY12448" fmla="*/ 606597 h 787949"/>
                <a:gd name="connsiteX12449" fmla="*/ 3488542 w 3899470"/>
                <a:gd name="connsiteY12449" fmla="*/ 606044 h 787949"/>
                <a:gd name="connsiteX12450" fmla="*/ 3490517 w 3899470"/>
                <a:gd name="connsiteY12450" fmla="*/ 605254 h 787949"/>
                <a:gd name="connsiteX12451" fmla="*/ 3490913 w 3899470"/>
                <a:gd name="connsiteY12451" fmla="*/ 606913 h 787949"/>
                <a:gd name="connsiteX12452" fmla="*/ 3488463 w 3899470"/>
                <a:gd name="connsiteY12452" fmla="*/ 606518 h 787949"/>
                <a:gd name="connsiteX12453" fmla="*/ 3509875 w 3899470"/>
                <a:gd name="connsiteY12453" fmla="*/ 616711 h 787949"/>
                <a:gd name="connsiteX12454" fmla="*/ 3511535 w 3899470"/>
                <a:gd name="connsiteY12454" fmla="*/ 615842 h 787949"/>
                <a:gd name="connsiteX12455" fmla="*/ 3509875 w 3899470"/>
                <a:gd name="connsiteY12455" fmla="*/ 616711 h 787949"/>
                <a:gd name="connsiteX12456" fmla="*/ 3515407 w 3899470"/>
                <a:gd name="connsiteY12456" fmla="*/ 618450 h 787949"/>
                <a:gd name="connsiteX12457" fmla="*/ 3513747 w 3899470"/>
                <a:gd name="connsiteY12457" fmla="*/ 617185 h 787949"/>
                <a:gd name="connsiteX12458" fmla="*/ 3515407 w 3899470"/>
                <a:gd name="connsiteY12458" fmla="*/ 617580 h 787949"/>
                <a:gd name="connsiteX12459" fmla="*/ 3515407 w 3899470"/>
                <a:gd name="connsiteY12459" fmla="*/ 618450 h 787949"/>
                <a:gd name="connsiteX12460" fmla="*/ 3516670 w 3899470"/>
                <a:gd name="connsiteY12460" fmla="*/ 615447 h 787949"/>
                <a:gd name="connsiteX12461" fmla="*/ 3515011 w 3899470"/>
                <a:gd name="connsiteY12461" fmla="*/ 613314 h 787949"/>
                <a:gd name="connsiteX12462" fmla="*/ 3494310 w 3899470"/>
                <a:gd name="connsiteY12462" fmla="*/ 608652 h 787949"/>
                <a:gd name="connsiteX12463" fmla="*/ 3493441 w 3899470"/>
                <a:gd name="connsiteY12463" fmla="*/ 604464 h 787949"/>
                <a:gd name="connsiteX12464" fmla="*/ 3501026 w 3899470"/>
                <a:gd name="connsiteY12464" fmla="*/ 605728 h 787949"/>
                <a:gd name="connsiteX12465" fmla="*/ 3516197 w 3899470"/>
                <a:gd name="connsiteY12465" fmla="*/ 611654 h 787949"/>
                <a:gd name="connsiteX12466" fmla="*/ 3529314 w 3899470"/>
                <a:gd name="connsiteY12466" fmla="*/ 614183 h 787949"/>
                <a:gd name="connsiteX12467" fmla="*/ 3529708 w 3899470"/>
                <a:gd name="connsiteY12467" fmla="*/ 616316 h 787949"/>
                <a:gd name="connsiteX12468" fmla="*/ 3516592 w 3899470"/>
                <a:gd name="connsiteY12468" fmla="*/ 615447 h 787949"/>
                <a:gd name="connsiteX12469" fmla="*/ 3533185 w 3899470"/>
                <a:gd name="connsiteY12469" fmla="*/ 608336 h 787949"/>
                <a:gd name="connsiteX12470" fmla="*/ 3533185 w 3899470"/>
                <a:gd name="connsiteY12470" fmla="*/ 608336 h 787949"/>
                <a:gd name="connsiteX12471" fmla="*/ 3529393 w 3899470"/>
                <a:gd name="connsiteY12471" fmla="*/ 607071 h 787949"/>
                <a:gd name="connsiteX12472" fmla="*/ 3533185 w 3899470"/>
                <a:gd name="connsiteY12472" fmla="*/ 607940 h 787949"/>
                <a:gd name="connsiteX12473" fmla="*/ 3533343 w 3899470"/>
                <a:gd name="connsiteY12473" fmla="*/ 607940 h 787949"/>
                <a:gd name="connsiteX12474" fmla="*/ 3533264 w 3899470"/>
                <a:gd name="connsiteY12474" fmla="*/ 608415 h 787949"/>
                <a:gd name="connsiteX12475" fmla="*/ 3533580 w 3899470"/>
                <a:gd name="connsiteY12475" fmla="*/ 624376 h 787949"/>
                <a:gd name="connsiteX12476" fmla="*/ 3539506 w 3899470"/>
                <a:gd name="connsiteY12476" fmla="*/ 626035 h 787949"/>
                <a:gd name="connsiteX12477" fmla="*/ 3533580 w 3899470"/>
                <a:gd name="connsiteY12477" fmla="*/ 624376 h 787949"/>
                <a:gd name="connsiteX12478" fmla="*/ 3628556 w 3899470"/>
                <a:gd name="connsiteY12478" fmla="*/ 643339 h 787949"/>
                <a:gd name="connsiteX12479" fmla="*/ 3598531 w 3899470"/>
                <a:gd name="connsiteY12479" fmla="*/ 635280 h 787949"/>
                <a:gd name="connsiteX12480" fmla="*/ 3577433 w 3899470"/>
                <a:gd name="connsiteY12480" fmla="*/ 630223 h 787949"/>
                <a:gd name="connsiteX12481" fmla="*/ 3565186 w 3899470"/>
                <a:gd name="connsiteY12481" fmla="*/ 629354 h 787949"/>
                <a:gd name="connsiteX12482" fmla="*/ 3565186 w 3899470"/>
                <a:gd name="connsiteY12482" fmla="*/ 627220 h 787949"/>
                <a:gd name="connsiteX12483" fmla="*/ 3562262 w 3899470"/>
                <a:gd name="connsiteY12483" fmla="*/ 628089 h 787949"/>
                <a:gd name="connsiteX12484" fmla="*/ 3559339 w 3899470"/>
                <a:gd name="connsiteY12484" fmla="*/ 625561 h 787949"/>
                <a:gd name="connsiteX12485" fmla="*/ 3557205 w 3899470"/>
                <a:gd name="connsiteY12485" fmla="*/ 626430 h 787949"/>
                <a:gd name="connsiteX12486" fmla="*/ 3549146 w 3899470"/>
                <a:gd name="connsiteY12486" fmla="*/ 622637 h 787949"/>
                <a:gd name="connsiteX12487" fmla="*/ 3542429 w 3899470"/>
                <a:gd name="connsiteY12487" fmla="*/ 621373 h 787949"/>
                <a:gd name="connsiteX12488" fmla="*/ 3541166 w 3899470"/>
                <a:gd name="connsiteY12488" fmla="*/ 618845 h 787949"/>
                <a:gd name="connsiteX12489" fmla="*/ 3541560 w 3899470"/>
                <a:gd name="connsiteY12489" fmla="*/ 617976 h 787949"/>
                <a:gd name="connsiteX12490" fmla="*/ 3542429 w 3899470"/>
                <a:gd name="connsiteY12490" fmla="*/ 617976 h 787949"/>
                <a:gd name="connsiteX12491" fmla="*/ 3545353 w 3899470"/>
                <a:gd name="connsiteY12491" fmla="*/ 618371 h 787949"/>
                <a:gd name="connsiteX12492" fmla="*/ 3548751 w 3899470"/>
                <a:gd name="connsiteY12492" fmla="*/ 620504 h 787949"/>
                <a:gd name="connsiteX12493" fmla="*/ 3550016 w 3899470"/>
                <a:gd name="connsiteY12493" fmla="*/ 619635 h 787949"/>
                <a:gd name="connsiteX12494" fmla="*/ 3554203 w 3899470"/>
                <a:gd name="connsiteY12494" fmla="*/ 620899 h 787949"/>
                <a:gd name="connsiteX12495" fmla="*/ 3554598 w 3899470"/>
                <a:gd name="connsiteY12495" fmla="*/ 622558 h 787949"/>
                <a:gd name="connsiteX12496" fmla="*/ 3557522 w 3899470"/>
                <a:gd name="connsiteY12496" fmla="*/ 621294 h 787949"/>
                <a:gd name="connsiteX12497" fmla="*/ 3571428 w 3899470"/>
                <a:gd name="connsiteY12497" fmla="*/ 624692 h 787949"/>
                <a:gd name="connsiteX12498" fmla="*/ 3573956 w 3899470"/>
                <a:gd name="connsiteY12498" fmla="*/ 623823 h 787949"/>
                <a:gd name="connsiteX12499" fmla="*/ 3573956 w 3899470"/>
                <a:gd name="connsiteY12499" fmla="*/ 625482 h 787949"/>
                <a:gd name="connsiteX12500" fmla="*/ 3583676 w 3899470"/>
                <a:gd name="connsiteY12500" fmla="*/ 627615 h 787949"/>
                <a:gd name="connsiteX12501" fmla="*/ 3584939 w 3899470"/>
                <a:gd name="connsiteY12501" fmla="*/ 629749 h 787949"/>
                <a:gd name="connsiteX12502" fmla="*/ 3600585 w 3899470"/>
                <a:gd name="connsiteY12502" fmla="*/ 632672 h 787949"/>
                <a:gd name="connsiteX12503" fmla="*/ 3603509 w 3899470"/>
                <a:gd name="connsiteY12503" fmla="*/ 631013 h 787949"/>
                <a:gd name="connsiteX12504" fmla="*/ 3603903 w 3899470"/>
                <a:gd name="connsiteY12504" fmla="*/ 632672 h 787949"/>
                <a:gd name="connsiteX12505" fmla="*/ 3610698 w 3899470"/>
                <a:gd name="connsiteY12505" fmla="*/ 633541 h 787949"/>
                <a:gd name="connsiteX12506" fmla="*/ 3613227 w 3899470"/>
                <a:gd name="connsiteY12506" fmla="*/ 634806 h 787949"/>
                <a:gd name="connsiteX12507" fmla="*/ 3612358 w 3899470"/>
                <a:gd name="connsiteY12507" fmla="*/ 635675 h 787949"/>
                <a:gd name="connsiteX12508" fmla="*/ 3619548 w 3899470"/>
                <a:gd name="connsiteY12508" fmla="*/ 637334 h 787949"/>
                <a:gd name="connsiteX12509" fmla="*/ 3621682 w 3899470"/>
                <a:gd name="connsiteY12509" fmla="*/ 636070 h 787949"/>
                <a:gd name="connsiteX12510" fmla="*/ 3634324 w 3899470"/>
                <a:gd name="connsiteY12510" fmla="*/ 640732 h 787949"/>
                <a:gd name="connsiteX12511" fmla="*/ 3637326 w 3899470"/>
                <a:gd name="connsiteY12511" fmla="*/ 641601 h 787949"/>
                <a:gd name="connsiteX12512" fmla="*/ 3628477 w 3899470"/>
                <a:gd name="connsiteY12512" fmla="*/ 643260 h 787949"/>
                <a:gd name="connsiteX12513" fmla="*/ 3639144 w 3899470"/>
                <a:gd name="connsiteY12513" fmla="*/ 643339 h 787949"/>
                <a:gd name="connsiteX12514" fmla="*/ 3639539 w 3899470"/>
                <a:gd name="connsiteY12514" fmla="*/ 642470 h 787949"/>
                <a:gd name="connsiteX12515" fmla="*/ 3640408 w 3899470"/>
                <a:gd name="connsiteY12515" fmla="*/ 642470 h 787949"/>
                <a:gd name="connsiteX12516" fmla="*/ 3639144 w 3899470"/>
                <a:gd name="connsiteY12516" fmla="*/ 643339 h 787949"/>
                <a:gd name="connsiteX12517" fmla="*/ 3642463 w 3899470"/>
                <a:gd name="connsiteY12517" fmla="*/ 643339 h 787949"/>
                <a:gd name="connsiteX12518" fmla="*/ 3640804 w 3899470"/>
                <a:gd name="connsiteY12518" fmla="*/ 642470 h 787949"/>
                <a:gd name="connsiteX12519" fmla="*/ 3642463 w 3899470"/>
                <a:gd name="connsiteY12519" fmla="*/ 642865 h 787949"/>
                <a:gd name="connsiteX12520" fmla="*/ 3642463 w 3899470"/>
                <a:gd name="connsiteY12520" fmla="*/ 642865 h 787949"/>
                <a:gd name="connsiteX12521" fmla="*/ 3642383 w 3899470"/>
                <a:gd name="connsiteY12521" fmla="*/ 643260 h 787949"/>
                <a:gd name="connsiteX12522" fmla="*/ 3643806 w 3899470"/>
                <a:gd name="connsiteY12522" fmla="*/ 643734 h 787949"/>
                <a:gd name="connsiteX12523" fmla="*/ 3643806 w 3899470"/>
                <a:gd name="connsiteY12523" fmla="*/ 643734 h 787949"/>
                <a:gd name="connsiteX12524" fmla="*/ 3643885 w 3899470"/>
                <a:gd name="connsiteY12524" fmla="*/ 643339 h 787949"/>
                <a:gd name="connsiteX12525" fmla="*/ 3650996 w 3899470"/>
                <a:gd name="connsiteY12525" fmla="*/ 645868 h 787949"/>
                <a:gd name="connsiteX12526" fmla="*/ 3643806 w 3899470"/>
                <a:gd name="connsiteY12526" fmla="*/ 643734 h 787949"/>
                <a:gd name="connsiteX12527" fmla="*/ 3633613 w 3899470"/>
                <a:gd name="connsiteY12527" fmla="*/ 631487 h 787949"/>
                <a:gd name="connsiteX12528" fmla="*/ 3637880 w 3899470"/>
                <a:gd name="connsiteY12528" fmla="*/ 630223 h 787949"/>
                <a:gd name="connsiteX12529" fmla="*/ 3642146 w 3899470"/>
                <a:gd name="connsiteY12529" fmla="*/ 631882 h 787949"/>
                <a:gd name="connsiteX12530" fmla="*/ 3651866 w 3899470"/>
                <a:gd name="connsiteY12530" fmla="*/ 634806 h 787949"/>
                <a:gd name="connsiteX12531" fmla="*/ 3633692 w 3899470"/>
                <a:gd name="connsiteY12531" fmla="*/ 631408 h 787949"/>
                <a:gd name="connsiteX12532" fmla="*/ 3665061 w 3899470"/>
                <a:gd name="connsiteY12532" fmla="*/ 646816 h 787949"/>
                <a:gd name="connsiteX12533" fmla="*/ 3664903 w 3899470"/>
                <a:gd name="connsiteY12533" fmla="*/ 647606 h 787949"/>
                <a:gd name="connsiteX12534" fmla="*/ 3659451 w 3899470"/>
                <a:gd name="connsiteY12534" fmla="*/ 647211 h 787949"/>
                <a:gd name="connsiteX12535" fmla="*/ 3664982 w 3899470"/>
                <a:gd name="connsiteY12535" fmla="*/ 646816 h 787949"/>
                <a:gd name="connsiteX12536" fmla="*/ 3665140 w 3899470"/>
                <a:gd name="connsiteY12536" fmla="*/ 646816 h 787949"/>
                <a:gd name="connsiteX12537" fmla="*/ 3665140 w 3899470"/>
                <a:gd name="connsiteY12537" fmla="*/ 646895 h 787949"/>
                <a:gd name="connsiteX12538" fmla="*/ 3665851 w 3899470"/>
                <a:gd name="connsiteY12538" fmla="*/ 647685 h 787949"/>
                <a:gd name="connsiteX12539" fmla="*/ 3666009 w 3899470"/>
                <a:gd name="connsiteY12539" fmla="*/ 647211 h 787949"/>
                <a:gd name="connsiteX12540" fmla="*/ 3667905 w 3899470"/>
                <a:gd name="connsiteY12540" fmla="*/ 647211 h 787949"/>
                <a:gd name="connsiteX12541" fmla="*/ 3665930 w 3899470"/>
                <a:gd name="connsiteY12541" fmla="*/ 647764 h 787949"/>
                <a:gd name="connsiteX12542" fmla="*/ 3711363 w 3899470"/>
                <a:gd name="connsiteY12542" fmla="*/ 644209 h 787949"/>
                <a:gd name="connsiteX12543" fmla="*/ 3712232 w 3899470"/>
                <a:gd name="connsiteY12543" fmla="*/ 644209 h 787949"/>
                <a:gd name="connsiteX12544" fmla="*/ 3712232 w 3899470"/>
                <a:gd name="connsiteY12544" fmla="*/ 645078 h 787949"/>
                <a:gd name="connsiteX12545" fmla="*/ 3711363 w 3899470"/>
                <a:gd name="connsiteY12545" fmla="*/ 645078 h 787949"/>
                <a:gd name="connsiteX12546" fmla="*/ 3711363 w 3899470"/>
                <a:gd name="connsiteY12546" fmla="*/ 644209 h 787949"/>
                <a:gd name="connsiteX12547" fmla="*/ 3709625 w 3899470"/>
                <a:gd name="connsiteY12547" fmla="*/ 644209 h 787949"/>
                <a:gd name="connsiteX12548" fmla="*/ 3704174 w 3899470"/>
                <a:gd name="connsiteY12548" fmla="*/ 642549 h 787949"/>
                <a:gd name="connsiteX12549" fmla="*/ 3709625 w 3899470"/>
                <a:gd name="connsiteY12549" fmla="*/ 644209 h 787949"/>
                <a:gd name="connsiteX12550" fmla="*/ 3671620 w 3899470"/>
                <a:gd name="connsiteY12550" fmla="*/ 648001 h 787949"/>
                <a:gd name="connsiteX12551" fmla="*/ 3677150 w 3899470"/>
                <a:gd name="connsiteY12551" fmla="*/ 650135 h 787949"/>
                <a:gd name="connsiteX12552" fmla="*/ 3671620 w 3899470"/>
                <a:gd name="connsiteY12552" fmla="*/ 648001 h 787949"/>
                <a:gd name="connsiteX12553" fmla="*/ 3686395 w 3899470"/>
                <a:gd name="connsiteY12553" fmla="*/ 640811 h 787949"/>
                <a:gd name="connsiteX12554" fmla="*/ 3677940 w 3899470"/>
                <a:gd name="connsiteY12554" fmla="*/ 638677 h 787949"/>
                <a:gd name="connsiteX12555" fmla="*/ 3686395 w 3899470"/>
                <a:gd name="connsiteY12555" fmla="*/ 640337 h 787949"/>
                <a:gd name="connsiteX12556" fmla="*/ 3686395 w 3899470"/>
                <a:gd name="connsiteY12556" fmla="*/ 640811 h 787949"/>
                <a:gd name="connsiteX12557" fmla="*/ 3687738 w 3899470"/>
                <a:gd name="connsiteY12557" fmla="*/ 641206 h 787949"/>
                <a:gd name="connsiteX12558" fmla="*/ 3687738 w 3899470"/>
                <a:gd name="connsiteY12558" fmla="*/ 641048 h 787949"/>
                <a:gd name="connsiteX12559" fmla="*/ 3687738 w 3899470"/>
                <a:gd name="connsiteY12559" fmla="*/ 641048 h 787949"/>
                <a:gd name="connsiteX12560" fmla="*/ 3687738 w 3899470"/>
                <a:gd name="connsiteY12560" fmla="*/ 640416 h 787949"/>
                <a:gd name="connsiteX12561" fmla="*/ 3699986 w 3899470"/>
                <a:gd name="connsiteY12561" fmla="*/ 641285 h 787949"/>
                <a:gd name="connsiteX12562" fmla="*/ 3700380 w 3899470"/>
                <a:gd name="connsiteY12562" fmla="*/ 642549 h 787949"/>
                <a:gd name="connsiteX12563" fmla="*/ 3687738 w 3899470"/>
                <a:gd name="connsiteY12563" fmla="*/ 641285 h 787949"/>
                <a:gd name="connsiteX12564" fmla="*/ 3694454 w 3899470"/>
                <a:gd name="connsiteY12564" fmla="*/ 653058 h 787949"/>
                <a:gd name="connsiteX12565" fmla="*/ 3693585 w 3899470"/>
                <a:gd name="connsiteY12565" fmla="*/ 653058 h 787949"/>
                <a:gd name="connsiteX12566" fmla="*/ 3693980 w 3899470"/>
                <a:gd name="connsiteY12566" fmla="*/ 651794 h 787949"/>
                <a:gd name="connsiteX12567" fmla="*/ 3694376 w 3899470"/>
                <a:gd name="connsiteY12567" fmla="*/ 653058 h 787949"/>
                <a:gd name="connsiteX12568" fmla="*/ 3713023 w 3899470"/>
                <a:gd name="connsiteY12568" fmla="*/ 655982 h 787949"/>
                <a:gd name="connsiteX12569" fmla="*/ 3707966 w 3899470"/>
                <a:gd name="connsiteY12569" fmla="*/ 655982 h 787949"/>
                <a:gd name="connsiteX12570" fmla="*/ 3703778 w 3899470"/>
                <a:gd name="connsiteY12570" fmla="*/ 654322 h 787949"/>
                <a:gd name="connsiteX12571" fmla="*/ 3697062 w 3899470"/>
                <a:gd name="connsiteY12571" fmla="*/ 652663 h 787949"/>
                <a:gd name="connsiteX12572" fmla="*/ 3710179 w 3899470"/>
                <a:gd name="connsiteY12572" fmla="*/ 653927 h 787949"/>
                <a:gd name="connsiteX12573" fmla="*/ 3713576 w 3899470"/>
                <a:gd name="connsiteY12573" fmla="*/ 651399 h 787949"/>
                <a:gd name="connsiteX12574" fmla="*/ 3716974 w 3899470"/>
                <a:gd name="connsiteY12574" fmla="*/ 654797 h 787949"/>
                <a:gd name="connsiteX12575" fmla="*/ 3716974 w 3899470"/>
                <a:gd name="connsiteY12575" fmla="*/ 654638 h 787949"/>
                <a:gd name="connsiteX12576" fmla="*/ 3718001 w 3899470"/>
                <a:gd name="connsiteY12576" fmla="*/ 654954 h 787949"/>
                <a:gd name="connsiteX12577" fmla="*/ 3718791 w 3899470"/>
                <a:gd name="connsiteY12577" fmla="*/ 655191 h 787949"/>
                <a:gd name="connsiteX12578" fmla="*/ 3718633 w 3899470"/>
                <a:gd name="connsiteY12578" fmla="*/ 655191 h 787949"/>
                <a:gd name="connsiteX12579" fmla="*/ 3719502 w 3899470"/>
                <a:gd name="connsiteY12579" fmla="*/ 656930 h 787949"/>
                <a:gd name="connsiteX12580" fmla="*/ 3713181 w 3899470"/>
                <a:gd name="connsiteY12580" fmla="*/ 656061 h 787949"/>
                <a:gd name="connsiteX12581" fmla="*/ 3718080 w 3899470"/>
                <a:gd name="connsiteY12581" fmla="*/ 668229 h 787949"/>
                <a:gd name="connsiteX12582" fmla="*/ 3720213 w 3899470"/>
                <a:gd name="connsiteY12582" fmla="*/ 667360 h 787949"/>
                <a:gd name="connsiteX12583" fmla="*/ 3718080 w 3899470"/>
                <a:gd name="connsiteY12583" fmla="*/ 668229 h 787949"/>
                <a:gd name="connsiteX12584" fmla="*/ 3718949 w 3899470"/>
                <a:gd name="connsiteY12584" fmla="*/ 654322 h 787949"/>
                <a:gd name="connsiteX12585" fmla="*/ 3718949 w 3899470"/>
                <a:gd name="connsiteY12585" fmla="*/ 654559 h 787949"/>
                <a:gd name="connsiteX12586" fmla="*/ 3718001 w 3899470"/>
                <a:gd name="connsiteY12586" fmla="*/ 654243 h 787949"/>
                <a:gd name="connsiteX12587" fmla="*/ 3717132 w 3899470"/>
                <a:gd name="connsiteY12587" fmla="*/ 654006 h 787949"/>
                <a:gd name="connsiteX12588" fmla="*/ 3717369 w 3899470"/>
                <a:gd name="connsiteY12588" fmla="*/ 654006 h 787949"/>
                <a:gd name="connsiteX12589" fmla="*/ 3717369 w 3899470"/>
                <a:gd name="connsiteY12589" fmla="*/ 653058 h 787949"/>
                <a:gd name="connsiteX12590" fmla="*/ 3722426 w 3899470"/>
                <a:gd name="connsiteY12590" fmla="*/ 654717 h 787949"/>
                <a:gd name="connsiteX12591" fmla="*/ 3719029 w 3899470"/>
                <a:gd name="connsiteY12591" fmla="*/ 654322 h 787949"/>
                <a:gd name="connsiteX12592" fmla="*/ 3727009 w 3899470"/>
                <a:gd name="connsiteY12592" fmla="*/ 646263 h 787949"/>
                <a:gd name="connsiteX12593" fmla="*/ 3728668 w 3899470"/>
                <a:gd name="connsiteY12593" fmla="*/ 646263 h 787949"/>
                <a:gd name="connsiteX12594" fmla="*/ 3727009 w 3899470"/>
                <a:gd name="connsiteY12594" fmla="*/ 646263 h 787949"/>
                <a:gd name="connsiteX12595" fmla="*/ 3728273 w 3899470"/>
                <a:gd name="connsiteY12595" fmla="*/ 658510 h 787949"/>
                <a:gd name="connsiteX12596" fmla="*/ 3728273 w 3899470"/>
                <a:gd name="connsiteY12596" fmla="*/ 657246 h 787949"/>
                <a:gd name="connsiteX12597" fmla="*/ 3733725 w 3899470"/>
                <a:gd name="connsiteY12597" fmla="*/ 659379 h 787949"/>
                <a:gd name="connsiteX12598" fmla="*/ 3728273 w 3899470"/>
                <a:gd name="connsiteY12598" fmla="*/ 658510 h 787949"/>
                <a:gd name="connsiteX12599" fmla="*/ 3695798 w 3899470"/>
                <a:gd name="connsiteY12599" fmla="*/ 679212 h 787949"/>
                <a:gd name="connsiteX12600" fmla="*/ 3690899 w 3899470"/>
                <a:gd name="connsiteY12600" fmla="*/ 678185 h 787949"/>
                <a:gd name="connsiteX12601" fmla="*/ 3691057 w 3899470"/>
                <a:gd name="connsiteY12601" fmla="*/ 677869 h 787949"/>
                <a:gd name="connsiteX12602" fmla="*/ 3691926 w 3899470"/>
                <a:gd name="connsiteY12602" fmla="*/ 676289 h 787949"/>
                <a:gd name="connsiteX12603" fmla="*/ 3691926 w 3899470"/>
                <a:gd name="connsiteY12603" fmla="*/ 676289 h 787949"/>
                <a:gd name="connsiteX12604" fmla="*/ 3696983 w 3899470"/>
                <a:gd name="connsiteY12604" fmla="*/ 678817 h 787949"/>
                <a:gd name="connsiteX12605" fmla="*/ 3695798 w 3899470"/>
                <a:gd name="connsiteY12605" fmla="*/ 679212 h 787949"/>
                <a:gd name="connsiteX12606" fmla="*/ 3735859 w 3899470"/>
                <a:gd name="connsiteY12606" fmla="*/ 658510 h 787949"/>
                <a:gd name="connsiteX12607" fmla="*/ 3736728 w 3899470"/>
                <a:gd name="connsiteY12607" fmla="*/ 659774 h 787949"/>
                <a:gd name="connsiteX12608" fmla="*/ 3735463 w 3899470"/>
                <a:gd name="connsiteY12608" fmla="*/ 659379 h 787949"/>
                <a:gd name="connsiteX12609" fmla="*/ 3735859 w 3899470"/>
                <a:gd name="connsiteY12609" fmla="*/ 658510 h 787949"/>
                <a:gd name="connsiteX12610" fmla="*/ 3735068 w 3899470"/>
                <a:gd name="connsiteY12610" fmla="*/ 675498 h 787949"/>
                <a:gd name="connsiteX12611" fmla="*/ 3735068 w 3899470"/>
                <a:gd name="connsiteY12611" fmla="*/ 674945 h 787949"/>
                <a:gd name="connsiteX12612" fmla="*/ 3737518 w 3899470"/>
                <a:gd name="connsiteY12612" fmla="*/ 675893 h 787949"/>
                <a:gd name="connsiteX12613" fmla="*/ 3735068 w 3899470"/>
                <a:gd name="connsiteY12613" fmla="*/ 675498 h 787949"/>
                <a:gd name="connsiteX12614" fmla="*/ 3762881 w 3899470"/>
                <a:gd name="connsiteY12614" fmla="*/ 662382 h 787949"/>
                <a:gd name="connsiteX12615" fmla="*/ 3767069 w 3899470"/>
                <a:gd name="connsiteY12615" fmla="*/ 662382 h 787949"/>
                <a:gd name="connsiteX12616" fmla="*/ 3762881 w 3899470"/>
                <a:gd name="connsiteY12616" fmla="*/ 662382 h 787949"/>
                <a:gd name="connsiteX12617" fmla="*/ 3774733 w 3899470"/>
                <a:gd name="connsiteY12617" fmla="*/ 664910 h 787949"/>
                <a:gd name="connsiteX12618" fmla="*/ 3768807 w 3899470"/>
                <a:gd name="connsiteY12618" fmla="*/ 662382 h 787949"/>
                <a:gd name="connsiteX12619" fmla="*/ 3778921 w 3899470"/>
                <a:gd name="connsiteY12619" fmla="*/ 664910 h 787949"/>
                <a:gd name="connsiteX12620" fmla="*/ 3774733 w 3899470"/>
                <a:gd name="connsiteY12620" fmla="*/ 664910 h 787949"/>
                <a:gd name="connsiteX12621" fmla="*/ 3781766 w 3899470"/>
                <a:gd name="connsiteY12621" fmla="*/ 683084 h 787949"/>
                <a:gd name="connsiteX12622" fmla="*/ 3779711 w 3899470"/>
                <a:gd name="connsiteY12622" fmla="*/ 682610 h 787949"/>
                <a:gd name="connsiteX12623" fmla="*/ 3779711 w 3899470"/>
                <a:gd name="connsiteY12623" fmla="*/ 682610 h 787949"/>
                <a:gd name="connsiteX12624" fmla="*/ 3781845 w 3899470"/>
                <a:gd name="connsiteY12624" fmla="*/ 682136 h 787949"/>
                <a:gd name="connsiteX12625" fmla="*/ 3782082 w 3899470"/>
                <a:gd name="connsiteY12625" fmla="*/ 682136 h 787949"/>
                <a:gd name="connsiteX12626" fmla="*/ 3781766 w 3899470"/>
                <a:gd name="connsiteY12626" fmla="*/ 683084 h 787949"/>
                <a:gd name="connsiteX12627" fmla="*/ 3784610 w 3899470"/>
                <a:gd name="connsiteY12627" fmla="*/ 683084 h 787949"/>
                <a:gd name="connsiteX12628" fmla="*/ 3784610 w 3899470"/>
                <a:gd name="connsiteY12628" fmla="*/ 683479 h 787949"/>
                <a:gd name="connsiteX12629" fmla="*/ 3784373 w 3899470"/>
                <a:gd name="connsiteY12629" fmla="*/ 683479 h 787949"/>
                <a:gd name="connsiteX12630" fmla="*/ 3782477 w 3899470"/>
                <a:gd name="connsiteY12630" fmla="*/ 683321 h 787949"/>
                <a:gd name="connsiteX12631" fmla="*/ 3782714 w 3899470"/>
                <a:gd name="connsiteY12631" fmla="*/ 682531 h 787949"/>
                <a:gd name="connsiteX12632" fmla="*/ 3782714 w 3899470"/>
                <a:gd name="connsiteY12632" fmla="*/ 682689 h 787949"/>
                <a:gd name="connsiteX12633" fmla="*/ 3784689 w 3899470"/>
                <a:gd name="connsiteY12633" fmla="*/ 682847 h 787949"/>
                <a:gd name="connsiteX12634" fmla="*/ 3784689 w 3899470"/>
                <a:gd name="connsiteY12634" fmla="*/ 683163 h 787949"/>
                <a:gd name="connsiteX12635" fmla="*/ 3801282 w 3899470"/>
                <a:gd name="connsiteY12635" fmla="*/ 666570 h 787949"/>
                <a:gd name="connsiteX12636" fmla="*/ 3804680 w 3899470"/>
                <a:gd name="connsiteY12636" fmla="*/ 666965 h 787949"/>
                <a:gd name="connsiteX12637" fmla="*/ 3801282 w 3899470"/>
                <a:gd name="connsiteY12637" fmla="*/ 666570 h 787949"/>
                <a:gd name="connsiteX12638" fmla="*/ 3831704 w 3899470"/>
                <a:gd name="connsiteY12638" fmla="*/ 686877 h 787949"/>
                <a:gd name="connsiteX12639" fmla="*/ 3832967 w 3899470"/>
                <a:gd name="connsiteY12639" fmla="*/ 686007 h 787949"/>
                <a:gd name="connsiteX12640" fmla="*/ 3831704 w 3899470"/>
                <a:gd name="connsiteY12640" fmla="*/ 686877 h 787949"/>
                <a:gd name="connsiteX12641" fmla="*/ 3840158 w 3899470"/>
                <a:gd name="connsiteY12641" fmla="*/ 688536 h 787949"/>
                <a:gd name="connsiteX12642" fmla="*/ 3843556 w 3899470"/>
                <a:gd name="connsiteY12642" fmla="*/ 688931 h 787949"/>
                <a:gd name="connsiteX12643" fmla="*/ 3840158 w 3899470"/>
                <a:gd name="connsiteY12643" fmla="*/ 688536 h 787949"/>
                <a:gd name="connsiteX12644" fmla="*/ 3846480 w 3899470"/>
                <a:gd name="connsiteY12644" fmla="*/ 690195 h 787949"/>
                <a:gd name="connsiteX12645" fmla="*/ 3847349 w 3899470"/>
                <a:gd name="connsiteY12645" fmla="*/ 688931 h 787949"/>
                <a:gd name="connsiteX12646" fmla="*/ 3846480 w 3899470"/>
                <a:gd name="connsiteY12646" fmla="*/ 690195 h 787949"/>
                <a:gd name="connsiteX12647" fmla="*/ 3451247 w 3899470"/>
                <a:gd name="connsiteY12647" fmla="*/ 178811 h 787949"/>
                <a:gd name="connsiteX12648" fmla="*/ 3452116 w 3899470"/>
                <a:gd name="connsiteY12648" fmla="*/ 177151 h 787949"/>
                <a:gd name="connsiteX12649" fmla="*/ 3451247 w 3899470"/>
                <a:gd name="connsiteY12649" fmla="*/ 178811 h 787949"/>
                <a:gd name="connsiteX12650" fmla="*/ 3588890 w 3899470"/>
                <a:gd name="connsiteY12650" fmla="*/ 654717 h 787949"/>
                <a:gd name="connsiteX12651" fmla="*/ 3588021 w 3899470"/>
                <a:gd name="connsiteY12651" fmla="*/ 654717 h 787949"/>
                <a:gd name="connsiteX12652" fmla="*/ 3588021 w 3899470"/>
                <a:gd name="connsiteY12652" fmla="*/ 655982 h 787949"/>
                <a:gd name="connsiteX12653" fmla="*/ 3590155 w 3899470"/>
                <a:gd name="connsiteY12653" fmla="*/ 655112 h 787949"/>
                <a:gd name="connsiteX12654" fmla="*/ 3588890 w 3899470"/>
                <a:gd name="connsiteY12654" fmla="*/ 654717 h 787949"/>
                <a:gd name="connsiteX12655" fmla="*/ 3661505 w 3899470"/>
                <a:gd name="connsiteY12655" fmla="*/ 674629 h 787949"/>
                <a:gd name="connsiteX12656" fmla="*/ 3662770 w 3899470"/>
                <a:gd name="connsiteY12656" fmla="*/ 674234 h 787949"/>
                <a:gd name="connsiteX12657" fmla="*/ 3663164 w 3899470"/>
                <a:gd name="connsiteY12657" fmla="*/ 675103 h 787949"/>
                <a:gd name="connsiteX12658" fmla="*/ 3661505 w 3899470"/>
                <a:gd name="connsiteY12658" fmla="*/ 674708 h 787949"/>
                <a:gd name="connsiteX12659" fmla="*/ 3561472 w 3899470"/>
                <a:gd name="connsiteY12659" fmla="*/ 130058 h 787949"/>
                <a:gd name="connsiteX12660" fmla="*/ 3561630 w 3899470"/>
                <a:gd name="connsiteY12660" fmla="*/ 130058 h 787949"/>
                <a:gd name="connsiteX12661" fmla="*/ 3562420 w 3899470"/>
                <a:gd name="connsiteY12661" fmla="*/ 129979 h 787949"/>
                <a:gd name="connsiteX12662" fmla="*/ 3564554 w 3899470"/>
                <a:gd name="connsiteY12662" fmla="*/ 129268 h 787949"/>
                <a:gd name="connsiteX12663" fmla="*/ 3564554 w 3899470"/>
                <a:gd name="connsiteY12663" fmla="*/ 128478 h 787949"/>
                <a:gd name="connsiteX12664" fmla="*/ 3563764 w 3899470"/>
                <a:gd name="connsiteY12664" fmla="*/ 128478 h 787949"/>
                <a:gd name="connsiteX12665" fmla="*/ 3562262 w 3899470"/>
                <a:gd name="connsiteY12665" fmla="*/ 128952 h 787949"/>
                <a:gd name="connsiteX12666" fmla="*/ 3561393 w 3899470"/>
                <a:gd name="connsiteY12666" fmla="*/ 129110 h 787949"/>
                <a:gd name="connsiteX12667" fmla="*/ 3560920 w 3899470"/>
                <a:gd name="connsiteY12667" fmla="*/ 129821 h 787949"/>
                <a:gd name="connsiteX12668" fmla="*/ 3561472 w 3899470"/>
                <a:gd name="connsiteY12668" fmla="*/ 130296 h 787949"/>
                <a:gd name="connsiteX12669" fmla="*/ 3539901 w 3899470"/>
                <a:gd name="connsiteY12669" fmla="*/ 137012 h 787949"/>
                <a:gd name="connsiteX12670" fmla="*/ 3540770 w 3899470"/>
                <a:gd name="connsiteY12670" fmla="*/ 137012 h 787949"/>
                <a:gd name="connsiteX12671" fmla="*/ 3541245 w 3899470"/>
                <a:gd name="connsiteY12671" fmla="*/ 136538 h 787949"/>
                <a:gd name="connsiteX12672" fmla="*/ 3540770 w 3899470"/>
                <a:gd name="connsiteY12672" fmla="*/ 136063 h 787949"/>
                <a:gd name="connsiteX12673" fmla="*/ 3539901 w 3899470"/>
                <a:gd name="connsiteY12673" fmla="*/ 136063 h 787949"/>
                <a:gd name="connsiteX12674" fmla="*/ 3539427 w 3899470"/>
                <a:gd name="connsiteY12674" fmla="*/ 136538 h 787949"/>
                <a:gd name="connsiteX12675" fmla="*/ 3539901 w 3899470"/>
                <a:gd name="connsiteY12675" fmla="*/ 137012 h 787949"/>
                <a:gd name="connsiteX12676" fmla="*/ 3535240 w 3899470"/>
                <a:gd name="connsiteY12676" fmla="*/ 139145 h 787949"/>
                <a:gd name="connsiteX12677" fmla="*/ 3535555 w 3899470"/>
                <a:gd name="connsiteY12677" fmla="*/ 138987 h 787949"/>
                <a:gd name="connsiteX12678" fmla="*/ 3536030 w 3899470"/>
                <a:gd name="connsiteY12678" fmla="*/ 138750 h 787949"/>
                <a:gd name="connsiteX12679" fmla="*/ 3537057 w 3899470"/>
                <a:gd name="connsiteY12679" fmla="*/ 138118 h 787949"/>
                <a:gd name="connsiteX12680" fmla="*/ 3536899 w 3899470"/>
                <a:gd name="connsiteY12680" fmla="*/ 137486 h 787949"/>
                <a:gd name="connsiteX12681" fmla="*/ 3536267 w 3899470"/>
                <a:gd name="connsiteY12681" fmla="*/ 137644 h 787949"/>
                <a:gd name="connsiteX12682" fmla="*/ 3535792 w 3899470"/>
                <a:gd name="connsiteY12682" fmla="*/ 137881 h 787949"/>
                <a:gd name="connsiteX12683" fmla="*/ 3534844 w 3899470"/>
                <a:gd name="connsiteY12683" fmla="*/ 138434 h 787949"/>
                <a:gd name="connsiteX12684" fmla="*/ 3534844 w 3899470"/>
                <a:gd name="connsiteY12684" fmla="*/ 139066 h 787949"/>
                <a:gd name="connsiteX12685" fmla="*/ 3535082 w 3899470"/>
                <a:gd name="connsiteY12685" fmla="*/ 139145 h 787949"/>
                <a:gd name="connsiteX12686" fmla="*/ 3528286 w 3899470"/>
                <a:gd name="connsiteY12686" fmla="*/ 141278 h 787949"/>
                <a:gd name="connsiteX12687" fmla="*/ 3528286 w 3899470"/>
                <a:gd name="connsiteY12687" fmla="*/ 141278 h 787949"/>
                <a:gd name="connsiteX12688" fmla="*/ 3529866 w 3899470"/>
                <a:gd name="connsiteY12688" fmla="*/ 140883 h 787949"/>
                <a:gd name="connsiteX12689" fmla="*/ 3530104 w 3899470"/>
                <a:gd name="connsiteY12689" fmla="*/ 140883 h 787949"/>
                <a:gd name="connsiteX12690" fmla="*/ 3530262 w 3899470"/>
                <a:gd name="connsiteY12690" fmla="*/ 140409 h 787949"/>
                <a:gd name="connsiteX12691" fmla="*/ 3529866 w 3899470"/>
                <a:gd name="connsiteY12691" fmla="*/ 140251 h 787949"/>
                <a:gd name="connsiteX12692" fmla="*/ 3529629 w 3899470"/>
                <a:gd name="connsiteY12692" fmla="*/ 140251 h 787949"/>
                <a:gd name="connsiteX12693" fmla="*/ 3528286 w 3899470"/>
                <a:gd name="connsiteY12693" fmla="*/ 140646 h 787949"/>
                <a:gd name="connsiteX12694" fmla="*/ 3527970 w 3899470"/>
                <a:gd name="connsiteY12694" fmla="*/ 140963 h 787949"/>
                <a:gd name="connsiteX12695" fmla="*/ 3528286 w 3899470"/>
                <a:gd name="connsiteY12695" fmla="*/ 141278 h 787949"/>
                <a:gd name="connsiteX12696" fmla="*/ 3720292 w 3899470"/>
                <a:gd name="connsiteY12696" fmla="*/ 264305 h 787949"/>
                <a:gd name="connsiteX12697" fmla="*/ 3718633 w 3899470"/>
                <a:gd name="connsiteY12697" fmla="*/ 267228 h 787949"/>
                <a:gd name="connsiteX12698" fmla="*/ 3708124 w 3899470"/>
                <a:gd name="connsiteY12698" fmla="*/ 284138 h 787949"/>
                <a:gd name="connsiteX12699" fmla="*/ 3708204 w 3899470"/>
                <a:gd name="connsiteY12699" fmla="*/ 284770 h 787949"/>
                <a:gd name="connsiteX12700" fmla="*/ 3708440 w 3899470"/>
                <a:gd name="connsiteY12700" fmla="*/ 284849 h 787949"/>
                <a:gd name="connsiteX12701" fmla="*/ 3708756 w 3899470"/>
                <a:gd name="connsiteY12701" fmla="*/ 284691 h 787949"/>
                <a:gd name="connsiteX12702" fmla="*/ 3719344 w 3899470"/>
                <a:gd name="connsiteY12702" fmla="*/ 267702 h 787949"/>
                <a:gd name="connsiteX12703" fmla="*/ 3721004 w 3899470"/>
                <a:gd name="connsiteY12703" fmla="*/ 264779 h 787949"/>
                <a:gd name="connsiteX12704" fmla="*/ 3720846 w 3899470"/>
                <a:gd name="connsiteY12704" fmla="*/ 264226 h 787949"/>
                <a:gd name="connsiteX12705" fmla="*/ 3720292 w 3899470"/>
                <a:gd name="connsiteY12705" fmla="*/ 264384 h 787949"/>
                <a:gd name="connsiteX12706" fmla="*/ 3692479 w 3899470"/>
                <a:gd name="connsiteY12706" fmla="*/ 306815 h 787949"/>
                <a:gd name="connsiteX12707" fmla="*/ 3692479 w 3899470"/>
                <a:gd name="connsiteY12707" fmla="*/ 306183 h 787949"/>
                <a:gd name="connsiteX12708" fmla="*/ 3691847 w 3899470"/>
                <a:gd name="connsiteY12708" fmla="*/ 306183 h 787949"/>
                <a:gd name="connsiteX12709" fmla="*/ 3687738 w 3899470"/>
                <a:gd name="connsiteY12709" fmla="*/ 311240 h 787949"/>
                <a:gd name="connsiteX12710" fmla="*/ 3681733 w 3899470"/>
                <a:gd name="connsiteY12710" fmla="*/ 318430 h 787949"/>
                <a:gd name="connsiteX12711" fmla="*/ 3681733 w 3899470"/>
                <a:gd name="connsiteY12711" fmla="*/ 319062 h 787949"/>
                <a:gd name="connsiteX12712" fmla="*/ 3682049 w 3899470"/>
                <a:gd name="connsiteY12712" fmla="*/ 319220 h 787949"/>
                <a:gd name="connsiteX12713" fmla="*/ 3682365 w 3899470"/>
                <a:gd name="connsiteY12713" fmla="*/ 319062 h 787949"/>
                <a:gd name="connsiteX12714" fmla="*/ 3688450 w 3899470"/>
                <a:gd name="connsiteY12714" fmla="*/ 311872 h 787949"/>
                <a:gd name="connsiteX12715" fmla="*/ 3692558 w 3899470"/>
                <a:gd name="connsiteY12715" fmla="*/ 306815 h 787949"/>
                <a:gd name="connsiteX12716" fmla="*/ 3382503 w 3899470"/>
                <a:gd name="connsiteY12716" fmla="*/ 335734 h 787949"/>
                <a:gd name="connsiteX12717" fmla="*/ 3382662 w 3899470"/>
                <a:gd name="connsiteY12717" fmla="*/ 335734 h 787949"/>
                <a:gd name="connsiteX12718" fmla="*/ 3383136 w 3899470"/>
                <a:gd name="connsiteY12718" fmla="*/ 335418 h 787949"/>
                <a:gd name="connsiteX12719" fmla="*/ 3384637 w 3899470"/>
                <a:gd name="connsiteY12719" fmla="*/ 330835 h 787949"/>
                <a:gd name="connsiteX12720" fmla="*/ 3384321 w 3899470"/>
                <a:gd name="connsiteY12720" fmla="*/ 330282 h 787949"/>
                <a:gd name="connsiteX12721" fmla="*/ 3383768 w 3899470"/>
                <a:gd name="connsiteY12721" fmla="*/ 330519 h 787949"/>
                <a:gd name="connsiteX12722" fmla="*/ 3382267 w 3899470"/>
                <a:gd name="connsiteY12722" fmla="*/ 335181 h 787949"/>
                <a:gd name="connsiteX12723" fmla="*/ 3382582 w 3899470"/>
                <a:gd name="connsiteY12723" fmla="*/ 335734 h 787949"/>
                <a:gd name="connsiteX12724" fmla="*/ 3381082 w 3899470"/>
                <a:gd name="connsiteY12724" fmla="*/ 340475 h 787949"/>
                <a:gd name="connsiteX12725" fmla="*/ 3381397 w 3899470"/>
                <a:gd name="connsiteY12725" fmla="*/ 340317 h 787949"/>
                <a:gd name="connsiteX12726" fmla="*/ 3382030 w 3899470"/>
                <a:gd name="connsiteY12726" fmla="*/ 339290 h 787949"/>
                <a:gd name="connsiteX12727" fmla="*/ 3382030 w 3899470"/>
                <a:gd name="connsiteY12727" fmla="*/ 339132 h 787949"/>
                <a:gd name="connsiteX12728" fmla="*/ 3381951 w 3899470"/>
                <a:gd name="connsiteY12728" fmla="*/ 338579 h 787949"/>
                <a:gd name="connsiteX12729" fmla="*/ 3381397 w 3899470"/>
                <a:gd name="connsiteY12729" fmla="*/ 338737 h 787949"/>
                <a:gd name="connsiteX12730" fmla="*/ 3381397 w 3899470"/>
                <a:gd name="connsiteY12730" fmla="*/ 338895 h 787949"/>
                <a:gd name="connsiteX12731" fmla="*/ 3380844 w 3899470"/>
                <a:gd name="connsiteY12731" fmla="*/ 339764 h 787949"/>
                <a:gd name="connsiteX12732" fmla="*/ 3380844 w 3899470"/>
                <a:gd name="connsiteY12732" fmla="*/ 340317 h 787949"/>
                <a:gd name="connsiteX12733" fmla="*/ 3381082 w 3899470"/>
                <a:gd name="connsiteY12733" fmla="*/ 340396 h 787949"/>
                <a:gd name="connsiteX12734" fmla="*/ 3380923 w 3899470"/>
                <a:gd name="connsiteY12734" fmla="*/ 343399 h 787949"/>
                <a:gd name="connsiteX12735" fmla="*/ 3380607 w 3899470"/>
                <a:gd name="connsiteY12735" fmla="*/ 342846 h 787949"/>
                <a:gd name="connsiteX12736" fmla="*/ 3380054 w 3899470"/>
                <a:gd name="connsiteY12736" fmla="*/ 343162 h 787949"/>
                <a:gd name="connsiteX12737" fmla="*/ 3376577 w 3899470"/>
                <a:gd name="connsiteY12737" fmla="*/ 355567 h 787949"/>
                <a:gd name="connsiteX12738" fmla="*/ 3373022 w 3899470"/>
                <a:gd name="connsiteY12738" fmla="*/ 368288 h 787949"/>
                <a:gd name="connsiteX12739" fmla="*/ 3373338 w 3899470"/>
                <a:gd name="connsiteY12739" fmla="*/ 368842 h 787949"/>
                <a:gd name="connsiteX12740" fmla="*/ 3373496 w 3899470"/>
                <a:gd name="connsiteY12740" fmla="*/ 368842 h 787949"/>
                <a:gd name="connsiteX12741" fmla="*/ 3373891 w 3899470"/>
                <a:gd name="connsiteY12741" fmla="*/ 368525 h 787949"/>
                <a:gd name="connsiteX12742" fmla="*/ 3377446 w 3899470"/>
                <a:gd name="connsiteY12742" fmla="*/ 355804 h 787949"/>
                <a:gd name="connsiteX12743" fmla="*/ 3380844 w 3899470"/>
                <a:gd name="connsiteY12743" fmla="*/ 343399 h 787949"/>
                <a:gd name="connsiteX12744" fmla="*/ 3365358 w 3899470"/>
                <a:gd name="connsiteY12744" fmla="*/ 400447 h 787949"/>
                <a:gd name="connsiteX12745" fmla="*/ 3364962 w 3899470"/>
                <a:gd name="connsiteY12745" fmla="*/ 400605 h 787949"/>
                <a:gd name="connsiteX12746" fmla="*/ 3364093 w 3899470"/>
                <a:gd name="connsiteY12746" fmla="*/ 403608 h 787949"/>
                <a:gd name="connsiteX12747" fmla="*/ 3364330 w 3899470"/>
                <a:gd name="connsiteY12747" fmla="*/ 404003 h 787949"/>
                <a:gd name="connsiteX12748" fmla="*/ 3364410 w 3899470"/>
                <a:gd name="connsiteY12748" fmla="*/ 404003 h 787949"/>
                <a:gd name="connsiteX12749" fmla="*/ 3364725 w 3899470"/>
                <a:gd name="connsiteY12749" fmla="*/ 403766 h 787949"/>
                <a:gd name="connsiteX12750" fmla="*/ 3365594 w 3899470"/>
                <a:gd name="connsiteY12750" fmla="*/ 400842 h 787949"/>
                <a:gd name="connsiteX12751" fmla="*/ 3365358 w 3899470"/>
                <a:gd name="connsiteY12751" fmla="*/ 400447 h 787949"/>
                <a:gd name="connsiteX12752" fmla="*/ 3361881 w 3899470"/>
                <a:gd name="connsiteY12752" fmla="*/ 406057 h 787949"/>
                <a:gd name="connsiteX12753" fmla="*/ 3362118 w 3899470"/>
                <a:gd name="connsiteY12753" fmla="*/ 405978 h 787949"/>
                <a:gd name="connsiteX12754" fmla="*/ 3362591 w 3899470"/>
                <a:gd name="connsiteY12754" fmla="*/ 404161 h 787949"/>
                <a:gd name="connsiteX12755" fmla="*/ 3362355 w 3899470"/>
                <a:gd name="connsiteY12755" fmla="*/ 403924 h 787949"/>
                <a:gd name="connsiteX12756" fmla="*/ 3362355 w 3899470"/>
                <a:gd name="connsiteY12756" fmla="*/ 403924 h 787949"/>
                <a:gd name="connsiteX12757" fmla="*/ 3362118 w 3899470"/>
                <a:gd name="connsiteY12757" fmla="*/ 404161 h 787949"/>
                <a:gd name="connsiteX12758" fmla="*/ 3361722 w 3899470"/>
                <a:gd name="connsiteY12758" fmla="*/ 405663 h 787949"/>
                <a:gd name="connsiteX12759" fmla="*/ 3361722 w 3899470"/>
                <a:gd name="connsiteY12759" fmla="*/ 406057 h 787949"/>
                <a:gd name="connsiteX12760" fmla="*/ 3361881 w 3899470"/>
                <a:gd name="connsiteY12760" fmla="*/ 406057 h 787949"/>
                <a:gd name="connsiteX12761" fmla="*/ 3362671 w 3899470"/>
                <a:gd name="connsiteY12761" fmla="*/ 411430 h 787949"/>
                <a:gd name="connsiteX12762" fmla="*/ 3360853 w 3899470"/>
                <a:gd name="connsiteY12762" fmla="*/ 418068 h 787949"/>
                <a:gd name="connsiteX12763" fmla="*/ 3359115 w 3899470"/>
                <a:gd name="connsiteY12763" fmla="*/ 424310 h 787949"/>
                <a:gd name="connsiteX12764" fmla="*/ 3359353 w 3899470"/>
                <a:gd name="connsiteY12764" fmla="*/ 425021 h 787949"/>
                <a:gd name="connsiteX12765" fmla="*/ 3359590 w 3899470"/>
                <a:gd name="connsiteY12765" fmla="*/ 425021 h 787949"/>
                <a:gd name="connsiteX12766" fmla="*/ 3360063 w 3899470"/>
                <a:gd name="connsiteY12766" fmla="*/ 424705 h 787949"/>
                <a:gd name="connsiteX12767" fmla="*/ 3361881 w 3899470"/>
                <a:gd name="connsiteY12767" fmla="*/ 418147 h 787949"/>
                <a:gd name="connsiteX12768" fmla="*/ 3363619 w 3899470"/>
                <a:gd name="connsiteY12768" fmla="*/ 411826 h 787949"/>
                <a:gd name="connsiteX12769" fmla="*/ 3363382 w 3899470"/>
                <a:gd name="connsiteY12769" fmla="*/ 411115 h 787949"/>
                <a:gd name="connsiteX12770" fmla="*/ 3362671 w 3899470"/>
                <a:gd name="connsiteY12770" fmla="*/ 411352 h 787949"/>
                <a:gd name="connsiteX12771" fmla="*/ 3358009 w 3899470"/>
                <a:gd name="connsiteY12771" fmla="*/ 431737 h 787949"/>
                <a:gd name="connsiteX12772" fmla="*/ 3357456 w 3899470"/>
                <a:gd name="connsiteY12772" fmla="*/ 432132 h 787949"/>
                <a:gd name="connsiteX12773" fmla="*/ 3354454 w 3899470"/>
                <a:gd name="connsiteY12773" fmla="*/ 443827 h 787949"/>
                <a:gd name="connsiteX12774" fmla="*/ 3354769 w 3899470"/>
                <a:gd name="connsiteY12774" fmla="*/ 444459 h 787949"/>
                <a:gd name="connsiteX12775" fmla="*/ 3354927 w 3899470"/>
                <a:gd name="connsiteY12775" fmla="*/ 444459 h 787949"/>
                <a:gd name="connsiteX12776" fmla="*/ 3355402 w 3899470"/>
                <a:gd name="connsiteY12776" fmla="*/ 444143 h 787949"/>
                <a:gd name="connsiteX12777" fmla="*/ 3358483 w 3899470"/>
                <a:gd name="connsiteY12777" fmla="*/ 432290 h 787949"/>
                <a:gd name="connsiteX12778" fmla="*/ 3358088 w 3899470"/>
                <a:gd name="connsiteY12778" fmla="*/ 431737 h 787949"/>
                <a:gd name="connsiteX12779" fmla="*/ 3376341 w 3899470"/>
                <a:gd name="connsiteY12779" fmla="*/ 600829 h 787949"/>
                <a:gd name="connsiteX12780" fmla="*/ 3373101 w 3899470"/>
                <a:gd name="connsiteY12780" fmla="*/ 600039 h 787949"/>
                <a:gd name="connsiteX12781" fmla="*/ 3372468 w 3899470"/>
                <a:gd name="connsiteY12781" fmla="*/ 600276 h 787949"/>
                <a:gd name="connsiteX12782" fmla="*/ 3372706 w 3899470"/>
                <a:gd name="connsiteY12782" fmla="*/ 600908 h 787949"/>
                <a:gd name="connsiteX12783" fmla="*/ 3376183 w 3899470"/>
                <a:gd name="connsiteY12783" fmla="*/ 601777 h 787949"/>
                <a:gd name="connsiteX12784" fmla="*/ 3376262 w 3899470"/>
                <a:gd name="connsiteY12784" fmla="*/ 601777 h 787949"/>
                <a:gd name="connsiteX12785" fmla="*/ 3376735 w 3899470"/>
                <a:gd name="connsiteY12785" fmla="*/ 601382 h 787949"/>
                <a:gd name="connsiteX12786" fmla="*/ 3376341 w 3899470"/>
                <a:gd name="connsiteY12786" fmla="*/ 600829 h 787949"/>
                <a:gd name="connsiteX12787" fmla="*/ 3452432 w 3899470"/>
                <a:gd name="connsiteY12787" fmla="*/ 622874 h 787949"/>
                <a:gd name="connsiteX12788" fmla="*/ 3451010 w 3899470"/>
                <a:gd name="connsiteY12788" fmla="*/ 622400 h 787949"/>
                <a:gd name="connsiteX12789" fmla="*/ 3446506 w 3899470"/>
                <a:gd name="connsiteY12789" fmla="*/ 621373 h 787949"/>
                <a:gd name="connsiteX12790" fmla="*/ 3441054 w 3899470"/>
                <a:gd name="connsiteY12790" fmla="*/ 619240 h 787949"/>
                <a:gd name="connsiteX12791" fmla="*/ 3439395 w 3899470"/>
                <a:gd name="connsiteY12791" fmla="*/ 621768 h 787949"/>
                <a:gd name="connsiteX12792" fmla="*/ 3439395 w 3899470"/>
                <a:gd name="connsiteY12792" fmla="*/ 622005 h 787949"/>
                <a:gd name="connsiteX12793" fmla="*/ 3438841 w 3899470"/>
                <a:gd name="connsiteY12793" fmla="*/ 621531 h 787949"/>
                <a:gd name="connsiteX12794" fmla="*/ 3438288 w 3899470"/>
                <a:gd name="connsiteY12794" fmla="*/ 621531 h 787949"/>
                <a:gd name="connsiteX12795" fmla="*/ 3438288 w 3899470"/>
                <a:gd name="connsiteY12795" fmla="*/ 622084 h 787949"/>
                <a:gd name="connsiteX12796" fmla="*/ 3438526 w 3899470"/>
                <a:gd name="connsiteY12796" fmla="*/ 622400 h 787949"/>
                <a:gd name="connsiteX12797" fmla="*/ 3438130 w 3899470"/>
                <a:gd name="connsiteY12797" fmla="*/ 623980 h 787949"/>
                <a:gd name="connsiteX12798" fmla="*/ 3446980 w 3899470"/>
                <a:gd name="connsiteY12798" fmla="*/ 623980 h 787949"/>
                <a:gd name="connsiteX12799" fmla="*/ 3446427 w 3899470"/>
                <a:gd name="connsiteY12799" fmla="*/ 622795 h 787949"/>
                <a:gd name="connsiteX12800" fmla="*/ 3450614 w 3899470"/>
                <a:gd name="connsiteY12800" fmla="*/ 623743 h 787949"/>
                <a:gd name="connsiteX12801" fmla="*/ 3452037 w 3899470"/>
                <a:gd name="connsiteY12801" fmla="*/ 624218 h 787949"/>
                <a:gd name="connsiteX12802" fmla="*/ 3452274 w 3899470"/>
                <a:gd name="connsiteY12802" fmla="*/ 624218 h 787949"/>
                <a:gd name="connsiteX12803" fmla="*/ 3452906 w 3899470"/>
                <a:gd name="connsiteY12803" fmla="*/ 623743 h 787949"/>
                <a:gd name="connsiteX12804" fmla="*/ 3452510 w 3899470"/>
                <a:gd name="connsiteY12804" fmla="*/ 622874 h 787949"/>
                <a:gd name="connsiteX12805" fmla="*/ 3478033 w 3899470"/>
                <a:gd name="connsiteY12805" fmla="*/ 630697 h 787949"/>
                <a:gd name="connsiteX12806" fmla="*/ 3475425 w 3899470"/>
                <a:gd name="connsiteY12806" fmla="*/ 629986 h 787949"/>
                <a:gd name="connsiteX12807" fmla="*/ 3471870 w 3899470"/>
                <a:gd name="connsiteY12807" fmla="*/ 629196 h 787949"/>
                <a:gd name="connsiteX12808" fmla="*/ 3471870 w 3899470"/>
                <a:gd name="connsiteY12808" fmla="*/ 629038 h 787949"/>
                <a:gd name="connsiteX12809" fmla="*/ 3466971 w 3899470"/>
                <a:gd name="connsiteY12809" fmla="*/ 627773 h 787949"/>
                <a:gd name="connsiteX12810" fmla="*/ 3461993 w 3899470"/>
                <a:gd name="connsiteY12810" fmla="*/ 626035 h 787949"/>
                <a:gd name="connsiteX12811" fmla="*/ 3457331 w 3899470"/>
                <a:gd name="connsiteY12811" fmla="*/ 624455 h 787949"/>
                <a:gd name="connsiteX12812" fmla="*/ 3456383 w 3899470"/>
                <a:gd name="connsiteY12812" fmla="*/ 624692 h 787949"/>
                <a:gd name="connsiteX12813" fmla="*/ 3456619 w 3899470"/>
                <a:gd name="connsiteY12813" fmla="*/ 625640 h 787949"/>
                <a:gd name="connsiteX12814" fmla="*/ 3461597 w 3899470"/>
                <a:gd name="connsiteY12814" fmla="*/ 627378 h 787949"/>
                <a:gd name="connsiteX12815" fmla="*/ 3466338 w 3899470"/>
                <a:gd name="connsiteY12815" fmla="*/ 629038 h 787949"/>
                <a:gd name="connsiteX12816" fmla="*/ 3466496 w 3899470"/>
                <a:gd name="connsiteY12816" fmla="*/ 629038 h 787949"/>
                <a:gd name="connsiteX12817" fmla="*/ 3466496 w 3899470"/>
                <a:gd name="connsiteY12817" fmla="*/ 629038 h 787949"/>
                <a:gd name="connsiteX12818" fmla="*/ 3465233 w 3899470"/>
                <a:gd name="connsiteY12818" fmla="*/ 630776 h 787949"/>
                <a:gd name="connsiteX12819" fmla="*/ 3472422 w 3899470"/>
                <a:gd name="connsiteY12819" fmla="*/ 632435 h 787949"/>
                <a:gd name="connsiteX12820" fmla="*/ 3472264 w 3899470"/>
                <a:gd name="connsiteY12820" fmla="*/ 630460 h 787949"/>
                <a:gd name="connsiteX12821" fmla="*/ 3475030 w 3899470"/>
                <a:gd name="connsiteY12821" fmla="*/ 631171 h 787949"/>
                <a:gd name="connsiteX12822" fmla="*/ 3478112 w 3899470"/>
                <a:gd name="connsiteY12822" fmla="*/ 632040 h 787949"/>
                <a:gd name="connsiteX12823" fmla="*/ 3478112 w 3899470"/>
                <a:gd name="connsiteY12823" fmla="*/ 632040 h 787949"/>
                <a:gd name="connsiteX12824" fmla="*/ 3478744 w 3899470"/>
                <a:gd name="connsiteY12824" fmla="*/ 631408 h 787949"/>
                <a:gd name="connsiteX12825" fmla="*/ 3478112 w 3899470"/>
                <a:gd name="connsiteY12825" fmla="*/ 630776 h 787949"/>
                <a:gd name="connsiteX12826" fmla="*/ 3579013 w 3899470"/>
                <a:gd name="connsiteY12826" fmla="*/ 652505 h 787949"/>
                <a:gd name="connsiteX12827" fmla="*/ 3577829 w 3899470"/>
                <a:gd name="connsiteY12827" fmla="*/ 652189 h 787949"/>
                <a:gd name="connsiteX12828" fmla="*/ 3577829 w 3899470"/>
                <a:gd name="connsiteY12828" fmla="*/ 652189 h 787949"/>
                <a:gd name="connsiteX12829" fmla="*/ 3564159 w 3899470"/>
                <a:gd name="connsiteY12829" fmla="*/ 649660 h 787949"/>
                <a:gd name="connsiteX12830" fmla="*/ 3553887 w 3899470"/>
                <a:gd name="connsiteY12830" fmla="*/ 646816 h 787949"/>
                <a:gd name="connsiteX12831" fmla="*/ 3546934 w 3899470"/>
                <a:gd name="connsiteY12831" fmla="*/ 645315 h 787949"/>
                <a:gd name="connsiteX12832" fmla="*/ 3534528 w 3899470"/>
                <a:gd name="connsiteY12832" fmla="*/ 641759 h 787949"/>
                <a:gd name="connsiteX12833" fmla="*/ 3534371 w 3899470"/>
                <a:gd name="connsiteY12833" fmla="*/ 641680 h 787949"/>
                <a:gd name="connsiteX12834" fmla="*/ 3533185 w 3899470"/>
                <a:gd name="connsiteY12834" fmla="*/ 641206 h 787949"/>
                <a:gd name="connsiteX12835" fmla="*/ 3530973 w 3899470"/>
                <a:gd name="connsiteY12835" fmla="*/ 640495 h 787949"/>
                <a:gd name="connsiteX12836" fmla="*/ 3519595 w 3899470"/>
                <a:gd name="connsiteY12836" fmla="*/ 637729 h 787949"/>
                <a:gd name="connsiteX12837" fmla="*/ 3519200 w 3899470"/>
                <a:gd name="connsiteY12837" fmla="*/ 637492 h 787949"/>
                <a:gd name="connsiteX12838" fmla="*/ 3504266 w 3899470"/>
                <a:gd name="connsiteY12838" fmla="*/ 633620 h 787949"/>
                <a:gd name="connsiteX12839" fmla="*/ 3495495 w 3899470"/>
                <a:gd name="connsiteY12839" fmla="*/ 631250 h 787949"/>
                <a:gd name="connsiteX12840" fmla="*/ 3495179 w 3899470"/>
                <a:gd name="connsiteY12840" fmla="*/ 631250 h 787949"/>
                <a:gd name="connsiteX12841" fmla="*/ 3492176 w 3899470"/>
                <a:gd name="connsiteY12841" fmla="*/ 630539 h 787949"/>
                <a:gd name="connsiteX12842" fmla="*/ 3492176 w 3899470"/>
                <a:gd name="connsiteY12842" fmla="*/ 630539 h 787949"/>
                <a:gd name="connsiteX12843" fmla="*/ 3490754 w 3899470"/>
                <a:gd name="connsiteY12843" fmla="*/ 629986 h 787949"/>
                <a:gd name="connsiteX12844" fmla="*/ 3489015 w 3899470"/>
                <a:gd name="connsiteY12844" fmla="*/ 629275 h 787949"/>
                <a:gd name="connsiteX12845" fmla="*/ 3488225 w 3899470"/>
                <a:gd name="connsiteY12845" fmla="*/ 629433 h 787949"/>
                <a:gd name="connsiteX12846" fmla="*/ 3488383 w 3899470"/>
                <a:gd name="connsiteY12846" fmla="*/ 630223 h 787949"/>
                <a:gd name="connsiteX12847" fmla="*/ 3490359 w 3899470"/>
                <a:gd name="connsiteY12847" fmla="*/ 631092 h 787949"/>
                <a:gd name="connsiteX12848" fmla="*/ 3491782 w 3899470"/>
                <a:gd name="connsiteY12848" fmla="*/ 631645 h 787949"/>
                <a:gd name="connsiteX12849" fmla="*/ 3491702 w 3899470"/>
                <a:gd name="connsiteY12849" fmla="*/ 631645 h 787949"/>
                <a:gd name="connsiteX12850" fmla="*/ 3492966 w 3899470"/>
                <a:gd name="connsiteY12850" fmla="*/ 633462 h 787949"/>
                <a:gd name="connsiteX12851" fmla="*/ 3495258 w 3899470"/>
                <a:gd name="connsiteY12851" fmla="*/ 632830 h 787949"/>
                <a:gd name="connsiteX12852" fmla="*/ 3503870 w 3899470"/>
                <a:gd name="connsiteY12852" fmla="*/ 635122 h 787949"/>
                <a:gd name="connsiteX12853" fmla="*/ 3518646 w 3899470"/>
                <a:gd name="connsiteY12853" fmla="*/ 638994 h 787949"/>
                <a:gd name="connsiteX12854" fmla="*/ 3522123 w 3899470"/>
                <a:gd name="connsiteY12854" fmla="*/ 641127 h 787949"/>
                <a:gd name="connsiteX12855" fmla="*/ 3522281 w 3899470"/>
                <a:gd name="connsiteY12855" fmla="*/ 641127 h 787949"/>
                <a:gd name="connsiteX12856" fmla="*/ 3521965 w 3899470"/>
                <a:gd name="connsiteY12856" fmla="*/ 642628 h 787949"/>
                <a:gd name="connsiteX12857" fmla="*/ 3521965 w 3899470"/>
                <a:gd name="connsiteY12857" fmla="*/ 642628 h 787949"/>
                <a:gd name="connsiteX12858" fmla="*/ 3521807 w 3899470"/>
                <a:gd name="connsiteY12858" fmla="*/ 642470 h 787949"/>
                <a:gd name="connsiteX12859" fmla="*/ 3521017 w 3899470"/>
                <a:gd name="connsiteY12859" fmla="*/ 642786 h 787949"/>
                <a:gd name="connsiteX12860" fmla="*/ 3520938 w 3899470"/>
                <a:gd name="connsiteY12860" fmla="*/ 642786 h 787949"/>
                <a:gd name="connsiteX12861" fmla="*/ 3518883 w 3899470"/>
                <a:gd name="connsiteY12861" fmla="*/ 641601 h 787949"/>
                <a:gd name="connsiteX12862" fmla="*/ 3516355 w 3899470"/>
                <a:gd name="connsiteY12862" fmla="*/ 645394 h 787949"/>
                <a:gd name="connsiteX12863" fmla="*/ 3521017 w 3899470"/>
                <a:gd name="connsiteY12863" fmla="*/ 646263 h 787949"/>
                <a:gd name="connsiteX12864" fmla="*/ 3521017 w 3899470"/>
                <a:gd name="connsiteY12864" fmla="*/ 646105 h 787949"/>
                <a:gd name="connsiteX12865" fmla="*/ 3522044 w 3899470"/>
                <a:gd name="connsiteY12865" fmla="*/ 646263 h 787949"/>
                <a:gd name="connsiteX12866" fmla="*/ 3522755 w 3899470"/>
                <a:gd name="connsiteY12866" fmla="*/ 646263 h 787949"/>
                <a:gd name="connsiteX12867" fmla="*/ 3522834 w 3899470"/>
                <a:gd name="connsiteY12867" fmla="*/ 646263 h 787949"/>
                <a:gd name="connsiteX12868" fmla="*/ 3523071 w 3899470"/>
                <a:gd name="connsiteY12868" fmla="*/ 646105 h 787949"/>
                <a:gd name="connsiteX12869" fmla="*/ 3522913 w 3899470"/>
                <a:gd name="connsiteY12869" fmla="*/ 645710 h 787949"/>
                <a:gd name="connsiteX12870" fmla="*/ 3521886 w 3899470"/>
                <a:gd name="connsiteY12870" fmla="*/ 645631 h 787949"/>
                <a:gd name="connsiteX12871" fmla="*/ 3521333 w 3899470"/>
                <a:gd name="connsiteY12871" fmla="*/ 645631 h 787949"/>
                <a:gd name="connsiteX12872" fmla="*/ 3521333 w 3899470"/>
                <a:gd name="connsiteY12872" fmla="*/ 644129 h 787949"/>
                <a:gd name="connsiteX12873" fmla="*/ 3521728 w 3899470"/>
                <a:gd name="connsiteY12873" fmla="*/ 643971 h 787949"/>
                <a:gd name="connsiteX12874" fmla="*/ 3521728 w 3899470"/>
                <a:gd name="connsiteY12874" fmla="*/ 643971 h 787949"/>
                <a:gd name="connsiteX12875" fmla="*/ 3522123 w 3899470"/>
                <a:gd name="connsiteY12875" fmla="*/ 644050 h 787949"/>
                <a:gd name="connsiteX12876" fmla="*/ 3522123 w 3899470"/>
                <a:gd name="connsiteY12876" fmla="*/ 643734 h 787949"/>
                <a:gd name="connsiteX12877" fmla="*/ 3534686 w 3899470"/>
                <a:gd name="connsiteY12877" fmla="*/ 647448 h 787949"/>
                <a:gd name="connsiteX12878" fmla="*/ 3539506 w 3899470"/>
                <a:gd name="connsiteY12878" fmla="*/ 648475 h 787949"/>
                <a:gd name="connsiteX12879" fmla="*/ 3539664 w 3899470"/>
                <a:gd name="connsiteY12879" fmla="*/ 648475 h 787949"/>
                <a:gd name="connsiteX12880" fmla="*/ 3540297 w 3899470"/>
                <a:gd name="connsiteY12880" fmla="*/ 648001 h 787949"/>
                <a:gd name="connsiteX12881" fmla="*/ 3539822 w 3899470"/>
                <a:gd name="connsiteY12881" fmla="*/ 647211 h 787949"/>
                <a:gd name="connsiteX12882" fmla="*/ 3534923 w 3899470"/>
                <a:gd name="connsiteY12882" fmla="*/ 646105 h 787949"/>
                <a:gd name="connsiteX12883" fmla="*/ 3522913 w 3899470"/>
                <a:gd name="connsiteY12883" fmla="*/ 642628 h 787949"/>
                <a:gd name="connsiteX12884" fmla="*/ 3523071 w 3899470"/>
                <a:gd name="connsiteY12884" fmla="*/ 641838 h 787949"/>
                <a:gd name="connsiteX12885" fmla="*/ 3530814 w 3899470"/>
                <a:gd name="connsiteY12885" fmla="*/ 641838 h 787949"/>
                <a:gd name="connsiteX12886" fmla="*/ 3532553 w 3899470"/>
                <a:gd name="connsiteY12886" fmla="*/ 642391 h 787949"/>
                <a:gd name="connsiteX12887" fmla="*/ 3533580 w 3899470"/>
                <a:gd name="connsiteY12887" fmla="*/ 642786 h 787949"/>
                <a:gd name="connsiteX12888" fmla="*/ 3546538 w 3899470"/>
                <a:gd name="connsiteY12888" fmla="*/ 646500 h 787949"/>
                <a:gd name="connsiteX12889" fmla="*/ 3553650 w 3899470"/>
                <a:gd name="connsiteY12889" fmla="*/ 648001 h 787949"/>
                <a:gd name="connsiteX12890" fmla="*/ 3563527 w 3899470"/>
                <a:gd name="connsiteY12890" fmla="*/ 650688 h 787949"/>
                <a:gd name="connsiteX12891" fmla="*/ 3563527 w 3899470"/>
                <a:gd name="connsiteY12891" fmla="*/ 650688 h 787949"/>
                <a:gd name="connsiteX12892" fmla="*/ 3564317 w 3899470"/>
                <a:gd name="connsiteY12892" fmla="*/ 651952 h 787949"/>
                <a:gd name="connsiteX12893" fmla="*/ 3564079 w 3899470"/>
                <a:gd name="connsiteY12893" fmla="*/ 652505 h 787949"/>
                <a:gd name="connsiteX12894" fmla="*/ 3563527 w 3899470"/>
                <a:gd name="connsiteY12894" fmla="*/ 653216 h 787949"/>
                <a:gd name="connsiteX12895" fmla="*/ 3563448 w 3899470"/>
                <a:gd name="connsiteY12895" fmla="*/ 653216 h 787949"/>
                <a:gd name="connsiteX12896" fmla="*/ 3561235 w 3899470"/>
                <a:gd name="connsiteY12896" fmla="*/ 652742 h 787949"/>
                <a:gd name="connsiteX12897" fmla="*/ 3558153 w 3899470"/>
                <a:gd name="connsiteY12897" fmla="*/ 652189 h 787949"/>
                <a:gd name="connsiteX12898" fmla="*/ 3557601 w 3899470"/>
                <a:gd name="connsiteY12898" fmla="*/ 652821 h 787949"/>
                <a:gd name="connsiteX12899" fmla="*/ 3558232 w 3899470"/>
                <a:gd name="connsiteY12899" fmla="*/ 653374 h 787949"/>
                <a:gd name="connsiteX12900" fmla="*/ 3560761 w 3899470"/>
                <a:gd name="connsiteY12900" fmla="*/ 653848 h 787949"/>
                <a:gd name="connsiteX12901" fmla="*/ 3563053 w 3899470"/>
                <a:gd name="connsiteY12901" fmla="*/ 654401 h 787949"/>
                <a:gd name="connsiteX12902" fmla="*/ 3562974 w 3899470"/>
                <a:gd name="connsiteY12902" fmla="*/ 655982 h 787949"/>
                <a:gd name="connsiteX12903" fmla="*/ 3562974 w 3899470"/>
                <a:gd name="connsiteY12903" fmla="*/ 656140 h 787949"/>
                <a:gd name="connsiteX12904" fmla="*/ 3563131 w 3899470"/>
                <a:gd name="connsiteY12904" fmla="*/ 656298 h 787949"/>
                <a:gd name="connsiteX12905" fmla="*/ 3563527 w 3899470"/>
                <a:gd name="connsiteY12905" fmla="*/ 656772 h 787949"/>
                <a:gd name="connsiteX12906" fmla="*/ 3563527 w 3899470"/>
                <a:gd name="connsiteY12906" fmla="*/ 656930 h 787949"/>
                <a:gd name="connsiteX12907" fmla="*/ 3563843 w 3899470"/>
                <a:gd name="connsiteY12907" fmla="*/ 656930 h 787949"/>
                <a:gd name="connsiteX12908" fmla="*/ 3564712 w 3899470"/>
                <a:gd name="connsiteY12908" fmla="*/ 657167 h 787949"/>
                <a:gd name="connsiteX12909" fmla="*/ 3566450 w 3899470"/>
                <a:gd name="connsiteY12909" fmla="*/ 657483 h 787949"/>
                <a:gd name="connsiteX12910" fmla="*/ 3567715 w 3899470"/>
                <a:gd name="connsiteY12910" fmla="*/ 657167 h 787949"/>
                <a:gd name="connsiteX12911" fmla="*/ 3567952 w 3899470"/>
                <a:gd name="connsiteY12911" fmla="*/ 656535 h 787949"/>
                <a:gd name="connsiteX12912" fmla="*/ 3567319 w 3899470"/>
                <a:gd name="connsiteY12912" fmla="*/ 656298 h 787949"/>
                <a:gd name="connsiteX12913" fmla="*/ 3565107 w 3899470"/>
                <a:gd name="connsiteY12913" fmla="*/ 656219 h 787949"/>
                <a:gd name="connsiteX12914" fmla="*/ 3564238 w 3899470"/>
                <a:gd name="connsiteY12914" fmla="*/ 655982 h 787949"/>
                <a:gd name="connsiteX12915" fmla="*/ 3564001 w 3899470"/>
                <a:gd name="connsiteY12915" fmla="*/ 655666 h 787949"/>
                <a:gd name="connsiteX12916" fmla="*/ 3564159 w 3899470"/>
                <a:gd name="connsiteY12916" fmla="*/ 654401 h 787949"/>
                <a:gd name="connsiteX12917" fmla="*/ 3565423 w 3899470"/>
                <a:gd name="connsiteY12917" fmla="*/ 652979 h 787949"/>
                <a:gd name="connsiteX12918" fmla="*/ 3565581 w 3899470"/>
                <a:gd name="connsiteY12918" fmla="*/ 652742 h 787949"/>
                <a:gd name="connsiteX12919" fmla="*/ 3577513 w 3899470"/>
                <a:gd name="connsiteY12919" fmla="*/ 653216 h 787949"/>
                <a:gd name="connsiteX12920" fmla="*/ 3577513 w 3899470"/>
                <a:gd name="connsiteY12920" fmla="*/ 653216 h 787949"/>
                <a:gd name="connsiteX12921" fmla="*/ 3578777 w 3899470"/>
                <a:gd name="connsiteY12921" fmla="*/ 653453 h 787949"/>
                <a:gd name="connsiteX12922" fmla="*/ 3581621 w 3899470"/>
                <a:gd name="connsiteY12922" fmla="*/ 654401 h 787949"/>
                <a:gd name="connsiteX12923" fmla="*/ 3581937 w 3899470"/>
                <a:gd name="connsiteY12923" fmla="*/ 654401 h 787949"/>
                <a:gd name="connsiteX12924" fmla="*/ 3582491 w 3899470"/>
                <a:gd name="connsiteY12924" fmla="*/ 654085 h 787949"/>
                <a:gd name="connsiteX12925" fmla="*/ 3582253 w 3899470"/>
                <a:gd name="connsiteY12925" fmla="*/ 653216 h 787949"/>
                <a:gd name="connsiteX12926" fmla="*/ 3579092 w 3899470"/>
                <a:gd name="connsiteY12926" fmla="*/ 652189 h 787949"/>
                <a:gd name="connsiteX12927" fmla="*/ 3494626 w 3899470"/>
                <a:gd name="connsiteY12927" fmla="*/ 635359 h 787949"/>
                <a:gd name="connsiteX12928" fmla="*/ 3493836 w 3899470"/>
                <a:gd name="connsiteY12928" fmla="*/ 635912 h 787949"/>
                <a:gd name="connsiteX12929" fmla="*/ 3494389 w 3899470"/>
                <a:gd name="connsiteY12929" fmla="*/ 636702 h 787949"/>
                <a:gd name="connsiteX12930" fmla="*/ 3495020 w 3899470"/>
                <a:gd name="connsiteY12930" fmla="*/ 637018 h 787949"/>
                <a:gd name="connsiteX12931" fmla="*/ 3495416 w 3899470"/>
                <a:gd name="connsiteY12931" fmla="*/ 637097 h 787949"/>
                <a:gd name="connsiteX12932" fmla="*/ 3495969 w 3899470"/>
                <a:gd name="connsiteY12932" fmla="*/ 636781 h 787949"/>
                <a:gd name="connsiteX12933" fmla="*/ 3495811 w 3899470"/>
                <a:gd name="connsiteY12933" fmla="*/ 635912 h 787949"/>
                <a:gd name="connsiteX12934" fmla="*/ 3494705 w 3899470"/>
                <a:gd name="connsiteY12934" fmla="*/ 635359 h 787949"/>
                <a:gd name="connsiteX12935" fmla="*/ 3491544 w 3899470"/>
                <a:gd name="connsiteY12935" fmla="*/ 638124 h 787949"/>
                <a:gd name="connsiteX12936" fmla="*/ 3492097 w 3899470"/>
                <a:gd name="connsiteY12936" fmla="*/ 637650 h 787949"/>
                <a:gd name="connsiteX12937" fmla="*/ 3491623 w 3899470"/>
                <a:gd name="connsiteY12937" fmla="*/ 637097 h 787949"/>
                <a:gd name="connsiteX12938" fmla="*/ 3490122 w 3899470"/>
                <a:gd name="connsiteY12938" fmla="*/ 636781 h 787949"/>
                <a:gd name="connsiteX12939" fmla="*/ 3488225 w 3899470"/>
                <a:gd name="connsiteY12939" fmla="*/ 636465 h 787949"/>
                <a:gd name="connsiteX12940" fmla="*/ 3487673 w 3899470"/>
                <a:gd name="connsiteY12940" fmla="*/ 636939 h 787949"/>
                <a:gd name="connsiteX12941" fmla="*/ 3488146 w 3899470"/>
                <a:gd name="connsiteY12941" fmla="*/ 637492 h 787949"/>
                <a:gd name="connsiteX12942" fmla="*/ 3489885 w 3899470"/>
                <a:gd name="connsiteY12942" fmla="*/ 637808 h 787949"/>
                <a:gd name="connsiteX12943" fmla="*/ 3491544 w 3899470"/>
                <a:gd name="connsiteY12943" fmla="*/ 638124 h 787949"/>
                <a:gd name="connsiteX12944" fmla="*/ 3491544 w 3899470"/>
                <a:gd name="connsiteY12944" fmla="*/ 638124 h 787949"/>
                <a:gd name="connsiteX12945" fmla="*/ 3499683 w 3899470"/>
                <a:gd name="connsiteY12945" fmla="*/ 639388 h 787949"/>
                <a:gd name="connsiteX12946" fmla="*/ 3496996 w 3899470"/>
                <a:gd name="connsiteY12946" fmla="*/ 638440 h 787949"/>
                <a:gd name="connsiteX12947" fmla="*/ 3496206 w 3899470"/>
                <a:gd name="connsiteY12947" fmla="*/ 638598 h 787949"/>
                <a:gd name="connsiteX12948" fmla="*/ 3496364 w 3899470"/>
                <a:gd name="connsiteY12948" fmla="*/ 639388 h 787949"/>
                <a:gd name="connsiteX12949" fmla="*/ 3499525 w 3899470"/>
                <a:gd name="connsiteY12949" fmla="*/ 640574 h 787949"/>
                <a:gd name="connsiteX12950" fmla="*/ 3499604 w 3899470"/>
                <a:gd name="connsiteY12950" fmla="*/ 640574 h 787949"/>
                <a:gd name="connsiteX12951" fmla="*/ 3500157 w 3899470"/>
                <a:gd name="connsiteY12951" fmla="*/ 640100 h 787949"/>
                <a:gd name="connsiteX12952" fmla="*/ 3499683 w 3899470"/>
                <a:gd name="connsiteY12952" fmla="*/ 639388 h 787949"/>
                <a:gd name="connsiteX12953" fmla="*/ 3557284 w 3899470"/>
                <a:gd name="connsiteY12953" fmla="*/ 645789 h 787949"/>
                <a:gd name="connsiteX12954" fmla="*/ 3559576 w 3899470"/>
                <a:gd name="connsiteY12954" fmla="*/ 646342 h 787949"/>
                <a:gd name="connsiteX12955" fmla="*/ 3559971 w 3899470"/>
                <a:gd name="connsiteY12955" fmla="*/ 646421 h 787949"/>
                <a:gd name="connsiteX12956" fmla="*/ 3560603 w 3899470"/>
                <a:gd name="connsiteY12956" fmla="*/ 646026 h 787949"/>
                <a:gd name="connsiteX12957" fmla="*/ 3560366 w 3899470"/>
                <a:gd name="connsiteY12957" fmla="*/ 644998 h 787949"/>
                <a:gd name="connsiteX12958" fmla="*/ 3557522 w 3899470"/>
                <a:gd name="connsiteY12958" fmla="*/ 644209 h 787949"/>
                <a:gd name="connsiteX12959" fmla="*/ 3556336 w 3899470"/>
                <a:gd name="connsiteY12959" fmla="*/ 644050 h 787949"/>
                <a:gd name="connsiteX12960" fmla="*/ 3555467 w 3899470"/>
                <a:gd name="connsiteY12960" fmla="*/ 644683 h 787949"/>
                <a:gd name="connsiteX12961" fmla="*/ 3556100 w 3899470"/>
                <a:gd name="connsiteY12961" fmla="*/ 645552 h 787949"/>
                <a:gd name="connsiteX12962" fmla="*/ 3557363 w 3899470"/>
                <a:gd name="connsiteY12962" fmla="*/ 645710 h 787949"/>
                <a:gd name="connsiteX12963" fmla="*/ 3565265 w 3899470"/>
                <a:gd name="connsiteY12963" fmla="*/ 647606 h 787949"/>
                <a:gd name="connsiteX12964" fmla="*/ 3567004 w 3899470"/>
                <a:gd name="connsiteY12964" fmla="*/ 648001 h 787949"/>
                <a:gd name="connsiteX12965" fmla="*/ 3567715 w 3899470"/>
                <a:gd name="connsiteY12965" fmla="*/ 647922 h 787949"/>
                <a:gd name="connsiteX12966" fmla="*/ 3568109 w 3899470"/>
                <a:gd name="connsiteY12966" fmla="*/ 647132 h 787949"/>
                <a:gd name="connsiteX12967" fmla="*/ 3567398 w 3899470"/>
                <a:gd name="connsiteY12967" fmla="*/ 646737 h 787949"/>
                <a:gd name="connsiteX12968" fmla="*/ 3565739 w 3899470"/>
                <a:gd name="connsiteY12968" fmla="*/ 646500 h 787949"/>
                <a:gd name="connsiteX12969" fmla="*/ 3563764 w 3899470"/>
                <a:gd name="connsiteY12969" fmla="*/ 646105 h 787949"/>
                <a:gd name="connsiteX12970" fmla="*/ 3563210 w 3899470"/>
                <a:gd name="connsiteY12970" fmla="*/ 646737 h 787949"/>
                <a:gd name="connsiteX12971" fmla="*/ 3563843 w 3899470"/>
                <a:gd name="connsiteY12971" fmla="*/ 647290 h 787949"/>
                <a:gd name="connsiteX12972" fmla="*/ 3565344 w 3899470"/>
                <a:gd name="connsiteY12972" fmla="*/ 647606 h 787949"/>
                <a:gd name="connsiteX12973" fmla="*/ 3575616 w 3899470"/>
                <a:gd name="connsiteY12973" fmla="*/ 649265 h 787949"/>
                <a:gd name="connsiteX12974" fmla="*/ 3576090 w 3899470"/>
                <a:gd name="connsiteY12974" fmla="*/ 648791 h 787949"/>
                <a:gd name="connsiteX12975" fmla="*/ 3575616 w 3899470"/>
                <a:gd name="connsiteY12975" fmla="*/ 648317 h 787949"/>
                <a:gd name="connsiteX12976" fmla="*/ 3574589 w 3899470"/>
                <a:gd name="connsiteY12976" fmla="*/ 648317 h 787949"/>
                <a:gd name="connsiteX12977" fmla="*/ 3574114 w 3899470"/>
                <a:gd name="connsiteY12977" fmla="*/ 648791 h 787949"/>
                <a:gd name="connsiteX12978" fmla="*/ 3574589 w 3899470"/>
                <a:gd name="connsiteY12978" fmla="*/ 649265 h 787949"/>
                <a:gd name="connsiteX12979" fmla="*/ 3575616 w 3899470"/>
                <a:gd name="connsiteY12979" fmla="*/ 649265 h 787949"/>
                <a:gd name="connsiteX12980" fmla="*/ 3551201 w 3899470"/>
                <a:gd name="connsiteY12980" fmla="*/ 650530 h 787949"/>
                <a:gd name="connsiteX12981" fmla="*/ 3548909 w 3899470"/>
                <a:gd name="connsiteY12981" fmla="*/ 649819 h 787949"/>
                <a:gd name="connsiteX12982" fmla="*/ 3543852 w 3899470"/>
                <a:gd name="connsiteY12982" fmla="*/ 648791 h 787949"/>
                <a:gd name="connsiteX12983" fmla="*/ 3543220 w 3899470"/>
                <a:gd name="connsiteY12983" fmla="*/ 649502 h 787949"/>
                <a:gd name="connsiteX12984" fmla="*/ 3543931 w 3899470"/>
                <a:gd name="connsiteY12984" fmla="*/ 650135 h 787949"/>
                <a:gd name="connsiteX12985" fmla="*/ 3548514 w 3899470"/>
                <a:gd name="connsiteY12985" fmla="*/ 651083 h 787949"/>
                <a:gd name="connsiteX12986" fmla="*/ 3550964 w 3899470"/>
                <a:gd name="connsiteY12986" fmla="*/ 651794 h 787949"/>
                <a:gd name="connsiteX12987" fmla="*/ 3551122 w 3899470"/>
                <a:gd name="connsiteY12987" fmla="*/ 651794 h 787949"/>
                <a:gd name="connsiteX12988" fmla="*/ 3551754 w 3899470"/>
                <a:gd name="connsiteY12988" fmla="*/ 651320 h 787949"/>
                <a:gd name="connsiteX12989" fmla="*/ 3551279 w 3899470"/>
                <a:gd name="connsiteY12989" fmla="*/ 650530 h 787949"/>
                <a:gd name="connsiteX12990" fmla="*/ 3586125 w 3899470"/>
                <a:gd name="connsiteY12990" fmla="*/ 654322 h 787949"/>
                <a:gd name="connsiteX12991" fmla="*/ 3585098 w 3899470"/>
                <a:gd name="connsiteY12991" fmla="*/ 654322 h 787949"/>
                <a:gd name="connsiteX12992" fmla="*/ 3584624 w 3899470"/>
                <a:gd name="connsiteY12992" fmla="*/ 654797 h 787949"/>
                <a:gd name="connsiteX12993" fmla="*/ 3585098 w 3899470"/>
                <a:gd name="connsiteY12993" fmla="*/ 655271 h 787949"/>
                <a:gd name="connsiteX12994" fmla="*/ 3586125 w 3899470"/>
                <a:gd name="connsiteY12994" fmla="*/ 655271 h 787949"/>
                <a:gd name="connsiteX12995" fmla="*/ 3586599 w 3899470"/>
                <a:gd name="connsiteY12995" fmla="*/ 654797 h 787949"/>
                <a:gd name="connsiteX12996" fmla="*/ 3586125 w 3899470"/>
                <a:gd name="connsiteY12996" fmla="*/ 654322 h 787949"/>
                <a:gd name="connsiteX12997" fmla="*/ 3599083 w 3899470"/>
                <a:gd name="connsiteY12997" fmla="*/ 658352 h 787949"/>
                <a:gd name="connsiteX12998" fmla="*/ 3601691 w 3899470"/>
                <a:gd name="connsiteY12998" fmla="*/ 658747 h 787949"/>
                <a:gd name="connsiteX12999" fmla="*/ 3601691 w 3899470"/>
                <a:gd name="connsiteY12999" fmla="*/ 658747 h 787949"/>
                <a:gd name="connsiteX13000" fmla="*/ 3602165 w 3899470"/>
                <a:gd name="connsiteY13000" fmla="*/ 658352 h 787949"/>
                <a:gd name="connsiteX13001" fmla="*/ 3601770 w 3899470"/>
                <a:gd name="connsiteY13001" fmla="*/ 657878 h 787949"/>
                <a:gd name="connsiteX13002" fmla="*/ 3599242 w 3899470"/>
                <a:gd name="connsiteY13002" fmla="*/ 657483 h 787949"/>
                <a:gd name="connsiteX13003" fmla="*/ 3596713 w 3899470"/>
                <a:gd name="connsiteY13003" fmla="*/ 657088 h 787949"/>
                <a:gd name="connsiteX13004" fmla="*/ 3596239 w 3899470"/>
                <a:gd name="connsiteY13004" fmla="*/ 657483 h 787949"/>
                <a:gd name="connsiteX13005" fmla="*/ 3596634 w 3899470"/>
                <a:gd name="connsiteY13005" fmla="*/ 657957 h 787949"/>
                <a:gd name="connsiteX13006" fmla="*/ 3599083 w 3899470"/>
                <a:gd name="connsiteY13006" fmla="*/ 658352 h 787949"/>
                <a:gd name="connsiteX13007" fmla="*/ 3641435 w 3899470"/>
                <a:gd name="connsiteY13007" fmla="*/ 666412 h 787949"/>
                <a:gd name="connsiteX13008" fmla="*/ 3642068 w 3899470"/>
                <a:gd name="connsiteY13008" fmla="*/ 665859 h 787949"/>
                <a:gd name="connsiteX13009" fmla="*/ 3641514 w 3899470"/>
                <a:gd name="connsiteY13009" fmla="*/ 665068 h 787949"/>
                <a:gd name="connsiteX13010" fmla="*/ 3639144 w 3899470"/>
                <a:gd name="connsiteY13010" fmla="*/ 664831 h 787949"/>
                <a:gd name="connsiteX13011" fmla="*/ 3636142 w 3899470"/>
                <a:gd name="connsiteY13011" fmla="*/ 664436 h 787949"/>
                <a:gd name="connsiteX13012" fmla="*/ 3636142 w 3899470"/>
                <a:gd name="connsiteY13012" fmla="*/ 664436 h 787949"/>
                <a:gd name="connsiteX13013" fmla="*/ 3622630 w 3899470"/>
                <a:gd name="connsiteY13013" fmla="*/ 661039 h 787949"/>
                <a:gd name="connsiteX13014" fmla="*/ 3622630 w 3899470"/>
                <a:gd name="connsiteY13014" fmla="*/ 661039 h 787949"/>
                <a:gd name="connsiteX13015" fmla="*/ 3622630 w 3899470"/>
                <a:gd name="connsiteY13015" fmla="*/ 660881 h 787949"/>
                <a:gd name="connsiteX13016" fmla="*/ 3622788 w 3899470"/>
                <a:gd name="connsiteY13016" fmla="*/ 660327 h 787949"/>
                <a:gd name="connsiteX13017" fmla="*/ 3623104 w 3899470"/>
                <a:gd name="connsiteY13017" fmla="*/ 660327 h 787949"/>
                <a:gd name="connsiteX13018" fmla="*/ 3623657 w 3899470"/>
                <a:gd name="connsiteY13018" fmla="*/ 660327 h 787949"/>
                <a:gd name="connsiteX13019" fmla="*/ 3624368 w 3899470"/>
                <a:gd name="connsiteY13019" fmla="*/ 659537 h 787949"/>
                <a:gd name="connsiteX13020" fmla="*/ 3623578 w 3899470"/>
                <a:gd name="connsiteY13020" fmla="*/ 658826 h 787949"/>
                <a:gd name="connsiteX13021" fmla="*/ 3622946 w 3899470"/>
                <a:gd name="connsiteY13021" fmla="*/ 658826 h 787949"/>
                <a:gd name="connsiteX13022" fmla="*/ 3622551 w 3899470"/>
                <a:gd name="connsiteY13022" fmla="*/ 658826 h 787949"/>
                <a:gd name="connsiteX13023" fmla="*/ 3621129 w 3899470"/>
                <a:gd name="connsiteY13023" fmla="*/ 658352 h 787949"/>
                <a:gd name="connsiteX13024" fmla="*/ 3620260 w 3899470"/>
                <a:gd name="connsiteY13024" fmla="*/ 658984 h 787949"/>
                <a:gd name="connsiteX13025" fmla="*/ 3620892 w 3899470"/>
                <a:gd name="connsiteY13025" fmla="*/ 659853 h 787949"/>
                <a:gd name="connsiteX13026" fmla="*/ 3621365 w 3899470"/>
                <a:gd name="connsiteY13026" fmla="*/ 659932 h 787949"/>
                <a:gd name="connsiteX13027" fmla="*/ 3621208 w 3899470"/>
                <a:gd name="connsiteY13027" fmla="*/ 660486 h 787949"/>
                <a:gd name="connsiteX13028" fmla="*/ 3621208 w 3899470"/>
                <a:gd name="connsiteY13028" fmla="*/ 660486 h 787949"/>
                <a:gd name="connsiteX13029" fmla="*/ 3607696 w 3899470"/>
                <a:gd name="connsiteY13029" fmla="*/ 659221 h 787949"/>
                <a:gd name="connsiteX13030" fmla="*/ 3607696 w 3899470"/>
                <a:gd name="connsiteY13030" fmla="*/ 659537 h 787949"/>
                <a:gd name="connsiteX13031" fmla="*/ 3606669 w 3899470"/>
                <a:gd name="connsiteY13031" fmla="*/ 659537 h 787949"/>
                <a:gd name="connsiteX13032" fmla="*/ 3606353 w 3899470"/>
                <a:gd name="connsiteY13032" fmla="*/ 659853 h 787949"/>
                <a:gd name="connsiteX13033" fmla="*/ 3606669 w 3899470"/>
                <a:gd name="connsiteY13033" fmla="*/ 660169 h 787949"/>
                <a:gd name="connsiteX13034" fmla="*/ 3607301 w 3899470"/>
                <a:gd name="connsiteY13034" fmla="*/ 660169 h 787949"/>
                <a:gd name="connsiteX13035" fmla="*/ 3607301 w 3899470"/>
                <a:gd name="connsiteY13035" fmla="*/ 660881 h 787949"/>
                <a:gd name="connsiteX13036" fmla="*/ 3600585 w 3899470"/>
                <a:gd name="connsiteY13036" fmla="*/ 660486 h 787949"/>
                <a:gd name="connsiteX13037" fmla="*/ 3600585 w 3899470"/>
                <a:gd name="connsiteY13037" fmla="*/ 660644 h 787949"/>
                <a:gd name="connsiteX13038" fmla="*/ 3594105 w 3899470"/>
                <a:gd name="connsiteY13038" fmla="*/ 659379 h 787949"/>
                <a:gd name="connsiteX13039" fmla="*/ 3593236 w 3899470"/>
                <a:gd name="connsiteY13039" fmla="*/ 659379 h 787949"/>
                <a:gd name="connsiteX13040" fmla="*/ 3593236 w 3899470"/>
                <a:gd name="connsiteY13040" fmla="*/ 660249 h 787949"/>
                <a:gd name="connsiteX13041" fmla="*/ 3598135 w 3899470"/>
                <a:gd name="connsiteY13041" fmla="*/ 662066 h 787949"/>
                <a:gd name="connsiteX13042" fmla="*/ 3600585 w 3899470"/>
                <a:gd name="connsiteY13042" fmla="*/ 661908 h 787949"/>
                <a:gd name="connsiteX13043" fmla="*/ 3605720 w 3899470"/>
                <a:gd name="connsiteY13043" fmla="*/ 665147 h 787949"/>
                <a:gd name="connsiteX13044" fmla="*/ 3604457 w 3899470"/>
                <a:gd name="connsiteY13044" fmla="*/ 665147 h 787949"/>
                <a:gd name="connsiteX13045" fmla="*/ 3604457 w 3899470"/>
                <a:gd name="connsiteY13045" fmla="*/ 665147 h 787949"/>
                <a:gd name="connsiteX13046" fmla="*/ 3603824 w 3899470"/>
                <a:gd name="connsiteY13046" fmla="*/ 665147 h 787949"/>
                <a:gd name="connsiteX13047" fmla="*/ 3603113 w 3899470"/>
                <a:gd name="connsiteY13047" fmla="*/ 665779 h 787949"/>
                <a:gd name="connsiteX13048" fmla="*/ 3603745 w 3899470"/>
                <a:gd name="connsiteY13048" fmla="*/ 666491 h 787949"/>
                <a:gd name="connsiteX13049" fmla="*/ 3604457 w 3899470"/>
                <a:gd name="connsiteY13049" fmla="*/ 666649 h 787949"/>
                <a:gd name="connsiteX13050" fmla="*/ 3604457 w 3899470"/>
                <a:gd name="connsiteY13050" fmla="*/ 666649 h 787949"/>
                <a:gd name="connsiteX13051" fmla="*/ 3614886 w 3899470"/>
                <a:gd name="connsiteY13051" fmla="*/ 668624 h 787949"/>
                <a:gd name="connsiteX13052" fmla="*/ 3614413 w 3899470"/>
                <a:gd name="connsiteY13052" fmla="*/ 666649 h 787949"/>
                <a:gd name="connsiteX13053" fmla="*/ 3617652 w 3899470"/>
                <a:gd name="connsiteY13053" fmla="*/ 666965 h 787949"/>
                <a:gd name="connsiteX13054" fmla="*/ 3620575 w 3899470"/>
                <a:gd name="connsiteY13054" fmla="*/ 667439 h 787949"/>
                <a:gd name="connsiteX13055" fmla="*/ 3621050 w 3899470"/>
                <a:gd name="connsiteY13055" fmla="*/ 667439 h 787949"/>
                <a:gd name="connsiteX13056" fmla="*/ 3621682 w 3899470"/>
                <a:gd name="connsiteY13056" fmla="*/ 666649 h 787949"/>
                <a:gd name="connsiteX13057" fmla="*/ 3620892 w 3899470"/>
                <a:gd name="connsiteY13057" fmla="*/ 666016 h 787949"/>
                <a:gd name="connsiteX13058" fmla="*/ 3617968 w 3899470"/>
                <a:gd name="connsiteY13058" fmla="*/ 665622 h 787949"/>
                <a:gd name="connsiteX13059" fmla="*/ 3614017 w 3899470"/>
                <a:gd name="connsiteY13059" fmla="*/ 665305 h 787949"/>
                <a:gd name="connsiteX13060" fmla="*/ 3614017 w 3899470"/>
                <a:gd name="connsiteY13060" fmla="*/ 665305 h 787949"/>
                <a:gd name="connsiteX13061" fmla="*/ 3608960 w 3899470"/>
                <a:gd name="connsiteY13061" fmla="*/ 661513 h 787949"/>
                <a:gd name="connsiteX13062" fmla="*/ 3619944 w 3899470"/>
                <a:gd name="connsiteY13062" fmla="*/ 664910 h 787949"/>
                <a:gd name="connsiteX13063" fmla="*/ 3625395 w 3899470"/>
                <a:gd name="connsiteY13063" fmla="*/ 665779 h 787949"/>
                <a:gd name="connsiteX13064" fmla="*/ 3635667 w 3899470"/>
                <a:gd name="connsiteY13064" fmla="*/ 665779 h 787949"/>
                <a:gd name="connsiteX13065" fmla="*/ 3638907 w 3899470"/>
                <a:gd name="connsiteY13065" fmla="*/ 666175 h 787949"/>
                <a:gd name="connsiteX13066" fmla="*/ 3641119 w 3899470"/>
                <a:gd name="connsiteY13066" fmla="*/ 666412 h 787949"/>
                <a:gd name="connsiteX13067" fmla="*/ 3641198 w 3899470"/>
                <a:gd name="connsiteY13067" fmla="*/ 666412 h 787949"/>
                <a:gd name="connsiteX13068" fmla="*/ 3660952 w 3899470"/>
                <a:gd name="connsiteY13068" fmla="*/ 669098 h 787949"/>
                <a:gd name="connsiteX13069" fmla="*/ 3645782 w 3899470"/>
                <a:gd name="connsiteY13069" fmla="*/ 666333 h 787949"/>
                <a:gd name="connsiteX13070" fmla="*/ 3644992 w 3899470"/>
                <a:gd name="connsiteY13070" fmla="*/ 666807 h 787949"/>
                <a:gd name="connsiteX13071" fmla="*/ 3645465 w 3899470"/>
                <a:gd name="connsiteY13071" fmla="*/ 667597 h 787949"/>
                <a:gd name="connsiteX13072" fmla="*/ 3660715 w 3899470"/>
                <a:gd name="connsiteY13072" fmla="*/ 670362 h 787949"/>
                <a:gd name="connsiteX13073" fmla="*/ 3660795 w 3899470"/>
                <a:gd name="connsiteY13073" fmla="*/ 670362 h 787949"/>
                <a:gd name="connsiteX13074" fmla="*/ 3661426 w 3899470"/>
                <a:gd name="connsiteY13074" fmla="*/ 669809 h 787949"/>
                <a:gd name="connsiteX13075" fmla="*/ 3660873 w 3899470"/>
                <a:gd name="connsiteY13075" fmla="*/ 669098 h 787949"/>
                <a:gd name="connsiteX13076" fmla="*/ 3686632 w 3899470"/>
                <a:gd name="connsiteY13076" fmla="*/ 674313 h 787949"/>
                <a:gd name="connsiteX13077" fmla="*/ 3687027 w 3899470"/>
                <a:gd name="connsiteY13077" fmla="*/ 674076 h 787949"/>
                <a:gd name="connsiteX13078" fmla="*/ 3686790 w 3899470"/>
                <a:gd name="connsiteY13078" fmla="*/ 673602 h 787949"/>
                <a:gd name="connsiteX13079" fmla="*/ 3685210 w 3899470"/>
                <a:gd name="connsiteY13079" fmla="*/ 673365 h 787949"/>
                <a:gd name="connsiteX13080" fmla="*/ 3685210 w 3899470"/>
                <a:gd name="connsiteY13080" fmla="*/ 673760 h 787949"/>
                <a:gd name="connsiteX13081" fmla="*/ 3685210 w 3899470"/>
                <a:gd name="connsiteY13081" fmla="*/ 674155 h 787949"/>
                <a:gd name="connsiteX13082" fmla="*/ 3686474 w 3899470"/>
                <a:gd name="connsiteY13082" fmla="*/ 674313 h 787949"/>
                <a:gd name="connsiteX13083" fmla="*/ 3686632 w 3899470"/>
                <a:gd name="connsiteY13083" fmla="*/ 674313 h 787949"/>
                <a:gd name="connsiteX13084" fmla="*/ 3667115 w 3899470"/>
                <a:gd name="connsiteY13084" fmla="*/ 673997 h 787949"/>
                <a:gd name="connsiteX13085" fmla="*/ 3666483 w 3899470"/>
                <a:gd name="connsiteY13085" fmla="*/ 674313 h 787949"/>
                <a:gd name="connsiteX13086" fmla="*/ 3665930 w 3899470"/>
                <a:gd name="connsiteY13086" fmla="*/ 674550 h 787949"/>
                <a:gd name="connsiteX13087" fmla="*/ 3665773 w 3899470"/>
                <a:gd name="connsiteY13087" fmla="*/ 674550 h 787949"/>
                <a:gd name="connsiteX13088" fmla="*/ 3665219 w 3899470"/>
                <a:gd name="connsiteY13088" fmla="*/ 674550 h 787949"/>
                <a:gd name="connsiteX13089" fmla="*/ 3665377 w 3899470"/>
                <a:gd name="connsiteY13089" fmla="*/ 675103 h 787949"/>
                <a:gd name="connsiteX13090" fmla="*/ 3665614 w 3899470"/>
                <a:gd name="connsiteY13090" fmla="*/ 675261 h 787949"/>
                <a:gd name="connsiteX13091" fmla="*/ 3665773 w 3899470"/>
                <a:gd name="connsiteY13091" fmla="*/ 675261 h 787949"/>
                <a:gd name="connsiteX13092" fmla="*/ 3666009 w 3899470"/>
                <a:gd name="connsiteY13092" fmla="*/ 675340 h 787949"/>
                <a:gd name="connsiteX13093" fmla="*/ 3667036 w 3899470"/>
                <a:gd name="connsiteY13093" fmla="*/ 674945 h 787949"/>
                <a:gd name="connsiteX13094" fmla="*/ 3667432 w 3899470"/>
                <a:gd name="connsiteY13094" fmla="*/ 674708 h 787949"/>
                <a:gd name="connsiteX13095" fmla="*/ 3667669 w 3899470"/>
                <a:gd name="connsiteY13095" fmla="*/ 674234 h 787949"/>
                <a:gd name="connsiteX13096" fmla="*/ 3667194 w 3899470"/>
                <a:gd name="connsiteY13096" fmla="*/ 673997 h 787949"/>
                <a:gd name="connsiteX13097" fmla="*/ 3719186 w 3899470"/>
                <a:gd name="connsiteY13097" fmla="*/ 676447 h 787949"/>
                <a:gd name="connsiteX13098" fmla="*/ 3719818 w 3899470"/>
                <a:gd name="connsiteY13098" fmla="*/ 675814 h 787949"/>
                <a:gd name="connsiteX13099" fmla="*/ 3719186 w 3899470"/>
                <a:gd name="connsiteY13099" fmla="*/ 675182 h 787949"/>
                <a:gd name="connsiteX13100" fmla="*/ 3718158 w 3899470"/>
                <a:gd name="connsiteY13100" fmla="*/ 675024 h 787949"/>
                <a:gd name="connsiteX13101" fmla="*/ 3717369 w 3899470"/>
                <a:gd name="connsiteY13101" fmla="*/ 675340 h 787949"/>
                <a:gd name="connsiteX13102" fmla="*/ 3717685 w 3899470"/>
                <a:gd name="connsiteY13102" fmla="*/ 676130 h 787949"/>
                <a:gd name="connsiteX13103" fmla="*/ 3719186 w 3899470"/>
                <a:gd name="connsiteY13103" fmla="*/ 676367 h 787949"/>
                <a:gd name="connsiteX13104" fmla="*/ 3790378 w 3899470"/>
                <a:gd name="connsiteY13104" fmla="*/ 691143 h 787949"/>
                <a:gd name="connsiteX13105" fmla="*/ 3760669 w 3899470"/>
                <a:gd name="connsiteY13105" fmla="*/ 687983 h 787949"/>
                <a:gd name="connsiteX13106" fmla="*/ 3759800 w 3899470"/>
                <a:gd name="connsiteY13106" fmla="*/ 688694 h 787949"/>
                <a:gd name="connsiteX13107" fmla="*/ 3760511 w 3899470"/>
                <a:gd name="connsiteY13107" fmla="*/ 689563 h 787949"/>
                <a:gd name="connsiteX13108" fmla="*/ 3790299 w 3899470"/>
                <a:gd name="connsiteY13108" fmla="*/ 692724 h 787949"/>
                <a:gd name="connsiteX13109" fmla="*/ 3790299 w 3899470"/>
                <a:gd name="connsiteY13109" fmla="*/ 692724 h 787949"/>
                <a:gd name="connsiteX13110" fmla="*/ 3791090 w 3899470"/>
                <a:gd name="connsiteY13110" fmla="*/ 692012 h 787949"/>
                <a:gd name="connsiteX13111" fmla="*/ 3790378 w 3899470"/>
                <a:gd name="connsiteY13111" fmla="*/ 691143 h 787949"/>
                <a:gd name="connsiteX13112" fmla="*/ 3376656 w 3899470"/>
                <a:gd name="connsiteY13112" fmla="*/ 347349 h 787949"/>
                <a:gd name="connsiteX13113" fmla="*/ 3376894 w 3899470"/>
                <a:gd name="connsiteY13113" fmla="*/ 347191 h 787949"/>
                <a:gd name="connsiteX13114" fmla="*/ 3377921 w 3899470"/>
                <a:gd name="connsiteY13114" fmla="*/ 344347 h 787949"/>
                <a:gd name="connsiteX13115" fmla="*/ 3378394 w 3899470"/>
                <a:gd name="connsiteY13115" fmla="*/ 342688 h 787949"/>
                <a:gd name="connsiteX13116" fmla="*/ 3378237 w 3899470"/>
                <a:gd name="connsiteY13116" fmla="*/ 342371 h 787949"/>
                <a:gd name="connsiteX13117" fmla="*/ 3377921 w 3899470"/>
                <a:gd name="connsiteY13117" fmla="*/ 342529 h 787949"/>
                <a:gd name="connsiteX13118" fmla="*/ 3377446 w 3899470"/>
                <a:gd name="connsiteY13118" fmla="*/ 344268 h 787949"/>
                <a:gd name="connsiteX13119" fmla="*/ 3376498 w 3899470"/>
                <a:gd name="connsiteY13119" fmla="*/ 346954 h 787949"/>
                <a:gd name="connsiteX13120" fmla="*/ 3376577 w 3899470"/>
                <a:gd name="connsiteY13120" fmla="*/ 347349 h 787949"/>
                <a:gd name="connsiteX13121" fmla="*/ 3376735 w 3899470"/>
                <a:gd name="connsiteY13121" fmla="*/ 347349 h 787949"/>
                <a:gd name="connsiteX13122" fmla="*/ 3371205 w 3899470"/>
                <a:gd name="connsiteY13122" fmla="*/ 375953 h 787949"/>
                <a:gd name="connsiteX13123" fmla="*/ 3370888 w 3899470"/>
                <a:gd name="connsiteY13123" fmla="*/ 376190 h 787949"/>
                <a:gd name="connsiteX13124" fmla="*/ 3370730 w 3899470"/>
                <a:gd name="connsiteY13124" fmla="*/ 376822 h 787949"/>
                <a:gd name="connsiteX13125" fmla="*/ 3370493 w 3899470"/>
                <a:gd name="connsiteY13125" fmla="*/ 377928 h 787949"/>
                <a:gd name="connsiteX13126" fmla="*/ 3370809 w 3899470"/>
                <a:gd name="connsiteY13126" fmla="*/ 378244 h 787949"/>
                <a:gd name="connsiteX13127" fmla="*/ 3370809 w 3899470"/>
                <a:gd name="connsiteY13127" fmla="*/ 378244 h 787949"/>
                <a:gd name="connsiteX13128" fmla="*/ 3371126 w 3899470"/>
                <a:gd name="connsiteY13128" fmla="*/ 377928 h 787949"/>
                <a:gd name="connsiteX13129" fmla="*/ 3371363 w 3899470"/>
                <a:gd name="connsiteY13129" fmla="*/ 377059 h 787949"/>
                <a:gd name="connsiteX13130" fmla="*/ 3371599 w 3899470"/>
                <a:gd name="connsiteY13130" fmla="*/ 376269 h 787949"/>
                <a:gd name="connsiteX13131" fmla="*/ 3371363 w 3899470"/>
                <a:gd name="connsiteY13131" fmla="*/ 375953 h 787949"/>
                <a:gd name="connsiteX13132" fmla="*/ 3351372 w 3899470"/>
                <a:gd name="connsiteY13132" fmla="*/ 458681 h 787949"/>
                <a:gd name="connsiteX13133" fmla="*/ 3351056 w 3899470"/>
                <a:gd name="connsiteY13133" fmla="*/ 458918 h 787949"/>
                <a:gd name="connsiteX13134" fmla="*/ 3351056 w 3899470"/>
                <a:gd name="connsiteY13134" fmla="*/ 459156 h 787949"/>
                <a:gd name="connsiteX13135" fmla="*/ 3350897 w 3899470"/>
                <a:gd name="connsiteY13135" fmla="*/ 459867 h 787949"/>
                <a:gd name="connsiteX13136" fmla="*/ 3351056 w 3899470"/>
                <a:gd name="connsiteY13136" fmla="*/ 460262 h 787949"/>
                <a:gd name="connsiteX13137" fmla="*/ 3351214 w 3899470"/>
                <a:gd name="connsiteY13137" fmla="*/ 460262 h 787949"/>
                <a:gd name="connsiteX13138" fmla="*/ 3351451 w 3899470"/>
                <a:gd name="connsiteY13138" fmla="*/ 460104 h 787949"/>
                <a:gd name="connsiteX13139" fmla="*/ 3351688 w 3899470"/>
                <a:gd name="connsiteY13139" fmla="*/ 459156 h 787949"/>
                <a:gd name="connsiteX13140" fmla="*/ 3351688 w 3899470"/>
                <a:gd name="connsiteY13140" fmla="*/ 458918 h 787949"/>
                <a:gd name="connsiteX13141" fmla="*/ 3351451 w 3899470"/>
                <a:gd name="connsiteY13141" fmla="*/ 458602 h 787949"/>
                <a:gd name="connsiteX13142" fmla="*/ 3424065 w 3899470"/>
                <a:gd name="connsiteY13142" fmla="*/ 616711 h 787949"/>
                <a:gd name="connsiteX13143" fmla="*/ 3423750 w 3899470"/>
                <a:gd name="connsiteY13143" fmla="*/ 616553 h 787949"/>
                <a:gd name="connsiteX13144" fmla="*/ 3423196 w 3899470"/>
                <a:gd name="connsiteY13144" fmla="*/ 616711 h 787949"/>
                <a:gd name="connsiteX13145" fmla="*/ 3423354 w 3899470"/>
                <a:gd name="connsiteY13145" fmla="*/ 617264 h 787949"/>
                <a:gd name="connsiteX13146" fmla="*/ 3423750 w 3899470"/>
                <a:gd name="connsiteY13146" fmla="*/ 617422 h 787949"/>
                <a:gd name="connsiteX13147" fmla="*/ 3424223 w 3899470"/>
                <a:gd name="connsiteY13147" fmla="*/ 617659 h 787949"/>
                <a:gd name="connsiteX13148" fmla="*/ 3424461 w 3899470"/>
                <a:gd name="connsiteY13148" fmla="*/ 617738 h 787949"/>
                <a:gd name="connsiteX13149" fmla="*/ 3424777 w 3899470"/>
                <a:gd name="connsiteY13149" fmla="*/ 617580 h 787949"/>
                <a:gd name="connsiteX13150" fmla="*/ 3424698 w 3899470"/>
                <a:gd name="connsiteY13150" fmla="*/ 617027 h 787949"/>
                <a:gd name="connsiteX13151" fmla="*/ 3424144 w 3899470"/>
                <a:gd name="connsiteY13151" fmla="*/ 616711 h 787949"/>
                <a:gd name="connsiteX13152" fmla="*/ 3504345 w 3899470"/>
                <a:gd name="connsiteY13152" fmla="*/ 637492 h 787949"/>
                <a:gd name="connsiteX13153" fmla="*/ 3503634 w 3899470"/>
                <a:gd name="connsiteY13153" fmla="*/ 637966 h 787949"/>
                <a:gd name="connsiteX13154" fmla="*/ 3504028 w 3899470"/>
                <a:gd name="connsiteY13154" fmla="*/ 638677 h 787949"/>
                <a:gd name="connsiteX13155" fmla="*/ 3507743 w 3899470"/>
                <a:gd name="connsiteY13155" fmla="*/ 639863 h 787949"/>
                <a:gd name="connsiteX13156" fmla="*/ 3507979 w 3899470"/>
                <a:gd name="connsiteY13156" fmla="*/ 639863 h 787949"/>
                <a:gd name="connsiteX13157" fmla="*/ 3508533 w 3899470"/>
                <a:gd name="connsiteY13157" fmla="*/ 639546 h 787949"/>
                <a:gd name="connsiteX13158" fmla="*/ 3508216 w 3899470"/>
                <a:gd name="connsiteY13158" fmla="*/ 638756 h 787949"/>
                <a:gd name="connsiteX13159" fmla="*/ 3504345 w 3899470"/>
                <a:gd name="connsiteY13159" fmla="*/ 637492 h 787949"/>
                <a:gd name="connsiteX13160" fmla="*/ 3657238 w 3899470"/>
                <a:gd name="connsiteY13160" fmla="*/ 672417 h 787949"/>
                <a:gd name="connsiteX13161" fmla="*/ 3656053 w 3899470"/>
                <a:gd name="connsiteY13161" fmla="*/ 672101 h 787949"/>
                <a:gd name="connsiteX13162" fmla="*/ 3654315 w 3899470"/>
                <a:gd name="connsiteY13162" fmla="*/ 671627 h 787949"/>
                <a:gd name="connsiteX13163" fmla="*/ 3653762 w 3899470"/>
                <a:gd name="connsiteY13163" fmla="*/ 671864 h 787949"/>
                <a:gd name="connsiteX13164" fmla="*/ 3653998 w 3899470"/>
                <a:gd name="connsiteY13164" fmla="*/ 672417 h 787949"/>
                <a:gd name="connsiteX13165" fmla="*/ 3655817 w 3899470"/>
                <a:gd name="connsiteY13165" fmla="*/ 672891 h 787949"/>
                <a:gd name="connsiteX13166" fmla="*/ 3657001 w 3899470"/>
                <a:gd name="connsiteY13166" fmla="*/ 673207 h 787949"/>
                <a:gd name="connsiteX13167" fmla="*/ 3657080 w 3899470"/>
                <a:gd name="connsiteY13167" fmla="*/ 673207 h 787949"/>
                <a:gd name="connsiteX13168" fmla="*/ 3657476 w 3899470"/>
                <a:gd name="connsiteY13168" fmla="*/ 672891 h 787949"/>
                <a:gd name="connsiteX13169" fmla="*/ 3657159 w 3899470"/>
                <a:gd name="connsiteY13169" fmla="*/ 672417 h 78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Lst>
              <a:rect l="l" t="t" r="r" b="b"/>
              <a:pathLst>
                <a:path w="3899470" h="787949">
                  <a:moveTo>
                    <a:pt x="2154059" y="3398"/>
                  </a:moveTo>
                  <a:cubicBezTo>
                    <a:pt x="2154059" y="1422"/>
                    <a:pt x="2153506" y="0"/>
                    <a:pt x="2151530" y="0"/>
                  </a:cubicBezTo>
                  <a:cubicBezTo>
                    <a:pt x="2151056" y="474"/>
                    <a:pt x="2151056" y="1501"/>
                    <a:pt x="2151135" y="2528"/>
                  </a:cubicBezTo>
                  <a:cubicBezTo>
                    <a:pt x="2152321" y="2528"/>
                    <a:pt x="2152874" y="3318"/>
                    <a:pt x="2154059" y="3398"/>
                  </a:cubicBezTo>
                  <a:moveTo>
                    <a:pt x="2136360" y="4188"/>
                  </a:moveTo>
                  <a:cubicBezTo>
                    <a:pt x="2135965" y="2765"/>
                    <a:pt x="2135491" y="1422"/>
                    <a:pt x="2134226" y="790"/>
                  </a:cubicBezTo>
                  <a:cubicBezTo>
                    <a:pt x="2133673" y="1501"/>
                    <a:pt x="2132725" y="1817"/>
                    <a:pt x="2132962" y="3318"/>
                  </a:cubicBezTo>
                  <a:cubicBezTo>
                    <a:pt x="2133989" y="3713"/>
                    <a:pt x="2135491" y="4899"/>
                    <a:pt x="2136360" y="4188"/>
                  </a:cubicBezTo>
                  <a:moveTo>
                    <a:pt x="340667" y="30421"/>
                  </a:moveTo>
                  <a:cubicBezTo>
                    <a:pt x="340667" y="29393"/>
                    <a:pt x="340667" y="28366"/>
                    <a:pt x="339798" y="28287"/>
                  </a:cubicBezTo>
                  <a:cubicBezTo>
                    <a:pt x="339798" y="29314"/>
                    <a:pt x="339798" y="30342"/>
                    <a:pt x="340667" y="30421"/>
                  </a:cubicBezTo>
                  <a:moveTo>
                    <a:pt x="322098" y="29946"/>
                  </a:moveTo>
                  <a:cubicBezTo>
                    <a:pt x="321545" y="33423"/>
                    <a:pt x="323836" y="30816"/>
                    <a:pt x="322098" y="29946"/>
                  </a:cubicBezTo>
                  <a:moveTo>
                    <a:pt x="365162" y="48120"/>
                  </a:moveTo>
                  <a:cubicBezTo>
                    <a:pt x="363423" y="48120"/>
                    <a:pt x="362554" y="48910"/>
                    <a:pt x="362633" y="50648"/>
                  </a:cubicBezTo>
                  <a:lnTo>
                    <a:pt x="365636" y="50648"/>
                  </a:lnTo>
                  <a:cubicBezTo>
                    <a:pt x="365951" y="49384"/>
                    <a:pt x="364924" y="49384"/>
                    <a:pt x="365240" y="48120"/>
                  </a:cubicBezTo>
                  <a:moveTo>
                    <a:pt x="347857" y="51518"/>
                  </a:moveTo>
                  <a:cubicBezTo>
                    <a:pt x="347541" y="49147"/>
                    <a:pt x="344617" y="49700"/>
                    <a:pt x="344459" y="51913"/>
                  </a:cubicBezTo>
                  <a:cubicBezTo>
                    <a:pt x="345091" y="52466"/>
                    <a:pt x="347778" y="52782"/>
                    <a:pt x="347857" y="51518"/>
                  </a:cubicBezTo>
                  <a:moveTo>
                    <a:pt x="376144" y="59577"/>
                  </a:moveTo>
                  <a:cubicBezTo>
                    <a:pt x="376540" y="58155"/>
                    <a:pt x="375591" y="58155"/>
                    <a:pt x="374485" y="58313"/>
                  </a:cubicBezTo>
                  <a:cubicBezTo>
                    <a:pt x="374327" y="59419"/>
                    <a:pt x="375038" y="59735"/>
                    <a:pt x="376144" y="59577"/>
                  </a:cubicBezTo>
                  <a:moveTo>
                    <a:pt x="236367" y="76881"/>
                  </a:moveTo>
                  <a:cubicBezTo>
                    <a:pt x="235024" y="77040"/>
                    <a:pt x="233602" y="77277"/>
                    <a:pt x="233364" y="78541"/>
                  </a:cubicBezTo>
                  <a:cubicBezTo>
                    <a:pt x="234391" y="79410"/>
                    <a:pt x="235735" y="77751"/>
                    <a:pt x="236367" y="76881"/>
                  </a:cubicBezTo>
                  <a:moveTo>
                    <a:pt x="205077" y="85731"/>
                  </a:moveTo>
                  <a:cubicBezTo>
                    <a:pt x="204919" y="84704"/>
                    <a:pt x="206974" y="85968"/>
                    <a:pt x="206341" y="84467"/>
                  </a:cubicBezTo>
                  <a:cubicBezTo>
                    <a:pt x="205630" y="84388"/>
                    <a:pt x="203813" y="85257"/>
                    <a:pt x="205077" y="85731"/>
                  </a:cubicBezTo>
                  <a:moveTo>
                    <a:pt x="205077" y="89919"/>
                  </a:moveTo>
                  <a:cubicBezTo>
                    <a:pt x="206104" y="89919"/>
                    <a:pt x="206420" y="89287"/>
                    <a:pt x="206736" y="88654"/>
                  </a:cubicBezTo>
                  <a:cubicBezTo>
                    <a:pt x="205709" y="88654"/>
                    <a:pt x="205393" y="89287"/>
                    <a:pt x="205077" y="89919"/>
                  </a:cubicBezTo>
                  <a:moveTo>
                    <a:pt x="190301" y="100112"/>
                  </a:moveTo>
                  <a:cubicBezTo>
                    <a:pt x="189353" y="99954"/>
                    <a:pt x="188721" y="100191"/>
                    <a:pt x="188642" y="100981"/>
                  </a:cubicBezTo>
                  <a:cubicBezTo>
                    <a:pt x="189590" y="101060"/>
                    <a:pt x="190222" y="100902"/>
                    <a:pt x="190301" y="100112"/>
                  </a:cubicBezTo>
                  <a:moveTo>
                    <a:pt x="134596" y="121209"/>
                  </a:moveTo>
                  <a:cubicBezTo>
                    <a:pt x="134438" y="121683"/>
                    <a:pt x="132383" y="122236"/>
                    <a:pt x="133727" y="122868"/>
                  </a:cubicBezTo>
                  <a:cubicBezTo>
                    <a:pt x="133885" y="122394"/>
                    <a:pt x="135939" y="121762"/>
                    <a:pt x="134596" y="121209"/>
                  </a:cubicBezTo>
                  <a:moveTo>
                    <a:pt x="306058" y="146098"/>
                  </a:moveTo>
                  <a:lnTo>
                    <a:pt x="306927" y="146098"/>
                  </a:lnTo>
                  <a:lnTo>
                    <a:pt x="306927" y="145229"/>
                  </a:lnTo>
                  <a:lnTo>
                    <a:pt x="306058" y="145229"/>
                  </a:lnTo>
                  <a:lnTo>
                    <a:pt x="306058" y="146098"/>
                  </a:lnTo>
                  <a:close/>
                  <a:moveTo>
                    <a:pt x="288280" y="146573"/>
                  </a:moveTo>
                  <a:cubicBezTo>
                    <a:pt x="288280" y="146968"/>
                    <a:pt x="287964" y="147047"/>
                    <a:pt x="287885" y="147442"/>
                  </a:cubicBezTo>
                  <a:cubicBezTo>
                    <a:pt x="288438" y="147442"/>
                    <a:pt x="288438" y="147995"/>
                    <a:pt x="289149" y="147837"/>
                  </a:cubicBezTo>
                  <a:cubicBezTo>
                    <a:pt x="289149" y="147126"/>
                    <a:pt x="288833" y="146731"/>
                    <a:pt x="288280" y="146573"/>
                  </a:cubicBezTo>
                  <a:moveTo>
                    <a:pt x="106309" y="154158"/>
                  </a:moveTo>
                  <a:cubicBezTo>
                    <a:pt x="106230" y="154790"/>
                    <a:pt x="105597" y="154869"/>
                    <a:pt x="105439" y="155422"/>
                  </a:cubicBezTo>
                  <a:cubicBezTo>
                    <a:pt x="106309" y="155817"/>
                    <a:pt x="107336" y="154316"/>
                    <a:pt x="106309" y="154158"/>
                  </a:cubicBezTo>
                  <a:moveTo>
                    <a:pt x="3173035" y="192559"/>
                  </a:moveTo>
                  <a:cubicBezTo>
                    <a:pt x="3174142" y="192717"/>
                    <a:pt x="3174457" y="192006"/>
                    <a:pt x="3174299" y="190900"/>
                  </a:cubicBezTo>
                  <a:cubicBezTo>
                    <a:pt x="3173193" y="190742"/>
                    <a:pt x="3172877" y="191453"/>
                    <a:pt x="3173035" y="192559"/>
                  </a:cubicBezTo>
                  <a:moveTo>
                    <a:pt x="3151938" y="208204"/>
                  </a:moveTo>
                  <a:cubicBezTo>
                    <a:pt x="3151148" y="208362"/>
                    <a:pt x="3150121" y="208362"/>
                    <a:pt x="3150279" y="209468"/>
                  </a:cubicBezTo>
                  <a:cubicBezTo>
                    <a:pt x="3151306" y="209468"/>
                    <a:pt x="3151622" y="208836"/>
                    <a:pt x="3151938" y="208204"/>
                  </a:cubicBezTo>
                  <a:moveTo>
                    <a:pt x="3126574" y="224244"/>
                  </a:moveTo>
                  <a:cubicBezTo>
                    <a:pt x="3127918" y="224481"/>
                    <a:pt x="3128313" y="223691"/>
                    <a:pt x="3128708" y="222980"/>
                  </a:cubicBezTo>
                  <a:lnTo>
                    <a:pt x="3127048" y="222980"/>
                  </a:lnTo>
                  <a:cubicBezTo>
                    <a:pt x="3127048" y="223533"/>
                    <a:pt x="3126811" y="223928"/>
                    <a:pt x="3126654" y="224244"/>
                  </a:cubicBezTo>
                  <a:moveTo>
                    <a:pt x="625278" y="272838"/>
                  </a:moveTo>
                  <a:cubicBezTo>
                    <a:pt x="624883" y="273391"/>
                    <a:pt x="624883" y="274419"/>
                    <a:pt x="624409" y="274972"/>
                  </a:cubicBezTo>
                  <a:cubicBezTo>
                    <a:pt x="625437" y="275209"/>
                    <a:pt x="625989" y="272917"/>
                    <a:pt x="625278" y="272838"/>
                  </a:cubicBezTo>
                  <a:moveTo>
                    <a:pt x="49260" y="274102"/>
                  </a:moveTo>
                  <a:cubicBezTo>
                    <a:pt x="48311" y="273945"/>
                    <a:pt x="46968" y="275367"/>
                    <a:pt x="47996" y="275762"/>
                  </a:cubicBezTo>
                  <a:cubicBezTo>
                    <a:pt x="48153" y="274893"/>
                    <a:pt x="49102" y="274893"/>
                    <a:pt x="49260" y="274102"/>
                  </a:cubicBezTo>
                  <a:moveTo>
                    <a:pt x="31086" y="275762"/>
                  </a:moveTo>
                  <a:cubicBezTo>
                    <a:pt x="29980" y="275288"/>
                    <a:pt x="29190" y="277184"/>
                    <a:pt x="30217" y="277421"/>
                  </a:cubicBezTo>
                  <a:cubicBezTo>
                    <a:pt x="29901" y="276236"/>
                    <a:pt x="31086" y="276552"/>
                    <a:pt x="31086" y="275762"/>
                  </a:cubicBezTo>
                  <a:moveTo>
                    <a:pt x="29032" y="279160"/>
                  </a:moveTo>
                  <a:lnTo>
                    <a:pt x="29901" y="279160"/>
                  </a:lnTo>
                  <a:lnTo>
                    <a:pt x="29901" y="278290"/>
                  </a:lnTo>
                  <a:lnTo>
                    <a:pt x="29032" y="278290"/>
                  </a:lnTo>
                  <a:lnTo>
                    <a:pt x="29032" y="279160"/>
                  </a:lnTo>
                  <a:close/>
                  <a:moveTo>
                    <a:pt x="860111" y="281293"/>
                  </a:moveTo>
                  <a:cubicBezTo>
                    <a:pt x="860111" y="281767"/>
                    <a:pt x="859321" y="282241"/>
                    <a:pt x="860111" y="282557"/>
                  </a:cubicBezTo>
                  <a:cubicBezTo>
                    <a:pt x="860111" y="282083"/>
                    <a:pt x="860822" y="281609"/>
                    <a:pt x="860111" y="281293"/>
                  </a:cubicBezTo>
                  <a:moveTo>
                    <a:pt x="592408" y="361888"/>
                  </a:moveTo>
                  <a:cubicBezTo>
                    <a:pt x="592408" y="361888"/>
                    <a:pt x="593435" y="359834"/>
                    <a:pt x="592013" y="360229"/>
                  </a:cubicBezTo>
                  <a:cubicBezTo>
                    <a:pt x="592092" y="360861"/>
                    <a:pt x="591855" y="361809"/>
                    <a:pt x="592408" y="361888"/>
                  </a:cubicBezTo>
                  <a:moveTo>
                    <a:pt x="591934" y="362362"/>
                  </a:moveTo>
                  <a:cubicBezTo>
                    <a:pt x="590354" y="362362"/>
                    <a:pt x="589722" y="364970"/>
                    <a:pt x="590275" y="365760"/>
                  </a:cubicBezTo>
                  <a:cubicBezTo>
                    <a:pt x="591776" y="365523"/>
                    <a:pt x="591697" y="363784"/>
                    <a:pt x="591934" y="362362"/>
                  </a:cubicBezTo>
                  <a:moveTo>
                    <a:pt x="1284500" y="372871"/>
                  </a:moveTo>
                  <a:cubicBezTo>
                    <a:pt x="1283552" y="373029"/>
                    <a:pt x="1282683" y="373266"/>
                    <a:pt x="1282366" y="374135"/>
                  </a:cubicBezTo>
                  <a:cubicBezTo>
                    <a:pt x="1283473" y="374135"/>
                    <a:pt x="1284500" y="374057"/>
                    <a:pt x="1284500" y="372871"/>
                  </a:cubicBezTo>
                  <a:moveTo>
                    <a:pt x="2847968" y="387252"/>
                  </a:moveTo>
                  <a:cubicBezTo>
                    <a:pt x="2847889" y="387805"/>
                    <a:pt x="2848205" y="388911"/>
                    <a:pt x="2848363" y="388121"/>
                  </a:cubicBezTo>
                  <a:cubicBezTo>
                    <a:pt x="2848442" y="387568"/>
                    <a:pt x="2848126" y="386462"/>
                    <a:pt x="2847968" y="387252"/>
                  </a:cubicBezTo>
                  <a:moveTo>
                    <a:pt x="3187811" y="359439"/>
                  </a:moveTo>
                  <a:cubicBezTo>
                    <a:pt x="3187811" y="359439"/>
                    <a:pt x="3187811" y="359913"/>
                    <a:pt x="3187416" y="359834"/>
                  </a:cubicBezTo>
                  <a:lnTo>
                    <a:pt x="3187416" y="360703"/>
                  </a:lnTo>
                  <a:cubicBezTo>
                    <a:pt x="3188443" y="361335"/>
                    <a:pt x="3188680" y="359281"/>
                    <a:pt x="3187811" y="359439"/>
                  </a:cubicBezTo>
                  <a:moveTo>
                    <a:pt x="3186942" y="361493"/>
                  </a:moveTo>
                  <a:cubicBezTo>
                    <a:pt x="3186942" y="362125"/>
                    <a:pt x="3185362" y="363231"/>
                    <a:pt x="3186546" y="363627"/>
                  </a:cubicBezTo>
                  <a:cubicBezTo>
                    <a:pt x="3186705" y="363152"/>
                    <a:pt x="3188206" y="362046"/>
                    <a:pt x="3186942" y="361493"/>
                  </a:cubicBezTo>
                  <a:moveTo>
                    <a:pt x="629071" y="468795"/>
                  </a:moveTo>
                  <a:cubicBezTo>
                    <a:pt x="629308" y="467926"/>
                    <a:pt x="630493" y="466504"/>
                    <a:pt x="629071" y="466267"/>
                  </a:cubicBezTo>
                  <a:cubicBezTo>
                    <a:pt x="629624" y="467452"/>
                    <a:pt x="627886" y="468400"/>
                    <a:pt x="629071" y="468795"/>
                  </a:cubicBezTo>
                  <a:moveTo>
                    <a:pt x="3143484" y="435451"/>
                  </a:moveTo>
                  <a:cubicBezTo>
                    <a:pt x="3143405" y="436083"/>
                    <a:pt x="3142772" y="436162"/>
                    <a:pt x="3142614" y="436715"/>
                  </a:cubicBezTo>
                  <a:cubicBezTo>
                    <a:pt x="3143484" y="437110"/>
                    <a:pt x="3144511" y="435609"/>
                    <a:pt x="3143484" y="435451"/>
                  </a:cubicBezTo>
                  <a:moveTo>
                    <a:pt x="1274386" y="513123"/>
                  </a:moveTo>
                  <a:cubicBezTo>
                    <a:pt x="1274386" y="513123"/>
                    <a:pt x="1276361" y="514071"/>
                    <a:pt x="1276519" y="513123"/>
                  </a:cubicBezTo>
                  <a:cubicBezTo>
                    <a:pt x="1275729" y="513360"/>
                    <a:pt x="1274781" y="511859"/>
                    <a:pt x="1274386" y="513123"/>
                  </a:cubicBezTo>
                  <a:moveTo>
                    <a:pt x="3112194" y="483176"/>
                  </a:moveTo>
                  <a:cubicBezTo>
                    <a:pt x="3112352" y="482307"/>
                    <a:pt x="3113300" y="482386"/>
                    <a:pt x="3113458" y="481517"/>
                  </a:cubicBezTo>
                  <a:cubicBezTo>
                    <a:pt x="3112510" y="481359"/>
                    <a:pt x="3111087" y="482781"/>
                    <a:pt x="3112194" y="483176"/>
                  </a:cubicBezTo>
                  <a:moveTo>
                    <a:pt x="1303938" y="524975"/>
                  </a:moveTo>
                  <a:cubicBezTo>
                    <a:pt x="1303938" y="526160"/>
                    <a:pt x="1305202" y="526160"/>
                    <a:pt x="1306387" y="526160"/>
                  </a:cubicBezTo>
                  <a:cubicBezTo>
                    <a:pt x="1306387" y="526160"/>
                    <a:pt x="1306387" y="526160"/>
                    <a:pt x="1306466" y="526160"/>
                  </a:cubicBezTo>
                  <a:cubicBezTo>
                    <a:pt x="1308441" y="526713"/>
                    <a:pt x="1310416" y="527266"/>
                    <a:pt x="1312392" y="527819"/>
                  </a:cubicBezTo>
                  <a:cubicBezTo>
                    <a:pt x="1318713" y="529637"/>
                    <a:pt x="1325193" y="531454"/>
                    <a:pt x="1331909" y="532244"/>
                  </a:cubicBezTo>
                  <a:cubicBezTo>
                    <a:pt x="1331909" y="532244"/>
                    <a:pt x="1331909" y="532244"/>
                    <a:pt x="1331988" y="532244"/>
                  </a:cubicBezTo>
                  <a:cubicBezTo>
                    <a:pt x="1332383" y="532244"/>
                    <a:pt x="1332778" y="531928"/>
                    <a:pt x="1332778" y="531533"/>
                  </a:cubicBezTo>
                  <a:cubicBezTo>
                    <a:pt x="1332778" y="531059"/>
                    <a:pt x="1332541" y="530664"/>
                    <a:pt x="1332067" y="530585"/>
                  </a:cubicBezTo>
                  <a:cubicBezTo>
                    <a:pt x="1325509" y="529795"/>
                    <a:pt x="1319029" y="527977"/>
                    <a:pt x="1312787" y="526160"/>
                  </a:cubicBezTo>
                  <a:cubicBezTo>
                    <a:pt x="1310891" y="525607"/>
                    <a:pt x="1308916" y="525054"/>
                    <a:pt x="1307019" y="524580"/>
                  </a:cubicBezTo>
                  <a:cubicBezTo>
                    <a:pt x="1306071" y="523790"/>
                    <a:pt x="1304886" y="524185"/>
                    <a:pt x="1303938" y="524817"/>
                  </a:cubicBezTo>
                  <a:moveTo>
                    <a:pt x="3099551" y="492026"/>
                  </a:moveTo>
                  <a:cubicBezTo>
                    <a:pt x="3099551" y="491473"/>
                    <a:pt x="3100104" y="491473"/>
                    <a:pt x="3099946" y="490761"/>
                  </a:cubicBezTo>
                  <a:lnTo>
                    <a:pt x="3099077" y="490761"/>
                  </a:lnTo>
                  <a:cubicBezTo>
                    <a:pt x="3099077" y="491315"/>
                    <a:pt x="3098524" y="491315"/>
                    <a:pt x="3098682" y="492026"/>
                  </a:cubicBezTo>
                  <a:lnTo>
                    <a:pt x="3099551" y="492026"/>
                  </a:lnTo>
                  <a:close/>
                  <a:moveTo>
                    <a:pt x="1335622" y="532955"/>
                  </a:moveTo>
                  <a:cubicBezTo>
                    <a:pt x="1336492" y="533113"/>
                    <a:pt x="1336413" y="534062"/>
                    <a:pt x="1337282" y="534220"/>
                  </a:cubicBezTo>
                  <a:cubicBezTo>
                    <a:pt x="1337282" y="533667"/>
                    <a:pt x="1337440" y="533272"/>
                    <a:pt x="1337677" y="532955"/>
                  </a:cubicBezTo>
                  <a:cubicBezTo>
                    <a:pt x="1337440" y="532718"/>
                    <a:pt x="1335701" y="532007"/>
                    <a:pt x="1335544" y="532955"/>
                  </a:cubicBezTo>
                  <a:moveTo>
                    <a:pt x="1361855" y="539277"/>
                  </a:moveTo>
                  <a:cubicBezTo>
                    <a:pt x="1362725" y="539514"/>
                    <a:pt x="1364147" y="540699"/>
                    <a:pt x="1364384" y="539277"/>
                  </a:cubicBezTo>
                  <a:cubicBezTo>
                    <a:pt x="1363199" y="539830"/>
                    <a:pt x="1362251" y="538091"/>
                    <a:pt x="1361855" y="539277"/>
                  </a:cubicBezTo>
                  <a:moveTo>
                    <a:pt x="1295088" y="541805"/>
                  </a:moveTo>
                  <a:cubicBezTo>
                    <a:pt x="1295641" y="541805"/>
                    <a:pt x="1295641" y="542358"/>
                    <a:pt x="1296352" y="542200"/>
                  </a:cubicBezTo>
                  <a:cubicBezTo>
                    <a:pt x="1296352" y="541726"/>
                    <a:pt x="1296352" y="541015"/>
                    <a:pt x="1295957" y="540936"/>
                  </a:cubicBezTo>
                  <a:cubicBezTo>
                    <a:pt x="1295957" y="541489"/>
                    <a:pt x="1295246" y="541331"/>
                    <a:pt x="1295088" y="541805"/>
                  </a:cubicBezTo>
                  <a:moveTo>
                    <a:pt x="1313103" y="547494"/>
                  </a:moveTo>
                  <a:cubicBezTo>
                    <a:pt x="1314209" y="547810"/>
                    <a:pt x="1315237" y="548205"/>
                    <a:pt x="1316343" y="548679"/>
                  </a:cubicBezTo>
                  <a:cubicBezTo>
                    <a:pt x="1318160" y="549391"/>
                    <a:pt x="1320136" y="550181"/>
                    <a:pt x="1322269" y="550418"/>
                  </a:cubicBezTo>
                  <a:cubicBezTo>
                    <a:pt x="1322269" y="550418"/>
                    <a:pt x="1322269" y="550418"/>
                    <a:pt x="1322348" y="550418"/>
                  </a:cubicBezTo>
                  <a:cubicBezTo>
                    <a:pt x="1322743" y="550418"/>
                    <a:pt x="1323059" y="550102"/>
                    <a:pt x="1323138" y="549707"/>
                  </a:cubicBezTo>
                  <a:cubicBezTo>
                    <a:pt x="1323138" y="549312"/>
                    <a:pt x="1322901" y="548916"/>
                    <a:pt x="1322427" y="548837"/>
                  </a:cubicBezTo>
                  <a:cubicBezTo>
                    <a:pt x="1320531" y="548600"/>
                    <a:pt x="1318792" y="547889"/>
                    <a:pt x="1316896" y="547178"/>
                  </a:cubicBezTo>
                  <a:cubicBezTo>
                    <a:pt x="1315711" y="546704"/>
                    <a:pt x="1314525" y="546230"/>
                    <a:pt x="1313261" y="545914"/>
                  </a:cubicBezTo>
                  <a:cubicBezTo>
                    <a:pt x="1313103" y="545914"/>
                    <a:pt x="1313024" y="545914"/>
                    <a:pt x="1312866" y="545914"/>
                  </a:cubicBezTo>
                  <a:cubicBezTo>
                    <a:pt x="1311681" y="545598"/>
                    <a:pt x="1311286" y="544492"/>
                    <a:pt x="1310259" y="543939"/>
                  </a:cubicBezTo>
                  <a:lnTo>
                    <a:pt x="1308994" y="543939"/>
                  </a:lnTo>
                  <a:cubicBezTo>
                    <a:pt x="1309547" y="545203"/>
                    <a:pt x="1309311" y="545598"/>
                    <a:pt x="1308599" y="546467"/>
                  </a:cubicBezTo>
                  <a:cubicBezTo>
                    <a:pt x="1308362" y="546467"/>
                    <a:pt x="1308125" y="546467"/>
                    <a:pt x="1307809" y="546388"/>
                  </a:cubicBezTo>
                  <a:cubicBezTo>
                    <a:pt x="1307493" y="546388"/>
                    <a:pt x="1307177" y="546309"/>
                    <a:pt x="1306861" y="546309"/>
                  </a:cubicBezTo>
                  <a:cubicBezTo>
                    <a:pt x="1306545" y="546151"/>
                    <a:pt x="1306387" y="545914"/>
                    <a:pt x="1306229" y="545440"/>
                  </a:cubicBezTo>
                  <a:cubicBezTo>
                    <a:pt x="1306071" y="545045"/>
                    <a:pt x="1305913" y="544650"/>
                    <a:pt x="1305518" y="544413"/>
                  </a:cubicBezTo>
                  <a:lnTo>
                    <a:pt x="1305676" y="544413"/>
                  </a:lnTo>
                  <a:cubicBezTo>
                    <a:pt x="1304095" y="544097"/>
                    <a:pt x="1303464" y="541173"/>
                    <a:pt x="1301488" y="542674"/>
                  </a:cubicBezTo>
                  <a:lnTo>
                    <a:pt x="1301488" y="542674"/>
                  </a:lnTo>
                  <a:cubicBezTo>
                    <a:pt x="1301488" y="542674"/>
                    <a:pt x="1301172" y="542674"/>
                    <a:pt x="1301093" y="542674"/>
                  </a:cubicBezTo>
                  <a:cubicBezTo>
                    <a:pt x="1300698" y="542674"/>
                    <a:pt x="1300382" y="542595"/>
                    <a:pt x="1299987" y="542516"/>
                  </a:cubicBezTo>
                  <a:lnTo>
                    <a:pt x="1299987" y="542516"/>
                  </a:lnTo>
                  <a:cubicBezTo>
                    <a:pt x="1299987" y="542516"/>
                    <a:pt x="1299434" y="542753"/>
                    <a:pt x="1299434" y="543069"/>
                  </a:cubicBezTo>
                  <a:cubicBezTo>
                    <a:pt x="1299434" y="543385"/>
                    <a:pt x="1299671" y="543622"/>
                    <a:pt x="1299987" y="543622"/>
                  </a:cubicBezTo>
                  <a:cubicBezTo>
                    <a:pt x="1300303" y="543622"/>
                    <a:pt x="1300619" y="543622"/>
                    <a:pt x="1300935" y="543702"/>
                  </a:cubicBezTo>
                  <a:cubicBezTo>
                    <a:pt x="1301172" y="543702"/>
                    <a:pt x="1301330" y="543702"/>
                    <a:pt x="1301567" y="543702"/>
                  </a:cubicBezTo>
                  <a:lnTo>
                    <a:pt x="1301567" y="543860"/>
                  </a:lnTo>
                  <a:cubicBezTo>
                    <a:pt x="1302673" y="544334"/>
                    <a:pt x="1303147" y="545598"/>
                    <a:pt x="1305281" y="545124"/>
                  </a:cubicBezTo>
                  <a:lnTo>
                    <a:pt x="1305281" y="544887"/>
                  </a:lnTo>
                  <a:cubicBezTo>
                    <a:pt x="1305281" y="544887"/>
                    <a:pt x="1305518" y="545203"/>
                    <a:pt x="1305676" y="545598"/>
                  </a:cubicBezTo>
                  <a:cubicBezTo>
                    <a:pt x="1305834" y="546072"/>
                    <a:pt x="1306071" y="546625"/>
                    <a:pt x="1306703" y="546783"/>
                  </a:cubicBezTo>
                  <a:lnTo>
                    <a:pt x="1306703" y="546783"/>
                  </a:lnTo>
                  <a:cubicBezTo>
                    <a:pt x="1306703" y="546783"/>
                    <a:pt x="1306703" y="546783"/>
                    <a:pt x="1306703" y="546783"/>
                  </a:cubicBezTo>
                  <a:cubicBezTo>
                    <a:pt x="1307019" y="546783"/>
                    <a:pt x="1307256" y="546783"/>
                    <a:pt x="1307572" y="546862"/>
                  </a:cubicBezTo>
                  <a:cubicBezTo>
                    <a:pt x="1307888" y="546862"/>
                    <a:pt x="1308204" y="546941"/>
                    <a:pt x="1308441" y="546941"/>
                  </a:cubicBezTo>
                  <a:cubicBezTo>
                    <a:pt x="1308599" y="546941"/>
                    <a:pt x="1308757" y="546941"/>
                    <a:pt x="1308994" y="546862"/>
                  </a:cubicBezTo>
                  <a:lnTo>
                    <a:pt x="1308994" y="547178"/>
                  </a:lnTo>
                  <a:cubicBezTo>
                    <a:pt x="1310180" y="547731"/>
                    <a:pt x="1311918" y="548363"/>
                    <a:pt x="1312945" y="547336"/>
                  </a:cubicBezTo>
                  <a:moveTo>
                    <a:pt x="1317923" y="542674"/>
                  </a:moveTo>
                  <a:cubicBezTo>
                    <a:pt x="1317370" y="542516"/>
                    <a:pt x="1317133" y="542042"/>
                    <a:pt x="1316264" y="542279"/>
                  </a:cubicBezTo>
                  <a:cubicBezTo>
                    <a:pt x="1315553" y="543465"/>
                    <a:pt x="1318081" y="543465"/>
                    <a:pt x="1317923" y="542674"/>
                  </a:cubicBezTo>
                  <a:moveTo>
                    <a:pt x="1339020" y="546862"/>
                  </a:moveTo>
                  <a:cubicBezTo>
                    <a:pt x="1339020" y="546862"/>
                    <a:pt x="1336649" y="545914"/>
                    <a:pt x="1336492" y="546862"/>
                  </a:cubicBezTo>
                  <a:cubicBezTo>
                    <a:pt x="1336808" y="547178"/>
                    <a:pt x="1338862" y="547810"/>
                    <a:pt x="1339020" y="546862"/>
                  </a:cubicBezTo>
                  <a:moveTo>
                    <a:pt x="1344472" y="548995"/>
                  </a:moveTo>
                  <a:cubicBezTo>
                    <a:pt x="1345262" y="548600"/>
                    <a:pt x="1345895" y="550260"/>
                    <a:pt x="1346131" y="548995"/>
                  </a:cubicBezTo>
                  <a:cubicBezTo>
                    <a:pt x="1345895" y="548837"/>
                    <a:pt x="1344472" y="547968"/>
                    <a:pt x="1344472" y="548995"/>
                  </a:cubicBezTo>
                  <a:moveTo>
                    <a:pt x="1353401" y="550734"/>
                  </a:moveTo>
                  <a:cubicBezTo>
                    <a:pt x="1352690" y="550813"/>
                    <a:pt x="1351268" y="549549"/>
                    <a:pt x="1350873" y="550734"/>
                  </a:cubicBezTo>
                  <a:cubicBezTo>
                    <a:pt x="1351188" y="551050"/>
                    <a:pt x="1353243" y="551682"/>
                    <a:pt x="1353401" y="550734"/>
                  </a:cubicBezTo>
                  <a:moveTo>
                    <a:pt x="1339889" y="554922"/>
                  </a:moveTo>
                  <a:cubicBezTo>
                    <a:pt x="1339889" y="554131"/>
                    <a:pt x="1340284" y="553894"/>
                    <a:pt x="1341153" y="554052"/>
                  </a:cubicBezTo>
                  <a:cubicBezTo>
                    <a:pt x="1340758" y="550576"/>
                    <a:pt x="1337677" y="550260"/>
                    <a:pt x="1335227" y="551919"/>
                  </a:cubicBezTo>
                  <a:lnTo>
                    <a:pt x="1335227" y="551919"/>
                  </a:lnTo>
                  <a:cubicBezTo>
                    <a:pt x="1334595" y="551603"/>
                    <a:pt x="1333963" y="551524"/>
                    <a:pt x="1333331" y="551524"/>
                  </a:cubicBezTo>
                  <a:cubicBezTo>
                    <a:pt x="1332936" y="551524"/>
                    <a:pt x="1332541" y="551524"/>
                    <a:pt x="1332146" y="551366"/>
                  </a:cubicBezTo>
                  <a:cubicBezTo>
                    <a:pt x="1331909" y="551366"/>
                    <a:pt x="1331671" y="551366"/>
                    <a:pt x="1331671" y="551682"/>
                  </a:cubicBezTo>
                  <a:cubicBezTo>
                    <a:pt x="1331671" y="551919"/>
                    <a:pt x="1331671" y="552156"/>
                    <a:pt x="1331988" y="552156"/>
                  </a:cubicBezTo>
                  <a:cubicBezTo>
                    <a:pt x="1332383" y="552314"/>
                    <a:pt x="1332857" y="552314"/>
                    <a:pt x="1333252" y="552393"/>
                  </a:cubicBezTo>
                  <a:cubicBezTo>
                    <a:pt x="1333884" y="552393"/>
                    <a:pt x="1334437" y="552551"/>
                    <a:pt x="1334911" y="552788"/>
                  </a:cubicBezTo>
                  <a:lnTo>
                    <a:pt x="1334753" y="552788"/>
                  </a:lnTo>
                  <a:cubicBezTo>
                    <a:pt x="1335939" y="554052"/>
                    <a:pt x="1337756" y="554605"/>
                    <a:pt x="1339810" y="554922"/>
                  </a:cubicBezTo>
                  <a:moveTo>
                    <a:pt x="1386745" y="550734"/>
                  </a:moveTo>
                  <a:cubicBezTo>
                    <a:pt x="1386113" y="550734"/>
                    <a:pt x="1385323" y="550734"/>
                    <a:pt x="1385481" y="551603"/>
                  </a:cubicBezTo>
                  <a:cubicBezTo>
                    <a:pt x="1386192" y="551603"/>
                    <a:pt x="1386587" y="551287"/>
                    <a:pt x="1386745" y="550734"/>
                  </a:cubicBezTo>
                  <a:moveTo>
                    <a:pt x="1387140" y="551524"/>
                  </a:moveTo>
                  <a:cubicBezTo>
                    <a:pt x="1387693" y="551682"/>
                    <a:pt x="1387931" y="552156"/>
                    <a:pt x="1388800" y="551919"/>
                  </a:cubicBezTo>
                  <a:cubicBezTo>
                    <a:pt x="1389431" y="550734"/>
                    <a:pt x="1386982" y="550734"/>
                    <a:pt x="1387140" y="551524"/>
                  </a:cubicBezTo>
                  <a:moveTo>
                    <a:pt x="1365174" y="561243"/>
                  </a:moveTo>
                  <a:cubicBezTo>
                    <a:pt x="1368335" y="562665"/>
                    <a:pt x="1367228" y="560137"/>
                    <a:pt x="1365174" y="561243"/>
                  </a:cubicBezTo>
                  <a:moveTo>
                    <a:pt x="1765148" y="561243"/>
                  </a:moveTo>
                  <a:cubicBezTo>
                    <a:pt x="1765148" y="561717"/>
                    <a:pt x="1764436" y="562191"/>
                    <a:pt x="1765148" y="562507"/>
                  </a:cubicBezTo>
                  <a:cubicBezTo>
                    <a:pt x="1765148" y="562033"/>
                    <a:pt x="1765938" y="561559"/>
                    <a:pt x="1765148" y="561243"/>
                  </a:cubicBezTo>
                  <a:moveTo>
                    <a:pt x="1513011" y="563771"/>
                  </a:moveTo>
                  <a:cubicBezTo>
                    <a:pt x="1513722" y="564166"/>
                    <a:pt x="1514275" y="564798"/>
                    <a:pt x="1515144" y="565035"/>
                  </a:cubicBezTo>
                  <a:cubicBezTo>
                    <a:pt x="1515144" y="564166"/>
                    <a:pt x="1513485" y="562823"/>
                    <a:pt x="1513011" y="563771"/>
                  </a:cubicBezTo>
                  <a:moveTo>
                    <a:pt x="1395990" y="567880"/>
                  </a:moveTo>
                  <a:cubicBezTo>
                    <a:pt x="1395990" y="567880"/>
                    <a:pt x="1396701" y="568038"/>
                    <a:pt x="1397017" y="568117"/>
                  </a:cubicBezTo>
                  <a:cubicBezTo>
                    <a:pt x="1397412" y="568275"/>
                    <a:pt x="1397807" y="568354"/>
                    <a:pt x="1398281" y="568433"/>
                  </a:cubicBezTo>
                  <a:cubicBezTo>
                    <a:pt x="1398281" y="568433"/>
                    <a:pt x="1398281" y="568433"/>
                    <a:pt x="1398281" y="568433"/>
                  </a:cubicBezTo>
                  <a:cubicBezTo>
                    <a:pt x="1398518" y="568433"/>
                    <a:pt x="1398676" y="568275"/>
                    <a:pt x="1398676" y="568038"/>
                  </a:cubicBezTo>
                  <a:cubicBezTo>
                    <a:pt x="1398676" y="567801"/>
                    <a:pt x="1398518" y="567564"/>
                    <a:pt x="1398281" y="567564"/>
                  </a:cubicBezTo>
                  <a:cubicBezTo>
                    <a:pt x="1397886" y="567564"/>
                    <a:pt x="1397570" y="567406"/>
                    <a:pt x="1397175" y="567248"/>
                  </a:cubicBezTo>
                  <a:cubicBezTo>
                    <a:pt x="1396859" y="567169"/>
                    <a:pt x="1396464" y="567011"/>
                    <a:pt x="1396069" y="566932"/>
                  </a:cubicBezTo>
                  <a:cubicBezTo>
                    <a:pt x="1394962" y="566300"/>
                    <a:pt x="1393540" y="566063"/>
                    <a:pt x="1393382" y="564561"/>
                  </a:cubicBezTo>
                  <a:cubicBezTo>
                    <a:pt x="1391012" y="567011"/>
                    <a:pt x="1387851" y="562823"/>
                    <a:pt x="1385323" y="564166"/>
                  </a:cubicBezTo>
                  <a:lnTo>
                    <a:pt x="1385323" y="565431"/>
                  </a:lnTo>
                  <a:cubicBezTo>
                    <a:pt x="1388720" y="566379"/>
                    <a:pt x="1391328" y="568117"/>
                    <a:pt x="1395911" y="567959"/>
                  </a:cubicBezTo>
                  <a:lnTo>
                    <a:pt x="1395911" y="567801"/>
                  </a:lnTo>
                  <a:close/>
                  <a:moveTo>
                    <a:pt x="1365174" y="565035"/>
                  </a:moveTo>
                  <a:cubicBezTo>
                    <a:pt x="1365174" y="565035"/>
                    <a:pt x="1363199" y="564087"/>
                    <a:pt x="1363041" y="565035"/>
                  </a:cubicBezTo>
                  <a:cubicBezTo>
                    <a:pt x="1363277" y="565272"/>
                    <a:pt x="1365016" y="565984"/>
                    <a:pt x="1365174" y="565035"/>
                  </a:cubicBezTo>
                  <a:moveTo>
                    <a:pt x="1548488" y="565035"/>
                  </a:moveTo>
                  <a:cubicBezTo>
                    <a:pt x="1546750" y="563534"/>
                    <a:pt x="1547461" y="566379"/>
                    <a:pt x="1548488" y="565035"/>
                  </a:cubicBezTo>
                  <a:moveTo>
                    <a:pt x="1358458" y="565510"/>
                  </a:moveTo>
                  <a:cubicBezTo>
                    <a:pt x="1358458" y="565510"/>
                    <a:pt x="1360117" y="566537"/>
                    <a:pt x="1360117" y="565510"/>
                  </a:cubicBezTo>
                  <a:cubicBezTo>
                    <a:pt x="1359880" y="565352"/>
                    <a:pt x="1358458" y="564482"/>
                    <a:pt x="1358458" y="565510"/>
                  </a:cubicBezTo>
                  <a:moveTo>
                    <a:pt x="1360591" y="566300"/>
                  </a:moveTo>
                  <a:cubicBezTo>
                    <a:pt x="1361618" y="565747"/>
                    <a:pt x="1362329" y="567564"/>
                    <a:pt x="1362725" y="566300"/>
                  </a:cubicBezTo>
                  <a:cubicBezTo>
                    <a:pt x="1362487" y="566063"/>
                    <a:pt x="1360749" y="565272"/>
                    <a:pt x="1360591" y="566300"/>
                  </a:cubicBezTo>
                  <a:moveTo>
                    <a:pt x="1538375" y="568038"/>
                  </a:moveTo>
                  <a:cubicBezTo>
                    <a:pt x="1536320" y="566458"/>
                    <a:pt x="1536794" y="569539"/>
                    <a:pt x="1538375" y="568038"/>
                  </a:cubicBezTo>
                  <a:moveTo>
                    <a:pt x="1380819" y="570567"/>
                  </a:moveTo>
                  <a:cubicBezTo>
                    <a:pt x="1381609" y="571673"/>
                    <a:pt x="1384217" y="572463"/>
                    <a:pt x="1384612" y="570567"/>
                  </a:cubicBezTo>
                  <a:cubicBezTo>
                    <a:pt x="1383901" y="570013"/>
                    <a:pt x="1381214" y="568907"/>
                    <a:pt x="1380819" y="570567"/>
                  </a:cubicBezTo>
                  <a:moveTo>
                    <a:pt x="1385481" y="570962"/>
                  </a:moveTo>
                  <a:cubicBezTo>
                    <a:pt x="1385086" y="572384"/>
                    <a:pt x="1386824" y="571594"/>
                    <a:pt x="1387614" y="571831"/>
                  </a:cubicBezTo>
                  <a:cubicBezTo>
                    <a:pt x="1387456" y="570330"/>
                    <a:pt x="1386508" y="570725"/>
                    <a:pt x="1385481" y="570962"/>
                  </a:cubicBezTo>
                  <a:moveTo>
                    <a:pt x="1393935" y="573964"/>
                  </a:moveTo>
                  <a:lnTo>
                    <a:pt x="1393935" y="573964"/>
                  </a:lnTo>
                  <a:cubicBezTo>
                    <a:pt x="1395279" y="574675"/>
                    <a:pt x="1396780" y="574833"/>
                    <a:pt x="1398202" y="574912"/>
                  </a:cubicBezTo>
                  <a:cubicBezTo>
                    <a:pt x="1399625" y="574991"/>
                    <a:pt x="1401047" y="575070"/>
                    <a:pt x="1402232" y="575860"/>
                  </a:cubicBezTo>
                  <a:cubicBezTo>
                    <a:pt x="1402311" y="575860"/>
                    <a:pt x="1402469" y="575940"/>
                    <a:pt x="1402548" y="575940"/>
                  </a:cubicBezTo>
                  <a:cubicBezTo>
                    <a:pt x="1402706" y="575940"/>
                    <a:pt x="1402864" y="575860"/>
                    <a:pt x="1403022" y="575703"/>
                  </a:cubicBezTo>
                  <a:cubicBezTo>
                    <a:pt x="1403180" y="575465"/>
                    <a:pt x="1403101" y="575070"/>
                    <a:pt x="1402864" y="574912"/>
                  </a:cubicBezTo>
                  <a:cubicBezTo>
                    <a:pt x="1401442" y="573964"/>
                    <a:pt x="1399861" y="573885"/>
                    <a:pt x="1398281" y="573727"/>
                  </a:cubicBezTo>
                  <a:cubicBezTo>
                    <a:pt x="1396938" y="573648"/>
                    <a:pt x="1395753" y="573569"/>
                    <a:pt x="1394647" y="572937"/>
                  </a:cubicBezTo>
                  <a:cubicBezTo>
                    <a:pt x="1394647" y="572463"/>
                    <a:pt x="1394488" y="572068"/>
                    <a:pt x="1394252" y="571752"/>
                  </a:cubicBezTo>
                  <a:cubicBezTo>
                    <a:pt x="1393145" y="571752"/>
                    <a:pt x="1391881" y="571594"/>
                    <a:pt x="1391328" y="572147"/>
                  </a:cubicBezTo>
                  <a:cubicBezTo>
                    <a:pt x="1391170" y="573727"/>
                    <a:pt x="1392908" y="573411"/>
                    <a:pt x="1393857" y="573806"/>
                  </a:cubicBezTo>
                  <a:moveTo>
                    <a:pt x="1461888" y="573964"/>
                  </a:moveTo>
                  <a:cubicBezTo>
                    <a:pt x="1463152" y="573885"/>
                    <a:pt x="1464496" y="575545"/>
                    <a:pt x="1464812" y="573964"/>
                  </a:cubicBezTo>
                  <a:cubicBezTo>
                    <a:pt x="1463706" y="574280"/>
                    <a:pt x="1462520" y="572700"/>
                    <a:pt x="1461888" y="573964"/>
                  </a:cubicBezTo>
                  <a:moveTo>
                    <a:pt x="1434865" y="575623"/>
                  </a:moveTo>
                  <a:cubicBezTo>
                    <a:pt x="1433759" y="575545"/>
                    <a:pt x="1433048" y="575782"/>
                    <a:pt x="1433206" y="576888"/>
                  </a:cubicBezTo>
                  <a:cubicBezTo>
                    <a:pt x="1433996" y="576730"/>
                    <a:pt x="1435023" y="576730"/>
                    <a:pt x="1434865" y="575623"/>
                  </a:cubicBezTo>
                  <a:moveTo>
                    <a:pt x="1416692" y="578547"/>
                  </a:moveTo>
                  <a:lnTo>
                    <a:pt x="1416692" y="577678"/>
                  </a:lnTo>
                  <a:cubicBezTo>
                    <a:pt x="1416692" y="577678"/>
                    <a:pt x="1417166" y="577678"/>
                    <a:pt x="1417087" y="577283"/>
                  </a:cubicBezTo>
                  <a:lnTo>
                    <a:pt x="1414559" y="577283"/>
                  </a:lnTo>
                  <a:cubicBezTo>
                    <a:pt x="1414400" y="578547"/>
                    <a:pt x="1415902" y="578152"/>
                    <a:pt x="1416692" y="578547"/>
                  </a:cubicBezTo>
                  <a:moveTo>
                    <a:pt x="1434075" y="581550"/>
                  </a:moveTo>
                  <a:cubicBezTo>
                    <a:pt x="1434865" y="581708"/>
                    <a:pt x="1435102" y="582419"/>
                    <a:pt x="1436209" y="582419"/>
                  </a:cubicBezTo>
                  <a:cubicBezTo>
                    <a:pt x="1436683" y="581155"/>
                    <a:pt x="1434391" y="580601"/>
                    <a:pt x="1434075" y="581550"/>
                  </a:cubicBezTo>
                  <a:moveTo>
                    <a:pt x="1436604" y="582340"/>
                  </a:moveTo>
                  <a:cubicBezTo>
                    <a:pt x="1437157" y="582893"/>
                    <a:pt x="1438421" y="582735"/>
                    <a:pt x="1439527" y="582735"/>
                  </a:cubicBezTo>
                  <a:cubicBezTo>
                    <a:pt x="1440080" y="581312"/>
                    <a:pt x="1436683" y="581708"/>
                    <a:pt x="1436604" y="582340"/>
                  </a:cubicBezTo>
                  <a:moveTo>
                    <a:pt x="1746974" y="581945"/>
                  </a:moveTo>
                  <a:cubicBezTo>
                    <a:pt x="1746579" y="583051"/>
                    <a:pt x="1746500" y="584078"/>
                    <a:pt x="1747369" y="584868"/>
                  </a:cubicBezTo>
                  <a:cubicBezTo>
                    <a:pt x="1746816" y="583604"/>
                    <a:pt x="1748949" y="581945"/>
                    <a:pt x="1746974" y="581945"/>
                  </a:cubicBezTo>
                  <a:moveTo>
                    <a:pt x="1729275" y="586133"/>
                  </a:moveTo>
                  <a:cubicBezTo>
                    <a:pt x="1728800" y="584789"/>
                    <a:pt x="1730539" y="583525"/>
                    <a:pt x="1729275" y="582735"/>
                  </a:cubicBezTo>
                  <a:cubicBezTo>
                    <a:pt x="1729195" y="583525"/>
                    <a:pt x="1728169" y="585500"/>
                    <a:pt x="1729275" y="586133"/>
                  </a:cubicBezTo>
                  <a:moveTo>
                    <a:pt x="1450905" y="584473"/>
                  </a:moveTo>
                  <a:cubicBezTo>
                    <a:pt x="1448772" y="585500"/>
                    <a:pt x="1452327" y="585579"/>
                    <a:pt x="1450905" y="584473"/>
                  </a:cubicBezTo>
                  <a:moveTo>
                    <a:pt x="1451774" y="586133"/>
                  </a:moveTo>
                  <a:cubicBezTo>
                    <a:pt x="1452486" y="585895"/>
                    <a:pt x="1453513" y="585895"/>
                    <a:pt x="1453908" y="585263"/>
                  </a:cubicBezTo>
                  <a:cubicBezTo>
                    <a:pt x="1453276" y="584631"/>
                    <a:pt x="1451695" y="584868"/>
                    <a:pt x="1451774" y="586133"/>
                  </a:cubicBezTo>
                  <a:moveTo>
                    <a:pt x="1026911" y="609363"/>
                  </a:moveTo>
                  <a:cubicBezTo>
                    <a:pt x="1026990" y="608731"/>
                    <a:pt x="1028491" y="607388"/>
                    <a:pt x="1027306" y="606834"/>
                  </a:cubicBezTo>
                  <a:cubicBezTo>
                    <a:pt x="1026990" y="607308"/>
                    <a:pt x="1025647" y="608810"/>
                    <a:pt x="1026911" y="609363"/>
                  </a:cubicBezTo>
                  <a:moveTo>
                    <a:pt x="1007948" y="611970"/>
                  </a:moveTo>
                  <a:cubicBezTo>
                    <a:pt x="1008106" y="613235"/>
                    <a:pt x="1006288" y="613551"/>
                    <a:pt x="1007948" y="614104"/>
                  </a:cubicBezTo>
                  <a:cubicBezTo>
                    <a:pt x="1008263" y="613235"/>
                    <a:pt x="1009370" y="612286"/>
                    <a:pt x="1007948" y="611970"/>
                  </a:cubicBezTo>
                  <a:moveTo>
                    <a:pt x="771851" y="617027"/>
                  </a:moveTo>
                  <a:cubicBezTo>
                    <a:pt x="771535" y="619556"/>
                    <a:pt x="773747" y="617343"/>
                    <a:pt x="771851" y="617027"/>
                  </a:cubicBezTo>
                  <a:moveTo>
                    <a:pt x="1025647" y="622874"/>
                  </a:moveTo>
                  <a:cubicBezTo>
                    <a:pt x="1025726" y="622321"/>
                    <a:pt x="1025410" y="621215"/>
                    <a:pt x="1025252" y="622005"/>
                  </a:cubicBezTo>
                  <a:cubicBezTo>
                    <a:pt x="1025173" y="622558"/>
                    <a:pt x="1025489" y="623665"/>
                    <a:pt x="1025647" y="622874"/>
                  </a:cubicBezTo>
                  <a:moveTo>
                    <a:pt x="1739784" y="630065"/>
                  </a:moveTo>
                  <a:cubicBezTo>
                    <a:pt x="1739230" y="635912"/>
                    <a:pt x="1741364" y="631329"/>
                    <a:pt x="1739784" y="630065"/>
                  </a:cubicBezTo>
                  <a:moveTo>
                    <a:pt x="1024778" y="711213"/>
                  </a:moveTo>
                  <a:cubicBezTo>
                    <a:pt x="1024778" y="711213"/>
                    <a:pt x="1025647" y="708527"/>
                    <a:pt x="1024778" y="708290"/>
                  </a:cubicBezTo>
                  <a:cubicBezTo>
                    <a:pt x="1024383" y="708606"/>
                    <a:pt x="1023909" y="710976"/>
                    <a:pt x="1024778" y="711213"/>
                  </a:cubicBezTo>
                  <a:moveTo>
                    <a:pt x="1017666" y="718798"/>
                  </a:moveTo>
                  <a:cubicBezTo>
                    <a:pt x="1017587" y="719352"/>
                    <a:pt x="1017904" y="720458"/>
                    <a:pt x="1018061" y="719668"/>
                  </a:cubicBezTo>
                  <a:cubicBezTo>
                    <a:pt x="1018140" y="719115"/>
                    <a:pt x="1017824" y="718008"/>
                    <a:pt x="1017666" y="718798"/>
                  </a:cubicBezTo>
                  <a:moveTo>
                    <a:pt x="494351" y="98373"/>
                  </a:moveTo>
                  <a:cubicBezTo>
                    <a:pt x="492691" y="92368"/>
                    <a:pt x="490005" y="86600"/>
                    <a:pt x="488820" y="80200"/>
                  </a:cubicBezTo>
                  <a:cubicBezTo>
                    <a:pt x="488661" y="79410"/>
                    <a:pt x="488978" y="78541"/>
                    <a:pt x="488820" y="77751"/>
                  </a:cubicBezTo>
                  <a:cubicBezTo>
                    <a:pt x="487239" y="71350"/>
                    <a:pt x="483131" y="66451"/>
                    <a:pt x="482103" y="60367"/>
                  </a:cubicBezTo>
                  <a:cubicBezTo>
                    <a:pt x="479180" y="59893"/>
                    <a:pt x="475782" y="59340"/>
                    <a:pt x="472384" y="60841"/>
                  </a:cubicBezTo>
                  <a:cubicBezTo>
                    <a:pt x="468513" y="58313"/>
                    <a:pt x="464167" y="57760"/>
                    <a:pt x="459268" y="57444"/>
                  </a:cubicBezTo>
                  <a:cubicBezTo>
                    <a:pt x="453974" y="57128"/>
                    <a:pt x="449154" y="58787"/>
                    <a:pt x="444492" y="59103"/>
                  </a:cubicBezTo>
                  <a:cubicBezTo>
                    <a:pt x="443070" y="59261"/>
                    <a:pt x="441569" y="58708"/>
                    <a:pt x="440304" y="58708"/>
                  </a:cubicBezTo>
                  <a:cubicBezTo>
                    <a:pt x="435722" y="58708"/>
                    <a:pt x="431297" y="59735"/>
                    <a:pt x="428057" y="60367"/>
                  </a:cubicBezTo>
                  <a:cubicBezTo>
                    <a:pt x="426003" y="60762"/>
                    <a:pt x="424027" y="60762"/>
                    <a:pt x="422526" y="61237"/>
                  </a:cubicBezTo>
                  <a:cubicBezTo>
                    <a:pt x="421104" y="61711"/>
                    <a:pt x="419840" y="62817"/>
                    <a:pt x="418338" y="63370"/>
                  </a:cubicBezTo>
                  <a:cubicBezTo>
                    <a:pt x="416284" y="64081"/>
                    <a:pt x="413755" y="63923"/>
                    <a:pt x="412017" y="64634"/>
                  </a:cubicBezTo>
                  <a:cubicBezTo>
                    <a:pt x="410832" y="65108"/>
                    <a:pt x="409015" y="66688"/>
                    <a:pt x="407355" y="67558"/>
                  </a:cubicBezTo>
                  <a:cubicBezTo>
                    <a:pt x="402772" y="70007"/>
                    <a:pt x="400323" y="72852"/>
                    <a:pt x="395503" y="74274"/>
                  </a:cubicBezTo>
                  <a:cubicBezTo>
                    <a:pt x="394160" y="75143"/>
                    <a:pt x="393607" y="76881"/>
                    <a:pt x="391710" y="77197"/>
                  </a:cubicBezTo>
                  <a:cubicBezTo>
                    <a:pt x="388471" y="76565"/>
                    <a:pt x="386653" y="74353"/>
                    <a:pt x="382861" y="74274"/>
                  </a:cubicBezTo>
                  <a:cubicBezTo>
                    <a:pt x="382229" y="73642"/>
                    <a:pt x="382544" y="72062"/>
                    <a:pt x="381201" y="72140"/>
                  </a:cubicBezTo>
                  <a:cubicBezTo>
                    <a:pt x="380332" y="71350"/>
                    <a:pt x="378594" y="71429"/>
                    <a:pt x="378278" y="70086"/>
                  </a:cubicBezTo>
                  <a:cubicBezTo>
                    <a:pt x="373221" y="69770"/>
                    <a:pt x="370771" y="66925"/>
                    <a:pt x="366426" y="65819"/>
                  </a:cubicBezTo>
                  <a:cubicBezTo>
                    <a:pt x="366110" y="65266"/>
                    <a:pt x="362712" y="66056"/>
                    <a:pt x="362633" y="64160"/>
                  </a:cubicBezTo>
                  <a:cubicBezTo>
                    <a:pt x="362949" y="63291"/>
                    <a:pt x="365240" y="64239"/>
                    <a:pt x="364766" y="62501"/>
                  </a:cubicBezTo>
                  <a:cubicBezTo>
                    <a:pt x="363107" y="61632"/>
                    <a:pt x="359709" y="62501"/>
                    <a:pt x="357971" y="61632"/>
                  </a:cubicBezTo>
                  <a:cubicBezTo>
                    <a:pt x="358366" y="60446"/>
                    <a:pt x="358524" y="60209"/>
                    <a:pt x="357576" y="59577"/>
                  </a:cubicBezTo>
                  <a:cubicBezTo>
                    <a:pt x="355996" y="58945"/>
                    <a:pt x="357497" y="61474"/>
                    <a:pt x="355916" y="60841"/>
                  </a:cubicBezTo>
                  <a:cubicBezTo>
                    <a:pt x="352440" y="59419"/>
                    <a:pt x="347936" y="57523"/>
                    <a:pt x="344064" y="56179"/>
                  </a:cubicBezTo>
                  <a:cubicBezTo>
                    <a:pt x="340746" y="55073"/>
                    <a:pt x="338454" y="54836"/>
                    <a:pt x="334346" y="54125"/>
                  </a:cubicBezTo>
                  <a:cubicBezTo>
                    <a:pt x="333397" y="53967"/>
                    <a:pt x="332607" y="53019"/>
                    <a:pt x="331817" y="52861"/>
                  </a:cubicBezTo>
                  <a:cubicBezTo>
                    <a:pt x="331027" y="52624"/>
                    <a:pt x="330157" y="53019"/>
                    <a:pt x="329288" y="52861"/>
                  </a:cubicBezTo>
                  <a:cubicBezTo>
                    <a:pt x="324864" y="51992"/>
                    <a:pt x="318463" y="49858"/>
                    <a:pt x="314513" y="51992"/>
                  </a:cubicBezTo>
                  <a:cubicBezTo>
                    <a:pt x="313644" y="51202"/>
                    <a:pt x="311826" y="51360"/>
                    <a:pt x="311115" y="50332"/>
                  </a:cubicBezTo>
                  <a:cubicBezTo>
                    <a:pt x="305742" y="52782"/>
                    <a:pt x="297208" y="49779"/>
                    <a:pt x="291282" y="51992"/>
                  </a:cubicBezTo>
                  <a:cubicBezTo>
                    <a:pt x="289860" y="50174"/>
                    <a:pt x="286621" y="52545"/>
                    <a:pt x="285356" y="50727"/>
                  </a:cubicBezTo>
                  <a:cubicBezTo>
                    <a:pt x="281247" y="53572"/>
                    <a:pt x="271608" y="53493"/>
                    <a:pt x="267183" y="52387"/>
                  </a:cubicBezTo>
                  <a:cubicBezTo>
                    <a:pt x="264812" y="54757"/>
                    <a:pt x="261573" y="53572"/>
                    <a:pt x="259597" y="56179"/>
                  </a:cubicBezTo>
                  <a:cubicBezTo>
                    <a:pt x="257859" y="55863"/>
                    <a:pt x="257464" y="56811"/>
                    <a:pt x="255805" y="56654"/>
                  </a:cubicBezTo>
                  <a:cubicBezTo>
                    <a:pt x="254067" y="55626"/>
                    <a:pt x="253592" y="55547"/>
                    <a:pt x="251617" y="55310"/>
                  </a:cubicBezTo>
                  <a:cubicBezTo>
                    <a:pt x="250274" y="55152"/>
                    <a:pt x="251459" y="57444"/>
                    <a:pt x="249958" y="56970"/>
                  </a:cubicBezTo>
                  <a:cubicBezTo>
                    <a:pt x="248851" y="58155"/>
                    <a:pt x="248693" y="56417"/>
                    <a:pt x="247429" y="56574"/>
                  </a:cubicBezTo>
                  <a:cubicBezTo>
                    <a:pt x="246560" y="57681"/>
                    <a:pt x="245533" y="58629"/>
                    <a:pt x="244506" y="59498"/>
                  </a:cubicBezTo>
                  <a:cubicBezTo>
                    <a:pt x="232732" y="61632"/>
                    <a:pt x="221591" y="64476"/>
                    <a:pt x="211635" y="68506"/>
                  </a:cubicBezTo>
                  <a:cubicBezTo>
                    <a:pt x="211477" y="68506"/>
                    <a:pt x="211240" y="68506"/>
                    <a:pt x="211003" y="68506"/>
                  </a:cubicBezTo>
                  <a:cubicBezTo>
                    <a:pt x="209897" y="69059"/>
                    <a:pt x="208633" y="69375"/>
                    <a:pt x="207289" y="69770"/>
                  </a:cubicBezTo>
                  <a:cubicBezTo>
                    <a:pt x="205551" y="70244"/>
                    <a:pt x="203813" y="70718"/>
                    <a:pt x="202232" y="71745"/>
                  </a:cubicBezTo>
                  <a:cubicBezTo>
                    <a:pt x="202232" y="71745"/>
                    <a:pt x="202075" y="71745"/>
                    <a:pt x="201996" y="71745"/>
                  </a:cubicBezTo>
                  <a:cubicBezTo>
                    <a:pt x="189590" y="75933"/>
                    <a:pt x="177896" y="82254"/>
                    <a:pt x="166597" y="88260"/>
                  </a:cubicBezTo>
                  <a:cubicBezTo>
                    <a:pt x="164858" y="89208"/>
                    <a:pt x="163120" y="90156"/>
                    <a:pt x="161382" y="91025"/>
                  </a:cubicBezTo>
                  <a:cubicBezTo>
                    <a:pt x="161224" y="91104"/>
                    <a:pt x="161066" y="91341"/>
                    <a:pt x="160987" y="91499"/>
                  </a:cubicBezTo>
                  <a:lnTo>
                    <a:pt x="160750" y="91499"/>
                  </a:lnTo>
                  <a:cubicBezTo>
                    <a:pt x="154192" y="94976"/>
                    <a:pt x="146764" y="98847"/>
                    <a:pt x="141391" y="104062"/>
                  </a:cubicBezTo>
                  <a:cubicBezTo>
                    <a:pt x="141075" y="104379"/>
                    <a:pt x="141075" y="104774"/>
                    <a:pt x="141391" y="105090"/>
                  </a:cubicBezTo>
                  <a:cubicBezTo>
                    <a:pt x="141549" y="105248"/>
                    <a:pt x="141707" y="105327"/>
                    <a:pt x="141865" y="105327"/>
                  </a:cubicBezTo>
                  <a:cubicBezTo>
                    <a:pt x="142023" y="105327"/>
                    <a:pt x="142260" y="105327"/>
                    <a:pt x="142339" y="105090"/>
                  </a:cubicBezTo>
                  <a:cubicBezTo>
                    <a:pt x="147554" y="99954"/>
                    <a:pt x="154902" y="96161"/>
                    <a:pt x="161382" y="92843"/>
                  </a:cubicBezTo>
                  <a:lnTo>
                    <a:pt x="161619" y="92843"/>
                  </a:lnTo>
                  <a:cubicBezTo>
                    <a:pt x="161619" y="92843"/>
                    <a:pt x="161777" y="92843"/>
                    <a:pt x="161777" y="92843"/>
                  </a:cubicBezTo>
                  <a:cubicBezTo>
                    <a:pt x="161777" y="92843"/>
                    <a:pt x="161856" y="92843"/>
                    <a:pt x="161935" y="92843"/>
                  </a:cubicBezTo>
                  <a:cubicBezTo>
                    <a:pt x="162093" y="93080"/>
                    <a:pt x="162251" y="93317"/>
                    <a:pt x="162409" y="93632"/>
                  </a:cubicBezTo>
                  <a:lnTo>
                    <a:pt x="162172" y="93632"/>
                  </a:lnTo>
                  <a:cubicBezTo>
                    <a:pt x="161619" y="94581"/>
                    <a:pt x="159960" y="94265"/>
                    <a:pt x="159644" y="95450"/>
                  </a:cubicBezTo>
                  <a:lnTo>
                    <a:pt x="159723" y="95450"/>
                  </a:lnTo>
                  <a:cubicBezTo>
                    <a:pt x="159723" y="95450"/>
                    <a:pt x="159249" y="95845"/>
                    <a:pt x="159011" y="96003"/>
                  </a:cubicBezTo>
                  <a:cubicBezTo>
                    <a:pt x="158774" y="96240"/>
                    <a:pt x="158696" y="96635"/>
                    <a:pt x="159011" y="96872"/>
                  </a:cubicBezTo>
                  <a:cubicBezTo>
                    <a:pt x="159170" y="97030"/>
                    <a:pt x="159327" y="97109"/>
                    <a:pt x="159485" y="97109"/>
                  </a:cubicBezTo>
                  <a:cubicBezTo>
                    <a:pt x="159644" y="97109"/>
                    <a:pt x="159801" y="97109"/>
                    <a:pt x="159880" y="96951"/>
                  </a:cubicBezTo>
                  <a:cubicBezTo>
                    <a:pt x="160039" y="96872"/>
                    <a:pt x="160118" y="96793"/>
                    <a:pt x="160275" y="96714"/>
                  </a:cubicBezTo>
                  <a:cubicBezTo>
                    <a:pt x="160592" y="96714"/>
                    <a:pt x="160987" y="96714"/>
                    <a:pt x="160987" y="97109"/>
                  </a:cubicBezTo>
                  <a:cubicBezTo>
                    <a:pt x="158458" y="100349"/>
                    <a:pt x="154033" y="101692"/>
                    <a:pt x="152532" y="105959"/>
                  </a:cubicBezTo>
                  <a:lnTo>
                    <a:pt x="152532" y="105959"/>
                  </a:lnTo>
                  <a:cubicBezTo>
                    <a:pt x="151347" y="106828"/>
                    <a:pt x="150083" y="107618"/>
                    <a:pt x="148897" y="108487"/>
                  </a:cubicBezTo>
                  <a:cubicBezTo>
                    <a:pt x="146527" y="110068"/>
                    <a:pt x="144077" y="111727"/>
                    <a:pt x="141707" y="113623"/>
                  </a:cubicBezTo>
                  <a:cubicBezTo>
                    <a:pt x="135860" y="113939"/>
                    <a:pt x="132068" y="116152"/>
                    <a:pt x="130092" y="120340"/>
                  </a:cubicBezTo>
                  <a:cubicBezTo>
                    <a:pt x="127959" y="121130"/>
                    <a:pt x="126299" y="123342"/>
                    <a:pt x="124561" y="125001"/>
                  </a:cubicBezTo>
                  <a:cubicBezTo>
                    <a:pt x="123060" y="126424"/>
                    <a:pt x="119820" y="128004"/>
                    <a:pt x="121163" y="130928"/>
                  </a:cubicBezTo>
                  <a:cubicBezTo>
                    <a:pt x="128117" y="125318"/>
                    <a:pt x="135465" y="120182"/>
                    <a:pt x="142260" y="114493"/>
                  </a:cubicBezTo>
                  <a:lnTo>
                    <a:pt x="142260" y="114493"/>
                  </a:lnTo>
                  <a:cubicBezTo>
                    <a:pt x="144631" y="112596"/>
                    <a:pt x="147001" y="111016"/>
                    <a:pt x="149372" y="109357"/>
                  </a:cubicBezTo>
                  <a:cubicBezTo>
                    <a:pt x="150636" y="108487"/>
                    <a:pt x="151979" y="107618"/>
                    <a:pt x="153243" y="106749"/>
                  </a:cubicBezTo>
                  <a:lnTo>
                    <a:pt x="153243" y="106907"/>
                  </a:lnTo>
                  <a:cubicBezTo>
                    <a:pt x="153797" y="106907"/>
                    <a:pt x="154666" y="105801"/>
                    <a:pt x="154902" y="106275"/>
                  </a:cubicBezTo>
                  <a:cubicBezTo>
                    <a:pt x="153638" y="109198"/>
                    <a:pt x="150873" y="111332"/>
                    <a:pt x="148107" y="113307"/>
                  </a:cubicBezTo>
                  <a:cubicBezTo>
                    <a:pt x="147001" y="114176"/>
                    <a:pt x="145895" y="114967"/>
                    <a:pt x="144947" y="115836"/>
                  </a:cubicBezTo>
                  <a:cubicBezTo>
                    <a:pt x="144631" y="116073"/>
                    <a:pt x="144631" y="116626"/>
                    <a:pt x="144947" y="116863"/>
                  </a:cubicBezTo>
                  <a:cubicBezTo>
                    <a:pt x="145105" y="117021"/>
                    <a:pt x="145263" y="117100"/>
                    <a:pt x="145500" y="117100"/>
                  </a:cubicBezTo>
                  <a:cubicBezTo>
                    <a:pt x="145658" y="117100"/>
                    <a:pt x="145895" y="117100"/>
                    <a:pt x="145974" y="116942"/>
                  </a:cubicBezTo>
                  <a:cubicBezTo>
                    <a:pt x="146922" y="116152"/>
                    <a:pt x="147949" y="115362"/>
                    <a:pt x="149055" y="114493"/>
                  </a:cubicBezTo>
                  <a:cubicBezTo>
                    <a:pt x="151900" y="112359"/>
                    <a:pt x="154902" y="110068"/>
                    <a:pt x="156325" y="106828"/>
                  </a:cubicBezTo>
                  <a:cubicBezTo>
                    <a:pt x="157510" y="106354"/>
                    <a:pt x="157747" y="104932"/>
                    <a:pt x="158379" y="103905"/>
                  </a:cubicBezTo>
                  <a:cubicBezTo>
                    <a:pt x="160039" y="104537"/>
                    <a:pt x="161145" y="102561"/>
                    <a:pt x="162172" y="101771"/>
                  </a:cubicBezTo>
                  <a:cubicBezTo>
                    <a:pt x="167545" y="97741"/>
                    <a:pt x="174103" y="94818"/>
                    <a:pt x="180266" y="91657"/>
                  </a:cubicBezTo>
                  <a:cubicBezTo>
                    <a:pt x="180346" y="91815"/>
                    <a:pt x="180425" y="91894"/>
                    <a:pt x="180503" y="92052"/>
                  </a:cubicBezTo>
                  <a:lnTo>
                    <a:pt x="180503" y="92052"/>
                  </a:lnTo>
                  <a:cubicBezTo>
                    <a:pt x="180503" y="92052"/>
                    <a:pt x="180266" y="92052"/>
                    <a:pt x="180266" y="92052"/>
                  </a:cubicBezTo>
                  <a:cubicBezTo>
                    <a:pt x="179476" y="92684"/>
                    <a:pt x="178054" y="92684"/>
                    <a:pt x="177738" y="93712"/>
                  </a:cubicBezTo>
                  <a:lnTo>
                    <a:pt x="177817" y="93712"/>
                  </a:lnTo>
                  <a:cubicBezTo>
                    <a:pt x="177422" y="94028"/>
                    <a:pt x="177027" y="94344"/>
                    <a:pt x="176632" y="94739"/>
                  </a:cubicBezTo>
                  <a:cubicBezTo>
                    <a:pt x="176395" y="94976"/>
                    <a:pt x="176395" y="95371"/>
                    <a:pt x="176632" y="95608"/>
                  </a:cubicBezTo>
                  <a:cubicBezTo>
                    <a:pt x="176790" y="95687"/>
                    <a:pt x="176948" y="95766"/>
                    <a:pt x="177106" y="95766"/>
                  </a:cubicBezTo>
                  <a:cubicBezTo>
                    <a:pt x="177264" y="95766"/>
                    <a:pt x="177422" y="95766"/>
                    <a:pt x="177580" y="95608"/>
                  </a:cubicBezTo>
                  <a:cubicBezTo>
                    <a:pt x="177738" y="95450"/>
                    <a:pt x="177975" y="95292"/>
                    <a:pt x="178133" y="95134"/>
                  </a:cubicBezTo>
                  <a:cubicBezTo>
                    <a:pt x="177580" y="98690"/>
                    <a:pt x="171496" y="100270"/>
                    <a:pt x="170152" y="104220"/>
                  </a:cubicBezTo>
                  <a:lnTo>
                    <a:pt x="170152" y="104220"/>
                  </a:lnTo>
                  <a:cubicBezTo>
                    <a:pt x="168572" y="105564"/>
                    <a:pt x="166834" y="106749"/>
                    <a:pt x="165096" y="107855"/>
                  </a:cubicBezTo>
                  <a:cubicBezTo>
                    <a:pt x="163278" y="109040"/>
                    <a:pt x="161461" y="110305"/>
                    <a:pt x="159723" y="111806"/>
                  </a:cubicBezTo>
                  <a:cubicBezTo>
                    <a:pt x="153243" y="111490"/>
                    <a:pt x="150557" y="115520"/>
                    <a:pt x="147712" y="118601"/>
                  </a:cubicBezTo>
                  <a:cubicBezTo>
                    <a:pt x="144157" y="122394"/>
                    <a:pt x="138546" y="125950"/>
                    <a:pt x="135623" y="129742"/>
                  </a:cubicBezTo>
                  <a:cubicBezTo>
                    <a:pt x="135465" y="129821"/>
                    <a:pt x="135307" y="129900"/>
                    <a:pt x="135228" y="129979"/>
                  </a:cubicBezTo>
                  <a:cubicBezTo>
                    <a:pt x="133964" y="129979"/>
                    <a:pt x="134280" y="128320"/>
                    <a:pt x="132542" y="128715"/>
                  </a:cubicBezTo>
                  <a:cubicBezTo>
                    <a:pt x="132542" y="130453"/>
                    <a:pt x="131119" y="130849"/>
                    <a:pt x="130487" y="132034"/>
                  </a:cubicBezTo>
                  <a:cubicBezTo>
                    <a:pt x="130250" y="132271"/>
                    <a:pt x="130092" y="132429"/>
                    <a:pt x="129855" y="132508"/>
                  </a:cubicBezTo>
                  <a:cubicBezTo>
                    <a:pt x="129460" y="132666"/>
                    <a:pt x="129381" y="133140"/>
                    <a:pt x="129539" y="133535"/>
                  </a:cubicBezTo>
                  <a:cubicBezTo>
                    <a:pt x="129697" y="133772"/>
                    <a:pt x="129934" y="133930"/>
                    <a:pt x="130171" y="133930"/>
                  </a:cubicBezTo>
                  <a:cubicBezTo>
                    <a:pt x="130250" y="133930"/>
                    <a:pt x="130408" y="133930"/>
                    <a:pt x="130487" y="133930"/>
                  </a:cubicBezTo>
                  <a:cubicBezTo>
                    <a:pt x="130961" y="133693"/>
                    <a:pt x="131277" y="133377"/>
                    <a:pt x="131593" y="133061"/>
                  </a:cubicBezTo>
                  <a:lnTo>
                    <a:pt x="131593" y="133061"/>
                  </a:lnTo>
                  <a:cubicBezTo>
                    <a:pt x="133727" y="133219"/>
                    <a:pt x="134991" y="132587"/>
                    <a:pt x="135781" y="131402"/>
                  </a:cubicBezTo>
                  <a:lnTo>
                    <a:pt x="135781" y="131402"/>
                  </a:lnTo>
                  <a:cubicBezTo>
                    <a:pt x="135781" y="131402"/>
                    <a:pt x="136176" y="131165"/>
                    <a:pt x="136492" y="131007"/>
                  </a:cubicBezTo>
                  <a:cubicBezTo>
                    <a:pt x="136492" y="131007"/>
                    <a:pt x="136492" y="130928"/>
                    <a:pt x="136571" y="130849"/>
                  </a:cubicBezTo>
                  <a:lnTo>
                    <a:pt x="136571" y="130849"/>
                  </a:lnTo>
                  <a:cubicBezTo>
                    <a:pt x="140285" y="130137"/>
                    <a:pt x="141154" y="127135"/>
                    <a:pt x="143762" y="125001"/>
                  </a:cubicBezTo>
                  <a:cubicBezTo>
                    <a:pt x="144157" y="124686"/>
                    <a:pt x="145105" y="124843"/>
                    <a:pt x="145421" y="124606"/>
                  </a:cubicBezTo>
                  <a:cubicBezTo>
                    <a:pt x="147554" y="123105"/>
                    <a:pt x="149293" y="121525"/>
                    <a:pt x="150478" y="119945"/>
                  </a:cubicBezTo>
                  <a:cubicBezTo>
                    <a:pt x="154113" y="117890"/>
                    <a:pt x="157352" y="115520"/>
                    <a:pt x="160197" y="112754"/>
                  </a:cubicBezTo>
                  <a:lnTo>
                    <a:pt x="160197" y="112754"/>
                  </a:lnTo>
                  <a:cubicBezTo>
                    <a:pt x="161856" y="111253"/>
                    <a:pt x="163752" y="109989"/>
                    <a:pt x="165570" y="108803"/>
                  </a:cubicBezTo>
                  <a:cubicBezTo>
                    <a:pt x="167308" y="107618"/>
                    <a:pt x="169126" y="106433"/>
                    <a:pt x="170785" y="105011"/>
                  </a:cubicBezTo>
                  <a:lnTo>
                    <a:pt x="170785" y="105169"/>
                  </a:lnTo>
                  <a:cubicBezTo>
                    <a:pt x="176237" y="103193"/>
                    <a:pt x="180346" y="98847"/>
                    <a:pt x="185165" y="95845"/>
                  </a:cubicBezTo>
                  <a:cubicBezTo>
                    <a:pt x="190064" y="92843"/>
                    <a:pt x="196228" y="91657"/>
                    <a:pt x="199941" y="86995"/>
                  </a:cubicBezTo>
                  <a:cubicBezTo>
                    <a:pt x="198993" y="85968"/>
                    <a:pt x="196781" y="85810"/>
                    <a:pt x="198282" y="83598"/>
                  </a:cubicBezTo>
                  <a:cubicBezTo>
                    <a:pt x="193462" y="84783"/>
                    <a:pt x="190855" y="88260"/>
                    <a:pt x="187299" y="90788"/>
                  </a:cubicBezTo>
                  <a:cubicBezTo>
                    <a:pt x="185798" y="90946"/>
                    <a:pt x="184612" y="90788"/>
                    <a:pt x="183585" y="90393"/>
                  </a:cubicBezTo>
                  <a:cubicBezTo>
                    <a:pt x="183585" y="90393"/>
                    <a:pt x="183585" y="90314"/>
                    <a:pt x="183585" y="90235"/>
                  </a:cubicBezTo>
                  <a:cubicBezTo>
                    <a:pt x="183585" y="89998"/>
                    <a:pt x="183427" y="89761"/>
                    <a:pt x="183427" y="89524"/>
                  </a:cubicBezTo>
                  <a:lnTo>
                    <a:pt x="183585" y="89524"/>
                  </a:lnTo>
                  <a:cubicBezTo>
                    <a:pt x="189116" y="86205"/>
                    <a:pt x="195911" y="84151"/>
                    <a:pt x="200889" y="80279"/>
                  </a:cubicBezTo>
                  <a:cubicBezTo>
                    <a:pt x="201206" y="80121"/>
                    <a:pt x="201521" y="80042"/>
                    <a:pt x="201758" y="79884"/>
                  </a:cubicBezTo>
                  <a:cubicBezTo>
                    <a:pt x="202154" y="79726"/>
                    <a:pt x="202470" y="79489"/>
                    <a:pt x="202944" y="79410"/>
                  </a:cubicBezTo>
                  <a:cubicBezTo>
                    <a:pt x="206341" y="78620"/>
                    <a:pt x="208238" y="76249"/>
                    <a:pt x="212267" y="76091"/>
                  </a:cubicBezTo>
                  <a:cubicBezTo>
                    <a:pt x="212821" y="76644"/>
                    <a:pt x="213453" y="76802"/>
                    <a:pt x="214085" y="76802"/>
                  </a:cubicBezTo>
                  <a:cubicBezTo>
                    <a:pt x="215033" y="76802"/>
                    <a:pt x="216060" y="76328"/>
                    <a:pt x="216929" y="75854"/>
                  </a:cubicBezTo>
                  <a:cubicBezTo>
                    <a:pt x="217561" y="75538"/>
                    <a:pt x="218114" y="75222"/>
                    <a:pt x="218747" y="75143"/>
                  </a:cubicBezTo>
                  <a:lnTo>
                    <a:pt x="218747" y="75143"/>
                  </a:lnTo>
                  <a:cubicBezTo>
                    <a:pt x="220485" y="75143"/>
                    <a:pt x="221512" y="74274"/>
                    <a:pt x="222539" y="73484"/>
                  </a:cubicBezTo>
                  <a:lnTo>
                    <a:pt x="222539" y="73484"/>
                  </a:lnTo>
                  <a:cubicBezTo>
                    <a:pt x="225858" y="72457"/>
                    <a:pt x="229335" y="71271"/>
                    <a:pt x="233522" y="69849"/>
                  </a:cubicBezTo>
                  <a:cubicBezTo>
                    <a:pt x="233838" y="69770"/>
                    <a:pt x="233996" y="69375"/>
                    <a:pt x="233917" y="69059"/>
                  </a:cubicBezTo>
                  <a:cubicBezTo>
                    <a:pt x="233838" y="68743"/>
                    <a:pt x="233443" y="68585"/>
                    <a:pt x="233127" y="68664"/>
                  </a:cubicBezTo>
                  <a:cubicBezTo>
                    <a:pt x="228939" y="70086"/>
                    <a:pt x="225463" y="71271"/>
                    <a:pt x="222144" y="72299"/>
                  </a:cubicBezTo>
                  <a:lnTo>
                    <a:pt x="222144" y="72299"/>
                  </a:lnTo>
                  <a:cubicBezTo>
                    <a:pt x="222144" y="72299"/>
                    <a:pt x="221591" y="72140"/>
                    <a:pt x="221749" y="71745"/>
                  </a:cubicBezTo>
                  <a:cubicBezTo>
                    <a:pt x="221828" y="71192"/>
                    <a:pt x="222382" y="71034"/>
                    <a:pt x="222539" y="70560"/>
                  </a:cubicBezTo>
                  <a:cubicBezTo>
                    <a:pt x="222935" y="70481"/>
                    <a:pt x="223409" y="70323"/>
                    <a:pt x="223883" y="70086"/>
                  </a:cubicBezTo>
                  <a:cubicBezTo>
                    <a:pt x="229177" y="70086"/>
                    <a:pt x="232969" y="66293"/>
                    <a:pt x="237710" y="67163"/>
                  </a:cubicBezTo>
                  <a:lnTo>
                    <a:pt x="237868" y="67163"/>
                  </a:lnTo>
                  <a:cubicBezTo>
                    <a:pt x="237473" y="67558"/>
                    <a:pt x="236841" y="67874"/>
                    <a:pt x="236209" y="67953"/>
                  </a:cubicBezTo>
                  <a:cubicBezTo>
                    <a:pt x="236051" y="67953"/>
                    <a:pt x="235972" y="68111"/>
                    <a:pt x="235972" y="68269"/>
                  </a:cubicBezTo>
                  <a:cubicBezTo>
                    <a:pt x="235972" y="68427"/>
                    <a:pt x="236130" y="68506"/>
                    <a:pt x="236209" y="68506"/>
                  </a:cubicBezTo>
                  <a:lnTo>
                    <a:pt x="236209" y="68506"/>
                  </a:lnTo>
                  <a:cubicBezTo>
                    <a:pt x="236999" y="68506"/>
                    <a:pt x="237631" y="68111"/>
                    <a:pt x="238105" y="67637"/>
                  </a:cubicBezTo>
                  <a:cubicBezTo>
                    <a:pt x="240634" y="67084"/>
                    <a:pt x="243320" y="65819"/>
                    <a:pt x="246086" y="66767"/>
                  </a:cubicBezTo>
                  <a:cubicBezTo>
                    <a:pt x="247350" y="65740"/>
                    <a:pt x="244032" y="65661"/>
                    <a:pt x="245691" y="64239"/>
                  </a:cubicBezTo>
                  <a:cubicBezTo>
                    <a:pt x="247350" y="65898"/>
                    <a:pt x="248615" y="64871"/>
                    <a:pt x="250748" y="65108"/>
                  </a:cubicBezTo>
                  <a:cubicBezTo>
                    <a:pt x="252565" y="64239"/>
                    <a:pt x="253829" y="62738"/>
                    <a:pt x="256279" y="62580"/>
                  </a:cubicBezTo>
                  <a:cubicBezTo>
                    <a:pt x="256279" y="62580"/>
                    <a:pt x="257385" y="61869"/>
                    <a:pt x="259360" y="62027"/>
                  </a:cubicBezTo>
                  <a:cubicBezTo>
                    <a:pt x="261336" y="62185"/>
                    <a:pt x="262521" y="61869"/>
                    <a:pt x="264418" y="62027"/>
                  </a:cubicBezTo>
                  <a:cubicBezTo>
                    <a:pt x="266393" y="62185"/>
                    <a:pt x="267183" y="61237"/>
                    <a:pt x="268526" y="61078"/>
                  </a:cubicBezTo>
                  <a:cubicBezTo>
                    <a:pt x="269870" y="60920"/>
                    <a:pt x="271766" y="59498"/>
                    <a:pt x="272635" y="60130"/>
                  </a:cubicBezTo>
                  <a:cubicBezTo>
                    <a:pt x="273425" y="60762"/>
                    <a:pt x="273978" y="61474"/>
                    <a:pt x="274768" y="61315"/>
                  </a:cubicBezTo>
                  <a:cubicBezTo>
                    <a:pt x="275479" y="61157"/>
                    <a:pt x="276902" y="61315"/>
                    <a:pt x="276902" y="61315"/>
                  </a:cubicBezTo>
                  <a:cubicBezTo>
                    <a:pt x="276902" y="61315"/>
                    <a:pt x="280852" y="60367"/>
                    <a:pt x="282196" y="61315"/>
                  </a:cubicBezTo>
                  <a:cubicBezTo>
                    <a:pt x="283539" y="62264"/>
                    <a:pt x="285909" y="61157"/>
                    <a:pt x="287095" y="61315"/>
                  </a:cubicBezTo>
                  <a:cubicBezTo>
                    <a:pt x="288280" y="61474"/>
                    <a:pt x="291361" y="62501"/>
                    <a:pt x="291361" y="62501"/>
                  </a:cubicBezTo>
                  <a:cubicBezTo>
                    <a:pt x="291361" y="62501"/>
                    <a:pt x="297208" y="61711"/>
                    <a:pt x="299579" y="62106"/>
                  </a:cubicBezTo>
                  <a:cubicBezTo>
                    <a:pt x="301871" y="62501"/>
                    <a:pt x="303293" y="61948"/>
                    <a:pt x="303293" y="62659"/>
                  </a:cubicBezTo>
                  <a:cubicBezTo>
                    <a:pt x="303293" y="63449"/>
                    <a:pt x="301317" y="63844"/>
                    <a:pt x="302107" y="64792"/>
                  </a:cubicBezTo>
                  <a:cubicBezTo>
                    <a:pt x="302819" y="65740"/>
                    <a:pt x="303451" y="65582"/>
                    <a:pt x="304241" y="65740"/>
                  </a:cubicBezTo>
                  <a:cubicBezTo>
                    <a:pt x="305031" y="65898"/>
                    <a:pt x="306848" y="65740"/>
                    <a:pt x="306216" y="66135"/>
                  </a:cubicBezTo>
                  <a:cubicBezTo>
                    <a:pt x="303925" y="67479"/>
                    <a:pt x="299026" y="67163"/>
                    <a:pt x="299026" y="67242"/>
                  </a:cubicBezTo>
                  <a:cubicBezTo>
                    <a:pt x="299026" y="65740"/>
                    <a:pt x="297603" y="65503"/>
                    <a:pt x="296102" y="65503"/>
                  </a:cubicBezTo>
                  <a:cubicBezTo>
                    <a:pt x="296260" y="65424"/>
                    <a:pt x="296418" y="65345"/>
                    <a:pt x="296576" y="65108"/>
                  </a:cubicBezTo>
                  <a:cubicBezTo>
                    <a:pt x="296734" y="64950"/>
                    <a:pt x="296734" y="64713"/>
                    <a:pt x="296576" y="64555"/>
                  </a:cubicBezTo>
                  <a:cubicBezTo>
                    <a:pt x="296418" y="64397"/>
                    <a:pt x="296181" y="64476"/>
                    <a:pt x="296023" y="64555"/>
                  </a:cubicBezTo>
                  <a:cubicBezTo>
                    <a:pt x="296023" y="64555"/>
                    <a:pt x="295944" y="64634"/>
                    <a:pt x="295865" y="64713"/>
                  </a:cubicBezTo>
                  <a:lnTo>
                    <a:pt x="295707" y="64713"/>
                  </a:lnTo>
                  <a:cubicBezTo>
                    <a:pt x="295549" y="64160"/>
                    <a:pt x="294996" y="63607"/>
                    <a:pt x="294838" y="64160"/>
                  </a:cubicBezTo>
                  <a:lnTo>
                    <a:pt x="294601" y="64160"/>
                  </a:lnTo>
                  <a:cubicBezTo>
                    <a:pt x="294601" y="64160"/>
                    <a:pt x="294522" y="63844"/>
                    <a:pt x="294522" y="63844"/>
                  </a:cubicBezTo>
                  <a:cubicBezTo>
                    <a:pt x="294522" y="63686"/>
                    <a:pt x="294285" y="63528"/>
                    <a:pt x="294048" y="63607"/>
                  </a:cubicBezTo>
                  <a:cubicBezTo>
                    <a:pt x="293811" y="63607"/>
                    <a:pt x="293732" y="63923"/>
                    <a:pt x="293811" y="64081"/>
                  </a:cubicBezTo>
                  <a:lnTo>
                    <a:pt x="293811" y="64397"/>
                  </a:lnTo>
                  <a:cubicBezTo>
                    <a:pt x="293811" y="64397"/>
                    <a:pt x="293969" y="64476"/>
                    <a:pt x="293969" y="64555"/>
                  </a:cubicBezTo>
                  <a:lnTo>
                    <a:pt x="293969" y="64555"/>
                  </a:lnTo>
                  <a:cubicBezTo>
                    <a:pt x="293969" y="64555"/>
                    <a:pt x="293574" y="64397"/>
                    <a:pt x="293574" y="64160"/>
                  </a:cubicBezTo>
                  <a:cubicBezTo>
                    <a:pt x="292547" y="64397"/>
                    <a:pt x="291835" y="65029"/>
                    <a:pt x="291046" y="65424"/>
                  </a:cubicBezTo>
                  <a:cubicBezTo>
                    <a:pt x="287016" y="63528"/>
                    <a:pt x="282512" y="65029"/>
                    <a:pt x="278403" y="64634"/>
                  </a:cubicBezTo>
                  <a:cubicBezTo>
                    <a:pt x="275479" y="64318"/>
                    <a:pt x="273346" y="63212"/>
                    <a:pt x="270344" y="63370"/>
                  </a:cubicBezTo>
                  <a:cubicBezTo>
                    <a:pt x="266235" y="63607"/>
                    <a:pt x="262047" y="64476"/>
                    <a:pt x="257227" y="64634"/>
                  </a:cubicBezTo>
                  <a:cubicBezTo>
                    <a:pt x="256516" y="64318"/>
                    <a:pt x="257227" y="62580"/>
                    <a:pt x="256358" y="62501"/>
                  </a:cubicBezTo>
                  <a:lnTo>
                    <a:pt x="256121" y="67795"/>
                  </a:lnTo>
                  <a:lnTo>
                    <a:pt x="266235" y="68348"/>
                  </a:lnTo>
                  <a:lnTo>
                    <a:pt x="294917" y="67004"/>
                  </a:lnTo>
                  <a:cubicBezTo>
                    <a:pt x="294917" y="67004"/>
                    <a:pt x="298315" y="67163"/>
                    <a:pt x="298947" y="67163"/>
                  </a:cubicBezTo>
                  <a:cubicBezTo>
                    <a:pt x="292705" y="68190"/>
                    <a:pt x="284882" y="67874"/>
                    <a:pt x="277929" y="69612"/>
                  </a:cubicBezTo>
                  <a:cubicBezTo>
                    <a:pt x="275243" y="68506"/>
                    <a:pt x="269395" y="69928"/>
                    <a:pt x="266156" y="71192"/>
                  </a:cubicBezTo>
                  <a:cubicBezTo>
                    <a:pt x="264418" y="71745"/>
                    <a:pt x="262521" y="72062"/>
                    <a:pt x="260783" y="72457"/>
                  </a:cubicBezTo>
                  <a:cubicBezTo>
                    <a:pt x="258491" y="72931"/>
                    <a:pt x="256042" y="73326"/>
                    <a:pt x="253829" y="74195"/>
                  </a:cubicBezTo>
                  <a:cubicBezTo>
                    <a:pt x="253750" y="74195"/>
                    <a:pt x="253671" y="74353"/>
                    <a:pt x="253592" y="74353"/>
                  </a:cubicBezTo>
                  <a:lnTo>
                    <a:pt x="253513" y="74353"/>
                  </a:lnTo>
                  <a:cubicBezTo>
                    <a:pt x="251380" y="74037"/>
                    <a:pt x="250194" y="74827"/>
                    <a:pt x="248851" y="75459"/>
                  </a:cubicBezTo>
                  <a:cubicBezTo>
                    <a:pt x="248219" y="77277"/>
                    <a:pt x="251222" y="75380"/>
                    <a:pt x="250511" y="77118"/>
                  </a:cubicBezTo>
                  <a:cubicBezTo>
                    <a:pt x="248615" y="77829"/>
                    <a:pt x="245375" y="79331"/>
                    <a:pt x="243320" y="78383"/>
                  </a:cubicBezTo>
                  <a:lnTo>
                    <a:pt x="243320" y="77988"/>
                  </a:lnTo>
                  <a:lnTo>
                    <a:pt x="243320" y="77988"/>
                  </a:lnTo>
                  <a:cubicBezTo>
                    <a:pt x="244427" y="77592"/>
                    <a:pt x="244742" y="77277"/>
                    <a:pt x="244901" y="77040"/>
                  </a:cubicBezTo>
                  <a:cubicBezTo>
                    <a:pt x="245059" y="76802"/>
                    <a:pt x="244980" y="76407"/>
                    <a:pt x="244742" y="76249"/>
                  </a:cubicBezTo>
                  <a:cubicBezTo>
                    <a:pt x="244506" y="76091"/>
                    <a:pt x="244111" y="76170"/>
                    <a:pt x="243952" y="76407"/>
                  </a:cubicBezTo>
                  <a:cubicBezTo>
                    <a:pt x="243952" y="76407"/>
                    <a:pt x="243557" y="76644"/>
                    <a:pt x="242925" y="76881"/>
                  </a:cubicBezTo>
                  <a:lnTo>
                    <a:pt x="242925" y="76881"/>
                  </a:lnTo>
                  <a:cubicBezTo>
                    <a:pt x="239212" y="77672"/>
                    <a:pt x="235024" y="78146"/>
                    <a:pt x="232812" y="80595"/>
                  </a:cubicBezTo>
                  <a:cubicBezTo>
                    <a:pt x="233048" y="81385"/>
                    <a:pt x="235340" y="80279"/>
                    <a:pt x="234945" y="81859"/>
                  </a:cubicBezTo>
                  <a:cubicBezTo>
                    <a:pt x="232337" y="83677"/>
                    <a:pt x="227754" y="83282"/>
                    <a:pt x="226490" y="86442"/>
                  </a:cubicBezTo>
                  <a:cubicBezTo>
                    <a:pt x="225542" y="84625"/>
                    <a:pt x="223961" y="88339"/>
                    <a:pt x="220959" y="87311"/>
                  </a:cubicBezTo>
                  <a:cubicBezTo>
                    <a:pt x="208080" y="93237"/>
                    <a:pt x="194568" y="98453"/>
                    <a:pt x="183348" y="105880"/>
                  </a:cubicBezTo>
                  <a:cubicBezTo>
                    <a:pt x="181135" y="105880"/>
                    <a:pt x="180266" y="105248"/>
                    <a:pt x="178686" y="106275"/>
                  </a:cubicBezTo>
                  <a:cubicBezTo>
                    <a:pt x="177659" y="106670"/>
                    <a:pt x="179397" y="108092"/>
                    <a:pt x="178054" y="108329"/>
                  </a:cubicBezTo>
                  <a:cubicBezTo>
                    <a:pt x="178054" y="108329"/>
                    <a:pt x="178054" y="108250"/>
                    <a:pt x="178054" y="108171"/>
                  </a:cubicBezTo>
                  <a:cubicBezTo>
                    <a:pt x="177975" y="107855"/>
                    <a:pt x="177817" y="107618"/>
                    <a:pt x="177659" y="107460"/>
                  </a:cubicBezTo>
                  <a:lnTo>
                    <a:pt x="177580" y="107460"/>
                  </a:lnTo>
                  <a:cubicBezTo>
                    <a:pt x="177580" y="107460"/>
                    <a:pt x="177501" y="107460"/>
                    <a:pt x="177501" y="107460"/>
                  </a:cubicBezTo>
                  <a:cubicBezTo>
                    <a:pt x="176948" y="107460"/>
                    <a:pt x="176316" y="107697"/>
                    <a:pt x="175842" y="108092"/>
                  </a:cubicBezTo>
                  <a:lnTo>
                    <a:pt x="175842" y="108092"/>
                  </a:lnTo>
                  <a:cubicBezTo>
                    <a:pt x="171259" y="112122"/>
                    <a:pt x="165886" y="114572"/>
                    <a:pt x="161066" y="118127"/>
                  </a:cubicBezTo>
                  <a:cubicBezTo>
                    <a:pt x="159723" y="119075"/>
                    <a:pt x="158537" y="120260"/>
                    <a:pt x="157273" y="121051"/>
                  </a:cubicBezTo>
                  <a:cubicBezTo>
                    <a:pt x="153006" y="124053"/>
                    <a:pt x="149688" y="127056"/>
                    <a:pt x="145895" y="129900"/>
                  </a:cubicBezTo>
                  <a:cubicBezTo>
                    <a:pt x="143208" y="131955"/>
                    <a:pt x="140364" y="133377"/>
                    <a:pt x="137835" y="135431"/>
                  </a:cubicBezTo>
                  <a:cubicBezTo>
                    <a:pt x="127800" y="143570"/>
                    <a:pt x="118793" y="152657"/>
                    <a:pt x="109153" y="161269"/>
                  </a:cubicBezTo>
                  <a:cubicBezTo>
                    <a:pt x="107889" y="163561"/>
                    <a:pt x="106309" y="165457"/>
                    <a:pt x="104491" y="167116"/>
                  </a:cubicBezTo>
                  <a:cubicBezTo>
                    <a:pt x="103859" y="169013"/>
                    <a:pt x="104807" y="170198"/>
                    <a:pt x="102832" y="170909"/>
                  </a:cubicBezTo>
                  <a:lnTo>
                    <a:pt x="102516" y="170909"/>
                  </a:lnTo>
                  <a:cubicBezTo>
                    <a:pt x="102516" y="170909"/>
                    <a:pt x="102832" y="170277"/>
                    <a:pt x="102911" y="169961"/>
                  </a:cubicBezTo>
                  <a:cubicBezTo>
                    <a:pt x="102911" y="169803"/>
                    <a:pt x="102911" y="169566"/>
                    <a:pt x="102674" y="169566"/>
                  </a:cubicBezTo>
                  <a:cubicBezTo>
                    <a:pt x="102516" y="169566"/>
                    <a:pt x="102279" y="169566"/>
                    <a:pt x="102279" y="169803"/>
                  </a:cubicBezTo>
                  <a:cubicBezTo>
                    <a:pt x="102279" y="169961"/>
                    <a:pt x="102279" y="170040"/>
                    <a:pt x="102121" y="170119"/>
                  </a:cubicBezTo>
                  <a:lnTo>
                    <a:pt x="101488" y="170119"/>
                  </a:lnTo>
                  <a:cubicBezTo>
                    <a:pt x="99197" y="173517"/>
                    <a:pt x="96669" y="176519"/>
                    <a:pt x="93429" y="178969"/>
                  </a:cubicBezTo>
                  <a:cubicBezTo>
                    <a:pt x="93429" y="180075"/>
                    <a:pt x="94219" y="180312"/>
                    <a:pt x="93429" y="181102"/>
                  </a:cubicBezTo>
                  <a:lnTo>
                    <a:pt x="91770" y="181102"/>
                  </a:lnTo>
                  <a:cubicBezTo>
                    <a:pt x="90980" y="183947"/>
                    <a:pt x="88372" y="185053"/>
                    <a:pt x="86713" y="187028"/>
                  </a:cubicBezTo>
                  <a:cubicBezTo>
                    <a:pt x="86239" y="187897"/>
                    <a:pt x="86160" y="189083"/>
                    <a:pt x="85844" y="190031"/>
                  </a:cubicBezTo>
                  <a:cubicBezTo>
                    <a:pt x="82920" y="191295"/>
                    <a:pt x="81893" y="193428"/>
                    <a:pt x="78653" y="195009"/>
                  </a:cubicBezTo>
                  <a:cubicBezTo>
                    <a:pt x="78179" y="196431"/>
                    <a:pt x="78811" y="196431"/>
                    <a:pt x="78258" y="198011"/>
                  </a:cubicBezTo>
                  <a:cubicBezTo>
                    <a:pt x="62929" y="215078"/>
                    <a:pt x="49734" y="233884"/>
                    <a:pt x="37328" y="253322"/>
                  </a:cubicBezTo>
                  <a:cubicBezTo>
                    <a:pt x="33141" y="259880"/>
                    <a:pt x="28321" y="266438"/>
                    <a:pt x="25476" y="273945"/>
                  </a:cubicBezTo>
                  <a:lnTo>
                    <a:pt x="25555" y="273945"/>
                  </a:lnTo>
                  <a:cubicBezTo>
                    <a:pt x="23817" y="276552"/>
                    <a:pt x="22316" y="279318"/>
                    <a:pt x="20894" y="282004"/>
                  </a:cubicBezTo>
                  <a:cubicBezTo>
                    <a:pt x="19392" y="284849"/>
                    <a:pt x="17812" y="287772"/>
                    <a:pt x="16073" y="290459"/>
                  </a:cubicBezTo>
                  <a:cubicBezTo>
                    <a:pt x="15916" y="290617"/>
                    <a:pt x="15995" y="290854"/>
                    <a:pt x="16152" y="291012"/>
                  </a:cubicBezTo>
                  <a:cubicBezTo>
                    <a:pt x="16152" y="291012"/>
                    <a:pt x="16311" y="291012"/>
                    <a:pt x="16390" y="291012"/>
                  </a:cubicBezTo>
                  <a:cubicBezTo>
                    <a:pt x="16547" y="291012"/>
                    <a:pt x="16626" y="291012"/>
                    <a:pt x="16705" y="290854"/>
                  </a:cubicBezTo>
                  <a:cubicBezTo>
                    <a:pt x="18523" y="288088"/>
                    <a:pt x="20103" y="285165"/>
                    <a:pt x="21604" y="282399"/>
                  </a:cubicBezTo>
                  <a:cubicBezTo>
                    <a:pt x="23027" y="279713"/>
                    <a:pt x="24528" y="276868"/>
                    <a:pt x="26266" y="274261"/>
                  </a:cubicBezTo>
                  <a:lnTo>
                    <a:pt x="26266" y="274419"/>
                  </a:lnTo>
                  <a:cubicBezTo>
                    <a:pt x="30770" y="268335"/>
                    <a:pt x="35195" y="262092"/>
                    <a:pt x="38593" y="254981"/>
                  </a:cubicBezTo>
                  <a:cubicBezTo>
                    <a:pt x="41200" y="253085"/>
                    <a:pt x="42859" y="249766"/>
                    <a:pt x="44914" y="246922"/>
                  </a:cubicBezTo>
                  <a:cubicBezTo>
                    <a:pt x="46889" y="244314"/>
                    <a:pt x="48628" y="240205"/>
                    <a:pt x="52420" y="240600"/>
                  </a:cubicBezTo>
                  <a:lnTo>
                    <a:pt x="52420" y="240600"/>
                  </a:lnTo>
                  <a:cubicBezTo>
                    <a:pt x="52104" y="242497"/>
                    <a:pt x="50050" y="242734"/>
                    <a:pt x="48628" y="243524"/>
                  </a:cubicBezTo>
                  <a:cubicBezTo>
                    <a:pt x="49102" y="244709"/>
                    <a:pt x="49102" y="245736"/>
                    <a:pt x="48628" y="246922"/>
                  </a:cubicBezTo>
                  <a:cubicBezTo>
                    <a:pt x="42385" y="255771"/>
                    <a:pt x="36301" y="264779"/>
                    <a:pt x="31324" y="274814"/>
                  </a:cubicBezTo>
                  <a:cubicBezTo>
                    <a:pt x="32272" y="275051"/>
                    <a:pt x="32667" y="273628"/>
                    <a:pt x="32588" y="275209"/>
                  </a:cubicBezTo>
                  <a:cubicBezTo>
                    <a:pt x="29980" y="279318"/>
                    <a:pt x="28400" y="285560"/>
                    <a:pt x="24133" y="286587"/>
                  </a:cubicBezTo>
                  <a:cubicBezTo>
                    <a:pt x="23422" y="288878"/>
                    <a:pt x="22395" y="290775"/>
                    <a:pt x="21604" y="292908"/>
                  </a:cubicBezTo>
                  <a:cubicBezTo>
                    <a:pt x="24133" y="291960"/>
                    <a:pt x="21288" y="293856"/>
                    <a:pt x="21604" y="295437"/>
                  </a:cubicBezTo>
                  <a:lnTo>
                    <a:pt x="21763" y="295437"/>
                  </a:lnTo>
                  <a:cubicBezTo>
                    <a:pt x="21525" y="295990"/>
                    <a:pt x="21288" y="296622"/>
                    <a:pt x="21130" y="297254"/>
                  </a:cubicBezTo>
                  <a:cubicBezTo>
                    <a:pt x="20340" y="298123"/>
                    <a:pt x="19787" y="299150"/>
                    <a:pt x="19471" y="300494"/>
                  </a:cubicBezTo>
                  <a:lnTo>
                    <a:pt x="19629" y="300494"/>
                  </a:lnTo>
                  <a:cubicBezTo>
                    <a:pt x="17891" y="303101"/>
                    <a:pt x="16547" y="305551"/>
                    <a:pt x="15599" y="307763"/>
                  </a:cubicBezTo>
                  <a:cubicBezTo>
                    <a:pt x="15599" y="307921"/>
                    <a:pt x="15599" y="308158"/>
                    <a:pt x="15757" y="308237"/>
                  </a:cubicBezTo>
                  <a:cubicBezTo>
                    <a:pt x="15757" y="308237"/>
                    <a:pt x="15836" y="308237"/>
                    <a:pt x="15916" y="308237"/>
                  </a:cubicBezTo>
                  <a:cubicBezTo>
                    <a:pt x="16073" y="308237"/>
                    <a:pt x="16152" y="308237"/>
                    <a:pt x="16231" y="308000"/>
                  </a:cubicBezTo>
                  <a:cubicBezTo>
                    <a:pt x="17100" y="305867"/>
                    <a:pt x="18444" y="303496"/>
                    <a:pt x="20024" y="301047"/>
                  </a:cubicBezTo>
                  <a:cubicBezTo>
                    <a:pt x="21683" y="303970"/>
                    <a:pt x="17259" y="306025"/>
                    <a:pt x="18681" y="308474"/>
                  </a:cubicBezTo>
                  <a:lnTo>
                    <a:pt x="18681" y="308474"/>
                  </a:lnTo>
                  <a:cubicBezTo>
                    <a:pt x="18681" y="308474"/>
                    <a:pt x="18681" y="308869"/>
                    <a:pt x="18602" y="309106"/>
                  </a:cubicBezTo>
                  <a:lnTo>
                    <a:pt x="18602" y="309422"/>
                  </a:lnTo>
                  <a:cubicBezTo>
                    <a:pt x="18602" y="309422"/>
                    <a:pt x="18681" y="309975"/>
                    <a:pt x="18997" y="310054"/>
                  </a:cubicBezTo>
                  <a:cubicBezTo>
                    <a:pt x="18997" y="310054"/>
                    <a:pt x="18997" y="310054"/>
                    <a:pt x="19076" y="310054"/>
                  </a:cubicBezTo>
                  <a:cubicBezTo>
                    <a:pt x="19313" y="310054"/>
                    <a:pt x="19550" y="309896"/>
                    <a:pt x="19629" y="309580"/>
                  </a:cubicBezTo>
                  <a:lnTo>
                    <a:pt x="19629" y="309264"/>
                  </a:lnTo>
                  <a:cubicBezTo>
                    <a:pt x="19629" y="309264"/>
                    <a:pt x="19787" y="308632"/>
                    <a:pt x="19866" y="308395"/>
                  </a:cubicBezTo>
                  <a:lnTo>
                    <a:pt x="19945" y="308395"/>
                  </a:lnTo>
                  <a:cubicBezTo>
                    <a:pt x="21209" y="306736"/>
                    <a:pt x="22316" y="304839"/>
                    <a:pt x="23343" y="302943"/>
                  </a:cubicBezTo>
                  <a:cubicBezTo>
                    <a:pt x="23975" y="302943"/>
                    <a:pt x="24686" y="304760"/>
                    <a:pt x="24607" y="302943"/>
                  </a:cubicBezTo>
                  <a:cubicBezTo>
                    <a:pt x="27373" y="299861"/>
                    <a:pt x="28795" y="295832"/>
                    <a:pt x="30928" y="292355"/>
                  </a:cubicBezTo>
                  <a:cubicBezTo>
                    <a:pt x="33220" y="288799"/>
                    <a:pt x="35511" y="285323"/>
                    <a:pt x="37724" y="281767"/>
                  </a:cubicBezTo>
                  <a:lnTo>
                    <a:pt x="37724" y="282083"/>
                  </a:lnTo>
                  <a:cubicBezTo>
                    <a:pt x="36854" y="284375"/>
                    <a:pt x="35590" y="286508"/>
                    <a:pt x="34247" y="288562"/>
                  </a:cubicBezTo>
                  <a:cubicBezTo>
                    <a:pt x="34168" y="288720"/>
                    <a:pt x="34247" y="288957"/>
                    <a:pt x="34326" y="289036"/>
                  </a:cubicBezTo>
                  <a:cubicBezTo>
                    <a:pt x="34326" y="289036"/>
                    <a:pt x="34484" y="289036"/>
                    <a:pt x="34563" y="289036"/>
                  </a:cubicBezTo>
                  <a:cubicBezTo>
                    <a:pt x="34642" y="289036"/>
                    <a:pt x="34800" y="289036"/>
                    <a:pt x="34879" y="288878"/>
                  </a:cubicBezTo>
                  <a:cubicBezTo>
                    <a:pt x="36222" y="286745"/>
                    <a:pt x="37645" y="284454"/>
                    <a:pt x="38514" y="282083"/>
                  </a:cubicBezTo>
                  <a:lnTo>
                    <a:pt x="38593" y="282083"/>
                  </a:lnTo>
                  <a:cubicBezTo>
                    <a:pt x="43808" y="273391"/>
                    <a:pt x="49655" y="265411"/>
                    <a:pt x="55028" y="256798"/>
                  </a:cubicBezTo>
                  <a:cubicBezTo>
                    <a:pt x="60085" y="253401"/>
                    <a:pt x="62455" y="245104"/>
                    <a:pt x="67275" y="242892"/>
                  </a:cubicBezTo>
                  <a:cubicBezTo>
                    <a:pt x="65300" y="247949"/>
                    <a:pt x="62297" y="251978"/>
                    <a:pt x="58821" y="255534"/>
                  </a:cubicBezTo>
                  <a:cubicBezTo>
                    <a:pt x="56213" y="261697"/>
                    <a:pt x="52420" y="266596"/>
                    <a:pt x="49497" y="272443"/>
                  </a:cubicBezTo>
                  <a:cubicBezTo>
                    <a:pt x="49339" y="273628"/>
                    <a:pt x="51156" y="271337"/>
                    <a:pt x="50761" y="273313"/>
                  </a:cubicBezTo>
                  <a:cubicBezTo>
                    <a:pt x="48865" y="277105"/>
                    <a:pt x="46494" y="280503"/>
                    <a:pt x="44440" y="284216"/>
                  </a:cubicBezTo>
                  <a:cubicBezTo>
                    <a:pt x="43097" y="283821"/>
                    <a:pt x="43333" y="284058"/>
                    <a:pt x="42306" y="284612"/>
                  </a:cubicBezTo>
                  <a:cubicBezTo>
                    <a:pt x="41437" y="287456"/>
                    <a:pt x="39383" y="289036"/>
                    <a:pt x="39778" y="293066"/>
                  </a:cubicBezTo>
                  <a:lnTo>
                    <a:pt x="39936" y="293066"/>
                  </a:lnTo>
                  <a:cubicBezTo>
                    <a:pt x="39936" y="293066"/>
                    <a:pt x="39699" y="293619"/>
                    <a:pt x="39541" y="293935"/>
                  </a:cubicBezTo>
                  <a:cubicBezTo>
                    <a:pt x="39304" y="294331"/>
                    <a:pt x="39146" y="294726"/>
                    <a:pt x="38988" y="295279"/>
                  </a:cubicBezTo>
                  <a:lnTo>
                    <a:pt x="38988" y="295279"/>
                  </a:lnTo>
                  <a:cubicBezTo>
                    <a:pt x="38435" y="296385"/>
                    <a:pt x="37881" y="297491"/>
                    <a:pt x="37328" y="298676"/>
                  </a:cubicBezTo>
                  <a:lnTo>
                    <a:pt x="37328" y="298676"/>
                  </a:lnTo>
                  <a:cubicBezTo>
                    <a:pt x="36933" y="299703"/>
                    <a:pt x="36301" y="300731"/>
                    <a:pt x="35748" y="301679"/>
                  </a:cubicBezTo>
                  <a:cubicBezTo>
                    <a:pt x="34958" y="303022"/>
                    <a:pt x="34168" y="304444"/>
                    <a:pt x="33773" y="305945"/>
                  </a:cubicBezTo>
                  <a:cubicBezTo>
                    <a:pt x="33773" y="306104"/>
                    <a:pt x="33773" y="306341"/>
                    <a:pt x="34010" y="306341"/>
                  </a:cubicBezTo>
                  <a:cubicBezTo>
                    <a:pt x="34010" y="306341"/>
                    <a:pt x="34010" y="306341"/>
                    <a:pt x="34089" y="306341"/>
                  </a:cubicBezTo>
                  <a:cubicBezTo>
                    <a:pt x="34247" y="306341"/>
                    <a:pt x="34405" y="306262"/>
                    <a:pt x="34405" y="306104"/>
                  </a:cubicBezTo>
                  <a:cubicBezTo>
                    <a:pt x="34800" y="304681"/>
                    <a:pt x="35590" y="303417"/>
                    <a:pt x="36301" y="301995"/>
                  </a:cubicBezTo>
                  <a:cubicBezTo>
                    <a:pt x="36854" y="301047"/>
                    <a:pt x="37407" y="300098"/>
                    <a:pt x="37802" y="299071"/>
                  </a:cubicBezTo>
                  <a:lnTo>
                    <a:pt x="38514" y="299071"/>
                  </a:lnTo>
                  <a:cubicBezTo>
                    <a:pt x="38830" y="303180"/>
                    <a:pt x="35274" y="304207"/>
                    <a:pt x="36854" y="308316"/>
                  </a:cubicBezTo>
                  <a:cubicBezTo>
                    <a:pt x="39225" y="307131"/>
                    <a:pt x="39146" y="302943"/>
                    <a:pt x="41121" y="301600"/>
                  </a:cubicBezTo>
                  <a:cubicBezTo>
                    <a:pt x="41753" y="301126"/>
                    <a:pt x="42938" y="302390"/>
                    <a:pt x="43254" y="301205"/>
                  </a:cubicBezTo>
                  <a:cubicBezTo>
                    <a:pt x="46968" y="293382"/>
                    <a:pt x="51946" y="286824"/>
                    <a:pt x="55897" y="279160"/>
                  </a:cubicBezTo>
                  <a:cubicBezTo>
                    <a:pt x="60875" y="275367"/>
                    <a:pt x="62850" y="268651"/>
                    <a:pt x="66485" y="263594"/>
                  </a:cubicBezTo>
                  <a:cubicBezTo>
                    <a:pt x="75808" y="254665"/>
                    <a:pt x="81656" y="242102"/>
                    <a:pt x="91375" y="233568"/>
                  </a:cubicBezTo>
                  <a:cubicBezTo>
                    <a:pt x="91375" y="231988"/>
                    <a:pt x="92402" y="231514"/>
                    <a:pt x="92639" y="230170"/>
                  </a:cubicBezTo>
                  <a:cubicBezTo>
                    <a:pt x="98802" y="223375"/>
                    <a:pt x="104491" y="215553"/>
                    <a:pt x="110338" y="208599"/>
                  </a:cubicBezTo>
                  <a:cubicBezTo>
                    <a:pt x="112392" y="206150"/>
                    <a:pt x="114447" y="203226"/>
                    <a:pt x="116660" y="201488"/>
                  </a:cubicBezTo>
                  <a:cubicBezTo>
                    <a:pt x="117844" y="200540"/>
                    <a:pt x="119583" y="200303"/>
                    <a:pt x="120847" y="199354"/>
                  </a:cubicBezTo>
                  <a:cubicBezTo>
                    <a:pt x="128274" y="194061"/>
                    <a:pt x="132542" y="183631"/>
                    <a:pt x="141549" y="180391"/>
                  </a:cubicBezTo>
                  <a:cubicBezTo>
                    <a:pt x="152927" y="168697"/>
                    <a:pt x="167940" y="156529"/>
                    <a:pt x="184217" y="144913"/>
                  </a:cubicBezTo>
                  <a:cubicBezTo>
                    <a:pt x="194805" y="137328"/>
                    <a:pt x="208001" y="128715"/>
                    <a:pt x="220090" y="122552"/>
                  </a:cubicBezTo>
                  <a:cubicBezTo>
                    <a:pt x="224673" y="120260"/>
                    <a:pt x="229493" y="117179"/>
                    <a:pt x="233602" y="116231"/>
                  </a:cubicBezTo>
                  <a:cubicBezTo>
                    <a:pt x="235261" y="115836"/>
                    <a:pt x="237552" y="116073"/>
                    <a:pt x="239054" y="115836"/>
                  </a:cubicBezTo>
                  <a:cubicBezTo>
                    <a:pt x="243873" y="114888"/>
                    <a:pt x="248615" y="111727"/>
                    <a:pt x="253434" y="109910"/>
                  </a:cubicBezTo>
                  <a:cubicBezTo>
                    <a:pt x="256911" y="108566"/>
                    <a:pt x="262126" y="106670"/>
                    <a:pt x="264812" y="105722"/>
                  </a:cubicBezTo>
                  <a:cubicBezTo>
                    <a:pt x="267420" y="104853"/>
                    <a:pt x="269395" y="104142"/>
                    <a:pt x="271608" y="103588"/>
                  </a:cubicBezTo>
                  <a:cubicBezTo>
                    <a:pt x="273346" y="103193"/>
                    <a:pt x="275479" y="103272"/>
                    <a:pt x="277139" y="102798"/>
                  </a:cubicBezTo>
                  <a:cubicBezTo>
                    <a:pt x="278324" y="102403"/>
                    <a:pt x="279272" y="101376"/>
                    <a:pt x="280536" y="101060"/>
                  </a:cubicBezTo>
                  <a:cubicBezTo>
                    <a:pt x="289860" y="98927"/>
                    <a:pt x="303530" y="99717"/>
                    <a:pt x="310957" y="101060"/>
                  </a:cubicBezTo>
                  <a:cubicBezTo>
                    <a:pt x="311905" y="101218"/>
                    <a:pt x="313011" y="101376"/>
                    <a:pt x="313880" y="101534"/>
                  </a:cubicBezTo>
                  <a:cubicBezTo>
                    <a:pt x="321071" y="102640"/>
                    <a:pt x="328340" y="104379"/>
                    <a:pt x="334187" y="105722"/>
                  </a:cubicBezTo>
                  <a:cubicBezTo>
                    <a:pt x="338296" y="108566"/>
                    <a:pt x="345091" y="108645"/>
                    <a:pt x="348094" y="112517"/>
                  </a:cubicBezTo>
                  <a:cubicBezTo>
                    <a:pt x="343827" y="115915"/>
                    <a:pt x="341220" y="120893"/>
                    <a:pt x="335847" y="123105"/>
                  </a:cubicBezTo>
                  <a:cubicBezTo>
                    <a:pt x="324390" y="135589"/>
                    <a:pt x="311905" y="147284"/>
                    <a:pt x="301238" y="159847"/>
                  </a:cubicBezTo>
                  <a:cubicBezTo>
                    <a:pt x="298552" y="163008"/>
                    <a:pt x="295628" y="166010"/>
                    <a:pt x="292784" y="169171"/>
                  </a:cubicBezTo>
                  <a:cubicBezTo>
                    <a:pt x="288438" y="173912"/>
                    <a:pt x="284724" y="179206"/>
                    <a:pt x="280536" y="183551"/>
                  </a:cubicBezTo>
                  <a:cubicBezTo>
                    <a:pt x="279114" y="185132"/>
                    <a:pt x="277060" y="186159"/>
                    <a:pt x="275479" y="187739"/>
                  </a:cubicBezTo>
                  <a:cubicBezTo>
                    <a:pt x="271766" y="191611"/>
                    <a:pt x="269316" y="196036"/>
                    <a:pt x="266156" y="199987"/>
                  </a:cubicBezTo>
                  <a:cubicBezTo>
                    <a:pt x="261573" y="205676"/>
                    <a:pt x="257464" y="211523"/>
                    <a:pt x="253039" y="217291"/>
                  </a:cubicBezTo>
                  <a:cubicBezTo>
                    <a:pt x="250116" y="221242"/>
                    <a:pt x="247903" y="225587"/>
                    <a:pt x="244980" y="229617"/>
                  </a:cubicBezTo>
                  <a:cubicBezTo>
                    <a:pt x="242135" y="233568"/>
                    <a:pt x="238579" y="237203"/>
                    <a:pt x="236920" y="241785"/>
                  </a:cubicBezTo>
                  <a:cubicBezTo>
                    <a:pt x="233602" y="244709"/>
                    <a:pt x="231626" y="248739"/>
                    <a:pt x="229730" y="252769"/>
                  </a:cubicBezTo>
                  <a:cubicBezTo>
                    <a:pt x="227201" y="258142"/>
                    <a:pt x="224041" y="263120"/>
                    <a:pt x="221275" y="267939"/>
                  </a:cubicBezTo>
                  <a:cubicBezTo>
                    <a:pt x="217483" y="274893"/>
                    <a:pt x="212979" y="282557"/>
                    <a:pt x="209423" y="289116"/>
                  </a:cubicBezTo>
                  <a:cubicBezTo>
                    <a:pt x="208080" y="291486"/>
                    <a:pt x="206658" y="293224"/>
                    <a:pt x="205630" y="294963"/>
                  </a:cubicBezTo>
                  <a:cubicBezTo>
                    <a:pt x="203892" y="297965"/>
                    <a:pt x="203339" y="301600"/>
                    <a:pt x="200573" y="303812"/>
                  </a:cubicBezTo>
                  <a:cubicBezTo>
                    <a:pt x="199546" y="310686"/>
                    <a:pt x="194726" y="313689"/>
                    <a:pt x="193383" y="320326"/>
                  </a:cubicBezTo>
                  <a:cubicBezTo>
                    <a:pt x="185955" y="332574"/>
                    <a:pt x="180108" y="346480"/>
                    <a:pt x="175209" y="361256"/>
                  </a:cubicBezTo>
                  <a:cubicBezTo>
                    <a:pt x="172365" y="364970"/>
                    <a:pt x="171180" y="370185"/>
                    <a:pt x="169283" y="374768"/>
                  </a:cubicBezTo>
                  <a:cubicBezTo>
                    <a:pt x="168414" y="375716"/>
                    <a:pt x="166992" y="376111"/>
                    <a:pt x="165886" y="376901"/>
                  </a:cubicBezTo>
                  <a:cubicBezTo>
                    <a:pt x="163594" y="385672"/>
                    <a:pt x="157984" y="393257"/>
                    <a:pt x="156562" y="401396"/>
                  </a:cubicBezTo>
                  <a:cubicBezTo>
                    <a:pt x="157905" y="402265"/>
                    <a:pt x="157905" y="399736"/>
                    <a:pt x="158221" y="401001"/>
                  </a:cubicBezTo>
                  <a:cubicBezTo>
                    <a:pt x="158221" y="403766"/>
                    <a:pt x="155851" y="403608"/>
                    <a:pt x="156957" y="406452"/>
                  </a:cubicBezTo>
                  <a:cubicBezTo>
                    <a:pt x="156562" y="408112"/>
                    <a:pt x="154192" y="407638"/>
                    <a:pt x="154033" y="409455"/>
                  </a:cubicBezTo>
                  <a:lnTo>
                    <a:pt x="154271" y="409455"/>
                  </a:lnTo>
                  <a:cubicBezTo>
                    <a:pt x="152769" y="411905"/>
                    <a:pt x="151979" y="414670"/>
                    <a:pt x="151189" y="417436"/>
                  </a:cubicBezTo>
                  <a:cubicBezTo>
                    <a:pt x="150873" y="418463"/>
                    <a:pt x="150636" y="419411"/>
                    <a:pt x="150320" y="420359"/>
                  </a:cubicBezTo>
                  <a:cubicBezTo>
                    <a:pt x="150320" y="420596"/>
                    <a:pt x="150320" y="420833"/>
                    <a:pt x="150557" y="420912"/>
                  </a:cubicBezTo>
                  <a:cubicBezTo>
                    <a:pt x="150557" y="420912"/>
                    <a:pt x="150636" y="420912"/>
                    <a:pt x="150715" y="420912"/>
                  </a:cubicBezTo>
                  <a:cubicBezTo>
                    <a:pt x="150873" y="420912"/>
                    <a:pt x="151031" y="420833"/>
                    <a:pt x="151110" y="420596"/>
                  </a:cubicBezTo>
                  <a:cubicBezTo>
                    <a:pt x="151426" y="419648"/>
                    <a:pt x="151742" y="418700"/>
                    <a:pt x="152058" y="417673"/>
                  </a:cubicBezTo>
                  <a:cubicBezTo>
                    <a:pt x="152769" y="415381"/>
                    <a:pt x="153480" y="413011"/>
                    <a:pt x="154508" y="411035"/>
                  </a:cubicBezTo>
                  <a:cubicBezTo>
                    <a:pt x="154271" y="415618"/>
                    <a:pt x="151584" y="421070"/>
                    <a:pt x="150320" y="425100"/>
                  </a:cubicBezTo>
                  <a:cubicBezTo>
                    <a:pt x="149530" y="427707"/>
                    <a:pt x="149609" y="430868"/>
                    <a:pt x="147396" y="432290"/>
                  </a:cubicBezTo>
                  <a:cubicBezTo>
                    <a:pt x="147159" y="438691"/>
                    <a:pt x="144472" y="446197"/>
                    <a:pt x="141470" y="451333"/>
                  </a:cubicBezTo>
                  <a:cubicBezTo>
                    <a:pt x="142734" y="455205"/>
                    <a:pt x="139811" y="457970"/>
                    <a:pt x="138942" y="461447"/>
                  </a:cubicBezTo>
                  <a:cubicBezTo>
                    <a:pt x="138546" y="462869"/>
                    <a:pt x="138863" y="464608"/>
                    <a:pt x="138546" y="466109"/>
                  </a:cubicBezTo>
                  <a:cubicBezTo>
                    <a:pt x="137756" y="469427"/>
                    <a:pt x="136018" y="472746"/>
                    <a:pt x="135149" y="476223"/>
                  </a:cubicBezTo>
                  <a:cubicBezTo>
                    <a:pt x="134280" y="479857"/>
                    <a:pt x="134122" y="483887"/>
                    <a:pt x="133016" y="487601"/>
                  </a:cubicBezTo>
                  <a:cubicBezTo>
                    <a:pt x="132699" y="488549"/>
                    <a:pt x="131988" y="489576"/>
                    <a:pt x="131751" y="490524"/>
                  </a:cubicBezTo>
                  <a:cubicBezTo>
                    <a:pt x="130803" y="494633"/>
                    <a:pt x="130408" y="498821"/>
                    <a:pt x="128354" y="502377"/>
                  </a:cubicBezTo>
                  <a:lnTo>
                    <a:pt x="128354" y="501982"/>
                  </a:lnTo>
                  <a:lnTo>
                    <a:pt x="128195" y="501982"/>
                  </a:lnTo>
                  <a:cubicBezTo>
                    <a:pt x="128195" y="501982"/>
                    <a:pt x="128354" y="501349"/>
                    <a:pt x="128433" y="500954"/>
                  </a:cubicBezTo>
                  <a:cubicBezTo>
                    <a:pt x="128433" y="500638"/>
                    <a:pt x="128274" y="500401"/>
                    <a:pt x="128038" y="500401"/>
                  </a:cubicBezTo>
                  <a:cubicBezTo>
                    <a:pt x="127800" y="500401"/>
                    <a:pt x="127485" y="500559"/>
                    <a:pt x="127485" y="500796"/>
                  </a:cubicBezTo>
                  <a:cubicBezTo>
                    <a:pt x="127485" y="500954"/>
                    <a:pt x="127485" y="501033"/>
                    <a:pt x="127405" y="501191"/>
                  </a:cubicBezTo>
                  <a:cubicBezTo>
                    <a:pt x="126536" y="501903"/>
                    <a:pt x="126852" y="503878"/>
                    <a:pt x="126299" y="504905"/>
                  </a:cubicBezTo>
                  <a:lnTo>
                    <a:pt x="126299" y="504905"/>
                  </a:lnTo>
                  <a:cubicBezTo>
                    <a:pt x="126299" y="504905"/>
                    <a:pt x="126062" y="505695"/>
                    <a:pt x="125904" y="506090"/>
                  </a:cubicBezTo>
                  <a:cubicBezTo>
                    <a:pt x="125746" y="506407"/>
                    <a:pt x="125904" y="506801"/>
                    <a:pt x="126299" y="506881"/>
                  </a:cubicBezTo>
                  <a:cubicBezTo>
                    <a:pt x="126299" y="506881"/>
                    <a:pt x="126457" y="506881"/>
                    <a:pt x="126536" y="506881"/>
                  </a:cubicBezTo>
                  <a:cubicBezTo>
                    <a:pt x="126773" y="506881"/>
                    <a:pt x="127010" y="506722"/>
                    <a:pt x="127168" y="506485"/>
                  </a:cubicBezTo>
                  <a:cubicBezTo>
                    <a:pt x="127326" y="506011"/>
                    <a:pt x="127485" y="505616"/>
                    <a:pt x="127564" y="505221"/>
                  </a:cubicBezTo>
                  <a:lnTo>
                    <a:pt x="127564" y="505221"/>
                  </a:lnTo>
                  <a:cubicBezTo>
                    <a:pt x="127959" y="509251"/>
                    <a:pt x="125193" y="516204"/>
                    <a:pt x="124640" y="522130"/>
                  </a:cubicBezTo>
                  <a:cubicBezTo>
                    <a:pt x="124008" y="529005"/>
                    <a:pt x="124561" y="535168"/>
                    <a:pt x="120452" y="538170"/>
                  </a:cubicBezTo>
                  <a:cubicBezTo>
                    <a:pt x="120215" y="544571"/>
                    <a:pt x="117924" y="550339"/>
                    <a:pt x="117529" y="555554"/>
                  </a:cubicBezTo>
                  <a:cubicBezTo>
                    <a:pt x="116975" y="562270"/>
                    <a:pt x="115474" y="568196"/>
                    <a:pt x="115000" y="572858"/>
                  </a:cubicBezTo>
                  <a:cubicBezTo>
                    <a:pt x="114526" y="577046"/>
                    <a:pt x="115237" y="581155"/>
                    <a:pt x="115395" y="585105"/>
                  </a:cubicBezTo>
                  <a:cubicBezTo>
                    <a:pt x="116185" y="602489"/>
                    <a:pt x="116660" y="617343"/>
                    <a:pt x="120452" y="630302"/>
                  </a:cubicBezTo>
                  <a:cubicBezTo>
                    <a:pt x="121795" y="635043"/>
                    <a:pt x="123217" y="640416"/>
                    <a:pt x="125114" y="645157"/>
                  </a:cubicBezTo>
                  <a:cubicBezTo>
                    <a:pt x="125746" y="646737"/>
                    <a:pt x="127010" y="648001"/>
                    <a:pt x="127643" y="649819"/>
                  </a:cubicBezTo>
                  <a:cubicBezTo>
                    <a:pt x="128274" y="651715"/>
                    <a:pt x="127959" y="652979"/>
                    <a:pt x="128512" y="654401"/>
                  </a:cubicBezTo>
                  <a:cubicBezTo>
                    <a:pt x="129855" y="658194"/>
                    <a:pt x="132620" y="662540"/>
                    <a:pt x="134833" y="666649"/>
                  </a:cubicBezTo>
                  <a:cubicBezTo>
                    <a:pt x="136966" y="670757"/>
                    <a:pt x="139416" y="674550"/>
                    <a:pt x="142023" y="678027"/>
                  </a:cubicBezTo>
                  <a:cubicBezTo>
                    <a:pt x="147633" y="685612"/>
                    <a:pt x="151426" y="694541"/>
                    <a:pt x="156404" y="700862"/>
                  </a:cubicBezTo>
                  <a:cubicBezTo>
                    <a:pt x="157115" y="701731"/>
                    <a:pt x="158221" y="702126"/>
                    <a:pt x="158932" y="702995"/>
                  </a:cubicBezTo>
                  <a:cubicBezTo>
                    <a:pt x="161224" y="705761"/>
                    <a:pt x="162725" y="708527"/>
                    <a:pt x="164858" y="711055"/>
                  </a:cubicBezTo>
                  <a:cubicBezTo>
                    <a:pt x="170785" y="718008"/>
                    <a:pt x="176000" y="725199"/>
                    <a:pt x="182558" y="730888"/>
                  </a:cubicBezTo>
                  <a:cubicBezTo>
                    <a:pt x="186034" y="733890"/>
                    <a:pt x="190143" y="736261"/>
                    <a:pt x="193146" y="739342"/>
                  </a:cubicBezTo>
                  <a:cubicBezTo>
                    <a:pt x="198519" y="741871"/>
                    <a:pt x="203418" y="744716"/>
                    <a:pt x="208791" y="746928"/>
                  </a:cubicBezTo>
                  <a:cubicBezTo>
                    <a:pt x="210687" y="747718"/>
                    <a:pt x="212505" y="748982"/>
                    <a:pt x="214243" y="749456"/>
                  </a:cubicBezTo>
                  <a:cubicBezTo>
                    <a:pt x="218984" y="750879"/>
                    <a:pt x="225305" y="750800"/>
                    <a:pt x="229413" y="751116"/>
                  </a:cubicBezTo>
                  <a:cubicBezTo>
                    <a:pt x="231863" y="751353"/>
                    <a:pt x="234313" y="750720"/>
                    <a:pt x="236999" y="750720"/>
                  </a:cubicBezTo>
                  <a:cubicBezTo>
                    <a:pt x="237947" y="750720"/>
                    <a:pt x="238579" y="751511"/>
                    <a:pt x="239528" y="751511"/>
                  </a:cubicBezTo>
                  <a:cubicBezTo>
                    <a:pt x="245216" y="751906"/>
                    <a:pt x="251143" y="749693"/>
                    <a:pt x="255172" y="749377"/>
                  </a:cubicBezTo>
                  <a:cubicBezTo>
                    <a:pt x="259755" y="749140"/>
                    <a:pt x="264022" y="749693"/>
                    <a:pt x="268289" y="748982"/>
                  </a:cubicBezTo>
                  <a:cubicBezTo>
                    <a:pt x="271845" y="748350"/>
                    <a:pt x="275874" y="746849"/>
                    <a:pt x="279272" y="745664"/>
                  </a:cubicBezTo>
                  <a:cubicBezTo>
                    <a:pt x="293653" y="740765"/>
                    <a:pt x="305110" y="733969"/>
                    <a:pt x="315145" y="726226"/>
                  </a:cubicBezTo>
                  <a:cubicBezTo>
                    <a:pt x="315145" y="723698"/>
                    <a:pt x="317910" y="722196"/>
                    <a:pt x="320202" y="720774"/>
                  </a:cubicBezTo>
                  <a:cubicBezTo>
                    <a:pt x="320439" y="719036"/>
                    <a:pt x="321624" y="718324"/>
                    <a:pt x="321861" y="716586"/>
                  </a:cubicBezTo>
                  <a:cubicBezTo>
                    <a:pt x="332291" y="706472"/>
                    <a:pt x="341773" y="697307"/>
                    <a:pt x="350623" y="685691"/>
                  </a:cubicBezTo>
                  <a:cubicBezTo>
                    <a:pt x="353625" y="681741"/>
                    <a:pt x="357734" y="677711"/>
                    <a:pt x="359867" y="673918"/>
                  </a:cubicBezTo>
                  <a:cubicBezTo>
                    <a:pt x="360658" y="672575"/>
                    <a:pt x="360737" y="670599"/>
                    <a:pt x="361527" y="669256"/>
                  </a:cubicBezTo>
                  <a:cubicBezTo>
                    <a:pt x="363107" y="666728"/>
                    <a:pt x="366031" y="665542"/>
                    <a:pt x="367848" y="663330"/>
                  </a:cubicBezTo>
                  <a:cubicBezTo>
                    <a:pt x="369428" y="661434"/>
                    <a:pt x="369981" y="658510"/>
                    <a:pt x="372036" y="656930"/>
                  </a:cubicBezTo>
                  <a:lnTo>
                    <a:pt x="372036" y="653927"/>
                  </a:lnTo>
                  <a:cubicBezTo>
                    <a:pt x="377883" y="645789"/>
                    <a:pt x="382308" y="636702"/>
                    <a:pt x="388076" y="628643"/>
                  </a:cubicBezTo>
                  <a:cubicBezTo>
                    <a:pt x="391078" y="624455"/>
                    <a:pt x="393212" y="620267"/>
                    <a:pt x="395661" y="615526"/>
                  </a:cubicBezTo>
                  <a:cubicBezTo>
                    <a:pt x="398032" y="610943"/>
                    <a:pt x="401271" y="606360"/>
                    <a:pt x="401982" y="600671"/>
                  </a:cubicBezTo>
                  <a:cubicBezTo>
                    <a:pt x="404116" y="598459"/>
                    <a:pt x="404590" y="594508"/>
                    <a:pt x="407434" y="593086"/>
                  </a:cubicBezTo>
                  <a:cubicBezTo>
                    <a:pt x="409568" y="587239"/>
                    <a:pt x="412728" y="582340"/>
                    <a:pt x="416284" y="577915"/>
                  </a:cubicBezTo>
                  <a:cubicBezTo>
                    <a:pt x="416600" y="576493"/>
                    <a:pt x="415652" y="576335"/>
                    <a:pt x="415889" y="574991"/>
                  </a:cubicBezTo>
                  <a:cubicBezTo>
                    <a:pt x="416284" y="572937"/>
                    <a:pt x="418892" y="572937"/>
                    <a:pt x="419287" y="570804"/>
                  </a:cubicBezTo>
                  <a:cubicBezTo>
                    <a:pt x="418733" y="569460"/>
                    <a:pt x="419366" y="569618"/>
                    <a:pt x="419287" y="567801"/>
                  </a:cubicBezTo>
                  <a:cubicBezTo>
                    <a:pt x="420630" y="565115"/>
                    <a:pt x="422842" y="562349"/>
                    <a:pt x="422289" y="558951"/>
                  </a:cubicBezTo>
                  <a:cubicBezTo>
                    <a:pt x="423711" y="558003"/>
                    <a:pt x="423632" y="555870"/>
                    <a:pt x="424423" y="554290"/>
                  </a:cubicBezTo>
                  <a:cubicBezTo>
                    <a:pt x="425766" y="551682"/>
                    <a:pt x="427820" y="549944"/>
                    <a:pt x="428610" y="548758"/>
                  </a:cubicBezTo>
                  <a:lnTo>
                    <a:pt x="428373" y="548758"/>
                  </a:lnTo>
                  <a:cubicBezTo>
                    <a:pt x="428373" y="548758"/>
                    <a:pt x="428610" y="548363"/>
                    <a:pt x="428689" y="548126"/>
                  </a:cubicBezTo>
                  <a:lnTo>
                    <a:pt x="427820" y="547810"/>
                  </a:lnTo>
                  <a:cubicBezTo>
                    <a:pt x="427820" y="542832"/>
                    <a:pt x="430823" y="537143"/>
                    <a:pt x="432877" y="531928"/>
                  </a:cubicBezTo>
                  <a:cubicBezTo>
                    <a:pt x="434931" y="526555"/>
                    <a:pt x="436038" y="521024"/>
                    <a:pt x="438803" y="516283"/>
                  </a:cubicBezTo>
                  <a:cubicBezTo>
                    <a:pt x="441411" y="507671"/>
                    <a:pt x="444018" y="498189"/>
                    <a:pt x="446863" y="489734"/>
                  </a:cubicBezTo>
                  <a:cubicBezTo>
                    <a:pt x="447732" y="486969"/>
                    <a:pt x="449391" y="484124"/>
                    <a:pt x="450260" y="481280"/>
                  </a:cubicBezTo>
                  <a:cubicBezTo>
                    <a:pt x="450813" y="479620"/>
                    <a:pt x="450418" y="477724"/>
                    <a:pt x="451129" y="476223"/>
                  </a:cubicBezTo>
                  <a:cubicBezTo>
                    <a:pt x="452552" y="472667"/>
                    <a:pt x="453895" y="468084"/>
                    <a:pt x="454922" y="463501"/>
                  </a:cubicBezTo>
                  <a:cubicBezTo>
                    <a:pt x="455791" y="460025"/>
                    <a:pt x="456977" y="456469"/>
                    <a:pt x="457846" y="452913"/>
                  </a:cubicBezTo>
                  <a:cubicBezTo>
                    <a:pt x="461402" y="439007"/>
                    <a:pt x="463140" y="423283"/>
                    <a:pt x="466695" y="409850"/>
                  </a:cubicBezTo>
                  <a:cubicBezTo>
                    <a:pt x="468197" y="404161"/>
                    <a:pt x="468276" y="398551"/>
                    <a:pt x="469224" y="392941"/>
                  </a:cubicBezTo>
                  <a:cubicBezTo>
                    <a:pt x="469540" y="391361"/>
                    <a:pt x="470251" y="389938"/>
                    <a:pt x="470488" y="388279"/>
                  </a:cubicBezTo>
                  <a:cubicBezTo>
                    <a:pt x="470646" y="387015"/>
                    <a:pt x="470330" y="385435"/>
                    <a:pt x="470488" y="384091"/>
                  </a:cubicBezTo>
                  <a:cubicBezTo>
                    <a:pt x="470883" y="381089"/>
                    <a:pt x="472306" y="378086"/>
                    <a:pt x="472622" y="374768"/>
                  </a:cubicBezTo>
                  <a:cubicBezTo>
                    <a:pt x="472780" y="373345"/>
                    <a:pt x="472384" y="371607"/>
                    <a:pt x="472622" y="370185"/>
                  </a:cubicBezTo>
                  <a:cubicBezTo>
                    <a:pt x="473254" y="365839"/>
                    <a:pt x="475308" y="361730"/>
                    <a:pt x="476019" y="357542"/>
                  </a:cubicBezTo>
                  <a:cubicBezTo>
                    <a:pt x="476809" y="352485"/>
                    <a:pt x="477362" y="346401"/>
                    <a:pt x="477679" y="341502"/>
                  </a:cubicBezTo>
                  <a:cubicBezTo>
                    <a:pt x="477836" y="338974"/>
                    <a:pt x="478310" y="336208"/>
                    <a:pt x="478074" y="334312"/>
                  </a:cubicBezTo>
                  <a:cubicBezTo>
                    <a:pt x="477915" y="332969"/>
                    <a:pt x="477205" y="331941"/>
                    <a:pt x="477205" y="330519"/>
                  </a:cubicBezTo>
                  <a:cubicBezTo>
                    <a:pt x="477362" y="327517"/>
                    <a:pt x="478627" y="324672"/>
                    <a:pt x="478864" y="321591"/>
                  </a:cubicBezTo>
                  <a:cubicBezTo>
                    <a:pt x="479101" y="318667"/>
                    <a:pt x="479338" y="315348"/>
                    <a:pt x="479259" y="312346"/>
                  </a:cubicBezTo>
                  <a:cubicBezTo>
                    <a:pt x="479101" y="301363"/>
                    <a:pt x="479417" y="290459"/>
                    <a:pt x="478864" y="279318"/>
                  </a:cubicBezTo>
                  <a:cubicBezTo>
                    <a:pt x="478390" y="270942"/>
                    <a:pt x="478074" y="262408"/>
                    <a:pt x="477995" y="253954"/>
                  </a:cubicBezTo>
                  <a:cubicBezTo>
                    <a:pt x="476098" y="252136"/>
                    <a:pt x="476731" y="248423"/>
                    <a:pt x="476335" y="245578"/>
                  </a:cubicBezTo>
                  <a:cubicBezTo>
                    <a:pt x="474992" y="236412"/>
                    <a:pt x="472384" y="228511"/>
                    <a:pt x="470804" y="220215"/>
                  </a:cubicBezTo>
                  <a:cubicBezTo>
                    <a:pt x="470014" y="216106"/>
                    <a:pt x="468276" y="211365"/>
                    <a:pt x="467011" y="207098"/>
                  </a:cubicBezTo>
                  <a:cubicBezTo>
                    <a:pt x="465194" y="201093"/>
                    <a:pt x="463298" y="193270"/>
                    <a:pt x="460295" y="189320"/>
                  </a:cubicBezTo>
                  <a:cubicBezTo>
                    <a:pt x="452710" y="169724"/>
                    <a:pt x="446389" y="148943"/>
                    <a:pt x="436670" y="131481"/>
                  </a:cubicBezTo>
                  <a:cubicBezTo>
                    <a:pt x="443386" y="126187"/>
                    <a:pt x="452236" y="122868"/>
                    <a:pt x="460295" y="118838"/>
                  </a:cubicBezTo>
                  <a:cubicBezTo>
                    <a:pt x="463298" y="120972"/>
                    <a:pt x="466932" y="118838"/>
                    <a:pt x="470014" y="119233"/>
                  </a:cubicBezTo>
                  <a:cubicBezTo>
                    <a:pt x="474123" y="119786"/>
                    <a:pt x="476731" y="122947"/>
                    <a:pt x="480128" y="123895"/>
                  </a:cubicBezTo>
                  <a:cubicBezTo>
                    <a:pt x="480286" y="123026"/>
                    <a:pt x="480286" y="122078"/>
                    <a:pt x="481392" y="122157"/>
                  </a:cubicBezTo>
                  <a:cubicBezTo>
                    <a:pt x="482340" y="124132"/>
                    <a:pt x="483762" y="125713"/>
                    <a:pt x="484790" y="127688"/>
                  </a:cubicBezTo>
                  <a:cubicBezTo>
                    <a:pt x="488583" y="129742"/>
                    <a:pt x="490874" y="126819"/>
                    <a:pt x="495378" y="127214"/>
                  </a:cubicBezTo>
                  <a:cubicBezTo>
                    <a:pt x="497432" y="125634"/>
                    <a:pt x="497432" y="122710"/>
                    <a:pt x="498301" y="120893"/>
                  </a:cubicBezTo>
                  <a:cubicBezTo>
                    <a:pt x="499091" y="119471"/>
                    <a:pt x="500672" y="118996"/>
                    <a:pt x="500830" y="117100"/>
                  </a:cubicBezTo>
                  <a:cubicBezTo>
                    <a:pt x="500988" y="114809"/>
                    <a:pt x="497511" y="109435"/>
                    <a:pt x="497037" y="104774"/>
                  </a:cubicBezTo>
                  <a:cubicBezTo>
                    <a:pt x="496642" y="100981"/>
                    <a:pt x="496405" y="99638"/>
                    <a:pt x="494509" y="98057"/>
                  </a:cubicBezTo>
                  <a:moveTo>
                    <a:pt x="182716" y="90788"/>
                  </a:moveTo>
                  <a:cubicBezTo>
                    <a:pt x="182400" y="91420"/>
                    <a:pt x="181689" y="91657"/>
                    <a:pt x="180741" y="91657"/>
                  </a:cubicBezTo>
                  <a:cubicBezTo>
                    <a:pt x="180661" y="91499"/>
                    <a:pt x="180503" y="91341"/>
                    <a:pt x="180425" y="91183"/>
                  </a:cubicBezTo>
                  <a:lnTo>
                    <a:pt x="180661" y="91183"/>
                  </a:lnTo>
                  <a:cubicBezTo>
                    <a:pt x="180978" y="90472"/>
                    <a:pt x="181768" y="90156"/>
                    <a:pt x="182716" y="89998"/>
                  </a:cubicBezTo>
                  <a:cubicBezTo>
                    <a:pt x="182716" y="90156"/>
                    <a:pt x="182795" y="90314"/>
                    <a:pt x="182795" y="90472"/>
                  </a:cubicBezTo>
                  <a:cubicBezTo>
                    <a:pt x="182795" y="90630"/>
                    <a:pt x="182795" y="90788"/>
                    <a:pt x="182874" y="90867"/>
                  </a:cubicBezTo>
                  <a:lnTo>
                    <a:pt x="182716" y="90867"/>
                  </a:lnTo>
                  <a:close/>
                  <a:moveTo>
                    <a:pt x="208870" y="73958"/>
                  </a:moveTo>
                  <a:cubicBezTo>
                    <a:pt x="207289" y="76012"/>
                    <a:pt x="203734" y="76091"/>
                    <a:pt x="202154" y="78146"/>
                  </a:cubicBezTo>
                  <a:lnTo>
                    <a:pt x="202154" y="78146"/>
                  </a:lnTo>
                  <a:cubicBezTo>
                    <a:pt x="202154" y="78146"/>
                    <a:pt x="201442" y="78462"/>
                    <a:pt x="201126" y="78620"/>
                  </a:cubicBezTo>
                  <a:cubicBezTo>
                    <a:pt x="200732" y="78778"/>
                    <a:pt x="200415" y="79015"/>
                    <a:pt x="200020" y="79173"/>
                  </a:cubicBezTo>
                  <a:cubicBezTo>
                    <a:pt x="200020" y="79173"/>
                    <a:pt x="200020" y="79173"/>
                    <a:pt x="200020" y="79173"/>
                  </a:cubicBezTo>
                  <a:cubicBezTo>
                    <a:pt x="192198" y="80832"/>
                    <a:pt x="188089" y="86284"/>
                    <a:pt x="180187" y="87943"/>
                  </a:cubicBezTo>
                  <a:cubicBezTo>
                    <a:pt x="179160" y="86916"/>
                    <a:pt x="180661" y="86284"/>
                    <a:pt x="180582" y="84941"/>
                  </a:cubicBezTo>
                  <a:cubicBezTo>
                    <a:pt x="176000" y="86600"/>
                    <a:pt x="172839" y="89603"/>
                    <a:pt x="169600" y="92526"/>
                  </a:cubicBezTo>
                  <a:cubicBezTo>
                    <a:pt x="166360" y="92131"/>
                    <a:pt x="165253" y="92289"/>
                    <a:pt x="162646" y="92921"/>
                  </a:cubicBezTo>
                  <a:cubicBezTo>
                    <a:pt x="162646" y="92843"/>
                    <a:pt x="162567" y="92763"/>
                    <a:pt x="162488" y="92684"/>
                  </a:cubicBezTo>
                  <a:cubicBezTo>
                    <a:pt x="164148" y="91815"/>
                    <a:pt x="165727" y="90946"/>
                    <a:pt x="167308" y="90077"/>
                  </a:cubicBezTo>
                  <a:cubicBezTo>
                    <a:pt x="178291" y="84151"/>
                    <a:pt x="189669" y="78146"/>
                    <a:pt x="201601" y="73958"/>
                  </a:cubicBezTo>
                  <a:cubicBezTo>
                    <a:pt x="201601" y="74037"/>
                    <a:pt x="201601" y="74195"/>
                    <a:pt x="201601" y="74274"/>
                  </a:cubicBezTo>
                  <a:cubicBezTo>
                    <a:pt x="201601" y="74432"/>
                    <a:pt x="201680" y="74590"/>
                    <a:pt x="201758" y="74827"/>
                  </a:cubicBezTo>
                  <a:cubicBezTo>
                    <a:pt x="200968" y="75459"/>
                    <a:pt x="200020" y="75775"/>
                    <a:pt x="199072" y="76170"/>
                  </a:cubicBezTo>
                  <a:cubicBezTo>
                    <a:pt x="197966" y="76565"/>
                    <a:pt x="196859" y="76960"/>
                    <a:pt x="195990" y="77751"/>
                  </a:cubicBezTo>
                  <a:cubicBezTo>
                    <a:pt x="195754" y="77988"/>
                    <a:pt x="195674" y="78383"/>
                    <a:pt x="195911" y="78620"/>
                  </a:cubicBezTo>
                  <a:cubicBezTo>
                    <a:pt x="196069" y="78778"/>
                    <a:pt x="196228" y="78857"/>
                    <a:pt x="196385" y="78857"/>
                  </a:cubicBezTo>
                  <a:cubicBezTo>
                    <a:pt x="196543" y="78857"/>
                    <a:pt x="196623" y="78857"/>
                    <a:pt x="196781" y="78699"/>
                  </a:cubicBezTo>
                  <a:cubicBezTo>
                    <a:pt x="197571" y="78067"/>
                    <a:pt x="198519" y="77751"/>
                    <a:pt x="199546" y="77355"/>
                  </a:cubicBezTo>
                  <a:cubicBezTo>
                    <a:pt x="200652" y="76960"/>
                    <a:pt x="201758" y="76486"/>
                    <a:pt x="202628" y="75775"/>
                  </a:cubicBezTo>
                  <a:cubicBezTo>
                    <a:pt x="202628" y="75775"/>
                    <a:pt x="202628" y="75775"/>
                    <a:pt x="202707" y="75775"/>
                  </a:cubicBezTo>
                  <a:cubicBezTo>
                    <a:pt x="202786" y="75775"/>
                    <a:pt x="202944" y="75775"/>
                    <a:pt x="203023" y="75775"/>
                  </a:cubicBezTo>
                  <a:cubicBezTo>
                    <a:pt x="203181" y="75775"/>
                    <a:pt x="203260" y="75617"/>
                    <a:pt x="203339" y="75459"/>
                  </a:cubicBezTo>
                  <a:cubicBezTo>
                    <a:pt x="204287" y="75380"/>
                    <a:pt x="205156" y="75064"/>
                    <a:pt x="205946" y="74748"/>
                  </a:cubicBezTo>
                  <a:cubicBezTo>
                    <a:pt x="206894" y="74353"/>
                    <a:pt x="207763" y="74037"/>
                    <a:pt x="208791" y="74037"/>
                  </a:cubicBezTo>
                  <a:lnTo>
                    <a:pt x="208791" y="74037"/>
                  </a:lnTo>
                  <a:close/>
                  <a:moveTo>
                    <a:pt x="218194" y="73879"/>
                  </a:moveTo>
                  <a:cubicBezTo>
                    <a:pt x="217561" y="74037"/>
                    <a:pt x="216929" y="74353"/>
                    <a:pt x="216297" y="74669"/>
                  </a:cubicBezTo>
                  <a:cubicBezTo>
                    <a:pt x="214875" y="75380"/>
                    <a:pt x="214006" y="75696"/>
                    <a:pt x="213216" y="75064"/>
                  </a:cubicBezTo>
                  <a:cubicBezTo>
                    <a:pt x="214559" y="73326"/>
                    <a:pt x="217404" y="73168"/>
                    <a:pt x="219458" y="72140"/>
                  </a:cubicBezTo>
                  <a:cubicBezTo>
                    <a:pt x="219853" y="73484"/>
                    <a:pt x="218352" y="73010"/>
                    <a:pt x="218194" y="73879"/>
                  </a:cubicBezTo>
                  <a:moveTo>
                    <a:pt x="216929" y="70481"/>
                  </a:moveTo>
                  <a:cubicBezTo>
                    <a:pt x="213374" y="70323"/>
                    <a:pt x="211161" y="71429"/>
                    <a:pt x="208870" y="72614"/>
                  </a:cubicBezTo>
                  <a:lnTo>
                    <a:pt x="208870" y="72614"/>
                  </a:lnTo>
                  <a:cubicBezTo>
                    <a:pt x="207684" y="72614"/>
                    <a:pt x="206658" y="73010"/>
                    <a:pt x="205630" y="73405"/>
                  </a:cubicBezTo>
                  <a:cubicBezTo>
                    <a:pt x="204919" y="73721"/>
                    <a:pt x="204208" y="73958"/>
                    <a:pt x="203497" y="74037"/>
                  </a:cubicBezTo>
                  <a:cubicBezTo>
                    <a:pt x="203497" y="73958"/>
                    <a:pt x="203497" y="73879"/>
                    <a:pt x="203497" y="73800"/>
                  </a:cubicBezTo>
                  <a:cubicBezTo>
                    <a:pt x="203497" y="73563"/>
                    <a:pt x="203339" y="73326"/>
                    <a:pt x="203260" y="73010"/>
                  </a:cubicBezTo>
                  <a:cubicBezTo>
                    <a:pt x="204524" y="72220"/>
                    <a:pt x="206025" y="71825"/>
                    <a:pt x="207606" y="71350"/>
                  </a:cubicBezTo>
                  <a:cubicBezTo>
                    <a:pt x="208870" y="71034"/>
                    <a:pt x="210213" y="70639"/>
                    <a:pt x="211398" y="70086"/>
                  </a:cubicBezTo>
                  <a:cubicBezTo>
                    <a:pt x="213848" y="70402"/>
                    <a:pt x="217324" y="67479"/>
                    <a:pt x="219932" y="68348"/>
                  </a:cubicBezTo>
                  <a:cubicBezTo>
                    <a:pt x="219300" y="69691"/>
                    <a:pt x="216376" y="69138"/>
                    <a:pt x="217009" y="70481"/>
                  </a:cubicBezTo>
                  <a:moveTo>
                    <a:pt x="222065" y="69296"/>
                  </a:moveTo>
                  <a:lnTo>
                    <a:pt x="222065" y="69296"/>
                  </a:lnTo>
                  <a:cubicBezTo>
                    <a:pt x="222065" y="69296"/>
                    <a:pt x="222065" y="69296"/>
                    <a:pt x="222065" y="69296"/>
                  </a:cubicBezTo>
                  <a:cubicBezTo>
                    <a:pt x="220722" y="68901"/>
                    <a:pt x="223013" y="68664"/>
                    <a:pt x="222935" y="68032"/>
                  </a:cubicBezTo>
                  <a:cubicBezTo>
                    <a:pt x="223251" y="68111"/>
                    <a:pt x="223409" y="68427"/>
                    <a:pt x="223330" y="68901"/>
                  </a:cubicBezTo>
                  <a:cubicBezTo>
                    <a:pt x="222856" y="69059"/>
                    <a:pt x="222539" y="69217"/>
                    <a:pt x="222065" y="69296"/>
                  </a:cubicBezTo>
                  <a:moveTo>
                    <a:pt x="226648" y="67163"/>
                  </a:moveTo>
                  <a:cubicBezTo>
                    <a:pt x="226648" y="66372"/>
                    <a:pt x="227201" y="66293"/>
                    <a:pt x="227043" y="65424"/>
                  </a:cubicBezTo>
                  <a:cubicBezTo>
                    <a:pt x="227754" y="65424"/>
                    <a:pt x="227912" y="65977"/>
                    <a:pt x="228703" y="65819"/>
                  </a:cubicBezTo>
                  <a:cubicBezTo>
                    <a:pt x="228861" y="67163"/>
                    <a:pt x="227834" y="67163"/>
                    <a:pt x="226569" y="67163"/>
                  </a:cubicBezTo>
                  <a:moveTo>
                    <a:pt x="21842" y="297728"/>
                  </a:moveTo>
                  <a:lnTo>
                    <a:pt x="21683" y="297728"/>
                  </a:lnTo>
                  <a:cubicBezTo>
                    <a:pt x="21842" y="297175"/>
                    <a:pt x="21999" y="296543"/>
                    <a:pt x="22237" y="295990"/>
                  </a:cubicBezTo>
                  <a:lnTo>
                    <a:pt x="22237" y="295990"/>
                  </a:lnTo>
                  <a:cubicBezTo>
                    <a:pt x="23817" y="294883"/>
                    <a:pt x="22869" y="297886"/>
                    <a:pt x="21842" y="297728"/>
                  </a:cubicBezTo>
                  <a:moveTo>
                    <a:pt x="52657" y="239415"/>
                  </a:moveTo>
                  <a:lnTo>
                    <a:pt x="52657" y="239415"/>
                  </a:lnTo>
                  <a:cubicBezTo>
                    <a:pt x="52657" y="239415"/>
                    <a:pt x="52262" y="239336"/>
                    <a:pt x="52262" y="239336"/>
                  </a:cubicBezTo>
                  <a:lnTo>
                    <a:pt x="52262" y="239336"/>
                  </a:lnTo>
                  <a:cubicBezTo>
                    <a:pt x="52262" y="239336"/>
                    <a:pt x="52104" y="238862"/>
                    <a:pt x="51867" y="238625"/>
                  </a:cubicBezTo>
                  <a:cubicBezTo>
                    <a:pt x="51235" y="237045"/>
                    <a:pt x="53053" y="237835"/>
                    <a:pt x="53131" y="237835"/>
                  </a:cubicBezTo>
                  <a:cubicBezTo>
                    <a:pt x="55423" y="236412"/>
                    <a:pt x="55739" y="233647"/>
                    <a:pt x="57793" y="231909"/>
                  </a:cubicBezTo>
                  <a:cubicBezTo>
                    <a:pt x="57872" y="234595"/>
                    <a:pt x="55186" y="238072"/>
                    <a:pt x="52736" y="239494"/>
                  </a:cubicBezTo>
                  <a:moveTo>
                    <a:pt x="60638" y="229775"/>
                  </a:moveTo>
                  <a:cubicBezTo>
                    <a:pt x="59848" y="226852"/>
                    <a:pt x="63956" y="225192"/>
                    <a:pt x="64826" y="222506"/>
                  </a:cubicBezTo>
                  <a:cubicBezTo>
                    <a:pt x="65221" y="225034"/>
                    <a:pt x="61665" y="227168"/>
                    <a:pt x="60638" y="229775"/>
                  </a:cubicBezTo>
                  <a:moveTo>
                    <a:pt x="39541" y="295990"/>
                  </a:moveTo>
                  <a:lnTo>
                    <a:pt x="39541" y="295990"/>
                  </a:lnTo>
                  <a:cubicBezTo>
                    <a:pt x="39541" y="295990"/>
                    <a:pt x="39541" y="295911"/>
                    <a:pt x="39541" y="295832"/>
                  </a:cubicBezTo>
                  <a:cubicBezTo>
                    <a:pt x="39620" y="295437"/>
                    <a:pt x="39857" y="295042"/>
                    <a:pt x="40015" y="294646"/>
                  </a:cubicBezTo>
                  <a:cubicBezTo>
                    <a:pt x="40173" y="294409"/>
                    <a:pt x="40252" y="294172"/>
                    <a:pt x="40410" y="293856"/>
                  </a:cubicBezTo>
                  <a:lnTo>
                    <a:pt x="40410" y="293856"/>
                  </a:lnTo>
                  <a:cubicBezTo>
                    <a:pt x="41358" y="294172"/>
                    <a:pt x="40805" y="296464"/>
                    <a:pt x="39541" y="295911"/>
                  </a:cubicBezTo>
                  <a:moveTo>
                    <a:pt x="74624" y="210338"/>
                  </a:moveTo>
                  <a:cubicBezTo>
                    <a:pt x="75414" y="210654"/>
                    <a:pt x="74624" y="211128"/>
                    <a:pt x="74624" y="211602"/>
                  </a:cubicBezTo>
                  <a:cubicBezTo>
                    <a:pt x="73912" y="211286"/>
                    <a:pt x="74624" y="210812"/>
                    <a:pt x="74624" y="210338"/>
                  </a:cubicBezTo>
                  <a:moveTo>
                    <a:pt x="68302" y="241548"/>
                  </a:moveTo>
                  <a:cubicBezTo>
                    <a:pt x="67196" y="240758"/>
                    <a:pt x="69172" y="239652"/>
                    <a:pt x="69566" y="239020"/>
                  </a:cubicBezTo>
                  <a:cubicBezTo>
                    <a:pt x="71147" y="240205"/>
                    <a:pt x="68460" y="240679"/>
                    <a:pt x="68302" y="241548"/>
                  </a:cubicBezTo>
                  <a:moveTo>
                    <a:pt x="70831" y="237756"/>
                  </a:moveTo>
                  <a:cubicBezTo>
                    <a:pt x="71384" y="237124"/>
                    <a:pt x="71226" y="235859"/>
                    <a:pt x="72490" y="236096"/>
                  </a:cubicBezTo>
                  <a:cubicBezTo>
                    <a:pt x="72490" y="237124"/>
                    <a:pt x="71858" y="237677"/>
                    <a:pt x="70831" y="237756"/>
                  </a:cubicBezTo>
                  <a:moveTo>
                    <a:pt x="74149" y="233963"/>
                  </a:moveTo>
                  <a:cubicBezTo>
                    <a:pt x="73201" y="233568"/>
                    <a:pt x="74860" y="232462"/>
                    <a:pt x="75019" y="231830"/>
                  </a:cubicBezTo>
                  <a:cubicBezTo>
                    <a:pt x="75967" y="232225"/>
                    <a:pt x="74308" y="233331"/>
                    <a:pt x="74149" y="233963"/>
                  </a:cubicBezTo>
                  <a:moveTo>
                    <a:pt x="76757" y="208204"/>
                  </a:moveTo>
                  <a:cubicBezTo>
                    <a:pt x="76915" y="207651"/>
                    <a:pt x="77310" y="207335"/>
                    <a:pt x="78021" y="207414"/>
                  </a:cubicBezTo>
                  <a:cubicBezTo>
                    <a:pt x="77863" y="207967"/>
                    <a:pt x="77468" y="208283"/>
                    <a:pt x="76757" y="208204"/>
                  </a:cubicBezTo>
                  <a:moveTo>
                    <a:pt x="78811" y="228037"/>
                  </a:moveTo>
                  <a:cubicBezTo>
                    <a:pt x="78021" y="227721"/>
                    <a:pt x="78811" y="227247"/>
                    <a:pt x="78811" y="226773"/>
                  </a:cubicBezTo>
                  <a:cubicBezTo>
                    <a:pt x="79522" y="227089"/>
                    <a:pt x="78811" y="227563"/>
                    <a:pt x="78811" y="228037"/>
                  </a:cubicBezTo>
                  <a:moveTo>
                    <a:pt x="177264" y="108961"/>
                  </a:moveTo>
                  <a:cubicBezTo>
                    <a:pt x="176632" y="109435"/>
                    <a:pt x="176237" y="109435"/>
                    <a:pt x="176000" y="108566"/>
                  </a:cubicBezTo>
                  <a:cubicBezTo>
                    <a:pt x="176316" y="108329"/>
                    <a:pt x="176711" y="108171"/>
                    <a:pt x="177106" y="108092"/>
                  </a:cubicBezTo>
                  <a:cubicBezTo>
                    <a:pt x="177106" y="108171"/>
                    <a:pt x="177185" y="108329"/>
                    <a:pt x="177264" y="108487"/>
                  </a:cubicBezTo>
                  <a:cubicBezTo>
                    <a:pt x="177264" y="108645"/>
                    <a:pt x="177422" y="108803"/>
                    <a:pt x="177501" y="108961"/>
                  </a:cubicBezTo>
                  <a:lnTo>
                    <a:pt x="177264" y="108961"/>
                  </a:lnTo>
                  <a:close/>
                  <a:moveTo>
                    <a:pt x="240160" y="79805"/>
                  </a:moveTo>
                  <a:cubicBezTo>
                    <a:pt x="240160" y="79805"/>
                    <a:pt x="240555" y="79410"/>
                    <a:pt x="240555" y="78936"/>
                  </a:cubicBezTo>
                  <a:lnTo>
                    <a:pt x="241424" y="78936"/>
                  </a:lnTo>
                  <a:cubicBezTo>
                    <a:pt x="241582" y="79884"/>
                    <a:pt x="240792" y="79805"/>
                    <a:pt x="240160" y="79805"/>
                  </a:cubicBezTo>
                  <a:moveTo>
                    <a:pt x="260467" y="74748"/>
                  </a:moveTo>
                  <a:cubicBezTo>
                    <a:pt x="258096" y="75222"/>
                    <a:pt x="253513" y="76723"/>
                    <a:pt x="254382" y="75380"/>
                  </a:cubicBezTo>
                  <a:cubicBezTo>
                    <a:pt x="256437" y="74669"/>
                    <a:pt x="258649" y="74195"/>
                    <a:pt x="260783" y="73800"/>
                  </a:cubicBezTo>
                  <a:cubicBezTo>
                    <a:pt x="262521" y="73484"/>
                    <a:pt x="264259" y="73089"/>
                    <a:pt x="265919" y="72614"/>
                  </a:cubicBezTo>
                  <a:lnTo>
                    <a:pt x="265919" y="72614"/>
                  </a:lnTo>
                  <a:cubicBezTo>
                    <a:pt x="265919" y="72614"/>
                    <a:pt x="268052" y="72614"/>
                    <a:pt x="268052" y="72614"/>
                  </a:cubicBezTo>
                  <a:cubicBezTo>
                    <a:pt x="266077" y="74195"/>
                    <a:pt x="263706" y="74037"/>
                    <a:pt x="260467" y="74669"/>
                  </a:cubicBezTo>
                  <a:moveTo>
                    <a:pt x="285751" y="76407"/>
                  </a:moveTo>
                  <a:cubicBezTo>
                    <a:pt x="287016" y="75064"/>
                    <a:pt x="290650" y="74116"/>
                    <a:pt x="292547" y="74748"/>
                  </a:cubicBezTo>
                  <a:cubicBezTo>
                    <a:pt x="291203" y="76170"/>
                    <a:pt x="288201" y="77435"/>
                    <a:pt x="285751" y="76407"/>
                  </a:cubicBezTo>
                  <a:moveTo>
                    <a:pt x="297208" y="75538"/>
                  </a:moveTo>
                  <a:cubicBezTo>
                    <a:pt x="297920" y="74116"/>
                    <a:pt x="301396" y="74353"/>
                    <a:pt x="303530" y="74669"/>
                  </a:cubicBezTo>
                  <a:cubicBezTo>
                    <a:pt x="303688" y="74669"/>
                    <a:pt x="304320" y="75538"/>
                    <a:pt x="304399" y="75538"/>
                  </a:cubicBezTo>
                  <a:cubicBezTo>
                    <a:pt x="306611" y="75696"/>
                    <a:pt x="309298" y="74590"/>
                    <a:pt x="311115" y="76407"/>
                  </a:cubicBezTo>
                  <a:cubicBezTo>
                    <a:pt x="307085" y="77514"/>
                    <a:pt x="300448" y="77592"/>
                    <a:pt x="297208" y="75538"/>
                  </a:cubicBezTo>
                  <a:moveTo>
                    <a:pt x="313644" y="76881"/>
                  </a:moveTo>
                  <a:cubicBezTo>
                    <a:pt x="315540" y="75933"/>
                    <a:pt x="318068" y="76012"/>
                    <a:pt x="319965" y="76881"/>
                  </a:cubicBezTo>
                  <a:cubicBezTo>
                    <a:pt x="318463" y="78462"/>
                    <a:pt x="315619" y="77197"/>
                    <a:pt x="313644" y="76881"/>
                  </a:cubicBezTo>
                  <a:moveTo>
                    <a:pt x="164700" y="599960"/>
                  </a:moveTo>
                  <a:cubicBezTo>
                    <a:pt x="164226" y="600908"/>
                    <a:pt x="164148" y="595377"/>
                    <a:pt x="164148" y="594903"/>
                  </a:cubicBezTo>
                  <a:cubicBezTo>
                    <a:pt x="164148" y="593955"/>
                    <a:pt x="165096" y="594982"/>
                    <a:pt x="165175" y="596325"/>
                  </a:cubicBezTo>
                  <a:cubicBezTo>
                    <a:pt x="165333" y="597669"/>
                    <a:pt x="165491" y="598301"/>
                    <a:pt x="164622" y="599960"/>
                  </a:cubicBezTo>
                  <a:moveTo>
                    <a:pt x="163515" y="389306"/>
                  </a:moveTo>
                  <a:cubicBezTo>
                    <a:pt x="162883" y="390492"/>
                    <a:pt x="160908" y="394995"/>
                    <a:pt x="160908" y="394995"/>
                  </a:cubicBezTo>
                  <a:cubicBezTo>
                    <a:pt x="160908" y="394995"/>
                    <a:pt x="161145" y="392546"/>
                    <a:pt x="161540" y="390966"/>
                  </a:cubicBezTo>
                  <a:cubicBezTo>
                    <a:pt x="161935" y="389385"/>
                    <a:pt x="163910" y="385356"/>
                    <a:pt x="164622" y="383459"/>
                  </a:cubicBezTo>
                  <a:cubicBezTo>
                    <a:pt x="165333" y="381721"/>
                    <a:pt x="166755" y="379350"/>
                    <a:pt x="167071" y="378876"/>
                  </a:cubicBezTo>
                  <a:cubicBezTo>
                    <a:pt x="166992" y="379192"/>
                    <a:pt x="166439" y="380536"/>
                    <a:pt x="166360" y="380852"/>
                  </a:cubicBezTo>
                  <a:cubicBezTo>
                    <a:pt x="166281" y="381247"/>
                    <a:pt x="166281" y="381879"/>
                    <a:pt x="165807" y="382827"/>
                  </a:cubicBezTo>
                  <a:cubicBezTo>
                    <a:pt x="165412" y="383696"/>
                    <a:pt x="165253" y="383854"/>
                    <a:pt x="165017" y="384328"/>
                  </a:cubicBezTo>
                  <a:cubicBezTo>
                    <a:pt x="164700" y="384882"/>
                    <a:pt x="165017" y="385356"/>
                    <a:pt x="165412" y="386304"/>
                  </a:cubicBezTo>
                  <a:cubicBezTo>
                    <a:pt x="165807" y="387173"/>
                    <a:pt x="164068" y="388121"/>
                    <a:pt x="163436" y="389227"/>
                  </a:cubicBezTo>
                  <a:moveTo>
                    <a:pt x="166992" y="620425"/>
                  </a:moveTo>
                  <a:cubicBezTo>
                    <a:pt x="166439" y="621847"/>
                    <a:pt x="164938" y="617422"/>
                    <a:pt x="165807" y="617659"/>
                  </a:cubicBezTo>
                  <a:cubicBezTo>
                    <a:pt x="167229" y="618054"/>
                    <a:pt x="167466" y="619003"/>
                    <a:pt x="166992" y="620425"/>
                  </a:cubicBezTo>
                  <a:moveTo>
                    <a:pt x="170390" y="600513"/>
                  </a:moveTo>
                  <a:cubicBezTo>
                    <a:pt x="171417" y="598933"/>
                    <a:pt x="172207" y="600592"/>
                    <a:pt x="172365" y="602173"/>
                  </a:cubicBezTo>
                  <a:cubicBezTo>
                    <a:pt x="172523" y="603674"/>
                    <a:pt x="170074" y="600908"/>
                    <a:pt x="170390" y="600513"/>
                  </a:cubicBezTo>
                  <a:moveTo>
                    <a:pt x="453816" y="400368"/>
                  </a:moveTo>
                  <a:cubicBezTo>
                    <a:pt x="454606" y="401317"/>
                    <a:pt x="454448" y="405030"/>
                    <a:pt x="452947" y="405030"/>
                  </a:cubicBezTo>
                  <a:cubicBezTo>
                    <a:pt x="452789" y="402976"/>
                    <a:pt x="453105" y="401554"/>
                    <a:pt x="453816" y="400368"/>
                  </a:cubicBezTo>
                  <a:moveTo>
                    <a:pt x="360341" y="65661"/>
                  </a:moveTo>
                  <a:cubicBezTo>
                    <a:pt x="362475" y="66847"/>
                    <a:pt x="363660" y="68190"/>
                    <a:pt x="364608" y="68585"/>
                  </a:cubicBezTo>
                  <a:cubicBezTo>
                    <a:pt x="365557" y="68980"/>
                    <a:pt x="368322" y="68585"/>
                    <a:pt x="368875" y="69375"/>
                  </a:cubicBezTo>
                  <a:cubicBezTo>
                    <a:pt x="369507" y="70165"/>
                    <a:pt x="372193" y="71271"/>
                    <a:pt x="373221" y="72299"/>
                  </a:cubicBezTo>
                  <a:cubicBezTo>
                    <a:pt x="374248" y="73326"/>
                    <a:pt x="376776" y="75617"/>
                    <a:pt x="378831" y="76960"/>
                  </a:cubicBezTo>
                  <a:cubicBezTo>
                    <a:pt x="380965" y="78304"/>
                    <a:pt x="386100" y="80595"/>
                    <a:pt x="384678" y="80832"/>
                  </a:cubicBezTo>
                  <a:cubicBezTo>
                    <a:pt x="382544" y="81227"/>
                    <a:pt x="382782" y="83361"/>
                    <a:pt x="382782" y="83361"/>
                  </a:cubicBezTo>
                  <a:cubicBezTo>
                    <a:pt x="382782" y="83361"/>
                    <a:pt x="379463" y="81622"/>
                    <a:pt x="378278" y="80990"/>
                  </a:cubicBezTo>
                  <a:cubicBezTo>
                    <a:pt x="377092" y="80437"/>
                    <a:pt x="378278" y="81069"/>
                    <a:pt x="377646" y="79410"/>
                  </a:cubicBezTo>
                  <a:cubicBezTo>
                    <a:pt x="376856" y="77435"/>
                    <a:pt x="376856" y="77277"/>
                    <a:pt x="376065" y="76249"/>
                  </a:cubicBezTo>
                  <a:cubicBezTo>
                    <a:pt x="375354" y="75301"/>
                    <a:pt x="377409" y="75696"/>
                    <a:pt x="375354" y="75301"/>
                  </a:cubicBezTo>
                  <a:cubicBezTo>
                    <a:pt x="373221" y="74906"/>
                    <a:pt x="372826" y="74511"/>
                    <a:pt x="371799" y="73958"/>
                  </a:cubicBezTo>
                  <a:cubicBezTo>
                    <a:pt x="370850" y="73326"/>
                    <a:pt x="369823" y="72773"/>
                    <a:pt x="369823" y="72773"/>
                  </a:cubicBezTo>
                  <a:cubicBezTo>
                    <a:pt x="369823" y="72773"/>
                    <a:pt x="367453" y="73168"/>
                    <a:pt x="366741" y="71587"/>
                  </a:cubicBezTo>
                  <a:cubicBezTo>
                    <a:pt x="365951" y="70007"/>
                    <a:pt x="365951" y="68664"/>
                    <a:pt x="364371" y="69849"/>
                  </a:cubicBezTo>
                  <a:cubicBezTo>
                    <a:pt x="362791" y="71034"/>
                    <a:pt x="362475" y="71034"/>
                    <a:pt x="361685" y="70244"/>
                  </a:cubicBezTo>
                  <a:cubicBezTo>
                    <a:pt x="359709" y="68269"/>
                    <a:pt x="360341" y="67874"/>
                    <a:pt x="358761" y="67321"/>
                  </a:cubicBezTo>
                  <a:cubicBezTo>
                    <a:pt x="357181" y="66767"/>
                    <a:pt x="357181" y="66530"/>
                    <a:pt x="356233" y="66135"/>
                  </a:cubicBezTo>
                  <a:cubicBezTo>
                    <a:pt x="355285" y="65740"/>
                    <a:pt x="354889" y="65345"/>
                    <a:pt x="354099" y="65187"/>
                  </a:cubicBezTo>
                  <a:cubicBezTo>
                    <a:pt x="353309" y="64950"/>
                    <a:pt x="352361" y="63765"/>
                    <a:pt x="352361" y="63765"/>
                  </a:cubicBezTo>
                  <a:cubicBezTo>
                    <a:pt x="352361" y="63765"/>
                    <a:pt x="358208" y="64397"/>
                    <a:pt x="360420" y="65582"/>
                  </a:cubicBezTo>
                  <a:moveTo>
                    <a:pt x="369507" y="77355"/>
                  </a:moveTo>
                  <a:cubicBezTo>
                    <a:pt x="368717" y="77355"/>
                    <a:pt x="367374" y="76170"/>
                    <a:pt x="366584" y="76012"/>
                  </a:cubicBezTo>
                  <a:cubicBezTo>
                    <a:pt x="365793" y="75854"/>
                    <a:pt x="364845" y="75064"/>
                    <a:pt x="364845" y="75064"/>
                  </a:cubicBezTo>
                  <a:cubicBezTo>
                    <a:pt x="364845" y="75064"/>
                    <a:pt x="365003" y="73168"/>
                    <a:pt x="367216" y="74274"/>
                  </a:cubicBezTo>
                  <a:cubicBezTo>
                    <a:pt x="369349" y="75459"/>
                    <a:pt x="369586" y="77355"/>
                    <a:pt x="369586" y="77355"/>
                  </a:cubicBezTo>
                  <a:moveTo>
                    <a:pt x="334740" y="58234"/>
                  </a:moveTo>
                  <a:cubicBezTo>
                    <a:pt x="335926" y="58787"/>
                    <a:pt x="335926" y="58629"/>
                    <a:pt x="338296" y="58629"/>
                  </a:cubicBezTo>
                  <a:lnTo>
                    <a:pt x="339639" y="58629"/>
                  </a:lnTo>
                  <a:cubicBezTo>
                    <a:pt x="340983" y="58629"/>
                    <a:pt x="340983" y="59261"/>
                    <a:pt x="341536" y="59972"/>
                  </a:cubicBezTo>
                  <a:cubicBezTo>
                    <a:pt x="342168" y="60762"/>
                    <a:pt x="342958" y="60604"/>
                    <a:pt x="345091" y="60130"/>
                  </a:cubicBezTo>
                  <a:cubicBezTo>
                    <a:pt x="347225" y="59735"/>
                    <a:pt x="348252" y="61711"/>
                    <a:pt x="348252" y="61711"/>
                  </a:cubicBezTo>
                  <a:cubicBezTo>
                    <a:pt x="348252" y="61711"/>
                    <a:pt x="347067" y="63291"/>
                    <a:pt x="346119" y="63054"/>
                  </a:cubicBezTo>
                  <a:cubicBezTo>
                    <a:pt x="345171" y="62896"/>
                    <a:pt x="340272" y="60683"/>
                    <a:pt x="337901" y="60525"/>
                  </a:cubicBezTo>
                  <a:cubicBezTo>
                    <a:pt x="335610" y="60367"/>
                    <a:pt x="333239" y="58155"/>
                    <a:pt x="332291" y="57365"/>
                  </a:cubicBezTo>
                  <a:cubicBezTo>
                    <a:pt x="331343" y="56574"/>
                    <a:pt x="333634" y="57523"/>
                    <a:pt x="334820" y="58155"/>
                  </a:cubicBezTo>
                  <a:moveTo>
                    <a:pt x="339639" y="75775"/>
                  </a:moveTo>
                  <a:cubicBezTo>
                    <a:pt x="339639" y="75775"/>
                    <a:pt x="339086" y="76881"/>
                    <a:pt x="338533" y="76644"/>
                  </a:cubicBezTo>
                  <a:cubicBezTo>
                    <a:pt x="337743" y="76249"/>
                    <a:pt x="336637" y="76486"/>
                    <a:pt x="335294" y="75854"/>
                  </a:cubicBezTo>
                  <a:cubicBezTo>
                    <a:pt x="333951" y="75222"/>
                    <a:pt x="331027" y="74037"/>
                    <a:pt x="330632" y="74037"/>
                  </a:cubicBezTo>
                  <a:cubicBezTo>
                    <a:pt x="330948" y="74037"/>
                    <a:pt x="331817" y="73958"/>
                    <a:pt x="332291" y="74037"/>
                  </a:cubicBezTo>
                  <a:cubicBezTo>
                    <a:pt x="332923" y="74195"/>
                    <a:pt x="332923" y="74353"/>
                    <a:pt x="333634" y="74432"/>
                  </a:cubicBezTo>
                  <a:cubicBezTo>
                    <a:pt x="334266" y="74511"/>
                    <a:pt x="335294" y="74432"/>
                    <a:pt x="335294" y="74432"/>
                  </a:cubicBezTo>
                  <a:cubicBezTo>
                    <a:pt x="335294" y="74432"/>
                    <a:pt x="336163" y="75301"/>
                    <a:pt x="337506" y="75222"/>
                  </a:cubicBezTo>
                  <a:cubicBezTo>
                    <a:pt x="338454" y="75143"/>
                    <a:pt x="339323" y="75696"/>
                    <a:pt x="339639" y="75775"/>
                  </a:cubicBezTo>
                  <a:lnTo>
                    <a:pt x="339639" y="75775"/>
                  </a:lnTo>
                  <a:close/>
                  <a:moveTo>
                    <a:pt x="343827" y="79568"/>
                  </a:moveTo>
                  <a:cubicBezTo>
                    <a:pt x="342168" y="79489"/>
                    <a:pt x="342010" y="78383"/>
                    <a:pt x="342010" y="78383"/>
                  </a:cubicBezTo>
                  <a:lnTo>
                    <a:pt x="343353" y="77514"/>
                  </a:lnTo>
                  <a:cubicBezTo>
                    <a:pt x="344538" y="78383"/>
                    <a:pt x="346593" y="79884"/>
                    <a:pt x="346593" y="79884"/>
                  </a:cubicBezTo>
                  <a:lnTo>
                    <a:pt x="347225" y="80832"/>
                  </a:lnTo>
                  <a:lnTo>
                    <a:pt x="343906" y="79647"/>
                  </a:lnTo>
                  <a:close/>
                  <a:moveTo>
                    <a:pt x="347304" y="80832"/>
                  </a:moveTo>
                  <a:cubicBezTo>
                    <a:pt x="347304" y="80832"/>
                    <a:pt x="348489" y="79568"/>
                    <a:pt x="348963" y="79568"/>
                  </a:cubicBezTo>
                  <a:cubicBezTo>
                    <a:pt x="349516" y="79568"/>
                    <a:pt x="349990" y="79884"/>
                    <a:pt x="350623" y="80121"/>
                  </a:cubicBezTo>
                  <a:cubicBezTo>
                    <a:pt x="351255" y="80437"/>
                    <a:pt x="352598" y="80753"/>
                    <a:pt x="352598" y="80753"/>
                  </a:cubicBezTo>
                  <a:cubicBezTo>
                    <a:pt x="352598" y="80753"/>
                    <a:pt x="353625" y="81385"/>
                    <a:pt x="353625" y="81780"/>
                  </a:cubicBezTo>
                  <a:cubicBezTo>
                    <a:pt x="353625" y="82175"/>
                    <a:pt x="351255" y="82333"/>
                    <a:pt x="350623" y="82096"/>
                  </a:cubicBezTo>
                  <a:cubicBezTo>
                    <a:pt x="349990" y="81780"/>
                    <a:pt x="348805" y="81464"/>
                    <a:pt x="348805" y="81464"/>
                  </a:cubicBezTo>
                  <a:lnTo>
                    <a:pt x="347304" y="80911"/>
                  </a:lnTo>
                  <a:close/>
                  <a:moveTo>
                    <a:pt x="347462" y="544413"/>
                  </a:moveTo>
                  <a:cubicBezTo>
                    <a:pt x="346988" y="545440"/>
                    <a:pt x="345882" y="546230"/>
                    <a:pt x="345329" y="547336"/>
                  </a:cubicBezTo>
                  <a:cubicBezTo>
                    <a:pt x="341773" y="554210"/>
                    <a:pt x="340193" y="562981"/>
                    <a:pt x="335215" y="567564"/>
                  </a:cubicBezTo>
                  <a:cubicBezTo>
                    <a:pt x="333634" y="573964"/>
                    <a:pt x="330790" y="576967"/>
                    <a:pt x="327155" y="581945"/>
                  </a:cubicBezTo>
                  <a:cubicBezTo>
                    <a:pt x="325180" y="584631"/>
                    <a:pt x="323521" y="587950"/>
                    <a:pt x="321624" y="590320"/>
                  </a:cubicBezTo>
                  <a:cubicBezTo>
                    <a:pt x="320281" y="592138"/>
                    <a:pt x="318305" y="593560"/>
                    <a:pt x="316962" y="595456"/>
                  </a:cubicBezTo>
                  <a:cubicBezTo>
                    <a:pt x="312616" y="601461"/>
                    <a:pt x="308982" y="607466"/>
                    <a:pt x="304715" y="613630"/>
                  </a:cubicBezTo>
                  <a:cubicBezTo>
                    <a:pt x="299263" y="621373"/>
                    <a:pt x="292389" y="628169"/>
                    <a:pt x="286542" y="635991"/>
                  </a:cubicBezTo>
                  <a:cubicBezTo>
                    <a:pt x="280852" y="643576"/>
                    <a:pt x="273978" y="650135"/>
                    <a:pt x="266709" y="656693"/>
                  </a:cubicBezTo>
                  <a:cubicBezTo>
                    <a:pt x="258807" y="663883"/>
                    <a:pt x="250274" y="672338"/>
                    <a:pt x="240081" y="676604"/>
                  </a:cubicBezTo>
                  <a:cubicBezTo>
                    <a:pt x="232416" y="679765"/>
                    <a:pt x="221907" y="678896"/>
                    <a:pt x="215191" y="676130"/>
                  </a:cubicBezTo>
                  <a:cubicBezTo>
                    <a:pt x="212346" y="675024"/>
                    <a:pt x="210371" y="673839"/>
                    <a:pt x="208001" y="672733"/>
                  </a:cubicBezTo>
                  <a:cubicBezTo>
                    <a:pt x="200732" y="669414"/>
                    <a:pt x="196543" y="668703"/>
                    <a:pt x="191960" y="664278"/>
                  </a:cubicBezTo>
                  <a:cubicBezTo>
                    <a:pt x="189432" y="661908"/>
                    <a:pt x="187378" y="659932"/>
                    <a:pt x="186429" y="656693"/>
                  </a:cubicBezTo>
                  <a:cubicBezTo>
                    <a:pt x="185560" y="656061"/>
                    <a:pt x="183822" y="656140"/>
                    <a:pt x="183506" y="655034"/>
                  </a:cubicBezTo>
                  <a:cubicBezTo>
                    <a:pt x="175763" y="617580"/>
                    <a:pt x="180266" y="579416"/>
                    <a:pt x="187694" y="545677"/>
                  </a:cubicBezTo>
                  <a:cubicBezTo>
                    <a:pt x="191486" y="528689"/>
                    <a:pt x="194410" y="512174"/>
                    <a:pt x="199072" y="496293"/>
                  </a:cubicBezTo>
                  <a:cubicBezTo>
                    <a:pt x="203734" y="480331"/>
                    <a:pt x="208396" y="464845"/>
                    <a:pt x="213848" y="449911"/>
                  </a:cubicBezTo>
                  <a:cubicBezTo>
                    <a:pt x="216534" y="442404"/>
                    <a:pt x="218984" y="434819"/>
                    <a:pt x="221907" y="427470"/>
                  </a:cubicBezTo>
                  <a:cubicBezTo>
                    <a:pt x="226332" y="416488"/>
                    <a:pt x="230836" y="405741"/>
                    <a:pt x="235024" y="394995"/>
                  </a:cubicBezTo>
                  <a:cubicBezTo>
                    <a:pt x="239369" y="383933"/>
                    <a:pt x="244268" y="373582"/>
                    <a:pt x="249404" y="363310"/>
                  </a:cubicBezTo>
                  <a:cubicBezTo>
                    <a:pt x="257780" y="346401"/>
                    <a:pt x="266551" y="329097"/>
                    <a:pt x="275558" y="313452"/>
                  </a:cubicBezTo>
                  <a:cubicBezTo>
                    <a:pt x="279430" y="306815"/>
                    <a:pt x="282986" y="300415"/>
                    <a:pt x="286937" y="294488"/>
                  </a:cubicBezTo>
                  <a:cubicBezTo>
                    <a:pt x="289149" y="291170"/>
                    <a:pt x="290334" y="287456"/>
                    <a:pt x="292389" y="284295"/>
                  </a:cubicBezTo>
                  <a:cubicBezTo>
                    <a:pt x="293258" y="282952"/>
                    <a:pt x="294838" y="281925"/>
                    <a:pt x="295786" y="280503"/>
                  </a:cubicBezTo>
                  <a:cubicBezTo>
                    <a:pt x="296734" y="279002"/>
                    <a:pt x="297367" y="277342"/>
                    <a:pt x="298315" y="275920"/>
                  </a:cubicBezTo>
                  <a:cubicBezTo>
                    <a:pt x="304320" y="267228"/>
                    <a:pt x="310483" y="258932"/>
                    <a:pt x="316488" y="250556"/>
                  </a:cubicBezTo>
                  <a:cubicBezTo>
                    <a:pt x="320518" y="244946"/>
                    <a:pt x="325022" y="239968"/>
                    <a:pt x="329131" y="234516"/>
                  </a:cubicBezTo>
                  <a:cubicBezTo>
                    <a:pt x="337506" y="223454"/>
                    <a:pt x="346751" y="213340"/>
                    <a:pt x="355759" y="203305"/>
                  </a:cubicBezTo>
                  <a:cubicBezTo>
                    <a:pt x="360420" y="198090"/>
                    <a:pt x="365162" y="193428"/>
                    <a:pt x="370139" y="188529"/>
                  </a:cubicBezTo>
                  <a:cubicBezTo>
                    <a:pt x="374880" y="183868"/>
                    <a:pt x="379384" y="178495"/>
                    <a:pt x="384520" y="174149"/>
                  </a:cubicBezTo>
                  <a:cubicBezTo>
                    <a:pt x="389814" y="169724"/>
                    <a:pt x="394239" y="164351"/>
                    <a:pt x="400165" y="160637"/>
                  </a:cubicBezTo>
                  <a:cubicBezTo>
                    <a:pt x="400244" y="160084"/>
                    <a:pt x="400876" y="159926"/>
                    <a:pt x="401034" y="159373"/>
                  </a:cubicBezTo>
                  <a:cubicBezTo>
                    <a:pt x="402456" y="159057"/>
                    <a:pt x="401745" y="160242"/>
                    <a:pt x="401429" y="160637"/>
                  </a:cubicBezTo>
                  <a:lnTo>
                    <a:pt x="401429" y="160637"/>
                  </a:lnTo>
                  <a:cubicBezTo>
                    <a:pt x="401429" y="160637"/>
                    <a:pt x="400718" y="161269"/>
                    <a:pt x="400718" y="161269"/>
                  </a:cubicBezTo>
                  <a:cubicBezTo>
                    <a:pt x="394634" y="166642"/>
                    <a:pt x="388313" y="172173"/>
                    <a:pt x="382624" y="178258"/>
                  </a:cubicBezTo>
                  <a:cubicBezTo>
                    <a:pt x="382466" y="178495"/>
                    <a:pt x="382466" y="178811"/>
                    <a:pt x="382624" y="179048"/>
                  </a:cubicBezTo>
                  <a:cubicBezTo>
                    <a:pt x="382703" y="179127"/>
                    <a:pt x="382861" y="179206"/>
                    <a:pt x="383018" y="179206"/>
                  </a:cubicBezTo>
                  <a:cubicBezTo>
                    <a:pt x="383177" y="179206"/>
                    <a:pt x="383335" y="179206"/>
                    <a:pt x="383414" y="179048"/>
                  </a:cubicBezTo>
                  <a:cubicBezTo>
                    <a:pt x="389103" y="173043"/>
                    <a:pt x="395345" y="167511"/>
                    <a:pt x="401508" y="162139"/>
                  </a:cubicBezTo>
                  <a:lnTo>
                    <a:pt x="402220" y="161506"/>
                  </a:lnTo>
                  <a:lnTo>
                    <a:pt x="402220" y="161506"/>
                  </a:lnTo>
                  <a:cubicBezTo>
                    <a:pt x="402220" y="161506"/>
                    <a:pt x="403089" y="161585"/>
                    <a:pt x="403089" y="161585"/>
                  </a:cubicBezTo>
                  <a:cubicBezTo>
                    <a:pt x="406249" y="169566"/>
                    <a:pt x="409172" y="178416"/>
                    <a:pt x="411543" y="186870"/>
                  </a:cubicBezTo>
                  <a:cubicBezTo>
                    <a:pt x="412333" y="189794"/>
                    <a:pt x="413834" y="192480"/>
                    <a:pt x="414546" y="195325"/>
                  </a:cubicBezTo>
                  <a:cubicBezTo>
                    <a:pt x="415178" y="198090"/>
                    <a:pt x="414862" y="201093"/>
                    <a:pt x="415415" y="203858"/>
                  </a:cubicBezTo>
                  <a:cubicBezTo>
                    <a:pt x="415968" y="206782"/>
                    <a:pt x="416995" y="209627"/>
                    <a:pt x="417548" y="212708"/>
                  </a:cubicBezTo>
                  <a:cubicBezTo>
                    <a:pt x="419128" y="221637"/>
                    <a:pt x="421736" y="236255"/>
                    <a:pt x="419682" y="246447"/>
                  </a:cubicBezTo>
                  <a:cubicBezTo>
                    <a:pt x="421657" y="250477"/>
                    <a:pt x="421262" y="253796"/>
                    <a:pt x="420946" y="259169"/>
                  </a:cubicBezTo>
                  <a:cubicBezTo>
                    <a:pt x="420709" y="264305"/>
                    <a:pt x="420630" y="269836"/>
                    <a:pt x="420551" y="274340"/>
                  </a:cubicBezTo>
                  <a:cubicBezTo>
                    <a:pt x="420551" y="275683"/>
                    <a:pt x="419761" y="276789"/>
                    <a:pt x="419682" y="278132"/>
                  </a:cubicBezTo>
                  <a:cubicBezTo>
                    <a:pt x="419523" y="280029"/>
                    <a:pt x="420551" y="282241"/>
                    <a:pt x="420551" y="284058"/>
                  </a:cubicBezTo>
                  <a:cubicBezTo>
                    <a:pt x="420472" y="288088"/>
                    <a:pt x="418733" y="292197"/>
                    <a:pt x="418417" y="295832"/>
                  </a:cubicBezTo>
                  <a:cubicBezTo>
                    <a:pt x="418259" y="298281"/>
                    <a:pt x="419049" y="300257"/>
                    <a:pt x="419287" y="302627"/>
                  </a:cubicBezTo>
                  <a:cubicBezTo>
                    <a:pt x="419682" y="307526"/>
                    <a:pt x="419287" y="312741"/>
                    <a:pt x="418417" y="317324"/>
                  </a:cubicBezTo>
                  <a:cubicBezTo>
                    <a:pt x="418180" y="318667"/>
                    <a:pt x="417390" y="320089"/>
                    <a:pt x="417153" y="321591"/>
                  </a:cubicBezTo>
                  <a:cubicBezTo>
                    <a:pt x="416758" y="324040"/>
                    <a:pt x="417548" y="326806"/>
                    <a:pt x="417153" y="329176"/>
                  </a:cubicBezTo>
                  <a:cubicBezTo>
                    <a:pt x="416837" y="331151"/>
                    <a:pt x="415099" y="332811"/>
                    <a:pt x="414624" y="334707"/>
                  </a:cubicBezTo>
                  <a:cubicBezTo>
                    <a:pt x="413676" y="338579"/>
                    <a:pt x="414229" y="343241"/>
                    <a:pt x="413360" y="347428"/>
                  </a:cubicBezTo>
                  <a:cubicBezTo>
                    <a:pt x="412412" y="352090"/>
                    <a:pt x="410516" y="356594"/>
                    <a:pt x="409963" y="360940"/>
                  </a:cubicBezTo>
                  <a:cubicBezTo>
                    <a:pt x="409726" y="362836"/>
                    <a:pt x="410121" y="364970"/>
                    <a:pt x="409963" y="366787"/>
                  </a:cubicBezTo>
                  <a:cubicBezTo>
                    <a:pt x="409410" y="372081"/>
                    <a:pt x="406644" y="378402"/>
                    <a:pt x="405301" y="382432"/>
                  </a:cubicBezTo>
                  <a:cubicBezTo>
                    <a:pt x="404669" y="384328"/>
                    <a:pt x="404511" y="386383"/>
                    <a:pt x="404037" y="388358"/>
                  </a:cubicBezTo>
                  <a:cubicBezTo>
                    <a:pt x="400323" y="403529"/>
                    <a:pt x="396925" y="417673"/>
                    <a:pt x="392659" y="432290"/>
                  </a:cubicBezTo>
                  <a:cubicBezTo>
                    <a:pt x="389893" y="441851"/>
                    <a:pt x="386417" y="452439"/>
                    <a:pt x="383335" y="460657"/>
                  </a:cubicBezTo>
                  <a:cubicBezTo>
                    <a:pt x="381596" y="465477"/>
                    <a:pt x="380174" y="470613"/>
                    <a:pt x="378278" y="474958"/>
                  </a:cubicBezTo>
                  <a:cubicBezTo>
                    <a:pt x="377330" y="477092"/>
                    <a:pt x="375749" y="479146"/>
                    <a:pt x="374880" y="481359"/>
                  </a:cubicBezTo>
                  <a:cubicBezTo>
                    <a:pt x="374090" y="483492"/>
                    <a:pt x="374011" y="485942"/>
                    <a:pt x="373221" y="488075"/>
                  </a:cubicBezTo>
                  <a:cubicBezTo>
                    <a:pt x="372510" y="490129"/>
                    <a:pt x="371088" y="491947"/>
                    <a:pt x="370218" y="494001"/>
                  </a:cubicBezTo>
                  <a:cubicBezTo>
                    <a:pt x="368480" y="498268"/>
                    <a:pt x="367453" y="502693"/>
                    <a:pt x="365557" y="506644"/>
                  </a:cubicBezTo>
                  <a:cubicBezTo>
                    <a:pt x="364450" y="508935"/>
                    <a:pt x="362791" y="510673"/>
                    <a:pt x="361763" y="513044"/>
                  </a:cubicBezTo>
                  <a:cubicBezTo>
                    <a:pt x="360737" y="515414"/>
                    <a:pt x="359867" y="517864"/>
                    <a:pt x="358761" y="520155"/>
                  </a:cubicBezTo>
                  <a:cubicBezTo>
                    <a:pt x="355047" y="528531"/>
                    <a:pt x="351018" y="536590"/>
                    <a:pt x="347383" y="544729"/>
                  </a:cubicBezTo>
                  <a:moveTo>
                    <a:pt x="422763" y="477487"/>
                  </a:moveTo>
                  <a:cubicBezTo>
                    <a:pt x="422763" y="478277"/>
                    <a:pt x="422447" y="478909"/>
                    <a:pt x="421815" y="479778"/>
                  </a:cubicBezTo>
                  <a:cubicBezTo>
                    <a:pt x="421104" y="480568"/>
                    <a:pt x="421657" y="479146"/>
                    <a:pt x="421657" y="478435"/>
                  </a:cubicBezTo>
                  <a:cubicBezTo>
                    <a:pt x="421657" y="477645"/>
                    <a:pt x="421657" y="477487"/>
                    <a:pt x="421499" y="476934"/>
                  </a:cubicBezTo>
                  <a:cubicBezTo>
                    <a:pt x="421262" y="476460"/>
                    <a:pt x="420393" y="477566"/>
                    <a:pt x="419445" y="477566"/>
                  </a:cubicBezTo>
                  <a:cubicBezTo>
                    <a:pt x="418497" y="477566"/>
                    <a:pt x="419287" y="476776"/>
                    <a:pt x="419602" y="476618"/>
                  </a:cubicBezTo>
                  <a:cubicBezTo>
                    <a:pt x="419998" y="476460"/>
                    <a:pt x="420551" y="476302"/>
                    <a:pt x="421025" y="475353"/>
                  </a:cubicBezTo>
                  <a:cubicBezTo>
                    <a:pt x="421578" y="474405"/>
                    <a:pt x="422289" y="473931"/>
                    <a:pt x="422605" y="473536"/>
                  </a:cubicBezTo>
                  <a:cubicBezTo>
                    <a:pt x="422605" y="473536"/>
                    <a:pt x="423474" y="473220"/>
                    <a:pt x="423711" y="473615"/>
                  </a:cubicBezTo>
                  <a:cubicBezTo>
                    <a:pt x="424027" y="474010"/>
                    <a:pt x="423395" y="474879"/>
                    <a:pt x="423079" y="475512"/>
                  </a:cubicBezTo>
                  <a:cubicBezTo>
                    <a:pt x="422684" y="476223"/>
                    <a:pt x="422763" y="476776"/>
                    <a:pt x="422763" y="477566"/>
                  </a:cubicBezTo>
                  <a:moveTo>
                    <a:pt x="420314" y="486021"/>
                  </a:moveTo>
                  <a:cubicBezTo>
                    <a:pt x="420630" y="486574"/>
                    <a:pt x="419840" y="486890"/>
                    <a:pt x="419523" y="487364"/>
                  </a:cubicBezTo>
                  <a:cubicBezTo>
                    <a:pt x="419207" y="487838"/>
                    <a:pt x="418971" y="487285"/>
                    <a:pt x="418180" y="486811"/>
                  </a:cubicBezTo>
                  <a:cubicBezTo>
                    <a:pt x="417390" y="486416"/>
                    <a:pt x="417864" y="485626"/>
                    <a:pt x="418417" y="484440"/>
                  </a:cubicBezTo>
                  <a:cubicBezTo>
                    <a:pt x="419049" y="483334"/>
                    <a:pt x="418971" y="482465"/>
                    <a:pt x="418971" y="481596"/>
                  </a:cubicBezTo>
                  <a:cubicBezTo>
                    <a:pt x="418971" y="480727"/>
                    <a:pt x="420867" y="479778"/>
                    <a:pt x="421262" y="480331"/>
                  </a:cubicBezTo>
                  <a:cubicBezTo>
                    <a:pt x="421657" y="480964"/>
                    <a:pt x="421420" y="481596"/>
                    <a:pt x="421262" y="482228"/>
                  </a:cubicBezTo>
                  <a:cubicBezTo>
                    <a:pt x="421183" y="482781"/>
                    <a:pt x="420788" y="483571"/>
                    <a:pt x="420156" y="484756"/>
                  </a:cubicBezTo>
                  <a:cubicBezTo>
                    <a:pt x="419445" y="485942"/>
                    <a:pt x="419998" y="485309"/>
                    <a:pt x="420314" y="485942"/>
                  </a:cubicBezTo>
                  <a:moveTo>
                    <a:pt x="417548" y="497478"/>
                  </a:moveTo>
                  <a:lnTo>
                    <a:pt x="417153" y="497478"/>
                  </a:lnTo>
                  <a:lnTo>
                    <a:pt x="417153" y="497636"/>
                  </a:lnTo>
                  <a:cubicBezTo>
                    <a:pt x="416995" y="497162"/>
                    <a:pt x="416758" y="496608"/>
                    <a:pt x="416442" y="496134"/>
                  </a:cubicBezTo>
                  <a:lnTo>
                    <a:pt x="416758" y="496134"/>
                  </a:lnTo>
                  <a:cubicBezTo>
                    <a:pt x="415889" y="494633"/>
                    <a:pt x="416679" y="493053"/>
                    <a:pt x="417627" y="492026"/>
                  </a:cubicBezTo>
                  <a:cubicBezTo>
                    <a:pt x="418417" y="494317"/>
                    <a:pt x="417232" y="495819"/>
                    <a:pt x="417627" y="497478"/>
                  </a:cubicBezTo>
                  <a:moveTo>
                    <a:pt x="414546" y="497083"/>
                  </a:moveTo>
                  <a:lnTo>
                    <a:pt x="414388" y="497083"/>
                  </a:lnTo>
                  <a:cubicBezTo>
                    <a:pt x="414388" y="497083"/>
                    <a:pt x="414783" y="496767"/>
                    <a:pt x="415020" y="496608"/>
                  </a:cubicBezTo>
                  <a:lnTo>
                    <a:pt x="415020" y="496608"/>
                  </a:lnTo>
                  <a:cubicBezTo>
                    <a:pt x="415020" y="496608"/>
                    <a:pt x="416126" y="496608"/>
                    <a:pt x="416126" y="496608"/>
                  </a:cubicBezTo>
                  <a:cubicBezTo>
                    <a:pt x="416284" y="496925"/>
                    <a:pt x="416442" y="497241"/>
                    <a:pt x="416521" y="497557"/>
                  </a:cubicBezTo>
                  <a:cubicBezTo>
                    <a:pt x="415810" y="497873"/>
                    <a:pt x="415652" y="498742"/>
                    <a:pt x="415020" y="499058"/>
                  </a:cubicBezTo>
                  <a:cubicBezTo>
                    <a:pt x="414072" y="499137"/>
                    <a:pt x="414862" y="497636"/>
                    <a:pt x="414624" y="497004"/>
                  </a:cubicBezTo>
                  <a:moveTo>
                    <a:pt x="414150" y="496134"/>
                  </a:moveTo>
                  <a:cubicBezTo>
                    <a:pt x="413360" y="495502"/>
                    <a:pt x="413676" y="496134"/>
                    <a:pt x="412491" y="496134"/>
                  </a:cubicBezTo>
                  <a:cubicBezTo>
                    <a:pt x="412886" y="495581"/>
                    <a:pt x="412886" y="494554"/>
                    <a:pt x="413360" y="494001"/>
                  </a:cubicBezTo>
                  <a:cubicBezTo>
                    <a:pt x="414229" y="494159"/>
                    <a:pt x="414229" y="495186"/>
                    <a:pt x="414624" y="495660"/>
                  </a:cubicBezTo>
                  <a:lnTo>
                    <a:pt x="414783" y="495660"/>
                  </a:lnTo>
                  <a:cubicBezTo>
                    <a:pt x="414783" y="495660"/>
                    <a:pt x="414388" y="495976"/>
                    <a:pt x="414229" y="496056"/>
                  </a:cubicBezTo>
                  <a:moveTo>
                    <a:pt x="418575" y="473220"/>
                  </a:moveTo>
                  <a:cubicBezTo>
                    <a:pt x="419207" y="471561"/>
                    <a:pt x="419919" y="470929"/>
                    <a:pt x="419919" y="470297"/>
                  </a:cubicBezTo>
                  <a:cubicBezTo>
                    <a:pt x="419919" y="469743"/>
                    <a:pt x="421104" y="468321"/>
                    <a:pt x="421104" y="468953"/>
                  </a:cubicBezTo>
                  <a:cubicBezTo>
                    <a:pt x="421104" y="468953"/>
                    <a:pt x="420946" y="471877"/>
                    <a:pt x="420472" y="472588"/>
                  </a:cubicBezTo>
                  <a:cubicBezTo>
                    <a:pt x="419919" y="473220"/>
                    <a:pt x="419761" y="474721"/>
                    <a:pt x="419287" y="474801"/>
                  </a:cubicBezTo>
                  <a:cubicBezTo>
                    <a:pt x="418812" y="474879"/>
                    <a:pt x="418023" y="474879"/>
                    <a:pt x="418575" y="473220"/>
                  </a:cubicBezTo>
                  <a:moveTo>
                    <a:pt x="407829" y="521972"/>
                  </a:moveTo>
                  <a:cubicBezTo>
                    <a:pt x="408777" y="522604"/>
                    <a:pt x="407829" y="524738"/>
                    <a:pt x="406565" y="524501"/>
                  </a:cubicBezTo>
                  <a:cubicBezTo>
                    <a:pt x="406012" y="522684"/>
                    <a:pt x="408224" y="523632"/>
                    <a:pt x="407829" y="521972"/>
                  </a:cubicBezTo>
                  <a:moveTo>
                    <a:pt x="371878" y="595851"/>
                  </a:moveTo>
                  <a:cubicBezTo>
                    <a:pt x="372431" y="595851"/>
                    <a:pt x="372826" y="596088"/>
                    <a:pt x="373142" y="596246"/>
                  </a:cubicBezTo>
                  <a:lnTo>
                    <a:pt x="373142" y="596404"/>
                  </a:lnTo>
                  <a:cubicBezTo>
                    <a:pt x="373142" y="596404"/>
                    <a:pt x="373142" y="596404"/>
                    <a:pt x="373142" y="596404"/>
                  </a:cubicBezTo>
                  <a:lnTo>
                    <a:pt x="373142" y="597037"/>
                  </a:lnTo>
                  <a:cubicBezTo>
                    <a:pt x="372668" y="597037"/>
                    <a:pt x="372352" y="597195"/>
                    <a:pt x="372036" y="597353"/>
                  </a:cubicBezTo>
                  <a:cubicBezTo>
                    <a:pt x="372036" y="597353"/>
                    <a:pt x="371957" y="597353"/>
                    <a:pt x="371878" y="597353"/>
                  </a:cubicBezTo>
                  <a:lnTo>
                    <a:pt x="371878" y="595772"/>
                  </a:lnTo>
                  <a:close/>
                  <a:moveTo>
                    <a:pt x="367374" y="599486"/>
                  </a:moveTo>
                  <a:cubicBezTo>
                    <a:pt x="367374" y="599486"/>
                    <a:pt x="366979" y="600197"/>
                    <a:pt x="366663" y="600434"/>
                  </a:cubicBezTo>
                  <a:lnTo>
                    <a:pt x="367374" y="599486"/>
                  </a:lnTo>
                  <a:close/>
                  <a:moveTo>
                    <a:pt x="358366" y="631171"/>
                  </a:moveTo>
                  <a:lnTo>
                    <a:pt x="358366" y="631882"/>
                  </a:lnTo>
                  <a:cubicBezTo>
                    <a:pt x="358129" y="632435"/>
                    <a:pt x="357734" y="632909"/>
                    <a:pt x="357576" y="633462"/>
                  </a:cubicBezTo>
                  <a:cubicBezTo>
                    <a:pt x="357102" y="633462"/>
                    <a:pt x="356944" y="633067"/>
                    <a:pt x="356707" y="632593"/>
                  </a:cubicBezTo>
                  <a:lnTo>
                    <a:pt x="356707" y="632593"/>
                  </a:lnTo>
                  <a:cubicBezTo>
                    <a:pt x="356707" y="632593"/>
                    <a:pt x="357181" y="631803"/>
                    <a:pt x="357497" y="631487"/>
                  </a:cubicBezTo>
                  <a:cubicBezTo>
                    <a:pt x="357655" y="631250"/>
                    <a:pt x="357813" y="631013"/>
                    <a:pt x="358050" y="630855"/>
                  </a:cubicBezTo>
                  <a:lnTo>
                    <a:pt x="358050" y="630855"/>
                  </a:lnTo>
                  <a:cubicBezTo>
                    <a:pt x="358050" y="630855"/>
                    <a:pt x="358366" y="631013"/>
                    <a:pt x="358445" y="631171"/>
                  </a:cubicBezTo>
                  <a:cubicBezTo>
                    <a:pt x="358445" y="631171"/>
                    <a:pt x="358445" y="631171"/>
                    <a:pt x="358445" y="631171"/>
                  </a:cubicBezTo>
                  <a:moveTo>
                    <a:pt x="364292" y="627931"/>
                  </a:moveTo>
                  <a:cubicBezTo>
                    <a:pt x="361843" y="626983"/>
                    <a:pt x="362317" y="632040"/>
                    <a:pt x="359630" y="632198"/>
                  </a:cubicBezTo>
                  <a:lnTo>
                    <a:pt x="359630" y="632198"/>
                  </a:lnTo>
                  <a:cubicBezTo>
                    <a:pt x="359630" y="632198"/>
                    <a:pt x="359709" y="632040"/>
                    <a:pt x="359709" y="631961"/>
                  </a:cubicBezTo>
                  <a:lnTo>
                    <a:pt x="359709" y="631250"/>
                  </a:lnTo>
                  <a:cubicBezTo>
                    <a:pt x="361606" y="628801"/>
                    <a:pt x="362633" y="625482"/>
                    <a:pt x="364766" y="623269"/>
                  </a:cubicBezTo>
                  <a:cubicBezTo>
                    <a:pt x="365951" y="624455"/>
                    <a:pt x="363739" y="625877"/>
                    <a:pt x="364371" y="627931"/>
                  </a:cubicBezTo>
                  <a:moveTo>
                    <a:pt x="364766" y="620741"/>
                  </a:moveTo>
                  <a:cubicBezTo>
                    <a:pt x="364766" y="620741"/>
                    <a:pt x="364292" y="620425"/>
                    <a:pt x="364371" y="619872"/>
                  </a:cubicBezTo>
                  <a:lnTo>
                    <a:pt x="364371" y="619872"/>
                  </a:lnTo>
                  <a:cubicBezTo>
                    <a:pt x="364687" y="618687"/>
                    <a:pt x="365319" y="617501"/>
                    <a:pt x="366110" y="616553"/>
                  </a:cubicBezTo>
                  <a:lnTo>
                    <a:pt x="366900" y="616553"/>
                  </a:lnTo>
                  <a:cubicBezTo>
                    <a:pt x="366505" y="618213"/>
                    <a:pt x="365557" y="619477"/>
                    <a:pt x="364766" y="620741"/>
                  </a:cubicBezTo>
                  <a:moveTo>
                    <a:pt x="369349" y="607703"/>
                  </a:moveTo>
                  <a:cubicBezTo>
                    <a:pt x="368480" y="608336"/>
                    <a:pt x="368796" y="607703"/>
                    <a:pt x="367690" y="607703"/>
                  </a:cubicBezTo>
                  <a:cubicBezTo>
                    <a:pt x="367137" y="609600"/>
                    <a:pt x="368875" y="609363"/>
                    <a:pt x="368559" y="611101"/>
                  </a:cubicBezTo>
                  <a:cubicBezTo>
                    <a:pt x="367295" y="611101"/>
                    <a:pt x="366900" y="611970"/>
                    <a:pt x="366031" y="612286"/>
                  </a:cubicBezTo>
                  <a:lnTo>
                    <a:pt x="366188" y="612918"/>
                  </a:lnTo>
                  <a:cubicBezTo>
                    <a:pt x="365714" y="612681"/>
                    <a:pt x="365240" y="612603"/>
                    <a:pt x="364529" y="612049"/>
                  </a:cubicBezTo>
                  <a:lnTo>
                    <a:pt x="364766" y="612681"/>
                  </a:lnTo>
                  <a:lnTo>
                    <a:pt x="363897" y="612681"/>
                  </a:lnTo>
                  <a:cubicBezTo>
                    <a:pt x="363028" y="614183"/>
                    <a:pt x="362238" y="615842"/>
                    <a:pt x="360499" y="616553"/>
                  </a:cubicBezTo>
                  <a:cubicBezTo>
                    <a:pt x="360658" y="618213"/>
                    <a:pt x="359551" y="618687"/>
                    <a:pt x="359630" y="620346"/>
                  </a:cubicBezTo>
                  <a:cubicBezTo>
                    <a:pt x="356865" y="621373"/>
                    <a:pt x="356311" y="626430"/>
                    <a:pt x="353309" y="625798"/>
                  </a:cubicBezTo>
                  <a:cubicBezTo>
                    <a:pt x="352598" y="627852"/>
                    <a:pt x="352598" y="628326"/>
                    <a:pt x="352045" y="630855"/>
                  </a:cubicBezTo>
                  <a:lnTo>
                    <a:pt x="354257" y="629275"/>
                  </a:lnTo>
                  <a:cubicBezTo>
                    <a:pt x="354257" y="629275"/>
                    <a:pt x="356075" y="627694"/>
                    <a:pt x="356311" y="627220"/>
                  </a:cubicBezTo>
                  <a:cubicBezTo>
                    <a:pt x="356628" y="626667"/>
                    <a:pt x="359393" y="623191"/>
                    <a:pt x="359946" y="621610"/>
                  </a:cubicBezTo>
                  <a:cubicBezTo>
                    <a:pt x="360499" y="620030"/>
                    <a:pt x="362870" y="617738"/>
                    <a:pt x="364213" y="616158"/>
                  </a:cubicBezTo>
                  <a:cubicBezTo>
                    <a:pt x="365003" y="615210"/>
                    <a:pt x="365557" y="614262"/>
                    <a:pt x="365872" y="613551"/>
                  </a:cubicBezTo>
                  <a:cubicBezTo>
                    <a:pt x="366188" y="614262"/>
                    <a:pt x="365398" y="614973"/>
                    <a:pt x="365557" y="616079"/>
                  </a:cubicBezTo>
                  <a:cubicBezTo>
                    <a:pt x="364608" y="617185"/>
                    <a:pt x="363897" y="618529"/>
                    <a:pt x="363581" y="619872"/>
                  </a:cubicBezTo>
                  <a:lnTo>
                    <a:pt x="363423" y="619872"/>
                  </a:lnTo>
                  <a:cubicBezTo>
                    <a:pt x="361289" y="623191"/>
                    <a:pt x="358603" y="626114"/>
                    <a:pt x="357181" y="630144"/>
                  </a:cubicBezTo>
                  <a:cubicBezTo>
                    <a:pt x="357023" y="630381"/>
                    <a:pt x="356865" y="630539"/>
                    <a:pt x="356707" y="630776"/>
                  </a:cubicBezTo>
                  <a:cubicBezTo>
                    <a:pt x="356391" y="631171"/>
                    <a:pt x="356075" y="631645"/>
                    <a:pt x="355837" y="632119"/>
                  </a:cubicBezTo>
                  <a:lnTo>
                    <a:pt x="355837" y="632119"/>
                  </a:lnTo>
                  <a:cubicBezTo>
                    <a:pt x="355837" y="632119"/>
                    <a:pt x="355285" y="632119"/>
                    <a:pt x="355442" y="632514"/>
                  </a:cubicBezTo>
                  <a:cubicBezTo>
                    <a:pt x="354099" y="632198"/>
                    <a:pt x="353230" y="631408"/>
                    <a:pt x="352045" y="630855"/>
                  </a:cubicBezTo>
                  <a:cubicBezTo>
                    <a:pt x="352045" y="630855"/>
                    <a:pt x="350938" y="628643"/>
                    <a:pt x="350860" y="628247"/>
                  </a:cubicBezTo>
                  <a:cubicBezTo>
                    <a:pt x="350702" y="627852"/>
                    <a:pt x="350860" y="627457"/>
                    <a:pt x="351492" y="626114"/>
                  </a:cubicBezTo>
                  <a:cubicBezTo>
                    <a:pt x="352124" y="624850"/>
                    <a:pt x="350385" y="626904"/>
                    <a:pt x="352045" y="623743"/>
                  </a:cubicBezTo>
                  <a:cubicBezTo>
                    <a:pt x="353704" y="620662"/>
                    <a:pt x="353072" y="621689"/>
                    <a:pt x="353704" y="620662"/>
                  </a:cubicBezTo>
                  <a:cubicBezTo>
                    <a:pt x="354336" y="619635"/>
                    <a:pt x="354336" y="618292"/>
                    <a:pt x="354968" y="618054"/>
                  </a:cubicBezTo>
                  <a:cubicBezTo>
                    <a:pt x="356311" y="617659"/>
                    <a:pt x="355601" y="618924"/>
                    <a:pt x="356391" y="618450"/>
                  </a:cubicBezTo>
                  <a:cubicBezTo>
                    <a:pt x="357181" y="617896"/>
                    <a:pt x="358208" y="617027"/>
                    <a:pt x="358208" y="617027"/>
                  </a:cubicBezTo>
                  <a:cubicBezTo>
                    <a:pt x="358208" y="617027"/>
                    <a:pt x="359077" y="617343"/>
                    <a:pt x="359314" y="616948"/>
                  </a:cubicBezTo>
                  <a:cubicBezTo>
                    <a:pt x="359551" y="616553"/>
                    <a:pt x="359551" y="615605"/>
                    <a:pt x="358682" y="615289"/>
                  </a:cubicBezTo>
                  <a:cubicBezTo>
                    <a:pt x="357734" y="614894"/>
                    <a:pt x="357023" y="615842"/>
                    <a:pt x="357734" y="614894"/>
                  </a:cubicBezTo>
                  <a:cubicBezTo>
                    <a:pt x="358524" y="614025"/>
                    <a:pt x="358682" y="612049"/>
                    <a:pt x="359709" y="610785"/>
                  </a:cubicBezTo>
                  <a:cubicBezTo>
                    <a:pt x="360737" y="609442"/>
                    <a:pt x="362949" y="607151"/>
                    <a:pt x="363502" y="605965"/>
                  </a:cubicBezTo>
                  <a:cubicBezTo>
                    <a:pt x="364055" y="604780"/>
                    <a:pt x="364529" y="602963"/>
                    <a:pt x="364687" y="602568"/>
                  </a:cubicBezTo>
                  <a:cubicBezTo>
                    <a:pt x="364845" y="602173"/>
                    <a:pt x="365872" y="601224"/>
                    <a:pt x="365872" y="601224"/>
                  </a:cubicBezTo>
                  <a:cubicBezTo>
                    <a:pt x="365872" y="601224"/>
                    <a:pt x="366188" y="600987"/>
                    <a:pt x="366505" y="600592"/>
                  </a:cubicBezTo>
                  <a:cubicBezTo>
                    <a:pt x="365557" y="602173"/>
                    <a:pt x="364608" y="603674"/>
                    <a:pt x="364608" y="605175"/>
                  </a:cubicBezTo>
                  <a:cubicBezTo>
                    <a:pt x="366346" y="602568"/>
                    <a:pt x="369349" y="598933"/>
                    <a:pt x="369270" y="595851"/>
                  </a:cubicBezTo>
                  <a:cubicBezTo>
                    <a:pt x="369349" y="594903"/>
                    <a:pt x="369902" y="594666"/>
                    <a:pt x="370218" y="594113"/>
                  </a:cubicBezTo>
                  <a:cubicBezTo>
                    <a:pt x="370614" y="593560"/>
                    <a:pt x="371640" y="591585"/>
                    <a:pt x="371640" y="592138"/>
                  </a:cubicBezTo>
                  <a:cubicBezTo>
                    <a:pt x="371799" y="593481"/>
                    <a:pt x="370297" y="597195"/>
                    <a:pt x="369665" y="598143"/>
                  </a:cubicBezTo>
                  <a:cubicBezTo>
                    <a:pt x="369033" y="599012"/>
                    <a:pt x="368322" y="600513"/>
                    <a:pt x="367769" y="601777"/>
                  </a:cubicBezTo>
                  <a:cubicBezTo>
                    <a:pt x="367137" y="603121"/>
                    <a:pt x="366426" y="603753"/>
                    <a:pt x="365793" y="605096"/>
                  </a:cubicBezTo>
                  <a:cubicBezTo>
                    <a:pt x="365162" y="606360"/>
                    <a:pt x="365557" y="606518"/>
                    <a:pt x="364924" y="607703"/>
                  </a:cubicBezTo>
                  <a:cubicBezTo>
                    <a:pt x="364292" y="608889"/>
                    <a:pt x="362949" y="609679"/>
                    <a:pt x="362554" y="610548"/>
                  </a:cubicBezTo>
                  <a:cubicBezTo>
                    <a:pt x="362159" y="611417"/>
                    <a:pt x="361922" y="611891"/>
                    <a:pt x="362396" y="612128"/>
                  </a:cubicBezTo>
                  <a:cubicBezTo>
                    <a:pt x="362949" y="612444"/>
                    <a:pt x="364766" y="611812"/>
                    <a:pt x="364292" y="612207"/>
                  </a:cubicBezTo>
                  <a:lnTo>
                    <a:pt x="364924" y="612366"/>
                  </a:lnTo>
                  <a:cubicBezTo>
                    <a:pt x="364055" y="608810"/>
                    <a:pt x="366821" y="605649"/>
                    <a:pt x="369586" y="604385"/>
                  </a:cubicBezTo>
                  <a:cubicBezTo>
                    <a:pt x="371640" y="605175"/>
                    <a:pt x="368717" y="606044"/>
                    <a:pt x="369191" y="607783"/>
                  </a:cubicBezTo>
                  <a:moveTo>
                    <a:pt x="371483" y="598380"/>
                  </a:moveTo>
                  <a:lnTo>
                    <a:pt x="371483" y="598380"/>
                  </a:lnTo>
                  <a:cubicBezTo>
                    <a:pt x="371483" y="598380"/>
                    <a:pt x="371799" y="598380"/>
                    <a:pt x="371957" y="598380"/>
                  </a:cubicBezTo>
                  <a:cubicBezTo>
                    <a:pt x="371719" y="599012"/>
                    <a:pt x="371324" y="599486"/>
                    <a:pt x="371088" y="600118"/>
                  </a:cubicBezTo>
                  <a:cubicBezTo>
                    <a:pt x="370139" y="599960"/>
                    <a:pt x="371088" y="598538"/>
                    <a:pt x="371483" y="598380"/>
                  </a:cubicBezTo>
                  <a:moveTo>
                    <a:pt x="374485" y="603121"/>
                  </a:moveTo>
                  <a:cubicBezTo>
                    <a:pt x="373300" y="602726"/>
                    <a:pt x="374722" y="601777"/>
                    <a:pt x="374485" y="600987"/>
                  </a:cubicBezTo>
                  <a:cubicBezTo>
                    <a:pt x="376382" y="600987"/>
                    <a:pt x="374722" y="602726"/>
                    <a:pt x="374485" y="603121"/>
                  </a:cubicBezTo>
                  <a:moveTo>
                    <a:pt x="371166" y="603595"/>
                  </a:moveTo>
                  <a:cubicBezTo>
                    <a:pt x="370534" y="603358"/>
                    <a:pt x="372036" y="601145"/>
                    <a:pt x="372984" y="599328"/>
                  </a:cubicBezTo>
                  <a:cubicBezTo>
                    <a:pt x="373221" y="598775"/>
                    <a:pt x="373379" y="598301"/>
                    <a:pt x="373537" y="597906"/>
                  </a:cubicBezTo>
                  <a:cubicBezTo>
                    <a:pt x="373616" y="597906"/>
                    <a:pt x="373695" y="597985"/>
                    <a:pt x="373774" y="597985"/>
                  </a:cubicBezTo>
                  <a:cubicBezTo>
                    <a:pt x="374011" y="597985"/>
                    <a:pt x="374248" y="597748"/>
                    <a:pt x="374327" y="597511"/>
                  </a:cubicBezTo>
                  <a:lnTo>
                    <a:pt x="374327" y="597511"/>
                  </a:lnTo>
                  <a:cubicBezTo>
                    <a:pt x="373142" y="600118"/>
                    <a:pt x="376618" y="595219"/>
                    <a:pt x="374327" y="596641"/>
                  </a:cubicBezTo>
                  <a:lnTo>
                    <a:pt x="374327" y="596483"/>
                  </a:lnTo>
                  <a:cubicBezTo>
                    <a:pt x="374327" y="596483"/>
                    <a:pt x="374169" y="596009"/>
                    <a:pt x="373932" y="595930"/>
                  </a:cubicBezTo>
                  <a:cubicBezTo>
                    <a:pt x="373932" y="595772"/>
                    <a:pt x="373932" y="595614"/>
                    <a:pt x="374011" y="595456"/>
                  </a:cubicBezTo>
                  <a:cubicBezTo>
                    <a:pt x="374248" y="594429"/>
                    <a:pt x="374248" y="593797"/>
                    <a:pt x="374248" y="593797"/>
                  </a:cubicBezTo>
                  <a:lnTo>
                    <a:pt x="373695" y="593165"/>
                  </a:lnTo>
                  <a:cubicBezTo>
                    <a:pt x="373142" y="592533"/>
                    <a:pt x="374248" y="592375"/>
                    <a:pt x="375512" y="590320"/>
                  </a:cubicBezTo>
                  <a:cubicBezTo>
                    <a:pt x="376856" y="588187"/>
                    <a:pt x="376144" y="588503"/>
                    <a:pt x="376302" y="587476"/>
                  </a:cubicBezTo>
                  <a:cubicBezTo>
                    <a:pt x="376382" y="586370"/>
                    <a:pt x="374564" y="588503"/>
                    <a:pt x="372984" y="589688"/>
                  </a:cubicBezTo>
                  <a:cubicBezTo>
                    <a:pt x="371404" y="590873"/>
                    <a:pt x="373774" y="588266"/>
                    <a:pt x="374327" y="586528"/>
                  </a:cubicBezTo>
                  <a:cubicBezTo>
                    <a:pt x="374880" y="584868"/>
                    <a:pt x="375512" y="584947"/>
                    <a:pt x="376697" y="583446"/>
                  </a:cubicBezTo>
                  <a:cubicBezTo>
                    <a:pt x="377883" y="581866"/>
                    <a:pt x="376540" y="582103"/>
                    <a:pt x="376302" y="581312"/>
                  </a:cubicBezTo>
                  <a:cubicBezTo>
                    <a:pt x="375987" y="580522"/>
                    <a:pt x="377171" y="580048"/>
                    <a:pt x="377962" y="578073"/>
                  </a:cubicBezTo>
                  <a:cubicBezTo>
                    <a:pt x="378673" y="576097"/>
                    <a:pt x="379226" y="577757"/>
                    <a:pt x="378831" y="579100"/>
                  </a:cubicBezTo>
                  <a:cubicBezTo>
                    <a:pt x="378436" y="580443"/>
                    <a:pt x="379068" y="580127"/>
                    <a:pt x="380174" y="579416"/>
                  </a:cubicBezTo>
                  <a:cubicBezTo>
                    <a:pt x="381201" y="578626"/>
                    <a:pt x="381754" y="577204"/>
                    <a:pt x="382070" y="576730"/>
                  </a:cubicBezTo>
                  <a:cubicBezTo>
                    <a:pt x="382070" y="576730"/>
                    <a:pt x="383018" y="577757"/>
                    <a:pt x="384046" y="576177"/>
                  </a:cubicBezTo>
                  <a:cubicBezTo>
                    <a:pt x="385073" y="574596"/>
                    <a:pt x="385073" y="575782"/>
                    <a:pt x="384915" y="576730"/>
                  </a:cubicBezTo>
                  <a:cubicBezTo>
                    <a:pt x="384757" y="577599"/>
                    <a:pt x="384283" y="578626"/>
                    <a:pt x="383493" y="579969"/>
                  </a:cubicBezTo>
                  <a:cubicBezTo>
                    <a:pt x="382703" y="581312"/>
                    <a:pt x="381122" y="584631"/>
                    <a:pt x="380490" y="586765"/>
                  </a:cubicBezTo>
                  <a:cubicBezTo>
                    <a:pt x="380332" y="587239"/>
                    <a:pt x="380016" y="588029"/>
                    <a:pt x="379621" y="588977"/>
                  </a:cubicBezTo>
                  <a:cubicBezTo>
                    <a:pt x="379621" y="588977"/>
                    <a:pt x="379621" y="588977"/>
                    <a:pt x="379621" y="588977"/>
                  </a:cubicBezTo>
                  <a:cubicBezTo>
                    <a:pt x="379384" y="588977"/>
                    <a:pt x="379147" y="589056"/>
                    <a:pt x="379068" y="589293"/>
                  </a:cubicBezTo>
                  <a:cubicBezTo>
                    <a:pt x="379068" y="589451"/>
                    <a:pt x="378989" y="589451"/>
                    <a:pt x="378910" y="589609"/>
                  </a:cubicBezTo>
                  <a:lnTo>
                    <a:pt x="378910" y="589609"/>
                  </a:lnTo>
                  <a:cubicBezTo>
                    <a:pt x="378910" y="589214"/>
                    <a:pt x="378357" y="589214"/>
                    <a:pt x="378041" y="589135"/>
                  </a:cubicBezTo>
                  <a:cubicBezTo>
                    <a:pt x="378041" y="589688"/>
                    <a:pt x="378041" y="590241"/>
                    <a:pt x="378436" y="590399"/>
                  </a:cubicBezTo>
                  <a:cubicBezTo>
                    <a:pt x="378357" y="590478"/>
                    <a:pt x="378199" y="590557"/>
                    <a:pt x="378120" y="590636"/>
                  </a:cubicBezTo>
                  <a:cubicBezTo>
                    <a:pt x="377883" y="590715"/>
                    <a:pt x="377804" y="591031"/>
                    <a:pt x="377883" y="591268"/>
                  </a:cubicBezTo>
                  <a:cubicBezTo>
                    <a:pt x="377883" y="591426"/>
                    <a:pt x="378120" y="591585"/>
                    <a:pt x="378278" y="591585"/>
                  </a:cubicBezTo>
                  <a:cubicBezTo>
                    <a:pt x="378278" y="591585"/>
                    <a:pt x="378436" y="591585"/>
                    <a:pt x="378436" y="591585"/>
                  </a:cubicBezTo>
                  <a:cubicBezTo>
                    <a:pt x="378436" y="591585"/>
                    <a:pt x="378436" y="591585"/>
                    <a:pt x="378515" y="591585"/>
                  </a:cubicBezTo>
                  <a:cubicBezTo>
                    <a:pt x="377251" y="594034"/>
                    <a:pt x="375907" y="596641"/>
                    <a:pt x="375354" y="597511"/>
                  </a:cubicBezTo>
                  <a:cubicBezTo>
                    <a:pt x="374485" y="599091"/>
                    <a:pt x="371562" y="603990"/>
                    <a:pt x="370929" y="603753"/>
                  </a:cubicBezTo>
                  <a:moveTo>
                    <a:pt x="384204" y="571436"/>
                  </a:moveTo>
                  <a:cubicBezTo>
                    <a:pt x="384599" y="571120"/>
                    <a:pt x="384678" y="571120"/>
                    <a:pt x="384599" y="571436"/>
                  </a:cubicBezTo>
                  <a:cubicBezTo>
                    <a:pt x="384441" y="571436"/>
                    <a:pt x="384362" y="571436"/>
                    <a:pt x="384204" y="571436"/>
                  </a:cubicBezTo>
                  <a:moveTo>
                    <a:pt x="379542" y="593718"/>
                  </a:moveTo>
                  <a:cubicBezTo>
                    <a:pt x="377725" y="593876"/>
                    <a:pt x="379147" y="591900"/>
                    <a:pt x="379147" y="591189"/>
                  </a:cubicBezTo>
                  <a:lnTo>
                    <a:pt x="379147" y="591189"/>
                  </a:lnTo>
                  <a:cubicBezTo>
                    <a:pt x="379621" y="590873"/>
                    <a:pt x="379937" y="590320"/>
                    <a:pt x="380174" y="589688"/>
                  </a:cubicBezTo>
                  <a:cubicBezTo>
                    <a:pt x="382229" y="586133"/>
                    <a:pt x="383256" y="581471"/>
                    <a:pt x="385942" y="578468"/>
                  </a:cubicBezTo>
                  <a:cubicBezTo>
                    <a:pt x="386337" y="584394"/>
                    <a:pt x="380885" y="588108"/>
                    <a:pt x="379621" y="593718"/>
                  </a:cubicBezTo>
                  <a:moveTo>
                    <a:pt x="395108" y="570962"/>
                  </a:moveTo>
                  <a:cubicBezTo>
                    <a:pt x="393765" y="569618"/>
                    <a:pt x="395661" y="567801"/>
                    <a:pt x="395977" y="566695"/>
                  </a:cubicBezTo>
                  <a:cubicBezTo>
                    <a:pt x="397637" y="567327"/>
                    <a:pt x="395345" y="569618"/>
                    <a:pt x="395108" y="570962"/>
                  </a:cubicBezTo>
                  <a:moveTo>
                    <a:pt x="401508" y="549391"/>
                  </a:moveTo>
                  <a:cubicBezTo>
                    <a:pt x="401508" y="548205"/>
                    <a:pt x="402615" y="547968"/>
                    <a:pt x="402772" y="546862"/>
                  </a:cubicBezTo>
                  <a:cubicBezTo>
                    <a:pt x="403563" y="547257"/>
                    <a:pt x="402615" y="549470"/>
                    <a:pt x="401508" y="549391"/>
                  </a:cubicBezTo>
                  <a:moveTo>
                    <a:pt x="402377" y="537143"/>
                  </a:moveTo>
                  <a:cubicBezTo>
                    <a:pt x="401587" y="537933"/>
                    <a:pt x="401982" y="537696"/>
                    <a:pt x="401587" y="539119"/>
                  </a:cubicBezTo>
                  <a:cubicBezTo>
                    <a:pt x="401192" y="540541"/>
                    <a:pt x="401745" y="541015"/>
                    <a:pt x="400718" y="541489"/>
                  </a:cubicBezTo>
                  <a:cubicBezTo>
                    <a:pt x="399691" y="541884"/>
                    <a:pt x="398901" y="541173"/>
                    <a:pt x="399138" y="542674"/>
                  </a:cubicBezTo>
                  <a:cubicBezTo>
                    <a:pt x="399375" y="544097"/>
                    <a:pt x="398821" y="544887"/>
                    <a:pt x="398980" y="545677"/>
                  </a:cubicBezTo>
                  <a:cubicBezTo>
                    <a:pt x="399138" y="546467"/>
                    <a:pt x="399217" y="547020"/>
                    <a:pt x="398585" y="547652"/>
                  </a:cubicBezTo>
                  <a:cubicBezTo>
                    <a:pt x="398111" y="548126"/>
                    <a:pt x="397162" y="548521"/>
                    <a:pt x="396846" y="548995"/>
                  </a:cubicBezTo>
                  <a:cubicBezTo>
                    <a:pt x="396846" y="548205"/>
                    <a:pt x="396451" y="547810"/>
                    <a:pt x="395503" y="547889"/>
                  </a:cubicBezTo>
                  <a:cubicBezTo>
                    <a:pt x="395266" y="548126"/>
                    <a:pt x="394555" y="549865"/>
                    <a:pt x="395503" y="550023"/>
                  </a:cubicBezTo>
                  <a:cubicBezTo>
                    <a:pt x="395503" y="549470"/>
                    <a:pt x="396135" y="549549"/>
                    <a:pt x="396767" y="549549"/>
                  </a:cubicBezTo>
                  <a:cubicBezTo>
                    <a:pt x="396609" y="549391"/>
                    <a:pt x="396688" y="549232"/>
                    <a:pt x="396767" y="549075"/>
                  </a:cubicBezTo>
                  <a:cubicBezTo>
                    <a:pt x="396767" y="549232"/>
                    <a:pt x="396767" y="549391"/>
                    <a:pt x="396767" y="549549"/>
                  </a:cubicBezTo>
                  <a:cubicBezTo>
                    <a:pt x="397242" y="550181"/>
                    <a:pt x="397242" y="550576"/>
                    <a:pt x="396767" y="551366"/>
                  </a:cubicBezTo>
                  <a:cubicBezTo>
                    <a:pt x="396214" y="552156"/>
                    <a:pt x="396372" y="551366"/>
                    <a:pt x="395345" y="552156"/>
                  </a:cubicBezTo>
                  <a:cubicBezTo>
                    <a:pt x="394318" y="552946"/>
                    <a:pt x="393765" y="553025"/>
                    <a:pt x="393765" y="553815"/>
                  </a:cubicBezTo>
                  <a:cubicBezTo>
                    <a:pt x="393765" y="554605"/>
                    <a:pt x="394160" y="553657"/>
                    <a:pt x="393765" y="554605"/>
                  </a:cubicBezTo>
                  <a:cubicBezTo>
                    <a:pt x="393369" y="555475"/>
                    <a:pt x="393923" y="555633"/>
                    <a:pt x="394160" y="556502"/>
                  </a:cubicBezTo>
                  <a:cubicBezTo>
                    <a:pt x="394476" y="557450"/>
                    <a:pt x="394476" y="557845"/>
                    <a:pt x="393923" y="558635"/>
                  </a:cubicBezTo>
                  <a:cubicBezTo>
                    <a:pt x="393369" y="559425"/>
                    <a:pt x="392738" y="560848"/>
                    <a:pt x="392500" y="561243"/>
                  </a:cubicBezTo>
                  <a:cubicBezTo>
                    <a:pt x="392264" y="561638"/>
                    <a:pt x="391315" y="561796"/>
                    <a:pt x="390762" y="562823"/>
                  </a:cubicBezTo>
                  <a:cubicBezTo>
                    <a:pt x="390130" y="563850"/>
                    <a:pt x="389814" y="565194"/>
                    <a:pt x="390130" y="565668"/>
                  </a:cubicBezTo>
                  <a:cubicBezTo>
                    <a:pt x="390367" y="566221"/>
                    <a:pt x="390762" y="566300"/>
                    <a:pt x="390130" y="567090"/>
                  </a:cubicBezTo>
                  <a:cubicBezTo>
                    <a:pt x="389656" y="567643"/>
                    <a:pt x="389735" y="568749"/>
                    <a:pt x="389577" y="569223"/>
                  </a:cubicBezTo>
                  <a:cubicBezTo>
                    <a:pt x="392264" y="568038"/>
                    <a:pt x="391868" y="563613"/>
                    <a:pt x="394397" y="562191"/>
                  </a:cubicBezTo>
                  <a:cubicBezTo>
                    <a:pt x="394397" y="561164"/>
                    <a:pt x="394950" y="561480"/>
                    <a:pt x="394792" y="562191"/>
                  </a:cubicBezTo>
                  <a:cubicBezTo>
                    <a:pt x="392500" y="566142"/>
                    <a:pt x="392026" y="571831"/>
                    <a:pt x="388471" y="574517"/>
                  </a:cubicBezTo>
                  <a:cubicBezTo>
                    <a:pt x="388076" y="572147"/>
                    <a:pt x="389735" y="571752"/>
                    <a:pt x="389340" y="569381"/>
                  </a:cubicBezTo>
                  <a:cubicBezTo>
                    <a:pt x="388866" y="568986"/>
                    <a:pt x="387681" y="569381"/>
                    <a:pt x="387681" y="570487"/>
                  </a:cubicBezTo>
                  <a:cubicBezTo>
                    <a:pt x="387681" y="568907"/>
                    <a:pt x="386337" y="568907"/>
                    <a:pt x="387286" y="567327"/>
                  </a:cubicBezTo>
                  <a:cubicBezTo>
                    <a:pt x="388155" y="567643"/>
                    <a:pt x="388155" y="568670"/>
                    <a:pt x="388945" y="567722"/>
                  </a:cubicBezTo>
                  <a:cubicBezTo>
                    <a:pt x="388234" y="566379"/>
                    <a:pt x="388708" y="565510"/>
                    <a:pt x="388945" y="564008"/>
                  </a:cubicBezTo>
                  <a:cubicBezTo>
                    <a:pt x="389103" y="564087"/>
                    <a:pt x="389261" y="564245"/>
                    <a:pt x="389419" y="564324"/>
                  </a:cubicBezTo>
                  <a:cubicBezTo>
                    <a:pt x="389419" y="564324"/>
                    <a:pt x="389498" y="564324"/>
                    <a:pt x="389577" y="564324"/>
                  </a:cubicBezTo>
                  <a:cubicBezTo>
                    <a:pt x="389656" y="564324"/>
                    <a:pt x="389735" y="564324"/>
                    <a:pt x="389814" y="564245"/>
                  </a:cubicBezTo>
                  <a:cubicBezTo>
                    <a:pt x="389893" y="564087"/>
                    <a:pt x="389814" y="563929"/>
                    <a:pt x="389814" y="563850"/>
                  </a:cubicBezTo>
                  <a:cubicBezTo>
                    <a:pt x="389735" y="563771"/>
                    <a:pt x="389577" y="563692"/>
                    <a:pt x="389498" y="563613"/>
                  </a:cubicBezTo>
                  <a:lnTo>
                    <a:pt x="389498" y="563455"/>
                  </a:lnTo>
                  <a:cubicBezTo>
                    <a:pt x="389498" y="563455"/>
                    <a:pt x="390446" y="561401"/>
                    <a:pt x="389498" y="561322"/>
                  </a:cubicBezTo>
                  <a:cubicBezTo>
                    <a:pt x="389182" y="561796"/>
                    <a:pt x="388945" y="562428"/>
                    <a:pt x="389103" y="563297"/>
                  </a:cubicBezTo>
                  <a:cubicBezTo>
                    <a:pt x="389103" y="563297"/>
                    <a:pt x="388945" y="563218"/>
                    <a:pt x="388866" y="563139"/>
                  </a:cubicBezTo>
                  <a:lnTo>
                    <a:pt x="388550" y="562981"/>
                  </a:lnTo>
                  <a:cubicBezTo>
                    <a:pt x="388550" y="562981"/>
                    <a:pt x="388234" y="562981"/>
                    <a:pt x="388155" y="562981"/>
                  </a:cubicBezTo>
                  <a:cubicBezTo>
                    <a:pt x="388155" y="563139"/>
                    <a:pt x="388155" y="563297"/>
                    <a:pt x="388234" y="563376"/>
                  </a:cubicBezTo>
                  <a:lnTo>
                    <a:pt x="388550" y="563534"/>
                  </a:lnTo>
                  <a:lnTo>
                    <a:pt x="388550" y="563771"/>
                  </a:lnTo>
                  <a:cubicBezTo>
                    <a:pt x="387996" y="564561"/>
                    <a:pt x="387443" y="565431"/>
                    <a:pt x="386969" y="566300"/>
                  </a:cubicBezTo>
                  <a:lnTo>
                    <a:pt x="386969" y="566142"/>
                  </a:lnTo>
                  <a:cubicBezTo>
                    <a:pt x="386969" y="566142"/>
                    <a:pt x="386969" y="565905"/>
                    <a:pt x="386969" y="565826"/>
                  </a:cubicBezTo>
                  <a:cubicBezTo>
                    <a:pt x="387048" y="565510"/>
                    <a:pt x="386969" y="565194"/>
                    <a:pt x="386653" y="565115"/>
                  </a:cubicBezTo>
                  <a:cubicBezTo>
                    <a:pt x="386337" y="565035"/>
                    <a:pt x="386021" y="565115"/>
                    <a:pt x="385942" y="565431"/>
                  </a:cubicBezTo>
                  <a:cubicBezTo>
                    <a:pt x="385942" y="565589"/>
                    <a:pt x="385784" y="565747"/>
                    <a:pt x="385784" y="565826"/>
                  </a:cubicBezTo>
                  <a:lnTo>
                    <a:pt x="385784" y="565826"/>
                  </a:lnTo>
                  <a:cubicBezTo>
                    <a:pt x="385784" y="565826"/>
                    <a:pt x="385389" y="565035"/>
                    <a:pt x="384915" y="564957"/>
                  </a:cubicBezTo>
                  <a:cubicBezTo>
                    <a:pt x="384915" y="565668"/>
                    <a:pt x="384757" y="566616"/>
                    <a:pt x="385310" y="566616"/>
                  </a:cubicBezTo>
                  <a:cubicBezTo>
                    <a:pt x="385310" y="566695"/>
                    <a:pt x="385231" y="566774"/>
                    <a:pt x="385073" y="566932"/>
                  </a:cubicBezTo>
                  <a:cubicBezTo>
                    <a:pt x="384836" y="567169"/>
                    <a:pt x="384915" y="567485"/>
                    <a:pt x="385073" y="567722"/>
                  </a:cubicBezTo>
                  <a:cubicBezTo>
                    <a:pt x="385152" y="567801"/>
                    <a:pt x="385310" y="567880"/>
                    <a:pt x="385468" y="567880"/>
                  </a:cubicBezTo>
                  <a:cubicBezTo>
                    <a:pt x="385626" y="567880"/>
                    <a:pt x="385784" y="567880"/>
                    <a:pt x="385863" y="567722"/>
                  </a:cubicBezTo>
                  <a:cubicBezTo>
                    <a:pt x="385942" y="567643"/>
                    <a:pt x="386021" y="567564"/>
                    <a:pt x="386100" y="567485"/>
                  </a:cubicBezTo>
                  <a:cubicBezTo>
                    <a:pt x="386021" y="569302"/>
                    <a:pt x="384125" y="569144"/>
                    <a:pt x="384441" y="571357"/>
                  </a:cubicBezTo>
                  <a:cubicBezTo>
                    <a:pt x="383256" y="572226"/>
                    <a:pt x="382229" y="573490"/>
                    <a:pt x="382782" y="571436"/>
                  </a:cubicBezTo>
                  <a:cubicBezTo>
                    <a:pt x="383335" y="569302"/>
                    <a:pt x="383967" y="567564"/>
                    <a:pt x="383967" y="567564"/>
                  </a:cubicBezTo>
                  <a:cubicBezTo>
                    <a:pt x="383967" y="567564"/>
                    <a:pt x="383335" y="567564"/>
                    <a:pt x="383493" y="566142"/>
                  </a:cubicBezTo>
                  <a:cubicBezTo>
                    <a:pt x="383651" y="564719"/>
                    <a:pt x="382861" y="564245"/>
                    <a:pt x="384362" y="563376"/>
                  </a:cubicBezTo>
                  <a:cubicBezTo>
                    <a:pt x="385942" y="562586"/>
                    <a:pt x="386337" y="561559"/>
                    <a:pt x="386732" y="561322"/>
                  </a:cubicBezTo>
                  <a:cubicBezTo>
                    <a:pt x="386891" y="561243"/>
                    <a:pt x="387048" y="560927"/>
                    <a:pt x="387127" y="560611"/>
                  </a:cubicBezTo>
                  <a:cubicBezTo>
                    <a:pt x="387365" y="560057"/>
                    <a:pt x="387681" y="559268"/>
                    <a:pt x="387917" y="559030"/>
                  </a:cubicBezTo>
                  <a:cubicBezTo>
                    <a:pt x="388313" y="558793"/>
                    <a:pt x="387917" y="561164"/>
                    <a:pt x="387286" y="562428"/>
                  </a:cubicBezTo>
                  <a:cubicBezTo>
                    <a:pt x="386653" y="563771"/>
                    <a:pt x="385942" y="564245"/>
                    <a:pt x="386653" y="563771"/>
                  </a:cubicBezTo>
                  <a:cubicBezTo>
                    <a:pt x="387286" y="563218"/>
                    <a:pt x="388866" y="560769"/>
                    <a:pt x="389419" y="559505"/>
                  </a:cubicBezTo>
                  <a:cubicBezTo>
                    <a:pt x="389972" y="558161"/>
                    <a:pt x="390051" y="557292"/>
                    <a:pt x="390683" y="556344"/>
                  </a:cubicBezTo>
                  <a:cubicBezTo>
                    <a:pt x="391315" y="555475"/>
                    <a:pt x="392500" y="553973"/>
                    <a:pt x="392817" y="552946"/>
                  </a:cubicBezTo>
                  <a:cubicBezTo>
                    <a:pt x="393054" y="551919"/>
                    <a:pt x="393054" y="551050"/>
                    <a:pt x="393607" y="550102"/>
                  </a:cubicBezTo>
                  <a:cubicBezTo>
                    <a:pt x="394160" y="549232"/>
                    <a:pt x="393607" y="549075"/>
                    <a:pt x="395029" y="547494"/>
                  </a:cubicBezTo>
                  <a:cubicBezTo>
                    <a:pt x="396451" y="545914"/>
                    <a:pt x="396846" y="545519"/>
                    <a:pt x="397083" y="544254"/>
                  </a:cubicBezTo>
                  <a:cubicBezTo>
                    <a:pt x="397399" y="542911"/>
                    <a:pt x="396688" y="541884"/>
                    <a:pt x="397478" y="541252"/>
                  </a:cubicBezTo>
                  <a:cubicBezTo>
                    <a:pt x="398269" y="540620"/>
                    <a:pt x="398901" y="541410"/>
                    <a:pt x="399454" y="539593"/>
                  </a:cubicBezTo>
                  <a:cubicBezTo>
                    <a:pt x="400007" y="537775"/>
                    <a:pt x="399612" y="539119"/>
                    <a:pt x="400007" y="537775"/>
                  </a:cubicBezTo>
                  <a:cubicBezTo>
                    <a:pt x="400323" y="536590"/>
                    <a:pt x="400797" y="535247"/>
                    <a:pt x="400876" y="534931"/>
                  </a:cubicBezTo>
                  <a:cubicBezTo>
                    <a:pt x="400560" y="535326"/>
                    <a:pt x="399059" y="537222"/>
                    <a:pt x="398664" y="538250"/>
                  </a:cubicBezTo>
                  <a:cubicBezTo>
                    <a:pt x="398111" y="539435"/>
                    <a:pt x="397083" y="539830"/>
                    <a:pt x="397320" y="539039"/>
                  </a:cubicBezTo>
                  <a:cubicBezTo>
                    <a:pt x="397557" y="538250"/>
                    <a:pt x="397162" y="536906"/>
                    <a:pt x="398190" y="534931"/>
                  </a:cubicBezTo>
                  <a:cubicBezTo>
                    <a:pt x="399217" y="533035"/>
                    <a:pt x="400797" y="531612"/>
                    <a:pt x="401192" y="530190"/>
                  </a:cubicBezTo>
                  <a:cubicBezTo>
                    <a:pt x="401587" y="528768"/>
                    <a:pt x="401745" y="527345"/>
                    <a:pt x="402061" y="527582"/>
                  </a:cubicBezTo>
                  <a:cubicBezTo>
                    <a:pt x="402456" y="527819"/>
                    <a:pt x="402456" y="528452"/>
                    <a:pt x="402694" y="529479"/>
                  </a:cubicBezTo>
                  <a:cubicBezTo>
                    <a:pt x="402930" y="530585"/>
                    <a:pt x="403246" y="530664"/>
                    <a:pt x="403879" y="529479"/>
                  </a:cubicBezTo>
                  <a:cubicBezTo>
                    <a:pt x="404511" y="528294"/>
                    <a:pt x="407118" y="526397"/>
                    <a:pt x="407118" y="526397"/>
                  </a:cubicBezTo>
                  <a:cubicBezTo>
                    <a:pt x="407039" y="526792"/>
                    <a:pt x="405933" y="529479"/>
                    <a:pt x="405933" y="530585"/>
                  </a:cubicBezTo>
                  <a:cubicBezTo>
                    <a:pt x="405933" y="531691"/>
                    <a:pt x="408462" y="527977"/>
                    <a:pt x="407750" y="529953"/>
                  </a:cubicBezTo>
                  <a:cubicBezTo>
                    <a:pt x="407118" y="531849"/>
                    <a:pt x="406486" y="535405"/>
                    <a:pt x="405933" y="534773"/>
                  </a:cubicBezTo>
                  <a:cubicBezTo>
                    <a:pt x="405380" y="534141"/>
                    <a:pt x="405301" y="531928"/>
                    <a:pt x="404827" y="533983"/>
                  </a:cubicBezTo>
                  <a:cubicBezTo>
                    <a:pt x="404274" y="536037"/>
                    <a:pt x="403642" y="536274"/>
                    <a:pt x="402851" y="537064"/>
                  </a:cubicBezTo>
                  <a:moveTo>
                    <a:pt x="404827" y="543069"/>
                  </a:moveTo>
                  <a:cubicBezTo>
                    <a:pt x="403325" y="542279"/>
                    <a:pt x="404906" y="540620"/>
                    <a:pt x="405222" y="539751"/>
                  </a:cubicBezTo>
                  <a:cubicBezTo>
                    <a:pt x="406881" y="535326"/>
                    <a:pt x="409172" y="531217"/>
                    <a:pt x="410674" y="527425"/>
                  </a:cubicBezTo>
                  <a:cubicBezTo>
                    <a:pt x="411543" y="528136"/>
                    <a:pt x="410832" y="530348"/>
                    <a:pt x="411543" y="531296"/>
                  </a:cubicBezTo>
                  <a:lnTo>
                    <a:pt x="411622" y="531296"/>
                  </a:lnTo>
                  <a:cubicBezTo>
                    <a:pt x="411385" y="532560"/>
                    <a:pt x="410911" y="533667"/>
                    <a:pt x="410358" y="534931"/>
                  </a:cubicBezTo>
                  <a:cubicBezTo>
                    <a:pt x="410042" y="535642"/>
                    <a:pt x="409726" y="536432"/>
                    <a:pt x="409489" y="537222"/>
                  </a:cubicBezTo>
                  <a:lnTo>
                    <a:pt x="409489" y="537222"/>
                  </a:lnTo>
                  <a:cubicBezTo>
                    <a:pt x="407355" y="538565"/>
                    <a:pt x="407750" y="542358"/>
                    <a:pt x="404827" y="543069"/>
                  </a:cubicBezTo>
                  <a:moveTo>
                    <a:pt x="406565" y="548995"/>
                  </a:moveTo>
                  <a:cubicBezTo>
                    <a:pt x="406881" y="547415"/>
                    <a:pt x="407750" y="546546"/>
                    <a:pt x="408224" y="545203"/>
                  </a:cubicBezTo>
                  <a:cubicBezTo>
                    <a:pt x="409015" y="546072"/>
                    <a:pt x="408067" y="548995"/>
                    <a:pt x="406565" y="548995"/>
                  </a:cubicBezTo>
                  <a:moveTo>
                    <a:pt x="417943" y="521182"/>
                  </a:moveTo>
                  <a:cubicBezTo>
                    <a:pt x="417232" y="522999"/>
                    <a:pt x="416916" y="525133"/>
                    <a:pt x="416284" y="527029"/>
                  </a:cubicBezTo>
                  <a:cubicBezTo>
                    <a:pt x="414229" y="533113"/>
                    <a:pt x="412807" y="538961"/>
                    <a:pt x="409094" y="543465"/>
                  </a:cubicBezTo>
                  <a:cubicBezTo>
                    <a:pt x="409172" y="544254"/>
                    <a:pt x="408620" y="544571"/>
                    <a:pt x="408698" y="543465"/>
                  </a:cubicBezTo>
                  <a:cubicBezTo>
                    <a:pt x="409805" y="541963"/>
                    <a:pt x="410516" y="539909"/>
                    <a:pt x="410832" y="537538"/>
                  </a:cubicBezTo>
                  <a:lnTo>
                    <a:pt x="410832" y="537538"/>
                  </a:lnTo>
                  <a:cubicBezTo>
                    <a:pt x="411069" y="536827"/>
                    <a:pt x="411385" y="536116"/>
                    <a:pt x="411701" y="535405"/>
                  </a:cubicBezTo>
                  <a:cubicBezTo>
                    <a:pt x="412175" y="534220"/>
                    <a:pt x="412728" y="533035"/>
                    <a:pt x="412965" y="531691"/>
                  </a:cubicBezTo>
                  <a:lnTo>
                    <a:pt x="412965" y="531691"/>
                  </a:lnTo>
                  <a:cubicBezTo>
                    <a:pt x="416047" y="525923"/>
                    <a:pt x="419287" y="518180"/>
                    <a:pt x="421025" y="511779"/>
                  </a:cubicBezTo>
                  <a:cubicBezTo>
                    <a:pt x="421657" y="509409"/>
                    <a:pt x="421025" y="505932"/>
                    <a:pt x="423553" y="504589"/>
                  </a:cubicBezTo>
                  <a:lnTo>
                    <a:pt x="423553" y="504273"/>
                  </a:lnTo>
                  <a:cubicBezTo>
                    <a:pt x="423553" y="504273"/>
                    <a:pt x="424106" y="504510"/>
                    <a:pt x="424423" y="504589"/>
                  </a:cubicBezTo>
                  <a:lnTo>
                    <a:pt x="424423" y="504589"/>
                  </a:lnTo>
                  <a:cubicBezTo>
                    <a:pt x="425134" y="510752"/>
                    <a:pt x="420235" y="515414"/>
                    <a:pt x="418101" y="521103"/>
                  </a:cubicBezTo>
                  <a:moveTo>
                    <a:pt x="426556" y="499216"/>
                  </a:moveTo>
                  <a:cubicBezTo>
                    <a:pt x="426556" y="499216"/>
                    <a:pt x="426319" y="499769"/>
                    <a:pt x="426240" y="500085"/>
                  </a:cubicBezTo>
                  <a:cubicBezTo>
                    <a:pt x="426082" y="500480"/>
                    <a:pt x="425924" y="500954"/>
                    <a:pt x="425766" y="501429"/>
                  </a:cubicBezTo>
                  <a:cubicBezTo>
                    <a:pt x="425134" y="502140"/>
                    <a:pt x="425054" y="503404"/>
                    <a:pt x="424344" y="504036"/>
                  </a:cubicBezTo>
                  <a:cubicBezTo>
                    <a:pt x="424185" y="504036"/>
                    <a:pt x="424027" y="504036"/>
                    <a:pt x="423870" y="503957"/>
                  </a:cubicBezTo>
                  <a:cubicBezTo>
                    <a:pt x="423711" y="501429"/>
                    <a:pt x="425213" y="500401"/>
                    <a:pt x="425529" y="498268"/>
                  </a:cubicBezTo>
                  <a:cubicBezTo>
                    <a:pt x="426003" y="498347"/>
                    <a:pt x="426161" y="498742"/>
                    <a:pt x="426398" y="499137"/>
                  </a:cubicBezTo>
                  <a:lnTo>
                    <a:pt x="426556" y="499137"/>
                  </a:lnTo>
                  <a:cubicBezTo>
                    <a:pt x="426556" y="499137"/>
                    <a:pt x="426556" y="499216"/>
                    <a:pt x="426556" y="499216"/>
                  </a:cubicBezTo>
                  <a:moveTo>
                    <a:pt x="426793" y="502140"/>
                  </a:moveTo>
                  <a:lnTo>
                    <a:pt x="426635" y="502140"/>
                  </a:lnTo>
                  <a:cubicBezTo>
                    <a:pt x="426635" y="502140"/>
                    <a:pt x="426635" y="501982"/>
                    <a:pt x="426635" y="501982"/>
                  </a:cubicBezTo>
                  <a:cubicBezTo>
                    <a:pt x="426635" y="501429"/>
                    <a:pt x="426872" y="500954"/>
                    <a:pt x="427109" y="500480"/>
                  </a:cubicBezTo>
                  <a:cubicBezTo>
                    <a:pt x="427109" y="500322"/>
                    <a:pt x="427267" y="500164"/>
                    <a:pt x="427267" y="500006"/>
                  </a:cubicBezTo>
                  <a:cubicBezTo>
                    <a:pt x="427504" y="499848"/>
                    <a:pt x="427662" y="499611"/>
                    <a:pt x="427583" y="499216"/>
                  </a:cubicBezTo>
                  <a:cubicBezTo>
                    <a:pt x="428531" y="499769"/>
                    <a:pt x="427583" y="501982"/>
                    <a:pt x="426714" y="502219"/>
                  </a:cubicBezTo>
                  <a:moveTo>
                    <a:pt x="428215" y="492263"/>
                  </a:moveTo>
                  <a:cubicBezTo>
                    <a:pt x="428136" y="492737"/>
                    <a:pt x="427978" y="493211"/>
                    <a:pt x="427899" y="493685"/>
                  </a:cubicBezTo>
                  <a:lnTo>
                    <a:pt x="427267" y="493685"/>
                  </a:lnTo>
                  <a:cubicBezTo>
                    <a:pt x="426872" y="491789"/>
                    <a:pt x="428373" y="491631"/>
                    <a:pt x="428136" y="489892"/>
                  </a:cubicBezTo>
                  <a:cubicBezTo>
                    <a:pt x="428452" y="489892"/>
                    <a:pt x="428610" y="490208"/>
                    <a:pt x="428531" y="490682"/>
                  </a:cubicBezTo>
                  <a:lnTo>
                    <a:pt x="428689" y="490682"/>
                  </a:lnTo>
                  <a:cubicBezTo>
                    <a:pt x="428531" y="491156"/>
                    <a:pt x="428373" y="491710"/>
                    <a:pt x="428294" y="492263"/>
                  </a:cubicBezTo>
                  <a:moveTo>
                    <a:pt x="429322" y="495739"/>
                  </a:moveTo>
                  <a:cubicBezTo>
                    <a:pt x="428768" y="495739"/>
                    <a:pt x="428926" y="494791"/>
                    <a:pt x="428926" y="494159"/>
                  </a:cubicBezTo>
                  <a:cubicBezTo>
                    <a:pt x="429084" y="493606"/>
                    <a:pt x="429242" y="493053"/>
                    <a:pt x="429322" y="492500"/>
                  </a:cubicBezTo>
                  <a:cubicBezTo>
                    <a:pt x="429400" y="492026"/>
                    <a:pt x="429558" y="491552"/>
                    <a:pt x="429717" y="491078"/>
                  </a:cubicBezTo>
                  <a:lnTo>
                    <a:pt x="429717" y="491078"/>
                  </a:lnTo>
                  <a:cubicBezTo>
                    <a:pt x="432087" y="490129"/>
                    <a:pt x="429953" y="494712"/>
                    <a:pt x="429322" y="495739"/>
                  </a:cubicBezTo>
                  <a:moveTo>
                    <a:pt x="431455" y="479699"/>
                  </a:moveTo>
                  <a:cubicBezTo>
                    <a:pt x="430507" y="479620"/>
                    <a:pt x="431218" y="477882"/>
                    <a:pt x="431455" y="477566"/>
                  </a:cubicBezTo>
                  <a:cubicBezTo>
                    <a:pt x="432640" y="477961"/>
                    <a:pt x="431218" y="478909"/>
                    <a:pt x="431455" y="479699"/>
                  </a:cubicBezTo>
                  <a:moveTo>
                    <a:pt x="433588" y="489892"/>
                  </a:moveTo>
                  <a:cubicBezTo>
                    <a:pt x="434141" y="490050"/>
                    <a:pt x="434457" y="490445"/>
                    <a:pt x="434457" y="491078"/>
                  </a:cubicBezTo>
                  <a:cubicBezTo>
                    <a:pt x="433035" y="491473"/>
                    <a:pt x="433035" y="490445"/>
                    <a:pt x="433588" y="489892"/>
                  </a:cubicBezTo>
                  <a:moveTo>
                    <a:pt x="444966" y="437110"/>
                  </a:moveTo>
                  <a:cubicBezTo>
                    <a:pt x="445599" y="433713"/>
                    <a:pt x="447337" y="430078"/>
                    <a:pt x="447495" y="427313"/>
                  </a:cubicBezTo>
                  <a:cubicBezTo>
                    <a:pt x="447653" y="424389"/>
                    <a:pt x="447337" y="421623"/>
                    <a:pt x="449154" y="418858"/>
                  </a:cubicBezTo>
                  <a:cubicBezTo>
                    <a:pt x="452236" y="423204"/>
                    <a:pt x="448206" y="432369"/>
                    <a:pt x="447021" y="437031"/>
                  </a:cubicBezTo>
                  <a:cubicBezTo>
                    <a:pt x="446073" y="440903"/>
                    <a:pt x="446230" y="444696"/>
                    <a:pt x="444097" y="447145"/>
                  </a:cubicBezTo>
                  <a:cubicBezTo>
                    <a:pt x="445678" y="449990"/>
                    <a:pt x="442991" y="451807"/>
                    <a:pt x="442438" y="453861"/>
                  </a:cubicBezTo>
                  <a:cubicBezTo>
                    <a:pt x="440857" y="451491"/>
                    <a:pt x="443307" y="449279"/>
                    <a:pt x="443702" y="447145"/>
                  </a:cubicBezTo>
                  <a:cubicBezTo>
                    <a:pt x="443860" y="446197"/>
                    <a:pt x="443149" y="445249"/>
                    <a:pt x="443307" y="444222"/>
                  </a:cubicBezTo>
                  <a:cubicBezTo>
                    <a:pt x="443386" y="443273"/>
                    <a:pt x="444255" y="442088"/>
                    <a:pt x="444571" y="440824"/>
                  </a:cubicBezTo>
                  <a:cubicBezTo>
                    <a:pt x="444808" y="439718"/>
                    <a:pt x="444729" y="438217"/>
                    <a:pt x="444966" y="437031"/>
                  </a:cubicBezTo>
                  <a:moveTo>
                    <a:pt x="442438" y="386857"/>
                  </a:moveTo>
                  <a:cubicBezTo>
                    <a:pt x="443860" y="387489"/>
                    <a:pt x="443149" y="389938"/>
                    <a:pt x="442833" y="391519"/>
                  </a:cubicBezTo>
                  <a:cubicBezTo>
                    <a:pt x="440304" y="390571"/>
                    <a:pt x="442833" y="389148"/>
                    <a:pt x="442438" y="386857"/>
                  </a:cubicBezTo>
                  <a:moveTo>
                    <a:pt x="439909" y="400368"/>
                  </a:moveTo>
                  <a:cubicBezTo>
                    <a:pt x="442122" y="400210"/>
                    <a:pt x="439514" y="402818"/>
                    <a:pt x="440778" y="402976"/>
                  </a:cubicBezTo>
                  <a:cubicBezTo>
                    <a:pt x="440778" y="403529"/>
                    <a:pt x="439988" y="403371"/>
                    <a:pt x="439673" y="403608"/>
                  </a:cubicBezTo>
                  <a:cubicBezTo>
                    <a:pt x="439514" y="403608"/>
                    <a:pt x="439277" y="403608"/>
                    <a:pt x="439040" y="403608"/>
                  </a:cubicBezTo>
                  <a:cubicBezTo>
                    <a:pt x="438803" y="402028"/>
                    <a:pt x="439909" y="401791"/>
                    <a:pt x="439909" y="400447"/>
                  </a:cubicBezTo>
                  <a:moveTo>
                    <a:pt x="438566" y="403845"/>
                  </a:moveTo>
                  <a:cubicBezTo>
                    <a:pt x="438566" y="403845"/>
                    <a:pt x="439119" y="404082"/>
                    <a:pt x="439356" y="404082"/>
                  </a:cubicBezTo>
                  <a:cubicBezTo>
                    <a:pt x="439593" y="404082"/>
                    <a:pt x="439752" y="404082"/>
                    <a:pt x="439909" y="404003"/>
                  </a:cubicBezTo>
                  <a:lnTo>
                    <a:pt x="439909" y="404161"/>
                  </a:lnTo>
                  <a:cubicBezTo>
                    <a:pt x="440304" y="407085"/>
                    <a:pt x="439909" y="409534"/>
                    <a:pt x="439040" y="412221"/>
                  </a:cubicBezTo>
                  <a:cubicBezTo>
                    <a:pt x="435879" y="411430"/>
                    <a:pt x="437855" y="406057"/>
                    <a:pt x="438645" y="404161"/>
                  </a:cubicBezTo>
                  <a:lnTo>
                    <a:pt x="438645" y="403924"/>
                  </a:lnTo>
                  <a:close/>
                  <a:moveTo>
                    <a:pt x="438250" y="418147"/>
                  </a:moveTo>
                  <a:cubicBezTo>
                    <a:pt x="437618" y="422730"/>
                    <a:pt x="435879" y="426364"/>
                    <a:pt x="436591" y="430315"/>
                  </a:cubicBezTo>
                  <a:cubicBezTo>
                    <a:pt x="436670" y="431421"/>
                    <a:pt x="435959" y="431658"/>
                    <a:pt x="435326" y="431974"/>
                  </a:cubicBezTo>
                  <a:cubicBezTo>
                    <a:pt x="435010" y="436715"/>
                    <a:pt x="433430" y="441377"/>
                    <a:pt x="431929" y="446197"/>
                  </a:cubicBezTo>
                  <a:cubicBezTo>
                    <a:pt x="431929" y="446039"/>
                    <a:pt x="431929" y="445960"/>
                    <a:pt x="431850" y="445881"/>
                  </a:cubicBezTo>
                  <a:cubicBezTo>
                    <a:pt x="431455" y="445328"/>
                    <a:pt x="430507" y="445328"/>
                    <a:pt x="429717" y="445723"/>
                  </a:cubicBezTo>
                  <a:cubicBezTo>
                    <a:pt x="429479" y="447066"/>
                    <a:pt x="428768" y="448410"/>
                    <a:pt x="428136" y="448884"/>
                  </a:cubicBezTo>
                  <a:cubicBezTo>
                    <a:pt x="427741" y="448963"/>
                    <a:pt x="427741" y="448725"/>
                    <a:pt x="427741" y="448488"/>
                  </a:cubicBezTo>
                  <a:lnTo>
                    <a:pt x="427741" y="448488"/>
                  </a:lnTo>
                  <a:cubicBezTo>
                    <a:pt x="427741" y="448488"/>
                    <a:pt x="428057" y="448410"/>
                    <a:pt x="428136" y="448410"/>
                  </a:cubicBezTo>
                  <a:cubicBezTo>
                    <a:pt x="428294" y="448410"/>
                    <a:pt x="428373" y="448251"/>
                    <a:pt x="428373" y="448093"/>
                  </a:cubicBezTo>
                  <a:cubicBezTo>
                    <a:pt x="428373" y="447935"/>
                    <a:pt x="428215" y="447777"/>
                    <a:pt x="428057" y="447856"/>
                  </a:cubicBezTo>
                  <a:cubicBezTo>
                    <a:pt x="428057" y="447856"/>
                    <a:pt x="427899" y="447856"/>
                    <a:pt x="427820" y="447856"/>
                  </a:cubicBezTo>
                  <a:lnTo>
                    <a:pt x="427662" y="447698"/>
                  </a:lnTo>
                  <a:cubicBezTo>
                    <a:pt x="427820" y="445881"/>
                    <a:pt x="425529" y="447145"/>
                    <a:pt x="426714" y="448014"/>
                  </a:cubicBezTo>
                  <a:cubicBezTo>
                    <a:pt x="426556" y="448014"/>
                    <a:pt x="426319" y="448014"/>
                    <a:pt x="426161" y="448014"/>
                  </a:cubicBezTo>
                  <a:lnTo>
                    <a:pt x="426161" y="448014"/>
                  </a:lnTo>
                  <a:cubicBezTo>
                    <a:pt x="426161" y="448014"/>
                    <a:pt x="425845" y="448093"/>
                    <a:pt x="425845" y="448331"/>
                  </a:cubicBezTo>
                  <a:cubicBezTo>
                    <a:pt x="425845" y="448488"/>
                    <a:pt x="425924" y="448647"/>
                    <a:pt x="426082" y="448647"/>
                  </a:cubicBezTo>
                  <a:cubicBezTo>
                    <a:pt x="426161" y="448647"/>
                    <a:pt x="426240" y="448647"/>
                    <a:pt x="426319" y="448647"/>
                  </a:cubicBezTo>
                  <a:cubicBezTo>
                    <a:pt x="426477" y="448647"/>
                    <a:pt x="426556" y="448647"/>
                    <a:pt x="426714" y="448647"/>
                  </a:cubicBezTo>
                  <a:cubicBezTo>
                    <a:pt x="426872" y="449911"/>
                    <a:pt x="426003" y="450148"/>
                    <a:pt x="426319" y="451570"/>
                  </a:cubicBezTo>
                  <a:cubicBezTo>
                    <a:pt x="427662" y="451965"/>
                    <a:pt x="426872" y="450227"/>
                    <a:pt x="427978" y="450306"/>
                  </a:cubicBezTo>
                  <a:cubicBezTo>
                    <a:pt x="428136" y="450859"/>
                    <a:pt x="428768" y="450938"/>
                    <a:pt x="428848" y="451570"/>
                  </a:cubicBezTo>
                  <a:cubicBezTo>
                    <a:pt x="425924" y="454889"/>
                    <a:pt x="426556" y="459235"/>
                    <a:pt x="425924" y="462474"/>
                  </a:cubicBezTo>
                  <a:cubicBezTo>
                    <a:pt x="425766" y="462474"/>
                    <a:pt x="425608" y="462474"/>
                    <a:pt x="425449" y="462395"/>
                  </a:cubicBezTo>
                  <a:cubicBezTo>
                    <a:pt x="425213" y="462316"/>
                    <a:pt x="424975" y="462395"/>
                    <a:pt x="424818" y="462632"/>
                  </a:cubicBezTo>
                  <a:cubicBezTo>
                    <a:pt x="424739" y="462869"/>
                    <a:pt x="424818" y="463106"/>
                    <a:pt x="425054" y="463264"/>
                  </a:cubicBezTo>
                  <a:cubicBezTo>
                    <a:pt x="425134" y="463264"/>
                    <a:pt x="425292" y="463264"/>
                    <a:pt x="425371" y="463264"/>
                  </a:cubicBezTo>
                  <a:lnTo>
                    <a:pt x="425371" y="463422"/>
                  </a:lnTo>
                  <a:cubicBezTo>
                    <a:pt x="425292" y="463975"/>
                    <a:pt x="424659" y="464054"/>
                    <a:pt x="424580" y="464608"/>
                  </a:cubicBezTo>
                  <a:cubicBezTo>
                    <a:pt x="425292" y="465398"/>
                    <a:pt x="426240" y="464528"/>
                    <a:pt x="426240" y="463422"/>
                  </a:cubicBezTo>
                  <a:lnTo>
                    <a:pt x="426240" y="463422"/>
                  </a:lnTo>
                  <a:cubicBezTo>
                    <a:pt x="426240" y="463422"/>
                    <a:pt x="426477" y="463185"/>
                    <a:pt x="426477" y="463027"/>
                  </a:cubicBezTo>
                  <a:cubicBezTo>
                    <a:pt x="426477" y="462790"/>
                    <a:pt x="426319" y="462553"/>
                    <a:pt x="426082" y="462474"/>
                  </a:cubicBezTo>
                  <a:cubicBezTo>
                    <a:pt x="426003" y="462474"/>
                    <a:pt x="425924" y="462474"/>
                    <a:pt x="425845" y="462474"/>
                  </a:cubicBezTo>
                  <a:cubicBezTo>
                    <a:pt x="426872" y="460736"/>
                    <a:pt x="429084" y="459076"/>
                    <a:pt x="427504" y="457022"/>
                  </a:cubicBezTo>
                  <a:cubicBezTo>
                    <a:pt x="428848" y="457575"/>
                    <a:pt x="428531" y="456390"/>
                    <a:pt x="429163" y="456153"/>
                  </a:cubicBezTo>
                  <a:cubicBezTo>
                    <a:pt x="428452" y="457338"/>
                    <a:pt x="429558" y="457022"/>
                    <a:pt x="429242" y="458286"/>
                  </a:cubicBezTo>
                  <a:cubicBezTo>
                    <a:pt x="428926" y="459550"/>
                    <a:pt x="428452" y="460262"/>
                    <a:pt x="428057" y="461210"/>
                  </a:cubicBezTo>
                  <a:cubicBezTo>
                    <a:pt x="427662" y="462158"/>
                    <a:pt x="427425" y="463106"/>
                    <a:pt x="427425" y="463738"/>
                  </a:cubicBezTo>
                  <a:cubicBezTo>
                    <a:pt x="427425" y="464291"/>
                    <a:pt x="426714" y="465319"/>
                    <a:pt x="426477" y="466188"/>
                  </a:cubicBezTo>
                  <a:cubicBezTo>
                    <a:pt x="426161" y="467057"/>
                    <a:pt x="425608" y="467610"/>
                    <a:pt x="425292" y="468637"/>
                  </a:cubicBezTo>
                  <a:cubicBezTo>
                    <a:pt x="425054" y="469586"/>
                    <a:pt x="425054" y="471008"/>
                    <a:pt x="425054" y="472114"/>
                  </a:cubicBezTo>
                  <a:cubicBezTo>
                    <a:pt x="425054" y="473220"/>
                    <a:pt x="424265" y="472509"/>
                    <a:pt x="423711" y="472509"/>
                  </a:cubicBezTo>
                  <a:cubicBezTo>
                    <a:pt x="423079" y="472509"/>
                    <a:pt x="422289" y="473062"/>
                    <a:pt x="422447" y="472588"/>
                  </a:cubicBezTo>
                  <a:cubicBezTo>
                    <a:pt x="422526" y="472035"/>
                    <a:pt x="422526" y="471482"/>
                    <a:pt x="422052" y="470218"/>
                  </a:cubicBezTo>
                  <a:cubicBezTo>
                    <a:pt x="421578" y="468953"/>
                    <a:pt x="422052" y="469269"/>
                    <a:pt x="422763" y="467689"/>
                  </a:cubicBezTo>
                  <a:cubicBezTo>
                    <a:pt x="423395" y="466109"/>
                    <a:pt x="422921" y="465398"/>
                    <a:pt x="422763" y="464528"/>
                  </a:cubicBezTo>
                  <a:cubicBezTo>
                    <a:pt x="422605" y="463659"/>
                    <a:pt x="422210" y="465635"/>
                    <a:pt x="421815" y="466109"/>
                  </a:cubicBezTo>
                  <a:cubicBezTo>
                    <a:pt x="421341" y="466583"/>
                    <a:pt x="421420" y="464765"/>
                    <a:pt x="421736" y="462869"/>
                  </a:cubicBezTo>
                  <a:cubicBezTo>
                    <a:pt x="422052" y="461052"/>
                    <a:pt x="422684" y="459235"/>
                    <a:pt x="423474" y="457891"/>
                  </a:cubicBezTo>
                  <a:cubicBezTo>
                    <a:pt x="424265" y="456548"/>
                    <a:pt x="424185" y="456627"/>
                    <a:pt x="425054" y="452123"/>
                  </a:cubicBezTo>
                  <a:cubicBezTo>
                    <a:pt x="425924" y="447619"/>
                    <a:pt x="425449" y="449753"/>
                    <a:pt x="425371" y="448647"/>
                  </a:cubicBezTo>
                  <a:cubicBezTo>
                    <a:pt x="425292" y="447540"/>
                    <a:pt x="426477" y="446355"/>
                    <a:pt x="426635" y="445486"/>
                  </a:cubicBezTo>
                  <a:cubicBezTo>
                    <a:pt x="426793" y="444617"/>
                    <a:pt x="426793" y="443906"/>
                    <a:pt x="427188" y="443195"/>
                  </a:cubicBezTo>
                  <a:cubicBezTo>
                    <a:pt x="427583" y="442562"/>
                    <a:pt x="427899" y="444538"/>
                    <a:pt x="427899" y="444538"/>
                  </a:cubicBezTo>
                  <a:cubicBezTo>
                    <a:pt x="427899" y="444538"/>
                    <a:pt x="428294" y="446513"/>
                    <a:pt x="429084" y="445960"/>
                  </a:cubicBezTo>
                  <a:cubicBezTo>
                    <a:pt x="429242" y="445802"/>
                    <a:pt x="429479" y="445723"/>
                    <a:pt x="429717" y="445644"/>
                  </a:cubicBezTo>
                  <a:cubicBezTo>
                    <a:pt x="429875" y="444775"/>
                    <a:pt x="429717" y="443985"/>
                    <a:pt x="429400" y="443353"/>
                  </a:cubicBezTo>
                  <a:cubicBezTo>
                    <a:pt x="431218" y="441772"/>
                    <a:pt x="430270" y="439481"/>
                    <a:pt x="430665" y="437426"/>
                  </a:cubicBezTo>
                  <a:cubicBezTo>
                    <a:pt x="431929" y="431421"/>
                    <a:pt x="434695" y="425337"/>
                    <a:pt x="435326" y="418858"/>
                  </a:cubicBezTo>
                  <a:cubicBezTo>
                    <a:pt x="435879" y="418858"/>
                    <a:pt x="436512" y="418937"/>
                    <a:pt x="436591" y="418463"/>
                  </a:cubicBezTo>
                  <a:lnTo>
                    <a:pt x="436354" y="418463"/>
                  </a:lnTo>
                  <a:cubicBezTo>
                    <a:pt x="436354" y="418463"/>
                    <a:pt x="436907" y="417910"/>
                    <a:pt x="437144" y="417594"/>
                  </a:cubicBezTo>
                  <a:cubicBezTo>
                    <a:pt x="437618" y="417594"/>
                    <a:pt x="438013" y="417752"/>
                    <a:pt x="438329" y="417989"/>
                  </a:cubicBezTo>
                  <a:moveTo>
                    <a:pt x="436828" y="416882"/>
                  </a:moveTo>
                  <a:cubicBezTo>
                    <a:pt x="436828" y="416882"/>
                    <a:pt x="436670" y="417120"/>
                    <a:pt x="436591" y="417199"/>
                  </a:cubicBezTo>
                  <a:cubicBezTo>
                    <a:pt x="436433" y="417357"/>
                    <a:pt x="436275" y="417594"/>
                    <a:pt x="436117" y="417752"/>
                  </a:cubicBezTo>
                  <a:lnTo>
                    <a:pt x="436117" y="417752"/>
                  </a:lnTo>
                  <a:cubicBezTo>
                    <a:pt x="436117" y="417199"/>
                    <a:pt x="435564" y="417120"/>
                    <a:pt x="435722" y="416408"/>
                  </a:cubicBezTo>
                  <a:cubicBezTo>
                    <a:pt x="436038" y="416566"/>
                    <a:pt x="436591" y="416408"/>
                    <a:pt x="436591" y="416804"/>
                  </a:cubicBezTo>
                  <a:lnTo>
                    <a:pt x="436907" y="416804"/>
                  </a:lnTo>
                  <a:close/>
                  <a:moveTo>
                    <a:pt x="203418" y="92921"/>
                  </a:moveTo>
                  <a:cubicBezTo>
                    <a:pt x="202232" y="92921"/>
                    <a:pt x="200415" y="94107"/>
                    <a:pt x="202154" y="94581"/>
                  </a:cubicBezTo>
                  <a:cubicBezTo>
                    <a:pt x="202311" y="93712"/>
                    <a:pt x="203023" y="93475"/>
                    <a:pt x="203418" y="92921"/>
                  </a:cubicBezTo>
                  <a:moveTo>
                    <a:pt x="190776" y="99638"/>
                  </a:moveTo>
                  <a:cubicBezTo>
                    <a:pt x="191724" y="99480"/>
                    <a:pt x="192593" y="99243"/>
                    <a:pt x="192909" y="98373"/>
                  </a:cubicBezTo>
                  <a:cubicBezTo>
                    <a:pt x="191803" y="98373"/>
                    <a:pt x="191407" y="99164"/>
                    <a:pt x="190776" y="99638"/>
                  </a:cubicBezTo>
                  <a:moveTo>
                    <a:pt x="1570850" y="584473"/>
                  </a:moveTo>
                  <a:cubicBezTo>
                    <a:pt x="1570850" y="583604"/>
                    <a:pt x="1569269" y="585105"/>
                    <a:pt x="1568716" y="584078"/>
                  </a:cubicBezTo>
                  <a:cubicBezTo>
                    <a:pt x="1565398" y="578073"/>
                    <a:pt x="1560578" y="573569"/>
                    <a:pt x="1555205" y="569697"/>
                  </a:cubicBezTo>
                  <a:lnTo>
                    <a:pt x="1555205" y="569855"/>
                  </a:lnTo>
                  <a:cubicBezTo>
                    <a:pt x="1553940" y="568591"/>
                    <a:pt x="1552361" y="567485"/>
                    <a:pt x="1550780" y="566774"/>
                  </a:cubicBezTo>
                  <a:cubicBezTo>
                    <a:pt x="1550543" y="566695"/>
                    <a:pt x="1550306" y="566774"/>
                    <a:pt x="1550227" y="567011"/>
                  </a:cubicBezTo>
                  <a:cubicBezTo>
                    <a:pt x="1550148" y="567248"/>
                    <a:pt x="1550227" y="567485"/>
                    <a:pt x="1550464" y="567564"/>
                  </a:cubicBezTo>
                  <a:cubicBezTo>
                    <a:pt x="1551886" y="568196"/>
                    <a:pt x="1553309" y="569223"/>
                    <a:pt x="1554415" y="570330"/>
                  </a:cubicBezTo>
                  <a:cubicBezTo>
                    <a:pt x="1554415" y="571594"/>
                    <a:pt x="1553387" y="571989"/>
                    <a:pt x="1553150" y="573095"/>
                  </a:cubicBezTo>
                  <a:cubicBezTo>
                    <a:pt x="1556074" y="576097"/>
                    <a:pt x="1559472" y="578547"/>
                    <a:pt x="1561131" y="582814"/>
                  </a:cubicBezTo>
                  <a:cubicBezTo>
                    <a:pt x="1560183" y="581392"/>
                    <a:pt x="1558365" y="581787"/>
                    <a:pt x="1557338" y="581155"/>
                  </a:cubicBezTo>
                  <a:cubicBezTo>
                    <a:pt x="1555837" y="580285"/>
                    <a:pt x="1554889" y="578942"/>
                    <a:pt x="1553545" y="577362"/>
                  </a:cubicBezTo>
                  <a:cubicBezTo>
                    <a:pt x="1552044" y="577362"/>
                    <a:pt x="1551649" y="576177"/>
                    <a:pt x="1550148" y="576177"/>
                  </a:cubicBezTo>
                  <a:cubicBezTo>
                    <a:pt x="1548173" y="573964"/>
                    <a:pt x="1542641" y="568433"/>
                    <a:pt x="1540034" y="571120"/>
                  </a:cubicBezTo>
                  <a:cubicBezTo>
                    <a:pt x="1541772" y="572463"/>
                    <a:pt x="1544933" y="574596"/>
                    <a:pt x="1545091" y="576177"/>
                  </a:cubicBezTo>
                  <a:cubicBezTo>
                    <a:pt x="1541693" y="574517"/>
                    <a:pt x="1538137" y="572068"/>
                    <a:pt x="1535372" y="570645"/>
                  </a:cubicBezTo>
                  <a:cubicBezTo>
                    <a:pt x="1533555" y="569776"/>
                    <a:pt x="1531421" y="568670"/>
                    <a:pt x="1530315" y="568117"/>
                  </a:cubicBezTo>
                  <a:cubicBezTo>
                    <a:pt x="1528261" y="567169"/>
                    <a:pt x="1526759" y="568433"/>
                    <a:pt x="1525258" y="568591"/>
                  </a:cubicBezTo>
                  <a:cubicBezTo>
                    <a:pt x="1522809" y="568749"/>
                    <a:pt x="1521624" y="567406"/>
                    <a:pt x="1519332" y="566458"/>
                  </a:cubicBezTo>
                  <a:cubicBezTo>
                    <a:pt x="1514986" y="567564"/>
                    <a:pt x="1511589" y="564878"/>
                    <a:pt x="1508349" y="565115"/>
                  </a:cubicBezTo>
                  <a:cubicBezTo>
                    <a:pt x="1506769" y="566853"/>
                    <a:pt x="1509771" y="567248"/>
                    <a:pt x="1509218" y="567643"/>
                  </a:cubicBezTo>
                  <a:cubicBezTo>
                    <a:pt x="1501949" y="567722"/>
                    <a:pt x="1498077" y="564482"/>
                    <a:pt x="1492783" y="562586"/>
                  </a:cubicBezTo>
                  <a:cubicBezTo>
                    <a:pt x="1492546" y="563218"/>
                    <a:pt x="1492151" y="563613"/>
                    <a:pt x="1491519" y="563929"/>
                  </a:cubicBezTo>
                  <a:cubicBezTo>
                    <a:pt x="1491835" y="567011"/>
                    <a:pt x="1496497" y="567880"/>
                    <a:pt x="1496181" y="570171"/>
                  </a:cubicBezTo>
                  <a:cubicBezTo>
                    <a:pt x="1493336" y="570487"/>
                    <a:pt x="1491519" y="567959"/>
                    <a:pt x="1489385" y="568986"/>
                  </a:cubicBezTo>
                  <a:cubicBezTo>
                    <a:pt x="1487963" y="570487"/>
                    <a:pt x="1490966" y="570883"/>
                    <a:pt x="1490254" y="571515"/>
                  </a:cubicBezTo>
                  <a:cubicBezTo>
                    <a:pt x="1487094" y="571357"/>
                    <a:pt x="1484407" y="570567"/>
                    <a:pt x="1481405" y="570171"/>
                  </a:cubicBezTo>
                  <a:cubicBezTo>
                    <a:pt x="1480615" y="569223"/>
                    <a:pt x="1479667" y="568275"/>
                    <a:pt x="1477612" y="568512"/>
                  </a:cubicBezTo>
                  <a:cubicBezTo>
                    <a:pt x="1476980" y="567090"/>
                    <a:pt x="1474768" y="565589"/>
                    <a:pt x="1472950" y="566774"/>
                  </a:cubicBezTo>
                  <a:cubicBezTo>
                    <a:pt x="1471686" y="569855"/>
                    <a:pt x="1475558" y="570725"/>
                    <a:pt x="1477138" y="572305"/>
                  </a:cubicBezTo>
                  <a:cubicBezTo>
                    <a:pt x="1477375" y="573332"/>
                    <a:pt x="1477770" y="574280"/>
                    <a:pt x="1477533" y="575703"/>
                  </a:cubicBezTo>
                  <a:cubicBezTo>
                    <a:pt x="1479272" y="578231"/>
                    <a:pt x="1482590" y="579100"/>
                    <a:pt x="1483459" y="582498"/>
                  </a:cubicBezTo>
                  <a:cubicBezTo>
                    <a:pt x="1485276" y="583051"/>
                    <a:pt x="1487805" y="585263"/>
                    <a:pt x="1487647" y="586290"/>
                  </a:cubicBezTo>
                  <a:cubicBezTo>
                    <a:pt x="1481010" y="584631"/>
                    <a:pt x="1473267" y="584078"/>
                    <a:pt x="1468209" y="580838"/>
                  </a:cubicBezTo>
                  <a:cubicBezTo>
                    <a:pt x="1461098" y="582419"/>
                    <a:pt x="1459281" y="578231"/>
                    <a:pt x="1452565" y="578310"/>
                  </a:cubicBezTo>
                  <a:cubicBezTo>
                    <a:pt x="1453118" y="580206"/>
                    <a:pt x="1450905" y="579258"/>
                    <a:pt x="1451300" y="580838"/>
                  </a:cubicBezTo>
                  <a:cubicBezTo>
                    <a:pt x="1459123" y="582893"/>
                    <a:pt x="1467656" y="586053"/>
                    <a:pt x="1475795" y="586290"/>
                  </a:cubicBezTo>
                  <a:cubicBezTo>
                    <a:pt x="1488516" y="590715"/>
                    <a:pt x="1503213" y="593165"/>
                    <a:pt x="1517594" y="596009"/>
                  </a:cubicBezTo>
                  <a:cubicBezTo>
                    <a:pt x="1517120" y="597827"/>
                    <a:pt x="1519095" y="597353"/>
                    <a:pt x="1519253" y="599407"/>
                  </a:cubicBezTo>
                  <a:lnTo>
                    <a:pt x="1518384" y="599407"/>
                  </a:lnTo>
                  <a:lnTo>
                    <a:pt x="1518384" y="599565"/>
                  </a:lnTo>
                  <a:cubicBezTo>
                    <a:pt x="1518384" y="599565"/>
                    <a:pt x="1517910" y="599486"/>
                    <a:pt x="1517594" y="599328"/>
                  </a:cubicBezTo>
                  <a:cubicBezTo>
                    <a:pt x="1517278" y="599170"/>
                    <a:pt x="1516962" y="599012"/>
                    <a:pt x="1516567" y="598933"/>
                  </a:cubicBezTo>
                  <a:cubicBezTo>
                    <a:pt x="1516251" y="598933"/>
                    <a:pt x="1516013" y="599091"/>
                    <a:pt x="1516013" y="599407"/>
                  </a:cubicBezTo>
                  <a:cubicBezTo>
                    <a:pt x="1516013" y="599723"/>
                    <a:pt x="1516172" y="599960"/>
                    <a:pt x="1516487" y="599960"/>
                  </a:cubicBezTo>
                  <a:cubicBezTo>
                    <a:pt x="1516725" y="599960"/>
                    <a:pt x="1516962" y="600118"/>
                    <a:pt x="1517199" y="600197"/>
                  </a:cubicBezTo>
                  <a:cubicBezTo>
                    <a:pt x="1517594" y="600355"/>
                    <a:pt x="1517989" y="600592"/>
                    <a:pt x="1518463" y="600592"/>
                  </a:cubicBezTo>
                  <a:lnTo>
                    <a:pt x="1518463" y="600750"/>
                  </a:lnTo>
                  <a:cubicBezTo>
                    <a:pt x="1518463" y="600750"/>
                    <a:pt x="1518463" y="601145"/>
                    <a:pt x="1518463" y="601145"/>
                  </a:cubicBezTo>
                  <a:lnTo>
                    <a:pt x="1518463" y="601145"/>
                  </a:lnTo>
                  <a:cubicBezTo>
                    <a:pt x="1517673" y="601145"/>
                    <a:pt x="1516804" y="601066"/>
                    <a:pt x="1515777" y="600829"/>
                  </a:cubicBezTo>
                  <a:cubicBezTo>
                    <a:pt x="1515618" y="600829"/>
                    <a:pt x="1515381" y="600829"/>
                    <a:pt x="1515381" y="601066"/>
                  </a:cubicBezTo>
                  <a:cubicBezTo>
                    <a:pt x="1515381" y="601224"/>
                    <a:pt x="1515381" y="601461"/>
                    <a:pt x="1515618" y="601540"/>
                  </a:cubicBezTo>
                  <a:cubicBezTo>
                    <a:pt x="1516725" y="601777"/>
                    <a:pt x="1517594" y="601936"/>
                    <a:pt x="1518463" y="601936"/>
                  </a:cubicBezTo>
                  <a:lnTo>
                    <a:pt x="1518463" y="601936"/>
                  </a:lnTo>
                  <a:cubicBezTo>
                    <a:pt x="1519174" y="601936"/>
                    <a:pt x="1519569" y="602330"/>
                    <a:pt x="1519727" y="602884"/>
                  </a:cubicBezTo>
                  <a:cubicBezTo>
                    <a:pt x="1516092" y="602251"/>
                    <a:pt x="1512063" y="602093"/>
                    <a:pt x="1509139" y="600750"/>
                  </a:cubicBezTo>
                  <a:cubicBezTo>
                    <a:pt x="1509139" y="600039"/>
                    <a:pt x="1510325" y="600434"/>
                    <a:pt x="1510404" y="599881"/>
                  </a:cubicBezTo>
                  <a:cubicBezTo>
                    <a:pt x="1507796" y="599091"/>
                    <a:pt x="1503924" y="599644"/>
                    <a:pt x="1504082" y="596088"/>
                  </a:cubicBezTo>
                  <a:cubicBezTo>
                    <a:pt x="1500684" y="595772"/>
                    <a:pt x="1498314" y="594429"/>
                    <a:pt x="1494758" y="595298"/>
                  </a:cubicBezTo>
                  <a:lnTo>
                    <a:pt x="1494758" y="595298"/>
                  </a:lnTo>
                  <a:cubicBezTo>
                    <a:pt x="1494758" y="595298"/>
                    <a:pt x="1494442" y="595298"/>
                    <a:pt x="1494363" y="595298"/>
                  </a:cubicBezTo>
                  <a:cubicBezTo>
                    <a:pt x="1494837" y="593718"/>
                    <a:pt x="1493336" y="594113"/>
                    <a:pt x="1492230" y="594034"/>
                  </a:cubicBezTo>
                  <a:lnTo>
                    <a:pt x="1492230" y="594034"/>
                  </a:lnTo>
                  <a:cubicBezTo>
                    <a:pt x="1490254" y="593481"/>
                    <a:pt x="1488200" y="593165"/>
                    <a:pt x="1486225" y="592849"/>
                  </a:cubicBezTo>
                  <a:cubicBezTo>
                    <a:pt x="1484407" y="592533"/>
                    <a:pt x="1482669" y="592296"/>
                    <a:pt x="1481010" y="591822"/>
                  </a:cubicBezTo>
                  <a:cubicBezTo>
                    <a:pt x="1480694" y="591743"/>
                    <a:pt x="1480298" y="591900"/>
                    <a:pt x="1480220" y="592217"/>
                  </a:cubicBezTo>
                  <a:cubicBezTo>
                    <a:pt x="1480141" y="592533"/>
                    <a:pt x="1480298" y="592849"/>
                    <a:pt x="1480615" y="593007"/>
                  </a:cubicBezTo>
                  <a:cubicBezTo>
                    <a:pt x="1482353" y="593560"/>
                    <a:pt x="1484171" y="593797"/>
                    <a:pt x="1485988" y="594113"/>
                  </a:cubicBezTo>
                  <a:cubicBezTo>
                    <a:pt x="1487884" y="594429"/>
                    <a:pt x="1489939" y="594745"/>
                    <a:pt x="1491835" y="595377"/>
                  </a:cubicBezTo>
                  <a:lnTo>
                    <a:pt x="1491835" y="595377"/>
                  </a:lnTo>
                  <a:cubicBezTo>
                    <a:pt x="1492230" y="596167"/>
                    <a:pt x="1492625" y="596878"/>
                    <a:pt x="1493968" y="596641"/>
                  </a:cubicBezTo>
                  <a:lnTo>
                    <a:pt x="1493968" y="596641"/>
                  </a:lnTo>
                  <a:cubicBezTo>
                    <a:pt x="1493968" y="596641"/>
                    <a:pt x="1494284" y="596641"/>
                    <a:pt x="1494442" y="596641"/>
                  </a:cubicBezTo>
                  <a:cubicBezTo>
                    <a:pt x="1494758" y="597432"/>
                    <a:pt x="1496339" y="596878"/>
                    <a:pt x="1496497" y="597906"/>
                  </a:cubicBezTo>
                  <a:cubicBezTo>
                    <a:pt x="1489939" y="597590"/>
                    <a:pt x="1481721" y="597037"/>
                    <a:pt x="1477059" y="593639"/>
                  </a:cubicBezTo>
                  <a:cubicBezTo>
                    <a:pt x="1475716" y="594350"/>
                    <a:pt x="1474451" y="593797"/>
                    <a:pt x="1473267" y="593244"/>
                  </a:cubicBezTo>
                  <a:lnTo>
                    <a:pt x="1473187" y="593244"/>
                  </a:lnTo>
                  <a:cubicBezTo>
                    <a:pt x="1473187" y="593244"/>
                    <a:pt x="1473187" y="593244"/>
                    <a:pt x="1473187" y="593244"/>
                  </a:cubicBezTo>
                  <a:cubicBezTo>
                    <a:pt x="1473424" y="592612"/>
                    <a:pt x="1473582" y="592059"/>
                    <a:pt x="1473662" y="591426"/>
                  </a:cubicBezTo>
                  <a:cubicBezTo>
                    <a:pt x="1473662" y="591111"/>
                    <a:pt x="1473503" y="590873"/>
                    <a:pt x="1473187" y="590794"/>
                  </a:cubicBezTo>
                  <a:cubicBezTo>
                    <a:pt x="1472872" y="590794"/>
                    <a:pt x="1472555" y="590952"/>
                    <a:pt x="1472555" y="591268"/>
                  </a:cubicBezTo>
                  <a:cubicBezTo>
                    <a:pt x="1472555" y="591663"/>
                    <a:pt x="1472397" y="591980"/>
                    <a:pt x="1472239" y="592375"/>
                  </a:cubicBezTo>
                  <a:cubicBezTo>
                    <a:pt x="1467735" y="591743"/>
                    <a:pt x="1457700" y="591822"/>
                    <a:pt x="1452565" y="588582"/>
                  </a:cubicBezTo>
                  <a:cubicBezTo>
                    <a:pt x="1453276" y="588582"/>
                    <a:pt x="1453671" y="588266"/>
                    <a:pt x="1453829" y="587792"/>
                  </a:cubicBezTo>
                  <a:cubicBezTo>
                    <a:pt x="1450115" y="587160"/>
                    <a:pt x="1450668" y="587792"/>
                    <a:pt x="1447903" y="588187"/>
                  </a:cubicBezTo>
                  <a:cubicBezTo>
                    <a:pt x="1446559" y="587476"/>
                    <a:pt x="1449562" y="586528"/>
                    <a:pt x="1447508" y="586528"/>
                  </a:cubicBezTo>
                  <a:cubicBezTo>
                    <a:pt x="1443162" y="587634"/>
                    <a:pt x="1440317" y="585974"/>
                    <a:pt x="1437789" y="585342"/>
                  </a:cubicBezTo>
                  <a:cubicBezTo>
                    <a:pt x="1434628" y="584394"/>
                    <a:pt x="1430993" y="584552"/>
                    <a:pt x="1427675" y="583604"/>
                  </a:cubicBezTo>
                  <a:cubicBezTo>
                    <a:pt x="1426648" y="583288"/>
                    <a:pt x="1425858" y="582577"/>
                    <a:pt x="1424751" y="582419"/>
                  </a:cubicBezTo>
                  <a:cubicBezTo>
                    <a:pt x="1421037" y="581629"/>
                    <a:pt x="1417087" y="581234"/>
                    <a:pt x="1414163" y="580680"/>
                  </a:cubicBezTo>
                  <a:cubicBezTo>
                    <a:pt x="1408553" y="579732"/>
                    <a:pt x="1403180" y="577046"/>
                    <a:pt x="1397728" y="576888"/>
                  </a:cubicBezTo>
                  <a:cubicBezTo>
                    <a:pt x="1396306" y="577757"/>
                    <a:pt x="1398834" y="578626"/>
                    <a:pt x="1397807" y="579337"/>
                  </a:cubicBezTo>
                  <a:cubicBezTo>
                    <a:pt x="1397412" y="579337"/>
                    <a:pt x="1397175" y="579337"/>
                    <a:pt x="1396938" y="579258"/>
                  </a:cubicBezTo>
                  <a:cubicBezTo>
                    <a:pt x="1396780" y="579258"/>
                    <a:pt x="1396543" y="579258"/>
                    <a:pt x="1396385" y="579258"/>
                  </a:cubicBezTo>
                  <a:lnTo>
                    <a:pt x="1396385" y="579100"/>
                  </a:lnTo>
                  <a:cubicBezTo>
                    <a:pt x="1396385" y="579100"/>
                    <a:pt x="1396148" y="579100"/>
                    <a:pt x="1396148" y="579100"/>
                  </a:cubicBezTo>
                  <a:cubicBezTo>
                    <a:pt x="1395279" y="578152"/>
                    <a:pt x="1394014" y="578231"/>
                    <a:pt x="1393066" y="578231"/>
                  </a:cubicBezTo>
                  <a:cubicBezTo>
                    <a:pt x="1392908" y="578231"/>
                    <a:pt x="1392671" y="578231"/>
                    <a:pt x="1392513" y="578231"/>
                  </a:cubicBezTo>
                  <a:cubicBezTo>
                    <a:pt x="1392513" y="578231"/>
                    <a:pt x="1392513" y="578231"/>
                    <a:pt x="1392434" y="578231"/>
                  </a:cubicBezTo>
                  <a:cubicBezTo>
                    <a:pt x="1392434" y="578231"/>
                    <a:pt x="1392355" y="578231"/>
                    <a:pt x="1392276" y="578231"/>
                  </a:cubicBezTo>
                  <a:lnTo>
                    <a:pt x="1392276" y="578231"/>
                  </a:lnTo>
                  <a:cubicBezTo>
                    <a:pt x="1392276" y="577520"/>
                    <a:pt x="1391328" y="577757"/>
                    <a:pt x="1391407" y="576967"/>
                  </a:cubicBezTo>
                  <a:cubicBezTo>
                    <a:pt x="1392118" y="576888"/>
                    <a:pt x="1392750" y="576888"/>
                    <a:pt x="1393540" y="576967"/>
                  </a:cubicBezTo>
                  <a:cubicBezTo>
                    <a:pt x="1393857" y="576967"/>
                    <a:pt x="1394252" y="576809"/>
                    <a:pt x="1394331" y="576414"/>
                  </a:cubicBezTo>
                  <a:cubicBezTo>
                    <a:pt x="1394331" y="576019"/>
                    <a:pt x="1394173" y="575703"/>
                    <a:pt x="1393778" y="575623"/>
                  </a:cubicBezTo>
                  <a:cubicBezTo>
                    <a:pt x="1392829" y="575465"/>
                    <a:pt x="1391802" y="575465"/>
                    <a:pt x="1390933" y="575623"/>
                  </a:cubicBezTo>
                  <a:lnTo>
                    <a:pt x="1390933" y="575465"/>
                  </a:lnTo>
                  <a:cubicBezTo>
                    <a:pt x="1388879" y="574833"/>
                    <a:pt x="1388720" y="574596"/>
                    <a:pt x="1386745" y="575465"/>
                  </a:cubicBezTo>
                  <a:cubicBezTo>
                    <a:pt x="1385165" y="575228"/>
                    <a:pt x="1385086" y="573569"/>
                    <a:pt x="1383743" y="572937"/>
                  </a:cubicBezTo>
                  <a:cubicBezTo>
                    <a:pt x="1379318" y="571673"/>
                    <a:pt x="1375367" y="574359"/>
                    <a:pt x="1374498" y="570408"/>
                  </a:cubicBezTo>
                  <a:lnTo>
                    <a:pt x="1374498" y="570250"/>
                  </a:lnTo>
                  <a:cubicBezTo>
                    <a:pt x="1375288" y="570093"/>
                    <a:pt x="1376078" y="569934"/>
                    <a:pt x="1376789" y="570013"/>
                  </a:cubicBezTo>
                  <a:cubicBezTo>
                    <a:pt x="1377026" y="570013"/>
                    <a:pt x="1377342" y="569776"/>
                    <a:pt x="1377342" y="569539"/>
                  </a:cubicBezTo>
                  <a:cubicBezTo>
                    <a:pt x="1377342" y="569223"/>
                    <a:pt x="1377105" y="568986"/>
                    <a:pt x="1376868" y="568986"/>
                  </a:cubicBezTo>
                  <a:cubicBezTo>
                    <a:pt x="1376078" y="568986"/>
                    <a:pt x="1375209" y="568986"/>
                    <a:pt x="1374419" y="569223"/>
                  </a:cubicBezTo>
                  <a:cubicBezTo>
                    <a:pt x="1372918" y="567801"/>
                    <a:pt x="1370863" y="567643"/>
                    <a:pt x="1369362" y="567801"/>
                  </a:cubicBezTo>
                  <a:cubicBezTo>
                    <a:pt x="1369046" y="567801"/>
                    <a:pt x="1368888" y="568117"/>
                    <a:pt x="1368888" y="568354"/>
                  </a:cubicBezTo>
                  <a:cubicBezTo>
                    <a:pt x="1368888" y="568670"/>
                    <a:pt x="1369204" y="568828"/>
                    <a:pt x="1369441" y="568828"/>
                  </a:cubicBezTo>
                  <a:cubicBezTo>
                    <a:pt x="1370705" y="568749"/>
                    <a:pt x="1372443" y="568828"/>
                    <a:pt x="1373628" y="569934"/>
                  </a:cubicBezTo>
                  <a:lnTo>
                    <a:pt x="1373628" y="569934"/>
                  </a:lnTo>
                  <a:cubicBezTo>
                    <a:pt x="1373628" y="569934"/>
                    <a:pt x="1373628" y="569934"/>
                    <a:pt x="1373628" y="569934"/>
                  </a:cubicBezTo>
                  <a:cubicBezTo>
                    <a:pt x="1369678" y="569460"/>
                    <a:pt x="1367781" y="569618"/>
                    <a:pt x="1364305" y="569934"/>
                  </a:cubicBezTo>
                  <a:cubicBezTo>
                    <a:pt x="1362962" y="570330"/>
                    <a:pt x="1363752" y="568591"/>
                    <a:pt x="1362646" y="568749"/>
                  </a:cubicBezTo>
                  <a:cubicBezTo>
                    <a:pt x="1361539" y="570804"/>
                    <a:pt x="1355534" y="569539"/>
                    <a:pt x="1355455" y="571278"/>
                  </a:cubicBezTo>
                  <a:cubicBezTo>
                    <a:pt x="1352216" y="570093"/>
                    <a:pt x="1347712" y="572384"/>
                    <a:pt x="1346605" y="568749"/>
                  </a:cubicBezTo>
                  <a:cubicBezTo>
                    <a:pt x="1347633" y="569065"/>
                    <a:pt x="1348897" y="569302"/>
                    <a:pt x="1350398" y="569144"/>
                  </a:cubicBezTo>
                  <a:lnTo>
                    <a:pt x="1350398" y="568907"/>
                  </a:lnTo>
                  <a:cubicBezTo>
                    <a:pt x="1350398" y="568907"/>
                    <a:pt x="1350873" y="568986"/>
                    <a:pt x="1351109" y="569065"/>
                  </a:cubicBezTo>
                  <a:cubicBezTo>
                    <a:pt x="1351662" y="569065"/>
                    <a:pt x="1352216" y="569223"/>
                    <a:pt x="1352532" y="569539"/>
                  </a:cubicBezTo>
                  <a:cubicBezTo>
                    <a:pt x="1352611" y="569618"/>
                    <a:pt x="1352769" y="569697"/>
                    <a:pt x="1352927" y="569697"/>
                  </a:cubicBezTo>
                  <a:cubicBezTo>
                    <a:pt x="1353085" y="569697"/>
                    <a:pt x="1353243" y="569697"/>
                    <a:pt x="1353322" y="569539"/>
                  </a:cubicBezTo>
                  <a:cubicBezTo>
                    <a:pt x="1353559" y="569302"/>
                    <a:pt x="1353559" y="568986"/>
                    <a:pt x="1353322" y="568749"/>
                  </a:cubicBezTo>
                  <a:cubicBezTo>
                    <a:pt x="1352690" y="568196"/>
                    <a:pt x="1351978" y="568038"/>
                    <a:pt x="1351268" y="567959"/>
                  </a:cubicBezTo>
                  <a:cubicBezTo>
                    <a:pt x="1351109" y="567959"/>
                    <a:pt x="1350951" y="567959"/>
                    <a:pt x="1350793" y="567880"/>
                  </a:cubicBezTo>
                  <a:lnTo>
                    <a:pt x="1350793" y="567880"/>
                  </a:lnTo>
                  <a:cubicBezTo>
                    <a:pt x="1350556" y="566616"/>
                    <a:pt x="1348107" y="567485"/>
                    <a:pt x="1347554" y="566537"/>
                  </a:cubicBezTo>
                  <a:cubicBezTo>
                    <a:pt x="1347554" y="566537"/>
                    <a:pt x="1347554" y="566537"/>
                    <a:pt x="1347554" y="566537"/>
                  </a:cubicBezTo>
                  <a:lnTo>
                    <a:pt x="1347554" y="566300"/>
                  </a:lnTo>
                  <a:cubicBezTo>
                    <a:pt x="1347554" y="566300"/>
                    <a:pt x="1347870" y="566063"/>
                    <a:pt x="1348028" y="565984"/>
                  </a:cubicBezTo>
                  <a:cubicBezTo>
                    <a:pt x="1348028" y="565984"/>
                    <a:pt x="1348028" y="565984"/>
                    <a:pt x="1348028" y="565984"/>
                  </a:cubicBezTo>
                  <a:cubicBezTo>
                    <a:pt x="1349450" y="566221"/>
                    <a:pt x="1350873" y="566616"/>
                    <a:pt x="1352216" y="567090"/>
                  </a:cubicBezTo>
                  <a:cubicBezTo>
                    <a:pt x="1354191" y="567722"/>
                    <a:pt x="1356325" y="568275"/>
                    <a:pt x="1358458" y="568433"/>
                  </a:cubicBezTo>
                  <a:lnTo>
                    <a:pt x="1358458" y="568433"/>
                  </a:lnTo>
                  <a:cubicBezTo>
                    <a:pt x="1358458" y="568433"/>
                    <a:pt x="1359011" y="568196"/>
                    <a:pt x="1359090" y="567880"/>
                  </a:cubicBezTo>
                  <a:cubicBezTo>
                    <a:pt x="1359090" y="567564"/>
                    <a:pt x="1358853" y="567248"/>
                    <a:pt x="1358537" y="567248"/>
                  </a:cubicBezTo>
                  <a:cubicBezTo>
                    <a:pt x="1356482" y="567169"/>
                    <a:pt x="1354586" y="566616"/>
                    <a:pt x="1352532" y="565984"/>
                  </a:cubicBezTo>
                  <a:cubicBezTo>
                    <a:pt x="1351030" y="565510"/>
                    <a:pt x="1349529" y="565115"/>
                    <a:pt x="1347949" y="564878"/>
                  </a:cubicBezTo>
                  <a:lnTo>
                    <a:pt x="1347712" y="564878"/>
                  </a:lnTo>
                  <a:cubicBezTo>
                    <a:pt x="1347712" y="564878"/>
                    <a:pt x="1347317" y="565115"/>
                    <a:pt x="1347317" y="565115"/>
                  </a:cubicBezTo>
                  <a:cubicBezTo>
                    <a:pt x="1347079" y="565272"/>
                    <a:pt x="1346764" y="565431"/>
                    <a:pt x="1346448" y="565826"/>
                  </a:cubicBezTo>
                  <a:lnTo>
                    <a:pt x="1346290" y="565984"/>
                  </a:lnTo>
                  <a:lnTo>
                    <a:pt x="1346290" y="566537"/>
                  </a:lnTo>
                  <a:lnTo>
                    <a:pt x="1343840" y="566537"/>
                  </a:lnTo>
                  <a:cubicBezTo>
                    <a:pt x="1344472" y="564719"/>
                    <a:pt x="1343366" y="564008"/>
                    <a:pt x="1342181" y="562270"/>
                  </a:cubicBezTo>
                  <a:lnTo>
                    <a:pt x="1342576" y="562270"/>
                  </a:lnTo>
                  <a:lnTo>
                    <a:pt x="1342576" y="562270"/>
                  </a:lnTo>
                  <a:cubicBezTo>
                    <a:pt x="1344472" y="563060"/>
                    <a:pt x="1346448" y="563455"/>
                    <a:pt x="1348344" y="563771"/>
                  </a:cubicBezTo>
                  <a:cubicBezTo>
                    <a:pt x="1350477" y="564166"/>
                    <a:pt x="1352532" y="564561"/>
                    <a:pt x="1354349" y="565431"/>
                  </a:cubicBezTo>
                  <a:cubicBezTo>
                    <a:pt x="1354349" y="565431"/>
                    <a:pt x="1354507" y="565431"/>
                    <a:pt x="1354586" y="565431"/>
                  </a:cubicBezTo>
                  <a:cubicBezTo>
                    <a:pt x="1354744" y="565431"/>
                    <a:pt x="1354902" y="565352"/>
                    <a:pt x="1355060" y="565194"/>
                  </a:cubicBezTo>
                  <a:cubicBezTo>
                    <a:pt x="1355139" y="564957"/>
                    <a:pt x="1355060" y="564640"/>
                    <a:pt x="1354823" y="564561"/>
                  </a:cubicBezTo>
                  <a:cubicBezTo>
                    <a:pt x="1352848" y="563613"/>
                    <a:pt x="1350635" y="563218"/>
                    <a:pt x="1348581" y="562823"/>
                  </a:cubicBezTo>
                  <a:cubicBezTo>
                    <a:pt x="1346685" y="562507"/>
                    <a:pt x="1344788" y="562112"/>
                    <a:pt x="1343050" y="561401"/>
                  </a:cubicBezTo>
                  <a:lnTo>
                    <a:pt x="1343050" y="560137"/>
                  </a:lnTo>
                  <a:cubicBezTo>
                    <a:pt x="1339652" y="558556"/>
                    <a:pt x="1335385" y="559346"/>
                    <a:pt x="1332462" y="558951"/>
                  </a:cubicBezTo>
                  <a:cubicBezTo>
                    <a:pt x="1329617" y="558398"/>
                    <a:pt x="1327642" y="555475"/>
                    <a:pt x="1324876" y="556423"/>
                  </a:cubicBezTo>
                  <a:cubicBezTo>
                    <a:pt x="1324876" y="555633"/>
                    <a:pt x="1324560" y="555317"/>
                    <a:pt x="1324007" y="555080"/>
                  </a:cubicBezTo>
                  <a:lnTo>
                    <a:pt x="1323928" y="555080"/>
                  </a:lnTo>
                  <a:cubicBezTo>
                    <a:pt x="1324165" y="554527"/>
                    <a:pt x="1324165" y="553973"/>
                    <a:pt x="1323928" y="553657"/>
                  </a:cubicBezTo>
                  <a:lnTo>
                    <a:pt x="1323770" y="553499"/>
                  </a:lnTo>
                  <a:lnTo>
                    <a:pt x="1323612" y="553499"/>
                  </a:lnTo>
                  <a:cubicBezTo>
                    <a:pt x="1323612" y="553499"/>
                    <a:pt x="1323217" y="553420"/>
                    <a:pt x="1322980" y="553262"/>
                  </a:cubicBezTo>
                  <a:cubicBezTo>
                    <a:pt x="1322822" y="553183"/>
                    <a:pt x="1322664" y="553104"/>
                    <a:pt x="1322506" y="553025"/>
                  </a:cubicBezTo>
                  <a:cubicBezTo>
                    <a:pt x="1322269" y="553025"/>
                    <a:pt x="1322111" y="553025"/>
                    <a:pt x="1322032" y="553262"/>
                  </a:cubicBezTo>
                  <a:cubicBezTo>
                    <a:pt x="1321953" y="553420"/>
                    <a:pt x="1322032" y="553657"/>
                    <a:pt x="1322269" y="553736"/>
                  </a:cubicBezTo>
                  <a:cubicBezTo>
                    <a:pt x="1322427" y="553736"/>
                    <a:pt x="1322506" y="553815"/>
                    <a:pt x="1322585" y="553894"/>
                  </a:cubicBezTo>
                  <a:cubicBezTo>
                    <a:pt x="1322822" y="554052"/>
                    <a:pt x="1323059" y="554131"/>
                    <a:pt x="1323375" y="554210"/>
                  </a:cubicBezTo>
                  <a:cubicBezTo>
                    <a:pt x="1323375" y="554290"/>
                    <a:pt x="1323375" y="554368"/>
                    <a:pt x="1323375" y="554527"/>
                  </a:cubicBezTo>
                  <a:cubicBezTo>
                    <a:pt x="1313103" y="552630"/>
                    <a:pt x="1303938" y="549470"/>
                    <a:pt x="1294139" y="547020"/>
                  </a:cubicBezTo>
                  <a:cubicBezTo>
                    <a:pt x="1292796" y="546546"/>
                    <a:pt x="1294456" y="545440"/>
                    <a:pt x="1292480" y="545361"/>
                  </a:cubicBezTo>
                  <a:cubicBezTo>
                    <a:pt x="1291374" y="544729"/>
                    <a:pt x="1289636" y="546467"/>
                    <a:pt x="1288292" y="544966"/>
                  </a:cubicBezTo>
                  <a:cubicBezTo>
                    <a:pt x="1288925" y="544887"/>
                    <a:pt x="1289873" y="545124"/>
                    <a:pt x="1289952" y="544492"/>
                  </a:cubicBezTo>
                  <a:cubicBezTo>
                    <a:pt x="1289636" y="544017"/>
                    <a:pt x="1288609" y="543543"/>
                    <a:pt x="1287897" y="543148"/>
                  </a:cubicBezTo>
                  <a:cubicBezTo>
                    <a:pt x="1288292" y="543306"/>
                    <a:pt x="1288687" y="543465"/>
                    <a:pt x="1288687" y="543465"/>
                  </a:cubicBezTo>
                  <a:cubicBezTo>
                    <a:pt x="1288687" y="543465"/>
                    <a:pt x="1291848" y="544413"/>
                    <a:pt x="1292243" y="544571"/>
                  </a:cubicBezTo>
                  <a:cubicBezTo>
                    <a:pt x="1292559" y="544650"/>
                    <a:pt x="1297063" y="545677"/>
                    <a:pt x="1297458" y="545203"/>
                  </a:cubicBezTo>
                  <a:cubicBezTo>
                    <a:pt x="1297853" y="544650"/>
                    <a:pt x="1297379" y="543939"/>
                    <a:pt x="1296905" y="543780"/>
                  </a:cubicBezTo>
                  <a:cubicBezTo>
                    <a:pt x="1296510" y="543543"/>
                    <a:pt x="1291374" y="541489"/>
                    <a:pt x="1291374" y="541489"/>
                  </a:cubicBezTo>
                  <a:cubicBezTo>
                    <a:pt x="1291374" y="541489"/>
                    <a:pt x="1291137" y="541647"/>
                    <a:pt x="1290663" y="541726"/>
                  </a:cubicBezTo>
                  <a:cubicBezTo>
                    <a:pt x="1290900" y="541963"/>
                    <a:pt x="1291137" y="542121"/>
                    <a:pt x="1291216" y="542516"/>
                  </a:cubicBezTo>
                  <a:lnTo>
                    <a:pt x="1291216" y="542516"/>
                  </a:lnTo>
                  <a:cubicBezTo>
                    <a:pt x="1291216" y="542516"/>
                    <a:pt x="1291216" y="542516"/>
                    <a:pt x="1291216" y="542516"/>
                  </a:cubicBezTo>
                  <a:cubicBezTo>
                    <a:pt x="1290979" y="542516"/>
                    <a:pt x="1290821" y="542516"/>
                    <a:pt x="1290821" y="542753"/>
                  </a:cubicBezTo>
                  <a:cubicBezTo>
                    <a:pt x="1290821" y="542911"/>
                    <a:pt x="1290821" y="543148"/>
                    <a:pt x="1291058" y="543148"/>
                  </a:cubicBezTo>
                  <a:cubicBezTo>
                    <a:pt x="1291137" y="543148"/>
                    <a:pt x="1291295" y="543148"/>
                    <a:pt x="1291374" y="543227"/>
                  </a:cubicBezTo>
                  <a:lnTo>
                    <a:pt x="1291374" y="543227"/>
                  </a:lnTo>
                  <a:cubicBezTo>
                    <a:pt x="1290189" y="542911"/>
                    <a:pt x="1288766" y="542753"/>
                    <a:pt x="1287582" y="542437"/>
                  </a:cubicBezTo>
                  <a:cubicBezTo>
                    <a:pt x="1287344" y="542595"/>
                    <a:pt x="1287582" y="542832"/>
                    <a:pt x="1287976" y="543069"/>
                  </a:cubicBezTo>
                  <a:cubicBezTo>
                    <a:pt x="1287187" y="542832"/>
                    <a:pt x="1286159" y="542516"/>
                    <a:pt x="1285685" y="542437"/>
                  </a:cubicBezTo>
                  <a:cubicBezTo>
                    <a:pt x="1284816" y="542279"/>
                    <a:pt x="1284500" y="542121"/>
                    <a:pt x="1284105" y="542595"/>
                  </a:cubicBezTo>
                  <a:cubicBezTo>
                    <a:pt x="1283710" y="543069"/>
                    <a:pt x="1285053" y="543702"/>
                    <a:pt x="1285053" y="543702"/>
                  </a:cubicBezTo>
                  <a:cubicBezTo>
                    <a:pt x="1285053" y="543702"/>
                    <a:pt x="1283710" y="543780"/>
                    <a:pt x="1282761" y="543702"/>
                  </a:cubicBezTo>
                  <a:cubicBezTo>
                    <a:pt x="1281892" y="543622"/>
                    <a:pt x="1280391" y="543148"/>
                    <a:pt x="1279127" y="542516"/>
                  </a:cubicBezTo>
                  <a:cubicBezTo>
                    <a:pt x="1277862" y="541805"/>
                    <a:pt x="1276282" y="541568"/>
                    <a:pt x="1275018" y="541410"/>
                  </a:cubicBezTo>
                  <a:cubicBezTo>
                    <a:pt x="1273754" y="541331"/>
                    <a:pt x="1274070" y="540857"/>
                    <a:pt x="1273912" y="539988"/>
                  </a:cubicBezTo>
                  <a:cubicBezTo>
                    <a:pt x="1273912" y="539751"/>
                    <a:pt x="1273833" y="539593"/>
                    <a:pt x="1273675" y="539435"/>
                  </a:cubicBezTo>
                  <a:cubicBezTo>
                    <a:pt x="1273596" y="539435"/>
                    <a:pt x="1273517" y="539435"/>
                    <a:pt x="1273438" y="539356"/>
                  </a:cubicBezTo>
                  <a:lnTo>
                    <a:pt x="1273517" y="539356"/>
                  </a:lnTo>
                  <a:cubicBezTo>
                    <a:pt x="1273043" y="539039"/>
                    <a:pt x="1272174" y="539039"/>
                    <a:pt x="1271067" y="538724"/>
                  </a:cubicBezTo>
                  <a:cubicBezTo>
                    <a:pt x="1269487" y="538170"/>
                    <a:pt x="1266563" y="537301"/>
                    <a:pt x="1264983" y="536590"/>
                  </a:cubicBezTo>
                  <a:cubicBezTo>
                    <a:pt x="1263403" y="535800"/>
                    <a:pt x="1263403" y="535247"/>
                    <a:pt x="1263798" y="535326"/>
                  </a:cubicBezTo>
                  <a:cubicBezTo>
                    <a:pt x="1264193" y="535405"/>
                    <a:pt x="1265536" y="535405"/>
                    <a:pt x="1266484" y="535405"/>
                  </a:cubicBezTo>
                  <a:cubicBezTo>
                    <a:pt x="1267433" y="535405"/>
                    <a:pt x="1268776" y="535563"/>
                    <a:pt x="1270277" y="535721"/>
                  </a:cubicBezTo>
                  <a:cubicBezTo>
                    <a:pt x="1271858" y="535800"/>
                    <a:pt x="1271541" y="536037"/>
                    <a:pt x="1271067" y="536590"/>
                  </a:cubicBezTo>
                  <a:cubicBezTo>
                    <a:pt x="1270514" y="537143"/>
                    <a:pt x="1271462" y="537064"/>
                    <a:pt x="1272410" y="537538"/>
                  </a:cubicBezTo>
                  <a:cubicBezTo>
                    <a:pt x="1273359" y="538012"/>
                    <a:pt x="1273043" y="537222"/>
                    <a:pt x="1273359" y="536669"/>
                  </a:cubicBezTo>
                  <a:cubicBezTo>
                    <a:pt x="1273675" y="536037"/>
                    <a:pt x="1275808" y="537301"/>
                    <a:pt x="1276835" y="537538"/>
                  </a:cubicBezTo>
                  <a:cubicBezTo>
                    <a:pt x="1277941" y="537696"/>
                    <a:pt x="1278336" y="538012"/>
                    <a:pt x="1278732" y="539356"/>
                  </a:cubicBezTo>
                  <a:cubicBezTo>
                    <a:pt x="1277941" y="538565"/>
                    <a:pt x="1275650" y="538961"/>
                    <a:pt x="1273359" y="539356"/>
                  </a:cubicBezTo>
                  <a:cubicBezTo>
                    <a:pt x="1273359" y="539356"/>
                    <a:pt x="1273438" y="539356"/>
                    <a:pt x="1273517" y="539435"/>
                  </a:cubicBezTo>
                  <a:cubicBezTo>
                    <a:pt x="1274860" y="540067"/>
                    <a:pt x="1276519" y="540383"/>
                    <a:pt x="1278653" y="540225"/>
                  </a:cubicBezTo>
                  <a:cubicBezTo>
                    <a:pt x="1278653" y="540383"/>
                    <a:pt x="1278574" y="540462"/>
                    <a:pt x="1278495" y="540541"/>
                  </a:cubicBezTo>
                  <a:cubicBezTo>
                    <a:pt x="1278336" y="540857"/>
                    <a:pt x="1278495" y="541173"/>
                    <a:pt x="1278732" y="541331"/>
                  </a:cubicBezTo>
                  <a:cubicBezTo>
                    <a:pt x="1278810" y="541331"/>
                    <a:pt x="1278890" y="541331"/>
                    <a:pt x="1278969" y="541331"/>
                  </a:cubicBezTo>
                  <a:cubicBezTo>
                    <a:pt x="1279206" y="541331"/>
                    <a:pt x="1279364" y="541173"/>
                    <a:pt x="1279522" y="541015"/>
                  </a:cubicBezTo>
                  <a:cubicBezTo>
                    <a:pt x="1279522" y="541015"/>
                    <a:pt x="1279522" y="540857"/>
                    <a:pt x="1279601" y="540778"/>
                  </a:cubicBezTo>
                  <a:lnTo>
                    <a:pt x="1279601" y="540936"/>
                  </a:lnTo>
                  <a:cubicBezTo>
                    <a:pt x="1280549" y="541094"/>
                    <a:pt x="1282524" y="542437"/>
                    <a:pt x="1283393" y="541331"/>
                  </a:cubicBezTo>
                  <a:cubicBezTo>
                    <a:pt x="1282366" y="540778"/>
                    <a:pt x="1281339" y="540304"/>
                    <a:pt x="1279996" y="540146"/>
                  </a:cubicBezTo>
                  <a:lnTo>
                    <a:pt x="1279996" y="539988"/>
                  </a:lnTo>
                  <a:cubicBezTo>
                    <a:pt x="1279996" y="539988"/>
                    <a:pt x="1279996" y="539830"/>
                    <a:pt x="1279996" y="539672"/>
                  </a:cubicBezTo>
                  <a:cubicBezTo>
                    <a:pt x="1280075" y="539514"/>
                    <a:pt x="1279996" y="539277"/>
                    <a:pt x="1279917" y="539119"/>
                  </a:cubicBezTo>
                  <a:cubicBezTo>
                    <a:pt x="1279996" y="538961"/>
                    <a:pt x="1280154" y="538802"/>
                    <a:pt x="1280233" y="538724"/>
                  </a:cubicBezTo>
                  <a:cubicBezTo>
                    <a:pt x="1280470" y="538328"/>
                    <a:pt x="1280865" y="538328"/>
                    <a:pt x="1281339" y="538802"/>
                  </a:cubicBezTo>
                  <a:cubicBezTo>
                    <a:pt x="1281813" y="539277"/>
                    <a:pt x="1281892" y="539356"/>
                    <a:pt x="1282287" y="539672"/>
                  </a:cubicBezTo>
                  <a:cubicBezTo>
                    <a:pt x="1282683" y="539909"/>
                    <a:pt x="1283552" y="540067"/>
                    <a:pt x="1284500" y="540620"/>
                  </a:cubicBezTo>
                  <a:cubicBezTo>
                    <a:pt x="1285448" y="541252"/>
                    <a:pt x="1285290" y="540620"/>
                    <a:pt x="1285369" y="539988"/>
                  </a:cubicBezTo>
                  <a:cubicBezTo>
                    <a:pt x="1285448" y="539277"/>
                    <a:pt x="1286159" y="540146"/>
                    <a:pt x="1287028" y="540462"/>
                  </a:cubicBezTo>
                  <a:cubicBezTo>
                    <a:pt x="1287897" y="540699"/>
                    <a:pt x="1288451" y="541094"/>
                    <a:pt x="1289557" y="541331"/>
                  </a:cubicBezTo>
                  <a:cubicBezTo>
                    <a:pt x="1289873" y="541410"/>
                    <a:pt x="1290189" y="541410"/>
                    <a:pt x="1290426" y="541331"/>
                  </a:cubicBezTo>
                  <a:cubicBezTo>
                    <a:pt x="1290110" y="541094"/>
                    <a:pt x="1289794" y="540936"/>
                    <a:pt x="1289636" y="540383"/>
                  </a:cubicBezTo>
                  <a:cubicBezTo>
                    <a:pt x="1289873" y="540383"/>
                    <a:pt x="1290110" y="540383"/>
                    <a:pt x="1290031" y="540067"/>
                  </a:cubicBezTo>
                  <a:cubicBezTo>
                    <a:pt x="1290110" y="540067"/>
                    <a:pt x="1290189" y="540067"/>
                    <a:pt x="1290268" y="540067"/>
                  </a:cubicBezTo>
                  <a:cubicBezTo>
                    <a:pt x="1290268" y="540067"/>
                    <a:pt x="1290347" y="540067"/>
                    <a:pt x="1290426" y="540067"/>
                  </a:cubicBezTo>
                  <a:cubicBezTo>
                    <a:pt x="1290663" y="540067"/>
                    <a:pt x="1290900" y="539909"/>
                    <a:pt x="1290979" y="539672"/>
                  </a:cubicBezTo>
                  <a:cubicBezTo>
                    <a:pt x="1290979" y="539514"/>
                    <a:pt x="1290979" y="539356"/>
                    <a:pt x="1290900" y="539198"/>
                  </a:cubicBezTo>
                  <a:cubicBezTo>
                    <a:pt x="1291374" y="539435"/>
                    <a:pt x="1291848" y="539514"/>
                    <a:pt x="1292322" y="539198"/>
                  </a:cubicBezTo>
                  <a:cubicBezTo>
                    <a:pt x="1293191" y="538565"/>
                    <a:pt x="1293982" y="538328"/>
                    <a:pt x="1294456" y="538012"/>
                  </a:cubicBezTo>
                  <a:cubicBezTo>
                    <a:pt x="1294930" y="537696"/>
                    <a:pt x="1295404" y="536906"/>
                    <a:pt x="1294930" y="536432"/>
                  </a:cubicBezTo>
                  <a:cubicBezTo>
                    <a:pt x="1294613" y="536116"/>
                    <a:pt x="1294377" y="536037"/>
                    <a:pt x="1294218" y="535879"/>
                  </a:cubicBezTo>
                  <a:cubicBezTo>
                    <a:pt x="1297300" y="536669"/>
                    <a:pt x="1300540" y="537064"/>
                    <a:pt x="1302278" y="539039"/>
                  </a:cubicBezTo>
                  <a:cubicBezTo>
                    <a:pt x="1305676" y="537933"/>
                    <a:pt x="1308125" y="540225"/>
                    <a:pt x="1312392" y="539514"/>
                  </a:cubicBezTo>
                  <a:cubicBezTo>
                    <a:pt x="1315790" y="541884"/>
                    <a:pt x="1319977" y="542121"/>
                    <a:pt x="1324244" y="542911"/>
                  </a:cubicBezTo>
                  <a:cubicBezTo>
                    <a:pt x="1325824" y="543148"/>
                    <a:pt x="1327089" y="544254"/>
                    <a:pt x="1328432" y="544571"/>
                  </a:cubicBezTo>
                  <a:cubicBezTo>
                    <a:pt x="1331040" y="545124"/>
                    <a:pt x="1332857" y="544729"/>
                    <a:pt x="1333963" y="544966"/>
                  </a:cubicBezTo>
                  <a:cubicBezTo>
                    <a:pt x="1336887" y="545756"/>
                    <a:pt x="1339810" y="545756"/>
                    <a:pt x="1342813" y="546151"/>
                  </a:cubicBezTo>
                  <a:cubicBezTo>
                    <a:pt x="1350161" y="547336"/>
                    <a:pt x="1357430" y="550181"/>
                    <a:pt x="1365174" y="551208"/>
                  </a:cubicBezTo>
                  <a:cubicBezTo>
                    <a:pt x="1367307" y="553262"/>
                    <a:pt x="1371258" y="553578"/>
                    <a:pt x="1373628" y="555475"/>
                  </a:cubicBezTo>
                  <a:cubicBezTo>
                    <a:pt x="1378290" y="554605"/>
                    <a:pt x="1381609" y="555949"/>
                    <a:pt x="1387377" y="555870"/>
                  </a:cubicBezTo>
                  <a:cubicBezTo>
                    <a:pt x="1387456" y="555870"/>
                    <a:pt x="1387614" y="555949"/>
                    <a:pt x="1387693" y="556028"/>
                  </a:cubicBezTo>
                  <a:cubicBezTo>
                    <a:pt x="1388957" y="558398"/>
                    <a:pt x="1393698" y="558240"/>
                    <a:pt x="1396859" y="558793"/>
                  </a:cubicBezTo>
                  <a:cubicBezTo>
                    <a:pt x="1399230" y="559188"/>
                    <a:pt x="1401442" y="560769"/>
                    <a:pt x="1403654" y="561322"/>
                  </a:cubicBezTo>
                  <a:cubicBezTo>
                    <a:pt x="1412188" y="563534"/>
                    <a:pt x="1419931" y="564719"/>
                    <a:pt x="1428544" y="565589"/>
                  </a:cubicBezTo>
                  <a:lnTo>
                    <a:pt x="1428544" y="565589"/>
                  </a:lnTo>
                  <a:cubicBezTo>
                    <a:pt x="1429097" y="565352"/>
                    <a:pt x="1429571" y="565589"/>
                    <a:pt x="1430124" y="565747"/>
                  </a:cubicBezTo>
                  <a:cubicBezTo>
                    <a:pt x="1430598" y="565905"/>
                    <a:pt x="1431151" y="566142"/>
                    <a:pt x="1431784" y="566142"/>
                  </a:cubicBezTo>
                  <a:cubicBezTo>
                    <a:pt x="1431863" y="566142"/>
                    <a:pt x="1431941" y="566142"/>
                    <a:pt x="1432021" y="566142"/>
                  </a:cubicBezTo>
                  <a:cubicBezTo>
                    <a:pt x="1432337" y="566142"/>
                    <a:pt x="1432574" y="565826"/>
                    <a:pt x="1432495" y="565510"/>
                  </a:cubicBezTo>
                  <a:cubicBezTo>
                    <a:pt x="1432495" y="565194"/>
                    <a:pt x="1432258" y="565035"/>
                    <a:pt x="1431863" y="565035"/>
                  </a:cubicBezTo>
                  <a:cubicBezTo>
                    <a:pt x="1431389" y="565035"/>
                    <a:pt x="1430993" y="564878"/>
                    <a:pt x="1430440" y="564719"/>
                  </a:cubicBezTo>
                  <a:cubicBezTo>
                    <a:pt x="1429887" y="564482"/>
                    <a:pt x="1429255" y="564245"/>
                    <a:pt x="1428465" y="564324"/>
                  </a:cubicBezTo>
                  <a:lnTo>
                    <a:pt x="1428465" y="564324"/>
                  </a:lnTo>
                  <a:cubicBezTo>
                    <a:pt x="1427754" y="563297"/>
                    <a:pt x="1426885" y="564087"/>
                    <a:pt x="1425937" y="563850"/>
                  </a:cubicBezTo>
                  <a:cubicBezTo>
                    <a:pt x="1422618" y="562981"/>
                    <a:pt x="1418983" y="561243"/>
                    <a:pt x="1416613" y="560453"/>
                  </a:cubicBezTo>
                  <a:cubicBezTo>
                    <a:pt x="1414400" y="559742"/>
                    <a:pt x="1411951" y="560453"/>
                    <a:pt x="1410291" y="560057"/>
                  </a:cubicBezTo>
                  <a:cubicBezTo>
                    <a:pt x="1408474" y="559662"/>
                    <a:pt x="1406973" y="558161"/>
                    <a:pt x="1405234" y="557529"/>
                  </a:cubicBezTo>
                  <a:cubicBezTo>
                    <a:pt x="1404444" y="557213"/>
                    <a:pt x="1403575" y="557766"/>
                    <a:pt x="1402706" y="557529"/>
                  </a:cubicBezTo>
                  <a:cubicBezTo>
                    <a:pt x="1400573" y="556976"/>
                    <a:pt x="1399071" y="555712"/>
                    <a:pt x="1396780" y="555396"/>
                  </a:cubicBezTo>
                  <a:cubicBezTo>
                    <a:pt x="1394173" y="555080"/>
                    <a:pt x="1391644" y="555712"/>
                    <a:pt x="1388720" y="555001"/>
                  </a:cubicBezTo>
                  <a:lnTo>
                    <a:pt x="1388720" y="555001"/>
                  </a:lnTo>
                  <a:cubicBezTo>
                    <a:pt x="1388720" y="555001"/>
                    <a:pt x="1388720" y="555001"/>
                    <a:pt x="1388641" y="555001"/>
                  </a:cubicBezTo>
                  <a:cubicBezTo>
                    <a:pt x="1388405" y="554842"/>
                    <a:pt x="1388167" y="554685"/>
                    <a:pt x="1387931" y="554605"/>
                  </a:cubicBezTo>
                  <a:lnTo>
                    <a:pt x="1387931" y="554605"/>
                  </a:lnTo>
                  <a:cubicBezTo>
                    <a:pt x="1387298" y="554052"/>
                    <a:pt x="1387772" y="552551"/>
                    <a:pt x="1386666" y="552551"/>
                  </a:cubicBezTo>
                  <a:cubicBezTo>
                    <a:pt x="1385876" y="554685"/>
                    <a:pt x="1385165" y="552077"/>
                    <a:pt x="1385718" y="552077"/>
                  </a:cubicBezTo>
                  <a:cubicBezTo>
                    <a:pt x="1383584" y="551287"/>
                    <a:pt x="1380187" y="551761"/>
                    <a:pt x="1379476" y="549154"/>
                  </a:cubicBezTo>
                  <a:cubicBezTo>
                    <a:pt x="1374893" y="548916"/>
                    <a:pt x="1372523" y="546546"/>
                    <a:pt x="1367624" y="546625"/>
                  </a:cubicBezTo>
                  <a:cubicBezTo>
                    <a:pt x="1355850" y="541963"/>
                    <a:pt x="1342497" y="541252"/>
                    <a:pt x="1330012" y="536985"/>
                  </a:cubicBezTo>
                  <a:lnTo>
                    <a:pt x="1330012" y="537222"/>
                  </a:lnTo>
                  <a:cubicBezTo>
                    <a:pt x="1329380" y="536748"/>
                    <a:pt x="1328590" y="536511"/>
                    <a:pt x="1327800" y="536748"/>
                  </a:cubicBezTo>
                  <a:lnTo>
                    <a:pt x="1327800" y="536511"/>
                  </a:lnTo>
                  <a:cubicBezTo>
                    <a:pt x="1318239" y="533746"/>
                    <a:pt x="1308362" y="531217"/>
                    <a:pt x="1298722" y="528452"/>
                  </a:cubicBezTo>
                  <a:cubicBezTo>
                    <a:pt x="1297774" y="529084"/>
                    <a:pt x="1299276" y="529479"/>
                    <a:pt x="1298327" y="529795"/>
                  </a:cubicBezTo>
                  <a:cubicBezTo>
                    <a:pt x="1296826" y="529163"/>
                    <a:pt x="1295167" y="528768"/>
                    <a:pt x="1294535" y="527187"/>
                  </a:cubicBezTo>
                  <a:cubicBezTo>
                    <a:pt x="1287661" y="525291"/>
                    <a:pt x="1279601" y="523079"/>
                    <a:pt x="1274228" y="519997"/>
                  </a:cubicBezTo>
                  <a:cubicBezTo>
                    <a:pt x="1271699" y="518575"/>
                    <a:pt x="1269329" y="518180"/>
                    <a:pt x="1266168" y="517073"/>
                  </a:cubicBezTo>
                  <a:cubicBezTo>
                    <a:pt x="1258109" y="514308"/>
                    <a:pt x="1249259" y="511147"/>
                    <a:pt x="1241278" y="508224"/>
                  </a:cubicBezTo>
                  <a:cubicBezTo>
                    <a:pt x="1238039" y="506959"/>
                    <a:pt x="1235115" y="505063"/>
                    <a:pt x="1231955" y="503957"/>
                  </a:cubicBezTo>
                  <a:cubicBezTo>
                    <a:pt x="1229663" y="503167"/>
                    <a:pt x="1226898" y="503562"/>
                    <a:pt x="1225160" y="501429"/>
                  </a:cubicBezTo>
                  <a:cubicBezTo>
                    <a:pt x="1222789" y="501429"/>
                    <a:pt x="1219549" y="500006"/>
                    <a:pt x="1219707" y="498900"/>
                  </a:cubicBezTo>
                  <a:cubicBezTo>
                    <a:pt x="1240647" y="506327"/>
                    <a:pt x="1260400" y="514782"/>
                    <a:pt x="1283473" y="519997"/>
                  </a:cubicBezTo>
                  <a:lnTo>
                    <a:pt x="1283473" y="519997"/>
                  </a:lnTo>
                  <a:cubicBezTo>
                    <a:pt x="1283473" y="519997"/>
                    <a:pt x="1283710" y="520076"/>
                    <a:pt x="1283868" y="520155"/>
                  </a:cubicBezTo>
                  <a:cubicBezTo>
                    <a:pt x="1284184" y="520313"/>
                    <a:pt x="1284500" y="520392"/>
                    <a:pt x="1284816" y="520471"/>
                  </a:cubicBezTo>
                  <a:cubicBezTo>
                    <a:pt x="1284816" y="520471"/>
                    <a:pt x="1284895" y="520471"/>
                    <a:pt x="1284974" y="520471"/>
                  </a:cubicBezTo>
                  <a:cubicBezTo>
                    <a:pt x="1285290" y="520471"/>
                    <a:pt x="1285527" y="520234"/>
                    <a:pt x="1285606" y="519997"/>
                  </a:cubicBezTo>
                  <a:cubicBezTo>
                    <a:pt x="1285606" y="519681"/>
                    <a:pt x="1285448" y="519286"/>
                    <a:pt x="1285132" y="519207"/>
                  </a:cubicBezTo>
                  <a:cubicBezTo>
                    <a:pt x="1284895" y="519207"/>
                    <a:pt x="1284579" y="519049"/>
                    <a:pt x="1284342" y="518970"/>
                  </a:cubicBezTo>
                  <a:cubicBezTo>
                    <a:pt x="1284184" y="518970"/>
                    <a:pt x="1284105" y="518891"/>
                    <a:pt x="1283947" y="518812"/>
                  </a:cubicBezTo>
                  <a:cubicBezTo>
                    <a:pt x="1275492" y="514545"/>
                    <a:pt x="1264272" y="513123"/>
                    <a:pt x="1256055" y="508698"/>
                  </a:cubicBezTo>
                  <a:lnTo>
                    <a:pt x="1257714" y="508698"/>
                  </a:lnTo>
                  <a:cubicBezTo>
                    <a:pt x="1259136" y="509488"/>
                    <a:pt x="1260795" y="509962"/>
                    <a:pt x="1262376" y="510357"/>
                  </a:cubicBezTo>
                  <a:cubicBezTo>
                    <a:pt x="1264272" y="510910"/>
                    <a:pt x="1266089" y="511384"/>
                    <a:pt x="1267591" y="512411"/>
                  </a:cubicBezTo>
                  <a:cubicBezTo>
                    <a:pt x="1267670" y="512411"/>
                    <a:pt x="1267749" y="512411"/>
                    <a:pt x="1267828" y="512411"/>
                  </a:cubicBezTo>
                  <a:cubicBezTo>
                    <a:pt x="1267985" y="512411"/>
                    <a:pt x="1268144" y="512411"/>
                    <a:pt x="1268223" y="512174"/>
                  </a:cubicBezTo>
                  <a:cubicBezTo>
                    <a:pt x="1268381" y="511937"/>
                    <a:pt x="1268302" y="511622"/>
                    <a:pt x="1268065" y="511463"/>
                  </a:cubicBezTo>
                  <a:cubicBezTo>
                    <a:pt x="1266406" y="510357"/>
                    <a:pt x="1264430" y="509804"/>
                    <a:pt x="1262533" y="509251"/>
                  </a:cubicBezTo>
                  <a:cubicBezTo>
                    <a:pt x="1260874" y="508777"/>
                    <a:pt x="1259136" y="508303"/>
                    <a:pt x="1257714" y="507433"/>
                  </a:cubicBezTo>
                  <a:cubicBezTo>
                    <a:pt x="1257714" y="507433"/>
                    <a:pt x="1257714" y="507433"/>
                    <a:pt x="1257714" y="507433"/>
                  </a:cubicBezTo>
                  <a:cubicBezTo>
                    <a:pt x="1256766" y="506881"/>
                    <a:pt x="1255659" y="506485"/>
                    <a:pt x="1254237" y="506407"/>
                  </a:cubicBezTo>
                  <a:lnTo>
                    <a:pt x="1254237" y="506407"/>
                  </a:lnTo>
                  <a:cubicBezTo>
                    <a:pt x="1253289" y="505932"/>
                    <a:pt x="1252183" y="505379"/>
                    <a:pt x="1250918" y="505695"/>
                  </a:cubicBezTo>
                  <a:lnTo>
                    <a:pt x="1250918" y="505695"/>
                  </a:lnTo>
                  <a:cubicBezTo>
                    <a:pt x="1249970" y="504273"/>
                    <a:pt x="1247758" y="504273"/>
                    <a:pt x="1246256" y="503483"/>
                  </a:cubicBezTo>
                  <a:cubicBezTo>
                    <a:pt x="1246256" y="503325"/>
                    <a:pt x="1246335" y="503246"/>
                    <a:pt x="1246415" y="503167"/>
                  </a:cubicBezTo>
                  <a:cubicBezTo>
                    <a:pt x="1246573" y="503167"/>
                    <a:pt x="1246730" y="503167"/>
                    <a:pt x="1246968" y="503167"/>
                  </a:cubicBezTo>
                  <a:cubicBezTo>
                    <a:pt x="1247205" y="503167"/>
                    <a:pt x="1247363" y="503167"/>
                    <a:pt x="1247521" y="503167"/>
                  </a:cubicBezTo>
                  <a:cubicBezTo>
                    <a:pt x="1247679" y="503167"/>
                    <a:pt x="1247837" y="503167"/>
                    <a:pt x="1247916" y="503009"/>
                  </a:cubicBezTo>
                  <a:lnTo>
                    <a:pt x="1251630" y="503957"/>
                  </a:lnTo>
                  <a:cubicBezTo>
                    <a:pt x="1251630" y="503957"/>
                    <a:pt x="1251313" y="503641"/>
                    <a:pt x="1250444" y="503246"/>
                  </a:cubicBezTo>
                  <a:cubicBezTo>
                    <a:pt x="1249575" y="502851"/>
                    <a:pt x="1249812" y="502772"/>
                    <a:pt x="1248627" y="502219"/>
                  </a:cubicBezTo>
                  <a:cubicBezTo>
                    <a:pt x="1247442" y="501666"/>
                    <a:pt x="1246335" y="501666"/>
                    <a:pt x="1245151" y="501349"/>
                  </a:cubicBezTo>
                  <a:cubicBezTo>
                    <a:pt x="1243965" y="500954"/>
                    <a:pt x="1244518" y="501112"/>
                    <a:pt x="1243017" y="500164"/>
                  </a:cubicBezTo>
                  <a:cubicBezTo>
                    <a:pt x="1241516" y="499216"/>
                    <a:pt x="1241595" y="499611"/>
                    <a:pt x="1241595" y="499611"/>
                  </a:cubicBezTo>
                  <a:cubicBezTo>
                    <a:pt x="1241595" y="499611"/>
                    <a:pt x="1242464" y="500322"/>
                    <a:pt x="1243254" y="500717"/>
                  </a:cubicBezTo>
                  <a:cubicBezTo>
                    <a:pt x="1243965" y="501112"/>
                    <a:pt x="1244202" y="501507"/>
                    <a:pt x="1244834" y="501745"/>
                  </a:cubicBezTo>
                  <a:cubicBezTo>
                    <a:pt x="1245151" y="501903"/>
                    <a:pt x="1245466" y="502061"/>
                    <a:pt x="1245704" y="502219"/>
                  </a:cubicBezTo>
                  <a:cubicBezTo>
                    <a:pt x="1245546" y="502456"/>
                    <a:pt x="1245387" y="502772"/>
                    <a:pt x="1245229" y="503167"/>
                  </a:cubicBezTo>
                  <a:cubicBezTo>
                    <a:pt x="1244992" y="503088"/>
                    <a:pt x="1244755" y="503009"/>
                    <a:pt x="1244439" y="502851"/>
                  </a:cubicBezTo>
                  <a:cubicBezTo>
                    <a:pt x="1243491" y="502456"/>
                    <a:pt x="1242306" y="502061"/>
                    <a:pt x="1241121" y="502298"/>
                  </a:cubicBezTo>
                  <a:lnTo>
                    <a:pt x="1241121" y="502140"/>
                  </a:lnTo>
                  <a:cubicBezTo>
                    <a:pt x="1240726" y="501191"/>
                    <a:pt x="1239698" y="500717"/>
                    <a:pt x="1238197" y="500796"/>
                  </a:cubicBezTo>
                  <a:lnTo>
                    <a:pt x="1238197" y="500796"/>
                  </a:lnTo>
                  <a:cubicBezTo>
                    <a:pt x="1237407" y="500559"/>
                    <a:pt x="1236617" y="500322"/>
                    <a:pt x="1235669" y="500164"/>
                  </a:cubicBezTo>
                  <a:cubicBezTo>
                    <a:pt x="1235195" y="499532"/>
                    <a:pt x="1234562" y="499295"/>
                    <a:pt x="1233930" y="499058"/>
                  </a:cubicBezTo>
                  <a:cubicBezTo>
                    <a:pt x="1233772" y="499058"/>
                    <a:pt x="1233614" y="498979"/>
                    <a:pt x="1233456" y="498900"/>
                  </a:cubicBezTo>
                  <a:cubicBezTo>
                    <a:pt x="1233456" y="498900"/>
                    <a:pt x="1233456" y="498900"/>
                    <a:pt x="1233456" y="498900"/>
                  </a:cubicBezTo>
                  <a:lnTo>
                    <a:pt x="1233456" y="498663"/>
                  </a:lnTo>
                  <a:cubicBezTo>
                    <a:pt x="1228952" y="497162"/>
                    <a:pt x="1224132" y="495897"/>
                    <a:pt x="1220577" y="493290"/>
                  </a:cubicBezTo>
                  <a:cubicBezTo>
                    <a:pt x="1220577" y="493211"/>
                    <a:pt x="1220577" y="493132"/>
                    <a:pt x="1220656" y="492974"/>
                  </a:cubicBezTo>
                  <a:cubicBezTo>
                    <a:pt x="1222710" y="493369"/>
                    <a:pt x="1224606" y="494159"/>
                    <a:pt x="1226582" y="494949"/>
                  </a:cubicBezTo>
                  <a:cubicBezTo>
                    <a:pt x="1228320" y="495660"/>
                    <a:pt x="1230058" y="496371"/>
                    <a:pt x="1231955" y="496846"/>
                  </a:cubicBezTo>
                  <a:cubicBezTo>
                    <a:pt x="1231955" y="496846"/>
                    <a:pt x="1232034" y="496846"/>
                    <a:pt x="1232113" y="496846"/>
                  </a:cubicBezTo>
                  <a:cubicBezTo>
                    <a:pt x="1232350" y="496846"/>
                    <a:pt x="1232587" y="496688"/>
                    <a:pt x="1232666" y="496451"/>
                  </a:cubicBezTo>
                  <a:cubicBezTo>
                    <a:pt x="1232666" y="496134"/>
                    <a:pt x="1232587" y="495819"/>
                    <a:pt x="1232271" y="495739"/>
                  </a:cubicBezTo>
                  <a:cubicBezTo>
                    <a:pt x="1230453" y="495265"/>
                    <a:pt x="1228715" y="494554"/>
                    <a:pt x="1227056" y="493843"/>
                  </a:cubicBezTo>
                  <a:cubicBezTo>
                    <a:pt x="1225080" y="492974"/>
                    <a:pt x="1223026" y="492184"/>
                    <a:pt x="1220814" y="491789"/>
                  </a:cubicBezTo>
                  <a:cubicBezTo>
                    <a:pt x="1220814" y="491789"/>
                    <a:pt x="1220814" y="491789"/>
                    <a:pt x="1220814" y="491789"/>
                  </a:cubicBezTo>
                  <a:cubicBezTo>
                    <a:pt x="1219313" y="490919"/>
                    <a:pt x="1217732" y="490366"/>
                    <a:pt x="1216152" y="489813"/>
                  </a:cubicBezTo>
                  <a:cubicBezTo>
                    <a:pt x="1215757" y="489655"/>
                    <a:pt x="1215362" y="489576"/>
                    <a:pt x="1215046" y="489418"/>
                  </a:cubicBezTo>
                  <a:lnTo>
                    <a:pt x="1215046" y="489418"/>
                  </a:lnTo>
                  <a:cubicBezTo>
                    <a:pt x="1213860" y="488707"/>
                    <a:pt x="1212675" y="488075"/>
                    <a:pt x="1211253" y="487680"/>
                  </a:cubicBezTo>
                  <a:lnTo>
                    <a:pt x="1211253" y="487680"/>
                  </a:lnTo>
                  <a:cubicBezTo>
                    <a:pt x="1211253" y="487680"/>
                    <a:pt x="1210700" y="487443"/>
                    <a:pt x="1210384" y="487364"/>
                  </a:cubicBezTo>
                  <a:lnTo>
                    <a:pt x="1210384" y="487364"/>
                  </a:lnTo>
                  <a:cubicBezTo>
                    <a:pt x="1210384" y="487364"/>
                    <a:pt x="1210384" y="487364"/>
                    <a:pt x="1210384" y="487364"/>
                  </a:cubicBezTo>
                  <a:cubicBezTo>
                    <a:pt x="1210305" y="487048"/>
                    <a:pt x="1210068" y="486890"/>
                    <a:pt x="1209515" y="486969"/>
                  </a:cubicBezTo>
                  <a:lnTo>
                    <a:pt x="1209515" y="487206"/>
                  </a:lnTo>
                  <a:cubicBezTo>
                    <a:pt x="1207697" y="486574"/>
                    <a:pt x="1205959" y="485863"/>
                    <a:pt x="1204299" y="485072"/>
                  </a:cubicBezTo>
                  <a:cubicBezTo>
                    <a:pt x="1202008" y="484045"/>
                    <a:pt x="1199638" y="483018"/>
                    <a:pt x="1197268" y="482386"/>
                  </a:cubicBezTo>
                  <a:cubicBezTo>
                    <a:pt x="1197188" y="482386"/>
                    <a:pt x="1197030" y="482386"/>
                    <a:pt x="1196951" y="482386"/>
                  </a:cubicBezTo>
                  <a:lnTo>
                    <a:pt x="1196951" y="482228"/>
                  </a:lnTo>
                  <a:cubicBezTo>
                    <a:pt x="1193159" y="480568"/>
                    <a:pt x="1189445" y="478593"/>
                    <a:pt x="1185494" y="476776"/>
                  </a:cubicBezTo>
                  <a:cubicBezTo>
                    <a:pt x="1181622" y="474958"/>
                    <a:pt x="1176802" y="474168"/>
                    <a:pt x="1174116" y="470929"/>
                  </a:cubicBezTo>
                  <a:cubicBezTo>
                    <a:pt x="1176170" y="470297"/>
                    <a:pt x="1178066" y="469506"/>
                    <a:pt x="1179647" y="468400"/>
                  </a:cubicBezTo>
                  <a:lnTo>
                    <a:pt x="1179647" y="468242"/>
                  </a:lnTo>
                  <a:cubicBezTo>
                    <a:pt x="1180121" y="468163"/>
                    <a:pt x="1180516" y="468084"/>
                    <a:pt x="1180911" y="468084"/>
                  </a:cubicBezTo>
                  <a:cubicBezTo>
                    <a:pt x="1181227" y="468084"/>
                    <a:pt x="1181465" y="467768"/>
                    <a:pt x="1181385" y="467531"/>
                  </a:cubicBezTo>
                  <a:cubicBezTo>
                    <a:pt x="1181385" y="467215"/>
                    <a:pt x="1181069" y="466978"/>
                    <a:pt x="1180832" y="467057"/>
                  </a:cubicBezTo>
                  <a:cubicBezTo>
                    <a:pt x="1180437" y="467057"/>
                    <a:pt x="1180042" y="467136"/>
                    <a:pt x="1179568" y="467215"/>
                  </a:cubicBezTo>
                  <a:lnTo>
                    <a:pt x="1179568" y="467215"/>
                  </a:lnTo>
                  <a:cubicBezTo>
                    <a:pt x="1179094" y="465319"/>
                    <a:pt x="1182808" y="466346"/>
                    <a:pt x="1185099" y="466346"/>
                  </a:cubicBezTo>
                  <a:cubicBezTo>
                    <a:pt x="1186600" y="465793"/>
                    <a:pt x="1186521" y="463817"/>
                    <a:pt x="1188022" y="463422"/>
                  </a:cubicBezTo>
                  <a:cubicBezTo>
                    <a:pt x="1188418" y="464133"/>
                    <a:pt x="1189366" y="464608"/>
                    <a:pt x="1190156" y="463817"/>
                  </a:cubicBezTo>
                  <a:cubicBezTo>
                    <a:pt x="1191025" y="463896"/>
                    <a:pt x="1190314" y="462395"/>
                    <a:pt x="1190551" y="461684"/>
                  </a:cubicBezTo>
                  <a:cubicBezTo>
                    <a:pt x="1203272" y="455205"/>
                    <a:pt x="1217337" y="450148"/>
                    <a:pt x="1229348" y="442958"/>
                  </a:cubicBezTo>
                  <a:cubicBezTo>
                    <a:pt x="1229348" y="442958"/>
                    <a:pt x="1229348" y="442958"/>
                    <a:pt x="1229348" y="442958"/>
                  </a:cubicBezTo>
                  <a:cubicBezTo>
                    <a:pt x="1229348" y="442958"/>
                    <a:pt x="1229426" y="442958"/>
                    <a:pt x="1229426" y="442958"/>
                  </a:cubicBezTo>
                  <a:cubicBezTo>
                    <a:pt x="1229901" y="442721"/>
                    <a:pt x="1230375" y="442483"/>
                    <a:pt x="1230927" y="442246"/>
                  </a:cubicBezTo>
                  <a:cubicBezTo>
                    <a:pt x="1233614" y="441061"/>
                    <a:pt x="1236301" y="439718"/>
                    <a:pt x="1238592" y="438058"/>
                  </a:cubicBezTo>
                  <a:cubicBezTo>
                    <a:pt x="1238750" y="437980"/>
                    <a:pt x="1238750" y="437821"/>
                    <a:pt x="1238592" y="437663"/>
                  </a:cubicBezTo>
                  <a:cubicBezTo>
                    <a:pt x="1238513" y="437506"/>
                    <a:pt x="1238355" y="437506"/>
                    <a:pt x="1238197" y="437663"/>
                  </a:cubicBezTo>
                  <a:cubicBezTo>
                    <a:pt x="1235985" y="439323"/>
                    <a:pt x="1233298" y="440587"/>
                    <a:pt x="1230612" y="441772"/>
                  </a:cubicBezTo>
                  <a:cubicBezTo>
                    <a:pt x="1230138" y="442009"/>
                    <a:pt x="1229743" y="442167"/>
                    <a:pt x="1229268" y="442404"/>
                  </a:cubicBezTo>
                  <a:lnTo>
                    <a:pt x="1229268" y="442404"/>
                  </a:lnTo>
                  <a:cubicBezTo>
                    <a:pt x="1229031" y="441298"/>
                    <a:pt x="1232350" y="439560"/>
                    <a:pt x="1234326" y="438454"/>
                  </a:cubicBezTo>
                  <a:cubicBezTo>
                    <a:pt x="1243254" y="433555"/>
                    <a:pt x="1252973" y="428656"/>
                    <a:pt x="1261349" y="423757"/>
                  </a:cubicBezTo>
                  <a:cubicBezTo>
                    <a:pt x="1264272" y="421940"/>
                    <a:pt x="1266880" y="419332"/>
                    <a:pt x="1270198" y="419490"/>
                  </a:cubicBezTo>
                  <a:lnTo>
                    <a:pt x="1270356" y="419490"/>
                  </a:lnTo>
                  <a:cubicBezTo>
                    <a:pt x="1270356" y="419490"/>
                    <a:pt x="1269961" y="419885"/>
                    <a:pt x="1269566" y="420043"/>
                  </a:cubicBezTo>
                  <a:cubicBezTo>
                    <a:pt x="1269171" y="420201"/>
                    <a:pt x="1268776" y="420359"/>
                    <a:pt x="1268460" y="420833"/>
                  </a:cubicBezTo>
                  <a:cubicBezTo>
                    <a:pt x="1268460" y="420991"/>
                    <a:pt x="1268460" y="421149"/>
                    <a:pt x="1268539" y="421149"/>
                  </a:cubicBezTo>
                  <a:cubicBezTo>
                    <a:pt x="1268539" y="421149"/>
                    <a:pt x="1268618" y="421149"/>
                    <a:pt x="1268697" y="421149"/>
                  </a:cubicBezTo>
                  <a:cubicBezTo>
                    <a:pt x="1268776" y="421149"/>
                    <a:pt x="1268855" y="421149"/>
                    <a:pt x="1268934" y="420991"/>
                  </a:cubicBezTo>
                  <a:cubicBezTo>
                    <a:pt x="1269092" y="420675"/>
                    <a:pt x="1269408" y="420517"/>
                    <a:pt x="1269724" y="420438"/>
                  </a:cubicBezTo>
                  <a:cubicBezTo>
                    <a:pt x="1270040" y="420280"/>
                    <a:pt x="1270435" y="420122"/>
                    <a:pt x="1270672" y="419727"/>
                  </a:cubicBezTo>
                  <a:cubicBezTo>
                    <a:pt x="1271541" y="419095"/>
                    <a:pt x="1272489" y="418621"/>
                    <a:pt x="1273280" y="417910"/>
                  </a:cubicBezTo>
                  <a:cubicBezTo>
                    <a:pt x="1274939" y="417436"/>
                    <a:pt x="1276282" y="416566"/>
                    <a:pt x="1277626" y="415618"/>
                  </a:cubicBezTo>
                  <a:cubicBezTo>
                    <a:pt x="1278336" y="415144"/>
                    <a:pt x="1279048" y="414670"/>
                    <a:pt x="1279759" y="414275"/>
                  </a:cubicBezTo>
                  <a:cubicBezTo>
                    <a:pt x="1279917" y="414275"/>
                    <a:pt x="1279917" y="414038"/>
                    <a:pt x="1279838" y="413880"/>
                  </a:cubicBezTo>
                  <a:cubicBezTo>
                    <a:pt x="1279838" y="413801"/>
                    <a:pt x="1279601" y="413722"/>
                    <a:pt x="1279522" y="413801"/>
                  </a:cubicBezTo>
                  <a:cubicBezTo>
                    <a:pt x="1278810" y="414196"/>
                    <a:pt x="1278021" y="414670"/>
                    <a:pt x="1277388" y="415144"/>
                  </a:cubicBezTo>
                  <a:cubicBezTo>
                    <a:pt x="1276045" y="416013"/>
                    <a:pt x="1274702" y="416962"/>
                    <a:pt x="1273122" y="417357"/>
                  </a:cubicBezTo>
                  <a:lnTo>
                    <a:pt x="1273122" y="417199"/>
                  </a:lnTo>
                  <a:cubicBezTo>
                    <a:pt x="1274465" y="415144"/>
                    <a:pt x="1277231" y="414354"/>
                    <a:pt x="1279443" y="413011"/>
                  </a:cubicBezTo>
                  <a:cubicBezTo>
                    <a:pt x="1281655" y="411667"/>
                    <a:pt x="1283631" y="410403"/>
                    <a:pt x="1285764" y="409139"/>
                  </a:cubicBezTo>
                  <a:cubicBezTo>
                    <a:pt x="1295878" y="403134"/>
                    <a:pt x="1304333" y="397761"/>
                    <a:pt x="1313656" y="391440"/>
                  </a:cubicBezTo>
                  <a:cubicBezTo>
                    <a:pt x="1318160" y="388358"/>
                    <a:pt x="1322348" y="384723"/>
                    <a:pt x="1326773" y="381721"/>
                  </a:cubicBezTo>
                  <a:cubicBezTo>
                    <a:pt x="1352295" y="364021"/>
                    <a:pt x="1377105" y="343715"/>
                    <a:pt x="1399387" y="323408"/>
                  </a:cubicBezTo>
                  <a:cubicBezTo>
                    <a:pt x="1400494" y="322460"/>
                    <a:pt x="1401837" y="321748"/>
                    <a:pt x="1402785" y="320879"/>
                  </a:cubicBezTo>
                  <a:cubicBezTo>
                    <a:pt x="1404049" y="319694"/>
                    <a:pt x="1404523" y="317877"/>
                    <a:pt x="1405787" y="316613"/>
                  </a:cubicBezTo>
                  <a:cubicBezTo>
                    <a:pt x="1409976" y="312504"/>
                    <a:pt x="1414716" y="308948"/>
                    <a:pt x="1418904" y="304444"/>
                  </a:cubicBezTo>
                  <a:cubicBezTo>
                    <a:pt x="1422934" y="300019"/>
                    <a:pt x="1426806" y="295042"/>
                    <a:pt x="1431151" y="290933"/>
                  </a:cubicBezTo>
                  <a:cubicBezTo>
                    <a:pt x="1432258" y="289827"/>
                    <a:pt x="1433917" y="289116"/>
                    <a:pt x="1434944" y="287930"/>
                  </a:cubicBezTo>
                  <a:cubicBezTo>
                    <a:pt x="1439369" y="282952"/>
                    <a:pt x="1442766" y="276789"/>
                    <a:pt x="1446322" y="271495"/>
                  </a:cubicBezTo>
                  <a:cubicBezTo>
                    <a:pt x="1447744" y="269441"/>
                    <a:pt x="1449404" y="267702"/>
                    <a:pt x="1449720" y="265174"/>
                  </a:cubicBezTo>
                  <a:cubicBezTo>
                    <a:pt x="1455488" y="258616"/>
                    <a:pt x="1460071" y="249292"/>
                    <a:pt x="1463231" y="240600"/>
                  </a:cubicBezTo>
                  <a:cubicBezTo>
                    <a:pt x="1464338" y="237677"/>
                    <a:pt x="1464733" y="234042"/>
                    <a:pt x="1467420" y="232225"/>
                  </a:cubicBezTo>
                  <a:lnTo>
                    <a:pt x="1467420" y="233884"/>
                  </a:lnTo>
                  <a:lnTo>
                    <a:pt x="1467498" y="233884"/>
                  </a:lnTo>
                  <a:cubicBezTo>
                    <a:pt x="1467103" y="235227"/>
                    <a:pt x="1466629" y="236650"/>
                    <a:pt x="1466155" y="238151"/>
                  </a:cubicBezTo>
                  <a:lnTo>
                    <a:pt x="1465997" y="238151"/>
                  </a:lnTo>
                  <a:cubicBezTo>
                    <a:pt x="1465997" y="238151"/>
                    <a:pt x="1464180" y="242655"/>
                    <a:pt x="1463626" y="244156"/>
                  </a:cubicBezTo>
                  <a:cubicBezTo>
                    <a:pt x="1463073" y="245657"/>
                    <a:pt x="1462520" y="246922"/>
                    <a:pt x="1462046" y="247949"/>
                  </a:cubicBezTo>
                  <a:cubicBezTo>
                    <a:pt x="1461572" y="248976"/>
                    <a:pt x="1461493" y="249450"/>
                    <a:pt x="1461098" y="250082"/>
                  </a:cubicBezTo>
                  <a:cubicBezTo>
                    <a:pt x="1460703" y="250714"/>
                    <a:pt x="1460782" y="250872"/>
                    <a:pt x="1460387" y="251504"/>
                  </a:cubicBezTo>
                  <a:cubicBezTo>
                    <a:pt x="1459992" y="252136"/>
                    <a:pt x="1460071" y="252295"/>
                    <a:pt x="1459518" y="253322"/>
                  </a:cubicBezTo>
                  <a:cubicBezTo>
                    <a:pt x="1458965" y="254349"/>
                    <a:pt x="1458807" y="254823"/>
                    <a:pt x="1458569" y="255376"/>
                  </a:cubicBezTo>
                  <a:cubicBezTo>
                    <a:pt x="1458412" y="256008"/>
                    <a:pt x="1458569" y="255850"/>
                    <a:pt x="1457779" y="257035"/>
                  </a:cubicBezTo>
                  <a:cubicBezTo>
                    <a:pt x="1457069" y="258221"/>
                    <a:pt x="1455330" y="261697"/>
                    <a:pt x="1454540" y="262883"/>
                  </a:cubicBezTo>
                  <a:cubicBezTo>
                    <a:pt x="1454224" y="263357"/>
                    <a:pt x="1453908" y="263831"/>
                    <a:pt x="1453829" y="264068"/>
                  </a:cubicBezTo>
                  <a:cubicBezTo>
                    <a:pt x="1453355" y="264858"/>
                    <a:pt x="1452881" y="265806"/>
                    <a:pt x="1452565" y="266359"/>
                  </a:cubicBezTo>
                  <a:cubicBezTo>
                    <a:pt x="1452327" y="266912"/>
                    <a:pt x="1451617" y="268018"/>
                    <a:pt x="1451617" y="268018"/>
                  </a:cubicBezTo>
                  <a:cubicBezTo>
                    <a:pt x="1451617" y="268018"/>
                    <a:pt x="1457859" y="259090"/>
                    <a:pt x="1457938" y="258458"/>
                  </a:cubicBezTo>
                  <a:cubicBezTo>
                    <a:pt x="1457938" y="257825"/>
                    <a:pt x="1458095" y="257905"/>
                    <a:pt x="1458491" y="257510"/>
                  </a:cubicBezTo>
                  <a:cubicBezTo>
                    <a:pt x="1458965" y="257114"/>
                    <a:pt x="1459202" y="256956"/>
                    <a:pt x="1459123" y="256482"/>
                  </a:cubicBezTo>
                  <a:cubicBezTo>
                    <a:pt x="1459123" y="255929"/>
                    <a:pt x="1458965" y="255929"/>
                    <a:pt x="1459281" y="255534"/>
                  </a:cubicBezTo>
                  <a:cubicBezTo>
                    <a:pt x="1459597" y="255060"/>
                    <a:pt x="1459676" y="254902"/>
                    <a:pt x="1459992" y="254586"/>
                  </a:cubicBezTo>
                  <a:cubicBezTo>
                    <a:pt x="1460308" y="254270"/>
                    <a:pt x="1460545" y="254033"/>
                    <a:pt x="1460782" y="253559"/>
                  </a:cubicBezTo>
                  <a:lnTo>
                    <a:pt x="1460940" y="253006"/>
                  </a:lnTo>
                  <a:cubicBezTo>
                    <a:pt x="1460940" y="253006"/>
                    <a:pt x="1461493" y="252373"/>
                    <a:pt x="1461572" y="251899"/>
                  </a:cubicBezTo>
                  <a:cubicBezTo>
                    <a:pt x="1461572" y="251820"/>
                    <a:pt x="1461572" y="251741"/>
                    <a:pt x="1461572" y="251662"/>
                  </a:cubicBezTo>
                  <a:cubicBezTo>
                    <a:pt x="1464575" y="245736"/>
                    <a:pt x="1466629" y="239415"/>
                    <a:pt x="1468289" y="233884"/>
                  </a:cubicBezTo>
                  <a:lnTo>
                    <a:pt x="1468289" y="233884"/>
                  </a:lnTo>
                  <a:cubicBezTo>
                    <a:pt x="1472081" y="225745"/>
                    <a:pt x="1472634" y="218318"/>
                    <a:pt x="1472713" y="210338"/>
                  </a:cubicBezTo>
                  <a:cubicBezTo>
                    <a:pt x="1472792" y="203463"/>
                    <a:pt x="1470738" y="198801"/>
                    <a:pt x="1468921" y="192954"/>
                  </a:cubicBezTo>
                  <a:cubicBezTo>
                    <a:pt x="1467577" y="188687"/>
                    <a:pt x="1467103" y="184026"/>
                    <a:pt x="1465997" y="179917"/>
                  </a:cubicBezTo>
                  <a:cubicBezTo>
                    <a:pt x="1463785" y="171620"/>
                    <a:pt x="1459834" y="164746"/>
                    <a:pt x="1455883" y="158346"/>
                  </a:cubicBezTo>
                  <a:cubicBezTo>
                    <a:pt x="1453750" y="154790"/>
                    <a:pt x="1451774" y="150760"/>
                    <a:pt x="1449088" y="147284"/>
                  </a:cubicBezTo>
                  <a:cubicBezTo>
                    <a:pt x="1444742" y="141674"/>
                    <a:pt x="1440159" y="138118"/>
                    <a:pt x="1434707" y="134167"/>
                  </a:cubicBezTo>
                  <a:cubicBezTo>
                    <a:pt x="1429887" y="130770"/>
                    <a:pt x="1425384" y="127846"/>
                    <a:pt x="1419931" y="124843"/>
                  </a:cubicBezTo>
                  <a:cubicBezTo>
                    <a:pt x="1416771" y="123184"/>
                    <a:pt x="1413373" y="120893"/>
                    <a:pt x="1410608" y="119786"/>
                  </a:cubicBezTo>
                  <a:cubicBezTo>
                    <a:pt x="1409581" y="119391"/>
                    <a:pt x="1408395" y="119708"/>
                    <a:pt x="1407210" y="119312"/>
                  </a:cubicBezTo>
                  <a:cubicBezTo>
                    <a:pt x="1404128" y="118364"/>
                    <a:pt x="1400415" y="116705"/>
                    <a:pt x="1396622" y="115994"/>
                  </a:cubicBezTo>
                  <a:cubicBezTo>
                    <a:pt x="1377975" y="112280"/>
                    <a:pt x="1359169" y="111095"/>
                    <a:pt x="1339178" y="112991"/>
                  </a:cubicBezTo>
                  <a:cubicBezTo>
                    <a:pt x="1328748" y="114018"/>
                    <a:pt x="1319582" y="114888"/>
                    <a:pt x="1308757" y="117258"/>
                  </a:cubicBezTo>
                  <a:cubicBezTo>
                    <a:pt x="1299196" y="119312"/>
                    <a:pt x="1289873" y="120498"/>
                    <a:pt x="1281339" y="123105"/>
                  </a:cubicBezTo>
                  <a:cubicBezTo>
                    <a:pt x="1280391" y="123421"/>
                    <a:pt x="1279759" y="124053"/>
                    <a:pt x="1278810" y="124369"/>
                  </a:cubicBezTo>
                  <a:cubicBezTo>
                    <a:pt x="1277626" y="124764"/>
                    <a:pt x="1276124" y="124527"/>
                    <a:pt x="1275018" y="124764"/>
                  </a:cubicBezTo>
                  <a:cubicBezTo>
                    <a:pt x="1268618" y="126582"/>
                    <a:pt x="1262218" y="129584"/>
                    <a:pt x="1256845" y="131797"/>
                  </a:cubicBezTo>
                  <a:cubicBezTo>
                    <a:pt x="1248232" y="134641"/>
                    <a:pt x="1241278" y="137091"/>
                    <a:pt x="1234957" y="139382"/>
                  </a:cubicBezTo>
                  <a:cubicBezTo>
                    <a:pt x="1234721" y="139461"/>
                    <a:pt x="1234641" y="139698"/>
                    <a:pt x="1234721" y="139935"/>
                  </a:cubicBezTo>
                  <a:cubicBezTo>
                    <a:pt x="1234721" y="140093"/>
                    <a:pt x="1234957" y="140172"/>
                    <a:pt x="1235115" y="140172"/>
                  </a:cubicBezTo>
                  <a:cubicBezTo>
                    <a:pt x="1235115" y="140172"/>
                    <a:pt x="1235195" y="140172"/>
                    <a:pt x="1235274" y="140172"/>
                  </a:cubicBezTo>
                  <a:cubicBezTo>
                    <a:pt x="1241516" y="137881"/>
                    <a:pt x="1248390" y="135511"/>
                    <a:pt x="1256924" y="132666"/>
                  </a:cubicBezTo>
                  <a:lnTo>
                    <a:pt x="1256924" y="132824"/>
                  </a:lnTo>
                  <a:cubicBezTo>
                    <a:pt x="1243096" y="140093"/>
                    <a:pt x="1226503" y="144439"/>
                    <a:pt x="1212517" y="151471"/>
                  </a:cubicBezTo>
                  <a:cubicBezTo>
                    <a:pt x="1211727" y="152183"/>
                    <a:pt x="1213071" y="152736"/>
                    <a:pt x="1211648" y="153131"/>
                  </a:cubicBezTo>
                  <a:cubicBezTo>
                    <a:pt x="1210226" y="152420"/>
                    <a:pt x="1208567" y="152815"/>
                    <a:pt x="1207618" y="153763"/>
                  </a:cubicBezTo>
                  <a:cubicBezTo>
                    <a:pt x="1207460" y="153763"/>
                    <a:pt x="1207381" y="153842"/>
                    <a:pt x="1207223" y="153921"/>
                  </a:cubicBezTo>
                  <a:cubicBezTo>
                    <a:pt x="1206512" y="154158"/>
                    <a:pt x="1205722" y="154395"/>
                    <a:pt x="1205169" y="155027"/>
                  </a:cubicBezTo>
                  <a:cubicBezTo>
                    <a:pt x="1204932" y="155106"/>
                    <a:pt x="1204616" y="155185"/>
                    <a:pt x="1204379" y="155343"/>
                  </a:cubicBezTo>
                  <a:cubicBezTo>
                    <a:pt x="1203984" y="155422"/>
                    <a:pt x="1203589" y="155580"/>
                    <a:pt x="1203194" y="155817"/>
                  </a:cubicBezTo>
                  <a:lnTo>
                    <a:pt x="1203194" y="155817"/>
                  </a:lnTo>
                  <a:cubicBezTo>
                    <a:pt x="1195766" y="158583"/>
                    <a:pt x="1189366" y="162455"/>
                    <a:pt x="1181622" y="164983"/>
                  </a:cubicBezTo>
                  <a:lnTo>
                    <a:pt x="1181622" y="164746"/>
                  </a:lnTo>
                  <a:cubicBezTo>
                    <a:pt x="1181622" y="164746"/>
                    <a:pt x="1181939" y="164509"/>
                    <a:pt x="1182175" y="164351"/>
                  </a:cubicBezTo>
                  <a:cubicBezTo>
                    <a:pt x="1182492" y="164114"/>
                    <a:pt x="1182808" y="163956"/>
                    <a:pt x="1183124" y="163640"/>
                  </a:cubicBezTo>
                  <a:cubicBezTo>
                    <a:pt x="1183361" y="163403"/>
                    <a:pt x="1183361" y="163087"/>
                    <a:pt x="1183124" y="162850"/>
                  </a:cubicBezTo>
                  <a:cubicBezTo>
                    <a:pt x="1182887" y="162613"/>
                    <a:pt x="1182492" y="162692"/>
                    <a:pt x="1182334" y="162850"/>
                  </a:cubicBezTo>
                  <a:cubicBezTo>
                    <a:pt x="1182175" y="163087"/>
                    <a:pt x="1181860" y="163245"/>
                    <a:pt x="1181622" y="163403"/>
                  </a:cubicBezTo>
                  <a:cubicBezTo>
                    <a:pt x="1181306" y="163640"/>
                    <a:pt x="1180911" y="163877"/>
                    <a:pt x="1180595" y="164272"/>
                  </a:cubicBezTo>
                  <a:lnTo>
                    <a:pt x="1180437" y="164035"/>
                  </a:lnTo>
                  <a:cubicBezTo>
                    <a:pt x="1179410" y="163561"/>
                    <a:pt x="1178383" y="164983"/>
                    <a:pt x="1178304" y="164035"/>
                  </a:cubicBezTo>
                  <a:cubicBezTo>
                    <a:pt x="1178462" y="161822"/>
                    <a:pt x="1180437" y="161427"/>
                    <a:pt x="1180437" y="158978"/>
                  </a:cubicBezTo>
                  <a:cubicBezTo>
                    <a:pt x="1179726" y="158899"/>
                    <a:pt x="1178541" y="159373"/>
                    <a:pt x="1178699" y="158425"/>
                  </a:cubicBezTo>
                  <a:cubicBezTo>
                    <a:pt x="1178541" y="158425"/>
                    <a:pt x="1178066" y="158267"/>
                    <a:pt x="1177988" y="158425"/>
                  </a:cubicBezTo>
                  <a:cubicBezTo>
                    <a:pt x="1177830" y="158741"/>
                    <a:pt x="1177672" y="158978"/>
                    <a:pt x="1177435" y="159294"/>
                  </a:cubicBezTo>
                  <a:cubicBezTo>
                    <a:pt x="1177277" y="159610"/>
                    <a:pt x="1176961" y="159847"/>
                    <a:pt x="1176644" y="160163"/>
                  </a:cubicBezTo>
                  <a:cubicBezTo>
                    <a:pt x="1176328" y="160558"/>
                    <a:pt x="1176170" y="161032"/>
                    <a:pt x="1176013" y="161506"/>
                  </a:cubicBezTo>
                  <a:cubicBezTo>
                    <a:pt x="1175854" y="161901"/>
                    <a:pt x="1174985" y="162139"/>
                    <a:pt x="1174985" y="162139"/>
                  </a:cubicBezTo>
                  <a:cubicBezTo>
                    <a:pt x="1175143" y="161822"/>
                    <a:pt x="1175143" y="161348"/>
                    <a:pt x="1175143" y="160795"/>
                  </a:cubicBezTo>
                  <a:cubicBezTo>
                    <a:pt x="1175198" y="160377"/>
                    <a:pt x="1175380" y="159981"/>
                    <a:pt x="1175696" y="159610"/>
                  </a:cubicBezTo>
                  <a:cubicBezTo>
                    <a:pt x="1176170" y="158978"/>
                    <a:pt x="1176249" y="158741"/>
                    <a:pt x="1176644" y="157556"/>
                  </a:cubicBezTo>
                  <a:cubicBezTo>
                    <a:pt x="1177040" y="156370"/>
                    <a:pt x="1177909" y="155817"/>
                    <a:pt x="1178383" y="155501"/>
                  </a:cubicBezTo>
                  <a:cubicBezTo>
                    <a:pt x="1176961" y="151155"/>
                    <a:pt x="1178778" y="148074"/>
                    <a:pt x="1179647" y="144044"/>
                  </a:cubicBezTo>
                  <a:cubicBezTo>
                    <a:pt x="1176566" y="141358"/>
                    <a:pt x="1175459" y="136696"/>
                    <a:pt x="1173721" y="132666"/>
                  </a:cubicBezTo>
                  <a:cubicBezTo>
                    <a:pt x="1170718" y="132034"/>
                    <a:pt x="1166531" y="132587"/>
                    <a:pt x="1164871" y="130612"/>
                  </a:cubicBezTo>
                  <a:cubicBezTo>
                    <a:pt x="1166452" y="129663"/>
                    <a:pt x="1165345" y="128320"/>
                    <a:pt x="1164476" y="127688"/>
                  </a:cubicBezTo>
                  <a:cubicBezTo>
                    <a:pt x="1165108" y="126503"/>
                    <a:pt x="1166531" y="126029"/>
                    <a:pt x="1166136" y="123895"/>
                  </a:cubicBezTo>
                  <a:cubicBezTo>
                    <a:pt x="1161315" y="123342"/>
                    <a:pt x="1157760" y="124764"/>
                    <a:pt x="1154283" y="125160"/>
                  </a:cubicBezTo>
                  <a:cubicBezTo>
                    <a:pt x="1153098" y="125238"/>
                    <a:pt x="1151676" y="124923"/>
                    <a:pt x="1150490" y="125160"/>
                  </a:cubicBezTo>
                  <a:cubicBezTo>
                    <a:pt x="1147409" y="125713"/>
                    <a:pt x="1144802" y="128004"/>
                    <a:pt x="1142036" y="128083"/>
                  </a:cubicBezTo>
                  <a:cubicBezTo>
                    <a:pt x="1139112" y="128162"/>
                    <a:pt x="1137927" y="128478"/>
                    <a:pt x="1135241" y="128873"/>
                  </a:cubicBezTo>
                  <a:cubicBezTo>
                    <a:pt x="1132317" y="129426"/>
                    <a:pt x="1129078" y="129110"/>
                    <a:pt x="1126786" y="130216"/>
                  </a:cubicBezTo>
                  <a:cubicBezTo>
                    <a:pt x="1125206" y="131007"/>
                    <a:pt x="1123546" y="133140"/>
                    <a:pt x="1121729" y="134404"/>
                  </a:cubicBezTo>
                  <a:cubicBezTo>
                    <a:pt x="1120781" y="135036"/>
                    <a:pt x="1119438" y="135431"/>
                    <a:pt x="1118805" y="136063"/>
                  </a:cubicBezTo>
                  <a:cubicBezTo>
                    <a:pt x="1115724" y="138750"/>
                    <a:pt x="1112721" y="145703"/>
                    <a:pt x="1111220" y="149575"/>
                  </a:cubicBezTo>
                  <a:cubicBezTo>
                    <a:pt x="1109166" y="154711"/>
                    <a:pt x="1108059" y="159452"/>
                    <a:pt x="1106163" y="164825"/>
                  </a:cubicBezTo>
                  <a:cubicBezTo>
                    <a:pt x="1100316" y="180865"/>
                    <a:pt x="1092968" y="195957"/>
                    <a:pt x="1087199" y="211207"/>
                  </a:cubicBezTo>
                  <a:cubicBezTo>
                    <a:pt x="1084750" y="217844"/>
                    <a:pt x="1083565" y="225113"/>
                    <a:pt x="1078350" y="228906"/>
                  </a:cubicBezTo>
                  <a:cubicBezTo>
                    <a:pt x="1078350" y="228274"/>
                    <a:pt x="1078350" y="227484"/>
                    <a:pt x="1077481" y="227642"/>
                  </a:cubicBezTo>
                  <a:cubicBezTo>
                    <a:pt x="1075979" y="228827"/>
                    <a:pt x="1074162" y="229696"/>
                    <a:pt x="1072819" y="231040"/>
                  </a:cubicBezTo>
                  <a:lnTo>
                    <a:pt x="1072977" y="231040"/>
                  </a:lnTo>
                  <a:cubicBezTo>
                    <a:pt x="1072187" y="231751"/>
                    <a:pt x="1071318" y="232383"/>
                    <a:pt x="1070527" y="233015"/>
                  </a:cubicBezTo>
                  <a:lnTo>
                    <a:pt x="1069184" y="234121"/>
                  </a:lnTo>
                  <a:cubicBezTo>
                    <a:pt x="1069184" y="234121"/>
                    <a:pt x="1069105" y="234121"/>
                    <a:pt x="1069026" y="234121"/>
                  </a:cubicBezTo>
                  <a:cubicBezTo>
                    <a:pt x="1068710" y="234200"/>
                    <a:pt x="1068473" y="234279"/>
                    <a:pt x="1068315" y="234279"/>
                  </a:cubicBezTo>
                  <a:cubicBezTo>
                    <a:pt x="1068078" y="234279"/>
                    <a:pt x="1067841" y="234516"/>
                    <a:pt x="1067841" y="234832"/>
                  </a:cubicBezTo>
                  <a:cubicBezTo>
                    <a:pt x="1067841" y="235069"/>
                    <a:pt x="1068078" y="235306"/>
                    <a:pt x="1068315" y="235306"/>
                  </a:cubicBezTo>
                  <a:lnTo>
                    <a:pt x="1068315" y="235306"/>
                  </a:lnTo>
                  <a:cubicBezTo>
                    <a:pt x="1068315" y="235306"/>
                    <a:pt x="1068710" y="235227"/>
                    <a:pt x="1068868" y="235148"/>
                  </a:cubicBezTo>
                  <a:lnTo>
                    <a:pt x="1068868" y="235148"/>
                  </a:lnTo>
                  <a:cubicBezTo>
                    <a:pt x="1067525" y="237519"/>
                    <a:pt x="1064601" y="239652"/>
                    <a:pt x="1062152" y="241548"/>
                  </a:cubicBezTo>
                  <a:cubicBezTo>
                    <a:pt x="1059702" y="243445"/>
                    <a:pt x="1057253" y="245341"/>
                    <a:pt x="1054962" y="247080"/>
                  </a:cubicBezTo>
                  <a:cubicBezTo>
                    <a:pt x="1050142" y="250872"/>
                    <a:pt x="1044532" y="254428"/>
                    <a:pt x="1040581" y="258537"/>
                  </a:cubicBezTo>
                  <a:cubicBezTo>
                    <a:pt x="1038368" y="260828"/>
                    <a:pt x="1036946" y="263831"/>
                    <a:pt x="1034655" y="266122"/>
                  </a:cubicBezTo>
                  <a:cubicBezTo>
                    <a:pt x="1032837" y="267939"/>
                    <a:pt x="1030309" y="269362"/>
                    <a:pt x="1028334" y="271179"/>
                  </a:cubicBezTo>
                  <a:cubicBezTo>
                    <a:pt x="1020195" y="278765"/>
                    <a:pt x="1012057" y="286745"/>
                    <a:pt x="1004234" y="294014"/>
                  </a:cubicBezTo>
                  <a:cubicBezTo>
                    <a:pt x="1003286" y="293856"/>
                    <a:pt x="1002575" y="294014"/>
                    <a:pt x="1002101" y="294409"/>
                  </a:cubicBezTo>
                  <a:cubicBezTo>
                    <a:pt x="995384" y="305867"/>
                    <a:pt x="983769" y="312346"/>
                    <a:pt x="978870" y="325699"/>
                  </a:cubicBezTo>
                  <a:cubicBezTo>
                    <a:pt x="980213" y="326252"/>
                    <a:pt x="979186" y="324277"/>
                    <a:pt x="980529" y="324830"/>
                  </a:cubicBezTo>
                  <a:cubicBezTo>
                    <a:pt x="979344" y="327517"/>
                    <a:pt x="978396" y="330361"/>
                    <a:pt x="976737" y="332416"/>
                  </a:cubicBezTo>
                  <a:cubicBezTo>
                    <a:pt x="976658" y="333759"/>
                    <a:pt x="977527" y="334233"/>
                    <a:pt x="977132" y="335813"/>
                  </a:cubicBezTo>
                  <a:cubicBezTo>
                    <a:pt x="974287" y="340870"/>
                    <a:pt x="973971" y="343952"/>
                    <a:pt x="974208" y="350510"/>
                  </a:cubicBezTo>
                  <a:cubicBezTo>
                    <a:pt x="974366" y="354619"/>
                    <a:pt x="974682" y="355567"/>
                    <a:pt x="975868" y="358095"/>
                  </a:cubicBezTo>
                  <a:cubicBezTo>
                    <a:pt x="976578" y="359676"/>
                    <a:pt x="977132" y="361809"/>
                    <a:pt x="978001" y="363547"/>
                  </a:cubicBezTo>
                  <a:cubicBezTo>
                    <a:pt x="978870" y="365444"/>
                    <a:pt x="980213" y="367024"/>
                    <a:pt x="980925" y="368604"/>
                  </a:cubicBezTo>
                  <a:cubicBezTo>
                    <a:pt x="981478" y="369790"/>
                    <a:pt x="981241" y="371054"/>
                    <a:pt x="981794" y="372002"/>
                  </a:cubicBezTo>
                  <a:cubicBezTo>
                    <a:pt x="983611" y="375400"/>
                    <a:pt x="987641" y="377770"/>
                    <a:pt x="989379" y="379587"/>
                  </a:cubicBezTo>
                  <a:cubicBezTo>
                    <a:pt x="990485" y="378007"/>
                    <a:pt x="991433" y="376269"/>
                    <a:pt x="994436" y="376664"/>
                  </a:cubicBezTo>
                  <a:cubicBezTo>
                    <a:pt x="995068" y="375874"/>
                    <a:pt x="995621" y="375005"/>
                    <a:pt x="996095" y="374135"/>
                  </a:cubicBezTo>
                  <a:cubicBezTo>
                    <a:pt x="996964" y="373898"/>
                    <a:pt x="998782" y="374689"/>
                    <a:pt x="999019" y="373740"/>
                  </a:cubicBezTo>
                  <a:lnTo>
                    <a:pt x="999572" y="373740"/>
                  </a:lnTo>
                  <a:cubicBezTo>
                    <a:pt x="1000283" y="373977"/>
                    <a:pt x="1000283" y="374926"/>
                    <a:pt x="1001627" y="374531"/>
                  </a:cubicBezTo>
                  <a:cubicBezTo>
                    <a:pt x="1002733" y="373108"/>
                    <a:pt x="1001468" y="370659"/>
                    <a:pt x="1002891" y="370343"/>
                  </a:cubicBezTo>
                  <a:cubicBezTo>
                    <a:pt x="1004155" y="372555"/>
                    <a:pt x="1006367" y="373898"/>
                    <a:pt x="1007948" y="375795"/>
                  </a:cubicBezTo>
                  <a:cubicBezTo>
                    <a:pt x="1009844" y="374846"/>
                    <a:pt x="1010160" y="372318"/>
                    <a:pt x="1013400" y="372871"/>
                  </a:cubicBezTo>
                  <a:cubicBezTo>
                    <a:pt x="1014032" y="372081"/>
                    <a:pt x="1014585" y="371212"/>
                    <a:pt x="1015059" y="370343"/>
                  </a:cubicBezTo>
                  <a:cubicBezTo>
                    <a:pt x="1015928" y="370027"/>
                    <a:pt x="1017824" y="370896"/>
                    <a:pt x="1017983" y="369948"/>
                  </a:cubicBezTo>
                  <a:lnTo>
                    <a:pt x="1017983" y="369948"/>
                  </a:lnTo>
                  <a:cubicBezTo>
                    <a:pt x="1017983" y="369948"/>
                    <a:pt x="1018457" y="369948"/>
                    <a:pt x="1018457" y="369948"/>
                  </a:cubicBezTo>
                  <a:cubicBezTo>
                    <a:pt x="1019247" y="370106"/>
                    <a:pt x="1019247" y="371133"/>
                    <a:pt x="1020590" y="370817"/>
                  </a:cubicBezTo>
                  <a:cubicBezTo>
                    <a:pt x="1021617" y="364575"/>
                    <a:pt x="1023671" y="359281"/>
                    <a:pt x="1027306" y="355567"/>
                  </a:cubicBezTo>
                  <a:cubicBezTo>
                    <a:pt x="1025963" y="353196"/>
                    <a:pt x="1028334" y="352169"/>
                    <a:pt x="1028570" y="350115"/>
                  </a:cubicBezTo>
                  <a:lnTo>
                    <a:pt x="1028491" y="350115"/>
                  </a:lnTo>
                  <a:cubicBezTo>
                    <a:pt x="1028491" y="350115"/>
                    <a:pt x="1028491" y="349957"/>
                    <a:pt x="1028570" y="349957"/>
                  </a:cubicBezTo>
                  <a:lnTo>
                    <a:pt x="1030467" y="347349"/>
                  </a:lnTo>
                  <a:cubicBezTo>
                    <a:pt x="1035050" y="340949"/>
                    <a:pt x="1039790" y="334312"/>
                    <a:pt x="1045480" y="328623"/>
                  </a:cubicBezTo>
                  <a:cubicBezTo>
                    <a:pt x="1045322" y="330361"/>
                    <a:pt x="1044057" y="332732"/>
                    <a:pt x="1043425" y="334865"/>
                  </a:cubicBezTo>
                  <a:cubicBezTo>
                    <a:pt x="1041845" y="340396"/>
                    <a:pt x="1040028" y="345690"/>
                    <a:pt x="1038368" y="351379"/>
                  </a:cubicBezTo>
                  <a:cubicBezTo>
                    <a:pt x="1037025" y="355804"/>
                    <a:pt x="1036156" y="360466"/>
                    <a:pt x="1034971" y="364891"/>
                  </a:cubicBezTo>
                  <a:cubicBezTo>
                    <a:pt x="1034497" y="366550"/>
                    <a:pt x="1033312" y="368209"/>
                    <a:pt x="1032837" y="369948"/>
                  </a:cubicBezTo>
                  <a:cubicBezTo>
                    <a:pt x="1032521" y="371370"/>
                    <a:pt x="1032837" y="372871"/>
                    <a:pt x="1032442" y="374135"/>
                  </a:cubicBezTo>
                  <a:cubicBezTo>
                    <a:pt x="1031178" y="377849"/>
                    <a:pt x="1030388" y="382985"/>
                    <a:pt x="1029044" y="387252"/>
                  </a:cubicBezTo>
                  <a:cubicBezTo>
                    <a:pt x="1028175" y="390017"/>
                    <a:pt x="1026516" y="392230"/>
                    <a:pt x="1026121" y="394837"/>
                  </a:cubicBezTo>
                  <a:cubicBezTo>
                    <a:pt x="1024066" y="405900"/>
                    <a:pt x="1020669" y="414117"/>
                    <a:pt x="1018061" y="423994"/>
                  </a:cubicBezTo>
                  <a:lnTo>
                    <a:pt x="1018219" y="423994"/>
                  </a:lnTo>
                  <a:cubicBezTo>
                    <a:pt x="1017824" y="424547"/>
                    <a:pt x="1017509" y="425100"/>
                    <a:pt x="1017429" y="425258"/>
                  </a:cubicBezTo>
                  <a:cubicBezTo>
                    <a:pt x="1017271" y="425495"/>
                    <a:pt x="1017429" y="425811"/>
                    <a:pt x="1017666" y="425969"/>
                  </a:cubicBezTo>
                  <a:cubicBezTo>
                    <a:pt x="1017666" y="425969"/>
                    <a:pt x="1017824" y="425969"/>
                    <a:pt x="1017904" y="425969"/>
                  </a:cubicBezTo>
                  <a:cubicBezTo>
                    <a:pt x="1018140" y="425969"/>
                    <a:pt x="1018299" y="425890"/>
                    <a:pt x="1018378" y="425653"/>
                  </a:cubicBezTo>
                  <a:cubicBezTo>
                    <a:pt x="1018378" y="425495"/>
                    <a:pt x="1018694" y="425100"/>
                    <a:pt x="1018931" y="424784"/>
                  </a:cubicBezTo>
                  <a:lnTo>
                    <a:pt x="1018931" y="424784"/>
                  </a:lnTo>
                  <a:cubicBezTo>
                    <a:pt x="1019800" y="424784"/>
                    <a:pt x="1020511" y="422492"/>
                    <a:pt x="1021064" y="423599"/>
                  </a:cubicBezTo>
                  <a:cubicBezTo>
                    <a:pt x="1017824" y="435530"/>
                    <a:pt x="1015059" y="449042"/>
                    <a:pt x="1012214" y="462000"/>
                  </a:cubicBezTo>
                  <a:cubicBezTo>
                    <a:pt x="1011266" y="466346"/>
                    <a:pt x="1009291" y="471008"/>
                    <a:pt x="1009291" y="475116"/>
                  </a:cubicBezTo>
                  <a:cubicBezTo>
                    <a:pt x="1009291" y="481833"/>
                    <a:pt x="1008106" y="486969"/>
                    <a:pt x="1006762" y="493685"/>
                  </a:cubicBezTo>
                  <a:cubicBezTo>
                    <a:pt x="1005814" y="498584"/>
                    <a:pt x="1004629" y="503878"/>
                    <a:pt x="1004234" y="508856"/>
                  </a:cubicBezTo>
                  <a:cubicBezTo>
                    <a:pt x="1003444" y="518417"/>
                    <a:pt x="1001863" y="525133"/>
                    <a:pt x="1000441" y="533429"/>
                  </a:cubicBezTo>
                  <a:cubicBezTo>
                    <a:pt x="999572" y="538407"/>
                    <a:pt x="997992" y="543780"/>
                    <a:pt x="997913" y="548600"/>
                  </a:cubicBezTo>
                  <a:cubicBezTo>
                    <a:pt x="997913" y="549707"/>
                    <a:pt x="998466" y="551208"/>
                    <a:pt x="998308" y="552472"/>
                  </a:cubicBezTo>
                  <a:cubicBezTo>
                    <a:pt x="998150" y="553578"/>
                    <a:pt x="997202" y="554842"/>
                    <a:pt x="997044" y="555791"/>
                  </a:cubicBezTo>
                  <a:cubicBezTo>
                    <a:pt x="995700" y="561796"/>
                    <a:pt x="995463" y="570171"/>
                    <a:pt x="994515" y="575228"/>
                  </a:cubicBezTo>
                  <a:cubicBezTo>
                    <a:pt x="993962" y="578468"/>
                    <a:pt x="994199" y="581787"/>
                    <a:pt x="993646" y="584947"/>
                  </a:cubicBezTo>
                  <a:cubicBezTo>
                    <a:pt x="992461" y="592296"/>
                    <a:pt x="990722" y="599565"/>
                    <a:pt x="989853" y="606913"/>
                  </a:cubicBezTo>
                  <a:cubicBezTo>
                    <a:pt x="989695" y="608494"/>
                    <a:pt x="990090" y="610311"/>
                    <a:pt x="989853" y="611970"/>
                  </a:cubicBezTo>
                  <a:cubicBezTo>
                    <a:pt x="988984" y="618766"/>
                    <a:pt x="987878" y="628326"/>
                    <a:pt x="988589" y="636544"/>
                  </a:cubicBezTo>
                  <a:cubicBezTo>
                    <a:pt x="989142" y="642549"/>
                    <a:pt x="988431" y="649581"/>
                    <a:pt x="988194" y="655982"/>
                  </a:cubicBezTo>
                  <a:cubicBezTo>
                    <a:pt x="987878" y="664515"/>
                    <a:pt x="989616" y="672101"/>
                    <a:pt x="991117" y="681345"/>
                  </a:cubicBezTo>
                  <a:cubicBezTo>
                    <a:pt x="992540" y="689958"/>
                    <a:pt x="993488" y="699598"/>
                    <a:pt x="995621" y="703786"/>
                  </a:cubicBezTo>
                  <a:cubicBezTo>
                    <a:pt x="995621" y="703233"/>
                    <a:pt x="997913" y="704892"/>
                    <a:pt x="996569" y="705840"/>
                  </a:cubicBezTo>
                  <a:cubicBezTo>
                    <a:pt x="998150" y="706235"/>
                    <a:pt x="997202" y="704260"/>
                    <a:pt x="998703" y="704497"/>
                  </a:cubicBezTo>
                  <a:cubicBezTo>
                    <a:pt x="996095" y="711845"/>
                    <a:pt x="997992" y="722749"/>
                    <a:pt x="1000836" y="728596"/>
                  </a:cubicBezTo>
                  <a:cubicBezTo>
                    <a:pt x="1000836" y="728913"/>
                    <a:pt x="1000915" y="729228"/>
                    <a:pt x="1000994" y="729545"/>
                  </a:cubicBezTo>
                  <a:cubicBezTo>
                    <a:pt x="1000994" y="730098"/>
                    <a:pt x="1001152" y="730651"/>
                    <a:pt x="1001232" y="731125"/>
                  </a:cubicBezTo>
                  <a:cubicBezTo>
                    <a:pt x="1001232" y="731441"/>
                    <a:pt x="1001547" y="731599"/>
                    <a:pt x="1001784" y="731599"/>
                  </a:cubicBezTo>
                  <a:cubicBezTo>
                    <a:pt x="1001784" y="731599"/>
                    <a:pt x="1001784" y="731599"/>
                    <a:pt x="1001863" y="731599"/>
                  </a:cubicBezTo>
                  <a:cubicBezTo>
                    <a:pt x="1002180" y="731599"/>
                    <a:pt x="1002416" y="731204"/>
                    <a:pt x="1002337" y="730967"/>
                  </a:cubicBezTo>
                  <a:cubicBezTo>
                    <a:pt x="1002258" y="730493"/>
                    <a:pt x="1002180" y="729940"/>
                    <a:pt x="1002101" y="729465"/>
                  </a:cubicBezTo>
                  <a:cubicBezTo>
                    <a:pt x="1002101" y="728991"/>
                    <a:pt x="1002021" y="728596"/>
                    <a:pt x="1001942" y="728122"/>
                  </a:cubicBezTo>
                  <a:lnTo>
                    <a:pt x="1002101" y="728122"/>
                  </a:lnTo>
                  <a:cubicBezTo>
                    <a:pt x="1001547" y="722038"/>
                    <a:pt x="1002733" y="715796"/>
                    <a:pt x="1002496" y="710897"/>
                  </a:cubicBezTo>
                  <a:cubicBezTo>
                    <a:pt x="1002337" y="708527"/>
                    <a:pt x="1001627" y="706314"/>
                    <a:pt x="1003760" y="705445"/>
                  </a:cubicBezTo>
                  <a:cubicBezTo>
                    <a:pt x="1004866" y="711529"/>
                    <a:pt x="1004155" y="718798"/>
                    <a:pt x="1003760" y="725673"/>
                  </a:cubicBezTo>
                  <a:lnTo>
                    <a:pt x="1003918" y="725673"/>
                  </a:lnTo>
                  <a:cubicBezTo>
                    <a:pt x="1003523" y="729861"/>
                    <a:pt x="1003918" y="734364"/>
                    <a:pt x="1005182" y="738710"/>
                  </a:cubicBezTo>
                  <a:cubicBezTo>
                    <a:pt x="1005182" y="738868"/>
                    <a:pt x="1005419" y="739026"/>
                    <a:pt x="1005656" y="739026"/>
                  </a:cubicBezTo>
                  <a:cubicBezTo>
                    <a:pt x="1005656" y="739026"/>
                    <a:pt x="1005735" y="739026"/>
                    <a:pt x="1005814" y="739026"/>
                  </a:cubicBezTo>
                  <a:cubicBezTo>
                    <a:pt x="1006051" y="739026"/>
                    <a:pt x="1006209" y="738710"/>
                    <a:pt x="1006130" y="738473"/>
                  </a:cubicBezTo>
                  <a:cubicBezTo>
                    <a:pt x="1004945" y="734364"/>
                    <a:pt x="1004471" y="730098"/>
                    <a:pt x="1004866" y="726068"/>
                  </a:cubicBezTo>
                  <a:cubicBezTo>
                    <a:pt x="1005103" y="726068"/>
                    <a:pt x="1005261" y="725752"/>
                    <a:pt x="1005498" y="725673"/>
                  </a:cubicBezTo>
                  <a:cubicBezTo>
                    <a:pt x="1006841" y="731836"/>
                    <a:pt x="1007710" y="738394"/>
                    <a:pt x="1009686" y="743846"/>
                  </a:cubicBezTo>
                  <a:cubicBezTo>
                    <a:pt x="1011266" y="744162"/>
                    <a:pt x="1010239" y="741871"/>
                    <a:pt x="1011345" y="741713"/>
                  </a:cubicBezTo>
                  <a:cubicBezTo>
                    <a:pt x="1013241" y="742898"/>
                    <a:pt x="1013558" y="745664"/>
                    <a:pt x="1014269" y="748113"/>
                  </a:cubicBezTo>
                  <a:cubicBezTo>
                    <a:pt x="1017192" y="747955"/>
                    <a:pt x="1015928" y="744953"/>
                    <a:pt x="1015928" y="742582"/>
                  </a:cubicBezTo>
                  <a:cubicBezTo>
                    <a:pt x="1016086" y="737446"/>
                    <a:pt x="1016086" y="732626"/>
                    <a:pt x="1015533" y="729070"/>
                  </a:cubicBezTo>
                  <a:cubicBezTo>
                    <a:pt x="1014585" y="722828"/>
                    <a:pt x="1015928" y="716270"/>
                    <a:pt x="1016402" y="710897"/>
                  </a:cubicBezTo>
                  <a:cubicBezTo>
                    <a:pt x="1018614" y="718640"/>
                    <a:pt x="1017113" y="730019"/>
                    <a:pt x="1019168" y="737920"/>
                  </a:cubicBezTo>
                  <a:cubicBezTo>
                    <a:pt x="1019168" y="737999"/>
                    <a:pt x="1019088" y="738157"/>
                    <a:pt x="1019168" y="738315"/>
                  </a:cubicBezTo>
                  <a:cubicBezTo>
                    <a:pt x="1019405" y="738868"/>
                    <a:pt x="1019405" y="739500"/>
                    <a:pt x="1019326" y="740212"/>
                  </a:cubicBezTo>
                  <a:cubicBezTo>
                    <a:pt x="1019326" y="740607"/>
                    <a:pt x="1019326" y="741002"/>
                    <a:pt x="1019326" y="741318"/>
                  </a:cubicBezTo>
                  <a:cubicBezTo>
                    <a:pt x="1019326" y="741555"/>
                    <a:pt x="1019563" y="741713"/>
                    <a:pt x="1019800" y="741713"/>
                  </a:cubicBezTo>
                  <a:cubicBezTo>
                    <a:pt x="1019800" y="741713"/>
                    <a:pt x="1019800" y="741713"/>
                    <a:pt x="1019800" y="741713"/>
                  </a:cubicBezTo>
                  <a:cubicBezTo>
                    <a:pt x="1020037" y="741713"/>
                    <a:pt x="1020195" y="741476"/>
                    <a:pt x="1020195" y="741239"/>
                  </a:cubicBezTo>
                  <a:cubicBezTo>
                    <a:pt x="1020195" y="740923"/>
                    <a:pt x="1020195" y="740527"/>
                    <a:pt x="1020195" y="740212"/>
                  </a:cubicBezTo>
                  <a:cubicBezTo>
                    <a:pt x="1020195" y="739579"/>
                    <a:pt x="1020195" y="738868"/>
                    <a:pt x="1020037" y="738236"/>
                  </a:cubicBezTo>
                  <a:lnTo>
                    <a:pt x="1020195" y="738236"/>
                  </a:lnTo>
                  <a:cubicBezTo>
                    <a:pt x="1020195" y="738236"/>
                    <a:pt x="1020195" y="736577"/>
                    <a:pt x="1020195" y="736577"/>
                  </a:cubicBezTo>
                  <a:cubicBezTo>
                    <a:pt x="1021854" y="737130"/>
                    <a:pt x="1021222" y="735392"/>
                    <a:pt x="1022328" y="735313"/>
                  </a:cubicBezTo>
                  <a:cubicBezTo>
                    <a:pt x="1020669" y="726542"/>
                    <a:pt x="1021301" y="716428"/>
                    <a:pt x="1021459" y="707420"/>
                  </a:cubicBezTo>
                  <a:cubicBezTo>
                    <a:pt x="1021459" y="704813"/>
                    <a:pt x="1020432" y="702047"/>
                    <a:pt x="1022723" y="700309"/>
                  </a:cubicBezTo>
                  <a:lnTo>
                    <a:pt x="1022723" y="700309"/>
                  </a:lnTo>
                  <a:cubicBezTo>
                    <a:pt x="1022723" y="700309"/>
                    <a:pt x="1022723" y="700625"/>
                    <a:pt x="1022802" y="700862"/>
                  </a:cubicBezTo>
                  <a:cubicBezTo>
                    <a:pt x="1022802" y="701178"/>
                    <a:pt x="1022882" y="701573"/>
                    <a:pt x="1022961" y="701889"/>
                  </a:cubicBezTo>
                  <a:cubicBezTo>
                    <a:pt x="1022961" y="702126"/>
                    <a:pt x="1023277" y="702363"/>
                    <a:pt x="1023513" y="702363"/>
                  </a:cubicBezTo>
                  <a:cubicBezTo>
                    <a:pt x="1023513" y="702363"/>
                    <a:pt x="1023592" y="702363"/>
                    <a:pt x="1023671" y="702363"/>
                  </a:cubicBezTo>
                  <a:cubicBezTo>
                    <a:pt x="1023987" y="702363"/>
                    <a:pt x="1024225" y="701968"/>
                    <a:pt x="1024146" y="701652"/>
                  </a:cubicBezTo>
                  <a:cubicBezTo>
                    <a:pt x="1024146" y="701336"/>
                    <a:pt x="1024066" y="701020"/>
                    <a:pt x="1023987" y="700704"/>
                  </a:cubicBezTo>
                  <a:cubicBezTo>
                    <a:pt x="1023987" y="700388"/>
                    <a:pt x="1023909" y="700151"/>
                    <a:pt x="1023830" y="699835"/>
                  </a:cubicBezTo>
                  <a:lnTo>
                    <a:pt x="1023987" y="699835"/>
                  </a:lnTo>
                  <a:cubicBezTo>
                    <a:pt x="1023987" y="699835"/>
                    <a:pt x="1023987" y="696674"/>
                    <a:pt x="1023987" y="696674"/>
                  </a:cubicBezTo>
                  <a:cubicBezTo>
                    <a:pt x="1023987" y="696674"/>
                    <a:pt x="1023987" y="696674"/>
                    <a:pt x="1023987" y="696595"/>
                  </a:cubicBezTo>
                  <a:cubicBezTo>
                    <a:pt x="1024383" y="695173"/>
                    <a:pt x="1024304" y="693830"/>
                    <a:pt x="1024225" y="692487"/>
                  </a:cubicBezTo>
                  <a:lnTo>
                    <a:pt x="1024225" y="692012"/>
                  </a:lnTo>
                  <a:cubicBezTo>
                    <a:pt x="1024225" y="692012"/>
                    <a:pt x="1024146" y="691775"/>
                    <a:pt x="1024066" y="691696"/>
                  </a:cubicBezTo>
                  <a:cubicBezTo>
                    <a:pt x="1024304" y="691143"/>
                    <a:pt x="1024462" y="690590"/>
                    <a:pt x="1024541" y="690037"/>
                  </a:cubicBezTo>
                  <a:cubicBezTo>
                    <a:pt x="1024541" y="689721"/>
                    <a:pt x="1024699" y="689405"/>
                    <a:pt x="1024778" y="689089"/>
                  </a:cubicBezTo>
                  <a:cubicBezTo>
                    <a:pt x="1024857" y="688852"/>
                    <a:pt x="1024778" y="688536"/>
                    <a:pt x="1024462" y="688457"/>
                  </a:cubicBezTo>
                  <a:cubicBezTo>
                    <a:pt x="1024225" y="688378"/>
                    <a:pt x="1023909" y="688457"/>
                    <a:pt x="1023830" y="688773"/>
                  </a:cubicBezTo>
                  <a:cubicBezTo>
                    <a:pt x="1023751" y="689089"/>
                    <a:pt x="1023671" y="689484"/>
                    <a:pt x="1023592" y="689879"/>
                  </a:cubicBezTo>
                  <a:cubicBezTo>
                    <a:pt x="1023513" y="690353"/>
                    <a:pt x="1023356" y="690827"/>
                    <a:pt x="1023197" y="691222"/>
                  </a:cubicBezTo>
                  <a:cubicBezTo>
                    <a:pt x="1023197" y="691222"/>
                    <a:pt x="1023118" y="691222"/>
                    <a:pt x="1023039" y="691222"/>
                  </a:cubicBezTo>
                  <a:cubicBezTo>
                    <a:pt x="1022802" y="690985"/>
                    <a:pt x="1022565" y="690748"/>
                    <a:pt x="1022249" y="690590"/>
                  </a:cubicBezTo>
                  <a:cubicBezTo>
                    <a:pt x="1022249" y="690590"/>
                    <a:pt x="1022249" y="690590"/>
                    <a:pt x="1022249" y="690590"/>
                  </a:cubicBezTo>
                  <a:lnTo>
                    <a:pt x="1022249" y="690590"/>
                  </a:lnTo>
                  <a:cubicBezTo>
                    <a:pt x="1022249" y="688773"/>
                    <a:pt x="1022802" y="687509"/>
                    <a:pt x="1023118" y="685928"/>
                  </a:cubicBezTo>
                  <a:lnTo>
                    <a:pt x="1023118" y="685928"/>
                  </a:lnTo>
                  <a:cubicBezTo>
                    <a:pt x="1024225" y="685138"/>
                    <a:pt x="1024383" y="683953"/>
                    <a:pt x="1024462" y="683005"/>
                  </a:cubicBezTo>
                  <a:cubicBezTo>
                    <a:pt x="1024462" y="682531"/>
                    <a:pt x="1024541" y="682136"/>
                    <a:pt x="1024699" y="681741"/>
                  </a:cubicBezTo>
                  <a:cubicBezTo>
                    <a:pt x="1026358" y="678817"/>
                    <a:pt x="1025331" y="672496"/>
                    <a:pt x="1026990" y="670757"/>
                  </a:cubicBezTo>
                  <a:cubicBezTo>
                    <a:pt x="1028965" y="675340"/>
                    <a:pt x="1027385" y="679844"/>
                    <a:pt x="1026990" y="684664"/>
                  </a:cubicBezTo>
                  <a:cubicBezTo>
                    <a:pt x="1026753" y="687588"/>
                    <a:pt x="1027148" y="690827"/>
                    <a:pt x="1026990" y="693909"/>
                  </a:cubicBezTo>
                  <a:cubicBezTo>
                    <a:pt x="1026279" y="706551"/>
                    <a:pt x="1026279" y="724013"/>
                    <a:pt x="1027385" y="737841"/>
                  </a:cubicBezTo>
                  <a:cubicBezTo>
                    <a:pt x="1029519" y="737525"/>
                    <a:pt x="1029756" y="734997"/>
                    <a:pt x="1030309" y="733179"/>
                  </a:cubicBezTo>
                  <a:cubicBezTo>
                    <a:pt x="1030941" y="731362"/>
                    <a:pt x="1032047" y="729070"/>
                    <a:pt x="1032442" y="727253"/>
                  </a:cubicBezTo>
                  <a:cubicBezTo>
                    <a:pt x="1033232" y="723618"/>
                    <a:pt x="1032758" y="719510"/>
                    <a:pt x="1033312" y="715401"/>
                  </a:cubicBezTo>
                  <a:cubicBezTo>
                    <a:pt x="1033627" y="713110"/>
                    <a:pt x="1034655" y="711213"/>
                    <a:pt x="1034971" y="709080"/>
                  </a:cubicBezTo>
                  <a:cubicBezTo>
                    <a:pt x="1035840" y="703391"/>
                    <a:pt x="1034576" y="696911"/>
                    <a:pt x="1035366" y="691380"/>
                  </a:cubicBezTo>
                  <a:cubicBezTo>
                    <a:pt x="1034813" y="690037"/>
                    <a:pt x="1033786" y="691696"/>
                    <a:pt x="1033707" y="689721"/>
                  </a:cubicBezTo>
                  <a:cubicBezTo>
                    <a:pt x="1033469" y="685533"/>
                    <a:pt x="1035366" y="683479"/>
                    <a:pt x="1035840" y="679923"/>
                  </a:cubicBezTo>
                  <a:cubicBezTo>
                    <a:pt x="1034339" y="679291"/>
                    <a:pt x="1034734" y="677711"/>
                    <a:pt x="1033312" y="677790"/>
                  </a:cubicBezTo>
                  <a:cubicBezTo>
                    <a:pt x="1032363" y="675656"/>
                    <a:pt x="1034181" y="674708"/>
                    <a:pt x="1034576" y="673128"/>
                  </a:cubicBezTo>
                  <a:cubicBezTo>
                    <a:pt x="1034813" y="671864"/>
                    <a:pt x="1034260" y="669967"/>
                    <a:pt x="1035840" y="668940"/>
                  </a:cubicBezTo>
                  <a:lnTo>
                    <a:pt x="1034891" y="669572"/>
                  </a:lnTo>
                  <a:cubicBezTo>
                    <a:pt x="1034891" y="669572"/>
                    <a:pt x="1034339" y="668071"/>
                    <a:pt x="1034339" y="667044"/>
                  </a:cubicBezTo>
                  <a:cubicBezTo>
                    <a:pt x="1034339" y="665938"/>
                    <a:pt x="1034417" y="664673"/>
                    <a:pt x="1034260" y="663883"/>
                  </a:cubicBezTo>
                  <a:cubicBezTo>
                    <a:pt x="1034102" y="663093"/>
                    <a:pt x="1034576" y="661513"/>
                    <a:pt x="1034576" y="660564"/>
                  </a:cubicBezTo>
                  <a:cubicBezTo>
                    <a:pt x="1034576" y="659616"/>
                    <a:pt x="1035208" y="658747"/>
                    <a:pt x="1036551" y="658668"/>
                  </a:cubicBezTo>
                  <a:cubicBezTo>
                    <a:pt x="1037894" y="658589"/>
                    <a:pt x="1036709" y="659774"/>
                    <a:pt x="1036235" y="660801"/>
                  </a:cubicBezTo>
                  <a:cubicBezTo>
                    <a:pt x="1035682" y="661829"/>
                    <a:pt x="1035919" y="661908"/>
                    <a:pt x="1036156" y="662856"/>
                  </a:cubicBezTo>
                  <a:cubicBezTo>
                    <a:pt x="1036314" y="663725"/>
                    <a:pt x="1036709" y="663725"/>
                    <a:pt x="1036472" y="665226"/>
                  </a:cubicBezTo>
                  <a:cubicBezTo>
                    <a:pt x="1036156" y="666649"/>
                    <a:pt x="1035919" y="669019"/>
                    <a:pt x="1035919" y="669019"/>
                  </a:cubicBezTo>
                  <a:cubicBezTo>
                    <a:pt x="1036393" y="669414"/>
                    <a:pt x="1036077" y="670599"/>
                    <a:pt x="1037183" y="670204"/>
                  </a:cubicBezTo>
                  <a:cubicBezTo>
                    <a:pt x="1039316" y="666333"/>
                    <a:pt x="1038842" y="660564"/>
                    <a:pt x="1038842" y="656693"/>
                  </a:cubicBezTo>
                  <a:cubicBezTo>
                    <a:pt x="1038842" y="653216"/>
                    <a:pt x="1042240" y="649819"/>
                    <a:pt x="1039712" y="646579"/>
                  </a:cubicBezTo>
                  <a:lnTo>
                    <a:pt x="1039712" y="646579"/>
                  </a:lnTo>
                  <a:cubicBezTo>
                    <a:pt x="1039712" y="646579"/>
                    <a:pt x="1039712" y="646579"/>
                    <a:pt x="1039712" y="646579"/>
                  </a:cubicBezTo>
                  <a:cubicBezTo>
                    <a:pt x="1039712" y="646421"/>
                    <a:pt x="1039712" y="646342"/>
                    <a:pt x="1039790" y="646184"/>
                  </a:cubicBezTo>
                  <a:cubicBezTo>
                    <a:pt x="1040502" y="646184"/>
                    <a:pt x="1041055" y="646184"/>
                    <a:pt x="1041450" y="645789"/>
                  </a:cubicBezTo>
                  <a:cubicBezTo>
                    <a:pt x="1042161" y="640179"/>
                    <a:pt x="1043346" y="633699"/>
                    <a:pt x="1042714" y="628089"/>
                  </a:cubicBezTo>
                  <a:cubicBezTo>
                    <a:pt x="1045085" y="623902"/>
                    <a:pt x="1045480" y="618213"/>
                    <a:pt x="1045638" y="613788"/>
                  </a:cubicBezTo>
                  <a:cubicBezTo>
                    <a:pt x="1045716" y="611101"/>
                    <a:pt x="1047297" y="608494"/>
                    <a:pt x="1047771" y="605728"/>
                  </a:cubicBezTo>
                  <a:cubicBezTo>
                    <a:pt x="1047850" y="605175"/>
                    <a:pt x="1047297" y="604069"/>
                    <a:pt x="1047376" y="603595"/>
                  </a:cubicBezTo>
                  <a:cubicBezTo>
                    <a:pt x="1047929" y="596483"/>
                    <a:pt x="1050774" y="589451"/>
                    <a:pt x="1051643" y="582498"/>
                  </a:cubicBezTo>
                  <a:cubicBezTo>
                    <a:pt x="1051722" y="581629"/>
                    <a:pt x="1051169" y="580443"/>
                    <a:pt x="1051248" y="579574"/>
                  </a:cubicBezTo>
                  <a:cubicBezTo>
                    <a:pt x="1051485" y="574122"/>
                    <a:pt x="1055277" y="569065"/>
                    <a:pt x="1055041" y="563613"/>
                  </a:cubicBezTo>
                  <a:cubicBezTo>
                    <a:pt x="1054171" y="562191"/>
                    <a:pt x="1053934" y="560611"/>
                    <a:pt x="1054171" y="558951"/>
                  </a:cubicBezTo>
                  <a:cubicBezTo>
                    <a:pt x="1055910" y="547573"/>
                    <a:pt x="1060255" y="535484"/>
                    <a:pt x="1060888" y="523079"/>
                  </a:cubicBezTo>
                  <a:cubicBezTo>
                    <a:pt x="1063890" y="522921"/>
                    <a:pt x="1066023" y="520471"/>
                    <a:pt x="1068947" y="519681"/>
                  </a:cubicBezTo>
                  <a:cubicBezTo>
                    <a:pt x="1073056" y="518496"/>
                    <a:pt x="1075900" y="518812"/>
                    <a:pt x="1079535" y="517152"/>
                  </a:cubicBezTo>
                  <a:cubicBezTo>
                    <a:pt x="1087437" y="513597"/>
                    <a:pt x="1096602" y="511305"/>
                    <a:pt x="1102766" y="506169"/>
                  </a:cubicBezTo>
                  <a:cubicBezTo>
                    <a:pt x="1112327" y="509251"/>
                    <a:pt x="1120386" y="513676"/>
                    <a:pt x="1129394" y="517152"/>
                  </a:cubicBezTo>
                  <a:cubicBezTo>
                    <a:pt x="1131764" y="516283"/>
                    <a:pt x="1133344" y="517785"/>
                    <a:pt x="1134925" y="518812"/>
                  </a:cubicBezTo>
                  <a:cubicBezTo>
                    <a:pt x="1134766" y="519444"/>
                    <a:pt x="1134292" y="519681"/>
                    <a:pt x="1134530" y="520550"/>
                  </a:cubicBezTo>
                  <a:cubicBezTo>
                    <a:pt x="1143932" y="526634"/>
                    <a:pt x="1154915" y="529953"/>
                    <a:pt x="1165819" y="534457"/>
                  </a:cubicBezTo>
                  <a:cubicBezTo>
                    <a:pt x="1173958" y="537854"/>
                    <a:pt x="1181939" y="540857"/>
                    <a:pt x="1190314" y="544176"/>
                  </a:cubicBezTo>
                  <a:cubicBezTo>
                    <a:pt x="1193949" y="545519"/>
                    <a:pt x="1197583" y="547494"/>
                    <a:pt x="1201297" y="548758"/>
                  </a:cubicBezTo>
                  <a:cubicBezTo>
                    <a:pt x="1202324" y="549154"/>
                    <a:pt x="1203589" y="548837"/>
                    <a:pt x="1204695" y="549154"/>
                  </a:cubicBezTo>
                  <a:cubicBezTo>
                    <a:pt x="1207776" y="550181"/>
                    <a:pt x="1210858" y="551919"/>
                    <a:pt x="1213940" y="553025"/>
                  </a:cubicBezTo>
                  <a:cubicBezTo>
                    <a:pt x="1218523" y="554605"/>
                    <a:pt x="1222789" y="556344"/>
                    <a:pt x="1227056" y="557687"/>
                  </a:cubicBezTo>
                  <a:cubicBezTo>
                    <a:pt x="1232745" y="559505"/>
                    <a:pt x="1238987" y="561401"/>
                    <a:pt x="1243965" y="563139"/>
                  </a:cubicBezTo>
                  <a:cubicBezTo>
                    <a:pt x="1252973" y="566221"/>
                    <a:pt x="1261507" y="566932"/>
                    <a:pt x="1269724" y="571199"/>
                  </a:cubicBezTo>
                  <a:lnTo>
                    <a:pt x="1268460" y="571199"/>
                  </a:lnTo>
                  <a:lnTo>
                    <a:pt x="1268460" y="571199"/>
                  </a:lnTo>
                  <a:cubicBezTo>
                    <a:pt x="1268460" y="571199"/>
                    <a:pt x="1267985" y="571199"/>
                    <a:pt x="1267749" y="571199"/>
                  </a:cubicBezTo>
                  <a:cubicBezTo>
                    <a:pt x="1267116" y="571199"/>
                    <a:pt x="1266801" y="571120"/>
                    <a:pt x="1266563" y="570804"/>
                  </a:cubicBezTo>
                  <a:cubicBezTo>
                    <a:pt x="1266406" y="570567"/>
                    <a:pt x="1266010" y="570487"/>
                    <a:pt x="1265773" y="570725"/>
                  </a:cubicBezTo>
                  <a:cubicBezTo>
                    <a:pt x="1265536" y="570883"/>
                    <a:pt x="1265457" y="571278"/>
                    <a:pt x="1265694" y="571515"/>
                  </a:cubicBezTo>
                  <a:cubicBezTo>
                    <a:pt x="1266247" y="572226"/>
                    <a:pt x="1267037" y="572305"/>
                    <a:pt x="1267670" y="572384"/>
                  </a:cubicBezTo>
                  <a:cubicBezTo>
                    <a:pt x="1267828" y="572384"/>
                    <a:pt x="1267907" y="572384"/>
                    <a:pt x="1268065" y="572384"/>
                  </a:cubicBezTo>
                  <a:cubicBezTo>
                    <a:pt x="1273517" y="574438"/>
                    <a:pt x="1277941" y="576493"/>
                    <a:pt x="1283236" y="577915"/>
                  </a:cubicBezTo>
                  <a:cubicBezTo>
                    <a:pt x="1287582" y="579100"/>
                    <a:pt x="1292085" y="579100"/>
                    <a:pt x="1296352" y="580048"/>
                  </a:cubicBezTo>
                  <a:cubicBezTo>
                    <a:pt x="1297774" y="580364"/>
                    <a:pt x="1298722" y="581787"/>
                    <a:pt x="1299750" y="582182"/>
                  </a:cubicBezTo>
                  <a:cubicBezTo>
                    <a:pt x="1302357" y="583130"/>
                    <a:pt x="1305676" y="583367"/>
                    <a:pt x="1308599" y="584315"/>
                  </a:cubicBezTo>
                  <a:cubicBezTo>
                    <a:pt x="1314130" y="586053"/>
                    <a:pt x="1319029" y="587713"/>
                    <a:pt x="1324640" y="589372"/>
                  </a:cubicBezTo>
                  <a:cubicBezTo>
                    <a:pt x="1327484" y="590241"/>
                    <a:pt x="1330645" y="591189"/>
                    <a:pt x="1333094" y="591426"/>
                  </a:cubicBezTo>
                  <a:cubicBezTo>
                    <a:pt x="1338625" y="592059"/>
                    <a:pt x="1341470" y="593718"/>
                    <a:pt x="1345736" y="594824"/>
                  </a:cubicBezTo>
                  <a:cubicBezTo>
                    <a:pt x="1360591" y="598459"/>
                    <a:pt x="1375999" y="601461"/>
                    <a:pt x="1390933" y="605412"/>
                  </a:cubicBezTo>
                  <a:cubicBezTo>
                    <a:pt x="1394647" y="606360"/>
                    <a:pt x="1399545" y="607783"/>
                    <a:pt x="1403575" y="608336"/>
                  </a:cubicBezTo>
                  <a:cubicBezTo>
                    <a:pt x="1406894" y="608731"/>
                    <a:pt x="1408079" y="609521"/>
                    <a:pt x="1410291" y="609995"/>
                  </a:cubicBezTo>
                  <a:cubicBezTo>
                    <a:pt x="1415507" y="611180"/>
                    <a:pt x="1420168" y="611417"/>
                    <a:pt x="1424198" y="612523"/>
                  </a:cubicBezTo>
                  <a:cubicBezTo>
                    <a:pt x="1430914" y="614420"/>
                    <a:pt x="1436762" y="615921"/>
                    <a:pt x="1443162" y="617580"/>
                  </a:cubicBezTo>
                  <a:cubicBezTo>
                    <a:pt x="1445769" y="618292"/>
                    <a:pt x="1447823" y="619240"/>
                    <a:pt x="1450352" y="620109"/>
                  </a:cubicBezTo>
                  <a:cubicBezTo>
                    <a:pt x="1455883" y="622005"/>
                    <a:pt x="1462599" y="622400"/>
                    <a:pt x="1468525" y="623980"/>
                  </a:cubicBezTo>
                  <a:cubicBezTo>
                    <a:pt x="1471370" y="624692"/>
                    <a:pt x="1474056" y="625798"/>
                    <a:pt x="1476980" y="626509"/>
                  </a:cubicBezTo>
                  <a:cubicBezTo>
                    <a:pt x="1479904" y="627141"/>
                    <a:pt x="1482906" y="628326"/>
                    <a:pt x="1485830" y="629038"/>
                  </a:cubicBezTo>
                  <a:cubicBezTo>
                    <a:pt x="1495391" y="631329"/>
                    <a:pt x="1504952" y="632040"/>
                    <a:pt x="1514591" y="633225"/>
                  </a:cubicBezTo>
                  <a:cubicBezTo>
                    <a:pt x="1515381" y="633383"/>
                    <a:pt x="1514907" y="634885"/>
                    <a:pt x="1516251" y="634569"/>
                  </a:cubicBezTo>
                  <a:cubicBezTo>
                    <a:pt x="1520675" y="634885"/>
                    <a:pt x="1523915" y="635991"/>
                    <a:pt x="1528103" y="634569"/>
                  </a:cubicBezTo>
                  <a:cubicBezTo>
                    <a:pt x="1529762" y="633936"/>
                    <a:pt x="1530868" y="632514"/>
                    <a:pt x="1532370" y="632040"/>
                  </a:cubicBezTo>
                  <a:cubicBezTo>
                    <a:pt x="1535609" y="630697"/>
                    <a:pt x="1537822" y="631329"/>
                    <a:pt x="1540429" y="631645"/>
                  </a:cubicBezTo>
                  <a:cubicBezTo>
                    <a:pt x="1546197" y="632198"/>
                    <a:pt x="1549516" y="628247"/>
                    <a:pt x="1555205" y="627378"/>
                  </a:cubicBezTo>
                  <a:cubicBezTo>
                    <a:pt x="1556706" y="625956"/>
                    <a:pt x="1558365" y="624692"/>
                    <a:pt x="1560736" y="624060"/>
                  </a:cubicBezTo>
                  <a:cubicBezTo>
                    <a:pt x="1563896" y="619951"/>
                    <a:pt x="1567373" y="616316"/>
                    <a:pt x="1568321" y="610074"/>
                  </a:cubicBezTo>
                  <a:lnTo>
                    <a:pt x="1568321" y="610074"/>
                  </a:lnTo>
                  <a:cubicBezTo>
                    <a:pt x="1568716" y="609600"/>
                    <a:pt x="1568874" y="608968"/>
                    <a:pt x="1569033" y="608415"/>
                  </a:cubicBezTo>
                  <a:cubicBezTo>
                    <a:pt x="1569112" y="607940"/>
                    <a:pt x="1569269" y="607466"/>
                    <a:pt x="1569507" y="607071"/>
                  </a:cubicBezTo>
                  <a:cubicBezTo>
                    <a:pt x="1569586" y="606913"/>
                    <a:pt x="1569507" y="606755"/>
                    <a:pt x="1569428" y="606676"/>
                  </a:cubicBezTo>
                  <a:cubicBezTo>
                    <a:pt x="1569269" y="606597"/>
                    <a:pt x="1569112" y="606676"/>
                    <a:pt x="1569033" y="606755"/>
                  </a:cubicBezTo>
                  <a:cubicBezTo>
                    <a:pt x="1568795" y="607229"/>
                    <a:pt x="1568638" y="607783"/>
                    <a:pt x="1568479" y="608257"/>
                  </a:cubicBezTo>
                  <a:cubicBezTo>
                    <a:pt x="1568321" y="608731"/>
                    <a:pt x="1568242" y="609205"/>
                    <a:pt x="1567926" y="609600"/>
                  </a:cubicBezTo>
                  <a:cubicBezTo>
                    <a:pt x="1566267" y="608968"/>
                    <a:pt x="1567136" y="605965"/>
                    <a:pt x="1566662" y="603753"/>
                  </a:cubicBezTo>
                  <a:cubicBezTo>
                    <a:pt x="1566109" y="600987"/>
                    <a:pt x="1564134" y="598775"/>
                    <a:pt x="1566662" y="597906"/>
                  </a:cubicBezTo>
                  <a:lnTo>
                    <a:pt x="1566662" y="597748"/>
                  </a:lnTo>
                  <a:cubicBezTo>
                    <a:pt x="1567926" y="597432"/>
                    <a:pt x="1568874" y="596483"/>
                    <a:pt x="1569823" y="595614"/>
                  </a:cubicBezTo>
                  <a:cubicBezTo>
                    <a:pt x="1570060" y="595377"/>
                    <a:pt x="1570297" y="595140"/>
                    <a:pt x="1570534" y="594982"/>
                  </a:cubicBezTo>
                  <a:cubicBezTo>
                    <a:pt x="1570692" y="594824"/>
                    <a:pt x="1570692" y="594666"/>
                    <a:pt x="1570534" y="594508"/>
                  </a:cubicBezTo>
                  <a:cubicBezTo>
                    <a:pt x="1570376" y="594350"/>
                    <a:pt x="1570217" y="594350"/>
                    <a:pt x="1570060" y="594508"/>
                  </a:cubicBezTo>
                  <a:cubicBezTo>
                    <a:pt x="1569823" y="594745"/>
                    <a:pt x="1569586" y="594982"/>
                    <a:pt x="1569348" y="595140"/>
                  </a:cubicBezTo>
                  <a:cubicBezTo>
                    <a:pt x="1568479" y="595930"/>
                    <a:pt x="1567689" y="596720"/>
                    <a:pt x="1566583" y="597037"/>
                  </a:cubicBezTo>
                  <a:lnTo>
                    <a:pt x="1565872" y="597037"/>
                  </a:lnTo>
                  <a:cubicBezTo>
                    <a:pt x="1566425" y="595456"/>
                    <a:pt x="1567057" y="593955"/>
                    <a:pt x="1568005" y="592849"/>
                  </a:cubicBezTo>
                  <a:cubicBezTo>
                    <a:pt x="1568953" y="591585"/>
                    <a:pt x="1568084" y="588503"/>
                    <a:pt x="1569981" y="588187"/>
                  </a:cubicBezTo>
                  <a:cubicBezTo>
                    <a:pt x="1570297" y="589056"/>
                    <a:pt x="1570455" y="590083"/>
                    <a:pt x="1570376" y="591348"/>
                  </a:cubicBezTo>
                  <a:cubicBezTo>
                    <a:pt x="1570376" y="591663"/>
                    <a:pt x="1570613" y="591900"/>
                    <a:pt x="1570850" y="591900"/>
                  </a:cubicBezTo>
                  <a:lnTo>
                    <a:pt x="1570850" y="591900"/>
                  </a:lnTo>
                  <a:cubicBezTo>
                    <a:pt x="1570850" y="591900"/>
                    <a:pt x="1571403" y="591663"/>
                    <a:pt x="1571403" y="591348"/>
                  </a:cubicBezTo>
                  <a:cubicBezTo>
                    <a:pt x="1571403" y="589925"/>
                    <a:pt x="1571245" y="588740"/>
                    <a:pt x="1570850" y="587713"/>
                  </a:cubicBezTo>
                  <a:cubicBezTo>
                    <a:pt x="1571087" y="586053"/>
                    <a:pt x="1570455" y="585263"/>
                    <a:pt x="1569981" y="584394"/>
                  </a:cubicBezTo>
                  <a:moveTo>
                    <a:pt x="1329696" y="537380"/>
                  </a:moveTo>
                  <a:lnTo>
                    <a:pt x="1329696" y="537933"/>
                  </a:lnTo>
                  <a:lnTo>
                    <a:pt x="1328827" y="537933"/>
                  </a:lnTo>
                  <a:lnTo>
                    <a:pt x="1328827" y="537143"/>
                  </a:lnTo>
                  <a:lnTo>
                    <a:pt x="1328827" y="537143"/>
                  </a:lnTo>
                  <a:cubicBezTo>
                    <a:pt x="1328827" y="537143"/>
                    <a:pt x="1329459" y="537143"/>
                    <a:pt x="1329696" y="537380"/>
                  </a:cubicBezTo>
                  <a:moveTo>
                    <a:pt x="1317054" y="535879"/>
                  </a:moveTo>
                  <a:cubicBezTo>
                    <a:pt x="1316975" y="536906"/>
                    <a:pt x="1315158" y="536195"/>
                    <a:pt x="1314920" y="535879"/>
                  </a:cubicBezTo>
                  <a:cubicBezTo>
                    <a:pt x="1315316" y="534694"/>
                    <a:pt x="1316264" y="536195"/>
                    <a:pt x="1317054" y="535879"/>
                  </a:cubicBezTo>
                  <a:moveTo>
                    <a:pt x="1254079" y="507355"/>
                  </a:moveTo>
                  <a:cubicBezTo>
                    <a:pt x="1253684" y="508066"/>
                    <a:pt x="1251946" y="507592"/>
                    <a:pt x="1252025" y="506801"/>
                  </a:cubicBezTo>
                  <a:cubicBezTo>
                    <a:pt x="1252657" y="506722"/>
                    <a:pt x="1253368" y="506959"/>
                    <a:pt x="1254079" y="507355"/>
                  </a:cubicBezTo>
                  <a:moveTo>
                    <a:pt x="1242227" y="503167"/>
                  </a:moveTo>
                  <a:cubicBezTo>
                    <a:pt x="1243096" y="503088"/>
                    <a:pt x="1243886" y="503325"/>
                    <a:pt x="1244755" y="503720"/>
                  </a:cubicBezTo>
                  <a:cubicBezTo>
                    <a:pt x="1245071" y="503878"/>
                    <a:pt x="1245466" y="503957"/>
                    <a:pt x="1245861" y="504115"/>
                  </a:cubicBezTo>
                  <a:lnTo>
                    <a:pt x="1245704" y="504273"/>
                  </a:lnTo>
                  <a:cubicBezTo>
                    <a:pt x="1246494" y="506248"/>
                    <a:pt x="1243017" y="503957"/>
                    <a:pt x="1241911" y="503878"/>
                  </a:cubicBezTo>
                  <a:cubicBezTo>
                    <a:pt x="1241911" y="503562"/>
                    <a:pt x="1242148" y="503404"/>
                    <a:pt x="1242227" y="503246"/>
                  </a:cubicBezTo>
                  <a:moveTo>
                    <a:pt x="1236538" y="501191"/>
                  </a:moveTo>
                  <a:cubicBezTo>
                    <a:pt x="1237170" y="501270"/>
                    <a:pt x="1237802" y="501507"/>
                    <a:pt x="1238434" y="501745"/>
                  </a:cubicBezTo>
                  <a:cubicBezTo>
                    <a:pt x="1238118" y="502535"/>
                    <a:pt x="1236854" y="501903"/>
                    <a:pt x="1236459" y="501429"/>
                  </a:cubicBezTo>
                  <a:cubicBezTo>
                    <a:pt x="1236459" y="501349"/>
                    <a:pt x="1236459" y="501270"/>
                    <a:pt x="1236459" y="501191"/>
                  </a:cubicBezTo>
                  <a:moveTo>
                    <a:pt x="1234326" y="500006"/>
                  </a:moveTo>
                  <a:lnTo>
                    <a:pt x="1234326" y="500006"/>
                  </a:lnTo>
                  <a:cubicBezTo>
                    <a:pt x="1234326" y="500006"/>
                    <a:pt x="1234404" y="500006"/>
                    <a:pt x="1234483" y="500006"/>
                  </a:cubicBezTo>
                  <a:cubicBezTo>
                    <a:pt x="1235036" y="500164"/>
                    <a:pt x="1235431" y="500401"/>
                    <a:pt x="1235748" y="500796"/>
                  </a:cubicBezTo>
                  <a:cubicBezTo>
                    <a:pt x="1235748" y="500954"/>
                    <a:pt x="1235669" y="501112"/>
                    <a:pt x="1235590" y="501270"/>
                  </a:cubicBezTo>
                  <a:cubicBezTo>
                    <a:pt x="1234246" y="501586"/>
                    <a:pt x="1231797" y="499769"/>
                    <a:pt x="1234326" y="500085"/>
                  </a:cubicBezTo>
                  <a:moveTo>
                    <a:pt x="1000757" y="372871"/>
                  </a:moveTo>
                  <a:lnTo>
                    <a:pt x="1000283" y="372871"/>
                  </a:lnTo>
                  <a:cubicBezTo>
                    <a:pt x="995858" y="370896"/>
                    <a:pt x="999256" y="367103"/>
                    <a:pt x="999888" y="363547"/>
                  </a:cubicBezTo>
                  <a:cubicBezTo>
                    <a:pt x="1002337" y="365207"/>
                    <a:pt x="1000599" y="369790"/>
                    <a:pt x="1000757" y="372871"/>
                  </a:cubicBezTo>
                  <a:moveTo>
                    <a:pt x="1020274" y="503720"/>
                  </a:moveTo>
                  <a:cubicBezTo>
                    <a:pt x="1019800" y="501982"/>
                    <a:pt x="1020827" y="502535"/>
                    <a:pt x="1021064" y="500638"/>
                  </a:cubicBezTo>
                  <a:cubicBezTo>
                    <a:pt x="1021222" y="498821"/>
                    <a:pt x="1021459" y="499611"/>
                    <a:pt x="1021933" y="497794"/>
                  </a:cubicBezTo>
                  <a:cubicBezTo>
                    <a:pt x="1022487" y="496056"/>
                    <a:pt x="1022487" y="496846"/>
                    <a:pt x="1022565" y="494475"/>
                  </a:cubicBezTo>
                  <a:cubicBezTo>
                    <a:pt x="1022644" y="492105"/>
                    <a:pt x="1023039" y="492974"/>
                    <a:pt x="1023435" y="491393"/>
                  </a:cubicBezTo>
                  <a:cubicBezTo>
                    <a:pt x="1023830" y="489813"/>
                    <a:pt x="1023751" y="489339"/>
                    <a:pt x="1023435" y="487996"/>
                  </a:cubicBezTo>
                  <a:cubicBezTo>
                    <a:pt x="1023118" y="486653"/>
                    <a:pt x="1024066" y="485389"/>
                    <a:pt x="1025015" y="484282"/>
                  </a:cubicBezTo>
                  <a:cubicBezTo>
                    <a:pt x="1025173" y="484124"/>
                    <a:pt x="1025489" y="484598"/>
                    <a:pt x="1025489" y="485230"/>
                  </a:cubicBezTo>
                  <a:cubicBezTo>
                    <a:pt x="1025489" y="485942"/>
                    <a:pt x="1025094" y="486495"/>
                    <a:pt x="1024699" y="487048"/>
                  </a:cubicBezTo>
                  <a:cubicBezTo>
                    <a:pt x="1024304" y="487522"/>
                    <a:pt x="1024699" y="487838"/>
                    <a:pt x="1025094" y="489181"/>
                  </a:cubicBezTo>
                  <a:cubicBezTo>
                    <a:pt x="1025489" y="490524"/>
                    <a:pt x="1025094" y="490366"/>
                    <a:pt x="1024541" y="491710"/>
                  </a:cubicBezTo>
                  <a:cubicBezTo>
                    <a:pt x="1024066" y="493053"/>
                    <a:pt x="1024383" y="492974"/>
                    <a:pt x="1024462" y="494238"/>
                  </a:cubicBezTo>
                  <a:cubicBezTo>
                    <a:pt x="1024541" y="495186"/>
                    <a:pt x="1024146" y="497083"/>
                    <a:pt x="1023751" y="498268"/>
                  </a:cubicBezTo>
                  <a:cubicBezTo>
                    <a:pt x="1024146" y="496371"/>
                    <a:pt x="1024304" y="494396"/>
                    <a:pt x="1023592" y="493132"/>
                  </a:cubicBezTo>
                  <a:cubicBezTo>
                    <a:pt x="1022249" y="495502"/>
                    <a:pt x="1023118" y="500006"/>
                    <a:pt x="1021064" y="501586"/>
                  </a:cubicBezTo>
                  <a:cubicBezTo>
                    <a:pt x="1021775" y="503878"/>
                    <a:pt x="1021854" y="507750"/>
                    <a:pt x="1020511" y="510199"/>
                  </a:cubicBezTo>
                  <a:cubicBezTo>
                    <a:pt x="1020432" y="510831"/>
                    <a:pt x="1019879" y="511622"/>
                    <a:pt x="1019879" y="512016"/>
                  </a:cubicBezTo>
                  <a:cubicBezTo>
                    <a:pt x="1019879" y="511779"/>
                    <a:pt x="1019879" y="511463"/>
                    <a:pt x="1019879" y="511226"/>
                  </a:cubicBezTo>
                  <a:cubicBezTo>
                    <a:pt x="1020195" y="510910"/>
                    <a:pt x="1020432" y="510515"/>
                    <a:pt x="1020590" y="510120"/>
                  </a:cubicBezTo>
                  <a:lnTo>
                    <a:pt x="1020590" y="509962"/>
                  </a:lnTo>
                  <a:cubicBezTo>
                    <a:pt x="1020590" y="509330"/>
                    <a:pt x="1020748" y="508303"/>
                    <a:pt x="1020748" y="507592"/>
                  </a:cubicBezTo>
                  <a:cubicBezTo>
                    <a:pt x="1020748" y="506959"/>
                    <a:pt x="1020827" y="505221"/>
                    <a:pt x="1020353" y="503483"/>
                  </a:cubicBezTo>
                  <a:moveTo>
                    <a:pt x="998387" y="664831"/>
                  </a:moveTo>
                  <a:cubicBezTo>
                    <a:pt x="998387" y="663567"/>
                    <a:pt x="998387" y="663646"/>
                    <a:pt x="998466" y="663014"/>
                  </a:cubicBezTo>
                  <a:cubicBezTo>
                    <a:pt x="998624" y="662303"/>
                    <a:pt x="998387" y="661434"/>
                    <a:pt x="998387" y="660090"/>
                  </a:cubicBezTo>
                  <a:cubicBezTo>
                    <a:pt x="998387" y="658747"/>
                    <a:pt x="998940" y="658826"/>
                    <a:pt x="999019" y="658115"/>
                  </a:cubicBezTo>
                  <a:cubicBezTo>
                    <a:pt x="999098" y="657404"/>
                    <a:pt x="999019" y="656456"/>
                    <a:pt x="999335" y="655191"/>
                  </a:cubicBezTo>
                  <a:cubicBezTo>
                    <a:pt x="999572" y="653927"/>
                    <a:pt x="999493" y="653295"/>
                    <a:pt x="999335" y="652742"/>
                  </a:cubicBezTo>
                  <a:cubicBezTo>
                    <a:pt x="999177" y="652110"/>
                    <a:pt x="999414" y="651162"/>
                    <a:pt x="999572" y="650372"/>
                  </a:cubicBezTo>
                  <a:cubicBezTo>
                    <a:pt x="999730" y="649581"/>
                    <a:pt x="999888" y="648791"/>
                    <a:pt x="999572" y="647764"/>
                  </a:cubicBezTo>
                  <a:cubicBezTo>
                    <a:pt x="999335" y="646658"/>
                    <a:pt x="1000362" y="643260"/>
                    <a:pt x="1000441" y="642865"/>
                  </a:cubicBezTo>
                  <a:cubicBezTo>
                    <a:pt x="1000441" y="642865"/>
                    <a:pt x="1000994" y="644129"/>
                    <a:pt x="1000994" y="644683"/>
                  </a:cubicBezTo>
                  <a:cubicBezTo>
                    <a:pt x="1000994" y="645315"/>
                    <a:pt x="1000836" y="646342"/>
                    <a:pt x="1000441" y="647764"/>
                  </a:cubicBezTo>
                  <a:cubicBezTo>
                    <a:pt x="1000046" y="649107"/>
                    <a:pt x="1000757" y="649976"/>
                    <a:pt x="1000915" y="649502"/>
                  </a:cubicBezTo>
                  <a:cubicBezTo>
                    <a:pt x="1001152" y="649028"/>
                    <a:pt x="1001547" y="648712"/>
                    <a:pt x="1002180" y="649028"/>
                  </a:cubicBezTo>
                  <a:cubicBezTo>
                    <a:pt x="1002891" y="649344"/>
                    <a:pt x="1002180" y="649976"/>
                    <a:pt x="1002180" y="650451"/>
                  </a:cubicBezTo>
                  <a:cubicBezTo>
                    <a:pt x="1002180" y="650925"/>
                    <a:pt x="1002101" y="651320"/>
                    <a:pt x="1002021" y="652189"/>
                  </a:cubicBezTo>
                  <a:cubicBezTo>
                    <a:pt x="1001942" y="653058"/>
                    <a:pt x="1001706" y="653058"/>
                    <a:pt x="1001073" y="653848"/>
                  </a:cubicBezTo>
                  <a:cubicBezTo>
                    <a:pt x="1000441" y="654638"/>
                    <a:pt x="1000994" y="654401"/>
                    <a:pt x="1001232" y="655666"/>
                  </a:cubicBezTo>
                  <a:cubicBezTo>
                    <a:pt x="1001389" y="656930"/>
                    <a:pt x="1000994" y="658194"/>
                    <a:pt x="1000836" y="659379"/>
                  </a:cubicBezTo>
                  <a:cubicBezTo>
                    <a:pt x="1000678" y="660564"/>
                    <a:pt x="999967" y="661592"/>
                    <a:pt x="999572" y="663014"/>
                  </a:cubicBezTo>
                  <a:cubicBezTo>
                    <a:pt x="999177" y="664357"/>
                    <a:pt x="998466" y="667123"/>
                    <a:pt x="998466" y="667123"/>
                  </a:cubicBezTo>
                  <a:lnTo>
                    <a:pt x="998466" y="664752"/>
                  </a:lnTo>
                  <a:close/>
                  <a:moveTo>
                    <a:pt x="998624" y="676367"/>
                  </a:moveTo>
                  <a:cubicBezTo>
                    <a:pt x="998624" y="677237"/>
                    <a:pt x="998703" y="678422"/>
                    <a:pt x="998466" y="679449"/>
                  </a:cubicBezTo>
                  <a:cubicBezTo>
                    <a:pt x="998308" y="680555"/>
                    <a:pt x="998387" y="681741"/>
                    <a:pt x="998387" y="681741"/>
                  </a:cubicBezTo>
                  <a:cubicBezTo>
                    <a:pt x="998387" y="681741"/>
                    <a:pt x="998624" y="682689"/>
                    <a:pt x="998387" y="683321"/>
                  </a:cubicBezTo>
                  <a:cubicBezTo>
                    <a:pt x="998229" y="683953"/>
                    <a:pt x="997913" y="684506"/>
                    <a:pt x="997913" y="685454"/>
                  </a:cubicBezTo>
                  <a:cubicBezTo>
                    <a:pt x="997913" y="686402"/>
                    <a:pt x="998466" y="687034"/>
                    <a:pt x="997755" y="687588"/>
                  </a:cubicBezTo>
                  <a:cubicBezTo>
                    <a:pt x="997123" y="688141"/>
                    <a:pt x="996728" y="688536"/>
                    <a:pt x="997202" y="689484"/>
                  </a:cubicBezTo>
                  <a:cubicBezTo>
                    <a:pt x="997755" y="690353"/>
                    <a:pt x="997833" y="691301"/>
                    <a:pt x="997597" y="691933"/>
                  </a:cubicBezTo>
                  <a:cubicBezTo>
                    <a:pt x="997438" y="692644"/>
                    <a:pt x="997281" y="694225"/>
                    <a:pt x="997438" y="694462"/>
                  </a:cubicBezTo>
                  <a:cubicBezTo>
                    <a:pt x="997518" y="694699"/>
                    <a:pt x="997913" y="695726"/>
                    <a:pt x="997518" y="695568"/>
                  </a:cubicBezTo>
                  <a:cubicBezTo>
                    <a:pt x="997123" y="695410"/>
                    <a:pt x="996332" y="693988"/>
                    <a:pt x="996332" y="692487"/>
                  </a:cubicBezTo>
                  <a:cubicBezTo>
                    <a:pt x="996332" y="690985"/>
                    <a:pt x="995937" y="688852"/>
                    <a:pt x="996411" y="686955"/>
                  </a:cubicBezTo>
                  <a:cubicBezTo>
                    <a:pt x="996490" y="686560"/>
                    <a:pt x="996569" y="686165"/>
                    <a:pt x="996728" y="685770"/>
                  </a:cubicBezTo>
                  <a:cubicBezTo>
                    <a:pt x="996728" y="686639"/>
                    <a:pt x="997123" y="687430"/>
                    <a:pt x="997676" y="687588"/>
                  </a:cubicBezTo>
                  <a:cubicBezTo>
                    <a:pt x="997438" y="685533"/>
                    <a:pt x="998229" y="682531"/>
                    <a:pt x="997281" y="681187"/>
                  </a:cubicBezTo>
                  <a:cubicBezTo>
                    <a:pt x="997518" y="682452"/>
                    <a:pt x="997123" y="684111"/>
                    <a:pt x="996728" y="685612"/>
                  </a:cubicBezTo>
                  <a:cubicBezTo>
                    <a:pt x="996728" y="684032"/>
                    <a:pt x="997123" y="681978"/>
                    <a:pt x="997281" y="681187"/>
                  </a:cubicBezTo>
                  <a:cubicBezTo>
                    <a:pt x="996964" y="679607"/>
                    <a:pt x="996964" y="678580"/>
                    <a:pt x="997123" y="677237"/>
                  </a:cubicBezTo>
                  <a:cubicBezTo>
                    <a:pt x="997359" y="675893"/>
                    <a:pt x="997438" y="674787"/>
                    <a:pt x="997438" y="673760"/>
                  </a:cubicBezTo>
                  <a:cubicBezTo>
                    <a:pt x="997438" y="672654"/>
                    <a:pt x="997359" y="670837"/>
                    <a:pt x="997518" y="670441"/>
                  </a:cubicBezTo>
                  <a:cubicBezTo>
                    <a:pt x="997676" y="670046"/>
                    <a:pt x="999098" y="668071"/>
                    <a:pt x="998782" y="669098"/>
                  </a:cubicBezTo>
                  <a:cubicBezTo>
                    <a:pt x="998703" y="669335"/>
                    <a:pt x="999256" y="671311"/>
                    <a:pt x="998782" y="672970"/>
                  </a:cubicBezTo>
                  <a:cubicBezTo>
                    <a:pt x="998229" y="674629"/>
                    <a:pt x="998466" y="675498"/>
                    <a:pt x="998466" y="676367"/>
                  </a:cubicBezTo>
                  <a:moveTo>
                    <a:pt x="1001627" y="678738"/>
                  </a:moveTo>
                  <a:cubicBezTo>
                    <a:pt x="1001468" y="679686"/>
                    <a:pt x="1001547" y="679844"/>
                    <a:pt x="1001547" y="681187"/>
                  </a:cubicBezTo>
                  <a:cubicBezTo>
                    <a:pt x="1001547" y="682531"/>
                    <a:pt x="1001152" y="683242"/>
                    <a:pt x="1001152" y="684190"/>
                  </a:cubicBezTo>
                  <a:cubicBezTo>
                    <a:pt x="1001152" y="685138"/>
                    <a:pt x="1000599" y="685059"/>
                    <a:pt x="1000599" y="686244"/>
                  </a:cubicBezTo>
                  <a:cubicBezTo>
                    <a:pt x="1000599" y="687430"/>
                    <a:pt x="999967" y="687509"/>
                    <a:pt x="1000204" y="688299"/>
                  </a:cubicBezTo>
                  <a:cubicBezTo>
                    <a:pt x="1000520" y="689089"/>
                    <a:pt x="1001073" y="688299"/>
                    <a:pt x="1001073" y="689563"/>
                  </a:cubicBezTo>
                  <a:cubicBezTo>
                    <a:pt x="1001073" y="690827"/>
                    <a:pt x="1000520" y="692724"/>
                    <a:pt x="1000678" y="693830"/>
                  </a:cubicBezTo>
                  <a:cubicBezTo>
                    <a:pt x="1000757" y="694857"/>
                    <a:pt x="1001232" y="695489"/>
                    <a:pt x="1000757" y="696358"/>
                  </a:cubicBezTo>
                  <a:cubicBezTo>
                    <a:pt x="1000362" y="697227"/>
                    <a:pt x="999888" y="697939"/>
                    <a:pt x="999809" y="698571"/>
                  </a:cubicBezTo>
                  <a:cubicBezTo>
                    <a:pt x="999809" y="698097"/>
                    <a:pt x="999651" y="697544"/>
                    <a:pt x="998940" y="697702"/>
                  </a:cubicBezTo>
                  <a:cubicBezTo>
                    <a:pt x="999335" y="696279"/>
                    <a:pt x="1000046" y="694225"/>
                    <a:pt x="999651" y="692882"/>
                  </a:cubicBezTo>
                  <a:cubicBezTo>
                    <a:pt x="999256" y="691538"/>
                    <a:pt x="999256" y="691301"/>
                    <a:pt x="999493" y="690511"/>
                  </a:cubicBezTo>
                  <a:cubicBezTo>
                    <a:pt x="999651" y="689721"/>
                    <a:pt x="999098" y="690432"/>
                    <a:pt x="999019" y="689089"/>
                  </a:cubicBezTo>
                  <a:cubicBezTo>
                    <a:pt x="998940" y="687746"/>
                    <a:pt x="998940" y="687192"/>
                    <a:pt x="999019" y="686165"/>
                  </a:cubicBezTo>
                  <a:cubicBezTo>
                    <a:pt x="999019" y="685770"/>
                    <a:pt x="999256" y="685375"/>
                    <a:pt x="999493" y="684901"/>
                  </a:cubicBezTo>
                  <a:cubicBezTo>
                    <a:pt x="999572" y="683953"/>
                    <a:pt x="1000125" y="682847"/>
                    <a:pt x="1000283" y="682136"/>
                  </a:cubicBezTo>
                  <a:cubicBezTo>
                    <a:pt x="1000283" y="680081"/>
                    <a:pt x="1000441" y="679607"/>
                    <a:pt x="1000283" y="678264"/>
                  </a:cubicBezTo>
                  <a:cubicBezTo>
                    <a:pt x="1001073" y="678106"/>
                    <a:pt x="1001706" y="677790"/>
                    <a:pt x="1002101" y="677158"/>
                  </a:cubicBezTo>
                  <a:cubicBezTo>
                    <a:pt x="1001942" y="677711"/>
                    <a:pt x="1001706" y="678264"/>
                    <a:pt x="1001627" y="678738"/>
                  </a:cubicBezTo>
                  <a:moveTo>
                    <a:pt x="1002733" y="672259"/>
                  </a:moveTo>
                  <a:cubicBezTo>
                    <a:pt x="1002337" y="672970"/>
                    <a:pt x="1001152" y="673207"/>
                    <a:pt x="1001863" y="673760"/>
                  </a:cubicBezTo>
                  <a:cubicBezTo>
                    <a:pt x="1002575" y="674234"/>
                    <a:pt x="1002496" y="673997"/>
                    <a:pt x="1002496" y="675261"/>
                  </a:cubicBezTo>
                  <a:cubicBezTo>
                    <a:pt x="1002575" y="676052"/>
                    <a:pt x="1002496" y="676604"/>
                    <a:pt x="1002258" y="677000"/>
                  </a:cubicBezTo>
                  <a:cubicBezTo>
                    <a:pt x="1002416" y="676447"/>
                    <a:pt x="1002496" y="675814"/>
                    <a:pt x="1002496" y="675261"/>
                  </a:cubicBezTo>
                  <a:cubicBezTo>
                    <a:pt x="1001942" y="675182"/>
                    <a:pt x="1001706" y="674708"/>
                    <a:pt x="1000836" y="674866"/>
                  </a:cubicBezTo>
                  <a:cubicBezTo>
                    <a:pt x="1001073" y="675419"/>
                    <a:pt x="1000441" y="676684"/>
                    <a:pt x="1000441" y="677948"/>
                  </a:cubicBezTo>
                  <a:cubicBezTo>
                    <a:pt x="1000441" y="676841"/>
                    <a:pt x="1000283" y="675498"/>
                    <a:pt x="1000836" y="674866"/>
                  </a:cubicBezTo>
                  <a:cubicBezTo>
                    <a:pt x="1000520" y="674313"/>
                    <a:pt x="1000678" y="672575"/>
                    <a:pt x="1000678" y="672259"/>
                  </a:cubicBezTo>
                  <a:cubicBezTo>
                    <a:pt x="1000678" y="671943"/>
                    <a:pt x="1001784" y="667518"/>
                    <a:pt x="1002021" y="668861"/>
                  </a:cubicBezTo>
                  <a:cubicBezTo>
                    <a:pt x="1002180" y="669414"/>
                    <a:pt x="1001310" y="672338"/>
                    <a:pt x="1001863" y="671864"/>
                  </a:cubicBezTo>
                  <a:cubicBezTo>
                    <a:pt x="1002416" y="671389"/>
                    <a:pt x="1003207" y="671548"/>
                    <a:pt x="1002811" y="672259"/>
                  </a:cubicBezTo>
                  <a:moveTo>
                    <a:pt x="1003444" y="656851"/>
                  </a:moveTo>
                  <a:cubicBezTo>
                    <a:pt x="1003681" y="656377"/>
                    <a:pt x="1004155" y="655508"/>
                    <a:pt x="1003286" y="655429"/>
                  </a:cubicBezTo>
                  <a:cubicBezTo>
                    <a:pt x="1003128" y="655666"/>
                    <a:pt x="1002258" y="657009"/>
                    <a:pt x="1003286" y="657088"/>
                  </a:cubicBezTo>
                  <a:cubicBezTo>
                    <a:pt x="1002733" y="657562"/>
                    <a:pt x="1003602" y="658905"/>
                    <a:pt x="1003207" y="660169"/>
                  </a:cubicBezTo>
                  <a:cubicBezTo>
                    <a:pt x="1002811" y="661434"/>
                    <a:pt x="1002891" y="662698"/>
                    <a:pt x="1002891" y="663962"/>
                  </a:cubicBezTo>
                  <a:cubicBezTo>
                    <a:pt x="1002891" y="665226"/>
                    <a:pt x="1001942" y="666491"/>
                    <a:pt x="1001942" y="666491"/>
                  </a:cubicBezTo>
                  <a:lnTo>
                    <a:pt x="1001942" y="664594"/>
                  </a:lnTo>
                  <a:cubicBezTo>
                    <a:pt x="1001942" y="663804"/>
                    <a:pt x="1002337" y="662303"/>
                    <a:pt x="1002496" y="661039"/>
                  </a:cubicBezTo>
                  <a:cubicBezTo>
                    <a:pt x="1002575" y="659774"/>
                    <a:pt x="1002575" y="659221"/>
                    <a:pt x="1002575" y="657325"/>
                  </a:cubicBezTo>
                  <a:cubicBezTo>
                    <a:pt x="1002575" y="655429"/>
                    <a:pt x="1003049" y="655429"/>
                    <a:pt x="1003444" y="654243"/>
                  </a:cubicBezTo>
                  <a:cubicBezTo>
                    <a:pt x="1003839" y="653058"/>
                    <a:pt x="1003918" y="651083"/>
                    <a:pt x="1003839" y="650688"/>
                  </a:cubicBezTo>
                  <a:cubicBezTo>
                    <a:pt x="1003918" y="651241"/>
                    <a:pt x="1004234" y="653769"/>
                    <a:pt x="1004313" y="654717"/>
                  </a:cubicBezTo>
                  <a:cubicBezTo>
                    <a:pt x="1004313" y="655508"/>
                    <a:pt x="1003760" y="656377"/>
                    <a:pt x="1003444" y="656772"/>
                  </a:cubicBezTo>
                  <a:moveTo>
                    <a:pt x="1004155" y="702758"/>
                  </a:moveTo>
                  <a:cubicBezTo>
                    <a:pt x="1003128" y="701968"/>
                    <a:pt x="1003918" y="699440"/>
                    <a:pt x="1004155" y="698492"/>
                  </a:cubicBezTo>
                  <a:cubicBezTo>
                    <a:pt x="1005577" y="699282"/>
                    <a:pt x="1004550" y="701494"/>
                    <a:pt x="1004155" y="702758"/>
                  </a:cubicBezTo>
                  <a:moveTo>
                    <a:pt x="1010160" y="600118"/>
                  </a:moveTo>
                  <a:cubicBezTo>
                    <a:pt x="1010160" y="600118"/>
                    <a:pt x="1010160" y="599486"/>
                    <a:pt x="1010397" y="599249"/>
                  </a:cubicBezTo>
                  <a:cubicBezTo>
                    <a:pt x="1010950" y="599249"/>
                    <a:pt x="1010792" y="600118"/>
                    <a:pt x="1010160" y="600118"/>
                  </a:cubicBezTo>
                  <a:moveTo>
                    <a:pt x="1011424" y="585816"/>
                  </a:moveTo>
                  <a:lnTo>
                    <a:pt x="1011345" y="585816"/>
                  </a:lnTo>
                  <a:cubicBezTo>
                    <a:pt x="1011503" y="588266"/>
                    <a:pt x="1010397" y="590952"/>
                    <a:pt x="1010081" y="594034"/>
                  </a:cubicBezTo>
                  <a:lnTo>
                    <a:pt x="1009765" y="594587"/>
                  </a:lnTo>
                  <a:cubicBezTo>
                    <a:pt x="1009765" y="594587"/>
                    <a:pt x="1009765" y="595219"/>
                    <a:pt x="1010002" y="595298"/>
                  </a:cubicBezTo>
                  <a:cubicBezTo>
                    <a:pt x="1010002" y="595298"/>
                    <a:pt x="1010160" y="595298"/>
                    <a:pt x="1010239" y="595298"/>
                  </a:cubicBezTo>
                  <a:cubicBezTo>
                    <a:pt x="1010476" y="595298"/>
                    <a:pt x="1010634" y="595219"/>
                    <a:pt x="1010713" y="594982"/>
                  </a:cubicBezTo>
                  <a:lnTo>
                    <a:pt x="1010950" y="594587"/>
                  </a:lnTo>
                  <a:cubicBezTo>
                    <a:pt x="1011819" y="594903"/>
                    <a:pt x="1011108" y="596958"/>
                    <a:pt x="1011345" y="597906"/>
                  </a:cubicBezTo>
                  <a:cubicBezTo>
                    <a:pt x="1010713" y="598854"/>
                    <a:pt x="1010002" y="597037"/>
                    <a:pt x="1010081" y="598696"/>
                  </a:cubicBezTo>
                  <a:lnTo>
                    <a:pt x="1010160" y="598696"/>
                  </a:lnTo>
                  <a:cubicBezTo>
                    <a:pt x="1009686" y="599249"/>
                    <a:pt x="1009607" y="599960"/>
                    <a:pt x="1009765" y="600434"/>
                  </a:cubicBezTo>
                  <a:lnTo>
                    <a:pt x="1009607" y="600434"/>
                  </a:lnTo>
                  <a:lnTo>
                    <a:pt x="1009607" y="601619"/>
                  </a:lnTo>
                  <a:cubicBezTo>
                    <a:pt x="1009607" y="601619"/>
                    <a:pt x="1010160" y="601619"/>
                    <a:pt x="1010002" y="601224"/>
                  </a:cubicBezTo>
                  <a:cubicBezTo>
                    <a:pt x="1010634" y="600039"/>
                    <a:pt x="1010160" y="603200"/>
                    <a:pt x="1009607" y="603358"/>
                  </a:cubicBezTo>
                  <a:lnTo>
                    <a:pt x="1009607" y="603358"/>
                  </a:lnTo>
                  <a:cubicBezTo>
                    <a:pt x="1009607" y="603358"/>
                    <a:pt x="1009607" y="603437"/>
                    <a:pt x="1009607" y="603437"/>
                  </a:cubicBezTo>
                  <a:cubicBezTo>
                    <a:pt x="1009370" y="603516"/>
                    <a:pt x="1008975" y="603674"/>
                    <a:pt x="1008738" y="604069"/>
                  </a:cubicBezTo>
                  <a:cubicBezTo>
                    <a:pt x="1008580" y="604306"/>
                    <a:pt x="1008580" y="604701"/>
                    <a:pt x="1008896" y="604938"/>
                  </a:cubicBezTo>
                  <a:cubicBezTo>
                    <a:pt x="1008975" y="605017"/>
                    <a:pt x="1009133" y="605017"/>
                    <a:pt x="1009291" y="605017"/>
                  </a:cubicBezTo>
                  <a:cubicBezTo>
                    <a:pt x="1009449" y="605017"/>
                    <a:pt x="1009686" y="604938"/>
                    <a:pt x="1009765" y="604780"/>
                  </a:cubicBezTo>
                  <a:cubicBezTo>
                    <a:pt x="1009765" y="604701"/>
                    <a:pt x="1009923" y="604622"/>
                    <a:pt x="1010081" y="604543"/>
                  </a:cubicBezTo>
                  <a:lnTo>
                    <a:pt x="1010081" y="604543"/>
                  </a:lnTo>
                  <a:cubicBezTo>
                    <a:pt x="1010081" y="606202"/>
                    <a:pt x="1010397" y="608178"/>
                    <a:pt x="1009291" y="608731"/>
                  </a:cubicBezTo>
                  <a:lnTo>
                    <a:pt x="1009291" y="608731"/>
                  </a:lnTo>
                  <a:cubicBezTo>
                    <a:pt x="1009291" y="608731"/>
                    <a:pt x="1009291" y="608257"/>
                    <a:pt x="1009291" y="608020"/>
                  </a:cubicBezTo>
                  <a:cubicBezTo>
                    <a:pt x="1009291" y="607783"/>
                    <a:pt x="1009291" y="607546"/>
                    <a:pt x="1009291" y="607308"/>
                  </a:cubicBezTo>
                  <a:cubicBezTo>
                    <a:pt x="1009291" y="607151"/>
                    <a:pt x="1009212" y="607071"/>
                    <a:pt x="1009054" y="607071"/>
                  </a:cubicBezTo>
                  <a:lnTo>
                    <a:pt x="1009054" y="607071"/>
                  </a:lnTo>
                  <a:cubicBezTo>
                    <a:pt x="1009054" y="607071"/>
                    <a:pt x="1008817" y="607229"/>
                    <a:pt x="1008817" y="607308"/>
                  </a:cubicBezTo>
                  <a:cubicBezTo>
                    <a:pt x="1008817" y="607546"/>
                    <a:pt x="1008817" y="607783"/>
                    <a:pt x="1008817" y="607940"/>
                  </a:cubicBezTo>
                  <a:cubicBezTo>
                    <a:pt x="1008817" y="608415"/>
                    <a:pt x="1008817" y="608810"/>
                    <a:pt x="1008896" y="609047"/>
                  </a:cubicBezTo>
                  <a:lnTo>
                    <a:pt x="1008896" y="609047"/>
                  </a:lnTo>
                  <a:cubicBezTo>
                    <a:pt x="1008896" y="609047"/>
                    <a:pt x="1009370" y="609205"/>
                    <a:pt x="1009370" y="609205"/>
                  </a:cubicBezTo>
                  <a:lnTo>
                    <a:pt x="1009370" y="609205"/>
                  </a:lnTo>
                  <a:cubicBezTo>
                    <a:pt x="1009370" y="609205"/>
                    <a:pt x="1009528" y="609205"/>
                    <a:pt x="1009528" y="609126"/>
                  </a:cubicBezTo>
                  <a:lnTo>
                    <a:pt x="1009528" y="609126"/>
                  </a:lnTo>
                  <a:cubicBezTo>
                    <a:pt x="1008896" y="611022"/>
                    <a:pt x="1009054" y="613709"/>
                    <a:pt x="1008659" y="615921"/>
                  </a:cubicBezTo>
                  <a:cubicBezTo>
                    <a:pt x="1008027" y="616395"/>
                    <a:pt x="1006762" y="616237"/>
                    <a:pt x="1006999" y="617580"/>
                  </a:cubicBezTo>
                  <a:lnTo>
                    <a:pt x="1007158" y="617738"/>
                  </a:lnTo>
                  <a:cubicBezTo>
                    <a:pt x="1007158" y="617738"/>
                    <a:pt x="1006684" y="618213"/>
                    <a:pt x="1006446" y="618450"/>
                  </a:cubicBezTo>
                  <a:cubicBezTo>
                    <a:pt x="1006288" y="618687"/>
                    <a:pt x="1006288" y="619082"/>
                    <a:pt x="1006525" y="619240"/>
                  </a:cubicBezTo>
                  <a:cubicBezTo>
                    <a:pt x="1006604" y="619319"/>
                    <a:pt x="1006762" y="619398"/>
                    <a:pt x="1006920" y="619398"/>
                  </a:cubicBezTo>
                  <a:cubicBezTo>
                    <a:pt x="1007079" y="619398"/>
                    <a:pt x="1007236" y="619398"/>
                    <a:pt x="1007394" y="619161"/>
                  </a:cubicBezTo>
                  <a:cubicBezTo>
                    <a:pt x="1007394" y="619161"/>
                    <a:pt x="1007394" y="619161"/>
                    <a:pt x="1007394" y="619161"/>
                  </a:cubicBezTo>
                  <a:cubicBezTo>
                    <a:pt x="1007789" y="623506"/>
                    <a:pt x="1005735" y="627773"/>
                    <a:pt x="1006130" y="633699"/>
                  </a:cubicBezTo>
                  <a:cubicBezTo>
                    <a:pt x="1005814" y="633699"/>
                    <a:pt x="1005656" y="633462"/>
                    <a:pt x="1005419" y="633383"/>
                  </a:cubicBezTo>
                  <a:cubicBezTo>
                    <a:pt x="1005419" y="633225"/>
                    <a:pt x="1005419" y="633067"/>
                    <a:pt x="1005340" y="632909"/>
                  </a:cubicBezTo>
                  <a:lnTo>
                    <a:pt x="1005340" y="632593"/>
                  </a:lnTo>
                  <a:cubicBezTo>
                    <a:pt x="1005340" y="632593"/>
                    <a:pt x="1005103" y="632198"/>
                    <a:pt x="1004787" y="632198"/>
                  </a:cubicBezTo>
                  <a:cubicBezTo>
                    <a:pt x="1004550" y="632198"/>
                    <a:pt x="1004392" y="632435"/>
                    <a:pt x="1004392" y="632672"/>
                  </a:cubicBezTo>
                  <a:lnTo>
                    <a:pt x="1004392" y="632909"/>
                  </a:lnTo>
                  <a:cubicBezTo>
                    <a:pt x="1004392" y="632909"/>
                    <a:pt x="1004471" y="633383"/>
                    <a:pt x="1004550" y="633699"/>
                  </a:cubicBezTo>
                  <a:lnTo>
                    <a:pt x="1004392" y="633699"/>
                  </a:lnTo>
                  <a:cubicBezTo>
                    <a:pt x="1003997" y="635359"/>
                    <a:pt x="1004076" y="637571"/>
                    <a:pt x="1003128" y="638756"/>
                  </a:cubicBezTo>
                  <a:cubicBezTo>
                    <a:pt x="1002733" y="640574"/>
                    <a:pt x="1004076" y="643971"/>
                    <a:pt x="1001863" y="643813"/>
                  </a:cubicBezTo>
                  <a:cubicBezTo>
                    <a:pt x="1002021" y="640495"/>
                    <a:pt x="1003207" y="637413"/>
                    <a:pt x="1002733" y="634173"/>
                  </a:cubicBezTo>
                  <a:cubicBezTo>
                    <a:pt x="1002654" y="633620"/>
                    <a:pt x="1001942" y="632751"/>
                    <a:pt x="1001863" y="632040"/>
                  </a:cubicBezTo>
                  <a:cubicBezTo>
                    <a:pt x="1001627" y="626509"/>
                    <a:pt x="1004866" y="621452"/>
                    <a:pt x="1004787" y="616000"/>
                  </a:cubicBezTo>
                  <a:cubicBezTo>
                    <a:pt x="1004787" y="614657"/>
                    <a:pt x="1003918" y="613867"/>
                    <a:pt x="1003918" y="612603"/>
                  </a:cubicBezTo>
                  <a:cubicBezTo>
                    <a:pt x="1003997" y="610943"/>
                    <a:pt x="1005261" y="610232"/>
                    <a:pt x="1005577" y="608415"/>
                  </a:cubicBezTo>
                  <a:cubicBezTo>
                    <a:pt x="1003523" y="598301"/>
                    <a:pt x="1009686" y="592533"/>
                    <a:pt x="1009765" y="582182"/>
                  </a:cubicBezTo>
                  <a:cubicBezTo>
                    <a:pt x="1010713" y="582103"/>
                    <a:pt x="1011345" y="582340"/>
                    <a:pt x="1011424" y="583051"/>
                  </a:cubicBezTo>
                  <a:lnTo>
                    <a:pt x="1011424" y="583051"/>
                  </a:lnTo>
                  <a:cubicBezTo>
                    <a:pt x="1011424" y="583841"/>
                    <a:pt x="1011266" y="584631"/>
                    <a:pt x="1011029" y="585658"/>
                  </a:cubicBezTo>
                  <a:moveTo>
                    <a:pt x="1012610" y="586133"/>
                  </a:moveTo>
                  <a:cubicBezTo>
                    <a:pt x="1012610" y="586133"/>
                    <a:pt x="1012057" y="586133"/>
                    <a:pt x="1012214" y="585737"/>
                  </a:cubicBezTo>
                  <a:lnTo>
                    <a:pt x="1012214" y="585737"/>
                  </a:lnTo>
                  <a:cubicBezTo>
                    <a:pt x="1012452" y="584789"/>
                    <a:pt x="1012531" y="583920"/>
                    <a:pt x="1012610" y="583209"/>
                  </a:cubicBezTo>
                  <a:lnTo>
                    <a:pt x="1012688" y="583209"/>
                  </a:lnTo>
                  <a:cubicBezTo>
                    <a:pt x="1012688" y="583209"/>
                    <a:pt x="1012688" y="582814"/>
                    <a:pt x="1012688" y="582814"/>
                  </a:cubicBezTo>
                  <a:lnTo>
                    <a:pt x="1012688" y="582656"/>
                  </a:lnTo>
                  <a:cubicBezTo>
                    <a:pt x="1012688" y="582656"/>
                    <a:pt x="1012926" y="582893"/>
                    <a:pt x="1013084" y="582972"/>
                  </a:cubicBezTo>
                  <a:cubicBezTo>
                    <a:pt x="1013321" y="584394"/>
                    <a:pt x="1012372" y="584710"/>
                    <a:pt x="1012688" y="586211"/>
                  </a:cubicBezTo>
                  <a:moveTo>
                    <a:pt x="1013005" y="582261"/>
                  </a:moveTo>
                  <a:cubicBezTo>
                    <a:pt x="1012767" y="580443"/>
                    <a:pt x="1013716" y="580443"/>
                    <a:pt x="1013400" y="582340"/>
                  </a:cubicBezTo>
                  <a:lnTo>
                    <a:pt x="1013400" y="582577"/>
                  </a:lnTo>
                  <a:cubicBezTo>
                    <a:pt x="1013400" y="582577"/>
                    <a:pt x="1013162" y="582340"/>
                    <a:pt x="1013005" y="582261"/>
                  </a:cubicBezTo>
                  <a:moveTo>
                    <a:pt x="1014269" y="561164"/>
                  </a:moveTo>
                  <a:cubicBezTo>
                    <a:pt x="1013874" y="562349"/>
                    <a:pt x="1013716" y="563692"/>
                    <a:pt x="1013795" y="565510"/>
                  </a:cubicBezTo>
                  <a:cubicBezTo>
                    <a:pt x="1013795" y="565589"/>
                    <a:pt x="1013795" y="565668"/>
                    <a:pt x="1013874" y="565747"/>
                  </a:cubicBezTo>
                  <a:cubicBezTo>
                    <a:pt x="1014032" y="569618"/>
                    <a:pt x="1011424" y="573253"/>
                    <a:pt x="1011345" y="577757"/>
                  </a:cubicBezTo>
                  <a:cubicBezTo>
                    <a:pt x="1009607" y="576809"/>
                    <a:pt x="1012057" y="572147"/>
                    <a:pt x="1010081" y="570567"/>
                  </a:cubicBezTo>
                  <a:cubicBezTo>
                    <a:pt x="1010871" y="564798"/>
                    <a:pt x="1013084" y="560374"/>
                    <a:pt x="1013874" y="554527"/>
                  </a:cubicBezTo>
                  <a:cubicBezTo>
                    <a:pt x="1014190" y="552946"/>
                    <a:pt x="1012293" y="553657"/>
                    <a:pt x="1012214" y="552472"/>
                  </a:cubicBezTo>
                  <a:cubicBezTo>
                    <a:pt x="1013400" y="550813"/>
                    <a:pt x="1012846" y="544413"/>
                    <a:pt x="1015138" y="546546"/>
                  </a:cubicBezTo>
                  <a:cubicBezTo>
                    <a:pt x="1016323" y="545124"/>
                    <a:pt x="1016560" y="542674"/>
                    <a:pt x="1016402" y="539830"/>
                  </a:cubicBezTo>
                  <a:lnTo>
                    <a:pt x="1016086" y="539830"/>
                  </a:lnTo>
                  <a:cubicBezTo>
                    <a:pt x="1016481" y="539356"/>
                    <a:pt x="1016639" y="538882"/>
                    <a:pt x="1016797" y="538407"/>
                  </a:cubicBezTo>
                  <a:cubicBezTo>
                    <a:pt x="1016955" y="537854"/>
                    <a:pt x="1017192" y="537380"/>
                    <a:pt x="1017666" y="537143"/>
                  </a:cubicBezTo>
                  <a:lnTo>
                    <a:pt x="1017666" y="537301"/>
                  </a:lnTo>
                  <a:cubicBezTo>
                    <a:pt x="1018061" y="537301"/>
                    <a:pt x="1018299" y="537933"/>
                    <a:pt x="1018457" y="537301"/>
                  </a:cubicBezTo>
                  <a:cubicBezTo>
                    <a:pt x="1019010" y="542911"/>
                    <a:pt x="1016007" y="550418"/>
                    <a:pt x="1015928" y="555475"/>
                  </a:cubicBezTo>
                  <a:cubicBezTo>
                    <a:pt x="1015059" y="556028"/>
                    <a:pt x="1014348" y="556660"/>
                    <a:pt x="1013795" y="557529"/>
                  </a:cubicBezTo>
                  <a:cubicBezTo>
                    <a:pt x="1013558" y="559268"/>
                    <a:pt x="1014190" y="559979"/>
                    <a:pt x="1014190" y="561243"/>
                  </a:cubicBezTo>
                  <a:moveTo>
                    <a:pt x="1018457" y="692644"/>
                  </a:moveTo>
                  <a:cubicBezTo>
                    <a:pt x="1019247" y="692487"/>
                    <a:pt x="1019088" y="694541"/>
                    <a:pt x="1018061" y="693830"/>
                  </a:cubicBezTo>
                  <a:lnTo>
                    <a:pt x="1018061" y="693040"/>
                  </a:lnTo>
                  <a:cubicBezTo>
                    <a:pt x="1018061" y="693040"/>
                    <a:pt x="1018457" y="692882"/>
                    <a:pt x="1018457" y="692644"/>
                  </a:cubicBezTo>
                  <a:moveTo>
                    <a:pt x="1015217" y="565035"/>
                  </a:moveTo>
                  <a:cubicBezTo>
                    <a:pt x="1015217" y="563692"/>
                    <a:pt x="1015296" y="562665"/>
                    <a:pt x="1015612" y="561717"/>
                  </a:cubicBezTo>
                  <a:cubicBezTo>
                    <a:pt x="1016560" y="562349"/>
                    <a:pt x="1015612" y="564324"/>
                    <a:pt x="1015612" y="565035"/>
                  </a:cubicBezTo>
                  <a:lnTo>
                    <a:pt x="1015296" y="565035"/>
                  </a:lnTo>
                  <a:close/>
                  <a:moveTo>
                    <a:pt x="1015928" y="682452"/>
                  </a:moveTo>
                  <a:cubicBezTo>
                    <a:pt x="1015928" y="681345"/>
                    <a:pt x="1015770" y="680002"/>
                    <a:pt x="1016323" y="679528"/>
                  </a:cubicBezTo>
                  <a:cubicBezTo>
                    <a:pt x="1016955" y="679607"/>
                    <a:pt x="1017271" y="683005"/>
                    <a:pt x="1015928" y="682452"/>
                  </a:cubicBezTo>
                  <a:moveTo>
                    <a:pt x="1017192" y="703628"/>
                  </a:moveTo>
                  <a:cubicBezTo>
                    <a:pt x="1016797" y="701652"/>
                    <a:pt x="1018219" y="701573"/>
                    <a:pt x="1018061" y="699756"/>
                  </a:cubicBezTo>
                  <a:cubicBezTo>
                    <a:pt x="1018773" y="699677"/>
                    <a:pt x="1018773" y="700151"/>
                    <a:pt x="1019326" y="700230"/>
                  </a:cubicBezTo>
                  <a:cubicBezTo>
                    <a:pt x="1018852" y="701573"/>
                    <a:pt x="1018457" y="703074"/>
                    <a:pt x="1017192" y="703628"/>
                  </a:cubicBezTo>
                  <a:moveTo>
                    <a:pt x="1018457" y="681187"/>
                  </a:moveTo>
                  <a:cubicBezTo>
                    <a:pt x="1018614" y="679686"/>
                    <a:pt x="1019010" y="678343"/>
                    <a:pt x="1019326" y="677000"/>
                  </a:cubicBezTo>
                  <a:cubicBezTo>
                    <a:pt x="1021143" y="677395"/>
                    <a:pt x="1019326" y="680792"/>
                    <a:pt x="1018457" y="681187"/>
                  </a:cubicBezTo>
                  <a:moveTo>
                    <a:pt x="1019721" y="524501"/>
                  </a:moveTo>
                  <a:cubicBezTo>
                    <a:pt x="1021064" y="525844"/>
                    <a:pt x="1020511" y="528136"/>
                    <a:pt x="1019326" y="529163"/>
                  </a:cubicBezTo>
                  <a:cubicBezTo>
                    <a:pt x="1021380" y="531691"/>
                    <a:pt x="1018931" y="535010"/>
                    <a:pt x="1017192" y="536274"/>
                  </a:cubicBezTo>
                  <a:lnTo>
                    <a:pt x="1017350" y="536274"/>
                  </a:lnTo>
                  <a:cubicBezTo>
                    <a:pt x="1016560" y="536748"/>
                    <a:pt x="1016323" y="537459"/>
                    <a:pt x="1016086" y="538012"/>
                  </a:cubicBezTo>
                  <a:cubicBezTo>
                    <a:pt x="1016007" y="538250"/>
                    <a:pt x="1015928" y="538487"/>
                    <a:pt x="1015770" y="538724"/>
                  </a:cubicBezTo>
                  <a:cubicBezTo>
                    <a:pt x="1013321" y="537538"/>
                    <a:pt x="1016639" y="533035"/>
                    <a:pt x="1017113" y="529874"/>
                  </a:cubicBezTo>
                  <a:cubicBezTo>
                    <a:pt x="1017350" y="528452"/>
                    <a:pt x="1016955" y="526950"/>
                    <a:pt x="1017113" y="525212"/>
                  </a:cubicBezTo>
                  <a:cubicBezTo>
                    <a:pt x="1017429" y="521340"/>
                    <a:pt x="1018931" y="517310"/>
                    <a:pt x="1019405" y="514071"/>
                  </a:cubicBezTo>
                  <a:cubicBezTo>
                    <a:pt x="1019405" y="514308"/>
                    <a:pt x="1019405" y="514545"/>
                    <a:pt x="1019563" y="514703"/>
                  </a:cubicBezTo>
                  <a:cubicBezTo>
                    <a:pt x="1019958" y="515493"/>
                    <a:pt x="1020827" y="515572"/>
                    <a:pt x="1020827" y="515572"/>
                  </a:cubicBezTo>
                  <a:lnTo>
                    <a:pt x="1023039" y="510989"/>
                  </a:lnTo>
                  <a:cubicBezTo>
                    <a:pt x="1023039" y="510989"/>
                    <a:pt x="1023118" y="510594"/>
                    <a:pt x="1023277" y="510041"/>
                  </a:cubicBezTo>
                  <a:cubicBezTo>
                    <a:pt x="1023592" y="507039"/>
                    <a:pt x="1023435" y="504115"/>
                    <a:pt x="1022565" y="501507"/>
                  </a:cubicBezTo>
                  <a:cubicBezTo>
                    <a:pt x="1022802" y="500954"/>
                    <a:pt x="1023039" y="500401"/>
                    <a:pt x="1023197" y="499690"/>
                  </a:cubicBezTo>
                  <a:cubicBezTo>
                    <a:pt x="1023197" y="499453"/>
                    <a:pt x="1023197" y="499295"/>
                    <a:pt x="1023277" y="499137"/>
                  </a:cubicBezTo>
                  <a:cubicBezTo>
                    <a:pt x="1023277" y="499058"/>
                    <a:pt x="1023356" y="498900"/>
                    <a:pt x="1023435" y="498742"/>
                  </a:cubicBezTo>
                  <a:cubicBezTo>
                    <a:pt x="1023435" y="499058"/>
                    <a:pt x="1023277" y="499374"/>
                    <a:pt x="1023197" y="499690"/>
                  </a:cubicBezTo>
                  <a:cubicBezTo>
                    <a:pt x="1023039" y="500796"/>
                    <a:pt x="1023039" y="502535"/>
                    <a:pt x="1023435" y="501903"/>
                  </a:cubicBezTo>
                  <a:cubicBezTo>
                    <a:pt x="1023830" y="501112"/>
                    <a:pt x="1024383" y="496925"/>
                    <a:pt x="1024857" y="496214"/>
                  </a:cubicBezTo>
                  <a:cubicBezTo>
                    <a:pt x="1025331" y="495502"/>
                    <a:pt x="1024857" y="498189"/>
                    <a:pt x="1024778" y="498584"/>
                  </a:cubicBezTo>
                  <a:cubicBezTo>
                    <a:pt x="1024699" y="498979"/>
                    <a:pt x="1024699" y="499453"/>
                    <a:pt x="1024857" y="499848"/>
                  </a:cubicBezTo>
                  <a:cubicBezTo>
                    <a:pt x="1025015" y="500243"/>
                    <a:pt x="1024699" y="501270"/>
                    <a:pt x="1024225" y="502219"/>
                  </a:cubicBezTo>
                  <a:cubicBezTo>
                    <a:pt x="1023830" y="503088"/>
                    <a:pt x="1024225" y="503088"/>
                    <a:pt x="1024383" y="503799"/>
                  </a:cubicBezTo>
                  <a:cubicBezTo>
                    <a:pt x="1024620" y="504510"/>
                    <a:pt x="1024066" y="505458"/>
                    <a:pt x="1023830" y="507196"/>
                  </a:cubicBezTo>
                  <a:cubicBezTo>
                    <a:pt x="1023671" y="508145"/>
                    <a:pt x="1023435" y="509330"/>
                    <a:pt x="1023197" y="510041"/>
                  </a:cubicBezTo>
                  <a:cubicBezTo>
                    <a:pt x="1022882" y="514150"/>
                    <a:pt x="1021854" y="518496"/>
                    <a:pt x="1021617" y="522209"/>
                  </a:cubicBezTo>
                  <a:cubicBezTo>
                    <a:pt x="1021222" y="523158"/>
                    <a:pt x="1019958" y="523395"/>
                    <a:pt x="1019484" y="524343"/>
                  </a:cubicBezTo>
                  <a:moveTo>
                    <a:pt x="1022249" y="638124"/>
                  </a:moveTo>
                  <a:cubicBezTo>
                    <a:pt x="1020432" y="635359"/>
                    <a:pt x="1022407" y="632277"/>
                    <a:pt x="1021854" y="629275"/>
                  </a:cubicBezTo>
                  <a:cubicBezTo>
                    <a:pt x="1021775" y="628721"/>
                    <a:pt x="1020985" y="627773"/>
                    <a:pt x="1020985" y="627141"/>
                  </a:cubicBezTo>
                  <a:cubicBezTo>
                    <a:pt x="1020827" y="621057"/>
                    <a:pt x="1025568" y="615131"/>
                    <a:pt x="1023118" y="609363"/>
                  </a:cubicBezTo>
                  <a:cubicBezTo>
                    <a:pt x="1022565" y="607308"/>
                    <a:pt x="1024541" y="605728"/>
                    <a:pt x="1024778" y="603832"/>
                  </a:cubicBezTo>
                  <a:cubicBezTo>
                    <a:pt x="1025173" y="601145"/>
                    <a:pt x="1023987" y="598459"/>
                    <a:pt x="1024383" y="595851"/>
                  </a:cubicBezTo>
                  <a:cubicBezTo>
                    <a:pt x="1024699" y="593560"/>
                    <a:pt x="1026121" y="591189"/>
                    <a:pt x="1026911" y="588661"/>
                  </a:cubicBezTo>
                  <a:cubicBezTo>
                    <a:pt x="1028017" y="584868"/>
                    <a:pt x="1028729" y="580838"/>
                    <a:pt x="1029439" y="576888"/>
                  </a:cubicBezTo>
                  <a:cubicBezTo>
                    <a:pt x="1030072" y="576888"/>
                    <a:pt x="1029756" y="577915"/>
                    <a:pt x="1030704" y="577678"/>
                  </a:cubicBezTo>
                  <a:cubicBezTo>
                    <a:pt x="1030704" y="577678"/>
                    <a:pt x="1030625" y="577836"/>
                    <a:pt x="1030625" y="577836"/>
                  </a:cubicBezTo>
                  <a:lnTo>
                    <a:pt x="1030625" y="579337"/>
                  </a:lnTo>
                  <a:cubicBezTo>
                    <a:pt x="1030230" y="583051"/>
                    <a:pt x="1029993" y="586607"/>
                    <a:pt x="1028729" y="590162"/>
                  </a:cubicBezTo>
                  <a:cubicBezTo>
                    <a:pt x="1028649" y="590399"/>
                    <a:pt x="1028729" y="590715"/>
                    <a:pt x="1029044" y="590873"/>
                  </a:cubicBezTo>
                  <a:cubicBezTo>
                    <a:pt x="1029044" y="590873"/>
                    <a:pt x="1029203" y="590873"/>
                    <a:pt x="1029203" y="590873"/>
                  </a:cubicBezTo>
                  <a:cubicBezTo>
                    <a:pt x="1029439" y="590873"/>
                    <a:pt x="1029598" y="590715"/>
                    <a:pt x="1029677" y="590557"/>
                  </a:cubicBezTo>
                  <a:cubicBezTo>
                    <a:pt x="1031020" y="586844"/>
                    <a:pt x="1031336" y="583288"/>
                    <a:pt x="1031573" y="579416"/>
                  </a:cubicBezTo>
                  <a:lnTo>
                    <a:pt x="1031573" y="577915"/>
                  </a:lnTo>
                  <a:cubicBezTo>
                    <a:pt x="1031573" y="577915"/>
                    <a:pt x="1031652" y="577915"/>
                    <a:pt x="1031652" y="577836"/>
                  </a:cubicBezTo>
                  <a:cubicBezTo>
                    <a:pt x="1032916" y="574438"/>
                    <a:pt x="1033943" y="568907"/>
                    <a:pt x="1033707" y="565431"/>
                  </a:cubicBezTo>
                  <a:cubicBezTo>
                    <a:pt x="1034260" y="563850"/>
                    <a:pt x="1034260" y="562349"/>
                    <a:pt x="1034260" y="560769"/>
                  </a:cubicBezTo>
                  <a:cubicBezTo>
                    <a:pt x="1034260" y="559346"/>
                    <a:pt x="1034260" y="558082"/>
                    <a:pt x="1034655" y="556818"/>
                  </a:cubicBezTo>
                  <a:cubicBezTo>
                    <a:pt x="1035445" y="555949"/>
                    <a:pt x="1035998" y="554842"/>
                    <a:pt x="1036314" y="553499"/>
                  </a:cubicBezTo>
                  <a:cubicBezTo>
                    <a:pt x="1037894" y="555712"/>
                    <a:pt x="1036077" y="558398"/>
                    <a:pt x="1035919" y="559425"/>
                  </a:cubicBezTo>
                  <a:cubicBezTo>
                    <a:pt x="1035603" y="561875"/>
                    <a:pt x="1036946" y="564798"/>
                    <a:pt x="1034655" y="566221"/>
                  </a:cubicBezTo>
                  <a:cubicBezTo>
                    <a:pt x="1034734" y="575782"/>
                    <a:pt x="1032047" y="585895"/>
                    <a:pt x="1030862" y="596167"/>
                  </a:cubicBezTo>
                  <a:cubicBezTo>
                    <a:pt x="1030862" y="597274"/>
                    <a:pt x="1030072" y="597669"/>
                    <a:pt x="1029598" y="598301"/>
                  </a:cubicBezTo>
                  <a:cubicBezTo>
                    <a:pt x="1030388" y="602568"/>
                    <a:pt x="1029598" y="608336"/>
                    <a:pt x="1028017" y="611575"/>
                  </a:cubicBezTo>
                  <a:cubicBezTo>
                    <a:pt x="1026832" y="611338"/>
                    <a:pt x="1026437" y="612207"/>
                    <a:pt x="1026279" y="612761"/>
                  </a:cubicBezTo>
                  <a:cubicBezTo>
                    <a:pt x="1026200" y="612998"/>
                    <a:pt x="1026121" y="613235"/>
                    <a:pt x="1025963" y="613393"/>
                  </a:cubicBezTo>
                  <a:cubicBezTo>
                    <a:pt x="1025805" y="613551"/>
                    <a:pt x="1025805" y="613788"/>
                    <a:pt x="1025963" y="613946"/>
                  </a:cubicBezTo>
                  <a:cubicBezTo>
                    <a:pt x="1026042" y="613946"/>
                    <a:pt x="1026121" y="614025"/>
                    <a:pt x="1026200" y="614025"/>
                  </a:cubicBezTo>
                  <a:cubicBezTo>
                    <a:pt x="1026279" y="614025"/>
                    <a:pt x="1026437" y="614025"/>
                    <a:pt x="1026516" y="613867"/>
                  </a:cubicBezTo>
                  <a:cubicBezTo>
                    <a:pt x="1026753" y="613630"/>
                    <a:pt x="1026832" y="613235"/>
                    <a:pt x="1026990" y="612998"/>
                  </a:cubicBezTo>
                  <a:cubicBezTo>
                    <a:pt x="1027227" y="612366"/>
                    <a:pt x="1027306" y="612128"/>
                    <a:pt x="1028017" y="612366"/>
                  </a:cubicBezTo>
                  <a:cubicBezTo>
                    <a:pt x="1028175" y="612366"/>
                    <a:pt x="1028254" y="612366"/>
                    <a:pt x="1028334" y="612366"/>
                  </a:cubicBezTo>
                  <a:cubicBezTo>
                    <a:pt x="1028175" y="618924"/>
                    <a:pt x="1027227" y="624613"/>
                    <a:pt x="1026200" y="630381"/>
                  </a:cubicBezTo>
                  <a:cubicBezTo>
                    <a:pt x="1025410" y="630539"/>
                    <a:pt x="1025331" y="629828"/>
                    <a:pt x="1024936" y="629591"/>
                  </a:cubicBezTo>
                  <a:cubicBezTo>
                    <a:pt x="1024936" y="629354"/>
                    <a:pt x="1024936" y="629196"/>
                    <a:pt x="1024857" y="628958"/>
                  </a:cubicBezTo>
                  <a:cubicBezTo>
                    <a:pt x="1024857" y="628484"/>
                    <a:pt x="1024778" y="628010"/>
                    <a:pt x="1024620" y="627536"/>
                  </a:cubicBezTo>
                  <a:cubicBezTo>
                    <a:pt x="1024620" y="627220"/>
                    <a:pt x="1024225" y="626983"/>
                    <a:pt x="1023909" y="627062"/>
                  </a:cubicBezTo>
                  <a:cubicBezTo>
                    <a:pt x="1023592" y="627062"/>
                    <a:pt x="1023356" y="627457"/>
                    <a:pt x="1023435" y="627773"/>
                  </a:cubicBezTo>
                  <a:cubicBezTo>
                    <a:pt x="1023513" y="628247"/>
                    <a:pt x="1023592" y="628643"/>
                    <a:pt x="1023592" y="629117"/>
                  </a:cubicBezTo>
                  <a:cubicBezTo>
                    <a:pt x="1023592" y="629433"/>
                    <a:pt x="1023671" y="629749"/>
                    <a:pt x="1023751" y="629986"/>
                  </a:cubicBezTo>
                  <a:lnTo>
                    <a:pt x="1023592" y="629986"/>
                  </a:lnTo>
                  <a:cubicBezTo>
                    <a:pt x="1023039" y="632514"/>
                    <a:pt x="1021933" y="634490"/>
                    <a:pt x="1022328" y="637966"/>
                  </a:cubicBezTo>
                  <a:moveTo>
                    <a:pt x="1037499" y="548600"/>
                  </a:moveTo>
                  <a:cubicBezTo>
                    <a:pt x="1038685" y="549232"/>
                    <a:pt x="1037499" y="551129"/>
                    <a:pt x="1037104" y="551524"/>
                  </a:cubicBezTo>
                  <a:cubicBezTo>
                    <a:pt x="1036630" y="551524"/>
                    <a:pt x="1036472" y="551129"/>
                    <a:pt x="1036235" y="550734"/>
                  </a:cubicBezTo>
                  <a:lnTo>
                    <a:pt x="1036156" y="550734"/>
                  </a:lnTo>
                  <a:cubicBezTo>
                    <a:pt x="1036156" y="550734"/>
                    <a:pt x="1036156" y="550497"/>
                    <a:pt x="1036156" y="550339"/>
                  </a:cubicBezTo>
                  <a:cubicBezTo>
                    <a:pt x="1036156" y="550181"/>
                    <a:pt x="1036156" y="550023"/>
                    <a:pt x="1036235" y="549865"/>
                  </a:cubicBezTo>
                  <a:cubicBezTo>
                    <a:pt x="1036788" y="549628"/>
                    <a:pt x="1037183" y="549154"/>
                    <a:pt x="1037420" y="548600"/>
                  </a:cubicBezTo>
                  <a:moveTo>
                    <a:pt x="1037894" y="545993"/>
                  </a:moveTo>
                  <a:cubicBezTo>
                    <a:pt x="1038685" y="545914"/>
                    <a:pt x="1038685" y="548363"/>
                    <a:pt x="1037499" y="547731"/>
                  </a:cubicBezTo>
                  <a:cubicBezTo>
                    <a:pt x="1037341" y="546862"/>
                    <a:pt x="1037815" y="546625"/>
                    <a:pt x="1037894" y="545993"/>
                  </a:cubicBezTo>
                  <a:moveTo>
                    <a:pt x="1034971" y="585737"/>
                  </a:moveTo>
                  <a:cubicBezTo>
                    <a:pt x="1034655" y="582182"/>
                    <a:pt x="1035761" y="576414"/>
                    <a:pt x="1036630" y="572621"/>
                  </a:cubicBezTo>
                  <a:cubicBezTo>
                    <a:pt x="1038605" y="576256"/>
                    <a:pt x="1035208" y="581550"/>
                    <a:pt x="1034971" y="585737"/>
                  </a:cubicBezTo>
                  <a:moveTo>
                    <a:pt x="1037499" y="567564"/>
                  </a:moveTo>
                  <a:cubicBezTo>
                    <a:pt x="1039080" y="567248"/>
                    <a:pt x="1038526" y="570804"/>
                    <a:pt x="1037104" y="570093"/>
                  </a:cubicBezTo>
                  <a:cubicBezTo>
                    <a:pt x="1037104" y="569065"/>
                    <a:pt x="1037104" y="568117"/>
                    <a:pt x="1037499" y="567564"/>
                  </a:cubicBezTo>
                  <a:moveTo>
                    <a:pt x="1034497" y="592533"/>
                  </a:moveTo>
                  <a:cubicBezTo>
                    <a:pt x="1033707" y="597985"/>
                    <a:pt x="1033786" y="604464"/>
                    <a:pt x="1031968" y="608968"/>
                  </a:cubicBezTo>
                  <a:cubicBezTo>
                    <a:pt x="1029993" y="607308"/>
                    <a:pt x="1031968" y="603516"/>
                    <a:pt x="1032363" y="600908"/>
                  </a:cubicBezTo>
                  <a:cubicBezTo>
                    <a:pt x="1032837" y="597827"/>
                    <a:pt x="1032521" y="594824"/>
                    <a:pt x="1033627" y="592059"/>
                  </a:cubicBezTo>
                  <a:cubicBezTo>
                    <a:pt x="1034102" y="591980"/>
                    <a:pt x="1034339" y="592059"/>
                    <a:pt x="1034497" y="592454"/>
                  </a:cubicBezTo>
                  <a:moveTo>
                    <a:pt x="1030309" y="618687"/>
                  </a:moveTo>
                  <a:cubicBezTo>
                    <a:pt x="1031415" y="620346"/>
                    <a:pt x="1030309" y="623506"/>
                    <a:pt x="1029439" y="624534"/>
                  </a:cubicBezTo>
                  <a:cubicBezTo>
                    <a:pt x="1028649" y="623191"/>
                    <a:pt x="1029282" y="619635"/>
                    <a:pt x="1030309" y="618687"/>
                  </a:cubicBezTo>
                  <a:moveTo>
                    <a:pt x="1023751" y="692249"/>
                  </a:moveTo>
                  <a:cubicBezTo>
                    <a:pt x="1023751" y="692249"/>
                    <a:pt x="1023751" y="692407"/>
                    <a:pt x="1023751" y="692487"/>
                  </a:cubicBezTo>
                  <a:lnTo>
                    <a:pt x="1023751" y="692961"/>
                  </a:lnTo>
                  <a:cubicBezTo>
                    <a:pt x="1023909" y="694067"/>
                    <a:pt x="1023987" y="695173"/>
                    <a:pt x="1023751" y="696200"/>
                  </a:cubicBezTo>
                  <a:cubicBezTo>
                    <a:pt x="1023435" y="696595"/>
                    <a:pt x="1023671" y="697465"/>
                    <a:pt x="1023197" y="697702"/>
                  </a:cubicBezTo>
                  <a:cubicBezTo>
                    <a:pt x="1022249" y="696358"/>
                    <a:pt x="1023118" y="693514"/>
                    <a:pt x="1023513" y="692012"/>
                  </a:cubicBezTo>
                  <a:cubicBezTo>
                    <a:pt x="1023592" y="692012"/>
                    <a:pt x="1023671" y="692170"/>
                    <a:pt x="1023751" y="692249"/>
                  </a:cubicBezTo>
                  <a:moveTo>
                    <a:pt x="1023118" y="647843"/>
                  </a:moveTo>
                  <a:cubicBezTo>
                    <a:pt x="1024066" y="648159"/>
                    <a:pt x="1023277" y="650214"/>
                    <a:pt x="1023513" y="651162"/>
                  </a:cubicBezTo>
                  <a:cubicBezTo>
                    <a:pt x="1021775" y="650688"/>
                    <a:pt x="1023435" y="649344"/>
                    <a:pt x="1023118" y="647843"/>
                  </a:cubicBezTo>
                  <a:moveTo>
                    <a:pt x="1024699" y="683163"/>
                  </a:moveTo>
                  <a:cubicBezTo>
                    <a:pt x="1024620" y="684032"/>
                    <a:pt x="1024541" y="684743"/>
                    <a:pt x="1023909" y="685296"/>
                  </a:cubicBezTo>
                  <a:cubicBezTo>
                    <a:pt x="1022961" y="683479"/>
                    <a:pt x="1024146" y="680318"/>
                    <a:pt x="1024383" y="678185"/>
                  </a:cubicBezTo>
                  <a:cubicBezTo>
                    <a:pt x="1025331" y="678501"/>
                    <a:pt x="1024541" y="680555"/>
                    <a:pt x="1024778" y="681582"/>
                  </a:cubicBezTo>
                  <a:lnTo>
                    <a:pt x="1024936" y="681582"/>
                  </a:lnTo>
                  <a:cubicBezTo>
                    <a:pt x="1024778" y="682136"/>
                    <a:pt x="1024699" y="682610"/>
                    <a:pt x="1024699" y="683163"/>
                  </a:cubicBezTo>
                  <a:moveTo>
                    <a:pt x="1034022" y="707499"/>
                  </a:moveTo>
                  <a:cubicBezTo>
                    <a:pt x="1033548" y="708606"/>
                    <a:pt x="1033312" y="705524"/>
                    <a:pt x="1033390" y="704497"/>
                  </a:cubicBezTo>
                  <a:cubicBezTo>
                    <a:pt x="1033390" y="704497"/>
                    <a:pt x="1034260" y="704181"/>
                    <a:pt x="1034734" y="704655"/>
                  </a:cubicBezTo>
                  <a:cubicBezTo>
                    <a:pt x="1035129" y="705208"/>
                    <a:pt x="1034497" y="706472"/>
                    <a:pt x="1034022" y="707499"/>
                  </a:cubicBezTo>
                  <a:moveTo>
                    <a:pt x="1035366" y="696911"/>
                  </a:moveTo>
                  <a:cubicBezTo>
                    <a:pt x="1035761" y="698176"/>
                    <a:pt x="1034891" y="699203"/>
                    <a:pt x="1034734" y="701178"/>
                  </a:cubicBezTo>
                  <a:cubicBezTo>
                    <a:pt x="1034497" y="703074"/>
                    <a:pt x="1033943" y="700546"/>
                    <a:pt x="1033864" y="699124"/>
                  </a:cubicBezTo>
                  <a:cubicBezTo>
                    <a:pt x="1033786" y="697702"/>
                    <a:pt x="1033786" y="695410"/>
                    <a:pt x="1033786" y="695410"/>
                  </a:cubicBezTo>
                  <a:cubicBezTo>
                    <a:pt x="1033786" y="694541"/>
                    <a:pt x="1035050" y="695726"/>
                    <a:pt x="1035445" y="696990"/>
                  </a:cubicBezTo>
                  <a:moveTo>
                    <a:pt x="1036235" y="612603"/>
                  </a:moveTo>
                  <a:cubicBezTo>
                    <a:pt x="1035919" y="613235"/>
                    <a:pt x="1035524" y="613946"/>
                    <a:pt x="1035445" y="614657"/>
                  </a:cubicBezTo>
                  <a:cubicBezTo>
                    <a:pt x="1035366" y="615368"/>
                    <a:pt x="1034891" y="616079"/>
                    <a:pt x="1034576" y="615763"/>
                  </a:cubicBezTo>
                  <a:cubicBezTo>
                    <a:pt x="1034813" y="615921"/>
                    <a:pt x="1034971" y="616395"/>
                    <a:pt x="1034971" y="617185"/>
                  </a:cubicBezTo>
                  <a:cubicBezTo>
                    <a:pt x="1034971" y="617580"/>
                    <a:pt x="1035050" y="620504"/>
                    <a:pt x="1034655" y="621373"/>
                  </a:cubicBezTo>
                  <a:cubicBezTo>
                    <a:pt x="1034260" y="622242"/>
                    <a:pt x="1033864" y="623665"/>
                    <a:pt x="1034102" y="624218"/>
                  </a:cubicBezTo>
                  <a:cubicBezTo>
                    <a:pt x="1034417" y="624771"/>
                    <a:pt x="1034655" y="624771"/>
                    <a:pt x="1034102" y="626193"/>
                  </a:cubicBezTo>
                  <a:cubicBezTo>
                    <a:pt x="1033627" y="627694"/>
                    <a:pt x="1032995" y="628169"/>
                    <a:pt x="1032995" y="629591"/>
                  </a:cubicBezTo>
                  <a:cubicBezTo>
                    <a:pt x="1032995" y="631013"/>
                    <a:pt x="1033390" y="632356"/>
                    <a:pt x="1033074" y="633383"/>
                  </a:cubicBezTo>
                  <a:cubicBezTo>
                    <a:pt x="1032758" y="634411"/>
                    <a:pt x="1031889" y="635043"/>
                    <a:pt x="1031889" y="636544"/>
                  </a:cubicBezTo>
                  <a:cubicBezTo>
                    <a:pt x="1031889" y="635991"/>
                    <a:pt x="1031573" y="635201"/>
                    <a:pt x="1031494" y="635912"/>
                  </a:cubicBezTo>
                  <a:cubicBezTo>
                    <a:pt x="1031415" y="636544"/>
                    <a:pt x="1031810" y="637571"/>
                    <a:pt x="1031889" y="636781"/>
                  </a:cubicBezTo>
                  <a:cubicBezTo>
                    <a:pt x="1032047" y="638440"/>
                    <a:pt x="1032284" y="639388"/>
                    <a:pt x="1031889" y="640969"/>
                  </a:cubicBezTo>
                  <a:cubicBezTo>
                    <a:pt x="1031494" y="642549"/>
                    <a:pt x="1031573" y="642549"/>
                    <a:pt x="1031099" y="645315"/>
                  </a:cubicBezTo>
                  <a:cubicBezTo>
                    <a:pt x="1030546" y="648001"/>
                    <a:pt x="1030309" y="649976"/>
                    <a:pt x="1030309" y="649976"/>
                  </a:cubicBezTo>
                  <a:cubicBezTo>
                    <a:pt x="1030309" y="649976"/>
                    <a:pt x="1030388" y="651557"/>
                    <a:pt x="1030467" y="652031"/>
                  </a:cubicBezTo>
                  <a:cubicBezTo>
                    <a:pt x="1030546" y="652584"/>
                    <a:pt x="1030388" y="654559"/>
                    <a:pt x="1030072" y="655271"/>
                  </a:cubicBezTo>
                  <a:cubicBezTo>
                    <a:pt x="1029756" y="655903"/>
                    <a:pt x="1029282" y="657325"/>
                    <a:pt x="1029282" y="657799"/>
                  </a:cubicBezTo>
                  <a:cubicBezTo>
                    <a:pt x="1029282" y="658273"/>
                    <a:pt x="1029282" y="659537"/>
                    <a:pt x="1029203" y="660169"/>
                  </a:cubicBezTo>
                  <a:cubicBezTo>
                    <a:pt x="1029124" y="660723"/>
                    <a:pt x="1029044" y="661750"/>
                    <a:pt x="1029044" y="661750"/>
                  </a:cubicBezTo>
                  <a:cubicBezTo>
                    <a:pt x="1029044" y="661750"/>
                    <a:pt x="1028175" y="661592"/>
                    <a:pt x="1027938" y="660564"/>
                  </a:cubicBezTo>
                  <a:cubicBezTo>
                    <a:pt x="1027780" y="659616"/>
                    <a:pt x="1027148" y="658984"/>
                    <a:pt x="1027622" y="657957"/>
                  </a:cubicBezTo>
                  <a:cubicBezTo>
                    <a:pt x="1028096" y="656851"/>
                    <a:pt x="1028175" y="655034"/>
                    <a:pt x="1028254" y="654164"/>
                  </a:cubicBezTo>
                  <a:cubicBezTo>
                    <a:pt x="1028413" y="653295"/>
                    <a:pt x="1028175" y="652347"/>
                    <a:pt x="1028254" y="651636"/>
                  </a:cubicBezTo>
                  <a:cubicBezTo>
                    <a:pt x="1028413" y="650846"/>
                    <a:pt x="1028491" y="649739"/>
                    <a:pt x="1028491" y="649739"/>
                  </a:cubicBezTo>
                  <a:cubicBezTo>
                    <a:pt x="1027701" y="651162"/>
                    <a:pt x="1027385" y="652979"/>
                    <a:pt x="1027385" y="653848"/>
                  </a:cubicBezTo>
                  <a:cubicBezTo>
                    <a:pt x="1027385" y="654717"/>
                    <a:pt x="1026753" y="657325"/>
                    <a:pt x="1026437" y="656298"/>
                  </a:cubicBezTo>
                  <a:cubicBezTo>
                    <a:pt x="1026042" y="655191"/>
                    <a:pt x="1025726" y="655349"/>
                    <a:pt x="1025726" y="653532"/>
                  </a:cubicBezTo>
                  <a:cubicBezTo>
                    <a:pt x="1025726" y="651715"/>
                    <a:pt x="1025884" y="651320"/>
                    <a:pt x="1025647" y="650530"/>
                  </a:cubicBezTo>
                  <a:cubicBezTo>
                    <a:pt x="1025489" y="649739"/>
                    <a:pt x="1025015" y="649976"/>
                    <a:pt x="1025489" y="648949"/>
                  </a:cubicBezTo>
                  <a:cubicBezTo>
                    <a:pt x="1026042" y="647843"/>
                    <a:pt x="1026279" y="646974"/>
                    <a:pt x="1025884" y="646974"/>
                  </a:cubicBezTo>
                  <a:cubicBezTo>
                    <a:pt x="1025489" y="646974"/>
                    <a:pt x="1025489" y="645868"/>
                    <a:pt x="1025963" y="644683"/>
                  </a:cubicBezTo>
                  <a:cubicBezTo>
                    <a:pt x="1026437" y="643497"/>
                    <a:pt x="1025963" y="642865"/>
                    <a:pt x="1025963" y="641680"/>
                  </a:cubicBezTo>
                  <a:cubicBezTo>
                    <a:pt x="1025963" y="640495"/>
                    <a:pt x="1026358" y="638598"/>
                    <a:pt x="1026121" y="638677"/>
                  </a:cubicBezTo>
                  <a:cubicBezTo>
                    <a:pt x="1025252" y="639231"/>
                    <a:pt x="1024541" y="640021"/>
                    <a:pt x="1024699" y="641127"/>
                  </a:cubicBezTo>
                  <a:cubicBezTo>
                    <a:pt x="1024778" y="642312"/>
                    <a:pt x="1024778" y="646263"/>
                    <a:pt x="1024383" y="645947"/>
                  </a:cubicBezTo>
                  <a:cubicBezTo>
                    <a:pt x="1023987" y="645631"/>
                    <a:pt x="1023830" y="644841"/>
                    <a:pt x="1023830" y="643023"/>
                  </a:cubicBezTo>
                  <a:cubicBezTo>
                    <a:pt x="1023830" y="641206"/>
                    <a:pt x="1023671" y="640416"/>
                    <a:pt x="1023830" y="639309"/>
                  </a:cubicBezTo>
                  <a:cubicBezTo>
                    <a:pt x="1023987" y="638203"/>
                    <a:pt x="1023671" y="637413"/>
                    <a:pt x="1023909" y="636702"/>
                  </a:cubicBezTo>
                  <a:cubicBezTo>
                    <a:pt x="1024225" y="635912"/>
                    <a:pt x="1024225" y="633620"/>
                    <a:pt x="1024857" y="635122"/>
                  </a:cubicBezTo>
                  <a:cubicBezTo>
                    <a:pt x="1025489" y="636544"/>
                    <a:pt x="1025331" y="638124"/>
                    <a:pt x="1025805" y="637176"/>
                  </a:cubicBezTo>
                  <a:cubicBezTo>
                    <a:pt x="1026279" y="636228"/>
                    <a:pt x="1025489" y="635754"/>
                    <a:pt x="1026200" y="634885"/>
                  </a:cubicBezTo>
                  <a:cubicBezTo>
                    <a:pt x="1026753" y="634332"/>
                    <a:pt x="1027701" y="634173"/>
                    <a:pt x="1028017" y="633779"/>
                  </a:cubicBezTo>
                  <a:cubicBezTo>
                    <a:pt x="1027069" y="636386"/>
                    <a:pt x="1026516" y="640021"/>
                    <a:pt x="1027148" y="642707"/>
                  </a:cubicBezTo>
                  <a:cubicBezTo>
                    <a:pt x="1030309" y="640021"/>
                    <a:pt x="1029439" y="636386"/>
                    <a:pt x="1028808" y="632119"/>
                  </a:cubicBezTo>
                  <a:cubicBezTo>
                    <a:pt x="1028570" y="632514"/>
                    <a:pt x="1028334" y="632988"/>
                    <a:pt x="1028096" y="633462"/>
                  </a:cubicBezTo>
                  <a:cubicBezTo>
                    <a:pt x="1028096" y="633462"/>
                    <a:pt x="1028096" y="633383"/>
                    <a:pt x="1028096" y="633304"/>
                  </a:cubicBezTo>
                  <a:cubicBezTo>
                    <a:pt x="1028096" y="633225"/>
                    <a:pt x="1028096" y="633146"/>
                    <a:pt x="1028096" y="633146"/>
                  </a:cubicBezTo>
                  <a:cubicBezTo>
                    <a:pt x="1027938" y="632198"/>
                    <a:pt x="1026674" y="632672"/>
                    <a:pt x="1027069" y="631487"/>
                  </a:cubicBezTo>
                  <a:cubicBezTo>
                    <a:pt x="1027464" y="630302"/>
                    <a:pt x="1027148" y="629433"/>
                    <a:pt x="1028413" y="630381"/>
                  </a:cubicBezTo>
                  <a:cubicBezTo>
                    <a:pt x="1027464" y="629828"/>
                    <a:pt x="1028887" y="628089"/>
                    <a:pt x="1029282" y="627378"/>
                  </a:cubicBezTo>
                  <a:cubicBezTo>
                    <a:pt x="1030309" y="628010"/>
                    <a:pt x="1028413" y="629275"/>
                    <a:pt x="1028413" y="630381"/>
                  </a:cubicBezTo>
                  <a:cubicBezTo>
                    <a:pt x="1029598" y="631329"/>
                    <a:pt x="1030625" y="631724"/>
                    <a:pt x="1030625" y="630934"/>
                  </a:cubicBezTo>
                  <a:cubicBezTo>
                    <a:pt x="1030625" y="630144"/>
                    <a:pt x="1031257" y="629670"/>
                    <a:pt x="1031257" y="628169"/>
                  </a:cubicBezTo>
                  <a:cubicBezTo>
                    <a:pt x="1031257" y="626667"/>
                    <a:pt x="1031336" y="625877"/>
                    <a:pt x="1031731" y="624613"/>
                  </a:cubicBezTo>
                  <a:cubicBezTo>
                    <a:pt x="1032126" y="623348"/>
                    <a:pt x="1032363" y="623032"/>
                    <a:pt x="1032363" y="621689"/>
                  </a:cubicBezTo>
                  <a:cubicBezTo>
                    <a:pt x="1032363" y="620346"/>
                    <a:pt x="1032442" y="619556"/>
                    <a:pt x="1032837" y="618687"/>
                  </a:cubicBezTo>
                  <a:cubicBezTo>
                    <a:pt x="1033232" y="617896"/>
                    <a:pt x="1033469" y="616948"/>
                    <a:pt x="1033469" y="616474"/>
                  </a:cubicBezTo>
                  <a:cubicBezTo>
                    <a:pt x="1033469" y="615921"/>
                    <a:pt x="1033548" y="615526"/>
                    <a:pt x="1033548" y="615526"/>
                  </a:cubicBezTo>
                  <a:cubicBezTo>
                    <a:pt x="1033548" y="615526"/>
                    <a:pt x="1034022" y="615131"/>
                    <a:pt x="1034417" y="615526"/>
                  </a:cubicBezTo>
                  <a:cubicBezTo>
                    <a:pt x="1034181" y="615131"/>
                    <a:pt x="1033943" y="614894"/>
                    <a:pt x="1033864" y="614341"/>
                  </a:cubicBezTo>
                  <a:cubicBezTo>
                    <a:pt x="1033786" y="613709"/>
                    <a:pt x="1032995" y="614578"/>
                    <a:pt x="1032679" y="613867"/>
                  </a:cubicBezTo>
                  <a:cubicBezTo>
                    <a:pt x="1032205" y="615368"/>
                    <a:pt x="1031494" y="616632"/>
                    <a:pt x="1029756" y="616790"/>
                  </a:cubicBezTo>
                  <a:cubicBezTo>
                    <a:pt x="1029598" y="613709"/>
                    <a:pt x="1030862" y="611970"/>
                    <a:pt x="1031020" y="609205"/>
                  </a:cubicBezTo>
                  <a:cubicBezTo>
                    <a:pt x="1032600" y="609521"/>
                    <a:pt x="1031731" y="611733"/>
                    <a:pt x="1031020" y="612128"/>
                  </a:cubicBezTo>
                  <a:cubicBezTo>
                    <a:pt x="1031020" y="613077"/>
                    <a:pt x="1032205" y="612840"/>
                    <a:pt x="1032600" y="613472"/>
                  </a:cubicBezTo>
                  <a:cubicBezTo>
                    <a:pt x="1032284" y="612603"/>
                    <a:pt x="1032442" y="611733"/>
                    <a:pt x="1033153" y="611022"/>
                  </a:cubicBezTo>
                  <a:cubicBezTo>
                    <a:pt x="1034022" y="610232"/>
                    <a:pt x="1033943" y="610232"/>
                    <a:pt x="1034022" y="609205"/>
                  </a:cubicBezTo>
                  <a:cubicBezTo>
                    <a:pt x="1034102" y="608099"/>
                    <a:pt x="1034181" y="608415"/>
                    <a:pt x="1034417" y="606834"/>
                  </a:cubicBezTo>
                  <a:cubicBezTo>
                    <a:pt x="1034655" y="605254"/>
                    <a:pt x="1034971" y="604306"/>
                    <a:pt x="1034971" y="604306"/>
                  </a:cubicBezTo>
                  <a:cubicBezTo>
                    <a:pt x="1034971" y="604306"/>
                    <a:pt x="1036235" y="603516"/>
                    <a:pt x="1036235" y="603832"/>
                  </a:cubicBezTo>
                  <a:cubicBezTo>
                    <a:pt x="1036235" y="603832"/>
                    <a:pt x="1037420" y="605728"/>
                    <a:pt x="1036709" y="607229"/>
                  </a:cubicBezTo>
                  <a:cubicBezTo>
                    <a:pt x="1036077" y="608652"/>
                    <a:pt x="1035761" y="609126"/>
                    <a:pt x="1035919" y="609837"/>
                  </a:cubicBezTo>
                  <a:cubicBezTo>
                    <a:pt x="1036077" y="610627"/>
                    <a:pt x="1036393" y="611812"/>
                    <a:pt x="1036077" y="612366"/>
                  </a:cubicBezTo>
                  <a:moveTo>
                    <a:pt x="1036630" y="654954"/>
                  </a:moveTo>
                  <a:cubicBezTo>
                    <a:pt x="1038210" y="655824"/>
                    <a:pt x="1036156" y="661039"/>
                    <a:pt x="1036630" y="654954"/>
                  </a:cubicBezTo>
                  <a:moveTo>
                    <a:pt x="1039790" y="645394"/>
                  </a:moveTo>
                  <a:cubicBezTo>
                    <a:pt x="1039790" y="645394"/>
                    <a:pt x="1039633" y="645868"/>
                    <a:pt x="1039633" y="646184"/>
                  </a:cubicBezTo>
                  <a:lnTo>
                    <a:pt x="1039633" y="646184"/>
                  </a:lnTo>
                  <a:cubicBezTo>
                    <a:pt x="1039633" y="646184"/>
                    <a:pt x="1039633" y="646421"/>
                    <a:pt x="1039554" y="646500"/>
                  </a:cubicBezTo>
                  <a:cubicBezTo>
                    <a:pt x="1039554" y="646184"/>
                    <a:pt x="1039395" y="645789"/>
                    <a:pt x="1039712" y="645552"/>
                  </a:cubicBezTo>
                  <a:lnTo>
                    <a:pt x="1039790" y="645552"/>
                  </a:lnTo>
                  <a:cubicBezTo>
                    <a:pt x="1039790" y="645552"/>
                    <a:pt x="1039790" y="644920"/>
                    <a:pt x="1040028" y="643655"/>
                  </a:cubicBezTo>
                  <a:lnTo>
                    <a:pt x="1040028" y="643655"/>
                  </a:lnTo>
                  <a:cubicBezTo>
                    <a:pt x="1040028" y="643655"/>
                    <a:pt x="1040028" y="643655"/>
                    <a:pt x="1040028" y="643655"/>
                  </a:cubicBezTo>
                  <a:cubicBezTo>
                    <a:pt x="1040028" y="643655"/>
                    <a:pt x="1040028" y="643655"/>
                    <a:pt x="1040028" y="643655"/>
                  </a:cubicBezTo>
                  <a:cubicBezTo>
                    <a:pt x="1040265" y="644524"/>
                    <a:pt x="1040028" y="644998"/>
                    <a:pt x="1039790" y="645473"/>
                  </a:cubicBezTo>
                  <a:moveTo>
                    <a:pt x="1040186" y="642944"/>
                  </a:moveTo>
                  <a:cubicBezTo>
                    <a:pt x="1040186" y="642944"/>
                    <a:pt x="1040028" y="642786"/>
                    <a:pt x="1039869" y="642786"/>
                  </a:cubicBezTo>
                  <a:cubicBezTo>
                    <a:pt x="1039790" y="642786"/>
                    <a:pt x="1039712" y="642786"/>
                    <a:pt x="1039633" y="642786"/>
                  </a:cubicBezTo>
                  <a:cubicBezTo>
                    <a:pt x="1040265" y="641364"/>
                    <a:pt x="1039633" y="640969"/>
                    <a:pt x="1038764" y="640732"/>
                  </a:cubicBezTo>
                  <a:cubicBezTo>
                    <a:pt x="1039159" y="641759"/>
                    <a:pt x="1039238" y="642312"/>
                    <a:pt x="1039159" y="642628"/>
                  </a:cubicBezTo>
                  <a:cubicBezTo>
                    <a:pt x="1039159" y="642628"/>
                    <a:pt x="1039159" y="642628"/>
                    <a:pt x="1039159" y="642628"/>
                  </a:cubicBezTo>
                  <a:cubicBezTo>
                    <a:pt x="1038921" y="642549"/>
                    <a:pt x="1038685" y="642628"/>
                    <a:pt x="1038526" y="642865"/>
                  </a:cubicBezTo>
                  <a:cubicBezTo>
                    <a:pt x="1038447" y="643102"/>
                    <a:pt x="1038526" y="643339"/>
                    <a:pt x="1038764" y="643497"/>
                  </a:cubicBezTo>
                  <a:cubicBezTo>
                    <a:pt x="1038921" y="643497"/>
                    <a:pt x="1039000" y="643497"/>
                    <a:pt x="1039080" y="643576"/>
                  </a:cubicBezTo>
                  <a:lnTo>
                    <a:pt x="1039080" y="643576"/>
                  </a:lnTo>
                  <a:cubicBezTo>
                    <a:pt x="1038290" y="644209"/>
                    <a:pt x="1037499" y="646816"/>
                    <a:pt x="1039474" y="646658"/>
                  </a:cubicBezTo>
                  <a:cubicBezTo>
                    <a:pt x="1039474" y="646658"/>
                    <a:pt x="1039474" y="646737"/>
                    <a:pt x="1039474" y="646816"/>
                  </a:cubicBezTo>
                  <a:lnTo>
                    <a:pt x="1039474" y="647211"/>
                  </a:lnTo>
                  <a:cubicBezTo>
                    <a:pt x="1039474" y="647211"/>
                    <a:pt x="1039474" y="647369"/>
                    <a:pt x="1039474" y="647448"/>
                  </a:cubicBezTo>
                  <a:cubicBezTo>
                    <a:pt x="1039395" y="647685"/>
                    <a:pt x="1039238" y="647922"/>
                    <a:pt x="1039000" y="648080"/>
                  </a:cubicBezTo>
                  <a:cubicBezTo>
                    <a:pt x="1038526" y="648317"/>
                    <a:pt x="1038052" y="651004"/>
                    <a:pt x="1038052" y="651794"/>
                  </a:cubicBezTo>
                  <a:cubicBezTo>
                    <a:pt x="1038052" y="651399"/>
                    <a:pt x="1037104" y="650372"/>
                    <a:pt x="1037104" y="649819"/>
                  </a:cubicBezTo>
                  <a:cubicBezTo>
                    <a:pt x="1037104" y="649265"/>
                    <a:pt x="1037183" y="647764"/>
                    <a:pt x="1037341" y="647132"/>
                  </a:cubicBezTo>
                  <a:cubicBezTo>
                    <a:pt x="1037420" y="646421"/>
                    <a:pt x="1037578" y="644683"/>
                    <a:pt x="1037499" y="643813"/>
                  </a:cubicBezTo>
                  <a:cubicBezTo>
                    <a:pt x="1037420" y="642944"/>
                    <a:pt x="1037815" y="641206"/>
                    <a:pt x="1037894" y="640495"/>
                  </a:cubicBezTo>
                  <a:cubicBezTo>
                    <a:pt x="1037973" y="639783"/>
                    <a:pt x="1038290" y="636465"/>
                    <a:pt x="1038447" y="636070"/>
                  </a:cubicBezTo>
                  <a:cubicBezTo>
                    <a:pt x="1038685" y="635675"/>
                    <a:pt x="1039080" y="637176"/>
                    <a:pt x="1039080" y="637650"/>
                  </a:cubicBezTo>
                  <a:cubicBezTo>
                    <a:pt x="1039080" y="638203"/>
                    <a:pt x="1039238" y="638756"/>
                    <a:pt x="1039633" y="639546"/>
                  </a:cubicBezTo>
                  <a:cubicBezTo>
                    <a:pt x="1039893" y="640076"/>
                    <a:pt x="1040130" y="640676"/>
                    <a:pt x="1040344" y="641364"/>
                  </a:cubicBezTo>
                  <a:cubicBezTo>
                    <a:pt x="1040581" y="642233"/>
                    <a:pt x="1040502" y="642312"/>
                    <a:pt x="1040344" y="643181"/>
                  </a:cubicBezTo>
                  <a:moveTo>
                    <a:pt x="1040660" y="553973"/>
                  </a:moveTo>
                  <a:cubicBezTo>
                    <a:pt x="1039869" y="555080"/>
                    <a:pt x="1039474" y="555238"/>
                    <a:pt x="1039474" y="556581"/>
                  </a:cubicBezTo>
                  <a:cubicBezTo>
                    <a:pt x="1039474" y="557924"/>
                    <a:pt x="1039316" y="559346"/>
                    <a:pt x="1039159" y="560137"/>
                  </a:cubicBezTo>
                  <a:cubicBezTo>
                    <a:pt x="1039080" y="560927"/>
                    <a:pt x="1039790" y="561954"/>
                    <a:pt x="1039159" y="562586"/>
                  </a:cubicBezTo>
                  <a:cubicBezTo>
                    <a:pt x="1038605" y="563297"/>
                    <a:pt x="1038210" y="563929"/>
                    <a:pt x="1037815" y="564482"/>
                  </a:cubicBezTo>
                  <a:cubicBezTo>
                    <a:pt x="1037420" y="564957"/>
                    <a:pt x="1037262" y="565747"/>
                    <a:pt x="1036709" y="565431"/>
                  </a:cubicBezTo>
                  <a:cubicBezTo>
                    <a:pt x="1036235" y="565115"/>
                    <a:pt x="1036472" y="564324"/>
                    <a:pt x="1036630" y="563534"/>
                  </a:cubicBezTo>
                  <a:cubicBezTo>
                    <a:pt x="1036788" y="562744"/>
                    <a:pt x="1037578" y="562191"/>
                    <a:pt x="1037894" y="560295"/>
                  </a:cubicBezTo>
                  <a:cubicBezTo>
                    <a:pt x="1038210" y="558477"/>
                    <a:pt x="1037815" y="556581"/>
                    <a:pt x="1038290" y="555712"/>
                  </a:cubicBezTo>
                  <a:cubicBezTo>
                    <a:pt x="1038842" y="554842"/>
                    <a:pt x="1039238" y="554131"/>
                    <a:pt x="1039238" y="552551"/>
                  </a:cubicBezTo>
                  <a:cubicBezTo>
                    <a:pt x="1039238" y="550971"/>
                    <a:pt x="1040107" y="548363"/>
                    <a:pt x="1040423" y="549470"/>
                  </a:cubicBezTo>
                  <a:cubicBezTo>
                    <a:pt x="1040581" y="550023"/>
                    <a:pt x="1041371" y="552946"/>
                    <a:pt x="1040581" y="554052"/>
                  </a:cubicBezTo>
                  <a:moveTo>
                    <a:pt x="1040423" y="524501"/>
                  </a:moveTo>
                  <a:lnTo>
                    <a:pt x="1039949" y="524501"/>
                  </a:lnTo>
                  <a:cubicBezTo>
                    <a:pt x="1039949" y="524027"/>
                    <a:pt x="1040107" y="523474"/>
                    <a:pt x="1040502" y="522842"/>
                  </a:cubicBezTo>
                  <a:cubicBezTo>
                    <a:pt x="1041687" y="523158"/>
                    <a:pt x="1040028" y="523790"/>
                    <a:pt x="1040502" y="524501"/>
                  </a:cubicBezTo>
                  <a:moveTo>
                    <a:pt x="1038764" y="519444"/>
                  </a:moveTo>
                  <a:cubicBezTo>
                    <a:pt x="1038764" y="520629"/>
                    <a:pt x="1039869" y="520708"/>
                    <a:pt x="1039633" y="522051"/>
                  </a:cubicBezTo>
                  <a:cubicBezTo>
                    <a:pt x="1038921" y="522999"/>
                    <a:pt x="1038685" y="523948"/>
                    <a:pt x="1038842" y="524817"/>
                  </a:cubicBezTo>
                  <a:cubicBezTo>
                    <a:pt x="1038842" y="524817"/>
                    <a:pt x="1038842" y="524817"/>
                    <a:pt x="1038842" y="524817"/>
                  </a:cubicBezTo>
                  <a:lnTo>
                    <a:pt x="1038764" y="524817"/>
                  </a:lnTo>
                  <a:cubicBezTo>
                    <a:pt x="1040581" y="528214"/>
                    <a:pt x="1037183" y="529716"/>
                    <a:pt x="1036235" y="531691"/>
                  </a:cubicBezTo>
                  <a:cubicBezTo>
                    <a:pt x="1037578" y="534141"/>
                    <a:pt x="1038842" y="530743"/>
                    <a:pt x="1040502" y="530822"/>
                  </a:cubicBezTo>
                  <a:cubicBezTo>
                    <a:pt x="1041292" y="531928"/>
                    <a:pt x="1040897" y="534694"/>
                    <a:pt x="1040502" y="535879"/>
                  </a:cubicBezTo>
                  <a:cubicBezTo>
                    <a:pt x="1039554" y="535879"/>
                    <a:pt x="1039238" y="535168"/>
                    <a:pt x="1037973" y="535484"/>
                  </a:cubicBezTo>
                  <a:cubicBezTo>
                    <a:pt x="1035998" y="538882"/>
                    <a:pt x="1037262" y="545440"/>
                    <a:pt x="1034576" y="548126"/>
                  </a:cubicBezTo>
                  <a:cubicBezTo>
                    <a:pt x="1034576" y="548758"/>
                    <a:pt x="1034734" y="549075"/>
                    <a:pt x="1034971" y="549391"/>
                  </a:cubicBezTo>
                  <a:lnTo>
                    <a:pt x="1035050" y="549391"/>
                  </a:lnTo>
                  <a:cubicBezTo>
                    <a:pt x="1035050" y="549391"/>
                    <a:pt x="1034971" y="549865"/>
                    <a:pt x="1034891" y="550102"/>
                  </a:cubicBezTo>
                  <a:cubicBezTo>
                    <a:pt x="1034891" y="550102"/>
                    <a:pt x="1034891" y="550260"/>
                    <a:pt x="1034891" y="550339"/>
                  </a:cubicBezTo>
                  <a:cubicBezTo>
                    <a:pt x="1032600" y="551840"/>
                    <a:pt x="1032837" y="553736"/>
                    <a:pt x="1033312" y="556581"/>
                  </a:cubicBezTo>
                  <a:lnTo>
                    <a:pt x="1033312" y="556581"/>
                  </a:lnTo>
                  <a:cubicBezTo>
                    <a:pt x="1032837" y="558003"/>
                    <a:pt x="1032837" y="559505"/>
                    <a:pt x="1032916" y="560927"/>
                  </a:cubicBezTo>
                  <a:cubicBezTo>
                    <a:pt x="1032916" y="562428"/>
                    <a:pt x="1032916" y="563771"/>
                    <a:pt x="1032442" y="565115"/>
                  </a:cubicBezTo>
                  <a:cubicBezTo>
                    <a:pt x="1031652" y="567564"/>
                    <a:pt x="1030467" y="569539"/>
                    <a:pt x="1030388" y="572700"/>
                  </a:cubicBezTo>
                  <a:cubicBezTo>
                    <a:pt x="1028729" y="571673"/>
                    <a:pt x="1031494" y="566932"/>
                    <a:pt x="1029124" y="565984"/>
                  </a:cubicBezTo>
                  <a:cubicBezTo>
                    <a:pt x="1029835" y="559820"/>
                    <a:pt x="1032600" y="554842"/>
                    <a:pt x="1032916" y="549470"/>
                  </a:cubicBezTo>
                  <a:cubicBezTo>
                    <a:pt x="1033074" y="548126"/>
                    <a:pt x="1031810" y="548284"/>
                    <a:pt x="1031257" y="547810"/>
                  </a:cubicBezTo>
                  <a:cubicBezTo>
                    <a:pt x="1032047" y="545598"/>
                    <a:pt x="1032442" y="543069"/>
                    <a:pt x="1032916" y="540541"/>
                  </a:cubicBezTo>
                  <a:cubicBezTo>
                    <a:pt x="1035761" y="543148"/>
                    <a:pt x="1035208" y="536511"/>
                    <a:pt x="1035840" y="534220"/>
                  </a:cubicBezTo>
                  <a:lnTo>
                    <a:pt x="1035682" y="534220"/>
                  </a:lnTo>
                  <a:cubicBezTo>
                    <a:pt x="1035682" y="534220"/>
                    <a:pt x="1035682" y="534220"/>
                    <a:pt x="1035682" y="534220"/>
                  </a:cubicBezTo>
                  <a:cubicBezTo>
                    <a:pt x="1035761" y="533825"/>
                    <a:pt x="1035840" y="533588"/>
                    <a:pt x="1035998" y="533351"/>
                  </a:cubicBezTo>
                  <a:cubicBezTo>
                    <a:pt x="1036156" y="533192"/>
                    <a:pt x="1035998" y="532876"/>
                    <a:pt x="1035840" y="532797"/>
                  </a:cubicBezTo>
                  <a:cubicBezTo>
                    <a:pt x="1035603" y="532718"/>
                    <a:pt x="1035366" y="532797"/>
                    <a:pt x="1035287" y="532955"/>
                  </a:cubicBezTo>
                  <a:cubicBezTo>
                    <a:pt x="1035129" y="533192"/>
                    <a:pt x="1035050" y="533509"/>
                    <a:pt x="1034971" y="533825"/>
                  </a:cubicBezTo>
                  <a:lnTo>
                    <a:pt x="1034181" y="533825"/>
                  </a:lnTo>
                  <a:cubicBezTo>
                    <a:pt x="1033390" y="530980"/>
                    <a:pt x="1035840" y="528452"/>
                    <a:pt x="1036314" y="525370"/>
                  </a:cubicBezTo>
                  <a:cubicBezTo>
                    <a:pt x="1036472" y="523869"/>
                    <a:pt x="1036156" y="522288"/>
                    <a:pt x="1036314" y="520787"/>
                  </a:cubicBezTo>
                  <a:cubicBezTo>
                    <a:pt x="1036709" y="517232"/>
                    <a:pt x="1037894" y="513676"/>
                    <a:pt x="1038447" y="510199"/>
                  </a:cubicBezTo>
                  <a:lnTo>
                    <a:pt x="1038131" y="510041"/>
                  </a:lnTo>
                  <a:cubicBezTo>
                    <a:pt x="1038131" y="510041"/>
                    <a:pt x="1038685" y="508461"/>
                    <a:pt x="1038210" y="507592"/>
                  </a:cubicBezTo>
                  <a:cubicBezTo>
                    <a:pt x="1037815" y="506722"/>
                    <a:pt x="1038368" y="505616"/>
                    <a:pt x="1038764" y="505458"/>
                  </a:cubicBezTo>
                  <a:cubicBezTo>
                    <a:pt x="1039080" y="505300"/>
                    <a:pt x="1039633" y="503325"/>
                    <a:pt x="1039395" y="502772"/>
                  </a:cubicBezTo>
                  <a:cubicBezTo>
                    <a:pt x="1039238" y="502219"/>
                    <a:pt x="1038764" y="502456"/>
                    <a:pt x="1039238" y="501666"/>
                  </a:cubicBezTo>
                  <a:cubicBezTo>
                    <a:pt x="1039790" y="500875"/>
                    <a:pt x="1040028" y="500085"/>
                    <a:pt x="1039869" y="499216"/>
                  </a:cubicBezTo>
                  <a:cubicBezTo>
                    <a:pt x="1039633" y="498347"/>
                    <a:pt x="1038368" y="498821"/>
                    <a:pt x="1039238" y="497320"/>
                  </a:cubicBezTo>
                  <a:cubicBezTo>
                    <a:pt x="1040107" y="495739"/>
                    <a:pt x="1040028" y="495819"/>
                    <a:pt x="1040186" y="494949"/>
                  </a:cubicBezTo>
                  <a:cubicBezTo>
                    <a:pt x="1040344" y="494080"/>
                    <a:pt x="1040107" y="494791"/>
                    <a:pt x="1040502" y="493053"/>
                  </a:cubicBezTo>
                  <a:cubicBezTo>
                    <a:pt x="1040897" y="491393"/>
                    <a:pt x="1041134" y="490999"/>
                    <a:pt x="1041371" y="490366"/>
                  </a:cubicBezTo>
                  <a:cubicBezTo>
                    <a:pt x="1041687" y="489734"/>
                    <a:pt x="1041687" y="489181"/>
                    <a:pt x="1041766" y="488628"/>
                  </a:cubicBezTo>
                  <a:cubicBezTo>
                    <a:pt x="1041845" y="487996"/>
                    <a:pt x="1041766" y="487364"/>
                    <a:pt x="1042319" y="487206"/>
                  </a:cubicBezTo>
                  <a:cubicBezTo>
                    <a:pt x="1042793" y="486969"/>
                    <a:pt x="1042951" y="487364"/>
                    <a:pt x="1042872" y="486021"/>
                  </a:cubicBezTo>
                  <a:cubicBezTo>
                    <a:pt x="1042793" y="484598"/>
                    <a:pt x="1042319" y="484835"/>
                    <a:pt x="1042793" y="483729"/>
                  </a:cubicBezTo>
                  <a:cubicBezTo>
                    <a:pt x="1043109" y="482994"/>
                    <a:pt x="1043291" y="482441"/>
                    <a:pt x="1043346" y="482070"/>
                  </a:cubicBezTo>
                  <a:cubicBezTo>
                    <a:pt x="1043425" y="481517"/>
                    <a:pt x="1043346" y="480648"/>
                    <a:pt x="1043583" y="480174"/>
                  </a:cubicBezTo>
                  <a:cubicBezTo>
                    <a:pt x="1043741" y="479620"/>
                    <a:pt x="1044216" y="478119"/>
                    <a:pt x="1044532" y="478988"/>
                  </a:cubicBezTo>
                  <a:cubicBezTo>
                    <a:pt x="1044847" y="479857"/>
                    <a:pt x="1044927" y="481359"/>
                    <a:pt x="1044452" y="482465"/>
                  </a:cubicBezTo>
                  <a:cubicBezTo>
                    <a:pt x="1043978" y="483650"/>
                    <a:pt x="1043504" y="484519"/>
                    <a:pt x="1043899" y="485467"/>
                  </a:cubicBezTo>
                  <a:cubicBezTo>
                    <a:pt x="1044294" y="486416"/>
                    <a:pt x="1044057" y="487443"/>
                    <a:pt x="1043820" y="487996"/>
                  </a:cubicBezTo>
                  <a:cubicBezTo>
                    <a:pt x="1043504" y="488628"/>
                    <a:pt x="1043267" y="489102"/>
                    <a:pt x="1043663" y="489813"/>
                  </a:cubicBezTo>
                  <a:cubicBezTo>
                    <a:pt x="1043820" y="490232"/>
                    <a:pt x="1043820" y="490943"/>
                    <a:pt x="1043663" y="491947"/>
                  </a:cubicBezTo>
                  <a:cubicBezTo>
                    <a:pt x="1043346" y="493448"/>
                    <a:pt x="1042556" y="494791"/>
                    <a:pt x="1042951" y="495660"/>
                  </a:cubicBezTo>
                  <a:cubicBezTo>
                    <a:pt x="1043346" y="496530"/>
                    <a:pt x="1042872" y="497952"/>
                    <a:pt x="1043346" y="496530"/>
                  </a:cubicBezTo>
                  <a:cubicBezTo>
                    <a:pt x="1043899" y="495186"/>
                    <a:pt x="1043741" y="494238"/>
                    <a:pt x="1044137" y="494712"/>
                  </a:cubicBezTo>
                  <a:cubicBezTo>
                    <a:pt x="1044532" y="495107"/>
                    <a:pt x="1044847" y="495581"/>
                    <a:pt x="1044927" y="496293"/>
                  </a:cubicBezTo>
                  <a:cubicBezTo>
                    <a:pt x="1045006" y="496925"/>
                    <a:pt x="1044847" y="498347"/>
                    <a:pt x="1044847" y="498347"/>
                  </a:cubicBezTo>
                  <a:cubicBezTo>
                    <a:pt x="1044847" y="498347"/>
                    <a:pt x="1044057" y="498268"/>
                    <a:pt x="1043899" y="499453"/>
                  </a:cubicBezTo>
                  <a:cubicBezTo>
                    <a:pt x="1043741" y="500638"/>
                    <a:pt x="1043346" y="500875"/>
                    <a:pt x="1043820" y="501429"/>
                  </a:cubicBezTo>
                  <a:cubicBezTo>
                    <a:pt x="1044216" y="501903"/>
                    <a:pt x="1045401" y="501112"/>
                    <a:pt x="1045401" y="501824"/>
                  </a:cubicBezTo>
                  <a:cubicBezTo>
                    <a:pt x="1045401" y="502535"/>
                    <a:pt x="1045242" y="503009"/>
                    <a:pt x="1045242" y="503878"/>
                  </a:cubicBezTo>
                  <a:cubicBezTo>
                    <a:pt x="1045242" y="504747"/>
                    <a:pt x="1044847" y="505537"/>
                    <a:pt x="1044927" y="506248"/>
                  </a:cubicBezTo>
                  <a:cubicBezTo>
                    <a:pt x="1045006" y="506881"/>
                    <a:pt x="1045085" y="507592"/>
                    <a:pt x="1045006" y="507908"/>
                  </a:cubicBezTo>
                  <a:cubicBezTo>
                    <a:pt x="1044690" y="507039"/>
                    <a:pt x="1044057" y="506248"/>
                    <a:pt x="1043663" y="505774"/>
                  </a:cubicBezTo>
                  <a:cubicBezTo>
                    <a:pt x="1043663" y="506248"/>
                    <a:pt x="1043583" y="506564"/>
                    <a:pt x="1043267" y="506564"/>
                  </a:cubicBezTo>
                  <a:lnTo>
                    <a:pt x="1043267" y="506564"/>
                  </a:lnTo>
                  <a:cubicBezTo>
                    <a:pt x="1043267" y="506564"/>
                    <a:pt x="1043346" y="506248"/>
                    <a:pt x="1043425" y="506090"/>
                  </a:cubicBezTo>
                  <a:cubicBezTo>
                    <a:pt x="1043425" y="505932"/>
                    <a:pt x="1043425" y="505695"/>
                    <a:pt x="1043267" y="505616"/>
                  </a:cubicBezTo>
                  <a:cubicBezTo>
                    <a:pt x="1043109" y="505537"/>
                    <a:pt x="1042872" y="505616"/>
                    <a:pt x="1042793" y="505774"/>
                  </a:cubicBezTo>
                  <a:cubicBezTo>
                    <a:pt x="1042793" y="505853"/>
                    <a:pt x="1042793" y="505932"/>
                    <a:pt x="1042714" y="506011"/>
                  </a:cubicBezTo>
                  <a:lnTo>
                    <a:pt x="1042477" y="506011"/>
                  </a:lnTo>
                  <a:cubicBezTo>
                    <a:pt x="1043663" y="503167"/>
                    <a:pt x="1042398" y="499848"/>
                    <a:pt x="1042477" y="496767"/>
                  </a:cubicBezTo>
                  <a:cubicBezTo>
                    <a:pt x="1042556" y="493764"/>
                    <a:pt x="1044690" y="490445"/>
                    <a:pt x="1042872" y="488312"/>
                  </a:cubicBezTo>
                  <a:cubicBezTo>
                    <a:pt x="1041766" y="490919"/>
                    <a:pt x="1042477" y="495265"/>
                    <a:pt x="1040344" y="496767"/>
                  </a:cubicBezTo>
                  <a:cubicBezTo>
                    <a:pt x="1040028" y="498110"/>
                    <a:pt x="1041529" y="497636"/>
                    <a:pt x="1041213" y="498900"/>
                  </a:cubicBezTo>
                  <a:cubicBezTo>
                    <a:pt x="1039633" y="501112"/>
                    <a:pt x="1041529" y="505142"/>
                    <a:pt x="1039080" y="506881"/>
                  </a:cubicBezTo>
                  <a:cubicBezTo>
                    <a:pt x="1039080" y="507987"/>
                    <a:pt x="1038921" y="509093"/>
                    <a:pt x="1038685" y="510278"/>
                  </a:cubicBezTo>
                  <a:lnTo>
                    <a:pt x="1040265" y="511147"/>
                  </a:lnTo>
                  <a:cubicBezTo>
                    <a:pt x="1040265" y="511147"/>
                    <a:pt x="1041134" y="510278"/>
                    <a:pt x="1041608" y="510041"/>
                  </a:cubicBezTo>
                  <a:cubicBezTo>
                    <a:pt x="1042082" y="509883"/>
                    <a:pt x="1043663" y="509646"/>
                    <a:pt x="1043978" y="509488"/>
                  </a:cubicBezTo>
                  <a:cubicBezTo>
                    <a:pt x="1044294" y="509409"/>
                    <a:pt x="1044927" y="508145"/>
                    <a:pt x="1045085" y="507829"/>
                  </a:cubicBezTo>
                  <a:cubicBezTo>
                    <a:pt x="1045559" y="508935"/>
                    <a:pt x="1045638" y="509962"/>
                    <a:pt x="1044532" y="510673"/>
                  </a:cubicBezTo>
                  <a:lnTo>
                    <a:pt x="1043820" y="510673"/>
                  </a:lnTo>
                  <a:cubicBezTo>
                    <a:pt x="1043820" y="510673"/>
                    <a:pt x="1043820" y="510515"/>
                    <a:pt x="1043741" y="510357"/>
                  </a:cubicBezTo>
                  <a:cubicBezTo>
                    <a:pt x="1043741" y="510120"/>
                    <a:pt x="1043504" y="509962"/>
                    <a:pt x="1043188" y="509962"/>
                  </a:cubicBezTo>
                  <a:cubicBezTo>
                    <a:pt x="1042951" y="509962"/>
                    <a:pt x="1042793" y="510278"/>
                    <a:pt x="1042793" y="510515"/>
                  </a:cubicBezTo>
                  <a:cubicBezTo>
                    <a:pt x="1042793" y="510752"/>
                    <a:pt x="1042872" y="510910"/>
                    <a:pt x="1042951" y="511147"/>
                  </a:cubicBezTo>
                  <a:lnTo>
                    <a:pt x="1042793" y="511147"/>
                  </a:lnTo>
                  <a:cubicBezTo>
                    <a:pt x="1042477" y="512807"/>
                    <a:pt x="1040976" y="514150"/>
                    <a:pt x="1041924" y="516994"/>
                  </a:cubicBezTo>
                  <a:cubicBezTo>
                    <a:pt x="1041371" y="518338"/>
                    <a:pt x="1039554" y="518338"/>
                    <a:pt x="1039000" y="519523"/>
                  </a:cubicBezTo>
                  <a:moveTo>
                    <a:pt x="1042951" y="538012"/>
                  </a:moveTo>
                  <a:lnTo>
                    <a:pt x="1042082" y="538012"/>
                  </a:lnTo>
                  <a:lnTo>
                    <a:pt x="1042082" y="537222"/>
                  </a:lnTo>
                  <a:lnTo>
                    <a:pt x="1042951" y="537222"/>
                  </a:lnTo>
                  <a:lnTo>
                    <a:pt x="1042951" y="538012"/>
                  </a:lnTo>
                  <a:close/>
                  <a:moveTo>
                    <a:pt x="1042635" y="521419"/>
                  </a:moveTo>
                  <a:cubicBezTo>
                    <a:pt x="1042635" y="522842"/>
                    <a:pt x="1042477" y="526239"/>
                    <a:pt x="1041924" y="525133"/>
                  </a:cubicBezTo>
                  <a:cubicBezTo>
                    <a:pt x="1041450" y="524027"/>
                    <a:pt x="1041055" y="522604"/>
                    <a:pt x="1041608" y="521024"/>
                  </a:cubicBezTo>
                  <a:cubicBezTo>
                    <a:pt x="1042240" y="519444"/>
                    <a:pt x="1043504" y="513834"/>
                    <a:pt x="1044057" y="513834"/>
                  </a:cubicBezTo>
                  <a:cubicBezTo>
                    <a:pt x="1044768" y="513834"/>
                    <a:pt x="1042635" y="519997"/>
                    <a:pt x="1042635" y="521419"/>
                  </a:cubicBezTo>
                  <a:moveTo>
                    <a:pt x="1045322" y="521577"/>
                  </a:moveTo>
                  <a:cubicBezTo>
                    <a:pt x="1044690" y="523236"/>
                    <a:pt x="1044532" y="526239"/>
                    <a:pt x="1044137" y="524659"/>
                  </a:cubicBezTo>
                  <a:cubicBezTo>
                    <a:pt x="1043741" y="522999"/>
                    <a:pt x="1044057" y="522209"/>
                    <a:pt x="1044373" y="520550"/>
                  </a:cubicBezTo>
                  <a:cubicBezTo>
                    <a:pt x="1044768" y="518891"/>
                    <a:pt x="1045716" y="516678"/>
                    <a:pt x="1045954" y="516836"/>
                  </a:cubicBezTo>
                  <a:cubicBezTo>
                    <a:pt x="1046507" y="517389"/>
                    <a:pt x="1045954" y="519997"/>
                    <a:pt x="1045242" y="521656"/>
                  </a:cubicBezTo>
                  <a:moveTo>
                    <a:pt x="1047613" y="509172"/>
                  </a:moveTo>
                  <a:cubicBezTo>
                    <a:pt x="1047455" y="510515"/>
                    <a:pt x="1046981" y="508619"/>
                    <a:pt x="1047455" y="506722"/>
                  </a:cubicBezTo>
                  <a:cubicBezTo>
                    <a:pt x="1047850" y="504905"/>
                    <a:pt x="1047850" y="503088"/>
                    <a:pt x="1047929" y="502614"/>
                  </a:cubicBezTo>
                  <a:cubicBezTo>
                    <a:pt x="1048166" y="501191"/>
                    <a:pt x="1048798" y="502535"/>
                    <a:pt x="1049035" y="503878"/>
                  </a:cubicBezTo>
                  <a:cubicBezTo>
                    <a:pt x="1049272" y="505221"/>
                    <a:pt x="1047850" y="507750"/>
                    <a:pt x="1047692" y="509172"/>
                  </a:cubicBezTo>
                  <a:moveTo>
                    <a:pt x="1046349" y="327280"/>
                  </a:moveTo>
                  <a:lnTo>
                    <a:pt x="1046428" y="327280"/>
                  </a:lnTo>
                  <a:cubicBezTo>
                    <a:pt x="1040423" y="333206"/>
                    <a:pt x="1035445" y="340238"/>
                    <a:pt x="1030625" y="346954"/>
                  </a:cubicBezTo>
                  <a:lnTo>
                    <a:pt x="1028965" y="349325"/>
                  </a:lnTo>
                  <a:cubicBezTo>
                    <a:pt x="1027148" y="350431"/>
                    <a:pt x="1027148" y="353354"/>
                    <a:pt x="1024778" y="353908"/>
                  </a:cubicBezTo>
                  <a:lnTo>
                    <a:pt x="1024620" y="353908"/>
                  </a:lnTo>
                  <a:cubicBezTo>
                    <a:pt x="1025331" y="352011"/>
                    <a:pt x="1026674" y="350194"/>
                    <a:pt x="1027938" y="348535"/>
                  </a:cubicBezTo>
                  <a:cubicBezTo>
                    <a:pt x="1028334" y="348061"/>
                    <a:pt x="1028649" y="347587"/>
                    <a:pt x="1028965" y="347112"/>
                  </a:cubicBezTo>
                  <a:cubicBezTo>
                    <a:pt x="1029044" y="347033"/>
                    <a:pt x="1028965" y="346796"/>
                    <a:pt x="1028965" y="346717"/>
                  </a:cubicBezTo>
                  <a:cubicBezTo>
                    <a:pt x="1028808" y="346638"/>
                    <a:pt x="1028649" y="346717"/>
                    <a:pt x="1028570" y="346717"/>
                  </a:cubicBezTo>
                  <a:cubicBezTo>
                    <a:pt x="1028254" y="347191"/>
                    <a:pt x="1027860" y="347666"/>
                    <a:pt x="1027543" y="348140"/>
                  </a:cubicBezTo>
                  <a:cubicBezTo>
                    <a:pt x="1026200" y="349878"/>
                    <a:pt x="1024857" y="351695"/>
                    <a:pt x="1024146" y="353750"/>
                  </a:cubicBezTo>
                  <a:cubicBezTo>
                    <a:pt x="1024146" y="353750"/>
                    <a:pt x="1024146" y="353750"/>
                    <a:pt x="1024146" y="353750"/>
                  </a:cubicBezTo>
                  <a:cubicBezTo>
                    <a:pt x="1021380" y="357542"/>
                    <a:pt x="1019958" y="364021"/>
                    <a:pt x="1019800" y="368999"/>
                  </a:cubicBezTo>
                  <a:lnTo>
                    <a:pt x="1019405" y="368999"/>
                  </a:lnTo>
                  <a:cubicBezTo>
                    <a:pt x="1015849" y="367893"/>
                    <a:pt x="1016718" y="362915"/>
                    <a:pt x="1019405" y="361414"/>
                  </a:cubicBezTo>
                  <a:cubicBezTo>
                    <a:pt x="1018457" y="360466"/>
                    <a:pt x="1019405" y="359360"/>
                    <a:pt x="1019405" y="358017"/>
                  </a:cubicBezTo>
                  <a:cubicBezTo>
                    <a:pt x="1027938" y="344189"/>
                    <a:pt x="1038447" y="332337"/>
                    <a:pt x="1049430" y="320879"/>
                  </a:cubicBezTo>
                  <a:cubicBezTo>
                    <a:pt x="1050063" y="322934"/>
                    <a:pt x="1047455" y="325383"/>
                    <a:pt x="1046507" y="327201"/>
                  </a:cubicBezTo>
                  <a:moveTo>
                    <a:pt x="1049351" y="264779"/>
                  </a:moveTo>
                  <a:cubicBezTo>
                    <a:pt x="1047929" y="263515"/>
                    <a:pt x="1050379" y="262487"/>
                    <a:pt x="1051011" y="261855"/>
                  </a:cubicBezTo>
                  <a:cubicBezTo>
                    <a:pt x="1052591" y="263357"/>
                    <a:pt x="1049430" y="263673"/>
                    <a:pt x="1049351" y="264779"/>
                  </a:cubicBezTo>
                  <a:moveTo>
                    <a:pt x="1062389" y="253796"/>
                  </a:moveTo>
                  <a:lnTo>
                    <a:pt x="1061519" y="253796"/>
                  </a:lnTo>
                  <a:lnTo>
                    <a:pt x="1061519" y="252927"/>
                  </a:lnTo>
                  <a:lnTo>
                    <a:pt x="1062389" y="252927"/>
                  </a:lnTo>
                  <a:lnTo>
                    <a:pt x="1062389" y="253796"/>
                  </a:lnTo>
                  <a:close/>
                  <a:moveTo>
                    <a:pt x="1068710" y="247475"/>
                  </a:moveTo>
                  <a:cubicBezTo>
                    <a:pt x="1068631" y="249687"/>
                    <a:pt x="1066102" y="249371"/>
                    <a:pt x="1065313" y="250872"/>
                  </a:cubicBezTo>
                  <a:cubicBezTo>
                    <a:pt x="1064759" y="249687"/>
                    <a:pt x="1066893" y="247554"/>
                    <a:pt x="1068710" y="247475"/>
                  </a:cubicBezTo>
                  <a:moveTo>
                    <a:pt x="1065787" y="387726"/>
                  </a:moveTo>
                  <a:cubicBezTo>
                    <a:pt x="1065313" y="388121"/>
                    <a:pt x="1064680" y="388121"/>
                    <a:pt x="1064601" y="387647"/>
                  </a:cubicBezTo>
                  <a:cubicBezTo>
                    <a:pt x="1064522" y="387252"/>
                    <a:pt x="1064680" y="386462"/>
                    <a:pt x="1064918" y="386067"/>
                  </a:cubicBezTo>
                  <a:cubicBezTo>
                    <a:pt x="1065075" y="385672"/>
                    <a:pt x="1066182" y="385277"/>
                    <a:pt x="1066023" y="385514"/>
                  </a:cubicBezTo>
                  <a:cubicBezTo>
                    <a:pt x="1065866" y="386146"/>
                    <a:pt x="1066182" y="387252"/>
                    <a:pt x="1065708" y="387726"/>
                  </a:cubicBezTo>
                  <a:moveTo>
                    <a:pt x="1069421" y="397524"/>
                  </a:moveTo>
                  <a:cubicBezTo>
                    <a:pt x="1069026" y="398393"/>
                    <a:pt x="1068947" y="399183"/>
                    <a:pt x="1068473" y="398946"/>
                  </a:cubicBezTo>
                  <a:cubicBezTo>
                    <a:pt x="1067920" y="398709"/>
                    <a:pt x="1067762" y="398788"/>
                    <a:pt x="1067920" y="398077"/>
                  </a:cubicBezTo>
                  <a:cubicBezTo>
                    <a:pt x="1068078" y="397366"/>
                    <a:pt x="1068157" y="396892"/>
                    <a:pt x="1068473" y="396102"/>
                  </a:cubicBezTo>
                  <a:cubicBezTo>
                    <a:pt x="1068710" y="395390"/>
                    <a:pt x="1069974" y="393968"/>
                    <a:pt x="1069974" y="393968"/>
                  </a:cubicBezTo>
                  <a:cubicBezTo>
                    <a:pt x="1069896" y="394521"/>
                    <a:pt x="1069896" y="396655"/>
                    <a:pt x="1069500" y="397524"/>
                  </a:cubicBezTo>
                  <a:moveTo>
                    <a:pt x="1070765" y="391914"/>
                  </a:moveTo>
                  <a:cubicBezTo>
                    <a:pt x="1070765" y="391914"/>
                    <a:pt x="1069579" y="392704"/>
                    <a:pt x="1069421" y="392309"/>
                  </a:cubicBezTo>
                  <a:cubicBezTo>
                    <a:pt x="1069263" y="391914"/>
                    <a:pt x="1069658" y="390966"/>
                    <a:pt x="1070291" y="390097"/>
                  </a:cubicBezTo>
                  <a:cubicBezTo>
                    <a:pt x="1070844" y="389227"/>
                    <a:pt x="1070844" y="390649"/>
                    <a:pt x="1070844" y="391914"/>
                  </a:cubicBezTo>
                  <a:moveTo>
                    <a:pt x="1070844" y="235227"/>
                  </a:moveTo>
                  <a:lnTo>
                    <a:pt x="1070844" y="235069"/>
                  </a:lnTo>
                  <a:cubicBezTo>
                    <a:pt x="1070844" y="235069"/>
                    <a:pt x="1072029" y="234042"/>
                    <a:pt x="1072029" y="234042"/>
                  </a:cubicBezTo>
                  <a:cubicBezTo>
                    <a:pt x="1072740" y="233489"/>
                    <a:pt x="1073530" y="232857"/>
                    <a:pt x="1074241" y="232304"/>
                  </a:cubicBezTo>
                  <a:cubicBezTo>
                    <a:pt x="1075900" y="232857"/>
                    <a:pt x="1072266" y="234911"/>
                    <a:pt x="1070844" y="235227"/>
                  </a:cubicBezTo>
                  <a:lnTo>
                    <a:pt x="1070844" y="235227"/>
                  </a:lnTo>
                  <a:close/>
                  <a:moveTo>
                    <a:pt x="1074873" y="386541"/>
                  </a:moveTo>
                  <a:cubicBezTo>
                    <a:pt x="1074320" y="386936"/>
                    <a:pt x="1073925" y="386620"/>
                    <a:pt x="1073925" y="386620"/>
                  </a:cubicBezTo>
                  <a:cubicBezTo>
                    <a:pt x="1074083" y="386225"/>
                    <a:pt x="1074794" y="383380"/>
                    <a:pt x="1074873" y="384486"/>
                  </a:cubicBezTo>
                  <a:cubicBezTo>
                    <a:pt x="1075031" y="385672"/>
                    <a:pt x="1075426" y="386067"/>
                    <a:pt x="1074873" y="386541"/>
                  </a:cubicBezTo>
                  <a:moveTo>
                    <a:pt x="1076848" y="381168"/>
                  </a:moveTo>
                  <a:cubicBezTo>
                    <a:pt x="1076848" y="381168"/>
                    <a:pt x="1075347" y="381563"/>
                    <a:pt x="1075347" y="381563"/>
                  </a:cubicBezTo>
                  <a:cubicBezTo>
                    <a:pt x="1075663" y="380457"/>
                    <a:pt x="1076217" y="379192"/>
                    <a:pt x="1076453" y="379192"/>
                  </a:cubicBezTo>
                  <a:cubicBezTo>
                    <a:pt x="1076691" y="379192"/>
                    <a:pt x="1077165" y="379509"/>
                    <a:pt x="1077165" y="379904"/>
                  </a:cubicBezTo>
                  <a:cubicBezTo>
                    <a:pt x="1077165" y="380378"/>
                    <a:pt x="1077165" y="380852"/>
                    <a:pt x="1076770" y="381168"/>
                  </a:cubicBezTo>
                  <a:moveTo>
                    <a:pt x="1191657" y="426918"/>
                  </a:moveTo>
                  <a:lnTo>
                    <a:pt x="1191657" y="426918"/>
                  </a:lnTo>
                  <a:cubicBezTo>
                    <a:pt x="1191657" y="426918"/>
                    <a:pt x="1191815" y="426838"/>
                    <a:pt x="1191894" y="426759"/>
                  </a:cubicBezTo>
                  <a:cubicBezTo>
                    <a:pt x="1192369" y="426285"/>
                    <a:pt x="1193000" y="426127"/>
                    <a:pt x="1193791" y="425969"/>
                  </a:cubicBezTo>
                  <a:lnTo>
                    <a:pt x="1193791" y="426127"/>
                  </a:lnTo>
                  <a:cubicBezTo>
                    <a:pt x="1193791" y="426127"/>
                    <a:pt x="1194976" y="426127"/>
                    <a:pt x="1194976" y="426127"/>
                  </a:cubicBezTo>
                  <a:cubicBezTo>
                    <a:pt x="1194581" y="426838"/>
                    <a:pt x="1192052" y="429051"/>
                    <a:pt x="1191578" y="426918"/>
                  </a:cubicBezTo>
                  <a:moveTo>
                    <a:pt x="1202720" y="424863"/>
                  </a:moveTo>
                  <a:cubicBezTo>
                    <a:pt x="1201613" y="424942"/>
                    <a:pt x="1202087" y="423678"/>
                    <a:pt x="1201060" y="424626"/>
                  </a:cubicBezTo>
                  <a:cubicBezTo>
                    <a:pt x="1199954" y="425574"/>
                    <a:pt x="1199796" y="426285"/>
                    <a:pt x="1199401" y="426285"/>
                  </a:cubicBezTo>
                  <a:cubicBezTo>
                    <a:pt x="1199006" y="426285"/>
                    <a:pt x="1198295" y="426127"/>
                    <a:pt x="1198057" y="426127"/>
                  </a:cubicBezTo>
                  <a:cubicBezTo>
                    <a:pt x="1197820" y="426127"/>
                    <a:pt x="1194897" y="427866"/>
                    <a:pt x="1197188" y="426127"/>
                  </a:cubicBezTo>
                  <a:cubicBezTo>
                    <a:pt x="1199480" y="424310"/>
                    <a:pt x="1198769" y="424626"/>
                    <a:pt x="1200033" y="424073"/>
                  </a:cubicBezTo>
                  <a:cubicBezTo>
                    <a:pt x="1201297" y="423441"/>
                    <a:pt x="1202877" y="422730"/>
                    <a:pt x="1202877" y="422730"/>
                  </a:cubicBezTo>
                  <a:cubicBezTo>
                    <a:pt x="1202877" y="422730"/>
                    <a:pt x="1203825" y="422018"/>
                    <a:pt x="1204299" y="421860"/>
                  </a:cubicBezTo>
                  <a:cubicBezTo>
                    <a:pt x="1204774" y="421703"/>
                    <a:pt x="1205406" y="421544"/>
                    <a:pt x="1205722" y="421465"/>
                  </a:cubicBezTo>
                  <a:cubicBezTo>
                    <a:pt x="1206117" y="421386"/>
                    <a:pt x="1207539" y="422414"/>
                    <a:pt x="1207539" y="422414"/>
                  </a:cubicBezTo>
                  <a:cubicBezTo>
                    <a:pt x="1207065" y="422730"/>
                    <a:pt x="1203746" y="424705"/>
                    <a:pt x="1202720" y="424863"/>
                  </a:cubicBezTo>
                  <a:moveTo>
                    <a:pt x="1208488" y="418542"/>
                  </a:moveTo>
                  <a:cubicBezTo>
                    <a:pt x="1208013" y="418542"/>
                    <a:pt x="1207934" y="419016"/>
                    <a:pt x="1207302" y="418937"/>
                  </a:cubicBezTo>
                  <a:lnTo>
                    <a:pt x="1207302" y="418542"/>
                  </a:lnTo>
                  <a:cubicBezTo>
                    <a:pt x="1207302" y="418542"/>
                    <a:pt x="1208013" y="418147"/>
                    <a:pt x="1208488" y="417989"/>
                  </a:cubicBezTo>
                  <a:cubicBezTo>
                    <a:pt x="1208488" y="417989"/>
                    <a:pt x="1208567" y="417989"/>
                    <a:pt x="1208646" y="417989"/>
                  </a:cubicBezTo>
                  <a:lnTo>
                    <a:pt x="1208646" y="418147"/>
                  </a:lnTo>
                  <a:cubicBezTo>
                    <a:pt x="1208646" y="418147"/>
                    <a:pt x="1208803" y="417989"/>
                    <a:pt x="1208803" y="417989"/>
                  </a:cubicBezTo>
                  <a:cubicBezTo>
                    <a:pt x="1208724" y="418147"/>
                    <a:pt x="1208646" y="418384"/>
                    <a:pt x="1208567" y="418542"/>
                  </a:cubicBezTo>
                  <a:moveTo>
                    <a:pt x="1209277" y="418937"/>
                  </a:moveTo>
                  <a:cubicBezTo>
                    <a:pt x="1209277" y="418937"/>
                    <a:pt x="1209357" y="418621"/>
                    <a:pt x="1209436" y="418542"/>
                  </a:cubicBezTo>
                  <a:cubicBezTo>
                    <a:pt x="1209910" y="418542"/>
                    <a:pt x="1210542" y="418542"/>
                    <a:pt x="1210621" y="418147"/>
                  </a:cubicBezTo>
                  <a:lnTo>
                    <a:pt x="1210621" y="417831"/>
                  </a:lnTo>
                  <a:cubicBezTo>
                    <a:pt x="1210621" y="417831"/>
                    <a:pt x="1211095" y="418147"/>
                    <a:pt x="1211411" y="418226"/>
                  </a:cubicBezTo>
                  <a:cubicBezTo>
                    <a:pt x="1211569" y="418226"/>
                    <a:pt x="1211727" y="418384"/>
                    <a:pt x="1211885" y="418384"/>
                  </a:cubicBezTo>
                  <a:cubicBezTo>
                    <a:pt x="1211885" y="418384"/>
                    <a:pt x="1211885" y="418384"/>
                    <a:pt x="1211885" y="418384"/>
                  </a:cubicBezTo>
                  <a:lnTo>
                    <a:pt x="1211885" y="418542"/>
                  </a:lnTo>
                  <a:cubicBezTo>
                    <a:pt x="1211332" y="419095"/>
                    <a:pt x="1210384" y="419332"/>
                    <a:pt x="1209277" y="419332"/>
                  </a:cubicBezTo>
                  <a:lnTo>
                    <a:pt x="1209277" y="418937"/>
                  </a:lnTo>
                  <a:lnTo>
                    <a:pt x="1209277" y="418937"/>
                  </a:lnTo>
                  <a:close/>
                  <a:moveTo>
                    <a:pt x="1212912" y="420754"/>
                  </a:moveTo>
                  <a:lnTo>
                    <a:pt x="1211806" y="419885"/>
                  </a:lnTo>
                  <a:cubicBezTo>
                    <a:pt x="1211806" y="419885"/>
                    <a:pt x="1213071" y="418700"/>
                    <a:pt x="1213623" y="418463"/>
                  </a:cubicBezTo>
                  <a:cubicBezTo>
                    <a:pt x="1214255" y="418305"/>
                    <a:pt x="1214572" y="418779"/>
                    <a:pt x="1214730" y="419253"/>
                  </a:cubicBezTo>
                  <a:cubicBezTo>
                    <a:pt x="1214809" y="419727"/>
                    <a:pt x="1213386" y="420438"/>
                    <a:pt x="1212912" y="420675"/>
                  </a:cubicBezTo>
                  <a:moveTo>
                    <a:pt x="1225160" y="410640"/>
                  </a:moveTo>
                  <a:cubicBezTo>
                    <a:pt x="1224527" y="410956"/>
                    <a:pt x="1223579" y="411272"/>
                    <a:pt x="1223105" y="411510"/>
                  </a:cubicBezTo>
                  <a:cubicBezTo>
                    <a:pt x="1222631" y="411826"/>
                    <a:pt x="1221446" y="411984"/>
                    <a:pt x="1221446" y="411984"/>
                  </a:cubicBezTo>
                  <a:lnTo>
                    <a:pt x="1221446" y="410719"/>
                  </a:lnTo>
                  <a:cubicBezTo>
                    <a:pt x="1221446" y="410719"/>
                    <a:pt x="1223975" y="409139"/>
                    <a:pt x="1224685" y="409139"/>
                  </a:cubicBezTo>
                  <a:cubicBezTo>
                    <a:pt x="1225475" y="409139"/>
                    <a:pt x="1226503" y="408428"/>
                    <a:pt x="1226345" y="409139"/>
                  </a:cubicBezTo>
                  <a:cubicBezTo>
                    <a:pt x="1226266" y="409771"/>
                    <a:pt x="1225634" y="410324"/>
                    <a:pt x="1225080" y="410561"/>
                  </a:cubicBezTo>
                  <a:moveTo>
                    <a:pt x="1223263" y="405820"/>
                  </a:moveTo>
                  <a:lnTo>
                    <a:pt x="1224132" y="405820"/>
                  </a:lnTo>
                  <a:lnTo>
                    <a:pt x="1224132" y="406689"/>
                  </a:lnTo>
                  <a:lnTo>
                    <a:pt x="1223263" y="406689"/>
                  </a:lnTo>
                  <a:lnTo>
                    <a:pt x="1223263" y="405820"/>
                  </a:lnTo>
                  <a:close/>
                  <a:moveTo>
                    <a:pt x="1238355" y="402739"/>
                  </a:moveTo>
                  <a:cubicBezTo>
                    <a:pt x="1237881" y="403529"/>
                    <a:pt x="1237012" y="403529"/>
                    <a:pt x="1235827" y="404477"/>
                  </a:cubicBezTo>
                  <a:cubicBezTo>
                    <a:pt x="1234641" y="405425"/>
                    <a:pt x="1232508" y="406057"/>
                    <a:pt x="1232113" y="406374"/>
                  </a:cubicBezTo>
                  <a:lnTo>
                    <a:pt x="1231639" y="405267"/>
                  </a:lnTo>
                  <a:cubicBezTo>
                    <a:pt x="1231639" y="405267"/>
                    <a:pt x="1233219" y="404161"/>
                    <a:pt x="1233772" y="403845"/>
                  </a:cubicBezTo>
                  <a:cubicBezTo>
                    <a:pt x="1234404" y="403450"/>
                    <a:pt x="1235510" y="402897"/>
                    <a:pt x="1237486" y="402028"/>
                  </a:cubicBezTo>
                  <a:cubicBezTo>
                    <a:pt x="1239461" y="401238"/>
                    <a:pt x="1238908" y="401949"/>
                    <a:pt x="1238355" y="402739"/>
                  </a:cubicBezTo>
                  <a:moveTo>
                    <a:pt x="1242701" y="397524"/>
                  </a:moveTo>
                  <a:cubicBezTo>
                    <a:pt x="1242622" y="398077"/>
                    <a:pt x="1242227" y="398077"/>
                    <a:pt x="1241990" y="398472"/>
                  </a:cubicBezTo>
                  <a:cubicBezTo>
                    <a:pt x="1241832" y="398867"/>
                    <a:pt x="1239461" y="399657"/>
                    <a:pt x="1238987" y="399815"/>
                  </a:cubicBezTo>
                  <a:lnTo>
                    <a:pt x="1236854" y="400685"/>
                  </a:lnTo>
                  <a:cubicBezTo>
                    <a:pt x="1236854" y="400685"/>
                    <a:pt x="1235590" y="400685"/>
                    <a:pt x="1235274" y="400368"/>
                  </a:cubicBezTo>
                  <a:cubicBezTo>
                    <a:pt x="1234957" y="400052"/>
                    <a:pt x="1236143" y="399578"/>
                    <a:pt x="1236143" y="399578"/>
                  </a:cubicBezTo>
                  <a:cubicBezTo>
                    <a:pt x="1236143" y="399578"/>
                    <a:pt x="1237565" y="398946"/>
                    <a:pt x="1237960" y="398946"/>
                  </a:cubicBezTo>
                  <a:cubicBezTo>
                    <a:pt x="1238355" y="398946"/>
                    <a:pt x="1239540" y="398077"/>
                    <a:pt x="1239778" y="397840"/>
                  </a:cubicBezTo>
                  <a:cubicBezTo>
                    <a:pt x="1240093" y="397682"/>
                    <a:pt x="1236696" y="397998"/>
                    <a:pt x="1236380" y="397919"/>
                  </a:cubicBezTo>
                  <a:cubicBezTo>
                    <a:pt x="1236064" y="397840"/>
                    <a:pt x="1237407" y="397050"/>
                    <a:pt x="1237960" y="396576"/>
                  </a:cubicBezTo>
                  <a:cubicBezTo>
                    <a:pt x="1238434" y="396102"/>
                    <a:pt x="1239619" y="395470"/>
                    <a:pt x="1240804" y="394995"/>
                  </a:cubicBezTo>
                  <a:cubicBezTo>
                    <a:pt x="1241990" y="394442"/>
                    <a:pt x="1242385" y="394284"/>
                    <a:pt x="1243412" y="393652"/>
                  </a:cubicBezTo>
                  <a:cubicBezTo>
                    <a:pt x="1244360" y="393020"/>
                    <a:pt x="1244360" y="393020"/>
                    <a:pt x="1245151" y="393099"/>
                  </a:cubicBezTo>
                  <a:cubicBezTo>
                    <a:pt x="1244281" y="393731"/>
                    <a:pt x="1243886" y="394758"/>
                    <a:pt x="1243570" y="395944"/>
                  </a:cubicBezTo>
                  <a:cubicBezTo>
                    <a:pt x="1244992" y="396102"/>
                    <a:pt x="1245625" y="395707"/>
                    <a:pt x="1245625" y="395390"/>
                  </a:cubicBezTo>
                  <a:cubicBezTo>
                    <a:pt x="1245625" y="395075"/>
                    <a:pt x="1245704" y="394837"/>
                    <a:pt x="1245546" y="394205"/>
                  </a:cubicBezTo>
                  <a:cubicBezTo>
                    <a:pt x="1245387" y="393652"/>
                    <a:pt x="1245704" y="393099"/>
                    <a:pt x="1245466" y="393020"/>
                  </a:cubicBezTo>
                  <a:lnTo>
                    <a:pt x="1245229" y="393020"/>
                  </a:lnTo>
                  <a:cubicBezTo>
                    <a:pt x="1245229" y="393020"/>
                    <a:pt x="1245782" y="392704"/>
                    <a:pt x="1246178" y="392625"/>
                  </a:cubicBezTo>
                  <a:cubicBezTo>
                    <a:pt x="1246652" y="393020"/>
                    <a:pt x="1247284" y="393257"/>
                    <a:pt x="1247758" y="393336"/>
                  </a:cubicBezTo>
                  <a:cubicBezTo>
                    <a:pt x="1248153" y="393415"/>
                    <a:pt x="1248469" y="393573"/>
                    <a:pt x="1248706" y="393731"/>
                  </a:cubicBezTo>
                  <a:lnTo>
                    <a:pt x="1248627" y="393731"/>
                  </a:lnTo>
                  <a:cubicBezTo>
                    <a:pt x="1248627" y="396023"/>
                    <a:pt x="1246573" y="396023"/>
                    <a:pt x="1245071" y="396655"/>
                  </a:cubicBezTo>
                  <a:cubicBezTo>
                    <a:pt x="1244676" y="396339"/>
                    <a:pt x="1244123" y="396023"/>
                    <a:pt x="1243570" y="395944"/>
                  </a:cubicBezTo>
                  <a:lnTo>
                    <a:pt x="1243570" y="395944"/>
                  </a:lnTo>
                  <a:cubicBezTo>
                    <a:pt x="1242227" y="395627"/>
                    <a:pt x="1242780" y="396655"/>
                    <a:pt x="1242701" y="397287"/>
                  </a:cubicBezTo>
                  <a:moveTo>
                    <a:pt x="1243570" y="397445"/>
                  </a:moveTo>
                  <a:cubicBezTo>
                    <a:pt x="1243570" y="397445"/>
                    <a:pt x="1244123" y="397682"/>
                    <a:pt x="1244360" y="397840"/>
                  </a:cubicBezTo>
                  <a:cubicBezTo>
                    <a:pt x="1244044" y="397919"/>
                    <a:pt x="1243570" y="397840"/>
                    <a:pt x="1243570" y="398235"/>
                  </a:cubicBezTo>
                  <a:cubicBezTo>
                    <a:pt x="1243175" y="398235"/>
                    <a:pt x="1243017" y="397524"/>
                    <a:pt x="1243570" y="397445"/>
                  </a:cubicBezTo>
                  <a:moveTo>
                    <a:pt x="1246968" y="398709"/>
                  </a:moveTo>
                  <a:cubicBezTo>
                    <a:pt x="1246494" y="399183"/>
                    <a:pt x="1246099" y="399262"/>
                    <a:pt x="1245782" y="399657"/>
                  </a:cubicBezTo>
                  <a:cubicBezTo>
                    <a:pt x="1245466" y="400052"/>
                    <a:pt x="1243649" y="400526"/>
                    <a:pt x="1243254" y="400605"/>
                  </a:cubicBezTo>
                  <a:lnTo>
                    <a:pt x="1244044" y="399262"/>
                  </a:lnTo>
                  <a:cubicBezTo>
                    <a:pt x="1244044" y="399262"/>
                    <a:pt x="1245308" y="398472"/>
                    <a:pt x="1246020" y="397840"/>
                  </a:cubicBezTo>
                  <a:cubicBezTo>
                    <a:pt x="1246810" y="397129"/>
                    <a:pt x="1247126" y="397840"/>
                    <a:pt x="1247442" y="398235"/>
                  </a:cubicBezTo>
                  <a:cubicBezTo>
                    <a:pt x="1247758" y="398630"/>
                    <a:pt x="1247442" y="398235"/>
                    <a:pt x="1246889" y="398788"/>
                  </a:cubicBezTo>
                  <a:moveTo>
                    <a:pt x="1276677" y="384645"/>
                  </a:moveTo>
                  <a:cubicBezTo>
                    <a:pt x="1276282" y="385356"/>
                    <a:pt x="1275413" y="385514"/>
                    <a:pt x="1274702" y="385988"/>
                  </a:cubicBezTo>
                  <a:cubicBezTo>
                    <a:pt x="1274070" y="386541"/>
                    <a:pt x="1273043" y="386304"/>
                    <a:pt x="1272489" y="385988"/>
                  </a:cubicBezTo>
                  <a:cubicBezTo>
                    <a:pt x="1271858" y="385672"/>
                    <a:pt x="1273675" y="384565"/>
                    <a:pt x="1274623" y="384407"/>
                  </a:cubicBezTo>
                  <a:cubicBezTo>
                    <a:pt x="1275413" y="384328"/>
                    <a:pt x="1277072" y="383933"/>
                    <a:pt x="1276677" y="384565"/>
                  </a:cubicBezTo>
                  <a:moveTo>
                    <a:pt x="1286238" y="379746"/>
                  </a:moveTo>
                  <a:cubicBezTo>
                    <a:pt x="1285369" y="380141"/>
                    <a:pt x="1284895" y="378876"/>
                    <a:pt x="1284895" y="378876"/>
                  </a:cubicBezTo>
                  <a:cubicBezTo>
                    <a:pt x="1284895" y="378876"/>
                    <a:pt x="1286238" y="377928"/>
                    <a:pt x="1286949" y="377612"/>
                  </a:cubicBezTo>
                  <a:cubicBezTo>
                    <a:pt x="1287661" y="377296"/>
                    <a:pt x="1288213" y="377612"/>
                    <a:pt x="1288371" y="378086"/>
                  </a:cubicBezTo>
                  <a:cubicBezTo>
                    <a:pt x="1288609" y="378560"/>
                    <a:pt x="1286870" y="379429"/>
                    <a:pt x="1286238" y="379746"/>
                  </a:cubicBezTo>
                  <a:moveTo>
                    <a:pt x="1318081" y="353671"/>
                  </a:moveTo>
                  <a:cubicBezTo>
                    <a:pt x="1317765" y="354303"/>
                    <a:pt x="1316738" y="355251"/>
                    <a:pt x="1315394" y="356357"/>
                  </a:cubicBezTo>
                  <a:cubicBezTo>
                    <a:pt x="1314051" y="357542"/>
                    <a:pt x="1313340" y="358491"/>
                    <a:pt x="1312471" y="358806"/>
                  </a:cubicBezTo>
                  <a:cubicBezTo>
                    <a:pt x="1311602" y="359123"/>
                    <a:pt x="1311128" y="359123"/>
                    <a:pt x="1310101" y="359913"/>
                  </a:cubicBezTo>
                  <a:cubicBezTo>
                    <a:pt x="1309152" y="360703"/>
                    <a:pt x="1308837" y="361493"/>
                    <a:pt x="1308837" y="361493"/>
                  </a:cubicBezTo>
                  <a:cubicBezTo>
                    <a:pt x="1308837" y="361572"/>
                    <a:pt x="1308837" y="361888"/>
                    <a:pt x="1307730" y="362362"/>
                  </a:cubicBezTo>
                  <a:cubicBezTo>
                    <a:pt x="1306545" y="362994"/>
                    <a:pt x="1305676" y="363073"/>
                    <a:pt x="1305360" y="363784"/>
                  </a:cubicBezTo>
                  <a:cubicBezTo>
                    <a:pt x="1305043" y="364575"/>
                    <a:pt x="1304807" y="365286"/>
                    <a:pt x="1304412" y="365760"/>
                  </a:cubicBezTo>
                  <a:cubicBezTo>
                    <a:pt x="1304016" y="366234"/>
                    <a:pt x="1303226" y="366471"/>
                    <a:pt x="1303305" y="366708"/>
                  </a:cubicBezTo>
                  <a:cubicBezTo>
                    <a:pt x="1303464" y="367024"/>
                    <a:pt x="1304095" y="367261"/>
                    <a:pt x="1304807" y="366787"/>
                  </a:cubicBezTo>
                  <a:cubicBezTo>
                    <a:pt x="1305439" y="366234"/>
                    <a:pt x="1306703" y="365602"/>
                    <a:pt x="1307256" y="365207"/>
                  </a:cubicBezTo>
                  <a:cubicBezTo>
                    <a:pt x="1307730" y="364812"/>
                    <a:pt x="1309073" y="363943"/>
                    <a:pt x="1309073" y="363943"/>
                  </a:cubicBezTo>
                  <a:lnTo>
                    <a:pt x="1310812" y="362757"/>
                  </a:lnTo>
                  <a:lnTo>
                    <a:pt x="1311839" y="361888"/>
                  </a:lnTo>
                  <a:lnTo>
                    <a:pt x="1312313" y="361493"/>
                  </a:lnTo>
                  <a:cubicBezTo>
                    <a:pt x="1312313" y="361493"/>
                    <a:pt x="1311049" y="363627"/>
                    <a:pt x="1310338" y="364101"/>
                  </a:cubicBezTo>
                  <a:cubicBezTo>
                    <a:pt x="1309706" y="364575"/>
                    <a:pt x="1308916" y="365444"/>
                    <a:pt x="1308046" y="365760"/>
                  </a:cubicBezTo>
                  <a:cubicBezTo>
                    <a:pt x="1307335" y="365997"/>
                    <a:pt x="1306229" y="366550"/>
                    <a:pt x="1305597" y="367103"/>
                  </a:cubicBezTo>
                  <a:cubicBezTo>
                    <a:pt x="1305043" y="367735"/>
                    <a:pt x="1304412" y="368446"/>
                    <a:pt x="1304016" y="368525"/>
                  </a:cubicBezTo>
                  <a:cubicBezTo>
                    <a:pt x="1303621" y="368604"/>
                    <a:pt x="1303068" y="369079"/>
                    <a:pt x="1302673" y="368762"/>
                  </a:cubicBezTo>
                  <a:cubicBezTo>
                    <a:pt x="1302278" y="368446"/>
                    <a:pt x="1301251" y="367814"/>
                    <a:pt x="1300777" y="367893"/>
                  </a:cubicBezTo>
                  <a:cubicBezTo>
                    <a:pt x="1300382" y="367972"/>
                    <a:pt x="1300066" y="368051"/>
                    <a:pt x="1299513" y="368683"/>
                  </a:cubicBezTo>
                  <a:cubicBezTo>
                    <a:pt x="1299039" y="369316"/>
                    <a:pt x="1298012" y="369790"/>
                    <a:pt x="1297695" y="369948"/>
                  </a:cubicBezTo>
                  <a:cubicBezTo>
                    <a:pt x="1297379" y="370185"/>
                    <a:pt x="1295957" y="371054"/>
                    <a:pt x="1295325" y="371054"/>
                  </a:cubicBezTo>
                  <a:cubicBezTo>
                    <a:pt x="1294772" y="371054"/>
                    <a:pt x="1293587" y="371923"/>
                    <a:pt x="1293587" y="371923"/>
                  </a:cubicBezTo>
                  <a:cubicBezTo>
                    <a:pt x="1293587" y="371923"/>
                    <a:pt x="1291848" y="373661"/>
                    <a:pt x="1291690" y="373345"/>
                  </a:cubicBezTo>
                  <a:cubicBezTo>
                    <a:pt x="1291611" y="373029"/>
                    <a:pt x="1291690" y="371449"/>
                    <a:pt x="1291058" y="372713"/>
                  </a:cubicBezTo>
                  <a:cubicBezTo>
                    <a:pt x="1290347" y="373977"/>
                    <a:pt x="1289794" y="375400"/>
                    <a:pt x="1289399" y="375558"/>
                  </a:cubicBezTo>
                  <a:cubicBezTo>
                    <a:pt x="1289004" y="375637"/>
                    <a:pt x="1287976" y="375637"/>
                    <a:pt x="1287344" y="375953"/>
                  </a:cubicBezTo>
                  <a:cubicBezTo>
                    <a:pt x="1286712" y="376269"/>
                    <a:pt x="1286475" y="376506"/>
                    <a:pt x="1286001" y="377059"/>
                  </a:cubicBezTo>
                  <a:cubicBezTo>
                    <a:pt x="1285448" y="377691"/>
                    <a:pt x="1285053" y="378165"/>
                    <a:pt x="1284421" y="378244"/>
                  </a:cubicBezTo>
                  <a:cubicBezTo>
                    <a:pt x="1283868" y="378323"/>
                    <a:pt x="1284026" y="378244"/>
                    <a:pt x="1282761" y="377849"/>
                  </a:cubicBezTo>
                  <a:cubicBezTo>
                    <a:pt x="1281497" y="377454"/>
                    <a:pt x="1281181" y="377849"/>
                    <a:pt x="1281102" y="378165"/>
                  </a:cubicBezTo>
                  <a:cubicBezTo>
                    <a:pt x="1281023" y="378402"/>
                    <a:pt x="1279048" y="379429"/>
                    <a:pt x="1278258" y="379587"/>
                  </a:cubicBezTo>
                  <a:cubicBezTo>
                    <a:pt x="1277546" y="379746"/>
                    <a:pt x="1276677" y="380299"/>
                    <a:pt x="1276835" y="380852"/>
                  </a:cubicBezTo>
                  <a:cubicBezTo>
                    <a:pt x="1276914" y="381484"/>
                    <a:pt x="1276203" y="382037"/>
                    <a:pt x="1275492" y="382195"/>
                  </a:cubicBezTo>
                  <a:cubicBezTo>
                    <a:pt x="1274860" y="382353"/>
                    <a:pt x="1273912" y="382906"/>
                    <a:pt x="1273359" y="383064"/>
                  </a:cubicBezTo>
                  <a:lnTo>
                    <a:pt x="1272806" y="383222"/>
                  </a:lnTo>
                  <a:cubicBezTo>
                    <a:pt x="1272806" y="383222"/>
                    <a:pt x="1272332" y="384170"/>
                    <a:pt x="1271699" y="384328"/>
                  </a:cubicBezTo>
                  <a:cubicBezTo>
                    <a:pt x="1271146" y="384407"/>
                    <a:pt x="1272094" y="384882"/>
                    <a:pt x="1271146" y="384407"/>
                  </a:cubicBezTo>
                  <a:cubicBezTo>
                    <a:pt x="1270198" y="383933"/>
                    <a:pt x="1269487" y="385039"/>
                    <a:pt x="1269013" y="385119"/>
                  </a:cubicBezTo>
                  <a:cubicBezTo>
                    <a:pt x="1269013" y="385119"/>
                    <a:pt x="1268934" y="385119"/>
                    <a:pt x="1268855" y="385119"/>
                  </a:cubicBezTo>
                  <a:cubicBezTo>
                    <a:pt x="1269250" y="385356"/>
                    <a:pt x="1268855" y="386304"/>
                    <a:pt x="1268460" y="386541"/>
                  </a:cubicBezTo>
                  <a:cubicBezTo>
                    <a:pt x="1268065" y="386699"/>
                    <a:pt x="1267591" y="387094"/>
                    <a:pt x="1267591" y="387094"/>
                  </a:cubicBezTo>
                  <a:lnTo>
                    <a:pt x="1265773" y="389227"/>
                  </a:lnTo>
                  <a:cubicBezTo>
                    <a:pt x="1264588" y="389701"/>
                    <a:pt x="1262929" y="390887"/>
                    <a:pt x="1262929" y="391519"/>
                  </a:cubicBezTo>
                  <a:cubicBezTo>
                    <a:pt x="1262929" y="392072"/>
                    <a:pt x="1263561" y="393099"/>
                    <a:pt x="1262455" y="392862"/>
                  </a:cubicBezTo>
                  <a:cubicBezTo>
                    <a:pt x="1261349" y="392704"/>
                    <a:pt x="1261032" y="391914"/>
                    <a:pt x="1260874" y="392862"/>
                  </a:cubicBezTo>
                  <a:cubicBezTo>
                    <a:pt x="1260795" y="393810"/>
                    <a:pt x="1261269" y="394600"/>
                    <a:pt x="1260716" y="394758"/>
                  </a:cubicBezTo>
                  <a:cubicBezTo>
                    <a:pt x="1260163" y="394995"/>
                    <a:pt x="1259847" y="394837"/>
                    <a:pt x="1259452" y="394995"/>
                  </a:cubicBezTo>
                  <a:cubicBezTo>
                    <a:pt x="1258583" y="395312"/>
                    <a:pt x="1257714" y="394600"/>
                    <a:pt x="1256924" y="394995"/>
                  </a:cubicBezTo>
                  <a:cubicBezTo>
                    <a:pt x="1256133" y="395390"/>
                    <a:pt x="1255738" y="396576"/>
                    <a:pt x="1255343" y="396576"/>
                  </a:cubicBezTo>
                  <a:cubicBezTo>
                    <a:pt x="1254948" y="396576"/>
                    <a:pt x="1254632" y="396497"/>
                    <a:pt x="1254158" y="396181"/>
                  </a:cubicBezTo>
                  <a:cubicBezTo>
                    <a:pt x="1253684" y="395864"/>
                    <a:pt x="1253605" y="395627"/>
                    <a:pt x="1252894" y="395944"/>
                  </a:cubicBezTo>
                  <a:cubicBezTo>
                    <a:pt x="1252183" y="396260"/>
                    <a:pt x="1251708" y="396339"/>
                    <a:pt x="1251234" y="396892"/>
                  </a:cubicBezTo>
                  <a:cubicBezTo>
                    <a:pt x="1250681" y="397524"/>
                    <a:pt x="1249654" y="398314"/>
                    <a:pt x="1249180" y="398314"/>
                  </a:cubicBezTo>
                  <a:cubicBezTo>
                    <a:pt x="1248706" y="398314"/>
                    <a:pt x="1247758" y="399104"/>
                    <a:pt x="1247758" y="398867"/>
                  </a:cubicBezTo>
                  <a:cubicBezTo>
                    <a:pt x="1247758" y="398630"/>
                    <a:pt x="1249338" y="396813"/>
                    <a:pt x="1249891" y="396497"/>
                  </a:cubicBezTo>
                  <a:cubicBezTo>
                    <a:pt x="1250444" y="396260"/>
                    <a:pt x="1250760" y="395786"/>
                    <a:pt x="1251708" y="395232"/>
                  </a:cubicBezTo>
                  <a:cubicBezTo>
                    <a:pt x="1252657" y="394600"/>
                    <a:pt x="1253684" y="393652"/>
                    <a:pt x="1253684" y="393652"/>
                  </a:cubicBezTo>
                  <a:cubicBezTo>
                    <a:pt x="1253684" y="393652"/>
                    <a:pt x="1254316" y="392862"/>
                    <a:pt x="1254079" y="392862"/>
                  </a:cubicBezTo>
                  <a:cubicBezTo>
                    <a:pt x="1253842" y="392862"/>
                    <a:pt x="1252104" y="393257"/>
                    <a:pt x="1251630" y="393652"/>
                  </a:cubicBezTo>
                  <a:cubicBezTo>
                    <a:pt x="1251155" y="394047"/>
                    <a:pt x="1250049" y="395312"/>
                    <a:pt x="1249891" y="394995"/>
                  </a:cubicBezTo>
                  <a:cubicBezTo>
                    <a:pt x="1249338" y="394205"/>
                    <a:pt x="1249575" y="394047"/>
                    <a:pt x="1250444" y="393573"/>
                  </a:cubicBezTo>
                  <a:cubicBezTo>
                    <a:pt x="1251313" y="393020"/>
                    <a:pt x="1251551" y="392862"/>
                    <a:pt x="1252104" y="392625"/>
                  </a:cubicBezTo>
                  <a:cubicBezTo>
                    <a:pt x="1252736" y="392309"/>
                    <a:pt x="1253368" y="392072"/>
                    <a:pt x="1254079" y="391756"/>
                  </a:cubicBezTo>
                  <a:cubicBezTo>
                    <a:pt x="1254711" y="391361"/>
                    <a:pt x="1255501" y="391361"/>
                    <a:pt x="1255896" y="390887"/>
                  </a:cubicBezTo>
                  <a:cubicBezTo>
                    <a:pt x="1256055" y="390649"/>
                    <a:pt x="1256450" y="390097"/>
                    <a:pt x="1256766" y="389701"/>
                  </a:cubicBezTo>
                  <a:cubicBezTo>
                    <a:pt x="1254158" y="389701"/>
                    <a:pt x="1252341" y="393099"/>
                    <a:pt x="1248864" y="392625"/>
                  </a:cubicBezTo>
                  <a:cubicBezTo>
                    <a:pt x="1248548" y="392467"/>
                    <a:pt x="1248232" y="392388"/>
                    <a:pt x="1247916" y="392230"/>
                  </a:cubicBezTo>
                  <a:cubicBezTo>
                    <a:pt x="1247442" y="392151"/>
                    <a:pt x="1247126" y="391993"/>
                    <a:pt x="1246810" y="391756"/>
                  </a:cubicBezTo>
                  <a:cubicBezTo>
                    <a:pt x="1248943" y="390334"/>
                    <a:pt x="1251708" y="389701"/>
                    <a:pt x="1252657" y="387094"/>
                  </a:cubicBezTo>
                  <a:cubicBezTo>
                    <a:pt x="1257477" y="386541"/>
                    <a:pt x="1259610" y="384407"/>
                    <a:pt x="1263640" y="382037"/>
                  </a:cubicBezTo>
                  <a:cubicBezTo>
                    <a:pt x="1267354" y="379904"/>
                    <a:pt x="1271225" y="377849"/>
                    <a:pt x="1272963" y="375321"/>
                  </a:cubicBezTo>
                  <a:cubicBezTo>
                    <a:pt x="1275097" y="375874"/>
                    <a:pt x="1275018" y="374294"/>
                    <a:pt x="1276757" y="374452"/>
                  </a:cubicBezTo>
                  <a:cubicBezTo>
                    <a:pt x="1277310" y="374057"/>
                    <a:pt x="1277626" y="373345"/>
                    <a:pt x="1278021" y="372792"/>
                  </a:cubicBezTo>
                  <a:cubicBezTo>
                    <a:pt x="1282840" y="370738"/>
                    <a:pt x="1286712" y="367972"/>
                    <a:pt x="1290742" y="365207"/>
                  </a:cubicBezTo>
                  <a:cubicBezTo>
                    <a:pt x="1290584" y="365207"/>
                    <a:pt x="1290426" y="365207"/>
                    <a:pt x="1290426" y="365207"/>
                  </a:cubicBezTo>
                  <a:cubicBezTo>
                    <a:pt x="1290426" y="365207"/>
                    <a:pt x="1293508" y="362994"/>
                    <a:pt x="1294930" y="361967"/>
                  </a:cubicBezTo>
                  <a:cubicBezTo>
                    <a:pt x="1296352" y="361019"/>
                    <a:pt x="1297695" y="360624"/>
                    <a:pt x="1297774" y="360071"/>
                  </a:cubicBezTo>
                  <a:cubicBezTo>
                    <a:pt x="1297853" y="359439"/>
                    <a:pt x="1297221" y="358886"/>
                    <a:pt x="1298090" y="358569"/>
                  </a:cubicBezTo>
                  <a:cubicBezTo>
                    <a:pt x="1298960" y="358254"/>
                    <a:pt x="1299039" y="358095"/>
                    <a:pt x="1299434" y="358174"/>
                  </a:cubicBezTo>
                  <a:cubicBezTo>
                    <a:pt x="1299829" y="358254"/>
                    <a:pt x="1300382" y="357542"/>
                    <a:pt x="1300382" y="357542"/>
                  </a:cubicBezTo>
                  <a:lnTo>
                    <a:pt x="1301962" y="356436"/>
                  </a:lnTo>
                  <a:cubicBezTo>
                    <a:pt x="1301962" y="356436"/>
                    <a:pt x="1303779" y="355883"/>
                    <a:pt x="1304649" y="355330"/>
                  </a:cubicBezTo>
                  <a:cubicBezTo>
                    <a:pt x="1305518" y="354698"/>
                    <a:pt x="1306387" y="354698"/>
                    <a:pt x="1305597" y="355646"/>
                  </a:cubicBezTo>
                  <a:cubicBezTo>
                    <a:pt x="1304807" y="356515"/>
                    <a:pt x="1303068" y="357621"/>
                    <a:pt x="1303384" y="357937"/>
                  </a:cubicBezTo>
                  <a:cubicBezTo>
                    <a:pt x="1303700" y="358254"/>
                    <a:pt x="1303779" y="358728"/>
                    <a:pt x="1304490" y="358254"/>
                  </a:cubicBezTo>
                  <a:cubicBezTo>
                    <a:pt x="1305281" y="357779"/>
                    <a:pt x="1305913" y="357147"/>
                    <a:pt x="1306150" y="357621"/>
                  </a:cubicBezTo>
                  <a:cubicBezTo>
                    <a:pt x="1306387" y="358017"/>
                    <a:pt x="1307335" y="358095"/>
                    <a:pt x="1306703" y="358491"/>
                  </a:cubicBezTo>
                  <a:cubicBezTo>
                    <a:pt x="1306150" y="358886"/>
                    <a:pt x="1305518" y="359913"/>
                    <a:pt x="1305518" y="359913"/>
                  </a:cubicBezTo>
                  <a:lnTo>
                    <a:pt x="1306782" y="359913"/>
                  </a:lnTo>
                  <a:cubicBezTo>
                    <a:pt x="1306782" y="359913"/>
                    <a:pt x="1309152" y="359281"/>
                    <a:pt x="1309152" y="359281"/>
                  </a:cubicBezTo>
                  <a:cubicBezTo>
                    <a:pt x="1309152" y="359281"/>
                    <a:pt x="1310101" y="359360"/>
                    <a:pt x="1311286" y="358332"/>
                  </a:cubicBezTo>
                  <a:cubicBezTo>
                    <a:pt x="1312471" y="357226"/>
                    <a:pt x="1313656" y="356357"/>
                    <a:pt x="1313656" y="356357"/>
                  </a:cubicBezTo>
                  <a:lnTo>
                    <a:pt x="1314920" y="355330"/>
                  </a:lnTo>
                  <a:cubicBezTo>
                    <a:pt x="1314920" y="355330"/>
                    <a:pt x="1316106" y="354698"/>
                    <a:pt x="1316580" y="354145"/>
                  </a:cubicBezTo>
                  <a:cubicBezTo>
                    <a:pt x="1317133" y="353513"/>
                    <a:pt x="1318239" y="353039"/>
                    <a:pt x="1317923" y="353592"/>
                  </a:cubicBezTo>
                  <a:moveTo>
                    <a:pt x="1324876" y="349246"/>
                  </a:moveTo>
                  <a:cubicBezTo>
                    <a:pt x="1324876" y="349246"/>
                    <a:pt x="1323691" y="349878"/>
                    <a:pt x="1323296" y="350194"/>
                  </a:cubicBezTo>
                  <a:cubicBezTo>
                    <a:pt x="1322901" y="350510"/>
                    <a:pt x="1322585" y="350984"/>
                    <a:pt x="1322427" y="350589"/>
                  </a:cubicBezTo>
                  <a:cubicBezTo>
                    <a:pt x="1322269" y="350194"/>
                    <a:pt x="1322348" y="349957"/>
                    <a:pt x="1322427" y="349878"/>
                  </a:cubicBezTo>
                  <a:cubicBezTo>
                    <a:pt x="1322348" y="349878"/>
                    <a:pt x="1322190" y="349957"/>
                    <a:pt x="1321953" y="350036"/>
                  </a:cubicBezTo>
                  <a:cubicBezTo>
                    <a:pt x="1320768" y="350352"/>
                    <a:pt x="1319741" y="350826"/>
                    <a:pt x="1318713" y="351142"/>
                  </a:cubicBezTo>
                  <a:cubicBezTo>
                    <a:pt x="1317607" y="351458"/>
                    <a:pt x="1317370" y="350984"/>
                    <a:pt x="1316659" y="351537"/>
                  </a:cubicBezTo>
                  <a:cubicBezTo>
                    <a:pt x="1315948" y="352090"/>
                    <a:pt x="1315868" y="352406"/>
                    <a:pt x="1315316" y="352880"/>
                  </a:cubicBezTo>
                  <a:cubicBezTo>
                    <a:pt x="1314684" y="353354"/>
                    <a:pt x="1314525" y="353196"/>
                    <a:pt x="1313893" y="354145"/>
                  </a:cubicBezTo>
                  <a:cubicBezTo>
                    <a:pt x="1313182" y="355093"/>
                    <a:pt x="1313024" y="355330"/>
                    <a:pt x="1312550" y="355488"/>
                  </a:cubicBezTo>
                  <a:cubicBezTo>
                    <a:pt x="1311997" y="355646"/>
                    <a:pt x="1311523" y="356199"/>
                    <a:pt x="1311286" y="355962"/>
                  </a:cubicBezTo>
                  <a:cubicBezTo>
                    <a:pt x="1310496" y="355330"/>
                    <a:pt x="1309942" y="354856"/>
                    <a:pt x="1309311" y="355409"/>
                  </a:cubicBezTo>
                  <a:cubicBezTo>
                    <a:pt x="1308757" y="355883"/>
                    <a:pt x="1307651" y="356989"/>
                    <a:pt x="1307572" y="356594"/>
                  </a:cubicBezTo>
                  <a:cubicBezTo>
                    <a:pt x="1307493" y="356199"/>
                    <a:pt x="1307730" y="355804"/>
                    <a:pt x="1308678" y="355093"/>
                  </a:cubicBezTo>
                  <a:cubicBezTo>
                    <a:pt x="1309311" y="354619"/>
                    <a:pt x="1310101" y="354303"/>
                    <a:pt x="1310180" y="354066"/>
                  </a:cubicBezTo>
                  <a:cubicBezTo>
                    <a:pt x="1310338" y="354224"/>
                    <a:pt x="1310496" y="354382"/>
                    <a:pt x="1310654" y="354382"/>
                  </a:cubicBezTo>
                  <a:cubicBezTo>
                    <a:pt x="1310654" y="354382"/>
                    <a:pt x="1310654" y="354382"/>
                    <a:pt x="1310654" y="354382"/>
                  </a:cubicBezTo>
                  <a:cubicBezTo>
                    <a:pt x="1310654" y="354382"/>
                    <a:pt x="1310812" y="354382"/>
                    <a:pt x="1310812" y="354382"/>
                  </a:cubicBezTo>
                  <a:lnTo>
                    <a:pt x="1310812" y="354382"/>
                  </a:lnTo>
                  <a:lnTo>
                    <a:pt x="1310812" y="355251"/>
                  </a:lnTo>
                  <a:lnTo>
                    <a:pt x="1311681" y="355251"/>
                  </a:lnTo>
                  <a:cubicBezTo>
                    <a:pt x="1311681" y="354698"/>
                    <a:pt x="1311602" y="354461"/>
                    <a:pt x="1311286" y="354382"/>
                  </a:cubicBezTo>
                  <a:lnTo>
                    <a:pt x="1311286" y="354382"/>
                  </a:lnTo>
                  <a:cubicBezTo>
                    <a:pt x="1311286" y="354382"/>
                    <a:pt x="1311444" y="354224"/>
                    <a:pt x="1311602" y="354224"/>
                  </a:cubicBezTo>
                  <a:lnTo>
                    <a:pt x="1311444" y="353592"/>
                  </a:lnTo>
                  <a:lnTo>
                    <a:pt x="1311444" y="353592"/>
                  </a:lnTo>
                  <a:cubicBezTo>
                    <a:pt x="1311444" y="353592"/>
                    <a:pt x="1311444" y="353592"/>
                    <a:pt x="1311444" y="353592"/>
                  </a:cubicBezTo>
                  <a:lnTo>
                    <a:pt x="1311286" y="352959"/>
                  </a:lnTo>
                  <a:cubicBezTo>
                    <a:pt x="1311286" y="352959"/>
                    <a:pt x="1311049" y="352959"/>
                    <a:pt x="1310970" y="352959"/>
                  </a:cubicBezTo>
                  <a:cubicBezTo>
                    <a:pt x="1311681" y="352406"/>
                    <a:pt x="1313340" y="352564"/>
                    <a:pt x="1313024" y="350905"/>
                  </a:cubicBezTo>
                  <a:cubicBezTo>
                    <a:pt x="1311286" y="351142"/>
                    <a:pt x="1310180" y="352011"/>
                    <a:pt x="1309232" y="353039"/>
                  </a:cubicBezTo>
                  <a:cubicBezTo>
                    <a:pt x="1309785" y="353513"/>
                    <a:pt x="1309864" y="353196"/>
                    <a:pt x="1310496" y="353039"/>
                  </a:cubicBezTo>
                  <a:lnTo>
                    <a:pt x="1310496" y="353039"/>
                  </a:lnTo>
                  <a:cubicBezTo>
                    <a:pt x="1310496" y="353039"/>
                    <a:pt x="1310021" y="353434"/>
                    <a:pt x="1310021" y="353750"/>
                  </a:cubicBezTo>
                  <a:cubicBezTo>
                    <a:pt x="1310021" y="353750"/>
                    <a:pt x="1310021" y="353750"/>
                    <a:pt x="1310021" y="353750"/>
                  </a:cubicBezTo>
                  <a:cubicBezTo>
                    <a:pt x="1310021" y="353750"/>
                    <a:pt x="1310021" y="353750"/>
                    <a:pt x="1310021" y="353750"/>
                  </a:cubicBezTo>
                  <a:cubicBezTo>
                    <a:pt x="1309311" y="353354"/>
                    <a:pt x="1308125" y="353592"/>
                    <a:pt x="1307967" y="353276"/>
                  </a:cubicBezTo>
                  <a:cubicBezTo>
                    <a:pt x="1307809" y="352959"/>
                    <a:pt x="1307967" y="352802"/>
                    <a:pt x="1308678" y="352327"/>
                  </a:cubicBezTo>
                  <a:cubicBezTo>
                    <a:pt x="1309311" y="351853"/>
                    <a:pt x="1310338" y="351142"/>
                    <a:pt x="1310891" y="350668"/>
                  </a:cubicBezTo>
                  <a:cubicBezTo>
                    <a:pt x="1311523" y="350115"/>
                    <a:pt x="1312392" y="349325"/>
                    <a:pt x="1312945" y="348851"/>
                  </a:cubicBezTo>
                  <a:cubicBezTo>
                    <a:pt x="1313498" y="348456"/>
                    <a:pt x="1314130" y="347587"/>
                    <a:pt x="1314209" y="348535"/>
                  </a:cubicBezTo>
                  <a:cubicBezTo>
                    <a:pt x="1314289" y="349483"/>
                    <a:pt x="1313815" y="350668"/>
                    <a:pt x="1314367" y="349957"/>
                  </a:cubicBezTo>
                  <a:cubicBezTo>
                    <a:pt x="1314999" y="349325"/>
                    <a:pt x="1316975" y="349088"/>
                    <a:pt x="1316422" y="348298"/>
                  </a:cubicBezTo>
                  <a:cubicBezTo>
                    <a:pt x="1315868" y="347507"/>
                    <a:pt x="1315790" y="346954"/>
                    <a:pt x="1315790" y="346954"/>
                  </a:cubicBezTo>
                  <a:cubicBezTo>
                    <a:pt x="1315790" y="346954"/>
                    <a:pt x="1318239" y="345690"/>
                    <a:pt x="1319029" y="344821"/>
                  </a:cubicBezTo>
                  <a:cubicBezTo>
                    <a:pt x="1319741" y="343952"/>
                    <a:pt x="1323928" y="341107"/>
                    <a:pt x="1325114" y="340475"/>
                  </a:cubicBezTo>
                  <a:cubicBezTo>
                    <a:pt x="1326299" y="339764"/>
                    <a:pt x="1326694" y="340554"/>
                    <a:pt x="1327168" y="339764"/>
                  </a:cubicBezTo>
                  <a:cubicBezTo>
                    <a:pt x="1327721" y="338974"/>
                    <a:pt x="1328116" y="338421"/>
                    <a:pt x="1328274" y="338026"/>
                  </a:cubicBezTo>
                  <a:cubicBezTo>
                    <a:pt x="1328353" y="337631"/>
                    <a:pt x="1328906" y="336682"/>
                    <a:pt x="1329222" y="336682"/>
                  </a:cubicBezTo>
                  <a:cubicBezTo>
                    <a:pt x="1329538" y="336682"/>
                    <a:pt x="1330092" y="336603"/>
                    <a:pt x="1331197" y="336366"/>
                  </a:cubicBezTo>
                  <a:cubicBezTo>
                    <a:pt x="1332225" y="336208"/>
                    <a:pt x="1332936" y="336050"/>
                    <a:pt x="1332936" y="335418"/>
                  </a:cubicBezTo>
                  <a:cubicBezTo>
                    <a:pt x="1332936" y="334707"/>
                    <a:pt x="1334990" y="333522"/>
                    <a:pt x="1335622" y="332969"/>
                  </a:cubicBezTo>
                  <a:cubicBezTo>
                    <a:pt x="1336334" y="332337"/>
                    <a:pt x="1338862" y="331704"/>
                    <a:pt x="1338072" y="332574"/>
                  </a:cubicBezTo>
                  <a:cubicBezTo>
                    <a:pt x="1337519" y="333206"/>
                    <a:pt x="1335306" y="334549"/>
                    <a:pt x="1334516" y="335339"/>
                  </a:cubicBezTo>
                  <a:cubicBezTo>
                    <a:pt x="1333726" y="336129"/>
                    <a:pt x="1333331" y="336366"/>
                    <a:pt x="1333331" y="336682"/>
                  </a:cubicBezTo>
                  <a:cubicBezTo>
                    <a:pt x="1333331" y="336999"/>
                    <a:pt x="1332146" y="337077"/>
                    <a:pt x="1332857" y="337551"/>
                  </a:cubicBezTo>
                  <a:cubicBezTo>
                    <a:pt x="1333568" y="338105"/>
                    <a:pt x="1334990" y="337789"/>
                    <a:pt x="1334437" y="338421"/>
                  </a:cubicBezTo>
                  <a:cubicBezTo>
                    <a:pt x="1333884" y="339132"/>
                    <a:pt x="1334042" y="339132"/>
                    <a:pt x="1334516" y="339132"/>
                  </a:cubicBezTo>
                  <a:cubicBezTo>
                    <a:pt x="1334990" y="339132"/>
                    <a:pt x="1334990" y="339764"/>
                    <a:pt x="1334358" y="340159"/>
                  </a:cubicBezTo>
                  <a:cubicBezTo>
                    <a:pt x="1333726" y="340554"/>
                    <a:pt x="1333252" y="341028"/>
                    <a:pt x="1332699" y="341344"/>
                  </a:cubicBezTo>
                  <a:cubicBezTo>
                    <a:pt x="1332067" y="341660"/>
                    <a:pt x="1331356" y="342214"/>
                    <a:pt x="1331356" y="342214"/>
                  </a:cubicBezTo>
                  <a:cubicBezTo>
                    <a:pt x="1330487" y="342925"/>
                    <a:pt x="1329775" y="343320"/>
                    <a:pt x="1329380" y="343636"/>
                  </a:cubicBezTo>
                  <a:cubicBezTo>
                    <a:pt x="1329222" y="343794"/>
                    <a:pt x="1328432" y="344189"/>
                    <a:pt x="1327642" y="344584"/>
                  </a:cubicBezTo>
                  <a:cubicBezTo>
                    <a:pt x="1329538" y="343004"/>
                    <a:pt x="1331197" y="341265"/>
                    <a:pt x="1332541" y="339527"/>
                  </a:cubicBezTo>
                  <a:cubicBezTo>
                    <a:pt x="1332541" y="339527"/>
                    <a:pt x="1332146" y="339448"/>
                    <a:pt x="1332146" y="339527"/>
                  </a:cubicBezTo>
                  <a:lnTo>
                    <a:pt x="1332146" y="339527"/>
                  </a:lnTo>
                  <a:cubicBezTo>
                    <a:pt x="1332146" y="339527"/>
                    <a:pt x="1332304" y="339369"/>
                    <a:pt x="1332304" y="339369"/>
                  </a:cubicBezTo>
                  <a:cubicBezTo>
                    <a:pt x="1332462" y="339290"/>
                    <a:pt x="1332462" y="339053"/>
                    <a:pt x="1332383" y="338895"/>
                  </a:cubicBezTo>
                  <a:cubicBezTo>
                    <a:pt x="1332304" y="338737"/>
                    <a:pt x="1332067" y="338737"/>
                    <a:pt x="1331909" y="338816"/>
                  </a:cubicBezTo>
                  <a:cubicBezTo>
                    <a:pt x="1331909" y="338816"/>
                    <a:pt x="1331830" y="338816"/>
                    <a:pt x="1331751" y="338895"/>
                  </a:cubicBezTo>
                  <a:cubicBezTo>
                    <a:pt x="1331988" y="338500"/>
                    <a:pt x="1332146" y="338026"/>
                    <a:pt x="1332067" y="337394"/>
                  </a:cubicBezTo>
                  <a:cubicBezTo>
                    <a:pt x="1329222" y="337236"/>
                    <a:pt x="1328432" y="339053"/>
                    <a:pt x="1327879" y="341265"/>
                  </a:cubicBezTo>
                  <a:cubicBezTo>
                    <a:pt x="1327168" y="341107"/>
                    <a:pt x="1327089" y="341660"/>
                    <a:pt x="1326615" y="341660"/>
                  </a:cubicBezTo>
                  <a:lnTo>
                    <a:pt x="1324955" y="341660"/>
                  </a:lnTo>
                  <a:cubicBezTo>
                    <a:pt x="1322269" y="343952"/>
                    <a:pt x="1319029" y="345848"/>
                    <a:pt x="1316501" y="348377"/>
                  </a:cubicBezTo>
                  <a:cubicBezTo>
                    <a:pt x="1317212" y="348456"/>
                    <a:pt x="1317607" y="347666"/>
                    <a:pt x="1317765" y="348377"/>
                  </a:cubicBezTo>
                  <a:cubicBezTo>
                    <a:pt x="1317291" y="349325"/>
                    <a:pt x="1316343" y="349799"/>
                    <a:pt x="1316106" y="350905"/>
                  </a:cubicBezTo>
                  <a:cubicBezTo>
                    <a:pt x="1319662" y="349878"/>
                    <a:pt x="1322980" y="348061"/>
                    <a:pt x="1325904" y="346006"/>
                  </a:cubicBezTo>
                  <a:cubicBezTo>
                    <a:pt x="1325509" y="346954"/>
                    <a:pt x="1325429" y="347507"/>
                    <a:pt x="1326062" y="347191"/>
                  </a:cubicBezTo>
                  <a:cubicBezTo>
                    <a:pt x="1326773" y="346875"/>
                    <a:pt x="1327484" y="346717"/>
                    <a:pt x="1327958" y="346322"/>
                  </a:cubicBezTo>
                  <a:cubicBezTo>
                    <a:pt x="1328432" y="345927"/>
                    <a:pt x="1330328" y="344584"/>
                    <a:pt x="1330328" y="344584"/>
                  </a:cubicBezTo>
                  <a:cubicBezTo>
                    <a:pt x="1330328" y="344584"/>
                    <a:pt x="1331514" y="344189"/>
                    <a:pt x="1331514" y="344505"/>
                  </a:cubicBezTo>
                  <a:cubicBezTo>
                    <a:pt x="1331514" y="344821"/>
                    <a:pt x="1331830" y="344663"/>
                    <a:pt x="1330566" y="345611"/>
                  </a:cubicBezTo>
                  <a:cubicBezTo>
                    <a:pt x="1329301" y="346480"/>
                    <a:pt x="1328748" y="347428"/>
                    <a:pt x="1328116" y="347666"/>
                  </a:cubicBezTo>
                  <a:cubicBezTo>
                    <a:pt x="1327563" y="347903"/>
                    <a:pt x="1326378" y="348061"/>
                    <a:pt x="1325983" y="348377"/>
                  </a:cubicBezTo>
                  <a:cubicBezTo>
                    <a:pt x="1325588" y="348693"/>
                    <a:pt x="1325509" y="349246"/>
                    <a:pt x="1325271" y="349325"/>
                  </a:cubicBezTo>
                  <a:moveTo>
                    <a:pt x="1327326" y="344663"/>
                  </a:moveTo>
                  <a:cubicBezTo>
                    <a:pt x="1326773" y="345137"/>
                    <a:pt x="1326219" y="345611"/>
                    <a:pt x="1325588" y="345927"/>
                  </a:cubicBezTo>
                  <a:cubicBezTo>
                    <a:pt x="1325745" y="345453"/>
                    <a:pt x="1326536" y="344979"/>
                    <a:pt x="1327326" y="344663"/>
                  </a:cubicBezTo>
                  <a:moveTo>
                    <a:pt x="1339731" y="341897"/>
                  </a:moveTo>
                  <a:cubicBezTo>
                    <a:pt x="1338862" y="342688"/>
                    <a:pt x="1336413" y="344426"/>
                    <a:pt x="1335385" y="345216"/>
                  </a:cubicBezTo>
                  <a:cubicBezTo>
                    <a:pt x="1334437" y="346006"/>
                    <a:pt x="1333173" y="346717"/>
                    <a:pt x="1332146" y="347666"/>
                  </a:cubicBezTo>
                  <a:cubicBezTo>
                    <a:pt x="1331040" y="348614"/>
                    <a:pt x="1330487" y="349088"/>
                    <a:pt x="1329617" y="350036"/>
                  </a:cubicBezTo>
                  <a:cubicBezTo>
                    <a:pt x="1328748" y="350984"/>
                    <a:pt x="1327800" y="350905"/>
                    <a:pt x="1327484" y="350826"/>
                  </a:cubicBezTo>
                  <a:cubicBezTo>
                    <a:pt x="1327089" y="350747"/>
                    <a:pt x="1328116" y="349720"/>
                    <a:pt x="1328748" y="349483"/>
                  </a:cubicBezTo>
                  <a:cubicBezTo>
                    <a:pt x="1329301" y="349167"/>
                    <a:pt x="1330092" y="348140"/>
                    <a:pt x="1330407" y="347903"/>
                  </a:cubicBezTo>
                  <a:cubicBezTo>
                    <a:pt x="1330723" y="347666"/>
                    <a:pt x="1331593" y="347112"/>
                    <a:pt x="1332225" y="346638"/>
                  </a:cubicBezTo>
                  <a:cubicBezTo>
                    <a:pt x="1332778" y="346085"/>
                    <a:pt x="1333963" y="344979"/>
                    <a:pt x="1335306" y="344189"/>
                  </a:cubicBezTo>
                  <a:cubicBezTo>
                    <a:pt x="1336649" y="343399"/>
                    <a:pt x="1339178" y="340791"/>
                    <a:pt x="1339652" y="340554"/>
                  </a:cubicBezTo>
                  <a:cubicBezTo>
                    <a:pt x="1339652" y="340554"/>
                    <a:pt x="1342181" y="339448"/>
                    <a:pt x="1342022" y="339843"/>
                  </a:cubicBezTo>
                  <a:cubicBezTo>
                    <a:pt x="1341944" y="340238"/>
                    <a:pt x="1340679" y="341107"/>
                    <a:pt x="1339810" y="341897"/>
                  </a:cubicBezTo>
                  <a:moveTo>
                    <a:pt x="1346685" y="329729"/>
                  </a:moveTo>
                  <a:cubicBezTo>
                    <a:pt x="1345420" y="330124"/>
                    <a:pt x="1344551" y="331388"/>
                    <a:pt x="1344551" y="330914"/>
                  </a:cubicBezTo>
                  <a:cubicBezTo>
                    <a:pt x="1344551" y="330440"/>
                    <a:pt x="1345420" y="328939"/>
                    <a:pt x="1346605" y="328070"/>
                  </a:cubicBezTo>
                  <a:cubicBezTo>
                    <a:pt x="1347791" y="327201"/>
                    <a:pt x="1349845" y="327280"/>
                    <a:pt x="1349845" y="327280"/>
                  </a:cubicBezTo>
                  <a:cubicBezTo>
                    <a:pt x="1349055" y="327991"/>
                    <a:pt x="1347949" y="329334"/>
                    <a:pt x="1346685" y="329729"/>
                  </a:cubicBezTo>
                  <a:moveTo>
                    <a:pt x="1364858" y="311793"/>
                  </a:moveTo>
                  <a:cubicBezTo>
                    <a:pt x="1364858" y="311793"/>
                    <a:pt x="1360828" y="314716"/>
                    <a:pt x="1359643" y="315822"/>
                  </a:cubicBezTo>
                  <a:cubicBezTo>
                    <a:pt x="1358379" y="316929"/>
                    <a:pt x="1357589" y="317956"/>
                    <a:pt x="1356720" y="318588"/>
                  </a:cubicBezTo>
                  <a:cubicBezTo>
                    <a:pt x="1355850" y="319220"/>
                    <a:pt x="1354823" y="319457"/>
                    <a:pt x="1354270" y="320010"/>
                  </a:cubicBezTo>
                  <a:cubicBezTo>
                    <a:pt x="1353796" y="320642"/>
                    <a:pt x="1353401" y="321274"/>
                    <a:pt x="1352611" y="321670"/>
                  </a:cubicBezTo>
                  <a:cubicBezTo>
                    <a:pt x="1351821" y="322065"/>
                    <a:pt x="1351662" y="321353"/>
                    <a:pt x="1351268" y="322302"/>
                  </a:cubicBezTo>
                  <a:cubicBezTo>
                    <a:pt x="1350873" y="323250"/>
                    <a:pt x="1352374" y="323487"/>
                    <a:pt x="1350556" y="324277"/>
                  </a:cubicBezTo>
                  <a:cubicBezTo>
                    <a:pt x="1349687" y="324672"/>
                    <a:pt x="1349292" y="324672"/>
                    <a:pt x="1348976" y="324672"/>
                  </a:cubicBezTo>
                  <a:cubicBezTo>
                    <a:pt x="1349608" y="324277"/>
                    <a:pt x="1350003" y="323803"/>
                    <a:pt x="1349213" y="323487"/>
                  </a:cubicBezTo>
                  <a:cubicBezTo>
                    <a:pt x="1349371" y="324435"/>
                    <a:pt x="1346843" y="324672"/>
                    <a:pt x="1347949" y="325146"/>
                  </a:cubicBezTo>
                  <a:cubicBezTo>
                    <a:pt x="1348423" y="324751"/>
                    <a:pt x="1348660" y="324751"/>
                    <a:pt x="1348897" y="324751"/>
                  </a:cubicBezTo>
                  <a:cubicBezTo>
                    <a:pt x="1348502" y="324909"/>
                    <a:pt x="1348107" y="325146"/>
                    <a:pt x="1347949" y="325146"/>
                  </a:cubicBezTo>
                  <a:cubicBezTo>
                    <a:pt x="1346922" y="325936"/>
                    <a:pt x="1347000" y="325778"/>
                    <a:pt x="1346052" y="326569"/>
                  </a:cubicBezTo>
                  <a:cubicBezTo>
                    <a:pt x="1345104" y="327359"/>
                    <a:pt x="1344235" y="328228"/>
                    <a:pt x="1343445" y="328623"/>
                  </a:cubicBezTo>
                  <a:cubicBezTo>
                    <a:pt x="1342576" y="329018"/>
                    <a:pt x="1341548" y="329808"/>
                    <a:pt x="1341153" y="330282"/>
                  </a:cubicBezTo>
                  <a:cubicBezTo>
                    <a:pt x="1340758" y="330756"/>
                    <a:pt x="1339889" y="331309"/>
                    <a:pt x="1339652" y="331388"/>
                  </a:cubicBezTo>
                  <a:cubicBezTo>
                    <a:pt x="1339652" y="331151"/>
                    <a:pt x="1339889" y="330519"/>
                    <a:pt x="1341074" y="329097"/>
                  </a:cubicBezTo>
                  <a:cubicBezTo>
                    <a:pt x="1342497" y="327438"/>
                    <a:pt x="1343919" y="326174"/>
                    <a:pt x="1344709" y="326015"/>
                  </a:cubicBezTo>
                  <a:cubicBezTo>
                    <a:pt x="1345499" y="325936"/>
                    <a:pt x="1346052" y="325146"/>
                    <a:pt x="1346922" y="324277"/>
                  </a:cubicBezTo>
                  <a:cubicBezTo>
                    <a:pt x="1347791" y="323408"/>
                    <a:pt x="1348818" y="322460"/>
                    <a:pt x="1349292" y="322302"/>
                  </a:cubicBezTo>
                  <a:cubicBezTo>
                    <a:pt x="1349845" y="322144"/>
                    <a:pt x="1350240" y="321907"/>
                    <a:pt x="1350951" y="321116"/>
                  </a:cubicBezTo>
                  <a:cubicBezTo>
                    <a:pt x="1351583" y="320326"/>
                    <a:pt x="1352532" y="319536"/>
                    <a:pt x="1353085" y="319378"/>
                  </a:cubicBezTo>
                  <a:cubicBezTo>
                    <a:pt x="1353717" y="319220"/>
                    <a:pt x="1354349" y="319694"/>
                    <a:pt x="1354665" y="318746"/>
                  </a:cubicBezTo>
                  <a:cubicBezTo>
                    <a:pt x="1354981" y="317877"/>
                    <a:pt x="1353559" y="318114"/>
                    <a:pt x="1355060" y="316929"/>
                  </a:cubicBezTo>
                  <a:cubicBezTo>
                    <a:pt x="1356482" y="315744"/>
                    <a:pt x="1357194" y="315744"/>
                    <a:pt x="1357904" y="315111"/>
                  </a:cubicBezTo>
                  <a:cubicBezTo>
                    <a:pt x="1358616" y="314558"/>
                    <a:pt x="1358695" y="313452"/>
                    <a:pt x="1359327" y="313689"/>
                  </a:cubicBezTo>
                  <a:cubicBezTo>
                    <a:pt x="1360038" y="313847"/>
                    <a:pt x="1360512" y="313768"/>
                    <a:pt x="1360986" y="313373"/>
                  </a:cubicBezTo>
                  <a:cubicBezTo>
                    <a:pt x="1361460" y="312978"/>
                    <a:pt x="1361381" y="312504"/>
                    <a:pt x="1362093" y="312188"/>
                  </a:cubicBezTo>
                  <a:cubicBezTo>
                    <a:pt x="1362725" y="311872"/>
                    <a:pt x="1365964" y="310845"/>
                    <a:pt x="1364937" y="311714"/>
                  </a:cubicBezTo>
                  <a:moveTo>
                    <a:pt x="1367702" y="308790"/>
                  </a:moveTo>
                  <a:lnTo>
                    <a:pt x="1366043" y="309501"/>
                  </a:lnTo>
                  <a:cubicBezTo>
                    <a:pt x="1366043" y="309501"/>
                    <a:pt x="1365490" y="308869"/>
                    <a:pt x="1365727" y="308553"/>
                  </a:cubicBezTo>
                  <a:cubicBezTo>
                    <a:pt x="1365885" y="308158"/>
                    <a:pt x="1366517" y="307684"/>
                    <a:pt x="1367781" y="307289"/>
                  </a:cubicBezTo>
                  <a:cubicBezTo>
                    <a:pt x="1369046" y="306894"/>
                    <a:pt x="1367702" y="308869"/>
                    <a:pt x="1367702" y="308869"/>
                  </a:cubicBezTo>
                  <a:moveTo>
                    <a:pt x="1364384" y="124369"/>
                  </a:moveTo>
                  <a:cubicBezTo>
                    <a:pt x="1364384" y="124369"/>
                    <a:pt x="1364384" y="124211"/>
                    <a:pt x="1364384" y="124132"/>
                  </a:cubicBezTo>
                  <a:cubicBezTo>
                    <a:pt x="1367386" y="124053"/>
                    <a:pt x="1368729" y="122236"/>
                    <a:pt x="1371969" y="122394"/>
                  </a:cubicBezTo>
                  <a:cubicBezTo>
                    <a:pt x="1373312" y="125238"/>
                    <a:pt x="1366912" y="125475"/>
                    <a:pt x="1364384" y="124527"/>
                  </a:cubicBezTo>
                  <a:lnTo>
                    <a:pt x="1364384" y="124527"/>
                  </a:lnTo>
                  <a:cubicBezTo>
                    <a:pt x="1364384" y="124527"/>
                    <a:pt x="1364384" y="124448"/>
                    <a:pt x="1364384" y="124369"/>
                  </a:cubicBezTo>
                  <a:moveTo>
                    <a:pt x="1343682" y="122947"/>
                  </a:moveTo>
                  <a:lnTo>
                    <a:pt x="1343682" y="123342"/>
                  </a:lnTo>
                  <a:lnTo>
                    <a:pt x="1343840" y="123342"/>
                  </a:lnTo>
                  <a:cubicBezTo>
                    <a:pt x="1343840" y="123342"/>
                    <a:pt x="1343445" y="123658"/>
                    <a:pt x="1343366" y="123737"/>
                  </a:cubicBezTo>
                  <a:lnTo>
                    <a:pt x="1343208" y="123737"/>
                  </a:lnTo>
                  <a:cubicBezTo>
                    <a:pt x="1343208" y="123737"/>
                    <a:pt x="1342813" y="123737"/>
                    <a:pt x="1342734" y="123737"/>
                  </a:cubicBezTo>
                  <a:cubicBezTo>
                    <a:pt x="1342655" y="123658"/>
                    <a:pt x="1342576" y="123500"/>
                    <a:pt x="1342497" y="123342"/>
                  </a:cubicBezTo>
                  <a:cubicBezTo>
                    <a:pt x="1343050" y="123342"/>
                    <a:pt x="1343050" y="122868"/>
                    <a:pt x="1343761" y="122947"/>
                  </a:cubicBezTo>
                  <a:moveTo>
                    <a:pt x="1341707" y="123737"/>
                  </a:moveTo>
                  <a:cubicBezTo>
                    <a:pt x="1341707" y="123737"/>
                    <a:pt x="1341944" y="124211"/>
                    <a:pt x="1342102" y="124369"/>
                  </a:cubicBezTo>
                  <a:lnTo>
                    <a:pt x="1342181" y="124369"/>
                  </a:lnTo>
                  <a:cubicBezTo>
                    <a:pt x="1342181" y="124369"/>
                    <a:pt x="1342339" y="124448"/>
                    <a:pt x="1342339" y="124448"/>
                  </a:cubicBezTo>
                  <a:cubicBezTo>
                    <a:pt x="1342576" y="124448"/>
                    <a:pt x="1342892" y="124527"/>
                    <a:pt x="1343287" y="124606"/>
                  </a:cubicBezTo>
                  <a:lnTo>
                    <a:pt x="1343445" y="124606"/>
                  </a:lnTo>
                  <a:cubicBezTo>
                    <a:pt x="1343445" y="124606"/>
                    <a:pt x="1343840" y="124369"/>
                    <a:pt x="1343840" y="124369"/>
                  </a:cubicBezTo>
                  <a:cubicBezTo>
                    <a:pt x="1343919" y="124369"/>
                    <a:pt x="1344077" y="124211"/>
                    <a:pt x="1344156" y="124132"/>
                  </a:cubicBezTo>
                  <a:lnTo>
                    <a:pt x="1344156" y="124132"/>
                  </a:lnTo>
                  <a:cubicBezTo>
                    <a:pt x="1350477" y="123579"/>
                    <a:pt x="1356087" y="122315"/>
                    <a:pt x="1363199" y="122473"/>
                  </a:cubicBezTo>
                  <a:lnTo>
                    <a:pt x="1363199" y="123737"/>
                  </a:lnTo>
                  <a:lnTo>
                    <a:pt x="1363277" y="123737"/>
                  </a:lnTo>
                  <a:cubicBezTo>
                    <a:pt x="1363277" y="123737"/>
                    <a:pt x="1363277" y="124053"/>
                    <a:pt x="1363199" y="124211"/>
                  </a:cubicBezTo>
                  <a:lnTo>
                    <a:pt x="1363199" y="124211"/>
                  </a:lnTo>
                  <a:cubicBezTo>
                    <a:pt x="1359643" y="128083"/>
                    <a:pt x="1349766" y="126266"/>
                    <a:pt x="1343761" y="126740"/>
                  </a:cubicBezTo>
                  <a:cubicBezTo>
                    <a:pt x="1346448" y="124764"/>
                    <a:pt x="1342418" y="126187"/>
                    <a:pt x="1341627" y="127530"/>
                  </a:cubicBezTo>
                  <a:cubicBezTo>
                    <a:pt x="1337124" y="127372"/>
                    <a:pt x="1333568" y="128636"/>
                    <a:pt x="1330645" y="126740"/>
                  </a:cubicBezTo>
                  <a:cubicBezTo>
                    <a:pt x="1334279" y="125950"/>
                    <a:pt x="1338467" y="123658"/>
                    <a:pt x="1341786" y="123737"/>
                  </a:cubicBezTo>
                  <a:moveTo>
                    <a:pt x="1294613" y="130533"/>
                  </a:moveTo>
                  <a:cubicBezTo>
                    <a:pt x="1294613" y="130533"/>
                    <a:pt x="1295088" y="130058"/>
                    <a:pt x="1295878" y="129900"/>
                  </a:cubicBezTo>
                  <a:cubicBezTo>
                    <a:pt x="1296589" y="129742"/>
                    <a:pt x="1298960" y="129584"/>
                    <a:pt x="1299513" y="129110"/>
                  </a:cubicBezTo>
                  <a:cubicBezTo>
                    <a:pt x="1300145" y="128636"/>
                    <a:pt x="1300145" y="129031"/>
                    <a:pt x="1300540" y="129189"/>
                  </a:cubicBezTo>
                  <a:cubicBezTo>
                    <a:pt x="1301014" y="129347"/>
                    <a:pt x="1301646" y="129268"/>
                    <a:pt x="1302357" y="129110"/>
                  </a:cubicBezTo>
                  <a:cubicBezTo>
                    <a:pt x="1303147" y="128873"/>
                    <a:pt x="1303621" y="129110"/>
                    <a:pt x="1305043" y="129110"/>
                  </a:cubicBezTo>
                  <a:cubicBezTo>
                    <a:pt x="1306466" y="129110"/>
                    <a:pt x="1306071" y="130453"/>
                    <a:pt x="1306071" y="130453"/>
                  </a:cubicBezTo>
                  <a:cubicBezTo>
                    <a:pt x="1306071" y="130453"/>
                    <a:pt x="1306387" y="130296"/>
                    <a:pt x="1307256" y="130216"/>
                  </a:cubicBezTo>
                  <a:cubicBezTo>
                    <a:pt x="1308125" y="130216"/>
                    <a:pt x="1309073" y="129821"/>
                    <a:pt x="1309547" y="129584"/>
                  </a:cubicBezTo>
                  <a:cubicBezTo>
                    <a:pt x="1309942" y="129347"/>
                    <a:pt x="1310259" y="128794"/>
                    <a:pt x="1311444" y="128004"/>
                  </a:cubicBezTo>
                  <a:cubicBezTo>
                    <a:pt x="1311760" y="127846"/>
                    <a:pt x="1312076" y="128557"/>
                    <a:pt x="1312471" y="128557"/>
                  </a:cubicBezTo>
                  <a:cubicBezTo>
                    <a:pt x="1312866" y="128557"/>
                    <a:pt x="1313735" y="128636"/>
                    <a:pt x="1314289" y="128399"/>
                  </a:cubicBezTo>
                  <a:cubicBezTo>
                    <a:pt x="1314920" y="128162"/>
                    <a:pt x="1314920" y="128083"/>
                    <a:pt x="1315474" y="128004"/>
                  </a:cubicBezTo>
                  <a:cubicBezTo>
                    <a:pt x="1316106" y="128004"/>
                    <a:pt x="1315948" y="128241"/>
                    <a:pt x="1316343" y="128557"/>
                  </a:cubicBezTo>
                  <a:cubicBezTo>
                    <a:pt x="1316738" y="128873"/>
                    <a:pt x="1317212" y="128636"/>
                    <a:pt x="1317686" y="128557"/>
                  </a:cubicBezTo>
                  <a:cubicBezTo>
                    <a:pt x="1318239" y="128399"/>
                    <a:pt x="1318318" y="128083"/>
                    <a:pt x="1319187" y="127767"/>
                  </a:cubicBezTo>
                  <a:cubicBezTo>
                    <a:pt x="1320057" y="127451"/>
                    <a:pt x="1320768" y="128715"/>
                    <a:pt x="1320768" y="128715"/>
                  </a:cubicBezTo>
                  <a:lnTo>
                    <a:pt x="1320451" y="128873"/>
                  </a:lnTo>
                  <a:cubicBezTo>
                    <a:pt x="1320451" y="128873"/>
                    <a:pt x="1320057" y="129189"/>
                    <a:pt x="1319582" y="129505"/>
                  </a:cubicBezTo>
                  <a:cubicBezTo>
                    <a:pt x="1319029" y="129900"/>
                    <a:pt x="1318476" y="129900"/>
                    <a:pt x="1317291" y="130296"/>
                  </a:cubicBezTo>
                  <a:cubicBezTo>
                    <a:pt x="1316106" y="130690"/>
                    <a:pt x="1313815" y="131086"/>
                    <a:pt x="1312471" y="131402"/>
                  </a:cubicBezTo>
                  <a:cubicBezTo>
                    <a:pt x="1311128" y="131797"/>
                    <a:pt x="1310970" y="131402"/>
                    <a:pt x="1310970" y="131402"/>
                  </a:cubicBezTo>
                  <a:cubicBezTo>
                    <a:pt x="1310970" y="131402"/>
                    <a:pt x="1311049" y="131086"/>
                    <a:pt x="1310812" y="130928"/>
                  </a:cubicBezTo>
                  <a:cubicBezTo>
                    <a:pt x="1311839" y="130928"/>
                    <a:pt x="1312866" y="130928"/>
                    <a:pt x="1312945" y="130058"/>
                  </a:cubicBezTo>
                  <a:cubicBezTo>
                    <a:pt x="1311760" y="130058"/>
                    <a:pt x="1310812" y="130216"/>
                    <a:pt x="1310416" y="130928"/>
                  </a:cubicBezTo>
                  <a:cubicBezTo>
                    <a:pt x="1310101" y="130928"/>
                    <a:pt x="1309706" y="131244"/>
                    <a:pt x="1309152" y="131323"/>
                  </a:cubicBezTo>
                  <a:cubicBezTo>
                    <a:pt x="1308283" y="131481"/>
                    <a:pt x="1308283" y="131955"/>
                    <a:pt x="1307651" y="131955"/>
                  </a:cubicBezTo>
                  <a:cubicBezTo>
                    <a:pt x="1307019" y="132034"/>
                    <a:pt x="1306940" y="131955"/>
                    <a:pt x="1305834" y="132113"/>
                  </a:cubicBezTo>
                  <a:cubicBezTo>
                    <a:pt x="1304728" y="132271"/>
                    <a:pt x="1304886" y="132508"/>
                    <a:pt x="1303464" y="132982"/>
                  </a:cubicBezTo>
                  <a:cubicBezTo>
                    <a:pt x="1303700" y="132824"/>
                    <a:pt x="1303700" y="132508"/>
                    <a:pt x="1303305" y="132113"/>
                  </a:cubicBezTo>
                  <a:lnTo>
                    <a:pt x="1303305" y="131955"/>
                  </a:lnTo>
                  <a:cubicBezTo>
                    <a:pt x="1303305" y="131955"/>
                    <a:pt x="1303621" y="131876"/>
                    <a:pt x="1303700" y="131797"/>
                  </a:cubicBezTo>
                  <a:cubicBezTo>
                    <a:pt x="1304016" y="131718"/>
                    <a:pt x="1304174" y="131323"/>
                    <a:pt x="1304016" y="131086"/>
                  </a:cubicBezTo>
                  <a:cubicBezTo>
                    <a:pt x="1303859" y="130770"/>
                    <a:pt x="1303542" y="130690"/>
                    <a:pt x="1303226" y="130770"/>
                  </a:cubicBezTo>
                  <a:cubicBezTo>
                    <a:pt x="1303147" y="130770"/>
                    <a:pt x="1302990" y="130770"/>
                    <a:pt x="1302910" y="130849"/>
                  </a:cubicBezTo>
                  <a:lnTo>
                    <a:pt x="1302910" y="130849"/>
                  </a:lnTo>
                  <a:cubicBezTo>
                    <a:pt x="1302278" y="130058"/>
                    <a:pt x="1301014" y="129900"/>
                    <a:pt x="1299513" y="129900"/>
                  </a:cubicBezTo>
                  <a:cubicBezTo>
                    <a:pt x="1299355" y="130533"/>
                    <a:pt x="1299513" y="130690"/>
                    <a:pt x="1299829" y="130770"/>
                  </a:cubicBezTo>
                  <a:cubicBezTo>
                    <a:pt x="1299671" y="130770"/>
                    <a:pt x="1299434" y="130770"/>
                    <a:pt x="1299117" y="130770"/>
                  </a:cubicBezTo>
                  <a:cubicBezTo>
                    <a:pt x="1298486" y="130770"/>
                    <a:pt x="1298407" y="130928"/>
                    <a:pt x="1297695" y="131007"/>
                  </a:cubicBezTo>
                  <a:cubicBezTo>
                    <a:pt x="1297221" y="132192"/>
                    <a:pt x="1295878" y="132745"/>
                    <a:pt x="1294535" y="132034"/>
                  </a:cubicBezTo>
                  <a:cubicBezTo>
                    <a:pt x="1294535" y="131639"/>
                    <a:pt x="1294613" y="131244"/>
                    <a:pt x="1294851" y="131086"/>
                  </a:cubicBezTo>
                  <a:cubicBezTo>
                    <a:pt x="1294851" y="130928"/>
                    <a:pt x="1294851" y="130690"/>
                    <a:pt x="1294851" y="130375"/>
                  </a:cubicBezTo>
                  <a:moveTo>
                    <a:pt x="1233140" y="145229"/>
                  </a:moveTo>
                  <a:cubicBezTo>
                    <a:pt x="1233693" y="145071"/>
                    <a:pt x="1234009" y="144676"/>
                    <a:pt x="1234957" y="144360"/>
                  </a:cubicBezTo>
                  <a:cubicBezTo>
                    <a:pt x="1235905" y="144044"/>
                    <a:pt x="1236143" y="143886"/>
                    <a:pt x="1237091" y="143728"/>
                  </a:cubicBezTo>
                  <a:cubicBezTo>
                    <a:pt x="1237960" y="143570"/>
                    <a:pt x="1237960" y="143333"/>
                    <a:pt x="1238908" y="142859"/>
                  </a:cubicBezTo>
                  <a:cubicBezTo>
                    <a:pt x="1239856" y="142385"/>
                    <a:pt x="1239778" y="142543"/>
                    <a:pt x="1241121" y="141911"/>
                  </a:cubicBezTo>
                  <a:cubicBezTo>
                    <a:pt x="1242385" y="141278"/>
                    <a:pt x="1241674" y="141990"/>
                    <a:pt x="1241990" y="142464"/>
                  </a:cubicBezTo>
                  <a:cubicBezTo>
                    <a:pt x="1242306" y="142938"/>
                    <a:pt x="1241595" y="142780"/>
                    <a:pt x="1241121" y="143175"/>
                  </a:cubicBezTo>
                  <a:cubicBezTo>
                    <a:pt x="1240568" y="143649"/>
                    <a:pt x="1240093" y="143570"/>
                    <a:pt x="1238434" y="144123"/>
                  </a:cubicBezTo>
                  <a:cubicBezTo>
                    <a:pt x="1236775" y="144755"/>
                    <a:pt x="1237723" y="144439"/>
                    <a:pt x="1236617" y="145308"/>
                  </a:cubicBezTo>
                  <a:cubicBezTo>
                    <a:pt x="1235510" y="146178"/>
                    <a:pt x="1234957" y="145940"/>
                    <a:pt x="1233614" y="146256"/>
                  </a:cubicBezTo>
                  <a:cubicBezTo>
                    <a:pt x="1232745" y="146493"/>
                    <a:pt x="1231086" y="146810"/>
                    <a:pt x="1230375" y="146968"/>
                  </a:cubicBezTo>
                  <a:cubicBezTo>
                    <a:pt x="1231244" y="146493"/>
                    <a:pt x="1232666" y="145387"/>
                    <a:pt x="1233219" y="145229"/>
                  </a:cubicBezTo>
                  <a:moveTo>
                    <a:pt x="1226740" y="150523"/>
                  </a:moveTo>
                  <a:cubicBezTo>
                    <a:pt x="1227451" y="150128"/>
                    <a:pt x="1228478" y="149970"/>
                    <a:pt x="1229426" y="149575"/>
                  </a:cubicBezTo>
                  <a:cubicBezTo>
                    <a:pt x="1230375" y="149180"/>
                    <a:pt x="1231244" y="148864"/>
                    <a:pt x="1231955" y="148390"/>
                  </a:cubicBezTo>
                  <a:cubicBezTo>
                    <a:pt x="1232587" y="147995"/>
                    <a:pt x="1232666" y="147995"/>
                    <a:pt x="1233535" y="147679"/>
                  </a:cubicBezTo>
                  <a:cubicBezTo>
                    <a:pt x="1234404" y="147363"/>
                    <a:pt x="1233851" y="148390"/>
                    <a:pt x="1233851" y="148390"/>
                  </a:cubicBezTo>
                  <a:cubicBezTo>
                    <a:pt x="1233851" y="148390"/>
                    <a:pt x="1234641" y="148232"/>
                    <a:pt x="1235195" y="147995"/>
                  </a:cubicBezTo>
                  <a:cubicBezTo>
                    <a:pt x="1235748" y="147679"/>
                    <a:pt x="1235985" y="147442"/>
                    <a:pt x="1236854" y="147363"/>
                  </a:cubicBezTo>
                  <a:cubicBezTo>
                    <a:pt x="1237723" y="147205"/>
                    <a:pt x="1238039" y="147205"/>
                    <a:pt x="1238908" y="147047"/>
                  </a:cubicBezTo>
                  <a:cubicBezTo>
                    <a:pt x="1239698" y="146889"/>
                    <a:pt x="1239778" y="146652"/>
                    <a:pt x="1240726" y="145861"/>
                  </a:cubicBezTo>
                  <a:cubicBezTo>
                    <a:pt x="1241674" y="145071"/>
                    <a:pt x="1242069" y="145545"/>
                    <a:pt x="1242701" y="145703"/>
                  </a:cubicBezTo>
                  <a:cubicBezTo>
                    <a:pt x="1243333" y="145703"/>
                    <a:pt x="1242701" y="146256"/>
                    <a:pt x="1242543" y="146336"/>
                  </a:cubicBezTo>
                  <a:cubicBezTo>
                    <a:pt x="1242306" y="146415"/>
                    <a:pt x="1242069" y="146493"/>
                    <a:pt x="1241437" y="146889"/>
                  </a:cubicBezTo>
                  <a:cubicBezTo>
                    <a:pt x="1240804" y="147284"/>
                    <a:pt x="1241042" y="147047"/>
                    <a:pt x="1240252" y="147679"/>
                  </a:cubicBezTo>
                  <a:cubicBezTo>
                    <a:pt x="1239461" y="148232"/>
                    <a:pt x="1239303" y="148074"/>
                    <a:pt x="1239066" y="148311"/>
                  </a:cubicBezTo>
                  <a:cubicBezTo>
                    <a:pt x="1238908" y="148548"/>
                    <a:pt x="1237802" y="148627"/>
                    <a:pt x="1236617" y="148706"/>
                  </a:cubicBezTo>
                  <a:cubicBezTo>
                    <a:pt x="1235352" y="148864"/>
                    <a:pt x="1236143" y="148864"/>
                    <a:pt x="1235036" y="149496"/>
                  </a:cubicBezTo>
                  <a:cubicBezTo>
                    <a:pt x="1233930" y="150049"/>
                    <a:pt x="1233219" y="150523"/>
                    <a:pt x="1232982" y="150602"/>
                  </a:cubicBezTo>
                  <a:cubicBezTo>
                    <a:pt x="1232824" y="150681"/>
                    <a:pt x="1232429" y="150365"/>
                    <a:pt x="1231639" y="150207"/>
                  </a:cubicBezTo>
                  <a:cubicBezTo>
                    <a:pt x="1230770" y="150049"/>
                    <a:pt x="1231639" y="150681"/>
                    <a:pt x="1231639" y="150997"/>
                  </a:cubicBezTo>
                  <a:cubicBezTo>
                    <a:pt x="1231639" y="151314"/>
                    <a:pt x="1231244" y="151155"/>
                    <a:pt x="1230927" y="151392"/>
                  </a:cubicBezTo>
                  <a:cubicBezTo>
                    <a:pt x="1230691" y="151708"/>
                    <a:pt x="1229901" y="151708"/>
                    <a:pt x="1229268" y="151708"/>
                  </a:cubicBezTo>
                  <a:cubicBezTo>
                    <a:pt x="1228952" y="151708"/>
                    <a:pt x="1228557" y="151392"/>
                    <a:pt x="1228083" y="151551"/>
                  </a:cubicBezTo>
                  <a:cubicBezTo>
                    <a:pt x="1227609" y="151551"/>
                    <a:pt x="1227056" y="152025"/>
                    <a:pt x="1225871" y="152578"/>
                  </a:cubicBezTo>
                  <a:cubicBezTo>
                    <a:pt x="1224685" y="153131"/>
                    <a:pt x="1223500" y="153368"/>
                    <a:pt x="1223263" y="153447"/>
                  </a:cubicBezTo>
                  <a:cubicBezTo>
                    <a:pt x="1222473" y="153447"/>
                    <a:pt x="1222394" y="152657"/>
                    <a:pt x="1222394" y="152657"/>
                  </a:cubicBezTo>
                  <a:cubicBezTo>
                    <a:pt x="1222394" y="152657"/>
                    <a:pt x="1222710" y="152420"/>
                    <a:pt x="1223026" y="152341"/>
                  </a:cubicBezTo>
                  <a:cubicBezTo>
                    <a:pt x="1223342" y="152341"/>
                    <a:pt x="1224290" y="151788"/>
                    <a:pt x="1224765" y="151708"/>
                  </a:cubicBezTo>
                  <a:cubicBezTo>
                    <a:pt x="1225160" y="151629"/>
                    <a:pt x="1226029" y="150918"/>
                    <a:pt x="1226819" y="150602"/>
                  </a:cubicBezTo>
                  <a:moveTo>
                    <a:pt x="1214888" y="152894"/>
                  </a:moveTo>
                  <a:cubicBezTo>
                    <a:pt x="1215599" y="152499"/>
                    <a:pt x="1215757" y="152341"/>
                    <a:pt x="1216468" y="151946"/>
                  </a:cubicBezTo>
                  <a:cubicBezTo>
                    <a:pt x="1217179" y="151551"/>
                    <a:pt x="1218048" y="151155"/>
                    <a:pt x="1218918" y="150839"/>
                  </a:cubicBezTo>
                  <a:cubicBezTo>
                    <a:pt x="1219787" y="150444"/>
                    <a:pt x="1220972" y="149970"/>
                    <a:pt x="1221525" y="149812"/>
                  </a:cubicBezTo>
                  <a:cubicBezTo>
                    <a:pt x="1222157" y="149654"/>
                    <a:pt x="1224053" y="148785"/>
                    <a:pt x="1224290" y="149022"/>
                  </a:cubicBezTo>
                  <a:cubicBezTo>
                    <a:pt x="1224449" y="149338"/>
                    <a:pt x="1223105" y="150365"/>
                    <a:pt x="1223105" y="150365"/>
                  </a:cubicBezTo>
                  <a:cubicBezTo>
                    <a:pt x="1222157" y="150365"/>
                    <a:pt x="1220577" y="150681"/>
                    <a:pt x="1219787" y="151234"/>
                  </a:cubicBezTo>
                  <a:cubicBezTo>
                    <a:pt x="1218997" y="151788"/>
                    <a:pt x="1219154" y="151788"/>
                    <a:pt x="1218443" y="152183"/>
                  </a:cubicBezTo>
                  <a:cubicBezTo>
                    <a:pt x="1217732" y="152578"/>
                    <a:pt x="1217495" y="152736"/>
                    <a:pt x="1216468" y="153052"/>
                  </a:cubicBezTo>
                  <a:cubicBezTo>
                    <a:pt x="1215520" y="153368"/>
                    <a:pt x="1215836" y="153447"/>
                    <a:pt x="1215204" y="153605"/>
                  </a:cubicBezTo>
                  <a:cubicBezTo>
                    <a:pt x="1214572" y="153763"/>
                    <a:pt x="1214098" y="153368"/>
                    <a:pt x="1214888" y="152973"/>
                  </a:cubicBezTo>
                  <a:moveTo>
                    <a:pt x="1208488" y="154553"/>
                  </a:moveTo>
                  <a:cubicBezTo>
                    <a:pt x="1208488" y="154553"/>
                    <a:pt x="1208803" y="154474"/>
                    <a:pt x="1208962" y="154395"/>
                  </a:cubicBezTo>
                  <a:lnTo>
                    <a:pt x="1208962" y="154553"/>
                  </a:lnTo>
                  <a:cubicBezTo>
                    <a:pt x="1208962" y="155659"/>
                    <a:pt x="1208013" y="155738"/>
                    <a:pt x="1206986" y="155817"/>
                  </a:cubicBezTo>
                  <a:cubicBezTo>
                    <a:pt x="1206907" y="155659"/>
                    <a:pt x="1206828" y="155580"/>
                    <a:pt x="1206828" y="155501"/>
                  </a:cubicBezTo>
                  <a:cubicBezTo>
                    <a:pt x="1207302" y="155027"/>
                    <a:pt x="1207934" y="154790"/>
                    <a:pt x="1208567" y="154632"/>
                  </a:cubicBezTo>
                  <a:moveTo>
                    <a:pt x="1204695" y="156370"/>
                  </a:moveTo>
                  <a:cubicBezTo>
                    <a:pt x="1204695" y="156370"/>
                    <a:pt x="1205248" y="156133"/>
                    <a:pt x="1205564" y="155975"/>
                  </a:cubicBezTo>
                  <a:cubicBezTo>
                    <a:pt x="1205801" y="155975"/>
                    <a:pt x="1205959" y="155817"/>
                    <a:pt x="1206196" y="155738"/>
                  </a:cubicBezTo>
                  <a:cubicBezTo>
                    <a:pt x="1206275" y="155896"/>
                    <a:pt x="1206433" y="156133"/>
                    <a:pt x="1206512" y="156291"/>
                  </a:cubicBezTo>
                  <a:lnTo>
                    <a:pt x="1206275" y="156291"/>
                  </a:lnTo>
                  <a:cubicBezTo>
                    <a:pt x="1205722" y="156291"/>
                    <a:pt x="1205485" y="156844"/>
                    <a:pt x="1204616" y="156607"/>
                  </a:cubicBezTo>
                  <a:lnTo>
                    <a:pt x="1204616" y="156291"/>
                  </a:lnTo>
                  <a:close/>
                  <a:moveTo>
                    <a:pt x="1206828" y="165141"/>
                  </a:moveTo>
                  <a:lnTo>
                    <a:pt x="1209752" y="165141"/>
                  </a:lnTo>
                  <a:cubicBezTo>
                    <a:pt x="1210621" y="162455"/>
                    <a:pt x="1214098" y="164351"/>
                    <a:pt x="1214414" y="161743"/>
                  </a:cubicBezTo>
                  <a:cubicBezTo>
                    <a:pt x="1215124" y="161743"/>
                    <a:pt x="1215520" y="162059"/>
                    <a:pt x="1215678" y="162613"/>
                  </a:cubicBezTo>
                  <a:cubicBezTo>
                    <a:pt x="1224290" y="156291"/>
                    <a:pt x="1234246" y="151314"/>
                    <a:pt x="1246099" y="148232"/>
                  </a:cubicBezTo>
                  <a:cubicBezTo>
                    <a:pt x="1250444" y="145229"/>
                    <a:pt x="1256450" y="142306"/>
                    <a:pt x="1263008" y="142780"/>
                  </a:cubicBezTo>
                  <a:cubicBezTo>
                    <a:pt x="1265299" y="142385"/>
                    <a:pt x="1265457" y="138513"/>
                    <a:pt x="1268539" y="140251"/>
                  </a:cubicBezTo>
                  <a:cubicBezTo>
                    <a:pt x="1268934" y="137486"/>
                    <a:pt x="1272489" y="139777"/>
                    <a:pt x="1273201" y="140646"/>
                  </a:cubicBezTo>
                  <a:cubicBezTo>
                    <a:pt x="1274149" y="140646"/>
                    <a:pt x="1274781" y="140251"/>
                    <a:pt x="1275492" y="140014"/>
                  </a:cubicBezTo>
                  <a:cubicBezTo>
                    <a:pt x="1275571" y="139935"/>
                    <a:pt x="1275729" y="139856"/>
                    <a:pt x="1275887" y="139698"/>
                  </a:cubicBezTo>
                  <a:cubicBezTo>
                    <a:pt x="1276282" y="139382"/>
                    <a:pt x="1276519" y="139382"/>
                    <a:pt x="1277072" y="139303"/>
                  </a:cubicBezTo>
                  <a:cubicBezTo>
                    <a:pt x="1277626" y="139224"/>
                    <a:pt x="1277626" y="139303"/>
                    <a:pt x="1278258" y="139066"/>
                  </a:cubicBezTo>
                  <a:cubicBezTo>
                    <a:pt x="1278969" y="138750"/>
                    <a:pt x="1279206" y="138355"/>
                    <a:pt x="1279917" y="138039"/>
                  </a:cubicBezTo>
                  <a:cubicBezTo>
                    <a:pt x="1280628" y="137723"/>
                    <a:pt x="1280707" y="137960"/>
                    <a:pt x="1280707" y="137960"/>
                  </a:cubicBezTo>
                  <a:cubicBezTo>
                    <a:pt x="1280707" y="137960"/>
                    <a:pt x="1282524" y="137407"/>
                    <a:pt x="1283393" y="137328"/>
                  </a:cubicBezTo>
                  <a:cubicBezTo>
                    <a:pt x="1284263" y="137328"/>
                    <a:pt x="1284421" y="136933"/>
                    <a:pt x="1284737" y="136775"/>
                  </a:cubicBezTo>
                  <a:cubicBezTo>
                    <a:pt x="1285053" y="136617"/>
                    <a:pt x="1285922" y="136143"/>
                    <a:pt x="1285922" y="136143"/>
                  </a:cubicBezTo>
                  <a:cubicBezTo>
                    <a:pt x="1285922" y="136143"/>
                    <a:pt x="1286791" y="135748"/>
                    <a:pt x="1287265" y="135589"/>
                  </a:cubicBezTo>
                  <a:cubicBezTo>
                    <a:pt x="1287818" y="135352"/>
                    <a:pt x="1288056" y="134799"/>
                    <a:pt x="1287976" y="134641"/>
                  </a:cubicBezTo>
                  <a:cubicBezTo>
                    <a:pt x="1287976" y="134325"/>
                    <a:pt x="1287187" y="134641"/>
                    <a:pt x="1287187" y="134641"/>
                  </a:cubicBezTo>
                  <a:cubicBezTo>
                    <a:pt x="1287187" y="134641"/>
                    <a:pt x="1286554" y="134799"/>
                    <a:pt x="1285843" y="134957"/>
                  </a:cubicBezTo>
                  <a:cubicBezTo>
                    <a:pt x="1285211" y="135036"/>
                    <a:pt x="1285053" y="134878"/>
                    <a:pt x="1283631" y="135115"/>
                  </a:cubicBezTo>
                  <a:cubicBezTo>
                    <a:pt x="1282761" y="135273"/>
                    <a:pt x="1281971" y="135668"/>
                    <a:pt x="1281260" y="135905"/>
                  </a:cubicBezTo>
                  <a:cubicBezTo>
                    <a:pt x="1281418" y="135748"/>
                    <a:pt x="1281497" y="135511"/>
                    <a:pt x="1281655" y="135273"/>
                  </a:cubicBezTo>
                  <a:cubicBezTo>
                    <a:pt x="1281023" y="135273"/>
                    <a:pt x="1280233" y="135273"/>
                    <a:pt x="1280391" y="136143"/>
                  </a:cubicBezTo>
                  <a:cubicBezTo>
                    <a:pt x="1280154" y="135985"/>
                    <a:pt x="1278021" y="137328"/>
                    <a:pt x="1278021" y="137328"/>
                  </a:cubicBezTo>
                  <a:cubicBezTo>
                    <a:pt x="1278021" y="137328"/>
                    <a:pt x="1276677" y="138276"/>
                    <a:pt x="1276361" y="138513"/>
                  </a:cubicBezTo>
                  <a:cubicBezTo>
                    <a:pt x="1275966" y="138829"/>
                    <a:pt x="1275255" y="138829"/>
                    <a:pt x="1274939" y="138513"/>
                  </a:cubicBezTo>
                  <a:cubicBezTo>
                    <a:pt x="1274623" y="138197"/>
                    <a:pt x="1275571" y="138039"/>
                    <a:pt x="1276598" y="137407"/>
                  </a:cubicBezTo>
                  <a:cubicBezTo>
                    <a:pt x="1276757" y="137328"/>
                    <a:pt x="1276914" y="137249"/>
                    <a:pt x="1276993" y="137170"/>
                  </a:cubicBezTo>
                  <a:cubicBezTo>
                    <a:pt x="1276914" y="137170"/>
                    <a:pt x="1276835" y="137249"/>
                    <a:pt x="1276914" y="137170"/>
                  </a:cubicBezTo>
                  <a:cubicBezTo>
                    <a:pt x="1277151" y="136854"/>
                    <a:pt x="1277310" y="136538"/>
                    <a:pt x="1277784" y="135826"/>
                  </a:cubicBezTo>
                  <a:cubicBezTo>
                    <a:pt x="1278179" y="135036"/>
                    <a:pt x="1278336" y="135352"/>
                    <a:pt x="1279364" y="135036"/>
                  </a:cubicBezTo>
                  <a:cubicBezTo>
                    <a:pt x="1280470" y="134799"/>
                    <a:pt x="1280707" y="134483"/>
                    <a:pt x="1281023" y="134483"/>
                  </a:cubicBezTo>
                  <a:cubicBezTo>
                    <a:pt x="1281418" y="134483"/>
                    <a:pt x="1281892" y="133930"/>
                    <a:pt x="1282683" y="133614"/>
                  </a:cubicBezTo>
                  <a:cubicBezTo>
                    <a:pt x="1283473" y="133298"/>
                    <a:pt x="1284026" y="133535"/>
                    <a:pt x="1284737" y="133377"/>
                  </a:cubicBezTo>
                  <a:cubicBezTo>
                    <a:pt x="1285527" y="133298"/>
                    <a:pt x="1287582" y="133140"/>
                    <a:pt x="1288056" y="132824"/>
                  </a:cubicBezTo>
                  <a:cubicBezTo>
                    <a:pt x="1288451" y="132508"/>
                    <a:pt x="1289399" y="132271"/>
                    <a:pt x="1290268" y="132192"/>
                  </a:cubicBezTo>
                  <a:cubicBezTo>
                    <a:pt x="1291137" y="132192"/>
                    <a:pt x="1291137" y="132271"/>
                    <a:pt x="1290663" y="132982"/>
                  </a:cubicBezTo>
                  <a:cubicBezTo>
                    <a:pt x="1290189" y="133693"/>
                    <a:pt x="1290821" y="133535"/>
                    <a:pt x="1291058" y="133377"/>
                  </a:cubicBezTo>
                  <a:cubicBezTo>
                    <a:pt x="1291374" y="133377"/>
                    <a:pt x="1292006" y="132982"/>
                    <a:pt x="1292480" y="132982"/>
                  </a:cubicBezTo>
                  <a:cubicBezTo>
                    <a:pt x="1292875" y="132982"/>
                    <a:pt x="1293034" y="133219"/>
                    <a:pt x="1292717" y="133535"/>
                  </a:cubicBezTo>
                  <a:cubicBezTo>
                    <a:pt x="1292480" y="133772"/>
                    <a:pt x="1291927" y="134167"/>
                    <a:pt x="1292164" y="134483"/>
                  </a:cubicBezTo>
                  <a:cubicBezTo>
                    <a:pt x="1292480" y="134799"/>
                    <a:pt x="1292796" y="134325"/>
                    <a:pt x="1293349" y="134167"/>
                  </a:cubicBezTo>
                  <a:cubicBezTo>
                    <a:pt x="1293903" y="134009"/>
                    <a:pt x="1294693" y="133614"/>
                    <a:pt x="1294930" y="133614"/>
                  </a:cubicBezTo>
                  <a:cubicBezTo>
                    <a:pt x="1295167" y="133614"/>
                    <a:pt x="1295562" y="133772"/>
                    <a:pt x="1296273" y="133614"/>
                  </a:cubicBezTo>
                  <a:cubicBezTo>
                    <a:pt x="1296984" y="133456"/>
                    <a:pt x="1296747" y="133614"/>
                    <a:pt x="1297458" y="133298"/>
                  </a:cubicBezTo>
                  <a:cubicBezTo>
                    <a:pt x="1298169" y="132982"/>
                    <a:pt x="1298407" y="132824"/>
                    <a:pt x="1298801" y="132666"/>
                  </a:cubicBezTo>
                  <a:cubicBezTo>
                    <a:pt x="1299196" y="132508"/>
                    <a:pt x="1299750" y="132350"/>
                    <a:pt x="1300619" y="132271"/>
                  </a:cubicBezTo>
                  <a:cubicBezTo>
                    <a:pt x="1300698" y="132271"/>
                    <a:pt x="1300856" y="132271"/>
                    <a:pt x="1300935" y="132192"/>
                  </a:cubicBezTo>
                  <a:cubicBezTo>
                    <a:pt x="1300935" y="132429"/>
                    <a:pt x="1301172" y="132587"/>
                    <a:pt x="1301409" y="132666"/>
                  </a:cubicBezTo>
                  <a:cubicBezTo>
                    <a:pt x="1301409" y="132666"/>
                    <a:pt x="1301567" y="132666"/>
                    <a:pt x="1301646" y="132666"/>
                  </a:cubicBezTo>
                  <a:lnTo>
                    <a:pt x="1301646" y="132824"/>
                  </a:lnTo>
                  <a:cubicBezTo>
                    <a:pt x="1299513" y="133456"/>
                    <a:pt x="1301014" y="133772"/>
                    <a:pt x="1302357" y="133693"/>
                  </a:cubicBezTo>
                  <a:cubicBezTo>
                    <a:pt x="1302831" y="133614"/>
                    <a:pt x="1303226" y="133456"/>
                    <a:pt x="1303542" y="133377"/>
                  </a:cubicBezTo>
                  <a:cubicBezTo>
                    <a:pt x="1303226" y="133614"/>
                    <a:pt x="1302831" y="133693"/>
                    <a:pt x="1302357" y="133693"/>
                  </a:cubicBezTo>
                  <a:cubicBezTo>
                    <a:pt x="1300619" y="134167"/>
                    <a:pt x="1298248" y="134641"/>
                    <a:pt x="1298248" y="134641"/>
                  </a:cubicBezTo>
                  <a:cubicBezTo>
                    <a:pt x="1298248" y="134641"/>
                    <a:pt x="1297142" y="134957"/>
                    <a:pt x="1296668" y="134957"/>
                  </a:cubicBezTo>
                  <a:cubicBezTo>
                    <a:pt x="1296194" y="135036"/>
                    <a:pt x="1296115" y="135115"/>
                    <a:pt x="1295246" y="135511"/>
                  </a:cubicBezTo>
                  <a:cubicBezTo>
                    <a:pt x="1294298" y="135826"/>
                    <a:pt x="1294456" y="135668"/>
                    <a:pt x="1293903" y="135826"/>
                  </a:cubicBezTo>
                  <a:cubicBezTo>
                    <a:pt x="1293665" y="135905"/>
                    <a:pt x="1293508" y="135985"/>
                    <a:pt x="1293270" y="136063"/>
                  </a:cubicBezTo>
                  <a:cubicBezTo>
                    <a:pt x="1293665" y="135826"/>
                    <a:pt x="1294061" y="135668"/>
                    <a:pt x="1294456" y="135431"/>
                  </a:cubicBezTo>
                  <a:cubicBezTo>
                    <a:pt x="1291058" y="135905"/>
                    <a:pt x="1286712" y="135273"/>
                    <a:pt x="1285606" y="138039"/>
                  </a:cubicBezTo>
                  <a:cubicBezTo>
                    <a:pt x="1285527" y="138039"/>
                    <a:pt x="1284895" y="138671"/>
                    <a:pt x="1284026" y="139066"/>
                  </a:cubicBezTo>
                  <a:cubicBezTo>
                    <a:pt x="1283157" y="139461"/>
                    <a:pt x="1282445" y="139461"/>
                    <a:pt x="1280549" y="140014"/>
                  </a:cubicBezTo>
                  <a:cubicBezTo>
                    <a:pt x="1279364" y="140330"/>
                    <a:pt x="1277388" y="141041"/>
                    <a:pt x="1276203" y="141595"/>
                  </a:cubicBezTo>
                  <a:cubicBezTo>
                    <a:pt x="1272568" y="143491"/>
                    <a:pt x="1267433" y="143886"/>
                    <a:pt x="1264983" y="146889"/>
                  </a:cubicBezTo>
                  <a:cubicBezTo>
                    <a:pt x="1255264" y="149417"/>
                    <a:pt x="1247126" y="153526"/>
                    <a:pt x="1237960" y="156529"/>
                  </a:cubicBezTo>
                  <a:cubicBezTo>
                    <a:pt x="1236854" y="158346"/>
                    <a:pt x="1234800" y="159136"/>
                    <a:pt x="1233456" y="160558"/>
                  </a:cubicBezTo>
                  <a:cubicBezTo>
                    <a:pt x="1233219" y="160716"/>
                    <a:pt x="1232982" y="160795"/>
                    <a:pt x="1232666" y="160874"/>
                  </a:cubicBezTo>
                  <a:cubicBezTo>
                    <a:pt x="1232350" y="160953"/>
                    <a:pt x="1231955" y="161111"/>
                    <a:pt x="1231560" y="161269"/>
                  </a:cubicBezTo>
                  <a:cubicBezTo>
                    <a:pt x="1230691" y="161348"/>
                    <a:pt x="1231560" y="159768"/>
                    <a:pt x="1230691" y="159926"/>
                  </a:cubicBezTo>
                  <a:cubicBezTo>
                    <a:pt x="1226740" y="161190"/>
                    <a:pt x="1224053" y="163719"/>
                    <a:pt x="1220102" y="164983"/>
                  </a:cubicBezTo>
                  <a:lnTo>
                    <a:pt x="1220102" y="165141"/>
                  </a:lnTo>
                  <a:cubicBezTo>
                    <a:pt x="1220102" y="165141"/>
                    <a:pt x="1219707" y="165299"/>
                    <a:pt x="1219392" y="165299"/>
                  </a:cubicBezTo>
                  <a:cubicBezTo>
                    <a:pt x="1219233" y="165299"/>
                    <a:pt x="1218997" y="165378"/>
                    <a:pt x="1218759" y="165457"/>
                  </a:cubicBezTo>
                  <a:lnTo>
                    <a:pt x="1218759" y="165457"/>
                  </a:lnTo>
                  <a:cubicBezTo>
                    <a:pt x="1218759" y="165457"/>
                    <a:pt x="1218759" y="165457"/>
                    <a:pt x="1218680" y="165457"/>
                  </a:cubicBezTo>
                  <a:cubicBezTo>
                    <a:pt x="1218601" y="165457"/>
                    <a:pt x="1218523" y="165457"/>
                    <a:pt x="1218443" y="165457"/>
                  </a:cubicBezTo>
                  <a:cubicBezTo>
                    <a:pt x="1218443" y="165457"/>
                    <a:pt x="1218443" y="165457"/>
                    <a:pt x="1218364" y="165457"/>
                  </a:cubicBezTo>
                  <a:cubicBezTo>
                    <a:pt x="1211095" y="168381"/>
                    <a:pt x="1204379" y="171936"/>
                    <a:pt x="1197268" y="174939"/>
                  </a:cubicBezTo>
                  <a:cubicBezTo>
                    <a:pt x="1197268" y="170119"/>
                    <a:pt x="1204853" y="169329"/>
                    <a:pt x="1206986" y="165299"/>
                  </a:cubicBezTo>
                  <a:moveTo>
                    <a:pt x="1280707" y="135985"/>
                  </a:moveTo>
                  <a:cubicBezTo>
                    <a:pt x="1280707" y="135985"/>
                    <a:pt x="1281023" y="135826"/>
                    <a:pt x="1281181" y="135826"/>
                  </a:cubicBezTo>
                  <a:cubicBezTo>
                    <a:pt x="1281023" y="135905"/>
                    <a:pt x="1280865" y="135985"/>
                    <a:pt x="1280707" y="135985"/>
                  </a:cubicBezTo>
                  <a:moveTo>
                    <a:pt x="1284895" y="143412"/>
                  </a:moveTo>
                  <a:cubicBezTo>
                    <a:pt x="1284895" y="143412"/>
                    <a:pt x="1284737" y="143570"/>
                    <a:pt x="1284579" y="143649"/>
                  </a:cubicBezTo>
                  <a:cubicBezTo>
                    <a:pt x="1284500" y="143649"/>
                    <a:pt x="1284263" y="143807"/>
                    <a:pt x="1284184" y="143886"/>
                  </a:cubicBezTo>
                  <a:cubicBezTo>
                    <a:pt x="1284026" y="143886"/>
                    <a:pt x="1283868" y="143965"/>
                    <a:pt x="1283788" y="144044"/>
                  </a:cubicBezTo>
                  <a:cubicBezTo>
                    <a:pt x="1283314" y="144123"/>
                    <a:pt x="1282683" y="144202"/>
                    <a:pt x="1282761" y="144044"/>
                  </a:cubicBezTo>
                  <a:cubicBezTo>
                    <a:pt x="1282761" y="143728"/>
                    <a:pt x="1282919" y="143096"/>
                    <a:pt x="1282919" y="143096"/>
                  </a:cubicBezTo>
                  <a:cubicBezTo>
                    <a:pt x="1283078" y="143096"/>
                    <a:pt x="1283157" y="143096"/>
                    <a:pt x="1283314" y="142938"/>
                  </a:cubicBezTo>
                  <a:cubicBezTo>
                    <a:pt x="1283473" y="142938"/>
                    <a:pt x="1283552" y="142859"/>
                    <a:pt x="1283710" y="142780"/>
                  </a:cubicBezTo>
                  <a:cubicBezTo>
                    <a:pt x="1283710" y="142780"/>
                    <a:pt x="1283788" y="142780"/>
                    <a:pt x="1283868" y="142701"/>
                  </a:cubicBezTo>
                  <a:cubicBezTo>
                    <a:pt x="1284026" y="142701"/>
                    <a:pt x="1284184" y="142622"/>
                    <a:pt x="1284263" y="142622"/>
                  </a:cubicBezTo>
                  <a:cubicBezTo>
                    <a:pt x="1284658" y="142622"/>
                    <a:pt x="1284895" y="142938"/>
                    <a:pt x="1284895" y="143412"/>
                  </a:cubicBezTo>
                  <a:moveTo>
                    <a:pt x="1274307" y="146256"/>
                  </a:moveTo>
                  <a:cubicBezTo>
                    <a:pt x="1273517" y="146415"/>
                    <a:pt x="1273280" y="146256"/>
                    <a:pt x="1273122" y="146098"/>
                  </a:cubicBezTo>
                  <a:cubicBezTo>
                    <a:pt x="1272963" y="145940"/>
                    <a:pt x="1273280" y="145466"/>
                    <a:pt x="1273754" y="145150"/>
                  </a:cubicBezTo>
                  <a:cubicBezTo>
                    <a:pt x="1274149" y="144834"/>
                    <a:pt x="1274386" y="145229"/>
                    <a:pt x="1274623" y="145387"/>
                  </a:cubicBezTo>
                  <a:cubicBezTo>
                    <a:pt x="1274939" y="145466"/>
                    <a:pt x="1274465" y="146256"/>
                    <a:pt x="1274228" y="146256"/>
                  </a:cubicBezTo>
                  <a:moveTo>
                    <a:pt x="1268776" y="148232"/>
                  </a:moveTo>
                  <a:cubicBezTo>
                    <a:pt x="1268776" y="148232"/>
                    <a:pt x="1268065" y="148627"/>
                    <a:pt x="1267907" y="149022"/>
                  </a:cubicBezTo>
                  <a:cubicBezTo>
                    <a:pt x="1267828" y="149101"/>
                    <a:pt x="1267749" y="149180"/>
                    <a:pt x="1267670" y="149180"/>
                  </a:cubicBezTo>
                  <a:cubicBezTo>
                    <a:pt x="1267275" y="149338"/>
                    <a:pt x="1266406" y="149417"/>
                    <a:pt x="1266247" y="149338"/>
                  </a:cubicBezTo>
                  <a:cubicBezTo>
                    <a:pt x="1266168" y="149259"/>
                    <a:pt x="1266089" y="149101"/>
                    <a:pt x="1265932" y="148943"/>
                  </a:cubicBezTo>
                  <a:cubicBezTo>
                    <a:pt x="1266168" y="148548"/>
                    <a:pt x="1266484" y="148074"/>
                    <a:pt x="1266642" y="147837"/>
                  </a:cubicBezTo>
                  <a:cubicBezTo>
                    <a:pt x="1266642" y="147837"/>
                    <a:pt x="1266642" y="147758"/>
                    <a:pt x="1266721" y="147837"/>
                  </a:cubicBezTo>
                  <a:cubicBezTo>
                    <a:pt x="1266801" y="147837"/>
                    <a:pt x="1266880" y="147758"/>
                    <a:pt x="1267037" y="147679"/>
                  </a:cubicBezTo>
                  <a:cubicBezTo>
                    <a:pt x="1267433" y="147679"/>
                    <a:pt x="1267907" y="148074"/>
                    <a:pt x="1268697" y="148311"/>
                  </a:cubicBezTo>
                  <a:moveTo>
                    <a:pt x="1263166" y="149417"/>
                  </a:moveTo>
                  <a:cubicBezTo>
                    <a:pt x="1263166" y="149417"/>
                    <a:pt x="1263008" y="149733"/>
                    <a:pt x="1263008" y="149812"/>
                  </a:cubicBezTo>
                  <a:cubicBezTo>
                    <a:pt x="1262376" y="150207"/>
                    <a:pt x="1261981" y="150523"/>
                    <a:pt x="1261349" y="150760"/>
                  </a:cubicBezTo>
                  <a:cubicBezTo>
                    <a:pt x="1260716" y="150997"/>
                    <a:pt x="1260400" y="151314"/>
                    <a:pt x="1260242" y="151392"/>
                  </a:cubicBezTo>
                  <a:cubicBezTo>
                    <a:pt x="1260242" y="151392"/>
                    <a:pt x="1260242" y="151392"/>
                    <a:pt x="1260242" y="151392"/>
                  </a:cubicBezTo>
                  <a:cubicBezTo>
                    <a:pt x="1260242" y="151392"/>
                    <a:pt x="1260321" y="150444"/>
                    <a:pt x="1260558" y="150365"/>
                  </a:cubicBezTo>
                  <a:cubicBezTo>
                    <a:pt x="1260716" y="150286"/>
                    <a:pt x="1261111" y="149970"/>
                    <a:pt x="1261428" y="149654"/>
                  </a:cubicBezTo>
                  <a:cubicBezTo>
                    <a:pt x="1261585" y="149654"/>
                    <a:pt x="1261585" y="149575"/>
                    <a:pt x="1261664" y="149496"/>
                  </a:cubicBezTo>
                  <a:cubicBezTo>
                    <a:pt x="1261664" y="149496"/>
                    <a:pt x="1261743" y="149417"/>
                    <a:pt x="1261902" y="149338"/>
                  </a:cubicBezTo>
                  <a:cubicBezTo>
                    <a:pt x="1261902" y="149338"/>
                    <a:pt x="1261981" y="149338"/>
                    <a:pt x="1262059" y="149338"/>
                  </a:cubicBezTo>
                  <a:cubicBezTo>
                    <a:pt x="1262455" y="149338"/>
                    <a:pt x="1262929" y="149259"/>
                    <a:pt x="1263245" y="149338"/>
                  </a:cubicBezTo>
                  <a:moveTo>
                    <a:pt x="1256212" y="152420"/>
                  </a:moveTo>
                  <a:cubicBezTo>
                    <a:pt x="1256133" y="154000"/>
                    <a:pt x="1254474" y="154079"/>
                    <a:pt x="1253289" y="154553"/>
                  </a:cubicBezTo>
                  <a:cubicBezTo>
                    <a:pt x="1253921" y="153447"/>
                    <a:pt x="1254711" y="152578"/>
                    <a:pt x="1256212" y="152420"/>
                  </a:cubicBezTo>
                  <a:moveTo>
                    <a:pt x="1250760" y="154948"/>
                  </a:moveTo>
                  <a:cubicBezTo>
                    <a:pt x="1250365" y="155580"/>
                    <a:pt x="1249654" y="155896"/>
                    <a:pt x="1248627" y="155817"/>
                  </a:cubicBezTo>
                  <a:cubicBezTo>
                    <a:pt x="1249022" y="155185"/>
                    <a:pt x="1249733" y="154869"/>
                    <a:pt x="1250760" y="154948"/>
                  </a:cubicBezTo>
                  <a:moveTo>
                    <a:pt x="1232113" y="162139"/>
                  </a:moveTo>
                  <a:cubicBezTo>
                    <a:pt x="1232113" y="162139"/>
                    <a:pt x="1232508" y="161981"/>
                    <a:pt x="1232745" y="161901"/>
                  </a:cubicBezTo>
                  <a:cubicBezTo>
                    <a:pt x="1233219" y="161822"/>
                    <a:pt x="1233693" y="161664"/>
                    <a:pt x="1234167" y="161269"/>
                  </a:cubicBezTo>
                  <a:cubicBezTo>
                    <a:pt x="1234167" y="161269"/>
                    <a:pt x="1234167" y="161269"/>
                    <a:pt x="1234167" y="161269"/>
                  </a:cubicBezTo>
                  <a:lnTo>
                    <a:pt x="1234246" y="161269"/>
                  </a:lnTo>
                  <a:cubicBezTo>
                    <a:pt x="1238592" y="159926"/>
                    <a:pt x="1241990" y="157477"/>
                    <a:pt x="1246889" y="156686"/>
                  </a:cubicBezTo>
                  <a:cubicBezTo>
                    <a:pt x="1246730" y="159215"/>
                    <a:pt x="1242701" y="157793"/>
                    <a:pt x="1242227" y="160084"/>
                  </a:cubicBezTo>
                  <a:cubicBezTo>
                    <a:pt x="1236301" y="161032"/>
                    <a:pt x="1233456" y="165141"/>
                    <a:pt x="1227056" y="165615"/>
                  </a:cubicBezTo>
                  <a:cubicBezTo>
                    <a:pt x="1228241" y="164035"/>
                    <a:pt x="1231086" y="164035"/>
                    <a:pt x="1232113" y="162296"/>
                  </a:cubicBezTo>
                  <a:lnTo>
                    <a:pt x="1232113" y="162296"/>
                  </a:lnTo>
                  <a:close/>
                  <a:moveTo>
                    <a:pt x="1224132" y="166405"/>
                  </a:moveTo>
                  <a:cubicBezTo>
                    <a:pt x="1223263" y="166484"/>
                    <a:pt x="1222710" y="166879"/>
                    <a:pt x="1222473" y="167669"/>
                  </a:cubicBezTo>
                  <a:cubicBezTo>
                    <a:pt x="1222552" y="167748"/>
                    <a:pt x="1222710" y="167828"/>
                    <a:pt x="1222868" y="167907"/>
                  </a:cubicBezTo>
                  <a:cubicBezTo>
                    <a:pt x="1222394" y="168065"/>
                    <a:pt x="1221446" y="168539"/>
                    <a:pt x="1221446" y="168539"/>
                  </a:cubicBezTo>
                  <a:cubicBezTo>
                    <a:pt x="1221051" y="168697"/>
                    <a:pt x="1219707" y="169803"/>
                    <a:pt x="1218523" y="169961"/>
                  </a:cubicBezTo>
                  <a:cubicBezTo>
                    <a:pt x="1217337" y="170119"/>
                    <a:pt x="1216468" y="170198"/>
                    <a:pt x="1216231" y="170593"/>
                  </a:cubicBezTo>
                  <a:cubicBezTo>
                    <a:pt x="1215994" y="170988"/>
                    <a:pt x="1214888" y="171699"/>
                    <a:pt x="1213623" y="172489"/>
                  </a:cubicBezTo>
                  <a:cubicBezTo>
                    <a:pt x="1212359" y="173280"/>
                    <a:pt x="1212122" y="173833"/>
                    <a:pt x="1211095" y="174149"/>
                  </a:cubicBezTo>
                  <a:cubicBezTo>
                    <a:pt x="1210147" y="174386"/>
                    <a:pt x="1209831" y="174702"/>
                    <a:pt x="1209041" y="174939"/>
                  </a:cubicBezTo>
                  <a:cubicBezTo>
                    <a:pt x="1208250" y="175255"/>
                    <a:pt x="1206749" y="176124"/>
                    <a:pt x="1207697" y="175255"/>
                  </a:cubicBezTo>
                  <a:cubicBezTo>
                    <a:pt x="1208567" y="174386"/>
                    <a:pt x="1209041" y="174228"/>
                    <a:pt x="1210305" y="173201"/>
                  </a:cubicBezTo>
                  <a:cubicBezTo>
                    <a:pt x="1211569" y="172252"/>
                    <a:pt x="1211569" y="172094"/>
                    <a:pt x="1212675" y="171462"/>
                  </a:cubicBezTo>
                  <a:cubicBezTo>
                    <a:pt x="1213781" y="170830"/>
                    <a:pt x="1213860" y="170830"/>
                    <a:pt x="1214572" y="170514"/>
                  </a:cubicBezTo>
                  <a:cubicBezTo>
                    <a:pt x="1215283" y="170277"/>
                    <a:pt x="1216152" y="169961"/>
                    <a:pt x="1216547" y="169724"/>
                  </a:cubicBezTo>
                  <a:cubicBezTo>
                    <a:pt x="1216942" y="169487"/>
                    <a:pt x="1217890" y="169329"/>
                    <a:pt x="1218918" y="168618"/>
                  </a:cubicBezTo>
                  <a:cubicBezTo>
                    <a:pt x="1219866" y="167986"/>
                    <a:pt x="1220261" y="167748"/>
                    <a:pt x="1220972" y="167432"/>
                  </a:cubicBezTo>
                  <a:cubicBezTo>
                    <a:pt x="1221604" y="167195"/>
                    <a:pt x="1221762" y="167037"/>
                    <a:pt x="1222552" y="166800"/>
                  </a:cubicBezTo>
                  <a:cubicBezTo>
                    <a:pt x="1223342" y="166563"/>
                    <a:pt x="1223896" y="165931"/>
                    <a:pt x="1224211" y="166168"/>
                  </a:cubicBezTo>
                  <a:cubicBezTo>
                    <a:pt x="1224211" y="166168"/>
                    <a:pt x="1224290" y="166168"/>
                    <a:pt x="1224370" y="166247"/>
                  </a:cubicBezTo>
                  <a:cubicBezTo>
                    <a:pt x="1224765" y="166168"/>
                    <a:pt x="1225160" y="166247"/>
                    <a:pt x="1225634" y="166247"/>
                  </a:cubicBezTo>
                  <a:cubicBezTo>
                    <a:pt x="1225475" y="167274"/>
                    <a:pt x="1224053" y="168065"/>
                    <a:pt x="1223105" y="167748"/>
                  </a:cubicBezTo>
                  <a:cubicBezTo>
                    <a:pt x="1223184" y="167748"/>
                    <a:pt x="1223263" y="167669"/>
                    <a:pt x="1223263" y="167669"/>
                  </a:cubicBezTo>
                  <a:cubicBezTo>
                    <a:pt x="1223579" y="167591"/>
                    <a:pt x="1223896" y="167354"/>
                    <a:pt x="1224765" y="167037"/>
                  </a:cubicBezTo>
                  <a:cubicBezTo>
                    <a:pt x="1225555" y="166879"/>
                    <a:pt x="1224765" y="166405"/>
                    <a:pt x="1224370" y="166247"/>
                  </a:cubicBezTo>
                  <a:moveTo>
                    <a:pt x="1218601" y="165852"/>
                  </a:moveTo>
                  <a:cubicBezTo>
                    <a:pt x="1218601" y="165852"/>
                    <a:pt x="1219075" y="165694"/>
                    <a:pt x="1219392" y="165694"/>
                  </a:cubicBezTo>
                  <a:cubicBezTo>
                    <a:pt x="1219549" y="165694"/>
                    <a:pt x="1219787" y="165615"/>
                    <a:pt x="1219945" y="165536"/>
                  </a:cubicBezTo>
                  <a:lnTo>
                    <a:pt x="1219945" y="165536"/>
                  </a:lnTo>
                  <a:cubicBezTo>
                    <a:pt x="1220814" y="165852"/>
                    <a:pt x="1219392" y="167195"/>
                    <a:pt x="1218285" y="166800"/>
                  </a:cubicBezTo>
                  <a:cubicBezTo>
                    <a:pt x="1218285" y="166405"/>
                    <a:pt x="1218601" y="166326"/>
                    <a:pt x="1218680" y="165931"/>
                  </a:cubicBezTo>
                  <a:lnTo>
                    <a:pt x="1218680" y="165931"/>
                  </a:lnTo>
                  <a:close/>
                  <a:moveTo>
                    <a:pt x="1205485" y="176914"/>
                  </a:moveTo>
                  <a:cubicBezTo>
                    <a:pt x="1204932" y="177230"/>
                    <a:pt x="1204142" y="177862"/>
                    <a:pt x="1203905" y="177784"/>
                  </a:cubicBezTo>
                  <a:cubicBezTo>
                    <a:pt x="1203589" y="177784"/>
                    <a:pt x="1203351" y="177467"/>
                    <a:pt x="1203905" y="177072"/>
                  </a:cubicBezTo>
                  <a:cubicBezTo>
                    <a:pt x="1204458" y="176677"/>
                    <a:pt x="1204932" y="176440"/>
                    <a:pt x="1204932" y="176440"/>
                  </a:cubicBezTo>
                  <a:lnTo>
                    <a:pt x="1205485" y="176914"/>
                  </a:lnTo>
                  <a:close/>
                  <a:moveTo>
                    <a:pt x="1189682" y="177151"/>
                  </a:moveTo>
                  <a:cubicBezTo>
                    <a:pt x="1189682" y="177151"/>
                    <a:pt x="1190235" y="176756"/>
                    <a:pt x="1190630" y="176361"/>
                  </a:cubicBezTo>
                  <a:cubicBezTo>
                    <a:pt x="1191104" y="176045"/>
                    <a:pt x="1191262" y="175966"/>
                    <a:pt x="1191499" y="175966"/>
                  </a:cubicBezTo>
                  <a:cubicBezTo>
                    <a:pt x="1191736" y="175966"/>
                    <a:pt x="1191973" y="176440"/>
                    <a:pt x="1191973" y="176440"/>
                  </a:cubicBezTo>
                  <a:cubicBezTo>
                    <a:pt x="1191499" y="176756"/>
                    <a:pt x="1190788" y="177625"/>
                    <a:pt x="1190314" y="177862"/>
                  </a:cubicBezTo>
                  <a:cubicBezTo>
                    <a:pt x="1189919" y="178179"/>
                    <a:pt x="1189682" y="178495"/>
                    <a:pt x="1189603" y="178179"/>
                  </a:cubicBezTo>
                  <a:cubicBezTo>
                    <a:pt x="1189445" y="177784"/>
                    <a:pt x="1189287" y="177388"/>
                    <a:pt x="1189603" y="177151"/>
                  </a:cubicBezTo>
                  <a:moveTo>
                    <a:pt x="1185652" y="178495"/>
                  </a:moveTo>
                  <a:cubicBezTo>
                    <a:pt x="1186284" y="178099"/>
                    <a:pt x="1186995" y="177784"/>
                    <a:pt x="1187469" y="177546"/>
                  </a:cubicBezTo>
                  <a:cubicBezTo>
                    <a:pt x="1187865" y="177388"/>
                    <a:pt x="1188181" y="177151"/>
                    <a:pt x="1188339" y="177467"/>
                  </a:cubicBezTo>
                  <a:cubicBezTo>
                    <a:pt x="1188497" y="177704"/>
                    <a:pt x="1188339" y="178653"/>
                    <a:pt x="1188339" y="178653"/>
                  </a:cubicBezTo>
                  <a:cubicBezTo>
                    <a:pt x="1187153" y="178732"/>
                    <a:pt x="1186917" y="178573"/>
                    <a:pt x="1186363" y="179048"/>
                  </a:cubicBezTo>
                  <a:cubicBezTo>
                    <a:pt x="1185810" y="179601"/>
                    <a:pt x="1184941" y="179917"/>
                    <a:pt x="1184941" y="179680"/>
                  </a:cubicBezTo>
                  <a:cubicBezTo>
                    <a:pt x="1184941" y="179364"/>
                    <a:pt x="1185099" y="178890"/>
                    <a:pt x="1185652" y="178495"/>
                  </a:cubicBezTo>
                  <a:moveTo>
                    <a:pt x="1180200" y="166405"/>
                  </a:moveTo>
                  <a:cubicBezTo>
                    <a:pt x="1180121" y="167116"/>
                    <a:pt x="1179489" y="167354"/>
                    <a:pt x="1178541" y="167195"/>
                  </a:cubicBezTo>
                  <a:cubicBezTo>
                    <a:pt x="1178620" y="166484"/>
                    <a:pt x="1179252" y="166247"/>
                    <a:pt x="1180200" y="166405"/>
                  </a:cubicBezTo>
                  <a:moveTo>
                    <a:pt x="1176013" y="184184"/>
                  </a:moveTo>
                  <a:cubicBezTo>
                    <a:pt x="1176013" y="184184"/>
                    <a:pt x="1177118" y="183472"/>
                    <a:pt x="1177514" y="183235"/>
                  </a:cubicBezTo>
                  <a:cubicBezTo>
                    <a:pt x="1177909" y="182919"/>
                    <a:pt x="1179173" y="182366"/>
                    <a:pt x="1179568" y="182129"/>
                  </a:cubicBezTo>
                  <a:cubicBezTo>
                    <a:pt x="1180042" y="181892"/>
                    <a:pt x="1181701" y="181181"/>
                    <a:pt x="1182017" y="180865"/>
                  </a:cubicBezTo>
                  <a:cubicBezTo>
                    <a:pt x="1182334" y="180549"/>
                    <a:pt x="1182413" y="180233"/>
                    <a:pt x="1182887" y="180075"/>
                  </a:cubicBezTo>
                  <a:cubicBezTo>
                    <a:pt x="1183440" y="179996"/>
                    <a:pt x="1184704" y="180075"/>
                    <a:pt x="1184783" y="180470"/>
                  </a:cubicBezTo>
                  <a:cubicBezTo>
                    <a:pt x="1184941" y="181418"/>
                    <a:pt x="1183440" y="180865"/>
                    <a:pt x="1183044" y="181023"/>
                  </a:cubicBezTo>
                  <a:cubicBezTo>
                    <a:pt x="1182570" y="181181"/>
                    <a:pt x="1182096" y="181655"/>
                    <a:pt x="1182096" y="181655"/>
                  </a:cubicBezTo>
                  <a:cubicBezTo>
                    <a:pt x="1182096" y="181655"/>
                    <a:pt x="1181385" y="182050"/>
                    <a:pt x="1180516" y="182524"/>
                  </a:cubicBezTo>
                  <a:cubicBezTo>
                    <a:pt x="1179647" y="182919"/>
                    <a:pt x="1179410" y="182919"/>
                    <a:pt x="1178857" y="183235"/>
                  </a:cubicBezTo>
                  <a:cubicBezTo>
                    <a:pt x="1178225" y="183551"/>
                    <a:pt x="1178541" y="183077"/>
                    <a:pt x="1177988" y="183868"/>
                  </a:cubicBezTo>
                  <a:cubicBezTo>
                    <a:pt x="1177435" y="184658"/>
                    <a:pt x="1176882" y="185211"/>
                    <a:pt x="1176566" y="184895"/>
                  </a:cubicBezTo>
                  <a:cubicBezTo>
                    <a:pt x="1176249" y="184579"/>
                    <a:pt x="1175854" y="184421"/>
                    <a:pt x="1176013" y="184184"/>
                  </a:cubicBezTo>
                  <a:moveTo>
                    <a:pt x="1182096" y="221004"/>
                  </a:moveTo>
                  <a:cubicBezTo>
                    <a:pt x="1182096" y="221004"/>
                    <a:pt x="1180200" y="221400"/>
                    <a:pt x="1180279" y="221163"/>
                  </a:cubicBezTo>
                  <a:cubicBezTo>
                    <a:pt x="1180358" y="220926"/>
                    <a:pt x="1181227" y="220293"/>
                    <a:pt x="1182017" y="219819"/>
                  </a:cubicBezTo>
                  <a:cubicBezTo>
                    <a:pt x="1182808" y="219266"/>
                    <a:pt x="1183598" y="219266"/>
                    <a:pt x="1183835" y="219424"/>
                  </a:cubicBezTo>
                  <a:cubicBezTo>
                    <a:pt x="1184151" y="219582"/>
                    <a:pt x="1182887" y="220530"/>
                    <a:pt x="1182096" y="221004"/>
                  </a:cubicBezTo>
                  <a:moveTo>
                    <a:pt x="1178304" y="222190"/>
                  </a:moveTo>
                  <a:cubicBezTo>
                    <a:pt x="1177988" y="223296"/>
                    <a:pt x="1177672" y="223533"/>
                    <a:pt x="1177118" y="223770"/>
                  </a:cubicBezTo>
                  <a:cubicBezTo>
                    <a:pt x="1176566" y="223928"/>
                    <a:pt x="1176487" y="223138"/>
                    <a:pt x="1176487" y="223138"/>
                  </a:cubicBezTo>
                  <a:cubicBezTo>
                    <a:pt x="1176802" y="222980"/>
                    <a:pt x="1178383" y="222032"/>
                    <a:pt x="1178304" y="222190"/>
                  </a:cubicBezTo>
                  <a:moveTo>
                    <a:pt x="1172694" y="167354"/>
                  </a:moveTo>
                  <a:cubicBezTo>
                    <a:pt x="1172931" y="166721"/>
                    <a:pt x="1172852" y="166484"/>
                    <a:pt x="1173247" y="166010"/>
                  </a:cubicBezTo>
                  <a:cubicBezTo>
                    <a:pt x="1173642" y="165457"/>
                    <a:pt x="1174116" y="165062"/>
                    <a:pt x="1174195" y="164746"/>
                  </a:cubicBezTo>
                  <a:cubicBezTo>
                    <a:pt x="1174274" y="164509"/>
                    <a:pt x="1174511" y="164035"/>
                    <a:pt x="1174511" y="164035"/>
                  </a:cubicBezTo>
                  <a:cubicBezTo>
                    <a:pt x="1174511" y="164035"/>
                    <a:pt x="1175459" y="163798"/>
                    <a:pt x="1175617" y="164035"/>
                  </a:cubicBezTo>
                  <a:cubicBezTo>
                    <a:pt x="1175854" y="164272"/>
                    <a:pt x="1174669" y="165378"/>
                    <a:pt x="1174669" y="165694"/>
                  </a:cubicBezTo>
                  <a:cubicBezTo>
                    <a:pt x="1174669" y="166089"/>
                    <a:pt x="1174116" y="166642"/>
                    <a:pt x="1174037" y="166879"/>
                  </a:cubicBezTo>
                  <a:cubicBezTo>
                    <a:pt x="1173879" y="167195"/>
                    <a:pt x="1173168" y="168144"/>
                    <a:pt x="1173168" y="168144"/>
                  </a:cubicBezTo>
                  <a:cubicBezTo>
                    <a:pt x="1173168" y="168144"/>
                    <a:pt x="1172457" y="167986"/>
                    <a:pt x="1172694" y="167354"/>
                  </a:cubicBezTo>
                  <a:moveTo>
                    <a:pt x="1150490" y="239020"/>
                  </a:moveTo>
                  <a:cubicBezTo>
                    <a:pt x="1151438" y="238072"/>
                    <a:pt x="1152782" y="237519"/>
                    <a:pt x="1152782" y="237519"/>
                  </a:cubicBezTo>
                  <a:cubicBezTo>
                    <a:pt x="1152782" y="237519"/>
                    <a:pt x="1153651" y="237993"/>
                    <a:pt x="1153019" y="238309"/>
                  </a:cubicBezTo>
                  <a:cubicBezTo>
                    <a:pt x="1152624" y="238467"/>
                    <a:pt x="1151913" y="239415"/>
                    <a:pt x="1151281" y="239494"/>
                  </a:cubicBezTo>
                  <a:cubicBezTo>
                    <a:pt x="1150649" y="239494"/>
                    <a:pt x="1149542" y="240047"/>
                    <a:pt x="1150490" y="239020"/>
                  </a:cubicBezTo>
                  <a:moveTo>
                    <a:pt x="1147725" y="241390"/>
                  </a:moveTo>
                  <a:cubicBezTo>
                    <a:pt x="1148199" y="241074"/>
                    <a:pt x="1148673" y="240442"/>
                    <a:pt x="1148910" y="240442"/>
                  </a:cubicBezTo>
                  <a:cubicBezTo>
                    <a:pt x="1149147" y="240442"/>
                    <a:pt x="1150095" y="240600"/>
                    <a:pt x="1149542" y="241233"/>
                  </a:cubicBezTo>
                  <a:cubicBezTo>
                    <a:pt x="1149068" y="241707"/>
                    <a:pt x="1148278" y="242339"/>
                    <a:pt x="1147883" y="242576"/>
                  </a:cubicBezTo>
                  <a:cubicBezTo>
                    <a:pt x="1147488" y="242892"/>
                    <a:pt x="1146777" y="243524"/>
                    <a:pt x="1146856" y="242892"/>
                  </a:cubicBezTo>
                  <a:cubicBezTo>
                    <a:pt x="1146856" y="242259"/>
                    <a:pt x="1147330" y="241707"/>
                    <a:pt x="1147725" y="241390"/>
                  </a:cubicBezTo>
                  <a:moveTo>
                    <a:pt x="1082222" y="354461"/>
                  </a:moveTo>
                  <a:cubicBezTo>
                    <a:pt x="1081826" y="354224"/>
                    <a:pt x="1082222" y="353671"/>
                    <a:pt x="1082459" y="353196"/>
                  </a:cubicBezTo>
                  <a:cubicBezTo>
                    <a:pt x="1082696" y="352802"/>
                    <a:pt x="1083091" y="353829"/>
                    <a:pt x="1083170" y="354540"/>
                  </a:cubicBezTo>
                  <a:cubicBezTo>
                    <a:pt x="1083170" y="354540"/>
                    <a:pt x="1082617" y="354698"/>
                    <a:pt x="1082222" y="354540"/>
                  </a:cubicBezTo>
                  <a:moveTo>
                    <a:pt x="1116040" y="462000"/>
                  </a:moveTo>
                  <a:cubicBezTo>
                    <a:pt x="1115171" y="462237"/>
                    <a:pt x="1113116" y="461052"/>
                    <a:pt x="1111694" y="460262"/>
                  </a:cubicBezTo>
                  <a:cubicBezTo>
                    <a:pt x="1110351" y="459472"/>
                    <a:pt x="1112405" y="459946"/>
                    <a:pt x="1113828" y="460262"/>
                  </a:cubicBezTo>
                  <a:cubicBezTo>
                    <a:pt x="1115250" y="460578"/>
                    <a:pt x="1116356" y="461210"/>
                    <a:pt x="1116356" y="461210"/>
                  </a:cubicBezTo>
                  <a:cubicBezTo>
                    <a:pt x="1116356" y="461210"/>
                    <a:pt x="1116909" y="461763"/>
                    <a:pt x="1115961" y="462000"/>
                  </a:cubicBezTo>
                  <a:moveTo>
                    <a:pt x="1116593" y="456074"/>
                  </a:moveTo>
                  <a:cubicBezTo>
                    <a:pt x="1116593" y="456074"/>
                    <a:pt x="1115250" y="455284"/>
                    <a:pt x="1114460" y="454652"/>
                  </a:cubicBezTo>
                  <a:cubicBezTo>
                    <a:pt x="1113670" y="454098"/>
                    <a:pt x="1114223" y="452992"/>
                    <a:pt x="1115645" y="453783"/>
                  </a:cubicBezTo>
                  <a:cubicBezTo>
                    <a:pt x="1116988" y="454573"/>
                    <a:pt x="1116593" y="456074"/>
                    <a:pt x="1116593" y="456074"/>
                  </a:cubicBezTo>
                  <a:moveTo>
                    <a:pt x="1115645" y="437110"/>
                  </a:moveTo>
                  <a:cubicBezTo>
                    <a:pt x="1109403" y="440429"/>
                    <a:pt x="1106242" y="439639"/>
                    <a:pt x="1100869" y="436715"/>
                  </a:cubicBezTo>
                  <a:cubicBezTo>
                    <a:pt x="1098499" y="435372"/>
                    <a:pt x="1095180" y="432765"/>
                    <a:pt x="1093679" y="431658"/>
                  </a:cubicBezTo>
                  <a:cubicBezTo>
                    <a:pt x="1090281" y="429051"/>
                    <a:pt x="1086330" y="426759"/>
                    <a:pt x="1084355" y="423204"/>
                  </a:cubicBezTo>
                  <a:cubicBezTo>
                    <a:pt x="1084671" y="416171"/>
                    <a:pt x="1088069" y="410324"/>
                    <a:pt x="1089017" y="403766"/>
                  </a:cubicBezTo>
                  <a:cubicBezTo>
                    <a:pt x="1089175" y="402581"/>
                    <a:pt x="1088701" y="401159"/>
                    <a:pt x="1089017" y="399973"/>
                  </a:cubicBezTo>
                  <a:cubicBezTo>
                    <a:pt x="1089412" y="398393"/>
                    <a:pt x="1091150" y="396813"/>
                    <a:pt x="1091941" y="394916"/>
                  </a:cubicBezTo>
                  <a:cubicBezTo>
                    <a:pt x="1092651" y="393099"/>
                    <a:pt x="1092494" y="391203"/>
                    <a:pt x="1093205" y="389780"/>
                  </a:cubicBezTo>
                  <a:cubicBezTo>
                    <a:pt x="1094153" y="387963"/>
                    <a:pt x="1095733" y="387173"/>
                    <a:pt x="1096207" y="385119"/>
                  </a:cubicBezTo>
                  <a:cubicBezTo>
                    <a:pt x="1096524" y="383617"/>
                    <a:pt x="1096207" y="382116"/>
                    <a:pt x="1095812" y="380457"/>
                  </a:cubicBezTo>
                  <a:cubicBezTo>
                    <a:pt x="1097708" y="377138"/>
                    <a:pt x="1098103" y="372397"/>
                    <a:pt x="1100869" y="369869"/>
                  </a:cubicBezTo>
                  <a:cubicBezTo>
                    <a:pt x="1102607" y="361967"/>
                    <a:pt x="1105689" y="354935"/>
                    <a:pt x="1107585" y="347903"/>
                  </a:cubicBezTo>
                  <a:cubicBezTo>
                    <a:pt x="1111062" y="335260"/>
                    <a:pt x="1114302" y="321037"/>
                    <a:pt x="1120228" y="311556"/>
                  </a:cubicBezTo>
                  <a:cubicBezTo>
                    <a:pt x="1120781" y="307131"/>
                    <a:pt x="1123467" y="303338"/>
                    <a:pt x="1124890" y="299387"/>
                  </a:cubicBezTo>
                  <a:cubicBezTo>
                    <a:pt x="1125680" y="297254"/>
                    <a:pt x="1125048" y="294251"/>
                    <a:pt x="1127418" y="292987"/>
                  </a:cubicBezTo>
                  <a:cubicBezTo>
                    <a:pt x="1126628" y="296069"/>
                    <a:pt x="1125601" y="299150"/>
                    <a:pt x="1124495" y="302153"/>
                  </a:cubicBezTo>
                  <a:cubicBezTo>
                    <a:pt x="1123388" y="305313"/>
                    <a:pt x="1122282" y="308474"/>
                    <a:pt x="1121492" y="311793"/>
                  </a:cubicBezTo>
                  <a:cubicBezTo>
                    <a:pt x="1121492" y="311793"/>
                    <a:pt x="1121413" y="311872"/>
                    <a:pt x="1121334" y="312030"/>
                  </a:cubicBezTo>
                  <a:cubicBezTo>
                    <a:pt x="1121176" y="312504"/>
                    <a:pt x="1120781" y="313452"/>
                    <a:pt x="1120623" y="314005"/>
                  </a:cubicBezTo>
                  <a:cubicBezTo>
                    <a:pt x="1120386" y="314558"/>
                    <a:pt x="1119912" y="315822"/>
                    <a:pt x="1119517" y="317245"/>
                  </a:cubicBezTo>
                  <a:cubicBezTo>
                    <a:pt x="1119122" y="318667"/>
                    <a:pt x="1118331" y="321037"/>
                    <a:pt x="1117936" y="322302"/>
                  </a:cubicBezTo>
                  <a:cubicBezTo>
                    <a:pt x="1117541" y="323566"/>
                    <a:pt x="1117225" y="325778"/>
                    <a:pt x="1117225" y="325778"/>
                  </a:cubicBezTo>
                  <a:lnTo>
                    <a:pt x="1117225" y="325304"/>
                  </a:lnTo>
                  <a:cubicBezTo>
                    <a:pt x="1117225" y="325304"/>
                    <a:pt x="1117936" y="323882"/>
                    <a:pt x="1118174" y="322934"/>
                  </a:cubicBezTo>
                  <a:cubicBezTo>
                    <a:pt x="1118410" y="322065"/>
                    <a:pt x="1118489" y="322223"/>
                    <a:pt x="1118884" y="321037"/>
                  </a:cubicBezTo>
                  <a:cubicBezTo>
                    <a:pt x="1119358" y="319852"/>
                    <a:pt x="1119201" y="320168"/>
                    <a:pt x="1119596" y="318904"/>
                  </a:cubicBezTo>
                  <a:cubicBezTo>
                    <a:pt x="1119991" y="317719"/>
                    <a:pt x="1120149" y="317482"/>
                    <a:pt x="1120386" y="316376"/>
                  </a:cubicBezTo>
                  <a:cubicBezTo>
                    <a:pt x="1120623" y="315269"/>
                    <a:pt x="1120860" y="314953"/>
                    <a:pt x="1121334" y="314005"/>
                  </a:cubicBezTo>
                  <a:cubicBezTo>
                    <a:pt x="1121571" y="313610"/>
                    <a:pt x="1121729" y="312978"/>
                    <a:pt x="1121887" y="312504"/>
                  </a:cubicBezTo>
                  <a:cubicBezTo>
                    <a:pt x="1121887" y="312504"/>
                    <a:pt x="1122045" y="312425"/>
                    <a:pt x="1122045" y="312267"/>
                  </a:cubicBezTo>
                  <a:cubicBezTo>
                    <a:pt x="1122835" y="308869"/>
                    <a:pt x="1124021" y="305551"/>
                    <a:pt x="1125127" y="302311"/>
                  </a:cubicBezTo>
                  <a:cubicBezTo>
                    <a:pt x="1126233" y="299229"/>
                    <a:pt x="1127339" y="296069"/>
                    <a:pt x="1128129" y="292908"/>
                  </a:cubicBezTo>
                  <a:lnTo>
                    <a:pt x="1128208" y="292908"/>
                  </a:lnTo>
                  <a:cubicBezTo>
                    <a:pt x="1128208" y="292434"/>
                    <a:pt x="1128761" y="292355"/>
                    <a:pt x="1128604" y="291723"/>
                  </a:cubicBezTo>
                  <a:lnTo>
                    <a:pt x="1128287" y="291723"/>
                  </a:lnTo>
                  <a:cubicBezTo>
                    <a:pt x="1128604" y="291170"/>
                    <a:pt x="1128840" y="290538"/>
                    <a:pt x="1129078" y="289905"/>
                  </a:cubicBezTo>
                  <a:cubicBezTo>
                    <a:pt x="1129078" y="289748"/>
                    <a:pt x="1129078" y="289590"/>
                    <a:pt x="1128919" y="289590"/>
                  </a:cubicBezTo>
                  <a:cubicBezTo>
                    <a:pt x="1128761" y="289590"/>
                    <a:pt x="1128682" y="289590"/>
                    <a:pt x="1128604" y="289748"/>
                  </a:cubicBezTo>
                  <a:cubicBezTo>
                    <a:pt x="1128445" y="290222"/>
                    <a:pt x="1128287" y="290696"/>
                    <a:pt x="1128050" y="291170"/>
                  </a:cubicBezTo>
                  <a:cubicBezTo>
                    <a:pt x="1126944" y="289985"/>
                    <a:pt x="1128999" y="285718"/>
                    <a:pt x="1129868" y="282873"/>
                  </a:cubicBezTo>
                  <a:cubicBezTo>
                    <a:pt x="1130974" y="279555"/>
                    <a:pt x="1131606" y="276078"/>
                    <a:pt x="1133265" y="274024"/>
                  </a:cubicBezTo>
                  <a:cubicBezTo>
                    <a:pt x="1133028" y="271258"/>
                    <a:pt x="1134530" y="267702"/>
                    <a:pt x="1136505" y="265569"/>
                  </a:cubicBezTo>
                  <a:cubicBezTo>
                    <a:pt x="1136505" y="265885"/>
                    <a:pt x="1136347" y="266280"/>
                    <a:pt x="1136268" y="266517"/>
                  </a:cubicBezTo>
                  <a:cubicBezTo>
                    <a:pt x="1136110" y="267070"/>
                    <a:pt x="1135636" y="267860"/>
                    <a:pt x="1135320" y="268888"/>
                  </a:cubicBezTo>
                  <a:cubicBezTo>
                    <a:pt x="1135004" y="269994"/>
                    <a:pt x="1135320" y="269836"/>
                    <a:pt x="1134846" y="271179"/>
                  </a:cubicBezTo>
                  <a:cubicBezTo>
                    <a:pt x="1134292" y="272522"/>
                    <a:pt x="1134608" y="271732"/>
                    <a:pt x="1134056" y="273154"/>
                  </a:cubicBezTo>
                  <a:cubicBezTo>
                    <a:pt x="1133502" y="274577"/>
                    <a:pt x="1133344" y="274893"/>
                    <a:pt x="1133344" y="275446"/>
                  </a:cubicBezTo>
                  <a:cubicBezTo>
                    <a:pt x="1133344" y="275999"/>
                    <a:pt x="1133265" y="276552"/>
                    <a:pt x="1132949" y="277105"/>
                  </a:cubicBezTo>
                  <a:cubicBezTo>
                    <a:pt x="1132633" y="277658"/>
                    <a:pt x="1132475" y="278053"/>
                    <a:pt x="1132475" y="278053"/>
                  </a:cubicBezTo>
                  <a:cubicBezTo>
                    <a:pt x="1132475" y="278053"/>
                    <a:pt x="1132475" y="278448"/>
                    <a:pt x="1132317" y="279002"/>
                  </a:cubicBezTo>
                  <a:cubicBezTo>
                    <a:pt x="1132159" y="279555"/>
                    <a:pt x="1131922" y="280740"/>
                    <a:pt x="1131922" y="280977"/>
                  </a:cubicBezTo>
                  <a:cubicBezTo>
                    <a:pt x="1131922" y="281293"/>
                    <a:pt x="1133028" y="278369"/>
                    <a:pt x="1133423" y="277026"/>
                  </a:cubicBezTo>
                  <a:cubicBezTo>
                    <a:pt x="1133818" y="275683"/>
                    <a:pt x="1134056" y="274814"/>
                    <a:pt x="1134608" y="273233"/>
                  </a:cubicBezTo>
                  <a:cubicBezTo>
                    <a:pt x="1135161" y="271653"/>
                    <a:pt x="1135794" y="270626"/>
                    <a:pt x="1135873" y="270073"/>
                  </a:cubicBezTo>
                  <a:cubicBezTo>
                    <a:pt x="1135952" y="269520"/>
                    <a:pt x="1136426" y="268255"/>
                    <a:pt x="1136505" y="267939"/>
                  </a:cubicBezTo>
                  <a:cubicBezTo>
                    <a:pt x="1136584" y="267623"/>
                    <a:pt x="1136979" y="266991"/>
                    <a:pt x="1137137" y="266280"/>
                  </a:cubicBezTo>
                  <a:cubicBezTo>
                    <a:pt x="1137295" y="265569"/>
                    <a:pt x="1137532" y="264542"/>
                    <a:pt x="1137532" y="264542"/>
                  </a:cubicBezTo>
                  <a:cubicBezTo>
                    <a:pt x="1137848" y="263120"/>
                    <a:pt x="1135794" y="263989"/>
                    <a:pt x="1136268" y="262487"/>
                  </a:cubicBezTo>
                  <a:cubicBezTo>
                    <a:pt x="1137927" y="259248"/>
                    <a:pt x="1139034" y="255376"/>
                    <a:pt x="1140534" y="251899"/>
                  </a:cubicBezTo>
                  <a:cubicBezTo>
                    <a:pt x="1142036" y="252690"/>
                    <a:pt x="1142668" y="250240"/>
                    <a:pt x="1143458" y="248107"/>
                  </a:cubicBezTo>
                  <a:cubicBezTo>
                    <a:pt x="1151123" y="242418"/>
                    <a:pt x="1159498" y="237361"/>
                    <a:pt x="1167084" y="231593"/>
                  </a:cubicBezTo>
                  <a:lnTo>
                    <a:pt x="1166372" y="231277"/>
                  </a:lnTo>
                  <a:lnTo>
                    <a:pt x="1165819" y="230723"/>
                  </a:lnTo>
                  <a:lnTo>
                    <a:pt x="1167084" y="229854"/>
                  </a:lnTo>
                  <a:cubicBezTo>
                    <a:pt x="1167084" y="229854"/>
                    <a:pt x="1167479" y="229459"/>
                    <a:pt x="1167479" y="228985"/>
                  </a:cubicBezTo>
                  <a:cubicBezTo>
                    <a:pt x="1166136" y="228985"/>
                    <a:pt x="1165187" y="229538"/>
                    <a:pt x="1164950" y="230723"/>
                  </a:cubicBezTo>
                  <a:cubicBezTo>
                    <a:pt x="1164950" y="230723"/>
                    <a:pt x="1164160" y="231277"/>
                    <a:pt x="1163844" y="231593"/>
                  </a:cubicBezTo>
                  <a:cubicBezTo>
                    <a:pt x="1163528" y="231909"/>
                    <a:pt x="1162501" y="232383"/>
                    <a:pt x="1161711" y="232620"/>
                  </a:cubicBezTo>
                  <a:cubicBezTo>
                    <a:pt x="1160999" y="232778"/>
                    <a:pt x="1159735" y="233410"/>
                    <a:pt x="1159419" y="233568"/>
                  </a:cubicBezTo>
                  <a:cubicBezTo>
                    <a:pt x="1159419" y="233489"/>
                    <a:pt x="1159656" y="232936"/>
                    <a:pt x="1159972" y="232620"/>
                  </a:cubicBezTo>
                  <a:cubicBezTo>
                    <a:pt x="1160288" y="232304"/>
                    <a:pt x="1161237" y="231751"/>
                    <a:pt x="1161632" y="231514"/>
                  </a:cubicBezTo>
                  <a:cubicBezTo>
                    <a:pt x="1162027" y="231277"/>
                    <a:pt x="1163291" y="230723"/>
                    <a:pt x="1164318" y="230091"/>
                  </a:cubicBezTo>
                  <a:cubicBezTo>
                    <a:pt x="1165424" y="229301"/>
                    <a:pt x="1165345" y="229459"/>
                    <a:pt x="1167558" y="227958"/>
                  </a:cubicBezTo>
                  <a:cubicBezTo>
                    <a:pt x="1169770" y="226457"/>
                    <a:pt x="1169533" y="227089"/>
                    <a:pt x="1171271" y="225824"/>
                  </a:cubicBezTo>
                  <a:cubicBezTo>
                    <a:pt x="1173089" y="224639"/>
                    <a:pt x="1173800" y="224402"/>
                    <a:pt x="1174985" y="224086"/>
                  </a:cubicBezTo>
                  <a:cubicBezTo>
                    <a:pt x="1176170" y="223770"/>
                    <a:pt x="1175143" y="224560"/>
                    <a:pt x="1174827" y="224876"/>
                  </a:cubicBezTo>
                  <a:cubicBezTo>
                    <a:pt x="1174432" y="225192"/>
                    <a:pt x="1173800" y="225667"/>
                    <a:pt x="1173168" y="225904"/>
                  </a:cubicBezTo>
                  <a:cubicBezTo>
                    <a:pt x="1172536" y="226141"/>
                    <a:pt x="1171666" y="226773"/>
                    <a:pt x="1170640" y="227642"/>
                  </a:cubicBezTo>
                  <a:cubicBezTo>
                    <a:pt x="1169691" y="228511"/>
                    <a:pt x="1167241" y="229696"/>
                    <a:pt x="1167084" y="229854"/>
                  </a:cubicBezTo>
                  <a:lnTo>
                    <a:pt x="1167795" y="230170"/>
                  </a:lnTo>
                  <a:lnTo>
                    <a:pt x="1168348" y="230723"/>
                  </a:lnTo>
                  <a:cubicBezTo>
                    <a:pt x="1181385" y="222901"/>
                    <a:pt x="1194423" y="215157"/>
                    <a:pt x="1207618" y="207414"/>
                  </a:cubicBezTo>
                  <a:cubicBezTo>
                    <a:pt x="1208882" y="207177"/>
                    <a:pt x="1207223" y="206545"/>
                    <a:pt x="1207618" y="205755"/>
                  </a:cubicBezTo>
                  <a:cubicBezTo>
                    <a:pt x="1207065" y="205597"/>
                    <a:pt x="1207618" y="206150"/>
                    <a:pt x="1207065" y="206466"/>
                  </a:cubicBezTo>
                  <a:cubicBezTo>
                    <a:pt x="1206433" y="206703"/>
                    <a:pt x="1206433" y="206624"/>
                    <a:pt x="1205722" y="207019"/>
                  </a:cubicBezTo>
                  <a:cubicBezTo>
                    <a:pt x="1204932" y="207335"/>
                    <a:pt x="1203825" y="207888"/>
                    <a:pt x="1201929" y="209073"/>
                  </a:cubicBezTo>
                  <a:cubicBezTo>
                    <a:pt x="1200033" y="210259"/>
                    <a:pt x="1199006" y="210733"/>
                    <a:pt x="1198611" y="211049"/>
                  </a:cubicBezTo>
                  <a:cubicBezTo>
                    <a:pt x="1197978" y="211444"/>
                    <a:pt x="1197109" y="211602"/>
                    <a:pt x="1197109" y="211207"/>
                  </a:cubicBezTo>
                  <a:cubicBezTo>
                    <a:pt x="1197109" y="210812"/>
                    <a:pt x="1197663" y="210575"/>
                    <a:pt x="1198137" y="210179"/>
                  </a:cubicBezTo>
                  <a:cubicBezTo>
                    <a:pt x="1198690" y="209705"/>
                    <a:pt x="1199796" y="209073"/>
                    <a:pt x="1200349" y="208757"/>
                  </a:cubicBezTo>
                  <a:cubicBezTo>
                    <a:pt x="1200902" y="208441"/>
                    <a:pt x="1202008" y="208204"/>
                    <a:pt x="1202008" y="208204"/>
                  </a:cubicBezTo>
                  <a:lnTo>
                    <a:pt x="1204063" y="207098"/>
                  </a:lnTo>
                  <a:cubicBezTo>
                    <a:pt x="1204063" y="207098"/>
                    <a:pt x="1205485" y="206229"/>
                    <a:pt x="1209277" y="204174"/>
                  </a:cubicBezTo>
                  <a:cubicBezTo>
                    <a:pt x="1213149" y="202041"/>
                    <a:pt x="1210226" y="204016"/>
                    <a:pt x="1210700" y="204016"/>
                  </a:cubicBezTo>
                  <a:cubicBezTo>
                    <a:pt x="1211174" y="204016"/>
                    <a:pt x="1211095" y="203858"/>
                    <a:pt x="1211569" y="203384"/>
                  </a:cubicBezTo>
                  <a:cubicBezTo>
                    <a:pt x="1211964" y="202910"/>
                    <a:pt x="1212122" y="202910"/>
                    <a:pt x="1212833" y="202436"/>
                  </a:cubicBezTo>
                  <a:cubicBezTo>
                    <a:pt x="1213545" y="202041"/>
                    <a:pt x="1214255" y="202041"/>
                    <a:pt x="1214888" y="202199"/>
                  </a:cubicBezTo>
                  <a:cubicBezTo>
                    <a:pt x="1214888" y="202199"/>
                    <a:pt x="1214650" y="202594"/>
                    <a:pt x="1214019" y="203147"/>
                  </a:cubicBezTo>
                  <a:cubicBezTo>
                    <a:pt x="1213386" y="203700"/>
                    <a:pt x="1213386" y="203542"/>
                    <a:pt x="1212833" y="203858"/>
                  </a:cubicBezTo>
                  <a:cubicBezTo>
                    <a:pt x="1212201" y="204174"/>
                    <a:pt x="1211885" y="204253"/>
                    <a:pt x="1210858" y="204807"/>
                  </a:cubicBezTo>
                  <a:cubicBezTo>
                    <a:pt x="1210463" y="205044"/>
                    <a:pt x="1209989" y="205281"/>
                    <a:pt x="1209515" y="205439"/>
                  </a:cubicBezTo>
                  <a:cubicBezTo>
                    <a:pt x="1210147" y="205281"/>
                    <a:pt x="1210779" y="205123"/>
                    <a:pt x="1211332" y="204964"/>
                  </a:cubicBezTo>
                  <a:cubicBezTo>
                    <a:pt x="1212201" y="204727"/>
                    <a:pt x="1212991" y="204412"/>
                    <a:pt x="1213860" y="204174"/>
                  </a:cubicBezTo>
                  <a:cubicBezTo>
                    <a:pt x="1214335" y="204016"/>
                    <a:pt x="1214809" y="203858"/>
                    <a:pt x="1215204" y="203621"/>
                  </a:cubicBezTo>
                  <a:cubicBezTo>
                    <a:pt x="1215994" y="203305"/>
                    <a:pt x="1216784" y="202989"/>
                    <a:pt x="1217495" y="202594"/>
                  </a:cubicBezTo>
                  <a:cubicBezTo>
                    <a:pt x="1218127" y="202278"/>
                    <a:pt x="1218759" y="201962"/>
                    <a:pt x="1219392" y="201646"/>
                  </a:cubicBezTo>
                  <a:cubicBezTo>
                    <a:pt x="1221841" y="200382"/>
                    <a:pt x="1224211" y="199038"/>
                    <a:pt x="1226661" y="197774"/>
                  </a:cubicBezTo>
                  <a:cubicBezTo>
                    <a:pt x="1239778" y="191137"/>
                    <a:pt x="1252341" y="185290"/>
                    <a:pt x="1265536" y="179601"/>
                  </a:cubicBezTo>
                  <a:cubicBezTo>
                    <a:pt x="1283314" y="171936"/>
                    <a:pt x="1301488" y="165931"/>
                    <a:pt x="1323849" y="162218"/>
                  </a:cubicBezTo>
                  <a:cubicBezTo>
                    <a:pt x="1360196" y="156370"/>
                    <a:pt x="1397965" y="163403"/>
                    <a:pt x="1417561" y="182524"/>
                  </a:cubicBezTo>
                  <a:cubicBezTo>
                    <a:pt x="1417482" y="187344"/>
                    <a:pt x="1416218" y="192085"/>
                    <a:pt x="1414637" y="197300"/>
                  </a:cubicBezTo>
                  <a:cubicBezTo>
                    <a:pt x="1411556" y="207414"/>
                    <a:pt x="1407368" y="215711"/>
                    <a:pt x="1402390" y="223928"/>
                  </a:cubicBezTo>
                  <a:cubicBezTo>
                    <a:pt x="1392750" y="239731"/>
                    <a:pt x="1379792" y="254665"/>
                    <a:pt x="1367781" y="266596"/>
                  </a:cubicBezTo>
                  <a:cubicBezTo>
                    <a:pt x="1366359" y="270626"/>
                    <a:pt x="1363594" y="273391"/>
                    <a:pt x="1360196" y="275446"/>
                  </a:cubicBezTo>
                  <a:cubicBezTo>
                    <a:pt x="1359485" y="276236"/>
                    <a:pt x="1359406" y="277816"/>
                    <a:pt x="1358932" y="278765"/>
                  </a:cubicBezTo>
                  <a:cubicBezTo>
                    <a:pt x="1357589" y="279002"/>
                    <a:pt x="1357194" y="277816"/>
                    <a:pt x="1356799" y="279160"/>
                  </a:cubicBezTo>
                  <a:lnTo>
                    <a:pt x="1357194" y="279160"/>
                  </a:lnTo>
                  <a:lnTo>
                    <a:pt x="1357194" y="279634"/>
                  </a:lnTo>
                  <a:cubicBezTo>
                    <a:pt x="1357351" y="280819"/>
                    <a:pt x="1355771" y="282320"/>
                    <a:pt x="1355060" y="281293"/>
                  </a:cubicBezTo>
                  <a:lnTo>
                    <a:pt x="1354665" y="281293"/>
                  </a:lnTo>
                  <a:lnTo>
                    <a:pt x="1354665" y="280898"/>
                  </a:lnTo>
                  <a:cubicBezTo>
                    <a:pt x="1354033" y="281530"/>
                    <a:pt x="1353401" y="282083"/>
                    <a:pt x="1352532" y="282557"/>
                  </a:cubicBezTo>
                  <a:cubicBezTo>
                    <a:pt x="1352690" y="283347"/>
                    <a:pt x="1353085" y="282557"/>
                    <a:pt x="1353796" y="282557"/>
                  </a:cubicBezTo>
                  <a:cubicBezTo>
                    <a:pt x="1352532" y="286587"/>
                    <a:pt x="1348660" y="288799"/>
                    <a:pt x="1345736" y="291486"/>
                  </a:cubicBezTo>
                  <a:cubicBezTo>
                    <a:pt x="1342813" y="294251"/>
                    <a:pt x="1340126" y="297096"/>
                    <a:pt x="1337282" y="299861"/>
                  </a:cubicBezTo>
                  <a:cubicBezTo>
                    <a:pt x="1333805" y="303338"/>
                    <a:pt x="1328906" y="305234"/>
                    <a:pt x="1326299" y="309659"/>
                  </a:cubicBezTo>
                  <a:cubicBezTo>
                    <a:pt x="1321637" y="312346"/>
                    <a:pt x="1316659" y="314558"/>
                    <a:pt x="1314446" y="319773"/>
                  </a:cubicBezTo>
                  <a:cubicBezTo>
                    <a:pt x="1312155" y="320800"/>
                    <a:pt x="1310180" y="322223"/>
                    <a:pt x="1308125" y="323566"/>
                  </a:cubicBezTo>
                  <a:cubicBezTo>
                    <a:pt x="1306229" y="324830"/>
                    <a:pt x="1304333" y="326963"/>
                    <a:pt x="1302199" y="327833"/>
                  </a:cubicBezTo>
                  <a:cubicBezTo>
                    <a:pt x="1300619" y="328465"/>
                    <a:pt x="1298722" y="328149"/>
                    <a:pt x="1297142" y="328623"/>
                  </a:cubicBezTo>
                  <a:cubicBezTo>
                    <a:pt x="1294218" y="329650"/>
                    <a:pt x="1291611" y="332495"/>
                    <a:pt x="1288292" y="334944"/>
                  </a:cubicBezTo>
                  <a:cubicBezTo>
                    <a:pt x="1283473" y="338500"/>
                    <a:pt x="1278416" y="340001"/>
                    <a:pt x="1276440" y="344663"/>
                  </a:cubicBezTo>
                  <a:cubicBezTo>
                    <a:pt x="1274228" y="344505"/>
                    <a:pt x="1273833" y="346006"/>
                    <a:pt x="1272253" y="346401"/>
                  </a:cubicBezTo>
                  <a:cubicBezTo>
                    <a:pt x="1271858" y="348219"/>
                    <a:pt x="1271462" y="350036"/>
                    <a:pt x="1270119" y="350984"/>
                  </a:cubicBezTo>
                  <a:cubicBezTo>
                    <a:pt x="1266168" y="351853"/>
                    <a:pt x="1263245" y="353750"/>
                    <a:pt x="1261269" y="356436"/>
                  </a:cubicBezTo>
                  <a:cubicBezTo>
                    <a:pt x="1257240" y="357147"/>
                    <a:pt x="1254553" y="361019"/>
                    <a:pt x="1251946" y="362836"/>
                  </a:cubicBezTo>
                  <a:cubicBezTo>
                    <a:pt x="1250444" y="363784"/>
                    <a:pt x="1248311" y="364259"/>
                    <a:pt x="1246415" y="365365"/>
                  </a:cubicBezTo>
                  <a:cubicBezTo>
                    <a:pt x="1244834" y="366234"/>
                    <a:pt x="1243333" y="367656"/>
                    <a:pt x="1241753" y="368683"/>
                  </a:cubicBezTo>
                  <a:cubicBezTo>
                    <a:pt x="1238434" y="370975"/>
                    <a:pt x="1234641" y="372792"/>
                    <a:pt x="1231639" y="375084"/>
                  </a:cubicBezTo>
                  <a:cubicBezTo>
                    <a:pt x="1229110" y="376980"/>
                    <a:pt x="1224765" y="381642"/>
                    <a:pt x="1221920" y="381010"/>
                  </a:cubicBezTo>
                  <a:lnTo>
                    <a:pt x="1221841" y="381010"/>
                  </a:lnTo>
                  <a:cubicBezTo>
                    <a:pt x="1221841" y="381010"/>
                    <a:pt x="1222236" y="380694"/>
                    <a:pt x="1222394" y="380615"/>
                  </a:cubicBezTo>
                  <a:cubicBezTo>
                    <a:pt x="1222552" y="380536"/>
                    <a:pt x="1222710" y="380457"/>
                    <a:pt x="1222868" y="380299"/>
                  </a:cubicBezTo>
                  <a:cubicBezTo>
                    <a:pt x="1223105" y="380141"/>
                    <a:pt x="1223105" y="379824"/>
                    <a:pt x="1222947" y="379667"/>
                  </a:cubicBezTo>
                  <a:cubicBezTo>
                    <a:pt x="1222789" y="379509"/>
                    <a:pt x="1222552" y="379429"/>
                    <a:pt x="1222315" y="379587"/>
                  </a:cubicBezTo>
                  <a:cubicBezTo>
                    <a:pt x="1222157" y="379667"/>
                    <a:pt x="1222078" y="379746"/>
                    <a:pt x="1221920" y="379824"/>
                  </a:cubicBezTo>
                  <a:cubicBezTo>
                    <a:pt x="1221762" y="379983"/>
                    <a:pt x="1221525" y="380062"/>
                    <a:pt x="1221130" y="380378"/>
                  </a:cubicBezTo>
                  <a:lnTo>
                    <a:pt x="1221130" y="380220"/>
                  </a:lnTo>
                  <a:cubicBezTo>
                    <a:pt x="1212517" y="386857"/>
                    <a:pt x="1201771" y="391361"/>
                    <a:pt x="1192369" y="397129"/>
                  </a:cubicBezTo>
                  <a:cubicBezTo>
                    <a:pt x="1191341" y="397998"/>
                    <a:pt x="1190946" y="399578"/>
                    <a:pt x="1189840" y="400447"/>
                  </a:cubicBezTo>
                  <a:cubicBezTo>
                    <a:pt x="1188102" y="400289"/>
                    <a:pt x="1187153" y="400842"/>
                    <a:pt x="1186047" y="401317"/>
                  </a:cubicBezTo>
                  <a:cubicBezTo>
                    <a:pt x="1184783" y="401712"/>
                    <a:pt x="1184230" y="402976"/>
                    <a:pt x="1183519" y="403845"/>
                  </a:cubicBezTo>
                  <a:cubicBezTo>
                    <a:pt x="1170481" y="410719"/>
                    <a:pt x="1156337" y="416408"/>
                    <a:pt x="1143853" y="423757"/>
                  </a:cubicBezTo>
                  <a:cubicBezTo>
                    <a:pt x="1139112" y="424626"/>
                    <a:pt x="1134213" y="427392"/>
                    <a:pt x="1129078" y="429604"/>
                  </a:cubicBezTo>
                  <a:cubicBezTo>
                    <a:pt x="1125522" y="431184"/>
                    <a:pt x="1121571" y="432528"/>
                    <a:pt x="1118489" y="434266"/>
                  </a:cubicBezTo>
                  <a:cubicBezTo>
                    <a:pt x="1117383" y="434898"/>
                    <a:pt x="1116672" y="436162"/>
                    <a:pt x="1115566" y="436873"/>
                  </a:cubicBezTo>
                  <a:moveTo>
                    <a:pt x="1196714" y="419332"/>
                  </a:moveTo>
                  <a:cubicBezTo>
                    <a:pt x="1195924" y="419806"/>
                    <a:pt x="1195134" y="420280"/>
                    <a:pt x="1194344" y="420833"/>
                  </a:cubicBezTo>
                  <a:cubicBezTo>
                    <a:pt x="1193554" y="421386"/>
                    <a:pt x="1192764" y="421860"/>
                    <a:pt x="1191973" y="422335"/>
                  </a:cubicBezTo>
                  <a:cubicBezTo>
                    <a:pt x="1191420" y="422335"/>
                    <a:pt x="1191104" y="422177"/>
                    <a:pt x="1190788" y="421940"/>
                  </a:cubicBezTo>
                  <a:cubicBezTo>
                    <a:pt x="1192447" y="421070"/>
                    <a:pt x="1194976" y="418858"/>
                    <a:pt x="1196714" y="419411"/>
                  </a:cubicBezTo>
                  <a:lnTo>
                    <a:pt x="1196714" y="419411"/>
                  </a:lnTo>
                  <a:close/>
                  <a:moveTo>
                    <a:pt x="1130342" y="469269"/>
                  </a:moveTo>
                  <a:cubicBezTo>
                    <a:pt x="1128919" y="469586"/>
                    <a:pt x="1128208" y="468953"/>
                    <a:pt x="1128129" y="468321"/>
                  </a:cubicBezTo>
                  <a:cubicBezTo>
                    <a:pt x="1128129" y="468005"/>
                    <a:pt x="1131764" y="466662"/>
                    <a:pt x="1131922" y="467926"/>
                  </a:cubicBezTo>
                  <a:cubicBezTo>
                    <a:pt x="1132080" y="469190"/>
                    <a:pt x="1131843" y="469032"/>
                    <a:pt x="1130342" y="469269"/>
                  </a:cubicBezTo>
                  <a:moveTo>
                    <a:pt x="1131764" y="449911"/>
                  </a:moveTo>
                  <a:cubicBezTo>
                    <a:pt x="1131369" y="449990"/>
                    <a:pt x="1130342" y="450069"/>
                    <a:pt x="1131211" y="449200"/>
                  </a:cubicBezTo>
                  <a:cubicBezTo>
                    <a:pt x="1132080" y="448331"/>
                    <a:pt x="1132475" y="447935"/>
                    <a:pt x="1133265" y="447777"/>
                  </a:cubicBezTo>
                  <a:cubicBezTo>
                    <a:pt x="1134056" y="447619"/>
                    <a:pt x="1134213" y="447777"/>
                    <a:pt x="1134925" y="447382"/>
                  </a:cubicBezTo>
                  <a:cubicBezTo>
                    <a:pt x="1135636" y="446987"/>
                    <a:pt x="1136584" y="446513"/>
                    <a:pt x="1137216" y="446276"/>
                  </a:cubicBezTo>
                  <a:cubicBezTo>
                    <a:pt x="1137769" y="446118"/>
                    <a:pt x="1138954" y="446118"/>
                    <a:pt x="1138164" y="446671"/>
                  </a:cubicBezTo>
                  <a:cubicBezTo>
                    <a:pt x="1137374" y="447303"/>
                    <a:pt x="1136505" y="447619"/>
                    <a:pt x="1136505" y="447619"/>
                  </a:cubicBezTo>
                  <a:lnTo>
                    <a:pt x="1133977" y="449200"/>
                  </a:lnTo>
                  <a:cubicBezTo>
                    <a:pt x="1133423" y="449516"/>
                    <a:pt x="1132159" y="449832"/>
                    <a:pt x="1131764" y="449911"/>
                  </a:cubicBezTo>
                  <a:moveTo>
                    <a:pt x="1134608" y="452755"/>
                  </a:moveTo>
                  <a:cubicBezTo>
                    <a:pt x="1134766" y="452202"/>
                    <a:pt x="1135161" y="451886"/>
                    <a:pt x="1135873" y="451886"/>
                  </a:cubicBezTo>
                  <a:cubicBezTo>
                    <a:pt x="1135715" y="452439"/>
                    <a:pt x="1135320" y="452755"/>
                    <a:pt x="1134608" y="452755"/>
                  </a:cubicBezTo>
                  <a:moveTo>
                    <a:pt x="1137137" y="449358"/>
                  </a:moveTo>
                  <a:cubicBezTo>
                    <a:pt x="1136663" y="449358"/>
                    <a:pt x="1136584" y="449911"/>
                    <a:pt x="1135873" y="449753"/>
                  </a:cubicBezTo>
                  <a:cubicBezTo>
                    <a:pt x="1135873" y="449200"/>
                    <a:pt x="1136031" y="448725"/>
                    <a:pt x="1136742" y="448884"/>
                  </a:cubicBezTo>
                  <a:lnTo>
                    <a:pt x="1136742" y="448725"/>
                  </a:lnTo>
                  <a:cubicBezTo>
                    <a:pt x="1136742" y="448725"/>
                    <a:pt x="1137137" y="449200"/>
                    <a:pt x="1137216" y="449437"/>
                  </a:cubicBezTo>
                  <a:cubicBezTo>
                    <a:pt x="1137216" y="449437"/>
                    <a:pt x="1137216" y="449437"/>
                    <a:pt x="1137216" y="449437"/>
                  </a:cubicBezTo>
                  <a:lnTo>
                    <a:pt x="1137137" y="449437"/>
                  </a:lnTo>
                  <a:close/>
                  <a:moveTo>
                    <a:pt x="1139665" y="451017"/>
                  </a:moveTo>
                  <a:cubicBezTo>
                    <a:pt x="1138638" y="450859"/>
                    <a:pt x="1138717" y="451807"/>
                    <a:pt x="1137532" y="451412"/>
                  </a:cubicBezTo>
                  <a:cubicBezTo>
                    <a:pt x="1137611" y="451096"/>
                    <a:pt x="1137532" y="450622"/>
                    <a:pt x="1137927" y="450543"/>
                  </a:cubicBezTo>
                  <a:lnTo>
                    <a:pt x="1137927" y="450069"/>
                  </a:lnTo>
                  <a:cubicBezTo>
                    <a:pt x="1137927" y="450069"/>
                    <a:pt x="1137927" y="450069"/>
                    <a:pt x="1137927" y="450069"/>
                  </a:cubicBezTo>
                  <a:lnTo>
                    <a:pt x="1137927" y="450306"/>
                  </a:lnTo>
                  <a:cubicBezTo>
                    <a:pt x="1138401" y="450227"/>
                    <a:pt x="1138717" y="450148"/>
                    <a:pt x="1138954" y="450148"/>
                  </a:cubicBezTo>
                  <a:cubicBezTo>
                    <a:pt x="1139191" y="450464"/>
                    <a:pt x="1139349" y="450701"/>
                    <a:pt x="1139586" y="450938"/>
                  </a:cubicBezTo>
                  <a:moveTo>
                    <a:pt x="1157128" y="446276"/>
                  </a:moveTo>
                  <a:cubicBezTo>
                    <a:pt x="1156180" y="447145"/>
                    <a:pt x="1155152" y="448014"/>
                    <a:pt x="1154046" y="448568"/>
                  </a:cubicBezTo>
                  <a:cubicBezTo>
                    <a:pt x="1153019" y="449042"/>
                    <a:pt x="1151518" y="449437"/>
                    <a:pt x="1151518" y="449437"/>
                  </a:cubicBezTo>
                  <a:lnTo>
                    <a:pt x="1148594" y="450622"/>
                  </a:lnTo>
                  <a:cubicBezTo>
                    <a:pt x="1148594" y="450622"/>
                    <a:pt x="1148041" y="451175"/>
                    <a:pt x="1147646" y="450938"/>
                  </a:cubicBezTo>
                  <a:cubicBezTo>
                    <a:pt x="1147251" y="450780"/>
                    <a:pt x="1146224" y="451175"/>
                    <a:pt x="1146224" y="451175"/>
                  </a:cubicBezTo>
                  <a:cubicBezTo>
                    <a:pt x="1146224" y="451175"/>
                    <a:pt x="1145986" y="450622"/>
                    <a:pt x="1146856" y="450227"/>
                  </a:cubicBezTo>
                  <a:cubicBezTo>
                    <a:pt x="1147725" y="449674"/>
                    <a:pt x="1147725" y="449516"/>
                    <a:pt x="1148594" y="449279"/>
                  </a:cubicBezTo>
                  <a:cubicBezTo>
                    <a:pt x="1149463" y="448963"/>
                    <a:pt x="1150649" y="448884"/>
                    <a:pt x="1150964" y="448568"/>
                  </a:cubicBezTo>
                  <a:cubicBezTo>
                    <a:pt x="1151281" y="448251"/>
                    <a:pt x="1152229" y="447777"/>
                    <a:pt x="1152229" y="447777"/>
                  </a:cubicBezTo>
                  <a:lnTo>
                    <a:pt x="1154915" y="446987"/>
                  </a:lnTo>
                  <a:cubicBezTo>
                    <a:pt x="1155547" y="446671"/>
                    <a:pt x="1158155" y="445565"/>
                    <a:pt x="1157207" y="446434"/>
                  </a:cubicBezTo>
                  <a:moveTo>
                    <a:pt x="1166689" y="441377"/>
                  </a:moveTo>
                  <a:cubicBezTo>
                    <a:pt x="1165977" y="441851"/>
                    <a:pt x="1164160" y="442641"/>
                    <a:pt x="1162501" y="443115"/>
                  </a:cubicBezTo>
                  <a:cubicBezTo>
                    <a:pt x="1160841" y="443669"/>
                    <a:pt x="1162422" y="442483"/>
                    <a:pt x="1163607" y="441693"/>
                  </a:cubicBezTo>
                  <a:cubicBezTo>
                    <a:pt x="1164792" y="440903"/>
                    <a:pt x="1162501" y="442167"/>
                    <a:pt x="1162501" y="442167"/>
                  </a:cubicBezTo>
                  <a:cubicBezTo>
                    <a:pt x="1162501" y="442167"/>
                    <a:pt x="1159972" y="442878"/>
                    <a:pt x="1158234" y="443510"/>
                  </a:cubicBezTo>
                  <a:cubicBezTo>
                    <a:pt x="1157681" y="443669"/>
                    <a:pt x="1157286" y="443906"/>
                    <a:pt x="1157049" y="444064"/>
                  </a:cubicBezTo>
                  <a:cubicBezTo>
                    <a:pt x="1156733" y="445249"/>
                    <a:pt x="1155311" y="444538"/>
                    <a:pt x="1154599" y="444854"/>
                  </a:cubicBezTo>
                  <a:cubicBezTo>
                    <a:pt x="1150649" y="446276"/>
                    <a:pt x="1147014" y="449200"/>
                    <a:pt x="1142747" y="450306"/>
                  </a:cubicBezTo>
                  <a:lnTo>
                    <a:pt x="1140693" y="450306"/>
                  </a:lnTo>
                  <a:cubicBezTo>
                    <a:pt x="1140693" y="450306"/>
                    <a:pt x="1140219" y="449753"/>
                    <a:pt x="1139982" y="449437"/>
                  </a:cubicBezTo>
                  <a:lnTo>
                    <a:pt x="1139982" y="449279"/>
                  </a:lnTo>
                  <a:cubicBezTo>
                    <a:pt x="1139982" y="449279"/>
                    <a:pt x="1139665" y="449279"/>
                    <a:pt x="1139665" y="449279"/>
                  </a:cubicBezTo>
                  <a:cubicBezTo>
                    <a:pt x="1139034" y="449042"/>
                    <a:pt x="1138322" y="449200"/>
                    <a:pt x="1138006" y="449279"/>
                  </a:cubicBezTo>
                  <a:cubicBezTo>
                    <a:pt x="1138006" y="449279"/>
                    <a:pt x="1138006" y="449279"/>
                    <a:pt x="1138006" y="449200"/>
                  </a:cubicBezTo>
                  <a:cubicBezTo>
                    <a:pt x="1137927" y="449042"/>
                    <a:pt x="1137769" y="448805"/>
                    <a:pt x="1137611" y="448647"/>
                  </a:cubicBezTo>
                  <a:lnTo>
                    <a:pt x="1137690" y="448647"/>
                  </a:lnTo>
                  <a:cubicBezTo>
                    <a:pt x="1137690" y="448647"/>
                    <a:pt x="1138164" y="448331"/>
                    <a:pt x="1137690" y="448251"/>
                  </a:cubicBezTo>
                  <a:cubicBezTo>
                    <a:pt x="1138875" y="446987"/>
                    <a:pt x="1140139" y="446829"/>
                    <a:pt x="1142352" y="446118"/>
                  </a:cubicBezTo>
                  <a:cubicBezTo>
                    <a:pt x="1145750" y="445170"/>
                    <a:pt x="1148989" y="442009"/>
                    <a:pt x="1152466" y="441456"/>
                  </a:cubicBezTo>
                  <a:cubicBezTo>
                    <a:pt x="1153019" y="441298"/>
                    <a:pt x="1153335" y="440903"/>
                    <a:pt x="1153335" y="440192"/>
                  </a:cubicBezTo>
                  <a:cubicBezTo>
                    <a:pt x="1162264" y="437584"/>
                    <a:pt x="1170086" y="433871"/>
                    <a:pt x="1176566" y="428814"/>
                  </a:cubicBezTo>
                  <a:cubicBezTo>
                    <a:pt x="1177197" y="428972"/>
                    <a:pt x="1176961" y="430157"/>
                    <a:pt x="1178225" y="429604"/>
                  </a:cubicBezTo>
                  <a:cubicBezTo>
                    <a:pt x="1178857" y="429604"/>
                    <a:pt x="1179647" y="428498"/>
                    <a:pt x="1178225" y="428814"/>
                  </a:cubicBezTo>
                  <a:cubicBezTo>
                    <a:pt x="1178857" y="427550"/>
                    <a:pt x="1179805" y="428261"/>
                    <a:pt x="1180753" y="428814"/>
                  </a:cubicBezTo>
                  <a:cubicBezTo>
                    <a:pt x="1183519" y="428498"/>
                    <a:pt x="1184151" y="426285"/>
                    <a:pt x="1187074" y="426285"/>
                  </a:cubicBezTo>
                  <a:cubicBezTo>
                    <a:pt x="1187548" y="426127"/>
                    <a:pt x="1188102" y="425574"/>
                    <a:pt x="1187469" y="425416"/>
                  </a:cubicBezTo>
                  <a:cubicBezTo>
                    <a:pt x="1189287" y="424863"/>
                    <a:pt x="1191341" y="424468"/>
                    <a:pt x="1192526" y="423362"/>
                  </a:cubicBezTo>
                  <a:lnTo>
                    <a:pt x="1192526" y="423362"/>
                  </a:lnTo>
                  <a:cubicBezTo>
                    <a:pt x="1193395" y="422888"/>
                    <a:pt x="1194186" y="422335"/>
                    <a:pt x="1194976" y="421781"/>
                  </a:cubicBezTo>
                  <a:cubicBezTo>
                    <a:pt x="1195766" y="421228"/>
                    <a:pt x="1196635" y="420675"/>
                    <a:pt x="1197583" y="420201"/>
                  </a:cubicBezTo>
                  <a:lnTo>
                    <a:pt x="1197583" y="420359"/>
                  </a:lnTo>
                  <a:cubicBezTo>
                    <a:pt x="1198611" y="419806"/>
                    <a:pt x="1200033" y="419727"/>
                    <a:pt x="1200981" y="419095"/>
                  </a:cubicBezTo>
                  <a:lnTo>
                    <a:pt x="1200981" y="419095"/>
                  </a:lnTo>
                  <a:cubicBezTo>
                    <a:pt x="1202166" y="418858"/>
                    <a:pt x="1203115" y="418305"/>
                    <a:pt x="1204063" y="417673"/>
                  </a:cubicBezTo>
                  <a:cubicBezTo>
                    <a:pt x="1204299" y="417515"/>
                    <a:pt x="1204379" y="417199"/>
                    <a:pt x="1204221" y="416882"/>
                  </a:cubicBezTo>
                  <a:cubicBezTo>
                    <a:pt x="1204063" y="416645"/>
                    <a:pt x="1203746" y="416566"/>
                    <a:pt x="1203510" y="416725"/>
                  </a:cubicBezTo>
                  <a:cubicBezTo>
                    <a:pt x="1202720" y="417278"/>
                    <a:pt x="1201929" y="417673"/>
                    <a:pt x="1201060" y="417831"/>
                  </a:cubicBezTo>
                  <a:lnTo>
                    <a:pt x="1201060" y="417831"/>
                  </a:lnTo>
                  <a:cubicBezTo>
                    <a:pt x="1201218" y="415302"/>
                    <a:pt x="1206749" y="414433"/>
                    <a:pt x="1209120" y="412774"/>
                  </a:cubicBezTo>
                  <a:lnTo>
                    <a:pt x="1209277" y="412774"/>
                  </a:lnTo>
                  <a:cubicBezTo>
                    <a:pt x="1209120" y="413248"/>
                    <a:pt x="1209120" y="413722"/>
                    <a:pt x="1209120" y="414275"/>
                  </a:cubicBezTo>
                  <a:cubicBezTo>
                    <a:pt x="1209120" y="414512"/>
                    <a:pt x="1209357" y="414670"/>
                    <a:pt x="1209594" y="414670"/>
                  </a:cubicBezTo>
                  <a:lnTo>
                    <a:pt x="1209594" y="414670"/>
                  </a:lnTo>
                  <a:cubicBezTo>
                    <a:pt x="1209594" y="414670"/>
                    <a:pt x="1210068" y="414433"/>
                    <a:pt x="1209989" y="414196"/>
                  </a:cubicBezTo>
                  <a:cubicBezTo>
                    <a:pt x="1209989" y="413880"/>
                    <a:pt x="1209989" y="413485"/>
                    <a:pt x="1210068" y="413169"/>
                  </a:cubicBezTo>
                  <a:cubicBezTo>
                    <a:pt x="1212201" y="412063"/>
                    <a:pt x="1214572" y="411352"/>
                    <a:pt x="1217179" y="410719"/>
                  </a:cubicBezTo>
                  <a:cubicBezTo>
                    <a:pt x="1217100" y="409929"/>
                    <a:pt x="1216468" y="409771"/>
                    <a:pt x="1215520" y="409850"/>
                  </a:cubicBezTo>
                  <a:cubicBezTo>
                    <a:pt x="1216705" y="408902"/>
                    <a:pt x="1218918" y="409534"/>
                    <a:pt x="1220182" y="407796"/>
                  </a:cubicBezTo>
                  <a:cubicBezTo>
                    <a:pt x="1222078" y="407717"/>
                    <a:pt x="1220340" y="408981"/>
                    <a:pt x="1220182" y="409455"/>
                  </a:cubicBezTo>
                  <a:cubicBezTo>
                    <a:pt x="1220577" y="410719"/>
                    <a:pt x="1221288" y="408902"/>
                    <a:pt x="1222315" y="409455"/>
                  </a:cubicBezTo>
                  <a:cubicBezTo>
                    <a:pt x="1219707" y="412853"/>
                    <a:pt x="1216942" y="417436"/>
                    <a:pt x="1212201" y="417436"/>
                  </a:cubicBezTo>
                  <a:lnTo>
                    <a:pt x="1212201" y="417436"/>
                  </a:lnTo>
                  <a:cubicBezTo>
                    <a:pt x="1212201" y="417436"/>
                    <a:pt x="1212122" y="417436"/>
                    <a:pt x="1212043" y="417436"/>
                  </a:cubicBezTo>
                  <a:cubicBezTo>
                    <a:pt x="1211964" y="417436"/>
                    <a:pt x="1211806" y="417357"/>
                    <a:pt x="1211727" y="417278"/>
                  </a:cubicBezTo>
                  <a:cubicBezTo>
                    <a:pt x="1211648" y="416408"/>
                    <a:pt x="1212596" y="416566"/>
                    <a:pt x="1212596" y="415776"/>
                  </a:cubicBezTo>
                  <a:cubicBezTo>
                    <a:pt x="1211253" y="416329"/>
                    <a:pt x="1209041" y="416092"/>
                    <a:pt x="1208408" y="417357"/>
                  </a:cubicBezTo>
                  <a:cubicBezTo>
                    <a:pt x="1207776" y="417515"/>
                    <a:pt x="1207144" y="417752"/>
                    <a:pt x="1206670" y="418384"/>
                  </a:cubicBezTo>
                  <a:lnTo>
                    <a:pt x="1206670" y="418384"/>
                  </a:lnTo>
                  <a:cubicBezTo>
                    <a:pt x="1201929" y="420122"/>
                    <a:pt x="1197978" y="422809"/>
                    <a:pt x="1193554" y="425021"/>
                  </a:cubicBezTo>
                  <a:lnTo>
                    <a:pt x="1193554" y="425021"/>
                  </a:lnTo>
                  <a:cubicBezTo>
                    <a:pt x="1192843" y="425179"/>
                    <a:pt x="1192052" y="425416"/>
                    <a:pt x="1191420" y="425890"/>
                  </a:cubicBezTo>
                  <a:lnTo>
                    <a:pt x="1191420" y="425890"/>
                  </a:lnTo>
                  <a:cubicBezTo>
                    <a:pt x="1190551" y="426285"/>
                    <a:pt x="1189761" y="426759"/>
                    <a:pt x="1188892" y="427075"/>
                  </a:cubicBezTo>
                  <a:lnTo>
                    <a:pt x="1188892" y="427075"/>
                  </a:lnTo>
                  <a:cubicBezTo>
                    <a:pt x="1188892" y="427075"/>
                    <a:pt x="1188892" y="427075"/>
                    <a:pt x="1188892" y="427075"/>
                  </a:cubicBezTo>
                  <a:cubicBezTo>
                    <a:pt x="1186126" y="428024"/>
                    <a:pt x="1183440" y="429288"/>
                    <a:pt x="1180832" y="430473"/>
                  </a:cubicBezTo>
                  <a:cubicBezTo>
                    <a:pt x="1178936" y="431342"/>
                    <a:pt x="1176882" y="432290"/>
                    <a:pt x="1174906" y="433081"/>
                  </a:cubicBezTo>
                  <a:cubicBezTo>
                    <a:pt x="1174590" y="433239"/>
                    <a:pt x="1174432" y="433555"/>
                    <a:pt x="1174590" y="433871"/>
                  </a:cubicBezTo>
                  <a:cubicBezTo>
                    <a:pt x="1174669" y="434108"/>
                    <a:pt x="1174906" y="434266"/>
                    <a:pt x="1175222" y="434266"/>
                  </a:cubicBezTo>
                  <a:cubicBezTo>
                    <a:pt x="1175222" y="434266"/>
                    <a:pt x="1175380" y="434266"/>
                    <a:pt x="1175459" y="434266"/>
                  </a:cubicBezTo>
                  <a:cubicBezTo>
                    <a:pt x="1177514" y="433476"/>
                    <a:pt x="1179489" y="432528"/>
                    <a:pt x="1181465" y="431579"/>
                  </a:cubicBezTo>
                  <a:cubicBezTo>
                    <a:pt x="1183914" y="430473"/>
                    <a:pt x="1186443" y="429288"/>
                    <a:pt x="1188971" y="428340"/>
                  </a:cubicBezTo>
                  <a:cubicBezTo>
                    <a:pt x="1189840" y="430947"/>
                    <a:pt x="1184072" y="430078"/>
                    <a:pt x="1183440" y="432448"/>
                  </a:cubicBezTo>
                  <a:cubicBezTo>
                    <a:pt x="1181543" y="432448"/>
                    <a:pt x="1176644" y="435056"/>
                    <a:pt x="1175854" y="434740"/>
                  </a:cubicBezTo>
                  <a:cubicBezTo>
                    <a:pt x="1176487" y="434345"/>
                    <a:pt x="1176961" y="434029"/>
                    <a:pt x="1176644" y="434108"/>
                  </a:cubicBezTo>
                  <a:cubicBezTo>
                    <a:pt x="1176328" y="434108"/>
                    <a:pt x="1176091" y="434108"/>
                    <a:pt x="1175775" y="434187"/>
                  </a:cubicBezTo>
                  <a:lnTo>
                    <a:pt x="1175775" y="434187"/>
                  </a:lnTo>
                  <a:cubicBezTo>
                    <a:pt x="1175775" y="434187"/>
                    <a:pt x="1175617" y="434661"/>
                    <a:pt x="1175775" y="434740"/>
                  </a:cubicBezTo>
                  <a:cubicBezTo>
                    <a:pt x="1175617" y="434898"/>
                    <a:pt x="1175380" y="435056"/>
                    <a:pt x="1175143" y="435135"/>
                  </a:cubicBezTo>
                  <a:cubicBezTo>
                    <a:pt x="1174353" y="435609"/>
                    <a:pt x="1173721" y="435688"/>
                    <a:pt x="1173010" y="436241"/>
                  </a:cubicBezTo>
                  <a:cubicBezTo>
                    <a:pt x="1172299" y="436715"/>
                    <a:pt x="1171350" y="436715"/>
                    <a:pt x="1169928" y="437189"/>
                  </a:cubicBezTo>
                  <a:cubicBezTo>
                    <a:pt x="1168585" y="437743"/>
                    <a:pt x="1167321" y="438454"/>
                    <a:pt x="1166136" y="439165"/>
                  </a:cubicBezTo>
                  <a:cubicBezTo>
                    <a:pt x="1164950" y="439876"/>
                    <a:pt x="1165187" y="440113"/>
                    <a:pt x="1165819" y="440034"/>
                  </a:cubicBezTo>
                  <a:cubicBezTo>
                    <a:pt x="1166452" y="439955"/>
                    <a:pt x="1167874" y="439244"/>
                    <a:pt x="1168269" y="439165"/>
                  </a:cubicBezTo>
                  <a:cubicBezTo>
                    <a:pt x="1168664" y="439086"/>
                    <a:pt x="1169375" y="438691"/>
                    <a:pt x="1170640" y="438217"/>
                  </a:cubicBezTo>
                  <a:cubicBezTo>
                    <a:pt x="1171904" y="437743"/>
                    <a:pt x="1173010" y="437031"/>
                    <a:pt x="1174037" y="436557"/>
                  </a:cubicBezTo>
                  <a:cubicBezTo>
                    <a:pt x="1175143" y="436004"/>
                    <a:pt x="1175617" y="436004"/>
                    <a:pt x="1176566" y="435372"/>
                  </a:cubicBezTo>
                  <a:cubicBezTo>
                    <a:pt x="1177514" y="434661"/>
                    <a:pt x="1178146" y="435451"/>
                    <a:pt x="1177909" y="435846"/>
                  </a:cubicBezTo>
                  <a:cubicBezTo>
                    <a:pt x="1177751" y="436241"/>
                    <a:pt x="1177356" y="436241"/>
                    <a:pt x="1176644" y="436399"/>
                  </a:cubicBezTo>
                  <a:cubicBezTo>
                    <a:pt x="1176013" y="436478"/>
                    <a:pt x="1175617" y="436952"/>
                    <a:pt x="1175064" y="437506"/>
                  </a:cubicBezTo>
                  <a:cubicBezTo>
                    <a:pt x="1174590" y="437980"/>
                    <a:pt x="1174195" y="437980"/>
                    <a:pt x="1172694" y="438533"/>
                  </a:cubicBezTo>
                  <a:cubicBezTo>
                    <a:pt x="1171271" y="439165"/>
                    <a:pt x="1171430" y="439165"/>
                    <a:pt x="1170797" y="439955"/>
                  </a:cubicBezTo>
                  <a:cubicBezTo>
                    <a:pt x="1170086" y="440745"/>
                    <a:pt x="1168980" y="440745"/>
                    <a:pt x="1168190" y="440824"/>
                  </a:cubicBezTo>
                  <a:cubicBezTo>
                    <a:pt x="1167321" y="440903"/>
                    <a:pt x="1167479" y="440982"/>
                    <a:pt x="1166847" y="441535"/>
                  </a:cubicBezTo>
                  <a:moveTo>
                    <a:pt x="1169770" y="489655"/>
                  </a:moveTo>
                  <a:cubicBezTo>
                    <a:pt x="1168506" y="489971"/>
                    <a:pt x="1168348" y="490999"/>
                    <a:pt x="1167953" y="490682"/>
                  </a:cubicBezTo>
                  <a:cubicBezTo>
                    <a:pt x="1167558" y="490366"/>
                    <a:pt x="1167953" y="487838"/>
                    <a:pt x="1167953" y="487838"/>
                  </a:cubicBezTo>
                  <a:cubicBezTo>
                    <a:pt x="1168585" y="488154"/>
                    <a:pt x="1169928" y="488233"/>
                    <a:pt x="1170481" y="488786"/>
                  </a:cubicBezTo>
                  <a:cubicBezTo>
                    <a:pt x="1170955" y="489339"/>
                    <a:pt x="1171035" y="489260"/>
                    <a:pt x="1169770" y="489576"/>
                  </a:cubicBezTo>
                  <a:moveTo>
                    <a:pt x="1171666" y="491710"/>
                  </a:moveTo>
                  <a:cubicBezTo>
                    <a:pt x="1170481" y="491393"/>
                    <a:pt x="1171666" y="490366"/>
                    <a:pt x="1171666" y="490366"/>
                  </a:cubicBezTo>
                  <a:cubicBezTo>
                    <a:pt x="1171666" y="490366"/>
                    <a:pt x="1172536" y="490761"/>
                    <a:pt x="1173089" y="491236"/>
                  </a:cubicBezTo>
                  <a:cubicBezTo>
                    <a:pt x="1173642" y="491710"/>
                    <a:pt x="1172852" y="492026"/>
                    <a:pt x="1171666" y="491710"/>
                  </a:cubicBezTo>
                  <a:moveTo>
                    <a:pt x="1182966" y="496134"/>
                  </a:moveTo>
                  <a:cubicBezTo>
                    <a:pt x="1182017" y="496056"/>
                    <a:pt x="1181306" y="495028"/>
                    <a:pt x="1180832" y="495186"/>
                  </a:cubicBezTo>
                  <a:cubicBezTo>
                    <a:pt x="1180358" y="495265"/>
                    <a:pt x="1179252" y="495660"/>
                    <a:pt x="1179094" y="495265"/>
                  </a:cubicBezTo>
                  <a:cubicBezTo>
                    <a:pt x="1178857" y="494870"/>
                    <a:pt x="1178462" y="493606"/>
                    <a:pt x="1178462" y="493606"/>
                  </a:cubicBezTo>
                  <a:cubicBezTo>
                    <a:pt x="1178778" y="493527"/>
                    <a:pt x="1180358" y="492895"/>
                    <a:pt x="1181069" y="493606"/>
                  </a:cubicBezTo>
                  <a:cubicBezTo>
                    <a:pt x="1181860" y="494238"/>
                    <a:pt x="1182334" y="494791"/>
                    <a:pt x="1182887" y="495028"/>
                  </a:cubicBezTo>
                  <a:cubicBezTo>
                    <a:pt x="1183361" y="495344"/>
                    <a:pt x="1183914" y="496214"/>
                    <a:pt x="1182966" y="496134"/>
                  </a:cubicBezTo>
                  <a:moveTo>
                    <a:pt x="1196477" y="502693"/>
                  </a:moveTo>
                  <a:cubicBezTo>
                    <a:pt x="1195371" y="502851"/>
                    <a:pt x="1195766" y="502614"/>
                    <a:pt x="1195371" y="501586"/>
                  </a:cubicBezTo>
                  <a:cubicBezTo>
                    <a:pt x="1194976" y="500638"/>
                    <a:pt x="1194265" y="501586"/>
                    <a:pt x="1193554" y="501507"/>
                  </a:cubicBezTo>
                  <a:cubicBezTo>
                    <a:pt x="1192921" y="501429"/>
                    <a:pt x="1193080" y="501666"/>
                    <a:pt x="1192210" y="501507"/>
                  </a:cubicBezTo>
                  <a:cubicBezTo>
                    <a:pt x="1191341" y="501349"/>
                    <a:pt x="1191657" y="500638"/>
                    <a:pt x="1190946" y="499690"/>
                  </a:cubicBezTo>
                  <a:cubicBezTo>
                    <a:pt x="1190314" y="498742"/>
                    <a:pt x="1190314" y="499295"/>
                    <a:pt x="1189208" y="499137"/>
                  </a:cubicBezTo>
                  <a:cubicBezTo>
                    <a:pt x="1188102" y="499058"/>
                    <a:pt x="1186758" y="498979"/>
                    <a:pt x="1186363" y="498268"/>
                  </a:cubicBezTo>
                  <a:cubicBezTo>
                    <a:pt x="1185968" y="497557"/>
                    <a:pt x="1184941" y="497241"/>
                    <a:pt x="1184941" y="496688"/>
                  </a:cubicBezTo>
                  <a:cubicBezTo>
                    <a:pt x="1184941" y="496134"/>
                    <a:pt x="1186758" y="496688"/>
                    <a:pt x="1187312" y="497083"/>
                  </a:cubicBezTo>
                  <a:cubicBezTo>
                    <a:pt x="1187943" y="497478"/>
                    <a:pt x="1188418" y="497241"/>
                    <a:pt x="1189287" y="497162"/>
                  </a:cubicBezTo>
                  <a:cubicBezTo>
                    <a:pt x="1190156" y="497083"/>
                    <a:pt x="1190551" y="497715"/>
                    <a:pt x="1191341" y="498584"/>
                  </a:cubicBezTo>
                  <a:cubicBezTo>
                    <a:pt x="1192131" y="499453"/>
                    <a:pt x="1192685" y="499137"/>
                    <a:pt x="1193317" y="499216"/>
                  </a:cubicBezTo>
                  <a:cubicBezTo>
                    <a:pt x="1193869" y="499295"/>
                    <a:pt x="1195134" y="500164"/>
                    <a:pt x="1196161" y="500559"/>
                  </a:cubicBezTo>
                  <a:cubicBezTo>
                    <a:pt x="1197109" y="500954"/>
                    <a:pt x="1197978" y="501112"/>
                    <a:pt x="1198295" y="501745"/>
                  </a:cubicBezTo>
                  <a:cubicBezTo>
                    <a:pt x="1198690" y="502456"/>
                    <a:pt x="1197583" y="502377"/>
                    <a:pt x="1196556" y="502535"/>
                  </a:cubicBezTo>
                  <a:moveTo>
                    <a:pt x="1198057" y="483650"/>
                  </a:moveTo>
                  <a:cubicBezTo>
                    <a:pt x="1200191" y="484282"/>
                    <a:pt x="1202324" y="485230"/>
                    <a:pt x="1204458" y="486179"/>
                  </a:cubicBezTo>
                  <a:cubicBezTo>
                    <a:pt x="1206117" y="486890"/>
                    <a:pt x="1207776" y="487601"/>
                    <a:pt x="1209515" y="488233"/>
                  </a:cubicBezTo>
                  <a:cubicBezTo>
                    <a:pt x="1209515" y="488312"/>
                    <a:pt x="1209436" y="488470"/>
                    <a:pt x="1209357" y="488549"/>
                  </a:cubicBezTo>
                  <a:cubicBezTo>
                    <a:pt x="1209357" y="488707"/>
                    <a:pt x="1209198" y="488865"/>
                    <a:pt x="1209198" y="489023"/>
                  </a:cubicBezTo>
                  <a:cubicBezTo>
                    <a:pt x="1205564" y="487364"/>
                    <a:pt x="1199875" y="485863"/>
                    <a:pt x="1198057" y="483650"/>
                  </a:cubicBezTo>
                  <a:moveTo>
                    <a:pt x="1205959" y="504826"/>
                  </a:moveTo>
                  <a:cubicBezTo>
                    <a:pt x="1205011" y="504984"/>
                    <a:pt x="1202561" y="504431"/>
                    <a:pt x="1202956" y="504194"/>
                  </a:cubicBezTo>
                  <a:cubicBezTo>
                    <a:pt x="1203115" y="504115"/>
                    <a:pt x="1203825" y="503246"/>
                    <a:pt x="1204616" y="503246"/>
                  </a:cubicBezTo>
                  <a:cubicBezTo>
                    <a:pt x="1205406" y="503246"/>
                    <a:pt x="1205959" y="503404"/>
                    <a:pt x="1206986" y="503641"/>
                  </a:cubicBezTo>
                  <a:cubicBezTo>
                    <a:pt x="1207934" y="503799"/>
                    <a:pt x="1206986" y="504589"/>
                    <a:pt x="1206038" y="504826"/>
                  </a:cubicBezTo>
                  <a:moveTo>
                    <a:pt x="1209594" y="507196"/>
                  </a:moveTo>
                  <a:cubicBezTo>
                    <a:pt x="1209120" y="507196"/>
                    <a:pt x="1208329" y="506407"/>
                    <a:pt x="1208013" y="505932"/>
                  </a:cubicBezTo>
                  <a:cubicBezTo>
                    <a:pt x="1208013" y="505932"/>
                    <a:pt x="1208962" y="504431"/>
                    <a:pt x="1210147" y="504668"/>
                  </a:cubicBezTo>
                  <a:cubicBezTo>
                    <a:pt x="1210542" y="504668"/>
                    <a:pt x="1210621" y="505458"/>
                    <a:pt x="1210621" y="506011"/>
                  </a:cubicBezTo>
                  <a:cubicBezTo>
                    <a:pt x="1210621" y="506564"/>
                    <a:pt x="1209989" y="507196"/>
                    <a:pt x="1209515" y="507196"/>
                  </a:cubicBezTo>
                  <a:moveTo>
                    <a:pt x="1209831" y="489497"/>
                  </a:moveTo>
                  <a:lnTo>
                    <a:pt x="1209594" y="489497"/>
                  </a:lnTo>
                  <a:cubicBezTo>
                    <a:pt x="1209594" y="489497"/>
                    <a:pt x="1209910" y="489023"/>
                    <a:pt x="1209989" y="488707"/>
                  </a:cubicBezTo>
                  <a:cubicBezTo>
                    <a:pt x="1209989" y="488549"/>
                    <a:pt x="1210068" y="488470"/>
                    <a:pt x="1210147" y="488391"/>
                  </a:cubicBezTo>
                  <a:lnTo>
                    <a:pt x="1210147" y="488391"/>
                  </a:lnTo>
                  <a:cubicBezTo>
                    <a:pt x="1210147" y="488391"/>
                    <a:pt x="1210147" y="488628"/>
                    <a:pt x="1210147" y="488628"/>
                  </a:cubicBezTo>
                  <a:lnTo>
                    <a:pt x="1210147" y="488470"/>
                  </a:lnTo>
                  <a:cubicBezTo>
                    <a:pt x="1210147" y="488470"/>
                    <a:pt x="1210463" y="488628"/>
                    <a:pt x="1210463" y="488628"/>
                  </a:cubicBezTo>
                  <a:cubicBezTo>
                    <a:pt x="1210779" y="488786"/>
                    <a:pt x="1211095" y="488944"/>
                    <a:pt x="1211490" y="489023"/>
                  </a:cubicBezTo>
                  <a:lnTo>
                    <a:pt x="1211490" y="489023"/>
                  </a:lnTo>
                  <a:cubicBezTo>
                    <a:pt x="1212833" y="490208"/>
                    <a:pt x="1210226" y="490050"/>
                    <a:pt x="1209831" y="489497"/>
                  </a:cubicBezTo>
                  <a:moveTo>
                    <a:pt x="1220814" y="493448"/>
                  </a:moveTo>
                  <a:lnTo>
                    <a:pt x="1220814" y="493448"/>
                  </a:lnTo>
                  <a:cubicBezTo>
                    <a:pt x="1220814" y="493448"/>
                    <a:pt x="1220814" y="493448"/>
                    <a:pt x="1220814" y="493448"/>
                  </a:cubicBezTo>
                  <a:lnTo>
                    <a:pt x="1220893" y="493448"/>
                  </a:lnTo>
                  <a:close/>
                  <a:moveTo>
                    <a:pt x="1215283" y="490682"/>
                  </a:moveTo>
                  <a:lnTo>
                    <a:pt x="1215283" y="490682"/>
                  </a:lnTo>
                  <a:cubicBezTo>
                    <a:pt x="1215283" y="490682"/>
                    <a:pt x="1216073" y="490919"/>
                    <a:pt x="1216389" y="491078"/>
                  </a:cubicBezTo>
                  <a:cubicBezTo>
                    <a:pt x="1217732" y="491552"/>
                    <a:pt x="1219154" y="492026"/>
                    <a:pt x="1220419" y="492737"/>
                  </a:cubicBezTo>
                  <a:cubicBezTo>
                    <a:pt x="1220419" y="492895"/>
                    <a:pt x="1220340" y="493053"/>
                    <a:pt x="1220261" y="493211"/>
                  </a:cubicBezTo>
                  <a:cubicBezTo>
                    <a:pt x="1218918" y="492974"/>
                    <a:pt x="1212833" y="490841"/>
                    <a:pt x="1215204" y="490682"/>
                  </a:cubicBezTo>
                  <a:moveTo>
                    <a:pt x="1289952" y="538644"/>
                  </a:moveTo>
                  <a:lnTo>
                    <a:pt x="1289952" y="538407"/>
                  </a:lnTo>
                  <a:cubicBezTo>
                    <a:pt x="1289952" y="538407"/>
                    <a:pt x="1290505" y="538565"/>
                    <a:pt x="1290742" y="538724"/>
                  </a:cubicBezTo>
                  <a:cubicBezTo>
                    <a:pt x="1290426" y="538724"/>
                    <a:pt x="1290189" y="538724"/>
                    <a:pt x="1289952" y="538724"/>
                  </a:cubicBezTo>
                  <a:moveTo>
                    <a:pt x="1263166" y="525844"/>
                  </a:moveTo>
                  <a:cubicBezTo>
                    <a:pt x="1263798" y="526160"/>
                    <a:pt x="1264035" y="526239"/>
                    <a:pt x="1265220" y="526318"/>
                  </a:cubicBezTo>
                  <a:cubicBezTo>
                    <a:pt x="1266406" y="526397"/>
                    <a:pt x="1266642" y="526634"/>
                    <a:pt x="1267670" y="527029"/>
                  </a:cubicBezTo>
                  <a:cubicBezTo>
                    <a:pt x="1268618" y="527425"/>
                    <a:pt x="1268539" y="527029"/>
                    <a:pt x="1269566" y="526397"/>
                  </a:cubicBezTo>
                  <a:cubicBezTo>
                    <a:pt x="1270672" y="525844"/>
                    <a:pt x="1270514" y="526713"/>
                    <a:pt x="1271541" y="527582"/>
                  </a:cubicBezTo>
                  <a:cubicBezTo>
                    <a:pt x="1272568" y="528452"/>
                    <a:pt x="1272806" y="527582"/>
                    <a:pt x="1273438" y="528057"/>
                  </a:cubicBezTo>
                  <a:cubicBezTo>
                    <a:pt x="1274149" y="528610"/>
                    <a:pt x="1274149" y="528294"/>
                    <a:pt x="1274149" y="529242"/>
                  </a:cubicBezTo>
                  <a:cubicBezTo>
                    <a:pt x="1274149" y="530190"/>
                    <a:pt x="1273596" y="529479"/>
                    <a:pt x="1272568" y="529479"/>
                  </a:cubicBezTo>
                  <a:cubicBezTo>
                    <a:pt x="1271541" y="529479"/>
                    <a:pt x="1271858" y="528847"/>
                    <a:pt x="1271225" y="528531"/>
                  </a:cubicBezTo>
                  <a:cubicBezTo>
                    <a:pt x="1270514" y="528136"/>
                    <a:pt x="1270277" y="528610"/>
                    <a:pt x="1269250" y="528214"/>
                  </a:cubicBezTo>
                  <a:cubicBezTo>
                    <a:pt x="1268302" y="527819"/>
                    <a:pt x="1267037" y="527425"/>
                    <a:pt x="1264588" y="527662"/>
                  </a:cubicBezTo>
                  <a:cubicBezTo>
                    <a:pt x="1262138" y="527977"/>
                    <a:pt x="1261349" y="526871"/>
                    <a:pt x="1261190" y="526397"/>
                  </a:cubicBezTo>
                  <a:cubicBezTo>
                    <a:pt x="1261111" y="526081"/>
                    <a:pt x="1262533" y="525528"/>
                    <a:pt x="1263087" y="525844"/>
                  </a:cubicBezTo>
                  <a:moveTo>
                    <a:pt x="1228952" y="513755"/>
                  </a:moveTo>
                  <a:cubicBezTo>
                    <a:pt x="1228636" y="514229"/>
                    <a:pt x="1228083" y="514150"/>
                    <a:pt x="1227293" y="514150"/>
                  </a:cubicBezTo>
                  <a:cubicBezTo>
                    <a:pt x="1226582" y="514150"/>
                    <a:pt x="1226029" y="513992"/>
                    <a:pt x="1224844" y="513281"/>
                  </a:cubicBezTo>
                  <a:cubicBezTo>
                    <a:pt x="1223658" y="512570"/>
                    <a:pt x="1223658" y="512649"/>
                    <a:pt x="1222157" y="512728"/>
                  </a:cubicBezTo>
                  <a:cubicBezTo>
                    <a:pt x="1220577" y="512807"/>
                    <a:pt x="1222157" y="510910"/>
                    <a:pt x="1222552" y="510436"/>
                  </a:cubicBezTo>
                  <a:cubicBezTo>
                    <a:pt x="1222552" y="510436"/>
                    <a:pt x="1224211" y="510989"/>
                    <a:pt x="1225160" y="510673"/>
                  </a:cubicBezTo>
                  <a:cubicBezTo>
                    <a:pt x="1226029" y="510357"/>
                    <a:pt x="1225555" y="511226"/>
                    <a:pt x="1225871" y="512016"/>
                  </a:cubicBezTo>
                  <a:cubicBezTo>
                    <a:pt x="1226266" y="512807"/>
                    <a:pt x="1227214" y="512096"/>
                    <a:pt x="1228399" y="512570"/>
                  </a:cubicBezTo>
                  <a:cubicBezTo>
                    <a:pt x="1229584" y="513123"/>
                    <a:pt x="1229268" y="513202"/>
                    <a:pt x="1229031" y="513676"/>
                  </a:cubicBezTo>
                  <a:moveTo>
                    <a:pt x="1233456" y="516204"/>
                  </a:moveTo>
                  <a:cubicBezTo>
                    <a:pt x="1232508" y="516283"/>
                    <a:pt x="1231323" y="515888"/>
                    <a:pt x="1231323" y="515888"/>
                  </a:cubicBezTo>
                  <a:cubicBezTo>
                    <a:pt x="1231323" y="515888"/>
                    <a:pt x="1230770" y="515177"/>
                    <a:pt x="1231086" y="514782"/>
                  </a:cubicBezTo>
                  <a:cubicBezTo>
                    <a:pt x="1231402" y="514387"/>
                    <a:pt x="1232429" y="514861"/>
                    <a:pt x="1233298" y="515177"/>
                  </a:cubicBezTo>
                  <a:cubicBezTo>
                    <a:pt x="1234167" y="515493"/>
                    <a:pt x="1234404" y="516046"/>
                    <a:pt x="1233377" y="516125"/>
                  </a:cubicBezTo>
                  <a:moveTo>
                    <a:pt x="1238513" y="529953"/>
                  </a:moveTo>
                  <a:cubicBezTo>
                    <a:pt x="1237802" y="529953"/>
                    <a:pt x="1237802" y="529242"/>
                    <a:pt x="1237960" y="528610"/>
                  </a:cubicBezTo>
                  <a:cubicBezTo>
                    <a:pt x="1238118" y="527899"/>
                    <a:pt x="1239619" y="528689"/>
                    <a:pt x="1240014" y="528926"/>
                  </a:cubicBezTo>
                  <a:cubicBezTo>
                    <a:pt x="1240014" y="528926"/>
                    <a:pt x="1239303" y="530032"/>
                    <a:pt x="1238513" y="530032"/>
                  </a:cubicBezTo>
                  <a:moveTo>
                    <a:pt x="1245151" y="529005"/>
                  </a:moveTo>
                  <a:cubicBezTo>
                    <a:pt x="1244597" y="529558"/>
                    <a:pt x="1242938" y="528452"/>
                    <a:pt x="1242306" y="528057"/>
                  </a:cubicBezTo>
                  <a:cubicBezTo>
                    <a:pt x="1241753" y="527662"/>
                    <a:pt x="1240883" y="527503"/>
                    <a:pt x="1240409" y="527029"/>
                  </a:cubicBezTo>
                  <a:cubicBezTo>
                    <a:pt x="1239856" y="526476"/>
                    <a:pt x="1239698" y="525923"/>
                    <a:pt x="1240488" y="525923"/>
                  </a:cubicBezTo>
                  <a:cubicBezTo>
                    <a:pt x="1241278" y="525923"/>
                    <a:pt x="1242306" y="525844"/>
                    <a:pt x="1242622" y="526239"/>
                  </a:cubicBezTo>
                  <a:cubicBezTo>
                    <a:pt x="1242938" y="526634"/>
                    <a:pt x="1243254" y="527187"/>
                    <a:pt x="1243333" y="527503"/>
                  </a:cubicBezTo>
                  <a:cubicBezTo>
                    <a:pt x="1243412" y="527819"/>
                    <a:pt x="1245387" y="528768"/>
                    <a:pt x="1245151" y="529084"/>
                  </a:cubicBezTo>
                  <a:moveTo>
                    <a:pt x="1244281" y="520945"/>
                  </a:moveTo>
                  <a:cubicBezTo>
                    <a:pt x="1243412" y="520945"/>
                    <a:pt x="1242938" y="520313"/>
                    <a:pt x="1242543" y="520155"/>
                  </a:cubicBezTo>
                  <a:cubicBezTo>
                    <a:pt x="1242148" y="519997"/>
                    <a:pt x="1241278" y="519602"/>
                    <a:pt x="1239698" y="518970"/>
                  </a:cubicBezTo>
                  <a:cubicBezTo>
                    <a:pt x="1239382" y="518891"/>
                    <a:pt x="1239778" y="517548"/>
                    <a:pt x="1239619" y="517073"/>
                  </a:cubicBezTo>
                  <a:cubicBezTo>
                    <a:pt x="1239619" y="517073"/>
                    <a:pt x="1240568" y="517232"/>
                    <a:pt x="1240726" y="517626"/>
                  </a:cubicBezTo>
                  <a:cubicBezTo>
                    <a:pt x="1240804" y="518022"/>
                    <a:pt x="1241516" y="518338"/>
                    <a:pt x="1241990" y="518417"/>
                  </a:cubicBezTo>
                  <a:cubicBezTo>
                    <a:pt x="1242464" y="518496"/>
                    <a:pt x="1242069" y="517864"/>
                    <a:pt x="1241990" y="516757"/>
                  </a:cubicBezTo>
                  <a:cubicBezTo>
                    <a:pt x="1241911" y="515572"/>
                    <a:pt x="1242938" y="517152"/>
                    <a:pt x="1243886" y="517548"/>
                  </a:cubicBezTo>
                  <a:cubicBezTo>
                    <a:pt x="1244755" y="517943"/>
                    <a:pt x="1244755" y="518022"/>
                    <a:pt x="1244360" y="518654"/>
                  </a:cubicBezTo>
                  <a:cubicBezTo>
                    <a:pt x="1243965" y="519207"/>
                    <a:pt x="1244360" y="519444"/>
                    <a:pt x="1245151" y="520313"/>
                  </a:cubicBezTo>
                  <a:cubicBezTo>
                    <a:pt x="1245861" y="521182"/>
                    <a:pt x="1245229" y="521024"/>
                    <a:pt x="1244360" y="521024"/>
                  </a:cubicBezTo>
                  <a:moveTo>
                    <a:pt x="1248785" y="521972"/>
                  </a:moveTo>
                  <a:cubicBezTo>
                    <a:pt x="1248153" y="521972"/>
                    <a:pt x="1247837" y="521577"/>
                    <a:pt x="1246889" y="521656"/>
                  </a:cubicBezTo>
                  <a:cubicBezTo>
                    <a:pt x="1246020" y="521735"/>
                    <a:pt x="1245782" y="520787"/>
                    <a:pt x="1245782" y="520234"/>
                  </a:cubicBezTo>
                  <a:cubicBezTo>
                    <a:pt x="1245782" y="520234"/>
                    <a:pt x="1246889" y="520155"/>
                    <a:pt x="1247205" y="520155"/>
                  </a:cubicBezTo>
                  <a:cubicBezTo>
                    <a:pt x="1247600" y="520155"/>
                    <a:pt x="1248469" y="519839"/>
                    <a:pt x="1248864" y="520076"/>
                  </a:cubicBezTo>
                  <a:cubicBezTo>
                    <a:pt x="1249259" y="520234"/>
                    <a:pt x="1249733" y="520550"/>
                    <a:pt x="1249812" y="521261"/>
                  </a:cubicBezTo>
                  <a:cubicBezTo>
                    <a:pt x="1249891" y="521972"/>
                    <a:pt x="1249180" y="522051"/>
                    <a:pt x="1248627" y="522051"/>
                  </a:cubicBezTo>
                  <a:moveTo>
                    <a:pt x="1250918" y="521972"/>
                  </a:moveTo>
                  <a:cubicBezTo>
                    <a:pt x="1251313" y="522288"/>
                    <a:pt x="1252736" y="522447"/>
                    <a:pt x="1252973" y="522684"/>
                  </a:cubicBezTo>
                  <a:cubicBezTo>
                    <a:pt x="1253210" y="522999"/>
                    <a:pt x="1253131" y="523553"/>
                    <a:pt x="1252341" y="523474"/>
                  </a:cubicBezTo>
                  <a:cubicBezTo>
                    <a:pt x="1251551" y="523395"/>
                    <a:pt x="1250444" y="523474"/>
                    <a:pt x="1250286" y="523079"/>
                  </a:cubicBezTo>
                  <a:cubicBezTo>
                    <a:pt x="1250207" y="522684"/>
                    <a:pt x="1250839" y="521893"/>
                    <a:pt x="1250839" y="521893"/>
                  </a:cubicBezTo>
                  <a:moveTo>
                    <a:pt x="1251867" y="529637"/>
                  </a:moveTo>
                  <a:cubicBezTo>
                    <a:pt x="1252183" y="528926"/>
                    <a:pt x="1254395" y="529637"/>
                    <a:pt x="1254711" y="529716"/>
                  </a:cubicBezTo>
                  <a:cubicBezTo>
                    <a:pt x="1254711" y="529716"/>
                    <a:pt x="1253131" y="530506"/>
                    <a:pt x="1252657" y="530664"/>
                  </a:cubicBezTo>
                  <a:cubicBezTo>
                    <a:pt x="1252104" y="530822"/>
                    <a:pt x="1251551" y="530269"/>
                    <a:pt x="1251867" y="529558"/>
                  </a:cubicBezTo>
                  <a:moveTo>
                    <a:pt x="1253526" y="531928"/>
                  </a:moveTo>
                  <a:cubicBezTo>
                    <a:pt x="1253605" y="531296"/>
                    <a:pt x="1254632" y="531296"/>
                    <a:pt x="1255264" y="531533"/>
                  </a:cubicBezTo>
                  <a:cubicBezTo>
                    <a:pt x="1255896" y="531691"/>
                    <a:pt x="1256686" y="532639"/>
                    <a:pt x="1256686" y="532639"/>
                  </a:cubicBezTo>
                  <a:cubicBezTo>
                    <a:pt x="1256686" y="532639"/>
                    <a:pt x="1253447" y="532560"/>
                    <a:pt x="1253447" y="532007"/>
                  </a:cubicBezTo>
                  <a:moveTo>
                    <a:pt x="1257160" y="523474"/>
                  </a:moveTo>
                  <a:cubicBezTo>
                    <a:pt x="1258346" y="523474"/>
                    <a:pt x="1259057" y="523869"/>
                    <a:pt x="1259531" y="523553"/>
                  </a:cubicBezTo>
                  <a:cubicBezTo>
                    <a:pt x="1260084" y="523236"/>
                    <a:pt x="1260874" y="522999"/>
                    <a:pt x="1260954" y="523474"/>
                  </a:cubicBezTo>
                  <a:cubicBezTo>
                    <a:pt x="1261032" y="523869"/>
                    <a:pt x="1261349" y="524343"/>
                    <a:pt x="1260558" y="524422"/>
                  </a:cubicBezTo>
                  <a:cubicBezTo>
                    <a:pt x="1259768" y="524501"/>
                    <a:pt x="1258583" y="524975"/>
                    <a:pt x="1258583" y="524975"/>
                  </a:cubicBezTo>
                  <a:lnTo>
                    <a:pt x="1257319" y="524580"/>
                  </a:lnTo>
                  <a:cubicBezTo>
                    <a:pt x="1257319" y="524580"/>
                    <a:pt x="1255976" y="523395"/>
                    <a:pt x="1257160" y="523395"/>
                  </a:cubicBezTo>
                  <a:moveTo>
                    <a:pt x="1258583" y="527503"/>
                  </a:moveTo>
                  <a:cubicBezTo>
                    <a:pt x="1259136" y="527029"/>
                    <a:pt x="1260005" y="527345"/>
                    <a:pt x="1260479" y="527425"/>
                  </a:cubicBezTo>
                  <a:cubicBezTo>
                    <a:pt x="1260954" y="527503"/>
                    <a:pt x="1261664" y="528214"/>
                    <a:pt x="1263008" y="528610"/>
                  </a:cubicBezTo>
                  <a:cubicBezTo>
                    <a:pt x="1264351" y="529005"/>
                    <a:pt x="1267670" y="529716"/>
                    <a:pt x="1268381" y="529716"/>
                  </a:cubicBezTo>
                  <a:cubicBezTo>
                    <a:pt x="1269092" y="529716"/>
                    <a:pt x="1269329" y="530506"/>
                    <a:pt x="1270435" y="530032"/>
                  </a:cubicBezTo>
                  <a:cubicBezTo>
                    <a:pt x="1271541" y="529558"/>
                    <a:pt x="1271225" y="530348"/>
                    <a:pt x="1271384" y="530822"/>
                  </a:cubicBezTo>
                  <a:cubicBezTo>
                    <a:pt x="1271541" y="531296"/>
                    <a:pt x="1272332" y="531138"/>
                    <a:pt x="1273517" y="531612"/>
                  </a:cubicBezTo>
                  <a:cubicBezTo>
                    <a:pt x="1274702" y="532165"/>
                    <a:pt x="1276757" y="532560"/>
                    <a:pt x="1277388" y="532876"/>
                  </a:cubicBezTo>
                  <a:cubicBezTo>
                    <a:pt x="1277941" y="533192"/>
                    <a:pt x="1278969" y="533035"/>
                    <a:pt x="1279917" y="532718"/>
                  </a:cubicBezTo>
                  <a:cubicBezTo>
                    <a:pt x="1280865" y="532323"/>
                    <a:pt x="1279364" y="532244"/>
                    <a:pt x="1278732" y="532244"/>
                  </a:cubicBezTo>
                  <a:cubicBezTo>
                    <a:pt x="1278021" y="532244"/>
                    <a:pt x="1277231" y="531375"/>
                    <a:pt x="1276914" y="530111"/>
                  </a:cubicBezTo>
                  <a:cubicBezTo>
                    <a:pt x="1276835" y="529716"/>
                    <a:pt x="1277784" y="530506"/>
                    <a:pt x="1278810" y="530427"/>
                  </a:cubicBezTo>
                  <a:cubicBezTo>
                    <a:pt x="1279759" y="530348"/>
                    <a:pt x="1279917" y="530427"/>
                    <a:pt x="1280944" y="530585"/>
                  </a:cubicBezTo>
                  <a:cubicBezTo>
                    <a:pt x="1282050" y="530822"/>
                    <a:pt x="1282050" y="530901"/>
                    <a:pt x="1282840" y="531928"/>
                  </a:cubicBezTo>
                  <a:cubicBezTo>
                    <a:pt x="1283631" y="533035"/>
                    <a:pt x="1284421" y="532797"/>
                    <a:pt x="1284895" y="533113"/>
                  </a:cubicBezTo>
                  <a:cubicBezTo>
                    <a:pt x="1285369" y="533429"/>
                    <a:pt x="1286159" y="532797"/>
                    <a:pt x="1287187" y="532639"/>
                  </a:cubicBezTo>
                  <a:cubicBezTo>
                    <a:pt x="1288292" y="532481"/>
                    <a:pt x="1288056" y="532955"/>
                    <a:pt x="1288846" y="533904"/>
                  </a:cubicBezTo>
                  <a:cubicBezTo>
                    <a:pt x="1289636" y="534852"/>
                    <a:pt x="1289636" y="534299"/>
                    <a:pt x="1291137" y="533983"/>
                  </a:cubicBezTo>
                  <a:cubicBezTo>
                    <a:pt x="1292559" y="533667"/>
                    <a:pt x="1291690" y="534378"/>
                    <a:pt x="1292559" y="535168"/>
                  </a:cubicBezTo>
                  <a:cubicBezTo>
                    <a:pt x="1292954" y="535326"/>
                    <a:pt x="1293429" y="535484"/>
                    <a:pt x="1293903" y="535563"/>
                  </a:cubicBezTo>
                  <a:cubicBezTo>
                    <a:pt x="1293587" y="535563"/>
                    <a:pt x="1293191" y="535721"/>
                    <a:pt x="1292559" y="535168"/>
                  </a:cubicBezTo>
                  <a:lnTo>
                    <a:pt x="1292559" y="536906"/>
                  </a:lnTo>
                  <a:lnTo>
                    <a:pt x="1292559" y="536906"/>
                  </a:lnTo>
                  <a:cubicBezTo>
                    <a:pt x="1292559" y="536906"/>
                    <a:pt x="1292164" y="537222"/>
                    <a:pt x="1292164" y="537538"/>
                  </a:cubicBezTo>
                  <a:cubicBezTo>
                    <a:pt x="1292164" y="537854"/>
                    <a:pt x="1292401" y="538170"/>
                    <a:pt x="1292796" y="538170"/>
                  </a:cubicBezTo>
                  <a:lnTo>
                    <a:pt x="1292875" y="538170"/>
                  </a:lnTo>
                  <a:cubicBezTo>
                    <a:pt x="1292875" y="538170"/>
                    <a:pt x="1292954" y="538170"/>
                    <a:pt x="1293034" y="538170"/>
                  </a:cubicBezTo>
                  <a:cubicBezTo>
                    <a:pt x="1291611" y="539593"/>
                    <a:pt x="1291295" y="537538"/>
                    <a:pt x="1290110" y="537380"/>
                  </a:cubicBezTo>
                  <a:cubicBezTo>
                    <a:pt x="1289873" y="537696"/>
                    <a:pt x="1289557" y="538170"/>
                    <a:pt x="1289794" y="538487"/>
                  </a:cubicBezTo>
                  <a:cubicBezTo>
                    <a:pt x="1289241" y="538250"/>
                    <a:pt x="1289636" y="537775"/>
                    <a:pt x="1289399" y="537775"/>
                  </a:cubicBezTo>
                  <a:cubicBezTo>
                    <a:pt x="1289083" y="537775"/>
                    <a:pt x="1288451" y="537854"/>
                    <a:pt x="1287661" y="537775"/>
                  </a:cubicBezTo>
                  <a:cubicBezTo>
                    <a:pt x="1286870" y="537696"/>
                    <a:pt x="1286949" y="536827"/>
                    <a:pt x="1285290" y="536906"/>
                  </a:cubicBezTo>
                  <a:cubicBezTo>
                    <a:pt x="1283631" y="536985"/>
                    <a:pt x="1282840" y="535879"/>
                    <a:pt x="1281260" y="535168"/>
                  </a:cubicBezTo>
                  <a:cubicBezTo>
                    <a:pt x="1279680" y="534457"/>
                    <a:pt x="1276598" y="534062"/>
                    <a:pt x="1275650" y="533904"/>
                  </a:cubicBezTo>
                  <a:cubicBezTo>
                    <a:pt x="1274781" y="533746"/>
                    <a:pt x="1274781" y="533192"/>
                    <a:pt x="1273596" y="533351"/>
                  </a:cubicBezTo>
                  <a:cubicBezTo>
                    <a:pt x="1272410" y="533429"/>
                    <a:pt x="1270040" y="531928"/>
                    <a:pt x="1268697" y="531691"/>
                  </a:cubicBezTo>
                  <a:cubicBezTo>
                    <a:pt x="1267354" y="531375"/>
                    <a:pt x="1264351" y="529953"/>
                    <a:pt x="1262455" y="529637"/>
                  </a:cubicBezTo>
                  <a:cubicBezTo>
                    <a:pt x="1260479" y="529321"/>
                    <a:pt x="1258504" y="527740"/>
                    <a:pt x="1258504" y="527740"/>
                  </a:cubicBezTo>
                  <a:moveTo>
                    <a:pt x="1297221" y="553025"/>
                  </a:moveTo>
                  <a:cubicBezTo>
                    <a:pt x="1296036" y="552630"/>
                    <a:pt x="1293587" y="552156"/>
                    <a:pt x="1292796" y="551208"/>
                  </a:cubicBezTo>
                  <a:cubicBezTo>
                    <a:pt x="1292796" y="551208"/>
                    <a:pt x="1292796" y="551184"/>
                    <a:pt x="1292796" y="551129"/>
                  </a:cubicBezTo>
                  <a:cubicBezTo>
                    <a:pt x="1292796" y="551129"/>
                    <a:pt x="1293191" y="551445"/>
                    <a:pt x="1293429" y="551603"/>
                  </a:cubicBezTo>
                  <a:cubicBezTo>
                    <a:pt x="1294061" y="551998"/>
                    <a:pt x="1295009" y="551682"/>
                    <a:pt x="1296273" y="551524"/>
                  </a:cubicBezTo>
                  <a:cubicBezTo>
                    <a:pt x="1297537" y="551366"/>
                    <a:pt x="1298881" y="552788"/>
                    <a:pt x="1299196" y="552867"/>
                  </a:cubicBezTo>
                  <a:cubicBezTo>
                    <a:pt x="1299196" y="552867"/>
                    <a:pt x="1298407" y="553420"/>
                    <a:pt x="1297300" y="553025"/>
                  </a:cubicBezTo>
                  <a:moveTo>
                    <a:pt x="1305202" y="555238"/>
                  </a:moveTo>
                  <a:cubicBezTo>
                    <a:pt x="1304016" y="555396"/>
                    <a:pt x="1303068" y="554922"/>
                    <a:pt x="1302831" y="554685"/>
                  </a:cubicBezTo>
                  <a:cubicBezTo>
                    <a:pt x="1302673" y="554368"/>
                    <a:pt x="1303621" y="553736"/>
                    <a:pt x="1303621" y="553736"/>
                  </a:cubicBezTo>
                  <a:cubicBezTo>
                    <a:pt x="1304174" y="554131"/>
                    <a:pt x="1306308" y="555080"/>
                    <a:pt x="1305202" y="555317"/>
                  </a:cubicBezTo>
                  <a:moveTo>
                    <a:pt x="1330407" y="561559"/>
                  </a:moveTo>
                  <a:cubicBezTo>
                    <a:pt x="1329696" y="561875"/>
                    <a:pt x="1328353" y="561559"/>
                    <a:pt x="1327721" y="561401"/>
                  </a:cubicBezTo>
                  <a:cubicBezTo>
                    <a:pt x="1327010" y="561243"/>
                    <a:pt x="1324481" y="560295"/>
                    <a:pt x="1323612" y="560216"/>
                  </a:cubicBezTo>
                  <a:cubicBezTo>
                    <a:pt x="1322743" y="560137"/>
                    <a:pt x="1320215" y="559425"/>
                    <a:pt x="1318555" y="559109"/>
                  </a:cubicBezTo>
                  <a:cubicBezTo>
                    <a:pt x="1316896" y="558793"/>
                    <a:pt x="1313340" y="557845"/>
                    <a:pt x="1312076" y="557371"/>
                  </a:cubicBezTo>
                  <a:cubicBezTo>
                    <a:pt x="1310812" y="556897"/>
                    <a:pt x="1311128" y="555949"/>
                    <a:pt x="1311523" y="555949"/>
                  </a:cubicBezTo>
                  <a:cubicBezTo>
                    <a:pt x="1312234" y="555949"/>
                    <a:pt x="1313261" y="557134"/>
                    <a:pt x="1314525" y="557529"/>
                  </a:cubicBezTo>
                  <a:cubicBezTo>
                    <a:pt x="1315790" y="557924"/>
                    <a:pt x="1319819" y="557924"/>
                    <a:pt x="1320451" y="558319"/>
                  </a:cubicBezTo>
                  <a:cubicBezTo>
                    <a:pt x="1321163" y="558714"/>
                    <a:pt x="1327010" y="559425"/>
                    <a:pt x="1328116" y="560057"/>
                  </a:cubicBezTo>
                  <a:cubicBezTo>
                    <a:pt x="1329301" y="560769"/>
                    <a:pt x="1331197" y="561322"/>
                    <a:pt x="1330328" y="561638"/>
                  </a:cubicBezTo>
                  <a:moveTo>
                    <a:pt x="1340205" y="564324"/>
                  </a:moveTo>
                  <a:cubicBezTo>
                    <a:pt x="1338783" y="563771"/>
                    <a:pt x="1333963" y="563218"/>
                    <a:pt x="1333489" y="563060"/>
                  </a:cubicBezTo>
                  <a:cubicBezTo>
                    <a:pt x="1333489" y="563060"/>
                    <a:pt x="1332620" y="562270"/>
                    <a:pt x="1332620" y="561875"/>
                  </a:cubicBezTo>
                  <a:cubicBezTo>
                    <a:pt x="1332620" y="561480"/>
                    <a:pt x="1333805" y="561638"/>
                    <a:pt x="1334279" y="561954"/>
                  </a:cubicBezTo>
                  <a:cubicBezTo>
                    <a:pt x="1334753" y="562270"/>
                    <a:pt x="1335544" y="562112"/>
                    <a:pt x="1337203" y="562270"/>
                  </a:cubicBezTo>
                  <a:cubicBezTo>
                    <a:pt x="1338862" y="562349"/>
                    <a:pt x="1340363" y="563376"/>
                    <a:pt x="1341627" y="564008"/>
                  </a:cubicBezTo>
                  <a:cubicBezTo>
                    <a:pt x="1342892" y="564719"/>
                    <a:pt x="1341627" y="564798"/>
                    <a:pt x="1340205" y="564324"/>
                  </a:cubicBezTo>
                  <a:moveTo>
                    <a:pt x="1375920" y="574991"/>
                  </a:moveTo>
                  <a:cubicBezTo>
                    <a:pt x="1374577" y="574596"/>
                    <a:pt x="1371653" y="574122"/>
                    <a:pt x="1371100" y="573806"/>
                  </a:cubicBezTo>
                  <a:cubicBezTo>
                    <a:pt x="1371100" y="573806"/>
                    <a:pt x="1372285" y="573174"/>
                    <a:pt x="1373628" y="573411"/>
                  </a:cubicBezTo>
                  <a:cubicBezTo>
                    <a:pt x="1374972" y="573727"/>
                    <a:pt x="1377342" y="574596"/>
                    <a:pt x="1378290" y="575149"/>
                  </a:cubicBezTo>
                  <a:cubicBezTo>
                    <a:pt x="1379239" y="575782"/>
                    <a:pt x="1377184" y="575386"/>
                    <a:pt x="1375841" y="574991"/>
                  </a:cubicBezTo>
                  <a:moveTo>
                    <a:pt x="1391091" y="579021"/>
                  </a:moveTo>
                  <a:cubicBezTo>
                    <a:pt x="1391091" y="579021"/>
                    <a:pt x="1387377" y="578468"/>
                    <a:pt x="1386192" y="578468"/>
                  </a:cubicBezTo>
                  <a:cubicBezTo>
                    <a:pt x="1385007" y="578468"/>
                    <a:pt x="1382478" y="576730"/>
                    <a:pt x="1382083" y="576335"/>
                  </a:cubicBezTo>
                  <a:cubicBezTo>
                    <a:pt x="1382083" y="576335"/>
                    <a:pt x="1385165" y="576493"/>
                    <a:pt x="1386113" y="576493"/>
                  </a:cubicBezTo>
                  <a:cubicBezTo>
                    <a:pt x="1387061" y="576493"/>
                    <a:pt x="1388009" y="577046"/>
                    <a:pt x="1389431" y="577283"/>
                  </a:cubicBezTo>
                  <a:cubicBezTo>
                    <a:pt x="1390775" y="577599"/>
                    <a:pt x="1391486" y="578942"/>
                    <a:pt x="1391091" y="579021"/>
                  </a:cubicBezTo>
                  <a:moveTo>
                    <a:pt x="1395121" y="580206"/>
                  </a:moveTo>
                  <a:cubicBezTo>
                    <a:pt x="1393935" y="580206"/>
                    <a:pt x="1393382" y="579416"/>
                    <a:pt x="1392197" y="579416"/>
                  </a:cubicBezTo>
                  <a:cubicBezTo>
                    <a:pt x="1392197" y="579100"/>
                    <a:pt x="1392197" y="578863"/>
                    <a:pt x="1392592" y="579021"/>
                  </a:cubicBezTo>
                  <a:lnTo>
                    <a:pt x="1392592" y="579021"/>
                  </a:lnTo>
                  <a:cubicBezTo>
                    <a:pt x="1392592" y="579021"/>
                    <a:pt x="1392908" y="579021"/>
                    <a:pt x="1393066" y="579021"/>
                  </a:cubicBezTo>
                  <a:cubicBezTo>
                    <a:pt x="1394173" y="579021"/>
                    <a:pt x="1394805" y="579021"/>
                    <a:pt x="1395279" y="579574"/>
                  </a:cubicBezTo>
                  <a:cubicBezTo>
                    <a:pt x="1395279" y="579811"/>
                    <a:pt x="1395200" y="580048"/>
                    <a:pt x="1395121" y="580285"/>
                  </a:cubicBezTo>
                  <a:moveTo>
                    <a:pt x="1396543" y="580364"/>
                  </a:moveTo>
                  <a:cubicBezTo>
                    <a:pt x="1396543" y="580364"/>
                    <a:pt x="1396543" y="580206"/>
                    <a:pt x="1396543" y="580127"/>
                  </a:cubicBezTo>
                  <a:cubicBezTo>
                    <a:pt x="1396543" y="580127"/>
                    <a:pt x="1396543" y="580127"/>
                    <a:pt x="1396622" y="580127"/>
                  </a:cubicBezTo>
                  <a:cubicBezTo>
                    <a:pt x="1396938" y="580127"/>
                    <a:pt x="1397333" y="580285"/>
                    <a:pt x="1397886" y="580285"/>
                  </a:cubicBezTo>
                  <a:lnTo>
                    <a:pt x="1397886" y="580285"/>
                  </a:lnTo>
                  <a:cubicBezTo>
                    <a:pt x="1397886" y="580285"/>
                    <a:pt x="1398044" y="580285"/>
                    <a:pt x="1398123" y="580206"/>
                  </a:cubicBezTo>
                  <a:cubicBezTo>
                    <a:pt x="1399308" y="581550"/>
                    <a:pt x="1401284" y="580364"/>
                    <a:pt x="1402311" y="581075"/>
                  </a:cubicBezTo>
                  <a:cubicBezTo>
                    <a:pt x="1401363" y="581866"/>
                    <a:pt x="1397175" y="582261"/>
                    <a:pt x="1396464" y="580364"/>
                  </a:cubicBezTo>
                  <a:moveTo>
                    <a:pt x="1442925" y="589135"/>
                  </a:moveTo>
                  <a:cubicBezTo>
                    <a:pt x="1442925" y="589530"/>
                    <a:pt x="1442688" y="589688"/>
                    <a:pt x="1442530" y="589925"/>
                  </a:cubicBezTo>
                  <a:cubicBezTo>
                    <a:pt x="1442451" y="589925"/>
                    <a:pt x="1442371" y="590004"/>
                    <a:pt x="1442292" y="590083"/>
                  </a:cubicBezTo>
                  <a:cubicBezTo>
                    <a:pt x="1442214" y="590083"/>
                    <a:pt x="1442056" y="590241"/>
                    <a:pt x="1441976" y="590241"/>
                  </a:cubicBezTo>
                  <a:lnTo>
                    <a:pt x="1441976" y="590004"/>
                  </a:lnTo>
                  <a:cubicBezTo>
                    <a:pt x="1441107" y="589135"/>
                    <a:pt x="1441976" y="588187"/>
                    <a:pt x="1442925" y="589135"/>
                  </a:cubicBezTo>
                  <a:moveTo>
                    <a:pt x="1438737" y="589530"/>
                  </a:moveTo>
                  <a:lnTo>
                    <a:pt x="1438737" y="589530"/>
                  </a:lnTo>
                  <a:cubicBezTo>
                    <a:pt x="1438737" y="589530"/>
                    <a:pt x="1439211" y="589925"/>
                    <a:pt x="1439132" y="590399"/>
                  </a:cubicBezTo>
                  <a:lnTo>
                    <a:pt x="1439290" y="590399"/>
                  </a:lnTo>
                  <a:cubicBezTo>
                    <a:pt x="1439290" y="590399"/>
                    <a:pt x="1438974" y="590399"/>
                    <a:pt x="1438816" y="590399"/>
                  </a:cubicBezTo>
                  <a:cubicBezTo>
                    <a:pt x="1438579" y="590241"/>
                    <a:pt x="1438421" y="590004"/>
                    <a:pt x="1438263" y="589688"/>
                  </a:cubicBezTo>
                  <a:cubicBezTo>
                    <a:pt x="1438263" y="589688"/>
                    <a:pt x="1438421" y="589688"/>
                    <a:pt x="1438500" y="589688"/>
                  </a:cubicBezTo>
                  <a:cubicBezTo>
                    <a:pt x="1438579" y="589688"/>
                    <a:pt x="1438658" y="589688"/>
                    <a:pt x="1438816" y="589688"/>
                  </a:cubicBezTo>
                  <a:moveTo>
                    <a:pt x="1434075" y="587002"/>
                  </a:moveTo>
                  <a:cubicBezTo>
                    <a:pt x="1436050" y="586765"/>
                    <a:pt x="1437393" y="587318"/>
                    <a:pt x="1438263" y="588187"/>
                  </a:cubicBezTo>
                  <a:cubicBezTo>
                    <a:pt x="1438263" y="588187"/>
                    <a:pt x="1438263" y="588187"/>
                    <a:pt x="1438105" y="588187"/>
                  </a:cubicBezTo>
                  <a:cubicBezTo>
                    <a:pt x="1437868" y="588187"/>
                    <a:pt x="1437631" y="588266"/>
                    <a:pt x="1437473" y="588345"/>
                  </a:cubicBezTo>
                  <a:cubicBezTo>
                    <a:pt x="1436683" y="588108"/>
                    <a:pt x="1435971" y="588187"/>
                    <a:pt x="1435339" y="588345"/>
                  </a:cubicBezTo>
                  <a:cubicBezTo>
                    <a:pt x="1434865" y="588345"/>
                    <a:pt x="1434470" y="588424"/>
                    <a:pt x="1434075" y="588345"/>
                  </a:cubicBezTo>
                  <a:lnTo>
                    <a:pt x="1434075" y="587002"/>
                  </a:lnTo>
                  <a:close/>
                  <a:moveTo>
                    <a:pt x="1427280" y="585737"/>
                  </a:moveTo>
                  <a:cubicBezTo>
                    <a:pt x="1427912" y="584552"/>
                    <a:pt x="1428939" y="586290"/>
                    <a:pt x="1430203" y="585737"/>
                  </a:cubicBezTo>
                  <a:cubicBezTo>
                    <a:pt x="1430124" y="586370"/>
                    <a:pt x="1429176" y="586133"/>
                    <a:pt x="1428544" y="586133"/>
                  </a:cubicBezTo>
                  <a:lnTo>
                    <a:pt x="1428544" y="586290"/>
                  </a:lnTo>
                  <a:cubicBezTo>
                    <a:pt x="1428544" y="586290"/>
                    <a:pt x="1427754" y="585974"/>
                    <a:pt x="1427359" y="585816"/>
                  </a:cubicBezTo>
                  <a:cubicBezTo>
                    <a:pt x="1427359" y="585816"/>
                    <a:pt x="1427280" y="585816"/>
                    <a:pt x="1427201" y="585816"/>
                  </a:cubicBezTo>
                  <a:lnTo>
                    <a:pt x="1427201" y="585816"/>
                  </a:lnTo>
                  <a:close/>
                  <a:moveTo>
                    <a:pt x="1411240" y="581550"/>
                  </a:moveTo>
                  <a:cubicBezTo>
                    <a:pt x="1411003" y="582340"/>
                    <a:pt x="1411003" y="583288"/>
                    <a:pt x="1410370" y="583604"/>
                  </a:cubicBezTo>
                  <a:cubicBezTo>
                    <a:pt x="1408474" y="583604"/>
                    <a:pt x="1409817" y="582656"/>
                    <a:pt x="1409106" y="581945"/>
                  </a:cubicBezTo>
                  <a:cubicBezTo>
                    <a:pt x="1408158" y="582024"/>
                    <a:pt x="1408316" y="583367"/>
                    <a:pt x="1406973" y="583130"/>
                  </a:cubicBezTo>
                  <a:cubicBezTo>
                    <a:pt x="1406578" y="582656"/>
                    <a:pt x="1406420" y="582024"/>
                    <a:pt x="1406578" y="580997"/>
                  </a:cubicBezTo>
                  <a:cubicBezTo>
                    <a:pt x="1408474" y="580838"/>
                    <a:pt x="1409738" y="581234"/>
                    <a:pt x="1411240" y="581471"/>
                  </a:cubicBezTo>
                  <a:moveTo>
                    <a:pt x="1422223" y="588266"/>
                  </a:moveTo>
                  <a:cubicBezTo>
                    <a:pt x="1419694" y="588582"/>
                    <a:pt x="1418193" y="587792"/>
                    <a:pt x="1416692" y="587081"/>
                  </a:cubicBezTo>
                  <a:cubicBezTo>
                    <a:pt x="1414953" y="586923"/>
                    <a:pt x="1415902" y="586290"/>
                    <a:pt x="1415269" y="585974"/>
                  </a:cubicBezTo>
                  <a:cubicBezTo>
                    <a:pt x="1414716" y="585658"/>
                    <a:pt x="1413373" y="585816"/>
                    <a:pt x="1411872" y="585579"/>
                  </a:cubicBezTo>
                  <a:cubicBezTo>
                    <a:pt x="1410450" y="585421"/>
                    <a:pt x="1406104" y="584552"/>
                    <a:pt x="1406578" y="584236"/>
                  </a:cubicBezTo>
                  <a:cubicBezTo>
                    <a:pt x="1407289" y="583683"/>
                    <a:pt x="1410450" y="584394"/>
                    <a:pt x="1410924" y="584394"/>
                  </a:cubicBezTo>
                  <a:cubicBezTo>
                    <a:pt x="1411398" y="584394"/>
                    <a:pt x="1414084" y="584947"/>
                    <a:pt x="1415269" y="585026"/>
                  </a:cubicBezTo>
                  <a:cubicBezTo>
                    <a:pt x="1416455" y="585105"/>
                    <a:pt x="1417245" y="585184"/>
                    <a:pt x="1418035" y="585342"/>
                  </a:cubicBezTo>
                  <a:cubicBezTo>
                    <a:pt x="1418825" y="585421"/>
                    <a:pt x="1420563" y="586290"/>
                    <a:pt x="1421354" y="587002"/>
                  </a:cubicBezTo>
                  <a:lnTo>
                    <a:pt x="1421354" y="587002"/>
                  </a:lnTo>
                  <a:cubicBezTo>
                    <a:pt x="1421354" y="587002"/>
                    <a:pt x="1421986" y="587318"/>
                    <a:pt x="1422223" y="587555"/>
                  </a:cubicBezTo>
                  <a:lnTo>
                    <a:pt x="1422223" y="588187"/>
                  </a:lnTo>
                  <a:close/>
                  <a:moveTo>
                    <a:pt x="1441661" y="592928"/>
                  </a:moveTo>
                  <a:cubicBezTo>
                    <a:pt x="1439053" y="592770"/>
                    <a:pt x="1435734" y="593718"/>
                    <a:pt x="1434944" y="591189"/>
                  </a:cubicBezTo>
                  <a:cubicBezTo>
                    <a:pt x="1429334" y="591426"/>
                    <a:pt x="1426806" y="588661"/>
                    <a:pt x="1423092" y="587002"/>
                  </a:cubicBezTo>
                  <a:lnTo>
                    <a:pt x="1423092" y="587239"/>
                  </a:lnTo>
                  <a:cubicBezTo>
                    <a:pt x="1422618" y="586844"/>
                    <a:pt x="1422223" y="586448"/>
                    <a:pt x="1421670" y="586211"/>
                  </a:cubicBezTo>
                  <a:lnTo>
                    <a:pt x="1421828" y="586211"/>
                  </a:lnTo>
                  <a:cubicBezTo>
                    <a:pt x="1422934" y="585184"/>
                    <a:pt x="1425384" y="586528"/>
                    <a:pt x="1426885" y="586607"/>
                  </a:cubicBezTo>
                  <a:lnTo>
                    <a:pt x="1426885" y="586607"/>
                  </a:lnTo>
                  <a:cubicBezTo>
                    <a:pt x="1426885" y="586607"/>
                    <a:pt x="1426963" y="586607"/>
                    <a:pt x="1427043" y="586607"/>
                  </a:cubicBezTo>
                  <a:cubicBezTo>
                    <a:pt x="1427438" y="586765"/>
                    <a:pt x="1427833" y="586923"/>
                    <a:pt x="1428228" y="587081"/>
                  </a:cubicBezTo>
                  <a:cubicBezTo>
                    <a:pt x="1428623" y="588424"/>
                    <a:pt x="1426885" y="587634"/>
                    <a:pt x="1426094" y="587871"/>
                  </a:cubicBezTo>
                  <a:cubicBezTo>
                    <a:pt x="1427438" y="589530"/>
                    <a:pt x="1430677" y="589135"/>
                    <a:pt x="1433206" y="589530"/>
                  </a:cubicBezTo>
                  <a:lnTo>
                    <a:pt x="1433206" y="589530"/>
                  </a:lnTo>
                  <a:cubicBezTo>
                    <a:pt x="1433601" y="589767"/>
                    <a:pt x="1434075" y="589846"/>
                    <a:pt x="1434470" y="589846"/>
                  </a:cubicBezTo>
                  <a:cubicBezTo>
                    <a:pt x="1434865" y="589846"/>
                    <a:pt x="1435260" y="589846"/>
                    <a:pt x="1435655" y="589688"/>
                  </a:cubicBezTo>
                  <a:cubicBezTo>
                    <a:pt x="1436288" y="589609"/>
                    <a:pt x="1436762" y="589530"/>
                    <a:pt x="1437236" y="589688"/>
                  </a:cubicBezTo>
                  <a:cubicBezTo>
                    <a:pt x="1437236" y="589688"/>
                    <a:pt x="1437393" y="589688"/>
                    <a:pt x="1437393" y="589688"/>
                  </a:cubicBezTo>
                  <a:cubicBezTo>
                    <a:pt x="1437631" y="590241"/>
                    <a:pt x="1437947" y="590715"/>
                    <a:pt x="1438421" y="591031"/>
                  </a:cubicBezTo>
                  <a:cubicBezTo>
                    <a:pt x="1438737" y="591189"/>
                    <a:pt x="1439053" y="591348"/>
                    <a:pt x="1439448" y="591348"/>
                  </a:cubicBezTo>
                  <a:cubicBezTo>
                    <a:pt x="1439527" y="591348"/>
                    <a:pt x="1439606" y="591348"/>
                    <a:pt x="1439764" y="591348"/>
                  </a:cubicBezTo>
                  <a:lnTo>
                    <a:pt x="1439764" y="591663"/>
                  </a:lnTo>
                  <a:cubicBezTo>
                    <a:pt x="1440317" y="591900"/>
                    <a:pt x="1441897" y="591189"/>
                    <a:pt x="1441818" y="592138"/>
                  </a:cubicBezTo>
                  <a:cubicBezTo>
                    <a:pt x="1442530" y="591980"/>
                    <a:pt x="1442688" y="591426"/>
                    <a:pt x="1442688" y="590557"/>
                  </a:cubicBezTo>
                  <a:cubicBezTo>
                    <a:pt x="1442688" y="590557"/>
                    <a:pt x="1442688" y="590557"/>
                    <a:pt x="1442688" y="590557"/>
                  </a:cubicBezTo>
                  <a:cubicBezTo>
                    <a:pt x="1442846" y="590557"/>
                    <a:pt x="1442925" y="590399"/>
                    <a:pt x="1443083" y="590320"/>
                  </a:cubicBezTo>
                  <a:lnTo>
                    <a:pt x="1443083" y="590320"/>
                  </a:lnTo>
                  <a:cubicBezTo>
                    <a:pt x="1443952" y="591505"/>
                    <a:pt x="1447192" y="590320"/>
                    <a:pt x="1447270" y="592138"/>
                  </a:cubicBezTo>
                  <a:lnTo>
                    <a:pt x="1447270" y="592138"/>
                  </a:lnTo>
                  <a:cubicBezTo>
                    <a:pt x="1447270" y="592138"/>
                    <a:pt x="1446717" y="592138"/>
                    <a:pt x="1446401" y="592138"/>
                  </a:cubicBezTo>
                  <a:cubicBezTo>
                    <a:pt x="1446085" y="592138"/>
                    <a:pt x="1445769" y="591980"/>
                    <a:pt x="1445374" y="591980"/>
                  </a:cubicBezTo>
                  <a:cubicBezTo>
                    <a:pt x="1445137" y="591980"/>
                    <a:pt x="1444979" y="592138"/>
                    <a:pt x="1445058" y="592375"/>
                  </a:cubicBezTo>
                  <a:cubicBezTo>
                    <a:pt x="1445058" y="592612"/>
                    <a:pt x="1445216" y="592691"/>
                    <a:pt x="1445453" y="592691"/>
                  </a:cubicBezTo>
                  <a:cubicBezTo>
                    <a:pt x="1445769" y="592691"/>
                    <a:pt x="1446006" y="592691"/>
                    <a:pt x="1446322" y="592770"/>
                  </a:cubicBezTo>
                  <a:cubicBezTo>
                    <a:pt x="1446639" y="592770"/>
                    <a:pt x="1446954" y="592928"/>
                    <a:pt x="1447270" y="592928"/>
                  </a:cubicBezTo>
                  <a:cubicBezTo>
                    <a:pt x="1447270" y="592928"/>
                    <a:pt x="1447349" y="592928"/>
                    <a:pt x="1447429" y="592928"/>
                  </a:cubicBezTo>
                  <a:lnTo>
                    <a:pt x="1447429" y="592928"/>
                  </a:lnTo>
                  <a:cubicBezTo>
                    <a:pt x="1448218" y="592849"/>
                    <a:pt x="1448377" y="593481"/>
                    <a:pt x="1449088" y="593323"/>
                  </a:cubicBezTo>
                  <a:cubicBezTo>
                    <a:pt x="1448298" y="596325"/>
                    <a:pt x="1444347" y="593007"/>
                    <a:pt x="1441897" y="592928"/>
                  </a:cubicBezTo>
                  <a:moveTo>
                    <a:pt x="1447982" y="590399"/>
                  </a:moveTo>
                  <a:cubicBezTo>
                    <a:pt x="1448614" y="589293"/>
                    <a:pt x="1450194" y="590715"/>
                    <a:pt x="1450984" y="590794"/>
                  </a:cubicBezTo>
                  <a:cubicBezTo>
                    <a:pt x="1450273" y="591980"/>
                    <a:pt x="1448693" y="590636"/>
                    <a:pt x="1447982" y="590399"/>
                  </a:cubicBezTo>
                  <a:moveTo>
                    <a:pt x="1459834" y="592928"/>
                  </a:moveTo>
                  <a:cubicBezTo>
                    <a:pt x="1459676" y="593481"/>
                    <a:pt x="1459281" y="593797"/>
                    <a:pt x="1458569" y="593718"/>
                  </a:cubicBezTo>
                  <a:cubicBezTo>
                    <a:pt x="1458412" y="592849"/>
                    <a:pt x="1459202" y="592928"/>
                    <a:pt x="1459834" y="592928"/>
                  </a:cubicBezTo>
                  <a:moveTo>
                    <a:pt x="1455172" y="595851"/>
                  </a:moveTo>
                  <a:cubicBezTo>
                    <a:pt x="1454461" y="596720"/>
                    <a:pt x="1452881" y="595061"/>
                    <a:pt x="1452643" y="594113"/>
                  </a:cubicBezTo>
                  <a:lnTo>
                    <a:pt x="1454461" y="594113"/>
                  </a:lnTo>
                  <a:cubicBezTo>
                    <a:pt x="1454461" y="594113"/>
                    <a:pt x="1454461" y="594429"/>
                    <a:pt x="1454461" y="594508"/>
                  </a:cubicBezTo>
                  <a:cubicBezTo>
                    <a:pt x="1454619" y="594824"/>
                    <a:pt x="1454856" y="595140"/>
                    <a:pt x="1455172" y="595456"/>
                  </a:cubicBezTo>
                  <a:lnTo>
                    <a:pt x="1455172" y="595456"/>
                  </a:lnTo>
                  <a:lnTo>
                    <a:pt x="1455172" y="595851"/>
                  </a:lnTo>
                  <a:close/>
                  <a:moveTo>
                    <a:pt x="1455646" y="594982"/>
                  </a:moveTo>
                  <a:cubicBezTo>
                    <a:pt x="1455646" y="594982"/>
                    <a:pt x="1455330" y="594666"/>
                    <a:pt x="1455251" y="594429"/>
                  </a:cubicBezTo>
                  <a:cubicBezTo>
                    <a:pt x="1455488" y="594034"/>
                    <a:pt x="1456357" y="594113"/>
                    <a:pt x="1456436" y="594587"/>
                  </a:cubicBezTo>
                  <a:lnTo>
                    <a:pt x="1456515" y="594587"/>
                  </a:lnTo>
                  <a:cubicBezTo>
                    <a:pt x="1456515" y="594587"/>
                    <a:pt x="1456357" y="594666"/>
                    <a:pt x="1456278" y="594745"/>
                  </a:cubicBezTo>
                  <a:cubicBezTo>
                    <a:pt x="1456120" y="594745"/>
                    <a:pt x="1455883" y="594903"/>
                    <a:pt x="1455725" y="594982"/>
                  </a:cubicBezTo>
                  <a:lnTo>
                    <a:pt x="1455725" y="594982"/>
                  </a:lnTo>
                  <a:close/>
                  <a:moveTo>
                    <a:pt x="1456041" y="596246"/>
                  </a:moveTo>
                  <a:lnTo>
                    <a:pt x="1456041" y="596246"/>
                  </a:lnTo>
                  <a:cubicBezTo>
                    <a:pt x="1456041" y="596246"/>
                    <a:pt x="1456041" y="596088"/>
                    <a:pt x="1456041" y="596088"/>
                  </a:cubicBezTo>
                  <a:lnTo>
                    <a:pt x="1456041" y="595614"/>
                  </a:lnTo>
                  <a:cubicBezTo>
                    <a:pt x="1456041" y="595614"/>
                    <a:pt x="1456357" y="595456"/>
                    <a:pt x="1456515" y="595377"/>
                  </a:cubicBezTo>
                  <a:cubicBezTo>
                    <a:pt x="1456594" y="595377"/>
                    <a:pt x="1456752" y="595298"/>
                    <a:pt x="1456910" y="595219"/>
                  </a:cubicBezTo>
                  <a:lnTo>
                    <a:pt x="1456910" y="595456"/>
                  </a:lnTo>
                  <a:cubicBezTo>
                    <a:pt x="1459360" y="596246"/>
                    <a:pt x="1460150" y="596404"/>
                    <a:pt x="1462757" y="596641"/>
                  </a:cubicBezTo>
                  <a:cubicBezTo>
                    <a:pt x="1461651" y="599249"/>
                    <a:pt x="1458095" y="596563"/>
                    <a:pt x="1456041" y="596246"/>
                  </a:cubicBezTo>
                  <a:moveTo>
                    <a:pt x="1469553" y="599249"/>
                  </a:moveTo>
                  <a:cubicBezTo>
                    <a:pt x="1468368" y="598222"/>
                    <a:pt x="1466787" y="597590"/>
                    <a:pt x="1464496" y="596720"/>
                  </a:cubicBezTo>
                  <a:cubicBezTo>
                    <a:pt x="1467420" y="595693"/>
                    <a:pt x="1470659" y="596800"/>
                    <a:pt x="1473820" y="597590"/>
                  </a:cubicBezTo>
                  <a:cubicBezTo>
                    <a:pt x="1473108" y="598775"/>
                    <a:pt x="1470422" y="598143"/>
                    <a:pt x="1469632" y="599249"/>
                  </a:cubicBezTo>
                  <a:moveTo>
                    <a:pt x="1474136" y="599249"/>
                  </a:moveTo>
                  <a:cubicBezTo>
                    <a:pt x="1475716" y="598301"/>
                    <a:pt x="1477691" y="599802"/>
                    <a:pt x="1477928" y="601382"/>
                  </a:cubicBezTo>
                  <a:cubicBezTo>
                    <a:pt x="1476032" y="601382"/>
                    <a:pt x="1474136" y="601303"/>
                    <a:pt x="1474136" y="599249"/>
                  </a:cubicBezTo>
                  <a:moveTo>
                    <a:pt x="1485751" y="602093"/>
                  </a:moveTo>
                  <a:cubicBezTo>
                    <a:pt x="1483775" y="601461"/>
                    <a:pt x="1485435" y="600671"/>
                    <a:pt x="1486067" y="600750"/>
                  </a:cubicBezTo>
                  <a:cubicBezTo>
                    <a:pt x="1486067" y="600750"/>
                    <a:pt x="1488595" y="602410"/>
                    <a:pt x="1489780" y="602489"/>
                  </a:cubicBezTo>
                  <a:cubicBezTo>
                    <a:pt x="1490966" y="602568"/>
                    <a:pt x="1487726" y="602647"/>
                    <a:pt x="1485751" y="602093"/>
                  </a:cubicBezTo>
                  <a:moveTo>
                    <a:pt x="1494996" y="603674"/>
                  </a:moveTo>
                  <a:cubicBezTo>
                    <a:pt x="1493257" y="603279"/>
                    <a:pt x="1490966" y="602489"/>
                    <a:pt x="1491914" y="602330"/>
                  </a:cubicBezTo>
                  <a:cubicBezTo>
                    <a:pt x="1492783" y="602173"/>
                    <a:pt x="1494601" y="602251"/>
                    <a:pt x="1494601" y="602251"/>
                  </a:cubicBezTo>
                  <a:cubicBezTo>
                    <a:pt x="1495232" y="602410"/>
                    <a:pt x="1496734" y="604148"/>
                    <a:pt x="1494996" y="603674"/>
                  </a:cubicBezTo>
                  <a:moveTo>
                    <a:pt x="1501079" y="604306"/>
                  </a:moveTo>
                  <a:cubicBezTo>
                    <a:pt x="1500684" y="603437"/>
                    <a:pt x="1501870" y="603595"/>
                    <a:pt x="1503134" y="604148"/>
                  </a:cubicBezTo>
                  <a:cubicBezTo>
                    <a:pt x="1504398" y="604622"/>
                    <a:pt x="1501238" y="604701"/>
                    <a:pt x="1501079" y="604306"/>
                  </a:cubicBezTo>
                  <a:moveTo>
                    <a:pt x="2946736" y="160005"/>
                  </a:moveTo>
                  <a:cubicBezTo>
                    <a:pt x="2941996" y="156291"/>
                    <a:pt x="2941363" y="148469"/>
                    <a:pt x="2937018" y="144360"/>
                  </a:cubicBezTo>
                  <a:cubicBezTo>
                    <a:pt x="2937097" y="139935"/>
                    <a:pt x="2933936" y="136222"/>
                    <a:pt x="2931487" y="132982"/>
                  </a:cubicBezTo>
                  <a:cubicBezTo>
                    <a:pt x="2929827" y="128715"/>
                    <a:pt x="2929827" y="125318"/>
                    <a:pt x="2927299" y="121999"/>
                  </a:cubicBezTo>
                  <a:cubicBezTo>
                    <a:pt x="2926193" y="120893"/>
                    <a:pt x="2926271" y="123105"/>
                    <a:pt x="2924771" y="122868"/>
                  </a:cubicBezTo>
                  <a:cubicBezTo>
                    <a:pt x="2923822" y="122394"/>
                    <a:pt x="2923427" y="121446"/>
                    <a:pt x="2921847" y="121604"/>
                  </a:cubicBezTo>
                  <a:cubicBezTo>
                    <a:pt x="2919476" y="122631"/>
                    <a:pt x="2919555" y="124369"/>
                    <a:pt x="2917659" y="125871"/>
                  </a:cubicBezTo>
                  <a:cubicBezTo>
                    <a:pt x="2917659" y="125871"/>
                    <a:pt x="2916790" y="125713"/>
                    <a:pt x="2915999" y="126266"/>
                  </a:cubicBezTo>
                  <a:cubicBezTo>
                    <a:pt x="2915210" y="126819"/>
                    <a:pt x="2914894" y="127846"/>
                    <a:pt x="2913866" y="127530"/>
                  </a:cubicBezTo>
                  <a:cubicBezTo>
                    <a:pt x="2913313" y="125713"/>
                    <a:pt x="2912286" y="124369"/>
                    <a:pt x="2911338" y="122947"/>
                  </a:cubicBezTo>
                  <a:cubicBezTo>
                    <a:pt x="2910152" y="121762"/>
                    <a:pt x="2910232" y="124290"/>
                    <a:pt x="2908414" y="123737"/>
                  </a:cubicBezTo>
                  <a:cubicBezTo>
                    <a:pt x="2907387" y="122710"/>
                    <a:pt x="2906676" y="122552"/>
                    <a:pt x="2905017" y="122947"/>
                  </a:cubicBezTo>
                  <a:cubicBezTo>
                    <a:pt x="2903594" y="123816"/>
                    <a:pt x="2903436" y="125871"/>
                    <a:pt x="2902093" y="126740"/>
                  </a:cubicBezTo>
                  <a:cubicBezTo>
                    <a:pt x="2900276" y="125555"/>
                    <a:pt x="2900276" y="127372"/>
                    <a:pt x="2899169" y="128004"/>
                  </a:cubicBezTo>
                  <a:cubicBezTo>
                    <a:pt x="2898221" y="129584"/>
                    <a:pt x="2896562" y="127846"/>
                    <a:pt x="2895772" y="129189"/>
                  </a:cubicBezTo>
                  <a:cubicBezTo>
                    <a:pt x="2894982" y="137723"/>
                    <a:pt x="2892374" y="144360"/>
                    <a:pt x="2891584" y="152815"/>
                  </a:cubicBezTo>
                  <a:cubicBezTo>
                    <a:pt x="2889214" y="155185"/>
                    <a:pt x="2888739" y="158662"/>
                    <a:pt x="2887791" y="161664"/>
                  </a:cubicBezTo>
                  <a:cubicBezTo>
                    <a:pt x="2885658" y="168302"/>
                    <a:pt x="2883524" y="174623"/>
                    <a:pt x="2881865" y="181102"/>
                  </a:cubicBezTo>
                  <a:cubicBezTo>
                    <a:pt x="2880996" y="184579"/>
                    <a:pt x="2879495" y="187502"/>
                    <a:pt x="2878467" y="190821"/>
                  </a:cubicBezTo>
                  <a:cubicBezTo>
                    <a:pt x="2877282" y="194851"/>
                    <a:pt x="2876650" y="197458"/>
                    <a:pt x="2875544" y="200619"/>
                  </a:cubicBezTo>
                  <a:cubicBezTo>
                    <a:pt x="2872462" y="209073"/>
                    <a:pt x="2869934" y="217686"/>
                    <a:pt x="2867089" y="225904"/>
                  </a:cubicBezTo>
                  <a:cubicBezTo>
                    <a:pt x="2865904" y="229459"/>
                    <a:pt x="2865193" y="233489"/>
                    <a:pt x="2863692" y="236492"/>
                  </a:cubicBezTo>
                  <a:cubicBezTo>
                    <a:pt x="2863059" y="237677"/>
                    <a:pt x="2861716" y="238625"/>
                    <a:pt x="2861163" y="239810"/>
                  </a:cubicBezTo>
                  <a:cubicBezTo>
                    <a:pt x="2860294" y="241707"/>
                    <a:pt x="2859820" y="244314"/>
                    <a:pt x="2859030" y="246605"/>
                  </a:cubicBezTo>
                  <a:cubicBezTo>
                    <a:pt x="2857371" y="251425"/>
                    <a:pt x="2856185" y="255771"/>
                    <a:pt x="2854842" y="260907"/>
                  </a:cubicBezTo>
                  <a:cubicBezTo>
                    <a:pt x="2854210" y="263357"/>
                    <a:pt x="2853262" y="265806"/>
                    <a:pt x="2852708" y="268098"/>
                  </a:cubicBezTo>
                  <a:cubicBezTo>
                    <a:pt x="2852393" y="269599"/>
                    <a:pt x="2852551" y="271179"/>
                    <a:pt x="2852314" y="272759"/>
                  </a:cubicBezTo>
                  <a:cubicBezTo>
                    <a:pt x="2851524" y="277342"/>
                    <a:pt x="2849469" y="282162"/>
                    <a:pt x="2848126" y="286666"/>
                  </a:cubicBezTo>
                  <a:cubicBezTo>
                    <a:pt x="2847415" y="288957"/>
                    <a:pt x="2846861" y="291249"/>
                    <a:pt x="2845992" y="293382"/>
                  </a:cubicBezTo>
                  <a:cubicBezTo>
                    <a:pt x="2845123" y="295595"/>
                    <a:pt x="2843938" y="297649"/>
                    <a:pt x="2843069" y="299782"/>
                  </a:cubicBezTo>
                  <a:cubicBezTo>
                    <a:pt x="2840382" y="306262"/>
                    <a:pt x="2838486" y="313452"/>
                    <a:pt x="2836748" y="320484"/>
                  </a:cubicBezTo>
                  <a:cubicBezTo>
                    <a:pt x="2836116" y="322934"/>
                    <a:pt x="2834852" y="324909"/>
                    <a:pt x="2834219" y="327201"/>
                  </a:cubicBezTo>
                  <a:cubicBezTo>
                    <a:pt x="2833350" y="330282"/>
                    <a:pt x="2833034" y="333522"/>
                    <a:pt x="2832086" y="336524"/>
                  </a:cubicBezTo>
                  <a:cubicBezTo>
                    <a:pt x="2831217" y="339211"/>
                    <a:pt x="2831058" y="343162"/>
                    <a:pt x="2828688" y="344584"/>
                  </a:cubicBezTo>
                  <a:cubicBezTo>
                    <a:pt x="2828530" y="351221"/>
                    <a:pt x="2826792" y="358965"/>
                    <a:pt x="2824896" y="365681"/>
                  </a:cubicBezTo>
                  <a:cubicBezTo>
                    <a:pt x="2823473" y="370738"/>
                    <a:pt x="2821814" y="375558"/>
                    <a:pt x="2820233" y="380457"/>
                  </a:cubicBezTo>
                  <a:cubicBezTo>
                    <a:pt x="2819838" y="381563"/>
                    <a:pt x="2819918" y="384249"/>
                    <a:pt x="2818258" y="384249"/>
                  </a:cubicBezTo>
                  <a:cubicBezTo>
                    <a:pt x="2818258" y="384091"/>
                    <a:pt x="2818258" y="383933"/>
                    <a:pt x="2818258" y="383854"/>
                  </a:cubicBezTo>
                  <a:lnTo>
                    <a:pt x="2818258" y="383617"/>
                  </a:lnTo>
                  <a:cubicBezTo>
                    <a:pt x="2818258" y="383617"/>
                    <a:pt x="2818100" y="383380"/>
                    <a:pt x="2817942" y="383380"/>
                  </a:cubicBezTo>
                  <a:cubicBezTo>
                    <a:pt x="2817784" y="383380"/>
                    <a:pt x="2817705" y="383538"/>
                    <a:pt x="2817705" y="383696"/>
                  </a:cubicBezTo>
                  <a:lnTo>
                    <a:pt x="2817705" y="383933"/>
                  </a:lnTo>
                  <a:cubicBezTo>
                    <a:pt x="2817705" y="383933"/>
                    <a:pt x="2817784" y="384486"/>
                    <a:pt x="2817863" y="384723"/>
                  </a:cubicBezTo>
                  <a:lnTo>
                    <a:pt x="2817705" y="384723"/>
                  </a:lnTo>
                  <a:cubicBezTo>
                    <a:pt x="2816678" y="387094"/>
                    <a:pt x="2815888" y="389780"/>
                    <a:pt x="2815572" y="392783"/>
                  </a:cubicBezTo>
                  <a:lnTo>
                    <a:pt x="2815730" y="392783"/>
                  </a:lnTo>
                  <a:cubicBezTo>
                    <a:pt x="2815255" y="393257"/>
                    <a:pt x="2815098" y="393968"/>
                    <a:pt x="2814940" y="394600"/>
                  </a:cubicBezTo>
                  <a:lnTo>
                    <a:pt x="2814940" y="394916"/>
                  </a:lnTo>
                  <a:cubicBezTo>
                    <a:pt x="2814940" y="394916"/>
                    <a:pt x="2814940" y="394916"/>
                    <a:pt x="2814940" y="394916"/>
                  </a:cubicBezTo>
                  <a:cubicBezTo>
                    <a:pt x="2814545" y="395549"/>
                    <a:pt x="2814466" y="396576"/>
                    <a:pt x="2814307" y="397524"/>
                  </a:cubicBezTo>
                  <a:lnTo>
                    <a:pt x="2814466" y="397524"/>
                  </a:lnTo>
                  <a:cubicBezTo>
                    <a:pt x="2813912" y="398472"/>
                    <a:pt x="2813675" y="399578"/>
                    <a:pt x="2813438" y="400685"/>
                  </a:cubicBezTo>
                  <a:cubicBezTo>
                    <a:pt x="2813359" y="401159"/>
                    <a:pt x="2813280" y="401633"/>
                    <a:pt x="2813122" y="402028"/>
                  </a:cubicBezTo>
                  <a:cubicBezTo>
                    <a:pt x="2813122" y="402186"/>
                    <a:pt x="2813122" y="402423"/>
                    <a:pt x="2813359" y="402423"/>
                  </a:cubicBezTo>
                  <a:cubicBezTo>
                    <a:pt x="2813359" y="402423"/>
                    <a:pt x="2813359" y="402423"/>
                    <a:pt x="2813438" y="402423"/>
                  </a:cubicBezTo>
                  <a:cubicBezTo>
                    <a:pt x="2813596" y="402423"/>
                    <a:pt x="2813754" y="402344"/>
                    <a:pt x="2813754" y="402186"/>
                  </a:cubicBezTo>
                  <a:cubicBezTo>
                    <a:pt x="2813912" y="401712"/>
                    <a:pt x="2813991" y="401238"/>
                    <a:pt x="2814071" y="400763"/>
                  </a:cubicBezTo>
                  <a:cubicBezTo>
                    <a:pt x="2814228" y="399973"/>
                    <a:pt x="2814386" y="399262"/>
                    <a:pt x="2814624" y="398551"/>
                  </a:cubicBezTo>
                  <a:cubicBezTo>
                    <a:pt x="2814307" y="406374"/>
                    <a:pt x="2812411" y="415934"/>
                    <a:pt x="2809172" y="421940"/>
                  </a:cubicBezTo>
                  <a:lnTo>
                    <a:pt x="2809172" y="421149"/>
                  </a:lnTo>
                  <a:lnTo>
                    <a:pt x="2809013" y="421149"/>
                  </a:lnTo>
                  <a:cubicBezTo>
                    <a:pt x="2809408" y="420122"/>
                    <a:pt x="2809646" y="419095"/>
                    <a:pt x="2809803" y="418147"/>
                  </a:cubicBezTo>
                  <a:lnTo>
                    <a:pt x="2809803" y="417594"/>
                  </a:lnTo>
                  <a:cubicBezTo>
                    <a:pt x="2809803" y="417594"/>
                    <a:pt x="2809803" y="417120"/>
                    <a:pt x="2809567" y="417041"/>
                  </a:cubicBezTo>
                  <a:cubicBezTo>
                    <a:pt x="2809329" y="417041"/>
                    <a:pt x="2809093" y="417199"/>
                    <a:pt x="2809013" y="417436"/>
                  </a:cubicBezTo>
                  <a:lnTo>
                    <a:pt x="2809013" y="417989"/>
                  </a:lnTo>
                  <a:cubicBezTo>
                    <a:pt x="2808698" y="418937"/>
                    <a:pt x="2808539" y="419885"/>
                    <a:pt x="2808224" y="420754"/>
                  </a:cubicBezTo>
                  <a:cubicBezTo>
                    <a:pt x="2808224" y="420754"/>
                    <a:pt x="2808224" y="420912"/>
                    <a:pt x="2808224" y="420912"/>
                  </a:cubicBezTo>
                  <a:cubicBezTo>
                    <a:pt x="2806564" y="425179"/>
                    <a:pt x="2805853" y="430315"/>
                    <a:pt x="2804668" y="435056"/>
                  </a:cubicBezTo>
                  <a:lnTo>
                    <a:pt x="2804668" y="435056"/>
                  </a:lnTo>
                  <a:lnTo>
                    <a:pt x="2804668" y="435056"/>
                  </a:lnTo>
                  <a:cubicBezTo>
                    <a:pt x="2804273" y="436162"/>
                    <a:pt x="2803798" y="437189"/>
                    <a:pt x="2803798" y="438454"/>
                  </a:cubicBezTo>
                  <a:lnTo>
                    <a:pt x="2803798" y="438454"/>
                  </a:lnTo>
                  <a:cubicBezTo>
                    <a:pt x="2802376" y="443590"/>
                    <a:pt x="2800638" y="448805"/>
                    <a:pt x="2799611" y="453624"/>
                  </a:cubicBezTo>
                  <a:cubicBezTo>
                    <a:pt x="2799216" y="455363"/>
                    <a:pt x="2799611" y="457338"/>
                    <a:pt x="2799216" y="459076"/>
                  </a:cubicBezTo>
                  <a:cubicBezTo>
                    <a:pt x="2798504" y="462711"/>
                    <a:pt x="2796845" y="466583"/>
                    <a:pt x="2795818" y="470534"/>
                  </a:cubicBezTo>
                  <a:cubicBezTo>
                    <a:pt x="2793211" y="480648"/>
                    <a:pt x="2789576" y="492658"/>
                    <a:pt x="2786969" y="502219"/>
                  </a:cubicBezTo>
                  <a:cubicBezTo>
                    <a:pt x="2786652" y="503325"/>
                    <a:pt x="2786889" y="504747"/>
                    <a:pt x="2786573" y="505616"/>
                  </a:cubicBezTo>
                  <a:cubicBezTo>
                    <a:pt x="2786020" y="506959"/>
                    <a:pt x="2784598" y="507987"/>
                    <a:pt x="2784045" y="509409"/>
                  </a:cubicBezTo>
                  <a:cubicBezTo>
                    <a:pt x="2783018" y="511937"/>
                    <a:pt x="2782622" y="515177"/>
                    <a:pt x="2781911" y="517864"/>
                  </a:cubicBezTo>
                  <a:cubicBezTo>
                    <a:pt x="2779620" y="526318"/>
                    <a:pt x="2776301" y="534220"/>
                    <a:pt x="2774326" y="542437"/>
                  </a:cubicBezTo>
                  <a:cubicBezTo>
                    <a:pt x="2772430" y="545282"/>
                    <a:pt x="2771086" y="548758"/>
                    <a:pt x="2770928" y="553420"/>
                  </a:cubicBezTo>
                  <a:cubicBezTo>
                    <a:pt x="2769427" y="555159"/>
                    <a:pt x="2769190" y="558082"/>
                    <a:pt x="2768005" y="560137"/>
                  </a:cubicBezTo>
                  <a:cubicBezTo>
                    <a:pt x="2767372" y="561085"/>
                    <a:pt x="2766819" y="559742"/>
                    <a:pt x="2766345" y="561006"/>
                  </a:cubicBezTo>
                  <a:cubicBezTo>
                    <a:pt x="2763501" y="572621"/>
                    <a:pt x="2758760" y="583209"/>
                    <a:pt x="2754098" y="593481"/>
                  </a:cubicBezTo>
                  <a:cubicBezTo>
                    <a:pt x="2750463" y="601540"/>
                    <a:pt x="2747935" y="610153"/>
                    <a:pt x="2744379" y="617580"/>
                  </a:cubicBezTo>
                  <a:cubicBezTo>
                    <a:pt x="2743273" y="620030"/>
                    <a:pt x="2741693" y="622637"/>
                    <a:pt x="2739717" y="624376"/>
                  </a:cubicBezTo>
                  <a:cubicBezTo>
                    <a:pt x="2736478" y="604069"/>
                    <a:pt x="2732527" y="580522"/>
                    <a:pt x="2733001" y="559268"/>
                  </a:cubicBezTo>
                  <a:cubicBezTo>
                    <a:pt x="2733159" y="559742"/>
                    <a:pt x="2733396" y="560137"/>
                    <a:pt x="2733791" y="560453"/>
                  </a:cubicBezTo>
                  <a:cubicBezTo>
                    <a:pt x="2733791" y="561006"/>
                    <a:pt x="2733870" y="561480"/>
                    <a:pt x="2733791" y="562112"/>
                  </a:cubicBezTo>
                  <a:cubicBezTo>
                    <a:pt x="2733791" y="562507"/>
                    <a:pt x="2733791" y="562902"/>
                    <a:pt x="2733791" y="563376"/>
                  </a:cubicBezTo>
                  <a:cubicBezTo>
                    <a:pt x="2733791" y="563692"/>
                    <a:pt x="2734108" y="564008"/>
                    <a:pt x="2734423" y="564008"/>
                  </a:cubicBezTo>
                  <a:lnTo>
                    <a:pt x="2734423" y="564008"/>
                  </a:lnTo>
                  <a:cubicBezTo>
                    <a:pt x="2734423" y="564008"/>
                    <a:pt x="2735056" y="563692"/>
                    <a:pt x="2735056" y="563297"/>
                  </a:cubicBezTo>
                  <a:cubicBezTo>
                    <a:pt x="2735056" y="562902"/>
                    <a:pt x="2735056" y="562507"/>
                    <a:pt x="2735056" y="562191"/>
                  </a:cubicBezTo>
                  <a:cubicBezTo>
                    <a:pt x="2735056" y="561559"/>
                    <a:pt x="2735056" y="560848"/>
                    <a:pt x="2734897" y="560137"/>
                  </a:cubicBezTo>
                  <a:lnTo>
                    <a:pt x="2734977" y="560137"/>
                  </a:lnTo>
                  <a:cubicBezTo>
                    <a:pt x="2736004" y="553973"/>
                    <a:pt x="2733870" y="549865"/>
                    <a:pt x="2734108" y="545045"/>
                  </a:cubicBezTo>
                  <a:cubicBezTo>
                    <a:pt x="2734265" y="541252"/>
                    <a:pt x="2735213" y="536748"/>
                    <a:pt x="2734977" y="531928"/>
                  </a:cubicBezTo>
                  <a:cubicBezTo>
                    <a:pt x="2733554" y="500085"/>
                    <a:pt x="2734582" y="454098"/>
                    <a:pt x="2733317" y="419095"/>
                  </a:cubicBezTo>
                  <a:lnTo>
                    <a:pt x="2733317" y="419095"/>
                  </a:lnTo>
                  <a:cubicBezTo>
                    <a:pt x="2733475" y="418384"/>
                    <a:pt x="2733554" y="417436"/>
                    <a:pt x="2732922" y="416645"/>
                  </a:cubicBezTo>
                  <a:cubicBezTo>
                    <a:pt x="2732922" y="416645"/>
                    <a:pt x="2732922" y="416645"/>
                    <a:pt x="2732922" y="416645"/>
                  </a:cubicBezTo>
                  <a:lnTo>
                    <a:pt x="2733001" y="416645"/>
                  </a:lnTo>
                  <a:cubicBezTo>
                    <a:pt x="2731895" y="403450"/>
                    <a:pt x="2730947" y="390175"/>
                    <a:pt x="2725416" y="381563"/>
                  </a:cubicBezTo>
                  <a:cubicBezTo>
                    <a:pt x="2724072" y="380457"/>
                    <a:pt x="2723045" y="381484"/>
                    <a:pt x="2721623" y="380220"/>
                  </a:cubicBezTo>
                  <a:cubicBezTo>
                    <a:pt x="2715381" y="368051"/>
                    <a:pt x="2708032" y="356910"/>
                    <a:pt x="2700921" y="345611"/>
                  </a:cubicBezTo>
                  <a:cubicBezTo>
                    <a:pt x="2695074" y="346796"/>
                    <a:pt x="2689701" y="348456"/>
                    <a:pt x="2684881" y="350668"/>
                  </a:cubicBezTo>
                  <a:cubicBezTo>
                    <a:pt x="2683538" y="350273"/>
                    <a:pt x="2683538" y="348377"/>
                    <a:pt x="2682352" y="347744"/>
                  </a:cubicBezTo>
                  <a:cubicBezTo>
                    <a:pt x="2680298" y="348535"/>
                    <a:pt x="2678244" y="349325"/>
                    <a:pt x="2675162" y="349009"/>
                  </a:cubicBezTo>
                  <a:cubicBezTo>
                    <a:pt x="2671053" y="351063"/>
                    <a:pt x="2667023" y="353276"/>
                    <a:pt x="2662520" y="354935"/>
                  </a:cubicBezTo>
                  <a:cubicBezTo>
                    <a:pt x="2655962" y="360940"/>
                    <a:pt x="2648771" y="366155"/>
                    <a:pt x="2643082" y="373108"/>
                  </a:cubicBezTo>
                  <a:cubicBezTo>
                    <a:pt x="2637472" y="379983"/>
                    <a:pt x="2631546" y="386699"/>
                    <a:pt x="2627042" y="394679"/>
                  </a:cubicBezTo>
                  <a:cubicBezTo>
                    <a:pt x="2622222" y="396971"/>
                    <a:pt x="2621511" y="402502"/>
                    <a:pt x="2618588" y="406452"/>
                  </a:cubicBezTo>
                  <a:cubicBezTo>
                    <a:pt x="2617718" y="407638"/>
                    <a:pt x="2616217" y="408586"/>
                    <a:pt x="2615190" y="409850"/>
                  </a:cubicBezTo>
                  <a:cubicBezTo>
                    <a:pt x="2614084" y="411193"/>
                    <a:pt x="2613293" y="412932"/>
                    <a:pt x="2612266" y="414038"/>
                  </a:cubicBezTo>
                  <a:cubicBezTo>
                    <a:pt x="2611713" y="414670"/>
                    <a:pt x="2610686" y="414828"/>
                    <a:pt x="2610133" y="415381"/>
                  </a:cubicBezTo>
                  <a:cubicBezTo>
                    <a:pt x="2609501" y="416013"/>
                    <a:pt x="2609501" y="417041"/>
                    <a:pt x="2608869" y="417910"/>
                  </a:cubicBezTo>
                  <a:cubicBezTo>
                    <a:pt x="2603654" y="424468"/>
                    <a:pt x="2599466" y="432290"/>
                    <a:pt x="2592829" y="437347"/>
                  </a:cubicBezTo>
                  <a:cubicBezTo>
                    <a:pt x="2591722" y="440666"/>
                    <a:pt x="2588878" y="442958"/>
                    <a:pt x="2586903" y="445723"/>
                  </a:cubicBezTo>
                  <a:cubicBezTo>
                    <a:pt x="2582162" y="452755"/>
                    <a:pt x="2578290" y="460341"/>
                    <a:pt x="2573786" y="467689"/>
                  </a:cubicBezTo>
                  <a:cubicBezTo>
                    <a:pt x="2572522" y="469743"/>
                    <a:pt x="2570942" y="471640"/>
                    <a:pt x="2569598" y="473615"/>
                  </a:cubicBezTo>
                  <a:cubicBezTo>
                    <a:pt x="2568176" y="475670"/>
                    <a:pt x="2567307" y="478356"/>
                    <a:pt x="2564936" y="479541"/>
                  </a:cubicBezTo>
                  <a:cubicBezTo>
                    <a:pt x="2571811" y="448014"/>
                    <a:pt x="2577658" y="415460"/>
                    <a:pt x="2583505" y="381958"/>
                  </a:cubicBezTo>
                  <a:cubicBezTo>
                    <a:pt x="2584927" y="373503"/>
                    <a:pt x="2585401" y="364733"/>
                    <a:pt x="2586903" y="356120"/>
                  </a:cubicBezTo>
                  <a:cubicBezTo>
                    <a:pt x="2589747" y="339369"/>
                    <a:pt x="2592355" y="322697"/>
                    <a:pt x="2594962" y="305867"/>
                  </a:cubicBezTo>
                  <a:cubicBezTo>
                    <a:pt x="2596621" y="295358"/>
                    <a:pt x="2597490" y="282794"/>
                    <a:pt x="2600493" y="274656"/>
                  </a:cubicBezTo>
                  <a:cubicBezTo>
                    <a:pt x="2598676" y="272048"/>
                    <a:pt x="2600651" y="269125"/>
                    <a:pt x="2600888" y="266122"/>
                  </a:cubicBezTo>
                  <a:cubicBezTo>
                    <a:pt x="2601204" y="263199"/>
                    <a:pt x="2600651" y="261302"/>
                    <a:pt x="2600019" y="258537"/>
                  </a:cubicBezTo>
                  <a:lnTo>
                    <a:pt x="2595831" y="258537"/>
                  </a:lnTo>
                  <a:cubicBezTo>
                    <a:pt x="2595278" y="251820"/>
                    <a:pt x="2590695" y="249055"/>
                    <a:pt x="2589115" y="243366"/>
                  </a:cubicBezTo>
                  <a:cubicBezTo>
                    <a:pt x="2586745" y="242418"/>
                    <a:pt x="2585955" y="240047"/>
                    <a:pt x="2584848" y="237914"/>
                  </a:cubicBezTo>
                  <a:cubicBezTo>
                    <a:pt x="2582636" y="237124"/>
                    <a:pt x="2581687" y="235148"/>
                    <a:pt x="2578922" y="234911"/>
                  </a:cubicBezTo>
                  <a:cubicBezTo>
                    <a:pt x="2577658" y="234121"/>
                    <a:pt x="2577816" y="231830"/>
                    <a:pt x="2575999" y="231593"/>
                  </a:cubicBezTo>
                  <a:cubicBezTo>
                    <a:pt x="2572917" y="233489"/>
                    <a:pt x="2571257" y="232699"/>
                    <a:pt x="2567149" y="232462"/>
                  </a:cubicBezTo>
                  <a:cubicBezTo>
                    <a:pt x="2564304" y="233410"/>
                    <a:pt x="2563356" y="236255"/>
                    <a:pt x="2560432" y="237045"/>
                  </a:cubicBezTo>
                  <a:cubicBezTo>
                    <a:pt x="2558536" y="236333"/>
                    <a:pt x="2558062" y="234042"/>
                    <a:pt x="2556640" y="232778"/>
                  </a:cubicBezTo>
                  <a:cubicBezTo>
                    <a:pt x="2553479" y="236096"/>
                    <a:pt x="2551267" y="233252"/>
                    <a:pt x="2547316" y="234121"/>
                  </a:cubicBezTo>
                  <a:cubicBezTo>
                    <a:pt x="2545973" y="234358"/>
                    <a:pt x="2544629" y="235938"/>
                    <a:pt x="2543128" y="237440"/>
                  </a:cubicBezTo>
                  <a:cubicBezTo>
                    <a:pt x="2538862" y="241627"/>
                    <a:pt x="2538229" y="244788"/>
                    <a:pt x="2537202" y="252295"/>
                  </a:cubicBezTo>
                  <a:cubicBezTo>
                    <a:pt x="2536649" y="256403"/>
                    <a:pt x="2535859" y="260749"/>
                    <a:pt x="2535543" y="264542"/>
                  </a:cubicBezTo>
                  <a:cubicBezTo>
                    <a:pt x="2534595" y="274340"/>
                    <a:pt x="2532382" y="283110"/>
                    <a:pt x="2532620" y="289827"/>
                  </a:cubicBezTo>
                  <a:cubicBezTo>
                    <a:pt x="2529538" y="299466"/>
                    <a:pt x="2529143" y="309422"/>
                    <a:pt x="2527562" y="319378"/>
                  </a:cubicBezTo>
                  <a:cubicBezTo>
                    <a:pt x="2526377" y="326963"/>
                    <a:pt x="2524086" y="334549"/>
                    <a:pt x="2522900" y="342214"/>
                  </a:cubicBezTo>
                  <a:cubicBezTo>
                    <a:pt x="2520056" y="361177"/>
                    <a:pt x="2516421" y="381089"/>
                    <a:pt x="2512787" y="400052"/>
                  </a:cubicBezTo>
                  <a:cubicBezTo>
                    <a:pt x="2511996" y="404161"/>
                    <a:pt x="2511918" y="408270"/>
                    <a:pt x="2511127" y="412221"/>
                  </a:cubicBezTo>
                  <a:cubicBezTo>
                    <a:pt x="2510732" y="414354"/>
                    <a:pt x="2509784" y="416092"/>
                    <a:pt x="2509468" y="418147"/>
                  </a:cubicBezTo>
                  <a:cubicBezTo>
                    <a:pt x="2509310" y="419332"/>
                    <a:pt x="2509626" y="420675"/>
                    <a:pt x="2509468" y="421940"/>
                  </a:cubicBezTo>
                  <a:cubicBezTo>
                    <a:pt x="2508678" y="428024"/>
                    <a:pt x="2506307" y="434029"/>
                    <a:pt x="2504806" y="440113"/>
                  </a:cubicBezTo>
                  <a:cubicBezTo>
                    <a:pt x="2502989" y="447856"/>
                    <a:pt x="2501092" y="456785"/>
                    <a:pt x="2499749" y="463422"/>
                  </a:cubicBezTo>
                  <a:cubicBezTo>
                    <a:pt x="2497458" y="474247"/>
                    <a:pt x="2495640" y="484598"/>
                    <a:pt x="2492954" y="495107"/>
                  </a:cubicBezTo>
                  <a:cubicBezTo>
                    <a:pt x="2489872" y="506959"/>
                    <a:pt x="2488055" y="519286"/>
                    <a:pt x="2484894" y="530980"/>
                  </a:cubicBezTo>
                  <a:cubicBezTo>
                    <a:pt x="2482208" y="541094"/>
                    <a:pt x="2478494" y="553025"/>
                    <a:pt x="2476440" y="562270"/>
                  </a:cubicBezTo>
                  <a:cubicBezTo>
                    <a:pt x="2476282" y="563060"/>
                    <a:pt x="2475808" y="563613"/>
                    <a:pt x="2475570" y="564403"/>
                  </a:cubicBezTo>
                  <a:cubicBezTo>
                    <a:pt x="2472489" y="576097"/>
                    <a:pt x="2470277" y="588029"/>
                    <a:pt x="2466247" y="599012"/>
                  </a:cubicBezTo>
                  <a:cubicBezTo>
                    <a:pt x="2466247" y="600039"/>
                    <a:pt x="2466958" y="600276"/>
                    <a:pt x="2466642" y="601540"/>
                  </a:cubicBezTo>
                  <a:cubicBezTo>
                    <a:pt x="2463481" y="610153"/>
                    <a:pt x="2461348" y="619635"/>
                    <a:pt x="2459452" y="629038"/>
                  </a:cubicBezTo>
                  <a:cubicBezTo>
                    <a:pt x="2457476" y="638519"/>
                    <a:pt x="2454236" y="647685"/>
                    <a:pt x="2452261" y="656851"/>
                  </a:cubicBezTo>
                  <a:cubicBezTo>
                    <a:pt x="2451629" y="658115"/>
                    <a:pt x="2450049" y="655745"/>
                    <a:pt x="2450128" y="657720"/>
                  </a:cubicBezTo>
                  <a:cubicBezTo>
                    <a:pt x="2448863" y="662382"/>
                    <a:pt x="2446730" y="666175"/>
                    <a:pt x="2446335" y="671706"/>
                  </a:cubicBezTo>
                  <a:lnTo>
                    <a:pt x="2446493" y="671706"/>
                  </a:lnTo>
                  <a:cubicBezTo>
                    <a:pt x="2445940" y="673128"/>
                    <a:pt x="2445624" y="674550"/>
                    <a:pt x="2445308" y="676052"/>
                  </a:cubicBezTo>
                  <a:cubicBezTo>
                    <a:pt x="2445150" y="676684"/>
                    <a:pt x="2445071" y="677237"/>
                    <a:pt x="2444913" y="677869"/>
                  </a:cubicBezTo>
                  <a:cubicBezTo>
                    <a:pt x="2443965" y="678738"/>
                    <a:pt x="2443885" y="680476"/>
                    <a:pt x="2443885" y="682294"/>
                  </a:cubicBezTo>
                  <a:lnTo>
                    <a:pt x="2444044" y="682294"/>
                  </a:lnTo>
                  <a:cubicBezTo>
                    <a:pt x="2443095" y="684269"/>
                    <a:pt x="2442542" y="686323"/>
                    <a:pt x="2442305" y="688378"/>
                  </a:cubicBezTo>
                  <a:cubicBezTo>
                    <a:pt x="2442305" y="688694"/>
                    <a:pt x="2442463" y="688931"/>
                    <a:pt x="2442780" y="688931"/>
                  </a:cubicBezTo>
                  <a:lnTo>
                    <a:pt x="2442780" y="688931"/>
                  </a:lnTo>
                  <a:cubicBezTo>
                    <a:pt x="2442780" y="688931"/>
                    <a:pt x="2443254" y="688773"/>
                    <a:pt x="2443254" y="688457"/>
                  </a:cubicBezTo>
                  <a:cubicBezTo>
                    <a:pt x="2443411" y="686639"/>
                    <a:pt x="2443965" y="684822"/>
                    <a:pt x="2444755" y="683084"/>
                  </a:cubicBezTo>
                  <a:cubicBezTo>
                    <a:pt x="2445150" y="683005"/>
                    <a:pt x="2445071" y="682373"/>
                    <a:pt x="2445466" y="682294"/>
                  </a:cubicBezTo>
                  <a:cubicBezTo>
                    <a:pt x="2445624" y="685138"/>
                    <a:pt x="2444360" y="688062"/>
                    <a:pt x="2443806" y="690748"/>
                  </a:cubicBezTo>
                  <a:cubicBezTo>
                    <a:pt x="2443175" y="693356"/>
                    <a:pt x="2443570" y="696832"/>
                    <a:pt x="2441278" y="698334"/>
                  </a:cubicBezTo>
                  <a:lnTo>
                    <a:pt x="2441278" y="697465"/>
                  </a:lnTo>
                  <a:lnTo>
                    <a:pt x="2441120" y="697465"/>
                  </a:lnTo>
                  <a:cubicBezTo>
                    <a:pt x="2440883" y="696674"/>
                    <a:pt x="2441120" y="695647"/>
                    <a:pt x="2441436" y="694778"/>
                  </a:cubicBezTo>
                  <a:cubicBezTo>
                    <a:pt x="2441594" y="694383"/>
                    <a:pt x="2441673" y="693988"/>
                    <a:pt x="2441752" y="693593"/>
                  </a:cubicBezTo>
                  <a:cubicBezTo>
                    <a:pt x="2441752" y="693435"/>
                    <a:pt x="2441752" y="693277"/>
                    <a:pt x="2441515" y="693277"/>
                  </a:cubicBezTo>
                  <a:cubicBezTo>
                    <a:pt x="2441357" y="693277"/>
                    <a:pt x="2441199" y="693277"/>
                    <a:pt x="2441199" y="693514"/>
                  </a:cubicBezTo>
                  <a:cubicBezTo>
                    <a:pt x="2441120" y="693909"/>
                    <a:pt x="2441041" y="694304"/>
                    <a:pt x="2440883" y="694699"/>
                  </a:cubicBezTo>
                  <a:cubicBezTo>
                    <a:pt x="2440567" y="695647"/>
                    <a:pt x="2440330" y="696674"/>
                    <a:pt x="2440488" y="697622"/>
                  </a:cubicBezTo>
                  <a:lnTo>
                    <a:pt x="2440409" y="697622"/>
                  </a:lnTo>
                  <a:cubicBezTo>
                    <a:pt x="2437880" y="703233"/>
                    <a:pt x="2437248" y="710818"/>
                    <a:pt x="2437011" y="718720"/>
                  </a:cubicBezTo>
                  <a:cubicBezTo>
                    <a:pt x="2438592" y="721722"/>
                    <a:pt x="2442068" y="722986"/>
                    <a:pt x="2442463" y="725910"/>
                  </a:cubicBezTo>
                  <a:cubicBezTo>
                    <a:pt x="2444676" y="726226"/>
                    <a:pt x="2444834" y="728596"/>
                    <a:pt x="2447125" y="728833"/>
                  </a:cubicBezTo>
                  <a:cubicBezTo>
                    <a:pt x="2447362" y="732152"/>
                    <a:pt x="2450207" y="733100"/>
                    <a:pt x="2452182" y="734760"/>
                  </a:cubicBezTo>
                  <a:cubicBezTo>
                    <a:pt x="2452972" y="735392"/>
                    <a:pt x="2453526" y="737130"/>
                    <a:pt x="2454315" y="737762"/>
                  </a:cubicBezTo>
                  <a:cubicBezTo>
                    <a:pt x="2455659" y="738710"/>
                    <a:pt x="2458029" y="738789"/>
                    <a:pt x="2459373" y="739816"/>
                  </a:cubicBezTo>
                  <a:cubicBezTo>
                    <a:pt x="2462375" y="742187"/>
                    <a:pt x="2464666" y="746691"/>
                    <a:pt x="2468222" y="747797"/>
                  </a:cubicBezTo>
                  <a:cubicBezTo>
                    <a:pt x="2476756" y="750642"/>
                    <a:pt x="2480153" y="743609"/>
                    <a:pt x="2484657" y="740212"/>
                  </a:cubicBezTo>
                  <a:cubicBezTo>
                    <a:pt x="2486949" y="741871"/>
                    <a:pt x="2488529" y="743372"/>
                    <a:pt x="2491453" y="743609"/>
                  </a:cubicBezTo>
                  <a:cubicBezTo>
                    <a:pt x="2498011" y="744162"/>
                    <a:pt x="2502593" y="738236"/>
                    <a:pt x="2505833" y="734760"/>
                  </a:cubicBezTo>
                  <a:cubicBezTo>
                    <a:pt x="2506781" y="735392"/>
                    <a:pt x="2506781" y="736893"/>
                    <a:pt x="2508757" y="736419"/>
                  </a:cubicBezTo>
                  <a:cubicBezTo>
                    <a:pt x="2514683" y="734997"/>
                    <a:pt x="2517922" y="730888"/>
                    <a:pt x="2520372" y="725910"/>
                  </a:cubicBezTo>
                  <a:cubicBezTo>
                    <a:pt x="2520372" y="725910"/>
                    <a:pt x="2520451" y="725910"/>
                    <a:pt x="2520530" y="725831"/>
                  </a:cubicBezTo>
                  <a:cubicBezTo>
                    <a:pt x="2520688" y="725594"/>
                    <a:pt x="2520925" y="725357"/>
                    <a:pt x="2521162" y="725041"/>
                  </a:cubicBezTo>
                  <a:cubicBezTo>
                    <a:pt x="2521636" y="724567"/>
                    <a:pt x="2522110" y="724092"/>
                    <a:pt x="2522269" y="723381"/>
                  </a:cubicBezTo>
                  <a:cubicBezTo>
                    <a:pt x="2522269" y="723223"/>
                    <a:pt x="2522189" y="722986"/>
                    <a:pt x="2521952" y="722986"/>
                  </a:cubicBezTo>
                  <a:cubicBezTo>
                    <a:pt x="2521715" y="722986"/>
                    <a:pt x="2521557" y="723065"/>
                    <a:pt x="2521557" y="723302"/>
                  </a:cubicBezTo>
                  <a:cubicBezTo>
                    <a:pt x="2521478" y="723776"/>
                    <a:pt x="2521083" y="724172"/>
                    <a:pt x="2520688" y="724567"/>
                  </a:cubicBezTo>
                  <a:cubicBezTo>
                    <a:pt x="2520372" y="724883"/>
                    <a:pt x="2520135" y="725120"/>
                    <a:pt x="2519898" y="725436"/>
                  </a:cubicBezTo>
                  <a:lnTo>
                    <a:pt x="2519898" y="725436"/>
                  </a:lnTo>
                  <a:cubicBezTo>
                    <a:pt x="2519898" y="725436"/>
                    <a:pt x="2519819" y="725436"/>
                    <a:pt x="2519819" y="725436"/>
                  </a:cubicBezTo>
                  <a:cubicBezTo>
                    <a:pt x="2517686" y="724962"/>
                    <a:pt x="2519819" y="723776"/>
                    <a:pt x="2520688" y="722512"/>
                  </a:cubicBezTo>
                  <a:cubicBezTo>
                    <a:pt x="2522505" y="719826"/>
                    <a:pt x="2523848" y="716191"/>
                    <a:pt x="2524876" y="714058"/>
                  </a:cubicBezTo>
                  <a:cubicBezTo>
                    <a:pt x="2528906" y="705682"/>
                    <a:pt x="2531829" y="698018"/>
                    <a:pt x="2535464" y="689958"/>
                  </a:cubicBezTo>
                  <a:cubicBezTo>
                    <a:pt x="2537281" y="685849"/>
                    <a:pt x="2539731" y="681741"/>
                    <a:pt x="2540126" y="677316"/>
                  </a:cubicBezTo>
                  <a:cubicBezTo>
                    <a:pt x="2543049" y="672417"/>
                    <a:pt x="2544788" y="666965"/>
                    <a:pt x="2546842" y="661671"/>
                  </a:cubicBezTo>
                  <a:cubicBezTo>
                    <a:pt x="2548975" y="656298"/>
                    <a:pt x="2551899" y="651320"/>
                    <a:pt x="2554032" y="646026"/>
                  </a:cubicBezTo>
                  <a:cubicBezTo>
                    <a:pt x="2560591" y="629986"/>
                    <a:pt x="2567702" y="614104"/>
                    <a:pt x="2574734" y="599170"/>
                  </a:cubicBezTo>
                  <a:cubicBezTo>
                    <a:pt x="2577105" y="594113"/>
                    <a:pt x="2579791" y="588977"/>
                    <a:pt x="2582320" y="583999"/>
                  </a:cubicBezTo>
                  <a:cubicBezTo>
                    <a:pt x="2597411" y="553973"/>
                    <a:pt x="2614242" y="525133"/>
                    <a:pt x="2631704" y="497478"/>
                  </a:cubicBezTo>
                  <a:cubicBezTo>
                    <a:pt x="2639052" y="485863"/>
                    <a:pt x="2646480" y="473852"/>
                    <a:pt x="2654065" y="463264"/>
                  </a:cubicBezTo>
                  <a:cubicBezTo>
                    <a:pt x="2655645" y="461052"/>
                    <a:pt x="2657147" y="458681"/>
                    <a:pt x="2658727" y="456469"/>
                  </a:cubicBezTo>
                  <a:cubicBezTo>
                    <a:pt x="2661888" y="451965"/>
                    <a:pt x="2665127" y="447382"/>
                    <a:pt x="2668841" y="443827"/>
                  </a:cubicBezTo>
                  <a:cubicBezTo>
                    <a:pt x="2669078" y="452123"/>
                    <a:pt x="2668604" y="461131"/>
                    <a:pt x="2669236" y="469586"/>
                  </a:cubicBezTo>
                  <a:cubicBezTo>
                    <a:pt x="2669473" y="472667"/>
                    <a:pt x="2670579" y="475591"/>
                    <a:pt x="2670500" y="478435"/>
                  </a:cubicBezTo>
                  <a:cubicBezTo>
                    <a:pt x="2670500" y="479778"/>
                    <a:pt x="2669710" y="481043"/>
                    <a:pt x="2669631" y="482623"/>
                  </a:cubicBezTo>
                  <a:cubicBezTo>
                    <a:pt x="2669157" y="490129"/>
                    <a:pt x="2670184" y="499927"/>
                    <a:pt x="2670896" y="506248"/>
                  </a:cubicBezTo>
                  <a:cubicBezTo>
                    <a:pt x="2672001" y="516599"/>
                    <a:pt x="2670896" y="526634"/>
                    <a:pt x="2671291" y="536669"/>
                  </a:cubicBezTo>
                  <a:cubicBezTo>
                    <a:pt x="2671844" y="548284"/>
                    <a:pt x="2672160" y="559820"/>
                    <a:pt x="2672950" y="570883"/>
                  </a:cubicBezTo>
                  <a:cubicBezTo>
                    <a:pt x="2674846" y="595693"/>
                    <a:pt x="2677138" y="618687"/>
                    <a:pt x="2685592" y="637255"/>
                  </a:cubicBezTo>
                  <a:cubicBezTo>
                    <a:pt x="2690175" y="647211"/>
                    <a:pt x="2697207" y="655745"/>
                    <a:pt x="2704161" y="662540"/>
                  </a:cubicBezTo>
                  <a:cubicBezTo>
                    <a:pt x="2707084" y="665463"/>
                    <a:pt x="2709850" y="668229"/>
                    <a:pt x="2712615" y="670994"/>
                  </a:cubicBezTo>
                  <a:cubicBezTo>
                    <a:pt x="2718146" y="676604"/>
                    <a:pt x="2724547" y="680634"/>
                    <a:pt x="2731184" y="686165"/>
                  </a:cubicBezTo>
                  <a:cubicBezTo>
                    <a:pt x="2732685" y="687430"/>
                    <a:pt x="2738532" y="688931"/>
                    <a:pt x="2740508" y="689089"/>
                  </a:cubicBezTo>
                  <a:cubicBezTo>
                    <a:pt x="2743194" y="689405"/>
                    <a:pt x="2745643" y="689405"/>
                    <a:pt x="2747698" y="689089"/>
                  </a:cubicBezTo>
                  <a:cubicBezTo>
                    <a:pt x="2751569" y="688536"/>
                    <a:pt x="2754888" y="686007"/>
                    <a:pt x="2759076" y="685296"/>
                  </a:cubicBezTo>
                  <a:cubicBezTo>
                    <a:pt x="2761763" y="684822"/>
                    <a:pt x="2765002" y="685296"/>
                    <a:pt x="2766662" y="684901"/>
                  </a:cubicBezTo>
                  <a:cubicBezTo>
                    <a:pt x="2776380" y="682136"/>
                    <a:pt x="2782860" y="677948"/>
                    <a:pt x="2789497" y="670520"/>
                  </a:cubicBezTo>
                  <a:cubicBezTo>
                    <a:pt x="2794554" y="658668"/>
                    <a:pt x="2801902" y="646895"/>
                    <a:pt x="2806801" y="634648"/>
                  </a:cubicBezTo>
                  <a:cubicBezTo>
                    <a:pt x="2808460" y="630381"/>
                    <a:pt x="2810752" y="625798"/>
                    <a:pt x="2811858" y="621531"/>
                  </a:cubicBezTo>
                  <a:cubicBezTo>
                    <a:pt x="2812253" y="619951"/>
                    <a:pt x="2811937" y="618054"/>
                    <a:pt x="2812253" y="616474"/>
                  </a:cubicBezTo>
                  <a:cubicBezTo>
                    <a:pt x="2812648" y="614657"/>
                    <a:pt x="2813754" y="612603"/>
                    <a:pt x="2814386" y="610548"/>
                  </a:cubicBezTo>
                  <a:cubicBezTo>
                    <a:pt x="2815019" y="608257"/>
                    <a:pt x="2815255" y="605728"/>
                    <a:pt x="2816046" y="603832"/>
                  </a:cubicBezTo>
                  <a:cubicBezTo>
                    <a:pt x="2816836" y="602093"/>
                    <a:pt x="2818495" y="600987"/>
                    <a:pt x="2818969" y="599170"/>
                  </a:cubicBezTo>
                  <a:cubicBezTo>
                    <a:pt x="2819364" y="597748"/>
                    <a:pt x="2818811" y="596009"/>
                    <a:pt x="2818969" y="594508"/>
                  </a:cubicBezTo>
                  <a:cubicBezTo>
                    <a:pt x="2819523" y="590320"/>
                    <a:pt x="2821340" y="585105"/>
                    <a:pt x="2822762" y="580601"/>
                  </a:cubicBezTo>
                  <a:cubicBezTo>
                    <a:pt x="2824896" y="573885"/>
                    <a:pt x="2827661" y="567485"/>
                    <a:pt x="2829083" y="560769"/>
                  </a:cubicBezTo>
                  <a:cubicBezTo>
                    <a:pt x="2830269" y="559583"/>
                    <a:pt x="2829478" y="561401"/>
                    <a:pt x="2830348" y="561559"/>
                  </a:cubicBezTo>
                  <a:cubicBezTo>
                    <a:pt x="2831691" y="558872"/>
                    <a:pt x="2831849" y="555238"/>
                    <a:pt x="2833271" y="552709"/>
                  </a:cubicBezTo>
                  <a:cubicBezTo>
                    <a:pt x="2833903" y="551603"/>
                    <a:pt x="2834930" y="551129"/>
                    <a:pt x="2835404" y="550181"/>
                  </a:cubicBezTo>
                  <a:cubicBezTo>
                    <a:pt x="2837064" y="546546"/>
                    <a:pt x="2837775" y="541331"/>
                    <a:pt x="2838802" y="537064"/>
                  </a:cubicBezTo>
                  <a:cubicBezTo>
                    <a:pt x="2840066" y="531770"/>
                    <a:pt x="2841805" y="524817"/>
                    <a:pt x="2843069" y="520155"/>
                  </a:cubicBezTo>
                  <a:cubicBezTo>
                    <a:pt x="2844491" y="514466"/>
                    <a:pt x="2845756" y="509409"/>
                    <a:pt x="2847256" y="504115"/>
                  </a:cubicBezTo>
                  <a:cubicBezTo>
                    <a:pt x="2849390" y="496846"/>
                    <a:pt x="2850496" y="489260"/>
                    <a:pt x="2852314" y="481754"/>
                  </a:cubicBezTo>
                  <a:cubicBezTo>
                    <a:pt x="2856581" y="464371"/>
                    <a:pt x="2861005" y="446434"/>
                    <a:pt x="2864956" y="429367"/>
                  </a:cubicBezTo>
                  <a:cubicBezTo>
                    <a:pt x="2865588" y="426522"/>
                    <a:pt x="2866220" y="423757"/>
                    <a:pt x="2867089" y="420912"/>
                  </a:cubicBezTo>
                  <a:cubicBezTo>
                    <a:pt x="2869697" y="412063"/>
                    <a:pt x="2871751" y="402818"/>
                    <a:pt x="2874280" y="393810"/>
                  </a:cubicBezTo>
                  <a:cubicBezTo>
                    <a:pt x="2876176" y="386778"/>
                    <a:pt x="2877836" y="379350"/>
                    <a:pt x="2879811" y="372318"/>
                  </a:cubicBezTo>
                  <a:cubicBezTo>
                    <a:pt x="2882971" y="361177"/>
                    <a:pt x="2885105" y="351379"/>
                    <a:pt x="2888265" y="341028"/>
                  </a:cubicBezTo>
                  <a:cubicBezTo>
                    <a:pt x="2892374" y="327596"/>
                    <a:pt x="2896483" y="314558"/>
                    <a:pt x="2900513" y="301837"/>
                  </a:cubicBezTo>
                  <a:cubicBezTo>
                    <a:pt x="2903515" y="292118"/>
                    <a:pt x="2906123" y="282952"/>
                    <a:pt x="2908968" y="273550"/>
                  </a:cubicBezTo>
                  <a:cubicBezTo>
                    <a:pt x="2909916" y="270547"/>
                    <a:pt x="2910627" y="267623"/>
                    <a:pt x="2911496" y="264700"/>
                  </a:cubicBezTo>
                  <a:cubicBezTo>
                    <a:pt x="2913155" y="259090"/>
                    <a:pt x="2915763" y="253796"/>
                    <a:pt x="2917422" y="248186"/>
                  </a:cubicBezTo>
                  <a:cubicBezTo>
                    <a:pt x="2918370" y="244867"/>
                    <a:pt x="2919002" y="241470"/>
                    <a:pt x="2919950" y="238072"/>
                  </a:cubicBezTo>
                  <a:cubicBezTo>
                    <a:pt x="2925876" y="218002"/>
                    <a:pt x="2933225" y="198011"/>
                    <a:pt x="2938993" y="178890"/>
                  </a:cubicBezTo>
                  <a:cubicBezTo>
                    <a:pt x="2939941" y="175571"/>
                    <a:pt x="2940494" y="172094"/>
                    <a:pt x="2942391" y="169250"/>
                  </a:cubicBezTo>
                  <a:cubicBezTo>
                    <a:pt x="2940336" y="179601"/>
                    <a:pt x="2937334" y="188924"/>
                    <a:pt x="2934805" y="198801"/>
                  </a:cubicBezTo>
                  <a:lnTo>
                    <a:pt x="2934963" y="198801"/>
                  </a:lnTo>
                  <a:cubicBezTo>
                    <a:pt x="2934173" y="199750"/>
                    <a:pt x="2933857" y="201093"/>
                    <a:pt x="2933541" y="202278"/>
                  </a:cubicBezTo>
                  <a:lnTo>
                    <a:pt x="2933541" y="202752"/>
                  </a:lnTo>
                  <a:cubicBezTo>
                    <a:pt x="2933541" y="202752"/>
                    <a:pt x="2933541" y="203068"/>
                    <a:pt x="2933699" y="203147"/>
                  </a:cubicBezTo>
                  <a:cubicBezTo>
                    <a:pt x="2933699" y="203147"/>
                    <a:pt x="2933699" y="203147"/>
                    <a:pt x="2933699" y="203147"/>
                  </a:cubicBezTo>
                  <a:cubicBezTo>
                    <a:pt x="2933857" y="203147"/>
                    <a:pt x="2933936" y="203068"/>
                    <a:pt x="2934015" y="202910"/>
                  </a:cubicBezTo>
                  <a:lnTo>
                    <a:pt x="2934015" y="202436"/>
                  </a:lnTo>
                  <a:cubicBezTo>
                    <a:pt x="2934410" y="201330"/>
                    <a:pt x="2934647" y="200145"/>
                    <a:pt x="2935358" y="199275"/>
                  </a:cubicBezTo>
                  <a:cubicBezTo>
                    <a:pt x="2936860" y="199434"/>
                    <a:pt x="2937018" y="198248"/>
                    <a:pt x="2938203" y="198011"/>
                  </a:cubicBezTo>
                  <a:cubicBezTo>
                    <a:pt x="2941205" y="185606"/>
                    <a:pt x="2946657" y="175492"/>
                    <a:pt x="2947052" y="160400"/>
                  </a:cubicBezTo>
                  <a:moveTo>
                    <a:pt x="2445940" y="678185"/>
                  </a:moveTo>
                  <a:cubicBezTo>
                    <a:pt x="2445545" y="678185"/>
                    <a:pt x="2445387" y="677869"/>
                    <a:pt x="2445071" y="677790"/>
                  </a:cubicBezTo>
                  <a:lnTo>
                    <a:pt x="2444913" y="677790"/>
                  </a:lnTo>
                  <a:cubicBezTo>
                    <a:pt x="2445071" y="677158"/>
                    <a:pt x="2445229" y="676526"/>
                    <a:pt x="2445308" y="675972"/>
                  </a:cubicBezTo>
                  <a:cubicBezTo>
                    <a:pt x="2445624" y="674629"/>
                    <a:pt x="2445940" y="673207"/>
                    <a:pt x="2446414" y="671864"/>
                  </a:cubicBezTo>
                  <a:cubicBezTo>
                    <a:pt x="2447046" y="671627"/>
                    <a:pt x="2447125" y="670678"/>
                    <a:pt x="2447520" y="670204"/>
                  </a:cubicBezTo>
                  <a:cubicBezTo>
                    <a:pt x="2449180" y="672022"/>
                    <a:pt x="2446177" y="675814"/>
                    <a:pt x="2445861" y="678264"/>
                  </a:cubicBezTo>
                  <a:moveTo>
                    <a:pt x="2507967" y="732705"/>
                  </a:moveTo>
                  <a:cubicBezTo>
                    <a:pt x="2507651" y="729782"/>
                    <a:pt x="2510574" y="730177"/>
                    <a:pt x="2512629" y="729782"/>
                  </a:cubicBezTo>
                  <a:cubicBezTo>
                    <a:pt x="2511680" y="731362"/>
                    <a:pt x="2510100" y="732389"/>
                    <a:pt x="2507967" y="732705"/>
                  </a:cubicBezTo>
                  <a:moveTo>
                    <a:pt x="2530486" y="561480"/>
                  </a:moveTo>
                  <a:cubicBezTo>
                    <a:pt x="2529459" y="562902"/>
                    <a:pt x="2528906" y="562902"/>
                    <a:pt x="2529064" y="564245"/>
                  </a:cubicBezTo>
                  <a:cubicBezTo>
                    <a:pt x="2529143" y="565510"/>
                    <a:pt x="2529775" y="565826"/>
                    <a:pt x="2529459" y="567011"/>
                  </a:cubicBezTo>
                  <a:cubicBezTo>
                    <a:pt x="2529064" y="568196"/>
                    <a:pt x="2528511" y="568907"/>
                    <a:pt x="2528511" y="569934"/>
                  </a:cubicBezTo>
                  <a:cubicBezTo>
                    <a:pt x="2528511" y="570962"/>
                    <a:pt x="2528273" y="572305"/>
                    <a:pt x="2527957" y="571752"/>
                  </a:cubicBezTo>
                  <a:cubicBezTo>
                    <a:pt x="2527721" y="571199"/>
                    <a:pt x="2527325" y="570487"/>
                    <a:pt x="2527404" y="569065"/>
                  </a:cubicBezTo>
                  <a:cubicBezTo>
                    <a:pt x="2527562" y="567643"/>
                    <a:pt x="2527721" y="567406"/>
                    <a:pt x="2527799" y="566063"/>
                  </a:cubicBezTo>
                  <a:cubicBezTo>
                    <a:pt x="2527878" y="564798"/>
                    <a:pt x="2528037" y="562823"/>
                    <a:pt x="2528195" y="562270"/>
                  </a:cubicBezTo>
                  <a:cubicBezTo>
                    <a:pt x="2528352" y="561717"/>
                    <a:pt x="2530091" y="558240"/>
                    <a:pt x="2530644" y="558872"/>
                  </a:cubicBezTo>
                  <a:cubicBezTo>
                    <a:pt x="2531197" y="559583"/>
                    <a:pt x="2531355" y="560057"/>
                    <a:pt x="2530328" y="561480"/>
                  </a:cubicBezTo>
                  <a:moveTo>
                    <a:pt x="2530486" y="516046"/>
                  </a:moveTo>
                  <a:cubicBezTo>
                    <a:pt x="2529854" y="517626"/>
                    <a:pt x="2527957" y="519918"/>
                    <a:pt x="2528669" y="516441"/>
                  </a:cubicBezTo>
                  <a:cubicBezTo>
                    <a:pt x="2529459" y="512886"/>
                    <a:pt x="2531592" y="509409"/>
                    <a:pt x="2531592" y="509409"/>
                  </a:cubicBezTo>
                  <a:cubicBezTo>
                    <a:pt x="2531355" y="510831"/>
                    <a:pt x="2530960" y="514545"/>
                    <a:pt x="2530407" y="516046"/>
                  </a:cubicBezTo>
                  <a:moveTo>
                    <a:pt x="2531197" y="503799"/>
                  </a:moveTo>
                  <a:cubicBezTo>
                    <a:pt x="2531750" y="503957"/>
                    <a:pt x="2531513" y="504905"/>
                    <a:pt x="2531592" y="505537"/>
                  </a:cubicBezTo>
                  <a:cubicBezTo>
                    <a:pt x="2530644" y="505379"/>
                    <a:pt x="2530644" y="504352"/>
                    <a:pt x="2531197" y="503799"/>
                  </a:cubicBezTo>
                  <a:moveTo>
                    <a:pt x="2533330" y="540541"/>
                  </a:moveTo>
                  <a:cubicBezTo>
                    <a:pt x="2533172" y="539435"/>
                    <a:pt x="2533884" y="539198"/>
                    <a:pt x="2534990" y="539356"/>
                  </a:cubicBezTo>
                  <a:cubicBezTo>
                    <a:pt x="2535148" y="540462"/>
                    <a:pt x="2534437" y="540699"/>
                    <a:pt x="2533330" y="540541"/>
                  </a:cubicBezTo>
                  <a:moveTo>
                    <a:pt x="2539415" y="525212"/>
                  </a:moveTo>
                  <a:cubicBezTo>
                    <a:pt x="2537439" y="525054"/>
                    <a:pt x="2537439" y="522684"/>
                    <a:pt x="2537834" y="522288"/>
                  </a:cubicBezTo>
                  <a:cubicBezTo>
                    <a:pt x="2538624" y="521498"/>
                    <a:pt x="2541311" y="525370"/>
                    <a:pt x="2539415" y="525212"/>
                  </a:cubicBezTo>
                  <a:moveTo>
                    <a:pt x="2543681" y="504747"/>
                  </a:moveTo>
                  <a:cubicBezTo>
                    <a:pt x="2543524" y="506327"/>
                    <a:pt x="2543445" y="508382"/>
                    <a:pt x="2542259" y="507592"/>
                  </a:cubicBezTo>
                  <a:cubicBezTo>
                    <a:pt x="2541469" y="507039"/>
                    <a:pt x="2542417" y="504036"/>
                    <a:pt x="2542180" y="503562"/>
                  </a:cubicBezTo>
                  <a:cubicBezTo>
                    <a:pt x="2541864" y="503009"/>
                    <a:pt x="2542417" y="501191"/>
                    <a:pt x="2543049" y="500875"/>
                  </a:cubicBezTo>
                  <a:cubicBezTo>
                    <a:pt x="2543681" y="500480"/>
                    <a:pt x="2543049" y="500875"/>
                    <a:pt x="2543602" y="501903"/>
                  </a:cubicBezTo>
                  <a:cubicBezTo>
                    <a:pt x="2544155" y="502930"/>
                    <a:pt x="2543839" y="503246"/>
                    <a:pt x="2543760" y="504747"/>
                  </a:cubicBezTo>
                  <a:moveTo>
                    <a:pt x="2543839" y="548600"/>
                  </a:moveTo>
                  <a:cubicBezTo>
                    <a:pt x="2543839" y="543306"/>
                    <a:pt x="2545894" y="536353"/>
                    <a:pt x="2547237" y="530822"/>
                  </a:cubicBezTo>
                  <a:cubicBezTo>
                    <a:pt x="2547711" y="530822"/>
                    <a:pt x="2548027" y="530980"/>
                    <a:pt x="2548106" y="531296"/>
                  </a:cubicBezTo>
                  <a:cubicBezTo>
                    <a:pt x="2547395" y="537696"/>
                    <a:pt x="2545973" y="543465"/>
                    <a:pt x="2543919" y="548600"/>
                  </a:cubicBezTo>
                  <a:moveTo>
                    <a:pt x="2552294" y="456548"/>
                  </a:moveTo>
                  <a:cubicBezTo>
                    <a:pt x="2551583" y="455758"/>
                    <a:pt x="2551741" y="453229"/>
                    <a:pt x="2554111" y="452281"/>
                  </a:cubicBezTo>
                  <a:cubicBezTo>
                    <a:pt x="2555376" y="451728"/>
                    <a:pt x="2553163" y="457338"/>
                    <a:pt x="2552294" y="456548"/>
                  </a:cubicBezTo>
                  <a:moveTo>
                    <a:pt x="2556403" y="435135"/>
                  </a:moveTo>
                  <a:cubicBezTo>
                    <a:pt x="2555613" y="435925"/>
                    <a:pt x="2554664" y="434740"/>
                    <a:pt x="2554664" y="433160"/>
                  </a:cubicBezTo>
                  <a:cubicBezTo>
                    <a:pt x="2554664" y="431579"/>
                    <a:pt x="2557035" y="431421"/>
                    <a:pt x="2557035" y="431421"/>
                  </a:cubicBezTo>
                  <a:cubicBezTo>
                    <a:pt x="2557035" y="431421"/>
                    <a:pt x="2557193" y="434345"/>
                    <a:pt x="2556403" y="435135"/>
                  </a:cubicBezTo>
                  <a:moveTo>
                    <a:pt x="2560512" y="401159"/>
                  </a:moveTo>
                  <a:cubicBezTo>
                    <a:pt x="2559168" y="401396"/>
                    <a:pt x="2561460" y="398235"/>
                    <a:pt x="2561460" y="398235"/>
                  </a:cubicBezTo>
                  <a:cubicBezTo>
                    <a:pt x="2562645" y="400368"/>
                    <a:pt x="2561855" y="400922"/>
                    <a:pt x="2560512" y="401159"/>
                  </a:cubicBezTo>
                  <a:moveTo>
                    <a:pt x="2564146" y="568907"/>
                  </a:moveTo>
                  <a:lnTo>
                    <a:pt x="2564146" y="568038"/>
                  </a:lnTo>
                  <a:cubicBezTo>
                    <a:pt x="2564146" y="568038"/>
                    <a:pt x="2564541" y="567880"/>
                    <a:pt x="2564541" y="567643"/>
                  </a:cubicBezTo>
                  <a:cubicBezTo>
                    <a:pt x="2565331" y="567485"/>
                    <a:pt x="2565174" y="569539"/>
                    <a:pt x="2564146" y="568986"/>
                  </a:cubicBezTo>
                  <a:moveTo>
                    <a:pt x="2567070" y="563850"/>
                  </a:moveTo>
                  <a:cubicBezTo>
                    <a:pt x="2566359" y="561480"/>
                    <a:pt x="2569045" y="559030"/>
                    <a:pt x="2570467" y="557055"/>
                  </a:cubicBezTo>
                  <a:lnTo>
                    <a:pt x="2570783" y="557213"/>
                  </a:lnTo>
                  <a:cubicBezTo>
                    <a:pt x="2570309" y="557845"/>
                    <a:pt x="2569282" y="559425"/>
                    <a:pt x="2567149" y="563850"/>
                  </a:cubicBezTo>
                  <a:moveTo>
                    <a:pt x="2571337" y="556186"/>
                  </a:moveTo>
                  <a:cubicBezTo>
                    <a:pt x="2571337" y="556186"/>
                    <a:pt x="2570942" y="556107"/>
                    <a:pt x="2570862" y="556186"/>
                  </a:cubicBezTo>
                  <a:lnTo>
                    <a:pt x="2570862" y="556186"/>
                  </a:lnTo>
                  <a:cubicBezTo>
                    <a:pt x="2570862" y="556186"/>
                    <a:pt x="2570862" y="556186"/>
                    <a:pt x="2570862" y="556186"/>
                  </a:cubicBezTo>
                  <a:lnTo>
                    <a:pt x="2570626" y="556186"/>
                  </a:lnTo>
                  <a:cubicBezTo>
                    <a:pt x="2570626" y="556186"/>
                    <a:pt x="2570626" y="556107"/>
                    <a:pt x="2570626" y="556028"/>
                  </a:cubicBezTo>
                  <a:lnTo>
                    <a:pt x="2570626" y="556028"/>
                  </a:lnTo>
                  <a:cubicBezTo>
                    <a:pt x="2570626" y="556028"/>
                    <a:pt x="2571416" y="555238"/>
                    <a:pt x="2572048" y="554447"/>
                  </a:cubicBezTo>
                  <a:cubicBezTo>
                    <a:pt x="2571811" y="555080"/>
                    <a:pt x="2571416" y="555554"/>
                    <a:pt x="2571179" y="556107"/>
                  </a:cubicBezTo>
                  <a:moveTo>
                    <a:pt x="2574260" y="551129"/>
                  </a:moveTo>
                  <a:cubicBezTo>
                    <a:pt x="2573549" y="550813"/>
                    <a:pt x="2574260" y="550339"/>
                    <a:pt x="2574260" y="549944"/>
                  </a:cubicBezTo>
                  <a:cubicBezTo>
                    <a:pt x="2575050" y="550260"/>
                    <a:pt x="2574260" y="550734"/>
                    <a:pt x="2574260" y="551129"/>
                  </a:cubicBezTo>
                  <a:moveTo>
                    <a:pt x="2571731" y="536353"/>
                  </a:moveTo>
                  <a:cubicBezTo>
                    <a:pt x="2572838" y="533509"/>
                    <a:pt x="2574497" y="531217"/>
                    <a:pt x="2575920" y="528768"/>
                  </a:cubicBezTo>
                  <a:cubicBezTo>
                    <a:pt x="2575761" y="530822"/>
                    <a:pt x="2574102" y="535089"/>
                    <a:pt x="2571731" y="536353"/>
                  </a:cubicBezTo>
                  <a:moveTo>
                    <a:pt x="2583584" y="534220"/>
                  </a:moveTo>
                  <a:cubicBezTo>
                    <a:pt x="2582241" y="533588"/>
                    <a:pt x="2582794" y="531612"/>
                    <a:pt x="2584453" y="531691"/>
                  </a:cubicBezTo>
                  <a:cubicBezTo>
                    <a:pt x="2584769" y="533113"/>
                    <a:pt x="2583979" y="533509"/>
                    <a:pt x="2583584" y="534220"/>
                  </a:cubicBezTo>
                  <a:moveTo>
                    <a:pt x="2586112" y="528768"/>
                  </a:moveTo>
                  <a:cubicBezTo>
                    <a:pt x="2586112" y="526081"/>
                    <a:pt x="2588325" y="525607"/>
                    <a:pt x="2589510" y="524106"/>
                  </a:cubicBezTo>
                  <a:cubicBezTo>
                    <a:pt x="2588325" y="525528"/>
                    <a:pt x="2588325" y="528294"/>
                    <a:pt x="2586112" y="528768"/>
                  </a:cubicBezTo>
                  <a:moveTo>
                    <a:pt x="2591881" y="500243"/>
                  </a:moveTo>
                  <a:cubicBezTo>
                    <a:pt x="2591407" y="501349"/>
                    <a:pt x="2590458" y="503641"/>
                    <a:pt x="2589194" y="505300"/>
                  </a:cubicBezTo>
                  <a:cubicBezTo>
                    <a:pt x="2587851" y="506959"/>
                    <a:pt x="2587219" y="508698"/>
                    <a:pt x="2586824" y="509330"/>
                  </a:cubicBezTo>
                  <a:cubicBezTo>
                    <a:pt x="2586429" y="509962"/>
                    <a:pt x="2585480" y="511700"/>
                    <a:pt x="2585243" y="511147"/>
                  </a:cubicBezTo>
                  <a:cubicBezTo>
                    <a:pt x="2584927" y="510594"/>
                    <a:pt x="2585638" y="508619"/>
                    <a:pt x="2585875" y="508145"/>
                  </a:cubicBezTo>
                  <a:cubicBezTo>
                    <a:pt x="2586112" y="507592"/>
                    <a:pt x="2586745" y="506327"/>
                    <a:pt x="2586745" y="506327"/>
                  </a:cubicBezTo>
                  <a:cubicBezTo>
                    <a:pt x="2586745" y="506327"/>
                    <a:pt x="2592433" y="498663"/>
                    <a:pt x="2591802" y="500243"/>
                  </a:cubicBezTo>
                  <a:moveTo>
                    <a:pt x="2618113" y="426285"/>
                  </a:moveTo>
                  <a:cubicBezTo>
                    <a:pt x="2618666" y="425495"/>
                    <a:pt x="2618825" y="424863"/>
                    <a:pt x="2619931" y="423678"/>
                  </a:cubicBezTo>
                  <a:cubicBezTo>
                    <a:pt x="2620958" y="422492"/>
                    <a:pt x="2622459" y="422572"/>
                    <a:pt x="2622459" y="422572"/>
                  </a:cubicBezTo>
                  <a:cubicBezTo>
                    <a:pt x="2622459" y="422572"/>
                    <a:pt x="2622459" y="423125"/>
                    <a:pt x="2621274" y="424310"/>
                  </a:cubicBezTo>
                  <a:cubicBezTo>
                    <a:pt x="2620089" y="425495"/>
                    <a:pt x="2620010" y="425890"/>
                    <a:pt x="2619140" y="426918"/>
                  </a:cubicBezTo>
                  <a:cubicBezTo>
                    <a:pt x="2618271" y="428024"/>
                    <a:pt x="2617244" y="429920"/>
                    <a:pt x="2617244" y="429367"/>
                  </a:cubicBezTo>
                  <a:cubicBezTo>
                    <a:pt x="2617561" y="427233"/>
                    <a:pt x="2617639" y="426996"/>
                    <a:pt x="2618113" y="426285"/>
                  </a:cubicBezTo>
                  <a:moveTo>
                    <a:pt x="2623013" y="449595"/>
                  </a:moveTo>
                  <a:cubicBezTo>
                    <a:pt x="2623013" y="449595"/>
                    <a:pt x="2622854" y="449911"/>
                    <a:pt x="2622854" y="449990"/>
                  </a:cubicBezTo>
                  <a:cubicBezTo>
                    <a:pt x="2622775" y="450227"/>
                    <a:pt x="2622539" y="450543"/>
                    <a:pt x="2622301" y="450859"/>
                  </a:cubicBezTo>
                  <a:cubicBezTo>
                    <a:pt x="2622459" y="450464"/>
                    <a:pt x="2622696" y="449990"/>
                    <a:pt x="2623013" y="449516"/>
                  </a:cubicBezTo>
                  <a:moveTo>
                    <a:pt x="2619062" y="475512"/>
                  </a:moveTo>
                  <a:cubicBezTo>
                    <a:pt x="2619220" y="474721"/>
                    <a:pt x="2619220" y="473694"/>
                    <a:pt x="2620326" y="473852"/>
                  </a:cubicBezTo>
                  <a:cubicBezTo>
                    <a:pt x="2620484" y="474958"/>
                    <a:pt x="2620168" y="475670"/>
                    <a:pt x="2619062" y="475512"/>
                  </a:cubicBezTo>
                  <a:moveTo>
                    <a:pt x="2596068" y="494159"/>
                  </a:moveTo>
                  <a:cubicBezTo>
                    <a:pt x="2596068" y="494159"/>
                    <a:pt x="2594093" y="494949"/>
                    <a:pt x="2594251" y="494159"/>
                  </a:cubicBezTo>
                  <a:cubicBezTo>
                    <a:pt x="2594409" y="493369"/>
                    <a:pt x="2594804" y="492500"/>
                    <a:pt x="2595831" y="492105"/>
                  </a:cubicBezTo>
                  <a:cubicBezTo>
                    <a:pt x="2596859" y="491710"/>
                    <a:pt x="2596463" y="492816"/>
                    <a:pt x="2596147" y="494159"/>
                  </a:cubicBezTo>
                  <a:moveTo>
                    <a:pt x="2602548" y="482781"/>
                  </a:moveTo>
                  <a:cubicBezTo>
                    <a:pt x="2602548" y="482781"/>
                    <a:pt x="2602153" y="483413"/>
                    <a:pt x="2601915" y="483729"/>
                  </a:cubicBezTo>
                  <a:cubicBezTo>
                    <a:pt x="2602073" y="483176"/>
                    <a:pt x="2602153" y="482623"/>
                    <a:pt x="2601758" y="482307"/>
                  </a:cubicBezTo>
                  <a:cubicBezTo>
                    <a:pt x="2601125" y="483255"/>
                    <a:pt x="2600572" y="484203"/>
                    <a:pt x="2600098" y="485230"/>
                  </a:cubicBezTo>
                  <a:cubicBezTo>
                    <a:pt x="2600414" y="485230"/>
                    <a:pt x="2600730" y="485072"/>
                    <a:pt x="2601046" y="484835"/>
                  </a:cubicBezTo>
                  <a:cubicBezTo>
                    <a:pt x="2600730" y="485230"/>
                    <a:pt x="2600414" y="485546"/>
                    <a:pt x="2600098" y="485783"/>
                  </a:cubicBezTo>
                  <a:cubicBezTo>
                    <a:pt x="2599229" y="486416"/>
                    <a:pt x="2601125" y="482386"/>
                    <a:pt x="2601678" y="481438"/>
                  </a:cubicBezTo>
                  <a:cubicBezTo>
                    <a:pt x="2602153" y="480568"/>
                    <a:pt x="2603575" y="478514"/>
                    <a:pt x="2604839" y="476460"/>
                  </a:cubicBezTo>
                  <a:cubicBezTo>
                    <a:pt x="2605234" y="475749"/>
                    <a:pt x="2605787" y="475196"/>
                    <a:pt x="2606340" y="474642"/>
                  </a:cubicBezTo>
                  <a:cubicBezTo>
                    <a:pt x="2607210" y="473378"/>
                    <a:pt x="2608158" y="472114"/>
                    <a:pt x="2608948" y="471245"/>
                  </a:cubicBezTo>
                  <a:cubicBezTo>
                    <a:pt x="2609343" y="469823"/>
                    <a:pt x="2610844" y="467610"/>
                    <a:pt x="2611871" y="466583"/>
                  </a:cubicBezTo>
                  <a:cubicBezTo>
                    <a:pt x="2612424" y="466030"/>
                    <a:pt x="2612898" y="465714"/>
                    <a:pt x="2613057" y="465872"/>
                  </a:cubicBezTo>
                  <a:cubicBezTo>
                    <a:pt x="2613373" y="466188"/>
                    <a:pt x="2611081" y="469032"/>
                    <a:pt x="2610449" y="471008"/>
                  </a:cubicBezTo>
                  <a:cubicBezTo>
                    <a:pt x="2609738" y="472904"/>
                    <a:pt x="2607762" y="475353"/>
                    <a:pt x="2606814" y="476460"/>
                  </a:cubicBezTo>
                  <a:cubicBezTo>
                    <a:pt x="2605945" y="477566"/>
                    <a:pt x="2604286" y="478909"/>
                    <a:pt x="2603891" y="480094"/>
                  </a:cubicBezTo>
                  <a:cubicBezTo>
                    <a:pt x="2603417" y="481280"/>
                    <a:pt x="2603337" y="481359"/>
                    <a:pt x="2602548" y="482702"/>
                  </a:cubicBezTo>
                  <a:moveTo>
                    <a:pt x="2612819" y="487285"/>
                  </a:moveTo>
                  <a:cubicBezTo>
                    <a:pt x="2611871" y="489734"/>
                    <a:pt x="2610923" y="491393"/>
                    <a:pt x="2609580" y="492816"/>
                  </a:cubicBezTo>
                  <a:cubicBezTo>
                    <a:pt x="2608236" y="494238"/>
                    <a:pt x="2606024" y="496688"/>
                    <a:pt x="2606024" y="495897"/>
                  </a:cubicBezTo>
                  <a:cubicBezTo>
                    <a:pt x="2606024" y="495107"/>
                    <a:pt x="2606736" y="493527"/>
                    <a:pt x="2607210" y="492342"/>
                  </a:cubicBezTo>
                  <a:cubicBezTo>
                    <a:pt x="2607762" y="491156"/>
                    <a:pt x="2609106" y="488628"/>
                    <a:pt x="2609975" y="487443"/>
                  </a:cubicBezTo>
                  <a:cubicBezTo>
                    <a:pt x="2610844" y="486258"/>
                    <a:pt x="2612108" y="484835"/>
                    <a:pt x="2612424" y="484282"/>
                  </a:cubicBezTo>
                  <a:cubicBezTo>
                    <a:pt x="2612740" y="483808"/>
                    <a:pt x="2614558" y="483413"/>
                    <a:pt x="2614558" y="483413"/>
                  </a:cubicBezTo>
                  <a:cubicBezTo>
                    <a:pt x="2614242" y="483966"/>
                    <a:pt x="2613767" y="484756"/>
                    <a:pt x="2612819" y="487206"/>
                  </a:cubicBezTo>
                  <a:moveTo>
                    <a:pt x="2615269" y="480174"/>
                  </a:moveTo>
                  <a:cubicBezTo>
                    <a:pt x="2616454" y="480253"/>
                    <a:pt x="2616296" y="482228"/>
                    <a:pt x="2614874" y="481912"/>
                  </a:cubicBezTo>
                  <a:cubicBezTo>
                    <a:pt x="2614716" y="481043"/>
                    <a:pt x="2615190" y="480806"/>
                    <a:pt x="2615269" y="480174"/>
                  </a:cubicBezTo>
                  <a:moveTo>
                    <a:pt x="2615269" y="515177"/>
                  </a:moveTo>
                  <a:cubicBezTo>
                    <a:pt x="2615427" y="514387"/>
                    <a:pt x="2616138" y="514150"/>
                    <a:pt x="2616138" y="513123"/>
                  </a:cubicBezTo>
                  <a:lnTo>
                    <a:pt x="2616533" y="513123"/>
                  </a:lnTo>
                  <a:lnTo>
                    <a:pt x="2616533" y="513123"/>
                  </a:lnTo>
                  <a:cubicBezTo>
                    <a:pt x="2616533" y="513123"/>
                    <a:pt x="2616770" y="513202"/>
                    <a:pt x="2616928" y="513281"/>
                  </a:cubicBezTo>
                  <a:cubicBezTo>
                    <a:pt x="2616691" y="514229"/>
                    <a:pt x="2616533" y="515256"/>
                    <a:pt x="2615269" y="515177"/>
                  </a:cubicBezTo>
                  <a:moveTo>
                    <a:pt x="2617797" y="512728"/>
                  </a:moveTo>
                  <a:lnTo>
                    <a:pt x="2617797" y="512886"/>
                  </a:lnTo>
                  <a:cubicBezTo>
                    <a:pt x="2617797" y="512886"/>
                    <a:pt x="2617165" y="512491"/>
                    <a:pt x="2616849" y="512254"/>
                  </a:cubicBezTo>
                  <a:lnTo>
                    <a:pt x="2616928" y="512254"/>
                  </a:lnTo>
                  <a:cubicBezTo>
                    <a:pt x="2618666" y="510357"/>
                    <a:pt x="2619536" y="507433"/>
                    <a:pt x="2621116" y="505537"/>
                  </a:cubicBezTo>
                  <a:cubicBezTo>
                    <a:pt x="2621669" y="507908"/>
                    <a:pt x="2618430" y="510120"/>
                    <a:pt x="2617718" y="512728"/>
                  </a:cubicBezTo>
                  <a:moveTo>
                    <a:pt x="2622854" y="470929"/>
                  </a:moveTo>
                  <a:cubicBezTo>
                    <a:pt x="2620800" y="469427"/>
                    <a:pt x="2624751" y="467689"/>
                    <a:pt x="2624988" y="465872"/>
                  </a:cubicBezTo>
                  <a:cubicBezTo>
                    <a:pt x="2627042" y="467057"/>
                    <a:pt x="2623170" y="469269"/>
                    <a:pt x="2622854" y="470929"/>
                  </a:cubicBezTo>
                  <a:moveTo>
                    <a:pt x="2627911" y="462395"/>
                  </a:moveTo>
                  <a:lnTo>
                    <a:pt x="2627911" y="462158"/>
                  </a:lnTo>
                  <a:cubicBezTo>
                    <a:pt x="2627911" y="462158"/>
                    <a:pt x="2627911" y="462158"/>
                    <a:pt x="2627911" y="462158"/>
                  </a:cubicBezTo>
                  <a:cubicBezTo>
                    <a:pt x="2628069" y="462237"/>
                    <a:pt x="2628227" y="462395"/>
                    <a:pt x="2628386" y="462474"/>
                  </a:cubicBezTo>
                  <a:cubicBezTo>
                    <a:pt x="2627200" y="464687"/>
                    <a:pt x="2626252" y="464608"/>
                    <a:pt x="2627990" y="462395"/>
                  </a:cubicBezTo>
                  <a:moveTo>
                    <a:pt x="2628860" y="462237"/>
                  </a:moveTo>
                  <a:cubicBezTo>
                    <a:pt x="2628860" y="462237"/>
                    <a:pt x="2628543" y="462000"/>
                    <a:pt x="2628386" y="461921"/>
                  </a:cubicBezTo>
                  <a:cubicBezTo>
                    <a:pt x="2629017" y="460894"/>
                    <a:pt x="2629017" y="459235"/>
                    <a:pt x="2630440" y="458998"/>
                  </a:cubicBezTo>
                  <a:lnTo>
                    <a:pt x="2630440" y="458998"/>
                  </a:lnTo>
                  <a:cubicBezTo>
                    <a:pt x="2630440" y="458998"/>
                    <a:pt x="2630440" y="458998"/>
                    <a:pt x="2630440" y="458998"/>
                  </a:cubicBezTo>
                  <a:cubicBezTo>
                    <a:pt x="2630598" y="458998"/>
                    <a:pt x="2630677" y="459076"/>
                    <a:pt x="2630835" y="459156"/>
                  </a:cubicBezTo>
                  <a:cubicBezTo>
                    <a:pt x="2630440" y="460499"/>
                    <a:pt x="2629334" y="460973"/>
                    <a:pt x="2628781" y="462079"/>
                  </a:cubicBezTo>
                  <a:lnTo>
                    <a:pt x="2628781" y="462316"/>
                  </a:lnTo>
                  <a:close/>
                  <a:moveTo>
                    <a:pt x="2631309" y="458207"/>
                  </a:moveTo>
                  <a:lnTo>
                    <a:pt x="2631309" y="458207"/>
                  </a:lnTo>
                  <a:cubicBezTo>
                    <a:pt x="2631309" y="458207"/>
                    <a:pt x="2630993" y="458207"/>
                    <a:pt x="2630914" y="458128"/>
                  </a:cubicBezTo>
                  <a:cubicBezTo>
                    <a:pt x="2631467" y="457180"/>
                    <a:pt x="2631388" y="455521"/>
                    <a:pt x="2632968" y="455600"/>
                  </a:cubicBezTo>
                  <a:cubicBezTo>
                    <a:pt x="2632968" y="457022"/>
                    <a:pt x="2632415" y="457891"/>
                    <a:pt x="2631309" y="458207"/>
                  </a:cubicBezTo>
                  <a:moveTo>
                    <a:pt x="2631704" y="440666"/>
                  </a:moveTo>
                  <a:cubicBezTo>
                    <a:pt x="2630914" y="441772"/>
                    <a:pt x="2629570" y="443036"/>
                    <a:pt x="2628148" y="444775"/>
                  </a:cubicBezTo>
                  <a:cubicBezTo>
                    <a:pt x="2626805" y="446513"/>
                    <a:pt x="2627042" y="447303"/>
                    <a:pt x="2626489" y="448251"/>
                  </a:cubicBezTo>
                  <a:cubicBezTo>
                    <a:pt x="2625857" y="449200"/>
                    <a:pt x="2620800" y="455126"/>
                    <a:pt x="2620405" y="454415"/>
                  </a:cubicBezTo>
                  <a:cubicBezTo>
                    <a:pt x="2620089" y="453940"/>
                    <a:pt x="2621274" y="452360"/>
                    <a:pt x="2622064" y="451254"/>
                  </a:cubicBezTo>
                  <a:cubicBezTo>
                    <a:pt x="2621590" y="452123"/>
                    <a:pt x="2621274" y="452913"/>
                    <a:pt x="2621116" y="453624"/>
                  </a:cubicBezTo>
                  <a:cubicBezTo>
                    <a:pt x="2623013" y="450938"/>
                    <a:pt x="2625936" y="449200"/>
                    <a:pt x="2627042" y="445565"/>
                  </a:cubicBezTo>
                  <a:cubicBezTo>
                    <a:pt x="2625541" y="446276"/>
                    <a:pt x="2624198" y="447698"/>
                    <a:pt x="2623170" y="449200"/>
                  </a:cubicBezTo>
                  <a:cubicBezTo>
                    <a:pt x="2623644" y="448251"/>
                    <a:pt x="2624277" y="447145"/>
                    <a:pt x="2624277" y="447145"/>
                  </a:cubicBezTo>
                  <a:cubicBezTo>
                    <a:pt x="2624277" y="447145"/>
                    <a:pt x="2624988" y="445881"/>
                    <a:pt x="2625620" y="445407"/>
                  </a:cubicBezTo>
                  <a:cubicBezTo>
                    <a:pt x="2626331" y="444933"/>
                    <a:pt x="2626805" y="444459"/>
                    <a:pt x="2627595" y="443669"/>
                  </a:cubicBezTo>
                  <a:cubicBezTo>
                    <a:pt x="2628386" y="442878"/>
                    <a:pt x="2628465" y="442088"/>
                    <a:pt x="2628781" y="441535"/>
                  </a:cubicBezTo>
                  <a:cubicBezTo>
                    <a:pt x="2629096" y="440903"/>
                    <a:pt x="2630124" y="439244"/>
                    <a:pt x="2630677" y="437900"/>
                  </a:cubicBezTo>
                  <a:cubicBezTo>
                    <a:pt x="2631309" y="436557"/>
                    <a:pt x="2632336" y="435767"/>
                    <a:pt x="2632731" y="435451"/>
                  </a:cubicBezTo>
                  <a:cubicBezTo>
                    <a:pt x="2632731" y="435451"/>
                    <a:pt x="2633679" y="435530"/>
                    <a:pt x="2633679" y="436557"/>
                  </a:cubicBezTo>
                  <a:cubicBezTo>
                    <a:pt x="2633679" y="437584"/>
                    <a:pt x="2632336" y="439560"/>
                    <a:pt x="2631546" y="440666"/>
                  </a:cubicBezTo>
                  <a:moveTo>
                    <a:pt x="2636366" y="432844"/>
                  </a:moveTo>
                  <a:cubicBezTo>
                    <a:pt x="2635892" y="430552"/>
                    <a:pt x="2639052" y="428261"/>
                    <a:pt x="2640159" y="426127"/>
                  </a:cubicBezTo>
                  <a:cubicBezTo>
                    <a:pt x="2640949" y="428735"/>
                    <a:pt x="2637156" y="430473"/>
                    <a:pt x="2636366" y="432844"/>
                  </a:cubicBezTo>
                  <a:moveTo>
                    <a:pt x="2640395" y="422809"/>
                  </a:moveTo>
                  <a:cubicBezTo>
                    <a:pt x="2639526" y="423915"/>
                    <a:pt x="2638736" y="423915"/>
                    <a:pt x="2637788" y="424468"/>
                  </a:cubicBezTo>
                  <a:cubicBezTo>
                    <a:pt x="2636840" y="425100"/>
                    <a:pt x="2636445" y="426601"/>
                    <a:pt x="2636208" y="427313"/>
                  </a:cubicBezTo>
                  <a:cubicBezTo>
                    <a:pt x="2636208" y="427313"/>
                    <a:pt x="2633838" y="430947"/>
                    <a:pt x="2633521" y="431658"/>
                  </a:cubicBezTo>
                  <a:cubicBezTo>
                    <a:pt x="2633205" y="432290"/>
                    <a:pt x="2632573" y="432923"/>
                    <a:pt x="2632099" y="432528"/>
                  </a:cubicBezTo>
                  <a:cubicBezTo>
                    <a:pt x="2631625" y="432132"/>
                    <a:pt x="2634153" y="428498"/>
                    <a:pt x="2635260" y="426838"/>
                  </a:cubicBezTo>
                  <a:cubicBezTo>
                    <a:pt x="2636366" y="425179"/>
                    <a:pt x="2637867" y="422335"/>
                    <a:pt x="2638341" y="421781"/>
                  </a:cubicBezTo>
                  <a:cubicBezTo>
                    <a:pt x="2638894" y="421228"/>
                    <a:pt x="2640000" y="419490"/>
                    <a:pt x="2640791" y="418937"/>
                  </a:cubicBezTo>
                  <a:cubicBezTo>
                    <a:pt x="2641581" y="418305"/>
                    <a:pt x="2641976" y="419332"/>
                    <a:pt x="2642134" y="420201"/>
                  </a:cubicBezTo>
                  <a:cubicBezTo>
                    <a:pt x="2642371" y="421070"/>
                    <a:pt x="2641265" y="421781"/>
                    <a:pt x="2640395" y="422809"/>
                  </a:cubicBezTo>
                  <a:moveTo>
                    <a:pt x="2722255" y="501903"/>
                  </a:moveTo>
                  <a:cubicBezTo>
                    <a:pt x="2721781" y="501745"/>
                    <a:pt x="2721544" y="501745"/>
                    <a:pt x="2721544" y="501033"/>
                  </a:cubicBezTo>
                  <a:cubicBezTo>
                    <a:pt x="2721544" y="500322"/>
                    <a:pt x="2721939" y="499690"/>
                    <a:pt x="2721939" y="499690"/>
                  </a:cubicBezTo>
                  <a:lnTo>
                    <a:pt x="2722808" y="500480"/>
                  </a:lnTo>
                  <a:cubicBezTo>
                    <a:pt x="2722808" y="501112"/>
                    <a:pt x="2722808" y="502061"/>
                    <a:pt x="2722255" y="501903"/>
                  </a:cubicBezTo>
                  <a:moveTo>
                    <a:pt x="2730552" y="417199"/>
                  </a:moveTo>
                  <a:cubicBezTo>
                    <a:pt x="2731105" y="417199"/>
                    <a:pt x="2731421" y="417436"/>
                    <a:pt x="2731737" y="417594"/>
                  </a:cubicBezTo>
                  <a:cubicBezTo>
                    <a:pt x="2731737" y="417831"/>
                    <a:pt x="2731737" y="418147"/>
                    <a:pt x="2731737" y="418463"/>
                  </a:cubicBezTo>
                  <a:lnTo>
                    <a:pt x="2730552" y="418463"/>
                  </a:lnTo>
                  <a:lnTo>
                    <a:pt x="2730552" y="417120"/>
                  </a:lnTo>
                  <a:close/>
                  <a:moveTo>
                    <a:pt x="2729445" y="497636"/>
                  </a:moveTo>
                  <a:cubicBezTo>
                    <a:pt x="2730078" y="497478"/>
                    <a:pt x="2730473" y="498268"/>
                    <a:pt x="2730394" y="498821"/>
                  </a:cubicBezTo>
                  <a:cubicBezTo>
                    <a:pt x="2730314" y="499374"/>
                    <a:pt x="2730078" y="499690"/>
                    <a:pt x="2729761" y="500401"/>
                  </a:cubicBezTo>
                  <a:cubicBezTo>
                    <a:pt x="2729366" y="501191"/>
                    <a:pt x="2729130" y="497636"/>
                    <a:pt x="2729445" y="497636"/>
                  </a:cubicBezTo>
                  <a:moveTo>
                    <a:pt x="2729604" y="505458"/>
                  </a:moveTo>
                  <a:cubicBezTo>
                    <a:pt x="2729604" y="505458"/>
                    <a:pt x="2729840" y="503878"/>
                    <a:pt x="2730157" y="503878"/>
                  </a:cubicBezTo>
                  <a:cubicBezTo>
                    <a:pt x="2730394" y="503878"/>
                    <a:pt x="2730314" y="504747"/>
                    <a:pt x="2730394" y="505458"/>
                  </a:cubicBezTo>
                  <a:cubicBezTo>
                    <a:pt x="2730473" y="506090"/>
                    <a:pt x="2730552" y="506564"/>
                    <a:pt x="2730552" y="507750"/>
                  </a:cubicBezTo>
                  <a:cubicBezTo>
                    <a:pt x="2730631" y="508935"/>
                    <a:pt x="2730157" y="508303"/>
                    <a:pt x="2729999" y="508224"/>
                  </a:cubicBezTo>
                  <a:cubicBezTo>
                    <a:pt x="2729840" y="508066"/>
                    <a:pt x="2729604" y="506090"/>
                    <a:pt x="2729604" y="505458"/>
                  </a:cubicBezTo>
                  <a:moveTo>
                    <a:pt x="2730473" y="513518"/>
                  </a:moveTo>
                  <a:cubicBezTo>
                    <a:pt x="2730473" y="513518"/>
                    <a:pt x="2731342" y="514308"/>
                    <a:pt x="2731342" y="514624"/>
                  </a:cubicBezTo>
                  <a:cubicBezTo>
                    <a:pt x="2731263" y="514940"/>
                    <a:pt x="2730947" y="515335"/>
                    <a:pt x="2730552" y="515177"/>
                  </a:cubicBezTo>
                  <a:cubicBezTo>
                    <a:pt x="2730157" y="515019"/>
                    <a:pt x="2730314" y="513834"/>
                    <a:pt x="2730552" y="513518"/>
                  </a:cubicBezTo>
                  <a:moveTo>
                    <a:pt x="2730709" y="524659"/>
                  </a:moveTo>
                  <a:cubicBezTo>
                    <a:pt x="2731500" y="524975"/>
                    <a:pt x="2731500" y="525291"/>
                    <a:pt x="2731500" y="525686"/>
                  </a:cubicBezTo>
                  <a:cubicBezTo>
                    <a:pt x="2731500" y="526081"/>
                    <a:pt x="2731500" y="527740"/>
                    <a:pt x="2731579" y="528452"/>
                  </a:cubicBezTo>
                  <a:cubicBezTo>
                    <a:pt x="2731658" y="529242"/>
                    <a:pt x="2731263" y="530743"/>
                    <a:pt x="2731026" y="530980"/>
                  </a:cubicBezTo>
                  <a:cubicBezTo>
                    <a:pt x="2730868" y="531138"/>
                    <a:pt x="2731026" y="529558"/>
                    <a:pt x="2731026" y="529163"/>
                  </a:cubicBezTo>
                  <a:cubicBezTo>
                    <a:pt x="2730947" y="528768"/>
                    <a:pt x="2730709" y="527977"/>
                    <a:pt x="2730631" y="527345"/>
                  </a:cubicBezTo>
                  <a:cubicBezTo>
                    <a:pt x="2730631" y="526713"/>
                    <a:pt x="2730314" y="524422"/>
                    <a:pt x="2730789" y="524659"/>
                  </a:cubicBezTo>
                  <a:moveTo>
                    <a:pt x="2730552" y="534220"/>
                  </a:moveTo>
                  <a:lnTo>
                    <a:pt x="2730552" y="533351"/>
                  </a:lnTo>
                  <a:cubicBezTo>
                    <a:pt x="2730552" y="533351"/>
                    <a:pt x="2730947" y="533192"/>
                    <a:pt x="2730947" y="532955"/>
                  </a:cubicBezTo>
                  <a:cubicBezTo>
                    <a:pt x="2731737" y="532797"/>
                    <a:pt x="2731579" y="534852"/>
                    <a:pt x="2730552" y="534299"/>
                  </a:cubicBezTo>
                  <a:moveTo>
                    <a:pt x="2730947" y="536748"/>
                  </a:moveTo>
                  <a:cubicBezTo>
                    <a:pt x="2731895" y="536748"/>
                    <a:pt x="2731816" y="537775"/>
                    <a:pt x="2731816" y="538802"/>
                  </a:cubicBezTo>
                  <a:cubicBezTo>
                    <a:pt x="2730868" y="538802"/>
                    <a:pt x="2730947" y="537775"/>
                    <a:pt x="2730947" y="536748"/>
                  </a:cubicBezTo>
                  <a:moveTo>
                    <a:pt x="2732211" y="550260"/>
                  </a:moveTo>
                  <a:cubicBezTo>
                    <a:pt x="2732053" y="551129"/>
                    <a:pt x="2731421" y="550576"/>
                    <a:pt x="2731816" y="548916"/>
                  </a:cubicBezTo>
                  <a:cubicBezTo>
                    <a:pt x="2732132" y="547731"/>
                    <a:pt x="2732290" y="549865"/>
                    <a:pt x="2732211" y="550260"/>
                  </a:cubicBezTo>
                  <a:moveTo>
                    <a:pt x="2731816" y="544808"/>
                  </a:moveTo>
                  <a:cubicBezTo>
                    <a:pt x="2730947" y="544017"/>
                    <a:pt x="2730947" y="542279"/>
                    <a:pt x="2730947" y="540541"/>
                  </a:cubicBezTo>
                  <a:lnTo>
                    <a:pt x="2732211" y="540541"/>
                  </a:lnTo>
                  <a:cubicBezTo>
                    <a:pt x="2732132" y="541963"/>
                    <a:pt x="2732527" y="543939"/>
                    <a:pt x="2731816" y="544808"/>
                  </a:cubicBezTo>
                  <a:moveTo>
                    <a:pt x="2804905" y="438533"/>
                  </a:moveTo>
                  <a:cubicBezTo>
                    <a:pt x="2804905" y="438533"/>
                    <a:pt x="2804905" y="438533"/>
                    <a:pt x="2804905" y="438533"/>
                  </a:cubicBezTo>
                  <a:cubicBezTo>
                    <a:pt x="2804905" y="437506"/>
                    <a:pt x="2805221" y="436478"/>
                    <a:pt x="2805695" y="435451"/>
                  </a:cubicBezTo>
                  <a:lnTo>
                    <a:pt x="2805695" y="435451"/>
                  </a:lnTo>
                  <a:cubicBezTo>
                    <a:pt x="2805695" y="435451"/>
                    <a:pt x="2805695" y="435451"/>
                    <a:pt x="2805695" y="435451"/>
                  </a:cubicBezTo>
                  <a:cubicBezTo>
                    <a:pt x="2806327" y="435846"/>
                    <a:pt x="2806011" y="438849"/>
                    <a:pt x="2804825" y="438849"/>
                  </a:cubicBezTo>
                  <a:lnTo>
                    <a:pt x="2804825" y="438612"/>
                  </a:lnTo>
                  <a:close/>
                  <a:moveTo>
                    <a:pt x="2805695" y="490682"/>
                  </a:moveTo>
                  <a:cubicBezTo>
                    <a:pt x="2805142" y="489023"/>
                    <a:pt x="2804825" y="488549"/>
                    <a:pt x="2805379" y="487996"/>
                  </a:cubicBezTo>
                  <a:cubicBezTo>
                    <a:pt x="2805932" y="487443"/>
                    <a:pt x="2806959" y="487996"/>
                    <a:pt x="2806959" y="487996"/>
                  </a:cubicBezTo>
                  <a:cubicBezTo>
                    <a:pt x="2806564" y="489418"/>
                    <a:pt x="2806169" y="492421"/>
                    <a:pt x="2805695" y="490682"/>
                  </a:cubicBezTo>
                  <a:moveTo>
                    <a:pt x="2806169" y="485863"/>
                  </a:moveTo>
                  <a:cubicBezTo>
                    <a:pt x="2806564" y="484519"/>
                    <a:pt x="2806880" y="483887"/>
                    <a:pt x="2807275" y="483729"/>
                  </a:cubicBezTo>
                  <a:cubicBezTo>
                    <a:pt x="2807670" y="483571"/>
                    <a:pt x="2807670" y="485072"/>
                    <a:pt x="2807670" y="485072"/>
                  </a:cubicBezTo>
                  <a:cubicBezTo>
                    <a:pt x="2807275" y="485467"/>
                    <a:pt x="2805853" y="487127"/>
                    <a:pt x="2806248" y="485863"/>
                  </a:cubicBezTo>
                  <a:moveTo>
                    <a:pt x="2863139" y="324751"/>
                  </a:moveTo>
                  <a:cubicBezTo>
                    <a:pt x="2865193" y="324435"/>
                    <a:pt x="2861084" y="327438"/>
                    <a:pt x="2863139" y="325146"/>
                  </a:cubicBezTo>
                  <a:cubicBezTo>
                    <a:pt x="2863139" y="325146"/>
                    <a:pt x="2863139" y="324751"/>
                    <a:pt x="2863139" y="324751"/>
                  </a:cubicBezTo>
                  <a:moveTo>
                    <a:pt x="2859741" y="343320"/>
                  </a:moveTo>
                  <a:cubicBezTo>
                    <a:pt x="2861084" y="343952"/>
                    <a:pt x="2861637" y="347191"/>
                    <a:pt x="2859741" y="347587"/>
                  </a:cubicBezTo>
                  <a:lnTo>
                    <a:pt x="2859741" y="347824"/>
                  </a:lnTo>
                  <a:cubicBezTo>
                    <a:pt x="2859741" y="347824"/>
                    <a:pt x="2859741" y="347824"/>
                    <a:pt x="2859741" y="347824"/>
                  </a:cubicBezTo>
                  <a:cubicBezTo>
                    <a:pt x="2859583" y="347744"/>
                    <a:pt x="2859425" y="347587"/>
                    <a:pt x="2859267" y="347507"/>
                  </a:cubicBezTo>
                  <a:cubicBezTo>
                    <a:pt x="2858951" y="345532"/>
                    <a:pt x="2858793" y="344900"/>
                    <a:pt x="2859662" y="343399"/>
                  </a:cubicBezTo>
                  <a:moveTo>
                    <a:pt x="2851603" y="376506"/>
                  </a:moveTo>
                  <a:cubicBezTo>
                    <a:pt x="2851603" y="376506"/>
                    <a:pt x="2852234" y="377928"/>
                    <a:pt x="2852234" y="378560"/>
                  </a:cubicBezTo>
                  <a:cubicBezTo>
                    <a:pt x="2852234" y="379192"/>
                    <a:pt x="2851603" y="380378"/>
                    <a:pt x="2851129" y="380457"/>
                  </a:cubicBezTo>
                  <a:cubicBezTo>
                    <a:pt x="2850733" y="380536"/>
                    <a:pt x="2850575" y="379824"/>
                    <a:pt x="2850575" y="378323"/>
                  </a:cubicBezTo>
                  <a:cubicBezTo>
                    <a:pt x="2850575" y="376822"/>
                    <a:pt x="2851286" y="376901"/>
                    <a:pt x="2851524" y="376585"/>
                  </a:cubicBezTo>
                  <a:moveTo>
                    <a:pt x="2851760" y="388516"/>
                  </a:moveTo>
                  <a:lnTo>
                    <a:pt x="2851207" y="388516"/>
                  </a:lnTo>
                  <a:cubicBezTo>
                    <a:pt x="2851286" y="387884"/>
                    <a:pt x="2851524" y="387252"/>
                    <a:pt x="2851682" y="386620"/>
                  </a:cubicBezTo>
                  <a:cubicBezTo>
                    <a:pt x="2851682" y="386462"/>
                    <a:pt x="2851760" y="386225"/>
                    <a:pt x="2851839" y="386067"/>
                  </a:cubicBezTo>
                  <a:cubicBezTo>
                    <a:pt x="2852867" y="386541"/>
                    <a:pt x="2851603" y="387805"/>
                    <a:pt x="2851839" y="388516"/>
                  </a:cubicBezTo>
                  <a:moveTo>
                    <a:pt x="2840382" y="358095"/>
                  </a:moveTo>
                  <a:cubicBezTo>
                    <a:pt x="2840382" y="358095"/>
                    <a:pt x="2840778" y="358491"/>
                    <a:pt x="2841252" y="358491"/>
                  </a:cubicBezTo>
                  <a:cubicBezTo>
                    <a:pt x="2841173" y="358886"/>
                    <a:pt x="2840856" y="358886"/>
                    <a:pt x="2840856" y="359360"/>
                  </a:cubicBezTo>
                  <a:cubicBezTo>
                    <a:pt x="2840540" y="359360"/>
                    <a:pt x="2840461" y="358965"/>
                    <a:pt x="2839987" y="358965"/>
                  </a:cubicBezTo>
                  <a:cubicBezTo>
                    <a:pt x="2840066" y="358649"/>
                    <a:pt x="2840382" y="358569"/>
                    <a:pt x="2840382" y="358095"/>
                  </a:cubicBezTo>
                  <a:moveTo>
                    <a:pt x="2834614" y="372397"/>
                  </a:moveTo>
                  <a:cubicBezTo>
                    <a:pt x="2834852" y="371765"/>
                    <a:pt x="2835483" y="370975"/>
                    <a:pt x="2835957" y="371212"/>
                  </a:cubicBezTo>
                  <a:cubicBezTo>
                    <a:pt x="2836511" y="371528"/>
                    <a:pt x="2836511" y="370817"/>
                    <a:pt x="2836669" y="370422"/>
                  </a:cubicBezTo>
                  <a:cubicBezTo>
                    <a:pt x="2836827" y="370027"/>
                    <a:pt x="2836985" y="369474"/>
                    <a:pt x="2837143" y="368604"/>
                  </a:cubicBezTo>
                  <a:cubicBezTo>
                    <a:pt x="2837301" y="367814"/>
                    <a:pt x="2837459" y="367261"/>
                    <a:pt x="2837775" y="366550"/>
                  </a:cubicBezTo>
                  <a:cubicBezTo>
                    <a:pt x="2838091" y="365839"/>
                    <a:pt x="2838723" y="365365"/>
                    <a:pt x="2838407" y="364654"/>
                  </a:cubicBezTo>
                  <a:cubicBezTo>
                    <a:pt x="2838091" y="364021"/>
                    <a:pt x="2837854" y="364180"/>
                    <a:pt x="2837933" y="363310"/>
                  </a:cubicBezTo>
                  <a:cubicBezTo>
                    <a:pt x="2838012" y="362441"/>
                    <a:pt x="2838486" y="362204"/>
                    <a:pt x="2838881" y="361493"/>
                  </a:cubicBezTo>
                  <a:cubicBezTo>
                    <a:pt x="2839276" y="360703"/>
                    <a:pt x="2839750" y="362757"/>
                    <a:pt x="2839750" y="362757"/>
                  </a:cubicBezTo>
                  <a:cubicBezTo>
                    <a:pt x="2839671" y="363231"/>
                    <a:pt x="2839750" y="365839"/>
                    <a:pt x="2839276" y="367340"/>
                  </a:cubicBezTo>
                  <a:cubicBezTo>
                    <a:pt x="2838723" y="368842"/>
                    <a:pt x="2839197" y="369237"/>
                    <a:pt x="2838486" y="370106"/>
                  </a:cubicBezTo>
                  <a:cubicBezTo>
                    <a:pt x="2837854" y="370975"/>
                    <a:pt x="2837617" y="371212"/>
                    <a:pt x="2837380" y="372555"/>
                  </a:cubicBezTo>
                  <a:cubicBezTo>
                    <a:pt x="2837222" y="373820"/>
                    <a:pt x="2837301" y="375084"/>
                    <a:pt x="2836748" y="374214"/>
                  </a:cubicBezTo>
                  <a:cubicBezTo>
                    <a:pt x="2836116" y="373345"/>
                    <a:pt x="2835641" y="372318"/>
                    <a:pt x="2835641" y="372318"/>
                  </a:cubicBezTo>
                  <a:cubicBezTo>
                    <a:pt x="2835641" y="372318"/>
                    <a:pt x="2834298" y="373029"/>
                    <a:pt x="2834535" y="372318"/>
                  </a:cubicBezTo>
                  <a:moveTo>
                    <a:pt x="2836906" y="431184"/>
                  </a:moveTo>
                  <a:cubicBezTo>
                    <a:pt x="2836906" y="431658"/>
                    <a:pt x="2836906" y="432132"/>
                    <a:pt x="2836748" y="432528"/>
                  </a:cubicBezTo>
                  <a:lnTo>
                    <a:pt x="2836590" y="432528"/>
                  </a:lnTo>
                  <a:cubicBezTo>
                    <a:pt x="2836116" y="432369"/>
                    <a:pt x="2836116" y="431737"/>
                    <a:pt x="2836195" y="431184"/>
                  </a:cubicBezTo>
                  <a:lnTo>
                    <a:pt x="2836985" y="431184"/>
                  </a:lnTo>
                  <a:close/>
                  <a:moveTo>
                    <a:pt x="2811226" y="469586"/>
                  </a:moveTo>
                  <a:cubicBezTo>
                    <a:pt x="2811621" y="464213"/>
                    <a:pt x="2813122" y="458365"/>
                    <a:pt x="2814624" y="453150"/>
                  </a:cubicBezTo>
                  <a:cubicBezTo>
                    <a:pt x="2814386" y="452281"/>
                    <a:pt x="2815414" y="452597"/>
                    <a:pt x="2815493" y="451886"/>
                  </a:cubicBezTo>
                  <a:cubicBezTo>
                    <a:pt x="2815493" y="457575"/>
                    <a:pt x="2812569" y="463975"/>
                    <a:pt x="2811305" y="469586"/>
                  </a:cubicBezTo>
                  <a:moveTo>
                    <a:pt x="2815414" y="394916"/>
                  </a:moveTo>
                  <a:lnTo>
                    <a:pt x="2815255" y="394916"/>
                  </a:lnTo>
                  <a:lnTo>
                    <a:pt x="2815255" y="394679"/>
                  </a:lnTo>
                  <a:cubicBezTo>
                    <a:pt x="2815414" y="394126"/>
                    <a:pt x="2815572" y="393652"/>
                    <a:pt x="2815888" y="393178"/>
                  </a:cubicBezTo>
                  <a:cubicBezTo>
                    <a:pt x="2817073" y="393573"/>
                    <a:pt x="2815335" y="394284"/>
                    <a:pt x="2815888" y="395312"/>
                  </a:cubicBezTo>
                  <a:cubicBezTo>
                    <a:pt x="2815650" y="395312"/>
                    <a:pt x="2815335" y="395312"/>
                    <a:pt x="2815493" y="394916"/>
                  </a:cubicBezTo>
                  <a:moveTo>
                    <a:pt x="2816283" y="448488"/>
                  </a:moveTo>
                  <a:cubicBezTo>
                    <a:pt x="2815572" y="447145"/>
                    <a:pt x="2815967" y="445960"/>
                    <a:pt x="2816283" y="444301"/>
                  </a:cubicBezTo>
                  <a:lnTo>
                    <a:pt x="2816678" y="444301"/>
                  </a:lnTo>
                  <a:cubicBezTo>
                    <a:pt x="2816678" y="444301"/>
                    <a:pt x="2817310" y="444301"/>
                    <a:pt x="2817310" y="444301"/>
                  </a:cubicBezTo>
                  <a:cubicBezTo>
                    <a:pt x="2817310" y="444301"/>
                    <a:pt x="2817468" y="444301"/>
                    <a:pt x="2817468" y="444301"/>
                  </a:cubicBezTo>
                  <a:lnTo>
                    <a:pt x="2817468" y="444301"/>
                  </a:lnTo>
                  <a:cubicBezTo>
                    <a:pt x="2817389" y="446039"/>
                    <a:pt x="2816678" y="447224"/>
                    <a:pt x="2816204" y="448568"/>
                  </a:cubicBezTo>
                  <a:moveTo>
                    <a:pt x="2817152" y="442958"/>
                  </a:moveTo>
                  <a:lnTo>
                    <a:pt x="2816757" y="442958"/>
                  </a:lnTo>
                  <a:cubicBezTo>
                    <a:pt x="2816994" y="442009"/>
                    <a:pt x="2817152" y="440824"/>
                    <a:pt x="2818416" y="440824"/>
                  </a:cubicBezTo>
                  <a:cubicBezTo>
                    <a:pt x="2818416" y="441930"/>
                    <a:pt x="2817626" y="442325"/>
                    <a:pt x="2817152" y="442958"/>
                  </a:cubicBezTo>
                  <a:moveTo>
                    <a:pt x="2822525" y="426759"/>
                  </a:moveTo>
                  <a:cubicBezTo>
                    <a:pt x="2822367" y="427470"/>
                    <a:pt x="2822367" y="430078"/>
                    <a:pt x="2821656" y="431342"/>
                  </a:cubicBezTo>
                  <a:cubicBezTo>
                    <a:pt x="2821103" y="432369"/>
                    <a:pt x="2820076" y="433476"/>
                    <a:pt x="2819997" y="434108"/>
                  </a:cubicBezTo>
                  <a:cubicBezTo>
                    <a:pt x="2819997" y="433792"/>
                    <a:pt x="2819759" y="433555"/>
                    <a:pt x="2819285" y="433713"/>
                  </a:cubicBezTo>
                  <a:cubicBezTo>
                    <a:pt x="2819285" y="434187"/>
                    <a:pt x="2819206" y="434898"/>
                    <a:pt x="2819680" y="434898"/>
                  </a:cubicBezTo>
                  <a:cubicBezTo>
                    <a:pt x="2819680" y="434661"/>
                    <a:pt x="2819680" y="434424"/>
                    <a:pt x="2820076" y="434503"/>
                  </a:cubicBezTo>
                  <a:cubicBezTo>
                    <a:pt x="2820471" y="435056"/>
                    <a:pt x="2820628" y="435846"/>
                    <a:pt x="2819997" y="436241"/>
                  </a:cubicBezTo>
                  <a:cubicBezTo>
                    <a:pt x="2819444" y="436636"/>
                    <a:pt x="2819049" y="437110"/>
                    <a:pt x="2818732" y="436399"/>
                  </a:cubicBezTo>
                  <a:cubicBezTo>
                    <a:pt x="2818416" y="435688"/>
                    <a:pt x="2817942" y="435846"/>
                    <a:pt x="2818416" y="434819"/>
                  </a:cubicBezTo>
                  <a:cubicBezTo>
                    <a:pt x="2818969" y="433713"/>
                    <a:pt x="2819364" y="432528"/>
                    <a:pt x="2819523" y="432290"/>
                  </a:cubicBezTo>
                  <a:cubicBezTo>
                    <a:pt x="2819601" y="431974"/>
                    <a:pt x="2819918" y="431342"/>
                    <a:pt x="2819997" y="430631"/>
                  </a:cubicBezTo>
                  <a:cubicBezTo>
                    <a:pt x="2820076" y="429999"/>
                    <a:pt x="2820233" y="429683"/>
                    <a:pt x="2820076" y="429051"/>
                  </a:cubicBezTo>
                  <a:cubicBezTo>
                    <a:pt x="2819997" y="428419"/>
                    <a:pt x="2819680" y="428340"/>
                    <a:pt x="2820076" y="427470"/>
                  </a:cubicBezTo>
                  <a:cubicBezTo>
                    <a:pt x="2820471" y="426601"/>
                    <a:pt x="2820866" y="426522"/>
                    <a:pt x="2821182" y="425574"/>
                  </a:cubicBezTo>
                  <a:cubicBezTo>
                    <a:pt x="2821498" y="424705"/>
                    <a:pt x="2821893" y="424468"/>
                    <a:pt x="2821972" y="423915"/>
                  </a:cubicBezTo>
                  <a:cubicBezTo>
                    <a:pt x="2822051" y="423283"/>
                    <a:pt x="2822841" y="421781"/>
                    <a:pt x="2822841" y="422255"/>
                  </a:cubicBezTo>
                  <a:cubicBezTo>
                    <a:pt x="2822841" y="422730"/>
                    <a:pt x="2822525" y="426601"/>
                    <a:pt x="2822525" y="426601"/>
                  </a:cubicBezTo>
                  <a:moveTo>
                    <a:pt x="2825686" y="486258"/>
                  </a:moveTo>
                  <a:cubicBezTo>
                    <a:pt x="2825291" y="487996"/>
                    <a:pt x="2825291" y="488312"/>
                    <a:pt x="2824501" y="489418"/>
                  </a:cubicBezTo>
                  <a:cubicBezTo>
                    <a:pt x="2823710" y="490604"/>
                    <a:pt x="2824579" y="487048"/>
                    <a:pt x="2824896" y="485546"/>
                  </a:cubicBezTo>
                  <a:cubicBezTo>
                    <a:pt x="2825053" y="484598"/>
                    <a:pt x="2825686" y="483729"/>
                    <a:pt x="2825923" y="483255"/>
                  </a:cubicBezTo>
                  <a:cubicBezTo>
                    <a:pt x="2825923" y="483887"/>
                    <a:pt x="2825923" y="485072"/>
                    <a:pt x="2825686" y="486258"/>
                  </a:cubicBezTo>
                  <a:moveTo>
                    <a:pt x="2826160" y="418858"/>
                  </a:moveTo>
                  <a:cubicBezTo>
                    <a:pt x="2826080" y="417989"/>
                    <a:pt x="2826002" y="417357"/>
                    <a:pt x="2825765" y="416092"/>
                  </a:cubicBezTo>
                  <a:cubicBezTo>
                    <a:pt x="2825686" y="415460"/>
                    <a:pt x="2825370" y="417278"/>
                    <a:pt x="2825053" y="418384"/>
                  </a:cubicBezTo>
                  <a:cubicBezTo>
                    <a:pt x="2824816" y="419490"/>
                    <a:pt x="2824027" y="419806"/>
                    <a:pt x="2823473" y="420754"/>
                  </a:cubicBezTo>
                  <a:cubicBezTo>
                    <a:pt x="2822999" y="421623"/>
                    <a:pt x="2822367" y="420438"/>
                    <a:pt x="2822999" y="419885"/>
                  </a:cubicBezTo>
                  <a:cubicBezTo>
                    <a:pt x="2822841" y="419332"/>
                    <a:pt x="2822999" y="419095"/>
                    <a:pt x="2823315" y="419016"/>
                  </a:cubicBezTo>
                  <a:cubicBezTo>
                    <a:pt x="2823315" y="418542"/>
                    <a:pt x="2823157" y="418068"/>
                    <a:pt x="2823236" y="417357"/>
                  </a:cubicBezTo>
                  <a:cubicBezTo>
                    <a:pt x="2823394" y="416329"/>
                    <a:pt x="2823868" y="416092"/>
                    <a:pt x="2824342" y="414512"/>
                  </a:cubicBezTo>
                  <a:cubicBezTo>
                    <a:pt x="2824737" y="412932"/>
                    <a:pt x="2824342" y="412774"/>
                    <a:pt x="2824263" y="412063"/>
                  </a:cubicBezTo>
                  <a:cubicBezTo>
                    <a:pt x="2824184" y="411430"/>
                    <a:pt x="2824816" y="410166"/>
                    <a:pt x="2825211" y="408270"/>
                  </a:cubicBezTo>
                  <a:cubicBezTo>
                    <a:pt x="2825472" y="407061"/>
                    <a:pt x="2825630" y="405955"/>
                    <a:pt x="2825686" y="404951"/>
                  </a:cubicBezTo>
                  <a:cubicBezTo>
                    <a:pt x="2825765" y="403529"/>
                    <a:pt x="2826318" y="403055"/>
                    <a:pt x="2827029" y="401633"/>
                  </a:cubicBezTo>
                  <a:cubicBezTo>
                    <a:pt x="2827740" y="400210"/>
                    <a:pt x="2827503" y="400368"/>
                    <a:pt x="2827977" y="397919"/>
                  </a:cubicBezTo>
                  <a:cubicBezTo>
                    <a:pt x="2828451" y="395470"/>
                    <a:pt x="2830505" y="385909"/>
                    <a:pt x="2830979" y="384170"/>
                  </a:cubicBezTo>
                  <a:cubicBezTo>
                    <a:pt x="2831533" y="382353"/>
                    <a:pt x="2832955" y="380062"/>
                    <a:pt x="2833271" y="379667"/>
                  </a:cubicBezTo>
                  <a:cubicBezTo>
                    <a:pt x="2833271" y="379667"/>
                    <a:pt x="2834456" y="379272"/>
                    <a:pt x="2834614" y="379983"/>
                  </a:cubicBezTo>
                  <a:cubicBezTo>
                    <a:pt x="2834772" y="380694"/>
                    <a:pt x="2834456" y="380773"/>
                    <a:pt x="2834061" y="381958"/>
                  </a:cubicBezTo>
                  <a:cubicBezTo>
                    <a:pt x="2833666" y="383143"/>
                    <a:pt x="2833745" y="383222"/>
                    <a:pt x="2833113" y="385039"/>
                  </a:cubicBezTo>
                  <a:cubicBezTo>
                    <a:pt x="2832402" y="386936"/>
                    <a:pt x="2833034" y="386857"/>
                    <a:pt x="2833113" y="388279"/>
                  </a:cubicBezTo>
                  <a:cubicBezTo>
                    <a:pt x="2833113" y="388674"/>
                    <a:pt x="2833113" y="389227"/>
                    <a:pt x="2832955" y="389780"/>
                  </a:cubicBezTo>
                  <a:cubicBezTo>
                    <a:pt x="2832955" y="389780"/>
                    <a:pt x="2832797" y="389780"/>
                    <a:pt x="2832797" y="389860"/>
                  </a:cubicBezTo>
                  <a:cubicBezTo>
                    <a:pt x="2832718" y="389938"/>
                    <a:pt x="2832639" y="390097"/>
                    <a:pt x="2832560" y="390255"/>
                  </a:cubicBezTo>
                  <a:lnTo>
                    <a:pt x="2832402" y="390255"/>
                  </a:lnTo>
                  <a:cubicBezTo>
                    <a:pt x="2831849" y="387805"/>
                    <a:pt x="2833034" y="384882"/>
                    <a:pt x="2832402" y="381879"/>
                  </a:cubicBezTo>
                  <a:cubicBezTo>
                    <a:pt x="2830822" y="387726"/>
                    <a:pt x="2828135" y="395470"/>
                    <a:pt x="2828135" y="402186"/>
                  </a:cubicBezTo>
                  <a:cubicBezTo>
                    <a:pt x="2827503" y="402660"/>
                    <a:pt x="2827108" y="403371"/>
                    <a:pt x="2826476" y="403845"/>
                  </a:cubicBezTo>
                  <a:cubicBezTo>
                    <a:pt x="2827108" y="406611"/>
                    <a:pt x="2824263" y="409060"/>
                    <a:pt x="2825606" y="411905"/>
                  </a:cubicBezTo>
                  <a:cubicBezTo>
                    <a:pt x="2826950" y="410798"/>
                    <a:pt x="2825132" y="414512"/>
                    <a:pt x="2827266" y="414433"/>
                  </a:cubicBezTo>
                  <a:cubicBezTo>
                    <a:pt x="2826634" y="415223"/>
                    <a:pt x="2826713" y="416725"/>
                    <a:pt x="2826397" y="417831"/>
                  </a:cubicBezTo>
                  <a:cubicBezTo>
                    <a:pt x="2828372" y="415855"/>
                    <a:pt x="2829004" y="412063"/>
                    <a:pt x="2829794" y="408902"/>
                  </a:cubicBezTo>
                  <a:cubicBezTo>
                    <a:pt x="2830822" y="404872"/>
                    <a:pt x="2831533" y="400289"/>
                    <a:pt x="2831453" y="396655"/>
                  </a:cubicBezTo>
                  <a:lnTo>
                    <a:pt x="2831296" y="396260"/>
                  </a:lnTo>
                  <a:cubicBezTo>
                    <a:pt x="2831296" y="396260"/>
                    <a:pt x="2831138" y="396497"/>
                    <a:pt x="2831217" y="395944"/>
                  </a:cubicBezTo>
                  <a:cubicBezTo>
                    <a:pt x="2831058" y="396260"/>
                    <a:pt x="2830901" y="396497"/>
                    <a:pt x="2830822" y="396813"/>
                  </a:cubicBezTo>
                  <a:cubicBezTo>
                    <a:pt x="2830822" y="396497"/>
                    <a:pt x="2830901" y="396260"/>
                    <a:pt x="2830979" y="396023"/>
                  </a:cubicBezTo>
                  <a:lnTo>
                    <a:pt x="2831217" y="396023"/>
                  </a:lnTo>
                  <a:cubicBezTo>
                    <a:pt x="2831217" y="396023"/>
                    <a:pt x="2831296" y="396181"/>
                    <a:pt x="2831296" y="396181"/>
                  </a:cubicBezTo>
                  <a:cubicBezTo>
                    <a:pt x="2831533" y="395864"/>
                    <a:pt x="2831928" y="395232"/>
                    <a:pt x="2832481" y="394837"/>
                  </a:cubicBezTo>
                  <a:cubicBezTo>
                    <a:pt x="2832797" y="394679"/>
                    <a:pt x="2832481" y="396102"/>
                    <a:pt x="2832402" y="397208"/>
                  </a:cubicBezTo>
                  <a:cubicBezTo>
                    <a:pt x="2832323" y="398314"/>
                    <a:pt x="2831849" y="400526"/>
                    <a:pt x="2831453" y="401949"/>
                  </a:cubicBezTo>
                  <a:cubicBezTo>
                    <a:pt x="2831058" y="403371"/>
                    <a:pt x="2831058" y="404398"/>
                    <a:pt x="2830743" y="406452"/>
                  </a:cubicBezTo>
                  <a:cubicBezTo>
                    <a:pt x="2830427" y="408507"/>
                    <a:pt x="2829478" y="412300"/>
                    <a:pt x="2829083" y="413801"/>
                  </a:cubicBezTo>
                  <a:cubicBezTo>
                    <a:pt x="2828688" y="415223"/>
                    <a:pt x="2828530" y="415618"/>
                    <a:pt x="2827977" y="416645"/>
                  </a:cubicBezTo>
                  <a:cubicBezTo>
                    <a:pt x="2827558" y="417278"/>
                    <a:pt x="2827163" y="418012"/>
                    <a:pt x="2826792" y="418858"/>
                  </a:cubicBezTo>
                  <a:cubicBezTo>
                    <a:pt x="2826160" y="420122"/>
                    <a:pt x="2826080" y="419648"/>
                    <a:pt x="2826002" y="418779"/>
                  </a:cubicBezTo>
                  <a:moveTo>
                    <a:pt x="2832323" y="393178"/>
                  </a:moveTo>
                  <a:lnTo>
                    <a:pt x="2832244" y="393178"/>
                  </a:lnTo>
                  <a:cubicBezTo>
                    <a:pt x="2832244" y="393178"/>
                    <a:pt x="2832244" y="393020"/>
                    <a:pt x="2832244" y="393020"/>
                  </a:cubicBezTo>
                  <a:cubicBezTo>
                    <a:pt x="2832323" y="392230"/>
                    <a:pt x="2832481" y="391440"/>
                    <a:pt x="2832797" y="390729"/>
                  </a:cubicBezTo>
                  <a:cubicBezTo>
                    <a:pt x="2833508" y="391203"/>
                    <a:pt x="2832639" y="392862"/>
                    <a:pt x="2832244" y="393178"/>
                  </a:cubicBezTo>
                  <a:moveTo>
                    <a:pt x="2827266" y="478040"/>
                  </a:moveTo>
                  <a:cubicBezTo>
                    <a:pt x="2826555" y="477724"/>
                    <a:pt x="2827266" y="477250"/>
                    <a:pt x="2827266" y="476776"/>
                  </a:cubicBezTo>
                  <a:cubicBezTo>
                    <a:pt x="2828056" y="477092"/>
                    <a:pt x="2827266" y="477566"/>
                    <a:pt x="2827266" y="478040"/>
                  </a:cubicBezTo>
                  <a:moveTo>
                    <a:pt x="2828530" y="470929"/>
                  </a:moveTo>
                  <a:cubicBezTo>
                    <a:pt x="2828293" y="469269"/>
                    <a:pt x="2829241" y="468874"/>
                    <a:pt x="2828925" y="467136"/>
                  </a:cubicBezTo>
                  <a:cubicBezTo>
                    <a:pt x="2829004" y="466899"/>
                    <a:pt x="2829083" y="466820"/>
                    <a:pt x="2829162" y="466662"/>
                  </a:cubicBezTo>
                  <a:lnTo>
                    <a:pt x="2830189" y="466662"/>
                  </a:lnTo>
                  <a:cubicBezTo>
                    <a:pt x="2829953" y="468479"/>
                    <a:pt x="2829794" y="470218"/>
                    <a:pt x="2828530" y="470929"/>
                  </a:cubicBezTo>
                  <a:moveTo>
                    <a:pt x="2828925" y="465398"/>
                  </a:moveTo>
                  <a:lnTo>
                    <a:pt x="2828925" y="465556"/>
                  </a:lnTo>
                  <a:cubicBezTo>
                    <a:pt x="2828925" y="465556"/>
                    <a:pt x="2828925" y="465556"/>
                    <a:pt x="2828925" y="465556"/>
                  </a:cubicBezTo>
                  <a:cubicBezTo>
                    <a:pt x="2828451" y="465793"/>
                    <a:pt x="2828214" y="466188"/>
                    <a:pt x="2828056" y="466583"/>
                  </a:cubicBezTo>
                  <a:cubicBezTo>
                    <a:pt x="2827029" y="464924"/>
                    <a:pt x="2828767" y="463264"/>
                    <a:pt x="2829320" y="461131"/>
                  </a:cubicBezTo>
                  <a:cubicBezTo>
                    <a:pt x="2830505" y="456785"/>
                    <a:pt x="2829320" y="450464"/>
                    <a:pt x="2833113" y="449358"/>
                  </a:cubicBezTo>
                  <a:cubicBezTo>
                    <a:pt x="2831612" y="454652"/>
                    <a:pt x="2829953" y="459630"/>
                    <a:pt x="2828925" y="465398"/>
                  </a:cubicBezTo>
                  <a:moveTo>
                    <a:pt x="2832718" y="445486"/>
                  </a:moveTo>
                  <a:cubicBezTo>
                    <a:pt x="2833192" y="443590"/>
                    <a:pt x="2832481" y="442799"/>
                    <a:pt x="2833903" y="441377"/>
                  </a:cubicBezTo>
                  <a:cubicBezTo>
                    <a:pt x="2834061" y="441377"/>
                    <a:pt x="2834140" y="441377"/>
                    <a:pt x="2834298" y="441456"/>
                  </a:cubicBezTo>
                  <a:cubicBezTo>
                    <a:pt x="2833982" y="441930"/>
                    <a:pt x="2833508" y="442958"/>
                    <a:pt x="2832718" y="445486"/>
                  </a:cubicBezTo>
                  <a:moveTo>
                    <a:pt x="2834456" y="440429"/>
                  </a:moveTo>
                  <a:lnTo>
                    <a:pt x="2834456" y="440587"/>
                  </a:lnTo>
                  <a:cubicBezTo>
                    <a:pt x="2834456" y="440587"/>
                    <a:pt x="2834140" y="440429"/>
                    <a:pt x="2833903" y="440429"/>
                  </a:cubicBezTo>
                  <a:cubicBezTo>
                    <a:pt x="2833824" y="440429"/>
                    <a:pt x="2833745" y="440429"/>
                    <a:pt x="2833666" y="440429"/>
                  </a:cubicBezTo>
                  <a:lnTo>
                    <a:pt x="2833666" y="440429"/>
                  </a:lnTo>
                  <a:cubicBezTo>
                    <a:pt x="2833113" y="438058"/>
                    <a:pt x="2835721" y="438849"/>
                    <a:pt x="2836195" y="437426"/>
                  </a:cubicBezTo>
                  <a:cubicBezTo>
                    <a:pt x="2837380" y="437821"/>
                    <a:pt x="2835957" y="438770"/>
                    <a:pt x="2836195" y="439560"/>
                  </a:cubicBezTo>
                  <a:cubicBezTo>
                    <a:pt x="2835562" y="438849"/>
                    <a:pt x="2834298" y="439086"/>
                    <a:pt x="2834535" y="440350"/>
                  </a:cubicBezTo>
                  <a:moveTo>
                    <a:pt x="2836511" y="485626"/>
                  </a:moveTo>
                  <a:cubicBezTo>
                    <a:pt x="2835957" y="485626"/>
                    <a:pt x="2836116" y="484835"/>
                    <a:pt x="2836116" y="484440"/>
                  </a:cubicBezTo>
                  <a:cubicBezTo>
                    <a:pt x="2836827" y="484282"/>
                    <a:pt x="2836906" y="484756"/>
                    <a:pt x="2836985" y="485230"/>
                  </a:cubicBezTo>
                  <a:cubicBezTo>
                    <a:pt x="2836590" y="485230"/>
                    <a:pt x="2836590" y="485389"/>
                    <a:pt x="2836590" y="485626"/>
                  </a:cubicBezTo>
                  <a:moveTo>
                    <a:pt x="2845518" y="429130"/>
                  </a:moveTo>
                  <a:cubicBezTo>
                    <a:pt x="2845677" y="427550"/>
                    <a:pt x="2846704" y="426285"/>
                    <a:pt x="2846941" y="428261"/>
                  </a:cubicBezTo>
                  <a:cubicBezTo>
                    <a:pt x="2847099" y="429367"/>
                    <a:pt x="2845281" y="430710"/>
                    <a:pt x="2845518" y="429130"/>
                  </a:cubicBezTo>
                  <a:moveTo>
                    <a:pt x="2848995" y="421386"/>
                  </a:moveTo>
                  <a:cubicBezTo>
                    <a:pt x="2848758" y="422572"/>
                    <a:pt x="2847889" y="424231"/>
                    <a:pt x="2847336" y="425416"/>
                  </a:cubicBezTo>
                  <a:cubicBezTo>
                    <a:pt x="2846782" y="426601"/>
                    <a:pt x="2847336" y="424547"/>
                    <a:pt x="2847415" y="422888"/>
                  </a:cubicBezTo>
                  <a:cubicBezTo>
                    <a:pt x="2847494" y="421228"/>
                    <a:pt x="2848521" y="420438"/>
                    <a:pt x="2848521" y="418700"/>
                  </a:cubicBezTo>
                  <a:cubicBezTo>
                    <a:pt x="2848521" y="418621"/>
                    <a:pt x="2849232" y="420280"/>
                    <a:pt x="2849074" y="421465"/>
                  </a:cubicBezTo>
                  <a:moveTo>
                    <a:pt x="2850812" y="386383"/>
                  </a:moveTo>
                  <a:cubicBezTo>
                    <a:pt x="2850575" y="387094"/>
                    <a:pt x="2850417" y="387884"/>
                    <a:pt x="2850259" y="388674"/>
                  </a:cubicBezTo>
                  <a:cubicBezTo>
                    <a:pt x="2850259" y="388674"/>
                    <a:pt x="2850259" y="388753"/>
                    <a:pt x="2850259" y="388832"/>
                  </a:cubicBezTo>
                  <a:cubicBezTo>
                    <a:pt x="2845756" y="404161"/>
                    <a:pt x="2842200" y="420438"/>
                    <a:pt x="2837775" y="435846"/>
                  </a:cubicBezTo>
                  <a:cubicBezTo>
                    <a:pt x="2836116" y="435451"/>
                    <a:pt x="2837775" y="434187"/>
                    <a:pt x="2837380" y="432448"/>
                  </a:cubicBezTo>
                  <a:lnTo>
                    <a:pt x="2837301" y="432448"/>
                  </a:lnTo>
                  <a:cubicBezTo>
                    <a:pt x="2837301" y="432448"/>
                    <a:pt x="2837459" y="431579"/>
                    <a:pt x="2837459" y="431184"/>
                  </a:cubicBezTo>
                  <a:cubicBezTo>
                    <a:pt x="2838328" y="430552"/>
                    <a:pt x="2838170" y="429999"/>
                    <a:pt x="2837459" y="429525"/>
                  </a:cubicBezTo>
                  <a:cubicBezTo>
                    <a:pt x="2837775" y="428340"/>
                    <a:pt x="2838407" y="427392"/>
                    <a:pt x="2839592" y="426996"/>
                  </a:cubicBezTo>
                  <a:cubicBezTo>
                    <a:pt x="2838170" y="425021"/>
                    <a:pt x="2841647" y="421703"/>
                    <a:pt x="2841252" y="418147"/>
                  </a:cubicBezTo>
                  <a:cubicBezTo>
                    <a:pt x="2841252" y="417357"/>
                    <a:pt x="2840856" y="417120"/>
                    <a:pt x="2839987" y="417278"/>
                  </a:cubicBezTo>
                  <a:cubicBezTo>
                    <a:pt x="2841568" y="415855"/>
                    <a:pt x="2844096" y="409613"/>
                    <a:pt x="2842516" y="409297"/>
                  </a:cubicBezTo>
                  <a:cubicBezTo>
                    <a:pt x="2841568" y="406689"/>
                    <a:pt x="2843227" y="403766"/>
                    <a:pt x="2843780" y="400447"/>
                  </a:cubicBezTo>
                  <a:cubicBezTo>
                    <a:pt x="2844254" y="400447"/>
                    <a:pt x="2844649" y="400605"/>
                    <a:pt x="2844649" y="401001"/>
                  </a:cubicBezTo>
                  <a:cubicBezTo>
                    <a:pt x="2844965" y="394916"/>
                    <a:pt x="2846941" y="386541"/>
                    <a:pt x="2849232" y="379350"/>
                  </a:cubicBezTo>
                  <a:cubicBezTo>
                    <a:pt x="2850338" y="379983"/>
                    <a:pt x="2849311" y="381958"/>
                    <a:pt x="2849232" y="382748"/>
                  </a:cubicBezTo>
                  <a:lnTo>
                    <a:pt x="2849390" y="382748"/>
                  </a:lnTo>
                  <a:cubicBezTo>
                    <a:pt x="2849390" y="382748"/>
                    <a:pt x="2849390" y="382827"/>
                    <a:pt x="2849390" y="382906"/>
                  </a:cubicBezTo>
                  <a:cubicBezTo>
                    <a:pt x="2849390" y="383222"/>
                    <a:pt x="2849153" y="383538"/>
                    <a:pt x="2848995" y="383854"/>
                  </a:cubicBezTo>
                  <a:cubicBezTo>
                    <a:pt x="2848995" y="384012"/>
                    <a:pt x="2848837" y="384091"/>
                    <a:pt x="2848837" y="384249"/>
                  </a:cubicBezTo>
                  <a:cubicBezTo>
                    <a:pt x="2848758" y="384486"/>
                    <a:pt x="2848837" y="384802"/>
                    <a:pt x="2849074" y="384882"/>
                  </a:cubicBezTo>
                  <a:cubicBezTo>
                    <a:pt x="2849074" y="384882"/>
                    <a:pt x="2849232" y="384882"/>
                    <a:pt x="2849311" y="384882"/>
                  </a:cubicBezTo>
                  <a:cubicBezTo>
                    <a:pt x="2849469" y="384882"/>
                    <a:pt x="2849627" y="384802"/>
                    <a:pt x="2849706" y="384645"/>
                  </a:cubicBezTo>
                  <a:cubicBezTo>
                    <a:pt x="2849706" y="384486"/>
                    <a:pt x="2849864" y="384407"/>
                    <a:pt x="2849864" y="384249"/>
                  </a:cubicBezTo>
                  <a:cubicBezTo>
                    <a:pt x="2850022" y="384012"/>
                    <a:pt x="2850101" y="383775"/>
                    <a:pt x="2850180" y="383459"/>
                  </a:cubicBezTo>
                  <a:cubicBezTo>
                    <a:pt x="2850417" y="383301"/>
                    <a:pt x="2850496" y="383064"/>
                    <a:pt x="2850496" y="382669"/>
                  </a:cubicBezTo>
                  <a:cubicBezTo>
                    <a:pt x="2851444" y="382827"/>
                    <a:pt x="2850655" y="384802"/>
                    <a:pt x="2850891" y="385593"/>
                  </a:cubicBezTo>
                  <a:lnTo>
                    <a:pt x="2851049" y="385593"/>
                  </a:lnTo>
                  <a:cubicBezTo>
                    <a:pt x="2851049" y="385593"/>
                    <a:pt x="2850891" y="386146"/>
                    <a:pt x="2850812" y="386383"/>
                  </a:cubicBezTo>
                  <a:moveTo>
                    <a:pt x="2851919" y="407006"/>
                  </a:moveTo>
                  <a:cubicBezTo>
                    <a:pt x="2851129" y="407796"/>
                    <a:pt x="2851207" y="406532"/>
                    <a:pt x="2851129" y="405425"/>
                  </a:cubicBezTo>
                  <a:cubicBezTo>
                    <a:pt x="2851049" y="404319"/>
                    <a:pt x="2851998" y="403292"/>
                    <a:pt x="2852472" y="402897"/>
                  </a:cubicBezTo>
                  <a:cubicBezTo>
                    <a:pt x="2852472" y="402897"/>
                    <a:pt x="2853025" y="404082"/>
                    <a:pt x="2853025" y="404951"/>
                  </a:cubicBezTo>
                  <a:cubicBezTo>
                    <a:pt x="2853025" y="405820"/>
                    <a:pt x="2852708" y="406215"/>
                    <a:pt x="2851919" y="407006"/>
                  </a:cubicBezTo>
                  <a:moveTo>
                    <a:pt x="2856502" y="362125"/>
                  </a:moveTo>
                  <a:cubicBezTo>
                    <a:pt x="2856581" y="363784"/>
                    <a:pt x="2856817" y="364259"/>
                    <a:pt x="2856343" y="365286"/>
                  </a:cubicBezTo>
                  <a:cubicBezTo>
                    <a:pt x="2855790" y="366234"/>
                    <a:pt x="2855553" y="366313"/>
                    <a:pt x="2855474" y="367419"/>
                  </a:cubicBezTo>
                  <a:cubicBezTo>
                    <a:pt x="2855395" y="368525"/>
                    <a:pt x="2855158" y="368683"/>
                    <a:pt x="2854763" y="369711"/>
                  </a:cubicBezTo>
                  <a:cubicBezTo>
                    <a:pt x="2854368" y="370659"/>
                    <a:pt x="2854368" y="371607"/>
                    <a:pt x="2853894" y="371686"/>
                  </a:cubicBezTo>
                  <a:cubicBezTo>
                    <a:pt x="2853341" y="371765"/>
                    <a:pt x="2853025" y="371765"/>
                    <a:pt x="2853025" y="371133"/>
                  </a:cubicBezTo>
                  <a:cubicBezTo>
                    <a:pt x="2853025" y="370580"/>
                    <a:pt x="2852077" y="370501"/>
                    <a:pt x="2852708" y="369948"/>
                  </a:cubicBezTo>
                  <a:cubicBezTo>
                    <a:pt x="2853341" y="369474"/>
                    <a:pt x="2853657" y="369632"/>
                    <a:pt x="2853894" y="368920"/>
                  </a:cubicBezTo>
                  <a:cubicBezTo>
                    <a:pt x="2854052" y="368130"/>
                    <a:pt x="2853973" y="367735"/>
                    <a:pt x="2854052" y="367024"/>
                  </a:cubicBezTo>
                  <a:cubicBezTo>
                    <a:pt x="2854131" y="366313"/>
                    <a:pt x="2854368" y="365760"/>
                    <a:pt x="2854605" y="365049"/>
                  </a:cubicBezTo>
                  <a:cubicBezTo>
                    <a:pt x="2854921" y="364417"/>
                    <a:pt x="2854921" y="363943"/>
                    <a:pt x="2854921" y="362994"/>
                  </a:cubicBezTo>
                  <a:cubicBezTo>
                    <a:pt x="2854921" y="362046"/>
                    <a:pt x="2854605" y="361651"/>
                    <a:pt x="2855079" y="360703"/>
                  </a:cubicBezTo>
                  <a:cubicBezTo>
                    <a:pt x="2855474" y="359834"/>
                    <a:pt x="2855948" y="359281"/>
                    <a:pt x="2855948" y="359281"/>
                  </a:cubicBezTo>
                  <a:lnTo>
                    <a:pt x="2856817" y="359281"/>
                  </a:lnTo>
                  <a:cubicBezTo>
                    <a:pt x="2856659" y="359913"/>
                    <a:pt x="2856422" y="360466"/>
                    <a:pt x="2856502" y="362125"/>
                  </a:cubicBezTo>
                  <a:moveTo>
                    <a:pt x="2859425" y="353039"/>
                  </a:moveTo>
                  <a:lnTo>
                    <a:pt x="2859425" y="353039"/>
                  </a:lnTo>
                  <a:cubicBezTo>
                    <a:pt x="2858319" y="354224"/>
                    <a:pt x="2858714" y="356831"/>
                    <a:pt x="2856897" y="357305"/>
                  </a:cubicBezTo>
                  <a:cubicBezTo>
                    <a:pt x="2856897" y="354145"/>
                    <a:pt x="2856897" y="350431"/>
                    <a:pt x="2858556" y="347981"/>
                  </a:cubicBezTo>
                  <a:lnTo>
                    <a:pt x="2858951" y="347981"/>
                  </a:lnTo>
                  <a:lnTo>
                    <a:pt x="2858951" y="347824"/>
                  </a:lnTo>
                  <a:cubicBezTo>
                    <a:pt x="2858951" y="347824"/>
                    <a:pt x="2859188" y="348061"/>
                    <a:pt x="2859346" y="348140"/>
                  </a:cubicBezTo>
                  <a:cubicBezTo>
                    <a:pt x="2859346" y="348930"/>
                    <a:pt x="2858082" y="350668"/>
                    <a:pt x="2859741" y="350510"/>
                  </a:cubicBezTo>
                  <a:lnTo>
                    <a:pt x="2859741" y="351142"/>
                  </a:lnTo>
                  <a:cubicBezTo>
                    <a:pt x="2859741" y="351142"/>
                    <a:pt x="2859741" y="351300"/>
                    <a:pt x="2859899" y="351458"/>
                  </a:cubicBezTo>
                  <a:cubicBezTo>
                    <a:pt x="2859741" y="352011"/>
                    <a:pt x="2859583" y="352485"/>
                    <a:pt x="2859425" y="353117"/>
                  </a:cubicBezTo>
                  <a:moveTo>
                    <a:pt x="2860215" y="353434"/>
                  </a:moveTo>
                  <a:lnTo>
                    <a:pt x="2860215" y="353434"/>
                  </a:lnTo>
                  <a:cubicBezTo>
                    <a:pt x="2860215" y="353434"/>
                    <a:pt x="2860215" y="353434"/>
                    <a:pt x="2860215" y="353434"/>
                  </a:cubicBezTo>
                  <a:cubicBezTo>
                    <a:pt x="2860452" y="352802"/>
                    <a:pt x="2860610" y="352248"/>
                    <a:pt x="2860768" y="351695"/>
                  </a:cubicBezTo>
                  <a:cubicBezTo>
                    <a:pt x="2860926" y="351695"/>
                    <a:pt x="2861005" y="351695"/>
                    <a:pt x="2861163" y="351774"/>
                  </a:cubicBezTo>
                  <a:lnTo>
                    <a:pt x="2861163" y="351774"/>
                  </a:lnTo>
                  <a:cubicBezTo>
                    <a:pt x="2861084" y="352485"/>
                    <a:pt x="2861559" y="353908"/>
                    <a:pt x="2860294" y="353434"/>
                  </a:cubicBezTo>
                  <a:moveTo>
                    <a:pt x="2861480" y="350905"/>
                  </a:moveTo>
                  <a:lnTo>
                    <a:pt x="2861321" y="350905"/>
                  </a:lnTo>
                  <a:cubicBezTo>
                    <a:pt x="2861321" y="350905"/>
                    <a:pt x="2861163" y="350905"/>
                    <a:pt x="2861084" y="350905"/>
                  </a:cubicBezTo>
                  <a:lnTo>
                    <a:pt x="2861084" y="350510"/>
                  </a:lnTo>
                  <a:cubicBezTo>
                    <a:pt x="2861084" y="350510"/>
                    <a:pt x="2861400" y="350036"/>
                    <a:pt x="2861480" y="349799"/>
                  </a:cubicBezTo>
                  <a:cubicBezTo>
                    <a:pt x="2862111" y="349878"/>
                    <a:pt x="2861795" y="350668"/>
                    <a:pt x="2861480" y="350984"/>
                  </a:cubicBezTo>
                  <a:moveTo>
                    <a:pt x="2861874" y="338737"/>
                  </a:moveTo>
                  <a:cubicBezTo>
                    <a:pt x="2861005" y="338105"/>
                    <a:pt x="2861242" y="335023"/>
                    <a:pt x="2862269" y="334865"/>
                  </a:cubicBezTo>
                  <a:lnTo>
                    <a:pt x="2862269" y="334707"/>
                  </a:lnTo>
                  <a:cubicBezTo>
                    <a:pt x="2862269" y="334707"/>
                    <a:pt x="2862269" y="334707"/>
                    <a:pt x="2862269" y="334707"/>
                  </a:cubicBezTo>
                  <a:cubicBezTo>
                    <a:pt x="2862428" y="334786"/>
                    <a:pt x="2862585" y="334944"/>
                    <a:pt x="2862744" y="335023"/>
                  </a:cubicBezTo>
                  <a:cubicBezTo>
                    <a:pt x="2862744" y="336524"/>
                    <a:pt x="2862349" y="337631"/>
                    <a:pt x="2861874" y="338737"/>
                  </a:cubicBezTo>
                  <a:moveTo>
                    <a:pt x="2863218" y="334707"/>
                  </a:moveTo>
                  <a:cubicBezTo>
                    <a:pt x="2863218" y="334707"/>
                    <a:pt x="2862902" y="334470"/>
                    <a:pt x="2862744" y="334391"/>
                  </a:cubicBezTo>
                  <a:cubicBezTo>
                    <a:pt x="2862823" y="332574"/>
                    <a:pt x="2863059" y="330914"/>
                    <a:pt x="2863613" y="329413"/>
                  </a:cubicBezTo>
                  <a:cubicBezTo>
                    <a:pt x="2864956" y="331072"/>
                    <a:pt x="2864166" y="333127"/>
                    <a:pt x="2863218" y="334470"/>
                  </a:cubicBezTo>
                  <a:lnTo>
                    <a:pt x="2863218" y="334707"/>
                  </a:lnTo>
                  <a:close/>
                  <a:moveTo>
                    <a:pt x="2868196" y="342134"/>
                  </a:moveTo>
                  <a:cubicBezTo>
                    <a:pt x="2867010" y="341739"/>
                    <a:pt x="2867722" y="341502"/>
                    <a:pt x="2867801" y="340396"/>
                  </a:cubicBezTo>
                  <a:cubicBezTo>
                    <a:pt x="2868986" y="340791"/>
                    <a:pt x="2868275" y="341028"/>
                    <a:pt x="2868196" y="342134"/>
                  </a:cubicBezTo>
                  <a:moveTo>
                    <a:pt x="2866536" y="320168"/>
                  </a:moveTo>
                  <a:cubicBezTo>
                    <a:pt x="2866932" y="317640"/>
                    <a:pt x="2868196" y="315901"/>
                    <a:pt x="2867406" y="314242"/>
                  </a:cubicBezTo>
                  <a:cubicBezTo>
                    <a:pt x="2867010" y="314400"/>
                    <a:pt x="2866694" y="314637"/>
                    <a:pt x="2866536" y="315111"/>
                  </a:cubicBezTo>
                  <a:cubicBezTo>
                    <a:pt x="2865351" y="313136"/>
                    <a:pt x="2868354" y="314163"/>
                    <a:pt x="2868670" y="312188"/>
                  </a:cubicBezTo>
                  <a:cubicBezTo>
                    <a:pt x="2869302" y="314479"/>
                    <a:pt x="2868511" y="319062"/>
                    <a:pt x="2866536" y="320247"/>
                  </a:cubicBezTo>
                  <a:moveTo>
                    <a:pt x="2870329" y="308711"/>
                  </a:moveTo>
                  <a:cubicBezTo>
                    <a:pt x="2870171" y="303733"/>
                    <a:pt x="2872858" y="298044"/>
                    <a:pt x="2874122" y="293066"/>
                  </a:cubicBezTo>
                  <a:cubicBezTo>
                    <a:pt x="2874991" y="298755"/>
                    <a:pt x="2871356" y="303575"/>
                    <a:pt x="2870329" y="308711"/>
                  </a:cubicBezTo>
                  <a:moveTo>
                    <a:pt x="2874517" y="302390"/>
                  </a:moveTo>
                  <a:cubicBezTo>
                    <a:pt x="2874517" y="302390"/>
                    <a:pt x="2875386" y="301600"/>
                    <a:pt x="2875781" y="301995"/>
                  </a:cubicBezTo>
                  <a:cubicBezTo>
                    <a:pt x="2876650" y="302706"/>
                    <a:pt x="2873885" y="303970"/>
                    <a:pt x="2874517" y="302390"/>
                  </a:cubicBezTo>
                  <a:moveTo>
                    <a:pt x="2877519" y="306578"/>
                  </a:moveTo>
                  <a:cubicBezTo>
                    <a:pt x="2877598" y="305313"/>
                    <a:pt x="2877914" y="304207"/>
                    <a:pt x="2878388" y="303180"/>
                  </a:cubicBezTo>
                  <a:cubicBezTo>
                    <a:pt x="2879179" y="303733"/>
                    <a:pt x="2878705" y="306578"/>
                    <a:pt x="2877519" y="306578"/>
                  </a:cubicBezTo>
                  <a:moveTo>
                    <a:pt x="2875386" y="289273"/>
                  </a:moveTo>
                  <a:cubicBezTo>
                    <a:pt x="2877045" y="283901"/>
                    <a:pt x="2877757" y="278765"/>
                    <a:pt x="2879653" y="274498"/>
                  </a:cubicBezTo>
                  <a:cubicBezTo>
                    <a:pt x="2880048" y="274498"/>
                    <a:pt x="2879969" y="274972"/>
                    <a:pt x="2880048" y="275288"/>
                  </a:cubicBezTo>
                  <a:cubicBezTo>
                    <a:pt x="2878467" y="279950"/>
                    <a:pt x="2879021" y="286666"/>
                    <a:pt x="2875386" y="289273"/>
                  </a:cubicBezTo>
                  <a:moveTo>
                    <a:pt x="2907940" y="138513"/>
                  </a:moveTo>
                  <a:cubicBezTo>
                    <a:pt x="2907940" y="137881"/>
                    <a:pt x="2908019" y="137328"/>
                    <a:pt x="2908256" y="136933"/>
                  </a:cubicBezTo>
                  <a:cubicBezTo>
                    <a:pt x="2908493" y="136933"/>
                    <a:pt x="2908730" y="136933"/>
                    <a:pt x="2908888" y="136933"/>
                  </a:cubicBezTo>
                  <a:cubicBezTo>
                    <a:pt x="2909363" y="137644"/>
                    <a:pt x="2909125" y="138671"/>
                    <a:pt x="2907940" y="138513"/>
                  </a:cubicBezTo>
                  <a:moveTo>
                    <a:pt x="2909204" y="136143"/>
                  </a:moveTo>
                  <a:cubicBezTo>
                    <a:pt x="2908809" y="136063"/>
                    <a:pt x="2908335" y="135985"/>
                    <a:pt x="2907861" y="136143"/>
                  </a:cubicBezTo>
                  <a:lnTo>
                    <a:pt x="2907861" y="136143"/>
                  </a:lnTo>
                  <a:cubicBezTo>
                    <a:pt x="2907624" y="133377"/>
                    <a:pt x="2908177" y="130770"/>
                    <a:pt x="2908730" y="127530"/>
                  </a:cubicBezTo>
                  <a:cubicBezTo>
                    <a:pt x="2908809" y="130849"/>
                    <a:pt x="2909442" y="132587"/>
                    <a:pt x="2909125" y="136063"/>
                  </a:cubicBezTo>
                  <a:lnTo>
                    <a:pt x="2909125" y="136063"/>
                  </a:lnTo>
                  <a:close/>
                  <a:moveTo>
                    <a:pt x="2923980" y="137723"/>
                  </a:moveTo>
                  <a:lnTo>
                    <a:pt x="2923980" y="136063"/>
                  </a:lnTo>
                  <a:cubicBezTo>
                    <a:pt x="2925640" y="135748"/>
                    <a:pt x="2925323" y="137802"/>
                    <a:pt x="2923980" y="137723"/>
                  </a:cubicBezTo>
                  <a:moveTo>
                    <a:pt x="2923980" y="135115"/>
                  </a:moveTo>
                  <a:cubicBezTo>
                    <a:pt x="2923269" y="132113"/>
                    <a:pt x="2924771" y="130533"/>
                    <a:pt x="2924375" y="126740"/>
                  </a:cubicBezTo>
                  <a:cubicBezTo>
                    <a:pt x="2926430" y="126977"/>
                    <a:pt x="2924138" y="129031"/>
                    <a:pt x="2924771" y="130533"/>
                  </a:cubicBezTo>
                  <a:cubicBezTo>
                    <a:pt x="2925323" y="132113"/>
                    <a:pt x="2926350" y="134720"/>
                    <a:pt x="2923901" y="135115"/>
                  </a:cubicBezTo>
                  <a:moveTo>
                    <a:pt x="2942549" y="163877"/>
                  </a:moveTo>
                  <a:cubicBezTo>
                    <a:pt x="2943813" y="164509"/>
                    <a:pt x="2942233" y="165694"/>
                    <a:pt x="2942549" y="166800"/>
                  </a:cubicBezTo>
                  <a:cubicBezTo>
                    <a:pt x="2941679" y="166563"/>
                    <a:pt x="2942153" y="164193"/>
                    <a:pt x="2942549" y="163877"/>
                  </a:cubicBezTo>
                  <a:moveTo>
                    <a:pt x="955561" y="215790"/>
                  </a:moveTo>
                  <a:cubicBezTo>
                    <a:pt x="955324" y="214209"/>
                    <a:pt x="953901" y="211997"/>
                    <a:pt x="953032" y="209942"/>
                  </a:cubicBezTo>
                  <a:cubicBezTo>
                    <a:pt x="952242" y="207888"/>
                    <a:pt x="951136" y="205834"/>
                    <a:pt x="950504" y="203937"/>
                  </a:cubicBezTo>
                  <a:cubicBezTo>
                    <a:pt x="950188" y="203068"/>
                    <a:pt x="950425" y="202120"/>
                    <a:pt x="950109" y="201409"/>
                  </a:cubicBezTo>
                  <a:cubicBezTo>
                    <a:pt x="949555" y="200224"/>
                    <a:pt x="948212" y="199354"/>
                    <a:pt x="947580" y="198090"/>
                  </a:cubicBezTo>
                  <a:cubicBezTo>
                    <a:pt x="945684" y="194298"/>
                    <a:pt x="944420" y="191058"/>
                    <a:pt x="942049" y="188372"/>
                  </a:cubicBezTo>
                  <a:cubicBezTo>
                    <a:pt x="940469" y="181971"/>
                    <a:pt x="937782" y="176598"/>
                    <a:pt x="935333" y="171067"/>
                  </a:cubicBezTo>
                  <a:cubicBezTo>
                    <a:pt x="930513" y="170514"/>
                    <a:pt x="932725" y="163008"/>
                    <a:pt x="929802" y="160479"/>
                  </a:cubicBezTo>
                  <a:cubicBezTo>
                    <a:pt x="923086" y="161664"/>
                    <a:pt x="916369" y="162850"/>
                    <a:pt x="912102" y="166405"/>
                  </a:cubicBezTo>
                  <a:cubicBezTo>
                    <a:pt x="907125" y="161111"/>
                    <a:pt x="904438" y="170119"/>
                    <a:pt x="899855" y="170593"/>
                  </a:cubicBezTo>
                  <a:cubicBezTo>
                    <a:pt x="898670" y="171462"/>
                    <a:pt x="898907" y="173833"/>
                    <a:pt x="897327" y="174386"/>
                  </a:cubicBezTo>
                  <a:cubicBezTo>
                    <a:pt x="895825" y="174544"/>
                    <a:pt x="895746" y="175492"/>
                    <a:pt x="894403" y="174781"/>
                  </a:cubicBezTo>
                  <a:cubicBezTo>
                    <a:pt x="893771" y="178732"/>
                    <a:pt x="894087" y="183472"/>
                    <a:pt x="893534" y="187502"/>
                  </a:cubicBezTo>
                  <a:cubicBezTo>
                    <a:pt x="890847" y="189557"/>
                    <a:pt x="888714" y="191848"/>
                    <a:pt x="886344" y="194298"/>
                  </a:cubicBezTo>
                  <a:cubicBezTo>
                    <a:pt x="883815" y="196747"/>
                    <a:pt x="882235" y="199750"/>
                    <a:pt x="880022" y="202278"/>
                  </a:cubicBezTo>
                  <a:cubicBezTo>
                    <a:pt x="879074" y="203384"/>
                    <a:pt x="877652" y="204174"/>
                    <a:pt x="876625" y="205201"/>
                  </a:cubicBezTo>
                  <a:cubicBezTo>
                    <a:pt x="869356" y="213182"/>
                    <a:pt x="863350" y="222111"/>
                    <a:pt x="855528" y="229301"/>
                  </a:cubicBezTo>
                  <a:cubicBezTo>
                    <a:pt x="853710" y="233568"/>
                    <a:pt x="851340" y="237203"/>
                    <a:pt x="847073" y="239099"/>
                  </a:cubicBezTo>
                  <a:cubicBezTo>
                    <a:pt x="846283" y="240442"/>
                    <a:pt x="845019" y="241311"/>
                    <a:pt x="844071" y="242418"/>
                  </a:cubicBezTo>
                  <a:cubicBezTo>
                    <a:pt x="843280" y="243524"/>
                    <a:pt x="844387" y="244077"/>
                    <a:pt x="843676" y="245341"/>
                  </a:cubicBezTo>
                  <a:cubicBezTo>
                    <a:pt x="841621" y="247712"/>
                    <a:pt x="838856" y="249371"/>
                    <a:pt x="838224" y="252927"/>
                  </a:cubicBezTo>
                  <a:cubicBezTo>
                    <a:pt x="833720" y="257351"/>
                    <a:pt x="830164" y="262645"/>
                    <a:pt x="826372" y="267781"/>
                  </a:cubicBezTo>
                  <a:cubicBezTo>
                    <a:pt x="824554" y="270231"/>
                    <a:pt x="822658" y="272838"/>
                    <a:pt x="820840" y="275367"/>
                  </a:cubicBezTo>
                  <a:cubicBezTo>
                    <a:pt x="815151" y="283584"/>
                    <a:pt x="808514" y="289985"/>
                    <a:pt x="803141" y="297728"/>
                  </a:cubicBezTo>
                  <a:cubicBezTo>
                    <a:pt x="798558" y="299861"/>
                    <a:pt x="797057" y="304919"/>
                    <a:pt x="793422" y="307842"/>
                  </a:cubicBezTo>
                  <a:cubicBezTo>
                    <a:pt x="792790" y="311082"/>
                    <a:pt x="791763" y="312820"/>
                    <a:pt x="790498" y="315032"/>
                  </a:cubicBezTo>
                  <a:cubicBezTo>
                    <a:pt x="788207" y="318904"/>
                    <a:pt x="785758" y="321828"/>
                    <a:pt x="783308" y="325146"/>
                  </a:cubicBezTo>
                  <a:cubicBezTo>
                    <a:pt x="781728" y="327359"/>
                    <a:pt x="780306" y="329729"/>
                    <a:pt x="778646" y="331941"/>
                  </a:cubicBezTo>
                  <a:cubicBezTo>
                    <a:pt x="776987" y="334233"/>
                    <a:pt x="775565" y="336840"/>
                    <a:pt x="773985" y="338737"/>
                  </a:cubicBezTo>
                  <a:cubicBezTo>
                    <a:pt x="772799" y="340159"/>
                    <a:pt x="770903" y="341028"/>
                    <a:pt x="769797" y="342529"/>
                  </a:cubicBezTo>
                  <a:cubicBezTo>
                    <a:pt x="768848" y="343873"/>
                    <a:pt x="768295" y="345848"/>
                    <a:pt x="767268" y="347191"/>
                  </a:cubicBezTo>
                  <a:cubicBezTo>
                    <a:pt x="765135" y="349957"/>
                    <a:pt x="763238" y="352011"/>
                    <a:pt x="761342" y="354777"/>
                  </a:cubicBezTo>
                  <a:cubicBezTo>
                    <a:pt x="758892" y="358332"/>
                    <a:pt x="756759" y="361967"/>
                    <a:pt x="754152" y="365365"/>
                  </a:cubicBezTo>
                  <a:cubicBezTo>
                    <a:pt x="750675" y="369790"/>
                    <a:pt x="747831" y="374689"/>
                    <a:pt x="744038" y="378876"/>
                  </a:cubicBezTo>
                  <a:cubicBezTo>
                    <a:pt x="742300" y="384249"/>
                    <a:pt x="739218" y="386857"/>
                    <a:pt x="735583" y="390649"/>
                  </a:cubicBezTo>
                  <a:cubicBezTo>
                    <a:pt x="733450" y="392941"/>
                    <a:pt x="731632" y="395786"/>
                    <a:pt x="729657" y="397840"/>
                  </a:cubicBezTo>
                  <a:cubicBezTo>
                    <a:pt x="728709" y="398867"/>
                    <a:pt x="727287" y="399341"/>
                    <a:pt x="726259" y="400368"/>
                  </a:cubicBezTo>
                  <a:cubicBezTo>
                    <a:pt x="724363" y="402423"/>
                    <a:pt x="722625" y="405504"/>
                    <a:pt x="720729" y="408033"/>
                  </a:cubicBezTo>
                  <a:cubicBezTo>
                    <a:pt x="709587" y="423362"/>
                    <a:pt x="698288" y="439402"/>
                    <a:pt x="687384" y="454020"/>
                  </a:cubicBezTo>
                  <a:cubicBezTo>
                    <a:pt x="685330" y="456785"/>
                    <a:pt x="683117" y="458681"/>
                    <a:pt x="681063" y="461210"/>
                  </a:cubicBezTo>
                  <a:cubicBezTo>
                    <a:pt x="680115" y="462474"/>
                    <a:pt x="679562" y="464213"/>
                    <a:pt x="678534" y="465477"/>
                  </a:cubicBezTo>
                  <a:cubicBezTo>
                    <a:pt x="676875" y="467452"/>
                    <a:pt x="674505" y="468637"/>
                    <a:pt x="672608" y="470534"/>
                  </a:cubicBezTo>
                  <a:cubicBezTo>
                    <a:pt x="669053" y="474168"/>
                    <a:pt x="666208" y="478830"/>
                    <a:pt x="662890" y="482702"/>
                  </a:cubicBezTo>
                  <a:cubicBezTo>
                    <a:pt x="661230" y="484756"/>
                    <a:pt x="659413" y="486653"/>
                    <a:pt x="657833" y="488628"/>
                  </a:cubicBezTo>
                  <a:cubicBezTo>
                    <a:pt x="656173" y="490761"/>
                    <a:pt x="654909" y="493211"/>
                    <a:pt x="653170" y="495028"/>
                  </a:cubicBezTo>
                  <a:cubicBezTo>
                    <a:pt x="651827" y="496371"/>
                    <a:pt x="649931" y="497320"/>
                    <a:pt x="648509" y="498821"/>
                  </a:cubicBezTo>
                  <a:cubicBezTo>
                    <a:pt x="647087" y="500322"/>
                    <a:pt x="646139" y="502456"/>
                    <a:pt x="644716" y="503878"/>
                  </a:cubicBezTo>
                  <a:cubicBezTo>
                    <a:pt x="641792" y="506881"/>
                    <a:pt x="638079" y="509488"/>
                    <a:pt x="635392" y="511937"/>
                  </a:cubicBezTo>
                  <a:cubicBezTo>
                    <a:pt x="630098" y="516757"/>
                    <a:pt x="625911" y="523236"/>
                    <a:pt x="618957" y="525844"/>
                  </a:cubicBezTo>
                  <a:cubicBezTo>
                    <a:pt x="618404" y="509962"/>
                    <a:pt x="621170" y="491552"/>
                    <a:pt x="624014" y="474721"/>
                  </a:cubicBezTo>
                  <a:cubicBezTo>
                    <a:pt x="624409" y="472430"/>
                    <a:pt x="624330" y="470218"/>
                    <a:pt x="624883" y="468005"/>
                  </a:cubicBezTo>
                  <a:cubicBezTo>
                    <a:pt x="625358" y="465872"/>
                    <a:pt x="626543" y="463896"/>
                    <a:pt x="627017" y="461605"/>
                  </a:cubicBezTo>
                  <a:cubicBezTo>
                    <a:pt x="628676" y="452913"/>
                    <a:pt x="631679" y="443748"/>
                    <a:pt x="633733" y="434977"/>
                  </a:cubicBezTo>
                  <a:cubicBezTo>
                    <a:pt x="634365" y="432369"/>
                    <a:pt x="634207" y="429525"/>
                    <a:pt x="634997" y="426996"/>
                  </a:cubicBezTo>
                  <a:cubicBezTo>
                    <a:pt x="635866" y="424231"/>
                    <a:pt x="636419" y="421860"/>
                    <a:pt x="637131" y="419411"/>
                  </a:cubicBezTo>
                  <a:cubicBezTo>
                    <a:pt x="637605" y="417910"/>
                    <a:pt x="638316" y="416488"/>
                    <a:pt x="638790" y="414749"/>
                  </a:cubicBezTo>
                  <a:cubicBezTo>
                    <a:pt x="640054" y="410878"/>
                    <a:pt x="640370" y="406137"/>
                    <a:pt x="641318" y="402976"/>
                  </a:cubicBezTo>
                  <a:cubicBezTo>
                    <a:pt x="642425" y="399341"/>
                    <a:pt x="644716" y="396339"/>
                    <a:pt x="644242" y="392388"/>
                  </a:cubicBezTo>
                  <a:cubicBezTo>
                    <a:pt x="646849" y="388279"/>
                    <a:pt x="647403" y="383538"/>
                    <a:pt x="648904" y="378955"/>
                  </a:cubicBezTo>
                  <a:cubicBezTo>
                    <a:pt x="651353" y="371054"/>
                    <a:pt x="654119" y="363389"/>
                    <a:pt x="656489" y="356515"/>
                  </a:cubicBezTo>
                  <a:cubicBezTo>
                    <a:pt x="657438" y="353671"/>
                    <a:pt x="658386" y="350510"/>
                    <a:pt x="659413" y="347666"/>
                  </a:cubicBezTo>
                  <a:cubicBezTo>
                    <a:pt x="666050" y="330519"/>
                    <a:pt x="671739" y="313373"/>
                    <a:pt x="679720" y="297807"/>
                  </a:cubicBezTo>
                  <a:cubicBezTo>
                    <a:pt x="681142" y="291170"/>
                    <a:pt x="683828" y="285639"/>
                    <a:pt x="686910" y="280503"/>
                  </a:cubicBezTo>
                  <a:cubicBezTo>
                    <a:pt x="689754" y="270942"/>
                    <a:pt x="694732" y="261855"/>
                    <a:pt x="698288" y="253559"/>
                  </a:cubicBezTo>
                  <a:cubicBezTo>
                    <a:pt x="701765" y="245341"/>
                    <a:pt x="704847" y="237282"/>
                    <a:pt x="709271" y="230249"/>
                  </a:cubicBezTo>
                  <a:cubicBezTo>
                    <a:pt x="709825" y="227326"/>
                    <a:pt x="710773" y="224797"/>
                    <a:pt x="713064" y="223533"/>
                  </a:cubicBezTo>
                  <a:lnTo>
                    <a:pt x="713064" y="223533"/>
                  </a:lnTo>
                  <a:cubicBezTo>
                    <a:pt x="712116" y="226536"/>
                    <a:pt x="712037" y="228353"/>
                    <a:pt x="709666" y="230249"/>
                  </a:cubicBezTo>
                  <a:cubicBezTo>
                    <a:pt x="708718" y="235464"/>
                    <a:pt x="706111" y="240047"/>
                    <a:pt x="704214" y="244630"/>
                  </a:cubicBezTo>
                  <a:cubicBezTo>
                    <a:pt x="697972" y="259327"/>
                    <a:pt x="691651" y="272522"/>
                    <a:pt x="686515" y="287693"/>
                  </a:cubicBezTo>
                  <a:lnTo>
                    <a:pt x="686831" y="287693"/>
                  </a:lnTo>
                  <a:cubicBezTo>
                    <a:pt x="670475" y="323882"/>
                    <a:pt x="656489" y="363073"/>
                    <a:pt x="644005" y="407322"/>
                  </a:cubicBezTo>
                  <a:cubicBezTo>
                    <a:pt x="644005" y="407559"/>
                    <a:pt x="644084" y="407875"/>
                    <a:pt x="644321" y="407954"/>
                  </a:cubicBezTo>
                  <a:cubicBezTo>
                    <a:pt x="644321" y="407954"/>
                    <a:pt x="644400" y="407954"/>
                    <a:pt x="644479" y="407954"/>
                  </a:cubicBezTo>
                  <a:cubicBezTo>
                    <a:pt x="644716" y="407954"/>
                    <a:pt x="644874" y="407796"/>
                    <a:pt x="644953" y="407559"/>
                  </a:cubicBezTo>
                  <a:cubicBezTo>
                    <a:pt x="657359" y="363389"/>
                    <a:pt x="671344" y="324435"/>
                    <a:pt x="687621" y="288325"/>
                  </a:cubicBezTo>
                  <a:lnTo>
                    <a:pt x="687779" y="288562"/>
                  </a:lnTo>
                  <a:cubicBezTo>
                    <a:pt x="703977" y="254349"/>
                    <a:pt x="716699" y="216659"/>
                    <a:pt x="738428" y="187976"/>
                  </a:cubicBezTo>
                  <a:lnTo>
                    <a:pt x="738428" y="187976"/>
                  </a:lnTo>
                  <a:cubicBezTo>
                    <a:pt x="738981" y="187739"/>
                    <a:pt x="739455" y="187423"/>
                    <a:pt x="739850" y="187107"/>
                  </a:cubicBezTo>
                  <a:cubicBezTo>
                    <a:pt x="740403" y="186791"/>
                    <a:pt x="740877" y="186396"/>
                    <a:pt x="741509" y="186159"/>
                  </a:cubicBezTo>
                  <a:cubicBezTo>
                    <a:pt x="741746" y="186080"/>
                    <a:pt x="741825" y="185843"/>
                    <a:pt x="741746" y="185606"/>
                  </a:cubicBezTo>
                  <a:cubicBezTo>
                    <a:pt x="741667" y="185369"/>
                    <a:pt x="741430" y="185290"/>
                    <a:pt x="741193" y="185369"/>
                  </a:cubicBezTo>
                  <a:cubicBezTo>
                    <a:pt x="740561" y="185606"/>
                    <a:pt x="739929" y="186001"/>
                    <a:pt x="739455" y="186396"/>
                  </a:cubicBezTo>
                  <a:cubicBezTo>
                    <a:pt x="738981" y="186712"/>
                    <a:pt x="738507" y="187028"/>
                    <a:pt x="738033" y="187186"/>
                  </a:cubicBezTo>
                  <a:lnTo>
                    <a:pt x="738033" y="187186"/>
                  </a:lnTo>
                  <a:cubicBezTo>
                    <a:pt x="738033" y="187186"/>
                    <a:pt x="737163" y="187107"/>
                    <a:pt x="737163" y="187107"/>
                  </a:cubicBezTo>
                  <a:cubicBezTo>
                    <a:pt x="738428" y="184342"/>
                    <a:pt x="736847" y="181260"/>
                    <a:pt x="738823" y="179048"/>
                  </a:cubicBezTo>
                  <a:lnTo>
                    <a:pt x="739218" y="179048"/>
                  </a:lnTo>
                  <a:cubicBezTo>
                    <a:pt x="739218" y="179048"/>
                    <a:pt x="739218" y="179206"/>
                    <a:pt x="739218" y="179206"/>
                  </a:cubicBezTo>
                  <a:cubicBezTo>
                    <a:pt x="739218" y="179522"/>
                    <a:pt x="739376" y="179759"/>
                    <a:pt x="739455" y="179917"/>
                  </a:cubicBezTo>
                  <a:cubicBezTo>
                    <a:pt x="739455" y="180075"/>
                    <a:pt x="739692" y="180154"/>
                    <a:pt x="739771" y="180154"/>
                  </a:cubicBezTo>
                  <a:cubicBezTo>
                    <a:pt x="739771" y="180154"/>
                    <a:pt x="739929" y="180154"/>
                    <a:pt x="740008" y="180154"/>
                  </a:cubicBezTo>
                  <a:cubicBezTo>
                    <a:pt x="740166" y="179996"/>
                    <a:pt x="740245" y="179759"/>
                    <a:pt x="740166" y="179601"/>
                  </a:cubicBezTo>
                  <a:cubicBezTo>
                    <a:pt x="740166" y="179522"/>
                    <a:pt x="740087" y="179285"/>
                    <a:pt x="740008" y="179127"/>
                  </a:cubicBezTo>
                  <a:cubicBezTo>
                    <a:pt x="740008" y="178969"/>
                    <a:pt x="739929" y="178811"/>
                    <a:pt x="739850" y="178732"/>
                  </a:cubicBezTo>
                  <a:lnTo>
                    <a:pt x="740008" y="178732"/>
                  </a:lnTo>
                  <a:cubicBezTo>
                    <a:pt x="740008" y="175334"/>
                    <a:pt x="735109" y="176598"/>
                    <a:pt x="736215" y="172015"/>
                  </a:cubicBezTo>
                  <a:cubicBezTo>
                    <a:pt x="733608" y="172015"/>
                    <a:pt x="733371" y="169487"/>
                    <a:pt x="732423" y="167828"/>
                  </a:cubicBezTo>
                  <a:cubicBezTo>
                    <a:pt x="730131" y="167037"/>
                    <a:pt x="728630" y="165694"/>
                    <a:pt x="726102" y="165694"/>
                  </a:cubicBezTo>
                  <a:cubicBezTo>
                    <a:pt x="723494" y="165694"/>
                    <a:pt x="721439" y="168065"/>
                    <a:pt x="719306" y="167354"/>
                  </a:cubicBezTo>
                  <a:cubicBezTo>
                    <a:pt x="718911" y="165141"/>
                    <a:pt x="724363" y="164667"/>
                    <a:pt x="722309" y="163561"/>
                  </a:cubicBezTo>
                  <a:cubicBezTo>
                    <a:pt x="720965" y="163166"/>
                    <a:pt x="722783" y="162455"/>
                    <a:pt x="722704" y="161901"/>
                  </a:cubicBezTo>
                  <a:cubicBezTo>
                    <a:pt x="720491" y="161901"/>
                    <a:pt x="719385" y="164588"/>
                    <a:pt x="717647" y="163561"/>
                  </a:cubicBezTo>
                  <a:cubicBezTo>
                    <a:pt x="717884" y="162692"/>
                    <a:pt x="718516" y="162218"/>
                    <a:pt x="718911" y="161506"/>
                  </a:cubicBezTo>
                  <a:lnTo>
                    <a:pt x="718832" y="161506"/>
                  </a:lnTo>
                  <a:cubicBezTo>
                    <a:pt x="718832" y="161506"/>
                    <a:pt x="718832" y="161506"/>
                    <a:pt x="718832" y="161506"/>
                  </a:cubicBezTo>
                  <a:cubicBezTo>
                    <a:pt x="719780" y="160637"/>
                    <a:pt x="720729" y="159847"/>
                    <a:pt x="721755" y="159531"/>
                  </a:cubicBezTo>
                  <a:cubicBezTo>
                    <a:pt x="721993" y="159531"/>
                    <a:pt x="722151" y="159136"/>
                    <a:pt x="722072" y="158899"/>
                  </a:cubicBezTo>
                  <a:cubicBezTo>
                    <a:pt x="721993" y="158662"/>
                    <a:pt x="721755" y="158504"/>
                    <a:pt x="721439" y="158504"/>
                  </a:cubicBezTo>
                  <a:cubicBezTo>
                    <a:pt x="720175" y="158899"/>
                    <a:pt x="719069" y="159847"/>
                    <a:pt x="718121" y="160716"/>
                  </a:cubicBezTo>
                  <a:lnTo>
                    <a:pt x="718121" y="160716"/>
                  </a:lnTo>
                  <a:cubicBezTo>
                    <a:pt x="718121" y="160716"/>
                    <a:pt x="718121" y="160716"/>
                    <a:pt x="718121" y="160716"/>
                  </a:cubicBezTo>
                  <a:cubicBezTo>
                    <a:pt x="716304" y="161585"/>
                    <a:pt x="713696" y="161664"/>
                    <a:pt x="711326" y="161981"/>
                  </a:cubicBezTo>
                  <a:cubicBezTo>
                    <a:pt x="711326" y="161427"/>
                    <a:pt x="711484" y="161111"/>
                    <a:pt x="711721" y="160795"/>
                  </a:cubicBezTo>
                  <a:cubicBezTo>
                    <a:pt x="711958" y="160637"/>
                    <a:pt x="712274" y="160479"/>
                    <a:pt x="712669" y="160321"/>
                  </a:cubicBezTo>
                  <a:cubicBezTo>
                    <a:pt x="712985" y="160163"/>
                    <a:pt x="713143" y="159768"/>
                    <a:pt x="712985" y="159452"/>
                  </a:cubicBezTo>
                  <a:cubicBezTo>
                    <a:pt x="712827" y="159136"/>
                    <a:pt x="712432" y="158978"/>
                    <a:pt x="712116" y="159136"/>
                  </a:cubicBezTo>
                  <a:cubicBezTo>
                    <a:pt x="711721" y="159294"/>
                    <a:pt x="711089" y="159610"/>
                    <a:pt x="710614" y="160005"/>
                  </a:cubicBezTo>
                  <a:cubicBezTo>
                    <a:pt x="710614" y="160005"/>
                    <a:pt x="710614" y="160005"/>
                    <a:pt x="710614" y="160005"/>
                  </a:cubicBezTo>
                  <a:lnTo>
                    <a:pt x="710535" y="160005"/>
                  </a:lnTo>
                  <a:cubicBezTo>
                    <a:pt x="707928" y="160400"/>
                    <a:pt x="706506" y="162139"/>
                    <a:pt x="704214" y="162850"/>
                  </a:cubicBezTo>
                  <a:lnTo>
                    <a:pt x="704135" y="162850"/>
                  </a:lnTo>
                  <a:cubicBezTo>
                    <a:pt x="704135" y="162850"/>
                    <a:pt x="704135" y="162533"/>
                    <a:pt x="704135" y="162376"/>
                  </a:cubicBezTo>
                  <a:lnTo>
                    <a:pt x="703740" y="161743"/>
                  </a:lnTo>
                  <a:lnTo>
                    <a:pt x="703503" y="161743"/>
                  </a:lnTo>
                  <a:cubicBezTo>
                    <a:pt x="701765" y="161348"/>
                    <a:pt x="699948" y="162533"/>
                    <a:pt x="698920" y="163877"/>
                  </a:cubicBezTo>
                  <a:lnTo>
                    <a:pt x="698762" y="163719"/>
                  </a:lnTo>
                  <a:cubicBezTo>
                    <a:pt x="697182" y="164746"/>
                    <a:pt x="694337" y="164351"/>
                    <a:pt x="692441" y="164983"/>
                  </a:cubicBezTo>
                  <a:cubicBezTo>
                    <a:pt x="692441" y="164430"/>
                    <a:pt x="692599" y="164114"/>
                    <a:pt x="692836" y="163719"/>
                  </a:cubicBezTo>
                  <a:lnTo>
                    <a:pt x="692757" y="163719"/>
                  </a:lnTo>
                  <a:cubicBezTo>
                    <a:pt x="692757" y="163719"/>
                    <a:pt x="693073" y="163482"/>
                    <a:pt x="693231" y="163324"/>
                  </a:cubicBezTo>
                  <a:cubicBezTo>
                    <a:pt x="693389" y="163166"/>
                    <a:pt x="693626" y="163087"/>
                    <a:pt x="693784" y="163008"/>
                  </a:cubicBezTo>
                  <a:cubicBezTo>
                    <a:pt x="694100" y="162850"/>
                    <a:pt x="694179" y="162455"/>
                    <a:pt x="694022" y="162139"/>
                  </a:cubicBezTo>
                  <a:cubicBezTo>
                    <a:pt x="693863" y="161822"/>
                    <a:pt x="693468" y="161743"/>
                    <a:pt x="693152" y="161901"/>
                  </a:cubicBezTo>
                  <a:cubicBezTo>
                    <a:pt x="692915" y="162059"/>
                    <a:pt x="692757" y="162139"/>
                    <a:pt x="692520" y="162296"/>
                  </a:cubicBezTo>
                  <a:cubicBezTo>
                    <a:pt x="692441" y="162296"/>
                    <a:pt x="692283" y="162455"/>
                    <a:pt x="692204" y="162455"/>
                  </a:cubicBezTo>
                  <a:cubicBezTo>
                    <a:pt x="688727" y="162692"/>
                    <a:pt x="688016" y="165615"/>
                    <a:pt x="683986" y="165378"/>
                  </a:cubicBezTo>
                  <a:cubicBezTo>
                    <a:pt x="679798" y="168934"/>
                    <a:pt x="676401" y="172964"/>
                    <a:pt x="673398" y="177546"/>
                  </a:cubicBezTo>
                  <a:cubicBezTo>
                    <a:pt x="672134" y="179601"/>
                    <a:pt x="671186" y="181892"/>
                    <a:pt x="670001" y="183868"/>
                  </a:cubicBezTo>
                  <a:cubicBezTo>
                    <a:pt x="662811" y="196036"/>
                    <a:pt x="654435" y="208362"/>
                    <a:pt x="650168" y="222348"/>
                  </a:cubicBezTo>
                  <a:cubicBezTo>
                    <a:pt x="645427" y="229696"/>
                    <a:pt x="643136" y="239494"/>
                    <a:pt x="639185" y="247633"/>
                  </a:cubicBezTo>
                  <a:cubicBezTo>
                    <a:pt x="639580" y="248660"/>
                    <a:pt x="641081" y="246842"/>
                    <a:pt x="640844" y="248897"/>
                  </a:cubicBezTo>
                  <a:cubicBezTo>
                    <a:pt x="630731" y="258774"/>
                    <a:pt x="627649" y="275683"/>
                    <a:pt x="620142" y="288167"/>
                  </a:cubicBezTo>
                  <a:lnTo>
                    <a:pt x="620142" y="288167"/>
                  </a:lnTo>
                  <a:cubicBezTo>
                    <a:pt x="620142" y="288167"/>
                    <a:pt x="619747" y="288167"/>
                    <a:pt x="619589" y="288088"/>
                  </a:cubicBezTo>
                  <a:cubicBezTo>
                    <a:pt x="620537" y="286192"/>
                    <a:pt x="621328" y="284138"/>
                    <a:pt x="622197" y="282241"/>
                  </a:cubicBezTo>
                  <a:cubicBezTo>
                    <a:pt x="622829" y="280740"/>
                    <a:pt x="623461" y="279160"/>
                    <a:pt x="624172" y="277658"/>
                  </a:cubicBezTo>
                  <a:cubicBezTo>
                    <a:pt x="624251" y="277421"/>
                    <a:pt x="624172" y="277184"/>
                    <a:pt x="623935" y="277105"/>
                  </a:cubicBezTo>
                  <a:cubicBezTo>
                    <a:pt x="623698" y="277026"/>
                    <a:pt x="623461" y="277105"/>
                    <a:pt x="623382" y="277342"/>
                  </a:cubicBezTo>
                  <a:cubicBezTo>
                    <a:pt x="622671" y="278843"/>
                    <a:pt x="622039" y="280424"/>
                    <a:pt x="621407" y="281925"/>
                  </a:cubicBezTo>
                  <a:cubicBezTo>
                    <a:pt x="620537" y="283901"/>
                    <a:pt x="619668" y="286034"/>
                    <a:pt x="618720" y="288009"/>
                  </a:cubicBezTo>
                  <a:cubicBezTo>
                    <a:pt x="618641" y="288009"/>
                    <a:pt x="618562" y="288088"/>
                    <a:pt x="618483" y="288246"/>
                  </a:cubicBezTo>
                  <a:lnTo>
                    <a:pt x="618088" y="289116"/>
                  </a:lnTo>
                  <a:cubicBezTo>
                    <a:pt x="615638" y="294963"/>
                    <a:pt x="613031" y="300968"/>
                    <a:pt x="610977" y="306973"/>
                  </a:cubicBezTo>
                  <a:cubicBezTo>
                    <a:pt x="610898" y="307289"/>
                    <a:pt x="610977" y="307526"/>
                    <a:pt x="611293" y="307605"/>
                  </a:cubicBezTo>
                  <a:cubicBezTo>
                    <a:pt x="611293" y="307605"/>
                    <a:pt x="611451" y="307605"/>
                    <a:pt x="611451" y="307605"/>
                  </a:cubicBezTo>
                  <a:cubicBezTo>
                    <a:pt x="611688" y="307605"/>
                    <a:pt x="611846" y="307447"/>
                    <a:pt x="611925" y="307289"/>
                  </a:cubicBezTo>
                  <a:cubicBezTo>
                    <a:pt x="613979" y="301363"/>
                    <a:pt x="616587" y="295358"/>
                    <a:pt x="619036" y="289510"/>
                  </a:cubicBezTo>
                  <a:lnTo>
                    <a:pt x="619273" y="289036"/>
                  </a:lnTo>
                  <a:cubicBezTo>
                    <a:pt x="619273" y="289036"/>
                    <a:pt x="619747" y="289116"/>
                    <a:pt x="619985" y="289194"/>
                  </a:cubicBezTo>
                  <a:lnTo>
                    <a:pt x="620142" y="289194"/>
                  </a:lnTo>
                  <a:cubicBezTo>
                    <a:pt x="620142" y="289194"/>
                    <a:pt x="620142" y="289194"/>
                    <a:pt x="620142" y="289194"/>
                  </a:cubicBezTo>
                  <a:cubicBezTo>
                    <a:pt x="619747" y="292039"/>
                    <a:pt x="618404" y="293856"/>
                    <a:pt x="617219" y="295911"/>
                  </a:cubicBezTo>
                  <a:cubicBezTo>
                    <a:pt x="616824" y="306657"/>
                    <a:pt x="608764" y="315585"/>
                    <a:pt x="607500" y="325462"/>
                  </a:cubicBezTo>
                  <a:cubicBezTo>
                    <a:pt x="602759" y="333364"/>
                    <a:pt x="599915" y="342846"/>
                    <a:pt x="597781" y="352959"/>
                  </a:cubicBezTo>
                  <a:cubicBezTo>
                    <a:pt x="596912" y="356989"/>
                    <a:pt x="593988" y="360308"/>
                    <a:pt x="592724" y="364338"/>
                  </a:cubicBezTo>
                  <a:cubicBezTo>
                    <a:pt x="592408" y="365444"/>
                    <a:pt x="592566" y="366708"/>
                    <a:pt x="592329" y="367735"/>
                  </a:cubicBezTo>
                  <a:cubicBezTo>
                    <a:pt x="592092" y="368604"/>
                    <a:pt x="591381" y="369316"/>
                    <a:pt x="591065" y="370264"/>
                  </a:cubicBezTo>
                  <a:cubicBezTo>
                    <a:pt x="589010" y="376506"/>
                    <a:pt x="588220" y="383143"/>
                    <a:pt x="584823" y="387884"/>
                  </a:cubicBezTo>
                  <a:cubicBezTo>
                    <a:pt x="584823" y="387884"/>
                    <a:pt x="584823" y="387884"/>
                    <a:pt x="584823" y="387805"/>
                  </a:cubicBezTo>
                  <a:cubicBezTo>
                    <a:pt x="584823" y="387647"/>
                    <a:pt x="584586" y="387568"/>
                    <a:pt x="584507" y="387647"/>
                  </a:cubicBezTo>
                  <a:cubicBezTo>
                    <a:pt x="584349" y="387647"/>
                    <a:pt x="584270" y="387805"/>
                    <a:pt x="584349" y="387963"/>
                  </a:cubicBezTo>
                  <a:cubicBezTo>
                    <a:pt x="584349" y="388121"/>
                    <a:pt x="584507" y="388279"/>
                    <a:pt x="584586" y="388437"/>
                  </a:cubicBezTo>
                  <a:cubicBezTo>
                    <a:pt x="582848" y="389385"/>
                    <a:pt x="582453" y="391124"/>
                    <a:pt x="582136" y="392783"/>
                  </a:cubicBezTo>
                  <a:cubicBezTo>
                    <a:pt x="581978" y="393573"/>
                    <a:pt x="581820" y="394363"/>
                    <a:pt x="581504" y="395075"/>
                  </a:cubicBezTo>
                  <a:cubicBezTo>
                    <a:pt x="581425" y="395312"/>
                    <a:pt x="581504" y="395549"/>
                    <a:pt x="581741" y="395627"/>
                  </a:cubicBezTo>
                  <a:cubicBezTo>
                    <a:pt x="581741" y="395627"/>
                    <a:pt x="581899" y="395627"/>
                    <a:pt x="581899" y="395627"/>
                  </a:cubicBezTo>
                  <a:cubicBezTo>
                    <a:pt x="582057" y="395627"/>
                    <a:pt x="582215" y="395549"/>
                    <a:pt x="582294" y="395390"/>
                  </a:cubicBezTo>
                  <a:cubicBezTo>
                    <a:pt x="582610" y="394600"/>
                    <a:pt x="582848" y="393731"/>
                    <a:pt x="583005" y="392941"/>
                  </a:cubicBezTo>
                  <a:cubicBezTo>
                    <a:pt x="583322" y="391440"/>
                    <a:pt x="583637" y="390097"/>
                    <a:pt x="584823" y="389385"/>
                  </a:cubicBezTo>
                  <a:cubicBezTo>
                    <a:pt x="585060" y="392941"/>
                    <a:pt x="583479" y="395549"/>
                    <a:pt x="582689" y="398156"/>
                  </a:cubicBezTo>
                  <a:cubicBezTo>
                    <a:pt x="582057" y="400368"/>
                    <a:pt x="582057" y="403608"/>
                    <a:pt x="579687" y="405346"/>
                  </a:cubicBezTo>
                  <a:lnTo>
                    <a:pt x="579687" y="404951"/>
                  </a:lnTo>
                  <a:lnTo>
                    <a:pt x="579687" y="404951"/>
                  </a:lnTo>
                  <a:cubicBezTo>
                    <a:pt x="579687" y="404951"/>
                    <a:pt x="579924" y="404398"/>
                    <a:pt x="580082" y="404240"/>
                  </a:cubicBezTo>
                  <a:cubicBezTo>
                    <a:pt x="580240" y="403924"/>
                    <a:pt x="580161" y="403529"/>
                    <a:pt x="579845" y="403371"/>
                  </a:cubicBezTo>
                  <a:cubicBezTo>
                    <a:pt x="579529" y="403213"/>
                    <a:pt x="579134" y="403292"/>
                    <a:pt x="578976" y="403529"/>
                  </a:cubicBezTo>
                  <a:cubicBezTo>
                    <a:pt x="578818" y="403845"/>
                    <a:pt x="578659" y="404161"/>
                    <a:pt x="578502" y="404556"/>
                  </a:cubicBezTo>
                  <a:lnTo>
                    <a:pt x="578502" y="404556"/>
                  </a:lnTo>
                  <a:cubicBezTo>
                    <a:pt x="575341" y="408665"/>
                    <a:pt x="575420" y="413801"/>
                    <a:pt x="574314" y="419253"/>
                  </a:cubicBezTo>
                  <a:cubicBezTo>
                    <a:pt x="573682" y="422414"/>
                    <a:pt x="572497" y="425811"/>
                    <a:pt x="571390" y="429051"/>
                  </a:cubicBezTo>
                  <a:cubicBezTo>
                    <a:pt x="567045" y="441219"/>
                    <a:pt x="565227" y="453466"/>
                    <a:pt x="562067" y="465793"/>
                  </a:cubicBezTo>
                  <a:cubicBezTo>
                    <a:pt x="560486" y="471877"/>
                    <a:pt x="560170" y="478040"/>
                    <a:pt x="558669" y="483887"/>
                  </a:cubicBezTo>
                  <a:cubicBezTo>
                    <a:pt x="558353" y="485151"/>
                    <a:pt x="557563" y="486021"/>
                    <a:pt x="557404" y="487285"/>
                  </a:cubicBezTo>
                  <a:cubicBezTo>
                    <a:pt x="556851" y="490366"/>
                    <a:pt x="556535" y="493764"/>
                    <a:pt x="556140" y="496925"/>
                  </a:cubicBezTo>
                  <a:cubicBezTo>
                    <a:pt x="554876" y="506248"/>
                    <a:pt x="554560" y="515493"/>
                    <a:pt x="554876" y="524422"/>
                  </a:cubicBezTo>
                  <a:cubicBezTo>
                    <a:pt x="554955" y="526318"/>
                    <a:pt x="554955" y="529716"/>
                    <a:pt x="555745" y="532797"/>
                  </a:cubicBezTo>
                  <a:cubicBezTo>
                    <a:pt x="557799" y="541410"/>
                    <a:pt x="566333" y="545361"/>
                    <a:pt x="572654" y="550576"/>
                  </a:cubicBezTo>
                  <a:cubicBezTo>
                    <a:pt x="575657" y="553025"/>
                    <a:pt x="578265" y="556344"/>
                    <a:pt x="581504" y="558635"/>
                  </a:cubicBezTo>
                  <a:cubicBezTo>
                    <a:pt x="584586" y="560769"/>
                    <a:pt x="588774" y="562428"/>
                    <a:pt x="592487" y="564482"/>
                  </a:cubicBezTo>
                  <a:cubicBezTo>
                    <a:pt x="596280" y="566695"/>
                    <a:pt x="599678" y="569539"/>
                    <a:pt x="603075" y="570804"/>
                  </a:cubicBezTo>
                  <a:cubicBezTo>
                    <a:pt x="604892" y="571515"/>
                    <a:pt x="607184" y="571594"/>
                    <a:pt x="609001" y="572147"/>
                  </a:cubicBezTo>
                  <a:cubicBezTo>
                    <a:pt x="611056" y="572700"/>
                    <a:pt x="612715" y="573569"/>
                    <a:pt x="614533" y="573806"/>
                  </a:cubicBezTo>
                  <a:cubicBezTo>
                    <a:pt x="624093" y="574912"/>
                    <a:pt x="630177" y="571515"/>
                    <a:pt x="637368" y="570804"/>
                  </a:cubicBezTo>
                  <a:cubicBezTo>
                    <a:pt x="639738" y="570567"/>
                    <a:pt x="641871" y="571120"/>
                    <a:pt x="644163" y="570804"/>
                  </a:cubicBezTo>
                  <a:cubicBezTo>
                    <a:pt x="652855" y="569934"/>
                    <a:pt x="660124" y="565431"/>
                    <a:pt x="668658" y="563218"/>
                  </a:cubicBezTo>
                  <a:cubicBezTo>
                    <a:pt x="669843" y="562586"/>
                    <a:pt x="667868" y="561480"/>
                    <a:pt x="669053" y="561085"/>
                  </a:cubicBezTo>
                  <a:cubicBezTo>
                    <a:pt x="673241" y="559030"/>
                    <a:pt x="676480" y="556028"/>
                    <a:pt x="680431" y="553894"/>
                  </a:cubicBezTo>
                  <a:cubicBezTo>
                    <a:pt x="682722" y="549549"/>
                    <a:pt x="686752" y="546704"/>
                    <a:pt x="690149" y="543306"/>
                  </a:cubicBezTo>
                  <a:cubicBezTo>
                    <a:pt x="696076" y="537459"/>
                    <a:pt x="701844" y="530664"/>
                    <a:pt x="707059" y="524738"/>
                  </a:cubicBezTo>
                  <a:cubicBezTo>
                    <a:pt x="709587" y="521814"/>
                    <a:pt x="711247" y="519049"/>
                    <a:pt x="713775" y="516362"/>
                  </a:cubicBezTo>
                  <a:cubicBezTo>
                    <a:pt x="716936" y="512886"/>
                    <a:pt x="719859" y="509172"/>
                    <a:pt x="723494" y="506644"/>
                  </a:cubicBezTo>
                  <a:cubicBezTo>
                    <a:pt x="724047" y="503562"/>
                    <a:pt x="726812" y="501745"/>
                    <a:pt x="728551" y="499453"/>
                  </a:cubicBezTo>
                  <a:cubicBezTo>
                    <a:pt x="730289" y="497241"/>
                    <a:pt x="731632" y="494080"/>
                    <a:pt x="734477" y="492737"/>
                  </a:cubicBezTo>
                  <a:cubicBezTo>
                    <a:pt x="735188" y="489576"/>
                    <a:pt x="737163" y="487838"/>
                    <a:pt x="739534" y="486337"/>
                  </a:cubicBezTo>
                  <a:cubicBezTo>
                    <a:pt x="740877" y="482465"/>
                    <a:pt x="743880" y="479383"/>
                    <a:pt x="745855" y="476697"/>
                  </a:cubicBezTo>
                  <a:cubicBezTo>
                    <a:pt x="748305" y="473378"/>
                    <a:pt x="750280" y="470455"/>
                    <a:pt x="752571" y="467373"/>
                  </a:cubicBezTo>
                  <a:cubicBezTo>
                    <a:pt x="754152" y="465319"/>
                    <a:pt x="756601" y="463501"/>
                    <a:pt x="757233" y="461052"/>
                  </a:cubicBezTo>
                  <a:cubicBezTo>
                    <a:pt x="758577" y="461526"/>
                    <a:pt x="759762" y="459788"/>
                    <a:pt x="760631" y="458918"/>
                  </a:cubicBezTo>
                  <a:cubicBezTo>
                    <a:pt x="763791" y="455679"/>
                    <a:pt x="766162" y="451412"/>
                    <a:pt x="768690" y="448014"/>
                  </a:cubicBezTo>
                  <a:lnTo>
                    <a:pt x="768690" y="445486"/>
                  </a:lnTo>
                  <a:cubicBezTo>
                    <a:pt x="770587" y="442404"/>
                    <a:pt x="772720" y="441535"/>
                    <a:pt x="774459" y="438849"/>
                  </a:cubicBezTo>
                  <a:cubicBezTo>
                    <a:pt x="775249" y="438295"/>
                    <a:pt x="775802" y="437663"/>
                    <a:pt x="776039" y="436952"/>
                  </a:cubicBezTo>
                  <a:cubicBezTo>
                    <a:pt x="776513" y="436794"/>
                    <a:pt x="776671" y="436320"/>
                    <a:pt x="777145" y="436083"/>
                  </a:cubicBezTo>
                  <a:cubicBezTo>
                    <a:pt x="777303" y="434345"/>
                    <a:pt x="775802" y="436715"/>
                    <a:pt x="776276" y="434424"/>
                  </a:cubicBezTo>
                  <a:cubicBezTo>
                    <a:pt x="781886" y="425811"/>
                    <a:pt x="788523" y="418226"/>
                    <a:pt x="794054" y="409455"/>
                  </a:cubicBezTo>
                  <a:cubicBezTo>
                    <a:pt x="795081" y="409455"/>
                    <a:pt x="795397" y="410245"/>
                    <a:pt x="796188" y="409455"/>
                  </a:cubicBezTo>
                  <a:cubicBezTo>
                    <a:pt x="798795" y="405820"/>
                    <a:pt x="802272" y="402818"/>
                    <a:pt x="803773" y="398077"/>
                  </a:cubicBezTo>
                  <a:cubicBezTo>
                    <a:pt x="808514" y="394126"/>
                    <a:pt x="811279" y="388121"/>
                    <a:pt x="814756" y="382906"/>
                  </a:cubicBezTo>
                  <a:cubicBezTo>
                    <a:pt x="814124" y="382906"/>
                    <a:pt x="813334" y="382985"/>
                    <a:pt x="813492" y="382116"/>
                  </a:cubicBezTo>
                  <a:cubicBezTo>
                    <a:pt x="814361" y="381089"/>
                    <a:pt x="815388" y="382511"/>
                    <a:pt x="816021" y="381721"/>
                  </a:cubicBezTo>
                  <a:cubicBezTo>
                    <a:pt x="818154" y="377375"/>
                    <a:pt x="823527" y="374372"/>
                    <a:pt x="823211" y="368999"/>
                  </a:cubicBezTo>
                  <a:cubicBezTo>
                    <a:pt x="825265" y="367103"/>
                    <a:pt x="826766" y="364654"/>
                    <a:pt x="828742" y="362678"/>
                  </a:cubicBezTo>
                  <a:cubicBezTo>
                    <a:pt x="831112" y="361651"/>
                    <a:pt x="833641" y="358491"/>
                    <a:pt x="833799" y="355093"/>
                  </a:cubicBezTo>
                  <a:cubicBezTo>
                    <a:pt x="837671" y="351458"/>
                    <a:pt x="839646" y="345927"/>
                    <a:pt x="843913" y="342766"/>
                  </a:cubicBezTo>
                  <a:cubicBezTo>
                    <a:pt x="843913" y="343320"/>
                    <a:pt x="843280" y="343478"/>
                    <a:pt x="843913" y="343636"/>
                  </a:cubicBezTo>
                  <a:cubicBezTo>
                    <a:pt x="844545" y="342529"/>
                    <a:pt x="845335" y="341739"/>
                    <a:pt x="846046" y="340712"/>
                  </a:cubicBezTo>
                  <a:lnTo>
                    <a:pt x="846046" y="340712"/>
                  </a:lnTo>
                  <a:cubicBezTo>
                    <a:pt x="846046" y="340712"/>
                    <a:pt x="846362" y="340554"/>
                    <a:pt x="846520" y="340475"/>
                  </a:cubicBezTo>
                  <a:cubicBezTo>
                    <a:pt x="846678" y="340317"/>
                    <a:pt x="846757" y="340080"/>
                    <a:pt x="846678" y="339922"/>
                  </a:cubicBezTo>
                  <a:cubicBezTo>
                    <a:pt x="846520" y="339764"/>
                    <a:pt x="846283" y="339685"/>
                    <a:pt x="846125" y="339843"/>
                  </a:cubicBezTo>
                  <a:cubicBezTo>
                    <a:pt x="845967" y="339922"/>
                    <a:pt x="845809" y="340001"/>
                    <a:pt x="845651" y="340080"/>
                  </a:cubicBezTo>
                  <a:lnTo>
                    <a:pt x="845651" y="340080"/>
                  </a:lnTo>
                  <a:cubicBezTo>
                    <a:pt x="849839" y="333048"/>
                    <a:pt x="855370" y="327438"/>
                    <a:pt x="858767" y="319694"/>
                  </a:cubicBezTo>
                  <a:cubicBezTo>
                    <a:pt x="861375" y="318509"/>
                    <a:pt x="862718" y="316138"/>
                    <a:pt x="864219" y="313768"/>
                  </a:cubicBezTo>
                  <a:cubicBezTo>
                    <a:pt x="869830" y="313768"/>
                    <a:pt x="870778" y="309106"/>
                    <a:pt x="873938" y="306578"/>
                  </a:cubicBezTo>
                  <a:cubicBezTo>
                    <a:pt x="869277" y="313768"/>
                    <a:pt x="868170" y="323645"/>
                    <a:pt x="865879" y="333680"/>
                  </a:cubicBezTo>
                  <a:cubicBezTo>
                    <a:pt x="864299" y="340554"/>
                    <a:pt x="862718" y="347903"/>
                    <a:pt x="861217" y="354777"/>
                  </a:cubicBezTo>
                  <a:cubicBezTo>
                    <a:pt x="858214" y="368920"/>
                    <a:pt x="853869" y="382511"/>
                    <a:pt x="852367" y="395707"/>
                  </a:cubicBezTo>
                  <a:cubicBezTo>
                    <a:pt x="852446" y="395390"/>
                    <a:pt x="852605" y="395312"/>
                    <a:pt x="852762" y="395707"/>
                  </a:cubicBezTo>
                  <a:cubicBezTo>
                    <a:pt x="851103" y="402423"/>
                    <a:pt x="850313" y="411352"/>
                    <a:pt x="848970" y="418147"/>
                  </a:cubicBezTo>
                  <a:cubicBezTo>
                    <a:pt x="848258" y="421781"/>
                    <a:pt x="846836" y="424942"/>
                    <a:pt x="846441" y="427392"/>
                  </a:cubicBezTo>
                  <a:cubicBezTo>
                    <a:pt x="845888" y="430552"/>
                    <a:pt x="846046" y="434187"/>
                    <a:pt x="845572" y="437584"/>
                  </a:cubicBezTo>
                  <a:cubicBezTo>
                    <a:pt x="842885" y="458602"/>
                    <a:pt x="839567" y="481122"/>
                    <a:pt x="836722" y="503483"/>
                  </a:cubicBezTo>
                  <a:cubicBezTo>
                    <a:pt x="834826" y="518496"/>
                    <a:pt x="831428" y="534141"/>
                    <a:pt x="831665" y="548600"/>
                  </a:cubicBezTo>
                  <a:cubicBezTo>
                    <a:pt x="831744" y="554131"/>
                    <a:pt x="830796" y="559268"/>
                    <a:pt x="830401" y="564640"/>
                  </a:cubicBezTo>
                  <a:cubicBezTo>
                    <a:pt x="829216" y="580364"/>
                    <a:pt x="829848" y="597827"/>
                    <a:pt x="832060" y="609837"/>
                  </a:cubicBezTo>
                  <a:cubicBezTo>
                    <a:pt x="833720" y="618845"/>
                    <a:pt x="835458" y="627773"/>
                    <a:pt x="837117" y="636465"/>
                  </a:cubicBezTo>
                  <a:cubicBezTo>
                    <a:pt x="838777" y="644998"/>
                    <a:pt x="841779" y="653848"/>
                    <a:pt x="843833" y="661434"/>
                  </a:cubicBezTo>
                  <a:cubicBezTo>
                    <a:pt x="844624" y="664278"/>
                    <a:pt x="845019" y="667281"/>
                    <a:pt x="845967" y="669888"/>
                  </a:cubicBezTo>
                  <a:cubicBezTo>
                    <a:pt x="848575" y="677000"/>
                    <a:pt x="854105" y="682926"/>
                    <a:pt x="856555" y="689721"/>
                  </a:cubicBezTo>
                  <a:cubicBezTo>
                    <a:pt x="857424" y="690195"/>
                    <a:pt x="858056" y="690827"/>
                    <a:pt x="858688" y="691380"/>
                  </a:cubicBezTo>
                  <a:cubicBezTo>
                    <a:pt x="858688" y="693672"/>
                    <a:pt x="860031" y="694541"/>
                    <a:pt x="860348" y="696437"/>
                  </a:cubicBezTo>
                  <a:cubicBezTo>
                    <a:pt x="862718" y="695884"/>
                    <a:pt x="861691" y="698729"/>
                    <a:pt x="863745" y="697307"/>
                  </a:cubicBezTo>
                  <a:cubicBezTo>
                    <a:pt x="864694" y="699519"/>
                    <a:pt x="866037" y="701178"/>
                    <a:pt x="869672" y="700704"/>
                  </a:cubicBezTo>
                  <a:cubicBezTo>
                    <a:pt x="869672" y="698650"/>
                    <a:pt x="869830" y="696832"/>
                    <a:pt x="870541" y="695647"/>
                  </a:cubicBezTo>
                  <a:cubicBezTo>
                    <a:pt x="871647" y="695884"/>
                    <a:pt x="871805" y="698492"/>
                    <a:pt x="873069" y="697307"/>
                  </a:cubicBezTo>
                  <a:cubicBezTo>
                    <a:pt x="873543" y="695331"/>
                    <a:pt x="872121" y="693909"/>
                    <a:pt x="873069" y="692724"/>
                  </a:cubicBezTo>
                  <a:cubicBezTo>
                    <a:pt x="874175" y="692803"/>
                    <a:pt x="874096" y="694067"/>
                    <a:pt x="874650" y="694620"/>
                  </a:cubicBezTo>
                  <a:cubicBezTo>
                    <a:pt x="874650" y="694857"/>
                    <a:pt x="874729" y="695094"/>
                    <a:pt x="874729" y="695173"/>
                  </a:cubicBezTo>
                  <a:cubicBezTo>
                    <a:pt x="874729" y="695410"/>
                    <a:pt x="874886" y="695647"/>
                    <a:pt x="875124" y="695647"/>
                  </a:cubicBezTo>
                  <a:lnTo>
                    <a:pt x="875124" y="695647"/>
                  </a:lnTo>
                  <a:cubicBezTo>
                    <a:pt x="875124" y="695647"/>
                    <a:pt x="875598" y="695489"/>
                    <a:pt x="875598" y="695252"/>
                  </a:cubicBezTo>
                  <a:cubicBezTo>
                    <a:pt x="875598" y="695015"/>
                    <a:pt x="875598" y="694699"/>
                    <a:pt x="875439" y="694304"/>
                  </a:cubicBezTo>
                  <a:lnTo>
                    <a:pt x="875598" y="694304"/>
                  </a:lnTo>
                  <a:cubicBezTo>
                    <a:pt x="875598" y="694304"/>
                    <a:pt x="875993" y="694304"/>
                    <a:pt x="875993" y="694304"/>
                  </a:cubicBezTo>
                  <a:lnTo>
                    <a:pt x="875993" y="694146"/>
                  </a:lnTo>
                  <a:cubicBezTo>
                    <a:pt x="875993" y="694146"/>
                    <a:pt x="876388" y="694620"/>
                    <a:pt x="876388" y="694778"/>
                  </a:cubicBezTo>
                  <a:cubicBezTo>
                    <a:pt x="876388" y="695015"/>
                    <a:pt x="876625" y="695173"/>
                    <a:pt x="876783" y="695173"/>
                  </a:cubicBezTo>
                  <a:lnTo>
                    <a:pt x="876783" y="695173"/>
                  </a:lnTo>
                  <a:cubicBezTo>
                    <a:pt x="876783" y="695173"/>
                    <a:pt x="877178" y="694936"/>
                    <a:pt x="877178" y="694699"/>
                  </a:cubicBezTo>
                  <a:cubicBezTo>
                    <a:pt x="877178" y="694383"/>
                    <a:pt x="876941" y="694067"/>
                    <a:pt x="876783" y="693830"/>
                  </a:cubicBezTo>
                  <a:cubicBezTo>
                    <a:pt x="877257" y="691143"/>
                    <a:pt x="876072" y="687825"/>
                    <a:pt x="876783" y="686244"/>
                  </a:cubicBezTo>
                  <a:cubicBezTo>
                    <a:pt x="878205" y="687667"/>
                    <a:pt x="878205" y="690511"/>
                    <a:pt x="879311" y="692170"/>
                  </a:cubicBezTo>
                  <a:cubicBezTo>
                    <a:pt x="881682" y="691617"/>
                    <a:pt x="880812" y="694225"/>
                    <a:pt x="882709" y="693040"/>
                  </a:cubicBezTo>
                  <a:cubicBezTo>
                    <a:pt x="884289" y="694936"/>
                    <a:pt x="885237" y="697622"/>
                    <a:pt x="887371" y="698966"/>
                  </a:cubicBezTo>
                  <a:cubicBezTo>
                    <a:pt x="890768" y="692566"/>
                    <a:pt x="887608" y="685928"/>
                    <a:pt x="886976" y="679054"/>
                  </a:cubicBezTo>
                  <a:cubicBezTo>
                    <a:pt x="885633" y="664989"/>
                    <a:pt x="887213" y="649028"/>
                    <a:pt x="886976" y="633857"/>
                  </a:cubicBezTo>
                  <a:cubicBezTo>
                    <a:pt x="886897" y="628247"/>
                    <a:pt x="886818" y="622479"/>
                    <a:pt x="886976" y="617027"/>
                  </a:cubicBezTo>
                  <a:cubicBezTo>
                    <a:pt x="887687" y="615289"/>
                    <a:pt x="889109" y="614420"/>
                    <a:pt x="889504" y="612761"/>
                  </a:cubicBezTo>
                  <a:cubicBezTo>
                    <a:pt x="890137" y="610232"/>
                    <a:pt x="889188" y="607388"/>
                    <a:pt x="889504" y="604780"/>
                  </a:cubicBezTo>
                  <a:cubicBezTo>
                    <a:pt x="889662" y="603358"/>
                    <a:pt x="890452" y="602093"/>
                    <a:pt x="890768" y="600592"/>
                  </a:cubicBezTo>
                  <a:cubicBezTo>
                    <a:pt x="891401" y="596958"/>
                    <a:pt x="891006" y="593244"/>
                    <a:pt x="891163" y="589530"/>
                  </a:cubicBezTo>
                  <a:cubicBezTo>
                    <a:pt x="891480" y="583367"/>
                    <a:pt x="891954" y="577283"/>
                    <a:pt x="892428" y="571831"/>
                  </a:cubicBezTo>
                  <a:cubicBezTo>
                    <a:pt x="892744" y="568512"/>
                    <a:pt x="892744" y="565035"/>
                    <a:pt x="893297" y="562507"/>
                  </a:cubicBezTo>
                  <a:cubicBezTo>
                    <a:pt x="893613" y="560927"/>
                    <a:pt x="894640" y="559742"/>
                    <a:pt x="894956" y="558319"/>
                  </a:cubicBezTo>
                  <a:cubicBezTo>
                    <a:pt x="895667" y="554842"/>
                    <a:pt x="895193" y="551129"/>
                    <a:pt x="896220" y="547731"/>
                  </a:cubicBezTo>
                  <a:cubicBezTo>
                    <a:pt x="897564" y="548047"/>
                    <a:pt x="897801" y="547336"/>
                    <a:pt x="898354" y="546862"/>
                  </a:cubicBezTo>
                  <a:cubicBezTo>
                    <a:pt x="900013" y="537064"/>
                    <a:pt x="900488" y="527266"/>
                    <a:pt x="901752" y="517310"/>
                  </a:cubicBezTo>
                  <a:cubicBezTo>
                    <a:pt x="902305" y="512965"/>
                    <a:pt x="903648" y="508619"/>
                    <a:pt x="903885" y="504194"/>
                  </a:cubicBezTo>
                  <a:cubicBezTo>
                    <a:pt x="903885" y="503088"/>
                    <a:pt x="903016" y="501903"/>
                    <a:pt x="903016" y="500875"/>
                  </a:cubicBezTo>
                  <a:cubicBezTo>
                    <a:pt x="903016" y="501033"/>
                    <a:pt x="903806" y="500480"/>
                    <a:pt x="903885" y="500480"/>
                  </a:cubicBezTo>
                  <a:cubicBezTo>
                    <a:pt x="904912" y="497873"/>
                    <a:pt x="903411" y="494159"/>
                    <a:pt x="903490" y="491552"/>
                  </a:cubicBezTo>
                  <a:cubicBezTo>
                    <a:pt x="903648" y="485389"/>
                    <a:pt x="905465" y="479383"/>
                    <a:pt x="906018" y="473852"/>
                  </a:cubicBezTo>
                  <a:cubicBezTo>
                    <a:pt x="906414" y="472667"/>
                    <a:pt x="906966" y="475116"/>
                    <a:pt x="907678" y="473852"/>
                  </a:cubicBezTo>
                  <a:cubicBezTo>
                    <a:pt x="907757" y="470139"/>
                    <a:pt x="908863" y="467452"/>
                    <a:pt x="908942" y="463738"/>
                  </a:cubicBezTo>
                  <a:cubicBezTo>
                    <a:pt x="908784" y="462316"/>
                    <a:pt x="907283" y="464845"/>
                    <a:pt x="907678" y="462869"/>
                  </a:cubicBezTo>
                  <a:cubicBezTo>
                    <a:pt x="911075" y="454415"/>
                    <a:pt x="910364" y="444301"/>
                    <a:pt x="912735" y="434977"/>
                  </a:cubicBezTo>
                  <a:cubicBezTo>
                    <a:pt x="913683" y="434029"/>
                    <a:pt x="914789" y="432211"/>
                    <a:pt x="914868" y="431658"/>
                  </a:cubicBezTo>
                  <a:cubicBezTo>
                    <a:pt x="916843" y="420517"/>
                    <a:pt x="920478" y="408744"/>
                    <a:pt x="922927" y="396576"/>
                  </a:cubicBezTo>
                  <a:cubicBezTo>
                    <a:pt x="924508" y="388674"/>
                    <a:pt x="925772" y="381247"/>
                    <a:pt x="927116" y="374214"/>
                  </a:cubicBezTo>
                  <a:cubicBezTo>
                    <a:pt x="927826" y="370264"/>
                    <a:pt x="928300" y="366076"/>
                    <a:pt x="929249" y="362362"/>
                  </a:cubicBezTo>
                  <a:cubicBezTo>
                    <a:pt x="929723" y="360624"/>
                    <a:pt x="930908" y="359044"/>
                    <a:pt x="931382" y="357305"/>
                  </a:cubicBezTo>
                  <a:cubicBezTo>
                    <a:pt x="932251" y="353671"/>
                    <a:pt x="932251" y="349641"/>
                    <a:pt x="932646" y="345927"/>
                  </a:cubicBezTo>
                  <a:cubicBezTo>
                    <a:pt x="933278" y="340633"/>
                    <a:pt x="934938" y="335576"/>
                    <a:pt x="936044" y="330282"/>
                  </a:cubicBezTo>
                  <a:cubicBezTo>
                    <a:pt x="937703" y="322223"/>
                    <a:pt x="938177" y="313689"/>
                    <a:pt x="941496" y="306183"/>
                  </a:cubicBezTo>
                  <a:cubicBezTo>
                    <a:pt x="946632" y="282399"/>
                    <a:pt x="951768" y="256719"/>
                    <a:pt x="954613" y="230249"/>
                  </a:cubicBezTo>
                  <a:cubicBezTo>
                    <a:pt x="955166" y="225271"/>
                    <a:pt x="956509" y="220135"/>
                    <a:pt x="955877" y="216264"/>
                  </a:cubicBezTo>
                  <a:moveTo>
                    <a:pt x="727129" y="198090"/>
                  </a:moveTo>
                  <a:cubicBezTo>
                    <a:pt x="726971" y="199275"/>
                    <a:pt x="725628" y="199434"/>
                    <a:pt x="725864" y="201014"/>
                  </a:cubicBezTo>
                  <a:cubicBezTo>
                    <a:pt x="724916" y="200303"/>
                    <a:pt x="726022" y="198090"/>
                    <a:pt x="727129" y="198090"/>
                  </a:cubicBezTo>
                  <a:moveTo>
                    <a:pt x="716936" y="213656"/>
                  </a:moveTo>
                  <a:cubicBezTo>
                    <a:pt x="719069" y="209547"/>
                    <a:pt x="720807" y="204727"/>
                    <a:pt x="723731" y="202278"/>
                  </a:cubicBezTo>
                  <a:cubicBezTo>
                    <a:pt x="724047" y="202357"/>
                    <a:pt x="724205" y="202673"/>
                    <a:pt x="724126" y="203147"/>
                  </a:cubicBezTo>
                  <a:cubicBezTo>
                    <a:pt x="722151" y="207098"/>
                    <a:pt x="720807" y="211602"/>
                    <a:pt x="717805" y="214525"/>
                  </a:cubicBezTo>
                  <a:cubicBezTo>
                    <a:pt x="717331" y="218002"/>
                    <a:pt x="715829" y="220452"/>
                    <a:pt x="713617" y="222190"/>
                  </a:cubicBezTo>
                  <a:lnTo>
                    <a:pt x="713301" y="222190"/>
                  </a:lnTo>
                  <a:cubicBezTo>
                    <a:pt x="713775" y="221242"/>
                    <a:pt x="714803" y="219029"/>
                    <a:pt x="716936" y="213735"/>
                  </a:cubicBezTo>
                  <a:moveTo>
                    <a:pt x="700105" y="163956"/>
                  </a:moveTo>
                  <a:cubicBezTo>
                    <a:pt x="700817" y="163166"/>
                    <a:pt x="701844" y="162533"/>
                    <a:pt x="702792" y="162455"/>
                  </a:cubicBezTo>
                  <a:cubicBezTo>
                    <a:pt x="702002" y="163719"/>
                    <a:pt x="700343" y="164114"/>
                    <a:pt x="699631" y="165457"/>
                  </a:cubicBezTo>
                  <a:cubicBezTo>
                    <a:pt x="698446" y="165141"/>
                    <a:pt x="700422" y="164904"/>
                    <a:pt x="700105" y="163956"/>
                  </a:cubicBezTo>
                  <a:moveTo>
                    <a:pt x="670949" y="233094"/>
                  </a:moveTo>
                  <a:cubicBezTo>
                    <a:pt x="672371" y="232936"/>
                    <a:pt x="671028" y="236333"/>
                    <a:pt x="669685" y="236096"/>
                  </a:cubicBezTo>
                  <a:cubicBezTo>
                    <a:pt x="669764" y="234753"/>
                    <a:pt x="670633" y="234200"/>
                    <a:pt x="670949" y="233094"/>
                  </a:cubicBezTo>
                  <a:moveTo>
                    <a:pt x="668816" y="239415"/>
                  </a:moveTo>
                  <a:cubicBezTo>
                    <a:pt x="667709" y="240205"/>
                    <a:pt x="668658" y="242971"/>
                    <a:pt x="666682" y="242813"/>
                  </a:cubicBezTo>
                  <a:cubicBezTo>
                    <a:pt x="667551" y="241865"/>
                    <a:pt x="666919" y="239336"/>
                    <a:pt x="668816" y="239415"/>
                  </a:cubicBezTo>
                  <a:moveTo>
                    <a:pt x="664154" y="247870"/>
                  </a:moveTo>
                  <a:cubicBezTo>
                    <a:pt x="665418" y="248186"/>
                    <a:pt x="663759" y="248818"/>
                    <a:pt x="664154" y="249608"/>
                  </a:cubicBezTo>
                  <a:cubicBezTo>
                    <a:pt x="663126" y="249529"/>
                    <a:pt x="663995" y="248186"/>
                    <a:pt x="664154" y="247870"/>
                  </a:cubicBezTo>
                  <a:moveTo>
                    <a:pt x="662890" y="251267"/>
                  </a:moveTo>
                  <a:cubicBezTo>
                    <a:pt x="663285" y="251978"/>
                    <a:pt x="662890" y="255455"/>
                    <a:pt x="661230" y="255455"/>
                  </a:cubicBezTo>
                  <a:cubicBezTo>
                    <a:pt x="661072" y="253322"/>
                    <a:pt x="662178" y="252532"/>
                    <a:pt x="662890" y="251267"/>
                  </a:cubicBezTo>
                  <a:moveTo>
                    <a:pt x="659097" y="260196"/>
                  </a:moveTo>
                  <a:cubicBezTo>
                    <a:pt x="660124" y="260196"/>
                    <a:pt x="659255" y="261618"/>
                    <a:pt x="659097" y="261855"/>
                  </a:cubicBezTo>
                  <a:lnTo>
                    <a:pt x="658939" y="261855"/>
                  </a:lnTo>
                  <a:cubicBezTo>
                    <a:pt x="658939" y="261855"/>
                    <a:pt x="658623" y="261776"/>
                    <a:pt x="658465" y="261697"/>
                  </a:cubicBezTo>
                  <a:cubicBezTo>
                    <a:pt x="658702" y="261381"/>
                    <a:pt x="658939" y="260986"/>
                    <a:pt x="659176" y="260196"/>
                  </a:cubicBezTo>
                  <a:moveTo>
                    <a:pt x="658228" y="262725"/>
                  </a:moveTo>
                  <a:lnTo>
                    <a:pt x="658228" y="262566"/>
                  </a:lnTo>
                  <a:cubicBezTo>
                    <a:pt x="658228" y="262566"/>
                    <a:pt x="658465" y="262645"/>
                    <a:pt x="658623" y="262725"/>
                  </a:cubicBezTo>
                  <a:lnTo>
                    <a:pt x="658623" y="262725"/>
                  </a:lnTo>
                  <a:cubicBezTo>
                    <a:pt x="658148" y="263120"/>
                    <a:pt x="658465" y="264305"/>
                    <a:pt x="657359" y="264068"/>
                  </a:cubicBezTo>
                  <a:cubicBezTo>
                    <a:pt x="657359" y="263277"/>
                    <a:pt x="657674" y="262962"/>
                    <a:pt x="658228" y="262803"/>
                  </a:cubicBezTo>
                  <a:moveTo>
                    <a:pt x="642662" y="299861"/>
                  </a:moveTo>
                  <a:cubicBezTo>
                    <a:pt x="641476" y="299703"/>
                    <a:pt x="641951" y="298518"/>
                    <a:pt x="642662" y="298123"/>
                  </a:cubicBezTo>
                  <a:lnTo>
                    <a:pt x="642662" y="298123"/>
                  </a:lnTo>
                  <a:cubicBezTo>
                    <a:pt x="642662" y="298123"/>
                    <a:pt x="642978" y="298123"/>
                    <a:pt x="643136" y="298123"/>
                  </a:cubicBezTo>
                  <a:cubicBezTo>
                    <a:pt x="643215" y="298913"/>
                    <a:pt x="642662" y="299071"/>
                    <a:pt x="642740" y="299861"/>
                  </a:cubicBezTo>
                  <a:moveTo>
                    <a:pt x="643452" y="297333"/>
                  </a:moveTo>
                  <a:cubicBezTo>
                    <a:pt x="643452" y="297333"/>
                    <a:pt x="643452" y="297333"/>
                    <a:pt x="643373" y="297333"/>
                  </a:cubicBezTo>
                  <a:cubicBezTo>
                    <a:pt x="643373" y="297333"/>
                    <a:pt x="643373" y="297333"/>
                    <a:pt x="643373" y="297333"/>
                  </a:cubicBezTo>
                  <a:cubicBezTo>
                    <a:pt x="643215" y="297333"/>
                    <a:pt x="643057" y="297333"/>
                    <a:pt x="642899" y="297175"/>
                  </a:cubicBezTo>
                  <a:cubicBezTo>
                    <a:pt x="643136" y="296859"/>
                    <a:pt x="643373" y="296464"/>
                    <a:pt x="643531" y="295595"/>
                  </a:cubicBezTo>
                  <a:cubicBezTo>
                    <a:pt x="644558" y="295674"/>
                    <a:pt x="643689" y="297017"/>
                    <a:pt x="643531" y="297333"/>
                  </a:cubicBezTo>
                  <a:moveTo>
                    <a:pt x="648114" y="286745"/>
                  </a:moveTo>
                  <a:cubicBezTo>
                    <a:pt x="647166" y="283268"/>
                    <a:pt x="650484" y="280424"/>
                    <a:pt x="651511" y="277421"/>
                  </a:cubicBezTo>
                  <a:cubicBezTo>
                    <a:pt x="651986" y="280503"/>
                    <a:pt x="649457" y="284138"/>
                    <a:pt x="648114" y="286745"/>
                  </a:cubicBezTo>
                  <a:moveTo>
                    <a:pt x="654040" y="271100"/>
                  </a:moveTo>
                  <a:cubicBezTo>
                    <a:pt x="655857" y="271416"/>
                    <a:pt x="653170" y="273628"/>
                    <a:pt x="653170" y="274893"/>
                  </a:cubicBezTo>
                  <a:cubicBezTo>
                    <a:pt x="651748" y="273550"/>
                    <a:pt x="654198" y="272601"/>
                    <a:pt x="654040" y="271100"/>
                  </a:cubicBezTo>
                  <a:moveTo>
                    <a:pt x="651511" y="235622"/>
                  </a:moveTo>
                  <a:cubicBezTo>
                    <a:pt x="651986" y="235622"/>
                    <a:pt x="652222" y="235701"/>
                    <a:pt x="652381" y="236096"/>
                  </a:cubicBezTo>
                  <a:cubicBezTo>
                    <a:pt x="652696" y="237914"/>
                    <a:pt x="651591" y="238388"/>
                    <a:pt x="650721" y="239020"/>
                  </a:cubicBezTo>
                  <a:cubicBezTo>
                    <a:pt x="649852" y="241390"/>
                    <a:pt x="649615" y="244393"/>
                    <a:pt x="647798" y="245815"/>
                  </a:cubicBezTo>
                  <a:cubicBezTo>
                    <a:pt x="648509" y="241865"/>
                    <a:pt x="650721" y="239415"/>
                    <a:pt x="651591" y="235622"/>
                  </a:cubicBezTo>
                  <a:moveTo>
                    <a:pt x="644716" y="250398"/>
                  </a:moveTo>
                  <a:cubicBezTo>
                    <a:pt x="646454" y="251030"/>
                    <a:pt x="644084" y="253954"/>
                    <a:pt x="643452" y="255455"/>
                  </a:cubicBezTo>
                  <a:cubicBezTo>
                    <a:pt x="642899" y="256640"/>
                    <a:pt x="643610" y="258932"/>
                    <a:pt x="641792" y="258379"/>
                  </a:cubicBezTo>
                  <a:cubicBezTo>
                    <a:pt x="641951" y="254902"/>
                    <a:pt x="644321" y="253559"/>
                    <a:pt x="644716" y="250398"/>
                  </a:cubicBezTo>
                  <a:moveTo>
                    <a:pt x="640054" y="263040"/>
                  </a:moveTo>
                  <a:cubicBezTo>
                    <a:pt x="641081" y="263040"/>
                    <a:pt x="640133" y="264463"/>
                    <a:pt x="639659" y="264384"/>
                  </a:cubicBezTo>
                  <a:lnTo>
                    <a:pt x="639659" y="264384"/>
                  </a:lnTo>
                  <a:cubicBezTo>
                    <a:pt x="639659" y="264384"/>
                    <a:pt x="639422" y="264384"/>
                    <a:pt x="639264" y="264384"/>
                  </a:cubicBezTo>
                  <a:cubicBezTo>
                    <a:pt x="639422" y="263831"/>
                    <a:pt x="639975" y="263673"/>
                    <a:pt x="640054" y="263120"/>
                  </a:cubicBezTo>
                  <a:moveTo>
                    <a:pt x="638395" y="265648"/>
                  </a:moveTo>
                  <a:lnTo>
                    <a:pt x="638790" y="265648"/>
                  </a:lnTo>
                  <a:lnTo>
                    <a:pt x="638790" y="265648"/>
                  </a:lnTo>
                  <a:cubicBezTo>
                    <a:pt x="638790" y="265648"/>
                    <a:pt x="639027" y="265648"/>
                    <a:pt x="639185" y="265648"/>
                  </a:cubicBezTo>
                  <a:cubicBezTo>
                    <a:pt x="639185" y="266201"/>
                    <a:pt x="639027" y="266517"/>
                    <a:pt x="638790" y="266912"/>
                  </a:cubicBezTo>
                  <a:cubicBezTo>
                    <a:pt x="638316" y="266833"/>
                    <a:pt x="638316" y="266201"/>
                    <a:pt x="638395" y="265569"/>
                  </a:cubicBezTo>
                  <a:moveTo>
                    <a:pt x="637131" y="255929"/>
                  </a:moveTo>
                  <a:cubicBezTo>
                    <a:pt x="637921" y="256245"/>
                    <a:pt x="637131" y="256719"/>
                    <a:pt x="637131" y="257273"/>
                  </a:cubicBezTo>
                  <a:cubicBezTo>
                    <a:pt x="636419" y="256956"/>
                    <a:pt x="637131" y="256482"/>
                    <a:pt x="637131" y="255929"/>
                  </a:cubicBezTo>
                  <a:moveTo>
                    <a:pt x="634997" y="273708"/>
                  </a:moveTo>
                  <a:cubicBezTo>
                    <a:pt x="635945" y="274814"/>
                    <a:pt x="634681" y="277263"/>
                    <a:pt x="633338" y="277421"/>
                  </a:cubicBezTo>
                  <a:cubicBezTo>
                    <a:pt x="633338" y="275683"/>
                    <a:pt x="634997" y="275446"/>
                    <a:pt x="634997" y="273708"/>
                  </a:cubicBezTo>
                  <a:moveTo>
                    <a:pt x="636262" y="320563"/>
                  </a:moveTo>
                  <a:cubicBezTo>
                    <a:pt x="637921" y="324593"/>
                    <a:pt x="634602" y="327359"/>
                    <a:pt x="633259" y="329808"/>
                  </a:cubicBezTo>
                  <a:cubicBezTo>
                    <a:pt x="632469" y="326648"/>
                    <a:pt x="634918" y="323013"/>
                    <a:pt x="636262" y="320563"/>
                  </a:cubicBezTo>
                  <a:moveTo>
                    <a:pt x="632469" y="280029"/>
                  </a:moveTo>
                  <a:cubicBezTo>
                    <a:pt x="633022" y="283189"/>
                    <a:pt x="630256" y="286824"/>
                    <a:pt x="629071" y="289668"/>
                  </a:cubicBezTo>
                  <a:cubicBezTo>
                    <a:pt x="628044" y="285955"/>
                    <a:pt x="631441" y="283031"/>
                    <a:pt x="632469" y="280029"/>
                  </a:cubicBezTo>
                  <a:moveTo>
                    <a:pt x="629071" y="346717"/>
                  </a:moveTo>
                  <a:cubicBezTo>
                    <a:pt x="628439" y="347587"/>
                    <a:pt x="627570" y="348298"/>
                    <a:pt x="626937" y="349246"/>
                  </a:cubicBezTo>
                  <a:cubicBezTo>
                    <a:pt x="628044" y="352090"/>
                    <a:pt x="626385" y="355251"/>
                    <a:pt x="623540" y="355567"/>
                  </a:cubicBezTo>
                  <a:cubicBezTo>
                    <a:pt x="625199" y="351379"/>
                    <a:pt x="625594" y="345848"/>
                    <a:pt x="628597" y="342925"/>
                  </a:cubicBezTo>
                  <a:cubicBezTo>
                    <a:pt x="630177" y="342688"/>
                    <a:pt x="628439" y="345295"/>
                    <a:pt x="628992" y="346796"/>
                  </a:cubicBezTo>
                  <a:moveTo>
                    <a:pt x="624014" y="298518"/>
                  </a:moveTo>
                  <a:cubicBezTo>
                    <a:pt x="625437" y="298123"/>
                    <a:pt x="624725" y="299941"/>
                    <a:pt x="624409" y="300178"/>
                  </a:cubicBezTo>
                  <a:lnTo>
                    <a:pt x="624251" y="300178"/>
                  </a:lnTo>
                  <a:cubicBezTo>
                    <a:pt x="624251" y="300178"/>
                    <a:pt x="623856" y="300098"/>
                    <a:pt x="623698" y="300019"/>
                  </a:cubicBezTo>
                  <a:cubicBezTo>
                    <a:pt x="623856" y="299703"/>
                    <a:pt x="624014" y="299308"/>
                    <a:pt x="624014" y="298439"/>
                  </a:cubicBezTo>
                  <a:moveTo>
                    <a:pt x="623619" y="301047"/>
                  </a:moveTo>
                  <a:lnTo>
                    <a:pt x="623619" y="301047"/>
                  </a:lnTo>
                  <a:cubicBezTo>
                    <a:pt x="623619" y="301047"/>
                    <a:pt x="623935" y="301047"/>
                    <a:pt x="624093" y="301047"/>
                  </a:cubicBezTo>
                  <a:cubicBezTo>
                    <a:pt x="623619" y="301442"/>
                    <a:pt x="623935" y="302627"/>
                    <a:pt x="622829" y="302390"/>
                  </a:cubicBezTo>
                  <a:cubicBezTo>
                    <a:pt x="622829" y="301600"/>
                    <a:pt x="623145" y="301284"/>
                    <a:pt x="623698" y="301047"/>
                  </a:cubicBezTo>
                  <a:moveTo>
                    <a:pt x="576289" y="466267"/>
                  </a:moveTo>
                  <a:cubicBezTo>
                    <a:pt x="575025" y="463580"/>
                    <a:pt x="576763" y="460183"/>
                    <a:pt x="577158" y="457812"/>
                  </a:cubicBezTo>
                  <a:cubicBezTo>
                    <a:pt x="578739" y="458839"/>
                    <a:pt x="576842" y="464371"/>
                    <a:pt x="576289" y="466267"/>
                  </a:cubicBezTo>
                  <a:moveTo>
                    <a:pt x="578818" y="410482"/>
                  </a:moveTo>
                  <a:cubicBezTo>
                    <a:pt x="577711" y="409692"/>
                    <a:pt x="579054" y="407875"/>
                    <a:pt x="579213" y="407085"/>
                  </a:cubicBezTo>
                  <a:cubicBezTo>
                    <a:pt x="580319" y="407796"/>
                    <a:pt x="579371" y="410008"/>
                    <a:pt x="578818" y="410482"/>
                  </a:cubicBezTo>
                  <a:moveTo>
                    <a:pt x="581425" y="442958"/>
                  </a:moveTo>
                  <a:cubicBezTo>
                    <a:pt x="580556" y="442721"/>
                    <a:pt x="581030" y="440350"/>
                    <a:pt x="581425" y="440034"/>
                  </a:cubicBezTo>
                  <a:cubicBezTo>
                    <a:pt x="582294" y="440350"/>
                    <a:pt x="581820" y="442641"/>
                    <a:pt x="581425" y="442958"/>
                  </a:cubicBezTo>
                  <a:moveTo>
                    <a:pt x="584349" y="429130"/>
                  </a:moveTo>
                  <a:cubicBezTo>
                    <a:pt x="585297" y="429209"/>
                    <a:pt x="584586" y="430947"/>
                    <a:pt x="584349" y="431263"/>
                  </a:cubicBezTo>
                  <a:cubicBezTo>
                    <a:pt x="583401" y="431105"/>
                    <a:pt x="584112" y="429367"/>
                    <a:pt x="584349" y="429130"/>
                  </a:cubicBezTo>
                  <a:moveTo>
                    <a:pt x="585218" y="437110"/>
                  </a:moveTo>
                  <a:cubicBezTo>
                    <a:pt x="583558" y="436636"/>
                    <a:pt x="585613" y="434661"/>
                    <a:pt x="585613" y="433239"/>
                  </a:cubicBezTo>
                  <a:cubicBezTo>
                    <a:pt x="586719" y="434187"/>
                    <a:pt x="585613" y="436399"/>
                    <a:pt x="585218" y="437110"/>
                  </a:cubicBezTo>
                  <a:moveTo>
                    <a:pt x="584744" y="428656"/>
                  </a:moveTo>
                  <a:cubicBezTo>
                    <a:pt x="583322" y="427707"/>
                    <a:pt x="585060" y="425021"/>
                    <a:pt x="585139" y="423994"/>
                  </a:cubicBezTo>
                  <a:cubicBezTo>
                    <a:pt x="585455" y="421781"/>
                    <a:pt x="585455" y="419885"/>
                    <a:pt x="586798" y="418068"/>
                  </a:cubicBezTo>
                  <a:cubicBezTo>
                    <a:pt x="587509" y="419253"/>
                    <a:pt x="587114" y="421703"/>
                    <a:pt x="588062" y="422651"/>
                  </a:cubicBezTo>
                  <a:cubicBezTo>
                    <a:pt x="585771" y="423441"/>
                    <a:pt x="585692" y="426443"/>
                    <a:pt x="584665" y="428656"/>
                  </a:cubicBezTo>
                  <a:moveTo>
                    <a:pt x="591934" y="400368"/>
                  </a:moveTo>
                  <a:cubicBezTo>
                    <a:pt x="590749" y="399736"/>
                    <a:pt x="592092" y="398156"/>
                    <a:pt x="592724" y="397524"/>
                  </a:cubicBezTo>
                  <a:cubicBezTo>
                    <a:pt x="592724" y="397524"/>
                    <a:pt x="592882" y="397524"/>
                    <a:pt x="592961" y="397524"/>
                  </a:cubicBezTo>
                  <a:cubicBezTo>
                    <a:pt x="592724" y="397998"/>
                    <a:pt x="592329" y="398867"/>
                    <a:pt x="591855" y="400368"/>
                  </a:cubicBezTo>
                  <a:moveTo>
                    <a:pt x="593198" y="396102"/>
                  </a:moveTo>
                  <a:lnTo>
                    <a:pt x="593198" y="396102"/>
                  </a:lnTo>
                  <a:cubicBezTo>
                    <a:pt x="593198" y="396102"/>
                    <a:pt x="592882" y="396102"/>
                    <a:pt x="592724" y="396102"/>
                  </a:cubicBezTo>
                  <a:lnTo>
                    <a:pt x="592724" y="396102"/>
                  </a:lnTo>
                  <a:cubicBezTo>
                    <a:pt x="592645" y="395232"/>
                    <a:pt x="593198" y="395153"/>
                    <a:pt x="593119" y="394442"/>
                  </a:cubicBezTo>
                  <a:cubicBezTo>
                    <a:pt x="593831" y="394126"/>
                    <a:pt x="593831" y="396418"/>
                    <a:pt x="593119" y="396102"/>
                  </a:cubicBezTo>
                  <a:moveTo>
                    <a:pt x="595332" y="368288"/>
                  </a:moveTo>
                  <a:cubicBezTo>
                    <a:pt x="595332" y="368288"/>
                    <a:pt x="596201" y="367498"/>
                    <a:pt x="596596" y="367893"/>
                  </a:cubicBezTo>
                  <a:cubicBezTo>
                    <a:pt x="597465" y="368604"/>
                    <a:pt x="594700" y="369869"/>
                    <a:pt x="595332" y="368288"/>
                  </a:cubicBezTo>
                  <a:moveTo>
                    <a:pt x="595727" y="385514"/>
                  </a:moveTo>
                  <a:cubicBezTo>
                    <a:pt x="595806" y="383064"/>
                    <a:pt x="597386" y="382195"/>
                    <a:pt x="598256" y="380457"/>
                  </a:cubicBezTo>
                  <a:cubicBezTo>
                    <a:pt x="599757" y="382669"/>
                    <a:pt x="597939" y="387015"/>
                    <a:pt x="595727" y="385514"/>
                  </a:cubicBezTo>
                  <a:moveTo>
                    <a:pt x="598256" y="379667"/>
                  </a:moveTo>
                  <a:cubicBezTo>
                    <a:pt x="598097" y="378718"/>
                    <a:pt x="598256" y="378086"/>
                    <a:pt x="598650" y="377533"/>
                  </a:cubicBezTo>
                  <a:cubicBezTo>
                    <a:pt x="600231" y="377217"/>
                    <a:pt x="599520" y="380299"/>
                    <a:pt x="598256" y="379667"/>
                  </a:cubicBezTo>
                  <a:moveTo>
                    <a:pt x="599520" y="376664"/>
                  </a:moveTo>
                  <a:cubicBezTo>
                    <a:pt x="598256" y="376111"/>
                    <a:pt x="599678" y="374609"/>
                    <a:pt x="599915" y="374135"/>
                  </a:cubicBezTo>
                  <a:cubicBezTo>
                    <a:pt x="601574" y="374531"/>
                    <a:pt x="599915" y="375874"/>
                    <a:pt x="599520" y="376664"/>
                  </a:cubicBezTo>
                  <a:moveTo>
                    <a:pt x="619826" y="371607"/>
                  </a:moveTo>
                  <a:cubicBezTo>
                    <a:pt x="619194" y="372160"/>
                    <a:pt x="619668" y="373740"/>
                    <a:pt x="618562" y="373740"/>
                  </a:cubicBezTo>
                  <a:lnTo>
                    <a:pt x="618562" y="373740"/>
                  </a:lnTo>
                  <a:cubicBezTo>
                    <a:pt x="618562" y="373740"/>
                    <a:pt x="618246" y="373740"/>
                    <a:pt x="618088" y="373740"/>
                  </a:cubicBezTo>
                  <a:cubicBezTo>
                    <a:pt x="617930" y="372318"/>
                    <a:pt x="618246" y="371291"/>
                    <a:pt x="619747" y="371607"/>
                  </a:cubicBezTo>
                  <a:moveTo>
                    <a:pt x="607974" y="351774"/>
                  </a:moveTo>
                  <a:cubicBezTo>
                    <a:pt x="609159" y="354698"/>
                    <a:pt x="606947" y="358728"/>
                    <a:pt x="604577" y="358095"/>
                  </a:cubicBezTo>
                  <a:cubicBezTo>
                    <a:pt x="606473" y="353908"/>
                    <a:pt x="606473" y="347824"/>
                    <a:pt x="610108" y="345453"/>
                  </a:cubicBezTo>
                  <a:cubicBezTo>
                    <a:pt x="610503" y="348693"/>
                    <a:pt x="609555" y="350589"/>
                    <a:pt x="607974" y="351853"/>
                  </a:cubicBezTo>
                  <a:moveTo>
                    <a:pt x="610503" y="397445"/>
                  </a:moveTo>
                  <a:cubicBezTo>
                    <a:pt x="610582" y="396102"/>
                    <a:pt x="610819" y="394916"/>
                    <a:pt x="612162" y="394916"/>
                  </a:cubicBezTo>
                  <a:cubicBezTo>
                    <a:pt x="612162" y="396260"/>
                    <a:pt x="611609" y="397208"/>
                    <a:pt x="610503" y="397445"/>
                  </a:cubicBezTo>
                  <a:moveTo>
                    <a:pt x="612241" y="393178"/>
                  </a:moveTo>
                  <a:cubicBezTo>
                    <a:pt x="611530" y="394205"/>
                    <a:pt x="612241" y="393020"/>
                    <a:pt x="612241" y="392309"/>
                  </a:cubicBezTo>
                  <a:cubicBezTo>
                    <a:pt x="612399" y="390729"/>
                    <a:pt x="613268" y="393573"/>
                    <a:pt x="612241" y="393178"/>
                  </a:cubicBezTo>
                  <a:moveTo>
                    <a:pt x="613900" y="332732"/>
                  </a:moveTo>
                  <a:cubicBezTo>
                    <a:pt x="614058" y="330203"/>
                    <a:pt x="615164" y="325067"/>
                    <a:pt x="617693" y="323487"/>
                  </a:cubicBezTo>
                  <a:cubicBezTo>
                    <a:pt x="618088" y="328149"/>
                    <a:pt x="615876" y="330361"/>
                    <a:pt x="613900" y="332732"/>
                  </a:cubicBezTo>
                  <a:moveTo>
                    <a:pt x="616824" y="382985"/>
                  </a:moveTo>
                  <a:cubicBezTo>
                    <a:pt x="615876" y="383143"/>
                    <a:pt x="615164" y="382985"/>
                    <a:pt x="614690" y="382590"/>
                  </a:cubicBezTo>
                  <a:cubicBezTo>
                    <a:pt x="615007" y="380694"/>
                    <a:pt x="616350" y="379746"/>
                    <a:pt x="616824" y="377928"/>
                  </a:cubicBezTo>
                  <a:cubicBezTo>
                    <a:pt x="616824" y="377928"/>
                    <a:pt x="616982" y="377928"/>
                    <a:pt x="617061" y="377928"/>
                  </a:cubicBezTo>
                  <a:cubicBezTo>
                    <a:pt x="617219" y="377928"/>
                    <a:pt x="617456" y="377928"/>
                    <a:pt x="617693" y="377928"/>
                  </a:cubicBezTo>
                  <a:cubicBezTo>
                    <a:pt x="618167" y="379746"/>
                    <a:pt x="617535" y="381247"/>
                    <a:pt x="616824" y="382906"/>
                  </a:cubicBezTo>
                  <a:moveTo>
                    <a:pt x="618167" y="376664"/>
                  </a:moveTo>
                  <a:lnTo>
                    <a:pt x="618167" y="376822"/>
                  </a:lnTo>
                  <a:cubicBezTo>
                    <a:pt x="618167" y="376822"/>
                    <a:pt x="617614" y="376743"/>
                    <a:pt x="617298" y="376743"/>
                  </a:cubicBezTo>
                  <a:lnTo>
                    <a:pt x="617298" y="376743"/>
                  </a:lnTo>
                  <a:cubicBezTo>
                    <a:pt x="617298" y="375795"/>
                    <a:pt x="617298" y="374846"/>
                    <a:pt x="618009" y="374689"/>
                  </a:cubicBezTo>
                  <a:cubicBezTo>
                    <a:pt x="618088" y="374689"/>
                    <a:pt x="618167" y="374689"/>
                    <a:pt x="618246" y="374689"/>
                  </a:cubicBezTo>
                  <a:cubicBezTo>
                    <a:pt x="618799" y="375400"/>
                    <a:pt x="619194" y="376032"/>
                    <a:pt x="618167" y="376664"/>
                  </a:cubicBezTo>
                  <a:moveTo>
                    <a:pt x="674189" y="527899"/>
                  </a:moveTo>
                  <a:cubicBezTo>
                    <a:pt x="672608" y="528531"/>
                    <a:pt x="672529" y="528057"/>
                    <a:pt x="673161" y="527266"/>
                  </a:cubicBezTo>
                  <a:cubicBezTo>
                    <a:pt x="673794" y="526476"/>
                    <a:pt x="677191" y="525291"/>
                    <a:pt x="677270" y="525528"/>
                  </a:cubicBezTo>
                  <a:cubicBezTo>
                    <a:pt x="677586" y="526239"/>
                    <a:pt x="675690" y="527266"/>
                    <a:pt x="674189" y="527899"/>
                  </a:cubicBezTo>
                  <a:moveTo>
                    <a:pt x="847468" y="590004"/>
                  </a:moveTo>
                  <a:cubicBezTo>
                    <a:pt x="847784" y="588819"/>
                    <a:pt x="847942" y="590952"/>
                    <a:pt x="847863" y="591189"/>
                  </a:cubicBezTo>
                  <a:cubicBezTo>
                    <a:pt x="847705" y="592059"/>
                    <a:pt x="847073" y="591585"/>
                    <a:pt x="847468" y="590004"/>
                  </a:cubicBezTo>
                  <a:moveTo>
                    <a:pt x="848416" y="628958"/>
                  </a:moveTo>
                  <a:cubicBezTo>
                    <a:pt x="848732" y="629749"/>
                    <a:pt x="848179" y="631250"/>
                    <a:pt x="848101" y="631566"/>
                  </a:cubicBezTo>
                  <a:cubicBezTo>
                    <a:pt x="847942" y="631250"/>
                    <a:pt x="847468" y="628880"/>
                    <a:pt x="847389" y="627931"/>
                  </a:cubicBezTo>
                  <a:cubicBezTo>
                    <a:pt x="847389" y="626904"/>
                    <a:pt x="847073" y="621373"/>
                    <a:pt x="847231" y="620346"/>
                  </a:cubicBezTo>
                  <a:cubicBezTo>
                    <a:pt x="847389" y="619398"/>
                    <a:pt x="847627" y="617817"/>
                    <a:pt x="847152" y="617264"/>
                  </a:cubicBezTo>
                  <a:cubicBezTo>
                    <a:pt x="846599" y="616632"/>
                    <a:pt x="846441" y="616869"/>
                    <a:pt x="846757" y="615447"/>
                  </a:cubicBezTo>
                  <a:cubicBezTo>
                    <a:pt x="846915" y="614578"/>
                    <a:pt x="847073" y="614262"/>
                    <a:pt x="847073" y="613788"/>
                  </a:cubicBezTo>
                  <a:cubicBezTo>
                    <a:pt x="846994" y="613630"/>
                    <a:pt x="846994" y="613235"/>
                    <a:pt x="847073" y="612761"/>
                  </a:cubicBezTo>
                  <a:cubicBezTo>
                    <a:pt x="847073" y="613235"/>
                    <a:pt x="847073" y="613551"/>
                    <a:pt x="847073" y="613788"/>
                  </a:cubicBezTo>
                  <a:cubicBezTo>
                    <a:pt x="847231" y="614104"/>
                    <a:pt x="847468" y="614025"/>
                    <a:pt x="847547" y="613551"/>
                  </a:cubicBezTo>
                  <a:cubicBezTo>
                    <a:pt x="847547" y="613235"/>
                    <a:pt x="847389" y="611022"/>
                    <a:pt x="847152" y="612207"/>
                  </a:cubicBezTo>
                  <a:cubicBezTo>
                    <a:pt x="847152" y="612366"/>
                    <a:pt x="847152" y="612523"/>
                    <a:pt x="847152" y="612603"/>
                  </a:cubicBezTo>
                  <a:cubicBezTo>
                    <a:pt x="846994" y="611496"/>
                    <a:pt x="846994" y="611338"/>
                    <a:pt x="846915" y="610232"/>
                  </a:cubicBezTo>
                  <a:cubicBezTo>
                    <a:pt x="846915" y="609047"/>
                    <a:pt x="847073" y="608573"/>
                    <a:pt x="847073" y="608573"/>
                  </a:cubicBezTo>
                  <a:cubicBezTo>
                    <a:pt x="847073" y="608573"/>
                    <a:pt x="847468" y="605728"/>
                    <a:pt x="847389" y="603990"/>
                  </a:cubicBezTo>
                  <a:cubicBezTo>
                    <a:pt x="847389" y="602173"/>
                    <a:pt x="847152" y="600434"/>
                    <a:pt x="847152" y="599960"/>
                  </a:cubicBezTo>
                  <a:cubicBezTo>
                    <a:pt x="847152" y="599486"/>
                    <a:pt x="847152" y="598301"/>
                    <a:pt x="847152" y="597748"/>
                  </a:cubicBezTo>
                  <a:cubicBezTo>
                    <a:pt x="847073" y="597115"/>
                    <a:pt x="847863" y="595693"/>
                    <a:pt x="848022" y="596404"/>
                  </a:cubicBezTo>
                  <a:cubicBezTo>
                    <a:pt x="848179" y="597037"/>
                    <a:pt x="848575" y="597827"/>
                    <a:pt x="848179" y="598459"/>
                  </a:cubicBezTo>
                  <a:cubicBezTo>
                    <a:pt x="847863" y="599091"/>
                    <a:pt x="847627" y="599723"/>
                    <a:pt x="848179" y="600987"/>
                  </a:cubicBezTo>
                  <a:cubicBezTo>
                    <a:pt x="848575" y="602173"/>
                    <a:pt x="848811" y="604227"/>
                    <a:pt x="848575" y="605649"/>
                  </a:cubicBezTo>
                  <a:cubicBezTo>
                    <a:pt x="848416" y="606992"/>
                    <a:pt x="848179" y="612207"/>
                    <a:pt x="848258" y="613788"/>
                  </a:cubicBezTo>
                  <a:cubicBezTo>
                    <a:pt x="848258" y="615447"/>
                    <a:pt x="848654" y="617817"/>
                    <a:pt x="848258" y="618371"/>
                  </a:cubicBezTo>
                  <a:cubicBezTo>
                    <a:pt x="847942" y="619003"/>
                    <a:pt x="847705" y="619635"/>
                    <a:pt x="848101" y="620504"/>
                  </a:cubicBezTo>
                  <a:cubicBezTo>
                    <a:pt x="848416" y="621373"/>
                    <a:pt x="848416" y="621847"/>
                    <a:pt x="848416" y="623111"/>
                  </a:cubicBezTo>
                  <a:cubicBezTo>
                    <a:pt x="848416" y="624376"/>
                    <a:pt x="848575" y="625403"/>
                    <a:pt x="848575" y="626193"/>
                  </a:cubicBezTo>
                  <a:cubicBezTo>
                    <a:pt x="848575" y="626983"/>
                    <a:pt x="848179" y="628169"/>
                    <a:pt x="848416" y="628958"/>
                  </a:cubicBezTo>
                  <a:moveTo>
                    <a:pt x="848416" y="580997"/>
                  </a:moveTo>
                  <a:cubicBezTo>
                    <a:pt x="848337" y="582814"/>
                    <a:pt x="848022" y="583841"/>
                    <a:pt x="848022" y="584157"/>
                  </a:cubicBezTo>
                  <a:cubicBezTo>
                    <a:pt x="848022" y="584473"/>
                    <a:pt x="847389" y="584236"/>
                    <a:pt x="847468" y="582103"/>
                  </a:cubicBezTo>
                  <a:cubicBezTo>
                    <a:pt x="847468" y="579969"/>
                    <a:pt x="847389" y="577441"/>
                    <a:pt x="847705" y="576572"/>
                  </a:cubicBezTo>
                  <a:cubicBezTo>
                    <a:pt x="848022" y="575703"/>
                    <a:pt x="848811" y="576572"/>
                    <a:pt x="848732" y="576572"/>
                  </a:cubicBezTo>
                  <a:cubicBezTo>
                    <a:pt x="848101" y="576572"/>
                    <a:pt x="848575" y="579100"/>
                    <a:pt x="848416" y="580918"/>
                  </a:cubicBezTo>
                  <a:moveTo>
                    <a:pt x="849760" y="567011"/>
                  </a:moveTo>
                  <a:cubicBezTo>
                    <a:pt x="849206" y="569144"/>
                    <a:pt x="849365" y="571673"/>
                    <a:pt x="849206" y="572384"/>
                  </a:cubicBezTo>
                  <a:cubicBezTo>
                    <a:pt x="849049" y="573016"/>
                    <a:pt x="848654" y="573490"/>
                    <a:pt x="848416" y="573490"/>
                  </a:cubicBezTo>
                  <a:cubicBezTo>
                    <a:pt x="848258" y="573490"/>
                    <a:pt x="848179" y="573648"/>
                    <a:pt x="848179" y="572147"/>
                  </a:cubicBezTo>
                  <a:cubicBezTo>
                    <a:pt x="848179" y="570962"/>
                    <a:pt x="848179" y="569855"/>
                    <a:pt x="848258" y="568591"/>
                  </a:cubicBezTo>
                  <a:cubicBezTo>
                    <a:pt x="848258" y="568749"/>
                    <a:pt x="848416" y="568828"/>
                    <a:pt x="848654" y="568828"/>
                  </a:cubicBezTo>
                  <a:cubicBezTo>
                    <a:pt x="848970" y="568512"/>
                    <a:pt x="849681" y="566458"/>
                    <a:pt x="848416" y="566616"/>
                  </a:cubicBezTo>
                  <a:cubicBezTo>
                    <a:pt x="848416" y="566774"/>
                    <a:pt x="848416" y="567011"/>
                    <a:pt x="848337" y="567248"/>
                  </a:cubicBezTo>
                  <a:cubicBezTo>
                    <a:pt x="848337" y="567643"/>
                    <a:pt x="848258" y="568117"/>
                    <a:pt x="848258" y="568512"/>
                  </a:cubicBezTo>
                  <a:cubicBezTo>
                    <a:pt x="848101" y="568038"/>
                    <a:pt x="848416" y="567090"/>
                    <a:pt x="848258" y="566616"/>
                  </a:cubicBezTo>
                  <a:cubicBezTo>
                    <a:pt x="848258" y="566616"/>
                    <a:pt x="848416" y="566616"/>
                    <a:pt x="848416" y="566616"/>
                  </a:cubicBezTo>
                  <a:cubicBezTo>
                    <a:pt x="848575" y="565272"/>
                    <a:pt x="848575" y="564245"/>
                    <a:pt x="848732" y="563218"/>
                  </a:cubicBezTo>
                  <a:cubicBezTo>
                    <a:pt x="848891" y="562112"/>
                    <a:pt x="849997" y="561638"/>
                    <a:pt x="849681" y="562428"/>
                  </a:cubicBezTo>
                  <a:cubicBezTo>
                    <a:pt x="849602" y="562823"/>
                    <a:pt x="850234" y="564878"/>
                    <a:pt x="849681" y="567011"/>
                  </a:cubicBezTo>
                  <a:moveTo>
                    <a:pt x="858293" y="480964"/>
                  </a:moveTo>
                  <a:cubicBezTo>
                    <a:pt x="857661" y="483571"/>
                    <a:pt x="856318" y="491473"/>
                    <a:pt x="856160" y="494317"/>
                  </a:cubicBezTo>
                  <a:cubicBezTo>
                    <a:pt x="856081" y="497162"/>
                    <a:pt x="854264" y="509567"/>
                    <a:pt x="853948" y="512254"/>
                  </a:cubicBezTo>
                  <a:cubicBezTo>
                    <a:pt x="853710" y="515019"/>
                    <a:pt x="852762" y="521498"/>
                    <a:pt x="852683" y="524580"/>
                  </a:cubicBezTo>
                  <a:cubicBezTo>
                    <a:pt x="852525" y="527740"/>
                    <a:pt x="851893" y="532797"/>
                    <a:pt x="851577" y="534852"/>
                  </a:cubicBezTo>
                  <a:cubicBezTo>
                    <a:pt x="851340" y="536906"/>
                    <a:pt x="851024" y="539277"/>
                    <a:pt x="851024" y="540778"/>
                  </a:cubicBezTo>
                  <a:cubicBezTo>
                    <a:pt x="851024" y="542279"/>
                    <a:pt x="850155" y="544729"/>
                    <a:pt x="850155" y="544729"/>
                  </a:cubicBezTo>
                  <a:cubicBezTo>
                    <a:pt x="850155" y="544729"/>
                    <a:pt x="849760" y="541884"/>
                    <a:pt x="849997" y="538328"/>
                  </a:cubicBezTo>
                  <a:cubicBezTo>
                    <a:pt x="850234" y="534773"/>
                    <a:pt x="851024" y="528214"/>
                    <a:pt x="851340" y="525844"/>
                  </a:cubicBezTo>
                  <a:cubicBezTo>
                    <a:pt x="851577" y="523474"/>
                    <a:pt x="852762" y="511779"/>
                    <a:pt x="852920" y="509330"/>
                  </a:cubicBezTo>
                  <a:cubicBezTo>
                    <a:pt x="853079" y="506801"/>
                    <a:pt x="853474" y="501507"/>
                    <a:pt x="854105" y="499848"/>
                  </a:cubicBezTo>
                  <a:cubicBezTo>
                    <a:pt x="854105" y="499848"/>
                    <a:pt x="854738" y="499295"/>
                    <a:pt x="854738" y="498189"/>
                  </a:cubicBezTo>
                  <a:cubicBezTo>
                    <a:pt x="854738" y="497083"/>
                    <a:pt x="854817" y="495028"/>
                    <a:pt x="855133" y="494396"/>
                  </a:cubicBezTo>
                  <a:cubicBezTo>
                    <a:pt x="855449" y="493764"/>
                    <a:pt x="855528" y="492500"/>
                    <a:pt x="855686" y="491947"/>
                  </a:cubicBezTo>
                  <a:cubicBezTo>
                    <a:pt x="855844" y="491393"/>
                    <a:pt x="856634" y="487996"/>
                    <a:pt x="856476" y="487127"/>
                  </a:cubicBezTo>
                  <a:cubicBezTo>
                    <a:pt x="856160" y="486258"/>
                    <a:pt x="855370" y="485942"/>
                    <a:pt x="855923" y="484993"/>
                  </a:cubicBezTo>
                  <a:cubicBezTo>
                    <a:pt x="856476" y="484045"/>
                    <a:pt x="856792" y="482623"/>
                    <a:pt x="857108" y="481912"/>
                  </a:cubicBezTo>
                  <a:cubicBezTo>
                    <a:pt x="857424" y="481201"/>
                    <a:pt x="858214" y="478040"/>
                    <a:pt x="858293" y="476697"/>
                  </a:cubicBezTo>
                  <a:cubicBezTo>
                    <a:pt x="858372" y="475353"/>
                    <a:pt x="859083" y="474168"/>
                    <a:pt x="859083" y="474168"/>
                  </a:cubicBezTo>
                  <a:cubicBezTo>
                    <a:pt x="859083" y="474721"/>
                    <a:pt x="859083" y="478119"/>
                    <a:pt x="858452" y="480727"/>
                  </a:cubicBezTo>
                  <a:moveTo>
                    <a:pt x="885475" y="242418"/>
                  </a:moveTo>
                  <a:cubicBezTo>
                    <a:pt x="886344" y="243682"/>
                    <a:pt x="884842" y="246526"/>
                    <a:pt x="883499" y="248739"/>
                  </a:cubicBezTo>
                  <a:cubicBezTo>
                    <a:pt x="884210" y="247080"/>
                    <a:pt x="884763" y="246131"/>
                    <a:pt x="884289" y="246447"/>
                  </a:cubicBezTo>
                  <a:cubicBezTo>
                    <a:pt x="884131" y="246526"/>
                    <a:pt x="883578" y="247159"/>
                    <a:pt x="882867" y="247870"/>
                  </a:cubicBezTo>
                  <a:cubicBezTo>
                    <a:pt x="883815" y="246210"/>
                    <a:pt x="885237" y="244472"/>
                    <a:pt x="885475" y="242418"/>
                  </a:cubicBezTo>
                  <a:moveTo>
                    <a:pt x="846204" y="298992"/>
                  </a:moveTo>
                  <a:lnTo>
                    <a:pt x="846362" y="298992"/>
                  </a:lnTo>
                  <a:cubicBezTo>
                    <a:pt x="846046" y="299861"/>
                    <a:pt x="845493" y="300494"/>
                    <a:pt x="844861" y="301126"/>
                  </a:cubicBezTo>
                  <a:cubicBezTo>
                    <a:pt x="844624" y="301442"/>
                    <a:pt x="844308" y="301679"/>
                    <a:pt x="844071" y="301995"/>
                  </a:cubicBezTo>
                  <a:lnTo>
                    <a:pt x="844071" y="301995"/>
                  </a:lnTo>
                  <a:cubicBezTo>
                    <a:pt x="842649" y="300494"/>
                    <a:pt x="845572" y="299782"/>
                    <a:pt x="846204" y="298992"/>
                  </a:cubicBezTo>
                  <a:moveTo>
                    <a:pt x="837433" y="308316"/>
                  </a:moveTo>
                  <a:cubicBezTo>
                    <a:pt x="837647" y="307210"/>
                    <a:pt x="838168" y="306080"/>
                    <a:pt x="839014" y="304919"/>
                  </a:cubicBezTo>
                  <a:cubicBezTo>
                    <a:pt x="840278" y="303259"/>
                    <a:pt x="841700" y="301916"/>
                    <a:pt x="841700" y="301916"/>
                  </a:cubicBezTo>
                  <a:lnTo>
                    <a:pt x="842728" y="303259"/>
                  </a:lnTo>
                  <a:cubicBezTo>
                    <a:pt x="842728" y="303259"/>
                    <a:pt x="840752" y="306262"/>
                    <a:pt x="839567" y="307368"/>
                  </a:cubicBezTo>
                  <a:cubicBezTo>
                    <a:pt x="838461" y="308553"/>
                    <a:pt x="837117" y="309975"/>
                    <a:pt x="837354" y="308316"/>
                  </a:cubicBezTo>
                  <a:moveTo>
                    <a:pt x="825739" y="317956"/>
                  </a:moveTo>
                  <a:cubicBezTo>
                    <a:pt x="827320" y="315981"/>
                    <a:pt x="830322" y="312583"/>
                    <a:pt x="831586" y="310528"/>
                  </a:cubicBezTo>
                  <a:cubicBezTo>
                    <a:pt x="832851" y="308474"/>
                    <a:pt x="835458" y="306894"/>
                    <a:pt x="834826" y="307921"/>
                  </a:cubicBezTo>
                  <a:cubicBezTo>
                    <a:pt x="834510" y="308474"/>
                    <a:pt x="834036" y="310686"/>
                    <a:pt x="832455" y="311793"/>
                  </a:cubicBezTo>
                  <a:cubicBezTo>
                    <a:pt x="830875" y="312978"/>
                    <a:pt x="830243" y="314400"/>
                    <a:pt x="829453" y="315269"/>
                  </a:cubicBezTo>
                  <a:cubicBezTo>
                    <a:pt x="828742" y="316218"/>
                    <a:pt x="826213" y="318904"/>
                    <a:pt x="825581" y="320089"/>
                  </a:cubicBezTo>
                  <a:cubicBezTo>
                    <a:pt x="824949" y="321274"/>
                    <a:pt x="823132" y="323961"/>
                    <a:pt x="823132" y="323487"/>
                  </a:cubicBezTo>
                  <a:cubicBezTo>
                    <a:pt x="823132" y="323013"/>
                    <a:pt x="824159" y="319852"/>
                    <a:pt x="825739" y="317877"/>
                  </a:cubicBezTo>
                  <a:moveTo>
                    <a:pt x="824633" y="326015"/>
                  </a:moveTo>
                  <a:cubicBezTo>
                    <a:pt x="824633" y="326015"/>
                    <a:pt x="825028" y="326331"/>
                    <a:pt x="825028" y="326648"/>
                  </a:cubicBezTo>
                  <a:cubicBezTo>
                    <a:pt x="824633" y="327280"/>
                    <a:pt x="824238" y="327912"/>
                    <a:pt x="823843" y="328544"/>
                  </a:cubicBezTo>
                  <a:cubicBezTo>
                    <a:pt x="822895" y="330203"/>
                    <a:pt x="821947" y="331863"/>
                    <a:pt x="820524" y="332100"/>
                  </a:cubicBezTo>
                  <a:cubicBezTo>
                    <a:pt x="821709" y="329808"/>
                    <a:pt x="822895" y="327596"/>
                    <a:pt x="824633" y="326015"/>
                  </a:cubicBezTo>
                  <a:moveTo>
                    <a:pt x="803062" y="359360"/>
                  </a:moveTo>
                  <a:lnTo>
                    <a:pt x="803062" y="358965"/>
                  </a:lnTo>
                  <a:cubicBezTo>
                    <a:pt x="803062" y="358965"/>
                    <a:pt x="803615" y="358965"/>
                    <a:pt x="803457" y="358569"/>
                  </a:cubicBezTo>
                  <a:cubicBezTo>
                    <a:pt x="804010" y="358569"/>
                    <a:pt x="804010" y="359755"/>
                    <a:pt x="803457" y="359913"/>
                  </a:cubicBezTo>
                  <a:lnTo>
                    <a:pt x="803457" y="360071"/>
                  </a:lnTo>
                  <a:cubicBezTo>
                    <a:pt x="803457" y="360071"/>
                    <a:pt x="802983" y="359676"/>
                    <a:pt x="802825" y="359518"/>
                  </a:cubicBezTo>
                  <a:lnTo>
                    <a:pt x="802983" y="359518"/>
                  </a:lnTo>
                  <a:close/>
                  <a:moveTo>
                    <a:pt x="798005" y="363231"/>
                  </a:moveTo>
                  <a:lnTo>
                    <a:pt x="798005" y="363627"/>
                  </a:lnTo>
                  <a:lnTo>
                    <a:pt x="798163" y="363627"/>
                  </a:lnTo>
                  <a:cubicBezTo>
                    <a:pt x="797847" y="364338"/>
                    <a:pt x="797294" y="364970"/>
                    <a:pt x="796662" y="365602"/>
                  </a:cubicBezTo>
                  <a:cubicBezTo>
                    <a:pt x="796109" y="366155"/>
                    <a:pt x="795476" y="366787"/>
                    <a:pt x="795081" y="367577"/>
                  </a:cubicBezTo>
                  <a:lnTo>
                    <a:pt x="795081" y="367419"/>
                  </a:lnTo>
                  <a:lnTo>
                    <a:pt x="793738" y="367419"/>
                  </a:lnTo>
                  <a:cubicBezTo>
                    <a:pt x="794607" y="365681"/>
                    <a:pt x="795319" y="361809"/>
                    <a:pt x="797926" y="363231"/>
                  </a:cubicBezTo>
                  <a:moveTo>
                    <a:pt x="776197" y="381168"/>
                  </a:moveTo>
                  <a:cubicBezTo>
                    <a:pt x="777224" y="379587"/>
                    <a:pt x="778963" y="377138"/>
                    <a:pt x="779753" y="376190"/>
                  </a:cubicBezTo>
                  <a:cubicBezTo>
                    <a:pt x="780542" y="375321"/>
                    <a:pt x="785679" y="369395"/>
                    <a:pt x="785995" y="369395"/>
                  </a:cubicBezTo>
                  <a:cubicBezTo>
                    <a:pt x="785995" y="370185"/>
                    <a:pt x="782439" y="373582"/>
                    <a:pt x="781333" y="375637"/>
                  </a:cubicBezTo>
                  <a:cubicBezTo>
                    <a:pt x="780148" y="377770"/>
                    <a:pt x="777224" y="382274"/>
                    <a:pt x="775723" y="384091"/>
                  </a:cubicBezTo>
                  <a:cubicBezTo>
                    <a:pt x="774300" y="385909"/>
                    <a:pt x="773511" y="386620"/>
                    <a:pt x="773352" y="385909"/>
                  </a:cubicBezTo>
                  <a:cubicBezTo>
                    <a:pt x="773194" y="385277"/>
                    <a:pt x="775170" y="382669"/>
                    <a:pt x="776197" y="381089"/>
                  </a:cubicBezTo>
                  <a:moveTo>
                    <a:pt x="782439" y="379034"/>
                  </a:moveTo>
                  <a:cubicBezTo>
                    <a:pt x="781649" y="380615"/>
                    <a:pt x="780542" y="382353"/>
                    <a:pt x="779358" y="383617"/>
                  </a:cubicBezTo>
                  <a:cubicBezTo>
                    <a:pt x="778172" y="384960"/>
                    <a:pt x="775170" y="388042"/>
                    <a:pt x="775723" y="387015"/>
                  </a:cubicBezTo>
                  <a:cubicBezTo>
                    <a:pt x="776276" y="385988"/>
                    <a:pt x="778251" y="383222"/>
                    <a:pt x="779911" y="380694"/>
                  </a:cubicBezTo>
                  <a:cubicBezTo>
                    <a:pt x="781570" y="378086"/>
                    <a:pt x="781649" y="377928"/>
                    <a:pt x="781649" y="377928"/>
                  </a:cubicBezTo>
                  <a:cubicBezTo>
                    <a:pt x="783229" y="376506"/>
                    <a:pt x="783229" y="377533"/>
                    <a:pt x="782439" y="379113"/>
                  </a:cubicBezTo>
                  <a:moveTo>
                    <a:pt x="762686" y="411510"/>
                  </a:moveTo>
                  <a:cubicBezTo>
                    <a:pt x="762686" y="411510"/>
                    <a:pt x="763238" y="411905"/>
                    <a:pt x="763475" y="412063"/>
                  </a:cubicBezTo>
                  <a:lnTo>
                    <a:pt x="763475" y="412063"/>
                  </a:lnTo>
                  <a:cubicBezTo>
                    <a:pt x="763475" y="412063"/>
                    <a:pt x="763396" y="412537"/>
                    <a:pt x="763160" y="412853"/>
                  </a:cubicBezTo>
                  <a:cubicBezTo>
                    <a:pt x="763160" y="412932"/>
                    <a:pt x="763080" y="413011"/>
                    <a:pt x="763001" y="413169"/>
                  </a:cubicBezTo>
                  <a:lnTo>
                    <a:pt x="763001" y="413169"/>
                  </a:lnTo>
                  <a:cubicBezTo>
                    <a:pt x="763001" y="413169"/>
                    <a:pt x="762132" y="413090"/>
                    <a:pt x="762132" y="413090"/>
                  </a:cubicBezTo>
                  <a:cubicBezTo>
                    <a:pt x="762132" y="412458"/>
                    <a:pt x="762290" y="412142"/>
                    <a:pt x="762527" y="411747"/>
                  </a:cubicBezTo>
                  <a:lnTo>
                    <a:pt x="762527" y="411510"/>
                  </a:lnTo>
                  <a:close/>
                  <a:moveTo>
                    <a:pt x="755969" y="386067"/>
                  </a:moveTo>
                  <a:cubicBezTo>
                    <a:pt x="756601" y="384407"/>
                    <a:pt x="756759" y="383459"/>
                    <a:pt x="758023" y="382037"/>
                  </a:cubicBezTo>
                  <a:cubicBezTo>
                    <a:pt x="758892" y="381168"/>
                    <a:pt x="761105" y="379192"/>
                    <a:pt x="762448" y="378007"/>
                  </a:cubicBezTo>
                  <a:cubicBezTo>
                    <a:pt x="761579" y="379272"/>
                    <a:pt x="760631" y="381563"/>
                    <a:pt x="759051" y="383143"/>
                  </a:cubicBezTo>
                  <a:cubicBezTo>
                    <a:pt x="756996" y="385356"/>
                    <a:pt x="755337" y="387726"/>
                    <a:pt x="755969" y="385988"/>
                  </a:cubicBezTo>
                  <a:moveTo>
                    <a:pt x="682485" y="520471"/>
                  </a:moveTo>
                  <a:cubicBezTo>
                    <a:pt x="681458" y="521577"/>
                    <a:pt x="680826" y="522684"/>
                    <a:pt x="680273" y="522447"/>
                  </a:cubicBezTo>
                  <a:cubicBezTo>
                    <a:pt x="679720" y="522130"/>
                    <a:pt x="678929" y="522051"/>
                    <a:pt x="679957" y="521024"/>
                  </a:cubicBezTo>
                  <a:cubicBezTo>
                    <a:pt x="681063" y="519997"/>
                    <a:pt x="684540" y="517548"/>
                    <a:pt x="684935" y="517943"/>
                  </a:cubicBezTo>
                  <a:cubicBezTo>
                    <a:pt x="685409" y="518417"/>
                    <a:pt x="683512" y="519523"/>
                    <a:pt x="682406" y="520550"/>
                  </a:cubicBezTo>
                  <a:moveTo>
                    <a:pt x="694022" y="508145"/>
                  </a:moveTo>
                  <a:cubicBezTo>
                    <a:pt x="694022" y="508145"/>
                    <a:pt x="692441" y="509330"/>
                    <a:pt x="691414" y="510989"/>
                  </a:cubicBezTo>
                  <a:cubicBezTo>
                    <a:pt x="690387" y="512649"/>
                    <a:pt x="689992" y="513202"/>
                    <a:pt x="688806" y="513992"/>
                  </a:cubicBezTo>
                  <a:cubicBezTo>
                    <a:pt x="687621" y="514782"/>
                    <a:pt x="687226" y="515335"/>
                    <a:pt x="686594" y="516046"/>
                  </a:cubicBezTo>
                  <a:cubicBezTo>
                    <a:pt x="685962" y="516836"/>
                    <a:pt x="686041" y="515414"/>
                    <a:pt x="687226" y="513834"/>
                  </a:cubicBezTo>
                  <a:cubicBezTo>
                    <a:pt x="688411" y="512254"/>
                    <a:pt x="687226" y="511305"/>
                    <a:pt x="688806" y="510989"/>
                  </a:cubicBezTo>
                  <a:cubicBezTo>
                    <a:pt x="690387" y="510594"/>
                    <a:pt x="691177" y="509646"/>
                    <a:pt x="691809" y="508935"/>
                  </a:cubicBezTo>
                  <a:cubicBezTo>
                    <a:pt x="692441" y="508145"/>
                    <a:pt x="694891" y="506722"/>
                    <a:pt x="694022" y="508145"/>
                  </a:cubicBezTo>
                  <a:moveTo>
                    <a:pt x="715118" y="481280"/>
                  </a:moveTo>
                  <a:cubicBezTo>
                    <a:pt x="716382" y="480331"/>
                    <a:pt x="716936" y="481675"/>
                    <a:pt x="716382" y="482386"/>
                  </a:cubicBezTo>
                  <a:cubicBezTo>
                    <a:pt x="715829" y="483176"/>
                    <a:pt x="716541" y="483571"/>
                    <a:pt x="715277" y="485230"/>
                  </a:cubicBezTo>
                  <a:cubicBezTo>
                    <a:pt x="713775" y="485072"/>
                    <a:pt x="713143" y="485626"/>
                    <a:pt x="712748" y="486574"/>
                  </a:cubicBezTo>
                  <a:cubicBezTo>
                    <a:pt x="713380" y="487127"/>
                    <a:pt x="714170" y="486495"/>
                    <a:pt x="714803" y="485783"/>
                  </a:cubicBezTo>
                  <a:cubicBezTo>
                    <a:pt x="713775" y="487127"/>
                    <a:pt x="712985" y="487680"/>
                    <a:pt x="711800" y="488944"/>
                  </a:cubicBezTo>
                  <a:cubicBezTo>
                    <a:pt x="710535" y="490366"/>
                    <a:pt x="709429" y="493211"/>
                    <a:pt x="708718" y="494159"/>
                  </a:cubicBezTo>
                  <a:cubicBezTo>
                    <a:pt x="707928" y="495028"/>
                    <a:pt x="706664" y="495344"/>
                    <a:pt x="705716" y="495739"/>
                  </a:cubicBezTo>
                  <a:cubicBezTo>
                    <a:pt x="704847" y="496134"/>
                    <a:pt x="704530" y="496925"/>
                    <a:pt x="704056" y="497557"/>
                  </a:cubicBezTo>
                  <a:cubicBezTo>
                    <a:pt x="703503" y="498189"/>
                    <a:pt x="704214" y="498742"/>
                    <a:pt x="702634" y="500401"/>
                  </a:cubicBezTo>
                  <a:cubicBezTo>
                    <a:pt x="702239" y="500875"/>
                    <a:pt x="701607" y="501429"/>
                    <a:pt x="700896" y="501982"/>
                  </a:cubicBezTo>
                  <a:lnTo>
                    <a:pt x="700896" y="502140"/>
                  </a:lnTo>
                  <a:cubicBezTo>
                    <a:pt x="700896" y="502140"/>
                    <a:pt x="700738" y="502140"/>
                    <a:pt x="700579" y="502140"/>
                  </a:cubicBezTo>
                  <a:cubicBezTo>
                    <a:pt x="700659" y="502061"/>
                    <a:pt x="700738" y="501982"/>
                    <a:pt x="700896" y="501903"/>
                  </a:cubicBezTo>
                  <a:lnTo>
                    <a:pt x="700896" y="501191"/>
                  </a:lnTo>
                  <a:cubicBezTo>
                    <a:pt x="700501" y="501191"/>
                    <a:pt x="700343" y="500875"/>
                    <a:pt x="700026" y="500796"/>
                  </a:cubicBezTo>
                  <a:cubicBezTo>
                    <a:pt x="699394" y="501982"/>
                    <a:pt x="697103" y="503167"/>
                    <a:pt x="697340" y="504589"/>
                  </a:cubicBezTo>
                  <a:cubicBezTo>
                    <a:pt x="697893" y="504194"/>
                    <a:pt x="698446" y="503799"/>
                    <a:pt x="699000" y="503404"/>
                  </a:cubicBezTo>
                  <a:cubicBezTo>
                    <a:pt x="698604" y="504036"/>
                    <a:pt x="698288" y="504747"/>
                    <a:pt x="697498" y="505063"/>
                  </a:cubicBezTo>
                  <a:cubicBezTo>
                    <a:pt x="697419" y="504905"/>
                    <a:pt x="697340" y="504747"/>
                    <a:pt x="697340" y="504510"/>
                  </a:cubicBezTo>
                  <a:cubicBezTo>
                    <a:pt x="696550" y="505063"/>
                    <a:pt x="695760" y="505458"/>
                    <a:pt x="695206" y="505695"/>
                  </a:cubicBezTo>
                  <a:cubicBezTo>
                    <a:pt x="694811" y="505853"/>
                    <a:pt x="694496" y="506011"/>
                    <a:pt x="694417" y="506011"/>
                  </a:cubicBezTo>
                  <a:cubicBezTo>
                    <a:pt x="694653" y="505774"/>
                    <a:pt x="695601" y="505063"/>
                    <a:pt x="696234" y="503957"/>
                  </a:cubicBezTo>
                  <a:cubicBezTo>
                    <a:pt x="697261" y="502298"/>
                    <a:pt x="698683" y="501349"/>
                    <a:pt x="700659" y="499058"/>
                  </a:cubicBezTo>
                  <a:cubicBezTo>
                    <a:pt x="702634" y="496688"/>
                    <a:pt x="703029" y="496846"/>
                    <a:pt x="704688" y="494712"/>
                  </a:cubicBezTo>
                  <a:cubicBezTo>
                    <a:pt x="706348" y="492658"/>
                    <a:pt x="705321" y="492895"/>
                    <a:pt x="704530" y="493448"/>
                  </a:cubicBezTo>
                  <a:cubicBezTo>
                    <a:pt x="703819" y="494001"/>
                    <a:pt x="704688" y="491868"/>
                    <a:pt x="705162" y="490604"/>
                  </a:cubicBezTo>
                  <a:cubicBezTo>
                    <a:pt x="705162" y="490524"/>
                    <a:pt x="705162" y="490445"/>
                    <a:pt x="705162" y="490445"/>
                  </a:cubicBezTo>
                  <a:cubicBezTo>
                    <a:pt x="704847" y="490445"/>
                    <a:pt x="702239" y="494317"/>
                    <a:pt x="700817" y="495581"/>
                  </a:cubicBezTo>
                  <a:cubicBezTo>
                    <a:pt x="699236" y="497004"/>
                    <a:pt x="700817" y="495581"/>
                    <a:pt x="700896" y="496530"/>
                  </a:cubicBezTo>
                  <a:cubicBezTo>
                    <a:pt x="701054" y="497399"/>
                    <a:pt x="700264" y="498110"/>
                    <a:pt x="699000" y="498742"/>
                  </a:cubicBezTo>
                  <a:cubicBezTo>
                    <a:pt x="697656" y="499374"/>
                    <a:pt x="698209" y="499769"/>
                    <a:pt x="696629" y="501112"/>
                  </a:cubicBezTo>
                  <a:cubicBezTo>
                    <a:pt x="695049" y="502377"/>
                    <a:pt x="692994" y="503562"/>
                    <a:pt x="693389" y="503009"/>
                  </a:cubicBezTo>
                  <a:cubicBezTo>
                    <a:pt x="693784" y="502456"/>
                    <a:pt x="694575" y="499769"/>
                    <a:pt x="695286" y="498821"/>
                  </a:cubicBezTo>
                  <a:cubicBezTo>
                    <a:pt x="696076" y="497952"/>
                    <a:pt x="696708" y="497952"/>
                    <a:pt x="696866" y="496608"/>
                  </a:cubicBezTo>
                  <a:cubicBezTo>
                    <a:pt x="697024" y="495344"/>
                    <a:pt x="697498" y="495976"/>
                    <a:pt x="698446" y="495423"/>
                  </a:cubicBezTo>
                  <a:cubicBezTo>
                    <a:pt x="699315" y="494949"/>
                    <a:pt x="701370" y="491789"/>
                    <a:pt x="702081" y="490208"/>
                  </a:cubicBezTo>
                  <a:cubicBezTo>
                    <a:pt x="702713" y="488628"/>
                    <a:pt x="703503" y="488154"/>
                    <a:pt x="704847" y="486574"/>
                  </a:cubicBezTo>
                  <a:cubicBezTo>
                    <a:pt x="706111" y="484993"/>
                    <a:pt x="707059" y="483966"/>
                    <a:pt x="708244" y="481912"/>
                  </a:cubicBezTo>
                  <a:cubicBezTo>
                    <a:pt x="709350" y="479857"/>
                    <a:pt x="710299" y="479699"/>
                    <a:pt x="711484" y="478514"/>
                  </a:cubicBezTo>
                  <a:cubicBezTo>
                    <a:pt x="712669" y="477329"/>
                    <a:pt x="713696" y="476144"/>
                    <a:pt x="714170" y="474089"/>
                  </a:cubicBezTo>
                  <a:cubicBezTo>
                    <a:pt x="714723" y="472035"/>
                    <a:pt x="717015" y="471561"/>
                    <a:pt x="717015" y="471561"/>
                  </a:cubicBezTo>
                  <a:cubicBezTo>
                    <a:pt x="718200" y="471877"/>
                    <a:pt x="717410" y="472904"/>
                    <a:pt x="717252" y="474721"/>
                  </a:cubicBezTo>
                  <a:cubicBezTo>
                    <a:pt x="717173" y="475591"/>
                    <a:pt x="717647" y="475749"/>
                    <a:pt x="716699" y="477329"/>
                  </a:cubicBezTo>
                  <a:cubicBezTo>
                    <a:pt x="715829" y="478909"/>
                    <a:pt x="715592" y="479304"/>
                    <a:pt x="713775" y="481201"/>
                  </a:cubicBezTo>
                  <a:cubicBezTo>
                    <a:pt x="711958" y="483176"/>
                    <a:pt x="713617" y="481991"/>
                    <a:pt x="714960" y="481122"/>
                  </a:cubicBezTo>
                  <a:moveTo>
                    <a:pt x="719385" y="480174"/>
                  </a:moveTo>
                  <a:cubicBezTo>
                    <a:pt x="718358" y="481517"/>
                    <a:pt x="717331" y="480806"/>
                    <a:pt x="717489" y="479936"/>
                  </a:cubicBezTo>
                  <a:cubicBezTo>
                    <a:pt x="717568" y="478988"/>
                    <a:pt x="719780" y="477487"/>
                    <a:pt x="719780" y="477487"/>
                  </a:cubicBezTo>
                  <a:cubicBezTo>
                    <a:pt x="719780" y="477487"/>
                    <a:pt x="720412" y="478909"/>
                    <a:pt x="719385" y="480174"/>
                  </a:cubicBezTo>
                  <a:moveTo>
                    <a:pt x="724521" y="472114"/>
                  </a:moveTo>
                  <a:cubicBezTo>
                    <a:pt x="724916" y="471482"/>
                    <a:pt x="725153" y="470771"/>
                    <a:pt x="726181" y="470929"/>
                  </a:cubicBezTo>
                  <a:cubicBezTo>
                    <a:pt x="725785" y="471561"/>
                    <a:pt x="725548" y="472272"/>
                    <a:pt x="724521" y="472114"/>
                  </a:cubicBezTo>
                  <a:moveTo>
                    <a:pt x="735109" y="462000"/>
                  </a:moveTo>
                  <a:cubicBezTo>
                    <a:pt x="733766" y="461368"/>
                    <a:pt x="735978" y="460657"/>
                    <a:pt x="735978" y="459946"/>
                  </a:cubicBezTo>
                  <a:cubicBezTo>
                    <a:pt x="737084" y="459156"/>
                    <a:pt x="735267" y="461368"/>
                    <a:pt x="735109" y="462000"/>
                  </a:cubicBezTo>
                  <a:moveTo>
                    <a:pt x="749016" y="434977"/>
                  </a:moveTo>
                  <a:cubicBezTo>
                    <a:pt x="749016" y="434977"/>
                    <a:pt x="748542" y="434661"/>
                    <a:pt x="748621" y="434187"/>
                  </a:cubicBezTo>
                  <a:lnTo>
                    <a:pt x="748384" y="434187"/>
                  </a:lnTo>
                  <a:cubicBezTo>
                    <a:pt x="748384" y="434187"/>
                    <a:pt x="748621" y="433871"/>
                    <a:pt x="748700" y="433634"/>
                  </a:cubicBezTo>
                  <a:cubicBezTo>
                    <a:pt x="748858" y="433397"/>
                    <a:pt x="748700" y="433002"/>
                    <a:pt x="748542" y="432923"/>
                  </a:cubicBezTo>
                  <a:cubicBezTo>
                    <a:pt x="748305" y="432765"/>
                    <a:pt x="747988" y="432923"/>
                    <a:pt x="747831" y="433081"/>
                  </a:cubicBezTo>
                  <a:cubicBezTo>
                    <a:pt x="747831" y="433081"/>
                    <a:pt x="747752" y="433239"/>
                    <a:pt x="747672" y="433318"/>
                  </a:cubicBezTo>
                  <a:cubicBezTo>
                    <a:pt x="745776" y="433713"/>
                    <a:pt x="746883" y="435293"/>
                    <a:pt x="746092" y="436320"/>
                  </a:cubicBezTo>
                  <a:cubicBezTo>
                    <a:pt x="746092" y="436794"/>
                    <a:pt x="746724" y="436715"/>
                    <a:pt x="747357" y="436715"/>
                  </a:cubicBezTo>
                  <a:cubicBezTo>
                    <a:pt x="746724" y="439323"/>
                    <a:pt x="744512" y="440350"/>
                    <a:pt x="743564" y="442562"/>
                  </a:cubicBezTo>
                  <a:cubicBezTo>
                    <a:pt x="742300" y="442009"/>
                    <a:pt x="741509" y="442167"/>
                    <a:pt x="741035" y="443432"/>
                  </a:cubicBezTo>
                  <a:cubicBezTo>
                    <a:pt x="741035" y="444222"/>
                    <a:pt x="741430" y="444459"/>
                    <a:pt x="742300" y="444301"/>
                  </a:cubicBezTo>
                  <a:cubicBezTo>
                    <a:pt x="741351" y="446355"/>
                    <a:pt x="739771" y="447935"/>
                    <a:pt x="738507" y="449832"/>
                  </a:cubicBezTo>
                  <a:cubicBezTo>
                    <a:pt x="737163" y="449516"/>
                    <a:pt x="737954" y="448647"/>
                    <a:pt x="738112" y="447698"/>
                  </a:cubicBezTo>
                  <a:cubicBezTo>
                    <a:pt x="736927" y="447935"/>
                    <a:pt x="736610" y="449042"/>
                    <a:pt x="735188" y="448884"/>
                  </a:cubicBezTo>
                  <a:cubicBezTo>
                    <a:pt x="735188" y="448884"/>
                    <a:pt x="735188" y="448805"/>
                    <a:pt x="735188" y="448725"/>
                  </a:cubicBezTo>
                  <a:cubicBezTo>
                    <a:pt x="735188" y="448725"/>
                    <a:pt x="735188" y="448805"/>
                    <a:pt x="735109" y="448884"/>
                  </a:cubicBezTo>
                  <a:cubicBezTo>
                    <a:pt x="734793" y="449437"/>
                    <a:pt x="734714" y="449832"/>
                    <a:pt x="735109" y="449911"/>
                  </a:cubicBezTo>
                  <a:cubicBezTo>
                    <a:pt x="736058" y="449990"/>
                    <a:pt x="737954" y="448725"/>
                    <a:pt x="736927" y="450464"/>
                  </a:cubicBezTo>
                  <a:cubicBezTo>
                    <a:pt x="735899" y="452123"/>
                    <a:pt x="735662" y="452834"/>
                    <a:pt x="735109" y="453940"/>
                  </a:cubicBezTo>
                  <a:cubicBezTo>
                    <a:pt x="734556" y="455126"/>
                    <a:pt x="733529" y="455521"/>
                    <a:pt x="733450" y="456153"/>
                  </a:cubicBezTo>
                  <a:cubicBezTo>
                    <a:pt x="733371" y="456785"/>
                    <a:pt x="734635" y="456153"/>
                    <a:pt x="735662" y="455205"/>
                  </a:cubicBezTo>
                  <a:cubicBezTo>
                    <a:pt x="736689" y="454336"/>
                    <a:pt x="738428" y="452439"/>
                    <a:pt x="736927" y="454968"/>
                  </a:cubicBezTo>
                  <a:cubicBezTo>
                    <a:pt x="735504" y="457417"/>
                    <a:pt x="735741" y="458839"/>
                    <a:pt x="734082" y="460262"/>
                  </a:cubicBezTo>
                  <a:cubicBezTo>
                    <a:pt x="732423" y="461684"/>
                    <a:pt x="732818" y="461684"/>
                    <a:pt x="731870" y="463264"/>
                  </a:cubicBezTo>
                  <a:cubicBezTo>
                    <a:pt x="731000" y="464845"/>
                    <a:pt x="730289" y="465240"/>
                    <a:pt x="729499" y="465793"/>
                  </a:cubicBezTo>
                  <a:cubicBezTo>
                    <a:pt x="728788" y="466346"/>
                    <a:pt x="727603" y="468716"/>
                    <a:pt x="728077" y="466978"/>
                  </a:cubicBezTo>
                  <a:cubicBezTo>
                    <a:pt x="728630" y="465161"/>
                    <a:pt x="729736" y="464133"/>
                    <a:pt x="730526" y="462948"/>
                  </a:cubicBezTo>
                  <a:cubicBezTo>
                    <a:pt x="731316" y="461763"/>
                    <a:pt x="733924" y="458523"/>
                    <a:pt x="732897" y="459076"/>
                  </a:cubicBezTo>
                  <a:cubicBezTo>
                    <a:pt x="732897" y="459076"/>
                    <a:pt x="732264" y="458918"/>
                    <a:pt x="731475" y="459946"/>
                  </a:cubicBezTo>
                  <a:cubicBezTo>
                    <a:pt x="730684" y="460973"/>
                    <a:pt x="728314" y="464528"/>
                    <a:pt x="726892" y="466188"/>
                  </a:cubicBezTo>
                  <a:cubicBezTo>
                    <a:pt x="725469" y="467847"/>
                    <a:pt x="725548" y="467610"/>
                    <a:pt x="724521" y="469190"/>
                  </a:cubicBezTo>
                  <a:cubicBezTo>
                    <a:pt x="723494" y="470692"/>
                    <a:pt x="721124" y="473062"/>
                    <a:pt x="720491" y="472193"/>
                  </a:cubicBezTo>
                  <a:cubicBezTo>
                    <a:pt x="720175" y="471798"/>
                    <a:pt x="722309" y="470534"/>
                    <a:pt x="723020" y="469348"/>
                  </a:cubicBezTo>
                  <a:cubicBezTo>
                    <a:pt x="723652" y="468163"/>
                    <a:pt x="723099" y="467768"/>
                    <a:pt x="723889" y="466820"/>
                  </a:cubicBezTo>
                  <a:cubicBezTo>
                    <a:pt x="724679" y="465951"/>
                    <a:pt x="725311" y="463817"/>
                    <a:pt x="723652" y="465793"/>
                  </a:cubicBezTo>
                  <a:cubicBezTo>
                    <a:pt x="721993" y="467689"/>
                    <a:pt x="722230" y="468005"/>
                    <a:pt x="720886" y="469032"/>
                  </a:cubicBezTo>
                  <a:cubicBezTo>
                    <a:pt x="719622" y="470060"/>
                    <a:pt x="716620" y="473299"/>
                    <a:pt x="718516" y="470613"/>
                  </a:cubicBezTo>
                  <a:cubicBezTo>
                    <a:pt x="720491" y="467847"/>
                    <a:pt x="723889" y="466741"/>
                    <a:pt x="724047" y="464528"/>
                  </a:cubicBezTo>
                  <a:cubicBezTo>
                    <a:pt x="724205" y="462395"/>
                    <a:pt x="724521" y="460736"/>
                    <a:pt x="725864" y="459393"/>
                  </a:cubicBezTo>
                  <a:cubicBezTo>
                    <a:pt x="727129" y="458049"/>
                    <a:pt x="728314" y="456706"/>
                    <a:pt x="729736" y="454731"/>
                  </a:cubicBezTo>
                  <a:cubicBezTo>
                    <a:pt x="731158" y="452834"/>
                    <a:pt x="731080" y="451649"/>
                    <a:pt x="731949" y="451096"/>
                  </a:cubicBezTo>
                  <a:cubicBezTo>
                    <a:pt x="732818" y="450543"/>
                    <a:pt x="733292" y="449121"/>
                    <a:pt x="734951" y="447066"/>
                  </a:cubicBezTo>
                  <a:cubicBezTo>
                    <a:pt x="736610" y="444933"/>
                    <a:pt x="739850" y="441614"/>
                    <a:pt x="740798" y="440034"/>
                  </a:cubicBezTo>
                  <a:cubicBezTo>
                    <a:pt x="741509" y="438849"/>
                    <a:pt x="744038" y="435214"/>
                    <a:pt x="744907" y="433950"/>
                  </a:cubicBezTo>
                  <a:cubicBezTo>
                    <a:pt x="744670" y="434424"/>
                    <a:pt x="744117" y="435293"/>
                    <a:pt x="743564" y="436399"/>
                  </a:cubicBezTo>
                  <a:cubicBezTo>
                    <a:pt x="748621" y="429209"/>
                    <a:pt x="753914" y="422255"/>
                    <a:pt x="759999" y="416013"/>
                  </a:cubicBezTo>
                  <a:cubicBezTo>
                    <a:pt x="760868" y="416804"/>
                    <a:pt x="758418" y="418542"/>
                    <a:pt x="760868" y="418937"/>
                  </a:cubicBezTo>
                  <a:cubicBezTo>
                    <a:pt x="760315" y="422335"/>
                    <a:pt x="756838" y="422809"/>
                    <a:pt x="755416" y="425258"/>
                  </a:cubicBezTo>
                  <a:cubicBezTo>
                    <a:pt x="755021" y="426680"/>
                    <a:pt x="756759" y="425890"/>
                    <a:pt x="757075" y="426601"/>
                  </a:cubicBezTo>
                  <a:cubicBezTo>
                    <a:pt x="753836" y="427550"/>
                    <a:pt x="752018" y="432448"/>
                    <a:pt x="749016" y="434977"/>
                  </a:cubicBezTo>
                  <a:moveTo>
                    <a:pt x="755416" y="430710"/>
                  </a:moveTo>
                  <a:lnTo>
                    <a:pt x="755416" y="430710"/>
                  </a:lnTo>
                  <a:cubicBezTo>
                    <a:pt x="755100" y="431500"/>
                    <a:pt x="754547" y="432211"/>
                    <a:pt x="753914" y="433002"/>
                  </a:cubicBezTo>
                  <a:cubicBezTo>
                    <a:pt x="753757" y="433160"/>
                    <a:pt x="753678" y="433318"/>
                    <a:pt x="753520" y="433476"/>
                  </a:cubicBezTo>
                  <a:cubicBezTo>
                    <a:pt x="753045" y="432607"/>
                    <a:pt x="754626" y="431184"/>
                    <a:pt x="755337" y="430710"/>
                  </a:cubicBezTo>
                  <a:moveTo>
                    <a:pt x="768058" y="416804"/>
                  </a:moveTo>
                  <a:cubicBezTo>
                    <a:pt x="763396" y="423125"/>
                    <a:pt x="759367" y="429920"/>
                    <a:pt x="754152" y="435372"/>
                  </a:cubicBezTo>
                  <a:cubicBezTo>
                    <a:pt x="753599" y="435372"/>
                    <a:pt x="753914" y="434977"/>
                    <a:pt x="754152" y="434503"/>
                  </a:cubicBezTo>
                  <a:lnTo>
                    <a:pt x="753994" y="434503"/>
                  </a:lnTo>
                  <a:cubicBezTo>
                    <a:pt x="753994" y="434503"/>
                    <a:pt x="754468" y="433871"/>
                    <a:pt x="754705" y="433555"/>
                  </a:cubicBezTo>
                  <a:cubicBezTo>
                    <a:pt x="755337" y="432765"/>
                    <a:pt x="755890" y="431974"/>
                    <a:pt x="756285" y="431105"/>
                  </a:cubicBezTo>
                  <a:lnTo>
                    <a:pt x="756285" y="431105"/>
                  </a:lnTo>
                  <a:cubicBezTo>
                    <a:pt x="761816" y="424705"/>
                    <a:pt x="766320" y="417199"/>
                    <a:pt x="771456" y="410482"/>
                  </a:cubicBezTo>
                  <a:cubicBezTo>
                    <a:pt x="772325" y="413248"/>
                    <a:pt x="769402" y="415065"/>
                    <a:pt x="768058" y="416804"/>
                  </a:cubicBezTo>
                  <a:moveTo>
                    <a:pt x="770192" y="405820"/>
                  </a:moveTo>
                  <a:cubicBezTo>
                    <a:pt x="769876" y="406374"/>
                    <a:pt x="770113" y="407480"/>
                    <a:pt x="769797" y="407954"/>
                  </a:cubicBezTo>
                  <a:cubicBezTo>
                    <a:pt x="769481" y="408349"/>
                    <a:pt x="768533" y="408981"/>
                    <a:pt x="768138" y="409613"/>
                  </a:cubicBezTo>
                  <a:cubicBezTo>
                    <a:pt x="766636" y="411905"/>
                    <a:pt x="765293" y="413880"/>
                    <a:pt x="763475" y="415144"/>
                  </a:cubicBezTo>
                  <a:cubicBezTo>
                    <a:pt x="762211" y="414749"/>
                    <a:pt x="764424" y="414512"/>
                    <a:pt x="763870" y="413406"/>
                  </a:cubicBezTo>
                  <a:lnTo>
                    <a:pt x="763791" y="413406"/>
                  </a:lnTo>
                  <a:cubicBezTo>
                    <a:pt x="763791" y="413406"/>
                    <a:pt x="763791" y="413327"/>
                    <a:pt x="763870" y="413248"/>
                  </a:cubicBezTo>
                  <a:cubicBezTo>
                    <a:pt x="764108" y="412853"/>
                    <a:pt x="764424" y="412300"/>
                    <a:pt x="764187" y="411667"/>
                  </a:cubicBezTo>
                  <a:lnTo>
                    <a:pt x="764187" y="411510"/>
                  </a:lnTo>
                  <a:cubicBezTo>
                    <a:pt x="764187" y="411510"/>
                    <a:pt x="763870" y="411352"/>
                    <a:pt x="763870" y="411352"/>
                  </a:cubicBezTo>
                  <a:cubicBezTo>
                    <a:pt x="763791" y="411352"/>
                    <a:pt x="763634" y="411193"/>
                    <a:pt x="763475" y="411115"/>
                  </a:cubicBezTo>
                  <a:cubicBezTo>
                    <a:pt x="764187" y="408981"/>
                    <a:pt x="765530" y="407322"/>
                    <a:pt x="767426" y="406374"/>
                  </a:cubicBezTo>
                  <a:cubicBezTo>
                    <a:pt x="767426" y="406374"/>
                    <a:pt x="767505" y="406452"/>
                    <a:pt x="767584" y="406532"/>
                  </a:cubicBezTo>
                  <a:cubicBezTo>
                    <a:pt x="767268" y="407085"/>
                    <a:pt x="766873" y="407559"/>
                    <a:pt x="766478" y="408112"/>
                  </a:cubicBezTo>
                  <a:cubicBezTo>
                    <a:pt x="766241" y="408428"/>
                    <a:pt x="766083" y="408665"/>
                    <a:pt x="765846" y="408981"/>
                  </a:cubicBezTo>
                  <a:cubicBezTo>
                    <a:pt x="765688" y="409218"/>
                    <a:pt x="765767" y="409534"/>
                    <a:pt x="766004" y="409692"/>
                  </a:cubicBezTo>
                  <a:cubicBezTo>
                    <a:pt x="766083" y="409692"/>
                    <a:pt x="766241" y="409771"/>
                    <a:pt x="766320" y="409771"/>
                  </a:cubicBezTo>
                  <a:cubicBezTo>
                    <a:pt x="766478" y="409771"/>
                    <a:pt x="766636" y="409771"/>
                    <a:pt x="766794" y="409534"/>
                  </a:cubicBezTo>
                  <a:cubicBezTo>
                    <a:pt x="766952" y="409218"/>
                    <a:pt x="767189" y="408981"/>
                    <a:pt x="767347" y="408744"/>
                  </a:cubicBezTo>
                  <a:cubicBezTo>
                    <a:pt x="767821" y="408112"/>
                    <a:pt x="768295" y="407480"/>
                    <a:pt x="768612" y="406769"/>
                  </a:cubicBezTo>
                  <a:lnTo>
                    <a:pt x="768612" y="406532"/>
                  </a:lnTo>
                  <a:cubicBezTo>
                    <a:pt x="768612" y="406532"/>
                    <a:pt x="768612" y="406295"/>
                    <a:pt x="768612" y="406295"/>
                  </a:cubicBezTo>
                  <a:cubicBezTo>
                    <a:pt x="768453" y="405900"/>
                    <a:pt x="768216" y="405663"/>
                    <a:pt x="767979" y="405425"/>
                  </a:cubicBezTo>
                  <a:lnTo>
                    <a:pt x="767979" y="405425"/>
                  </a:lnTo>
                  <a:cubicBezTo>
                    <a:pt x="768058" y="403845"/>
                    <a:pt x="769322" y="403371"/>
                    <a:pt x="769639" y="402028"/>
                  </a:cubicBezTo>
                  <a:cubicBezTo>
                    <a:pt x="770271" y="402502"/>
                    <a:pt x="770034" y="403845"/>
                    <a:pt x="771772" y="403213"/>
                  </a:cubicBezTo>
                  <a:cubicBezTo>
                    <a:pt x="772878" y="404872"/>
                    <a:pt x="770745" y="404793"/>
                    <a:pt x="770113" y="405741"/>
                  </a:cubicBezTo>
                  <a:moveTo>
                    <a:pt x="773905" y="438138"/>
                  </a:moveTo>
                  <a:lnTo>
                    <a:pt x="773905" y="437900"/>
                  </a:lnTo>
                  <a:cubicBezTo>
                    <a:pt x="774459" y="437347"/>
                    <a:pt x="774695" y="436636"/>
                    <a:pt x="775249" y="436241"/>
                  </a:cubicBezTo>
                  <a:lnTo>
                    <a:pt x="775407" y="436241"/>
                  </a:lnTo>
                  <a:cubicBezTo>
                    <a:pt x="775249" y="436952"/>
                    <a:pt x="774775" y="437584"/>
                    <a:pt x="773905" y="438138"/>
                  </a:cubicBezTo>
                  <a:moveTo>
                    <a:pt x="779041" y="393178"/>
                  </a:moveTo>
                  <a:cubicBezTo>
                    <a:pt x="778646" y="395786"/>
                    <a:pt x="777066" y="397129"/>
                    <a:pt x="775249" y="398235"/>
                  </a:cubicBezTo>
                  <a:cubicBezTo>
                    <a:pt x="774380" y="399499"/>
                    <a:pt x="773826" y="401080"/>
                    <a:pt x="772325" y="401633"/>
                  </a:cubicBezTo>
                  <a:cubicBezTo>
                    <a:pt x="773431" y="399894"/>
                    <a:pt x="773115" y="398709"/>
                    <a:pt x="773590" y="397050"/>
                  </a:cubicBezTo>
                  <a:cubicBezTo>
                    <a:pt x="774300" y="397050"/>
                    <a:pt x="773826" y="398156"/>
                    <a:pt x="774459" y="398235"/>
                  </a:cubicBezTo>
                  <a:cubicBezTo>
                    <a:pt x="775644" y="396734"/>
                    <a:pt x="776276" y="394758"/>
                    <a:pt x="777619" y="393336"/>
                  </a:cubicBezTo>
                  <a:cubicBezTo>
                    <a:pt x="777856" y="393257"/>
                    <a:pt x="778093" y="393099"/>
                    <a:pt x="778330" y="393099"/>
                  </a:cubicBezTo>
                  <a:lnTo>
                    <a:pt x="778488" y="393099"/>
                  </a:lnTo>
                  <a:cubicBezTo>
                    <a:pt x="778488" y="393099"/>
                    <a:pt x="778488" y="392941"/>
                    <a:pt x="778488" y="392941"/>
                  </a:cubicBezTo>
                  <a:cubicBezTo>
                    <a:pt x="778488" y="392862"/>
                    <a:pt x="778567" y="392704"/>
                    <a:pt x="778646" y="392625"/>
                  </a:cubicBezTo>
                  <a:cubicBezTo>
                    <a:pt x="778646" y="392467"/>
                    <a:pt x="778646" y="392309"/>
                    <a:pt x="778488" y="392309"/>
                  </a:cubicBezTo>
                  <a:cubicBezTo>
                    <a:pt x="778330" y="392309"/>
                    <a:pt x="778172" y="392309"/>
                    <a:pt x="778172" y="392467"/>
                  </a:cubicBezTo>
                  <a:cubicBezTo>
                    <a:pt x="778172" y="392467"/>
                    <a:pt x="778172" y="392546"/>
                    <a:pt x="778172" y="392625"/>
                  </a:cubicBezTo>
                  <a:cubicBezTo>
                    <a:pt x="777935" y="392625"/>
                    <a:pt x="777698" y="392783"/>
                    <a:pt x="777461" y="392941"/>
                  </a:cubicBezTo>
                  <a:lnTo>
                    <a:pt x="777461" y="392783"/>
                  </a:lnTo>
                  <a:cubicBezTo>
                    <a:pt x="778725" y="388279"/>
                    <a:pt x="780622" y="384407"/>
                    <a:pt x="784256" y="382195"/>
                  </a:cubicBezTo>
                  <a:cubicBezTo>
                    <a:pt x="785205" y="376585"/>
                    <a:pt x="788997" y="373740"/>
                    <a:pt x="791842" y="369948"/>
                  </a:cubicBezTo>
                  <a:lnTo>
                    <a:pt x="791842" y="369948"/>
                  </a:lnTo>
                  <a:cubicBezTo>
                    <a:pt x="791842" y="369948"/>
                    <a:pt x="791763" y="370106"/>
                    <a:pt x="791763" y="370185"/>
                  </a:cubicBezTo>
                  <a:lnTo>
                    <a:pt x="791763" y="371212"/>
                  </a:lnTo>
                  <a:cubicBezTo>
                    <a:pt x="791763" y="371212"/>
                    <a:pt x="792079" y="371844"/>
                    <a:pt x="792395" y="371844"/>
                  </a:cubicBezTo>
                  <a:cubicBezTo>
                    <a:pt x="792711" y="371844"/>
                    <a:pt x="793027" y="371528"/>
                    <a:pt x="793027" y="371212"/>
                  </a:cubicBezTo>
                  <a:lnTo>
                    <a:pt x="793027" y="370185"/>
                  </a:lnTo>
                  <a:cubicBezTo>
                    <a:pt x="793027" y="370185"/>
                    <a:pt x="793027" y="370185"/>
                    <a:pt x="793027" y="370185"/>
                  </a:cubicBezTo>
                  <a:lnTo>
                    <a:pt x="793027" y="370027"/>
                  </a:lnTo>
                  <a:cubicBezTo>
                    <a:pt x="793817" y="369948"/>
                    <a:pt x="793975" y="370580"/>
                    <a:pt x="794686" y="370501"/>
                  </a:cubicBezTo>
                  <a:cubicBezTo>
                    <a:pt x="795161" y="369632"/>
                    <a:pt x="795714" y="368999"/>
                    <a:pt x="795950" y="367972"/>
                  </a:cubicBezTo>
                  <a:lnTo>
                    <a:pt x="795793" y="367972"/>
                  </a:lnTo>
                  <a:cubicBezTo>
                    <a:pt x="796109" y="367340"/>
                    <a:pt x="796662" y="366708"/>
                    <a:pt x="797215" y="366155"/>
                  </a:cubicBezTo>
                  <a:cubicBezTo>
                    <a:pt x="797847" y="365523"/>
                    <a:pt x="798479" y="364891"/>
                    <a:pt x="798874" y="364021"/>
                  </a:cubicBezTo>
                  <a:lnTo>
                    <a:pt x="798874" y="364021"/>
                  </a:lnTo>
                  <a:cubicBezTo>
                    <a:pt x="800928" y="363706"/>
                    <a:pt x="800533" y="360782"/>
                    <a:pt x="802588" y="360387"/>
                  </a:cubicBezTo>
                  <a:cubicBezTo>
                    <a:pt x="802588" y="360387"/>
                    <a:pt x="802588" y="360387"/>
                    <a:pt x="802588" y="360387"/>
                  </a:cubicBezTo>
                  <a:cubicBezTo>
                    <a:pt x="800533" y="366392"/>
                    <a:pt x="795793" y="369790"/>
                    <a:pt x="792948" y="375005"/>
                  </a:cubicBezTo>
                  <a:cubicBezTo>
                    <a:pt x="792395" y="375084"/>
                    <a:pt x="791763" y="375005"/>
                    <a:pt x="791684" y="375479"/>
                  </a:cubicBezTo>
                  <a:cubicBezTo>
                    <a:pt x="791210" y="375400"/>
                    <a:pt x="791210" y="374768"/>
                    <a:pt x="791289" y="374135"/>
                  </a:cubicBezTo>
                  <a:cubicBezTo>
                    <a:pt x="789945" y="375163"/>
                    <a:pt x="788365" y="375953"/>
                    <a:pt x="787022" y="377059"/>
                  </a:cubicBezTo>
                  <a:cubicBezTo>
                    <a:pt x="786469" y="378481"/>
                    <a:pt x="788365" y="377375"/>
                    <a:pt x="787891" y="378797"/>
                  </a:cubicBezTo>
                  <a:cubicBezTo>
                    <a:pt x="788839" y="378402"/>
                    <a:pt x="789550" y="377928"/>
                    <a:pt x="790815" y="377928"/>
                  </a:cubicBezTo>
                  <a:cubicBezTo>
                    <a:pt x="786706" y="382827"/>
                    <a:pt x="784493" y="389701"/>
                    <a:pt x="778963" y="393099"/>
                  </a:cubicBezTo>
                  <a:moveTo>
                    <a:pt x="795950" y="376269"/>
                  </a:moveTo>
                  <a:cubicBezTo>
                    <a:pt x="793185" y="382432"/>
                    <a:pt x="789313" y="387647"/>
                    <a:pt x="784572" y="391914"/>
                  </a:cubicBezTo>
                  <a:cubicBezTo>
                    <a:pt x="789867" y="384091"/>
                    <a:pt x="795240" y="376348"/>
                    <a:pt x="801087" y="369079"/>
                  </a:cubicBezTo>
                  <a:cubicBezTo>
                    <a:pt x="800928" y="371370"/>
                    <a:pt x="798795" y="375242"/>
                    <a:pt x="796030" y="376269"/>
                  </a:cubicBezTo>
                  <a:moveTo>
                    <a:pt x="806065" y="363627"/>
                  </a:moveTo>
                  <a:cubicBezTo>
                    <a:pt x="804958" y="365207"/>
                    <a:pt x="804405" y="368051"/>
                    <a:pt x="802272" y="367893"/>
                  </a:cubicBezTo>
                  <a:cubicBezTo>
                    <a:pt x="803536" y="364338"/>
                    <a:pt x="806460" y="362520"/>
                    <a:pt x="808198" y="359439"/>
                  </a:cubicBezTo>
                  <a:cubicBezTo>
                    <a:pt x="809857" y="360545"/>
                    <a:pt x="806934" y="362362"/>
                    <a:pt x="806065" y="363706"/>
                  </a:cubicBezTo>
                  <a:moveTo>
                    <a:pt x="818312" y="345848"/>
                  </a:moveTo>
                  <a:cubicBezTo>
                    <a:pt x="820050" y="343241"/>
                    <a:pt x="821868" y="340712"/>
                    <a:pt x="824238" y="338263"/>
                  </a:cubicBezTo>
                  <a:cubicBezTo>
                    <a:pt x="824317" y="338263"/>
                    <a:pt x="824396" y="338342"/>
                    <a:pt x="824475" y="338421"/>
                  </a:cubicBezTo>
                  <a:cubicBezTo>
                    <a:pt x="823843" y="339053"/>
                    <a:pt x="822263" y="340791"/>
                    <a:pt x="818312" y="345848"/>
                  </a:cubicBezTo>
                  <a:moveTo>
                    <a:pt x="825107" y="337394"/>
                  </a:moveTo>
                  <a:cubicBezTo>
                    <a:pt x="825107" y="337394"/>
                    <a:pt x="824791" y="337077"/>
                    <a:pt x="824712" y="336999"/>
                  </a:cubicBezTo>
                  <a:cubicBezTo>
                    <a:pt x="824712" y="336999"/>
                    <a:pt x="824633" y="337077"/>
                    <a:pt x="824554" y="337156"/>
                  </a:cubicBezTo>
                  <a:cubicBezTo>
                    <a:pt x="824554" y="337314"/>
                    <a:pt x="824712" y="337473"/>
                    <a:pt x="824712" y="337473"/>
                  </a:cubicBezTo>
                  <a:lnTo>
                    <a:pt x="824712" y="337473"/>
                  </a:lnTo>
                  <a:cubicBezTo>
                    <a:pt x="824712" y="337473"/>
                    <a:pt x="824554" y="337473"/>
                    <a:pt x="824396" y="337394"/>
                  </a:cubicBezTo>
                  <a:cubicBezTo>
                    <a:pt x="824396" y="337394"/>
                    <a:pt x="824475" y="337314"/>
                    <a:pt x="824554" y="337236"/>
                  </a:cubicBezTo>
                  <a:cubicBezTo>
                    <a:pt x="824554" y="337077"/>
                    <a:pt x="824475" y="336919"/>
                    <a:pt x="824712" y="337077"/>
                  </a:cubicBezTo>
                  <a:cubicBezTo>
                    <a:pt x="825107" y="336524"/>
                    <a:pt x="825818" y="335497"/>
                    <a:pt x="826846" y="333759"/>
                  </a:cubicBezTo>
                  <a:lnTo>
                    <a:pt x="828110" y="333759"/>
                  </a:lnTo>
                  <a:cubicBezTo>
                    <a:pt x="828110" y="336050"/>
                    <a:pt x="826372" y="336524"/>
                    <a:pt x="825186" y="337473"/>
                  </a:cubicBezTo>
                  <a:moveTo>
                    <a:pt x="831824" y="327675"/>
                  </a:moveTo>
                  <a:cubicBezTo>
                    <a:pt x="834036" y="322855"/>
                    <a:pt x="837828" y="319615"/>
                    <a:pt x="840673" y="315506"/>
                  </a:cubicBezTo>
                  <a:cubicBezTo>
                    <a:pt x="840278" y="318825"/>
                    <a:pt x="835221" y="325225"/>
                    <a:pt x="831824" y="327675"/>
                  </a:cubicBezTo>
                  <a:moveTo>
                    <a:pt x="845730" y="310449"/>
                  </a:moveTo>
                  <a:cubicBezTo>
                    <a:pt x="844861" y="311635"/>
                    <a:pt x="843518" y="314005"/>
                    <a:pt x="841937" y="313768"/>
                  </a:cubicBezTo>
                  <a:cubicBezTo>
                    <a:pt x="843676" y="311161"/>
                    <a:pt x="845967" y="309106"/>
                    <a:pt x="847468" y="306183"/>
                  </a:cubicBezTo>
                  <a:cubicBezTo>
                    <a:pt x="848891" y="306973"/>
                    <a:pt x="846757" y="309185"/>
                    <a:pt x="845809" y="310449"/>
                  </a:cubicBezTo>
                  <a:moveTo>
                    <a:pt x="857187" y="287535"/>
                  </a:moveTo>
                  <a:cubicBezTo>
                    <a:pt x="854105" y="294172"/>
                    <a:pt x="848258" y="298755"/>
                    <a:pt x="844545" y="304919"/>
                  </a:cubicBezTo>
                  <a:cubicBezTo>
                    <a:pt x="843044" y="307289"/>
                    <a:pt x="842490" y="309422"/>
                    <a:pt x="840357" y="310766"/>
                  </a:cubicBezTo>
                  <a:lnTo>
                    <a:pt x="840357" y="312504"/>
                  </a:lnTo>
                  <a:cubicBezTo>
                    <a:pt x="833720" y="318825"/>
                    <a:pt x="829532" y="327596"/>
                    <a:pt x="823053" y="333996"/>
                  </a:cubicBezTo>
                  <a:cubicBezTo>
                    <a:pt x="822421" y="337789"/>
                    <a:pt x="819497" y="339843"/>
                    <a:pt x="817522" y="342055"/>
                  </a:cubicBezTo>
                  <a:cubicBezTo>
                    <a:pt x="815704" y="344110"/>
                    <a:pt x="814993" y="347033"/>
                    <a:pt x="812465" y="347112"/>
                  </a:cubicBezTo>
                  <a:cubicBezTo>
                    <a:pt x="812465" y="349878"/>
                    <a:pt x="811200" y="351458"/>
                    <a:pt x="808672" y="351774"/>
                  </a:cubicBezTo>
                  <a:cubicBezTo>
                    <a:pt x="808672" y="354698"/>
                    <a:pt x="807092" y="356120"/>
                    <a:pt x="804879" y="356752"/>
                  </a:cubicBezTo>
                  <a:cubicBezTo>
                    <a:pt x="804326" y="355646"/>
                    <a:pt x="806934" y="355646"/>
                    <a:pt x="804879" y="355488"/>
                  </a:cubicBezTo>
                  <a:cubicBezTo>
                    <a:pt x="805037" y="354540"/>
                    <a:pt x="808514" y="352959"/>
                    <a:pt x="806144" y="352169"/>
                  </a:cubicBezTo>
                  <a:cubicBezTo>
                    <a:pt x="806381" y="351300"/>
                    <a:pt x="806775" y="351221"/>
                    <a:pt x="807408" y="351774"/>
                  </a:cubicBezTo>
                  <a:cubicBezTo>
                    <a:pt x="807961" y="351379"/>
                    <a:pt x="806539" y="350905"/>
                    <a:pt x="807250" y="349878"/>
                  </a:cubicBezTo>
                  <a:cubicBezTo>
                    <a:pt x="807408" y="349878"/>
                    <a:pt x="807487" y="349720"/>
                    <a:pt x="807645" y="349720"/>
                  </a:cubicBezTo>
                  <a:cubicBezTo>
                    <a:pt x="807803" y="349720"/>
                    <a:pt x="807882" y="349562"/>
                    <a:pt x="807882" y="349404"/>
                  </a:cubicBezTo>
                  <a:cubicBezTo>
                    <a:pt x="807882" y="349246"/>
                    <a:pt x="807724" y="349167"/>
                    <a:pt x="807566" y="349167"/>
                  </a:cubicBezTo>
                  <a:cubicBezTo>
                    <a:pt x="807329" y="349167"/>
                    <a:pt x="807092" y="349325"/>
                    <a:pt x="806934" y="349483"/>
                  </a:cubicBezTo>
                  <a:lnTo>
                    <a:pt x="806934" y="349246"/>
                  </a:lnTo>
                  <a:cubicBezTo>
                    <a:pt x="809857" y="344584"/>
                    <a:pt x="812228" y="339527"/>
                    <a:pt x="817126" y="336919"/>
                  </a:cubicBezTo>
                  <a:cubicBezTo>
                    <a:pt x="817364" y="335023"/>
                    <a:pt x="818312" y="333996"/>
                    <a:pt x="820050" y="333601"/>
                  </a:cubicBezTo>
                  <a:lnTo>
                    <a:pt x="820050" y="333443"/>
                  </a:lnTo>
                  <a:lnTo>
                    <a:pt x="820050" y="333443"/>
                  </a:lnTo>
                  <a:cubicBezTo>
                    <a:pt x="822499" y="333443"/>
                    <a:pt x="823764" y="331151"/>
                    <a:pt x="824949" y="329176"/>
                  </a:cubicBezTo>
                  <a:cubicBezTo>
                    <a:pt x="825423" y="328386"/>
                    <a:pt x="825818" y="327675"/>
                    <a:pt x="826292" y="327122"/>
                  </a:cubicBezTo>
                  <a:lnTo>
                    <a:pt x="826292" y="327122"/>
                  </a:lnTo>
                  <a:cubicBezTo>
                    <a:pt x="828189" y="325778"/>
                    <a:pt x="829453" y="323724"/>
                    <a:pt x="830480" y="321353"/>
                  </a:cubicBezTo>
                  <a:cubicBezTo>
                    <a:pt x="830954" y="320642"/>
                    <a:pt x="831507" y="319931"/>
                    <a:pt x="832060" y="319299"/>
                  </a:cubicBezTo>
                  <a:cubicBezTo>
                    <a:pt x="832772" y="318509"/>
                    <a:pt x="833562" y="317640"/>
                    <a:pt x="834036" y="316613"/>
                  </a:cubicBezTo>
                  <a:cubicBezTo>
                    <a:pt x="834115" y="316376"/>
                    <a:pt x="834036" y="316138"/>
                    <a:pt x="833799" y="316060"/>
                  </a:cubicBezTo>
                  <a:cubicBezTo>
                    <a:pt x="833562" y="315981"/>
                    <a:pt x="833325" y="316060"/>
                    <a:pt x="833246" y="316297"/>
                  </a:cubicBezTo>
                  <a:cubicBezTo>
                    <a:pt x="832851" y="317245"/>
                    <a:pt x="832139" y="317956"/>
                    <a:pt x="831428" y="318825"/>
                  </a:cubicBezTo>
                  <a:cubicBezTo>
                    <a:pt x="830796" y="319536"/>
                    <a:pt x="830164" y="320247"/>
                    <a:pt x="829690" y="321116"/>
                  </a:cubicBezTo>
                  <a:lnTo>
                    <a:pt x="829690" y="320959"/>
                  </a:lnTo>
                  <a:cubicBezTo>
                    <a:pt x="829137" y="321116"/>
                    <a:pt x="828742" y="321353"/>
                    <a:pt x="828425" y="321748"/>
                  </a:cubicBezTo>
                  <a:cubicBezTo>
                    <a:pt x="827477" y="318430"/>
                    <a:pt x="832139" y="317087"/>
                    <a:pt x="833878" y="315032"/>
                  </a:cubicBezTo>
                  <a:cubicBezTo>
                    <a:pt x="832614" y="312188"/>
                    <a:pt x="835221" y="310371"/>
                    <a:pt x="836802" y="309106"/>
                  </a:cubicBezTo>
                  <a:cubicBezTo>
                    <a:pt x="838145" y="309422"/>
                    <a:pt x="837591" y="310528"/>
                    <a:pt x="838066" y="310766"/>
                  </a:cubicBezTo>
                  <a:cubicBezTo>
                    <a:pt x="841068" y="309106"/>
                    <a:pt x="842174" y="305551"/>
                    <a:pt x="844228" y="303022"/>
                  </a:cubicBezTo>
                  <a:cubicBezTo>
                    <a:pt x="844387" y="303022"/>
                    <a:pt x="844466" y="303022"/>
                    <a:pt x="844545" y="302864"/>
                  </a:cubicBezTo>
                  <a:cubicBezTo>
                    <a:pt x="844782" y="302469"/>
                    <a:pt x="845098" y="302153"/>
                    <a:pt x="845414" y="301837"/>
                  </a:cubicBezTo>
                  <a:cubicBezTo>
                    <a:pt x="845967" y="301284"/>
                    <a:pt x="846441" y="300652"/>
                    <a:pt x="846836" y="299861"/>
                  </a:cubicBezTo>
                  <a:lnTo>
                    <a:pt x="846836" y="299861"/>
                  </a:lnTo>
                  <a:cubicBezTo>
                    <a:pt x="848337" y="298518"/>
                    <a:pt x="849286" y="296701"/>
                    <a:pt x="848101" y="294805"/>
                  </a:cubicBezTo>
                  <a:cubicBezTo>
                    <a:pt x="852683" y="296938"/>
                    <a:pt x="849523" y="289905"/>
                    <a:pt x="851893" y="288009"/>
                  </a:cubicBezTo>
                  <a:cubicBezTo>
                    <a:pt x="854343" y="288088"/>
                    <a:pt x="855133" y="288562"/>
                    <a:pt x="856476" y="287219"/>
                  </a:cubicBezTo>
                  <a:lnTo>
                    <a:pt x="856950" y="287456"/>
                  </a:lnTo>
                  <a:cubicBezTo>
                    <a:pt x="856950" y="287456"/>
                    <a:pt x="856950" y="287456"/>
                    <a:pt x="856950" y="287456"/>
                  </a:cubicBezTo>
                  <a:lnTo>
                    <a:pt x="856950" y="287456"/>
                  </a:lnTo>
                  <a:close/>
                  <a:moveTo>
                    <a:pt x="872358" y="270231"/>
                  </a:moveTo>
                  <a:cubicBezTo>
                    <a:pt x="867301" y="275525"/>
                    <a:pt x="863824" y="282399"/>
                    <a:pt x="857266" y="286271"/>
                  </a:cubicBezTo>
                  <a:lnTo>
                    <a:pt x="857266" y="286271"/>
                  </a:lnTo>
                  <a:cubicBezTo>
                    <a:pt x="858214" y="284295"/>
                    <a:pt x="857345" y="284454"/>
                    <a:pt x="857266" y="282083"/>
                  </a:cubicBezTo>
                  <a:lnTo>
                    <a:pt x="858531" y="282083"/>
                  </a:lnTo>
                  <a:cubicBezTo>
                    <a:pt x="858056" y="278606"/>
                    <a:pt x="861849" y="276315"/>
                    <a:pt x="863430" y="273470"/>
                  </a:cubicBezTo>
                  <a:cubicBezTo>
                    <a:pt x="863587" y="272838"/>
                    <a:pt x="864061" y="272127"/>
                    <a:pt x="864061" y="272127"/>
                  </a:cubicBezTo>
                  <a:cubicBezTo>
                    <a:pt x="864061" y="272127"/>
                    <a:pt x="864694" y="271258"/>
                    <a:pt x="865247" y="270468"/>
                  </a:cubicBezTo>
                  <a:cubicBezTo>
                    <a:pt x="865800" y="269678"/>
                    <a:pt x="865247" y="270468"/>
                    <a:pt x="867143" y="268809"/>
                  </a:cubicBezTo>
                  <a:cubicBezTo>
                    <a:pt x="869118" y="267149"/>
                    <a:pt x="867459" y="267386"/>
                    <a:pt x="867933" y="266359"/>
                  </a:cubicBezTo>
                  <a:cubicBezTo>
                    <a:pt x="868486" y="265332"/>
                    <a:pt x="868328" y="265727"/>
                    <a:pt x="869118" y="265016"/>
                  </a:cubicBezTo>
                  <a:cubicBezTo>
                    <a:pt x="869830" y="264384"/>
                    <a:pt x="870383" y="263199"/>
                    <a:pt x="870383" y="262171"/>
                  </a:cubicBezTo>
                  <a:cubicBezTo>
                    <a:pt x="870383" y="261144"/>
                    <a:pt x="871173" y="261144"/>
                    <a:pt x="872595" y="260749"/>
                  </a:cubicBezTo>
                  <a:cubicBezTo>
                    <a:pt x="874017" y="260354"/>
                    <a:pt x="872595" y="260749"/>
                    <a:pt x="872674" y="259564"/>
                  </a:cubicBezTo>
                  <a:cubicBezTo>
                    <a:pt x="872832" y="258379"/>
                    <a:pt x="873306" y="258379"/>
                    <a:pt x="874808" y="258142"/>
                  </a:cubicBezTo>
                  <a:cubicBezTo>
                    <a:pt x="876230" y="257905"/>
                    <a:pt x="875993" y="256956"/>
                    <a:pt x="876704" y="255376"/>
                  </a:cubicBezTo>
                  <a:cubicBezTo>
                    <a:pt x="877494" y="253796"/>
                    <a:pt x="878363" y="252927"/>
                    <a:pt x="878837" y="252532"/>
                  </a:cubicBezTo>
                  <a:cubicBezTo>
                    <a:pt x="879233" y="252136"/>
                    <a:pt x="881366" y="249608"/>
                    <a:pt x="882867" y="247949"/>
                  </a:cubicBezTo>
                  <a:cubicBezTo>
                    <a:pt x="882235" y="248897"/>
                    <a:pt x="881919" y="249845"/>
                    <a:pt x="882077" y="250872"/>
                  </a:cubicBezTo>
                  <a:cubicBezTo>
                    <a:pt x="882393" y="250319"/>
                    <a:pt x="882867" y="249687"/>
                    <a:pt x="883420" y="248818"/>
                  </a:cubicBezTo>
                  <a:cubicBezTo>
                    <a:pt x="883420" y="248897"/>
                    <a:pt x="883341" y="248976"/>
                    <a:pt x="883262" y="249134"/>
                  </a:cubicBezTo>
                  <a:cubicBezTo>
                    <a:pt x="882314" y="251109"/>
                    <a:pt x="882077" y="250793"/>
                    <a:pt x="881286" y="252373"/>
                  </a:cubicBezTo>
                  <a:cubicBezTo>
                    <a:pt x="880576" y="253954"/>
                    <a:pt x="880892" y="253322"/>
                    <a:pt x="879074" y="255376"/>
                  </a:cubicBezTo>
                  <a:cubicBezTo>
                    <a:pt x="877257" y="257430"/>
                    <a:pt x="877731" y="256008"/>
                    <a:pt x="877889" y="257193"/>
                  </a:cubicBezTo>
                  <a:cubicBezTo>
                    <a:pt x="877889" y="257747"/>
                    <a:pt x="878205" y="257905"/>
                    <a:pt x="878363" y="258062"/>
                  </a:cubicBezTo>
                  <a:cubicBezTo>
                    <a:pt x="878679" y="257588"/>
                    <a:pt x="879153" y="257193"/>
                    <a:pt x="879548" y="256719"/>
                  </a:cubicBezTo>
                  <a:cubicBezTo>
                    <a:pt x="878758" y="261144"/>
                    <a:pt x="873780" y="265095"/>
                    <a:pt x="872358" y="270231"/>
                  </a:cubicBezTo>
                  <a:moveTo>
                    <a:pt x="868091" y="601698"/>
                  </a:moveTo>
                  <a:cubicBezTo>
                    <a:pt x="867775" y="602726"/>
                    <a:pt x="867459" y="602963"/>
                    <a:pt x="867380" y="603279"/>
                  </a:cubicBezTo>
                  <a:cubicBezTo>
                    <a:pt x="867301" y="603595"/>
                    <a:pt x="867064" y="604148"/>
                    <a:pt x="867222" y="604464"/>
                  </a:cubicBezTo>
                  <a:cubicBezTo>
                    <a:pt x="867301" y="604780"/>
                    <a:pt x="867617" y="605412"/>
                    <a:pt x="867538" y="605965"/>
                  </a:cubicBezTo>
                  <a:cubicBezTo>
                    <a:pt x="867538" y="606597"/>
                    <a:pt x="867380" y="607703"/>
                    <a:pt x="867301" y="608494"/>
                  </a:cubicBezTo>
                  <a:cubicBezTo>
                    <a:pt x="867301" y="609284"/>
                    <a:pt x="867064" y="611496"/>
                    <a:pt x="867064" y="611496"/>
                  </a:cubicBezTo>
                  <a:cubicBezTo>
                    <a:pt x="867064" y="611496"/>
                    <a:pt x="867143" y="613867"/>
                    <a:pt x="867538" y="614894"/>
                  </a:cubicBezTo>
                  <a:cubicBezTo>
                    <a:pt x="867933" y="615921"/>
                    <a:pt x="867538" y="616711"/>
                    <a:pt x="867538" y="617264"/>
                  </a:cubicBezTo>
                  <a:cubicBezTo>
                    <a:pt x="867459" y="617817"/>
                    <a:pt x="867222" y="618687"/>
                    <a:pt x="867459" y="619635"/>
                  </a:cubicBezTo>
                  <a:cubicBezTo>
                    <a:pt x="867617" y="620504"/>
                    <a:pt x="867617" y="621294"/>
                    <a:pt x="867459" y="622558"/>
                  </a:cubicBezTo>
                  <a:cubicBezTo>
                    <a:pt x="867301" y="623743"/>
                    <a:pt x="867064" y="624929"/>
                    <a:pt x="867143" y="625719"/>
                  </a:cubicBezTo>
                  <a:cubicBezTo>
                    <a:pt x="867222" y="626509"/>
                    <a:pt x="867143" y="628958"/>
                    <a:pt x="867143" y="628958"/>
                  </a:cubicBezTo>
                  <a:cubicBezTo>
                    <a:pt x="867143" y="628958"/>
                    <a:pt x="866274" y="622242"/>
                    <a:pt x="866274" y="619398"/>
                  </a:cubicBezTo>
                  <a:cubicBezTo>
                    <a:pt x="866353" y="616632"/>
                    <a:pt x="866669" y="615368"/>
                    <a:pt x="866274" y="614183"/>
                  </a:cubicBezTo>
                  <a:cubicBezTo>
                    <a:pt x="865800" y="612998"/>
                    <a:pt x="865958" y="613077"/>
                    <a:pt x="865958" y="611891"/>
                  </a:cubicBezTo>
                  <a:cubicBezTo>
                    <a:pt x="865958" y="610706"/>
                    <a:pt x="866037" y="610074"/>
                    <a:pt x="865958" y="609126"/>
                  </a:cubicBezTo>
                  <a:cubicBezTo>
                    <a:pt x="865958" y="608178"/>
                    <a:pt x="865958" y="607546"/>
                    <a:pt x="865879" y="606913"/>
                  </a:cubicBezTo>
                  <a:cubicBezTo>
                    <a:pt x="865800" y="606281"/>
                    <a:pt x="865958" y="605570"/>
                    <a:pt x="865958" y="605175"/>
                  </a:cubicBezTo>
                  <a:lnTo>
                    <a:pt x="865958" y="603358"/>
                  </a:lnTo>
                  <a:cubicBezTo>
                    <a:pt x="865958" y="602489"/>
                    <a:pt x="866274" y="601461"/>
                    <a:pt x="866037" y="600750"/>
                  </a:cubicBezTo>
                  <a:cubicBezTo>
                    <a:pt x="865721" y="600039"/>
                    <a:pt x="865879" y="599091"/>
                    <a:pt x="865879" y="598617"/>
                  </a:cubicBezTo>
                  <a:cubicBezTo>
                    <a:pt x="865879" y="598222"/>
                    <a:pt x="865958" y="597037"/>
                    <a:pt x="866037" y="596325"/>
                  </a:cubicBezTo>
                  <a:cubicBezTo>
                    <a:pt x="866037" y="595693"/>
                    <a:pt x="865721" y="596009"/>
                    <a:pt x="866195" y="595298"/>
                  </a:cubicBezTo>
                  <a:cubicBezTo>
                    <a:pt x="866590" y="594587"/>
                    <a:pt x="866748" y="594350"/>
                    <a:pt x="866432" y="593718"/>
                  </a:cubicBezTo>
                  <a:cubicBezTo>
                    <a:pt x="866195" y="593086"/>
                    <a:pt x="866274" y="592533"/>
                    <a:pt x="866432" y="592217"/>
                  </a:cubicBezTo>
                  <a:cubicBezTo>
                    <a:pt x="866590" y="591900"/>
                    <a:pt x="867538" y="591822"/>
                    <a:pt x="867617" y="592217"/>
                  </a:cubicBezTo>
                  <a:cubicBezTo>
                    <a:pt x="867617" y="592454"/>
                    <a:pt x="867933" y="593560"/>
                    <a:pt x="867617" y="594271"/>
                  </a:cubicBezTo>
                  <a:cubicBezTo>
                    <a:pt x="867380" y="594903"/>
                    <a:pt x="867459" y="595219"/>
                    <a:pt x="867617" y="596167"/>
                  </a:cubicBezTo>
                  <a:cubicBezTo>
                    <a:pt x="867775" y="597115"/>
                    <a:pt x="867617" y="596483"/>
                    <a:pt x="867617" y="597748"/>
                  </a:cubicBezTo>
                  <a:cubicBezTo>
                    <a:pt x="867617" y="599012"/>
                    <a:pt x="867775" y="599565"/>
                    <a:pt x="867617" y="600118"/>
                  </a:cubicBezTo>
                  <a:cubicBezTo>
                    <a:pt x="867459" y="600750"/>
                    <a:pt x="867301" y="601066"/>
                    <a:pt x="867617" y="601066"/>
                  </a:cubicBezTo>
                  <a:cubicBezTo>
                    <a:pt x="867933" y="601145"/>
                    <a:pt x="868565" y="600592"/>
                    <a:pt x="868249" y="601698"/>
                  </a:cubicBezTo>
                  <a:moveTo>
                    <a:pt x="866432" y="584947"/>
                  </a:moveTo>
                  <a:cubicBezTo>
                    <a:pt x="868012" y="584552"/>
                    <a:pt x="867933" y="586844"/>
                    <a:pt x="867301" y="587476"/>
                  </a:cubicBezTo>
                  <a:cubicBezTo>
                    <a:pt x="866195" y="587476"/>
                    <a:pt x="866432" y="586053"/>
                    <a:pt x="866432" y="584947"/>
                  </a:cubicBezTo>
                  <a:moveTo>
                    <a:pt x="869356" y="569302"/>
                  </a:moveTo>
                  <a:cubicBezTo>
                    <a:pt x="869197" y="570093"/>
                    <a:pt x="869039" y="571041"/>
                    <a:pt x="869118" y="571752"/>
                  </a:cubicBezTo>
                  <a:cubicBezTo>
                    <a:pt x="869197" y="572384"/>
                    <a:pt x="869118" y="573016"/>
                    <a:pt x="869118" y="573332"/>
                  </a:cubicBezTo>
                  <a:cubicBezTo>
                    <a:pt x="869118" y="573648"/>
                    <a:pt x="868802" y="574991"/>
                    <a:pt x="868723" y="575782"/>
                  </a:cubicBezTo>
                  <a:cubicBezTo>
                    <a:pt x="868644" y="576572"/>
                    <a:pt x="868249" y="578073"/>
                    <a:pt x="868249" y="578863"/>
                  </a:cubicBezTo>
                  <a:cubicBezTo>
                    <a:pt x="868249" y="579732"/>
                    <a:pt x="867380" y="581392"/>
                    <a:pt x="867143" y="580997"/>
                  </a:cubicBezTo>
                  <a:cubicBezTo>
                    <a:pt x="866985" y="580601"/>
                    <a:pt x="866748" y="579574"/>
                    <a:pt x="866748" y="578152"/>
                  </a:cubicBezTo>
                  <a:cubicBezTo>
                    <a:pt x="866748" y="576730"/>
                    <a:pt x="866195" y="577046"/>
                    <a:pt x="866037" y="575860"/>
                  </a:cubicBezTo>
                  <a:cubicBezTo>
                    <a:pt x="865879" y="574675"/>
                    <a:pt x="866274" y="573806"/>
                    <a:pt x="866274" y="572226"/>
                  </a:cubicBezTo>
                  <a:cubicBezTo>
                    <a:pt x="866274" y="570645"/>
                    <a:pt x="866590" y="570408"/>
                    <a:pt x="866827" y="568907"/>
                  </a:cubicBezTo>
                  <a:cubicBezTo>
                    <a:pt x="866985" y="567485"/>
                    <a:pt x="867143" y="567959"/>
                    <a:pt x="866985" y="566774"/>
                  </a:cubicBezTo>
                  <a:cubicBezTo>
                    <a:pt x="866906" y="565589"/>
                    <a:pt x="866432" y="564403"/>
                    <a:pt x="866432" y="563139"/>
                  </a:cubicBezTo>
                  <a:cubicBezTo>
                    <a:pt x="866432" y="561875"/>
                    <a:pt x="867064" y="561559"/>
                    <a:pt x="866827" y="560611"/>
                  </a:cubicBezTo>
                  <a:cubicBezTo>
                    <a:pt x="866669" y="559662"/>
                    <a:pt x="867222" y="558161"/>
                    <a:pt x="867538" y="556897"/>
                  </a:cubicBezTo>
                  <a:cubicBezTo>
                    <a:pt x="867933" y="555633"/>
                    <a:pt x="868328" y="552077"/>
                    <a:pt x="868407" y="551840"/>
                  </a:cubicBezTo>
                  <a:cubicBezTo>
                    <a:pt x="868802" y="550339"/>
                    <a:pt x="869118" y="554368"/>
                    <a:pt x="869118" y="554922"/>
                  </a:cubicBezTo>
                  <a:lnTo>
                    <a:pt x="869118" y="559346"/>
                  </a:lnTo>
                  <a:cubicBezTo>
                    <a:pt x="869118" y="560611"/>
                    <a:pt x="868960" y="560453"/>
                    <a:pt x="868882" y="561559"/>
                  </a:cubicBezTo>
                  <a:cubicBezTo>
                    <a:pt x="868802" y="562744"/>
                    <a:pt x="868882" y="563139"/>
                    <a:pt x="868802" y="564166"/>
                  </a:cubicBezTo>
                  <a:cubicBezTo>
                    <a:pt x="868723" y="565115"/>
                    <a:pt x="868960" y="565272"/>
                    <a:pt x="869356" y="566300"/>
                  </a:cubicBezTo>
                  <a:cubicBezTo>
                    <a:pt x="869672" y="567248"/>
                    <a:pt x="869277" y="568433"/>
                    <a:pt x="869197" y="569223"/>
                  </a:cubicBezTo>
                  <a:moveTo>
                    <a:pt x="876151" y="495344"/>
                  </a:moveTo>
                  <a:cubicBezTo>
                    <a:pt x="873859" y="509646"/>
                    <a:pt x="872832" y="525054"/>
                    <a:pt x="870225" y="538882"/>
                  </a:cubicBezTo>
                  <a:cubicBezTo>
                    <a:pt x="868644" y="535247"/>
                    <a:pt x="870225" y="531217"/>
                    <a:pt x="870620" y="527029"/>
                  </a:cubicBezTo>
                  <a:cubicBezTo>
                    <a:pt x="871963" y="512570"/>
                    <a:pt x="873069" y="497004"/>
                    <a:pt x="875677" y="485389"/>
                  </a:cubicBezTo>
                  <a:cubicBezTo>
                    <a:pt x="875282" y="488549"/>
                    <a:pt x="875677" y="492421"/>
                    <a:pt x="875677" y="492421"/>
                  </a:cubicBezTo>
                  <a:cubicBezTo>
                    <a:pt x="874570" y="493685"/>
                    <a:pt x="877336" y="493764"/>
                    <a:pt x="876072" y="495344"/>
                  </a:cubicBezTo>
                  <a:moveTo>
                    <a:pt x="876072" y="491789"/>
                  </a:moveTo>
                  <a:cubicBezTo>
                    <a:pt x="876230" y="491236"/>
                    <a:pt x="876546" y="490604"/>
                    <a:pt x="876862" y="489892"/>
                  </a:cubicBezTo>
                  <a:cubicBezTo>
                    <a:pt x="876625" y="490604"/>
                    <a:pt x="876388" y="491236"/>
                    <a:pt x="876072" y="491789"/>
                  </a:cubicBezTo>
                  <a:moveTo>
                    <a:pt x="884921" y="436241"/>
                  </a:moveTo>
                  <a:cubicBezTo>
                    <a:pt x="884368" y="438454"/>
                    <a:pt x="883736" y="434661"/>
                    <a:pt x="883499" y="440034"/>
                  </a:cubicBezTo>
                  <a:cubicBezTo>
                    <a:pt x="883262" y="445407"/>
                    <a:pt x="882630" y="445407"/>
                    <a:pt x="882867" y="446908"/>
                  </a:cubicBezTo>
                  <a:cubicBezTo>
                    <a:pt x="883104" y="448488"/>
                    <a:pt x="883499" y="448331"/>
                    <a:pt x="883499" y="447777"/>
                  </a:cubicBezTo>
                  <a:cubicBezTo>
                    <a:pt x="883499" y="447224"/>
                    <a:pt x="884447" y="444538"/>
                    <a:pt x="884131" y="446197"/>
                  </a:cubicBezTo>
                  <a:cubicBezTo>
                    <a:pt x="883894" y="447856"/>
                    <a:pt x="883894" y="449990"/>
                    <a:pt x="883420" y="450859"/>
                  </a:cubicBezTo>
                  <a:cubicBezTo>
                    <a:pt x="882867" y="451728"/>
                    <a:pt x="882077" y="452676"/>
                    <a:pt x="882472" y="453703"/>
                  </a:cubicBezTo>
                  <a:cubicBezTo>
                    <a:pt x="882867" y="454731"/>
                    <a:pt x="883499" y="455047"/>
                    <a:pt x="882788" y="456548"/>
                  </a:cubicBezTo>
                  <a:cubicBezTo>
                    <a:pt x="881998" y="458128"/>
                    <a:pt x="881840" y="457812"/>
                    <a:pt x="881208" y="460578"/>
                  </a:cubicBezTo>
                  <a:cubicBezTo>
                    <a:pt x="880576" y="463264"/>
                    <a:pt x="880497" y="464213"/>
                    <a:pt x="880181" y="467294"/>
                  </a:cubicBezTo>
                  <a:cubicBezTo>
                    <a:pt x="879943" y="470376"/>
                    <a:pt x="880576" y="471877"/>
                    <a:pt x="879943" y="472588"/>
                  </a:cubicBezTo>
                  <a:cubicBezTo>
                    <a:pt x="879311" y="473378"/>
                    <a:pt x="877415" y="473931"/>
                    <a:pt x="878363" y="474879"/>
                  </a:cubicBezTo>
                  <a:cubicBezTo>
                    <a:pt x="879311" y="475828"/>
                    <a:pt x="880497" y="476065"/>
                    <a:pt x="879707" y="478277"/>
                  </a:cubicBezTo>
                  <a:cubicBezTo>
                    <a:pt x="878995" y="480490"/>
                    <a:pt x="878363" y="481043"/>
                    <a:pt x="878363" y="482070"/>
                  </a:cubicBezTo>
                  <a:cubicBezTo>
                    <a:pt x="878363" y="483097"/>
                    <a:pt x="878126" y="483097"/>
                    <a:pt x="878126" y="484993"/>
                  </a:cubicBezTo>
                  <a:cubicBezTo>
                    <a:pt x="878126" y="486890"/>
                    <a:pt x="877810" y="487364"/>
                    <a:pt x="877257" y="488944"/>
                  </a:cubicBezTo>
                  <a:cubicBezTo>
                    <a:pt x="877257" y="489102"/>
                    <a:pt x="877178" y="489260"/>
                    <a:pt x="877099" y="489339"/>
                  </a:cubicBezTo>
                  <a:cubicBezTo>
                    <a:pt x="877336" y="488312"/>
                    <a:pt x="877652" y="487206"/>
                    <a:pt x="877968" y="486258"/>
                  </a:cubicBezTo>
                  <a:cubicBezTo>
                    <a:pt x="876388" y="485467"/>
                    <a:pt x="878047" y="483729"/>
                    <a:pt x="877099" y="482860"/>
                  </a:cubicBezTo>
                  <a:lnTo>
                    <a:pt x="877099" y="482860"/>
                  </a:lnTo>
                  <a:cubicBezTo>
                    <a:pt x="877099" y="482860"/>
                    <a:pt x="877336" y="482781"/>
                    <a:pt x="877415" y="482781"/>
                  </a:cubicBezTo>
                  <a:cubicBezTo>
                    <a:pt x="877731" y="482781"/>
                    <a:pt x="877968" y="482386"/>
                    <a:pt x="877968" y="481991"/>
                  </a:cubicBezTo>
                  <a:cubicBezTo>
                    <a:pt x="877968" y="481675"/>
                    <a:pt x="877573" y="481438"/>
                    <a:pt x="877178" y="481438"/>
                  </a:cubicBezTo>
                  <a:cubicBezTo>
                    <a:pt x="877020" y="481438"/>
                    <a:pt x="876862" y="481438"/>
                    <a:pt x="876704" y="481438"/>
                  </a:cubicBezTo>
                  <a:cubicBezTo>
                    <a:pt x="877415" y="479383"/>
                    <a:pt x="878047" y="477250"/>
                    <a:pt x="878363" y="474721"/>
                  </a:cubicBezTo>
                  <a:cubicBezTo>
                    <a:pt x="877731" y="475116"/>
                    <a:pt x="877257" y="475828"/>
                    <a:pt x="876941" y="476697"/>
                  </a:cubicBezTo>
                  <a:cubicBezTo>
                    <a:pt x="876704" y="478119"/>
                    <a:pt x="876467" y="479857"/>
                    <a:pt x="876230" y="481438"/>
                  </a:cubicBezTo>
                  <a:lnTo>
                    <a:pt x="876230" y="481438"/>
                  </a:lnTo>
                  <a:cubicBezTo>
                    <a:pt x="875993" y="480331"/>
                    <a:pt x="876230" y="478277"/>
                    <a:pt x="876941" y="476697"/>
                  </a:cubicBezTo>
                  <a:cubicBezTo>
                    <a:pt x="877099" y="475353"/>
                    <a:pt x="877257" y="474326"/>
                    <a:pt x="877336" y="473773"/>
                  </a:cubicBezTo>
                  <a:cubicBezTo>
                    <a:pt x="877652" y="472114"/>
                    <a:pt x="878363" y="469586"/>
                    <a:pt x="878363" y="467689"/>
                  </a:cubicBezTo>
                  <a:cubicBezTo>
                    <a:pt x="878363" y="465793"/>
                    <a:pt x="878521" y="464054"/>
                    <a:pt x="878679" y="463264"/>
                  </a:cubicBezTo>
                  <a:cubicBezTo>
                    <a:pt x="878837" y="462474"/>
                    <a:pt x="879469" y="461289"/>
                    <a:pt x="879548" y="460736"/>
                  </a:cubicBezTo>
                  <a:cubicBezTo>
                    <a:pt x="879707" y="460183"/>
                    <a:pt x="879707" y="459313"/>
                    <a:pt x="879707" y="457733"/>
                  </a:cubicBezTo>
                  <a:cubicBezTo>
                    <a:pt x="879707" y="456153"/>
                    <a:pt x="880338" y="455521"/>
                    <a:pt x="880497" y="454494"/>
                  </a:cubicBezTo>
                  <a:cubicBezTo>
                    <a:pt x="880655" y="453466"/>
                    <a:pt x="881366" y="452439"/>
                    <a:pt x="881208" y="451491"/>
                  </a:cubicBezTo>
                  <a:cubicBezTo>
                    <a:pt x="881129" y="450622"/>
                    <a:pt x="881603" y="449042"/>
                    <a:pt x="880971" y="449595"/>
                  </a:cubicBezTo>
                  <a:cubicBezTo>
                    <a:pt x="880338" y="450148"/>
                    <a:pt x="879627" y="450385"/>
                    <a:pt x="880338" y="448647"/>
                  </a:cubicBezTo>
                  <a:cubicBezTo>
                    <a:pt x="880971" y="446987"/>
                    <a:pt x="880892" y="445565"/>
                    <a:pt x="881129" y="444617"/>
                  </a:cubicBezTo>
                  <a:cubicBezTo>
                    <a:pt x="881366" y="443748"/>
                    <a:pt x="880576" y="442404"/>
                    <a:pt x="881366" y="441930"/>
                  </a:cubicBezTo>
                  <a:cubicBezTo>
                    <a:pt x="881366" y="441930"/>
                    <a:pt x="881366" y="439718"/>
                    <a:pt x="881919" y="438533"/>
                  </a:cubicBezTo>
                  <a:cubicBezTo>
                    <a:pt x="882472" y="437347"/>
                    <a:pt x="883499" y="435846"/>
                    <a:pt x="883736" y="434661"/>
                  </a:cubicBezTo>
                  <a:cubicBezTo>
                    <a:pt x="884052" y="433476"/>
                    <a:pt x="883736" y="432053"/>
                    <a:pt x="884052" y="431263"/>
                  </a:cubicBezTo>
                  <a:cubicBezTo>
                    <a:pt x="884289" y="430473"/>
                    <a:pt x="885316" y="429051"/>
                    <a:pt x="885316" y="430236"/>
                  </a:cubicBezTo>
                  <a:cubicBezTo>
                    <a:pt x="885316" y="431895"/>
                    <a:pt x="885554" y="433713"/>
                    <a:pt x="885080" y="435925"/>
                  </a:cubicBezTo>
                  <a:moveTo>
                    <a:pt x="886502" y="426364"/>
                  </a:moveTo>
                  <a:cubicBezTo>
                    <a:pt x="886028" y="426680"/>
                    <a:pt x="884921" y="427233"/>
                    <a:pt x="884685" y="426522"/>
                  </a:cubicBezTo>
                  <a:cubicBezTo>
                    <a:pt x="884131" y="424863"/>
                    <a:pt x="884131" y="424073"/>
                    <a:pt x="884526" y="423283"/>
                  </a:cubicBezTo>
                  <a:cubicBezTo>
                    <a:pt x="884921" y="422492"/>
                    <a:pt x="886897" y="422177"/>
                    <a:pt x="886739" y="422651"/>
                  </a:cubicBezTo>
                  <a:cubicBezTo>
                    <a:pt x="886423" y="423520"/>
                    <a:pt x="886976" y="426206"/>
                    <a:pt x="886423" y="426364"/>
                  </a:cubicBezTo>
                  <a:moveTo>
                    <a:pt x="887924" y="416882"/>
                  </a:moveTo>
                  <a:cubicBezTo>
                    <a:pt x="887924" y="418700"/>
                    <a:pt x="887371" y="419964"/>
                    <a:pt x="886818" y="420280"/>
                  </a:cubicBezTo>
                  <a:cubicBezTo>
                    <a:pt x="886264" y="420517"/>
                    <a:pt x="885633" y="421860"/>
                    <a:pt x="885633" y="420517"/>
                  </a:cubicBezTo>
                  <a:cubicBezTo>
                    <a:pt x="885633" y="419174"/>
                    <a:pt x="885395" y="418621"/>
                    <a:pt x="885949" y="417436"/>
                  </a:cubicBezTo>
                  <a:cubicBezTo>
                    <a:pt x="886423" y="416250"/>
                    <a:pt x="886818" y="416092"/>
                    <a:pt x="886739" y="415460"/>
                  </a:cubicBezTo>
                  <a:cubicBezTo>
                    <a:pt x="886581" y="414828"/>
                    <a:pt x="886739" y="413880"/>
                    <a:pt x="886739" y="413880"/>
                  </a:cubicBezTo>
                  <a:cubicBezTo>
                    <a:pt x="886739" y="413880"/>
                    <a:pt x="888161" y="412695"/>
                    <a:pt x="888161" y="413327"/>
                  </a:cubicBezTo>
                  <a:cubicBezTo>
                    <a:pt x="888161" y="414117"/>
                    <a:pt x="887924" y="414986"/>
                    <a:pt x="887924" y="416882"/>
                  </a:cubicBezTo>
                  <a:moveTo>
                    <a:pt x="889346" y="407796"/>
                  </a:moveTo>
                  <a:cubicBezTo>
                    <a:pt x="889188" y="409376"/>
                    <a:pt x="888714" y="409692"/>
                    <a:pt x="888161" y="410640"/>
                  </a:cubicBezTo>
                  <a:cubicBezTo>
                    <a:pt x="887608" y="411510"/>
                    <a:pt x="886818" y="412695"/>
                    <a:pt x="886976" y="411035"/>
                  </a:cubicBezTo>
                  <a:cubicBezTo>
                    <a:pt x="887134" y="409376"/>
                    <a:pt x="887292" y="408507"/>
                    <a:pt x="887924" y="407006"/>
                  </a:cubicBezTo>
                  <a:cubicBezTo>
                    <a:pt x="888398" y="405820"/>
                    <a:pt x="889583" y="404240"/>
                    <a:pt x="889820" y="403924"/>
                  </a:cubicBezTo>
                  <a:cubicBezTo>
                    <a:pt x="889346" y="404556"/>
                    <a:pt x="889425" y="406295"/>
                    <a:pt x="889267" y="407796"/>
                  </a:cubicBezTo>
                  <a:moveTo>
                    <a:pt x="894719" y="376585"/>
                  </a:moveTo>
                  <a:cubicBezTo>
                    <a:pt x="894719" y="376585"/>
                    <a:pt x="894640" y="377217"/>
                    <a:pt x="894561" y="377770"/>
                  </a:cubicBezTo>
                  <a:cubicBezTo>
                    <a:pt x="894482" y="378244"/>
                    <a:pt x="894245" y="379587"/>
                    <a:pt x="894245" y="380378"/>
                  </a:cubicBezTo>
                  <a:cubicBezTo>
                    <a:pt x="894245" y="381168"/>
                    <a:pt x="893692" y="382195"/>
                    <a:pt x="893692" y="382748"/>
                  </a:cubicBezTo>
                  <a:cubicBezTo>
                    <a:pt x="893692" y="383222"/>
                    <a:pt x="893218" y="385751"/>
                    <a:pt x="893218" y="386383"/>
                  </a:cubicBezTo>
                  <a:cubicBezTo>
                    <a:pt x="893218" y="386936"/>
                    <a:pt x="891875" y="391361"/>
                    <a:pt x="891875" y="391361"/>
                  </a:cubicBezTo>
                  <a:lnTo>
                    <a:pt x="891559" y="390649"/>
                  </a:lnTo>
                  <a:cubicBezTo>
                    <a:pt x="891242" y="389938"/>
                    <a:pt x="891559" y="389385"/>
                    <a:pt x="891637" y="388042"/>
                  </a:cubicBezTo>
                  <a:cubicBezTo>
                    <a:pt x="891717" y="386699"/>
                    <a:pt x="891954" y="387094"/>
                    <a:pt x="892191" y="384960"/>
                  </a:cubicBezTo>
                  <a:cubicBezTo>
                    <a:pt x="892507" y="382906"/>
                    <a:pt x="892349" y="383222"/>
                    <a:pt x="892586" y="382116"/>
                  </a:cubicBezTo>
                  <a:cubicBezTo>
                    <a:pt x="892823" y="381010"/>
                    <a:pt x="892981" y="380220"/>
                    <a:pt x="893060" y="379667"/>
                  </a:cubicBezTo>
                  <a:cubicBezTo>
                    <a:pt x="893139" y="379192"/>
                    <a:pt x="893060" y="378165"/>
                    <a:pt x="893060" y="377533"/>
                  </a:cubicBezTo>
                  <a:cubicBezTo>
                    <a:pt x="893060" y="376980"/>
                    <a:pt x="893929" y="374689"/>
                    <a:pt x="894324" y="374057"/>
                  </a:cubicBezTo>
                  <a:cubicBezTo>
                    <a:pt x="894324" y="374057"/>
                    <a:pt x="894719" y="376190"/>
                    <a:pt x="894640" y="376585"/>
                  </a:cubicBezTo>
                  <a:moveTo>
                    <a:pt x="896458" y="368130"/>
                  </a:moveTo>
                  <a:cubicBezTo>
                    <a:pt x="896300" y="368604"/>
                    <a:pt x="895510" y="368130"/>
                    <a:pt x="895114" y="367972"/>
                  </a:cubicBezTo>
                  <a:cubicBezTo>
                    <a:pt x="894719" y="367814"/>
                    <a:pt x="895114" y="366313"/>
                    <a:pt x="895746" y="364891"/>
                  </a:cubicBezTo>
                  <a:cubicBezTo>
                    <a:pt x="896300" y="363547"/>
                    <a:pt x="896458" y="360861"/>
                    <a:pt x="896694" y="360545"/>
                  </a:cubicBezTo>
                  <a:cubicBezTo>
                    <a:pt x="896694" y="360545"/>
                    <a:pt x="897089" y="363231"/>
                    <a:pt x="897089" y="364496"/>
                  </a:cubicBezTo>
                  <a:cubicBezTo>
                    <a:pt x="897089" y="365760"/>
                    <a:pt x="897169" y="366234"/>
                    <a:pt x="897169" y="366550"/>
                  </a:cubicBezTo>
                  <a:cubicBezTo>
                    <a:pt x="897169" y="366866"/>
                    <a:pt x="896694" y="367656"/>
                    <a:pt x="896458" y="368130"/>
                  </a:cubicBezTo>
                  <a:moveTo>
                    <a:pt x="899618" y="392388"/>
                  </a:moveTo>
                  <a:cubicBezTo>
                    <a:pt x="899618" y="392388"/>
                    <a:pt x="898986" y="390966"/>
                    <a:pt x="899223" y="390175"/>
                  </a:cubicBezTo>
                  <a:lnTo>
                    <a:pt x="900329" y="389860"/>
                  </a:lnTo>
                  <a:cubicBezTo>
                    <a:pt x="900329" y="389860"/>
                    <a:pt x="900645" y="390571"/>
                    <a:pt x="900724" y="391203"/>
                  </a:cubicBezTo>
                  <a:cubicBezTo>
                    <a:pt x="900803" y="391914"/>
                    <a:pt x="899934" y="392388"/>
                    <a:pt x="899618" y="392388"/>
                  </a:cubicBezTo>
                  <a:moveTo>
                    <a:pt x="903095" y="330993"/>
                  </a:moveTo>
                  <a:cubicBezTo>
                    <a:pt x="902858" y="331704"/>
                    <a:pt x="901277" y="330914"/>
                    <a:pt x="901277" y="330914"/>
                  </a:cubicBezTo>
                  <a:cubicBezTo>
                    <a:pt x="901277" y="330914"/>
                    <a:pt x="901198" y="329492"/>
                    <a:pt x="901436" y="328544"/>
                  </a:cubicBezTo>
                  <a:cubicBezTo>
                    <a:pt x="901752" y="327675"/>
                    <a:pt x="902542" y="326252"/>
                    <a:pt x="902542" y="326252"/>
                  </a:cubicBezTo>
                  <a:cubicBezTo>
                    <a:pt x="903253" y="328702"/>
                    <a:pt x="903253" y="330282"/>
                    <a:pt x="903095" y="330914"/>
                  </a:cubicBezTo>
                  <a:moveTo>
                    <a:pt x="93587" y="165536"/>
                  </a:moveTo>
                  <a:cubicBezTo>
                    <a:pt x="93587" y="164983"/>
                    <a:pt x="95010" y="163956"/>
                    <a:pt x="93982" y="163877"/>
                  </a:cubicBezTo>
                  <a:cubicBezTo>
                    <a:pt x="93982" y="164430"/>
                    <a:pt x="92244" y="165141"/>
                    <a:pt x="93587" y="165536"/>
                  </a:cubicBezTo>
                  <a:moveTo>
                    <a:pt x="3451405" y="179917"/>
                  </a:moveTo>
                  <a:cubicBezTo>
                    <a:pt x="3451641" y="179522"/>
                    <a:pt x="3453301" y="178495"/>
                    <a:pt x="3452274" y="178258"/>
                  </a:cubicBezTo>
                  <a:cubicBezTo>
                    <a:pt x="3452195" y="178732"/>
                    <a:pt x="3450061" y="179285"/>
                    <a:pt x="3451405" y="179917"/>
                  </a:cubicBezTo>
                  <a:moveTo>
                    <a:pt x="3236800" y="196747"/>
                  </a:moveTo>
                  <a:cubicBezTo>
                    <a:pt x="3240198" y="195404"/>
                    <a:pt x="3242647" y="193033"/>
                    <a:pt x="3246124" y="191690"/>
                  </a:cubicBezTo>
                  <a:cubicBezTo>
                    <a:pt x="3246677" y="188766"/>
                    <a:pt x="3250154" y="188846"/>
                    <a:pt x="3252050" y="187502"/>
                  </a:cubicBezTo>
                  <a:cubicBezTo>
                    <a:pt x="3253393" y="186554"/>
                    <a:pt x="3254183" y="184737"/>
                    <a:pt x="3255448" y="183710"/>
                  </a:cubicBezTo>
                  <a:cubicBezTo>
                    <a:pt x="3258529" y="181102"/>
                    <a:pt x="3263428" y="180233"/>
                    <a:pt x="3264771" y="176124"/>
                  </a:cubicBezTo>
                  <a:cubicBezTo>
                    <a:pt x="3263191" y="175966"/>
                    <a:pt x="3263586" y="173912"/>
                    <a:pt x="3262243" y="173596"/>
                  </a:cubicBezTo>
                  <a:cubicBezTo>
                    <a:pt x="3258371" y="173438"/>
                    <a:pt x="3256159" y="177388"/>
                    <a:pt x="3252919" y="176519"/>
                  </a:cubicBezTo>
                  <a:cubicBezTo>
                    <a:pt x="3255843" y="174781"/>
                    <a:pt x="3261058" y="172489"/>
                    <a:pt x="3261374" y="169803"/>
                  </a:cubicBezTo>
                  <a:cubicBezTo>
                    <a:pt x="3256712" y="170435"/>
                    <a:pt x="3251260" y="173358"/>
                    <a:pt x="3247467" y="174465"/>
                  </a:cubicBezTo>
                  <a:cubicBezTo>
                    <a:pt x="3245650" y="175018"/>
                    <a:pt x="3243516" y="174781"/>
                    <a:pt x="3242015" y="175334"/>
                  </a:cubicBezTo>
                  <a:cubicBezTo>
                    <a:pt x="3239566" y="176203"/>
                    <a:pt x="3237748" y="178890"/>
                    <a:pt x="3235220" y="178258"/>
                  </a:cubicBezTo>
                  <a:cubicBezTo>
                    <a:pt x="3237906" y="175966"/>
                    <a:pt x="3242015" y="174939"/>
                    <a:pt x="3243675" y="171462"/>
                  </a:cubicBezTo>
                  <a:cubicBezTo>
                    <a:pt x="3240830" y="171146"/>
                    <a:pt x="3238143" y="173043"/>
                    <a:pt x="3236958" y="173596"/>
                  </a:cubicBezTo>
                  <a:cubicBezTo>
                    <a:pt x="3236247" y="173912"/>
                    <a:pt x="3235220" y="173675"/>
                    <a:pt x="3234429" y="173991"/>
                  </a:cubicBezTo>
                  <a:cubicBezTo>
                    <a:pt x="3229294" y="175887"/>
                    <a:pt x="3222103" y="177941"/>
                    <a:pt x="3219259" y="180786"/>
                  </a:cubicBezTo>
                  <a:lnTo>
                    <a:pt x="3217126" y="180786"/>
                  </a:lnTo>
                  <a:cubicBezTo>
                    <a:pt x="3212938" y="184421"/>
                    <a:pt x="3206696" y="185843"/>
                    <a:pt x="3202349" y="189241"/>
                  </a:cubicBezTo>
                  <a:cubicBezTo>
                    <a:pt x="3201165" y="189636"/>
                    <a:pt x="3201244" y="188687"/>
                    <a:pt x="3200216" y="188846"/>
                  </a:cubicBezTo>
                  <a:cubicBezTo>
                    <a:pt x="3199347" y="189794"/>
                    <a:pt x="3198715" y="190979"/>
                    <a:pt x="3197293" y="191374"/>
                  </a:cubicBezTo>
                  <a:cubicBezTo>
                    <a:pt x="3195949" y="190900"/>
                    <a:pt x="3195317" y="191453"/>
                    <a:pt x="3193895" y="190584"/>
                  </a:cubicBezTo>
                  <a:cubicBezTo>
                    <a:pt x="3189233" y="193191"/>
                    <a:pt x="3184255" y="195483"/>
                    <a:pt x="3177855" y="196510"/>
                  </a:cubicBezTo>
                  <a:cubicBezTo>
                    <a:pt x="3177302" y="196510"/>
                    <a:pt x="3177460" y="197221"/>
                    <a:pt x="3176986" y="197379"/>
                  </a:cubicBezTo>
                  <a:lnTo>
                    <a:pt x="3176986" y="197537"/>
                  </a:lnTo>
                  <a:cubicBezTo>
                    <a:pt x="3176117" y="197379"/>
                    <a:pt x="3175090" y="197616"/>
                    <a:pt x="3174616" y="198406"/>
                  </a:cubicBezTo>
                  <a:lnTo>
                    <a:pt x="3174457" y="198248"/>
                  </a:lnTo>
                  <a:cubicBezTo>
                    <a:pt x="3171297" y="199513"/>
                    <a:pt x="3174537" y="195562"/>
                    <a:pt x="3175721" y="194930"/>
                  </a:cubicBezTo>
                  <a:cubicBezTo>
                    <a:pt x="3177065" y="196589"/>
                    <a:pt x="3178961" y="195878"/>
                    <a:pt x="3179515" y="193665"/>
                  </a:cubicBezTo>
                  <a:cubicBezTo>
                    <a:pt x="3175168" y="190663"/>
                    <a:pt x="3171376" y="195562"/>
                    <a:pt x="3167267" y="196589"/>
                  </a:cubicBezTo>
                  <a:cubicBezTo>
                    <a:pt x="3167267" y="196431"/>
                    <a:pt x="3167267" y="196273"/>
                    <a:pt x="3167267" y="196194"/>
                  </a:cubicBezTo>
                  <a:cubicBezTo>
                    <a:pt x="3166951" y="196352"/>
                    <a:pt x="3166556" y="196589"/>
                    <a:pt x="3166161" y="196905"/>
                  </a:cubicBezTo>
                  <a:cubicBezTo>
                    <a:pt x="3164106" y="198327"/>
                    <a:pt x="3163474" y="199117"/>
                    <a:pt x="3163079" y="198722"/>
                  </a:cubicBezTo>
                  <a:cubicBezTo>
                    <a:pt x="3162684" y="198327"/>
                    <a:pt x="3161736" y="197853"/>
                    <a:pt x="3162684" y="197142"/>
                  </a:cubicBezTo>
                  <a:cubicBezTo>
                    <a:pt x="3163237" y="196747"/>
                    <a:pt x="3163869" y="196510"/>
                    <a:pt x="3164106" y="196352"/>
                  </a:cubicBezTo>
                  <a:cubicBezTo>
                    <a:pt x="3164106" y="196352"/>
                    <a:pt x="3163948" y="196352"/>
                    <a:pt x="3163553" y="196431"/>
                  </a:cubicBezTo>
                  <a:cubicBezTo>
                    <a:pt x="3162131" y="196747"/>
                    <a:pt x="3161736" y="196194"/>
                    <a:pt x="3159918" y="197616"/>
                  </a:cubicBezTo>
                  <a:cubicBezTo>
                    <a:pt x="3158101" y="199038"/>
                    <a:pt x="3158022" y="199038"/>
                    <a:pt x="3157232" y="199197"/>
                  </a:cubicBezTo>
                  <a:cubicBezTo>
                    <a:pt x="3156442" y="199275"/>
                    <a:pt x="3157627" y="199987"/>
                    <a:pt x="3156442" y="199275"/>
                  </a:cubicBezTo>
                  <a:cubicBezTo>
                    <a:pt x="3155257" y="198643"/>
                    <a:pt x="3155099" y="198564"/>
                    <a:pt x="3154230" y="199197"/>
                  </a:cubicBezTo>
                  <a:cubicBezTo>
                    <a:pt x="3153361" y="199829"/>
                    <a:pt x="3152412" y="200066"/>
                    <a:pt x="3152412" y="200066"/>
                  </a:cubicBezTo>
                  <a:cubicBezTo>
                    <a:pt x="3152412" y="200066"/>
                    <a:pt x="3155494" y="197221"/>
                    <a:pt x="3156679" y="196036"/>
                  </a:cubicBezTo>
                  <a:cubicBezTo>
                    <a:pt x="3157627" y="195088"/>
                    <a:pt x="3157943" y="196036"/>
                    <a:pt x="3158813" y="195325"/>
                  </a:cubicBezTo>
                  <a:cubicBezTo>
                    <a:pt x="3158417" y="195720"/>
                    <a:pt x="3157943" y="196115"/>
                    <a:pt x="3158022" y="196905"/>
                  </a:cubicBezTo>
                  <a:cubicBezTo>
                    <a:pt x="3159365" y="197063"/>
                    <a:pt x="3160946" y="195246"/>
                    <a:pt x="3159287" y="194851"/>
                  </a:cubicBezTo>
                  <a:cubicBezTo>
                    <a:pt x="3160472" y="193270"/>
                    <a:pt x="3161420" y="192875"/>
                    <a:pt x="3162289" y="192480"/>
                  </a:cubicBezTo>
                  <a:cubicBezTo>
                    <a:pt x="3163237" y="192085"/>
                    <a:pt x="3165687" y="191611"/>
                    <a:pt x="3165687" y="191611"/>
                  </a:cubicBezTo>
                  <a:lnTo>
                    <a:pt x="3165766" y="191611"/>
                  </a:lnTo>
                  <a:cubicBezTo>
                    <a:pt x="3167978" y="189873"/>
                    <a:pt x="3170428" y="188055"/>
                    <a:pt x="3172403" y="186791"/>
                  </a:cubicBezTo>
                  <a:cubicBezTo>
                    <a:pt x="3172956" y="186396"/>
                    <a:pt x="3174142" y="186396"/>
                    <a:pt x="3174932" y="185922"/>
                  </a:cubicBezTo>
                  <a:cubicBezTo>
                    <a:pt x="3176354" y="185053"/>
                    <a:pt x="3176828" y="183551"/>
                    <a:pt x="3179119" y="184263"/>
                  </a:cubicBezTo>
                  <a:cubicBezTo>
                    <a:pt x="3179277" y="181734"/>
                    <a:pt x="3181490" y="181260"/>
                    <a:pt x="3184176" y="181260"/>
                  </a:cubicBezTo>
                  <a:cubicBezTo>
                    <a:pt x="3185994" y="177704"/>
                    <a:pt x="3191367" y="177862"/>
                    <a:pt x="3192236" y="173280"/>
                  </a:cubicBezTo>
                  <a:cubicBezTo>
                    <a:pt x="3189391" y="174386"/>
                    <a:pt x="3186942" y="176045"/>
                    <a:pt x="3184176" y="177072"/>
                  </a:cubicBezTo>
                  <a:cubicBezTo>
                    <a:pt x="3180542" y="178495"/>
                    <a:pt x="3178566" y="179996"/>
                    <a:pt x="3175721" y="181339"/>
                  </a:cubicBezTo>
                  <a:cubicBezTo>
                    <a:pt x="3173351" y="182445"/>
                    <a:pt x="3171139" y="183235"/>
                    <a:pt x="3169005" y="184342"/>
                  </a:cubicBezTo>
                  <a:cubicBezTo>
                    <a:pt x="3165450" y="186001"/>
                    <a:pt x="3161973" y="187581"/>
                    <a:pt x="3158891" y="189873"/>
                  </a:cubicBezTo>
                  <a:cubicBezTo>
                    <a:pt x="3157706" y="190663"/>
                    <a:pt x="3156837" y="192006"/>
                    <a:pt x="3155494" y="192796"/>
                  </a:cubicBezTo>
                  <a:cubicBezTo>
                    <a:pt x="3153123" y="194219"/>
                    <a:pt x="3150595" y="195483"/>
                    <a:pt x="3147909" y="196194"/>
                  </a:cubicBezTo>
                  <a:cubicBezTo>
                    <a:pt x="3147909" y="195720"/>
                    <a:pt x="3148224" y="195641"/>
                    <a:pt x="3148304" y="195325"/>
                  </a:cubicBezTo>
                  <a:lnTo>
                    <a:pt x="3148304" y="195325"/>
                  </a:lnTo>
                  <a:cubicBezTo>
                    <a:pt x="3152096" y="193191"/>
                    <a:pt x="3155889" y="190821"/>
                    <a:pt x="3159444" y="188529"/>
                  </a:cubicBezTo>
                  <a:cubicBezTo>
                    <a:pt x="3165450" y="184658"/>
                    <a:pt x="3171139" y="181102"/>
                    <a:pt x="3177460" y="178258"/>
                  </a:cubicBezTo>
                  <a:cubicBezTo>
                    <a:pt x="3177697" y="178179"/>
                    <a:pt x="3177776" y="177862"/>
                    <a:pt x="3177697" y="177625"/>
                  </a:cubicBezTo>
                  <a:cubicBezTo>
                    <a:pt x="3177618" y="177388"/>
                    <a:pt x="3177302" y="177309"/>
                    <a:pt x="3177065" y="177388"/>
                  </a:cubicBezTo>
                  <a:cubicBezTo>
                    <a:pt x="3170743" y="180233"/>
                    <a:pt x="3164739" y="184026"/>
                    <a:pt x="3158970" y="187739"/>
                  </a:cubicBezTo>
                  <a:cubicBezTo>
                    <a:pt x="3155415" y="190031"/>
                    <a:pt x="3151701" y="192322"/>
                    <a:pt x="3147909" y="194456"/>
                  </a:cubicBezTo>
                  <a:cubicBezTo>
                    <a:pt x="3147197" y="194139"/>
                    <a:pt x="3146565" y="195483"/>
                    <a:pt x="3146328" y="194614"/>
                  </a:cubicBezTo>
                  <a:cubicBezTo>
                    <a:pt x="3147434" y="193112"/>
                    <a:pt x="3149014" y="192085"/>
                    <a:pt x="3150674" y="191058"/>
                  </a:cubicBezTo>
                  <a:cubicBezTo>
                    <a:pt x="3151780" y="190347"/>
                    <a:pt x="3152965" y="189636"/>
                    <a:pt x="3153992" y="188766"/>
                  </a:cubicBezTo>
                  <a:cubicBezTo>
                    <a:pt x="3154151" y="188609"/>
                    <a:pt x="3154151" y="188372"/>
                    <a:pt x="3153992" y="188213"/>
                  </a:cubicBezTo>
                  <a:cubicBezTo>
                    <a:pt x="3153835" y="188055"/>
                    <a:pt x="3153597" y="188055"/>
                    <a:pt x="3153439" y="188213"/>
                  </a:cubicBezTo>
                  <a:cubicBezTo>
                    <a:pt x="3152491" y="189083"/>
                    <a:pt x="3151306" y="189794"/>
                    <a:pt x="3150200" y="190426"/>
                  </a:cubicBezTo>
                  <a:cubicBezTo>
                    <a:pt x="3148383" y="191532"/>
                    <a:pt x="3146565" y="192638"/>
                    <a:pt x="3145380" y="194456"/>
                  </a:cubicBezTo>
                  <a:lnTo>
                    <a:pt x="3145380" y="194456"/>
                  </a:lnTo>
                  <a:cubicBezTo>
                    <a:pt x="3145380" y="194456"/>
                    <a:pt x="3145222" y="194456"/>
                    <a:pt x="3145222" y="194456"/>
                  </a:cubicBezTo>
                  <a:cubicBezTo>
                    <a:pt x="3143641" y="195562"/>
                    <a:pt x="3142062" y="196668"/>
                    <a:pt x="3141034" y="198248"/>
                  </a:cubicBezTo>
                  <a:cubicBezTo>
                    <a:pt x="3133370" y="201962"/>
                    <a:pt x="3127681" y="207730"/>
                    <a:pt x="3121201" y="212629"/>
                  </a:cubicBezTo>
                  <a:cubicBezTo>
                    <a:pt x="3120648" y="212550"/>
                    <a:pt x="3120411" y="212076"/>
                    <a:pt x="3119542" y="212234"/>
                  </a:cubicBezTo>
                  <a:cubicBezTo>
                    <a:pt x="3117013" y="213419"/>
                    <a:pt x="3115512" y="215474"/>
                    <a:pt x="3112352" y="216106"/>
                  </a:cubicBezTo>
                  <a:cubicBezTo>
                    <a:pt x="3112194" y="218160"/>
                    <a:pt x="3110060" y="217923"/>
                    <a:pt x="3108954" y="218634"/>
                  </a:cubicBezTo>
                  <a:cubicBezTo>
                    <a:pt x="3108322" y="219029"/>
                    <a:pt x="3107532" y="220135"/>
                    <a:pt x="3106821" y="220689"/>
                  </a:cubicBezTo>
                  <a:cubicBezTo>
                    <a:pt x="3104134" y="222980"/>
                    <a:pt x="3102949" y="225271"/>
                    <a:pt x="3100026" y="226615"/>
                  </a:cubicBezTo>
                  <a:lnTo>
                    <a:pt x="3100026" y="226141"/>
                  </a:lnTo>
                  <a:lnTo>
                    <a:pt x="3100026" y="226141"/>
                  </a:lnTo>
                  <a:cubicBezTo>
                    <a:pt x="3100026" y="226141"/>
                    <a:pt x="3100341" y="225745"/>
                    <a:pt x="3100579" y="225587"/>
                  </a:cubicBezTo>
                  <a:cubicBezTo>
                    <a:pt x="3100815" y="225508"/>
                    <a:pt x="3100895" y="225192"/>
                    <a:pt x="3100736" y="225034"/>
                  </a:cubicBezTo>
                  <a:cubicBezTo>
                    <a:pt x="3100657" y="224797"/>
                    <a:pt x="3100341" y="224718"/>
                    <a:pt x="3100183" y="224876"/>
                  </a:cubicBezTo>
                  <a:cubicBezTo>
                    <a:pt x="3099709" y="225113"/>
                    <a:pt x="3099472" y="225430"/>
                    <a:pt x="3099235" y="225824"/>
                  </a:cubicBezTo>
                  <a:lnTo>
                    <a:pt x="3099235" y="225667"/>
                  </a:lnTo>
                  <a:cubicBezTo>
                    <a:pt x="3091966" y="230012"/>
                    <a:pt x="3085407" y="235069"/>
                    <a:pt x="3077664" y="238783"/>
                  </a:cubicBezTo>
                  <a:cubicBezTo>
                    <a:pt x="3076321" y="234121"/>
                    <a:pt x="3072291" y="230328"/>
                    <a:pt x="3070869" y="225667"/>
                  </a:cubicBezTo>
                  <a:cubicBezTo>
                    <a:pt x="3070158" y="223217"/>
                    <a:pt x="3070237" y="222269"/>
                    <a:pt x="3068735" y="221004"/>
                  </a:cubicBezTo>
                  <a:cubicBezTo>
                    <a:pt x="3065575" y="220926"/>
                    <a:pt x="3061624" y="219898"/>
                    <a:pt x="3059412" y="220215"/>
                  </a:cubicBezTo>
                  <a:cubicBezTo>
                    <a:pt x="3058147" y="219582"/>
                    <a:pt x="3057990" y="217923"/>
                    <a:pt x="3056014" y="218081"/>
                  </a:cubicBezTo>
                  <a:cubicBezTo>
                    <a:pt x="3053881" y="218871"/>
                    <a:pt x="3052379" y="220847"/>
                    <a:pt x="3049693" y="219819"/>
                  </a:cubicBezTo>
                  <a:cubicBezTo>
                    <a:pt x="3049061" y="220926"/>
                    <a:pt x="3048744" y="222190"/>
                    <a:pt x="3047165" y="222348"/>
                  </a:cubicBezTo>
                  <a:cubicBezTo>
                    <a:pt x="3043135" y="222348"/>
                    <a:pt x="3040527" y="221004"/>
                    <a:pt x="3038315" y="219345"/>
                  </a:cubicBezTo>
                  <a:cubicBezTo>
                    <a:pt x="3036181" y="220689"/>
                    <a:pt x="3034680" y="222190"/>
                    <a:pt x="3031598" y="221479"/>
                  </a:cubicBezTo>
                  <a:cubicBezTo>
                    <a:pt x="3023697" y="237203"/>
                    <a:pt x="3018561" y="255692"/>
                    <a:pt x="3012556" y="273391"/>
                  </a:cubicBezTo>
                  <a:cubicBezTo>
                    <a:pt x="3007341" y="275604"/>
                    <a:pt x="3005049" y="280819"/>
                    <a:pt x="2998175" y="281372"/>
                  </a:cubicBezTo>
                  <a:cubicBezTo>
                    <a:pt x="2992249" y="285876"/>
                    <a:pt x="2985138" y="289510"/>
                    <a:pt x="2978342" y="293698"/>
                  </a:cubicBezTo>
                  <a:cubicBezTo>
                    <a:pt x="2972100" y="297491"/>
                    <a:pt x="2968229" y="300336"/>
                    <a:pt x="2961433" y="303338"/>
                  </a:cubicBezTo>
                  <a:cubicBezTo>
                    <a:pt x="2958589" y="304602"/>
                    <a:pt x="2953137" y="305551"/>
                    <a:pt x="2952583" y="308000"/>
                  </a:cubicBezTo>
                  <a:cubicBezTo>
                    <a:pt x="2952188" y="309501"/>
                    <a:pt x="2953532" y="310371"/>
                    <a:pt x="2953848" y="312267"/>
                  </a:cubicBezTo>
                  <a:cubicBezTo>
                    <a:pt x="2954243" y="314716"/>
                    <a:pt x="2953532" y="316613"/>
                    <a:pt x="2953452" y="318509"/>
                  </a:cubicBezTo>
                  <a:cubicBezTo>
                    <a:pt x="2956297" y="325699"/>
                    <a:pt x="2955823" y="336129"/>
                    <a:pt x="2958984" y="343004"/>
                  </a:cubicBezTo>
                  <a:cubicBezTo>
                    <a:pt x="2958747" y="347903"/>
                    <a:pt x="2961433" y="349878"/>
                    <a:pt x="2962381" y="353592"/>
                  </a:cubicBezTo>
                  <a:cubicBezTo>
                    <a:pt x="2966016" y="355567"/>
                    <a:pt x="2966411" y="358254"/>
                    <a:pt x="2970441" y="358254"/>
                  </a:cubicBezTo>
                  <a:cubicBezTo>
                    <a:pt x="2973523" y="358254"/>
                    <a:pt x="2975814" y="355330"/>
                    <a:pt x="2978421" y="355725"/>
                  </a:cubicBezTo>
                  <a:cubicBezTo>
                    <a:pt x="2979685" y="355883"/>
                    <a:pt x="2980713" y="357147"/>
                    <a:pt x="2981424" y="357858"/>
                  </a:cubicBezTo>
                  <a:cubicBezTo>
                    <a:pt x="2979370" y="365286"/>
                    <a:pt x="2975972" y="371212"/>
                    <a:pt x="2975103" y="379824"/>
                  </a:cubicBezTo>
                  <a:cubicBezTo>
                    <a:pt x="2974155" y="381168"/>
                    <a:pt x="2973206" y="382432"/>
                    <a:pt x="2973443" y="384882"/>
                  </a:cubicBezTo>
                  <a:cubicBezTo>
                    <a:pt x="2971152" y="387963"/>
                    <a:pt x="2970125" y="392783"/>
                    <a:pt x="2968781" y="397129"/>
                  </a:cubicBezTo>
                  <a:cubicBezTo>
                    <a:pt x="2966648" y="403845"/>
                    <a:pt x="2964594" y="410324"/>
                    <a:pt x="2962460" y="416962"/>
                  </a:cubicBezTo>
                  <a:cubicBezTo>
                    <a:pt x="2961354" y="420517"/>
                    <a:pt x="2960880" y="424310"/>
                    <a:pt x="2959537" y="427550"/>
                  </a:cubicBezTo>
                  <a:cubicBezTo>
                    <a:pt x="2958668" y="429683"/>
                    <a:pt x="2957403" y="431421"/>
                    <a:pt x="2956613" y="433476"/>
                  </a:cubicBezTo>
                  <a:cubicBezTo>
                    <a:pt x="2952268" y="444538"/>
                    <a:pt x="2948712" y="456627"/>
                    <a:pt x="2945235" y="468084"/>
                  </a:cubicBezTo>
                  <a:cubicBezTo>
                    <a:pt x="2943813" y="472746"/>
                    <a:pt x="2941838" y="477250"/>
                    <a:pt x="2940574" y="481991"/>
                  </a:cubicBezTo>
                  <a:cubicBezTo>
                    <a:pt x="2939151" y="487127"/>
                    <a:pt x="2938598" y="492421"/>
                    <a:pt x="2937175" y="497636"/>
                  </a:cubicBezTo>
                  <a:cubicBezTo>
                    <a:pt x="2936701" y="499453"/>
                    <a:pt x="2935991" y="500954"/>
                    <a:pt x="2935516" y="502693"/>
                  </a:cubicBezTo>
                  <a:cubicBezTo>
                    <a:pt x="2934094" y="508540"/>
                    <a:pt x="2932672" y="513755"/>
                    <a:pt x="2931328" y="519128"/>
                  </a:cubicBezTo>
                  <a:cubicBezTo>
                    <a:pt x="2928958" y="528452"/>
                    <a:pt x="2926983" y="538091"/>
                    <a:pt x="2924138" y="547020"/>
                  </a:cubicBezTo>
                  <a:cubicBezTo>
                    <a:pt x="2923506" y="548916"/>
                    <a:pt x="2922479" y="550655"/>
                    <a:pt x="2922005" y="552472"/>
                  </a:cubicBezTo>
                  <a:cubicBezTo>
                    <a:pt x="2920345" y="558951"/>
                    <a:pt x="2920108" y="565984"/>
                    <a:pt x="2916948" y="570171"/>
                  </a:cubicBezTo>
                  <a:lnTo>
                    <a:pt x="2916790" y="570171"/>
                  </a:lnTo>
                  <a:cubicBezTo>
                    <a:pt x="2916790" y="570171"/>
                    <a:pt x="2916869" y="569776"/>
                    <a:pt x="2916948" y="569618"/>
                  </a:cubicBezTo>
                  <a:lnTo>
                    <a:pt x="2916948" y="569381"/>
                  </a:lnTo>
                  <a:cubicBezTo>
                    <a:pt x="2916948" y="569381"/>
                    <a:pt x="2916869" y="568907"/>
                    <a:pt x="2916632" y="568828"/>
                  </a:cubicBezTo>
                  <a:cubicBezTo>
                    <a:pt x="2916394" y="568828"/>
                    <a:pt x="2916158" y="568986"/>
                    <a:pt x="2916079" y="569223"/>
                  </a:cubicBezTo>
                  <a:lnTo>
                    <a:pt x="2916079" y="569460"/>
                  </a:lnTo>
                  <a:cubicBezTo>
                    <a:pt x="2916079" y="569460"/>
                    <a:pt x="2915999" y="569697"/>
                    <a:pt x="2915999" y="569776"/>
                  </a:cubicBezTo>
                  <a:cubicBezTo>
                    <a:pt x="2915368" y="570250"/>
                    <a:pt x="2915210" y="571120"/>
                    <a:pt x="2915289" y="572226"/>
                  </a:cubicBezTo>
                  <a:lnTo>
                    <a:pt x="2915289" y="572226"/>
                  </a:lnTo>
                  <a:cubicBezTo>
                    <a:pt x="2915289" y="572226"/>
                    <a:pt x="2915210" y="572621"/>
                    <a:pt x="2915130" y="572858"/>
                  </a:cubicBezTo>
                  <a:lnTo>
                    <a:pt x="2915130" y="573174"/>
                  </a:lnTo>
                  <a:cubicBezTo>
                    <a:pt x="2915130" y="573174"/>
                    <a:pt x="2915130" y="573174"/>
                    <a:pt x="2915130" y="573253"/>
                  </a:cubicBezTo>
                  <a:cubicBezTo>
                    <a:pt x="2911496" y="587871"/>
                    <a:pt x="2907940" y="604069"/>
                    <a:pt x="2904700" y="620820"/>
                  </a:cubicBezTo>
                  <a:cubicBezTo>
                    <a:pt x="2903910" y="624692"/>
                    <a:pt x="2903278" y="626746"/>
                    <a:pt x="2902567" y="629670"/>
                  </a:cubicBezTo>
                  <a:cubicBezTo>
                    <a:pt x="2901145" y="635596"/>
                    <a:pt x="2900434" y="642786"/>
                    <a:pt x="2899643" y="649107"/>
                  </a:cubicBezTo>
                  <a:cubicBezTo>
                    <a:pt x="2899486" y="650688"/>
                    <a:pt x="2899327" y="652347"/>
                    <a:pt x="2899248" y="653769"/>
                  </a:cubicBezTo>
                  <a:cubicBezTo>
                    <a:pt x="2898695" y="664120"/>
                    <a:pt x="2896641" y="672101"/>
                    <a:pt x="2897115" y="682531"/>
                  </a:cubicBezTo>
                  <a:cubicBezTo>
                    <a:pt x="2897194" y="684506"/>
                    <a:pt x="2897352" y="687667"/>
                    <a:pt x="2897510" y="690116"/>
                  </a:cubicBezTo>
                  <a:cubicBezTo>
                    <a:pt x="2898458" y="702284"/>
                    <a:pt x="2903120" y="712398"/>
                    <a:pt x="2907229" y="720537"/>
                  </a:cubicBezTo>
                  <a:cubicBezTo>
                    <a:pt x="2908019" y="721959"/>
                    <a:pt x="2908177" y="723698"/>
                    <a:pt x="2908888" y="725120"/>
                  </a:cubicBezTo>
                  <a:cubicBezTo>
                    <a:pt x="2911417" y="730256"/>
                    <a:pt x="2914972" y="734917"/>
                    <a:pt x="2917738" y="740290"/>
                  </a:cubicBezTo>
                  <a:cubicBezTo>
                    <a:pt x="2924059" y="752459"/>
                    <a:pt x="2932593" y="764390"/>
                    <a:pt x="2941363" y="773240"/>
                  </a:cubicBezTo>
                  <a:cubicBezTo>
                    <a:pt x="2942786" y="774662"/>
                    <a:pt x="2944050" y="776558"/>
                    <a:pt x="2945156" y="777428"/>
                  </a:cubicBezTo>
                  <a:cubicBezTo>
                    <a:pt x="2951319" y="782406"/>
                    <a:pt x="2963013" y="786909"/>
                    <a:pt x="2969651" y="787541"/>
                  </a:cubicBezTo>
                  <a:cubicBezTo>
                    <a:pt x="2972574" y="787858"/>
                    <a:pt x="2975577" y="787936"/>
                    <a:pt x="2977710" y="787936"/>
                  </a:cubicBezTo>
                  <a:cubicBezTo>
                    <a:pt x="2981661" y="788095"/>
                    <a:pt x="2986165" y="786751"/>
                    <a:pt x="2991222" y="786277"/>
                  </a:cubicBezTo>
                  <a:cubicBezTo>
                    <a:pt x="2996911" y="785724"/>
                    <a:pt x="3003627" y="786909"/>
                    <a:pt x="3008526" y="785013"/>
                  </a:cubicBezTo>
                  <a:cubicBezTo>
                    <a:pt x="3009869" y="784539"/>
                    <a:pt x="3010976" y="783038"/>
                    <a:pt x="3012319" y="782485"/>
                  </a:cubicBezTo>
                  <a:cubicBezTo>
                    <a:pt x="3014847" y="781536"/>
                    <a:pt x="3018166" y="781536"/>
                    <a:pt x="3020773" y="780351"/>
                  </a:cubicBezTo>
                  <a:cubicBezTo>
                    <a:pt x="3023381" y="779324"/>
                    <a:pt x="3025119" y="777191"/>
                    <a:pt x="3027964" y="776558"/>
                  </a:cubicBezTo>
                  <a:cubicBezTo>
                    <a:pt x="3032310" y="769605"/>
                    <a:pt x="3039974" y="766366"/>
                    <a:pt x="3045663" y="760123"/>
                  </a:cubicBezTo>
                  <a:cubicBezTo>
                    <a:pt x="3046848" y="758780"/>
                    <a:pt x="3047401" y="757121"/>
                    <a:pt x="3048587" y="755856"/>
                  </a:cubicBezTo>
                  <a:cubicBezTo>
                    <a:pt x="3050641" y="753723"/>
                    <a:pt x="3053327" y="751748"/>
                    <a:pt x="3055777" y="749535"/>
                  </a:cubicBezTo>
                  <a:cubicBezTo>
                    <a:pt x="3058305" y="747165"/>
                    <a:pt x="3060123" y="744399"/>
                    <a:pt x="3062572" y="742740"/>
                  </a:cubicBezTo>
                  <a:cubicBezTo>
                    <a:pt x="3065180" y="740923"/>
                    <a:pt x="3067234" y="739658"/>
                    <a:pt x="3068894" y="737288"/>
                  </a:cubicBezTo>
                  <a:cubicBezTo>
                    <a:pt x="3069763" y="736893"/>
                    <a:pt x="3070553" y="736419"/>
                    <a:pt x="3071422" y="736024"/>
                  </a:cubicBezTo>
                  <a:cubicBezTo>
                    <a:pt x="3074346" y="731757"/>
                    <a:pt x="3079245" y="729465"/>
                    <a:pt x="3081141" y="724172"/>
                  </a:cubicBezTo>
                  <a:cubicBezTo>
                    <a:pt x="3083906" y="722354"/>
                    <a:pt x="3085250" y="719036"/>
                    <a:pt x="3087857" y="716981"/>
                  </a:cubicBezTo>
                  <a:lnTo>
                    <a:pt x="3087857" y="715322"/>
                  </a:lnTo>
                  <a:cubicBezTo>
                    <a:pt x="3091413" y="712556"/>
                    <a:pt x="3092993" y="708210"/>
                    <a:pt x="3095917" y="704734"/>
                  </a:cubicBezTo>
                  <a:cubicBezTo>
                    <a:pt x="3097023" y="703391"/>
                    <a:pt x="3098919" y="702284"/>
                    <a:pt x="3100104" y="700862"/>
                  </a:cubicBezTo>
                  <a:cubicBezTo>
                    <a:pt x="3105635" y="694620"/>
                    <a:pt x="3111166" y="688299"/>
                    <a:pt x="3116618" y="682689"/>
                  </a:cubicBezTo>
                  <a:cubicBezTo>
                    <a:pt x="3119384" y="679844"/>
                    <a:pt x="3121359" y="676684"/>
                    <a:pt x="3124678" y="675103"/>
                  </a:cubicBezTo>
                  <a:cubicBezTo>
                    <a:pt x="3128945" y="668229"/>
                    <a:pt x="3135819" y="663962"/>
                    <a:pt x="3139059" y="656140"/>
                  </a:cubicBezTo>
                  <a:cubicBezTo>
                    <a:pt x="3144353" y="652505"/>
                    <a:pt x="3147118" y="646500"/>
                    <a:pt x="3152175" y="642628"/>
                  </a:cubicBezTo>
                  <a:cubicBezTo>
                    <a:pt x="3151859" y="641364"/>
                    <a:pt x="3152887" y="641443"/>
                    <a:pt x="3152570" y="640100"/>
                  </a:cubicBezTo>
                  <a:cubicBezTo>
                    <a:pt x="3156284" y="637492"/>
                    <a:pt x="3158891" y="633779"/>
                    <a:pt x="3161025" y="629512"/>
                  </a:cubicBezTo>
                  <a:lnTo>
                    <a:pt x="3161025" y="629512"/>
                  </a:lnTo>
                  <a:cubicBezTo>
                    <a:pt x="3161578" y="629038"/>
                    <a:pt x="3161894" y="628563"/>
                    <a:pt x="3162289" y="628089"/>
                  </a:cubicBezTo>
                  <a:cubicBezTo>
                    <a:pt x="3162447" y="627931"/>
                    <a:pt x="3162526" y="627773"/>
                    <a:pt x="3162684" y="627615"/>
                  </a:cubicBezTo>
                  <a:cubicBezTo>
                    <a:pt x="3162921" y="627299"/>
                    <a:pt x="3162921" y="626825"/>
                    <a:pt x="3162605" y="626588"/>
                  </a:cubicBezTo>
                  <a:cubicBezTo>
                    <a:pt x="3162289" y="626351"/>
                    <a:pt x="3161894" y="626351"/>
                    <a:pt x="3161578" y="626667"/>
                  </a:cubicBezTo>
                  <a:cubicBezTo>
                    <a:pt x="3161420" y="626825"/>
                    <a:pt x="3161341" y="626983"/>
                    <a:pt x="3161183" y="627141"/>
                  </a:cubicBezTo>
                  <a:cubicBezTo>
                    <a:pt x="3160867" y="627536"/>
                    <a:pt x="3160551" y="627931"/>
                    <a:pt x="3160235" y="628169"/>
                  </a:cubicBezTo>
                  <a:cubicBezTo>
                    <a:pt x="3156205" y="630855"/>
                    <a:pt x="3154466" y="635991"/>
                    <a:pt x="3150121" y="638282"/>
                  </a:cubicBezTo>
                  <a:cubicBezTo>
                    <a:pt x="3148778" y="638519"/>
                    <a:pt x="3149014" y="636860"/>
                    <a:pt x="3147988" y="637887"/>
                  </a:cubicBezTo>
                  <a:cubicBezTo>
                    <a:pt x="3145854" y="639705"/>
                    <a:pt x="3144590" y="642391"/>
                    <a:pt x="3142062" y="643813"/>
                  </a:cubicBezTo>
                  <a:cubicBezTo>
                    <a:pt x="3142062" y="640890"/>
                    <a:pt x="3145143" y="639705"/>
                    <a:pt x="3146723" y="637887"/>
                  </a:cubicBezTo>
                  <a:cubicBezTo>
                    <a:pt x="3148619" y="635675"/>
                    <a:pt x="3149726" y="632830"/>
                    <a:pt x="3152649" y="631961"/>
                  </a:cubicBezTo>
                  <a:cubicBezTo>
                    <a:pt x="3156521" y="624850"/>
                    <a:pt x="3163237" y="620583"/>
                    <a:pt x="3167820" y="614262"/>
                  </a:cubicBezTo>
                  <a:lnTo>
                    <a:pt x="3167662" y="614104"/>
                  </a:lnTo>
                  <a:cubicBezTo>
                    <a:pt x="3170507" y="611338"/>
                    <a:pt x="3173272" y="608336"/>
                    <a:pt x="3175959" y="605491"/>
                  </a:cubicBezTo>
                  <a:lnTo>
                    <a:pt x="3176907" y="604464"/>
                  </a:lnTo>
                  <a:cubicBezTo>
                    <a:pt x="3176907" y="604464"/>
                    <a:pt x="3177144" y="603832"/>
                    <a:pt x="3176907" y="603674"/>
                  </a:cubicBezTo>
                  <a:cubicBezTo>
                    <a:pt x="3176670" y="603437"/>
                    <a:pt x="3176275" y="603437"/>
                    <a:pt x="3176117" y="603674"/>
                  </a:cubicBezTo>
                  <a:lnTo>
                    <a:pt x="3175168" y="604701"/>
                  </a:lnTo>
                  <a:cubicBezTo>
                    <a:pt x="3172561" y="607466"/>
                    <a:pt x="3169874" y="610311"/>
                    <a:pt x="3167188" y="612998"/>
                  </a:cubicBezTo>
                  <a:lnTo>
                    <a:pt x="3165371" y="612998"/>
                  </a:lnTo>
                  <a:cubicBezTo>
                    <a:pt x="3163079" y="616632"/>
                    <a:pt x="3158734" y="618213"/>
                    <a:pt x="3157785" y="623111"/>
                  </a:cubicBezTo>
                  <a:cubicBezTo>
                    <a:pt x="3156442" y="623743"/>
                    <a:pt x="3155415" y="624692"/>
                    <a:pt x="3153992" y="625245"/>
                  </a:cubicBezTo>
                  <a:cubicBezTo>
                    <a:pt x="3153361" y="626667"/>
                    <a:pt x="3152096" y="627536"/>
                    <a:pt x="3151069" y="628643"/>
                  </a:cubicBezTo>
                  <a:cubicBezTo>
                    <a:pt x="3150121" y="629354"/>
                    <a:pt x="3148936" y="632119"/>
                    <a:pt x="3147671" y="631171"/>
                  </a:cubicBezTo>
                  <a:cubicBezTo>
                    <a:pt x="3151780" y="625482"/>
                    <a:pt x="3157074" y="621136"/>
                    <a:pt x="3161183" y="615526"/>
                  </a:cubicBezTo>
                  <a:lnTo>
                    <a:pt x="3161183" y="615526"/>
                  </a:lnTo>
                  <a:cubicBezTo>
                    <a:pt x="3162526" y="614104"/>
                    <a:pt x="3163791" y="612523"/>
                    <a:pt x="3164976" y="611022"/>
                  </a:cubicBezTo>
                  <a:cubicBezTo>
                    <a:pt x="3166556" y="609047"/>
                    <a:pt x="3168215" y="607071"/>
                    <a:pt x="3170033" y="605333"/>
                  </a:cubicBezTo>
                  <a:cubicBezTo>
                    <a:pt x="3170349" y="605096"/>
                    <a:pt x="3170349" y="604622"/>
                    <a:pt x="3170033" y="604385"/>
                  </a:cubicBezTo>
                  <a:cubicBezTo>
                    <a:pt x="3169795" y="604069"/>
                    <a:pt x="3169321" y="604069"/>
                    <a:pt x="3169084" y="604385"/>
                  </a:cubicBezTo>
                  <a:cubicBezTo>
                    <a:pt x="3167109" y="606202"/>
                    <a:pt x="3165450" y="608257"/>
                    <a:pt x="3163869" y="610232"/>
                  </a:cubicBezTo>
                  <a:cubicBezTo>
                    <a:pt x="3162605" y="611733"/>
                    <a:pt x="3161341" y="613314"/>
                    <a:pt x="3159998" y="614736"/>
                  </a:cubicBezTo>
                  <a:lnTo>
                    <a:pt x="3159998" y="614736"/>
                  </a:lnTo>
                  <a:cubicBezTo>
                    <a:pt x="3159998" y="614736"/>
                    <a:pt x="3159998" y="614736"/>
                    <a:pt x="3159998" y="614736"/>
                  </a:cubicBezTo>
                  <a:cubicBezTo>
                    <a:pt x="3157074" y="614578"/>
                    <a:pt x="3160156" y="613314"/>
                    <a:pt x="3159998" y="612207"/>
                  </a:cubicBezTo>
                  <a:lnTo>
                    <a:pt x="3159761" y="611891"/>
                  </a:lnTo>
                  <a:cubicBezTo>
                    <a:pt x="3159761" y="611891"/>
                    <a:pt x="3159761" y="611891"/>
                    <a:pt x="3159761" y="611891"/>
                  </a:cubicBezTo>
                  <a:cubicBezTo>
                    <a:pt x="3165766" y="605254"/>
                    <a:pt x="3172087" y="598696"/>
                    <a:pt x="3178250" y="592454"/>
                  </a:cubicBezTo>
                  <a:cubicBezTo>
                    <a:pt x="3178408" y="592296"/>
                    <a:pt x="3178408" y="592059"/>
                    <a:pt x="3178250" y="591900"/>
                  </a:cubicBezTo>
                  <a:cubicBezTo>
                    <a:pt x="3178092" y="591743"/>
                    <a:pt x="3177855" y="591743"/>
                    <a:pt x="3177618" y="591900"/>
                  </a:cubicBezTo>
                  <a:cubicBezTo>
                    <a:pt x="3171534" y="598143"/>
                    <a:pt x="3165291" y="604622"/>
                    <a:pt x="3159287" y="611259"/>
                  </a:cubicBezTo>
                  <a:lnTo>
                    <a:pt x="3159129" y="610943"/>
                  </a:lnTo>
                  <a:cubicBezTo>
                    <a:pt x="3154309" y="615684"/>
                    <a:pt x="3150753" y="621768"/>
                    <a:pt x="3144748" y="625324"/>
                  </a:cubicBezTo>
                  <a:cubicBezTo>
                    <a:pt x="3143246" y="628484"/>
                    <a:pt x="3141508" y="630460"/>
                    <a:pt x="3139217" y="632909"/>
                  </a:cubicBezTo>
                  <a:cubicBezTo>
                    <a:pt x="3137953" y="634332"/>
                    <a:pt x="3136530" y="636149"/>
                    <a:pt x="3135424" y="637097"/>
                  </a:cubicBezTo>
                  <a:cubicBezTo>
                    <a:pt x="3134871" y="637650"/>
                    <a:pt x="3133607" y="637413"/>
                    <a:pt x="3132896" y="637966"/>
                  </a:cubicBezTo>
                  <a:cubicBezTo>
                    <a:pt x="3132106" y="638598"/>
                    <a:pt x="3132737" y="640653"/>
                    <a:pt x="3131236" y="639626"/>
                  </a:cubicBezTo>
                  <a:cubicBezTo>
                    <a:pt x="3130367" y="638598"/>
                    <a:pt x="3132342" y="637729"/>
                    <a:pt x="3131236" y="636307"/>
                  </a:cubicBezTo>
                  <a:cubicBezTo>
                    <a:pt x="3132659" y="635517"/>
                    <a:pt x="3133211" y="634016"/>
                    <a:pt x="3134160" y="632909"/>
                  </a:cubicBezTo>
                  <a:cubicBezTo>
                    <a:pt x="3135345" y="633067"/>
                    <a:pt x="3135503" y="631961"/>
                    <a:pt x="3136688" y="632040"/>
                  </a:cubicBezTo>
                  <a:cubicBezTo>
                    <a:pt x="3141824" y="625956"/>
                    <a:pt x="3146881" y="619793"/>
                    <a:pt x="3152728" y="614341"/>
                  </a:cubicBezTo>
                  <a:cubicBezTo>
                    <a:pt x="3152728" y="613155"/>
                    <a:pt x="3153518" y="612603"/>
                    <a:pt x="3153597" y="611417"/>
                  </a:cubicBezTo>
                  <a:cubicBezTo>
                    <a:pt x="3154862" y="610785"/>
                    <a:pt x="3155257" y="611575"/>
                    <a:pt x="3156126" y="611022"/>
                  </a:cubicBezTo>
                  <a:cubicBezTo>
                    <a:pt x="3157943" y="606913"/>
                    <a:pt x="3161894" y="605017"/>
                    <a:pt x="3164186" y="601303"/>
                  </a:cubicBezTo>
                  <a:lnTo>
                    <a:pt x="3164027" y="601303"/>
                  </a:lnTo>
                  <a:cubicBezTo>
                    <a:pt x="3164817" y="600750"/>
                    <a:pt x="3165371" y="600118"/>
                    <a:pt x="3165924" y="599486"/>
                  </a:cubicBezTo>
                  <a:cubicBezTo>
                    <a:pt x="3166161" y="599170"/>
                    <a:pt x="3166398" y="598854"/>
                    <a:pt x="3166714" y="598617"/>
                  </a:cubicBezTo>
                  <a:cubicBezTo>
                    <a:pt x="3166951" y="598380"/>
                    <a:pt x="3166951" y="597985"/>
                    <a:pt x="3166714" y="597748"/>
                  </a:cubicBezTo>
                  <a:cubicBezTo>
                    <a:pt x="3166477" y="597511"/>
                    <a:pt x="3166082" y="597511"/>
                    <a:pt x="3165845" y="597748"/>
                  </a:cubicBezTo>
                  <a:cubicBezTo>
                    <a:pt x="3165529" y="598064"/>
                    <a:pt x="3165291" y="598380"/>
                    <a:pt x="3165055" y="598696"/>
                  </a:cubicBezTo>
                  <a:cubicBezTo>
                    <a:pt x="3164501" y="599328"/>
                    <a:pt x="3164027" y="599881"/>
                    <a:pt x="3163395" y="600197"/>
                  </a:cubicBezTo>
                  <a:cubicBezTo>
                    <a:pt x="3157706" y="601777"/>
                    <a:pt x="3155889" y="607308"/>
                    <a:pt x="3151543" y="610232"/>
                  </a:cubicBezTo>
                  <a:cubicBezTo>
                    <a:pt x="3150990" y="610074"/>
                    <a:pt x="3150753" y="609600"/>
                    <a:pt x="3149884" y="609837"/>
                  </a:cubicBezTo>
                  <a:cubicBezTo>
                    <a:pt x="3148936" y="612918"/>
                    <a:pt x="3145538" y="615921"/>
                    <a:pt x="3143562" y="616553"/>
                  </a:cubicBezTo>
                  <a:cubicBezTo>
                    <a:pt x="3143562" y="616000"/>
                    <a:pt x="3144115" y="616000"/>
                    <a:pt x="3143958" y="615368"/>
                  </a:cubicBezTo>
                  <a:lnTo>
                    <a:pt x="3143879" y="615368"/>
                  </a:lnTo>
                  <a:cubicBezTo>
                    <a:pt x="3145696" y="613155"/>
                    <a:pt x="3147750" y="611101"/>
                    <a:pt x="3149805" y="609126"/>
                  </a:cubicBezTo>
                  <a:cubicBezTo>
                    <a:pt x="3151306" y="607625"/>
                    <a:pt x="3152887" y="606044"/>
                    <a:pt x="3154309" y="604464"/>
                  </a:cubicBezTo>
                  <a:cubicBezTo>
                    <a:pt x="3154466" y="604227"/>
                    <a:pt x="3154466" y="603911"/>
                    <a:pt x="3154309" y="603753"/>
                  </a:cubicBezTo>
                  <a:cubicBezTo>
                    <a:pt x="3154071" y="603595"/>
                    <a:pt x="3153756" y="603595"/>
                    <a:pt x="3153597" y="603753"/>
                  </a:cubicBezTo>
                  <a:cubicBezTo>
                    <a:pt x="3152175" y="605333"/>
                    <a:pt x="3150595" y="606834"/>
                    <a:pt x="3149093" y="608336"/>
                  </a:cubicBezTo>
                  <a:cubicBezTo>
                    <a:pt x="3147118" y="610311"/>
                    <a:pt x="3145064" y="612366"/>
                    <a:pt x="3143246" y="614499"/>
                  </a:cubicBezTo>
                  <a:lnTo>
                    <a:pt x="3143246" y="614499"/>
                  </a:lnTo>
                  <a:cubicBezTo>
                    <a:pt x="3141113" y="615605"/>
                    <a:pt x="3140481" y="618213"/>
                    <a:pt x="3137715" y="618608"/>
                  </a:cubicBezTo>
                  <a:cubicBezTo>
                    <a:pt x="3145933" y="606834"/>
                    <a:pt x="3157627" y="598617"/>
                    <a:pt x="3166003" y="586923"/>
                  </a:cubicBezTo>
                  <a:lnTo>
                    <a:pt x="3165687" y="586765"/>
                  </a:lnTo>
                  <a:cubicBezTo>
                    <a:pt x="3166635" y="585737"/>
                    <a:pt x="3167662" y="584631"/>
                    <a:pt x="3168689" y="583604"/>
                  </a:cubicBezTo>
                  <a:cubicBezTo>
                    <a:pt x="3171534" y="580601"/>
                    <a:pt x="3174537" y="577520"/>
                    <a:pt x="3177065" y="574280"/>
                  </a:cubicBezTo>
                  <a:cubicBezTo>
                    <a:pt x="3177223" y="574122"/>
                    <a:pt x="3177144" y="573885"/>
                    <a:pt x="3177065" y="573727"/>
                  </a:cubicBezTo>
                  <a:cubicBezTo>
                    <a:pt x="3176907" y="573569"/>
                    <a:pt x="3176670" y="573648"/>
                    <a:pt x="3176512" y="573727"/>
                  </a:cubicBezTo>
                  <a:cubicBezTo>
                    <a:pt x="3173983" y="576967"/>
                    <a:pt x="3171060" y="580048"/>
                    <a:pt x="3168215" y="582972"/>
                  </a:cubicBezTo>
                  <a:cubicBezTo>
                    <a:pt x="3167188" y="584078"/>
                    <a:pt x="3166082" y="585105"/>
                    <a:pt x="3165055" y="586211"/>
                  </a:cubicBezTo>
                  <a:lnTo>
                    <a:pt x="3164817" y="585974"/>
                  </a:lnTo>
                  <a:cubicBezTo>
                    <a:pt x="3163791" y="586211"/>
                    <a:pt x="3163948" y="587555"/>
                    <a:pt x="3162289" y="587160"/>
                  </a:cubicBezTo>
                  <a:cubicBezTo>
                    <a:pt x="3163395" y="583051"/>
                    <a:pt x="3169400" y="581708"/>
                    <a:pt x="3168610" y="577046"/>
                  </a:cubicBezTo>
                  <a:cubicBezTo>
                    <a:pt x="3166319" y="577441"/>
                    <a:pt x="3165687" y="581708"/>
                    <a:pt x="3163553" y="580918"/>
                  </a:cubicBezTo>
                  <a:cubicBezTo>
                    <a:pt x="3164501" y="578152"/>
                    <a:pt x="3169084" y="576888"/>
                    <a:pt x="3168215" y="573648"/>
                  </a:cubicBezTo>
                  <a:cubicBezTo>
                    <a:pt x="3161657" y="576019"/>
                    <a:pt x="3158417" y="581629"/>
                    <a:pt x="3152175" y="584236"/>
                  </a:cubicBezTo>
                  <a:lnTo>
                    <a:pt x="3152175" y="583446"/>
                  </a:lnTo>
                  <a:lnTo>
                    <a:pt x="3152175" y="583446"/>
                  </a:lnTo>
                  <a:cubicBezTo>
                    <a:pt x="3153676" y="582024"/>
                    <a:pt x="3155020" y="580522"/>
                    <a:pt x="3156363" y="579021"/>
                  </a:cubicBezTo>
                  <a:cubicBezTo>
                    <a:pt x="3158022" y="577204"/>
                    <a:pt x="3159682" y="575308"/>
                    <a:pt x="3161499" y="573727"/>
                  </a:cubicBezTo>
                  <a:cubicBezTo>
                    <a:pt x="3161657" y="573648"/>
                    <a:pt x="3161657" y="573411"/>
                    <a:pt x="3161499" y="573332"/>
                  </a:cubicBezTo>
                  <a:cubicBezTo>
                    <a:pt x="3161420" y="573253"/>
                    <a:pt x="3161183" y="573174"/>
                    <a:pt x="3161104" y="573332"/>
                  </a:cubicBezTo>
                  <a:cubicBezTo>
                    <a:pt x="3159287" y="574991"/>
                    <a:pt x="3157548" y="576888"/>
                    <a:pt x="3155889" y="578705"/>
                  </a:cubicBezTo>
                  <a:cubicBezTo>
                    <a:pt x="3154546" y="580206"/>
                    <a:pt x="3153202" y="581708"/>
                    <a:pt x="3151701" y="583130"/>
                  </a:cubicBezTo>
                  <a:cubicBezTo>
                    <a:pt x="3149410" y="584868"/>
                    <a:pt x="3147118" y="586686"/>
                    <a:pt x="3144511" y="588108"/>
                  </a:cubicBezTo>
                  <a:cubicBezTo>
                    <a:pt x="3146091" y="584473"/>
                    <a:pt x="3150674" y="583920"/>
                    <a:pt x="3150832" y="578863"/>
                  </a:cubicBezTo>
                  <a:cubicBezTo>
                    <a:pt x="3148462" y="579179"/>
                    <a:pt x="3147513" y="583130"/>
                    <a:pt x="3145775" y="582656"/>
                  </a:cubicBezTo>
                  <a:cubicBezTo>
                    <a:pt x="3146407" y="579337"/>
                    <a:pt x="3150358" y="579416"/>
                    <a:pt x="3150437" y="575545"/>
                  </a:cubicBezTo>
                  <a:cubicBezTo>
                    <a:pt x="3145538" y="577046"/>
                    <a:pt x="3142219" y="580206"/>
                    <a:pt x="3139059" y="583604"/>
                  </a:cubicBezTo>
                  <a:cubicBezTo>
                    <a:pt x="3137241" y="583525"/>
                    <a:pt x="3136214" y="585026"/>
                    <a:pt x="3134871" y="585658"/>
                  </a:cubicBezTo>
                  <a:cubicBezTo>
                    <a:pt x="3133844" y="586133"/>
                    <a:pt x="3132501" y="586053"/>
                    <a:pt x="3131473" y="586528"/>
                  </a:cubicBezTo>
                  <a:cubicBezTo>
                    <a:pt x="3126100" y="588977"/>
                    <a:pt x="3123572" y="594903"/>
                    <a:pt x="3118831" y="597906"/>
                  </a:cubicBezTo>
                  <a:lnTo>
                    <a:pt x="3117172" y="597906"/>
                  </a:lnTo>
                  <a:cubicBezTo>
                    <a:pt x="3110139" y="605254"/>
                    <a:pt x="3103739" y="613155"/>
                    <a:pt x="3096075" y="619872"/>
                  </a:cubicBezTo>
                  <a:lnTo>
                    <a:pt x="3093941" y="619872"/>
                  </a:lnTo>
                  <a:cubicBezTo>
                    <a:pt x="3091176" y="621294"/>
                    <a:pt x="3089990" y="623902"/>
                    <a:pt x="3088015" y="625798"/>
                  </a:cubicBezTo>
                  <a:cubicBezTo>
                    <a:pt x="3086672" y="626983"/>
                    <a:pt x="3084697" y="627694"/>
                    <a:pt x="3083353" y="628721"/>
                  </a:cubicBezTo>
                  <a:cubicBezTo>
                    <a:pt x="3081536" y="630144"/>
                    <a:pt x="3080667" y="632830"/>
                    <a:pt x="3077822" y="632514"/>
                  </a:cubicBezTo>
                  <a:cubicBezTo>
                    <a:pt x="3076242" y="635043"/>
                    <a:pt x="3073634" y="635912"/>
                    <a:pt x="3071501" y="638045"/>
                  </a:cubicBezTo>
                  <a:cubicBezTo>
                    <a:pt x="3069842" y="639705"/>
                    <a:pt x="3068656" y="642233"/>
                    <a:pt x="3066839" y="643971"/>
                  </a:cubicBezTo>
                  <a:cubicBezTo>
                    <a:pt x="3063442" y="647290"/>
                    <a:pt x="3059096" y="649819"/>
                    <a:pt x="3057120" y="654559"/>
                  </a:cubicBezTo>
                  <a:cubicBezTo>
                    <a:pt x="3055777" y="654164"/>
                    <a:pt x="3055777" y="655191"/>
                    <a:pt x="3054987" y="655429"/>
                  </a:cubicBezTo>
                  <a:cubicBezTo>
                    <a:pt x="3051115" y="660249"/>
                    <a:pt x="3045821" y="663646"/>
                    <a:pt x="3041870" y="668545"/>
                  </a:cubicBezTo>
                  <a:cubicBezTo>
                    <a:pt x="3039500" y="671469"/>
                    <a:pt x="3038236" y="675577"/>
                    <a:pt x="3034680" y="676921"/>
                  </a:cubicBezTo>
                  <a:cubicBezTo>
                    <a:pt x="3034680" y="678343"/>
                    <a:pt x="3033337" y="678343"/>
                    <a:pt x="3033416" y="679844"/>
                  </a:cubicBezTo>
                  <a:cubicBezTo>
                    <a:pt x="3026541" y="684901"/>
                    <a:pt x="3021880" y="691459"/>
                    <a:pt x="3015242" y="696753"/>
                  </a:cubicBezTo>
                  <a:cubicBezTo>
                    <a:pt x="3012082" y="699282"/>
                    <a:pt x="3009869" y="701494"/>
                    <a:pt x="3006788" y="703865"/>
                  </a:cubicBezTo>
                  <a:cubicBezTo>
                    <a:pt x="3005444" y="704971"/>
                    <a:pt x="3003864" y="705445"/>
                    <a:pt x="3002600" y="706393"/>
                  </a:cubicBezTo>
                  <a:cubicBezTo>
                    <a:pt x="3000387" y="708132"/>
                    <a:pt x="2998254" y="710581"/>
                    <a:pt x="2995884" y="712319"/>
                  </a:cubicBezTo>
                  <a:cubicBezTo>
                    <a:pt x="2992170" y="715006"/>
                    <a:pt x="2987587" y="717218"/>
                    <a:pt x="2983241" y="719115"/>
                  </a:cubicBezTo>
                  <a:cubicBezTo>
                    <a:pt x="2981424" y="719984"/>
                    <a:pt x="2979844" y="721090"/>
                    <a:pt x="2978580" y="721248"/>
                  </a:cubicBezTo>
                  <a:cubicBezTo>
                    <a:pt x="2973285" y="721959"/>
                    <a:pt x="2965937" y="720142"/>
                    <a:pt x="2962144" y="717376"/>
                  </a:cubicBezTo>
                  <a:cubicBezTo>
                    <a:pt x="2959853" y="686007"/>
                    <a:pt x="2967201" y="654717"/>
                    <a:pt x="2971863" y="626193"/>
                  </a:cubicBezTo>
                  <a:cubicBezTo>
                    <a:pt x="2975340" y="625640"/>
                    <a:pt x="2975103" y="623902"/>
                    <a:pt x="2979054" y="624060"/>
                  </a:cubicBezTo>
                  <a:cubicBezTo>
                    <a:pt x="2993829" y="606913"/>
                    <a:pt x="3006630" y="587713"/>
                    <a:pt x="3020457" y="569618"/>
                  </a:cubicBezTo>
                  <a:lnTo>
                    <a:pt x="3020457" y="566695"/>
                  </a:lnTo>
                  <a:cubicBezTo>
                    <a:pt x="3030887" y="554447"/>
                    <a:pt x="3040843" y="541805"/>
                    <a:pt x="3052143" y="530427"/>
                  </a:cubicBezTo>
                  <a:cubicBezTo>
                    <a:pt x="3053327" y="527425"/>
                    <a:pt x="3055303" y="525370"/>
                    <a:pt x="3057199" y="523632"/>
                  </a:cubicBezTo>
                  <a:cubicBezTo>
                    <a:pt x="3062572" y="518654"/>
                    <a:pt x="3067313" y="512728"/>
                    <a:pt x="3071975" y="507671"/>
                  </a:cubicBezTo>
                  <a:cubicBezTo>
                    <a:pt x="3074582" y="504826"/>
                    <a:pt x="3077822" y="501982"/>
                    <a:pt x="3080035" y="499216"/>
                  </a:cubicBezTo>
                  <a:cubicBezTo>
                    <a:pt x="3080588" y="498426"/>
                    <a:pt x="3080667" y="497399"/>
                    <a:pt x="3081299" y="496688"/>
                  </a:cubicBezTo>
                  <a:cubicBezTo>
                    <a:pt x="3085092" y="492500"/>
                    <a:pt x="3090623" y="489892"/>
                    <a:pt x="3093941" y="485230"/>
                  </a:cubicBezTo>
                  <a:cubicBezTo>
                    <a:pt x="3094573" y="485783"/>
                    <a:pt x="3095048" y="485783"/>
                    <a:pt x="3095601" y="485230"/>
                  </a:cubicBezTo>
                  <a:cubicBezTo>
                    <a:pt x="3107453" y="472904"/>
                    <a:pt x="3118989" y="460262"/>
                    <a:pt x="3131947" y="448963"/>
                  </a:cubicBezTo>
                  <a:cubicBezTo>
                    <a:pt x="3131947" y="447382"/>
                    <a:pt x="3131473" y="447777"/>
                    <a:pt x="3131947" y="446434"/>
                  </a:cubicBezTo>
                  <a:cubicBezTo>
                    <a:pt x="3136451" y="441772"/>
                    <a:pt x="3140165" y="436320"/>
                    <a:pt x="3145459" y="432448"/>
                  </a:cubicBezTo>
                  <a:cubicBezTo>
                    <a:pt x="3148304" y="427866"/>
                    <a:pt x="3151385" y="423520"/>
                    <a:pt x="3155573" y="420280"/>
                  </a:cubicBezTo>
                  <a:cubicBezTo>
                    <a:pt x="3159761" y="414117"/>
                    <a:pt x="3164581" y="408428"/>
                    <a:pt x="3168689" y="402502"/>
                  </a:cubicBezTo>
                  <a:cubicBezTo>
                    <a:pt x="3171376" y="398709"/>
                    <a:pt x="3173667" y="394837"/>
                    <a:pt x="3176275" y="391124"/>
                  </a:cubicBezTo>
                  <a:cubicBezTo>
                    <a:pt x="3180384" y="385356"/>
                    <a:pt x="3185598" y="379192"/>
                    <a:pt x="3188917" y="373345"/>
                  </a:cubicBezTo>
                  <a:cubicBezTo>
                    <a:pt x="3190419" y="370738"/>
                    <a:pt x="3191762" y="368130"/>
                    <a:pt x="3193105" y="365365"/>
                  </a:cubicBezTo>
                  <a:lnTo>
                    <a:pt x="3193105" y="365049"/>
                  </a:lnTo>
                  <a:cubicBezTo>
                    <a:pt x="3193105" y="365049"/>
                    <a:pt x="3193184" y="365049"/>
                    <a:pt x="3193263" y="364970"/>
                  </a:cubicBezTo>
                  <a:cubicBezTo>
                    <a:pt x="3195001" y="362441"/>
                    <a:pt x="3196502" y="359834"/>
                    <a:pt x="3198004" y="357226"/>
                  </a:cubicBezTo>
                  <a:cubicBezTo>
                    <a:pt x="3199663" y="354303"/>
                    <a:pt x="3201401" y="351221"/>
                    <a:pt x="3203456" y="348456"/>
                  </a:cubicBezTo>
                  <a:cubicBezTo>
                    <a:pt x="3203614" y="348298"/>
                    <a:pt x="3203535" y="348061"/>
                    <a:pt x="3203377" y="347903"/>
                  </a:cubicBezTo>
                  <a:cubicBezTo>
                    <a:pt x="3203219" y="347744"/>
                    <a:pt x="3202982" y="347824"/>
                    <a:pt x="3202824" y="347981"/>
                  </a:cubicBezTo>
                  <a:cubicBezTo>
                    <a:pt x="3200770" y="350826"/>
                    <a:pt x="3199031" y="353829"/>
                    <a:pt x="3197372" y="356831"/>
                  </a:cubicBezTo>
                  <a:cubicBezTo>
                    <a:pt x="3195949" y="359281"/>
                    <a:pt x="3194527" y="361809"/>
                    <a:pt x="3192868" y="364180"/>
                  </a:cubicBezTo>
                  <a:lnTo>
                    <a:pt x="3192868" y="364021"/>
                  </a:lnTo>
                  <a:cubicBezTo>
                    <a:pt x="3187100" y="371133"/>
                    <a:pt x="3181648" y="378481"/>
                    <a:pt x="3177223" y="386857"/>
                  </a:cubicBezTo>
                  <a:cubicBezTo>
                    <a:pt x="3176354" y="387410"/>
                    <a:pt x="3175564" y="388042"/>
                    <a:pt x="3174694" y="388595"/>
                  </a:cubicBezTo>
                  <a:cubicBezTo>
                    <a:pt x="3173825" y="391045"/>
                    <a:pt x="3171139" y="393257"/>
                    <a:pt x="3169164" y="395707"/>
                  </a:cubicBezTo>
                  <a:cubicBezTo>
                    <a:pt x="3167504" y="397761"/>
                    <a:pt x="3165766" y="402581"/>
                    <a:pt x="3162447" y="400368"/>
                  </a:cubicBezTo>
                  <a:cubicBezTo>
                    <a:pt x="3162684" y="398551"/>
                    <a:pt x="3164581" y="398314"/>
                    <a:pt x="3166240" y="397840"/>
                  </a:cubicBezTo>
                  <a:cubicBezTo>
                    <a:pt x="3166477" y="396576"/>
                    <a:pt x="3165529" y="396655"/>
                    <a:pt x="3165845" y="395312"/>
                  </a:cubicBezTo>
                  <a:cubicBezTo>
                    <a:pt x="3169164" y="390887"/>
                    <a:pt x="3171929" y="385909"/>
                    <a:pt x="3175959" y="382195"/>
                  </a:cubicBezTo>
                  <a:cubicBezTo>
                    <a:pt x="3179040" y="375874"/>
                    <a:pt x="3183386" y="370817"/>
                    <a:pt x="3186546" y="364496"/>
                  </a:cubicBezTo>
                  <a:cubicBezTo>
                    <a:pt x="3186705" y="363152"/>
                    <a:pt x="3185362" y="365523"/>
                    <a:pt x="3185282" y="364021"/>
                  </a:cubicBezTo>
                  <a:cubicBezTo>
                    <a:pt x="3187337" y="359676"/>
                    <a:pt x="3190102" y="356199"/>
                    <a:pt x="3192473" y="352169"/>
                  </a:cubicBezTo>
                  <a:cubicBezTo>
                    <a:pt x="3193500" y="352169"/>
                    <a:pt x="3193816" y="352959"/>
                    <a:pt x="3194606" y="352169"/>
                  </a:cubicBezTo>
                  <a:cubicBezTo>
                    <a:pt x="3195712" y="349799"/>
                    <a:pt x="3196976" y="347587"/>
                    <a:pt x="3198004" y="344979"/>
                  </a:cubicBezTo>
                  <a:cubicBezTo>
                    <a:pt x="3198004" y="343794"/>
                    <a:pt x="3196819" y="346006"/>
                    <a:pt x="3197135" y="344110"/>
                  </a:cubicBezTo>
                  <a:cubicBezTo>
                    <a:pt x="3198399" y="344110"/>
                    <a:pt x="3198162" y="342688"/>
                    <a:pt x="3198399" y="341581"/>
                  </a:cubicBezTo>
                  <a:cubicBezTo>
                    <a:pt x="3198715" y="341107"/>
                    <a:pt x="3198952" y="340633"/>
                    <a:pt x="3199110" y="340159"/>
                  </a:cubicBezTo>
                  <a:cubicBezTo>
                    <a:pt x="3199110" y="340080"/>
                    <a:pt x="3199189" y="339922"/>
                    <a:pt x="3199268" y="339843"/>
                  </a:cubicBezTo>
                  <a:lnTo>
                    <a:pt x="3199268" y="339843"/>
                  </a:lnTo>
                  <a:cubicBezTo>
                    <a:pt x="3200058" y="339053"/>
                    <a:pt x="3200611" y="337868"/>
                    <a:pt x="3200927" y="336524"/>
                  </a:cubicBezTo>
                  <a:lnTo>
                    <a:pt x="3200927" y="336524"/>
                  </a:lnTo>
                  <a:cubicBezTo>
                    <a:pt x="3200927" y="336524"/>
                    <a:pt x="3201006" y="336445"/>
                    <a:pt x="3201085" y="336366"/>
                  </a:cubicBezTo>
                  <a:lnTo>
                    <a:pt x="3201244" y="336366"/>
                  </a:lnTo>
                  <a:cubicBezTo>
                    <a:pt x="3201244" y="336366"/>
                    <a:pt x="3201244" y="336208"/>
                    <a:pt x="3201244" y="336208"/>
                  </a:cubicBezTo>
                  <a:cubicBezTo>
                    <a:pt x="3201875" y="335023"/>
                    <a:pt x="3202587" y="333838"/>
                    <a:pt x="3203298" y="332732"/>
                  </a:cubicBezTo>
                  <a:cubicBezTo>
                    <a:pt x="3204167" y="331388"/>
                    <a:pt x="3205036" y="329966"/>
                    <a:pt x="3205668" y="328465"/>
                  </a:cubicBezTo>
                  <a:cubicBezTo>
                    <a:pt x="3205748" y="328307"/>
                    <a:pt x="3205668" y="328070"/>
                    <a:pt x="3205510" y="327991"/>
                  </a:cubicBezTo>
                  <a:cubicBezTo>
                    <a:pt x="3205352" y="327912"/>
                    <a:pt x="3205115" y="327991"/>
                    <a:pt x="3205036" y="328149"/>
                  </a:cubicBezTo>
                  <a:cubicBezTo>
                    <a:pt x="3204404" y="329571"/>
                    <a:pt x="3203535" y="330993"/>
                    <a:pt x="3202666" y="332337"/>
                  </a:cubicBezTo>
                  <a:cubicBezTo>
                    <a:pt x="3201954" y="333443"/>
                    <a:pt x="3201244" y="334549"/>
                    <a:pt x="3200690" y="335734"/>
                  </a:cubicBezTo>
                  <a:lnTo>
                    <a:pt x="3200058" y="335734"/>
                  </a:lnTo>
                  <a:cubicBezTo>
                    <a:pt x="3199979" y="331546"/>
                    <a:pt x="3203219" y="330756"/>
                    <a:pt x="3203061" y="326411"/>
                  </a:cubicBezTo>
                  <a:lnTo>
                    <a:pt x="3202982" y="326411"/>
                  </a:lnTo>
                  <a:cubicBezTo>
                    <a:pt x="3202982" y="326411"/>
                    <a:pt x="3203061" y="326015"/>
                    <a:pt x="3203061" y="325857"/>
                  </a:cubicBezTo>
                  <a:cubicBezTo>
                    <a:pt x="3203061" y="325541"/>
                    <a:pt x="3202824" y="325225"/>
                    <a:pt x="3202508" y="325146"/>
                  </a:cubicBezTo>
                  <a:cubicBezTo>
                    <a:pt x="3202113" y="325146"/>
                    <a:pt x="3201875" y="325383"/>
                    <a:pt x="3201797" y="325778"/>
                  </a:cubicBezTo>
                  <a:cubicBezTo>
                    <a:pt x="3201797" y="325857"/>
                    <a:pt x="3201797" y="325936"/>
                    <a:pt x="3201797" y="326094"/>
                  </a:cubicBezTo>
                  <a:cubicBezTo>
                    <a:pt x="3199979" y="327912"/>
                    <a:pt x="3199505" y="332495"/>
                    <a:pt x="3196345" y="331546"/>
                  </a:cubicBezTo>
                  <a:cubicBezTo>
                    <a:pt x="3194211" y="335497"/>
                    <a:pt x="3191446" y="339448"/>
                    <a:pt x="3188759" y="343399"/>
                  </a:cubicBezTo>
                  <a:cubicBezTo>
                    <a:pt x="3186151" y="347112"/>
                    <a:pt x="3184255" y="351774"/>
                    <a:pt x="3181332" y="354224"/>
                  </a:cubicBezTo>
                  <a:cubicBezTo>
                    <a:pt x="3182833" y="351379"/>
                    <a:pt x="3184176" y="348930"/>
                    <a:pt x="3185915" y="346796"/>
                  </a:cubicBezTo>
                  <a:cubicBezTo>
                    <a:pt x="3186072" y="346638"/>
                    <a:pt x="3185994" y="346401"/>
                    <a:pt x="3185915" y="346322"/>
                  </a:cubicBezTo>
                  <a:cubicBezTo>
                    <a:pt x="3185757" y="346164"/>
                    <a:pt x="3185520" y="346243"/>
                    <a:pt x="3185362" y="346322"/>
                  </a:cubicBezTo>
                  <a:cubicBezTo>
                    <a:pt x="3183544" y="348693"/>
                    <a:pt x="3182043" y="351221"/>
                    <a:pt x="3180463" y="354382"/>
                  </a:cubicBezTo>
                  <a:cubicBezTo>
                    <a:pt x="3180463" y="354382"/>
                    <a:pt x="3180463" y="354382"/>
                    <a:pt x="3180463" y="354382"/>
                  </a:cubicBezTo>
                  <a:lnTo>
                    <a:pt x="3180384" y="354382"/>
                  </a:lnTo>
                  <a:cubicBezTo>
                    <a:pt x="3175880" y="360545"/>
                    <a:pt x="3171060" y="368920"/>
                    <a:pt x="3166477" y="373266"/>
                  </a:cubicBezTo>
                  <a:cubicBezTo>
                    <a:pt x="3167188" y="369474"/>
                    <a:pt x="3169638" y="366550"/>
                    <a:pt x="3171534" y="363152"/>
                  </a:cubicBezTo>
                  <a:cubicBezTo>
                    <a:pt x="3173509" y="359597"/>
                    <a:pt x="3174220" y="355646"/>
                    <a:pt x="3176196" y="352169"/>
                  </a:cubicBezTo>
                  <a:cubicBezTo>
                    <a:pt x="3178092" y="348772"/>
                    <a:pt x="3179909" y="345769"/>
                    <a:pt x="3181253" y="342055"/>
                  </a:cubicBezTo>
                  <a:cubicBezTo>
                    <a:pt x="3182596" y="338421"/>
                    <a:pt x="3184176" y="334944"/>
                    <a:pt x="3186784" y="331941"/>
                  </a:cubicBezTo>
                  <a:cubicBezTo>
                    <a:pt x="3185836" y="329413"/>
                    <a:pt x="3188206" y="328544"/>
                    <a:pt x="3188443" y="326015"/>
                  </a:cubicBezTo>
                  <a:lnTo>
                    <a:pt x="3188364" y="326015"/>
                  </a:lnTo>
                  <a:cubicBezTo>
                    <a:pt x="3188364" y="326015"/>
                    <a:pt x="3188601" y="325699"/>
                    <a:pt x="3188601" y="325699"/>
                  </a:cubicBezTo>
                  <a:cubicBezTo>
                    <a:pt x="3189075" y="325146"/>
                    <a:pt x="3189312" y="324909"/>
                    <a:pt x="3189391" y="324514"/>
                  </a:cubicBezTo>
                  <a:cubicBezTo>
                    <a:pt x="3189391" y="324198"/>
                    <a:pt x="3189312" y="323961"/>
                    <a:pt x="3188996" y="323882"/>
                  </a:cubicBezTo>
                  <a:cubicBezTo>
                    <a:pt x="3188680" y="323803"/>
                    <a:pt x="3188443" y="323961"/>
                    <a:pt x="3188364" y="324277"/>
                  </a:cubicBezTo>
                  <a:cubicBezTo>
                    <a:pt x="3188364" y="324435"/>
                    <a:pt x="3188206" y="324593"/>
                    <a:pt x="3187811" y="325067"/>
                  </a:cubicBezTo>
                  <a:lnTo>
                    <a:pt x="3187574" y="325304"/>
                  </a:lnTo>
                  <a:lnTo>
                    <a:pt x="3187574" y="325304"/>
                  </a:lnTo>
                  <a:cubicBezTo>
                    <a:pt x="3186784" y="325383"/>
                    <a:pt x="3186468" y="326174"/>
                    <a:pt x="3185441" y="326094"/>
                  </a:cubicBezTo>
                  <a:cubicBezTo>
                    <a:pt x="3185757" y="324514"/>
                    <a:pt x="3186072" y="323724"/>
                    <a:pt x="3184571" y="323171"/>
                  </a:cubicBezTo>
                  <a:cubicBezTo>
                    <a:pt x="3183781" y="324672"/>
                    <a:pt x="3183228" y="326331"/>
                    <a:pt x="3182043" y="327438"/>
                  </a:cubicBezTo>
                  <a:cubicBezTo>
                    <a:pt x="3181569" y="327833"/>
                    <a:pt x="3179040" y="328307"/>
                    <a:pt x="3180384" y="329097"/>
                  </a:cubicBezTo>
                  <a:cubicBezTo>
                    <a:pt x="3180384" y="328702"/>
                    <a:pt x="3181174" y="328544"/>
                    <a:pt x="3181253" y="329097"/>
                  </a:cubicBezTo>
                  <a:cubicBezTo>
                    <a:pt x="3179909" y="331467"/>
                    <a:pt x="3179515" y="329650"/>
                    <a:pt x="3177460" y="331230"/>
                  </a:cubicBezTo>
                  <a:cubicBezTo>
                    <a:pt x="3176828" y="334391"/>
                    <a:pt x="3174537" y="335971"/>
                    <a:pt x="3172798" y="338026"/>
                  </a:cubicBezTo>
                  <a:lnTo>
                    <a:pt x="3172798" y="338026"/>
                  </a:lnTo>
                  <a:cubicBezTo>
                    <a:pt x="3171771" y="338579"/>
                    <a:pt x="3170902" y="339369"/>
                    <a:pt x="3170033" y="340159"/>
                  </a:cubicBezTo>
                  <a:cubicBezTo>
                    <a:pt x="3169321" y="340791"/>
                    <a:pt x="3168689" y="341423"/>
                    <a:pt x="3167899" y="341897"/>
                  </a:cubicBezTo>
                  <a:cubicBezTo>
                    <a:pt x="3167662" y="342055"/>
                    <a:pt x="3167662" y="342292"/>
                    <a:pt x="3167741" y="342529"/>
                  </a:cubicBezTo>
                  <a:cubicBezTo>
                    <a:pt x="3167820" y="342688"/>
                    <a:pt x="3167978" y="342766"/>
                    <a:pt x="3168136" y="342766"/>
                  </a:cubicBezTo>
                  <a:cubicBezTo>
                    <a:pt x="3168136" y="342766"/>
                    <a:pt x="3168294" y="342766"/>
                    <a:pt x="3168373" y="342766"/>
                  </a:cubicBezTo>
                  <a:cubicBezTo>
                    <a:pt x="3169164" y="342214"/>
                    <a:pt x="3169874" y="341581"/>
                    <a:pt x="3170586" y="340949"/>
                  </a:cubicBezTo>
                  <a:cubicBezTo>
                    <a:pt x="3171455" y="340159"/>
                    <a:pt x="3172245" y="339448"/>
                    <a:pt x="3173193" y="338974"/>
                  </a:cubicBezTo>
                  <a:lnTo>
                    <a:pt x="3173193" y="338974"/>
                  </a:lnTo>
                  <a:cubicBezTo>
                    <a:pt x="3172008" y="341028"/>
                    <a:pt x="3169874" y="343162"/>
                    <a:pt x="3168136" y="344900"/>
                  </a:cubicBezTo>
                  <a:cubicBezTo>
                    <a:pt x="3166240" y="346796"/>
                    <a:pt x="3164186" y="349009"/>
                    <a:pt x="3162210" y="349167"/>
                  </a:cubicBezTo>
                  <a:cubicBezTo>
                    <a:pt x="3162210" y="348693"/>
                    <a:pt x="3162605" y="348535"/>
                    <a:pt x="3162605" y="348061"/>
                  </a:cubicBezTo>
                  <a:cubicBezTo>
                    <a:pt x="3162684" y="347903"/>
                    <a:pt x="3162763" y="347744"/>
                    <a:pt x="3162921" y="347587"/>
                  </a:cubicBezTo>
                  <a:lnTo>
                    <a:pt x="3163079" y="347587"/>
                  </a:lnTo>
                  <a:cubicBezTo>
                    <a:pt x="3163553" y="347428"/>
                    <a:pt x="3164343" y="347112"/>
                    <a:pt x="3164501" y="346322"/>
                  </a:cubicBezTo>
                  <a:cubicBezTo>
                    <a:pt x="3164501" y="346006"/>
                    <a:pt x="3164343" y="345690"/>
                    <a:pt x="3164027" y="345611"/>
                  </a:cubicBezTo>
                  <a:cubicBezTo>
                    <a:pt x="3163632" y="345611"/>
                    <a:pt x="3163316" y="345769"/>
                    <a:pt x="3163316" y="346085"/>
                  </a:cubicBezTo>
                  <a:cubicBezTo>
                    <a:pt x="3163316" y="346164"/>
                    <a:pt x="3162921" y="346322"/>
                    <a:pt x="3162763" y="346401"/>
                  </a:cubicBezTo>
                  <a:lnTo>
                    <a:pt x="3162763" y="346401"/>
                  </a:lnTo>
                  <a:cubicBezTo>
                    <a:pt x="3162763" y="346401"/>
                    <a:pt x="3162447" y="345927"/>
                    <a:pt x="3162210" y="345690"/>
                  </a:cubicBezTo>
                  <a:cubicBezTo>
                    <a:pt x="3162526" y="345295"/>
                    <a:pt x="3162842" y="344900"/>
                    <a:pt x="3163237" y="344505"/>
                  </a:cubicBezTo>
                  <a:cubicBezTo>
                    <a:pt x="3163395" y="344347"/>
                    <a:pt x="3163553" y="344189"/>
                    <a:pt x="3163712" y="344031"/>
                  </a:cubicBezTo>
                  <a:cubicBezTo>
                    <a:pt x="3163869" y="343873"/>
                    <a:pt x="3163869" y="343557"/>
                    <a:pt x="3163712" y="343320"/>
                  </a:cubicBezTo>
                  <a:cubicBezTo>
                    <a:pt x="3163553" y="343162"/>
                    <a:pt x="3163237" y="343162"/>
                    <a:pt x="3163000" y="343320"/>
                  </a:cubicBezTo>
                  <a:cubicBezTo>
                    <a:pt x="3162842" y="343478"/>
                    <a:pt x="3162684" y="343636"/>
                    <a:pt x="3162605" y="343715"/>
                  </a:cubicBezTo>
                  <a:cubicBezTo>
                    <a:pt x="3162210" y="344110"/>
                    <a:pt x="3161815" y="344584"/>
                    <a:pt x="3161420" y="345058"/>
                  </a:cubicBezTo>
                  <a:cubicBezTo>
                    <a:pt x="3160630" y="345216"/>
                    <a:pt x="3160077" y="345690"/>
                    <a:pt x="3159682" y="346243"/>
                  </a:cubicBezTo>
                  <a:cubicBezTo>
                    <a:pt x="3157548" y="347666"/>
                    <a:pt x="3155573" y="349325"/>
                    <a:pt x="3153835" y="351221"/>
                  </a:cubicBezTo>
                  <a:lnTo>
                    <a:pt x="3153835" y="351221"/>
                  </a:lnTo>
                  <a:cubicBezTo>
                    <a:pt x="3153123" y="351853"/>
                    <a:pt x="3152412" y="352485"/>
                    <a:pt x="3151780" y="353117"/>
                  </a:cubicBezTo>
                  <a:cubicBezTo>
                    <a:pt x="3146565" y="357463"/>
                    <a:pt x="3141192" y="361572"/>
                    <a:pt x="3136846" y="366787"/>
                  </a:cubicBezTo>
                  <a:lnTo>
                    <a:pt x="3136846" y="366787"/>
                  </a:lnTo>
                  <a:cubicBezTo>
                    <a:pt x="3135977" y="366866"/>
                    <a:pt x="3135345" y="367419"/>
                    <a:pt x="3134792" y="367972"/>
                  </a:cubicBezTo>
                  <a:cubicBezTo>
                    <a:pt x="3134634" y="368130"/>
                    <a:pt x="3134634" y="368446"/>
                    <a:pt x="3134792" y="368604"/>
                  </a:cubicBezTo>
                  <a:cubicBezTo>
                    <a:pt x="3134871" y="368683"/>
                    <a:pt x="3134950" y="368762"/>
                    <a:pt x="3135108" y="368762"/>
                  </a:cubicBezTo>
                  <a:cubicBezTo>
                    <a:pt x="3135266" y="368762"/>
                    <a:pt x="3135345" y="368762"/>
                    <a:pt x="3135424" y="368604"/>
                  </a:cubicBezTo>
                  <a:cubicBezTo>
                    <a:pt x="3135819" y="368209"/>
                    <a:pt x="3136293" y="367735"/>
                    <a:pt x="3136767" y="367735"/>
                  </a:cubicBezTo>
                  <a:cubicBezTo>
                    <a:pt x="3137084" y="367735"/>
                    <a:pt x="3137241" y="368051"/>
                    <a:pt x="3137162" y="368525"/>
                  </a:cubicBezTo>
                  <a:lnTo>
                    <a:pt x="3137241" y="368525"/>
                  </a:lnTo>
                  <a:cubicBezTo>
                    <a:pt x="3136530" y="369079"/>
                    <a:pt x="3135740" y="369632"/>
                    <a:pt x="3135424" y="370659"/>
                  </a:cubicBezTo>
                  <a:cubicBezTo>
                    <a:pt x="3135266" y="371054"/>
                    <a:pt x="3135424" y="371449"/>
                    <a:pt x="3135819" y="371528"/>
                  </a:cubicBezTo>
                  <a:cubicBezTo>
                    <a:pt x="3135898" y="371528"/>
                    <a:pt x="3135977" y="371528"/>
                    <a:pt x="3136056" y="371528"/>
                  </a:cubicBezTo>
                  <a:cubicBezTo>
                    <a:pt x="3136372" y="371528"/>
                    <a:pt x="3136609" y="371370"/>
                    <a:pt x="3136688" y="371054"/>
                  </a:cubicBezTo>
                  <a:cubicBezTo>
                    <a:pt x="3136846" y="370501"/>
                    <a:pt x="3137399" y="370106"/>
                    <a:pt x="3137953" y="369711"/>
                  </a:cubicBezTo>
                  <a:lnTo>
                    <a:pt x="3137953" y="369711"/>
                  </a:lnTo>
                  <a:cubicBezTo>
                    <a:pt x="3137953" y="369711"/>
                    <a:pt x="3138268" y="369711"/>
                    <a:pt x="3138268" y="369711"/>
                  </a:cubicBezTo>
                  <a:cubicBezTo>
                    <a:pt x="3138348" y="369869"/>
                    <a:pt x="3138506" y="370027"/>
                    <a:pt x="3138585" y="370185"/>
                  </a:cubicBezTo>
                  <a:lnTo>
                    <a:pt x="3138585" y="370185"/>
                  </a:lnTo>
                  <a:cubicBezTo>
                    <a:pt x="3138585" y="370185"/>
                    <a:pt x="3138348" y="370185"/>
                    <a:pt x="3138348" y="370185"/>
                  </a:cubicBezTo>
                  <a:cubicBezTo>
                    <a:pt x="3135740" y="372239"/>
                    <a:pt x="3134239" y="377533"/>
                    <a:pt x="3129893" y="376506"/>
                  </a:cubicBezTo>
                  <a:cubicBezTo>
                    <a:pt x="3129893" y="375163"/>
                    <a:pt x="3132421" y="376190"/>
                    <a:pt x="3132026" y="374372"/>
                  </a:cubicBezTo>
                  <a:cubicBezTo>
                    <a:pt x="3129893" y="375163"/>
                    <a:pt x="3130367" y="373266"/>
                    <a:pt x="3129024" y="373187"/>
                  </a:cubicBezTo>
                  <a:cubicBezTo>
                    <a:pt x="3123809" y="376980"/>
                    <a:pt x="3119384" y="381563"/>
                    <a:pt x="3114643" y="385830"/>
                  </a:cubicBezTo>
                  <a:lnTo>
                    <a:pt x="3114643" y="385830"/>
                  </a:lnTo>
                  <a:cubicBezTo>
                    <a:pt x="3114643" y="385830"/>
                    <a:pt x="3114169" y="386304"/>
                    <a:pt x="3113853" y="386620"/>
                  </a:cubicBezTo>
                  <a:cubicBezTo>
                    <a:pt x="3113379" y="387015"/>
                    <a:pt x="3112905" y="387410"/>
                    <a:pt x="3112589" y="387963"/>
                  </a:cubicBezTo>
                  <a:lnTo>
                    <a:pt x="3112589" y="387963"/>
                  </a:lnTo>
                  <a:cubicBezTo>
                    <a:pt x="3093941" y="404556"/>
                    <a:pt x="3075531" y="422414"/>
                    <a:pt x="3058147" y="439876"/>
                  </a:cubicBezTo>
                  <a:cubicBezTo>
                    <a:pt x="3046769" y="451333"/>
                    <a:pt x="3034601" y="461763"/>
                    <a:pt x="3023539" y="472904"/>
                  </a:cubicBezTo>
                  <a:cubicBezTo>
                    <a:pt x="3017929" y="478514"/>
                    <a:pt x="3012556" y="484282"/>
                    <a:pt x="3006235" y="488944"/>
                  </a:cubicBezTo>
                  <a:cubicBezTo>
                    <a:pt x="3022038" y="430394"/>
                    <a:pt x="3041396" y="375400"/>
                    <a:pt x="3059412" y="319141"/>
                  </a:cubicBezTo>
                  <a:cubicBezTo>
                    <a:pt x="3061150" y="318035"/>
                    <a:pt x="3062256" y="316613"/>
                    <a:pt x="3064073" y="315348"/>
                  </a:cubicBezTo>
                  <a:cubicBezTo>
                    <a:pt x="3065654" y="314242"/>
                    <a:pt x="3067866" y="313531"/>
                    <a:pt x="3069525" y="312425"/>
                  </a:cubicBezTo>
                  <a:cubicBezTo>
                    <a:pt x="3072133" y="310608"/>
                    <a:pt x="3074424" y="308079"/>
                    <a:pt x="3077111" y="306025"/>
                  </a:cubicBezTo>
                  <a:cubicBezTo>
                    <a:pt x="3081457" y="302785"/>
                    <a:pt x="3085961" y="299782"/>
                    <a:pt x="3089753" y="296780"/>
                  </a:cubicBezTo>
                  <a:cubicBezTo>
                    <a:pt x="3090939" y="295832"/>
                    <a:pt x="3092914" y="294883"/>
                    <a:pt x="3093072" y="293145"/>
                  </a:cubicBezTo>
                  <a:cubicBezTo>
                    <a:pt x="3092835" y="293540"/>
                    <a:pt x="3091966" y="293461"/>
                    <a:pt x="3091887" y="292987"/>
                  </a:cubicBezTo>
                  <a:cubicBezTo>
                    <a:pt x="3096865" y="290143"/>
                    <a:pt x="3100183" y="285560"/>
                    <a:pt x="3105793" y="283347"/>
                  </a:cubicBezTo>
                  <a:lnTo>
                    <a:pt x="3106030" y="283347"/>
                  </a:lnTo>
                  <a:cubicBezTo>
                    <a:pt x="3106030" y="283347"/>
                    <a:pt x="3106030" y="283347"/>
                    <a:pt x="3106030" y="283347"/>
                  </a:cubicBezTo>
                  <a:cubicBezTo>
                    <a:pt x="3106030" y="283347"/>
                    <a:pt x="3106030" y="283347"/>
                    <a:pt x="3106030" y="283426"/>
                  </a:cubicBezTo>
                  <a:cubicBezTo>
                    <a:pt x="3105873" y="283742"/>
                    <a:pt x="3105635" y="284058"/>
                    <a:pt x="3105319" y="284375"/>
                  </a:cubicBezTo>
                  <a:cubicBezTo>
                    <a:pt x="3105161" y="284533"/>
                    <a:pt x="3104924" y="284770"/>
                    <a:pt x="3104766" y="285007"/>
                  </a:cubicBezTo>
                  <a:cubicBezTo>
                    <a:pt x="3104608" y="285165"/>
                    <a:pt x="3104687" y="285402"/>
                    <a:pt x="3104766" y="285560"/>
                  </a:cubicBezTo>
                  <a:cubicBezTo>
                    <a:pt x="3104766" y="285560"/>
                    <a:pt x="3104924" y="285560"/>
                    <a:pt x="3105004" y="285560"/>
                  </a:cubicBezTo>
                  <a:cubicBezTo>
                    <a:pt x="3105161" y="285560"/>
                    <a:pt x="3105240" y="285560"/>
                    <a:pt x="3105319" y="285402"/>
                  </a:cubicBezTo>
                  <a:cubicBezTo>
                    <a:pt x="3105478" y="285244"/>
                    <a:pt x="3105635" y="285086"/>
                    <a:pt x="3105793" y="284849"/>
                  </a:cubicBezTo>
                  <a:cubicBezTo>
                    <a:pt x="3106030" y="284533"/>
                    <a:pt x="3106347" y="284216"/>
                    <a:pt x="3106505" y="283821"/>
                  </a:cubicBezTo>
                  <a:cubicBezTo>
                    <a:pt x="3106505" y="283821"/>
                    <a:pt x="3106505" y="283821"/>
                    <a:pt x="3106583" y="283821"/>
                  </a:cubicBezTo>
                  <a:cubicBezTo>
                    <a:pt x="3107769" y="283821"/>
                    <a:pt x="3108796" y="283189"/>
                    <a:pt x="3109428" y="282320"/>
                  </a:cubicBezTo>
                  <a:lnTo>
                    <a:pt x="3109428" y="282320"/>
                  </a:lnTo>
                  <a:cubicBezTo>
                    <a:pt x="3115433" y="277184"/>
                    <a:pt x="3124362" y="274735"/>
                    <a:pt x="3128392" y="267623"/>
                  </a:cubicBezTo>
                  <a:cubicBezTo>
                    <a:pt x="3131157" y="266912"/>
                    <a:pt x="3132580" y="264858"/>
                    <a:pt x="3135029" y="263831"/>
                  </a:cubicBezTo>
                  <a:cubicBezTo>
                    <a:pt x="3135029" y="263831"/>
                    <a:pt x="3135029" y="263989"/>
                    <a:pt x="3135029" y="264068"/>
                  </a:cubicBezTo>
                  <a:cubicBezTo>
                    <a:pt x="3135029" y="264305"/>
                    <a:pt x="3135266" y="264463"/>
                    <a:pt x="3135503" y="264463"/>
                  </a:cubicBezTo>
                  <a:lnTo>
                    <a:pt x="3135503" y="264463"/>
                  </a:lnTo>
                  <a:cubicBezTo>
                    <a:pt x="3135503" y="264463"/>
                    <a:pt x="3135898" y="264226"/>
                    <a:pt x="3135898" y="263989"/>
                  </a:cubicBezTo>
                  <a:cubicBezTo>
                    <a:pt x="3135898" y="263752"/>
                    <a:pt x="3135819" y="263515"/>
                    <a:pt x="3135740" y="263357"/>
                  </a:cubicBezTo>
                  <a:lnTo>
                    <a:pt x="3135819" y="263357"/>
                  </a:lnTo>
                  <a:cubicBezTo>
                    <a:pt x="3139454" y="260433"/>
                    <a:pt x="3143958" y="258300"/>
                    <a:pt x="3147671" y="255376"/>
                  </a:cubicBezTo>
                  <a:cubicBezTo>
                    <a:pt x="3149963" y="256561"/>
                    <a:pt x="3151227" y="254507"/>
                    <a:pt x="3153202" y="254191"/>
                  </a:cubicBezTo>
                  <a:cubicBezTo>
                    <a:pt x="3153202" y="253085"/>
                    <a:pt x="3152412" y="252848"/>
                    <a:pt x="3153202" y="252058"/>
                  </a:cubicBezTo>
                  <a:cubicBezTo>
                    <a:pt x="3161262" y="247237"/>
                    <a:pt x="3168610" y="241627"/>
                    <a:pt x="3177302" y="237361"/>
                  </a:cubicBezTo>
                  <a:cubicBezTo>
                    <a:pt x="3177855" y="236492"/>
                    <a:pt x="3178092" y="235306"/>
                    <a:pt x="3178566" y="234358"/>
                  </a:cubicBezTo>
                  <a:cubicBezTo>
                    <a:pt x="3187021" y="226931"/>
                    <a:pt x="3197688" y="221716"/>
                    <a:pt x="3207723" y="215790"/>
                  </a:cubicBezTo>
                  <a:cubicBezTo>
                    <a:pt x="3211041" y="211760"/>
                    <a:pt x="3216177" y="209468"/>
                    <a:pt x="3220839" y="206940"/>
                  </a:cubicBezTo>
                  <a:cubicBezTo>
                    <a:pt x="3225580" y="204253"/>
                    <a:pt x="3230242" y="201488"/>
                    <a:pt x="3235220" y="199354"/>
                  </a:cubicBezTo>
                  <a:cubicBezTo>
                    <a:pt x="3235773" y="198485"/>
                    <a:pt x="3236405" y="197774"/>
                    <a:pt x="3237353" y="197221"/>
                  </a:cubicBezTo>
                  <a:moveTo>
                    <a:pt x="2916237" y="573095"/>
                  </a:moveTo>
                  <a:lnTo>
                    <a:pt x="2916237" y="573095"/>
                  </a:lnTo>
                  <a:cubicBezTo>
                    <a:pt x="2916237" y="573095"/>
                    <a:pt x="2916237" y="573095"/>
                    <a:pt x="2916237" y="573095"/>
                  </a:cubicBezTo>
                  <a:cubicBezTo>
                    <a:pt x="2916237" y="572937"/>
                    <a:pt x="2916237" y="572858"/>
                    <a:pt x="2916316" y="572700"/>
                  </a:cubicBezTo>
                  <a:cubicBezTo>
                    <a:pt x="2917580" y="573490"/>
                    <a:pt x="2915842" y="576177"/>
                    <a:pt x="2916316" y="573095"/>
                  </a:cubicBezTo>
                  <a:moveTo>
                    <a:pt x="2953452" y="650293"/>
                  </a:moveTo>
                  <a:cubicBezTo>
                    <a:pt x="2953216" y="651557"/>
                    <a:pt x="2952821" y="651794"/>
                    <a:pt x="2953058" y="653374"/>
                  </a:cubicBezTo>
                  <a:cubicBezTo>
                    <a:pt x="2953295" y="654875"/>
                    <a:pt x="2952663" y="656140"/>
                    <a:pt x="2952663" y="656140"/>
                  </a:cubicBezTo>
                  <a:cubicBezTo>
                    <a:pt x="2952663" y="656140"/>
                    <a:pt x="2952030" y="654559"/>
                    <a:pt x="2952030" y="653374"/>
                  </a:cubicBezTo>
                  <a:cubicBezTo>
                    <a:pt x="2952030" y="652189"/>
                    <a:pt x="2951793" y="651241"/>
                    <a:pt x="2952030" y="650530"/>
                  </a:cubicBezTo>
                  <a:cubicBezTo>
                    <a:pt x="2952347" y="649898"/>
                    <a:pt x="2952188" y="648870"/>
                    <a:pt x="2952188" y="648001"/>
                  </a:cubicBezTo>
                  <a:cubicBezTo>
                    <a:pt x="2952188" y="647132"/>
                    <a:pt x="2952347" y="646342"/>
                    <a:pt x="2952742" y="646421"/>
                  </a:cubicBezTo>
                  <a:cubicBezTo>
                    <a:pt x="2953137" y="646579"/>
                    <a:pt x="2954006" y="647448"/>
                    <a:pt x="2954006" y="647448"/>
                  </a:cubicBezTo>
                  <a:cubicBezTo>
                    <a:pt x="2954006" y="648238"/>
                    <a:pt x="2953690" y="648949"/>
                    <a:pt x="2953452" y="650214"/>
                  </a:cubicBezTo>
                  <a:moveTo>
                    <a:pt x="2953532" y="644050"/>
                  </a:moveTo>
                  <a:cubicBezTo>
                    <a:pt x="2952978" y="643102"/>
                    <a:pt x="2952109" y="641996"/>
                    <a:pt x="2952742" y="641759"/>
                  </a:cubicBezTo>
                  <a:cubicBezTo>
                    <a:pt x="2953374" y="641443"/>
                    <a:pt x="2954480" y="642391"/>
                    <a:pt x="2954480" y="642391"/>
                  </a:cubicBezTo>
                  <a:cubicBezTo>
                    <a:pt x="2954480" y="642391"/>
                    <a:pt x="2953927" y="645078"/>
                    <a:pt x="2953532" y="644050"/>
                  </a:cubicBezTo>
                  <a:moveTo>
                    <a:pt x="2957087" y="630144"/>
                  </a:moveTo>
                  <a:cubicBezTo>
                    <a:pt x="2957325" y="631171"/>
                    <a:pt x="2956376" y="631013"/>
                    <a:pt x="2955823" y="631645"/>
                  </a:cubicBezTo>
                  <a:cubicBezTo>
                    <a:pt x="2955270" y="632277"/>
                    <a:pt x="2954006" y="630065"/>
                    <a:pt x="2954006" y="630065"/>
                  </a:cubicBezTo>
                  <a:cubicBezTo>
                    <a:pt x="2954006" y="630065"/>
                    <a:pt x="2956060" y="628406"/>
                    <a:pt x="2956851" y="629196"/>
                  </a:cubicBezTo>
                  <a:cubicBezTo>
                    <a:pt x="2957641" y="629986"/>
                    <a:pt x="2956851" y="629196"/>
                    <a:pt x="2957087" y="630144"/>
                  </a:cubicBezTo>
                  <a:moveTo>
                    <a:pt x="3144748" y="633541"/>
                  </a:moveTo>
                  <a:cubicBezTo>
                    <a:pt x="3145301" y="633699"/>
                    <a:pt x="3145617" y="634016"/>
                    <a:pt x="3145617" y="634727"/>
                  </a:cubicBezTo>
                  <a:cubicBezTo>
                    <a:pt x="3144195" y="635122"/>
                    <a:pt x="3144195" y="634095"/>
                    <a:pt x="3144748" y="633541"/>
                  </a:cubicBezTo>
                  <a:moveTo>
                    <a:pt x="3143010" y="635596"/>
                  </a:moveTo>
                  <a:cubicBezTo>
                    <a:pt x="3144432" y="637018"/>
                    <a:pt x="3141824" y="638124"/>
                    <a:pt x="3141350" y="638994"/>
                  </a:cubicBezTo>
                  <a:cubicBezTo>
                    <a:pt x="3139928" y="637571"/>
                    <a:pt x="3142772" y="636781"/>
                    <a:pt x="3143010" y="635596"/>
                  </a:cubicBezTo>
                  <a:moveTo>
                    <a:pt x="3139691" y="646105"/>
                  </a:moveTo>
                  <a:cubicBezTo>
                    <a:pt x="3138743" y="648001"/>
                    <a:pt x="3137636" y="649739"/>
                    <a:pt x="3135503" y="650293"/>
                  </a:cubicBezTo>
                  <a:cubicBezTo>
                    <a:pt x="3136609" y="648633"/>
                    <a:pt x="3137558" y="646737"/>
                    <a:pt x="3139691" y="646105"/>
                  </a:cubicBezTo>
                  <a:moveTo>
                    <a:pt x="3094020" y="696832"/>
                  </a:moveTo>
                  <a:cubicBezTo>
                    <a:pt x="3095127" y="694699"/>
                    <a:pt x="3096391" y="692724"/>
                    <a:pt x="3098682" y="691775"/>
                  </a:cubicBezTo>
                  <a:cubicBezTo>
                    <a:pt x="3097734" y="694067"/>
                    <a:pt x="3096232" y="695805"/>
                    <a:pt x="3094020" y="696832"/>
                  </a:cubicBezTo>
                  <a:moveTo>
                    <a:pt x="3105478" y="667676"/>
                  </a:moveTo>
                  <a:cubicBezTo>
                    <a:pt x="3105635" y="667123"/>
                    <a:pt x="3106030" y="666807"/>
                    <a:pt x="3106742" y="666807"/>
                  </a:cubicBezTo>
                  <a:cubicBezTo>
                    <a:pt x="3106583" y="667360"/>
                    <a:pt x="3106188" y="667676"/>
                    <a:pt x="3105478" y="667676"/>
                  </a:cubicBezTo>
                  <a:moveTo>
                    <a:pt x="3105004" y="658826"/>
                  </a:moveTo>
                  <a:cubicBezTo>
                    <a:pt x="3105873" y="656930"/>
                    <a:pt x="3107374" y="655586"/>
                    <a:pt x="3108796" y="654164"/>
                  </a:cubicBezTo>
                  <a:cubicBezTo>
                    <a:pt x="3109349" y="655745"/>
                    <a:pt x="3106505" y="659458"/>
                    <a:pt x="3105004" y="658826"/>
                  </a:cubicBezTo>
                  <a:moveTo>
                    <a:pt x="3109191" y="663172"/>
                  </a:moveTo>
                  <a:cubicBezTo>
                    <a:pt x="3109033" y="663962"/>
                    <a:pt x="3109033" y="664831"/>
                    <a:pt x="3107927" y="664673"/>
                  </a:cubicBezTo>
                  <a:cubicBezTo>
                    <a:pt x="3107611" y="663567"/>
                    <a:pt x="3108796" y="663804"/>
                    <a:pt x="3108796" y="663014"/>
                  </a:cubicBezTo>
                  <a:lnTo>
                    <a:pt x="3108796" y="662777"/>
                  </a:lnTo>
                  <a:cubicBezTo>
                    <a:pt x="3108796" y="662777"/>
                    <a:pt x="3109112" y="663014"/>
                    <a:pt x="3109191" y="663093"/>
                  </a:cubicBezTo>
                  <a:moveTo>
                    <a:pt x="3107137" y="682847"/>
                  </a:moveTo>
                  <a:cubicBezTo>
                    <a:pt x="3106900" y="680397"/>
                    <a:pt x="3110851" y="678422"/>
                    <a:pt x="3112194" y="676130"/>
                  </a:cubicBezTo>
                  <a:cubicBezTo>
                    <a:pt x="3112352" y="678501"/>
                    <a:pt x="3108164" y="680318"/>
                    <a:pt x="3107137" y="682847"/>
                  </a:cubicBezTo>
                  <a:moveTo>
                    <a:pt x="3110060" y="662619"/>
                  </a:moveTo>
                  <a:lnTo>
                    <a:pt x="3110060" y="662777"/>
                  </a:lnTo>
                  <a:cubicBezTo>
                    <a:pt x="3110060" y="662777"/>
                    <a:pt x="3109823" y="662619"/>
                    <a:pt x="3109744" y="662461"/>
                  </a:cubicBezTo>
                  <a:cubicBezTo>
                    <a:pt x="3110692" y="661197"/>
                    <a:pt x="3111720" y="660012"/>
                    <a:pt x="3112589" y="658747"/>
                  </a:cubicBezTo>
                  <a:cubicBezTo>
                    <a:pt x="3114011" y="660644"/>
                    <a:pt x="3111166" y="661829"/>
                    <a:pt x="3110060" y="662619"/>
                  </a:cubicBezTo>
                  <a:moveTo>
                    <a:pt x="3113458" y="649976"/>
                  </a:moveTo>
                  <a:cubicBezTo>
                    <a:pt x="3113458" y="649976"/>
                    <a:pt x="3112905" y="649581"/>
                    <a:pt x="3113063" y="649107"/>
                  </a:cubicBezTo>
                  <a:lnTo>
                    <a:pt x="3113063" y="649107"/>
                  </a:lnTo>
                  <a:cubicBezTo>
                    <a:pt x="3113063" y="649107"/>
                    <a:pt x="3113221" y="649028"/>
                    <a:pt x="3113300" y="648949"/>
                  </a:cubicBezTo>
                  <a:cubicBezTo>
                    <a:pt x="3113774" y="648396"/>
                    <a:pt x="3114248" y="648080"/>
                    <a:pt x="3114643" y="647764"/>
                  </a:cubicBezTo>
                  <a:cubicBezTo>
                    <a:pt x="3114643" y="647764"/>
                    <a:pt x="3114722" y="647843"/>
                    <a:pt x="3114801" y="647922"/>
                  </a:cubicBezTo>
                  <a:cubicBezTo>
                    <a:pt x="3114880" y="647922"/>
                    <a:pt x="3115038" y="648080"/>
                    <a:pt x="3115117" y="648159"/>
                  </a:cubicBezTo>
                  <a:cubicBezTo>
                    <a:pt x="3115117" y="649265"/>
                    <a:pt x="3113853" y="649265"/>
                    <a:pt x="3113458" y="649976"/>
                  </a:cubicBezTo>
                  <a:moveTo>
                    <a:pt x="3115986" y="655429"/>
                  </a:moveTo>
                  <a:cubicBezTo>
                    <a:pt x="3117013" y="653927"/>
                    <a:pt x="3118594" y="652900"/>
                    <a:pt x="3119384" y="651162"/>
                  </a:cubicBezTo>
                  <a:cubicBezTo>
                    <a:pt x="3120806" y="651162"/>
                    <a:pt x="3117804" y="655586"/>
                    <a:pt x="3115986" y="655429"/>
                  </a:cubicBezTo>
                  <a:moveTo>
                    <a:pt x="3122308" y="649107"/>
                  </a:moveTo>
                  <a:cubicBezTo>
                    <a:pt x="3122071" y="647606"/>
                    <a:pt x="3124204" y="644841"/>
                    <a:pt x="3126100" y="644050"/>
                  </a:cubicBezTo>
                  <a:cubicBezTo>
                    <a:pt x="3125547" y="646421"/>
                    <a:pt x="3123572" y="647369"/>
                    <a:pt x="3122308" y="649107"/>
                  </a:cubicBezTo>
                  <a:moveTo>
                    <a:pt x="3133290" y="652900"/>
                  </a:moveTo>
                  <a:cubicBezTo>
                    <a:pt x="3132501" y="655586"/>
                    <a:pt x="3130446" y="657088"/>
                    <a:pt x="3128234" y="658431"/>
                  </a:cubicBezTo>
                  <a:cubicBezTo>
                    <a:pt x="3129498" y="656219"/>
                    <a:pt x="3130999" y="654085"/>
                    <a:pt x="3133290" y="652900"/>
                  </a:cubicBezTo>
                  <a:moveTo>
                    <a:pt x="3136293" y="622954"/>
                  </a:moveTo>
                  <a:cubicBezTo>
                    <a:pt x="3138189" y="621926"/>
                    <a:pt x="3138822" y="619556"/>
                    <a:pt x="3141350" y="619082"/>
                  </a:cubicBezTo>
                  <a:cubicBezTo>
                    <a:pt x="3140165" y="623032"/>
                    <a:pt x="3135661" y="623506"/>
                    <a:pt x="3134555" y="627536"/>
                  </a:cubicBezTo>
                  <a:cubicBezTo>
                    <a:pt x="3131394" y="630065"/>
                    <a:pt x="3128866" y="633146"/>
                    <a:pt x="3126574" y="636465"/>
                  </a:cubicBezTo>
                  <a:cubicBezTo>
                    <a:pt x="3126021" y="636544"/>
                    <a:pt x="3125784" y="637018"/>
                    <a:pt x="3124915" y="636860"/>
                  </a:cubicBezTo>
                  <a:cubicBezTo>
                    <a:pt x="3123414" y="640416"/>
                    <a:pt x="3119542" y="641680"/>
                    <a:pt x="3118989" y="646105"/>
                  </a:cubicBezTo>
                  <a:cubicBezTo>
                    <a:pt x="3117172" y="645710"/>
                    <a:pt x="3117093" y="646974"/>
                    <a:pt x="3115986" y="647448"/>
                  </a:cubicBezTo>
                  <a:lnTo>
                    <a:pt x="3115986" y="647685"/>
                  </a:lnTo>
                  <a:cubicBezTo>
                    <a:pt x="3115986" y="647685"/>
                    <a:pt x="3115433" y="647369"/>
                    <a:pt x="3115196" y="647211"/>
                  </a:cubicBezTo>
                  <a:cubicBezTo>
                    <a:pt x="3115196" y="647211"/>
                    <a:pt x="3115038" y="647132"/>
                    <a:pt x="3114959" y="647053"/>
                  </a:cubicBezTo>
                  <a:cubicBezTo>
                    <a:pt x="3115038" y="646737"/>
                    <a:pt x="3115196" y="646500"/>
                    <a:pt x="3115354" y="646184"/>
                  </a:cubicBezTo>
                  <a:cubicBezTo>
                    <a:pt x="3115512" y="645868"/>
                    <a:pt x="3115670" y="645552"/>
                    <a:pt x="3115829" y="645157"/>
                  </a:cubicBezTo>
                  <a:lnTo>
                    <a:pt x="3115986" y="645315"/>
                  </a:lnTo>
                  <a:cubicBezTo>
                    <a:pt x="3117804" y="645315"/>
                    <a:pt x="3118357" y="644366"/>
                    <a:pt x="3118910" y="642391"/>
                  </a:cubicBezTo>
                  <a:cubicBezTo>
                    <a:pt x="3119068" y="642391"/>
                    <a:pt x="3119147" y="642312"/>
                    <a:pt x="3119226" y="642154"/>
                  </a:cubicBezTo>
                  <a:cubicBezTo>
                    <a:pt x="3121596" y="639309"/>
                    <a:pt x="3124204" y="636465"/>
                    <a:pt x="3126733" y="633779"/>
                  </a:cubicBezTo>
                  <a:cubicBezTo>
                    <a:pt x="3129893" y="630302"/>
                    <a:pt x="3133290" y="626667"/>
                    <a:pt x="3136214" y="622874"/>
                  </a:cubicBezTo>
                  <a:lnTo>
                    <a:pt x="3136214" y="622874"/>
                  </a:lnTo>
                  <a:close/>
                  <a:moveTo>
                    <a:pt x="3129656" y="620978"/>
                  </a:moveTo>
                  <a:cubicBezTo>
                    <a:pt x="3129656" y="620978"/>
                    <a:pt x="3132106" y="618766"/>
                    <a:pt x="3132580" y="618766"/>
                  </a:cubicBezTo>
                  <a:cubicBezTo>
                    <a:pt x="3133054" y="618766"/>
                    <a:pt x="3131710" y="620188"/>
                    <a:pt x="3131157" y="620820"/>
                  </a:cubicBezTo>
                  <a:cubicBezTo>
                    <a:pt x="3130604" y="621452"/>
                    <a:pt x="3129735" y="622795"/>
                    <a:pt x="3128629" y="624060"/>
                  </a:cubicBezTo>
                  <a:cubicBezTo>
                    <a:pt x="3127602" y="625403"/>
                    <a:pt x="3126811" y="625166"/>
                    <a:pt x="3126811" y="624376"/>
                  </a:cubicBezTo>
                  <a:cubicBezTo>
                    <a:pt x="3126811" y="623586"/>
                    <a:pt x="3129024" y="621531"/>
                    <a:pt x="3129577" y="620978"/>
                  </a:cubicBezTo>
                  <a:moveTo>
                    <a:pt x="3111482" y="621136"/>
                  </a:moveTo>
                  <a:cubicBezTo>
                    <a:pt x="3112826" y="619161"/>
                    <a:pt x="3114090" y="617343"/>
                    <a:pt x="3115117" y="616158"/>
                  </a:cubicBezTo>
                  <a:cubicBezTo>
                    <a:pt x="3116144" y="614973"/>
                    <a:pt x="3119147" y="613235"/>
                    <a:pt x="3119147" y="613235"/>
                  </a:cubicBezTo>
                  <a:cubicBezTo>
                    <a:pt x="3118910" y="613788"/>
                    <a:pt x="3118989" y="614894"/>
                    <a:pt x="3117013" y="616158"/>
                  </a:cubicBezTo>
                  <a:cubicBezTo>
                    <a:pt x="3115117" y="617501"/>
                    <a:pt x="3114564" y="618924"/>
                    <a:pt x="3113379" y="620188"/>
                  </a:cubicBezTo>
                  <a:cubicBezTo>
                    <a:pt x="3112194" y="621531"/>
                    <a:pt x="3110692" y="623191"/>
                    <a:pt x="3110692" y="623191"/>
                  </a:cubicBezTo>
                  <a:cubicBezTo>
                    <a:pt x="3110692" y="623191"/>
                    <a:pt x="3110139" y="623032"/>
                    <a:pt x="3111404" y="621136"/>
                  </a:cubicBezTo>
                  <a:moveTo>
                    <a:pt x="3110534" y="647053"/>
                  </a:moveTo>
                  <a:cubicBezTo>
                    <a:pt x="3111404" y="646658"/>
                    <a:pt x="3112194" y="646184"/>
                    <a:pt x="3113063" y="645710"/>
                  </a:cubicBezTo>
                  <a:cubicBezTo>
                    <a:pt x="3119384" y="636544"/>
                    <a:pt x="3127285" y="628958"/>
                    <a:pt x="3134634" y="620820"/>
                  </a:cubicBezTo>
                  <a:cubicBezTo>
                    <a:pt x="3135424" y="620899"/>
                    <a:pt x="3134239" y="621768"/>
                    <a:pt x="3134871" y="622321"/>
                  </a:cubicBezTo>
                  <a:cubicBezTo>
                    <a:pt x="3132026" y="625956"/>
                    <a:pt x="3128866" y="629433"/>
                    <a:pt x="3125784" y="632830"/>
                  </a:cubicBezTo>
                  <a:cubicBezTo>
                    <a:pt x="3123256" y="635596"/>
                    <a:pt x="3120648" y="638361"/>
                    <a:pt x="3118278" y="641285"/>
                  </a:cubicBezTo>
                  <a:cubicBezTo>
                    <a:pt x="3116777" y="642154"/>
                    <a:pt x="3115354" y="643102"/>
                    <a:pt x="3114801" y="644920"/>
                  </a:cubicBezTo>
                  <a:lnTo>
                    <a:pt x="3114959" y="644920"/>
                  </a:lnTo>
                  <a:cubicBezTo>
                    <a:pt x="3114959" y="644920"/>
                    <a:pt x="3114722" y="645473"/>
                    <a:pt x="3114564" y="645710"/>
                  </a:cubicBezTo>
                  <a:cubicBezTo>
                    <a:pt x="3114406" y="645947"/>
                    <a:pt x="3114327" y="646263"/>
                    <a:pt x="3114169" y="646579"/>
                  </a:cubicBezTo>
                  <a:lnTo>
                    <a:pt x="3114169" y="646579"/>
                  </a:lnTo>
                  <a:cubicBezTo>
                    <a:pt x="3113695" y="646895"/>
                    <a:pt x="3113221" y="647290"/>
                    <a:pt x="3112668" y="647843"/>
                  </a:cubicBezTo>
                  <a:cubicBezTo>
                    <a:pt x="3110692" y="648238"/>
                    <a:pt x="3110851" y="648949"/>
                    <a:pt x="3110613" y="650372"/>
                  </a:cubicBezTo>
                  <a:cubicBezTo>
                    <a:pt x="3109981" y="650530"/>
                    <a:pt x="3109902" y="650925"/>
                    <a:pt x="3109349" y="650372"/>
                  </a:cubicBezTo>
                  <a:cubicBezTo>
                    <a:pt x="3108638" y="650530"/>
                    <a:pt x="3109428" y="650925"/>
                    <a:pt x="3109349" y="651636"/>
                  </a:cubicBezTo>
                  <a:cubicBezTo>
                    <a:pt x="3104213" y="654164"/>
                    <a:pt x="3102396" y="659932"/>
                    <a:pt x="3097497" y="662698"/>
                  </a:cubicBezTo>
                  <a:cubicBezTo>
                    <a:pt x="3101290" y="656851"/>
                    <a:pt x="3106663" y="652663"/>
                    <a:pt x="3110613" y="647053"/>
                  </a:cubicBezTo>
                  <a:moveTo>
                    <a:pt x="3095758" y="664673"/>
                  </a:moveTo>
                  <a:cubicBezTo>
                    <a:pt x="3095601" y="665938"/>
                    <a:pt x="3094889" y="666570"/>
                    <a:pt x="3093625" y="666807"/>
                  </a:cubicBezTo>
                  <a:cubicBezTo>
                    <a:pt x="3094178" y="665938"/>
                    <a:pt x="3094257" y="664673"/>
                    <a:pt x="3095758" y="664673"/>
                  </a:cubicBezTo>
                  <a:moveTo>
                    <a:pt x="3099551" y="673997"/>
                  </a:moveTo>
                  <a:cubicBezTo>
                    <a:pt x="3099393" y="673365"/>
                    <a:pt x="3098208" y="673681"/>
                    <a:pt x="3098682" y="672338"/>
                  </a:cubicBezTo>
                  <a:cubicBezTo>
                    <a:pt x="3098919" y="671627"/>
                    <a:pt x="3100736" y="672338"/>
                    <a:pt x="3100815" y="671469"/>
                  </a:cubicBezTo>
                  <a:cubicBezTo>
                    <a:pt x="3100974" y="675893"/>
                    <a:pt x="3095838" y="678580"/>
                    <a:pt x="3093230" y="681662"/>
                  </a:cubicBezTo>
                  <a:cubicBezTo>
                    <a:pt x="3094020" y="679528"/>
                    <a:pt x="3097655" y="676526"/>
                    <a:pt x="3099551" y="673997"/>
                  </a:cubicBezTo>
                  <a:moveTo>
                    <a:pt x="3093625" y="690906"/>
                  </a:moveTo>
                  <a:cubicBezTo>
                    <a:pt x="3093467" y="691459"/>
                    <a:pt x="3092835" y="691617"/>
                    <a:pt x="3092756" y="692249"/>
                  </a:cubicBezTo>
                  <a:cubicBezTo>
                    <a:pt x="3091729" y="692092"/>
                    <a:pt x="3092756" y="690590"/>
                    <a:pt x="3093625" y="690906"/>
                  </a:cubicBezTo>
                  <a:moveTo>
                    <a:pt x="3089358" y="671074"/>
                  </a:moveTo>
                  <a:cubicBezTo>
                    <a:pt x="3089911" y="672733"/>
                    <a:pt x="3086672" y="674234"/>
                    <a:pt x="3085961" y="676130"/>
                  </a:cubicBezTo>
                  <a:cubicBezTo>
                    <a:pt x="3085328" y="674313"/>
                    <a:pt x="3088805" y="673049"/>
                    <a:pt x="3089358" y="671074"/>
                  </a:cubicBezTo>
                  <a:moveTo>
                    <a:pt x="3080983" y="681266"/>
                  </a:moveTo>
                  <a:cubicBezTo>
                    <a:pt x="3081536" y="680871"/>
                    <a:pt x="3079876" y="682531"/>
                    <a:pt x="3079324" y="682926"/>
                  </a:cubicBezTo>
                  <a:cubicBezTo>
                    <a:pt x="3078928" y="683242"/>
                    <a:pt x="3079719" y="682136"/>
                    <a:pt x="3080983" y="681266"/>
                  </a:cubicBezTo>
                  <a:moveTo>
                    <a:pt x="3077743" y="689800"/>
                  </a:moveTo>
                  <a:cubicBezTo>
                    <a:pt x="3081378" y="684901"/>
                    <a:pt x="3082326" y="683795"/>
                    <a:pt x="3083037" y="682689"/>
                  </a:cubicBezTo>
                  <a:cubicBezTo>
                    <a:pt x="3083827" y="681504"/>
                    <a:pt x="3088489" y="676684"/>
                    <a:pt x="3089042" y="676921"/>
                  </a:cubicBezTo>
                  <a:cubicBezTo>
                    <a:pt x="3089595" y="677158"/>
                    <a:pt x="3088015" y="678738"/>
                    <a:pt x="3088015" y="678738"/>
                  </a:cubicBezTo>
                  <a:cubicBezTo>
                    <a:pt x="3087225" y="679133"/>
                    <a:pt x="3086356" y="680713"/>
                    <a:pt x="3084380" y="682768"/>
                  </a:cubicBezTo>
                  <a:cubicBezTo>
                    <a:pt x="3082484" y="684901"/>
                    <a:pt x="3080983" y="686402"/>
                    <a:pt x="3079955" y="687825"/>
                  </a:cubicBezTo>
                  <a:cubicBezTo>
                    <a:pt x="3078928" y="689247"/>
                    <a:pt x="3074108" y="694699"/>
                    <a:pt x="3077743" y="689800"/>
                  </a:cubicBezTo>
                  <a:moveTo>
                    <a:pt x="3077980" y="695963"/>
                  </a:moveTo>
                  <a:cubicBezTo>
                    <a:pt x="3079086" y="696753"/>
                    <a:pt x="3077269" y="698018"/>
                    <a:pt x="3076716" y="698492"/>
                  </a:cubicBezTo>
                  <a:cubicBezTo>
                    <a:pt x="3075294" y="697544"/>
                    <a:pt x="3077506" y="696595"/>
                    <a:pt x="3077980" y="695963"/>
                  </a:cubicBezTo>
                  <a:moveTo>
                    <a:pt x="3068261" y="697307"/>
                  </a:moveTo>
                  <a:cubicBezTo>
                    <a:pt x="3068815" y="697465"/>
                    <a:pt x="3069130" y="697859"/>
                    <a:pt x="3069130" y="698492"/>
                  </a:cubicBezTo>
                  <a:cubicBezTo>
                    <a:pt x="3068420" y="698650"/>
                    <a:pt x="3068420" y="698097"/>
                    <a:pt x="3067866" y="698097"/>
                  </a:cubicBezTo>
                  <a:cubicBezTo>
                    <a:pt x="3067945" y="697781"/>
                    <a:pt x="3068261" y="697702"/>
                    <a:pt x="3068261" y="697307"/>
                  </a:cubicBezTo>
                  <a:moveTo>
                    <a:pt x="2972021" y="623348"/>
                  </a:moveTo>
                  <a:cubicBezTo>
                    <a:pt x="2971547" y="621294"/>
                    <a:pt x="2973128" y="620030"/>
                    <a:pt x="2974550" y="621215"/>
                  </a:cubicBezTo>
                  <a:cubicBezTo>
                    <a:pt x="2973997" y="622163"/>
                    <a:pt x="2973759" y="623586"/>
                    <a:pt x="2972021" y="623348"/>
                  </a:cubicBezTo>
                  <a:moveTo>
                    <a:pt x="3197056" y="339132"/>
                  </a:moveTo>
                  <a:cubicBezTo>
                    <a:pt x="3197056" y="339132"/>
                    <a:pt x="3197609" y="339211"/>
                    <a:pt x="3197451" y="339527"/>
                  </a:cubicBezTo>
                  <a:lnTo>
                    <a:pt x="3197609" y="339527"/>
                  </a:lnTo>
                  <a:cubicBezTo>
                    <a:pt x="3197609" y="339527"/>
                    <a:pt x="3197451" y="339764"/>
                    <a:pt x="3197451" y="339922"/>
                  </a:cubicBezTo>
                  <a:cubicBezTo>
                    <a:pt x="3197214" y="340475"/>
                    <a:pt x="3197056" y="340949"/>
                    <a:pt x="3196661" y="341423"/>
                  </a:cubicBezTo>
                  <a:lnTo>
                    <a:pt x="3196661" y="341265"/>
                  </a:lnTo>
                  <a:cubicBezTo>
                    <a:pt x="3194843" y="342292"/>
                    <a:pt x="3196661" y="339685"/>
                    <a:pt x="3197056" y="339132"/>
                  </a:cubicBezTo>
                  <a:moveTo>
                    <a:pt x="3183544" y="329887"/>
                  </a:moveTo>
                  <a:cubicBezTo>
                    <a:pt x="3183702" y="331230"/>
                    <a:pt x="3182438" y="330993"/>
                    <a:pt x="3182280" y="331941"/>
                  </a:cubicBezTo>
                  <a:cubicBezTo>
                    <a:pt x="3181411" y="331625"/>
                    <a:pt x="3182438" y="329571"/>
                    <a:pt x="3183544" y="329887"/>
                  </a:cubicBezTo>
                  <a:moveTo>
                    <a:pt x="3161183" y="404635"/>
                  </a:moveTo>
                  <a:cubicBezTo>
                    <a:pt x="3158259" y="402897"/>
                    <a:pt x="3157390" y="409218"/>
                    <a:pt x="3154466" y="410087"/>
                  </a:cubicBezTo>
                  <a:cubicBezTo>
                    <a:pt x="3155652" y="406769"/>
                    <a:pt x="3158022" y="404635"/>
                    <a:pt x="3159998" y="402107"/>
                  </a:cubicBezTo>
                  <a:cubicBezTo>
                    <a:pt x="3161183" y="402265"/>
                    <a:pt x="3162210" y="403529"/>
                    <a:pt x="3161262" y="404635"/>
                  </a:cubicBezTo>
                  <a:moveTo>
                    <a:pt x="3160472" y="345848"/>
                  </a:moveTo>
                  <a:cubicBezTo>
                    <a:pt x="3160472" y="345848"/>
                    <a:pt x="3160867" y="346401"/>
                    <a:pt x="3161025" y="346638"/>
                  </a:cubicBezTo>
                  <a:lnTo>
                    <a:pt x="3161025" y="346638"/>
                  </a:lnTo>
                  <a:cubicBezTo>
                    <a:pt x="3161025" y="346638"/>
                    <a:pt x="3160788" y="346954"/>
                    <a:pt x="3160709" y="347112"/>
                  </a:cubicBezTo>
                  <a:cubicBezTo>
                    <a:pt x="3160156" y="347112"/>
                    <a:pt x="3159523" y="347191"/>
                    <a:pt x="3159444" y="346717"/>
                  </a:cubicBezTo>
                  <a:lnTo>
                    <a:pt x="3159287" y="346717"/>
                  </a:lnTo>
                  <a:cubicBezTo>
                    <a:pt x="3159444" y="346243"/>
                    <a:pt x="3159840" y="346006"/>
                    <a:pt x="3160393" y="345848"/>
                  </a:cubicBezTo>
                  <a:moveTo>
                    <a:pt x="3159918" y="350510"/>
                  </a:moveTo>
                  <a:cubicBezTo>
                    <a:pt x="3159523" y="352011"/>
                    <a:pt x="3158813" y="353117"/>
                    <a:pt x="3157390" y="353434"/>
                  </a:cubicBezTo>
                  <a:cubicBezTo>
                    <a:pt x="3157390" y="353039"/>
                    <a:pt x="3156837" y="353117"/>
                    <a:pt x="3156521" y="353039"/>
                  </a:cubicBezTo>
                  <a:cubicBezTo>
                    <a:pt x="3156995" y="351616"/>
                    <a:pt x="3157943" y="350510"/>
                    <a:pt x="3159918" y="350510"/>
                  </a:cubicBezTo>
                  <a:moveTo>
                    <a:pt x="3156284" y="357858"/>
                  </a:moveTo>
                  <a:cubicBezTo>
                    <a:pt x="3157785" y="356436"/>
                    <a:pt x="3161973" y="351537"/>
                    <a:pt x="3162921" y="351300"/>
                  </a:cubicBezTo>
                  <a:cubicBezTo>
                    <a:pt x="3163948" y="351063"/>
                    <a:pt x="3161973" y="353354"/>
                    <a:pt x="3161973" y="353354"/>
                  </a:cubicBezTo>
                  <a:cubicBezTo>
                    <a:pt x="3161104" y="354145"/>
                    <a:pt x="3160393" y="354145"/>
                    <a:pt x="3159287" y="356120"/>
                  </a:cubicBezTo>
                  <a:cubicBezTo>
                    <a:pt x="3158180" y="358174"/>
                    <a:pt x="3157627" y="359202"/>
                    <a:pt x="3156679" y="359676"/>
                  </a:cubicBezTo>
                  <a:cubicBezTo>
                    <a:pt x="3155652" y="360150"/>
                    <a:pt x="3155415" y="360624"/>
                    <a:pt x="3154704" y="361335"/>
                  </a:cubicBezTo>
                  <a:cubicBezTo>
                    <a:pt x="3153914" y="361967"/>
                    <a:pt x="3151385" y="364891"/>
                    <a:pt x="3152887" y="362441"/>
                  </a:cubicBezTo>
                  <a:cubicBezTo>
                    <a:pt x="3154388" y="360071"/>
                    <a:pt x="3154783" y="359281"/>
                    <a:pt x="3156284" y="357858"/>
                  </a:cubicBezTo>
                  <a:moveTo>
                    <a:pt x="3151938" y="353592"/>
                  </a:moveTo>
                  <a:cubicBezTo>
                    <a:pt x="3152570" y="352959"/>
                    <a:pt x="3153202" y="352327"/>
                    <a:pt x="3153914" y="351774"/>
                  </a:cubicBezTo>
                  <a:cubicBezTo>
                    <a:pt x="3153914" y="351774"/>
                    <a:pt x="3153914" y="351774"/>
                    <a:pt x="3153914" y="351774"/>
                  </a:cubicBezTo>
                  <a:lnTo>
                    <a:pt x="3154071" y="351774"/>
                  </a:lnTo>
                  <a:cubicBezTo>
                    <a:pt x="3154071" y="351774"/>
                    <a:pt x="3154625" y="352248"/>
                    <a:pt x="3154466" y="352722"/>
                  </a:cubicBezTo>
                  <a:lnTo>
                    <a:pt x="3154625" y="352722"/>
                  </a:lnTo>
                  <a:cubicBezTo>
                    <a:pt x="3153835" y="353196"/>
                    <a:pt x="3153202" y="353671"/>
                    <a:pt x="3152570" y="354224"/>
                  </a:cubicBezTo>
                  <a:cubicBezTo>
                    <a:pt x="3152175" y="354619"/>
                    <a:pt x="3151780" y="354935"/>
                    <a:pt x="3151385" y="355172"/>
                  </a:cubicBezTo>
                  <a:cubicBezTo>
                    <a:pt x="3151148" y="355093"/>
                    <a:pt x="3151069" y="354856"/>
                    <a:pt x="3151148" y="354461"/>
                  </a:cubicBezTo>
                  <a:cubicBezTo>
                    <a:pt x="3151622" y="354382"/>
                    <a:pt x="3152017" y="354303"/>
                    <a:pt x="3152017" y="353671"/>
                  </a:cubicBezTo>
                  <a:moveTo>
                    <a:pt x="3151464" y="356436"/>
                  </a:moveTo>
                  <a:lnTo>
                    <a:pt x="3151464" y="356436"/>
                  </a:lnTo>
                  <a:cubicBezTo>
                    <a:pt x="3151464" y="356436"/>
                    <a:pt x="3151464" y="356357"/>
                    <a:pt x="3151543" y="356278"/>
                  </a:cubicBezTo>
                  <a:cubicBezTo>
                    <a:pt x="3152254" y="355962"/>
                    <a:pt x="3152807" y="355409"/>
                    <a:pt x="3153361" y="354935"/>
                  </a:cubicBezTo>
                  <a:cubicBezTo>
                    <a:pt x="3153835" y="354461"/>
                    <a:pt x="3154309" y="354145"/>
                    <a:pt x="3154862" y="353829"/>
                  </a:cubicBezTo>
                  <a:lnTo>
                    <a:pt x="3154862" y="353829"/>
                  </a:lnTo>
                  <a:cubicBezTo>
                    <a:pt x="3155415" y="356357"/>
                    <a:pt x="3151306" y="357858"/>
                    <a:pt x="3149410" y="359360"/>
                  </a:cubicBezTo>
                  <a:lnTo>
                    <a:pt x="3149410" y="359518"/>
                  </a:lnTo>
                  <a:cubicBezTo>
                    <a:pt x="3149410" y="359518"/>
                    <a:pt x="3149173" y="359360"/>
                    <a:pt x="3149014" y="359202"/>
                  </a:cubicBezTo>
                  <a:cubicBezTo>
                    <a:pt x="3149568" y="357937"/>
                    <a:pt x="3151148" y="357779"/>
                    <a:pt x="3151464" y="356357"/>
                  </a:cubicBezTo>
                  <a:moveTo>
                    <a:pt x="3148540" y="359834"/>
                  </a:moveTo>
                  <a:lnTo>
                    <a:pt x="3148540" y="359597"/>
                  </a:lnTo>
                  <a:cubicBezTo>
                    <a:pt x="3148540" y="359597"/>
                    <a:pt x="3148540" y="359597"/>
                    <a:pt x="3148540" y="359597"/>
                  </a:cubicBezTo>
                  <a:cubicBezTo>
                    <a:pt x="3148698" y="359676"/>
                    <a:pt x="3148857" y="359834"/>
                    <a:pt x="3149014" y="359913"/>
                  </a:cubicBezTo>
                  <a:cubicBezTo>
                    <a:pt x="3148698" y="360466"/>
                    <a:pt x="3148383" y="361177"/>
                    <a:pt x="3147355" y="361098"/>
                  </a:cubicBezTo>
                  <a:cubicBezTo>
                    <a:pt x="3147592" y="360545"/>
                    <a:pt x="3147988" y="360071"/>
                    <a:pt x="3148619" y="359913"/>
                  </a:cubicBezTo>
                  <a:moveTo>
                    <a:pt x="3150595" y="414354"/>
                  </a:moveTo>
                  <a:cubicBezTo>
                    <a:pt x="3150911" y="413248"/>
                    <a:pt x="3151148" y="412063"/>
                    <a:pt x="3152728" y="412221"/>
                  </a:cubicBezTo>
                  <a:cubicBezTo>
                    <a:pt x="3151148" y="415144"/>
                    <a:pt x="3149093" y="417594"/>
                    <a:pt x="3146407" y="419332"/>
                  </a:cubicBezTo>
                  <a:cubicBezTo>
                    <a:pt x="3147434" y="417278"/>
                    <a:pt x="3148698" y="415460"/>
                    <a:pt x="3150595" y="414275"/>
                  </a:cubicBezTo>
                  <a:moveTo>
                    <a:pt x="3137715" y="368999"/>
                  </a:moveTo>
                  <a:lnTo>
                    <a:pt x="3137953" y="368999"/>
                  </a:lnTo>
                  <a:cubicBezTo>
                    <a:pt x="3140086" y="366550"/>
                    <a:pt x="3142536" y="364417"/>
                    <a:pt x="3145538" y="362757"/>
                  </a:cubicBezTo>
                  <a:cubicBezTo>
                    <a:pt x="3143405" y="365444"/>
                    <a:pt x="3140876" y="367656"/>
                    <a:pt x="3138032" y="369474"/>
                  </a:cubicBezTo>
                  <a:cubicBezTo>
                    <a:pt x="3137953" y="369316"/>
                    <a:pt x="3137794" y="369157"/>
                    <a:pt x="3137715" y="368999"/>
                  </a:cubicBezTo>
                  <a:moveTo>
                    <a:pt x="3135266" y="431816"/>
                  </a:moveTo>
                  <a:cubicBezTo>
                    <a:pt x="3137399" y="428735"/>
                    <a:pt x="3140876" y="424389"/>
                    <a:pt x="3141745" y="423836"/>
                  </a:cubicBezTo>
                  <a:cubicBezTo>
                    <a:pt x="3144669" y="422097"/>
                    <a:pt x="3141903" y="426364"/>
                    <a:pt x="3138980" y="429446"/>
                  </a:cubicBezTo>
                  <a:cubicBezTo>
                    <a:pt x="3136056" y="432607"/>
                    <a:pt x="3135898" y="433002"/>
                    <a:pt x="3133133" y="435925"/>
                  </a:cubicBezTo>
                  <a:cubicBezTo>
                    <a:pt x="3130446" y="438849"/>
                    <a:pt x="3133133" y="434977"/>
                    <a:pt x="3135266" y="431816"/>
                  </a:cubicBezTo>
                  <a:moveTo>
                    <a:pt x="3116223" y="388437"/>
                  </a:moveTo>
                  <a:cubicBezTo>
                    <a:pt x="3116223" y="388437"/>
                    <a:pt x="3116618" y="387884"/>
                    <a:pt x="3116856" y="387568"/>
                  </a:cubicBezTo>
                  <a:lnTo>
                    <a:pt x="3116856" y="387568"/>
                  </a:lnTo>
                  <a:cubicBezTo>
                    <a:pt x="3117488" y="387410"/>
                    <a:pt x="3117882" y="387015"/>
                    <a:pt x="3118120" y="386383"/>
                  </a:cubicBezTo>
                  <a:cubicBezTo>
                    <a:pt x="3118910" y="387015"/>
                    <a:pt x="3116934" y="390097"/>
                    <a:pt x="3115749" y="389069"/>
                  </a:cubicBezTo>
                  <a:cubicBezTo>
                    <a:pt x="3115907" y="388832"/>
                    <a:pt x="3116065" y="388674"/>
                    <a:pt x="3116223" y="388437"/>
                  </a:cubicBezTo>
                  <a:moveTo>
                    <a:pt x="3114011" y="387489"/>
                  </a:moveTo>
                  <a:cubicBezTo>
                    <a:pt x="3114406" y="387173"/>
                    <a:pt x="3114801" y="386857"/>
                    <a:pt x="3115117" y="386383"/>
                  </a:cubicBezTo>
                  <a:lnTo>
                    <a:pt x="3115117" y="386383"/>
                  </a:lnTo>
                  <a:cubicBezTo>
                    <a:pt x="3115117" y="386383"/>
                    <a:pt x="3115512" y="386778"/>
                    <a:pt x="3115512" y="387173"/>
                  </a:cubicBezTo>
                  <a:cubicBezTo>
                    <a:pt x="3115354" y="387331"/>
                    <a:pt x="3115275" y="387489"/>
                    <a:pt x="3115117" y="387726"/>
                  </a:cubicBezTo>
                  <a:cubicBezTo>
                    <a:pt x="3114801" y="388121"/>
                    <a:pt x="3114485" y="388595"/>
                    <a:pt x="3114248" y="389069"/>
                  </a:cubicBezTo>
                  <a:cubicBezTo>
                    <a:pt x="3114248" y="389069"/>
                    <a:pt x="3114248" y="389069"/>
                    <a:pt x="3114248" y="389069"/>
                  </a:cubicBezTo>
                  <a:lnTo>
                    <a:pt x="3114248" y="389069"/>
                  </a:lnTo>
                  <a:cubicBezTo>
                    <a:pt x="3113695" y="389069"/>
                    <a:pt x="3113063" y="389069"/>
                    <a:pt x="3112984" y="388516"/>
                  </a:cubicBezTo>
                  <a:cubicBezTo>
                    <a:pt x="3113221" y="388200"/>
                    <a:pt x="3113537" y="387884"/>
                    <a:pt x="3113932" y="387568"/>
                  </a:cubicBezTo>
                  <a:moveTo>
                    <a:pt x="3109191" y="397603"/>
                  </a:moveTo>
                  <a:cubicBezTo>
                    <a:pt x="3111720" y="394205"/>
                    <a:pt x="3111878" y="394047"/>
                    <a:pt x="3112826" y="393336"/>
                  </a:cubicBezTo>
                  <a:cubicBezTo>
                    <a:pt x="3113695" y="392704"/>
                    <a:pt x="3115907" y="391993"/>
                    <a:pt x="3116382" y="391914"/>
                  </a:cubicBezTo>
                  <a:cubicBezTo>
                    <a:pt x="3114248" y="393652"/>
                    <a:pt x="3113537" y="394521"/>
                    <a:pt x="3112194" y="396023"/>
                  </a:cubicBezTo>
                  <a:cubicBezTo>
                    <a:pt x="3110771" y="397603"/>
                    <a:pt x="3106583" y="401080"/>
                    <a:pt x="3109112" y="397682"/>
                  </a:cubicBezTo>
                  <a:moveTo>
                    <a:pt x="3106268" y="398235"/>
                  </a:moveTo>
                  <a:cubicBezTo>
                    <a:pt x="3105635" y="399420"/>
                    <a:pt x="3105240" y="400922"/>
                    <a:pt x="3103344" y="400763"/>
                  </a:cubicBezTo>
                  <a:cubicBezTo>
                    <a:pt x="3103897" y="399499"/>
                    <a:pt x="3104608" y="398393"/>
                    <a:pt x="3106268" y="398235"/>
                  </a:cubicBezTo>
                  <a:moveTo>
                    <a:pt x="3091097" y="411826"/>
                  </a:moveTo>
                  <a:cubicBezTo>
                    <a:pt x="3092203" y="412853"/>
                    <a:pt x="3089516" y="413564"/>
                    <a:pt x="3089437" y="414749"/>
                  </a:cubicBezTo>
                  <a:cubicBezTo>
                    <a:pt x="3088489" y="413801"/>
                    <a:pt x="3091097" y="413090"/>
                    <a:pt x="3091097" y="411826"/>
                  </a:cubicBezTo>
                  <a:moveTo>
                    <a:pt x="3076795" y="426601"/>
                  </a:moveTo>
                  <a:cubicBezTo>
                    <a:pt x="3077585" y="423836"/>
                    <a:pt x="3081852" y="422492"/>
                    <a:pt x="3080904" y="423283"/>
                  </a:cubicBezTo>
                  <a:cubicBezTo>
                    <a:pt x="3080114" y="423915"/>
                    <a:pt x="3076005" y="429367"/>
                    <a:pt x="3076795" y="426601"/>
                  </a:cubicBezTo>
                  <a:moveTo>
                    <a:pt x="3058543" y="450148"/>
                  </a:moveTo>
                  <a:cubicBezTo>
                    <a:pt x="3058385" y="451017"/>
                    <a:pt x="3057673" y="451333"/>
                    <a:pt x="3057278" y="451886"/>
                  </a:cubicBezTo>
                  <a:cubicBezTo>
                    <a:pt x="3056172" y="451412"/>
                    <a:pt x="3057595" y="449990"/>
                    <a:pt x="3058543" y="450148"/>
                  </a:cubicBezTo>
                  <a:moveTo>
                    <a:pt x="2987666" y="494080"/>
                  </a:moveTo>
                  <a:cubicBezTo>
                    <a:pt x="2986876" y="497004"/>
                    <a:pt x="2985691" y="500480"/>
                    <a:pt x="2985691" y="497636"/>
                  </a:cubicBezTo>
                  <a:cubicBezTo>
                    <a:pt x="2985691" y="494791"/>
                    <a:pt x="2987824" y="492579"/>
                    <a:pt x="2987824" y="492579"/>
                  </a:cubicBezTo>
                  <a:lnTo>
                    <a:pt x="2987666" y="494159"/>
                  </a:lnTo>
                  <a:close/>
                  <a:moveTo>
                    <a:pt x="2991538" y="484914"/>
                  </a:moveTo>
                  <a:lnTo>
                    <a:pt x="2990195" y="487048"/>
                  </a:lnTo>
                  <a:cubicBezTo>
                    <a:pt x="2990195" y="487048"/>
                    <a:pt x="2989009" y="486653"/>
                    <a:pt x="2989009" y="485704"/>
                  </a:cubicBezTo>
                  <a:cubicBezTo>
                    <a:pt x="2989009" y="484756"/>
                    <a:pt x="2989009" y="483176"/>
                    <a:pt x="2989562" y="482149"/>
                  </a:cubicBezTo>
                  <a:cubicBezTo>
                    <a:pt x="2990195" y="481201"/>
                    <a:pt x="2991696" y="480331"/>
                    <a:pt x="2991696" y="480331"/>
                  </a:cubicBezTo>
                  <a:cubicBezTo>
                    <a:pt x="2991696" y="482149"/>
                    <a:pt x="2992012" y="483966"/>
                    <a:pt x="2991538" y="484835"/>
                  </a:cubicBezTo>
                  <a:moveTo>
                    <a:pt x="2996437" y="461684"/>
                  </a:moveTo>
                  <a:cubicBezTo>
                    <a:pt x="2996437" y="460894"/>
                    <a:pt x="2995647" y="459550"/>
                    <a:pt x="2996437" y="457812"/>
                  </a:cubicBezTo>
                  <a:cubicBezTo>
                    <a:pt x="2997148" y="456074"/>
                    <a:pt x="2999360" y="456627"/>
                    <a:pt x="2999360" y="456627"/>
                  </a:cubicBezTo>
                  <a:cubicBezTo>
                    <a:pt x="2998175" y="459313"/>
                    <a:pt x="2996437" y="462474"/>
                    <a:pt x="2996437" y="461684"/>
                  </a:cubicBezTo>
                  <a:moveTo>
                    <a:pt x="3000151" y="449200"/>
                  </a:moveTo>
                  <a:cubicBezTo>
                    <a:pt x="2999202" y="449990"/>
                    <a:pt x="2997464" y="450543"/>
                    <a:pt x="2998807" y="447619"/>
                  </a:cubicBezTo>
                  <a:cubicBezTo>
                    <a:pt x="3000151" y="444696"/>
                    <a:pt x="3003864" y="443748"/>
                    <a:pt x="3003469" y="444301"/>
                  </a:cubicBezTo>
                  <a:cubicBezTo>
                    <a:pt x="3003074" y="445012"/>
                    <a:pt x="3001178" y="448410"/>
                    <a:pt x="3000230" y="449200"/>
                  </a:cubicBezTo>
                  <a:moveTo>
                    <a:pt x="3170507" y="198959"/>
                  </a:moveTo>
                  <a:cubicBezTo>
                    <a:pt x="3169321" y="203068"/>
                    <a:pt x="3164186" y="203226"/>
                    <a:pt x="3159918" y="205281"/>
                  </a:cubicBezTo>
                  <a:cubicBezTo>
                    <a:pt x="3163474" y="203384"/>
                    <a:pt x="3166398" y="198880"/>
                    <a:pt x="3170507" y="198959"/>
                  </a:cubicBezTo>
                  <a:moveTo>
                    <a:pt x="3142062" y="206150"/>
                  </a:moveTo>
                  <a:cubicBezTo>
                    <a:pt x="3143167" y="203779"/>
                    <a:pt x="3143721" y="202989"/>
                    <a:pt x="3144985" y="202120"/>
                  </a:cubicBezTo>
                  <a:cubicBezTo>
                    <a:pt x="3146328" y="201251"/>
                    <a:pt x="3147592" y="200698"/>
                    <a:pt x="3148145" y="200303"/>
                  </a:cubicBezTo>
                  <a:cubicBezTo>
                    <a:pt x="3148698" y="199908"/>
                    <a:pt x="3149805" y="201251"/>
                    <a:pt x="3149014" y="201646"/>
                  </a:cubicBezTo>
                  <a:cubicBezTo>
                    <a:pt x="3147909" y="202199"/>
                    <a:pt x="3146644" y="202989"/>
                    <a:pt x="3145617" y="203700"/>
                  </a:cubicBezTo>
                  <a:cubicBezTo>
                    <a:pt x="3144590" y="204490"/>
                    <a:pt x="3144037" y="204332"/>
                    <a:pt x="3143405" y="204886"/>
                  </a:cubicBezTo>
                  <a:cubicBezTo>
                    <a:pt x="3142772" y="205439"/>
                    <a:pt x="3141824" y="206545"/>
                    <a:pt x="3141982" y="206229"/>
                  </a:cubicBezTo>
                  <a:moveTo>
                    <a:pt x="3137162" y="202278"/>
                  </a:moveTo>
                  <a:cubicBezTo>
                    <a:pt x="3138268" y="202752"/>
                    <a:pt x="3136846" y="204174"/>
                    <a:pt x="3135898" y="204016"/>
                  </a:cubicBezTo>
                  <a:cubicBezTo>
                    <a:pt x="3135503" y="202673"/>
                    <a:pt x="3137320" y="203384"/>
                    <a:pt x="3137162" y="202278"/>
                  </a:cubicBezTo>
                  <a:moveTo>
                    <a:pt x="3129814" y="206545"/>
                  </a:moveTo>
                  <a:cubicBezTo>
                    <a:pt x="3130841" y="205913"/>
                    <a:pt x="3132975" y="203937"/>
                    <a:pt x="3133685" y="203937"/>
                  </a:cubicBezTo>
                  <a:cubicBezTo>
                    <a:pt x="3134476" y="203937"/>
                    <a:pt x="3133449" y="205518"/>
                    <a:pt x="3133449" y="205518"/>
                  </a:cubicBezTo>
                  <a:cubicBezTo>
                    <a:pt x="3132106" y="206150"/>
                    <a:pt x="3130841" y="206703"/>
                    <a:pt x="3129103" y="208204"/>
                  </a:cubicBezTo>
                  <a:cubicBezTo>
                    <a:pt x="3127443" y="209784"/>
                    <a:pt x="3126416" y="210416"/>
                    <a:pt x="3126495" y="209864"/>
                  </a:cubicBezTo>
                  <a:cubicBezTo>
                    <a:pt x="3126654" y="209310"/>
                    <a:pt x="3128708" y="207177"/>
                    <a:pt x="3129735" y="206466"/>
                  </a:cubicBezTo>
                  <a:moveTo>
                    <a:pt x="3106188" y="224402"/>
                  </a:moveTo>
                  <a:cubicBezTo>
                    <a:pt x="3108559" y="222348"/>
                    <a:pt x="3109428" y="221558"/>
                    <a:pt x="3110218" y="221163"/>
                  </a:cubicBezTo>
                  <a:cubicBezTo>
                    <a:pt x="3110930" y="220767"/>
                    <a:pt x="3114327" y="219977"/>
                    <a:pt x="3114643" y="220215"/>
                  </a:cubicBezTo>
                  <a:cubicBezTo>
                    <a:pt x="3115038" y="220609"/>
                    <a:pt x="3113616" y="220215"/>
                    <a:pt x="3112194" y="221637"/>
                  </a:cubicBezTo>
                  <a:cubicBezTo>
                    <a:pt x="3110771" y="223059"/>
                    <a:pt x="3109823" y="223296"/>
                    <a:pt x="3109112" y="224007"/>
                  </a:cubicBezTo>
                  <a:cubicBezTo>
                    <a:pt x="3108322" y="224639"/>
                    <a:pt x="3107690" y="225430"/>
                    <a:pt x="3107295" y="225430"/>
                  </a:cubicBezTo>
                  <a:cubicBezTo>
                    <a:pt x="3106900" y="225430"/>
                    <a:pt x="3103897" y="226457"/>
                    <a:pt x="3106268" y="224402"/>
                  </a:cubicBezTo>
                  <a:moveTo>
                    <a:pt x="3102475" y="239494"/>
                  </a:moveTo>
                  <a:cubicBezTo>
                    <a:pt x="3101922" y="237914"/>
                    <a:pt x="3104529" y="236333"/>
                    <a:pt x="3106663" y="236096"/>
                  </a:cubicBezTo>
                  <a:cubicBezTo>
                    <a:pt x="3106109" y="238151"/>
                    <a:pt x="3104213" y="238704"/>
                    <a:pt x="3102475" y="239494"/>
                  </a:cubicBezTo>
                  <a:moveTo>
                    <a:pt x="3106268" y="282557"/>
                  </a:moveTo>
                  <a:cubicBezTo>
                    <a:pt x="3106663" y="281925"/>
                    <a:pt x="3106900" y="281214"/>
                    <a:pt x="3107927" y="281293"/>
                  </a:cubicBezTo>
                  <a:lnTo>
                    <a:pt x="3108085" y="281293"/>
                  </a:lnTo>
                  <a:cubicBezTo>
                    <a:pt x="3107769" y="282004"/>
                    <a:pt x="3107057" y="282478"/>
                    <a:pt x="3106268" y="282557"/>
                  </a:cubicBezTo>
                  <a:moveTo>
                    <a:pt x="3108559" y="237361"/>
                  </a:moveTo>
                  <a:cubicBezTo>
                    <a:pt x="3108559" y="237361"/>
                    <a:pt x="3107927" y="236333"/>
                    <a:pt x="3108559" y="235543"/>
                  </a:cubicBezTo>
                  <a:cubicBezTo>
                    <a:pt x="3109191" y="234753"/>
                    <a:pt x="3110218" y="234121"/>
                    <a:pt x="3111166" y="233647"/>
                  </a:cubicBezTo>
                  <a:cubicBezTo>
                    <a:pt x="3112035" y="233094"/>
                    <a:pt x="3112510" y="232304"/>
                    <a:pt x="3113142" y="232304"/>
                  </a:cubicBezTo>
                  <a:cubicBezTo>
                    <a:pt x="3113774" y="232304"/>
                    <a:pt x="3114406" y="233331"/>
                    <a:pt x="3114406" y="233331"/>
                  </a:cubicBezTo>
                  <a:cubicBezTo>
                    <a:pt x="3113774" y="233489"/>
                    <a:pt x="3112035" y="234990"/>
                    <a:pt x="3111008" y="235543"/>
                  </a:cubicBezTo>
                  <a:cubicBezTo>
                    <a:pt x="3109981" y="236096"/>
                    <a:pt x="3108559" y="237361"/>
                    <a:pt x="3108559" y="237361"/>
                  </a:cubicBezTo>
                  <a:moveTo>
                    <a:pt x="3116303" y="241548"/>
                  </a:moveTo>
                  <a:cubicBezTo>
                    <a:pt x="3115512" y="241785"/>
                    <a:pt x="3112905" y="243208"/>
                    <a:pt x="3114327" y="241785"/>
                  </a:cubicBezTo>
                  <a:cubicBezTo>
                    <a:pt x="3115591" y="240600"/>
                    <a:pt x="3119068" y="239020"/>
                    <a:pt x="3120016" y="238625"/>
                  </a:cubicBezTo>
                  <a:cubicBezTo>
                    <a:pt x="3118831" y="239415"/>
                    <a:pt x="3117013" y="241233"/>
                    <a:pt x="3116303" y="241548"/>
                  </a:cubicBezTo>
                  <a:moveTo>
                    <a:pt x="3166003" y="212629"/>
                  </a:moveTo>
                  <a:cubicBezTo>
                    <a:pt x="3165450" y="213419"/>
                    <a:pt x="3161973" y="215474"/>
                    <a:pt x="3160709" y="216106"/>
                  </a:cubicBezTo>
                  <a:cubicBezTo>
                    <a:pt x="3159365" y="216738"/>
                    <a:pt x="3158891" y="217291"/>
                    <a:pt x="3158496" y="217449"/>
                  </a:cubicBezTo>
                  <a:cubicBezTo>
                    <a:pt x="3158101" y="217607"/>
                    <a:pt x="3157311" y="218318"/>
                    <a:pt x="3156363" y="218792"/>
                  </a:cubicBezTo>
                  <a:cubicBezTo>
                    <a:pt x="3156047" y="218950"/>
                    <a:pt x="3155810" y="219029"/>
                    <a:pt x="3155731" y="219187"/>
                  </a:cubicBezTo>
                  <a:cubicBezTo>
                    <a:pt x="3155889" y="218950"/>
                    <a:pt x="3156126" y="218555"/>
                    <a:pt x="3156126" y="217923"/>
                  </a:cubicBezTo>
                  <a:cubicBezTo>
                    <a:pt x="3153756" y="218081"/>
                    <a:pt x="3154704" y="219740"/>
                    <a:pt x="3155494" y="219345"/>
                  </a:cubicBezTo>
                  <a:cubicBezTo>
                    <a:pt x="3155336" y="219503"/>
                    <a:pt x="3155099" y="219819"/>
                    <a:pt x="3154625" y="220215"/>
                  </a:cubicBezTo>
                  <a:cubicBezTo>
                    <a:pt x="3153756" y="221163"/>
                    <a:pt x="3152175" y="221795"/>
                    <a:pt x="3151148" y="222190"/>
                  </a:cubicBezTo>
                  <a:cubicBezTo>
                    <a:pt x="3150042" y="222585"/>
                    <a:pt x="3151780" y="221004"/>
                    <a:pt x="3152807" y="220056"/>
                  </a:cubicBezTo>
                  <a:cubicBezTo>
                    <a:pt x="3153835" y="219187"/>
                    <a:pt x="3154230" y="218476"/>
                    <a:pt x="3154704" y="217370"/>
                  </a:cubicBezTo>
                  <a:cubicBezTo>
                    <a:pt x="3155257" y="216185"/>
                    <a:pt x="3153123" y="218002"/>
                    <a:pt x="3152333" y="219029"/>
                  </a:cubicBezTo>
                  <a:cubicBezTo>
                    <a:pt x="3151622" y="220056"/>
                    <a:pt x="3147434" y="221004"/>
                    <a:pt x="3146249" y="222032"/>
                  </a:cubicBezTo>
                  <a:cubicBezTo>
                    <a:pt x="3145459" y="222743"/>
                    <a:pt x="3143721" y="223770"/>
                    <a:pt x="3142772" y="224323"/>
                  </a:cubicBezTo>
                  <a:cubicBezTo>
                    <a:pt x="3143800" y="223454"/>
                    <a:pt x="3144669" y="222427"/>
                    <a:pt x="3145459" y="221321"/>
                  </a:cubicBezTo>
                  <a:cubicBezTo>
                    <a:pt x="3144432" y="221716"/>
                    <a:pt x="3143246" y="223375"/>
                    <a:pt x="3143246" y="223375"/>
                  </a:cubicBezTo>
                  <a:lnTo>
                    <a:pt x="3141982" y="224797"/>
                  </a:lnTo>
                  <a:cubicBezTo>
                    <a:pt x="3141350" y="225271"/>
                    <a:pt x="3140718" y="225587"/>
                    <a:pt x="3139928" y="225745"/>
                  </a:cubicBezTo>
                  <a:cubicBezTo>
                    <a:pt x="3140323" y="225350"/>
                    <a:pt x="3140639" y="224955"/>
                    <a:pt x="3140797" y="224639"/>
                  </a:cubicBezTo>
                  <a:cubicBezTo>
                    <a:pt x="3140797" y="224639"/>
                    <a:pt x="3139375" y="224955"/>
                    <a:pt x="3138663" y="225982"/>
                  </a:cubicBezTo>
                  <a:cubicBezTo>
                    <a:pt x="3139059" y="225982"/>
                    <a:pt x="3139454" y="225904"/>
                    <a:pt x="3139849" y="225824"/>
                  </a:cubicBezTo>
                  <a:cubicBezTo>
                    <a:pt x="3138427" y="227247"/>
                    <a:pt x="3136135" y="229143"/>
                    <a:pt x="3136767" y="228906"/>
                  </a:cubicBezTo>
                  <a:cubicBezTo>
                    <a:pt x="3137558" y="228669"/>
                    <a:pt x="3139612" y="228353"/>
                    <a:pt x="3139612" y="228353"/>
                  </a:cubicBezTo>
                  <a:cubicBezTo>
                    <a:pt x="3139059" y="228669"/>
                    <a:pt x="3137636" y="229775"/>
                    <a:pt x="3136451" y="230565"/>
                  </a:cubicBezTo>
                  <a:cubicBezTo>
                    <a:pt x="3135266" y="231356"/>
                    <a:pt x="3134081" y="232146"/>
                    <a:pt x="3134081" y="232146"/>
                  </a:cubicBezTo>
                  <a:cubicBezTo>
                    <a:pt x="3134081" y="232146"/>
                    <a:pt x="3134081" y="231277"/>
                    <a:pt x="3133528" y="230960"/>
                  </a:cubicBezTo>
                  <a:cubicBezTo>
                    <a:pt x="3132975" y="230723"/>
                    <a:pt x="3132106" y="230960"/>
                    <a:pt x="3131631" y="231277"/>
                  </a:cubicBezTo>
                  <a:cubicBezTo>
                    <a:pt x="3131394" y="231356"/>
                    <a:pt x="3130999" y="231593"/>
                    <a:pt x="3130525" y="231830"/>
                  </a:cubicBezTo>
                  <a:cubicBezTo>
                    <a:pt x="3130130" y="232067"/>
                    <a:pt x="3129656" y="232225"/>
                    <a:pt x="3129498" y="232304"/>
                  </a:cubicBezTo>
                  <a:cubicBezTo>
                    <a:pt x="3130051" y="231909"/>
                    <a:pt x="3133607" y="229301"/>
                    <a:pt x="3134160" y="228748"/>
                  </a:cubicBezTo>
                  <a:cubicBezTo>
                    <a:pt x="3134792" y="228116"/>
                    <a:pt x="3136530" y="227089"/>
                    <a:pt x="3137162" y="226457"/>
                  </a:cubicBezTo>
                  <a:cubicBezTo>
                    <a:pt x="3137794" y="225904"/>
                    <a:pt x="3137873" y="227089"/>
                    <a:pt x="3138585" y="226062"/>
                  </a:cubicBezTo>
                  <a:cubicBezTo>
                    <a:pt x="3138980" y="224481"/>
                    <a:pt x="3141192" y="224797"/>
                    <a:pt x="3141982" y="223533"/>
                  </a:cubicBezTo>
                  <a:cubicBezTo>
                    <a:pt x="3139375" y="221242"/>
                    <a:pt x="3136925" y="223691"/>
                    <a:pt x="3133923" y="224402"/>
                  </a:cubicBezTo>
                  <a:cubicBezTo>
                    <a:pt x="3133607" y="224402"/>
                    <a:pt x="3133528" y="224086"/>
                    <a:pt x="3133528" y="223691"/>
                  </a:cubicBezTo>
                  <a:cubicBezTo>
                    <a:pt x="3133685" y="223533"/>
                    <a:pt x="3133923" y="223375"/>
                    <a:pt x="3134239" y="223217"/>
                  </a:cubicBezTo>
                  <a:cubicBezTo>
                    <a:pt x="3134713" y="222980"/>
                    <a:pt x="3135345" y="222743"/>
                    <a:pt x="3135582" y="222032"/>
                  </a:cubicBezTo>
                  <a:cubicBezTo>
                    <a:pt x="3135661" y="221795"/>
                    <a:pt x="3135582" y="221558"/>
                    <a:pt x="3135345" y="221479"/>
                  </a:cubicBezTo>
                  <a:cubicBezTo>
                    <a:pt x="3135108" y="221400"/>
                    <a:pt x="3134871" y="221479"/>
                    <a:pt x="3134792" y="221716"/>
                  </a:cubicBezTo>
                  <a:cubicBezTo>
                    <a:pt x="3134634" y="222032"/>
                    <a:pt x="3134397" y="222190"/>
                    <a:pt x="3133923" y="222427"/>
                  </a:cubicBezTo>
                  <a:cubicBezTo>
                    <a:pt x="3133528" y="222585"/>
                    <a:pt x="3133054" y="222822"/>
                    <a:pt x="3132737" y="223217"/>
                  </a:cubicBezTo>
                  <a:lnTo>
                    <a:pt x="3132737" y="223217"/>
                  </a:lnTo>
                  <a:cubicBezTo>
                    <a:pt x="3129577" y="224402"/>
                    <a:pt x="3127602" y="226931"/>
                    <a:pt x="3123888" y="227800"/>
                  </a:cubicBezTo>
                  <a:cubicBezTo>
                    <a:pt x="3123572" y="226457"/>
                    <a:pt x="3125073" y="226931"/>
                    <a:pt x="3124757" y="225667"/>
                  </a:cubicBezTo>
                  <a:cubicBezTo>
                    <a:pt x="3123414" y="224797"/>
                    <a:pt x="3122782" y="227405"/>
                    <a:pt x="3120964" y="227326"/>
                  </a:cubicBezTo>
                  <a:lnTo>
                    <a:pt x="3120016" y="227484"/>
                  </a:lnTo>
                  <a:cubicBezTo>
                    <a:pt x="3120016" y="227484"/>
                    <a:pt x="3118989" y="228116"/>
                    <a:pt x="3118436" y="228511"/>
                  </a:cubicBezTo>
                  <a:cubicBezTo>
                    <a:pt x="3117882" y="228906"/>
                    <a:pt x="3117013" y="229538"/>
                    <a:pt x="3116618" y="229380"/>
                  </a:cubicBezTo>
                  <a:cubicBezTo>
                    <a:pt x="3116223" y="229222"/>
                    <a:pt x="3116618" y="229380"/>
                    <a:pt x="3117013" y="227721"/>
                  </a:cubicBezTo>
                  <a:cubicBezTo>
                    <a:pt x="3117013" y="227721"/>
                    <a:pt x="3116144" y="228037"/>
                    <a:pt x="3115354" y="228116"/>
                  </a:cubicBezTo>
                  <a:cubicBezTo>
                    <a:pt x="3114564" y="228274"/>
                    <a:pt x="3112431" y="229696"/>
                    <a:pt x="3112431" y="229696"/>
                  </a:cubicBezTo>
                  <a:cubicBezTo>
                    <a:pt x="3112431" y="229696"/>
                    <a:pt x="3110218" y="230565"/>
                    <a:pt x="3110456" y="229696"/>
                  </a:cubicBezTo>
                  <a:cubicBezTo>
                    <a:pt x="3110771" y="228748"/>
                    <a:pt x="3112035" y="228116"/>
                    <a:pt x="3113300" y="227563"/>
                  </a:cubicBezTo>
                  <a:cubicBezTo>
                    <a:pt x="3114643" y="227010"/>
                    <a:pt x="3115354" y="225667"/>
                    <a:pt x="3116144" y="224876"/>
                  </a:cubicBezTo>
                  <a:cubicBezTo>
                    <a:pt x="3116934" y="224086"/>
                    <a:pt x="3118989" y="222822"/>
                    <a:pt x="3120174" y="222269"/>
                  </a:cubicBezTo>
                  <a:lnTo>
                    <a:pt x="3121755" y="222111"/>
                  </a:lnTo>
                  <a:lnTo>
                    <a:pt x="3122703" y="221795"/>
                  </a:lnTo>
                  <a:cubicBezTo>
                    <a:pt x="3123572" y="221558"/>
                    <a:pt x="3124125" y="221400"/>
                    <a:pt x="3124915" y="220530"/>
                  </a:cubicBezTo>
                  <a:cubicBezTo>
                    <a:pt x="3125626" y="219582"/>
                    <a:pt x="3125626" y="218950"/>
                    <a:pt x="3126495" y="217528"/>
                  </a:cubicBezTo>
                  <a:cubicBezTo>
                    <a:pt x="3127285" y="216106"/>
                    <a:pt x="3127918" y="217844"/>
                    <a:pt x="3128234" y="219187"/>
                  </a:cubicBezTo>
                  <a:cubicBezTo>
                    <a:pt x="3129577" y="219029"/>
                    <a:pt x="3129814" y="217291"/>
                    <a:pt x="3130762" y="216659"/>
                  </a:cubicBezTo>
                  <a:cubicBezTo>
                    <a:pt x="3131078" y="216501"/>
                    <a:pt x="3131789" y="216896"/>
                    <a:pt x="3132026" y="216659"/>
                  </a:cubicBezTo>
                  <a:cubicBezTo>
                    <a:pt x="3132185" y="216501"/>
                    <a:pt x="3132342" y="216343"/>
                    <a:pt x="3132501" y="216264"/>
                  </a:cubicBezTo>
                  <a:cubicBezTo>
                    <a:pt x="3133133" y="214209"/>
                    <a:pt x="3134950" y="214130"/>
                    <a:pt x="3132659" y="214288"/>
                  </a:cubicBezTo>
                  <a:cubicBezTo>
                    <a:pt x="3130051" y="214446"/>
                    <a:pt x="3129419" y="214525"/>
                    <a:pt x="3128471" y="215474"/>
                  </a:cubicBezTo>
                  <a:cubicBezTo>
                    <a:pt x="3127602" y="216343"/>
                    <a:pt x="3126259" y="216264"/>
                    <a:pt x="3125784" y="216659"/>
                  </a:cubicBezTo>
                  <a:cubicBezTo>
                    <a:pt x="3125231" y="217054"/>
                    <a:pt x="3124204" y="217528"/>
                    <a:pt x="3123730" y="217923"/>
                  </a:cubicBezTo>
                  <a:cubicBezTo>
                    <a:pt x="3123177" y="218318"/>
                    <a:pt x="3122940" y="217370"/>
                    <a:pt x="3123730" y="216738"/>
                  </a:cubicBezTo>
                  <a:cubicBezTo>
                    <a:pt x="3124441" y="216106"/>
                    <a:pt x="3125152" y="215711"/>
                    <a:pt x="3126574" y="214841"/>
                  </a:cubicBezTo>
                  <a:cubicBezTo>
                    <a:pt x="3127997" y="213893"/>
                    <a:pt x="3128471" y="213814"/>
                    <a:pt x="3129656" y="213182"/>
                  </a:cubicBezTo>
                  <a:cubicBezTo>
                    <a:pt x="3130841" y="212550"/>
                    <a:pt x="3131236" y="212550"/>
                    <a:pt x="3131789" y="211997"/>
                  </a:cubicBezTo>
                  <a:cubicBezTo>
                    <a:pt x="3132342" y="211444"/>
                    <a:pt x="3133370" y="210338"/>
                    <a:pt x="3133844" y="209942"/>
                  </a:cubicBezTo>
                  <a:cubicBezTo>
                    <a:pt x="3134397" y="209547"/>
                    <a:pt x="3135424" y="208757"/>
                    <a:pt x="3136056" y="208362"/>
                  </a:cubicBezTo>
                  <a:cubicBezTo>
                    <a:pt x="3136688" y="207967"/>
                    <a:pt x="3139217" y="207493"/>
                    <a:pt x="3140244" y="207572"/>
                  </a:cubicBezTo>
                  <a:cubicBezTo>
                    <a:pt x="3141824" y="207730"/>
                    <a:pt x="3136846" y="209627"/>
                    <a:pt x="3136056" y="210179"/>
                  </a:cubicBezTo>
                  <a:cubicBezTo>
                    <a:pt x="3135266" y="210733"/>
                    <a:pt x="3133844" y="210970"/>
                    <a:pt x="3134476" y="211365"/>
                  </a:cubicBezTo>
                  <a:cubicBezTo>
                    <a:pt x="3135108" y="211760"/>
                    <a:pt x="3136688" y="211918"/>
                    <a:pt x="3137873" y="211523"/>
                  </a:cubicBezTo>
                  <a:cubicBezTo>
                    <a:pt x="3137953" y="211523"/>
                    <a:pt x="3138111" y="211444"/>
                    <a:pt x="3138189" y="211444"/>
                  </a:cubicBezTo>
                  <a:cubicBezTo>
                    <a:pt x="3136056" y="212787"/>
                    <a:pt x="3134239" y="214841"/>
                    <a:pt x="3132501" y="216343"/>
                  </a:cubicBezTo>
                  <a:cubicBezTo>
                    <a:pt x="3132421" y="216580"/>
                    <a:pt x="3132342" y="216817"/>
                    <a:pt x="3132342" y="217133"/>
                  </a:cubicBezTo>
                  <a:cubicBezTo>
                    <a:pt x="3131947" y="219898"/>
                    <a:pt x="3132342" y="217133"/>
                    <a:pt x="3132975" y="216501"/>
                  </a:cubicBezTo>
                  <a:cubicBezTo>
                    <a:pt x="3133607" y="215869"/>
                    <a:pt x="3134239" y="215474"/>
                    <a:pt x="3135661" y="214446"/>
                  </a:cubicBezTo>
                  <a:cubicBezTo>
                    <a:pt x="3137084" y="213419"/>
                    <a:pt x="3138032" y="213024"/>
                    <a:pt x="3139296" y="211918"/>
                  </a:cubicBezTo>
                  <a:cubicBezTo>
                    <a:pt x="3140481" y="211049"/>
                    <a:pt x="3139375" y="211049"/>
                    <a:pt x="3138348" y="211365"/>
                  </a:cubicBezTo>
                  <a:cubicBezTo>
                    <a:pt x="3139454" y="210575"/>
                    <a:pt x="3140560" y="210179"/>
                    <a:pt x="3141745" y="210022"/>
                  </a:cubicBezTo>
                  <a:cubicBezTo>
                    <a:pt x="3142614" y="210022"/>
                    <a:pt x="3143800" y="210654"/>
                    <a:pt x="3144669" y="210416"/>
                  </a:cubicBezTo>
                  <a:cubicBezTo>
                    <a:pt x="3146723" y="209942"/>
                    <a:pt x="3148304" y="208283"/>
                    <a:pt x="3150121" y="207493"/>
                  </a:cubicBezTo>
                  <a:cubicBezTo>
                    <a:pt x="3153518" y="208836"/>
                    <a:pt x="3154940" y="205913"/>
                    <a:pt x="3157706" y="205439"/>
                  </a:cubicBezTo>
                  <a:cubicBezTo>
                    <a:pt x="3156047" y="208046"/>
                    <a:pt x="3151780" y="209073"/>
                    <a:pt x="3153044" y="213498"/>
                  </a:cubicBezTo>
                  <a:cubicBezTo>
                    <a:pt x="3151148" y="214209"/>
                    <a:pt x="3149331" y="215157"/>
                    <a:pt x="3147118" y="215553"/>
                  </a:cubicBezTo>
                  <a:cubicBezTo>
                    <a:pt x="3147513" y="218239"/>
                    <a:pt x="3143879" y="219029"/>
                    <a:pt x="3145459" y="221479"/>
                  </a:cubicBezTo>
                  <a:cubicBezTo>
                    <a:pt x="3146486" y="221084"/>
                    <a:pt x="3145854" y="220530"/>
                    <a:pt x="3146249" y="220135"/>
                  </a:cubicBezTo>
                  <a:cubicBezTo>
                    <a:pt x="3146644" y="219740"/>
                    <a:pt x="3147671" y="219345"/>
                    <a:pt x="3148778" y="218950"/>
                  </a:cubicBezTo>
                  <a:cubicBezTo>
                    <a:pt x="3149805" y="218555"/>
                    <a:pt x="3149805" y="219029"/>
                    <a:pt x="3150674" y="218634"/>
                  </a:cubicBezTo>
                  <a:cubicBezTo>
                    <a:pt x="3151622" y="218239"/>
                    <a:pt x="3152649" y="217607"/>
                    <a:pt x="3153361" y="216580"/>
                  </a:cubicBezTo>
                  <a:cubicBezTo>
                    <a:pt x="3154151" y="215553"/>
                    <a:pt x="3154704" y="215632"/>
                    <a:pt x="3155652" y="215237"/>
                  </a:cubicBezTo>
                  <a:cubicBezTo>
                    <a:pt x="3156521" y="214841"/>
                    <a:pt x="3157706" y="214209"/>
                    <a:pt x="3158496" y="213656"/>
                  </a:cubicBezTo>
                  <a:cubicBezTo>
                    <a:pt x="3159287" y="213103"/>
                    <a:pt x="3160314" y="212076"/>
                    <a:pt x="3160946" y="211681"/>
                  </a:cubicBezTo>
                  <a:cubicBezTo>
                    <a:pt x="3161578" y="211286"/>
                    <a:pt x="3163948" y="209627"/>
                    <a:pt x="3164817" y="210022"/>
                  </a:cubicBezTo>
                  <a:cubicBezTo>
                    <a:pt x="3165766" y="210416"/>
                    <a:pt x="3164817" y="210022"/>
                    <a:pt x="3164422" y="210654"/>
                  </a:cubicBezTo>
                  <a:cubicBezTo>
                    <a:pt x="3164027" y="211286"/>
                    <a:pt x="3162447" y="212471"/>
                    <a:pt x="3161578" y="213024"/>
                  </a:cubicBezTo>
                  <a:cubicBezTo>
                    <a:pt x="3160709" y="213577"/>
                    <a:pt x="3158734" y="214604"/>
                    <a:pt x="3157943" y="215237"/>
                  </a:cubicBezTo>
                  <a:cubicBezTo>
                    <a:pt x="3157232" y="215869"/>
                    <a:pt x="3156758" y="216580"/>
                    <a:pt x="3156521" y="216896"/>
                  </a:cubicBezTo>
                  <a:cubicBezTo>
                    <a:pt x="3156205" y="217291"/>
                    <a:pt x="3157864" y="216738"/>
                    <a:pt x="3158417" y="216343"/>
                  </a:cubicBezTo>
                  <a:cubicBezTo>
                    <a:pt x="3159049" y="215948"/>
                    <a:pt x="3159840" y="215474"/>
                    <a:pt x="3160551" y="214999"/>
                  </a:cubicBezTo>
                  <a:cubicBezTo>
                    <a:pt x="3161183" y="214604"/>
                    <a:pt x="3162921" y="213340"/>
                    <a:pt x="3164106" y="212945"/>
                  </a:cubicBezTo>
                  <a:cubicBezTo>
                    <a:pt x="3164106" y="212945"/>
                    <a:pt x="3166477" y="211918"/>
                    <a:pt x="3165924" y="212708"/>
                  </a:cubicBezTo>
                  <a:moveTo>
                    <a:pt x="3170823" y="206861"/>
                  </a:moveTo>
                  <a:cubicBezTo>
                    <a:pt x="3170823" y="206861"/>
                    <a:pt x="3170191" y="207256"/>
                    <a:pt x="3169717" y="207572"/>
                  </a:cubicBezTo>
                  <a:cubicBezTo>
                    <a:pt x="3169874" y="207177"/>
                    <a:pt x="3170269" y="206782"/>
                    <a:pt x="3169638" y="206624"/>
                  </a:cubicBezTo>
                  <a:cubicBezTo>
                    <a:pt x="3169638" y="207019"/>
                    <a:pt x="3169005" y="207493"/>
                    <a:pt x="3169479" y="207809"/>
                  </a:cubicBezTo>
                  <a:cubicBezTo>
                    <a:pt x="3169559" y="207809"/>
                    <a:pt x="3169638" y="207651"/>
                    <a:pt x="3169717" y="207651"/>
                  </a:cubicBezTo>
                  <a:cubicBezTo>
                    <a:pt x="3169717" y="207730"/>
                    <a:pt x="3169638" y="207809"/>
                    <a:pt x="3169638" y="207888"/>
                  </a:cubicBezTo>
                  <a:cubicBezTo>
                    <a:pt x="3169638" y="207888"/>
                    <a:pt x="3169559" y="207888"/>
                    <a:pt x="3169479" y="207809"/>
                  </a:cubicBezTo>
                  <a:cubicBezTo>
                    <a:pt x="3168531" y="208441"/>
                    <a:pt x="3167504" y="209152"/>
                    <a:pt x="3167504" y="209152"/>
                  </a:cubicBezTo>
                  <a:lnTo>
                    <a:pt x="3167504" y="208283"/>
                  </a:lnTo>
                  <a:lnTo>
                    <a:pt x="3166635" y="208283"/>
                  </a:lnTo>
                  <a:cubicBezTo>
                    <a:pt x="3167820" y="207730"/>
                    <a:pt x="3167109" y="207098"/>
                    <a:pt x="3168057" y="206229"/>
                  </a:cubicBezTo>
                  <a:cubicBezTo>
                    <a:pt x="3168926" y="205360"/>
                    <a:pt x="3169874" y="205597"/>
                    <a:pt x="3172166" y="205439"/>
                  </a:cubicBezTo>
                  <a:cubicBezTo>
                    <a:pt x="3174537" y="205360"/>
                    <a:pt x="3171534" y="206387"/>
                    <a:pt x="3170743" y="206861"/>
                  </a:cubicBezTo>
                  <a:moveTo>
                    <a:pt x="3175564" y="198722"/>
                  </a:moveTo>
                  <a:cubicBezTo>
                    <a:pt x="3175564" y="198722"/>
                    <a:pt x="3176117" y="198564"/>
                    <a:pt x="3176433" y="198564"/>
                  </a:cubicBezTo>
                  <a:lnTo>
                    <a:pt x="3176433" y="199354"/>
                  </a:lnTo>
                  <a:lnTo>
                    <a:pt x="3175564" y="199354"/>
                  </a:lnTo>
                  <a:lnTo>
                    <a:pt x="3175564" y="198722"/>
                  </a:lnTo>
                  <a:close/>
                  <a:moveTo>
                    <a:pt x="3183149" y="202120"/>
                  </a:moveTo>
                  <a:cubicBezTo>
                    <a:pt x="3183149" y="202120"/>
                    <a:pt x="3182517" y="202515"/>
                    <a:pt x="3181727" y="203305"/>
                  </a:cubicBezTo>
                  <a:cubicBezTo>
                    <a:pt x="3180937" y="204095"/>
                    <a:pt x="3180304" y="204174"/>
                    <a:pt x="3179356" y="204727"/>
                  </a:cubicBezTo>
                  <a:cubicBezTo>
                    <a:pt x="3178408" y="205281"/>
                    <a:pt x="3177776" y="206308"/>
                    <a:pt x="3177776" y="206308"/>
                  </a:cubicBezTo>
                  <a:lnTo>
                    <a:pt x="3173588" y="207098"/>
                  </a:lnTo>
                  <a:cubicBezTo>
                    <a:pt x="3173588" y="207098"/>
                    <a:pt x="3174220" y="205913"/>
                    <a:pt x="3174932" y="205044"/>
                  </a:cubicBezTo>
                  <a:cubicBezTo>
                    <a:pt x="3175643" y="204174"/>
                    <a:pt x="3176749" y="203700"/>
                    <a:pt x="3177539" y="203700"/>
                  </a:cubicBezTo>
                  <a:cubicBezTo>
                    <a:pt x="3178329" y="203700"/>
                    <a:pt x="3178961" y="203068"/>
                    <a:pt x="3179751" y="202515"/>
                  </a:cubicBezTo>
                  <a:cubicBezTo>
                    <a:pt x="3180542" y="201962"/>
                    <a:pt x="3181569" y="201330"/>
                    <a:pt x="3182991" y="200935"/>
                  </a:cubicBezTo>
                  <a:cubicBezTo>
                    <a:pt x="3184413" y="200540"/>
                    <a:pt x="3183544" y="201725"/>
                    <a:pt x="3183149" y="202120"/>
                  </a:cubicBezTo>
                  <a:moveTo>
                    <a:pt x="62771" y="212392"/>
                  </a:moveTo>
                  <a:cubicBezTo>
                    <a:pt x="64826" y="211839"/>
                    <a:pt x="63404" y="210416"/>
                    <a:pt x="62771" y="212392"/>
                  </a:cubicBezTo>
                  <a:moveTo>
                    <a:pt x="2395212" y="419332"/>
                  </a:moveTo>
                  <a:cubicBezTo>
                    <a:pt x="2394343" y="415934"/>
                    <a:pt x="2393869" y="410008"/>
                    <a:pt x="2393948" y="405425"/>
                  </a:cubicBezTo>
                  <a:cubicBezTo>
                    <a:pt x="2393948" y="405425"/>
                    <a:pt x="2394817" y="404240"/>
                    <a:pt x="2394817" y="404082"/>
                  </a:cubicBezTo>
                  <a:cubicBezTo>
                    <a:pt x="2395054" y="400763"/>
                    <a:pt x="2394343" y="398472"/>
                    <a:pt x="2393948" y="395232"/>
                  </a:cubicBezTo>
                  <a:cubicBezTo>
                    <a:pt x="2393711" y="392625"/>
                    <a:pt x="2394106" y="389860"/>
                    <a:pt x="2393948" y="387173"/>
                  </a:cubicBezTo>
                  <a:cubicBezTo>
                    <a:pt x="2393395" y="379192"/>
                    <a:pt x="2391341" y="371054"/>
                    <a:pt x="2390155" y="364812"/>
                  </a:cubicBezTo>
                  <a:cubicBezTo>
                    <a:pt x="2389760" y="362520"/>
                    <a:pt x="2389840" y="359992"/>
                    <a:pt x="2389286" y="358017"/>
                  </a:cubicBezTo>
                  <a:cubicBezTo>
                    <a:pt x="2388891" y="356436"/>
                    <a:pt x="2387943" y="355251"/>
                    <a:pt x="2387627" y="353750"/>
                  </a:cubicBezTo>
                  <a:cubicBezTo>
                    <a:pt x="2387074" y="351142"/>
                    <a:pt x="2387074" y="349404"/>
                    <a:pt x="2386363" y="347824"/>
                  </a:cubicBezTo>
                  <a:cubicBezTo>
                    <a:pt x="2386046" y="347191"/>
                    <a:pt x="2385810" y="346480"/>
                    <a:pt x="2385494" y="345690"/>
                  </a:cubicBezTo>
                  <a:cubicBezTo>
                    <a:pt x="2382965" y="339527"/>
                    <a:pt x="2380199" y="333443"/>
                    <a:pt x="2377434" y="328386"/>
                  </a:cubicBezTo>
                  <a:cubicBezTo>
                    <a:pt x="2375064" y="323961"/>
                    <a:pt x="2372930" y="319299"/>
                    <a:pt x="2370243" y="315664"/>
                  </a:cubicBezTo>
                  <a:cubicBezTo>
                    <a:pt x="2369928" y="315269"/>
                    <a:pt x="2369059" y="315032"/>
                    <a:pt x="2368584" y="314400"/>
                  </a:cubicBezTo>
                  <a:cubicBezTo>
                    <a:pt x="2364950" y="309817"/>
                    <a:pt x="2360762" y="303101"/>
                    <a:pt x="2356732" y="300019"/>
                  </a:cubicBezTo>
                  <a:cubicBezTo>
                    <a:pt x="2355547" y="300019"/>
                    <a:pt x="2355784" y="301363"/>
                    <a:pt x="2354599" y="301363"/>
                  </a:cubicBezTo>
                  <a:cubicBezTo>
                    <a:pt x="2349937" y="297965"/>
                    <a:pt x="2345670" y="292118"/>
                    <a:pt x="2338559" y="292434"/>
                  </a:cubicBezTo>
                  <a:cubicBezTo>
                    <a:pt x="2335635" y="290775"/>
                    <a:pt x="2333897" y="287851"/>
                    <a:pt x="2330104" y="286903"/>
                  </a:cubicBezTo>
                  <a:cubicBezTo>
                    <a:pt x="2328208" y="286745"/>
                    <a:pt x="2327576" y="288483"/>
                    <a:pt x="2325916" y="288641"/>
                  </a:cubicBezTo>
                  <a:cubicBezTo>
                    <a:pt x="2322993" y="288799"/>
                    <a:pt x="2319595" y="285244"/>
                    <a:pt x="2317067" y="287772"/>
                  </a:cubicBezTo>
                  <a:cubicBezTo>
                    <a:pt x="2318884" y="291960"/>
                    <a:pt x="2326707" y="291723"/>
                    <a:pt x="2325521" y="297491"/>
                  </a:cubicBezTo>
                  <a:cubicBezTo>
                    <a:pt x="2323309" y="296148"/>
                    <a:pt x="2320938" y="297254"/>
                    <a:pt x="2318805" y="296306"/>
                  </a:cubicBezTo>
                  <a:cubicBezTo>
                    <a:pt x="2317462" y="293777"/>
                    <a:pt x="2315249" y="292276"/>
                    <a:pt x="2312089" y="291644"/>
                  </a:cubicBezTo>
                  <a:lnTo>
                    <a:pt x="2312089" y="291644"/>
                  </a:lnTo>
                  <a:cubicBezTo>
                    <a:pt x="2312089" y="291644"/>
                    <a:pt x="2312168" y="291486"/>
                    <a:pt x="2312089" y="291407"/>
                  </a:cubicBezTo>
                  <a:cubicBezTo>
                    <a:pt x="2312089" y="291170"/>
                    <a:pt x="2312010" y="291012"/>
                    <a:pt x="2311930" y="290775"/>
                  </a:cubicBezTo>
                  <a:lnTo>
                    <a:pt x="2312089" y="290775"/>
                  </a:lnTo>
                  <a:cubicBezTo>
                    <a:pt x="2313037" y="289194"/>
                    <a:pt x="2314380" y="288009"/>
                    <a:pt x="2315012" y="286192"/>
                  </a:cubicBezTo>
                  <a:cubicBezTo>
                    <a:pt x="2315881" y="285797"/>
                    <a:pt x="2316908" y="285560"/>
                    <a:pt x="2317541" y="284849"/>
                  </a:cubicBezTo>
                  <a:cubicBezTo>
                    <a:pt x="2324889" y="276236"/>
                    <a:pt x="2333028" y="268255"/>
                    <a:pt x="2343300" y="262487"/>
                  </a:cubicBezTo>
                  <a:lnTo>
                    <a:pt x="2343300" y="262171"/>
                  </a:lnTo>
                  <a:cubicBezTo>
                    <a:pt x="2343300" y="262171"/>
                    <a:pt x="2343616" y="262408"/>
                    <a:pt x="2343853" y="262487"/>
                  </a:cubicBezTo>
                  <a:cubicBezTo>
                    <a:pt x="2343853" y="262487"/>
                    <a:pt x="2343853" y="262487"/>
                    <a:pt x="2343853" y="262487"/>
                  </a:cubicBezTo>
                  <a:cubicBezTo>
                    <a:pt x="2344011" y="262487"/>
                    <a:pt x="2344090" y="262408"/>
                    <a:pt x="2344090" y="262250"/>
                  </a:cubicBezTo>
                  <a:cubicBezTo>
                    <a:pt x="2344090" y="262092"/>
                    <a:pt x="2344090" y="261934"/>
                    <a:pt x="2343853" y="261934"/>
                  </a:cubicBezTo>
                  <a:cubicBezTo>
                    <a:pt x="2343853" y="261934"/>
                    <a:pt x="2343695" y="261934"/>
                    <a:pt x="2343695" y="261934"/>
                  </a:cubicBezTo>
                  <a:cubicBezTo>
                    <a:pt x="2344485" y="260670"/>
                    <a:pt x="2347409" y="260117"/>
                    <a:pt x="2348673" y="260749"/>
                  </a:cubicBezTo>
                  <a:cubicBezTo>
                    <a:pt x="2350569" y="258221"/>
                    <a:pt x="2354125" y="258458"/>
                    <a:pt x="2357127" y="259959"/>
                  </a:cubicBezTo>
                  <a:cubicBezTo>
                    <a:pt x="2358708" y="259643"/>
                    <a:pt x="2358708" y="257825"/>
                    <a:pt x="2360920" y="258221"/>
                  </a:cubicBezTo>
                  <a:lnTo>
                    <a:pt x="2360920" y="258221"/>
                  </a:lnTo>
                  <a:cubicBezTo>
                    <a:pt x="2360920" y="258221"/>
                    <a:pt x="2361236" y="258221"/>
                    <a:pt x="2361315" y="258379"/>
                  </a:cubicBezTo>
                  <a:cubicBezTo>
                    <a:pt x="2361315" y="258379"/>
                    <a:pt x="2361473" y="258379"/>
                    <a:pt x="2361552" y="258379"/>
                  </a:cubicBezTo>
                  <a:cubicBezTo>
                    <a:pt x="2361710" y="258379"/>
                    <a:pt x="2361789" y="258379"/>
                    <a:pt x="2361868" y="258221"/>
                  </a:cubicBezTo>
                  <a:cubicBezTo>
                    <a:pt x="2362026" y="258062"/>
                    <a:pt x="2361947" y="257825"/>
                    <a:pt x="2361789" y="257667"/>
                  </a:cubicBezTo>
                  <a:cubicBezTo>
                    <a:pt x="2361631" y="257588"/>
                    <a:pt x="2361473" y="257510"/>
                    <a:pt x="2361315" y="257430"/>
                  </a:cubicBezTo>
                  <a:lnTo>
                    <a:pt x="2361315" y="257430"/>
                  </a:lnTo>
                  <a:cubicBezTo>
                    <a:pt x="2362421" y="254665"/>
                    <a:pt x="2365266" y="256640"/>
                    <a:pt x="2367241" y="256087"/>
                  </a:cubicBezTo>
                  <a:cubicBezTo>
                    <a:pt x="2367557" y="256087"/>
                    <a:pt x="2368190" y="254981"/>
                    <a:pt x="2368505" y="254902"/>
                  </a:cubicBezTo>
                  <a:cubicBezTo>
                    <a:pt x="2369374" y="254428"/>
                    <a:pt x="2370165" y="255139"/>
                    <a:pt x="2370165" y="254112"/>
                  </a:cubicBezTo>
                  <a:cubicBezTo>
                    <a:pt x="2370323" y="254112"/>
                    <a:pt x="2370481" y="254112"/>
                    <a:pt x="2370718" y="254112"/>
                  </a:cubicBezTo>
                  <a:cubicBezTo>
                    <a:pt x="2371192" y="254112"/>
                    <a:pt x="2371903" y="254112"/>
                    <a:pt x="2372298" y="253559"/>
                  </a:cubicBezTo>
                  <a:lnTo>
                    <a:pt x="2372298" y="253559"/>
                  </a:lnTo>
                  <a:cubicBezTo>
                    <a:pt x="2374116" y="252610"/>
                    <a:pt x="2372614" y="250240"/>
                    <a:pt x="2373562" y="248976"/>
                  </a:cubicBezTo>
                  <a:cubicBezTo>
                    <a:pt x="2371982" y="248423"/>
                    <a:pt x="2370481" y="247791"/>
                    <a:pt x="2368900" y="247317"/>
                  </a:cubicBezTo>
                  <a:cubicBezTo>
                    <a:pt x="2367794" y="242418"/>
                    <a:pt x="2364001" y="240047"/>
                    <a:pt x="2363369" y="234674"/>
                  </a:cubicBezTo>
                  <a:cubicBezTo>
                    <a:pt x="2361473" y="232620"/>
                    <a:pt x="2359418" y="230723"/>
                    <a:pt x="2358708" y="227484"/>
                  </a:cubicBezTo>
                  <a:cubicBezTo>
                    <a:pt x="2355705" y="226299"/>
                    <a:pt x="2354836" y="222901"/>
                    <a:pt x="2354046" y="219424"/>
                  </a:cubicBezTo>
                  <a:cubicBezTo>
                    <a:pt x="2351043" y="215157"/>
                    <a:pt x="2342984" y="212787"/>
                    <a:pt x="2336346" y="213103"/>
                  </a:cubicBezTo>
                  <a:cubicBezTo>
                    <a:pt x="2329472" y="213498"/>
                    <a:pt x="2323783" y="216501"/>
                    <a:pt x="2318173" y="217765"/>
                  </a:cubicBezTo>
                  <a:cubicBezTo>
                    <a:pt x="2314380" y="218634"/>
                    <a:pt x="2310982" y="218555"/>
                    <a:pt x="2307585" y="219424"/>
                  </a:cubicBezTo>
                  <a:cubicBezTo>
                    <a:pt x="2295258" y="222822"/>
                    <a:pt x="2284354" y="229617"/>
                    <a:pt x="2276769" y="237124"/>
                  </a:cubicBezTo>
                  <a:cubicBezTo>
                    <a:pt x="2273924" y="239968"/>
                    <a:pt x="2271633" y="242655"/>
                    <a:pt x="2269579" y="245657"/>
                  </a:cubicBezTo>
                  <a:cubicBezTo>
                    <a:pt x="2267603" y="248502"/>
                    <a:pt x="2265391" y="251267"/>
                    <a:pt x="2263257" y="253638"/>
                  </a:cubicBezTo>
                  <a:cubicBezTo>
                    <a:pt x="2254092" y="263752"/>
                    <a:pt x="2245637" y="275051"/>
                    <a:pt x="2237104" y="285323"/>
                  </a:cubicBezTo>
                  <a:cubicBezTo>
                    <a:pt x="2236788" y="286113"/>
                    <a:pt x="2236392" y="286903"/>
                    <a:pt x="2236235" y="287851"/>
                  </a:cubicBezTo>
                  <a:cubicBezTo>
                    <a:pt x="2225725" y="300336"/>
                    <a:pt x="2216323" y="313926"/>
                    <a:pt x="2207473" y="327991"/>
                  </a:cubicBezTo>
                  <a:cubicBezTo>
                    <a:pt x="2207473" y="328939"/>
                    <a:pt x="2208263" y="329176"/>
                    <a:pt x="2207868" y="330519"/>
                  </a:cubicBezTo>
                  <a:cubicBezTo>
                    <a:pt x="2203285" y="337789"/>
                    <a:pt x="2196569" y="342846"/>
                    <a:pt x="2193961" y="352090"/>
                  </a:cubicBezTo>
                  <a:cubicBezTo>
                    <a:pt x="2188905" y="356278"/>
                    <a:pt x="2185507" y="362125"/>
                    <a:pt x="2182109" y="368130"/>
                  </a:cubicBezTo>
                  <a:cubicBezTo>
                    <a:pt x="2178791" y="374135"/>
                    <a:pt x="2176499" y="381010"/>
                    <a:pt x="2171521" y="385435"/>
                  </a:cubicBezTo>
                  <a:lnTo>
                    <a:pt x="2171521" y="385039"/>
                  </a:lnTo>
                  <a:lnTo>
                    <a:pt x="2171442" y="385039"/>
                  </a:lnTo>
                  <a:cubicBezTo>
                    <a:pt x="2171600" y="384565"/>
                    <a:pt x="2171837" y="384012"/>
                    <a:pt x="2172154" y="383538"/>
                  </a:cubicBezTo>
                  <a:cubicBezTo>
                    <a:pt x="2172469" y="382985"/>
                    <a:pt x="2172785" y="382353"/>
                    <a:pt x="2173023" y="381642"/>
                  </a:cubicBezTo>
                  <a:cubicBezTo>
                    <a:pt x="2173102" y="381326"/>
                    <a:pt x="2172864" y="381010"/>
                    <a:pt x="2172549" y="380931"/>
                  </a:cubicBezTo>
                  <a:cubicBezTo>
                    <a:pt x="2172232" y="380852"/>
                    <a:pt x="2171916" y="381089"/>
                    <a:pt x="2171837" y="381326"/>
                  </a:cubicBezTo>
                  <a:cubicBezTo>
                    <a:pt x="2171679" y="381879"/>
                    <a:pt x="2171442" y="382353"/>
                    <a:pt x="2171126" y="382906"/>
                  </a:cubicBezTo>
                  <a:cubicBezTo>
                    <a:pt x="2170810" y="383459"/>
                    <a:pt x="2170573" y="384012"/>
                    <a:pt x="2170336" y="384645"/>
                  </a:cubicBezTo>
                  <a:lnTo>
                    <a:pt x="2170336" y="384645"/>
                  </a:lnTo>
                  <a:cubicBezTo>
                    <a:pt x="2168440" y="385672"/>
                    <a:pt x="2168677" y="389622"/>
                    <a:pt x="2166543" y="389227"/>
                  </a:cubicBezTo>
                  <a:cubicBezTo>
                    <a:pt x="2168124" y="390729"/>
                    <a:pt x="2166385" y="392941"/>
                    <a:pt x="2167412" y="395075"/>
                  </a:cubicBezTo>
                  <a:cubicBezTo>
                    <a:pt x="2161724" y="404635"/>
                    <a:pt x="2158405" y="416488"/>
                    <a:pt x="2152637" y="425969"/>
                  </a:cubicBezTo>
                  <a:lnTo>
                    <a:pt x="2152637" y="425100"/>
                  </a:lnTo>
                  <a:cubicBezTo>
                    <a:pt x="2152637" y="425100"/>
                    <a:pt x="2152637" y="425100"/>
                    <a:pt x="2152637" y="425100"/>
                  </a:cubicBezTo>
                  <a:lnTo>
                    <a:pt x="2152716" y="425100"/>
                  </a:lnTo>
                  <a:cubicBezTo>
                    <a:pt x="2152716" y="425100"/>
                    <a:pt x="2152716" y="424942"/>
                    <a:pt x="2152716" y="424942"/>
                  </a:cubicBezTo>
                  <a:cubicBezTo>
                    <a:pt x="2152874" y="424626"/>
                    <a:pt x="2152952" y="424310"/>
                    <a:pt x="2152952" y="423915"/>
                  </a:cubicBezTo>
                  <a:lnTo>
                    <a:pt x="2152952" y="423757"/>
                  </a:lnTo>
                  <a:cubicBezTo>
                    <a:pt x="2152952" y="423757"/>
                    <a:pt x="2152795" y="423283"/>
                    <a:pt x="2152558" y="423204"/>
                  </a:cubicBezTo>
                  <a:cubicBezTo>
                    <a:pt x="2152321" y="423204"/>
                    <a:pt x="2152083" y="423362"/>
                    <a:pt x="2152004" y="423599"/>
                  </a:cubicBezTo>
                  <a:lnTo>
                    <a:pt x="2152004" y="423836"/>
                  </a:lnTo>
                  <a:cubicBezTo>
                    <a:pt x="2152004" y="423836"/>
                    <a:pt x="2151925" y="424231"/>
                    <a:pt x="2151847" y="424389"/>
                  </a:cubicBezTo>
                  <a:cubicBezTo>
                    <a:pt x="2151847" y="424389"/>
                    <a:pt x="2151688" y="424389"/>
                    <a:pt x="2151688" y="424468"/>
                  </a:cubicBezTo>
                  <a:lnTo>
                    <a:pt x="2151688" y="424310"/>
                  </a:lnTo>
                  <a:cubicBezTo>
                    <a:pt x="2147738" y="429367"/>
                    <a:pt x="2145762" y="435688"/>
                    <a:pt x="2143155" y="441693"/>
                  </a:cubicBezTo>
                  <a:cubicBezTo>
                    <a:pt x="2139757" y="449516"/>
                    <a:pt x="2136675" y="457970"/>
                    <a:pt x="2134305" y="466188"/>
                  </a:cubicBezTo>
                  <a:cubicBezTo>
                    <a:pt x="2132488" y="472430"/>
                    <a:pt x="2130354" y="479146"/>
                    <a:pt x="2129248" y="486021"/>
                  </a:cubicBezTo>
                  <a:lnTo>
                    <a:pt x="2129327" y="486021"/>
                  </a:lnTo>
                  <a:cubicBezTo>
                    <a:pt x="2129327" y="486021"/>
                    <a:pt x="2129169" y="486653"/>
                    <a:pt x="2129090" y="486969"/>
                  </a:cubicBezTo>
                  <a:cubicBezTo>
                    <a:pt x="2128774" y="488075"/>
                    <a:pt x="2128458" y="489260"/>
                    <a:pt x="2128458" y="490366"/>
                  </a:cubicBezTo>
                  <a:cubicBezTo>
                    <a:pt x="2128458" y="490761"/>
                    <a:pt x="2128695" y="490999"/>
                    <a:pt x="2129090" y="490999"/>
                  </a:cubicBezTo>
                  <a:lnTo>
                    <a:pt x="2129090" y="490999"/>
                  </a:lnTo>
                  <a:cubicBezTo>
                    <a:pt x="2129090" y="490999"/>
                    <a:pt x="2129722" y="490761"/>
                    <a:pt x="2129722" y="490366"/>
                  </a:cubicBezTo>
                  <a:cubicBezTo>
                    <a:pt x="2129722" y="489339"/>
                    <a:pt x="2130038" y="488233"/>
                    <a:pt x="2130354" y="487206"/>
                  </a:cubicBezTo>
                  <a:cubicBezTo>
                    <a:pt x="2130433" y="486890"/>
                    <a:pt x="2130513" y="486653"/>
                    <a:pt x="2130592" y="486337"/>
                  </a:cubicBezTo>
                  <a:lnTo>
                    <a:pt x="2130592" y="486337"/>
                  </a:lnTo>
                  <a:cubicBezTo>
                    <a:pt x="2131461" y="486337"/>
                    <a:pt x="2131145" y="485151"/>
                    <a:pt x="2132251" y="485467"/>
                  </a:cubicBezTo>
                  <a:cubicBezTo>
                    <a:pt x="2130828" y="489339"/>
                    <a:pt x="2131382" y="495028"/>
                    <a:pt x="2128458" y="497320"/>
                  </a:cubicBezTo>
                  <a:cubicBezTo>
                    <a:pt x="2128458" y="495739"/>
                    <a:pt x="2129564" y="494001"/>
                    <a:pt x="2128853" y="493053"/>
                  </a:cubicBezTo>
                  <a:cubicBezTo>
                    <a:pt x="2125850" y="494475"/>
                    <a:pt x="2126088" y="498347"/>
                    <a:pt x="2125455" y="501112"/>
                  </a:cubicBezTo>
                  <a:cubicBezTo>
                    <a:pt x="2123085" y="510910"/>
                    <a:pt x="2120083" y="520234"/>
                    <a:pt x="2120003" y="531138"/>
                  </a:cubicBezTo>
                  <a:lnTo>
                    <a:pt x="2120003" y="531138"/>
                  </a:lnTo>
                  <a:cubicBezTo>
                    <a:pt x="2119529" y="532718"/>
                    <a:pt x="2119371" y="534457"/>
                    <a:pt x="2119293" y="535958"/>
                  </a:cubicBezTo>
                  <a:cubicBezTo>
                    <a:pt x="2119293" y="536274"/>
                    <a:pt x="2119529" y="536590"/>
                    <a:pt x="2119924" y="536669"/>
                  </a:cubicBezTo>
                  <a:lnTo>
                    <a:pt x="2119924" y="536669"/>
                  </a:lnTo>
                  <a:cubicBezTo>
                    <a:pt x="2119924" y="536669"/>
                    <a:pt x="2120557" y="536432"/>
                    <a:pt x="2120557" y="536037"/>
                  </a:cubicBezTo>
                  <a:cubicBezTo>
                    <a:pt x="2120636" y="534615"/>
                    <a:pt x="2120794" y="533035"/>
                    <a:pt x="2121189" y="531612"/>
                  </a:cubicBezTo>
                  <a:lnTo>
                    <a:pt x="2121189" y="531612"/>
                  </a:lnTo>
                  <a:cubicBezTo>
                    <a:pt x="2122848" y="531138"/>
                    <a:pt x="2121821" y="527977"/>
                    <a:pt x="2123322" y="527345"/>
                  </a:cubicBezTo>
                  <a:cubicBezTo>
                    <a:pt x="2123164" y="532402"/>
                    <a:pt x="2121900" y="538724"/>
                    <a:pt x="2120398" y="542990"/>
                  </a:cubicBezTo>
                  <a:cubicBezTo>
                    <a:pt x="2119608" y="542200"/>
                    <a:pt x="2120083" y="540225"/>
                    <a:pt x="2118265" y="540462"/>
                  </a:cubicBezTo>
                  <a:cubicBezTo>
                    <a:pt x="2115658" y="550023"/>
                    <a:pt x="2114710" y="560927"/>
                    <a:pt x="2113998" y="571357"/>
                  </a:cubicBezTo>
                  <a:cubicBezTo>
                    <a:pt x="2113761" y="574596"/>
                    <a:pt x="2113366" y="578073"/>
                    <a:pt x="2112339" y="580997"/>
                  </a:cubicBezTo>
                  <a:cubicBezTo>
                    <a:pt x="2113287" y="586053"/>
                    <a:pt x="2113287" y="591111"/>
                    <a:pt x="2112734" y="594982"/>
                  </a:cubicBezTo>
                  <a:cubicBezTo>
                    <a:pt x="2112418" y="597037"/>
                    <a:pt x="2112418" y="599565"/>
                    <a:pt x="2112734" y="601698"/>
                  </a:cubicBezTo>
                  <a:cubicBezTo>
                    <a:pt x="2112892" y="603042"/>
                    <a:pt x="2113841" y="604385"/>
                    <a:pt x="2113998" y="605965"/>
                  </a:cubicBezTo>
                  <a:cubicBezTo>
                    <a:pt x="2114472" y="612049"/>
                    <a:pt x="2113603" y="618845"/>
                    <a:pt x="2114393" y="624929"/>
                  </a:cubicBezTo>
                  <a:cubicBezTo>
                    <a:pt x="2114551" y="626430"/>
                    <a:pt x="2115184" y="628563"/>
                    <a:pt x="2115658" y="630460"/>
                  </a:cubicBezTo>
                  <a:cubicBezTo>
                    <a:pt x="2117001" y="636070"/>
                    <a:pt x="2118581" y="640337"/>
                    <a:pt x="2119924" y="645315"/>
                  </a:cubicBezTo>
                  <a:cubicBezTo>
                    <a:pt x="2120794" y="648475"/>
                    <a:pt x="2121347" y="651873"/>
                    <a:pt x="2122453" y="654954"/>
                  </a:cubicBezTo>
                  <a:cubicBezTo>
                    <a:pt x="2127826" y="670362"/>
                    <a:pt x="2140152" y="682610"/>
                    <a:pt x="2149871" y="693356"/>
                  </a:cubicBezTo>
                  <a:cubicBezTo>
                    <a:pt x="2156666" y="700783"/>
                    <a:pt x="2163777" y="707183"/>
                    <a:pt x="2172232" y="714058"/>
                  </a:cubicBezTo>
                  <a:cubicBezTo>
                    <a:pt x="2179344" y="719826"/>
                    <a:pt x="2188272" y="724962"/>
                    <a:pt x="2196727" y="726226"/>
                  </a:cubicBezTo>
                  <a:cubicBezTo>
                    <a:pt x="2197359" y="726384"/>
                    <a:pt x="2198623" y="725831"/>
                    <a:pt x="2199256" y="725831"/>
                  </a:cubicBezTo>
                  <a:cubicBezTo>
                    <a:pt x="2203364" y="726068"/>
                    <a:pt x="2206920" y="727885"/>
                    <a:pt x="2211108" y="727490"/>
                  </a:cubicBezTo>
                  <a:cubicBezTo>
                    <a:pt x="2220827" y="726779"/>
                    <a:pt x="2231493" y="723539"/>
                    <a:pt x="2239869" y="721643"/>
                  </a:cubicBezTo>
                  <a:cubicBezTo>
                    <a:pt x="2250457" y="719115"/>
                    <a:pt x="2258674" y="716112"/>
                    <a:pt x="2268551" y="713584"/>
                  </a:cubicBezTo>
                  <a:cubicBezTo>
                    <a:pt x="2270369" y="709633"/>
                    <a:pt x="2274241" y="707657"/>
                    <a:pt x="2278271" y="705998"/>
                  </a:cubicBezTo>
                  <a:cubicBezTo>
                    <a:pt x="2277638" y="704260"/>
                    <a:pt x="2279535" y="702837"/>
                    <a:pt x="2281668" y="701731"/>
                  </a:cubicBezTo>
                  <a:cubicBezTo>
                    <a:pt x="2281510" y="700151"/>
                    <a:pt x="2281194" y="700230"/>
                    <a:pt x="2282063" y="699203"/>
                  </a:cubicBezTo>
                  <a:cubicBezTo>
                    <a:pt x="2282379" y="699203"/>
                    <a:pt x="2282537" y="698887"/>
                    <a:pt x="2282458" y="698413"/>
                  </a:cubicBezTo>
                  <a:cubicBezTo>
                    <a:pt x="2286409" y="696279"/>
                    <a:pt x="2288384" y="692249"/>
                    <a:pt x="2291782" y="689563"/>
                  </a:cubicBezTo>
                  <a:cubicBezTo>
                    <a:pt x="2292572" y="687192"/>
                    <a:pt x="2294152" y="685138"/>
                    <a:pt x="2295575" y="683163"/>
                  </a:cubicBezTo>
                  <a:cubicBezTo>
                    <a:pt x="2300236" y="677000"/>
                    <a:pt x="2304504" y="670915"/>
                    <a:pt x="2308691" y="664594"/>
                  </a:cubicBezTo>
                  <a:cubicBezTo>
                    <a:pt x="2311535" y="660406"/>
                    <a:pt x="2313985" y="655903"/>
                    <a:pt x="2316751" y="651478"/>
                  </a:cubicBezTo>
                  <a:cubicBezTo>
                    <a:pt x="2319437" y="647132"/>
                    <a:pt x="2322914" y="643339"/>
                    <a:pt x="2325205" y="638835"/>
                  </a:cubicBezTo>
                  <a:cubicBezTo>
                    <a:pt x="2329946" y="629591"/>
                    <a:pt x="2334845" y="620504"/>
                    <a:pt x="2339586" y="611022"/>
                  </a:cubicBezTo>
                  <a:cubicBezTo>
                    <a:pt x="2344169" y="601698"/>
                    <a:pt x="2347804" y="591743"/>
                    <a:pt x="2353966" y="583130"/>
                  </a:cubicBezTo>
                  <a:cubicBezTo>
                    <a:pt x="2354441" y="581787"/>
                    <a:pt x="2353966" y="582182"/>
                    <a:pt x="2353966" y="580601"/>
                  </a:cubicBezTo>
                  <a:cubicBezTo>
                    <a:pt x="2355231" y="579258"/>
                    <a:pt x="2356100" y="578705"/>
                    <a:pt x="2356890" y="577204"/>
                  </a:cubicBezTo>
                  <a:cubicBezTo>
                    <a:pt x="2358629" y="574201"/>
                    <a:pt x="2359498" y="571041"/>
                    <a:pt x="2361157" y="566616"/>
                  </a:cubicBezTo>
                  <a:cubicBezTo>
                    <a:pt x="2362263" y="563692"/>
                    <a:pt x="2364081" y="560295"/>
                    <a:pt x="2364555" y="557766"/>
                  </a:cubicBezTo>
                  <a:cubicBezTo>
                    <a:pt x="2364713" y="556660"/>
                    <a:pt x="2364239" y="555396"/>
                    <a:pt x="2364555" y="554368"/>
                  </a:cubicBezTo>
                  <a:cubicBezTo>
                    <a:pt x="2364950" y="552867"/>
                    <a:pt x="2366135" y="551998"/>
                    <a:pt x="2366688" y="550181"/>
                  </a:cubicBezTo>
                  <a:cubicBezTo>
                    <a:pt x="2366688" y="549944"/>
                    <a:pt x="2366530" y="549075"/>
                    <a:pt x="2366688" y="548442"/>
                  </a:cubicBezTo>
                  <a:cubicBezTo>
                    <a:pt x="2367162" y="546467"/>
                    <a:pt x="2367083" y="545440"/>
                    <a:pt x="2367557" y="543780"/>
                  </a:cubicBezTo>
                  <a:cubicBezTo>
                    <a:pt x="2368031" y="542200"/>
                    <a:pt x="2369454" y="540857"/>
                    <a:pt x="2369216" y="539198"/>
                  </a:cubicBezTo>
                  <a:cubicBezTo>
                    <a:pt x="2369769" y="538724"/>
                    <a:pt x="2370797" y="538802"/>
                    <a:pt x="2371350" y="538328"/>
                  </a:cubicBezTo>
                  <a:cubicBezTo>
                    <a:pt x="2371034" y="535800"/>
                    <a:pt x="2372377" y="535168"/>
                    <a:pt x="2371745" y="533272"/>
                  </a:cubicBezTo>
                  <a:cubicBezTo>
                    <a:pt x="2372535" y="533588"/>
                    <a:pt x="2372061" y="534536"/>
                    <a:pt x="2373009" y="533746"/>
                  </a:cubicBezTo>
                  <a:cubicBezTo>
                    <a:pt x="2379963" y="515177"/>
                    <a:pt x="2383755" y="493448"/>
                    <a:pt x="2389919" y="474168"/>
                  </a:cubicBezTo>
                  <a:cubicBezTo>
                    <a:pt x="2387311" y="471008"/>
                    <a:pt x="2390709" y="467531"/>
                    <a:pt x="2391183" y="464054"/>
                  </a:cubicBezTo>
                  <a:cubicBezTo>
                    <a:pt x="2391341" y="462948"/>
                    <a:pt x="2390788" y="461842"/>
                    <a:pt x="2390788" y="460736"/>
                  </a:cubicBezTo>
                  <a:cubicBezTo>
                    <a:pt x="2390788" y="455837"/>
                    <a:pt x="2392447" y="451649"/>
                    <a:pt x="2393711" y="447619"/>
                  </a:cubicBezTo>
                  <a:lnTo>
                    <a:pt x="2393395" y="447619"/>
                  </a:lnTo>
                  <a:cubicBezTo>
                    <a:pt x="2393395" y="447619"/>
                    <a:pt x="2393711" y="446829"/>
                    <a:pt x="2393711" y="446355"/>
                  </a:cubicBezTo>
                  <a:lnTo>
                    <a:pt x="2393711" y="446118"/>
                  </a:lnTo>
                  <a:cubicBezTo>
                    <a:pt x="2393711" y="446118"/>
                    <a:pt x="2393711" y="445802"/>
                    <a:pt x="2393474" y="445802"/>
                  </a:cubicBezTo>
                  <a:cubicBezTo>
                    <a:pt x="2393316" y="445802"/>
                    <a:pt x="2393237" y="445881"/>
                    <a:pt x="2393158" y="446039"/>
                  </a:cubicBezTo>
                  <a:lnTo>
                    <a:pt x="2393158" y="446276"/>
                  </a:lnTo>
                  <a:cubicBezTo>
                    <a:pt x="2393158" y="446276"/>
                    <a:pt x="2393158" y="446513"/>
                    <a:pt x="2393158" y="446592"/>
                  </a:cubicBezTo>
                  <a:cubicBezTo>
                    <a:pt x="2392684" y="444459"/>
                    <a:pt x="2393000" y="440271"/>
                    <a:pt x="2393316" y="437347"/>
                  </a:cubicBezTo>
                  <a:cubicBezTo>
                    <a:pt x="2393869" y="431342"/>
                    <a:pt x="2393711" y="425179"/>
                    <a:pt x="2394975" y="419174"/>
                  </a:cubicBezTo>
                  <a:moveTo>
                    <a:pt x="2368664" y="251267"/>
                  </a:moveTo>
                  <a:cubicBezTo>
                    <a:pt x="2369374" y="252058"/>
                    <a:pt x="2371271" y="251820"/>
                    <a:pt x="2371587" y="252927"/>
                  </a:cubicBezTo>
                  <a:lnTo>
                    <a:pt x="2371745" y="252927"/>
                  </a:lnTo>
                  <a:cubicBezTo>
                    <a:pt x="2371745" y="252927"/>
                    <a:pt x="2371508" y="253322"/>
                    <a:pt x="2370797" y="253322"/>
                  </a:cubicBezTo>
                  <a:cubicBezTo>
                    <a:pt x="2370481" y="253322"/>
                    <a:pt x="2370165" y="253322"/>
                    <a:pt x="2369849" y="253401"/>
                  </a:cubicBezTo>
                  <a:lnTo>
                    <a:pt x="2369849" y="253401"/>
                  </a:lnTo>
                  <a:cubicBezTo>
                    <a:pt x="2368900" y="253401"/>
                    <a:pt x="2368190" y="253243"/>
                    <a:pt x="2367715" y="252848"/>
                  </a:cubicBezTo>
                  <a:cubicBezTo>
                    <a:pt x="2367399" y="251741"/>
                    <a:pt x="2368584" y="251978"/>
                    <a:pt x="2368584" y="251188"/>
                  </a:cubicBezTo>
                  <a:moveTo>
                    <a:pt x="2127510" y="503799"/>
                  </a:moveTo>
                  <a:cubicBezTo>
                    <a:pt x="2127273" y="501349"/>
                    <a:pt x="2128458" y="500322"/>
                    <a:pt x="2128774" y="498268"/>
                  </a:cubicBezTo>
                  <a:cubicBezTo>
                    <a:pt x="2129722" y="499848"/>
                    <a:pt x="2129169" y="503483"/>
                    <a:pt x="2127510" y="503799"/>
                  </a:cubicBezTo>
                  <a:moveTo>
                    <a:pt x="2367794" y="432765"/>
                  </a:moveTo>
                  <a:cubicBezTo>
                    <a:pt x="2368031" y="433160"/>
                    <a:pt x="2368110" y="434345"/>
                    <a:pt x="2367478" y="434424"/>
                  </a:cubicBezTo>
                  <a:cubicBezTo>
                    <a:pt x="2366846" y="434424"/>
                    <a:pt x="2366451" y="435056"/>
                    <a:pt x="2366451" y="434740"/>
                  </a:cubicBezTo>
                  <a:cubicBezTo>
                    <a:pt x="2366451" y="433555"/>
                    <a:pt x="2367636" y="432448"/>
                    <a:pt x="2367794" y="432765"/>
                  </a:cubicBezTo>
                  <a:moveTo>
                    <a:pt x="2366293" y="438928"/>
                  </a:moveTo>
                  <a:cubicBezTo>
                    <a:pt x="2366688" y="440034"/>
                    <a:pt x="2366056" y="441061"/>
                    <a:pt x="2365661" y="440982"/>
                  </a:cubicBezTo>
                  <a:cubicBezTo>
                    <a:pt x="2365266" y="440982"/>
                    <a:pt x="2364713" y="441298"/>
                    <a:pt x="2364871" y="440587"/>
                  </a:cubicBezTo>
                  <a:cubicBezTo>
                    <a:pt x="2365029" y="439955"/>
                    <a:pt x="2366214" y="438691"/>
                    <a:pt x="2366293" y="438928"/>
                  </a:cubicBezTo>
                  <a:moveTo>
                    <a:pt x="2364001" y="470218"/>
                  </a:moveTo>
                  <a:cubicBezTo>
                    <a:pt x="2364001" y="470218"/>
                    <a:pt x="2363686" y="469981"/>
                    <a:pt x="2363527" y="469901"/>
                  </a:cubicBezTo>
                  <a:cubicBezTo>
                    <a:pt x="2363448" y="465003"/>
                    <a:pt x="2364871" y="461526"/>
                    <a:pt x="2365661" y="457417"/>
                  </a:cubicBezTo>
                  <a:cubicBezTo>
                    <a:pt x="2367320" y="460973"/>
                    <a:pt x="2364791" y="466346"/>
                    <a:pt x="2364001" y="470060"/>
                  </a:cubicBezTo>
                  <a:lnTo>
                    <a:pt x="2364001" y="470297"/>
                  </a:lnTo>
                  <a:close/>
                  <a:moveTo>
                    <a:pt x="2364081" y="447382"/>
                  </a:moveTo>
                  <a:cubicBezTo>
                    <a:pt x="2364081" y="446434"/>
                    <a:pt x="2364239" y="445802"/>
                    <a:pt x="2364634" y="445407"/>
                  </a:cubicBezTo>
                  <a:cubicBezTo>
                    <a:pt x="2364950" y="445012"/>
                    <a:pt x="2365582" y="444380"/>
                    <a:pt x="2365582" y="444380"/>
                  </a:cubicBezTo>
                  <a:cubicBezTo>
                    <a:pt x="2365503" y="445091"/>
                    <a:pt x="2365424" y="446434"/>
                    <a:pt x="2365424" y="446592"/>
                  </a:cubicBezTo>
                  <a:cubicBezTo>
                    <a:pt x="2365424" y="446750"/>
                    <a:pt x="2365661" y="447540"/>
                    <a:pt x="2365424" y="448014"/>
                  </a:cubicBezTo>
                  <a:cubicBezTo>
                    <a:pt x="2365108" y="448488"/>
                    <a:pt x="2364791" y="448014"/>
                    <a:pt x="2364791" y="448963"/>
                  </a:cubicBezTo>
                  <a:cubicBezTo>
                    <a:pt x="2364791" y="449911"/>
                    <a:pt x="2364791" y="449911"/>
                    <a:pt x="2364791" y="450780"/>
                  </a:cubicBezTo>
                  <a:cubicBezTo>
                    <a:pt x="2364791" y="450780"/>
                    <a:pt x="2364713" y="451728"/>
                    <a:pt x="2364476" y="452834"/>
                  </a:cubicBezTo>
                  <a:cubicBezTo>
                    <a:pt x="2364476" y="452834"/>
                    <a:pt x="2364476" y="452755"/>
                    <a:pt x="2364396" y="452676"/>
                  </a:cubicBezTo>
                  <a:cubicBezTo>
                    <a:pt x="2364317" y="452597"/>
                    <a:pt x="2364160" y="452518"/>
                    <a:pt x="2364081" y="452439"/>
                  </a:cubicBezTo>
                  <a:lnTo>
                    <a:pt x="2364081" y="452281"/>
                  </a:lnTo>
                  <a:cubicBezTo>
                    <a:pt x="2364081" y="452281"/>
                    <a:pt x="2364081" y="450543"/>
                    <a:pt x="2364081" y="450543"/>
                  </a:cubicBezTo>
                  <a:cubicBezTo>
                    <a:pt x="2364081" y="450543"/>
                    <a:pt x="2364160" y="450543"/>
                    <a:pt x="2364239" y="450543"/>
                  </a:cubicBezTo>
                  <a:lnTo>
                    <a:pt x="2364239" y="450543"/>
                  </a:lnTo>
                  <a:cubicBezTo>
                    <a:pt x="2364239" y="450543"/>
                    <a:pt x="2364634" y="450385"/>
                    <a:pt x="2364713" y="450148"/>
                  </a:cubicBezTo>
                  <a:cubicBezTo>
                    <a:pt x="2364713" y="449911"/>
                    <a:pt x="2364555" y="449753"/>
                    <a:pt x="2364396" y="449674"/>
                  </a:cubicBezTo>
                  <a:lnTo>
                    <a:pt x="2364396" y="449674"/>
                  </a:lnTo>
                  <a:cubicBezTo>
                    <a:pt x="2364239" y="448647"/>
                    <a:pt x="2365187" y="448725"/>
                    <a:pt x="2364791" y="447540"/>
                  </a:cubicBezTo>
                  <a:cubicBezTo>
                    <a:pt x="2364396" y="448488"/>
                    <a:pt x="2364081" y="449121"/>
                    <a:pt x="2363765" y="449437"/>
                  </a:cubicBezTo>
                  <a:cubicBezTo>
                    <a:pt x="2363843" y="448725"/>
                    <a:pt x="2364001" y="447856"/>
                    <a:pt x="2364081" y="447303"/>
                  </a:cubicBezTo>
                  <a:moveTo>
                    <a:pt x="2363765" y="449595"/>
                  </a:moveTo>
                  <a:cubicBezTo>
                    <a:pt x="2363765" y="449595"/>
                    <a:pt x="2363765" y="449595"/>
                    <a:pt x="2363765" y="449595"/>
                  </a:cubicBezTo>
                  <a:lnTo>
                    <a:pt x="2363765" y="449595"/>
                  </a:lnTo>
                  <a:cubicBezTo>
                    <a:pt x="2363765" y="449595"/>
                    <a:pt x="2363765" y="449595"/>
                    <a:pt x="2363765" y="449595"/>
                  </a:cubicBezTo>
                  <a:moveTo>
                    <a:pt x="2363527" y="450464"/>
                  </a:moveTo>
                  <a:cubicBezTo>
                    <a:pt x="2363527" y="450464"/>
                    <a:pt x="2363527" y="450464"/>
                    <a:pt x="2363527" y="450543"/>
                  </a:cubicBezTo>
                  <a:lnTo>
                    <a:pt x="2363527" y="450543"/>
                  </a:lnTo>
                  <a:cubicBezTo>
                    <a:pt x="2363527" y="450543"/>
                    <a:pt x="2363527" y="450464"/>
                    <a:pt x="2363527" y="450464"/>
                  </a:cubicBezTo>
                  <a:moveTo>
                    <a:pt x="2362895" y="453150"/>
                  </a:moveTo>
                  <a:cubicBezTo>
                    <a:pt x="2362816" y="453546"/>
                    <a:pt x="2362737" y="453940"/>
                    <a:pt x="2362737" y="454098"/>
                  </a:cubicBezTo>
                  <a:cubicBezTo>
                    <a:pt x="2362737" y="453703"/>
                    <a:pt x="2362737" y="453387"/>
                    <a:pt x="2362895" y="453150"/>
                  </a:cubicBezTo>
                  <a:moveTo>
                    <a:pt x="2361315" y="463264"/>
                  </a:moveTo>
                  <a:cubicBezTo>
                    <a:pt x="2361394" y="462711"/>
                    <a:pt x="2361473" y="462316"/>
                    <a:pt x="2361473" y="461763"/>
                  </a:cubicBezTo>
                  <a:cubicBezTo>
                    <a:pt x="2361236" y="461526"/>
                    <a:pt x="2361315" y="461210"/>
                    <a:pt x="2361473" y="460894"/>
                  </a:cubicBezTo>
                  <a:cubicBezTo>
                    <a:pt x="2361552" y="460025"/>
                    <a:pt x="2361236" y="459550"/>
                    <a:pt x="2361631" y="458998"/>
                  </a:cubicBezTo>
                  <a:cubicBezTo>
                    <a:pt x="2362026" y="458365"/>
                    <a:pt x="2362105" y="457891"/>
                    <a:pt x="2362263" y="457417"/>
                  </a:cubicBezTo>
                  <a:cubicBezTo>
                    <a:pt x="2362342" y="457022"/>
                    <a:pt x="2362500" y="456153"/>
                    <a:pt x="2362500" y="455758"/>
                  </a:cubicBezTo>
                  <a:cubicBezTo>
                    <a:pt x="2362500" y="455363"/>
                    <a:pt x="2362737" y="454573"/>
                    <a:pt x="2362658" y="454415"/>
                  </a:cubicBezTo>
                  <a:cubicBezTo>
                    <a:pt x="2363922" y="454889"/>
                    <a:pt x="2363448" y="453546"/>
                    <a:pt x="2363527" y="452834"/>
                  </a:cubicBezTo>
                  <a:cubicBezTo>
                    <a:pt x="2363686" y="452913"/>
                    <a:pt x="2363843" y="453071"/>
                    <a:pt x="2364001" y="453150"/>
                  </a:cubicBezTo>
                  <a:cubicBezTo>
                    <a:pt x="2364001" y="453150"/>
                    <a:pt x="2364081" y="453150"/>
                    <a:pt x="2364160" y="453150"/>
                  </a:cubicBezTo>
                  <a:cubicBezTo>
                    <a:pt x="2364160" y="453150"/>
                    <a:pt x="2364317" y="453150"/>
                    <a:pt x="2364317" y="453071"/>
                  </a:cubicBezTo>
                  <a:cubicBezTo>
                    <a:pt x="2364317" y="453150"/>
                    <a:pt x="2364317" y="453229"/>
                    <a:pt x="2364317" y="453387"/>
                  </a:cubicBezTo>
                  <a:cubicBezTo>
                    <a:pt x="2364001" y="454731"/>
                    <a:pt x="2363369" y="455995"/>
                    <a:pt x="2363369" y="457022"/>
                  </a:cubicBezTo>
                  <a:cubicBezTo>
                    <a:pt x="2363369" y="458128"/>
                    <a:pt x="2363922" y="458681"/>
                    <a:pt x="2363212" y="459867"/>
                  </a:cubicBezTo>
                  <a:cubicBezTo>
                    <a:pt x="2362579" y="460973"/>
                    <a:pt x="2362342" y="461131"/>
                    <a:pt x="2362342" y="462079"/>
                  </a:cubicBezTo>
                  <a:cubicBezTo>
                    <a:pt x="2362263" y="463027"/>
                    <a:pt x="2362026" y="463501"/>
                    <a:pt x="2361947" y="464213"/>
                  </a:cubicBezTo>
                  <a:cubicBezTo>
                    <a:pt x="2361947" y="464924"/>
                    <a:pt x="2361710" y="467373"/>
                    <a:pt x="2361394" y="466267"/>
                  </a:cubicBezTo>
                  <a:cubicBezTo>
                    <a:pt x="2361157" y="465082"/>
                    <a:pt x="2361236" y="464133"/>
                    <a:pt x="2361394" y="463264"/>
                  </a:cubicBezTo>
                  <a:moveTo>
                    <a:pt x="2357048" y="480964"/>
                  </a:moveTo>
                  <a:cubicBezTo>
                    <a:pt x="2356969" y="479936"/>
                    <a:pt x="2357443" y="478356"/>
                    <a:pt x="2357680" y="477566"/>
                  </a:cubicBezTo>
                  <a:cubicBezTo>
                    <a:pt x="2357680" y="477171"/>
                    <a:pt x="2358075" y="476934"/>
                    <a:pt x="2358313" y="476539"/>
                  </a:cubicBezTo>
                  <a:cubicBezTo>
                    <a:pt x="2358470" y="476144"/>
                    <a:pt x="2358313" y="475986"/>
                    <a:pt x="2358154" y="475196"/>
                  </a:cubicBezTo>
                  <a:cubicBezTo>
                    <a:pt x="2358075" y="474642"/>
                    <a:pt x="2358154" y="474405"/>
                    <a:pt x="2358313" y="474247"/>
                  </a:cubicBezTo>
                  <a:lnTo>
                    <a:pt x="2358313" y="474247"/>
                  </a:lnTo>
                  <a:cubicBezTo>
                    <a:pt x="2358313" y="474247"/>
                    <a:pt x="2358154" y="473615"/>
                    <a:pt x="2358075" y="473378"/>
                  </a:cubicBezTo>
                  <a:lnTo>
                    <a:pt x="2358154" y="473378"/>
                  </a:lnTo>
                  <a:cubicBezTo>
                    <a:pt x="2358865" y="473378"/>
                    <a:pt x="2359024" y="472983"/>
                    <a:pt x="2359182" y="472430"/>
                  </a:cubicBezTo>
                  <a:cubicBezTo>
                    <a:pt x="2359182" y="472272"/>
                    <a:pt x="2359261" y="472035"/>
                    <a:pt x="2359339" y="471640"/>
                  </a:cubicBezTo>
                  <a:cubicBezTo>
                    <a:pt x="2359339" y="471482"/>
                    <a:pt x="2359339" y="471324"/>
                    <a:pt x="2359339" y="471166"/>
                  </a:cubicBezTo>
                  <a:cubicBezTo>
                    <a:pt x="2359418" y="470297"/>
                    <a:pt x="2360130" y="470060"/>
                    <a:pt x="2360130" y="469506"/>
                  </a:cubicBezTo>
                  <a:cubicBezTo>
                    <a:pt x="2360130" y="468953"/>
                    <a:pt x="2360525" y="470139"/>
                    <a:pt x="2360446" y="470534"/>
                  </a:cubicBezTo>
                  <a:cubicBezTo>
                    <a:pt x="2360288" y="470929"/>
                    <a:pt x="2360446" y="471561"/>
                    <a:pt x="2360446" y="471956"/>
                  </a:cubicBezTo>
                  <a:cubicBezTo>
                    <a:pt x="2360446" y="472351"/>
                    <a:pt x="2360130" y="473299"/>
                    <a:pt x="2359893" y="473773"/>
                  </a:cubicBezTo>
                  <a:cubicBezTo>
                    <a:pt x="2359656" y="474168"/>
                    <a:pt x="2359339" y="474958"/>
                    <a:pt x="2358787" y="475591"/>
                  </a:cubicBezTo>
                  <a:cubicBezTo>
                    <a:pt x="2358234" y="476144"/>
                    <a:pt x="2358865" y="476460"/>
                    <a:pt x="2358787" y="477329"/>
                  </a:cubicBezTo>
                  <a:cubicBezTo>
                    <a:pt x="2358708" y="478198"/>
                    <a:pt x="2358944" y="478198"/>
                    <a:pt x="2359103" y="478514"/>
                  </a:cubicBezTo>
                  <a:cubicBezTo>
                    <a:pt x="2359182" y="478751"/>
                    <a:pt x="2359261" y="479383"/>
                    <a:pt x="2359261" y="479383"/>
                  </a:cubicBezTo>
                  <a:cubicBezTo>
                    <a:pt x="2359261" y="479383"/>
                    <a:pt x="2358629" y="480016"/>
                    <a:pt x="2358313" y="480253"/>
                  </a:cubicBezTo>
                  <a:cubicBezTo>
                    <a:pt x="2357996" y="480490"/>
                    <a:pt x="2357996" y="481122"/>
                    <a:pt x="2357996" y="481596"/>
                  </a:cubicBezTo>
                  <a:cubicBezTo>
                    <a:pt x="2357996" y="482070"/>
                    <a:pt x="2357759" y="482781"/>
                    <a:pt x="2357680" y="483413"/>
                  </a:cubicBezTo>
                  <a:cubicBezTo>
                    <a:pt x="2357601" y="484045"/>
                    <a:pt x="2357127" y="483966"/>
                    <a:pt x="2357048" y="483650"/>
                  </a:cubicBezTo>
                  <a:cubicBezTo>
                    <a:pt x="2357048" y="483413"/>
                    <a:pt x="2356890" y="482623"/>
                    <a:pt x="2356890" y="481517"/>
                  </a:cubicBezTo>
                  <a:cubicBezTo>
                    <a:pt x="2356890" y="481359"/>
                    <a:pt x="2356890" y="481201"/>
                    <a:pt x="2356890" y="481122"/>
                  </a:cubicBezTo>
                  <a:cubicBezTo>
                    <a:pt x="2356890" y="481122"/>
                    <a:pt x="2356890" y="481043"/>
                    <a:pt x="2356890" y="481043"/>
                  </a:cubicBezTo>
                  <a:moveTo>
                    <a:pt x="2355547" y="490682"/>
                  </a:moveTo>
                  <a:lnTo>
                    <a:pt x="2355310" y="490682"/>
                  </a:lnTo>
                  <a:cubicBezTo>
                    <a:pt x="2355310" y="490682"/>
                    <a:pt x="2355547" y="490366"/>
                    <a:pt x="2355547" y="490129"/>
                  </a:cubicBezTo>
                  <a:cubicBezTo>
                    <a:pt x="2355547" y="489971"/>
                    <a:pt x="2355547" y="489813"/>
                    <a:pt x="2355389" y="489813"/>
                  </a:cubicBezTo>
                  <a:cubicBezTo>
                    <a:pt x="2355231" y="489813"/>
                    <a:pt x="2355073" y="489813"/>
                    <a:pt x="2355073" y="489971"/>
                  </a:cubicBezTo>
                  <a:cubicBezTo>
                    <a:pt x="2355073" y="489971"/>
                    <a:pt x="2355073" y="490050"/>
                    <a:pt x="2355073" y="490129"/>
                  </a:cubicBezTo>
                  <a:cubicBezTo>
                    <a:pt x="2354125" y="488944"/>
                    <a:pt x="2355863" y="486732"/>
                    <a:pt x="2356021" y="485230"/>
                  </a:cubicBezTo>
                  <a:cubicBezTo>
                    <a:pt x="2356258" y="485230"/>
                    <a:pt x="2356574" y="485309"/>
                    <a:pt x="2356416" y="485626"/>
                  </a:cubicBezTo>
                  <a:cubicBezTo>
                    <a:pt x="2356574" y="486416"/>
                    <a:pt x="2356969" y="485626"/>
                    <a:pt x="2357680" y="485626"/>
                  </a:cubicBezTo>
                  <a:lnTo>
                    <a:pt x="2357680" y="487364"/>
                  </a:lnTo>
                  <a:lnTo>
                    <a:pt x="2357680" y="487364"/>
                  </a:lnTo>
                  <a:cubicBezTo>
                    <a:pt x="2357680" y="487364"/>
                    <a:pt x="2357522" y="487917"/>
                    <a:pt x="2357364" y="488233"/>
                  </a:cubicBezTo>
                  <a:cubicBezTo>
                    <a:pt x="2357127" y="488707"/>
                    <a:pt x="2356969" y="489260"/>
                    <a:pt x="2356890" y="489892"/>
                  </a:cubicBezTo>
                  <a:lnTo>
                    <a:pt x="2356732" y="489892"/>
                  </a:lnTo>
                  <a:cubicBezTo>
                    <a:pt x="2356021" y="492105"/>
                    <a:pt x="2355547" y="494554"/>
                    <a:pt x="2354599" y="496530"/>
                  </a:cubicBezTo>
                  <a:lnTo>
                    <a:pt x="2354599" y="496767"/>
                  </a:lnTo>
                  <a:cubicBezTo>
                    <a:pt x="2354599" y="496767"/>
                    <a:pt x="2354362" y="496530"/>
                    <a:pt x="2354204" y="496451"/>
                  </a:cubicBezTo>
                  <a:cubicBezTo>
                    <a:pt x="2354362" y="494317"/>
                    <a:pt x="2355152" y="492737"/>
                    <a:pt x="2355468" y="490604"/>
                  </a:cubicBezTo>
                  <a:moveTo>
                    <a:pt x="2351754" y="505537"/>
                  </a:moveTo>
                  <a:cubicBezTo>
                    <a:pt x="2352387" y="507908"/>
                    <a:pt x="2351122" y="512174"/>
                    <a:pt x="2349621" y="513913"/>
                  </a:cubicBezTo>
                  <a:cubicBezTo>
                    <a:pt x="2348831" y="520787"/>
                    <a:pt x="2347092" y="524106"/>
                    <a:pt x="2344959" y="529558"/>
                  </a:cubicBezTo>
                  <a:cubicBezTo>
                    <a:pt x="2344169" y="527662"/>
                    <a:pt x="2343062" y="529558"/>
                    <a:pt x="2342905" y="529874"/>
                  </a:cubicBezTo>
                  <a:cubicBezTo>
                    <a:pt x="2342826" y="529874"/>
                    <a:pt x="2342667" y="529874"/>
                    <a:pt x="2342588" y="529795"/>
                  </a:cubicBezTo>
                  <a:cubicBezTo>
                    <a:pt x="2342588" y="529795"/>
                    <a:pt x="2342588" y="529637"/>
                    <a:pt x="2342431" y="529558"/>
                  </a:cubicBezTo>
                  <a:cubicBezTo>
                    <a:pt x="2343616" y="521814"/>
                    <a:pt x="2347804" y="516915"/>
                    <a:pt x="2348752" y="508856"/>
                  </a:cubicBezTo>
                  <a:cubicBezTo>
                    <a:pt x="2351280" y="509330"/>
                    <a:pt x="2350569" y="506485"/>
                    <a:pt x="2351754" y="505537"/>
                  </a:cubicBezTo>
                  <a:moveTo>
                    <a:pt x="2342036" y="540541"/>
                  </a:moveTo>
                  <a:cubicBezTo>
                    <a:pt x="2341640" y="541805"/>
                    <a:pt x="2340218" y="543465"/>
                    <a:pt x="2339507" y="545203"/>
                  </a:cubicBezTo>
                  <a:cubicBezTo>
                    <a:pt x="2338559" y="547494"/>
                    <a:pt x="2338163" y="550102"/>
                    <a:pt x="2337373" y="552393"/>
                  </a:cubicBezTo>
                  <a:cubicBezTo>
                    <a:pt x="2337294" y="552709"/>
                    <a:pt x="2336267" y="552946"/>
                    <a:pt x="2336109" y="553262"/>
                  </a:cubicBezTo>
                  <a:cubicBezTo>
                    <a:pt x="2335793" y="554131"/>
                    <a:pt x="2336030" y="555712"/>
                    <a:pt x="2335714" y="556581"/>
                  </a:cubicBezTo>
                  <a:cubicBezTo>
                    <a:pt x="2335003" y="558477"/>
                    <a:pt x="2333107" y="559900"/>
                    <a:pt x="2332790" y="561638"/>
                  </a:cubicBezTo>
                  <a:cubicBezTo>
                    <a:pt x="2330578" y="561322"/>
                    <a:pt x="2333660" y="560295"/>
                    <a:pt x="2332790" y="558714"/>
                  </a:cubicBezTo>
                  <a:lnTo>
                    <a:pt x="2332711" y="558714"/>
                  </a:lnTo>
                  <a:cubicBezTo>
                    <a:pt x="2333581" y="557134"/>
                    <a:pt x="2334055" y="555396"/>
                    <a:pt x="2334608" y="553657"/>
                  </a:cubicBezTo>
                  <a:cubicBezTo>
                    <a:pt x="2335003" y="552393"/>
                    <a:pt x="2335398" y="551050"/>
                    <a:pt x="2335951" y="549786"/>
                  </a:cubicBezTo>
                  <a:cubicBezTo>
                    <a:pt x="2336030" y="549549"/>
                    <a:pt x="2335951" y="549312"/>
                    <a:pt x="2335714" y="549232"/>
                  </a:cubicBezTo>
                  <a:cubicBezTo>
                    <a:pt x="2335477" y="549154"/>
                    <a:pt x="2335240" y="549232"/>
                    <a:pt x="2335161" y="549470"/>
                  </a:cubicBezTo>
                  <a:cubicBezTo>
                    <a:pt x="2334608" y="550734"/>
                    <a:pt x="2334213" y="552077"/>
                    <a:pt x="2333818" y="553420"/>
                  </a:cubicBezTo>
                  <a:cubicBezTo>
                    <a:pt x="2333344" y="555080"/>
                    <a:pt x="2332790" y="556818"/>
                    <a:pt x="2332001" y="558398"/>
                  </a:cubicBezTo>
                  <a:lnTo>
                    <a:pt x="2332001" y="558398"/>
                  </a:lnTo>
                  <a:cubicBezTo>
                    <a:pt x="2331447" y="558398"/>
                    <a:pt x="2331447" y="558872"/>
                    <a:pt x="2330736" y="558714"/>
                  </a:cubicBezTo>
                  <a:cubicBezTo>
                    <a:pt x="2331052" y="555949"/>
                    <a:pt x="2332790" y="554605"/>
                    <a:pt x="2332396" y="551129"/>
                  </a:cubicBezTo>
                  <a:cubicBezTo>
                    <a:pt x="2336820" y="545519"/>
                    <a:pt x="2338085" y="536590"/>
                    <a:pt x="2342510" y="530822"/>
                  </a:cubicBezTo>
                  <a:lnTo>
                    <a:pt x="2342510" y="530822"/>
                  </a:lnTo>
                  <a:cubicBezTo>
                    <a:pt x="2342510" y="530822"/>
                    <a:pt x="2342826" y="530822"/>
                    <a:pt x="2342984" y="530822"/>
                  </a:cubicBezTo>
                  <a:cubicBezTo>
                    <a:pt x="2342984" y="531928"/>
                    <a:pt x="2343774" y="532165"/>
                    <a:pt x="2342984" y="532955"/>
                  </a:cubicBezTo>
                  <a:lnTo>
                    <a:pt x="2343062" y="532955"/>
                  </a:lnTo>
                  <a:cubicBezTo>
                    <a:pt x="2343062" y="532955"/>
                    <a:pt x="2342667" y="533192"/>
                    <a:pt x="2342510" y="533272"/>
                  </a:cubicBezTo>
                  <a:cubicBezTo>
                    <a:pt x="2342351" y="533429"/>
                    <a:pt x="2342272" y="533667"/>
                    <a:pt x="2342431" y="533825"/>
                  </a:cubicBezTo>
                  <a:cubicBezTo>
                    <a:pt x="2342510" y="533904"/>
                    <a:pt x="2342667" y="533983"/>
                    <a:pt x="2342746" y="533983"/>
                  </a:cubicBezTo>
                  <a:cubicBezTo>
                    <a:pt x="2342826" y="533983"/>
                    <a:pt x="2342905" y="533983"/>
                    <a:pt x="2342984" y="533983"/>
                  </a:cubicBezTo>
                  <a:cubicBezTo>
                    <a:pt x="2343062" y="533983"/>
                    <a:pt x="2343221" y="533825"/>
                    <a:pt x="2343458" y="533746"/>
                  </a:cubicBezTo>
                  <a:lnTo>
                    <a:pt x="2343458" y="533746"/>
                  </a:lnTo>
                  <a:lnTo>
                    <a:pt x="2343458" y="533904"/>
                  </a:lnTo>
                  <a:cubicBezTo>
                    <a:pt x="2344564" y="535089"/>
                    <a:pt x="2342667" y="536748"/>
                    <a:pt x="2342193" y="538091"/>
                  </a:cubicBezTo>
                  <a:cubicBezTo>
                    <a:pt x="2341877" y="538961"/>
                    <a:pt x="2342431" y="539751"/>
                    <a:pt x="2342193" y="540620"/>
                  </a:cubicBezTo>
                  <a:moveTo>
                    <a:pt x="2326469" y="569381"/>
                  </a:moveTo>
                  <a:cubicBezTo>
                    <a:pt x="2325679" y="570487"/>
                    <a:pt x="2326628" y="568354"/>
                    <a:pt x="2327023" y="566300"/>
                  </a:cubicBezTo>
                  <a:cubicBezTo>
                    <a:pt x="2327418" y="564245"/>
                    <a:pt x="2328208" y="563060"/>
                    <a:pt x="2328445" y="562428"/>
                  </a:cubicBezTo>
                  <a:lnTo>
                    <a:pt x="2329077" y="563297"/>
                  </a:lnTo>
                  <a:cubicBezTo>
                    <a:pt x="2329077" y="563297"/>
                    <a:pt x="2328840" y="564878"/>
                    <a:pt x="2328287" y="566063"/>
                  </a:cubicBezTo>
                  <a:cubicBezTo>
                    <a:pt x="2327733" y="567248"/>
                    <a:pt x="2327259" y="568433"/>
                    <a:pt x="2326469" y="569460"/>
                  </a:cubicBezTo>
                  <a:moveTo>
                    <a:pt x="2326785" y="587002"/>
                  </a:moveTo>
                  <a:cubicBezTo>
                    <a:pt x="2325600" y="586053"/>
                    <a:pt x="2327655" y="584868"/>
                    <a:pt x="2327655" y="583604"/>
                  </a:cubicBezTo>
                  <a:cubicBezTo>
                    <a:pt x="2328682" y="584473"/>
                    <a:pt x="2326628" y="585658"/>
                    <a:pt x="2326785" y="587002"/>
                  </a:cubicBezTo>
                  <a:moveTo>
                    <a:pt x="2329709" y="568117"/>
                  </a:moveTo>
                  <a:cubicBezTo>
                    <a:pt x="2329709" y="568117"/>
                    <a:pt x="2330894" y="568117"/>
                    <a:pt x="2330815" y="568749"/>
                  </a:cubicBezTo>
                  <a:cubicBezTo>
                    <a:pt x="2330657" y="569381"/>
                    <a:pt x="2330262" y="570408"/>
                    <a:pt x="2328840" y="571831"/>
                  </a:cubicBezTo>
                  <a:cubicBezTo>
                    <a:pt x="2328366" y="572305"/>
                    <a:pt x="2329472" y="568591"/>
                    <a:pt x="2329709" y="568038"/>
                  </a:cubicBezTo>
                  <a:moveTo>
                    <a:pt x="2329314" y="561638"/>
                  </a:moveTo>
                  <a:lnTo>
                    <a:pt x="2329314" y="560453"/>
                  </a:lnTo>
                  <a:cubicBezTo>
                    <a:pt x="2330499" y="559820"/>
                    <a:pt x="2330499" y="562349"/>
                    <a:pt x="2329314" y="561638"/>
                  </a:cubicBezTo>
                  <a:moveTo>
                    <a:pt x="2345433" y="455284"/>
                  </a:moveTo>
                  <a:cubicBezTo>
                    <a:pt x="2346144" y="455126"/>
                    <a:pt x="2346223" y="455600"/>
                    <a:pt x="2346302" y="456074"/>
                  </a:cubicBezTo>
                  <a:cubicBezTo>
                    <a:pt x="2345907" y="456074"/>
                    <a:pt x="2345907" y="456232"/>
                    <a:pt x="2345907" y="456469"/>
                  </a:cubicBezTo>
                  <a:cubicBezTo>
                    <a:pt x="2345354" y="456469"/>
                    <a:pt x="2345512" y="455679"/>
                    <a:pt x="2345512" y="455284"/>
                  </a:cubicBezTo>
                  <a:moveTo>
                    <a:pt x="2346223" y="450227"/>
                  </a:moveTo>
                  <a:cubicBezTo>
                    <a:pt x="2346381" y="449358"/>
                    <a:pt x="2346776" y="450464"/>
                    <a:pt x="2346618" y="451017"/>
                  </a:cubicBezTo>
                  <a:cubicBezTo>
                    <a:pt x="2346460" y="451886"/>
                    <a:pt x="2346065" y="450780"/>
                    <a:pt x="2346223" y="450227"/>
                  </a:cubicBezTo>
                  <a:moveTo>
                    <a:pt x="2346697" y="452360"/>
                  </a:moveTo>
                  <a:cubicBezTo>
                    <a:pt x="2346539" y="453150"/>
                    <a:pt x="2346539" y="454178"/>
                    <a:pt x="2345433" y="454020"/>
                  </a:cubicBezTo>
                  <a:cubicBezTo>
                    <a:pt x="2345275" y="452913"/>
                    <a:pt x="2345591" y="452202"/>
                    <a:pt x="2346697" y="452360"/>
                  </a:cubicBezTo>
                  <a:moveTo>
                    <a:pt x="2344959" y="457417"/>
                  </a:moveTo>
                  <a:cubicBezTo>
                    <a:pt x="2345670" y="457259"/>
                    <a:pt x="2345670" y="459788"/>
                    <a:pt x="2344564" y="459076"/>
                  </a:cubicBezTo>
                  <a:cubicBezTo>
                    <a:pt x="2344406" y="458207"/>
                    <a:pt x="2344880" y="457970"/>
                    <a:pt x="2344959" y="457417"/>
                  </a:cubicBezTo>
                  <a:moveTo>
                    <a:pt x="2343695" y="464133"/>
                  </a:moveTo>
                  <a:cubicBezTo>
                    <a:pt x="2344880" y="464608"/>
                    <a:pt x="2343616" y="465951"/>
                    <a:pt x="2343695" y="466662"/>
                  </a:cubicBezTo>
                  <a:cubicBezTo>
                    <a:pt x="2342431" y="466109"/>
                    <a:pt x="2344169" y="465240"/>
                    <a:pt x="2343695" y="464133"/>
                  </a:cubicBezTo>
                  <a:moveTo>
                    <a:pt x="2343300" y="476776"/>
                  </a:moveTo>
                  <a:cubicBezTo>
                    <a:pt x="2342746" y="479225"/>
                    <a:pt x="2342114" y="481517"/>
                    <a:pt x="2341166" y="483571"/>
                  </a:cubicBezTo>
                  <a:cubicBezTo>
                    <a:pt x="2340771" y="482860"/>
                    <a:pt x="2339981" y="481517"/>
                    <a:pt x="2339507" y="483176"/>
                  </a:cubicBezTo>
                  <a:cubicBezTo>
                    <a:pt x="2338559" y="480094"/>
                    <a:pt x="2340692" y="478593"/>
                    <a:pt x="2341166" y="476065"/>
                  </a:cubicBezTo>
                  <a:cubicBezTo>
                    <a:pt x="2341561" y="476065"/>
                    <a:pt x="2341482" y="476539"/>
                    <a:pt x="2341561" y="476855"/>
                  </a:cubicBezTo>
                  <a:cubicBezTo>
                    <a:pt x="2341640" y="477961"/>
                    <a:pt x="2342272" y="476302"/>
                    <a:pt x="2343221" y="476855"/>
                  </a:cubicBezTo>
                  <a:moveTo>
                    <a:pt x="2337373" y="305313"/>
                  </a:moveTo>
                  <a:cubicBezTo>
                    <a:pt x="2336267" y="306262"/>
                    <a:pt x="2334292" y="304444"/>
                    <a:pt x="2333976" y="303180"/>
                  </a:cubicBezTo>
                  <a:cubicBezTo>
                    <a:pt x="2335319" y="303733"/>
                    <a:pt x="2336346" y="304523"/>
                    <a:pt x="2337373" y="305313"/>
                  </a:cubicBezTo>
                  <a:moveTo>
                    <a:pt x="2311061" y="291328"/>
                  </a:moveTo>
                  <a:cubicBezTo>
                    <a:pt x="2311061" y="291328"/>
                    <a:pt x="2311061" y="291565"/>
                    <a:pt x="2311140" y="291644"/>
                  </a:cubicBezTo>
                  <a:cubicBezTo>
                    <a:pt x="2310825" y="291644"/>
                    <a:pt x="2310271" y="291881"/>
                    <a:pt x="2309481" y="292197"/>
                  </a:cubicBezTo>
                  <a:cubicBezTo>
                    <a:pt x="2309323" y="290933"/>
                    <a:pt x="2310430" y="290696"/>
                    <a:pt x="2311061" y="291328"/>
                  </a:cubicBezTo>
                  <a:moveTo>
                    <a:pt x="2299762" y="296464"/>
                  </a:moveTo>
                  <a:cubicBezTo>
                    <a:pt x="2299604" y="297017"/>
                    <a:pt x="2299051" y="297096"/>
                    <a:pt x="2298893" y="297649"/>
                  </a:cubicBezTo>
                  <a:cubicBezTo>
                    <a:pt x="2298340" y="297649"/>
                    <a:pt x="2298498" y="296859"/>
                    <a:pt x="2298498" y="296464"/>
                  </a:cubicBezTo>
                  <a:lnTo>
                    <a:pt x="2299762" y="296464"/>
                  </a:lnTo>
                  <a:close/>
                  <a:moveTo>
                    <a:pt x="2295970" y="300257"/>
                  </a:moveTo>
                  <a:cubicBezTo>
                    <a:pt x="2297392" y="301442"/>
                    <a:pt x="2294863" y="302311"/>
                    <a:pt x="2294705" y="303259"/>
                  </a:cubicBezTo>
                  <a:cubicBezTo>
                    <a:pt x="2293283" y="302153"/>
                    <a:pt x="2295575" y="301126"/>
                    <a:pt x="2295970" y="300257"/>
                  </a:cubicBezTo>
                  <a:moveTo>
                    <a:pt x="2293046" y="305313"/>
                  </a:moveTo>
                  <a:cubicBezTo>
                    <a:pt x="2293046" y="305313"/>
                    <a:pt x="2292651" y="305471"/>
                    <a:pt x="2292651" y="305708"/>
                  </a:cubicBezTo>
                  <a:cubicBezTo>
                    <a:pt x="2292098" y="305708"/>
                    <a:pt x="2292256" y="304919"/>
                    <a:pt x="2292256" y="304523"/>
                  </a:cubicBezTo>
                  <a:cubicBezTo>
                    <a:pt x="2292967" y="304365"/>
                    <a:pt x="2293046" y="304839"/>
                    <a:pt x="2293125" y="305313"/>
                  </a:cubicBezTo>
                  <a:moveTo>
                    <a:pt x="2278665" y="322223"/>
                  </a:moveTo>
                  <a:cubicBezTo>
                    <a:pt x="2279140" y="322223"/>
                    <a:pt x="2279455" y="322381"/>
                    <a:pt x="2279535" y="322697"/>
                  </a:cubicBezTo>
                  <a:cubicBezTo>
                    <a:pt x="2277480" y="326094"/>
                    <a:pt x="2275347" y="329413"/>
                    <a:pt x="2272344" y="331941"/>
                  </a:cubicBezTo>
                  <a:cubicBezTo>
                    <a:pt x="2273529" y="327833"/>
                    <a:pt x="2276690" y="325620"/>
                    <a:pt x="2278665" y="322223"/>
                  </a:cubicBezTo>
                  <a:moveTo>
                    <a:pt x="2257569" y="352643"/>
                  </a:moveTo>
                  <a:cubicBezTo>
                    <a:pt x="2258279" y="352959"/>
                    <a:pt x="2257569" y="353434"/>
                    <a:pt x="2257569" y="353829"/>
                  </a:cubicBezTo>
                  <a:cubicBezTo>
                    <a:pt x="2256857" y="353513"/>
                    <a:pt x="2257569" y="353039"/>
                    <a:pt x="2257569" y="352643"/>
                  </a:cubicBezTo>
                  <a:moveTo>
                    <a:pt x="2225014" y="409218"/>
                  </a:moveTo>
                  <a:cubicBezTo>
                    <a:pt x="2227701" y="404398"/>
                    <a:pt x="2230545" y="399341"/>
                    <a:pt x="2232205" y="393573"/>
                  </a:cubicBezTo>
                  <a:cubicBezTo>
                    <a:pt x="2239790" y="380931"/>
                    <a:pt x="2247139" y="367972"/>
                    <a:pt x="2255435" y="355962"/>
                  </a:cubicBezTo>
                  <a:cubicBezTo>
                    <a:pt x="2254724" y="359044"/>
                    <a:pt x="2252748" y="362441"/>
                    <a:pt x="2250773" y="365681"/>
                  </a:cubicBezTo>
                  <a:cubicBezTo>
                    <a:pt x="2248956" y="368762"/>
                    <a:pt x="2246901" y="372002"/>
                    <a:pt x="2244452" y="374057"/>
                  </a:cubicBezTo>
                  <a:cubicBezTo>
                    <a:pt x="2237341" y="388674"/>
                    <a:pt x="2229123" y="402028"/>
                    <a:pt x="2222091" y="416725"/>
                  </a:cubicBezTo>
                  <a:cubicBezTo>
                    <a:pt x="2221380" y="413801"/>
                    <a:pt x="2223829" y="411352"/>
                    <a:pt x="2225093" y="409139"/>
                  </a:cubicBezTo>
                  <a:moveTo>
                    <a:pt x="2246348" y="382985"/>
                  </a:moveTo>
                  <a:lnTo>
                    <a:pt x="2246348" y="383301"/>
                  </a:lnTo>
                  <a:cubicBezTo>
                    <a:pt x="2245874" y="384328"/>
                    <a:pt x="2245479" y="385435"/>
                    <a:pt x="2244768" y="386067"/>
                  </a:cubicBezTo>
                  <a:cubicBezTo>
                    <a:pt x="2244689" y="386067"/>
                    <a:pt x="2244610" y="385988"/>
                    <a:pt x="2244452" y="385909"/>
                  </a:cubicBezTo>
                  <a:cubicBezTo>
                    <a:pt x="2244610" y="384723"/>
                    <a:pt x="2245400" y="384091"/>
                    <a:pt x="2245716" y="382985"/>
                  </a:cubicBezTo>
                  <a:lnTo>
                    <a:pt x="2246348" y="382985"/>
                  </a:lnTo>
                  <a:close/>
                  <a:moveTo>
                    <a:pt x="2229597" y="412853"/>
                  </a:moveTo>
                  <a:cubicBezTo>
                    <a:pt x="2229597" y="412853"/>
                    <a:pt x="2229913" y="413090"/>
                    <a:pt x="2230071" y="413169"/>
                  </a:cubicBezTo>
                  <a:cubicBezTo>
                    <a:pt x="2230071" y="413327"/>
                    <a:pt x="2229913" y="413406"/>
                    <a:pt x="2229834" y="413564"/>
                  </a:cubicBezTo>
                  <a:cubicBezTo>
                    <a:pt x="2229834" y="413564"/>
                    <a:pt x="2229676" y="413722"/>
                    <a:pt x="2229676" y="413801"/>
                  </a:cubicBezTo>
                  <a:cubicBezTo>
                    <a:pt x="2229518" y="414117"/>
                    <a:pt x="2229360" y="414433"/>
                    <a:pt x="2229123" y="414670"/>
                  </a:cubicBezTo>
                  <a:cubicBezTo>
                    <a:pt x="2227622" y="415539"/>
                    <a:pt x="2229281" y="413564"/>
                    <a:pt x="2229676" y="413011"/>
                  </a:cubicBezTo>
                  <a:lnTo>
                    <a:pt x="2229676" y="412853"/>
                  </a:lnTo>
                  <a:close/>
                  <a:moveTo>
                    <a:pt x="2225014" y="421781"/>
                  </a:moveTo>
                  <a:cubicBezTo>
                    <a:pt x="2225014" y="421781"/>
                    <a:pt x="2225410" y="422018"/>
                    <a:pt x="2225567" y="422177"/>
                  </a:cubicBezTo>
                  <a:cubicBezTo>
                    <a:pt x="2225330" y="423520"/>
                    <a:pt x="2224619" y="424942"/>
                    <a:pt x="2223513" y="426364"/>
                  </a:cubicBezTo>
                  <a:cubicBezTo>
                    <a:pt x="2222407" y="425574"/>
                    <a:pt x="2224777" y="423125"/>
                    <a:pt x="2225014" y="421860"/>
                  </a:cubicBezTo>
                  <a:lnTo>
                    <a:pt x="2225014" y="421860"/>
                  </a:lnTo>
                  <a:close/>
                  <a:moveTo>
                    <a:pt x="2225489" y="421307"/>
                  </a:moveTo>
                  <a:cubicBezTo>
                    <a:pt x="2225489" y="420833"/>
                    <a:pt x="2225646" y="420517"/>
                    <a:pt x="2225884" y="420201"/>
                  </a:cubicBezTo>
                  <a:cubicBezTo>
                    <a:pt x="2226120" y="420201"/>
                    <a:pt x="2226437" y="420280"/>
                    <a:pt x="2226279" y="420675"/>
                  </a:cubicBezTo>
                  <a:lnTo>
                    <a:pt x="2226279" y="420675"/>
                  </a:lnTo>
                  <a:cubicBezTo>
                    <a:pt x="2226279" y="420675"/>
                    <a:pt x="2226279" y="420675"/>
                    <a:pt x="2226279" y="420675"/>
                  </a:cubicBezTo>
                  <a:cubicBezTo>
                    <a:pt x="2226120" y="420991"/>
                    <a:pt x="2226041" y="421307"/>
                    <a:pt x="2225804" y="421544"/>
                  </a:cubicBezTo>
                  <a:cubicBezTo>
                    <a:pt x="2225646" y="421544"/>
                    <a:pt x="2225567" y="421386"/>
                    <a:pt x="2225410" y="421307"/>
                  </a:cubicBezTo>
                  <a:moveTo>
                    <a:pt x="2220352" y="418937"/>
                  </a:moveTo>
                  <a:cubicBezTo>
                    <a:pt x="2220906" y="420359"/>
                    <a:pt x="2218851" y="422809"/>
                    <a:pt x="2218219" y="424468"/>
                  </a:cubicBezTo>
                  <a:cubicBezTo>
                    <a:pt x="2217508" y="422888"/>
                    <a:pt x="2219562" y="420517"/>
                    <a:pt x="2220352" y="418937"/>
                  </a:cubicBezTo>
                  <a:moveTo>
                    <a:pt x="2214742" y="431263"/>
                  </a:moveTo>
                  <a:cubicBezTo>
                    <a:pt x="2214742" y="431263"/>
                    <a:pt x="2214742" y="431184"/>
                    <a:pt x="2214742" y="431105"/>
                  </a:cubicBezTo>
                  <a:cubicBezTo>
                    <a:pt x="2215295" y="430394"/>
                    <a:pt x="2215928" y="431895"/>
                    <a:pt x="2214585" y="431974"/>
                  </a:cubicBezTo>
                  <a:cubicBezTo>
                    <a:pt x="2214585" y="431737"/>
                    <a:pt x="2214585" y="431500"/>
                    <a:pt x="2214742" y="431263"/>
                  </a:cubicBezTo>
                  <a:moveTo>
                    <a:pt x="2213636" y="431184"/>
                  </a:moveTo>
                  <a:lnTo>
                    <a:pt x="2214189" y="431184"/>
                  </a:lnTo>
                  <a:cubicBezTo>
                    <a:pt x="2214189" y="431184"/>
                    <a:pt x="2214031" y="431737"/>
                    <a:pt x="2214031" y="431974"/>
                  </a:cubicBezTo>
                  <a:cubicBezTo>
                    <a:pt x="2213478" y="432290"/>
                    <a:pt x="2213241" y="432923"/>
                    <a:pt x="2213162" y="433713"/>
                  </a:cubicBezTo>
                  <a:cubicBezTo>
                    <a:pt x="2211898" y="433160"/>
                    <a:pt x="2213478" y="431816"/>
                    <a:pt x="2213557" y="431184"/>
                  </a:cubicBezTo>
                  <a:moveTo>
                    <a:pt x="2211503" y="451017"/>
                  </a:moveTo>
                  <a:cubicBezTo>
                    <a:pt x="2211898" y="451017"/>
                    <a:pt x="2212056" y="451412"/>
                    <a:pt x="2212372" y="451412"/>
                  </a:cubicBezTo>
                  <a:lnTo>
                    <a:pt x="2212451" y="451412"/>
                  </a:lnTo>
                  <a:cubicBezTo>
                    <a:pt x="2212451" y="451412"/>
                    <a:pt x="2212451" y="451412"/>
                    <a:pt x="2212451" y="451491"/>
                  </a:cubicBezTo>
                  <a:cubicBezTo>
                    <a:pt x="2212214" y="452518"/>
                    <a:pt x="2211740" y="453466"/>
                    <a:pt x="2211266" y="454494"/>
                  </a:cubicBezTo>
                  <a:lnTo>
                    <a:pt x="2211266" y="454494"/>
                  </a:lnTo>
                  <a:cubicBezTo>
                    <a:pt x="2211266" y="454494"/>
                    <a:pt x="2211186" y="454415"/>
                    <a:pt x="2211186" y="454415"/>
                  </a:cubicBezTo>
                  <a:lnTo>
                    <a:pt x="2210317" y="454415"/>
                  </a:lnTo>
                  <a:cubicBezTo>
                    <a:pt x="2210555" y="453071"/>
                    <a:pt x="2211108" y="452044"/>
                    <a:pt x="2211582" y="451017"/>
                  </a:cubicBezTo>
                  <a:moveTo>
                    <a:pt x="2207710" y="444696"/>
                  </a:moveTo>
                  <a:cubicBezTo>
                    <a:pt x="2207710" y="449042"/>
                    <a:pt x="2204549" y="453783"/>
                    <a:pt x="2203048" y="458128"/>
                  </a:cubicBezTo>
                  <a:cubicBezTo>
                    <a:pt x="2202969" y="458128"/>
                    <a:pt x="2202811" y="458049"/>
                    <a:pt x="2202653" y="457970"/>
                  </a:cubicBezTo>
                  <a:cubicBezTo>
                    <a:pt x="2204154" y="453308"/>
                    <a:pt x="2205813" y="448884"/>
                    <a:pt x="2207631" y="444696"/>
                  </a:cubicBezTo>
                  <a:moveTo>
                    <a:pt x="2193804" y="481912"/>
                  </a:moveTo>
                  <a:cubicBezTo>
                    <a:pt x="2195621" y="475749"/>
                    <a:pt x="2198702" y="467847"/>
                    <a:pt x="2200994" y="462948"/>
                  </a:cubicBezTo>
                  <a:cubicBezTo>
                    <a:pt x="2200678" y="460815"/>
                    <a:pt x="2201705" y="460025"/>
                    <a:pt x="2202258" y="458681"/>
                  </a:cubicBezTo>
                  <a:lnTo>
                    <a:pt x="2202258" y="458523"/>
                  </a:lnTo>
                  <a:cubicBezTo>
                    <a:pt x="2202258" y="458523"/>
                    <a:pt x="2202890" y="458839"/>
                    <a:pt x="2203285" y="458918"/>
                  </a:cubicBezTo>
                  <a:cubicBezTo>
                    <a:pt x="2203285" y="458918"/>
                    <a:pt x="2203285" y="458918"/>
                    <a:pt x="2203285" y="458918"/>
                  </a:cubicBezTo>
                  <a:lnTo>
                    <a:pt x="2203127" y="458918"/>
                  </a:lnTo>
                  <a:cubicBezTo>
                    <a:pt x="2203127" y="458918"/>
                    <a:pt x="2203285" y="458918"/>
                    <a:pt x="2203285" y="458918"/>
                  </a:cubicBezTo>
                  <a:cubicBezTo>
                    <a:pt x="2202890" y="459550"/>
                    <a:pt x="2202653" y="460183"/>
                    <a:pt x="2202337" y="460815"/>
                  </a:cubicBezTo>
                  <a:cubicBezTo>
                    <a:pt x="2202100" y="461447"/>
                    <a:pt x="2201863" y="462000"/>
                    <a:pt x="2201547" y="462553"/>
                  </a:cubicBezTo>
                  <a:cubicBezTo>
                    <a:pt x="2201468" y="462711"/>
                    <a:pt x="2201547" y="462948"/>
                    <a:pt x="2201705" y="463027"/>
                  </a:cubicBezTo>
                  <a:cubicBezTo>
                    <a:pt x="2201705" y="463027"/>
                    <a:pt x="2201863" y="463027"/>
                    <a:pt x="2201863" y="463027"/>
                  </a:cubicBezTo>
                  <a:cubicBezTo>
                    <a:pt x="2202021" y="463027"/>
                    <a:pt x="2202100" y="463027"/>
                    <a:pt x="2202179" y="462869"/>
                  </a:cubicBezTo>
                  <a:cubicBezTo>
                    <a:pt x="2202495" y="462237"/>
                    <a:pt x="2202732" y="461684"/>
                    <a:pt x="2203048" y="461052"/>
                  </a:cubicBezTo>
                  <a:cubicBezTo>
                    <a:pt x="2203285" y="460420"/>
                    <a:pt x="2203601" y="459788"/>
                    <a:pt x="2203917" y="459156"/>
                  </a:cubicBezTo>
                  <a:lnTo>
                    <a:pt x="2203917" y="459313"/>
                  </a:lnTo>
                  <a:cubicBezTo>
                    <a:pt x="2204549" y="459156"/>
                    <a:pt x="2204708" y="458839"/>
                    <a:pt x="2205260" y="459313"/>
                  </a:cubicBezTo>
                  <a:cubicBezTo>
                    <a:pt x="2200283" y="473773"/>
                    <a:pt x="2196648" y="489497"/>
                    <a:pt x="2190485" y="502772"/>
                  </a:cubicBezTo>
                  <a:cubicBezTo>
                    <a:pt x="2190485" y="502772"/>
                    <a:pt x="2190485" y="502772"/>
                    <a:pt x="2190485" y="502772"/>
                  </a:cubicBezTo>
                  <a:lnTo>
                    <a:pt x="2190485" y="500322"/>
                  </a:lnTo>
                  <a:lnTo>
                    <a:pt x="2190327" y="500164"/>
                  </a:lnTo>
                  <a:cubicBezTo>
                    <a:pt x="2190327" y="500164"/>
                    <a:pt x="2190801" y="499769"/>
                    <a:pt x="2190959" y="499611"/>
                  </a:cubicBezTo>
                  <a:cubicBezTo>
                    <a:pt x="2191196" y="499374"/>
                    <a:pt x="2191117" y="498979"/>
                    <a:pt x="2190959" y="498821"/>
                  </a:cubicBezTo>
                  <a:cubicBezTo>
                    <a:pt x="2190722" y="498663"/>
                    <a:pt x="2190406" y="498663"/>
                    <a:pt x="2190169" y="498821"/>
                  </a:cubicBezTo>
                  <a:cubicBezTo>
                    <a:pt x="2190564" y="493211"/>
                    <a:pt x="2192302" y="487285"/>
                    <a:pt x="2193961" y="481754"/>
                  </a:cubicBezTo>
                  <a:moveTo>
                    <a:pt x="2189536" y="504194"/>
                  </a:moveTo>
                  <a:lnTo>
                    <a:pt x="2189932" y="504194"/>
                  </a:lnTo>
                  <a:lnTo>
                    <a:pt x="2189932" y="504194"/>
                  </a:lnTo>
                  <a:cubicBezTo>
                    <a:pt x="2189932" y="504194"/>
                    <a:pt x="2190248" y="504194"/>
                    <a:pt x="2190406" y="504194"/>
                  </a:cubicBezTo>
                  <a:cubicBezTo>
                    <a:pt x="2190564" y="506090"/>
                    <a:pt x="2189379" y="506564"/>
                    <a:pt x="2189141" y="508066"/>
                  </a:cubicBezTo>
                  <a:cubicBezTo>
                    <a:pt x="2188272" y="507433"/>
                    <a:pt x="2189379" y="505221"/>
                    <a:pt x="2189536" y="504194"/>
                  </a:cubicBezTo>
                  <a:moveTo>
                    <a:pt x="2183610" y="524106"/>
                  </a:moveTo>
                  <a:cubicBezTo>
                    <a:pt x="2184796" y="524027"/>
                    <a:pt x="2184717" y="525291"/>
                    <a:pt x="2185270" y="525765"/>
                  </a:cubicBezTo>
                  <a:cubicBezTo>
                    <a:pt x="2184558" y="526871"/>
                    <a:pt x="2185270" y="529400"/>
                    <a:pt x="2184401" y="530427"/>
                  </a:cubicBezTo>
                  <a:cubicBezTo>
                    <a:pt x="2181714" y="529637"/>
                    <a:pt x="2183215" y="526397"/>
                    <a:pt x="2183531" y="524106"/>
                  </a:cubicBezTo>
                  <a:moveTo>
                    <a:pt x="2182346" y="537222"/>
                  </a:moveTo>
                  <a:cubicBezTo>
                    <a:pt x="2183294" y="537143"/>
                    <a:pt x="2183689" y="537538"/>
                    <a:pt x="2183610" y="538407"/>
                  </a:cubicBezTo>
                  <a:lnTo>
                    <a:pt x="2183610" y="538724"/>
                  </a:lnTo>
                  <a:cubicBezTo>
                    <a:pt x="2183610" y="538724"/>
                    <a:pt x="2182820" y="538407"/>
                    <a:pt x="2182346" y="538407"/>
                  </a:cubicBezTo>
                  <a:lnTo>
                    <a:pt x="2182346" y="537222"/>
                  </a:lnTo>
                  <a:close/>
                  <a:moveTo>
                    <a:pt x="2182346" y="538882"/>
                  </a:moveTo>
                  <a:cubicBezTo>
                    <a:pt x="2182346" y="538882"/>
                    <a:pt x="2182899" y="538882"/>
                    <a:pt x="2183215" y="539039"/>
                  </a:cubicBezTo>
                  <a:cubicBezTo>
                    <a:pt x="2183215" y="541410"/>
                    <a:pt x="2182188" y="542674"/>
                    <a:pt x="2181951" y="544808"/>
                  </a:cubicBezTo>
                  <a:cubicBezTo>
                    <a:pt x="2181082" y="543465"/>
                    <a:pt x="2182030" y="540541"/>
                    <a:pt x="2182346" y="538882"/>
                  </a:cubicBezTo>
                  <a:moveTo>
                    <a:pt x="2180213" y="550260"/>
                  </a:moveTo>
                  <a:cubicBezTo>
                    <a:pt x="2180213" y="550260"/>
                    <a:pt x="2180371" y="549707"/>
                    <a:pt x="2180450" y="549470"/>
                  </a:cubicBezTo>
                  <a:cubicBezTo>
                    <a:pt x="2180687" y="548679"/>
                    <a:pt x="2181003" y="547810"/>
                    <a:pt x="2181003" y="546941"/>
                  </a:cubicBezTo>
                  <a:lnTo>
                    <a:pt x="2181003" y="546941"/>
                  </a:lnTo>
                  <a:cubicBezTo>
                    <a:pt x="2182109" y="544254"/>
                    <a:pt x="2181872" y="553183"/>
                    <a:pt x="2180134" y="553341"/>
                  </a:cubicBezTo>
                  <a:lnTo>
                    <a:pt x="2180134" y="553341"/>
                  </a:lnTo>
                  <a:cubicBezTo>
                    <a:pt x="2180134" y="553341"/>
                    <a:pt x="2179976" y="553341"/>
                    <a:pt x="2179818" y="553183"/>
                  </a:cubicBezTo>
                  <a:cubicBezTo>
                    <a:pt x="2179818" y="552946"/>
                    <a:pt x="2179739" y="552709"/>
                    <a:pt x="2179739" y="552472"/>
                  </a:cubicBezTo>
                  <a:cubicBezTo>
                    <a:pt x="2180450" y="552393"/>
                    <a:pt x="2180134" y="551129"/>
                    <a:pt x="2180055" y="550339"/>
                  </a:cubicBezTo>
                  <a:cubicBezTo>
                    <a:pt x="2180055" y="550339"/>
                    <a:pt x="2180055" y="550339"/>
                    <a:pt x="2180055" y="550339"/>
                  </a:cubicBezTo>
                  <a:moveTo>
                    <a:pt x="2179028" y="546467"/>
                  </a:moveTo>
                  <a:lnTo>
                    <a:pt x="2179897" y="546467"/>
                  </a:lnTo>
                  <a:cubicBezTo>
                    <a:pt x="2179897" y="546467"/>
                    <a:pt x="2179897" y="546625"/>
                    <a:pt x="2179897" y="546704"/>
                  </a:cubicBezTo>
                  <a:cubicBezTo>
                    <a:pt x="2179897" y="547494"/>
                    <a:pt x="2179660" y="548284"/>
                    <a:pt x="2179344" y="549075"/>
                  </a:cubicBezTo>
                  <a:cubicBezTo>
                    <a:pt x="2179344" y="549154"/>
                    <a:pt x="2179344" y="549232"/>
                    <a:pt x="2179265" y="549391"/>
                  </a:cubicBezTo>
                  <a:cubicBezTo>
                    <a:pt x="2178711" y="548995"/>
                    <a:pt x="2179265" y="547336"/>
                    <a:pt x="2179106" y="546546"/>
                  </a:cubicBezTo>
                  <a:moveTo>
                    <a:pt x="2178554" y="551919"/>
                  </a:moveTo>
                  <a:cubicBezTo>
                    <a:pt x="2178949" y="551919"/>
                    <a:pt x="2179106" y="552235"/>
                    <a:pt x="2179344" y="552393"/>
                  </a:cubicBezTo>
                  <a:cubicBezTo>
                    <a:pt x="2179344" y="552709"/>
                    <a:pt x="2179344" y="553104"/>
                    <a:pt x="2179502" y="553341"/>
                  </a:cubicBezTo>
                  <a:lnTo>
                    <a:pt x="2179502" y="553341"/>
                  </a:lnTo>
                  <a:cubicBezTo>
                    <a:pt x="2179502" y="553341"/>
                    <a:pt x="2179580" y="553499"/>
                    <a:pt x="2179580" y="553499"/>
                  </a:cubicBezTo>
                  <a:cubicBezTo>
                    <a:pt x="2179739" y="553499"/>
                    <a:pt x="2179818" y="553657"/>
                    <a:pt x="2179897" y="553736"/>
                  </a:cubicBezTo>
                  <a:cubicBezTo>
                    <a:pt x="2181082" y="554764"/>
                    <a:pt x="2180134" y="556423"/>
                    <a:pt x="2179344" y="557371"/>
                  </a:cubicBezTo>
                  <a:cubicBezTo>
                    <a:pt x="2181003" y="558319"/>
                    <a:pt x="2180213" y="562270"/>
                    <a:pt x="2178475" y="562428"/>
                  </a:cubicBezTo>
                  <a:cubicBezTo>
                    <a:pt x="2179423" y="565826"/>
                    <a:pt x="2179028" y="569381"/>
                    <a:pt x="2178080" y="570883"/>
                  </a:cubicBezTo>
                  <a:cubicBezTo>
                    <a:pt x="2177842" y="570330"/>
                    <a:pt x="2177605" y="570013"/>
                    <a:pt x="2177210" y="568749"/>
                  </a:cubicBezTo>
                  <a:lnTo>
                    <a:pt x="2176973" y="568749"/>
                  </a:lnTo>
                  <a:cubicBezTo>
                    <a:pt x="2176973" y="568749"/>
                    <a:pt x="2177131" y="568591"/>
                    <a:pt x="2177131" y="568512"/>
                  </a:cubicBezTo>
                  <a:cubicBezTo>
                    <a:pt x="2177210" y="568354"/>
                    <a:pt x="2177289" y="568196"/>
                    <a:pt x="2177368" y="568038"/>
                  </a:cubicBezTo>
                  <a:cubicBezTo>
                    <a:pt x="2177447" y="567880"/>
                    <a:pt x="2177368" y="567722"/>
                    <a:pt x="2177368" y="567643"/>
                  </a:cubicBezTo>
                  <a:cubicBezTo>
                    <a:pt x="2177210" y="567564"/>
                    <a:pt x="2177052" y="567643"/>
                    <a:pt x="2176973" y="567643"/>
                  </a:cubicBezTo>
                  <a:cubicBezTo>
                    <a:pt x="2176894" y="567801"/>
                    <a:pt x="2176736" y="567959"/>
                    <a:pt x="2176657" y="568196"/>
                  </a:cubicBezTo>
                  <a:cubicBezTo>
                    <a:pt x="2176657" y="568196"/>
                    <a:pt x="2176657" y="568196"/>
                    <a:pt x="2176657" y="568196"/>
                  </a:cubicBezTo>
                  <a:cubicBezTo>
                    <a:pt x="2176420" y="568196"/>
                    <a:pt x="2175946" y="568196"/>
                    <a:pt x="2175946" y="568196"/>
                  </a:cubicBezTo>
                  <a:cubicBezTo>
                    <a:pt x="2175551" y="563692"/>
                    <a:pt x="2177763" y="556107"/>
                    <a:pt x="2178475" y="551682"/>
                  </a:cubicBezTo>
                  <a:moveTo>
                    <a:pt x="2175630" y="584078"/>
                  </a:moveTo>
                  <a:cubicBezTo>
                    <a:pt x="2176104" y="583999"/>
                    <a:pt x="2176420" y="584078"/>
                    <a:pt x="2176499" y="584473"/>
                  </a:cubicBezTo>
                  <a:cubicBezTo>
                    <a:pt x="2175472" y="594903"/>
                    <a:pt x="2176815" y="603674"/>
                    <a:pt x="2175630" y="613155"/>
                  </a:cubicBezTo>
                  <a:cubicBezTo>
                    <a:pt x="2173971" y="603042"/>
                    <a:pt x="2173971" y="593165"/>
                    <a:pt x="2175630" y="583999"/>
                  </a:cubicBezTo>
                  <a:moveTo>
                    <a:pt x="2175630" y="619477"/>
                  </a:moveTo>
                  <a:cubicBezTo>
                    <a:pt x="2175472" y="620346"/>
                    <a:pt x="2175077" y="619240"/>
                    <a:pt x="2175235" y="618687"/>
                  </a:cubicBezTo>
                  <a:cubicBezTo>
                    <a:pt x="2175393" y="617817"/>
                    <a:pt x="2175788" y="618924"/>
                    <a:pt x="2175630" y="619477"/>
                  </a:cubicBezTo>
                  <a:moveTo>
                    <a:pt x="2175630" y="616948"/>
                  </a:moveTo>
                  <a:cubicBezTo>
                    <a:pt x="2174919" y="618133"/>
                    <a:pt x="2175314" y="614815"/>
                    <a:pt x="2175235" y="614025"/>
                  </a:cubicBezTo>
                  <a:cubicBezTo>
                    <a:pt x="2175946" y="612840"/>
                    <a:pt x="2175551" y="616158"/>
                    <a:pt x="2175630" y="616948"/>
                  </a:cubicBezTo>
                  <a:moveTo>
                    <a:pt x="2176025" y="628958"/>
                  </a:moveTo>
                  <a:cubicBezTo>
                    <a:pt x="2176025" y="628958"/>
                    <a:pt x="2176025" y="625008"/>
                    <a:pt x="2176420" y="625561"/>
                  </a:cubicBezTo>
                  <a:cubicBezTo>
                    <a:pt x="2176815" y="626114"/>
                    <a:pt x="2177052" y="629986"/>
                    <a:pt x="2177763" y="632672"/>
                  </a:cubicBezTo>
                  <a:cubicBezTo>
                    <a:pt x="2178396" y="635359"/>
                    <a:pt x="2177605" y="635912"/>
                    <a:pt x="2177447" y="636544"/>
                  </a:cubicBezTo>
                  <a:cubicBezTo>
                    <a:pt x="2177368" y="637176"/>
                    <a:pt x="2176815" y="635675"/>
                    <a:pt x="2176578" y="633146"/>
                  </a:cubicBezTo>
                  <a:cubicBezTo>
                    <a:pt x="2176262" y="630618"/>
                    <a:pt x="2175946" y="629275"/>
                    <a:pt x="2176025" y="628880"/>
                  </a:cubicBezTo>
                  <a:moveTo>
                    <a:pt x="2176973" y="638994"/>
                  </a:moveTo>
                  <a:cubicBezTo>
                    <a:pt x="2176973" y="638994"/>
                    <a:pt x="2177921" y="638835"/>
                    <a:pt x="2178554" y="640574"/>
                  </a:cubicBezTo>
                  <a:cubicBezTo>
                    <a:pt x="2179186" y="642233"/>
                    <a:pt x="2178949" y="643576"/>
                    <a:pt x="2178475" y="644761"/>
                  </a:cubicBezTo>
                  <a:cubicBezTo>
                    <a:pt x="2177921" y="645947"/>
                    <a:pt x="2176894" y="639705"/>
                    <a:pt x="2177052" y="638994"/>
                  </a:cubicBezTo>
                  <a:moveTo>
                    <a:pt x="2178791" y="647606"/>
                  </a:moveTo>
                  <a:cubicBezTo>
                    <a:pt x="2178791" y="647606"/>
                    <a:pt x="2179660" y="647053"/>
                    <a:pt x="2180213" y="648001"/>
                  </a:cubicBezTo>
                  <a:cubicBezTo>
                    <a:pt x="2180766" y="648949"/>
                    <a:pt x="2180529" y="650214"/>
                    <a:pt x="2180213" y="650767"/>
                  </a:cubicBezTo>
                  <a:cubicBezTo>
                    <a:pt x="2179976" y="651320"/>
                    <a:pt x="2178949" y="648554"/>
                    <a:pt x="2178791" y="647685"/>
                  </a:cubicBezTo>
                  <a:moveTo>
                    <a:pt x="2182030" y="658747"/>
                  </a:moveTo>
                  <a:cubicBezTo>
                    <a:pt x="2181161" y="656851"/>
                    <a:pt x="2181240" y="656140"/>
                    <a:pt x="2180371" y="654322"/>
                  </a:cubicBezTo>
                  <a:cubicBezTo>
                    <a:pt x="2180371" y="654322"/>
                    <a:pt x="2182030" y="655745"/>
                    <a:pt x="2182899" y="657088"/>
                  </a:cubicBezTo>
                  <a:cubicBezTo>
                    <a:pt x="2183689" y="658431"/>
                    <a:pt x="2183769" y="660644"/>
                    <a:pt x="2183769" y="661513"/>
                  </a:cubicBezTo>
                  <a:cubicBezTo>
                    <a:pt x="2183769" y="662461"/>
                    <a:pt x="2182979" y="660723"/>
                    <a:pt x="2182109" y="658747"/>
                  </a:cubicBezTo>
                  <a:moveTo>
                    <a:pt x="2255830" y="685375"/>
                  </a:moveTo>
                  <a:cubicBezTo>
                    <a:pt x="2255119" y="685533"/>
                    <a:pt x="2253460" y="686639"/>
                    <a:pt x="2253776" y="685533"/>
                  </a:cubicBezTo>
                  <a:lnTo>
                    <a:pt x="2254092" y="684427"/>
                  </a:lnTo>
                  <a:lnTo>
                    <a:pt x="2255514" y="683637"/>
                  </a:lnTo>
                  <a:lnTo>
                    <a:pt x="2257647" y="683637"/>
                  </a:lnTo>
                  <a:cubicBezTo>
                    <a:pt x="2257173" y="684032"/>
                    <a:pt x="2256462" y="685059"/>
                    <a:pt x="2255830" y="685296"/>
                  </a:cubicBezTo>
                  <a:moveTo>
                    <a:pt x="2261756" y="682847"/>
                  </a:moveTo>
                  <a:cubicBezTo>
                    <a:pt x="2261203" y="682847"/>
                    <a:pt x="2261361" y="682136"/>
                    <a:pt x="2261361" y="681662"/>
                  </a:cubicBezTo>
                  <a:cubicBezTo>
                    <a:pt x="2262072" y="681504"/>
                    <a:pt x="2262151" y="681978"/>
                    <a:pt x="2262230" y="682531"/>
                  </a:cubicBezTo>
                  <a:cubicBezTo>
                    <a:pt x="2261835" y="682452"/>
                    <a:pt x="2261835" y="682689"/>
                    <a:pt x="2261835" y="682926"/>
                  </a:cubicBezTo>
                  <a:moveTo>
                    <a:pt x="2271475" y="673128"/>
                  </a:moveTo>
                  <a:cubicBezTo>
                    <a:pt x="2269105" y="675419"/>
                    <a:pt x="2267840" y="680160"/>
                    <a:pt x="2264285" y="680713"/>
                  </a:cubicBezTo>
                  <a:cubicBezTo>
                    <a:pt x="2265075" y="679291"/>
                    <a:pt x="2266734" y="678659"/>
                    <a:pt x="2267208" y="676921"/>
                  </a:cubicBezTo>
                  <a:cubicBezTo>
                    <a:pt x="2267050" y="676289"/>
                    <a:pt x="2266655" y="677079"/>
                    <a:pt x="2265944" y="676921"/>
                  </a:cubicBezTo>
                  <a:cubicBezTo>
                    <a:pt x="2267445" y="673760"/>
                    <a:pt x="2269025" y="677869"/>
                    <a:pt x="2269737" y="672259"/>
                  </a:cubicBezTo>
                  <a:cubicBezTo>
                    <a:pt x="2270764" y="672417"/>
                    <a:pt x="2270606" y="671469"/>
                    <a:pt x="2271870" y="671864"/>
                  </a:cubicBezTo>
                  <a:cubicBezTo>
                    <a:pt x="2272107" y="670520"/>
                    <a:pt x="2271080" y="670520"/>
                    <a:pt x="2271870" y="669730"/>
                  </a:cubicBezTo>
                  <a:cubicBezTo>
                    <a:pt x="2272898" y="669177"/>
                    <a:pt x="2273608" y="670994"/>
                    <a:pt x="2274003" y="669730"/>
                  </a:cubicBezTo>
                  <a:cubicBezTo>
                    <a:pt x="2274873" y="671548"/>
                    <a:pt x="2272581" y="672022"/>
                    <a:pt x="2271475" y="673128"/>
                  </a:cubicBezTo>
                  <a:moveTo>
                    <a:pt x="2278271" y="682847"/>
                  </a:moveTo>
                  <a:cubicBezTo>
                    <a:pt x="2278902" y="681741"/>
                    <a:pt x="2279219" y="680476"/>
                    <a:pt x="2280799" y="680318"/>
                  </a:cubicBezTo>
                  <a:cubicBezTo>
                    <a:pt x="2280324" y="681504"/>
                    <a:pt x="2279930" y="682847"/>
                    <a:pt x="2278271" y="682847"/>
                  </a:cubicBezTo>
                  <a:moveTo>
                    <a:pt x="2287989" y="658431"/>
                  </a:moveTo>
                  <a:cubicBezTo>
                    <a:pt x="2287278" y="657562"/>
                    <a:pt x="2288701" y="655271"/>
                    <a:pt x="2290123" y="655034"/>
                  </a:cubicBezTo>
                  <a:cubicBezTo>
                    <a:pt x="2290123" y="656851"/>
                    <a:pt x="2288542" y="657167"/>
                    <a:pt x="2287989" y="658431"/>
                  </a:cubicBezTo>
                  <a:moveTo>
                    <a:pt x="2289253" y="646500"/>
                  </a:moveTo>
                  <a:cubicBezTo>
                    <a:pt x="2290676" y="640811"/>
                    <a:pt x="2295653" y="637571"/>
                    <a:pt x="2297708" y="632593"/>
                  </a:cubicBezTo>
                  <a:cubicBezTo>
                    <a:pt x="2298024" y="631803"/>
                    <a:pt x="2298024" y="631250"/>
                    <a:pt x="2298735" y="631329"/>
                  </a:cubicBezTo>
                  <a:cubicBezTo>
                    <a:pt x="2298814" y="631645"/>
                    <a:pt x="2298893" y="631882"/>
                    <a:pt x="2298735" y="632040"/>
                  </a:cubicBezTo>
                  <a:cubicBezTo>
                    <a:pt x="2298735" y="632119"/>
                    <a:pt x="2298735" y="632198"/>
                    <a:pt x="2298735" y="632356"/>
                  </a:cubicBezTo>
                  <a:cubicBezTo>
                    <a:pt x="2297866" y="634885"/>
                    <a:pt x="2297708" y="640495"/>
                    <a:pt x="2294310" y="639863"/>
                  </a:cubicBezTo>
                  <a:cubicBezTo>
                    <a:pt x="2293836" y="641996"/>
                    <a:pt x="2292177" y="643023"/>
                    <a:pt x="2292177" y="645710"/>
                  </a:cubicBezTo>
                  <a:cubicBezTo>
                    <a:pt x="2290439" y="645236"/>
                    <a:pt x="2290518" y="646579"/>
                    <a:pt x="2289253" y="646579"/>
                  </a:cubicBezTo>
                  <a:moveTo>
                    <a:pt x="2291308" y="652031"/>
                  </a:moveTo>
                  <a:cubicBezTo>
                    <a:pt x="2291150" y="650609"/>
                    <a:pt x="2292572" y="650767"/>
                    <a:pt x="2293441" y="649976"/>
                  </a:cubicBezTo>
                  <a:lnTo>
                    <a:pt x="2293441" y="649976"/>
                  </a:lnTo>
                  <a:cubicBezTo>
                    <a:pt x="2293441" y="649976"/>
                    <a:pt x="2293599" y="649976"/>
                    <a:pt x="2293599" y="649976"/>
                  </a:cubicBezTo>
                  <a:cubicBezTo>
                    <a:pt x="2293204" y="650293"/>
                    <a:pt x="2292493" y="650846"/>
                    <a:pt x="2291308" y="651952"/>
                  </a:cubicBezTo>
                  <a:moveTo>
                    <a:pt x="2293836" y="649107"/>
                  </a:moveTo>
                  <a:lnTo>
                    <a:pt x="2293836" y="649107"/>
                  </a:lnTo>
                  <a:cubicBezTo>
                    <a:pt x="2293836" y="649107"/>
                    <a:pt x="2293836" y="649107"/>
                    <a:pt x="2293836" y="649107"/>
                  </a:cubicBezTo>
                  <a:lnTo>
                    <a:pt x="2293836" y="649107"/>
                  </a:lnTo>
                  <a:cubicBezTo>
                    <a:pt x="2294389" y="646421"/>
                    <a:pt x="2296207" y="644998"/>
                    <a:pt x="2297629" y="643181"/>
                  </a:cubicBezTo>
                  <a:cubicBezTo>
                    <a:pt x="2296681" y="645552"/>
                    <a:pt x="2295417" y="647369"/>
                    <a:pt x="2293836" y="649107"/>
                  </a:cubicBezTo>
                  <a:moveTo>
                    <a:pt x="2297866" y="642233"/>
                  </a:moveTo>
                  <a:cubicBezTo>
                    <a:pt x="2297866" y="642233"/>
                    <a:pt x="2297945" y="642154"/>
                    <a:pt x="2298024" y="642075"/>
                  </a:cubicBezTo>
                  <a:cubicBezTo>
                    <a:pt x="2298024" y="642233"/>
                    <a:pt x="2298024" y="642312"/>
                    <a:pt x="2298103" y="642391"/>
                  </a:cubicBezTo>
                  <a:cubicBezTo>
                    <a:pt x="2298024" y="642391"/>
                    <a:pt x="2297945" y="642391"/>
                    <a:pt x="2297866" y="642312"/>
                  </a:cubicBezTo>
                  <a:moveTo>
                    <a:pt x="2298498" y="642391"/>
                  </a:moveTo>
                  <a:cubicBezTo>
                    <a:pt x="2298498" y="642391"/>
                    <a:pt x="2298103" y="641996"/>
                    <a:pt x="2298103" y="641996"/>
                  </a:cubicBezTo>
                  <a:cubicBezTo>
                    <a:pt x="2298498" y="641443"/>
                    <a:pt x="2299209" y="640416"/>
                    <a:pt x="2300236" y="638598"/>
                  </a:cubicBezTo>
                  <a:cubicBezTo>
                    <a:pt x="2300948" y="639468"/>
                    <a:pt x="2298893" y="641206"/>
                    <a:pt x="2298577" y="642470"/>
                  </a:cubicBezTo>
                  <a:moveTo>
                    <a:pt x="2299367" y="632198"/>
                  </a:moveTo>
                  <a:lnTo>
                    <a:pt x="2299209" y="632198"/>
                  </a:lnTo>
                  <a:cubicBezTo>
                    <a:pt x="2299209" y="632198"/>
                    <a:pt x="2299367" y="631329"/>
                    <a:pt x="2299051" y="630776"/>
                  </a:cubicBezTo>
                  <a:lnTo>
                    <a:pt x="2299367" y="630776"/>
                  </a:lnTo>
                  <a:cubicBezTo>
                    <a:pt x="2300000" y="630855"/>
                    <a:pt x="2301501" y="629670"/>
                    <a:pt x="2300236" y="629196"/>
                  </a:cubicBezTo>
                  <a:cubicBezTo>
                    <a:pt x="2300236" y="628643"/>
                    <a:pt x="2300869" y="628721"/>
                    <a:pt x="2301501" y="628801"/>
                  </a:cubicBezTo>
                  <a:cubicBezTo>
                    <a:pt x="2301343" y="628169"/>
                    <a:pt x="2300869" y="627931"/>
                    <a:pt x="2301105" y="627141"/>
                  </a:cubicBezTo>
                  <a:lnTo>
                    <a:pt x="2302370" y="627141"/>
                  </a:lnTo>
                  <a:cubicBezTo>
                    <a:pt x="2302923" y="623902"/>
                    <a:pt x="2303634" y="620741"/>
                    <a:pt x="2305768" y="619082"/>
                  </a:cubicBezTo>
                  <a:cubicBezTo>
                    <a:pt x="2306242" y="621531"/>
                    <a:pt x="2304266" y="621452"/>
                    <a:pt x="2303634" y="622795"/>
                  </a:cubicBezTo>
                  <a:cubicBezTo>
                    <a:pt x="2303318" y="623980"/>
                    <a:pt x="2304504" y="623665"/>
                    <a:pt x="2304898" y="624139"/>
                  </a:cubicBezTo>
                  <a:cubicBezTo>
                    <a:pt x="2303792" y="627457"/>
                    <a:pt x="2302054" y="630302"/>
                    <a:pt x="2299367" y="632119"/>
                  </a:cubicBezTo>
                  <a:moveTo>
                    <a:pt x="2305056" y="614420"/>
                  </a:moveTo>
                  <a:cubicBezTo>
                    <a:pt x="2305609" y="613551"/>
                    <a:pt x="2306637" y="612998"/>
                    <a:pt x="2306953" y="612918"/>
                  </a:cubicBezTo>
                  <a:cubicBezTo>
                    <a:pt x="2306321" y="614341"/>
                    <a:pt x="2305847" y="615210"/>
                    <a:pt x="2305452" y="615447"/>
                  </a:cubicBezTo>
                  <a:cubicBezTo>
                    <a:pt x="2305056" y="615605"/>
                    <a:pt x="2304345" y="615447"/>
                    <a:pt x="2305056" y="614499"/>
                  </a:cubicBezTo>
                  <a:moveTo>
                    <a:pt x="2304819" y="633462"/>
                  </a:moveTo>
                  <a:cubicBezTo>
                    <a:pt x="2304266" y="634253"/>
                    <a:pt x="2302765" y="634016"/>
                    <a:pt x="2302686" y="635201"/>
                  </a:cubicBezTo>
                  <a:cubicBezTo>
                    <a:pt x="2302370" y="632830"/>
                    <a:pt x="2305452" y="630065"/>
                    <a:pt x="2307348" y="628406"/>
                  </a:cubicBezTo>
                  <a:cubicBezTo>
                    <a:pt x="2307032" y="630460"/>
                    <a:pt x="2304266" y="632119"/>
                    <a:pt x="2304819" y="633462"/>
                  </a:cubicBezTo>
                  <a:moveTo>
                    <a:pt x="2305688" y="529637"/>
                  </a:moveTo>
                  <a:cubicBezTo>
                    <a:pt x="2305926" y="534694"/>
                    <a:pt x="2302291" y="538487"/>
                    <a:pt x="2301027" y="542753"/>
                  </a:cubicBezTo>
                  <a:cubicBezTo>
                    <a:pt x="2300631" y="543939"/>
                    <a:pt x="2300869" y="545993"/>
                    <a:pt x="2300631" y="546941"/>
                  </a:cubicBezTo>
                  <a:cubicBezTo>
                    <a:pt x="2297787" y="556897"/>
                    <a:pt x="2291466" y="564403"/>
                    <a:pt x="2288384" y="574438"/>
                  </a:cubicBezTo>
                  <a:cubicBezTo>
                    <a:pt x="2287436" y="574912"/>
                    <a:pt x="2286962" y="575860"/>
                    <a:pt x="2285856" y="576097"/>
                  </a:cubicBezTo>
                  <a:cubicBezTo>
                    <a:pt x="2282774" y="582972"/>
                    <a:pt x="2280483" y="590715"/>
                    <a:pt x="2275268" y="595535"/>
                  </a:cubicBezTo>
                  <a:cubicBezTo>
                    <a:pt x="2274398" y="599723"/>
                    <a:pt x="2270843" y="601303"/>
                    <a:pt x="2270211" y="605649"/>
                  </a:cubicBezTo>
                  <a:cubicBezTo>
                    <a:pt x="2265391" y="610627"/>
                    <a:pt x="2263257" y="618292"/>
                    <a:pt x="2257964" y="622874"/>
                  </a:cubicBezTo>
                  <a:cubicBezTo>
                    <a:pt x="2256225" y="627931"/>
                    <a:pt x="2252353" y="632119"/>
                    <a:pt x="2249114" y="636860"/>
                  </a:cubicBezTo>
                  <a:cubicBezTo>
                    <a:pt x="2244373" y="643655"/>
                    <a:pt x="2239474" y="651162"/>
                    <a:pt x="2233943" y="656693"/>
                  </a:cubicBezTo>
                  <a:cubicBezTo>
                    <a:pt x="2231336" y="659379"/>
                    <a:pt x="2226911" y="662619"/>
                    <a:pt x="2222960" y="665542"/>
                  </a:cubicBezTo>
                  <a:cubicBezTo>
                    <a:pt x="2218851" y="668624"/>
                    <a:pt x="2214821" y="672970"/>
                    <a:pt x="2210712" y="673523"/>
                  </a:cubicBezTo>
                  <a:cubicBezTo>
                    <a:pt x="2204312" y="674550"/>
                    <a:pt x="2197359" y="670678"/>
                    <a:pt x="2190880" y="669335"/>
                  </a:cubicBezTo>
                  <a:cubicBezTo>
                    <a:pt x="2184006" y="654717"/>
                    <a:pt x="2181714" y="637650"/>
                    <a:pt x="2180766" y="617738"/>
                  </a:cubicBezTo>
                  <a:cubicBezTo>
                    <a:pt x="2180529" y="612207"/>
                    <a:pt x="2180529" y="606439"/>
                    <a:pt x="2180766" y="600829"/>
                  </a:cubicBezTo>
                  <a:cubicBezTo>
                    <a:pt x="2181161" y="590004"/>
                    <a:pt x="2181398" y="579732"/>
                    <a:pt x="2183294" y="570013"/>
                  </a:cubicBezTo>
                  <a:cubicBezTo>
                    <a:pt x="2188114" y="544966"/>
                    <a:pt x="2191354" y="519365"/>
                    <a:pt x="2198070" y="497399"/>
                  </a:cubicBezTo>
                  <a:cubicBezTo>
                    <a:pt x="2198149" y="496293"/>
                    <a:pt x="2197122" y="496371"/>
                    <a:pt x="2196806" y="495660"/>
                  </a:cubicBezTo>
                  <a:cubicBezTo>
                    <a:pt x="2197912" y="494317"/>
                    <a:pt x="2197122" y="491236"/>
                    <a:pt x="2199730" y="491473"/>
                  </a:cubicBezTo>
                  <a:cubicBezTo>
                    <a:pt x="2199966" y="490129"/>
                    <a:pt x="2198782" y="489813"/>
                    <a:pt x="2199730" y="488944"/>
                  </a:cubicBezTo>
                  <a:cubicBezTo>
                    <a:pt x="2202021" y="486416"/>
                    <a:pt x="2201626" y="483018"/>
                    <a:pt x="2202653" y="479620"/>
                  </a:cubicBezTo>
                  <a:cubicBezTo>
                    <a:pt x="2203048" y="478435"/>
                    <a:pt x="2203838" y="477487"/>
                    <a:pt x="2204312" y="476302"/>
                  </a:cubicBezTo>
                  <a:cubicBezTo>
                    <a:pt x="2207473" y="468953"/>
                    <a:pt x="2209764" y="462000"/>
                    <a:pt x="2212372" y="454731"/>
                  </a:cubicBezTo>
                  <a:lnTo>
                    <a:pt x="2212372" y="454731"/>
                  </a:lnTo>
                  <a:cubicBezTo>
                    <a:pt x="2212846" y="453783"/>
                    <a:pt x="2213320" y="452834"/>
                    <a:pt x="2213557" y="451728"/>
                  </a:cubicBezTo>
                  <a:lnTo>
                    <a:pt x="2213557" y="451728"/>
                  </a:lnTo>
                  <a:cubicBezTo>
                    <a:pt x="2216797" y="443353"/>
                    <a:pt x="2220827" y="435688"/>
                    <a:pt x="2224145" y="427233"/>
                  </a:cubicBezTo>
                  <a:lnTo>
                    <a:pt x="2223987" y="427233"/>
                  </a:lnTo>
                  <a:cubicBezTo>
                    <a:pt x="2225330" y="425416"/>
                    <a:pt x="2226199" y="423757"/>
                    <a:pt x="2226515" y="422177"/>
                  </a:cubicBezTo>
                  <a:cubicBezTo>
                    <a:pt x="2226911" y="421703"/>
                    <a:pt x="2227069" y="421307"/>
                    <a:pt x="2227227" y="420912"/>
                  </a:cubicBezTo>
                  <a:cubicBezTo>
                    <a:pt x="2227227" y="420912"/>
                    <a:pt x="2227227" y="420912"/>
                    <a:pt x="2227227" y="420912"/>
                  </a:cubicBezTo>
                  <a:cubicBezTo>
                    <a:pt x="2228728" y="419648"/>
                    <a:pt x="2229360" y="417515"/>
                    <a:pt x="2230071" y="415539"/>
                  </a:cubicBezTo>
                  <a:lnTo>
                    <a:pt x="2230071" y="415539"/>
                  </a:lnTo>
                  <a:cubicBezTo>
                    <a:pt x="2230466" y="415065"/>
                    <a:pt x="2230703" y="414670"/>
                    <a:pt x="2230862" y="414275"/>
                  </a:cubicBezTo>
                  <a:lnTo>
                    <a:pt x="2230862" y="414275"/>
                  </a:lnTo>
                  <a:cubicBezTo>
                    <a:pt x="2230862" y="414275"/>
                    <a:pt x="2231257" y="413643"/>
                    <a:pt x="2231336" y="413327"/>
                  </a:cubicBezTo>
                  <a:cubicBezTo>
                    <a:pt x="2231336" y="413248"/>
                    <a:pt x="2231336" y="413169"/>
                    <a:pt x="2231336" y="413090"/>
                  </a:cubicBezTo>
                  <a:cubicBezTo>
                    <a:pt x="2232521" y="411510"/>
                    <a:pt x="2233390" y="409692"/>
                    <a:pt x="2234259" y="408033"/>
                  </a:cubicBezTo>
                  <a:cubicBezTo>
                    <a:pt x="2234970" y="406611"/>
                    <a:pt x="2235681" y="405109"/>
                    <a:pt x="2236629" y="403766"/>
                  </a:cubicBezTo>
                  <a:cubicBezTo>
                    <a:pt x="2236788" y="403608"/>
                    <a:pt x="2236629" y="403371"/>
                    <a:pt x="2236471" y="403213"/>
                  </a:cubicBezTo>
                  <a:cubicBezTo>
                    <a:pt x="2236314" y="403134"/>
                    <a:pt x="2236076" y="403213"/>
                    <a:pt x="2235918" y="403371"/>
                  </a:cubicBezTo>
                  <a:cubicBezTo>
                    <a:pt x="2234970" y="404793"/>
                    <a:pt x="2234259" y="406295"/>
                    <a:pt x="2233548" y="407717"/>
                  </a:cubicBezTo>
                  <a:cubicBezTo>
                    <a:pt x="2232679" y="409455"/>
                    <a:pt x="2231810" y="411193"/>
                    <a:pt x="2230703" y="412695"/>
                  </a:cubicBezTo>
                  <a:cubicBezTo>
                    <a:pt x="2230703" y="412695"/>
                    <a:pt x="2230703" y="412695"/>
                    <a:pt x="2230624" y="412695"/>
                  </a:cubicBezTo>
                  <a:cubicBezTo>
                    <a:pt x="2230466" y="412616"/>
                    <a:pt x="2230387" y="412537"/>
                    <a:pt x="2230229" y="412458"/>
                  </a:cubicBezTo>
                  <a:cubicBezTo>
                    <a:pt x="2231810" y="407480"/>
                    <a:pt x="2234891" y="403134"/>
                    <a:pt x="2236945" y="399104"/>
                  </a:cubicBezTo>
                  <a:cubicBezTo>
                    <a:pt x="2239316" y="394442"/>
                    <a:pt x="2241766" y="390649"/>
                    <a:pt x="2244136" y="386462"/>
                  </a:cubicBezTo>
                  <a:lnTo>
                    <a:pt x="2244136" y="386225"/>
                  </a:lnTo>
                  <a:cubicBezTo>
                    <a:pt x="2244136" y="386225"/>
                    <a:pt x="2244452" y="386462"/>
                    <a:pt x="2244610" y="386541"/>
                  </a:cubicBezTo>
                  <a:cubicBezTo>
                    <a:pt x="2244373" y="387568"/>
                    <a:pt x="2243741" y="388595"/>
                    <a:pt x="2243188" y="389385"/>
                  </a:cubicBezTo>
                  <a:cubicBezTo>
                    <a:pt x="2243109" y="389543"/>
                    <a:pt x="2243188" y="389780"/>
                    <a:pt x="2243267" y="389860"/>
                  </a:cubicBezTo>
                  <a:cubicBezTo>
                    <a:pt x="2243267" y="389860"/>
                    <a:pt x="2243425" y="389860"/>
                    <a:pt x="2243425" y="389860"/>
                  </a:cubicBezTo>
                  <a:cubicBezTo>
                    <a:pt x="2243583" y="389860"/>
                    <a:pt x="2243662" y="389860"/>
                    <a:pt x="2243741" y="389701"/>
                  </a:cubicBezTo>
                  <a:cubicBezTo>
                    <a:pt x="2244373" y="388753"/>
                    <a:pt x="2245005" y="387726"/>
                    <a:pt x="2245242" y="386541"/>
                  </a:cubicBezTo>
                  <a:cubicBezTo>
                    <a:pt x="2246190" y="385751"/>
                    <a:pt x="2246585" y="384486"/>
                    <a:pt x="2246980" y="383459"/>
                  </a:cubicBezTo>
                  <a:lnTo>
                    <a:pt x="2247139" y="382906"/>
                  </a:lnTo>
                  <a:cubicBezTo>
                    <a:pt x="2247139" y="382906"/>
                    <a:pt x="2247139" y="382906"/>
                    <a:pt x="2247139" y="382906"/>
                  </a:cubicBezTo>
                  <a:cubicBezTo>
                    <a:pt x="2248482" y="381800"/>
                    <a:pt x="2249272" y="380141"/>
                    <a:pt x="2250062" y="378639"/>
                  </a:cubicBezTo>
                  <a:cubicBezTo>
                    <a:pt x="2250220" y="378402"/>
                    <a:pt x="2250299" y="378165"/>
                    <a:pt x="2250457" y="377849"/>
                  </a:cubicBezTo>
                  <a:cubicBezTo>
                    <a:pt x="2250457" y="377691"/>
                    <a:pt x="2250457" y="377533"/>
                    <a:pt x="2250299" y="377454"/>
                  </a:cubicBezTo>
                  <a:cubicBezTo>
                    <a:pt x="2250141" y="377454"/>
                    <a:pt x="2249983" y="377454"/>
                    <a:pt x="2249904" y="377612"/>
                  </a:cubicBezTo>
                  <a:cubicBezTo>
                    <a:pt x="2249746" y="377849"/>
                    <a:pt x="2249667" y="378086"/>
                    <a:pt x="2249509" y="378402"/>
                  </a:cubicBezTo>
                  <a:cubicBezTo>
                    <a:pt x="2248719" y="379904"/>
                    <a:pt x="2247929" y="381484"/>
                    <a:pt x="2246665" y="382511"/>
                  </a:cubicBezTo>
                  <a:lnTo>
                    <a:pt x="2246506" y="382195"/>
                  </a:lnTo>
                  <a:cubicBezTo>
                    <a:pt x="2250931" y="373266"/>
                    <a:pt x="2255514" y="364496"/>
                    <a:pt x="2261677" y="357305"/>
                  </a:cubicBezTo>
                  <a:lnTo>
                    <a:pt x="2261914" y="357068"/>
                  </a:lnTo>
                  <a:cubicBezTo>
                    <a:pt x="2261914" y="357068"/>
                    <a:pt x="2261914" y="357068"/>
                    <a:pt x="2261914" y="357068"/>
                  </a:cubicBezTo>
                  <a:cubicBezTo>
                    <a:pt x="2261756" y="357937"/>
                    <a:pt x="2261361" y="358649"/>
                    <a:pt x="2260808" y="359360"/>
                  </a:cubicBezTo>
                  <a:cubicBezTo>
                    <a:pt x="2260492" y="359913"/>
                    <a:pt x="2260097" y="360466"/>
                    <a:pt x="2259860" y="361098"/>
                  </a:cubicBezTo>
                  <a:cubicBezTo>
                    <a:pt x="2259860" y="361256"/>
                    <a:pt x="2259860" y="361414"/>
                    <a:pt x="2260018" y="361493"/>
                  </a:cubicBezTo>
                  <a:cubicBezTo>
                    <a:pt x="2260018" y="361493"/>
                    <a:pt x="2260018" y="361493"/>
                    <a:pt x="2260097" y="361493"/>
                  </a:cubicBezTo>
                  <a:cubicBezTo>
                    <a:pt x="2260255" y="361493"/>
                    <a:pt x="2260334" y="361414"/>
                    <a:pt x="2260413" y="361256"/>
                  </a:cubicBezTo>
                  <a:cubicBezTo>
                    <a:pt x="2260650" y="360703"/>
                    <a:pt x="2260966" y="360150"/>
                    <a:pt x="2261282" y="359676"/>
                  </a:cubicBezTo>
                  <a:cubicBezTo>
                    <a:pt x="2261756" y="358886"/>
                    <a:pt x="2262309" y="358095"/>
                    <a:pt x="2262468" y="357147"/>
                  </a:cubicBezTo>
                  <a:lnTo>
                    <a:pt x="2262468" y="357147"/>
                  </a:lnTo>
                  <a:cubicBezTo>
                    <a:pt x="2262862" y="356910"/>
                    <a:pt x="2263099" y="356752"/>
                    <a:pt x="2263337" y="356515"/>
                  </a:cubicBezTo>
                  <a:lnTo>
                    <a:pt x="2263573" y="356357"/>
                  </a:lnTo>
                  <a:cubicBezTo>
                    <a:pt x="2263573" y="356357"/>
                    <a:pt x="2263811" y="355883"/>
                    <a:pt x="2263652" y="355646"/>
                  </a:cubicBezTo>
                  <a:cubicBezTo>
                    <a:pt x="2263495" y="355409"/>
                    <a:pt x="2263178" y="355409"/>
                    <a:pt x="2262942" y="355567"/>
                  </a:cubicBezTo>
                  <a:lnTo>
                    <a:pt x="2262704" y="355725"/>
                  </a:lnTo>
                  <a:cubicBezTo>
                    <a:pt x="2262704" y="355725"/>
                    <a:pt x="2262468" y="355883"/>
                    <a:pt x="2262388" y="355962"/>
                  </a:cubicBezTo>
                  <a:lnTo>
                    <a:pt x="2262388" y="355962"/>
                  </a:lnTo>
                  <a:cubicBezTo>
                    <a:pt x="2264285" y="352011"/>
                    <a:pt x="2266813" y="348377"/>
                    <a:pt x="2268710" y="345374"/>
                  </a:cubicBezTo>
                  <a:cubicBezTo>
                    <a:pt x="2271080" y="341581"/>
                    <a:pt x="2272739" y="338105"/>
                    <a:pt x="2275031" y="334786"/>
                  </a:cubicBezTo>
                  <a:cubicBezTo>
                    <a:pt x="2278112" y="330440"/>
                    <a:pt x="2281589" y="326252"/>
                    <a:pt x="2284750" y="322144"/>
                  </a:cubicBezTo>
                  <a:cubicBezTo>
                    <a:pt x="2291229" y="313689"/>
                    <a:pt x="2297392" y="304919"/>
                    <a:pt x="2305056" y="297649"/>
                  </a:cubicBezTo>
                  <a:cubicBezTo>
                    <a:pt x="2306163" y="298834"/>
                    <a:pt x="2308375" y="299703"/>
                    <a:pt x="2307190" y="301916"/>
                  </a:cubicBezTo>
                  <a:cubicBezTo>
                    <a:pt x="2310587" y="305234"/>
                    <a:pt x="2315881" y="306578"/>
                    <a:pt x="2319832" y="309975"/>
                  </a:cubicBezTo>
                  <a:cubicBezTo>
                    <a:pt x="2320622" y="310608"/>
                    <a:pt x="2321176" y="312267"/>
                    <a:pt x="2322360" y="313294"/>
                  </a:cubicBezTo>
                  <a:cubicBezTo>
                    <a:pt x="2323467" y="314321"/>
                    <a:pt x="2325205" y="314874"/>
                    <a:pt x="2326154" y="315822"/>
                  </a:cubicBezTo>
                  <a:cubicBezTo>
                    <a:pt x="2328366" y="318035"/>
                    <a:pt x="2328761" y="320247"/>
                    <a:pt x="2330341" y="323882"/>
                  </a:cubicBezTo>
                  <a:cubicBezTo>
                    <a:pt x="2331921" y="327517"/>
                    <a:pt x="2333265" y="330203"/>
                    <a:pt x="2334608" y="334075"/>
                  </a:cubicBezTo>
                  <a:cubicBezTo>
                    <a:pt x="2335714" y="337156"/>
                    <a:pt x="2335793" y="338579"/>
                    <a:pt x="2336267" y="341265"/>
                  </a:cubicBezTo>
                  <a:cubicBezTo>
                    <a:pt x="2336899" y="344584"/>
                    <a:pt x="2338638" y="347191"/>
                    <a:pt x="2339191" y="350115"/>
                  </a:cubicBezTo>
                  <a:cubicBezTo>
                    <a:pt x="2340218" y="355172"/>
                    <a:pt x="2340060" y="361414"/>
                    <a:pt x="2340455" y="364970"/>
                  </a:cubicBezTo>
                  <a:cubicBezTo>
                    <a:pt x="2341245" y="371765"/>
                    <a:pt x="2342905" y="379113"/>
                    <a:pt x="2342114" y="383538"/>
                  </a:cubicBezTo>
                  <a:cubicBezTo>
                    <a:pt x="2341956" y="384645"/>
                    <a:pt x="2340929" y="385119"/>
                    <a:pt x="2340850" y="386067"/>
                  </a:cubicBezTo>
                  <a:cubicBezTo>
                    <a:pt x="2340455" y="390097"/>
                    <a:pt x="2342588" y="393889"/>
                    <a:pt x="2339981" y="396181"/>
                  </a:cubicBezTo>
                  <a:cubicBezTo>
                    <a:pt x="2340297" y="402265"/>
                    <a:pt x="2339507" y="408428"/>
                    <a:pt x="2338717" y="414354"/>
                  </a:cubicBezTo>
                  <a:cubicBezTo>
                    <a:pt x="2337848" y="420675"/>
                    <a:pt x="2337927" y="427075"/>
                    <a:pt x="2336188" y="432923"/>
                  </a:cubicBezTo>
                  <a:cubicBezTo>
                    <a:pt x="2335714" y="434503"/>
                    <a:pt x="2334450" y="435609"/>
                    <a:pt x="2334055" y="437189"/>
                  </a:cubicBezTo>
                  <a:cubicBezTo>
                    <a:pt x="2333502" y="439165"/>
                    <a:pt x="2333976" y="441061"/>
                    <a:pt x="2333660" y="443036"/>
                  </a:cubicBezTo>
                  <a:cubicBezTo>
                    <a:pt x="2333028" y="446750"/>
                    <a:pt x="2331921" y="450859"/>
                    <a:pt x="2331131" y="454415"/>
                  </a:cubicBezTo>
                  <a:cubicBezTo>
                    <a:pt x="2328445" y="466741"/>
                    <a:pt x="2325837" y="477250"/>
                    <a:pt x="2323072" y="487364"/>
                  </a:cubicBezTo>
                  <a:cubicBezTo>
                    <a:pt x="2322124" y="488470"/>
                    <a:pt x="2322124" y="486021"/>
                    <a:pt x="2320938" y="487364"/>
                  </a:cubicBezTo>
                  <a:cubicBezTo>
                    <a:pt x="2316039" y="501745"/>
                    <a:pt x="2311773" y="516757"/>
                    <a:pt x="2305293" y="529558"/>
                  </a:cubicBezTo>
                  <a:moveTo>
                    <a:pt x="2314933" y="596878"/>
                  </a:moveTo>
                  <a:cubicBezTo>
                    <a:pt x="2314143" y="598222"/>
                    <a:pt x="2313511" y="599486"/>
                    <a:pt x="2313195" y="599486"/>
                  </a:cubicBezTo>
                  <a:cubicBezTo>
                    <a:pt x="2312879" y="599486"/>
                    <a:pt x="2312010" y="600276"/>
                    <a:pt x="2312958" y="598538"/>
                  </a:cubicBezTo>
                  <a:cubicBezTo>
                    <a:pt x="2313827" y="596800"/>
                    <a:pt x="2315644" y="593955"/>
                    <a:pt x="2316198" y="593639"/>
                  </a:cubicBezTo>
                  <a:cubicBezTo>
                    <a:pt x="2316672" y="593402"/>
                    <a:pt x="2315723" y="595535"/>
                    <a:pt x="2314933" y="596878"/>
                  </a:cubicBezTo>
                  <a:moveTo>
                    <a:pt x="2310271" y="609284"/>
                  </a:moveTo>
                  <a:cubicBezTo>
                    <a:pt x="2311378" y="607151"/>
                    <a:pt x="2311615" y="606755"/>
                    <a:pt x="2312089" y="605886"/>
                  </a:cubicBezTo>
                  <a:cubicBezTo>
                    <a:pt x="2312642" y="605017"/>
                    <a:pt x="2313037" y="603753"/>
                    <a:pt x="2313353" y="603358"/>
                  </a:cubicBezTo>
                  <a:cubicBezTo>
                    <a:pt x="2313669" y="602963"/>
                    <a:pt x="2314222" y="600671"/>
                    <a:pt x="2314538" y="601619"/>
                  </a:cubicBezTo>
                  <a:cubicBezTo>
                    <a:pt x="2314854" y="602568"/>
                    <a:pt x="2314854" y="603437"/>
                    <a:pt x="2315170" y="603042"/>
                  </a:cubicBezTo>
                  <a:cubicBezTo>
                    <a:pt x="2315486" y="602647"/>
                    <a:pt x="2316830" y="600987"/>
                    <a:pt x="2316830" y="600987"/>
                  </a:cubicBezTo>
                  <a:cubicBezTo>
                    <a:pt x="2316513" y="601936"/>
                    <a:pt x="2316751" y="602884"/>
                    <a:pt x="2316118" y="603358"/>
                  </a:cubicBezTo>
                  <a:cubicBezTo>
                    <a:pt x="2315565" y="603832"/>
                    <a:pt x="2315170" y="604148"/>
                    <a:pt x="2315091" y="604701"/>
                  </a:cubicBezTo>
                  <a:cubicBezTo>
                    <a:pt x="2314933" y="605333"/>
                    <a:pt x="2314222" y="606123"/>
                    <a:pt x="2314222" y="606123"/>
                  </a:cubicBezTo>
                  <a:cubicBezTo>
                    <a:pt x="2314222" y="606123"/>
                    <a:pt x="2313511" y="605965"/>
                    <a:pt x="2313669" y="605175"/>
                  </a:cubicBezTo>
                  <a:cubicBezTo>
                    <a:pt x="2313748" y="604938"/>
                    <a:pt x="2313827" y="604622"/>
                    <a:pt x="2313906" y="604385"/>
                  </a:cubicBezTo>
                  <a:cubicBezTo>
                    <a:pt x="2312958" y="605965"/>
                    <a:pt x="2312721" y="606518"/>
                    <a:pt x="2312168" y="607783"/>
                  </a:cubicBezTo>
                  <a:cubicBezTo>
                    <a:pt x="2311615" y="609047"/>
                    <a:pt x="2310587" y="610390"/>
                    <a:pt x="2310430" y="610864"/>
                  </a:cubicBezTo>
                  <a:cubicBezTo>
                    <a:pt x="2310271" y="611338"/>
                    <a:pt x="2309244" y="611338"/>
                    <a:pt x="2310351" y="609205"/>
                  </a:cubicBezTo>
                  <a:moveTo>
                    <a:pt x="2312010" y="620741"/>
                  </a:moveTo>
                  <a:cubicBezTo>
                    <a:pt x="2310746" y="620267"/>
                    <a:pt x="2312247" y="619161"/>
                    <a:pt x="2312405" y="618687"/>
                  </a:cubicBezTo>
                  <a:cubicBezTo>
                    <a:pt x="2313511" y="619082"/>
                    <a:pt x="2312010" y="620109"/>
                    <a:pt x="2312010" y="620741"/>
                  </a:cubicBezTo>
                  <a:moveTo>
                    <a:pt x="2314301" y="616474"/>
                  </a:moveTo>
                  <a:cubicBezTo>
                    <a:pt x="2314143" y="617027"/>
                    <a:pt x="2313669" y="617501"/>
                    <a:pt x="2313432" y="617817"/>
                  </a:cubicBezTo>
                  <a:cubicBezTo>
                    <a:pt x="2313116" y="618133"/>
                    <a:pt x="2312484" y="617817"/>
                    <a:pt x="2312800" y="616711"/>
                  </a:cubicBezTo>
                  <a:cubicBezTo>
                    <a:pt x="2313116" y="615605"/>
                    <a:pt x="2312958" y="615526"/>
                    <a:pt x="2313669" y="614815"/>
                  </a:cubicBezTo>
                  <a:cubicBezTo>
                    <a:pt x="2314380" y="614183"/>
                    <a:pt x="2315723" y="613946"/>
                    <a:pt x="2315723" y="613946"/>
                  </a:cubicBezTo>
                  <a:cubicBezTo>
                    <a:pt x="2315249" y="614894"/>
                    <a:pt x="2314538" y="615763"/>
                    <a:pt x="2314380" y="616395"/>
                  </a:cubicBezTo>
                  <a:moveTo>
                    <a:pt x="2315803" y="611101"/>
                  </a:moveTo>
                  <a:cubicBezTo>
                    <a:pt x="2316356" y="610469"/>
                    <a:pt x="2316198" y="609205"/>
                    <a:pt x="2317462" y="609363"/>
                  </a:cubicBezTo>
                  <a:cubicBezTo>
                    <a:pt x="2317462" y="610469"/>
                    <a:pt x="2316830" y="611022"/>
                    <a:pt x="2315803" y="611101"/>
                  </a:cubicBezTo>
                  <a:moveTo>
                    <a:pt x="2315960" y="597906"/>
                  </a:moveTo>
                  <a:cubicBezTo>
                    <a:pt x="2316039" y="596800"/>
                    <a:pt x="2317778" y="595377"/>
                    <a:pt x="2317541" y="596641"/>
                  </a:cubicBezTo>
                  <a:cubicBezTo>
                    <a:pt x="2317304" y="598064"/>
                    <a:pt x="2315881" y="598933"/>
                    <a:pt x="2315960" y="597906"/>
                  </a:cubicBezTo>
                  <a:moveTo>
                    <a:pt x="2317462" y="593481"/>
                  </a:moveTo>
                  <a:cubicBezTo>
                    <a:pt x="2318173" y="592296"/>
                    <a:pt x="2319832" y="590873"/>
                    <a:pt x="2320069" y="591189"/>
                  </a:cubicBezTo>
                  <a:cubicBezTo>
                    <a:pt x="2320385" y="591822"/>
                    <a:pt x="2318963" y="593639"/>
                    <a:pt x="2318410" y="593876"/>
                  </a:cubicBezTo>
                  <a:cubicBezTo>
                    <a:pt x="2317857" y="594192"/>
                    <a:pt x="2316830" y="594587"/>
                    <a:pt x="2317541" y="593402"/>
                  </a:cubicBezTo>
                  <a:moveTo>
                    <a:pt x="2318805" y="604306"/>
                  </a:moveTo>
                  <a:cubicBezTo>
                    <a:pt x="2318410" y="602489"/>
                    <a:pt x="2319674" y="602410"/>
                    <a:pt x="2320069" y="601303"/>
                  </a:cubicBezTo>
                  <a:cubicBezTo>
                    <a:pt x="2321017" y="602014"/>
                    <a:pt x="2319911" y="604306"/>
                    <a:pt x="2318805" y="604306"/>
                  </a:cubicBezTo>
                  <a:moveTo>
                    <a:pt x="2320938" y="586607"/>
                  </a:moveTo>
                  <a:lnTo>
                    <a:pt x="2321807" y="586607"/>
                  </a:lnTo>
                  <a:lnTo>
                    <a:pt x="2321807" y="587476"/>
                  </a:lnTo>
                  <a:lnTo>
                    <a:pt x="2320938" y="587476"/>
                  </a:lnTo>
                  <a:lnTo>
                    <a:pt x="2320938" y="586607"/>
                  </a:lnTo>
                  <a:close/>
                  <a:moveTo>
                    <a:pt x="2321333" y="624613"/>
                  </a:moveTo>
                  <a:cubicBezTo>
                    <a:pt x="2321412" y="621136"/>
                    <a:pt x="2323309" y="619398"/>
                    <a:pt x="2325126" y="617501"/>
                  </a:cubicBezTo>
                  <a:lnTo>
                    <a:pt x="2325758" y="617501"/>
                  </a:lnTo>
                  <a:cubicBezTo>
                    <a:pt x="2325758" y="617501"/>
                    <a:pt x="2325916" y="617501"/>
                    <a:pt x="2325995" y="617422"/>
                  </a:cubicBezTo>
                  <a:lnTo>
                    <a:pt x="2325995" y="617422"/>
                  </a:lnTo>
                  <a:cubicBezTo>
                    <a:pt x="2325126" y="620504"/>
                    <a:pt x="2323546" y="622874"/>
                    <a:pt x="2321333" y="624613"/>
                  </a:cubicBezTo>
                  <a:moveTo>
                    <a:pt x="2325600" y="616553"/>
                  </a:moveTo>
                  <a:lnTo>
                    <a:pt x="2325126" y="616553"/>
                  </a:lnTo>
                  <a:cubicBezTo>
                    <a:pt x="2325600" y="613630"/>
                    <a:pt x="2327338" y="612049"/>
                    <a:pt x="2328050" y="609363"/>
                  </a:cubicBezTo>
                  <a:cubicBezTo>
                    <a:pt x="2328761" y="609363"/>
                    <a:pt x="2329393" y="609521"/>
                    <a:pt x="2329709" y="609758"/>
                  </a:cubicBezTo>
                  <a:cubicBezTo>
                    <a:pt x="2329314" y="612998"/>
                    <a:pt x="2326864" y="614183"/>
                    <a:pt x="2325521" y="616474"/>
                  </a:cubicBezTo>
                  <a:moveTo>
                    <a:pt x="2332711" y="572621"/>
                  </a:moveTo>
                  <a:cubicBezTo>
                    <a:pt x="2331606" y="575465"/>
                    <a:pt x="2330815" y="578705"/>
                    <a:pt x="2328919" y="580680"/>
                  </a:cubicBezTo>
                  <a:cubicBezTo>
                    <a:pt x="2330578" y="574280"/>
                    <a:pt x="2334371" y="567880"/>
                    <a:pt x="2336109" y="562507"/>
                  </a:cubicBezTo>
                  <a:cubicBezTo>
                    <a:pt x="2336425" y="561559"/>
                    <a:pt x="2336109" y="560216"/>
                    <a:pt x="2336504" y="559109"/>
                  </a:cubicBezTo>
                  <a:cubicBezTo>
                    <a:pt x="2339349" y="550734"/>
                    <a:pt x="2344564" y="543227"/>
                    <a:pt x="2346223" y="534220"/>
                  </a:cubicBezTo>
                  <a:cubicBezTo>
                    <a:pt x="2347962" y="535247"/>
                    <a:pt x="2346934" y="538565"/>
                    <a:pt x="2346381" y="540541"/>
                  </a:cubicBezTo>
                  <a:cubicBezTo>
                    <a:pt x="2346223" y="540699"/>
                    <a:pt x="2346144" y="540857"/>
                    <a:pt x="2346144" y="541094"/>
                  </a:cubicBezTo>
                  <a:cubicBezTo>
                    <a:pt x="2346065" y="542595"/>
                    <a:pt x="2345512" y="543939"/>
                    <a:pt x="2344959" y="545440"/>
                  </a:cubicBezTo>
                  <a:lnTo>
                    <a:pt x="2344643" y="546309"/>
                  </a:lnTo>
                  <a:cubicBezTo>
                    <a:pt x="2341877" y="549154"/>
                    <a:pt x="2339586" y="553894"/>
                    <a:pt x="2339823" y="558319"/>
                  </a:cubicBezTo>
                  <a:cubicBezTo>
                    <a:pt x="2337453" y="559505"/>
                    <a:pt x="2337294" y="562191"/>
                    <a:pt x="2336425" y="564640"/>
                  </a:cubicBezTo>
                  <a:cubicBezTo>
                    <a:pt x="2335477" y="567327"/>
                    <a:pt x="2333739" y="569934"/>
                    <a:pt x="2332633" y="572700"/>
                  </a:cubicBezTo>
                  <a:moveTo>
                    <a:pt x="2346223" y="555396"/>
                  </a:moveTo>
                  <a:cubicBezTo>
                    <a:pt x="2345354" y="555475"/>
                    <a:pt x="2345117" y="556186"/>
                    <a:pt x="2344564" y="556581"/>
                  </a:cubicBezTo>
                  <a:cubicBezTo>
                    <a:pt x="2342272" y="562112"/>
                    <a:pt x="2341008" y="568591"/>
                    <a:pt x="2336979" y="572226"/>
                  </a:cubicBezTo>
                  <a:cubicBezTo>
                    <a:pt x="2339428" y="563297"/>
                    <a:pt x="2344406" y="556897"/>
                    <a:pt x="2346144" y="547178"/>
                  </a:cubicBezTo>
                  <a:cubicBezTo>
                    <a:pt x="2346144" y="547178"/>
                    <a:pt x="2346302" y="547099"/>
                    <a:pt x="2346302" y="546941"/>
                  </a:cubicBezTo>
                  <a:lnTo>
                    <a:pt x="2346618" y="546072"/>
                  </a:lnTo>
                  <a:cubicBezTo>
                    <a:pt x="2347171" y="544729"/>
                    <a:pt x="2347645" y="543306"/>
                    <a:pt x="2347804" y="541726"/>
                  </a:cubicBezTo>
                  <a:cubicBezTo>
                    <a:pt x="2350490" y="541015"/>
                    <a:pt x="2349621" y="536748"/>
                    <a:pt x="2351359" y="535010"/>
                  </a:cubicBezTo>
                  <a:cubicBezTo>
                    <a:pt x="2351675" y="535168"/>
                    <a:pt x="2352228" y="535010"/>
                    <a:pt x="2352228" y="535405"/>
                  </a:cubicBezTo>
                  <a:cubicBezTo>
                    <a:pt x="2352702" y="542753"/>
                    <a:pt x="2348119" y="548758"/>
                    <a:pt x="2346302" y="555317"/>
                  </a:cubicBezTo>
                  <a:moveTo>
                    <a:pt x="2353730" y="496846"/>
                  </a:moveTo>
                  <a:cubicBezTo>
                    <a:pt x="2353730" y="496846"/>
                    <a:pt x="2354046" y="497083"/>
                    <a:pt x="2354283" y="497162"/>
                  </a:cubicBezTo>
                  <a:cubicBezTo>
                    <a:pt x="2354283" y="498347"/>
                    <a:pt x="2354520" y="499848"/>
                    <a:pt x="2353888" y="500480"/>
                  </a:cubicBezTo>
                  <a:cubicBezTo>
                    <a:pt x="2352228" y="500085"/>
                    <a:pt x="2353571" y="497952"/>
                    <a:pt x="2353888" y="497083"/>
                  </a:cubicBezTo>
                  <a:lnTo>
                    <a:pt x="2353888" y="496846"/>
                  </a:lnTo>
                  <a:close/>
                  <a:moveTo>
                    <a:pt x="2353809" y="554447"/>
                  </a:moveTo>
                  <a:cubicBezTo>
                    <a:pt x="2351833" y="551761"/>
                    <a:pt x="2356416" y="546862"/>
                    <a:pt x="2355073" y="543465"/>
                  </a:cubicBezTo>
                  <a:cubicBezTo>
                    <a:pt x="2357601" y="543622"/>
                    <a:pt x="2356416" y="540067"/>
                    <a:pt x="2358075" y="539277"/>
                  </a:cubicBezTo>
                  <a:cubicBezTo>
                    <a:pt x="2358629" y="544571"/>
                    <a:pt x="2355626" y="550023"/>
                    <a:pt x="2353809" y="554447"/>
                  </a:cubicBezTo>
                  <a:moveTo>
                    <a:pt x="2360209" y="490287"/>
                  </a:moveTo>
                  <a:cubicBezTo>
                    <a:pt x="2359024" y="490682"/>
                    <a:pt x="2359103" y="489734"/>
                    <a:pt x="2358075" y="489892"/>
                  </a:cubicBezTo>
                  <a:lnTo>
                    <a:pt x="2357917" y="489892"/>
                  </a:lnTo>
                  <a:cubicBezTo>
                    <a:pt x="2357917" y="489892"/>
                    <a:pt x="2358075" y="489102"/>
                    <a:pt x="2358313" y="488707"/>
                  </a:cubicBezTo>
                  <a:cubicBezTo>
                    <a:pt x="2358470" y="488312"/>
                    <a:pt x="2358629" y="487838"/>
                    <a:pt x="2358708" y="487364"/>
                  </a:cubicBezTo>
                  <a:lnTo>
                    <a:pt x="2358865" y="487364"/>
                  </a:lnTo>
                  <a:cubicBezTo>
                    <a:pt x="2360367" y="486732"/>
                    <a:pt x="2358865" y="484361"/>
                    <a:pt x="2360525" y="483176"/>
                  </a:cubicBezTo>
                  <a:cubicBezTo>
                    <a:pt x="2362579" y="485863"/>
                    <a:pt x="2359972" y="487680"/>
                    <a:pt x="2360130" y="490366"/>
                  </a:cubicBezTo>
                  <a:moveTo>
                    <a:pt x="2361868" y="481043"/>
                  </a:moveTo>
                  <a:cubicBezTo>
                    <a:pt x="2360209" y="480648"/>
                    <a:pt x="2361552" y="478514"/>
                    <a:pt x="2361868" y="477645"/>
                  </a:cubicBezTo>
                  <a:cubicBezTo>
                    <a:pt x="2362737" y="478040"/>
                    <a:pt x="2362263" y="480568"/>
                    <a:pt x="2361868" y="481043"/>
                  </a:cubicBezTo>
                  <a:moveTo>
                    <a:pt x="2363132" y="470455"/>
                  </a:moveTo>
                  <a:lnTo>
                    <a:pt x="2363132" y="470218"/>
                  </a:lnTo>
                  <a:cubicBezTo>
                    <a:pt x="2363132" y="470218"/>
                    <a:pt x="2363369" y="470455"/>
                    <a:pt x="2363527" y="470534"/>
                  </a:cubicBezTo>
                  <a:cubicBezTo>
                    <a:pt x="2363686" y="471877"/>
                    <a:pt x="2363290" y="472825"/>
                    <a:pt x="2363132" y="473852"/>
                  </a:cubicBezTo>
                  <a:cubicBezTo>
                    <a:pt x="2361868" y="473062"/>
                    <a:pt x="2363369" y="471561"/>
                    <a:pt x="2363132" y="470455"/>
                  </a:cubicBezTo>
                  <a:moveTo>
                    <a:pt x="2363527" y="504668"/>
                  </a:moveTo>
                  <a:cubicBezTo>
                    <a:pt x="2363369" y="503799"/>
                    <a:pt x="2363843" y="503562"/>
                    <a:pt x="2363922" y="503009"/>
                  </a:cubicBezTo>
                  <a:cubicBezTo>
                    <a:pt x="2364713" y="502851"/>
                    <a:pt x="2364713" y="505379"/>
                    <a:pt x="2363527" y="504668"/>
                  </a:cubicBezTo>
                  <a:moveTo>
                    <a:pt x="2365266" y="500006"/>
                  </a:moveTo>
                  <a:cubicBezTo>
                    <a:pt x="2365424" y="501903"/>
                    <a:pt x="2363922" y="501349"/>
                    <a:pt x="2364871" y="500006"/>
                  </a:cubicBezTo>
                  <a:lnTo>
                    <a:pt x="2364871" y="499848"/>
                  </a:lnTo>
                  <a:cubicBezTo>
                    <a:pt x="2364871" y="499848"/>
                    <a:pt x="2365108" y="499927"/>
                    <a:pt x="2365266" y="500006"/>
                  </a:cubicBezTo>
                  <a:lnTo>
                    <a:pt x="2365266" y="500006"/>
                  </a:lnTo>
                  <a:close/>
                  <a:moveTo>
                    <a:pt x="2365661" y="499137"/>
                  </a:moveTo>
                  <a:cubicBezTo>
                    <a:pt x="2365661" y="499137"/>
                    <a:pt x="2365108" y="499058"/>
                    <a:pt x="2364950" y="498979"/>
                  </a:cubicBezTo>
                  <a:cubicBezTo>
                    <a:pt x="2364950" y="498979"/>
                    <a:pt x="2364950" y="498979"/>
                    <a:pt x="2364950" y="498979"/>
                  </a:cubicBezTo>
                  <a:cubicBezTo>
                    <a:pt x="2365187" y="498584"/>
                    <a:pt x="2365503" y="497873"/>
                    <a:pt x="2365661" y="496608"/>
                  </a:cubicBezTo>
                  <a:cubicBezTo>
                    <a:pt x="2366214" y="496925"/>
                    <a:pt x="2366451" y="497557"/>
                    <a:pt x="2366530" y="498268"/>
                  </a:cubicBezTo>
                  <a:cubicBezTo>
                    <a:pt x="2366056" y="498347"/>
                    <a:pt x="2365898" y="498742"/>
                    <a:pt x="2365661" y="499137"/>
                  </a:cubicBezTo>
                  <a:moveTo>
                    <a:pt x="2366925" y="470929"/>
                  </a:moveTo>
                  <a:lnTo>
                    <a:pt x="2366925" y="472588"/>
                  </a:lnTo>
                  <a:cubicBezTo>
                    <a:pt x="2365266" y="472904"/>
                    <a:pt x="2365503" y="470850"/>
                    <a:pt x="2366925" y="470929"/>
                  </a:cubicBezTo>
                  <a:moveTo>
                    <a:pt x="2369454" y="481912"/>
                  </a:moveTo>
                  <a:cubicBezTo>
                    <a:pt x="2368742" y="485230"/>
                    <a:pt x="2369216" y="488944"/>
                    <a:pt x="2366925" y="491156"/>
                  </a:cubicBezTo>
                  <a:cubicBezTo>
                    <a:pt x="2368821" y="483255"/>
                    <a:pt x="2369138" y="477013"/>
                    <a:pt x="2371587" y="470929"/>
                  </a:cubicBezTo>
                  <a:cubicBezTo>
                    <a:pt x="2371982" y="470929"/>
                    <a:pt x="2371903" y="471403"/>
                    <a:pt x="2371982" y="471719"/>
                  </a:cubicBezTo>
                  <a:cubicBezTo>
                    <a:pt x="2371824" y="475116"/>
                    <a:pt x="2370165" y="478514"/>
                    <a:pt x="2369454" y="481912"/>
                  </a:cubicBezTo>
                  <a:moveTo>
                    <a:pt x="2372851" y="467926"/>
                  </a:moveTo>
                  <a:cubicBezTo>
                    <a:pt x="2371350" y="468321"/>
                    <a:pt x="2372061" y="466109"/>
                    <a:pt x="2372456" y="465793"/>
                  </a:cubicBezTo>
                  <a:cubicBezTo>
                    <a:pt x="2373325" y="465556"/>
                    <a:pt x="2373799" y="467689"/>
                    <a:pt x="2372851" y="467926"/>
                  </a:cubicBezTo>
                  <a:moveTo>
                    <a:pt x="2373720" y="461526"/>
                  </a:moveTo>
                  <a:cubicBezTo>
                    <a:pt x="2372219" y="461210"/>
                    <a:pt x="2373720" y="460499"/>
                    <a:pt x="2373325" y="458998"/>
                  </a:cubicBezTo>
                  <a:cubicBezTo>
                    <a:pt x="2375064" y="458839"/>
                    <a:pt x="2373720" y="460894"/>
                    <a:pt x="2373720" y="461526"/>
                  </a:cubicBezTo>
                  <a:moveTo>
                    <a:pt x="2374511" y="426918"/>
                  </a:moveTo>
                  <a:cubicBezTo>
                    <a:pt x="2375617" y="428972"/>
                    <a:pt x="2373088" y="430078"/>
                    <a:pt x="2374511" y="426918"/>
                  </a:cubicBezTo>
                  <a:moveTo>
                    <a:pt x="42544" y="239415"/>
                  </a:moveTo>
                  <a:cubicBezTo>
                    <a:pt x="43492" y="239810"/>
                    <a:pt x="43492" y="237282"/>
                    <a:pt x="42938" y="238546"/>
                  </a:cubicBezTo>
                  <a:cubicBezTo>
                    <a:pt x="42702" y="238941"/>
                    <a:pt x="41674" y="240363"/>
                    <a:pt x="42544" y="239415"/>
                  </a:cubicBezTo>
                  <a:moveTo>
                    <a:pt x="1138875" y="260986"/>
                  </a:moveTo>
                  <a:cubicBezTo>
                    <a:pt x="1138954" y="260433"/>
                    <a:pt x="1140060" y="258932"/>
                    <a:pt x="1139270" y="258853"/>
                  </a:cubicBezTo>
                  <a:cubicBezTo>
                    <a:pt x="1139270" y="259485"/>
                    <a:pt x="1137690" y="260591"/>
                    <a:pt x="1138875" y="260986"/>
                  </a:cubicBezTo>
                  <a:moveTo>
                    <a:pt x="2908730" y="282083"/>
                  </a:moveTo>
                  <a:cubicBezTo>
                    <a:pt x="2908651" y="282715"/>
                    <a:pt x="2907071" y="284058"/>
                    <a:pt x="2908335" y="284612"/>
                  </a:cubicBezTo>
                  <a:cubicBezTo>
                    <a:pt x="2908177" y="283663"/>
                    <a:pt x="2909678" y="282320"/>
                    <a:pt x="2908730" y="282083"/>
                  </a:cubicBezTo>
                  <a:moveTo>
                    <a:pt x="1130816" y="284612"/>
                  </a:moveTo>
                  <a:cubicBezTo>
                    <a:pt x="1130105" y="287377"/>
                    <a:pt x="1131922" y="281214"/>
                    <a:pt x="1130816" y="284612"/>
                  </a:cubicBezTo>
                  <a:moveTo>
                    <a:pt x="744" y="311240"/>
                  </a:moveTo>
                  <a:cubicBezTo>
                    <a:pt x="-1468" y="314400"/>
                    <a:pt x="2088" y="309264"/>
                    <a:pt x="744" y="311240"/>
                  </a:cubicBezTo>
                  <a:moveTo>
                    <a:pt x="3186942" y="322697"/>
                  </a:moveTo>
                  <a:cubicBezTo>
                    <a:pt x="3186151" y="322618"/>
                    <a:pt x="3185994" y="323171"/>
                    <a:pt x="3185282" y="323092"/>
                  </a:cubicBezTo>
                  <a:cubicBezTo>
                    <a:pt x="3185124" y="324830"/>
                    <a:pt x="3186546" y="322934"/>
                    <a:pt x="3186942" y="322697"/>
                  </a:cubicBezTo>
                  <a:moveTo>
                    <a:pt x="3167504" y="338737"/>
                  </a:moveTo>
                  <a:cubicBezTo>
                    <a:pt x="3169638" y="338184"/>
                    <a:pt x="3168136" y="336761"/>
                    <a:pt x="3167504" y="338737"/>
                  </a:cubicBezTo>
                  <a:moveTo>
                    <a:pt x="3147592" y="432053"/>
                  </a:moveTo>
                  <a:cubicBezTo>
                    <a:pt x="3147592" y="432053"/>
                    <a:pt x="3147592" y="432053"/>
                    <a:pt x="3147592" y="432053"/>
                  </a:cubicBezTo>
                  <a:cubicBezTo>
                    <a:pt x="3147829" y="431895"/>
                    <a:pt x="3147750" y="431974"/>
                    <a:pt x="3147592" y="432053"/>
                  </a:cubicBezTo>
                  <a:moveTo>
                    <a:pt x="3146802" y="432685"/>
                  </a:moveTo>
                  <a:cubicBezTo>
                    <a:pt x="3146802" y="432685"/>
                    <a:pt x="3146328" y="433002"/>
                    <a:pt x="3146802" y="432685"/>
                  </a:cubicBezTo>
                  <a:moveTo>
                    <a:pt x="3119542" y="467768"/>
                  </a:moveTo>
                  <a:cubicBezTo>
                    <a:pt x="3119542" y="467768"/>
                    <a:pt x="3119542" y="467768"/>
                    <a:pt x="3119542" y="467768"/>
                  </a:cubicBezTo>
                  <a:cubicBezTo>
                    <a:pt x="3120727" y="466504"/>
                    <a:pt x="3122308" y="465398"/>
                    <a:pt x="3123888" y="464213"/>
                  </a:cubicBezTo>
                  <a:cubicBezTo>
                    <a:pt x="3123967" y="464213"/>
                    <a:pt x="3123967" y="464054"/>
                    <a:pt x="3124046" y="463975"/>
                  </a:cubicBezTo>
                  <a:cubicBezTo>
                    <a:pt x="3126021" y="463580"/>
                    <a:pt x="3127285" y="461763"/>
                    <a:pt x="3128392" y="460183"/>
                  </a:cubicBezTo>
                  <a:cubicBezTo>
                    <a:pt x="3128708" y="459709"/>
                    <a:pt x="3129024" y="459235"/>
                    <a:pt x="3129419" y="458839"/>
                  </a:cubicBezTo>
                  <a:lnTo>
                    <a:pt x="3129419" y="459076"/>
                  </a:lnTo>
                  <a:cubicBezTo>
                    <a:pt x="3130762" y="458444"/>
                    <a:pt x="3131157" y="457022"/>
                    <a:pt x="3132026" y="456153"/>
                  </a:cubicBezTo>
                  <a:lnTo>
                    <a:pt x="3131868" y="456153"/>
                  </a:lnTo>
                  <a:cubicBezTo>
                    <a:pt x="3131868" y="456153"/>
                    <a:pt x="3132185" y="455916"/>
                    <a:pt x="3132342" y="455758"/>
                  </a:cubicBezTo>
                  <a:cubicBezTo>
                    <a:pt x="3133054" y="455363"/>
                    <a:pt x="3133765" y="454810"/>
                    <a:pt x="3133923" y="453861"/>
                  </a:cubicBezTo>
                  <a:cubicBezTo>
                    <a:pt x="3133923" y="453624"/>
                    <a:pt x="3133844" y="453466"/>
                    <a:pt x="3133607" y="453466"/>
                  </a:cubicBezTo>
                  <a:cubicBezTo>
                    <a:pt x="3133370" y="453466"/>
                    <a:pt x="3133211" y="453546"/>
                    <a:pt x="3133211" y="453783"/>
                  </a:cubicBezTo>
                  <a:cubicBezTo>
                    <a:pt x="3133133" y="454415"/>
                    <a:pt x="3132580" y="454731"/>
                    <a:pt x="3131947" y="455126"/>
                  </a:cubicBezTo>
                  <a:cubicBezTo>
                    <a:pt x="3131868" y="455126"/>
                    <a:pt x="3131789" y="455284"/>
                    <a:pt x="3131631" y="455363"/>
                  </a:cubicBezTo>
                  <a:lnTo>
                    <a:pt x="3131631" y="455363"/>
                  </a:lnTo>
                  <a:cubicBezTo>
                    <a:pt x="3130130" y="455758"/>
                    <a:pt x="3129024" y="456627"/>
                    <a:pt x="3128234" y="457891"/>
                  </a:cubicBezTo>
                  <a:cubicBezTo>
                    <a:pt x="3128550" y="457970"/>
                    <a:pt x="3128708" y="458207"/>
                    <a:pt x="3128629" y="458761"/>
                  </a:cubicBezTo>
                  <a:lnTo>
                    <a:pt x="3128708" y="458761"/>
                  </a:lnTo>
                  <a:cubicBezTo>
                    <a:pt x="3128708" y="458761"/>
                    <a:pt x="3128155" y="459472"/>
                    <a:pt x="3127838" y="459867"/>
                  </a:cubicBezTo>
                  <a:cubicBezTo>
                    <a:pt x="3126811" y="461289"/>
                    <a:pt x="3125784" y="462869"/>
                    <a:pt x="3124204" y="463343"/>
                  </a:cubicBezTo>
                  <a:cubicBezTo>
                    <a:pt x="3124362" y="463027"/>
                    <a:pt x="3124520" y="462790"/>
                    <a:pt x="3124757" y="462711"/>
                  </a:cubicBezTo>
                  <a:cubicBezTo>
                    <a:pt x="3124994" y="462632"/>
                    <a:pt x="3125073" y="462395"/>
                    <a:pt x="3124994" y="462158"/>
                  </a:cubicBezTo>
                  <a:cubicBezTo>
                    <a:pt x="3124915" y="461921"/>
                    <a:pt x="3124678" y="461842"/>
                    <a:pt x="3124441" y="461921"/>
                  </a:cubicBezTo>
                  <a:cubicBezTo>
                    <a:pt x="3123888" y="462158"/>
                    <a:pt x="3123572" y="462790"/>
                    <a:pt x="3123335" y="463343"/>
                  </a:cubicBezTo>
                  <a:cubicBezTo>
                    <a:pt x="3123335" y="463343"/>
                    <a:pt x="3123177" y="463343"/>
                    <a:pt x="3123177" y="463343"/>
                  </a:cubicBezTo>
                  <a:cubicBezTo>
                    <a:pt x="3121676" y="464371"/>
                    <a:pt x="3120174" y="465477"/>
                    <a:pt x="3118989" y="466741"/>
                  </a:cubicBezTo>
                  <a:lnTo>
                    <a:pt x="3118989" y="466741"/>
                  </a:lnTo>
                  <a:cubicBezTo>
                    <a:pt x="3114959" y="468795"/>
                    <a:pt x="3112510" y="472351"/>
                    <a:pt x="3109744" y="475591"/>
                  </a:cubicBezTo>
                  <a:lnTo>
                    <a:pt x="3109823" y="475591"/>
                  </a:lnTo>
                  <a:cubicBezTo>
                    <a:pt x="3108796" y="476065"/>
                    <a:pt x="3108085" y="476934"/>
                    <a:pt x="3107532" y="477645"/>
                  </a:cubicBezTo>
                  <a:cubicBezTo>
                    <a:pt x="3107137" y="478198"/>
                    <a:pt x="3106742" y="478751"/>
                    <a:pt x="3106268" y="479067"/>
                  </a:cubicBezTo>
                  <a:cubicBezTo>
                    <a:pt x="3106030" y="479225"/>
                    <a:pt x="3105952" y="479620"/>
                    <a:pt x="3106109" y="479936"/>
                  </a:cubicBezTo>
                  <a:cubicBezTo>
                    <a:pt x="3106268" y="480094"/>
                    <a:pt x="3106426" y="480174"/>
                    <a:pt x="3106583" y="480174"/>
                  </a:cubicBezTo>
                  <a:cubicBezTo>
                    <a:pt x="3106663" y="480174"/>
                    <a:pt x="3106821" y="480174"/>
                    <a:pt x="3106900" y="480094"/>
                  </a:cubicBezTo>
                  <a:cubicBezTo>
                    <a:pt x="3107532" y="479620"/>
                    <a:pt x="3108006" y="478988"/>
                    <a:pt x="3108480" y="478435"/>
                  </a:cubicBezTo>
                  <a:cubicBezTo>
                    <a:pt x="3109033" y="477724"/>
                    <a:pt x="3109507" y="477171"/>
                    <a:pt x="3110139" y="476855"/>
                  </a:cubicBezTo>
                  <a:lnTo>
                    <a:pt x="3110139" y="476855"/>
                  </a:lnTo>
                  <a:cubicBezTo>
                    <a:pt x="3110139" y="476855"/>
                    <a:pt x="3110613" y="476934"/>
                    <a:pt x="3110534" y="477329"/>
                  </a:cubicBezTo>
                  <a:lnTo>
                    <a:pt x="3110534" y="477329"/>
                  </a:lnTo>
                  <a:cubicBezTo>
                    <a:pt x="3110534" y="477329"/>
                    <a:pt x="3110297" y="477724"/>
                    <a:pt x="3110139" y="477961"/>
                  </a:cubicBezTo>
                  <a:cubicBezTo>
                    <a:pt x="3109981" y="478119"/>
                    <a:pt x="3110060" y="478356"/>
                    <a:pt x="3110139" y="478514"/>
                  </a:cubicBezTo>
                  <a:cubicBezTo>
                    <a:pt x="3110139" y="478514"/>
                    <a:pt x="3110297" y="478593"/>
                    <a:pt x="3110376" y="478593"/>
                  </a:cubicBezTo>
                  <a:cubicBezTo>
                    <a:pt x="3110534" y="478593"/>
                    <a:pt x="3110613" y="478593"/>
                    <a:pt x="3110692" y="478435"/>
                  </a:cubicBezTo>
                  <a:cubicBezTo>
                    <a:pt x="3110930" y="478198"/>
                    <a:pt x="3111008" y="477882"/>
                    <a:pt x="3111166" y="477645"/>
                  </a:cubicBezTo>
                  <a:lnTo>
                    <a:pt x="3111166" y="477645"/>
                  </a:lnTo>
                  <a:cubicBezTo>
                    <a:pt x="3115196" y="475749"/>
                    <a:pt x="3117567" y="472035"/>
                    <a:pt x="3119305" y="467847"/>
                  </a:cubicBezTo>
                  <a:moveTo>
                    <a:pt x="3105004" y="478040"/>
                  </a:moveTo>
                  <a:cubicBezTo>
                    <a:pt x="3105873" y="477408"/>
                    <a:pt x="3102001" y="480174"/>
                    <a:pt x="3105004" y="478040"/>
                  </a:cubicBezTo>
                  <a:moveTo>
                    <a:pt x="2829399" y="564245"/>
                  </a:moveTo>
                  <a:cubicBezTo>
                    <a:pt x="2830584" y="561796"/>
                    <a:pt x="2828372" y="563139"/>
                    <a:pt x="2829399" y="564245"/>
                  </a:cubicBezTo>
                  <a:moveTo>
                    <a:pt x="3177223" y="573095"/>
                  </a:moveTo>
                  <a:cubicBezTo>
                    <a:pt x="3178408" y="573253"/>
                    <a:pt x="3179435" y="571120"/>
                    <a:pt x="3178882" y="570962"/>
                  </a:cubicBezTo>
                  <a:cubicBezTo>
                    <a:pt x="3178566" y="571910"/>
                    <a:pt x="3177460" y="572068"/>
                    <a:pt x="3177223" y="573095"/>
                  </a:cubicBezTo>
                  <a:moveTo>
                    <a:pt x="214638" y="87865"/>
                  </a:moveTo>
                  <a:cubicBezTo>
                    <a:pt x="214638" y="87865"/>
                    <a:pt x="214875" y="87785"/>
                    <a:pt x="214875" y="87628"/>
                  </a:cubicBezTo>
                  <a:cubicBezTo>
                    <a:pt x="214875" y="87469"/>
                    <a:pt x="214717" y="87390"/>
                    <a:pt x="214638" y="87390"/>
                  </a:cubicBezTo>
                  <a:lnTo>
                    <a:pt x="213769" y="87390"/>
                  </a:lnTo>
                  <a:cubicBezTo>
                    <a:pt x="213769" y="87390"/>
                    <a:pt x="213532" y="87469"/>
                    <a:pt x="213532" y="87628"/>
                  </a:cubicBezTo>
                  <a:cubicBezTo>
                    <a:pt x="213532" y="87785"/>
                    <a:pt x="213611" y="87865"/>
                    <a:pt x="213769" y="87865"/>
                  </a:cubicBezTo>
                  <a:lnTo>
                    <a:pt x="214638" y="87865"/>
                  </a:lnTo>
                  <a:close/>
                  <a:moveTo>
                    <a:pt x="195200" y="97899"/>
                  </a:moveTo>
                  <a:cubicBezTo>
                    <a:pt x="195200" y="97899"/>
                    <a:pt x="195358" y="97899"/>
                    <a:pt x="195437" y="97899"/>
                  </a:cubicBezTo>
                  <a:lnTo>
                    <a:pt x="195911" y="97662"/>
                  </a:lnTo>
                  <a:cubicBezTo>
                    <a:pt x="197097" y="97109"/>
                    <a:pt x="198282" y="96477"/>
                    <a:pt x="199309" y="95766"/>
                  </a:cubicBezTo>
                  <a:cubicBezTo>
                    <a:pt x="199546" y="95608"/>
                    <a:pt x="199625" y="95213"/>
                    <a:pt x="199467" y="94976"/>
                  </a:cubicBezTo>
                  <a:cubicBezTo>
                    <a:pt x="199309" y="94739"/>
                    <a:pt x="198914" y="94660"/>
                    <a:pt x="198677" y="94818"/>
                  </a:cubicBezTo>
                  <a:cubicBezTo>
                    <a:pt x="197729" y="95529"/>
                    <a:pt x="196543" y="96082"/>
                    <a:pt x="195437" y="96635"/>
                  </a:cubicBezTo>
                  <a:lnTo>
                    <a:pt x="194963" y="96872"/>
                  </a:lnTo>
                  <a:cubicBezTo>
                    <a:pt x="194963" y="96872"/>
                    <a:pt x="194568" y="97346"/>
                    <a:pt x="194726" y="97662"/>
                  </a:cubicBezTo>
                  <a:cubicBezTo>
                    <a:pt x="194805" y="97820"/>
                    <a:pt x="195042" y="97978"/>
                    <a:pt x="195200" y="97978"/>
                  </a:cubicBezTo>
                  <a:moveTo>
                    <a:pt x="128433" y="117969"/>
                  </a:moveTo>
                  <a:cubicBezTo>
                    <a:pt x="128433" y="117969"/>
                    <a:pt x="128828" y="117969"/>
                    <a:pt x="128907" y="117811"/>
                  </a:cubicBezTo>
                  <a:cubicBezTo>
                    <a:pt x="129539" y="117258"/>
                    <a:pt x="130250" y="116705"/>
                    <a:pt x="130961" y="116152"/>
                  </a:cubicBezTo>
                  <a:cubicBezTo>
                    <a:pt x="133885" y="113781"/>
                    <a:pt x="136887" y="111332"/>
                    <a:pt x="138784" y="108013"/>
                  </a:cubicBezTo>
                  <a:cubicBezTo>
                    <a:pt x="139969" y="107460"/>
                    <a:pt x="140364" y="105564"/>
                    <a:pt x="138784" y="105169"/>
                  </a:cubicBezTo>
                  <a:cubicBezTo>
                    <a:pt x="138389" y="105880"/>
                    <a:pt x="137124" y="105722"/>
                    <a:pt x="137520" y="107144"/>
                  </a:cubicBezTo>
                  <a:cubicBezTo>
                    <a:pt x="135781" y="110226"/>
                    <a:pt x="132858" y="112596"/>
                    <a:pt x="130013" y="114888"/>
                  </a:cubicBezTo>
                  <a:cubicBezTo>
                    <a:pt x="129302" y="115441"/>
                    <a:pt x="128591" y="115994"/>
                    <a:pt x="127959" y="116547"/>
                  </a:cubicBezTo>
                  <a:cubicBezTo>
                    <a:pt x="127643" y="116863"/>
                    <a:pt x="127564" y="117337"/>
                    <a:pt x="127880" y="117653"/>
                  </a:cubicBezTo>
                  <a:cubicBezTo>
                    <a:pt x="128038" y="117811"/>
                    <a:pt x="128274" y="117969"/>
                    <a:pt x="128512" y="117969"/>
                  </a:cubicBezTo>
                  <a:moveTo>
                    <a:pt x="139653" y="123658"/>
                  </a:moveTo>
                  <a:cubicBezTo>
                    <a:pt x="139653" y="123658"/>
                    <a:pt x="140048" y="123105"/>
                    <a:pt x="140364" y="122947"/>
                  </a:cubicBezTo>
                  <a:cubicBezTo>
                    <a:pt x="140522" y="122947"/>
                    <a:pt x="140522" y="122710"/>
                    <a:pt x="140522" y="122631"/>
                  </a:cubicBezTo>
                  <a:cubicBezTo>
                    <a:pt x="140522" y="122473"/>
                    <a:pt x="140285" y="122394"/>
                    <a:pt x="140206" y="122473"/>
                  </a:cubicBezTo>
                  <a:cubicBezTo>
                    <a:pt x="139732" y="122631"/>
                    <a:pt x="139416" y="122947"/>
                    <a:pt x="139258" y="123421"/>
                  </a:cubicBezTo>
                  <a:cubicBezTo>
                    <a:pt x="139258" y="123579"/>
                    <a:pt x="139258" y="123737"/>
                    <a:pt x="139416" y="123737"/>
                  </a:cubicBezTo>
                  <a:cubicBezTo>
                    <a:pt x="139416" y="123737"/>
                    <a:pt x="139416" y="123737"/>
                    <a:pt x="139495" y="123737"/>
                  </a:cubicBezTo>
                  <a:cubicBezTo>
                    <a:pt x="139574" y="123737"/>
                    <a:pt x="139653" y="123737"/>
                    <a:pt x="139732" y="123579"/>
                  </a:cubicBezTo>
                  <a:moveTo>
                    <a:pt x="121638" y="125080"/>
                  </a:moveTo>
                  <a:cubicBezTo>
                    <a:pt x="121638" y="125080"/>
                    <a:pt x="121638" y="125080"/>
                    <a:pt x="121638" y="125080"/>
                  </a:cubicBezTo>
                  <a:cubicBezTo>
                    <a:pt x="121795" y="125080"/>
                    <a:pt x="121874" y="125001"/>
                    <a:pt x="121874" y="124843"/>
                  </a:cubicBezTo>
                  <a:cubicBezTo>
                    <a:pt x="121874" y="124764"/>
                    <a:pt x="121953" y="124686"/>
                    <a:pt x="122191" y="124606"/>
                  </a:cubicBezTo>
                  <a:cubicBezTo>
                    <a:pt x="122348" y="124606"/>
                    <a:pt x="122348" y="124369"/>
                    <a:pt x="122348" y="124290"/>
                  </a:cubicBezTo>
                  <a:cubicBezTo>
                    <a:pt x="122348" y="124132"/>
                    <a:pt x="122112" y="124132"/>
                    <a:pt x="122032" y="124132"/>
                  </a:cubicBezTo>
                  <a:cubicBezTo>
                    <a:pt x="121874" y="124211"/>
                    <a:pt x="121558" y="124369"/>
                    <a:pt x="121479" y="124764"/>
                  </a:cubicBezTo>
                  <a:cubicBezTo>
                    <a:pt x="121479" y="124923"/>
                    <a:pt x="121479" y="125080"/>
                    <a:pt x="121638" y="125080"/>
                  </a:cubicBezTo>
                  <a:moveTo>
                    <a:pt x="116817" y="149733"/>
                  </a:moveTo>
                  <a:cubicBezTo>
                    <a:pt x="116817" y="149733"/>
                    <a:pt x="117213" y="149654"/>
                    <a:pt x="117291" y="149496"/>
                  </a:cubicBezTo>
                  <a:cubicBezTo>
                    <a:pt x="118319" y="148074"/>
                    <a:pt x="119662" y="146810"/>
                    <a:pt x="120926" y="145545"/>
                  </a:cubicBezTo>
                  <a:cubicBezTo>
                    <a:pt x="121874" y="144597"/>
                    <a:pt x="122902" y="143570"/>
                    <a:pt x="123771" y="142543"/>
                  </a:cubicBezTo>
                  <a:cubicBezTo>
                    <a:pt x="124008" y="142306"/>
                    <a:pt x="124008" y="141911"/>
                    <a:pt x="123771" y="141674"/>
                  </a:cubicBezTo>
                  <a:cubicBezTo>
                    <a:pt x="123534" y="141437"/>
                    <a:pt x="123139" y="141437"/>
                    <a:pt x="122902" y="141674"/>
                  </a:cubicBezTo>
                  <a:cubicBezTo>
                    <a:pt x="122032" y="142701"/>
                    <a:pt x="121005" y="143649"/>
                    <a:pt x="120057" y="144597"/>
                  </a:cubicBezTo>
                  <a:cubicBezTo>
                    <a:pt x="118793" y="145861"/>
                    <a:pt x="117449" y="147205"/>
                    <a:pt x="116265" y="148627"/>
                  </a:cubicBezTo>
                  <a:cubicBezTo>
                    <a:pt x="116027" y="148943"/>
                    <a:pt x="116106" y="149338"/>
                    <a:pt x="116422" y="149496"/>
                  </a:cubicBezTo>
                  <a:cubicBezTo>
                    <a:pt x="116501" y="149575"/>
                    <a:pt x="116660" y="149654"/>
                    <a:pt x="116817" y="149654"/>
                  </a:cubicBezTo>
                  <a:moveTo>
                    <a:pt x="95720" y="160084"/>
                  </a:moveTo>
                  <a:cubicBezTo>
                    <a:pt x="95720" y="160084"/>
                    <a:pt x="95958" y="160084"/>
                    <a:pt x="96037" y="160005"/>
                  </a:cubicBezTo>
                  <a:cubicBezTo>
                    <a:pt x="96827" y="159294"/>
                    <a:pt x="97538" y="158425"/>
                    <a:pt x="98249" y="157556"/>
                  </a:cubicBezTo>
                  <a:cubicBezTo>
                    <a:pt x="99039" y="156529"/>
                    <a:pt x="99908" y="155501"/>
                    <a:pt x="100857" y="154790"/>
                  </a:cubicBezTo>
                  <a:cubicBezTo>
                    <a:pt x="101014" y="154632"/>
                    <a:pt x="101093" y="154395"/>
                    <a:pt x="100857" y="154158"/>
                  </a:cubicBezTo>
                  <a:cubicBezTo>
                    <a:pt x="100698" y="154000"/>
                    <a:pt x="100462" y="153921"/>
                    <a:pt x="100224" y="154158"/>
                  </a:cubicBezTo>
                  <a:cubicBezTo>
                    <a:pt x="99197" y="154948"/>
                    <a:pt x="98328" y="156054"/>
                    <a:pt x="97459" y="157081"/>
                  </a:cubicBezTo>
                  <a:cubicBezTo>
                    <a:pt x="96748" y="157951"/>
                    <a:pt x="96115" y="158741"/>
                    <a:pt x="95325" y="159452"/>
                  </a:cubicBezTo>
                  <a:cubicBezTo>
                    <a:pt x="95167" y="159610"/>
                    <a:pt x="95167" y="159926"/>
                    <a:pt x="95325" y="160084"/>
                  </a:cubicBezTo>
                  <a:cubicBezTo>
                    <a:pt x="95405" y="160163"/>
                    <a:pt x="95562" y="160242"/>
                    <a:pt x="95641" y="160242"/>
                  </a:cubicBezTo>
                  <a:moveTo>
                    <a:pt x="102832" y="163008"/>
                  </a:moveTo>
                  <a:lnTo>
                    <a:pt x="102832" y="163008"/>
                  </a:lnTo>
                  <a:cubicBezTo>
                    <a:pt x="102832" y="163008"/>
                    <a:pt x="103306" y="162771"/>
                    <a:pt x="103306" y="162533"/>
                  </a:cubicBezTo>
                  <a:cubicBezTo>
                    <a:pt x="103306" y="162059"/>
                    <a:pt x="103859" y="161664"/>
                    <a:pt x="104333" y="161269"/>
                  </a:cubicBezTo>
                  <a:cubicBezTo>
                    <a:pt x="107099" y="160874"/>
                    <a:pt x="107968" y="158583"/>
                    <a:pt x="109232" y="156686"/>
                  </a:cubicBezTo>
                  <a:cubicBezTo>
                    <a:pt x="106704" y="155817"/>
                    <a:pt x="104807" y="158504"/>
                    <a:pt x="103701" y="160479"/>
                  </a:cubicBezTo>
                  <a:lnTo>
                    <a:pt x="103701" y="160479"/>
                  </a:lnTo>
                  <a:cubicBezTo>
                    <a:pt x="103069" y="160953"/>
                    <a:pt x="102279" y="161585"/>
                    <a:pt x="102279" y="162533"/>
                  </a:cubicBezTo>
                  <a:cubicBezTo>
                    <a:pt x="102279" y="162771"/>
                    <a:pt x="102437" y="163008"/>
                    <a:pt x="102753" y="163008"/>
                  </a:cubicBezTo>
                  <a:moveTo>
                    <a:pt x="73517" y="178336"/>
                  </a:moveTo>
                  <a:cubicBezTo>
                    <a:pt x="73517" y="178336"/>
                    <a:pt x="73517" y="178336"/>
                    <a:pt x="73517" y="178336"/>
                  </a:cubicBezTo>
                  <a:cubicBezTo>
                    <a:pt x="73675" y="178336"/>
                    <a:pt x="73833" y="178258"/>
                    <a:pt x="73833" y="178099"/>
                  </a:cubicBezTo>
                  <a:cubicBezTo>
                    <a:pt x="73991" y="177388"/>
                    <a:pt x="74624" y="176756"/>
                    <a:pt x="75256" y="176677"/>
                  </a:cubicBezTo>
                  <a:cubicBezTo>
                    <a:pt x="75414" y="176677"/>
                    <a:pt x="75572" y="176519"/>
                    <a:pt x="75493" y="176282"/>
                  </a:cubicBezTo>
                  <a:cubicBezTo>
                    <a:pt x="75493" y="176124"/>
                    <a:pt x="75256" y="175966"/>
                    <a:pt x="75098" y="176045"/>
                  </a:cubicBezTo>
                  <a:cubicBezTo>
                    <a:pt x="74229" y="176203"/>
                    <a:pt x="73359" y="177072"/>
                    <a:pt x="73122" y="178021"/>
                  </a:cubicBezTo>
                  <a:cubicBezTo>
                    <a:pt x="73122" y="178179"/>
                    <a:pt x="73122" y="178336"/>
                    <a:pt x="73359" y="178416"/>
                  </a:cubicBezTo>
                  <a:moveTo>
                    <a:pt x="377092" y="184026"/>
                  </a:moveTo>
                  <a:cubicBezTo>
                    <a:pt x="377092" y="184026"/>
                    <a:pt x="376618" y="183868"/>
                    <a:pt x="376461" y="184026"/>
                  </a:cubicBezTo>
                  <a:cubicBezTo>
                    <a:pt x="365082" y="195246"/>
                    <a:pt x="353151" y="208283"/>
                    <a:pt x="340983" y="222664"/>
                  </a:cubicBezTo>
                  <a:cubicBezTo>
                    <a:pt x="340825" y="222822"/>
                    <a:pt x="340825" y="223138"/>
                    <a:pt x="340983" y="223296"/>
                  </a:cubicBezTo>
                  <a:cubicBezTo>
                    <a:pt x="341062" y="223296"/>
                    <a:pt x="341141" y="223375"/>
                    <a:pt x="341299" y="223375"/>
                  </a:cubicBezTo>
                  <a:cubicBezTo>
                    <a:pt x="341457" y="223375"/>
                    <a:pt x="341536" y="223375"/>
                    <a:pt x="341615" y="223217"/>
                  </a:cubicBezTo>
                  <a:cubicBezTo>
                    <a:pt x="353783" y="208836"/>
                    <a:pt x="365714" y="195878"/>
                    <a:pt x="377092" y="184579"/>
                  </a:cubicBezTo>
                  <a:cubicBezTo>
                    <a:pt x="377251" y="184421"/>
                    <a:pt x="377251" y="184105"/>
                    <a:pt x="377092" y="183947"/>
                  </a:cubicBezTo>
                  <a:moveTo>
                    <a:pt x="56529" y="220056"/>
                  </a:moveTo>
                  <a:cubicBezTo>
                    <a:pt x="56529" y="220056"/>
                    <a:pt x="56766" y="220293"/>
                    <a:pt x="56845" y="220293"/>
                  </a:cubicBezTo>
                  <a:cubicBezTo>
                    <a:pt x="56845" y="220293"/>
                    <a:pt x="57003" y="220293"/>
                    <a:pt x="57082" y="220293"/>
                  </a:cubicBezTo>
                  <a:cubicBezTo>
                    <a:pt x="58188" y="219661"/>
                    <a:pt x="58900" y="218634"/>
                    <a:pt x="59611" y="217607"/>
                  </a:cubicBezTo>
                  <a:cubicBezTo>
                    <a:pt x="60322" y="216659"/>
                    <a:pt x="60954" y="215711"/>
                    <a:pt x="61902" y="215237"/>
                  </a:cubicBezTo>
                  <a:cubicBezTo>
                    <a:pt x="62139" y="215157"/>
                    <a:pt x="62139" y="214920"/>
                    <a:pt x="62060" y="214683"/>
                  </a:cubicBezTo>
                  <a:cubicBezTo>
                    <a:pt x="61981" y="214446"/>
                    <a:pt x="61665" y="214367"/>
                    <a:pt x="61507" y="214525"/>
                  </a:cubicBezTo>
                  <a:cubicBezTo>
                    <a:pt x="60401" y="215157"/>
                    <a:pt x="59690" y="216185"/>
                    <a:pt x="58979" y="217133"/>
                  </a:cubicBezTo>
                  <a:cubicBezTo>
                    <a:pt x="58267" y="218081"/>
                    <a:pt x="57635" y="219029"/>
                    <a:pt x="56687" y="219582"/>
                  </a:cubicBezTo>
                  <a:cubicBezTo>
                    <a:pt x="56529" y="219661"/>
                    <a:pt x="56450" y="219977"/>
                    <a:pt x="56529" y="220135"/>
                  </a:cubicBezTo>
                  <a:moveTo>
                    <a:pt x="51393" y="226852"/>
                  </a:moveTo>
                  <a:cubicBezTo>
                    <a:pt x="51393" y="226852"/>
                    <a:pt x="51630" y="226852"/>
                    <a:pt x="51709" y="226773"/>
                  </a:cubicBezTo>
                  <a:cubicBezTo>
                    <a:pt x="53369" y="225430"/>
                    <a:pt x="53763" y="223533"/>
                    <a:pt x="54079" y="221795"/>
                  </a:cubicBezTo>
                  <a:cubicBezTo>
                    <a:pt x="54475" y="219898"/>
                    <a:pt x="54870" y="218081"/>
                    <a:pt x="56845" y="216896"/>
                  </a:cubicBezTo>
                  <a:cubicBezTo>
                    <a:pt x="57082" y="216738"/>
                    <a:pt x="57161" y="216422"/>
                    <a:pt x="57003" y="216185"/>
                  </a:cubicBezTo>
                  <a:cubicBezTo>
                    <a:pt x="56845" y="215948"/>
                    <a:pt x="56529" y="215869"/>
                    <a:pt x="56292" y="216027"/>
                  </a:cubicBezTo>
                  <a:cubicBezTo>
                    <a:pt x="53843" y="217449"/>
                    <a:pt x="53448" y="219582"/>
                    <a:pt x="52974" y="221637"/>
                  </a:cubicBezTo>
                  <a:cubicBezTo>
                    <a:pt x="52657" y="223296"/>
                    <a:pt x="52341" y="224876"/>
                    <a:pt x="50919" y="226062"/>
                  </a:cubicBezTo>
                  <a:cubicBezTo>
                    <a:pt x="50682" y="226219"/>
                    <a:pt x="50682" y="226536"/>
                    <a:pt x="50840" y="226773"/>
                  </a:cubicBezTo>
                  <a:cubicBezTo>
                    <a:pt x="50919" y="226931"/>
                    <a:pt x="51077" y="226931"/>
                    <a:pt x="51235" y="226931"/>
                  </a:cubicBezTo>
                  <a:moveTo>
                    <a:pt x="3185045" y="181576"/>
                  </a:moveTo>
                  <a:lnTo>
                    <a:pt x="3184808" y="181576"/>
                  </a:lnTo>
                  <a:cubicBezTo>
                    <a:pt x="3184808" y="181576"/>
                    <a:pt x="3184492" y="182050"/>
                    <a:pt x="3184650" y="182287"/>
                  </a:cubicBezTo>
                  <a:cubicBezTo>
                    <a:pt x="3184650" y="182445"/>
                    <a:pt x="3184887" y="182524"/>
                    <a:pt x="3185045" y="182524"/>
                  </a:cubicBezTo>
                  <a:cubicBezTo>
                    <a:pt x="3185045" y="182524"/>
                    <a:pt x="3185203" y="182524"/>
                    <a:pt x="3185282" y="182524"/>
                  </a:cubicBezTo>
                  <a:lnTo>
                    <a:pt x="3185520" y="182524"/>
                  </a:lnTo>
                  <a:cubicBezTo>
                    <a:pt x="3185520" y="182524"/>
                    <a:pt x="3185915" y="182208"/>
                    <a:pt x="3186072" y="182129"/>
                  </a:cubicBezTo>
                  <a:cubicBezTo>
                    <a:pt x="3186310" y="182129"/>
                    <a:pt x="3186389" y="181813"/>
                    <a:pt x="3186310" y="181576"/>
                  </a:cubicBezTo>
                  <a:cubicBezTo>
                    <a:pt x="3186231" y="181339"/>
                    <a:pt x="3185994" y="181260"/>
                    <a:pt x="3185757" y="181339"/>
                  </a:cubicBezTo>
                  <a:cubicBezTo>
                    <a:pt x="3185520" y="181339"/>
                    <a:pt x="3185282" y="181576"/>
                    <a:pt x="3185045" y="181655"/>
                  </a:cubicBezTo>
                  <a:moveTo>
                    <a:pt x="3188127" y="188846"/>
                  </a:moveTo>
                  <a:cubicBezTo>
                    <a:pt x="3187653" y="189320"/>
                    <a:pt x="3187179" y="189794"/>
                    <a:pt x="3186626" y="189952"/>
                  </a:cubicBezTo>
                  <a:cubicBezTo>
                    <a:pt x="3186389" y="189952"/>
                    <a:pt x="3186310" y="190189"/>
                    <a:pt x="3186389" y="190426"/>
                  </a:cubicBezTo>
                  <a:cubicBezTo>
                    <a:pt x="3186389" y="190584"/>
                    <a:pt x="3186626" y="190742"/>
                    <a:pt x="3186784" y="190742"/>
                  </a:cubicBezTo>
                  <a:cubicBezTo>
                    <a:pt x="3186784" y="190742"/>
                    <a:pt x="3186784" y="190742"/>
                    <a:pt x="3186863" y="190742"/>
                  </a:cubicBezTo>
                  <a:cubicBezTo>
                    <a:pt x="3187574" y="190584"/>
                    <a:pt x="3188206" y="190031"/>
                    <a:pt x="3188680" y="189478"/>
                  </a:cubicBezTo>
                  <a:cubicBezTo>
                    <a:pt x="3189154" y="189004"/>
                    <a:pt x="3189628" y="188529"/>
                    <a:pt x="3190181" y="188372"/>
                  </a:cubicBezTo>
                  <a:cubicBezTo>
                    <a:pt x="3190419" y="188372"/>
                    <a:pt x="3190497" y="188134"/>
                    <a:pt x="3190497" y="187897"/>
                  </a:cubicBezTo>
                  <a:cubicBezTo>
                    <a:pt x="3190497" y="187660"/>
                    <a:pt x="3190260" y="187581"/>
                    <a:pt x="3190023" y="187581"/>
                  </a:cubicBezTo>
                  <a:cubicBezTo>
                    <a:pt x="3189312" y="187739"/>
                    <a:pt x="3188680" y="188292"/>
                    <a:pt x="3188127" y="188846"/>
                  </a:cubicBezTo>
                  <a:moveTo>
                    <a:pt x="3174773" y="188213"/>
                  </a:moveTo>
                  <a:cubicBezTo>
                    <a:pt x="3174773" y="188213"/>
                    <a:pt x="3174378" y="187818"/>
                    <a:pt x="3174142" y="187897"/>
                  </a:cubicBezTo>
                  <a:cubicBezTo>
                    <a:pt x="3172956" y="188292"/>
                    <a:pt x="3172087" y="189004"/>
                    <a:pt x="3171297" y="189715"/>
                  </a:cubicBezTo>
                  <a:cubicBezTo>
                    <a:pt x="3170349" y="190505"/>
                    <a:pt x="3169479" y="191295"/>
                    <a:pt x="3168136" y="191453"/>
                  </a:cubicBezTo>
                  <a:cubicBezTo>
                    <a:pt x="3167820" y="191453"/>
                    <a:pt x="3167662" y="191769"/>
                    <a:pt x="3167662" y="192006"/>
                  </a:cubicBezTo>
                  <a:cubicBezTo>
                    <a:pt x="3167662" y="192243"/>
                    <a:pt x="3167899" y="192480"/>
                    <a:pt x="3168136" y="192480"/>
                  </a:cubicBezTo>
                  <a:lnTo>
                    <a:pt x="3168136" y="192480"/>
                  </a:lnTo>
                  <a:cubicBezTo>
                    <a:pt x="3169795" y="192322"/>
                    <a:pt x="3170823" y="191374"/>
                    <a:pt x="3171850" y="190505"/>
                  </a:cubicBezTo>
                  <a:cubicBezTo>
                    <a:pt x="3172640" y="189794"/>
                    <a:pt x="3173351" y="189161"/>
                    <a:pt x="3174378" y="188846"/>
                  </a:cubicBezTo>
                  <a:cubicBezTo>
                    <a:pt x="3174616" y="188766"/>
                    <a:pt x="3174773" y="188450"/>
                    <a:pt x="3174694" y="188213"/>
                  </a:cubicBezTo>
                  <a:moveTo>
                    <a:pt x="337427" y="227010"/>
                  </a:moveTo>
                  <a:cubicBezTo>
                    <a:pt x="336163" y="228669"/>
                    <a:pt x="334740" y="230249"/>
                    <a:pt x="333397" y="231751"/>
                  </a:cubicBezTo>
                  <a:cubicBezTo>
                    <a:pt x="331817" y="233489"/>
                    <a:pt x="330157" y="235385"/>
                    <a:pt x="328735" y="237361"/>
                  </a:cubicBezTo>
                  <a:cubicBezTo>
                    <a:pt x="328656" y="237519"/>
                    <a:pt x="328735" y="237756"/>
                    <a:pt x="328814" y="237835"/>
                  </a:cubicBezTo>
                  <a:cubicBezTo>
                    <a:pt x="328814" y="237835"/>
                    <a:pt x="328973" y="237835"/>
                    <a:pt x="329052" y="237835"/>
                  </a:cubicBezTo>
                  <a:cubicBezTo>
                    <a:pt x="329209" y="237835"/>
                    <a:pt x="329288" y="237835"/>
                    <a:pt x="329368" y="237677"/>
                  </a:cubicBezTo>
                  <a:cubicBezTo>
                    <a:pt x="330711" y="235701"/>
                    <a:pt x="332370" y="233884"/>
                    <a:pt x="333951" y="232146"/>
                  </a:cubicBezTo>
                  <a:cubicBezTo>
                    <a:pt x="335294" y="230644"/>
                    <a:pt x="336716" y="229064"/>
                    <a:pt x="337980" y="227326"/>
                  </a:cubicBezTo>
                  <a:cubicBezTo>
                    <a:pt x="338138" y="227168"/>
                    <a:pt x="338059" y="226931"/>
                    <a:pt x="337980" y="226773"/>
                  </a:cubicBezTo>
                  <a:cubicBezTo>
                    <a:pt x="337822" y="226615"/>
                    <a:pt x="337585" y="226694"/>
                    <a:pt x="337427" y="226773"/>
                  </a:cubicBezTo>
                  <a:moveTo>
                    <a:pt x="957299" y="228511"/>
                  </a:moveTo>
                  <a:cubicBezTo>
                    <a:pt x="957299" y="228511"/>
                    <a:pt x="956904" y="228669"/>
                    <a:pt x="956825" y="228827"/>
                  </a:cubicBezTo>
                  <a:cubicBezTo>
                    <a:pt x="956430" y="232225"/>
                    <a:pt x="956035" y="235701"/>
                    <a:pt x="955719" y="239099"/>
                  </a:cubicBezTo>
                  <a:cubicBezTo>
                    <a:pt x="955166" y="244867"/>
                    <a:pt x="954533" y="250872"/>
                    <a:pt x="953427" y="256719"/>
                  </a:cubicBezTo>
                  <a:cubicBezTo>
                    <a:pt x="953427" y="256956"/>
                    <a:pt x="953506" y="257193"/>
                    <a:pt x="953743" y="257193"/>
                  </a:cubicBezTo>
                  <a:cubicBezTo>
                    <a:pt x="953743" y="257193"/>
                    <a:pt x="953743" y="257193"/>
                    <a:pt x="953823" y="257193"/>
                  </a:cubicBezTo>
                  <a:cubicBezTo>
                    <a:pt x="953980" y="257193"/>
                    <a:pt x="954218" y="257035"/>
                    <a:pt x="954218" y="256877"/>
                  </a:cubicBezTo>
                  <a:cubicBezTo>
                    <a:pt x="955324" y="251030"/>
                    <a:pt x="955956" y="245025"/>
                    <a:pt x="956509" y="239178"/>
                  </a:cubicBezTo>
                  <a:cubicBezTo>
                    <a:pt x="956825" y="235859"/>
                    <a:pt x="957220" y="232383"/>
                    <a:pt x="957615" y="228985"/>
                  </a:cubicBezTo>
                  <a:cubicBezTo>
                    <a:pt x="957615" y="228748"/>
                    <a:pt x="957457" y="228590"/>
                    <a:pt x="957299" y="228511"/>
                  </a:cubicBezTo>
                  <a:moveTo>
                    <a:pt x="1132475" y="288562"/>
                  </a:moveTo>
                  <a:cubicBezTo>
                    <a:pt x="1132475" y="288562"/>
                    <a:pt x="1132475" y="288483"/>
                    <a:pt x="1132475" y="288404"/>
                  </a:cubicBezTo>
                  <a:cubicBezTo>
                    <a:pt x="1132633" y="288009"/>
                    <a:pt x="1132712" y="287693"/>
                    <a:pt x="1132791" y="287377"/>
                  </a:cubicBezTo>
                  <a:cubicBezTo>
                    <a:pt x="1132870" y="286666"/>
                    <a:pt x="1132949" y="286429"/>
                    <a:pt x="1133107" y="286034"/>
                  </a:cubicBezTo>
                  <a:cubicBezTo>
                    <a:pt x="1133265" y="285560"/>
                    <a:pt x="1133423" y="285402"/>
                    <a:pt x="1133423" y="284928"/>
                  </a:cubicBezTo>
                  <a:cubicBezTo>
                    <a:pt x="1133423" y="284533"/>
                    <a:pt x="1133582" y="284138"/>
                    <a:pt x="1133660" y="283901"/>
                  </a:cubicBezTo>
                  <a:cubicBezTo>
                    <a:pt x="1133660" y="283901"/>
                    <a:pt x="1133660" y="283821"/>
                    <a:pt x="1133660" y="283742"/>
                  </a:cubicBezTo>
                  <a:cubicBezTo>
                    <a:pt x="1133739" y="283742"/>
                    <a:pt x="1133818" y="283663"/>
                    <a:pt x="1133818" y="283505"/>
                  </a:cubicBezTo>
                  <a:cubicBezTo>
                    <a:pt x="1133818" y="283268"/>
                    <a:pt x="1133897" y="283031"/>
                    <a:pt x="1133977" y="282873"/>
                  </a:cubicBezTo>
                  <a:cubicBezTo>
                    <a:pt x="1134056" y="282715"/>
                    <a:pt x="1134134" y="282557"/>
                    <a:pt x="1134213" y="282320"/>
                  </a:cubicBezTo>
                  <a:lnTo>
                    <a:pt x="1134213" y="282320"/>
                  </a:lnTo>
                  <a:cubicBezTo>
                    <a:pt x="1134213" y="282320"/>
                    <a:pt x="1134451" y="281925"/>
                    <a:pt x="1134451" y="281767"/>
                  </a:cubicBezTo>
                  <a:cubicBezTo>
                    <a:pt x="1134687" y="281214"/>
                    <a:pt x="1134766" y="280661"/>
                    <a:pt x="1134846" y="280187"/>
                  </a:cubicBezTo>
                  <a:cubicBezTo>
                    <a:pt x="1134846" y="279713"/>
                    <a:pt x="1135083" y="279634"/>
                    <a:pt x="1135161" y="279160"/>
                  </a:cubicBezTo>
                  <a:cubicBezTo>
                    <a:pt x="1135161" y="278685"/>
                    <a:pt x="1135161" y="278606"/>
                    <a:pt x="1135241" y="278211"/>
                  </a:cubicBezTo>
                  <a:cubicBezTo>
                    <a:pt x="1135320" y="277816"/>
                    <a:pt x="1135399" y="277184"/>
                    <a:pt x="1135399" y="277421"/>
                  </a:cubicBezTo>
                  <a:cubicBezTo>
                    <a:pt x="1135399" y="277579"/>
                    <a:pt x="1134687" y="279476"/>
                    <a:pt x="1134292" y="280503"/>
                  </a:cubicBezTo>
                  <a:cubicBezTo>
                    <a:pt x="1133897" y="281609"/>
                    <a:pt x="1133502" y="282004"/>
                    <a:pt x="1133186" y="282715"/>
                  </a:cubicBezTo>
                  <a:cubicBezTo>
                    <a:pt x="1132870" y="283426"/>
                    <a:pt x="1132633" y="284138"/>
                    <a:pt x="1132554" y="284691"/>
                  </a:cubicBezTo>
                  <a:cubicBezTo>
                    <a:pt x="1132475" y="285244"/>
                    <a:pt x="1132396" y="285797"/>
                    <a:pt x="1132159" y="286429"/>
                  </a:cubicBezTo>
                  <a:cubicBezTo>
                    <a:pt x="1131922" y="287061"/>
                    <a:pt x="1131685" y="288088"/>
                    <a:pt x="1131606" y="288404"/>
                  </a:cubicBezTo>
                  <a:cubicBezTo>
                    <a:pt x="1131606" y="288562"/>
                    <a:pt x="1131527" y="288720"/>
                    <a:pt x="1131448" y="288878"/>
                  </a:cubicBezTo>
                  <a:cubicBezTo>
                    <a:pt x="1130974" y="290064"/>
                    <a:pt x="1130579" y="291170"/>
                    <a:pt x="1130105" y="292355"/>
                  </a:cubicBezTo>
                  <a:cubicBezTo>
                    <a:pt x="1128761" y="295753"/>
                    <a:pt x="1127339" y="299308"/>
                    <a:pt x="1126628" y="303101"/>
                  </a:cubicBezTo>
                  <a:cubicBezTo>
                    <a:pt x="1126628" y="303338"/>
                    <a:pt x="1126707" y="303575"/>
                    <a:pt x="1126944" y="303575"/>
                  </a:cubicBezTo>
                  <a:cubicBezTo>
                    <a:pt x="1126944" y="303575"/>
                    <a:pt x="1126944" y="303575"/>
                    <a:pt x="1127023" y="303575"/>
                  </a:cubicBezTo>
                  <a:cubicBezTo>
                    <a:pt x="1127181" y="303575"/>
                    <a:pt x="1127418" y="303417"/>
                    <a:pt x="1127418" y="303259"/>
                  </a:cubicBezTo>
                  <a:cubicBezTo>
                    <a:pt x="1128129" y="299545"/>
                    <a:pt x="1129552" y="295990"/>
                    <a:pt x="1130895" y="292671"/>
                  </a:cubicBezTo>
                  <a:cubicBezTo>
                    <a:pt x="1131448" y="291328"/>
                    <a:pt x="1132001" y="289985"/>
                    <a:pt x="1132475" y="288562"/>
                  </a:cubicBezTo>
                  <a:moveTo>
                    <a:pt x="836406" y="312425"/>
                  </a:moveTo>
                  <a:cubicBezTo>
                    <a:pt x="836011" y="312820"/>
                    <a:pt x="835537" y="313452"/>
                    <a:pt x="835063" y="314242"/>
                  </a:cubicBezTo>
                  <a:cubicBezTo>
                    <a:pt x="834905" y="314479"/>
                    <a:pt x="835063" y="314874"/>
                    <a:pt x="835221" y="315032"/>
                  </a:cubicBezTo>
                  <a:cubicBezTo>
                    <a:pt x="835300" y="315032"/>
                    <a:pt x="835379" y="315111"/>
                    <a:pt x="835537" y="315111"/>
                  </a:cubicBezTo>
                  <a:cubicBezTo>
                    <a:pt x="835695" y="315111"/>
                    <a:pt x="835932" y="315032"/>
                    <a:pt x="836011" y="314874"/>
                  </a:cubicBezTo>
                  <a:cubicBezTo>
                    <a:pt x="836485" y="314163"/>
                    <a:pt x="836880" y="313610"/>
                    <a:pt x="837197" y="313294"/>
                  </a:cubicBezTo>
                  <a:cubicBezTo>
                    <a:pt x="837433" y="313057"/>
                    <a:pt x="837433" y="312741"/>
                    <a:pt x="837197" y="312504"/>
                  </a:cubicBezTo>
                  <a:cubicBezTo>
                    <a:pt x="836959" y="312267"/>
                    <a:pt x="836643" y="312267"/>
                    <a:pt x="836406" y="312504"/>
                  </a:cubicBezTo>
                  <a:moveTo>
                    <a:pt x="595490" y="351379"/>
                  </a:moveTo>
                  <a:lnTo>
                    <a:pt x="595490" y="351379"/>
                  </a:lnTo>
                  <a:cubicBezTo>
                    <a:pt x="595490" y="351379"/>
                    <a:pt x="595727" y="351221"/>
                    <a:pt x="595727" y="351063"/>
                  </a:cubicBezTo>
                  <a:cubicBezTo>
                    <a:pt x="595727" y="350510"/>
                    <a:pt x="595727" y="350036"/>
                    <a:pt x="595885" y="349720"/>
                  </a:cubicBezTo>
                  <a:cubicBezTo>
                    <a:pt x="595885" y="349562"/>
                    <a:pt x="595885" y="349404"/>
                    <a:pt x="595727" y="349404"/>
                  </a:cubicBezTo>
                  <a:cubicBezTo>
                    <a:pt x="595569" y="349404"/>
                    <a:pt x="595411" y="349404"/>
                    <a:pt x="595411" y="349562"/>
                  </a:cubicBezTo>
                  <a:cubicBezTo>
                    <a:pt x="595253" y="349957"/>
                    <a:pt x="595174" y="350510"/>
                    <a:pt x="595174" y="351142"/>
                  </a:cubicBezTo>
                  <a:cubicBezTo>
                    <a:pt x="595174" y="351300"/>
                    <a:pt x="595332" y="351379"/>
                    <a:pt x="595411" y="351379"/>
                  </a:cubicBezTo>
                  <a:moveTo>
                    <a:pt x="1264035" y="353117"/>
                  </a:moveTo>
                  <a:cubicBezTo>
                    <a:pt x="1264035" y="353117"/>
                    <a:pt x="1264193" y="353117"/>
                    <a:pt x="1264193" y="353117"/>
                  </a:cubicBezTo>
                  <a:cubicBezTo>
                    <a:pt x="1264588" y="352802"/>
                    <a:pt x="1265141" y="352485"/>
                    <a:pt x="1265615" y="352090"/>
                  </a:cubicBezTo>
                  <a:cubicBezTo>
                    <a:pt x="1266484" y="351537"/>
                    <a:pt x="1267433" y="350905"/>
                    <a:pt x="1268065" y="350115"/>
                  </a:cubicBezTo>
                  <a:cubicBezTo>
                    <a:pt x="1268144" y="350036"/>
                    <a:pt x="1268065" y="349799"/>
                    <a:pt x="1268065" y="349720"/>
                  </a:cubicBezTo>
                  <a:cubicBezTo>
                    <a:pt x="1267907" y="349641"/>
                    <a:pt x="1267749" y="349720"/>
                    <a:pt x="1267670" y="349720"/>
                  </a:cubicBezTo>
                  <a:cubicBezTo>
                    <a:pt x="1267116" y="350431"/>
                    <a:pt x="1266247" y="350984"/>
                    <a:pt x="1265378" y="351537"/>
                  </a:cubicBezTo>
                  <a:cubicBezTo>
                    <a:pt x="1264825" y="351932"/>
                    <a:pt x="1264351" y="352248"/>
                    <a:pt x="1263877" y="352564"/>
                  </a:cubicBezTo>
                  <a:cubicBezTo>
                    <a:pt x="1263719" y="352643"/>
                    <a:pt x="1263719" y="352880"/>
                    <a:pt x="1263877" y="352959"/>
                  </a:cubicBezTo>
                  <a:cubicBezTo>
                    <a:pt x="1263877" y="352959"/>
                    <a:pt x="1264035" y="353039"/>
                    <a:pt x="1264114" y="353039"/>
                  </a:cubicBezTo>
                  <a:moveTo>
                    <a:pt x="3191288" y="317561"/>
                  </a:moveTo>
                  <a:cubicBezTo>
                    <a:pt x="3190497" y="318114"/>
                    <a:pt x="3189945" y="318825"/>
                    <a:pt x="3189391" y="319457"/>
                  </a:cubicBezTo>
                  <a:cubicBezTo>
                    <a:pt x="3188996" y="320010"/>
                    <a:pt x="3188601" y="320563"/>
                    <a:pt x="3188048" y="320959"/>
                  </a:cubicBezTo>
                  <a:cubicBezTo>
                    <a:pt x="3187811" y="321116"/>
                    <a:pt x="3187811" y="321511"/>
                    <a:pt x="3187969" y="321748"/>
                  </a:cubicBezTo>
                  <a:cubicBezTo>
                    <a:pt x="3188048" y="321907"/>
                    <a:pt x="3188206" y="321986"/>
                    <a:pt x="3188364" y="321986"/>
                  </a:cubicBezTo>
                  <a:cubicBezTo>
                    <a:pt x="3188522" y="321986"/>
                    <a:pt x="3188601" y="321986"/>
                    <a:pt x="3188680" y="321828"/>
                  </a:cubicBezTo>
                  <a:cubicBezTo>
                    <a:pt x="3189312" y="321353"/>
                    <a:pt x="3189707" y="320721"/>
                    <a:pt x="3190181" y="320168"/>
                  </a:cubicBezTo>
                  <a:cubicBezTo>
                    <a:pt x="3190655" y="319536"/>
                    <a:pt x="3191129" y="318904"/>
                    <a:pt x="3191762" y="318509"/>
                  </a:cubicBezTo>
                  <a:cubicBezTo>
                    <a:pt x="3191999" y="318351"/>
                    <a:pt x="3192078" y="318035"/>
                    <a:pt x="3191920" y="317719"/>
                  </a:cubicBezTo>
                  <a:cubicBezTo>
                    <a:pt x="3191762" y="317482"/>
                    <a:pt x="3191446" y="317403"/>
                    <a:pt x="3191209" y="317561"/>
                  </a:cubicBezTo>
                  <a:moveTo>
                    <a:pt x="1262376" y="386383"/>
                  </a:moveTo>
                  <a:cubicBezTo>
                    <a:pt x="1262376" y="386383"/>
                    <a:pt x="1262138" y="385988"/>
                    <a:pt x="1261981" y="385988"/>
                  </a:cubicBezTo>
                  <a:lnTo>
                    <a:pt x="1261981" y="385988"/>
                  </a:lnTo>
                  <a:cubicBezTo>
                    <a:pt x="1261269" y="385988"/>
                    <a:pt x="1260637" y="386462"/>
                    <a:pt x="1260400" y="386620"/>
                  </a:cubicBezTo>
                  <a:lnTo>
                    <a:pt x="1260321" y="386620"/>
                  </a:lnTo>
                  <a:cubicBezTo>
                    <a:pt x="1260321" y="386620"/>
                    <a:pt x="1260321" y="386778"/>
                    <a:pt x="1260321" y="386778"/>
                  </a:cubicBezTo>
                  <a:cubicBezTo>
                    <a:pt x="1260321" y="386936"/>
                    <a:pt x="1260163" y="387094"/>
                    <a:pt x="1260163" y="387410"/>
                  </a:cubicBezTo>
                  <a:cubicBezTo>
                    <a:pt x="1260163" y="387647"/>
                    <a:pt x="1260321" y="387884"/>
                    <a:pt x="1260637" y="387805"/>
                  </a:cubicBezTo>
                  <a:cubicBezTo>
                    <a:pt x="1260874" y="387805"/>
                    <a:pt x="1261032" y="387647"/>
                    <a:pt x="1261032" y="387410"/>
                  </a:cubicBezTo>
                  <a:cubicBezTo>
                    <a:pt x="1261032" y="387331"/>
                    <a:pt x="1261032" y="387252"/>
                    <a:pt x="1261032" y="387173"/>
                  </a:cubicBezTo>
                  <a:cubicBezTo>
                    <a:pt x="1261269" y="387015"/>
                    <a:pt x="1261664" y="386778"/>
                    <a:pt x="1262059" y="386778"/>
                  </a:cubicBezTo>
                  <a:cubicBezTo>
                    <a:pt x="1262297" y="386778"/>
                    <a:pt x="1262455" y="386541"/>
                    <a:pt x="1262455" y="386304"/>
                  </a:cubicBezTo>
                  <a:moveTo>
                    <a:pt x="2241212" y="392862"/>
                  </a:moveTo>
                  <a:cubicBezTo>
                    <a:pt x="2240185" y="395232"/>
                    <a:pt x="2239000" y="397919"/>
                    <a:pt x="2237262" y="400368"/>
                  </a:cubicBezTo>
                  <a:cubicBezTo>
                    <a:pt x="2237183" y="400526"/>
                    <a:pt x="2237262" y="400685"/>
                    <a:pt x="2237341" y="400842"/>
                  </a:cubicBezTo>
                  <a:cubicBezTo>
                    <a:pt x="2237341" y="400842"/>
                    <a:pt x="2237499" y="400842"/>
                    <a:pt x="2237499" y="400842"/>
                  </a:cubicBezTo>
                  <a:cubicBezTo>
                    <a:pt x="2237578" y="400842"/>
                    <a:pt x="2237736" y="400842"/>
                    <a:pt x="2237736" y="400685"/>
                  </a:cubicBezTo>
                  <a:cubicBezTo>
                    <a:pt x="2239474" y="398156"/>
                    <a:pt x="2240817" y="395390"/>
                    <a:pt x="2241766" y="393020"/>
                  </a:cubicBezTo>
                  <a:cubicBezTo>
                    <a:pt x="2241766" y="392862"/>
                    <a:pt x="2241766" y="392625"/>
                    <a:pt x="2241607" y="392625"/>
                  </a:cubicBezTo>
                  <a:cubicBezTo>
                    <a:pt x="2241449" y="392625"/>
                    <a:pt x="2241212" y="392625"/>
                    <a:pt x="2241212" y="392783"/>
                  </a:cubicBezTo>
                  <a:moveTo>
                    <a:pt x="3197767" y="365286"/>
                  </a:moveTo>
                  <a:cubicBezTo>
                    <a:pt x="3197767" y="365286"/>
                    <a:pt x="3197451" y="365286"/>
                    <a:pt x="3197451" y="365444"/>
                  </a:cubicBezTo>
                  <a:cubicBezTo>
                    <a:pt x="3197372" y="365681"/>
                    <a:pt x="3197214" y="365839"/>
                    <a:pt x="3197056" y="366076"/>
                  </a:cubicBezTo>
                  <a:cubicBezTo>
                    <a:pt x="3196897" y="366234"/>
                    <a:pt x="3196740" y="366471"/>
                    <a:pt x="3196661" y="366708"/>
                  </a:cubicBezTo>
                  <a:cubicBezTo>
                    <a:pt x="3196661" y="366866"/>
                    <a:pt x="3196661" y="367024"/>
                    <a:pt x="3196819" y="367024"/>
                  </a:cubicBezTo>
                  <a:cubicBezTo>
                    <a:pt x="3196819" y="367024"/>
                    <a:pt x="3196897" y="367024"/>
                    <a:pt x="3196897" y="367024"/>
                  </a:cubicBezTo>
                  <a:cubicBezTo>
                    <a:pt x="3196976" y="367024"/>
                    <a:pt x="3197135" y="367024"/>
                    <a:pt x="3197135" y="366866"/>
                  </a:cubicBezTo>
                  <a:cubicBezTo>
                    <a:pt x="3197214" y="366708"/>
                    <a:pt x="3197372" y="366550"/>
                    <a:pt x="3197451" y="366392"/>
                  </a:cubicBezTo>
                  <a:cubicBezTo>
                    <a:pt x="3197609" y="366155"/>
                    <a:pt x="3197846" y="365918"/>
                    <a:pt x="3197925" y="365602"/>
                  </a:cubicBezTo>
                  <a:cubicBezTo>
                    <a:pt x="3197925" y="365444"/>
                    <a:pt x="3197925" y="365286"/>
                    <a:pt x="3197767" y="365286"/>
                  </a:cubicBezTo>
                  <a:moveTo>
                    <a:pt x="3160472" y="417041"/>
                  </a:moveTo>
                  <a:cubicBezTo>
                    <a:pt x="3158496" y="418384"/>
                    <a:pt x="3158022" y="420359"/>
                    <a:pt x="3157627" y="422335"/>
                  </a:cubicBezTo>
                  <a:cubicBezTo>
                    <a:pt x="3157232" y="424310"/>
                    <a:pt x="3156837" y="426127"/>
                    <a:pt x="3154862" y="427233"/>
                  </a:cubicBezTo>
                  <a:cubicBezTo>
                    <a:pt x="3154625" y="427392"/>
                    <a:pt x="3154466" y="427707"/>
                    <a:pt x="3154625" y="428024"/>
                  </a:cubicBezTo>
                  <a:cubicBezTo>
                    <a:pt x="3154704" y="428182"/>
                    <a:pt x="3154940" y="428340"/>
                    <a:pt x="3155099" y="428340"/>
                  </a:cubicBezTo>
                  <a:cubicBezTo>
                    <a:pt x="3155178" y="428340"/>
                    <a:pt x="3155257" y="428340"/>
                    <a:pt x="3155336" y="428340"/>
                  </a:cubicBezTo>
                  <a:cubicBezTo>
                    <a:pt x="3157706" y="426996"/>
                    <a:pt x="3158180" y="424705"/>
                    <a:pt x="3158575" y="422730"/>
                  </a:cubicBezTo>
                  <a:cubicBezTo>
                    <a:pt x="3158970" y="420912"/>
                    <a:pt x="3159287" y="419174"/>
                    <a:pt x="3160946" y="418147"/>
                  </a:cubicBezTo>
                  <a:cubicBezTo>
                    <a:pt x="3161183" y="417989"/>
                    <a:pt x="3161262" y="417594"/>
                    <a:pt x="3161104" y="417357"/>
                  </a:cubicBezTo>
                  <a:cubicBezTo>
                    <a:pt x="3160946" y="417120"/>
                    <a:pt x="3160551" y="417041"/>
                    <a:pt x="3160314" y="417199"/>
                  </a:cubicBezTo>
                  <a:moveTo>
                    <a:pt x="631995" y="454178"/>
                  </a:moveTo>
                  <a:lnTo>
                    <a:pt x="631995" y="455837"/>
                  </a:lnTo>
                  <a:cubicBezTo>
                    <a:pt x="631995" y="455837"/>
                    <a:pt x="632153" y="456074"/>
                    <a:pt x="632232" y="456074"/>
                  </a:cubicBezTo>
                  <a:cubicBezTo>
                    <a:pt x="632311" y="456074"/>
                    <a:pt x="632469" y="455916"/>
                    <a:pt x="632469" y="455837"/>
                  </a:cubicBezTo>
                  <a:lnTo>
                    <a:pt x="632469" y="454178"/>
                  </a:lnTo>
                  <a:cubicBezTo>
                    <a:pt x="632469" y="454178"/>
                    <a:pt x="632390" y="453940"/>
                    <a:pt x="632232" y="453940"/>
                  </a:cubicBezTo>
                  <a:cubicBezTo>
                    <a:pt x="632074" y="453940"/>
                    <a:pt x="631995" y="454020"/>
                    <a:pt x="631995" y="454178"/>
                  </a:cubicBezTo>
                  <a:moveTo>
                    <a:pt x="1204142" y="456706"/>
                  </a:moveTo>
                  <a:cubicBezTo>
                    <a:pt x="1203351" y="457180"/>
                    <a:pt x="1202561" y="457575"/>
                    <a:pt x="1201850" y="457891"/>
                  </a:cubicBezTo>
                  <a:cubicBezTo>
                    <a:pt x="1201139" y="458207"/>
                    <a:pt x="1200428" y="458602"/>
                    <a:pt x="1199717" y="458998"/>
                  </a:cubicBezTo>
                  <a:cubicBezTo>
                    <a:pt x="1199559" y="458998"/>
                    <a:pt x="1199559" y="459235"/>
                    <a:pt x="1199638" y="459393"/>
                  </a:cubicBezTo>
                  <a:cubicBezTo>
                    <a:pt x="1199638" y="459472"/>
                    <a:pt x="1199796" y="459550"/>
                    <a:pt x="1199875" y="459550"/>
                  </a:cubicBezTo>
                  <a:cubicBezTo>
                    <a:pt x="1199875" y="459550"/>
                    <a:pt x="1199954" y="459550"/>
                    <a:pt x="1200033" y="459550"/>
                  </a:cubicBezTo>
                  <a:cubicBezTo>
                    <a:pt x="1200744" y="459156"/>
                    <a:pt x="1201455" y="458839"/>
                    <a:pt x="1202087" y="458444"/>
                  </a:cubicBezTo>
                  <a:cubicBezTo>
                    <a:pt x="1202877" y="458049"/>
                    <a:pt x="1203668" y="457654"/>
                    <a:pt x="1204458" y="457180"/>
                  </a:cubicBezTo>
                  <a:cubicBezTo>
                    <a:pt x="1204616" y="457101"/>
                    <a:pt x="1204616" y="456943"/>
                    <a:pt x="1204537" y="456785"/>
                  </a:cubicBezTo>
                  <a:cubicBezTo>
                    <a:pt x="1204458" y="456627"/>
                    <a:pt x="1204299" y="456627"/>
                    <a:pt x="1204142" y="456706"/>
                  </a:cubicBezTo>
                  <a:moveTo>
                    <a:pt x="3154388" y="425021"/>
                  </a:moveTo>
                  <a:cubicBezTo>
                    <a:pt x="3154388" y="425021"/>
                    <a:pt x="3154704" y="424626"/>
                    <a:pt x="3154546" y="424468"/>
                  </a:cubicBezTo>
                  <a:cubicBezTo>
                    <a:pt x="3154466" y="424231"/>
                    <a:pt x="3154151" y="424152"/>
                    <a:pt x="3153992" y="424310"/>
                  </a:cubicBezTo>
                  <a:cubicBezTo>
                    <a:pt x="3152807" y="424942"/>
                    <a:pt x="3152017" y="425969"/>
                    <a:pt x="3151306" y="426996"/>
                  </a:cubicBezTo>
                  <a:cubicBezTo>
                    <a:pt x="3150595" y="427945"/>
                    <a:pt x="3149963" y="428893"/>
                    <a:pt x="3148936" y="429367"/>
                  </a:cubicBezTo>
                  <a:cubicBezTo>
                    <a:pt x="3148698" y="429446"/>
                    <a:pt x="3148619" y="429762"/>
                    <a:pt x="3148778" y="429920"/>
                  </a:cubicBezTo>
                  <a:cubicBezTo>
                    <a:pt x="3148857" y="430078"/>
                    <a:pt x="3149014" y="430157"/>
                    <a:pt x="3149173" y="430157"/>
                  </a:cubicBezTo>
                  <a:cubicBezTo>
                    <a:pt x="3149173" y="430157"/>
                    <a:pt x="3149331" y="430157"/>
                    <a:pt x="3149331" y="430157"/>
                  </a:cubicBezTo>
                  <a:cubicBezTo>
                    <a:pt x="3150516" y="429604"/>
                    <a:pt x="3151227" y="428498"/>
                    <a:pt x="3152017" y="427550"/>
                  </a:cubicBezTo>
                  <a:cubicBezTo>
                    <a:pt x="3152728" y="426601"/>
                    <a:pt x="3153439" y="425653"/>
                    <a:pt x="3154466" y="425100"/>
                  </a:cubicBezTo>
                  <a:moveTo>
                    <a:pt x="3152017" y="431421"/>
                  </a:moveTo>
                  <a:lnTo>
                    <a:pt x="3151780" y="431737"/>
                  </a:lnTo>
                  <a:cubicBezTo>
                    <a:pt x="3151780" y="431737"/>
                    <a:pt x="3151306" y="432528"/>
                    <a:pt x="3150990" y="432844"/>
                  </a:cubicBezTo>
                  <a:cubicBezTo>
                    <a:pt x="3150832" y="433002"/>
                    <a:pt x="3150832" y="433239"/>
                    <a:pt x="3150990" y="433397"/>
                  </a:cubicBezTo>
                  <a:cubicBezTo>
                    <a:pt x="3150990" y="433397"/>
                    <a:pt x="3151148" y="433476"/>
                    <a:pt x="3151227" y="433476"/>
                  </a:cubicBezTo>
                  <a:cubicBezTo>
                    <a:pt x="3151306" y="433476"/>
                    <a:pt x="3151464" y="433476"/>
                    <a:pt x="3151464" y="433397"/>
                  </a:cubicBezTo>
                  <a:cubicBezTo>
                    <a:pt x="3151859" y="433002"/>
                    <a:pt x="3152096" y="432607"/>
                    <a:pt x="3152333" y="432211"/>
                  </a:cubicBezTo>
                  <a:lnTo>
                    <a:pt x="3152570" y="431895"/>
                  </a:lnTo>
                  <a:cubicBezTo>
                    <a:pt x="3152570" y="431895"/>
                    <a:pt x="3152570" y="431500"/>
                    <a:pt x="3152491" y="431342"/>
                  </a:cubicBezTo>
                  <a:cubicBezTo>
                    <a:pt x="3152333" y="431184"/>
                    <a:pt x="3152096" y="431342"/>
                    <a:pt x="3151938" y="431421"/>
                  </a:cubicBezTo>
                  <a:moveTo>
                    <a:pt x="3147829" y="437506"/>
                  </a:moveTo>
                  <a:cubicBezTo>
                    <a:pt x="3147829" y="437506"/>
                    <a:pt x="3148066" y="436952"/>
                    <a:pt x="3147829" y="436715"/>
                  </a:cubicBezTo>
                  <a:cubicBezTo>
                    <a:pt x="3147592" y="436478"/>
                    <a:pt x="3147276" y="436478"/>
                    <a:pt x="3147039" y="436715"/>
                  </a:cubicBezTo>
                  <a:cubicBezTo>
                    <a:pt x="3146960" y="436794"/>
                    <a:pt x="3146802" y="436952"/>
                    <a:pt x="3146723" y="437031"/>
                  </a:cubicBezTo>
                  <a:cubicBezTo>
                    <a:pt x="3146565" y="437189"/>
                    <a:pt x="3146486" y="437347"/>
                    <a:pt x="3146249" y="437426"/>
                  </a:cubicBezTo>
                  <a:cubicBezTo>
                    <a:pt x="3146249" y="437426"/>
                    <a:pt x="3146249" y="437426"/>
                    <a:pt x="3146249" y="437506"/>
                  </a:cubicBezTo>
                  <a:cubicBezTo>
                    <a:pt x="3143088" y="439955"/>
                    <a:pt x="3139928" y="442404"/>
                    <a:pt x="3138743" y="446750"/>
                  </a:cubicBezTo>
                  <a:cubicBezTo>
                    <a:pt x="3143010" y="445407"/>
                    <a:pt x="3144590" y="441298"/>
                    <a:pt x="3147197" y="438295"/>
                  </a:cubicBezTo>
                  <a:lnTo>
                    <a:pt x="3147039" y="438138"/>
                  </a:lnTo>
                  <a:cubicBezTo>
                    <a:pt x="3147039" y="438138"/>
                    <a:pt x="3147355" y="437821"/>
                    <a:pt x="3147513" y="437663"/>
                  </a:cubicBezTo>
                  <a:cubicBezTo>
                    <a:pt x="3147592" y="437584"/>
                    <a:pt x="3147671" y="437506"/>
                    <a:pt x="3147750" y="437426"/>
                  </a:cubicBezTo>
                  <a:moveTo>
                    <a:pt x="129934" y="491473"/>
                  </a:moveTo>
                  <a:cubicBezTo>
                    <a:pt x="129934" y="491473"/>
                    <a:pt x="130408" y="491315"/>
                    <a:pt x="130487" y="490999"/>
                  </a:cubicBezTo>
                  <a:cubicBezTo>
                    <a:pt x="130487" y="490761"/>
                    <a:pt x="130566" y="490524"/>
                    <a:pt x="130645" y="490287"/>
                  </a:cubicBezTo>
                  <a:cubicBezTo>
                    <a:pt x="130724" y="490050"/>
                    <a:pt x="130645" y="489734"/>
                    <a:pt x="130329" y="489655"/>
                  </a:cubicBezTo>
                  <a:cubicBezTo>
                    <a:pt x="130092" y="489576"/>
                    <a:pt x="129776" y="489655"/>
                    <a:pt x="129697" y="489971"/>
                  </a:cubicBezTo>
                  <a:cubicBezTo>
                    <a:pt x="129618" y="490287"/>
                    <a:pt x="129460" y="490604"/>
                    <a:pt x="129460" y="490919"/>
                  </a:cubicBezTo>
                  <a:cubicBezTo>
                    <a:pt x="129460" y="491236"/>
                    <a:pt x="129618" y="491473"/>
                    <a:pt x="129934" y="491473"/>
                  </a:cubicBezTo>
                  <a:lnTo>
                    <a:pt x="129934" y="491473"/>
                  </a:lnTo>
                  <a:moveTo>
                    <a:pt x="623856" y="499690"/>
                  </a:moveTo>
                  <a:cubicBezTo>
                    <a:pt x="623066" y="502377"/>
                    <a:pt x="622908" y="505142"/>
                    <a:pt x="622671" y="507829"/>
                  </a:cubicBezTo>
                  <a:cubicBezTo>
                    <a:pt x="622592" y="509014"/>
                    <a:pt x="622513" y="510357"/>
                    <a:pt x="622355" y="511542"/>
                  </a:cubicBezTo>
                  <a:cubicBezTo>
                    <a:pt x="622355" y="511779"/>
                    <a:pt x="622513" y="512016"/>
                    <a:pt x="622750" y="512016"/>
                  </a:cubicBezTo>
                  <a:lnTo>
                    <a:pt x="622750" y="512016"/>
                  </a:lnTo>
                  <a:cubicBezTo>
                    <a:pt x="622750" y="512016"/>
                    <a:pt x="623145" y="511859"/>
                    <a:pt x="623224" y="511622"/>
                  </a:cubicBezTo>
                  <a:cubicBezTo>
                    <a:pt x="623382" y="510357"/>
                    <a:pt x="623461" y="509093"/>
                    <a:pt x="623540" y="507829"/>
                  </a:cubicBezTo>
                  <a:cubicBezTo>
                    <a:pt x="623777" y="505142"/>
                    <a:pt x="623935" y="502456"/>
                    <a:pt x="624646" y="499848"/>
                  </a:cubicBezTo>
                  <a:cubicBezTo>
                    <a:pt x="624646" y="499611"/>
                    <a:pt x="624646" y="499374"/>
                    <a:pt x="624330" y="499295"/>
                  </a:cubicBezTo>
                  <a:cubicBezTo>
                    <a:pt x="624093" y="499295"/>
                    <a:pt x="623856" y="499295"/>
                    <a:pt x="623777" y="499611"/>
                  </a:cubicBezTo>
                  <a:moveTo>
                    <a:pt x="3132501" y="472193"/>
                  </a:moveTo>
                  <a:lnTo>
                    <a:pt x="3132501" y="472193"/>
                  </a:lnTo>
                  <a:cubicBezTo>
                    <a:pt x="3132975" y="472193"/>
                    <a:pt x="3133290" y="471877"/>
                    <a:pt x="3133449" y="471640"/>
                  </a:cubicBezTo>
                  <a:cubicBezTo>
                    <a:pt x="3133607" y="471482"/>
                    <a:pt x="3133685" y="471403"/>
                    <a:pt x="3133765" y="471403"/>
                  </a:cubicBezTo>
                  <a:cubicBezTo>
                    <a:pt x="3134002" y="471403"/>
                    <a:pt x="3134239" y="471166"/>
                    <a:pt x="3134239" y="470929"/>
                  </a:cubicBezTo>
                  <a:cubicBezTo>
                    <a:pt x="3134239" y="470692"/>
                    <a:pt x="3134002" y="470455"/>
                    <a:pt x="3133765" y="470455"/>
                  </a:cubicBezTo>
                  <a:lnTo>
                    <a:pt x="3133765" y="470455"/>
                  </a:lnTo>
                  <a:cubicBezTo>
                    <a:pt x="3133290" y="470455"/>
                    <a:pt x="3132975" y="470771"/>
                    <a:pt x="3132816" y="471008"/>
                  </a:cubicBezTo>
                  <a:cubicBezTo>
                    <a:pt x="3132659" y="471166"/>
                    <a:pt x="3132580" y="471245"/>
                    <a:pt x="3132501" y="471245"/>
                  </a:cubicBezTo>
                  <a:cubicBezTo>
                    <a:pt x="3132263" y="471245"/>
                    <a:pt x="3132026" y="471482"/>
                    <a:pt x="3132026" y="471719"/>
                  </a:cubicBezTo>
                  <a:cubicBezTo>
                    <a:pt x="3132026" y="471956"/>
                    <a:pt x="3132263" y="472193"/>
                    <a:pt x="3132501" y="472193"/>
                  </a:cubicBezTo>
                  <a:moveTo>
                    <a:pt x="3104134" y="483334"/>
                  </a:moveTo>
                  <a:cubicBezTo>
                    <a:pt x="3104134" y="483334"/>
                    <a:pt x="3104371" y="482781"/>
                    <a:pt x="3104134" y="482623"/>
                  </a:cubicBezTo>
                  <a:cubicBezTo>
                    <a:pt x="3103976" y="482386"/>
                    <a:pt x="3103581" y="482386"/>
                    <a:pt x="3103423" y="482623"/>
                  </a:cubicBezTo>
                  <a:cubicBezTo>
                    <a:pt x="3103265" y="482781"/>
                    <a:pt x="3103107" y="482939"/>
                    <a:pt x="3102949" y="483097"/>
                  </a:cubicBezTo>
                  <a:cubicBezTo>
                    <a:pt x="3102554" y="483492"/>
                    <a:pt x="3102159" y="483887"/>
                    <a:pt x="3101685" y="484203"/>
                  </a:cubicBezTo>
                  <a:cubicBezTo>
                    <a:pt x="3099077" y="484756"/>
                    <a:pt x="3096786" y="487206"/>
                    <a:pt x="3097023" y="489181"/>
                  </a:cubicBezTo>
                  <a:cubicBezTo>
                    <a:pt x="3099314" y="489813"/>
                    <a:pt x="3101448" y="486969"/>
                    <a:pt x="3102475" y="484914"/>
                  </a:cubicBezTo>
                  <a:lnTo>
                    <a:pt x="3102475" y="484914"/>
                  </a:lnTo>
                  <a:cubicBezTo>
                    <a:pt x="3102949" y="484598"/>
                    <a:pt x="3103344" y="484203"/>
                    <a:pt x="3103739" y="483808"/>
                  </a:cubicBezTo>
                  <a:cubicBezTo>
                    <a:pt x="3103897" y="483650"/>
                    <a:pt x="3103976" y="483492"/>
                    <a:pt x="3104134" y="483413"/>
                  </a:cubicBezTo>
                  <a:moveTo>
                    <a:pt x="1292164" y="521577"/>
                  </a:moveTo>
                  <a:cubicBezTo>
                    <a:pt x="1292164" y="521577"/>
                    <a:pt x="1292164" y="522288"/>
                    <a:pt x="1292559" y="522367"/>
                  </a:cubicBezTo>
                  <a:cubicBezTo>
                    <a:pt x="1294298" y="522999"/>
                    <a:pt x="1296036" y="523553"/>
                    <a:pt x="1297616" y="524264"/>
                  </a:cubicBezTo>
                  <a:cubicBezTo>
                    <a:pt x="1297695" y="524264"/>
                    <a:pt x="1297774" y="524264"/>
                    <a:pt x="1297853" y="524264"/>
                  </a:cubicBezTo>
                  <a:cubicBezTo>
                    <a:pt x="1298090" y="524264"/>
                    <a:pt x="1298327" y="524106"/>
                    <a:pt x="1298486" y="523869"/>
                  </a:cubicBezTo>
                  <a:cubicBezTo>
                    <a:pt x="1298643" y="523553"/>
                    <a:pt x="1298486" y="523158"/>
                    <a:pt x="1298169" y="522999"/>
                  </a:cubicBezTo>
                  <a:cubicBezTo>
                    <a:pt x="1296589" y="522288"/>
                    <a:pt x="1294851" y="521656"/>
                    <a:pt x="1293034" y="521103"/>
                  </a:cubicBezTo>
                  <a:cubicBezTo>
                    <a:pt x="1292717" y="521024"/>
                    <a:pt x="1292322" y="521103"/>
                    <a:pt x="1292164" y="521498"/>
                  </a:cubicBezTo>
                  <a:moveTo>
                    <a:pt x="3104845" y="493527"/>
                  </a:moveTo>
                  <a:cubicBezTo>
                    <a:pt x="3104845" y="493527"/>
                    <a:pt x="3105082" y="493527"/>
                    <a:pt x="3105161" y="493448"/>
                  </a:cubicBezTo>
                  <a:cubicBezTo>
                    <a:pt x="3106268" y="492658"/>
                    <a:pt x="3107137" y="491631"/>
                    <a:pt x="3108006" y="490682"/>
                  </a:cubicBezTo>
                  <a:cubicBezTo>
                    <a:pt x="3108875" y="489655"/>
                    <a:pt x="3109823" y="488628"/>
                    <a:pt x="3110930" y="487838"/>
                  </a:cubicBezTo>
                  <a:cubicBezTo>
                    <a:pt x="3111166" y="487680"/>
                    <a:pt x="3111166" y="487364"/>
                    <a:pt x="3111008" y="487127"/>
                  </a:cubicBezTo>
                  <a:cubicBezTo>
                    <a:pt x="3110851" y="486890"/>
                    <a:pt x="3110534" y="486811"/>
                    <a:pt x="3110297" y="487048"/>
                  </a:cubicBezTo>
                  <a:cubicBezTo>
                    <a:pt x="3109112" y="487917"/>
                    <a:pt x="3108164" y="488944"/>
                    <a:pt x="3107216" y="490050"/>
                  </a:cubicBezTo>
                  <a:cubicBezTo>
                    <a:pt x="3106347" y="491078"/>
                    <a:pt x="3105478" y="491947"/>
                    <a:pt x="3104529" y="492737"/>
                  </a:cubicBezTo>
                  <a:cubicBezTo>
                    <a:pt x="3104292" y="492895"/>
                    <a:pt x="3104292" y="493211"/>
                    <a:pt x="3104450" y="493448"/>
                  </a:cubicBezTo>
                  <a:cubicBezTo>
                    <a:pt x="3104529" y="493606"/>
                    <a:pt x="3104687" y="493606"/>
                    <a:pt x="3104845" y="493606"/>
                  </a:cubicBezTo>
                  <a:moveTo>
                    <a:pt x="1352452" y="536353"/>
                  </a:moveTo>
                  <a:cubicBezTo>
                    <a:pt x="1351583" y="536116"/>
                    <a:pt x="1350714" y="535879"/>
                    <a:pt x="1350003" y="535563"/>
                  </a:cubicBezTo>
                  <a:cubicBezTo>
                    <a:pt x="1349766" y="535484"/>
                    <a:pt x="1349608" y="535563"/>
                    <a:pt x="1349529" y="535721"/>
                  </a:cubicBezTo>
                  <a:cubicBezTo>
                    <a:pt x="1349450" y="535879"/>
                    <a:pt x="1349529" y="536116"/>
                    <a:pt x="1349687" y="536274"/>
                  </a:cubicBezTo>
                  <a:cubicBezTo>
                    <a:pt x="1350556" y="536669"/>
                    <a:pt x="1351425" y="536906"/>
                    <a:pt x="1352295" y="537143"/>
                  </a:cubicBezTo>
                  <a:cubicBezTo>
                    <a:pt x="1352532" y="537143"/>
                    <a:pt x="1352848" y="537301"/>
                    <a:pt x="1353085" y="537380"/>
                  </a:cubicBezTo>
                  <a:cubicBezTo>
                    <a:pt x="1353085" y="537380"/>
                    <a:pt x="1353085" y="537380"/>
                    <a:pt x="1353164" y="537380"/>
                  </a:cubicBezTo>
                  <a:cubicBezTo>
                    <a:pt x="1353322" y="537380"/>
                    <a:pt x="1353480" y="537301"/>
                    <a:pt x="1353559" y="537064"/>
                  </a:cubicBezTo>
                  <a:cubicBezTo>
                    <a:pt x="1353559" y="536827"/>
                    <a:pt x="1353559" y="536669"/>
                    <a:pt x="1353322" y="536590"/>
                  </a:cubicBezTo>
                  <a:cubicBezTo>
                    <a:pt x="1353006" y="536511"/>
                    <a:pt x="1352769" y="536432"/>
                    <a:pt x="1352452" y="536353"/>
                  </a:cubicBezTo>
                  <a:moveTo>
                    <a:pt x="1358932" y="538012"/>
                  </a:moveTo>
                  <a:cubicBezTo>
                    <a:pt x="1358221" y="537854"/>
                    <a:pt x="1357589" y="537696"/>
                    <a:pt x="1357115" y="537222"/>
                  </a:cubicBezTo>
                  <a:cubicBezTo>
                    <a:pt x="1356956" y="537064"/>
                    <a:pt x="1356640" y="537064"/>
                    <a:pt x="1356482" y="537222"/>
                  </a:cubicBezTo>
                  <a:cubicBezTo>
                    <a:pt x="1356325" y="537459"/>
                    <a:pt x="1356325" y="537696"/>
                    <a:pt x="1356482" y="537854"/>
                  </a:cubicBezTo>
                  <a:cubicBezTo>
                    <a:pt x="1357115" y="538407"/>
                    <a:pt x="1357904" y="538565"/>
                    <a:pt x="1358695" y="538802"/>
                  </a:cubicBezTo>
                  <a:cubicBezTo>
                    <a:pt x="1358932" y="538802"/>
                    <a:pt x="1359169" y="538961"/>
                    <a:pt x="1359406" y="538961"/>
                  </a:cubicBezTo>
                  <a:cubicBezTo>
                    <a:pt x="1359406" y="538961"/>
                    <a:pt x="1359485" y="538961"/>
                    <a:pt x="1359564" y="538961"/>
                  </a:cubicBezTo>
                  <a:cubicBezTo>
                    <a:pt x="1359801" y="538961"/>
                    <a:pt x="1359959" y="538802"/>
                    <a:pt x="1360038" y="538644"/>
                  </a:cubicBezTo>
                  <a:cubicBezTo>
                    <a:pt x="1360038" y="538407"/>
                    <a:pt x="1360038" y="538091"/>
                    <a:pt x="1359722" y="538012"/>
                  </a:cubicBezTo>
                  <a:cubicBezTo>
                    <a:pt x="1359485" y="537933"/>
                    <a:pt x="1359248" y="537854"/>
                    <a:pt x="1359011" y="537775"/>
                  </a:cubicBezTo>
                  <a:moveTo>
                    <a:pt x="1297379" y="538802"/>
                  </a:moveTo>
                  <a:cubicBezTo>
                    <a:pt x="1297379" y="538802"/>
                    <a:pt x="1297142" y="538882"/>
                    <a:pt x="1297142" y="539039"/>
                  </a:cubicBezTo>
                  <a:cubicBezTo>
                    <a:pt x="1297142" y="539198"/>
                    <a:pt x="1297221" y="539277"/>
                    <a:pt x="1297379" y="539277"/>
                  </a:cubicBezTo>
                  <a:cubicBezTo>
                    <a:pt x="1297537" y="539277"/>
                    <a:pt x="1297695" y="539277"/>
                    <a:pt x="1297932" y="539277"/>
                  </a:cubicBezTo>
                  <a:cubicBezTo>
                    <a:pt x="1298327" y="539277"/>
                    <a:pt x="1298722" y="539277"/>
                    <a:pt x="1299117" y="539119"/>
                  </a:cubicBezTo>
                  <a:cubicBezTo>
                    <a:pt x="1299117" y="539119"/>
                    <a:pt x="1299276" y="539198"/>
                    <a:pt x="1299355" y="539198"/>
                  </a:cubicBezTo>
                  <a:cubicBezTo>
                    <a:pt x="1299355" y="539198"/>
                    <a:pt x="1299355" y="539198"/>
                    <a:pt x="1299355" y="539198"/>
                  </a:cubicBezTo>
                  <a:cubicBezTo>
                    <a:pt x="1299355" y="539198"/>
                    <a:pt x="1299355" y="539198"/>
                    <a:pt x="1299355" y="539198"/>
                  </a:cubicBezTo>
                  <a:cubicBezTo>
                    <a:pt x="1299671" y="539198"/>
                    <a:pt x="1299987" y="539435"/>
                    <a:pt x="1300303" y="539593"/>
                  </a:cubicBezTo>
                  <a:cubicBezTo>
                    <a:pt x="1300856" y="539830"/>
                    <a:pt x="1301409" y="540067"/>
                    <a:pt x="1302041" y="540067"/>
                  </a:cubicBezTo>
                  <a:lnTo>
                    <a:pt x="1302041" y="540067"/>
                  </a:lnTo>
                  <a:cubicBezTo>
                    <a:pt x="1302041" y="540067"/>
                    <a:pt x="1302436" y="539909"/>
                    <a:pt x="1302436" y="539672"/>
                  </a:cubicBezTo>
                  <a:cubicBezTo>
                    <a:pt x="1302436" y="539435"/>
                    <a:pt x="1302278" y="539277"/>
                    <a:pt x="1302041" y="539277"/>
                  </a:cubicBezTo>
                  <a:lnTo>
                    <a:pt x="1302041" y="539277"/>
                  </a:lnTo>
                  <a:cubicBezTo>
                    <a:pt x="1301488" y="539277"/>
                    <a:pt x="1301093" y="539039"/>
                    <a:pt x="1300540" y="538802"/>
                  </a:cubicBezTo>
                  <a:cubicBezTo>
                    <a:pt x="1300224" y="538644"/>
                    <a:pt x="1299908" y="538487"/>
                    <a:pt x="1299513" y="538407"/>
                  </a:cubicBezTo>
                  <a:cubicBezTo>
                    <a:pt x="1299513" y="538091"/>
                    <a:pt x="1299355" y="537775"/>
                    <a:pt x="1299196" y="537617"/>
                  </a:cubicBezTo>
                  <a:cubicBezTo>
                    <a:pt x="1299039" y="537459"/>
                    <a:pt x="1298722" y="537380"/>
                    <a:pt x="1298564" y="537617"/>
                  </a:cubicBezTo>
                  <a:cubicBezTo>
                    <a:pt x="1298327" y="537775"/>
                    <a:pt x="1298327" y="538091"/>
                    <a:pt x="1298564" y="538250"/>
                  </a:cubicBezTo>
                  <a:cubicBezTo>
                    <a:pt x="1298564" y="538250"/>
                    <a:pt x="1298643" y="538407"/>
                    <a:pt x="1298722" y="538565"/>
                  </a:cubicBezTo>
                  <a:cubicBezTo>
                    <a:pt x="1298248" y="538724"/>
                    <a:pt x="1297774" y="538724"/>
                    <a:pt x="1297221" y="538724"/>
                  </a:cubicBezTo>
                  <a:lnTo>
                    <a:pt x="1297221" y="538724"/>
                  </a:lnTo>
                  <a:close/>
                  <a:moveTo>
                    <a:pt x="1375762" y="542121"/>
                  </a:moveTo>
                  <a:cubicBezTo>
                    <a:pt x="1372838" y="541410"/>
                    <a:pt x="1369915" y="540699"/>
                    <a:pt x="1366991" y="539751"/>
                  </a:cubicBezTo>
                  <a:cubicBezTo>
                    <a:pt x="1366754" y="539751"/>
                    <a:pt x="1366517" y="539751"/>
                    <a:pt x="1366438" y="539988"/>
                  </a:cubicBezTo>
                  <a:cubicBezTo>
                    <a:pt x="1366438" y="540225"/>
                    <a:pt x="1366438" y="540462"/>
                    <a:pt x="1366676" y="540541"/>
                  </a:cubicBezTo>
                  <a:cubicBezTo>
                    <a:pt x="1369520" y="541489"/>
                    <a:pt x="1372523" y="542200"/>
                    <a:pt x="1375446" y="542911"/>
                  </a:cubicBezTo>
                  <a:lnTo>
                    <a:pt x="1376157" y="543069"/>
                  </a:lnTo>
                  <a:cubicBezTo>
                    <a:pt x="1376157" y="543069"/>
                    <a:pt x="1376157" y="543069"/>
                    <a:pt x="1376236" y="543069"/>
                  </a:cubicBezTo>
                  <a:cubicBezTo>
                    <a:pt x="1376394" y="543069"/>
                    <a:pt x="1376631" y="542911"/>
                    <a:pt x="1376631" y="542753"/>
                  </a:cubicBezTo>
                  <a:cubicBezTo>
                    <a:pt x="1376631" y="542516"/>
                    <a:pt x="1376552" y="542279"/>
                    <a:pt x="1376315" y="542279"/>
                  </a:cubicBezTo>
                  <a:lnTo>
                    <a:pt x="1375604" y="542121"/>
                  </a:lnTo>
                  <a:close/>
                  <a:moveTo>
                    <a:pt x="1301804" y="546862"/>
                  </a:moveTo>
                  <a:cubicBezTo>
                    <a:pt x="1301804" y="546862"/>
                    <a:pt x="1301409" y="547099"/>
                    <a:pt x="1301409" y="547336"/>
                  </a:cubicBezTo>
                  <a:cubicBezTo>
                    <a:pt x="1301409" y="547573"/>
                    <a:pt x="1301646" y="547731"/>
                    <a:pt x="1301883" y="547731"/>
                  </a:cubicBezTo>
                  <a:lnTo>
                    <a:pt x="1301883" y="547731"/>
                  </a:lnTo>
                  <a:cubicBezTo>
                    <a:pt x="1302278" y="547731"/>
                    <a:pt x="1302752" y="547731"/>
                    <a:pt x="1302990" y="547731"/>
                  </a:cubicBezTo>
                  <a:cubicBezTo>
                    <a:pt x="1302990" y="547731"/>
                    <a:pt x="1302990" y="547731"/>
                    <a:pt x="1303068" y="547731"/>
                  </a:cubicBezTo>
                  <a:cubicBezTo>
                    <a:pt x="1303305" y="547731"/>
                    <a:pt x="1303464" y="547573"/>
                    <a:pt x="1303542" y="547336"/>
                  </a:cubicBezTo>
                  <a:cubicBezTo>
                    <a:pt x="1303542" y="547099"/>
                    <a:pt x="1303464" y="546862"/>
                    <a:pt x="1303226" y="546783"/>
                  </a:cubicBezTo>
                  <a:cubicBezTo>
                    <a:pt x="1302831" y="546783"/>
                    <a:pt x="1302278" y="546704"/>
                    <a:pt x="1301962" y="546783"/>
                  </a:cubicBezTo>
                  <a:moveTo>
                    <a:pt x="1786324" y="560532"/>
                  </a:moveTo>
                  <a:cubicBezTo>
                    <a:pt x="1786324" y="560532"/>
                    <a:pt x="1785849" y="560374"/>
                    <a:pt x="1785533" y="560295"/>
                  </a:cubicBezTo>
                  <a:cubicBezTo>
                    <a:pt x="1786956" y="558714"/>
                    <a:pt x="1785770" y="556107"/>
                    <a:pt x="1785849" y="553657"/>
                  </a:cubicBezTo>
                  <a:lnTo>
                    <a:pt x="1785770" y="553657"/>
                  </a:lnTo>
                  <a:cubicBezTo>
                    <a:pt x="1786086" y="552867"/>
                    <a:pt x="1786244" y="551919"/>
                    <a:pt x="1786403" y="551129"/>
                  </a:cubicBezTo>
                  <a:lnTo>
                    <a:pt x="1786403" y="550576"/>
                  </a:lnTo>
                  <a:cubicBezTo>
                    <a:pt x="1786403" y="550576"/>
                    <a:pt x="1786403" y="550102"/>
                    <a:pt x="1786165" y="550023"/>
                  </a:cubicBezTo>
                  <a:cubicBezTo>
                    <a:pt x="1785929" y="550023"/>
                    <a:pt x="1785691" y="550102"/>
                    <a:pt x="1785612" y="550418"/>
                  </a:cubicBezTo>
                  <a:lnTo>
                    <a:pt x="1785612" y="550971"/>
                  </a:lnTo>
                  <a:cubicBezTo>
                    <a:pt x="1785375" y="551840"/>
                    <a:pt x="1785217" y="552551"/>
                    <a:pt x="1784901" y="553341"/>
                  </a:cubicBezTo>
                  <a:cubicBezTo>
                    <a:pt x="1783795" y="553973"/>
                    <a:pt x="1784506" y="555712"/>
                    <a:pt x="1783716" y="556660"/>
                  </a:cubicBezTo>
                  <a:cubicBezTo>
                    <a:pt x="1783400" y="557055"/>
                    <a:pt x="1781978" y="556344"/>
                    <a:pt x="1782452" y="557529"/>
                  </a:cubicBezTo>
                  <a:cubicBezTo>
                    <a:pt x="1781425" y="558240"/>
                    <a:pt x="1783795" y="558951"/>
                    <a:pt x="1783321" y="560453"/>
                  </a:cubicBezTo>
                  <a:lnTo>
                    <a:pt x="1783479" y="560453"/>
                  </a:lnTo>
                  <a:cubicBezTo>
                    <a:pt x="1782768" y="563455"/>
                    <a:pt x="1782136" y="566537"/>
                    <a:pt x="1781504" y="569539"/>
                  </a:cubicBezTo>
                  <a:cubicBezTo>
                    <a:pt x="1780397" y="574675"/>
                    <a:pt x="1779291" y="580048"/>
                    <a:pt x="1777948" y="585184"/>
                  </a:cubicBezTo>
                  <a:cubicBezTo>
                    <a:pt x="1777869" y="585500"/>
                    <a:pt x="1778027" y="585816"/>
                    <a:pt x="1778343" y="585895"/>
                  </a:cubicBezTo>
                  <a:cubicBezTo>
                    <a:pt x="1778343" y="585895"/>
                    <a:pt x="1778422" y="585895"/>
                    <a:pt x="1778501" y="585895"/>
                  </a:cubicBezTo>
                  <a:cubicBezTo>
                    <a:pt x="1778738" y="585895"/>
                    <a:pt x="1778975" y="585737"/>
                    <a:pt x="1779054" y="585500"/>
                  </a:cubicBezTo>
                  <a:cubicBezTo>
                    <a:pt x="1780397" y="580285"/>
                    <a:pt x="1781582" y="574991"/>
                    <a:pt x="1782689" y="569776"/>
                  </a:cubicBezTo>
                  <a:cubicBezTo>
                    <a:pt x="1783321" y="566774"/>
                    <a:pt x="1783953" y="563771"/>
                    <a:pt x="1784664" y="560848"/>
                  </a:cubicBezTo>
                  <a:lnTo>
                    <a:pt x="1784664" y="560848"/>
                  </a:lnTo>
                  <a:cubicBezTo>
                    <a:pt x="1784664" y="560848"/>
                    <a:pt x="1785059" y="560848"/>
                    <a:pt x="1785059" y="560848"/>
                  </a:cubicBezTo>
                  <a:lnTo>
                    <a:pt x="1785059" y="560690"/>
                  </a:lnTo>
                  <a:cubicBezTo>
                    <a:pt x="1785059" y="560690"/>
                    <a:pt x="1785849" y="561164"/>
                    <a:pt x="1786324" y="561164"/>
                  </a:cubicBezTo>
                  <a:cubicBezTo>
                    <a:pt x="1786324" y="561164"/>
                    <a:pt x="1786324" y="561164"/>
                    <a:pt x="1786324" y="561164"/>
                  </a:cubicBezTo>
                  <a:cubicBezTo>
                    <a:pt x="1786481" y="561164"/>
                    <a:pt x="1786639" y="561006"/>
                    <a:pt x="1786639" y="560848"/>
                  </a:cubicBezTo>
                  <a:cubicBezTo>
                    <a:pt x="1786639" y="560690"/>
                    <a:pt x="1786560" y="560532"/>
                    <a:pt x="1786403" y="560532"/>
                  </a:cubicBezTo>
                  <a:moveTo>
                    <a:pt x="1357825" y="552946"/>
                  </a:moveTo>
                  <a:cubicBezTo>
                    <a:pt x="1358695" y="553262"/>
                    <a:pt x="1359564" y="553578"/>
                    <a:pt x="1360512" y="553657"/>
                  </a:cubicBezTo>
                  <a:lnTo>
                    <a:pt x="1360512" y="553657"/>
                  </a:lnTo>
                  <a:cubicBezTo>
                    <a:pt x="1360512" y="553657"/>
                    <a:pt x="1360907" y="553499"/>
                    <a:pt x="1360907" y="553262"/>
                  </a:cubicBezTo>
                  <a:cubicBezTo>
                    <a:pt x="1360907" y="553025"/>
                    <a:pt x="1360749" y="552867"/>
                    <a:pt x="1360591" y="552788"/>
                  </a:cubicBezTo>
                  <a:cubicBezTo>
                    <a:pt x="1359722" y="552709"/>
                    <a:pt x="1358932" y="552393"/>
                    <a:pt x="1358063" y="552156"/>
                  </a:cubicBezTo>
                  <a:cubicBezTo>
                    <a:pt x="1357430" y="551919"/>
                    <a:pt x="1356720" y="551682"/>
                    <a:pt x="1356008" y="551524"/>
                  </a:cubicBezTo>
                  <a:cubicBezTo>
                    <a:pt x="1355771" y="551524"/>
                    <a:pt x="1355613" y="551603"/>
                    <a:pt x="1355534" y="551840"/>
                  </a:cubicBezTo>
                  <a:cubicBezTo>
                    <a:pt x="1355534" y="552077"/>
                    <a:pt x="1355613" y="552235"/>
                    <a:pt x="1355850" y="552314"/>
                  </a:cubicBezTo>
                  <a:cubicBezTo>
                    <a:pt x="1356482" y="552472"/>
                    <a:pt x="1357194" y="552709"/>
                    <a:pt x="1357825" y="552867"/>
                  </a:cubicBezTo>
                  <a:moveTo>
                    <a:pt x="1373628" y="556660"/>
                  </a:moveTo>
                  <a:cubicBezTo>
                    <a:pt x="1373628" y="556660"/>
                    <a:pt x="1374103" y="556502"/>
                    <a:pt x="1374103" y="556186"/>
                  </a:cubicBezTo>
                  <a:cubicBezTo>
                    <a:pt x="1374103" y="555949"/>
                    <a:pt x="1373866" y="555712"/>
                    <a:pt x="1373628" y="555712"/>
                  </a:cubicBezTo>
                  <a:lnTo>
                    <a:pt x="1373628" y="555712"/>
                  </a:lnTo>
                  <a:cubicBezTo>
                    <a:pt x="1371732" y="555712"/>
                    <a:pt x="1369994" y="555238"/>
                    <a:pt x="1368255" y="554764"/>
                  </a:cubicBezTo>
                  <a:cubicBezTo>
                    <a:pt x="1367860" y="554685"/>
                    <a:pt x="1367386" y="554527"/>
                    <a:pt x="1366991" y="554447"/>
                  </a:cubicBezTo>
                  <a:cubicBezTo>
                    <a:pt x="1366754" y="554447"/>
                    <a:pt x="1366517" y="554527"/>
                    <a:pt x="1366438" y="554764"/>
                  </a:cubicBezTo>
                  <a:cubicBezTo>
                    <a:pt x="1366438" y="555001"/>
                    <a:pt x="1366517" y="555238"/>
                    <a:pt x="1366754" y="555317"/>
                  </a:cubicBezTo>
                  <a:cubicBezTo>
                    <a:pt x="1367150" y="555396"/>
                    <a:pt x="1367624" y="555554"/>
                    <a:pt x="1368019" y="555633"/>
                  </a:cubicBezTo>
                  <a:cubicBezTo>
                    <a:pt x="1369836" y="556107"/>
                    <a:pt x="1371574" y="556581"/>
                    <a:pt x="1373550" y="556581"/>
                  </a:cubicBezTo>
                  <a:moveTo>
                    <a:pt x="1405472" y="555001"/>
                  </a:moveTo>
                  <a:cubicBezTo>
                    <a:pt x="1405472" y="555001"/>
                    <a:pt x="1405077" y="555001"/>
                    <a:pt x="1404998" y="555159"/>
                  </a:cubicBezTo>
                  <a:cubicBezTo>
                    <a:pt x="1404918" y="555317"/>
                    <a:pt x="1404998" y="555554"/>
                    <a:pt x="1405156" y="555633"/>
                  </a:cubicBezTo>
                  <a:cubicBezTo>
                    <a:pt x="1405630" y="555870"/>
                    <a:pt x="1405946" y="556028"/>
                    <a:pt x="1406262" y="556107"/>
                  </a:cubicBezTo>
                  <a:cubicBezTo>
                    <a:pt x="1406262" y="556107"/>
                    <a:pt x="1406262" y="556107"/>
                    <a:pt x="1406341" y="556107"/>
                  </a:cubicBezTo>
                  <a:cubicBezTo>
                    <a:pt x="1406499" y="556107"/>
                    <a:pt x="1406657" y="556028"/>
                    <a:pt x="1406657" y="555870"/>
                  </a:cubicBezTo>
                  <a:cubicBezTo>
                    <a:pt x="1406657" y="555712"/>
                    <a:pt x="1406657" y="555475"/>
                    <a:pt x="1406420" y="555475"/>
                  </a:cubicBezTo>
                  <a:cubicBezTo>
                    <a:pt x="1406183" y="555475"/>
                    <a:pt x="1405867" y="555317"/>
                    <a:pt x="1405393" y="555080"/>
                  </a:cubicBezTo>
                  <a:moveTo>
                    <a:pt x="1387377" y="559900"/>
                  </a:moveTo>
                  <a:cubicBezTo>
                    <a:pt x="1387377" y="559900"/>
                    <a:pt x="1387693" y="559820"/>
                    <a:pt x="1387693" y="559662"/>
                  </a:cubicBezTo>
                  <a:cubicBezTo>
                    <a:pt x="1387693" y="559505"/>
                    <a:pt x="1387693" y="559268"/>
                    <a:pt x="1387456" y="559268"/>
                  </a:cubicBezTo>
                  <a:cubicBezTo>
                    <a:pt x="1387140" y="559268"/>
                    <a:pt x="1386824" y="559030"/>
                    <a:pt x="1386429" y="558872"/>
                  </a:cubicBezTo>
                  <a:cubicBezTo>
                    <a:pt x="1386271" y="558872"/>
                    <a:pt x="1386034" y="558872"/>
                    <a:pt x="1385955" y="559030"/>
                  </a:cubicBezTo>
                  <a:cubicBezTo>
                    <a:pt x="1385876" y="559188"/>
                    <a:pt x="1385955" y="559425"/>
                    <a:pt x="1386113" y="559505"/>
                  </a:cubicBezTo>
                  <a:cubicBezTo>
                    <a:pt x="1386508" y="559742"/>
                    <a:pt x="1386903" y="559900"/>
                    <a:pt x="1387219" y="559979"/>
                  </a:cubicBezTo>
                  <a:cubicBezTo>
                    <a:pt x="1387219" y="559979"/>
                    <a:pt x="1387219" y="559979"/>
                    <a:pt x="1387298" y="559979"/>
                  </a:cubicBezTo>
                  <a:moveTo>
                    <a:pt x="1372048" y="562428"/>
                  </a:moveTo>
                  <a:cubicBezTo>
                    <a:pt x="1372048" y="562428"/>
                    <a:pt x="1372680" y="562428"/>
                    <a:pt x="1373312" y="562744"/>
                  </a:cubicBezTo>
                  <a:cubicBezTo>
                    <a:pt x="1373787" y="562981"/>
                    <a:pt x="1374261" y="563376"/>
                    <a:pt x="1374893" y="563376"/>
                  </a:cubicBezTo>
                  <a:cubicBezTo>
                    <a:pt x="1375209" y="563376"/>
                    <a:pt x="1375525" y="563297"/>
                    <a:pt x="1375920" y="563060"/>
                  </a:cubicBezTo>
                  <a:cubicBezTo>
                    <a:pt x="1376157" y="562902"/>
                    <a:pt x="1376236" y="562507"/>
                    <a:pt x="1376078" y="562270"/>
                  </a:cubicBezTo>
                  <a:cubicBezTo>
                    <a:pt x="1375920" y="562033"/>
                    <a:pt x="1375525" y="561954"/>
                    <a:pt x="1375288" y="562112"/>
                  </a:cubicBezTo>
                  <a:cubicBezTo>
                    <a:pt x="1374972" y="562349"/>
                    <a:pt x="1374735" y="562270"/>
                    <a:pt x="1373945" y="561796"/>
                  </a:cubicBezTo>
                  <a:cubicBezTo>
                    <a:pt x="1373312" y="561401"/>
                    <a:pt x="1372443" y="560848"/>
                    <a:pt x="1371495" y="561401"/>
                  </a:cubicBezTo>
                  <a:cubicBezTo>
                    <a:pt x="1371179" y="561559"/>
                    <a:pt x="1371100" y="561954"/>
                    <a:pt x="1371258" y="562191"/>
                  </a:cubicBezTo>
                  <a:cubicBezTo>
                    <a:pt x="1371416" y="562507"/>
                    <a:pt x="1371811" y="562586"/>
                    <a:pt x="1372048" y="562428"/>
                  </a:cubicBezTo>
                  <a:moveTo>
                    <a:pt x="1438579" y="568907"/>
                  </a:moveTo>
                  <a:cubicBezTo>
                    <a:pt x="1439448" y="569144"/>
                    <a:pt x="1440396" y="569381"/>
                    <a:pt x="1441344" y="569618"/>
                  </a:cubicBezTo>
                  <a:cubicBezTo>
                    <a:pt x="1441344" y="569618"/>
                    <a:pt x="1441344" y="569618"/>
                    <a:pt x="1441423" y="569618"/>
                  </a:cubicBezTo>
                  <a:cubicBezTo>
                    <a:pt x="1441581" y="569618"/>
                    <a:pt x="1441661" y="569539"/>
                    <a:pt x="1441740" y="569381"/>
                  </a:cubicBezTo>
                  <a:cubicBezTo>
                    <a:pt x="1441740" y="569223"/>
                    <a:pt x="1441740" y="568986"/>
                    <a:pt x="1441502" y="568986"/>
                  </a:cubicBezTo>
                  <a:cubicBezTo>
                    <a:pt x="1440554" y="568670"/>
                    <a:pt x="1439606" y="568433"/>
                    <a:pt x="1438737" y="568275"/>
                  </a:cubicBezTo>
                  <a:cubicBezTo>
                    <a:pt x="1438026" y="568117"/>
                    <a:pt x="1437315" y="567959"/>
                    <a:pt x="1436683" y="567722"/>
                  </a:cubicBezTo>
                  <a:cubicBezTo>
                    <a:pt x="1436524" y="567722"/>
                    <a:pt x="1436288" y="567722"/>
                    <a:pt x="1436288" y="567959"/>
                  </a:cubicBezTo>
                  <a:cubicBezTo>
                    <a:pt x="1436288" y="568117"/>
                    <a:pt x="1436288" y="568354"/>
                    <a:pt x="1436524" y="568354"/>
                  </a:cubicBezTo>
                  <a:cubicBezTo>
                    <a:pt x="1437236" y="568512"/>
                    <a:pt x="1437947" y="568749"/>
                    <a:pt x="1438658" y="568907"/>
                  </a:cubicBezTo>
                  <a:moveTo>
                    <a:pt x="1748554" y="576414"/>
                  </a:moveTo>
                  <a:cubicBezTo>
                    <a:pt x="1748554" y="576414"/>
                    <a:pt x="1748633" y="576414"/>
                    <a:pt x="1748712" y="576414"/>
                  </a:cubicBezTo>
                  <a:cubicBezTo>
                    <a:pt x="1748871" y="576414"/>
                    <a:pt x="1749028" y="576335"/>
                    <a:pt x="1749107" y="576177"/>
                  </a:cubicBezTo>
                  <a:cubicBezTo>
                    <a:pt x="1749502" y="575070"/>
                    <a:pt x="1749740" y="573964"/>
                    <a:pt x="1749976" y="572779"/>
                  </a:cubicBezTo>
                  <a:cubicBezTo>
                    <a:pt x="1750293" y="571515"/>
                    <a:pt x="1750530" y="570250"/>
                    <a:pt x="1751004" y="569223"/>
                  </a:cubicBezTo>
                  <a:cubicBezTo>
                    <a:pt x="1751083" y="569065"/>
                    <a:pt x="1751004" y="568828"/>
                    <a:pt x="1750767" y="568749"/>
                  </a:cubicBezTo>
                  <a:cubicBezTo>
                    <a:pt x="1750609" y="568670"/>
                    <a:pt x="1750372" y="568749"/>
                    <a:pt x="1750293" y="568986"/>
                  </a:cubicBezTo>
                  <a:cubicBezTo>
                    <a:pt x="1749819" y="570093"/>
                    <a:pt x="1749502" y="571436"/>
                    <a:pt x="1749266" y="572700"/>
                  </a:cubicBezTo>
                  <a:cubicBezTo>
                    <a:pt x="1749028" y="573806"/>
                    <a:pt x="1748791" y="574991"/>
                    <a:pt x="1748396" y="576019"/>
                  </a:cubicBezTo>
                  <a:cubicBezTo>
                    <a:pt x="1748396" y="576177"/>
                    <a:pt x="1748396" y="576414"/>
                    <a:pt x="1748633" y="576493"/>
                  </a:cubicBezTo>
                  <a:moveTo>
                    <a:pt x="1420326" y="574201"/>
                  </a:moveTo>
                  <a:cubicBezTo>
                    <a:pt x="1420326" y="574201"/>
                    <a:pt x="1420326" y="574201"/>
                    <a:pt x="1420326" y="574201"/>
                  </a:cubicBezTo>
                  <a:cubicBezTo>
                    <a:pt x="1421907" y="574754"/>
                    <a:pt x="1423487" y="575149"/>
                    <a:pt x="1425541" y="575228"/>
                  </a:cubicBezTo>
                  <a:lnTo>
                    <a:pt x="1425541" y="575228"/>
                  </a:lnTo>
                  <a:cubicBezTo>
                    <a:pt x="1427517" y="577599"/>
                    <a:pt x="1429650" y="573490"/>
                    <a:pt x="1425937" y="573964"/>
                  </a:cubicBezTo>
                  <a:lnTo>
                    <a:pt x="1425937" y="573964"/>
                  </a:lnTo>
                  <a:cubicBezTo>
                    <a:pt x="1423013" y="573016"/>
                    <a:pt x="1423803" y="572147"/>
                    <a:pt x="1420247" y="572700"/>
                  </a:cubicBezTo>
                  <a:cubicBezTo>
                    <a:pt x="1417403" y="571831"/>
                    <a:pt x="1414559" y="571199"/>
                    <a:pt x="1411714" y="570645"/>
                  </a:cubicBezTo>
                  <a:cubicBezTo>
                    <a:pt x="1409581" y="570250"/>
                    <a:pt x="1407368" y="569776"/>
                    <a:pt x="1405313" y="569223"/>
                  </a:cubicBezTo>
                  <a:cubicBezTo>
                    <a:pt x="1404918" y="569144"/>
                    <a:pt x="1404523" y="569381"/>
                    <a:pt x="1404365" y="569776"/>
                  </a:cubicBezTo>
                  <a:cubicBezTo>
                    <a:pt x="1404286" y="570171"/>
                    <a:pt x="1404523" y="570567"/>
                    <a:pt x="1404918" y="570725"/>
                  </a:cubicBezTo>
                  <a:cubicBezTo>
                    <a:pt x="1407052" y="571278"/>
                    <a:pt x="1409264" y="571752"/>
                    <a:pt x="1411477" y="572147"/>
                  </a:cubicBezTo>
                  <a:cubicBezTo>
                    <a:pt x="1414321" y="572700"/>
                    <a:pt x="1417245" y="573332"/>
                    <a:pt x="1420089" y="574201"/>
                  </a:cubicBezTo>
                  <a:cubicBezTo>
                    <a:pt x="1420168" y="574201"/>
                    <a:pt x="1420247" y="574201"/>
                    <a:pt x="1420326" y="574201"/>
                  </a:cubicBezTo>
                  <a:moveTo>
                    <a:pt x="1730855" y="577046"/>
                  </a:moveTo>
                  <a:cubicBezTo>
                    <a:pt x="1730855" y="577046"/>
                    <a:pt x="1730855" y="577046"/>
                    <a:pt x="1730855" y="577046"/>
                  </a:cubicBezTo>
                  <a:cubicBezTo>
                    <a:pt x="1731092" y="577046"/>
                    <a:pt x="1731250" y="576888"/>
                    <a:pt x="1731250" y="576651"/>
                  </a:cubicBezTo>
                  <a:cubicBezTo>
                    <a:pt x="1731408" y="575782"/>
                    <a:pt x="1731645" y="574912"/>
                    <a:pt x="1731882" y="574043"/>
                  </a:cubicBezTo>
                  <a:cubicBezTo>
                    <a:pt x="1732119" y="573016"/>
                    <a:pt x="1732435" y="571989"/>
                    <a:pt x="1732594" y="570883"/>
                  </a:cubicBezTo>
                  <a:cubicBezTo>
                    <a:pt x="1732594" y="570645"/>
                    <a:pt x="1732435" y="570487"/>
                    <a:pt x="1732198" y="570408"/>
                  </a:cubicBezTo>
                  <a:cubicBezTo>
                    <a:pt x="1731961" y="570408"/>
                    <a:pt x="1731803" y="570567"/>
                    <a:pt x="1731724" y="570804"/>
                  </a:cubicBezTo>
                  <a:cubicBezTo>
                    <a:pt x="1731645" y="571831"/>
                    <a:pt x="1731329" y="572779"/>
                    <a:pt x="1731092" y="573806"/>
                  </a:cubicBezTo>
                  <a:cubicBezTo>
                    <a:pt x="1730855" y="574675"/>
                    <a:pt x="1730618" y="575545"/>
                    <a:pt x="1730460" y="576493"/>
                  </a:cubicBezTo>
                  <a:cubicBezTo>
                    <a:pt x="1730460" y="576730"/>
                    <a:pt x="1730618" y="576888"/>
                    <a:pt x="1730776" y="576967"/>
                  </a:cubicBezTo>
                  <a:moveTo>
                    <a:pt x="1427833" y="580601"/>
                  </a:moveTo>
                  <a:cubicBezTo>
                    <a:pt x="1427833" y="580601"/>
                    <a:pt x="1427833" y="580601"/>
                    <a:pt x="1427833" y="580601"/>
                  </a:cubicBezTo>
                  <a:cubicBezTo>
                    <a:pt x="1427991" y="580601"/>
                    <a:pt x="1428149" y="580522"/>
                    <a:pt x="1428149" y="580364"/>
                  </a:cubicBezTo>
                  <a:cubicBezTo>
                    <a:pt x="1428149" y="580206"/>
                    <a:pt x="1428070" y="580048"/>
                    <a:pt x="1427912" y="579969"/>
                  </a:cubicBezTo>
                  <a:cubicBezTo>
                    <a:pt x="1427122" y="579811"/>
                    <a:pt x="1426332" y="579653"/>
                    <a:pt x="1425620" y="579574"/>
                  </a:cubicBezTo>
                  <a:cubicBezTo>
                    <a:pt x="1424909" y="579416"/>
                    <a:pt x="1424119" y="579258"/>
                    <a:pt x="1423408" y="579179"/>
                  </a:cubicBezTo>
                  <a:lnTo>
                    <a:pt x="1423408" y="579021"/>
                  </a:lnTo>
                  <a:cubicBezTo>
                    <a:pt x="1422539" y="577915"/>
                    <a:pt x="1420563" y="577994"/>
                    <a:pt x="1418825" y="577757"/>
                  </a:cubicBezTo>
                  <a:cubicBezTo>
                    <a:pt x="1418825" y="578468"/>
                    <a:pt x="1418746" y="579100"/>
                    <a:pt x="1418430" y="579416"/>
                  </a:cubicBezTo>
                  <a:cubicBezTo>
                    <a:pt x="1420406" y="579732"/>
                    <a:pt x="1421354" y="580680"/>
                    <a:pt x="1423487" y="579811"/>
                  </a:cubicBezTo>
                  <a:lnTo>
                    <a:pt x="1423487" y="579811"/>
                  </a:lnTo>
                  <a:cubicBezTo>
                    <a:pt x="1424198" y="579811"/>
                    <a:pt x="1424909" y="579969"/>
                    <a:pt x="1425541" y="580127"/>
                  </a:cubicBezTo>
                  <a:cubicBezTo>
                    <a:pt x="1426332" y="580285"/>
                    <a:pt x="1427122" y="580443"/>
                    <a:pt x="1427912" y="580522"/>
                  </a:cubicBezTo>
                  <a:moveTo>
                    <a:pt x="1441818" y="582735"/>
                  </a:moveTo>
                  <a:cubicBezTo>
                    <a:pt x="1441818" y="582735"/>
                    <a:pt x="1441344" y="582972"/>
                    <a:pt x="1441344" y="583209"/>
                  </a:cubicBezTo>
                  <a:cubicBezTo>
                    <a:pt x="1441344" y="583446"/>
                    <a:pt x="1441502" y="583683"/>
                    <a:pt x="1441818" y="583683"/>
                  </a:cubicBezTo>
                  <a:lnTo>
                    <a:pt x="1443083" y="583683"/>
                  </a:lnTo>
                  <a:cubicBezTo>
                    <a:pt x="1443083" y="583683"/>
                    <a:pt x="1443557" y="583446"/>
                    <a:pt x="1443557" y="583209"/>
                  </a:cubicBezTo>
                  <a:cubicBezTo>
                    <a:pt x="1443557" y="582972"/>
                    <a:pt x="1443320" y="582735"/>
                    <a:pt x="1443083" y="582735"/>
                  </a:cubicBezTo>
                  <a:lnTo>
                    <a:pt x="1441818" y="582735"/>
                  </a:lnTo>
                  <a:close/>
                  <a:moveTo>
                    <a:pt x="1457069" y="586844"/>
                  </a:moveTo>
                  <a:lnTo>
                    <a:pt x="1457226" y="586844"/>
                  </a:lnTo>
                  <a:cubicBezTo>
                    <a:pt x="1457621" y="587002"/>
                    <a:pt x="1458174" y="587002"/>
                    <a:pt x="1458807" y="587002"/>
                  </a:cubicBezTo>
                  <a:lnTo>
                    <a:pt x="1459202" y="587002"/>
                  </a:lnTo>
                  <a:cubicBezTo>
                    <a:pt x="1459202" y="587002"/>
                    <a:pt x="1459676" y="586844"/>
                    <a:pt x="1459676" y="586528"/>
                  </a:cubicBezTo>
                  <a:cubicBezTo>
                    <a:pt x="1459676" y="586290"/>
                    <a:pt x="1459439" y="586053"/>
                    <a:pt x="1459202" y="586053"/>
                  </a:cubicBezTo>
                  <a:lnTo>
                    <a:pt x="1458807" y="586053"/>
                  </a:lnTo>
                  <a:cubicBezTo>
                    <a:pt x="1458412" y="586053"/>
                    <a:pt x="1457859" y="586053"/>
                    <a:pt x="1457621" y="586053"/>
                  </a:cubicBezTo>
                  <a:cubicBezTo>
                    <a:pt x="1457621" y="585974"/>
                    <a:pt x="1457464" y="585895"/>
                    <a:pt x="1457384" y="585816"/>
                  </a:cubicBezTo>
                  <a:cubicBezTo>
                    <a:pt x="1457226" y="585658"/>
                    <a:pt x="1456910" y="585658"/>
                    <a:pt x="1456752" y="585816"/>
                  </a:cubicBezTo>
                  <a:cubicBezTo>
                    <a:pt x="1456594" y="585974"/>
                    <a:pt x="1456594" y="586290"/>
                    <a:pt x="1456752" y="586448"/>
                  </a:cubicBezTo>
                  <a:cubicBezTo>
                    <a:pt x="1456831" y="586448"/>
                    <a:pt x="1456910" y="586607"/>
                    <a:pt x="1456989" y="586686"/>
                  </a:cubicBezTo>
                  <a:lnTo>
                    <a:pt x="1457069" y="586686"/>
                  </a:lnTo>
                  <a:close/>
                  <a:moveTo>
                    <a:pt x="1777711" y="589135"/>
                  </a:moveTo>
                  <a:cubicBezTo>
                    <a:pt x="1777711" y="589135"/>
                    <a:pt x="1777079" y="589293"/>
                    <a:pt x="1777000" y="589609"/>
                  </a:cubicBezTo>
                  <a:lnTo>
                    <a:pt x="1776289" y="593165"/>
                  </a:lnTo>
                  <a:cubicBezTo>
                    <a:pt x="1773918" y="605096"/>
                    <a:pt x="1771548" y="617343"/>
                    <a:pt x="1768782" y="629117"/>
                  </a:cubicBezTo>
                  <a:cubicBezTo>
                    <a:pt x="1768782" y="629433"/>
                    <a:pt x="1768940" y="629749"/>
                    <a:pt x="1769256" y="629828"/>
                  </a:cubicBezTo>
                  <a:cubicBezTo>
                    <a:pt x="1769256" y="629828"/>
                    <a:pt x="1769335" y="629828"/>
                    <a:pt x="1769414" y="629828"/>
                  </a:cubicBezTo>
                  <a:cubicBezTo>
                    <a:pt x="1769652" y="629828"/>
                    <a:pt x="1769967" y="629670"/>
                    <a:pt x="1769967" y="629354"/>
                  </a:cubicBezTo>
                  <a:cubicBezTo>
                    <a:pt x="1772733" y="617580"/>
                    <a:pt x="1775182" y="605333"/>
                    <a:pt x="1777553" y="593402"/>
                  </a:cubicBezTo>
                  <a:lnTo>
                    <a:pt x="1778264" y="589846"/>
                  </a:lnTo>
                  <a:cubicBezTo>
                    <a:pt x="1778264" y="589846"/>
                    <a:pt x="1778106" y="589214"/>
                    <a:pt x="1777790" y="589135"/>
                  </a:cubicBezTo>
                  <a:moveTo>
                    <a:pt x="1466471" y="588977"/>
                  </a:moveTo>
                  <a:cubicBezTo>
                    <a:pt x="1467814" y="589372"/>
                    <a:pt x="1469158" y="589767"/>
                    <a:pt x="1470501" y="590004"/>
                  </a:cubicBezTo>
                  <a:lnTo>
                    <a:pt x="1470501" y="590004"/>
                  </a:lnTo>
                  <a:cubicBezTo>
                    <a:pt x="1470501" y="590004"/>
                    <a:pt x="1470896" y="589846"/>
                    <a:pt x="1470896" y="589688"/>
                  </a:cubicBezTo>
                  <a:cubicBezTo>
                    <a:pt x="1470896" y="589451"/>
                    <a:pt x="1470738" y="589214"/>
                    <a:pt x="1470580" y="589214"/>
                  </a:cubicBezTo>
                  <a:cubicBezTo>
                    <a:pt x="1469237" y="588977"/>
                    <a:pt x="1467894" y="588582"/>
                    <a:pt x="1466629" y="588266"/>
                  </a:cubicBezTo>
                  <a:lnTo>
                    <a:pt x="1466392" y="588266"/>
                  </a:lnTo>
                  <a:cubicBezTo>
                    <a:pt x="1466392" y="588266"/>
                    <a:pt x="1465918" y="588266"/>
                    <a:pt x="1465839" y="588503"/>
                  </a:cubicBezTo>
                  <a:cubicBezTo>
                    <a:pt x="1465839" y="588740"/>
                    <a:pt x="1465839" y="588977"/>
                    <a:pt x="1466155" y="588977"/>
                  </a:cubicBezTo>
                  <a:lnTo>
                    <a:pt x="1466392" y="588977"/>
                  </a:lnTo>
                  <a:close/>
                  <a:moveTo>
                    <a:pt x="1027543" y="604859"/>
                  </a:moveTo>
                  <a:cubicBezTo>
                    <a:pt x="1027543" y="604859"/>
                    <a:pt x="1027780" y="604859"/>
                    <a:pt x="1027780" y="604701"/>
                  </a:cubicBezTo>
                  <a:cubicBezTo>
                    <a:pt x="1028254" y="603990"/>
                    <a:pt x="1028254" y="603042"/>
                    <a:pt x="1028254" y="602251"/>
                  </a:cubicBezTo>
                  <a:lnTo>
                    <a:pt x="1028254" y="602014"/>
                  </a:lnTo>
                  <a:cubicBezTo>
                    <a:pt x="1028254" y="602014"/>
                    <a:pt x="1028096" y="601698"/>
                    <a:pt x="1027938" y="601698"/>
                  </a:cubicBezTo>
                  <a:cubicBezTo>
                    <a:pt x="1027780" y="601698"/>
                    <a:pt x="1027622" y="601856"/>
                    <a:pt x="1027622" y="602014"/>
                  </a:cubicBezTo>
                  <a:lnTo>
                    <a:pt x="1027622" y="602251"/>
                  </a:lnTo>
                  <a:cubicBezTo>
                    <a:pt x="1027622" y="602963"/>
                    <a:pt x="1027622" y="603753"/>
                    <a:pt x="1027227" y="604306"/>
                  </a:cubicBezTo>
                  <a:cubicBezTo>
                    <a:pt x="1027148" y="604464"/>
                    <a:pt x="1027227" y="604622"/>
                    <a:pt x="1027306" y="604701"/>
                  </a:cubicBezTo>
                  <a:cubicBezTo>
                    <a:pt x="1027306" y="604701"/>
                    <a:pt x="1027464" y="604701"/>
                    <a:pt x="1027464" y="604701"/>
                  </a:cubicBezTo>
                  <a:moveTo>
                    <a:pt x="1769019" y="632356"/>
                  </a:moveTo>
                  <a:cubicBezTo>
                    <a:pt x="1769019" y="632356"/>
                    <a:pt x="1768545" y="632435"/>
                    <a:pt x="1768466" y="632672"/>
                  </a:cubicBezTo>
                  <a:cubicBezTo>
                    <a:pt x="1766096" y="643576"/>
                    <a:pt x="1763962" y="654717"/>
                    <a:pt x="1761987" y="665463"/>
                  </a:cubicBezTo>
                  <a:cubicBezTo>
                    <a:pt x="1761039" y="670362"/>
                    <a:pt x="1760170" y="675261"/>
                    <a:pt x="1759222" y="680160"/>
                  </a:cubicBezTo>
                  <a:cubicBezTo>
                    <a:pt x="1759222" y="680397"/>
                    <a:pt x="1759301" y="680634"/>
                    <a:pt x="1759616" y="680713"/>
                  </a:cubicBezTo>
                  <a:cubicBezTo>
                    <a:pt x="1759616" y="680713"/>
                    <a:pt x="1759616" y="680713"/>
                    <a:pt x="1759696" y="680713"/>
                  </a:cubicBezTo>
                  <a:cubicBezTo>
                    <a:pt x="1759932" y="680713"/>
                    <a:pt x="1760091" y="680555"/>
                    <a:pt x="1760170" y="680318"/>
                  </a:cubicBezTo>
                  <a:cubicBezTo>
                    <a:pt x="1761118" y="675419"/>
                    <a:pt x="1762066" y="670520"/>
                    <a:pt x="1762935" y="665622"/>
                  </a:cubicBezTo>
                  <a:cubicBezTo>
                    <a:pt x="1764989" y="654875"/>
                    <a:pt x="1767044" y="643734"/>
                    <a:pt x="1769414" y="632830"/>
                  </a:cubicBezTo>
                  <a:cubicBezTo>
                    <a:pt x="1769414" y="632593"/>
                    <a:pt x="1769335" y="632356"/>
                    <a:pt x="1769098" y="632277"/>
                  </a:cubicBezTo>
                  <a:moveTo>
                    <a:pt x="1025252" y="714374"/>
                  </a:moveTo>
                  <a:cubicBezTo>
                    <a:pt x="1025252" y="714374"/>
                    <a:pt x="1025094" y="713899"/>
                    <a:pt x="1024857" y="713899"/>
                  </a:cubicBezTo>
                  <a:cubicBezTo>
                    <a:pt x="1024620" y="713899"/>
                    <a:pt x="1024383" y="714058"/>
                    <a:pt x="1024383" y="714295"/>
                  </a:cubicBezTo>
                  <a:cubicBezTo>
                    <a:pt x="1023909" y="720932"/>
                    <a:pt x="1023671" y="728043"/>
                    <a:pt x="1025647" y="735155"/>
                  </a:cubicBezTo>
                  <a:cubicBezTo>
                    <a:pt x="1025647" y="735392"/>
                    <a:pt x="1025884" y="735471"/>
                    <a:pt x="1026121" y="735471"/>
                  </a:cubicBezTo>
                  <a:cubicBezTo>
                    <a:pt x="1026121" y="735471"/>
                    <a:pt x="1026200" y="735471"/>
                    <a:pt x="1026279" y="735471"/>
                  </a:cubicBezTo>
                  <a:cubicBezTo>
                    <a:pt x="1026516" y="735471"/>
                    <a:pt x="1026674" y="735155"/>
                    <a:pt x="1026595" y="734917"/>
                  </a:cubicBezTo>
                  <a:cubicBezTo>
                    <a:pt x="1024620" y="727964"/>
                    <a:pt x="1024857" y="720932"/>
                    <a:pt x="1025331" y="714374"/>
                  </a:cubicBezTo>
                  <a:moveTo>
                    <a:pt x="361763" y="608573"/>
                  </a:moveTo>
                  <a:cubicBezTo>
                    <a:pt x="361289" y="609758"/>
                    <a:pt x="359946" y="610153"/>
                    <a:pt x="360104" y="611891"/>
                  </a:cubicBezTo>
                  <a:cubicBezTo>
                    <a:pt x="360815" y="611891"/>
                    <a:pt x="361448" y="612049"/>
                    <a:pt x="361763" y="612286"/>
                  </a:cubicBezTo>
                  <a:cubicBezTo>
                    <a:pt x="361606" y="610864"/>
                    <a:pt x="363818" y="609363"/>
                    <a:pt x="361763" y="608573"/>
                  </a:cubicBezTo>
                  <a:moveTo>
                    <a:pt x="2108309" y="363389"/>
                  </a:moveTo>
                  <a:cubicBezTo>
                    <a:pt x="2112023" y="359834"/>
                    <a:pt x="2115500" y="355962"/>
                    <a:pt x="2119450" y="352722"/>
                  </a:cubicBezTo>
                  <a:lnTo>
                    <a:pt x="2119450" y="353117"/>
                  </a:lnTo>
                  <a:cubicBezTo>
                    <a:pt x="2119450" y="353117"/>
                    <a:pt x="2118976" y="353592"/>
                    <a:pt x="2118818" y="353908"/>
                  </a:cubicBezTo>
                  <a:cubicBezTo>
                    <a:pt x="2118581" y="354303"/>
                    <a:pt x="2118265" y="354698"/>
                    <a:pt x="2117949" y="354777"/>
                  </a:cubicBezTo>
                  <a:cubicBezTo>
                    <a:pt x="2117791" y="354777"/>
                    <a:pt x="2117712" y="355014"/>
                    <a:pt x="2117712" y="355172"/>
                  </a:cubicBezTo>
                  <a:cubicBezTo>
                    <a:pt x="2117712" y="355330"/>
                    <a:pt x="2117870" y="355409"/>
                    <a:pt x="2118028" y="355409"/>
                  </a:cubicBezTo>
                  <a:cubicBezTo>
                    <a:pt x="2118028" y="355409"/>
                    <a:pt x="2118028" y="355409"/>
                    <a:pt x="2118107" y="355409"/>
                  </a:cubicBezTo>
                  <a:cubicBezTo>
                    <a:pt x="2118739" y="355251"/>
                    <a:pt x="2119055" y="354777"/>
                    <a:pt x="2119371" y="354303"/>
                  </a:cubicBezTo>
                  <a:cubicBezTo>
                    <a:pt x="2119529" y="354066"/>
                    <a:pt x="2119767" y="353829"/>
                    <a:pt x="2119924" y="353592"/>
                  </a:cubicBezTo>
                  <a:lnTo>
                    <a:pt x="2119924" y="353592"/>
                  </a:lnTo>
                  <a:cubicBezTo>
                    <a:pt x="2119924" y="353592"/>
                    <a:pt x="2119924" y="353592"/>
                    <a:pt x="2119924" y="353592"/>
                  </a:cubicBezTo>
                  <a:cubicBezTo>
                    <a:pt x="2119924" y="353592"/>
                    <a:pt x="2119924" y="353592"/>
                    <a:pt x="2120003" y="353513"/>
                  </a:cubicBezTo>
                  <a:cubicBezTo>
                    <a:pt x="2120003" y="353513"/>
                    <a:pt x="2120083" y="353434"/>
                    <a:pt x="2120162" y="353354"/>
                  </a:cubicBezTo>
                  <a:cubicBezTo>
                    <a:pt x="2122532" y="350668"/>
                    <a:pt x="2124902" y="348140"/>
                    <a:pt x="2127036" y="345216"/>
                  </a:cubicBezTo>
                  <a:lnTo>
                    <a:pt x="2126957" y="345216"/>
                  </a:lnTo>
                  <a:cubicBezTo>
                    <a:pt x="2126957" y="345216"/>
                    <a:pt x="2127273" y="344821"/>
                    <a:pt x="2127431" y="344584"/>
                  </a:cubicBezTo>
                  <a:cubicBezTo>
                    <a:pt x="2127668" y="344347"/>
                    <a:pt x="2127984" y="344031"/>
                    <a:pt x="2128142" y="343636"/>
                  </a:cubicBezTo>
                  <a:cubicBezTo>
                    <a:pt x="2128142" y="343636"/>
                    <a:pt x="2128142" y="343636"/>
                    <a:pt x="2128142" y="343636"/>
                  </a:cubicBezTo>
                  <a:cubicBezTo>
                    <a:pt x="2129327" y="341739"/>
                    <a:pt x="2131697" y="340870"/>
                    <a:pt x="2130828" y="338026"/>
                  </a:cubicBezTo>
                  <a:cubicBezTo>
                    <a:pt x="2136044" y="333601"/>
                    <a:pt x="2138177" y="326015"/>
                    <a:pt x="2143076" y="321196"/>
                  </a:cubicBezTo>
                  <a:lnTo>
                    <a:pt x="2143076" y="321037"/>
                  </a:lnTo>
                  <a:cubicBezTo>
                    <a:pt x="2143076" y="321037"/>
                    <a:pt x="2143471" y="321116"/>
                    <a:pt x="2143629" y="321196"/>
                  </a:cubicBezTo>
                  <a:lnTo>
                    <a:pt x="2143866" y="321196"/>
                  </a:lnTo>
                  <a:cubicBezTo>
                    <a:pt x="2143866" y="321196"/>
                    <a:pt x="2143866" y="321196"/>
                    <a:pt x="2143866" y="321196"/>
                  </a:cubicBezTo>
                  <a:cubicBezTo>
                    <a:pt x="2144103" y="321196"/>
                    <a:pt x="2144261" y="321037"/>
                    <a:pt x="2144340" y="320800"/>
                  </a:cubicBezTo>
                  <a:cubicBezTo>
                    <a:pt x="2144340" y="320563"/>
                    <a:pt x="2144182" y="320326"/>
                    <a:pt x="2143945" y="320247"/>
                  </a:cubicBezTo>
                  <a:lnTo>
                    <a:pt x="2143708" y="320247"/>
                  </a:lnTo>
                  <a:cubicBezTo>
                    <a:pt x="2143708" y="320247"/>
                    <a:pt x="2143550" y="320168"/>
                    <a:pt x="2143471" y="320168"/>
                  </a:cubicBezTo>
                  <a:lnTo>
                    <a:pt x="2143471" y="319852"/>
                  </a:lnTo>
                  <a:cubicBezTo>
                    <a:pt x="2147185" y="315506"/>
                    <a:pt x="2152083" y="310291"/>
                    <a:pt x="2152795" y="304207"/>
                  </a:cubicBezTo>
                  <a:cubicBezTo>
                    <a:pt x="2156192" y="300889"/>
                    <a:pt x="2157456" y="295911"/>
                    <a:pt x="2159116" y="291565"/>
                  </a:cubicBezTo>
                  <a:cubicBezTo>
                    <a:pt x="2160854" y="286745"/>
                    <a:pt x="2162513" y="282004"/>
                    <a:pt x="2164173" y="277184"/>
                  </a:cubicBezTo>
                  <a:cubicBezTo>
                    <a:pt x="2169151" y="262408"/>
                    <a:pt x="2173892" y="243524"/>
                    <a:pt x="2171363" y="223533"/>
                  </a:cubicBezTo>
                  <a:cubicBezTo>
                    <a:pt x="2169783" y="211365"/>
                    <a:pt x="2165753" y="198169"/>
                    <a:pt x="2162513" y="185527"/>
                  </a:cubicBezTo>
                  <a:cubicBezTo>
                    <a:pt x="2159195" y="172647"/>
                    <a:pt x="2156982" y="159768"/>
                    <a:pt x="2152400" y="148785"/>
                  </a:cubicBezTo>
                  <a:cubicBezTo>
                    <a:pt x="2146395" y="134641"/>
                    <a:pt x="2138414" y="123263"/>
                    <a:pt x="2128774" y="113781"/>
                  </a:cubicBezTo>
                  <a:cubicBezTo>
                    <a:pt x="2122848" y="107934"/>
                    <a:pt x="2116132" y="102008"/>
                    <a:pt x="2109337" y="97662"/>
                  </a:cubicBezTo>
                  <a:cubicBezTo>
                    <a:pt x="2104438" y="92210"/>
                    <a:pt x="2095825" y="88102"/>
                    <a:pt x="2089030" y="85020"/>
                  </a:cubicBezTo>
                  <a:cubicBezTo>
                    <a:pt x="2084842" y="83124"/>
                    <a:pt x="2079390" y="80674"/>
                    <a:pt x="2073385" y="81227"/>
                  </a:cubicBezTo>
                  <a:cubicBezTo>
                    <a:pt x="2067063" y="73800"/>
                    <a:pt x="2054263" y="72299"/>
                    <a:pt x="2043359" y="69059"/>
                  </a:cubicBezTo>
                  <a:cubicBezTo>
                    <a:pt x="2039961" y="67953"/>
                    <a:pt x="2034667" y="66372"/>
                    <a:pt x="2031112" y="66056"/>
                  </a:cubicBezTo>
                  <a:cubicBezTo>
                    <a:pt x="2028978" y="65898"/>
                    <a:pt x="2026766" y="66610"/>
                    <a:pt x="2024790" y="66451"/>
                  </a:cubicBezTo>
                  <a:cubicBezTo>
                    <a:pt x="2015704" y="65898"/>
                    <a:pt x="2006143" y="64634"/>
                    <a:pt x="1996898" y="64318"/>
                  </a:cubicBezTo>
                  <a:cubicBezTo>
                    <a:pt x="1994528" y="62264"/>
                    <a:pt x="1991367" y="63449"/>
                    <a:pt x="1988444" y="63528"/>
                  </a:cubicBezTo>
                  <a:cubicBezTo>
                    <a:pt x="1980542" y="63686"/>
                    <a:pt x="1972562" y="63923"/>
                    <a:pt x="1964344" y="64318"/>
                  </a:cubicBezTo>
                  <a:cubicBezTo>
                    <a:pt x="1957075" y="64713"/>
                    <a:pt x="1949963" y="65661"/>
                    <a:pt x="1942773" y="65977"/>
                  </a:cubicBezTo>
                  <a:cubicBezTo>
                    <a:pt x="1937637" y="66293"/>
                    <a:pt x="1932580" y="67637"/>
                    <a:pt x="1927997" y="67716"/>
                  </a:cubicBezTo>
                  <a:cubicBezTo>
                    <a:pt x="1920570" y="67716"/>
                    <a:pt x="1914091" y="69691"/>
                    <a:pt x="1907690" y="70639"/>
                  </a:cubicBezTo>
                  <a:cubicBezTo>
                    <a:pt x="1906426" y="70876"/>
                    <a:pt x="1905083" y="70481"/>
                    <a:pt x="1903898" y="70639"/>
                  </a:cubicBezTo>
                  <a:cubicBezTo>
                    <a:pt x="1901053" y="71192"/>
                    <a:pt x="1898288" y="72536"/>
                    <a:pt x="1895443" y="73168"/>
                  </a:cubicBezTo>
                  <a:cubicBezTo>
                    <a:pt x="1888885" y="74748"/>
                    <a:pt x="1882880" y="75933"/>
                    <a:pt x="1877270" y="77829"/>
                  </a:cubicBezTo>
                  <a:cubicBezTo>
                    <a:pt x="1874504" y="78778"/>
                    <a:pt x="1872055" y="80437"/>
                    <a:pt x="1869289" y="81148"/>
                  </a:cubicBezTo>
                  <a:cubicBezTo>
                    <a:pt x="1867946" y="81543"/>
                    <a:pt x="1866366" y="81227"/>
                    <a:pt x="1865022" y="81543"/>
                  </a:cubicBezTo>
                  <a:cubicBezTo>
                    <a:pt x="1862336" y="82333"/>
                    <a:pt x="1859886" y="84072"/>
                    <a:pt x="1857437" y="84941"/>
                  </a:cubicBezTo>
                  <a:cubicBezTo>
                    <a:pt x="1847244" y="88417"/>
                    <a:pt x="1837130" y="90946"/>
                    <a:pt x="1828755" y="95529"/>
                  </a:cubicBezTo>
                  <a:cubicBezTo>
                    <a:pt x="1818640" y="97662"/>
                    <a:pt x="1811608" y="102877"/>
                    <a:pt x="1802127" y="105643"/>
                  </a:cubicBezTo>
                  <a:cubicBezTo>
                    <a:pt x="1796121" y="110542"/>
                    <a:pt x="1787114" y="112596"/>
                    <a:pt x="1781030" y="117495"/>
                  </a:cubicBezTo>
                  <a:cubicBezTo>
                    <a:pt x="1777237" y="118285"/>
                    <a:pt x="1775735" y="120340"/>
                    <a:pt x="1772970" y="122078"/>
                  </a:cubicBezTo>
                  <a:cubicBezTo>
                    <a:pt x="1771153" y="123263"/>
                    <a:pt x="1768940" y="124290"/>
                    <a:pt x="1767044" y="125475"/>
                  </a:cubicBezTo>
                  <a:cubicBezTo>
                    <a:pt x="1759222" y="130296"/>
                    <a:pt x="1751715" y="135194"/>
                    <a:pt x="1744208" y="139777"/>
                  </a:cubicBezTo>
                  <a:cubicBezTo>
                    <a:pt x="1740337" y="142148"/>
                    <a:pt x="1737255" y="145229"/>
                    <a:pt x="1733621" y="147837"/>
                  </a:cubicBezTo>
                  <a:cubicBezTo>
                    <a:pt x="1732751" y="148390"/>
                    <a:pt x="1731645" y="148469"/>
                    <a:pt x="1730697" y="149101"/>
                  </a:cubicBezTo>
                  <a:cubicBezTo>
                    <a:pt x="1728959" y="150207"/>
                    <a:pt x="1727536" y="152262"/>
                    <a:pt x="1725640" y="153684"/>
                  </a:cubicBezTo>
                  <a:cubicBezTo>
                    <a:pt x="1719793" y="158109"/>
                    <a:pt x="1714104" y="162296"/>
                    <a:pt x="1708731" y="166800"/>
                  </a:cubicBezTo>
                  <a:cubicBezTo>
                    <a:pt x="1703121" y="171541"/>
                    <a:pt x="1698380" y="176361"/>
                    <a:pt x="1693560" y="181181"/>
                  </a:cubicBezTo>
                  <a:cubicBezTo>
                    <a:pt x="1689056" y="185606"/>
                    <a:pt x="1684789" y="190031"/>
                    <a:pt x="1681312" y="194693"/>
                  </a:cubicBezTo>
                  <a:cubicBezTo>
                    <a:pt x="1680760" y="196431"/>
                    <a:pt x="1682261" y="196036"/>
                    <a:pt x="1682182" y="197221"/>
                  </a:cubicBezTo>
                  <a:cubicBezTo>
                    <a:pt x="1674755" y="206071"/>
                    <a:pt x="1665668" y="213182"/>
                    <a:pt x="1659347" y="223059"/>
                  </a:cubicBezTo>
                  <a:cubicBezTo>
                    <a:pt x="1659505" y="224718"/>
                    <a:pt x="1660690" y="222743"/>
                    <a:pt x="1661006" y="223849"/>
                  </a:cubicBezTo>
                  <a:cubicBezTo>
                    <a:pt x="1656818" y="229854"/>
                    <a:pt x="1652867" y="235859"/>
                    <a:pt x="1648758" y="241627"/>
                  </a:cubicBezTo>
                  <a:cubicBezTo>
                    <a:pt x="1644650" y="247396"/>
                    <a:pt x="1639593" y="252927"/>
                    <a:pt x="1637776" y="260591"/>
                  </a:cubicBezTo>
                  <a:cubicBezTo>
                    <a:pt x="1634694" y="264305"/>
                    <a:pt x="1633272" y="269599"/>
                    <a:pt x="1629716" y="272838"/>
                  </a:cubicBezTo>
                  <a:cubicBezTo>
                    <a:pt x="1628373" y="277263"/>
                    <a:pt x="1625923" y="281214"/>
                    <a:pt x="1625054" y="285481"/>
                  </a:cubicBezTo>
                  <a:cubicBezTo>
                    <a:pt x="1624659" y="287377"/>
                    <a:pt x="1625054" y="289510"/>
                    <a:pt x="1624659" y="291407"/>
                  </a:cubicBezTo>
                  <a:cubicBezTo>
                    <a:pt x="1624106" y="293856"/>
                    <a:pt x="1622763" y="296227"/>
                    <a:pt x="1622130" y="298518"/>
                  </a:cubicBezTo>
                  <a:cubicBezTo>
                    <a:pt x="1621340" y="301205"/>
                    <a:pt x="1620471" y="303970"/>
                    <a:pt x="1619997" y="306578"/>
                  </a:cubicBezTo>
                  <a:cubicBezTo>
                    <a:pt x="1618338" y="317087"/>
                    <a:pt x="1622289" y="323487"/>
                    <a:pt x="1626318" y="330203"/>
                  </a:cubicBezTo>
                  <a:cubicBezTo>
                    <a:pt x="1630032" y="336445"/>
                    <a:pt x="1633272" y="341818"/>
                    <a:pt x="1638961" y="345374"/>
                  </a:cubicBezTo>
                  <a:cubicBezTo>
                    <a:pt x="1644334" y="348772"/>
                    <a:pt x="1650260" y="352722"/>
                    <a:pt x="1657134" y="353829"/>
                  </a:cubicBezTo>
                  <a:cubicBezTo>
                    <a:pt x="1658793" y="352406"/>
                    <a:pt x="1656344" y="351616"/>
                    <a:pt x="1658003" y="350431"/>
                  </a:cubicBezTo>
                  <a:cubicBezTo>
                    <a:pt x="1661796" y="349720"/>
                    <a:pt x="1664720" y="350826"/>
                    <a:pt x="1669382" y="350826"/>
                  </a:cubicBezTo>
                  <a:cubicBezTo>
                    <a:pt x="1670804" y="351774"/>
                    <a:pt x="1673490" y="353354"/>
                    <a:pt x="1675703" y="352169"/>
                  </a:cubicBezTo>
                  <a:cubicBezTo>
                    <a:pt x="1676967" y="350826"/>
                    <a:pt x="1673174" y="350036"/>
                    <a:pt x="1674834" y="348298"/>
                  </a:cubicBezTo>
                  <a:cubicBezTo>
                    <a:pt x="1672068" y="347191"/>
                    <a:pt x="1670487" y="345137"/>
                    <a:pt x="1668512" y="343241"/>
                  </a:cubicBezTo>
                  <a:cubicBezTo>
                    <a:pt x="1670172" y="340791"/>
                    <a:pt x="1666932" y="339527"/>
                    <a:pt x="1667643" y="338184"/>
                  </a:cubicBezTo>
                  <a:cubicBezTo>
                    <a:pt x="1668275" y="338816"/>
                    <a:pt x="1669777" y="338579"/>
                    <a:pt x="1671041" y="338658"/>
                  </a:cubicBezTo>
                  <a:lnTo>
                    <a:pt x="1671041" y="338658"/>
                  </a:lnTo>
                  <a:cubicBezTo>
                    <a:pt x="1671041" y="338658"/>
                    <a:pt x="1671436" y="338658"/>
                    <a:pt x="1671673" y="338658"/>
                  </a:cubicBezTo>
                  <a:lnTo>
                    <a:pt x="1671673" y="338658"/>
                  </a:lnTo>
                  <a:cubicBezTo>
                    <a:pt x="1671673" y="338658"/>
                    <a:pt x="1672305" y="338421"/>
                    <a:pt x="1672305" y="338105"/>
                  </a:cubicBezTo>
                  <a:cubicBezTo>
                    <a:pt x="1672305" y="337710"/>
                    <a:pt x="1672068" y="337394"/>
                    <a:pt x="1671752" y="337394"/>
                  </a:cubicBezTo>
                  <a:cubicBezTo>
                    <a:pt x="1671673" y="337394"/>
                    <a:pt x="1671594" y="337394"/>
                    <a:pt x="1671436" y="337394"/>
                  </a:cubicBezTo>
                  <a:cubicBezTo>
                    <a:pt x="1670487" y="334470"/>
                    <a:pt x="1667406" y="333285"/>
                    <a:pt x="1666774" y="329413"/>
                  </a:cubicBezTo>
                  <a:cubicBezTo>
                    <a:pt x="1666142" y="324830"/>
                    <a:pt x="1668117" y="320326"/>
                    <a:pt x="1669303" y="316297"/>
                  </a:cubicBezTo>
                  <a:lnTo>
                    <a:pt x="1669303" y="316297"/>
                  </a:lnTo>
                  <a:cubicBezTo>
                    <a:pt x="1669856" y="315111"/>
                    <a:pt x="1670409" y="313926"/>
                    <a:pt x="1671041" y="312741"/>
                  </a:cubicBezTo>
                  <a:lnTo>
                    <a:pt x="1671199" y="312504"/>
                  </a:lnTo>
                  <a:cubicBezTo>
                    <a:pt x="1671199" y="312504"/>
                    <a:pt x="1671199" y="312030"/>
                    <a:pt x="1671041" y="311951"/>
                  </a:cubicBezTo>
                  <a:cubicBezTo>
                    <a:pt x="1670804" y="311872"/>
                    <a:pt x="1670567" y="311951"/>
                    <a:pt x="1670487" y="312109"/>
                  </a:cubicBezTo>
                  <a:lnTo>
                    <a:pt x="1670330" y="312346"/>
                  </a:lnTo>
                  <a:cubicBezTo>
                    <a:pt x="1669697" y="313531"/>
                    <a:pt x="1669065" y="314716"/>
                    <a:pt x="1668512" y="315901"/>
                  </a:cubicBezTo>
                  <a:lnTo>
                    <a:pt x="1668512" y="315901"/>
                  </a:lnTo>
                  <a:cubicBezTo>
                    <a:pt x="1667880" y="316060"/>
                    <a:pt x="1667801" y="316376"/>
                    <a:pt x="1667248" y="315901"/>
                  </a:cubicBezTo>
                  <a:cubicBezTo>
                    <a:pt x="1670251" y="306499"/>
                    <a:pt x="1674675" y="298202"/>
                    <a:pt x="1679100" y="290538"/>
                  </a:cubicBezTo>
                  <a:cubicBezTo>
                    <a:pt x="1680602" y="287930"/>
                    <a:pt x="1682735" y="285639"/>
                    <a:pt x="1684157" y="282952"/>
                  </a:cubicBezTo>
                  <a:cubicBezTo>
                    <a:pt x="1684947" y="281530"/>
                    <a:pt x="1685026" y="279713"/>
                    <a:pt x="1685816" y="278369"/>
                  </a:cubicBezTo>
                  <a:cubicBezTo>
                    <a:pt x="1691585" y="268018"/>
                    <a:pt x="1701383" y="260512"/>
                    <a:pt x="1707388" y="250477"/>
                  </a:cubicBezTo>
                  <a:cubicBezTo>
                    <a:pt x="1711022" y="247000"/>
                    <a:pt x="1715131" y="243840"/>
                    <a:pt x="1717501" y="239099"/>
                  </a:cubicBezTo>
                  <a:cubicBezTo>
                    <a:pt x="1718450" y="239178"/>
                    <a:pt x="1719161" y="239020"/>
                    <a:pt x="1719635" y="238625"/>
                  </a:cubicBezTo>
                  <a:cubicBezTo>
                    <a:pt x="1720425" y="236729"/>
                    <a:pt x="1721689" y="235306"/>
                    <a:pt x="1723822" y="234832"/>
                  </a:cubicBezTo>
                  <a:cubicBezTo>
                    <a:pt x="1735043" y="221716"/>
                    <a:pt x="1748871" y="211128"/>
                    <a:pt x="1762224" y="200224"/>
                  </a:cubicBezTo>
                  <a:cubicBezTo>
                    <a:pt x="1772180" y="193112"/>
                    <a:pt x="1781741" y="185685"/>
                    <a:pt x="1791776" y="178653"/>
                  </a:cubicBezTo>
                  <a:cubicBezTo>
                    <a:pt x="1804339" y="171541"/>
                    <a:pt x="1817060" y="163956"/>
                    <a:pt x="1829782" y="157161"/>
                  </a:cubicBezTo>
                  <a:cubicBezTo>
                    <a:pt x="1834048" y="154790"/>
                    <a:pt x="1838078" y="152025"/>
                    <a:pt x="1842898" y="151234"/>
                  </a:cubicBezTo>
                  <a:cubicBezTo>
                    <a:pt x="1835392" y="166800"/>
                    <a:pt x="1830256" y="184816"/>
                    <a:pt x="1822196" y="199829"/>
                  </a:cubicBezTo>
                  <a:cubicBezTo>
                    <a:pt x="1821169" y="206229"/>
                    <a:pt x="1818640" y="212155"/>
                    <a:pt x="1816744" y="218002"/>
                  </a:cubicBezTo>
                  <a:cubicBezTo>
                    <a:pt x="1814848" y="223849"/>
                    <a:pt x="1813110" y="230091"/>
                    <a:pt x="1809554" y="234437"/>
                  </a:cubicBezTo>
                  <a:cubicBezTo>
                    <a:pt x="1809554" y="240205"/>
                    <a:pt x="1807025" y="245104"/>
                    <a:pt x="1804892" y="250082"/>
                  </a:cubicBezTo>
                  <a:cubicBezTo>
                    <a:pt x="1803233" y="254033"/>
                    <a:pt x="1801336" y="257984"/>
                    <a:pt x="1800230" y="261934"/>
                  </a:cubicBezTo>
                  <a:cubicBezTo>
                    <a:pt x="1799756" y="263594"/>
                    <a:pt x="1799914" y="265490"/>
                    <a:pt x="1799361" y="267070"/>
                  </a:cubicBezTo>
                  <a:cubicBezTo>
                    <a:pt x="1795805" y="278290"/>
                    <a:pt x="1791459" y="288325"/>
                    <a:pt x="1787983" y="299150"/>
                  </a:cubicBezTo>
                  <a:cubicBezTo>
                    <a:pt x="1786007" y="305313"/>
                    <a:pt x="1784506" y="311872"/>
                    <a:pt x="1782452" y="318114"/>
                  </a:cubicBezTo>
                  <a:cubicBezTo>
                    <a:pt x="1780397" y="324435"/>
                    <a:pt x="1777711" y="330440"/>
                    <a:pt x="1776130" y="336682"/>
                  </a:cubicBezTo>
                  <a:cubicBezTo>
                    <a:pt x="1774945" y="341502"/>
                    <a:pt x="1774471" y="346480"/>
                    <a:pt x="1773207" y="351379"/>
                  </a:cubicBezTo>
                  <a:cubicBezTo>
                    <a:pt x="1772022" y="355883"/>
                    <a:pt x="1770126" y="360308"/>
                    <a:pt x="1769019" y="364970"/>
                  </a:cubicBezTo>
                  <a:cubicBezTo>
                    <a:pt x="1763172" y="388200"/>
                    <a:pt x="1756140" y="412537"/>
                    <a:pt x="1750450" y="434266"/>
                  </a:cubicBezTo>
                  <a:cubicBezTo>
                    <a:pt x="1749740" y="436952"/>
                    <a:pt x="1749502" y="440113"/>
                    <a:pt x="1748791" y="441377"/>
                  </a:cubicBezTo>
                  <a:cubicBezTo>
                    <a:pt x="1748159" y="442483"/>
                    <a:pt x="1746342" y="442958"/>
                    <a:pt x="1745868" y="444380"/>
                  </a:cubicBezTo>
                  <a:cubicBezTo>
                    <a:pt x="1743260" y="447935"/>
                    <a:pt x="1744920" y="455758"/>
                    <a:pt x="1741206" y="458286"/>
                  </a:cubicBezTo>
                  <a:cubicBezTo>
                    <a:pt x="1740574" y="457101"/>
                    <a:pt x="1741601" y="453861"/>
                    <a:pt x="1741206" y="451886"/>
                  </a:cubicBezTo>
                  <a:cubicBezTo>
                    <a:pt x="1740890" y="450464"/>
                    <a:pt x="1740416" y="452202"/>
                    <a:pt x="1740337" y="450622"/>
                  </a:cubicBezTo>
                  <a:cubicBezTo>
                    <a:pt x="1741206" y="449121"/>
                    <a:pt x="1741759" y="447303"/>
                    <a:pt x="1741996" y="445170"/>
                  </a:cubicBezTo>
                  <a:cubicBezTo>
                    <a:pt x="1741443" y="443985"/>
                    <a:pt x="1740811" y="446987"/>
                    <a:pt x="1739863" y="445565"/>
                  </a:cubicBezTo>
                  <a:cubicBezTo>
                    <a:pt x="1740732" y="443273"/>
                    <a:pt x="1739230" y="441614"/>
                    <a:pt x="1738994" y="439718"/>
                  </a:cubicBezTo>
                  <a:cubicBezTo>
                    <a:pt x="1738677" y="436557"/>
                    <a:pt x="1739389" y="433792"/>
                    <a:pt x="1740258" y="430394"/>
                  </a:cubicBezTo>
                  <a:cubicBezTo>
                    <a:pt x="1737176" y="430078"/>
                    <a:pt x="1736702" y="433476"/>
                    <a:pt x="1735596" y="435056"/>
                  </a:cubicBezTo>
                  <a:cubicBezTo>
                    <a:pt x="1734253" y="436952"/>
                    <a:pt x="1732751" y="438612"/>
                    <a:pt x="1732672" y="441377"/>
                  </a:cubicBezTo>
                  <a:cubicBezTo>
                    <a:pt x="1730460" y="442167"/>
                    <a:pt x="1729591" y="444222"/>
                    <a:pt x="1727616" y="445249"/>
                  </a:cubicBezTo>
                  <a:cubicBezTo>
                    <a:pt x="1724771" y="449990"/>
                    <a:pt x="1726430" y="456943"/>
                    <a:pt x="1725087" y="462079"/>
                  </a:cubicBezTo>
                  <a:cubicBezTo>
                    <a:pt x="1724771" y="463264"/>
                    <a:pt x="1723981" y="463975"/>
                    <a:pt x="1723822" y="465003"/>
                  </a:cubicBezTo>
                  <a:cubicBezTo>
                    <a:pt x="1723665" y="466346"/>
                    <a:pt x="1724929" y="468242"/>
                    <a:pt x="1723428" y="469269"/>
                  </a:cubicBezTo>
                  <a:cubicBezTo>
                    <a:pt x="1725008" y="471640"/>
                    <a:pt x="1725640" y="475196"/>
                    <a:pt x="1726351" y="477724"/>
                  </a:cubicBezTo>
                  <a:cubicBezTo>
                    <a:pt x="1727536" y="481675"/>
                    <a:pt x="1729512" y="484361"/>
                    <a:pt x="1730144" y="487838"/>
                  </a:cubicBezTo>
                  <a:cubicBezTo>
                    <a:pt x="1730934" y="491710"/>
                    <a:pt x="1731961" y="493369"/>
                    <a:pt x="1732672" y="496293"/>
                  </a:cubicBezTo>
                  <a:cubicBezTo>
                    <a:pt x="1733699" y="500322"/>
                    <a:pt x="1734569" y="504352"/>
                    <a:pt x="1732277" y="507276"/>
                  </a:cubicBezTo>
                  <a:cubicBezTo>
                    <a:pt x="1731724" y="514624"/>
                    <a:pt x="1728880" y="520629"/>
                    <a:pt x="1727616" y="526318"/>
                  </a:cubicBezTo>
                  <a:cubicBezTo>
                    <a:pt x="1726904" y="529558"/>
                    <a:pt x="1726588" y="532718"/>
                    <a:pt x="1725956" y="535958"/>
                  </a:cubicBezTo>
                  <a:cubicBezTo>
                    <a:pt x="1724455" y="543543"/>
                    <a:pt x="1721926" y="552551"/>
                    <a:pt x="1720425" y="558793"/>
                  </a:cubicBezTo>
                  <a:cubicBezTo>
                    <a:pt x="1718687" y="566300"/>
                    <a:pt x="1718055" y="574201"/>
                    <a:pt x="1716237" y="582103"/>
                  </a:cubicBezTo>
                  <a:cubicBezTo>
                    <a:pt x="1714420" y="589767"/>
                    <a:pt x="1713788" y="597985"/>
                    <a:pt x="1712049" y="605728"/>
                  </a:cubicBezTo>
                  <a:cubicBezTo>
                    <a:pt x="1711496" y="608020"/>
                    <a:pt x="1709995" y="610153"/>
                    <a:pt x="1709521" y="612444"/>
                  </a:cubicBezTo>
                  <a:cubicBezTo>
                    <a:pt x="1708731" y="616553"/>
                    <a:pt x="1709047" y="621215"/>
                    <a:pt x="1708257" y="625561"/>
                  </a:cubicBezTo>
                  <a:cubicBezTo>
                    <a:pt x="1707862" y="627615"/>
                    <a:pt x="1706992" y="629591"/>
                    <a:pt x="1706597" y="631487"/>
                  </a:cubicBezTo>
                  <a:cubicBezTo>
                    <a:pt x="1704701" y="640021"/>
                    <a:pt x="1703200" y="650372"/>
                    <a:pt x="1701540" y="657641"/>
                  </a:cubicBezTo>
                  <a:cubicBezTo>
                    <a:pt x="1699565" y="666412"/>
                    <a:pt x="1698617" y="676289"/>
                    <a:pt x="1697353" y="685138"/>
                  </a:cubicBezTo>
                  <a:cubicBezTo>
                    <a:pt x="1696641" y="689800"/>
                    <a:pt x="1695772" y="695015"/>
                    <a:pt x="1695693" y="699440"/>
                  </a:cubicBezTo>
                  <a:cubicBezTo>
                    <a:pt x="1695693" y="700941"/>
                    <a:pt x="1696484" y="702600"/>
                    <a:pt x="1696563" y="704102"/>
                  </a:cubicBezTo>
                  <a:cubicBezTo>
                    <a:pt x="1696720" y="708210"/>
                    <a:pt x="1696720" y="711529"/>
                    <a:pt x="1696958" y="714690"/>
                  </a:cubicBezTo>
                  <a:cubicBezTo>
                    <a:pt x="1697195" y="717376"/>
                    <a:pt x="1696720" y="720063"/>
                    <a:pt x="1696958" y="722749"/>
                  </a:cubicBezTo>
                  <a:cubicBezTo>
                    <a:pt x="1697589" y="728991"/>
                    <a:pt x="1701066" y="735945"/>
                    <a:pt x="1702884" y="740923"/>
                  </a:cubicBezTo>
                  <a:cubicBezTo>
                    <a:pt x="1703595" y="742898"/>
                    <a:pt x="1703832" y="745348"/>
                    <a:pt x="1704543" y="747244"/>
                  </a:cubicBezTo>
                  <a:cubicBezTo>
                    <a:pt x="1706440" y="752143"/>
                    <a:pt x="1711259" y="757595"/>
                    <a:pt x="1713867" y="761625"/>
                  </a:cubicBezTo>
                  <a:cubicBezTo>
                    <a:pt x="1717106" y="766760"/>
                    <a:pt x="1717739" y="766919"/>
                    <a:pt x="1722321" y="770869"/>
                  </a:cubicBezTo>
                  <a:cubicBezTo>
                    <a:pt x="1726193" y="774188"/>
                    <a:pt x="1729591" y="777585"/>
                    <a:pt x="1734569" y="777665"/>
                  </a:cubicBezTo>
                  <a:cubicBezTo>
                    <a:pt x="1735991" y="777507"/>
                    <a:pt x="1734964" y="774899"/>
                    <a:pt x="1736702" y="775136"/>
                  </a:cubicBezTo>
                  <a:cubicBezTo>
                    <a:pt x="1739230" y="775689"/>
                    <a:pt x="1739863" y="778139"/>
                    <a:pt x="1741364" y="779798"/>
                  </a:cubicBezTo>
                  <a:cubicBezTo>
                    <a:pt x="1744524" y="779166"/>
                    <a:pt x="1744920" y="781220"/>
                    <a:pt x="1746421" y="782326"/>
                  </a:cubicBezTo>
                  <a:cubicBezTo>
                    <a:pt x="1747132" y="780272"/>
                    <a:pt x="1747606" y="778139"/>
                    <a:pt x="1750214" y="778060"/>
                  </a:cubicBezTo>
                  <a:cubicBezTo>
                    <a:pt x="1750767" y="777033"/>
                    <a:pt x="1749028" y="776321"/>
                    <a:pt x="1750214" y="775926"/>
                  </a:cubicBezTo>
                  <a:cubicBezTo>
                    <a:pt x="1751162" y="776242"/>
                    <a:pt x="1752742" y="776796"/>
                    <a:pt x="1753611" y="775926"/>
                  </a:cubicBezTo>
                  <a:cubicBezTo>
                    <a:pt x="1753453" y="771738"/>
                    <a:pt x="1752031" y="768815"/>
                    <a:pt x="1749424" y="767077"/>
                  </a:cubicBezTo>
                  <a:cubicBezTo>
                    <a:pt x="1749740" y="764469"/>
                    <a:pt x="1747764" y="762415"/>
                    <a:pt x="1747290" y="759412"/>
                  </a:cubicBezTo>
                  <a:cubicBezTo>
                    <a:pt x="1746342" y="752933"/>
                    <a:pt x="1748159" y="744953"/>
                    <a:pt x="1745157" y="740053"/>
                  </a:cubicBezTo>
                  <a:cubicBezTo>
                    <a:pt x="1744998" y="738315"/>
                    <a:pt x="1747606" y="739421"/>
                    <a:pt x="1747290" y="737525"/>
                  </a:cubicBezTo>
                  <a:cubicBezTo>
                    <a:pt x="1746974" y="732231"/>
                    <a:pt x="1748396" y="727253"/>
                    <a:pt x="1748949" y="723539"/>
                  </a:cubicBezTo>
                  <a:cubicBezTo>
                    <a:pt x="1751083" y="709712"/>
                    <a:pt x="1752347" y="695726"/>
                    <a:pt x="1754875" y="682215"/>
                  </a:cubicBezTo>
                  <a:cubicBezTo>
                    <a:pt x="1757720" y="666570"/>
                    <a:pt x="1760327" y="650293"/>
                    <a:pt x="1763330" y="635675"/>
                  </a:cubicBezTo>
                  <a:cubicBezTo>
                    <a:pt x="1766491" y="620188"/>
                    <a:pt x="1770521" y="604701"/>
                    <a:pt x="1773444" y="589214"/>
                  </a:cubicBezTo>
                  <a:cubicBezTo>
                    <a:pt x="1775104" y="580680"/>
                    <a:pt x="1776130" y="574122"/>
                    <a:pt x="1778106" y="566063"/>
                  </a:cubicBezTo>
                  <a:cubicBezTo>
                    <a:pt x="1780397" y="556581"/>
                    <a:pt x="1782373" y="545756"/>
                    <a:pt x="1784427" y="537380"/>
                  </a:cubicBezTo>
                  <a:cubicBezTo>
                    <a:pt x="1785059" y="534931"/>
                    <a:pt x="1784822" y="531770"/>
                    <a:pt x="1786956" y="530111"/>
                  </a:cubicBezTo>
                  <a:cubicBezTo>
                    <a:pt x="1788378" y="529953"/>
                    <a:pt x="1788694" y="530901"/>
                    <a:pt x="1789484" y="531454"/>
                  </a:cubicBezTo>
                  <a:lnTo>
                    <a:pt x="1789484" y="531849"/>
                  </a:lnTo>
                  <a:lnTo>
                    <a:pt x="1789484" y="531849"/>
                  </a:lnTo>
                  <a:cubicBezTo>
                    <a:pt x="1789326" y="533192"/>
                    <a:pt x="1788931" y="534457"/>
                    <a:pt x="1788536" y="535879"/>
                  </a:cubicBezTo>
                  <a:cubicBezTo>
                    <a:pt x="1788220" y="536827"/>
                    <a:pt x="1787983" y="537696"/>
                    <a:pt x="1787746" y="538724"/>
                  </a:cubicBezTo>
                  <a:cubicBezTo>
                    <a:pt x="1787667" y="539039"/>
                    <a:pt x="1787904" y="539435"/>
                    <a:pt x="1788220" y="539514"/>
                  </a:cubicBezTo>
                  <a:cubicBezTo>
                    <a:pt x="1788220" y="539514"/>
                    <a:pt x="1788299" y="539514"/>
                    <a:pt x="1788378" y="539514"/>
                  </a:cubicBezTo>
                  <a:cubicBezTo>
                    <a:pt x="1788694" y="539514"/>
                    <a:pt x="1788931" y="539277"/>
                    <a:pt x="1789010" y="538961"/>
                  </a:cubicBezTo>
                  <a:cubicBezTo>
                    <a:pt x="1789247" y="538012"/>
                    <a:pt x="1789484" y="537143"/>
                    <a:pt x="1789800" y="536274"/>
                  </a:cubicBezTo>
                  <a:cubicBezTo>
                    <a:pt x="1790195" y="535010"/>
                    <a:pt x="1790590" y="533667"/>
                    <a:pt x="1790748" y="532323"/>
                  </a:cubicBezTo>
                  <a:cubicBezTo>
                    <a:pt x="1791855" y="532086"/>
                    <a:pt x="1791697" y="530506"/>
                    <a:pt x="1792803" y="530190"/>
                  </a:cubicBezTo>
                  <a:cubicBezTo>
                    <a:pt x="1799440" y="530190"/>
                    <a:pt x="1806156" y="529005"/>
                    <a:pt x="1812636" y="528531"/>
                  </a:cubicBezTo>
                  <a:cubicBezTo>
                    <a:pt x="1816981" y="528214"/>
                    <a:pt x="1821169" y="528926"/>
                    <a:pt x="1825278" y="528136"/>
                  </a:cubicBezTo>
                  <a:cubicBezTo>
                    <a:pt x="1827411" y="527740"/>
                    <a:pt x="1829465" y="526476"/>
                    <a:pt x="1831599" y="526002"/>
                  </a:cubicBezTo>
                  <a:cubicBezTo>
                    <a:pt x="1833969" y="525528"/>
                    <a:pt x="1836577" y="525054"/>
                    <a:pt x="1838790" y="524738"/>
                  </a:cubicBezTo>
                  <a:cubicBezTo>
                    <a:pt x="1843688" y="524106"/>
                    <a:pt x="1846454" y="522684"/>
                    <a:pt x="1850168" y="522604"/>
                  </a:cubicBezTo>
                  <a:cubicBezTo>
                    <a:pt x="1855857" y="519207"/>
                    <a:pt x="1862889" y="517626"/>
                    <a:pt x="1869605" y="515414"/>
                  </a:cubicBezTo>
                  <a:cubicBezTo>
                    <a:pt x="1871501" y="514782"/>
                    <a:pt x="1873082" y="513992"/>
                    <a:pt x="1875136" y="513360"/>
                  </a:cubicBezTo>
                  <a:cubicBezTo>
                    <a:pt x="1877112" y="512649"/>
                    <a:pt x="1879482" y="512728"/>
                    <a:pt x="1881457" y="512016"/>
                  </a:cubicBezTo>
                  <a:cubicBezTo>
                    <a:pt x="1883354" y="511384"/>
                    <a:pt x="1885329" y="510278"/>
                    <a:pt x="1887383" y="509488"/>
                  </a:cubicBezTo>
                  <a:cubicBezTo>
                    <a:pt x="1889438" y="508698"/>
                    <a:pt x="1891413" y="507750"/>
                    <a:pt x="1893310" y="506959"/>
                  </a:cubicBezTo>
                  <a:cubicBezTo>
                    <a:pt x="1898841" y="504826"/>
                    <a:pt x="1906268" y="503404"/>
                    <a:pt x="1910614" y="501033"/>
                  </a:cubicBezTo>
                  <a:cubicBezTo>
                    <a:pt x="1911404" y="501903"/>
                    <a:pt x="1912589" y="501270"/>
                    <a:pt x="1913537" y="501033"/>
                  </a:cubicBezTo>
                  <a:cubicBezTo>
                    <a:pt x="1915355" y="500401"/>
                    <a:pt x="1913775" y="498347"/>
                    <a:pt x="1916461" y="498110"/>
                  </a:cubicBezTo>
                  <a:cubicBezTo>
                    <a:pt x="1917804" y="498189"/>
                    <a:pt x="1914723" y="500085"/>
                    <a:pt x="1916856" y="499848"/>
                  </a:cubicBezTo>
                  <a:cubicBezTo>
                    <a:pt x="1920728" y="499295"/>
                    <a:pt x="1916856" y="495976"/>
                    <a:pt x="1921439" y="495976"/>
                  </a:cubicBezTo>
                  <a:cubicBezTo>
                    <a:pt x="1921439" y="496134"/>
                    <a:pt x="1921518" y="496293"/>
                    <a:pt x="1921597" y="496451"/>
                  </a:cubicBezTo>
                  <a:cubicBezTo>
                    <a:pt x="1921518" y="496451"/>
                    <a:pt x="1921360" y="496530"/>
                    <a:pt x="1921281" y="496608"/>
                  </a:cubicBezTo>
                  <a:cubicBezTo>
                    <a:pt x="1921123" y="496688"/>
                    <a:pt x="1920886" y="496846"/>
                    <a:pt x="1920728" y="496846"/>
                  </a:cubicBezTo>
                  <a:cubicBezTo>
                    <a:pt x="1920491" y="496925"/>
                    <a:pt x="1920412" y="497162"/>
                    <a:pt x="1920491" y="497399"/>
                  </a:cubicBezTo>
                  <a:cubicBezTo>
                    <a:pt x="1920491" y="497557"/>
                    <a:pt x="1920728" y="497715"/>
                    <a:pt x="1920886" y="497715"/>
                  </a:cubicBezTo>
                  <a:cubicBezTo>
                    <a:pt x="1920886" y="497715"/>
                    <a:pt x="1920965" y="497715"/>
                    <a:pt x="1921044" y="497715"/>
                  </a:cubicBezTo>
                  <a:cubicBezTo>
                    <a:pt x="1921202" y="497715"/>
                    <a:pt x="1921439" y="497557"/>
                    <a:pt x="1921676" y="497399"/>
                  </a:cubicBezTo>
                  <a:cubicBezTo>
                    <a:pt x="1921834" y="497320"/>
                    <a:pt x="1921992" y="497241"/>
                    <a:pt x="1922150" y="497162"/>
                  </a:cubicBezTo>
                  <a:cubicBezTo>
                    <a:pt x="1922150" y="497162"/>
                    <a:pt x="1922150" y="497162"/>
                    <a:pt x="1922229" y="497162"/>
                  </a:cubicBezTo>
                  <a:cubicBezTo>
                    <a:pt x="1922229" y="497162"/>
                    <a:pt x="1922229" y="497162"/>
                    <a:pt x="1922308" y="497162"/>
                  </a:cubicBezTo>
                  <a:cubicBezTo>
                    <a:pt x="1922861" y="497083"/>
                    <a:pt x="1923335" y="496846"/>
                    <a:pt x="1923809" y="496688"/>
                  </a:cubicBezTo>
                  <a:cubicBezTo>
                    <a:pt x="1924126" y="496530"/>
                    <a:pt x="1924441" y="496451"/>
                    <a:pt x="1924757" y="496371"/>
                  </a:cubicBezTo>
                  <a:cubicBezTo>
                    <a:pt x="1924995" y="496371"/>
                    <a:pt x="1925074" y="496056"/>
                    <a:pt x="1925074" y="495897"/>
                  </a:cubicBezTo>
                  <a:cubicBezTo>
                    <a:pt x="1925074" y="495660"/>
                    <a:pt x="1924757" y="495581"/>
                    <a:pt x="1924521" y="495581"/>
                  </a:cubicBezTo>
                  <a:cubicBezTo>
                    <a:pt x="1924205" y="495660"/>
                    <a:pt x="1923809" y="495819"/>
                    <a:pt x="1923493" y="495976"/>
                  </a:cubicBezTo>
                  <a:cubicBezTo>
                    <a:pt x="1923098" y="496134"/>
                    <a:pt x="1922782" y="496293"/>
                    <a:pt x="1922387" y="496371"/>
                  </a:cubicBezTo>
                  <a:cubicBezTo>
                    <a:pt x="1922387" y="496214"/>
                    <a:pt x="1922229" y="495976"/>
                    <a:pt x="1922150" y="495739"/>
                  </a:cubicBezTo>
                  <a:lnTo>
                    <a:pt x="1922229" y="495739"/>
                  </a:lnTo>
                  <a:cubicBezTo>
                    <a:pt x="1927760" y="492737"/>
                    <a:pt x="1933607" y="489971"/>
                    <a:pt x="1939929" y="487759"/>
                  </a:cubicBezTo>
                  <a:cubicBezTo>
                    <a:pt x="1940639" y="486969"/>
                    <a:pt x="1941113" y="487917"/>
                    <a:pt x="1942062" y="488154"/>
                  </a:cubicBezTo>
                  <a:cubicBezTo>
                    <a:pt x="1941904" y="485309"/>
                    <a:pt x="1943484" y="487601"/>
                    <a:pt x="1944195" y="486969"/>
                  </a:cubicBezTo>
                  <a:cubicBezTo>
                    <a:pt x="1948857" y="481438"/>
                    <a:pt x="1956838" y="479304"/>
                    <a:pt x="1962764" y="475116"/>
                  </a:cubicBezTo>
                  <a:lnTo>
                    <a:pt x="1962764" y="475116"/>
                  </a:lnTo>
                  <a:cubicBezTo>
                    <a:pt x="1971614" y="470455"/>
                    <a:pt x="1980226" y="465082"/>
                    <a:pt x="1988522" y="459946"/>
                  </a:cubicBezTo>
                  <a:cubicBezTo>
                    <a:pt x="1990972" y="458444"/>
                    <a:pt x="1993343" y="456943"/>
                    <a:pt x="1995792" y="455442"/>
                  </a:cubicBezTo>
                  <a:cubicBezTo>
                    <a:pt x="1995950" y="455284"/>
                    <a:pt x="1996029" y="455047"/>
                    <a:pt x="1995950" y="454889"/>
                  </a:cubicBezTo>
                  <a:cubicBezTo>
                    <a:pt x="1995792" y="454731"/>
                    <a:pt x="1995555" y="454652"/>
                    <a:pt x="1995397" y="454731"/>
                  </a:cubicBezTo>
                  <a:cubicBezTo>
                    <a:pt x="1992947" y="456232"/>
                    <a:pt x="1990577" y="457733"/>
                    <a:pt x="1988127" y="459235"/>
                  </a:cubicBezTo>
                  <a:cubicBezTo>
                    <a:pt x="1979831" y="464371"/>
                    <a:pt x="1971218" y="469743"/>
                    <a:pt x="1962448" y="474326"/>
                  </a:cubicBezTo>
                  <a:lnTo>
                    <a:pt x="1962448" y="474326"/>
                  </a:lnTo>
                  <a:cubicBezTo>
                    <a:pt x="1962448" y="474326"/>
                    <a:pt x="1961184" y="474326"/>
                    <a:pt x="1961184" y="474326"/>
                  </a:cubicBezTo>
                  <a:cubicBezTo>
                    <a:pt x="1966398" y="469586"/>
                    <a:pt x="1973668" y="466741"/>
                    <a:pt x="1978883" y="462000"/>
                  </a:cubicBezTo>
                  <a:cubicBezTo>
                    <a:pt x="1980226" y="462316"/>
                    <a:pt x="1980858" y="461684"/>
                    <a:pt x="1981806" y="461605"/>
                  </a:cubicBezTo>
                  <a:cubicBezTo>
                    <a:pt x="2000059" y="449042"/>
                    <a:pt x="2019654" y="438533"/>
                    <a:pt x="2036722" y="425258"/>
                  </a:cubicBezTo>
                  <a:cubicBezTo>
                    <a:pt x="2042490" y="420833"/>
                    <a:pt x="2047784" y="415302"/>
                    <a:pt x="2054895" y="412616"/>
                  </a:cubicBezTo>
                  <a:cubicBezTo>
                    <a:pt x="2056159" y="409218"/>
                    <a:pt x="2059478" y="407796"/>
                    <a:pt x="2062402" y="405978"/>
                  </a:cubicBezTo>
                  <a:lnTo>
                    <a:pt x="2062559" y="406137"/>
                  </a:lnTo>
                  <a:cubicBezTo>
                    <a:pt x="2061928" y="407006"/>
                    <a:pt x="2061137" y="407638"/>
                    <a:pt x="2060268" y="408270"/>
                  </a:cubicBezTo>
                  <a:cubicBezTo>
                    <a:pt x="2059636" y="408744"/>
                    <a:pt x="2059004" y="409218"/>
                    <a:pt x="2058451" y="409771"/>
                  </a:cubicBezTo>
                  <a:cubicBezTo>
                    <a:pt x="2058293" y="409929"/>
                    <a:pt x="2058293" y="410166"/>
                    <a:pt x="2058451" y="410324"/>
                  </a:cubicBezTo>
                  <a:cubicBezTo>
                    <a:pt x="2058530" y="410324"/>
                    <a:pt x="2058609" y="410403"/>
                    <a:pt x="2058767" y="410403"/>
                  </a:cubicBezTo>
                  <a:cubicBezTo>
                    <a:pt x="2058925" y="410403"/>
                    <a:pt x="2059004" y="410403"/>
                    <a:pt x="2059083" y="410245"/>
                  </a:cubicBezTo>
                  <a:cubicBezTo>
                    <a:pt x="2059636" y="409692"/>
                    <a:pt x="2060189" y="409297"/>
                    <a:pt x="2060821" y="408823"/>
                  </a:cubicBezTo>
                  <a:cubicBezTo>
                    <a:pt x="2061769" y="408112"/>
                    <a:pt x="2062718" y="407401"/>
                    <a:pt x="2063350" y="406452"/>
                  </a:cubicBezTo>
                  <a:cubicBezTo>
                    <a:pt x="2063350" y="406452"/>
                    <a:pt x="2063350" y="406452"/>
                    <a:pt x="2063350" y="406452"/>
                  </a:cubicBezTo>
                  <a:cubicBezTo>
                    <a:pt x="2063824" y="406215"/>
                    <a:pt x="2064140" y="405900"/>
                    <a:pt x="2064535" y="405504"/>
                  </a:cubicBezTo>
                  <a:cubicBezTo>
                    <a:pt x="2064851" y="405188"/>
                    <a:pt x="2065088" y="404872"/>
                    <a:pt x="2065483" y="404714"/>
                  </a:cubicBezTo>
                  <a:cubicBezTo>
                    <a:pt x="2065720" y="404556"/>
                    <a:pt x="2065799" y="404319"/>
                    <a:pt x="2065720" y="404082"/>
                  </a:cubicBezTo>
                  <a:cubicBezTo>
                    <a:pt x="2065562" y="403845"/>
                    <a:pt x="2065325" y="403766"/>
                    <a:pt x="2065088" y="403845"/>
                  </a:cubicBezTo>
                  <a:cubicBezTo>
                    <a:pt x="2064614" y="404082"/>
                    <a:pt x="2064219" y="404477"/>
                    <a:pt x="2063903" y="404793"/>
                  </a:cubicBezTo>
                  <a:cubicBezTo>
                    <a:pt x="2063666" y="405030"/>
                    <a:pt x="2063429" y="405188"/>
                    <a:pt x="2063192" y="405425"/>
                  </a:cubicBezTo>
                  <a:lnTo>
                    <a:pt x="2062797" y="405030"/>
                  </a:lnTo>
                  <a:lnTo>
                    <a:pt x="2062955" y="405030"/>
                  </a:lnTo>
                  <a:cubicBezTo>
                    <a:pt x="2067142" y="401396"/>
                    <a:pt x="2071330" y="396655"/>
                    <a:pt x="2075202" y="393099"/>
                  </a:cubicBezTo>
                  <a:cubicBezTo>
                    <a:pt x="2076545" y="391914"/>
                    <a:pt x="2078284" y="390412"/>
                    <a:pt x="2079864" y="390175"/>
                  </a:cubicBezTo>
                  <a:lnTo>
                    <a:pt x="2079864" y="390334"/>
                  </a:lnTo>
                  <a:cubicBezTo>
                    <a:pt x="2077888" y="392862"/>
                    <a:pt x="2075360" y="395153"/>
                    <a:pt x="2072910" y="397287"/>
                  </a:cubicBezTo>
                  <a:cubicBezTo>
                    <a:pt x="2072041" y="398077"/>
                    <a:pt x="2071172" y="398867"/>
                    <a:pt x="2070303" y="399657"/>
                  </a:cubicBezTo>
                  <a:cubicBezTo>
                    <a:pt x="2070145" y="399815"/>
                    <a:pt x="2070145" y="399973"/>
                    <a:pt x="2070303" y="400131"/>
                  </a:cubicBezTo>
                  <a:cubicBezTo>
                    <a:pt x="2070303" y="400210"/>
                    <a:pt x="2070461" y="400289"/>
                    <a:pt x="2070540" y="400289"/>
                  </a:cubicBezTo>
                  <a:cubicBezTo>
                    <a:pt x="2070619" y="400289"/>
                    <a:pt x="2070698" y="400289"/>
                    <a:pt x="2070777" y="400210"/>
                  </a:cubicBezTo>
                  <a:cubicBezTo>
                    <a:pt x="2071646" y="399420"/>
                    <a:pt x="2072515" y="398630"/>
                    <a:pt x="2073385" y="397919"/>
                  </a:cubicBezTo>
                  <a:cubicBezTo>
                    <a:pt x="2075913" y="395707"/>
                    <a:pt x="2078521" y="393336"/>
                    <a:pt x="2080575" y="390649"/>
                  </a:cubicBezTo>
                  <a:cubicBezTo>
                    <a:pt x="2080575" y="390649"/>
                    <a:pt x="2080575" y="390649"/>
                    <a:pt x="2080575" y="390571"/>
                  </a:cubicBezTo>
                  <a:lnTo>
                    <a:pt x="2080733" y="390571"/>
                  </a:lnTo>
                  <a:cubicBezTo>
                    <a:pt x="2085790" y="386857"/>
                    <a:pt x="2090057" y="382274"/>
                    <a:pt x="2094482" y="377770"/>
                  </a:cubicBezTo>
                  <a:lnTo>
                    <a:pt x="2094482" y="377770"/>
                  </a:lnTo>
                  <a:cubicBezTo>
                    <a:pt x="2096773" y="375400"/>
                    <a:pt x="2099065" y="373029"/>
                    <a:pt x="2101277" y="370738"/>
                  </a:cubicBezTo>
                  <a:cubicBezTo>
                    <a:pt x="2103490" y="368446"/>
                    <a:pt x="2105781" y="366155"/>
                    <a:pt x="2107993" y="363864"/>
                  </a:cubicBezTo>
                  <a:cubicBezTo>
                    <a:pt x="2107993" y="363864"/>
                    <a:pt x="2107993" y="363864"/>
                    <a:pt x="2107993" y="363864"/>
                  </a:cubicBezTo>
                  <a:moveTo>
                    <a:pt x="2133357" y="327280"/>
                  </a:moveTo>
                  <a:cubicBezTo>
                    <a:pt x="2134226" y="325936"/>
                    <a:pt x="2134542" y="324435"/>
                    <a:pt x="2135491" y="323092"/>
                  </a:cubicBezTo>
                  <a:cubicBezTo>
                    <a:pt x="2136201" y="321907"/>
                    <a:pt x="2137703" y="321274"/>
                    <a:pt x="2138414" y="320089"/>
                  </a:cubicBezTo>
                  <a:cubicBezTo>
                    <a:pt x="2140626" y="316534"/>
                    <a:pt x="2141574" y="312188"/>
                    <a:pt x="2143945" y="308632"/>
                  </a:cubicBezTo>
                  <a:cubicBezTo>
                    <a:pt x="2144340" y="308079"/>
                    <a:pt x="2145288" y="307921"/>
                    <a:pt x="2145604" y="307447"/>
                  </a:cubicBezTo>
                  <a:cubicBezTo>
                    <a:pt x="2146157" y="306499"/>
                    <a:pt x="2146316" y="305156"/>
                    <a:pt x="2146869" y="304049"/>
                  </a:cubicBezTo>
                  <a:cubicBezTo>
                    <a:pt x="2149318" y="299466"/>
                    <a:pt x="2152004" y="293856"/>
                    <a:pt x="2154454" y="288483"/>
                  </a:cubicBezTo>
                  <a:cubicBezTo>
                    <a:pt x="2155323" y="286508"/>
                    <a:pt x="2157061" y="284533"/>
                    <a:pt x="2157851" y="282557"/>
                  </a:cubicBezTo>
                  <a:cubicBezTo>
                    <a:pt x="2158484" y="281056"/>
                    <a:pt x="2158563" y="279002"/>
                    <a:pt x="2159116" y="277500"/>
                  </a:cubicBezTo>
                  <a:cubicBezTo>
                    <a:pt x="2159748" y="275762"/>
                    <a:pt x="2160538" y="274577"/>
                    <a:pt x="2160775" y="272838"/>
                  </a:cubicBezTo>
                  <a:cubicBezTo>
                    <a:pt x="2161407" y="275683"/>
                    <a:pt x="2159116" y="278053"/>
                    <a:pt x="2158642" y="280819"/>
                  </a:cubicBezTo>
                  <a:cubicBezTo>
                    <a:pt x="2158484" y="281846"/>
                    <a:pt x="2158879" y="283189"/>
                    <a:pt x="2158642" y="284216"/>
                  </a:cubicBezTo>
                  <a:cubicBezTo>
                    <a:pt x="2157615" y="288957"/>
                    <a:pt x="2154928" y="294409"/>
                    <a:pt x="2152321" y="298597"/>
                  </a:cubicBezTo>
                  <a:cubicBezTo>
                    <a:pt x="2150819" y="301047"/>
                    <a:pt x="2149239" y="305471"/>
                    <a:pt x="2146790" y="307526"/>
                  </a:cubicBezTo>
                  <a:cubicBezTo>
                    <a:pt x="2145367" y="312583"/>
                    <a:pt x="2142523" y="317245"/>
                    <a:pt x="2139204" y="321037"/>
                  </a:cubicBezTo>
                  <a:cubicBezTo>
                    <a:pt x="2136518" y="324040"/>
                    <a:pt x="2133989" y="328149"/>
                    <a:pt x="2131382" y="331941"/>
                  </a:cubicBezTo>
                  <a:lnTo>
                    <a:pt x="2133278" y="327280"/>
                  </a:lnTo>
                  <a:close/>
                  <a:moveTo>
                    <a:pt x="2127510" y="343320"/>
                  </a:moveTo>
                  <a:lnTo>
                    <a:pt x="2127668" y="343320"/>
                  </a:lnTo>
                  <a:cubicBezTo>
                    <a:pt x="2127668" y="343320"/>
                    <a:pt x="2127352" y="343794"/>
                    <a:pt x="2127115" y="344031"/>
                  </a:cubicBezTo>
                  <a:cubicBezTo>
                    <a:pt x="2126957" y="344189"/>
                    <a:pt x="2126799" y="344426"/>
                    <a:pt x="2126641" y="344663"/>
                  </a:cubicBezTo>
                  <a:cubicBezTo>
                    <a:pt x="2125455" y="344426"/>
                    <a:pt x="2127510" y="342292"/>
                    <a:pt x="2127510" y="343399"/>
                  </a:cubicBezTo>
                  <a:moveTo>
                    <a:pt x="1717818" y="235622"/>
                  </a:moveTo>
                  <a:cubicBezTo>
                    <a:pt x="1703990" y="251504"/>
                    <a:pt x="1687634" y="267702"/>
                    <a:pt x="1676414" y="286745"/>
                  </a:cubicBezTo>
                  <a:cubicBezTo>
                    <a:pt x="1675308" y="287061"/>
                    <a:pt x="1675070" y="288325"/>
                    <a:pt x="1673885" y="288483"/>
                  </a:cubicBezTo>
                  <a:cubicBezTo>
                    <a:pt x="1671752" y="295516"/>
                    <a:pt x="1667722" y="301363"/>
                    <a:pt x="1664561" y="307842"/>
                  </a:cubicBezTo>
                  <a:cubicBezTo>
                    <a:pt x="1663613" y="309817"/>
                    <a:pt x="1663455" y="312662"/>
                    <a:pt x="1661164" y="313768"/>
                  </a:cubicBezTo>
                  <a:cubicBezTo>
                    <a:pt x="1662270" y="304997"/>
                    <a:pt x="1668433" y="297649"/>
                    <a:pt x="1671752" y="289668"/>
                  </a:cubicBezTo>
                  <a:cubicBezTo>
                    <a:pt x="1677994" y="283979"/>
                    <a:pt x="1680917" y="275683"/>
                    <a:pt x="1686528" y="268967"/>
                  </a:cubicBezTo>
                  <a:cubicBezTo>
                    <a:pt x="1689293" y="265727"/>
                    <a:pt x="1693165" y="263436"/>
                    <a:pt x="1694587" y="258379"/>
                  </a:cubicBezTo>
                  <a:cubicBezTo>
                    <a:pt x="1703279" y="249924"/>
                    <a:pt x="1711022" y="240521"/>
                    <a:pt x="1719951" y="232225"/>
                  </a:cubicBezTo>
                  <a:cubicBezTo>
                    <a:pt x="1720267" y="233647"/>
                    <a:pt x="1718608" y="234753"/>
                    <a:pt x="1717818" y="235543"/>
                  </a:cubicBezTo>
                  <a:moveTo>
                    <a:pt x="1725877" y="227247"/>
                  </a:moveTo>
                  <a:cubicBezTo>
                    <a:pt x="1726509" y="225430"/>
                    <a:pt x="1727773" y="224323"/>
                    <a:pt x="1729670" y="223849"/>
                  </a:cubicBezTo>
                  <a:cubicBezTo>
                    <a:pt x="1728405" y="224955"/>
                    <a:pt x="1727773" y="226694"/>
                    <a:pt x="1725877" y="227247"/>
                  </a:cubicBezTo>
                  <a:moveTo>
                    <a:pt x="1771864" y="414196"/>
                  </a:moveTo>
                  <a:cubicBezTo>
                    <a:pt x="1772417" y="413406"/>
                    <a:pt x="1774392" y="412853"/>
                    <a:pt x="1774392" y="412853"/>
                  </a:cubicBezTo>
                  <a:cubicBezTo>
                    <a:pt x="1773760" y="413406"/>
                    <a:pt x="1773049" y="414749"/>
                    <a:pt x="1772812" y="415934"/>
                  </a:cubicBezTo>
                  <a:cubicBezTo>
                    <a:pt x="1772575" y="417120"/>
                    <a:pt x="1771548" y="419095"/>
                    <a:pt x="1771548" y="419095"/>
                  </a:cubicBezTo>
                  <a:cubicBezTo>
                    <a:pt x="1771548" y="415223"/>
                    <a:pt x="1771390" y="414907"/>
                    <a:pt x="1771943" y="414196"/>
                  </a:cubicBezTo>
                  <a:moveTo>
                    <a:pt x="1768545" y="421465"/>
                  </a:moveTo>
                  <a:cubicBezTo>
                    <a:pt x="1768545" y="421070"/>
                    <a:pt x="1768782" y="420043"/>
                    <a:pt x="1769335" y="420122"/>
                  </a:cubicBezTo>
                  <a:cubicBezTo>
                    <a:pt x="1769888" y="420280"/>
                    <a:pt x="1770916" y="421940"/>
                    <a:pt x="1770916" y="421940"/>
                  </a:cubicBezTo>
                  <a:cubicBezTo>
                    <a:pt x="1770916" y="423125"/>
                    <a:pt x="1770916" y="425179"/>
                    <a:pt x="1770283" y="425732"/>
                  </a:cubicBezTo>
                  <a:cubicBezTo>
                    <a:pt x="1769652" y="426285"/>
                    <a:pt x="1769256" y="427155"/>
                    <a:pt x="1769256" y="427155"/>
                  </a:cubicBezTo>
                  <a:cubicBezTo>
                    <a:pt x="1769256" y="427155"/>
                    <a:pt x="1768308" y="426838"/>
                    <a:pt x="1768466" y="425732"/>
                  </a:cubicBezTo>
                  <a:cubicBezTo>
                    <a:pt x="1768624" y="424547"/>
                    <a:pt x="1768308" y="424310"/>
                    <a:pt x="1768861" y="423520"/>
                  </a:cubicBezTo>
                  <a:cubicBezTo>
                    <a:pt x="1769414" y="422730"/>
                    <a:pt x="1768624" y="421860"/>
                    <a:pt x="1768624" y="421465"/>
                  </a:cubicBezTo>
                  <a:moveTo>
                    <a:pt x="1765543" y="439244"/>
                  </a:moveTo>
                  <a:cubicBezTo>
                    <a:pt x="1766017" y="437663"/>
                    <a:pt x="1767439" y="436162"/>
                    <a:pt x="1767676" y="437663"/>
                  </a:cubicBezTo>
                  <a:cubicBezTo>
                    <a:pt x="1767755" y="438454"/>
                    <a:pt x="1767044" y="439797"/>
                    <a:pt x="1766570" y="440113"/>
                  </a:cubicBezTo>
                  <a:cubicBezTo>
                    <a:pt x="1766017" y="440429"/>
                    <a:pt x="1764989" y="440745"/>
                    <a:pt x="1765464" y="439244"/>
                  </a:cubicBezTo>
                  <a:moveTo>
                    <a:pt x="1744050" y="581945"/>
                  </a:moveTo>
                  <a:lnTo>
                    <a:pt x="1744841" y="581945"/>
                  </a:lnTo>
                  <a:cubicBezTo>
                    <a:pt x="1744841" y="581945"/>
                    <a:pt x="1744762" y="582577"/>
                    <a:pt x="1744524" y="583051"/>
                  </a:cubicBezTo>
                  <a:cubicBezTo>
                    <a:pt x="1744524" y="583051"/>
                    <a:pt x="1744524" y="583130"/>
                    <a:pt x="1744524" y="583209"/>
                  </a:cubicBezTo>
                  <a:lnTo>
                    <a:pt x="1744524" y="583209"/>
                  </a:lnTo>
                  <a:cubicBezTo>
                    <a:pt x="1744050" y="583130"/>
                    <a:pt x="1744050" y="582498"/>
                    <a:pt x="1744129" y="581945"/>
                  </a:cubicBezTo>
                  <a:moveTo>
                    <a:pt x="1743181" y="586607"/>
                  </a:moveTo>
                  <a:lnTo>
                    <a:pt x="1743972" y="586607"/>
                  </a:lnTo>
                  <a:cubicBezTo>
                    <a:pt x="1743972" y="586607"/>
                    <a:pt x="1743972" y="587239"/>
                    <a:pt x="1743734" y="587476"/>
                  </a:cubicBezTo>
                  <a:lnTo>
                    <a:pt x="1743102" y="587476"/>
                  </a:lnTo>
                  <a:lnTo>
                    <a:pt x="1743102" y="586607"/>
                  </a:lnTo>
                  <a:close/>
                  <a:moveTo>
                    <a:pt x="1741522" y="606439"/>
                  </a:moveTo>
                  <a:lnTo>
                    <a:pt x="1741601" y="606439"/>
                  </a:lnTo>
                  <a:cubicBezTo>
                    <a:pt x="1741680" y="606992"/>
                    <a:pt x="1741601" y="607466"/>
                    <a:pt x="1741285" y="608020"/>
                  </a:cubicBezTo>
                  <a:cubicBezTo>
                    <a:pt x="1741127" y="608494"/>
                    <a:pt x="1740890" y="609047"/>
                    <a:pt x="1740890" y="609600"/>
                  </a:cubicBezTo>
                  <a:cubicBezTo>
                    <a:pt x="1740890" y="609600"/>
                    <a:pt x="1740890" y="609600"/>
                    <a:pt x="1740890" y="609600"/>
                  </a:cubicBezTo>
                  <a:cubicBezTo>
                    <a:pt x="1740574" y="610232"/>
                    <a:pt x="1740021" y="608968"/>
                    <a:pt x="1739310" y="609284"/>
                  </a:cubicBezTo>
                  <a:cubicBezTo>
                    <a:pt x="1740258" y="608889"/>
                    <a:pt x="1740732" y="605728"/>
                    <a:pt x="1741443" y="606360"/>
                  </a:cubicBezTo>
                  <a:moveTo>
                    <a:pt x="1738124" y="611891"/>
                  </a:moveTo>
                  <a:lnTo>
                    <a:pt x="1738994" y="611891"/>
                  </a:lnTo>
                  <a:lnTo>
                    <a:pt x="1738994" y="612761"/>
                  </a:lnTo>
                  <a:lnTo>
                    <a:pt x="1738124" y="612761"/>
                  </a:lnTo>
                  <a:lnTo>
                    <a:pt x="1738124" y="611891"/>
                  </a:lnTo>
                  <a:close/>
                  <a:moveTo>
                    <a:pt x="1739151" y="617422"/>
                  </a:moveTo>
                  <a:cubicBezTo>
                    <a:pt x="1739151" y="618687"/>
                    <a:pt x="1738994" y="620346"/>
                    <a:pt x="1738520" y="622005"/>
                  </a:cubicBezTo>
                  <a:cubicBezTo>
                    <a:pt x="1736702" y="621452"/>
                    <a:pt x="1736939" y="617896"/>
                    <a:pt x="1739151" y="617422"/>
                  </a:cubicBezTo>
                  <a:moveTo>
                    <a:pt x="1726667" y="583209"/>
                  </a:moveTo>
                  <a:cubicBezTo>
                    <a:pt x="1726746" y="583604"/>
                    <a:pt x="1726667" y="584078"/>
                    <a:pt x="1726509" y="584394"/>
                  </a:cubicBezTo>
                  <a:cubicBezTo>
                    <a:pt x="1726272" y="584315"/>
                    <a:pt x="1726193" y="584078"/>
                    <a:pt x="1725877" y="583999"/>
                  </a:cubicBezTo>
                  <a:cubicBezTo>
                    <a:pt x="1725956" y="583525"/>
                    <a:pt x="1726272" y="583288"/>
                    <a:pt x="1726667" y="583130"/>
                  </a:cubicBezTo>
                  <a:moveTo>
                    <a:pt x="1725008" y="587871"/>
                  </a:moveTo>
                  <a:cubicBezTo>
                    <a:pt x="1725008" y="587871"/>
                    <a:pt x="1725561" y="587871"/>
                    <a:pt x="1725403" y="587476"/>
                  </a:cubicBezTo>
                  <a:lnTo>
                    <a:pt x="1726035" y="587476"/>
                  </a:lnTo>
                  <a:cubicBezTo>
                    <a:pt x="1726035" y="587476"/>
                    <a:pt x="1725877" y="588108"/>
                    <a:pt x="1725798" y="588345"/>
                  </a:cubicBezTo>
                  <a:cubicBezTo>
                    <a:pt x="1725798" y="588503"/>
                    <a:pt x="1725798" y="588582"/>
                    <a:pt x="1725719" y="588740"/>
                  </a:cubicBezTo>
                  <a:lnTo>
                    <a:pt x="1725008" y="588740"/>
                  </a:lnTo>
                  <a:lnTo>
                    <a:pt x="1725008" y="587871"/>
                  </a:lnTo>
                  <a:close/>
                  <a:moveTo>
                    <a:pt x="1723348" y="608178"/>
                  </a:moveTo>
                  <a:lnTo>
                    <a:pt x="1723507" y="608178"/>
                  </a:lnTo>
                  <a:cubicBezTo>
                    <a:pt x="1723428" y="608652"/>
                    <a:pt x="1723348" y="609205"/>
                    <a:pt x="1723191" y="609679"/>
                  </a:cubicBezTo>
                  <a:cubicBezTo>
                    <a:pt x="1723112" y="610153"/>
                    <a:pt x="1723033" y="610627"/>
                    <a:pt x="1722953" y="611101"/>
                  </a:cubicBezTo>
                  <a:cubicBezTo>
                    <a:pt x="1722400" y="611101"/>
                    <a:pt x="1722400" y="610548"/>
                    <a:pt x="1721689" y="610706"/>
                  </a:cubicBezTo>
                  <a:cubicBezTo>
                    <a:pt x="1722005" y="609758"/>
                    <a:pt x="1723191" y="607703"/>
                    <a:pt x="1723348" y="608178"/>
                  </a:cubicBezTo>
                  <a:moveTo>
                    <a:pt x="1721215" y="618292"/>
                  </a:moveTo>
                  <a:lnTo>
                    <a:pt x="1721215" y="618292"/>
                  </a:lnTo>
                  <a:cubicBezTo>
                    <a:pt x="1721215" y="618292"/>
                    <a:pt x="1721215" y="618371"/>
                    <a:pt x="1721215" y="618450"/>
                  </a:cubicBezTo>
                  <a:cubicBezTo>
                    <a:pt x="1721136" y="619240"/>
                    <a:pt x="1721057" y="620030"/>
                    <a:pt x="1720899" y="620899"/>
                  </a:cubicBezTo>
                  <a:cubicBezTo>
                    <a:pt x="1720820" y="621610"/>
                    <a:pt x="1720741" y="622321"/>
                    <a:pt x="1720662" y="623032"/>
                  </a:cubicBezTo>
                  <a:cubicBezTo>
                    <a:pt x="1719398" y="623823"/>
                    <a:pt x="1719398" y="621215"/>
                    <a:pt x="1719161" y="619951"/>
                  </a:cubicBezTo>
                  <a:cubicBezTo>
                    <a:pt x="1720346" y="619951"/>
                    <a:pt x="1720346" y="618608"/>
                    <a:pt x="1721294" y="618292"/>
                  </a:cubicBezTo>
                  <a:moveTo>
                    <a:pt x="1714025" y="666412"/>
                  </a:moveTo>
                  <a:cubicBezTo>
                    <a:pt x="1715526" y="666016"/>
                    <a:pt x="1714736" y="668229"/>
                    <a:pt x="1714420" y="668545"/>
                  </a:cubicBezTo>
                  <a:cubicBezTo>
                    <a:pt x="1713472" y="668545"/>
                    <a:pt x="1714262" y="667044"/>
                    <a:pt x="1714025" y="666412"/>
                  </a:cubicBezTo>
                  <a:moveTo>
                    <a:pt x="1707704" y="711608"/>
                  </a:moveTo>
                  <a:cubicBezTo>
                    <a:pt x="1707704" y="711608"/>
                    <a:pt x="1707150" y="710976"/>
                    <a:pt x="1707309" y="710739"/>
                  </a:cubicBezTo>
                  <a:cubicBezTo>
                    <a:pt x="1707941" y="709238"/>
                    <a:pt x="1708099" y="711529"/>
                    <a:pt x="1707704" y="711608"/>
                  </a:cubicBezTo>
                  <a:moveTo>
                    <a:pt x="1712128" y="687192"/>
                  </a:moveTo>
                  <a:lnTo>
                    <a:pt x="1711970" y="687192"/>
                  </a:lnTo>
                  <a:cubicBezTo>
                    <a:pt x="1711022" y="691855"/>
                    <a:pt x="1709600" y="697069"/>
                    <a:pt x="1709047" y="702284"/>
                  </a:cubicBezTo>
                  <a:cubicBezTo>
                    <a:pt x="1708810" y="704339"/>
                    <a:pt x="1709442" y="707104"/>
                    <a:pt x="1707783" y="708684"/>
                  </a:cubicBezTo>
                  <a:cubicBezTo>
                    <a:pt x="1709126" y="696042"/>
                    <a:pt x="1709995" y="683084"/>
                    <a:pt x="1712840" y="671943"/>
                  </a:cubicBezTo>
                  <a:cubicBezTo>
                    <a:pt x="1714420" y="671548"/>
                    <a:pt x="1713392" y="673918"/>
                    <a:pt x="1713709" y="674866"/>
                  </a:cubicBezTo>
                  <a:lnTo>
                    <a:pt x="1713788" y="674866"/>
                  </a:lnTo>
                  <a:cubicBezTo>
                    <a:pt x="1713235" y="676921"/>
                    <a:pt x="1712761" y="678896"/>
                    <a:pt x="1712761" y="681029"/>
                  </a:cubicBezTo>
                  <a:cubicBezTo>
                    <a:pt x="1712761" y="681029"/>
                    <a:pt x="1712761" y="681029"/>
                    <a:pt x="1712761" y="681029"/>
                  </a:cubicBezTo>
                  <a:cubicBezTo>
                    <a:pt x="1712761" y="681029"/>
                    <a:pt x="1712761" y="681108"/>
                    <a:pt x="1712761" y="681187"/>
                  </a:cubicBezTo>
                  <a:cubicBezTo>
                    <a:pt x="1712761" y="681187"/>
                    <a:pt x="1712761" y="681187"/>
                    <a:pt x="1712761" y="681187"/>
                  </a:cubicBezTo>
                  <a:cubicBezTo>
                    <a:pt x="1712761" y="681187"/>
                    <a:pt x="1712761" y="681187"/>
                    <a:pt x="1712761" y="681187"/>
                  </a:cubicBezTo>
                  <a:cubicBezTo>
                    <a:pt x="1712761" y="681266"/>
                    <a:pt x="1712761" y="681424"/>
                    <a:pt x="1712761" y="681504"/>
                  </a:cubicBezTo>
                  <a:cubicBezTo>
                    <a:pt x="1712287" y="683400"/>
                    <a:pt x="1711970" y="685296"/>
                    <a:pt x="1712128" y="687114"/>
                  </a:cubicBezTo>
                  <a:moveTo>
                    <a:pt x="1712997" y="686639"/>
                  </a:moveTo>
                  <a:cubicBezTo>
                    <a:pt x="1712918" y="685138"/>
                    <a:pt x="1713156" y="683558"/>
                    <a:pt x="1713551" y="681899"/>
                  </a:cubicBezTo>
                  <a:cubicBezTo>
                    <a:pt x="1713709" y="681899"/>
                    <a:pt x="1713867" y="681978"/>
                    <a:pt x="1714104" y="681978"/>
                  </a:cubicBezTo>
                  <a:lnTo>
                    <a:pt x="1714104" y="681978"/>
                  </a:lnTo>
                  <a:cubicBezTo>
                    <a:pt x="1713788" y="683637"/>
                    <a:pt x="1714894" y="686560"/>
                    <a:pt x="1712997" y="686560"/>
                  </a:cubicBezTo>
                  <a:moveTo>
                    <a:pt x="1714025" y="680713"/>
                  </a:moveTo>
                  <a:cubicBezTo>
                    <a:pt x="1714025" y="680713"/>
                    <a:pt x="1713946" y="680713"/>
                    <a:pt x="1713867" y="680713"/>
                  </a:cubicBezTo>
                  <a:cubicBezTo>
                    <a:pt x="1713867" y="678896"/>
                    <a:pt x="1714341" y="677158"/>
                    <a:pt x="1714815" y="675261"/>
                  </a:cubicBezTo>
                  <a:lnTo>
                    <a:pt x="1714815" y="675261"/>
                  </a:lnTo>
                  <a:cubicBezTo>
                    <a:pt x="1715526" y="676447"/>
                    <a:pt x="1714499" y="679370"/>
                    <a:pt x="1714025" y="680713"/>
                  </a:cubicBezTo>
                  <a:moveTo>
                    <a:pt x="1714894" y="664673"/>
                  </a:moveTo>
                  <a:cubicBezTo>
                    <a:pt x="1714341" y="664594"/>
                    <a:pt x="1714578" y="663646"/>
                    <a:pt x="1714499" y="663014"/>
                  </a:cubicBezTo>
                  <a:cubicBezTo>
                    <a:pt x="1716237" y="662935"/>
                    <a:pt x="1714736" y="663883"/>
                    <a:pt x="1714894" y="664673"/>
                  </a:cubicBezTo>
                  <a:moveTo>
                    <a:pt x="1714025" y="643181"/>
                  </a:moveTo>
                  <a:cubicBezTo>
                    <a:pt x="1714025" y="642154"/>
                    <a:pt x="1714657" y="641917"/>
                    <a:pt x="1714894" y="641048"/>
                  </a:cubicBezTo>
                  <a:cubicBezTo>
                    <a:pt x="1715842" y="641443"/>
                    <a:pt x="1715289" y="643655"/>
                    <a:pt x="1714025" y="643181"/>
                  </a:cubicBezTo>
                  <a:moveTo>
                    <a:pt x="1717818" y="626351"/>
                  </a:moveTo>
                  <a:cubicBezTo>
                    <a:pt x="1718370" y="626588"/>
                    <a:pt x="1718608" y="627220"/>
                    <a:pt x="1718687" y="628010"/>
                  </a:cubicBezTo>
                  <a:lnTo>
                    <a:pt x="1718766" y="628010"/>
                  </a:lnTo>
                  <a:cubicBezTo>
                    <a:pt x="1718766" y="628010"/>
                    <a:pt x="1718766" y="628326"/>
                    <a:pt x="1718766" y="628406"/>
                  </a:cubicBezTo>
                  <a:lnTo>
                    <a:pt x="1718766" y="628406"/>
                  </a:lnTo>
                  <a:cubicBezTo>
                    <a:pt x="1717660" y="631013"/>
                    <a:pt x="1716869" y="635991"/>
                    <a:pt x="1715842" y="639863"/>
                  </a:cubicBezTo>
                  <a:cubicBezTo>
                    <a:pt x="1715289" y="635833"/>
                    <a:pt x="1716000" y="629986"/>
                    <a:pt x="1717975" y="626351"/>
                  </a:cubicBezTo>
                  <a:moveTo>
                    <a:pt x="1715684" y="654164"/>
                  </a:moveTo>
                  <a:lnTo>
                    <a:pt x="1715684" y="653374"/>
                  </a:lnTo>
                  <a:cubicBezTo>
                    <a:pt x="1716553" y="653137"/>
                    <a:pt x="1716474" y="653927"/>
                    <a:pt x="1716553" y="654559"/>
                  </a:cubicBezTo>
                  <a:cubicBezTo>
                    <a:pt x="1716237" y="654559"/>
                    <a:pt x="1716158" y="654164"/>
                    <a:pt x="1715684" y="654164"/>
                  </a:cubicBezTo>
                  <a:moveTo>
                    <a:pt x="1718292" y="646974"/>
                  </a:moveTo>
                  <a:cubicBezTo>
                    <a:pt x="1718292" y="649028"/>
                    <a:pt x="1716948" y="649581"/>
                    <a:pt x="1717027" y="651636"/>
                  </a:cubicBezTo>
                  <a:cubicBezTo>
                    <a:pt x="1715842" y="649898"/>
                    <a:pt x="1717265" y="647290"/>
                    <a:pt x="1718292" y="646184"/>
                  </a:cubicBezTo>
                  <a:cubicBezTo>
                    <a:pt x="1718292" y="646263"/>
                    <a:pt x="1718292" y="646342"/>
                    <a:pt x="1718292" y="646500"/>
                  </a:cubicBezTo>
                  <a:cubicBezTo>
                    <a:pt x="1718292" y="646658"/>
                    <a:pt x="1718292" y="646816"/>
                    <a:pt x="1718370" y="646974"/>
                  </a:cubicBezTo>
                  <a:lnTo>
                    <a:pt x="1718292" y="646974"/>
                  </a:lnTo>
                  <a:close/>
                  <a:moveTo>
                    <a:pt x="1719003" y="644129"/>
                  </a:moveTo>
                  <a:cubicBezTo>
                    <a:pt x="1719003" y="644129"/>
                    <a:pt x="1718845" y="644761"/>
                    <a:pt x="1718766" y="644998"/>
                  </a:cubicBezTo>
                  <a:lnTo>
                    <a:pt x="1718766" y="644998"/>
                  </a:lnTo>
                  <a:cubicBezTo>
                    <a:pt x="1718134" y="644841"/>
                    <a:pt x="1718370" y="643892"/>
                    <a:pt x="1718370" y="643181"/>
                  </a:cubicBezTo>
                  <a:cubicBezTo>
                    <a:pt x="1718687" y="643260"/>
                    <a:pt x="1719240" y="643181"/>
                    <a:pt x="1719240" y="643576"/>
                  </a:cubicBezTo>
                  <a:lnTo>
                    <a:pt x="1719240" y="643576"/>
                  </a:lnTo>
                  <a:cubicBezTo>
                    <a:pt x="1719240" y="643576"/>
                    <a:pt x="1719161" y="643892"/>
                    <a:pt x="1719082" y="644129"/>
                  </a:cubicBezTo>
                  <a:moveTo>
                    <a:pt x="1720346" y="646974"/>
                  </a:moveTo>
                  <a:cubicBezTo>
                    <a:pt x="1720346" y="646974"/>
                    <a:pt x="1719872" y="646737"/>
                    <a:pt x="1719556" y="646579"/>
                  </a:cubicBezTo>
                  <a:cubicBezTo>
                    <a:pt x="1719556" y="646500"/>
                    <a:pt x="1719556" y="646421"/>
                    <a:pt x="1719556" y="646342"/>
                  </a:cubicBezTo>
                  <a:cubicBezTo>
                    <a:pt x="1719556" y="646105"/>
                    <a:pt x="1719556" y="645947"/>
                    <a:pt x="1719477" y="645710"/>
                  </a:cubicBezTo>
                  <a:lnTo>
                    <a:pt x="1719477" y="645710"/>
                  </a:lnTo>
                  <a:cubicBezTo>
                    <a:pt x="1719477" y="645710"/>
                    <a:pt x="1719477" y="645315"/>
                    <a:pt x="1719477" y="645315"/>
                  </a:cubicBezTo>
                  <a:lnTo>
                    <a:pt x="1719319" y="645315"/>
                  </a:lnTo>
                  <a:cubicBezTo>
                    <a:pt x="1719319" y="645315"/>
                    <a:pt x="1719319" y="645315"/>
                    <a:pt x="1719319" y="645315"/>
                  </a:cubicBezTo>
                  <a:cubicBezTo>
                    <a:pt x="1719477" y="644998"/>
                    <a:pt x="1719556" y="644604"/>
                    <a:pt x="1719635" y="644209"/>
                  </a:cubicBezTo>
                  <a:cubicBezTo>
                    <a:pt x="1719635" y="643971"/>
                    <a:pt x="1719714" y="643734"/>
                    <a:pt x="1719793" y="643497"/>
                  </a:cubicBezTo>
                  <a:lnTo>
                    <a:pt x="1719872" y="643497"/>
                  </a:lnTo>
                  <a:cubicBezTo>
                    <a:pt x="1721136" y="643576"/>
                    <a:pt x="1720820" y="646342"/>
                    <a:pt x="1720267" y="646895"/>
                  </a:cubicBezTo>
                  <a:moveTo>
                    <a:pt x="1723744" y="624218"/>
                  </a:moveTo>
                  <a:cubicBezTo>
                    <a:pt x="1723586" y="625008"/>
                    <a:pt x="1724297" y="625008"/>
                    <a:pt x="1724613" y="625403"/>
                  </a:cubicBezTo>
                  <a:cubicBezTo>
                    <a:pt x="1724297" y="628089"/>
                    <a:pt x="1725008" y="630302"/>
                    <a:pt x="1722953" y="631803"/>
                  </a:cubicBezTo>
                  <a:cubicBezTo>
                    <a:pt x="1723112" y="633146"/>
                    <a:pt x="1723744" y="634648"/>
                    <a:pt x="1722243" y="635122"/>
                  </a:cubicBezTo>
                  <a:cubicBezTo>
                    <a:pt x="1721926" y="634253"/>
                    <a:pt x="1722084" y="633225"/>
                    <a:pt x="1722479" y="632593"/>
                  </a:cubicBezTo>
                  <a:cubicBezTo>
                    <a:pt x="1722558" y="632435"/>
                    <a:pt x="1722479" y="632277"/>
                    <a:pt x="1722400" y="632198"/>
                  </a:cubicBezTo>
                  <a:cubicBezTo>
                    <a:pt x="1722243" y="632198"/>
                    <a:pt x="1722084" y="632198"/>
                    <a:pt x="1722005" y="632277"/>
                  </a:cubicBezTo>
                  <a:cubicBezTo>
                    <a:pt x="1721452" y="633146"/>
                    <a:pt x="1721294" y="634569"/>
                    <a:pt x="1721847" y="635675"/>
                  </a:cubicBezTo>
                  <a:lnTo>
                    <a:pt x="1721531" y="635675"/>
                  </a:lnTo>
                  <a:cubicBezTo>
                    <a:pt x="1720030" y="636623"/>
                    <a:pt x="1720030" y="639151"/>
                    <a:pt x="1719398" y="641048"/>
                  </a:cubicBezTo>
                  <a:cubicBezTo>
                    <a:pt x="1718055" y="641285"/>
                    <a:pt x="1719082" y="639151"/>
                    <a:pt x="1718134" y="638914"/>
                  </a:cubicBezTo>
                  <a:cubicBezTo>
                    <a:pt x="1718213" y="638361"/>
                    <a:pt x="1719082" y="638440"/>
                    <a:pt x="1719398" y="638045"/>
                  </a:cubicBezTo>
                  <a:cubicBezTo>
                    <a:pt x="1718370" y="635438"/>
                    <a:pt x="1720899" y="631250"/>
                    <a:pt x="1719872" y="628484"/>
                  </a:cubicBezTo>
                  <a:cubicBezTo>
                    <a:pt x="1719872" y="628406"/>
                    <a:pt x="1719872" y="628247"/>
                    <a:pt x="1719872" y="628089"/>
                  </a:cubicBezTo>
                  <a:cubicBezTo>
                    <a:pt x="1720662" y="626746"/>
                    <a:pt x="1721215" y="625087"/>
                    <a:pt x="1721452" y="623269"/>
                  </a:cubicBezTo>
                  <a:lnTo>
                    <a:pt x="1721294" y="623269"/>
                  </a:lnTo>
                  <a:cubicBezTo>
                    <a:pt x="1721373" y="622558"/>
                    <a:pt x="1721452" y="621768"/>
                    <a:pt x="1721610" y="620978"/>
                  </a:cubicBezTo>
                  <a:cubicBezTo>
                    <a:pt x="1721689" y="620188"/>
                    <a:pt x="1721847" y="619477"/>
                    <a:pt x="1721926" y="618687"/>
                  </a:cubicBezTo>
                  <a:lnTo>
                    <a:pt x="1721926" y="618687"/>
                  </a:lnTo>
                  <a:cubicBezTo>
                    <a:pt x="1722874" y="616553"/>
                    <a:pt x="1723586" y="614104"/>
                    <a:pt x="1724060" y="611496"/>
                  </a:cubicBezTo>
                  <a:lnTo>
                    <a:pt x="1723902" y="611496"/>
                  </a:lnTo>
                  <a:cubicBezTo>
                    <a:pt x="1723981" y="611022"/>
                    <a:pt x="1724060" y="610469"/>
                    <a:pt x="1724218" y="609916"/>
                  </a:cubicBezTo>
                  <a:cubicBezTo>
                    <a:pt x="1724297" y="609442"/>
                    <a:pt x="1724376" y="609047"/>
                    <a:pt x="1724455" y="608573"/>
                  </a:cubicBezTo>
                  <a:cubicBezTo>
                    <a:pt x="1725245" y="604780"/>
                    <a:pt x="1726272" y="601303"/>
                    <a:pt x="1726983" y="597590"/>
                  </a:cubicBezTo>
                  <a:lnTo>
                    <a:pt x="1726825" y="597590"/>
                  </a:lnTo>
                  <a:cubicBezTo>
                    <a:pt x="1726983" y="597195"/>
                    <a:pt x="1727062" y="596720"/>
                    <a:pt x="1727141" y="596246"/>
                  </a:cubicBezTo>
                  <a:cubicBezTo>
                    <a:pt x="1727141" y="595772"/>
                    <a:pt x="1727220" y="595377"/>
                    <a:pt x="1727378" y="594982"/>
                  </a:cubicBezTo>
                  <a:cubicBezTo>
                    <a:pt x="1727378" y="594824"/>
                    <a:pt x="1727378" y="594587"/>
                    <a:pt x="1727141" y="594508"/>
                  </a:cubicBezTo>
                  <a:cubicBezTo>
                    <a:pt x="1726904" y="594429"/>
                    <a:pt x="1726746" y="594508"/>
                    <a:pt x="1726667" y="594745"/>
                  </a:cubicBezTo>
                  <a:cubicBezTo>
                    <a:pt x="1726509" y="595219"/>
                    <a:pt x="1726430" y="595693"/>
                    <a:pt x="1726430" y="596167"/>
                  </a:cubicBezTo>
                  <a:cubicBezTo>
                    <a:pt x="1726430" y="596563"/>
                    <a:pt x="1726351" y="596878"/>
                    <a:pt x="1726193" y="597274"/>
                  </a:cubicBezTo>
                  <a:lnTo>
                    <a:pt x="1726193" y="597274"/>
                  </a:lnTo>
                  <a:cubicBezTo>
                    <a:pt x="1726193" y="597274"/>
                    <a:pt x="1725719" y="597274"/>
                    <a:pt x="1725719" y="597511"/>
                  </a:cubicBezTo>
                  <a:cubicBezTo>
                    <a:pt x="1724771" y="595614"/>
                    <a:pt x="1726509" y="591426"/>
                    <a:pt x="1726193" y="589609"/>
                  </a:cubicBezTo>
                  <a:lnTo>
                    <a:pt x="1726193" y="589609"/>
                  </a:lnTo>
                  <a:cubicBezTo>
                    <a:pt x="1726193" y="589609"/>
                    <a:pt x="1726430" y="589451"/>
                    <a:pt x="1726430" y="589451"/>
                  </a:cubicBezTo>
                  <a:lnTo>
                    <a:pt x="1726430" y="589293"/>
                  </a:lnTo>
                  <a:cubicBezTo>
                    <a:pt x="1726430" y="589293"/>
                    <a:pt x="1726667" y="588819"/>
                    <a:pt x="1726746" y="588582"/>
                  </a:cubicBezTo>
                  <a:cubicBezTo>
                    <a:pt x="1726746" y="588503"/>
                    <a:pt x="1726746" y="588345"/>
                    <a:pt x="1726825" y="588266"/>
                  </a:cubicBezTo>
                  <a:cubicBezTo>
                    <a:pt x="1727536" y="587950"/>
                    <a:pt x="1726825" y="586211"/>
                    <a:pt x="1727141" y="585342"/>
                  </a:cubicBezTo>
                  <a:lnTo>
                    <a:pt x="1726983" y="585342"/>
                  </a:lnTo>
                  <a:cubicBezTo>
                    <a:pt x="1727616" y="584631"/>
                    <a:pt x="1727695" y="583604"/>
                    <a:pt x="1727457" y="582735"/>
                  </a:cubicBezTo>
                  <a:lnTo>
                    <a:pt x="1727616" y="582735"/>
                  </a:lnTo>
                  <a:cubicBezTo>
                    <a:pt x="1729828" y="578626"/>
                    <a:pt x="1729195" y="571752"/>
                    <a:pt x="1732277" y="568433"/>
                  </a:cubicBezTo>
                  <a:cubicBezTo>
                    <a:pt x="1732594" y="568433"/>
                    <a:pt x="1732751" y="568749"/>
                    <a:pt x="1732672" y="569223"/>
                  </a:cubicBezTo>
                  <a:cubicBezTo>
                    <a:pt x="1733858" y="566300"/>
                    <a:pt x="1735359" y="563771"/>
                    <a:pt x="1735596" y="559979"/>
                  </a:cubicBezTo>
                  <a:cubicBezTo>
                    <a:pt x="1736149" y="559425"/>
                    <a:pt x="1737650" y="559820"/>
                    <a:pt x="1737729" y="558714"/>
                  </a:cubicBezTo>
                  <a:cubicBezTo>
                    <a:pt x="1738994" y="560057"/>
                    <a:pt x="1736307" y="560927"/>
                    <a:pt x="1736070" y="562112"/>
                  </a:cubicBezTo>
                  <a:cubicBezTo>
                    <a:pt x="1738124" y="564245"/>
                    <a:pt x="1733858" y="567248"/>
                    <a:pt x="1735675" y="570567"/>
                  </a:cubicBezTo>
                  <a:cubicBezTo>
                    <a:pt x="1735043" y="570093"/>
                    <a:pt x="1734647" y="570171"/>
                    <a:pt x="1734411" y="571041"/>
                  </a:cubicBezTo>
                  <a:lnTo>
                    <a:pt x="1734490" y="571041"/>
                  </a:lnTo>
                  <a:cubicBezTo>
                    <a:pt x="1733858" y="571594"/>
                    <a:pt x="1733463" y="572463"/>
                    <a:pt x="1733542" y="573332"/>
                  </a:cubicBezTo>
                  <a:cubicBezTo>
                    <a:pt x="1733542" y="573490"/>
                    <a:pt x="1733621" y="573569"/>
                    <a:pt x="1733778" y="573648"/>
                  </a:cubicBezTo>
                  <a:cubicBezTo>
                    <a:pt x="1733778" y="573806"/>
                    <a:pt x="1733858" y="573964"/>
                    <a:pt x="1733937" y="574201"/>
                  </a:cubicBezTo>
                  <a:cubicBezTo>
                    <a:pt x="1733937" y="574359"/>
                    <a:pt x="1734095" y="574517"/>
                    <a:pt x="1734253" y="574517"/>
                  </a:cubicBezTo>
                  <a:cubicBezTo>
                    <a:pt x="1734253" y="574517"/>
                    <a:pt x="1734253" y="574517"/>
                    <a:pt x="1734253" y="574517"/>
                  </a:cubicBezTo>
                  <a:cubicBezTo>
                    <a:pt x="1734411" y="574517"/>
                    <a:pt x="1734569" y="574280"/>
                    <a:pt x="1734569" y="574122"/>
                  </a:cubicBezTo>
                  <a:cubicBezTo>
                    <a:pt x="1734569" y="573964"/>
                    <a:pt x="1734569" y="573806"/>
                    <a:pt x="1734490" y="573648"/>
                  </a:cubicBezTo>
                  <a:cubicBezTo>
                    <a:pt x="1734647" y="573648"/>
                    <a:pt x="1734727" y="573648"/>
                    <a:pt x="1734885" y="573727"/>
                  </a:cubicBezTo>
                  <a:lnTo>
                    <a:pt x="1734885" y="578152"/>
                  </a:lnTo>
                  <a:cubicBezTo>
                    <a:pt x="1734727" y="578705"/>
                    <a:pt x="1732830" y="579337"/>
                    <a:pt x="1734016" y="579811"/>
                  </a:cubicBezTo>
                  <a:cubicBezTo>
                    <a:pt x="1729828" y="583367"/>
                    <a:pt x="1730381" y="590636"/>
                    <a:pt x="1728959" y="596088"/>
                  </a:cubicBezTo>
                  <a:cubicBezTo>
                    <a:pt x="1728485" y="596800"/>
                    <a:pt x="1728247" y="597511"/>
                    <a:pt x="1728011" y="598301"/>
                  </a:cubicBezTo>
                  <a:cubicBezTo>
                    <a:pt x="1727931" y="598538"/>
                    <a:pt x="1728011" y="598854"/>
                    <a:pt x="1728326" y="598933"/>
                  </a:cubicBezTo>
                  <a:cubicBezTo>
                    <a:pt x="1728326" y="598933"/>
                    <a:pt x="1728405" y="598933"/>
                    <a:pt x="1728485" y="598933"/>
                  </a:cubicBezTo>
                  <a:cubicBezTo>
                    <a:pt x="1728721" y="598933"/>
                    <a:pt x="1728880" y="598775"/>
                    <a:pt x="1728959" y="598617"/>
                  </a:cubicBezTo>
                  <a:cubicBezTo>
                    <a:pt x="1729117" y="597906"/>
                    <a:pt x="1729354" y="597274"/>
                    <a:pt x="1729749" y="596720"/>
                  </a:cubicBezTo>
                  <a:lnTo>
                    <a:pt x="1729749" y="596720"/>
                  </a:lnTo>
                  <a:cubicBezTo>
                    <a:pt x="1731171" y="599012"/>
                    <a:pt x="1729354" y="603832"/>
                    <a:pt x="1728485" y="606439"/>
                  </a:cubicBezTo>
                  <a:cubicBezTo>
                    <a:pt x="1728090" y="606439"/>
                    <a:pt x="1727931" y="606123"/>
                    <a:pt x="1727616" y="606044"/>
                  </a:cubicBezTo>
                  <a:lnTo>
                    <a:pt x="1727616" y="606044"/>
                  </a:lnTo>
                  <a:cubicBezTo>
                    <a:pt x="1727616" y="606044"/>
                    <a:pt x="1727616" y="605886"/>
                    <a:pt x="1727616" y="605886"/>
                  </a:cubicBezTo>
                  <a:cubicBezTo>
                    <a:pt x="1727695" y="605175"/>
                    <a:pt x="1727931" y="604464"/>
                    <a:pt x="1728169" y="603753"/>
                  </a:cubicBezTo>
                  <a:cubicBezTo>
                    <a:pt x="1728405" y="603121"/>
                    <a:pt x="1728564" y="602410"/>
                    <a:pt x="1728721" y="601698"/>
                  </a:cubicBezTo>
                  <a:cubicBezTo>
                    <a:pt x="1728721" y="601461"/>
                    <a:pt x="1728564" y="601224"/>
                    <a:pt x="1728405" y="601224"/>
                  </a:cubicBezTo>
                  <a:cubicBezTo>
                    <a:pt x="1728169" y="601224"/>
                    <a:pt x="1727931" y="601303"/>
                    <a:pt x="1727931" y="601540"/>
                  </a:cubicBezTo>
                  <a:cubicBezTo>
                    <a:pt x="1727852" y="602173"/>
                    <a:pt x="1727616" y="602805"/>
                    <a:pt x="1727457" y="603516"/>
                  </a:cubicBezTo>
                  <a:cubicBezTo>
                    <a:pt x="1727220" y="604227"/>
                    <a:pt x="1727062" y="604938"/>
                    <a:pt x="1726904" y="605649"/>
                  </a:cubicBezTo>
                  <a:lnTo>
                    <a:pt x="1726904" y="605649"/>
                  </a:lnTo>
                  <a:cubicBezTo>
                    <a:pt x="1726588" y="606834"/>
                    <a:pt x="1725640" y="608810"/>
                    <a:pt x="1726509" y="609837"/>
                  </a:cubicBezTo>
                  <a:cubicBezTo>
                    <a:pt x="1727141" y="609758"/>
                    <a:pt x="1726983" y="608968"/>
                    <a:pt x="1727378" y="608652"/>
                  </a:cubicBezTo>
                  <a:cubicBezTo>
                    <a:pt x="1728643" y="610785"/>
                    <a:pt x="1724455" y="611101"/>
                    <a:pt x="1725719" y="614499"/>
                  </a:cubicBezTo>
                  <a:cubicBezTo>
                    <a:pt x="1725798" y="615368"/>
                    <a:pt x="1726825" y="613867"/>
                    <a:pt x="1727378" y="614894"/>
                  </a:cubicBezTo>
                  <a:cubicBezTo>
                    <a:pt x="1727378" y="617264"/>
                    <a:pt x="1726430" y="618608"/>
                    <a:pt x="1725403" y="619793"/>
                  </a:cubicBezTo>
                  <a:cubicBezTo>
                    <a:pt x="1725403" y="619714"/>
                    <a:pt x="1725403" y="619635"/>
                    <a:pt x="1725403" y="619477"/>
                  </a:cubicBezTo>
                  <a:lnTo>
                    <a:pt x="1725403" y="619240"/>
                  </a:lnTo>
                  <a:cubicBezTo>
                    <a:pt x="1725403" y="619240"/>
                    <a:pt x="1725245" y="619003"/>
                    <a:pt x="1725087" y="619003"/>
                  </a:cubicBezTo>
                  <a:cubicBezTo>
                    <a:pt x="1724929" y="619003"/>
                    <a:pt x="1724850" y="619161"/>
                    <a:pt x="1724850" y="619319"/>
                  </a:cubicBezTo>
                  <a:lnTo>
                    <a:pt x="1724850" y="619556"/>
                  </a:lnTo>
                  <a:cubicBezTo>
                    <a:pt x="1724850" y="619556"/>
                    <a:pt x="1724929" y="620109"/>
                    <a:pt x="1725008" y="620346"/>
                  </a:cubicBezTo>
                  <a:lnTo>
                    <a:pt x="1724850" y="620346"/>
                  </a:lnTo>
                  <a:cubicBezTo>
                    <a:pt x="1724850" y="620346"/>
                    <a:pt x="1724297" y="620425"/>
                    <a:pt x="1724455" y="620741"/>
                  </a:cubicBezTo>
                  <a:cubicBezTo>
                    <a:pt x="1724850" y="621373"/>
                    <a:pt x="1725166" y="620583"/>
                    <a:pt x="1725719" y="621610"/>
                  </a:cubicBezTo>
                  <a:cubicBezTo>
                    <a:pt x="1725719" y="622954"/>
                    <a:pt x="1724297" y="622954"/>
                    <a:pt x="1724060" y="624139"/>
                  </a:cubicBezTo>
                  <a:moveTo>
                    <a:pt x="1737729" y="645710"/>
                  </a:moveTo>
                  <a:cubicBezTo>
                    <a:pt x="1737729" y="645710"/>
                    <a:pt x="1737729" y="645710"/>
                    <a:pt x="1737729" y="645631"/>
                  </a:cubicBezTo>
                  <a:cubicBezTo>
                    <a:pt x="1737729" y="645394"/>
                    <a:pt x="1737650" y="645157"/>
                    <a:pt x="1737571" y="644920"/>
                  </a:cubicBezTo>
                  <a:lnTo>
                    <a:pt x="1737571" y="644920"/>
                  </a:lnTo>
                  <a:cubicBezTo>
                    <a:pt x="1737571" y="644920"/>
                    <a:pt x="1737571" y="644050"/>
                    <a:pt x="1737571" y="644050"/>
                  </a:cubicBezTo>
                  <a:lnTo>
                    <a:pt x="1737413" y="644050"/>
                  </a:lnTo>
                  <a:cubicBezTo>
                    <a:pt x="1737413" y="644050"/>
                    <a:pt x="1737413" y="643892"/>
                    <a:pt x="1737492" y="643734"/>
                  </a:cubicBezTo>
                  <a:cubicBezTo>
                    <a:pt x="1737571" y="643418"/>
                    <a:pt x="1737650" y="643102"/>
                    <a:pt x="1737808" y="642865"/>
                  </a:cubicBezTo>
                  <a:cubicBezTo>
                    <a:pt x="1738836" y="642865"/>
                    <a:pt x="1738756" y="646105"/>
                    <a:pt x="1737650" y="645789"/>
                  </a:cubicBezTo>
                  <a:moveTo>
                    <a:pt x="1739625" y="657957"/>
                  </a:moveTo>
                  <a:cubicBezTo>
                    <a:pt x="1740653" y="656772"/>
                    <a:pt x="1741206" y="656535"/>
                    <a:pt x="1741680" y="656298"/>
                  </a:cubicBezTo>
                  <a:cubicBezTo>
                    <a:pt x="1741680" y="656298"/>
                    <a:pt x="1742470" y="656930"/>
                    <a:pt x="1742312" y="657325"/>
                  </a:cubicBezTo>
                  <a:cubicBezTo>
                    <a:pt x="1742154" y="657720"/>
                    <a:pt x="1741522" y="658115"/>
                    <a:pt x="1740969" y="658905"/>
                  </a:cubicBezTo>
                  <a:cubicBezTo>
                    <a:pt x="1740416" y="659695"/>
                    <a:pt x="1739705" y="660090"/>
                    <a:pt x="1738282" y="660327"/>
                  </a:cubicBezTo>
                  <a:cubicBezTo>
                    <a:pt x="1736860" y="660644"/>
                    <a:pt x="1738598" y="659142"/>
                    <a:pt x="1739625" y="658036"/>
                  </a:cubicBezTo>
                  <a:moveTo>
                    <a:pt x="1736860" y="643497"/>
                  </a:moveTo>
                  <a:cubicBezTo>
                    <a:pt x="1736860" y="643497"/>
                    <a:pt x="1736860" y="643497"/>
                    <a:pt x="1736860" y="643576"/>
                  </a:cubicBezTo>
                  <a:cubicBezTo>
                    <a:pt x="1735043" y="643655"/>
                    <a:pt x="1736860" y="642549"/>
                    <a:pt x="1736465" y="641443"/>
                  </a:cubicBezTo>
                  <a:cubicBezTo>
                    <a:pt x="1736860" y="641443"/>
                    <a:pt x="1737018" y="641838"/>
                    <a:pt x="1737334" y="641838"/>
                  </a:cubicBezTo>
                  <a:lnTo>
                    <a:pt x="1737571" y="641838"/>
                  </a:lnTo>
                  <a:cubicBezTo>
                    <a:pt x="1737176" y="642391"/>
                    <a:pt x="1737018" y="642944"/>
                    <a:pt x="1736939" y="643418"/>
                  </a:cubicBezTo>
                  <a:moveTo>
                    <a:pt x="1732594" y="678185"/>
                  </a:moveTo>
                  <a:cubicBezTo>
                    <a:pt x="1732594" y="678185"/>
                    <a:pt x="1732040" y="678185"/>
                    <a:pt x="1732198" y="677790"/>
                  </a:cubicBezTo>
                  <a:lnTo>
                    <a:pt x="1732040" y="677790"/>
                  </a:lnTo>
                  <a:cubicBezTo>
                    <a:pt x="1732198" y="676763"/>
                    <a:pt x="1732356" y="675735"/>
                    <a:pt x="1732594" y="674787"/>
                  </a:cubicBezTo>
                  <a:lnTo>
                    <a:pt x="1732594" y="674787"/>
                  </a:lnTo>
                  <a:cubicBezTo>
                    <a:pt x="1733858" y="675577"/>
                    <a:pt x="1732356" y="677079"/>
                    <a:pt x="1732594" y="678185"/>
                  </a:cubicBezTo>
                  <a:moveTo>
                    <a:pt x="1732198" y="668940"/>
                  </a:moveTo>
                  <a:cubicBezTo>
                    <a:pt x="1731329" y="668387"/>
                    <a:pt x="1731724" y="665622"/>
                    <a:pt x="1732198" y="665068"/>
                  </a:cubicBezTo>
                  <a:cubicBezTo>
                    <a:pt x="1734173" y="665859"/>
                    <a:pt x="1731645" y="667044"/>
                    <a:pt x="1732198" y="668940"/>
                  </a:cubicBezTo>
                  <a:moveTo>
                    <a:pt x="1732198" y="663488"/>
                  </a:moveTo>
                  <a:cubicBezTo>
                    <a:pt x="1732198" y="662698"/>
                    <a:pt x="1732751" y="662540"/>
                    <a:pt x="1732594" y="661750"/>
                  </a:cubicBezTo>
                  <a:cubicBezTo>
                    <a:pt x="1733304" y="661671"/>
                    <a:pt x="1733304" y="664120"/>
                    <a:pt x="1732198" y="663488"/>
                  </a:cubicBezTo>
                  <a:moveTo>
                    <a:pt x="1732594" y="642391"/>
                  </a:moveTo>
                  <a:cubicBezTo>
                    <a:pt x="1731645" y="641996"/>
                    <a:pt x="1732198" y="639783"/>
                    <a:pt x="1733463" y="640258"/>
                  </a:cubicBezTo>
                  <a:cubicBezTo>
                    <a:pt x="1733068" y="640811"/>
                    <a:pt x="1733068" y="641838"/>
                    <a:pt x="1732594" y="642391"/>
                  </a:cubicBezTo>
                  <a:moveTo>
                    <a:pt x="1735596" y="625008"/>
                  </a:moveTo>
                  <a:cubicBezTo>
                    <a:pt x="1737492" y="628563"/>
                    <a:pt x="1734411" y="634095"/>
                    <a:pt x="1733937" y="638124"/>
                  </a:cubicBezTo>
                  <a:cubicBezTo>
                    <a:pt x="1732594" y="633541"/>
                    <a:pt x="1734647" y="628721"/>
                    <a:pt x="1735596" y="625008"/>
                  </a:cubicBezTo>
                  <a:moveTo>
                    <a:pt x="1735122" y="573095"/>
                  </a:moveTo>
                  <a:lnTo>
                    <a:pt x="1735280" y="573411"/>
                  </a:lnTo>
                  <a:cubicBezTo>
                    <a:pt x="1735280" y="573411"/>
                    <a:pt x="1734647" y="573174"/>
                    <a:pt x="1734332" y="573095"/>
                  </a:cubicBezTo>
                  <a:cubicBezTo>
                    <a:pt x="1734332" y="572621"/>
                    <a:pt x="1734490" y="572147"/>
                    <a:pt x="1734806" y="571831"/>
                  </a:cubicBezTo>
                  <a:cubicBezTo>
                    <a:pt x="1736149" y="571831"/>
                    <a:pt x="1734806" y="572226"/>
                    <a:pt x="1735122" y="573016"/>
                  </a:cubicBezTo>
                  <a:moveTo>
                    <a:pt x="1726272" y="707341"/>
                  </a:moveTo>
                  <a:cubicBezTo>
                    <a:pt x="1724218" y="705287"/>
                    <a:pt x="1726983" y="701494"/>
                    <a:pt x="1726667" y="698492"/>
                  </a:cubicBezTo>
                  <a:lnTo>
                    <a:pt x="1726667" y="698334"/>
                  </a:lnTo>
                  <a:cubicBezTo>
                    <a:pt x="1726667" y="698334"/>
                    <a:pt x="1726904" y="698492"/>
                    <a:pt x="1726983" y="698571"/>
                  </a:cubicBezTo>
                  <a:cubicBezTo>
                    <a:pt x="1726983" y="698571"/>
                    <a:pt x="1726983" y="698571"/>
                    <a:pt x="1726983" y="698571"/>
                  </a:cubicBezTo>
                  <a:cubicBezTo>
                    <a:pt x="1727220" y="701336"/>
                    <a:pt x="1726588" y="703786"/>
                    <a:pt x="1726114" y="707262"/>
                  </a:cubicBezTo>
                  <a:moveTo>
                    <a:pt x="1730539" y="681187"/>
                  </a:moveTo>
                  <a:lnTo>
                    <a:pt x="1730618" y="681187"/>
                  </a:lnTo>
                  <a:cubicBezTo>
                    <a:pt x="1730223" y="682452"/>
                    <a:pt x="1729907" y="683716"/>
                    <a:pt x="1730065" y="685217"/>
                  </a:cubicBezTo>
                  <a:cubicBezTo>
                    <a:pt x="1729195" y="689484"/>
                    <a:pt x="1728090" y="693514"/>
                    <a:pt x="1727536" y="698176"/>
                  </a:cubicBezTo>
                  <a:lnTo>
                    <a:pt x="1727536" y="698413"/>
                  </a:lnTo>
                  <a:cubicBezTo>
                    <a:pt x="1727536" y="698413"/>
                    <a:pt x="1727378" y="698255"/>
                    <a:pt x="1727299" y="698255"/>
                  </a:cubicBezTo>
                  <a:cubicBezTo>
                    <a:pt x="1727299" y="698255"/>
                    <a:pt x="1727141" y="698176"/>
                    <a:pt x="1727062" y="698097"/>
                  </a:cubicBezTo>
                  <a:cubicBezTo>
                    <a:pt x="1726746" y="690037"/>
                    <a:pt x="1728800" y="678896"/>
                    <a:pt x="1730855" y="670678"/>
                  </a:cubicBezTo>
                  <a:cubicBezTo>
                    <a:pt x="1732514" y="671152"/>
                    <a:pt x="1730697" y="672733"/>
                    <a:pt x="1731250" y="674550"/>
                  </a:cubicBezTo>
                  <a:lnTo>
                    <a:pt x="1731329" y="674550"/>
                  </a:lnTo>
                  <a:cubicBezTo>
                    <a:pt x="1731092" y="675419"/>
                    <a:pt x="1730934" y="676447"/>
                    <a:pt x="1730776" y="677553"/>
                  </a:cubicBezTo>
                  <a:cubicBezTo>
                    <a:pt x="1729907" y="678027"/>
                    <a:pt x="1730697" y="680160"/>
                    <a:pt x="1730381" y="681266"/>
                  </a:cubicBezTo>
                  <a:moveTo>
                    <a:pt x="1730855" y="685375"/>
                  </a:moveTo>
                  <a:cubicBezTo>
                    <a:pt x="1730855" y="685375"/>
                    <a:pt x="1730934" y="685217"/>
                    <a:pt x="1730855" y="685138"/>
                  </a:cubicBezTo>
                  <a:cubicBezTo>
                    <a:pt x="1730697" y="683874"/>
                    <a:pt x="1731013" y="682689"/>
                    <a:pt x="1731329" y="681582"/>
                  </a:cubicBezTo>
                  <a:cubicBezTo>
                    <a:pt x="1731566" y="681424"/>
                    <a:pt x="1731724" y="681187"/>
                    <a:pt x="1731645" y="680792"/>
                  </a:cubicBezTo>
                  <a:cubicBezTo>
                    <a:pt x="1732356" y="681741"/>
                    <a:pt x="1732514" y="685612"/>
                    <a:pt x="1730776" y="685454"/>
                  </a:cubicBezTo>
                  <a:lnTo>
                    <a:pt x="1730776" y="685454"/>
                  </a:lnTo>
                  <a:close/>
                  <a:moveTo>
                    <a:pt x="1732594" y="737367"/>
                  </a:moveTo>
                  <a:cubicBezTo>
                    <a:pt x="1731645" y="735787"/>
                    <a:pt x="1731487" y="733416"/>
                    <a:pt x="1731724" y="730967"/>
                  </a:cubicBezTo>
                  <a:cubicBezTo>
                    <a:pt x="1733383" y="731757"/>
                    <a:pt x="1732198" y="735313"/>
                    <a:pt x="1732594" y="737367"/>
                  </a:cubicBezTo>
                  <a:moveTo>
                    <a:pt x="1732198" y="721327"/>
                  </a:moveTo>
                  <a:cubicBezTo>
                    <a:pt x="1730302" y="719984"/>
                    <a:pt x="1732514" y="715796"/>
                    <a:pt x="1732594" y="713742"/>
                  </a:cubicBezTo>
                  <a:cubicBezTo>
                    <a:pt x="1733304" y="715480"/>
                    <a:pt x="1733304" y="720142"/>
                    <a:pt x="1732198" y="721327"/>
                  </a:cubicBezTo>
                  <a:moveTo>
                    <a:pt x="1733068" y="712003"/>
                  </a:moveTo>
                  <a:cubicBezTo>
                    <a:pt x="1732514" y="711924"/>
                    <a:pt x="1732751" y="710976"/>
                    <a:pt x="1732672" y="710344"/>
                  </a:cubicBezTo>
                  <a:cubicBezTo>
                    <a:pt x="1733858" y="710739"/>
                    <a:pt x="1733146" y="710976"/>
                    <a:pt x="1733068" y="712003"/>
                  </a:cubicBezTo>
                  <a:moveTo>
                    <a:pt x="1733858" y="708210"/>
                  </a:moveTo>
                  <a:cubicBezTo>
                    <a:pt x="1732594" y="708606"/>
                    <a:pt x="1733146" y="707262"/>
                    <a:pt x="1732988" y="706472"/>
                  </a:cubicBezTo>
                  <a:cubicBezTo>
                    <a:pt x="1733778" y="706630"/>
                    <a:pt x="1733937" y="707262"/>
                    <a:pt x="1733858" y="708210"/>
                  </a:cubicBezTo>
                  <a:moveTo>
                    <a:pt x="1733858" y="652031"/>
                  </a:moveTo>
                  <a:cubicBezTo>
                    <a:pt x="1734411" y="652189"/>
                    <a:pt x="1734727" y="652584"/>
                    <a:pt x="1734727" y="653374"/>
                  </a:cubicBezTo>
                  <a:cubicBezTo>
                    <a:pt x="1734173" y="653216"/>
                    <a:pt x="1733858" y="652821"/>
                    <a:pt x="1733858" y="652031"/>
                  </a:cubicBezTo>
                  <a:moveTo>
                    <a:pt x="1735596" y="645315"/>
                  </a:moveTo>
                  <a:lnTo>
                    <a:pt x="1736386" y="645315"/>
                  </a:lnTo>
                  <a:cubicBezTo>
                    <a:pt x="1736386" y="645315"/>
                    <a:pt x="1736386" y="645631"/>
                    <a:pt x="1736465" y="645789"/>
                  </a:cubicBezTo>
                  <a:cubicBezTo>
                    <a:pt x="1736465" y="645947"/>
                    <a:pt x="1736465" y="646026"/>
                    <a:pt x="1736465" y="646184"/>
                  </a:cubicBezTo>
                  <a:lnTo>
                    <a:pt x="1736386" y="646184"/>
                  </a:lnTo>
                  <a:cubicBezTo>
                    <a:pt x="1735833" y="647527"/>
                    <a:pt x="1735201" y="648949"/>
                    <a:pt x="1734727" y="650451"/>
                  </a:cubicBezTo>
                  <a:cubicBezTo>
                    <a:pt x="1733304" y="648159"/>
                    <a:pt x="1735675" y="648080"/>
                    <a:pt x="1735596" y="645394"/>
                  </a:cubicBezTo>
                  <a:moveTo>
                    <a:pt x="1735122" y="695568"/>
                  </a:moveTo>
                  <a:cubicBezTo>
                    <a:pt x="1734411" y="693830"/>
                    <a:pt x="1735517" y="690274"/>
                    <a:pt x="1735517" y="687904"/>
                  </a:cubicBezTo>
                  <a:lnTo>
                    <a:pt x="1735596" y="687904"/>
                  </a:lnTo>
                  <a:cubicBezTo>
                    <a:pt x="1735596" y="687904"/>
                    <a:pt x="1735675" y="687904"/>
                    <a:pt x="1735754" y="687904"/>
                  </a:cubicBezTo>
                  <a:lnTo>
                    <a:pt x="1736623" y="687904"/>
                  </a:lnTo>
                  <a:cubicBezTo>
                    <a:pt x="1736623" y="687904"/>
                    <a:pt x="1736781" y="687904"/>
                    <a:pt x="1736781" y="687825"/>
                  </a:cubicBezTo>
                  <a:lnTo>
                    <a:pt x="1736781" y="687825"/>
                  </a:lnTo>
                  <a:cubicBezTo>
                    <a:pt x="1738203" y="691538"/>
                    <a:pt x="1735043" y="692012"/>
                    <a:pt x="1735122" y="695489"/>
                  </a:cubicBezTo>
                  <a:moveTo>
                    <a:pt x="1736465" y="687114"/>
                  </a:moveTo>
                  <a:lnTo>
                    <a:pt x="1735991" y="687114"/>
                  </a:lnTo>
                  <a:cubicBezTo>
                    <a:pt x="1735912" y="681108"/>
                    <a:pt x="1737018" y="676289"/>
                    <a:pt x="1740179" y="673602"/>
                  </a:cubicBezTo>
                  <a:cubicBezTo>
                    <a:pt x="1738915" y="678027"/>
                    <a:pt x="1739863" y="684822"/>
                    <a:pt x="1736465" y="687114"/>
                  </a:cubicBezTo>
                  <a:moveTo>
                    <a:pt x="1740890" y="665779"/>
                  </a:moveTo>
                  <a:cubicBezTo>
                    <a:pt x="1740653" y="667597"/>
                    <a:pt x="1740653" y="669809"/>
                    <a:pt x="1740100" y="669888"/>
                  </a:cubicBezTo>
                  <a:cubicBezTo>
                    <a:pt x="1739547" y="670046"/>
                    <a:pt x="1738915" y="670283"/>
                    <a:pt x="1738441" y="669809"/>
                  </a:cubicBezTo>
                  <a:cubicBezTo>
                    <a:pt x="1737887" y="669256"/>
                    <a:pt x="1737255" y="668861"/>
                    <a:pt x="1737018" y="669888"/>
                  </a:cubicBezTo>
                  <a:cubicBezTo>
                    <a:pt x="1736781" y="670994"/>
                    <a:pt x="1735754" y="672259"/>
                    <a:pt x="1735754" y="672259"/>
                  </a:cubicBezTo>
                  <a:cubicBezTo>
                    <a:pt x="1735754" y="672259"/>
                    <a:pt x="1735201" y="671074"/>
                    <a:pt x="1735754" y="669809"/>
                  </a:cubicBezTo>
                  <a:cubicBezTo>
                    <a:pt x="1736307" y="668466"/>
                    <a:pt x="1737413" y="666649"/>
                    <a:pt x="1737413" y="666649"/>
                  </a:cubicBezTo>
                  <a:cubicBezTo>
                    <a:pt x="1737413" y="666649"/>
                    <a:pt x="1738124" y="665779"/>
                    <a:pt x="1738598" y="665859"/>
                  </a:cubicBezTo>
                  <a:cubicBezTo>
                    <a:pt x="1738994" y="665859"/>
                    <a:pt x="1740179" y="663330"/>
                    <a:pt x="1740258" y="662856"/>
                  </a:cubicBezTo>
                  <a:cubicBezTo>
                    <a:pt x="1740337" y="662303"/>
                    <a:pt x="1741285" y="661197"/>
                    <a:pt x="1741522" y="661513"/>
                  </a:cubicBezTo>
                  <a:cubicBezTo>
                    <a:pt x="1741522" y="661513"/>
                    <a:pt x="1741127" y="663883"/>
                    <a:pt x="1740890" y="665701"/>
                  </a:cubicBezTo>
                  <a:moveTo>
                    <a:pt x="1747685" y="679923"/>
                  </a:moveTo>
                  <a:cubicBezTo>
                    <a:pt x="1747132" y="681108"/>
                    <a:pt x="1747527" y="681266"/>
                    <a:pt x="1746895" y="681978"/>
                  </a:cubicBezTo>
                  <a:cubicBezTo>
                    <a:pt x="1746263" y="682768"/>
                    <a:pt x="1745710" y="683005"/>
                    <a:pt x="1745552" y="681424"/>
                  </a:cubicBezTo>
                  <a:cubicBezTo>
                    <a:pt x="1745394" y="679844"/>
                    <a:pt x="1745315" y="678659"/>
                    <a:pt x="1745315" y="678659"/>
                  </a:cubicBezTo>
                  <a:lnTo>
                    <a:pt x="1744129" y="679449"/>
                  </a:lnTo>
                  <a:cubicBezTo>
                    <a:pt x="1743102" y="677632"/>
                    <a:pt x="1742470" y="675656"/>
                    <a:pt x="1742312" y="677316"/>
                  </a:cubicBezTo>
                  <a:cubicBezTo>
                    <a:pt x="1742154" y="678975"/>
                    <a:pt x="1741680" y="682136"/>
                    <a:pt x="1741680" y="680160"/>
                  </a:cubicBezTo>
                  <a:cubicBezTo>
                    <a:pt x="1741680" y="678185"/>
                    <a:pt x="1741443" y="676367"/>
                    <a:pt x="1741522" y="675735"/>
                  </a:cubicBezTo>
                  <a:cubicBezTo>
                    <a:pt x="1741680" y="675103"/>
                    <a:pt x="1741680" y="672733"/>
                    <a:pt x="1741680" y="672733"/>
                  </a:cubicBezTo>
                  <a:lnTo>
                    <a:pt x="1743102" y="671152"/>
                  </a:lnTo>
                  <a:cubicBezTo>
                    <a:pt x="1742707" y="672496"/>
                    <a:pt x="1742312" y="674708"/>
                    <a:pt x="1743102" y="674392"/>
                  </a:cubicBezTo>
                  <a:cubicBezTo>
                    <a:pt x="1743813" y="674155"/>
                    <a:pt x="1744129" y="675419"/>
                    <a:pt x="1744683" y="673839"/>
                  </a:cubicBezTo>
                  <a:cubicBezTo>
                    <a:pt x="1745236" y="672259"/>
                    <a:pt x="1745473" y="672259"/>
                    <a:pt x="1745473" y="671627"/>
                  </a:cubicBezTo>
                  <a:cubicBezTo>
                    <a:pt x="1745473" y="670994"/>
                    <a:pt x="1745868" y="670046"/>
                    <a:pt x="1746105" y="670599"/>
                  </a:cubicBezTo>
                  <a:cubicBezTo>
                    <a:pt x="1746421" y="671152"/>
                    <a:pt x="1747053" y="672259"/>
                    <a:pt x="1747053" y="673286"/>
                  </a:cubicBezTo>
                  <a:cubicBezTo>
                    <a:pt x="1747053" y="674313"/>
                    <a:pt x="1747132" y="674313"/>
                    <a:pt x="1746658" y="675103"/>
                  </a:cubicBezTo>
                  <a:cubicBezTo>
                    <a:pt x="1746105" y="675893"/>
                    <a:pt x="1745631" y="676447"/>
                    <a:pt x="1746105" y="676684"/>
                  </a:cubicBezTo>
                  <a:cubicBezTo>
                    <a:pt x="1746658" y="677000"/>
                    <a:pt x="1747448" y="675340"/>
                    <a:pt x="1747685" y="677000"/>
                  </a:cubicBezTo>
                  <a:cubicBezTo>
                    <a:pt x="1747922" y="678580"/>
                    <a:pt x="1748238" y="678580"/>
                    <a:pt x="1747685" y="679765"/>
                  </a:cubicBezTo>
                  <a:moveTo>
                    <a:pt x="1747369" y="599644"/>
                  </a:moveTo>
                  <a:cubicBezTo>
                    <a:pt x="1747606" y="601066"/>
                    <a:pt x="1747527" y="604543"/>
                    <a:pt x="1745710" y="605175"/>
                  </a:cubicBezTo>
                  <a:lnTo>
                    <a:pt x="1745473" y="605175"/>
                  </a:lnTo>
                  <a:cubicBezTo>
                    <a:pt x="1745473" y="604464"/>
                    <a:pt x="1745710" y="603753"/>
                    <a:pt x="1745868" y="603042"/>
                  </a:cubicBezTo>
                  <a:cubicBezTo>
                    <a:pt x="1746105" y="602014"/>
                    <a:pt x="1746342" y="600987"/>
                    <a:pt x="1746342" y="599802"/>
                  </a:cubicBezTo>
                  <a:cubicBezTo>
                    <a:pt x="1746342" y="599565"/>
                    <a:pt x="1746184" y="599407"/>
                    <a:pt x="1745947" y="599407"/>
                  </a:cubicBezTo>
                  <a:cubicBezTo>
                    <a:pt x="1745710" y="599407"/>
                    <a:pt x="1745552" y="599565"/>
                    <a:pt x="1745552" y="599802"/>
                  </a:cubicBezTo>
                  <a:cubicBezTo>
                    <a:pt x="1745552" y="600829"/>
                    <a:pt x="1745315" y="601777"/>
                    <a:pt x="1745157" y="602805"/>
                  </a:cubicBezTo>
                  <a:cubicBezTo>
                    <a:pt x="1744998" y="603437"/>
                    <a:pt x="1744920" y="604069"/>
                    <a:pt x="1744841" y="604701"/>
                  </a:cubicBezTo>
                  <a:cubicBezTo>
                    <a:pt x="1743655" y="605491"/>
                    <a:pt x="1744683" y="606676"/>
                    <a:pt x="1744129" y="608494"/>
                  </a:cubicBezTo>
                  <a:cubicBezTo>
                    <a:pt x="1744920" y="608494"/>
                    <a:pt x="1745078" y="608099"/>
                    <a:pt x="1744998" y="607151"/>
                  </a:cubicBezTo>
                  <a:cubicBezTo>
                    <a:pt x="1746658" y="609521"/>
                    <a:pt x="1741680" y="610232"/>
                    <a:pt x="1743734" y="613077"/>
                  </a:cubicBezTo>
                  <a:cubicBezTo>
                    <a:pt x="1743893" y="613788"/>
                    <a:pt x="1744288" y="612998"/>
                    <a:pt x="1744998" y="613077"/>
                  </a:cubicBezTo>
                  <a:cubicBezTo>
                    <a:pt x="1745473" y="616474"/>
                    <a:pt x="1743734" y="617738"/>
                    <a:pt x="1742470" y="619398"/>
                  </a:cubicBezTo>
                  <a:cubicBezTo>
                    <a:pt x="1744603" y="619793"/>
                    <a:pt x="1741838" y="622321"/>
                    <a:pt x="1741601" y="624060"/>
                  </a:cubicBezTo>
                  <a:cubicBezTo>
                    <a:pt x="1741601" y="624455"/>
                    <a:pt x="1742154" y="624376"/>
                    <a:pt x="1741996" y="623665"/>
                  </a:cubicBezTo>
                  <a:cubicBezTo>
                    <a:pt x="1744446" y="626983"/>
                    <a:pt x="1740653" y="629196"/>
                    <a:pt x="1741127" y="633779"/>
                  </a:cubicBezTo>
                  <a:cubicBezTo>
                    <a:pt x="1739072" y="633779"/>
                    <a:pt x="1737887" y="636939"/>
                    <a:pt x="1737334" y="639705"/>
                  </a:cubicBezTo>
                  <a:cubicBezTo>
                    <a:pt x="1736623" y="639705"/>
                    <a:pt x="1737097" y="638519"/>
                    <a:pt x="1736465" y="638361"/>
                  </a:cubicBezTo>
                  <a:cubicBezTo>
                    <a:pt x="1737966" y="634490"/>
                    <a:pt x="1737887" y="627457"/>
                    <a:pt x="1739389" y="622321"/>
                  </a:cubicBezTo>
                  <a:lnTo>
                    <a:pt x="1739230" y="622321"/>
                  </a:lnTo>
                  <a:cubicBezTo>
                    <a:pt x="1739863" y="620346"/>
                    <a:pt x="1740021" y="618213"/>
                    <a:pt x="1740021" y="616790"/>
                  </a:cubicBezTo>
                  <a:lnTo>
                    <a:pt x="1740258" y="616790"/>
                  </a:lnTo>
                  <a:cubicBezTo>
                    <a:pt x="1740890" y="614894"/>
                    <a:pt x="1742628" y="611733"/>
                    <a:pt x="1741996" y="609758"/>
                  </a:cubicBezTo>
                  <a:cubicBezTo>
                    <a:pt x="1741996" y="609758"/>
                    <a:pt x="1742075" y="609600"/>
                    <a:pt x="1742075" y="609521"/>
                  </a:cubicBezTo>
                  <a:cubicBezTo>
                    <a:pt x="1742075" y="609126"/>
                    <a:pt x="1742233" y="608731"/>
                    <a:pt x="1742391" y="608336"/>
                  </a:cubicBezTo>
                  <a:cubicBezTo>
                    <a:pt x="1742628" y="607783"/>
                    <a:pt x="1742786" y="607071"/>
                    <a:pt x="1742707" y="606360"/>
                  </a:cubicBezTo>
                  <a:lnTo>
                    <a:pt x="1742707" y="606360"/>
                  </a:lnTo>
                  <a:cubicBezTo>
                    <a:pt x="1743813" y="603121"/>
                    <a:pt x="1744288" y="599249"/>
                    <a:pt x="1745236" y="595851"/>
                  </a:cubicBezTo>
                  <a:lnTo>
                    <a:pt x="1745236" y="595851"/>
                  </a:lnTo>
                  <a:cubicBezTo>
                    <a:pt x="1745236" y="595851"/>
                    <a:pt x="1745394" y="595140"/>
                    <a:pt x="1745394" y="594824"/>
                  </a:cubicBezTo>
                  <a:cubicBezTo>
                    <a:pt x="1745394" y="594429"/>
                    <a:pt x="1745394" y="594034"/>
                    <a:pt x="1745552" y="593797"/>
                  </a:cubicBezTo>
                  <a:cubicBezTo>
                    <a:pt x="1745710" y="593560"/>
                    <a:pt x="1745552" y="593244"/>
                    <a:pt x="1745315" y="593086"/>
                  </a:cubicBezTo>
                  <a:cubicBezTo>
                    <a:pt x="1745078" y="592928"/>
                    <a:pt x="1744762" y="593086"/>
                    <a:pt x="1744603" y="593323"/>
                  </a:cubicBezTo>
                  <a:cubicBezTo>
                    <a:pt x="1744367" y="593876"/>
                    <a:pt x="1744367" y="594350"/>
                    <a:pt x="1744288" y="594824"/>
                  </a:cubicBezTo>
                  <a:cubicBezTo>
                    <a:pt x="1744288" y="595061"/>
                    <a:pt x="1744288" y="595298"/>
                    <a:pt x="1744288" y="595456"/>
                  </a:cubicBezTo>
                  <a:cubicBezTo>
                    <a:pt x="1743893" y="595535"/>
                    <a:pt x="1743813" y="595930"/>
                    <a:pt x="1743181" y="595772"/>
                  </a:cubicBezTo>
                  <a:cubicBezTo>
                    <a:pt x="1744129" y="593086"/>
                    <a:pt x="1743576" y="591189"/>
                    <a:pt x="1744446" y="588187"/>
                  </a:cubicBezTo>
                  <a:lnTo>
                    <a:pt x="1744288" y="588187"/>
                  </a:lnTo>
                  <a:cubicBezTo>
                    <a:pt x="1744841" y="587555"/>
                    <a:pt x="1744998" y="586765"/>
                    <a:pt x="1744762" y="586053"/>
                  </a:cubicBezTo>
                  <a:lnTo>
                    <a:pt x="1744920" y="586053"/>
                  </a:lnTo>
                  <a:cubicBezTo>
                    <a:pt x="1744920" y="585105"/>
                    <a:pt x="1745631" y="584868"/>
                    <a:pt x="1745315" y="583525"/>
                  </a:cubicBezTo>
                  <a:lnTo>
                    <a:pt x="1745157" y="583525"/>
                  </a:lnTo>
                  <a:cubicBezTo>
                    <a:pt x="1745157" y="583525"/>
                    <a:pt x="1745157" y="583446"/>
                    <a:pt x="1745236" y="583367"/>
                  </a:cubicBezTo>
                  <a:cubicBezTo>
                    <a:pt x="1745473" y="582814"/>
                    <a:pt x="1745789" y="582103"/>
                    <a:pt x="1745552" y="581471"/>
                  </a:cubicBezTo>
                  <a:lnTo>
                    <a:pt x="1745710" y="581471"/>
                  </a:lnTo>
                  <a:cubicBezTo>
                    <a:pt x="1747290" y="576572"/>
                    <a:pt x="1748080" y="570883"/>
                    <a:pt x="1749502" y="565905"/>
                  </a:cubicBezTo>
                  <a:cubicBezTo>
                    <a:pt x="1751715" y="565352"/>
                    <a:pt x="1751399" y="562507"/>
                    <a:pt x="1752031" y="560374"/>
                  </a:cubicBezTo>
                  <a:cubicBezTo>
                    <a:pt x="1752584" y="558951"/>
                    <a:pt x="1750688" y="560057"/>
                    <a:pt x="1751162" y="558635"/>
                  </a:cubicBezTo>
                  <a:cubicBezTo>
                    <a:pt x="1751715" y="558635"/>
                    <a:pt x="1751715" y="558082"/>
                    <a:pt x="1752426" y="558240"/>
                  </a:cubicBezTo>
                  <a:cubicBezTo>
                    <a:pt x="1753927" y="550418"/>
                    <a:pt x="1756298" y="543543"/>
                    <a:pt x="1757878" y="535800"/>
                  </a:cubicBezTo>
                  <a:cubicBezTo>
                    <a:pt x="1759063" y="535405"/>
                    <a:pt x="1760170" y="535010"/>
                    <a:pt x="1760406" y="533746"/>
                  </a:cubicBezTo>
                  <a:cubicBezTo>
                    <a:pt x="1760327" y="533113"/>
                    <a:pt x="1759379" y="533351"/>
                    <a:pt x="1758747" y="533272"/>
                  </a:cubicBezTo>
                  <a:cubicBezTo>
                    <a:pt x="1759063" y="530822"/>
                    <a:pt x="1759696" y="528610"/>
                    <a:pt x="1760406" y="526555"/>
                  </a:cubicBezTo>
                  <a:cubicBezTo>
                    <a:pt x="1762145" y="527029"/>
                    <a:pt x="1760091" y="528373"/>
                    <a:pt x="1760406" y="529874"/>
                  </a:cubicBezTo>
                  <a:lnTo>
                    <a:pt x="1760565" y="529874"/>
                  </a:lnTo>
                  <a:cubicBezTo>
                    <a:pt x="1760565" y="529874"/>
                    <a:pt x="1760406" y="530269"/>
                    <a:pt x="1760406" y="530506"/>
                  </a:cubicBezTo>
                  <a:cubicBezTo>
                    <a:pt x="1760406" y="530743"/>
                    <a:pt x="1760565" y="530980"/>
                    <a:pt x="1760801" y="530980"/>
                  </a:cubicBezTo>
                  <a:cubicBezTo>
                    <a:pt x="1760801" y="530980"/>
                    <a:pt x="1760801" y="530980"/>
                    <a:pt x="1760801" y="530980"/>
                  </a:cubicBezTo>
                  <a:cubicBezTo>
                    <a:pt x="1760960" y="530980"/>
                    <a:pt x="1761118" y="530822"/>
                    <a:pt x="1761197" y="530664"/>
                  </a:cubicBezTo>
                  <a:cubicBezTo>
                    <a:pt x="1761039" y="533035"/>
                    <a:pt x="1761197" y="536590"/>
                    <a:pt x="1760406" y="539198"/>
                  </a:cubicBezTo>
                  <a:cubicBezTo>
                    <a:pt x="1760170" y="539988"/>
                    <a:pt x="1759063" y="539909"/>
                    <a:pt x="1758747" y="540383"/>
                  </a:cubicBezTo>
                  <a:cubicBezTo>
                    <a:pt x="1758431" y="540857"/>
                    <a:pt x="1759379" y="542911"/>
                    <a:pt x="1757878" y="542911"/>
                  </a:cubicBezTo>
                  <a:cubicBezTo>
                    <a:pt x="1757878" y="543465"/>
                    <a:pt x="1758668" y="543306"/>
                    <a:pt x="1758747" y="543780"/>
                  </a:cubicBezTo>
                  <a:cubicBezTo>
                    <a:pt x="1757878" y="545835"/>
                    <a:pt x="1758431" y="547889"/>
                    <a:pt x="1757878" y="549707"/>
                  </a:cubicBezTo>
                  <a:cubicBezTo>
                    <a:pt x="1757878" y="549865"/>
                    <a:pt x="1756614" y="550576"/>
                    <a:pt x="1756614" y="550576"/>
                  </a:cubicBezTo>
                  <a:cubicBezTo>
                    <a:pt x="1756456" y="551366"/>
                    <a:pt x="1757088" y="551524"/>
                    <a:pt x="1757009" y="552235"/>
                  </a:cubicBezTo>
                  <a:cubicBezTo>
                    <a:pt x="1756851" y="554131"/>
                    <a:pt x="1754954" y="555159"/>
                    <a:pt x="1754875" y="557292"/>
                  </a:cubicBezTo>
                  <a:cubicBezTo>
                    <a:pt x="1754875" y="557766"/>
                    <a:pt x="1755428" y="557687"/>
                    <a:pt x="1755271" y="556897"/>
                  </a:cubicBezTo>
                  <a:cubicBezTo>
                    <a:pt x="1757325" y="557924"/>
                    <a:pt x="1754244" y="559425"/>
                    <a:pt x="1754006" y="560769"/>
                  </a:cubicBezTo>
                  <a:cubicBezTo>
                    <a:pt x="1755745" y="562665"/>
                    <a:pt x="1751715" y="565905"/>
                    <a:pt x="1753611" y="569144"/>
                  </a:cubicBezTo>
                  <a:cubicBezTo>
                    <a:pt x="1752900" y="569302"/>
                    <a:pt x="1751557" y="568749"/>
                    <a:pt x="1751873" y="569934"/>
                  </a:cubicBezTo>
                  <a:cubicBezTo>
                    <a:pt x="1751320" y="570804"/>
                    <a:pt x="1751162" y="571594"/>
                    <a:pt x="1751399" y="572305"/>
                  </a:cubicBezTo>
                  <a:cubicBezTo>
                    <a:pt x="1751399" y="572305"/>
                    <a:pt x="1751478" y="572384"/>
                    <a:pt x="1751557" y="572463"/>
                  </a:cubicBezTo>
                  <a:cubicBezTo>
                    <a:pt x="1751557" y="572858"/>
                    <a:pt x="1751557" y="573253"/>
                    <a:pt x="1751636" y="573569"/>
                  </a:cubicBezTo>
                  <a:cubicBezTo>
                    <a:pt x="1751636" y="573648"/>
                    <a:pt x="1751794" y="573727"/>
                    <a:pt x="1751873" y="573727"/>
                  </a:cubicBezTo>
                  <a:cubicBezTo>
                    <a:pt x="1751873" y="573727"/>
                    <a:pt x="1751952" y="573727"/>
                    <a:pt x="1752031" y="573727"/>
                  </a:cubicBezTo>
                  <a:cubicBezTo>
                    <a:pt x="1752189" y="573727"/>
                    <a:pt x="1752189" y="573490"/>
                    <a:pt x="1752110" y="573332"/>
                  </a:cubicBezTo>
                  <a:cubicBezTo>
                    <a:pt x="1751952" y="573095"/>
                    <a:pt x="1752031" y="572858"/>
                    <a:pt x="1752110" y="572621"/>
                  </a:cubicBezTo>
                  <a:cubicBezTo>
                    <a:pt x="1752110" y="572621"/>
                    <a:pt x="1752110" y="572621"/>
                    <a:pt x="1752110" y="572621"/>
                  </a:cubicBezTo>
                  <a:cubicBezTo>
                    <a:pt x="1752110" y="572621"/>
                    <a:pt x="1752110" y="572621"/>
                    <a:pt x="1752110" y="572621"/>
                  </a:cubicBezTo>
                  <a:cubicBezTo>
                    <a:pt x="1752189" y="572621"/>
                    <a:pt x="1752268" y="572700"/>
                    <a:pt x="1752426" y="572779"/>
                  </a:cubicBezTo>
                  <a:cubicBezTo>
                    <a:pt x="1752979" y="573569"/>
                    <a:pt x="1752663" y="575228"/>
                    <a:pt x="1752742" y="576493"/>
                  </a:cubicBezTo>
                  <a:cubicBezTo>
                    <a:pt x="1749740" y="579653"/>
                    <a:pt x="1748159" y="584552"/>
                    <a:pt x="1747290" y="589609"/>
                  </a:cubicBezTo>
                  <a:cubicBezTo>
                    <a:pt x="1746974" y="591426"/>
                    <a:pt x="1747685" y="593560"/>
                    <a:pt x="1746421" y="595140"/>
                  </a:cubicBezTo>
                  <a:lnTo>
                    <a:pt x="1746579" y="595140"/>
                  </a:lnTo>
                  <a:cubicBezTo>
                    <a:pt x="1746579" y="595140"/>
                    <a:pt x="1746421" y="595456"/>
                    <a:pt x="1746342" y="595535"/>
                  </a:cubicBezTo>
                  <a:cubicBezTo>
                    <a:pt x="1746026" y="596009"/>
                    <a:pt x="1745789" y="596325"/>
                    <a:pt x="1745868" y="597115"/>
                  </a:cubicBezTo>
                  <a:cubicBezTo>
                    <a:pt x="1745868" y="597353"/>
                    <a:pt x="1746105" y="597511"/>
                    <a:pt x="1746342" y="597511"/>
                  </a:cubicBezTo>
                  <a:cubicBezTo>
                    <a:pt x="1746342" y="597511"/>
                    <a:pt x="1746342" y="597511"/>
                    <a:pt x="1746342" y="597511"/>
                  </a:cubicBezTo>
                  <a:cubicBezTo>
                    <a:pt x="1746579" y="597511"/>
                    <a:pt x="1746816" y="597274"/>
                    <a:pt x="1746737" y="596958"/>
                  </a:cubicBezTo>
                  <a:cubicBezTo>
                    <a:pt x="1746737" y="596563"/>
                    <a:pt x="1746737" y="596404"/>
                    <a:pt x="1747053" y="596009"/>
                  </a:cubicBezTo>
                  <a:cubicBezTo>
                    <a:pt x="1747053" y="596009"/>
                    <a:pt x="1747053" y="596009"/>
                    <a:pt x="1747053" y="595930"/>
                  </a:cubicBezTo>
                  <a:lnTo>
                    <a:pt x="1747053" y="595930"/>
                  </a:lnTo>
                  <a:cubicBezTo>
                    <a:pt x="1747053" y="595930"/>
                    <a:pt x="1747922" y="595930"/>
                    <a:pt x="1747922" y="595930"/>
                  </a:cubicBezTo>
                  <a:cubicBezTo>
                    <a:pt x="1747922" y="597511"/>
                    <a:pt x="1748159" y="599328"/>
                    <a:pt x="1747053" y="599723"/>
                  </a:cubicBezTo>
                  <a:moveTo>
                    <a:pt x="1757088" y="580680"/>
                  </a:moveTo>
                  <a:cubicBezTo>
                    <a:pt x="1756693" y="579574"/>
                    <a:pt x="1756061" y="578626"/>
                    <a:pt x="1755824" y="577283"/>
                  </a:cubicBezTo>
                  <a:cubicBezTo>
                    <a:pt x="1756535" y="577283"/>
                    <a:pt x="1756693" y="577836"/>
                    <a:pt x="1757483" y="577678"/>
                  </a:cubicBezTo>
                  <a:cubicBezTo>
                    <a:pt x="1757720" y="576572"/>
                    <a:pt x="1757325" y="576177"/>
                    <a:pt x="1756219" y="576493"/>
                  </a:cubicBezTo>
                  <a:cubicBezTo>
                    <a:pt x="1756140" y="574912"/>
                    <a:pt x="1756851" y="574201"/>
                    <a:pt x="1758352" y="574359"/>
                  </a:cubicBezTo>
                  <a:cubicBezTo>
                    <a:pt x="1758115" y="577599"/>
                    <a:pt x="1757799" y="578310"/>
                    <a:pt x="1757088" y="580680"/>
                  </a:cubicBezTo>
                  <a:moveTo>
                    <a:pt x="1756693" y="583604"/>
                  </a:moveTo>
                  <a:cubicBezTo>
                    <a:pt x="1755745" y="583525"/>
                    <a:pt x="1756456" y="581787"/>
                    <a:pt x="1756693" y="581550"/>
                  </a:cubicBezTo>
                  <a:cubicBezTo>
                    <a:pt x="1757641" y="581629"/>
                    <a:pt x="1756930" y="583367"/>
                    <a:pt x="1756693" y="583604"/>
                  </a:cubicBezTo>
                  <a:moveTo>
                    <a:pt x="1751636" y="604701"/>
                  </a:moveTo>
                  <a:cubicBezTo>
                    <a:pt x="1752189" y="599802"/>
                    <a:pt x="1752742" y="596878"/>
                    <a:pt x="1754164" y="592533"/>
                  </a:cubicBezTo>
                  <a:cubicBezTo>
                    <a:pt x="1756061" y="593876"/>
                    <a:pt x="1754164" y="597511"/>
                    <a:pt x="1753295" y="598854"/>
                  </a:cubicBezTo>
                  <a:cubicBezTo>
                    <a:pt x="1752821" y="601540"/>
                    <a:pt x="1755113" y="604859"/>
                    <a:pt x="1751636" y="604780"/>
                  </a:cubicBezTo>
                  <a:moveTo>
                    <a:pt x="1752584" y="621847"/>
                  </a:moveTo>
                  <a:cubicBezTo>
                    <a:pt x="1752031" y="622954"/>
                    <a:pt x="1751952" y="622558"/>
                    <a:pt x="1751873" y="623506"/>
                  </a:cubicBezTo>
                  <a:cubicBezTo>
                    <a:pt x="1751794" y="624376"/>
                    <a:pt x="1751478" y="625561"/>
                    <a:pt x="1751478" y="625561"/>
                  </a:cubicBezTo>
                  <a:cubicBezTo>
                    <a:pt x="1751478" y="625561"/>
                    <a:pt x="1750767" y="623586"/>
                    <a:pt x="1751083" y="622637"/>
                  </a:cubicBezTo>
                  <a:cubicBezTo>
                    <a:pt x="1751320" y="621689"/>
                    <a:pt x="1751794" y="619951"/>
                    <a:pt x="1751794" y="619951"/>
                  </a:cubicBezTo>
                  <a:lnTo>
                    <a:pt x="1752900" y="618687"/>
                  </a:lnTo>
                  <a:cubicBezTo>
                    <a:pt x="1752900" y="619951"/>
                    <a:pt x="1753295" y="620820"/>
                    <a:pt x="1752663" y="621926"/>
                  </a:cubicBezTo>
                  <a:moveTo>
                    <a:pt x="1752900" y="570487"/>
                  </a:moveTo>
                  <a:lnTo>
                    <a:pt x="1752900" y="570487"/>
                  </a:lnTo>
                  <a:cubicBezTo>
                    <a:pt x="1753927" y="570645"/>
                    <a:pt x="1753058" y="571989"/>
                    <a:pt x="1752900" y="572226"/>
                  </a:cubicBezTo>
                  <a:lnTo>
                    <a:pt x="1752900" y="572384"/>
                  </a:lnTo>
                  <a:cubicBezTo>
                    <a:pt x="1752900" y="572384"/>
                    <a:pt x="1752663" y="572226"/>
                    <a:pt x="1752505" y="572147"/>
                  </a:cubicBezTo>
                  <a:cubicBezTo>
                    <a:pt x="1752505" y="572147"/>
                    <a:pt x="1752505" y="572147"/>
                    <a:pt x="1752505" y="572147"/>
                  </a:cubicBezTo>
                  <a:cubicBezTo>
                    <a:pt x="1752347" y="571673"/>
                    <a:pt x="1752505" y="571120"/>
                    <a:pt x="1752900" y="570567"/>
                  </a:cubicBezTo>
                  <a:moveTo>
                    <a:pt x="1754559" y="608573"/>
                  </a:moveTo>
                  <a:cubicBezTo>
                    <a:pt x="1755428" y="609205"/>
                    <a:pt x="1755113" y="612207"/>
                    <a:pt x="1753690" y="611891"/>
                  </a:cubicBezTo>
                  <a:cubicBezTo>
                    <a:pt x="1754480" y="611259"/>
                    <a:pt x="1753690" y="609126"/>
                    <a:pt x="1754559" y="608573"/>
                  </a:cubicBezTo>
                  <a:moveTo>
                    <a:pt x="1755428" y="604306"/>
                  </a:moveTo>
                  <a:cubicBezTo>
                    <a:pt x="1756535" y="604859"/>
                    <a:pt x="1755428" y="606518"/>
                    <a:pt x="1755428" y="607229"/>
                  </a:cubicBezTo>
                  <a:cubicBezTo>
                    <a:pt x="1754323" y="606755"/>
                    <a:pt x="1755428" y="605096"/>
                    <a:pt x="1755428" y="604306"/>
                  </a:cubicBezTo>
                  <a:moveTo>
                    <a:pt x="1755350" y="588108"/>
                  </a:moveTo>
                  <a:cubicBezTo>
                    <a:pt x="1755350" y="588108"/>
                    <a:pt x="1755350" y="587950"/>
                    <a:pt x="1755350" y="587792"/>
                  </a:cubicBezTo>
                  <a:cubicBezTo>
                    <a:pt x="1755350" y="586765"/>
                    <a:pt x="1755350" y="585737"/>
                    <a:pt x="1755745" y="585263"/>
                  </a:cubicBezTo>
                  <a:cubicBezTo>
                    <a:pt x="1756614" y="584236"/>
                    <a:pt x="1755508" y="587634"/>
                    <a:pt x="1755271" y="588108"/>
                  </a:cubicBezTo>
                  <a:moveTo>
                    <a:pt x="1749898" y="611101"/>
                  </a:moveTo>
                  <a:cubicBezTo>
                    <a:pt x="1751715" y="611259"/>
                    <a:pt x="1749424" y="613551"/>
                    <a:pt x="1749898" y="611101"/>
                  </a:cubicBezTo>
                  <a:moveTo>
                    <a:pt x="1752900" y="646105"/>
                  </a:moveTo>
                  <a:cubicBezTo>
                    <a:pt x="1753295" y="647053"/>
                    <a:pt x="1752031" y="648317"/>
                    <a:pt x="1752031" y="648317"/>
                  </a:cubicBezTo>
                  <a:cubicBezTo>
                    <a:pt x="1752031" y="648317"/>
                    <a:pt x="1751478" y="649423"/>
                    <a:pt x="1750214" y="650530"/>
                  </a:cubicBezTo>
                  <a:cubicBezTo>
                    <a:pt x="1748949" y="651715"/>
                    <a:pt x="1750214" y="650530"/>
                    <a:pt x="1750056" y="648949"/>
                  </a:cubicBezTo>
                  <a:cubicBezTo>
                    <a:pt x="1749976" y="647369"/>
                    <a:pt x="1750609" y="644287"/>
                    <a:pt x="1750846" y="643023"/>
                  </a:cubicBezTo>
                  <a:lnTo>
                    <a:pt x="1752189" y="643576"/>
                  </a:lnTo>
                  <a:lnTo>
                    <a:pt x="1753849" y="643418"/>
                  </a:lnTo>
                  <a:cubicBezTo>
                    <a:pt x="1753849" y="643418"/>
                    <a:pt x="1753453" y="644446"/>
                    <a:pt x="1752505" y="645236"/>
                  </a:cubicBezTo>
                  <a:cubicBezTo>
                    <a:pt x="1751636" y="646026"/>
                    <a:pt x="1752505" y="645236"/>
                    <a:pt x="1752900" y="646105"/>
                  </a:cubicBezTo>
                  <a:moveTo>
                    <a:pt x="1755982" y="632119"/>
                  </a:moveTo>
                  <a:cubicBezTo>
                    <a:pt x="1755982" y="632119"/>
                    <a:pt x="1754718" y="630539"/>
                    <a:pt x="1754718" y="630539"/>
                  </a:cubicBezTo>
                  <a:cubicBezTo>
                    <a:pt x="1754718" y="630539"/>
                    <a:pt x="1754244" y="630934"/>
                    <a:pt x="1754164" y="631724"/>
                  </a:cubicBezTo>
                  <a:cubicBezTo>
                    <a:pt x="1754085" y="632514"/>
                    <a:pt x="1753453" y="633857"/>
                    <a:pt x="1753453" y="633857"/>
                  </a:cubicBezTo>
                  <a:lnTo>
                    <a:pt x="1754244" y="635438"/>
                  </a:lnTo>
                  <a:cubicBezTo>
                    <a:pt x="1754244" y="635438"/>
                    <a:pt x="1754323" y="637018"/>
                    <a:pt x="1753690" y="636702"/>
                  </a:cubicBezTo>
                  <a:cubicBezTo>
                    <a:pt x="1753137" y="636386"/>
                    <a:pt x="1752505" y="635438"/>
                    <a:pt x="1752031" y="636070"/>
                  </a:cubicBezTo>
                  <a:cubicBezTo>
                    <a:pt x="1751557" y="636781"/>
                    <a:pt x="1751083" y="637650"/>
                    <a:pt x="1750767" y="638124"/>
                  </a:cubicBezTo>
                  <a:cubicBezTo>
                    <a:pt x="1750450" y="638598"/>
                    <a:pt x="1750214" y="638677"/>
                    <a:pt x="1749819" y="639231"/>
                  </a:cubicBezTo>
                  <a:cubicBezTo>
                    <a:pt x="1749424" y="639705"/>
                    <a:pt x="1748080" y="641285"/>
                    <a:pt x="1748712" y="639546"/>
                  </a:cubicBezTo>
                  <a:cubicBezTo>
                    <a:pt x="1749424" y="637808"/>
                    <a:pt x="1750056" y="635675"/>
                    <a:pt x="1749898" y="635596"/>
                  </a:cubicBezTo>
                  <a:cubicBezTo>
                    <a:pt x="1749898" y="634569"/>
                    <a:pt x="1750846" y="632988"/>
                    <a:pt x="1750609" y="632040"/>
                  </a:cubicBezTo>
                  <a:cubicBezTo>
                    <a:pt x="1750450" y="632514"/>
                    <a:pt x="1750135" y="633620"/>
                    <a:pt x="1749898" y="634332"/>
                  </a:cubicBezTo>
                  <a:cubicBezTo>
                    <a:pt x="1749740" y="634964"/>
                    <a:pt x="1749740" y="635280"/>
                    <a:pt x="1749819" y="635517"/>
                  </a:cubicBezTo>
                  <a:cubicBezTo>
                    <a:pt x="1748949" y="634648"/>
                    <a:pt x="1749661" y="632356"/>
                    <a:pt x="1749898" y="631408"/>
                  </a:cubicBezTo>
                  <a:cubicBezTo>
                    <a:pt x="1750293" y="631487"/>
                    <a:pt x="1750530" y="631724"/>
                    <a:pt x="1750609" y="632040"/>
                  </a:cubicBezTo>
                  <a:cubicBezTo>
                    <a:pt x="1750609" y="631882"/>
                    <a:pt x="1750688" y="631724"/>
                    <a:pt x="1750688" y="631724"/>
                  </a:cubicBezTo>
                  <a:cubicBezTo>
                    <a:pt x="1750688" y="631724"/>
                    <a:pt x="1750767" y="634648"/>
                    <a:pt x="1751162" y="634727"/>
                  </a:cubicBezTo>
                  <a:cubicBezTo>
                    <a:pt x="1751557" y="634806"/>
                    <a:pt x="1752031" y="634253"/>
                    <a:pt x="1752268" y="633779"/>
                  </a:cubicBezTo>
                  <a:cubicBezTo>
                    <a:pt x="1752426" y="633304"/>
                    <a:pt x="1752663" y="631724"/>
                    <a:pt x="1752821" y="631487"/>
                  </a:cubicBezTo>
                  <a:cubicBezTo>
                    <a:pt x="1752900" y="631171"/>
                    <a:pt x="1753295" y="629907"/>
                    <a:pt x="1753374" y="629512"/>
                  </a:cubicBezTo>
                  <a:cubicBezTo>
                    <a:pt x="1753453" y="629117"/>
                    <a:pt x="1753849" y="627457"/>
                    <a:pt x="1754164" y="628169"/>
                  </a:cubicBezTo>
                  <a:cubicBezTo>
                    <a:pt x="1754401" y="628801"/>
                    <a:pt x="1754639" y="629670"/>
                    <a:pt x="1755033" y="629670"/>
                  </a:cubicBezTo>
                  <a:cubicBezTo>
                    <a:pt x="1755428" y="629670"/>
                    <a:pt x="1756456" y="632356"/>
                    <a:pt x="1755982" y="632198"/>
                  </a:cubicBezTo>
                  <a:moveTo>
                    <a:pt x="1756851" y="617896"/>
                  </a:moveTo>
                  <a:cubicBezTo>
                    <a:pt x="1757167" y="618450"/>
                    <a:pt x="1757404" y="618924"/>
                    <a:pt x="1757483" y="619477"/>
                  </a:cubicBezTo>
                  <a:cubicBezTo>
                    <a:pt x="1757641" y="619951"/>
                    <a:pt x="1757325" y="621136"/>
                    <a:pt x="1757009" y="621215"/>
                  </a:cubicBezTo>
                  <a:cubicBezTo>
                    <a:pt x="1756693" y="621294"/>
                    <a:pt x="1756456" y="619714"/>
                    <a:pt x="1756219" y="620662"/>
                  </a:cubicBezTo>
                  <a:cubicBezTo>
                    <a:pt x="1756061" y="621610"/>
                    <a:pt x="1755745" y="622637"/>
                    <a:pt x="1755666" y="623269"/>
                  </a:cubicBezTo>
                  <a:cubicBezTo>
                    <a:pt x="1755587" y="623823"/>
                    <a:pt x="1755192" y="624534"/>
                    <a:pt x="1755113" y="624850"/>
                  </a:cubicBezTo>
                  <a:cubicBezTo>
                    <a:pt x="1754954" y="625166"/>
                    <a:pt x="1754244" y="626825"/>
                    <a:pt x="1754718" y="623743"/>
                  </a:cubicBezTo>
                  <a:cubicBezTo>
                    <a:pt x="1755271" y="620741"/>
                    <a:pt x="1755113" y="620662"/>
                    <a:pt x="1755428" y="619477"/>
                  </a:cubicBezTo>
                  <a:cubicBezTo>
                    <a:pt x="1755745" y="618292"/>
                    <a:pt x="1755587" y="616948"/>
                    <a:pt x="1755982" y="616316"/>
                  </a:cubicBezTo>
                  <a:cubicBezTo>
                    <a:pt x="1756377" y="615763"/>
                    <a:pt x="1757562" y="615052"/>
                    <a:pt x="1757878" y="615684"/>
                  </a:cubicBezTo>
                  <a:cubicBezTo>
                    <a:pt x="1758194" y="616395"/>
                    <a:pt x="1756614" y="617343"/>
                    <a:pt x="1756930" y="617976"/>
                  </a:cubicBezTo>
                  <a:moveTo>
                    <a:pt x="1760091" y="609205"/>
                  </a:moveTo>
                  <a:cubicBezTo>
                    <a:pt x="1759458" y="609758"/>
                    <a:pt x="1759301" y="609600"/>
                    <a:pt x="1759301" y="610548"/>
                  </a:cubicBezTo>
                  <a:cubicBezTo>
                    <a:pt x="1759301" y="611496"/>
                    <a:pt x="1759301" y="611970"/>
                    <a:pt x="1758984" y="612603"/>
                  </a:cubicBezTo>
                  <a:cubicBezTo>
                    <a:pt x="1758668" y="613235"/>
                    <a:pt x="1758273" y="613788"/>
                    <a:pt x="1758273" y="613788"/>
                  </a:cubicBezTo>
                  <a:cubicBezTo>
                    <a:pt x="1758273" y="613788"/>
                    <a:pt x="1757878" y="614341"/>
                    <a:pt x="1757878" y="612918"/>
                  </a:cubicBezTo>
                  <a:cubicBezTo>
                    <a:pt x="1757878" y="611496"/>
                    <a:pt x="1757483" y="611417"/>
                    <a:pt x="1758036" y="610074"/>
                  </a:cubicBezTo>
                  <a:cubicBezTo>
                    <a:pt x="1758589" y="608731"/>
                    <a:pt x="1758510" y="608336"/>
                    <a:pt x="1758905" y="607703"/>
                  </a:cubicBezTo>
                  <a:cubicBezTo>
                    <a:pt x="1759301" y="607151"/>
                    <a:pt x="1759301" y="606755"/>
                    <a:pt x="1759616" y="606597"/>
                  </a:cubicBezTo>
                  <a:cubicBezTo>
                    <a:pt x="1760011" y="606360"/>
                    <a:pt x="1760881" y="607151"/>
                    <a:pt x="1760881" y="607151"/>
                  </a:cubicBezTo>
                  <a:cubicBezTo>
                    <a:pt x="1760881" y="607546"/>
                    <a:pt x="1760486" y="608573"/>
                    <a:pt x="1759932" y="609205"/>
                  </a:cubicBezTo>
                  <a:moveTo>
                    <a:pt x="1760486" y="593797"/>
                  </a:moveTo>
                  <a:lnTo>
                    <a:pt x="1760881" y="593639"/>
                  </a:lnTo>
                  <a:cubicBezTo>
                    <a:pt x="1760881" y="593639"/>
                    <a:pt x="1761118" y="593797"/>
                    <a:pt x="1761276" y="593797"/>
                  </a:cubicBezTo>
                  <a:cubicBezTo>
                    <a:pt x="1761434" y="594903"/>
                    <a:pt x="1761118" y="595614"/>
                    <a:pt x="1760406" y="593797"/>
                  </a:cubicBezTo>
                  <a:moveTo>
                    <a:pt x="1762619" y="597195"/>
                  </a:moveTo>
                  <a:cubicBezTo>
                    <a:pt x="1762777" y="596641"/>
                    <a:pt x="1763172" y="596325"/>
                    <a:pt x="1763883" y="596325"/>
                  </a:cubicBezTo>
                  <a:cubicBezTo>
                    <a:pt x="1763725" y="596878"/>
                    <a:pt x="1763330" y="597195"/>
                    <a:pt x="1762619" y="597195"/>
                  </a:cubicBezTo>
                  <a:moveTo>
                    <a:pt x="1763409" y="581945"/>
                  </a:moveTo>
                  <a:lnTo>
                    <a:pt x="1763251" y="581945"/>
                  </a:lnTo>
                  <a:cubicBezTo>
                    <a:pt x="1763409" y="581471"/>
                    <a:pt x="1763409" y="580918"/>
                    <a:pt x="1763409" y="580364"/>
                  </a:cubicBezTo>
                  <a:lnTo>
                    <a:pt x="1763409" y="580206"/>
                  </a:lnTo>
                  <a:cubicBezTo>
                    <a:pt x="1764989" y="579969"/>
                    <a:pt x="1763883" y="581787"/>
                    <a:pt x="1763409" y="581945"/>
                  </a:cubicBezTo>
                  <a:moveTo>
                    <a:pt x="1764752" y="577678"/>
                  </a:moveTo>
                  <a:cubicBezTo>
                    <a:pt x="1764752" y="578231"/>
                    <a:pt x="1764594" y="578705"/>
                    <a:pt x="1763962" y="578547"/>
                  </a:cubicBezTo>
                  <a:cubicBezTo>
                    <a:pt x="1763962" y="578310"/>
                    <a:pt x="1763962" y="578073"/>
                    <a:pt x="1763962" y="577836"/>
                  </a:cubicBezTo>
                  <a:cubicBezTo>
                    <a:pt x="1764041" y="577599"/>
                    <a:pt x="1764199" y="577441"/>
                    <a:pt x="1764357" y="577204"/>
                  </a:cubicBezTo>
                  <a:lnTo>
                    <a:pt x="1764594" y="577204"/>
                  </a:lnTo>
                  <a:cubicBezTo>
                    <a:pt x="1764594" y="577204"/>
                    <a:pt x="1764594" y="577520"/>
                    <a:pt x="1764674" y="577678"/>
                  </a:cubicBezTo>
                  <a:lnTo>
                    <a:pt x="1764674" y="577678"/>
                  </a:lnTo>
                  <a:close/>
                  <a:moveTo>
                    <a:pt x="1766017" y="577283"/>
                  </a:moveTo>
                  <a:cubicBezTo>
                    <a:pt x="1766017" y="577283"/>
                    <a:pt x="1766017" y="577046"/>
                    <a:pt x="1765938" y="576888"/>
                  </a:cubicBezTo>
                  <a:lnTo>
                    <a:pt x="1765938" y="576888"/>
                  </a:lnTo>
                  <a:cubicBezTo>
                    <a:pt x="1765779" y="575860"/>
                    <a:pt x="1766728" y="575940"/>
                    <a:pt x="1766333" y="574754"/>
                  </a:cubicBezTo>
                  <a:cubicBezTo>
                    <a:pt x="1767676" y="574912"/>
                    <a:pt x="1767281" y="577441"/>
                    <a:pt x="1765938" y="577283"/>
                  </a:cubicBezTo>
                  <a:moveTo>
                    <a:pt x="1763883" y="576493"/>
                  </a:moveTo>
                  <a:lnTo>
                    <a:pt x="1763962" y="576493"/>
                  </a:lnTo>
                  <a:cubicBezTo>
                    <a:pt x="1763962" y="576493"/>
                    <a:pt x="1763251" y="577125"/>
                    <a:pt x="1763093" y="577599"/>
                  </a:cubicBezTo>
                  <a:cubicBezTo>
                    <a:pt x="1762935" y="578073"/>
                    <a:pt x="1763014" y="578626"/>
                    <a:pt x="1763093" y="579100"/>
                  </a:cubicBezTo>
                  <a:lnTo>
                    <a:pt x="1762935" y="579100"/>
                  </a:lnTo>
                  <a:cubicBezTo>
                    <a:pt x="1762382" y="578942"/>
                    <a:pt x="1761987" y="579179"/>
                    <a:pt x="1761671" y="579416"/>
                  </a:cubicBezTo>
                  <a:cubicBezTo>
                    <a:pt x="1761671" y="579890"/>
                    <a:pt x="1761829" y="580364"/>
                    <a:pt x="1762461" y="580206"/>
                  </a:cubicBezTo>
                  <a:lnTo>
                    <a:pt x="1762461" y="580443"/>
                  </a:lnTo>
                  <a:cubicBezTo>
                    <a:pt x="1762461" y="580838"/>
                    <a:pt x="1762461" y="581234"/>
                    <a:pt x="1762382" y="581550"/>
                  </a:cubicBezTo>
                  <a:cubicBezTo>
                    <a:pt x="1762066" y="581629"/>
                    <a:pt x="1761671" y="581945"/>
                    <a:pt x="1761671" y="582340"/>
                  </a:cubicBezTo>
                  <a:cubicBezTo>
                    <a:pt x="1761671" y="585500"/>
                    <a:pt x="1761355" y="589293"/>
                    <a:pt x="1760011" y="592533"/>
                  </a:cubicBezTo>
                  <a:lnTo>
                    <a:pt x="1760011" y="592533"/>
                  </a:lnTo>
                  <a:cubicBezTo>
                    <a:pt x="1760011" y="592533"/>
                    <a:pt x="1758352" y="592533"/>
                    <a:pt x="1758352" y="592533"/>
                  </a:cubicBezTo>
                  <a:cubicBezTo>
                    <a:pt x="1758036" y="594903"/>
                    <a:pt x="1758826" y="596325"/>
                    <a:pt x="1758747" y="598380"/>
                  </a:cubicBezTo>
                  <a:cubicBezTo>
                    <a:pt x="1756614" y="597037"/>
                    <a:pt x="1757167" y="601461"/>
                    <a:pt x="1756219" y="602647"/>
                  </a:cubicBezTo>
                  <a:cubicBezTo>
                    <a:pt x="1754401" y="599723"/>
                    <a:pt x="1757799" y="595377"/>
                    <a:pt x="1757878" y="591585"/>
                  </a:cubicBezTo>
                  <a:cubicBezTo>
                    <a:pt x="1759063" y="591505"/>
                    <a:pt x="1759301" y="591268"/>
                    <a:pt x="1759537" y="589530"/>
                  </a:cubicBezTo>
                  <a:cubicBezTo>
                    <a:pt x="1759458" y="588898"/>
                    <a:pt x="1758826" y="589451"/>
                    <a:pt x="1758668" y="589925"/>
                  </a:cubicBezTo>
                  <a:cubicBezTo>
                    <a:pt x="1759301" y="581787"/>
                    <a:pt x="1760565" y="570725"/>
                    <a:pt x="1764594" y="564561"/>
                  </a:cubicBezTo>
                  <a:cubicBezTo>
                    <a:pt x="1762461" y="565115"/>
                    <a:pt x="1763725" y="560532"/>
                    <a:pt x="1764910" y="559188"/>
                  </a:cubicBezTo>
                  <a:cubicBezTo>
                    <a:pt x="1764910" y="559425"/>
                    <a:pt x="1764989" y="559742"/>
                    <a:pt x="1765305" y="559820"/>
                  </a:cubicBezTo>
                  <a:cubicBezTo>
                    <a:pt x="1765305" y="559820"/>
                    <a:pt x="1765464" y="559820"/>
                    <a:pt x="1765543" y="559820"/>
                  </a:cubicBezTo>
                  <a:cubicBezTo>
                    <a:pt x="1765779" y="559820"/>
                    <a:pt x="1766017" y="559662"/>
                    <a:pt x="1766096" y="559425"/>
                  </a:cubicBezTo>
                  <a:cubicBezTo>
                    <a:pt x="1766175" y="559109"/>
                    <a:pt x="1766175" y="558793"/>
                    <a:pt x="1766175" y="558556"/>
                  </a:cubicBezTo>
                  <a:lnTo>
                    <a:pt x="1766333" y="558556"/>
                  </a:lnTo>
                  <a:cubicBezTo>
                    <a:pt x="1767044" y="555554"/>
                    <a:pt x="1767834" y="552472"/>
                    <a:pt x="1768861" y="549786"/>
                  </a:cubicBezTo>
                  <a:cubicBezTo>
                    <a:pt x="1769177" y="555317"/>
                    <a:pt x="1765622" y="560611"/>
                    <a:pt x="1765938" y="567485"/>
                  </a:cubicBezTo>
                  <a:lnTo>
                    <a:pt x="1766017" y="567485"/>
                  </a:lnTo>
                  <a:cubicBezTo>
                    <a:pt x="1766017" y="567485"/>
                    <a:pt x="1765543" y="568038"/>
                    <a:pt x="1765384" y="568512"/>
                  </a:cubicBezTo>
                  <a:cubicBezTo>
                    <a:pt x="1765384" y="568670"/>
                    <a:pt x="1765384" y="568828"/>
                    <a:pt x="1765622" y="568907"/>
                  </a:cubicBezTo>
                  <a:cubicBezTo>
                    <a:pt x="1765622" y="568907"/>
                    <a:pt x="1765622" y="568907"/>
                    <a:pt x="1765701" y="568907"/>
                  </a:cubicBezTo>
                  <a:cubicBezTo>
                    <a:pt x="1765858" y="568907"/>
                    <a:pt x="1765938" y="568828"/>
                    <a:pt x="1766017" y="568670"/>
                  </a:cubicBezTo>
                  <a:cubicBezTo>
                    <a:pt x="1766017" y="568433"/>
                    <a:pt x="1766253" y="568196"/>
                    <a:pt x="1766412" y="568038"/>
                  </a:cubicBezTo>
                  <a:cubicBezTo>
                    <a:pt x="1767044" y="569065"/>
                    <a:pt x="1765779" y="571199"/>
                    <a:pt x="1767202" y="572147"/>
                  </a:cubicBezTo>
                  <a:cubicBezTo>
                    <a:pt x="1764515" y="572700"/>
                    <a:pt x="1763646" y="572700"/>
                    <a:pt x="1763804" y="576414"/>
                  </a:cubicBezTo>
                  <a:moveTo>
                    <a:pt x="1770204" y="564166"/>
                  </a:moveTo>
                  <a:cubicBezTo>
                    <a:pt x="1769256" y="564403"/>
                    <a:pt x="1769572" y="563376"/>
                    <a:pt x="1768940" y="563376"/>
                  </a:cubicBezTo>
                  <a:cubicBezTo>
                    <a:pt x="1769098" y="562270"/>
                    <a:pt x="1770600" y="563376"/>
                    <a:pt x="1770204" y="564166"/>
                  </a:cubicBezTo>
                  <a:moveTo>
                    <a:pt x="1771074" y="529163"/>
                  </a:moveTo>
                  <a:cubicBezTo>
                    <a:pt x="1771469" y="529163"/>
                    <a:pt x="1771627" y="529479"/>
                    <a:pt x="1771943" y="529558"/>
                  </a:cubicBezTo>
                  <a:lnTo>
                    <a:pt x="1771943" y="529558"/>
                  </a:lnTo>
                  <a:cubicBezTo>
                    <a:pt x="1771943" y="529558"/>
                    <a:pt x="1771943" y="529637"/>
                    <a:pt x="1771943" y="529716"/>
                  </a:cubicBezTo>
                  <a:lnTo>
                    <a:pt x="1771943" y="530032"/>
                  </a:lnTo>
                  <a:cubicBezTo>
                    <a:pt x="1771943" y="530032"/>
                    <a:pt x="1771864" y="530269"/>
                    <a:pt x="1771864" y="530427"/>
                  </a:cubicBezTo>
                  <a:cubicBezTo>
                    <a:pt x="1771390" y="530427"/>
                    <a:pt x="1770995" y="530269"/>
                    <a:pt x="1770678" y="530032"/>
                  </a:cubicBezTo>
                  <a:cubicBezTo>
                    <a:pt x="1770678" y="529637"/>
                    <a:pt x="1770995" y="529558"/>
                    <a:pt x="1771074" y="529242"/>
                  </a:cubicBezTo>
                  <a:moveTo>
                    <a:pt x="1771864" y="565510"/>
                  </a:moveTo>
                  <a:cubicBezTo>
                    <a:pt x="1773444" y="566774"/>
                    <a:pt x="1770600" y="566932"/>
                    <a:pt x="1771864" y="565510"/>
                  </a:cubicBezTo>
                  <a:moveTo>
                    <a:pt x="1774866" y="538407"/>
                  </a:moveTo>
                  <a:cubicBezTo>
                    <a:pt x="1773207" y="538012"/>
                    <a:pt x="1774866" y="536985"/>
                    <a:pt x="1774471" y="535484"/>
                  </a:cubicBezTo>
                  <a:cubicBezTo>
                    <a:pt x="1773839" y="535484"/>
                    <a:pt x="1774155" y="536590"/>
                    <a:pt x="1773207" y="536353"/>
                  </a:cubicBezTo>
                  <a:cubicBezTo>
                    <a:pt x="1773365" y="533509"/>
                    <a:pt x="1774550" y="532718"/>
                    <a:pt x="1772812" y="530822"/>
                  </a:cubicBezTo>
                  <a:lnTo>
                    <a:pt x="1772654" y="530822"/>
                  </a:lnTo>
                  <a:cubicBezTo>
                    <a:pt x="1772654" y="530822"/>
                    <a:pt x="1772733" y="530348"/>
                    <a:pt x="1772812" y="530111"/>
                  </a:cubicBezTo>
                  <a:lnTo>
                    <a:pt x="1772812" y="529874"/>
                  </a:lnTo>
                  <a:cubicBezTo>
                    <a:pt x="1772891" y="529400"/>
                    <a:pt x="1773365" y="529321"/>
                    <a:pt x="1773207" y="528768"/>
                  </a:cubicBezTo>
                  <a:cubicBezTo>
                    <a:pt x="1774392" y="531691"/>
                    <a:pt x="1777000" y="534615"/>
                    <a:pt x="1774866" y="538407"/>
                  </a:cubicBezTo>
                  <a:moveTo>
                    <a:pt x="1959761" y="73800"/>
                  </a:moveTo>
                  <a:cubicBezTo>
                    <a:pt x="1959761" y="73800"/>
                    <a:pt x="1960393" y="73563"/>
                    <a:pt x="1961104" y="73247"/>
                  </a:cubicBezTo>
                  <a:cubicBezTo>
                    <a:pt x="1961737" y="73010"/>
                    <a:pt x="1962527" y="73405"/>
                    <a:pt x="1963159" y="73405"/>
                  </a:cubicBezTo>
                  <a:cubicBezTo>
                    <a:pt x="1963791" y="73405"/>
                    <a:pt x="1964976" y="73010"/>
                    <a:pt x="1966793" y="73010"/>
                  </a:cubicBezTo>
                  <a:cubicBezTo>
                    <a:pt x="1968611" y="73010"/>
                    <a:pt x="1967979" y="73563"/>
                    <a:pt x="1967979" y="73879"/>
                  </a:cubicBezTo>
                  <a:cubicBezTo>
                    <a:pt x="1967979" y="74274"/>
                    <a:pt x="1966319" y="74432"/>
                    <a:pt x="1965213" y="74669"/>
                  </a:cubicBezTo>
                  <a:cubicBezTo>
                    <a:pt x="1964186" y="74906"/>
                    <a:pt x="1963791" y="75222"/>
                    <a:pt x="1961815" y="76012"/>
                  </a:cubicBezTo>
                  <a:cubicBezTo>
                    <a:pt x="1959840" y="76802"/>
                    <a:pt x="1958260" y="75617"/>
                    <a:pt x="1958260" y="75064"/>
                  </a:cubicBezTo>
                  <a:cubicBezTo>
                    <a:pt x="1958260" y="74827"/>
                    <a:pt x="1959682" y="73721"/>
                    <a:pt x="1959682" y="73721"/>
                  </a:cubicBezTo>
                  <a:moveTo>
                    <a:pt x="1944037" y="84625"/>
                  </a:moveTo>
                  <a:cubicBezTo>
                    <a:pt x="1944827" y="84388"/>
                    <a:pt x="1945617" y="84783"/>
                    <a:pt x="1946408" y="84546"/>
                  </a:cubicBezTo>
                  <a:cubicBezTo>
                    <a:pt x="1947198" y="84230"/>
                    <a:pt x="1948936" y="84151"/>
                    <a:pt x="1949805" y="83914"/>
                  </a:cubicBezTo>
                  <a:cubicBezTo>
                    <a:pt x="1950674" y="83598"/>
                    <a:pt x="1952018" y="83361"/>
                    <a:pt x="1953677" y="83282"/>
                  </a:cubicBezTo>
                  <a:cubicBezTo>
                    <a:pt x="1955337" y="83124"/>
                    <a:pt x="1956047" y="83677"/>
                    <a:pt x="1957075" y="83677"/>
                  </a:cubicBezTo>
                  <a:cubicBezTo>
                    <a:pt x="1958102" y="83677"/>
                    <a:pt x="1959445" y="83677"/>
                    <a:pt x="1960710" y="83440"/>
                  </a:cubicBezTo>
                  <a:cubicBezTo>
                    <a:pt x="1961974" y="83124"/>
                    <a:pt x="1962369" y="83835"/>
                    <a:pt x="1961579" y="84625"/>
                  </a:cubicBezTo>
                  <a:cubicBezTo>
                    <a:pt x="1961184" y="85020"/>
                    <a:pt x="1960393" y="84862"/>
                    <a:pt x="1959208" y="84625"/>
                  </a:cubicBezTo>
                  <a:cubicBezTo>
                    <a:pt x="1958023" y="84309"/>
                    <a:pt x="1957944" y="84625"/>
                    <a:pt x="1956521" y="84704"/>
                  </a:cubicBezTo>
                  <a:cubicBezTo>
                    <a:pt x="1955099" y="84862"/>
                    <a:pt x="1954862" y="85494"/>
                    <a:pt x="1953677" y="85494"/>
                  </a:cubicBezTo>
                  <a:cubicBezTo>
                    <a:pt x="1952492" y="85494"/>
                    <a:pt x="1952808" y="84941"/>
                    <a:pt x="1951069" y="84941"/>
                  </a:cubicBezTo>
                  <a:cubicBezTo>
                    <a:pt x="1949331" y="84941"/>
                    <a:pt x="1949489" y="85336"/>
                    <a:pt x="1947435" y="85731"/>
                  </a:cubicBezTo>
                  <a:cubicBezTo>
                    <a:pt x="1945381" y="86126"/>
                    <a:pt x="1944353" y="86205"/>
                    <a:pt x="1943563" y="85810"/>
                  </a:cubicBezTo>
                  <a:cubicBezTo>
                    <a:pt x="1942141" y="85178"/>
                    <a:pt x="1943247" y="84941"/>
                    <a:pt x="1944116" y="84625"/>
                  </a:cubicBezTo>
                  <a:moveTo>
                    <a:pt x="1927365" y="86995"/>
                  </a:moveTo>
                  <a:cubicBezTo>
                    <a:pt x="1927365" y="86995"/>
                    <a:pt x="1928945" y="86758"/>
                    <a:pt x="1929894" y="86600"/>
                  </a:cubicBezTo>
                  <a:cubicBezTo>
                    <a:pt x="1930763" y="86442"/>
                    <a:pt x="1931474" y="86047"/>
                    <a:pt x="1932738" y="85731"/>
                  </a:cubicBezTo>
                  <a:cubicBezTo>
                    <a:pt x="1934082" y="85336"/>
                    <a:pt x="1937953" y="86284"/>
                    <a:pt x="1937953" y="86284"/>
                  </a:cubicBezTo>
                  <a:cubicBezTo>
                    <a:pt x="1937558" y="86521"/>
                    <a:pt x="1936768" y="86363"/>
                    <a:pt x="1936294" y="86521"/>
                  </a:cubicBezTo>
                  <a:cubicBezTo>
                    <a:pt x="1935741" y="86679"/>
                    <a:pt x="1934634" y="87153"/>
                    <a:pt x="1933607" y="87469"/>
                  </a:cubicBezTo>
                  <a:cubicBezTo>
                    <a:pt x="1932501" y="87706"/>
                    <a:pt x="1932027" y="88022"/>
                    <a:pt x="1930209" y="88339"/>
                  </a:cubicBezTo>
                  <a:cubicBezTo>
                    <a:pt x="1928392" y="88734"/>
                    <a:pt x="1927207" y="88339"/>
                    <a:pt x="1926417" y="88022"/>
                  </a:cubicBezTo>
                  <a:cubicBezTo>
                    <a:pt x="1925864" y="87943"/>
                    <a:pt x="1927444" y="86995"/>
                    <a:pt x="1927444" y="86995"/>
                  </a:cubicBezTo>
                  <a:moveTo>
                    <a:pt x="1912984" y="82728"/>
                  </a:moveTo>
                  <a:cubicBezTo>
                    <a:pt x="1912589" y="84467"/>
                    <a:pt x="1910219" y="84230"/>
                    <a:pt x="1908323" y="84467"/>
                  </a:cubicBezTo>
                  <a:cubicBezTo>
                    <a:pt x="1909745" y="83756"/>
                    <a:pt x="1910535" y="82491"/>
                    <a:pt x="1912984" y="82728"/>
                  </a:cubicBezTo>
                  <a:moveTo>
                    <a:pt x="1903266" y="92843"/>
                  </a:moveTo>
                  <a:cubicBezTo>
                    <a:pt x="1904135" y="92526"/>
                    <a:pt x="1906663" y="91657"/>
                    <a:pt x="1908480" y="91262"/>
                  </a:cubicBezTo>
                  <a:cubicBezTo>
                    <a:pt x="1910298" y="90867"/>
                    <a:pt x="1913380" y="91262"/>
                    <a:pt x="1913380" y="91262"/>
                  </a:cubicBezTo>
                  <a:cubicBezTo>
                    <a:pt x="1913380" y="91262"/>
                    <a:pt x="1911799" y="91657"/>
                    <a:pt x="1911404" y="91657"/>
                  </a:cubicBezTo>
                  <a:cubicBezTo>
                    <a:pt x="1911009" y="91657"/>
                    <a:pt x="1909192" y="92447"/>
                    <a:pt x="1907928" y="92684"/>
                  </a:cubicBezTo>
                  <a:cubicBezTo>
                    <a:pt x="1906584" y="93000"/>
                    <a:pt x="1904925" y="94976"/>
                    <a:pt x="1903107" y="94502"/>
                  </a:cubicBezTo>
                  <a:cubicBezTo>
                    <a:pt x="1902080" y="94186"/>
                    <a:pt x="1902317" y="93080"/>
                    <a:pt x="1903266" y="92843"/>
                  </a:cubicBezTo>
                  <a:moveTo>
                    <a:pt x="1881616" y="98294"/>
                  </a:moveTo>
                  <a:cubicBezTo>
                    <a:pt x="1882248" y="98057"/>
                    <a:pt x="1884302" y="98057"/>
                    <a:pt x="1885013" y="97899"/>
                  </a:cubicBezTo>
                  <a:cubicBezTo>
                    <a:pt x="1885645" y="97741"/>
                    <a:pt x="1888727" y="96477"/>
                    <a:pt x="1890228" y="96082"/>
                  </a:cubicBezTo>
                  <a:cubicBezTo>
                    <a:pt x="1891651" y="95687"/>
                    <a:pt x="1892125" y="95529"/>
                    <a:pt x="1893626" y="95055"/>
                  </a:cubicBezTo>
                  <a:cubicBezTo>
                    <a:pt x="1895048" y="94502"/>
                    <a:pt x="1896233" y="94502"/>
                    <a:pt x="1898051" y="95213"/>
                  </a:cubicBezTo>
                  <a:cubicBezTo>
                    <a:pt x="1898446" y="95371"/>
                    <a:pt x="1896391" y="96082"/>
                    <a:pt x="1895048" y="96398"/>
                  </a:cubicBezTo>
                  <a:cubicBezTo>
                    <a:pt x="1893784" y="96635"/>
                    <a:pt x="1891651" y="97425"/>
                    <a:pt x="1890939" y="97820"/>
                  </a:cubicBezTo>
                  <a:cubicBezTo>
                    <a:pt x="1890149" y="98215"/>
                    <a:pt x="1888411" y="98373"/>
                    <a:pt x="1887542" y="98373"/>
                  </a:cubicBezTo>
                  <a:cubicBezTo>
                    <a:pt x="1886593" y="98373"/>
                    <a:pt x="1884776" y="99322"/>
                    <a:pt x="1883591" y="100033"/>
                  </a:cubicBezTo>
                  <a:cubicBezTo>
                    <a:pt x="1882405" y="100823"/>
                    <a:pt x="1881221" y="100586"/>
                    <a:pt x="1880746" y="100428"/>
                  </a:cubicBezTo>
                  <a:cubicBezTo>
                    <a:pt x="1879719" y="100112"/>
                    <a:pt x="1881062" y="98610"/>
                    <a:pt x="1881695" y="98294"/>
                  </a:cubicBezTo>
                  <a:moveTo>
                    <a:pt x="1869842" y="93791"/>
                  </a:moveTo>
                  <a:cubicBezTo>
                    <a:pt x="1871422" y="92526"/>
                    <a:pt x="1875452" y="91025"/>
                    <a:pt x="1876558" y="92921"/>
                  </a:cubicBezTo>
                  <a:cubicBezTo>
                    <a:pt x="1877112" y="92763"/>
                    <a:pt x="1877427" y="92368"/>
                    <a:pt x="1877427" y="91657"/>
                  </a:cubicBezTo>
                  <a:cubicBezTo>
                    <a:pt x="1877981" y="92131"/>
                    <a:pt x="1879008" y="92052"/>
                    <a:pt x="1879561" y="92526"/>
                  </a:cubicBezTo>
                  <a:cubicBezTo>
                    <a:pt x="1878139" y="95529"/>
                    <a:pt x="1873714" y="95371"/>
                    <a:pt x="1870711" y="96714"/>
                  </a:cubicBezTo>
                  <a:cubicBezTo>
                    <a:pt x="1870000" y="96477"/>
                    <a:pt x="1870711" y="94739"/>
                    <a:pt x="1869842" y="94581"/>
                  </a:cubicBezTo>
                  <a:lnTo>
                    <a:pt x="1869842" y="94581"/>
                  </a:lnTo>
                  <a:cubicBezTo>
                    <a:pt x="1869842" y="94581"/>
                    <a:pt x="1869842" y="94423"/>
                    <a:pt x="1869842" y="94344"/>
                  </a:cubicBezTo>
                  <a:cubicBezTo>
                    <a:pt x="1869842" y="94107"/>
                    <a:pt x="1869763" y="93949"/>
                    <a:pt x="1869684" y="93712"/>
                  </a:cubicBezTo>
                  <a:lnTo>
                    <a:pt x="1869842" y="93712"/>
                  </a:lnTo>
                  <a:close/>
                  <a:moveTo>
                    <a:pt x="1867314" y="93791"/>
                  </a:moveTo>
                  <a:cubicBezTo>
                    <a:pt x="1868025" y="93791"/>
                    <a:pt x="1868499" y="93870"/>
                    <a:pt x="1868894" y="94107"/>
                  </a:cubicBezTo>
                  <a:cubicBezTo>
                    <a:pt x="1868894" y="94107"/>
                    <a:pt x="1868894" y="94265"/>
                    <a:pt x="1868894" y="94344"/>
                  </a:cubicBezTo>
                  <a:cubicBezTo>
                    <a:pt x="1868736" y="94818"/>
                    <a:pt x="1868262" y="94976"/>
                    <a:pt x="1868183" y="95450"/>
                  </a:cubicBezTo>
                  <a:lnTo>
                    <a:pt x="1866919" y="95450"/>
                  </a:lnTo>
                  <a:cubicBezTo>
                    <a:pt x="1866919" y="94739"/>
                    <a:pt x="1866997" y="94186"/>
                    <a:pt x="1867314" y="93870"/>
                  </a:cubicBezTo>
                  <a:moveTo>
                    <a:pt x="1852143" y="100902"/>
                  </a:moveTo>
                  <a:cubicBezTo>
                    <a:pt x="1852459" y="99796"/>
                    <a:pt x="1855698" y="97267"/>
                    <a:pt x="1857674" y="99243"/>
                  </a:cubicBezTo>
                  <a:cubicBezTo>
                    <a:pt x="1859570" y="96714"/>
                    <a:pt x="1860597" y="94897"/>
                    <a:pt x="1863600" y="95529"/>
                  </a:cubicBezTo>
                  <a:cubicBezTo>
                    <a:pt x="1865338" y="95845"/>
                    <a:pt x="1866208" y="98215"/>
                    <a:pt x="1866919" y="95924"/>
                  </a:cubicBezTo>
                  <a:lnTo>
                    <a:pt x="1868183" y="95924"/>
                  </a:lnTo>
                  <a:cubicBezTo>
                    <a:pt x="1867393" y="99638"/>
                    <a:pt x="1862573" y="99322"/>
                    <a:pt x="1859728" y="100902"/>
                  </a:cubicBezTo>
                  <a:cubicBezTo>
                    <a:pt x="1854355" y="99085"/>
                    <a:pt x="1850484" y="103825"/>
                    <a:pt x="1846612" y="103430"/>
                  </a:cubicBezTo>
                  <a:cubicBezTo>
                    <a:pt x="1847165" y="101376"/>
                    <a:pt x="1849456" y="100981"/>
                    <a:pt x="1852064" y="100902"/>
                  </a:cubicBezTo>
                  <a:moveTo>
                    <a:pt x="1840923" y="95687"/>
                  </a:moveTo>
                  <a:cubicBezTo>
                    <a:pt x="1840291" y="95687"/>
                    <a:pt x="1839659" y="95529"/>
                    <a:pt x="1839264" y="95687"/>
                  </a:cubicBezTo>
                  <a:cubicBezTo>
                    <a:pt x="1838868" y="95845"/>
                    <a:pt x="1835866" y="96714"/>
                    <a:pt x="1837209" y="95845"/>
                  </a:cubicBezTo>
                  <a:cubicBezTo>
                    <a:pt x="1838552" y="94897"/>
                    <a:pt x="1843214" y="93712"/>
                    <a:pt x="1843688" y="94028"/>
                  </a:cubicBezTo>
                  <a:cubicBezTo>
                    <a:pt x="1844558" y="94502"/>
                    <a:pt x="1841555" y="95687"/>
                    <a:pt x="1840923" y="95687"/>
                  </a:cubicBezTo>
                  <a:moveTo>
                    <a:pt x="1835629" y="346243"/>
                  </a:moveTo>
                  <a:cubicBezTo>
                    <a:pt x="1836498" y="347824"/>
                    <a:pt x="1834997" y="350905"/>
                    <a:pt x="1835234" y="349246"/>
                  </a:cubicBezTo>
                  <a:cubicBezTo>
                    <a:pt x="1835313" y="348614"/>
                    <a:pt x="1835313" y="347824"/>
                    <a:pt x="1835629" y="346243"/>
                  </a:cubicBezTo>
                  <a:moveTo>
                    <a:pt x="1834365" y="351379"/>
                  </a:moveTo>
                  <a:cubicBezTo>
                    <a:pt x="1834760" y="353117"/>
                    <a:pt x="1833969" y="357226"/>
                    <a:pt x="1832231" y="358174"/>
                  </a:cubicBezTo>
                  <a:cubicBezTo>
                    <a:pt x="1832626" y="355646"/>
                    <a:pt x="1833812" y="353908"/>
                    <a:pt x="1834365" y="351379"/>
                  </a:cubicBezTo>
                  <a:moveTo>
                    <a:pt x="1817930" y="366155"/>
                  </a:moveTo>
                  <a:cubicBezTo>
                    <a:pt x="1817930" y="366155"/>
                    <a:pt x="1818009" y="366155"/>
                    <a:pt x="1818087" y="366155"/>
                  </a:cubicBezTo>
                  <a:cubicBezTo>
                    <a:pt x="1818483" y="364733"/>
                    <a:pt x="1818957" y="363310"/>
                    <a:pt x="1819352" y="362204"/>
                  </a:cubicBezTo>
                  <a:cubicBezTo>
                    <a:pt x="1819984" y="360545"/>
                    <a:pt x="1819984" y="360308"/>
                    <a:pt x="1820142" y="358649"/>
                  </a:cubicBezTo>
                  <a:cubicBezTo>
                    <a:pt x="1820300" y="357068"/>
                    <a:pt x="1820458" y="356199"/>
                    <a:pt x="1820774" y="355804"/>
                  </a:cubicBezTo>
                  <a:cubicBezTo>
                    <a:pt x="1821169" y="355409"/>
                    <a:pt x="1822749" y="355725"/>
                    <a:pt x="1822749" y="355725"/>
                  </a:cubicBezTo>
                  <a:cubicBezTo>
                    <a:pt x="1822591" y="356357"/>
                    <a:pt x="1822354" y="357305"/>
                    <a:pt x="1821801" y="359439"/>
                  </a:cubicBezTo>
                  <a:cubicBezTo>
                    <a:pt x="1821248" y="361651"/>
                    <a:pt x="1822196" y="361809"/>
                    <a:pt x="1821248" y="363073"/>
                  </a:cubicBezTo>
                  <a:cubicBezTo>
                    <a:pt x="1820379" y="364338"/>
                    <a:pt x="1820063" y="364654"/>
                    <a:pt x="1819668" y="365681"/>
                  </a:cubicBezTo>
                  <a:cubicBezTo>
                    <a:pt x="1819273" y="366708"/>
                    <a:pt x="1818719" y="367024"/>
                    <a:pt x="1818719" y="367024"/>
                  </a:cubicBezTo>
                  <a:cubicBezTo>
                    <a:pt x="1818719" y="366629"/>
                    <a:pt x="1818562" y="366155"/>
                    <a:pt x="1818009" y="366155"/>
                  </a:cubicBezTo>
                  <a:cubicBezTo>
                    <a:pt x="1818009" y="366234"/>
                    <a:pt x="1818009" y="366392"/>
                    <a:pt x="1817850" y="366550"/>
                  </a:cubicBezTo>
                  <a:lnTo>
                    <a:pt x="1817850" y="366234"/>
                  </a:lnTo>
                  <a:close/>
                  <a:moveTo>
                    <a:pt x="1815954" y="375637"/>
                  </a:moveTo>
                  <a:cubicBezTo>
                    <a:pt x="1815954" y="374452"/>
                    <a:pt x="1816507" y="371844"/>
                    <a:pt x="1816507" y="371844"/>
                  </a:cubicBezTo>
                  <a:lnTo>
                    <a:pt x="1817930" y="371054"/>
                  </a:lnTo>
                  <a:cubicBezTo>
                    <a:pt x="1817535" y="372397"/>
                    <a:pt x="1818245" y="373187"/>
                    <a:pt x="1817613" y="374057"/>
                  </a:cubicBezTo>
                  <a:cubicBezTo>
                    <a:pt x="1817139" y="374926"/>
                    <a:pt x="1816033" y="375479"/>
                    <a:pt x="1815875" y="376348"/>
                  </a:cubicBezTo>
                  <a:cubicBezTo>
                    <a:pt x="1815875" y="376190"/>
                    <a:pt x="1815875" y="375874"/>
                    <a:pt x="1815875" y="375558"/>
                  </a:cubicBezTo>
                  <a:moveTo>
                    <a:pt x="1814295" y="379983"/>
                  </a:moveTo>
                  <a:cubicBezTo>
                    <a:pt x="1814611" y="379587"/>
                    <a:pt x="1815875" y="379983"/>
                    <a:pt x="1815875" y="379983"/>
                  </a:cubicBezTo>
                  <a:cubicBezTo>
                    <a:pt x="1815559" y="381563"/>
                    <a:pt x="1814769" y="383775"/>
                    <a:pt x="1814769" y="383775"/>
                  </a:cubicBezTo>
                  <a:cubicBezTo>
                    <a:pt x="1814769" y="383775"/>
                    <a:pt x="1813900" y="383380"/>
                    <a:pt x="1813979" y="382353"/>
                  </a:cubicBezTo>
                  <a:cubicBezTo>
                    <a:pt x="1814136" y="381247"/>
                    <a:pt x="1813979" y="380378"/>
                    <a:pt x="1814216" y="379983"/>
                  </a:cubicBezTo>
                  <a:moveTo>
                    <a:pt x="1810028" y="393889"/>
                  </a:moveTo>
                  <a:cubicBezTo>
                    <a:pt x="1810581" y="392467"/>
                    <a:pt x="1811055" y="390255"/>
                    <a:pt x="1811371" y="389622"/>
                  </a:cubicBezTo>
                  <a:cubicBezTo>
                    <a:pt x="1811608" y="388990"/>
                    <a:pt x="1812952" y="390017"/>
                    <a:pt x="1812952" y="390017"/>
                  </a:cubicBezTo>
                  <a:cubicBezTo>
                    <a:pt x="1812319" y="391361"/>
                    <a:pt x="1811608" y="393020"/>
                    <a:pt x="1811766" y="393810"/>
                  </a:cubicBezTo>
                  <a:cubicBezTo>
                    <a:pt x="1811924" y="394600"/>
                    <a:pt x="1811371" y="395470"/>
                    <a:pt x="1810976" y="396102"/>
                  </a:cubicBezTo>
                  <a:cubicBezTo>
                    <a:pt x="1810739" y="396655"/>
                    <a:pt x="1810344" y="398235"/>
                    <a:pt x="1810265" y="398630"/>
                  </a:cubicBezTo>
                  <a:cubicBezTo>
                    <a:pt x="1809870" y="395627"/>
                    <a:pt x="1809633" y="395390"/>
                    <a:pt x="1810107" y="393968"/>
                  </a:cubicBezTo>
                  <a:moveTo>
                    <a:pt x="1808210" y="402502"/>
                  </a:moveTo>
                  <a:cubicBezTo>
                    <a:pt x="1809080" y="402344"/>
                    <a:pt x="1809554" y="402502"/>
                    <a:pt x="1809475" y="403292"/>
                  </a:cubicBezTo>
                  <a:lnTo>
                    <a:pt x="1808210" y="403292"/>
                  </a:lnTo>
                  <a:lnTo>
                    <a:pt x="1808210" y="402502"/>
                  </a:lnTo>
                  <a:close/>
                  <a:moveTo>
                    <a:pt x="1794146" y="461921"/>
                  </a:moveTo>
                  <a:cubicBezTo>
                    <a:pt x="1793909" y="463343"/>
                    <a:pt x="1794067" y="463896"/>
                    <a:pt x="1793514" y="464608"/>
                  </a:cubicBezTo>
                  <a:cubicBezTo>
                    <a:pt x="1793040" y="465398"/>
                    <a:pt x="1792171" y="466504"/>
                    <a:pt x="1792171" y="466504"/>
                  </a:cubicBezTo>
                  <a:cubicBezTo>
                    <a:pt x="1792250" y="463185"/>
                    <a:pt x="1792724" y="461526"/>
                    <a:pt x="1792803" y="461052"/>
                  </a:cubicBezTo>
                  <a:cubicBezTo>
                    <a:pt x="1792882" y="460499"/>
                    <a:pt x="1794146" y="458602"/>
                    <a:pt x="1794699" y="458761"/>
                  </a:cubicBezTo>
                  <a:cubicBezTo>
                    <a:pt x="1796358" y="459313"/>
                    <a:pt x="1794383" y="460420"/>
                    <a:pt x="1794146" y="461842"/>
                  </a:cubicBezTo>
                  <a:moveTo>
                    <a:pt x="1795805" y="453940"/>
                  </a:moveTo>
                  <a:cubicBezTo>
                    <a:pt x="1795252" y="455126"/>
                    <a:pt x="1794146" y="457101"/>
                    <a:pt x="1794699" y="454731"/>
                  </a:cubicBezTo>
                  <a:cubicBezTo>
                    <a:pt x="1795331" y="452360"/>
                    <a:pt x="1795331" y="450938"/>
                    <a:pt x="1795489" y="450622"/>
                  </a:cubicBezTo>
                  <a:cubicBezTo>
                    <a:pt x="1795647" y="450306"/>
                    <a:pt x="1797069" y="450464"/>
                    <a:pt x="1796990" y="451175"/>
                  </a:cubicBezTo>
                  <a:cubicBezTo>
                    <a:pt x="1796911" y="451965"/>
                    <a:pt x="1796437" y="452834"/>
                    <a:pt x="1795805" y="454020"/>
                  </a:cubicBezTo>
                  <a:moveTo>
                    <a:pt x="1796833" y="448884"/>
                  </a:moveTo>
                  <a:cubicBezTo>
                    <a:pt x="1796990" y="446829"/>
                    <a:pt x="1797702" y="445328"/>
                    <a:pt x="1798492" y="443827"/>
                  </a:cubicBezTo>
                  <a:cubicBezTo>
                    <a:pt x="1799203" y="445170"/>
                    <a:pt x="1797939" y="448172"/>
                    <a:pt x="1796833" y="448884"/>
                  </a:cubicBezTo>
                  <a:moveTo>
                    <a:pt x="1801178" y="436952"/>
                  </a:moveTo>
                  <a:cubicBezTo>
                    <a:pt x="1800625" y="437347"/>
                    <a:pt x="1800072" y="437347"/>
                    <a:pt x="1799993" y="438375"/>
                  </a:cubicBezTo>
                  <a:cubicBezTo>
                    <a:pt x="1799835" y="439402"/>
                    <a:pt x="1799677" y="440429"/>
                    <a:pt x="1799598" y="440982"/>
                  </a:cubicBezTo>
                  <a:cubicBezTo>
                    <a:pt x="1799440" y="441535"/>
                    <a:pt x="1800151" y="442404"/>
                    <a:pt x="1799440" y="441535"/>
                  </a:cubicBezTo>
                  <a:cubicBezTo>
                    <a:pt x="1798808" y="440587"/>
                    <a:pt x="1798571" y="440350"/>
                    <a:pt x="1798887" y="438928"/>
                  </a:cubicBezTo>
                  <a:cubicBezTo>
                    <a:pt x="1799282" y="437506"/>
                    <a:pt x="1799677" y="435688"/>
                    <a:pt x="1799677" y="435688"/>
                  </a:cubicBezTo>
                  <a:cubicBezTo>
                    <a:pt x="1799677" y="435688"/>
                    <a:pt x="1800862" y="433318"/>
                    <a:pt x="1801020" y="433318"/>
                  </a:cubicBezTo>
                  <a:cubicBezTo>
                    <a:pt x="1801020" y="433871"/>
                    <a:pt x="1801652" y="436557"/>
                    <a:pt x="1801178" y="436952"/>
                  </a:cubicBezTo>
                  <a:moveTo>
                    <a:pt x="1801178" y="429604"/>
                  </a:moveTo>
                  <a:cubicBezTo>
                    <a:pt x="1801178" y="428814"/>
                    <a:pt x="1802206" y="426996"/>
                    <a:pt x="1802601" y="425495"/>
                  </a:cubicBezTo>
                  <a:cubicBezTo>
                    <a:pt x="1802996" y="423915"/>
                    <a:pt x="1803391" y="424547"/>
                    <a:pt x="1803628" y="423836"/>
                  </a:cubicBezTo>
                  <a:cubicBezTo>
                    <a:pt x="1803944" y="423046"/>
                    <a:pt x="1803233" y="422414"/>
                    <a:pt x="1802996" y="421228"/>
                  </a:cubicBezTo>
                  <a:cubicBezTo>
                    <a:pt x="1802759" y="420043"/>
                    <a:pt x="1804339" y="420201"/>
                    <a:pt x="1804655" y="419964"/>
                  </a:cubicBezTo>
                  <a:cubicBezTo>
                    <a:pt x="1805050" y="419648"/>
                    <a:pt x="1805050" y="419174"/>
                    <a:pt x="1805050" y="418542"/>
                  </a:cubicBezTo>
                  <a:cubicBezTo>
                    <a:pt x="1805050" y="417910"/>
                    <a:pt x="1804497" y="417120"/>
                    <a:pt x="1804497" y="415934"/>
                  </a:cubicBezTo>
                  <a:cubicBezTo>
                    <a:pt x="1804497" y="414749"/>
                    <a:pt x="1805524" y="414591"/>
                    <a:pt x="1805208" y="413722"/>
                  </a:cubicBezTo>
                  <a:cubicBezTo>
                    <a:pt x="1804971" y="412774"/>
                    <a:pt x="1806314" y="409297"/>
                    <a:pt x="1806551" y="408744"/>
                  </a:cubicBezTo>
                  <a:cubicBezTo>
                    <a:pt x="1806788" y="407875"/>
                    <a:pt x="1807974" y="405346"/>
                    <a:pt x="1807974" y="405900"/>
                  </a:cubicBezTo>
                  <a:cubicBezTo>
                    <a:pt x="1807974" y="406452"/>
                    <a:pt x="1807736" y="406848"/>
                    <a:pt x="1807579" y="408270"/>
                  </a:cubicBezTo>
                  <a:cubicBezTo>
                    <a:pt x="1807420" y="409692"/>
                    <a:pt x="1807579" y="410245"/>
                    <a:pt x="1807579" y="411035"/>
                  </a:cubicBezTo>
                  <a:cubicBezTo>
                    <a:pt x="1807579" y="411826"/>
                    <a:pt x="1807025" y="412379"/>
                    <a:pt x="1806710" y="413801"/>
                  </a:cubicBezTo>
                  <a:cubicBezTo>
                    <a:pt x="1806314" y="415223"/>
                    <a:pt x="1806710" y="415065"/>
                    <a:pt x="1806710" y="416250"/>
                  </a:cubicBezTo>
                  <a:lnTo>
                    <a:pt x="1806710" y="419253"/>
                  </a:lnTo>
                  <a:cubicBezTo>
                    <a:pt x="1806710" y="420596"/>
                    <a:pt x="1805366" y="422097"/>
                    <a:pt x="1804892" y="423046"/>
                  </a:cubicBezTo>
                  <a:cubicBezTo>
                    <a:pt x="1804339" y="423994"/>
                    <a:pt x="1804892" y="423836"/>
                    <a:pt x="1804734" y="425021"/>
                  </a:cubicBezTo>
                  <a:cubicBezTo>
                    <a:pt x="1804576" y="426206"/>
                    <a:pt x="1803944" y="425890"/>
                    <a:pt x="1803154" y="426918"/>
                  </a:cubicBezTo>
                  <a:cubicBezTo>
                    <a:pt x="1802363" y="428024"/>
                    <a:pt x="1801099" y="430552"/>
                    <a:pt x="1801099" y="429762"/>
                  </a:cubicBezTo>
                  <a:moveTo>
                    <a:pt x="1809475" y="453940"/>
                  </a:moveTo>
                  <a:cubicBezTo>
                    <a:pt x="1806314" y="457101"/>
                    <a:pt x="1808606" y="465793"/>
                    <a:pt x="1803154" y="466583"/>
                  </a:cubicBezTo>
                  <a:cubicBezTo>
                    <a:pt x="1801494" y="465793"/>
                    <a:pt x="1802996" y="463738"/>
                    <a:pt x="1803154" y="462790"/>
                  </a:cubicBezTo>
                  <a:cubicBezTo>
                    <a:pt x="1804102" y="457654"/>
                    <a:pt x="1805129" y="453703"/>
                    <a:pt x="1806551" y="449279"/>
                  </a:cubicBezTo>
                  <a:cubicBezTo>
                    <a:pt x="1811687" y="432290"/>
                    <a:pt x="1815401" y="413011"/>
                    <a:pt x="1821327" y="396892"/>
                  </a:cubicBezTo>
                  <a:cubicBezTo>
                    <a:pt x="1823223" y="383222"/>
                    <a:pt x="1828913" y="373266"/>
                    <a:pt x="1831441" y="360150"/>
                  </a:cubicBezTo>
                  <a:cubicBezTo>
                    <a:pt x="1831757" y="360150"/>
                    <a:pt x="1831915" y="360466"/>
                    <a:pt x="1831836" y="360940"/>
                  </a:cubicBezTo>
                  <a:cubicBezTo>
                    <a:pt x="1830730" y="367893"/>
                    <a:pt x="1828834" y="374057"/>
                    <a:pt x="1826779" y="379904"/>
                  </a:cubicBezTo>
                  <a:cubicBezTo>
                    <a:pt x="1826858" y="384407"/>
                    <a:pt x="1825752" y="388279"/>
                    <a:pt x="1824646" y="392546"/>
                  </a:cubicBezTo>
                  <a:cubicBezTo>
                    <a:pt x="1822513" y="401080"/>
                    <a:pt x="1819826" y="410166"/>
                    <a:pt x="1817930" y="418700"/>
                  </a:cubicBezTo>
                  <a:lnTo>
                    <a:pt x="1817930" y="418700"/>
                  </a:lnTo>
                  <a:cubicBezTo>
                    <a:pt x="1817930" y="418700"/>
                    <a:pt x="1817850" y="419095"/>
                    <a:pt x="1817771" y="419253"/>
                  </a:cubicBezTo>
                  <a:cubicBezTo>
                    <a:pt x="1817218" y="420043"/>
                    <a:pt x="1816981" y="421228"/>
                    <a:pt x="1816981" y="422651"/>
                  </a:cubicBezTo>
                  <a:cubicBezTo>
                    <a:pt x="1816665" y="423204"/>
                    <a:pt x="1816586" y="423836"/>
                    <a:pt x="1816507" y="424389"/>
                  </a:cubicBezTo>
                  <a:cubicBezTo>
                    <a:pt x="1816507" y="424547"/>
                    <a:pt x="1816507" y="424705"/>
                    <a:pt x="1816507" y="424863"/>
                  </a:cubicBezTo>
                  <a:cubicBezTo>
                    <a:pt x="1816033" y="426127"/>
                    <a:pt x="1815559" y="427392"/>
                    <a:pt x="1815322" y="428893"/>
                  </a:cubicBezTo>
                  <a:lnTo>
                    <a:pt x="1815401" y="428893"/>
                  </a:lnTo>
                  <a:cubicBezTo>
                    <a:pt x="1815243" y="429683"/>
                    <a:pt x="1815085" y="430394"/>
                    <a:pt x="1814927" y="431026"/>
                  </a:cubicBezTo>
                  <a:lnTo>
                    <a:pt x="1814927" y="431026"/>
                  </a:lnTo>
                  <a:cubicBezTo>
                    <a:pt x="1813188" y="436794"/>
                    <a:pt x="1811213" y="442958"/>
                    <a:pt x="1809870" y="449200"/>
                  </a:cubicBezTo>
                  <a:cubicBezTo>
                    <a:pt x="1809475" y="450859"/>
                    <a:pt x="1808448" y="452281"/>
                    <a:pt x="1809475" y="453783"/>
                  </a:cubicBezTo>
                  <a:moveTo>
                    <a:pt x="1819036" y="421623"/>
                  </a:moveTo>
                  <a:lnTo>
                    <a:pt x="1819194" y="421070"/>
                  </a:lnTo>
                  <a:lnTo>
                    <a:pt x="1819194" y="419806"/>
                  </a:lnTo>
                  <a:lnTo>
                    <a:pt x="1819194" y="419806"/>
                  </a:lnTo>
                  <a:cubicBezTo>
                    <a:pt x="1819194" y="419806"/>
                    <a:pt x="1819273" y="419490"/>
                    <a:pt x="1819352" y="419332"/>
                  </a:cubicBezTo>
                  <a:cubicBezTo>
                    <a:pt x="1820221" y="418858"/>
                    <a:pt x="1820063" y="417357"/>
                    <a:pt x="1820932" y="416882"/>
                  </a:cubicBezTo>
                  <a:cubicBezTo>
                    <a:pt x="1821011" y="417989"/>
                    <a:pt x="1820695" y="419016"/>
                    <a:pt x="1820300" y="420122"/>
                  </a:cubicBezTo>
                  <a:cubicBezTo>
                    <a:pt x="1820142" y="420517"/>
                    <a:pt x="1820063" y="420833"/>
                    <a:pt x="1819984" y="421228"/>
                  </a:cubicBezTo>
                  <a:lnTo>
                    <a:pt x="1819826" y="421386"/>
                  </a:lnTo>
                  <a:cubicBezTo>
                    <a:pt x="1819826" y="421386"/>
                    <a:pt x="1819352" y="421623"/>
                    <a:pt x="1819114" y="421781"/>
                  </a:cubicBezTo>
                  <a:moveTo>
                    <a:pt x="1819114" y="424547"/>
                  </a:moveTo>
                  <a:cubicBezTo>
                    <a:pt x="1819114" y="425021"/>
                    <a:pt x="1818878" y="425416"/>
                    <a:pt x="1818640" y="425732"/>
                  </a:cubicBezTo>
                  <a:cubicBezTo>
                    <a:pt x="1818324" y="425732"/>
                    <a:pt x="1817850" y="425732"/>
                    <a:pt x="1817850" y="425337"/>
                  </a:cubicBezTo>
                  <a:lnTo>
                    <a:pt x="1817692" y="425337"/>
                  </a:lnTo>
                  <a:cubicBezTo>
                    <a:pt x="1817692" y="425337"/>
                    <a:pt x="1817692" y="424942"/>
                    <a:pt x="1817771" y="424784"/>
                  </a:cubicBezTo>
                  <a:cubicBezTo>
                    <a:pt x="1817771" y="424389"/>
                    <a:pt x="1817850" y="423994"/>
                    <a:pt x="1818009" y="423678"/>
                  </a:cubicBezTo>
                  <a:lnTo>
                    <a:pt x="1818640" y="423678"/>
                  </a:lnTo>
                  <a:lnTo>
                    <a:pt x="1818640" y="423125"/>
                  </a:lnTo>
                  <a:cubicBezTo>
                    <a:pt x="1818878" y="423520"/>
                    <a:pt x="1819036" y="423994"/>
                    <a:pt x="1819036" y="424547"/>
                  </a:cubicBezTo>
                  <a:moveTo>
                    <a:pt x="1815717" y="433634"/>
                  </a:moveTo>
                  <a:cubicBezTo>
                    <a:pt x="1815717" y="433634"/>
                    <a:pt x="1815796" y="433634"/>
                    <a:pt x="1815875" y="433634"/>
                  </a:cubicBezTo>
                  <a:cubicBezTo>
                    <a:pt x="1816033" y="433634"/>
                    <a:pt x="1816112" y="433713"/>
                    <a:pt x="1816270" y="433792"/>
                  </a:cubicBezTo>
                  <a:cubicBezTo>
                    <a:pt x="1816191" y="434819"/>
                    <a:pt x="1816033" y="435846"/>
                    <a:pt x="1815875" y="436715"/>
                  </a:cubicBezTo>
                  <a:lnTo>
                    <a:pt x="1815796" y="436715"/>
                  </a:lnTo>
                  <a:cubicBezTo>
                    <a:pt x="1814690" y="436162"/>
                    <a:pt x="1815796" y="434503"/>
                    <a:pt x="1815796" y="433713"/>
                  </a:cubicBezTo>
                  <a:lnTo>
                    <a:pt x="1815796" y="433713"/>
                  </a:lnTo>
                  <a:close/>
                  <a:moveTo>
                    <a:pt x="1816191" y="432765"/>
                  </a:moveTo>
                  <a:lnTo>
                    <a:pt x="1816191" y="431658"/>
                  </a:lnTo>
                  <a:lnTo>
                    <a:pt x="1816191" y="431658"/>
                  </a:lnTo>
                  <a:cubicBezTo>
                    <a:pt x="1816428" y="431026"/>
                    <a:pt x="1816586" y="430315"/>
                    <a:pt x="1816744" y="429525"/>
                  </a:cubicBezTo>
                  <a:lnTo>
                    <a:pt x="1817692" y="429525"/>
                  </a:lnTo>
                  <a:cubicBezTo>
                    <a:pt x="1817692" y="429525"/>
                    <a:pt x="1817535" y="430315"/>
                    <a:pt x="1817455" y="430631"/>
                  </a:cubicBezTo>
                  <a:cubicBezTo>
                    <a:pt x="1817297" y="431421"/>
                    <a:pt x="1817139" y="432211"/>
                    <a:pt x="1816981" y="433002"/>
                  </a:cubicBezTo>
                  <a:cubicBezTo>
                    <a:pt x="1816981" y="433002"/>
                    <a:pt x="1816981" y="433002"/>
                    <a:pt x="1816981" y="433002"/>
                  </a:cubicBezTo>
                  <a:cubicBezTo>
                    <a:pt x="1816744" y="433002"/>
                    <a:pt x="1816586" y="432844"/>
                    <a:pt x="1816349" y="432765"/>
                  </a:cubicBezTo>
                  <a:moveTo>
                    <a:pt x="1843372" y="480885"/>
                  </a:moveTo>
                  <a:cubicBezTo>
                    <a:pt x="1843372" y="480885"/>
                    <a:pt x="1842029" y="482228"/>
                    <a:pt x="1840765" y="482228"/>
                  </a:cubicBezTo>
                  <a:cubicBezTo>
                    <a:pt x="1839500" y="482228"/>
                    <a:pt x="1839421" y="481201"/>
                    <a:pt x="1838631" y="482386"/>
                  </a:cubicBezTo>
                  <a:cubicBezTo>
                    <a:pt x="1837841" y="483571"/>
                    <a:pt x="1836577" y="484598"/>
                    <a:pt x="1835550" y="484282"/>
                  </a:cubicBezTo>
                  <a:cubicBezTo>
                    <a:pt x="1834522" y="484045"/>
                    <a:pt x="1833574" y="484598"/>
                    <a:pt x="1832863" y="484835"/>
                  </a:cubicBezTo>
                  <a:cubicBezTo>
                    <a:pt x="1832073" y="485151"/>
                    <a:pt x="1830651" y="486021"/>
                    <a:pt x="1829465" y="486258"/>
                  </a:cubicBezTo>
                  <a:cubicBezTo>
                    <a:pt x="1828280" y="486495"/>
                    <a:pt x="1827806" y="486416"/>
                    <a:pt x="1826700" y="486653"/>
                  </a:cubicBezTo>
                  <a:cubicBezTo>
                    <a:pt x="1825673" y="486890"/>
                    <a:pt x="1825436" y="486495"/>
                    <a:pt x="1824251" y="487285"/>
                  </a:cubicBezTo>
                  <a:cubicBezTo>
                    <a:pt x="1823065" y="488075"/>
                    <a:pt x="1821722" y="488312"/>
                    <a:pt x="1821722" y="488312"/>
                  </a:cubicBezTo>
                  <a:cubicBezTo>
                    <a:pt x="1821722" y="488312"/>
                    <a:pt x="1823302" y="486890"/>
                    <a:pt x="1824409" y="486258"/>
                  </a:cubicBezTo>
                  <a:cubicBezTo>
                    <a:pt x="1825594" y="485626"/>
                    <a:pt x="1831283" y="483650"/>
                    <a:pt x="1832784" y="483413"/>
                  </a:cubicBezTo>
                  <a:cubicBezTo>
                    <a:pt x="1834207" y="483097"/>
                    <a:pt x="1836656" y="482623"/>
                    <a:pt x="1836340" y="482070"/>
                  </a:cubicBezTo>
                  <a:cubicBezTo>
                    <a:pt x="1835945" y="481517"/>
                    <a:pt x="1834997" y="481517"/>
                    <a:pt x="1833969" y="481675"/>
                  </a:cubicBezTo>
                  <a:cubicBezTo>
                    <a:pt x="1832863" y="481833"/>
                    <a:pt x="1831362" y="482544"/>
                    <a:pt x="1832310" y="481833"/>
                  </a:cubicBezTo>
                  <a:cubicBezTo>
                    <a:pt x="1833179" y="481043"/>
                    <a:pt x="1833574" y="480411"/>
                    <a:pt x="1834997" y="480253"/>
                  </a:cubicBezTo>
                  <a:cubicBezTo>
                    <a:pt x="1836419" y="480174"/>
                    <a:pt x="1837604" y="479620"/>
                    <a:pt x="1838394" y="479699"/>
                  </a:cubicBezTo>
                  <a:cubicBezTo>
                    <a:pt x="1839105" y="479857"/>
                    <a:pt x="1839264" y="480094"/>
                    <a:pt x="1840449" y="479462"/>
                  </a:cubicBezTo>
                  <a:cubicBezTo>
                    <a:pt x="1841634" y="478830"/>
                    <a:pt x="1842424" y="478830"/>
                    <a:pt x="1843293" y="478514"/>
                  </a:cubicBezTo>
                  <a:cubicBezTo>
                    <a:pt x="1844242" y="478277"/>
                    <a:pt x="1845268" y="477882"/>
                    <a:pt x="1845506" y="478277"/>
                  </a:cubicBezTo>
                  <a:cubicBezTo>
                    <a:pt x="1845822" y="478672"/>
                    <a:pt x="1846059" y="479462"/>
                    <a:pt x="1846059" y="479462"/>
                  </a:cubicBezTo>
                  <a:lnTo>
                    <a:pt x="1843372" y="480885"/>
                  </a:lnTo>
                  <a:close/>
                  <a:moveTo>
                    <a:pt x="1854829" y="476855"/>
                  </a:moveTo>
                  <a:cubicBezTo>
                    <a:pt x="1854671" y="476223"/>
                    <a:pt x="1855383" y="475275"/>
                    <a:pt x="1856489" y="474801"/>
                  </a:cubicBezTo>
                  <a:cubicBezTo>
                    <a:pt x="1857674" y="474247"/>
                    <a:pt x="1858306" y="475038"/>
                    <a:pt x="1858306" y="475038"/>
                  </a:cubicBezTo>
                  <a:cubicBezTo>
                    <a:pt x="1858306" y="475038"/>
                    <a:pt x="1855145" y="478593"/>
                    <a:pt x="1854750" y="476855"/>
                  </a:cubicBezTo>
                  <a:moveTo>
                    <a:pt x="1903345" y="457733"/>
                  </a:moveTo>
                  <a:cubicBezTo>
                    <a:pt x="1902238" y="458286"/>
                    <a:pt x="1900342" y="458602"/>
                    <a:pt x="1902001" y="457417"/>
                  </a:cubicBezTo>
                  <a:cubicBezTo>
                    <a:pt x="1903660" y="456232"/>
                    <a:pt x="1906268" y="455758"/>
                    <a:pt x="1906268" y="455837"/>
                  </a:cubicBezTo>
                  <a:cubicBezTo>
                    <a:pt x="1906268" y="456864"/>
                    <a:pt x="1904372" y="457180"/>
                    <a:pt x="1903266" y="457654"/>
                  </a:cubicBezTo>
                  <a:moveTo>
                    <a:pt x="1931316" y="444617"/>
                  </a:moveTo>
                  <a:cubicBezTo>
                    <a:pt x="1930288" y="445170"/>
                    <a:pt x="1928629" y="445407"/>
                    <a:pt x="1927444" y="446197"/>
                  </a:cubicBezTo>
                  <a:cubicBezTo>
                    <a:pt x="1926259" y="446987"/>
                    <a:pt x="1924995" y="448014"/>
                    <a:pt x="1924521" y="448172"/>
                  </a:cubicBezTo>
                  <a:cubicBezTo>
                    <a:pt x="1923967" y="448331"/>
                    <a:pt x="1921913" y="448331"/>
                    <a:pt x="1921123" y="448963"/>
                  </a:cubicBezTo>
                  <a:cubicBezTo>
                    <a:pt x="1920333" y="449595"/>
                    <a:pt x="1919780" y="450543"/>
                    <a:pt x="1919463" y="450938"/>
                  </a:cubicBezTo>
                  <a:cubicBezTo>
                    <a:pt x="1919069" y="451333"/>
                    <a:pt x="1917488" y="451570"/>
                    <a:pt x="1917488" y="451570"/>
                  </a:cubicBezTo>
                  <a:cubicBezTo>
                    <a:pt x="1917488" y="451570"/>
                    <a:pt x="1918041" y="450148"/>
                    <a:pt x="1918674" y="449516"/>
                  </a:cubicBezTo>
                  <a:cubicBezTo>
                    <a:pt x="1919306" y="448884"/>
                    <a:pt x="1921123" y="447540"/>
                    <a:pt x="1921676" y="447540"/>
                  </a:cubicBezTo>
                  <a:cubicBezTo>
                    <a:pt x="1922229" y="447540"/>
                    <a:pt x="1923257" y="447382"/>
                    <a:pt x="1924362" y="446513"/>
                  </a:cubicBezTo>
                  <a:cubicBezTo>
                    <a:pt x="1925548" y="445565"/>
                    <a:pt x="1926812" y="444854"/>
                    <a:pt x="1928155" y="444143"/>
                  </a:cubicBezTo>
                  <a:cubicBezTo>
                    <a:pt x="1929499" y="443432"/>
                    <a:pt x="1930683" y="442958"/>
                    <a:pt x="1930683" y="442958"/>
                  </a:cubicBezTo>
                  <a:cubicBezTo>
                    <a:pt x="1930683" y="442958"/>
                    <a:pt x="1933686" y="443510"/>
                    <a:pt x="1931395" y="444617"/>
                  </a:cubicBezTo>
                  <a:moveTo>
                    <a:pt x="1941588" y="437663"/>
                  </a:moveTo>
                  <a:cubicBezTo>
                    <a:pt x="1940956" y="437980"/>
                    <a:pt x="1939375" y="440192"/>
                    <a:pt x="1938743" y="440350"/>
                  </a:cubicBezTo>
                  <a:cubicBezTo>
                    <a:pt x="1938111" y="440666"/>
                    <a:pt x="1936847" y="440903"/>
                    <a:pt x="1936847" y="440903"/>
                  </a:cubicBezTo>
                  <a:cubicBezTo>
                    <a:pt x="1936531" y="439797"/>
                    <a:pt x="1938506" y="438295"/>
                    <a:pt x="1938506" y="438295"/>
                  </a:cubicBezTo>
                  <a:cubicBezTo>
                    <a:pt x="1938506" y="438295"/>
                    <a:pt x="1942694" y="437110"/>
                    <a:pt x="1941588" y="437663"/>
                  </a:cubicBezTo>
                  <a:moveTo>
                    <a:pt x="2087765" y="274893"/>
                  </a:moveTo>
                  <a:cubicBezTo>
                    <a:pt x="2086185" y="277500"/>
                    <a:pt x="2083893" y="279634"/>
                    <a:pt x="2081839" y="282083"/>
                  </a:cubicBezTo>
                  <a:cubicBezTo>
                    <a:pt x="2067537" y="299545"/>
                    <a:pt x="2054263" y="318193"/>
                    <a:pt x="2036643" y="331546"/>
                  </a:cubicBezTo>
                  <a:cubicBezTo>
                    <a:pt x="2031112" y="337947"/>
                    <a:pt x="2023605" y="342451"/>
                    <a:pt x="2018074" y="348851"/>
                  </a:cubicBezTo>
                  <a:cubicBezTo>
                    <a:pt x="2016968" y="348851"/>
                    <a:pt x="2015704" y="348693"/>
                    <a:pt x="2015150" y="349325"/>
                  </a:cubicBezTo>
                  <a:cubicBezTo>
                    <a:pt x="2009777" y="353592"/>
                    <a:pt x="2004247" y="357463"/>
                    <a:pt x="1999111" y="361967"/>
                  </a:cubicBezTo>
                  <a:cubicBezTo>
                    <a:pt x="1997925" y="362441"/>
                    <a:pt x="1997293" y="362441"/>
                    <a:pt x="1996187" y="361967"/>
                  </a:cubicBezTo>
                  <a:cubicBezTo>
                    <a:pt x="1990340" y="368209"/>
                    <a:pt x="1981016" y="371054"/>
                    <a:pt x="1976354" y="378481"/>
                  </a:cubicBezTo>
                  <a:cubicBezTo>
                    <a:pt x="1972641" y="380062"/>
                    <a:pt x="1969796" y="382590"/>
                    <a:pt x="1967505" y="385593"/>
                  </a:cubicBezTo>
                  <a:cubicBezTo>
                    <a:pt x="1961579" y="386699"/>
                    <a:pt x="1959445" y="391677"/>
                    <a:pt x="1956127" y="395312"/>
                  </a:cubicBezTo>
                  <a:cubicBezTo>
                    <a:pt x="1949647" y="395944"/>
                    <a:pt x="1945222" y="401396"/>
                    <a:pt x="1939691" y="403766"/>
                  </a:cubicBezTo>
                  <a:cubicBezTo>
                    <a:pt x="1937005" y="404951"/>
                    <a:pt x="1933844" y="404951"/>
                    <a:pt x="1931237" y="406295"/>
                  </a:cubicBezTo>
                  <a:cubicBezTo>
                    <a:pt x="1929499" y="407243"/>
                    <a:pt x="1928629" y="408902"/>
                    <a:pt x="1927049" y="410166"/>
                  </a:cubicBezTo>
                  <a:cubicBezTo>
                    <a:pt x="1924995" y="411589"/>
                    <a:pt x="1922150" y="412853"/>
                    <a:pt x="1919858" y="414354"/>
                  </a:cubicBezTo>
                  <a:cubicBezTo>
                    <a:pt x="1917488" y="415855"/>
                    <a:pt x="1915434" y="417673"/>
                    <a:pt x="1913142" y="419016"/>
                  </a:cubicBezTo>
                  <a:cubicBezTo>
                    <a:pt x="1910851" y="420359"/>
                    <a:pt x="1908243" y="421070"/>
                    <a:pt x="1905952" y="422414"/>
                  </a:cubicBezTo>
                  <a:cubicBezTo>
                    <a:pt x="1904293" y="423441"/>
                    <a:pt x="1903028" y="425258"/>
                    <a:pt x="1901290" y="426285"/>
                  </a:cubicBezTo>
                  <a:cubicBezTo>
                    <a:pt x="1899868" y="427155"/>
                    <a:pt x="1897813" y="427470"/>
                    <a:pt x="1896233" y="428419"/>
                  </a:cubicBezTo>
                  <a:cubicBezTo>
                    <a:pt x="1891255" y="431184"/>
                    <a:pt x="1886514" y="433871"/>
                    <a:pt x="1883117" y="438058"/>
                  </a:cubicBezTo>
                  <a:cubicBezTo>
                    <a:pt x="1876638" y="439876"/>
                    <a:pt x="1870158" y="442958"/>
                    <a:pt x="1863679" y="445249"/>
                  </a:cubicBezTo>
                  <a:cubicBezTo>
                    <a:pt x="1861388" y="446039"/>
                    <a:pt x="1859096" y="447145"/>
                    <a:pt x="1856963" y="447777"/>
                  </a:cubicBezTo>
                  <a:cubicBezTo>
                    <a:pt x="1854829" y="448331"/>
                    <a:pt x="1852854" y="448093"/>
                    <a:pt x="1851037" y="448568"/>
                  </a:cubicBezTo>
                  <a:cubicBezTo>
                    <a:pt x="1847481" y="449674"/>
                    <a:pt x="1844163" y="451412"/>
                    <a:pt x="1841318" y="452834"/>
                  </a:cubicBezTo>
                  <a:cubicBezTo>
                    <a:pt x="1837920" y="454494"/>
                    <a:pt x="1834127" y="456153"/>
                    <a:pt x="1830335" y="457496"/>
                  </a:cubicBezTo>
                  <a:cubicBezTo>
                    <a:pt x="1828360" y="458049"/>
                    <a:pt x="1828913" y="456074"/>
                    <a:pt x="1826937" y="456627"/>
                  </a:cubicBezTo>
                  <a:cubicBezTo>
                    <a:pt x="1824883" y="457417"/>
                    <a:pt x="1825120" y="459550"/>
                    <a:pt x="1823144" y="460894"/>
                  </a:cubicBezTo>
                  <a:cubicBezTo>
                    <a:pt x="1821959" y="461684"/>
                    <a:pt x="1819114" y="462474"/>
                    <a:pt x="1817218" y="463027"/>
                  </a:cubicBezTo>
                  <a:cubicBezTo>
                    <a:pt x="1815006" y="463659"/>
                    <a:pt x="1812636" y="463817"/>
                    <a:pt x="1810423" y="464213"/>
                  </a:cubicBezTo>
                  <a:cubicBezTo>
                    <a:pt x="1812240" y="454652"/>
                    <a:pt x="1814848" y="445881"/>
                    <a:pt x="1817218" y="436794"/>
                  </a:cubicBezTo>
                  <a:lnTo>
                    <a:pt x="1817218" y="436794"/>
                  </a:lnTo>
                  <a:cubicBezTo>
                    <a:pt x="1817376" y="435925"/>
                    <a:pt x="1817535" y="434898"/>
                    <a:pt x="1817613" y="433792"/>
                  </a:cubicBezTo>
                  <a:cubicBezTo>
                    <a:pt x="1817613" y="433792"/>
                    <a:pt x="1817613" y="433792"/>
                    <a:pt x="1817692" y="433792"/>
                  </a:cubicBezTo>
                  <a:lnTo>
                    <a:pt x="1817850" y="433792"/>
                  </a:lnTo>
                  <a:cubicBezTo>
                    <a:pt x="1817850" y="433792"/>
                    <a:pt x="1817850" y="433476"/>
                    <a:pt x="1817850" y="433476"/>
                  </a:cubicBezTo>
                  <a:cubicBezTo>
                    <a:pt x="1818009" y="432607"/>
                    <a:pt x="1818166" y="431816"/>
                    <a:pt x="1818404" y="430947"/>
                  </a:cubicBezTo>
                  <a:cubicBezTo>
                    <a:pt x="1818483" y="430552"/>
                    <a:pt x="1818562" y="430236"/>
                    <a:pt x="1818640" y="429841"/>
                  </a:cubicBezTo>
                  <a:cubicBezTo>
                    <a:pt x="1819194" y="429209"/>
                    <a:pt x="1819352" y="428261"/>
                    <a:pt x="1819352" y="427075"/>
                  </a:cubicBezTo>
                  <a:lnTo>
                    <a:pt x="1819114" y="426838"/>
                  </a:lnTo>
                  <a:cubicBezTo>
                    <a:pt x="1819747" y="426364"/>
                    <a:pt x="1820142" y="425653"/>
                    <a:pt x="1820221" y="424705"/>
                  </a:cubicBezTo>
                  <a:cubicBezTo>
                    <a:pt x="1820221" y="423915"/>
                    <a:pt x="1820063" y="423125"/>
                    <a:pt x="1819668" y="422492"/>
                  </a:cubicBezTo>
                  <a:cubicBezTo>
                    <a:pt x="1819905" y="422335"/>
                    <a:pt x="1820142" y="422255"/>
                    <a:pt x="1820379" y="422097"/>
                  </a:cubicBezTo>
                  <a:lnTo>
                    <a:pt x="1820853" y="421781"/>
                  </a:lnTo>
                  <a:lnTo>
                    <a:pt x="1820853" y="421623"/>
                  </a:lnTo>
                  <a:cubicBezTo>
                    <a:pt x="1821011" y="421228"/>
                    <a:pt x="1821169" y="420833"/>
                    <a:pt x="1821248" y="420438"/>
                  </a:cubicBezTo>
                  <a:cubicBezTo>
                    <a:pt x="1821643" y="419253"/>
                    <a:pt x="1822038" y="418068"/>
                    <a:pt x="1821880" y="416725"/>
                  </a:cubicBezTo>
                  <a:cubicBezTo>
                    <a:pt x="1824567" y="407717"/>
                    <a:pt x="1826621" y="398551"/>
                    <a:pt x="1828991" y="389464"/>
                  </a:cubicBezTo>
                  <a:cubicBezTo>
                    <a:pt x="1831362" y="380378"/>
                    <a:pt x="1834522" y="371765"/>
                    <a:pt x="1837051" y="362836"/>
                  </a:cubicBezTo>
                  <a:cubicBezTo>
                    <a:pt x="1839580" y="353750"/>
                    <a:pt x="1841555" y="344663"/>
                    <a:pt x="1844637" y="335734"/>
                  </a:cubicBezTo>
                  <a:cubicBezTo>
                    <a:pt x="1847639" y="327122"/>
                    <a:pt x="1850010" y="318272"/>
                    <a:pt x="1853486" y="310054"/>
                  </a:cubicBezTo>
                  <a:cubicBezTo>
                    <a:pt x="1855303" y="301916"/>
                    <a:pt x="1857674" y="293698"/>
                    <a:pt x="1860676" y="285955"/>
                  </a:cubicBezTo>
                  <a:cubicBezTo>
                    <a:pt x="1862573" y="281056"/>
                    <a:pt x="1863995" y="275841"/>
                    <a:pt x="1865338" y="271100"/>
                  </a:cubicBezTo>
                  <a:cubicBezTo>
                    <a:pt x="1866287" y="267544"/>
                    <a:pt x="1867867" y="265095"/>
                    <a:pt x="1868736" y="262250"/>
                  </a:cubicBezTo>
                  <a:cubicBezTo>
                    <a:pt x="1869368" y="260196"/>
                    <a:pt x="1869368" y="258062"/>
                    <a:pt x="1870000" y="255929"/>
                  </a:cubicBezTo>
                  <a:cubicBezTo>
                    <a:pt x="1870553" y="254112"/>
                    <a:pt x="1871501" y="252295"/>
                    <a:pt x="1872134" y="250398"/>
                  </a:cubicBezTo>
                  <a:cubicBezTo>
                    <a:pt x="1873477" y="246368"/>
                    <a:pt x="1874346" y="242497"/>
                    <a:pt x="1875926" y="238546"/>
                  </a:cubicBezTo>
                  <a:cubicBezTo>
                    <a:pt x="1877427" y="234753"/>
                    <a:pt x="1878692" y="230960"/>
                    <a:pt x="1880193" y="227168"/>
                  </a:cubicBezTo>
                  <a:cubicBezTo>
                    <a:pt x="1881616" y="223296"/>
                    <a:pt x="1882405" y="219029"/>
                    <a:pt x="1883986" y="215316"/>
                  </a:cubicBezTo>
                  <a:cubicBezTo>
                    <a:pt x="1885092" y="212629"/>
                    <a:pt x="1887542" y="210416"/>
                    <a:pt x="1887778" y="207256"/>
                  </a:cubicBezTo>
                  <a:cubicBezTo>
                    <a:pt x="1891413" y="200066"/>
                    <a:pt x="1893784" y="191295"/>
                    <a:pt x="1897102" y="184421"/>
                  </a:cubicBezTo>
                  <a:cubicBezTo>
                    <a:pt x="1898129" y="182287"/>
                    <a:pt x="1898999" y="179996"/>
                    <a:pt x="1900026" y="177704"/>
                  </a:cubicBezTo>
                  <a:cubicBezTo>
                    <a:pt x="1902001" y="173358"/>
                    <a:pt x="1904609" y="169171"/>
                    <a:pt x="1906821" y="165062"/>
                  </a:cubicBezTo>
                  <a:cubicBezTo>
                    <a:pt x="1912668" y="153605"/>
                    <a:pt x="1917567" y="142701"/>
                    <a:pt x="1927128" y="136696"/>
                  </a:cubicBezTo>
                  <a:cubicBezTo>
                    <a:pt x="1926970" y="134720"/>
                    <a:pt x="1926970" y="134957"/>
                    <a:pt x="1927128" y="132903"/>
                  </a:cubicBezTo>
                  <a:cubicBezTo>
                    <a:pt x="1927128" y="130770"/>
                    <a:pt x="1923731" y="132113"/>
                    <a:pt x="1924205" y="129505"/>
                  </a:cubicBezTo>
                  <a:cubicBezTo>
                    <a:pt x="1922703" y="129584"/>
                    <a:pt x="1922308" y="130690"/>
                    <a:pt x="1920807" y="130849"/>
                  </a:cubicBezTo>
                  <a:cubicBezTo>
                    <a:pt x="1922229" y="129031"/>
                    <a:pt x="1920886" y="126266"/>
                    <a:pt x="1921676" y="124448"/>
                  </a:cubicBezTo>
                  <a:cubicBezTo>
                    <a:pt x="1928234" y="123026"/>
                    <a:pt x="1934397" y="122078"/>
                    <a:pt x="1941113" y="121051"/>
                  </a:cubicBezTo>
                  <a:cubicBezTo>
                    <a:pt x="1945776" y="120419"/>
                    <a:pt x="1950359" y="118680"/>
                    <a:pt x="1955494" y="118522"/>
                  </a:cubicBezTo>
                  <a:cubicBezTo>
                    <a:pt x="1964739" y="118206"/>
                    <a:pt x="1975011" y="119154"/>
                    <a:pt x="1984177" y="119865"/>
                  </a:cubicBezTo>
                  <a:cubicBezTo>
                    <a:pt x="1987258" y="120023"/>
                    <a:pt x="1990814" y="120735"/>
                    <a:pt x="1993895" y="120656"/>
                  </a:cubicBezTo>
                  <a:cubicBezTo>
                    <a:pt x="1995950" y="120656"/>
                    <a:pt x="1998083" y="119471"/>
                    <a:pt x="2000217" y="119391"/>
                  </a:cubicBezTo>
                  <a:cubicBezTo>
                    <a:pt x="2004799" y="119312"/>
                    <a:pt x="2010015" y="120656"/>
                    <a:pt x="2014993" y="121525"/>
                  </a:cubicBezTo>
                  <a:cubicBezTo>
                    <a:pt x="2024711" y="123184"/>
                    <a:pt x="2034904" y="125792"/>
                    <a:pt x="2043280" y="128636"/>
                  </a:cubicBezTo>
                  <a:cubicBezTo>
                    <a:pt x="2057977" y="133772"/>
                    <a:pt x="2070224" y="140014"/>
                    <a:pt x="2082155" y="148074"/>
                  </a:cubicBezTo>
                  <a:cubicBezTo>
                    <a:pt x="2092743" y="155185"/>
                    <a:pt x="2104200" y="165220"/>
                    <a:pt x="2112576" y="175966"/>
                  </a:cubicBezTo>
                  <a:cubicBezTo>
                    <a:pt x="2115500" y="179838"/>
                    <a:pt x="2119608" y="185132"/>
                    <a:pt x="2120162" y="187818"/>
                  </a:cubicBezTo>
                  <a:cubicBezTo>
                    <a:pt x="2121031" y="192006"/>
                    <a:pt x="2119608" y="197853"/>
                    <a:pt x="2118502" y="202594"/>
                  </a:cubicBezTo>
                  <a:cubicBezTo>
                    <a:pt x="2117317" y="207572"/>
                    <a:pt x="2115974" y="212313"/>
                    <a:pt x="2114710" y="216580"/>
                  </a:cubicBezTo>
                  <a:cubicBezTo>
                    <a:pt x="2113366" y="221163"/>
                    <a:pt x="2111312" y="225113"/>
                    <a:pt x="2110047" y="229222"/>
                  </a:cubicBezTo>
                  <a:cubicBezTo>
                    <a:pt x="2109258" y="231830"/>
                    <a:pt x="2108863" y="233884"/>
                    <a:pt x="2107914" y="236017"/>
                  </a:cubicBezTo>
                  <a:cubicBezTo>
                    <a:pt x="2106176" y="240284"/>
                    <a:pt x="2104280" y="245736"/>
                    <a:pt x="2102383" y="249924"/>
                  </a:cubicBezTo>
                  <a:cubicBezTo>
                    <a:pt x="2100171" y="254823"/>
                    <a:pt x="2096852" y="258853"/>
                    <a:pt x="2094324" y="263040"/>
                  </a:cubicBezTo>
                  <a:cubicBezTo>
                    <a:pt x="2093059" y="265174"/>
                    <a:pt x="2091400" y="267149"/>
                    <a:pt x="2090136" y="269441"/>
                  </a:cubicBezTo>
                  <a:cubicBezTo>
                    <a:pt x="2089188" y="271021"/>
                    <a:pt x="2089030" y="273233"/>
                    <a:pt x="2088002" y="274893"/>
                  </a:cubicBezTo>
                  <a:moveTo>
                    <a:pt x="2089030" y="380062"/>
                  </a:moveTo>
                  <a:cubicBezTo>
                    <a:pt x="2088397" y="381247"/>
                    <a:pt x="2089425" y="378007"/>
                    <a:pt x="2090689" y="378402"/>
                  </a:cubicBezTo>
                  <a:cubicBezTo>
                    <a:pt x="2090452" y="379272"/>
                    <a:pt x="2089899" y="379824"/>
                    <a:pt x="2089030" y="380062"/>
                  </a:cubicBezTo>
                  <a:moveTo>
                    <a:pt x="2107203" y="362362"/>
                  </a:moveTo>
                  <a:lnTo>
                    <a:pt x="2107203" y="362362"/>
                  </a:lnTo>
                  <a:cubicBezTo>
                    <a:pt x="2104991" y="364733"/>
                    <a:pt x="2102778" y="367024"/>
                    <a:pt x="2100566" y="369316"/>
                  </a:cubicBezTo>
                  <a:cubicBezTo>
                    <a:pt x="2098274" y="371686"/>
                    <a:pt x="2095983" y="373977"/>
                    <a:pt x="2093691" y="376348"/>
                  </a:cubicBezTo>
                  <a:lnTo>
                    <a:pt x="2093691" y="376348"/>
                  </a:lnTo>
                  <a:cubicBezTo>
                    <a:pt x="2092111" y="375874"/>
                    <a:pt x="2093059" y="377849"/>
                    <a:pt x="2091558" y="377533"/>
                  </a:cubicBezTo>
                  <a:cubicBezTo>
                    <a:pt x="2096378" y="371607"/>
                    <a:pt x="2102225" y="366629"/>
                    <a:pt x="2107203" y="360703"/>
                  </a:cubicBezTo>
                  <a:cubicBezTo>
                    <a:pt x="2108467" y="360940"/>
                    <a:pt x="2106808" y="361572"/>
                    <a:pt x="2107203" y="362362"/>
                  </a:cubicBezTo>
                  <a:moveTo>
                    <a:pt x="207684" y="91104"/>
                  </a:moveTo>
                  <a:lnTo>
                    <a:pt x="207684" y="90946"/>
                  </a:lnTo>
                  <a:cubicBezTo>
                    <a:pt x="207684" y="90946"/>
                    <a:pt x="208396" y="90709"/>
                    <a:pt x="208870" y="90393"/>
                  </a:cubicBezTo>
                  <a:cubicBezTo>
                    <a:pt x="209028" y="90393"/>
                    <a:pt x="209028" y="90156"/>
                    <a:pt x="208949" y="90077"/>
                  </a:cubicBezTo>
                  <a:cubicBezTo>
                    <a:pt x="208870" y="89919"/>
                    <a:pt x="208712" y="89919"/>
                    <a:pt x="208633" y="90077"/>
                  </a:cubicBezTo>
                  <a:cubicBezTo>
                    <a:pt x="208317" y="90235"/>
                    <a:pt x="207922" y="90551"/>
                    <a:pt x="207606" y="90630"/>
                  </a:cubicBezTo>
                  <a:lnTo>
                    <a:pt x="207448" y="90630"/>
                  </a:lnTo>
                  <a:cubicBezTo>
                    <a:pt x="207448" y="90630"/>
                    <a:pt x="207289" y="91025"/>
                    <a:pt x="207289" y="91025"/>
                  </a:cubicBezTo>
                  <a:cubicBezTo>
                    <a:pt x="207289" y="91183"/>
                    <a:pt x="207289" y="91341"/>
                    <a:pt x="207448" y="91341"/>
                  </a:cubicBezTo>
                  <a:cubicBezTo>
                    <a:pt x="207448" y="91341"/>
                    <a:pt x="207448" y="91341"/>
                    <a:pt x="207527" y="91341"/>
                  </a:cubicBezTo>
                  <a:cubicBezTo>
                    <a:pt x="207606" y="91341"/>
                    <a:pt x="207684" y="91341"/>
                    <a:pt x="207763" y="91183"/>
                  </a:cubicBezTo>
                  <a:moveTo>
                    <a:pt x="2823868" y="418147"/>
                  </a:moveTo>
                  <a:cubicBezTo>
                    <a:pt x="2823868" y="418542"/>
                    <a:pt x="2823552" y="418700"/>
                    <a:pt x="2823315" y="418937"/>
                  </a:cubicBezTo>
                  <a:cubicBezTo>
                    <a:pt x="2823315" y="419253"/>
                    <a:pt x="2823315" y="419569"/>
                    <a:pt x="2822999" y="419806"/>
                  </a:cubicBezTo>
                  <a:cubicBezTo>
                    <a:pt x="2824105" y="420280"/>
                    <a:pt x="2824896" y="418384"/>
                    <a:pt x="2823868" y="418147"/>
                  </a:cubicBezTo>
                  <a:moveTo>
                    <a:pt x="755416" y="464213"/>
                  </a:moveTo>
                  <a:cubicBezTo>
                    <a:pt x="755416" y="464213"/>
                    <a:pt x="754942" y="464845"/>
                    <a:pt x="754705" y="465161"/>
                  </a:cubicBezTo>
                  <a:cubicBezTo>
                    <a:pt x="754310" y="465635"/>
                    <a:pt x="753994" y="466109"/>
                    <a:pt x="753678" y="466741"/>
                  </a:cubicBezTo>
                  <a:cubicBezTo>
                    <a:pt x="753678" y="466899"/>
                    <a:pt x="753678" y="467057"/>
                    <a:pt x="753836" y="467057"/>
                  </a:cubicBezTo>
                  <a:cubicBezTo>
                    <a:pt x="753836" y="467057"/>
                    <a:pt x="753836" y="467057"/>
                    <a:pt x="753914" y="467057"/>
                  </a:cubicBezTo>
                  <a:cubicBezTo>
                    <a:pt x="753994" y="467057"/>
                    <a:pt x="754073" y="467057"/>
                    <a:pt x="754152" y="466899"/>
                  </a:cubicBezTo>
                  <a:cubicBezTo>
                    <a:pt x="754389" y="466346"/>
                    <a:pt x="754784" y="465872"/>
                    <a:pt x="755100" y="465398"/>
                  </a:cubicBezTo>
                  <a:cubicBezTo>
                    <a:pt x="755337" y="465082"/>
                    <a:pt x="755574" y="464687"/>
                    <a:pt x="755811" y="464371"/>
                  </a:cubicBezTo>
                  <a:cubicBezTo>
                    <a:pt x="755811" y="464213"/>
                    <a:pt x="755811" y="464054"/>
                    <a:pt x="755732" y="464054"/>
                  </a:cubicBezTo>
                  <a:cubicBezTo>
                    <a:pt x="755653" y="464054"/>
                    <a:pt x="755495" y="464054"/>
                    <a:pt x="755416" y="464133"/>
                  </a:cubicBezTo>
                  <a:moveTo>
                    <a:pt x="74860" y="191769"/>
                  </a:moveTo>
                  <a:cubicBezTo>
                    <a:pt x="74860" y="191769"/>
                    <a:pt x="75098" y="192006"/>
                    <a:pt x="75256" y="192006"/>
                  </a:cubicBezTo>
                  <a:cubicBezTo>
                    <a:pt x="75256" y="192006"/>
                    <a:pt x="75414" y="192006"/>
                    <a:pt x="75493" y="192006"/>
                  </a:cubicBezTo>
                  <a:cubicBezTo>
                    <a:pt x="77468" y="190900"/>
                    <a:pt x="78653" y="189004"/>
                    <a:pt x="79838" y="187186"/>
                  </a:cubicBezTo>
                  <a:cubicBezTo>
                    <a:pt x="80945" y="185527"/>
                    <a:pt x="81972" y="183947"/>
                    <a:pt x="83473" y="182998"/>
                  </a:cubicBezTo>
                  <a:cubicBezTo>
                    <a:pt x="83315" y="183077"/>
                    <a:pt x="83315" y="183314"/>
                    <a:pt x="83394" y="183394"/>
                  </a:cubicBezTo>
                  <a:cubicBezTo>
                    <a:pt x="83394" y="183551"/>
                    <a:pt x="83631" y="183551"/>
                    <a:pt x="83710" y="183551"/>
                  </a:cubicBezTo>
                  <a:cubicBezTo>
                    <a:pt x="83710" y="183551"/>
                    <a:pt x="83868" y="183551"/>
                    <a:pt x="83868" y="183551"/>
                  </a:cubicBezTo>
                  <a:cubicBezTo>
                    <a:pt x="84263" y="183314"/>
                    <a:pt x="84500" y="182919"/>
                    <a:pt x="84737" y="182366"/>
                  </a:cubicBezTo>
                  <a:cubicBezTo>
                    <a:pt x="84737" y="182366"/>
                    <a:pt x="84737" y="182366"/>
                    <a:pt x="84816" y="182366"/>
                  </a:cubicBezTo>
                  <a:cubicBezTo>
                    <a:pt x="86318" y="181181"/>
                    <a:pt x="87819" y="179917"/>
                    <a:pt x="89083" y="178495"/>
                  </a:cubicBezTo>
                  <a:cubicBezTo>
                    <a:pt x="89083" y="178495"/>
                    <a:pt x="89083" y="178495"/>
                    <a:pt x="89083" y="178495"/>
                  </a:cubicBezTo>
                  <a:cubicBezTo>
                    <a:pt x="92481" y="176598"/>
                    <a:pt x="94614" y="173358"/>
                    <a:pt x="96906" y="170435"/>
                  </a:cubicBezTo>
                  <a:lnTo>
                    <a:pt x="96906" y="170277"/>
                  </a:lnTo>
                  <a:cubicBezTo>
                    <a:pt x="96906" y="170277"/>
                    <a:pt x="96985" y="170277"/>
                    <a:pt x="97064" y="170277"/>
                  </a:cubicBezTo>
                  <a:cubicBezTo>
                    <a:pt x="98328" y="169171"/>
                    <a:pt x="99434" y="167828"/>
                    <a:pt x="100462" y="166563"/>
                  </a:cubicBezTo>
                  <a:lnTo>
                    <a:pt x="100936" y="165931"/>
                  </a:lnTo>
                  <a:cubicBezTo>
                    <a:pt x="100936" y="165931"/>
                    <a:pt x="101093" y="165378"/>
                    <a:pt x="100936" y="165141"/>
                  </a:cubicBezTo>
                  <a:cubicBezTo>
                    <a:pt x="100698" y="164983"/>
                    <a:pt x="100382" y="164983"/>
                    <a:pt x="100145" y="165220"/>
                  </a:cubicBezTo>
                  <a:lnTo>
                    <a:pt x="99671" y="165852"/>
                  </a:lnTo>
                  <a:cubicBezTo>
                    <a:pt x="98802" y="166958"/>
                    <a:pt x="97775" y="168144"/>
                    <a:pt x="96748" y="169171"/>
                  </a:cubicBezTo>
                  <a:cubicBezTo>
                    <a:pt x="96511" y="169171"/>
                    <a:pt x="96194" y="169171"/>
                    <a:pt x="96194" y="168776"/>
                  </a:cubicBezTo>
                  <a:cubicBezTo>
                    <a:pt x="96274" y="168539"/>
                    <a:pt x="96353" y="168302"/>
                    <a:pt x="96511" y="168065"/>
                  </a:cubicBezTo>
                  <a:cubicBezTo>
                    <a:pt x="96589" y="167907"/>
                    <a:pt x="96511" y="167669"/>
                    <a:pt x="96432" y="167591"/>
                  </a:cubicBezTo>
                  <a:cubicBezTo>
                    <a:pt x="96274" y="167511"/>
                    <a:pt x="96037" y="167591"/>
                    <a:pt x="95958" y="167748"/>
                  </a:cubicBezTo>
                  <a:cubicBezTo>
                    <a:pt x="95720" y="168065"/>
                    <a:pt x="95641" y="168539"/>
                    <a:pt x="95562" y="168855"/>
                  </a:cubicBezTo>
                  <a:lnTo>
                    <a:pt x="95405" y="168855"/>
                  </a:lnTo>
                  <a:cubicBezTo>
                    <a:pt x="91691" y="170593"/>
                    <a:pt x="89952" y="174386"/>
                    <a:pt x="88214" y="178099"/>
                  </a:cubicBezTo>
                  <a:lnTo>
                    <a:pt x="88293" y="178099"/>
                  </a:lnTo>
                  <a:cubicBezTo>
                    <a:pt x="87108" y="179443"/>
                    <a:pt x="85764" y="180549"/>
                    <a:pt x="84263" y="181734"/>
                  </a:cubicBezTo>
                  <a:cubicBezTo>
                    <a:pt x="84263" y="181734"/>
                    <a:pt x="84263" y="181734"/>
                    <a:pt x="84263" y="181734"/>
                  </a:cubicBezTo>
                  <a:cubicBezTo>
                    <a:pt x="81814" y="182603"/>
                    <a:pt x="80471" y="184737"/>
                    <a:pt x="79127" y="186791"/>
                  </a:cubicBezTo>
                  <a:cubicBezTo>
                    <a:pt x="78021" y="188529"/>
                    <a:pt x="76915" y="190347"/>
                    <a:pt x="75098" y="191374"/>
                  </a:cubicBezTo>
                  <a:cubicBezTo>
                    <a:pt x="74860" y="191453"/>
                    <a:pt x="74782" y="191769"/>
                    <a:pt x="74939" y="191927"/>
                  </a:cubicBezTo>
                  <a:moveTo>
                    <a:pt x="63008" y="208599"/>
                  </a:moveTo>
                  <a:cubicBezTo>
                    <a:pt x="63008" y="208599"/>
                    <a:pt x="63482" y="208520"/>
                    <a:pt x="63640" y="208362"/>
                  </a:cubicBezTo>
                  <a:cubicBezTo>
                    <a:pt x="64826" y="207019"/>
                    <a:pt x="66011" y="205597"/>
                    <a:pt x="67117" y="204253"/>
                  </a:cubicBezTo>
                  <a:cubicBezTo>
                    <a:pt x="68144" y="202989"/>
                    <a:pt x="69172" y="201725"/>
                    <a:pt x="70278" y="200540"/>
                  </a:cubicBezTo>
                  <a:cubicBezTo>
                    <a:pt x="70594" y="200224"/>
                    <a:pt x="70515" y="199671"/>
                    <a:pt x="70278" y="199434"/>
                  </a:cubicBezTo>
                  <a:cubicBezTo>
                    <a:pt x="69961" y="199117"/>
                    <a:pt x="69408" y="199197"/>
                    <a:pt x="69092" y="199434"/>
                  </a:cubicBezTo>
                  <a:cubicBezTo>
                    <a:pt x="67986" y="200698"/>
                    <a:pt x="66959" y="201962"/>
                    <a:pt x="65932" y="203226"/>
                  </a:cubicBezTo>
                  <a:cubicBezTo>
                    <a:pt x="64826" y="204569"/>
                    <a:pt x="63640" y="205992"/>
                    <a:pt x="62455" y="207335"/>
                  </a:cubicBezTo>
                  <a:cubicBezTo>
                    <a:pt x="62139" y="207651"/>
                    <a:pt x="62218" y="208204"/>
                    <a:pt x="62455" y="208520"/>
                  </a:cubicBezTo>
                  <a:cubicBezTo>
                    <a:pt x="62613" y="208678"/>
                    <a:pt x="62771" y="208757"/>
                    <a:pt x="63008" y="208757"/>
                  </a:cubicBezTo>
                  <a:moveTo>
                    <a:pt x="2932197" y="205597"/>
                  </a:moveTo>
                  <a:lnTo>
                    <a:pt x="2932197" y="205597"/>
                  </a:lnTo>
                  <a:cubicBezTo>
                    <a:pt x="2932197" y="205597"/>
                    <a:pt x="2931961" y="205676"/>
                    <a:pt x="2931961" y="205834"/>
                  </a:cubicBezTo>
                  <a:cubicBezTo>
                    <a:pt x="2931961" y="206150"/>
                    <a:pt x="2931882" y="206545"/>
                    <a:pt x="2931723" y="206940"/>
                  </a:cubicBezTo>
                  <a:cubicBezTo>
                    <a:pt x="2931645" y="207256"/>
                    <a:pt x="2931566" y="207572"/>
                    <a:pt x="2931487" y="207967"/>
                  </a:cubicBezTo>
                  <a:cubicBezTo>
                    <a:pt x="2931487" y="208125"/>
                    <a:pt x="2931566" y="208204"/>
                    <a:pt x="2931723" y="208283"/>
                  </a:cubicBezTo>
                  <a:cubicBezTo>
                    <a:pt x="2931723" y="208283"/>
                    <a:pt x="2931723" y="208283"/>
                    <a:pt x="2931723" y="208283"/>
                  </a:cubicBezTo>
                  <a:cubicBezTo>
                    <a:pt x="2931882" y="208283"/>
                    <a:pt x="2931961" y="208204"/>
                    <a:pt x="2931961" y="208046"/>
                  </a:cubicBezTo>
                  <a:cubicBezTo>
                    <a:pt x="2931961" y="207730"/>
                    <a:pt x="2932040" y="207414"/>
                    <a:pt x="2932119" y="207098"/>
                  </a:cubicBezTo>
                  <a:cubicBezTo>
                    <a:pt x="2932197" y="206703"/>
                    <a:pt x="2932356" y="206308"/>
                    <a:pt x="2932356" y="205913"/>
                  </a:cubicBezTo>
                  <a:cubicBezTo>
                    <a:pt x="2932356" y="205755"/>
                    <a:pt x="2932277" y="205676"/>
                    <a:pt x="2932119" y="205676"/>
                  </a:cubicBezTo>
                  <a:moveTo>
                    <a:pt x="58346" y="213814"/>
                  </a:moveTo>
                  <a:cubicBezTo>
                    <a:pt x="58346" y="213814"/>
                    <a:pt x="58505" y="213814"/>
                    <a:pt x="58583" y="213735"/>
                  </a:cubicBezTo>
                  <a:cubicBezTo>
                    <a:pt x="59057" y="213261"/>
                    <a:pt x="59453" y="212708"/>
                    <a:pt x="59611" y="212155"/>
                  </a:cubicBezTo>
                  <a:lnTo>
                    <a:pt x="59769" y="212155"/>
                  </a:lnTo>
                  <a:cubicBezTo>
                    <a:pt x="59769" y="212155"/>
                    <a:pt x="60006" y="211839"/>
                    <a:pt x="59927" y="211681"/>
                  </a:cubicBezTo>
                  <a:cubicBezTo>
                    <a:pt x="59927" y="211523"/>
                    <a:pt x="59690" y="211444"/>
                    <a:pt x="59531" y="211523"/>
                  </a:cubicBezTo>
                  <a:lnTo>
                    <a:pt x="59057" y="211760"/>
                  </a:lnTo>
                  <a:lnTo>
                    <a:pt x="59057" y="211918"/>
                  </a:lnTo>
                  <a:cubicBezTo>
                    <a:pt x="59057" y="212392"/>
                    <a:pt x="58505" y="212945"/>
                    <a:pt x="58109" y="213261"/>
                  </a:cubicBezTo>
                  <a:cubicBezTo>
                    <a:pt x="58030" y="213419"/>
                    <a:pt x="58030" y="213577"/>
                    <a:pt x="58109" y="213735"/>
                  </a:cubicBezTo>
                  <a:cubicBezTo>
                    <a:pt x="58109" y="213735"/>
                    <a:pt x="58267" y="213735"/>
                    <a:pt x="58346" y="213735"/>
                  </a:cubicBezTo>
                  <a:moveTo>
                    <a:pt x="3132501" y="220056"/>
                  </a:moveTo>
                  <a:cubicBezTo>
                    <a:pt x="3132501" y="220056"/>
                    <a:pt x="3132342" y="220215"/>
                    <a:pt x="3132185" y="220293"/>
                  </a:cubicBezTo>
                  <a:cubicBezTo>
                    <a:pt x="3131947" y="220452"/>
                    <a:pt x="3131710" y="220689"/>
                    <a:pt x="3131552" y="220926"/>
                  </a:cubicBezTo>
                  <a:cubicBezTo>
                    <a:pt x="3131552" y="221084"/>
                    <a:pt x="3131552" y="221242"/>
                    <a:pt x="3131631" y="221321"/>
                  </a:cubicBezTo>
                  <a:cubicBezTo>
                    <a:pt x="3131631" y="221321"/>
                    <a:pt x="3131710" y="221321"/>
                    <a:pt x="3131789" y="221321"/>
                  </a:cubicBezTo>
                  <a:cubicBezTo>
                    <a:pt x="3131868" y="221321"/>
                    <a:pt x="3132026" y="221321"/>
                    <a:pt x="3132026" y="221163"/>
                  </a:cubicBezTo>
                  <a:cubicBezTo>
                    <a:pt x="3132106" y="221004"/>
                    <a:pt x="3132342" y="220847"/>
                    <a:pt x="3132501" y="220689"/>
                  </a:cubicBezTo>
                  <a:cubicBezTo>
                    <a:pt x="3132580" y="220609"/>
                    <a:pt x="3132737" y="220530"/>
                    <a:pt x="3132816" y="220372"/>
                  </a:cubicBezTo>
                  <a:cubicBezTo>
                    <a:pt x="3132975" y="220293"/>
                    <a:pt x="3132975" y="220056"/>
                    <a:pt x="3132816" y="219977"/>
                  </a:cubicBezTo>
                  <a:cubicBezTo>
                    <a:pt x="3132659" y="219819"/>
                    <a:pt x="3132501" y="219819"/>
                    <a:pt x="3132421" y="219977"/>
                  </a:cubicBezTo>
                  <a:moveTo>
                    <a:pt x="626385" y="271574"/>
                  </a:moveTo>
                  <a:cubicBezTo>
                    <a:pt x="626385" y="271574"/>
                    <a:pt x="626543" y="271574"/>
                    <a:pt x="626622" y="271416"/>
                  </a:cubicBezTo>
                  <a:cubicBezTo>
                    <a:pt x="626859" y="270863"/>
                    <a:pt x="627017" y="270310"/>
                    <a:pt x="627096" y="269678"/>
                  </a:cubicBezTo>
                  <a:cubicBezTo>
                    <a:pt x="627096" y="269520"/>
                    <a:pt x="627017" y="269441"/>
                    <a:pt x="626859" y="269362"/>
                  </a:cubicBezTo>
                  <a:cubicBezTo>
                    <a:pt x="626701" y="269362"/>
                    <a:pt x="626622" y="269441"/>
                    <a:pt x="626543" y="269599"/>
                  </a:cubicBezTo>
                  <a:cubicBezTo>
                    <a:pt x="626543" y="270152"/>
                    <a:pt x="626385" y="270705"/>
                    <a:pt x="626148" y="271179"/>
                  </a:cubicBezTo>
                  <a:cubicBezTo>
                    <a:pt x="626148" y="271337"/>
                    <a:pt x="626148" y="271495"/>
                    <a:pt x="626306" y="271495"/>
                  </a:cubicBezTo>
                  <a:cubicBezTo>
                    <a:pt x="626306" y="271495"/>
                    <a:pt x="626306" y="271495"/>
                    <a:pt x="626385" y="271495"/>
                  </a:cubicBezTo>
                  <a:moveTo>
                    <a:pt x="1136031" y="276236"/>
                  </a:moveTo>
                  <a:cubicBezTo>
                    <a:pt x="1136031" y="276236"/>
                    <a:pt x="1136031" y="276236"/>
                    <a:pt x="1136110" y="276236"/>
                  </a:cubicBezTo>
                  <a:cubicBezTo>
                    <a:pt x="1136268" y="276236"/>
                    <a:pt x="1136347" y="276157"/>
                    <a:pt x="1136426" y="275999"/>
                  </a:cubicBezTo>
                  <a:cubicBezTo>
                    <a:pt x="1136742" y="274893"/>
                    <a:pt x="1137137" y="273865"/>
                    <a:pt x="1137611" y="272759"/>
                  </a:cubicBezTo>
                  <a:cubicBezTo>
                    <a:pt x="1137848" y="272127"/>
                    <a:pt x="1138164" y="271416"/>
                    <a:pt x="1138322" y="270784"/>
                  </a:cubicBezTo>
                  <a:cubicBezTo>
                    <a:pt x="1138322" y="270626"/>
                    <a:pt x="1138322" y="270468"/>
                    <a:pt x="1138164" y="270389"/>
                  </a:cubicBezTo>
                  <a:cubicBezTo>
                    <a:pt x="1138006" y="270389"/>
                    <a:pt x="1137848" y="270389"/>
                    <a:pt x="1137769" y="270547"/>
                  </a:cubicBezTo>
                  <a:cubicBezTo>
                    <a:pt x="1137532" y="271179"/>
                    <a:pt x="1137295" y="271890"/>
                    <a:pt x="1137058" y="272522"/>
                  </a:cubicBezTo>
                  <a:cubicBezTo>
                    <a:pt x="1136663" y="273628"/>
                    <a:pt x="1136189" y="274735"/>
                    <a:pt x="1135873" y="275841"/>
                  </a:cubicBezTo>
                  <a:cubicBezTo>
                    <a:pt x="1135873" y="275999"/>
                    <a:pt x="1135873" y="276157"/>
                    <a:pt x="1136110" y="276236"/>
                  </a:cubicBezTo>
                  <a:moveTo>
                    <a:pt x="19471" y="275841"/>
                  </a:moveTo>
                  <a:cubicBezTo>
                    <a:pt x="19471" y="275841"/>
                    <a:pt x="19471" y="275841"/>
                    <a:pt x="19471" y="275841"/>
                  </a:cubicBezTo>
                  <a:cubicBezTo>
                    <a:pt x="19629" y="275841"/>
                    <a:pt x="19708" y="275762"/>
                    <a:pt x="19708" y="275604"/>
                  </a:cubicBezTo>
                  <a:cubicBezTo>
                    <a:pt x="19708" y="275367"/>
                    <a:pt x="19945" y="275130"/>
                    <a:pt x="20103" y="274893"/>
                  </a:cubicBezTo>
                  <a:cubicBezTo>
                    <a:pt x="20182" y="274735"/>
                    <a:pt x="20103" y="274577"/>
                    <a:pt x="20103" y="274498"/>
                  </a:cubicBezTo>
                  <a:cubicBezTo>
                    <a:pt x="19945" y="274498"/>
                    <a:pt x="19787" y="274498"/>
                    <a:pt x="19787" y="274498"/>
                  </a:cubicBezTo>
                  <a:cubicBezTo>
                    <a:pt x="19550" y="274814"/>
                    <a:pt x="19392" y="275130"/>
                    <a:pt x="19313" y="275446"/>
                  </a:cubicBezTo>
                  <a:cubicBezTo>
                    <a:pt x="19313" y="275604"/>
                    <a:pt x="19313" y="275683"/>
                    <a:pt x="19550" y="275762"/>
                  </a:cubicBezTo>
                  <a:moveTo>
                    <a:pt x="17970" y="278685"/>
                  </a:moveTo>
                  <a:cubicBezTo>
                    <a:pt x="17970" y="278685"/>
                    <a:pt x="18128" y="278369"/>
                    <a:pt x="17970" y="278290"/>
                  </a:cubicBezTo>
                  <a:cubicBezTo>
                    <a:pt x="17891" y="278132"/>
                    <a:pt x="17654" y="278132"/>
                    <a:pt x="17575" y="278290"/>
                  </a:cubicBezTo>
                  <a:cubicBezTo>
                    <a:pt x="16864" y="278923"/>
                    <a:pt x="16469" y="279792"/>
                    <a:pt x="16073" y="280661"/>
                  </a:cubicBezTo>
                  <a:cubicBezTo>
                    <a:pt x="15678" y="281530"/>
                    <a:pt x="15204" y="282320"/>
                    <a:pt x="14651" y="282952"/>
                  </a:cubicBezTo>
                  <a:cubicBezTo>
                    <a:pt x="14572" y="283031"/>
                    <a:pt x="14572" y="283268"/>
                    <a:pt x="14651" y="283347"/>
                  </a:cubicBezTo>
                  <a:cubicBezTo>
                    <a:pt x="14651" y="283347"/>
                    <a:pt x="14809" y="283426"/>
                    <a:pt x="14888" y="283426"/>
                  </a:cubicBezTo>
                  <a:cubicBezTo>
                    <a:pt x="14888" y="283426"/>
                    <a:pt x="15046" y="283426"/>
                    <a:pt x="15046" y="283347"/>
                  </a:cubicBezTo>
                  <a:cubicBezTo>
                    <a:pt x="15678" y="282715"/>
                    <a:pt x="16152" y="281846"/>
                    <a:pt x="16547" y="280977"/>
                  </a:cubicBezTo>
                  <a:cubicBezTo>
                    <a:pt x="16943" y="280108"/>
                    <a:pt x="17338" y="279318"/>
                    <a:pt x="17970" y="278765"/>
                  </a:cubicBezTo>
                  <a:moveTo>
                    <a:pt x="9041" y="293540"/>
                  </a:moveTo>
                  <a:cubicBezTo>
                    <a:pt x="8014" y="295595"/>
                    <a:pt x="6987" y="297570"/>
                    <a:pt x="6039" y="299624"/>
                  </a:cubicBezTo>
                  <a:cubicBezTo>
                    <a:pt x="4537" y="302627"/>
                    <a:pt x="3036" y="305708"/>
                    <a:pt x="1456" y="308711"/>
                  </a:cubicBezTo>
                  <a:cubicBezTo>
                    <a:pt x="1377" y="308869"/>
                    <a:pt x="1456" y="309106"/>
                    <a:pt x="1614" y="309185"/>
                  </a:cubicBezTo>
                  <a:cubicBezTo>
                    <a:pt x="1614" y="309185"/>
                    <a:pt x="1693" y="309185"/>
                    <a:pt x="1772" y="309185"/>
                  </a:cubicBezTo>
                  <a:cubicBezTo>
                    <a:pt x="1930" y="309185"/>
                    <a:pt x="2009" y="309185"/>
                    <a:pt x="2088" y="309027"/>
                  </a:cubicBezTo>
                  <a:cubicBezTo>
                    <a:pt x="3668" y="306025"/>
                    <a:pt x="5170" y="302943"/>
                    <a:pt x="6670" y="299941"/>
                  </a:cubicBezTo>
                  <a:cubicBezTo>
                    <a:pt x="7698" y="297886"/>
                    <a:pt x="8646" y="295911"/>
                    <a:pt x="9673" y="293856"/>
                  </a:cubicBezTo>
                  <a:cubicBezTo>
                    <a:pt x="9752" y="293698"/>
                    <a:pt x="9673" y="293461"/>
                    <a:pt x="9515" y="293382"/>
                  </a:cubicBezTo>
                  <a:cubicBezTo>
                    <a:pt x="9357" y="293303"/>
                    <a:pt x="9120" y="293382"/>
                    <a:pt x="9041" y="293540"/>
                  </a:cubicBezTo>
                  <a:moveTo>
                    <a:pt x="596754" y="346717"/>
                  </a:moveTo>
                  <a:cubicBezTo>
                    <a:pt x="596754" y="346717"/>
                    <a:pt x="596912" y="346717"/>
                    <a:pt x="596912" y="346717"/>
                  </a:cubicBezTo>
                  <a:cubicBezTo>
                    <a:pt x="597149" y="346717"/>
                    <a:pt x="597386" y="346559"/>
                    <a:pt x="597465" y="346322"/>
                  </a:cubicBezTo>
                  <a:cubicBezTo>
                    <a:pt x="597939" y="344979"/>
                    <a:pt x="598413" y="343557"/>
                    <a:pt x="598808" y="342134"/>
                  </a:cubicBezTo>
                  <a:cubicBezTo>
                    <a:pt x="600073" y="338263"/>
                    <a:pt x="601337" y="334233"/>
                    <a:pt x="603154" y="330598"/>
                  </a:cubicBezTo>
                  <a:cubicBezTo>
                    <a:pt x="603312" y="330282"/>
                    <a:pt x="603154" y="329966"/>
                    <a:pt x="602917" y="329808"/>
                  </a:cubicBezTo>
                  <a:cubicBezTo>
                    <a:pt x="602680" y="329650"/>
                    <a:pt x="602285" y="329808"/>
                    <a:pt x="602127" y="330045"/>
                  </a:cubicBezTo>
                  <a:cubicBezTo>
                    <a:pt x="600231" y="333759"/>
                    <a:pt x="598966" y="337789"/>
                    <a:pt x="597702" y="341739"/>
                  </a:cubicBezTo>
                  <a:cubicBezTo>
                    <a:pt x="597228" y="343162"/>
                    <a:pt x="596833" y="344505"/>
                    <a:pt x="596359" y="345848"/>
                  </a:cubicBezTo>
                  <a:cubicBezTo>
                    <a:pt x="596280" y="346164"/>
                    <a:pt x="596359" y="346480"/>
                    <a:pt x="596675" y="346559"/>
                  </a:cubicBezTo>
                  <a:moveTo>
                    <a:pt x="2268472" y="348061"/>
                  </a:moveTo>
                  <a:cubicBezTo>
                    <a:pt x="2268077" y="348930"/>
                    <a:pt x="2267445" y="349720"/>
                    <a:pt x="2266892" y="350431"/>
                  </a:cubicBezTo>
                  <a:cubicBezTo>
                    <a:pt x="2266260" y="351300"/>
                    <a:pt x="2265549" y="352169"/>
                    <a:pt x="2265154" y="353117"/>
                  </a:cubicBezTo>
                  <a:cubicBezTo>
                    <a:pt x="2265154" y="353276"/>
                    <a:pt x="2265154" y="353434"/>
                    <a:pt x="2265312" y="353513"/>
                  </a:cubicBezTo>
                  <a:cubicBezTo>
                    <a:pt x="2265312" y="353513"/>
                    <a:pt x="2265312" y="353513"/>
                    <a:pt x="2265470" y="353513"/>
                  </a:cubicBezTo>
                  <a:cubicBezTo>
                    <a:pt x="2265549" y="353513"/>
                    <a:pt x="2265707" y="353513"/>
                    <a:pt x="2265707" y="353354"/>
                  </a:cubicBezTo>
                  <a:cubicBezTo>
                    <a:pt x="2266181" y="352406"/>
                    <a:pt x="2266734" y="351616"/>
                    <a:pt x="2267445" y="350747"/>
                  </a:cubicBezTo>
                  <a:cubicBezTo>
                    <a:pt x="2267998" y="349957"/>
                    <a:pt x="2268630" y="349167"/>
                    <a:pt x="2269105" y="348298"/>
                  </a:cubicBezTo>
                  <a:cubicBezTo>
                    <a:pt x="2269184" y="348140"/>
                    <a:pt x="2269105" y="347981"/>
                    <a:pt x="2268947" y="347903"/>
                  </a:cubicBezTo>
                  <a:cubicBezTo>
                    <a:pt x="2268789" y="347903"/>
                    <a:pt x="2268630" y="347903"/>
                    <a:pt x="2268551" y="348061"/>
                  </a:cubicBezTo>
                  <a:moveTo>
                    <a:pt x="2116132" y="357147"/>
                  </a:moveTo>
                  <a:cubicBezTo>
                    <a:pt x="2116132" y="357147"/>
                    <a:pt x="2115737" y="356989"/>
                    <a:pt x="2115579" y="357147"/>
                  </a:cubicBezTo>
                  <a:cubicBezTo>
                    <a:pt x="2112892" y="360387"/>
                    <a:pt x="2109890" y="363547"/>
                    <a:pt x="2106966" y="366550"/>
                  </a:cubicBezTo>
                  <a:cubicBezTo>
                    <a:pt x="2105860" y="367735"/>
                    <a:pt x="2104754" y="368920"/>
                    <a:pt x="2103647" y="370106"/>
                  </a:cubicBezTo>
                  <a:cubicBezTo>
                    <a:pt x="2103490" y="370264"/>
                    <a:pt x="2103490" y="370501"/>
                    <a:pt x="2103647" y="370659"/>
                  </a:cubicBezTo>
                  <a:cubicBezTo>
                    <a:pt x="2103647" y="370659"/>
                    <a:pt x="2103805" y="370738"/>
                    <a:pt x="2103964" y="370738"/>
                  </a:cubicBezTo>
                  <a:cubicBezTo>
                    <a:pt x="2104042" y="370738"/>
                    <a:pt x="2104200" y="370738"/>
                    <a:pt x="2104280" y="370580"/>
                  </a:cubicBezTo>
                  <a:cubicBezTo>
                    <a:pt x="2105386" y="369395"/>
                    <a:pt x="2106492" y="368209"/>
                    <a:pt x="2107598" y="367103"/>
                  </a:cubicBezTo>
                  <a:cubicBezTo>
                    <a:pt x="2110522" y="364101"/>
                    <a:pt x="2113524" y="360940"/>
                    <a:pt x="2116211" y="357621"/>
                  </a:cubicBezTo>
                  <a:cubicBezTo>
                    <a:pt x="2116369" y="357463"/>
                    <a:pt x="2116369" y="357226"/>
                    <a:pt x="2116211" y="357068"/>
                  </a:cubicBezTo>
                  <a:moveTo>
                    <a:pt x="3219417" y="326963"/>
                  </a:moveTo>
                  <a:cubicBezTo>
                    <a:pt x="3217600" y="330440"/>
                    <a:pt x="3215624" y="333996"/>
                    <a:pt x="3213728" y="337394"/>
                  </a:cubicBezTo>
                  <a:cubicBezTo>
                    <a:pt x="3212069" y="340396"/>
                    <a:pt x="3210488" y="343320"/>
                    <a:pt x="3208829" y="346322"/>
                  </a:cubicBezTo>
                  <a:cubicBezTo>
                    <a:pt x="3208750" y="346480"/>
                    <a:pt x="3208829" y="346717"/>
                    <a:pt x="3208987" y="346796"/>
                  </a:cubicBezTo>
                  <a:cubicBezTo>
                    <a:pt x="3208987" y="346796"/>
                    <a:pt x="3209066" y="346796"/>
                    <a:pt x="3209145" y="346796"/>
                  </a:cubicBezTo>
                  <a:cubicBezTo>
                    <a:pt x="3209224" y="346796"/>
                    <a:pt x="3209382" y="346796"/>
                    <a:pt x="3209461" y="346638"/>
                  </a:cubicBezTo>
                  <a:cubicBezTo>
                    <a:pt x="3211041" y="343636"/>
                    <a:pt x="3212700" y="340633"/>
                    <a:pt x="3214360" y="337710"/>
                  </a:cubicBezTo>
                  <a:cubicBezTo>
                    <a:pt x="3216256" y="334312"/>
                    <a:pt x="3218152" y="330756"/>
                    <a:pt x="3220049" y="327280"/>
                  </a:cubicBezTo>
                  <a:cubicBezTo>
                    <a:pt x="3220128" y="327122"/>
                    <a:pt x="3220049" y="326885"/>
                    <a:pt x="3219891" y="326806"/>
                  </a:cubicBezTo>
                  <a:cubicBezTo>
                    <a:pt x="3219733" y="326726"/>
                    <a:pt x="3219575" y="326806"/>
                    <a:pt x="3219417" y="326963"/>
                  </a:cubicBezTo>
                  <a:moveTo>
                    <a:pt x="587114" y="378481"/>
                  </a:moveTo>
                  <a:cubicBezTo>
                    <a:pt x="587114" y="378481"/>
                    <a:pt x="587430" y="378323"/>
                    <a:pt x="587430" y="378165"/>
                  </a:cubicBezTo>
                  <a:cubicBezTo>
                    <a:pt x="587430" y="377296"/>
                    <a:pt x="587746" y="376506"/>
                    <a:pt x="588062" y="375637"/>
                  </a:cubicBezTo>
                  <a:cubicBezTo>
                    <a:pt x="588379" y="374846"/>
                    <a:pt x="588695" y="373977"/>
                    <a:pt x="588695" y="373108"/>
                  </a:cubicBezTo>
                  <a:cubicBezTo>
                    <a:pt x="588695" y="372950"/>
                    <a:pt x="588536" y="372792"/>
                    <a:pt x="588379" y="372792"/>
                  </a:cubicBezTo>
                  <a:lnTo>
                    <a:pt x="588379" y="372792"/>
                  </a:lnTo>
                  <a:cubicBezTo>
                    <a:pt x="588379" y="372792"/>
                    <a:pt x="588062" y="372950"/>
                    <a:pt x="588062" y="373108"/>
                  </a:cubicBezTo>
                  <a:cubicBezTo>
                    <a:pt x="588062" y="373898"/>
                    <a:pt x="587746" y="374689"/>
                    <a:pt x="587430" y="375479"/>
                  </a:cubicBezTo>
                  <a:cubicBezTo>
                    <a:pt x="587114" y="376348"/>
                    <a:pt x="586798" y="377217"/>
                    <a:pt x="586798" y="378244"/>
                  </a:cubicBezTo>
                  <a:cubicBezTo>
                    <a:pt x="586798" y="378402"/>
                    <a:pt x="586956" y="378560"/>
                    <a:pt x="587114" y="378560"/>
                  </a:cubicBezTo>
                  <a:moveTo>
                    <a:pt x="3202587" y="357305"/>
                  </a:moveTo>
                  <a:cubicBezTo>
                    <a:pt x="3201639" y="358254"/>
                    <a:pt x="3201006" y="359439"/>
                    <a:pt x="3200374" y="360703"/>
                  </a:cubicBezTo>
                  <a:cubicBezTo>
                    <a:pt x="3199979" y="361414"/>
                    <a:pt x="3199584" y="362204"/>
                    <a:pt x="3199110" y="362836"/>
                  </a:cubicBezTo>
                  <a:cubicBezTo>
                    <a:pt x="3199031" y="362994"/>
                    <a:pt x="3199110" y="363152"/>
                    <a:pt x="3199189" y="363231"/>
                  </a:cubicBezTo>
                  <a:cubicBezTo>
                    <a:pt x="3199189" y="363231"/>
                    <a:pt x="3199268" y="363231"/>
                    <a:pt x="3199347" y="363231"/>
                  </a:cubicBezTo>
                  <a:cubicBezTo>
                    <a:pt x="3199426" y="363231"/>
                    <a:pt x="3199505" y="363231"/>
                    <a:pt x="3199584" y="363152"/>
                  </a:cubicBezTo>
                  <a:cubicBezTo>
                    <a:pt x="3200058" y="362441"/>
                    <a:pt x="3200453" y="361651"/>
                    <a:pt x="3200848" y="360940"/>
                  </a:cubicBezTo>
                  <a:cubicBezTo>
                    <a:pt x="3201401" y="359834"/>
                    <a:pt x="3202034" y="358569"/>
                    <a:pt x="3202903" y="357700"/>
                  </a:cubicBezTo>
                  <a:cubicBezTo>
                    <a:pt x="3202982" y="357621"/>
                    <a:pt x="3202982" y="357384"/>
                    <a:pt x="3202903" y="357305"/>
                  </a:cubicBezTo>
                  <a:cubicBezTo>
                    <a:pt x="3202824" y="357226"/>
                    <a:pt x="3202587" y="357226"/>
                    <a:pt x="3202508" y="357305"/>
                  </a:cubicBezTo>
                  <a:moveTo>
                    <a:pt x="643689" y="410482"/>
                  </a:moveTo>
                  <a:cubicBezTo>
                    <a:pt x="643689" y="410482"/>
                    <a:pt x="643452" y="410561"/>
                    <a:pt x="643452" y="410719"/>
                  </a:cubicBezTo>
                  <a:cubicBezTo>
                    <a:pt x="643452" y="411272"/>
                    <a:pt x="643215" y="411826"/>
                    <a:pt x="643057" y="412379"/>
                  </a:cubicBezTo>
                  <a:cubicBezTo>
                    <a:pt x="642820" y="413090"/>
                    <a:pt x="642504" y="413722"/>
                    <a:pt x="642662" y="414591"/>
                  </a:cubicBezTo>
                  <a:cubicBezTo>
                    <a:pt x="642662" y="414749"/>
                    <a:pt x="642820" y="414828"/>
                    <a:pt x="642899" y="414828"/>
                  </a:cubicBezTo>
                  <a:lnTo>
                    <a:pt x="642899" y="414828"/>
                  </a:lnTo>
                  <a:cubicBezTo>
                    <a:pt x="642899" y="414828"/>
                    <a:pt x="643136" y="414670"/>
                    <a:pt x="643136" y="414512"/>
                  </a:cubicBezTo>
                  <a:cubicBezTo>
                    <a:pt x="643057" y="413880"/>
                    <a:pt x="643294" y="413248"/>
                    <a:pt x="643531" y="412616"/>
                  </a:cubicBezTo>
                  <a:cubicBezTo>
                    <a:pt x="643768" y="412063"/>
                    <a:pt x="644005" y="411430"/>
                    <a:pt x="644005" y="410798"/>
                  </a:cubicBezTo>
                  <a:cubicBezTo>
                    <a:pt x="644005" y="410640"/>
                    <a:pt x="643926" y="410561"/>
                    <a:pt x="643768" y="410561"/>
                  </a:cubicBezTo>
                  <a:lnTo>
                    <a:pt x="643768" y="410561"/>
                  </a:lnTo>
                  <a:close/>
                  <a:moveTo>
                    <a:pt x="789708" y="416804"/>
                  </a:moveTo>
                  <a:cubicBezTo>
                    <a:pt x="789708" y="416804"/>
                    <a:pt x="789234" y="417041"/>
                    <a:pt x="789155" y="417436"/>
                  </a:cubicBezTo>
                  <a:cubicBezTo>
                    <a:pt x="789155" y="417594"/>
                    <a:pt x="789155" y="417752"/>
                    <a:pt x="789393" y="417752"/>
                  </a:cubicBezTo>
                  <a:cubicBezTo>
                    <a:pt x="789393" y="417752"/>
                    <a:pt x="789393" y="417752"/>
                    <a:pt x="789393" y="417752"/>
                  </a:cubicBezTo>
                  <a:cubicBezTo>
                    <a:pt x="789550" y="417752"/>
                    <a:pt x="789629" y="417673"/>
                    <a:pt x="789629" y="417515"/>
                  </a:cubicBezTo>
                  <a:cubicBezTo>
                    <a:pt x="789629" y="417436"/>
                    <a:pt x="789708" y="417357"/>
                    <a:pt x="789945" y="417278"/>
                  </a:cubicBezTo>
                  <a:cubicBezTo>
                    <a:pt x="790103" y="417278"/>
                    <a:pt x="790103" y="417041"/>
                    <a:pt x="790024" y="416882"/>
                  </a:cubicBezTo>
                  <a:cubicBezTo>
                    <a:pt x="790024" y="416725"/>
                    <a:pt x="789788" y="416725"/>
                    <a:pt x="789708" y="416804"/>
                  </a:cubicBezTo>
                  <a:moveTo>
                    <a:pt x="2047705" y="418542"/>
                  </a:moveTo>
                  <a:cubicBezTo>
                    <a:pt x="2043359" y="422018"/>
                    <a:pt x="2039408" y="425021"/>
                    <a:pt x="2035695" y="427629"/>
                  </a:cubicBezTo>
                  <a:cubicBezTo>
                    <a:pt x="2035536" y="427707"/>
                    <a:pt x="2035536" y="427866"/>
                    <a:pt x="2035695" y="428024"/>
                  </a:cubicBezTo>
                  <a:cubicBezTo>
                    <a:pt x="2035695" y="428024"/>
                    <a:pt x="2035853" y="428103"/>
                    <a:pt x="2035931" y="428103"/>
                  </a:cubicBezTo>
                  <a:cubicBezTo>
                    <a:pt x="2035931" y="428103"/>
                    <a:pt x="2036090" y="428103"/>
                    <a:pt x="2036090" y="428103"/>
                  </a:cubicBezTo>
                  <a:cubicBezTo>
                    <a:pt x="2039804" y="425495"/>
                    <a:pt x="2043754" y="422492"/>
                    <a:pt x="2048100" y="419016"/>
                  </a:cubicBezTo>
                  <a:cubicBezTo>
                    <a:pt x="2048258" y="418937"/>
                    <a:pt x="2048258" y="418779"/>
                    <a:pt x="2048100" y="418621"/>
                  </a:cubicBezTo>
                  <a:cubicBezTo>
                    <a:pt x="2048021" y="418463"/>
                    <a:pt x="2047863" y="418463"/>
                    <a:pt x="2047705" y="418621"/>
                  </a:cubicBezTo>
                  <a:moveTo>
                    <a:pt x="639264" y="427470"/>
                  </a:moveTo>
                  <a:cubicBezTo>
                    <a:pt x="638632" y="428735"/>
                    <a:pt x="638316" y="430315"/>
                    <a:pt x="638000" y="431816"/>
                  </a:cubicBezTo>
                  <a:cubicBezTo>
                    <a:pt x="637842" y="432528"/>
                    <a:pt x="637684" y="433318"/>
                    <a:pt x="637447" y="434029"/>
                  </a:cubicBezTo>
                  <a:cubicBezTo>
                    <a:pt x="637447" y="434029"/>
                    <a:pt x="637447" y="434029"/>
                    <a:pt x="637368" y="434029"/>
                  </a:cubicBezTo>
                  <a:lnTo>
                    <a:pt x="637289" y="434029"/>
                  </a:lnTo>
                  <a:cubicBezTo>
                    <a:pt x="637289" y="434029"/>
                    <a:pt x="637131" y="434266"/>
                    <a:pt x="637131" y="434424"/>
                  </a:cubicBezTo>
                  <a:cubicBezTo>
                    <a:pt x="637131" y="434503"/>
                    <a:pt x="637289" y="434582"/>
                    <a:pt x="637368" y="434582"/>
                  </a:cubicBezTo>
                  <a:cubicBezTo>
                    <a:pt x="637368" y="434582"/>
                    <a:pt x="637368" y="434582"/>
                    <a:pt x="637447" y="434582"/>
                  </a:cubicBezTo>
                  <a:lnTo>
                    <a:pt x="637526" y="434582"/>
                  </a:lnTo>
                  <a:cubicBezTo>
                    <a:pt x="637526" y="434582"/>
                    <a:pt x="637684" y="434503"/>
                    <a:pt x="637763" y="434424"/>
                  </a:cubicBezTo>
                  <a:lnTo>
                    <a:pt x="637842" y="434424"/>
                  </a:lnTo>
                  <a:cubicBezTo>
                    <a:pt x="637842" y="434424"/>
                    <a:pt x="637842" y="434266"/>
                    <a:pt x="637842" y="434266"/>
                  </a:cubicBezTo>
                  <a:cubicBezTo>
                    <a:pt x="638079" y="433476"/>
                    <a:pt x="638237" y="432685"/>
                    <a:pt x="638395" y="431895"/>
                  </a:cubicBezTo>
                  <a:cubicBezTo>
                    <a:pt x="638711" y="430394"/>
                    <a:pt x="639027" y="428893"/>
                    <a:pt x="639659" y="427629"/>
                  </a:cubicBezTo>
                  <a:cubicBezTo>
                    <a:pt x="639659" y="427470"/>
                    <a:pt x="639659" y="427313"/>
                    <a:pt x="639501" y="427313"/>
                  </a:cubicBezTo>
                  <a:cubicBezTo>
                    <a:pt x="639343" y="427313"/>
                    <a:pt x="639185" y="427313"/>
                    <a:pt x="639185" y="427470"/>
                  </a:cubicBezTo>
                  <a:moveTo>
                    <a:pt x="778488" y="432448"/>
                  </a:moveTo>
                  <a:cubicBezTo>
                    <a:pt x="778488" y="432448"/>
                    <a:pt x="778251" y="432448"/>
                    <a:pt x="778172" y="432607"/>
                  </a:cubicBezTo>
                  <a:cubicBezTo>
                    <a:pt x="778093" y="432923"/>
                    <a:pt x="778014" y="433160"/>
                    <a:pt x="777777" y="433397"/>
                  </a:cubicBezTo>
                  <a:cubicBezTo>
                    <a:pt x="777698" y="433476"/>
                    <a:pt x="777777" y="433634"/>
                    <a:pt x="777777" y="433713"/>
                  </a:cubicBezTo>
                  <a:cubicBezTo>
                    <a:pt x="777777" y="433713"/>
                    <a:pt x="777856" y="433713"/>
                    <a:pt x="777935" y="433713"/>
                  </a:cubicBezTo>
                  <a:cubicBezTo>
                    <a:pt x="777935" y="433713"/>
                    <a:pt x="778093" y="433713"/>
                    <a:pt x="778172" y="433634"/>
                  </a:cubicBezTo>
                  <a:cubicBezTo>
                    <a:pt x="778409" y="433318"/>
                    <a:pt x="778567" y="433002"/>
                    <a:pt x="778646" y="432685"/>
                  </a:cubicBezTo>
                  <a:cubicBezTo>
                    <a:pt x="778646" y="432528"/>
                    <a:pt x="778646" y="432448"/>
                    <a:pt x="778488" y="432369"/>
                  </a:cubicBezTo>
                  <a:moveTo>
                    <a:pt x="635392" y="440666"/>
                  </a:moveTo>
                  <a:cubicBezTo>
                    <a:pt x="635076" y="443195"/>
                    <a:pt x="634365" y="445723"/>
                    <a:pt x="633733" y="448093"/>
                  </a:cubicBezTo>
                  <a:cubicBezTo>
                    <a:pt x="633417" y="449121"/>
                    <a:pt x="633180" y="450148"/>
                    <a:pt x="632864" y="451175"/>
                  </a:cubicBezTo>
                  <a:cubicBezTo>
                    <a:pt x="632864" y="451333"/>
                    <a:pt x="632864" y="451491"/>
                    <a:pt x="633101" y="451491"/>
                  </a:cubicBezTo>
                  <a:cubicBezTo>
                    <a:pt x="633101" y="451491"/>
                    <a:pt x="633101" y="451491"/>
                    <a:pt x="633101" y="451491"/>
                  </a:cubicBezTo>
                  <a:cubicBezTo>
                    <a:pt x="633180" y="451491"/>
                    <a:pt x="633338" y="451412"/>
                    <a:pt x="633338" y="451254"/>
                  </a:cubicBezTo>
                  <a:cubicBezTo>
                    <a:pt x="633575" y="450227"/>
                    <a:pt x="633891" y="449200"/>
                    <a:pt x="634128" y="448172"/>
                  </a:cubicBezTo>
                  <a:cubicBezTo>
                    <a:pt x="634839" y="445723"/>
                    <a:pt x="635471" y="443195"/>
                    <a:pt x="635866" y="440666"/>
                  </a:cubicBezTo>
                  <a:cubicBezTo>
                    <a:pt x="635866" y="440508"/>
                    <a:pt x="635788" y="440350"/>
                    <a:pt x="635629" y="440350"/>
                  </a:cubicBezTo>
                  <a:cubicBezTo>
                    <a:pt x="635471" y="440350"/>
                    <a:pt x="635314" y="440429"/>
                    <a:pt x="635314" y="440587"/>
                  </a:cubicBezTo>
                  <a:moveTo>
                    <a:pt x="630888" y="459235"/>
                  </a:moveTo>
                  <a:lnTo>
                    <a:pt x="630888" y="459393"/>
                  </a:lnTo>
                  <a:cubicBezTo>
                    <a:pt x="630888" y="459393"/>
                    <a:pt x="630731" y="460104"/>
                    <a:pt x="630572" y="460499"/>
                  </a:cubicBezTo>
                  <a:cubicBezTo>
                    <a:pt x="630414" y="461052"/>
                    <a:pt x="630177" y="461605"/>
                    <a:pt x="630336" y="462237"/>
                  </a:cubicBezTo>
                  <a:cubicBezTo>
                    <a:pt x="630336" y="462395"/>
                    <a:pt x="630493" y="462474"/>
                    <a:pt x="630572" y="462474"/>
                  </a:cubicBezTo>
                  <a:lnTo>
                    <a:pt x="630572" y="462474"/>
                  </a:lnTo>
                  <a:cubicBezTo>
                    <a:pt x="630572" y="462474"/>
                    <a:pt x="630810" y="462316"/>
                    <a:pt x="630810" y="462158"/>
                  </a:cubicBezTo>
                  <a:cubicBezTo>
                    <a:pt x="630731" y="461605"/>
                    <a:pt x="630810" y="461210"/>
                    <a:pt x="631046" y="460657"/>
                  </a:cubicBezTo>
                  <a:cubicBezTo>
                    <a:pt x="631205" y="460262"/>
                    <a:pt x="631284" y="459946"/>
                    <a:pt x="631363" y="459550"/>
                  </a:cubicBezTo>
                  <a:lnTo>
                    <a:pt x="631520" y="459550"/>
                  </a:lnTo>
                  <a:cubicBezTo>
                    <a:pt x="631520" y="459550"/>
                    <a:pt x="631758" y="459235"/>
                    <a:pt x="631679" y="459156"/>
                  </a:cubicBezTo>
                  <a:cubicBezTo>
                    <a:pt x="631679" y="458998"/>
                    <a:pt x="631441" y="458918"/>
                    <a:pt x="631284" y="458998"/>
                  </a:cubicBezTo>
                  <a:lnTo>
                    <a:pt x="630810" y="459156"/>
                  </a:lnTo>
                  <a:close/>
                  <a:moveTo>
                    <a:pt x="2191907" y="494159"/>
                  </a:moveTo>
                  <a:cubicBezTo>
                    <a:pt x="2191907" y="494159"/>
                    <a:pt x="2192144" y="494001"/>
                    <a:pt x="2192144" y="493922"/>
                  </a:cubicBezTo>
                  <a:lnTo>
                    <a:pt x="2192144" y="493053"/>
                  </a:lnTo>
                  <a:cubicBezTo>
                    <a:pt x="2192144" y="493053"/>
                    <a:pt x="2191986" y="492816"/>
                    <a:pt x="2191907" y="492816"/>
                  </a:cubicBezTo>
                  <a:cubicBezTo>
                    <a:pt x="2191828" y="492816"/>
                    <a:pt x="2191670" y="492974"/>
                    <a:pt x="2191670" y="493053"/>
                  </a:cubicBezTo>
                  <a:lnTo>
                    <a:pt x="2191670" y="493922"/>
                  </a:lnTo>
                  <a:cubicBezTo>
                    <a:pt x="2191670" y="493922"/>
                    <a:pt x="2191749" y="494159"/>
                    <a:pt x="2191907" y="494159"/>
                  </a:cubicBezTo>
                  <a:moveTo>
                    <a:pt x="3120174" y="463738"/>
                  </a:moveTo>
                  <a:cubicBezTo>
                    <a:pt x="3121281" y="462869"/>
                    <a:pt x="3122071" y="461763"/>
                    <a:pt x="3122860" y="460736"/>
                  </a:cubicBezTo>
                  <a:lnTo>
                    <a:pt x="3123177" y="460341"/>
                  </a:lnTo>
                  <a:cubicBezTo>
                    <a:pt x="3123177" y="460341"/>
                    <a:pt x="3123177" y="460025"/>
                    <a:pt x="3123177" y="459946"/>
                  </a:cubicBezTo>
                  <a:cubicBezTo>
                    <a:pt x="3123019" y="459867"/>
                    <a:pt x="3122860" y="459946"/>
                    <a:pt x="3122782" y="459946"/>
                  </a:cubicBezTo>
                  <a:lnTo>
                    <a:pt x="3122465" y="460341"/>
                  </a:lnTo>
                  <a:cubicBezTo>
                    <a:pt x="3121676" y="461368"/>
                    <a:pt x="3120885" y="462474"/>
                    <a:pt x="3119858" y="463264"/>
                  </a:cubicBezTo>
                  <a:cubicBezTo>
                    <a:pt x="3119700" y="463343"/>
                    <a:pt x="3119700" y="463501"/>
                    <a:pt x="3119858" y="463659"/>
                  </a:cubicBezTo>
                  <a:cubicBezTo>
                    <a:pt x="3119858" y="463659"/>
                    <a:pt x="3120016" y="463738"/>
                    <a:pt x="3120095" y="463738"/>
                  </a:cubicBezTo>
                  <a:cubicBezTo>
                    <a:pt x="3120095" y="463738"/>
                    <a:pt x="3120253" y="463738"/>
                    <a:pt x="3120253" y="463738"/>
                  </a:cubicBezTo>
                  <a:moveTo>
                    <a:pt x="1341391" y="533667"/>
                  </a:moveTo>
                  <a:cubicBezTo>
                    <a:pt x="1341391" y="533667"/>
                    <a:pt x="1340996" y="533667"/>
                    <a:pt x="1340996" y="533904"/>
                  </a:cubicBezTo>
                  <a:cubicBezTo>
                    <a:pt x="1340996" y="534062"/>
                    <a:pt x="1340996" y="534299"/>
                    <a:pt x="1341232" y="534299"/>
                  </a:cubicBezTo>
                  <a:lnTo>
                    <a:pt x="1341470" y="534299"/>
                  </a:lnTo>
                  <a:cubicBezTo>
                    <a:pt x="1342022" y="534457"/>
                    <a:pt x="1342576" y="534615"/>
                    <a:pt x="1342971" y="534931"/>
                  </a:cubicBezTo>
                  <a:cubicBezTo>
                    <a:pt x="1342971" y="534931"/>
                    <a:pt x="1343050" y="534931"/>
                    <a:pt x="1343129" y="534931"/>
                  </a:cubicBezTo>
                  <a:cubicBezTo>
                    <a:pt x="1343208" y="534931"/>
                    <a:pt x="1343366" y="534931"/>
                    <a:pt x="1343445" y="534773"/>
                  </a:cubicBezTo>
                  <a:cubicBezTo>
                    <a:pt x="1343524" y="534615"/>
                    <a:pt x="1343445" y="534378"/>
                    <a:pt x="1343366" y="534299"/>
                  </a:cubicBezTo>
                  <a:cubicBezTo>
                    <a:pt x="1342813" y="533983"/>
                    <a:pt x="1342181" y="533825"/>
                    <a:pt x="1341627" y="533667"/>
                  </a:cubicBezTo>
                  <a:lnTo>
                    <a:pt x="1341391" y="533667"/>
                  </a:lnTo>
                  <a:close/>
                  <a:moveTo>
                    <a:pt x="1342576" y="555791"/>
                  </a:moveTo>
                  <a:cubicBezTo>
                    <a:pt x="1342576" y="555791"/>
                    <a:pt x="1343287" y="555870"/>
                    <a:pt x="1343603" y="556028"/>
                  </a:cubicBezTo>
                  <a:cubicBezTo>
                    <a:pt x="1343603" y="556028"/>
                    <a:pt x="1343603" y="556028"/>
                    <a:pt x="1343761" y="556028"/>
                  </a:cubicBezTo>
                  <a:cubicBezTo>
                    <a:pt x="1343840" y="556028"/>
                    <a:pt x="1343919" y="556028"/>
                    <a:pt x="1343998" y="555870"/>
                  </a:cubicBezTo>
                  <a:cubicBezTo>
                    <a:pt x="1343998" y="555712"/>
                    <a:pt x="1343998" y="555554"/>
                    <a:pt x="1343840" y="555475"/>
                  </a:cubicBezTo>
                  <a:cubicBezTo>
                    <a:pt x="1343445" y="555317"/>
                    <a:pt x="1343050" y="555238"/>
                    <a:pt x="1342655" y="555159"/>
                  </a:cubicBezTo>
                  <a:cubicBezTo>
                    <a:pt x="1342260" y="555159"/>
                    <a:pt x="1341865" y="555080"/>
                    <a:pt x="1341548" y="554842"/>
                  </a:cubicBezTo>
                  <a:cubicBezTo>
                    <a:pt x="1341391" y="554842"/>
                    <a:pt x="1341232" y="554842"/>
                    <a:pt x="1341153" y="554922"/>
                  </a:cubicBezTo>
                  <a:cubicBezTo>
                    <a:pt x="1341074" y="555001"/>
                    <a:pt x="1341153" y="555238"/>
                    <a:pt x="1341232" y="555317"/>
                  </a:cubicBezTo>
                  <a:cubicBezTo>
                    <a:pt x="1341627" y="555554"/>
                    <a:pt x="1342102" y="555633"/>
                    <a:pt x="1342576" y="555712"/>
                  </a:cubicBezTo>
                  <a:moveTo>
                    <a:pt x="1363752" y="560532"/>
                  </a:moveTo>
                  <a:cubicBezTo>
                    <a:pt x="1363752" y="560532"/>
                    <a:pt x="1364068" y="560374"/>
                    <a:pt x="1364068" y="560216"/>
                  </a:cubicBezTo>
                  <a:cubicBezTo>
                    <a:pt x="1364068" y="559979"/>
                    <a:pt x="1363989" y="559820"/>
                    <a:pt x="1363752" y="559820"/>
                  </a:cubicBezTo>
                  <a:cubicBezTo>
                    <a:pt x="1363436" y="559820"/>
                    <a:pt x="1363199" y="559662"/>
                    <a:pt x="1362962" y="559583"/>
                  </a:cubicBezTo>
                  <a:lnTo>
                    <a:pt x="1363041" y="559583"/>
                  </a:lnTo>
                  <a:cubicBezTo>
                    <a:pt x="1361618" y="557766"/>
                    <a:pt x="1358063" y="555238"/>
                    <a:pt x="1355850" y="557845"/>
                  </a:cubicBezTo>
                  <a:lnTo>
                    <a:pt x="1355850" y="557845"/>
                  </a:lnTo>
                  <a:cubicBezTo>
                    <a:pt x="1355060" y="558161"/>
                    <a:pt x="1354744" y="557845"/>
                    <a:pt x="1354270" y="557450"/>
                  </a:cubicBezTo>
                  <a:cubicBezTo>
                    <a:pt x="1353954" y="557213"/>
                    <a:pt x="1353638" y="556897"/>
                    <a:pt x="1353243" y="556660"/>
                  </a:cubicBezTo>
                  <a:lnTo>
                    <a:pt x="1353085" y="556660"/>
                  </a:lnTo>
                  <a:cubicBezTo>
                    <a:pt x="1353085" y="556660"/>
                    <a:pt x="1352927" y="556660"/>
                    <a:pt x="1352927" y="556660"/>
                  </a:cubicBezTo>
                  <a:cubicBezTo>
                    <a:pt x="1352532" y="556739"/>
                    <a:pt x="1352137" y="556976"/>
                    <a:pt x="1351583" y="557292"/>
                  </a:cubicBezTo>
                  <a:cubicBezTo>
                    <a:pt x="1351425" y="557371"/>
                    <a:pt x="1351347" y="557608"/>
                    <a:pt x="1351504" y="557845"/>
                  </a:cubicBezTo>
                  <a:cubicBezTo>
                    <a:pt x="1351583" y="558003"/>
                    <a:pt x="1351821" y="558082"/>
                    <a:pt x="1352057" y="557924"/>
                  </a:cubicBezTo>
                  <a:cubicBezTo>
                    <a:pt x="1352532" y="557608"/>
                    <a:pt x="1352848" y="557450"/>
                    <a:pt x="1353085" y="557371"/>
                  </a:cubicBezTo>
                  <a:cubicBezTo>
                    <a:pt x="1353322" y="557529"/>
                    <a:pt x="1353559" y="557687"/>
                    <a:pt x="1353796" y="557924"/>
                  </a:cubicBezTo>
                  <a:cubicBezTo>
                    <a:pt x="1354191" y="558319"/>
                    <a:pt x="1354665" y="558714"/>
                    <a:pt x="1355455" y="558714"/>
                  </a:cubicBezTo>
                  <a:cubicBezTo>
                    <a:pt x="1355613" y="558714"/>
                    <a:pt x="1355771" y="558714"/>
                    <a:pt x="1355929" y="558635"/>
                  </a:cubicBezTo>
                  <a:cubicBezTo>
                    <a:pt x="1357510" y="559820"/>
                    <a:pt x="1360275" y="559900"/>
                    <a:pt x="1362646" y="560295"/>
                  </a:cubicBezTo>
                  <a:lnTo>
                    <a:pt x="1362646" y="560137"/>
                  </a:lnTo>
                  <a:cubicBezTo>
                    <a:pt x="1362646" y="560137"/>
                    <a:pt x="1363277" y="560374"/>
                    <a:pt x="1363673" y="560453"/>
                  </a:cubicBezTo>
                  <a:cubicBezTo>
                    <a:pt x="1363673" y="560453"/>
                    <a:pt x="1363673" y="560453"/>
                    <a:pt x="1363673" y="560453"/>
                  </a:cubicBezTo>
                  <a:moveTo>
                    <a:pt x="1028334" y="598933"/>
                  </a:moveTo>
                  <a:cubicBezTo>
                    <a:pt x="1028334" y="598933"/>
                    <a:pt x="1028334" y="598933"/>
                    <a:pt x="1028334" y="598933"/>
                  </a:cubicBezTo>
                  <a:cubicBezTo>
                    <a:pt x="1028491" y="598933"/>
                    <a:pt x="1028570" y="598933"/>
                    <a:pt x="1028570" y="598775"/>
                  </a:cubicBezTo>
                  <a:cubicBezTo>
                    <a:pt x="1028729" y="598222"/>
                    <a:pt x="1028808" y="597590"/>
                    <a:pt x="1028808" y="596958"/>
                  </a:cubicBezTo>
                  <a:cubicBezTo>
                    <a:pt x="1028808" y="596088"/>
                    <a:pt x="1028965" y="595219"/>
                    <a:pt x="1029361" y="594666"/>
                  </a:cubicBezTo>
                  <a:cubicBezTo>
                    <a:pt x="1029439" y="594508"/>
                    <a:pt x="1029361" y="594350"/>
                    <a:pt x="1029361" y="594271"/>
                  </a:cubicBezTo>
                  <a:cubicBezTo>
                    <a:pt x="1029203" y="594192"/>
                    <a:pt x="1029044" y="594271"/>
                    <a:pt x="1028965" y="594271"/>
                  </a:cubicBezTo>
                  <a:cubicBezTo>
                    <a:pt x="1028491" y="594903"/>
                    <a:pt x="1028413" y="595930"/>
                    <a:pt x="1028334" y="596878"/>
                  </a:cubicBezTo>
                  <a:cubicBezTo>
                    <a:pt x="1028334" y="597511"/>
                    <a:pt x="1028254" y="598064"/>
                    <a:pt x="1028096" y="598617"/>
                  </a:cubicBezTo>
                  <a:cubicBezTo>
                    <a:pt x="1028096" y="598775"/>
                    <a:pt x="1028096" y="598933"/>
                    <a:pt x="1028254" y="599012"/>
                  </a:cubicBezTo>
                  <a:moveTo>
                    <a:pt x="1446006" y="579811"/>
                  </a:moveTo>
                  <a:lnTo>
                    <a:pt x="1446401" y="579811"/>
                  </a:lnTo>
                  <a:cubicBezTo>
                    <a:pt x="1446401" y="579811"/>
                    <a:pt x="1446480" y="579811"/>
                    <a:pt x="1446559" y="579811"/>
                  </a:cubicBezTo>
                  <a:cubicBezTo>
                    <a:pt x="1447192" y="580206"/>
                    <a:pt x="1447903" y="580443"/>
                    <a:pt x="1448535" y="580601"/>
                  </a:cubicBezTo>
                  <a:cubicBezTo>
                    <a:pt x="1448535" y="580601"/>
                    <a:pt x="1448614" y="580601"/>
                    <a:pt x="1448693" y="580601"/>
                  </a:cubicBezTo>
                  <a:cubicBezTo>
                    <a:pt x="1449009" y="580601"/>
                    <a:pt x="1449246" y="580364"/>
                    <a:pt x="1449325" y="580048"/>
                  </a:cubicBezTo>
                  <a:cubicBezTo>
                    <a:pt x="1449325" y="579653"/>
                    <a:pt x="1449167" y="579337"/>
                    <a:pt x="1448772" y="579258"/>
                  </a:cubicBezTo>
                  <a:cubicBezTo>
                    <a:pt x="1448298" y="579179"/>
                    <a:pt x="1447823" y="578942"/>
                    <a:pt x="1447429" y="578705"/>
                  </a:cubicBezTo>
                  <a:cubicBezTo>
                    <a:pt x="1447429" y="578547"/>
                    <a:pt x="1447429" y="578468"/>
                    <a:pt x="1447429" y="578389"/>
                  </a:cubicBezTo>
                  <a:cubicBezTo>
                    <a:pt x="1447744" y="578231"/>
                    <a:pt x="1448061" y="578231"/>
                    <a:pt x="1448298" y="578231"/>
                  </a:cubicBezTo>
                  <a:cubicBezTo>
                    <a:pt x="1448614" y="578231"/>
                    <a:pt x="1448851" y="578073"/>
                    <a:pt x="1448851" y="577757"/>
                  </a:cubicBezTo>
                  <a:cubicBezTo>
                    <a:pt x="1448851" y="577441"/>
                    <a:pt x="1448693" y="577204"/>
                    <a:pt x="1448377" y="577204"/>
                  </a:cubicBezTo>
                  <a:cubicBezTo>
                    <a:pt x="1447587" y="577204"/>
                    <a:pt x="1446954" y="577362"/>
                    <a:pt x="1446480" y="577757"/>
                  </a:cubicBezTo>
                  <a:cubicBezTo>
                    <a:pt x="1446480" y="577757"/>
                    <a:pt x="1446480" y="577757"/>
                    <a:pt x="1446480" y="577757"/>
                  </a:cubicBezTo>
                  <a:lnTo>
                    <a:pt x="1446006" y="577757"/>
                  </a:lnTo>
                  <a:cubicBezTo>
                    <a:pt x="1445453" y="577757"/>
                    <a:pt x="1445058" y="577757"/>
                    <a:pt x="1444663" y="577599"/>
                  </a:cubicBezTo>
                  <a:cubicBezTo>
                    <a:pt x="1444900" y="577204"/>
                    <a:pt x="1445769" y="577441"/>
                    <a:pt x="1445848" y="576888"/>
                  </a:cubicBezTo>
                  <a:cubicBezTo>
                    <a:pt x="1444821" y="576335"/>
                    <a:pt x="1444268" y="575308"/>
                    <a:pt x="1442451" y="575623"/>
                  </a:cubicBezTo>
                  <a:cubicBezTo>
                    <a:pt x="1441423" y="576177"/>
                    <a:pt x="1442214" y="576493"/>
                    <a:pt x="1441581" y="576888"/>
                  </a:cubicBezTo>
                  <a:cubicBezTo>
                    <a:pt x="1439764" y="574754"/>
                    <a:pt x="1438184" y="576493"/>
                    <a:pt x="1435655" y="576019"/>
                  </a:cubicBezTo>
                  <a:cubicBezTo>
                    <a:pt x="1436683" y="578547"/>
                    <a:pt x="1440396" y="578389"/>
                    <a:pt x="1443083" y="579179"/>
                  </a:cubicBezTo>
                  <a:cubicBezTo>
                    <a:pt x="1443083" y="579179"/>
                    <a:pt x="1443083" y="579179"/>
                    <a:pt x="1443083" y="579179"/>
                  </a:cubicBezTo>
                  <a:cubicBezTo>
                    <a:pt x="1443952" y="579732"/>
                    <a:pt x="1444900" y="579732"/>
                    <a:pt x="1445690" y="579732"/>
                  </a:cubicBezTo>
                  <a:lnTo>
                    <a:pt x="1445927" y="579732"/>
                  </a:lnTo>
                  <a:moveTo>
                    <a:pt x="390920" y="560453"/>
                  </a:moveTo>
                  <a:cubicBezTo>
                    <a:pt x="391790" y="559583"/>
                    <a:pt x="392264" y="558319"/>
                    <a:pt x="392579" y="557055"/>
                  </a:cubicBezTo>
                  <a:cubicBezTo>
                    <a:pt x="391157" y="557055"/>
                    <a:pt x="389814" y="559346"/>
                    <a:pt x="390920" y="560453"/>
                  </a:cubicBezTo>
                  <a:moveTo>
                    <a:pt x="397242" y="537222"/>
                  </a:moveTo>
                  <a:cubicBezTo>
                    <a:pt x="398585" y="537854"/>
                    <a:pt x="399296" y="534773"/>
                    <a:pt x="397637" y="535089"/>
                  </a:cubicBezTo>
                  <a:cubicBezTo>
                    <a:pt x="397794" y="536116"/>
                    <a:pt x="396925" y="536037"/>
                    <a:pt x="397242" y="537222"/>
                  </a:cubicBezTo>
                  <a:moveTo>
                    <a:pt x="397716" y="542674"/>
                  </a:moveTo>
                  <a:cubicBezTo>
                    <a:pt x="397952" y="543306"/>
                    <a:pt x="397162" y="544808"/>
                    <a:pt x="398111" y="544808"/>
                  </a:cubicBezTo>
                  <a:cubicBezTo>
                    <a:pt x="398426" y="544492"/>
                    <a:pt x="399217" y="542279"/>
                    <a:pt x="397716" y="542674"/>
                  </a:cubicBezTo>
                  <a:moveTo>
                    <a:pt x="184296" y="585500"/>
                  </a:moveTo>
                  <a:cubicBezTo>
                    <a:pt x="184296" y="585500"/>
                    <a:pt x="184454" y="588898"/>
                    <a:pt x="184454" y="590320"/>
                  </a:cubicBezTo>
                  <a:cubicBezTo>
                    <a:pt x="184454" y="591743"/>
                    <a:pt x="185244" y="589530"/>
                    <a:pt x="185086" y="587081"/>
                  </a:cubicBezTo>
                  <a:cubicBezTo>
                    <a:pt x="184929" y="584631"/>
                    <a:pt x="184533" y="583841"/>
                    <a:pt x="184296" y="585500"/>
                  </a:cubicBezTo>
                  <a:moveTo>
                    <a:pt x="183664" y="603911"/>
                  </a:moveTo>
                  <a:cubicBezTo>
                    <a:pt x="183506" y="600908"/>
                    <a:pt x="183111" y="597511"/>
                    <a:pt x="183111" y="598222"/>
                  </a:cubicBezTo>
                  <a:cubicBezTo>
                    <a:pt x="183111" y="598933"/>
                    <a:pt x="182953" y="600671"/>
                    <a:pt x="182953" y="600671"/>
                  </a:cubicBezTo>
                  <a:cubicBezTo>
                    <a:pt x="182953" y="601698"/>
                    <a:pt x="182795" y="606360"/>
                    <a:pt x="182953" y="606913"/>
                  </a:cubicBezTo>
                  <a:cubicBezTo>
                    <a:pt x="183111" y="607466"/>
                    <a:pt x="183743" y="606913"/>
                    <a:pt x="183585" y="603911"/>
                  </a:cubicBezTo>
                  <a:moveTo>
                    <a:pt x="184138" y="639072"/>
                  </a:moveTo>
                  <a:cubicBezTo>
                    <a:pt x="183822" y="637650"/>
                    <a:pt x="183664" y="633699"/>
                    <a:pt x="183585" y="632277"/>
                  </a:cubicBezTo>
                  <a:cubicBezTo>
                    <a:pt x="183506" y="630855"/>
                    <a:pt x="183506" y="628721"/>
                    <a:pt x="183348" y="628010"/>
                  </a:cubicBezTo>
                  <a:cubicBezTo>
                    <a:pt x="183190" y="627299"/>
                    <a:pt x="183348" y="623111"/>
                    <a:pt x="183032" y="623428"/>
                  </a:cubicBezTo>
                  <a:cubicBezTo>
                    <a:pt x="182321" y="624218"/>
                    <a:pt x="182795" y="627694"/>
                    <a:pt x="183190" y="633146"/>
                  </a:cubicBezTo>
                  <a:cubicBezTo>
                    <a:pt x="183585" y="638598"/>
                    <a:pt x="183980" y="642391"/>
                    <a:pt x="184375" y="644604"/>
                  </a:cubicBezTo>
                  <a:cubicBezTo>
                    <a:pt x="184375" y="644604"/>
                    <a:pt x="184691" y="643892"/>
                    <a:pt x="184612" y="643102"/>
                  </a:cubicBezTo>
                  <a:cubicBezTo>
                    <a:pt x="184533" y="642391"/>
                    <a:pt x="184612" y="640495"/>
                    <a:pt x="184217" y="639072"/>
                  </a:cubicBezTo>
                  <a:moveTo>
                    <a:pt x="423474" y="459472"/>
                  </a:moveTo>
                  <a:cubicBezTo>
                    <a:pt x="423474" y="459472"/>
                    <a:pt x="423474" y="460025"/>
                    <a:pt x="423079" y="459946"/>
                  </a:cubicBezTo>
                  <a:lnTo>
                    <a:pt x="423079" y="460815"/>
                  </a:lnTo>
                  <a:cubicBezTo>
                    <a:pt x="424106" y="461447"/>
                    <a:pt x="424265" y="459393"/>
                    <a:pt x="423474" y="459472"/>
                  </a:cubicBezTo>
                  <a:moveTo>
                    <a:pt x="423000" y="469981"/>
                  </a:moveTo>
                  <a:lnTo>
                    <a:pt x="423870" y="469981"/>
                  </a:lnTo>
                  <a:lnTo>
                    <a:pt x="423870" y="469111"/>
                  </a:lnTo>
                  <a:lnTo>
                    <a:pt x="423000" y="469111"/>
                  </a:lnTo>
                  <a:lnTo>
                    <a:pt x="423000" y="469981"/>
                  </a:lnTo>
                  <a:close/>
                  <a:moveTo>
                    <a:pt x="420076" y="481438"/>
                  </a:moveTo>
                  <a:cubicBezTo>
                    <a:pt x="419682" y="481912"/>
                    <a:pt x="419523" y="482544"/>
                    <a:pt x="419682" y="483492"/>
                  </a:cubicBezTo>
                  <a:cubicBezTo>
                    <a:pt x="421262" y="483887"/>
                    <a:pt x="421341" y="481438"/>
                    <a:pt x="420076" y="481438"/>
                  </a:cubicBezTo>
                  <a:moveTo>
                    <a:pt x="706822" y="488154"/>
                  </a:moveTo>
                  <a:cubicBezTo>
                    <a:pt x="705637" y="488549"/>
                    <a:pt x="705716" y="487601"/>
                    <a:pt x="704688" y="487759"/>
                  </a:cubicBezTo>
                  <a:cubicBezTo>
                    <a:pt x="705242" y="489655"/>
                    <a:pt x="705004" y="489576"/>
                    <a:pt x="706348" y="490287"/>
                  </a:cubicBezTo>
                  <a:cubicBezTo>
                    <a:pt x="706743" y="489813"/>
                    <a:pt x="706901" y="489181"/>
                    <a:pt x="706743" y="488154"/>
                  </a:cubicBezTo>
                  <a:moveTo>
                    <a:pt x="706427" y="494080"/>
                  </a:moveTo>
                  <a:cubicBezTo>
                    <a:pt x="709113" y="494001"/>
                    <a:pt x="710061" y="492026"/>
                    <a:pt x="710614" y="489892"/>
                  </a:cubicBezTo>
                  <a:cubicBezTo>
                    <a:pt x="708639" y="490682"/>
                    <a:pt x="707296" y="492263"/>
                    <a:pt x="706427" y="494080"/>
                  </a:cubicBezTo>
                  <a:moveTo>
                    <a:pt x="708086" y="486021"/>
                  </a:moveTo>
                  <a:cubicBezTo>
                    <a:pt x="709350" y="486416"/>
                    <a:pt x="710852" y="484914"/>
                    <a:pt x="709745" y="484361"/>
                  </a:cubicBezTo>
                  <a:cubicBezTo>
                    <a:pt x="707849" y="485783"/>
                    <a:pt x="710930" y="482860"/>
                    <a:pt x="709350" y="482228"/>
                  </a:cubicBezTo>
                  <a:cubicBezTo>
                    <a:pt x="708402" y="483018"/>
                    <a:pt x="708007" y="484282"/>
                    <a:pt x="707217" y="485151"/>
                  </a:cubicBezTo>
                  <a:cubicBezTo>
                    <a:pt x="707770" y="485230"/>
                    <a:pt x="708165" y="485309"/>
                    <a:pt x="708086" y="486021"/>
                  </a:cubicBezTo>
                  <a:moveTo>
                    <a:pt x="715672" y="475116"/>
                  </a:moveTo>
                  <a:cubicBezTo>
                    <a:pt x="714249" y="476381"/>
                    <a:pt x="711642" y="478593"/>
                    <a:pt x="713143" y="480174"/>
                  </a:cubicBezTo>
                  <a:cubicBezTo>
                    <a:pt x="712353" y="480964"/>
                    <a:pt x="712037" y="480174"/>
                    <a:pt x="711009" y="480174"/>
                  </a:cubicBezTo>
                  <a:cubicBezTo>
                    <a:pt x="711168" y="481122"/>
                    <a:pt x="711721" y="481754"/>
                    <a:pt x="712669" y="481912"/>
                  </a:cubicBezTo>
                  <a:cubicBezTo>
                    <a:pt x="714012" y="480253"/>
                    <a:pt x="717568" y="477408"/>
                    <a:pt x="715672" y="475116"/>
                  </a:cubicBezTo>
                  <a:moveTo>
                    <a:pt x="732185" y="456074"/>
                  </a:moveTo>
                  <a:lnTo>
                    <a:pt x="732185" y="456074"/>
                  </a:lnTo>
                  <a:cubicBezTo>
                    <a:pt x="732185" y="456074"/>
                    <a:pt x="732423" y="455916"/>
                    <a:pt x="732423" y="455758"/>
                  </a:cubicBezTo>
                  <a:cubicBezTo>
                    <a:pt x="732423" y="455521"/>
                    <a:pt x="732264" y="455284"/>
                    <a:pt x="732028" y="455284"/>
                  </a:cubicBezTo>
                  <a:cubicBezTo>
                    <a:pt x="732028" y="455284"/>
                    <a:pt x="731949" y="455284"/>
                    <a:pt x="731870" y="455284"/>
                  </a:cubicBezTo>
                  <a:cubicBezTo>
                    <a:pt x="732502" y="454573"/>
                    <a:pt x="734319" y="455047"/>
                    <a:pt x="734319" y="453624"/>
                  </a:cubicBezTo>
                  <a:lnTo>
                    <a:pt x="734319" y="453624"/>
                  </a:lnTo>
                  <a:cubicBezTo>
                    <a:pt x="734319" y="453624"/>
                    <a:pt x="734319" y="453546"/>
                    <a:pt x="734319" y="453466"/>
                  </a:cubicBezTo>
                  <a:cubicBezTo>
                    <a:pt x="734319" y="453308"/>
                    <a:pt x="734240" y="453150"/>
                    <a:pt x="734082" y="453150"/>
                  </a:cubicBezTo>
                  <a:lnTo>
                    <a:pt x="733924" y="453150"/>
                  </a:lnTo>
                  <a:cubicBezTo>
                    <a:pt x="734714" y="452913"/>
                    <a:pt x="733924" y="451333"/>
                    <a:pt x="733371" y="451491"/>
                  </a:cubicBezTo>
                  <a:cubicBezTo>
                    <a:pt x="733292" y="451886"/>
                    <a:pt x="732976" y="451886"/>
                    <a:pt x="732976" y="452360"/>
                  </a:cubicBezTo>
                  <a:lnTo>
                    <a:pt x="732739" y="452360"/>
                  </a:lnTo>
                  <a:cubicBezTo>
                    <a:pt x="732739" y="452360"/>
                    <a:pt x="732581" y="452044"/>
                    <a:pt x="732502" y="451965"/>
                  </a:cubicBezTo>
                  <a:cubicBezTo>
                    <a:pt x="732423" y="451886"/>
                    <a:pt x="732264" y="451807"/>
                    <a:pt x="732107" y="451965"/>
                  </a:cubicBezTo>
                  <a:cubicBezTo>
                    <a:pt x="732028" y="452044"/>
                    <a:pt x="731949" y="452202"/>
                    <a:pt x="732107" y="452360"/>
                  </a:cubicBezTo>
                  <a:cubicBezTo>
                    <a:pt x="732264" y="452597"/>
                    <a:pt x="732344" y="452755"/>
                    <a:pt x="732502" y="452913"/>
                  </a:cubicBezTo>
                  <a:cubicBezTo>
                    <a:pt x="732107" y="453703"/>
                    <a:pt x="731158" y="454494"/>
                    <a:pt x="731632" y="455205"/>
                  </a:cubicBezTo>
                  <a:cubicBezTo>
                    <a:pt x="731475" y="455205"/>
                    <a:pt x="731395" y="455205"/>
                    <a:pt x="731237" y="455126"/>
                  </a:cubicBezTo>
                  <a:cubicBezTo>
                    <a:pt x="731000" y="455047"/>
                    <a:pt x="730763" y="455126"/>
                    <a:pt x="730684" y="455442"/>
                  </a:cubicBezTo>
                  <a:cubicBezTo>
                    <a:pt x="730605" y="455758"/>
                    <a:pt x="730684" y="455916"/>
                    <a:pt x="731000" y="455995"/>
                  </a:cubicBezTo>
                  <a:cubicBezTo>
                    <a:pt x="731080" y="455995"/>
                    <a:pt x="731237" y="455995"/>
                    <a:pt x="731316" y="456074"/>
                  </a:cubicBezTo>
                  <a:lnTo>
                    <a:pt x="731316" y="456074"/>
                  </a:lnTo>
                  <a:cubicBezTo>
                    <a:pt x="731711" y="459235"/>
                    <a:pt x="730052" y="456232"/>
                    <a:pt x="729183" y="456627"/>
                  </a:cubicBezTo>
                  <a:cubicBezTo>
                    <a:pt x="726892" y="457733"/>
                    <a:pt x="726417" y="462790"/>
                    <a:pt x="724126" y="464608"/>
                  </a:cubicBezTo>
                  <a:cubicBezTo>
                    <a:pt x="729736" y="464765"/>
                    <a:pt x="730052" y="459630"/>
                    <a:pt x="732185" y="456153"/>
                  </a:cubicBezTo>
                  <a:moveTo>
                    <a:pt x="737084" y="446671"/>
                  </a:moveTo>
                  <a:cubicBezTo>
                    <a:pt x="738112" y="445644"/>
                    <a:pt x="741272" y="440350"/>
                    <a:pt x="743406" y="436794"/>
                  </a:cubicBezTo>
                  <a:cubicBezTo>
                    <a:pt x="740719" y="440666"/>
                    <a:pt x="738033" y="444459"/>
                    <a:pt x="735504" y="448410"/>
                  </a:cubicBezTo>
                  <a:cubicBezTo>
                    <a:pt x="735899" y="447856"/>
                    <a:pt x="736453" y="447303"/>
                    <a:pt x="737084" y="446671"/>
                  </a:cubicBezTo>
                  <a:moveTo>
                    <a:pt x="863508" y="274419"/>
                  </a:moveTo>
                  <a:cubicBezTo>
                    <a:pt x="864140" y="275209"/>
                    <a:pt x="866906" y="274261"/>
                    <a:pt x="867538" y="273470"/>
                  </a:cubicBezTo>
                  <a:cubicBezTo>
                    <a:pt x="868170" y="272759"/>
                    <a:pt x="870383" y="271258"/>
                    <a:pt x="871173" y="269441"/>
                  </a:cubicBezTo>
                  <a:cubicBezTo>
                    <a:pt x="871963" y="267623"/>
                    <a:pt x="874334" y="264147"/>
                    <a:pt x="875756" y="262329"/>
                  </a:cubicBezTo>
                  <a:cubicBezTo>
                    <a:pt x="877178" y="260512"/>
                    <a:pt x="877731" y="259801"/>
                    <a:pt x="878363" y="258853"/>
                  </a:cubicBezTo>
                  <a:cubicBezTo>
                    <a:pt x="878679" y="258300"/>
                    <a:pt x="878679" y="258221"/>
                    <a:pt x="878442" y="258142"/>
                  </a:cubicBezTo>
                  <a:cubicBezTo>
                    <a:pt x="876704" y="260117"/>
                    <a:pt x="875360" y="262487"/>
                    <a:pt x="873701" y="264384"/>
                  </a:cubicBezTo>
                  <a:cubicBezTo>
                    <a:pt x="873701" y="264147"/>
                    <a:pt x="873701" y="263989"/>
                    <a:pt x="873701" y="263752"/>
                  </a:cubicBezTo>
                  <a:cubicBezTo>
                    <a:pt x="873464" y="263436"/>
                    <a:pt x="872990" y="263277"/>
                    <a:pt x="872674" y="263515"/>
                  </a:cubicBezTo>
                  <a:cubicBezTo>
                    <a:pt x="872674" y="263515"/>
                    <a:pt x="872674" y="263515"/>
                    <a:pt x="872516" y="263594"/>
                  </a:cubicBezTo>
                  <a:lnTo>
                    <a:pt x="872516" y="263594"/>
                  </a:lnTo>
                  <a:cubicBezTo>
                    <a:pt x="871884" y="261539"/>
                    <a:pt x="868723" y="266122"/>
                    <a:pt x="869592" y="266991"/>
                  </a:cubicBezTo>
                  <a:cubicBezTo>
                    <a:pt x="869830" y="266438"/>
                    <a:pt x="870225" y="266043"/>
                    <a:pt x="870778" y="265727"/>
                  </a:cubicBezTo>
                  <a:cubicBezTo>
                    <a:pt x="870778" y="265727"/>
                    <a:pt x="870778" y="265727"/>
                    <a:pt x="870699" y="265806"/>
                  </a:cubicBezTo>
                  <a:cubicBezTo>
                    <a:pt x="870383" y="266043"/>
                    <a:pt x="870304" y="266517"/>
                    <a:pt x="870620" y="266833"/>
                  </a:cubicBezTo>
                  <a:cubicBezTo>
                    <a:pt x="870778" y="266991"/>
                    <a:pt x="871015" y="267149"/>
                    <a:pt x="871173" y="267149"/>
                  </a:cubicBezTo>
                  <a:cubicBezTo>
                    <a:pt x="871331" y="267149"/>
                    <a:pt x="871489" y="267149"/>
                    <a:pt x="871647" y="266991"/>
                  </a:cubicBezTo>
                  <a:cubicBezTo>
                    <a:pt x="871647" y="266991"/>
                    <a:pt x="871647" y="266991"/>
                    <a:pt x="871647" y="266991"/>
                  </a:cubicBezTo>
                  <a:lnTo>
                    <a:pt x="871647" y="266991"/>
                  </a:lnTo>
                  <a:cubicBezTo>
                    <a:pt x="869830" y="269994"/>
                    <a:pt x="868328" y="273233"/>
                    <a:pt x="863587" y="273391"/>
                  </a:cubicBezTo>
                  <a:cubicBezTo>
                    <a:pt x="863587" y="273470"/>
                    <a:pt x="863508" y="273550"/>
                    <a:pt x="863430" y="273628"/>
                  </a:cubicBezTo>
                  <a:cubicBezTo>
                    <a:pt x="863350" y="273945"/>
                    <a:pt x="863430" y="274261"/>
                    <a:pt x="863587" y="274498"/>
                  </a:cubicBezTo>
                  <a:moveTo>
                    <a:pt x="854184" y="502140"/>
                  </a:moveTo>
                  <a:cubicBezTo>
                    <a:pt x="853789" y="503720"/>
                    <a:pt x="854422" y="504273"/>
                    <a:pt x="854580" y="503325"/>
                  </a:cubicBezTo>
                  <a:cubicBezTo>
                    <a:pt x="854580" y="503009"/>
                    <a:pt x="854422" y="500875"/>
                    <a:pt x="854184" y="502140"/>
                  </a:cubicBezTo>
                  <a:moveTo>
                    <a:pt x="847468" y="624218"/>
                  </a:moveTo>
                  <a:cubicBezTo>
                    <a:pt x="847705" y="624929"/>
                    <a:pt x="846915" y="626667"/>
                    <a:pt x="847863" y="626746"/>
                  </a:cubicBezTo>
                  <a:cubicBezTo>
                    <a:pt x="848416" y="626193"/>
                    <a:pt x="848575" y="624218"/>
                    <a:pt x="847468" y="624218"/>
                  </a:cubicBezTo>
                  <a:moveTo>
                    <a:pt x="866037" y="607703"/>
                  </a:moveTo>
                  <a:cubicBezTo>
                    <a:pt x="866274" y="608336"/>
                    <a:pt x="865484" y="609837"/>
                    <a:pt x="866432" y="609758"/>
                  </a:cubicBezTo>
                  <a:cubicBezTo>
                    <a:pt x="865958" y="608731"/>
                    <a:pt x="867854" y="607625"/>
                    <a:pt x="866037" y="607703"/>
                  </a:cubicBezTo>
                  <a:moveTo>
                    <a:pt x="866432" y="619951"/>
                  </a:moveTo>
                  <a:cubicBezTo>
                    <a:pt x="866669" y="620820"/>
                    <a:pt x="865721" y="622874"/>
                    <a:pt x="867301" y="622479"/>
                  </a:cubicBezTo>
                  <a:cubicBezTo>
                    <a:pt x="867301" y="621373"/>
                    <a:pt x="867538" y="619951"/>
                    <a:pt x="866432" y="619951"/>
                  </a:cubicBezTo>
                  <a:moveTo>
                    <a:pt x="1000362" y="654559"/>
                  </a:moveTo>
                  <a:cubicBezTo>
                    <a:pt x="1001152" y="653690"/>
                    <a:pt x="1002733" y="651320"/>
                    <a:pt x="1001627" y="649976"/>
                  </a:cubicBezTo>
                  <a:cubicBezTo>
                    <a:pt x="1001232" y="650609"/>
                    <a:pt x="1000994" y="651320"/>
                    <a:pt x="999967" y="651162"/>
                  </a:cubicBezTo>
                  <a:cubicBezTo>
                    <a:pt x="1000520" y="653532"/>
                    <a:pt x="997913" y="658194"/>
                    <a:pt x="999967" y="660486"/>
                  </a:cubicBezTo>
                  <a:cubicBezTo>
                    <a:pt x="1000599" y="658036"/>
                    <a:pt x="1001547" y="656772"/>
                    <a:pt x="1000362" y="654559"/>
                  </a:cubicBezTo>
                  <a:moveTo>
                    <a:pt x="999888" y="686244"/>
                  </a:moveTo>
                  <a:cubicBezTo>
                    <a:pt x="999809" y="684980"/>
                    <a:pt x="1002337" y="682531"/>
                    <a:pt x="1000283" y="682056"/>
                  </a:cubicBezTo>
                  <a:cubicBezTo>
                    <a:pt x="1000283" y="683242"/>
                    <a:pt x="999888" y="684111"/>
                    <a:pt x="999493" y="684822"/>
                  </a:cubicBezTo>
                  <a:cubicBezTo>
                    <a:pt x="999414" y="685375"/>
                    <a:pt x="999493" y="685928"/>
                    <a:pt x="999809" y="686244"/>
                  </a:cubicBezTo>
                  <a:moveTo>
                    <a:pt x="1034497" y="611891"/>
                  </a:moveTo>
                  <a:cubicBezTo>
                    <a:pt x="1034576" y="612523"/>
                    <a:pt x="1034339" y="613472"/>
                    <a:pt x="1034891" y="613630"/>
                  </a:cubicBezTo>
                  <a:cubicBezTo>
                    <a:pt x="1035129" y="613314"/>
                    <a:pt x="1035919" y="611496"/>
                    <a:pt x="1034497" y="611891"/>
                  </a:cubicBezTo>
                  <a:moveTo>
                    <a:pt x="1026911" y="652426"/>
                  </a:moveTo>
                  <a:cubicBezTo>
                    <a:pt x="1027306" y="649898"/>
                    <a:pt x="1028570" y="648159"/>
                    <a:pt x="1029044" y="645631"/>
                  </a:cubicBezTo>
                  <a:cubicBezTo>
                    <a:pt x="1028413" y="645157"/>
                    <a:pt x="1028017" y="644446"/>
                    <a:pt x="1026911" y="644366"/>
                  </a:cubicBezTo>
                  <a:cubicBezTo>
                    <a:pt x="1027306" y="647211"/>
                    <a:pt x="1025568" y="650135"/>
                    <a:pt x="1026911" y="652426"/>
                  </a:cubicBezTo>
                  <a:moveTo>
                    <a:pt x="1033707" y="619477"/>
                  </a:moveTo>
                  <a:cubicBezTo>
                    <a:pt x="1033153" y="621926"/>
                    <a:pt x="1032363" y="626351"/>
                    <a:pt x="1032837" y="628326"/>
                  </a:cubicBezTo>
                  <a:cubicBezTo>
                    <a:pt x="1033627" y="625719"/>
                    <a:pt x="1033864" y="622637"/>
                    <a:pt x="1034497" y="619872"/>
                  </a:cubicBezTo>
                  <a:cubicBezTo>
                    <a:pt x="1034417" y="619556"/>
                    <a:pt x="1034102" y="619398"/>
                    <a:pt x="1033627" y="619477"/>
                  </a:cubicBezTo>
                  <a:moveTo>
                    <a:pt x="1037894" y="562112"/>
                  </a:moveTo>
                  <a:cubicBezTo>
                    <a:pt x="1037578" y="564719"/>
                    <a:pt x="1039790" y="562428"/>
                    <a:pt x="1037894" y="562112"/>
                  </a:cubicBezTo>
                  <a:moveTo>
                    <a:pt x="1282445" y="532481"/>
                  </a:moveTo>
                  <a:lnTo>
                    <a:pt x="1281576" y="532481"/>
                  </a:lnTo>
                  <a:lnTo>
                    <a:pt x="1281576" y="533351"/>
                  </a:lnTo>
                  <a:lnTo>
                    <a:pt x="1282445" y="533351"/>
                  </a:lnTo>
                  <a:lnTo>
                    <a:pt x="1282445" y="532481"/>
                  </a:lnTo>
                  <a:close/>
                  <a:moveTo>
                    <a:pt x="1288766" y="534694"/>
                  </a:moveTo>
                  <a:cubicBezTo>
                    <a:pt x="1288766" y="534694"/>
                    <a:pt x="1287107" y="533588"/>
                    <a:pt x="1287107" y="534694"/>
                  </a:cubicBezTo>
                  <a:cubicBezTo>
                    <a:pt x="1287423" y="534773"/>
                    <a:pt x="1288766" y="535721"/>
                    <a:pt x="1288766" y="534694"/>
                  </a:cubicBezTo>
                  <a:moveTo>
                    <a:pt x="1269724" y="536748"/>
                  </a:moveTo>
                  <a:cubicBezTo>
                    <a:pt x="1268065" y="535247"/>
                    <a:pt x="1268776" y="538091"/>
                    <a:pt x="1269724" y="536748"/>
                  </a:cubicBezTo>
                  <a:moveTo>
                    <a:pt x="1326773" y="560848"/>
                  </a:moveTo>
                  <a:cubicBezTo>
                    <a:pt x="1330092" y="562586"/>
                    <a:pt x="1328669" y="560295"/>
                    <a:pt x="1326773" y="560848"/>
                  </a:cubicBezTo>
                  <a:moveTo>
                    <a:pt x="1387140" y="578152"/>
                  </a:moveTo>
                  <a:cubicBezTo>
                    <a:pt x="1387931" y="577757"/>
                    <a:pt x="1388562" y="579416"/>
                    <a:pt x="1388800" y="578152"/>
                  </a:cubicBezTo>
                  <a:cubicBezTo>
                    <a:pt x="1388483" y="578073"/>
                    <a:pt x="1387140" y="577125"/>
                    <a:pt x="1387140" y="578152"/>
                  </a:cubicBezTo>
                  <a:moveTo>
                    <a:pt x="1421354" y="587002"/>
                  </a:moveTo>
                  <a:cubicBezTo>
                    <a:pt x="1420406" y="586686"/>
                    <a:pt x="1417561" y="586053"/>
                    <a:pt x="1416692" y="587002"/>
                  </a:cubicBezTo>
                  <a:cubicBezTo>
                    <a:pt x="1418430" y="587160"/>
                    <a:pt x="1420247" y="587476"/>
                    <a:pt x="1420247" y="587476"/>
                  </a:cubicBezTo>
                  <a:cubicBezTo>
                    <a:pt x="1420247" y="587476"/>
                    <a:pt x="1422065" y="587713"/>
                    <a:pt x="1421354" y="587002"/>
                  </a:cubicBezTo>
                  <a:moveTo>
                    <a:pt x="1355929" y="317640"/>
                  </a:moveTo>
                  <a:cubicBezTo>
                    <a:pt x="1356956" y="317640"/>
                    <a:pt x="1357273" y="317008"/>
                    <a:pt x="1357589" y="316297"/>
                  </a:cubicBezTo>
                  <a:cubicBezTo>
                    <a:pt x="1356482" y="316218"/>
                    <a:pt x="1355771" y="316455"/>
                    <a:pt x="1355929" y="317640"/>
                  </a:cubicBezTo>
                  <a:moveTo>
                    <a:pt x="1270198" y="383933"/>
                  </a:moveTo>
                  <a:cubicBezTo>
                    <a:pt x="1269171" y="383933"/>
                    <a:pt x="1268144" y="383933"/>
                    <a:pt x="1268065" y="383064"/>
                  </a:cubicBezTo>
                  <a:cubicBezTo>
                    <a:pt x="1269724" y="381168"/>
                    <a:pt x="1271541" y="381089"/>
                    <a:pt x="1273991" y="380536"/>
                  </a:cubicBezTo>
                  <a:lnTo>
                    <a:pt x="1273991" y="378876"/>
                  </a:lnTo>
                  <a:cubicBezTo>
                    <a:pt x="1276757" y="378718"/>
                    <a:pt x="1277388" y="376348"/>
                    <a:pt x="1279917" y="375953"/>
                  </a:cubicBezTo>
                  <a:cubicBezTo>
                    <a:pt x="1279759" y="376664"/>
                    <a:pt x="1280233" y="376743"/>
                    <a:pt x="1280786" y="376743"/>
                  </a:cubicBezTo>
                  <a:cubicBezTo>
                    <a:pt x="1285369" y="376032"/>
                    <a:pt x="1287107" y="372397"/>
                    <a:pt x="1290900" y="370896"/>
                  </a:cubicBezTo>
                  <a:cubicBezTo>
                    <a:pt x="1291137" y="369948"/>
                    <a:pt x="1290110" y="370264"/>
                    <a:pt x="1290031" y="369553"/>
                  </a:cubicBezTo>
                  <a:cubicBezTo>
                    <a:pt x="1291137" y="368999"/>
                    <a:pt x="1291532" y="367735"/>
                    <a:pt x="1293429" y="367893"/>
                  </a:cubicBezTo>
                  <a:cubicBezTo>
                    <a:pt x="1292243" y="369316"/>
                    <a:pt x="1294772" y="368525"/>
                    <a:pt x="1295562" y="368288"/>
                  </a:cubicBezTo>
                  <a:cubicBezTo>
                    <a:pt x="1295325" y="368604"/>
                    <a:pt x="1295167" y="368920"/>
                    <a:pt x="1295167" y="369474"/>
                  </a:cubicBezTo>
                  <a:cubicBezTo>
                    <a:pt x="1296747" y="368525"/>
                    <a:pt x="1300066" y="367340"/>
                    <a:pt x="1301962" y="366076"/>
                  </a:cubicBezTo>
                  <a:cubicBezTo>
                    <a:pt x="1304016" y="364733"/>
                    <a:pt x="1304886" y="362994"/>
                    <a:pt x="1305360" y="360624"/>
                  </a:cubicBezTo>
                  <a:cubicBezTo>
                    <a:pt x="1304174" y="360624"/>
                    <a:pt x="1303938" y="359992"/>
                    <a:pt x="1304490" y="359281"/>
                  </a:cubicBezTo>
                  <a:cubicBezTo>
                    <a:pt x="1302436" y="360703"/>
                    <a:pt x="1302831" y="358491"/>
                    <a:pt x="1301567" y="358017"/>
                  </a:cubicBezTo>
                  <a:cubicBezTo>
                    <a:pt x="1301330" y="358412"/>
                    <a:pt x="1301172" y="358728"/>
                    <a:pt x="1301172" y="359281"/>
                  </a:cubicBezTo>
                  <a:cubicBezTo>
                    <a:pt x="1297458" y="360861"/>
                    <a:pt x="1294218" y="363073"/>
                    <a:pt x="1291058" y="365207"/>
                  </a:cubicBezTo>
                  <a:cubicBezTo>
                    <a:pt x="1292243" y="364970"/>
                    <a:pt x="1296194" y="364338"/>
                    <a:pt x="1295483" y="364812"/>
                  </a:cubicBezTo>
                  <a:cubicBezTo>
                    <a:pt x="1294693" y="365444"/>
                    <a:pt x="1293349" y="366076"/>
                    <a:pt x="1292638" y="366471"/>
                  </a:cubicBezTo>
                  <a:cubicBezTo>
                    <a:pt x="1291927" y="366866"/>
                    <a:pt x="1289241" y="368288"/>
                    <a:pt x="1288766" y="368604"/>
                  </a:cubicBezTo>
                  <a:cubicBezTo>
                    <a:pt x="1288213" y="368920"/>
                    <a:pt x="1288213" y="370185"/>
                    <a:pt x="1288135" y="370659"/>
                  </a:cubicBezTo>
                  <a:cubicBezTo>
                    <a:pt x="1288056" y="371133"/>
                    <a:pt x="1286238" y="372476"/>
                    <a:pt x="1285606" y="372871"/>
                  </a:cubicBezTo>
                  <a:cubicBezTo>
                    <a:pt x="1285053" y="373345"/>
                    <a:pt x="1283710" y="374452"/>
                    <a:pt x="1282524" y="375242"/>
                  </a:cubicBezTo>
                  <a:cubicBezTo>
                    <a:pt x="1281339" y="376032"/>
                    <a:pt x="1281339" y="375321"/>
                    <a:pt x="1280233" y="374531"/>
                  </a:cubicBezTo>
                  <a:cubicBezTo>
                    <a:pt x="1279601" y="374135"/>
                    <a:pt x="1279838" y="373820"/>
                    <a:pt x="1279917" y="373661"/>
                  </a:cubicBezTo>
                  <a:cubicBezTo>
                    <a:pt x="1279285" y="373820"/>
                    <a:pt x="1276993" y="374531"/>
                    <a:pt x="1274939" y="376032"/>
                  </a:cubicBezTo>
                  <a:cubicBezTo>
                    <a:pt x="1272884" y="377612"/>
                    <a:pt x="1273122" y="377217"/>
                    <a:pt x="1272015" y="378323"/>
                  </a:cubicBezTo>
                  <a:cubicBezTo>
                    <a:pt x="1270830" y="379429"/>
                    <a:pt x="1271384" y="378481"/>
                    <a:pt x="1269171" y="379667"/>
                  </a:cubicBezTo>
                  <a:cubicBezTo>
                    <a:pt x="1267037" y="380852"/>
                    <a:pt x="1266326" y="381958"/>
                    <a:pt x="1265932" y="382748"/>
                  </a:cubicBezTo>
                  <a:cubicBezTo>
                    <a:pt x="1265536" y="383538"/>
                    <a:pt x="1265773" y="384645"/>
                    <a:pt x="1265773" y="385514"/>
                  </a:cubicBezTo>
                  <a:cubicBezTo>
                    <a:pt x="1265773" y="386067"/>
                    <a:pt x="1266326" y="386067"/>
                    <a:pt x="1266642" y="385988"/>
                  </a:cubicBezTo>
                  <a:cubicBezTo>
                    <a:pt x="1266484" y="386067"/>
                    <a:pt x="1266406" y="386146"/>
                    <a:pt x="1266326" y="386225"/>
                  </a:cubicBezTo>
                  <a:cubicBezTo>
                    <a:pt x="1265694" y="386699"/>
                    <a:pt x="1264509" y="386857"/>
                    <a:pt x="1263956" y="387094"/>
                  </a:cubicBezTo>
                  <a:cubicBezTo>
                    <a:pt x="1263403" y="387252"/>
                    <a:pt x="1262059" y="388121"/>
                    <a:pt x="1261823" y="388358"/>
                  </a:cubicBezTo>
                  <a:cubicBezTo>
                    <a:pt x="1264746" y="387805"/>
                    <a:pt x="1267037" y="386778"/>
                    <a:pt x="1268934" y="385119"/>
                  </a:cubicBezTo>
                  <a:cubicBezTo>
                    <a:pt x="1269408" y="384723"/>
                    <a:pt x="1269803" y="384249"/>
                    <a:pt x="1270198" y="383775"/>
                  </a:cubicBezTo>
                  <a:moveTo>
                    <a:pt x="1261664" y="388516"/>
                  </a:moveTo>
                  <a:cubicBezTo>
                    <a:pt x="1261664" y="388516"/>
                    <a:pt x="1260558" y="389385"/>
                    <a:pt x="1260005" y="389464"/>
                  </a:cubicBezTo>
                  <a:cubicBezTo>
                    <a:pt x="1259294" y="389622"/>
                    <a:pt x="1259136" y="389464"/>
                    <a:pt x="1258346" y="388990"/>
                  </a:cubicBezTo>
                  <a:cubicBezTo>
                    <a:pt x="1257951" y="388674"/>
                    <a:pt x="1257477" y="389148"/>
                    <a:pt x="1257003" y="389701"/>
                  </a:cubicBezTo>
                  <a:cubicBezTo>
                    <a:pt x="1257635" y="389701"/>
                    <a:pt x="1258425" y="389938"/>
                    <a:pt x="1259294" y="390571"/>
                  </a:cubicBezTo>
                  <a:cubicBezTo>
                    <a:pt x="1260874" y="390649"/>
                    <a:pt x="1261190" y="389464"/>
                    <a:pt x="1261823" y="388516"/>
                  </a:cubicBezTo>
                  <a:moveTo>
                    <a:pt x="1154046" y="443827"/>
                  </a:moveTo>
                  <a:lnTo>
                    <a:pt x="1154046" y="443827"/>
                  </a:lnTo>
                  <a:cubicBezTo>
                    <a:pt x="1154046" y="443827"/>
                    <a:pt x="1154046" y="443669"/>
                    <a:pt x="1154125" y="443669"/>
                  </a:cubicBezTo>
                  <a:cubicBezTo>
                    <a:pt x="1154362" y="443510"/>
                    <a:pt x="1154441" y="443195"/>
                    <a:pt x="1154362" y="442878"/>
                  </a:cubicBezTo>
                  <a:cubicBezTo>
                    <a:pt x="1154204" y="442641"/>
                    <a:pt x="1153888" y="442483"/>
                    <a:pt x="1153572" y="442641"/>
                  </a:cubicBezTo>
                  <a:cubicBezTo>
                    <a:pt x="1152150" y="443432"/>
                    <a:pt x="1150649" y="444064"/>
                    <a:pt x="1149147" y="444696"/>
                  </a:cubicBezTo>
                  <a:cubicBezTo>
                    <a:pt x="1147409" y="445407"/>
                    <a:pt x="1145671" y="446118"/>
                    <a:pt x="1144090" y="447066"/>
                  </a:cubicBezTo>
                  <a:cubicBezTo>
                    <a:pt x="1143853" y="447224"/>
                    <a:pt x="1143774" y="447540"/>
                    <a:pt x="1143932" y="447856"/>
                  </a:cubicBezTo>
                  <a:cubicBezTo>
                    <a:pt x="1144011" y="448014"/>
                    <a:pt x="1144248" y="448093"/>
                    <a:pt x="1144407" y="448093"/>
                  </a:cubicBezTo>
                  <a:cubicBezTo>
                    <a:pt x="1144485" y="448093"/>
                    <a:pt x="1144564" y="448093"/>
                    <a:pt x="1144722" y="448093"/>
                  </a:cubicBezTo>
                  <a:cubicBezTo>
                    <a:pt x="1146224" y="447145"/>
                    <a:pt x="1147883" y="446434"/>
                    <a:pt x="1149621" y="445723"/>
                  </a:cubicBezTo>
                  <a:cubicBezTo>
                    <a:pt x="1150886" y="445170"/>
                    <a:pt x="1152229" y="444617"/>
                    <a:pt x="1153493" y="443985"/>
                  </a:cubicBezTo>
                  <a:cubicBezTo>
                    <a:pt x="1153493" y="443985"/>
                    <a:pt x="1153493" y="443985"/>
                    <a:pt x="1153493" y="443985"/>
                  </a:cubicBezTo>
                  <a:cubicBezTo>
                    <a:pt x="1152861" y="444459"/>
                    <a:pt x="1156101" y="444301"/>
                    <a:pt x="1156101" y="444301"/>
                  </a:cubicBezTo>
                  <a:cubicBezTo>
                    <a:pt x="1156101" y="444301"/>
                    <a:pt x="1156259" y="444222"/>
                    <a:pt x="1157049" y="443906"/>
                  </a:cubicBezTo>
                  <a:cubicBezTo>
                    <a:pt x="1157049" y="443748"/>
                    <a:pt x="1157049" y="443590"/>
                    <a:pt x="1157049" y="443353"/>
                  </a:cubicBezTo>
                  <a:cubicBezTo>
                    <a:pt x="1155706" y="443195"/>
                    <a:pt x="1155547" y="444143"/>
                    <a:pt x="1154125" y="443748"/>
                  </a:cubicBezTo>
                  <a:moveTo>
                    <a:pt x="1179805" y="158425"/>
                  </a:moveTo>
                  <a:cubicBezTo>
                    <a:pt x="1179568" y="157793"/>
                    <a:pt x="1179726" y="157635"/>
                    <a:pt x="1179726" y="157477"/>
                  </a:cubicBezTo>
                  <a:cubicBezTo>
                    <a:pt x="1179726" y="157161"/>
                    <a:pt x="1179410" y="155896"/>
                    <a:pt x="1179410" y="155896"/>
                  </a:cubicBezTo>
                  <a:cubicBezTo>
                    <a:pt x="1178620" y="156844"/>
                    <a:pt x="1178462" y="158267"/>
                    <a:pt x="1177751" y="159215"/>
                  </a:cubicBezTo>
                  <a:cubicBezTo>
                    <a:pt x="1178146" y="160558"/>
                    <a:pt x="1179410" y="157081"/>
                    <a:pt x="1179884" y="158425"/>
                  </a:cubicBezTo>
                  <a:moveTo>
                    <a:pt x="1295325" y="131402"/>
                  </a:moveTo>
                  <a:cubicBezTo>
                    <a:pt x="1296273" y="131086"/>
                    <a:pt x="1295641" y="130928"/>
                    <a:pt x="1296273" y="131086"/>
                  </a:cubicBezTo>
                  <a:cubicBezTo>
                    <a:pt x="1296905" y="131244"/>
                    <a:pt x="1296352" y="131244"/>
                    <a:pt x="1297221" y="131165"/>
                  </a:cubicBezTo>
                  <a:cubicBezTo>
                    <a:pt x="1297221" y="131165"/>
                    <a:pt x="1297379" y="131165"/>
                    <a:pt x="1297379" y="131165"/>
                  </a:cubicBezTo>
                  <a:cubicBezTo>
                    <a:pt x="1297458" y="131007"/>
                    <a:pt x="1297537" y="130770"/>
                    <a:pt x="1297537" y="130533"/>
                  </a:cubicBezTo>
                  <a:cubicBezTo>
                    <a:pt x="1296589" y="130849"/>
                    <a:pt x="1295088" y="130612"/>
                    <a:pt x="1294456" y="131323"/>
                  </a:cubicBezTo>
                  <a:cubicBezTo>
                    <a:pt x="1294456" y="131560"/>
                    <a:pt x="1294693" y="131639"/>
                    <a:pt x="1295246" y="131481"/>
                  </a:cubicBezTo>
                  <a:moveTo>
                    <a:pt x="1274702" y="141753"/>
                  </a:moveTo>
                  <a:cubicBezTo>
                    <a:pt x="1274702" y="141753"/>
                    <a:pt x="1275255" y="141595"/>
                    <a:pt x="1275966" y="141278"/>
                  </a:cubicBezTo>
                  <a:cubicBezTo>
                    <a:pt x="1276835" y="140883"/>
                    <a:pt x="1277546" y="140409"/>
                    <a:pt x="1278179" y="139777"/>
                  </a:cubicBezTo>
                  <a:cubicBezTo>
                    <a:pt x="1276914" y="139540"/>
                    <a:pt x="1276124" y="139777"/>
                    <a:pt x="1275413" y="140014"/>
                  </a:cubicBezTo>
                  <a:cubicBezTo>
                    <a:pt x="1275255" y="140172"/>
                    <a:pt x="1275097" y="140330"/>
                    <a:pt x="1274939" y="140409"/>
                  </a:cubicBezTo>
                  <a:cubicBezTo>
                    <a:pt x="1274307" y="141041"/>
                    <a:pt x="1274623" y="141753"/>
                    <a:pt x="1274623" y="141753"/>
                  </a:cubicBezTo>
                  <a:moveTo>
                    <a:pt x="1209594" y="205755"/>
                  </a:moveTo>
                  <a:cubicBezTo>
                    <a:pt x="1208962" y="205913"/>
                    <a:pt x="1208408" y="206071"/>
                    <a:pt x="1207697" y="206150"/>
                  </a:cubicBezTo>
                  <a:cubicBezTo>
                    <a:pt x="1208013" y="206229"/>
                    <a:pt x="1208803" y="206071"/>
                    <a:pt x="1209594" y="205755"/>
                  </a:cubicBezTo>
                  <a:moveTo>
                    <a:pt x="1115171" y="330124"/>
                  </a:moveTo>
                  <a:cubicBezTo>
                    <a:pt x="1114855" y="330835"/>
                    <a:pt x="1114144" y="333127"/>
                    <a:pt x="1113906" y="334154"/>
                  </a:cubicBezTo>
                  <a:cubicBezTo>
                    <a:pt x="1113670" y="335102"/>
                    <a:pt x="1114302" y="334233"/>
                    <a:pt x="1114302" y="334154"/>
                  </a:cubicBezTo>
                  <a:cubicBezTo>
                    <a:pt x="1114302" y="333996"/>
                    <a:pt x="1114855" y="332811"/>
                    <a:pt x="1115250" y="331704"/>
                  </a:cubicBezTo>
                  <a:cubicBezTo>
                    <a:pt x="1115645" y="330598"/>
                    <a:pt x="1116040" y="329729"/>
                    <a:pt x="1116277" y="329018"/>
                  </a:cubicBezTo>
                  <a:cubicBezTo>
                    <a:pt x="1116277" y="329018"/>
                    <a:pt x="1115408" y="329413"/>
                    <a:pt x="1115092" y="330203"/>
                  </a:cubicBezTo>
                  <a:moveTo>
                    <a:pt x="1109561" y="349325"/>
                  </a:moveTo>
                  <a:cubicBezTo>
                    <a:pt x="1109324" y="350431"/>
                    <a:pt x="1108850" y="352722"/>
                    <a:pt x="1108533" y="353276"/>
                  </a:cubicBezTo>
                  <a:cubicBezTo>
                    <a:pt x="1108218" y="353829"/>
                    <a:pt x="1107269" y="356278"/>
                    <a:pt x="1107111" y="357463"/>
                  </a:cubicBezTo>
                  <a:cubicBezTo>
                    <a:pt x="1106953" y="358649"/>
                    <a:pt x="1106321" y="360071"/>
                    <a:pt x="1106005" y="360545"/>
                  </a:cubicBezTo>
                  <a:cubicBezTo>
                    <a:pt x="1105768" y="361019"/>
                    <a:pt x="1105531" y="362204"/>
                    <a:pt x="1105689" y="363073"/>
                  </a:cubicBezTo>
                  <a:cubicBezTo>
                    <a:pt x="1105926" y="363943"/>
                    <a:pt x="1105689" y="363073"/>
                    <a:pt x="1105926" y="362757"/>
                  </a:cubicBezTo>
                  <a:cubicBezTo>
                    <a:pt x="1106084" y="362441"/>
                    <a:pt x="1106084" y="361888"/>
                    <a:pt x="1106242" y="361335"/>
                  </a:cubicBezTo>
                  <a:cubicBezTo>
                    <a:pt x="1106400" y="360782"/>
                    <a:pt x="1106637" y="360229"/>
                    <a:pt x="1106795" y="359913"/>
                  </a:cubicBezTo>
                  <a:cubicBezTo>
                    <a:pt x="1106953" y="359597"/>
                    <a:pt x="1107269" y="358806"/>
                    <a:pt x="1107428" y="358332"/>
                  </a:cubicBezTo>
                  <a:cubicBezTo>
                    <a:pt x="1107585" y="357858"/>
                    <a:pt x="1107823" y="356515"/>
                    <a:pt x="1108376" y="355488"/>
                  </a:cubicBezTo>
                  <a:cubicBezTo>
                    <a:pt x="1108928" y="354461"/>
                    <a:pt x="1109877" y="349799"/>
                    <a:pt x="1109877" y="349799"/>
                  </a:cubicBezTo>
                  <a:cubicBezTo>
                    <a:pt x="1109877" y="349799"/>
                    <a:pt x="1110193" y="348851"/>
                    <a:pt x="1110430" y="347903"/>
                  </a:cubicBezTo>
                  <a:cubicBezTo>
                    <a:pt x="1110588" y="346954"/>
                    <a:pt x="1110746" y="347112"/>
                    <a:pt x="1110983" y="346322"/>
                  </a:cubicBezTo>
                  <a:cubicBezTo>
                    <a:pt x="1111220" y="345532"/>
                    <a:pt x="1111141" y="345374"/>
                    <a:pt x="1111615" y="344426"/>
                  </a:cubicBezTo>
                  <a:cubicBezTo>
                    <a:pt x="1112010" y="343478"/>
                    <a:pt x="1112168" y="343004"/>
                    <a:pt x="1112247" y="341739"/>
                  </a:cubicBezTo>
                  <a:cubicBezTo>
                    <a:pt x="1112247" y="341739"/>
                    <a:pt x="1111141" y="344110"/>
                    <a:pt x="1110667" y="344979"/>
                  </a:cubicBezTo>
                  <a:cubicBezTo>
                    <a:pt x="1110193" y="345848"/>
                    <a:pt x="1109719" y="348298"/>
                    <a:pt x="1109482" y="349325"/>
                  </a:cubicBezTo>
                  <a:moveTo>
                    <a:pt x="1100079" y="382669"/>
                  </a:moveTo>
                  <a:cubicBezTo>
                    <a:pt x="1100079" y="383143"/>
                    <a:pt x="1100000" y="384012"/>
                    <a:pt x="1100316" y="383380"/>
                  </a:cubicBezTo>
                  <a:cubicBezTo>
                    <a:pt x="1100632" y="382669"/>
                    <a:pt x="1101185" y="381800"/>
                    <a:pt x="1101185" y="381563"/>
                  </a:cubicBezTo>
                  <a:cubicBezTo>
                    <a:pt x="1101185" y="381326"/>
                    <a:pt x="1100869" y="380378"/>
                    <a:pt x="1100869" y="380378"/>
                  </a:cubicBezTo>
                  <a:cubicBezTo>
                    <a:pt x="1100711" y="380694"/>
                    <a:pt x="1100158" y="382274"/>
                    <a:pt x="1100079" y="382748"/>
                  </a:cubicBezTo>
                  <a:moveTo>
                    <a:pt x="1141088" y="262250"/>
                  </a:moveTo>
                  <a:cubicBezTo>
                    <a:pt x="1141088" y="262250"/>
                    <a:pt x="1141246" y="262013"/>
                    <a:pt x="1141246" y="261855"/>
                  </a:cubicBezTo>
                  <a:cubicBezTo>
                    <a:pt x="1141325" y="261855"/>
                    <a:pt x="1141404" y="261855"/>
                    <a:pt x="1141483" y="261697"/>
                  </a:cubicBezTo>
                  <a:cubicBezTo>
                    <a:pt x="1142115" y="260512"/>
                    <a:pt x="1142510" y="259169"/>
                    <a:pt x="1142905" y="257905"/>
                  </a:cubicBezTo>
                  <a:cubicBezTo>
                    <a:pt x="1143142" y="257193"/>
                    <a:pt x="1143300" y="256482"/>
                    <a:pt x="1143616" y="255771"/>
                  </a:cubicBezTo>
                  <a:cubicBezTo>
                    <a:pt x="1143695" y="255613"/>
                    <a:pt x="1143774" y="255376"/>
                    <a:pt x="1143774" y="255060"/>
                  </a:cubicBezTo>
                  <a:cubicBezTo>
                    <a:pt x="1143774" y="254349"/>
                    <a:pt x="1143853" y="254112"/>
                    <a:pt x="1144011" y="253638"/>
                  </a:cubicBezTo>
                  <a:cubicBezTo>
                    <a:pt x="1144169" y="253164"/>
                    <a:pt x="1144169" y="252452"/>
                    <a:pt x="1144169" y="252452"/>
                  </a:cubicBezTo>
                  <a:cubicBezTo>
                    <a:pt x="1144169" y="252452"/>
                    <a:pt x="1143616" y="253006"/>
                    <a:pt x="1143379" y="253796"/>
                  </a:cubicBezTo>
                  <a:cubicBezTo>
                    <a:pt x="1143142" y="254507"/>
                    <a:pt x="1142826" y="254981"/>
                    <a:pt x="1142668" y="255692"/>
                  </a:cubicBezTo>
                  <a:cubicBezTo>
                    <a:pt x="1142431" y="256403"/>
                    <a:pt x="1141957" y="258458"/>
                    <a:pt x="1141325" y="260038"/>
                  </a:cubicBezTo>
                  <a:cubicBezTo>
                    <a:pt x="1140613" y="261618"/>
                    <a:pt x="1140139" y="263199"/>
                    <a:pt x="1140219" y="263040"/>
                  </a:cubicBezTo>
                  <a:cubicBezTo>
                    <a:pt x="1140772" y="262408"/>
                    <a:pt x="1140772" y="262883"/>
                    <a:pt x="1141167" y="262092"/>
                  </a:cubicBezTo>
                  <a:moveTo>
                    <a:pt x="1200823" y="155027"/>
                  </a:moveTo>
                  <a:cubicBezTo>
                    <a:pt x="1201534" y="154790"/>
                    <a:pt x="1202403" y="154474"/>
                    <a:pt x="1203589" y="153921"/>
                  </a:cubicBezTo>
                  <a:cubicBezTo>
                    <a:pt x="1203746" y="153921"/>
                    <a:pt x="1203825" y="153842"/>
                    <a:pt x="1203984" y="153763"/>
                  </a:cubicBezTo>
                  <a:cubicBezTo>
                    <a:pt x="1203984" y="153763"/>
                    <a:pt x="1203984" y="153763"/>
                    <a:pt x="1204063" y="153763"/>
                  </a:cubicBezTo>
                  <a:cubicBezTo>
                    <a:pt x="1204142" y="153763"/>
                    <a:pt x="1204063" y="153763"/>
                    <a:pt x="1204142" y="153763"/>
                  </a:cubicBezTo>
                  <a:cubicBezTo>
                    <a:pt x="1204537" y="153605"/>
                    <a:pt x="1204932" y="153447"/>
                    <a:pt x="1205327" y="153289"/>
                  </a:cubicBezTo>
                  <a:cubicBezTo>
                    <a:pt x="1205959" y="153131"/>
                    <a:pt x="1206512" y="153052"/>
                    <a:pt x="1206670" y="153052"/>
                  </a:cubicBezTo>
                  <a:cubicBezTo>
                    <a:pt x="1206986" y="153052"/>
                    <a:pt x="1207776" y="152420"/>
                    <a:pt x="1208172" y="152341"/>
                  </a:cubicBezTo>
                  <a:cubicBezTo>
                    <a:pt x="1208567" y="152262"/>
                    <a:pt x="1209198" y="151708"/>
                    <a:pt x="1209594" y="151629"/>
                  </a:cubicBezTo>
                  <a:cubicBezTo>
                    <a:pt x="1209989" y="151629"/>
                    <a:pt x="1210226" y="151155"/>
                    <a:pt x="1210621" y="150997"/>
                  </a:cubicBezTo>
                  <a:cubicBezTo>
                    <a:pt x="1211016" y="150839"/>
                    <a:pt x="1211490" y="150049"/>
                    <a:pt x="1211490" y="150049"/>
                  </a:cubicBezTo>
                  <a:cubicBezTo>
                    <a:pt x="1211490" y="150049"/>
                    <a:pt x="1212043" y="149575"/>
                    <a:pt x="1212438" y="149496"/>
                  </a:cubicBezTo>
                  <a:cubicBezTo>
                    <a:pt x="1212833" y="149338"/>
                    <a:pt x="1211490" y="149259"/>
                    <a:pt x="1210384" y="149812"/>
                  </a:cubicBezTo>
                  <a:cubicBezTo>
                    <a:pt x="1209357" y="150365"/>
                    <a:pt x="1206907" y="151234"/>
                    <a:pt x="1205406" y="151788"/>
                  </a:cubicBezTo>
                  <a:cubicBezTo>
                    <a:pt x="1203825" y="152341"/>
                    <a:pt x="1201850" y="153763"/>
                    <a:pt x="1201218" y="154158"/>
                  </a:cubicBezTo>
                  <a:cubicBezTo>
                    <a:pt x="1200586" y="154632"/>
                    <a:pt x="1199085" y="155659"/>
                    <a:pt x="1198927" y="155817"/>
                  </a:cubicBezTo>
                  <a:cubicBezTo>
                    <a:pt x="1198769" y="155975"/>
                    <a:pt x="1200033" y="155264"/>
                    <a:pt x="1200744" y="155027"/>
                  </a:cubicBezTo>
                  <a:moveTo>
                    <a:pt x="1214888" y="148785"/>
                  </a:moveTo>
                  <a:cubicBezTo>
                    <a:pt x="1214888" y="148785"/>
                    <a:pt x="1215678" y="148469"/>
                    <a:pt x="1216231" y="148232"/>
                  </a:cubicBezTo>
                  <a:cubicBezTo>
                    <a:pt x="1216231" y="148232"/>
                    <a:pt x="1216231" y="148232"/>
                    <a:pt x="1216231" y="148232"/>
                  </a:cubicBezTo>
                  <a:cubicBezTo>
                    <a:pt x="1216231" y="148232"/>
                    <a:pt x="1216231" y="148232"/>
                    <a:pt x="1216231" y="148232"/>
                  </a:cubicBezTo>
                  <a:cubicBezTo>
                    <a:pt x="1216389" y="148232"/>
                    <a:pt x="1216626" y="148074"/>
                    <a:pt x="1216784" y="148074"/>
                  </a:cubicBezTo>
                  <a:cubicBezTo>
                    <a:pt x="1217021" y="147995"/>
                    <a:pt x="1217258" y="147916"/>
                    <a:pt x="1217495" y="147837"/>
                  </a:cubicBezTo>
                  <a:cubicBezTo>
                    <a:pt x="1217574" y="147837"/>
                    <a:pt x="1217653" y="147679"/>
                    <a:pt x="1217732" y="147600"/>
                  </a:cubicBezTo>
                  <a:cubicBezTo>
                    <a:pt x="1217969" y="147521"/>
                    <a:pt x="1218206" y="147363"/>
                    <a:pt x="1218364" y="147363"/>
                  </a:cubicBezTo>
                  <a:cubicBezTo>
                    <a:pt x="1219233" y="146968"/>
                    <a:pt x="1221130" y="146098"/>
                    <a:pt x="1222157" y="145703"/>
                  </a:cubicBezTo>
                  <a:cubicBezTo>
                    <a:pt x="1223184" y="145229"/>
                    <a:pt x="1225239" y="144044"/>
                    <a:pt x="1225634" y="143728"/>
                  </a:cubicBezTo>
                  <a:cubicBezTo>
                    <a:pt x="1226029" y="143491"/>
                    <a:pt x="1225080" y="143965"/>
                    <a:pt x="1224685" y="144044"/>
                  </a:cubicBezTo>
                  <a:cubicBezTo>
                    <a:pt x="1224290" y="144202"/>
                    <a:pt x="1223737" y="144281"/>
                    <a:pt x="1223342" y="144597"/>
                  </a:cubicBezTo>
                  <a:cubicBezTo>
                    <a:pt x="1222868" y="144834"/>
                    <a:pt x="1221288" y="145466"/>
                    <a:pt x="1221288" y="145466"/>
                  </a:cubicBezTo>
                  <a:cubicBezTo>
                    <a:pt x="1221288" y="145466"/>
                    <a:pt x="1220419" y="146019"/>
                    <a:pt x="1219392" y="146493"/>
                  </a:cubicBezTo>
                  <a:cubicBezTo>
                    <a:pt x="1218364" y="146968"/>
                    <a:pt x="1218680" y="146652"/>
                    <a:pt x="1218523" y="146098"/>
                  </a:cubicBezTo>
                  <a:cubicBezTo>
                    <a:pt x="1218364" y="145545"/>
                    <a:pt x="1217969" y="146098"/>
                    <a:pt x="1216626" y="146810"/>
                  </a:cubicBezTo>
                  <a:cubicBezTo>
                    <a:pt x="1215283" y="147442"/>
                    <a:pt x="1214414" y="148074"/>
                    <a:pt x="1214098" y="148390"/>
                  </a:cubicBezTo>
                  <a:cubicBezTo>
                    <a:pt x="1214098" y="148390"/>
                    <a:pt x="1214098" y="149101"/>
                    <a:pt x="1214888" y="148864"/>
                  </a:cubicBezTo>
                  <a:moveTo>
                    <a:pt x="1189998" y="160163"/>
                  </a:moveTo>
                  <a:cubicBezTo>
                    <a:pt x="1189998" y="160163"/>
                    <a:pt x="1190551" y="159847"/>
                    <a:pt x="1190867" y="159768"/>
                  </a:cubicBezTo>
                  <a:cubicBezTo>
                    <a:pt x="1191183" y="159768"/>
                    <a:pt x="1191815" y="159215"/>
                    <a:pt x="1192685" y="158899"/>
                  </a:cubicBezTo>
                  <a:cubicBezTo>
                    <a:pt x="1193554" y="158583"/>
                    <a:pt x="1194660" y="157872"/>
                    <a:pt x="1195450" y="157477"/>
                  </a:cubicBezTo>
                  <a:cubicBezTo>
                    <a:pt x="1195450" y="157477"/>
                    <a:pt x="1193554" y="157477"/>
                    <a:pt x="1193159" y="157714"/>
                  </a:cubicBezTo>
                  <a:cubicBezTo>
                    <a:pt x="1192764" y="157872"/>
                    <a:pt x="1191578" y="158346"/>
                    <a:pt x="1190867" y="158741"/>
                  </a:cubicBezTo>
                  <a:cubicBezTo>
                    <a:pt x="1190156" y="159136"/>
                    <a:pt x="1189998" y="159531"/>
                    <a:pt x="1189366" y="160163"/>
                  </a:cubicBezTo>
                  <a:cubicBezTo>
                    <a:pt x="1188813" y="160795"/>
                    <a:pt x="1189682" y="160163"/>
                    <a:pt x="1189919" y="160163"/>
                  </a:cubicBezTo>
                  <a:moveTo>
                    <a:pt x="1445216" y="279476"/>
                  </a:moveTo>
                  <a:cubicBezTo>
                    <a:pt x="1446006" y="278369"/>
                    <a:pt x="1447823" y="275209"/>
                    <a:pt x="1447903" y="274893"/>
                  </a:cubicBezTo>
                  <a:cubicBezTo>
                    <a:pt x="1447903" y="274577"/>
                    <a:pt x="1447034" y="275920"/>
                    <a:pt x="1447034" y="275920"/>
                  </a:cubicBezTo>
                  <a:cubicBezTo>
                    <a:pt x="1446796" y="276157"/>
                    <a:pt x="1445532" y="278290"/>
                    <a:pt x="1444979" y="278843"/>
                  </a:cubicBezTo>
                  <a:cubicBezTo>
                    <a:pt x="1444426" y="279397"/>
                    <a:pt x="1443083" y="281056"/>
                    <a:pt x="1443320" y="281056"/>
                  </a:cubicBezTo>
                  <a:cubicBezTo>
                    <a:pt x="1443557" y="281056"/>
                    <a:pt x="1444426" y="280582"/>
                    <a:pt x="1445216" y="279476"/>
                  </a:cubicBezTo>
                  <a:moveTo>
                    <a:pt x="1394409" y="333601"/>
                  </a:moveTo>
                  <a:cubicBezTo>
                    <a:pt x="1395357" y="332732"/>
                    <a:pt x="1394883" y="331941"/>
                    <a:pt x="1395990" y="331388"/>
                  </a:cubicBezTo>
                  <a:cubicBezTo>
                    <a:pt x="1397096" y="330835"/>
                    <a:pt x="1398360" y="329808"/>
                    <a:pt x="1399151" y="328939"/>
                  </a:cubicBezTo>
                  <a:cubicBezTo>
                    <a:pt x="1399861" y="327991"/>
                    <a:pt x="1400178" y="327991"/>
                    <a:pt x="1400652" y="327438"/>
                  </a:cubicBezTo>
                  <a:cubicBezTo>
                    <a:pt x="1401126" y="326885"/>
                    <a:pt x="1401679" y="326569"/>
                    <a:pt x="1401916" y="326252"/>
                  </a:cubicBezTo>
                  <a:cubicBezTo>
                    <a:pt x="1402074" y="325936"/>
                    <a:pt x="1402785" y="325383"/>
                    <a:pt x="1402311" y="325383"/>
                  </a:cubicBezTo>
                  <a:cubicBezTo>
                    <a:pt x="1401837" y="325383"/>
                    <a:pt x="1401047" y="325936"/>
                    <a:pt x="1401047" y="325936"/>
                  </a:cubicBezTo>
                  <a:cubicBezTo>
                    <a:pt x="1400731" y="325936"/>
                    <a:pt x="1398676" y="328307"/>
                    <a:pt x="1397175" y="329729"/>
                  </a:cubicBezTo>
                  <a:cubicBezTo>
                    <a:pt x="1395674" y="331151"/>
                    <a:pt x="1394883" y="331941"/>
                    <a:pt x="1394093" y="332653"/>
                  </a:cubicBezTo>
                  <a:cubicBezTo>
                    <a:pt x="1393224" y="333364"/>
                    <a:pt x="1394568" y="331941"/>
                    <a:pt x="1391644" y="334786"/>
                  </a:cubicBezTo>
                  <a:cubicBezTo>
                    <a:pt x="1388720" y="337631"/>
                    <a:pt x="1387693" y="338421"/>
                    <a:pt x="1387061" y="339369"/>
                  </a:cubicBezTo>
                  <a:cubicBezTo>
                    <a:pt x="1386429" y="340317"/>
                    <a:pt x="1385165" y="341423"/>
                    <a:pt x="1385165" y="341423"/>
                  </a:cubicBezTo>
                  <a:cubicBezTo>
                    <a:pt x="1385165" y="341423"/>
                    <a:pt x="1388405" y="338342"/>
                    <a:pt x="1389748" y="337156"/>
                  </a:cubicBezTo>
                  <a:cubicBezTo>
                    <a:pt x="1391091" y="335971"/>
                    <a:pt x="1393619" y="334470"/>
                    <a:pt x="1394568" y="333601"/>
                  </a:cubicBezTo>
                  <a:moveTo>
                    <a:pt x="1301488" y="401633"/>
                  </a:moveTo>
                  <a:cubicBezTo>
                    <a:pt x="1301488" y="401633"/>
                    <a:pt x="1302120" y="401159"/>
                    <a:pt x="1302436" y="400842"/>
                  </a:cubicBezTo>
                  <a:cubicBezTo>
                    <a:pt x="1302752" y="400526"/>
                    <a:pt x="1303779" y="399657"/>
                    <a:pt x="1303779" y="399657"/>
                  </a:cubicBezTo>
                  <a:cubicBezTo>
                    <a:pt x="1303779" y="399657"/>
                    <a:pt x="1299908" y="401712"/>
                    <a:pt x="1298881" y="402502"/>
                  </a:cubicBezTo>
                  <a:cubicBezTo>
                    <a:pt x="1297853" y="403292"/>
                    <a:pt x="1292322" y="406769"/>
                    <a:pt x="1291295" y="407322"/>
                  </a:cubicBezTo>
                  <a:cubicBezTo>
                    <a:pt x="1290268" y="407875"/>
                    <a:pt x="1286475" y="409455"/>
                    <a:pt x="1284658" y="410878"/>
                  </a:cubicBezTo>
                  <a:cubicBezTo>
                    <a:pt x="1282840" y="412300"/>
                    <a:pt x="1282445" y="413248"/>
                    <a:pt x="1282445" y="413248"/>
                  </a:cubicBezTo>
                  <a:cubicBezTo>
                    <a:pt x="1282683" y="413090"/>
                    <a:pt x="1285211" y="411115"/>
                    <a:pt x="1286317" y="410798"/>
                  </a:cubicBezTo>
                  <a:cubicBezTo>
                    <a:pt x="1287344" y="410482"/>
                    <a:pt x="1290268" y="408823"/>
                    <a:pt x="1291216" y="408112"/>
                  </a:cubicBezTo>
                  <a:cubicBezTo>
                    <a:pt x="1292164" y="407480"/>
                    <a:pt x="1295404" y="405188"/>
                    <a:pt x="1296589" y="404635"/>
                  </a:cubicBezTo>
                  <a:cubicBezTo>
                    <a:pt x="1297774" y="404082"/>
                    <a:pt x="1298722" y="403608"/>
                    <a:pt x="1299355" y="403134"/>
                  </a:cubicBezTo>
                  <a:cubicBezTo>
                    <a:pt x="1299987" y="402660"/>
                    <a:pt x="1301093" y="401870"/>
                    <a:pt x="1301409" y="401554"/>
                  </a:cubicBezTo>
                  <a:moveTo>
                    <a:pt x="1314051" y="393731"/>
                  </a:moveTo>
                  <a:cubicBezTo>
                    <a:pt x="1314051" y="393731"/>
                    <a:pt x="1312708" y="393889"/>
                    <a:pt x="1311681" y="394600"/>
                  </a:cubicBezTo>
                  <a:cubicBezTo>
                    <a:pt x="1310654" y="395312"/>
                    <a:pt x="1307730" y="397682"/>
                    <a:pt x="1307730" y="397682"/>
                  </a:cubicBezTo>
                  <a:cubicBezTo>
                    <a:pt x="1307730" y="397682"/>
                    <a:pt x="1309706" y="396655"/>
                    <a:pt x="1311207" y="395707"/>
                  </a:cubicBezTo>
                  <a:cubicBezTo>
                    <a:pt x="1312708" y="394837"/>
                    <a:pt x="1314289" y="393968"/>
                    <a:pt x="1314130" y="393731"/>
                  </a:cubicBezTo>
                  <a:moveTo>
                    <a:pt x="1261664" y="425495"/>
                  </a:moveTo>
                  <a:cubicBezTo>
                    <a:pt x="1261428" y="425969"/>
                    <a:pt x="1263087" y="424784"/>
                    <a:pt x="1263877" y="424310"/>
                  </a:cubicBezTo>
                  <a:cubicBezTo>
                    <a:pt x="1264667" y="423836"/>
                    <a:pt x="1266721" y="422572"/>
                    <a:pt x="1267116" y="422255"/>
                  </a:cubicBezTo>
                  <a:cubicBezTo>
                    <a:pt x="1267116" y="422255"/>
                    <a:pt x="1265457" y="422809"/>
                    <a:pt x="1264035" y="423441"/>
                  </a:cubicBezTo>
                  <a:cubicBezTo>
                    <a:pt x="1262613" y="423994"/>
                    <a:pt x="1261981" y="424705"/>
                    <a:pt x="1261664" y="425495"/>
                  </a:cubicBezTo>
                  <a:moveTo>
                    <a:pt x="936913" y="330282"/>
                  </a:moveTo>
                  <a:cubicBezTo>
                    <a:pt x="936913" y="331941"/>
                    <a:pt x="936913" y="332811"/>
                    <a:pt x="936518" y="333917"/>
                  </a:cubicBezTo>
                  <a:cubicBezTo>
                    <a:pt x="936123" y="335023"/>
                    <a:pt x="935965" y="336366"/>
                    <a:pt x="935807" y="336761"/>
                  </a:cubicBezTo>
                  <a:cubicBezTo>
                    <a:pt x="935728" y="337156"/>
                    <a:pt x="934938" y="341028"/>
                    <a:pt x="934859" y="342609"/>
                  </a:cubicBezTo>
                  <a:cubicBezTo>
                    <a:pt x="934780" y="344189"/>
                    <a:pt x="934385" y="348061"/>
                    <a:pt x="933990" y="348930"/>
                  </a:cubicBezTo>
                  <a:cubicBezTo>
                    <a:pt x="933595" y="349799"/>
                    <a:pt x="933199" y="350905"/>
                    <a:pt x="933199" y="351379"/>
                  </a:cubicBezTo>
                  <a:cubicBezTo>
                    <a:pt x="933199" y="351853"/>
                    <a:pt x="932488" y="354619"/>
                    <a:pt x="932093" y="356357"/>
                  </a:cubicBezTo>
                  <a:cubicBezTo>
                    <a:pt x="931698" y="358095"/>
                    <a:pt x="931619" y="359834"/>
                    <a:pt x="931382" y="361809"/>
                  </a:cubicBezTo>
                  <a:cubicBezTo>
                    <a:pt x="931224" y="363784"/>
                    <a:pt x="930592" y="365681"/>
                    <a:pt x="930276" y="367656"/>
                  </a:cubicBezTo>
                  <a:cubicBezTo>
                    <a:pt x="929960" y="369632"/>
                    <a:pt x="928459" y="374926"/>
                    <a:pt x="928459" y="376585"/>
                  </a:cubicBezTo>
                  <a:cubicBezTo>
                    <a:pt x="928459" y="378244"/>
                    <a:pt x="928933" y="379429"/>
                    <a:pt x="928538" y="380773"/>
                  </a:cubicBezTo>
                  <a:cubicBezTo>
                    <a:pt x="928143" y="382116"/>
                    <a:pt x="927590" y="383222"/>
                    <a:pt x="927510" y="384249"/>
                  </a:cubicBezTo>
                  <a:cubicBezTo>
                    <a:pt x="927431" y="385356"/>
                    <a:pt x="927036" y="386462"/>
                    <a:pt x="927116" y="387568"/>
                  </a:cubicBezTo>
                  <a:cubicBezTo>
                    <a:pt x="927194" y="388674"/>
                    <a:pt x="927352" y="390017"/>
                    <a:pt x="927194" y="390571"/>
                  </a:cubicBezTo>
                  <a:cubicBezTo>
                    <a:pt x="927194" y="390808"/>
                    <a:pt x="927116" y="391203"/>
                    <a:pt x="927036" y="391519"/>
                  </a:cubicBezTo>
                  <a:cubicBezTo>
                    <a:pt x="927669" y="388753"/>
                    <a:pt x="928221" y="385909"/>
                    <a:pt x="928221" y="385277"/>
                  </a:cubicBezTo>
                  <a:cubicBezTo>
                    <a:pt x="928221" y="384091"/>
                    <a:pt x="929091" y="377691"/>
                    <a:pt x="929486" y="375005"/>
                  </a:cubicBezTo>
                  <a:cubicBezTo>
                    <a:pt x="929881" y="372397"/>
                    <a:pt x="931303" y="366708"/>
                    <a:pt x="931461" y="365286"/>
                  </a:cubicBezTo>
                  <a:cubicBezTo>
                    <a:pt x="931461" y="364259"/>
                    <a:pt x="932093" y="360940"/>
                    <a:pt x="932568" y="358412"/>
                  </a:cubicBezTo>
                  <a:cubicBezTo>
                    <a:pt x="932963" y="357700"/>
                    <a:pt x="933042" y="356831"/>
                    <a:pt x="933120" y="356041"/>
                  </a:cubicBezTo>
                  <a:cubicBezTo>
                    <a:pt x="933120" y="355883"/>
                    <a:pt x="933120" y="355725"/>
                    <a:pt x="933120" y="355567"/>
                  </a:cubicBezTo>
                  <a:cubicBezTo>
                    <a:pt x="933673" y="353592"/>
                    <a:pt x="935017" y="346480"/>
                    <a:pt x="935254" y="344663"/>
                  </a:cubicBezTo>
                  <a:cubicBezTo>
                    <a:pt x="935333" y="343636"/>
                    <a:pt x="935807" y="341581"/>
                    <a:pt x="936202" y="339606"/>
                  </a:cubicBezTo>
                  <a:cubicBezTo>
                    <a:pt x="936597" y="339448"/>
                    <a:pt x="936676" y="338737"/>
                    <a:pt x="936439" y="338421"/>
                  </a:cubicBezTo>
                  <a:cubicBezTo>
                    <a:pt x="936676" y="337314"/>
                    <a:pt x="936834" y="336287"/>
                    <a:pt x="936913" y="335734"/>
                  </a:cubicBezTo>
                  <a:cubicBezTo>
                    <a:pt x="937150" y="333996"/>
                    <a:pt x="938889" y="322302"/>
                    <a:pt x="938889" y="322302"/>
                  </a:cubicBezTo>
                  <a:cubicBezTo>
                    <a:pt x="938889" y="322460"/>
                    <a:pt x="938572" y="323329"/>
                    <a:pt x="938256" y="324514"/>
                  </a:cubicBezTo>
                  <a:cubicBezTo>
                    <a:pt x="937624" y="326489"/>
                    <a:pt x="936913" y="329255"/>
                    <a:pt x="936913" y="330361"/>
                  </a:cubicBezTo>
                  <a:moveTo>
                    <a:pt x="925930" y="396892"/>
                  </a:moveTo>
                  <a:cubicBezTo>
                    <a:pt x="925930" y="396892"/>
                    <a:pt x="926878" y="393415"/>
                    <a:pt x="926878" y="392862"/>
                  </a:cubicBezTo>
                  <a:cubicBezTo>
                    <a:pt x="926878" y="392546"/>
                    <a:pt x="926878" y="392072"/>
                    <a:pt x="927036" y="391598"/>
                  </a:cubicBezTo>
                  <a:cubicBezTo>
                    <a:pt x="926404" y="394363"/>
                    <a:pt x="925851" y="397050"/>
                    <a:pt x="925930" y="396892"/>
                  </a:cubicBezTo>
                  <a:moveTo>
                    <a:pt x="889346" y="637808"/>
                  </a:moveTo>
                  <a:cubicBezTo>
                    <a:pt x="889346" y="637808"/>
                    <a:pt x="889820" y="635280"/>
                    <a:pt x="889662" y="633936"/>
                  </a:cubicBezTo>
                  <a:cubicBezTo>
                    <a:pt x="889425" y="632593"/>
                    <a:pt x="889741" y="630144"/>
                    <a:pt x="889741" y="628406"/>
                  </a:cubicBezTo>
                  <a:cubicBezTo>
                    <a:pt x="889741" y="626667"/>
                    <a:pt x="888951" y="621057"/>
                    <a:pt x="888951" y="622084"/>
                  </a:cubicBezTo>
                  <a:cubicBezTo>
                    <a:pt x="888951" y="623111"/>
                    <a:pt x="889030" y="624929"/>
                    <a:pt x="889030" y="624929"/>
                  </a:cubicBezTo>
                  <a:cubicBezTo>
                    <a:pt x="888951" y="625324"/>
                    <a:pt x="888635" y="630697"/>
                    <a:pt x="888714" y="632356"/>
                  </a:cubicBezTo>
                  <a:cubicBezTo>
                    <a:pt x="888793" y="634016"/>
                    <a:pt x="888714" y="634727"/>
                    <a:pt x="888872" y="635596"/>
                  </a:cubicBezTo>
                  <a:cubicBezTo>
                    <a:pt x="889109" y="636465"/>
                    <a:pt x="889267" y="637966"/>
                    <a:pt x="889267" y="637966"/>
                  </a:cubicBezTo>
                  <a:moveTo>
                    <a:pt x="889109" y="652110"/>
                  </a:moveTo>
                  <a:cubicBezTo>
                    <a:pt x="888951" y="651083"/>
                    <a:pt x="888872" y="650214"/>
                    <a:pt x="888872" y="650451"/>
                  </a:cubicBezTo>
                  <a:cubicBezTo>
                    <a:pt x="888872" y="651162"/>
                    <a:pt x="888872" y="651715"/>
                    <a:pt x="889109" y="652110"/>
                  </a:cubicBezTo>
                  <a:moveTo>
                    <a:pt x="889741" y="654717"/>
                  </a:moveTo>
                  <a:cubicBezTo>
                    <a:pt x="889978" y="653769"/>
                    <a:pt x="889425" y="653137"/>
                    <a:pt x="889109" y="652110"/>
                  </a:cubicBezTo>
                  <a:cubicBezTo>
                    <a:pt x="889267" y="653611"/>
                    <a:pt x="889583" y="655508"/>
                    <a:pt x="889741" y="654717"/>
                  </a:cubicBezTo>
                  <a:moveTo>
                    <a:pt x="867301" y="575545"/>
                  </a:moveTo>
                  <a:cubicBezTo>
                    <a:pt x="867301" y="574359"/>
                    <a:pt x="868407" y="572384"/>
                    <a:pt x="867301" y="571436"/>
                  </a:cubicBezTo>
                  <a:cubicBezTo>
                    <a:pt x="867301" y="572621"/>
                    <a:pt x="866195" y="574596"/>
                    <a:pt x="867301" y="575545"/>
                  </a:cubicBezTo>
                  <a:moveTo>
                    <a:pt x="867696" y="562507"/>
                  </a:moveTo>
                  <a:cubicBezTo>
                    <a:pt x="867301" y="563060"/>
                    <a:pt x="867143" y="563692"/>
                    <a:pt x="867301" y="564640"/>
                  </a:cubicBezTo>
                  <a:cubicBezTo>
                    <a:pt x="868882" y="565035"/>
                    <a:pt x="868960" y="562586"/>
                    <a:pt x="867696" y="562507"/>
                  </a:cubicBezTo>
                  <a:moveTo>
                    <a:pt x="1961894" y="74748"/>
                  </a:moveTo>
                  <a:cubicBezTo>
                    <a:pt x="1961974" y="75933"/>
                    <a:pt x="1959129" y="74274"/>
                    <a:pt x="1959761" y="76012"/>
                  </a:cubicBezTo>
                  <a:cubicBezTo>
                    <a:pt x="1961420" y="76407"/>
                    <a:pt x="1963870" y="75538"/>
                    <a:pt x="1961894" y="74748"/>
                  </a:cubicBezTo>
                  <a:moveTo>
                    <a:pt x="1924679" y="142543"/>
                  </a:moveTo>
                  <a:cubicBezTo>
                    <a:pt x="1923414" y="144123"/>
                    <a:pt x="1922071" y="145782"/>
                    <a:pt x="1924046" y="144518"/>
                  </a:cubicBezTo>
                  <a:cubicBezTo>
                    <a:pt x="1926022" y="143254"/>
                    <a:pt x="1927049" y="141674"/>
                    <a:pt x="1926891" y="140646"/>
                  </a:cubicBezTo>
                  <a:cubicBezTo>
                    <a:pt x="1926891" y="140646"/>
                    <a:pt x="1926022" y="141041"/>
                    <a:pt x="1924679" y="142622"/>
                  </a:cubicBezTo>
                  <a:moveTo>
                    <a:pt x="1916856" y="153052"/>
                  </a:moveTo>
                  <a:cubicBezTo>
                    <a:pt x="1916856" y="153052"/>
                    <a:pt x="1916619" y="153447"/>
                    <a:pt x="1916619" y="153526"/>
                  </a:cubicBezTo>
                  <a:cubicBezTo>
                    <a:pt x="1916619" y="153684"/>
                    <a:pt x="1916698" y="153447"/>
                    <a:pt x="1916856" y="153052"/>
                  </a:cubicBezTo>
                  <a:moveTo>
                    <a:pt x="1918594" y="148627"/>
                  </a:moveTo>
                  <a:cubicBezTo>
                    <a:pt x="1918594" y="148627"/>
                    <a:pt x="1918357" y="149022"/>
                    <a:pt x="1918199" y="149259"/>
                  </a:cubicBezTo>
                  <a:cubicBezTo>
                    <a:pt x="1917646" y="150365"/>
                    <a:pt x="1917567" y="151234"/>
                    <a:pt x="1917567" y="151234"/>
                  </a:cubicBezTo>
                  <a:cubicBezTo>
                    <a:pt x="1917567" y="151234"/>
                    <a:pt x="1917172" y="152420"/>
                    <a:pt x="1916935" y="153131"/>
                  </a:cubicBezTo>
                  <a:cubicBezTo>
                    <a:pt x="1917488" y="152183"/>
                    <a:pt x="1918989" y="150049"/>
                    <a:pt x="1920254" y="148232"/>
                  </a:cubicBezTo>
                  <a:cubicBezTo>
                    <a:pt x="1920570" y="147995"/>
                    <a:pt x="1922308" y="146493"/>
                    <a:pt x="1921518" y="146968"/>
                  </a:cubicBezTo>
                  <a:cubicBezTo>
                    <a:pt x="1921123" y="147205"/>
                    <a:pt x="1920886" y="147442"/>
                    <a:pt x="1920649" y="147679"/>
                  </a:cubicBezTo>
                  <a:cubicBezTo>
                    <a:pt x="1921439" y="146493"/>
                    <a:pt x="1921992" y="145545"/>
                    <a:pt x="1921992" y="145387"/>
                  </a:cubicBezTo>
                  <a:cubicBezTo>
                    <a:pt x="1921834" y="144834"/>
                    <a:pt x="1919622" y="147363"/>
                    <a:pt x="1918753" y="148627"/>
                  </a:cubicBezTo>
                  <a:moveTo>
                    <a:pt x="1744841" y="675261"/>
                  </a:moveTo>
                  <a:cubicBezTo>
                    <a:pt x="1743260" y="677316"/>
                    <a:pt x="1747369" y="675814"/>
                    <a:pt x="1744841" y="675261"/>
                  </a:cubicBezTo>
                  <a:moveTo>
                    <a:pt x="2177763" y="641917"/>
                  </a:moveTo>
                  <a:cubicBezTo>
                    <a:pt x="2177684" y="642549"/>
                    <a:pt x="2178080" y="643576"/>
                    <a:pt x="2178158" y="642786"/>
                  </a:cubicBezTo>
                  <a:cubicBezTo>
                    <a:pt x="2178237" y="642154"/>
                    <a:pt x="2177842" y="641127"/>
                    <a:pt x="2177763" y="641917"/>
                  </a:cubicBezTo>
                  <a:moveTo>
                    <a:pt x="3167030" y="195957"/>
                  </a:moveTo>
                  <a:cubicBezTo>
                    <a:pt x="3168610" y="195009"/>
                    <a:pt x="3169638" y="194535"/>
                    <a:pt x="3170033" y="194535"/>
                  </a:cubicBezTo>
                  <a:lnTo>
                    <a:pt x="3165529" y="191453"/>
                  </a:lnTo>
                  <a:cubicBezTo>
                    <a:pt x="3164896" y="191927"/>
                    <a:pt x="3164265" y="192401"/>
                    <a:pt x="3163712" y="192875"/>
                  </a:cubicBezTo>
                  <a:cubicBezTo>
                    <a:pt x="3164896" y="193824"/>
                    <a:pt x="3166872" y="193982"/>
                    <a:pt x="3167030" y="195878"/>
                  </a:cubicBezTo>
                  <a:moveTo>
                    <a:pt x="3127364" y="221637"/>
                  </a:moveTo>
                  <a:cubicBezTo>
                    <a:pt x="3124836" y="223059"/>
                    <a:pt x="3122229" y="224481"/>
                    <a:pt x="3121043" y="227168"/>
                  </a:cubicBezTo>
                  <a:lnTo>
                    <a:pt x="3123098" y="224718"/>
                  </a:lnTo>
                  <a:cubicBezTo>
                    <a:pt x="3123098" y="224718"/>
                    <a:pt x="3125705" y="222743"/>
                    <a:pt x="3127443" y="221637"/>
                  </a:cubicBezTo>
                  <a:moveTo>
                    <a:pt x="3130525" y="219029"/>
                  </a:moveTo>
                  <a:cubicBezTo>
                    <a:pt x="3129972" y="218871"/>
                    <a:pt x="3128392" y="219661"/>
                    <a:pt x="3128234" y="219187"/>
                  </a:cubicBezTo>
                  <a:cubicBezTo>
                    <a:pt x="3128234" y="219977"/>
                    <a:pt x="3128787" y="220056"/>
                    <a:pt x="3128629" y="220847"/>
                  </a:cubicBezTo>
                  <a:cubicBezTo>
                    <a:pt x="3129577" y="220452"/>
                    <a:pt x="3130999" y="219187"/>
                    <a:pt x="3130446" y="219029"/>
                  </a:cubicBezTo>
                  <a:moveTo>
                    <a:pt x="3175564" y="206545"/>
                  </a:moveTo>
                  <a:cubicBezTo>
                    <a:pt x="3176670" y="206624"/>
                    <a:pt x="3177381" y="206387"/>
                    <a:pt x="3177223" y="205281"/>
                  </a:cubicBezTo>
                  <a:cubicBezTo>
                    <a:pt x="3176117" y="205123"/>
                    <a:pt x="3175406" y="205439"/>
                    <a:pt x="3175564" y="206545"/>
                  </a:cubicBezTo>
                  <a:moveTo>
                    <a:pt x="3162447" y="211128"/>
                  </a:moveTo>
                  <a:cubicBezTo>
                    <a:pt x="3161341" y="211207"/>
                    <a:pt x="3159682" y="212866"/>
                    <a:pt x="3160314" y="213261"/>
                  </a:cubicBezTo>
                  <a:cubicBezTo>
                    <a:pt x="3161025" y="212550"/>
                    <a:pt x="3162763" y="212866"/>
                    <a:pt x="3162447" y="211128"/>
                  </a:cubicBezTo>
                  <a:moveTo>
                    <a:pt x="3138032" y="217212"/>
                  </a:moveTo>
                  <a:cubicBezTo>
                    <a:pt x="3136451" y="218871"/>
                    <a:pt x="3138032" y="217212"/>
                    <a:pt x="3139849" y="216185"/>
                  </a:cubicBezTo>
                  <a:cubicBezTo>
                    <a:pt x="3141666" y="215157"/>
                    <a:pt x="3143326" y="213419"/>
                    <a:pt x="3143326" y="213419"/>
                  </a:cubicBezTo>
                  <a:cubicBezTo>
                    <a:pt x="3141666" y="213024"/>
                    <a:pt x="3139533" y="215474"/>
                    <a:pt x="3138032" y="217212"/>
                  </a:cubicBezTo>
                  <a:moveTo>
                    <a:pt x="3201244" y="181339"/>
                  </a:moveTo>
                  <a:cubicBezTo>
                    <a:pt x="3201244" y="181339"/>
                    <a:pt x="3199584" y="182998"/>
                    <a:pt x="3201085" y="182208"/>
                  </a:cubicBezTo>
                  <a:cubicBezTo>
                    <a:pt x="3202666" y="181418"/>
                    <a:pt x="3205905" y="179838"/>
                    <a:pt x="3204957" y="179601"/>
                  </a:cubicBezTo>
                  <a:cubicBezTo>
                    <a:pt x="3204088" y="179364"/>
                    <a:pt x="3201165" y="181260"/>
                    <a:pt x="3201165" y="181260"/>
                  </a:cubicBezTo>
                  <a:moveTo>
                    <a:pt x="3184097" y="173675"/>
                  </a:moveTo>
                  <a:cubicBezTo>
                    <a:pt x="3184097" y="173675"/>
                    <a:pt x="3185520" y="172884"/>
                    <a:pt x="3187100" y="171699"/>
                  </a:cubicBezTo>
                  <a:cubicBezTo>
                    <a:pt x="3188680" y="170514"/>
                    <a:pt x="3191762" y="168697"/>
                    <a:pt x="3189470" y="169250"/>
                  </a:cubicBezTo>
                  <a:cubicBezTo>
                    <a:pt x="3187100" y="169803"/>
                    <a:pt x="3182675" y="172884"/>
                    <a:pt x="3181806" y="173912"/>
                  </a:cubicBezTo>
                  <a:cubicBezTo>
                    <a:pt x="3180937" y="174939"/>
                    <a:pt x="3184176" y="173675"/>
                    <a:pt x="3184176" y="173675"/>
                  </a:cubicBezTo>
                  <a:moveTo>
                    <a:pt x="3199821" y="165062"/>
                  </a:moveTo>
                  <a:cubicBezTo>
                    <a:pt x="3201639" y="163640"/>
                    <a:pt x="3203061" y="162850"/>
                    <a:pt x="3204088" y="162218"/>
                  </a:cubicBezTo>
                  <a:cubicBezTo>
                    <a:pt x="3205115" y="161585"/>
                    <a:pt x="3204957" y="161822"/>
                    <a:pt x="3206537" y="160637"/>
                  </a:cubicBezTo>
                  <a:cubicBezTo>
                    <a:pt x="3208118" y="159452"/>
                    <a:pt x="3206696" y="159847"/>
                    <a:pt x="3204483" y="161032"/>
                  </a:cubicBezTo>
                  <a:cubicBezTo>
                    <a:pt x="3202271" y="162218"/>
                    <a:pt x="3195159" y="166089"/>
                    <a:pt x="3194211" y="167274"/>
                  </a:cubicBezTo>
                  <a:cubicBezTo>
                    <a:pt x="3193658" y="167986"/>
                    <a:pt x="3198004" y="166484"/>
                    <a:pt x="3199821" y="165062"/>
                  </a:cubicBezTo>
                  <a:moveTo>
                    <a:pt x="3214755" y="160242"/>
                  </a:moveTo>
                  <a:cubicBezTo>
                    <a:pt x="3215545" y="158978"/>
                    <a:pt x="3211752" y="161269"/>
                    <a:pt x="3211752" y="161269"/>
                  </a:cubicBezTo>
                  <a:lnTo>
                    <a:pt x="3208276" y="164272"/>
                  </a:lnTo>
                  <a:cubicBezTo>
                    <a:pt x="3208276" y="164272"/>
                    <a:pt x="3211674" y="162613"/>
                    <a:pt x="3212148" y="162613"/>
                  </a:cubicBezTo>
                  <a:cubicBezTo>
                    <a:pt x="3212622" y="162613"/>
                    <a:pt x="3213965" y="161585"/>
                    <a:pt x="3214755" y="160242"/>
                  </a:cubicBezTo>
                  <a:moveTo>
                    <a:pt x="3189786" y="376743"/>
                  </a:moveTo>
                  <a:cubicBezTo>
                    <a:pt x="3188364" y="379113"/>
                    <a:pt x="3187732" y="380615"/>
                    <a:pt x="3187021" y="381642"/>
                  </a:cubicBezTo>
                  <a:cubicBezTo>
                    <a:pt x="3186389" y="382669"/>
                    <a:pt x="3185598" y="384249"/>
                    <a:pt x="3185598" y="384249"/>
                  </a:cubicBezTo>
                  <a:cubicBezTo>
                    <a:pt x="3185598" y="384249"/>
                    <a:pt x="3189470" y="378481"/>
                    <a:pt x="3190893" y="376585"/>
                  </a:cubicBezTo>
                  <a:cubicBezTo>
                    <a:pt x="3192315" y="374609"/>
                    <a:pt x="3195554" y="369553"/>
                    <a:pt x="3195554" y="369553"/>
                  </a:cubicBezTo>
                  <a:lnTo>
                    <a:pt x="3194369" y="370106"/>
                  </a:lnTo>
                  <a:cubicBezTo>
                    <a:pt x="3194369" y="370106"/>
                    <a:pt x="3191129" y="374372"/>
                    <a:pt x="3189707" y="376743"/>
                  </a:cubicBezTo>
                  <a:moveTo>
                    <a:pt x="3168215" y="408270"/>
                  </a:moveTo>
                  <a:cubicBezTo>
                    <a:pt x="3168215" y="408270"/>
                    <a:pt x="3169242" y="406927"/>
                    <a:pt x="3169954" y="405741"/>
                  </a:cubicBezTo>
                  <a:lnTo>
                    <a:pt x="3166003" y="411035"/>
                  </a:lnTo>
                  <a:cubicBezTo>
                    <a:pt x="3166003" y="411035"/>
                    <a:pt x="3167820" y="408823"/>
                    <a:pt x="3168215" y="408270"/>
                  </a:cubicBezTo>
                  <a:moveTo>
                    <a:pt x="3173430" y="401080"/>
                  </a:moveTo>
                  <a:cubicBezTo>
                    <a:pt x="3172324" y="401238"/>
                    <a:pt x="3171692" y="401712"/>
                    <a:pt x="3170902" y="403687"/>
                  </a:cubicBezTo>
                  <a:cubicBezTo>
                    <a:pt x="3170507" y="404161"/>
                    <a:pt x="3169321" y="405504"/>
                    <a:pt x="3170902" y="403687"/>
                  </a:cubicBezTo>
                  <a:cubicBezTo>
                    <a:pt x="3170665" y="404319"/>
                    <a:pt x="3170269" y="405030"/>
                    <a:pt x="3169954" y="405663"/>
                  </a:cubicBezTo>
                  <a:lnTo>
                    <a:pt x="3173430" y="401080"/>
                  </a:lnTo>
                  <a:close/>
                  <a:moveTo>
                    <a:pt x="3125942" y="472983"/>
                  </a:moveTo>
                  <a:cubicBezTo>
                    <a:pt x="3125073" y="474326"/>
                    <a:pt x="3123493" y="475591"/>
                    <a:pt x="3122703" y="476855"/>
                  </a:cubicBezTo>
                  <a:cubicBezTo>
                    <a:pt x="3121912" y="478119"/>
                    <a:pt x="3120016" y="480411"/>
                    <a:pt x="3120016" y="480411"/>
                  </a:cubicBezTo>
                  <a:lnTo>
                    <a:pt x="3133133" y="465714"/>
                  </a:lnTo>
                  <a:cubicBezTo>
                    <a:pt x="3132106" y="466741"/>
                    <a:pt x="3126890" y="471719"/>
                    <a:pt x="3126021" y="472983"/>
                  </a:cubicBezTo>
                  <a:moveTo>
                    <a:pt x="3061150" y="521103"/>
                  </a:moveTo>
                  <a:cubicBezTo>
                    <a:pt x="3061150" y="521103"/>
                    <a:pt x="3059728" y="522684"/>
                    <a:pt x="3058305" y="524343"/>
                  </a:cubicBezTo>
                  <a:cubicBezTo>
                    <a:pt x="3056883" y="526002"/>
                    <a:pt x="3055303" y="527977"/>
                    <a:pt x="3055856" y="527819"/>
                  </a:cubicBezTo>
                  <a:cubicBezTo>
                    <a:pt x="3056409" y="527662"/>
                    <a:pt x="3058700" y="525449"/>
                    <a:pt x="3059649" y="524580"/>
                  </a:cubicBezTo>
                  <a:cubicBezTo>
                    <a:pt x="3060518" y="523711"/>
                    <a:pt x="3063283" y="521182"/>
                    <a:pt x="3063521" y="519997"/>
                  </a:cubicBezTo>
                  <a:cubicBezTo>
                    <a:pt x="3063757" y="518812"/>
                    <a:pt x="3061150" y="521024"/>
                    <a:pt x="3061150" y="521024"/>
                  </a:cubicBezTo>
                  <a:moveTo>
                    <a:pt x="3049456" y="535247"/>
                  </a:moveTo>
                  <a:cubicBezTo>
                    <a:pt x="3050088" y="534694"/>
                    <a:pt x="3052221" y="531849"/>
                    <a:pt x="3052853" y="531454"/>
                  </a:cubicBezTo>
                  <a:cubicBezTo>
                    <a:pt x="3052853" y="531454"/>
                    <a:pt x="3050246" y="532718"/>
                    <a:pt x="3049377" y="533667"/>
                  </a:cubicBezTo>
                  <a:cubicBezTo>
                    <a:pt x="3048429" y="534615"/>
                    <a:pt x="3048824" y="535721"/>
                    <a:pt x="3049535" y="535247"/>
                  </a:cubicBezTo>
                  <a:moveTo>
                    <a:pt x="2854684" y="365760"/>
                  </a:moveTo>
                  <a:cubicBezTo>
                    <a:pt x="2854684" y="365760"/>
                    <a:pt x="2854684" y="366155"/>
                    <a:pt x="2854684" y="366155"/>
                  </a:cubicBezTo>
                  <a:cubicBezTo>
                    <a:pt x="2852630" y="368446"/>
                    <a:pt x="2856738" y="365365"/>
                    <a:pt x="2854684" y="365760"/>
                  </a:cubicBezTo>
                  <a:moveTo>
                    <a:pt x="2838249" y="369474"/>
                  </a:moveTo>
                  <a:cubicBezTo>
                    <a:pt x="2838249" y="369474"/>
                    <a:pt x="2838249" y="368999"/>
                    <a:pt x="2838644" y="369079"/>
                  </a:cubicBezTo>
                  <a:cubicBezTo>
                    <a:pt x="2838644" y="368604"/>
                    <a:pt x="2838486" y="368130"/>
                    <a:pt x="2837775" y="368288"/>
                  </a:cubicBezTo>
                  <a:cubicBezTo>
                    <a:pt x="2837775" y="368762"/>
                    <a:pt x="2837696" y="369474"/>
                    <a:pt x="2838170" y="369474"/>
                  </a:cubicBezTo>
                  <a:moveTo>
                    <a:pt x="1681866" y="357937"/>
                  </a:moveTo>
                  <a:cubicBezTo>
                    <a:pt x="1680997" y="357542"/>
                    <a:pt x="1680207" y="357384"/>
                    <a:pt x="1679416" y="356989"/>
                  </a:cubicBezTo>
                  <a:cubicBezTo>
                    <a:pt x="1678626" y="356594"/>
                    <a:pt x="1676651" y="356436"/>
                    <a:pt x="1675703" y="356199"/>
                  </a:cubicBezTo>
                  <a:cubicBezTo>
                    <a:pt x="1674834" y="355962"/>
                    <a:pt x="1672937" y="353908"/>
                    <a:pt x="1672937" y="353908"/>
                  </a:cubicBezTo>
                  <a:lnTo>
                    <a:pt x="1673332" y="355172"/>
                  </a:lnTo>
                  <a:cubicBezTo>
                    <a:pt x="1673332" y="355172"/>
                    <a:pt x="1674280" y="356752"/>
                    <a:pt x="1674675" y="357226"/>
                  </a:cubicBezTo>
                  <a:cubicBezTo>
                    <a:pt x="1675070" y="357700"/>
                    <a:pt x="1675782" y="357779"/>
                    <a:pt x="1676098" y="357858"/>
                  </a:cubicBezTo>
                  <a:cubicBezTo>
                    <a:pt x="1676414" y="358017"/>
                    <a:pt x="1676967" y="357858"/>
                    <a:pt x="1677915" y="358095"/>
                  </a:cubicBezTo>
                  <a:cubicBezTo>
                    <a:pt x="1678784" y="358254"/>
                    <a:pt x="1679890" y="359044"/>
                    <a:pt x="1680364" y="359044"/>
                  </a:cubicBezTo>
                  <a:cubicBezTo>
                    <a:pt x="1680838" y="359044"/>
                    <a:pt x="1682419" y="358886"/>
                    <a:pt x="1683130" y="358728"/>
                  </a:cubicBezTo>
                  <a:cubicBezTo>
                    <a:pt x="1683841" y="358569"/>
                    <a:pt x="1682814" y="358254"/>
                    <a:pt x="1681866" y="357858"/>
                  </a:cubicBezTo>
                  <a:moveTo>
                    <a:pt x="1671989" y="308948"/>
                  </a:moveTo>
                  <a:cubicBezTo>
                    <a:pt x="1671515" y="309896"/>
                    <a:pt x="1672147" y="311240"/>
                    <a:pt x="1672147" y="311240"/>
                  </a:cubicBezTo>
                  <a:cubicBezTo>
                    <a:pt x="1672305" y="310766"/>
                    <a:pt x="1673016" y="309659"/>
                    <a:pt x="1672700" y="309185"/>
                  </a:cubicBezTo>
                  <a:cubicBezTo>
                    <a:pt x="1672463" y="308711"/>
                    <a:pt x="1672384" y="307921"/>
                    <a:pt x="1671910" y="308948"/>
                  </a:cubicBezTo>
                  <a:moveTo>
                    <a:pt x="1936610" y="489813"/>
                  </a:moveTo>
                  <a:cubicBezTo>
                    <a:pt x="1935741" y="490366"/>
                    <a:pt x="1935425" y="490287"/>
                    <a:pt x="1934477" y="490682"/>
                  </a:cubicBezTo>
                  <a:cubicBezTo>
                    <a:pt x="1933528" y="491156"/>
                    <a:pt x="1932738" y="491473"/>
                    <a:pt x="1931237" y="492263"/>
                  </a:cubicBezTo>
                  <a:cubicBezTo>
                    <a:pt x="1929735" y="493053"/>
                    <a:pt x="1928629" y="493369"/>
                    <a:pt x="1928787" y="493211"/>
                  </a:cubicBezTo>
                  <a:cubicBezTo>
                    <a:pt x="1928945" y="493053"/>
                    <a:pt x="1927918" y="494001"/>
                    <a:pt x="1927918" y="494001"/>
                  </a:cubicBezTo>
                  <a:cubicBezTo>
                    <a:pt x="1927918" y="494001"/>
                    <a:pt x="1930526" y="493053"/>
                    <a:pt x="1931000" y="492895"/>
                  </a:cubicBezTo>
                  <a:cubicBezTo>
                    <a:pt x="1931553" y="492737"/>
                    <a:pt x="1932738" y="492105"/>
                    <a:pt x="1933528" y="492026"/>
                  </a:cubicBezTo>
                  <a:cubicBezTo>
                    <a:pt x="1934318" y="491868"/>
                    <a:pt x="1935820" y="490919"/>
                    <a:pt x="1936926" y="490287"/>
                  </a:cubicBezTo>
                  <a:cubicBezTo>
                    <a:pt x="1938032" y="489655"/>
                    <a:pt x="1940403" y="488549"/>
                    <a:pt x="1940403" y="488549"/>
                  </a:cubicBezTo>
                  <a:cubicBezTo>
                    <a:pt x="1940403" y="488549"/>
                    <a:pt x="1939454" y="488707"/>
                    <a:pt x="1938980" y="488786"/>
                  </a:cubicBezTo>
                  <a:cubicBezTo>
                    <a:pt x="1938506" y="488944"/>
                    <a:pt x="1937400" y="489339"/>
                    <a:pt x="1936610" y="489813"/>
                  </a:cubicBezTo>
                  <a:moveTo>
                    <a:pt x="2361868" y="459472"/>
                  </a:moveTo>
                  <a:cubicBezTo>
                    <a:pt x="2362105" y="460025"/>
                    <a:pt x="2361789" y="460578"/>
                    <a:pt x="2361631" y="460973"/>
                  </a:cubicBezTo>
                  <a:cubicBezTo>
                    <a:pt x="2361631" y="461289"/>
                    <a:pt x="2361631" y="461526"/>
                    <a:pt x="2361631" y="461842"/>
                  </a:cubicBezTo>
                  <a:cubicBezTo>
                    <a:pt x="2361631" y="461842"/>
                    <a:pt x="2361789" y="462000"/>
                    <a:pt x="2361947" y="462000"/>
                  </a:cubicBezTo>
                  <a:cubicBezTo>
                    <a:pt x="2361868" y="461289"/>
                    <a:pt x="2363132" y="459946"/>
                    <a:pt x="2361947" y="459472"/>
                  </a:cubicBezTo>
                  <a:moveTo>
                    <a:pt x="2632968" y="430710"/>
                  </a:moveTo>
                  <a:cubicBezTo>
                    <a:pt x="2634312" y="430947"/>
                    <a:pt x="2634153" y="429683"/>
                    <a:pt x="2634628" y="429051"/>
                  </a:cubicBezTo>
                  <a:cubicBezTo>
                    <a:pt x="2633284" y="428814"/>
                    <a:pt x="2633442" y="430078"/>
                    <a:pt x="2632968" y="430710"/>
                  </a:cubicBezTo>
                  <a:moveTo>
                    <a:pt x="2640159" y="420201"/>
                  </a:moveTo>
                  <a:cubicBezTo>
                    <a:pt x="2640395" y="421703"/>
                    <a:pt x="2638657" y="421307"/>
                    <a:pt x="2638894" y="422730"/>
                  </a:cubicBezTo>
                  <a:cubicBezTo>
                    <a:pt x="2640080" y="422967"/>
                    <a:pt x="2642292" y="420596"/>
                    <a:pt x="2640159" y="420201"/>
                  </a:cubicBezTo>
                  <a:moveTo>
                    <a:pt x="2632178" y="436715"/>
                  </a:moveTo>
                  <a:cubicBezTo>
                    <a:pt x="2631309" y="439244"/>
                    <a:pt x="2629413" y="440666"/>
                    <a:pt x="2628386" y="443036"/>
                  </a:cubicBezTo>
                  <a:cubicBezTo>
                    <a:pt x="2629808" y="442246"/>
                    <a:pt x="2634074" y="437980"/>
                    <a:pt x="2632178" y="436715"/>
                  </a:cubicBezTo>
                  <a:moveTo>
                    <a:pt x="2606340" y="474721"/>
                  </a:moveTo>
                  <a:cubicBezTo>
                    <a:pt x="2605155" y="476618"/>
                    <a:pt x="2604128" y="478593"/>
                    <a:pt x="2603891" y="480094"/>
                  </a:cubicBezTo>
                  <a:cubicBezTo>
                    <a:pt x="2604918" y="476855"/>
                    <a:pt x="2609185" y="474405"/>
                    <a:pt x="2608948" y="471245"/>
                  </a:cubicBezTo>
                  <a:cubicBezTo>
                    <a:pt x="2608553" y="472667"/>
                    <a:pt x="2607446" y="473615"/>
                    <a:pt x="2606340" y="474642"/>
                  </a:cubicBezTo>
                  <a:moveTo>
                    <a:pt x="2610607" y="469586"/>
                  </a:moveTo>
                  <a:cubicBezTo>
                    <a:pt x="2610923" y="468716"/>
                    <a:pt x="2613057" y="467531"/>
                    <a:pt x="2611871" y="466662"/>
                  </a:cubicBezTo>
                  <a:cubicBezTo>
                    <a:pt x="2611792" y="467768"/>
                    <a:pt x="2609738" y="469032"/>
                    <a:pt x="2610607" y="469586"/>
                  </a:cubicBezTo>
                  <a:moveTo>
                    <a:pt x="2611871" y="486021"/>
                  </a:moveTo>
                  <a:cubicBezTo>
                    <a:pt x="2610133" y="488865"/>
                    <a:pt x="2607605" y="490761"/>
                    <a:pt x="2606814" y="494475"/>
                  </a:cubicBezTo>
                  <a:cubicBezTo>
                    <a:pt x="2610212" y="493211"/>
                    <a:pt x="2611555" y="489892"/>
                    <a:pt x="2612740" y="486495"/>
                  </a:cubicBezTo>
                  <a:cubicBezTo>
                    <a:pt x="2612662" y="486100"/>
                    <a:pt x="2612345" y="485942"/>
                    <a:pt x="2611871" y="486021"/>
                  </a:cubicBezTo>
                  <a:moveTo>
                    <a:pt x="2920108" y="244077"/>
                  </a:moveTo>
                  <a:lnTo>
                    <a:pt x="2920108" y="244077"/>
                  </a:lnTo>
                  <a:cubicBezTo>
                    <a:pt x="2919476" y="246131"/>
                    <a:pt x="2918844" y="248581"/>
                    <a:pt x="2918449" y="250161"/>
                  </a:cubicBezTo>
                  <a:cubicBezTo>
                    <a:pt x="2917896" y="252769"/>
                    <a:pt x="2915999" y="257510"/>
                    <a:pt x="2915446" y="260038"/>
                  </a:cubicBezTo>
                  <a:cubicBezTo>
                    <a:pt x="2914815" y="262566"/>
                    <a:pt x="2914498" y="264226"/>
                    <a:pt x="2914340" y="264858"/>
                  </a:cubicBezTo>
                  <a:cubicBezTo>
                    <a:pt x="2914261" y="265411"/>
                    <a:pt x="2915920" y="261460"/>
                    <a:pt x="2916316" y="260196"/>
                  </a:cubicBezTo>
                  <a:cubicBezTo>
                    <a:pt x="2916711" y="258932"/>
                    <a:pt x="2917580" y="256482"/>
                    <a:pt x="2917896" y="255297"/>
                  </a:cubicBezTo>
                  <a:cubicBezTo>
                    <a:pt x="2918212" y="254112"/>
                    <a:pt x="2919793" y="250477"/>
                    <a:pt x="2919950" y="249213"/>
                  </a:cubicBezTo>
                  <a:lnTo>
                    <a:pt x="2922558" y="236650"/>
                  </a:lnTo>
                  <a:cubicBezTo>
                    <a:pt x="2922558" y="236650"/>
                    <a:pt x="2921768" y="239494"/>
                    <a:pt x="2921057" y="241153"/>
                  </a:cubicBezTo>
                  <a:cubicBezTo>
                    <a:pt x="2920820" y="241785"/>
                    <a:pt x="2920424" y="242892"/>
                    <a:pt x="2920108" y="244077"/>
                  </a:cubicBezTo>
                  <a:moveTo>
                    <a:pt x="2912760" y="267860"/>
                  </a:moveTo>
                  <a:cubicBezTo>
                    <a:pt x="2912523" y="268335"/>
                    <a:pt x="2911654" y="270705"/>
                    <a:pt x="2911022" y="273628"/>
                  </a:cubicBezTo>
                  <a:cubicBezTo>
                    <a:pt x="2910390" y="276552"/>
                    <a:pt x="2910073" y="278053"/>
                    <a:pt x="2909837" y="278528"/>
                  </a:cubicBezTo>
                  <a:cubicBezTo>
                    <a:pt x="2909678" y="279002"/>
                    <a:pt x="2911022" y="277658"/>
                    <a:pt x="2911259" y="276552"/>
                  </a:cubicBezTo>
                  <a:cubicBezTo>
                    <a:pt x="2911575" y="275525"/>
                    <a:pt x="2911654" y="273945"/>
                    <a:pt x="2911970" y="272838"/>
                  </a:cubicBezTo>
                  <a:cubicBezTo>
                    <a:pt x="2912286" y="271811"/>
                    <a:pt x="2913234" y="266991"/>
                    <a:pt x="2912760" y="267860"/>
                  </a:cubicBezTo>
                  <a:moveTo>
                    <a:pt x="2929827" y="213340"/>
                  </a:moveTo>
                  <a:cubicBezTo>
                    <a:pt x="2929353" y="214209"/>
                    <a:pt x="2928089" y="218002"/>
                    <a:pt x="2927378" y="220767"/>
                  </a:cubicBezTo>
                  <a:cubicBezTo>
                    <a:pt x="2926667" y="223533"/>
                    <a:pt x="2926035" y="225034"/>
                    <a:pt x="2925560" y="227247"/>
                  </a:cubicBezTo>
                  <a:cubicBezTo>
                    <a:pt x="2925086" y="229459"/>
                    <a:pt x="2924771" y="231040"/>
                    <a:pt x="2924612" y="231830"/>
                  </a:cubicBezTo>
                  <a:cubicBezTo>
                    <a:pt x="2924375" y="232620"/>
                    <a:pt x="2926035" y="229696"/>
                    <a:pt x="2926430" y="228195"/>
                  </a:cubicBezTo>
                  <a:cubicBezTo>
                    <a:pt x="2926825" y="226773"/>
                    <a:pt x="2927694" y="223375"/>
                    <a:pt x="2928168" y="221558"/>
                  </a:cubicBezTo>
                  <a:cubicBezTo>
                    <a:pt x="2928642" y="219740"/>
                    <a:pt x="2930301" y="212392"/>
                    <a:pt x="2929827" y="213340"/>
                  </a:cubicBezTo>
                  <a:moveTo>
                    <a:pt x="2906202" y="290459"/>
                  </a:moveTo>
                  <a:cubicBezTo>
                    <a:pt x="2905965" y="290854"/>
                    <a:pt x="2905728" y="291723"/>
                    <a:pt x="2905412" y="292671"/>
                  </a:cubicBezTo>
                  <a:cubicBezTo>
                    <a:pt x="2905095" y="293619"/>
                    <a:pt x="2904780" y="294805"/>
                    <a:pt x="2904542" y="295753"/>
                  </a:cubicBezTo>
                  <a:cubicBezTo>
                    <a:pt x="2903990" y="297807"/>
                    <a:pt x="2903752" y="298992"/>
                    <a:pt x="2903436" y="299782"/>
                  </a:cubicBezTo>
                  <a:cubicBezTo>
                    <a:pt x="2903120" y="300573"/>
                    <a:pt x="2902962" y="301363"/>
                    <a:pt x="2902962" y="301363"/>
                  </a:cubicBezTo>
                  <a:cubicBezTo>
                    <a:pt x="2902962" y="301363"/>
                    <a:pt x="2904542" y="298755"/>
                    <a:pt x="2904938" y="297175"/>
                  </a:cubicBezTo>
                  <a:cubicBezTo>
                    <a:pt x="2905333" y="295595"/>
                    <a:pt x="2906597" y="289827"/>
                    <a:pt x="2906202" y="290459"/>
                  </a:cubicBezTo>
                  <a:moveTo>
                    <a:pt x="3609592" y="118443"/>
                  </a:moveTo>
                  <a:lnTo>
                    <a:pt x="3608723" y="118443"/>
                  </a:lnTo>
                  <a:lnTo>
                    <a:pt x="3608723" y="119312"/>
                  </a:lnTo>
                  <a:lnTo>
                    <a:pt x="3609592" y="119312"/>
                  </a:lnTo>
                  <a:lnTo>
                    <a:pt x="3609592" y="118443"/>
                  </a:lnTo>
                  <a:close/>
                  <a:moveTo>
                    <a:pt x="3274253" y="316455"/>
                  </a:moveTo>
                  <a:lnTo>
                    <a:pt x="3274253" y="314795"/>
                  </a:lnTo>
                  <a:cubicBezTo>
                    <a:pt x="3273463" y="314716"/>
                    <a:pt x="3273305" y="315269"/>
                    <a:pt x="3272594" y="315190"/>
                  </a:cubicBezTo>
                  <a:cubicBezTo>
                    <a:pt x="3272436" y="316297"/>
                    <a:pt x="3273147" y="316613"/>
                    <a:pt x="3274253" y="316455"/>
                  </a:cubicBezTo>
                  <a:moveTo>
                    <a:pt x="3682207" y="343952"/>
                  </a:moveTo>
                  <a:lnTo>
                    <a:pt x="3682207" y="344821"/>
                  </a:lnTo>
                  <a:cubicBezTo>
                    <a:pt x="3683235" y="345453"/>
                    <a:pt x="3683472" y="343399"/>
                    <a:pt x="3682602" y="343557"/>
                  </a:cubicBezTo>
                  <a:cubicBezTo>
                    <a:pt x="3682602" y="343794"/>
                    <a:pt x="3682602" y="344031"/>
                    <a:pt x="3682207" y="343952"/>
                  </a:cubicBezTo>
                  <a:moveTo>
                    <a:pt x="3665773" y="344742"/>
                  </a:moveTo>
                  <a:lnTo>
                    <a:pt x="3665773" y="345611"/>
                  </a:lnTo>
                  <a:cubicBezTo>
                    <a:pt x="3666799" y="346243"/>
                    <a:pt x="3667036" y="344189"/>
                    <a:pt x="3666167" y="344347"/>
                  </a:cubicBezTo>
                  <a:cubicBezTo>
                    <a:pt x="3666167" y="344584"/>
                    <a:pt x="3666167" y="344821"/>
                    <a:pt x="3665773" y="344742"/>
                  </a:cubicBezTo>
                  <a:moveTo>
                    <a:pt x="3683472" y="357858"/>
                  </a:moveTo>
                  <a:lnTo>
                    <a:pt x="3683472" y="359123"/>
                  </a:lnTo>
                  <a:cubicBezTo>
                    <a:pt x="3684735" y="359755"/>
                    <a:pt x="3684735" y="357226"/>
                    <a:pt x="3683472" y="357858"/>
                  </a:cubicBezTo>
                  <a:moveTo>
                    <a:pt x="3667036" y="358728"/>
                  </a:moveTo>
                  <a:cubicBezTo>
                    <a:pt x="3667036" y="359202"/>
                    <a:pt x="3667036" y="359913"/>
                    <a:pt x="3667432" y="359992"/>
                  </a:cubicBezTo>
                  <a:cubicBezTo>
                    <a:pt x="3667432" y="359755"/>
                    <a:pt x="3667432" y="359518"/>
                    <a:pt x="3667826" y="359597"/>
                  </a:cubicBezTo>
                  <a:cubicBezTo>
                    <a:pt x="3667826" y="359044"/>
                    <a:pt x="3667669" y="358569"/>
                    <a:pt x="3666957" y="358728"/>
                  </a:cubicBezTo>
                  <a:moveTo>
                    <a:pt x="3629030" y="374294"/>
                  </a:moveTo>
                  <a:cubicBezTo>
                    <a:pt x="3628872" y="375084"/>
                    <a:pt x="3628161" y="375321"/>
                    <a:pt x="3628161" y="376427"/>
                  </a:cubicBezTo>
                  <a:lnTo>
                    <a:pt x="3629820" y="376427"/>
                  </a:lnTo>
                  <a:cubicBezTo>
                    <a:pt x="3629820" y="375400"/>
                    <a:pt x="3629820" y="374372"/>
                    <a:pt x="3628951" y="374294"/>
                  </a:cubicBezTo>
                  <a:moveTo>
                    <a:pt x="3629820" y="388674"/>
                  </a:moveTo>
                  <a:cubicBezTo>
                    <a:pt x="3629979" y="389701"/>
                    <a:pt x="3629030" y="389622"/>
                    <a:pt x="3629425" y="390808"/>
                  </a:cubicBezTo>
                  <a:cubicBezTo>
                    <a:pt x="3631400" y="391519"/>
                    <a:pt x="3631717" y="388358"/>
                    <a:pt x="3629820" y="388674"/>
                  </a:cubicBezTo>
                  <a:moveTo>
                    <a:pt x="3612990" y="391677"/>
                  </a:moveTo>
                  <a:cubicBezTo>
                    <a:pt x="3613780" y="391756"/>
                    <a:pt x="3613938" y="391203"/>
                    <a:pt x="3614649" y="391282"/>
                  </a:cubicBezTo>
                  <a:cubicBezTo>
                    <a:pt x="3614649" y="390255"/>
                    <a:pt x="3614649" y="389227"/>
                    <a:pt x="3613780" y="389148"/>
                  </a:cubicBezTo>
                  <a:cubicBezTo>
                    <a:pt x="3613543" y="390017"/>
                    <a:pt x="3612753" y="390334"/>
                    <a:pt x="3612911" y="391677"/>
                  </a:cubicBezTo>
                  <a:moveTo>
                    <a:pt x="3364646" y="396260"/>
                  </a:moveTo>
                  <a:cubicBezTo>
                    <a:pt x="3364489" y="395549"/>
                    <a:pt x="3365831" y="394126"/>
                    <a:pt x="3364646" y="393731"/>
                  </a:cubicBezTo>
                  <a:cubicBezTo>
                    <a:pt x="3364725" y="394442"/>
                    <a:pt x="3363461" y="395864"/>
                    <a:pt x="3364646" y="396260"/>
                  </a:cubicBezTo>
                  <a:moveTo>
                    <a:pt x="3363382" y="398788"/>
                  </a:moveTo>
                  <a:cubicBezTo>
                    <a:pt x="3363303" y="399341"/>
                    <a:pt x="3363619" y="400447"/>
                    <a:pt x="3363777" y="399657"/>
                  </a:cubicBezTo>
                  <a:cubicBezTo>
                    <a:pt x="3363856" y="399104"/>
                    <a:pt x="3363541" y="397998"/>
                    <a:pt x="3363382" y="398788"/>
                  </a:cubicBezTo>
                  <a:moveTo>
                    <a:pt x="3617178" y="404714"/>
                  </a:moveTo>
                  <a:lnTo>
                    <a:pt x="3615914" y="404714"/>
                  </a:lnTo>
                  <a:lnTo>
                    <a:pt x="3615914" y="405978"/>
                  </a:lnTo>
                  <a:lnTo>
                    <a:pt x="3617178" y="405978"/>
                  </a:lnTo>
                  <a:lnTo>
                    <a:pt x="3617178" y="404714"/>
                  </a:lnTo>
                  <a:close/>
                  <a:moveTo>
                    <a:pt x="3599400" y="405583"/>
                  </a:moveTo>
                  <a:lnTo>
                    <a:pt x="3599400" y="406848"/>
                  </a:lnTo>
                  <a:lnTo>
                    <a:pt x="3600269" y="406848"/>
                  </a:lnTo>
                  <a:cubicBezTo>
                    <a:pt x="3600269" y="406295"/>
                    <a:pt x="3600822" y="406295"/>
                    <a:pt x="3600663" y="405583"/>
                  </a:cubicBezTo>
                  <a:lnTo>
                    <a:pt x="3599400" y="405583"/>
                  </a:lnTo>
                  <a:close/>
                  <a:moveTo>
                    <a:pt x="3618442" y="419095"/>
                  </a:moveTo>
                  <a:cubicBezTo>
                    <a:pt x="3617494" y="418937"/>
                    <a:pt x="3616862" y="419174"/>
                    <a:pt x="3616783" y="419964"/>
                  </a:cubicBezTo>
                  <a:cubicBezTo>
                    <a:pt x="3617414" y="420675"/>
                    <a:pt x="3618679" y="420438"/>
                    <a:pt x="3618442" y="419095"/>
                  </a:cubicBezTo>
                  <a:moveTo>
                    <a:pt x="3600742" y="419490"/>
                  </a:moveTo>
                  <a:lnTo>
                    <a:pt x="3600742" y="421149"/>
                  </a:lnTo>
                  <a:cubicBezTo>
                    <a:pt x="3602323" y="421465"/>
                    <a:pt x="3602323" y="419095"/>
                    <a:pt x="3600742" y="419490"/>
                  </a:cubicBezTo>
                  <a:moveTo>
                    <a:pt x="3287370" y="424152"/>
                  </a:moveTo>
                  <a:cubicBezTo>
                    <a:pt x="3287370" y="425495"/>
                    <a:pt x="3287686" y="426680"/>
                    <a:pt x="3289029" y="426680"/>
                  </a:cubicBezTo>
                  <a:cubicBezTo>
                    <a:pt x="3289424" y="424863"/>
                    <a:pt x="3288318" y="424547"/>
                    <a:pt x="3287370" y="424152"/>
                  </a:cubicBezTo>
                  <a:moveTo>
                    <a:pt x="3358720" y="426680"/>
                  </a:moveTo>
                  <a:cubicBezTo>
                    <a:pt x="3358563" y="427629"/>
                    <a:pt x="3358246" y="428419"/>
                    <a:pt x="3357851" y="429209"/>
                  </a:cubicBezTo>
                  <a:cubicBezTo>
                    <a:pt x="3358957" y="429367"/>
                    <a:pt x="3359511" y="426996"/>
                    <a:pt x="3358720" y="426680"/>
                  </a:cubicBezTo>
                  <a:moveTo>
                    <a:pt x="3642937" y="546625"/>
                  </a:moveTo>
                  <a:cubicBezTo>
                    <a:pt x="3643094" y="545519"/>
                    <a:pt x="3642779" y="544808"/>
                    <a:pt x="3641673" y="544966"/>
                  </a:cubicBezTo>
                  <a:cubicBezTo>
                    <a:pt x="3641514" y="546072"/>
                    <a:pt x="3641831" y="546783"/>
                    <a:pt x="3642937" y="546625"/>
                  </a:cubicBezTo>
                  <a:moveTo>
                    <a:pt x="3658107" y="547494"/>
                  </a:moveTo>
                  <a:cubicBezTo>
                    <a:pt x="3658028" y="548442"/>
                    <a:pt x="3658186" y="549075"/>
                    <a:pt x="3658976" y="549154"/>
                  </a:cubicBezTo>
                  <a:cubicBezTo>
                    <a:pt x="3659609" y="548521"/>
                    <a:pt x="3659451" y="547257"/>
                    <a:pt x="3658107" y="547494"/>
                  </a:cubicBezTo>
                  <a:moveTo>
                    <a:pt x="3414505" y="611259"/>
                  </a:moveTo>
                  <a:cubicBezTo>
                    <a:pt x="3414505" y="611259"/>
                    <a:pt x="3414978" y="611259"/>
                    <a:pt x="3414900" y="611654"/>
                  </a:cubicBezTo>
                  <a:lnTo>
                    <a:pt x="3415769" y="611654"/>
                  </a:lnTo>
                  <a:cubicBezTo>
                    <a:pt x="3416401" y="610627"/>
                    <a:pt x="3414347" y="610390"/>
                    <a:pt x="3414505" y="611259"/>
                  </a:cubicBezTo>
                  <a:moveTo>
                    <a:pt x="3419956" y="612523"/>
                  </a:moveTo>
                  <a:cubicBezTo>
                    <a:pt x="3418693" y="612681"/>
                    <a:pt x="3418693" y="611575"/>
                    <a:pt x="3417428" y="611654"/>
                  </a:cubicBezTo>
                  <a:cubicBezTo>
                    <a:pt x="3417270" y="613077"/>
                    <a:pt x="3419720" y="614025"/>
                    <a:pt x="3419956" y="612523"/>
                  </a:cubicBezTo>
                  <a:moveTo>
                    <a:pt x="3435128" y="622637"/>
                  </a:moveTo>
                  <a:cubicBezTo>
                    <a:pt x="3434969" y="623902"/>
                    <a:pt x="3436471" y="623506"/>
                    <a:pt x="3437261" y="623902"/>
                  </a:cubicBezTo>
                  <a:cubicBezTo>
                    <a:pt x="3437261" y="622716"/>
                    <a:pt x="3436234" y="622716"/>
                    <a:pt x="3435128" y="622637"/>
                  </a:cubicBezTo>
                  <a:moveTo>
                    <a:pt x="3454565" y="628169"/>
                  </a:moveTo>
                  <a:cubicBezTo>
                    <a:pt x="3454565" y="628801"/>
                    <a:pt x="3453459" y="628484"/>
                    <a:pt x="3453696" y="629433"/>
                  </a:cubicBezTo>
                  <a:lnTo>
                    <a:pt x="3454960" y="629433"/>
                  </a:lnTo>
                  <a:cubicBezTo>
                    <a:pt x="3454960" y="628958"/>
                    <a:pt x="3454960" y="628247"/>
                    <a:pt x="3454565" y="628169"/>
                  </a:cubicBezTo>
                  <a:moveTo>
                    <a:pt x="3493045" y="637887"/>
                  </a:moveTo>
                  <a:cubicBezTo>
                    <a:pt x="3492888" y="638994"/>
                    <a:pt x="3493915" y="638994"/>
                    <a:pt x="3494705" y="639151"/>
                  </a:cubicBezTo>
                  <a:cubicBezTo>
                    <a:pt x="3495100" y="637808"/>
                    <a:pt x="3493361" y="638519"/>
                    <a:pt x="3493045" y="637887"/>
                  </a:cubicBezTo>
                  <a:moveTo>
                    <a:pt x="3486250" y="639546"/>
                  </a:moveTo>
                  <a:cubicBezTo>
                    <a:pt x="3486250" y="638914"/>
                    <a:pt x="3487356" y="639231"/>
                    <a:pt x="3487119" y="638282"/>
                  </a:cubicBezTo>
                  <a:lnTo>
                    <a:pt x="3485855" y="638282"/>
                  </a:lnTo>
                  <a:cubicBezTo>
                    <a:pt x="3485855" y="638756"/>
                    <a:pt x="3485855" y="639468"/>
                    <a:pt x="3486250" y="639546"/>
                  </a:cubicBezTo>
                  <a:moveTo>
                    <a:pt x="3536899" y="639546"/>
                  </a:moveTo>
                  <a:cubicBezTo>
                    <a:pt x="3536978" y="638282"/>
                    <a:pt x="3534133" y="637808"/>
                    <a:pt x="3533501" y="638677"/>
                  </a:cubicBezTo>
                  <a:cubicBezTo>
                    <a:pt x="3534371" y="639231"/>
                    <a:pt x="3535872" y="640416"/>
                    <a:pt x="3536899" y="639546"/>
                  </a:cubicBezTo>
                  <a:moveTo>
                    <a:pt x="3537373" y="639942"/>
                  </a:moveTo>
                  <a:lnTo>
                    <a:pt x="3538242" y="639942"/>
                  </a:lnTo>
                  <a:lnTo>
                    <a:pt x="3538242" y="639072"/>
                  </a:lnTo>
                  <a:lnTo>
                    <a:pt x="3537373" y="639072"/>
                  </a:lnTo>
                  <a:lnTo>
                    <a:pt x="3537373" y="639942"/>
                  </a:lnTo>
                  <a:close/>
                  <a:moveTo>
                    <a:pt x="3490913" y="639546"/>
                  </a:moveTo>
                  <a:cubicBezTo>
                    <a:pt x="3490913" y="640890"/>
                    <a:pt x="3493757" y="641443"/>
                    <a:pt x="3493441" y="639546"/>
                  </a:cubicBezTo>
                  <a:cubicBezTo>
                    <a:pt x="3492097" y="640021"/>
                    <a:pt x="3492492" y="639546"/>
                    <a:pt x="3490913" y="639546"/>
                  </a:cubicBezTo>
                  <a:moveTo>
                    <a:pt x="3509875" y="639546"/>
                  </a:moveTo>
                  <a:cubicBezTo>
                    <a:pt x="3509954" y="640890"/>
                    <a:pt x="3511377" y="640890"/>
                    <a:pt x="3512404" y="641206"/>
                  </a:cubicBezTo>
                  <a:cubicBezTo>
                    <a:pt x="3512483" y="639705"/>
                    <a:pt x="3510587" y="640258"/>
                    <a:pt x="3509875" y="639546"/>
                  </a:cubicBezTo>
                  <a:moveTo>
                    <a:pt x="3583360" y="659379"/>
                  </a:moveTo>
                  <a:lnTo>
                    <a:pt x="3584229" y="659379"/>
                  </a:lnTo>
                  <a:cubicBezTo>
                    <a:pt x="3584229" y="658826"/>
                    <a:pt x="3584782" y="658826"/>
                    <a:pt x="3584624" y="658115"/>
                  </a:cubicBezTo>
                  <a:lnTo>
                    <a:pt x="3583755" y="658115"/>
                  </a:lnTo>
                  <a:cubicBezTo>
                    <a:pt x="3583755" y="658668"/>
                    <a:pt x="3583201" y="658668"/>
                    <a:pt x="3583360" y="659379"/>
                  </a:cubicBezTo>
                  <a:moveTo>
                    <a:pt x="3575774" y="661513"/>
                  </a:moveTo>
                  <a:cubicBezTo>
                    <a:pt x="3575774" y="661987"/>
                    <a:pt x="3575063" y="662461"/>
                    <a:pt x="3575774" y="662777"/>
                  </a:cubicBezTo>
                  <a:cubicBezTo>
                    <a:pt x="3575774" y="662303"/>
                    <a:pt x="3576564" y="661829"/>
                    <a:pt x="3575774" y="661513"/>
                  </a:cubicBezTo>
                  <a:moveTo>
                    <a:pt x="3641277" y="663646"/>
                  </a:moveTo>
                  <a:lnTo>
                    <a:pt x="3642937" y="663646"/>
                  </a:lnTo>
                  <a:cubicBezTo>
                    <a:pt x="3643253" y="661987"/>
                    <a:pt x="3640883" y="661987"/>
                    <a:pt x="3641277" y="663646"/>
                  </a:cubicBezTo>
                  <a:moveTo>
                    <a:pt x="3642937" y="666965"/>
                  </a:moveTo>
                  <a:lnTo>
                    <a:pt x="3643806" y="666965"/>
                  </a:lnTo>
                  <a:lnTo>
                    <a:pt x="3643806" y="666096"/>
                  </a:lnTo>
                  <a:lnTo>
                    <a:pt x="3642937" y="666096"/>
                  </a:lnTo>
                  <a:lnTo>
                    <a:pt x="3642937" y="666965"/>
                  </a:lnTo>
                  <a:close/>
                  <a:moveTo>
                    <a:pt x="3641277" y="670362"/>
                  </a:moveTo>
                  <a:cubicBezTo>
                    <a:pt x="3640883" y="672259"/>
                    <a:pt x="3644596" y="672022"/>
                    <a:pt x="3643806" y="669967"/>
                  </a:cubicBezTo>
                  <a:cubicBezTo>
                    <a:pt x="3642779" y="669967"/>
                    <a:pt x="3641752" y="669967"/>
                    <a:pt x="3641277" y="670362"/>
                  </a:cubicBezTo>
                  <a:moveTo>
                    <a:pt x="3672962" y="672496"/>
                  </a:moveTo>
                  <a:cubicBezTo>
                    <a:pt x="3674385" y="671548"/>
                    <a:pt x="3675333" y="673997"/>
                    <a:pt x="3675886" y="671627"/>
                  </a:cubicBezTo>
                  <a:cubicBezTo>
                    <a:pt x="3674227" y="671785"/>
                    <a:pt x="3673279" y="670599"/>
                    <a:pt x="3672962" y="672496"/>
                  </a:cubicBezTo>
                  <a:moveTo>
                    <a:pt x="3678019" y="672891"/>
                  </a:moveTo>
                  <a:lnTo>
                    <a:pt x="3678888" y="672891"/>
                  </a:lnTo>
                  <a:lnTo>
                    <a:pt x="3678888" y="672022"/>
                  </a:lnTo>
                  <a:lnTo>
                    <a:pt x="3678019" y="672022"/>
                  </a:lnTo>
                  <a:lnTo>
                    <a:pt x="3678019" y="672891"/>
                  </a:lnTo>
                  <a:close/>
                  <a:moveTo>
                    <a:pt x="3683076" y="672496"/>
                  </a:moveTo>
                  <a:cubicBezTo>
                    <a:pt x="3683076" y="672970"/>
                    <a:pt x="3682365" y="673444"/>
                    <a:pt x="3683076" y="673760"/>
                  </a:cubicBezTo>
                  <a:cubicBezTo>
                    <a:pt x="3683076" y="673286"/>
                    <a:pt x="3683787" y="672812"/>
                    <a:pt x="3683076" y="672496"/>
                  </a:cubicBezTo>
                  <a:moveTo>
                    <a:pt x="3680943" y="677553"/>
                  </a:moveTo>
                  <a:cubicBezTo>
                    <a:pt x="3680943" y="678027"/>
                    <a:pt x="3680153" y="678501"/>
                    <a:pt x="3680943" y="678817"/>
                  </a:cubicBezTo>
                  <a:cubicBezTo>
                    <a:pt x="3680943" y="678343"/>
                    <a:pt x="3681654" y="677869"/>
                    <a:pt x="3680943" y="677553"/>
                  </a:cubicBezTo>
                  <a:moveTo>
                    <a:pt x="3818192" y="688931"/>
                  </a:moveTo>
                  <a:cubicBezTo>
                    <a:pt x="3818192" y="688931"/>
                    <a:pt x="3818192" y="689405"/>
                    <a:pt x="3817797" y="689326"/>
                  </a:cubicBezTo>
                  <a:lnTo>
                    <a:pt x="3817797" y="690195"/>
                  </a:lnTo>
                  <a:cubicBezTo>
                    <a:pt x="3818824" y="690827"/>
                    <a:pt x="3819061" y="688773"/>
                    <a:pt x="3818192" y="688931"/>
                  </a:cubicBezTo>
                  <a:moveTo>
                    <a:pt x="3412371" y="578705"/>
                  </a:moveTo>
                  <a:cubicBezTo>
                    <a:pt x="3412371" y="579495"/>
                    <a:pt x="3412688" y="579811"/>
                    <a:pt x="3413240" y="579969"/>
                  </a:cubicBezTo>
                  <a:cubicBezTo>
                    <a:pt x="3413240" y="579416"/>
                    <a:pt x="3413398" y="579100"/>
                    <a:pt x="3413636" y="578705"/>
                  </a:cubicBezTo>
                  <a:lnTo>
                    <a:pt x="3412371" y="578705"/>
                  </a:lnTo>
                  <a:close/>
                  <a:moveTo>
                    <a:pt x="3899261" y="631092"/>
                  </a:moveTo>
                  <a:cubicBezTo>
                    <a:pt x="3896258" y="628880"/>
                    <a:pt x="3895706" y="625166"/>
                    <a:pt x="3892940" y="622637"/>
                  </a:cubicBezTo>
                  <a:cubicBezTo>
                    <a:pt x="3891122" y="621136"/>
                    <a:pt x="3888515" y="620662"/>
                    <a:pt x="3886223" y="619714"/>
                  </a:cubicBezTo>
                  <a:cubicBezTo>
                    <a:pt x="3878480" y="616553"/>
                    <a:pt x="3870105" y="614025"/>
                    <a:pt x="3862124" y="614183"/>
                  </a:cubicBezTo>
                  <a:cubicBezTo>
                    <a:pt x="3859912" y="618845"/>
                    <a:pt x="3851852" y="617738"/>
                    <a:pt x="3848218" y="620899"/>
                  </a:cubicBezTo>
                  <a:cubicBezTo>
                    <a:pt x="3849403" y="626035"/>
                    <a:pt x="3850904" y="629117"/>
                    <a:pt x="3846953" y="631882"/>
                  </a:cubicBezTo>
                  <a:cubicBezTo>
                    <a:pt x="3845215" y="632040"/>
                    <a:pt x="3843713" y="633699"/>
                    <a:pt x="3841896" y="634016"/>
                  </a:cubicBezTo>
                  <a:cubicBezTo>
                    <a:pt x="3840079" y="634332"/>
                    <a:pt x="3838183" y="633462"/>
                    <a:pt x="3836365" y="633620"/>
                  </a:cubicBezTo>
                  <a:cubicBezTo>
                    <a:pt x="3835733" y="633620"/>
                    <a:pt x="3835259" y="634411"/>
                    <a:pt x="3834705" y="634490"/>
                  </a:cubicBezTo>
                  <a:cubicBezTo>
                    <a:pt x="3828464" y="635359"/>
                    <a:pt x="3820878" y="633383"/>
                    <a:pt x="3813609" y="632830"/>
                  </a:cubicBezTo>
                  <a:cubicBezTo>
                    <a:pt x="3805391" y="632198"/>
                    <a:pt x="3795673" y="631961"/>
                    <a:pt x="3787850" y="631171"/>
                  </a:cubicBezTo>
                  <a:cubicBezTo>
                    <a:pt x="3786427" y="631013"/>
                    <a:pt x="3784927" y="630539"/>
                    <a:pt x="3783583" y="630302"/>
                  </a:cubicBezTo>
                  <a:cubicBezTo>
                    <a:pt x="3779159" y="629591"/>
                    <a:pt x="3776551" y="629907"/>
                    <a:pt x="3772995" y="629433"/>
                  </a:cubicBezTo>
                  <a:cubicBezTo>
                    <a:pt x="3769124" y="629038"/>
                    <a:pt x="3765805" y="628563"/>
                    <a:pt x="3762881" y="628169"/>
                  </a:cubicBezTo>
                  <a:cubicBezTo>
                    <a:pt x="3761539" y="628010"/>
                    <a:pt x="3760353" y="627536"/>
                    <a:pt x="3759089" y="627299"/>
                  </a:cubicBezTo>
                  <a:cubicBezTo>
                    <a:pt x="3753400" y="626509"/>
                    <a:pt x="3747474" y="626667"/>
                    <a:pt x="3742179" y="625640"/>
                  </a:cubicBezTo>
                  <a:cubicBezTo>
                    <a:pt x="3736411" y="624534"/>
                    <a:pt x="3731038" y="623506"/>
                    <a:pt x="3725270" y="622716"/>
                  </a:cubicBezTo>
                  <a:cubicBezTo>
                    <a:pt x="3720134" y="622005"/>
                    <a:pt x="3714840" y="621136"/>
                    <a:pt x="3709625" y="621057"/>
                  </a:cubicBezTo>
                  <a:cubicBezTo>
                    <a:pt x="3708124" y="619714"/>
                    <a:pt x="3706070" y="620504"/>
                    <a:pt x="3704095" y="620188"/>
                  </a:cubicBezTo>
                  <a:cubicBezTo>
                    <a:pt x="3697379" y="619240"/>
                    <a:pt x="3690425" y="617501"/>
                    <a:pt x="3683787" y="616395"/>
                  </a:cubicBezTo>
                  <a:cubicBezTo>
                    <a:pt x="3681259" y="616000"/>
                    <a:pt x="3678651" y="615842"/>
                    <a:pt x="3676202" y="615526"/>
                  </a:cubicBezTo>
                  <a:cubicBezTo>
                    <a:pt x="3673358" y="615210"/>
                    <a:pt x="3670987" y="614420"/>
                    <a:pt x="3668142" y="613867"/>
                  </a:cubicBezTo>
                  <a:cubicBezTo>
                    <a:pt x="3665219" y="613314"/>
                    <a:pt x="3662137" y="613630"/>
                    <a:pt x="3659293" y="612998"/>
                  </a:cubicBezTo>
                  <a:cubicBezTo>
                    <a:pt x="3658028" y="612761"/>
                    <a:pt x="3657159" y="611654"/>
                    <a:pt x="3655896" y="611338"/>
                  </a:cubicBezTo>
                  <a:cubicBezTo>
                    <a:pt x="3654789" y="611101"/>
                    <a:pt x="3653288" y="611101"/>
                    <a:pt x="3652102" y="610943"/>
                  </a:cubicBezTo>
                  <a:cubicBezTo>
                    <a:pt x="3646334" y="610153"/>
                    <a:pt x="3642383" y="608889"/>
                    <a:pt x="3638195" y="608415"/>
                  </a:cubicBezTo>
                  <a:cubicBezTo>
                    <a:pt x="3636616" y="608257"/>
                    <a:pt x="3635036" y="608731"/>
                    <a:pt x="3633534" y="608415"/>
                  </a:cubicBezTo>
                  <a:cubicBezTo>
                    <a:pt x="3632586" y="608257"/>
                    <a:pt x="3631875" y="607308"/>
                    <a:pt x="3631006" y="607151"/>
                  </a:cubicBezTo>
                  <a:cubicBezTo>
                    <a:pt x="3629899" y="606992"/>
                    <a:pt x="3629110" y="607466"/>
                    <a:pt x="3628003" y="607151"/>
                  </a:cubicBezTo>
                  <a:cubicBezTo>
                    <a:pt x="3627055" y="606913"/>
                    <a:pt x="3626343" y="606202"/>
                    <a:pt x="3625474" y="605886"/>
                  </a:cubicBezTo>
                  <a:cubicBezTo>
                    <a:pt x="3622235" y="604938"/>
                    <a:pt x="3618126" y="604622"/>
                    <a:pt x="3614491" y="603753"/>
                  </a:cubicBezTo>
                  <a:cubicBezTo>
                    <a:pt x="3609198" y="602568"/>
                    <a:pt x="3604457" y="600987"/>
                    <a:pt x="3600111" y="600750"/>
                  </a:cubicBezTo>
                  <a:cubicBezTo>
                    <a:pt x="3599004" y="600592"/>
                    <a:pt x="3598846" y="599565"/>
                    <a:pt x="3597583" y="599486"/>
                  </a:cubicBezTo>
                  <a:cubicBezTo>
                    <a:pt x="3590471" y="598538"/>
                    <a:pt x="3582728" y="596009"/>
                    <a:pt x="3575616" y="594824"/>
                  </a:cubicBezTo>
                  <a:cubicBezTo>
                    <a:pt x="3574194" y="594587"/>
                    <a:pt x="3573087" y="594034"/>
                    <a:pt x="3572297" y="593639"/>
                  </a:cubicBezTo>
                  <a:cubicBezTo>
                    <a:pt x="3572297" y="593718"/>
                    <a:pt x="3571586" y="593639"/>
                    <a:pt x="3571428" y="593639"/>
                  </a:cubicBezTo>
                  <a:cubicBezTo>
                    <a:pt x="3562579" y="590873"/>
                    <a:pt x="3551595" y="590794"/>
                    <a:pt x="3544800" y="586923"/>
                  </a:cubicBezTo>
                  <a:cubicBezTo>
                    <a:pt x="3543615" y="586607"/>
                    <a:pt x="3543694" y="587555"/>
                    <a:pt x="3542667" y="587318"/>
                  </a:cubicBezTo>
                  <a:cubicBezTo>
                    <a:pt x="3523703" y="580364"/>
                    <a:pt x="3505135" y="577599"/>
                    <a:pt x="3486962" y="570883"/>
                  </a:cubicBezTo>
                  <a:cubicBezTo>
                    <a:pt x="3480640" y="570962"/>
                    <a:pt x="3477321" y="567011"/>
                    <a:pt x="3472186" y="567090"/>
                  </a:cubicBezTo>
                  <a:cubicBezTo>
                    <a:pt x="3470132" y="565668"/>
                    <a:pt x="3466575" y="564245"/>
                    <a:pt x="3464126" y="564561"/>
                  </a:cubicBezTo>
                  <a:cubicBezTo>
                    <a:pt x="3458595" y="560532"/>
                    <a:pt x="3448797" y="560216"/>
                    <a:pt x="3444294" y="557371"/>
                  </a:cubicBezTo>
                  <a:cubicBezTo>
                    <a:pt x="3441685" y="555791"/>
                    <a:pt x="3438683" y="555396"/>
                    <a:pt x="3435838" y="554368"/>
                  </a:cubicBezTo>
                  <a:cubicBezTo>
                    <a:pt x="3432283" y="553183"/>
                    <a:pt x="3428885" y="551050"/>
                    <a:pt x="3424855" y="550971"/>
                  </a:cubicBezTo>
                  <a:cubicBezTo>
                    <a:pt x="3422485" y="548995"/>
                    <a:pt x="3417981" y="549154"/>
                    <a:pt x="3416006" y="546704"/>
                  </a:cubicBezTo>
                  <a:cubicBezTo>
                    <a:pt x="3408579" y="544729"/>
                    <a:pt x="3402573" y="542200"/>
                    <a:pt x="3395699" y="539514"/>
                  </a:cubicBezTo>
                  <a:cubicBezTo>
                    <a:pt x="3392697" y="538328"/>
                    <a:pt x="3390484" y="537459"/>
                    <a:pt x="3388114" y="536590"/>
                  </a:cubicBezTo>
                  <a:cubicBezTo>
                    <a:pt x="3384874" y="535326"/>
                    <a:pt x="3382582" y="534931"/>
                    <a:pt x="3380923" y="532797"/>
                  </a:cubicBezTo>
                  <a:cubicBezTo>
                    <a:pt x="3383768" y="529795"/>
                    <a:pt x="3388114" y="530822"/>
                    <a:pt x="3392301" y="529874"/>
                  </a:cubicBezTo>
                  <a:cubicBezTo>
                    <a:pt x="3394040" y="529479"/>
                    <a:pt x="3395699" y="528294"/>
                    <a:pt x="3397833" y="527740"/>
                  </a:cubicBezTo>
                  <a:cubicBezTo>
                    <a:pt x="3400677" y="526950"/>
                    <a:pt x="3404074" y="526002"/>
                    <a:pt x="3406682" y="526871"/>
                  </a:cubicBezTo>
                  <a:cubicBezTo>
                    <a:pt x="3410712" y="523474"/>
                    <a:pt x="3416006" y="522525"/>
                    <a:pt x="3421063" y="520076"/>
                  </a:cubicBezTo>
                  <a:cubicBezTo>
                    <a:pt x="3430703" y="515414"/>
                    <a:pt x="3440975" y="511463"/>
                    <a:pt x="3450220" y="506564"/>
                  </a:cubicBezTo>
                  <a:cubicBezTo>
                    <a:pt x="3454091" y="504510"/>
                    <a:pt x="3457726" y="501507"/>
                    <a:pt x="3461597" y="499374"/>
                  </a:cubicBezTo>
                  <a:cubicBezTo>
                    <a:pt x="3465785" y="497083"/>
                    <a:pt x="3470289" y="495502"/>
                    <a:pt x="3474240" y="493053"/>
                  </a:cubicBezTo>
                  <a:cubicBezTo>
                    <a:pt x="3477085" y="491315"/>
                    <a:pt x="3479692" y="489339"/>
                    <a:pt x="3482695" y="487601"/>
                  </a:cubicBezTo>
                  <a:cubicBezTo>
                    <a:pt x="3488542" y="484203"/>
                    <a:pt x="3494468" y="480568"/>
                    <a:pt x="3499998" y="477013"/>
                  </a:cubicBezTo>
                  <a:cubicBezTo>
                    <a:pt x="3502765" y="475275"/>
                    <a:pt x="3505214" y="473062"/>
                    <a:pt x="3508058" y="471087"/>
                  </a:cubicBezTo>
                  <a:cubicBezTo>
                    <a:pt x="3511456" y="468716"/>
                    <a:pt x="3515249" y="466820"/>
                    <a:pt x="3518646" y="464371"/>
                  </a:cubicBezTo>
                  <a:cubicBezTo>
                    <a:pt x="3525521" y="459313"/>
                    <a:pt x="3532079" y="454573"/>
                    <a:pt x="3538479" y="449595"/>
                  </a:cubicBezTo>
                  <a:cubicBezTo>
                    <a:pt x="3541877" y="446987"/>
                    <a:pt x="3545669" y="445012"/>
                    <a:pt x="3549067" y="442404"/>
                  </a:cubicBezTo>
                  <a:cubicBezTo>
                    <a:pt x="3551279" y="440666"/>
                    <a:pt x="3553097" y="438295"/>
                    <a:pt x="3555388" y="436478"/>
                  </a:cubicBezTo>
                  <a:cubicBezTo>
                    <a:pt x="3557996" y="434424"/>
                    <a:pt x="3560129" y="433081"/>
                    <a:pt x="3562579" y="431026"/>
                  </a:cubicBezTo>
                  <a:cubicBezTo>
                    <a:pt x="3564238" y="429604"/>
                    <a:pt x="3566134" y="428498"/>
                    <a:pt x="3567636" y="427233"/>
                  </a:cubicBezTo>
                  <a:cubicBezTo>
                    <a:pt x="3570085" y="425179"/>
                    <a:pt x="3571981" y="422177"/>
                    <a:pt x="3574431" y="420043"/>
                  </a:cubicBezTo>
                  <a:cubicBezTo>
                    <a:pt x="3576881" y="417831"/>
                    <a:pt x="3579567" y="415855"/>
                    <a:pt x="3582016" y="413722"/>
                  </a:cubicBezTo>
                  <a:cubicBezTo>
                    <a:pt x="3588969" y="407796"/>
                    <a:pt x="3596002" y="401633"/>
                    <a:pt x="3602244" y="395549"/>
                  </a:cubicBezTo>
                  <a:cubicBezTo>
                    <a:pt x="3607854" y="390175"/>
                    <a:pt x="3613307" y="384882"/>
                    <a:pt x="3619548" y="380378"/>
                  </a:cubicBezTo>
                  <a:cubicBezTo>
                    <a:pt x="3625395" y="371291"/>
                    <a:pt x="3635272" y="366313"/>
                    <a:pt x="3642383" y="358412"/>
                  </a:cubicBezTo>
                  <a:cubicBezTo>
                    <a:pt x="3644438" y="353354"/>
                    <a:pt x="3648072" y="349720"/>
                    <a:pt x="3652498" y="347033"/>
                  </a:cubicBezTo>
                  <a:cubicBezTo>
                    <a:pt x="3653762" y="343952"/>
                    <a:pt x="3655500" y="341265"/>
                    <a:pt x="3658819" y="340238"/>
                  </a:cubicBezTo>
                  <a:cubicBezTo>
                    <a:pt x="3663875" y="335102"/>
                    <a:pt x="3668222" y="329808"/>
                    <a:pt x="3672725" y="324593"/>
                  </a:cubicBezTo>
                  <a:cubicBezTo>
                    <a:pt x="3674622" y="322460"/>
                    <a:pt x="3676439" y="320484"/>
                    <a:pt x="3678177" y="318272"/>
                  </a:cubicBezTo>
                  <a:cubicBezTo>
                    <a:pt x="3681576" y="313926"/>
                    <a:pt x="3685763" y="309975"/>
                    <a:pt x="3689161" y="305630"/>
                  </a:cubicBezTo>
                  <a:cubicBezTo>
                    <a:pt x="3696272" y="296780"/>
                    <a:pt x="3701645" y="286508"/>
                    <a:pt x="3708993" y="277737"/>
                  </a:cubicBezTo>
                  <a:cubicBezTo>
                    <a:pt x="3708677" y="276473"/>
                    <a:pt x="3709388" y="276236"/>
                    <a:pt x="3709388" y="275209"/>
                  </a:cubicBezTo>
                  <a:cubicBezTo>
                    <a:pt x="3710257" y="274261"/>
                    <a:pt x="3711284" y="273470"/>
                    <a:pt x="3711917" y="272206"/>
                  </a:cubicBezTo>
                  <a:cubicBezTo>
                    <a:pt x="3712628" y="271811"/>
                    <a:pt x="3712865" y="270863"/>
                    <a:pt x="3712786" y="269678"/>
                  </a:cubicBezTo>
                  <a:cubicBezTo>
                    <a:pt x="3715630" y="267702"/>
                    <a:pt x="3717132" y="264384"/>
                    <a:pt x="3718238" y="260828"/>
                  </a:cubicBezTo>
                  <a:cubicBezTo>
                    <a:pt x="3720371" y="259564"/>
                    <a:pt x="3721319" y="257193"/>
                    <a:pt x="3721636" y="254112"/>
                  </a:cubicBezTo>
                  <a:cubicBezTo>
                    <a:pt x="3723295" y="252927"/>
                    <a:pt x="3725349" y="250635"/>
                    <a:pt x="3724559" y="248186"/>
                  </a:cubicBezTo>
                  <a:cubicBezTo>
                    <a:pt x="3726851" y="246842"/>
                    <a:pt x="3727720" y="243840"/>
                    <a:pt x="3728747" y="241470"/>
                  </a:cubicBezTo>
                  <a:cubicBezTo>
                    <a:pt x="3729854" y="239020"/>
                    <a:pt x="3731275" y="236175"/>
                    <a:pt x="3731275" y="233015"/>
                  </a:cubicBezTo>
                  <a:cubicBezTo>
                    <a:pt x="3732223" y="232936"/>
                    <a:pt x="3732698" y="231909"/>
                    <a:pt x="3732935" y="231356"/>
                  </a:cubicBezTo>
                  <a:cubicBezTo>
                    <a:pt x="3734673" y="227563"/>
                    <a:pt x="3736016" y="221637"/>
                    <a:pt x="3736728" y="216975"/>
                  </a:cubicBezTo>
                  <a:cubicBezTo>
                    <a:pt x="3737043" y="214841"/>
                    <a:pt x="3736728" y="212392"/>
                    <a:pt x="3737122" y="210179"/>
                  </a:cubicBezTo>
                  <a:cubicBezTo>
                    <a:pt x="3737439" y="208994"/>
                    <a:pt x="3738229" y="207967"/>
                    <a:pt x="3738387" y="206782"/>
                  </a:cubicBezTo>
                  <a:cubicBezTo>
                    <a:pt x="3738861" y="202120"/>
                    <a:pt x="3737834" y="196036"/>
                    <a:pt x="3737518" y="190347"/>
                  </a:cubicBezTo>
                  <a:cubicBezTo>
                    <a:pt x="3737043" y="182287"/>
                    <a:pt x="3736253" y="174465"/>
                    <a:pt x="3735384" y="167511"/>
                  </a:cubicBezTo>
                  <a:cubicBezTo>
                    <a:pt x="3734673" y="161348"/>
                    <a:pt x="3733251" y="150523"/>
                    <a:pt x="3731196" y="146415"/>
                  </a:cubicBezTo>
                  <a:cubicBezTo>
                    <a:pt x="3730802" y="145624"/>
                    <a:pt x="3730723" y="146731"/>
                    <a:pt x="3730327" y="146415"/>
                  </a:cubicBezTo>
                  <a:cubicBezTo>
                    <a:pt x="3729774" y="146098"/>
                    <a:pt x="3730327" y="145229"/>
                    <a:pt x="3729933" y="144755"/>
                  </a:cubicBezTo>
                  <a:cubicBezTo>
                    <a:pt x="3727404" y="141437"/>
                    <a:pt x="3724796" y="139777"/>
                    <a:pt x="3721477" y="136775"/>
                  </a:cubicBezTo>
                  <a:cubicBezTo>
                    <a:pt x="3713971" y="130058"/>
                    <a:pt x="3705516" y="123263"/>
                    <a:pt x="3695719" y="120340"/>
                  </a:cubicBezTo>
                  <a:cubicBezTo>
                    <a:pt x="3692401" y="119391"/>
                    <a:pt x="3689398" y="116705"/>
                    <a:pt x="3685131" y="117416"/>
                  </a:cubicBezTo>
                  <a:cubicBezTo>
                    <a:pt x="3684656" y="116626"/>
                    <a:pt x="3683155" y="116863"/>
                    <a:pt x="3682602" y="116152"/>
                  </a:cubicBezTo>
                  <a:cubicBezTo>
                    <a:pt x="3665219" y="114413"/>
                    <a:pt x="3642463" y="115125"/>
                    <a:pt x="3625159" y="116547"/>
                  </a:cubicBezTo>
                  <a:cubicBezTo>
                    <a:pt x="3624211" y="116942"/>
                    <a:pt x="3624605" y="118601"/>
                    <a:pt x="3623499" y="118680"/>
                  </a:cubicBezTo>
                  <a:cubicBezTo>
                    <a:pt x="3616151" y="118838"/>
                    <a:pt x="3610146" y="121051"/>
                    <a:pt x="3604061" y="121209"/>
                  </a:cubicBezTo>
                  <a:cubicBezTo>
                    <a:pt x="3602482" y="120972"/>
                    <a:pt x="3604536" y="119471"/>
                    <a:pt x="3602402" y="119549"/>
                  </a:cubicBezTo>
                  <a:cubicBezTo>
                    <a:pt x="3593078" y="121683"/>
                    <a:pt x="3582253" y="122315"/>
                    <a:pt x="3574984" y="126345"/>
                  </a:cubicBezTo>
                  <a:cubicBezTo>
                    <a:pt x="3576011" y="126345"/>
                    <a:pt x="3576723" y="126582"/>
                    <a:pt x="3577117" y="127214"/>
                  </a:cubicBezTo>
                  <a:cubicBezTo>
                    <a:pt x="3573325" y="129268"/>
                    <a:pt x="3569216" y="130928"/>
                    <a:pt x="3564001" y="131402"/>
                  </a:cubicBezTo>
                  <a:cubicBezTo>
                    <a:pt x="3562262" y="133298"/>
                    <a:pt x="3560051" y="133298"/>
                    <a:pt x="3558075" y="133930"/>
                  </a:cubicBezTo>
                  <a:cubicBezTo>
                    <a:pt x="3556415" y="134562"/>
                    <a:pt x="3554677" y="135748"/>
                    <a:pt x="3552544" y="136063"/>
                  </a:cubicBezTo>
                  <a:cubicBezTo>
                    <a:pt x="3551516" y="136222"/>
                    <a:pt x="3550331" y="135826"/>
                    <a:pt x="3549146" y="136063"/>
                  </a:cubicBezTo>
                  <a:cubicBezTo>
                    <a:pt x="3543694" y="137328"/>
                    <a:pt x="3538084" y="139856"/>
                    <a:pt x="3532711" y="141990"/>
                  </a:cubicBezTo>
                  <a:cubicBezTo>
                    <a:pt x="3523624" y="145624"/>
                    <a:pt x="3515170" y="150128"/>
                    <a:pt x="3506557" y="153842"/>
                  </a:cubicBezTo>
                  <a:cubicBezTo>
                    <a:pt x="3496996" y="157951"/>
                    <a:pt x="3487910" y="163008"/>
                    <a:pt x="3478665" y="166484"/>
                  </a:cubicBezTo>
                  <a:cubicBezTo>
                    <a:pt x="3477163" y="168539"/>
                    <a:pt x="3473845" y="168776"/>
                    <a:pt x="3472343" y="170751"/>
                  </a:cubicBezTo>
                  <a:cubicBezTo>
                    <a:pt x="3469578" y="171067"/>
                    <a:pt x="3467919" y="172884"/>
                    <a:pt x="3465548" y="174149"/>
                  </a:cubicBezTo>
                  <a:cubicBezTo>
                    <a:pt x="3463335" y="175334"/>
                    <a:pt x="3460491" y="175808"/>
                    <a:pt x="3458358" y="177072"/>
                  </a:cubicBezTo>
                  <a:cubicBezTo>
                    <a:pt x="3456936" y="177941"/>
                    <a:pt x="3456146" y="179680"/>
                    <a:pt x="3454565" y="180470"/>
                  </a:cubicBezTo>
                  <a:cubicBezTo>
                    <a:pt x="3452985" y="181339"/>
                    <a:pt x="3450851" y="181576"/>
                    <a:pt x="3449034" y="182129"/>
                  </a:cubicBezTo>
                  <a:cubicBezTo>
                    <a:pt x="3445873" y="186554"/>
                    <a:pt x="3439868" y="188213"/>
                    <a:pt x="3435917" y="191848"/>
                  </a:cubicBezTo>
                  <a:cubicBezTo>
                    <a:pt x="3435365" y="191848"/>
                    <a:pt x="3435286" y="191295"/>
                    <a:pt x="3434654" y="191453"/>
                  </a:cubicBezTo>
                  <a:cubicBezTo>
                    <a:pt x="3434338" y="192717"/>
                    <a:pt x="3434021" y="193902"/>
                    <a:pt x="3432994" y="194376"/>
                  </a:cubicBezTo>
                  <a:cubicBezTo>
                    <a:pt x="3428491" y="195957"/>
                    <a:pt x="3425172" y="198722"/>
                    <a:pt x="3420747" y="200303"/>
                  </a:cubicBezTo>
                  <a:cubicBezTo>
                    <a:pt x="3422327" y="188846"/>
                    <a:pt x="3425251" y="178495"/>
                    <a:pt x="3424540" y="166089"/>
                  </a:cubicBezTo>
                  <a:cubicBezTo>
                    <a:pt x="3424144" y="158662"/>
                    <a:pt x="3421853" y="154711"/>
                    <a:pt x="3419877" y="149654"/>
                  </a:cubicBezTo>
                  <a:cubicBezTo>
                    <a:pt x="3418218" y="145466"/>
                    <a:pt x="3417981" y="140804"/>
                    <a:pt x="3416954" y="137012"/>
                  </a:cubicBezTo>
                  <a:cubicBezTo>
                    <a:pt x="3415374" y="131323"/>
                    <a:pt x="3412371" y="125238"/>
                    <a:pt x="3410633" y="120103"/>
                  </a:cubicBezTo>
                  <a:cubicBezTo>
                    <a:pt x="3409448" y="116784"/>
                    <a:pt x="3408895" y="113307"/>
                    <a:pt x="3407235" y="110779"/>
                  </a:cubicBezTo>
                  <a:cubicBezTo>
                    <a:pt x="3404391" y="106512"/>
                    <a:pt x="3398544" y="104695"/>
                    <a:pt x="3393724" y="103193"/>
                  </a:cubicBezTo>
                  <a:cubicBezTo>
                    <a:pt x="3378790" y="116152"/>
                    <a:pt x="3376894" y="142148"/>
                    <a:pt x="3368834" y="161901"/>
                  </a:cubicBezTo>
                  <a:cubicBezTo>
                    <a:pt x="3368281" y="163324"/>
                    <a:pt x="3370178" y="162218"/>
                    <a:pt x="3369703" y="163561"/>
                  </a:cubicBezTo>
                  <a:cubicBezTo>
                    <a:pt x="3365989" y="183077"/>
                    <a:pt x="3359115" y="199513"/>
                    <a:pt x="3355796" y="219266"/>
                  </a:cubicBezTo>
                  <a:cubicBezTo>
                    <a:pt x="3352399" y="226299"/>
                    <a:pt x="3351451" y="234832"/>
                    <a:pt x="3349080" y="241233"/>
                  </a:cubicBezTo>
                  <a:cubicBezTo>
                    <a:pt x="3347026" y="246526"/>
                    <a:pt x="3344735" y="252058"/>
                    <a:pt x="3343550" y="257747"/>
                  </a:cubicBezTo>
                  <a:cubicBezTo>
                    <a:pt x="3332013" y="268413"/>
                    <a:pt x="3319450" y="278923"/>
                    <a:pt x="3308941" y="289827"/>
                  </a:cubicBezTo>
                  <a:cubicBezTo>
                    <a:pt x="3304516" y="294409"/>
                    <a:pt x="3301039" y="298834"/>
                    <a:pt x="3296693" y="303338"/>
                  </a:cubicBezTo>
                  <a:cubicBezTo>
                    <a:pt x="3294007" y="306183"/>
                    <a:pt x="3291320" y="309185"/>
                    <a:pt x="3289108" y="312188"/>
                  </a:cubicBezTo>
                  <a:cubicBezTo>
                    <a:pt x="3284367" y="318588"/>
                    <a:pt x="3278994" y="324830"/>
                    <a:pt x="3275991" y="332495"/>
                  </a:cubicBezTo>
                  <a:cubicBezTo>
                    <a:pt x="3275043" y="333206"/>
                    <a:pt x="3274490" y="334391"/>
                    <a:pt x="3273463" y="335023"/>
                  </a:cubicBezTo>
                  <a:cubicBezTo>
                    <a:pt x="3271330" y="343320"/>
                    <a:pt x="3263823" y="351616"/>
                    <a:pt x="3262085" y="361651"/>
                  </a:cubicBezTo>
                  <a:cubicBezTo>
                    <a:pt x="3261927" y="362757"/>
                    <a:pt x="3262243" y="363943"/>
                    <a:pt x="3262085" y="365049"/>
                  </a:cubicBezTo>
                  <a:cubicBezTo>
                    <a:pt x="3261453" y="369869"/>
                    <a:pt x="3259557" y="374609"/>
                    <a:pt x="3260426" y="379824"/>
                  </a:cubicBezTo>
                  <a:cubicBezTo>
                    <a:pt x="3260742" y="382116"/>
                    <a:pt x="3262085" y="384407"/>
                    <a:pt x="3262559" y="386620"/>
                  </a:cubicBezTo>
                  <a:cubicBezTo>
                    <a:pt x="3262717" y="387489"/>
                    <a:pt x="3262401" y="388437"/>
                    <a:pt x="3262559" y="389148"/>
                  </a:cubicBezTo>
                  <a:cubicBezTo>
                    <a:pt x="3263033" y="392467"/>
                    <a:pt x="3264851" y="395470"/>
                    <a:pt x="3265561" y="398472"/>
                  </a:cubicBezTo>
                  <a:cubicBezTo>
                    <a:pt x="3266035" y="400605"/>
                    <a:pt x="3265640" y="402581"/>
                    <a:pt x="3266431" y="404398"/>
                  </a:cubicBezTo>
                  <a:cubicBezTo>
                    <a:pt x="3267221" y="406295"/>
                    <a:pt x="3268959" y="407401"/>
                    <a:pt x="3269354" y="409455"/>
                  </a:cubicBezTo>
                  <a:cubicBezTo>
                    <a:pt x="3269512" y="410403"/>
                    <a:pt x="3269591" y="411115"/>
                    <a:pt x="3269354" y="412458"/>
                  </a:cubicBezTo>
                  <a:cubicBezTo>
                    <a:pt x="3271172" y="416250"/>
                    <a:pt x="3271962" y="421070"/>
                    <a:pt x="3275281" y="423441"/>
                  </a:cubicBezTo>
                  <a:cubicBezTo>
                    <a:pt x="3278125" y="423441"/>
                    <a:pt x="3277809" y="420122"/>
                    <a:pt x="3281207" y="420517"/>
                  </a:cubicBezTo>
                  <a:cubicBezTo>
                    <a:pt x="3281443" y="419727"/>
                    <a:pt x="3281364" y="418779"/>
                    <a:pt x="3282076" y="418384"/>
                  </a:cubicBezTo>
                  <a:cubicBezTo>
                    <a:pt x="3284051" y="419569"/>
                    <a:pt x="3286659" y="421703"/>
                    <a:pt x="3289661" y="420517"/>
                  </a:cubicBezTo>
                  <a:cubicBezTo>
                    <a:pt x="3289661" y="421940"/>
                    <a:pt x="3290609" y="422335"/>
                    <a:pt x="3291320" y="423046"/>
                  </a:cubicBezTo>
                  <a:cubicBezTo>
                    <a:pt x="3294007" y="423125"/>
                    <a:pt x="3294955" y="419095"/>
                    <a:pt x="3297246" y="420122"/>
                  </a:cubicBezTo>
                  <a:cubicBezTo>
                    <a:pt x="3289345" y="451412"/>
                    <a:pt x="3282866" y="485546"/>
                    <a:pt x="3276545" y="519365"/>
                  </a:cubicBezTo>
                  <a:cubicBezTo>
                    <a:pt x="3274016" y="532718"/>
                    <a:pt x="3271804" y="548284"/>
                    <a:pt x="3270618" y="562428"/>
                  </a:cubicBezTo>
                  <a:cubicBezTo>
                    <a:pt x="3270303" y="565747"/>
                    <a:pt x="3270777" y="567485"/>
                    <a:pt x="3271013" y="570013"/>
                  </a:cubicBezTo>
                  <a:cubicBezTo>
                    <a:pt x="3271567" y="576097"/>
                    <a:pt x="3269434" y="581866"/>
                    <a:pt x="3268880" y="586053"/>
                  </a:cubicBezTo>
                  <a:cubicBezTo>
                    <a:pt x="3266747" y="602014"/>
                    <a:pt x="3267458" y="619556"/>
                    <a:pt x="3267221" y="636702"/>
                  </a:cubicBezTo>
                  <a:cubicBezTo>
                    <a:pt x="3267142" y="644920"/>
                    <a:pt x="3266826" y="654085"/>
                    <a:pt x="3266826" y="662856"/>
                  </a:cubicBezTo>
                  <a:cubicBezTo>
                    <a:pt x="3266826" y="669414"/>
                    <a:pt x="3266510" y="676841"/>
                    <a:pt x="3267695" y="683163"/>
                  </a:cubicBezTo>
                  <a:cubicBezTo>
                    <a:pt x="3268011" y="684743"/>
                    <a:pt x="3268801" y="685928"/>
                    <a:pt x="3268959" y="687430"/>
                  </a:cubicBezTo>
                  <a:cubicBezTo>
                    <a:pt x="3269512" y="691380"/>
                    <a:pt x="3268880" y="695489"/>
                    <a:pt x="3269354" y="699282"/>
                  </a:cubicBezTo>
                  <a:cubicBezTo>
                    <a:pt x="3269749" y="701968"/>
                    <a:pt x="3270777" y="704576"/>
                    <a:pt x="3271013" y="707341"/>
                  </a:cubicBezTo>
                  <a:cubicBezTo>
                    <a:pt x="3271251" y="710107"/>
                    <a:pt x="3270935" y="712951"/>
                    <a:pt x="3271409" y="715401"/>
                  </a:cubicBezTo>
                  <a:cubicBezTo>
                    <a:pt x="3273384" y="724962"/>
                    <a:pt x="3279705" y="729782"/>
                    <a:pt x="3285315" y="736498"/>
                  </a:cubicBezTo>
                  <a:cubicBezTo>
                    <a:pt x="3289187" y="737130"/>
                    <a:pt x="3291004" y="739816"/>
                    <a:pt x="3292901" y="742424"/>
                  </a:cubicBezTo>
                  <a:cubicBezTo>
                    <a:pt x="3298274" y="743846"/>
                    <a:pt x="3301277" y="747639"/>
                    <a:pt x="3305148" y="750483"/>
                  </a:cubicBezTo>
                  <a:cubicBezTo>
                    <a:pt x="3310442" y="750879"/>
                    <a:pt x="3312259" y="754592"/>
                    <a:pt x="3318264" y="754276"/>
                  </a:cubicBezTo>
                  <a:cubicBezTo>
                    <a:pt x="3321583" y="748824"/>
                    <a:pt x="3319529" y="742029"/>
                    <a:pt x="3319133" y="735313"/>
                  </a:cubicBezTo>
                  <a:cubicBezTo>
                    <a:pt x="3318818" y="730572"/>
                    <a:pt x="3318501" y="726937"/>
                    <a:pt x="3318264" y="723065"/>
                  </a:cubicBezTo>
                  <a:cubicBezTo>
                    <a:pt x="3317316" y="702521"/>
                    <a:pt x="3317158" y="681582"/>
                    <a:pt x="3318660" y="664357"/>
                  </a:cubicBezTo>
                  <a:cubicBezTo>
                    <a:pt x="3320951" y="661750"/>
                    <a:pt x="3319291" y="658115"/>
                    <a:pt x="3319529" y="654243"/>
                  </a:cubicBezTo>
                  <a:cubicBezTo>
                    <a:pt x="3319687" y="651083"/>
                    <a:pt x="3320635" y="647685"/>
                    <a:pt x="3320793" y="644524"/>
                  </a:cubicBezTo>
                  <a:cubicBezTo>
                    <a:pt x="3321900" y="623665"/>
                    <a:pt x="3321188" y="602330"/>
                    <a:pt x="3324981" y="583683"/>
                  </a:cubicBezTo>
                  <a:cubicBezTo>
                    <a:pt x="3330670" y="585895"/>
                    <a:pt x="3336912" y="587555"/>
                    <a:pt x="3341890" y="590478"/>
                  </a:cubicBezTo>
                  <a:cubicBezTo>
                    <a:pt x="3351609" y="592217"/>
                    <a:pt x="3358088" y="594982"/>
                    <a:pt x="3366385" y="597669"/>
                  </a:cubicBezTo>
                  <a:cubicBezTo>
                    <a:pt x="3371047" y="594824"/>
                    <a:pt x="3374286" y="599960"/>
                    <a:pt x="3377763" y="601066"/>
                  </a:cubicBezTo>
                  <a:cubicBezTo>
                    <a:pt x="3377604" y="601066"/>
                    <a:pt x="3379185" y="600434"/>
                    <a:pt x="3380292" y="600671"/>
                  </a:cubicBezTo>
                  <a:cubicBezTo>
                    <a:pt x="3384163" y="601540"/>
                    <a:pt x="3387402" y="605649"/>
                    <a:pt x="3392459" y="605728"/>
                  </a:cubicBezTo>
                  <a:lnTo>
                    <a:pt x="3392617" y="605728"/>
                  </a:lnTo>
                  <a:cubicBezTo>
                    <a:pt x="3393724" y="606992"/>
                    <a:pt x="3394988" y="607940"/>
                    <a:pt x="3395936" y="609126"/>
                  </a:cubicBezTo>
                  <a:cubicBezTo>
                    <a:pt x="3395225" y="609521"/>
                    <a:pt x="3393724" y="609916"/>
                    <a:pt x="3394672" y="610785"/>
                  </a:cubicBezTo>
                  <a:cubicBezTo>
                    <a:pt x="3396885" y="610706"/>
                    <a:pt x="3397912" y="611812"/>
                    <a:pt x="3399729" y="612049"/>
                  </a:cubicBezTo>
                  <a:lnTo>
                    <a:pt x="3399729" y="612049"/>
                  </a:lnTo>
                  <a:cubicBezTo>
                    <a:pt x="3400124" y="612049"/>
                    <a:pt x="3400519" y="612128"/>
                    <a:pt x="3400756" y="612207"/>
                  </a:cubicBezTo>
                  <a:cubicBezTo>
                    <a:pt x="3400756" y="612207"/>
                    <a:pt x="3400835" y="612207"/>
                    <a:pt x="3400914" y="612207"/>
                  </a:cubicBezTo>
                  <a:cubicBezTo>
                    <a:pt x="3401151" y="612207"/>
                    <a:pt x="3401388" y="612049"/>
                    <a:pt x="3401467" y="611812"/>
                  </a:cubicBezTo>
                  <a:cubicBezTo>
                    <a:pt x="3401546" y="611496"/>
                    <a:pt x="3401388" y="611259"/>
                    <a:pt x="3401073" y="611180"/>
                  </a:cubicBezTo>
                  <a:cubicBezTo>
                    <a:pt x="3400756" y="611101"/>
                    <a:pt x="3400282" y="611022"/>
                    <a:pt x="3399650" y="610864"/>
                  </a:cubicBezTo>
                  <a:lnTo>
                    <a:pt x="3399650" y="610706"/>
                  </a:lnTo>
                  <a:cubicBezTo>
                    <a:pt x="3399650" y="610706"/>
                    <a:pt x="3399650" y="609837"/>
                    <a:pt x="3399650" y="609837"/>
                  </a:cubicBezTo>
                  <a:cubicBezTo>
                    <a:pt x="3402890" y="609363"/>
                    <a:pt x="3405892" y="612049"/>
                    <a:pt x="3409289" y="611101"/>
                  </a:cubicBezTo>
                  <a:lnTo>
                    <a:pt x="3409289" y="611101"/>
                  </a:lnTo>
                  <a:cubicBezTo>
                    <a:pt x="3409289" y="611101"/>
                    <a:pt x="3409685" y="611575"/>
                    <a:pt x="3410159" y="611496"/>
                  </a:cubicBezTo>
                  <a:cubicBezTo>
                    <a:pt x="3409843" y="613155"/>
                    <a:pt x="3409685" y="613393"/>
                    <a:pt x="3411423" y="613630"/>
                  </a:cubicBezTo>
                  <a:lnTo>
                    <a:pt x="3411423" y="613472"/>
                  </a:lnTo>
                  <a:cubicBezTo>
                    <a:pt x="3412055" y="614104"/>
                    <a:pt x="3412846" y="614341"/>
                    <a:pt x="3413557" y="614499"/>
                  </a:cubicBezTo>
                  <a:cubicBezTo>
                    <a:pt x="3413951" y="614578"/>
                    <a:pt x="3414267" y="614657"/>
                    <a:pt x="3414584" y="614815"/>
                  </a:cubicBezTo>
                  <a:cubicBezTo>
                    <a:pt x="3414584" y="614815"/>
                    <a:pt x="3414663" y="614815"/>
                    <a:pt x="3414742" y="614815"/>
                  </a:cubicBezTo>
                  <a:cubicBezTo>
                    <a:pt x="3414900" y="614815"/>
                    <a:pt x="3415057" y="614736"/>
                    <a:pt x="3415137" y="614578"/>
                  </a:cubicBezTo>
                  <a:cubicBezTo>
                    <a:pt x="3415216" y="614341"/>
                    <a:pt x="3415137" y="614104"/>
                    <a:pt x="3414900" y="614025"/>
                  </a:cubicBezTo>
                  <a:cubicBezTo>
                    <a:pt x="3414505" y="613867"/>
                    <a:pt x="3414109" y="613709"/>
                    <a:pt x="3413715" y="613630"/>
                  </a:cubicBezTo>
                  <a:cubicBezTo>
                    <a:pt x="3413082" y="613472"/>
                    <a:pt x="3412529" y="613314"/>
                    <a:pt x="3412134" y="612918"/>
                  </a:cubicBezTo>
                  <a:cubicBezTo>
                    <a:pt x="3411739" y="611575"/>
                    <a:pt x="3413557" y="610943"/>
                    <a:pt x="3412608" y="610627"/>
                  </a:cubicBezTo>
                  <a:cubicBezTo>
                    <a:pt x="3411898" y="611733"/>
                    <a:pt x="3411186" y="609284"/>
                    <a:pt x="3409685" y="609758"/>
                  </a:cubicBezTo>
                  <a:lnTo>
                    <a:pt x="3409685" y="609758"/>
                  </a:lnTo>
                  <a:cubicBezTo>
                    <a:pt x="3409685" y="609758"/>
                    <a:pt x="3409685" y="609758"/>
                    <a:pt x="3409685" y="609758"/>
                  </a:cubicBezTo>
                  <a:cubicBezTo>
                    <a:pt x="3408500" y="608099"/>
                    <a:pt x="3404391" y="609126"/>
                    <a:pt x="3403759" y="606834"/>
                  </a:cubicBezTo>
                  <a:cubicBezTo>
                    <a:pt x="3410633" y="606913"/>
                    <a:pt x="3416717" y="610864"/>
                    <a:pt x="3422327" y="611022"/>
                  </a:cubicBezTo>
                  <a:cubicBezTo>
                    <a:pt x="3423038" y="612049"/>
                    <a:pt x="3424461" y="612207"/>
                    <a:pt x="3425251" y="613155"/>
                  </a:cubicBezTo>
                  <a:cubicBezTo>
                    <a:pt x="3428964" y="613867"/>
                    <a:pt x="3431651" y="613155"/>
                    <a:pt x="3432836" y="616395"/>
                  </a:cubicBezTo>
                  <a:cubicBezTo>
                    <a:pt x="3432757" y="616553"/>
                    <a:pt x="3432599" y="616790"/>
                    <a:pt x="3432520" y="616948"/>
                  </a:cubicBezTo>
                  <a:cubicBezTo>
                    <a:pt x="3432520" y="617027"/>
                    <a:pt x="3432441" y="617106"/>
                    <a:pt x="3432362" y="617185"/>
                  </a:cubicBezTo>
                  <a:cubicBezTo>
                    <a:pt x="3430466" y="617106"/>
                    <a:pt x="3428649" y="616395"/>
                    <a:pt x="3426673" y="615605"/>
                  </a:cubicBezTo>
                  <a:cubicBezTo>
                    <a:pt x="3425488" y="615131"/>
                    <a:pt x="3424303" y="614657"/>
                    <a:pt x="3423117" y="614341"/>
                  </a:cubicBezTo>
                  <a:cubicBezTo>
                    <a:pt x="3422802" y="614262"/>
                    <a:pt x="3422406" y="614420"/>
                    <a:pt x="3422327" y="614815"/>
                  </a:cubicBezTo>
                  <a:cubicBezTo>
                    <a:pt x="3422248" y="615131"/>
                    <a:pt x="3422406" y="615526"/>
                    <a:pt x="3422802" y="615605"/>
                  </a:cubicBezTo>
                  <a:cubicBezTo>
                    <a:pt x="3423986" y="615921"/>
                    <a:pt x="3425092" y="616395"/>
                    <a:pt x="3426199" y="616790"/>
                  </a:cubicBezTo>
                  <a:cubicBezTo>
                    <a:pt x="3428095" y="617580"/>
                    <a:pt x="3430150" y="618292"/>
                    <a:pt x="3432283" y="618450"/>
                  </a:cubicBezTo>
                  <a:cubicBezTo>
                    <a:pt x="3432915" y="619240"/>
                    <a:pt x="3433863" y="619477"/>
                    <a:pt x="3434575" y="619635"/>
                  </a:cubicBezTo>
                  <a:cubicBezTo>
                    <a:pt x="3435602" y="620267"/>
                    <a:pt x="3436787" y="620662"/>
                    <a:pt x="3438367" y="620662"/>
                  </a:cubicBezTo>
                  <a:cubicBezTo>
                    <a:pt x="3437735" y="619319"/>
                    <a:pt x="3436313" y="618371"/>
                    <a:pt x="3438367" y="617264"/>
                  </a:cubicBezTo>
                  <a:cubicBezTo>
                    <a:pt x="3444214" y="619477"/>
                    <a:pt x="3451562" y="620109"/>
                    <a:pt x="3456540" y="623191"/>
                  </a:cubicBezTo>
                  <a:cubicBezTo>
                    <a:pt x="3463573" y="623111"/>
                    <a:pt x="3466971" y="626983"/>
                    <a:pt x="3472422" y="627378"/>
                  </a:cubicBezTo>
                  <a:cubicBezTo>
                    <a:pt x="3472501" y="627378"/>
                    <a:pt x="3472581" y="627378"/>
                    <a:pt x="3472660" y="627457"/>
                  </a:cubicBezTo>
                  <a:cubicBezTo>
                    <a:pt x="3474082" y="627694"/>
                    <a:pt x="3475504" y="628089"/>
                    <a:pt x="3476848" y="628484"/>
                  </a:cubicBezTo>
                  <a:cubicBezTo>
                    <a:pt x="3478823" y="629038"/>
                    <a:pt x="3480798" y="629670"/>
                    <a:pt x="3482853" y="629670"/>
                  </a:cubicBezTo>
                  <a:lnTo>
                    <a:pt x="3482853" y="629670"/>
                  </a:lnTo>
                  <a:cubicBezTo>
                    <a:pt x="3483247" y="629670"/>
                    <a:pt x="3483643" y="629354"/>
                    <a:pt x="3483643" y="628880"/>
                  </a:cubicBezTo>
                  <a:cubicBezTo>
                    <a:pt x="3483643" y="628406"/>
                    <a:pt x="3483326" y="628089"/>
                    <a:pt x="3482853" y="628089"/>
                  </a:cubicBezTo>
                  <a:cubicBezTo>
                    <a:pt x="3480957" y="628089"/>
                    <a:pt x="3479138" y="627536"/>
                    <a:pt x="3477242" y="626904"/>
                  </a:cubicBezTo>
                  <a:cubicBezTo>
                    <a:pt x="3475820" y="626509"/>
                    <a:pt x="3474319" y="626035"/>
                    <a:pt x="3472818" y="625798"/>
                  </a:cubicBezTo>
                  <a:cubicBezTo>
                    <a:pt x="3472818" y="625798"/>
                    <a:pt x="3472818" y="625798"/>
                    <a:pt x="3472739" y="625798"/>
                  </a:cubicBezTo>
                  <a:cubicBezTo>
                    <a:pt x="3468235" y="623902"/>
                    <a:pt x="3463335" y="621294"/>
                    <a:pt x="3458595" y="620978"/>
                  </a:cubicBezTo>
                  <a:cubicBezTo>
                    <a:pt x="3455829" y="618529"/>
                    <a:pt x="3449430" y="619477"/>
                    <a:pt x="3447217" y="616395"/>
                  </a:cubicBezTo>
                  <a:cubicBezTo>
                    <a:pt x="3447217" y="616395"/>
                    <a:pt x="3447217" y="616395"/>
                    <a:pt x="3447217" y="616395"/>
                  </a:cubicBezTo>
                  <a:cubicBezTo>
                    <a:pt x="3447928" y="616395"/>
                    <a:pt x="3448086" y="616000"/>
                    <a:pt x="3448797" y="616000"/>
                  </a:cubicBezTo>
                  <a:cubicBezTo>
                    <a:pt x="3449272" y="616237"/>
                    <a:pt x="3449666" y="616395"/>
                    <a:pt x="3450141" y="616474"/>
                  </a:cubicBezTo>
                  <a:cubicBezTo>
                    <a:pt x="3450378" y="616474"/>
                    <a:pt x="3450693" y="616553"/>
                    <a:pt x="3451010" y="616711"/>
                  </a:cubicBezTo>
                  <a:lnTo>
                    <a:pt x="3451010" y="616869"/>
                  </a:lnTo>
                  <a:cubicBezTo>
                    <a:pt x="3451641" y="617580"/>
                    <a:pt x="3453222" y="618687"/>
                    <a:pt x="3454329" y="617738"/>
                  </a:cubicBezTo>
                  <a:cubicBezTo>
                    <a:pt x="3454486" y="615763"/>
                    <a:pt x="3452432" y="616000"/>
                    <a:pt x="3450931" y="615605"/>
                  </a:cubicBezTo>
                  <a:lnTo>
                    <a:pt x="3450931" y="615605"/>
                  </a:lnTo>
                  <a:cubicBezTo>
                    <a:pt x="3450931" y="615605"/>
                    <a:pt x="3450535" y="615605"/>
                    <a:pt x="3450299" y="615605"/>
                  </a:cubicBezTo>
                  <a:cubicBezTo>
                    <a:pt x="3449745" y="615526"/>
                    <a:pt x="3449272" y="615368"/>
                    <a:pt x="3448876" y="615052"/>
                  </a:cubicBezTo>
                  <a:cubicBezTo>
                    <a:pt x="3448876" y="615052"/>
                    <a:pt x="3448797" y="615052"/>
                    <a:pt x="3448718" y="615052"/>
                  </a:cubicBezTo>
                  <a:lnTo>
                    <a:pt x="3448718" y="614815"/>
                  </a:lnTo>
                  <a:cubicBezTo>
                    <a:pt x="3450378" y="613709"/>
                    <a:pt x="3452116" y="615763"/>
                    <a:pt x="3454723" y="615210"/>
                  </a:cubicBezTo>
                  <a:cubicBezTo>
                    <a:pt x="3455277" y="615921"/>
                    <a:pt x="3455829" y="616632"/>
                    <a:pt x="3455592" y="618133"/>
                  </a:cubicBezTo>
                  <a:cubicBezTo>
                    <a:pt x="3457963" y="618845"/>
                    <a:pt x="3458674" y="618687"/>
                    <a:pt x="3460649" y="619398"/>
                  </a:cubicBezTo>
                  <a:cubicBezTo>
                    <a:pt x="3461439" y="619240"/>
                    <a:pt x="3460649" y="617501"/>
                    <a:pt x="3462309" y="618133"/>
                  </a:cubicBezTo>
                  <a:cubicBezTo>
                    <a:pt x="3464442" y="618687"/>
                    <a:pt x="3464600" y="621215"/>
                    <a:pt x="3466971" y="621531"/>
                  </a:cubicBezTo>
                  <a:cubicBezTo>
                    <a:pt x="3468392" y="622716"/>
                    <a:pt x="3468313" y="619714"/>
                    <a:pt x="3470368" y="620267"/>
                  </a:cubicBezTo>
                  <a:cubicBezTo>
                    <a:pt x="3471711" y="620504"/>
                    <a:pt x="3474951" y="621689"/>
                    <a:pt x="3477085" y="622400"/>
                  </a:cubicBezTo>
                  <a:lnTo>
                    <a:pt x="3477321" y="622400"/>
                  </a:lnTo>
                  <a:cubicBezTo>
                    <a:pt x="3477321" y="622400"/>
                    <a:pt x="3477085" y="622637"/>
                    <a:pt x="3477006" y="622874"/>
                  </a:cubicBezTo>
                  <a:lnTo>
                    <a:pt x="3475425" y="622874"/>
                  </a:lnTo>
                  <a:cubicBezTo>
                    <a:pt x="3475425" y="623823"/>
                    <a:pt x="3475820" y="624218"/>
                    <a:pt x="3476689" y="624139"/>
                  </a:cubicBezTo>
                  <a:lnTo>
                    <a:pt x="3476689" y="624139"/>
                  </a:lnTo>
                  <a:cubicBezTo>
                    <a:pt x="3476689" y="624139"/>
                    <a:pt x="3477163" y="624455"/>
                    <a:pt x="3477400" y="624613"/>
                  </a:cubicBezTo>
                  <a:cubicBezTo>
                    <a:pt x="3477479" y="624613"/>
                    <a:pt x="3477558" y="624613"/>
                    <a:pt x="3477717" y="624613"/>
                  </a:cubicBezTo>
                  <a:cubicBezTo>
                    <a:pt x="3477954" y="624613"/>
                    <a:pt x="3478112" y="624534"/>
                    <a:pt x="3478190" y="624297"/>
                  </a:cubicBezTo>
                  <a:cubicBezTo>
                    <a:pt x="3478348" y="624060"/>
                    <a:pt x="3478190" y="623665"/>
                    <a:pt x="3477954" y="623506"/>
                  </a:cubicBezTo>
                  <a:cubicBezTo>
                    <a:pt x="3477796" y="623348"/>
                    <a:pt x="3477558" y="623191"/>
                    <a:pt x="3477321" y="623032"/>
                  </a:cubicBezTo>
                  <a:cubicBezTo>
                    <a:pt x="3477321" y="622954"/>
                    <a:pt x="3477479" y="622795"/>
                    <a:pt x="3477558" y="622716"/>
                  </a:cubicBezTo>
                  <a:cubicBezTo>
                    <a:pt x="3488621" y="625561"/>
                    <a:pt x="3499209" y="625561"/>
                    <a:pt x="3508691" y="630697"/>
                  </a:cubicBezTo>
                  <a:cubicBezTo>
                    <a:pt x="3511535" y="630144"/>
                    <a:pt x="3513352" y="631013"/>
                    <a:pt x="3515881" y="630302"/>
                  </a:cubicBezTo>
                  <a:cubicBezTo>
                    <a:pt x="3521175" y="634016"/>
                    <a:pt x="3526943" y="634885"/>
                    <a:pt x="3533580" y="635833"/>
                  </a:cubicBezTo>
                  <a:cubicBezTo>
                    <a:pt x="3533896" y="636386"/>
                    <a:pt x="3534133" y="637018"/>
                    <a:pt x="3533975" y="637966"/>
                  </a:cubicBezTo>
                  <a:cubicBezTo>
                    <a:pt x="3538637" y="638203"/>
                    <a:pt x="3542983" y="641996"/>
                    <a:pt x="3547486" y="639626"/>
                  </a:cubicBezTo>
                  <a:cubicBezTo>
                    <a:pt x="3551437" y="643497"/>
                    <a:pt x="3557601" y="642391"/>
                    <a:pt x="3562658" y="643892"/>
                  </a:cubicBezTo>
                  <a:cubicBezTo>
                    <a:pt x="3564159" y="644366"/>
                    <a:pt x="3564949" y="645315"/>
                    <a:pt x="3566450" y="645552"/>
                  </a:cubicBezTo>
                  <a:cubicBezTo>
                    <a:pt x="3567636" y="645789"/>
                    <a:pt x="3568584" y="645473"/>
                    <a:pt x="3569848" y="645552"/>
                  </a:cubicBezTo>
                  <a:cubicBezTo>
                    <a:pt x="3571270" y="645710"/>
                    <a:pt x="3573245" y="646737"/>
                    <a:pt x="3573641" y="646816"/>
                  </a:cubicBezTo>
                  <a:cubicBezTo>
                    <a:pt x="3574114" y="646974"/>
                    <a:pt x="3574273" y="646184"/>
                    <a:pt x="3574905" y="646421"/>
                  </a:cubicBezTo>
                  <a:cubicBezTo>
                    <a:pt x="3577038" y="647211"/>
                    <a:pt x="3579251" y="649344"/>
                    <a:pt x="3582095" y="649344"/>
                  </a:cubicBezTo>
                  <a:cubicBezTo>
                    <a:pt x="3583991" y="649898"/>
                    <a:pt x="3583833" y="647290"/>
                    <a:pt x="3585019" y="648475"/>
                  </a:cubicBezTo>
                  <a:cubicBezTo>
                    <a:pt x="3585019" y="649265"/>
                    <a:pt x="3584939" y="649819"/>
                    <a:pt x="3584624" y="650135"/>
                  </a:cubicBezTo>
                  <a:cubicBezTo>
                    <a:pt x="3588496" y="649265"/>
                    <a:pt x="3590392" y="650688"/>
                    <a:pt x="3595607" y="650530"/>
                  </a:cubicBezTo>
                  <a:cubicBezTo>
                    <a:pt x="3603351" y="653611"/>
                    <a:pt x="3615045" y="654559"/>
                    <a:pt x="3623025" y="658510"/>
                  </a:cubicBezTo>
                  <a:cubicBezTo>
                    <a:pt x="3622867" y="656535"/>
                    <a:pt x="3625870" y="657720"/>
                    <a:pt x="3626818" y="656851"/>
                  </a:cubicBezTo>
                  <a:cubicBezTo>
                    <a:pt x="3629030" y="658747"/>
                    <a:pt x="3631875" y="657957"/>
                    <a:pt x="3634008" y="658115"/>
                  </a:cubicBezTo>
                  <a:cubicBezTo>
                    <a:pt x="3634008" y="658115"/>
                    <a:pt x="3634324" y="658984"/>
                    <a:pt x="3634403" y="658984"/>
                  </a:cubicBezTo>
                  <a:cubicBezTo>
                    <a:pt x="3634877" y="659142"/>
                    <a:pt x="3635036" y="658352"/>
                    <a:pt x="3635667" y="658589"/>
                  </a:cubicBezTo>
                  <a:cubicBezTo>
                    <a:pt x="3637722" y="659221"/>
                    <a:pt x="3640014" y="659932"/>
                    <a:pt x="3641989" y="660249"/>
                  </a:cubicBezTo>
                  <a:cubicBezTo>
                    <a:pt x="3643490" y="660564"/>
                    <a:pt x="3644122" y="661908"/>
                    <a:pt x="3645386" y="662382"/>
                  </a:cubicBezTo>
                  <a:cubicBezTo>
                    <a:pt x="3647282" y="663172"/>
                    <a:pt x="3648942" y="663014"/>
                    <a:pt x="3650918" y="662777"/>
                  </a:cubicBezTo>
                  <a:cubicBezTo>
                    <a:pt x="3650760" y="664357"/>
                    <a:pt x="3653129" y="663409"/>
                    <a:pt x="3653446" y="664436"/>
                  </a:cubicBezTo>
                  <a:cubicBezTo>
                    <a:pt x="3654394" y="664357"/>
                    <a:pt x="3655026" y="663804"/>
                    <a:pt x="3656369" y="664041"/>
                  </a:cubicBezTo>
                  <a:cubicBezTo>
                    <a:pt x="3657634" y="665622"/>
                    <a:pt x="3658661" y="664831"/>
                    <a:pt x="3660636" y="665305"/>
                  </a:cubicBezTo>
                  <a:cubicBezTo>
                    <a:pt x="3661110" y="664199"/>
                    <a:pt x="3658819" y="663883"/>
                    <a:pt x="3660241" y="663172"/>
                  </a:cubicBezTo>
                  <a:cubicBezTo>
                    <a:pt x="3661900" y="662935"/>
                    <a:pt x="3662691" y="663567"/>
                    <a:pt x="3663639" y="664041"/>
                  </a:cubicBezTo>
                  <a:lnTo>
                    <a:pt x="3663875" y="664041"/>
                  </a:lnTo>
                  <a:cubicBezTo>
                    <a:pt x="3663875" y="664041"/>
                    <a:pt x="3663639" y="664436"/>
                    <a:pt x="3663560" y="664673"/>
                  </a:cubicBezTo>
                  <a:cubicBezTo>
                    <a:pt x="3663560" y="664831"/>
                    <a:pt x="3663560" y="664989"/>
                    <a:pt x="3663797" y="664989"/>
                  </a:cubicBezTo>
                  <a:cubicBezTo>
                    <a:pt x="3663797" y="664989"/>
                    <a:pt x="3663797" y="664989"/>
                    <a:pt x="3663797" y="664989"/>
                  </a:cubicBezTo>
                  <a:cubicBezTo>
                    <a:pt x="3663954" y="664989"/>
                    <a:pt x="3664033" y="664910"/>
                    <a:pt x="3664033" y="664752"/>
                  </a:cubicBezTo>
                  <a:cubicBezTo>
                    <a:pt x="3664033" y="664673"/>
                    <a:pt x="3664033" y="664594"/>
                    <a:pt x="3664192" y="664436"/>
                  </a:cubicBezTo>
                  <a:cubicBezTo>
                    <a:pt x="3665061" y="664436"/>
                    <a:pt x="3665377" y="663804"/>
                    <a:pt x="3666167" y="663567"/>
                  </a:cubicBezTo>
                  <a:cubicBezTo>
                    <a:pt x="3670829" y="665622"/>
                    <a:pt x="3676598" y="664278"/>
                    <a:pt x="3681338" y="666491"/>
                  </a:cubicBezTo>
                  <a:cubicBezTo>
                    <a:pt x="3682524" y="666491"/>
                    <a:pt x="3683076" y="665701"/>
                    <a:pt x="3684262" y="665622"/>
                  </a:cubicBezTo>
                  <a:cubicBezTo>
                    <a:pt x="3685289" y="666570"/>
                    <a:pt x="3686316" y="667518"/>
                    <a:pt x="3687659" y="668150"/>
                  </a:cubicBezTo>
                  <a:cubicBezTo>
                    <a:pt x="3692242" y="669098"/>
                    <a:pt x="3696904" y="668940"/>
                    <a:pt x="3699511" y="671074"/>
                  </a:cubicBezTo>
                  <a:cubicBezTo>
                    <a:pt x="3707097" y="672733"/>
                    <a:pt x="3710652" y="672338"/>
                    <a:pt x="3717685" y="672338"/>
                  </a:cubicBezTo>
                  <a:cubicBezTo>
                    <a:pt x="3719977" y="673365"/>
                    <a:pt x="3721715" y="674866"/>
                    <a:pt x="3724876" y="674866"/>
                  </a:cubicBezTo>
                  <a:cubicBezTo>
                    <a:pt x="3726218" y="675182"/>
                    <a:pt x="3725349" y="673444"/>
                    <a:pt x="3727009" y="673997"/>
                  </a:cubicBezTo>
                  <a:cubicBezTo>
                    <a:pt x="3729695" y="674945"/>
                    <a:pt x="3730485" y="673681"/>
                    <a:pt x="3732935" y="674866"/>
                  </a:cubicBezTo>
                  <a:lnTo>
                    <a:pt x="3733013" y="674866"/>
                  </a:lnTo>
                  <a:cubicBezTo>
                    <a:pt x="3733013" y="674866"/>
                    <a:pt x="3733013" y="675656"/>
                    <a:pt x="3733013" y="676130"/>
                  </a:cubicBezTo>
                  <a:lnTo>
                    <a:pt x="3732935" y="676130"/>
                  </a:lnTo>
                  <a:cubicBezTo>
                    <a:pt x="3732935" y="676130"/>
                    <a:pt x="3732935" y="676921"/>
                    <a:pt x="3732935" y="676921"/>
                  </a:cubicBezTo>
                  <a:cubicBezTo>
                    <a:pt x="3732302" y="676921"/>
                    <a:pt x="3731986" y="677158"/>
                    <a:pt x="3731671" y="677316"/>
                  </a:cubicBezTo>
                  <a:lnTo>
                    <a:pt x="3731671" y="677316"/>
                  </a:lnTo>
                  <a:cubicBezTo>
                    <a:pt x="3731671" y="677316"/>
                    <a:pt x="3731354" y="677316"/>
                    <a:pt x="3731275" y="677237"/>
                  </a:cubicBezTo>
                  <a:cubicBezTo>
                    <a:pt x="3731117" y="677079"/>
                    <a:pt x="3730881" y="677158"/>
                    <a:pt x="3730723" y="677316"/>
                  </a:cubicBezTo>
                  <a:cubicBezTo>
                    <a:pt x="3730564" y="677474"/>
                    <a:pt x="3730643" y="677790"/>
                    <a:pt x="3730802" y="677869"/>
                  </a:cubicBezTo>
                  <a:cubicBezTo>
                    <a:pt x="3731038" y="678027"/>
                    <a:pt x="3731354" y="678106"/>
                    <a:pt x="3731671" y="678106"/>
                  </a:cubicBezTo>
                  <a:lnTo>
                    <a:pt x="3731671" y="678106"/>
                  </a:lnTo>
                  <a:cubicBezTo>
                    <a:pt x="3731671" y="678106"/>
                    <a:pt x="3731671" y="678106"/>
                    <a:pt x="3731671" y="678106"/>
                  </a:cubicBezTo>
                  <a:lnTo>
                    <a:pt x="3731671" y="679370"/>
                  </a:lnTo>
                  <a:cubicBezTo>
                    <a:pt x="3729142" y="679765"/>
                    <a:pt x="3728510" y="679370"/>
                    <a:pt x="3725745" y="679370"/>
                  </a:cubicBezTo>
                  <a:lnTo>
                    <a:pt x="3725745" y="679370"/>
                  </a:lnTo>
                  <a:cubicBezTo>
                    <a:pt x="3721794" y="678501"/>
                    <a:pt x="3717764" y="678027"/>
                    <a:pt x="3713813" y="677553"/>
                  </a:cubicBezTo>
                  <a:cubicBezTo>
                    <a:pt x="3710100" y="677079"/>
                    <a:pt x="3706228" y="676604"/>
                    <a:pt x="3702435" y="675814"/>
                  </a:cubicBezTo>
                  <a:cubicBezTo>
                    <a:pt x="3702356" y="675814"/>
                    <a:pt x="3702277" y="675814"/>
                    <a:pt x="3702198" y="675814"/>
                  </a:cubicBezTo>
                  <a:cubicBezTo>
                    <a:pt x="3698642" y="675024"/>
                    <a:pt x="3695008" y="673365"/>
                    <a:pt x="3690582" y="674629"/>
                  </a:cubicBezTo>
                  <a:cubicBezTo>
                    <a:pt x="3690109" y="674708"/>
                    <a:pt x="3689555" y="674471"/>
                    <a:pt x="3689002" y="674155"/>
                  </a:cubicBezTo>
                  <a:cubicBezTo>
                    <a:pt x="3688686" y="673997"/>
                    <a:pt x="3688371" y="673839"/>
                    <a:pt x="3688054" y="673681"/>
                  </a:cubicBezTo>
                  <a:cubicBezTo>
                    <a:pt x="3687896" y="673681"/>
                    <a:pt x="3687659" y="673681"/>
                    <a:pt x="3687580" y="673918"/>
                  </a:cubicBezTo>
                  <a:cubicBezTo>
                    <a:pt x="3687580" y="674076"/>
                    <a:pt x="3687580" y="674313"/>
                    <a:pt x="3687817" y="674392"/>
                  </a:cubicBezTo>
                  <a:cubicBezTo>
                    <a:pt x="3688054" y="674471"/>
                    <a:pt x="3688371" y="674629"/>
                    <a:pt x="3688607" y="674787"/>
                  </a:cubicBezTo>
                  <a:cubicBezTo>
                    <a:pt x="3689161" y="675103"/>
                    <a:pt x="3689713" y="675340"/>
                    <a:pt x="3690346" y="675340"/>
                  </a:cubicBezTo>
                  <a:cubicBezTo>
                    <a:pt x="3690503" y="675340"/>
                    <a:pt x="3690661" y="675340"/>
                    <a:pt x="3690741" y="675261"/>
                  </a:cubicBezTo>
                  <a:lnTo>
                    <a:pt x="3690741" y="675498"/>
                  </a:lnTo>
                  <a:cubicBezTo>
                    <a:pt x="3690741" y="675498"/>
                    <a:pt x="3690978" y="675577"/>
                    <a:pt x="3690978" y="675577"/>
                  </a:cubicBezTo>
                  <a:cubicBezTo>
                    <a:pt x="3690267" y="676209"/>
                    <a:pt x="3689951" y="676921"/>
                    <a:pt x="3689713" y="677711"/>
                  </a:cubicBezTo>
                  <a:cubicBezTo>
                    <a:pt x="3689713" y="677869"/>
                    <a:pt x="3689555" y="678027"/>
                    <a:pt x="3689555" y="678185"/>
                  </a:cubicBezTo>
                  <a:cubicBezTo>
                    <a:pt x="3689477" y="678185"/>
                    <a:pt x="3689398" y="678185"/>
                    <a:pt x="3689319" y="678185"/>
                  </a:cubicBezTo>
                  <a:cubicBezTo>
                    <a:pt x="3688844" y="678185"/>
                    <a:pt x="3688292" y="678185"/>
                    <a:pt x="3687817" y="678185"/>
                  </a:cubicBezTo>
                  <a:cubicBezTo>
                    <a:pt x="3687106" y="678185"/>
                    <a:pt x="3686316" y="678343"/>
                    <a:pt x="3685683" y="678185"/>
                  </a:cubicBezTo>
                  <a:cubicBezTo>
                    <a:pt x="3685289" y="678027"/>
                    <a:pt x="3684894" y="678264"/>
                    <a:pt x="3684735" y="678659"/>
                  </a:cubicBezTo>
                  <a:cubicBezTo>
                    <a:pt x="3684577" y="679054"/>
                    <a:pt x="3684814" y="679449"/>
                    <a:pt x="3685210" y="679607"/>
                  </a:cubicBezTo>
                  <a:cubicBezTo>
                    <a:pt x="3685683" y="679765"/>
                    <a:pt x="3686158" y="679844"/>
                    <a:pt x="3686711" y="679844"/>
                  </a:cubicBezTo>
                  <a:cubicBezTo>
                    <a:pt x="3687106" y="679844"/>
                    <a:pt x="3687580" y="679844"/>
                    <a:pt x="3687975" y="679765"/>
                  </a:cubicBezTo>
                  <a:cubicBezTo>
                    <a:pt x="3688450" y="679765"/>
                    <a:pt x="3688844" y="679686"/>
                    <a:pt x="3689319" y="679765"/>
                  </a:cubicBezTo>
                  <a:cubicBezTo>
                    <a:pt x="3689319" y="679765"/>
                    <a:pt x="3689319" y="679765"/>
                    <a:pt x="3689398" y="679765"/>
                  </a:cubicBezTo>
                  <a:lnTo>
                    <a:pt x="3689713" y="679765"/>
                  </a:lnTo>
                  <a:cubicBezTo>
                    <a:pt x="3691531" y="680160"/>
                    <a:pt x="3693190" y="680476"/>
                    <a:pt x="3695008" y="680950"/>
                  </a:cubicBezTo>
                  <a:cubicBezTo>
                    <a:pt x="3695008" y="680950"/>
                    <a:pt x="3695166" y="680950"/>
                    <a:pt x="3695166" y="680950"/>
                  </a:cubicBezTo>
                  <a:cubicBezTo>
                    <a:pt x="3697852" y="682136"/>
                    <a:pt x="3700697" y="681741"/>
                    <a:pt x="3703383" y="681899"/>
                  </a:cubicBezTo>
                  <a:cubicBezTo>
                    <a:pt x="3703146" y="679449"/>
                    <a:pt x="3701013" y="678896"/>
                    <a:pt x="3699986" y="677237"/>
                  </a:cubicBezTo>
                  <a:lnTo>
                    <a:pt x="3702514" y="677237"/>
                  </a:lnTo>
                  <a:lnTo>
                    <a:pt x="3702514" y="677237"/>
                  </a:lnTo>
                  <a:cubicBezTo>
                    <a:pt x="3706228" y="677948"/>
                    <a:pt x="3710021" y="678422"/>
                    <a:pt x="3713655" y="678896"/>
                  </a:cubicBezTo>
                  <a:cubicBezTo>
                    <a:pt x="3717527" y="679370"/>
                    <a:pt x="3721557" y="679844"/>
                    <a:pt x="3725428" y="680713"/>
                  </a:cubicBezTo>
                  <a:cubicBezTo>
                    <a:pt x="3725586" y="681187"/>
                    <a:pt x="3726376" y="681029"/>
                    <a:pt x="3726218" y="681819"/>
                  </a:cubicBezTo>
                  <a:lnTo>
                    <a:pt x="3722426" y="681819"/>
                  </a:lnTo>
                  <a:cubicBezTo>
                    <a:pt x="3721240" y="682215"/>
                    <a:pt x="3723690" y="682768"/>
                    <a:pt x="3722426" y="683479"/>
                  </a:cubicBezTo>
                  <a:lnTo>
                    <a:pt x="3722426" y="683479"/>
                  </a:lnTo>
                  <a:cubicBezTo>
                    <a:pt x="3721083" y="683795"/>
                    <a:pt x="3719739" y="683558"/>
                    <a:pt x="3718158" y="683084"/>
                  </a:cubicBezTo>
                  <a:lnTo>
                    <a:pt x="3718158" y="683084"/>
                  </a:lnTo>
                  <a:cubicBezTo>
                    <a:pt x="3717053" y="682056"/>
                    <a:pt x="3712865" y="680555"/>
                    <a:pt x="3712707" y="683479"/>
                  </a:cubicBezTo>
                  <a:cubicBezTo>
                    <a:pt x="3714445" y="683558"/>
                    <a:pt x="3716658" y="684901"/>
                    <a:pt x="3717764" y="684348"/>
                  </a:cubicBezTo>
                  <a:lnTo>
                    <a:pt x="3717764" y="684348"/>
                  </a:lnTo>
                  <a:cubicBezTo>
                    <a:pt x="3718870" y="684585"/>
                    <a:pt x="3720056" y="684901"/>
                    <a:pt x="3721240" y="684901"/>
                  </a:cubicBezTo>
                  <a:cubicBezTo>
                    <a:pt x="3721636" y="684901"/>
                    <a:pt x="3722031" y="684901"/>
                    <a:pt x="3722426" y="684743"/>
                  </a:cubicBezTo>
                  <a:cubicBezTo>
                    <a:pt x="3723453" y="685691"/>
                    <a:pt x="3726060" y="685454"/>
                    <a:pt x="3727087" y="686007"/>
                  </a:cubicBezTo>
                  <a:cubicBezTo>
                    <a:pt x="3727087" y="686877"/>
                    <a:pt x="3725903" y="686560"/>
                    <a:pt x="3726218" y="687667"/>
                  </a:cubicBezTo>
                  <a:cubicBezTo>
                    <a:pt x="3727799" y="688220"/>
                    <a:pt x="3728905" y="687192"/>
                    <a:pt x="3729616" y="688931"/>
                  </a:cubicBezTo>
                  <a:cubicBezTo>
                    <a:pt x="3729300" y="689010"/>
                    <a:pt x="3728826" y="688931"/>
                    <a:pt x="3728826" y="689326"/>
                  </a:cubicBezTo>
                  <a:cubicBezTo>
                    <a:pt x="3728510" y="689326"/>
                    <a:pt x="3728114" y="689326"/>
                    <a:pt x="3727720" y="689326"/>
                  </a:cubicBezTo>
                  <a:cubicBezTo>
                    <a:pt x="3727404" y="689326"/>
                    <a:pt x="3727166" y="689326"/>
                    <a:pt x="3726851" y="689326"/>
                  </a:cubicBezTo>
                  <a:cubicBezTo>
                    <a:pt x="3726455" y="689326"/>
                    <a:pt x="3726218" y="689642"/>
                    <a:pt x="3726218" y="690037"/>
                  </a:cubicBezTo>
                  <a:cubicBezTo>
                    <a:pt x="3726218" y="690353"/>
                    <a:pt x="3726535" y="690669"/>
                    <a:pt x="3726930" y="690669"/>
                  </a:cubicBezTo>
                  <a:cubicBezTo>
                    <a:pt x="3727166" y="690669"/>
                    <a:pt x="3727483" y="690669"/>
                    <a:pt x="3727720" y="690669"/>
                  </a:cubicBezTo>
                  <a:cubicBezTo>
                    <a:pt x="3727878" y="690669"/>
                    <a:pt x="3728035" y="690669"/>
                    <a:pt x="3728194" y="690669"/>
                  </a:cubicBezTo>
                  <a:cubicBezTo>
                    <a:pt x="3728510" y="690669"/>
                    <a:pt x="3728905" y="690669"/>
                    <a:pt x="3729221" y="690590"/>
                  </a:cubicBezTo>
                  <a:lnTo>
                    <a:pt x="3729221" y="690590"/>
                  </a:lnTo>
                  <a:cubicBezTo>
                    <a:pt x="3731354" y="691301"/>
                    <a:pt x="3733725" y="689958"/>
                    <a:pt x="3736016" y="690590"/>
                  </a:cubicBezTo>
                  <a:cubicBezTo>
                    <a:pt x="3737201" y="688378"/>
                    <a:pt x="3739888" y="687430"/>
                    <a:pt x="3741942" y="685928"/>
                  </a:cubicBezTo>
                  <a:cubicBezTo>
                    <a:pt x="3740837" y="685770"/>
                    <a:pt x="3739256" y="685217"/>
                    <a:pt x="3740283" y="684269"/>
                  </a:cubicBezTo>
                  <a:cubicBezTo>
                    <a:pt x="3743048" y="683163"/>
                    <a:pt x="3745419" y="685454"/>
                    <a:pt x="3747868" y="683874"/>
                  </a:cubicBezTo>
                  <a:lnTo>
                    <a:pt x="3747868" y="683874"/>
                  </a:lnTo>
                  <a:cubicBezTo>
                    <a:pt x="3747868" y="683874"/>
                    <a:pt x="3747868" y="683874"/>
                    <a:pt x="3747868" y="683874"/>
                  </a:cubicBezTo>
                  <a:cubicBezTo>
                    <a:pt x="3748026" y="683874"/>
                    <a:pt x="3748105" y="683874"/>
                    <a:pt x="3748264" y="683953"/>
                  </a:cubicBezTo>
                  <a:cubicBezTo>
                    <a:pt x="3748659" y="684585"/>
                    <a:pt x="3749764" y="684664"/>
                    <a:pt x="3749923" y="685533"/>
                  </a:cubicBezTo>
                  <a:lnTo>
                    <a:pt x="3749923" y="685770"/>
                  </a:lnTo>
                  <a:cubicBezTo>
                    <a:pt x="3749923" y="685770"/>
                    <a:pt x="3749686" y="686402"/>
                    <a:pt x="3749607" y="686639"/>
                  </a:cubicBezTo>
                  <a:cubicBezTo>
                    <a:pt x="3748659" y="687034"/>
                    <a:pt x="3747553" y="686955"/>
                    <a:pt x="3746446" y="686877"/>
                  </a:cubicBezTo>
                  <a:cubicBezTo>
                    <a:pt x="3745814" y="686877"/>
                    <a:pt x="3745182" y="686797"/>
                    <a:pt x="3744629" y="686797"/>
                  </a:cubicBezTo>
                  <a:cubicBezTo>
                    <a:pt x="3744313" y="686797"/>
                    <a:pt x="3743997" y="687114"/>
                    <a:pt x="3743997" y="687430"/>
                  </a:cubicBezTo>
                  <a:cubicBezTo>
                    <a:pt x="3743997" y="687746"/>
                    <a:pt x="3744313" y="688062"/>
                    <a:pt x="3744629" y="688062"/>
                  </a:cubicBezTo>
                  <a:lnTo>
                    <a:pt x="3744629" y="688062"/>
                  </a:lnTo>
                  <a:cubicBezTo>
                    <a:pt x="3745182" y="688062"/>
                    <a:pt x="3745736" y="688062"/>
                    <a:pt x="3746367" y="688141"/>
                  </a:cubicBezTo>
                  <a:cubicBezTo>
                    <a:pt x="3746841" y="688141"/>
                    <a:pt x="3747395" y="688220"/>
                    <a:pt x="3747868" y="688220"/>
                  </a:cubicBezTo>
                  <a:cubicBezTo>
                    <a:pt x="3748659" y="688220"/>
                    <a:pt x="3749370" y="688141"/>
                    <a:pt x="3750160" y="687746"/>
                  </a:cubicBezTo>
                  <a:cubicBezTo>
                    <a:pt x="3750160" y="687746"/>
                    <a:pt x="3750160" y="687746"/>
                    <a:pt x="3750160" y="687746"/>
                  </a:cubicBezTo>
                  <a:lnTo>
                    <a:pt x="3750160" y="687746"/>
                  </a:lnTo>
                  <a:cubicBezTo>
                    <a:pt x="3750714" y="688062"/>
                    <a:pt x="3751187" y="688141"/>
                    <a:pt x="3751740" y="688141"/>
                  </a:cubicBezTo>
                  <a:cubicBezTo>
                    <a:pt x="3752056" y="688141"/>
                    <a:pt x="3752293" y="688141"/>
                    <a:pt x="3752610" y="688141"/>
                  </a:cubicBezTo>
                  <a:cubicBezTo>
                    <a:pt x="3752846" y="688141"/>
                    <a:pt x="3753083" y="688141"/>
                    <a:pt x="3753321" y="688141"/>
                  </a:cubicBezTo>
                  <a:cubicBezTo>
                    <a:pt x="3754032" y="689405"/>
                    <a:pt x="3756876" y="689168"/>
                    <a:pt x="3756640" y="687272"/>
                  </a:cubicBezTo>
                  <a:cubicBezTo>
                    <a:pt x="3755138" y="687588"/>
                    <a:pt x="3754980" y="686639"/>
                    <a:pt x="3753715" y="686877"/>
                  </a:cubicBezTo>
                  <a:lnTo>
                    <a:pt x="3753715" y="687034"/>
                  </a:lnTo>
                  <a:cubicBezTo>
                    <a:pt x="3753715" y="687034"/>
                    <a:pt x="3752925" y="687034"/>
                    <a:pt x="3752531" y="687034"/>
                  </a:cubicBezTo>
                  <a:cubicBezTo>
                    <a:pt x="3751898" y="687034"/>
                    <a:pt x="3751424" y="687034"/>
                    <a:pt x="3751029" y="686955"/>
                  </a:cubicBezTo>
                  <a:cubicBezTo>
                    <a:pt x="3751029" y="686718"/>
                    <a:pt x="3751187" y="686402"/>
                    <a:pt x="3751266" y="686086"/>
                  </a:cubicBezTo>
                  <a:lnTo>
                    <a:pt x="3751266" y="686086"/>
                  </a:lnTo>
                  <a:cubicBezTo>
                    <a:pt x="3752135" y="686877"/>
                    <a:pt x="3752373" y="685296"/>
                    <a:pt x="3753321" y="685138"/>
                  </a:cubicBezTo>
                  <a:cubicBezTo>
                    <a:pt x="3754585" y="686718"/>
                    <a:pt x="3756718" y="685296"/>
                    <a:pt x="3758299" y="684743"/>
                  </a:cubicBezTo>
                  <a:cubicBezTo>
                    <a:pt x="3760827" y="685375"/>
                    <a:pt x="3763435" y="686007"/>
                    <a:pt x="3766200" y="686086"/>
                  </a:cubicBezTo>
                  <a:cubicBezTo>
                    <a:pt x="3767543" y="686797"/>
                    <a:pt x="3769045" y="686244"/>
                    <a:pt x="3770230" y="686402"/>
                  </a:cubicBezTo>
                  <a:cubicBezTo>
                    <a:pt x="3776630" y="687272"/>
                    <a:pt x="3781450" y="689563"/>
                    <a:pt x="3787139" y="688062"/>
                  </a:cubicBezTo>
                  <a:lnTo>
                    <a:pt x="3787139" y="688062"/>
                  </a:lnTo>
                  <a:cubicBezTo>
                    <a:pt x="3787139" y="688062"/>
                    <a:pt x="3787929" y="688062"/>
                    <a:pt x="3787929" y="688062"/>
                  </a:cubicBezTo>
                  <a:cubicBezTo>
                    <a:pt x="3796621" y="689010"/>
                    <a:pt x="3805549" y="689958"/>
                    <a:pt x="3814320" y="689958"/>
                  </a:cubicBezTo>
                  <a:cubicBezTo>
                    <a:pt x="3814636" y="689958"/>
                    <a:pt x="3814874" y="689958"/>
                    <a:pt x="3815189" y="689958"/>
                  </a:cubicBezTo>
                  <a:cubicBezTo>
                    <a:pt x="3815584" y="689958"/>
                    <a:pt x="3815901" y="689642"/>
                    <a:pt x="3815901" y="689247"/>
                  </a:cubicBezTo>
                  <a:cubicBezTo>
                    <a:pt x="3815901" y="688852"/>
                    <a:pt x="3815584" y="688615"/>
                    <a:pt x="3815189" y="688615"/>
                  </a:cubicBezTo>
                  <a:lnTo>
                    <a:pt x="3815189" y="688615"/>
                  </a:lnTo>
                  <a:cubicBezTo>
                    <a:pt x="3806181" y="688615"/>
                    <a:pt x="3796937" y="687667"/>
                    <a:pt x="3788087" y="686718"/>
                  </a:cubicBezTo>
                  <a:lnTo>
                    <a:pt x="3786981" y="686560"/>
                  </a:lnTo>
                  <a:cubicBezTo>
                    <a:pt x="3786981" y="686560"/>
                    <a:pt x="3786902" y="686560"/>
                    <a:pt x="3786823" y="686560"/>
                  </a:cubicBezTo>
                  <a:cubicBezTo>
                    <a:pt x="3779474" y="685217"/>
                    <a:pt x="3774102" y="685059"/>
                    <a:pt x="3766437" y="684585"/>
                  </a:cubicBezTo>
                  <a:lnTo>
                    <a:pt x="3766437" y="684743"/>
                  </a:lnTo>
                  <a:cubicBezTo>
                    <a:pt x="3763750" y="684743"/>
                    <a:pt x="3761064" y="684032"/>
                    <a:pt x="3758457" y="683400"/>
                  </a:cubicBezTo>
                  <a:lnTo>
                    <a:pt x="3758457" y="683400"/>
                  </a:lnTo>
                  <a:cubicBezTo>
                    <a:pt x="3758457" y="683400"/>
                    <a:pt x="3758457" y="683400"/>
                    <a:pt x="3758457" y="683400"/>
                  </a:cubicBezTo>
                  <a:cubicBezTo>
                    <a:pt x="3754742" y="682294"/>
                    <a:pt x="3751345" y="683242"/>
                    <a:pt x="3748738" y="682531"/>
                  </a:cubicBezTo>
                  <a:lnTo>
                    <a:pt x="3748738" y="682531"/>
                  </a:lnTo>
                  <a:cubicBezTo>
                    <a:pt x="3748738" y="682531"/>
                    <a:pt x="3748422" y="682531"/>
                    <a:pt x="3748185" y="682531"/>
                  </a:cubicBezTo>
                  <a:lnTo>
                    <a:pt x="3748185" y="682531"/>
                  </a:lnTo>
                  <a:cubicBezTo>
                    <a:pt x="3744945" y="681029"/>
                    <a:pt x="3739414" y="681582"/>
                    <a:pt x="3736886" y="679607"/>
                  </a:cubicBezTo>
                  <a:cubicBezTo>
                    <a:pt x="3738150" y="679212"/>
                    <a:pt x="3737991" y="677395"/>
                    <a:pt x="3739019" y="676684"/>
                  </a:cubicBezTo>
                  <a:cubicBezTo>
                    <a:pt x="3741073" y="677316"/>
                    <a:pt x="3741389" y="676684"/>
                    <a:pt x="3743207" y="675814"/>
                  </a:cubicBezTo>
                  <a:cubicBezTo>
                    <a:pt x="3746288" y="677000"/>
                    <a:pt x="3749607" y="676209"/>
                    <a:pt x="3752925" y="677079"/>
                  </a:cubicBezTo>
                  <a:cubicBezTo>
                    <a:pt x="3755454" y="677790"/>
                    <a:pt x="3757666" y="679844"/>
                    <a:pt x="3760985" y="679607"/>
                  </a:cubicBezTo>
                  <a:lnTo>
                    <a:pt x="3761222" y="679607"/>
                  </a:lnTo>
                  <a:cubicBezTo>
                    <a:pt x="3761222" y="679607"/>
                    <a:pt x="3760985" y="679844"/>
                    <a:pt x="3760906" y="680002"/>
                  </a:cubicBezTo>
                  <a:cubicBezTo>
                    <a:pt x="3760748" y="680239"/>
                    <a:pt x="3760590" y="680555"/>
                    <a:pt x="3760353" y="680713"/>
                  </a:cubicBezTo>
                  <a:cubicBezTo>
                    <a:pt x="3760274" y="680792"/>
                    <a:pt x="3760274" y="680950"/>
                    <a:pt x="3760353" y="681108"/>
                  </a:cubicBezTo>
                  <a:cubicBezTo>
                    <a:pt x="3760353" y="681108"/>
                    <a:pt x="3760511" y="681108"/>
                    <a:pt x="3760511" y="681108"/>
                  </a:cubicBezTo>
                  <a:cubicBezTo>
                    <a:pt x="3760511" y="681108"/>
                    <a:pt x="3760669" y="681108"/>
                    <a:pt x="3760669" y="681108"/>
                  </a:cubicBezTo>
                  <a:cubicBezTo>
                    <a:pt x="3760906" y="680871"/>
                    <a:pt x="3761064" y="680634"/>
                    <a:pt x="3761222" y="680318"/>
                  </a:cubicBezTo>
                  <a:cubicBezTo>
                    <a:pt x="3761222" y="680239"/>
                    <a:pt x="3761380" y="680160"/>
                    <a:pt x="3761459" y="680002"/>
                  </a:cubicBezTo>
                  <a:cubicBezTo>
                    <a:pt x="3762723" y="679370"/>
                    <a:pt x="3763277" y="680397"/>
                    <a:pt x="3764304" y="679607"/>
                  </a:cubicBezTo>
                  <a:cubicBezTo>
                    <a:pt x="3765173" y="679765"/>
                    <a:pt x="3765173" y="680792"/>
                    <a:pt x="3765963" y="680871"/>
                  </a:cubicBezTo>
                  <a:cubicBezTo>
                    <a:pt x="3768334" y="679370"/>
                    <a:pt x="3771020" y="682531"/>
                    <a:pt x="3773548" y="681741"/>
                  </a:cubicBezTo>
                  <a:cubicBezTo>
                    <a:pt x="3774654" y="682926"/>
                    <a:pt x="3777104" y="684506"/>
                    <a:pt x="3778842" y="683874"/>
                  </a:cubicBezTo>
                  <a:cubicBezTo>
                    <a:pt x="3779553" y="684111"/>
                    <a:pt x="3780265" y="684190"/>
                    <a:pt x="3780897" y="684348"/>
                  </a:cubicBezTo>
                  <a:lnTo>
                    <a:pt x="3781134" y="684348"/>
                  </a:lnTo>
                  <a:cubicBezTo>
                    <a:pt x="3781608" y="684664"/>
                    <a:pt x="3782240" y="684743"/>
                    <a:pt x="3782714" y="684743"/>
                  </a:cubicBezTo>
                  <a:cubicBezTo>
                    <a:pt x="3783030" y="684743"/>
                    <a:pt x="3783268" y="684743"/>
                    <a:pt x="3783583" y="684743"/>
                  </a:cubicBezTo>
                  <a:cubicBezTo>
                    <a:pt x="3783820" y="684743"/>
                    <a:pt x="3783979" y="684743"/>
                    <a:pt x="3784216" y="684743"/>
                  </a:cubicBezTo>
                  <a:lnTo>
                    <a:pt x="3784531" y="684743"/>
                  </a:lnTo>
                  <a:cubicBezTo>
                    <a:pt x="3784531" y="684743"/>
                    <a:pt x="3784689" y="684427"/>
                    <a:pt x="3784689" y="684427"/>
                  </a:cubicBezTo>
                  <a:cubicBezTo>
                    <a:pt x="3784927" y="684111"/>
                    <a:pt x="3784927" y="683637"/>
                    <a:pt x="3785006" y="683242"/>
                  </a:cubicBezTo>
                  <a:lnTo>
                    <a:pt x="3785006" y="683084"/>
                  </a:lnTo>
                  <a:cubicBezTo>
                    <a:pt x="3788877" y="684032"/>
                    <a:pt x="3791564" y="682056"/>
                    <a:pt x="3794172" y="681819"/>
                  </a:cubicBezTo>
                  <a:cubicBezTo>
                    <a:pt x="3796858" y="681504"/>
                    <a:pt x="3800334" y="683242"/>
                    <a:pt x="3802230" y="683479"/>
                  </a:cubicBezTo>
                  <a:cubicBezTo>
                    <a:pt x="3804049" y="683795"/>
                    <a:pt x="3805549" y="683163"/>
                    <a:pt x="3806893" y="683479"/>
                  </a:cubicBezTo>
                  <a:cubicBezTo>
                    <a:pt x="3808948" y="683953"/>
                    <a:pt x="3810211" y="684585"/>
                    <a:pt x="3811950" y="683874"/>
                  </a:cubicBezTo>
                  <a:cubicBezTo>
                    <a:pt x="3813767" y="685217"/>
                    <a:pt x="3817481" y="684743"/>
                    <a:pt x="3819140" y="685138"/>
                  </a:cubicBezTo>
                  <a:cubicBezTo>
                    <a:pt x="3819773" y="684585"/>
                    <a:pt x="3821905" y="683479"/>
                    <a:pt x="3822538" y="684269"/>
                  </a:cubicBezTo>
                  <a:cubicBezTo>
                    <a:pt x="3822538" y="684901"/>
                    <a:pt x="3822696" y="685217"/>
                    <a:pt x="3822932" y="685533"/>
                  </a:cubicBezTo>
                  <a:lnTo>
                    <a:pt x="3823011" y="685533"/>
                  </a:lnTo>
                  <a:cubicBezTo>
                    <a:pt x="3823011" y="685533"/>
                    <a:pt x="3823011" y="685533"/>
                    <a:pt x="3822932" y="685612"/>
                  </a:cubicBezTo>
                  <a:cubicBezTo>
                    <a:pt x="3822853" y="685770"/>
                    <a:pt x="3822696" y="685849"/>
                    <a:pt x="3822617" y="685928"/>
                  </a:cubicBezTo>
                  <a:cubicBezTo>
                    <a:pt x="3822459" y="685928"/>
                    <a:pt x="3822459" y="686165"/>
                    <a:pt x="3822459" y="686244"/>
                  </a:cubicBezTo>
                  <a:cubicBezTo>
                    <a:pt x="3822459" y="686323"/>
                    <a:pt x="3822617" y="686402"/>
                    <a:pt x="3822696" y="686402"/>
                  </a:cubicBezTo>
                  <a:cubicBezTo>
                    <a:pt x="3822696" y="686402"/>
                    <a:pt x="3822775" y="686402"/>
                    <a:pt x="3822775" y="686402"/>
                  </a:cubicBezTo>
                  <a:cubicBezTo>
                    <a:pt x="3823011" y="686323"/>
                    <a:pt x="3823170" y="686086"/>
                    <a:pt x="3823328" y="685928"/>
                  </a:cubicBezTo>
                  <a:cubicBezTo>
                    <a:pt x="3823328" y="685928"/>
                    <a:pt x="3823328" y="685928"/>
                    <a:pt x="3823328" y="685928"/>
                  </a:cubicBezTo>
                  <a:lnTo>
                    <a:pt x="3823328" y="685928"/>
                  </a:lnTo>
                  <a:cubicBezTo>
                    <a:pt x="3823328" y="685928"/>
                    <a:pt x="3824987" y="684901"/>
                    <a:pt x="3824987" y="685928"/>
                  </a:cubicBezTo>
                  <a:cubicBezTo>
                    <a:pt x="3824355" y="686165"/>
                    <a:pt x="3823960" y="686560"/>
                    <a:pt x="3823723" y="687192"/>
                  </a:cubicBezTo>
                  <a:cubicBezTo>
                    <a:pt x="3825145" y="686402"/>
                    <a:pt x="3825935" y="687114"/>
                    <a:pt x="3825856" y="688852"/>
                  </a:cubicBezTo>
                  <a:cubicBezTo>
                    <a:pt x="3825461" y="689800"/>
                    <a:pt x="3823011" y="688773"/>
                    <a:pt x="3822538" y="689642"/>
                  </a:cubicBezTo>
                  <a:cubicBezTo>
                    <a:pt x="3821590" y="689721"/>
                    <a:pt x="3820562" y="689642"/>
                    <a:pt x="3819852" y="689168"/>
                  </a:cubicBezTo>
                  <a:cubicBezTo>
                    <a:pt x="3819535" y="689010"/>
                    <a:pt x="3819140" y="689168"/>
                    <a:pt x="3818982" y="689405"/>
                  </a:cubicBezTo>
                  <a:cubicBezTo>
                    <a:pt x="3818824" y="689721"/>
                    <a:pt x="3818982" y="690116"/>
                    <a:pt x="3819219" y="690274"/>
                  </a:cubicBezTo>
                  <a:cubicBezTo>
                    <a:pt x="3820009" y="690669"/>
                    <a:pt x="3821036" y="690906"/>
                    <a:pt x="3822063" y="690906"/>
                  </a:cubicBezTo>
                  <a:cubicBezTo>
                    <a:pt x="3822380" y="690906"/>
                    <a:pt x="3822617" y="690906"/>
                    <a:pt x="3822932" y="690906"/>
                  </a:cubicBezTo>
                  <a:lnTo>
                    <a:pt x="3822932" y="690906"/>
                  </a:lnTo>
                  <a:cubicBezTo>
                    <a:pt x="3825540" y="691538"/>
                    <a:pt x="3827910" y="690906"/>
                    <a:pt x="3829649" y="692249"/>
                  </a:cubicBezTo>
                  <a:cubicBezTo>
                    <a:pt x="3827831" y="693593"/>
                    <a:pt x="3825935" y="692724"/>
                    <a:pt x="3823723" y="693909"/>
                  </a:cubicBezTo>
                  <a:lnTo>
                    <a:pt x="3823723" y="693909"/>
                  </a:lnTo>
                  <a:cubicBezTo>
                    <a:pt x="3823328" y="693909"/>
                    <a:pt x="3822932" y="693909"/>
                    <a:pt x="3822538" y="693830"/>
                  </a:cubicBezTo>
                  <a:cubicBezTo>
                    <a:pt x="3822221" y="693830"/>
                    <a:pt x="3821905" y="693830"/>
                    <a:pt x="3821511" y="693751"/>
                  </a:cubicBezTo>
                  <a:cubicBezTo>
                    <a:pt x="3821432" y="693751"/>
                    <a:pt x="3821352" y="693751"/>
                    <a:pt x="3821273" y="693751"/>
                  </a:cubicBezTo>
                  <a:cubicBezTo>
                    <a:pt x="3820246" y="693277"/>
                    <a:pt x="3819852" y="692170"/>
                    <a:pt x="3818587" y="691855"/>
                  </a:cubicBezTo>
                  <a:cubicBezTo>
                    <a:pt x="3816691" y="693119"/>
                    <a:pt x="3813846" y="693119"/>
                    <a:pt x="3811555" y="693119"/>
                  </a:cubicBezTo>
                  <a:cubicBezTo>
                    <a:pt x="3811555" y="693119"/>
                    <a:pt x="3811476" y="693119"/>
                    <a:pt x="3811396" y="693119"/>
                  </a:cubicBezTo>
                  <a:cubicBezTo>
                    <a:pt x="3808236" y="692487"/>
                    <a:pt x="3804918" y="692249"/>
                    <a:pt x="3801678" y="692092"/>
                  </a:cubicBezTo>
                  <a:cubicBezTo>
                    <a:pt x="3798754" y="691933"/>
                    <a:pt x="3795673" y="691775"/>
                    <a:pt x="3792828" y="691222"/>
                  </a:cubicBezTo>
                  <a:cubicBezTo>
                    <a:pt x="3792354" y="691222"/>
                    <a:pt x="3791880" y="691459"/>
                    <a:pt x="3791801" y="691933"/>
                  </a:cubicBezTo>
                  <a:cubicBezTo>
                    <a:pt x="3791722" y="692407"/>
                    <a:pt x="3792038" y="692803"/>
                    <a:pt x="3792512" y="692961"/>
                  </a:cubicBezTo>
                  <a:cubicBezTo>
                    <a:pt x="3795514" y="693514"/>
                    <a:pt x="3798596" y="693672"/>
                    <a:pt x="3801599" y="693830"/>
                  </a:cubicBezTo>
                  <a:cubicBezTo>
                    <a:pt x="3804759" y="693988"/>
                    <a:pt x="3807999" y="694146"/>
                    <a:pt x="3811080" y="694778"/>
                  </a:cubicBezTo>
                  <a:cubicBezTo>
                    <a:pt x="3811080" y="694778"/>
                    <a:pt x="3811238" y="694778"/>
                    <a:pt x="3811238" y="694778"/>
                  </a:cubicBezTo>
                  <a:cubicBezTo>
                    <a:pt x="3811396" y="694778"/>
                    <a:pt x="3811555" y="694778"/>
                    <a:pt x="3811713" y="694620"/>
                  </a:cubicBezTo>
                  <a:cubicBezTo>
                    <a:pt x="3815110" y="695331"/>
                    <a:pt x="3818113" y="695489"/>
                    <a:pt x="3821590" y="695252"/>
                  </a:cubicBezTo>
                  <a:lnTo>
                    <a:pt x="3821590" y="695252"/>
                  </a:lnTo>
                  <a:cubicBezTo>
                    <a:pt x="3821590" y="695252"/>
                    <a:pt x="3822221" y="695252"/>
                    <a:pt x="3822538" y="695252"/>
                  </a:cubicBezTo>
                  <a:cubicBezTo>
                    <a:pt x="3822932" y="695252"/>
                    <a:pt x="3823407" y="695252"/>
                    <a:pt x="3823723" y="695410"/>
                  </a:cubicBezTo>
                  <a:cubicBezTo>
                    <a:pt x="3823802" y="695410"/>
                    <a:pt x="3823880" y="695410"/>
                    <a:pt x="3823960" y="695410"/>
                  </a:cubicBezTo>
                  <a:cubicBezTo>
                    <a:pt x="3824039" y="695410"/>
                    <a:pt x="3824118" y="695410"/>
                    <a:pt x="3824197" y="695410"/>
                  </a:cubicBezTo>
                  <a:cubicBezTo>
                    <a:pt x="3835101" y="697939"/>
                    <a:pt x="3845689" y="696121"/>
                    <a:pt x="3855882" y="698176"/>
                  </a:cubicBezTo>
                  <a:cubicBezTo>
                    <a:pt x="3865127" y="696753"/>
                    <a:pt x="3874213" y="697781"/>
                    <a:pt x="3882510" y="695647"/>
                  </a:cubicBezTo>
                  <a:cubicBezTo>
                    <a:pt x="3886540" y="690116"/>
                    <a:pt x="3887171" y="681187"/>
                    <a:pt x="3890570" y="674945"/>
                  </a:cubicBezTo>
                  <a:cubicBezTo>
                    <a:pt x="3890886" y="673681"/>
                    <a:pt x="3890174" y="673444"/>
                    <a:pt x="3890174" y="672417"/>
                  </a:cubicBezTo>
                  <a:cubicBezTo>
                    <a:pt x="3890886" y="672022"/>
                    <a:pt x="3891360" y="671469"/>
                    <a:pt x="3892308" y="671152"/>
                  </a:cubicBezTo>
                  <a:cubicBezTo>
                    <a:pt x="3891755" y="667676"/>
                    <a:pt x="3894362" y="667281"/>
                    <a:pt x="3893572" y="663567"/>
                  </a:cubicBezTo>
                  <a:cubicBezTo>
                    <a:pt x="3895864" y="661197"/>
                    <a:pt x="3897207" y="658194"/>
                    <a:pt x="3896496" y="653848"/>
                  </a:cubicBezTo>
                  <a:cubicBezTo>
                    <a:pt x="3896733" y="652505"/>
                    <a:pt x="3897760" y="652031"/>
                    <a:pt x="3898155" y="650925"/>
                  </a:cubicBezTo>
                  <a:cubicBezTo>
                    <a:pt x="3898313" y="644524"/>
                    <a:pt x="3900763" y="638835"/>
                    <a:pt x="3898550" y="631092"/>
                  </a:cubicBezTo>
                  <a:moveTo>
                    <a:pt x="3292111" y="594508"/>
                  </a:moveTo>
                  <a:cubicBezTo>
                    <a:pt x="3292111" y="594508"/>
                    <a:pt x="3292743" y="597748"/>
                    <a:pt x="3292743" y="598143"/>
                  </a:cubicBezTo>
                  <a:cubicBezTo>
                    <a:pt x="3292743" y="598538"/>
                    <a:pt x="3292822" y="600039"/>
                    <a:pt x="3292822" y="600829"/>
                  </a:cubicBezTo>
                  <a:cubicBezTo>
                    <a:pt x="3292822" y="601619"/>
                    <a:pt x="3292427" y="602963"/>
                    <a:pt x="3292111" y="604069"/>
                  </a:cubicBezTo>
                  <a:cubicBezTo>
                    <a:pt x="3291794" y="605175"/>
                    <a:pt x="3291558" y="603674"/>
                    <a:pt x="3291558" y="603121"/>
                  </a:cubicBezTo>
                  <a:cubicBezTo>
                    <a:pt x="3291558" y="602489"/>
                    <a:pt x="3291478" y="600355"/>
                    <a:pt x="3291478" y="598617"/>
                  </a:cubicBezTo>
                  <a:cubicBezTo>
                    <a:pt x="3291478" y="596878"/>
                    <a:pt x="3291953" y="594824"/>
                    <a:pt x="3292111" y="594508"/>
                  </a:cubicBezTo>
                  <a:moveTo>
                    <a:pt x="3291558" y="606123"/>
                  </a:moveTo>
                  <a:cubicBezTo>
                    <a:pt x="3292348" y="606044"/>
                    <a:pt x="3292506" y="606518"/>
                    <a:pt x="3293138" y="606518"/>
                  </a:cubicBezTo>
                  <a:cubicBezTo>
                    <a:pt x="3293296" y="607308"/>
                    <a:pt x="3293217" y="608178"/>
                    <a:pt x="3292822" y="609047"/>
                  </a:cubicBezTo>
                  <a:lnTo>
                    <a:pt x="3292822" y="609047"/>
                  </a:lnTo>
                  <a:cubicBezTo>
                    <a:pt x="3291320" y="610390"/>
                    <a:pt x="3293138" y="612918"/>
                    <a:pt x="3291953" y="614973"/>
                  </a:cubicBezTo>
                  <a:cubicBezTo>
                    <a:pt x="3289503" y="613155"/>
                    <a:pt x="3291241" y="608810"/>
                    <a:pt x="3291558" y="606123"/>
                  </a:cubicBezTo>
                  <a:moveTo>
                    <a:pt x="3293296" y="649660"/>
                  </a:moveTo>
                  <a:cubicBezTo>
                    <a:pt x="3294323" y="650293"/>
                    <a:pt x="3294086" y="651083"/>
                    <a:pt x="3293691" y="652189"/>
                  </a:cubicBezTo>
                  <a:cubicBezTo>
                    <a:pt x="3292743" y="652189"/>
                    <a:pt x="3293533" y="650372"/>
                    <a:pt x="3293296" y="649660"/>
                  </a:cubicBezTo>
                  <a:moveTo>
                    <a:pt x="3293296" y="645868"/>
                  </a:moveTo>
                  <a:cubicBezTo>
                    <a:pt x="3293770" y="644524"/>
                    <a:pt x="3293770" y="647053"/>
                    <a:pt x="3293691" y="647527"/>
                  </a:cubicBezTo>
                  <a:cubicBezTo>
                    <a:pt x="3293138" y="648870"/>
                    <a:pt x="3293217" y="646421"/>
                    <a:pt x="3293296" y="645868"/>
                  </a:cubicBezTo>
                  <a:moveTo>
                    <a:pt x="3293691" y="654717"/>
                  </a:moveTo>
                  <a:cubicBezTo>
                    <a:pt x="3292901" y="654638"/>
                    <a:pt x="3292743" y="654006"/>
                    <a:pt x="3292822" y="653058"/>
                  </a:cubicBezTo>
                  <a:cubicBezTo>
                    <a:pt x="3294086" y="652663"/>
                    <a:pt x="3293533" y="654006"/>
                    <a:pt x="3293691" y="654717"/>
                  </a:cubicBezTo>
                  <a:moveTo>
                    <a:pt x="3293138" y="666491"/>
                  </a:moveTo>
                  <a:cubicBezTo>
                    <a:pt x="3293533" y="667676"/>
                    <a:pt x="3293533" y="669335"/>
                    <a:pt x="3293138" y="670520"/>
                  </a:cubicBezTo>
                  <a:cubicBezTo>
                    <a:pt x="3292743" y="671706"/>
                    <a:pt x="3292427" y="667676"/>
                    <a:pt x="3292427" y="667202"/>
                  </a:cubicBezTo>
                  <a:cubicBezTo>
                    <a:pt x="3292506" y="666649"/>
                    <a:pt x="3292743" y="665384"/>
                    <a:pt x="3293138" y="666570"/>
                  </a:cubicBezTo>
                  <a:moveTo>
                    <a:pt x="3287370" y="540699"/>
                  </a:moveTo>
                  <a:cubicBezTo>
                    <a:pt x="3287528" y="539909"/>
                    <a:pt x="3287923" y="540936"/>
                    <a:pt x="3287765" y="541568"/>
                  </a:cubicBezTo>
                  <a:cubicBezTo>
                    <a:pt x="3287607" y="542358"/>
                    <a:pt x="3287212" y="541331"/>
                    <a:pt x="3287370" y="540699"/>
                  </a:cubicBezTo>
                  <a:moveTo>
                    <a:pt x="3282708" y="635754"/>
                  </a:moveTo>
                  <a:cubicBezTo>
                    <a:pt x="3284209" y="635359"/>
                    <a:pt x="3283261" y="637413"/>
                    <a:pt x="3283577" y="638282"/>
                  </a:cubicBezTo>
                  <a:cubicBezTo>
                    <a:pt x="3282471" y="638282"/>
                    <a:pt x="3282708" y="636860"/>
                    <a:pt x="3282708" y="635754"/>
                  </a:cubicBezTo>
                  <a:moveTo>
                    <a:pt x="3282708" y="646263"/>
                  </a:moveTo>
                  <a:cubicBezTo>
                    <a:pt x="3282471" y="644920"/>
                    <a:pt x="3283024" y="644366"/>
                    <a:pt x="3283103" y="643339"/>
                  </a:cubicBezTo>
                  <a:cubicBezTo>
                    <a:pt x="3283735" y="643497"/>
                    <a:pt x="3284051" y="646816"/>
                    <a:pt x="3282708" y="646263"/>
                  </a:cubicBezTo>
                  <a:moveTo>
                    <a:pt x="3283577" y="631961"/>
                  </a:moveTo>
                  <a:cubicBezTo>
                    <a:pt x="3282629" y="623902"/>
                    <a:pt x="3283972" y="615368"/>
                    <a:pt x="3284446" y="606597"/>
                  </a:cubicBezTo>
                  <a:cubicBezTo>
                    <a:pt x="3285552" y="606281"/>
                    <a:pt x="3284130" y="608652"/>
                    <a:pt x="3285315" y="608257"/>
                  </a:cubicBezTo>
                  <a:cubicBezTo>
                    <a:pt x="3283814" y="616869"/>
                    <a:pt x="3285236" y="624139"/>
                    <a:pt x="3283656" y="631882"/>
                  </a:cubicBezTo>
                  <a:moveTo>
                    <a:pt x="3285236" y="599881"/>
                  </a:moveTo>
                  <a:cubicBezTo>
                    <a:pt x="3284130" y="599328"/>
                    <a:pt x="3284446" y="597985"/>
                    <a:pt x="3284841" y="596958"/>
                  </a:cubicBezTo>
                  <a:cubicBezTo>
                    <a:pt x="3286421" y="596641"/>
                    <a:pt x="3285631" y="599565"/>
                    <a:pt x="3285236" y="599881"/>
                  </a:cubicBezTo>
                  <a:moveTo>
                    <a:pt x="3285236" y="591822"/>
                  </a:moveTo>
                  <a:cubicBezTo>
                    <a:pt x="3285078" y="590952"/>
                    <a:pt x="3285552" y="590715"/>
                    <a:pt x="3285631" y="590162"/>
                  </a:cubicBezTo>
                  <a:cubicBezTo>
                    <a:pt x="3286342" y="590004"/>
                    <a:pt x="3286421" y="592533"/>
                    <a:pt x="3285236" y="591822"/>
                  </a:cubicBezTo>
                  <a:moveTo>
                    <a:pt x="3286501" y="679607"/>
                  </a:moveTo>
                  <a:cubicBezTo>
                    <a:pt x="3286659" y="678817"/>
                    <a:pt x="3287054" y="679923"/>
                    <a:pt x="3286895" y="680476"/>
                  </a:cubicBezTo>
                  <a:cubicBezTo>
                    <a:pt x="3286738" y="681345"/>
                    <a:pt x="3286342" y="680239"/>
                    <a:pt x="3286501" y="679607"/>
                  </a:cubicBezTo>
                  <a:moveTo>
                    <a:pt x="3286501" y="684269"/>
                  </a:moveTo>
                  <a:lnTo>
                    <a:pt x="3286501" y="682136"/>
                  </a:lnTo>
                  <a:cubicBezTo>
                    <a:pt x="3287844" y="681504"/>
                    <a:pt x="3287844" y="684901"/>
                    <a:pt x="3286501" y="684269"/>
                  </a:cubicBezTo>
                  <a:moveTo>
                    <a:pt x="3288239" y="631092"/>
                  </a:moveTo>
                  <a:cubicBezTo>
                    <a:pt x="3286975" y="631092"/>
                    <a:pt x="3287133" y="628563"/>
                    <a:pt x="3288634" y="628958"/>
                  </a:cubicBezTo>
                  <a:cubicBezTo>
                    <a:pt x="3288792" y="629907"/>
                    <a:pt x="3288555" y="630618"/>
                    <a:pt x="3288239" y="631092"/>
                  </a:cubicBezTo>
                  <a:moveTo>
                    <a:pt x="3290767" y="647132"/>
                  </a:moveTo>
                  <a:cubicBezTo>
                    <a:pt x="3288950" y="643260"/>
                    <a:pt x="3290372" y="636623"/>
                    <a:pt x="3290372" y="631961"/>
                  </a:cubicBezTo>
                  <a:cubicBezTo>
                    <a:pt x="3290846" y="631961"/>
                    <a:pt x="3291084" y="632040"/>
                    <a:pt x="3291241" y="632356"/>
                  </a:cubicBezTo>
                  <a:cubicBezTo>
                    <a:pt x="3291004" y="638124"/>
                    <a:pt x="3291637" y="642470"/>
                    <a:pt x="3290846" y="647132"/>
                  </a:cubicBezTo>
                  <a:moveTo>
                    <a:pt x="3291163" y="630618"/>
                  </a:moveTo>
                  <a:cubicBezTo>
                    <a:pt x="3290214" y="630223"/>
                    <a:pt x="3291004" y="628010"/>
                    <a:pt x="3290767" y="626825"/>
                  </a:cubicBezTo>
                  <a:cubicBezTo>
                    <a:pt x="3292111" y="627615"/>
                    <a:pt x="3291320" y="629196"/>
                    <a:pt x="3291163" y="630618"/>
                  </a:cubicBezTo>
                  <a:moveTo>
                    <a:pt x="3291558" y="622242"/>
                  </a:moveTo>
                  <a:cubicBezTo>
                    <a:pt x="3290056" y="622084"/>
                    <a:pt x="3290925" y="619556"/>
                    <a:pt x="3290689" y="618054"/>
                  </a:cubicBezTo>
                  <a:cubicBezTo>
                    <a:pt x="3292743" y="618687"/>
                    <a:pt x="3291163" y="620188"/>
                    <a:pt x="3291558" y="622242"/>
                  </a:cubicBezTo>
                  <a:moveTo>
                    <a:pt x="3293138" y="677553"/>
                  </a:moveTo>
                  <a:cubicBezTo>
                    <a:pt x="3292506" y="678738"/>
                    <a:pt x="3292032" y="676841"/>
                    <a:pt x="3291953" y="676604"/>
                  </a:cubicBezTo>
                  <a:cubicBezTo>
                    <a:pt x="3291953" y="676604"/>
                    <a:pt x="3293059" y="674155"/>
                    <a:pt x="3293296" y="674550"/>
                  </a:cubicBezTo>
                  <a:cubicBezTo>
                    <a:pt x="3293533" y="674945"/>
                    <a:pt x="3293691" y="676447"/>
                    <a:pt x="3293138" y="677632"/>
                  </a:cubicBezTo>
                  <a:moveTo>
                    <a:pt x="3292822" y="658984"/>
                  </a:moveTo>
                  <a:cubicBezTo>
                    <a:pt x="3293454" y="659379"/>
                    <a:pt x="3293691" y="660090"/>
                    <a:pt x="3293691" y="661118"/>
                  </a:cubicBezTo>
                  <a:cubicBezTo>
                    <a:pt x="3292743" y="661118"/>
                    <a:pt x="3292822" y="660090"/>
                    <a:pt x="3292822" y="658984"/>
                  </a:cubicBezTo>
                  <a:moveTo>
                    <a:pt x="3292822" y="658115"/>
                  </a:moveTo>
                  <a:cubicBezTo>
                    <a:pt x="3292664" y="657167"/>
                    <a:pt x="3292822" y="656535"/>
                    <a:pt x="3293217" y="655982"/>
                  </a:cubicBezTo>
                  <a:cubicBezTo>
                    <a:pt x="3294086" y="656377"/>
                    <a:pt x="3294481" y="658352"/>
                    <a:pt x="3292822" y="658115"/>
                  </a:cubicBezTo>
                  <a:moveTo>
                    <a:pt x="3293691" y="643734"/>
                  </a:moveTo>
                  <a:cubicBezTo>
                    <a:pt x="3292427" y="643102"/>
                    <a:pt x="3294007" y="641917"/>
                    <a:pt x="3293691" y="640811"/>
                  </a:cubicBezTo>
                  <a:cubicBezTo>
                    <a:pt x="3294797" y="641364"/>
                    <a:pt x="3293691" y="643023"/>
                    <a:pt x="3293691" y="643734"/>
                  </a:cubicBezTo>
                  <a:moveTo>
                    <a:pt x="3294560" y="628563"/>
                  </a:moveTo>
                  <a:cubicBezTo>
                    <a:pt x="3293691" y="628010"/>
                    <a:pt x="3294007" y="625008"/>
                    <a:pt x="3294560" y="624376"/>
                  </a:cubicBezTo>
                  <a:cubicBezTo>
                    <a:pt x="3296219" y="625877"/>
                    <a:pt x="3294402" y="626509"/>
                    <a:pt x="3294560" y="628563"/>
                  </a:cubicBezTo>
                  <a:moveTo>
                    <a:pt x="3294955" y="621768"/>
                  </a:moveTo>
                  <a:cubicBezTo>
                    <a:pt x="3294007" y="621373"/>
                    <a:pt x="3294797" y="619161"/>
                    <a:pt x="3294560" y="617976"/>
                  </a:cubicBezTo>
                  <a:lnTo>
                    <a:pt x="3294560" y="617976"/>
                  </a:lnTo>
                  <a:cubicBezTo>
                    <a:pt x="3294560" y="617976"/>
                    <a:pt x="3294876" y="617976"/>
                    <a:pt x="3295034" y="618133"/>
                  </a:cubicBezTo>
                  <a:cubicBezTo>
                    <a:pt x="3295350" y="619161"/>
                    <a:pt x="3295745" y="620978"/>
                    <a:pt x="3295034" y="621768"/>
                  </a:cubicBezTo>
                  <a:moveTo>
                    <a:pt x="3294955" y="617501"/>
                  </a:moveTo>
                  <a:cubicBezTo>
                    <a:pt x="3294797" y="617027"/>
                    <a:pt x="3294481" y="616869"/>
                    <a:pt x="3294955" y="616316"/>
                  </a:cubicBezTo>
                  <a:cubicBezTo>
                    <a:pt x="3295429" y="616395"/>
                    <a:pt x="3295429" y="617027"/>
                    <a:pt x="3295350" y="617580"/>
                  </a:cubicBezTo>
                  <a:lnTo>
                    <a:pt x="3295350" y="617817"/>
                  </a:lnTo>
                  <a:cubicBezTo>
                    <a:pt x="3295350" y="617817"/>
                    <a:pt x="3295034" y="617580"/>
                    <a:pt x="3294876" y="617501"/>
                  </a:cubicBezTo>
                  <a:moveTo>
                    <a:pt x="3294086" y="611654"/>
                  </a:moveTo>
                  <a:cubicBezTo>
                    <a:pt x="3293849" y="611022"/>
                    <a:pt x="3294560" y="609521"/>
                    <a:pt x="3293691" y="609521"/>
                  </a:cubicBezTo>
                  <a:lnTo>
                    <a:pt x="3293691" y="609521"/>
                  </a:lnTo>
                  <a:cubicBezTo>
                    <a:pt x="3294244" y="608336"/>
                    <a:pt x="3294323" y="607151"/>
                    <a:pt x="3294007" y="606123"/>
                  </a:cubicBezTo>
                  <a:lnTo>
                    <a:pt x="3294165" y="606123"/>
                  </a:lnTo>
                  <a:cubicBezTo>
                    <a:pt x="3294323" y="603358"/>
                    <a:pt x="3295034" y="601224"/>
                    <a:pt x="3295034" y="598143"/>
                  </a:cubicBezTo>
                  <a:cubicBezTo>
                    <a:pt x="3296693" y="597827"/>
                    <a:pt x="3295429" y="599486"/>
                    <a:pt x="3295429" y="599802"/>
                  </a:cubicBezTo>
                  <a:cubicBezTo>
                    <a:pt x="3295429" y="601619"/>
                    <a:pt x="3295429" y="604385"/>
                    <a:pt x="3295429" y="606992"/>
                  </a:cubicBezTo>
                  <a:cubicBezTo>
                    <a:pt x="3295903" y="606992"/>
                    <a:pt x="3295903" y="606360"/>
                    <a:pt x="3295824" y="605728"/>
                  </a:cubicBezTo>
                  <a:cubicBezTo>
                    <a:pt x="3296298" y="606834"/>
                    <a:pt x="3297167" y="611812"/>
                    <a:pt x="3294165" y="611654"/>
                  </a:cubicBezTo>
                  <a:moveTo>
                    <a:pt x="3295824" y="597274"/>
                  </a:moveTo>
                  <a:cubicBezTo>
                    <a:pt x="3294876" y="596800"/>
                    <a:pt x="3295666" y="594666"/>
                    <a:pt x="3295429" y="593481"/>
                  </a:cubicBezTo>
                  <a:cubicBezTo>
                    <a:pt x="3297246" y="593481"/>
                    <a:pt x="3295982" y="596483"/>
                    <a:pt x="3295824" y="597274"/>
                  </a:cubicBezTo>
                  <a:moveTo>
                    <a:pt x="3298748" y="581234"/>
                  </a:moveTo>
                  <a:cubicBezTo>
                    <a:pt x="3297800" y="582814"/>
                    <a:pt x="3296772" y="584315"/>
                    <a:pt x="3296615" y="586686"/>
                  </a:cubicBezTo>
                  <a:cubicBezTo>
                    <a:pt x="3296298" y="583604"/>
                    <a:pt x="3295271" y="578468"/>
                    <a:pt x="3297879" y="576572"/>
                  </a:cubicBezTo>
                  <a:cubicBezTo>
                    <a:pt x="3296141" y="575149"/>
                    <a:pt x="3297641" y="572226"/>
                    <a:pt x="3297484" y="569776"/>
                  </a:cubicBezTo>
                  <a:cubicBezTo>
                    <a:pt x="3298906" y="569460"/>
                    <a:pt x="3299301" y="570250"/>
                    <a:pt x="3300012" y="570645"/>
                  </a:cubicBezTo>
                  <a:cubicBezTo>
                    <a:pt x="3299459" y="574043"/>
                    <a:pt x="3298353" y="576888"/>
                    <a:pt x="3298748" y="581234"/>
                  </a:cubicBezTo>
                  <a:moveTo>
                    <a:pt x="3296615" y="522525"/>
                  </a:moveTo>
                  <a:cubicBezTo>
                    <a:pt x="3296298" y="516599"/>
                    <a:pt x="3298353" y="509330"/>
                    <a:pt x="3300012" y="503957"/>
                  </a:cubicBezTo>
                  <a:cubicBezTo>
                    <a:pt x="3300407" y="510041"/>
                    <a:pt x="3298590" y="517469"/>
                    <a:pt x="3296615" y="522525"/>
                  </a:cubicBezTo>
                  <a:moveTo>
                    <a:pt x="3302540" y="513676"/>
                  </a:moveTo>
                  <a:cubicBezTo>
                    <a:pt x="3302936" y="507592"/>
                    <a:pt x="3305069" y="499611"/>
                    <a:pt x="3305938" y="492579"/>
                  </a:cubicBezTo>
                  <a:cubicBezTo>
                    <a:pt x="3306412" y="492579"/>
                    <a:pt x="3306728" y="492658"/>
                    <a:pt x="3306807" y="492974"/>
                  </a:cubicBezTo>
                  <a:cubicBezTo>
                    <a:pt x="3305306" y="499769"/>
                    <a:pt x="3304832" y="507592"/>
                    <a:pt x="3302619" y="513676"/>
                  </a:cubicBezTo>
                  <a:moveTo>
                    <a:pt x="3306807" y="488391"/>
                  </a:moveTo>
                  <a:cubicBezTo>
                    <a:pt x="3306807" y="487206"/>
                    <a:pt x="3307597" y="486653"/>
                    <a:pt x="3307676" y="485467"/>
                  </a:cubicBezTo>
                  <a:cubicBezTo>
                    <a:pt x="3308230" y="484282"/>
                    <a:pt x="3308151" y="488707"/>
                    <a:pt x="3306807" y="488391"/>
                  </a:cubicBezTo>
                  <a:moveTo>
                    <a:pt x="3382030" y="569065"/>
                  </a:moveTo>
                  <a:cubicBezTo>
                    <a:pt x="3382030" y="569065"/>
                    <a:pt x="3381161" y="570725"/>
                    <a:pt x="3380292" y="570093"/>
                  </a:cubicBezTo>
                  <a:cubicBezTo>
                    <a:pt x="3379422" y="569539"/>
                    <a:pt x="3378632" y="569223"/>
                    <a:pt x="3379422" y="568907"/>
                  </a:cubicBezTo>
                  <a:cubicBezTo>
                    <a:pt x="3380213" y="568591"/>
                    <a:pt x="3382030" y="569065"/>
                    <a:pt x="3382030" y="569065"/>
                  </a:cubicBezTo>
                  <a:moveTo>
                    <a:pt x="3624763" y="281846"/>
                  </a:moveTo>
                  <a:cubicBezTo>
                    <a:pt x="3624763" y="281846"/>
                    <a:pt x="3624211" y="281846"/>
                    <a:pt x="3624368" y="281451"/>
                  </a:cubicBezTo>
                  <a:lnTo>
                    <a:pt x="3624368" y="281451"/>
                  </a:lnTo>
                  <a:cubicBezTo>
                    <a:pt x="3624368" y="281451"/>
                    <a:pt x="3624684" y="280898"/>
                    <a:pt x="3624921" y="280661"/>
                  </a:cubicBezTo>
                  <a:cubicBezTo>
                    <a:pt x="3625474" y="280819"/>
                    <a:pt x="3625159" y="281609"/>
                    <a:pt x="3624921" y="281846"/>
                  </a:cubicBezTo>
                  <a:moveTo>
                    <a:pt x="3605326" y="139935"/>
                  </a:moveTo>
                  <a:cubicBezTo>
                    <a:pt x="3606669" y="140804"/>
                    <a:pt x="3607696" y="139540"/>
                    <a:pt x="3608723" y="140330"/>
                  </a:cubicBezTo>
                  <a:cubicBezTo>
                    <a:pt x="3608249" y="141595"/>
                    <a:pt x="3606748" y="141674"/>
                    <a:pt x="3604930" y="141595"/>
                  </a:cubicBezTo>
                  <a:cubicBezTo>
                    <a:pt x="3604772" y="140726"/>
                    <a:pt x="3605247" y="140488"/>
                    <a:pt x="3605326" y="139935"/>
                  </a:cubicBezTo>
                  <a:moveTo>
                    <a:pt x="3598610" y="148390"/>
                  </a:moveTo>
                  <a:lnTo>
                    <a:pt x="3599479" y="148390"/>
                  </a:lnTo>
                  <a:cubicBezTo>
                    <a:pt x="3599715" y="149259"/>
                    <a:pt x="3598846" y="149180"/>
                    <a:pt x="3598214" y="149259"/>
                  </a:cubicBezTo>
                  <a:cubicBezTo>
                    <a:pt x="3598294" y="148943"/>
                    <a:pt x="3598610" y="148864"/>
                    <a:pt x="3598610" y="148390"/>
                  </a:cubicBezTo>
                  <a:moveTo>
                    <a:pt x="3577513" y="153842"/>
                  </a:moveTo>
                  <a:cubicBezTo>
                    <a:pt x="3577750" y="156449"/>
                    <a:pt x="3575616" y="156766"/>
                    <a:pt x="3574589" y="158109"/>
                  </a:cubicBezTo>
                  <a:cubicBezTo>
                    <a:pt x="3573641" y="157793"/>
                    <a:pt x="3572930" y="157240"/>
                    <a:pt x="3572930" y="155975"/>
                  </a:cubicBezTo>
                  <a:cubicBezTo>
                    <a:pt x="3574905" y="155738"/>
                    <a:pt x="3575221" y="153763"/>
                    <a:pt x="3577592" y="153842"/>
                  </a:cubicBezTo>
                  <a:moveTo>
                    <a:pt x="3562658" y="159768"/>
                  </a:moveTo>
                  <a:cubicBezTo>
                    <a:pt x="3562420" y="161111"/>
                    <a:pt x="3561078" y="161269"/>
                    <a:pt x="3559734" y="161427"/>
                  </a:cubicBezTo>
                  <a:cubicBezTo>
                    <a:pt x="3558391" y="160242"/>
                    <a:pt x="3561393" y="158267"/>
                    <a:pt x="3562658" y="159768"/>
                  </a:cubicBezTo>
                  <a:moveTo>
                    <a:pt x="3552544" y="163166"/>
                  </a:moveTo>
                  <a:cubicBezTo>
                    <a:pt x="3550726" y="165220"/>
                    <a:pt x="3547724" y="166247"/>
                    <a:pt x="3545353" y="166563"/>
                  </a:cubicBezTo>
                  <a:cubicBezTo>
                    <a:pt x="3546459" y="164114"/>
                    <a:pt x="3550174" y="164430"/>
                    <a:pt x="3552544" y="163166"/>
                  </a:cubicBezTo>
                  <a:moveTo>
                    <a:pt x="3516829" y="167511"/>
                  </a:moveTo>
                  <a:cubicBezTo>
                    <a:pt x="3517698" y="166642"/>
                    <a:pt x="3517935" y="167116"/>
                    <a:pt x="3518489" y="166405"/>
                  </a:cubicBezTo>
                  <a:lnTo>
                    <a:pt x="3519120" y="165694"/>
                  </a:lnTo>
                  <a:cubicBezTo>
                    <a:pt x="3519120" y="165694"/>
                    <a:pt x="3520069" y="164904"/>
                    <a:pt x="3521017" y="164430"/>
                  </a:cubicBezTo>
                  <a:cubicBezTo>
                    <a:pt x="3521965" y="163956"/>
                    <a:pt x="3523388" y="163561"/>
                    <a:pt x="3524730" y="162850"/>
                  </a:cubicBezTo>
                  <a:cubicBezTo>
                    <a:pt x="3526074" y="162218"/>
                    <a:pt x="3528207" y="161190"/>
                    <a:pt x="3528918" y="161585"/>
                  </a:cubicBezTo>
                  <a:cubicBezTo>
                    <a:pt x="3529629" y="161981"/>
                    <a:pt x="3529076" y="162850"/>
                    <a:pt x="3529076" y="162850"/>
                  </a:cubicBezTo>
                  <a:cubicBezTo>
                    <a:pt x="3528523" y="163008"/>
                    <a:pt x="3525205" y="165931"/>
                    <a:pt x="3523861" y="166168"/>
                  </a:cubicBezTo>
                  <a:cubicBezTo>
                    <a:pt x="3522518" y="166484"/>
                    <a:pt x="3521807" y="166247"/>
                    <a:pt x="3520938" y="166484"/>
                  </a:cubicBezTo>
                  <a:cubicBezTo>
                    <a:pt x="3520069" y="166642"/>
                    <a:pt x="3519279" y="166405"/>
                    <a:pt x="3518568" y="167274"/>
                  </a:cubicBezTo>
                  <a:cubicBezTo>
                    <a:pt x="3517935" y="168144"/>
                    <a:pt x="3516908" y="168618"/>
                    <a:pt x="3516908" y="168618"/>
                  </a:cubicBezTo>
                  <a:cubicBezTo>
                    <a:pt x="3516908" y="168618"/>
                    <a:pt x="3515960" y="168302"/>
                    <a:pt x="3516829" y="167432"/>
                  </a:cubicBezTo>
                  <a:moveTo>
                    <a:pt x="3528523" y="174149"/>
                  </a:moveTo>
                  <a:cubicBezTo>
                    <a:pt x="3528049" y="176124"/>
                    <a:pt x="3525599" y="176045"/>
                    <a:pt x="3524730" y="177546"/>
                  </a:cubicBezTo>
                  <a:cubicBezTo>
                    <a:pt x="3524098" y="177467"/>
                    <a:pt x="3524019" y="176914"/>
                    <a:pt x="3523467" y="176677"/>
                  </a:cubicBezTo>
                  <a:lnTo>
                    <a:pt x="3523308" y="176677"/>
                  </a:lnTo>
                  <a:cubicBezTo>
                    <a:pt x="3523308" y="176677"/>
                    <a:pt x="3523308" y="176440"/>
                    <a:pt x="3523388" y="176282"/>
                  </a:cubicBezTo>
                  <a:cubicBezTo>
                    <a:pt x="3523388" y="176124"/>
                    <a:pt x="3523467" y="175966"/>
                    <a:pt x="3523546" y="175808"/>
                  </a:cubicBezTo>
                  <a:cubicBezTo>
                    <a:pt x="3524888" y="175650"/>
                    <a:pt x="3526626" y="174702"/>
                    <a:pt x="3528523" y="174149"/>
                  </a:cubicBezTo>
                  <a:moveTo>
                    <a:pt x="3518330" y="172410"/>
                  </a:moveTo>
                  <a:cubicBezTo>
                    <a:pt x="3516987" y="172806"/>
                    <a:pt x="3516670" y="174228"/>
                    <a:pt x="3514932" y="174070"/>
                  </a:cubicBezTo>
                  <a:cubicBezTo>
                    <a:pt x="3515091" y="172647"/>
                    <a:pt x="3516908" y="172726"/>
                    <a:pt x="3518330" y="172410"/>
                  </a:cubicBezTo>
                  <a:moveTo>
                    <a:pt x="3510192" y="170435"/>
                  </a:moveTo>
                  <a:cubicBezTo>
                    <a:pt x="3510903" y="169645"/>
                    <a:pt x="3510350" y="169803"/>
                    <a:pt x="3511298" y="169092"/>
                  </a:cubicBezTo>
                  <a:cubicBezTo>
                    <a:pt x="3512246" y="168460"/>
                    <a:pt x="3512957" y="167669"/>
                    <a:pt x="3513432" y="167748"/>
                  </a:cubicBezTo>
                  <a:cubicBezTo>
                    <a:pt x="3513905" y="167828"/>
                    <a:pt x="3514380" y="167748"/>
                    <a:pt x="3514380" y="168144"/>
                  </a:cubicBezTo>
                  <a:cubicBezTo>
                    <a:pt x="3514380" y="168539"/>
                    <a:pt x="3513669" y="170119"/>
                    <a:pt x="3513669" y="170119"/>
                  </a:cubicBezTo>
                  <a:cubicBezTo>
                    <a:pt x="3513273" y="170198"/>
                    <a:pt x="3512720" y="171541"/>
                    <a:pt x="3511851" y="171462"/>
                  </a:cubicBezTo>
                  <a:cubicBezTo>
                    <a:pt x="3510982" y="171383"/>
                    <a:pt x="3509481" y="171304"/>
                    <a:pt x="3510192" y="170514"/>
                  </a:cubicBezTo>
                  <a:moveTo>
                    <a:pt x="3509954" y="172015"/>
                  </a:moveTo>
                  <a:lnTo>
                    <a:pt x="3510823" y="172015"/>
                  </a:lnTo>
                  <a:cubicBezTo>
                    <a:pt x="3510903" y="172726"/>
                    <a:pt x="3510429" y="172806"/>
                    <a:pt x="3510429" y="173280"/>
                  </a:cubicBezTo>
                  <a:lnTo>
                    <a:pt x="3509560" y="173280"/>
                  </a:lnTo>
                  <a:cubicBezTo>
                    <a:pt x="3509402" y="172647"/>
                    <a:pt x="3509954" y="172569"/>
                    <a:pt x="3509954" y="172015"/>
                  </a:cubicBezTo>
                  <a:moveTo>
                    <a:pt x="3499209" y="187660"/>
                  </a:moveTo>
                  <a:cubicBezTo>
                    <a:pt x="3499209" y="187660"/>
                    <a:pt x="3500078" y="187186"/>
                    <a:pt x="3501263" y="186317"/>
                  </a:cubicBezTo>
                  <a:cubicBezTo>
                    <a:pt x="3502448" y="185448"/>
                    <a:pt x="3501658" y="185211"/>
                    <a:pt x="3502369" y="183868"/>
                  </a:cubicBezTo>
                  <a:cubicBezTo>
                    <a:pt x="3503080" y="182524"/>
                    <a:pt x="3504424" y="182919"/>
                    <a:pt x="3505767" y="182682"/>
                  </a:cubicBezTo>
                  <a:cubicBezTo>
                    <a:pt x="3507110" y="182524"/>
                    <a:pt x="3509085" y="180865"/>
                    <a:pt x="3509085" y="180865"/>
                  </a:cubicBezTo>
                  <a:cubicBezTo>
                    <a:pt x="3511140" y="181023"/>
                    <a:pt x="3512642" y="180786"/>
                    <a:pt x="3513826" y="180075"/>
                  </a:cubicBezTo>
                  <a:cubicBezTo>
                    <a:pt x="3513826" y="180075"/>
                    <a:pt x="3513905" y="180075"/>
                    <a:pt x="3513984" y="180075"/>
                  </a:cubicBezTo>
                  <a:cubicBezTo>
                    <a:pt x="3515565" y="179206"/>
                    <a:pt x="3516592" y="177784"/>
                    <a:pt x="3517540" y="176203"/>
                  </a:cubicBezTo>
                  <a:cubicBezTo>
                    <a:pt x="3519673" y="177784"/>
                    <a:pt x="3519910" y="174544"/>
                    <a:pt x="3521807" y="174544"/>
                  </a:cubicBezTo>
                  <a:cubicBezTo>
                    <a:pt x="3522360" y="174544"/>
                    <a:pt x="3522202" y="175334"/>
                    <a:pt x="3522676" y="175413"/>
                  </a:cubicBezTo>
                  <a:lnTo>
                    <a:pt x="3522755" y="175413"/>
                  </a:lnTo>
                  <a:cubicBezTo>
                    <a:pt x="3522755" y="175413"/>
                    <a:pt x="3522597" y="175887"/>
                    <a:pt x="3522597" y="176124"/>
                  </a:cubicBezTo>
                  <a:cubicBezTo>
                    <a:pt x="3522597" y="176282"/>
                    <a:pt x="3522597" y="176361"/>
                    <a:pt x="3522518" y="176519"/>
                  </a:cubicBezTo>
                  <a:cubicBezTo>
                    <a:pt x="3521254" y="178653"/>
                    <a:pt x="3518568" y="179364"/>
                    <a:pt x="3516197" y="180391"/>
                  </a:cubicBezTo>
                  <a:lnTo>
                    <a:pt x="3516197" y="180391"/>
                  </a:lnTo>
                  <a:cubicBezTo>
                    <a:pt x="3514617" y="181102"/>
                    <a:pt x="3513273" y="181971"/>
                    <a:pt x="3512563" y="183472"/>
                  </a:cubicBezTo>
                  <a:lnTo>
                    <a:pt x="3512483" y="183472"/>
                  </a:lnTo>
                  <a:cubicBezTo>
                    <a:pt x="3512483" y="183472"/>
                    <a:pt x="3510903" y="184737"/>
                    <a:pt x="3510271" y="184816"/>
                  </a:cubicBezTo>
                  <a:cubicBezTo>
                    <a:pt x="3509639" y="184895"/>
                    <a:pt x="3509085" y="184974"/>
                    <a:pt x="3508375" y="185606"/>
                  </a:cubicBezTo>
                  <a:cubicBezTo>
                    <a:pt x="3507585" y="186238"/>
                    <a:pt x="3506715" y="186554"/>
                    <a:pt x="3505530" y="187107"/>
                  </a:cubicBezTo>
                  <a:cubicBezTo>
                    <a:pt x="3504345" y="187581"/>
                    <a:pt x="3504582" y="187265"/>
                    <a:pt x="3503870" y="187502"/>
                  </a:cubicBezTo>
                  <a:cubicBezTo>
                    <a:pt x="3503238" y="187660"/>
                    <a:pt x="3502448" y="187818"/>
                    <a:pt x="3501342" y="188055"/>
                  </a:cubicBezTo>
                  <a:cubicBezTo>
                    <a:pt x="3500236" y="188372"/>
                    <a:pt x="3499525" y="188846"/>
                    <a:pt x="3498814" y="188924"/>
                  </a:cubicBezTo>
                  <a:cubicBezTo>
                    <a:pt x="3498181" y="189004"/>
                    <a:pt x="3499129" y="187976"/>
                    <a:pt x="3499446" y="187739"/>
                  </a:cubicBezTo>
                  <a:moveTo>
                    <a:pt x="3490517" y="180470"/>
                  </a:moveTo>
                  <a:cubicBezTo>
                    <a:pt x="3490438" y="181260"/>
                    <a:pt x="3489727" y="181418"/>
                    <a:pt x="3488858" y="181339"/>
                  </a:cubicBezTo>
                  <a:cubicBezTo>
                    <a:pt x="3488700" y="179996"/>
                    <a:pt x="3489964" y="179838"/>
                    <a:pt x="3490517" y="180470"/>
                  </a:cubicBezTo>
                  <a:moveTo>
                    <a:pt x="3463415" y="206308"/>
                  </a:moveTo>
                  <a:cubicBezTo>
                    <a:pt x="3463415" y="206308"/>
                    <a:pt x="3464126" y="205913"/>
                    <a:pt x="3464837" y="205518"/>
                  </a:cubicBezTo>
                  <a:cubicBezTo>
                    <a:pt x="3464837" y="205518"/>
                    <a:pt x="3464837" y="205518"/>
                    <a:pt x="3464837" y="205439"/>
                  </a:cubicBezTo>
                  <a:cubicBezTo>
                    <a:pt x="3465390" y="204807"/>
                    <a:pt x="3466260" y="204253"/>
                    <a:pt x="3467365" y="203779"/>
                  </a:cubicBezTo>
                  <a:lnTo>
                    <a:pt x="3467365" y="203779"/>
                  </a:lnTo>
                  <a:cubicBezTo>
                    <a:pt x="3468472" y="202989"/>
                    <a:pt x="3469420" y="202436"/>
                    <a:pt x="3469578" y="202436"/>
                  </a:cubicBezTo>
                  <a:cubicBezTo>
                    <a:pt x="3470132" y="202357"/>
                    <a:pt x="3471870" y="201488"/>
                    <a:pt x="3472186" y="201488"/>
                  </a:cubicBezTo>
                  <a:cubicBezTo>
                    <a:pt x="3472501" y="201488"/>
                    <a:pt x="3473766" y="200619"/>
                    <a:pt x="3474161" y="200224"/>
                  </a:cubicBezTo>
                  <a:cubicBezTo>
                    <a:pt x="3474319" y="200066"/>
                    <a:pt x="3474477" y="199829"/>
                    <a:pt x="3474793" y="199513"/>
                  </a:cubicBezTo>
                  <a:cubicBezTo>
                    <a:pt x="3475188" y="198959"/>
                    <a:pt x="3475741" y="198327"/>
                    <a:pt x="3476215" y="198169"/>
                  </a:cubicBezTo>
                  <a:cubicBezTo>
                    <a:pt x="3476927" y="198011"/>
                    <a:pt x="3478033" y="197616"/>
                    <a:pt x="3478428" y="197221"/>
                  </a:cubicBezTo>
                  <a:cubicBezTo>
                    <a:pt x="3478902" y="196826"/>
                    <a:pt x="3479771" y="196589"/>
                    <a:pt x="3480877" y="195957"/>
                  </a:cubicBezTo>
                  <a:cubicBezTo>
                    <a:pt x="3481984" y="195246"/>
                    <a:pt x="3484591" y="194298"/>
                    <a:pt x="3485144" y="194139"/>
                  </a:cubicBezTo>
                  <a:cubicBezTo>
                    <a:pt x="3485776" y="194061"/>
                    <a:pt x="3487910" y="193982"/>
                    <a:pt x="3487910" y="193982"/>
                  </a:cubicBezTo>
                  <a:cubicBezTo>
                    <a:pt x="3487910" y="193982"/>
                    <a:pt x="3487910" y="193982"/>
                    <a:pt x="3487910" y="194061"/>
                  </a:cubicBezTo>
                  <a:cubicBezTo>
                    <a:pt x="3487752" y="194376"/>
                    <a:pt x="3487040" y="195878"/>
                    <a:pt x="3486408" y="196115"/>
                  </a:cubicBezTo>
                  <a:cubicBezTo>
                    <a:pt x="3485776" y="196352"/>
                    <a:pt x="3484275" y="197774"/>
                    <a:pt x="3483485" y="197774"/>
                  </a:cubicBezTo>
                  <a:cubicBezTo>
                    <a:pt x="3482695" y="197774"/>
                    <a:pt x="3481747" y="198327"/>
                    <a:pt x="3481351" y="198485"/>
                  </a:cubicBezTo>
                  <a:cubicBezTo>
                    <a:pt x="3480957" y="198643"/>
                    <a:pt x="3480088" y="198880"/>
                    <a:pt x="3479297" y="199275"/>
                  </a:cubicBezTo>
                  <a:cubicBezTo>
                    <a:pt x="3478507" y="199671"/>
                    <a:pt x="3478507" y="200856"/>
                    <a:pt x="3478033" y="200856"/>
                  </a:cubicBezTo>
                  <a:cubicBezTo>
                    <a:pt x="3477558" y="200856"/>
                    <a:pt x="3477163" y="200935"/>
                    <a:pt x="3476452" y="201014"/>
                  </a:cubicBezTo>
                  <a:cubicBezTo>
                    <a:pt x="3475820" y="201093"/>
                    <a:pt x="3475662" y="201014"/>
                    <a:pt x="3474872" y="201567"/>
                  </a:cubicBezTo>
                  <a:cubicBezTo>
                    <a:pt x="3474082" y="202199"/>
                    <a:pt x="3474556" y="202278"/>
                    <a:pt x="3473212" y="202831"/>
                  </a:cubicBezTo>
                  <a:cubicBezTo>
                    <a:pt x="3471870" y="203463"/>
                    <a:pt x="3471553" y="203147"/>
                    <a:pt x="3470842" y="203700"/>
                  </a:cubicBezTo>
                  <a:cubicBezTo>
                    <a:pt x="3470132" y="204253"/>
                    <a:pt x="3467523" y="206229"/>
                    <a:pt x="3466654" y="206624"/>
                  </a:cubicBezTo>
                  <a:cubicBezTo>
                    <a:pt x="3466023" y="206940"/>
                    <a:pt x="3465469" y="206703"/>
                    <a:pt x="3464837" y="206861"/>
                  </a:cubicBezTo>
                  <a:cubicBezTo>
                    <a:pt x="3464679" y="206861"/>
                    <a:pt x="3464442" y="206940"/>
                    <a:pt x="3464285" y="207098"/>
                  </a:cubicBezTo>
                  <a:cubicBezTo>
                    <a:pt x="3463415" y="207730"/>
                    <a:pt x="3462941" y="208441"/>
                    <a:pt x="3462625" y="208520"/>
                  </a:cubicBezTo>
                  <a:cubicBezTo>
                    <a:pt x="3462230" y="208599"/>
                    <a:pt x="3461203" y="208915"/>
                    <a:pt x="3461360" y="208599"/>
                  </a:cubicBezTo>
                  <a:cubicBezTo>
                    <a:pt x="3461518" y="208283"/>
                    <a:pt x="3462625" y="206624"/>
                    <a:pt x="3463415" y="206308"/>
                  </a:cubicBezTo>
                  <a:moveTo>
                    <a:pt x="3389536" y="297886"/>
                  </a:moveTo>
                  <a:cubicBezTo>
                    <a:pt x="3391511" y="299941"/>
                    <a:pt x="3391117" y="295595"/>
                    <a:pt x="3393328" y="295358"/>
                  </a:cubicBezTo>
                  <a:lnTo>
                    <a:pt x="3393328" y="295358"/>
                  </a:lnTo>
                  <a:cubicBezTo>
                    <a:pt x="3393328" y="295358"/>
                    <a:pt x="3393328" y="295358"/>
                    <a:pt x="3393328" y="295358"/>
                  </a:cubicBezTo>
                  <a:cubicBezTo>
                    <a:pt x="3393171" y="295832"/>
                    <a:pt x="3393013" y="296306"/>
                    <a:pt x="3392776" y="296780"/>
                  </a:cubicBezTo>
                  <a:cubicBezTo>
                    <a:pt x="3392459" y="297570"/>
                    <a:pt x="3392222" y="298360"/>
                    <a:pt x="3391986" y="299150"/>
                  </a:cubicBezTo>
                  <a:cubicBezTo>
                    <a:pt x="3391511" y="299229"/>
                    <a:pt x="3391353" y="299624"/>
                    <a:pt x="3391196" y="300019"/>
                  </a:cubicBezTo>
                  <a:cubicBezTo>
                    <a:pt x="3390721" y="300019"/>
                    <a:pt x="3390169" y="299861"/>
                    <a:pt x="3390326" y="299150"/>
                  </a:cubicBezTo>
                  <a:cubicBezTo>
                    <a:pt x="3389773" y="299466"/>
                    <a:pt x="3389536" y="300019"/>
                    <a:pt x="3389457" y="300810"/>
                  </a:cubicBezTo>
                  <a:lnTo>
                    <a:pt x="3389773" y="300810"/>
                  </a:lnTo>
                  <a:cubicBezTo>
                    <a:pt x="3388667" y="303496"/>
                    <a:pt x="3387798" y="306420"/>
                    <a:pt x="3387008" y="309264"/>
                  </a:cubicBezTo>
                  <a:cubicBezTo>
                    <a:pt x="3386375" y="311556"/>
                    <a:pt x="3385664" y="313847"/>
                    <a:pt x="3384874" y="316138"/>
                  </a:cubicBezTo>
                  <a:cubicBezTo>
                    <a:pt x="3385032" y="310134"/>
                    <a:pt x="3388193" y="303891"/>
                    <a:pt x="3389457" y="297886"/>
                  </a:cubicBezTo>
                  <a:moveTo>
                    <a:pt x="3384479" y="317719"/>
                  </a:moveTo>
                  <a:lnTo>
                    <a:pt x="3384479" y="317719"/>
                  </a:lnTo>
                  <a:cubicBezTo>
                    <a:pt x="3384163" y="319931"/>
                    <a:pt x="3383531" y="322065"/>
                    <a:pt x="3382820" y="324119"/>
                  </a:cubicBezTo>
                  <a:cubicBezTo>
                    <a:pt x="3382503" y="325146"/>
                    <a:pt x="3382109" y="326252"/>
                    <a:pt x="3381872" y="327359"/>
                  </a:cubicBezTo>
                  <a:cubicBezTo>
                    <a:pt x="3381476" y="324277"/>
                    <a:pt x="3383057" y="320089"/>
                    <a:pt x="3384479" y="317640"/>
                  </a:cubicBezTo>
                  <a:moveTo>
                    <a:pt x="3356587" y="425811"/>
                  </a:moveTo>
                  <a:lnTo>
                    <a:pt x="3356587" y="425811"/>
                  </a:lnTo>
                  <a:cubicBezTo>
                    <a:pt x="3356034" y="428972"/>
                    <a:pt x="3355323" y="432053"/>
                    <a:pt x="3354533" y="435135"/>
                  </a:cubicBezTo>
                  <a:cubicBezTo>
                    <a:pt x="3354216" y="436399"/>
                    <a:pt x="3353900" y="437663"/>
                    <a:pt x="3353585" y="438928"/>
                  </a:cubicBezTo>
                  <a:lnTo>
                    <a:pt x="3353585" y="438928"/>
                  </a:lnTo>
                  <a:lnTo>
                    <a:pt x="3353585" y="438928"/>
                  </a:lnTo>
                  <a:cubicBezTo>
                    <a:pt x="3353189" y="434819"/>
                    <a:pt x="3354769" y="429209"/>
                    <a:pt x="3356508" y="425811"/>
                  </a:cubicBezTo>
                  <a:moveTo>
                    <a:pt x="3349001" y="459235"/>
                  </a:moveTo>
                  <a:cubicBezTo>
                    <a:pt x="3349397" y="456232"/>
                    <a:pt x="3349397" y="449279"/>
                    <a:pt x="3351530" y="446592"/>
                  </a:cubicBezTo>
                  <a:cubicBezTo>
                    <a:pt x="3352004" y="444301"/>
                    <a:pt x="3351766" y="441140"/>
                    <a:pt x="3353426" y="439955"/>
                  </a:cubicBezTo>
                  <a:cubicBezTo>
                    <a:pt x="3352399" y="445012"/>
                    <a:pt x="3351214" y="450069"/>
                    <a:pt x="3350028" y="455047"/>
                  </a:cubicBezTo>
                  <a:cubicBezTo>
                    <a:pt x="3349713" y="456469"/>
                    <a:pt x="3349317" y="457891"/>
                    <a:pt x="3349001" y="459235"/>
                  </a:cubicBezTo>
                  <a:lnTo>
                    <a:pt x="3348922" y="459235"/>
                  </a:lnTo>
                  <a:close/>
                  <a:moveTo>
                    <a:pt x="3358720" y="469743"/>
                  </a:moveTo>
                  <a:cubicBezTo>
                    <a:pt x="3357061" y="470139"/>
                    <a:pt x="3355560" y="471166"/>
                    <a:pt x="3354533" y="471008"/>
                  </a:cubicBezTo>
                  <a:cubicBezTo>
                    <a:pt x="3349870" y="470455"/>
                    <a:pt x="3348764" y="464608"/>
                    <a:pt x="3349870" y="459156"/>
                  </a:cubicBezTo>
                  <a:cubicBezTo>
                    <a:pt x="3350187" y="457812"/>
                    <a:pt x="3350503" y="456469"/>
                    <a:pt x="3350818" y="455126"/>
                  </a:cubicBezTo>
                  <a:cubicBezTo>
                    <a:pt x="3352004" y="449990"/>
                    <a:pt x="3353268" y="444775"/>
                    <a:pt x="3354295" y="439560"/>
                  </a:cubicBezTo>
                  <a:cubicBezTo>
                    <a:pt x="3354295" y="439560"/>
                    <a:pt x="3354375" y="439402"/>
                    <a:pt x="3354375" y="439323"/>
                  </a:cubicBezTo>
                  <a:cubicBezTo>
                    <a:pt x="3354375" y="439323"/>
                    <a:pt x="3354375" y="439323"/>
                    <a:pt x="3354375" y="439244"/>
                  </a:cubicBezTo>
                  <a:cubicBezTo>
                    <a:pt x="3354690" y="437900"/>
                    <a:pt x="3355006" y="436636"/>
                    <a:pt x="3355323" y="435293"/>
                  </a:cubicBezTo>
                  <a:cubicBezTo>
                    <a:pt x="3356113" y="432211"/>
                    <a:pt x="3356823" y="428972"/>
                    <a:pt x="3357377" y="425811"/>
                  </a:cubicBezTo>
                  <a:lnTo>
                    <a:pt x="3357456" y="425811"/>
                  </a:lnTo>
                  <a:cubicBezTo>
                    <a:pt x="3357851" y="424705"/>
                    <a:pt x="3358325" y="423678"/>
                    <a:pt x="3358325" y="422018"/>
                  </a:cubicBezTo>
                  <a:lnTo>
                    <a:pt x="3358167" y="422018"/>
                  </a:lnTo>
                  <a:cubicBezTo>
                    <a:pt x="3359194" y="419332"/>
                    <a:pt x="3359905" y="416408"/>
                    <a:pt x="3360538" y="413564"/>
                  </a:cubicBezTo>
                  <a:cubicBezTo>
                    <a:pt x="3360853" y="412300"/>
                    <a:pt x="3361170" y="410956"/>
                    <a:pt x="3361486" y="409692"/>
                  </a:cubicBezTo>
                  <a:cubicBezTo>
                    <a:pt x="3361486" y="409455"/>
                    <a:pt x="3361486" y="409297"/>
                    <a:pt x="3361170" y="409218"/>
                  </a:cubicBezTo>
                  <a:cubicBezTo>
                    <a:pt x="3361012" y="409218"/>
                    <a:pt x="3360774" y="409218"/>
                    <a:pt x="3360695" y="409455"/>
                  </a:cubicBezTo>
                  <a:cubicBezTo>
                    <a:pt x="3360380" y="410719"/>
                    <a:pt x="3360063" y="412063"/>
                    <a:pt x="3359747" y="413327"/>
                  </a:cubicBezTo>
                  <a:cubicBezTo>
                    <a:pt x="3359194" y="415618"/>
                    <a:pt x="3358641" y="418068"/>
                    <a:pt x="3357930" y="420359"/>
                  </a:cubicBezTo>
                  <a:cubicBezTo>
                    <a:pt x="3358088" y="414038"/>
                    <a:pt x="3360142" y="406769"/>
                    <a:pt x="3362513" y="401712"/>
                  </a:cubicBezTo>
                  <a:cubicBezTo>
                    <a:pt x="3364567" y="390966"/>
                    <a:pt x="3366779" y="380299"/>
                    <a:pt x="3370178" y="370738"/>
                  </a:cubicBezTo>
                  <a:cubicBezTo>
                    <a:pt x="3369545" y="374609"/>
                    <a:pt x="3368439" y="378560"/>
                    <a:pt x="3367412" y="382274"/>
                  </a:cubicBezTo>
                  <a:cubicBezTo>
                    <a:pt x="3366542" y="385514"/>
                    <a:pt x="3365594" y="388832"/>
                    <a:pt x="3364962" y="392151"/>
                  </a:cubicBezTo>
                  <a:cubicBezTo>
                    <a:pt x="3364962" y="392309"/>
                    <a:pt x="3364962" y="392467"/>
                    <a:pt x="3365200" y="392467"/>
                  </a:cubicBezTo>
                  <a:cubicBezTo>
                    <a:pt x="3365200" y="392467"/>
                    <a:pt x="3365200" y="392467"/>
                    <a:pt x="3365200" y="392467"/>
                  </a:cubicBezTo>
                  <a:cubicBezTo>
                    <a:pt x="3365358" y="392467"/>
                    <a:pt x="3365437" y="392388"/>
                    <a:pt x="3365516" y="392230"/>
                  </a:cubicBezTo>
                  <a:cubicBezTo>
                    <a:pt x="3366148" y="388911"/>
                    <a:pt x="3367096" y="385593"/>
                    <a:pt x="3367965" y="382432"/>
                  </a:cubicBezTo>
                  <a:cubicBezTo>
                    <a:pt x="3369150" y="378086"/>
                    <a:pt x="3370336" y="373661"/>
                    <a:pt x="3370967" y="369157"/>
                  </a:cubicBezTo>
                  <a:cubicBezTo>
                    <a:pt x="3370967" y="369157"/>
                    <a:pt x="3370967" y="369157"/>
                    <a:pt x="3370967" y="369157"/>
                  </a:cubicBezTo>
                  <a:cubicBezTo>
                    <a:pt x="3371284" y="368604"/>
                    <a:pt x="3371520" y="368288"/>
                    <a:pt x="3371757" y="367972"/>
                  </a:cubicBezTo>
                  <a:cubicBezTo>
                    <a:pt x="3371916" y="367814"/>
                    <a:pt x="3371837" y="367577"/>
                    <a:pt x="3371757" y="367498"/>
                  </a:cubicBezTo>
                  <a:cubicBezTo>
                    <a:pt x="3371599" y="367419"/>
                    <a:pt x="3371363" y="367419"/>
                    <a:pt x="3371284" y="367498"/>
                  </a:cubicBezTo>
                  <a:cubicBezTo>
                    <a:pt x="3371126" y="367656"/>
                    <a:pt x="3371047" y="367814"/>
                    <a:pt x="3370967" y="367972"/>
                  </a:cubicBezTo>
                  <a:cubicBezTo>
                    <a:pt x="3370967" y="362757"/>
                    <a:pt x="3373496" y="356752"/>
                    <a:pt x="3374760" y="351458"/>
                  </a:cubicBezTo>
                  <a:lnTo>
                    <a:pt x="3374760" y="351300"/>
                  </a:lnTo>
                  <a:cubicBezTo>
                    <a:pt x="3374760" y="351300"/>
                    <a:pt x="3375076" y="351537"/>
                    <a:pt x="3375314" y="351616"/>
                  </a:cubicBezTo>
                  <a:cubicBezTo>
                    <a:pt x="3374918" y="353434"/>
                    <a:pt x="3374444" y="355172"/>
                    <a:pt x="3373970" y="356910"/>
                  </a:cubicBezTo>
                  <a:cubicBezTo>
                    <a:pt x="3373338" y="359281"/>
                    <a:pt x="3372626" y="361809"/>
                    <a:pt x="3372232" y="364259"/>
                  </a:cubicBezTo>
                  <a:cubicBezTo>
                    <a:pt x="3372232" y="364417"/>
                    <a:pt x="3372232" y="364575"/>
                    <a:pt x="3372468" y="364575"/>
                  </a:cubicBezTo>
                  <a:lnTo>
                    <a:pt x="3372468" y="364575"/>
                  </a:lnTo>
                  <a:cubicBezTo>
                    <a:pt x="3372468" y="364575"/>
                    <a:pt x="3372706" y="364496"/>
                    <a:pt x="3372785" y="364338"/>
                  </a:cubicBezTo>
                  <a:cubicBezTo>
                    <a:pt x="3373259" y="361888"/>
                    <a:pt x="3373891" y="359439"/>
                    <a:pt x="3374523" y="356989"/>
                  </a:cubicBezTo>
                  <a:cubicBezTo>
                    <a:pt x="3374997" y="355172"/>
                    <a:pt x="3375471" y="353354"/>
                    <a:pt x="3375945" y="351537"/>
                  </a:cubicBezTo>
                  <a:cubicBezTo>
                    <a:pt x="3375945" y="351537"/>
                    <a:pt x="3375945" y="351537"/>
                    <a:pt x="3375945" y="351537"/>
                  </a:cubicBezTo>
                  <a:cubicBezTo>
                    <a:pt x="3375945" y="351379"/>
                    <a:pt x="3376025" y="351142"/>
                    <a:pt x="3376104" y="350984"/>
                  </a:cubicBezTo>
                  <a:cubicBezTo>
                    <a:pt x="3376104" y="350747"/>
                    <a:pt x="3376262" y="350510"/>
                    <a:pt x="3376341" y="350352"/>
                  </a:cubicBezTo>
                  <a:cubicBezTo>
                    <a:pt x="3376419" y="350194"/>
                    <a:pt x="3376341" y="350036"/>
                    <a:pt x="3376183" y="349878"/>
                  </a:cubicBezTo>
                  <a:cubicBezTo>
                    <a:pt x="3376025" y="349799"/>
                    <a:pt x="3375866" y="349878"/>
                    <a:pt x="3375787" y="350036"/>
                  </a:cubicBezTo>
                  <a:cubicBezTo>
                    <a:pt x="3375629" y="350273"/>
                    <a:pt x="3375550" y="350589"/>
                    <a:pt x="3375471" y="350826"/>
                  </a:cubicBezTo>
                  <a:cubicBezTo>
                    <a:pt x="3375471" y="350826"/>
                    <a:pt x="3375471" y="350984"/>
                    <a:pt x="3375471" y="350984"/>
                  </a:cubicBezTo>
                  <a:cubicBezTo>
                    <a:pt x="3375471" y="350984"/>
                    <a:pt x="3375314" y="350984"/>
                    <a:pt x="3375314" y="350905"/>
                  </a:cubicBezTo>
                  <a:cubicBezTo>
                    <a:pt x="3377604" y="344268"/>
                    <a:pt x="3377684" y="335023"/>
                    <a:pt x="3380765" y="329887"/>
                  </a:cubicBezTo>
                  <a:cubicBezTo>
                    <a:pt x="3380765" y="329808"/>
                    <a:pt x="3381397" y="330045"/>
                    <a:pt x="3381161" y="330282"/>
                  </a:cubicBezTo>
                  <a:lnTo>
                    <a:pt x="3381319" y="330282"/>
                  </a:lnTo>
                  <a:cubicBezTo>
                    <a:pt x="3380370" y="333206"/>
                    <a:pt x="3379659" y="336129"/>
                    <a:pt x="3378948" y="339053"/>
                  </a:cubicBezTo>
                  <a:lnTo>
                    <a:pt x="3378790" y="339053"/>
                  </a:lnTo>
                  <a:cubicBezTo>
                    <a:pt x="3378790" y="339053"/>
                    <a:pt x="3378553" y="339369"/>
                    <a:pt x="3378632" y="339448"/>
                  </a:cubicBezTo>
                  <a:cubicBezTo>
                    <a:pt x="3378632" y="339527"/>
                    <a:pt x="3378790" y="339606"/>
                    <a:pt x="3378869" y="339606"/>
                  </a:cubicBezTo>
                  <a:cubicBezTo>
                    <a:pt x="3378869" y="339606"/>
                    <a:pt x="3378869" y="339606"/>
                    <a:pt x="3378948" y="339606"/>
                  </a:cubicBezTo>
                  <a:lnTo>
                    <a:pt x="3379344" y="339448"/>
                  </a:lnTo>
                  <a:lnTo>
                    <a:pt x="3379344" y="339290"/>
                  </a:lnTo>
                  <a:cubicBezTo>
                    <a:pt x="3380133" y="336366"/>
                    <a:pt x="3380844" y="333443"/>
                    <a:pt x="3381713" y="330598"/>
                  </a:cubicBezTo>
                  <a:cubicBezTo>
                    <a:pt x="3382188" y="330282"/>
                    <a:pt x="3381792" y="328939"/>
                    <a:pt x="3382109" y="328386"/>
                  </a:cubicBezTo>
                  <a:cubicBezTo>
                    <a:pt x="3382109" y="328386"/>
                    <a:pt x="3382109" y="328386"/>
                    <a:pt x="3382109" y="328386"/>
                  </a:cubicBezTo>
                  <a:cubicBezTo>
                    <a:pt x="3382109" y="328386"/>
                    <a:pt x="3382267" y="328228"/>
                    <a:pt x="3382345" y="328228"/>
                  </a:cubicBezTo>
                  <a:lnTo>
                    <a:pt x="3382188" y="328228"/>
                  </a:lnTo>
                  <a:cubicBezTo>
                    <a:pt x="3382503" y="326885"/>
                    <a:pt x="3382978" y="325541"/>
                    <a:pt x="3383372" y="324277"/>
                  </a:cubicBezTo>
                  <a:cubicBezTo>
                    <a:pt x="3384084" y="322065"/>
                    <a:pt x="3384795" y="319852"/>
                    <a:pt x="3385032" y="317482"/>
                  </a:cubicBezTo>
                  <a:cubicBezTo>
                    <a:pt x="3385032" y="317482"/>
                    <a:pt x="3385032" y="317482"/>
                    <a:pt x="3385032" y="317482"/>
                  </a:cubicBezTo>
                  <a:cubicBezTo>
                    <a:pt x="3386060" y="314795"/>
                    <a:pt x="3386850" y="312109"/>
                    <a:pt x="3387560" y="309422"/>
                  </a:cubicBezTo>
                  <a:cubicBezTo>
                    <a:pt x="3388271" y="306815"/>
                    <a:pt x="3389062" y="304207"/>
                    <a:pt x="3390089" y="301600"/>
                  </a:cubicBezTo>
                  <a:cubicBezTo>
                    <a:pt x="3390563" y="302864"/>
                    <a:pt x="3389457" y="304997"/>
                    <a:pt x="3389931" y="307052"/>
                  </a:cubicBezTo>
                  <a:cubicBezTo>
                    <a:pt x="3388825" y="309817"/>
                    <a:pt x="3388114" y="312741"/>
                    <a:pt x="3387402" y="315585"/>
                  </a:cubicBezTo>
                  <a:cubicBezTo>
                    <a:pt x="3386533" y="319141"/>
                    <a:pt x="3385664" y="322776"/>
                    <a:pt x="3384005" y="326094"/>
                  </a:cubicBezTo>
                  <a:cubicBezTo>
                    <a:pt x="3383847" y="326411"/>
                    <a:pt x="3384005" y="326885"/>
                    <a:pt x="3384321" y="327043"/>
                  </a:cubicBezTo>
                  <a:cubicBezTo>
                    <a:pt x="3384400" y="327043"/>
                    <a:pt x="3384558" y="327122"/>
                    <a:pt x="3384637" y="327122"/>
                  </a:cubicBezTo>
                  <a:cubicBezTo>
                    <a:pt x="3384874" y="327122"/>
                    <a:pt x="3385111" y="326963"/>
                    <a:pt x="3385270" y="326726"/>
                  </a:cubicBezTo>
                  <a:cubicBezTo>
                    <a:pt x="3387008" y="323329"/>
                    <a:pt x="3387877" y="319536"/>
                    <a:pt x="3388746" y="315901"/>
                  </a:cubicBezTo>
                  <a:cubicBezTo>
                    <a:pt x="3389457" y="312978"/>
                    <a:pt x="3390169" y="309975"/>
                    <a:pt x="3391353" y="307210"/>
                  </a:cubicBezTo>
                  <a:cubicBezTo>
                    <a:pt x="3391353" y="307210"/>
                    <a:pt x="3391353" y="307131"/>
                    <a:pt x="3391353" y="307052"/>
                  </a:cubicBezTo>
                  <a:cubicBezTo>
                    <a:pt x="3392065" y="304681"/>
                    <a:pt x="3392934" y="302390"/>
                    <a:pt x="3393328" y="299545"/>
                  </a:cubicBezTo>
                  <a:lnTo>
                    <a:pt x="3393328" y="299545"/>
                  </a:lnTo>
                  <a:cubicBezTo>
                    <a:pt x="3393487" y="298755"/>
                    <a:pt x="3393803" y="297965"/>
                    <a:pt x="3394119" y="297175"/>
                  </a:cubicBezTo>
                  <a:cubicBezTo>
                    <a:pt x="3394276" y="296701"/>
                    <a:pt x="3394514" y="296227"/>
                    <a:pt x="3394672" y="295753"/>
                  </a:cubicBezTo>
                  <a:cubicBezTo>
                    <a:pt x="3394672" y="295753"/>
                    <a:pt x="3394672" y="295753"/>
                    <a:pt x="3394672" y="295753"/>
                  </a:cubicBezTo>
                  <a:lnTo>
                    <a:pt x="3394672" y="295753"/>
                  </a:lnTo>
                  <a:cubicBezTo>
                    <a:pt x="3394988" y="294805"/>
                    <a:pt x="3395541" y="294093"/>
                    <a:pt x="3395541" y="292829"/>
                  </a:cubicBezTo>
                  <a:cubicBezTo>
                    <a:pt x="3402099" y="288009"/>
                    <a:pt x="3407710" y="282241"/>
                    <a:pt x="3414978" y="278053"/>
                  </a:cubicBezTo>
                  <a:cubicBezTo>
                    <a:pt x="3446348" y="254191"/>
                    <a:pt x="3481588" y="230723"/>
                    <a:pt x="3520148" y="213419"/>
                  </a:cubicBezTo>
                  <a:cubicBezTo>
                    <a:pt x="3527891" y="209942"/>
                    <a:pt x="3535476" y="205597"/>
                    <a:pt x="3543378" y="202436"/>
                  </a:cubicBezTo>
                  <a:cubicBezTo>
                    <a:pt x="3547407" y="200856"/>
                    <a:pt x="3551516" y="199591"/>
                    <a:pt x="3555625" y="197774"/>
                  </a:cubicBezTo>
                  <a:cubicBezTo>
                    <a:pt x="3559734" y="196036"/>
                    <a:pt x="3564001" y="195009"/>
                    <a:pt x="3568267" y="193507"/>
                  </a:cubicBezTo>
                  <a:cubicBezTo>
                    <a:pt x="3576723" y="190663"/>
                    <a:pt x="3584624" y="186633"/>
                    <a:pt x="3593157" y="184184"/>
                  </a:cubicBezTo>
                  <a:cubicBezTo>
                    <a:pt x="3594422" y="183868"/>
                    <a:pt x="3595685" y="184105"/>
                    <a:pt x="3596950" y="183789"/>
                  </a:cubicBezTo>
                  <a:cubicBezTo>
                    <a:pt x="3600506" y="182919"/>
                    <a:pt x="3604141" y="181655"/>
                    <a:pt x="3607933" y="180865"/>
                  </a:cubicBezTo>
                  <a:cubicBezTo>
                    <a:pt x="3615597" y="179206"/>
                    <a:pt x="3625316" y="176598"/>
                    <a:pt x="3631558" y="176203"/>
                  </a:cubicBezTo>
                  <a:cubicBezTo>
                    <a:pt x="3642463" y="175571"/>
                    <a:pt x="3656686" y="174228"/>
                    <a:pt x="3667432" y="174939"/>
                  </a:cubicBezTo>
                  <a:cubicBezTo>
                    <a:pt x="3669011" y="175650"/>
                    <a:pt x="3670355" y="176519"/>
                    <a:pt x="3672962" y="176203"/>
                  </a:cubicBezTo>
                  <a:cubicBezTo>
                    <a:pt x="3677150" y="179996"/>
                    <a:pt x="3685683" y="179601"/>
                    <a:pt x="3689398" y="183789"/>
                  </a:cubicBezTo>
                  <a:cubicBezTo>
                    <a:pt x="3684894" y="196826"/>
                    <a:pt x="3678336" y="208204"/>
                    <a:pt x="3671699" y="218397"/>
                  </a:cubicBezTo>
                  <a:cubicBezTo>
                    <a:pt x="3670750" y="219819"/>
                    <a:pt x="3669170" y="221163"/>
                    <a:pt x="3668301" y="222585"/>
                  </a:cubicBezTo>
                  <a:cubicBezTo>
                    <a:pt x="3667669" y="223691"/>
                    <a:pt x="3667590" y="225271"/>
                    <a:pt x="3667036" y="226378"/>
                  </a:cubicBezTo>
                  <a:cubicBezTo>
                    <a:pt x="3664745" y="230723"/>
                    <a:pt x="3660399" y="233726"/>
                    <a:pt x="3659846" y="239020"/>
                  </a:cubicBezTo>
                  <a:cubicBezTo>
                    <a:pt x="3657238" y="242576"/>
                    <a:pt x="3654315" y="245894"/>
                    <a:pt x="3651787" y="249608"/>
                  </a:cubicBezTo>
                  <a:cubicBezTo>
                    <a:pt x="3650918" y="250635"/>
                    <a:pt x="3650127" y="249055"/>
                    <a:pt x="3649258" y="250003"/>
                  </a:cubicBezTo>
                  <a:cubicBezTo>
                    <a:pt x="3648626" y="250556"/>
                    <a:pt x="3648863" y="251899"/>
                    <a:pt x="3648863" y="252927"/>
                  </a:cubicBezTo>
                  <a:cubicBezTo>
                    <a:pt x="3645465" y="253085"/>
                    <a:pt x="3644359" y="256166"/>
                    <a:pt x="3642937" y="257984"/>
                  </a:cubicBezTo>
                  <a:cubicBezTo>
                    <a:pt x="3640804" y="260828"/>
                    <a:pt x="3637643" y="262883"/>
                    <a:pt x="3636220" y="265964"/>
                  </a:cubicBezTo>
                  <a:cubicBezTo>
                    <a:pt x="3636220" y="266754"/>
                    <a:pt x="3636616" y="266912"/>
                    <a:pt x="3637485" y="266833"/>
                  </a:cubicBezTo>
                  <a:cubicBezTo>
                    <a:pt x="3636142" y="269441"/>
                    <a:pt x="3634167" y="271416"/>
                    <a:pt x="3632428" y="273628"/>
                  </a:cubicBezTo>
                  <a:cubicBezTo>
                    <a:pt x="3628003" y="272680"/>
                    <a:pt x="3627450" y="277974"/>
                    <a:pt x="3624368" y="279555"/>
                  </a:cubicBezTo>
                  <a:lnTo>
                    <a:pt x="3624447" y="279555"/>
                  </a:lnTo>
                  <a:cubicBezTo>
                    <a:pt x="3623973" y="279950"/>
                    <a:pt x="3623736" y="280424"/>
                    <a:pt x="3623499" y="280898"/>
                  </a:cubicBezTo>
                  <a:lnTo>
                    <a:pt x="3623499" y="280898"/>
                  </a:lnTo>
                  <a:cubicBezTo>
                    <a:pt x="3601533" y="303891"/>
                    <a:pt x="3578382" y="326331"/>
                    <a:pt x="3554677" y="347112"/>
                  </a:cubicBezTo>
                  <a:cubicBezTo>
                    <a:pt x="3542035" y="358174"/>
                    <a:pt x="3528839" y="368762"/>
                    <a:pt x="3515801" y="378797"/>
                  </a:cubicBezTo>
                  <a:cubicBezTo>
                    <a:pt x="3513432" y="380615"/>
                    <a:pt x="3510982" y="382511"/>
                    <a:pt x="3508612" y="384328"/>
                  </a:cubicBezTo>
                  <a:cubicBezTo>
                    <a:pt x="3500947" y="390175"/>
                    <a:pt x="3494389" y="396023"/>
                    <a:pt x="3486645" y="401238"/>
                  </a:cubicBezTo>
                  <a:cubicBezTo>
                    <a:pt x="3481509" y="404793"/>
                    <a:pt x="3476294" y="408033"/>
                    <a:pt x="3471001" y="411352"/>
                  </a:cubicBezTo>
                  <a:cubicBezTo>
                    <a:pt x="3469973" y="413248"/>
                    <a:pt x="3467208" y="413485"/>
                    <a:pt x="3465944" y="415144"/>
                  </a:cubicBezTo>
                  <a:cubicBezTo>
                    <a:pt x="3464363" y="415618"/>
                    <a:pt x="3464758" y="414117"/>
                    <a:pt x="3463415" y="414275"/>
                  </a:cubicBezTo>
                  <a:cubicBezTo>
                    <a:pt x="3460491" y="416488"/>
                    <a:pt x="3457094" y="417752"/>
                    <a:pt x="3454565" y="420596"/>
                  </a:cubicBezTo>
                  <a:cubicBezTo>
                    <a:pt x="3453933" y="421307"/>
                    <a:pt x="3453617" y="422888"/>
                    <a:pt x="3452906" y="423520"/>
                  </a:cubicBezTo>
                  <a:cubicBezTo>
                    <a:pt x="3452116" y="424310"/>
                    <a:pt x="3450535" y="424389"/>
                    <a:pt x="3449508" y="425179"/>
                  </a:cubicBezTo>
                  <a:cubicBezTo>
                    <a:pt x="3448482" y="425969"/>
                    <a:pt x="3447928" y="427392"/>
                    <a:pt x="3446980" y="428103"/>
                  </a:cubicBezTo>
                  <a:cubicBezTo>
                    <a:pt x="3444688" y="429841"/>
                    <a:pt x="3441370" y="430473"/>
                    <a:pt x="3440658" y="433160"/>
                  </a:cubicBezTo>
                  <a:cubicBezTo>
                    <a:pt x="3437814" y="435688"/>
                    <a:pt x="3432599" y="435767"/>
                    <a:pt x="3432204" y="440745"/>
                  </a:cubicBezTo>
                  <a:cubicBezTo>
                    <a:pt x="3430387" y="440824"/>
                    <a:pt x="3430229" y="440113"/>
                    <a:pt x="3428806" y="440745"/>
                  </a:cubicBezTo>
                  <a:cubicBezTo>
                    <a:pt x="3421458" y="445644"/>
                    <a:pt x="3410475" y="446908"/>
                    <a:pt x="3405181" y="453861"/>
                  </a:cubicBezTo>
                  <a:cubicBezTo>
                    <a:pt x="3402573" y="454257"/>
                    <a:pt x="3401388" y="456074"/>
                    <a:pt x="3398464" y="455995"/>
                  </a:cubicBezTo>
                  <a:cubicBezTo>
                    <a:pt x="3398464" y="457180"/>
                    <a:pt x="3396173" y="456232"/>
                    <a:pt x="3396331" y="457654"/>
                  </a:cubicBezTo>
                  <a:cubicBezTo>
                    <a:pt x="3394988" y="457970"/>
                    <a:pt x="3394751" y="457259"/>
                    <a:pt x="3393803" y="457259"/>
                  </a:cubicBezTo>
                  <a:cubicBezTo>
                    <a:pt x="3389062" y="459630"/>
                    <a:pt x="3383057" y="460578"/>
                    <a:pt x="3379422" y="464054"/>
                  </a:cubicBezTo>
                  <a:lnTo>
                    <a:pt x="3376894" y="464054"/>
                  </a:lnTo>
                  <a:cubicBezTo>
                    <a:pt x="3373259" y="467689"/>
                    <a:pt x="3365200" y="468005"/>
                    <a:pt x="3358720" y="469586"/>
                  </a:cubicBezTo>
                  <a:moveTo>
                    <a:pt x="3368439" y="592612"/>
                  </a:moveTo>
                  <a:lnTo>
                    <a:pt x="3368439" y="591348"/>
                  </a:lnTo>
                  <a:cubicBezTo>
                    <a:pt x="3369703" y="590715"/>
                    <a:pt x="3369703" y="593244"/>
                    <a:pt x="3368439" y="592612"/>
                  </a:cubicBezTo>
                  <a:moveTo>
                    <a:pt x="3377763" y="596009"/>
                  </a:moveTo>
                  <a:cubicBezTo>
                    <a:pt x="3375076" y="596483"/>
                    <a:pt x="3374523" y="594745"/>
                    <a:pt x="3373101" y="593876"/>
                  </a:cubicBezTo>
                  <a:cubicBezTo>
                    <a:pt x="3376656" y="593955"/>
                    <a:pt x="3382978" y="596878"/>
                    <a:pt x="3385348" y="598143"/>
                  </a:cubicBezTo>
                  <a:cubicBezTo>
                    <a:pt x="3385980" y="598301"/>
                    <a:pt x="3388825" y="598143"/>
                    <a:pt x="3388746" y="600276"/>
                  </a:cubicBezTo>
                  <a:cubicBezTo>
                    <a:pt x="3383768" y="600197"/>
                    <a:pt x="3381161" y="597669"/>
                    <a:pt x="3377763" y="596088"/>
                  </a:cubicBezTo>
                  <a:moveTo>
                    <a:pt x="3393328" y="603595"/>
                  </a:moveTo>
                  <a:lnTo>
                    <a:pt x="3393328" y="603595"/>
                  </a:lnTo>
                  <a:cubicBezTo>
                    <a:pt x="3393328" y="603595"/>
                    <a:pt x="3393249" y="603595"/>
                    <a:pt x="3393249" y="603595"/>
                  </a:cubicBezTo>
                  <a:cubicBezTo>
                    <a:pt x="3393487" y="603279"/>
                    <a:pt x="3393803" y="602884"/>
                    <a:pt x="3394197" y="602330"/>
                  </a:cubicBezTo>
                  <a:cubicBezTo>
                    <a:pt x="3395225" y="602489"/>
                    <a:pt x="3394197" y="603990"/>
                    <a:pt x="3393328" y="603595"/>
                  </a:cubicBezTo>
                  <a:moveTo>
                    <a:pt x="3401388" y="573648"/>
                  </a:moveTo>
                  <a:cubicBezTo>
                    <a:pt x="3402732" y="573490"/>
                    <a:pt x="3402890" y="574754"/>
                    <a:pt x="3402257" y="575308"/>
                  </a:cubicBezTo>
                  <a:cubicBezTo>
                    <a:pt x="3401942" y="575308"/>
                    <a:pt x="3401704" y="575149"/>
                    <a:pt x="3401546" y="574912"/>
                  </a:cubicBezTo>
                  <a:lnTo>
                    <a:pt x="3401546" y="574912"/>
                  </a:lnTo>
                  <a:cubicBezTo>
                    <a:pt x="3401546" y="574912"/>
                    <a:pt x="3401388" y="574596"/>
                    <a:pt x="3401388" y="574359"/>
                  </a:cubicBezTo>
                  <a:cubicBezTo>
                    <a:pt x="3401388" y="574201"/>
                    <a:pt x="3401388" y="573964"/>
                    <a:pt x="3401388" y="573648"/>
                  </a:cubicBezTo>
                  <a:moveTo>
                    <a:pt x="3397595" y="561322"/>
                  </a:moveTo>
                  <a:cubicBezTo>
                    <a:pt x="3398070" y="561243"/>
                    <a:pt x="3399887" y="561638"/>
                    <a:pt x="3399887" y="561638"/>
                  </a:cubicBezTo>
                  <a:cubicBezTo>
                    <a:pt x="3399571" y="561954"/>
                    <a:pt x="3399254" y="563534"/>
                    <a:pt x="3398544" y="562981"/>
                  </a:cubicBezTo>
                  <a:cubicBezTo>
                    <a:pt x="3397754" y="562349"/>
                    <a:pt x="3397200" y="561401"/>
                    <a:pt x="3397675" y="561322"/>
                  </a:cubicBezTo>
                  <a:moveTo>
                    <a:pt x="3396726" y="603200"/>
                  </a:moveTo>
                  <a:cubicBezTo>
                    <a:pt x="3398385" y="602963"/>
                    <a:pt x="3402099" y="603911"/>
                    <a:pt x="3402653" y="606123"/>
                  </a:cubicBezTo>
                  <a:cubicBezTo>
                    <a:pt x="3400519" y="605333"/>
                    <a:pt x="3397516" y="605412"/>
                    <a:pt x="3396726" y="603200"/>
                  </a:cubicBezTo>
                  <a:moveTo>
                    <a:pt x="3440185" y="611259"/>
                  </a:moveTo>
                  <a:cubicBezTo>
                    <a:pt x="3440185" y="611259"/>
                    <a:pt x="3440343" y="610706"/>
                    <a:pt x="3440422" y="610390"/>
                  </a:cubicBezTo>
                  <a:cubicBezTo>
                    <a:pt x="3441370" y="610390"/>
                    <a:pt x="3442002" y="610706"/>
                    <a:pt x="3441844" y="611654"/>
                  </a:cubicBezTo>
                  <a:cubicBezTo>
                    <a:pt x="3441291" y="611654"/>
                    <a:pt x="3440895" y="610943"/>
                    <a:pt x="3440580" y="611654"/>
                  </a:cubicBezTo>
                  <a:cubicBezTo>
                    <a:pt x="3440343" y="611654"/>
                    <a:pt x="3440185" y="611496"/>
                    <a:pt x="3440106" y="611417"/>
                  </a:cubicBezTo>
                  <a:cubicBezTo>
                    <a:pt x="3440106" y="611417"/>
                    <a:pt x="3440106" y="611259"/>
                    <a:pt x="3440106" y="611259"/>
                  </a:cubicBezTo>
                  <a:moveTo>
                    <a:pt x="3411265" y="581550"/>
                  </a:moveTo>
                  <a:lnTo>
                    <a:pt x="3406603" y="579732"/>
                  </a:lnTo>
                  <a:lnTo>
                    <a:pt x="3406603" y="577283"/>
                  </a:lnTo>
                  <a:cubicBezTo>
                    <a:pt x="3406603" y="577283"/>
                    <a:pt x="3406920" y="576651"/>
                    <a:pt x="3406920" y="576651"/>
                  </a:cubicBezTo>
                  <a:cubicBezTo>
                    <a:pt x="3405734" y="576651"/>
                    <a:pt x="3405892" y="574675"/>
                    <a:pt x="3407314" y="574991"/>
                  </a:cubicBezTo>
                  <a:lnTo>
                    <a:pt x="3407314" y="576256"/>
                  </a:lnTo>
                  <a:lnTo>
                    <a:pt x="3407947" y="576493"/>
                  </a:lnTo>
                  <a:cubicBezTo>
                    <a:pt x="3407947" y="576493"/>
                    <a:pt x="3408341" y="576809"/>
                    <a:pt x="3408579" y="576888"/>
                  </a:cubicBezTo>
                  <a:cubicBezTo>
                    <a:pt x="3408816" y="576809"/>
                    <a:pt x="3409052" y="576651"/>
                    <a:pt x="3409448" y="576730"/>
                  </a:cubicBezTo>
                  <a:cubicBezTo>
                    <a:pt x="3409448" y="577046"/>
                    <a:pt x="3409606" y="577283"/>
                    <a:pt x="3409843" y="577362"/>
                  </a:cubicBezTo>
                  <a:cubicBezTo>
                    <a:pt x="3409369" y="577283"/>
                    <a:pt x="3408974" y="577046"/>
                    <a:pt x="3408579" y="576888"/>
                  </a:cubicBezTo>
                  <a:cubicBezTo>
                    <a:pt x="3408341" y="577046"/>
                    <a:pt x="3408104" y="577204"/>
                    <a:pt x="3407710" y="577125"/>
                  </a:cubicBezTo>
                  <a:lnTo>
                    <a:pt x="3407868" y="576493"/>
                  </a:lnTo>
                  <a:lnTo>
                    <a:pt x="3406603" y="577362"/>
                  </a:lnTo>
                  <a:lnTo>
                    <a:pt x="3407235" y="577520"/>
                  </a:lnTo>
                  <a:cubicBezTo>
                    <a:pt x="3408104" y="578468"/>
                    <a:pt x="3408420" y="577362"/>
                    <a:pt x="3409764" y="577520"/>
                  </a:cubicBezTo>
                  <a:cubicBezTo>
                    <a:pt x="3409685" y="578073"/>
                    <a:pt x="3409843" y="578310"/>
                    <a:pt x="3410159" y="578389"/>
                  </a:cubicBezTo>
                  <a:cubicBezTo>
                    <a:pt x="3410712" y="577836"/>
                    <a:pt x="3410475" y="577678"/>
                    <a:pt x="3410159" y="577520"/>
                  </a:cubicBezTo>
                  <a:cubicBezTo>
                    <a:pt x="3411344" y="577915"/>
                    <a:pt x="3412767" y="578310"/>
                    <a:pt x="3413557" y="578784"/>
                  </a:cubicBezTo>
                  <a:cubicBezTo>
                    <a:pt x="3414900" y="579653"/>
                    <a:pt x="3419245" y="581629"/>
                    <a:pt x="3419245" y="582893"/>
                  </a:cubicBezTo>
                  <a:cubicBezTo>
                    <a:pt x="3419245" y="584157"/>
                    <a:pt x="3416638" y="582340"/>
                    <a:pt x="3416638" y="582340"/>
                  </a:cubicBezTo>
                  <a:lnTo>
                    <a:pt x="3413161" y="580048"/>
                  </a:lnTo>
                  <a:lnTo>
                    <a:pt x="3411186" y="581629"/>
                  </a:lnTo>
                  <a:close/>
                  <a:moveTo>
                    <a:pt x="3426752" y="609521"/>
                  </a:moveTo>
                  <a:cubicBezTo>
                    <a:pt x="3424065" y="607151"/>
                    <a:pt x="3416796" y="607625"/>
                    <a:pt x="3413636" y="604464"/>
                  </a:cubicBezTo>
                  <a:cubicBezTo>
                    <a:pt x="3413951" y="601856"/>
                    <a:pt x="3419483" y="604622"/>
                    <a:pt x="3421221" y="604859"/>
                  </a:cubicBezTo>
                  <a:cubicBezTo>
                    <a:pt x="3423671" y="605175"/>
                    <a:pt x="3424855" y="605570"/>
                    <a:pt x="3426752" y="606123"/>
                  </a:cubicBezTo>
                  <a:cubicBezTo>
                    <a:pt x="3426357" y="607940"/>
                    <a:pt x="3425567" y="608020"/>
                    <a:pt x="3426752" y="609521"/>
                  </a:cubicBezTo>
                  <a:moveTo>
                    <a:pt x="3435286" y="617580"/>
                  </a:moveTo>
                  <a:cubicBezTo>
                    <a:pt x="3434811" y="617501"/>
                    <a:pt x="3434417" y="617343"/>
                    <a:pt x="3434179" y="617106"/>
                  </a:cubicBezTo>
                  <a:cubicBezTo>
                    <a:pt x="3434179" y="617106"/>
                    <a:pt x="3434179" y="617106"/>
                    <a:pt x="3434179" y="617106"/>
                  </a:cubicBezTo>
                  <a:cubicBezTo>
                    <a:pt x="3434338" y="616869"/>
                    <a:pt x="3434496" y="616553"/>
                    <a:pt x="3434654" y="616316"/>
                  </a:cubicBezTo>
                  <a:lnTo>
                    <a:pt x="3434654" y="616316"/>
                  </a:lnTo>
                  <a:cubicBezTo>
                    <a:pt x="3435680" y="616000"/>
                    <a:pt x="3436550" y="617817"/>
                    <a:pt x="3435207" y="617659"/>
                  </a:cubicBezTo>
                  <a:moveTo>
                    <a:pt x="3446506" y="615447"/>
                  </a:moveTo>
                  <a:cubicBezTo>
                    <a:pt x="3440975" y="616079"/>
                    <a:pt x="3434575" y="612840"/>
                    <a:pt x="3429597" y="610390"/>
                  </a:cubicBezTo>
                  <a:cubicBezTo>
                    <a:pt x="3431888" y="609126"/>
                    <a:pt x="3434417" y="610943"/>
                    <a:pt x="3435917" y="610785"/>
                  </a:cubicBezTo>
                  <a:cubicBezTo>
                    <a:pt x="3436550" y="610785"/>
                    <a:pt x="3436313" y="609837"/>
                    <a:pt x="3436313" y="609126"/>
                  </a:cubicBezTo>
                  <a:cubicBezTo>
                    <a:pt x="3437577" y="609284"/>
                    <a:pt x="3437814" y="610469"/>
                    <a:pt x="3439710" y="609995"/>
                  </a:cubicBezTo>
                  <a:lnTo>
                    <a:pt x="3439868" y="609995"/>
                  </a:lnTo>
                  <a:cubicBezTo>
                    <a:pt x="3439631" y="610390"/>
                    <a:pt x="3439474" y="610864"/>
                    <a:pt x="3439474" y="611180"/>
                  </a:cubicBezTo>
                  <a:cubicBezTo>
                    <a:pt x="3439474" y="611259"/>
                    <a:pt x="3439474" y="611338"/>
                    <a:pt x="3439474" y="611417"/>
                  </a:cubicBezTo>
                  <a:lnTo>
                    <a:pt x="3439474" y="611417"/>
                  </a:lnTo>
                  <a:cubicBezTo>
                    <a:pt x="3439474" y="611417"/>
                    <a:pt x="3439474" y="611575"/>
                    <a:pt x="3439474" y="611575"/>
                  </a:cubicBezTo>
                  <a:cubicBezTo>
                    <a:pt x="3439631" y="612049"/>
                    <a:pt x="3440185" y="612286"/>
                    <a:pt x="3440737" y="612366"/>
                  </a:cubicBezTo>
                  <a:lnTo>
                    <a:pt x="3440580" y="612366"/>
                  </a:lnTo>
                  <a:cubicBezTo>
                    <a:pt x="3441449" y="613314"/>
                    <a:pt x="3442476" y="613946"/>
                    <a:pt x="3444373" y="613709"/>
                  </a:cubicBezTo>
                  <a:lnTo>
                    <a:pt x="3444452" y="613709"/>
                  </a:lnTo>
                  <a:cubicBezTo>
                    <a:pt x="3444846" y="614183"/>
                    <a:pt x="3445479" y="614420"/>
                    <a:pt x="3445953" y="614657"/>
                  </a:cubicBezTo>
                  <a:cubicBezTo>
                    <a:pt x="3446190" y="614736"/>
                    <a:pt x="3446348" y="614815"/>
                    <a:pt x="3446506" y="614973"/>
                  </a:cubicBezTo>
                  <a:lnTo>
                    <a:pt x="3446427" y="614973"/>
                  </a:lnTo>
                  <a:cubicBezTo>
                    <a:pt x="3446427" y="614973"/>
                    <a:pt x="3446584" y="614973"/>
                    <a:pt x="3446584" y="614973"/>
                  </a:cubicBezTo>
                  <a:cubicBezTo>
                    <a:pt x="3446584" y="614973"/>
                    <a:pt x="3446584" y="614973"/>
                    <a:pt x="3446584" y="614973"/>
                  </a:cubicBezTo>
                  <a:cubicBezTo>
                    <a:pt x="3446584" y="615131"/>
                    <a:pt x="3446427" y="615289"/>
                    <a:pt x="3446348" y="615368"/>
                  </a:cubicBezTo>
                  <a:moveTo>
                    <a:pt x="3447059" y="613709"/>
                  </a:moveTo>
                  <a:cubicBezTo>
                    <a:pt x="3447059" y="613709"/>
                    <a:pt x="3446742" y="613551"/>
                    <a:pt x="3446584" y="613472"/>
                  </a:cubicBezTo>
                  <a:cubicBezTo>
                    <a:pt x="3446269" y="613314"/>
                    <a:pt x="3445953" y="613155"/>
                    <a:pt x="3445794" y="612998"/>
                  </a:cubicBezTo>
                  <a:cubicBezTo>
                    <a:pt x="3445794" y="611575"/>
                    <a:pt x="3448560" y="613235"/>
                    <a:pt x="3447138" y="613709"/>
                  </a:cubicBezTo>
                  <a:moveTo>
                    <a:pt x="3453301" y="595614"/>
                  </a:moveTo>
                  <a:cubicBezTo>
                    <a:pt x="3453696" y="595219"/>
                    <a:pt x="3453459" y="594034"/>
                    <a:pt x="3454565" y="594350"/>
                  </a:cubicBezTo>
                  <a:lnTo>
                    <a:pt x="3454565" y="594192"/>
                  </a:lnTo>
                  <a:cubicBezTo>
                    <a:pt x="3454565" y="594192"/>
                    <a:pt x="3455277" y="594745"/>
                    <a:pt x="3455513" y="594903"/>
                  </a:cubicBezTo>
                  <a:cubicBezTo>
                    <a:pt x="3456304" y="595851"/>
                    <a:pt x="3453933" y="596483"/>
                    <a:pt x="3453301" y="595614"/>
                  </a:cubicBezTo>
                  <a:moveTo>
                    <a:pt x="3455829" y="594350"/>
                  </a:moveTo>
                  <a:lnTo>
                    <a:pt x="3455829" y="594508"/>
                  </a:lnTo>
                  <a:cubicBezTo>
                    <a:pt x="3455829" y="594508"/>
                    <a:pt x="3455434" y="594271"/>
                    <a:pt x="3454960" y="593876"/>
                  </a:cubicBezTo>
                  <a:lnTo>
                    <a:pt x="3454960" y="593876"/>
                  </a:lnTo>
                  <a:cubicBezTo>
                    <a:pt x="3454960" y="593876"/>
                    <a:pt x="3454960" y="593086"/>
                    <a:pt x="3454960" y="593086"/>
                  </a:cubicBezTo>
                  <a:cubicBezTo>
                    <a:pt x="3455671" y="593086"/>
                    <a:pt x="3456304" y="593165"/>
                    <a:pt x="3456619" y="593481"/>
                  </a:cubicBezTo>
                  <a:cubicBezTo>
                    <a:pt x="3456540" y="593955"/>
                    <a:pt x="3456146" y="594113"/>
                    <a:pt x="3455750" y="594350"/>
                  </a:cubicBezTo>
                  <a:moveTo>
                    <a:pt x="3459701" y="597748"/>
                  </a:moveTo>
                  <a:cubicBezTo>
                    <a:pt x="3458358" y="597669"/>
                    <a:pt x="3457331" y="596009"/>
                    <a:pt x="3458437" y="594824"/>
                  </a:cubicBezTo>
                  <a:lnTo>
                    <a:pt x="3459701" y="594824"/>
                  </a:lnTo>
                  <a:cubicBezTo>
                    <a:pt x="3460570" y="595614"/>
                    <a:pt x="3459859" y="596878"/>
                    <a:pt x="3459701" y="597748"/>
                  </a:cubicBezTo>
                  <a:moveTo>
                    <a:pt x="3457805" y="588503"/>
                  </a:moveTo>
                  <a:cubicBezTo>
                    <a:pt x="3456461" y="586686"/>
                    <a:pt x="3456225" y="586448"/>
                    <a:pt x="3454960" y="586133"/>
                  </a:cubicBezTo>
                  <a:cubicBezTo>
                    <a:pt x="3453617" y="585895"/>
                    <a:pt x="3452353" y="586686"/>
                    <a:pt x="3450772" y="586133"/>
                  </a:cubicBezTo>
                  <a:cubicBezTo>
                    <a:pt x="3449192" y="585579"/>
                    <a:pt x="3447138" y="585105"/>
                    <a:pt x="3446663" y="584078"/>
                  </a:cubicBezTo>
                  <a:cubicBezTo>
                    <a:pt x="3446111" y="583051"/>
                    <a:pt x="3445873" y="581234"/>
                    <a:pt x="3444846" y="581234"/>
                  </a:cubicBezTo>
                  <a:cubicBezTo>
                    <a:pt x="3443819" y="581234"/>
                    <a:pt x="3440422" y="580918"/>
                    <a:pt x="3440422" y="580918"/>
                  </a:cubicBezTo>
                  <a:cubicBezTo>
                    <a:pt x="3440422" y="580918"/>
                    <a:pt x="3445321" y="578863"/>
                    <a:pt x="3447454" y="580680"/>
                  </a:cubicBezTo>
                  <a:cubicBezTo>
                    <a:pt x="3449587" y="582498"/>
                    <a:pt x="3452432" y="582735"/>
                    <a:pt x="3454170" y="583288"/>
                  </a:cubicBezTo>
                  <a:cubicBezTo>
                    <a:pt x="3455988" y="583841"/>
                    <a:pt x="3459385" y="585658"/>
                    <a:pt x="3460412" y="586133"/>
                  </a:cubicBezTo>
                  <a:cubicBezTo>
                    <a:pt x="3461518" y="586686"/>
                    <a:pt x="3463257" y="589293"/>
                    <a:pt x="3463257" y="589293"/>
                  </a:cubicBezTo>
                  <a:cubicBezTo>
                    <a:pt x="3461993" y="589293"/>
                    <a:pt x="3459148" y="590320"/>
                    <a:pt x="3457805" y="588503"/>
                  </a:cubicBezTo>
                  <a:moveTo>
                    <a:pt x="3462625" y="598143"/>
                  </a:moveTo>
                  <a:cubicBezTo>
                    <a:pt x="3463573" y="597195"/>
                    <a:pt x="3463731" y="598775"/>
                    <a:pt x="3464758" y="599012"/>
                  </a:cubicBezTo>
                  <a:cubicBezTo>
                    <a:pt x="3464442" y="599960"/>
                    <a:pt x="3462151" y="599407"/>
                    <a:pt x="3462625" y="598143"/>
                  </a:cubicBezTo>
                  <a:moveTo>
                    <a:pt x="3472739" y="599881"/>
                  </a:moveTo>
                  <a:cubicBezTo>
                    <a:pt x="3472739" y="599881"/>
                    <a:pt x="3472501" y="600434"/>
                    <a:pt x="3472343" y="600750"/>
                  </a:cubicBezTo>
                  <a:lnTo>
                    <a:pt x="3472343" y="600750"/>
                  </a:lnTo>
                  <a:cubicBezTo>
                    <a:pt x="3471711" y="601303"/>
                    <a:pt x="3469578" y="601303"/>
                    <a:pt x="3468946" y="600671"/>
                  </a:cubicBezTo>
                  <a:cubicBezTo>
                    <a:pt x="3468788" y="599723"/>
                    <a:pt x="3468946" y="599091"/>
                    <a:pt x="3469341" y="598538"/>
                  </a:cubicBezTo>
                  <a:cubicBezTo>
                    <a:pt x="3470447" y="598933"/>
                    <a:pt x="3471711" y="599249"/>
                    <a:pt x="3472739" y="599802"/>
                  </a:cubicBezTo>
                  <a:lnTo>
                    <a:pt x="3472739" y="599802"/>
                  </a:lnTo>
                  <a:cubicBezTo>
                    <a:pt x="3472739" y="599802"/>
                    <a:pt x="3472739" y="599802"/>
                    <a:pt x="3472739" y="599881"/>
                  </a:cubicBezTo>
                  <a:moveTo>
                    <a:pt x="3473212" y="601145"/>
                  </a:moveTo>
                  <a:cubicBezTo>
                    <a:pt x="3473212" y="601145"/>
                    <a:pt x="3473529" y="600513"/>
                    <a:pt x="3473687" y="600197"/>
                  </a:cubicBezTo>
                  <a:cubicBezTo>
                    <a:pt x="3474635" y="600197"/>
                    <a:pt x="3474951" y="599565"/>
                    <a:pt x="3475346" y="598933"/>
                  </a:cubicBezTo>
                  <a:cubicBezTo>
                    <a:pt x="3476531" y="599170"/>
                    <a:pt x="3476531" y="600592"/>
                    <a:pt x="3477006" y="601461"/>
                  </a:cubicBezTo>
                  <a:cubicBezTo>
                    <a:pt x="3475820" y="602173"/>
                    <a:pt x="3473766" y="602963"/>
                    <a:pt x="3473212" y="601066"/>
                  </a:cubicBezTo>
                  <a:moveTo>
                    <a:pt x="3621365" y="627299"/>
                  </a:moveTo>
                  <a:lnTo>
                    <a:pt x="3621365" y="627299"/>
                  </a:lnTo>
                  <a:cubicBezTo>
                    <a:pt x="3621365" y="627299"/>
                    <a:pt x="3621682" y="626825"/>
                    <a:pt x="3622235" y="626904"/>
                  </a:cubicBezTo>
                  <a:lnTo>
                    <a:pt x="3622235" y="627773"/>
                  </a:lnTo>
                  <a:lnTo>
                    <a:pt x="3622156" y="627773"/>
                  </a:lnTo>
                  <a:cubicBezTo>
                    <a:pt x="3622156" y="627773"/>
                    <a:pt x="3622156" y="627773"/>
                    <a:pt x="3622156" y="627773"/>
                  </a:cubicBezTo>
                  <a:lnTo>
                    <a:pt x="3621840" y="627773"/>
                  </a:lnTo>
                  <a:cubicBezTo>
                    <a:pt x="3621840" y="627773"/>
                    <a:pt x="3621523" y="627694"/>
                    <a:pt x="3621365" y="627694"/>
                  </a:cubicBezTo>
                  <a:cubicBezTo>
                    <a:pt x="3621365" y="627615"/>
                    <a:pt x="3621365" y="627536"/>
                    <a:pt x="3621365" y="627378"/>
                  </a:cubicBezTo>
                  <a:moveTo>
                    <a:pt x="3620813" y="629354"/>
                  </a:moveTo>
                  <a:lnTo>
                    <a:pt x="3620813" y="629117"/>
                  </a:lnTo>
                  <a:cubicBezTo>
                    <a:pt x="3620813" y="629117"/>
                    <a:pt x="3621050" y="628721"/>
                    <a:pt x="3621129" y="628484"/>
                  </a:cubicBezTo>
                  <a:cubicBezTo>
                    <a:pt x="3621365" y="628484"/>
                    <a:pt x="3621523" y="628484"/>
                    <a:pt x="3621682" y="628563"/>
                  </a:cubicBezTo>
                  <a:lnTo>
                    <a:pt x="3621761" y="628563"/>
                  </a:lnTo>
                  <a:lnTo>
                    <a:pt x="3621761" y="629433"/>
                  </a:lnTo>
                  <a:lnTo>
                    <a:pt x="3620813" y="629433"/>
                  </a:lnTo>
                  <a:moveTo>
                    <a:pt x="3585967" y="620978"/>
                  </a:moveTo>
                  <a:cubicBezTo>
                    <a:pt x="3589207" y="620267"/>
                    <a:pt x="3590471" y="621136"/>
                    <a:pt x="3592684" y="622242"/>
                  </a:cubicBezTo>
                  <a:cubicBezTo>
                    <a:pt x="3599400" y="620267"/>
                    <a:pt x="3606195" y="624850"/>
                    <a:pt x="3613386" y="625166"/>
                  </a:cubicBezTo>
                  <a:cubicBezTo>
                    <a:pt x="3613780" y="625719"/>
                    <a:pt x="3614570" y="625956"/>
                    <a:pt x="3614649" y="626825"/>
                  </a:cubicBezTo>
                  <a:cubicBezTo>
                    <a:pt x="3616545" y="625561"/>
                    <a:pt x="3619548" y="627299"/>
                    <a:pt x="3620575" y="626825"/>
                  </a:cubicBezTo>
                  <a:lnTo>
                    <a:pt x="3620575" y="626825"/>
                  </a:lnTo>
                  <a:cubicBezTo>
                    <a:pt x="3620575" y="626825"/>
                    <a:pt x="3620575" y="626904"/>
                    <a:pt x="3620575" y="626983"/>
                  </a:cubicBezTo>
                  <a:cubicBezTo>
                    <a:pt x="3620575" y="627062"/>
                    <a:pt x="3620575" y="627220"/>
                    <a:pt x="3620575" y="627299"/>
                  </a:cubicBezTo>
                  <a:cubicBezTo>
                    <a:pt x="3620339" y="627299"/>
                    <a:pt x="3620181" y="627378"/>
                    <a:pt x="3620260" y="627694"/>
                  </a:cubicBezTo>
                  <a:lnTo>
                    <a:pt x="3620417" y="627694"/>
                  </a:lnTo>
                  <a:cubicBezTo>
                    <a:pt x="3620417" y="627694"/>
                    <a:pt x="3620181" y="628326"/>
                    <a:pt x="3620102" y="628643"/>
                  </a:cubicBezTo>
                  <a:cubicBezTo>
                    <a:pt x="3618364" y="630065"/>
                    <a:pt x="3616941" y="627694"/>
                    <a:pt x="3615203" y="627299"/>
                  </a:cubicBezTo>
                  <a:cubicBezTo>
                    <a:pt x="3614255" y="627062"/>
                    <a:pt x="3612437" y="627457"/>
                    <a:pt x="3611015" y="627299"/>
                  </a:cubicBezTo>
                  <a:cubicBezTo>
                    <a:pt x="3608723" y="626983"/>
                    <a:pt x="3606274" y="625877"/>
                    <a:pt x="3604220" y="625640"/>
                  </a:cubicBezTo>
                  <a:cubicBezTo>
                    <a:pt x="3603666" y="625640"/>
                    <a:pt x="3603666" y="626193"/>
                    <a:pt x="3602955" y="626035"/>
                  </a:cubicBezTo>
                  <a:cubicBezTo>
                    <a:pt x="3599953" y="625403"/>
                    <a:pt x="3597424" y="624139"/>
                    <a:pt x="3595370" y="623111"/>
                  </a:cubicBezTo>
                  <a:cubicBezTo>
                    <a:pt x="3592130" y="624297"/>
                    <a:pt x="3589128" y="622163"/>
                    <a:pt x="3586046" y="621847"/>
                  </a:cubicBezTo>
                  <a:lnTo>
                    <a:pt x="3585888" y="621847"/>
                  </a:lnTo>
                  <a:cubicBezTo>
                    <a:pt x="3585888" y="621847"/>
                    <a:pt x="3586046" y="621294"/>
                    <a:pt x="3586125" y="620978"/>
                  </a:cubicBezTo>
                  <a:moveTo>
                    <a:pt x="3547092" y="609995"/>
                  </a:moveTo>
                  <a:cubicBezTo>
                    <a:pt x="3547882" y="610074"/>
                    <a:pt x="3548988" y="611180"/>
                    <a:pt x="3550016" y="611259"/>
                  </a:cubicBezTo>
                  <a:cubicBezTo>
                    <a:pt x="3552860" y="611575"/>
                    <a:pt x="3555704" y="611259"/>
                    <a:pt x="3558470" y="612128"/>
                  </a:cubicBezTo>
                  <a:cubicBezTo>
                    <a:pt x="3559181" y="612366"/>
                    <a:pt x="3559418" y="613235"/>
                    <a:pt x="3560129" y="613393"/>
                  </a:cubicBezTo>
                  <a:cubicBezTo>
                    <a:pt x="3562341" y="613946"/>
                    <a:pt x="3563764" y="613946"/>
                    <a:pt x="3565186" y="614262"/>
                  </a:cubicBezTo>
                  <a:cubicBezTo>
                    <a:pt x="3566292" y="614499"/>
                    <a:pt x="3567715" y="614025"/>
                    <a:pt x="3568584" y="614262"/>
                  </a:cubicBezTo>
                  <a:cubicBezTo>
                    <a:pt x="3569216" y="614420"/>
                    <a:pt x="3569690" y="615368"/>
                    <a:pt x="3570243" y="615526"/>
                  </a:cubicBezTo>
                  <a:cubicBezTo>
                    <a:pt x="3574431" y="616948"/>
                    <a:pt x="3578934" y="616079"/>
                    <a:pt x="3580832" y="618924"/>
                  </a:cubicBezTo>
                  <a:cubicBezTo>
                    <a:pt x="3583280" y="618450"/>
                    <a:pt x="3584070" y="619635"/>
                    <a:pt x="3585019" y="620583"/>
                  </a:cubicBezTo>
                  <a:lnTo>
                    <a:pt x="3585019" y="620583"/>
                  </a:lnTo>
                  <a:cubicBezTo>
                    <a:pt x="3585019" y="620583"/>
                    <a:pt x="3585019" y="620662"/>
                    <a:pt x="3585019" y="620741"/>
                  </a:cubicBezTo>
                  <a:cubicBezTo>
                    <a:pt x="3585019" y="620978"/>
                    <a:pt x="3584939" y="621136"/>
                    <a:pt x="3584860" y="621294"/>
                  </a:cubicBezTo>
                  <a:cubicBezTo>
                    <a:pt x="3584545" y="621136"/>
                    <a:pt x="3583991" y="620978"/>
                    <a:pt x="3582964" y="620978"/>
                  </a:cubicBezTo>
                  <a:cubicBezTo>
                    <a:pt x="3577671" y="620741"/>
                    <a:pt x="3573087" y="617896"/>
                    <a:pt x="3566925" y="617580"/>
                  </a:cubicBezTo>
                  <a:cubicBezTo>
                    <a:pt x="3566925" y="617343"/>
                    <a:pt x="3566925" y="617106"/>
                    <a:pt x="3566529" y="617185"/>
                  </a:cubicBezTo>
                  <a:cubicBezTo>
                    <a:pt x="3565502" y="616395"/>
                    <a:pt x="3564079" y="615921"/>
                    <a:pt x="3563606" y="614657"/>
                  </a:cubicBezTo>
                  <a:cubicBezTo>
                    <a:pt x="3562104" y="615052"/>
                    <a:pt x="3561868" y="616553"/>
                    <a:pt x="3560208" y="616790"/>
                  </a:cubicBezTo>
                  <a:cubicBezTo>
                    <a:pt x="3555073" y="613155"/>
                    <a:pt x="3545590" y="613946"/>
                    <a:pt x="3541245" y="609600"/>
                  </a:cubicBezTo>
                  <a:cubicBezTo>
                    <a:pt x="3543141" y="610153"/>
                    <a:pt x="3545196" y="609758"/>
                    <a:pt x="3547171" y="609995"/>
                  </a:cubicBezTo>
                  <a:moveTo>
                    <a:pt x="3537373" y="617580"/>
                  </a:moveTo>
                  <a:cubicBezTo>
                    <a:pt x="3538716" y="617027"/>
                    <a:pt x="3537689" y="618924"/>
                    <a:pt x="3539032" y="618450"/>
                  </a:cubicBezTo>
                  <a:cubicBezTo>
                    <a:pt x="3538558" y="619398"/>
                    <a:pt x="3537294" y="620820"/>
                    <a:pt x="3536109" y="619714"/>
                  </a:cubicBezTo>
                  <a:cubicBezTo>
                    <a:pt x="3535872" y="618371"/>
                    <a:pt x="3537215" y="618608"/>
                    <a:pt x="3537373" y="617580"/>
                  </a:cubicBezTo>
                  <a:moveTo>
                    <a:pt x="3534133" y="608020"/>
                  </a:moveTo>
                  <a:cubicBezTo>
                    <a:pt x="3534133" y="608020"/>
                    <a:pt x="3535161" y="608652"/>
                    <a:pt x="3536503" y="609126"/>
                  </a:cubicBezTo>
                  <a:cubicBezTo>
                    <a:pt x="3535476" y="609126"/>
                    <a:pt x="3534528" y="609126"/>
                    <a:pt x="3534054" y="608336"/>
                  </a:cubicBezTo>
                  <a:cubicBezTo>
                    <a:pt x="3534054" y="608257"/>
                    <a:pt x="3534054" y="608099"/>
                    <a:pt x="3534133" y="608020"/>
                  </a:cubicBezTo>
                  <a:moveTo>
                    <a:pt x="3525521" y="605333"/>
                  </a:moveTo>
                  <a:cubicBezTo>
                    <a:pt x="3525363" y="606676"/>
                    <a:pt x="3521965" y="606044"/>
                    <a:pt x="3522123" y="604464"/>
                  </a:cubicBezTo>
                  <a:cubicBezTo>
                    <a:pt x="3523703" y="604227"/>
                    <a:pt x="3524809" y="604622"/>
                    <a:pt x="3525521" y="605333"/>
                  </a:cubicBezTo>
                  <a:moveTo>
                    <a:pt x="3520227" y="604385"/>
                  </a:moveTo>
                  <a:cubicBezTo>
                    <a:pt x="3520227" y="604385"/>
                    <a:pt x="3520779" y="604938"/>
                    <a:pt x="3521333" y="605333"/>
                  </a:cubicBezTo>
                  <a:cubicBezTo>
                    <a:pt x="3520859" y="605333"/>
                    <a:pt x="3520700" y="604859"/>
                    <a:pt x="3520148" y="604543"/>
                  </a:cubicBezTo>
                  <a:cubicBezTo>
                    <a:pt x="3520148" y="604543"/>
                    <a:pt x="3520148" y="604464"/>
                    <a:pt x="3520148" y="604385"/>
                  </a:cubicBezTo>
                  <a:moveTo>
                    <a:pt x="3519200" y="603674"/>
                  </a:moveTo>
                  <a:lnTo>
                    <a:pt x="3519358" y="603674"/>
                  </a:lnTo>
                  <a:cubicBezTo>
                    <a:pt x="3519358" y="603674"/>
                    <a:pt x="3519200" y="604227"/>
                    <a:pt x="3519200" y="604543"/>
                  </a:cubicBezTo>
                  <a:cubicBezTo>
                    <a:pt x="3518093" y="604622"/>
                    <a:pt x="3517382" y="604385"/>
                    <a:pt x="3517540" y="603279"/>
                  </a:cubicBezTo>
                  <a:cubicBezTo>
                    <a:pt x="3518172" y="603279"/>
                    <a:pt x="3519120" y="603121"/>
                    <a:pt x="3519200" y="603674"/>
                  </a:cubicBezTo>
                  <a:moveTo>
                    <a:pt x="3495100" y="596878"/>
                  </a:moveTo>
                  <a:cubicBezTo>
                    <a:pt x="3495574" y="597037"/>
                    <a:pt x="3496285" y="596641"/>
                    <a:pt x="3496760" y="596878"/>
                  </a:cubicBezTo>
                  <a:cubicBezTo>
                    <a:pt x="3498181" y="597432"/>
                    <a:pt x="3499288" y="598301"/>
                    <a:pt x="3501421" y="598538"/>
                  </a:cubicBezTo>
                  <a:cubicBezTo>
                    <a:pt x="3502607" y="598301"/>
                    <a:pt x="3502053" y="596325"/>
                    <a:pt x="3503949" y="596878"/>
                  </a:cubicBezTo>
                  <a:cubicBezTo>
                    <a:pt x="3503949" y="597906"/>
                    <a:pt x="3503949" y="598933"/>
                    <a:pt x="3503555" y="599407"/>
                  </a:cubicBezTo>
                  <a:cubicBezTo>
                    <a:pt x="3506636" y="600118"/>
                    <a:pt x="3509796" y="600750"/>
                    <a:pt x="3512799" y="601540"/>
                  </a:cubicBezTo>
                  <a:cubicBezTo>
                    <a:pt x="3513432" y="603042"/>
                    <a:pt x="3511377" y="601777"/>
                    <a:pt x="3511535" y="602805"/>
                  </a:cubicBezTo>
                  <a:cubicBezTo>
                    <a:pt x="3503870" y="602173"/>
                    <a:pt x="3496839" y="598459"/>
                    <a:pt x="3489569" y="596009"/>
                  </a:cubicBezTo>
                  <a:cubicBezTo>
                    <a:pt x="3490438" y="593244"/>
                    <a:pt x="3492966" y="596009"/>
                    <a:pt x="3495100" y="596878"/>
                  </a:cubicBezTo>
                  <a:moveTo>
                    <a:pt x="3483326" y="593876"/>
                  </a:moveTo>
                  <a:lnTo>
                    <a:pt x="3483326" y="593876"/>
                  </a:lnTo>
                  <a:cubicBezTo>
                    <a:pt x="3483326" y="593876"/>
                    <a:pt x="3484354" y="594508"/>
                    <a:pt x="3485381" y="595140"/>
                  </a:cubicBezTo>
                  <a:cubicBezTo>
                    <a:pt x="3484195" y="595219"/>
                    <a:pt x="3483089" y="595219"/>
                    <a:pt x="3483247" y="593876"/>
                  </a:cubicBezTo>
                  <a:moveTo>
                    <a:pt x="3482063" y="592612"/>
                  </a:moveTo>
                  <a:cubicBezTo>
                    <a:pt x="3482063" y="592612"/>
                    <a:pt x="3482063" y="593165"/>
                    <a:pt x="3482063" y="593323"/>
                  </a:cubicBezTo>
                  <a:lnTo>
                    <a:pt x="3481905" y="593639"/>
                  </a:lnTo>
                  <a:cubicBezTo>
                    <a:pt x="3481430" y="593323"/>
                    <a:pt x="3480482" y="592849"/>
                    <a:pt x="3478586" y="592138"/>
                  </a:cubicBezTo>
                  <a:cubicBezTo>
                    <a:pt x="3480245" y="592691"/>
                    <a:pt x="3480798" y="591980"/>
                    <a:pt x="3481984" y="592533"/>
                  </a:cubicBezTo>
                  <a:moveTo>
                    <a:pt x="3487910" y="606597"/>
                  </a:moveTo>
                  <a:cubicBezTo>
                    <a:pt x="3485935" y="606597"/>
                    <a:pt x="3483089" y="603200"/>
                    <a:pt x="3482063" y="606202"/>
                  </a:cubicBezTo>
                  <a:cubicBezTo>
                    <a:pt x="3480482" y="605570"/>
                    <a:pt x="3480166" y="603674"/>
                    <a:pt x="3477875" y="603674"/>
                  </a:cubicBezTo>
                  <a:cubicBezTo>
                    <a:pt x="3479534" y="598222"/>
                    <a:pt x="3484275" y="602647"/>
                    <a:pt x="3487989" y="603279"/>
                  </a:cubicBezTo>
                  <a:lnTo>
                    <a:pt x="3487989" y="605807"/>
                  </a:lnTo>
                  <a:lnTo>
                    <a:pt x="3488146" y="605807"/>
                  </a:lnTo>
                  <a:cubicBezTo>
                    <a:pt x="3488146" y="605807"/>
                    <a:pt x="3487989" y="606360"/>
                    <a:pt x="3487989" y="606676"/>
                  </a:cubicBezTo>
                  <a:moveTo>
                    <a:pt x="3488463" y="606597"/>
                  </a:moveTo>
                  <a:cubicBezTo>
                    <a:pt x="3488463" y="606597"/>
                    <a:pt x="3488463" y="606202"/>
                    <a:pt x="3488542" y="606044"/>
                  </a:cubicBezTo>
                  <a:cubicBezTo>
                    <a:pt x="3489173" y="605807"/>
                    <a:pt x="3489569" y="605254"/>
                    <a:pt x="3490517" y="605254"/>
                  </a:cubicBezTo>
                  <a:cubicBezTo>
                    <a:pt x="3490438" y="606044"/>
                    <a:pt x="3490991" y="606202"/>
                    <a:pt x="3490913" y="606913"/>
                  </a:cubicBezTo>
                  <a:cubicBezTo>
                    <a:pt x="3489648" y="607388"/>
                    <a:pt x="3489490" y="607071"/>
                    <a:pt x="3488463" y="606518"/>
                  </a:cubicBezTo>
                  <a:moveTo>
                    <a:pt x="3509875" y="616711"/>
                  </a:moveTo>
                  <a:cubicBezTo>
                    <a:pt x="3509718" y="615368"/>
                    <a:pt x="3510982" y="615210"/>
                    <a:pt x="3511535" y="615842"/>
                  </a:cubicBezTo>
                  <a:cubicBezTo>
                    <a:pt x="3511456" y="616553"/>
                    <a:pt x="3510823" y="616790"/>
                    <a:pt x="3509875" y="616711"/>
                  </a:cubicBezTo>
                  <a:moveTo>
                    <a:pt x="3515407" y="618450"/>
                  </a:moveTo>
                  <a:cubicBezTo>
                    <a:pt x="3514301" y="618608"/>
                    <a:pt x="3513590" y="618292"/>
                    <a:pt x="3513747" y="617185"/>
                  </a:cubicBezTo>
                  <a:cubicBezTo>
                    <a:pt x="3514301" y="618213"/>
                    <a:pt x="3515011" y="616395"/>
                    <a:pt x="3515407" y="617580"/>
                  </a:cubicBezTo>
                  <a:lnTo>
                    <a:pt x="3515407" y="618450"/>
                  </a:lnTo>
                  <a:close/>
                  <a:moveTo>
                    <a:pt x="3516670" y="615447"/>
                  </a:moveTo>
                  <a:cubicBezTo>
                    <a:pt x="3516197" y="614657"/>
                    <a:pt x="3515565" y="614025"/>
                    <a:pt x="3515011" y="613314"/>
                  </a:cubicBezTo>
                  <a:cubicBezTo>
                    <a:pt x="3506320" y="613788"/>
                    <a:pt x="3501421" y="608415"/>
                    <a:pt x="3494310" y="608652"/>
                  </a:cubicBezTo>
                  <a:cubicBezTo>
                    <a:pt x="3494863" y="606439"/>
                    <a:pt x="3493599" y="605965"/>
                    <a:pt x="3493441" y="604464"/>
                  </a:cubicBezTo>
                  <a:cubicBezTo>
                    <a:pt x="3496127" y="604543"/>
                    <a:pt x="3499050" y="606360"/>
                    <a:pt x="3501026" y="605728"/>
                  </a:cubicBezTo>
                  <a:cubicBezTo>
                    <a:pt x="3504740" y="608573"/>
                    <a:pt x="3512167" y="608178"/>
                    <a:pt x="3516197" y="611654"/>
                  </a:cubicBezTo>
                  <a:cubicBezTo>
                    <a:pt x="3521965" y="612286"/>
                    <a:pt x="3524494" y="613235"/>
                    <a:pt x="3529314" y="614183"/>
                  </a:cubicBezTo>
                  <a:cubicBezTo>
                    <a:pt x="3529550" y="614815"/>
                    <a:pt x="3528839" y="616395"/>
                    <a:pt x="3529708" y="616316"/>
                  </a:cubicBezTo>
                  <a:cubicBezTo>
                    <a:pt x="3525047" y="618845"/>
                    <a:pt x="3520938" y="614341"/>
                    <a:pt x="3516592" y="615447"/>
                  </a:cubicBezTo>
                  <a:moveTo>
                    <a:pt x="3533185" y="608336"/>
                  </a:moveTo>
                  <a:lnTo>
                    <a:pt x="3533185" y="608336"/>
                  </a:lnTo>
                  <a:cubicBezTo>
                    <a:pt x="3531525" y="608336"/>
                    <a:pt x="3530577" y="607546"/>
                    <a:pt x="3529393" y="607071"/>
                  </a:cubicBezTo>
                  <a:cubicBezTo>
                    <a:pt x="3530025" y="606360"/>
                    <a:pt x="3533659" y="606123"/>
                    <a:pt x="3533185" y="607940"/>
                  </a:cubicBezTo>
                  <a:lnTo>
                    <a:pt x="3533343" y="607940"/>
                  </a:lnTo>
                  <a:cubicBezTo>
                    <a:pt x="3533343" y="607940"/>
                    <a:pt x="3533264" y="608178"/>
                    <a:pt x="3533264" y="608415"/>
                  </a:cubicBezTo>
                  <a:moveTo>
                    <a:pt x="3533580" y="624376"/>
                  </a:moveTo>
                  <a:cubicBezTo>
                    <a:pt x="3535002" y="622242"/>
                    <a:pt x="3538795" y="624692"/>
                    <a:pt x="3539506" y="626035"/>
                  </a:cubicBezTo>
                  <a:cubicBezTo>
                    <a:pt x="3536899" y="626114"/>
                    <a:pt x="3535082" y="625403"/>
                    <a:pt x="3533580" y="624376"/>
                  </a:cubicBezTo>
                  <a:moveTo>
                    <a:pt x="3628556" y="643339"/>
                  </a:moveTo>
                  <a:cubicBezTo>
                    <a:pt x="3620339" y="638835"/>
                    <a:pt x="3605879" y="640653"/>
                    <a:pt x="3598531" y="635280"/>
                  </a:cubicBezTo>
                  <a:cubicBezTo>
                    <a:pt x="3590076" y="634253"/>
                    <a:pt x="3583676" y="633620"/>
                    <a:pt x="3577433" y="630223"/>
                  </a:cubicBezTo>
                  <a:cubicBezTo>
                    <a:pt x="3572851" y="631645"/>
                    <a:pt x="3569611" y="628406"/>
                    <a:pt x="3565186" y="629354"/>
                  </a:cubicBezTo>
                  <a:cubicBezTo>
                    <a:pt x="3564870" y="628089"/>
                    <a:pt x="3564870" y="628563"/>
                    <a:pt x="3565186" y="627220"/>
                  </a:cubicBezTo>
                  <a:cubicBezTo>
                    <a:pt x="3564001" y="627220"/>
                    <a:pt x="3563448" y="628010"/>
                    <a:pt x="3562262" y="628089"/>
                  </a:cubicBezTo>
                  <a:cubicBezTo>
                    <a:pt x="3561078" y="627378"/>
                    <a:pt x="3559892" y="626825"/>
                    <a:pt x="3559339" y="625561"/>
                  </a:cubicBezTo>
                  <a:cubicBezTo>
                    <a:pt x="3558075" y="625245"/>
                    <a:pt x="3558549" y="626746"/>
                    <a:pt x="3557205" y="626430"/>
                  </a:cubicBezTo>
                  <a:cubicBezTo>
                    <a:pt x="3555783" y="623902"/>
                    <a:pt x="3551201" y="624613"/>
                    <a:pt x="3549146" y="622637"/>
                  </a:cubicBezTo>
                  <a:cubicBezTo>
                    <a:pt x="3547013" y="623665"/>
                    <a:pt x="3545353" y="620978"/>
                    <a:pt x="3542429" y="621373"/>
                  </a:cubicBezTo>
                  <a:cubicBezTo>
                    <a:pt x="3542272" y="620267"/>
                    <a:pt x="3541166" y="620109"/>
                    <a:pt x="3541166" y="618845"/>
                  </a:cubicBezTo>
                  <a:cubicBezTo>
                    <a:pt x="3541166" y="618371"/>
                    <a:pt x="3541245" y="618054"/>
                    <a:pt x="3541560" y="617976"/>
                  </a:cubicBezTo>
                  <a:cubicBezTo>
                    <a:pt x="3541956" y="617738"/>
                    <a:pt x="3542350" y="617501"/>
                    <a:pt x="3542429" y="617976"/>
                  </a:cubicBezTo>
                  <a:cubicBezTo>
                    <a:pt x="3543378" y="618766"/>
                    <a:pt x="3544484" y="618133"/>
                    <a:pt x="3545353" y="618371"/>
                  </a:cubicBezTo>
                  <a:cubicBezTo>
                    <a:pt x="3546617" y="618687"/>
                    <a:pt x="3547724" y="620346"/>
                    <a:pt x="3548751" y="620504"/>
                  </a:cubicBezTo>
                  <a:cubicBezTo>
                    <a:pt x="3549383" y="620583"/>
                    <a:pt x="3550095" y="619714"/>
                    <a:pt x="3550016" y="619635"/>
                  </a:cubicBezTo>
                  <a:cubicBezTo>
                    <a:pt x="3551595" y="620109"/>
                    <a:pt x="3551991" y="622084"/>
                    <a:pt x="3554203" y="620899"/>
                  </a:cubicBezTo>
                  <a:cubicBezTo>
                    <a:pt x="3554440" y="621768"/>
                    <a:pt x="3555467" y="621768"/>
                    <a:pt x="3554598" y="622558"/>
                  </a:cubicBezTo>
                  <a:cubicBezTo>
                    <a:pt x="3556100" y="622637"/>
                    <a:pt x="3556178" y="621294"/>
                    <a:pt x="3557522" y="621294"/>
                  </a:cubicBezTo>
                  <a:cubicBezTo>
                    <a:pt x="3561156" y="623506"/>
                    <a:pt x="3567240" y="622084"/>
                    <a:pt x="3571428" y="624692"/>
                  </a:cubicBezTo>
                  <a:cubicBezTo>
                    <a:pt x="3572930" y="624929"/>
                    <a:pt x="3572851" y="622716"/>
                    <a:pt x="3573956" y="623823"/>
                  </a:cubicBezTo>
                  <a:lnTo>
                    <a:pt x="3573956" y="625482"/>
                  </a:lnTo>
                  <a:cubicBezTo>
                    <a:pt x="3577433" y="625956"/>
                    <a:pt x="3579962" y="627378"/>
                    <a:pt x="3583676" y="627615"/>
                  </a:cubicBezTo>
                  <a:cubicBezTo>
                    <a:pt x="3583912" y="628484"/>
                    <a:pt x="3584545" y="628958"/>
                    <a:pt x="3584939" y="629749"/>
                  </a:cubicBezTo>
                  <a:cubicBezTo>
                    <a:pt x="3589444" y="631171"/>
                    <a:pt x="3594975" y="632672"/>
                    <a:pt x="3600585" y="632672"/>
                  </a:cubicBezTo>
                  <a:cubicBezTo>
                    <a:pt x="3602244" y="632751"/>
                    <a:pt x="3601849" y="630855"/>
                    <a:pt x="3603509" y="631013"/>
                  </a:cubicBezTo>
                  <a:cubicBezTo>
                    <a:pt x="3603351" y="631882"/>
                    <a:pt x="3603824" y="632119"/>
                    <a:pt x="3603903" y="632672"/>
                  </a:cubicBezTo>
                  <a:cubicBezTo>
                    <a:pt x="3605641" y="632672"/>
                    <a:pt x="3608644" y="632672"/>
                    <a:pt x="3610698" y="633541"/>
                  </a:cubicBezTo>
                  <a:cubicBezTo>
                    <a:pt x="3611884" y="634016"/>
                    <a:pt x="3612042" y="635833"/>
                    <a:pt x="3613227" y="634806"/>
                  </a:cubicBezTo>
                  <a:cubicBezTo>
                    <a:pt x="3613069" y="635201"/>
                    <a:pt x="3612832" y="635596"/>
                    <a:pt x="3612358" y="635675"/>
                  </a:cubicBezTo>
                  <a:cubicBezTo>
                    <a:pt x="3614176" y="636465"/>
                    <a:pt x="3617099" y="635912"/>
                    <a:pt x="3619548" y="637334"/>
                  </a:cubicBezTo>
                  <a:cubicBezTo>
                    <a:pt x="3620892" y="637492"/>
                    <a:pt x="3620654" y="636228"/>
                    <a:pt x="3621682" y="636070"/>
                  </a:cubicBezTo>
                  <a:cubicBezTo>
                    <a:pt x="3626186" y="637808"/>
                    <a:pt x="3631954" y="636465"/>
                    <a:pt x="3634324" y="640732"/>
                  </a:cubicBezTo>
                  <a:cubicBezTo>
                    <a:pt x="3635905" y="641364"/>
                    <a:pt x="3636616" y="640100"/>
                    <a:pt x="3637326" y="641601"/>
                  </a:cubicBezTo>
                  <a:cubicBezTo>
                    <a:pt x="3635746" y="645157"/>
                    <a:pt x="3631558" y="642233"/>
                    <a:pt x="3628477" y="643260"/>
                  </a:cubicBezTo>
                  <a:moveTo>
                    <a:pt x="3639144" y="643339"/>
                  </a:moveTo>
                  <a:cubicBezTo>
                    <a:pt x="3639144" y="643339"/>
                    <a:pt x="3639539" y="642944"/>
                    <a:pt x="3639539" y="642470"/>
                  </a:cubicBezTo>
                  <a:lnTo>
                    <a:pt x="3640408" y="642470"/>
                  </a:lnTo>
                  <a:cubicBezTo>
                    <a:pt x="3640566" y="643339"/>
                    <a:pt x="3639776" y="643260"/>
                    <a:pt x="3639144" y="643339"/>
                  </a:cubicBezTo>
                  <a:moveTo>
                    <a:pt x="3642463" y="643339"/>
                  </a:moveTo>
                  <a:cubicBezTo>
                    <a:pt x="3641673" y="643339"/>
                    <a:pt x="3640408" y="643734"/>
                    <a:pt x="3640804" y="642470"/>
                  </a:cubicBezTo>
                  <a:cubicBezTo>
                    <a:pt x="3641594" y="642628"/>
                    <a:pt x="3642621" y="641127"/>
                    <a:pt x="3642463" y="642865"/>
                  </a:cubicBezTo>
                  <a:lnTo>
                    <a:pt x="3642463" y="642865"/>
                  </a:lnTo>
                  <a:cubicBezTo>
                    <a:pt x="3642463" y="642865"/>
                    <a:pt x="3642463" y="643181"/>
                    <a:pt x="3642383" y="643260"/>
                  </a:cubicBezTo>
                  <a:moveTo>
                    <a:pt x="3643806" y="643734"/>
                  </a:moveTo>
                  <a:lnTo>
                    <a:pt x="3643806" y="643734"/>
                  </a:lnTo>
                  <a:cubicBezTo>
                    <a:pt x="3643806" y="643734"/>
                    <a:pt x="3643806" y="643418"/>
                    <a:pt x="3643885" y="643339"/>
                  </a:cubicBezTo>
                  <a:cubicBezTo>
                    <a:pt x="3646097" y="643339"/>
                    <a:pt x="3650048" y="642865"/>
                    <a:pt x="3650996" y="645868"/>
                  </a:cubicBezTo>
                  <a:cubicBezTo>
                    <a:pt x="3647757" y="645947"/>
                    <a:pt x="3645307" y="645394"/>
                    <a:pt x="3643806" y="643734"/>
                  </a:cubicBezTo>
                  <a:moveTo>
                    <a:pt x="3633613" y="631487"/>
                  </a:moveTo>
                  <a:cubicBezTo>
                    <a:pt x="3633929" y="629828"/>
                    <a:pt x="3637011" y="631961"/>
                    <a:pt x="3637880" y="630223"/>
                  </a:cubicBezTo>
                  <a:cubicBezTo>
                    <a:pt x="3639223" y="630855"/>
                    <a:pt x="3640962" y="631092"/>
                    <a:pt x="3642146" y="631882"/>
                  </a:cubicBezTo>
                  <a:cubicBezTo>
                    <a:pt x="3646176" y="632040"/>
                    <a:pt x="3650760" y="631724"/>
                    <a:pt x="3651866" y="634806"/>
                  </a:cubicBezTo>
                  <a:cubicBezTo>
                    <a:pt x="3646255" y="634806"/>
                    <a:pt x="3639618" y="632514"/>
                    <a:pt x="3633692" y="631408"/>
                  </a:cubicBezTo>
                  <a:moveTo>
                    <a:pt x="3665061" y="646816"/>
                  </a:moveTo>
                  <a:cubicBezTo>
                    <a:pt x="3665061" y="646816"/>
                    <a:pt x="3664903" y="647290"/>
                    <a:pt x="3664903" y="647606"/>
                  </a:cubicBezTo>
                  <a:cubicBezTo>
                    <a:pt x="3663085" y="647448"/>
                    <a:pt x="3660557" y="648001"/>
                    <a:pt x="3659451" y="647211"/>
                  </a:cubicBezTo>
                  <a:cubicBezTo>
                    <a:pt x="3660478" y="643734"/>
                    <a:pt x="3661979" y="647448"/>
                    <a:pt x="3664982" y="646816"/>
                  </a:cubicBezTo>
                  <a:lnTo>
                    <a:pt x="3665140" y="646816"/>
                  </a:lnTo>
                  <a:cubicBezTo>
                    <a:pt x="3665140" y="646816"/>
                    <a:pt x="3665140" y="646816"/>
                    <a:pt x="3665140" y="646895"/>
                  </a:cubicBezTo>
                  <a:moveTo>
                    <a:pt x="3665851" y="647685"/>
                  </a:moveTo>
                  <a:cubicBezTo>
                    <a:pt x="3665851" y="647685"/>
                    <a:pt x="3665851" y="647369"/>
                    <a:pt x="3666009" y="647211"/>
                  </a:cubicBezTo>
                  <a:cubicBezTo>
                    <a:pt x="3666325" y="647290"/>
                    <a:pt x="3666878" y="647369"/>
                    <a:pt x="3667905" y="647211"/>
                  </a:cubicBezTo>
                  <a:cubicBezTo>
                    <a:pt x="3668222" y="648633"/>
                    <a:pt x="3666562" y="648712"/>
                    <a:pt x="3665930" y="647764"/>
                  </a:cubicBezTo>
                  <a:moveTo>
                    <a:pt x="3711363" y="644209"/>
                  </a:moveTo>
                  <a:lnTo>
                    <a:pt x="3712232" y="644209"/>
                  </a:lnTo>
                  <a:lnTo>
                    <a:pt x="3712232" y="645078"/>
                  </a:lnTo>
                  <a:lnTo>
                    <a:pt x="3711363" y="645078"/>
                  </a:lnTo>
                  <a:lnTo>
                    <a:pt x="3711363" y="644209"/>
                  </a:lnTo>
                  <a:close/>
                  <a:moveTo>
                    <a:pt x="3709625" y="644209"/>
                  </a:moveTo>
                  <a:cubicBezTo>
                    <a:pt x="3708045" y="644683"/>
                    <a:pt x="3704885" y="644209"/>
                    <a:pt x="3704174" y="642549"/>
                  </a:cubicBezTo>
                  <a:cubicBezTo>
                    <a:pt x="3706464" y="642707"/>
                    <a:pt x="3709546" y="641917"/>
                    <a:pt x="3709625" y="644209"/>
                  </a:cubicBezTo>
                  <a:moveTo>
                    <a:pt x="3671620" y="648001"/>
                  </a:moveTo>
                  <a:cubicBezTo>
                    <a:pt x="3672804" y="648712"/>
                    <a:pt x="3676202" y="648001"/>
                    <a:pt x="3677150" y="650135"/>
                  </a:cubicBezTo>
                  <a:cubicBezTo>
                    <a:pt x="3675333" y="649423"/>
                    <a:pt x="3671540" y="650688"/>
                    <a:pt x="3671620" y="648001"/>
                  </a:cubicBezTo>
                  <a:moveTo>
                    <a:pt x="3686395" y="640811"/>
                  </a:moveTo>
                  <a:cubicBezTo>
                    <a:pt x="3683155" y="640495"/>
                    <a:pt x="3679600" y="640653"/>
                    <a:pt x="3677940" y="638677"/>
                  </a:cubicBezTo>
                  <a:cubicBezTo>
                    <a:pt x="3680626" y="638519"/>
                    <a:pt x="3684183" y="637492"/>
                    <a:pt x="3686395" y="640337"/>
                  </a:cubicBezTo>
                  <a:lnTo>
                    <a:pt x="3686395" y="640811"/>
                  </a:lnTo>
                  <a:close/>
                  <a:moveTo>
                    <a:pt x="3687738" y="641206"/>
                  </a:moveTo>
                  <a:lnTo>
                    <a:pt x="3687738" y="641048"/>
                  </a:lnTo>
                  <a:cubicBezTo>
                    <a:pt x="3687738" y="641048"/>
                    <a:pt x="3687738" y="641048"/>
                    <a:pt x="3687738" y="641048"/>
                  </a:cubicBezTo>
                  <a:lnTo>
                    <a:pt x="3687738" y="640416"/>
                  </a:lnTo>
                  <a:cubicBezTo>
                    <a:pt x="3691847" y="638914"/>
                    <a:pt x="3695245" y="641996"/>
                    <a:pt x="3699986" y="641285"/>
                  </a:cubicBezTo>
                  <a:cubicBezTo>
                    <a:pt x="3699986" y="641759"/>
                    <a:pt x="3699986" y="642470"/>
                    <a:pt x="3700380" y="642549"/>
                  </a:cubicBezTo>
                  <a:cubicBezTo>
                    <a:pt x="3696588" y="643892"/>
                    <a:pt x="3692401" y="642549"/>
                    <a:pt x="3687738" y="641285"/>
                  </a:cubicBezTo>
                  <a:moveTo>
                    <a:pt x="3694454" y="653058"/>
                  </a:moveTo>
                  <a:lnTo>
                    <a:pt x="3693585" y="653058"/>
                  </a:lnTo>
                  <a:cubicBezTo>
                    <a:pt x="3693506" y="652347"/>
                    <a:pt x="3693980" y="652347"/>
                    <a:pt x="3693980" y="651794"/>
                  </a:cubicBezTo>
                  <a:cubicBezTo>
                    <a:pt x="3694849" y="652031"/>
                    <a:pt x="3694849" y="652426"/>
                    <a:pt x="3694376" y="653058"/>
                  </a:cubicBezTo>
                  <a:moveTo>
                    <a:pt x="3713023" y="655982"/>
                  </a:moveTo>
                  <a:cubicBezTo>
                    <a:pt x="3711284" y="655586"/>
                    <a:pt x="3709309" y="656219"/>
                    <a:pt x="3707966" y="655982"/>
                  </a:cubicBezTo>
                  <a:cubicBezTo>
                    <a:pt x="3706306" y="655666"/>
                    <a:pt x="3705201" y="654559"/>
                    <a:pt x="3703778" y="654322"/>
                  </a:cubicBezTo>
                  <a:cubicBezTo>
                    <a:pt x="3701329" y="653927"/>
                    <a:pt x="3698405" y="655666"/>
                    <a:pt x="3697062" y="652663"/>
                  </a:cubicBezTo>
                  <a:cubicBezTo>
                    <a:pt x="3702830" y="652347"/>
                    <a:pt x="3703857" y="654401"/>
                    <a:pt x="3710179" y="653927"/>
                  </a:cubicBezTo>
                  <a:cubicBezTo>
                    <a:pt x="3711522" y="653295"/>
                    <a:pt x="3711284" y="651083"/>
                    <a:pt x="3713576" y="651399"/>
                  </a:cubicBezTo>
                  <a:cubicBezTo>
                    <a:pt x="3714287" y="652900"/>
                    <a:pt x="3715157" y="654322"/>
                    <a:pt x="3716974" y="654797"/>
                  </a:cubicBezTo>
                  <a:lnTo>
                    <a:pt x="3716974" y="654638"/>
                  </a:lnTo>
                  <a:cubicBezTo>
                    <a:pt x="3716974" y="654638"/>
                    <a:pt x="3717606" y="654954"/>
                    <a:pt x="3718001" y="654954"/>
                  </a:cubicBezTo>
                  <a:cubicBezTo>
                    <a:pt x="3718317" y="654954"/>
                    <a:pt x="3718554" y="655034"/>
                    <a:pt x="3718791" y="655191"/>
                  </a:cubicBezTo>
                  <a:lnTo>
                    <a:pt x="3718633" y="655191"/>
                  </a:lnTo>
                  <a:cubicBezTo>
                    <a:pt x="3718633" y="656061"/>
                    <a:pt x="3719818" y="655824"/>
                    <a:pt x="3719502" y="656930"/>
                  </a:cubicBezTo>
                  <a:cubicBezTo>
                    <a:pt x="3716579" y="657957"/>
                    <a:pt x="3715393" y="656614"/>
                    <a:pt x="3713181" y="656061"/>
                  </a:cubicBezTo>
                  <a:moveTo>
                    <a:pt x="3718080" y="668229"/>
                  </a:moveTo>
                  <a:cubicBezTo>
                    <a:pt x="3717764" y="666807"/>
                    <a:pt x="3719581" y="666728"/>
                    <a:pt x="3720213" y="667360"/>
                  </a:cubicBezTo>
                  <a:cubicBezTo>
                    <a:pt x="3720213" y="668308"/>
                    <a:pt x="3719186" y="668229"/>
                    <a:pt x="3718080" y="668229"/>
                  </a:cubicBezTo>
                  <a:moveTo>
                    <a:pt x="3718949" y="654322"/>
                  </a:moveTo>
                  <a:lnTo>
                    <a:pt x="3718949" y="654559"/>
                  </a:lnTo>
                  <a:cubicBezTo>
                    <a:pt x="3718949" y="654559"/>
                    <a:pt x="3718317" y="654322"/>
                    <a:pt x="3718001" y="654243"/>
                  </a:cubicBezTo>
                  <a:cubicBezTo>
                    <a:pt x="3717685" y="654243"/>
                    <a:pt x="3717369" y="654085"/>
                    <a:pt x="3717132" y="654006"/>
                  </a:cubicBezTo>
                  <a:lnTo>
                    <a:pt x="3717369" y="654006"/>
                  </a:lnTo>
                  <a:lnTo>
                    <a:pt x="3717369" y="653058"/>
                  </a:lnTo>
                  <a:cubicBezTo>
                    <a:pt x="3718633" y="652584"/>
                    <a:pt x="3722505" y="652584"/>
                    <a:pt x="3722426" y="654717"/>
                  </a:cubicBezTo>
                  <a:cubicBezTo>
                    <a:pt x="3720846" y="655034"/>
                    <a:pt x="3720371" y="654164"/>
                    <a:pt x="3719029" y="654322"/>
                  </a:cubicBezTo>
                  <a:moveTo>
                    <a:pt x="3727009" y="646263"/>
                  </a:moveTo>
                  <a:lnTo>
                    <a:pt x="3728668" y="646263"/>
                  </a:lnTo>
                  <a:cubicBezTo>
                    <a:pt x="3728984" y="647922"/>
                    <a:pt x="3726930" y="647606"/>
                    <a:pt x="3727009" y="646263"/>
                  </a:cubicBezTo>
                  <a:moveTo>
                    <a:pt x="3728273" y="658510"/>
                  </a:moveTo>
                  <a:lnTo>
                    <a:pt x="3728273" y="657246"/>
                  </a:lnTo>
                  <a:cubicBezTo>
                    <a:pt x="3729695" y="656851"/>
                    <a:pt x="3733961" y="656851"/>
                    <a:pt x="3733725" y="659379"/>
                  </a:cubicBezTo>
                  <a:cubicBezTo>
                    <a:pt x="3732065" y="660012"/>
                    <a:pt x="3730011" y="659616"/>
                    <a:pt x="3728273" y="658510"/>
                  </a:cubicBezTo>
                  <a:moveTo>
                    <a:pt x="3695798" y="679212"/>
                  </a:moveTo>
                  <a:cubicBezTo>
                    <a:pt x="3694139" y="678817"/>
                    <a:pt x="3692558" y="678501"/>
                    <a:pt x="3690899" y="678185"/>
                  </a:cubicBezTo>
                  <a:cubicBezTo>
                    <a:pt x="3690899" y="678106"/>
                    <a:pt x="3690978" y="677948"/>
                    <a:pt x="3691057" y="677869"/>
                  </a:cubicBezTo>
                  <a:cubicBezTo>
                    <a:pt x="3691294" y="677237"/>
                    <a:pt x="3691531" y="676763"/>
                    <a:pt x="3691926" y="676289"/>
                  </a:cubicBezTo>
                  <a:lnTo>
                    <a:pt x="3691926" y="676289"/>
                  </a:lnTo>
                  <a:cubicBezTo>
                    <a:pt x="3693506" y="676052"/>
                    <a:pt x="3696904" y="675498"/>
                    <a:pt x="3696983" y="678817"/>
                  </a:cubicBezTo>
                  <a:cubicBezTo>
                    <a:pt x="3696429" y="678817"/>
                    <a:pt x="3696114" y="678975"/>
                    <a:pt x="3695798" y="679212"/>
                  </a:cubicBezTo>
                  <a:moveTo>
                    <a:pt x="3735859" y="658510"/>
                  </a:moveTo>
                  <a:cubicBezTo>
                    <a:pt x="3736332" y="658668"/>
                    <a:pt x="3736728" y="659063"/>
                    <a:pt x="3736728" y="659774"/>
                  </a:cubicBezTo>
                  <a:cubicBezTo>
                    <a:pt x="3736016" y="659932"/>
                    <a:pt x="3736016" y="659379"/>
                    <a:pt x="3735463" y="659379"/>
                  </a:cubicBezTo>
                  <a:cubicBezTo>
                    <a:pt x="3735542" y="659063"/>
                    <a:pt x="3735859" y="658984"/>
                    <a:pt x="3735859" y="658510"/>
                  </a:cubicBezTo>
                  <a:moveTo>
                    <a:pt x="3735068" y="675498"/>
                  </a:moveTo>
                  <a:cubicBezTo>
                    <a:pt x="3735068" y="675498"/>
                    <a:pt x="3735068" y="675103"/>
                    <a:pt x="3735068" y="674945"/>
                  </a:cubicBezTo>
                  <a:cubicBezTo>
                    <a:pt x="3735780" y="674392"/>
                    <a:pt x="3737597" y="674629"/>
                    <a:pt x="3737518" y="675893"/>
                  </a:cubicBezTo>
                  <a:cubicBezTo>
                    <a:pt x="3736570" y="675972"/>
                    <a:pt x="3735621" y="675893"/>
                    <a:pt x="3735068" y="675498"/>
                  </a:cubicBezTo>
                  <a:moveTo>
                    <a:pt x="3762881" y="662382"/>
                  </a:moveTo>
                  <a:cubicBezTo>
                    <a:pt x="3764225" y="661513"/>
                    <a:pt x="3765805" y="661355"/>
                    <a:pt x="3767069" y="662382"/>
                  </a:cubicBezTo>
                  <a:cubicBezTo>
                    <a:pt x="3766042" y="663646"/>
                    <a:pt x="3764304" y="662066"/>
                    <a:pt x="3762881" y="662382"/>
                  </a:cubicBezTo>
                  <a:moveTo>
                    <a:pt x="3774733" y="664910"/>
                  </a:moveTo>
                  <a:cubicBezTo>
                    <a:pt x="3772916" y="664199"/>
                    <a:pt x="3769518" y="664041"/>
                    <a:pt x="3768807" y="662382"/>
                  </a:cubicBezTo>
                  <a:cubicBezTo>
                    <a:pt x="3772600" y="663014"/>
                    <a:pt x="3777894" y="662698"/>
                    <a:pt x="3778921" y="664910"/>
                  </a:cubicBezTo>
                  <a:cubicBezTo>
                    <a:pt x="3777578" y="664199"/>
                    <a:pt x="3776393" y="665622"/>
                    <a:pt x="3774733" y="664910"/>
                  </a:cubicBezTo>
                  <a:moveTo>
                    <a:pt x="3781766" y="683084"/>
                  </a:moveTo>
                  <a:cubicBezTo>
                    <a:pt x="3781055" y="682926"/>
                    <a:pt x="3780422" y="682847"/>
                    <a:pt x="3779711" y="682610"/>
                  </a:cubicBezTo>
                  <a:lnTo>
                    <a:pt x="3779711" y="682610"/>
                  </a:lnTo>
                  <a:cubicBezTo>
                    <a:pt x="3780107" y="681108"/>
                    <a:pt x="3780501" y="682373"/>
                    <a:pt x="3781845" y="682136"/>
                  </a:cubicBezTo>
                  <a:lnTo>
                    <a:pt x="3782082" y="682136"/>
                  </a:lnTo>
                  <a:cubicBezTo>
                    <a:pt x="3782082" y="682136"/>
                    <a:pt x="3781845" y="682689"/>
                    <a:pt x="3781766" y="683084"/>
                  </a:cubicBezTo>
                  <a:moveTo>
                    <a:pt x="3784610" y="683084"/>
                  </a:moveTo>
                  <a:cubicBezTo>
                    <a:pt x="3784610" y="683084"/>
                    <a:pt x="3784610" y="683321"/>
                    <a:pt x="3784610" y="683479"/>
                  </a:cubicBezTo>
                  <a:cubicBezTo>
                    <a:pt x="3784610" y="683479"/>
                    <a:pt x="3784452" y="683479"/>
                    <a:pt x="3784373" y="683479"/>
                  </a:cubicBezTo>
                  <a:cubicBezTo>
                    <a:pt x="3783662" y="683479"/>
                    <a:pt x="3782951" y="683558"/>
                    <a:pt x="3782477" y="683321"/>
                  </a:cubicBezTo>
                  <a:cubicBezTo>
                    <a:pt x="3782477" y="683084"/>
                    <a:pt x="3782635" y="682768"/>
                    <a:pt x="3782714" y="682531"/>
                  </a:cubicBezTo>
                  <a:lnTo>
                    <a:pt x="3782714" y="682689"/>
                  </a:lnTo>
                  <a:cubicBezTo>
                    <a:pt x="3783268" y="682136"/>
                    <a:pt x="3784216" y="682373"/>
                    <a:pt x="3784689" y="682847"/>
                  </a:cubicBezTo>
                  <a:lnTo>
                    <a:pt x="3784689" y="683163"/>
                  </a:lnTo>
                  <a:close/>
                  <a:moveTo>
                    <a:pt x="3801282" y="666570"/>
                  </a:moveTo>
                  <a:cubicBezTo>
                    <a:pt x="3801520" y="665147"/>
                    <a:pt x="3804680" y="665622"/>
                    <a:pt x="3804680" y="666965"/>
                  </a:cubicBezTo>
                  <a:cubicBezTo>
                    <a:pt x="3803495" y="666965"/>
                    <a:pt x="3801915" y="667202"/>
                    <a:pt x="3801282" y="666570"/>
                  </a:cubicBezTo>
                  <a:moveTo>
                    <a:pt x="3831704" y="686877"/>
                  </a:moveTo>
                  <a:cubicBezTo>
                    <a:pt x="3831861" y="686323"/>
                    <a:pt x="3832257" y="686007"/>
                    <a:pt x="3832967" y="686007"/>
                  </a:cubicBezTo>
                  <a:cubicBezTo>
                    <a:pt x="3832809" y="686560"/>
                    <a:pt x="3832415" y="686877"/>
                    <a:pt x="3831704" y="686877"/>
                  </a:cubicBezTo>
                  <a:moveTo>
                    <a:pt x="3840158" y="688536"/>
                  </a:moveTo>
                  <a:cubicBezTo>
                    <a:pt x="3841185" y="688773"/>
                    <a:pt x="3842054" y="689168"/>
                    <a:pt x="3843556" y="688931"/>
                  </a:cubicBezTo>
                  <a:cubicBezTo>
                    <a:pt x="3844188" y="690669"/>
                    <a:pt x="3839763" y="690353"/>
                    <a:pt x="3840158" y="688536"/>
                  </a:cubicBezTo>
                  <a:moveTo>
                    <a:pt x="3846480" y="690195"/>
                  </a:moveTo>
                  <a:cubicBezTo>
                    <a:pt x="3846637" y="689642"/>
                    <a:pt x="3847190" y="689563"/>
                    <a:pt x="3847349" y="688931"/>
                  </a:cubicBezTo>
                  <a:cubicBezTo>
                    <a:pt x="3848376" y="689089"/>
                    <a:pt x="3847349" y="690590"/>
                    <a:pt x="3846480" y="690195"/>
                  </a:cubicBezTo>
                  <a:moveTo>
                    <a:pt x="3451247" y="178811"/>
                  </a:moveTo>
                  <a:cubicBezTo>
                    <a:pt x="3451483" y="178416"/>
                    <a:pt x="3453143" y="177388"/>
                    <a:pt x="3452116" y="177151"/>
                  </a:cubicBezTo>
                  <a:cubicBezTo>
                    <a:pt x="3451958" y="177625"/>
                    <a:pt x="3449903" y="178258"/>
                    <a:pt x="3451247" y="178811"/>
                  </a:cubicBezTo>
                  <a:moveTo>
                    <a:pt x="3588890" y="654717"/>
                  </a:moveTo>
                  <a:lnTo>
                    <a:pt x="3588021" y="654717"/>
                  </a:lnTo>
                  <a:cubicBezTo>
                    <a:pt x="3588021" y="655191"/>
                    <a:pt x="3587310" y="655666"/>
                    <a:pt x="3588021" y="655982"/>
                  </a:cubicBezTo>
                  <a:cubicBezTo>
                    <a:pt x="3588100" y="654638"/>
                    <a:pt x="3590392" y="657325"/>
                    <a:pt x="3590155" y="655112"/>
                  </a:cubicBezTo>
                  <a:cubicBezTo>
                    <a:pt x="3589207" y="654875"/>
                    <a:pt x="3588811" y="656298"/>
                    <a:pt x="3588890" y="654717"/>
                  </a:cubicBezTo>
                  <a:moveTo>
                    <a:pt x="3661505" y="674629"/>
                  </a:moveTo>
                  <a:cubicBezTo>
                    <a:pt x="3662058" y="674629"/>
                    <a:pt x="3662454" y="674471"/>
                    <a:pt x="3662770" y="674234"/>
                  </a:cubicBezTo>
                  <a:cubicBezTo>
                    <a:pt x="3662848" y="674550"/>
                    <a:pt x="3662770" y="675103"/>
                    <a:pt x="3663164" y="675103"/>
                  </a:cubicBezTo>
                  <a:cubicBezTo>
                    <a:pt x="3664587" y="674392"/>
                    <a:pt x="3661189" y="672812"/>
                    <a:pt x="3661505" y="674708"/>
                  </a:cubicBezTo>
                  <a:moveTo>
                    <a:pt x="3561472" y="130058"/>
                  </a:moveTo>
                  <a:cubicBezTo>
                    <a:pt x="3561472" y="130058"/>
                    <a:pt x="3561551" y="130058"/>
                    <a:pt x="3561630" y="130058"/>
                  </a:cubicBezTo>
                  <a:cubicBezTo>
                    <a:pt x="3561868" y="130058"/>
                    <a:pt x="3562104" y="130058"/>
                    <a:pt x="3562420" y="129979"/>
                  </a:cubicBezTo>
                  <a:cubicBezTo>
                    <a:pt x="3563131" y="129979"/>
                    <a:pt x="3563922" y="129821"/>
                    <a:pt x="3564554" y="129268"/>
                  </a:cubicBezTo>
                  <a:cubicBezTo>
                    <a:pt x="3564791" y="129031"/>
                    <a:pt x="3564791" y="128715"/>
                    <a:pt x="3564554" y="128478"/>
                  </a:cubicBezTo>
                  <a:cubicBezTo>
                    <a:pt x="3564317" y="128241"/>
                    <a:pt x="3564001" y="128241"/>
                    <a:pt x="3563764" y="128478"/>
                  </a:cubicBezTo>
                  <a:cubicBezTo>
                    <a:pt x="3563369" y="128794"/>
                    <a:pt x="3562895" y="128873"/>
                    <a:pt x="3562262" y="128952"/>
                  </a:cubicBezTo>
                  <a:cubicBezTo>
                    <a:pt x="3561947" y="128952"/>
                    <a:pt x="3561630" y="128952"/>
                    <a:pt x="3561393" y="129110"/>
                  </a:cubicBezTo>
                  <a:cubicBezTo>
                    <a:pt x="3561078" y="129110"/>
                    <a:pt x="3560920" y="129505"/>
                    <a:pt x="3560920" y="129821"/>
                  </a:cubicBezTo>
                  <a:cubicBezTo>
                    <a:pt x="3560920" y="130058"/>
                    <a:pt x="3561235" y="130296"/>
                    <a:pt x="3561472" y="130296"/>
                  </a:cubicBezTo>
                  <a:moveTo>
                    <a:pt x="3539901" y="137012"/>
                  </a:moveTo>
                  <a:lnTo>
                    <a:pt x="3540770" y="137012"/>
                  </a:lnTo>
                  <a:cubicBezTo>
                    <a:pt x="3540770" y="137012"/>
                    <a:pt x="3541245" y="136854"/>
                    <a:pt x="3541245" y="136538"/>
                  </a:cubicBezTo>
                  <a:cubicBezTo>
                    <a:pt x="3541245" y="136222"/>
                    <a:pt x="3541087" y="136063"/>
                    <a:pt x="3540770" y="136063"/>
                  </a:cubicBezTo>
                  <a:lnTo>
                    <a:pt x="3539901" y="136063"/>
                  </a:lnTo>
                  <a:cubicBezTo>
                    <a:pt x="3539901" y="136063"/>
                    <a:pt x="3539427" y="136301"/>
                    <a:pt x="3539427" y="136538"/>
                  </a:cubicBezTo>
                  <a:cubicBezTo>
                    <a:pt x="3539427" y="136775"/>
                    <a:pt x="3539664" y="137012"/>
                    <a:pt x="3539901" y="137012"/>
                  </a:cubicBezTo>
                  <a:moveTo>
                    <a:pt x="3535240" y="139145"/>
                  </a:moveTo>
                  <a:cubicBezTo>
                    <a:pt x="3535240" y="139145"/>
                    <a:pt x="3535476" y="139145"/>
                    <a:pt x="3535555" y="138987"/>
                  </a:cubicBezTo>
                  <a:cubicBezTo>
                    <a:pt x="3535634" y="138829"/>
                    <a:pt x="3535792" y="138829"/>
                    <a:pt x="3536030" y="138750"/>
                  </a:cubicBezTo>
                  <a:cubicBezTo>
                    <a:pt x="3536346" y="138671"/>
                    <a:pt x="3536741" y="138513"/>
                    <a:pt x="3537057" y="138118"/>
                  </a:cubicBezTo>
                  <a:cubicBezTo>
                    <a:pt x="3537215" y="137881"/>
                    <a:pt x="3537057" y="137644"/>
                    <a:pt x="3536899" y="137486"/>
                  </a:cubicBezTo>
                  <a:cubicBezTo>
                    <a:pt x="3536661" y="137328"/>
                    <a:pt x="3536424" y="137486"/>
                    <a:pt x="3536267" y="137644"/>
                  </a:cubicBezTo>
                  <a:cubicBezTo>
                    <a:pt x="3536188" y="137802"/>
                    <a:pt x="3536030" y="137802"/>
                    <a:pt x="3535792" y="137881"/>
                  </a:cubicBezTo>
                  <a:cubicBezTo>
                    <a:pt x="3535476" y="137960"/>
                    <a:pt x="3535082" y="138039"/>
                    <a:pt x="3534844" y="138434"/>
                  </a:cubicBezTo>
                  <a:cubicBezTo>
                    <a:pt x="3534686" y="138592"/>
                    <a:pt x="3534765" y="138908"/>
                    <a:pt x="3534844" y="139066"/>
                  </a:cubicBezTo>
                  <a:cubicBezTo>
                    <a:pt x="3534923" y="139066"/>
                    <a:pt x="3535002" y="139145"/>
                    <a:pt x="3535082" y="139145"/>
                  </a:cubicBezTo>
                  <a:moveTo>
                    <a:pt x="3528286" y="141278"/>
                  </a:moveTo>
                  <a:lnTo>
                    <a:pt x="3528286" y="141278"/>
                  </a:lnTo>
                  <a:cubicBezTo>
                    <a:pt x="3528918" y="141278"/>
                    <a:pt x="3529393" y="141121"/>
                    <a:pt x="3529866" y="140883"/>
                  </a:cubicBezTo>
                  <a:lnTo>
                    <a:pt x="3530104" y="140883"/>
                  </a:lnTo>
                  <a:cubicBezTo>
                    <a:pt x="3530104" y="140883"/>
                    <a:pt x="3530341" y="140567"/>
                    <a:pt x="3530262" y="140409"/>
                  </a:cubicBezTo>
                  <a:cubicBezTo>
                    <a:pt x="3530262" y="140251"/>
                    <a:pt x="3530025" y="140172"/>
                    <a:pt x="3529866" y="140251"/>
                  </a:cubicBezTo>
                  <a:lnTo>
                    <a:pt x="3529629" y="140251"/>
                  </a:lnTo>
                  <a:cubicBezTo>
                    <a:pt x="3529235" y="140488"/>
                    <a:pt x="3528839" y="140646"/>
                    <a:pt x="3528286" y="140646"/>
                  </a:cubicBezTo>
                  <a:cubicBezTo>
                    <a:pt x="3528128" y="140646"/>
                    <a:pt x="3527970" y="140804"/>
                    <a:pt x="3527970" y="140963"/>
                  </a:cubicBezTo>
                  <a:cubicBezTo>
                    <a:pt x="3527970" y="141121"/>
                    <a:pt x="3528128" y="141278"/>
                    <a:pt x="3528286" y="141278"/>
                  </a:cubicBezTo>
                  <a:moveTo>
                    <a:pt x="3720292" y="264305"/>
                  </a:moveTo>
                  <a:lnTo>
                    <a:pt x="3718633" y="267228"/>
                  </a:lnTo>
                  <a:cubicBezTo>
                    <a:pt x="3715393" y="272917"/>
                    <a:pt x="3711996" y="278765"/>
                    <a:pt x="3708124" y="284138"/>
                  </a:cubicBezTo>
                  <a:cubicBezTo>
                    <a:pt x="3707966" y="284295"/>
                    <a:pt x="3708045" y="284612"/>
                    <a:pt x="3708204" y="284770"/>
                  </a:cubicBezTo>
                  <a:cubicBezTo>
                    <a:pt x="3708204" y="284770"/>
                    <a:pt x="3708361" y="284849"/>
                    <a:pt x="3708440" y="284849"/>
                  </a:cubicBezTo>
                  <a:cubicBezTo>
                    <a:pt x="3708598" y="284849"/>
                    <a:pt x="3708677" y="284849"/>
                    <a:pt x="3708756" y="284691"/>
                  </a:cubicBezTo>
                  <a:cubicBezTo>
                    <a:pt x="3712628" y="279239"/>
                    <a:pt x="3716105" y="273391"/>
                    <a:pt x="3719344" y="267702"/>
                  </a:cubicBezTo>
                  <a:lnTo>
                    <a:pt x="3721004" y="264779"/>
                  </a:lnTo>
                  <a:cubicBezTo>
                    <a:pt x="3721004" y="264779"/>
                    <a:pt x="3721004" y="264305"/>
                    <a:pt x="3720846" y="264226"/>
                  </a:cubicBezTo>
                  <a:cubicBezTo>
                    <a:pt x="3720688" y="264147"/>
                    <a:pt x="3720371" y="264226"/>
                    <a:pt x="3720292" y="264384"/>
                  </a:cubicBezTo>
                  <a:moveTo>
                    <a:pt x="3692479" y="306815"/>
                  </a:moveTo>
                  <a:cubicBezTo>
                    <a:pt x="3692479" y="306815"/>
                    <a:pt x="3692637" y="306341"/>
                    <a:pt x="3692479" y="306183"/>
                  </a:cubicBezTo>
                  <a:cubicBezTo>
                    <a:pt x="3692242" y="306025"/>
                    <a:pt x="3692005" y="306025"/>
                    <a:pt x="3691847" y="306183"/>
                  </a:cubicBezTo>
                  <a:cubicBezTo>
                    <a:pt x="3690425" y="307842"/>
                    <a:pt x="3689082" y="309580"/>
                    <a:pt x="3687738" y="311240"/>
                  </a:cubicBezTo>
                  <a:cubicBezTo>
                    <a:pt x="3685842" y="313610"/>
                    <a:pt x="3683866" y="316138"/>
                    <a:pt x="3681733" y="318430"/>
                  </a:cubicBezTo>
                  <a:cubicBezTo>
                    <a:pt x="3681576" y="318588"/>
                    <a:pt x="3681576" y="318904"/>
                    <a:pt x="3681733" y="319062"/>
                  </a:cubicBezTo>
                  <a:cubicBezTo>
                    <a:pt x="3681812" y="319141"/>
                    <a:pt x="3681970" y="319220"/>
                    <a:pt x="3682049" y="319220"/>
                  </a:cubicBezTo>
                  <a:cubicBezTo>
                    <a:pt x="3682207" y="319220"/>
                    <a:pt x="3682286" y="319220"/>
                    <a:pt x="3682365" y="319062"/>
                  </a:cubicBezTo>
                  <a:cubicBezTo>
                    <a:pt x="3684499" y="316771"/>
                    <a:pt x="3686474" y="314242"/>
                    <a:pt x="3688450" y="311872"/>
                  </a:cubicBezTo>
                  <a:cubicBezTo>
                    <a:pt x="3689792" y="310212"/>
                    <a:pt x="3691136" y="308474"/>
                    <a:pt x="3692558" y="306815"/>
                  </a:cubicBezTo>
                  <a:moveTo>
                    <a:pt x="3382503" y="335734"/>
                  </a:moveTo>
                  <a:cubicBezTo>
                    <a:pt x="3382503" y="335734"/>
                    <a:pt x="3382582" y="335734"/>
                    <a:pt x="3382662" y="335734"/>
                  </a:cubicBezTo>
                  <a:cubicBezTo>
                    <a:pt x="3382899" y="335734"/>
                    <a:pt x="3383057" y="335576"/>
                    <a:pt x="3383136" y="335418"/>
                  </a:cubicBezTo>
                  <a:cubicBezTo>
                    <a:pt x="3383531" y="333996"/>
                    <a:pt x="3384005" y="332574"/>
                    <a:pt x="3384637" y="330835"/>
                  </a:cubicBezTo>
                  <a:cubicBezTo>
                    <a:pt x="3384716" y="330598"/>
                    <a:pt x="3384637" y="330361"/>
                    <a:pt x="3384321" y="330282"/>
                  </a:cubicBezTo>
                  <a:cubicBezTo>
                    <a:pt x="3384084" y="330203"/>
                    <a:pt x="3383847" y="330282"/>
                    <a:pt x="3383768" y="330519"/>
                  </a:cubicBezTo>
                  <a:cubicBezTo>
                    <a:pt x="3383136" y="332258"/>
                    <a:pt x="3382662" y="333759"/>
                    <a:pt x="3382267" y="335181"/>
                  </a:cubicBezTo>
                  <a:cubicBezTo>
                    <a:pt x="3382267" y="335418"/>
                    <a:pt x="3382345" y="335655"/>
                    <a:pt x="3382582" y="335734"/>
                  </a:cubicBezTo>
                  <a:moveTo>
                    <a:pt x="3381082" y="340475"/>
                  </a:moveTo>
                  <a:cubicBezTo>
                    <a:pt x="3381082" y="340475"/>
                    <a:pt x="3381319" y="340475"/>
                    <a:pt x="3381397" y="340317"/>
                  </a:cubicBezTo>
                  <a:cubicBezTo>
                    <a:pt x="3381713" y="339922"/>
                    <a:pt x="3381872" y="339606"/>
                    <a:pt x="3382030" y="339290"/>
                  </a:cubicBezTo>
                  <a:lnTo>
                    <a:pt x="3382030" y="339132"/>
                  </a:lnTo>
                  <a:cubicBezTo>
                    <a:pt x="3382030" y="339132"/>
                    <a:pt x="3382109" y="338737"/>
                    <a:pt x="3381951" y="338579"/>
                  </a:cubicBezTo>
                  <a:cubicBezTo>
                    <a:pt x="3381792" y="338500"/>
                    <a:pt x="3381555" y="338579"/>
                    <a:pt x="3381397" y="338737"/>
                  </a:cubicBezTo>
                  <a:lnTo>
                    <a:pt x="3381397" y="338895"/>
                  </a:lnTo>
                  <a:cubicBezTo>
                    <a:pt x="3381397" y="338895"/>
                    <a:pt x="3381082" y="339369"/>
                    <a:pt x="3380844" y="339764"/>
                  </a:cubicBezTo>
                  <a:cubicBezTo>
                    <a:pt x="3380686" y="339922"/>
                    <a:pt x="3380686" y="340159"/>
                    <a:pt x="3380844" y="340317"/>
                  </a:cubicBezTo>
                  <a:cubicBezTo>
                    <a:pt x="3380844" y="340317"/>
                    <a:pt x="3381003" y="340396"/>
                    <a:pt x="3381082" y="340396"/>
                  </a:cubicBezTo>
                  <a:moveTo>
                    <a:pt x="3380923" y="343399"/>
                  </a:moveTo>
                  <a:cubicBezTo>
                    <a:pt x="3380923" y="343399"/>
                    <a:pt x="3380923" y="342925"/>
                    <a:pt x="3380607" y="342846"/>
                  </a:cubicBezTo>
                  <a:cubicBezTo>
                    <a:pt x="3380370" y="342846"/>
                    <a:pt x="3380133" y="342846"/>
                    <a:pt x="3380054" y="343162"/>
                  </a:cubicBezTo>
                  <a:cubicBezTo>
                    <a:pt x="3378790" y="347270"/>
                    <a:pt x="3377684" y="351537"/>
                    <a:pt x="3376577" y="355567"/>
                  </a:cubicBezTo>
                  <a:cubicBezTo>
                    <a:pt x="3375471" y="359755"/>
                    <a:pt x="3374366" y="364101"/>
                    <a:pt x="3373022" y="368288"/>
                  </a:cubicBezTo>
                  <a:cubicBezTo>
                    <a:pt x="3373022" y="368525"/>
                    <a:pt x="3373022" y="368762"/>
                    <a:pt x="3373338" y="368842"/>
                  </a:cubicBezTo>
                  <a:cubicBezTo>
                    <a:pt x="3373338" y="368842"/>
                    <a:pt x="3373417" y="368842"/>
                    <a:pt x="3373496" y="368842"/>
                  </a:cubicBezTo>
                  <a:cubicBezTo>
                    <a:pt x="3373654" y="368842"/>
                    <a:pt x="3373891" y="368762"/>
                    <a:pt x="3373891" y="368525"/>
                  </a:cubicBezTo>
                  <a:cubicBezTo>
                    <a:pt x="3375155" y="364338"/>
                    <a:pt x="3376341" y="359992"/>
                    <a:pt x="3377446" y="355804"/>
                  </a:cubicBezTo>
                  <a:cubicBezTo>
                    <a:pt x="3378553" y="351695"/>
                    <a:pt x="3379659" y="347507"/>
                    <a:pt x="3380844" y="343399"/>
                  </a:cubicBezTo>
                  <a:moveTo>
                    <a:pt x="3365358" y="400447"/>
                  </a:moveTo>
                  <a:cubicBezTo>
                    <a:pt x="3365358" y="400447"/>
                    <a:pt x="3365041" y="400447"/>
                    <a:pt x="3364962" y="400605"/>
                  </a:cubicBezTo>
                  <a:cubicBezTo>
                    <a:pt x="3364646" y="401633"/>
                    <a:pt x="3364330" y="402660"/>
                    <a:pt x="3364093" y="403608"/>
                  </a:cubicBezTo>
                  <a:cubicBezTo>
                    <a:pt x="3364093" y="403766"/>
                    <a:pt x="3364093" y="403924"/>
                    <a:pt x="3364330" y="404003"/>
                  </a:cubicBezTo>
                  <a:cubicBezTo>
                    <a:pt x="3364330" y="404003"/>
                    <a:pt x="3364330" y="404003"/>
                    <a:pt x="3364410" y="404003"/>
                  </a:cubicBezTo>
                  <a:cubicBezTo>
                    <a:pt x="3364567" y="404003"/>
                    <a:pt x="3364725" y="403924"/>
                    <a:pt x="3364725" y="403766"/>
                  </a:cubicBezTo>
                  <a:cubicBezTo>
                    <a:pt x="3364962" y="402818"/>
                    <a:pt x="3365200" y="401870"/>
                    <a:pt x="3365594" y="400842"/>
                  </a:cubicBezTo>
                  <a:cubicBezTo>
                    <a:pt x="3365594" y="400685"/>
                    <a:pt x="3365594" y="400526"/>
                    <a:pt x="3365358" y="400447"/>
                  </a:cubicBezTo>
                  <a:moveTo>
                    <a:pt x="3361881" y="406057"/>
                  </a:moveTo>
                  <a:cubicBezTo>
                    <a:pt x="3361881" y="406057"/>
                    <a:pt x="3362039" y="406057"/>
                    <a:pt x="3362118" y="405978"/>
                  </a:cubicBezTo>
                  <a:cubicBezTo>
                    <a:pt x="3362513" y="405504"/>
                    <a:pt x="3362591" y="404714"/>
                    <a:pt x="3362591" y="404161"/>
                  </a:cubicBezTo>
                  <a:cubicBezTo>
                    <a:pt x="3362591" y="404003"/>
                    <a:pt x="3362513" y="403924"/>
                    <a:pt x="3362355" y="403924"/>
                  </a:cubicBezTo>
                  <a:lnTo>
                    <a:pt x="3362355" y="403924"/>
                  </a:lnTo>
                  <a:cubicBezTo>
                    <a:pt x="3362355" y="403924"/>
                    <a:pt x="3362118" y="404003"/>
                    <a:pt x="3362118" y="404161"/>
                  </a:cubicBezTo>
                  <a:cubicBezTo>
                    <a:pt x="3362118" y="404951"/>
                    <a:pt x="3361960" y="405425"/>
                    <a:pt x="3361722" y="405663"/>
                  </a:cubicBezTo>
                  <a:cubicBezTo>
                    <a:pt x="3361643" y="405741"/>
                    <a:pt x="3361643" y="405978"/>
                    <a:pt x="3361722" y="406057"/>
                  </a:cubicBezTo>
                  <a:cubicBezTo>
                    <a:pt x="3361722" y="406057"/>
                    <a:pt x="3361801" y="406057"/>
                    <a:pt x="3361881" y="406057"/>
                  </a:cubicBezTo>
                  <a:moveTo>
                    <a:pt x="3362671" y="411430"/>
                  </a:moveTo>
                  <a:cubicBezTo>
                    <a:pt x="3361565" y="413564"/>
                    <a:pt x="3361170" y="415855"/>
                    <a:pt x="3360853" y="418068"/>
                  </a:cubicBezTo>
                  <a:cubicBezTo>
                    <a:pt x="3360459" y="420280"/>
                    <a:pt x="3360142" y="422414"/>
                    <a:pt x="3359115" y="424310"/>
                  </a:cubicBezTo>
                  <a:cubicBezTo>
                    <a:pt x="3358957" y="424547"/>
                    <a:pt x="3359115" y="424863"/>
                    <a:pt x="3359353" y="425021"/>
                  </a:cubicBezTo>
                  <a:cubicBezTo>
                    <a:pt x="3359353" y="425021"/>
                    <a:pt x="3359511" y="425021"/>
                    <a:pt x="3359590" y="425021"/>
                  </a:cubicBezTo>
                  <a:cubicBezTo>
                    <a:pt x="3359747" y="425021"/>
                    <a:pt x="3359984" y="424942"/>
                    <a:pt x="3360063" y="424705"/>
                  </a:cubicBezTo>
                  <a:cubicBezTo>
                    <a:pt x="3361170" y="422730"/>
                    <a:pt x="3361565" y="420359"/>
                    <a:pt x="3361881" y="418147"/>
                  </a:cubicBezTo>
                  <a:cubicBezTo>
                    <a:pt x="3362197" y="416013"/>
                    <a:pt x="3362591" y="413722"/>
                    <a:pt x="3363619" y="411826"/>
                  </a:cubicBezTo>
                  <a:cubicBezTo>
                    <a:pt x="3363777" y="411589"/>
                    <a:pt x="3363619" y="411272"/>
                    <a:pt x="3363382" y="411115"/>
                  </a:cubicBezTo>
                  <a:cubicBezTo>
                    <a:pt x="3363145" y="410956"/>
                    <a:pt x="3362829" y="411115"/>
                    <a:pt x="3362671" y="411352"/>
                  </a:cubicBezTo>
                  <a:moveTo>
                    <a:pt x="3358009" y="431737"/>
                  </a:moveTo>
                  <a:cubicBezTo>
                    <a:pt x="3358009" y="431737"/>
                    <a:pt x="3357456" y="431895"/>
                    <a:pt x="3357456" y="432132"/>
                  </a:cubicBezTo>
                  <a:cubicBezTo>
                    <a:pt x="3356744" y="436162"/>
                    <a:pt x="3355717" y="440113"/>
                    <a:pt x="3354454" y="443827"/>
                  </a:cubicBezTo>
                  <a:cubicBezTo>
                    <a:pt x="3354375" y="444064"/>
                    <a:pt x="3354454" y="444380"/>
                    <a:pt x="3354769" y="444459"/>
                  </a:cubicBezTo>
                  <a:cubicBezTo>
                    <a:pt x="3354769" y="444459"/>
                    <a:pt x="3354848" y="444459"/>
                    <a:pt x="3354927" y="444459"/>
                  </a:cubicBezTo>
                  <a:cubicBezTo>
                    <a:pt x="3355164" y="444459"/>
                    <a:pt x="3355323" y="444301"/>
                    <a:pt x="3355402" y="444143"/>
                  </a:cubicBezTo>
                  <a:cubicBezTo>
                    <a:pt x="3356665" y="440350"/>
                    <a:pt x="3357693" y="436399"/>
                    <a:pt x="3358483" y="432290"/>
                  </a:cubicBezTo>
                  <a:cubicBezTo>
                    <a:pt x="3358483" y="431974"/>
                    <a:pt x="3358325" y="431737"/>
                    <a:pt x="3358088" y="431737"/>
                  </a:cubicBezTo>
                  <a:moveTo>
                    <a:pt x="3376341" y="600829"/>
                  </a:moveTo>
                  <a:cubicBezTo>
                    <a:pt x="3375155" y="600671"/>
                    <a:pt x="3374049" y="600434"/>
                    <a:pt x="3373101" y="600039"/>
                  </a:cubicBezTo>
                  <a:cubicBezTo>
                    <a:pt x="3372864" y="599960"/>
                    <a:pt x="3372547" y="600039"/>
                    <a:pt x="3372468" y="600276"/>
                  </a:cubicBezTo>
                  <a:cubicBezTo>
                    <a:pt x="3372390" y="600513"/>
                    <a:pt x="3372468" y="600829"/>
                    <a:pt x="3372706" y="600908"/>
                  </a:cubicBezTo>
                  <a:cubicBezTo>
                    <a:pt x="3373812" y="601382"/>
                    <a:pt x="3374997" y="601619"/>
                    <a:pt x="3376183" y="601777"/>
                  </a:cubicBezTo>
                  <a:cubicBezTo>
                    <a:pt x="3376183" y="601777"/>
                    <a:pt x="3376183" y="601777"/>
                    <a:pt x="3376262" y="601777"/>
                  </a:cubicBezTo>
                  <a:cubicBezTo>
                    <a:pt x="3376498" y="601777"/>
                    <a:pt x="3376656" y="601619"/>
                    <a:pt x="3376735" y="601382"/>
                  </a:cubicBezTo>
                  <a:cubicBezTo>
                    <a:pt x="3376735" y="601145"/>
                    <a:pt x="3376577" y="600908"/>
                    <a:pt x="3376341" y="600829"/>
                  </a:cubicBezTo>
                  <a:moveTo>
                    <a:pt x="3452432" y="622874"/>
                  </a:moveTo>
                  <a:cubicBezTo>
                    <a:pt x="3451958" y="622716"/>
                    <a:pt x="3451483" y="622558"/>
                    <a:pt x="3451010" y="622400"/>
                  </a:cubicBezTo>
                  <a:cubicBezTo>
                    <a:pt x="3449587" y="621926"/>
                    <a:pt x="3448086" y="621452"/>
                    <a:pt x="3446506" y="621373"/>
                  </a:cubicBezTo>
                  <a:cubicBezTo>
                    <a:pt x="3444688" y="620662"/>
                    <a:pt x="3443504" y="619319"/>
                    <a:pt x="3441054" y="619240"/>
                  </a:cubicBezTo>
                  <a:cubicBezTo>
                    <a:pt x="3440580" y="620030"/>
                    <a:pt x="3441606" y="621926"/>
                    <a:pt x="3439395" y="621768"/>
                  </a:cubicBezTo>
                  <a:lnTo>
                    <a:pt x="3439395" y="622005"/>
                  </a:lnTo>
                  <a:cubicBezTo>
                    <a:pt x="3439395" y="622005"/>
                    <a:pt x="3438999" y="621689"/>
                    <a:pt x="3438841" y="621531"/>
                  </a:cubicBezTo>
                  <a:cubicBezTo>
                    <a:pt x="3438683" y="621373"/>
                    <a:pt x="3438447" y="621373"/>
                    <a:pt x="3438288" y="621531"/>
                  </a:cubicBezTo>
                  <a:cubicBezTo>
                    <a:pt x="3438130" y="621689"/>
                    <a:pt x="3438130" y="621926"/>
                    <a:pt x="3438288" y="622084"/>
                  </a:cubicBezTo>
                  <a:cubicBezTo>
                    <a:pt x="3438367" y="622163"/>
                    <a:pt x="3438447" y="622242"/>
                    <a:pt x="3438526" y="622400"/>
                  </a:cubicBezTo>
                  <a:cubicBezTo>
                    <a:pt x="3438526" y="623032"/>
                    <a:pt x="3438447" y="623586"/>
                    <a:pt x="3438130" y="623980"/>
                  </a:cubicBezTo>
                  <a:cubicBezTo>
                    <a:pt x="3441528" y="624139"/>
                    <a:pt x="3443898" y="625166"/>
                    <a:pt x="3446980" y="623980"/>
                  </a:cubicBezTo>
                  <a:cubicBezTo>
                    <a:pt x="3446506" y="624139"/>
                    <a:pt x="3445636" y="622954"/>
                    <a:pt x="3446427" y="622795"/>
                  </a:cubicBezTo>
                  <a:cubicBezTo>
                    <a:pt x="3447849" y="622795"/>
                    <a:pt x="3449192" y="623269"/>
                    <a:pt x="3450614" y="623743"/>
                  </a:cubicBezTo>
                  <a:cubicBezTo>
                    <a:pt x="3451089" y="623902"/>
                    <a:pt x="3451562" y="624060"/>
                    <a:pt x="3452037" y="624218"/>
                  </a:cubicBezTo>
                  <a:cubicBezTo>
                    <a:pt x="3452037" y="624218"/>
                    <a:pt x="3452195" y="624218"/>
                    <a:pt x="3452274" y="624218"/>
                  </a:cubicBezTo>
                  <a:cubicBezTo>
                    <a:pt x="3452590" y="624218"/>
                    <a:pt x="3452827" y="624060"/>
                    <a:pt x="3452906" y="623743"/>
                  </a:cubicBezTo>
                  <a:cubicBezTo>
                    <a:pt x="3452985" y="623348"/>
                    <a:pt x="3452827" y="623032"/>
                    <a:pt x="3452510" y="622874"/>
                  </a:cubicBezTo>
                  <a:moveTo>
                    <a:pt x="3478033" y="630697"/>
                  </a:moveTo>
                  <a:cubicBezTo>
                    <a:pt x="3477163" y="630697"/>
                    <a:pt x="3476294" y="630302"/>
                    <a:pt x="3475425" y="629986"/>
                  </a:cubicBezTo>
                  <a:cubicBezTo>
                    <a:pt x="3474319" y="629512"/>
                    <a:pt x="3473134" y="629117"/>
                    <a:pt x="3471870" y="629196"/>
                  </a:cubicBezTo>
                  <a:lnTo>
                    <a:pt x="3471870" y="629038"/>
                  </a:lnTo>
                  <a:cubicBezTo>
                    <a:pt x="3470447" y="628406"/>
                    <a:pt x="3468472" y="628326"/>
                    <a:pt x="3466971" y="627773"/>
                  </a:cubicBezTo>
                  <a:cubicBezTo>
                    <a:pt x="3465390" y="626904"/>
                    <a:pt x="3463652" y="626430"/>
                    <a:pt x="3461993" y="626035"/>
                  </a:cubicBezTo>
                  <a:cubicBezTo>
                    <a:pt x="3460334" y="625640"/>
                    <a:pt x="3458753" y="625245"/>
                    <a:pt x="3457331" y="624455"/>
                  </a:cubicBezTo>
                  <a:cubicBezTo>
                    <a:pt x="3457015" y="624297"/>
                    <a:pt x="3456619" y="624455"/>
                    <a:pt x="3456383" y="624692"/>
                  </a:cubicBezTo>
                  <a:cubicBezTo>
                    <a:pt x="3456225" y="625008"/>
                    <a:pt x="3456383" y="625403"/>
                    <a:pt x="3456619" y="625640"/>
                  </a:cubicBezTo>
                  <a:cubicBezTo>
                    <a:pt x="3458200" y="626509"/>
                    <a:pt x="3459938" y="626983"/>
                    <a:pt x="3461597" y="627378"/>
                  </a:cubicBezTo>
                  <a:cubicBezTo>
                    <a:pt x="3463257" y="627773"/>
                    <a:pt x="3464837" y="628169"/>
                    <a:pt x="3466338" y="629038"/>
                  </a:cubicBezTo>
                  <a:cubicBezTo>
                    <a:pt x="3466338" y="629038"/>
                    <a:pt x="3466417" y="629038"/>
                    <a:pt x="3466496" y="629038"/>
                  </a:cubicBezTo>
                  <a:lnTo>
                    <a:pt x="3466496" y="629038"/>
                  </a:lnTo>
                  <a:cubicBezTo>
                    <a:pt x="3466338" y="629907"/>
                    <a:pt x="3465311" y="629907"/>
                    <a:pt x="3465233" y="630776"/>
                  </a:cubicBezTo>
                  <a:cubicBezTo>
                    <a:pt x="3468235" y="631487"/>
                    <a:pt x="3469499" y="631566"/>
                    <a:pt x="3472422" y="632435"/>
                  </a:cubicBezTo>
                  <a:cubicBezTo>
                    <a:pt x="3472343" y="631092"/>
                    <a:pt x="3471159" y="631171"/>
                    <a:pt x="3472264" y="630460"/>
                  </a:cubicBezTo>
                  <a:cubicBezTo>
                    <a:pt x="3473212" y="630460"/>
                    <a:pt x="3474082" y="630776"/>
                    <a:pt x="3475030" y="631171"/>
                  </a:cubicBezTo>
                  <a:cubicBezTo>
                    <a:pt x="3475979" y="631566"/>
                    <a:pt x="3477006" y="631961"/>
                    <a:pt x="3478112" y="632040"/>
                  </a:cubicBezTo>
                  <a:lnTo>
                    <a:pt x="3478112" y="632040"/>
                  </a:lnTo>
                  <a:cubicBezTo>
                    <a:pt x="3478112" y="632040"/>
                    <a:pt x="3478744" y="631803"/>
                    <a:pt x="3478744" y="631408"/>
                  </a:cubicBezTo>
                  <a:cubicBezTo>
                    <a:pt x="3478744" y="631092"/>
                    <a:pt x="3478507" y="630776"/>
                    <a:pt x="3478112" y="630776"/>
                  </a:cubicBezTo>
                  <a:moveTo>
                    <a:pt x="3579013" y="652505"/>
                  </a:moveTo>
                  <a:cubicBezTo>
                    <a:pt x="3579013" y="652505"/>
                    <a:pt x="3578223" y="652347"/>
                    <a:pt x="3577829" y="652189"/>
                  </a:cubicBezTo>
                  <a:lnTo>
                    <a:pt x="3577829" y="652189"/>
                  </a:lnTo>
                  <a:cubicBezTo>
                    <a:pt x="3573878" y="650767"/>
                    <a:pt x="3569532" y="650609"/>
                    <a:pt x="3564159" y="649660"/>
                  </a:cubicBezTo>
                  <a:cubicBezTo>
                    <a:pt x="3560920" y="648001"/>
                    <a:pt x="3557363" y="647369"/>
                    <a:pt x="3553887" y="646816"/>
                  </a:cubicBezTo>
                  <a:cubicBezTo>
                    <a:pt x="3551595" y="646421"/>
                    <a:pt x="3549146" y="646026"/>
                    <a:pt x="3546934" y="645315"/>
                  </a:cubicBezTo>
                  <a:cubicBezTo>
                    <a:pt x="3543536" y="642944"/>
                    <a:pt x="3539270" y="643339"/>
                    <a:pt x="3534528" y="641759"/>
                  </a:cubicBezTo>
                  <a:cubicBezTo>
                    <a:pt x="3534528" y="641759"/>
                    <a:pt x="3534528" y="641680"/>
                    <a:pt x="3534371" y="641680"/>
                  </a:cubicBezTo>
                  <a:cubicBezTo>
                    <a:pt x="3533975" y="641601"/>
                    <a:pt x="3533580" y="641364"/>
                    <a:pt x="3533185" y="641206"/>
                  </a:cubicBezTo>
                  <a:cubicBezTo>
                    <a:pt x="3532473" y="640890"/>
                    <a:pt x="3531763" y="640653"/>
                    <a:pt x="3530973" y="640495"/>
                  </a:cubicBezTo>
                  <a:cubicBezTo>
                    <a:pt x="3527575" y="638756"/>
                    <a:pt x="3523940" y="639072"/>
                    <a:pt x="3519595" y="637729"/>
                  </a:cubicBezTo>
                  <a:cubicBezTo>
                    <a:pt x="3519516" y="637650"/>
                    <a:pt x="3519358" y="637571"/>
                    <a:pt x="3519200" y="637492"/>
                  </a:cubicBezTo>
                  <a:cubicBezTo>
                    <a:pt x="3514222" y="636386"/>
                    <a:pt x="3509164" y="634964"/>
                    <a:pt x="3504266" y="633620"/>
                  </a:cubicBezTo>
                  <a:cubicBezTo>
                    <a:pt x="3501342" y="632830"/>
                    <a:pt x="3498419" y="631961"/>
                    <a:pt x="3495495" y="631250"/>
                  </a:cubicBezTo>
                  <a:cubicBezTo>
                    <a:pt x="3495337" y="631250"/>
                    <a:pt x="3495258" y="631250"/>
                    <a:pt x="3495179" y="631250"/>
                  </a:cubicBezTo>
                  <a:cubicBezTo>
                    <a:pt x="3494310" y="630855"/>
                    <a:pt x="3492966" y="630934"/>
                    <a:pt x="3492176" y="630539"/>
                  </a:cubicBezTo>
                  <a:lnTo>
                    <a:pt x="3492176" y="630539"/>
                  </a:lnTo>
                  <a:cubicBezTo>
                    <a:pt x="3491702" y="630381"/>
                    <a:pt x="3491228" y="630144"/>
                    <a:pt x="3490754" y="629986"/>
                  </a:cubicBezTo>
                  <a:cubicBezTo>
                    <a:pt x="3490122" y="629749"/>
                    <a:pt x="3489490" y="629591"/>
                    <a:pt x="3489015" y="629275"/>
                  </a:cubicBezTo>
                  <a:cubicBezTo>
                    <a:pt x="3488779" y="629117"/>
                    <a:pt x="3488383" y="629196"/>
                    <a:pt x="3488225" y="629433"/>
                  </a:cubicBezTo>
                  <a:cubicBezTo>
                    <a:pt x="3488067" y="629670"/>
                    <a:pt x="3488067" y="630065"/>
                    <a:pt x="3488383" y="630223"/>
                  </a:cubicBezTo>
                  <a:cubicBezTo>
                    <a:pt x="3489015" y="630618"/>
                    <a:pt x="3489727" y="630855"/>
                    <a:pt x="3490359" y="631092"/>
                  </a:cubicBezTo>
                  <a:cubicBezTo>
                    <a:pt x="3490913" y="631250"/>
                    <a:pt x="3491386" y="631487"/>
                    <a:pt x="3491782" y="631645"/>
                  </a:cubicBezTo>
                  <a:lnTo>
                    <a:pt x="3491702" y="631645"/>
                  </a:lnTo>
                  <a:cubicBezTo>
                    <a:pt x="3491544" y="632830"/>
                    <a:pt x="3493361" y="632040"/>
                    <a:pt x="3492966" y="633462"/>
                  </a:cubicBezTo>
                  <a:cubicBezTo>
                    <a:pt x="3493599" y="633146"/>
                    <a:pt x="3494705" y="633225"/>
                    <a:pt x="3495258" y="632830"/>
                  </a:cubicBezTo>
                  <a:cubicBezTo>
                    <a:pt x="3498102" y="633541"/>
                    <a:pt x="3500947" y="634332"/>
                    <a:pt x="3503870" y="635122"/>
                  </a:cubicBezTo>
                  <a:cubicBezTo>
                    <a:pt x="3508691" y="636465"/>
                    <a:pt x="3513747" y="637887"/>
                    <a:pt x="3518646" y="638994"/>
                  </a:cubicBezTo>
                  <a:cubicBezTo>
                    <a:pt x="3519516" y="640021"/>
                    <a:pt x="3520700" y="640653"/>
                    <a:pt x="3522123" y="641127"/>
                  </a:cubicBezTo>
                  <a:lnTo>
                    <a:pt x="3522281" y="641127"/>
                  </a:lnTo>
                  <a:cubicBezTo>
                    <a:pt x="3522123" y="641680"/>
                    <a:pt x="3522044" y="642154"/>
                    <a:pt x="3521965" y="642628"/>
                  </a:cubicBezTo>
                  <a:cubicBezTo>
                    <a:pt x="3521965" y="642628"/>
                    <a:pt x="3521965" y="642628"/>
                    <a:pt x="3521965" y="642628"/>
                  </a:cubicBezTo>
                  <a:lnTo>
                    <a:pt x="3521807" y="642470"/>
                  </a:lnTo>
                  <a:cubicBezTo>
                    <a:pt x="3521807" y="642470"/>
                    <a:pt x="3521096" y="642470"/>
                    <a:pt x="3521017" y="642786"/>
                  </a:cubicBezTo>
                  <a:cubicBezTo>
                    <a:pt x="3521017" y="642786"/>
                    <a:pt x="3521017" y="642786"/>
                    <a:pt x="3520938" y="642786"/>
                  </a:cubicBezTo>
                  <a:cubicBezTo>
                    <a:pt x="3520227" y="642391"/>
                    <a:pt x="3519752" y="641838"/>
                    <a:pt x="3518883" y="641601"/>
                  </a:cubicBezTo>
                  <a:cubicBezTo>
                    <a:pt x="3518568" y="643418"/>
                    <a:pt x="3516592" y="643576"/>
                    <a:pt x="3516355" y="645394"/>
                  </a:cubicBezTo>
                  <a:cubicBezTo>
                    <a:pt x="3517777" y="644841"/>
                    <a:pt x="3519516" y="645710"/>
                    <a:pt x="3521017" y="646263"/>
                  </a:cubicBezTo>
                  <a:lnTo>
                    <a:pt x="3521017" y="646105"/>
                  </a:lnTo>
                  <a:cubicBezTo>
                    <a:pt x="3521017" y="646105"/>
                    <a:pt x="3521728" y="646263"/>
                    <a:pt x="3522044" y="646263"/>
                  </a:cubicBezTo>
                  <a:cubicBezTo>
                    <a:pt x="3522360" y="646263"/>
                    <a:pt x="3522597" y="646263"/>
                    <a:pt x="3522755" y="646263"/>
                  </a:cubicBezTo>
                  <a:cubicBezTo>
                    <a:pt x="3522755" y="646263"/>
                    <a:pt x="3522755" y="646263"/>
                    <a:pt x="3522834" y="646263"/>
                  </a:cubicBezTo>
                  <a:cubicBezTo>
                    <a:pt x="3522913" y="646263"/>
                    <a:pt x="3523071" y="646263"/>
                    <a:pt x="3523071" y="646105"/>
                  </a:cubicBezTo>
                  <a:cubicBezTo>
                    <a:pt x="3523071" y="645947"/>
                    <a:pt x="3523071" y="645789"/>
                    <a:pt x="3522913" y="645710"/>
                  </a:cubicBezTo>
                  <a:cubicBezTo>
                    <a:pt x="3522597" y="645552"/>
                    <a:pt x="3522202" y="645631"/>
                    <a:pt x="3521886" y="645631"/>
                  </a:cubicBezTo>
                  <a:cubicBezTo>
                    <a:pt x="3521648" y="645631"/>
                    <a:pt x="3521491" y="645631"/>
                    <a:pt x="3521333" y="645631"/>
                  </a:cubicBezTo>
                  <a:lnTo>
                    <a:pt x="3521333" y="644129"/>
                  </a:lnTo>
                  <a:cubicBezTo>
                    <a:pt x="3521333" y="644129"/>
                    <a:pt x="3521570" y="644050"/>
                    <a:pt x="3521728" y="643971"/>
                  </a:cubicBezTo>
                  <a:lnTo>
                    <a:pt x="3521728" y="643971"/>
                  </a:lnTo>
                  <a:cubicBezTo>
                    <a:pt x="3521728" y="643971"/>
                    <a:pt x="3522123" y="644050"/>
                    <a:pt x="3522123" y="644050"/>
                  </a:cubicBezTo>
                  <a:lnTo>
                    <a:pt x="3522123" y="643734"/>
                  </a:lnTo>
                  <a:cubicBezTo>
                    <a:pt x="3526074" y="645631"/>
                    <a:pt x="3530420" y="646579"/>
                    <a:pt x="3534686" y="647448"/>
                  </a:cubicBezTo>
                  <a:cubicBezTo>
                    <a:pt x="3536346" y="647764"/>
                    <a:pt x="3537926" y="648080"/>
                    <a:pt x="3539506" y="648475"/>
                  </a:cubicBezTo>
                  <a:cubicBezTo>
                    <a:pt x="3539506" y="648475"/>
                    <a:pt x="3539585" y="648475"/>
                    <a:pt x="3539664" y="648475"/>
                  </a:cubicBezTo>
                  <a:cubicBezTo>
                    <a:pt x="3539980" y="648475"/>
                    <a:pt x="3540218" y="648317"/>
                    <a:pt x="3540297" y="648001"/>
                  </a:cubicBezTo>
                  <a:cubicBezTo>
                    <a:pt x="3540375" y="647685"/>
                    <a:pt x="3540139" y="647290"/>
                    <a:pt x="3539822" y="647211"/>
                  </a:cubicBezTo>
                  <a:cubicBezTo>
                    <a:pt x="3538242" y="646816"/>
                    <a:pt x="3536582" y="646500"/>
                    <a:pt x="3534923" y="646105"/>
                  </a:cubicBezTo>
                  <a:cubicBezTo>
                    <a:pt x="3530814" y="645315"/>
                    <a:pt x="3526626" y="644366"/>
                    <a:pt x="3522913" y="642628"/>
                  </a:cubicBezTo>
                  <a:cubicBezTo>
                    <a:pt x="3522913" y="642391"/>
                    <a:pt x="3522992" y="642075"/>
                    <a:pt x="3523071" y="641838"/>
                  </a:cubicBezTo>
                  <a:cubicBezTo>
                    <a:pt x="3525205" y="640890"/>
                    <a:pt x="3527496" y="641996"/>
                    <a:pt x="3530814" y="641838"/>
                  </a:cubicBezTo>
                  <a:cubicBezTo>
                    <a:pt x="3531368" y="641917"/>
                    <a:pt x="3532000" y="642154"/>
                    <a:pt x="3532553" y="642391"/>
                  </a:cubicBezTo>
                  <a:cubicBezTo>
                    <a:pt x="3532869" y="642549"/>
                    <a:pt x="3533185" y="642628"/>
                    <a:pt x="3533580" y="642786"/>
                  </a:cubicBezTo>
                  <a:cubicBezTo>
                    <a:pt x="3536820" y="646342"/>
                    <a:pt x="3542035" y="646421"/>
                    <a:pt x="3546538" y="646500"/>
                  </a:cubicBezTo>
                  <a:cubicBezTo>
                    <a:pt x="3548830" y="647211"/>
                    <a:pt x="3551279" y="647606"/>
                    <a:pt x="3553650" y="648001"/>
                  </a:cubicBezTo>
                  <a:cubicBezTo>
                    <a:pt x="3557127" y="648554"/>
                    <a:pt x="3560445" y="649107"/>
                    <a:pt x="3563527" y="650688"/>
                  </a:cubicBezTo>
                  <a:lnTo>
                    <a:pt x="3563527" y="650688"/>
                  </a:lnTo>
                  <a:cubicBezTo>
                    <a:pt x="3563685" y="651162"/>
                    <a:pt x="3563922" y="651636"/>
                    <a:pt x="3564317" y="651952"/>
                  </a:cubicBezTo>
                  <a:cubicBezTo>
                    <a:pt x="3564238" y="652110"/>
                    <a:pt x="3564159" y="652268"/>
                    <a:pt x="3564079" y="652505"/>
                  </a:cubicBezTo>
                  <a:cubicBezTo>
                    <a:pt x="3563922" y="652979"/>
                    <a:pt x="3563764" y="653216"/>
                    <a:pt x="3563527" y="653216"/>
                  </a:cubicBezTo>
                  <a:cubicBezTo>
                    <a:pt x="3563527" y="653216"/>
                    <a:pt x="3563527" y="653216"/>
                    <a:pt x="3563448" y="653216"/>
                  </a:cubicBezTo>
                  <a:cubicBezTo>
                    <a:pt x="3562737" y="653216"/>
                    <a:pt x="3562026" y="652979"/>
                    <a:pt x="3561235" y="652742"/>
                  </a:cubicBezTo>
                  <a:cubicBezTo>
                    <a:pt x="3560287" y="652426"/>
                    <a:pt x="3559260" y="652031"/>
                    <a:pt x="3558153" y="652189"/>
                  </a:cubicBezTo>
                  <a:cubicBezTo>
                    <a:pt x="3557838" y="652189"/>
                    <a:pt x="3557601" y="652505"/>
                    <a:pt x="3557601" y="652821"/>
                  </a:cubicBezTo>
                  <a:cubicBezTo>
                    <a:pt x="3557601" y="653137"/>
                    <a:pt x="3557838" y="653374"/>
                    <a:pt x="3558232" y="653374"/>
                  </a:cubicBezTo>
                  <a:cubicBezTo>
                    <a:pt x="3559102" y="653295"/>
                    <a:pt x="3559892" y="653532"/>
                    <a:pt x="3560761" y="653848"/>
                  </a:cubicBezTo>
                  <a:cubicBezTo>
                    <a:pt x="3561472" y="654085"/>
                    <a:pt x="3562262" y="654322"/>
                    <a:pt x="3563053" y="654401"/>
                  </a:cubicBezTo>
                  <a:cubicBezTo>
                    <a:pt x="3562974" y="654954"/>
                    <a:pt x="3562895" y="655508"/>
                    <a:pt x="3562974" y="655982"/>
                  </a:cubicBezTo>
                  <a:lnTo>
                    <a:pt x="3562974" y="656140"/>
                  </a:lnTo>
                  <a:cubicBezTo>
                    <a:pt x="3562974" y="656140"/>
                    <a:pt x="3563131" y="656298"/>
                    <a:pt x="3563131" y="656298"/>
                  </a:cubicBezTo>
                  <a:cubicBezTo>
                    <a:pt x="3563289" y="656456"/>
                    <a:pt x="3563448" y="656614"/>
                    <a:pt x="3563527" y="656772"/>
                  </a:cubicBezTo>
                  <a:lnTo>
                    <a:pt x="3563527" y="656930"/>
                  </a:lnTo>
                  <a:cubicBezTo>
                    <a:pt x="3563527" y="656930"/>
                    <a:pt x="3563843" y="656930"/>
                    <a:pt x="3563843" y="656930"/>
                  </a:cubicBezTo>
                  <a:cubicBezTo>
                    <a:pt x="3564159" y="656930"/>
                    <a:pt x="3564475" y="657088"/>
                    <a:pt x="3564712" y="657167"/>
                  </a:cubicBezTo>
                  <a:cubicBezTo>
                    <a:pt x="3565265" y="657325"/>
                    <a:pt x="3565818" y="657483"/>
                    <a:pt x="3566450" y="657483"/>
                  </a:cubicBezTo>
                  <a:cubicBezTo>
                    <a:pt x="3566846" y="657483"/>
                    <a:pt x="3567240" y="657483"/>
                    <a:pt x="3567715" y="657167"/>
                  </a:cubicBezTo>
                  <a:cubicBezTo>
                    <a:pt x="3567952" y="657009"/>
                    <a:pt x="3568030" y="656772"/>
                    <a:pt x="3567952" y="656535"/>
                  </a:cubicBezTo>
                  <a:cubicBezTo>
                    <a:pt x="3567794" y="656298"/>
                    <a:pt x="3567557" y="656219"/>
                    <a:pt x="3567319" y="656298"/>
                  </a:cubicBezTo>
                  <a:cubicBezTo>
                    <a:pt x="3566608" y="656693"/>
                    <a:pt x="3565898" y="656456"/>
                    <a:pt x="3565107" y="656219"/>
                  </a:cubicBezTo>
                  <a:cubicBezTo>
                    <a:pt x="3564870" y="656140"/>
                    <a:pt x="3564554" y="656061"/>
                    <a:pt x="3564238" y="655982"/>
                  </a:cubicBezTo>
                  <a:cubicBezTo>
                    <a:pt x="3564238" y="655903"/>
                    <a:pt x="3564079" y="655824"/>
                    <a:pt x="3564001" y="655666"/>
                  </a:cubicBezTo>
                  <a:cubicBezTo>
                    <a:pt x="3564001" y="655271"/>
                    <a:pt x="3564001" y="654797"/>
                    <a:pt x="3564159" y="654401"/>
                  </a:cubicBezTo>
                  <a:cubicBezTo>
                    <a:pt x="3564870" y="654085"/>
                    <a:pt x="3565186" y="653453"/>
                    <a:pt x="3565423" y="652979"/>
                  </a:cubicBezTo>
                  <a:cubicBezTo>
                    <a:pt x="3565423" y="652900"/>
                    <a:pt x="3565502" y="652821"/>
                    <a:pt x="3565581" y="652742"/>
                  </a:cubicBezTo>
                  <a:cubicBezTo>
                    <a:pt x="3569453" y="651794"/>
                    <a:pt x="3573404" y="653532"/>
                    <a:pt x="3577513" y="653216"/>
                  </a:cubicBezTo>
                  <a:lnTo>
                    <a:pt x="3577513" y="653216"/>
                  </a:lnTo>
                  <a:cubicBezTo>
                    <a:pt x="3577907" y="653216"/>
                    <a:pt x="3578382" y="653374"/>
                    <a:pt x="3578777" y="653453"/>
                  </a:cubicBezTo>
                  <a:cubicBezTo>
                    <a:pt x="3579804" y="653690"/>
                    <a:pt x="3580832" y="653927"/>
                    <a:pt x="3581621" y="654401"/>
                  </a:cubicBezTo>
                  <a:cubicBezTo>
                    <a:pt x="3581701" y="654401"/>
                    <a:pt x="3581780" y="654401"/>
                    <a:pt x="3581937" y="654401"/>
                  </a:cubicBezTo>
                  <a:cubicBezTo>
                    <a:pt x="3582174" y="654401"/>
                    <a:pt x="3582332" y="654322"/>
                    <a:pt x="3582491" y="654085"/>
                  </a:cubicBezTo>
                  <a:cubicBezTo>
                    <a:pt x="3582649" y="653769"/>
                    <a:pt x="3582491" y="653374"/>
                    <a:pt x="3582253" y="653216"/>
                  </a:cubicBezTo>
                  <a:cubicBezTo>
                    <a:pt x="3581226" y="652663"/>
                    <a:pt x="3580120" y="652426"/>
                    <a:pt x="3579092" y="652189"/>
                  </a:cubicBezTo>
                  <a:moveTo>
                    <a:pt x="3494626" y="635359"/>
                  </a:moveTo>
                  <a:cubicBezTo>
                    <a:pt x="3494626" y="635359"/>
                    <a:pt x="3493915" y="635517"/>
                    <a:pt x="3493836" y="635912"/>
                  </a:cubicBezTo>
                  <a:cubicBezTo>
                    <a:pt x="3493836" y="636307"/>
                    <a:pt x="3493993" y="636623"/>
                    <a:pt x="3494389" y="636702"/>
                  </a:cubicBezTo>
                  <a:cubicBezTo>
                    <a:pt x="3494547" y="636702"/>
                    <a:pt x="3494784" y="636860"/>
                    <a:pt x="3495020" y="637018"/>
                  </a:cubicBezTo>
                  <a:cubicBezTo>
                    <a:pt x="3495100" y="637018"/>
                    <a:pt x="3495258" y="637097"/>
                    <a:pt x="3495416" y="637097"/>
                  </a:cubicBezTo>
                  <a:cubicBezTo>
                    <a:pt x="3495653" y="637097"/>
                    <a:pt x="3495811" y="637018"/>
                    <a:pt x="3495969" y="636781"/>
                  </a:cubicBezTo>
                  <a:cubicBezTo>
                    <a:pt x="3496206" y="636465"/>
                    <a:pt x="3496127" y="636070"/>
                    <a:pt x="3495811" y="635912"/>
                  </a:cubicBezTo>
                  <a:cubicBezTo>
                    <a:pt x="3495495" y="635754"/>
                    <a:pt x="3495100" y="635438"/>
                    <a:pt x="3494705" y="635359"/>
                  </a:cubicBezTo>
                  <a:moveTo>
                    <a:pt x="3491544" y="638124"/>
                  </a:moveTo>
                  <a:cubicBezTo>
                    <a:pt x="3491544" y="638124"/>
                    <a:pt x="3492018" y="637966"/>
                    <a:pt x="3492097" y="637650"/>
                  </a:cubicBezTo>
                  <a:cubicBezTo>
                    <a:pt x="3492097" y="637334"/>
                    <a:pt x="3491940" y="637097"/>
                    <a:pt x="3491623" y="637097"/>
                  </a:cubicBezTo>
                  <a:cubicBezTo>
                    <a:pt x="3491149" y="637097"/>
                    <a:pt x="3490596" y="636939"/>
                    <a:pt x="3490122" y="636781"/>
                  </a:cubicBezTo>
                  <a:cubicBezTo>
                    <a:pt x="3489490" y="636623"/>
                    <a:pt x="3488858" y="636544"/>
                    <a:pt x="3488225" y="636465"/>
                  </a:cubicBezTo>
                  <a:cubicBezTo>
                    <a:pt x="3487989" y="636465"/>
                    <a:pt x="3487673" y="636623"/>
                    <a:pt x="3487673" y="636939"/>
                  </a:cubicBezTo>
                  <a:cubicBezTo>
                    <a:pt x="3487673" y="637255"/>
                    <a:pt x="3487831" y="637492"/>
                    <a:pt x="3488146" y="637492"/>
                  </a:cubicBezTo>
                  <a:cubicBezTo>
                    <a:pt x="3488700" y="637492"/>
                    <a:pt x="3489332" y="637650"/>
                    <a:pt x="3489885" y="637808"/>
                  </a:cubicBezTo>
                  <a:cubicBezTo>
                    <a:pt x="3490438" y="637966"/>
                    <a:pt x="3490991" y="638045"/>
                    <a:pt x="3491544" y="638124"/>
                  </a:cubicBezTo>
                  <a:cubicBezTo>
                    <a:pt x="3491544" y="638124"/>
                    <a:pt x="3491544" y="638124"/>
                    <a:pt x="3491544" y="638124"/>
                  </a:cubicBezTo>
                  <a:moveTo>
                    <a:pt x="3499683" y="639388"/>
                  </a:moveTo>
                  <a:cubicBezTo>
                    <a:pt x="3498577" y="639231"/>
                    <a:pt x="3497629" y="638914"/>
                    <a:pt x="3496996" y="638440"/>
                  </a:cubicBezTo>
                  <a:cubicBezTo>
                    <a:pt x="3496760" y="638282"/>
                    <a:pt x="3496364" y="638361"/>
                    <a:pt x="3496206" y="638598"/>
                  </a:cubicBezTo>
                  <a:cubicBezTo>
                    <a:pt x="3496048" y="638914"/>
                    <a:pt x="3496127" y="639231"/>
                    <a:pt x="3496364" y="639388"/>
                  </a:cubicBezTo>
                  <a:cubicBezTo>
                    <a:pt x="3497154" y="639942"/>
                    <a:pt x="3498260" y="640337"/>
                    <a:pt x="3499525" y="640574"/>
                  </a:cubicBezTo>
                  <a:cubicBezTo>
                    <a:pt x="3499525" y="640574"/>
                    <a:pt x="3499525" y="640574"/>
                    <a:pt x="3499604" y="640574"/>
                  </a:cubicBezTo>
                  <a:cubicBezTo>
                    <a:pt x="3499919" y="640574"/>
                    <a:pt x="3500157" y="640337"/>
                    <a:pt x="3500157" y="640100"/>
                  </a:cubicBezTo>
                  <a:cubicBezTo>
                    <a:pt x="3500157" y="639783"/>
                    <a:pt x="3499998" y="639468"/>
                    <a:pt x="3499683" y="639388"/>
                  </a:cubicBezTo>
                  <a:moveTo>
                    <a:pt x="3557284" y="645789"/>
                  </a:moveTo>
                  <a:cubicBezTo>
                    <a:pt x="3558153" y="645868"/>
                    <a:pt x="3558944" y="645947"/>
                    <a:pt x="3559576" y="646342"/>
                  </a:cubicBezTo>
                  <a:cubicBezTo>
                    <a:pt x="3559734" y="646342"/>
                    <a:pt x="3559813" y="646421"/>
                    <a:pt x="3559971" y="646421"/>
                  </a:cubicBezTo>
                  <a:cubicBezTo>
                    <a:pt x="3560208" y="646421"/>
                    <a:pt x="3560524" y="646263"/>
                    <a:pt x="3560603" y="646026"/>
                  </a:cubicBezTo>
                  <a:cubicBezTo>
                    <a:pt x="3560841" y="645710"/>
                    <a:pt x="3560682" y="645236"/>
                    <a:pt x="3560366" y="644998"/>
                  </a:cubicBezTo>
                  <a:cubicBezTo>
                    <a:pt x="3559418" y="644446"/>
                    <a:pt x="3558470" y="644366"/>
                    <a:pt x="3557522" y="644209"/>
                  </a:cubicBezTo>
                  <a:cubicBezTo>
                    <a:pt x="3557127" y="644209"/>
                    <a:pt x="3556732" y="644129"/>
                    <a:pt x="3556336" y="644050"/>
                  </a:cubicBezTo>
                  <a:cubicBezTo>
                    <a:pt x="3555942" y="643971"/>
                    <a:pt x="3555546" y="644209"/>
                    <a:pt x="3555467" y="644683"/>
                  </a:cubicBezTo>
                  <a:cubicBezTo>
                    <a:pt x="3555388" y="645157"/>
                    <a:pt x="3555625" y="645473"/>
                    <a:pt x="3556100" y="645552"/>
                  </a:cubicBezTo>
                  <a:cubicBezTo>
                    <a:pt x="3556494" y="645631"/>
                    <a:pt x="3556969" y="645710"/>
                    <a:pt x="3557363" y="645710"/>
                  </a:cubicBezTo>
                  <a:moveTo>
                    <a:pt x="3565265" y="647606"/>
                  </a:moveTo>
                  <a:cubicBezTo>
                    <a:pt x="3565818" y="647764"/>
                    <a:pt x="3566371" y="648001"/>
                    <a:pt x="3567004" y="648001"/>
                  </a:cubicBezTo>
                  <a:cubicBezTo>
                    <a:pt x="3567240" y="648001"/>
                    <a:pt x="3567477" y="648001"/>
                    <a:pt x="3567715" y="647922"/>
                  </a:cubicBezTo>
                  <a:cubicBezTo>
                    <a:pt x="3568030" y="647843"/>
                    <a:pt x="3568267" y="647527"/>
                    <a:pt x="3568109" y="647132"/>
                  </a:cubicBezTo>
                  <a:cubicBezTo>
                    <a:pt x="3568030" y="646816"/>
                    <a:pt x="3567715" y="646658"/>
                    <a:pt x="3567398" y="646737"/>
                  </a:cubicBezTo>
                  <a:cubicBezTo>
                    <a:pt x="3566846" y="646895"/>
                    <a:pt x="3566292" y="646737"/>
                    <a:pt x="3565739" y="646500"/>
                  </a:cubicBezTo>
                  <a:cubicBezTo>
                    <a:pt x="3565107" y="646263"/>
                    <a:pt x="3564475" y="646026"/>
                    <a:pt x="3563764" y="646105"/>
                  </a:cubicBezTo>
                  <a:cubicBezTo>
                    <a:pt x="3563448" y="646105"/>
                    <a:pt x="3563210" y="646421"/>
                    <a:pt x="3563210" y="646737"/>
                  </a:cubicBezTo>
                  <a:cubicBezTo>
                    <a:pt x="3563210" y="647053"/>
                    <a:pt x="3563527" y="647290"/>
                    <a:pt x="3563843" y="647290"/>
                  </a:cubicBezTo>
                  <a:cubicBezTo>
                    <a:pt x="3564317" y="647290"/>
                    <a:pt x="3564791" y="647448"/>
                    <a:pt x="3565344" y="647606"/>
                  </a:cubicBezTo>
                  <a:moveTo>
                    <a:pt x="3575616" y="649265"/>
                  </a:moveTo>
                  <a:cubicBezTo>
                    <a:pt x="3575616" y="649265"/>
                    <a:pt x="3576090" y="649107"/>
                    <a:pt x="3576090" y="648791"/>
                  </a:cubicBezTo>
                  <a:cubicBezTo>
                    <a:pt x="3576090" y="648475"/>
                    <a:pt x="3575854" y="648317"/>
                    <a:pt x="3575616" y="648317"/>
                  </a:cubicBezTo>
                  <a:lnTo>
                    <a:pt x="3574589" y="648317"/>
                  </a:lnTo>
                  <a:cubicBezTo>
                    <a:pt x="3574589" y="648317"/>
                    <a:pt x="3574114" y="648554"/>
                    <a:pt x="3574114" y="648791"/>
                  </a:cubicBezTo>
                  <a:cubicBezTo>
                    <a:pt x="3574114" y="649028"/>
                    <a:pt x="3574352" y="649265"/>
                    <a:pt x="3574589" y="649265"/>
                  </a:cubicBezTo>
                  <a:lnTo>
                    <a:pt x="3575616" y="649265"/>
                  </a:lnTo>
                  <a:close/>
                  <a:moveTo>
                    <a:pt x="3551201" y="650530"/>
                  </a:moveTo>
                  <a:cubicBezTo>
                    <a:pt x="3550410" y="650372"/>
                    <a:pt x="3549620" y="650056"/>
                    <a:pt x="3548909" y="649819"/>
                  </a:cubicBezTo>
                  <a:cubicBezTo>
                    <a:pt x="3547328" y="649265"/>
                    <a:pt x="3545669" y="648712"/>
                    <a:pt x="3543852" y="648791"/>
                  </a:cubicBezTo>
                  <a:cubicBezTo>
                    <a:pt x="3543536" y="648791"/>
                    <a:pt x="3543220" y="649107"/>
                    <a:pt x="3543220" y="649502"/>
                  </a:cubicBezTo>
                  <a:cubicBezTo>
                    <a:pt x="3543220" y="649819"/>
                    <a:pt x="3543457" y="650135"/>
                    <a:pt x="3543931" y="650135"/>
                  </a:cubicBezTo>
                  <a:cubicBezTo>
                    <a:pt x="3545511" y="650056"/>
                    <a:pt x="3546934" y="650530"/>
                    <a:pt x="3548514" y="651083"/>
                  </a:cubicBezTo>
                  <a:cubicBezTo>
                    <a:pt x="3549304" y="651320"/>
                    <a:pt x="3550095" y="651636"/>
                    <a:pt x="3550964" y="651794"/>
                  </a:cubicBezTo>
                  <a:cubicBezTo>
                    <a:pt x="3550964" y="651794"/>
                    <a:pt x="3551043" y="651794"/>
                    <a:pt x="3551122" y="651794"/>
                  </a:cubicBezTo>
                  <a:cubicBezTo>
                    <a:pt x="3551437" y="651794"/>
                    <a:pt x="3551675" y="651636"/>
                    <a:pt x="3551754" y="651320"/>
                  </a:cubicBezTo>
                  <a:cubicBezTo>
                    <a:pt x="3551833" y="651004"/>
                    <a:pt x="3551595" y="650609"/>
                    <a:pt x="3551279" y="650530"/>
                  </a:cubicBezTo>
                  <a:moveTo>
                    <a:pt x="3586125" y="654322"/>
                  </a:moveTo>
                  <a:lnTo>
                    <a:pt x="3585098" y="654322"/>
                  </a:lnTo>
                  <a:cubicBezTo>
                    <a:pt x="3585098" y="654322"/>
                    <a:pt x="3584624" y="654480"/>
                    <a:pt x="3584624" y="654797"/>
                  </a:cubicBezTo>
                  <a:cubicBezTo>
                    <a:pt x="3584624" y="655112"/>
                    <a:pt x="3584860" y="655271"/>
                    <a:pt x="3585098" y="655271"/>
                  </a:cubicBezTo>
                  <a:lnTo>
                    <a:pt x="3586125" y="655271"/>
                  </a:lnTo>
                  <a:cubicBezTo>
                    <a:pt x="3586125" y="655271"/>
                    <a:pt x="3586599" y="655112"/>
                    <a:pt x="3586599" y="654797"/>
                  </a:cubicBezTo>
                  <a:cubicBezTo>
                    <a:pt x="3586599" y="654480"/>
                    <a:pt x="3586362" y="654322"/>
                    <a:pt x="3586125" y="654322"/>
                  </a:cubicBezTo>
                  <a:moveTo>
                    <a:pt x="3599083" y="658352"/>
                  </a:moveTo>
                  <a:cubicBezTo>
                    <a:pt x="3599953" y="658510"/>
                    <a:pt x="3600822" y="658668"/>
                    <a:pt x="3601691" y="658747"/>
                  </a:cubicBezTo>
                  <a:lnTo>
                    <a:pt x="3601691" y="658747"/>
                  </a:lnTo>
                  <a:cubicBezTo>
                    <a:pt x="3601691" y="658747"/>
                    <a:pt x="3602165" y="658589"/>
                    <a:pt x="3602165" y="658352"/>
                  </a:cubicBezTo>
                  <a:cubicBezTo>
                    <a:pt x="3602165" y="658115"/>
                    <a:pt x="3602007" y="657878"/>
                    <a:pt x="3601770" y="657878"/>
                  </a:cubicBezTo>
                  <a:cubicBezTo>
                    <a:pt x="3600901" y="657799"/>
                    <a:pt x="3600032" y="657641"/>
                    <a:pt x="3599242" y="657483"/>
                  </a:cubicBezTo>
                  <a:cubicBezTo>
                    <a:pt x="3598452" y="657325"/>
                    <a:pt x="3597583" y="657167"/>
                    <a:pt x="3596713" y="657088"/>
                  </a:cubicBezTo>
                  <a:cubicBezTo>
                    <a:pt x="3596476" y="657088"/>
                    <a:pt x="3596239" y="657246"/>
                    <a:pt x="3596239" y="657483"/>
                  </a:cubicBezTo>
                  <a:cubicBezTo>
                    <a:pt x="3596239" y="657720"/>
                    <a:pt x="3596397" y="657957"/>
                    <a:pt x="3596634" y="657957"/>
                  </a:cubicBezTo>
                  <a:cubicBezTo>
                    <a:pt x="3597424" y="658036"/>
                    <a:pt x="3598294" y="658194"/>
                    <a:pt x="3599083" y="658352"/>
                  </a:cubicBezTo>
                  <a:moveTo>
                    <a:pt x="3641435" y="666412"/>
                  </a:moveTo>
                  <a:cubicBezTo>
                    <a:pt x="3641435" y="666412"/>
                    <a:pt x="3642068" y="666175"/>
                    <a:pt x="3642068" y="665859"/>
                  </a:cubicBezTo>
                  <a:cubicBezTo>
                    <a:pt x="3642068" y="665463"/>
                    <a:pt x="3641910" y="665147"/>
                    <a:pt x="3641514" y="665068"/>
                  </a:cubicBezTo>
                  <a:cubicBezTo>
                    <a:pt x="3640724" y="664910"/>
                    <a:pt x="3639935" y="664910"/>
                    <a:pt x="3639144" y="664831"/>
                  </a:cubicBezTo>
                  <a:cubicBezTo>
                    <a:pt x="3638117" y="664831"/>
                    <a:pt x="3637090" y="664752"/>
                    <a:pt x="3636142" y="664436"/>
                  </a:cubicBezTo>
                  <a:cubicBezTo>
                    <a:pt x="3636142" y="664436"/>
                    <a:pt x="3636142" y="664436"/>
                    <a:pt x="3636142" y="664436"/>
                  </a:cubicBezTo>
                  <a:cubicBezTo>
                    <a:pt x="3630927" y="662461"/>
                    <a:pt x="3627134" y="663725"/>
                    <a:pt x="3622630" y="661039"/>
                  </a:cubicBezTo>
                  <a:lnTo>
                    <a:pt x="3622630" y="661039"/>
                  </a:lnTo>
                  <a:cubicBezTo>
                    <a:pt x="3622630" y="661039"/>
                    <a:pt x="3622630" y="660960"/>
                    <a:pt x="3622630" y="660881"/>
                  </a:cubicBezTo>
                  <a:cubicBezTo>
                    <a:pt x="3622630" y="660723"/>
                    <a:pt x="3622788" y="660486"/>
                    <a:pt x="3622788" y="660327"/>
                  </a:cubicBezTo>
                  <a:cubicBezTo>
                    <a:pt x="3622867" y="660327"/>
                    <a:pt x="3623025" y="660327"/>
                    <a:pt x="3623104" y="660327"/>
                  </a:cubicBezTo>
                  <a:cubicBezTo>
                    <a:pt x="3623262" y="660327"/>
                    <a:pt x="3623499" y="660327"/>
                    <a:pt x="3623657" y="660327"/>
                  </a:cubicBezTo>
                  <a:cubicBezTo>
                    <a:pt x="3624052" y="660327"/>
                    <a:pt x="3624368" y="660012"/>
                    <a:pt x="3624368" y="659537"/>
                  </a:cubicBezTo>
                  <a:cubicBezTo>
                    <a:pt x="3624368" y="659142"/>
                    <a:pt x="3623973" y="658826"/>
                    <a:pt x="3623578" y="658826"/>
                  </a:cubicBezTo>
                  <a:cubicBezTo>
                    <a:pt x="3623341" y="658826"/>
                    <a:pt x="3623183" y="658826"/>
                    <a:pt x="3622946" y="658826"/>
                  </a:cubicBezTo>
                  <a:cubicBezTo>
                    <a:pt x="3622788" y="658826"/>
                    <a:pt x="3622709" y="658826"/>
                    <a:pt x="3622551" y="658826"/>
                  </a:cubicBezTo>
                  <a:cubicBezTo>
                    <a:pt x="3622235" y="658589"/>
                    <a:pt x="3621761" y="658431"/>
                    <a:pt x="3621129" y="658352"/>
                  </a:cubicBezTo>
                  <a:cubicBezTo>
                    <a:pt x="3620733" y="658352"/>
                    <a:pt x="3620339" y="658589"/>
                    <a:pt x="3620260" y="658984"/>
                  </a:cubicBezTo>
                  <a:cubicBezTo>
                    <a:pt x="3620260" y="659379"/>
                    <a:pt x="3620496" y="659774"/>
                    <a:pt x="3620892" y="659853"/>
                  </a:cubicBezTo>
                  <a:cubicBezTo>
                    <a:pt x="3621129" y="659853"/>
                    <a:pt x="3621208" y="659853"/>
                    <a:pt x="3621365" y="659932"/>
                  </a:cubicBezTo>
                  <a:cubicBezTo>
                    <a:pt x="3621365" y="660090"/>
                    <a:pt x="3621287" y="660327"/>
                    <a:pt x="3621208" y="660486"/>
                  </a:cubicBezTo>
                  <a:cubicBezTo>
                    <a:pt x="3621208" y="660486"/>
                    <a:pt x="3621208" y="660486"/>
                    <a:pt x="3621208" y="660486"/>
                  </a:cubicBezTo>
                  <a:cubicBezTo>
                    <a:pt x="3617414" y="660881"/>
                    <a:pt x="3611173" y="659300"/>
                    <a:pt x="3607696" y="659221"/>
                  </a:cubicBezTo>
                  <a:lnTo>
                    <a:pt x="3607696" y="659537"/>
                  </a:lnTo>
                  <a:cubicBezTo>
                    <a:pt x="3607696" y="659537"/>
                    <a:pt x="3606669" y="659537"/>
                    <a:pt x="3606669" y="659537"/>
                  </a:cubicBezTo>
                  <a:cubicBezTo>
                    <a:pt x="3606511" y="659537"/>
                    <a:pt x="3606353" y="659695"/>
                    <a:pt x="3606353" y="659853"/>
                  </a:cubicBezTo>
                  <a:cubicBezTo>
                    <a:pt x="3606353" y="660012"/>
                    <a:pt x="3606511" y="660169"/>
                    <a:pt x="3606669" y="660169"/>
                  </a:cubicBezTo>
                  <a:lnTo>
                    <a:pt x="3607301" y="660169"/>
                  </a:lnTo>
                  <a:lnTo>
                    <a:pt x="3607301" y="660881"/>
                  </a:lnTo>
                  <a:cubicBezTo>
                    <a:pt x="3606037" y="662619"/>
                    <a:pt x="3602955" y="658905"/>
                    <a:pt x="3600585" y="660486"/>
                  </a:cubicBezTo>
                  <a:lnTo>
                    <a:pt x="3600585" y="660644"/>
                  </a:lnTo>
                  <a:cubicBezTo>
                    <a:pt x="3598294" y="660881"/>
                    <a:pt x="3595685" y="661197"/>
                    <a:pt x="3594105" y="659379"/>
                  </a:cubicBezTo>
                  <a:cubicBezTo>
                    <a:pt x="3593868" y="659142"/>
                    <a:pt x="3593474" y="659142"/>
                    <a:pt x="3593236" y="659379"/>
                  </a:cubicBezTo>
                  <a:cubicBezTo>
                    <a:pt x="3592999" y="659616"/>
                    <a:pt x="3592999" y="660012"/>
                    <a:pt x="3593236" y="660249"/>
                  </a:cubicBezTo>
                  <a:cubicBezTo>
                    <a:pt x="3594580" y="661671"/>
                    <a:pt x="3596397" y="662066"/>
                    <a:pt x="3598135" y="662066"/>
                  </a:cubicBezTo>
                  <a:cubicBezTo>
                    <a:pt x="3599004" y="662066"/>
                    <a:pt x="3599794" y="662066"/>
                    <a:pt x="3600585" y="661908"/>
                  </a:cubicBezTo>
                  <a:cubicBezTo>
                    <a:pt x="3602402" y="662856"/>
                    <a:pt x="3605484" y="662619"/>
                    <a:pt x="3605720" y="665147"/>
                  </a:cubicBezTo>
                  <a:lnTo>
                    <a:pt x="3604457" y="665147"/>
                  </a:lnTo>
                  <a:lnTo>
                    <a:pt x="3604457" y="665147"/>
                  </a:lnTo>
                  <a:cubicBezTo>
                    <a:pt x="3604457" y="665147"/>
                    <a:pt x="3604061" y="665147"/>
                    <a:pt x="3603824" y="665147"/>
                  </a:cubicBezTo>
                  <a:cubicBezTo>
                    <a:pt x="3603430" y="665147"/>
                    <a:pt x="3603192" y="665384"/>
                    <a:pt x="3603113" y="665779"/>
                  </a:cubicBezTo>
                  <a:cubicBezTo>
                    <a:pt x="3603113" y="666096"/>
                    <a:pt x="3603351" y="666412"/>
                    <a:pt x="3603745" y="666491"/>
                  </a:cubicBezTo>
                  <a:cubicBezTo>
                    <a:pt x="3603982" y="666491"/>
                    <a:pt x="3604220" y="666491"/>
                    <a:pt x="3604457" y="666649"/>
                  </a:cubicBezTo>
                  <a:lnTo>
                    <a:pt x="3604457" y="666649"/>
                  </a:lnTo>
                  <a:cubicBezTo>
                    <a:pt x="3608091" y="667834"/>
                    <a:pt x="3611331" y="667992"/>
                    <a:pt x="3614886" y="668624"/>
                  </a:cubicBezTo>
                  <a:cubicBezTo>
                    <a:pt x="3615045" y="667676"/>
                    <a:pt x="3614255" y="667676"/>
                    <a:pt x="3614413" y="666649"/>
                  </a:cubicBezTo>
                  <a:cubicBezTo>
                    <a:pt x="3615439" y="666491"/>
                    <a:pt x="3616545" y="666649"/>
                    <a:pt x="3617652" y="666965"/>
                  </a:cubicBezTo>
                  <a:cubicBezTo>
                    <a:pt x="3618600" y="667202"/>
                    <a:pt x="3619548" y="667439"/>
                    <a:pt x="3620575" y="667439"/>
                  </a:cubicBezTo>
                  <a:cubicBezTo>
                    <a:pt x="3620733" y="667439"/>
                    <a:pt x="3620892" y="667439"/>
                    <a:pt x="3621050" y="667439"/>
                  </a:cubicBezTo>
                  <a:cubicBezTo>
                    <a:pt x="3621444" y="667439"/>
                    <a:pt x="3621761" y="667044"/>
                    <a:pt x="3621682" y="666649"/>
                  </a:cubicBezTo>
                  <a:cubicBezTo>
                    <a:pt x="3621682" y="666254"/>
                    <a:pt x="3621287" y="665938"/>
                    <a:pt x="3620892" y="666016"/>
                  </a:cubicBezTo>
                  <a:cubicBezTo>
                    <a:pt x="3619944" y="666096"/>
                    <a:pt x="3618995" y="665859"/>
                    <a:pt x="3617968" y="665622"/>
                  </a:cubicBezTo>
                  <a:cubicBezTo>
                    <a:pt x="3616704" y="665305"/>
                    <a:pt x="3615361" y="664989"/>
                    <a:pt x="3614017" y="665305"/>
                  </a:cubicBezTo>
                  <a:lnTo>
                    <a:pt x="3614017" y="665305"/>
                  </a:lnTo>
                  <a:cubicBezTo>
                    <a:pt x="3612753" y="663646"/>
                    <a:pt x="3608565" y="664831"/>
                    <a:pt x="3608960" y="661513"/>
                  </a:cubicBezTo>
                  <a:cubicBezTo>
                    <a:pt x="3612911" y="662619"/>
                    <a:pt x="3616783" y="661987"/>
                    <a:pt x="3619944" y="664910"/>
                  </a:cubicBezTo>
                  <a:cubicBezTo>
                    <a:pt x="3621444" y="663330"/>
                    <a:pt x="3623736" y="665147"/>
                    <a:pt x="3625395" y="665779"/>
                  </a:cubicBezTo>
                  <a:cubicBezTo>
                    <a:pt x="3628793" y="664278"/>
                    <a:pt x="3632586" y="666175"/>
                    <a:pt x="3635667" y="665779"/>
                  </a:cubicBezTo>
                  <a:cubicBezTo>
                    <a:pt x="3636774" y="666096"/>
                    <a:pt x="3637880" y="666175"/>
                    <a:pt x="3638907" y="666175"/>
                  </a:cubicBezTo>
                  <a:cubicBezTo>
                    <a:pt x="3639697" y="666175"/>
                    <a:pt x="3640408" y="666254"/>
                    <a:pt x="3641119" y="666412"/>
                  </a:cubicBezTo>
                  <a:cubicBezTo>
                    <a:pt x="3641119" y="666412"/>
                    <a:pt x="3641119" y="666412"/>
                    <a:pt x="3641198" y="666412"/>
                  </a:cubicBezTo>
                  <a:moveTo>
                    <a:pt x="3660952" y="669098"/>
                  </a:moveTo>
                  <a:cubicBezTo>
                    <a:pt x="3655105" y="668229"/>
                    <a:pt x="3650127" y="667281"/>
                    <a:pt x="3645782" y="666333"/>
                  </a:cubicBezTo>
                  <a:cubicBezTo>
                    <a:pt x="3645386" y="666333"/>
                    <a:pt x="3645070" y="666491"/>
                    <a:pt x="3644992" y="666807"/>
                  </a:cubicBezTo>
                  <a:cubicBezTo>
                    <a:pt x="3644992" y="667123"/>
                    <a:pt x="3645149" y="667518"/>
                    <a:pt x="3645465" y="667597"/>
                  </a:cubicBezTo>
                  <a:cubicBezTo>
                    <a:pt x="3649811" y="668545"/>
                    <a:pt x="3654789" y="669414"/>
                    <a:pt x="3660715" y="670362"/>
                  </a:cubicBezTo>
                  <a:cubicBezTo>
                    <a:pt x="3660715" y="670362"/>
                    <a:pt x="3660715" y="670362"/>
                    <a:pt x="3660795" y="670362"/>
                  </a:cubicBezTo>
                  <a:cubicBezTo>
                    <a:pt x="3661110" y="670362"/>
                    <a:pt x="3661347" y="670125"/>
                    <a:pt x="3661426" y="669809"/>
                  </a:cubicBezTo>
                  <a:cubicBezTo>
                    <a:pt x="3661426" y="669493"/>
                    <a:pt x="3661268" y="669177"/>
                    <a:pt x="3660873" y="669098"/>
                  </a:cubicBezTo>
                  <a:moveTo>
                    <a:pt x="3686632" y="674313"/>
                  </a:moveTo>
                  <a:cubicBezTo>
                    <a:pt x="3686632" y="674313"/>
                    <a:pt x="3686948" y="674234"/>
                    <a:pt x="3687027" y="674076"/>
                  </a:cubicBezTo>
                  <a:cubicBezTo>
                    <a:pt x="3687027" y="673918"/>
                    <a:pt x="3687027" y="673681"/>
                    <a:pt x="3686790" y="673602"/>
                  </a:cubicBezTo>
                  <a:cubicBezTo>
                    <a:pt x="3686158" y="673365"/>
                    <a:pt x="3685683" y="673365"/>
                    <a:pt x="3685210" y="673365"/>
                  </a:cubicBezTo>
                  <a:lnTo>
                    <a:pt x="3685210" y="673760"/>
                  </a:lnTo>
                  <a:cubicBezTo>
                    <a:pt x="3685210" y="673760"/>
                    <a:pt x="3685210" y="674155"/>
                    <a:pt x="3685210" y="674155"/>
                  </a:cubicBezTo>
                  <a:cubicBezTo>
                    <a:pt x="3685604" y="674155"/>
                    <a:pt x="3686000" y="674155"/>
                    <a:pt x="3686474" y="674313"/>
                  </a:cubicBezTo>
                  <a:cubicBezTo>
                    <a:pt x="3686474" y="674313"/>
                    <a:pt x="3686553" y="674313"/>
                    <a:pt x="3686632" y="674313"/>
                  </a:cubicBezTo>
                  <a:moveTo>
                    <a:pt x="3667115" y="673997"/>
                  </a:moveTo>
                  <a:cubicBezTo>
                    <a:pt x="3667115" y="673997"/>
                    <a:pt x="3666721" y="674155"/>
                    <a:pt x="3666483" y="674313"/>
                  </a:cubicBezTo>
                  <a:cubicBezTo>
                    <a:pt x="3666246" y="674471"/>
                    <a:pt x="3666088" y="674550"/>
                    <a:pt x="3665930" y="674550"/>
                  </a:cubicBezTo>
                  <a:lnTo>
                    <a:pt x="3665773" y="674550"/>
                  </a:lnTo>
                  <a:cubicBezTo>
                    <a:pt x="3665773" y="674550"/>
                    <a:pt x="3665377" y="674392"/>
                    <a:pt x="3665219" y="674550"/>
                  </a:cubicBezTo>
                  <a:cubicBezTo>
                    <a:pt x="3665061" y="674708"/>
                    <a:pt x="3665219" y="674945"/>
                    <a:pt x="3665377" y="675103"/>
                  </a:cubicBezTo>
                  <a:lnTo>
                    <a:pt x="3665614" y="675261"/>
                  </a:lnTo>
                  <a:lnTo>
                    <a:pt x="3665773" y="675261"/>
                  </a:lnTo>
                  <a:cubicBezTo>
                    <a:pt x="3665773" y="675261"/>
                    <a:pt x="3665930" y="675340"/>
                    <a:pt x="3666009" y="675340"/>
                  </a:cubicBezTo>
                  <a:cubicBezTo>
                    <a:pt x="3666404" y="675340"/>
                    <a:pt x="3666721" y="675103"/>
                    <a:pt x="3667036" y="674945"/>
                  </a:cubicBezTo>
                  <a:cubicBezTo>
                    <a:pt x="3667194" y="674866"/>
                    <a:pt x="3667352" y="674787"/>
                    <a:pt x="3667432" y="674708"/>
                  </a:cubicBezTo>
                  <a:cubicBezTo>
                    <a:pt x="3667669" y="674708"/>
                    <a:pt x="3667748" y="674392"/>
                    <a:pt x="3667669" y="674234"/>
                  </a:cubicBezTo>
                  <a:cubicBezTo>
                    <a:pt x="3667669" y="673997"/>
                    <a:pt x="3667352" y="673918"/>
                    <a:pt x="3667194" y="673997"/>
                  </a:cubicBezTo>
                  <a:moveTo>
                    <a:pt x="3719186" y="676447"/>
                  </a:moveTo>
                  <a:cubicBezTo>
                    <a:pt x="3719186" y="676447"/>
                    <a:pt x="3719818" y="676209"/>
                    <a:pt x="3719818" y="675814"/>
                  </a:cubicBezTo>
                  <a:cubicBezTo>
                    <a:pt x="3719818" y="675419"/>
                    <a:pt x="3719581" y="675182"/>
                    <a:pt x="3719186" y="675182"/>
                  </a:cubicBezTo>
                  <a:cubicBezTo>
                    <a:pt x="3718712" y="675182"/>
                    <a:pt x="3718396" y="675182"/>
                    <a:pt x="3718158" y="675024"/>
                  </a:cubicBezTo>
                  <a:cubicBezTo>
                    <a:pt x="3717843" y="674866"/>
                    <a:pt x="3717527" y="675024"/>
                    <a:pt x="3717369" y="675340"/>
                  </a:cubicBezTo>
                  <a:cubicBezTo>
                    <a:pt x="3717210" y="675656"/>
                    <a:pt x="3717369" y="675972"/>
                    <a:pt x="3717685" y="676130"/>
                  </a:cubicBezTo>
                  <a:cubicBezTo>
                    <a:pt x="3718080" y="676289"/>
                    <a:pt x="3718554" y="676367"/>
                    <a:pt x="3719186" y="676367"/>
                  </a:cubicBezTo>
                  <a:close/>
                  <a:moveTo>
                    <a:pt x="3790378" y="691143"/>
                  </a:moveTo>
                  <a:cubicBezTo>
                    <a:pt x="3780107" y="690274"/>
                    <a:pt x="3770388" y="689247"/>
                    <a:pt x="3760669" y="687983"/>
                  </a:cubicBezTo>
                  <a:cubicBezTo>
                    <a:pt x="3760195" y="687983"/>
                    <a:pt x="3759800" y="688220"/>
                    <a:pt x="3759800" y="688694"/>
                  </a:cubicBezTo>
                  <a:cubicBezTo>
                    <a:pt x="3759800" y="689168"/>
                    <a:pt x="3760037" y="689563"/>
                    <a:pt x="3760511" y="689563"/>
                  </a:cubicBezTo>
                  <a:cubicBezTo>
                    <a:pt x="3770309" y="690827"/>
                    <a:pt x="3780028" y="691855"/>
                    <a:pt x="3790299" y="692724"/>
                  </a:cubicBezTo>
                  <a:lnTo>
                    <a:pt x="3790299" y="692724"/>
                  </a:lnTo>
                  <a:cubicBezTo>
                    <a:pt x="3790695" y="692724"/>
                    <a:pt x="3791090" y="692407"/>
                    <a:pt x="3791090" y="692012"/>
                  </a:cubicBezTo>
                  <a:cubicBezTo>
                    <a:pt x="3791090" y="691538"/>
                    <a:pt x="3790774" y="691143"/>
                    <a:pt x="3790378" y="691143"/>
                  </a:cubicBezTo>
                  <a:moveTo>
                    <a:pt x="3376656" y="347349"/>
                  </a:moveTo>
                  <a:cubicBezTo>
                    <a:pt x="3376656" y="347349"/>
                    <a:pt x="3376814" y="347349"/>
                    <a:pt x="3376894" y="347191"/>
                  </a:cubicBezTo>
                  <a:cubicBezTo>
                    <a:pt x="3377446" y="346322"/>
                    <a:pt x="3377684" y="345295"/>
                    <a:pt x="3377921" y="344347"/>
                  </a:cubicBezTo>
                  <a:cubicBezTo>
                    <a:pt x="3378079" y="343794"/>
                    <a:pt x="3378158" y="343241"/>
                    <a:pt x="3378394" y="342688"/>
                  </a:cubicBezTo>
                  <a:cubicBezTo>
                    <a:pt x="3378394" y="342529"/>
                    <a:pt x="3378394" y="342371"/>
                    <a:pt x="3378237" y="342371"/>
                  </a:cubicBezTo>
                  <a:cubicBezTo>
                    <a:pt x="3378079" y="342371"/>
                    <a:pt x="3377921" y="342371"/>
                    <a:pt x="3377921" y="342529"/>
                  </a:cubicBezTo>
                  <a:cubicBezTo>
                    <a:pt x="3377684" y="343083"/>
                    <a:pt x="3377525" y="343715"/>
                    <a:pt x="3377446" y="344268"/>
                  </a:cubicBezTo>
                  <a:cubicBezTo>
                    <a:pt x="3377210" y="345216"/>
                    <a:pt x="3376973" y="346164"/>
                    <a:pt x="3376498" y="346954"/>
                  </a:cubicBezTo>
                  <a:cubicBezTo>
                    <a:pt x="3376419" y="347112"/>
                    <a:pt x="3376498" y="347270"/>
                    <a:pt x="3376577" y="347349"/>
                  </a:cubicBezTo>
                  <a:cubicBezTo>
                    <a:pt x="3376577" y="347349"/>
                    <a:pt x="3376656" y="347349"/>
                    <a:pt x="3376735" y="347349"/>
                  </a:cubicBezTo>
                  <a:moveTo>
                    <a:pt x="3371205" y="375953"/>
                  </a:moveTo>
                  <a:cubicBezTo>
                    <a:pt x="3371205" y="375953"/>
                    <a:pt x="3370888" y="376032"/>
                    <a:pt x="3370888" y="376190"/>
                  </a:cubicBezTo>
                  <a:cubicBezTo>
                    <a:pt x="3370888" y="376427"/>
                    <a:pt x="3370809" y="376585"/>
                    <a:pt x="3370730" y="376822"/>
                  </a:cubicBezTo>
                  <a:cubicBezTo>
                    <a:pt x="3370651" y="377138"/>
                    <a:pt x="3370493" y="377454"/>
                    <a:pt x="3370493" y="377928"/>
                  </a:cubicBezTo>
                  <a:cubicBezTo>
                    <a:pt x="3370493" y="378086"/>
                    <a:pt x="3370651" y="378244"/>
                    <a:pt x="3370809" y="378244"/>
                  </a:cubicBezTo>
                  <a:lnTo>
                    <a:pt x="3370809" y="378244"/>
                  </a:lnTo>
                  <a:cubicBezTo>
                    <a:pt x="3370809" y="378244"/>
                    <a:pt x="3371126" y="378086"/>
                    <a:pt x="3371126" y="377928"/>
                  </a:cubicBezTo>
                  <a:cubicBezTo>
                    <a:pt x="3371126" y="377533"/>
                    <a:pt x="3371205" y="377296"/>
                    <a:pt x="3371363" y="377059"/>
                  </a:cubicBezTo>
                  <a:cubicBezTo>
                    <a:pt x="3371442" y="376822"/>
                    <a:pt x="3371520" y="376585"/>
                    <a:pt x="3371599" y="376269"/>
                  </a:cubicBezTo>
                  <a:cubicBezTo>
                    <a:pt x="3371599" y="376111"/>
                    <a:pt x="3371520" y="375953"/>
                    <a:pt x="3371363" y="375953"/>
                  </a:cubicBezTo>
                  <a:moveTo>
                    <a:pt x="3351372" y="458681"/>
                  </a:moveTo>
                  <a:cubicBezTo>
                    <a:pt x="3351372" y="458681"/>
                    <a:pt x="3351056" y="458761"/>
                    <a:pt x="3351056" y="458918"/>
                  </a:cubicBezTo>
                  <a:lnTo>
                    <a:pt x="3351056" y="459156"/>
                  </a:lnTo>
                  <a:cubicBezTo>
                    <a:pt x="3351056" y="459156"/>
                    <a:pt x="3350976" y="459709"/>
                    <a:pt x="3350897" y="459867"/>
                  </a:cubicBezTo>
                  <a:cubicBezTo>
                    <a:pt x="3350818" y="460025"/>
                    <a:pt x="3350897" y="460183"/>
                    <a:pt x="3351056" y="460262"/>
                  </a:cubicBezTo>
                  <a:cubicBezTo>
                    <a:pt x="3351056" y="460262"/>
                    <a:pt x="3351135" y="460262"/>
                    <a:pt x="3351214" y="460262"/>
                  </a:cubicBezTo>
                  <a:cubicBezTo>
                    <a:pt x="3351293" y="460262"/>
                    <a:pt x="3351451" y="460262"/>
                    <a:pt x="3351451" y="460104"/>
                  </a:cubicBezTo>
                  <a:cubicBezTo>
                    <a:pt x="3351609" y="459867"/>
                    <a:pt x="3351609" y="459472"/>
                    <a:pt x="3351688" y="459156"/>
                  </a:cubicBezTo>
                  <a:lnTo>
                    <a:pt x="3351688" y="458918"/>
                  </a:lnTo>
                  <a:cubicBezTo>
                    <a:pt x="3351688" y="458918"/>
                    <a:pt x="3351688" y="458602"/>
                    <a:pt x="3351451" y="458602"/>
                  </a:cubicBezTo>
                  <a:moveTo>
                    <a:pt x="3424065" y="616711"/>
                  </a:moveTo>
                  <a:cubicBezTo>
                    <a:pt x="3424065" y="616711"/>
                    <a:pt x="3423828" y="616632"/>
                    <a:pt x="3423750" y="616553"/>
                  </a:cubicBezTo>
                  <a:cubicBezTo>
                    <a:pt x="3423592" y="616474"/>
                    <a:pt x="3423354" y="616553"/>
                    <a:pt x="3423196" y="616711"/>
                  </a:cubicBezTo>
                  <a:cubicBezTo>
                    <a:pt x="3423117" y="616869"/>
                    <a:pt x="3423196" y="617106"/>
                    <a:pt x="3423354" y="617264"/>
                  </a:cubicBezTo>
                  <a:cubicBezTo>
                    <a:pt x="3423513" y="617264"/>
                    <a:pt x="3423592" y="617343"/>
                    <a:pt x="3423750" y="617422"/>
                  </a:cubicBezTo>
                  <a:cubicBezTo>
                    <a:pt x="3423907" y="617422"/>
                    <a:pt x="3424065" y="617580"/>
                    <a:pt x="3424223" y="617659"/>
                  </a:cubicBezTo>
                  <a:cubicBezTo>
                    <a:pt x="3424223" y="617659"/>
                    <a:pt x="3424382" y="617738"/>
                    <a:pt x="3424461" y="617738"/>
                  </a:cubicBezTo>
                  <a:cubicBezTo>
                    <a:pt x="3424619" y="617738"/>
                    <a:pt x="3424698" y="617738"/>
                    <a:pt x="3424777" y="617580"/>
                  </a:cubicBezTo>
                  <a:cubicBezTo>
                    <a:pt x="3424934" y="617422"/>
                    <a:pt x="3424855" y="617185"/>
                    <a:pt x="3424698" y="617027"/>
                  </a:cubicBezTo>
                  <a:cubicBezTo>
                    <a:pt x="3424461" y="616869"/>
                    <a:pt x="3424303" y="616790"/>
                    <a:pt x="3424144" y="616711"/>
                  </a:cubicBezTo>
                  <a:moveTo>
                    <a:pt x="3504345" y="637492"/>
                  </a:moveTo>
                  <a:cubicBezTo>
                    <a:pt x="3504345" y="637492"/>
                    <a:pt x="3503713" y="637650"/>
                    <a:pt x="3503634" y="637966"/>
                  </a:cubicBezTo>
                  <a:cubicBezTo>
                    <a:pt x="3503555" y="638282"/>
                    <a:pt x="3503713" y="638598"/>
                    <a:pt x="3504028" y="638677"/>
                  </a:cubicBezTo>
                  <a:cubicBezTo>
                    <a:pt x="3505293" y="638994"/>
                    <a:pt x="3506557" y="639388"/>
                    <a:pt x="3507743" y="639863"/>
                  </a:cubicBezTo>
                  <a:cubicBezTo>
                    <a:pt x="3507821" y="639863"/>
                    <a:pt x="3507900" y="639863"/>
                    <a:pt x="3507979" y="639863"/>
                  </a:cubicBezTo>
                  <a:cubicBezTo>
                    <a:pt x="3508216" y="639863"/>
                    <a:pt x="3508454" y="639705"/>
                    <a:pt x="3508533" y="639546"/>
                  </a:cubicBezTo>
                  <a:cubicBezTo>
                    <a:pt x="3508691" y="639231"/>
                    <a:pt x="3508533" y="638914"/>
                    <a:pt x="3508216" y="638756"/>
                  </a:cubicBezTo>
                  <a:cubicBezTo>
                    <a:pt x="3507031" y="638203"/>
                    <a:pt x="3505688" y="637808"/>
                    <a:pt x="3504345" y="637492"/>
                  </a:cubicBezTo>
                  <a:moveTo>
                    <a:pt x="3657238" y="672417"/>
                  </a:moveTo>
                  <a:cubicBezTo>
                    <a:pt x="3656844" y="672338"/>
                    <a:pt x="3656448" y="672180"/>
                    <a:pt x="3656053" y="672101"/>
                  </a:cubicBezTo>
                  <a:cubicBezTo>
                    <a:pt x="3655421" y="671943"/>
                    <a:pt x="3654868" y="671864"/>
                    <a:pt x="3654315" y="671627"/>
                  </a:cubicBezTo>
                  <a:cubicBezTo>
                    <a:pt x="3654078" y="671627"/>
                    <a:pt x="3653841" y="671627"/>
                    <a:pt x="3653762" y="671864"/>
                  </a:cubicBezTo>
                  <a:cubicBezTo>
                    <a:pt x="3653762" y="672101"/>
                    <a:pt x="3653762" y="672338"/>
                    <a:pt x="3653998" y="672417"/>
                  </a:cubicBezTo>
                  <a:cubicBezTo>
                    <a:pt x="3654631" y="672654"/>
                    <a:pt x="3655184" y="672812"/>
                    <a:pt x="3655817" y="672891"/>
                  </a:cubicBezTo>
                  <a:cubicBezTo>
                    <a:pt x="3656211" y="672970"/>
                    <a:pt x="3656527" y="673049"/>
                    <a:pt x="3657001" y="673207"/>
                  </a:cubicBezTo>
                  <a:cubicBezTo>
                    <a:pt x="3657001" y="673207"/>
                    <a:pt x="3657001" y="673207"/>
                    <a:pt x="3657080" y="673207"/>
                  </a:cubicBezTo>
                  <a:cubicBezTo>
                    <a:pt x="3657238" y="673207"/>
                    <a:pt x="3657396" y="673049"/>
                    <a:pt x="3657476" y="672891"/>
                  </a:cubicBezTo>
                  <a:cubicBezTo>
                    <a:pt x="3657476" y="672654"/>
                    <a:pt x="3657476" y="672417"/>
                    <a:pt x="3657159" y="672417"/>
                  </a:cubicBezTo>
                </a:path>
              </a:pathLst>
            </a:custGeom>
            <a:solidFill>
              <a:schemeClr val="bg1"/>
            </a:solidFill>
            <a:ln w="7901"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4285364192"/>
      </p:ext>
    </p:extLst>
  </p:cSld>
  <p:clrMapOvr>
    <a:masterClrMapping/>
  </p:clrMapOvr>
  <p:hf hd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ingle Title only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wrap="square" anchor="t">
            <a:noAutofit/>
          </a:bodyPr>
          <a:lstStyle>
            <a:lvl1pPr marL="0" indent="0">
              <a:defRPr sz="3200"/>
            </a:lvl1pPr>
          </a:lstStyle>
          <a:p>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1952289578"/>
      </p:ext>
    </p:extLst>
  </p:cSld>
  <p:clrMapOvr>
    <a:masterClrMapping/>
  </p:clrMapOvr>
  <p:hf hd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x Title only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anchor="t">
            <a:noAutofit/>
          </a:bodyPr>
          <a:lstStyle>
            <a:lvl1pPr marL="0" indent="0">
              <a:defRPr sz="3200"/>
            </a:lvl1pPr>
          </a:lstStyle>
          <a:p>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370772867"/>
      </p:ext>
    </p:extLst>
  </p:cSld>
  <p:clrMapOvr>
    <a:masterClrMapping/>
  </p:clrMapOvr>
  <p:hf hd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 14/12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10008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10008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1371704704"/>
      </p:ext>
    </p:extLst>
  </p:cSld>
  <p:clrMapOvr>
    <a:masterClrMapping/>
  </p:clrMapOvr>
  <p:hf hd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Title and 2x Content - 14/12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E172E894-4E9F-7E2C-40CE-271431802283}"/>
              </a:ext>
            </a:extLst>
          </p:cNvPr>
          <p:cNvSpPr>
            <a:spLocks noGrp="1"/>
          </p:cNvSpPr>
          <p:nvPr>
            <p:ph type="body" sz="quarter" idx="19"/>
          </p:nvPr>
        </p:nvSpPr>
        <p:spPr>
          <a:xfrm>
            <a:off x="5558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9" name="Text Placeholder 11">
            <a:extLst>
              <a:ext uri="{FF2B5EF4-FFF2-40B4-BE49-F238E27FC236}">
                <a16:creationId xmlns:a16="http://schemas.microsoft.com/office/drawing/2014/main" id="{41E617C2-D392-DF2A-C9A6-D4BAB107D246}"/>
              </a:ext>
            </a:extLst>
          </p:cNvPr>
          <p:cNvSpPr>
            <a:spLocks noGrp="1"/>
          </p:cNvSpPr>
          <p:nvPr>
            <p:ph type="body" sz="quarter" idx="20"/>
          </p:nvPr>
        </p:nvSpPr>
        <p:spPr>
          <a:xfrm>
            <a:off x="5561872"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774506952"/>
      </p:ext>
    </p:extLst>
  </p:cSld>
  <p:clrMapOvr>
    <a:masterClrMapping/>
  </p:clrMapOvr>
  <p:hf hdr="0" dt="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x Title and 3x Content - 14/12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D33A2AE4-5E78-CA95-D141-24C609A30C01}"/>
              </a:ext>
            </a:extLst>
          </p:cNvPr>
          <p:cNvSpPr>
            <a:spLocks noGrp="1"/>
          </p:cNvSpPr>
          <p:nvPr>
            <p:ph type="body" sz="quarter" idx="21"/>
          </p:nvPr>
        </p:nvSpPr>
        <p:spPr>
          <a:xfrm>
            <a:off x="3848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9" name="Text Placeholder 11">
            <a:extLst>
              <a:ext uri="{FF2B5EF4-FFF2-40B4-BE49-F238E27FC236}">
                <a16:creationId xmlns:a16="http://schemas.microsoft.com/office/drawing/2014/main" id="{6D37DC0C-7C98-340D-FAFF-EC3717536A15}"/>
              </a:ext>
            </a:extLst>
          </p:cNvPr>
          <p:cNvSpPr>
            <a:spLocks noGrp="1"/>
          </p:cNvSpPr>
          <p:nvPr>
            <p:ph type="body" sz="quarter" idx="22"/>
          </p:nvPr>
        </p:nvSpPr>
        <p:spPr>
          <a:xfrm>
            <a:off x="3848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5" name="Text Placeholder 16">
            <a:extLst>
              <a:ext uri="{FF2B5EF4-FFF2-40B4-BE49-F238E27FC236}">
                <a16:creationId xmlns:a16="http://schemas.microsoft.com/office/drawing/2014/main" id="{D8068545-8208-5711-BA21-AD641C0AB157}"/>
              </a:ext>
            </a:extLst>
          </p:cNvPr>
          <p:cNvSpPr>
            <a:spLocks noGrp="1"/>
          </p:cNvSpPr>
          <p:nvPr>
            <p:ph type="body" sz="quarter" idx="23"/>
          </p:nvPr>
        </p:nvSpPr>
        <p:spPr>
          <a:xfrm>
            <a:off x="7286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6" name="Text Placeholder 11">
            <a:extLst>
              <a:ext uri="{FF2B5EF4-FFF2-40B4-BE49-F238E27FC236}">
                <a16:creationId xmlns:a16="http://schemas.microsoft.com/office/drawing/2014/main" id="{31C86C11-4BD5-DD49-8A74-47F49939BA77}"/>
              </a:ext>
            </a:extLst>
          </p:cNvPr>
          <p:cNvSpPr>
            <a:spLocks noGrp="1"/>
          </p:cNvSpPr>
          <p:nvPr>
            <p:ph type="body" sz="quarter" idx="24"/>
          </p:nvPr>
        </p:nvSpPr>
        <p:spPr>
          <a:xfrm>
            <a:off x="7286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85251098"/>
      </p:ext>
    </p:extLst>
  </p:cSld>
  <p:clrMapOvr>
    <a:masterClrMapping/>
  </p:clrMapOvr>
  <p:hf hdr="0" dt="0"/>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x Title and 4x Content - 14/12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vert="horz" wrap="square"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350621"/>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1880999"/>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2" name="Text Placeholder 16">
            <a:extLst>
              <a:ext uri="{FF2B5EF4-FFF2-40B4-BE49-F238E27FC236}">
                <a16:creationId xmlns:a16="http://schemas.microsoft.com/office/drawing/2014/main" id="{C21B2FBF-D0BF-8488-D056-0BD8DC905046}"/>
              </a:ext>
            </a:extLst>
          </p:cNvPr>
          <p:cNvSpPr>
            <a:spLocks noGrp="1"/>
          </p:cNvSpPr>
          <p:nvPr>
            <p:ph type="body" sz="quarter" idx="21"/>
          </p:nvPr>
        </p:nvSpPr>
        <p:spPr>
          <a:xfrm>
            <a:off x="410400" y="3792616"/>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3" name="Text Placeholder 11">
            <a:extLst>
              <a:ext uri="{FF2B5EF4-FFF2-40B4-BE49-F238E27FC236}">
                <a16:creationId xmlns:a16="http://schemas.microsoft.com/office/drawing/2014/main" id="{F3CE21BE-7208-6C19-7436-4A15B4EB4106}"/>
              </a:ext>
            </a:extLst>
          </p:cNvPr>
          <p:cNvSpPr>
            <a:spLocks noGrp="1"/>
          </p:cNvSpPr>
          <p:nvPr>
            <p:ph type="body" sz="quarter" idx="22"/>
          </p:nvPr>
        </p:nvSpPr>
        <p:spPr>
          <a:xfrm>
            <a:off x="410400" y="4322994"/>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4" name="Text Placeholder 16">
            <a:extLst>
              <a:ext uri="{FF2B5EF4-FFF2-40B4-BE49-F238E27FC236}">
                <a16:creationId xmlns:a16="http://schemas.microsoft.com/office/drawing/2014/main" id="{AE0EBC69-D6E5-6C93-087C-7A1A00E94A40}"/>
              </a:ext>
            </a:extLst>
          </p:cNvPr>
          <p:cNvSpPr>
            <a:spLocks noGrp="1"/>
          </p:cNvSpPr>
          <p:nvPr>
            <p:ph type="body" sz="quarter" idx="23"/>
          </p:nvPr>
        </p:nvSpPr>
        <p:spPr>
          <a:xfrm>
            <a:off x="5561872" y="3792616"/>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5" name="Text Placeholder 11">
            <a:extLst>
              <a:ext uri="{FF2B5EF4-FFF2-40B4-BE49-F238E27FC236}">
                <a16:creationId xmlns:a16="http://schemas.microsoft.com/office/drawing/2014/main" id="{72B90F45-A615-8FEF-CC0D-BFF18C82E818}"/>
              </a:ext>
            </a:extLst>
          </p:cNvPr>
          <p:cNvSpPr>
            <a:spLocks noGrp="1"/>
          </p:cNvSpPr>
          <p:nvPr>
            <p:ph type="body" sz="quarter" idx="24"/>
          </p:nvPr>
        </p:nvSpPr>
        <p:spPr>
          <a:xfrm>
            <a:off x="5561872" y="4322995"/>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7" name="Text Placeholder 16">
            <a:extLst>
              <a:ext uri="{FF2B5EF4-FFF2-40B4-BE49-F238E27FC236}">
                <a16:creationId xmlns:a16="http://schemas.microsoft.com/office/drawing/2014/main" id="{D8068545-8208-5711-BA21-AD641C0AB157}"/>
              </a:ext>
            </a:extLst>
          </p:cNvPr>
          <p:cNvSpPr>
            <a:spLocks noGrp="1"/>
          </p:cNvSpPr>
          <p:nvPr>
            <p:ph type="body" sz="quarter" idx="25"/>
          </p:nvPr>
        </p:nvSpPr>
        <p:spPr>
          <a:xfrm>
            <a:off x="5561872" y="1350621"/>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8" name="Text Placeholder 11">
            <a:extLst>
              <a:ext uri="{FF2B5EF4-FFF2-40B4-BE49-F238E27FC236}">
                <a16:creationId xmlns:a16="http://schemas.microsoft.com/office/drawing/2014/main" id="{31C86C11-4BD5-DD49-8A74-47F49939BA77}"/>
              </a:ext>
            </a:extLst>
          </p:cNvPr>
          <p:cNvSpPr>
            <a:spLocks noGrp="1"/>
          </p:cNvSpPr>
          <p:nvPr>
            <p:ph type="body" sz="quarter" idx="26"/>
          </p:nvPr>
        </p:nvSpPr>
        <p:spPr>
          <a:xfrm>
            <a:off x="5561872" y="1881000"/>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949560402"/>
      </p:ext>
    </p:extLst>
  </p:cSld>
  <p:clrMapOvr>
    <a:masterClrMapping/>
  </p:clrMapOvr>
  <p:hf hdr="0" dt="0"/>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and Image Right - 14/12pt (Deep Oran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3EC5D93-12B1-95E2-DD0D-3E5D1C9BBFD8}"/>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7" name="Picture Placeholder 26">
            <a:extLst>
              <a:ext uri="{FF2B5EF4-FFF2-40B4-BE49-F238E27FC236}">
                <a16:creationId xmlns:a16="http://schemas.microsoft.com/office/drawing/2014/main" id="{85B5BFA4-B8D7-6382-5BC2-5EFF19FAA5E4}"/>
              </a:ext>
            </a:extLst>
          </p:cNvPr>
          <p:cNvSpPr>
            <a:spLocks noGrp="1"/>
          </p:cNvSpPr>
          <p:nvPr>
            <p:ph type="pic" sz="quarter" idx="19" hasCustomPrompt="1"/>
          </p:nvPr>
        </p:nvSpPr>
        <p:spPr>
          <a:xfrm>
            <a:off x="6096000" y="1"/>
            <a:ext cx="6096000" cy="6857999"/>
          </a:xfrm>
          <a:custGeom>
            <a:avLst/>
            <a:gdLst>
              <a:gd name="connsiteX0" fmla="*/ 4621845 w 6096000"/>
              <a:gd name="connsiteY0" fmla="*/ 637034 h 6857999"/>
              <a:gd name="connsiteX1" fmla="*/ 4607310 w 6096000"/>
              <a:gd name="connsiteY1" fmla="*/ 637425 h 6857999"/>
              <a:gd name="connsiteX2" fmla="*/ 4607275 w 6096000"/>
              <a:gd name="connsiteY2" fmla="*/ 637498 h 6857999"/>
              <a:gd name="connsiteX3" fmla="*/ 4586533 w 6096000"/>
              <a:gd name="connsiteY3" fmla="*/ 649781 h 6857999"/>
              <a:gd name="connsiteX4" fmla="*/ 4559021 w 6096000"/>
              <a:gd name="connsiteY4" fmla="*/ 686702 h 6857999"/>
              <a:gd name="connsiteX5" fmla="*/ 4427872 w 6096000"/>
              <a:gd name="connsiteY5" fmla="*/ 702911 h 6857999"/>
              <a:gd name="connsiteX6" fmla="*/ 4429565 w 6096000"/>
              <a:gd name="connsiteY6" fmla="*/ 712421 h 6857999"/>
              <a:gd name="connsiteX7" fmla="*/ 4439791 w 6096000"/>
              <a:gd name="connsiteY7" fmla="*/ 773044 h 6857999"/>
              <a:gd name="connsiteX8" fmla="*/ 4451459 w 6096000"/>
              <a:gd name="connsiteY8" fmla="*/ 785183 h 6857999"/>
              <a:gd name="connsiteX9" fmla="*/ 4461289 w 6096000"/>
              <a:gd name="connsiteY9" fmla="*/ 801752 h 6857999"/>
              <a:gd name="connsiteX10" fmla="*/ 4476378 w 6096000"/>
              <a:gd name="connsiteY10" fmla="*/ 800708 h 6857999"/>
              <a:gd name="connsiteX11" fmla="*/ 4479150 w 6096000"/>
              <a:gd name="connsiteY11" fmla="*/ 809173 h 6857999"/>
              <a:gd name="connsiteX12" fmla="*/ 4498524 w 6096000"/>
              <a:gd name="connsiteY12" fmla="*/ 807768 h 6857999"/>
              <a:gd name="connsiteX13" fmla="*/ 4516349 w 6096000"/>
              <a:gd name="connsiteY13" fmla="*/ 815116 h 6857999"/>
              <a:gd name="connsiteX14" fmla="*/ 4537847 w 6096000"/>
              <a:gd name="connsiteY14" fmla="*/ 813604 h 6857999"/>
              <a:gd name="connsiteX15" fmla="*/ 4582427 w 6096000"/>
              <a:gd name="connsiteY15" fmla="*/ 801752 h 6857999"/>
              <a:gd name="connsiteX16" fmla="*/ 4605474 w 6096000"/>
              <a:gd name="connsiteY16" fmla="*/ 791523 h 6857999"/>
              <a:gd name="connsiteX17" fmla="*/ 4635254 w 6096000"/>
              <a:gd name="connsiteY17" fmla="*/ 754818 h 6857999"/>
              <a:gd name="connsiteX18" fmla="*/ 4631437 w 6096000"/>
              <a:gd name="connsiteY18" fmla="*/ 642180 h 6857999"/>
              <a:gd name="connsiteX19" fmla="*/ 4621845 w 6096000"/>
              <a:gd name="connsiteY19" fmla="*/ 637034 h 6857999"/>
              <a:gd name="connsiteX20" fmla="*/ 4737307 w 6096000"/>
              <a:gd name="connsiteY20" fmla="*/ 618911 h 6857999"/>
              <a:gd name="connsiteX21" fmla="*/ 4737271 w 6096000"/>
              <a:gd name="connsiteY21" fmla="*/ 618947 h 6857999"/>
              <a:gd name="connsiteX22" fmla="*/ 4713900 w 6096000"/>
              <a:gd name="connsiteY22" fmla="*/ 639407 h 6857999"/>
              <a:gd name="connsiteX23" fmla="*/ 4714224 w 6096000"/>
              <a:gd name="connsiteY23" fmla="*/ 641496 h 6857999"/>
              <a:gd name="connsiteX24" fmla="*/ 4748794 w 6096000"/>
              <a:gd name="connsiteY24" fmla="*/ 670673 h 6857999"/>
              <a:gd name="connsiteX25" fmla="*/ 4767015 w 6096000"/>
              <a:gd name="connsiteY25" fmla="*/ 692105 h 6857999"/>
              <a:gd name="connsiteX26" fmla="*/ 4779151 w 6096000"/>
              <a:gd name="connsiteY26" fmla="*/ 715771 h 6857999"/>
              <a:gd name="connsiteX27" fmla="*/ 4782355 w 6096000"/>
              <a:gd name="connsiteY27" fmla="*/ 736663 h 6857999"/>
              <a:gd name="connsiteX28" fmla="*/ 4776162 w 6096000"/>
              <a:gd name="connsiteY28" fmla="*/ 762706 h 6857999"/>
              <a:gd name="connsiteX29" fmla="*/ 4778142 w 6096000"/>
              <a:gd name="connsiteY29" fmla="*/ 769298 h 6857999"/>
              <a:gd name="connsiteX30" fmla="*/ 4790998 w 6096000"/>
              <a:gd name="connsiteY30" fmla="*/ 775493 h 6857999"/>
              <a:gd name="connsiteX31" fmla="*/ 4851855 w 6096000"/>
              <a:gd name="connsiteY31" fmla="*/ 818646 h 6857999"/>
              <a:gd name="connsiteX32" fmla="*/ 4905222 w 6096000"/>
              <a:gd name="connsiteY32" fmla="*/ 801392 h 6857999"/>
              <a:gd name="connsiteX33" fmla="*/ 4920310 w 6096000"/>
              <a:gd name="connsiteY33" fmla="*/ 797034 h 6857999"/>
              <a:gd name="connsiteX34" fmla="*/ 4928953 w 6096000"/>
              <a:gd name="connsiteY34" fmla="*/ 779780 h 6857999"/>
              <a:gd name="connsiteX35" fmla="*/ 4737307 w 6096000"/>
              <a:gd name="connsiteY35" fmla="*/ 618911 h 6857999"/>
              <a:gd name="connsiteX36" fmla="*/ 5151566 w 6096000"/>
              <a:gd name="connsiteY36" fmla="*/ 498493 h 6857999"/>
              <a:gd name="connsiteX37" fmla="*/ 5190241 w 6096000"/>
              <a:gd name="connsiteY37" fmla="*/ 545788 h 6857999"/>
              <a:gd name="connsiteX38" fmla="*/ 5190241 w 6096000"/>
              <a:gd name="connsiteY38" fmla="*/ 549102 h 6857999"/>
              <a:gd name="connsiteX39" fmla="*/ 5151134 w 6096000"/>
              <a:gd name="connsiteY39" fmla="*/ 549750 h 6857999"/>
              <a:gd name="connsiteX40" fmla="*/ 5109543 w 6096000"/>
              <a:gd name="connsiteY40" fmla="*/ 549102 h 6857999"/>
              <a:gd name="connsiteX41" fmla="*/ 5109759 w 6096000"/>
              <a:gd name="connsiteY41" fmla="*/ 545608 h 6857999"/>
              <a:gd name="connsiteX42" fmla="*/ 5109759 w 6096000"/>
              <a:gd name="connsiteY42" fmla="*/ 545572 h 6857999"/>
              <a:gd name="connsiteX43" fmla="*/ 5151566 w 6096000"/>
              <a:gd name="connsiteY43" fmla="*/ 498493 h 6857999"/>
              <a:gd name="connsiteX44" fmla="*/ 5359813 w 6096000"/>
              <a:gd name="connsiteY44" fmla="*/ 497700 h 6857999"/>
              <a:gd name="connsiteX45" fmla="*/ 5379510 w 6096000"/>
              <a:gd name="connsiteY45" fmla="*/ 497700 h 6857999"/>
              <a:gd name="connsiteX46" fmla="*/ 5447534 w 6096000"/>
              <a:gd name="connsiteY46" fmla="*/ 572804 h 6857999"/>
              <a:gd name="connsiteX47" fmla="*/ 5379510 w 6096000"/>
              <a:gd name="connsiteY47" fmla="*/ 651473 h 6857999"/>
              <a:gd name="connsiteX48" fmla="*/ 5359813 w 6096000"/>
              <a:gd name="connsiteY48" fmla="*/ 651473 h 6857999"/>
              <a:gd name="connsiteX49" fmla="*/ 5544725 w 6096000"/>
              <a:gd name="connsiteY49" fmla="*/ 452998 h 6857999"/>
              <a:gd name="connsiteX50" fmla="*/ 5545157 w 6096000"/>
              <a:gd name="connsiteY50" fmla="*/ 490532 h 6857999"/>
              <a:gd name="connsiteX51" fmla="*/ 5545157 w 6096000"/>
              <a:gd name="connsiteY51" fmla="*/ 660407 h 6857999"/>
              <a:gd name="connsiteX52" fmla="*/ 5544725 w 6096000"/>
              <a:gd name="connsiteY52" fmla="*/ 697976 h 6857999"/>
              <a:gd name="connsiteX53" fmla="*/ 5610407 w 6096000"/>
              <a:gd name="connsiteY53" fmla="*/ 697976 h 6857999"/>
              <a:gd name="connsiteX54" fmla="*/ 5609543 w 6096000"/>
              <a:gd name="connsiteY54" fmla="*/ 660407 h 6857999"/>
              <a:gd name="connsiteX55" fmla="*/ 5609543 w 6096000"/>
              <a:gd name="connsiteY55" fmla="*/ 593588 h 6857999"/>
              <a:gd name="connsiteX56" fmla="*/ 5653511 w 6096000"/>
              <a:gd name="connsiteY56" fmla="*/ 593336 h 6857999"/>
              <a:gd name="connsiteX57" fmla="*/ 5690098 w 6096000"/>
              <a:gd name="connsiteY57" fmla="*/ 594020 h 6857999"/>
              <a:gd name="connsiteX58" fmla="*/ 5690098 w 6096000"/>
              <a:gd name="connsiteY58" fmla="*/ 548886 h 6857999"/>
              <a:gd name="connsiteX59" fmla="*/ 5653511 w 6096000"/>
              <a:gd name="connsiteY59" fmla="*/ 549354 h 6857999"/>
              <a:gd name="connsiteX60" fmla="*/ 5609543 w 6096000"/>
              <a:gd name="connsiteY60" fmla="*/ 548886 h 6857999"/>
              <a:gd name="connsiteX61" fmla="*/ 5609543 w 6096000"/>
              <a:gd name="connsiteY61" fmla="*/ 499537 h 6857999"/>
              <a:gd name="connsiteX62" fmla="*/ 5653511 w 6096000"/>
              <a:gd name="connsiteY62" fmla="*/ 499537 h 6857999"/>
              <a:gd name="connsiteX63" fmla="*/ 5700000 w 6096000"/>
              <a:gd name="connsiteY63" fmla="*/ 500402 h 6857999"/>
              <a:gd name="connsiteX64" fmla="*/ 5700000 w 6096000"/>
              <a:gd name="connsiteY64" fmla="*/ 452998 h 6857999"/>
              <a:gd name="connsiteX65" fmla="*/ 5295499 w 6096000"/>
              <a:gd name="connsiteY65" fmla="*/ 452998 h 6857999"/>
              <a:gd name="connsiteX66" fmla="*/ 5295499 w 6096000"/>
              <a:gd name="connsiteY66" fmla="*/ 490532 h 6857999"/>
              <a:gd name="connsiteX67" fmla="*/ 5295499 w 6096000"/>
              <a:gd name="connsiteY67" fmla="*/ 660407 h 6857999"/>
              <a:gd name="connsiteX68" fmla="*/ 5295499 w 6096000"/>
              <a:gd name="connsiteY68" fmla="*/ 697976 h 6857999"/>
              <a:gd name="connsiteX69" fmla="*/ 5384012 w 6096000"/>
              <a:gd name="connsiteY69" fmla="*/ 697976 h 6857999"/>
              <a:gd name="connsiteX70" fmla="*/ 5513288 w 6096000"/>
              <a:gd name="connsiteY70" fmla="*/ 572804 h 6857999"/>
              <a:gd name="connsiteX71" fmla="*/ 5399388 w 6096000"/>
              <a:gd name="connsiteY71" fmla="*/ 452998 h 6857999"/>
              <a:gd name="connsiteX72" fmla="*/ 5151134 w 6096000"/>
              <a:gd name="connsiteY72" fmla="*/ 447775 h 6857999"/>
              <a:gd name="connsiteX73" fmla="*/ 5039395 w 6096000"/>
              <a:gd name="connsiteY73" fmla="*/ 577306 h 6857999"/>
              <a:gd name="connsiteX74" fmla="*/ 5147569 w 6096000"/>
              <a:gd name="connsiteY74" fmla="*/ 701902 h 6857999"/>
              <a:gd name="connsiteX75" fmla="*/ 5258804 w 6096000"/>
              <a:gd name="connsiteY75" fmla="*/ 670564 h 6857999"/>
              <a:gd name="connsiteX76" fmla="*/ 5233345 w 6096000"/>
              <a:gd name="connsiteY76" fmla="*/ 626403 h 6857999"/>
              <a:gd name="connsiteX77" fmla="*/ 5164458 w 6096000"/>
              <a:gd name="connsiteY77" fmla="*/ 648483 h 6857999"/>
              <a:gd name="connsiteX78" fmla="*/ 5164422 w 6096000"/>
              <a:gd name="connsiteY78" fmla="*/ 648447 h 6857999"/>
              <a:gd name="connsiteX79" fmla="*/ 5109759 w 6096000"/>
              <a:gd name="connsiteY79" fmla="*/ 595173 h 6857999"/>
              <a:gd name="connsiteX80" fmla="*/ 5109759 w 6096000"/>
              <a:gd name="connsiteY80" fmla="*/ 592399 h 6857999"/>
              <a:gd name="connsiteX81" fmla="*/ 5186568 w 6096000"/>
              <a:gd name="connsiteY81" fmla="*/ 590994 h 6857999"/>
              <a:gd name="connsiteX82" fmla="*/ 5259416 w 6096000"/>
              <a:gd name="connsiteY82" fmla="*/ 590346 h 6857999"/>
              <a:gd name="connsiteX83" fmla="*/ 5259416 w 6096000"/>
              <a:gd name="connsiteY83" fmla="*/ 571867 h 6857999"/>
              <a:gd name="connsiteX84" fmla="*/ 5151134 w 6096000"/>
              <a:gd name="connsiteY84" fmla="*/ 447775 h 6857999"/>
              <a:gd name="connsiteX85" fmla="*/ 4884166 w 6096000"/>
              <a:gd name="connsiteY85" fmla="*/ 444760 h 6857999"/>
              <a:gd name="connsiteX86" fmla="*/ 4826900 w 6096000"/>
              <a:gd name="connsiteY86" fmla="*/ 447415 h 6857999"/>
              <a:gd name="connsiteX87" fmla="*/ 4745553 w 6096000"/>
              <a:gd name="connsiteY87" fmla="*/ 477313 h 6857999"/>
              <a:gd name="connsiteX88" fmla="*/ 4729313 w 6096000"/>
              <a:gd name="connsiteY88" fmla="*/ 493054 h 6857999"/>
              <a:gd name="connsiteX89" fmla="*/ 4726576 w 6096000"/>
              <a:gd name="connsiteY89" fmla="*/ 510632 h 6857999"/>
              <a:gd name="connsiteX90" fmla="*/ 4737127 w 6096000"/>
              <a:gd name="connsiteY90" fmla="*/ 530119 h 6857999"/>
              <a:gd name="connsiteX91" fmla="*/ 4891466 w 6096000"/>
              <a:gd name="connsiteY91" fmla="*/ 565420 h 6857999"/>
              <a:gd name="connsiteX92" fmla="*/ 4893807 w 6096000"/>
              <a:gd name="connsiteY92" fmla="*/ 576226 h 6857999"/>
              <a:gd name="connsiteX93" fmla="*/ 4922759 w 6096000"/>
              <a:gd name="connsiteY93" fmla="*/ 577451 h 6857999"/>
              <a:gd name="connsiteX94" fmla="*/ 4951351 w 6096000"/>
              <a:gd name="connsiteY94" fmla="*/ 572948 h 6857999"/>
              <a:gd name="connsiteX95" fmla="*/ 4957869 w 6096000"/>
              <a:gd name="connsiteY95" fmla="*/ 568193 h 6857999"/>
              <a:gd name="connsiteX96" fmla="*/ 4957329 w 6096000"/>
              <a:gd name="connsiteY96" fmla="*/ 561998 h 6857999"/>
              <a:gd name="connsiteX97" fmla="*/ 4969428 w 6096000"/>
              <a:gd name="connsiteY97" fmla="*/ 559909 h 6857999"/>
              <a:gd name="connsiteX98" fmla="*/ 4991394 w 6096000"/>
              <a:gd name="connsiteY98" fmla="*/ 532929 h 6857999"/>
              <a:gd name="connsiteX99" fmla="*/ 4884166 w 6096000"/>
              <a:gd name="connsiteY99" fmla="*/ 444760 h 6857999"/>
              <a:gd name="connsiteX100" fmla="*/ 4423011 w 6096000"/>
              <a:gd name="connsiteY100" fmla="*/ 404514 h 6857999"/>
              <a:gd name="connsiteX101" fmla="*/ 4420238 w 6096000"/>
              <a:gd name="connsiteY101" fmla="*/ 406208 h 6857999"/>
              <a:gd name="connsiteX102" fmla="*/ 4412352 w 6096000"/>
              <a:gd name="connsiteY102" fmla="*/ 446443 h 6857999"/>
              <a:gd name="connsiteX103" fmla="*/ 4401585 w 6096000"/>
              <a:gd name="connsiteY103" fmla="*/ 445759 h 6857999"/>
              <a:gd name="connsiteX104" fmla="*/ 4396183 w 6096000"/>
              <a:gd name="connsiteY104" fmla="*/ 462724 h 6857999"/>
              <a:gd name="connsiteX105" fmla="*/ 4393807 w 6096000"/>
              <a:gd name="connsiteY105" fmla="*/ 466903 h 6857999"/>
              <a:gd name="connsiteX106" fmla="*/ 4387613 w 6096000"/>
              <a:gd name="connsiteY106" fmla="*/ 462184 h 6857999"/>
              <a:gd name="connsiteX107" fmla="*/ 4352647 w 6096000"/>
              <a:gd name="connsiteY107" fmla="*/ 503248 h 6857999"/>
              <a:gd name="connsiteX108" fmla="*/ 4515665 w 6096000"/>
              <a:gd name="connsiteY108" fmla="*/ 591211 h 6857999"/>
              <a:gd name="connsiteX109" fmla="*/ 4515629 w 6096000"/>
              <a:gd name="connsiteY109" fmla="*/ 591211 h 6857999"/>
              <a:gd name="connsiteX110" fmla="*/ 4547966 w 6096000"/>
              <a:gd name="connsiteY110" fmla="*/ 583682 h 6857999"/>
              <a:gd name="connsiteX111" fmla="*/ 4590710 w 6096000"/>
              <a:gd name="connsiteY111" fmla="*/ 521510 h 6857999"/>
              <a:gd name="connsiteX112" fmla="*/ 4495715 w 6096000"/>
              <a:gd name="connsiteY112" fmla="*/ 494855 h 6857999"/>
              <a:gd name="connsiteX113" fmla="*/ 4429276 w 6096000"/>
              <a:gd name="connsiteY113" fmla="*/ 417266 h 6857999"/>
              <a:gd name="connsiteX114" fmla="*/ 4423011 w 6096000"/>
              <a:gd name="connsiteY114" fmla="*/ 404514 h 6857999"/>
              <a:gd name="connsiteX115" fmla="*/ 4730956 w 6096000"/>
              <a:gd name="connsiteY115" fmla="*/ 245888 h 6857999"/>
              <a:gd name="connsiteX116" fmla="*/ 4718510 w 6096000"/>
              <a:gd name="connsiteY116" fmla="*/ 247968 h 6857999"/>
              <a:gd name="connsiteX117" fmla="*/ 4657148 w 6096000"/>
              <a:gd name="connsiteY117" fmla="*/ 263817 h 6857999"/>
              <a:gd name="connsiteX118" fmla="*/ 4637019 w 6096000"/>
              <a:gd name="connsiteY118" fmla="*/ 258198 h 6857999"/>
              <a:gd name="connsiteX119" fmla="*/ 4581888 w 6096000"/>
              <a:gd name="connsiteY119" fmla="*/ 298613 h 6857999"/>
              <a:gd name="connsiteX120" fmla="*/ 4566475 w 6096000"/>
              <a:gd name="connsiteY120" fmla="*/ 365972 h 6857999"/>
              <a:gd name="connsiteX121" fmla="*/ 4564278 w 6096000"/>
              <a:gd name="connsiteY121" fmla="*/ 379156 h 6857999"/>
              <a:gd name="connsiteX122" fmla="*/ 4593663 w 6096000"/>
              <a:gd name="connsiteY122" fmla="*/ 422093 h 6857999"/>
              <a:gd name="connsiteX123" fmla="*/ 4616061 w 6096000"/>
              <a:gd name="connsiteY123" fmla="*/ 441940 h 6857999"/>
              <a:gd name="connsiteX124" fmla="*/ 4622795 w 6096000"/>
              <a:gd name="connsiteY124" fmla="*/ 452098 h 6857999"/>
              <a:gd name="connsiteX125" fmla="*/ 4662478 w 6096000"/>
              <a:gd name="connsiteY125" fmla="*/ 454224 h 6857999"/>
              <a:gd name="connsiteX126" fmla="*/ 4713648 w 6096000"/>
              <a:gd name="connsiteY126" fmla="*/ 354410 h 6857999"/>
              <a:gd name="connsiteX127" fmla="*/ 4698128 w 6096000"/>
              <a:gd name="connsiteY127" fmla="*/ 333769 h 6857999"/>
              <a:gd name="connsiteX128" fmla="*/ 4698164 w 6096000"/>
              <a:gd name="connsiteY128" fmla="*/ 333698 h 6857999"/>
              <a:gd name="connsiteX129" fmla="*/ 4711776 w 6096000"/>
              <a:gd name="connsiteY129" fmla="*/ 277361 h 6857999"/>
              <a:gd name="connsiteX130" fmla="*/ 4741268 w 6096000"/>
              <a:gd name="connsiteY130" fmla="*/ 250561 h 6857999"/>
              <a:gd name="connsiteX131" fmla="*/ 4730956 w 6096000"/>
              <a:gd name="connsiteY131" fmla="*/ 245888 h 6857999"/>
              <a:gd name="connsiteX132" fmla="*/ 0 w 6096000"/>
              <a:gd name="connsiteY132" fmla="*/ 0 h 6857999"/>
              <a:gd name="connsiteX133" fmla="*/ 6096000 w 6096000"/>
              <a:gd name="connsiteY133" fmla="*/ 0 h 6857999"/>
              <a:gd name="connsiteX134" fmla="*/ 6096000 w 6096000"/>
              <a:gd name="connsiteY134" fmla="*/ 3090039 h 6857999"/>
              <a:gd name="connsiteX135" fmla="*/ 6096000 w 6096000"/>
              <a:gd name="connsiteY135" fmla="*/ 5836236 h 6857999"/>
              <a:gd name="connsiteX136" fmla="*/ 6096000 w 6096000"/>
              <a:gd name="connsiteY136" fmla="*/ 6425999 h 6857999"/>
              <a:gd name="connsiteX137" fmla="*/ 6096000 w 6096000"/>
              <a:gd name="connsiteY137" fmla="*/ 6857998 h 6857999"/>
              <a:gd name="connsiteX138" fmla="*/ 6096000 w 6096000"/>
              <a:gd name="connsiteY138" fmla="*/ 6857999 h 6857999"/>
              <a:gd name="connsiteX139" fmla="*/ 5664000 w 6096000"/>
              <a:gd name="connsiteY139" fmla="*/ 6857999 h 6857999"/>
              <a:gd name="connsiteX140" fmla="*/ 0 w 6096000"/>
              <a:gd name="connsiteY140" fmla="*/ 6857999 h 6857999"/>
              <a:gd name="connsiteX141" fmla="*/ 0 w 6096000"/>
              <a:gd name="connsiteY141" fmla="*/ 6857998 h 6857999"/>
              <a:gd name="connsiteX142" fmla="*/ 0 w 6096000"/>
              <a:gd name="connsiteY142" fmla="*/ 309003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6096000" h="6857999">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6"/>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8"/>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6"/>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6"/>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5"/>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1"/>
                  <a:pt x="5078790" y="701902"/>
                  <a:pt x="5147569" y="701902"/>
                </a:cubicBezTo>
                <a:cubicBezTo>
                  <a:pt x="5201584" y="701902"/>
                  <a:pt x="5234749" y="688106"/>
                  <a:pt x="5258804" y="670564"/>
                </a:cubicBezTo>
                <a:cubicBezTo>
                  <a:pt x="5256103" y="666494"/>
                  <a:pt x="5235974" y="630329"/>
                  <a:pt x="5233345" y="626403"/>
                </a:cubicBezTo>
                <a:cubicBezTo>
                  <a:pt x="5218905" y="637425"/>
                  <a:pt x="5195138" y="648483"/>
                  <a:pt x="5164458" y="648483"/>
                </a:cubicBezTo>
                <a:lnTo>
                  <a:pt x="5164422" y="648447"/>
                </a:lnTo>
                <a:cubicBezTo>
                  <a:pt x="5133489" y="648447"/>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40"/>
                  <a:pt x="4891466" y="565420"/>
                </a:cubicBezTo>
                <a:cubicBezTo>
                  <a:pt x="4892366" y="571291"/>
                  <a:pt x="4893699" y="574821"/>
                  <a:pt x="4893807" y="576226"/>
                </a:cubicBezTo>
                <a:cubicBezTo>
                  <a:pt x="4910407" y="572120"/>
                  <a:pt x="4898272" y="573596"/>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9"/>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8"/>
                </a:cubicBezTo>
                <a:cubicBezTo>
                  <a:pt x="4412208" y="415537"/>
                  <a:pt x="4413612" y="423678"/>
                  <a:pt x="4412352" y="446443"/>
                </a:cubicBezTo>
                <a:cubicBezTo>
                  <a:pt x="4408751" y="446227"/>
                  <a:pt x="4405186" y="446011"/>
                  <a:pt x="4401585" y="445759"/>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5"/>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5"/>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3"/>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4"/>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3090039"/>
                </a:lnTo>
                <a:lnTo>
                  <a:pt x="6096000" y="5836236"/>
                </a:lnTo>
                <a:lnTo>
                  <a:pt x="6096000" y="6425999"/>
                </a:lnTo>
                <a:lnTo>
                  <a:pt x="6096000" y="6857998"/>
                </a:lnTo>
                <a:lnTo>
                  <a:pt x="6096000" y="6857999"/>
                </a:lnTo>
                <a:lnTo>
                  <a:pt x="5664000" y="6857999"/>
                </a:lnTo>
                <a:lnTo>
                  <a:pt x="0" y="6857999"/>
                </a:lnTo>
                <a:lnTo>
                  <a:pt x="0" y="6857998"/>
                </a:lnTo>
                <a:lnTo>
                  <a:pt x="0" y="3090039"/>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grpSp>
        <p:nvGrpSpPr>
          <p:cNvPr id="22" name="Graphic 76">
            <a:extLst>
              <a:ext uri="{FF2B5EF4-FFF2-40B4-BE49-F238E27FC236}">
                <a16:creationId xmlns:a16="http://schemas.microsoft.com/office/drawing/2014/main" id="{B8A9BF44-BE23-0AB7-338C-800ACAD69E12}"/>
              </a:ext>
            </a:extLst>
          </p:cNvPr>
          <p:cNvGrpSpPr/>
          <p:nvPr userDrawn="1"/>
        </p:nvGrpSpPr>
        <p:grpSpPr>
          <a:xfrm>
            <a:off x="10448647" y="245877"/>
            <a:ext cx="1347353" cy="573151"/>
            <a:chOff x="-4309855" y="1253533"/>
            <a:chExt cx="3563874" cy="1515584"/>
          </a:xfrm>
          <a:solidFill>
            <a:schemeClr val="bg2"/>
          </a:solidFill>
        </p:grpSpPr>
        <p:sp>
          <p:nvSpPr>
            <p:cNvPr id="23" name="Free-form: Shape 22">
              <a:extLst>
                <a:ext uri="{FF2B5EF4-FFF2-40B4-BE49-F238E27FC236}">
                  <a16:creationId xmlns:a16="http://schemas.microsoft.com/office/drawing/2014/main" id="{3E4DD478-423E-A882-B35A-AB6FE333C747}"/>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9050" cap="flat">
              <a:noFill/>
              <a:prstDash val="solid"/>
              <a:miter/>
            </a:ln>
          </p:spPr>
          <p:txBody>
            <a:bodyPr rtlCol="0" anchor="ctr"/>
            <a:lstStyle/>
            <a:p>
              <a:endParaRPr lang="en-GB" dirty="0"/>
            </a:p>
          </p:txBody>
        </p:sp>
        <p:sp>
          <p:nvSpPr>
            <p:cNvPr id="24" name="Free-form: Shape 23">
              <a:extLst>
                <a:ext uri="{FF2B5EF4-FFF2-40B4-BE49-F238E27FC236}">
                  <a16:creationId xmlns:a16="http://schemas.microsoft.com/office/drawing/2014/main" id="{DF513E64-F3B7-592C-C73A-2A3F3BBB9E6D}"/>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9050"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0F88C327-B118-9549-1A25-A03B62EB020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9050"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2EF2F7E8-27D9-E197-2EA7-D9EEA70B127A}"/>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9050" cap="flat">
              <a:noFill/>
              <a:prstDash val="solid"/>
              <a:miter/>
            </a:ln>
          </p:spPr>
          <p:txBody>
            <a:bodyPr rtlCol="0" anchor="ctr"/>
            <a:lstStyle/>
            <a:p>
              <a:endParaRPr lang="en-GB" dirty="0"/>
            </a:p>
          </p:txBody>
        </p:sp>
      </p:grpSp>
      <p:sp>
        <p:nvSpPr>
          <p:cNvPr id="28" name="Slide Number Placeholder 27">
            <a:extLst>
              <a:ext uri="{FF2B5EF4-FFF2-40B4-BE49-F238E27FC236}">
                <a16:creationId xmlns:a16="http://schemas.microsoft.com/office/drawing/2014/main" id="{5D2F39E2-236A-7B1C-4B0F-059CD1C4D444}"/>
              </a:ext>
            </a:extLst>
          </p:cNvPr>
          <p:cNvSpPr>
            <a:spLocks noGrp="1"/>
          </p:cNvSpPr>
          <p:nvPr>
            <p:ph type="sldNum" sz="quarter" idx="20"/>
          </p:nvPr>
        </p:nvSpPr>
        <p:spPr/>
        <p:txBody>
          <a:bodyPr/>
          <a:lstStyle>
            <a:lvl1pPr>
              <a:defRPr>
                <a:solidFill>
                  <a:schemeClr val="bg2"/>
                </a:solidFill>
              </a:defRPr>
            </a:lvl1pPr>
          </a:lstStyle>
          <a:p>
            <a:fld id="{92CD4DCF-4009-445B-B6DB-23EA66FE15B0}" type="slidenum">
              <a:rPr lang="en-GB" smtClean="0"/>
              <a:pPr/>
              <a:t>‹#›</a:t>
            </a:fld>
            <a:endParaRPr lang="en-GB" dirty="0"/>
          </a:p>
        </p:txBody>
      </p:sp>
    </p:spTree>
    <p:extLst>
      <p:ext uri="{BB962C8B-B14F-4D97-AF65-F5344CB8AC3E}">
        <p14:creationId xmlns:p14="http://schemas.microsoft.com/office/powerpoint/2010/main" val="1890878382"/>
      </p:ext>
    </p:extLst>
  </p:cSld>
  <p:clrMapOvr>
    <a:masterClrMapping/>
  </p:clrMapOvr>
  <p:hf hdr="0" dt="0"/>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Content and Image Left - 14/12pt (Deep Orang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C86A368-080D-032D-C732-6AF75B5258BC}"/>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Picture Placeholder 6">
            <a:extLst>
              <a:ext uri="{FF2B5EF4-FFF2-40B4-BE49-F238E27FC236}">
                <a16:creationId xmlns:a16="http://schemas.microsoft.com/office/drawing/2014/main" id="{C335EC5F-2D61-0961-F78D-256BB74F4C6A}"/>
              </a:ext>
            </a:extLst>
          </p:cNvPr>
          <p:cNvSpPr>
            <a:spLocks noGrp="1"/>
          </p:cNvSpPr>
          <p:nvPr userDrawn="1">
            <p:ph type="pic" sz="quarter" idx="19" hasCustomPrompt="1"/>
          </p:nvPr>
        </p:nvSpPr>
        <p:spPr>
          <a:xfrm>
            <a:off x="0" y="3"/>
            <a:ext cx="6096001" cy="6857998"/>
          </a:xfrm>
          <a:custGeom>
            <a:avLst/>
            <a:gdLst>
              <a:gd name="connsiteX0" fmla="*/ 2 w 6096001"/>
              <a:gd name="connsiteY0" fmla="*/ 0 h 6857998"/>
              <a:gd name="connsiteX1" fmla="*/ 6096001 w 6096001"/>
              <a:gd name="connsiteY1" fmla="*/ 0 h 6857998"/>
              <a:gd name="connsiteX2" fmla="*/ 6096001 w 6096001"/>
              <a:gd name="connsiteY2" fmla="*/ 6857998 h 6857998"/>
              <a:gd name="connsiteX3" fmla="*/ 2 w 6096001"/>
              <a:gd name="connsiteY3" fmla="*/ 6857998 h 6857998"/>
              <a:gd name="connsiteX4" fmla="*/ 2 w 6096001"/>
              <a:gd name="connsiteY4" fmla="*/ 6857997 h 6857998"/>
              <a:gd name="connsiteX5" fmla="*/ 0 w 6096001"/>
              <a:gd name="connsiteY5" fmla="*/ 6857997 h 6857998"/>
              <a:gd name="connsiteX6" fmla="*/ 0 w 6096001"/>
              <a:gd name="connsiteY6" fmla="*/ 4130563 h 6857998"/>
              <a:gd name="connsiteX7" fmla="*/ 2 w 6096001"/>
              <a:gd name="connsiteY7" fmla="*/ 4130563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01" h="6857998">
                <a:moveTo>
                  <a:pt x="2" y="0"/>
                </a:moveTo>
                <a:lnTo>
                  <a:pt x="6096001" y="0"/>
                </a:lnTo>
                <a:lnTo>
                  <a:pt x="6096001" y="6857998"/>
                </a:lnTo>
                <a:lnTo>
                  <a:pt x="2" y="6857998"/>
                </a:lnTo>
                <a:lnTo>
                  <a:pt x="2" y="6857997"/>
                </a:lnTo>
                <a:lnTo>
                  <a:pt x="0" y="6857997"/>
                </a:lnTo>
                <a:lnTo>
                  <a:pt x="0" y="4130563"/>
                </a:lnTo>
                <a:lnTo>
                  <a:pt x="2" y="4130563"/>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2" name="Title 1">
            <a:extLst>
              <a:ext uri="{FF2B5EF4-FFF2-40B4-BE49-F238E27FC236}">
                <a16:creationId xmlns:a16="http://schemas.microsoft.com/office/drawing/2014/main" id="{80AC735E-AFAA-35FE-BCE7-5B1D45B26A94}"/>
              </a:ext>
            </a:extLst>
          </p:cNvPr>
          <p:cNvSpPr>
            <a:spLocks noGrp="1"/>
          </p:cNvSpPr>
          <p:nvPr userDrawn="1">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633741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 name="Footer Placeholder 2">
            <a:extLst>
              <a:ext uri="{FF2B5EF4-FFF2-40B4-BE49-F238E27FC236}">
                <a16:creationId xmlns:a16="http://schemas.microsoft.com/office/drawing/2014/main" id="{5D7D4E11-5665-E028-F690-577F61CE0158}"/>
              </a:ext>
            </a:extLst>
          </p:cNvPr>
          <p:cNvSpPr>
            <a:spLocks noGrp="1"/>
          </p:cNvSpPr>
          <p:nvPr userDrawn="1">
            <p:ph type="ftr" sz="quarter" idx="20"/>
          </p:nvPr>
        </p:nvSpPr>
        <p:spPr>
          <a:xfrm>
            <a:off x="6337410" y="6390000"/>
            <a:ext cx="5220000" cy="252000"/>
          </a:xfrm>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5" name="Group 4">
            <a:extLst>
              <a:ext uri="{FF2B5EF4-FFF2-40B4-BE49-F238E27FC236}">
                <a16:creationId xmlns:a16="http://schemas.microsoft.com/office/drawing/2014/main" id="{EC8F9A48-61BD-D122-2982-E3868462DA05}"/>
              </a:ext>
            </a:extLst>
          </p:cNvPr>
          <p:cNvGrpSpPr/>
          <p:nvPr userDrawn="1"/>
        </p:nvGrpSpPr>
        <p:grpSpPr>
          <a:xfrm>
            <a:off x="-2534652" y="0"/>
            <a:ext cx="2502568" cy="3088258"/>
            <a:chOff x="-2534101" y="0"/>
            <a:chExt cx="2502568" cy="3088258"/>
          </a:xfrm>
        </p:grpSpPr>
        <p:sp>
          <p:nvSpPr>
            <p:cNvPr id="8" name="Rectangle 7">
              <a:extLst>
                <a:ext uri="{FF2B5EF4-FFF2-40B4-BE49-F238E27FC236}">
                  <a16:creationId xmlns:a16="http://schemas.microsoft.com/office/drawing/2014/main" id="{90842F59-6D0B-D40D-51F8-74F999048A54}"/>
                </a:ext>
              </a:extLst>
            </p:cNvPr>
            <p:cNvSpPr/>
            <p:nvPr userDrawn="1"/>
          </p:nvSpPr>
          <p:spPr>
            <a:xfrm>
              <a:off x="-2534101" y="0"/>
              <a:ext cx="2502568" cy="3088258"/>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9" name="TextBox 8">
              <a:extLst>
                <a:ext uri="{FF2B5EF4-FFF2-40B4-BE49-F238E27FC236}">
                  <a16:creationId xmlns:a16="http://schemas.microsoft.com/office/drawing/2014/main" id="{9FB6E3AF-342E-0276-7A62-BFFAE37ECA01}"/>
                </a:ext>
              </a:extLst>
            </p:cNvPr>
            <p:cNvSpPr txBox="1"/>
            <p:nvPr userDrawn="1"/>
          </p:nvSpPr>
          <p:spPr>
            <a:xfrm>
              <a:off x="-2384983" y="112763"/>
              <a:ext cx="2204332" cy="2800767"/>
            </a:xfrm>
            <a:prstGeom prst="rect">
              <a:avLst/>
            </a:prstGeom>
            <a:noFill/>
          </p:spPr>
          <p:txBody>
            <a:bodyPr wrap="square" rtlCol="0">
              <a:spAutoFit/>
            </a:bodyPr>
            <a:lstStyle/>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Highlight the placeholder and drag and drop the image into place </a:t>
              </a:r>
            </a:p>
            <a:p>
              <a:pPr marL="342900" indent="-342900" defTabSz="914400">
                <a:buAutoNum type="arabicPeriod"/>
                <a:defRPr/>
              </a:pPr>
              <a:endParaRPr lang="en-GB" sz="1600" dirty="0">
                <a:solidFill>
                  <a:schemeClr val="tx2"/>
                </a:solidFill>
                <a:latin typeface="EDF 2020 Light" panose="020B0303020203020204" pitchFamily="34" charset="0"/>
                <a:cs typeface="EDF 2020 Light" panose="020B0303020203020204" pitchFamily="34" charset="0"/>
              </a:endParaRPr>
            </a:p>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Or alternatively, ‘click’ on icon in centre of image placeholder and select image to insert here.</a:t>
              </a:r>
            </a:p>
          </p:txBody>
        </p:sp>
      </p:grpSp>
    </p:spTree>
    <p:extLst>
      <p:ext uri="{BB962C8B-B14F-4D97-AF65-F5344CB8AC3E}">
        <p14:creationId xmlns:p14="http://schemas.microsoft.com/office/powerpoint/2010/main" val="888336495"/>
      </p:ext>
    </p:extLst>
  </p:cSld>
  <p:clrMapOvr>
    <a:masterClrMapping/>
  </p:clrMapOvr>
  <p:hf hd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Page 02">
    <p:bg>
      <p:bgPr>
        <a:solidFill>
          <a:schemeClr val="tx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C6D918-54BC-68DA-7CF0-8A71152EB6F6}"/>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pic>
        <p:nvPicPr>
          <p:cNvPr id="30" name="Picture 29">
            <a:extLst>
              <a:ext uri="{FF2B5EF4-FFF2-40B4-BE49-F238E27FC236}">
                <a16:creationId xmlns:a16="http://schemas.microsoft.com/office/drawing/2014/main" id="{06FE4AA8-4E80-150C-5A19-DCE6BA06DA8B}"/>
              </a:ext>
            </a:extLst>
          </p:cNvPr>
          <p:cNvPicPr>
            <a:picLocks noChangeAspect="1"/>
          </p:cNvPicPr>
          <p:nvPr userDrawn="1"/>
        </p:nvPicPr>
        <p:blipFill rotWithShape="1">
          <a:blip r:embed="rId2"/>
          <a:srcRect l="21236" r="28774"/>
          <a:stretch/>
        </p:blipFill>
        <p:spPr>
          <a:xfrm>
            <a:off x="6097200" y="0"/>
            <a:ext cx="6094800" cy="6858000"/>
          </a:xfrm>
          <a:prstGeom prst="rect">
            <a:avLst/>
          </a:prstGeom>
        </p:spPr>
      </p:pic>
      <p:sp>
        <p:nvSpPr>
          <p:cNvPr id="9" name="Rectangle 8">
            <a:extLst>
              <a:ext uri="{FF2B5EF4-FFF2-40B4-BE49-F238E27FC236}">
                <a16:creationId xmlns:a16="http://schemas.microsoft.com/office/drawing/2014/main" id="{ABCE7B4B-F0AE-AF23-6455-9BC6F0E82286}"/>
              </a:ext>
            </a:extLst>
          </p:cNvPr>
          <p:cNvSpPr/>
          <p:nvPr userDrawn="1"/>
        </p:nvSpPr>
        <p:spPr>
          <a:xfrm>
            <a:off x="0" y="0"/>
            <a:ext cx="6094800" cy="6858000"/>
          </a:xfrm>
          <a:prstGeom prst="rect">
            <a:avLst/>
          </a:prstGeom>
          <a:solidFill>
            <a:srgbClr val="FE57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grpSp>
        <p:nvGrpSpPr>
          <p:cNvPr id="5" name="Graphic 76">
            <a:extLst>
              <a:ext uri="{FF2B5EF4-FFF2-40B4-BE49-F238E27FC236}">
                <a16:creationId xmlns:a16="http://schemas.microsoft.com/office/drawing/2014/main" id="{03C59B7E-7621-4EA6-F4BF-6960C0D33ECD}"/>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C6EFB00A-6A78-1269-B63C-5F9656320A5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29" name="Free-form: Shape 28">
              <a:extLst>
                <a:ext uri="{FF2B5EF4-FFF2-40B4-BE49-F238E27FC236}">
                  <a16:creationId xmlns:a16="http://schemas.microsoft.com/office/drawing/2014/main" id="{AE61BC07-3F3D-FD41-A945-FB67F6F0A823}"/>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33" name="Free-form: Shape 32">
              <a:extLst>
                <a:ext uri="{FF2B5EF4-FFF2-40B4-BE49-F238E27FC236}">
                  <a16:creationId xmlns:a16="http://schemas.microsoft.com/office/drawing/2014/main" id="{A778CBB4-49C8-48AB-BB43-149006EDD709}"/>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34" name="Free-form: Shape 33">
              <a:extLst>
                <a:ext uri="{FF2B5EF4-FFF2-40B4-BE49-F238E27FC236}">
                  <a16:creationId xmlns:a16="http://schemas.microsoft.com/office/drawing/2014/main" id="{DEDE9584-3FA0-85A3-D085-48F197AA9204}"/>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A6BD25A1-FFB1-BD44-8A83-2BF6C82E3C60}"/>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3" name="Footer Placeholder 2">
            <a:extLst>
              <a:ext uri="{FF2B5EF4-FFF2-40B4-BE49-F238E27FC236}">
                <a16:creationId xmlns:a16="http://schemas.microsoft.com/office/drawing/2014/main" id="{F7A88C31-2068-80B6-6C07-A707D4ECE056}"/>
              </a:ext>
            </a:extLst>
          </p:cNvPr>
          <p:cNvSpPr>
            <a:spLocks noGrp="1"/>
          </p:cNvSpPr>
          <p:nvPr>
            <p:ph type="ftr" sz="quarter" idx="15"/>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 name="Title 1">
            <a:extLst>
              <a:ext uri="{FF2B5EF4-FFF2-40B4-BE49-F238E27FC236}">
                <a16:creationId xmlns:a16="http://schemas.microsoft.com/office/drawing/2014/main" id="{FD86392B-EB6D-B89E-9F68-5070D16A56F4}"/>
              </a:ext>
            </a:extLst>
          </p:cNvPr>
          <p:cNvSpPr>
            <a:spLocks noGrp="1" noChangeAspect="1"/>
          </p:cNvSpPr>
          <p:nvPr>
            <p:ph type="title" hasCustomPrompt="1"/>
          </p:nvPr>
        </p:nvSpPr>
        <p:spPr>
          <a:xfrm>
            <a:off x="347400" y="1393445"/>
            <a:ext cx="5400000" cy="738664"/>
          </a:xfrm>
          <a:prstGeom prst="rect">
            <a:avLst/>
          </a:prstGeom>
          <a:noFill/>
        </p:spPr>
        <p:txBody>
          <a:bodyPr vert="horz" wrap="square" lIns="0" tIns="0" rIns="0" bIns="0" rtlCol="0" anchor="b">
            <a:noAutofit/>
          </a:bodyPr>
          <a:lstStyle>
            <a:lvl1pPr marL="0" marR="0" indent="0" algn="ctr" defTabSz="914309" fontAlgn="auto">
              <a:lnSpc>
                <a:spcPct val="100000"/>
              </a:lnSpc>
              <a:spcAft>
                <a:spcPts val="0"/>
              </a:spcAft>
              <a:buClrTx/>
              <a:buSzTx/>
              <a:buFontTx/>
              <a:tabLst/>
              <a:defRPr kumimoji="0" lang="en-GB" sz="4800"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pPr marL="0" marR="0" lvl="0" indent="0" defTabSz="914309" fontAlgn="auto">
              <a:lnSpc>
                <a:spcPct val="100000"/>
              </a:lnSpc>
              <a:spcAft>
                <a:spcPts val="0"/>
              </a:spcAft>
              <a:buClrTx/>
              <a:buSzTx/>
              <a:buFontTx/>
              <a:tabLst/>
            </a:pPr>
            <a:r>
              <a:rPr lang="en-US" dirty="0"/>
              <a:t>Insert title of</a:t>
            </a:r>
            <a:endParaRPr lang="en-GB" dirty="0"/>
          </a:p>
        </p:txBody>
      </p:sp>
      <p:sp>
        <p:nvSpPr>
          <p:cNvPr id="4" name="Text Placeholder 27">
            <a:extLst>
              <a:ext uri="{FF2B5EF4-FFF2-40B4-BE49-F238E27FC236}">
                <a16:creationId xmlns:a16="http://schemas.microsoft.com/office/drawing/2014/main" id="{495822F9-A7A5-188F-2299-37D8BF839A5E}"/>
              </a:ext>
            </a:extLst>
          </p:cNvPr>
          <p:cNvSpPr>
            <a:spLocks noGrp="1"/>
          </p:cNvSpPr>
          <p:nvPr>
            <p:ph type="body" sz="quarter" idx="14" hasCustomPrompt="1"/>
          </p:nvPr>
        </p:nvSpPr>
        <p:spPr>
          <a:xfrm>
            <a:off x="599400" y="2016827"/>
            <a:ext cx="4896000" cy="738664"/>
          </a:xfrm>
          <a:prstGeom prst="rect">
            <a:avLst/>
          </a:prstGeom>
          <a:noFill/>
        </p:spPr>
        <p:txBody>
          <a:bodyPr vert="horz" wrap="square" lIns="0" tIns="0" rIns="0" bIns="0" rtlCol="0" anchor="b">
            <a:noAutofit/>
          </a:bodyPr>
          <a:lstStyle>
            <a:lvl1pPr marL="0" indent="0" algn="ctr">
              <a:buNone/>
              <a:defRPr kumimoji="0" lang="en-GB" sz="4800" b="1"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r>
              <a:rPr lang="en-US" dirty="0"/>
              <a:t>presentation</a:t>
            </a:r>
            <a:endParaRPr lang="en-GB" dirty="0"/>
          </a:p>
        </p:txBody>
      </p:sp>
      <p:sp>
        <p:nvSpPr>
          <p:cNvPr id="23" name="Text Placeholder 2">
            <a:extLst>
              <a:ext uri="{FF2B5EF4-FFF2-40B4-BE49-F238E27FC236}">
                <a16:creationId xmlns:a16="http://schemas.microsoft.com/office/drawing/2014/main" id="{4DAA9ADF-9415-F24A-AFB2-44981DCBEFCA}"/>
              </a:ext>
            </a:extLst>
          </p:cNvPr>
          <p:cNvSpPr>
            <a:spLocks noGrp="1"/>
          </p:cNvSpPr>
          <p:nvPr>
            <p:ph type="body" idx="1" hasCustomPrompt="1"/>
          </p:nvPr>
        </p:nvSpPr>
        <p:spPr>
          <a:xfrm>
            <a:off x="581400" y="2974998"/>
            <a:ext cx="4932000" cy="468000"/>
          </a:xfrm>
          <a:prstGeom prst="rect">
            <a:avLst/>
          </a:prstGeom>
        </p:spPr>
        <p:txBody>
          <a:bodyPr anchor="ctr">
            <a:noAutofit/>
          </a:bodyPr>
          <a:lstStyle>
            <a:lvl1pPr marL="0" indent="0" algn="ctr">
              <a:buNone/>
              <a:defRPr lang="en-GB" sz="2800" dirty="0" smtClean="0">
                <a:latin typeface="+mj-lt"/>
                <a:cs typeface="EDF 2020" panose="020B0503020203020204" pitchFamily="34" charset="0"/>
              </a:defRPr>
            </a:lvl1pPr>
          </a:lstStyle>
          <a:p>
            <a:r>
              <a:rPr lang="en-GB" dirty="0"/>
              <a:t>Name of Presenter here</a:t>
            </a:r>
          </a:p>
        </p:txBody>
      </p:sp>
      <p:grpSp>
        <p:nvGrpSpPr>
          <p:cNvPr id="54" name="Group 53">
            <a:extLst>
              <a:ext uri="{FF2B5EF4-FFF2-40B4-BE49-F238E27FC236}">
                <a16:creationId xmlns:a16="http://schemas.microsoft.com/office/drawing/2014/main" id="{EB43A23F-B22E-062E-A935-F4C62B1BE93F}"/>
              </a:ext>
            </a:extLst>
          </p:cNvPr>
          <p:cNvGrpSpPr/>
          <p:nvPr userDrawn="1"/>
        </p:nvGrpSpPr>
        <p:grpSpPr>
          <a:xfrm>
            <a:off x="924363" y="5846203"/>
            <a:ext cx="2259087" cy="251885"/>
            <a:chOff x="6707830" y="6026523"/>
            <a:chExt cx="2592925" cy="289108"/>
          </a:xfrm>
        </p:grpSpPr>
        <p:sp>
          <p:nvSpPr>
            <p:cNvPr id="56" name="Free-form: Shape 55">
              <a:extLst>
                <a:ext uri="{FF2B5EF4-FFF2-40B4-BE49-F238E27FC236}">
                  <a16:creationId xmlns:a16="http://schemas.microsoft.com/office/drawing/2014/main" id="{E502656A-7E1C-C4C0-2EDD-5835E9B11F30}"/>
                </a:ext>
              </a:extLst>
            </p:cNvPr>
            <p:cNvSpPr/>
            <p:nvPr/>
          </p:nvSpPr>
          <p:spPr>
            <a:xfrm>
              <a:off x="6707830" y="6026523"/>
              <a:ext cx="244532" cy="289108"/>
            </a:xfrm>
            <a:custGeom>
              <a:avLst/>
              <a:gdLst>
                <a:gd name="connsiteX0" fmla="*/ 0 w 576446"/>
                <a:gd name="connsiteY0" fmla="*/ 339800 h 681526"/>
                <a:gd name="connsiteX1" fmla="*/ 327488 w 576446"/>
                <a:gd name="connsiteY1" fmla="*/ 0 h 681526"/>
                <a:gd name="connsiteX2" fmla="*/ 575452 w 576446"/>
                <a:gd name="connsiteY2" fmla="*/ 104085 h 681526"/>
                <a:gd name="connsiteX3" fmla="*/ 494994 w 576446"/>
                <a:gd name="connsiteY3" fmla="*/ 187403 h 681526"/>
                <a:gd name="connsiteX4" fmla="*/ 327488 w 576446"/>
                <a:gd name="connsiteY4" fmla="*/ 110738 h 681526"/>
                <a:gd name="connsiteX5" fmla="*/ 135360 w 576446"/>
                <a:gd name="connsiteY5" fmla="*/ 340732 h 681526"/>
                <a:gd name="connsiteX6" fmla="*/ 327488 w 576446"/>
                <a:gd name="connsiteY6" fmla="*/ 570727 h 681526"/>
                <a:gd name="connsiteX7" fmla="*/ 495989 w 576446"/>
                <a:gd name="connsiteY7" fmla="*/ 492197 h 681526"/>
                <a:gd name="connsiteX8" fmla="*/ 576447 w 576446"/>
                <a:gd name="connsiteY8" fmla="*/ 575514 h 681526"/>
                <a:gd name="connsiteX9" fmla="*/ 327488 w 576446"/>
                <a:gd name="connsiteY9" fmla="*/ 681527 h 681526"/>
                <a:gd name="connsiteX10" fmla="*/ 0 w 576446"/>
                <a:gd name="connsiteY10" fmla="*/ 339800 h 68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446" h="681526">
                  <a:moveTo>
                    <a:pt x="0" y="339800"/>
                  </a:moveTo>
                  <a:cubicBezTo>
                    <a:pt x="0" y="144811"/>
                    <a:pt x="122116" y="0"/>
                    <a:pt x="327488" y="0"/>
                  </a:cubicBezTo>
                  <a:cubicBezTo>
                    <a:pt x="437294" y="0"/>
                    <a:pt x="517751" y="40726"/>
                    <a:pt x="575452" y="104085"/>
                  </a:cubicBezTo>
                  <a:lnTo>
                    <a:pt x="494994" y="187403"/>
                  </a:lnTo>
                  <a:cubicBezTo>
                    <a:pt x="448610" y="137226"/>
                    <a:pt x="399366" y="110738"/>
                    <a:pt x="327488" y="110738"/>
                  </a:cubicBezTo>
                  <a:cubicBezTo>
                    <a:pt x="208232" y="110738"/>
                    <a:pt x="135360" y="204439"/>
                    <a:pt x="135360" y="340732"/>
                  </a:cubicBezTo>
                  <a:cubicBezTo>
                    <a:pt x="135360" y="477025"/>
                    <a:pt x="208232" y="570727"/>
                    <a:pt x="327488" y="570727"/>
                  </a:cubicBezTo>
                  <a:cubicBezTo>
                    <a:pt x="402288" y="570727"/>
                    <a:pt x="450538" y="542312"/>
                    <a:pt x="495989" y="492197"/>
                  </a:cubicBezTo>
                  <a:lnTo>
                    <a:pt x="576447" y="575514"/>
                  </a:lnTo>
                  <a:cubicBezTo>
                    <a:pt x="517751" y="641733"/>
                    <a:pt x="437294" y="681527"/>
                    <a:pt x="327488" y="681527"/>
                  </a:cubicBezTo>
                  <a:cubicBezTo>
                    <a:pt x="119256" y="681465"/>
                    <a:pt x="0" y="536654"/>
                    <a:pt x="0" y="339800"/>
                  </a:cubicBezTo>
                </a:path>
              </a:pathLst>
            </a:custGeom>
            <a:solidFill>
              <a:srgbClr val="000000"/>
            </a:solidFill>
            <a:ln w="6216" cap="flat">
              <a:noFill/>
              <a:prstDash val="solid"/>
              <a:miter/>
            </a:ln>
          </p:spPr>
          <p:txBody>
            <a:bodyPr rtlCol="0" anchor="ctr"/>
            <a:lstStyle/>
            <a:p>
              <a:endParaRPr lang="en-GB" dirty="0"/>
            </a:p>
          </p:txBody>
        </p:sp>
        <p:sp>
          <p:nvSpPr>
            <p:cNvPr id="57" name="Free-form: Shape 56">
              <a:extLst>
                <a:ext uri="{FF2B5EF4-FFF2-40B4-BE49-F238E27FC236}">
                  <a16:creationId xmlns:a16="http://schemas.microsoft.com/office/drawing/2014/main" id="{05D8CC56-EA70-B9E5-1283-4BC580D5E379}"/>
                </a:ext>
              </a:extLst>
            </p:cNvPr>
            <p:cNvSpPr/>
            <p:nvPr/>
          </p:nvSpPr>
          <p:spPr>
            <a:xfrm>
              <a:off x="6995303" y="6030954"/>
              <a:ext cx="228469" cy="280246"/>
            </a:xfrm>
            <a:custGeom>
              <a:avLst/>
              <a:gdLst>
                <a:gd name="connsiteX0" fmla="*/ 411739 w 538580"/>
                <a:gd name="connsiteY0" fmla="*/ 0 h 660635"/>
                <a:gd name="connsiteX1" fmla="*/ 538581 w 538580"/>
                <a:gd name="connsiteY1" fmla="*/ 0 h 660635"/>
                <a:gd name="connsiteX2" fmla="*/ 538581 w 538580"/>
                <a:gd name="connsiteY2" fmla="*/ 660635 h 660635"/>
                <a:gd name="connsiteX3" fmla="*/ 411739 w 538580"/>
                <a:gd name="connsiteY3" fmla="*/ 660635 h 660635"/>
                <a:gd name="connsiteX4" fmla="*/ 411739 w 538580"/>
                <a:gd name="connsiteY4" fmla="*/ 368153 h 660635"/>
                <a:gd name="connsiteX5" fmla="*/ 127775 w 538580"/>
                <a:gd name="connsiteY5" fmla="*/ 368153 h 660635"/>
                <a:gd name="connsiteX6" fmla="*/ 127775 w 538580"/>
                <a:gd name="connsiteY6" fmla="*/ 660635 h 660635"/>
                <a:gd name="connsiteX7" fmla="*/ 0 w 538580"/>
                <a:gd name="connsiteY7" fmla="*/ 660635 h 660635"/>
                <a:gd name="connsiteX8" fmla="*/ 0 w 538580"/>
                <a:gd name="connsiteY8" fmla="*/ 0 h 660635"/>
                <a:gd name="connsiteX9" fmla="*/ 127775 w 538580"/>
                <a:gd name="connsiteY9" fmla="*/ 0 h 660635"/>
                <a:gd name="connsiteX10" fmla="*/ 127775 w 538580"/>
                <a:gd name="connsiteY10" fmla="*/ 260275 h 660635"/>
                <a:gd name="connsiteX11" fmla="*/ 411739 w 538580"/>
                <a:gd name="connsiteY11" fmla="*/ 260275 h 660635"/>
                <a:gd name="connsiteX12" fmla="*/ 411739 w 538580"/>
                <a:gd name="connsiteY12" fmla="*/ 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580" h="660635">
                  <a:moveTo>
                    <a:pt x="411739" y="0"/>
                  </a:moveTo>
                  <a:lnTo>
                    <a:pt x="538581" y="0"/>
                  </a:lnTo>
                  <a:lnTo>
                    <a:pt x="538581" y="660635"/>
                  </a:lnTo>
                  <a:lnTo>
                    <a:pt x="411739" y="660635"/>
                  </a:lnTo>
                  <a:lnTo>
                    <a:pt x="411739" y="368153"/>
                  </a:lnTo>
                  <a:lnTo>
                    <a:pt x="127775" y="368153"/>
                  </a:lnTo>
                  <a:lnTo>
                    <a:pt x="127775" y="660635"/>
                  </a:lnTo>
                  <a:lnTo>
                    <a:pt x="0" y="660635"/>
                  </a:lnTo>
                  <a:lnTo>
                    <a:pt x="0" y="0"/>
                  </a:lnTo>
                  <a:lnTo>
                    <a:pt x="127775" y="0"/>
                  </a:lnTo>
                  <a:lnTo>
                    <a:pt x="127775" y="260275"/>
                  </a:lnTo>
                  <a:lnTo>
                    <a:pt x="411739" y="260275"/>
                  </a:lnTo>
                  <a:lnTo>
                    <a:pt x="411739" y="0"/>
                  </a:lnTo>
                  <a:close/>
                </a:path>
              </a:pathLst>
            </a:custGeom>
            <a:solidFill>
              <a:srgbClr val="000000"/>
            </a:solidFill>
            <a:ln w="6216" cap="flat">
              <a:noFill/>
              <a:prstDash val="solid"/>
              <a:miter/>
            </a:ln>
          </p:spPr>
          <p:txBody>
            <a:bodyPr rtlCol="0" anchor="ctr"/>
            <a:lstStyle/>
            <a:p>
              <a:endParaRPr lang="en-GB" dirty="0"/>
            </a:p>
          </p:txBody>
        </p:sp>
        <p:sp>
          <p:nvSpPr>
            <p:cNvPr id="58" name="Free-form: Shape 57">
              <a:extLst>
                <a:ext uri="{FF2B5EF4-FFF2-40B4-BE49-F238E27FC236}">
                  <a16:creationId xmlns:a16="http://schemas.microsoft.com/office/drawing/2014/main" id="{C7443F63-8475-392E-A4E2-E02E0F4D0016}"/>
                </a:ext>
              </a:extLst>
            </p:cNvPr>
            <p:cNvSpPr/>
            <p:nvPr/>
          </p:nvSpPr>
          <p:spPr>
            <a:xfrm>
              <a:off x="7259881" y="6030954"/>
              <a:ext cx="264182" cy="280246"/>
            </a:xfrm>
            <a:custGeom>
              <a:avLst/>
              <a:gdLst>
                <a:gd name="connsiteX0" fmla="*/ 481813 w 622768"/>
                <a:gd name="connsiteY0" fmla="*/ 660635 h 660635"/>
                <a:gd name="connsiteX1" fmla="*/ 431636 w 622768"/>
                <a:gd name="connsiteY1" fmla="*/ 505440 h 660635"/>
                <a:gd name="connsiteX2" fmla="*/ 184605 w 622768"/>
                <a:gd name="connsiteY2" fmla="*/ 505440 h 660635"/>
                <a:gd name="connsiteX3" fmla="*/ 135360 w 622768"/>
                <a:gd name="connsiteY3" fmla="*/ 660635 h 660635"/>
                <a:gd name="connsiteX4" fmla="*/ 0 w 622768"/>
                <a:gd name="connsiteY4" fmla="*/ 660635 h 660635"/>
                <a:gd name="connsiteX5" fmla="*/ 235652 w 622768"/>
                <a:gd name="connsiteY5" fmla="*/ 0 h 660635"/>
                <a:gd name="connsiteX6" fmla="*/ 389915 w 622768"/>
                <a:gd name="connsiteY6" fmla="*/ 0 h 660635"/>
                <a:gd name="connsiteX7" fmla="*/ 622769 w 622768"/>
                <a:gd name="connsiteY7" fmla="*/ 660635 h 660635"/>
                <a:gd name="connsiteX8" fmla="*/ 481751 w 622768"/>
                <a:gd name="connsiteY8" fmla="*/ 660635 h 660635"/>
                <a:gd name="connsiteX9" fmla="*/ 219611 w 622768"/>
                <a:gd name="connsiteY9" fmla="*/ 397500 h 660635"/>
                <a:gd name="connsiteX10" fmla="*/ 397562 w 622768"/>
                <a:gd name="connsiteY10" fmla="*/ 397500 h 660635"/>
                <a:gd name="connsiteX11" fmla="*/ 311447 w 622768"/>
                <a:gd name="connsiteY11" fmla="*/ 128707 h 660635"/>
                <a:gd name="connsiteX12" fmla="*/ 304794 w 622768"/>
                <a:gd name="connsiteY12" fmla="*/ 128707 h 660635"/>
                <a:gd name="connsiteX13" fmla="*/ 219611 w 622768"/>
                <a:gd name="connsiteY13" fmla="*/ 39750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768" h="660635">
                  <a:moveTo>
                    <a:pt x="481813" y="660635"/>
                  </a:moveTo>
                  <a:lnTo>
                    <a:pt x="431636" y="505440"/>
                  </a:lnTo>
                  <a:lnTo>
                    <a:pt x="184605" y="505440"/>
                  </a:lnTo>
                  <a:lnTo>
                    <a:pt x="135360" y="660635"/>
                  </a:lnTo>
                  <a:lnTo>
                    <a:pt x="0" y="660635"/>
                  </a:lnTo>
                  <a:lnTo>
                    <a:pt x="235652" y="0"/>
                  </a:lnTo>
                  <a:lnTo>
                    <a:pt x="389915" y="0"/>
                  </a:lnTo>
                  <a:lnTo>
                    <a:pt x="622769" y="660635"/>
                  </a:lnTo>
                  <a:lnTo>
                    <a:pt x="481751" y="660635"/>
                  </a:lnTo>
                  <a:close/>
                  <a:moveTo>
                    <a:pt x="219611" y="397500"/>
                  </a:moveTo>
                  <a:lnTo>
                    <a:pt x="397562" y="397500"/>
                  </a:lnTo>
                  <a:lnTo>
                    <a:pt x="311447" y="128707"/>
                  </a:lnTo>
                  <a:lnTo>
                    <a:pt x="304794" y="128707"/>
                  </a:lnTo>
                  <a:lnTo>
                    <a:pt x="219611" y="397500"/>
                  </a:lnTo>
                  <a:close/>
                </a:path>
              </a:pathLst>
            </a:custGeom>
            <a:solidFill>
              <a:srgbClr val="000000"/>
            </a:solidFill>
            <a:ln w="6216" cap="flat">
              <a:noFill/>
              <a:prstDash val="solid"/>
              <a:miter/>
            </a:ln>
          </p:spPr>
          <p:txBody>
            <a:bodyPr rtlCol="0" anchor="ctr"/>
            <a:lstStyle/>
            <a:p>
              <a:endParaRPr lang="en-GB" dirty="0"/>
            </a:p>
          </p:txBody>
        </p:sp>
        <p:sp>
          <p:nvSpPr>
            <p:cNvPr id="59" name="Free-form: Shape 58">
              <a:extLst>
                <a:ext uri="{FF2B5EF4-FFF2-40B4-BE49-F238E27FC236}">
                  <a16:creationId xmlns:a16="http://schemas.microsoft.com/office/drawing/2014/main" id="{0DF67201-549E-F55F-5DCF-7B1D7F10A951}"/>
                </a:ext>
              </a:extLst>
            </p:cNvPr>
            <p:cNvSpPr/>
            <p:nvPr/>
          </p:nvSpPr>
          <p:spPr>
            <a:xfrm>
              <a:off x="7560225"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428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428"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0" name="Free-form: Shape 59">
              <a:extLst>
                <a:ext uri="{FF2B5EF4-FFF2-40B4-BE49-F238E27FC236}">
                  <a16:creationId xmlns:a16="http://schemas.microsoft.com/office/drawing/2014/main" id="{EA153B4D-D078-4AE3-56FA-5F42C995474D}"/>
                </a:ext>
              </a:extLst>
            </p:cNvPr>
            <p:cNvSpPr/>
            <p:nvPr/>
          </p:nvSpPr>
          <p:spPr>
            <a:xfrm>
              <a:off x="7844084" y="6026523"/>
              <a:ext cx="252155" cy="289056"/>
            </a:xfrm>
            <a:custGeom>
              <a:avLst/>
              <a:gdLst>
                <a:gd name="connsiteX0" fmla="*/ 0 w 594416"/>
                <a:gd name="connsiteY0" fmla="*/ 339800 h 681402"/>
                <a:gd name="connsiteX1" fmla="*/ 328421 w 594416"/>
                <a:gd name="connsiteY1" fmla="*/ 0 h 681402"/>
                <a:gd name="connsiteX2" fmla="*/ 580177 w 594416"/>
                <a:gd name="connsiteY2" fmla="*/ 103152 h 681402"/>
                <a:gd name="connsiteX3" fmla="*/ 499720 w 594416"/>
                <a:gd name="connsiteY3" fmla="*/ 187403 h 681402"/>
                <a:gd name="connsiteX4" fmla="*/ 328421 w 594416"/>
                <a:gd name="connsiteY4" fmla="*/ 110738 h 681402"/>
                <a:gd name="connsiteX5" fmla="*/ 135360 w 594416"/>
                <a:gd name="connsiteY5" fmla="*/ 340732 h 681402"/>
                <a:gd name="connsiteX6" fmla="*/ 335074 w 594416"/>
                <a:gd name="connsiteY6" fmla="*/ 570727 h 681402"/>
                <a:gd name="connsiteX7" fmla="*/ 466641 w 594416"/>
                <a:gd name="connsiteY7" fmla="*/ 529068 h 681402"/>
                <a:gd name="connsiteX8" fmla="*/ 466641 w 594416"/>
                <a:gd name="connsiteY8" fmla="*/ 415470 h 681402"/>
                <a:gd name="connsiteX9" fmla="*/ 336007 w 594416"/>
                <a:gd name="connsiteY9" fmla="*/ 415470 h 681402"/>
                <a:gd name="connsiteX10" fmla="*/ 336007 w 594416"/>
                <a:gd name="connsiteY10" fmla="*/ 306597 h 681402"/>
                <a:gd name="connsiteX11" fmla="*/ 594416 w 594416"/>
                <a:gd name="connsiteY11" fmla="*/ 306597 h 681402"/>
                <a:gd name="connsiteX12" fmla="*/ 594416 w 594416"/>
                <a:gd name="connsiteY12" fmla="*/ 576323 h 681402"/>
                <a:gd name="connsiteX13" fmla="*/ 328483 w 594416"/>
                <a:gd name="connsiteY13" fmla="*/ 681403 h 681402"/>
                <a:gd name="connsiteX14" fmla="*/ 62 w 594416"/>
                <a:gd name="connsiteY14" fmla="*/ 339738 h 6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416" h="681402">
                  <a:moveTo>
                    <a:pt x="0" y="339800"/>
                  </a:moveTo>
                  <a:cubicBezTo>
                    <a:pt x="0" y="145744"/>
                    <a:pt x="123049" y="0"/>
                    <a:pt x="328421" y="0"/>
                  </a:cubicBezTo>
                  <a:cubicBezTo>
                    <a:pt x="442019" y="0"/>
                    <a:pt x="522415" y="41659"/>
                    <a:pt x="580177" y="103152"/>
                  </a:cubicBezTo>
                  <a:lnTo>
                    <a:pt x="499720" y="187403"/>
                  </a:lnTo>
                  <a:cubicBezTo>
                    <a:pt x="452403" y="137226"/>
                    <a:pt x="402226" y="110738"/>
                    <a:pt x="328421" y="110738"/>
                  </a:cubicBezTo>
                  <a:cubicBezTo>
                    <a:pt x="210097" y="110738"/>
                    <a:pt x="135360" y="203507"/>
                    <a:pt x="135360" y="340732"/>
                  </a:cubicBezTo>
                  <a:cubicBezTo>
                    <a:pt x="135360" y="477958"/>
                    <a:pt x="208232" y="570727"/>
                    <a:pt x="335074" y="570727"/>
                  </a:cubicBezTo>
                  <a:cubicBezTo>
                    <a:pt x="391842" y="570727"/>
                    <a:pt x="435366" y="554623"/>
                    <a:pt x="466641" y="529068"/>
                  </a:cubicBezTo>
                  <a:lnTo>
                    <a:pt x="466641" y="415470"/>
                  </a:lnTo>
                  <a:lnTo>
                    <a:pt x="336007" y="415470"/>
                  </a:lnTo>
                  <a:lnTo>
                    <a:pt x="336007" y="306597"/>
                  </a:lnTo>
                  <a:lnTo>
                    <a:pt x="594416" y="306597"/>
                  </a:lnTo>
                  <a:lnTo>
                    <a:pt x="594416" y="576323"/>
                  </a:lnTo>
                  <a:cubicBezTo>
                    <a:pt x="527202" y="642542"/>
                    <a:pt x="440154" y="681403"/>
                    <a:pt x="328483" y="681403"/>
                  </a:cubicBezTo>
                  <a:cubicBezTo>
                    <a:pt x="119318" y="681403"/>
                    <a:pt x="62" y="535659"/>
                    <a:pt x="62" y="339738"/>
                  </a:cubicBezTo>
                </a:path>
              </a:pathLst>
            </a:custGeom>
            <a:solidFill>
              <a:srgbClr val="000000"/>
            </a:solidFill>
            <a:ln w="6216" cap="flat">
              <a:noFill/>
              <a:prstDash val="solid"/>
              <a:miter/>
            </a:ln>
          </p:spPr>
          <p:txBody>
            <a:bodyPr rtlCol="0" anchor="ctr"/>
            <a:lstStyle/>
            <a:p>
              <a:endParaRPr lang="en-GB" dirty="0"/>
            </a:p>
          </p:txBody>
        </p:sp>
        <p:sp>
          <p:nvSpPr>
            <p:cNvPr id="61" name="Free-form: Shape 60">
              <a:extLst>
                <a:ext uri="{FF2B5EF4-FFF2-40B4-BE49-F238E27FC236}">
                  <a16:creationId xmlns:a16="http://schemas.microsoft.com/office/drawing/2014/main" id="{E2DDB613-96C8-EAA8-7F94-EC2798272851}"/>
                </a:ext>
              </a:extLst>
            </p:cNvPr>
            <p:cNvSpPr/>
            <p:nvPr/>
          </p:nvSpPr>
          <p:spPr>
            <a:xfrm>
              <a:off x="8152051" y="6030954"/>
              <a:ext cx="167831" cy="280246"/>
            </a:xfrm>
            <a:custGeom>
              <a:avLst/>
              <a:gdLst>
                <a:gd name="connsiteX0" fmla="*/ 0 w 395634"/>
                <a:gd name="connsiteY0" fmla="*/ 660635 h 660635"/>
                <a:gd name="connsiteX1" fmla="*/ 0 w 395634"/>
                <a:gd name="connsiteY1" fmla="*/ 0 h 660635"/>
                <a:gd name="connsiteX2" fmla="*/ 391842 w 395634"/>
                <a:gd name="connsiteY2" fmla="*/ 0 h 660635"/>
                <a:gd name="connsiteX3" fmla="*/ 391842 w 395634"/>
                <a:gd name="connsiteY3" fmla="*/ 107878 h 660635"/>
                <a:gd name="connsiteX4" fmla="*/ 127775 w 395634"/>
                <a:gd name="connsiteY4" fmla="*/ 107878 h 660635"/>
                <a:gd name="connsiteX5" fmla="*/ 127775 w 395634"/>
                <a:gd name="connsiteY5" fmla="*/ 265933 h 660635"/>
                <a:gd name="connsiteX6" fmla="*/ 367220 w 395634"/>
                <a:gd name="connsiteY6" fmla="*/ 265933 h 660635"/>
                <a:gd name="connsiteX7" fmla="*/ 367220 w 395634"/>
                <a:gd name="connsiteY7" fmla="*/ 374806 h 660635"/>
                <a:gd name="connsiteX8" fmla="*/ 127775 w 395634"/>
                <a:gd name="connsiteY8" fmla="*/ 374806 h 660635"/>
                <a:gd name="connsiteX9" fmla="*/ 127775 w 395634"/>
                <a:gd name="connsiteY9" fmla="*/ 552695 h 660635"/>
                <a:gd name="connsiteX10" fmla="*/ 395635 w 395634"/>
                <a:gd name="connsiteY10" fmla="*/ 552695 h 660635"/>
                <a:gd name="connsiteX11" fmla="*/ 395635 w 395634"/>
                <a:gd name="connsiteY11" fmla="*/ 660635 h 660635"/>
                <a:gd name="connsiteX12" fmla="*/ 0 w 39563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634" h="660635">
                  <a:moveTo>
                    <a:pt x="0" y="660635"/>
                  </a:moveTo>
                  <a:lnTo>
                    <a:pt x="0" y="0"/>
                  </a:lnTo>
                  <a:lnTo>
                    <a:pt x="391842" y="0"/>
                  </a:lnTo>
                  <a:lnTo>
                    <a:pt x="391842" y="107878"/>
                  </a:lnTo>
                  <a:lnTo>
                    <a:pt x="127775" y="107878"/>
                  </a:lnTo>
                  <a:lnTo>
                    <a:pt x="127775" y="265933"/>
                  </a:lnTo>
                  <a:lnTo>
                    <a:pt x="367220" y="265933"/>
                  </a:lnTo>
                  <a:lnTo>
                    <a:pt x="367220" y="374806"/>
                  </a:lnTo>
                  <a:lnTo>
                    <a:pt x="127775" y="374806"/>
                  </a:lnTo>
                  <a:lnTo>
                    <a:pt x="127775" y="552695"/>
                  </a:lnTo>
                  <a:lnTo>
                    <a:pt x="395635" y="552695"/>
                  </a:lnTo>
                  <a:lnTo>
                    <a:pt x="39563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2" name="Free-form: Shape 61">
              <a:extLst>
                <a:ext uri="{FF2B5EF4-FFF2-40B4-BE49-F238E27FC236}">
                  <a16:creationId xmlns:a16="http://schemas.microsoft.com/office/drawing/2014/main" id="{FF358D0C-EE6E-F885-72D8-0EA6363CD824}"/>
                </a:ext>
              </a:extLst>
            </p:cNvPr>
            <p:cNvSpPr/>
            <p:nvPr/>
          </p:nvSpPr>
          <p:spPr>
            <a:xfrm>
              <a:off x="8482491" y="6030954"/>
              <a:ext cx="54203" cy="280246"/>
            </a:xfrm>
            <a:custGeom>
              <a:avLst/>
              <a:gdLst>
                <a:gd name="connsiteX0" fmla="*/ 0 w 127774"/>
                <a:gd name="connsiteY0" fmla="*/ 0 h 660635"/>
                <a:gd name="connsiteX1" fmla="*/ 127775 w 127774"/>
                <a:gd name="connsiteY1" fmla="*/ 0 h 660635"/>
                <a:gd name="connsiteX2" fmla="*/ 127775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5" y="0"/>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3" name="Free-form: Shape 62">
              <a:extLst>
                <a:ext uri="{FF2B5EF4-FFF2-40B4-BE49-F238E27FC236}">
                  <a16:creationId xmlns:a16="http://schemas.microsoft.com/office/drawing/2014/main" id="{28709656-40E2-8B60-6321-83309B8FA41F}"/>
                </a:ext>
              </a:extLst>
            </p:cNvPr>
            <p:cNvSpPr/>
            <p:nvPr/>
          </p:nvSpPr>
          <p:spPr>
            <a:xfrm>
              <a:off x="8582061" y="6026523"/>
              <a:ext cx="208793" cy="288660"/>
            </a:xfrm>
            <a:custGeom>
              <a:avLst/>
              <a:gdLst>
                <a:gd name="connsiteX0" fmla="*/ 0 w 492196"/>
                <a:gd name="connsiteY0" fmla="*/ 590624 h 680469"/>
                <a:gd name="connsiteX1" fmla="*/ 68146 w 492196"/>
                <a:gd name="connsiteY1" fmla="*/ 490269 h 680469"/>
                <a:gd name="connsiteX2" fmla="*/ 251756 w 492196"/>
                <a:gd name="connsiteY2" fmla="*/ 569794 h 680469"/>
                <a:gd name="connsiteX3" fmla="*/ 358701 w 492196"/>
                <a:gd name="connsiteY3" fmla="*/ 485544 h 680469"/>
                <a:gd name="connsiteX4" fmla="*/ 226201 w 492196"/>
                <a:gd name="connsiteY4" fmla="*/ 391842 h 680469"/>
                <a:gd name="connsiteX5" fmla="*/ 23627 w 492196"/>
                <a:gd name="connsiteY5" fmla="*/ 195921 h 680469"/>
                <a:gd name="connsiteX6" fmla="*/ 261207 w 492196"/>
                <a:gd name="connsiteY6" fmla="*/ 0 h 680469"/>
                <a:gd name="connsiteX7" fmla="*/ 481750 w 492196"/>
                <a:gd name="connsiteY7" fmla="*/ 72872 h 680469"/>
                <a:gd name="connsiteX8" fmla="*/ 421190 w 492196"/>
                <a:gd name="connsiteY8" fmla="*/ 171299 h 680469"/>
                <a:gd name="connsiteX9" fmla="*/ 263135 w 492196"/>
                <a:gd name="connsiteY9" fmla="*/ 109805 h 680469"/>
                <a:gd name="connsiteX10" fmla="*/ 156190 w 492196"/>
                <a:gd name="connsiteY10" fmla="*/ 191196 h 680469"/>
                <a:gd name="connsiteX11" fmla="*/ 280171 w 492196"/>
                <a:gd name="connsiteY11" fmla="*/ 277311 h 680469"/>
                <a:gd name="connsiteX12" fmla="*/ 492196 w 492196"/>
                <a:gd name="connsiteY12" fmla="*/ 482683 h 680469"/>
                <a:gd name="connsiteX13" fmla="*/ 245165 w 492196"/>
                <a:gd name="connsiteY13" fmla="*/ 680470 h 680469"/>
                <a:gd name="connsiteX14" fmla="*/ 0 w 492196"/>
                <a:gd name="connsiteY14" fmla="*/ 590561 h 68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196" h="680469">
                  <a:moveTo>
                    <a:pt x="0" y="590624"/>
                  </a:moveTo>
                  <a:lnTo>
                    <a:pt x="68146" y="490269"/>
                  </a:lnTo>
                  <a:cubicBezTo>
                    <a:pt x="129640" y="546105"/>
                    <a:pt x="191196" y="569794"/>
                    <a:pt x="251756" y="569794"/>
                  </a:cubicBezTo>
                  <a:cubicBezTo>
                    <a:pt x="317043" y="569794"/>
                    <a:pt x="361561" y="535721"/>
                    <a:pt x="358701" y="485544"/>
                  </a:cubicBezTo>
                  <a:cubicBezTo>
                    <a:pt x="356836" y="427843"/>
                    <a:pt x="296213" y="410744"/>
                    <a:pt x="226201" y="391842"/>
                  </a:cubicBezTo>
                  <a:cubicBezTo>
                    <a:pt x="131567" y="366287"/>
                    <a:pt x="23627" y="336007"/>
                    <a:pt x="23627" y="195921"/>
                  </a:cubicBezTo>
                  <a:cubicBezTo>
                    <a:pt x="23627" y="83318"/>
                    <a:pt x="111670" y="0"/>
                    <a:pt x="261207" y="0"/>
                  </a:cubicBezTo>
                  <a:cubicBezTo>
                    <a:pt x="346390" y="0"/>
                    <a:pt x="418329" y="23690"/>
                    <a:pt x="481750" y="72872"/>
                  </a:cubicBezTo>
                  <a:lnTo>
                    <a:pt x="421190" y="171299"/>
                  </a:lnTo>
                  <a:cubicBezTo>
                    <a:pt x="379531" y="134365"/>
                    <a:pt x="319903" y="109805"/>
                    <a:pt x="263135" y="109805"/>
                  </a:cubicBezTo>
                  <a:cubicBezTo>
                    <a:pt x="191196" y="109805"/>
                    <a:pt x="156190" y="141951"/>
                    <a:pt x="156190" y="191196"/>
                  </a:cubicBezTo>
                  <a:cubicBezTo>
                    <a:pt x="156190" y="243238"/>
                    <a:pt x="210160" y="258409"/>
                    <a:pt x="280171" y="277311"/>
                  </a:cubicBezTo>
                  <a:cubicBezTo>
                    <a:pt x="376733" y="302866"/>
                    <a:pt x="492196" y="335074"/>
                    <a:pt x="492196" y="482683"/>
                  </a:cubicBezTo>
                  <a:cubicBezTo>
                    <a:pt x="492196" y="594354"/>
                    <a:pt x="405148" y="680470"/>
                    <a:pt x="245165" y="680470"/>
                  </a:cubicBezTo>
                  <a:cubicBezTo>
                    <a:pt x="149599" y="680470"/>
                    <a:pt x="66281" y="646397"/>
                    <a:pt x="0" y="590561"/>
                  </a:cubicBezTo>
                </a:path>
              </a:pathLst>
            </a:custGeom>
            <a:solidFill>
              <a:srgbClr val="000000"/>
            </a:solidFill>
            <a:ln w="6216" cap="flat">
              <a:noFill/>
              <a:prstDash val="solid"/>
              <a:miter/>
            </a:ln>
          </p:spPr>
          <p:txBody>
            <a:bodyPr rtlCol="0" anchor="ctr"/>
            <a:lstStyle/>
            <a:p>
              <a:endParaRPr lang="en-GB" dirty="0"/>
            </a:p>
          </p:txBody>
        </p:sp>
        <p:sp>
          <p:nvSpPr>
            <p:cNvPr id="64" name="Free-form: Shape 63">
              <a:extLst>
                <a:ext uri="{FF2B5EF4-FFF2-40B4-BE49-F238E27FC236}">
                  <a16:creationId xmlns:a16="http://schemas.microsoft.com/office/drawing/2014/main" id="{6B855AA4-3D6B-F34E-143B-1B045F738405}"/>
                </a:ext>
              </a:extLst>
            </p:cNvPr>
            <p:cNvSpPr/>
            <p:nvPr/>
          </p:nvSpPr>
          <p:spPr>
            <a:xfrm>
              <a:off x="8948239" y="6030954"/>
              <a:ext cx="54203" cy="280246"/>
            </a:xfrm>
            <a:custGeom>
              <a:avLst/>
              <a:gdLst>
                <a:gd name="connsiteX0" fmla="*/ 0 w 127774"/>
                <a:gd name="connsiteY0" fmla="*/ 0 h 660635"/>
                <a:gd name="connsiteX1" fmla="*/ 127774 w 127774"/>
                <a:gd name="connsiteY1" fmla="*/ 0 h 660635"/>
                <a:gd name="connsiteX2" fmla="*/ 127774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4" y="0"/>
                  </a:lnTo>
                  <a:lnTo>
                    <a:pt x="127774"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5" name="Free-form: Shape 64">
              <a:extLst>
                <a:ext uri="{FF2B5EF4-FFF2-40B4-BE49-F238E27FC236}">
                  <a16:creationId xmlns:a16="http://schemas.microsoft.com/office/drawing/2014/main" id="{2CED098E-26C0-BB76-FDCE-8A0C0C4D02F9}"/>
                </a:ext>
              </a:extLst>
            </p:cNvPr>
            <p:cNvSpPr/>
            <p:nvPr/>
          </p:nvSpPr>
          <p:spPr>
            <a:xfrm>
              <a:off x="9067881"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365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365"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grpSp>
      <p:sp>
        <p:nvSpPr>
          <p:cNvPr id="55" name="Free-form: Shape 54">
            <a:extLst>
              <a:ext uri="{FF2B5EF4-FFF2-40B4-BE49-F238E27FC236}">
                <a16:creationId xmlns:a16="http://schemas.microsoft.com/office/drawing/2014/main" id="{8676BF86-379D-9307-D3F6-B717F7997935}"/>
              </a:ext>
            </a:extLst>
          </p:cNvPr>
          <p:cNvSpPr/>
          <p:nvPr userDrawn="1"/>
        </p:nvSpPr>
        <p:spPr>
          <a:xfrm>
            <a:off x="3265068" y="5756924"/>
            <a:ext cx="1905369" cy="384992"/>
          </a:xfrm>
          <a:custGeom>
            <a:avLst/>
            <a:gdLst>
              <a:gd name="connsiteX0" fmla="*/ 2847373 w 5155357"/>
              <a:gd name="connsiteY0" fmla="*/ 4478 h 1041673"/>
              <a:gd name="connsiteX1" fmla="*/ 2844015 w 5155357"/>
              <a:gd name="connsiteY1" fmla="*/ 1 h 1041673"/>
              <a:gd name="connsiteX2" fmla="*/ 2843456 w 5155357"/>
              <a:gd name="connsiteY2" fmla="*/ 3359 h 1041673"/>
              <a:gd name="connsiteX3" fmla="*/ 2847373 w 5155357"/>
              <a:gd name="connsiteY3" fmla="*/ 4478 h 1041673"/>
              <a:gd name="connsiteX4" fmla="*/ 2823932 w 5155357"/>
              <a:gd name="connsiteY4" fmla="*/ 5597 h 1041673"/>
              <a:gd name="connsiteX5" fmla="*/ 2821134 w 5155357"/>
              <a:gd name="connsiteY5" fmla="*/ 1121 h 1041673"/>
              <a:gd name="connsiteX6" fmla="*/ 2819455 w 5155357"/>
              <a:gd name="connsiteY6" fmla="*/ 4478 h 1041673"/>
              <a:gd name="connsiteX7" fmla="*/ 2823932 w 5155357"/>
              <a:gd name="connsiteY7" fmla="*/ 5597 h 1041673"/>
              <a:gd name="connsiteX8" fmla="*/ 450309 w 5155357"/>
              <a:gd name="connsiteY8" fmla="*/ 40230 h 1041673"/>
              <a:gd name="connsiteX9" fmla="*/ 449190 w 5155357"/>
              <a:gd name="connsiteY9" fmla="*/ 37432 h 1041673"/>
              <a:gd name="connsiteX10" fmla="*/ 450309 w 5155357"/>
              <a:gd name="connsiteY10" fmla="*/ 40230 h 1041673"/>
              <a:gd name="connsiteX11" fmla="*/ 425750 w 5155357"/>
              <a:gd name="connsiteY11" fmla="*/ 39608 h 1041673"/>
              <a:gd name="connsiteX12" fmla="*/ 425750 w 5155357"/>
              <a:gd name="connsiteY12" fmla="*/ 39608 h 1041673"/>
              <a:gd name="connsiteX13" fmla="*/ 482704 w 5155357"/>
              <a:gd name="connsiteY13" fmla="*/ 63671 h 1041673"/>
              <a:gd name="connsiteX14" fmla="*/ 479346 w 5155357"/>
              <a:gd name="connsiteY14" fmla="*/ 67029 h 1041673"/>
              <a:gd name="connsiteX15" fmla="*/ 483264 w 5155357"/>
              <a:gd name="connsiteY15" fmla="*/ 67029 h 1041673"/>
              <a:gd name="connsiteX16" fmla="*/ 482704 w 5155357"/>
              <a:gd name="connsiteY16" fmla="*/ 63671 h 1041673"/>
              <a:gd name="connsiteX17" fmla="*/ 459823 w 5155357"/>
              <a:gd name="connsiteY17" fmla="*/ 68086 h 1041673"/>
              <a:gd name="connsiteX18" fmla="*/ 455346 w 5155357"/>
              <a:gd name="connsiteY18" fmla="*/ 68645 h 1041673"/>
              <a:gd name="connsiteX19" fmla="*/ 459823 w 5155357"/>
              <a:gd name="connsiteY19" fmla="*/ 68086 h 1041673"/>
              <a:gd name="connsiteX20" fmla="*/ 497191 w 5155357"/>
              <a:gd name="connsiteY20" fmla="*/ 78718 h 1041673"/>
              <a:gd name="connsiteX21" fmla="*/ 494953 w 5155357"/>
              <a:gd name="connsiteY21" fmla="*/ 77039 h 1041673"/>
              <a:gd name="connsiteX22" fmla="*/ 497191 w 5155357"/>
              <a:gd name="connsiteY22" fmla="*/ 78718 h 1041673"/>
              <a:gd name="connsiteX23" fmla="*/ 312462 w 5155357"/>
              <a:gd name="connsiteY23" fmla="*/ 101599 h 1041673"/>
              <a:gd name="connsiteX24" fmla="*/ 308545 w 5155357"/>
              <a:gd name="connsiteY24" fmla="*/ 103838 h 1041673"/>
              <a:gd name="connsiteX25" fmla="*/ 312462 w 5155357"/>
              <a:gd name="connsiteY25" fmla="*/ 101599 h 1041673"/>
              <a:gd name="connsiteX26" fmla="*/ 271114 w 5155357"/>
              <a:gd name="connsiteY26" fmla="*/ 113351 h 1041673"/>
              <a:gd name="connsiteX27" fmla="*/ 272793 w 5155357"/>
              <a:gd name="connsiteY27" fmla="*/ 111672 h 1041673"/>
              <a:gd name="connsiteX28" fmla="*/ 271114 w 5155357"/>
              <a:gd name="connsiteY28" fmla="*/ 113351 h 1041673"/>
              <a:gd name="connsiteX29" fmla="*/ 271114 w 5155357"/>
              <a:gd name="connsiteY29" fmla="*/ 118885 h 1041673"/>
              <a:gd name="connsiteX30" fmla="*/ 273353 w 5155357"/>
              <a:gd name="connsiteY30" fmla="*/ 117206 h 1041673"/>
              <a:gd name="connsiteX31" fmla="*/ 271114 w 5155357"/>
              <a:gd name="connsiteY31" fmla="*/ 118885 h 1041673"/>
              <a:gd name="connsiteX32" fmla="*/ 251591 w 5155357"/>
              <a:gd name="connsiteY32" fmla="*/ 132315 h 1041673"/>
              <a:gd name="connsiteX33" fmla="*/ 249352 w 5155357"/>
              <a:gd name="connsiteY33" fmla="*/ 133434 h 1041673"/>
              <a:gd name="connsiteX34" fmla="*/ 251591 w 5155357"/>
              <a:gd name="connsiteY34" fmla="*/ 132315 h 1041673"/>
              <a:gd name="connsiteX35" fmla="*/ 177910 w 5155357"/>
              <a:gd name="connsiteY35" fmla="*/ 160233 h 1041673"/>
              <a:gd name="connsiteX36" fmla="*/ 176791 w 5155357"/>
              <a:gd name="connsiteY36" fmla="*/ 162471 h 1041673"/>
              <a:gd name="connsiteX37" fmla="*/ 177910 w 5155357"/>
              <a:gd name="connsiteY37" fmla="*/ 160233 h 1041673"/>
              <a:gd name="connsiteX38" fmla="*/ 404547 w 5155357"/>
              <a:gd name="connsiteY38" fmla="*/ 193125 h 1041673"/>
              <a:gd name="connsiteX39" fmla="*/ 405666 w 5155357"/>
              <a:gd name="connsiteY39" fmla="*/ 193125 h 1041673"/>
              <a:gd name="connsiteX40" fmla="*/ 405666 w 5155357"/>
              <a:gd name="connsiteY40" fmla="*/ 192005 h 1041673"/>
              <a:gd name="connsiteX41" fmla="*/ 404547 w 5155357"/>
              <a:gd name="connsiteY41" fmla="*/ 192005 h 1041673"/>
              <a:gd name="connsiteX42" fmla="*/ 404547 w 5155357"/>
              <a:gd name="connsiteY42" fmla="*/ 193125 h 1041673"/>
              <a:gd name="connsiteX43" fmla="*/ 381106 w 5155357"/>
              <a:gd name="connsiteY43" fmla="*/ 193684 h 1041673"/>
              <a:gd name="connsiteX44" fmla="*/ 380546 w 5155357"/>
              <a:gd name="connsiteY44" fmla="*/ 194803 h 1041673"/>
              <a:gd name="connsiteX45" fmla="*/ 382225 w 5155357"/>
              <a:gd name="connsiteY45" fmla="*/ 195363 h 1041673"/>
              <a:gd name="connsiteX46" fmla="*/ 381106 w 5155357"/>
              <a:gd name="connsiteY46" fmla="*/ 193684 h 1041673"/>
              <a:gd name="connsiteX47" fmla="*/ 140480 w 5155357"/>
              <a:gd name="connsiteY47" fmla="*/ 203757 h 1041673"/>
              <a:gd name="connsiteX48" fmla="*/ 139360 w 5155357"/>
              <a:gd name="connsiteY48" fmla="*/ 205436 h 1041673"/>
              <a:gd name="connsiteX49" fmla="*/ 140480 w 5155357"/>
              <a:gd name="connsiteY49" fmla="*/ 203757 h 1041673"/>
              <a:gd name="connsiteX50" fmla="*/ 4194198 w 5155357"/>
              <a:gd name="connsiteY50" fmla="*/ 254556 h 1041673"/>
              <a:gd name="connsiteX51" fmla="*/ 4195877 w 5155357"/>
              <a:gd name="connsiteY51" fmla="*/ 252318 h 1041673"/>
              <a:gd name="connsiteX52" fmla="*/ 4194198 w 5155357"/>
              <a:gd name="connsiteY52" fmla="*/ 254556 h 1041673"/>
              <a:gd name="connsiteX53" fmla="*/ 4166280 w 5155357"/>
              <a:gd name="connsiteY53" fmla="*/ 275261 h 1041673"/>
              <a:gd name="connsiteX54" fmla="*/ 4164042 w 5155357"/>
              <a:gd name="connsiteY54" fmla="*/ 276940 h 1041673"/>
              <a:gd name="connsiteX55" fmla="*/ 4166280 w 5155357"/>
              <a:gd name="connsiteY55" fmla="*/ 275261 h 1041673"/>
              <a:gd name="connsiteX56" fmla="*/ 4132829 w 5155357"/>
              <a:gd name="connsiteY56" fmla="*/ 296464 h 1041673"/>
              <a:gd name="connsiteX57" fmla="*/ 4135626 w 5155357"/>
              <a:gd name="connsiteY57" fmla="*/ 294785 h 1041673"/>
              <a:gd name="connsiteX58" fmla="*/ 4133388 w 5155357"/>
              <a:gd name="connsiteY58" fmla="*/ 294785 h 1041673"/>
              <a:gd name="connsiteX59" fmla="*/ 4132829 w 5155357"/>
              <a:gd name="connsiteY59" fmla="*/ 296464 h 1041673"/>
              <a:gd name="connsiteX60" fmla="*/ 826545 w 5155357"/>
              <a:gd name="connsiteY60" fmla="*/ 360631 h 1041673"/>
              <a:gd name="connsiteX61" fmla="*/ 825425 w 5155357"/>
              <a:gd name="connsiteY61" fmla="*/ 363429 h 1041673"/>
              <a:gd name="connsiteX62" fmla="*/ 826545 w 5155357"/>
              <a:gd name="connsiteY62" fmla="*/ 360631 h 1041673"/>
              <a:gd name="connsiteX63" fmla="*/ 65121 w 5155357"/>
              <a:gd name="connsiteY63" fmla="*/ 362309 h 1041673"/>
              <a:gd name="connsiteX64" fmla="*/ 63442 w 5155357"/>
              <a:gd name="connsiteY64" fmla="*/ 364548 h 1041673"/>
              <a:gd name="connsiteX65" fmla="*/ 65121 w 5155357"/>
              <a:gd name="connsiteY65" fmla="*/ 362309 h 1041673"/>
              <a:gd name="connsiteX66" fmla="*/ 41119 w 5155357"/>
              <a:gd name="connsiteY66" fmla="*/ 364548 h 1041673"/>
              <a:gd name="connsiteX67" fmla="*/ 40001 w 5155357"/>
              <a:gd name="connsiteY67" fmla="*/ 366786 h 1041673"/>
              <a:gd name="connsiteX68" fmla="*/ 41119 w 5155357"/>
              <a:gd name="connsiteY68" fmla="*/ 364548 h 1041673"/>
              <a:gd name="connsiteX69" fmla="*/ 38322 w 5155357"/>
              <a:gd name="connsiteY69" fmla="*/ 369025 h 1041673"/>
              <a:gd name="connsiteX70" fmla="*/ 39441 w 5155357"/>
              <a:gd name="connsiteY70" fmla="*/ 369025 h 1041673"/>
              <a:gd name="connsiteX71" fmla="*/ 39441 w 5155357"/>
              <a:gd name="connsiteY71" fmla="*/ 367905 h 1041673"/>
              <a:gd name="connsiteX72" fmla="*/ 38322 w 5155357"/>
              <a:gd name="connsiteY72" fmla="*/ 367905 h 1041673"/>
              <a:gd name="connsiteX73" fmla="*/ 38322 w 5155357"/>
              <a:gd name="connsiteY73" fmla="*/ 369025 h 1041673"/>
              <a:gd name="connsiteX74" fmla="*/ 1136935 w 5155357"/>
              <a:gd name="connsiteY74" fmla="*/ 371760 h 1041673"/>
              <a:gd name="connsiteX75" fmla="*/ 1136935 w 5155357"/>
              <a:gd name="connsiteY75" fmla="*/ 373439 h 1041673"/>
              <a:gd name="connsiteX76" fmla="*/ 1136935 w 5155357"/>
              <a:gd name="connsiteY76" fmla="*/ 371760 h 1041673"/>
              <a:gd name="connsiteX77" fmla="*/ 783021 w 5155357"/>
              <a:gd name="connsiteY77" fmla="*/ 478395 h 1041673"/>
              <a:gd name="connsiteX78" fmla="*/ 782461 w 5155357"/>
              <a:gd name="connsiteY78" fmla="*/ 476156 h 1041673"/>
              <a:gd name="connsiteX79" fmla="*/ 783021 w 5155357"/>
              <a:gd name="connsiteY79" fmla="*/ 478395 h 1041673"/>
              <a:gd name="connsiteX80" fmla="*/ 782461 w 5155357"/>
              <a:gd name="connsiteY80" fmla="*/ 478954 h 1041673"/>
              <a:gd name="connsiteX81" fmla="*/ 780223 w 5155357"/>
              <a:gd name="connsiteY81" fmla="*/ 483431 h 1041673"/>
              <a:gd name="connsiteX82" fmla="*/ 782461 w 5155357"/>
              <a:gd name="connsiteY82" fmla="*/ 478954 h 1041673"/>
              <a:gd name="connsiteX83" fmla="*/ 1697961 w 5155357"/>
              <a:gd name="connsiteY83" fmla="*/ 492944 h 1041673"/>
              <a:gd name="connsiteX84" fmla="*/ 1695163 w 5155357"/>
              <a:gd name="connsiteY84" fmla="*/ 494623 h 1041673"/>
              <a:gd name="connsiteX85" fmla="*/ 1697961 w 5155357"/>
              <a:gd name="connsiteY85" fmla="*/ 492944 h 1041673"/>
              <a:gd name="connsiteX86" fmla="*/ 3764552 w 5155357"/>
              <a:gd name="connsiteY86" fmla="*/ 511908 h 1041673"/>
              <a:gd name="connsiteX87" fmla="*/ 3765111 w 5155357"/>
              <a:gd name="connsiteY87" fmla="*/ 513028 h 1041673"/>
              <a:gd name="connsiteX88" fmla="*/ 3764552 w 5155357"/>
              <a:gd name="connsiteY88" fmla="*/ 511908 h 1041673"/>
              <a:gd name="connsiteX89" fmla="*/ 4213722 w 5155357"/>
              <a:gd name="connsiteY89" fmla="*/ 475099 h 1041673"/>
              <a:gd name="connsiteX90" fmla="*/ 4213162 w 5155357"/>
              <a:gd name="connsiteY90" fmla="*/ 475659 h 1041673"/>
              <a:gd name="connsiteX91" fmla="*/ 4213162 w 5155357"/>
              <a:gd name="connsiteY91" fmla="*/ 476778 h 1041673"/>
              <a:gd name="connsiteX92" fmla="*/ 4213722 w 5155357"/>
              <a:gd name="connsiteY92" fmla="*/ 475099 h 1041673"/>
              <a:gd name="connsiteX93" fmla="*/ 4212664 w 5155357"/>
              <a:gd name="connsiteY93" fmla="*/ 477897 h 1041673"/>
              <a:gd name="connsiteX94" fmla="*/ 4212105 w 5155357"/>
              <a:gd name="connsiteY94" fmla="*/ 480695 h 1041673"/>
              <a:gd name="connsiteX95" fmla="*/ 4212664 w 5155357"/>
              <a:gd name="connsiteY95" fmla="*/ 477897 h 1041673"/>
              <a:gd name="connsiteX96" fmla="*/ 831581 w 5155357"/>
              <a:gd name="connsiteY96" fmla="*/ 619662 h 1041673"/>
              <a:gd name="connsiteX97" fmla="*/ 831581 w 5155357"/>
              <a:gd name="connsiteY97" fmla="*/ 616304 h 1041673"/>
              <a:gd name="connsiteX98" fmla="*/ 831581 w 5155357"/>
              <a:gd name="connsiteY98" fmla="*/ 619662 h 1041673"/>
              <a:gd name="connsiteX99" fmla="*/ 4155150 w 5155357"/>
              <a:gd name="connsiteY99" fmla="*/ 575578 h 1041673"/>
              <a:gd name="connsiteX100" fmla="*/ 4154031 w 5155357"/>
              <a:gd name="connsiteY100" fmla="*/ 577257 h 1041673"/>
              <a:gd name="connsiteX101" fmla="*/ 4155150 w 5155357"/>
              <a:gd name="connsiteY101" fmla="*/ 575578 h 1041673"/>
              <a:gd name="connsiteX102" fmla="*/ 1684531 w 5155357"/>
              <a:gd name="connsiteY102" fmla="*/ 678233 h 1041673"/>
              <a:gd name="connsiteX103" fmla="*/ 1687329 w 5155357"/>
              <a:gd name="connsiteY103" fmla="*/ 678233 h 1041673"/>
              <a:gd name="connsiteX104" fmla="*/ 1684531 w 5155357"/>
              <a:gd name="connsiteY104" fmla="*/ 678233 h 1041673"/>
              <a:gd name="connsiteX105" fmla="*/ 4113802 w 5155357"/>
              <a:gd name="connsiteY105" fmla="*/ 638626 h 1041673"/>
              <a:gd name="connsiteX106" fmla="*/ 4115481 w 5155357"/>
              <a:gd name="connsiteY106" fmla="*/ 636388 h 1041673"/>
              <a:gd name="connsiteX107" fmla="*/ 4113802 w 5155357"/>
              <a:gd name="connsiteY107" fmla="*/ 638626 h 1041673"/>
              <a:gd name="connsiteX108" fmla="*/ 1723641 w 5155357"/>
              <a:gd name="connsiteY108" fmla="*/ 693902 h 1041673"/>
              <a:gd name="connsiteX109" fmla="*/ 1726812 w 5155357"/>
              <a:gd name="connsiteY109" fmla="*/ 695518 h 1041673"/>
              <a:gd name="connsiteX110" fmla="*/ 1726936 w 5155357"/>
              <a:gd name="connsiteY110" fmla="*/ 695581 h 1041673"/>
              <a:gd name="connsiteX111" fmla="*/ 1734770 w 5155357"/>
              <a:gd name="connsiteY111" fmla="*/ 697757 h 1041673"/>
              <a:gd name="connsiteX112" fmla="*/ 1760636 w 5155357"/>
              <a:gd name="connsiteY112" fmla="*/ 703601 h 1041673"/>
              <a:gd name="connsiteX113" fmla="*/ 1760760 w 5155357"/>
              <a:gd name="connsiteY113" fmla="*/ 703601 h 1041673"/>
              <a:gd name="connsiteX114" fmla="*/ 1761818 w 5155357"/>
              <a:gd name="connsiteY114" fmla="*/ 702669 h 1041673"/>
              <a:gd name="connsiteX115" fmla="*/ 1760885 w 5155357"/>
              <a:gd name="connsiteY115" fmla="*/ 701425 h 1041673"/>
              <a:gd name="connsiteX116" fmla="*/ 1735392 w 5155357"/>
              <a:gd name="connsiteY116" fmla="*/ 695643 h 1041673"/>
              <a:gd name="connsiteX117" fmla="*/ 1727744 w 5155357"/>
              <a:gd name="connsiteY117" fmla="*/ 693529 h 1041673"/>
              <a:gd name="connsiteX118" fmla="*/ 1723641 w 5155357"/>
              <a:gd name="connsiteY118" fmla="*/ 693902 h 1041673"/>
              <a:gd name="connsiteX119" fmla="*/ 4097077 w 5155357"/>
              <a:gd name="connsiteY119" fmla="*/ 650378 h 1041673"/>
              <a:gd name="connsiteX120" fmla="*/ 4097636 w 5155357"/>
              <a:gd name="connsiteY120" fmla="*/ 648699 h 1041673"/>
              <a:gd name="connsiteX121" fmla="*/ 4096517 w 5155357"/>
              <a:gd name="connsiteY121" fmla="*/ 648699 h 1041673"/>
              <a:gd name="connsiteX122" fmla="*/ 4095957 w 5155357"/>
              <a:gd name="connsiteY122" fmla="*/ 650378 h 1041673"/>
              <a:gd name="connsiteX123" fmla="*/ 4097077 w 5155357"/>
              <a:gd name="connsiteY123" fmla="*/ 650378 h 1041673"/>
              <a:gd name="connsiteX124" fmla="*/ 1765486 w 5155357"/>
              <a:gd name="connsiteY124" fmla="*/ 704472 h 1041673"/>
              <a:gd name="connsiteX125" fmla="*/ 1767724 w 5155357"/>
              <a:gd name="connsiteY125" fmla="*/ 706151 h 1041673"/>
              <a:gd name="connsiteX126" fmla="*/ 1768284 w 5155357"/>
              <a:gd name="connsiteY126" fmla="*/ 704472 h 1041673"/>
              <a:gd name="connsiteX127" fmla="*/ 1765486 w 5155357"/>
              <a:gd name="connsiteY127" fmla="*/ 704472 h 1041673"/>
              <a:gd name="connsiteX128" fmla="*/ 1800119 w 5155357"/>
              <a:gd name="connsiteY128" fmla="*/ 712866 h 1041673"/>
              <a:gd name="connsiteX129" fmla="*/ 1803476 w 5155357"/>
              <a:gd name="connsiteY129" fmla="*/ 712866 h 1041673"/>
              <a:gd name="connsiteX130" fmla="*/ 1800119 w 5155357"/>
              <a:gd name="connsiteY130" fmla="*/ 712866 h 1041673"/>
              <a:gd name="connsiteX131" fmla="*/ 1711889 w 5155357"/>
              <a:gd name="connsiteY131" fmla="*/ 716223 h 1041673"/>
              <a:gd name="connsiteX132" fmla="*/ 1713568 w 5155357"/>
              <a:gd name="connsiteY132" fmla="*/ 716783 h 1041673"/>
              <a:gd name="connsiteX133" fmla="*/ 1713008 w 5155357"/>
              <a:gd name="connsiteY133" fmla="*/ 715104 h 1041673"/>
              <a:gd name="connsiteX134" fmla="*/ 1711889 w 5155357"/>
              <a:gd name="connsiteY134" fmla="*/ 716223 h 1041673"/>
              <a:gd name="connsiteX135" fmla="*/ 1735703 w 5155357"/>
              <a:gd name="connsiteY135" fmla="*/ 723747 h 1041673"/>
              <a:gd name="connsiteX136" fmla="*/ 1739993 w 5155357"/>
              <a:gd name="connsiteY136" fmla="*/ 725301 h 1041673"/>
              <a:gd name="connsiteX137" fmla="*/ 1747766 w 5155357"/>
              <a:gd name="connsiteY137" fmla="*/ 727602 h 1041673"/>
              <a:gd name="connsiteX138" fmla="*/ 1747889 w 5155357"/>
              <a:gd name="connsiteY138" fmla="*/ 727602 h 1041673"/>
              <a:gd name="connsiteX139" fmla="*/ 1748884 w 5155357"/>
              <a:gd name="connsiteY139" fmla="*/ 726669 h 1041673"/>
              <a:gd name="connsiteX140" fmla="*/ 1748014 w 5155357"/>
              <a:gd name="connsiteY140" fmla="*/ 725550 h 1041673"/>
              <a:gd name="connsiteX141" fmla="*/ 1740740 w 5155357"/>
              <a:gd name="connsiteY141" fmla="*/ 723374 h 1041673"/>
              <a:gd name="connsiteX142" fmla="*/ 1735890 w 5155357"/>
              <a:gd name="connsiteY142" fmla="*/ 721695 h 1041673"/>
              <a:gd name="connsiteX143" fmla="*/ 1735454 w 5155357"/>
              <a:gd name="connsiteY143" fmla="*/ 721695 h 1041673"/>
              <a:gd name="connsiteX144" fmla="*/ 1732035 w 5155357"/>
              <a:gd name="connsiteY144" fmla="*/ 719084 h 1041673"/>
              <a:gd name="connsiteX145" fmla="*/ 1730356 w 5155357"/>
              <a:gd name="connsiteY145" fmla="*/ 719084 h 1041673"/>
              <a:gd name="connsiteX146" fmla="*/ 1729796 w 5155357"/>
              <a:gd name="connsiteY146" fmla="*/ 722441 h 1041673"/>
              <a:gd name="connsiteX147" fmla="*/ 1729796 w 5155357"/>
              <a:gd name="connsiteY147" fmla="*/ 722441 h 1041673"/>
              <a:gd name="connsiteX148" fmla="*/ 1728739 w 5155357"/>
              <a:gd name="connsiteY148" fmla="*/ 722317 h 1041673"/>
              <a:gd name="connsiteX149" fmla="*/ 1727433 w 5155357"/>
              <a:gd name="connsiteY149" fmla="*/ 722192 h 1041673"/>
              <a:gd name="connsiteX150" fmla="*/ 1726625 w 5155357"/>
              <a:gd name="connsiteY150" fmla="*/ 721073 h 1041673"/>
              <a:gd name="connsiteX151" fmla="*/ 1725630 w 5155357"/>
              <a:gd name="connsiteY151" fmla="*/ 719705 h 1041673"/>
              <a:gd name="connsiteX152" fmla="*/ 1725817 w 5155357"/>
              <a:gd name="connsiteY152" fmla="*/ 719705 h 1041673"/>
              <a:gd name="connsiteX153" fmla="*/ 1720221 w 5155357"/>
              <a:gd name="connsiteY153" fmla="*/ 717405 h 1041673"/>
              <a:gd name="connsiteX154" fmla="*/ 1720221 w 5155357"/>
              <a:gd name="connsiteY154" fmla="*/ 717529 h 1041673"/>
              <a:gd name="connsiteX155" fmla="*/ 1719661 w 5155357"/>
              <a:gd name="connsiteY155" fmla="*/ 717467 h 1041673"/>
              <a:gd name="connsiteX156" fmla="*/ 1718231 w 5155357"/>
              <a:gd name="connsiteY156" fmla="*/ 717280 h 1041673"/>
              <a:gd name="connsiteX157" fmla="*/ 1718231 w 5155357"/>
              <a:gd name="connsiteY157" fmla="*/ 717280 h 1041673"/>
              <a:gd name="connsiteX158" fmla="*/ 1717547 w 5155357"/>
              <a:gd name="connsiteY158" fmla="*/ 717964 h 1041673"/>
              <a:gd name="connsiteX159" fmla="*/ 1718231 w 5155357"/>
              <a:gd name="connsiteY159" fmla="*/ 718648 h 1041673"/>
              <a:gd name="connsiteX160" fmla="*/ 1719412 w 5155357"/>
              <a:gd name="connsiteY160" fmla="*/ 718773 h 1041673"/>
              <a:gd name="connsiteX161" fmla="*/ 1720221 w 5155357"/>
              <a:gd name="connsiteY161" fmla="*/ 718897 h 1041673"/>
              <a:gd name="connsiteX162" fmla="*/ 1720221 w 5155357"/>
              <a:gd name="connsiteY162" fmla="*/ 719084 h 1041673"/>
              <a:gd name="connsiteX163" fmla="*/ 1725195 w 5155357"/>
              <a:gd name="connsiteY163" fmla="*/ 720762 h 1041673"/>
              <a:gd name="connsiteX164" fmla="*/ 1725071 w 5155357"/>
              <a:gd name="connsiteY164" fmla="*/ 720514 h 1041673"/>
              <a:gd name="connsiteX165" fmla="*/ 1725692 w 5155357"/>
              <a:gd name="connsiteY165" fmla="*/ 721384 h 1041673"/>
              <a:gd name="connsiteX166" fmla="*/ 1727122 w 5155357"/>
              <a:gd name="connsiteY166" fmla="*/ 723001 h 1041673"/>
              <a:gd name="connsiteX167" fmla="*/ 1727185 w 5155357"/>
              <a:gd name="connsiteY167" fmla="*/ 723001 h 1041673"/>
              <a:gd name="connsiteX168" fmla="*/ 1727247 w 5155357"/>
              <a:gd name="connsiteY168" fmla="*/ 723001 h 1041673"/>
              <a:gd name="connsiteX169" fmla="*/ 1728429 w 5155357"/>
              <a:gd name="connsiteY169" fmla="*/ 723125 h 1041673"/>
              <a:gd name="connsiteX170" fmla="*/ 1729610 w 5155357"/>
              <a:gd name="connsiteY170" fmla="*/ 723249 h 1041673"/>
              <a:gd name="connsiteX171" fmla="*/ 1730293 w 5155357"/>
              <a:gd name="connsiteY171" fmla="*/ 723125 h 1041673"/>
              <a:gd name="connsiteX172" fmla="*/ 1730169 w 5155357"/>
              <a:gd name="connsiteY172" fmla="*/ 723498 h 1041673"/>
              <a:gd name="connsiteX173" fmla="*/ 1735516 w 5155357"/>
              <a:gd name="connsiteY173" fmla="*/ 723747 h 1041673"/>
              <a:gd name="connsiteX174" fmla="*/ 1742045 w 5155357"/>
              <a:gd name="connsiteY174" fmla="*/ 717343 h 1041673"/>
              <a:gd name="connsiteX175" fmla="*/ 1739807 w 5155357"/>
              <a:gd name="connsiteY175" fmla="*/ 716783 h 1041673"/>
              <a:gd name="connsiteX176" fmla="*/ 1742045 w 5155357"/>
              <a:gd name="connsiteY176" fmla="*/ 717343 h 1041673"/>
              <a:gd name="connsiteX177" fmla="*/ 1769963 w 5155357"/>
              <a:gd name="connsiteY177" fmla="*/ 722939 h 1041673"/>
              <a:gd name="connsiteX178" fmla="*/ 1766605 w 5155357"/>
              <a:gd name="connsiteY178" fmla="*/ 722939 h 1041673"/>
              <a:gd name="connsiteX179" fmla="*/ 1769963 w 5155357"/>
              <a:gd name="connsiteY179" fmla="*/ 722939 h 1041673"/>
              <a:gd name="connsiteX180" fmla="*/ 1777238 w 5155357"/>
              <a:gd name="connsiteY180" fmla="*/ 725674 h 1041673"/>
              <a:gd name="connsiteX181" fmla="*/ 1779476 w 5155357"/>
              <a:gd name="connsiteY181" fmla="*/ 725674 h 1041673"/>
              <a:gd name="connsiteX182" fmla="*/ 1777238 w 5155357"/>
              <a:gd name="connsiteY182" fmla="*/ 725674 h 1041673"/>
              <a:gd name="connsiteX183" fmla="*/ 1788927 w 5155357"/>
              <a:gd name="connsiteY183" fmla="*/ 727913 h 1041673"/>
              <a:gd name="connsiteX184" fmla="*/ 1785569 w 5155357"/>
              <a:gd name="connsiteY184" fmla="*/ 727913 h 1041673"/>
              <a:gd name="connsiteX185" fmla="*/ 1788927 w 5155357"/>
              <a:gd name="connsiteY185" fmla="*/ 727913 h 1041673"/>
              <a:gd name="connsiteX186" fmla="*/ 1771082 w 5155357"/>
              <a:gd name="connsiteY186" fmla="*/ 733509 h 1041673"/>
              <a:gd name="connsiteX187" fmla="*/ 1772760 w 5155357"/>
              <a:gd name="connsiteY187" fmla="*/ 732390 h 1041673"/>
              <a:gd name="connsiteX188" fmla="*/ 1764927 w 5155357"/>
              <a:gd name="connsiteY188" fmla="*/ 729592 h 1041673"/>
              <a:gd name="connsiteX189" fmla="*/ 1764927 w 5155357"/>
              <a:gd name="connsiteY189" fmla="*/ 729592 h 1041673"/>
              <a:gd name="connsiteX190" fmla="*/ 1762377 w 5155357"/>
              <a:gd name="connsiteY190" fmla="*/ 729032 h 1041673"/>
              <a:gd name="connsiteX191" fmla="*/ 1760823 w 5155357"/>
              <a:gd name="connsiteY191" fmla="*/ 728783 h 1041673"/>
              <a:gd name="connsiteX192" fmla="*/ 1760139 w 5155357"/>
              <a:gd name="connsiteY192" fmla="*/ 729156 h 1041673"/>
              <a:gd name="connsiteX193" fmla="*/ 1760512 w 5155357"/>
              <a:gd name="connsiteY193" fmla="*/ 729840 h 1041673"/>
              <a:gd name="connsiteX194" fmla="*/ 1762253 w 5155357"/>
              <a:gd name="connsiteY194" fmla="*/ 730089 h 1041673"/>
              <a:gd name="connsiteX195" fmla="*/ 1764491 w 5155357"/>
              <a:gd name="connsiteY195" fmla="*/ 730649 h 1041673"/>
              <a:gd name="connsiteX196" fmla="*/ 1764304 w 5155357"/>
              <a:gd name="connsiteY196" fmla="*/ 730649 h 1041673"/>
              <a:gd name="connsiteX197" fmla="*/ 1771020 w 5155357"/>
              <a:gd name="connsiteY197" fmla="*/ 733509 h 1041673"/>
              <a:gd name="connsiteX198" fmla="*/ 1833073 w 5155357"/>
              <a:gd name="connsiteY198" fmla="*/ 727913 h 1041673"/>
              <a:gd name="connsiteX199" fmla="*/ 1831394 w 5155357"/>
              <a:gd name="connsiteY199" fmla="*/ 729032 h 1041673"/>
              <a:gd name="connsiteX200" fmla="*/ 1833073 w 5155357"/>
              <a:gd name="connsiteY200" fmla="*/ 727913 h 1041673"/>
              <a:gd name="connsiteX201" fmla="*/ 1833632 w 5155357"/>
              <a:gd name="connsiteY201" fmla="*/ 729032 h 1041673"/>
              <a:gd name="connsiteX202" fmla="*/ 1835871 w 5155357"/>
              <a:gd name="connsiteY202" fmla="*/ 729592 h 1041673"/>
              <a:gd name="connsiteX203" fmla="*/ 1833632 w 5155357"/>
              <a:gd name="connsiteY203" fmla="*/ 729032 h 1041673"/>
              <a:gd name="connsiteX204" fmla="*/ 1804596 w 5155357"/>
              <a:gd name="connsiteY204" fmla="*/ 741903 h 1041673"/>
              <a:gd name="connsiteX205" fmla="*/ 1804596 w 5155357"/>
              <a:gd name="connsiteY205" fmla="*/ 741903 h 1041673"/>
              <a:gd name="connsiteX206" fmla="*/ 2333228 w 5155357"/>
              <a:gd name="connsiteY206" fmla="*/ 741903 h 1041673"/>
              <a:gd name="connsiteX207" fmla="*/ 2333228 w 5155357"/>
              <a:gd name="connsiteY207" fmla="*/ 743581 h 1041673"/>
              <a:gd name="connsiteX208" fmla="*/ 2333228 w 5155357"/>
              <a:gd name="connsiteY208" fmla="*/ 741903 h 1041673"/>
              <a:gd name="connsiteX209" fmla="*/ 1999957 w 5155357"/>
              <a:gd name="connsiteY209" fmla="*/ 745260 h 1041673"/>
              <a:gd name="connsiteX210" fmla="*/ 2002755 w 5155357"/>
              <a:gd name="connsiteY210" fmla="*/ 746939 h 1041673"/>
              <a:gd name="connsiteX211" fmla="*/ 1999957 w 5155357"/>
              <a:gd name="connsiteY211" fmla="*/ 745260 h 1041673"/>
              <a:gd name="connsiteX212" fmla="*/ 1845259 w 5155357"/>
              <a:gd name="connsiteY212" fmla="*/ 750608 h 1041673"/>
              <a:gd name="connsiteX213" fmla="*/ 1846627 w 5155357"/>
              <a:gd name="connsiteY213" fmla="*/ 750981 h 1041673"/>
              <a:gd name="connsiteX214" fmla="*/ 1848306 w 5155357"/>
              <a:gd name="connsiteY214" fmla="*/ 751416 h 1041673"/>
              <a:gd name="connsiteX215" fmla="*/ 1848368 w 5155357"/>
              <a:gd name="connsiteY215" fmla="*/ 751416 h 1041673"/>
              <a:gd name="connsiteX216" fmla="*/ 1848928 w 5155357"/>
              <a:gd name="connsiteY216" fmla="*/ 750918 h 1041673"/>
              <a:gd name="connsiteX217" fmla="*/ 1848430 w 5155357"/>
              <a:gd name="connsiteY217" fmla="*/ 750297 h 1041673"/>
              <a:gd name="connsiteX218" fmla="*/ 1846938 w 5155357"/>
              <a:gd name="connsiteY218" fmla="*/ 749924 h 1041673"/>
              <a:gd name="connsiteX219" fmla="*/ 1845508 w 5155357"/>
              <a:gd name="connsiteY219" fmla="*/ 749551 h 1041673"/>
              <a:gd name="connsiteX220" fmla="*/ 1841964 w 5155357"/>
              <a:gd name="connsiteY220" fmla="*/ 746380 h 1041673"/>
              <a:gd name="connsiteX221" fmla="*/ 1831332 w 5155357"/>
              <a:gd name="connsiteY221" fmla="*/ 745820 h 1041673"/>
              <a:gd name="connsiteX222" fmla="*/ 1831332 w 5155357"/>
              <a:gd name="connsiteY222" fmla="*/ 747499 h 1041673"/>
              <a:gd name="connsiteX223" fmla="*/ 1845259 w 5155357"/>
              <a:gd name="connsiteY223" fmla="*/ 750856 h 1041673"/>
              <a:gd name="connsiteX224" fmla="*/ 1845259 w 5155357"/>
              <a:gd name="connsiteY224" fmla="*/ 750608 h 1041673"/>
              <a:gd name="connsiteX225" fmla="*/ 1804596 w 5155357"/>
              <a:gd name="connsiteY225" fmla="*/ 746939 h 1041673"/>
              <a:gd name="connsiteX226" fmla="*/ 1801797 w 5155357"/>
              <a:gd name="connsiteY226" fmla="*/ 746939 h 1041673"/>
              <a:gd name="connsiteX227" fmla="*/ 1804596 w 5155357"/>
              <a:gd name="connsiteY227" fmla="*/ 746939 h 1041673"/>
              <a:gd name="connsiteX228" fmla="*/ 2046839 w 5155357"/>
              <a:gd name="connsiteY228" fmla="*/ 746939 h 1041673"/>
              <a:gd name="connsiteX229" fmla="*/ 2046839 w 5155357"/>
              <a:gd name="connsiteY229" fmla="*/ 746939 h 1041673"/>
              <a:gd name="connsiteX230" fmla="*/ 1795642 w 5155357"/>
              <a:gd name="connsiteY230" fmla="*/ 747499 h 1041673"/>
              <a:gd name="connsiteX231" fmla="*/ 1797880 w 5155357"/>
              <a:gd name="connsiteY231" fmla="*/ 747499 h 1041673"/>
              <a:gd name="connsiteX232" fmla="*/ 1795642 w 5155357"/>
              <a:gd name="connsiteY232" fmla="*/ 747499 h 1041673"/>
              <a:gd name="connsiteX233" fmla="*/ 1798440 w 5155357"/>
              <a:gd name="connsiteY233" fmla="*/ 748618 h 1041673"/>
              <a:gd name="connsiteX234" fmla="*/ 1801238 w 5155357"/>
              <a:gd name="connsiteY234" fmla="*/ 748618 h 1041673"/>
              <a:gd name="connsiteX235" fmla="*/ 1798440 w 5155357"/>
              <a:gd name="connsiteY235" fmla="*/ 748618 h 1041673"/>
              <a:gd name="connsiteX236" fmla="*/ 2033471 w 5155357"/>
              <a:gd name="connsiteY236" fmla="*/ 750794 h 1041673"/>
              <a:gd name="connsiteX237" fmla="*/ 2033471 w 5155357"/>
              <a:gd name="connsiteY237" fmla="*/ 750794 h 1041673"/>
              <a:gd name="connsiteX238" fmla="*/ 1825238 w 5155357"/>
              <a:gd name="connsiteY238" fmla="*/ 754152 h 1041673"/>
              <a:gd name="connsiteX239" fmla="*/ 1830274 w 5155357"/>
              <a:gd name="connsiteY239" fmla="*/ 754152 h 1041673"/>
              <a:gd name="connsiteX240" fmla="*/ 1825238 w 5155357"/>
              <a:gd name="connsiteY240" fmla="*/ 754152 h 1041673"/>
              <a:gd name="connsiteX241" fmla="*/ 1831394 w 5155357"/>
              <a:gd name="connsiteY241" fmla="*/ 754711 h 1041673"/>
              <a:gd name="connsiteX242" fmla="*/ 1834192 w 5155357"/>
              <a:gd name="connsiteY242" fmla="*/ 755830 h 1041673"/>
              <a:gd name="connsiteX243" fmla="*/ 1831394 w 5155357"/>
              <a:gd name="connsiteY243" fmla="*/ 754711 h 1041673"/>
              <a:gd name="connsiteX244" fmla="*/ 1842524 w 5155357"/>
              <a:gd name="connsiteY244" fmla="*/ 758628 h 1041673"/>
              <a:gd name="connsiteX245" fmla="*/ 1842524 w 5155357"/>
              <a:gd name="connsiteY245" fmla="*/ 758504 h 1041673"/>
              <a:gd name="connsiteX246" fmla="*/ 1848244 w 5155357"/>
              <a:gd name="connsiteY246" fmla="*/ 759934 h 1041673"/>
              <a:gd name="connsiteX247" fmla="*/ 1853529 w 5155357"/>
              <a:gd name="connsiteY247" fmla="*/ 761240 h 1041673"/>
              <a:gd name="connsiteX248" fmla="*/ 1853964 w 5155357"/>
              <a:gd name="connsiteY248" fmla="*/ 761364 h 1041673"/>
              <a:gd name="connsiteX249" fmla="*/ 1854586 w 5155357"/>
              <a:gd name="connsiteY249" fmla="*/ 761053 h 1041673"/>
              <a:gd name="connsiteX250" fmla="*/ 1854399 w 5155357"/>
              <a:gd name="connsiteY250" fmla="*/ 760059 h 1041673"/>
              <a:gd name="connsiteX251" fmla="*/ 1848368 w 5155357"/>
              <a:gd name="connsiteY251" fmla="*/ 758504 h 1041673"/>
              <a:gd name="connsiteX252" fmla="*/ 1843580 w 5155357"/>
              <a:gd name="connsiteY252" fmla="*/ 757447 h 1041673"/>
              <a:gd name="connsiteX253" fmla="*/ 1843083 w 5155357"/>
              <a:gd name="connsiteY253" fmla="*/ 755893 h 1041673"/>
              <a:gd name="connsiteX254" fmla="*/ 1839166 w 5155357"/>
              <a:gd name="connsiteY254" fmla="*/ 756452 h 1041673"/>
              <a:gd name="connsiteX255" fmla="*/ 1842524 w 5155357"/>
              <a:gd name="connsiteY255" fmla="*/ 758691 h 1041673"/>
              <a:gd name="connsiteX256" fmla="*/ 1932432 w 5155357"/>
              <a:gd name="connsiteY256" fmla="*/ 758628 h 1041673"/>
              <a:gd name="connsiteX257" fmla="*/ 1936349 w 5155357"/>
              <a:gd name="connsiteY257" fmla="*/ 758628 h 1041673"/>
              <a:gd name="connsiteX258" fmla="*/ 1932432 w 5155357"/>
              <a:gd name="connsiteY258" fmla="*/ 758628 h 1041673"/>
              <a:gd name="connsiteX259" fmla="*/ 1896680 w 5155357"/>
              <a:gd name="connsiteY259" fmla="*/ 760867 h 1041673"/>
              <a:gd name="connsiteX260" fmla="*/ 1894442 w 5155357"/>
              <a:gd name="connsiteY260" fmla="*/ 762546 h 1041673"/>
              <a:gd name="connsiteX261" fmla="*/ 1896680 w 5155357"/>
              <a:gd name="connsiteY261" fmla="*/ 760867 h 1041673"/>
              <a:gd name="connsiteX262" fmla="*/ 1872680 w 5155357"/>
              <a:gd name="connsiteY262" fmla="*/ 764784 h 1041673"/>
              <a:gd name="connsiteX263" fmla="*/ 1872680 w 5155357"/>
              <a:gd name="connsiteY263" fmla="*/ 763665 h 1041673"/>
              <a:gd name="connsiteX264" fmla="*/ 1873239 w 5155357"/>
              <a:gd name="connsiteY264" fmla="*/ 763105 h 1041673"/>
              <a:gd name="connsiteX265" fmla="*/ 1869882 w 5155357"/>
              <a:gd name="connsiteY265" fmla="*/ 763105 h 1041673"/>
              <a:gd name="connsiteX266" fmla="*/ 1872680 w 5155357"/>
              <a:gd name="connsiteY266" fmla="*/ 764784 h 1041673"/>
              <a:gd name="connsiteX267" fmla="*/ 1895561 w 5155357"/>
              <a:gd name="connsiteY267" fmla="*/ 768701 h 1041673"/>
              <a:gd name="connsiteX268" fmla="*/ 1898359 w 5155357"/>
              <a:gd name="connsiteY268" fmla="*/ 769820 h 1041673"/>
              <a:gd name="connsiteX269" fmla="*/ 1895561 w 5155357"/>
              <a:gd name="connsiteY269" fmla="*/ 768701 h 1041673"/>
              <a:gd name="connsiteX270" fmla="*/ 1898919 w 5155357"/>
              <a:gd name="connsiteY270" fmla="*/ 769820 h 1041673"/>
              <a:gd name="connsiteX271" fmla="*/ 1902836 w 5155357"/>
              <a:gd name="connsiteY271" fmla="*/ 770380 h 1041673"/>
              <a:gd name="connsiteX272" fmla="*/ 1898919 w 5155357"/>
              <a:gd name="connsiteY272" fmla="*/ 769820 h 1041673"/>
              <a:gd name="connsiteX273" fmla="*/ 2309227 w 5155357"/>
              <a:gd name="connsiteY273" fmla="*/ 769261 h 1041673"/>
              <a:gd name="connsiteX274" fmla="*/ 2309787 w 5155357"/>
              <a:gd name="connsiteY274" fmla="*/ 773178 h 1041673"/>
              <a:gd name="connsiteX275" fmla="*/ 2309227 w 5155357"/>
              <a:gd name="connsiteY275" fmla="*/ 769261 h 1041673"/>
              <a:gd name="connsiteX276" fmla="*/ 2285786 w 5155357"/>
              <a:gd name="connsiteY276" fmla="*/ 774857 h 1041673"/>
              <a:gd name="connsiteX277" fmla="*/ 2285786 w 5155357"/>
              <a:gd name="connsiteY277" fmla="*/ 770380 h 1041673"/>
              <a:gd name="connsiteX278" fmla="*/ 2285786 w 5155357"/>
              <a:gd name="connsiteY278" fmla="*/ 774857 h 1041673"/>
              <a:gd name="connsiteX279" fmla="*/ 1917883 w 5155357"/>
              <a:gd name="connsiteY279" fmla="*/ 772618 h 1041673"/>
              <a:gd name="connsiteX280" fmla="*/ 1917883 w 5155357"/>
              <a:gd name="connsiteY280" fmla="*/ 772618 h 1041673"/>
              <a:gd name="connsiteX281" fmla="*/ 1919002 w 5155357"/>
              <a:gd name="connsiteY281" fmla="*/ 774857 h 1041673"/>
              <a:gd name="connsiteX282" fmla="*/ 1921800 w 5155357"/>
              <a:gd name="connsiteY282" fmla="*/ 773738 h 1041673"/>
              <a:gd name="connsiteX283" fmla="*/ 1919002 w 5155357"/>
              <a:gd name="connsiteY283" fmla="*/ 774857 h 1041673"/>
              <a:gd name="connsiteX284" fmla="*/ 1357416 w 5155357"/>
              <a:gd name="connsiteY284" fmla="*/ 805510 h 1041673"/>
              <a:gd name="connsiteX285" fmla="*/ 1357975 w 5155357"/>
              <a:gd name="connsiteY285" fmla="*/ 802153 h 1041673"/>
              <a:gd name="connsiteX286" fmla="*/ 1357416 w 5155357"/>
              <a:gd name="connsiteY286" fmla="*/ 805510 h 1041673"/>
              <a:gd name="connsiteX287" fmla="*/ 1332296 w 5155357"/>
              <a:gd name="connsiteY287" fmla="*/ 808868 h 1041673"/>
              <a:gd name="connsiteX288" fmla="*/ 1332296 w 5155357"/>
              <a:gd name="connsiteY288" fmla="*/ 811666 h 1041673"/>
              <a:gd name="connsiteX289" fmla="*/ 1332296 w 5155357"/>
              <a:gd name="connsiteY289" fmla="*/ 808868 h 1041673"/>
              <a:gd name="connsiteX290" fmla="*/ 1020290 w 5155357"/>
              <a:gd name="connsiteY290" fmla="*/ 815583 h 1041673"/>
              <a:gd name="connsiteX291" fmla="*/ 1020290 w 5155357"/>
              <a:gd name="connsiteY291" fmla="*/ 815583 h 1041673"/>
              <a:gd name="connsiteX292" fmla="*/ 1355737 w 5155357"/>
              <a:gd name="connsiteY292" fmla="*/ 823417 h 1041673"/>
              <a:gd name="connsiteX293" fmla="*/ 1355177 w 5155357"/>
              <a:gd name="connsiteY293" fmla="*/ 822298 h 1041673"/>
              <a:gd name="connsiteX294" fmla="*/ 1355737 w 5155357"/>
              <a:gd name="connsiteY294" fmla="*/ 823417 h 1041673"/>
              <a:gd name="connsiteX295" fmla="*/ 2299714 w 5155357"/>
              <a:gd name="connsiteY295" fmla="*/ 832868 h 1041673"/>
              <a:gd name="connsiteX296" fmla="*/ 2299714 w 5155357"/>
              <a:gd name="connsiteY296" fmla="*/ 832868 h 1041673"/>
              <a:gd name="connsiteX297" fmla="*/ 1354679 w 5155357"/>
              <a:gd name="connsiteY297" fmla="*/ 940062 h 1041673"/>
              <a:gd name="connsiteX298" fmla="*/ 1354679 w 5155357"/>
              <a:gd name="connsiteY298" fmla="*/ 936145 h 1041673"/>
              <a:gd name="connsiteX299" fmla="*/ 1354679 w 5155357"/>
              <a:gd name="connsiteY299" fmla="*/ 940062 h 1041673"/>
              <a:gd name="connsiteX300" fmla="*/ 1345167 w 5155357"/>
              <a:gd name="connsiteY300" fmla="*/ 950135 h 1041673"/>
              <a:gd name="connsiteX301" fmla="*/ 1345726 w 5155357"/>
              <a:gd name="connsiteY301" fmla="*/ 951254 h 1041673"/>
              <a:gd name="connsiteX302" fmla="*/ 1345167 w 5155357"/>
              <a:gd name="connsiteY302" fmla="*/ 950135 h 1041673"/>
              <a:gd name="connsiteX303" fmla="*/ 653505 w 5155357"/>
              <a:gd name="connsiteY303" fmla="*/ 130014 h 1041673"/>
              <a:gd name="connsiteX304" fmla="*/ 646230 w 5155357"/>
              <a:gd name="connsiteY304" fmla="*/ 106014 h 1041673"/>
              <a:gd name="connsiteX305" fmla="*/ 646230 w 5155357"/>
              <a:gd name="connsiteY305" fmla="*/ 102719 h 1041673"/>
              <a:gd name="connsiteX306" fmla="*/ 637276 w 5155357"/>
              <a:gd name="connsiteY306" fmla="*/ 79775 h 1041673"/>
              <a:gd name="connsiteX307" fmla="*/ 624468 w 5155357"/>
              <a:gd name="connsiteY307" fmla="*/ 80397 h 1041673"/>
              <a:gd name="connsiteX308" fmla="*/ 607183 w 5155357"/>
              <a:gd name="connsiteY308" fmla="*/ 75858 h 1041673"/>
              <a:gd name="connsiteX309" fmla="*/ 587659 w 5155357"/>
              <a:gd name="connsiteY309" fmla="*/ 78096 h 1041673"/>
              <a:gd name="connsiteX310" fmla="*/ 582063 w 5155357"/>
              <a:gd name="connsiteY310" fmla="*/ 77537 h 1041673"/>
              <a:gd name="connsiteX311" fmla="*/ 565897 w 5155357"/>
              <a:gd name="connsiteY311" fmla="*/ 79775 h 1041673"/>
              <a:gd name="connsiteX312" fmla="*/ 558623 w 5155357"/>
              <a:gd name="connsiteY312" fmla="*/ 80894 h 1041673"/>
              <a:gd name="connsiteX313" fmla="*/ 553027 w 5155357"/>
              <a:gd name="connsiteY313" fmla="*/ 83754 h 1041673"/>
              <a:gd name="connsiteX314" fmla="*/ 544633 w 5155357"/>
              <a:gd name="connsiteY314" fmla="*/ 85433 h 1041673"/>
              <a:gd name="connsiteX315" fmla="*/ 538477 w 5155357"/>
              <a:gd name="connsiteY315" fmla="*/ 89350 h 1041673"/>
              <a:gd name="connsiteX316" fmla="*/ 522871 w 5155357"/>
              <a:gd name="connsiteY316" fmla="*/ 98304 h 1041673"/>
              <a:gd name="connsiteX317" fmla="*/ 517834 w 5155357"/>
              <a:gd name="connsiteY317" fmla="*/ 102159 h 1041673"/>
              <a:gd name="connsiteX318" fmla="*/ 506082 w 5155357"/>
              <a:gd name="connsiteY318" fmla="*/ 98304 h 1041673"/>
              <a:gd name="connsiteX319" fmla="*/ 503844 w 5155357"/>
              <a:gd name="connsiteY319" fmla="*/ 95444 h 1041673"/>
              <a:gd name="connsiteX320" fmla="*/ 499927 w 5155357"/>
              <a:gd name="connsiteY320" fmla="*/ 92708 h 1041673"/>
              <a:gd name="connsiteX321" fmla="*/ 484320 w 5155357"/>
              <a:gd name="connsiteY321" fmla="*/ 87050 h 1041673"/>
              <a:gd name="connsiteX322" fmla="*/ 479284 w 5155357"/>
              <a:gd name="connsiteY322" fmla="*/ 84811 h 1041673"/>
              <a:gd name="connsiteX323" fmla="*/ 482082 w 5155357"/>
              <a:gd name="connsiteY323" fmla="*/ 82635 h 1041673"/>
              <a:gd name="connsiteX324" fmla="*/ 473129 w 5155357"/>
              <a:gd name="connsiteY324" fmla="*/ 81454 h 1041673"/>
              <a:gd name="connsiteX325" fmla="*/ 472569 w 5155357"/>
              <a:gd name="connsiteY325" fmla="*/ 78718 h 1041673"/>
              <a:gd name="connsiteX326" fmla="*/ 470330 w 5155357"/>
              <a:gd name="connsiteY326" fmla="*/ 80397 h 1041673"/>
              <a:gd name="connsiteX327" fmla="*/ 454724 w 5155357"/>
              <a:gd name="connsiteY327" fmla="*/ 74179 h 1041673"/>
              <a:gd name="connsiteX328" fmla="*/ 441916 w 5155357"/>
              <a:gd name="connsiteY328" fmla="*/ 71443 h 1041673"/>
              <a:gd name="connsiteX329" fmla="*/ 438558 w 5155357"/>
              <a:gd name="connsiteY329" fmla="*/ 69765 h 1041673"/>
              <a:gd name="connsiteX330" fmla="*/ 435200 w 5155357"/>
              <a:gd name="connsiteY330" fmla="*/ 69765 h 1041673"/>
              <a:gd name="connsiteX331" fmla="*/ 415677 w 5155357"/>
              <a:gd name="connsiteY331" fmla="*/ 68583 h 1041673"/>
              <a:gd name="connsiteX332" fmla="*/ 411199 w 5155357"/>
              <a:gd name="connsiteY332" fmla="*/ 66407 h 1041673"/>
              <a:gd name="connsiteX333" fmla="*/ 384961 w 5155357"/>
              <a:gd name="connsiteY333" fmla="*/ 68583 h 1041673"/>
              <a:gd name="connsiteX334" fmla="*/ 377126 w 5155357"/>
              <a:gd name="connsiteY334" fmla="*/ 66904 h 1041673"/>
              <a:gd name="connsiteX335" fmla="*/ 353126 w 5155357"/>
              <a:gd name="connsiteY335" fmla="*/ 69143 h 1041673"/>
              <a:gd name="connsiteX336" fmla="*/ 343116 w 5155357"/>
              <a:gd name="connsiteY336" fmla="*/ 74179 h 1041673"/>
              <a:gd name="connsiteX337" fmla="*/ 338079 w 5155357"/>
              <a:gd name="connsiteY337" fmla="*/ 74801 h 1041673"/>
              <a:gd name="connsiteX338" fmla="*/ 332483 w 5155357"/>
              <a:gd name="connsiteY338" fmla="*/ 73060 h 1041673"/>
              <a:gd name="connsiteX339" fmla="*/ 330244 w 5155357"/>
              <a:gd name="connsiteY339" fmla="*/ 75298 h 1041673"/>
              <a:gd name="connsiteX340" fmla="*/ 326887 w 5155357"/>
              <a:gd name="connsiteY340" fmla="*/ 74801 h 1041673"/>
              <a:gd name="connsiteX341" fmla="*/ 322970 w 5155357"/>
              <a:gd name="connsiteY341" fmla="*/ 78718 h 1041673"/>
              <a:gd name="connsiteX342" fmla="*/ 279446 w 5155357"/>
              <a:gd name="connsiteY342" fmla="*/ 90594 h 1041673"/>
              <a:gd name="connsiteX343" fmla="*/ 278638 w 5155357"/>
              <a:gd name="connsiteY343" fmla="*/ 90594 h 1041673"/>
              <a:gd name="connsiteX344" fmla="*/ 273725 w 5155357"/>
              <a:gd name="connsiteY344" fmla="*/ 92211 h 1041673"/>
              <a:gd name="connsiteX345" fmla="*/ 267073 w 5155357"/>
              <a:gd name="connsiteY345" fmla="*/ 94822 h 1041673"/>
              <a:gd name="connsiteX346" fmla="*/ 266761 w 5155357"/>
              <a:gd name="connsiteY346" fmla="*/ 94822 h 1041673"/>
              <a:gd name="connsiteX347" fmla="*/ 219942 w 5155357"/>
              <a:gd name="connsiteY347" fmla="*/ 116709 h 1041673"/>
              <a:gd name="connsiteX348" fmla="*/ 213040 w 5155357"/>
              <a:gd name="connsiteY348" fmla="*/ 120377 h 1041673"/>
              <a:gd name="connsiteX349" fmla="*/ 212481 w 5155357"/>
              <a:gd name="connsiteY349" fmla="*/ 120999 h 1041673"/>
              <a:gd name="connsiteX350" fmla="*/ 212232 w 5155357"/>
              <a:gd name="connsiteY350" fmla="*/ 121123 h 1041673"/>
              <a:gd name="connsiteX351" fmla="*/ 186615 w 5155357"/>
              <a:gd name="connsiteY351" fmla="*/ 137600 h 1041673"/>
              <a:gd name="connsiteX352" fmla="*/ 186615 w 5155357"/>
              <a:gd name="connsiteY352" fmla="*/ 138968 h 1041673"/>
              <a:gd name="connsiteX353" fmla="*/ 187299 w 5155357"/>
              <a:gd name="connsiteY353" fmla="*/ 139279 h 1041673"/>
              <a:gd name="connsiteX354" fmla="*/ 187983 w 5155357"/>
              <a:gd name="connsiteY354" fmla="*/ 139030 h 1041673"/>
              <a:gd name="connsiteX355" fmla="*/ 213102 w 5155357"/>
              <a:gd name="connsiteY355" fmla="*/ 122864 h 1041673"/>
              <a:gd name="connsiteX356" fmla="*/ 213414 w 5155357"/>
              <a:gd name="connsiteY356" fmla="*/ 122740 h 1041673"/>
              <a:gd name="connsiteX357" fmla="*/ 213662 w 5155357"/>
              <a:gd name="connsiteY357" fmla="*/ 122802 h 1041673"/>
              <a:gd name="connsiteX358" fmla="*/ 213848 w 5155357"/>
              <a:gd name="connsiteY358" fmla="*/ 122802 h 1041673"/>
              <a:gd name="connsiteX359" fmla="*/ 214470 w 5155357"/>
              <a:gd name="connsiteY359" fmla="*/ 123797 h 1041673"/>
              <a:gd name="connsiteX360" fmla="*/ 214097 w 5155357"/>
              <a:gd name="connsiteY360" fmla="*/ 123921 h 1041673"/>
              <a:gd name="connsiteX361" fmla="*/ 210740 w 5155357"/>
              <a:gd name="connsiteY361" fmla="*/ 126159 h 1041673"/>
              <a:gd name="connsiteX362" fmla="*/ 210864 w 5155357"/>
              <a:gd name="connsiteY362" fmla="*/ 126284 h 1041673"/>
              <a:gd name="connsiteX363" fmla="*/ 209931 w 5155357"/>
              <a:gd name="connsiteY363" fmla="*/ 126968 h 1041673"/>
              <a:gd name="connsiteX364" fmla="*/ 209869 w 5155357"/>
              <a:gd name="connsiteY364" fmla="*/ 128149 h 1041673"/>
              <a:gd name="connsiteX365" fmla="*/ 210491 w 5155357"/>
              <a:gd name="connsiteY365" fmla="*/ 128460 h 1041673"/>
              <a:gd name="connsiteX366" fmla="*/ 211051 w 5155357"/>
              <a:gd name="connsiteY366" fmla="*/ 128274 h 1041673"/>
              <a:gd name="connsiteX367" fmla="*/ 211548 w 5155357"/>
              <a:gd name="connsiteY367" fmla="*/ 127963 h 1041673"/>
              <a:gd name="connsiteX368" fmla="*/ 212481 w 5155357"/>
              <a:gd name="connsiteY368" fmla="*/ 128460 h 1041673"/>
              <a:gd name="connsiteX369" fmla="*/ 201351 w 5155357"/>
              <a:gd name="connsiteY369" fmla="*/ 140212 h 1041673"/>
              <a:gd name="connsiteX370" fmla="*/ 201351 w 5155357"/>
              <a:gd name="connsiteY370" fmla="*/ 140212 h 1041673"/>
              <a:gd name="connsiteX371" fmla="*/ 196563 w 5155357"/>
              <a:gd name="connsiteY371" fmla="*/ 143507 h 1041673"/>
              <a:gd name="connsiteX372" fmla="*/ 187050 w 5155357"/>
              <a:gd name="connsiteY372" fmla="*/ 150284 h 1041673"/>
              <a:gd name="connsiteX373" fmla="*/ 171754 w 5155357"/>
              <a:gd name="connsiteY373" fmla="*/ 159176 h 1041673"/>
              <a:gd name="connsiteX374" fmla="*/ 164480 w 5155357"/>
              <a:gd name="connsiteY374" fmla="*/ 165331 h 1041673"/>
              <a:gd name="connsiteX375" fmla="*/ 160003 w 5155357"/>
              <a:gd name="connsiteY375" fmla="*/ 173166 h 1041673"/>
              <a:gd name="connsiteX376" fmla="*/ 187921 w 5155357"/>
              <a:gd name="connsiteY376" fmla="*/ 151404 h 1041673"/>
              <a:gd name="connsiteX377" fmla="*/ 187921 w 5155357"/>
              <a:gd name="connsiteY377" fmla="*/ 151404 h 1041673"/>
              <a:gd name="connsiteX378" fmla="*/ 197371 w 5155357"/>
              <a:gd name="connsiteY378" fmla="*/ 144688 h 1041673"/>
              <a:gd name="connsiteX379" fmla="*/ 202470 w 5155357"/>
              <a:gd name="connsiteY379" fmla="*/ 141206 h 1041673"/>
              <a:gd name="connsiteX380" fmla="*/ 202470 w 5155357"/>
              <a:gd name="connsiteY380" fmla="*/ 141393 h 1041673"/>
              <a:gd name="connsiteX381" fmla="*/ 204709 w 5155357"/>
              <a:gd name="connsiteY381" fmla="*/ 140585 h 1041673"/>
              <a:gd name="connsiteX382" fmla="*/ 195755 w 5155357"/>
              <a:gd name="connsiteY382" fmla="*/ 149911 h 1041673"/>
              <a:gd name="connsiteX383" fmla="*/ 191589 w 5155357"/>
              <a:gd name="connsiteY383" fmla="*/ 153207 h 1041673"/>
              <a:gd name="connsiteX384" fmla="*/ 191527 w 5155357"/>
              <a:gd name="connsiteY384" fmla="*/ 154637 h 1041673"/>
              <a:gd name="connsiteX385" fmla="*/ 192273 w 5155357"/>
              <a:gd name="connsiteY385" fmla="*/ 154948 h 1041673"/>
              <a:gd name="connsiteX386" fmla="*/ 192957 w 5155357"/>
              <a:gd name="connsiteY386" fmla="*/ 154699 h 1041673"/>
              <a:gd name="connsiteX387" fmla="*/ 196999 w 5155357"/>
              <a:gd name="connsiteY387" fmla="*/ 151528 h 1041673"/>
              <a:gd name="connsiteX388" fmla="*/ 206574 w 5155357"/>
              <a:gd name="connsiteY388" fmla="*/ 141393 h 1041673"/>
              <a:gd name="connsiteX389" fmla="*/ 209310 w 5155357"/>
              <a:gd name="connsiteY389" fmla="*/ 137538 h 1041673"/>
              <a:gd name="connsiteX390" fmla="*/ 214346 w 5155357"/>
              <a:gd name="connsiteY390" fmla="*/ 134740 h 1041673"/>
              <a:gd name="connsiteX391" fmla="*/ 238222 w 5155357"/>
              <a:gd name="connsiteY391" fmla="*/ 121372 h 1041673"/>
              <a:gd name="connsiteX392" fmla="*/ 238595 w 5155357"/>
              <a:gd name="connsiteY392" fmla="*/ 121931 h 1041673"/>
              <a:gd name="connsiteX393" fmla="*/ 238595 w 5155357"/>
              <a:gd name="connsiteY393" fmla="*/ 121931 h 1041673"/>
              <a:gd name="connsiteX394" fmla="*/ 238285 w 5155357"/>
              <a:gd name="connsiteY394" fmla="*/ 121931 h 1041673"/>
              <a:gd name="connsiteX395" fmla="*/ 234927 w 5155357"/>
              <a:gd name="connsiteY395" fmla="*/ 124170 h 1041673"/>
              <a:gd name="connsiteX396" fmla="*/ 235051 w 5155357"/>
              <a:gd name="connsiteY396" fmla="*/ 124294 h 1041673"/>
              <a:gd name="connsiteX397" fmla="*/ 233434 w 5155357"/>
              <a:gd name="connsiteY397" fmla="*/ 125538 h 1041673"/>
              <a:gd name="connsiteX398" fmla="*/ 233434 w 5155357"/>
              <a:gd name="connsiteY398" fmla="*/ 126719 h 1041673"/>
              <a:gd name="connsiteX399" fmla="*/ 233994 w 5155357"/>
              <a:gd name="connsiteY399" fmla="*/ 126968 h 1041673"/>
              <a:gd name="connsiteX400" fmla="*/ 234616 w 5155357"/>
              <a:gd name="connsiteY400" fmla="*/ 126719 h 1041673"/>
              <a:gd name="connsiteX401" fmla="*/ 235362 w 5155357"/>
              <a:gd name="connsiteY401" fmla="*/ 126035 h 1041673"/>
              <a:gd name="connsiteX402" fmla="*/ 224792 w 5155357"/>
              <a:gd name="connsiteY402" fmla="*/ 138098 h 1041673"/>
              <a:gd name="connsiteX403" fmla="*/ 224854 w 5155357"/>
              <a:gd name="connsiteY403" fmla="*/ 138098 h 1041673"/>
              <a:gd name="connsiteX404" fmla="*/ 218201 w 5155357"/>
              <a:gd name="connsiteY404" fmla="*/ 142947 h 1041673"/>
              <a:gd name="connsiteX405" fmla="*/ 211113 w 5155357"/>
              <a:gd name="connsiteY405" fmla="*/ 148170 h 1041673"/>
              <a:gd name="connsiteX406" fmla="*/ 195195 w 5155357"/>
              <a:gd name="connsiteY406" fmla="*/ 157124 h 1041673"/>
              <a:gd name="connsiteX407" fmla="*/ 179278 w 5155357"/>
              <a:gd name="connsiteY407" fmla="*/ 171922 h 1041673"/>
              <a:gd name="connsiteX408" fmla="*/ 178718 w 5155357"/>
              <a:gd name="connsiteY408" fmla="*/ 172233 h 1041673"/>
              <a:gd name="connsiteX409" fmla="*/ 175112 w 5155357"/>
              <a:gd name="connsiteY409" fmla="*/ 170554 h 1041673"/>
              <a:gd name="connsiteX410" fmla="*/ 172377 w 5155357"/>
              <a:gd name="connsiteY410" fmla="*/ 174907 h 1041673"/>
              <a:gd name="connsiteX411" fmla="*/ 171568 w 5155357"/>
              <a:gd name="connsiteY411" fmla="*/ 175528 h 1041673"/>
              <a:gd name="connsiteX412" fmla="*/ 171133 w 5155357"/>
              <a:gd name="connsiteY412" fmla="*/ 176834 h 1041673"/>
              <a:gd name="connsiteX413" fmla="*/ 172003 w 5155357"/>
              <a:gd name="connsiteY413" fmla="*/ 177394 h 1041673"/>
              <a:gd name="connsiteX414" fmla="*/ 172439 w 5155357"/>
              <a:gd name="connsiteY414" fmla="*/ 177269 h 1041673"/>
              <a:gd name="connsiteX415" fmla="*/ 173931 w 5155357"/>
              <a:gd name="connsiteY415" fmla="*/ 176088 h 1041673"/>
              <a:gd name="connsiteX416" fmla="*/ 173931 w 5155357"/>
              <a:gd name="connsiteY416" fmla="*/ 176088 h 1041673"/>
              <a:gd name="connsiteX417" fmla="*/ 179526 w 5155357"/>
              <a:gd name="connsiteY417" fmla="*/ 173912 h 1041673"/>
              <a:gd name="connsiteX418" fmla="*/ 179526 w 5155357"/>
              <a:gd name="connsiteY418" fmla="*/ 173912 h 1041673"/>
              <a:gd name="connsiteX419" fmla="*/ 180459 w 5155357"/>
              <a:gd name="connsiteY419" fmla="*/ 173414 h 1041673"/>
              <a:gd name="connsiteX420" fmla="*/ 180584 w 5155357"/>
              <a:gd name="connsiteY420" fmla="*/ 173228 h 1041673"/>
              <a:gd name="connsiteX421" fmla="*/ 180708 w 5155357"/>
              <a:gd name="connsiteY421" fmla="*/ 173352 h 1041673"/>
              <a:gd name="connsiteX422" fmla="*/ 190221 w 5155357"/>
              <a:gd name="connsiteY422" fmla="*/ 165518 h 1041673"/>
              <a:gd name="connsiteX423" fmla="*/ 192460 w 5155357"/>
              <a:gd name="connsiteY423" fmla="*/ 164958 h 1041673"/>
              <a:gd name="connsiteX424" fmla="*/ 199175 w 5155357"/>
              <a:gd name="connsiteY424" fmla="*/ 158803 h 1041673"/>
              <a:gd name="connsiteX425" fmla="*/ 211984 w 5155357"/>
              <a:gd name="connsiteY425" fmla="*/ 149290 h 1041673"/>
              <a:gd name="connsiteX426" fmla="*/ 211859 w 5155357"/>
              <a:gd name="connsiteY426" fmla="*/ 149290 h 1041673"/>
              <a:gd name="connsiteX427" fmla="*/ 218947 w 5155357"/>
              <a:gd name="connsiteY427" fmla="*/ 144067 h 1041673"/>
              <a:gd name="connsiteX428" fmla="*/ 225849 w 5155357"/>
              <a:gd name="connsiteY428" fmla="*/ 139030 h 1041673"/>
              <a:gd name="connsiteX429" fmla="*/ 225849 w 5155357"/>
              <a:gd name="connsiteY429" fmla="*/ 139217 h 1041673"/>
              <a:gd name="connsiteX430" fmla="*/ 244875 w 5155357"/>
              <a:gd name="connsiteY430" fmla="*/ 126968 h 1041673"/>
              <a:gd name="connsiteX431" fmla="*/ 264399 w 5155357"/>
              <a:gd name="connsiteY431" fmla="*/ 115216 h 1041673"/>
              <a:gd name="connsiteX432" fmla="*/ 262160 w 5155357"/>
              <a:gd name="connsiteY432" fmla="*/ 110739 h 1041673"/>
              <a:gd name="connsiteX433" fmla="*/ 247673 w 5155357"/>
              <a:gd name="connsiteY433" fmla="*/ 120253 h 1041673"/>
              <a:gd name="connsiteX434" fmla="*/ 242823 w 5155357"/>
              <a:gd name="connsiteY434" fmla="*/ 119755 h 1041673"/>
              <a:gd name="connsiteX435" fmla="*/ 242823 w 5155357"/>
              <a:gd name="connsiteY435" fmla="*/ 119507 h 1041673"/>
              <a:gd name="connsiteX436" fmla="*/ 242574 w 5155357"/>
              <a:gd name="connsiteY436" fmla="*/ 118512 h 1041673"/>
              <a:gd name="connsiteX437" fmla="*/ 242761 w 5155357"/>
              <a:gd name="connsiteY437" fmla="*/ 118512 h 1041673"/>
              <a:gd name="connsiteX438" fmla="*/ 265643 w 5155357"/>
              <a:gd name="connsiteY438" fmla="*/ 106263 h 1041673"/>
              <a:gd name="connsiteX439" fmla="*/ 265643 w 5155357"/>
              <a:gd name="connsiteY439" fmla="*/ 106263 h 1041673"/>
              <a:gd name="connsiteX440" fmla="*/ 266824 w 5155357"/>
              <a:gd name="connsiteY440" fmla="*/ 105703 h 1041673"/>
              <a:gd name="connsiteX441" fmla="*/ 268316 w 5155357"/>
              <a:gd name="connsiteY441" fmla="*/ 105019 h 1041673"/>
              <a:gd name="connsiteX442" fmla="*/ 280689 w 5155357"/>
              <a:gd name="connsiteY442" fmla="*/ 100667 h 1041673"/>
              <a:gd name="connsiteX443" fmla="*/ 283052 w 5155357"/>
              <a:gd name="connsiteY443" fmla="*/ 101599 h 1041673"/>
              <a:gd name="connsiteX444" fmla="*/ 286782 w 5155357"/>
              <a:gd name="connsiteY444" fmla="*/ 100356 h 1041673"/>
              <a:gd name="connsiteX445" fmla="*/ 289145 w 5155357"/>
              <a:gd name="connsiteY445" fmla="*/ 99423 h 1041673"/>
              <a:gd name="connsiteX446" fmla="*/ 289145 w 5155357"/>
              <a:gd name="connsiteY446" fmla="*/ 99548 h 1041673"/>
              <a:gd name="connsiteX447" fmla="*/ 294120 w 5155357"/>
              <a:gd name="connsiteY447" fmla="*/ 97247 h 1041673"/>
              <a:gd name="connsiteX448" fmla="*/ 294120 w 5155357"/>
              <a:gd name="connsiteY448" fmla="*/ 97247 h 1041673"/>
              <a:gd name="connsiteX449" fmla="*/ 308669 w 5155357"/>
              <a:gd name="connsiteY449" fmla="*/ 92459 h 1041673"/>
              <a:gd name="connsiteX450" fmla="*/ 309167 w 5155357"/>
              <a:gd name="connsiteY450" fmla="*/ 91402 h 1041673"/>
              <a:gd name="connsiteX451" fmla="*/ 308110 w 5155357"/>
              <a:gd name="connsiteY451" fmla="*/ 90905 h 1041673"/>
              <a:gd name="connsiteX452" fmla="*/ 293560 w 5155357"/>
              <a:gd name="connsiteY452" fmla="*/ 95693 h 1041673"/>
              <a:gd name="connsiteX453" fmla="*/ 293560 w 5155357"/>
              <a:gd name="connsiteY453" fmla="*/ 95568 h 1041673"/>
              <a:gd name="connsiteX454" fmla="*/ 293062 w 5155357"/>
              <a:gd name="connsiteY454" fmla="*/ 95009 h 1041673"/>
              <a:gd name="connsiteX455" fmla="*/ 294120 w 5155357"/>
              <a:gd name="connsiteY455" fmla="*/ 93454 h 1041673"/>
              <a:gd name="connsiteX456" fmla="*/ 295923 w 5155357"/>
              <a:gd name="connsiteY456" fmla="*/ 92832 h 1041673"/>
              <a:gd name="connsiteX457" fmla="*/ 314265 w 5155357"/>
              <a:gd name="connsiteY457" fmla="*/ 88915 h 1041673"/>
              <a:gd name="connsiteX458" fmla="*/ 314514 w 5155357"/>
              <a:gd name="connsiteY458" fmla="*/ 88915 h 1041673"/>
              <a:gd name="connsiteX459" fmla="*/ 312338 w 5155357"/>
              <a:gd name="connsiteY459" fmla="*/ 89910 h 1041673"/>
              <a:gd name="connsiteX460" fmla="*/ 312027 w 5155357"/>
              <a:gd name="connsiteY460" fmla="*/ 90283 h 1041673"/>
              <a:gd name="connsiteX461" fmla="*/ 312400 w 5155357"/>
              <a:gd name="connsiteY461" fmla="*/ 90594 h 1041673"/>
              <a:gd name="connsiteX462" fmla="*/ 312400 w 5155357"/>
              <a:gd name="connsiteY462" fmla="*/ 90594 h 1041673"/>
              <a:gd name="connsiteX463" fmla="*/ 314949 w 5155357"/>
              <a:gd name="connsiteY463" fmla="*/ 89413 h 1041673"/>
              <a:gd name="connsiteX464" fmla="*/ 325520 w 5155357"/>
              <a:gd name="connsiteY464" fmla="*/ 88231 h 1041673"/>
              <a:gd name="connsiteX465" fmla="*/ 324959 w 5155357"/>
              <a:gd name="connsiteY465" fmla="*/ 84874 h 1041673"/>
              <a:gd name="connsiteX466" fmla="*/ 331675 w 5155357"/>
              <a:gd name="connsiteY466" fmla="*/ 86055 h 1041673"/>
              <a:gd name="connsiteX467" fmla="*/ 338949 w 5155357"/>
              <a:gd name="connsiteY467" fmla="*/ 82697 h 1041673"/>
              <a:gd name="connsiteX468" fmla="*/ 342991 w 5155357"/>
              <a:gd name="connsiteY468" fmla="*/ 81951 h 1041673"/>
              <a:gd name="connsiteX469" fmla="*/ 349706 w 5155357"/>
              <a:gd name="connsiteY469" fmla="*/ 81951 h 1041673"/>
              <a:gd name="connsiteX470" fmla="*/ 355178 w 5155357"/>
              <a:gd name="connsiteY470" fmla="*/ 80646 h 1041673"/>
              <a:gd name="connsiteX471" fmla="*/ 360587 w 5155357"/>
              <a:gd name="connsiteY471" fmla="*/ 79340 h 1041673"/>
              <a:gd name="connsiteX472" fmla="*/ 363448 w 5155357"/>
              <a:gd name="connsiteY472" fmla="*/ 80894 h 1041673"/>
              <a:gd name="connsiteX473" fmla="*/ 366245 w 5155357"/>
              <a:gd name="connsiteY473" fmla="*/ 80894 h 1041673"/>
              <a:gd name="connsiteX474" fmla="*/ 373271 w 5155357"/>
              <a:gd name="connsiteY474" fmla="*/ 80894 h 1041673"/>
              <a:gd name="connsiteX475" fmla="*/ 379738 w 5155357"/>
              <a:gd name="connsiteY475" fmla="*/ 80894 h 1041673"/>
              <a:gd name="connsiteX476" fmla="*/ 385396 w 5155357"/>
              <a:gd name="connsiteY476" fmla="*/ 82449 h 1041673"/>
              <a:gd name="connsiteX477" fmla="*/ 396278 w 5155357"/>
              <a:gd name="connsiteY477" fmla="*/ 81951 h 1041673"/>
              <a:gd name="connsiteX478" fmla="*/ 401189 w 5155357"/>
              <a:gd name="connsiteY478" fmla="*/ 82697 h 1041673"/>
              <a:gd name="connsiteX479" fmla="*/ 399635 w 5155357"/>
              <a:gd name="connsiteY479" fmla="*/ 85558 h 1041673"/>
              <a:gd name="connsiteX480" fmla="*/ 402433 w 5155357"/>
              <a:gd name="connsiteY480" fmla="*/ 86863 h 1041673"/>
              <a:gd name="connsiteX481" fmla="*/ 405044 w 5155357"/>
              <a:gd name="connsiteY481" fmla="*/ 87361 h 1041673"/>
              <a:gd name="connsiteX482" fmla="*/ 395469 w 5155357"/>
              <a:gd name="connsiteY482" fmla="*/ 88853 h 1041673"/>
              <a:gd name="connsiteX483" fmla="*/ 391552 w 5155357"/>
              <a:gd name="connsiteY483" fmla="*/ 86552 h 1041673"/>
              <a:gd name="connsiteX484" fmla="*/ 392174 w 5155357"/>
              <a:gd name="connsiteY484" fmla="*/ 86055 h 1041673"/>
              <a:gd name="connsiteX485" fmla="*/ 392174 w 5155357"/>
              <a:gd name="connsiteY485" fmla="*/ 85371 h 1041673"/>
              <a:gd name="connsiteX486" fmla="*/ 391490 w 5155357"/>
              <a:gd name="connsiteY486" fmla="*/ 85371 h 1041673"/>
              <a:gd name="connsiteX487" fmla="*/ 391241 w 5155357"/>
              <a:gd name="connsiteY487" fmla="*/ 85558 h 1041673"/>
              <a:gd name="connsiteX488" fmla="*/ 390992 w 5155357"/>
              <a:gd name="connsiteY488" fmla="*/ 85558 h 1041673"/>
              <a:gd name="connsiteX489" fmla="*/ 389873 w 5155357"/>
              <a:gd name="connsiteY489" fmla="*/ 84874 h 1041673"/>
              <a:gd name="connsiteX490" fmla="*/ 389624 w 5155357"/>
              <a:gd name="connsiteY490" fmla="*/ 84874 h 1041673"/>
              <a:gd name="connsiteX491" fmla="*/ 389500 w 5155357"/>
              <a:gd name="connsiteY491" fmla="*/ 84501 h 1041673"/>
              <a:gd name="connsiteX492" fmla="*/ 388878 w 5155357"/>
              <a:gd name="connsiteY492" fmla="*/ 84190 h 1041673"/>
              <a:gd name="connsiteX493" fmla="*/ 388567 w 5155357"/>
              <a:gd name="connsiteY493" fmla="*/ 84811 h 1041673"/>
              <a:gd name="connsiteX494" fmla="*/ 388691 w 5155357"/>
              <a:gd name="connsiteY494" fmla="*/ 85247 h 1041673"/>
              <a:gd name="connsiteX495" fmla="*/ 388754 w 5155357"/>
              <a:gd name="connsiteY495" fmla="*/ 85495 h 1041673"/>
              <a:gd name="connsiteX496" fmla="*/ 388754 w 5155357"/>
              <a:gd name="connsiteY496" fmla="*/ 85495 h 1041673"/>
              <a:gd name="connsiteX497" fmla="*/ 388194 w 5155357"/>
              <a:gd name="connsiteY497" fmla="*/ 84936 h 1041673"/>
              <a:gd name="connsiteX498" fmla="*/ 384836 w 5155357"/>
              <a:gd name="connsiteY498" fmla="*/ 86615 h 1041673"/>
              <a:gd name="connsiteX499" fmla="*/ 368111 w 5155357"/>
              <a:gd name="connsiteY499" fmla="*/ 85558 h 1041673"/>
              <a:gd name="connsiteX500" fmla="*/ 357478 w 5155357"/>
              <a:gd name="connsiteY500" fmla="*/ 83879 h 1041673"/>
              <a:gd name="connsiteX501" fmla="*/ 340193 w 5155357"/>
              <a:gd name="connsiteY501" fmla="*/ 85558 h 1041673"/>
              <a:gd name="connsiteX502" fmla="*/ 339074 w 5155357"/>
              <a:gd name="connsiteY502" fmla="*/ 82760 h 1041673"/>
              <a:gd name="connsiteX503" fmla="*/ 338763 w 5155357"/>
              <a:gd name="connsiteY503" fmla="*/ 89786 h 1041673"/>
              <a:gd name="connsiteX504" fmla="*/ 352131 w 5155357"/>
              <a:gd name="connsiteY504" fmla="*/ 90532 h 1041673"/>
              <a:gd name="connsiteX505" fmla="*/ 390060 w 5155357"/>
              <a:gd name="connsiteY505" fmla="*/ 88729 h 1041673"/>
              <a:gd name="connsiteX506" fmla="*/ 395345 w 5155357"/>
              <a:gd name="connsiteY506" fmla="*/ 88915 h 1041673"/>
              <a:gd name="connsiteX507" fmla="*/ 367551 w 5155357"/>
              <a:gd name="connsiteY507" fmla="*/ 92211 h 1041673"/>
              <a:gd name="connsiteX508" fmla="*/ 351945 w 5155357"/>
              <a:gd name="connsiteY508" fmla="*/ 94262 h 1041673"/>
              <a:gd name="connsiteX509" fmla="*/ 351945 w 5155357"/>
              <a:gd name="connsiteY509" fmla="*/ 94262 h 1041673"/>
              <a:gd name="connsiteX510" fmla="*/ 344794 w 5155357"/>
              <a:gd name="connsiteY510" fmla="*/ 95941 h 1041673"/>
              <a:gd name="connsiteX511" fmla="*/ 335592 w 5155357"/>
              <a:gd name="connsiteY511" fmla="*/ 98304 h 1041673"/>
              <a:gd name="connsiteX512" fmla="*/ 335343 w 5155357"/>
              <a:gd name="connsiteY512" fmla="*/ 98553 h 1041673"/>
              <a:gd name="connsiteX513" fmla="*/ 335219 w 5155357"/>
              <a:gd name="connsiteY513" fmla="*/ 98428 h 1041673"/>
              <a:gd name="connsiteX514" fmla="*/ 329063 w 5155357"/>
              <a:gd name="connsiteY514" fmla="*/ 100045 h 1041673"/>
              <a:gd name="connsiteX515" fmla="*/ 331302 w 5155357"/>
              <a:gd name="connsiteY515" fmla="*/ 102283 h 1041673"/>
              <a:gd name="connsiteX516" fmla="*/ 321788 w 5155357"/>
              <a:gd name="connsiteY516" fmla="*/ 103962 h 1041673"/>
              <a:gd name="connsiteX517" fmla="*/ 321788 w 5155357"/>
              <a:gd name="connsiteY517" fmla="*/ 103403 h 1041673"/>
              <a:gd name="connsiteX518" fmla="*/ 321726 w 5155357"/>
              <a:gd name="connsiteY518" fmla="*/ 103403 h 1041673"/>
              <a:gd name="connsiteX519" fmla="*/ 323841 w 5155357"/>
              <a:gd name="connsiteY519" fmla="*/ 102159 h 1041673"/>
              <a:gd name="connsiteX520" fmla="*/ 323592 w 5155357"/>
              <a:gd name="connsiteY520" fmla="*/ 101102 h 1041673"/>
              <a:gd name="connsiteX521" fmla="*/ 322534 w 5155357"/>
              <a:gd name="connsiteY521" fmla="*/ 101289 h 1041673"/>
              <a:gd name="connsiteX522" fmla="*/ 321167 w 5155357"/>
              <a:gd name="connsiteY522" fmla="*/ 101848 h 1041673"/>
              <a:gd name="connsiteX523" fmla="*/ 321167 w 5155357"/>
              <a:gd name="connsiteY523" fmla="*/ 101724 h 1041673"/>
              <a:gd name="connsiteX524" fmla="*/ 307798 w 5155357"/>
              <a:gd name="connsiteY524" fmla="*/ 106760 h 1041673"/>
              <a:gd name="connsiteX525" fmla="*/ 310597 w 5155357"/>
              <a:gd name="connsiteY525" fmla="*/ 108439 h 1041673"/>
              <a:gd name="connsiteX526" fmla="*/ 299405 w 5155357"/>
              <a:gd name="connsiteY526" fmla="*/ 114532 h 1041673"/>
              <a:gd name="connsiteX527" fmla="*/ 292130 w 5155357"/>
              <a:gd name="connsiteY527" fmla="*/ 115652 h 1041673"/>
              <a:gd name="connsiteX528" fmla="*/ 242450 w 5155357"/>
              <a:gd name="connsiteY528" fmla="*/ 140212 h 1041673"/>
              <a:gd name="connsiteX529" fmla="*/ 236294 w 5155357"/>
              <a:gd name="connsiteY529" fmla="*/ 140771 h 1041673"/>
              <a:gd name="connsiteX530" fmla="*/ 235486 w 5155357"/>
              <a:gd name="connsiteY530" fmla="*/ 143507 h 1041673"/>
              <a:gd name="connsiteX531" fmla="*/ 235424 w 5155357"/>
              <a:gd name="connsiteY531" fmla="*/ 143320 h 1041673"/>
              <a:gd name="connsiteX532" fmla="*/ 234864 w 5155357"/>
              <a:gd name="connsiteY532" fmla="*/ 142388 h 1041673"/>
              <a:gd name="connsiteX533" fmla="*/ 234740 w 5155357"/>
              <a:gd name="connsiteY533" fmla="*/ 142388 h 1041673"/>
              <a:gd name="connsiteX534" fmla="*/ 234616 w 5155357"/>
              <a:gd name="connsiteY534" fmla="*/ 142263 h 1041673"/>
              <a:gd name="connsiteX535" fmla="*/ 232377 w 5155357"/>
              <a:gd name="connsiteY535" fmla="*/ 143134 h 1041673"/>
              <a:gd name="connsiteX536" fmla="*/ 232377 w 5155357"/>
              <a:gd name="connsiteY536" fmla="*/ 143010 h 1041673"/>
              <a:gd name="connsiteX537" fmla="*/ 212854 w 5155357"/>
              <a:gd name="connsiteY537" fmla="*/ 156378 h 1041673"/>
              <a:gd name="connsiteX538" fmla="*/ 207817 w 5155357"/>
              <a:gd name="connsiteY538" fmla="*/ 160295 h 1041673"/>
              <a:gd name="connsiteX539" fmla="*/ 192770 w 5155357"/>
              <a:gd name="connsiteY539" fmla="*/ 172046 h 1041673"/>
              <a:gd name="connsiteX540" fmla="*/ 182138 w 5155357"/>
              <a:gd name="connsiteY540" fmla="*/ 179321 h 1041673"/>
              <a:gd name="connsiteX541" fmla="*/ 144210 w 5155357"/>
              <a:gd name="connsiteY541" fmla="*/ 213457 h 1041673"/>
              <a:gd name="connsiteX542" fmla="*/ 138055 w 5155357"/>
              <a:gd name="connsiteY542" fmla="*/ 221229 h 1041673"/>
              <a:gd name="connsiteX543" fmla="*/ 135816 w 5155357"/>
              <a:gd name="connsiteY543" fmla="*/ 226265 h 1041673"/>
              <a:gd name="connsiteX544" fmla="*/ 135443 w 5155357"/>
              <a:gd name="connsiteY544" fmla="*/ 226141 h 1041673"/>
              <a:gd name="connsiteX545" fmla="*/ 136002 w 5155357"/>
              <a:gd name="connsiteY545" fmla="*/ 225022 h 1041673"/>
              <a:gd name="connsiteX546" fmla="*/ 135692 w 5155357"/>
              <a:gd name="connsiteY546" fmla="*/ 224462 h 1041673"/>
              <a:gd name="connsiteX547" fmla="*/ 135132 w 5155357"/>
              <a:gd name="connsiteY547" fmla="*/ 224711 h 1041673"/>
              <a:gd name="connsiteX548" fmla="*/ 134946 w 5155357"/>
              <a:gd name="connsiteY548" fmla="*/ 225146 h 1041673"/>
              <a:gd name="connsiteX549" fmla="*/ 134137 w 5155357"/>
              <a:gd name="connsiteY549" fmla="*/ 225146 h 1041673"/>
              <a:gd name="connsiteX550" fmla="*/ 123504 w 5155357"/>
              <a:gd name="connsiteY550" fmla="*/ 236835 h 1041673"/>
              <a:gd name="connsiteX551" fmla="*/ 123504 w 5155357"/>
              <a:gd name="connsiteY551" fmla="*/ 239633 h 1041673"/>
              <a:gd name="connsiteX552" fmla="*/ 121266 w 5155357"/>
              <a:gd name="connsiteY552" fmla="*/ 239633 h 1041673"/>
              <a:gd name="connsiteX553" fmla="*/ 114551 w 5155357"/>
              <a:gd name="connsiteY553" fmla="*/ 247468 h 1041673"/>
              <a:gd name="connsiteX554" fmla="*/ 113432 w 5155357"/>
              <a:gd name="connsiteY554" fmla="*/ 251447 h 1041673"/>
              <a:gd name="connsiteX555" fmla="*/ 103919 w 5155357"/>
              <a:gd name="connsiteY555" fmla="*/ 258100 h 1041673"/>
              <a:gd name="connsiteX556" fmla="*/ 103359 w 5155357"/>
              <a:gd name="connsiteY556" fmla="*/ 262079 h 1041673"/>
              <a:gd name="connsiteX557" fmla="*/ 49203 w 5155357"/>
              <a:gd name="connsiteY557" fmla="*/ 335200 h 1041673"/>
              <a:gd name="connsiteX558" fmla="*/ 33534 w 5155357"/>
              <a:gd name="connsiteY558" fmla="*/ 362496 h 1041673"/>
              <a:gd name="connsiteX559" fmla="*/ 33658 w 5155357"/>
              <a:gd name="connsiteY559" fmla="*/ 362496 h 1041673"/>
              <a:gd name="connsiteX560" fmla="*/ 27503 w 5155357"/>
              <a:gd name="connsiteY560" fmla="*/ 373128 h 1041673"/>
              <a:gd name="connsiteX561" fmla="*/ 21098 w 5155357"/>
              <a:gd name="connsiteY561" fmla="*/ 384258 h 1041673"/>
              <a:gd name="connsiteX562" fmla="*/ 21223 w 5155357"/>
              <a:gd name="connsiteY562" fmla="*/ 384942 h 1041673"/>
              <a:gd name="connsiteX563" fmla="*/ 21472 w 5155357"/>
              <a:gd name="connsiteY563" fmla="*/ 385004 h 1041673"/>
              <a:gd name="connsiteX564" fmla="*/ 21907 w 5155357"/>
              <a:gd name="connsiteY564" fmla="*/ 384755 h 1041673"/>
              <a:gd name="connsiteX565" fmla="*/ 28374 w 5155357"/>
              <a:gd name="connsiteY565" fmla="*/ 373501 h 1041673"/>
              <a:gd name="connsiteX566" fmla="*/ 34529 w 5155357"/>
              <a:gd name="connsiteY566" fmla="*/ 362745 h 1041673"/>
              <a:gd name="connsiteX567" fmla="*/ 34529 w 5155357"/>
              <a:gd name="connsiteY567" fmla="*/ 362993 h 1041673"/>
              <a:gd name="connsiteX568" fmla="*/ 50819 w 5155357"/>
              <a:gd name="connsiteY568" fmla="*/ 337314 h 1041673"/>
              <a:gd name="connsiteX569" fmla="*/ 59213 w 5155357"/>
              <a:gd name="connsiteY569" fmla="*/ 326620 h 1041673"/>
              <a:gd name="connsiteX570" fmla="*/ 69162 w 5155357"/>
              <a:gd name="connsiteY570" fmla="*/ 318226 h 1041673"/>
              <a:gd name="connsiteX571" fmla="*/ 69224 w 5155357"/>
              <a:gd name="connsiteY571" fmla="*/ 318226 h 1041673"/>
              <a:gd name="connsiteX572" fmla="*/ 64188 w 5155357"/>
              <a:gd name="connsiteY572" fmla="*/ 322143 h 1041673"/>
              <a:gd name="connsiteX573" fmla="*/ 64188 w 5155357"/>
              <a:gd name="connsiteY573" fmla="*/ 326620 h 1041673"/>
              <a:gd name="connsiteX574" fmla="*/ 41306 w 5155357"/>
              <a:gd name="connsiteY574" fmla="*/ 363429 h 1041673"/>
              <a:gd name="connsiteX575" fmla="*/ 42985 w 5155357"/>
              <a:gd name="connsiteY575" fmla="*/ 363988 h 1041673"/>
              <a:gd name="connsiteX576" fmla="*/ 31793 w 5155357"/>
              <a:gd name="connsiteY576" fmla="*/ 379035 h 1041673"/>
              <a:gd name="connsiteX577" fmla="*/ 28436 w 5155357"/>
              <a:gd name="connsiteY577" fmla="*/ 387429 h 1041673"/>
              <a:gd name="connsiteX578" fmla="*/ 28436 w 5155357"/>
              <a:gd name="connsiteY578" fmla="*/ 390787 h 1041673"/>
              <a:gd name="connsiteX579" fmla="*/ 28622 w 5155357"/>
              <a:gd name="connsiteY579" fmla="*/ 390787 h 1041673"/>
              <a:gd name="connsiteX580" fmla="*/ 27814 w 5155357"/>
              <a:gd name="connsiteY580" fmla="*/ 393212 h 1041673"/>
              <a:gd name="connsiteX581" fmla="*/ 25638 w 5155357"/>
              <a:gd name="connsiteY581" fmla="*/ 397502 h 1041673"/>
              <a:gd name="connsiteX582" fmla="*/ 25824 w 5155357"/>
              <a:gd name="connsiteY582" fmla="*/ 397502 h 1041673"/>
              <a:gd name="connsiteX583" fmla="*/ 20477 w 5155357"/>
              <a:gd name="connsiteY583" fmla="*/ 407139 h 1041673"/>
              <a:gd name="connsiteX584" fmla="*/ 20725 w 5155357"/>
              <a:gd name="connsiteY584" fmla="*/ 407761 h 1041673"/>
              <a:gd name="connsiteX585" fmla="*/ 20912 w 5155357"/>
              <a:gd name="connsiteY585" fmla="*/ 407761 h 1041673"/>
              <a:gd name="connsiteX586" fmla="*/ 21347 w 5155357"/>
              <a:gd name="connsiteY586" fmla="*/ 407512 h 1041673"/>
              <a:gd name="connsiteX587" fmla="*/ 26384 w 5155357"/>
              <a:gd name="connsiteY587" fmla="*/ 398372 h 1041673"/>
              <a:gd name="connsiteX588" fmla="*/ 24581 w 5155357"/>
              <a:gd name="connsiteY588" fmla="*/ 408196 h 1041673"/>
              <a:gd name="connsiteX589" fmla="*/ 24643 w 5155357"/>
              <a:gd name="connsiteY589" fmla="*/ 408196 h 1041673"/>
              <a:gd name="connsiteX590" fmla="*/ 24519 w 5155357"/>
              <a:gd name="connsiteY590" fmla="*/ 409067 h 1041673"/>
              <a:gd name="connsiteX591" fmla="*/ 24519 w 5155357"/>
              <a:gd name="connsiteY591" fmla="*/ 409502 h 1041673"/>
              <a:gd name="connsiteX592" fmla="*/ 25016 w 5155357"/>
              <a:gd name="connsiteY592" fmla="*/ 410310 h 1041673"/>
              <a:gd name="connsiteX593" fmla="*/ 25140 w 5155357"/>
              <a:gd name="connsiteY593" fmla="*/ 410310 h 1041673"/>
              <a:gd name="connsiteX594" fmla="*/ 25824 w 5155357"/>
              <a:gd name="connsiteY594" fmla="*/ 409751 h 1041673"/>
              <a:gd name="connsiteX595" fmla="*/ 25824 w 5155357"/>
              <a:gd name="connsiteY595" fmla="*/ 409316 h 1041673"/>
              <a:gd name="connsiteX596" fmla="*/ 26073 w 5155357"/>
              <a:gd name="connsiteY596" fmla="*/ 408134 h 1041673"/>
              <a:gd name="connsiteX597" fmla="*/ 26259 w 5155357"/>
              <a:gd name="connsiteY597" fmla="*/ 408134 h 1041673"/>
              <a:gd name="connsiteX598" fmla="*/ 30736 w 5155357"/>
              <a:gd name="connsiteY598" fmla="*/ 400922 h 1041673"/>
              <a:gd name="connsiteX599" fmla="*/ 32415 w 5155357"/>
              <a:gd name="connsiteY599" fmla="*/ 400922 h 1041673"/>
              <a:gd name="connsiteX600" fmla="*/ 40809 w 5155357"/>
              <a:gd name="connsiteY600" fmla="*/ 386994 h 1041673"/>
              <a:gd name="connsiteX601" fmla="*/ 49762 w 5155357"/>
              <a:gd name="connsiteY601" fmla="*/ 373066 h 1041673"/>
              <a:gd name="connsiteX602" fmla="*/ 49762 w 5155357"/>
              <a:gd name="connsiteY602" fmla="*/ 373501 h 1041673"/>
              <a:gd name="connsiteX603" fmla="*/ 45161 w 5155357"/>
              <a:gd name="connsiteY603" fmla="*/ 382082 h 1041673"/>
              <a:gd name="connsiteX604" fmla="*/ 45286 w 5155357"/>
              <a:gd name="connsiteY604" fmla="*/ 382766 h 1041673"/>
              <a:gd name="connsiteX605" fmla="*/ 45535 w 5155357"/>
              <a:gd name="connsiteY605" fmla="*/ 382828 h 1041673"/>
              <a:gd name="connsiteX606" fmla="*/ 45907 w 5155357"/>
              <a:gd name="connsiteY606" fmla="*/ 382641 h 1041673"/>
              <a:gd name="connsiteX607" fmla="*/ 50695 w 5155357"/>
              <a:gd name="connsiteY607" fmla="*/ 373626 h 1041673"/>
              <a:gd name="connsiteX608" fmla="*/ 50819 w 5155357"/>
              <a:gd name="connsiteY608" fmla="*/ 373626 h 1041673"/>
              <a:gd name="connsiteX609" fmla="*/ 72582 w 5155357"/>
              <a:gd name="connsiteY609" fmla="*/ 340236 h 1041673"/>
              <a:gd name="connsiteX610" fmla="*/ 88748 w 5155357"/>
              <a:gd name="connsiteY610" fmla="*/ 321832 h 1041673"/>
              <a:gd name="connsiteX611" fmla="*/ 77556 w 5155357"/>
              <a:gd name="connsiteY611" fmla="*/ 338495 h 1041673"/>
              <a:gd name="connsiteX612" fmla="*/ 65307 w 5155357"/>
              <a:gd name="connsiteY612" fmla="*/ 360817 h 1041673"/>
              <a:gd name="connsiteX613" fmla="*/ 66985 w 5155357"/>
              <a:gd name="connsiteY613" fmla="*/ 361999 h 1041673"/>
              <a:gd name="connsiteX614" fmla="*/ 58592 w 5155357"/>
              <a:gd name="connsiteY614" fmla="*/ 376486 h 1041673"/>
              <a:gd name="connsiteX615" fmla="*/ 55794 w 5155357"/>
              <a:gd name="connsiteY615" fmla="*/ 377045 h 1041673"/>
              <a:gd name="connsiteX616" fmla="*/ 52436 w 5155357"/>
              <a:gd name="connsiteY616" fmla="*/ 388237 h 1041673"/>
              <a:gd name="connsiteX617" fmla="*/ 52623 w 5155357"/>
              <a:gd name="connsiteY617" fmla="*/ 388237 h 1041673"/>
              <a:gd name="connsiteX618" fmla="*/ 52125 w 5155357"/>
              <a:gd name="connsiteY618" fmla="*/ 389294 h 1041673"/>
              <a:gd name="connsiteX619" fmla="*/ 51379 w 5155357"/>
              <a:gd name="connsiteY619" fmla="*/ 391035 h 1041673"/>
              <a:gd name="connsiteX620" fmla="*/ 51317 w 5155357"/>
              <a:gd name="connsiteY620" fmla="*/ 391035 h 1041673"/>
              <a:gd name="connsiteX621" fmla="*/ 49078 w 5155357"/>
              <a:gd name="connsiteY621" fmla="*/ 395512 h 1041673"/>
              <a:gd name="connsiteX622" fmla="*/ 49078 w 5155357"/>
              <a:gd name="connsiteY622" fmla="*/ 395512 h 1041673"/>
              <a:gd name="connsiteX623" fmla="*/ 47027 w 5155357"/>
              <a:gd name="connsiteY623" fmla="*/ 399492 h 1041673"/>
              <a:gd name="connsiteX624" fmla="*/ 44415 w 5155357"/>
              <a:gd name="connsiteY624" fmla="*/ 405088 h 1041673"/>
              <a:gd name="connsiteX625" fmla="*/ 44726 w 5155357"/>
              <a:gd name="connsiteY625" fmla="*/ 405647 h 1041673"/>
              <a:gd name="connsiteX626" fmla="*/ 44851 w 5155357"/>
              <a:gd name="connsiteY626" fmla="*/ 405647 h 1041673"/>
              <a:gd name="connsiteX627" fmla="*/ 45286 w 5155357"/>
              <a:gd name="connsiteY627" fmla="*/ 405336 h 1041673"/>
              <a:gd name="connsiteX628" fmla="*/ 47835 w 5155357"/>
              <a:gd name="connsiteY628" fmla="*/ 399927 h 1041673"/>
              <a:gd name="connsiteX629" fmla="*/ 49824 w 5155357"/>
              <a:gd name="connsiteY629" fmla="*/ 396010 h 1041673"/>
              <a:gd name="connsiteX630" fmla="*/ 50695 w 5155357"/>
              <a:gd name="connsiteY630" fmla="*/ 396010 h 1041673"/>
              <a:gd name="connsiteX631" fmla="*/ 48457 w 5155357"/>
              <a:gd name="connsiteY631" fmla="*/ 408259 h 1041673"/>
              <a:gd name="connsiteX632" fmla="*/ 54053 w 5155357"/>
              <a:gd name="connsiteY632" fmla="*/ 399367 h 1041673"/>
              <a:gd name="connsiteX633" fmla="*/ 56850 w 5155357"/>
              <a:gd name="connsiteY633" fmla="*/ 398808 h 1041673"/>
              <a:gd name="connsiteX634" fmla="*/ 73577 w 5155357"/>
              <a:gd name="connsiteY634" fmla="*/ 369709 h 1041673"/>
              <a:gd name="connsiteX635" fmla="*/ 87504 w 5155357"/>
              <a:gd name="connsiteY635" fmla="*/ 349128 h 1041673"/>
              <a:gd name="connsiteX636" fmla="*/ 120458 w 5155357"/>
              <a:gd name="connsiteY636" fmla="*/ 309459 h 1041673"/>
              <a:gd name="connsiteX637" fmla="*/ 122137 w 5155357"/>
              <a:gd name="connsiteY637" fmla="*/ 304920 h 1041673"/>
              <a:gd name="connsiteX638" fmla="*/ 145578 w 5155357"/>
              <a:gd name="connsiteY638" fmla="*/ 276442 h 1041673"/>
              <a:gd name="connsiteX639" fmla="*/ 153972 w 5155357"/>
              <a:gd name="connsiteY639" fmla="*/ 266991 h 1041673"/>
              <a:gd name="connsiteX640" fmla="*/ 159568 w 5155357"/>
              <a:gd name="connsiteY640" fmla="*/ 264131 h 1041673"/>
              <a:gd name="connsiteX641" fmla="*/ 186926 w 5155357"/>
              <a:gd name="connsiteY641" fmla="*/ 239074 h 1041673"/>
              <a:gd name="connsiteX642" fmla="*/ 243320 w 5155357"/>
              <a:gd name="connsiteY642" fmla="*/ 192192 h 1041673"/>
              <a:gd name="connsiteX643" fmla="*/ 290762 w 5155357"/>
              <a:gd name="connsiteY643" fmla="*/ 162595 h 1041673"/>
              <a:gd name="connsiteX644" fmla="*/ 308607 w 5155357"/>
              <a:gd name="connsiteY644" fmla="*/ 154202 h 1041673"/>
              <a:gd name="connsiteX645" fmla="*/ 315882 w 5155357"/>
              <a:gd name="connsiteY645" fmla="*/ 153642 h 1041673"/>
              <a:gd name="connsiteX646" fmla="*/ 334846 w 5155357"/>
              <a:gd name="connsiteY646" fmla="*/ 145745 h 1041673"/>
              <a:gd name="connsiteX647" fmla="*/ 349893 w 5155357"/>
              <a:gd name="connsiteY647" fmla="*/ 140149 h 1041673"/>
              <a:gd name="connsiteX648" fmla="*/ 358847 w 5155357"/>
              <a:gd name="connsiteY648" fmla="*/ 137351 h 1041673"/>
              <a:gd name="connsiteX649" fmla="*/ 366121 w 5155357"/>
              <a:gd name="connsiteY649" fmla="*/ 136294 h 1041673"/>
              <a:gd name="connsiteX650" fmla="*/ 370598 w 5155357"/>
              <a:gd name="connsiteY650" fmla="*/ 133994 h 1041673"/>
              <a:gd name="connsiteX651" fmla="*/ 410765 w 5155357"/>
              <a:gd name="connsiteY651" fmla="*/ 133994 h 1041673"/>
              <a:gd name="connsiteX652" fmla="*/ 414682 w 5155357"/>
              <a:gd name="connsiteY652" fmla="*/ 134616 h 1041673"/>
              <a:gd name="connsiteX653" fmla="*/ 441480 w 5155357"/>
              <a:gd name="connsiteY653" fmla="*/ 140149 h 1041673"/>
              <a:gd name="connsiteX654" fmla="*/ 459885 w 5155357"/>
              <a:gd name="connsiteY654" fmla="*/ 149103 h 1041673"/>
              <a:gd name="connsiteX655" fmla="*/ 443718 w 5155357"/>
              <a:gd name="connsiteY655" fmla="*/ 163031 h 1041673"/>
              <a:gd name="connsiteX656" fmla="*/ 397956 w 5155357"/>
              <a:gd name="connsiteY656" fmla="*/ 211591 h 1041673"/>
              <a:gd name="connsiteX657" fmla="*/ 386764 w 5155357"/>
              <a:gd name="connsiteY657" fmla="*/ 223840 h 1041673"/>
              <a:gd name="connsiteX658" fmla="*/ 370598 w 5155357"/>
              <a:gd name="connsiteY658" fmla="*/ 242804 h 1041673"/>
              <a:gd name="connsiteX659" fmla="*/ 363883 w 5155357"/>
              <a:gd name="connsiteY659" fmla="*/ 248400 h 1041673"/>
              <a:gd name="connsiteX660" fmla="*/ 351634 w 5155357"/>
              <a:gd name="connsiteY660" fmla="*/ 264566 h 1041673"/>
              <a:gd name="connsiteX661" fmla="*/ 334348 w 5155357"/>
              <a:gd name="connsiteY661" fmla="*/ 287448 h 1041673"/>
              <a:gd name="connsiteX662" fmla="*/ 323716 w 5155357"/>
              <a:gd name="connsiteY662" fmla="*/ 303676 h 1041673"/>
              <a:gd name="connsiteX663" fmla="*/ 313084 w 5155357"/>
              <a:gd name="connsiteY663" fmla="*/ 319780 h 1041673"/>
              <a:gd name="connsiteX664" fmla="*/ 303571 w 5155357"/>
              <a:gd name="connsiteY664" fmla="*/ 334267 h 1041673"/>
              <a:gd name="connsiteX665" fmla="*/ 292441 w 5155357"/>
              <a:gd name="connsiteY665" fmla="*/ 354351 h 1041673"/>
              <a:gd name="connsiteX666" fmla="*/ 276834 w 5155357"/>
              <a:gd name="connsiteY666" fmla="*/ 382331 h 1041673"/>
              <a:gd name="connsiteX667" fmla="*/ 271798 w 5155357"/>
              <a:gd name="connsiteY667" fmla="*/ 390103 h 1041673"/>
              <a:gd name="connsiteX668" fmla="*/ 265083 w 5155357"/>
              <a:gd name="connsiteY668" fmla="*/ 401854 h 1041673"/>
              <a:gd name="connsiteX669" fmla="*/ 255570 w 5155357"/>
              <a:gd name="connsiteY669" fmla="*/ 423679 h 1041673"/>
              <a:gd name="connsiteX670" fmla="*/ 231569 w 5155357"/>
              <a:gd name="connsiteY670" fmla="*/ 477773 h 1041673"/>
              <a:gd name="connsiteX671" fmla="*/ 223735 w 5155357"/>
              <a:gd name="connsiteY671" fmla="*/ 495618 h 1041673"/>
              <a:gd name="connsiteX672" fmla="*/ 219258 w 5155357"/>
              <a:gd name="connsiteY672" fmla="*/ 498416 h 1041673"/>
              <a:gd name="connsiteX673" fmla="*/ 207009 w 5155357"/>
              <a:gd name="connsiteY673" fmla="*/ 530810 h 1041673"/>
              <a:gd name="connsiteX674" fmla="*/ 209247 w 5155357"/>
              <a:gd name="connsiteY674" fmla="*/ 530251 h 1041673"/>
              <a:gd name="connsiteX675" fmla="*/ 207568 w 5155357"/>
              <a:gd name="connsiteY675" fmla="*/ 537525 h 1041673"/>
              <a:gd name="connsiteX676" fmla="*/ 203651 w 5155357"/>
              <a:gd name="connsiteY676" fmla="*/ 541443 h 1041673"/>
              <a:gd name="connsiteX677" fmla="*/ 203962 w 5155357"/>
              <a:gd name="connsiteY677" fmla="*/ 541567 h 1041673"/>
              <a:gd name="connsiteX678" fmla="*/ 199859 w 5155357"/>
              <a:gd name="connsiteY678" fmla="*/ 552013 h 1041673"/>
              <a:gd name="connsiteX679" fmla="*/ 198678 w 5155357"/>
              <a:gd name="connsiteY679" fmla="*/ 555868 h 1041673"/>
              <a:gd name="connsiteX680" fmla="*/ 198988 w 5155357"/>
              <a:gd name="connsiteY680" fmla="*/ 556552 h 1041673"/>
              <a:gd name="connsiteX681" fmla="*/ 199175 w 5155357"/>
              <a:gd name="connsiteY681" fmla="*/ 556552 h 1041673"/>
              <a:gd name="connsiteX682" fmla="*/ 199672 w 5155357"/>
              <a:gd name="connsiteY682" fmla="*/ 556179 h 1041673"/>
              <a:gd name="connsiteX683" fmla="*/ 200854 w 5155357"/>
              <a:gd name="connsiteY683" fmla="*/ 552324 h 1041673"/>
              <a:gd name="connsiteX684" fmla="*/ 204149 w 5155357"/>
              <a:gd name="connsiteY684" fmla="*/ 543494 h 1041673"/>
              <a:gd name="connsiteX685" fmla="*/ 198615 w 5155357"/>
              <a:gd name="connsiteY685" fmla="*/ 562148 h 1041673"/>
              <a:gd name="connsiteX686" fmla="*/ 194698 w 5155357"/>
              <a:gd name="connsiteY686" fmla="*/ 571661 h 1041673"/>
              <a:gd name="connsiteX687" fmla="*/ 186864 w 5155357"/>
              <a:gd name="connsiteY687" fmla="*/ 596781 h 1041673"/>
              <a:gd name="connsiteX688" fmla="*/ 183506 w 5155357"/>
              <a:gd name="connsiteY688" fmla="*/ 610149 h 1041673"/>
              <a:gd name="connsiteX689" fmla="*/ 182946 w 5155357"/>
              <a:gd name="connsiteY689" fmla="*/ 616366 h 1041673"/>
              <a:gd name="connsiteX690" fmla="*/ 178470 w 5155357"/>
              <a:gd name="connsiteY690" fmla="*/ 629735 h 1041673"/>
              <a:gd name="connsiteX691" fmla="*/ 175671 w 5155357"/>
              <a:gd name="connsiteY691" fmla="*/ 644719 h 1041673"/>
              <a:gd name="connsiteX692" fmla="*/ 173993 w 5155357"/>
              <a:gd name="connsiteY692" fmla="*/ 648637 h 1041673"/>
              <a:gd name="connsiteX693" fmla="*/ 169516 w 5155357"/>
              <a:gd name="connsiteY693" fmla="*/ 664305 h 1041673"/>
              <a:gd name="connsiteX694" fmla="*/ 169516 w 5155357"/>
              <a:gd name="connsiteY694" fmla="*/ 663746 h 1041673"/>
              <a:gd name="connsiteX695" fmla="*/ 169268 w 5155357"/>
              <a:gd name="connsiteY695" fmla="*/ 663746 h 1041673"/>
              <a:gd name="connsiteX696" fmla="*/ 169578 w 5155357"/>
              <a:gd name="connsiteY696" fmla="*/ 662440 h 1041673"/>
              <a:gd name="connsiteX697" fmla="*/ 169019 w 5155357"/>
              <a:gd name="connsiteY697" fmla="*/ 661694 h 1041673"/>
              <a:gd name="connsiteX698" fmla="*/ 168273 w 5155357"/>
              <a:gd name="connsiteY698" fmla="*/ 662253 h 1041673"/>
              <a:gd name="connsiteX699" fmla="*/ 168148 w 5155357"/>
              <a:gd name="connsiteY699" fmla="*/ 662751 h 1041673"/>
              <a:gd name="connsiteX700" fmla="*/ 166718 w 5155357"/>
              <a:gd name="connsiteY700" fmla="*/ 667663 h 1041673"/>
              <a:gd name="connsiteX701" fmla="*/ 166718 w 5155357"/>
              <a:gd name="connsiteY701" fmla="*/ 667663 h 1041673"/>
              <a:gd name="connsiteX702" fmla="*/ 166159 w 5155357"/>
              <a:gd name="connsiteY702" fmla="*/ 669279 h 1041673"/>
              <a:gd name="connsiteX703" fmla="*/ 166656 w 5155357"/>
              <a:gd name="connsiteY703" fmla="*/ 670399 h 1041673"/>
              <a:gd name="connsiteX704" fmla="*/ 166967 w 5155357"/>
              <a:gd name="connsiteY704" fmla="*/ 670399 h 1041673"/>
              <a:gd name="connsiteX705" fmla="*/ 167776 w 5155357"/>
              <a:gd name="connsiteY705" fmla="*/ 669839 h 1041673"/>
              <a:gd name="connsiteX706" fmla="*/ 168335 w 5155357"/>
              <a:gd name="connsiteY706" fmla="*/ 668098 h 1041673"/>
              <a:gd name="connsiteX707" fmla="*/ 168335 w 5155357"/>
              <a:gd name="connsiteY707" fmla="*/ 668098 h 1041673"/>
              <a:gd name="connsiteX708" fmla="*/ 164418 w 5155357"/>
              <a:gd name="connsiteY708" fmla="*/ 690420 h 1041673"/>
              <a:gd name="connsiteX709" fmla="*/ 158822 w 5155357"/>
              <a:gd name="connsiteY709" fmla="*/ 711622 h 1041673"/>
              <a:gd name="connsiteX710" fmla="*/ 154904 w 5155357"/>
              <a:gd name="connsiteY710" fmla="*/ 734566 h 1041673"/>
              <a:gd name="connsiteX711" fmla="*/ 151547 w 5155357"/>
              <a:gd name="connsiteY711" fmla="*/ 757385 h 1041673"/>
              <a:gd name="connsiteX712" fmla="*/ 152107 w 5155357"/>
              <a:gd name="connsiteY712" fmla="*/ 773551 h 1041673"/>
              <a:gd name="connsiteX713" fmla="*/ 158822 w 5155357"/>
              <a:gd name="connsiteY713" fmla="*/ 833304 h 1041673"/>
              <a:gd name="connsiteX714" fmla="*/ 164977 w 5155357"/>
              <a:gd name="connsiteY714" fmla="*/ 852889 h 1041673"/>
              <a:gd name="connsiteX715" fmla="*/ 168335 w 5155357"/>
              <a:gd name="connsiteY715" fmla="*/ 859045 h 1041673"/>
              <a:gd name="connsiteX716" fmla="*/ 169454 w 5155357"/>
              <a:gd name="connsiteY716" fmla="*/ 865138 h 1041673"/>
              <a:gd name="connsiteX717" fmla="*/ 177848 w 5155357"/>
              <a:gd name="connsiteY717" fmla="*/ 881305 h 1041673"/>
              <a:gd name="connsiteX718" fmla="*/ 187361 w 5155357"/>
              <a:gd name="connsiteY718" fmla="*/ 896351 h 1041673"/>
              <a:gd name="connsiteX719" fmla="*/ 206325 w 5155357"/>
              <a:gd name="connsiteY719" fmla="*/ 926570 h 1041673"/>
              <a:gd name="connsiteX720" fmla="*/ 209683 w 5155357"/>
              <a:gd name="connsiteY720" fmla="*/ 929368 h 1041673"/>
              <a:gd name="connsiteX721" fmla="*/ 217517 w 5155357"/>
              <a:gd name="connsiteY721" fmla="*/ 940000 h 1041673"/>
              <a:gd name="connsiteX722" fmla="*/ 240958 w 5155357"/>
              <a:gd name="connsiteY722" fmla="*/ 966177 h 1041673"/>
              <a:gd name="connsiteX723" fmla="*/ 254885 w 5155357"/>
              <a:gd name="connsiteY723" fmla="*/ 977369 h 1041673"/>
              <a:gd name="connsiteX724" fmla="*/ 275529 w 5155357"/>
              <a:gd name="connsiteY724" fmla="*/ 987441 h 1041673"/>
              <a:gd name="connsiteX725" fmla="*/ 282804 w 5155357"/>
              <a:gd name="connsiteY725" fmla="*/ 990799 h 1041673"/>
              <a:gd name="connsiteX726" fmla="*/ 302887 w 5155357"/>
              <a:gd name="connsiteY726" fmla="*/ 993037 h 1041673"/>
              <a:gd name="connsiteX727" fmla="*/ 312960 w 5155357"/>
              <a:gd name="connsiteY727" fmla="*/ 992540 h 1041673"/>
              <a:gd name="connsiteX728" fmla="*/ 316317 w 5155357"/>
              <a:gd name="connsiteY728" fmla="*/ 993597 h 1041673"/>
              <a:gd name="connsiteX729" fmla="*/ 336960 w 5155357"/>
              <a:gd name="connsiteY729" fmla="*/ 990799 h 1041673"/>
              <a:gd name="connsiteX730" fmla="*/ 354246 w 5155357"/>
              <a:gd name="connsiteY730" fmla="*/ 990239 h 1041673"/>
              <a:gd name="connsiteX731" fmla="*/ 368733 w 5155357"/>
              <a:gd name="connsiteY731" fmla="*/ 985825 h 1041673"/>
              <a:gd name="connsiteX732" fmla="*/ 416174 w 5155357"/>
              <a:gd name="connsiteY732" fmla="*/ 960083 h 1041673"/>
              <a:gd name="connsiteX733" fmla="*/ 422889 w 5155357"/>
              <a:gd name="connsiteY733" fmla="*/ 952809 h 1041673"/>
              <a:gd name="connsiteX734" fmla="*/ 425127 w 5155357"/>
              <a:gd name="connsiteY734" fmla="*/ 947275 h 1041673"/>
              <a:gd name="connsiteX735" fmla="*/ 463056 w 5155357"/>
              <a:gd name="connsiteY735" fmla="*/ 906486 h 1041673"/>
              <a:gd name="connsiteX736" fmla="*/ 475305 w 5155357"/>
              <a:gd name="connsiteY736" fmla="*/ 890942 h 1041673"/>
              <a:gd name="connsiteX737" fmla="*/ 477543 w 5155357"/>
              <a:gd name="connsiteY737" fmla="*/ 884786 h 1041673"/>
              <a:gd name="connsiteX738" fmla="*/ 485937 w 5155357"/>
              <a:gd name="connsiteY738" fmla="*/ 876952 h 1041673"/>
              <a:gd name="connsiteX739" fmla="*/ 491533 w 5155357"/>
              <a:gd name="connsiteY739" fmla="*/ 868496 h 1041673"/>
              <a:gd name="connsiteX740" fmla="*/ 491533 w 5155357"/>
              <a:gd name="connsiteY740" fmla="*/ 864579 h 1041673"/>
              <a:gd name="connsiteX741" fmla="*/ 512736 w 5155357"/>
              <a:gd name="connsiteY741" fmla="*/ 831127 h 1041673"/>
              <a:gd name="connsiteX742" fmla="*/ 522808 w 5155357"/>
              <a:gd name="connsiteY742" fmla="*/ 813842 h 1041673"/>
              <a:gd name="connsiteX743" fmla="*/ 531202 w 5155357"/>
              <a:gd name="connsiteY743" fmla="*/ 794256 h 1041673"/>
              <a:gd name="connsiteX744" fmla="*/ 538477 w 5155357"/>
              <a:gd name="connsiteY744" fmla="*/ 784183 h 1041673"/>
              <a:gd name="connsiteX745" fmla="*/ 550228 w 5155357"/>
              <a:gd name="connsiteY745" fmla="*/ 764100 h 1041673"/>
              <a:gd name="connsiteX746" fmla="*/ 549669 w 5155357"/>
              <a:gd name="connsiteY746" fmla="*/ 760183 h 1041673"/>
              <a:gd name="connsiteX747" fmla="*/ 554145 w 5155357"/>
              <a:gd name="connsiteY747" fmla="*/ 754649 h 1041673"/>
              <a:gd name="connsiteX748" fmla="*/ 554145 w 5155357"/>
              <a:gd name="connsiteY748" fmla="*/ 750670 h 1041673"/>
              <a:gd name="connsiteX749" fmla="*/ 558063 w 5155357"/>
              <a:gd name="connsiteY749" fmla="*/ 738918 h 1041673"/>
              <a:gd name="connsiteX750" fmla="*/ 560861 w 5155357"/>
              <a:gd name="connsiteY750" fmla="*/ 732763 h 1041673"/>
              <a:gd name="connsiteX751" fmla="*/ 566457 w 5155357"/>
              <a:gd name="connsiteY751" fmla="*/ 725488 h 1041673"/>
              <a:gd name="connsiteX752" fmla="*/ 566146 w 5155357"/>
              <a:gd name="connsiteY752" fmla="*/ 725488 h 1041673"/>
              <a:gd name="connsiteX753" fmla="*/ 566519 w 5155357"/>
              <a:gd name="connsiteY753" fmla="*/ 724617 h 1041673"/>
              <a:gd name="connsiteX754" fmla="*/ 565338 w 5155357"/>
              <a:gd name="connsiteY754" fmla="*/ 724244 h 1041673"/>
              <a:gd name="connsiteX755" fmla="*/ 572052 w 5155357"/>
              <a:gd name="connsiteY755" fmla="*/ 703166 h 1041673"/>
              <a:gd name="connsiteX756" fmla="*/ 579887 w 5155357"/>
              <a:gd name="connsiteY756" fmla="*/ 682461 h 1041673"/>
              <a:gd name="connsiteX757" fmla="*/ 590520 w 5155357"/>
              <a:gd name="connsiteY757" fmla="*/ 647331 h 1041673"/>
              <a:gd name="connsiteX758" fmla="*/ 594996 w 5155357"/>
              <a:gd name="connsiteY758" fmla="*/ 636139 h 1041673"/>
              <a:gd name="connsiteX759" fmla="*/ 596115 w 5155357"/>
              <a:gd name="connsiteY759" fmla="*/ 629424 h 1041673"/>
              <a:gd name="connsiteX760" fmla="*/ 601152 w 5155357"/>
              <a:gd name="connsiteY760" fmla="*/ 612636 h 1041673"/>
              <a:gd name="connsiteX761" fmla="*/ 605069 w 5155357"/>
              <a:gd name="connsiteY761" fmla="*/ 598646 h 1041673"/>
              <a:gd name="connsiteX762" fmla="*/ 616821 w 5155357"/>
              <a:gd name="connsiteY762" fmla="*/ 541754 h 1041673"/>
              <a:gd name="connsiteX763" fmla="*/ 620178 w 5155357"/>
              <a:gd name="connsiteY763" fmla="*/ 519370 h 1041673"/>
              <a:gd name="connsiteX764" fmla="*/ 621857 w 5155357"/>
              <a:gd name="connsiteY764" fmla="*/ 513214 h 1041673"/>
              <a:gd name="connsiteX765" fmla="*/ 621857 w 5155357"/>
              <a:gd name="connsiteY765" fmla="*/ 507680 h 1041673"/>
              <a:gd name="connsiteX766" fmla="*/ 624655 w 5155357"/>
              <a:gd name="connsiteY766" fmla="*/ 495369 h 1041673"/>
              <a:gd name="connsiteX767" fmla="*/ 624655 w 5155357"/>
              <a:gd name="connsiteY767" fmla="*/ 489276 h 1041673"/>
              <a:gd name="connsiteX768" fmla="*/ 629132 w 5155357"/>
              <a:gd name="connsiteY768" fmla="*/ 472550 h 1041673"/>
              <a:gd name="connsiteX769" fmla="*/ 631370 w 5155357"/>
              <a:gd name="connsiteY769" fmla="*/ 451348 h 1041673"/>
              <a:gd name="connsiteX770" fmla="*/ 631929 w 5155357"/>
              <a:gd name="connsiteY770" fmla="*/ 441772 h 1041673"/>
              <a:gd name="connsiteX771" fmla="*/ 630811 w 5155357"/>
              <a:gd name="connsiteY771" fmla="*/ 436798 h 1041673"/>
              <a:gd name="connsiteX772" fmla="*/ 633049 w 5155357"/>
              <a:gd name="connsiteY772" fmla="*/ 424984 h 1041673"/>
              <a:gd name="connsiteX773" fmla="*/ 633608 w 5155357"/>
              <a:gd name="connsiteY773" fmla="*/ 412798 h 1041673"/>
              <a:gd name="connsiteX774" fmla="*/ 633049 w 5155357"/>
              <a:gd name="connsiteY774" fmla="*/ 369211 h 1041673"/>
              <a:gd name="connsiteX775" fmla="*/ 631929 w 5155357"/>
              <a:gd name="connsiteY775" fmla="*/ 335697 h 1041673"/>
              <a:gd name="connsiteX776" fmla="*/ 629691 w 5155357"/>
              <a:gd name="connsiteY776" fmla="*/ 324568 h 1041673"/>
              <a:gd name="connsiteX777" fmla="*/ 622417 w 5155357"/>
              <a:gd name="connsiteY777" fmla="*/ 291054 h 1041673"/>
              <a:gd name="connsiteX778" fmla="*/ 617380 w 5155357"/>
              <a:gd name="connsiteY778" fmla="*/ 273769 h 1041673"/>
              <a:gd name="connsiteX779" fmla="*/ 608427 w 5155357"/>
              <a:gd name="connsiteY779" fmla="*/ 250266 h 1041673"/>
              <a:gd name="connsiteX780" fmla="*/ 577151 w 5155357"/>
              <a:gd name="connsiteY780" fmla="*/ 173787 h 1041673"/>
              <a:gd name="connsiteX781" fmla="*/ 608427 w 5155357"/>
              <a:gd name="connsiteY781" fmla="*/ 157124 h 1041673"/>
              <a:gd name="connsiteX782" fmla="*/ 621235 w 5155357"/>
              <a:gd name="connsiteY782" fmla="*/ 157621 h 1041673"/>
              <a:gd name="connsiteX783" fmla="*/ 634603 w 5155357"/>
              <a:gd name="connsiteY783" fmla="*/ 163839 h 1041673"/>
              <a:gd name="connsiteX784" fmla="*/ 636282 w 5155357"/>
              <a:gd name="connsiteY784" fmla="*/ 161538 h 1041673"/>
              <a:gd name="connsiteX785" fmla="*/ 640759 w 5155357"/>
              <a:gd name="connsiteY785" fmla="*/ 168875 h 1041673"/>
              <a:gd name="connsiteX786" fmla="*/ 654686 w 5155357"/>
              <a:gd name="connsiteY786" fmla="*/ 168254 h 1041673"/>
              <a:gd name="connsiteX787" fmla="*/ 658604 w 5155357"/>
              <a:gd name="connsiteY787" fmla="*/ 159860 h 1041673"/>
              <a:gd name="connsiteX788" fmla="*/ 661961 w 5155357"/>
              <a:gd name="connsiteY788" fmla="*/ 154885 h 1041673"/>
              <a:gd name="connsiteX789" fmla="*/ 656925 w 5155357"/>
              <a:gd name="connsiteY789" fmla="*/ 138657 h 1041673"/>
              <a:gd name="connsiteX790" fmla="*/ 653567 w 5155357"/>
              <a:gd name="connsiteY790" fmla="*/ 129704 h 1041673"/>
              <a:gd name="connsiteX791" fmla="*/ 241518 w 5155357"/>
              <a:gd name="connsiteY791" fmla="*/ 120004 h 1041673"/>
              <a:gd name="connsiteX792" fmla="*/ 238906 w 5155357"/>
              <a:gd name="connsiteY792" fmla="*/ 121123 h 1041673"/>
              <a:gd name="connsiteX793" fmla="*/ 238471 w 5155357"/>
              <a:gd name="connsiteY793" fmla="*/ 120501 h 1041673"/>
              <a:gd name="connsiteX794" fmla="*/ 238782 w 5155357"/>
              <a:gd name="connsiteY794" fmla="*/ 120626 h 1041673"/>
              <a:gd name="connsiteX795" fmla="*/ 241456 w 5155357"/>
              <a:gd name="connsiteY795" fmla="*/ 118947 h 1041673"/>
              <a:gd name="connsiteX796" fmla="*/ 241642 w 5155357"/>
              <a:gd name="connsiteY796" fmla="*/ 119507 h 1041673"/>
              <a:gd name="connsiteX797" fmla="*/ 241766 w 5155357"/>
              <a:gd name="connsiteY797" fmla="*/ 120066 h 1041673"/>
              <a:gd name="connsiteX798" fmla="*/ 241580 w 5155357"/>
              <a:gd name="connsiteY798" fmla="*/ 120066 h 1041673"/>
              <a:gd name="connsiteX799" fmla="*/ 276150 w 5155357"/>
              <a:gd name="connsiteY799" fmla="*/ 97744 h 1041673"/>
              <a:gd name="connsiteX800" fmla="*/ 267197 w 5155357"/>
              <a:gd name="connsiteY800" fmla="*/ 103278 h 1041673"/>
              <a:gd name="connsiteX801" fmla="*/ 267197 w 5155357"/>
              <a:gd name="connsiteY801" fmla="*/ 103278 h 1041673"/>
              <a:gd name="connsiteX802" fmla="*/ 265829 w 5155357"/>
              <a:gd name="connsiteY802" fmla="*/ 103900 h 1041673"/>
              <a:gd name="connsiteX803" fmla="*/ 264336 w 5155357"/>
              <a:gd name="connsiteY803" fmla="*/ 104584 h 1041673"/>
              <a:gd name="connsiteX804" fmla="*/ 264336 w 5155357"/>
              <a:gd name="connsiteY804" fmla="*/ 104584 h 1041673"/>
              <a:gd name="connsiteX805" fmla="*/ 238160 w 5155357"/>
              <a:gd name="connsiteY805" fmla="*/ 116149 h 1041673"/>
              <a:gd name="connsiteX806" fmla="*/ 238719 w 5155357"/>
              <a:gd name="connsiteY806" fmla="*/ 112232 h 1041673"/>
              <a:gd name="connsiteX807" fmla="*/ 224170 w 5155357"/>
              <a:gd name="connsiteY807" fmla="*/ 122304 h 1041673"/>
              <a:gd name="connsiteX808" fmla="*/ 214968 w 5155357"/>
              <a:gd name="connsiteY808" fmla="*/ 122802 h 1041673"/>
              <a:gd name="connsiteX809" fmla="*/ 214781 w 5155357"/>
              <a:gd name="connsiteY809" fmla="*/ 122491 h 1041673"/>
              <a:gd name="connsiteX810" fmla="*/ 221186 w 5155357"/>
              <a:gd name="connsiteY810" fmla="*/ 119071 h 1041673"/>
              <a:gd name="connsiteX811" fmla="*/ 266513 w 5155357"/>
              <a:gd name="connsiteY811" fmla="*/ 97807 h 1041673"/>
              <a:gd name="connsiteX812" fmla="*/ 266637 w 5155357"/>
              <a:gd name="connsiteY812" fmla="*/ 98242 h 1041673"/>
              <a:gd name="connsiteX813" fmla="*/ 266824 w 5155357"/>
              <a:gd name="connsiteY813" fmla="*/ 98926 h 1041673"/>
              <a:gd name="connsiteX814" fmla="*/ 263280 w 5155357"/>
              <a:gd name="connsiteY814" fmla="*/ 100667 h 1041673"/>
              <a:gd name="connsiteX815" fmla="*/ 259176 w 5155357"/>
              <a:gd name="connsiteY815" fmla="*/ 102719 h 1041673"/>
              <a:gd name="connsiteX816" fmla="*/ 259052 w 5155357"/>
              <a:gd name="connsiteY816" fmla="*/ 103838 h 1041673"/>
              <a:gd name="connsiteX817" fmla="*/ 259673 w 5155357"/>
              <a:gd name="connsiteY817" fmla="*/ 104149 h 1041673"/>
              <a:gd name="connsiteX818" fmla="*/ 260171 w 5155357"/>
              <a:gd name="connsiteY818" fmla="*/ 103962 h 1041673"/>
              <a:gd name="connsiteX819" fmla="*/ 263839 w 5155357"/>
              <a:gd name="connsiteY819" fmla="*/ 102159 h 1041673"/>
              <a:gd name="connsiteX820" fmla="*/ 267943 w 5155357"/>
              <a:gd name="connsiteY820" fmla="*/ 100045 h 1041673"/>
              <a:gd name="connsiteX821" fmla="*/ 268067 w 5155357"/>
              <a:gd name="connsiteY821" fmla="*/ 100045 h 1041673"/>
              <a:gd name="connsiteX822" fmla="*/ 268503 w 5155357"/>
              <a:gd name="connsiteY822" fmla="*/ 99983 h 1041673"/>
              <a:gd name="connsiteX823" fmla="*/ 269000 w 5155357"/>
              <a:gd name="connsiteY823" fmla="*/ 99610 h 1041673"/>
              <a:gd name="connsiteX824" fmla="*/ 272482 w 5155357"/>
              <a:gd name="connsiteY824" fmla="*/ 98615 h 1041673"/>
              <a:gd name="connsiteX825" fmla="*/ 276213 w 5155357"/>
              <a:gd name="connsiteY825" fmla="*/ 97682 h 1041673"/>
              <a:gd name="connsiteX826" fmla="*/ 276213 w 5155357"/>
              <a:gd name="connsiteY826" fmla="*/ 97682 h 1041673"/>
              <a:gd name="connsiteX827" fmla="*/ 288461 w 5155357"/>
              <a:gd name="connsiteY827" fmla="*/ 97682 h 1041673"/>
              <a:gd name="connsiteX828" fmla="*/ 285913 w 5155357"/>
              <a:gd name="connsiteY828" fmla="*/ 98677 h 1041673"/>
              <a:gd name="connsiteX829" fmla="*/ 281871 w 5155357"/>
              <a:gd name="connsiteY829" fmla="*/ 99237 h 1041673"/>
              <a:gd name="connsiteX830" fmla="*/ 290140 w 5155357"/>
              <a:gd name="connsiteY830" fmla="*/ 95382 h 1041673"/>
              <a:gd name="connsiteX831" fmla="*/ 288461 w 5155357"/>
              <a:gd name="connsiteY831" fmla="*/ 97682 h 1041673"/>
              <a:gd name="connsiteX832" fmla="*/ 286782 w 5155357"/>
              <a:gd name="connsiteY832" fmla="*/ 93205 h 1041673"/>
              <a:gd name="connsiteX833" fmla="*/ 276150 w 5155357"/>
              <a:gd name="connsiteY833" fmla="*/ 96066 h 1041673"/>
              <a:gd name="connsiteX834" fmla="*/ 276150 w 5155357"/>
              <a:gd name="connsiteY834" fmla="*/ 96066 h 1041673"/>
              <a:gd name="connsiteX835" fmla="*/ 271860 w 5155357"/>
              <a:gd name="connsiteY835" fmla="*/ 97060 h 1041673"/>
              <a:gd name="connsiteX836" fmla="*/ 269062 w 5155357"/>
              <a:gd name="connsiteY836" fmla="*/ 97931 h 1041673"/>
              <a:gd name="connsiteX837" fmla="*/ 268938 w 5155357"/>
              <a:gd name="connsiteY837" fmla="*/ 97620 h 1041673"/>
              <a:gd name="connsiteX838" fmla="*/ 268689 w 5155357"/>
              <a:gd name="connsiteY838" fmla="*/ 96563 h 1041673"/>
              <a:gd name="connsiteX839" fmla="*/ 274409 w 5155357"/>
              <a:gd name="connsiteY839" fmla="*/ 94449 h 1041673"/>
              <a:gd name="connsiteX840" fmla="*/ 279446 w 5155357"/>
              <a:gd name="connsiteY840" fmla="*/ 92770 h 1041673"/>
              <a:gd name="connsiteX841" fmla="*/ 290700 w 5155357"/>
              <a:gd name="connsiteY841" fmla="*/ 90407 h 1041673"/>
              <a:gd name="connsiteX842" fmla="*/ 286782 w 5155357"/>
              <a:gd name="connsiteY842" fmla="*/ 93205 h 1041673"/>
              <a:gd name="connsiteX843" fmla="*/ 293498 w 5155357"/>
              <a:gd name="connsiteY843" fmla="*/ 91589 h 1041673"/>
              <a:gd name="connsiteX844" fmla="*/ 293436 w 5155357"/>
              <a:gd name="connsiteY844" fmla="*/ 91589 h 1041673"/>
              <a:gd name="connsiteX845" fmla="*/ 293436 w 5155357"/>
              <a:gd name="connsiteY845" fmla="*/ 91589 h 1041673"/>
              <a:gd name="connsiteX846" fmla="*/ 294555 w 5155357"/>
              <a:gd name="connsiteY846" fmla="*/ 89910 h 1041673"/>
              <a:gd name="connsiteX847" fmla="*/ 295115 w 5155357"/>
              <a:gd name="connsiteY847" fmla="*/ 91091 h 1041673"/>
              <a:gd name="connsiteX848" fmla="*/ 293498 w 5155357"/>
              <a:gd name="connsiteY848" fmla="*/ 91651 h 1041673"/>
              <a:gd name="connsiteX849" fmla="*/ 299591 w 5155357"/>
              <a:gd name="connsiteY849" fmla="*/ 88791 h 1041673"/>
              <a:gd name="connsiteX850" fmla="*/ 300151 w 5155357"/>
              <a:gd name="connsiteY850" fmla="*/ 86490 h 1041673"/>
              <a:gd name="connsiteX851" fmla="*/ 302389 w 5155357"/>
              <a:gd name="connsiteY851" fmla="*/ 87050 h 1041673"/>
              <a:gd name="connsiteX852" fmla="*/ 299591 w 5155357"/>
              <a:gd name="connsiteY852" fmla="*/ 88791 h 1041673"/>
              <a:gd name="connsiteX853" fmla="*/ 28871 w 5155357"/>
              <a:gd name="connsiteY853" fmla="*/ 393522 h 1041673"/>
              <a:gd name="connsiteX854" fmla="*/ 28622 w 5155357"/>
              <a:gd name="connsiteY854" fmla="*/ 393522 h 1041673"/>
              <a:gd name="connsiteX855" fmla="*/ 29368 w 5155357"/>
              <a:gd name="connsiteY855" fmla="*/ 391222 h 1041673"/>
              <a:gd name="connsiteX856" fmla="*/ 29368 w 5155357"/>
              <a:gd name="connsiteY856" fmla="*/ 391222 h 1041673"/>
              <a:gd name="connsiteX857" fmla="*/ 28809 w 5155357"/>
              <a:gd name="connsiteY857" fmla="*/ 393522 h 1041673"/>
              <a:gd name="connsiteX858" fmla="*/ 69597 w 5155357"/>
              <a:gd name="connsiteY858" fmla="*/ 316485 h 1041673"/>
              <a:gd name="connsiteX859" fmla="*/ 69597 w 5155357"/>
              <a:gd name="connsiteY859" fmla="*/ 316485 h 1041673"/>
              <a:gd name="connsiteX860" fmla="*/ 69038 w 5155357"/>
              <a:gd name="connsiteY860" fmla="*/ 316298 h 1041673"/>
              <a:gd name="connsiteX861" fmla="*/ 69038 w 5155357"/>
              <a:gd name="connsiteY861" fmla="*/ 316298 h 1041673"/>
              <a:gd name="connsiteX862" fmla="*/ 68478 w 5155357"/>
              <a:gd name="connsiteY862" fmla="*/ 315365 h 1041673"/>
              <a:gd name="connsiteX863" fmla="*/ 70157 w 5155357"/>
              <a:gd name="connsiteY863" fmla="*/ 314308 h 1041673"/>
              <a:gd name="connsiteX864" fmla="*/ 76312 w 5155357"/>
              <a:gd name="connsiteY864" fmla="*/ 306412 h 1041673"/>
              <a:gd name="connsiteX865" fmla="*/ 69597 w 5155357"/>
              <a:gd name="connsiteY865" fmla="*/ 316485 h 1041673"/>
              <a:gd name="connsiteX866" fmla="*/ 80229 w 5155357"/>
              <a:gd name="connsiteY866" fmla="*/ 303738 h 1041673"/>
              <a:gd name="connsiteX867" fmla="*/ 85825 w 5155357"/>
              <a:gd name="connsiteY867" fmla="*/ 294163 h 1041673"/>
              <a:gd name="connsiteX868" fmla="*/ 80229 w 5155357"/>
              <a:gd name="connsiteY868" fmla="*/ 303738 h 1041673"/>
              <a:gd name="connsiteX869" fmla="*/ 52312 w 5155357"/>
              <a:gd name="connsiteY869" fmla="*/ 391284 h 1041673"/>
              <a:gd name="connsiteX870" fmla="*/ 52249 w 5155357"/>
              <a:gd name="connsiteY870" fmla="*/ 391284 h 1041673"/>
              <a:gd name="connsiteX871" fmla="*/ 52312 w 5155357"/>
              <a:gd name="connsiteY871" fmla="*/ 391098 h 1041673"/>
              <a:gd name="connsiteX872" fmla="*/ 52933 w 5155357"/>
              <a:gd name="connsiteY872" fmla="*/ 389543 h 1041673"/>
              <a:gd name="connsiteX873" fmla="*/ 53431 w 5155357"/>
              <a:gd name="connsiteY873" fmla="*/ 388548 h 1041673"/>
              <a:gd name="connsiteX874" fmla="*/ 53431 w 5155357"/>
              <a:gd name="connsiteY874" fmla="*/ 388548 h 1041673"/>
              <a:gd name="connsiteX875" fmla="*/ 52312 w 5155357"/>
              <a:gd name="connsiteY875" fmla="*/ 391284 h 1041673"/>
              <a:gd name="connsiteX876" fmla="*/ 98634 w 5155357"/>
              <a:gd name="connsiteY876" fmla="*/ 278059 h 1041673"/>
              <a:gd name="connsiteX877" fmla="*/ 98634 w 5155357"/>
              <a:gd name="connsiteY877" fmla="*/ 279676 h 1041673"/>
              <a:gd name="connsiteX878" fmla="*/ 98634 w 5155357"/>
              <a:gd name="connsiteY878" fmla="*/ 278059 h 1041673"/>
              <a:gd name="connsiteX879" fmla="*/ 90240 w 5155357"/>
              <a:gd name="connsiteY879" fmla="*/ 319345 h 1041673"/>
              <a:gd name="connsiteX880" fmla="*/ 91919 w 5155357"/>
              <a:gd name="connsiteY880" fmla="*/ 315987 h 1041673"/>
              <a:gd name="connsiteX881" fmla="*/ 90240 w 5155357"/>
              <a:gd name="connsiteY881" fmla="*/ 319345 h 1041673"/>
              <a:gd name="connsiteX882" fmla="*/ 93598 w 5155357"/>
              <a:gd name="connsiteY882" fmla="*/ 314308 h 1041673"/>
              <a:gd name="connsiteX883" fmla="*/ 95836 w 5155357"/>
              <a:gd name="connsiteY883" fmla="*/ 312070 h 1041673"/>
              <a:gd name="connsiteX884" fmla="*/ 93598 w 5155357"/>
              <a:gd name="connsiteY884" fmla="*/ 314308 h 1041673"/>
              <a:gd name="connsiteX885" fmla="*/ 98074 w 5155357"/>
              <a:gd name="connsiteY885" fmla="*/ 309272 h 1041673"/>
              <a:gd name="connsiteX886" fmla="*/ 99194 w 5155357"/>
              <a:gd name="connsiteY886" fmla="*/ 306412 h 1041673"/>
              <a:gd name="connsiteX887" fmla="*/ 98074 w 5155357"/>
              <a:gd name="connsiteY887" fmla="*/ 309272 h 1041673"/>
              <a:gd name="connsiteX888" fmla="*/ 101432 w 5155357"/>
              <a:gd name="connsiteY888" fmla="*/ 275199 h 1041673"/>
              <a:gd name="connsiteX889" fmla="*/ 103111 w 5155357"/>
              <a:gd name="connsiteY889" fmla="*/ 274142 h 1041673"/>
              <a:gd name="connsiteX890" fmla="*/ 101432 w 5155357"/>
              <a:gd name="connsiteY890" fmla="*/ 275199 h 1041673"/>
              <a:gd name="connsiteX891" fmla="*/ 104230 w 5155357"/>
              <a:gd name="connsiteY891" fmla="*/ 301438 h 1041673"/>
              <a:gd name="connsiteX892" fmla="*/ 104230 w 5155357"/>
              <a:gd name="connsiteY892" fmla="*/ 299759 h 1041673"/>
              <a:gd name="connsiteX893" fmla="*/ 104230 w 5155357"/>
              <a:gd name="connsiteY893" fmla="*/ 301438 h 1041673"/>
              <a:gd name="connsiteX894" fmla="*/ 234305 w 5155357"/>
              <a:gd name="connsiteY894" fmla="*/ 144004 h 1041673"/>
              <a:gd name="connsiteX895" fmla="*/ 232688 w 5155357"/>
              <a:gd name="connsiteY895" fmla="*/ 143507 h 1041673"/>
              <a:gd name="connsiteX896" fmla="*/ 234118 w 5155357"/>
              <a:gd name="connsiteY896" fmla="*/ 142947 h 1041673"/>
              <a:gd name="connsiteX897" fmla="*/ 234367 w 5155357"/>
              <a:gd name="connsiteY897" fmla="*/ 143507 h 1041673"/>
              <a:gd name="connsiteX898" fmla="*/ 234678 w 5155357"/>
              <a:gd name="connsiteY898" fmla="*/ 144129 h 1041673"/>
              <a:gd name="connsiteX899" fmla="*/ 234367 w 5155357"/>
              <a:gd name="connsiteY899" fmla="*/ 144004 h 1041673"/>
              <a:gd name="connsiteX900" fmla="*/ 317436 w 5155357"/>
              <a:gd name="connsiteY900" fmla="*/ 105454 h 1041673"/>
              <a:gd name="connsiteX901" fmla="*/ 317996 w 5155357"/>
              <a:gd name="connsiteY901" fmla="*/ 104335 h 1041673"/>
              <a:gd name="connsiteX902" fmla="*/ 319115 w 5155357"/>
              <a:gd name="connsiteY902" fmla="*/ 104335 h 1041673"/>
              <a:gd name="connsiteX903" fmla="*/ 317436 w 5155357"/>
              <a:gd name="connsiteY903" fmla="*/ 105454 h 1041673"/>
              <a:gd name="connsiteX904" fmla="*/ 344234 w 5155357"/>
              <a:gd name="connsiteY904" fmla="*/ 98801 h 1041673"/>
              <a:gd name="connsiteX905" fmla="*/ 336214 w 5155357"/>
              <a:gd name="connsiteY905" fmla="*/ 99672 h 1041673"/>
              <a:gd name="connsiteX906" fmla="*/ 344670 w 5155357"/>
              <a:gd name="connsiteY906" fmla="*/ 97558 h 1041673"/>
              <a:gd name="connsiteX907" fmla="*/ 351509 w 5155357"/>
              <a:gd name="connsiteY907" fmla="*/ 96003 h 1041673"/>
              <a:gd name="connsiteX908" fmla="*/ 351509 w 5155357"/>
              <a:gd name="connsiteY908" fmla="*/ 96003 h 1041673"/>
              <a:gd name="connsiteX909" fmla="*/ 354308 w 5155357"/>
              <a:gd name="connsiteY909" fmla="*/ 96066 h 1041673"/>
              <a:gd name="connsiteX910" fmla="*/ 344234 w 5155357"/>
              <a:gd name="connsiteY910" fmla="*/ 98801 h 1041673"/>
              <a:gd name="connsiteX911" fmla="*/ 377748 w 5155357"/>
              <a:gd name="connsiteY911" fmla="*/ 101040 h 1041673"/>
              <a:gd name="connsiteX912" fmla="*/ 386702 w 5155357"/>
              <a:gd name="connsiteY912" fmla="*/ 98801 h 1041673"/>
              <a:gd name="connsiteX913" fmla="*/ 377748 w 5155357"/>
              <a:gd name="connsiteY913" fmla="*/ 101040 h 1041673"/>
              <a:gd name="connsiteX914" fmla="*/ 392795 w 5155357"/>
              <a:gd name="connsiteY914" fmla="*/ 99921 h 1041673"/>
              <a:gd name="connsiteX915" fmla="*/ 401189 w 5155357"/>
              <a:gd name="connsiteY915" fmla="*/ 98801 h 1041673"/>
              <a:gd name="connsiteX916" fmla="*/ 402309 w 5155357"/>
              <a:gd name="connsiteY916" fmla="*/ 99921 h 1041673"/>
              <a:gd name="connsiteX917" fmla="*/ 411262 w 5155357"/>
              <a:gd name="connsiteY917" fmla="*/ 101040 h 1041673"/>
              <a:gd name="connsiteX918" fmla="*/ 392857 w 5155357"/>
              <a:gd name="connsiteY918" fmla="*/ 99921 h 1041673"/>
              <a:gd name="connsiteX919" fmla="*/ 414620 w 5155357"/>
              <a:gd name="connsiteY919" fmla="*/ 101662 h 1041673"/>
              <a:gd name="connsiteX920" fmla="*/ 423013 w 5155357"/>
              <a:gd name="connsiteY920" fmla="*/ 101662 h 1041673"/>
              <a:gd name="connsiteX921" fmla="*/ 414620 w 5155357"/>
              <a:gd name="connsiteY921" fmla="*/ 101662 h 1041673"/>
              <a:gd name="connsiteX922" fmla="*/ 217641 w 5155357"/>
              <a:gd name="connsiteY922" fmla="*/ 793075 h 1041673"/>
              <a:gd name="connsiteX923" fmla="*/ 216957 w 5155357"/>
              <a:gd name="connsiteY923" fmla="*/ 786360 h 1041673"/>
              <a:gd name="connsiteX924" fmla="*/ 218325 w 5155357"/>
              <a:gd name="connsiteY924" fmla="*/ 788225 h 1041673"/>
              <a:gd name="connsiteX925" fmla="*/ 217641 w 5155357"/>
              <a:gd name="connsiteY925" fmla="*/ 793075 h 1041673"/>
              <a:gd name="connsiteX926" fmla="*/ 216087 w 5155357"/>
              <a:gd name="connsiteY926" fmla="*/ 514582 h 1041673"/>
              <a:gd name="connsiteX927" fmla="*/ 212667 w 5155357"/>
              <a:gd name="connsiteY927" fmla="*/ 522168 h 1041673"/>
              <a:gd name="connsiteX928" fmla="*/ 213538 w 5155357"/>
              <a:gd name="connsiteY928" fmla="*/ 516820 h 1041673"/>
              <a:gd name="connsiteX929" fmla="*/ 217641 w 5155357"/>
              <a:gd name="connsiteY929" fmla="*/ 506872 h 1041673"/>
              <a:gd name="connsiteX930" fmla="*/ 220875 w 5155357"/>
              <a:gd name="connsiteY930" fmla="*/ 500779 h 1041673"/>
              <a:gd name="connsiteX931" fmla="*/ 219879 w 5155357"/>
              <a:gd name="connsiteY931" fmla="*/ 503390 h 1041673"/>
              <a:gd name="connsiteX932" fmla="*/ 219196 w 5155357"/>
              <a:gd name="connsiteY932" fmla="*/ 506001 h 1041673"/>
              <a:gd name="connsiteX933" fmla="*/ 218201 w 5155357"/>
              <a:gd name="connsiteY933" fmla="*/ 508053 h 1041673"/>
              <a:gd name="connsiteX934" fmla="*/ 218698 w 5155357"/>
              <a:gd name="connsiteY934" fmla="*/ 510665 h 1041673"/>
              <a:gd name="connsiteX935" fmla="*/ 216087 w 5155357"/>
              <a:gd name="connsiteY935" fmla="*/ 514582 h 1041673"/>
              <a:gd name="connsiteX936" fmla="*/ 220750 w 5155357"/>
              <a:gd name="connsiteY936" fmla="*/ 820060 h 1041673"/>
              <a:gd name="connsiteX937" fmla="*/ 219196 w 5155357"/>
              <a:gd name="connsiteY937" fmla="*/ 816391 h 1041673"/>
              <a:gd name="connsiteX938" fmla="*/ 220750 w 5155357"/>
              <a:gd name="connsiteY938" fmla="*/ 820060 h 1041673"/>
              <a:gd name="connsiteX939" fmla="*/ 225227 w 5155357"/>
              <a:gd name="connsiteY939" fmla="*/ 793759 h 1041673"/>
              <a:gd name="connsiteX940" fmla="*/ 227838 w 5155357"/>
              <a:gd name="connsiteY940" fmla="*/ 795997 h 1041673"/>
              <a:gd name="connsiteX941" fmla="*/ 225227 w 5155357"/>
              <a:gd name="connsiteY941" fmla="*/ 793759 h 1041673"/>
              <a:gd name="connsiteX942" fmla="*/ 599909 w 5155357"/>
              <a:gd name="connsiteY942" fmla="*/ 529194 h 1041673"/>
              <a:gd name="connsiteX943" fmla="*/ 598789 w 5155357"/>
              <a:gd name="connsiteY943" fmla="*/ 535411 h 1041673"/>
              <a:gd name="connsiteX944" fmla="*/ 599909 w 5155357"/>
              <a:gd name="connsiteY944" fmla="*/ 529194 h 1041673"/>
              <a:gd name="connsiteX945" fmla="*/ 476300 w 5155357"/>
              <a:gd name="connsiteY945" fmla="*/ 86801 h 1041673"/>
              <a:gd name="connsiteX946" fmla="*/ 481957 w 5155357"/>
              <a:gd name="connsiteY946" fmla="*/ 90656 h 1041673"/>
              <a:gd name="connsiteX947" fmla="*/ 487616 w 5155357"/>
              <a:gd name="connsiteY947" fmla="*/ 91713 h 1041673"/>
              <a:gd name="connsiteX948" fmla="*/ 493336 w 5155357"/>
              <a:gd name="connsiteY948" fmla="*/ 95568 h 1041673"/>
              <a:gd name="connsiteX949" fmla="*/ 500797 w 5155357"/>
              <a:gd name="connsiteY949" fmla="*/ 101786 h 1041673"/>
              <a:gd name="connsiteX950" fmla="*/ 508570 w 5155357"/>
              <a:gd name="connsiteY950" fmla="*/ 106947 h 1041673"/>
              <a:gd name="connsiteX951" fmla="*/ 506020 w 5155357"/>
              <a:gd name="connsiteY951" fmla="*/ 110304 h 1041673"/>
              <a:gd name="connsiteX952" fmla="*/ 500051 w 5155357"/>
              <a:gd name="connsiteY952" fmla="*/ 107195 h 1041673"/>
              <a:gd name="connsiteX953" fmla="*/ 499243 w 5155357"/>
              <a:gd name="connsiteY953" fmla="*/ 105144 h 1041673"/>
              <a:gd name="connsiteX954" fmla="*/ 497191 w 5155357"/>
              <a:gd name="connsiteY954" fmla="*/ 100978 h 1041673"/>
              <a:gd name="connsiteX955" fmla="*/ 496196 w 5155357"/>
              <a:gd name="connsiteY955" fmla="*/ 99734 h 1041673"/>
              <a:gd name="connsiteX956" fmla="*/ 491533 w 5155357"/>
              <a:gd name="connsiteY956" fmla="*/ 97931 h 1041673"/>
              <a:gd name="connsiteX957" fmla="*/ 488921 w 5155357"/>
              <a:gd name="connsiteY957" fmla="*/ 96377 h 1041673"/>
              <a:gd name="connsiteX958" fmla="*/ 484818 w 5155357"/>
              <a:gd name="connsiteY958" fmla="*/ 94822 h 1041673"/>
              <a:gd name="connsiteX959" fmla="*/ 481709 w 5155357"/>
              <a:gd name="connsiteY959" fmla="*/ 92459 h 1041673"/>
              <a:gd name="connsiteX960" fmla="*/ 478102 w 5155357"/>
              <a:gd name="connsiteY960" fmla="*/ 93019 h 1041673"/>
              <a:gd name="connsiteX961" fmla="*/ 474185 w 5155357"/>
              <a:gd name="connsiteY961" fmla="*/ 89102 h 1041673"/>
              <a:gd name="connsiteX962" fmla="*/ 470828 w 5155357"/>
              <a:gd name="connsiteY962" fmla="*/ 87547 h 1041673"/>
              <a:gd name="connsiteX963" fmla="*/ 467968 w 5155357"/>
              <a:gd name="connsiteY963" fmla="*/ 86304 h 1041673"/>
              <a:gd name="connsiteX964" fmla="*/ 465667 w 5155357"/>
              <a:gd name="connsiteY964" fmla="*/ 84438 h 1041673"/>
              <a:gd name="connsiteX965" fmla="*/ 476300 w 5155357"/>
              <a:gd name="connsiteY965" fmla="*/ 86801 h 1041673"/>
              <a:gd name="connsiteX966" fmla="*/ 488424 w 5155357"/>
              <a:gd name="connsiteY966" fmla="*/ 102283 h 1041673"/>
              <a:gd name="connsiteX967" fmla="*/ 484569 w 5155357"/>
              <a:gd name="connsiteY967" fmla="*/ 100480 h 1041673"/>
              <a:gd name="connsiteX968" fmla="*/ 482206 w 5155357"/>
              <a:gd name="connsiteY968" fmla="*/ 99174 h 1041673"/>
              <a:gd name="connsiteX969" fmla="*/ 485315 w 5155357"/>
              <a:gd name="connsiteY969" fmla="*/ 98180 h 1041673"/>
              <a:gd name="connsiteX970" fmla="*/ 488424 w 5155357"/>
              <a:gd name="connsiteY970" fmla="*/ 102283 h 1041673"/>
              <a:gd name="connsiteX971" fmla="*/ 442537 w 5155357"/>
              <a:gd name="connsiteY971" fmla="*/ 77039 h 1041673"/>
              <a:gd name="connsiteX972" fmla="*/ 447200 w 5155357"/>
              <a:gd name="connsiteY972" fmla="*/ 77537 h 1041673"/>
              <a:gd name="connsiteX973" fmla="*/ 449004 w 5155357"/>
              <a:gd name="connsiteY973" fmla="*/ 77537 h 1041673"/>
              <a:gd name="connsiteX974" fmla="*/ 451553 w 5155357"/>
              <a:gd name="connsiteY974" fmla="*/ 79340 h 1041673"/>
              <a:gd name="connsiteX975" fmla="*/ 456216 w 5155357"/>
              <a:gd name="connsiteY975" fmla="*/ 79589 h 1041673"/>
              <a:gd name="connsiteX976" fmla="*/ 460382 w 5155357"/>
              <a:gd name="connsiteY976" fmla="*/ 81703 h 1041673"/>
              <a:gd name="connsiteX977" fmla="*/ 457522 w 5155357"/>
              <a:gd name="connsiteY977" fmla="*/ 83506 h 1041673"/>
              <a:gd name="connsiteX978" fmla="*/ 446641 w 5155357"/>
              <a:gd name="connsiteY978" fmla="*/ 80148 h 1041673"/>
              <a:gd name="connsiteX979" fmla="*/ 439179 w 5155357"/>
              <a:gd name="connsiteY979" fmla="*/ 75982 h 1041673"/>
              <a:gd name="connsiteX980" fmla="*/ 442537 w 5155357"/>
              <a:gd name="connsiteY980" fmla="*/ 77039 h 1041673"/>
              <a:gd name="connsiteX981" fmla="*/ 448942 w 5155357"/>
              <a:gd name="connsiteY981" fmla="*/ 100169 h 1041673"/>
              <a:gd name="connsiteX982" fmla="*/ 447449 w 5155357"/>
              <a:gd name="connsiteY982" fmla="*/ 101289 h 1041673"/>
              <a:gd name="connsiteX983" fmla="*/ 443159 w 5155357"/>
              <a:gd name="connsiteY983" fmla="*/ 100231 h 1041673"/>
              <a:gd name="connsiteX984" fmla="*/ 436941 w 5155357"/>
              <a:gd name="connsiteY984" fmla="*/ 97807 h 1041673"/>
              <a:gd name="connsiteX985" fmla="*/ 439179 w 5155357"/>
              <a:gd name="connsiteY985" fmla="*/ 97807 h 1041673"/>
              <a:gd name="connsiteX986" fmla="*/ 440920 w 5155357"/>
              <a:gd name="connsiteY986" fmla="*/ 98366 h 1041673"/>
              <a:gd name="connsiteX987" fmla="*/ 443159 w 5155357"/>
              <a:gd name="connsiteY987" fmla="*/ 98366 h 1041673"/>
              <a:gd name="connsiteX988" fmla="*/ 446081 w 5155357"/>
              <a:gd name="connsiteY988" fmla="*/ 99361 h 1041673"/>
              <a:gd name="connsiteX989" fmla="*/ 448942 w 5155357"/>
              <a:gd name="connsiteY989" fmla="*/ 100107 h 1041673"/>
              <a:gd name="connsiteX990" fmla="*/ 448942 w 5155357"/>
              <a:gd name="connsiteY990" fmla="*/ 100107 h 1041673"/>
              <a:gd name="connsiteX991" fmla="*/ 454538 w 5155357"/>
              <a:gd name="connsiteY991" fmla="*/ 105144 h 1041673"/>
              <a:gd name="connsiteX992" fmla="*/ 452113 w 5155357"/>
              <a:gd name="connsiteY992" fmla="*/ 103589 h 1041673"/>
              <a:gd name="connsiteX993" fmla="*/ 453853 w 5155357"/>
              <a:gd name="connsiteY993" fmla="*/ 102408 h 1041673"/>
              <a:gd name="connsiteX994" fmla="*/ 458144 w 5155357"/>
              <a:gd name="connsiteY994" fmla="*/ 105517 h 1041673"/>
              <a:gd name="connsiteX995" fmla="*/ 458952 w 5155357"/>
              <a:gd name="connsiteY995" fmla="*/ 106760 h 1041673"/>
              <a:gd name="connsiteX996" fmla="*/ 454538 w 5155357"/>
              <a:gd name="connsiteY996" fmla="*/ 105144 h 1041673"/>
              <a:gd name="connsiteX997" fmla="*/ 459077 w 5155357"/>
              <a:gd name="connsiteY997" fmla="*/ 106822 h 1041673"/>
              <a:gd name="connsiteX998" fmla="*/ 461253 w 5155357"/>
              <a:gd name="connsiteY998" fmla="*/ 105144 h 1041673"/>
              <a:gd name="connsiteX999" fmla="*/ 463491 w 5155357"/>
              <a:gd name="connsiteY999" fmla="*/ 105827 h 1041673"/>
              <a:gd name="connsiteX1000" fmla="*/ 466103 w 5155357"/>
              <a:gd name="connsiteY1000" fmla="*/ 106698 h 1041673"/>
              <a:gd name="connsiteX1001" fmla="*/ 467470 w 5155357"/>
              <a:gd name="connsiteY1001" fmla="*/ 108066 h 1041673"/>
              <a:gd name="connsiteX1002" fmla="*/ 463491 w 5155357"/>
              <a:gd name="connsiteY1002" fmla="*/ 108439 h 1041673"/>
              <a:gd name="connsiteX1003" fmla="*/ 461066 w 5155357"/>
              <a:gd name="connsiteY1003" fmla="*/ 107568 h 1041673"/>
              <a:gd name="connsiteX1004" fmla="*/ 459077 w 5155357"/>
              <a:gd name="connsiteY1004" fmla="*/ 106822 h 1041673"/>
              <a:gd name="connsiteX1005" fmla="*/ 459263 w 5155357"/>
              <a:gd name="connsiteY1005" fmla="*/ 719581 h 1041673"/>
              <a:gd name="connsiteX1006" fmla="*/ 456465 w 5155357"/>
              <a:gd name="connsiteY1006" fmla="*/ 723498 h 1041673"/>
              <a:gd name="connsiteX1007" fmla="*/ 443097 w 5155357"/>
              <a:gd name="connsiteY1007" fmla="*/ 750234 h 1041673"/>
              <a:gd name="connsiteX1008" fmla="*/ 432464 w 5155357"/>
              <a:gd name="connsiteY1008" fmla="*/ 769261 h 1041673"/>
              <a:gd name="connsiteX1009" fmla="*/ 425189 w 5155357"/>
              <a:gd name="connsiteY1009" fmla="*/ 780391 h 1041673"/>
              <a:gd name="connsiteX1010" fmla="*/ 419034 w 5155357"/>
              <a:gd name="connsiteY1010" fmla="*/ 787168 h 1041673"/>
              <a:gd name="connsiteX1011" fmla="*/ 402868 w 5155357"/>
              <a:gd name="connsiteY1011" fmla="*/ 811168 h 1041673"/>
              <a:gd name="connsiteX1012" fmla="*/ 378868 w 5155357"/>
              <a:gd name="connsiteY1012" fmla="*/ 840703 h 1041673"/>
              <a:gd name="connsiteX1013" fmla="*/ 352629 w 5155357"/>
              <a:gd name="connsiteY1013" fmla="*/ 868061 h 1041673"/>
              <a:gd name="connsiteX1014" fmla="*/ 317436 w 5155357"/>
              <a:gd name="connsiteY1014" fmla="*/ 894362 h 1041673"/>
              <a:gd name="connsiteX1015" fmla="*/ 284482 w 5155357"/>
              <a:gd name="connsiteY1015" fmla="*/ 893740 h 1041673"/>
              <a:gd name="connsiteX1016" fmla="*/ 274969 w 5155357"/>
              <a:gd name="connsiteY1016" fmla="*/ 889263 h 1041673"/>
              <a:gd name="connsiteX1017" fmla="*/ 253767 w 5155357"/>
              <a:gd name="connsiteY1017" fmla="*/ 878071 h 1041673"/>
              <a:gd name="connsiteX1018" fmla="*/ 246492 w 5155357"/>
              <a:gd name="connsiteY1018" fmla="*/ 867999 h 1041673"/>
              <a:gd name="connsiteX1019" fmla="*/ 242574 w 5155357"/>
              <a:gd name="connsiteY1019" fmla="*/ 865760 h 1041673"/>
              <a:gd name="connsiteX1020" fmla="*/ 248171 w 5155357"/>
              <a:gd name="connsiteY1020" fmla="*/ 721198 h 1041673"/>
              <a:gd name="connsiteX1021" fmla="*/ 263218 w 5155357"/>
              <a:gd name="connsiteY1021" fmla="*/ 655911 h 1041673"/>
              <a:gd name="connsiteX1022" fmla="*/ 282742 w 5155357"/>
              <a:gd name="connsiteY1022" fmla="*/ 594542 h 1041673"/>
              <a:gd name="connsiteX1023" fmla="*/ 293374 w 5155357"/>
              <a:gd name="connsiteY1023" fmla="*/ 564884 h 1041673"/>
              <a:gd name="connsiteX1024" fmla="*/ 310659 w 5155357"/>
              <a:gd name="connsiteY1024" fmla="*/ 521981 h 1041673"/>
              <a:gd name="connsiteX1025" fmla="*/ 329623 w 5155357"/>
              <a:gd name="connsiteY1025" fmla="*/ 480136 h 1041673"/>
              <a:gd name="connsiteX1026" fmla="*/ 364256 w 5155357"/>
              <a:gd name="connsiteY1026" fmla="*/ 414228 h 1041673"/>
              <a:gd name="connsiteX1027" fmla="*/ 379302 w 5155357"/>
              <a:gd name="connsiteY1027" fmla="*/ 389170 h 1041673"/>
              <a:gd name="connsiteX1028" fmla="*/ 386577 w 5155357"/>
              <a:gd name="connsiteY1028" fmla="*/ 375678 h 1041673"/>
              <a:gd name="connsiteX1029" fmla="*/ 391054 w 5155357"/>
              <a:gd name="connsiteY1029" fmla="*/ 370641 h 1041673"/>
              <a:gd name="connsiteX1030" fmla="*/ 394412 w 5155357"/>
              <a:gd name="connsiteY1030" fmla="*/ 364548 h 1041673"/>
              <a:gd name="connsiteX1031" fmla="*/ 418412 w 5155357"/>
              <a:gd name="connsiteY1031" fmla="*/ 330972 h 1041673"/>
              <a:gd name="connsiteX1032" fmla="*/ 435138 w 5155357"/>
              <a:gd name="connsiteY1032" fmla="*/ 309769 h 1041673"/>
              <a:gd name="connsiteX1033" fmla="*/ 470330 w 5155357"/>
              <a:gd name="connsiteY1033" fmla="*/ 268484 h 1041673"/>
              <a:gd name="connsiteX1034" fmla="*/ 489295 w 5155357"/>
              <a:gd name="connsiteY1034" fmla="*/ 248960 h 1041673"/>
              <a:gd name="connsiteX1035" fmla="*/ 508258 w 5155357"/>
              <a:gd name="connsiteY1035" fmla="*/ 229996 h 1041673"/>
              <a:gd name="connsiteX1036" fmla="*/ 528902 w 5155357"/>
              <a:gd name="connsiteY1036" fmla="*/ 212151 h 1041673"/>
              <a:gd name="connsiteX1037" fmla="*/ 530020 w 5155357"/>
              <a:gd name="connsiteY1037" fmla="*/ 210472 h 1041673"/>
              <a:gd name="connsiteX1038" fmla="*/ 530581 w 5155357"/>
              <a:gd name="connsiteY1038" fmla="*/ 212151 h 1041673"/>
              <a:gd name="connsiteX1039" fmla="*/ 530643 w 5155357"/>
              <a:gd name="connsiteY1039" fmla="*/ 212151 h 1041673"/>
              <a:gd name="connsiteX1040" fmla="*/ 529710 w 5155357"/>
              <a:gd name="connsiteY1040" fmla="*/ 212959 h 1041673"/>
              <a:gd name="connsiteX1041" fmla="*/ 505772 w 5155357"/>
              <a:gd name="connsiteY1041" fmla="*/ 235405 h 1041673"/>
              <a:gd name="connsiteX1042" fmla="*/ 505772 w 5155357"/>
              <a:gd name="connsiteY1042" fmla="*/ 236400 h 1041673"/>
              <a:gd name="connsiteX1043" fmla="*/ 506269 w 5155357"/>
              <a:gd name="connsiteY1043" fmla="*/ 236587 h 1041673"/>
              <a:gd name="connsiteX1044" fmla="*/ 506766 w 5155357"/>
              <a:gd name="connsiteY1044" fmla="*/ 236338 h 1041673"/>
              <a:gd name="connsiteX1045" fmla="*/ 530643 w 5155357"/>
              <a:gd name="connsiteY1045" fmla="*/ 214016 h 1041673"/>
              <a:gd name="connsiteX1046" fmla="*/ 531637 w 5155357"/>
              <a:gd name="connsiteY1046" fmla="*/ 213146 h 1041673"/>
              <a:gd name="connsiteX1047" fmla="*/ 531637 w 5155357"/>
              <a:gd name="connsiteY1047" fmla="*/ 213270 h 1041673"/>
              <a:gd name="connsiteX1048" fmla="*/ 532819 w 5155357"/>
              <a:gd name="connsiteY1048" fmla="*/ 213270 h 1041673"/>
              <a:gd name="connsiteX1049" fmla="*/ 544010 w 5155357"/>
              <a:gd name="connsiteY1049" fmla="*/ 246722 h 1041673"/>
              <a:gd name="connsiteX1050" fmla="*/ 547928 w 5155357"/>
              <a:gd name="connsiteY1050" fmla="*/ 257914 h 1041673"/>
              <a:gd name="connsiteX1051" fmla="*/ 549047 w 5155357"/>
              <a:gd name="connsiteY1051" fmla="*/ 269168 h 1041673"/>
              <a:gd name="connsiteX1052" fmla="*/ 551845 w 5155357"/>
              <a:gd name="connsiteY1052" fmla="*/ 280919 h 1041673"/>
              <a:gd name="connsiteX1053" fmla="*/ 554643 w 5155357"/>
              <a:gd name="connsiteY1053" fmla="*/ 325500 h 1041673"/>
              <a:gd name="connsiteX1054" fmla="*/ 556322 w 5155357"/>
              <a:gd name="connsiteY1054" fmla="*/ 342288 h 1041673"/>
              <a:gd name="connsiteX1055" fmla="*/ 555762 w 5155357"/>
              <a:gd name="connsiteY1055" fmla="*/ 362309 h 1041673"/>
              <a:gd name="connsiteX1056" fmla="*/ 554643 w 5155357"/>
              <a:gd name="connsiteY1056" fmla="*/ 367346 h 1041673"/>
              <a:gd name="connsiteX1057" fmla="*/ 555762 w 5155357"/>
              <a:gd name="connsiteY1057" fmla="*/ 375242 h 1041673"/>
              <a:gd name="connsiteX1058" fmla="*/ 552964 w 5155357"/>
              <a:gd name="connsiteY1058" fmla="*/ 390787 h 1041673"/>
              <a:gd name="connsiteX1059" fmla="*/ 554083 w 5155357"/>
              <a:gd name="connsiteY1059" fmla="*/ 399802 h 1041673"/>
              <a:gd name="connsiteX1060" fmla="*/ 552964 w 5155357"/>
              <a:gd name="connsiteY1060" fmla="*/ 419264 h 1041673"/>
              <a:gd name="connsiteX1061" fmla="*/ 551285 w 5155357"/>
              <a:gd name="connsiteY1061" fmla="*/ 424860 h 1041673"/>
              <a:gd name="connsiteX1062" fmla="*/ 551285 w 5155357"/>
              <a:gd name="connsiteY1062" fmla="*/ 434933 h 1041673"/>
              <a:gd name="connsiteX1063" fmla="*/ 547928 w 5155357"/>
              <a:gd name="connsiteY1063" fmla="*/ 442207 h 1041673"/>
              <a:gd name="connsiteX1064" fmla="*/ 546249 w 5155357"/>
              <a:gd name="connsiteY1064" fmla="*/ 458995 h 1041673"/>
              <a:gd name="connsiteX1065" fmla="*/ 541772 w 5155357"/>
              <a:gd name="connsiteY1065" fmla="*/ 476840 h 1041673"/>
              <a:gd name="connsiteX1066" fmla="*/ 541772 w 5155357"/>
              <a:gd name="connsiteY1066" fmla="*/ 484612 h 1041673"/>
              <a:gd name="connsiteX1067" fmla="*/ 535617 w 5155357"/>
              <a:gd name="connsiteY1067" fmla="*/ 505255 h 1041673"/>
              <a:gd name="connsiteX1068" fmla="*/ 533938 w 5155357"/>
              <a:gd name="connsiteY1068" fmla="*/ 513090 h 1041673"/>
              <a:gd name="connsiteX1069" fmla="*/ 518891 w 5155357"/>
              <a:gd name="connsiteY1069" fmla="*/ 571163 h 1041673"/>
              <a:gd name="connsiteX1070" fmla="*/ 506642 w 5155357"/>
              <a:gd name="connsiteY1070" fmla="*/ 608594 h 1041673"/>
              <a:gd name="connsiteX1071" fmla="*/ 499927 w 5155357"/>
              <a:gd name="connsiteY1071" fmla="*/ 627496 h 1041673"/>
              <a:gd name="connsiteX1072" fmla="*/ 495450 w 5155357"/>
              <a:gd name="connsiteY1072" fmla="*/ 635952 h 1041673"/>
              <a:gd name="connsiteX1073" fmla="*/ 493212 w 5155357"/>
              <a:gd name="connsiteY1073" fmla="*/ 644844 h 1041673"/>
              <a:gd name="connsiteX1074" fmla="*/ 489295 w 5155357"/>
              <a:gd name="connsiteY1074" fmla="*/ 652678 h 1041673"/>
              <a:gd name="connsiteX1075" fmla="*/ 483139 w 5155357"/>
              <a:gd name="connsiteY1075" fmla="*/ 669404 h 1041673"/>
              <a:gd name="connsiteX1076" fmla="*/ 478102 w 5155357"/>
              <a:gd name="connsiteY1076" fmla="*/ 677860 h 1041673"/>
              <a:gd name="connsiteX1077" fmla="*/ 474185 w 5155357"/>
              <a:gd name="connsiteY1077" fmla="*/ 687311 h 1041673"/>
              <a:gd name="connsiteX1078" fmla="*/ 459139 w 5155357"/>
              <a:gd name="connsiteY1078" fmla="*/ 719768 h 1041673"/>
              <a:gd name="connsiteX1079" fmla="*/ 558809 w 5155357"/>
              <a:gd name="connsiteY1079" fmla="*/ 631227 h 1041673"/>
              <a:gd name="connsiteX1080" fmla="*/ 557503 w 5155357"/>
              <a:gd name="connsiteY1080" fmla="*/ 634211 h 1041673"/>
              <a:gd name="connsiteX1081" fmla="*/ 557254 w 5155357"/>
              <a:gd name="connsiteY1081" fmla="*/ 632408 h 1041673"/>
              <a:gd name="connsiteX1082" fmla="*/ 557006 w 5155357"/>
              <a:gd name="connsiteY1082" fmla="*/ 630419 h 1041673"/>
              <a:gd name="connsiteX1083" fmla="*/ 554270 w 5155357"/>
              <a:gd name="connsiteY1083" fmla="*/ 631227 h 1041673"/>
              <a:gd name="connsiteX1084" fmla="*/ 554519 w 5155357"/>
              <a:gd name="connsiteY1084" fmla="*/ 629921 h 1041673"/>
              <a:gd name="connsiteX1085" fmla="*/ 556446 w 5155357"/>
              <a:gd name="connsiteY1085" fmla="*/ 628242 h 1041673"/>
              <a:gd name="connsiteX1086" fmla="*/ 558560 w 5155357"/>
              <a:gd name="connsiteY1086" fmla="*/ 625817 h 1041673"/>
              <a:gd name="connsiteX1087" fmla="*/ 560053 w 5155357"/>
              <a:gd name="connsiteY1087" fmla="*/ 625942 h 1041673"/>
              <a:gd name="connsiteX1088" fmla="*/ 559182 w 5155357"/>
              <a:gd name="connsiteY1088" fmla="*/ 628491 h 1041673"/>
              <a:gd name="connsiteX1089" fmla="*/ 558809 w 5155357"/>
              <a:gd name="connsiteY1089" fmla="*/ 631227 h 1041673"/>
              <a:gd name="connsiteX1090" fmla="*/ 555576 w 5155357"/>
              <a:gd name="connsiteY1090" fmla="*/ 642419 h 1041673"/>
              <a:gd name="connsiteX1091" fmla="*/ 554519 w 5155357"/>
              <a:gd name="connsiteY1091" fmla="*/ 644222 h 1041673"/>
              <a:gd name="connsiteX1092" fmla="*/ 552715 w 5155357"/>
              <a:gd name="connsiteY1092" fmla="*/ 643538 h 1041673"/>
              <a:gd name="connsiteX1093" fmla="*/ 553089 w 5155357"/>
              <a:gd name="connsiteY1093" fmla="*/ 640429 h 1041673"/>
              <a:gd name="connsiteX1094" fmla="*/ 553773 w 5155357"/>
              <a:gd name="connsiteY1094" fmla="*/ 636699 h 1041673"/>
              <a:gd name="connsiteX1095" fmla="*/ 556819 w 5155357"/>
              <a:gd name="connsiteY1095" fmla="*/ 635020 h 1041673"/>
              <a:gd name="connsiteX1096" fmla="*/ 556819 w 5155357"/>
              <a:gd name="connsiteY1096" fmla="*/ 637507 h 1041673"/>
              <a:gd name="connsiteX1097" fmla="*/ 555327 w 5155357"/>
              <a:gd name="connsiteY1097" fmla="*/ 640864 h 1041673"/>
              <a:gd name="connsiteX1098" fmla="*/ 555576 w 5155357"/>
              <a:gd name="connsiteY1098" fmla="*/ 642419 h 1041673"/>
              <a:gd name="connsiteX1099" fmla="*/ 551907 w 5155357"/>
              <a:gd name="connsiteY1099" fmla="*/ 657652 h 1041673"/>
              <a:gd name="connsiteX1100" fmla="*/ 551348 w 5155357"/>
              <a:gd name="connsiteY1100" fmla="*/ 657652 h 1041673"/>
              <a:gd name="connsiteX1101" fmla="*/ 551348 w 5155357"/>
              <a:gd name="connsiteY1101" fmla="*/ 657839 h 1041673"/>
              <a:gd name="connsiteX1102" fmla="*/ 550415 w 5155357"/>
              <a:gd name="connsiteY1102" fmla="*/ 655787 h 1041673"/>
              <a:gd name="connsiteX1103" fmla="*/ 550788 w 5155357"/>
              <a:gd name="connsiteY1103" fmla="*/ 655911 h 1041673"/>
              <a:gd name="connsiteX1104" fmla="*/ 551907 w 5155357"/>
              <a:gd name="connsiteY1104" fmla="*/ 650378 h 1041673"/>
              <a:gd name="connsiteX1105" fmla="*/ 551907 w 5155357"/>
              <a:gd name="connsiteY1105" fmla="*/ 657652 h 1041673"/>
              <a:gd name="connsiteX1106" fmla="*/ 547990 w 5155357"/>
              <a:gd name="connsiteY1106" fmla="*/ 657093 h 1041673"/>
              <a:gd name="connsiteX1107" fmla="*/ 547742 w 5155357"/>
              <a:gd name="connsiteY1107" fmla="*/ 657093 h 1041673"/>
              <a:gd name="connsiteX1108" fmla="*/ 548550 w 5155357"/>
              <a:gd name="connsiteY1108" fmla="*/ 656471 h 1041673"/>
              <a:gd name="connsiteX1109" fmla="*/ 548550 w 5155357"/>
              <a:gd name="connsiteY1109" fmla="*/ 656471 h 1041673"/>
              <a:gd name="connsiteX1110" fmla="*/ 550042 w 5155357"/>
              <a:gd name="connsiteY1110" fmla="*/ 656471 h 1041673"/>
              <a:gd name="connsiteX1111" fmla="*/ 550602 w 5155357"/>
              <a:gd name="connsiteY1111" fmla="*/ 657777 h 1041673"/>
              <a:gd name="connsiteX1112" fmla="*/ 548612 w 5155357"/>
              <a:gd name="connsiteY1112" fmla="*/ 659828 h 1041673"/>
              <a:gd name="connsiteX1113" fmla="*/ 548052 w 5155357"/>
              <a:gd name="connsiteY1113" fmla="*/ 657093 h 1041673"/>
              <a:gd name="connsiteX1114" fmla="*/ 547430 w 5155357"/>
              <a:gd name="connsiteY1114" fmla="*/ 655849 h 1041673"/>
              <a:gd name="connsiteX1115" fmla="*/ 545254 w 5155357"/>
              <a:gd name="connsiteY1115" fmla="*/ 655849 h 1041673"/>
              <a:gd name="connsiteX1116" fmla="*/ 546373 w 5155357"/>
              <a:gd name="connsiteY1116" fmla="*/ 653051 h 1041673"/>
              <a:gd name="connsiteX1117" fmla="*/ 548052 w 5155357"/>
              <a:gd name="connsiteY1117" fmla="*/ 655290 h 1041673"/>
              <a:gd name="connsiteX1118" fmla="*/ 548239 w 5155357"/>
              <a:gd name="connsiteY1118" fmla="*/ 655290 h 1041673"/>
              <a:gd name="connsiteX1119" fmla="*/ 547493 w 5155357"/>
              <a:gd name="connsiteY1119" fmla="*/ 655787 h 1041673"/>
              <a:gd name="connsiteX1120" fmla="*/ 553337 w 5155357"/>
              <a:gd name="connsiteY1120" fmla="*/ 625507 h 1041673"/>
              <a:gd name="connsiteX1121" fmla="*/ 555140 w 5155357"/>
              <a:gd name="connsiteY1121" fmla="*/ 621652 h 1041673"/>
              <a:gd name="connsiteX1122" fmla="*/ 556695 w 5155357"/>
              <a:gd name="connsiteY1122" fmla="*/ 619848 h 1041673"/>
              <a:gd name="connsiteX1123" fmla="*/ 555824 w 5155357"/>
              <a:gd name="connsiteY1123" fmla="*/ 624636 h 1041673"/>
              <a:gd name="connsiteX1124" fmla="*/ 554270 w 5155357"/>
              <a:gd name="connsiteY1124" fmla="*/ 627621 h 1041673"/>
              <a:gd name="connsiteX1125" fmla="*/ 553337 w 5155357"/>
              <a:gd name="connsiteY1125" fmla="*/ 625507 h 1041673"/>
              <a:gd name="connsiteX1126" fmla="*/ 539099 w 5155357"/>
              <a:gd name="connsiteY1126" fmla="*/ 689922 h 1041673"/>
              <a:gd name="connsiteX1127" fmla="*/ 537420 w 5155357"/>
              <a:gd name="connsiteY1127" fmla="*/ 693280 h 1041673"/>
              <a:gd name="connsiteX1128" fmla="*/ 539099 w 5155357"/>
              <a:gd name="connsiteY1128" fmla="*/ 689922 h 1041673"/>
              <a:gd name="connsiteX1129" fmla="*/ 491657 w 5155357"/>
              <a:gd name="connsiteY1129" fmla="*/ 787665 h 1041673"/>
              <a:gd name="connsiteX1130" fmla="*/ 493336 w 5155357"/>
              <a:gd name="connsiteY1130" fmla="*/ 788225 h 1041673"/>
              <a:gd name="connsiteX1131" fmla="*/ 493336 w 5155357"/>
              <a:gd name="connsiteY1131" fmla="*/ 788474 h 1041673"/>
              <a:gd name="connsiteX1132" fmla="*/ 493336 w 5155357"/>
              <a:gd name="connsiteY1132" fmla="*/ 788536 h 1041673"/>
              <a:gd name="connsiteX1133" fmla="*/ 493336 w 5155357"/>
              <a:gd name="connsiteY1133" fmla="*/ 789406 h 1041673"/>
              <a:gd name="connsiteX1134" fmla="*/ 491844 w 5155357"/>
              <a:gd name="connsiteY1134" fmla="*/ 789842 h 1041673"/>
              <a:gd name="connsiteX1135" fmla="*/ 491657 w 5155357"/>
              <a:gd name="connsiteY1135" fmla="*/ 789842 h 1041673"/>
              <a:gd name="connsiteX1136" fmla="*/ 491657 w 5155357"/>
              <a:gd name="connsiteY1136" fmla="*/ 787665 h 1041673"/>
              <a:gd name="connsiteX1137" fmla="*/ 485688 w 5155357"/>
              <a:gd name="connsiteY1137" fmla="*/ 792453 h 1041673"/>
              <a:gd name="connsiteX1138" fmla="*/ 484756 w 5155357"/>
              <a:gd name="connsiteY1138" fmla="*/ 793759 h 1041673"/>
              <a:gd name="connsiteX1139" fmla="*/ 485688 w 5155357"/>
              <a:gd name="connsiteY1139" fmla="*/ 792453 h 1041673"/>
              <a:gd name="connsiteX1140" fmla="*/ 473750 w 5155357"/>
              <a:gd name="connsiteY1140" fmla="*/ 834298 h 1041673"/>
              <a:gd name="connsiteX1141" fmla="*/ 473750 w 5155357"/>
              <a:gd name="connsiteY1141" fmla="*/ 835231 h 1041673"/>
              <a:gd name="connsiteX1142" fmla="*/ 472631 w 5155357"/>
              <a:gd name="connsiteY1142" fmla="*/ 837345 h 1041673"/>
              <a:gd name="connsiteX1143" fmla="*/ 471512 w 5155357"/>
              <a:gd name="connsiteY1143" fmla="*/ 836226 h 1041673"/>
              <a:gd name="connsiteX1144" fmla="*/ 471512 w 5155357"/>
              <a:gd name="connsiteY1144" fmla="*/ 836226 h 1041673"/>
              <a:gd name="connsiteX1145" fmla="*/ 472506 w 5155357"/>
              <a:gd name="connsiteY1145" fmla="*/ 834734 h 1041673"/>
              <a:gd name="connsiteX1146" fmla="*/ 473191 w 5155357"/>
              <a:gd name="connsiteY1146" fmla="*/ 833863 h 1041673"/>
              <a:gd name="connsiteX1147" fmla="*/ 473191 w 5155357"/>
              <a:gd name="connsiteY1147" fmla="*/ 833987 h 1041673"/>
              <a:gd name="connsiteX1148" fmla="*/ 473813 w 5155357"/>
              <a:gd name="connsiteY1148" fmla="*/ 834236 h 1041673"/>
              <a:gd name="connsiteX1149" fmla="*/ 473813 w 5155357"/>
              <a:gd name="connsiteY1149" fmla="*/ 834236 h 1041673"/>
              <a:gd name="connsiteX1150" fmla="*/ 481585 w 5155357"/>
              <a:gd name="connsiteY1150" fmla="*/ 830070 h 1041673"/>
              <a:gd name="connsiteX1151" fmla="*/ 475429 w 5155357"/>
              <a:gd name="connsiteY1151" fmla="*/ 835728 h 1041673"/>
              <a:gd name="connsiteX1152" fmla="*/ 475367 w 5155357"/>
              <a:gd name="connsiteY1152" fmla="*/ 835728 h 1041673"/>
              <a:gd name="connsiteX1153" fmla="*/ 475491 w 5155357"/>
              <a:gd name="connsiteY1153" fmla="*/ 835418 h 1041673"/>
              <a:gd name="connsiteX1154" fmla="*/ 475491 w 5155357"/>
              <a:gd name="connsiteY1154" fmla="*/ 834485 h 1041673"/>
              <a:gd name="connsiteX1155" fmla="*/ 482144 w 5155357"/>
              <a:gd name="connsiteY1155" fmla="*/ 823915 h 1041673"/>
              <a:gd name="connsiteX1156" fmla="*/ 481585 w 5155357"/>
              <a:gd name="connsiteY1156" fmla="*/ 830070 h 1041673"/>
              <a:gd name="connsiteX1157" fmla="*/ 482144 w 5155357"/>
              <a:gd name="connsiteY1157" fmla="*/ 820557 h 1041673"/>
              <a:gd name="connsiteX1158" fmla="*/ 481585 w 5155357"/>
              <a:gd name="connsiteY1158" fmla="*/ 819438 h 1041673"/>
              <a:gd name="connsiteX1159" fmla="*/ 481585 w 5155357"/>
              <a:gd name="connsiteY1159" fmla="*/ 819438 h 1041673"/>
              <a:gd name="connsiteX1160" fmla="*/ 483948 w 5155357"/>
              <a:gd name="connsiteY1160" fmla="*/ 815023 h 1041673"/>
              <a:gd name="connsiteX1161" fmla="*/ 484942 w 5155357"/>
              <a:gd name="connsiteY1161" fmla="*/ 815023 h 1041673"/>
              <a:gd name="connsiteX1162" fmla="*/ 482144 w 5155357"/>
              <a:gd name="connsiteY1162" fmla="*/ 820557 h 1041673"/>
              <a:gd name="connsiteX1163" fmla="*/ 488300 w 5155357"/>
              <a:gd name="connsiteY1163" fmla="*/ 803334 h 1041673"/>
              <a:gd name="connsiteX1164" fmla="*/ 486061 w 5155357"/>
              <a:gd name="connsiteY1164" fmla="*/ 803334 h 1041673"/>
              <a:gd name="connsiteX1165" fmla="*/ 487181 w 5155357"/>
              <a:gd name="connsiteY1165" fmla="*/ 807811 h 1041673"/>
              <a:gd name="connsiteX1166" fmla="*/ 483823 w 5155357"/>
              <a:gd name="connsiteY1166" fmla="*/ 809427 h 1041673"/>
              <a:gd name="connsiteX1167" fmla="*/ 484072 w 5155357"/>
              <a:gd name="connsiteY1167" fmla="*/ 810298 h 1041673"/>
              <a:gd name="connsiteX1168" fmla="*/ 481833 w 5155357"/>
              <a:gd name="connsiteY1168" fmla="*/ 809179 h 1041673"/>
              <a:gd name="connsiteX1169" fmla="*/ 482144 w 5155357"/>
              <a:gd name="connsiteY1169" fmla="*/ 809987 h 1041673"/>
              <a:gd name="connsiteX1170" fmla="*/ 481025 w 5155357"/>
              <a:gd name="connsiteY1170" fmla="*/ 809987 h 1041673"/>
              <a:gd name="connsiteX1171" fmla="*/ 476548 w 5155357"/>
              <a:gd name="connsiteY1171" fmla="*/ 815086 h 1041673"/>
              <a:gd name="connsiteX1172" fmla="*/ 475429 w 5155357"/>
              <a:gd name="connsiteY1172" fmla="*/ 820060 h 1041673"/>
              <a:gd name="connsiteX1173" fmla="*/ 467035 w 5155357"/>
              <a:gd name="connsiteY1173" fmla="*/ 827335 h 1041673"/>
              <a:gd name="connsiteX1174" fmla="*/ 465357 w 5155357"/>
              <a:gd name="connsiteY1174" fmla="*/ 834050 h 1041673"/>
              <a:gd name="connsiteX1175" fmla="*/ 468279 w 5155357"/>
              <a:gd name="connsiteY1175" fmla="*/ 831998 h 1041673"/>
              <a:gd name="connsiteX1176" fmla="*/ 471014 w 5155357"/>
              <a:gd name="connsiteY1176" fmla="*/ 829262 h 1041673"/>
              <a:gd name="connsiteX1177" fmla="*/ 475864 w 5155357"/>
              <a:gd name="connsiteY1177" fmla="*/ 821801 h 1041673"/>
              <a:gd name="connsiteX1178" fmla="*/ 481523 w 5155357"/>
              <a:gd name="connsiteY1178" fmla="*/ 814588 h 1041673"/>
              <a:gd name="connsiteX1179" fmla="*/ 483699 w 5155357"/>
              <a:gd name="connsiteY1179" fmla="*/ 811168 h 1041673"/>
              <a:gd name="connsiteX1180" fmla="*/ 483264 w 5155357"/>
              <a:gd name="connsiteY1180" fmla="*/ 814526 h 1041673"/>
              <a:gd name="connsiteX1181" fmla="*/ 480652 w 5155357"/>
              <a:gd name="connsiteY1181" fmla="*/ 819562 h 1041673"/>
              <a:gd name="connsiteX1182" fmla="*/ 480465 w 5155357"/>
              <a:gd name="connsiteY1182" fmla="*/ 819562 h 1041673"/>
              <a:gd name="connsiteX1183" fmla="*/ 472196 w 5155357"/>
              <a:gd name="connsiteY1183" fmla="*/ 833179 h 1041673"/>
              <a:gd name="connsiteX1184" fmla="*/ 471574 w 5155357"/>
              <a:gd name="connsiteY1184" fmla="*/ 833987 h 1041673"/>
              <a:gd name="connsiteX1185" fmla="*/ 470393 w 5155357"/>
              <a:gd name="connsiteY1185" fmla="*/ 835728 h 1041673"/>
              <a:gd name="connsiteX1186" fmla="*/ 470393 w 5155357"/>
              <a:gd name="connsiteY1186" fmla="*/ 835728 h 1041673"/>
              <a:gd name="connsiteX1187" fmla="*/ 469833 w 5155357"/>
              <a:gd name="connsiteY1187" fmla="*/ 836226 h 1041673"/>
              <a:gd name="connsiteX1188" fmla="*/ 465357 w 5155357"/>
              <a:gd name="connsiteY1188" fmla="*/ 833987 h 1041673"/>
              <a:gd name="connsiteX1189" fmla="*/ 463802 w 5155357"/>
              <a:gd name="connsiteY1189" fmla="*/ 830568 h 1041673"/>
              <a:gd name="connsiteX1190" fmla="*/ 464610 w 5155357"/>
              <a:gd name="connsiteY1190" fmla="*/ 827770 h 1041673"/>
              <a:gd name="connsiteX1191" fmla="*/ 465357 w 5155357"/>
              <a:gd name="connsiteY1191" fmla="*/ 824661 h 1041673"/>
              <a:gd name="connsiteX1192" fmla="*/ 467595 w 5155357"/>
              <a:gd name="connsiteY1192" fmla="*/ 820557 h 1041673"/>
              <a:gd name="connsiteX1193" fmla="*/ 469274 w 5155357"/>
              <a:gd name="connsiteY1193" fmla="*/ 817137 h 1041673"/>
              <a:gd name="connsiteX1194" fmla="*/ 471201 w 5155357"/>
              <a:gd name="connsiteY1194" fmla="*/ 817635 h 1041673"/>
              <a:gd name="connsiteX1195" fmla="*/ 473626 w 5155357"/>
              <a:gd name="connsiteY1195" fmla="*/ 815707 h 1041673"/>
              <a:gd name="connsiteX1196" fmla="*/ 475118 w 5155357"/>
              <a:gd name="connsiteY1196" fmla="*/ 815583 h 1041673"/>
              <a:gd name="connsiteX1197" fmla="*/ 474310 w 5155357"/>
              <a:gd name="connsiteY1197" fmla="*/ 813345 h 1041673"/>
              <a:gd name="connsiteX1198" fmla="*/ 473066 w 5155357"/>
              <a:gd name="connsiteY1198" fmla="*/ 812785 h 1041673"/>
              <a:gd name="connsiteX1199" fmla="*/ 475677 w 5155357"/>
              <a:gd name="connsiteY1199" fmla="*/ 807313 h 1041673"/>
              <a:gd name="connsiteX1200" fmla="*/ 480652 w 5155357"/>
              <a:gd name="connsiteY1200" fmla="*/ 800909 h 1041673"/>
              <a:gd name="connsiteX1201" fmla="*/ 482206 w 5155357"/>
              <a:gd name="connsiteY1201" fmla="*/ 796432 h 1041673"/>
              <a:gd name="connsiteX1202" fmla="*/ 483761 w 5155357"/>
              <a:gd name="connsiteY1202" fmla="*/ 794691 h 1041673"/>
              <a:gd name="connsiteX1203" fmla="*/ 484631 w 5155357"/>
              <a:gd name="connsiteY1203" fmla="*/ 793883 h 1041673"/>
              <a:gd name="connsiteX1204" fmla="*/ 482144 w 5155357"/>
              <a:gd name="connsiteY1204" fmla="*/ 799914 h 1041673"/>
              <a:gd name="connsiteX1205" fmla="*/ 488300 w 5155357"/>
              <a:gd name="connsiteY1205" fmla="*/ 787541 h 1041673"/>
              <a:gd name="connsiteX1206" fmla="*/ 489605 w 5155357"/>
              <a:gd name="connsiteY1206" fmla="*/ 785240 h 1041673"/>
              <a:gd name="connsiteX1207" fmla="*/ 491533 w 5155357"/>
              <a:gd name="connsiteY1207" fmla="*/ 782629 h 1041673"/>
              <a:gd name="connsiteX1208" fmla="*/ 488921 w 5155357"/>
              <a:gd name="connsiteY1208" fmla="*/ 790588 h 1041673"/>
              <a:gd name="connsiteX1209" fmla="*/ 486373 w 5155357"/>
              <a:gd name="connsiteY1209" fmla="*/ 795375 h 1041673"/>
              <a:gd name="connsiteX1210" fmla="*/ 483761 w 5155357"/>
              <a:gd name="connsiteY1210" fmla="*/ 799728 h 1041673"/>
              <a:gd name="connsiteX1211" fmla="*/ 482579 w 5155357"/>
              <a:gd name="connsiteY1211" fmla="*/ 803147 h 1041673"/>
              <a:gd name="connsiteX1212" fmla="*/ 479470 w 5155357"/>
              <a:gd name="connsiteY1212" fmla="*/ 806940 h 1041673"/>
              <a:gd name="connsiteX1213" fmla="*/ 479284 w 5155357"/>
              <a:gd name="connsiteY1213" fmla="*/ 808992 h 1041673"/>
              <a:gd name="connsiteX1214" fmla="*/ 481833 w 5155357"/>
              <a:gd name="connsiteY1214" fmla="*/ 809117 h 1041673"/>
              <a:gd name="connsiteX1215" fmla="*/ 482704 w 5155357"/>
              <a:gd name="connsiteY1215" fmla="*/ 809365 h 1041673"/>
              <a:gd name="connsiteX1216" fmla="*/ 488859 w 5155357"/>
              <a:gd name="connsiteY1216" fmla="*/ 798733 h 1041673"/>
              <a:gd name="connsiteX1217" fmla="*/ 488300 w 5155357"/>
              <a:gd name="connsiteY1217" fmla="*/ 803272 h 1041673"/>
              <a:gd name="connsiteX1218" fmla="*/ 491098 w 5155357"/>
              <a:gd name="connsiteY1218" fmla="*/ 790961 h 1041673"/>
              <a:gd name="connsiteX1219" fmla="*/ 491098 w 5155357"/>
              <a:gd name="connsiteY1219" fmla="*/ 790836 h 1041673"/>
              <a:gd name="connsiteX1220" fmla="*/ 491657 w 5155357"/>
              <a:gd name="connsiteY1220" fmla="*/ 790961 h 1041673"/>
              <a:gd name="connsiteX1221" fmla="*/ 490538 w 5155357"/>
              <a:gd name="connsiteY1221" fmla="*/ 793261 h 1041673"/>
              <a:gd name="connsiteX1222" fmla="*/ 491098 w 5155357"/>
              <a:gd name="connsiteY1222" fmla="*/ 790961 h 1041673"/>
              <a:gd name="connsiteX1223" fmla="*/ 494953 w 5155357"/>
              <a:gd name="connsiteY1223" fmla="*/ 797178 h 1041673"/>
              <a:gd name="connsiteX1224" fmla="*/ 494953 w 5155357"/>
              <a:gd name="connsiteY1224" fmla="*/ 794318 h 1041673"/>
              <a:gd name="connsiteX1225" fmla="*/ 494953 w 5155357"/>
              <a:gd name="connsiteY1225" fmla="*/ 797178 h 1041673"/>
              <a:gd name="connsiteX1226" fmla="*/ 490662 w 5155357"/>
              <a:gd name="connsiteY1226" fmla="*/ 797862 h 1041673"/>
              <a:gd name="connsiteX1227" fmla="*/ 493087 w 5155357"/>
              <a:gd name="connsiteY1227" fmla="*/ 792204 h 1041673"/>
              <a:gd name="connsiteX1228" fmla="*/ 493834 w 5155357"/>
              <a:gd name="connsiteY1228" fmla="*/ 790339 h 1041673"/>
              <a:gd name="connsiteX1229" fmla="*/ 494145 w 5155357"/>
              <a:gd name="connsiteY1229" fmla="*/ 790463 h 1041673"/>
              <a:gd name="connsiteX1230" fmla="*/ 494891 w 5155357"/>
              <a:gd name="connsiteY1230" fmla="*/ 789904 h 1041673"/>
              <a:gd name="connsiteX1231" fmla="*/ 495015 w 5155357"/>
              <a:gd name="connsiteY1231" fmla="*/ 789904 h 1041673"/>
              <a:gd name="connsiteX1232" fmla="*/ 495015 w 5155357"/>
              <a:gd name="connsiteY1232" fmla="*/ 788722 h 1041673"/>
              <a:gd name="connsiteX1233" fmla="*/ 495015 w 5155357"/>
              <a:gd name="connsiteY1233" fmla="*/ 788474 h 1041673"/>
              <a:gd name="connsiteX1234" fmla="*/ 494517 w 5155357"/>
              <a:gd name="connsiteY1234" fmla="*/ 787727 h 1041673"/>
              <a:gd name="connsiteX1235" fmla="*/ 494642 w 5155357"/>
              <a:gd name="connsiteY1235" fmla="*/ 787168 h 1041673"/>
              <a:gd name="connsiteX1236" fmla="*/ 494953 w 5155357"/>
              <a:gd name="connsiteY1236" fmla="*/ 784930 h 1041673"/>
              <a:gd name="connsiteX1237" fmla="*/ 494268 w 5155357"/>
              <a:gd name="connsiteY1237" fmla="*/ 784059 h 1041673"/>
              <a:gd name="connsiteX1238" fmla="*/ 496693 w 5155357"/>
              <a:gd name="connsiteY1238" fmla="*/ 780328 h 1041673"/>
              <a:gd name="connsiteX1239" fmla="*/ 497751 w 5155357"/>
              <a:gd name="connsiteY1239" fmla="*/ 776536 h 1041673"/>
              <a:gd name="connsiteX1240" fmla="*/ 493399 w 5155357"/>
              <a:gd name="connsiteY1240" fmla="*/ 779458 h 1041673"/>
              <a:gd name="connsiteX1241" fmla="*/ 495139 w 5155357"/>
              <a:gd name="connsiteY1241" fmla="*/ 775292 h 1041673"/>
              <a:gd name="connsiteX1242" fmla="*/ 498248 w 5155357"/>
              <a:gd name="connsiteY1242" fmla="*/ 771188 h 1041673"/>
              <a:gd name="connsiteX1243" fmla="*/ 497751 w 5155357"/>
              <a:gd name="connsiteY1243" fmla="*/ 768390 h 1041673"/>
              <a:gd name="connsiteX1244" fmla="*/ 499989 w 5155357"/>
              <a:gd name="connsiteY1244" fmla="*/ 764100 h 1041673"/>
              <a:gd name="connsiteX1245" fmla="*/ 501171 w 5155357"/>
              <a:gd name="connsiteY1245" fmla="*/ 765468 h 1041673"/>
              <a:gd name="connsiteX1246" fmla="*/ 502911 w 5155357"/>
              <a:gd name="connsiteY1246" fmla="*/ 765841 h 1041673"/>
              <a:gd name="connsiteX1247" fmla="*/ 505461 w 5155357"/>
              <a:gd name="connsiteY1247" fmla="*/ 762235 h 1041673"/>
              <a:gd name="connsiteX1248" fmla="*/ 508072 w 5155357"/>
              <a:gd name="connsiteY1248" fmla="*/ 761489 h 1041673"/>
              <a:gd name="connsiteX1249" fmla="*/ 509253 w 5155357"/>
              <a:gd name="connsiteY1249" fmla="*/ 762235 h 1041673"/>
              <a:gd name="connsiteX1250" fmla="*/ 507389 w 5155357"/>
              <a:gd name="connsiteY1250" fmla="*/ 766525 h 1041673"/>
              <a:gd name="connsiteX1251" fmla="*/ 503409 w 5155357"/>
              <a:gd name="connsiteY1251" fmla="*/ 775479 h 1041673"/>
              <a:gd name="connsiteX1252" fmla="*/ 502227 w 5155357"/>
              <a:gd name="connsiteY1252" fmla="*/ 778401 h 1041673"/>
              <a:gd name="connsiteX1253" fmla="*/ 502165 w 5155357"/>
              <a:gd name="connsiteY1253" fmla="*/ 778339 h 1041673"/>
              <a:gd name="connsiteX1254" fmla="*/ 501419 w 5155357"/>
              <a:gd name="connsiteY1254" fmla="*/ 778836 h 1041673"/>
              <a:gd name="connsiteX1255" fmla="*/ 501232 w 5155357"/>
              <a:gd name="connsiteY1255" fmla="*/ 779271 h 1041673"/>
              <a:gd name="connsiteX1256" fmla="*/ 501171 w 5155357"/>
              <a:gd name="connsiteY1256" fmla="*/ 779271 h 1041673"/>
              <a:gd name="connsiteX1257" fmla="*/ 500051 w 5155357"/>
              <a:gd name="connsiteY1257" fmla="*/ 778650 h 1041673"/>
              <a:gd name="connsiteX1258" fmla="*/ 500548 w 5155357"/>
              <a:gd name="connsiteY1258" fmla="*/ 780266 h 1041673"/>
              <a:gd name="connsiteX1259" fmla="*/ 500113 w 5155357"/>
              <a:gd name="connsiteY1259" fmla="*/ 780577 h 1041673"/>
              <a:gd name="connsiteX1260" fmla="*/ 499802 w 5155357"/>
              <a:gd name="connsiteY1260" fmla="*/ 781385 h 1041673"/>
              <a:gd name="connsiteX1261" fmla="*/ 500362 w 5155357"/>
              <a:gd name="connsiteY1261" fmla="*/ 781758 h 1041673"/>
              <a:gd name="connsiteX1262" fmla="*/ 500611 w 5155357"/>
              <a:gd name="connsiteY1262" fmla="*/ 781758 h 1041673"/>
              <a:gd name="connsiteX1263" fmla="*/ 500735 w 5155357"/>
              <a:gd name="connsiteY1263" fmla="*/ 781758 h 1041673"/>
              <a:gd name="connsiteX1264" fmla="*/ 496569 w 5155357"/>
              <a:gd name="connsiteY1264" fmla="*/ 789655 h 1041673"/>
              <a:gd name="connsiteX1265" fmla="*/ 490725 w 5155357"/>
              <a:gd name="connsiteY1265" fmla="*/ 797925 h 1041673"/>
              <a:gd name="connsiteX1266" fmla="*/ 507886 w 5155357"/>
              <a:gd name="connsiteY1266" fmla="*/ 755333 h 1041673"/>
              <a:gd name="connsiteX1267" fmla="*/ 508383 w 5155357"/>
              <a:gd name="connsiteY1267" fmla="*/ 755271 h 1041673"/>
              <a:gd name="connsiteX1268" fmla="*/ 507886 w 5155357"/>
              <a:gd name="connsiteY1268" fmla="*/ 755333 h 1041673"/>
              <a:gd name="connsiteX1269" fmla="*/ 501668 w 5155357"/>
              <a:gd name="connsiteY1269" fmla="*/ 784867 h 1041673"/>
              <a:gd name="connsiteX1270" fmla="*/ 501109 w 5155357"/>
              <a:gd name="connsiteY1270" fmla="*/ 781510 h 1041673"/>
              <a:gd name="connsiteX1271" fmla="*/ 501109 w 5155357"/>
              <a:gd name="connsiteY1271" fmla="*/ 781510 h 1041673"/>
              <a:gd name="connsiteX1272" fmla="*/ 502476 w 5155357"/>
              <a:gd name="connsiteY1272" fmla="*/ 779520 h 1041673"/>
              <a:gd name="connsiteX1273" fmla="*/ 510062 w 5155357"/>
              <a:gd name="connsiteY1273" fmla="*/ 764722 h 1041673"/>
              <a:gd name="connsiteX1274" fmla="*/ 501668 w 5155357"/>
              <a:gd name="connsiteY1274" fmla="*/ 784805 h 1041673"/>
              <a:gd name="connsiteX1275" fmla="*/ 522310 w 5155357"/>
              <a:gd name="connsiteY1275" fmla="*/ 754773 h 1041673"/>
              <a:gd name="connsiteX1276" fmla="*/ 523430 w 5155357"/>
              <a:gd name="connsiteY1276" fmla="*/ 749115 h 1041673"/>
              <a:gd name="connsiteX1277" fmla="*/ 522310 w 5155357"/>
              <a:gd name="connsiteY1277" fmla="*/ 754773 h 1041673"/>
              <a:gd name="connsiteX1278" fmla="*/ 530705 w 5155357"/>
              <a:gd name="connsiteY1278" fmla="*/ 726234 h 1041673"/>
              <a:gd name="connsiteX1279" fmla="*/ 532383 w 5155357"/>
              <a:gd name="connsiteY1279" fmla="*/ 722876 h 1041673"/>
              <a:gd name="connsiteX1280" fmla="*/ 530705 w 5155357"/>
              <a:gd name="connsiteY1280" fmla="*/ 726234 h 1041673"/>
              <a:gd name="connsiteX1281" fmla="*/ 531886 w 5155357"/>
              <a:gd name="connsiteY1281" fmla="*/ 710068 h 1041673"/>
              <a:gd name="connsiteX1282" fmla="*/ 530829 w 5155357"/>
              <a:gd name="connsiteY1282" fmla="*/ 712679 h 1041673"/>
              <a:gd name="connsiteX1283" fmla="*/ 529648 w 5155357"/>
              <a:gd name="connsiteY1283" fmla="*/ 715788 h 1041673"/>
              <a:gd name="connsiteX1284" fmla="*/ 527596 w 5155357"/>
              <a:gd name="connsiteY1284" fmla="*/ 717343 h 1041673"/>
              <a:gd name="connsiteX1285" fmla="*/ 527409 w 5155357"/>
              <a:gd name="connsiteY1285" fmla="*/ 721260 h 1041673"/>
              <a:gd name="connsiteX1286" fmla="*/ 526912 w 5155357"/>
              <a:gd name="connsiteY1286" fmla="*/ 723871 h 1041673"/>
              <a:gd name="connsiteX1287" fmla="*/ 524611 w 5155357"/>
              <a:gd name="connsiteY1287" fmla="*/ 725612 h 1041673"/>
              <a:gd name="connsiteX1288" fmla="*/ 522871 w 5155357"/>
              <a:gd name="connsiteY1288" fmla="*/ 724120 h 1041673"/>
              <a:gd name="connsiteX1289" fmla="*/ 522871 w 5155357"/>
              <a:gd name="connsiteY1289" fmla="*/ 726918 h 1041673"/>
              <a:gd name="connsiteX1290" fmla="*/ 524549 w 5155357"/>
              <a:gd name="connsiteY1290" fmla="*/ 726296 h 1041673"/>
              <a:gd name="connsiteX1291" fmla="*/ 524611 w 5155357"/>
              <a:gd name="connsiteY1291" fmla="*/ 725674 h 1041673"/>
              <a:gd name="connsiteX1292" fmla="*/ 524549 w 5155357"/>
              <a:gd name="connsiteY1292" fmla="*/ 726296 h 1041673"/>
              <a:gd name="connsiteX1293" fmla="*/ 524487 w 5155357"/>
              <a:gd name="connsiteY1293" fmla="*/ 728659 h 1041673"/>
              <a:gd name="connsiteX1294" fmla="*/ 522559 w 5155357"/>
              <a:gd name="connsiteY1294" fmla="*/ 729716 h 1041673"/>
              <a:gd name="connsiteX1295" fmla="*/ 520508 w 5155357"/>
              <a:gd name="connsiteY1295" fmla="*/ 731954 h 1041673"/>
              <a:gd name="connsiteX1296" fmla="*/ 520508 w 5155357"/>
              <a:gd name="connsiteY1296" fmla="*/ 733011 h 1041673"/>
              <a:gd name="connsiteX1297" fmla="*/ 521005 w 5155357"/>
              <a:gd name="connsiteY1297" fmla="*/ 735561 h 1041673"/>
              <a:gd name="connsiteX1298" fmla="*/ 520694 w 5155357"/>
              <a:gd name="connsiteY1298" fmla="*/ 738359 h 1041673"/>
              <a:gd name="connsiteX1299" fmla="*/ 518767 w 5155357"/>
              <a:gd name="connsiteY1299" fmla="*/ 741778 h 1041673"/>
              <a:gd name="connsiteX1300" fmla="*/ 516404 w 5155357"/>
              <a:gd name="connsiteY1300" fmla="*/ 743830 h 1041673"/>
              <a:gd name="connsiteX1301" fmla="*/ 515533 w 5155357"/>
              <a:gd name="connsiteY1301" fmla="*/ 747623 h 1041673"/>
              <a:gd name="connsiteX1302" fmla="*/ 515533 w 5155357"/>
              <a:gd name="connsiteY1302" fmla="*/ 749551 h 1041673"/>
              <a:gd name="connsiteX1303" fmla="*/ 514787 w 5155357"/>
              <a:gd name="connsiteY1303" fmla="*/ 752411 h 1041673"/>
              <a:gd name="connsiteX1304" fmla="*/ 521192 w 5155357"/>
              <a:gd name="connsiteY1304" fmla="*/ 743084 h 1041673"/>
              <a:gd name="connsiteX1305" fmla="*/ 521751 w 5155357"/>
              <a:gd name="connsiteY1305" fmla="*/ 743084 h 1041673"/>
              <a:gd name="connsiteX1306" fmla="*/ 513357 w 5155357"/>
              <a:gd name="connsiteY1306" fmla="*/ 759312 h 1041673"/>
              <a:gd name="connsiteX1307" fmla="*/ 514476 w 5155357"/>
              <a:gd name="connsiteY1307" fmla="*/ 752535 h 1041673"/>
              <a:gd name="connsiteX1308" fmla="*/ 512238 w 5155357"/>
              <a:gd name="connsiteY1308" fmla="*/ 753965 h 1041673"/>
              <a:gd name="connsiteX1309" fmla="*/ 511678 w 5155357"/>
              <a:gd name="connsiteY1309" fmla="*/ 749737 h 1041673"/>
              <a:gd name="connsiteX1310" fmla="*/ 513917 w 5155357"/>
              <a:gd name="connsiteY1310" fmla="*/ 750297 h 1041673"/>
              <a:gd name="connsiteX1311" fmla="*/ 513917 w 5155357"/>
              <a:gd name="connsiteY1311" fmla="*/ 745447 h 1041673"/>
              <a:gd name="connsiteX1312" fmla="*/ 514538 w 5155357"/>
              <a:gd name="connsiteY1312" fmla="*/ 745882 h 1041673"/>
              <a:gd name="connsiteX1313" fmla="*/ 514787 w 5155357"/>
              <a:gd name="connsiteY1313" fmla="*/ 745944 h 1041673"/>
              <a:gd name="connsiteX1314" fmla="*/ 515036 w 5155357"/>
              <a:gd name="connsiteY1314" fmla="*/ 745820 h 1041673"/>
              <a:gd name="connsiteX1315" fmla="*/ 515036 w 5155357"/>
              <a:gd name="connsiteY1315" fmla="*/ 745322 h 1041673"/>
              <a:gd name="connsiteX1316" fmla="*/ 514601 w 5155357"/>
              <a:gd name="connsiteY1316" fmla="*/ 745012 h 1041673"/>
              <a:gd name="connsiteX1317" fmla="*/ 514601 w 5155357"/>
              <a:gd name="connsiteY1317" fmla="*/ 744763 h 1041673"/>
              <a:gd name="connsiteX1318" fmla="*/ 514538 w 5155357"/>
              <a:gd name="connsiteY1318" fmla="*/ 741903 h 1041673"/>
              <a:gd name="connsiteX1319" fmla="*/ 513979 w 5155357"/>
              <a:gd name="connsiteY1319" fmla="*/ 744576 h 1041673"/>
              <a:gd name="connsiteX1320" fmla="*/ 513730 w 5155357"/>
              <a:gd name="connsiteY1320" fmla="*/ 744390 h 1041673"/>
              <a:gd name="connsiteX1321" fmla="*/ 513357 w 5155357"/>
              <a:gd name="connsiteY1321" fmla="*/ 744141 h 1041673"/>
              <a:gd name="connsiteX1322" fmla="*/ 512860 w 5155357"/>
              <a:gd name="connsiteY1322" fmla="*/ 744265 h 1041673"/>
              <a:gd name="connsiteX1323" fmla="*/ 512984 w 5155357"/>
              <a:gd name="connsiteY1323" fmla="*/ 744763 h 1041673"/>
              <a:gd name="connsiteX1324" fmla="*/ 513357 w 5155357"/>
              <a:gd name="connsiteY1324" fmla="*/ 745012 h 1041673"/>
              <a:gd name="connsiteX1325" fmla="*/ 513357 w 5155357"/>
              <a:gd name="connsiteY1325" fmla="*/ 745322 h 1041673"/>
              <a:gd name="connsiteX1326" fmla="*/ 511243 w 5155357"/>
              <a:gd name="connsiteY1326" fmla="*/ 748680 h 1041673"/>
              <a:gd name="connsiteX1327" fmla="*/ 511119 w 5155357"/>
              <a:gd name="connsiteY1327" fmla="*/ 748494 h 1041673"/>
              <a:gd name="connsiteX1328" fmla="*/ 511306 w 5155357"/>
              <a:gd name="connsiteY1328" fmla="*/ 748058 h 1041673"/>
              <a:gd name="connsiteX1329" fmla="*/ 510870 w 5155357"/>
              <a:gd name="connsiteY1329" fmla="*/ 747063 h 1041673"/>
              <a:gd name="connsiteX1330" fmla="*/ 509875 w 5155357"/>
              <a:gd name="connsiteY1330" fmla="*/ 747499 h 1041673"/>
              <a:gd name="connsiteX1331" fmla="*/ 509627 w 5155357"/>
              <a:gd name="connsiteY1331" fmla="*/ 748058 h 1041673"/>
              <a:gd name="connsiteX1332" fmla="*/ 509565 w 5155357"/>
              <a:gd name="connsiteY1332" fmla="*/ 748058 h 1041673"/>
              <a:gd name="connsiteX1333" fmla="*/ 508445 w 5155357"/>
              <a:gd name="connsiteY1333" fmla="*/ 746877 h 1041673"/>
              <a:gd name="connsiteX1334" fmla="*/ 509004 w 5155357"/>
              <a:gd name="connsiteY1334" fmla="*/ 749115 h 1041673"/>
              <a:gd name="connsiteX1335" fmla="*/ 508756 w 5155357"/>
              <a:gd name="connsiteY1335" fmla="*/ 749488 h 1041673"/>
              <a:gd name="connsiteX1336" fmla="*/ 508756 w 5155357"/>
              <a:gd name="connsiteY1336" fmla="*/ 750545 h 1041673"/>
              <a:gd name="connsiteX1337" fmla="*/ 509253 w 5155357"/>
              <a:gd name="connsiteY1337" fmla="*/ 750732 h 1041673"/>
              <a:gd name="connsiteX1338" fmla="*/ 509813 w 5155357"/>
              <a:gd name="connsiteY1338" fmla="*/ 750483 h 1041673"/>
              <a:gd name="connsiteX1339" fmla="*/ 510062 w 5155357"/>
              <a:gd name="connsiteY1339" fmla="*/ 750172 h 1041673"/>
              <a:gd name="connsiteX1340" fmla="*/ 507886 w 5155357"/>
              <a:gd name="connsiteY1340" fmla="*/ 755333 h 1041673"/>
              <a:gd name="connsiteX1341" fmla="*/ 505647 w 5155357"/>
              <a:gd name="connsiteY1341" fmla="*/ 755457 h 1041673"/>
              <a:gd name="connsiteX1342" fmla="*/ 507202 w 5155357"/>
              <a:gd name="connsiteY1342" fmla="*/ 750297 h 1041673"/>
              <a:gd name="connsiteX1343" fmla="*/ 506518 w 5155357"/>
              <a:gd name="connsiteY1343" fmla="*/ 748369 h 1041673"/>
              <a:gd name="connsiteX1344" fmla="*/ 507699 w 5155357"/>
              <a:gd name="connsiteY1344" fmla="*/ 744763 h 1041673"/>
              <a:gd name="connsiteX1345" fmla="*/ 510808 w 5155357"/>
              <a:gd name="connsiteY1345" fmla="*/ 742027 h 1041673"/>
              <a:gd name="connsiteX1346" fmla="*/ 511367 w 5155357"/>
              <a:gd name="connsiteY1346" fmla="*/ 741094 h 1041673"/>
              <a:gd name="connsiteX1347" fmla="*/ 512362 w 5155357"/>
              <a:gd name="connsiteY1347" fmla="*/ 739043 h 1041673"/>
              <a:gd name="connsiteX1348" fmla="*/ 511492 w 5155357"/>
              <a:gd name="connsiteY1348" fmla="*/ 743519 h 1041673"/>
              <a:gd name="connsiteX1349" fmla="*/ 510621 w 5155357"/>
              <a:gd name="connsiteY1349" fmla="*/ 745260 h 1041673"/>
              <a:gd name="connsiteX1350" fmla="*/ 514290 w 5155357"/>
              <a:gd name="connsiteY1350" fmla="*/ 739602 h 1041673"/>
              <a:gd name="connsiteX1351" fmla="*/ 515969 w 5155357"/>
              <a:gd name="connsiteY1351" fmla="*/ 735436 h 1041673"/>
              <a:gd name="connsiteX1352" fmla="*/ 518767 w 5155357"/>
              <a:gd name="connsiteY1352" fmla="*/ 730959 h 1041673"/>
              <a:gd name="connsiteX1353" fmla="*/ 519762 w 5155357"/>
              <a:gd name="connsiteY1353" fmla="*/ 727167 h 1041673"/>
              <a:gd name="connsiteX1354" fmla="*/ 521689 w 5155357"/>
              <a:gd name="connsiteY1354" fmla="*/ 723747 h 1041673"/>
              <a:gd name="connsiteX1355" fmla="*/ 524425 w 5155357"/>
              <a:gd name="connsiteY1355" fmla="*/ 719457 h 1041673"/>
              <a:gd name="connsiteX1356" fmla="*/ 524922 w 5155357"/>
              <a:gd name="connsiteY1356" fmla="*/ 715477 h 1041673"/>
              <a:gd name="connsiteX1357" fmla="*/ 527534 w 5155357"/>
              <a:gd name="connsiteY1357" fmla="*/ 713239 h 1041673"/>
              <a:gd name="connsiteX1358" fmla="*/ 528218 w 5155357"/>
              <a:gd name="connsiteY1358" fmla="*/ 710814 h 1041673"/>
              <a:gd name="connsiteX1359" fmla="*/ 529337 w 5155357"/>
              <a:gd name="connsiteY1359" fmla="*/ 707083 h 1041673"/>
              <a:gd name="connsiteX1360" fmla="*/ 526352 w 5155357"/>
              <a:gd name="connsiteY1360" fmla="*/ 711498 h 1041673"/>
              <a:gd name="connsiteX1361" fmla="*/ 524611 w 5155357"/>
              <a:gd name="connsiteY1361" fmla="*/ 712555 h 1041673"/>
              <a:gd name="connsiteX1362" fmla="*/ 525793 w 5155357"/>
              <a:gd name="connsiteY1362" fmla="*/ 707146 h 1041673"/>
              <a:gd name="connsiteX1363" fmla="*/ 529772 w 5155357"/>
              <a:gd name="connsiteY1363" fmla="*/ 700803 h 1041673"/>
              <a:gd name="connsiteX1364" fmla="*/ 530953 w 5155357"/>
              <a:gd name="connsiteY1364" fmla="*/ 697384 h 1041673"/>
              <a:gd name="connsiteX1365" fmla="*/ 531824 w 5155357"/>
              <a:gd name="connsiteY1365" fmla="*/ 699933 h 1041673"/>
              <a:gd name="connsiteX1366" fmla="*/ 533378 w 5155357"/>
              <a:gd name="connsiteY1366" fmla="*/ 699933 h 1041673"/>
              <a:gd name="connsiteX1367" fmla="*/ 537669 w 5155357"/>
              <a:gd name="connsiteY1367" fmla="*/ 695829 h 1041673"/>
              <a:gd name="connsiteX1368" fmla="*/ 536114 w 5155357"/>
              <a:gd name="connsiteY1368" fmla="*/ 701363 h 1041673"/>
              <a:gd name="connsiteX1369" fmla="*/ 538539 w 5155357"/>
              <a:gd name="connsiteY1369" fmla="*/ 700493 h 1041673"/>
              <a:gd name="connsiteX1370" fmla="*/ 536114 w 5155357"/>
              <a:gd name="connsiteY1370" fmla="*/ 706835 h 1041673"/>
              <a:gd name="connsiteX1371" fmla="*/ 534622 w 5155357"/>
              <a:gd name="connsiteY1371" fmla="*/ 705840 h 1041673"/>
              <a:gd name="connsiteX1372" fmla="*/ 532011 w 5155357"/>
              <a:gd name="connsiteY1372" fmla="*/ 709944 h 1041673"/>
              <a:gd name="connsiteX1373" fmla="*/ 535182 w 5155357"/>
              <a:gd name="connsiteY1373" fmla="*/ 717840 h 1041673"/>
              <a:gd name="connsiteX1374" fmla="*/ 535741 w 5155357"/>
              <a:gd name="connsiteY1374" fmla="*/ 713425 h 1041673"/>
              <a:gd name="connsiteX1375" fmla="*/ 543016 w 5155357"/>
              <a:gd name="connsiteY1375" fmla="*/ 697197 h 1041673"/>
              <a:gd name="connsiteX1376" fmla="*/ 544135 w 5155357"/>
              <a:gd name="connsiteY1376" fmla="*/ 702296 h 1041673"/>
              <a:gd name="connsiteX1377" fmla="*/ 544259 w 5155357"/>
              <a:gd name="connsiteY1377" fmla="*/ 702296 h 1041673"/>
              <a:gd name="connsiteX1378" fmla="*/ 542580 w 5155357"/>
              <a:gd name="connsiteY1378" fmla="*/ 707146 h 1041673"/>
              <a:gd name="connsiteX1379" fmla="*/ 541399 w 5155357"/>
              <a:gd name="connsiteY1379" fmla="*/ 710192 h 1041673"/>
              <a:gd name="connsiteX1380" fmla="*/ 541399 w 5155357"/>
              <a:gd name="connsiteY1380" fmla="*/ 710192 h 1041673"/>
              <a:gd name="connsiteX1381" fmla="*/ 535244 w 5155357"/>
              <a:gd name="connsiteY1381" fmla="*/ 717902 h 1041673"/>
              <a:gd name="connsiteX1382" fmla="*/ 537420 w 5155357"/>
              <a:gd name="connsiteY1382" fmla="*/ 725674 h 1041673"/>
              <a:gd name="connsiteX1383" fmla="*/ 539658 w 5155357"/>
              <a:gd name="connsiteY1383" fmla="*/ 720700 h 1041673"/>
              <a:gd name="connsiteX1384" fmla="*/ 537420 w 5155357"/>
              <a:gd name="connsiteY1384" fmla="*/ 725674 h 1041673"/>
              <a:gd name="connsiteX1385" fmla="*/ 552467 w 5155357"/>
              <a:gd name="connsiteY1385" fmla="*/ 688865 h 1041673"/>
              <a:gd name="connsiteX1386" fmla="*/ 550228 w 5155357"/>
              <a:gd name="connsiteY1386" fmla="*/ 696638 h 1041673"/>
              <a:gd name="connsiteX1387" fmla="*/ 540716 w 5155357"/>
              <a:gd name="connsiteY1387" fmla="*/ 718400 h 1041673"/>
              <a:gd name="connsiteX1388" fmla="*/ 540155 w 5155357"/>
              <a:gd name="connsiteY1388" fmla="*/ 718400 h 1041673"/>
              <a:gd name="connsiteX1389" fmla="*/ 542954 w 5155357"/>
              <a:gd name="connsiteY1389" fmla="*/ 710565 h 1041673"/>
              <a:gd name="connsiteX1390" fmla="*/ 542954 w 5155357"/>
              <a:gd name="connsiteY1390" fmla="*/ 710565 h 1041673"/>
              <a:gd name="connsiteX1391" fmla="*/ 544073 w 5155357"/>
              <a:gd name="connsiteY1391" fmla="*/ 707705 h 1041673"/>
              <a:gd name="connsiteX1392" fmla="*/ 545814 w 5155357"/>
              <a:gd name="connsiteY1392" fmla="*/ 702793 h 1041673"/>
              <a:gd name="connsiteX1393" fmla="*/ 545814 w 5155357"/>
              <a:gd name="connsiteY1393" fmla="*/ 702793 h 1041673"/>
              <a:gd name="connsiteX1394" fmla="*/ 556446 w 5155357"/>
              <a:gd name="connsiteY1394" fmla="*/ 676492 h 1041673"/>
              <a:gd name="connsiteX1395" fmla="*/ 559804 w 5155357"/>
              <a:gd name="connsiteY1395" fmla="*/ 666979 h 1041673"/>
              <a:gd name="connsiteX1396" fmla="*/ 559679 w 5155357"/>
              <a:gd name="connsiteY1396" fmla="*/ 666606 h 1041673"/>
              <a:gd name="connsiteX1397" fmla="*/ 560985 w 5155357"/>
              <a:gd name="connsiteY1397" fmla="*/ 666979 h 1041673"/>
              <a:gd name="connsiteX1398" fmla="*/ 560985 w 5155357"/>
              <a:gd name="connsiteY1398" fmla="*/ 666979 h 1041673"/>
              <a:gd name="connsiteX1399" fmla="*/ 552591 w 5155357"/>
              <a:gd name="connsiteY1399" fmla="*/ 688803 h 1041673"/>
              <a:gd name="connsiteX1400" fmla="*/ 563845 w 5155357"/>
              <a:gd name="connsiteY1400" fmla="*/ 659891 h 1041673"/>
              <a:gd name="connsiteX1401" fmla="*/ 563410 w 5155357"/>
              <a:gd name="connsiteY1401" fmla="*/ 661010 h 1041673"/>
              <a:gd name="connsiteX1402" fmla="*/ 562850 w 5155357"/>
              <a:gd name="connsiteY1402" fmla="*/ 662813 h 1041673"/>
              <a:gd name="connsiteX1403" fmla="*/ 560985 w 5155357"/>
              <a:gd name="connsiteY1403" fmla="*/ 666295 h 1041673"/>
              <a:gd name="connsiteX1404" fmla="*/ 560301 w 5155357"/>
              <a:gd name="connsiteY1404" fmla="*/ 666171 h 1041673"/>
              <a:gd name="connsiteX1405" fmla="*/ 562540 w 5155357"/>
              <a:gd name="connsiteY1405" fmla="*/ 658647 h 1041673"/>
              <a:gd name="connsiteX1406" fmla="*/ 563659 w 5155357"/>
              <a:gd name="connsiteY1406" fmla="*/ 659766 h 1041673"/>
              <a:gd name="connsiteX1407" fmla="*/ 563908 w 5155357"/>
              <a:gd name="connsiteY1407" fmla="*/ 659891 h 1041673"/>
              <a:gd name="connsiteX1408" fmla="*/ 563908 w 5155357"/>
              <a:gd name="connsiteY1408" fmla="*/ 659891 h 1041673"/>
              <a:gd name="connsiteX1409" fmla="*/ 564218 w 5155357"/>
              <a:gd name="connsiteY1409" fmla="*/ 663746 h 1041673"/>
              <a:gd name="connsiteX1410" fmla="*/ 563970 w 5155357"/>
              <a:gd name="connsiteY1410" fmla="*/ 663621 h 1041673"/>
              <a:gd name="connsiteX1411" fmla="*/ 564032 w 5155357"/>
              <a:gd name="connsiteY1411" fmla="*/ 663497 h 1041673"/>
              <a:gd name="connsiteX1412" fmla="*/ 564654 w 5155357"/>
              <a:gd name="connsiteY1412" fmla="*/ 661507 h 1041673"/>
              <a:gd name="connsiteX1413" fmla="*/ 564903 w 5155357"/>
              <a:gd name="connsiteY1413" fmla="*/ 660823 h 1041673"/>
              <a:gd name="connsiteX1414" fmla="*/ 565338 w 5155357"/>
              <a:gd name="connsiteY1414" fmla="*/ 659766 h 1041673"/>
              <a:gd name="connsiteX1415" fmla="*/ 564218 w 5155357"/>
              <a:gd name="connsiteY1415" fmla="*/ 663746 h 1041673"/>
              <a:gd name="connsiteX1416" fmla="*/ 566084 w 5155357"/>
              <a:gd name="connsiteY1416" fmla="*/ 650688 h 1041673"/>
              <a:gd name="connsiteX1417" fmla="*/ 565587 w 5155357"/>
              <a:gd name="connsiteY1417" fmla="*/ 652554 h 1041673"/>
              <a:gd name="connsiteX1418" fmla="*/ 564778 w 5155357"/>
              <a:gd name="connsiteY1418" fmla="*/ 652554 h 1041673"/>
              <a:gd name="connsiteX1419" fmla="*/ 565897 w 5155357"/>
              <a:gd name="connsiteY1419" fmla="*/ 647580 h 1041673"/>
              <a:gd name="connsiteX1420" fmla="*/ 566457 w 5155357"/>
              <a:gd name="connsiteY1420" fmla="*/ 648637 h 1041673"/>
              <a:gd name="connsiteX1421" fmla="*/ 566643 w 5155357"/>
              <a:gd name="connsiteY1421" fmla="*/ 648637 h 1041673"/>
              <a:gd name="connsiteX1422" fmla="*/ 566084 w 5155357"/>
              <a:gd name="connsiteY1422" fmla="*/ 650688 h 1041673"/>
              <a:gd name="connsiteX1423" fmla="*/ 567576 w 5155357"/>
              <a:gd name="connsiteY1423" fmla="*/ 655352 h 1041673"/>
              <a:gd name="connsiteX1424" fmla="*/ 567016 w 5155357"/>
              <a:gd name="connsiteY1424" fmla="*/ 653238 h 1041673"/>
              <a:gd name="connsiteX1425" fmla="*/ 567576 w 5155357"/>
              <a:gd name="connsiteY1425" fmla="*/ 651061 h 1041673"/>
              <a:gd name="connsiteX1426" fmla="*/ 568073 w 5155357"/>
              <a:gd name="connsiteY1426" fmla="*/ 649134 h 1041673"/>
              <a:gd name="connsiteX1427" fmla="*/ 568073 w 5155357"/>
              <a:gd name="connsiteY1427" fmla="*/ 649134 h 1041673"/>
              <a:gd name="connsiteX1428" fmla="*/ 567514 w 5155357"/>
              <a:gd name="connsiteY1428" fmla="*/ 655352 h 1041673"/>
              <a:gd name="connsiteX1429" fmla="*/ 570312 w 5155357"/>
              <a:gd name="connsiteY1429" fmla="*/ 634149 h 1041673"/>
              <a:gd name="connsiteX1430" fmla="*/ 570312 w 5155357"/>
              <a:gd name="connsiteY1430" fmla="*/ 631351 h 1041673"/>
              <a:gd name="connsiteX1431" fmla="*/ 570312 w 5155357"/>
              <a:gd name="connsiteY1431" fmla="*/ 634149 h 1041673"/>
              <a:gd name="connsiteX1432" fmla="*/ 573110 w 5155357"/>
              <a:gd name="connsiteY1432" fmla="*/ 647580 h 1041673"/>
              <a:gd name="connsiteX1433" fmla="*/ 574229 w 5155357"/>
              <a:gd name="connsiteY1433" fmla="*/ 649196 h 1041673"/>
              <a:gd name="connsiteX1434" fmla="*/ 573110 w 5155357"/>
              <a:gd name="connsiteY1434" fmla="*/ 647580 h 1041673"/>
              <a:gd name="connsiteX1435" fmla="*/ 588219 w 5155357"/>
              <a:gd name="connsiteY1435" fmla="*/ 577816 h 1041673"/>
              <a:gd name="connsiteX1436" fmla="*/ 591576 w 5155357"/>
              <a:gd name="connsiteY1436" fmla="*/ 564884 h 1041673"/>
              <a:gd name="connsiteX1437" fmla="*/ 593815 w 5155357"/>
              <a:gd name="connsiteY1437" fmla="*/ 553754 h 1041673"/>
              <a:gd name="connsiteX1438" fmla="*/ 591017 w 5155357"/>
              <a:gd name="connsiteY1438" fmla="*/ 577816 h 1041673"/>
              <a:gd name="connsiteX1439" fmla="*/ 587100 w 5155357"/>
              <a:gd name="connsiteY1439" fmla="*/ 591247 h 1041673"/>
              <a:gd name="connsiteX1440" fmla="*/ 584861 w 5155357"/>
              <a:gd name="connsiteY1440" fmla="*/ 600138 h 1041673"/>
              <a:gd name="connsiteX1441" fmla="*/ 586540 w 5155357"/>
              <a:gd name="connsiteY1441" fmla="*/ 591247 h 1041673"/>
              <a:gd name="connsiteX1442" fmla="*/ 585980 w 5155357"/>
              <a:gd name="connsiteY1442" fmla="*/ 587330 h 1041673"/>
              <a:gd name="connsiteX1443" fmla="*/ 587659 w 5155357"/>
              <a:gd name="connsiteY1443" fmla="*/ 582791 h 1041673"/>
              <a:gd name="connsiteX1444" fmla="*/ 588219 w 5155357"/>
              <a:gd name="connsiteY1444" fmla="*/ 577816 h 1041673"/>
              <a:gd name="connsiteX1445" fmla="*/ 584861 w 5155357"/>
              <a:gd name="connsiteY1445" fmla="*/ 511349 h 1041673"/>
              <a:gd name="connsiteX1446" fmla="*/ 585421 w 5155357"/>
              <a:gd name="connsiteY1446" fmla="*/ 517504 h 1041673"/>
              <a:gd name="connsiteX1447" fmla="*/ 584861 w 5155357"/>
              <a:gd name="connsiteY1447" fmla="*/ 511349 h 1041673"/>
              <a:gd name="connsiteX1448" fmla="*/ 581504 w 5155357"/>
              <a:gd name="connsiteY1448" fmla="*/ 529194 h 1041673"/>
              <a:gd name="connsiteX1449" fmla="*/ 582623 w 5155357"/>
              <a:gd name="connsiteY1449" fmla="*/ 532613 h 1041673"/>
              <a:gd name="connsiteX1450" fmla="*/ 581193 w 5155357"/>
              <a:gd name="connsiteY1450" fmla="*/ 533422 h 1041673"/>
              <a:gd name="connsiteX1451" fmla="*/ 580385 w 5155357"/>
              <a:gd name="connsiteY1451" fmla="*/ 533422 h 1041673"/>
              <a:gd name="connsiteX1452" fmla="*/ 581504 w 5155357"/>
              <a:gd name="connsiteY1452" fmla="*/ 529194 h 1041673"/>
              <a:gd name="connsiteX1453" fmla="*/ 579701 w 5155357"/>
              <a:gd name="connsiteY1453" fmla="*/ 533857 h 1041673"/>
              <a:gd name="connsiteX1454" fmla="*/ 580757 w 5155357"/>
              <a:gd name="connsiteY1454" fmla="*/ 534168 h 1041673"/>
              <a:gd name="connsiteX1455" fmla="*/ 581504 w 5155357"/>
              <a:gd name="connsiteY1455" fmla="*/ 534044 h 1041673"/>
              <a:gd name="connsiteX1456" fmla="*/ 581504 w 5155357"/>
              <a:gd name="connsiteY1456" fmla="*/ 534230 h 1041673"/>
              <a:gd name="connsiteX1457" fmla="*/ 580385 w 5155357"/>
              <a:gd name="connsiteY1457" fmla="*/ 544862 h 1041673"/>
              <a:gd name="connsiteX1458" fmla="*/ 579825 w 5155357"/>
              <a:gd name="connsiteY1458" fmla="*/ 534230 h 1041673"/>
              <a:gd name="connsiteX1459" fmla="*/ 579701 w 5155357"/>
              <a:gd name="connsiteY1459" fmla="*/ 533919 h 1041673"/>
              <a:gd name="connsiteX1460" fmla="*/ 579265 w 5155357"/>
              <a:gd name="connsiteY1460" fmla="*/ 552697 h 1041673"/>
              <a:gd name="connsiteX1461" fmla="*/ 577027 w 5155357"/>
              <a:gd name="connsiteY1461" fmla="*/ 568801 h 1041673"/>
              <a:gd name="connsiteX1462" fmla="*/ 575348 w 5155357"/>
              <a:gd name="connsiteY1462" fmla="*/ 571039 h 1041673"/>
              <a:gd name="connsiteX1463" fmla="*/ 570871 w 5155357"/>
              <a:gd name="connsiteY1463" fmla="*/ 589817 h 1041673"/>
              <a:gd name="connsiteX1464" fmla="*/ 570747 w 5155357"/>
              <a:gd name="connsiteY1464" fmla="*/ 589381 h 1041673"/>
              <a:gd name="connsiteX1465" fmla="*/ 567949 w 5155357"/>
              <a:gd name="connsiteY1465" fmla="*/ 589133 h 1041673"/>
              <a:gd name="connsiteX1466" fmla="*/ 565835 w 5155357"/>
              <a:gd name="connsiteY1466" fmla="*/ 593361 h 1041673"/>
              <a:gd name="connsiteX1467" fmla="*/ 565275 w 5155357"/>
              <a:gd name="connsiteY1467" fmla="*/ 592801 h 1041673"/>
              <a:gd name="connsiteX1468" fmla="*/ 565275 w 5155357"/>
              <a:gd name="connsiteY1468" fmla="*/ 592801 h 1041673"/>
              <a:gd name="connsiteX1469" fmla="*/ 565835 w 5155357"/>
              <a:gd name="connsiteY1469" fmla="*/ 592677 h 1041673"/>
              <a:gd name="connsiteX1470" fmla="*/ 566146 w 5155357"/>
              <a:gd name="connsiteY1470" fmla="*/ 592242 h 1041673"/>
              <a:gd name="connsiteX1471" fmla="*/ 565711 w 5155357"/>
              <a:gd name="connsiteY1471" fmla="*/ 591931 h 1041673"/>
              <a:gd name="connsiteX1472" fmla="*/ 565400 w 5155357"/>
              <a:gd name="connsiteY1472" fmla="*/ 591931 h 1041673"/>
              <a:gd name="connsiteX1473" fmla="*/ 565213 w 5155357"/>
              <a:gd name="connsiteY1473" fmla="*/ 591744 h 1041673"/>
              <a:gd name="connsiteX1474" fmla="*/ 563970 w 5155357"/>
              <a:gd name="connsiteY1474" fmla="*/ 592117 h 1041673"/>
              <a:gd name="connsiteX1475" fmla="*/ 563286 w 5155357"/>
              <a:gd name="connsiteY1475" fmla="*/ 592117 h 1041673"/>
              <a:gd name="connsiteX1476" fmla="*/ 563286 w 5155357"/>
              <a:gd name="connsiteY1476" fmla="*/ 592117 h 1041673"/>
              <a:gd name="connsiteX1477" fmla="*/ 562913 w 5155357"/>
              <a:gd name="connsiteY1477" fmla="*/ 592490 h 1041673"/>
              <a:gd name="connsiteX1478" fmla="*/ 563286 w 5155357"/>
              <a:gd name="connsiteY1478" fmla="*/ 592926 h 1041673"/>
              <a:gd name="connsiteX1479" fmla="*/ 563596 w 5155357"/>
              <a:gd name="connsiteY1479" fmla="*/ 592926 h 1041673"/>
              <a:gd name="connsiteX1480" fmla="*/ 564157 w 5155357"/>
              <a:gd name="connsiteY1480" fmla="*/ 592863 h 1041673"/>
              <a:gd name="connsiteX1481" fmla="*/ 563596 w 5155357"/>
              <a:gd name="connsiteY1481" fmla="*/ 596656 h 1041673"/>
              <a:gd name="connsiteX1482" fmla="*/ 565835 w 5155357"/>
              <a:gd name="connsiteY1482" fmla="*/ 595040 h 1041673"/>
              <a:gd name="connsiteX1483" fmla="*/ 566954 w 5155357"/>
              <a:gd name="connsiteY1483" fmla="*/ 596656 h 1041673"/>
              <a:gd name="connsiteX1484" fmla="*/ 563037 w 5155357"/>
              <a:gd name="connsiteY1484" fmla="*/ 611081 h 1041673"/>
              <a:gd name="connsiteX1485" fmla="*/ 562415 w 5155357"/>
              <a:gd name="connsiteY1485" fmla="*/ 610957 h 1041673"/>
              <a:gd name="connsiteX1486" fmla="*/ 561607 w 5155357"/>
              <a:gd name="connsiteY1486" fmla="*/ 611268 h 1041673"/>
              <a:gd name="connsiteX1487" fmla="*/ 561917 w 5155357"/>
              <a:gd name="connsiteY1487" fmla="*/ 612076 h 1041673"/>
              <a:gd name="connsiteX1488" fmla="*/ 562353 w 5155357"/>
              <a:gd name="connsiteY1488" fmla="*/ 612201 h 1041673"/>
              <a:gd name="connsiteX1489" fmla="*/ 562353 w 5155357"/>
              <a:gd name="connsiteY1489" fmla="*/ 612387 h 1041673"/>
              <a:gd name="connsiteX1490" fmla="*/ 561296 w 5155357"/>
              <a:gd name="connsiteY1490" fmla="*/ 614004 h 1041673"/>
              <a:gd name="connsiteX1491" fmla="*/ 563534 w 5155357"/>
              <a:gd name="connsiteY1491" fmla="*/ 612387 h 1041673"/>
              <a:gd name="connsiteX1492" fmla="*/ 563534 w 5155357"/>
              <a:gd name="connsiteY1492" fmla="*/ 612387 h 1041673"/>
              <a:gd name="connsiteX1493" fmla="*/ 563908 w 5155357"/>
              <a:gd name="connsiteY1493" fmla="*/ 611890 h 1041673"/>
              <a:gd name="connsiteX1494" fmla="*/ 563410 w 5155357"/>
              <a:gd name="connsiteY1494" fmla="*/ 611206 h 1041673"/>
              <a:gd name="connsiteX1495" fmla="*/ 563099 w 5155357"/>
              <a:gd name="connsiteY1495" fmla="*/ 611144 h 1041673"/>
              <a:gd name="connsiteX1496" fmla="*/ 565275 w 5155357"/>
              <a:gd name="connsiteY1496" fmla="*/ 603993 h 1041673"/>
              <a:gd name="connsiteX1497" fmla="*/ 567514 w 5155357"/>
              <a:gd name="connsiteY1497" fmla="*/ 602874 h 1041673"/>
              <a:gd name="connsiteX1498" fmla="*/ 567638 w 5155357"/>
              <a:gd name="connsiteY1498" fmla="*/ 605672 h 1041673"/>
              <a:gd name="connsiteX1499" fmla="*/ 566084 w 5155357"/>
              <a:gd name="connsiteY1499" fmla="*/ 609589 h 1041673"/>
              <a:gd name="connsiteX1500" fmla="*/ 565213 w 5155357"/>
              <a:gd name="connsiteY1500" fmla="*/ 612947 h 1041673"/>
              <a:gd name="connsiteX1501" fmla="*/ 563908 w 5155357"/>
              <a:gd name="connsiteY1501" fmla="*/ 616180 h 1041673"/>
              <a:gd name="connsiteX1502" fmla="*/ 562353 w 5155357"/>
              <a:gd name="connsiteY1502" fmla="*/ 619413 h 1041673"/>
              <a:gd name="connsiteX1503" fmla="*/ 561980 w 5155357"/>
              <a:gd name="connsiteY1503" fmla="*/ 624014 h 1041673"/>
              <a:gd name="connsiteX1504" fmla="*/ 560177 w 5155357"/>
              <a:gd name="connsiteY1504" fmla="*/ 624574 h 1041673"/>
              <a:gd name="connsiteX1505" fmla="*/ 558498 w 5155357"/>
              <a:gd name="connsiteY1505" fmla="*/ 624698 h 1041673"/>
              <a:gd name="connsiteX1506" fmla="*/ 557939 w 5155357"/>
              <a:gd name="connsiteY1506" fmla="*/ 621589 h 1041673"/>
              <a:gd name="connsiteX1507" fmla="*/ 558871 w 5155357"/>
              <a:gd name="connsiteY1507" fmla="*/ 618232 h 1041673"/>
              <a:gd name="connsiteX1508" fmla="*/ 558871 w 5155357"/>
              <a:gd name="connsiteY1508" fmla="*/ 614066 h 1041673"/>
              <a:gd name="connsiteX1509" fmla="*/ 557565 w 5155357"/>
              <a:gd name="connsiteY1509" fmla="*/ 616180 h 1041673"/>
              <a:gd name="connsiteX1510" fmla="*/ 557441 w 5155357"/>
              <a:gd name="connsiteY1510" fmla="*/ 611890 h 1041673"/>
              <a:gd name="connsiteX1511" fmla="*/ 559741 w 5155357"/>
              <a:gd name="connsiteY1511" fmla="*/ 605299 h 1041673"/>
              <a:gd name="connsiteX1512" fmla="*/ 561855 w 5155357"/>
              <a:gd name="connsiteY1512" fmla="*/ 597651 h 1041673"/>
              <a:gd name="connsiteX1513" fmla="*/ 562229 w 5155357"/>
              <a:gd name="connsiteY1513" fmla="*/ 593050 h 1041673"/>
              <a:gd name="connsiteX1514" fmla="*/ 563908 w 5155357"/>
              <a:gd name="connsiteY1514" fmla="*/ 588884 h 1041673"/>
              <a:gd name="connsiteX1515" fmla="*/ 564654 w 5155357"/>
              <a:gd name="connsiteY1515" fmla="*/ 585900 h 1041673"/>
              <a:gd name="connsiteX1516" fmla="*/ 565587 w 5155357"/>
              <a:gd name="connsiteY1516" fmla="*/ 587703 h 1041673"/>
              <a:gd name="connsiteX1517" fmla="*/ 567141 w 5155357"/>
              <a:gd name="connsiteY1517" fmla="*/ 589568 h 1041673"/>
              <a:gd name="connsiteX1518" fmla="*/ 567949 w 5155357"/>
              <a:gd name="connsiteY1518" fmla="*/ 589133 h 1041673"/>
              <a:gd name="connsiteX1519" fmla="*/ 567514 w 5155357"/>
              <a:gd name="connsiteY1519" fmla="*/ 586086 h 1041673"/>
              <a:gd name="connsiteX1520" fmla="*/ 569193 w 5155357"/>
              <a:gd name="connsiteY1520" fmla="*/ 578252 h 1041673"/>
              <a:gd name="connsiteX1521" fmla="*/ 575348 w 5155357"/>
              <a:gd name="connsiteY1521" fmla="*/ 553692 h 1041673"/>
              <a:gd name="connsiteX1522" fmla="*/ 577027 w 5155357"/>
              <a:gd name="connsiteY1522" fmla="*/ 553194 h 1041673"/>
              <a:gd name="connsiteX1523" fmla="*/ 576654 w 5155357"/>
              <a:gd name="connsiteY1523" fmla="*/ 553070 h 1041673"/>
              <a:gd name="connsiteX1524" fmla="*/ 577649 w 5155357"/>
              <a:gd name="connsiteY1524" fmla="*/ 552075 h 1041673"/>
              <a:gd name="connsiteX1525" fmla="*/ 579203 w 5155357"/>
              <a:gd name="connsiteY1525" fmla="*/ 552635 h 1041673"/>
              <a:gd name="connsiteX1526" fmla="*/ 577400 w 5155357"/>
              <a:gd name="connsiteY1526" fmla="*/ 551080 h 1041673"/>
              <a:gd name="connsiteX1527" fmla="*/ 577089 w 5155357"/>
              <a:gd name="connsiteY1527" fmla="*/ 551453 h 1041673"/>
              <a:gd name="connsiteX1528" fmla="*/ 576468 w 5155357"/>
              <a:gd name="connsiteY1528" fmla="*/ 552137 h 1041673"/>
              <a:gd name="connsiteX1529" fmla="*/ 576468 w 5155357"/>
              <a:gd name="connsiteY1529" fmla="*/ 552137 h 1041673"/>
              <a:gd name="connsiteX1530" fmla="*/ 575907 w 5155357"/>
              <a:gd name="connsiteY1530" fmla="*/ 550334 h 1041673"/>
              <a:gd name="connsiteX1531" fmla="*/ 577027 w 5155357"/>
              <a:gd name="connsiteY1531" fmla="*/ 550894 h 1041673"/>
              <a:gd name="connsiteX1532" fmla="*/ 577400 w 5155357"/>
              <a:gd name="connsiteY1532" fmla="*/ 551018 h 1041673"/>
              <a:gd name="connsiteX1533" fmla="*/ 268875 w 5155357"/>
              <a:gd name="connsiteY1533" fmla="*/ 122802 h 1041673"/>
              <a:gd name="connsiteX1534" fmla="*/ 267197 w 5155357"/>
              <a:gd name="connsiteY1534" fmla="*/ 125040 h 1041673"/>
              <a:gd name="connsiteX1535" fmla="*/ 268875 w 5155357"/>
              <a:gd name="connsiteY1535" fmla="*/ 122802 h 1041673"/>
              <a:gd name="connsiteX1536" fmla="*/ 252150 w 5155357"/>
              <a:gd name="connsiteY1536" fmla="*/ 131755 h 1041673"/>
              <a:gd name="connsiteX1537" fmla="*/ 254948 w 5155357"/>
              <a:gd name="connsiteY1537" fmla="*/ 130077 h 1041673"/>
              <a:gd name="connsiteX1538" fmla="*/ 252150 w 5155357"/>
              <a:gd name="connsiteY1538" fmla="*/ 131755 h 1041673"/>
              <a:gd name="connsiteX1539" fmla="*/ 2076435 w 5155357"/>
              <a:gd name="connsiteY1539" fmla="*/ 772618 h 1041673"/>
              <a:gd name="connsiteX1540" fmla="*/ 2073637 w 5155357"/>
              <a:gd name="connsiteY1540" fmla="*/ 772059 h 1041673"/>
              <a:gd name="connsiteX1541" fmla="*/ 2055792 w 5155357"/>
              <a:gd name="connsiteY1541" fmla="*/ 753032 h 1041673"/>
              <a:gd name="connsiteX1542" fmla="*/ 2055792 w 5155357"/>
              <a:gd name="connsiteY1542" fmla="*/ 753281 h 1041673"/>
              <a:gd name="connsiteX1543" fmla="*/ 2049885 w 5155357"/>
              <a:gd name="connsiteY1543" fmla="*/ 749177 h 1041673"/>
              <a:gd name="connsiteX1544" fmla="*/ 2049139 w 5155357"/>
              <a:gd name="connsiteY1544" fmla="*/ 749488 h 1041673"/>
              <a:gd name="connsiteX1545" fmla="*/ 2049450 w 5155357"/>
              <a:gd name="connsiteY1545" fmla="*/ 750297 h 1041673"/>
              <a:gd name="connsiteX1546" fmla="*/ 2054673 w 5155357"/>
              <a:gd name="connsiteY1546" fmla="*/ 753903 h 1041673"/>
              <a:gd name="connsiteX1547" fmla="*/ 2053057 w 5155357"/>
              <a:gd name="connsiteY1547" fmla="*/ 757509 h 1041673"/>
              <a:gd name="connsiteX1548" fmla="*/ 2063689 w 5155357"/>
              <a:gd name="connsiteY1548" fmla="*/ 770380 h 1041673"/>
              <a:gd name="connsiteX1549" fmla="*/ 2058653 w 5155357"/>
              <a:gd name="connsiteY1549" fmla="*/ 768142 h 1041673"/>
              <a:gd name="connsiteX1550" fmla="*/ 2053616 w 5155357"/>
              <a:gd name="connsiteY1550" fmla="*/ 763105 h 1041673"/>
              <a:gd name="connsiteX1551" fmla="*/ 2049139 w 5155357"/>
              <a:gd name="connsiteY1551" fmla="*/ 761489 h 1041673"/>
              <a:gd name="connsiteX1552" fmla="*/ 2035771 w 5155357"/>
              <a:gd name="connsiteY1552" fmla="*/ 754773 h 1041673"/>
              <a:gd name="connsiteX1553" fmla="*/ 2042486 w 5155357"/>
              <a:gd name="connsiteY1553" fmla="*/ 761489 h 1041673"/>
              <a:gd name="connsiteX1554" fmla="*/ 2029616 w 5155357"/>
              <a:gd name="connsiteY1554" fmla="*/ 754152 h 1041673"/>
              <a:gd name="connsiteX1555" fmla="*/ 2022901 w 5155357"/>
              <a:gd name="connsiteY1555" fmla="*/ 750794 h 1041673"/>
              <a:gd name="connsiteX1556" fmla="*/ 2016185 w 5155357"/>
              <a:gd name="connsiteY1556" fmla="*/ 751416 h 1041673"/>
              <a:gd name="connsiteX1557" fmla="*/ 2008351 w 5155357"/>
              <a:gd name="connsiteY1557" fmla="*/ 748618 h 1041673"/>
              <a:gd name="connsiteX1558" fmla="*/ 1993864 w 5155357"/>
              <a:gd name="connsiteY1558" fmla="*/ 746877 h 1041673"/>
              <a:gd name="connsiteX1559" fmla="*/ 1994983 w 5155357"/>
              <a:gd name="connsiteY1559" fmla="*/ 750234 h 1041673"/>
              <a:gd name="connsiteX1560" fmla="*/ 1973221 w 5155357"/>
              <a:gd name="connsiteY1560" fmla="*/ 743519 h 1041673"/>
              <a:gd name="connsiteX1561" fmla="*/ 1971542 w 5155357"/>
              <a:gd name="connsiteY1561" fmla="*/ 745260 h 1041673"/>
              <a:gd name="connsiteX1562" fmla="*/ 1977698 w 5155357"/>
              <a:gd name="connsiteY1562" fmla="*/ 753592 h 1041673"/>
              <a:gd name="connsiteX1563" fmla="*/ 1968744 w 5155357"/>
              <a:gd name="connsiteY1563" fmla="*/ 751975 h 1041673"/>
              <a:gd name="connsiteX1564" fmla="*/ 1969863 w 5155357"/>
              <a:gd name="connsiteY1564" fmla="*/ 755333 h 1041673"/>
              <a:gd name="connsiteX1565" fmla="*/ 1958112 w 5155357"/>
              <a:gd name="connsiteY1565" fmla="*/ 753592 h 1041673"/>
              <a:gd name="connsiteX1566" fmla="*/ 1953075 w 5155357"/>
              <a:gd name="connsiteY1566" fmla="*/ 751416 h 1041673"/>
              <a:gd name="connsiteX1567" fmla="*/ 1946919 w 5155357"/>
              <a:gd name="connsiteY1567" fmla="*/ 749115 h 1041673"/>
              <a:gd name="connsiteX1568" fmla="*/ 1952515 w 5155357"/>
              <a:gd name="connsiteY1568" fmla="*/ 756390 h 1041673"/>
              <a:gd name="connsiteX1569" fmla="*/ 1953075 w 5155357"/>
              <a:gd name="connsiteY1569" fmla="*/ 760867 h 1041673"/>
              <a:gd name="connsiteX1570" fmla="*/ 1960909 w 5155357"/>
              <a:gd name="connsiteY1570" fmla="*/ 769820 h 1041673"/>
              <a:gd name="connsiteX1571" fmla="*/ 1966505 w 5155357"/>
              <a:gd name="connsiteY1571" fmla="*/ 774857 h 1041673"/>
              <a:gd name="connsiteX1572" fmla="*/ 1940826 w 5155357"/>
              <a:gd name="connsiteY1572" fmla="*/ 767582 h 1041673"/>
              <a:gd name="connsiteX1573" fmla="*/ 1920183 w 5155357"/>
              <a:gd name="connsiteY1573" fmla="*/ 764224 h 1041673"/>
              <a:gd name="connsiteX1574" fmla="*/ 1918505 w 5155357"/>
              <a:gd name="connsiteY1574" fmla="*/ 767582 h 1041673"/>
              <a:gd name="connsiteX1575" fmla="*/ 1950899 w 5155357"/>
              <a:gd name="connsiteY1575" fmla="*/ 774857 h 1041673"/>
              <a:gd name="connsiteX1576" fmla="*/ 2006175 w 5155357"/>
              <a:gd name="connsiteY1576" fmla="*/ 787727 h 1041673"/>
              <a:gd name="connsiteX1577" fmla="*/ 2008413 w 5155357"/>
              <a:gd name="connsiteY1577" fmla="*/ 792204 h 1041673"/>
              <a:gd name="connsiteX1578" fmla="*/ 2007294 w 5155357"/>
              <a:gd name="connsiteY1578" fmla="*/ 792204 h 1041673"/>
              <a:gd name="connsiteX1579" fmla="*/ 2007294 w 5155357"/>
              <a:gd name="connsiteY1579" fmla="*/ 792391 h 1041673"/>
              <a:gd name="connsiteX1580" fmla="*/ 2006237 w 5155357"/>
              <a:gd name="connsiteY1580" fmla="*/ 792080 h 1041673"/>
              <a:gd name="connsiteX1581" fmla="*/ 2004869 w 5155357"/>
              <a:gd name="connsiteY1581" fmla="*/ 791582 h 1041673"/>
              <a:gd name="connsiteX1582" fmla="*/ 2004123 w 5155357"/>
              <a:gd name="connsiteY1582" fmla="*/ 792142 h 1041673"/>
              <a:gd name="connsiteX1583" fmla="*/ 2004745 w 5155357"/>
              <a:gd name="connsiteY1583" fmla="*/ 792888 h 1041673"/>
              <a:gd name="connsiteX1584" fmla="*/ 2005677 w 5155357"/>
              <a:gd name="connsiteY1584" fmla="*/ 793261 h 1041673"/>
              <a:gd name="connsiteX1585" fmla="*/ 2007356 w 5155357"/>
              <a:gd name="connsiteY1585" fmla="*/ 793759 h 1041673"/>
              <a:gd name="connsiteX1586" fmla="*/ 2007356 w 5155357"/>
              <a:gd name="connsiteY1586" fmla="*/ 793945 h 1041673"/>
              <a:gd name="connsiteX1587" fmla="*/ 2007356 w 5155357"/>
              <a:gd name="connsiteY1587" fmla="*/ 794443 h 1041673"/>
              <a:gd name="connsiteX1588" fmla="*/ 2007356 w 5155357"/>
              <a:gd name="connsiteY1588" fmla="*/ 794443 h 1041673"/>
              <a:gd name="connsiteX1589" fmla="*/ 2003812 w 5155357"/>
              <a:gd name="connsiteY1589" fmla="*/ 794007 h 1041673"/>
              <a:gd name="connsiteX1590" fmla="*/ 2003252 w 5155357"/>
              <a:gd name="connsiteY1590" fmla="*/ 794380 h 1041673"/>
              <a:gd name="connsiteX1591" fmla="*/ 2003625 w 5155357"/>
              <a:gd name="connsiteY1591" fmla="*/ 794940 h 1041673"/>
              <a:gd name="connsiteX1592" fmla="*/ 2007419 w 5155357"/>
              <a:gd name="connsiteY1592" fmla="*/ 795500 h 1041673"/>
              <a:gd name="connsiteX1593" fmla="*/ 2007419 w 5155357"/>
              <a:gd name="connsiteY1593" fmla="*/ 795500 h 1041673"/>
              <a:gd name="connsiteX1594" fmla="*/ 2009097 w 5155357"/>
              <a:gd name="connsiteY1594" fmla="*/ 796743 h 1041673"/>
              <a:gd name="connsiteX1595" fmla="*/ 1995169 w 5155357"/>
              <a:gd name="connsiteY1595" fmla="*/ 793945 h 1041673"/>
              <a:gd name="connsiteX1596" fmla="*/ 1996848 w 5155357"/>
              <a:gd name="connsiteY1596" fmla="*/ 792764 h 1041673"/>
              <a:gd name="connsiteX1597" fmla="*/ 1988454 w 5155357"/>
              <a:gd name="connsiteY1597" fmla="*/ 787727 h 1041673"/>
              <a:gd name="connsiteX1598" fmla="*/ 1976143 w 5155357"/>
              <a:gd name="connsiteY1598" fmla="*/ 786670 h 1041673"/>
              <a:gd name="connsiteX1599" fmla="*/ 1976143 w 5155357"/>
              <a:gd name="connsiteY1599" fmla="*/ 786670 h 1041673"/>
              <a:gd name="connsiteX1600" fmla="*/ 1975584 w 5155357"/>
              <a:gd name="connsiteY1600" fmla="*/ 786608 h 1041673"/>
              <a:gd name="connsiteX1601" fmla="*/ 1972785 w 5155357"/>
              <a:gd name="connsiteY1601" fmla="*/ 784992 h 1041673"/>
              <a:gd name="connsiteX1602" fmla="*/ 1972785 w 5155357"/>
              <a:gd name="connsiteY1602" fmla="*/ 785116 h 1041673"/>
              <a:gd name="connsiteX1603" fmla="*/ 1964826 w 5155357"/>
              <a:gd name="connsiteY1603" fmla="*/ 783375 h 1041673"/>
              <a:gd name="connsiteX1604" fmla="*/ 1957925 w 5155357"/>
              <a:gd name="connsiteY1604" fmla="*/ 782007 h 1041673"/>
              <a:gd name="connsiteX1605" fmla="*/ 1956931 w 5155357"/>
              <a:gd name="connsiteY1605" fmla="*/ 782567 h 1041673"/>
              <a:gd name="connsiteX1606" fmla="*/ 1957490 w 5155357"/>
              <a:gd name="connsiteY1606" fmla="*/ 783562 h 1041673"/>
              <a:gd name="connsiteX1607" fmla="*/ 1964578 w 5155357"/>
              <a:gd name="connsiteY1607" fmla="*/ 784992 h 1041673"/>
              <a:gd name="connsiteX1608" fmla="*/ 1972288 w 5155357"/>
              <a:gd name="connsiteY1608" fmla="*/ 786608 h 1041673"/>
              <a:gd name="connsiteX1609" fmla="*/ 1972288 w 5155357"/>
              <a:gd name="connsiteY1609" fmla="*/ 786608 h 1041673"/>
              <a:gd name="connsiteX1610" fmla="*/ 1975086 w 5155357"/>
              <a:gd name="connsiteY1610" fmla="*/ 788349 h 1041673"/>
              <a:gd name="connsiteX1611" fmla="*/ 1975086 w 5155357"/>
              <a:gd name="connsiteY1611" fmla="*/ 788349 h 1041673"/>
              <a:gd name="connsiteX1612" fmla="*/ 1975707 w 5155357"/>
              <a:gd name="connsiteY1612" fmla="*/ 788411 h 1041673"/>
              <a:gd name="connsiteX1613" fmla="*/ 1978444 w 5155357"/>
              <a:gd name="connsiteY1613" fmla="*/ 790028 h 1041673"/>
              <a:gd name="connsiteX1614" fmla="*/ 1952764 w 5155357"/>
              <a:gd name="connsiteY1614" fmla="*/ 784370 h 1041673"/>
              <a:gd name="connsiteX1615" fmla="*/ 1947728 w 5155357"/>
              <a:gd name="connsiteY1615" fmla="*/ 783872 h 1041673"/>
              <a:gd name="connsiteX1616" fmla="*/ 1947604 w 5155357"/>
              <a:gd name="connsiteY1616" fmla="*/ 783872 h 1041673"/>
              <a:gd name="connsiteX1617" fmla="*/ 1947604 w 5155357"/>
              <a:gd name="connsiteY1617" fmla="*/ 783810 h 1041673"/>
              <a:gd name="connsiteX1618" fmla="*/ 1948163 w 5155357"/>
              <a:gd name="connsiteY1618" fmla="*/ 781448 h 1041673"/>
              <a:gd name="connsiteX1619" fmla="*/ 1947542 w 5155357"/>
              <a:gd name="connsiteY1619" fmla="*/ 780577 h 1041673"/>
              <a:gd name="connsiteX1620" fmla="*/ 1946671 w 5155357"/>
              <a:gd name="connsiteY1620" fmla="*/ 781199 h 1041673"/>
              <a:gd name="connsiteX1621" fmla="*/ 1946298 w 5155357"/>
              <a:gd name="connsiteY1621" fmla="*/ 782691 h 1041673"/>
              <a:gd name="connsiteX1622" fmla="*/ 1920308 w 5155357"/>
              <a:gd name="connsiteY1622" fmla="*/ 777655 h 1041673"/>
              <a:gd name="connsiteX1623" fmla="*/ 1921986 w 5155357"/>
              <a:gd name="connsiteY1623" fmla="*/ 776598 h 1041673"/>
              <a:gd name="connsiteX1624" fmla="*/ 1914152 w 5155357"/>
              <a:gd name="connsiteY1624" fmla="*/ 777095 h 1041673"/>
              <a:gd name="connsiteX1625" fmla="*/ 1913592 w 5155357"/>
              <a:gd name="connsiteY1625" fmla="*/ 774857 h 1041673"/>
              <a:gd name="connsiteX1626" fmla="*/ 1900784 w 5155357"/>
              <a:gd name="connsiteY1626" fmla="*/ 773240 h 1041673"/>
              <a:gd name="connsiteX1627" fmla="*/ 1887416 w 5155357"/>
              <a:gd name="connsiteY1627" fmla="*/ 770940 h 1041673"/>
              <a:gd name="connsiteX1628" fmla="*/ 1883499 w 5155357"/>
              <a:gd name="connsiteY1628" fmla="*/ 769323 h 1041673"/>
              <a:gd name="connsiteX1629" fmla="*/ 1869571 w 5155357"/>
              <a:gd name="connsiteY1629" fmla="*/ 767022 h 1041673"/>
              <a:gd name="connsiteX1630" fmla="*/ 1847809 w 5155357"/>
              <a:gd name="connsiteY1630" fmla="*/ 762048 h 1041673"/>
              <a:gd name="connsiteX1631" fmla="*/ 1847996 w 5155357"/>
              <a:gd name="connsiteY1631" fmla="*/ 765281 h 1041673"/>
              <a:gd name="connsiteX1632" fmla="*/ 1846814 w 5155357"/>
              <a:gd name="connsiteY1632" fmla="*/ 765157 h 1041673"/>
              <a:gd name="connsiteX1633" fmla="*/ 1846130 w 5155357"/>
              <a:gd name="connsiteY1633" fmla="*/ 765033 h 1041673"/>
              <a:gd name="connsiteX1634" fmla="*/ 1846130 w 5155357"/>
              <a:gd name="connsiteY1634" fmla="*/ 764784 h 1041673"/>
              <a:gd name="connsiteX1635" fmla="*/ 1845881 w 5155357"/>
              <a:gd name="connsiteY1635" fmla="*/ 764784 h 1041673"/>
              <a:gd name="connsiteX1636" fmla="*/ 1841778 w 5155357"/>
              <a:gd name="connsiteY1636" fmla="*/ 763665 h 1041673"/>
              <a:gd name="connsiteX1637" fmla="*/ 1841032 w 5155357"/>
              <a:gd name="connsiteY1637" fmla="*/ 763665 h 1041673"/>
              <a:gd name="connsiteX1638" fmla="*/ 1840907 w 5155357"/>
              <a:gd name="connsiteY1638" fmla="*/ 763665 h 1041673"/>
              <a:gd name="connsiteX1639" fmla="*/ 1840658 w 5155357"/>
              <a:gd name="connsiteY1639" fmla="*/ 763789 h 1041673"/>
              <a:gd name="connsiteX1640" fmla="*/ 1840658 w 5155357"/>
              <a:gd name="connsiteY1640" fmla="*/ 763665 h 1041673"/>
              <a:gd name="connsiteX1641" fmla="*/ 1839477 w 5155357"/>
              <a:gd name="connsiteY1641" fmla="*/ 762173 h 1041673"/>
              <a:gd name="connsiteX1642" fmla="*/ 1842275 w 5155357"/>
              <a:gd name="connsiteY1642" fmla="*/ 762173 h 1041673"/>
              <a:gd name="connsiteX1643" fmla="*/ 1843270 w 5155357"/>
              <a:gd name="connsiteY1643" fmla="*/ 761489 h 1041673"/>
              <a:gd name="connsiteX1644" fmla="*/ 1842586 w 5155357"/>
              <a:gd name="connsiteY1644" fmla="*/ 760494 h 1041673"/>
              <a:gd name="connsiteX1645" fmla="*/ 1838855 w 5155357"/>
              <a:gd name="connsiteY1645" fmla="*/ 760494 h 1041673"/>
              <a:gd name="connsiteX1646" fmla="*/ 1838855 w 5155357"/>
              <a:gd name="connsiteY1646" fmla="*/ 760307 h 1041673"/>
              <a:gd name="connsiteX1647" fmla="*/ 1833322 w 5155357"/>
              <a:gd name="connsiteY1647" fmla="*/ 760307 h 1041673"/>
              <a:gd name="connsiteX1648" fmla="*/ 1829405 w 5155357"/>
              <a:gd name="connsiteY1648" fmla="*/ 756950 h 1041673"/>
              <a:gd name="connsiteX1649" fmla="*/ 1817155 w 5155357"/>
              <a:gd name="connsiteY1649" fmla="*/ 753592 h 1041673"/>
              <a:gd name="connsiteX1650" fmla="*/ 1817280 w 5155357"/>
              <a:gd name="connsiteY1650" fmla="*/ 753406 h 1041673"/>
              <a:gd name="connsiteX1651" fmla="*/ 1820202 w 5155357"/>
              <a:gd name="connsiteY1651" fmla="*/ 753095 h 1041673"/>
              <a:gd name="connsiteX1652" fmla="*/ 1820948 w 5155357"/>
              <a:gd name="connsiteY1652" fmla="*/ 752411 h 1041673"/>
              <a:gd name="connsiteX1653" fmla="*/ 1820264 w 5155357"/>
              <a:gd name="connsiteY1653" fmla="*/ 751665 h 1041673"/>
              <a:gd name="connsiteX1654" fmla="*/ 1817093 w 5155357"/>
              <a:gd name="connsiteY1654" fmla="*/ 751975 h 1041673"/>
              <a:gd name="connsiteX1655" fmla="*/ 1810378 w 5155357"/>
              <a:gd name="connsiteY1655" fmla="*/ 750110 h 1041673"/>
              <a:gd name="connsiteX1656" fmla="*/ 1809756 w 5155357"/>
              <a:gd name="connsiteY1656" fmla="*/ 750856 h 1041673"/>
              <a:gd name="connsiteX1657" fmla="*/ 1810502 w 5155357"/>
              <a:gd name="connsiteY1657" fmla="*/ 751478 h 1041673"/>
              <a:gd name="connsiteX1658" fmla="*/ 1816036 w 5155357"/>
              <a:gd name="connsiteY1658" fmla="*/ 752970 h 1041673"/>
              <a:gd name="connsiteX1659" fmla="*/ 1816036 w 5155357"/>
              <a:gd name="connsiteY1659" fmla="*/ 752970 h 1041673"/>
              <a:gd name="connsiteX1660" fmla="*/ 1816036 w 5155357"/>
              <a:gd name="connsiteY1660" fmla="*/ 752970 h 1041673"/>
              <a:gd name="connsiteX1661" fmla="*/ 1803788 w 5155357"/>
              <a:gd name="connsiteY1661" fmla="*/ 752970 h 1041673"/>
              <a:gd name="connsiteX1662" fmla="*/ 1801548 w 5155357"/>
              <a:gd name="connsiteY1662" fmla="*/ 751354 h 1041673"/>
              <a:gd name="connsiteX1663" fmla="*/ 1792036 w 5155357"/>
              <a:gd name="connsiteY1663" fmla="*/ 754711 h 1041673"/>
              <a:gd name="connsiteX1664" fmla="*/ 1780284 w 5155357"/>
              <a:gd name="connsiteY1664" fmla="*/ 751354 h 1041673"/>
              <a:gd name="connsiteX1665" fmla="*/ 1785320 w 5155357"/>
              <a:gd name="connsiteY1665" fmla="*/ 751913 h 1041673"/>
              <a:gd name="connsiteX1666" fmla="*/ 1785320 w 5155357"/>
              <a:gd name="connsiteY1666" fmla="*/ 751665 h 1041673"/>
              <a:gd name="connsiteX1667" fmla="*/ 1786253 w 5155357"/>
              <a:gd name="connsiteY1667" fmla="*/ 751851 h 1041673"/>
              <a:gd name="connsiteX1668" fmla="*/ 1788119 w 5155357"/>
              <a:gd name="connsiteY1668" fmla="*/ 752473 h 1041673"/>
              <a:gd name="connsiteX1669" fmla="*/ 1788616 w 5155357"/>
              <a:gd name="connsiteY1669" fmla="*/ 752659 h 1041673"/>
              <a:gd name="connsiteX1670" fmla="*/ 1789175 w 5155357"/>
              <a:gd name="connsiteY1670" fmla="*/ 752411 h 1041673"/>
              <a:gd name="connsiteX1671" fmla="*/ 1789175 w 5155357"/>
              <a:gd name="connsiteY1671" fmla="*/ 751354 h 1041673"/>
              <a:gd name="connsiteX1672" fmla="*/ 1786440 w 5155357"/>
              <a:gd name="connsiteY1672" fmla="*/ 750359 h 1041673"/>
              <a:gd name="connsiteX1673" fmla="*/ 1785818 w 5155357"/>
              <a:gd name="connsiteY1673" fmla="*/ 750234 h 1041673"/>
              <a:gd name="connsiteX1674" fmla="*/ 1785880 w 5155357"/>
              <a:gd name="connsiteY1674" fmla="*/ 750234 h 1041673"/>
              <a:gd name="connsiteX1675" fmla="*/ 1781590 w 5155357"/>
              <a:gd name="connsiteY1675" fmla="*/ 748431 h 1041673"/>
              <a:gd name="connsiteX1676" fmla="*/ 1781590 w 5155357"/>
              <a:gd name="connsiteY1676" fmla="*/ 748369 h 1041673"/>
              <a:gd name="connsiteX1677" fmla="*/ 1781590 w 5155357"/>
              <a:gd name="connsiteY1677" fmla="*/ 748058 h 1041673"/>
              <a:gd name="connsiteX1678" fmla="*/ 1782211 w 5155357"/>
              <a:gd name="connsiteY1678" fmla="*/ 747623 h 1041673"/>
              <a:gd name="connsiteX1679" fmla="*/ 1782274 w 5155357"/>
              <a:gd name="connsiteY1679" fmla="*/ 747623 h 1041673"/>
              <a:gd name="connsiteX1680" fmla="*/ 1787808 w 5155357"/>
              <a:gd name="connsiteY1680" fmla="*/ 749053 h 1041673"/>
              <a:gd name="connsiteX1681" fmla="*/ 1796077 w 5155357"/>
              <a:gd name="connsiteY1681" fmla="*/ 750794 h 1041673"/>
              <a:gd name="connsiteX1682" fmla="*/ 1796077 w 5155357"/>
              <a:gd name="connsiteY1682" fmla="*/ 750794 h 1041673"/>
              <a:gd name="connsiteX1683" fmla="*/ 1796885 w 5155357"/>
              <a:gd name="connsiteY1683" fmla="*/ 750048 h 1041673"/>
              <a:gd name="connsiteX1684" fmla="*/ 1796139 w 5155357"/>
              <a:gd name="connsiteY1684" fmla="*/ 749240 h 1041673"/>
              <a:gd name="connsiteX1685" fmla="*/ 1788243 w 5155357"/>
              <a:gd name="connsiteY1685" fmla="*/ 747561 h 1041673"/>
              <a:gd name="connsiteX1686" fmla="*/ 1782211 w 5155357"/>
              <a:gd name="connsiteY1686" fmla="*/ 746069 h 1041673"/>
              <a:gd name="connsiteX1687" fmla="*/ 1781901 w 5155357"/>
              <a:gd name="connsiteY1687" fmla="*/ 746069 h 1041673"/>
              <a:gd name="connsiteX1688" fmla="*/ 1781403 w 5155357"/>
              <a:gd name="connsiteY1688" fmla="*/ 746380 h 1041673"/>
              <a:gd name="connsiteX1689" fmla="*/ 1780284 w 5155357"/>
              <a:gd name="connsiteY1689" fmla="*/ 747312 h 1041673"/>
              <a:gd name="connsiteX1690" fmla="*/ 1780160 w 5155357"/>
              <a:gd name="connsiteY1690" fmla="*/ 747499 h 1041673"/>
              <a:gd name="connsiteX1691" fmla="*/ 1780035 w 5155357"/>
              <a:gd name="connsiteY1691" fmla="*/ 748183 h 1041673"/>
              <a:gd name="connsiteX1692" fmla="*/ 1776864 w 5155357"/>
              <a:gd name="connsiteY1692" fmla="*/ 748183 h 1041673"/>
              <a:gd name="connsiteX1693" fmla="*/ 1774626 w 5155357"/>
              <a:gd name="connsiteY1693" fmla="*/ 742524 h 1041673"/>
              <a:gd name="connsiteX1694" fmla="*/ 1775185 w 5155357"/>
              <a:gd name="connsiteY1694" fmla="*/ 742524 h 1041673"/>
              <a:gd name="connsiteX1695" fmla="*/ 1775185 w 5155357"/>
              <a:gd name="connsiteY1695" fmla="*/ 742524 h 1041673"/>
              <a:gd name="connsiteX1696" fmla="*/ 1782834 w 5155357"/>
              <a:gd name="connsiteY1696" fmla="*/ 744514 h 1041673"/>
              <a:gd name="connsiteX1697" fmla="*/ 1790792 w 5155357"/>
              <a:gd name="connsiteY1697" fmla="*/ 746753 h 1041673"/>
              <a:gd name="connsiteX1698" fmla="*/ 1791103 w 5155357"/>
              <a:gd name="connsiteY1698" fmla="*/ 746815 h 1041673"/>
              <a:gd name="connsiteX1699" fmla="*/ 1791662 w 5155357"/>
              <a:gd name="connsiteY1699" fmla="*/ 746442 h 1041673"/>
              <a:gd name="connsiteX1700" fmla="*/ 1791352 w 5155357"/>
              <a:gd name="connsiteY1700" fmla="*/ 745571 h 1041673"/>
              <a:gd name="connsiteX1701" fmla="*/ 1783082 w 5155357"/>
              <a:gd name="connsiteY1701" fmla="*/ 743208 h 1041673"/>
              <a:gd name="connsiteX1702" fmla="*/ 1775745 w 5155357"/>
              <a:gd name="connsiteY1702" fmla="*/ 741281 h 1041673"/>
              <a:gd name="connsiteX1703" fmla="*/ 1775745 w 5155357"/>
              <a:gd name="connsiteY1703" fmla="*/ 739664 h 1041673"/>
              <a:gd name="connsiteX1704" fmla="*/ 1761818 w 5155357"/>
              <a:gd name="connsiteY1704" fmla="*/ 738048 h 1041673"/>
              <a:gd name="connsiteX1705" fmla="*/ 1751745 w 5155357"/>
              <a:gd name="connsiteY1705" fmla="*/ 734690 h 1041673"/>
              <a:gd name="connsiteX1706" fmla="*/ 1750626 w 5155357"/>
              <a:gd name="connsiteY1706" fmla="*/ 732949 h 1041673"/>
              <a:gd name="connsiteX1707" fmla="*/ 1750501 w 5155357"/>
              <a:gd name="connsiteY1707" fmla="*/ 732949 h 1041673"/>
              <a:gd name="connsiteX1708" fmla="*/ 1750501 w 5155357"/>
              <a:gd name="connsiteY1708" fmla="*/ 731084 h 1041673"/>
              <a:gd name="connsiteX1709" fmla="*/ 1750314 w 5155357"/>
              <a:gd name="connsiteY1709" fmla="*/ 730897 h 1041673"/>
              <a:gd name="connsiteX1710" fmla="*/ 1750066 w 5155357"/>
              <a:gd name="connsiteY1710" fmla="*/ 730897 h 1041673"/>
              <a:gd name="connsiteX1711" fmla="*/ 1750066 w 5155357"/>
              <a:gd name="connsiteY1711" fmla="*/ 730897 h 1041673"/>
              <a:gd name="connsiteX1712" fmla="*/ 1749196 w 5155357"/>
              <a:gd name="connsiteY1712" fmla="*/ 730586 h 1041673"/>
              <a:gd name="connsiteX1713" fmla="*/ 1748574 w 5155357"/>
              <a:gd name="connsiteY1713" fmla="*/ 730276 h 1041673"/>
              <a:gd name="connsiteX1714" fmla="*/ 1747952 w 5155357"/>
              <a:gd name="connsiteY1714" fmla="*/ 730586 h 1041673"/>
              <a:gd name="connsiteX1715" fmla="*/ 1748263 w 5155357"/>
              <a:gd name="connsiteY1715" fmla="*/ 731208 h 1041673"/>
              <a:gd name="connsiteX1716" fmla="*/ 1748698 w 5155357"/>
              <a:gd name="connsiteY1716" fmla="*/ 731457 h 1041673"/>
              <a:gd name="connsiteX1717" fmla="*/ 1749755 w 5155357"/>
              <a:gd name="connsiteY1717" fmla="*/ 731892 h 1041673"/>
              <a:gd name="connsiteX1718" fmla="*/ 1749755 w 5155357"/>
              <a:gd name="connsiteY1718" fmla="*/ 732327 h 1041673"/>
              <a:gd name="connsiteX1719" fmla="*/ 1711081 w 5155357"/>
              <a:gd name="connsiteY1719" fmla="*/ 722379 h 1041673"/>
              <a:gd name="connsiteX1720" fmla="*/ 1708843 w 5155357"/>
              <a:gd name="connsiteY1720" fmla="*/ 720203 h 1041673"/>
              <a:gd name="connsiteX1721" fmla="*/ 1703246 w 5155357"/>
              <a:gd name="connsiteY1721" fmla="*/ 719643 h 1041673"/>
              <a:gd name="connsiteX1722" fmla="*/ 1705485 w 5155357"/>
              <a:gd name="connsiteY1722" fmla="*/ 719021 h 1041673"/>
              <a:gd name="connsiteX1723" fmla="*/ 1702811 w 5155357"/>
              <a:gd name="connsiteY1723" fmla="*/ 717218 h 1041673"/>
              <a:gd name="connsiteX1724" fmla="*/ 1703806 w 5155357"/>
              <a:gd name="connsiteY1724" fmla="*/ 717591 h 1041673"/>
              <a:gd name="connsiteX1725" fmla="*/ 1708469 w 5155357"/>
              <a:gd name="connsiteY1725" fmla="*/ 719021 h 1041673"/>
              <a:gd name="connsiteX1726" fmla="*/ 1715433 w 5155357"/>
              <a:gd name="connsiteY1726" fmla="*/ 719830 h 1041673"/>
              <a:gd name="connsiteX1727" fmla="*/ 1714749 w 5155357"/>
              <a:gd name="connsiteY1727" fmla="*/ 717902 h 1041673"/>
              <a:gd name="connsiteX1728" fmla="*/ 1707413 w 5155357"/>
              <a:gd name="connsiteY1728" fmla="*/ 714918 h 1041673"/>
              <a:gd name="connsiteX1729" fmla="*/ 1706480 w 5155357"/>
              <a:gd name="connsiteY1729" fmla="*/ 715229 h 1041673"/>
              <a:gd name="connsiteX1730" fmla="*/ 1707164 w 5155357"/>
              <a:gd name="connsiteY1730" fmla="*/ 716286 h 1041673"/>
              <a:gd name="connsiteX1731" fmla="*/ 1707164 w 5155357"/>
              <a:gd name="connsiteY1731" fmla="*/ 716410 h 1041673"/>
              <a:gd name="connsiteX1732" fmla="*/ 1706977 w 5155357"/>
              <a:gd name="connsiteY1732" fmla="*/ 716410 h 1041673"/>
              <a:gd name="connsiteX1733" fmla="*/ 1706417 w 5155357"/>
              <a:gd name="connsiteY1733" fmla="*/ 716721 h 1041673"/>
              <a:gd name="connsiteX1734" fmla="*/ 1706728 w 5155357"/>
              <a:gd name="connsiteY1734" fmla="*/ 717280 h 1041673"/>
              <a:gd name="connsiteX1735" fmla="*/ 1707101 w 5155357"/>
              <a:gd name="connsiteY1735" fmla="*/ 717405 h 1041673"/>
              <a:gd name="connsiteX1736" fmla="*/ 1707101 w 5155357"/>
              <a:gd name="connsiteY1736" fmla="*/ 717405 h 1041673"/>
              <a:gd name="connsiteX1737" fmla="*/ 1702065 w 5155357"/>
              <a:gd name="connsiteY1737" fmla="*/ 716286 h 1041673"/>
              <a:gd name="connsiteX1738" fmla="*/ 1702625 w 5155357"/>
              <a:gd name="connsiteY1738" fmla="*/ 717156 h 1041673"/>
              <a:gd name="connsiteX1739" fmla="*/ 1699578 w 5155357"/>
              <a:gd name="connsiteY1739" fmla="*/ 716348 h 1041673"/>
              <a:gd name="connsiteX1740" fmla="*/ 1697526 w 5155357"/>
              <a:gd name="connsiteY1740" fmla="*/ 716597 h 1041673"/>
              <a:gd name="connsiteX1741" fmla="*/ 1698832 w 5155357"/>
              <a:gd name="connsiteY1741" fmla="*/ 718027 h 1041673"/>
              <a:gd name="connsiteX1742" fmla="*/ 1695847 w 5155357"/>
              <a:gd name="connsiteY1742" fmla="*/ 718027 h 1041673"/>
              <a:gd name="connsiteX1743" fmla="*/ 1691060 w 5155357"/>
              <a:gd name="connsiteY1743" fmla="*/ 716472 h 1041673"/>
              <a:gd name="connsiteX1744" fmla="*/ 1685650 w 5155357"/>
              <a:gd name="connsiteY1744" fmla="*/ 715042 h 1041673"/>
              <a:gd name="connsiteX1745" fmla="*/ 1684220 w 5155357"/>
              <a:gd name="connsiteY1745" fmla="*/ 713115 h 1041673"/>
              <a:gd name="connsiteX1746" fmla="*/ 1683909 w 5155357"/>
              <a:gd name="connsiteY1746" fmla="*/ 712431 h 1041673"/>
              <a:gd name="connsiteX1747" fmla="*/ 1683598 w 5155357"/>
              <a:gd name="connsiteY1747" fmla="*/ 712306 h 1041673"/>
              <a:gd name="connsiteX1748" fmla="*/ 1683723 w 5155357"/>
              <a:gd name="connsiteY1748" fmla="*/ 712306 h 1041673"/>
              <a:gd name="connsiteX1749" fmla="*/ 1680489 w 5155357"/>
              <a:gd name="connsiteY1749" fmla="*/ 711436 h 1041673"/>
              <a:gd name="connsiteX1750" fmla="*/ 1672469 w 5155357"/>
              <a:gd name="connsiteY1750" fmla="*/ 708576 h 1041673"/>
              <a:gd name="connsiteX1751" fmla="*/ 1670914 w 5155357"/>
              <a:gd name="connsiteY1751" fmla="*/ 706897 h 1041673"/>
              <a:gd name="connsiteX1752" fmla="*/ 1674520 w 5155357"/>
              <a:gd name="connsiteY1752" fmla="*/ 707021 h 1041673"/>
              <a:gd name="connsiteX1753" fmla="*/ 1679556 w 5155357"/>
              <a:gd name="connsiteY1753" fmla="*/ 707394 h 1041673"/>
              <a:gd name="connsiteX1754" fmla="*/ 1680614 w 5155357"/>
              <a:gd name="connsiteY1754" fmla="*/ 708576 h 1041673"/>
              <a:gd name="connsiteX1755" fmla="*/ 1682417 w 5155357"/>
              <a:gd name="connsiteY1755" fmla="*/ 709881 h 1041673"/>
              <a:gd name="connsiteX1756" fmla="*/ 1683723 w 5155357"/>
              <a:gd name="connsiteY1756" fmla="*/ 708700 h 1041673"/>
              <a:gd name="connsiteX1757" fmla="*/ 1688324 w 5155357"/>
              <a:gd name="connsiteY1757" fmla="*/ 709881 h 1041673"/>
              <a:gd name="connsiteX1758" fmla="*/ 1690873 w 5155357"/>
              <a:gd name="connsiteY1758" fmla="*/ 712306 h 1041673"/>
              <a:gd name="connsiteX1759" fmla="*/ 1683723 w 5155357"/>
              <a:gd name="connsiteY1759" fmla="*/ 712306 h 1041673"/>
              <a:gd name="connsiteX1760" fmla="*/ 1683909 w 5155357"/>
              <a:gd name="connsiteY1760" fmla="*/ 712431 h 1041673"/>
              <a:gd name="connsiteX1761" fmla="*/ 1690686 w 5155357"/>
              <a:gd name="connsiteY1761" fmla="*/ 713488 h 1041673"/>
              <a:gd name="connsiteX1762" fmla="*/ 1690500 w 5155357"/>
              <a:gd name="connsiteY1762" fmla="*/ 713985 h 1041673"/>
              <a:gd name="connsiteX1763" fmla="*/ 1690873 w 5155357"/>
              <a:gd name="connsiteY1763" fmla="*/ 715042 h 1041673"/>
              <a:gd name="connsiteX1764" fmla="*/ 1691184 w 5155357"/>
              <a:gd name="connsiteY1764" fmla="*/ 715104 h 1041673"/>
              <a:gd name="connsiteX1765" fmla="*/ 1691868 w 5155357"/>
              <a:gd name="connsiteY1765" fmla="*/ 714669 h 1041673"/>
              <a:gd name="connsiteX1766" fmla="*/ 1691992 w 5155357"/>
              <a:gd name="connsiteY1766" fmla="*/ 714358 h 1041673"/>
              <a:gd name="connsiteX1767" fmla="*/ 1691992 w 5155357"/>
              <a:gd name="connsiteY1767" fmla="*/ 714607 h 1041673"/>
              <a:gd name="connsiteX1768" fmla="*/ 1697029 w 5155357"/>
              <a:gd name="connsiteY1768" fmla="*/ 715166 h 1041673"/>
              <a:gd name="connsiteX1769" fmla="*/ 1692552 w 5155357"/>
              <a:gd name="connsiteY1769" fmla="*/ 713550 h 1041673"/>
              <a:gd name="connsiteX1770" fmla="*/ 1692428 w 5155357"/>
              <a:gd name="connsiteY1770" fmla="*/ 713363 h 1041673"/>
              <a:gd name="connsiteX1771" fmla="*/ 1692614 w 5155357"/>
              <a:gd name="connsiteY1771" fmla="*/ 712928 h 1041673"/>
              <a:gd name="connsiteX1772" fmla="*/ 1692490 w 5155357"/>
              <a:gd name="connsiteY1772" fmla="*/ 712244 h 1041673"/>
              <a:gd name="connsiteX1773" fmla="*/ 1692862 w 5155357"/>
              <a:gd name="connsiteY1773" fmla="*/ 711747 h 1041673"/>
              <a:gd name="connsiteX1774" fmla="*/ 1694292 w 5155357"/>
              <a:gd name="connsiteY1774" fmla="*/ 711871 h 1041673"/>
              <a:gd name="connsiteX1775" fmla="*/ 1695599 w 5155357"/>
              <a:gd name="connsiteY1775" fmla="*/ 713052 h 1041673"/>
              <a:gd name="connsiteX1776" fmla="*/ 1698583 w 5155357"/>
              <a:gd name="connsiteY1776" fmla="*/ 714296 h 1041673"/>
              <a:gd name="connsiteX1777" fmla="*/ 1699702 w 5155357"/>
              <a:gd name="connsiteY1777" fmla="*/ 713425 h 1041673"/>
              <a:gd name="connsiteX1778" fmla="*/ 1701941 w 5155357"/>
              <a:gd name="connsiteY1778" fmla="*/ 714047 h 1041673"/>
              <a:gd name="connsiteX1779" fmla="*/ 1705298 w 5155357"/>
              <a:gd name="connsiteY1779" fmla="*/ 715229 h 1041673"/>
              <a:gd name="connsiteX1780" fmla="*/ 1706417 w 5155357"/>
              <a:gd name="connsiteY1780" fmla="*/ 715291 h 1041673"/>
              <a:gd name="connsiteX1781" fmla="*/ 1705422 w 5155357"/>
              <a:gd name="connsiteY1781" fmla="*/ 714047 h 1041673"/>
              <a:gd name="connsiteX1782" fmla="*/ 1705982 w 5155357"/>
              <a:gd name="connsiteY1782" fmla="*/ 713612 h 1041673"/>
              <a:gd name="connsiteX1783" fmla="*/ 1706293 w 5155357"/>
              <a:gd name="connsiteY1783" fmla="*/ 713612 h 1041673"/>
              <a:gd name="connsiteX1784" fmla="*/ 1706480 w 5155357"/>
              <a:gd name="connsiteY1784" fmla="*/ 713612 h 1041673"/>
              <a:gd name="connsiteX1785" fmla="*/ 1707164 w 5155357"/>
              <a:gd name="connsiteY1785" fmla="*/ 713115 h 1041673"/>
              <a:gd name="connsiteX1786" fmla="*/ 1707039 w 5155357"/>
              <a:gd name="connsiteY1786" fmla="*/ 712493 h 1041673"/>
              <a:gd name="connsiteX1787" fmla="*/ 1708905 w 5155357"/>
              <a:gd name="connsiteY1787" fmla="*/ 712431 h 1041673"/>
              <a:gd name="connsiteX1788" fmla="*/ 1711765 w 5155357"/>
              <a:gd name="connsiteY1788" fmla="*/ 710876 h 1041673"/>
              <a:gd name="connsiteX1789" fmla="*/ 1712386 w 5155357"/>
              <a:gd name="connsiteY1789" fmla="*/ 708824 h 1041673"/>
              <a:gd name="connsiteX1790" fmla="*/ 1711391 w 5155357"/>
              <a:gd name="connsiteY1790" fmla="*/ 708078 h 1041673"/>
              <a:gd name="connsiteX1791" fmla="*/ 1722086 w 5155357"/>
              <a:gd name="connsiteY1791" fmla="*/ 712306 h 1041673"/>
              <a:gd name="connsiteX1792" fmla="*/ 1735516 w 5155357"/>
              <a:gd name="connsiteY1792" fmla="*/ 712928 h 1041673"/>
              <a:gd name="connsiteX1793" fmla="*/ 1751123 w 5155357"/>
              <a:gd name="connsiteY1793" fmla="*/ 717405 h 1041673"/>
              <a:gd name="connsiteX1794" fmla="*/ 1756719 w 5155357"/>
              <a:gd name="connsiteY1794" fmla="*/ 719643 h 1041673"/>
              <a:gd name="connsiteX1795" fmla="*/ 1763994 w 5155357"/>
              <a:gd name="connsiteY1795" fmla="*/ 720203 h 1041673"/>
              <a:gd name="connsiteX1796" fmla="*/ 1775745 w 5155357"/>
              <a:gd name="connsiteY1796" fmla="*/ 721819 h 1041673"/>
              <a:gd name="connsiteX1797" fmla="*/ 1805342 w 5155357"/>
              <a:gd name="connsiteY1797" fmla="*/ 728535 h 1041673"/>
              <a:gd name="connsiteX1798" fmla="*/ 1816533 w 5155357"/>
              <a:gd name="connsiteY1798" fmla="*/ 734193 h 1041673"/>
              <a:gd name="connsiteX1799" fmla="*/ 1834690 w 5155357"/>
              <a:gd name="connsiteY1799" fmla="*/ 734752 h 1041673"/>
              <a:gd name="connsiteX1800" fmla="*/ 1835124 w 5155357"/>
              <a:gd name="connsiteY1800" fmla="*/ 735001 h 1041673"/>
              <a:gd name="connsiteX1801" fmla="*/ 1847249 w 5155357"/>
              <a:gd name="connsiteY1801" fmla="*/ 738669 h 1041673"/>
              <a:gd name="connsiteX1802" fmla="*/ 1856203 w 5155357"/>
              <a:gd name="connsiteY1802" fmla="*/ 742027 h 1041673"/>
              <a:gd name="connsiteX1803" fmla="*/ 1889157 w 5155357"/>
              <a:gd name="connsiteY1803" fmla="*/ 747623 h 1041673"/>
              <a:gd name="connsiteX1804" fmla="*/ 1889157 w 5155357"/>
              <a:gd name="connsiteY1804" fmla="*/ 747499 h 1041673"/>
              <a:gd name="connsiteX1805" fmla="*/ 1891209 w 5155357"/>
              <a:gd name="connsiteY1805" fmla="*/ 747872 h 1041673"/>
              <a:gd name="connsiteX1806" fmla="*/ 1893322 w 5155357"/>
              <a:gd name="connsiteY1806" fmla="*/ 748369 h 1041673"/>
              <a:gd name="connsiteX1807" fmla="*/ 1893634 w 5155357"/>
              <a:gd name="connsiteY1807" fmla="*/ 748369 h 1041673"/>
              <a:gd name="connsiteX1808" fmla="*/ 1894255 w 5155357"/>
              <a:gd name="connsiteY1808" fmla="*/ 747623 h 1041673"/>
              <a:gd name="connsiteX1809" fmla="*/ 1893509 w 5155357"/>
              <a:gd name="connsiteY1809" fmla="*/ 747001 h 1041673"/>
              <a:gd name="connsiteX1810" fmla="*/ 1891644 w 5155357"/>
              <a:gd name="connsiteY1810" fmla="*/ 746566 h 1041673"/>
              <a:gd name="connsiteX1811" fmla="*/ 1889033 w 5155357"/>
              <a:gd name="connsiteY1811" fmla="*/ 746069 h 1041673"/>
              <a:gd name="connsiteX1812" fmla="*/ 1889033 w 5155357"/>
              <a:gd name="connsiteY1812" fmla="*/ 745944 h 1041673"/>
              <a:gd name="connsiteX1813" fmla="*/ 1885737 w 5155357"/>
              <a:gd name="connsiteY1813" fmla="*/ 745385 h 1041673"/>
              <a:gd name="connsiteX1814" fmla="*/ 1873426 w 5155357"/>
              <a:gd name="connsiteY1814" fmla="*/ 740908 h 1041673"/>
              <a:gd name="connsiteX1815" fmla="*/ 1865032 w 5155357"/>
              <a:gd name="connsiteY1815" fmla="*/ 740348 h 1041673"/>
              <a:gd name="connsiteX1816" fmla="*/ 1858316 w 5155357"/>
              <a:gd name="connsiteY1816" fmla="*/ 736991 h 1041673"/>
              <a:gd name="connsiteX1817" fmla="*/ 1854959 w 5155357"/>
              <a:gd name="connsiteY1817" fmla="*/ 736991 h 1041673"/>
              <a:gd name="connsiteX1818" fmla="*/ 1847125 w 5155357"/>
              <a:gd name="connsiteY1818" fmla="*/ 734193 h 1041673"/>
              <a:gd name="connsiteX1819" fmla="*/ 1836492 w 5155357"/>
              <a:gd name="connsiteY1819" fmla="*/ 733633 h 1041673"/>
              <a:gd name="connsiteX1820" fmla="*/ 1836431 w 5155357"/>
              <a:gd name="connsiteY1820" fmla="*/ 733633 h 1041673"/>
              <a:gd name="connsiteX1821" fmla="*/ 1836306 w 5155357"/>
              <a:gd name="connsiteY1821" fmla="*/ 733633 h 1041673"/>
              <a:gd name="connsiteX1822" fmla="*/ 1835373 w 5155357"/>
              <a:gd name="connsiteY1822" fmla="*/ 733136 h 1041673"/>
              <a:gd name="connsiteX1823" fmla="*/ 1835373 w 5155357"/>
              <a:gd name="connsiteY1823" fmla="*/ 733136 h 1041673"/>
              <a:gd name="connsiteX1824" fmla="*/ 1833694 w 5155357"/>
              <a:gd name="connsiteY1824" fmla="*/ 730400 h 1041673"/>
              <a:gd name="connsiteX1825" fmla="*/ 1832451 w 5155357"/>
              <a:gd name="connsiteY1825" fmla="*/ 729778 h 1041673"/>
              <a:gd name="connsiteX1826" fmla="*/ 1824181 w 5155357"/>
              <a:gd name="connsiteY1826" fmla="*/ 725861 h 1041673"/>
              <a:gd name="connsiteX1827" fmla="*/ 1808575 w 5155357"/>
              <a:gd name="connsiteY1827" fmla="*/ 722503 h 1041673"/>
              <a:gd name="connsiteX1828" fmla="*/ 1758895 w 5155357"/>
              <a:gd name="connsiteY1828" fmla="*/ 709757 h 1041673"/>
              <a:gd name="connsiteX1829" fmla="*/ 1758770 w 5155357"/>
              <a:gd name="connsiteY1829" fmla="*/ 710068 h 1041673"/>
              <a:gd name="connsiteX1830" fmla="*/ 1755973 w 5155357"/>
              <a:gd name="connsiteY1830" fmla="*/ 709446 h 1041673"/>
              <a:gd name="connsiteX1831" fmla="*/ 1756097 w 5155357"/>
              <a:gd name="connsiteY1831" fmla="*/ 709197 h 1041673"/>
              <a:gd name="connsiteX1832" fmla="*/ 1717547 w 5155357"/>
              <a:gd name="connsiteY1832" fmla="*/ 698565 h 1041673"/>
              <a:gd name="connsiteX1833" fmla="*/ 1716987 w 5155357"/>
              <a:gd name="connsiteY1833" fmla="*/ 700306 h 1041673"/>
              <a:gd name="connsiteX1834" fmla="*/ 1711951 w 5155357"/>
              <a:gd name="connsiteY1834" fmla="*/ 696886 h 1041673"/>
              <a:gd name="connsiteX1835" fmla="*/ 1685153 w 5155357"/>
              <a:gd name="connsiteY1835" fmla="*/ 687373 h 1041673"/>
              <a:gd name="connsiteX1836" fmla="*/ 1674520 w 5155357"/>
              <a:gd name="connsiteY1836" fmla="*/ 683456 h 1041673"/>
              <a:gd name="connsiteX1837" fmla="*/ 1641566 w 5155357"/>
              <a:gd name="connsiteY1837" fmla="*/ 671767 h 1041673"/>
              <a:gd name="connsiteX1838" fmla="*/ 1629317 w 5155357"/>
              <a:gd name="connsiteY1838" fmla="*/ 666108 h 1041673"/>
              <a:gd name="connsiteX1839" fmla="*/ 1620364 w 5155357"/>
              <a:gd name="connsiteY1839" fmla="*/ 662751 h 1041673"/>
              <a:gd name="connsiteX1840" fmla="*/ 1613089 w 5155357"/>
              <a:gd name="connsiteY1840" fmla="*/ 659393 h 1041673"/>
              <a:gd name="connsiteX1841" fmla="*/ 1697401 w 5155357"/>
              <a:gd name="connsiteY1841" fmla="*/ 687311 h 1041673"/>
              <a:gd name="connsiteX1842" fmla="*/ 1697401 w 5155357"/>
              <a:gd name="connsiteY1842" fmla="*/ 687311 h 1041673"/>
              <a:gd name="connsiteX1843" fmla="*/ 1697899 w 5155357"/>
              <a:gd name="connsiteY1843" fmla="*/ 687497 h 1041673"/>
              <a:gd name="connsiteX1844" fmla="*/ 1699205 w 5155357"/>
              <a:gd name="connsiteY1844" fmla="*/ 687933 h 1041673"/>
              <a:gd name="connsiteX1845" fmla="*/ 1699391 w 5155357"/>
              <a:gd name="connsiteY1845" fmla="*/ 687933 h 1041673"/>
              <a:gd name="connsiteX1846" fmla="*/ 1700200 w 5155357"/>
              <a:gd name="connsiteY1846" fmla="*/ 687249 h 1041673"/>
              <a:gd name="connsiteX1847" fmla="*/ 1699578 w 5155357"/>
              <a:gd name="connsiteY1847" fmla="*/ 686254 h 1041673"/>
              <a:gd name="connsiteX1848" fmla="*/ 1698521 w 5155357"/>
              <a:gd name="connsiteY1848" fmla="*/ 685943 h 1041673"/>
              <a:gd name="connsiteX1849" fmla="*/ 1697961 w 5155357"/>
              <a:gd name="connsiteY1849" fmla="*/ 685757 h 1041673"/>
              <a:gd name="connsiteX1850" fmla="*/ 1661090 w 5155357"/>
              <a:gd name="connsiteY1850" fmla="*/ 672388 h 1041673"/>
              <a:gd name="connsiteX1851" fmla="*/ 1663328 w 5155357"/>
              <a:gd name="connsiteY1851" fmla="*/ 672388 h 1041673"/>
              <a:gd name="connsiteX1852" fmla="*/ 1669421 w 5155357"/>
              <a:gd name="connsiteY1852" fmla="*/ 674627 h 1041673"/>
              <a:gd name="connsiteX1853" fmla="*/ 1676324 w 5155357"/>
              <a:gd name="connsiteY1853" fmla="*/ 677363 h 1041673"/>
              <a:gd name="connsiteX1854" fmla="*/ 1676697 w 5155357"/>
              <a:gd name="connsiteY1854" fmla="*/ 677487 h 1041673"/>
              <a:gd name="connsiteX1855" fmla="*/ 1677256 w 5155357"/>
              <a:gd name="connsiteY1855" fmla="*/ 677176 h 1041673"/>
              <a:gd name="connsiteX1856" fmla="*/ 1677070 w 5155357"/>
              <a:gd name="connsiteY1856" fmla="*/ 676243 h 1041673"/>
              <a:gd name="connsiteX1857" fmla="*/ 1669795 w 5155357"/>
              <a:gd name="connsiteY1857" fmla="*/ 673321 h 1041673"/>
              <a:gd name="connsiteX1858" fmla="*/ 1663390 w 5155357"/>
              <a:gd name="connsiteY1858" fmla="*/ 670896 h 1041673"/>
              <a:gd name="connsiteX1859" fmla="*/ 1663390 w 5155357"/>
              <a:gd name="connsiteY1859" fmla="*/ 670896 h 1041673"/>
              <a:gd name="connsiteX1860" fmla="*/ 1658852 w 5155357"/>
              <a:gd name="connsiteY1860" fmla="*/ 669528 h 1041673"/>
              <a:gd name="connsiteX1861" fmla="*/ 1658789 w 5155357"/>
              <a:gd name="connsiteY1861" fmla="*/ 669528 h 1041673"/>
              <a:gd name="connsiteX1862" fmla="*/ 1654437 w 5155357"/>
              <a:gd name="connsiteY1862" fmla="*/ 668533 h 1041673"/>
              <a:gd name="connsiteX1863" fmla="*/ 1654437 w 5155357"/>
              <a:gd name="connsiteY1863" fmla="*/ 668409 h 1041673"/>
              <a:gd name="connsiteX1864" fmla="*/ 1648344 w 5155357"/>
              <a:gd name="connsiteY1864" fmla="*/ 665549 h 1041673"/>
              <a:gd name="connsiteX1865" fmla="*/ 1648344 w 5155357"/>
              <a:gd name="connsiteY1865" fmla="*/ 665549 h 1041673"/>
              <a:gd name="connsiteX1866" fmla="*/ 1648530 w 5155357"/>
              <a:gd name="connsiteY1866" fmla="*/ 665051 h 1041673"/>
              <a:gd name="connsiteX1867" fmla="*/ 1649214 w 5155357"/>
              <a:gd name="connsiteY1867" fmla="*/ 665051 h 1041673"/>
              <a:gd name="connsiteX1868" fmla="*/ 1649960 w 5155357"/>
              <a:gd name="connsiteY1868" fmla="*/ 665051 h 1041673"/>
              <a:gd name="connsiteX1869" fmla="*/ 1650458 w 5155357"/>
              <a:gd name="connsiteY1869" fmla="*/ 664865 h 1041673"/>
              <a:gd name="connsiteX1870" fmla="*/ 1655370 w 5155357"/>
              <a:gd name="connsiteY1870" fmla="*/ 666108 h 1041673"/>
              <a:gd name="connsiteX1871" fmla="*/ 1653816 w 5155357"/>
              <a:gd name="connsiteY1871" fmla="*/ 665176 h 1041673"/>
              <a:gd name="connsiteX1872" fmla="*/ 1651391 w 5155357"/>
              <a:gd name="connsiteY1872" fmla="*/ 663808 h 1041673"/>
              <a:gd name="connsiteX1873" fmla="*/ 1646851 w 5155357"/>
              <a:gd name="connsiteY1873" fmla="*/ 662626 h 1041673"/>
              <a:gd name="connsiteX1874" fmla="*/ 1643991 w 5155357"/>
              <a:gd name="connsiteY1874" fmla="*/ 661072 h 1041673"/>
              <a:gd name="connsiteX1875" fmla="*/ 1642126 w 5155357"/>
              <a:gd name="connsiteY1875" fmla="*/ 660388 h 1041673"/>
              <a:gd name="connsiteX1876" fmla="*/ 1644302 w 5155357"/>
              <a:gd name="connsiteY1876" fmla="*/ 661818 h 1041673"/>
              <a:gd name="connsiteX1877" fmla="*/ 1646354 w 5155357"/>
              <a:gd name="connsiteY1877" fmla="*/ 663186 h 1041673"/>
              <a:gd name="connsiteX1878" fmla="*/ 1647536 w 5155357"/>
              <a:gd name="connsiteY1878" fmla="*/ 663870 h 1041673"/>
              <a:gd name="connsiteX1879" fmla="*/ 1646913 w 5155357"/>
              <a:gd name="connsiteY1879" fmla="*/ 665114 h 1041673"/>
              <a:gd name="connsiteX1880" fmla="*/ 1645919 w 5155357"/>
              <a:gd name="connsiteY1880" fmla="*/ 664740 h 1041673"/>
              <a:gd name="connsiteX1881" fmla="*/ 1641566 w 5155357"/>
              <a:gd name="connsiteY1881" fmla="*/ 663994 h 1041673"/>
              <a:gd name="connsiteX1882" fmla="*/ 1641566 w 5155357"/>
              <a:gd name="connsiteY1882" fmla="*/ 663870 h 1041673"/>
              <a:gd name="connsiteX1883" fmla="*/ 1637711 w 5155357"/>
              <a:gd name="connsiteY1883" fmla="*/ 662129 h 1041673"/>
              <a:gd name="connsiteX1884" fmla="*/ 1637711 w 5155357"/>
              <a:gd name="connsiteY1884" fmla="*/ 662253 h 1041673"/>
              <a:gd name="connsiteX1885" fmla="*/ 1634478 w 5155357"/>
              <a:gd name="connsiteY1885" fmla="*/ 661321 h 1041673"/>
              <a:gd name="connsiteX1886" fmla="*/ 1632177 w 5155357"/>
              <a:gd name="connsiteY1886" fmla="*/ 659828 h 1041673"/>
              <a:gd name="connsiteX1887" fmla="*/ 1631556 w 5155357"/>
              <a:gd name="connsiteY1887" fmla="*/ 659580 h 1041673"/>
              <a:gd name="connsiteX1888" fmla="*/ 1631493 w 5155357"/>
              <a:gd name="connsiteY1888" fmla="*/ 659580 h 1041673"/>
              <a:gd name="connsiteX1889" fmla="*/ 1631618 w 5155357"/>
              <a:gd name="connsiteY1889" fmla="*/ 659331 h 1041673"/>
              <a:gd name="connsiteX1890" fmla="*/ 1614519 w 5155357"/>
              <a:gd name="connsiteY1890" fmla="*/ 652181 h 1041673"/>
              <a:gd name="connsiteX1891" fmla="*/ 1614644 w 5155357"/>
              <a:gd name="connsiteY1891" fmla="*/ 651808 h 1041673"/>
              <a:gd name="connsiteX1892" fmla="*/ 1622416 w 5155357"/>
              <a:gd name="connsiteY1892" fmla="*/ 654419 h 1041673"/>
              <a:gd name="connsiteX1893" fmla="*/ 1629504 w 5155357"/>
              <a:gd name="connsiteY1893" fmla="*/ 656968 h 1041673"/>
              <a:gd name="connsiteX1894" fmla="*/ 1629691 w 5155357"/>
              <a:gd name="connsiteY1894" fmla="*/ 656968 h 1041673"/>
              <a:gd name="connsiteX1895" fmla="*/ 1630437 w 5155357"/>
              <a:gd name="connsiteY1895" fmla="*/ 656409 h 1041673"/>
              <a:gd name="connsiteX1896" fmla="*/ 1629877 w 5155357"/>
              <a:gd name="connsiteY1896" fmla="*/ 655476 h 1041673"/>
              <a:gd name="connsiteX1897" fmla="*/ 1623037 w 5155357"/>
              <a:gd name="connsiteY1897" fmla="*/ 652989 h 1041673"/>
              <a:gd name="connsiteX1898" fmla="*/ 1614830 w 5155357"/>
              <a:gd name="connsiteY1898" fmla="*/ 650253 h 1041673"/>
              <a:gd name="connsiteX1899" fmla="*/ 1614830 w 5155357"/>
              <a:gd name="connsiteY1899" fmla="*/ 650253 h 1041673"/>
              <a:gd name="connsiteX1900" fmla="*/ 1608613 w 5155357"/>
              <a:gd name="connsiteY1900" fmla="*/ 647642 h 1041673"/>
              <a:gd name="connsiteX1901" fmla="*/ 1607120 w 5155357"/>
              <a:gd name="connsiteY1901" fmla="*/ 647144 h 1041673"/>
              <a:gd name="connsiteX1902" fmla="*/ 1607120 w 5155357"/>
              <a:gd name="connsiteY1902" fmla="*/ 647144 h 1041673"/>
              <a:gd name="connsiteX1903" fmla="*/ 1602084 w 5155357"/>
              <a:gd name="connsiteY1903" fmla="*/ 644844 h 1041673"/>
              <a:gd name="connsiteX1904" fmla="*/ 1602084 w 5155357"/>
              <a:gd name="connsiteY1904" fmla="*/ 644844 h 1041673"/>
              <a:gd name="connsiteX1905" fmla="*/ 1600965 w 5155357"/>
              <a:gd name="connsiteY1905" fmla="*/ 644408 h 1041673"/>
              <a:gd name="connsiteX1906" fmla="*/ 1600903 w 5155357"/>
              <a:gd name="connsiteY1906" fmla="*/ 644408 h 1041673"/>
              <a:gd name="connsiteX1907" fmla="*/ 1600965 w 5155357"/>
              <a:gd name="connsiteY1907" fmla="*/ 644346 h 1041673"/>
              <a:gd name="connsiteX1908" fmla="*/ 1599845 w 5155357"/>
              <a:gd name="connsiteY1908" fmla="*/ 643787 h 1041673"/>
              <a:gd name="connsiteX1909" fmla="*/ 1599845 w 5155357"/>
              <a:gd name="connsiteY1909" fmla="*/ 644098 h 1041673"/>
              <a:gd name="connsiteX1910" fmla="*/ 1592881 w 5155357"/>
              <a:gd name="connsiteY1910" fmla="*/ 641300 h 1041673"/>
              <a:gd name="connsiteX1911" fmla="*/ 1583555 w 5155357"/>
              <a:gd name="connsiteY1911" fmla="*/ 637756 h 1041673"/>
              <a:gd name="connsiteX1912" fmla="*/ 1583119 w 5155357"/>
              <a:gd name="connsiteY1912" fmla="*/ 637756 h 1041673"/>
              <a:gd name="connsiteX1913" fmla="*/ 1583119 w 5155357"/>
              <a:gd name="connsiteY1913" fmla="*/ 637569 h 1041673"/>
              <a:gd name="connsiteX1914" fmla="*/ 1568011 w 5155357"/>
              <a:gd name="connsiteY1914" fmla="*/ 630294 h 1041673"/>
              <a:gd name="connsiteX1915" fmla="*/ 1552963 w 5155357"/>
              <a:gd name="connsiteY1915" fmla="*/ 622522 h 1041673"/>
              <a:gd name="connsiteX1916" fmla="*/ 1560238 w 5155357"/>
              <a:gd name="connsiteY1916" fmla="*/ 619164 h 1041673"/>
              <a:gd name="connsiteX1917" fmla="*/ 1560238 w 5155357"/>
              <a:gd name="connsiteY1917" fmla="*/ 618978 h 1041673"/>
              <a:gd name="connsiteX1918" fmla="*/ 1561979 w 5155357"/>
              <a:gd name="connsiteY1918" fmla="*/ 618729 h 1041673"/>
              <a:gd name="connsiteX1919" fmla="*/ 1562663 w 5155357"/>
              <a:gd name="connsiteY1919" fmla="*/ 617983 h 1041673"/>
              <a:gd name="connsiteX1920" fmla="*/ 1561917 w 5155357"/>
              <a:gd name="connsiteY1920" fmla="*/ 617299 h 1041673"/>
              <a:gd name="connsiteX1921" fmla="*/ 1560238 w 5155357"/>
              <a:gd name="connsiteY1921" fmla="*/ 617548 h 1041673"/>
              <a:gd name="connsiteX1922" fmla="*/ 1560238 w 5155357"/>
              <a:gd name="connsiteY1922" fmla="*/ 617423 h 1041673"/>
              <a:gd name="connsiteX1923" fmla="*/ 1567513 w 5155357"/>
              <a:gd name="connsiteY1923" fmla="*/ 616366 h 1041673"/>
              <a:gd name="connsiteX1924" fmla="*/ 1571431 w 5155357"/>
              <a:gd name="connsiteY1924" fmla="*/ 612449 h 1041673"/>
              <a:gd name="connsiteX1925" fmla="*/ 1574228 w 5155357"/>
              <a:gd name="connsiteY1925" fmla="*/ 612947 h 1041673"/>
              <a:gd name="connsiteX1926" fmla="*/ 1574788 w 5155357"/>
              <a:gd name="connsiteY1926" fmla="*/ 610149 h 1041673"/>
              <a:gd name="connsiteX1927" fmla="*/ 1626084 w 5155357"/>
              <a:gd name="connsiteY1927" fmla="*/ 585402 h 1041673"/>
              <a:gd name="connsiteX1928" fmla="*/ 1626084 w 5155357"/>
              <a:gd name="connsiteY1928" fmla="*/ 585402 h 1041673"/>
              <a:gd name="connsiteX1929" fmla="*/ 1626271 w 5155357"/>
              <a:gd name="connsiteY1929" fmla="*/ 585402 h 1041673"/>
              <a:gd name="connsiteX1930" fmla="*/ 1628198 w 5155357"/>
              <a:gd name="connsiteY1930" fmla="*/ 584469 h 1041673"/>
              <a:gd name="connsiteX1931" fmla="*/ 1638333 w 5155357"/>
              <a:gd name="connsiteY1931" fmla="*/ 578936 h 1041673"/>
              <a:gd name="connsiteX1932" fmla="*/ 1638395 w 5155357"/>
              <a:gd name="connsiteY1932" fmla="*/ 578438 h 1041673"/>
              <a:gd name="connsiteX1933" fmla="*/ 1637898 w 5155357"/>
              <a:gd name="connsiteY1933" fmla="*/ 578376 h 1041673"/>
              <a:gd name="connsiteX1934" fmla="*/ 1627887 w 5155357"/>
              <a:gd name="connsiteY1934" fmla="*/ 583848 h 1041673"/>
              <a:gd name="connsiteX1935" fmla="*/ 1626084 w 5155357"/>
              <a:gd name="connsiteY1935" fmla="*/ 584718 h 1041673"/>
              <a:gd name="connsiteX1936" fmla="*/ 1626084 w 5155357"/>
              <a:gd name="connsiteY1936" fmla="*/ 584594 h 1041673"/>
              <a:gd name="connsiteX1937" fmla="*/ 1632800 w 5155357"/>
              <a:gd name="connsiteY1937" fmla="*/ 579495 h 1041673"/>
              <a:gd name="connsiteX1938" fmla="*/ 1668552 w 5155357"/>
              <a:gd name="connsiteY1938" fmla="*/ 560034 h 1041673"/>
              <a:gd name="connsiteX1939" fmla="*/ 1680303 w 5155357"/>
              <a:gd name="connsiteY1939" fmla="*/ 554376 h 1041673"/>
              <a:gd name="connsiteX1940" fmla="*/ 1680489 w 5155357"/>
              <a:gd name="connsiteY1940" fmla="*/ 554376 h 1041673"/>
              <a:gd name="connsiteX1941" fmla="*/ 1679494 w 5155357"/>
              <a:gd name="connsiteY1941" fmla="*/ 555122 h 1041673"/>
              <a:gd name="connsiteX1942" fmla="*/ 1678064 w 5155357"/>
              <a:gd name="connsiteY1942" fmla="*/ 556179 h 1041673"/>
              <a:gd name="connsiteX1943" fmla="*/ 1678189 w 5155357"/>
              <a:gd name="connsiteY1943" fmla="*/ 556614 h 1041673"/>
              <a:gd name="connsiteX1944" fmla="*/ 1678313 w 5155357"/>
              <a:gd name="connsiteY1944" fmla="*/ 556614 h 1041673"/>
              <a:gd name="connsiteX1945" fmla="*/ 1678624 w 5155357"/>
              <a:gd name="connsiteY1945" fmla="*/ 556427 h 1041673"/>
              <a:gd name="connsiteX1946" fmla="*/ 1679743 w 5155357"/>
              <a:gd name="connsiteY1946" fmla="*/ 555681 h 1041673"/>
              <a:gd name="connsiteX1947" fmla="*/ 1680987 w 5155357"/>
              <a:gd name="connsiteY1947" fmla="*/ 554811 h 1041673"/>
              <a:gd name="connsiteX1948" fmla="*/ 1684406 w 5155357"/>
              <a:gd name="connsiteY1948" fmla="*/ 552448 h 1041673"/>
              <a:gd name="connsiteX1949" fmla="*/ 1690189 w 5155357"/>
              <a:gd name="connsiteY1949" fmla="*/ 549464 h 1041673"/>
              <a:gd name="connsiteX1950" fmla="*/ 1692987 w 5155357"/>
              <a:gd name="connsiteY1950" fmla="*/ 547723 h 1041673"/>
              <a:gd name="connsiteX1951" fmla="*/ 1693111 w 5155357"/>
              <a:gd name="connsiteY1951" fmla="*/ 547225 h 1041673"/>
              <a:gd name="connsiteX1952" fmla="*/ 1692677 w 5155357"/>
              <a:gd name="connsiteY1952" fmla="*/ 547101 h 1041673"/>
              <a:gd name="connsiteX1953" fmla="*/ 1689816 w 5155357"/>
              <a:gd name="connsiteY1953" fmla="*/ 548904 h 1041673"/>
              <a:gd name="connsiteX1954" fmla="*/ 1684220 w 5155357"/>
              <a:gd name="connsiteY1954" fmla="*/ 551826 h 1041673"/>
              <a:gd name="connsiteX1955" fmla="*/ 1684220 w 5155357"/>
              <a:gd name="connsiteY1955" fmla="*/ 551578 h 1041673"/>
              <a:gd name="connsiteX1956" fmla="*/ 1692614 w 5155357"/>
              <a:gd name="connsiteY1956" fmla="*/ 546044 h 1041673"/>
              <a:gd name="connsiteX1957" fmla="*/ 1701008 w 5155357"/>
              <a:gd name="connsiteY1957" fmla="*/ 540945 h 1041673"/>
              <a:gd name="connsiteX1958" fmla="*/ 1737879 w 5155357"/>
              <a:gd name="connsiteY1958" fmla="*/ 517566 h 1041673"/>
              <a:gd name="connsiteX1959" fmla="*/ 1755164 w 5155357"/>
              <a:gd name="connsiteY1959" fmla="*/ 504696 h 1041673"/>
              <a:gd name="connsiteX1960" fmla="*/ 1851167 w 5155357"/>
              <a:gd name="connsiteY1960" fmla="*/ 427658 h 1041673"/>
              <a:gd name="connsiteX1961" fmla="*/ 1855643 w 5155357"/>
              <a:gd name="connsiteY1961" fmla="*/ 424300 h 1041673"/>
              <a:gd name="connsiteX1962" fmla="*/ 1859560 w 5155357"/>
              <a:gd name="connsiteY1962" fmla="*/ 418642 h 1041673"/>
              <a:gd name="connsiteX1963" fmla="*/ 1876846 w 5155357"/>
              <a:gd name="connsiteY1963" fmla="*/ 402538 h 1041673"/>
              <a:gd name="connsiteX1964" fmla="*/ 1893012 w 5155357"/>
              <a:gd name="connsiteY1964" fmla="*/ 384693 h 1041673"/>
              <a:gd name="connsiteX1965" fmla="*/ 1898048 w 5155357"/>
              <a:gd name="connsiteY1965" fmla="*/ 380714 h 1041673"/>
              <a:gd name="connsiteX1966" fmla="*/ 1913095 w 5155357"/>
              <a:gd name="connsiteY1966" fmla="*/ 358952 h 1041673"/>
              <a:gd name="connsiteX1967" fmla="*/ 1917572 w 5155357"/>
              <a:gd name="connsiteY1967" fmla="*/ 350620 h 1041673"/>
              <a:gd name="connsiteX1968" fmla="*/ 1935417 w 5155357"/>
              <a:gd name="connsiteY1968" fmla="*/ 318163 h 1041673"/>
              <a:gd name="connsiteX1969" fmla="*/ 1941013 w 5155357"/>
              <a:gd name="connsiteY1969" fmla="*/ 307034 h 1041673"/>
              <a:gd name="connsiteX1970" fmla="*/ 1941013 w 5155357"/>
              <a:gd name="connsiteY1970" fmla="*/ 309272 h 1041673"/>
              <a:gd name="connsiteX1971" fmla="*/ 1941137 w 5155357"/>
              <a:gd name="connsiteY1971" fmla="*/ 309272 h 1041673"/>
              <a:gd name="connsiteX1972" fmla="*/ 1939396 w 5155357"/>
              <a:gd name="connsiteY1972" fmla="*/ 314868 h 1041673"/>
              <a:gd name="connsiteX1973" fmla="*/ 1939209 w 5155357"/>
              <a:gd name="connsiteY1973" fmla="*/ 314868 h 1041673"/>
              <a:gd name="connsiteX1974" fmla="*/ 1936100 w 5155357"/>
              <a:gd name="connsiteY1974" fmla="*/ 322827 h 1041673"/>
              <a:gd name="connsiteX1975" fmla="*/ 1934049 w 5155357"/>
              <a:gd name="connsiteY1975" fmla="*/ 327801 h 1041673"/>
              <a:gd name="connsiteX1976" fmla="*/ 1932743 w 5155357"/>
              <a:gd name="connsiteY1976" fmla="*/ 330661 h 1041673"/>
              <a:gd name="connsiteX1977" fmla="*/ 1931811 w 5155357"/>
              <a:gd name="connsiteY1977" fmla="*/ 332526 h 1041673"/>
              <a:gd name="connsiteX1978" fmla="*/ 1930629 w 5155357"/>
              <a:gd name="connsiteY1978" fmla="*/ 334951 h 1041673"/>
              <a:gd name="connsiteX1979" fmla="*/ 1929448 w 5155357"/>
              <a:gd name="connsiteY1979" fmla="*/ 337687 h 1041673"/>
              <a:gd name="connsiteX1980" fmla="*/ 1928391 w 5155357"/>
              <a:gd name="connsiteY1980" fmla="*/ 339863 h 1041673"/>
              <a:gd name="connsiteX1981" fmla="*/ 1924101 w 5155357"/>
              <a:gd name="connsiteY1981" fmla="*/ 347636 h 1041673"/>
              <a:gd name="connsiteX1982" fmla="*/ 1923168 w 5155357"/>
              <a:gd name="connsiteY1982" fmla="*/ 349190 h 1041673"/>
              <a:gd name="connsiteX1983" fmla="*/ 1921551 w 5155357"/>
              <a:gd name="connsiteY1983" fmla="*/ 352175 h 1041673"/>
              <a:gd name="connsiteX1984" fmla="*/ 1920246 w 5155357"/>
              <a:gd name="connsiteY1984" fmla="*/ 354413 h 1041673"/>
              <a:gd name="connsiteX1985" fmla="*/ 1928577 w 5155357"/>
              <a:gd name="connsiteY1985" fmla="*/ 341791 h 1041673"/>
              <a:gd name="connsiteX1986" fmla="*/ 1929323 w 5155357"/>
              <a:gd name="connsiteY1986" fmla="*/ 340485 h 1041673"/>
              <a:gd name="connsiteX1987" fmla="*/ 1930194 w 5155357"/>
              <a:gd name="connsiteY1987" fmla="*/ 339117 h 1041673"/>
              <a:gd name="connsiteX1988" fmla="*/ 1930443 w 5155357"/>
              <a:gd name="connsiteY1988" fmla="*/ 337812 h 1041673"/>
              <a:gd name="connsiteX1989" fmla="*/ 1931375 w 5155357"/>
              <a:gd name="connsiteY1989" fmla="*/ 336506 h 1041673"/>
              <a:gd name="connsiteX1990" fmla="*/ 1932432 w 5155357"/>
              <a:gd name="connsiteY1990" fmla="*/ 335138 h 1041673"/>
              <a:gd name="connsiteX1991" fmla="*/ 1932681 w 5155357"/>
              <a:gd name="connsiteY1991" fmla="*/ 334454 h 1041673"/>
              <a:gd name="connsiteX1992" fmla="*/ 1933552 w 5155357"/>
              <a:gd name="connsiteY1992" fmla="*/ 333024 h 1041673"/>
              <a:gd name="connsiteX1993" fmla="*/ 1933552 w 5155357"/>
              <a:gd name="connsiteY1993" fmla="*/ 332651 h 1041673"/>
              <a:gd name="connsiteX1994" fmla="*/ 1942380 w 5155357"/>
              <a:gd name="connsiteY1994" fmla="*/ 309148 h 1041673"/>
              <a:gd name="connsiteX1995" fmla="*/ 1942380 w 5155357"/>
              <a:gd name="connsiteY1995" fmla="*/ 309148 h 1041673"/>
              <a:gd name="connsiteX1996" fmla="*/ 1948226 w 5155357"/>
              <a:gd name="connsiteY1996" fmla="*/ 278059 h 1041673"/>
              <a:gd name="connsiteX1997" fmla="*/ 1943189 w 5155357"/>
              <a:gd name="connsiteY1997" fmla="*/ 255116 h 1041673"/>
              <a:gd name="connsiteX1998" fmla="*/ 1939272 w 5155357"/>
              <a:gd name="connsiteY1998" fmla="*/ 237892 h 1041673"/>
              <a:gd name="connsiteX1999" fmla="*/ 1925903 w 5155357"/>
              <a:gd name="connsiteY1999" fmla="*/ 209415 h 1041673"/>
              <a:gd name="connsiteX2000" fmla="*/ 1916950 w 5155357"/>
              <a:gd name="connsiteY2000" fmla="*/ 194803 h 1041673"/>
              <a:gd name="connsiteX2001" fmla="*/ 1897986 w 5155357"/>
              <a:gd name="connsiteY2001" fmla="*/ 177518 h 1041673"/>
              <a:gd name="connsiteX2002" fmla="*/ 1878462 w 5155357"/>
              <a:gd name="connsiteY2002" fmla="*/ 165269 h 1041673"/>
              <a:gd name="connsiteX2003" fmla="*/ 1866151 w 5155357"/>
              <a:gd name="connsiteY2003" fmla="*/ 158616 h 1041673"/>
              <a:gd name="connsiteX2004" fmla="*/ 1861674 w 5155357"/>
              <a:gd name="connsiteY2004" fmla="*/ 157994 h 1041673"/>
              <a:gd name="connsiteX2005" fmla="*/ 1847747 w 5155357"/>
              <a:gd name="connsiteY2005" fmla="*/ 153580 h 1041673"/>
              <a:gd name="connsiteX2006" fmla="*/ 1771828 w 5155357"/>
              <a:gd name="connsiteY2006" fmla="*/ 149600 h 1041673"/>
              <a:gd name="connsiteX2007" fmla="*/ 1731661 w 5155357"/>
              <a:gd name="connsiteY2007" fmla="*/ 155259 h 1041673"/>
              <a:gd name="connsiteX2008" fmla="*/ 1695412 w 5155357"/>
              <a:gd name="connsiteY2008" fmla="*/ 163031 h 1041673"/>
              <a:gd name="connsiteX2009" fmla="*/ 1692054 w 5155357"/>
              <a:gd name="connsiteY2009" fmla="*/ 164710 h 1041673"/>
              <a:gd name="connsiteX2010" fmla="*/ 1687018 w 5155357"/>
              <a:gd name="connsiteY2010" fmla="*/ 165269 h 1041673"/>
              <a:gd name="connsiteX2011" fmla="*/ 1662956 w 5155357"/>
              <a:gd name="connsiteY2011" fmla="*/ 174596 h 1041673"/>
              <a:gd name="connsiteX2012" fmla="*/ 1634043 w 5155357"/>
              <a:gd name="connsiteY2012" fmla="*/ 184606 h 1041673"/>
              <a:gd name="connsiteX2013" fmla="*/ 1633732 w 5155357"/>
              <a:gd name="connsiteY2013" fmla="*/ 185290 h 1041673"/>
              <a:gd name="connsiteX2014" fmla="*/ 1634230 w 5155357"/>
              <a:gd name="connsiteY2014" fmla="*/ 185663 h 1041673"/>
              <a:gd name="connsiteX2015" fmla="*/ 1634416 w 5155357"/>
              <a:gd name="connsiteY2015" fmla="*/ 185663 h 1041673"/>
              <a:gd name="connsiteX2016" fmla="*/ 1663018 w 5155357"/>
              <a:gd name="connsiteY2016" fmla="*/ 175777 h 1041673"/>
              <a:gd name="connsiteX2017" fmla="*/ 1663018 w 5155357"/>
              <a:gd name="connsiteY2017" fmla="*/ 175964 h 1041673"/>
              <a:gd name="connsiteX2018" fmla="*/ 1604384 w 5155357"/>
              <a:gd name="connsiteY2018" fmla="*/ 200586 h 1041673"/>
              <a:gd name="connsiteX2019" fmla="*/ 1603265 w 5155357"/>
              <a:gd name="connsiteY2019" fmla="*/ 202824 h 1041673"/>
              <a:gd name="connsiteX2020" fmla="*/ 1597917 w 5155357"/>
              <a:gd name="connsiteY2020" fmla="*/ 203633 h 1041673"/>
              <a:gd name="connsiteX2021" fmla="*/ 1597420 w 5155357"/>
              <a:gd name="connsiteY2021" fmla="*/ 203819 h 1041673"/>
              <a:gd name="connsiteX2022" fmla="*/ 1594685 w 5155357"/>
              <a:gd name="connsiteY2022" fmla="*/ 205311 h 1041673"/>
              <a:gd name="connsiteX2023" fmla="*/ 1593628 w 5155357"/>
              <a:gd name="connsiteY2023" fmla="*/ 205684 h 1041673"/>
              <a:gd name="connsiteX2024" fmla="*/ 1592073 w 5155357"/>
              <a:gd name="connsiteY2024" fmla="*/ 206306 h 1041673"/>
              <a:gd name="connsiteX2025" fmla="*/ 1592073 w 5155357"/>
              <a:gd name="connsiteY2025" fmla="*/ 206182 h 1041673"/>
              <a:gd name="connsiteX2026" fmla="*/ 1563596 w 5155357"/>
              <a:gd name="connsiteY2026" fmla="*/ 218431 h 1041673"/>
              <a:gd name="connsiteX2027" fmla="*/ 1563596 w 5155357"/>
              <a:gd name="connsiteY2027" fmla="*/ 218120 h 1041673"/>
              <a:gd name="connsiteX2028" fmla="*/ 1564280 w 5155357"/>
              <a:gd name="connsiteY2028" fmla="*/ 217623 h 1041673"/>
              <a:gd name="connsiteX2029" fmla="*/ 1565523 w 5155357"/>
              <a:gd name="connsiteY2029" fmla="*/ 216628 h 1041673"/>
              <a:gd name="connsiteX2030" fmla="*/ 1565523 w 5155357"/>
              <a:gd name="connsiteY2030" fmla="*/ 215571 h 1041673"/>
              <a:gd name="connsiteX2031" fmla="*/ 1564466 w 5155357"/>
              <a:gd name="connsiteY2031" fmla="*/ 215571 h 1041673"/>
              <a:gd name="connsiteX2032" fmla="*/ 1563534 w 5155357"/>
              <a:gd name="connsiteY2032" fmla="*/ 216317 h 1041673"/>
              <a:gd name="connsiteX2033" fmla="*/ 1562165 w 5155357"/>
              <a:gd name="connsiteY2033" fmla="*/ 217436 h 1041673"/>
              <a:gd name="connsiteX2034" fmla="*/ 1561979 w 5155357"/>
              <a:gd name="connsiteY2034" fmla="*/ 217187 h 1041673"/>
              <a:gd name="connsiteX2035" fmla="*/ 1559181 w 5155357"/>
              <a:gd name="connsiteY2035" fmla="*/ 217187 h 1041673"/>
              <a:gd name="connsiteX2036" fmla="*/ 1561979 w 5155357"/>
              <a:gd name="connsiteY2036" fmla="*/ 210472 h 1041673"/>
              <a:gd name="connsiteX2037" fmla="*/ 1559679 w 5155357"/>
              <a:gd name="connsiteY2037" fmla="*/ 209788 h 1041673"/>
              <a:gd name="connsiteX2038" fmla="*/ 1558684 w 5155357"/>
              <a:gd name="connsiteY2038" fmla="*/ 209788 h 1041673"/>
              <a:gd name="connsiteX2039" fmla="*/ 1558000 w 5155357"/>
              <a:gd name="connsiteY2039" fmla="*/ 210907 h 1041673"/>
              <a:gd name="connsiteX2040" fmla="*/ 1556943 w 5155357"/>
              <a:gd name="connsiteY2040" fmla="*/ 212089 h 1041673"/>
              <a:gd name="connsiteX2041" fmla="*/ 1556072 w 5155357"/>
              <a:gd name="connsiteY2041" fmla="*/ 213830 h 1041673"/>
              <a:gd name="connsiteX2042" fmla="*/ 1554704 w 5155357"/>
              <a:gd name="connsiteY2042" fmla="*/ 214700 h 1041673"/>
              <a:gd name="connsiteX2043" fmla="*/ 1554953 w 5155357"/>
              <a:gd name="connsiteY2043" fmla="*/ 212959 h 1041673"/>
              <a:gd name="connsiteX2044" fmla="*/ 1555637 w 5155357"/>
              <a:gd name="connsiteY2044" fmla="*/ 211405 h 1041673"/>
              <a:gd name="connsiteX2045" fmla="*/ 1556881 w 5155357"/>
              <a:gd name="connsiteY2045" fmla="*/ 208731 h 1041673"/>
              <a:gd name="connsiteX2046" fmla="*/ 1559181 w 5155357"/>
              <a:gd name="connsiteY2046" fmla="*/ 205995 h 1041673"/>
              <a:gd name="connsiteX2047" fmla="*/ 1560860 w 5155357"/>
              <a:gd name="connsiteY2047" fmla="*/ 190886 h 1041673"/>
              <a:gd name="connsiteX2048" fmla="*/ 1553026 w 5155357"/>
              <a:gd name="connsiteY2048" fmla="*/ 175839 h 1041673"/>
              <a:gd name="connsiteX2049" fmla="*/ 1541274 w 5155357"/>
              <a:gd name="connsiteY2049" fmla="*/ 173103 h 1041673"/>
              <a:gd name="connsiteX2050" fmla="*/ 1540715 w 5155357"/>
              <a:gd name="connsiteY2050" fmla="*/ 169186 h 1041673"/>
              <a:gd name="connsiteX2051" fmla="*/ 1542953 w 5155357"/>
              <a:gd name="connsiteY2051" fmla="*/ 164150 h 1041673"/>
              <a:gd name="connsiteX2052" fmla="*/ 1527346 w 5155357"/>
              <a:gd name="connsiteY2052" fmla="*/ 165829 h 1041673"/>
              <a:gd name="connsiteX2053" fmla="*/ 1522310 w 5155357"/>
              <a:gd name="connsiteY2053" fmla="*/ 165829 h 1041673"/>
              <a:gd name="connsiteX2054" fmla="*/ 1511118 w 5155357"/>
              <a:gd name="connsiteY2054" fmla="*/ 169746 h 1041673"/>
              <a:gd name="connsiteX2055" fmla="*/ 1502165 w 5155357"/>
              <a:gd name="connsiteY2055" fmla="*/ 170803 h 1041673"/>
              <a:gd name="connsiteX2056" fmla="*/ 1490973 w 5155357"/>
              <a:gd name="connsiteY2056" fmla="*/ 172544 h 1041673"/>
              <a:gd name="connsiteX2057" fmla="*/ 1484258 w 5155357"/>
              <a:gd name="connsiteY2057" fmla="*/ 178140 h 1041673"/>
              <a:gd name="connsiteX2058" fmla="*/ 1480341 w 5155357"/>
              <a:gd name="connsiteY2058" fmla="*/ 180316 h 1041673"/>
              <a:gd name="connsiteX2059" fmla="*/ 1470268 w 5155357"/>
              <a:gd name="connsiteY2059" fmla="*/ 198161 h 1041673"/>
              <a:gd name="connsiteX2060" fmla="*/ 1463552 w 5155357"/>
              <a:gd name="connsiteY2060" fmla="*/ 218306 h 1041673"/>
              <a:gd name="connsiteX2061" fmla="*/ 1438433 w 5155357"/>
              <a:gd name="connsiteY2061" fmla="*/ 279676 h 1041673"/>
              <a:gd name="connsiteX2062" fmla="*/ 1426681 w 5155357"/>
              <a:gd name="connsiteY2062" fmla="*/ 303116 h 1041673"/>
              <a:gd name="connsiteX2063" fmla="*/ 1425562 w 5155357"/>
              <a:gd name="connsiteY2063" fmla="*/ 301438 h 1041673"/>
              <a:gd name="connsiteX2064" fmla="*/ 1419406 w 5155357"/>
              <a:gd name="connsiteY2064" fmla="*/ 305977 h 1041673"/>
              <a:gd name="connsiteX2065" fmla="*/ 1419655 w 5155357"/>
              <a:gd name="connsiteY2065" fmla="*/ 305977 h 1041673"/>
              <a:gd name="connsiteX2066" fmla="*/ 1416422 w 5155357"/>
              <a:gd name="connsiteY2066" fmla="*/ 308650 h 1041673"/>
              <a:gd name="connsiteX2067" fmla="*/ 1414619 w 5155357"/>
              <a:gd name="connsiteY2067" fmla="*/ 310080 h 1041673"/>
              <a:gd name="connsiteX2068" fmla="*/ 1414433 w 5155357"/>
              <a:gd name="connsiteY2068" fmla="*/ 310080 h 1041673"/>
              <a:gd name="connsiteX2069" fmla="*/ 1413438 w 5155357"/>
              <a:gd name="connsiteY2069" fmla="*/ 310329 h 1041673"/>
              <a:gd name="connsiteX2070" fmla="*/ 1412816 w 5155357"/>
              <a:gd name="connsiteY2070" fmla="*/ 311075 h 1041673"/>
              <a:gd name="connsiteX2071" fmla="*/ 1413500 w 5155357"/>
              <a:gd name="connsiteY2071" fmla="*/ 311697 h 1041673"/>
              <a:gd name="connsiteX2072" fmla="*/ 1413562 w 5155357"/>
              <a:gd name="connsiteY2072" fmla="*/ 311697 h 1041673"/>
              <a:gd name="connsiteX2073" fmla="*/ 1414308 w 5155357"/>
              <a:gd name="connsiteY2073" fmla="*/ 311510 h 1041673"/>
              <a:gd name="connsiteX2074" fmla="*/ 1414308 w 5155357"/>
              <a:gd name="connsiteY2074" fmla="*/ 311510 h 1041673"/>
              <a:gd name="connsiteX2075" fmla="*/ 1405416 w 5155357"/>
              <a:gd name="connsiteY2075" fmla="*/ 319904 h 1041673"/>
              <a:gd name="connsiteX2076" fmla="*/ 1395903 w 5155357"/>
              <a:gd name="connsiteY2076" fmla="*/ 327179 h 1041673"/>
              <a:gd name="connsiteX2077" fmla="*/ 1376939 w 5155357"/>
              <a:gd name="connsiteY2077" fmla="*/ 342288 h 1041673"/>
              <a:gd name="connsiteX2078" fmla="*/ 1369105 w 5155357"/>
              <a:gd name="connsiteY2078" fmla="*/ 352299 h 1041673"/>
              <a:gd name="connsiteX2079" fmla="*/ 1360711 w 5155357"/>
              <a:gd name="connsiteY2079" fmla="*/ 359014 h 1041673"/>
              <a:gd name="connsiteX2080" fmla="*/ 1328876 w 5155357"/>
              <a:gd name="connsiteY2080" fmla="*/ 389232 h 1041673"/>
              <a:gd name="connsiteX2081" fmla="*/ 1326078 w 5155357"/>
              <a:gd name="connsiteY2081" fmla="*/ 389730 h 1041673"/>
              <a:gd name="connsiteX2082" fmla="*/ 1295363 w 5155357"/>
              <a:gd name="connsiteY2082" fmla="*/ 431078 h 1041673"/>
              <a:gd name="connsiteX2083" fmla="*/ 1297601 w 5155357"/>
              <a:gd name="connsiteY2083" fmla="*/ 429896 h 1041673"/>
              <a:gd name="connsiteX2084" fmla="*/ 1292564 w 5155357"/>
              <a:gd name="connsiteY2084" fmla="*/ 439969 h 1041673"/>
              <a:gd name="connsiteX2085" fmla="*/ 1293124 w 5155357"/>
              <a:gd name="connsiteY2085" fmla="*/ 444508 h 1041673"/>
              <a:gd name="connsiteX2086" fmla="*/ 1289207 w 5155357"/>
              <a:gd name="connsiteY2086" fmla="*/ 463970 h 1041673"/>
              <a:gd name="connsiteX2087" fmla="*/ 1291446 w 5155357"/>
              <a:gd name="connsiteY2087" fmla="*/ 474042 h 1041673"/>
              <a:gd name="connsiteX2088" fmla="*/ 1294243 w 5155357"/>
              <a:gd name="connsiteY2088" fmla="*/ 481317 h 1041673"/>
              <a:gd name="connsiteX2089" fmla="*/ 1298160 w 5155357"/>
              <a:gd name="connsiteY2089" fmla="*/ 488032 h 1041673"/>
              <a:gd name="connsiteX2090" fmla="*/ 1299280 w 5155357"/>
              <a:gd name="connsiteY2090" fmla="*/ 492509 h 1041673"/>
              <a:gd name="connsiteX2091" fmla="*/ 1309290 w 5155357"/>
              <a:gd name="connsiteY2091" fmla="*/ 502582 h 1041673"/>
              <a:gd name="connsiteX2092" fmla="*/ 1316005 w 5155357"/>
              <a:gd name="connsiteY2092" fmla="*/ 498665 h 1041673"/>
              <a:gd name="connsiteX2093" fmla="*/ 1318244 w 5155357"/>
              <a:gd name="connsiteY2093" fmla="*/ 495307 h 1041673"/>
              <a:gd name="connsiteX2094" fmla="*/ 1322099 w 5155357"/>
              <a:gd name="connsiteY2094" fmla="*/ 494810 h 1041673"/>
              <a:gd name="connsiteX2095" fmla="*/ 1322782 w 5155357"/>
              <a:gd name="connsiteY2095" fmla="*/ 494810 h 1041673"/>
              <a:gd name="connsiteX2096" fmla="*/ 1325456 w 5155357"/>
              <a:gd name="connsiteY2096" fmla="*/ 495867 h 1041673"/>
              <a:gd name="connsiteX2097" fmla="*/ 1327135 w 5155357"/>
              <a:gd name="connsiteY2097" fmla="*/ 490333 h 1041673"/>
              <a:gd name="connsiteX2098" fmla="*/ 1333850 w 5155357"/>
              <a:gd name="connsiteY2098" fmla="*/ 497608 h 1041673"/>
              <a:gd name="connsiteX2099" fmla="*/ 1341125 w 5155357"/>
              <a:gd name="connsiteY2099" fmla="*/ 493690 h 1041673"/>
              <a:gd name="connsiteX2100" fmla="*/ 1343364 w 5155357"/>
              <a:gd name="connsiteY2100" fmla="*/ 490333 h 1041673"/>
              <a:gd name="connsiteX2101" fmla="*/ 1347281 w 5155357"/>
              <a:gd name="connsiteY2101" fmla="*/ 489773 h 1041673"/>
              <a:gd name="connsiteX2102" fmla="*/ 1347281 w 5155357"/>
              <a:gd name="connsiteY2102" fmla="*/ 489773 h 1041673"/>
              <a:gd name="connsiteX2103" fmla="*/ 1347840 w 5155357"/>
              <a:gd name="connsiteY2103" fmla="*/ 489773 h 1041673"/>
              <a:gd name="connsiteX2104" fmla="*/ 1350576 w 5155357"/>
              <a:gd name="connsiteY2104" fmla="*/ 490892 h 1041673"/>
              <a:gd name="connsiteX2105" fmla="*/ 1359529 w 5155357"/>
              <a:gd name="connsiteY2105" fmla="*/ 470809 h 1041673"/>
              <a:gd name="connsiteX2106" fmla="*/ 1361208 w 5155357"/>
              <a:gd name="connsiteY2106" fmla="*/ 463534 h 1041673"/>
              <a:gd name="connsiteX2107" fmla="*/ 1361084 w 5155357"/>
              <a:gd name="connsiteY2107" fmla="*/ 463410 h 1041673"/>
              <a:gd name="connsiteX2108" fmla="*/ 1361208 w 5155357"/>
              <a:gd name="connsiteY2108" fmla="*/ 463286 h 1041673"/>
              <a:gd name="connsiteX2109" fmla="*/ 1363696 w 5155357"/>
              <a:gd name="connsiteY2109" fmla="*/ 459804 h 1041673"/>
              <a:gd name="connsiteX2110" fmla="*/ 1383530 w 5155357"/>
              <a:gd name="connsiteY2110" fmla="*/ 435057 h 1041673"/>
              <a:gd name="connsiteX2111" fmla="*/ 1380794 w 5155357"/>
              <a:gd name="connsiteY2111" fmla="*/ 443327 h 1041673"/>
              <a:gd name="connsiteX2112" fmla="*/ 1374079 w 5155357"/>
              <a:gd name="connsiteY2112" fmla="*/ 465151 h 1041673"/>
              <a:gd name="connsiteX2113" fmla="*/ 1369602 w 5155357"/>
              <a:gd name="connsiteY2113" fmla="*/ 482996 h 1041673"/>
              <a:gd name="connsiteX2114" fmla="*/ 1366805 w 5155357"/>
              <a:gd name="connsiteY2114" fmla="*/ 489711 h 1041673"/>
              <a:gd name="connsiteX2115" fmla="*/ 1366245 w 5155357"/>
              <a:gd name="connsiteY2115" fmla="*/ 495245 h 1041673"/>
              <a:gd name="connsiteX2116" fmla="*/ 1361768 w 5155357"/>
              <a:gd name="connsiteY2116" fmla="*/ 512530 h 1041673"/>
              <a:gd name="connsiteX2117" fmla="*/ 1357851 w 5155357"/>
              <a:gd name="connsiteY2117" fmla="*/ 522603 h 1041673"/>
              <a:gd name="connsiteX2118" fmla="*/ 1347218 w 5155357"/>
              <a:gd name="connsiteY2118" fmla="*/ 561153 h 1041673"/>
              <a:gd name="connsiteX2119" fmla="*/ 1347343 w 5155357"/>
              <a:gd name="connsiteY2119" fmla="*/ 561153 h 1041673"/>
              <a:gd name="connsiteX2120" fmla="*/ 1346286 w 5155357"/>
              <a:gd name="connsiteY2120" fmla="*/ 562832 h 1041673"/>
              <a:gd name="connsiteX2121" fmla="*/ 1346597 w 5155357"/>
              <a:gd name="connsiteY2121" fmla="*/ 563764 h 1041673"/>
              <a:gd name="connsiteX2122" fmla="*/ 1346907 w 5155357"/>
              <a:gd name="connsiteY2122" fmla="*/ 563827 h 1041673"/>
              <a:gd name="connsiteX2123" fmla="*/ 1347530 w 5155357"/>
              <a:gd name="connsiteY2123" fmla="*/ 563453 h 1041673"/>
              <a:gd name="connsiteX2124" fmla="*/ 1348276 w 5155357"/>
              <a:gd name="connsiteY2124" fmla="*/ 562272 h 1041673"/>
              <a:gd name="connsiteX2125" fmla="*/ 1348276 w 5155357"/>
              <a:gd name="connsiteY2125" fmla="*/ 562272 h 1041673"/>
              <a:gd name="connsiteX2126" fmla="*/ 1351073 w 5155357"/>
              <a:gd name="connsiteY2126" fmla="*/ 560655 h 1041673"/>
              <a:gd name="connsiteX2127" fmla="*/ 1339322 w 5155357"/>
              <a:gd name="connsiteY2127" fmla="*/ 611392 h 1041673"/>
              <a:gd name="connsiteX2128" fmla="*/ 1335405 w 5155357"/>
              <a:gd name="connsiteY2128" fmla="*/ 628678 h 1041673"/>
              <a:gd name="connsiteX2129" fmla="*/ 1332048 w 5155357"/>
              <a:gd name="connsiteY2129" fmla="*/ 653238 h 1041673"/>
              <a:gd name="connsiteX2130" fmla="*/ 1328690 w 5155357"/>
              <a:gd name="connsiteY2130" fmla="*/ 673321 h 1041673"/>
              <a:gd name="connsiteX2131" fmla="*/ 1323653 w 5155357"/>
              <a:gd name="connsiteY2131" fmla="*/ 705778 h 1041673"/>
              <a:gd name="connsiteX2132" fmla="*/ 1320296 w 5155357"/>
              <a:gd name="connsiteY2132" fmla="*/ 725799 h 1041673"/>
              <a:gd name="connsiteX2133" fmla="*/ 1320855 w 5155357"/>
              <a:gd name="connsiteY2133" fmla="*/ 730897 h 1041673"/>
              <a:gd name="connsiteX2134" fmla="*/ 1319176 w 5155357"/>
              <a:gd name="connsiteY2134" fmla="*/ 735312 h 1041673"/>
              <a:gd name="connsiteX2135" fmla="*/ 1315819 w 5155357"/>
              <a:gd name="connsiteY2135" fmla="*/ 760991 h 1041673"/>
              <a:gd name="connsiteX2136" fmla="*/ 1314700 w 5155357"/>
              <a:gd name="connsiteY2136" fmla="*/ 773862 h 1041673"/>
              <a:gd name="connsiteX2137" fmla="*/ 1309663 w 5155357"/>
              <a:gd name="connsiteY2137" fmla="*/ 802899 h 1041673"/>
              <a:gd name="connsiteX2138" fmla="*/ 1309663 w 5155357"/>
              <a:gd name="connsiteY2138" fmla="*/ 809614 h 1041673"/>
              <a:gd name="connsiteX2139" fmla="*/ 1307984 w 5155357"/>
              <a:gd name="connsiteY2139" fmla="*/ 842071 h 1041673"/>
              <a:gd name="connsiteX2140" fmla="*/ 1307425 w 5155357"/>
              <a:gd name="connsiteY2140" fmla="*/ 867750 h 1041673"/>
              <a:gd name="connsiteX2141" fmla="*/ 1311342 w 5155357"/>
              <a:gd name="connsiteY2141" fmla="*/ 901264 h 1041673"/>
              <a:gd name="connsiteX2142" fmla="*/ 1317311 w 5155357"/>
              <a:gd name="connsiteY2142" fmla="*/ 930922 h 1041673"/>
              <a:gd name="connsiteX2143" fmla="*/ 1318617 w 5155357"/>
              <a:gd name="connsiteY2143" fmla="*/ 933658 h 1041673"/>
              <a:gd name="connsiteX2144" fmla="*/ 1321415 w 5155357"/>
              <a:gd name="connsiteY2144" fmla="*/ 931917 h 1041673"/>
              <a:gd name="connsiteX2145" fmla="*/ 1324213 w 5155357"/>
              <a:gd name="connsiteY2145" fmla="*/ 963752 h 1041673"/>
              <a:gd name="connsiteX2146" fmla="*/ 1324399 w 5155357"/>
              <a:gd name="connsiteY2146" fmla="*/ 965058 h 1041673"/>
              <a:gd name="connsiteX2147" fmla="*/ 1324710 w 5155357"/>
              <a:gd name="connsiteY2147" fmla="*/ 967172 h 1041673"/>
              <a:gd name="connsiteX2148" fmla="*/ 1325456 w 5155357"/>
              <a:gd name="connsiteY2148" fmla="*/ 967793 h 1041673"/>
              <a:gd name="connsiteX2149" fmla="*/ 1325581 w 5155357"/>
              <a:gd name="connsiteY2149" fmla="*/ 967793 h 1041673"/>
              <a:gd name="connsiteX2150" fmla="*/ 1326202 w 5155357"/>
              <a:gd name="connsiteY2150" fmla="*/ 966923 h 1041673"/>
              <a:gd name="connsiteX2151" fmla="*/ 1325954 w 5155357"/>
              <a:gd name="connsiteY2151" fmla="*/ 964933 h 1041673"/>
              <a:gd name="connsiteX2152" fmla="*/ 1325705 w 5155357"/>
              <a:gd name="connsiteY2152" fmla="*/ 963192 h 1041673"/>
              <a:gd name="connsiteX2153" fmla="*/ 1325954 w 5155357"/>
              <a:gd name="connsiteY2153" fmla="*/ 963192 h 1041673"/>
              <a:gd name="connsiteX2154" fmla="*/ 1326514 w 5155357"/>
              <a:gd name="connsiteY2154" fmla="*/ 940435 h 1041673"/>
              <a:gd name="connsiteX2155" fmla="*/ 1328192 w 5155357"/>
              <a:gd name="connsiteY2155" fmla="*/ 933160 h 1041673"/>
              <a:gd name="connsiteX2156" fmla="*/ 1328192 w 5155357"/>
              <a:gd name="connsiteY2156" fmla="*/ 959897 h 1041673"/>
              <a:gd name="connsiteX2157" fmla="*/ 1328441 w 5155357"/>
              <a:gd name="connsiteY2157" fmla="*/ 959897 h 1041673"/>
              <a:gd name="connsiteX2158" fmla="*/ 1330120 w 5155357"/>
              <a:gd name="connsiteY2158" fmla="*/ 977120 h 1041673"/>
              <a:gd name="connsiteX2159" fmla="*/ 1330679 w 5155357"/>
              <a:gd name="connsiteY2159" fmla="*/ 977555 h 1041673"/>
              <a:gd name="connsiteX2160" fmla="*/ 1330866 w 5155357"/>
              <a:gd name="connsiteY2160" fmla="*/ 977555 h 1041673"/>
              <a:gd name="connsiteX2161" fmla="*/ 1331301 w 5155357"/>
              <a:gd name="connsiteY2161" fmla="*/ 976809 h 1041673"/>
              <a:gd name="connsiteX2162" fmla="*/ 1329623 w 5155357"/>
              <a:gd name="connsiteY2162" fmla="*/ 960456 h 1041673"/>
              <a:gd name="connsiteX2163" fmla="*/ 1330431 w 5155357"/>
              <a:gd name="connsiteY2163" fmla="*/ 959959 h 1041673"/>
              <a:gd name="connsiteX2164" fmla="*/ 1336026 w 5155357"/>
              <a:gd name="connsiteY2164" fmla="*/ 983959 h 1041673"/>
              <a:gd name="connsiteX2165" fmla="*/ 1338265 w 5155357"/>
              <a:gd name="connsiteY2165" fmla="*/ 981161 h 1041673"/>
              <a:gd name="connsiteX2166" fmla="*/ 1342182 w 5155357"/>
              <a:gd name="connsiteY2166" fmla="*/ 989618 h 1041673"/>
              <a:gd name="connsiteX2167" fmla="*/ 1344421 w 5155357"/>
              <a:gd name="connsiteY2167" fmla="*/ 982343 h 1041673"/>
              <a:gd name="connsiteX2168" fmla="*/ 1343861 w 5155357"/>
              <a:gd name="connsiteY2168" fmla="*/ 964498 h 1041673"/>
              <a:gd name="connsiteX2169" fmla="*/ 1344980 w 5155357"/>
              <a:gd name="connsiteY2169" fmla="*/ 940497 h 1041673"/>
              <a:gd name="connsiteX2170" fmla="*/ 1348648 w 5155357"/>
              <a:gd name="connsiteY2170" fmla="*/ 976187 h 1041673"/>
              <a:gd name="connsiteX2171" fmla="*/ 1348648 w 5155357"/>
              <a:gd name="connsiteY2171" fmla="*/ 976685 h 1041673"/>
              <a:gd name="connsiteX2172" fmla="*/ 1348897 w 5155357"/>
              <a:gd name="connsiteY2172" fmla="*/ 979172 h 1041673"/>
              <a:gd name="connsiteX2173" fmla="*/ 1348897 w 5155357"/>
              <a:gd name="connsiteY2173" fmla="*/ 980664 h 1041673"/>
              <a:gd name="connsiteX2174" fmla="*/ 1349457 w 5155357"/>
              <a:gd name="connsiteY2174" fmla="*/ 981224 h 1041673"/>
              <a:gd name="connsiteX2175" fmla="*/ 1349457 w 5155357"/>
              <a:gd name="connsiteY2175" fmla="*/ 981224 h 1041673"/>
              <a:gd name="connsiteX2176" fmla="*/ 1350016 w 5155357"/>
              <a:gd name="connsiteY2176" fmla="*/ 980602 h 1041673"/>
              <a:gd name="connsiteX2177" fmla="*/ 1350016 w 5155357"/>
              <a:gd name="connsiteY2177" fmla="*/ 979234 h 1041673"/>
              <a:gd name="connsiteX2178" fmla="*/ 1349768 w 5155357"/>
              <a:gd name="connsiteY2178" fmla="*/ 976623 h 1041673"/>
              <a:gd name="connsiteX2179" fmla="*/ 1349954 w 5155357"/>
              <a:gd name="connsiteY2179" fmla="*/ 976623 h 1041673"/>
              <a:gd name="connsiteX2180" fmla="*/ 1349954 w 5155357"/>
              <a:gd name="connsiteY2180" fmla="*/ 974446 h 1041673"/>
              <a:gd name="connsiteX2181" fmla="*/ 1352752 w 5155357"/>
              <a:gd name="connsiteY2181" fmla="*/ 972768 h 1041673"/>
              <a:gd name="connsiteX2182" fmla="*/ 1351633 w 5155357"/>
              <a:gd name="connsiteY2182" fmla="*/ 935896 h 1041673"/>
              <a:gd name="connsiteX2183" fmla="*/ 1353312 w 5155357"/>
              <a:gd name="connsiteY2183" fmla="*/ 926445 h 1041673"/>
              <a:gd name="connsiteX2184" fmla="*/ 1353312 w 5155357"/>
              <a:gd name="connsiteY2184" fmla="*/ 926445 h 1041673"/>
              <a:gd name="connsiteX2185" fmla="*/ 1353436 w 5155357"/>
              <a:gd name="connsiteY2185" fmla="*/ 927192 h 1041673"/>
              <a:gd name="connsiteX2186" fmla="*/ 1353685 w 5155357"/>
              <a:gd name="connsiteY2186" fmla="*/ 928559 h 1041673"/>
              <a:gd name="connsiteX2187" fmla="*/ 1354431 w 5155357"/>
              <a:gd name="connsiteY2187" fmla="*/ 929181 h 1041673"/>
              <a:gd name="connsiteX2188" fmla="*/ 1354617 w 5155357"/>
              <a:gd name="connsiteY2188" fmla="*/ 929181 h 1041673"/>
              <a:gd name="connsiteX2189" fmla="*/ 1355177 w 5155357"/>
              <a:gd name="connsiteY2189" fmla="*/ 928249 h 1041673"/>
              <a:gd name="connsiteX2190" fmla="*/ 1354991 w 5155357"/>
              <a:gd name="connsiteY2190" fmla="*/ 927005 h 1041673"/>
              <a:gd name="connsiteX2191" fmla="*/ 1354804 w 5155357"/>
              <a:gd name="connsiteY2191" fmla="*/ 925886 h 1041673"/>
              <a:gd name="connsiteX2192" fmla="*/ 1354991 w 5155357"/>
              <a:gd name="connsiteY2192" fmla="*/ 925886 h 1041673"/>
              <a:gd name="connsiteX2193" fmla="*/ 1354991 w 5155357"/>
              <a:gd name="connsiteY2193" fmla="*/ 921658 h 1041673"/>
              <a:gd name="connsiteX2194" fmla="*/ 1355115 w 5155357"/>
              <a:gd name="connsiteY2194" fmla="*/ 921533 h 1041673"/>
              <a:gd name="connsiteX2195" fmla="*/ 1355426 w 5155357"/>
              <a:gd name="connsiteY2195" fmla="*/ 916124 h 1041673"/>
              <a:gd name="connsiteX2196" fmla="*/ 1355426 w 5155357"/>
              <a:gd name="connsiteY2196" fmla="*/ 915564 h 1041673"/>
              <a:gd name="connsiteX2197" fmla="*/ 1355240 w 5155357"/>
              <a:gd name="connsiteY2197" fmla="*/ 915129 h 1041673"/>
              <a:gd name="connsiteX2198" fmla="*/ 1355861 w 5155357"/>
              <a:gd name="connsiteY2198" fmla="*/ 912953 h 1041673"/>
              <a:gd name="connsiteX2199" fmla="*/ 1356172 w 5155357"/>
              <a:gd name="connsiteY2199" fmla="*/ 911647 h 1041673"/>
              <a:gd name="connsiteX2200" fmla="*/ 1355737 w 5155357"/>
              <a:gd name="connsiteY2200" fmla="*/ 910839 h 1041673"/>
              <a:gd name="connsiteX2201" fmla="*/ 1354928 w 5155357"/>
              <a:gd name="connsiteY2201" fmla="*/ 911274 h 1041673"/>
              <a:gd name="connsiteX2202" fmla="*/ 1354617 w 5155357"/>
              <a:gd name="connsiteY2202" fmla="*/ 912704 h 1041673"/>
              <a:gd name="connsiteX2203" fmla="*/ 1354058 w 5155357"/>
              <a:gd name="connsiteY2203" fmla="*/ 914507 h 1041673"/>
              <a:gd name="connsiteX2204" fmla="*/ 1353871 w 5155357"/>
              <a:gd name="connsiteY2204" fmla="*/ 914507 h 1041673"/>
              <a:gd name="connsiteX2205" fmla="*/ 1352815 w 5155357"/>
              <a:gd name="connsiteY2205" fmla="*/ 913699 h 1041673"/>
              <a:gd name="connsiteX2206" fmla="*/ 1352815 w 5155357"/>
              <a:gd name="connsiteY2206" fmla="*/ 913699 h 1041673"/>
              <a:gd name="connsiteX2207" fmla="*/ 1352815 w 5155357"/>
              <a:gd name="connsiteY2207" fmla="*/ 913699 h 1041673"/>
              <a:gd name="connsiteX2208" fmla="*/ 1353933 w 5155357"/>
              <a:gd name="connsiteY2208" fmla="*/ 907481 h 1041673"/>
              <a:gd name="connsiteX2209" fmla="*/ 1353871 w 5155357"/>
              <a:gd name="connsiteY2209" fmla="*/ 907481 h 1041673"/>
              <a:gd name="connsiteX2210" fmla="*/ 1355675 w 5155357"/>
              <a:gd name="connsiteY2210" fmla="*/ 903626 h 1041673"/>
              <a:gd name="connsiteX2211" fmla="*/ 1355986 w 5155357"/>
              <a:gd name="connsiteY2211" fmla="*/ 901947 h 1041673"/>
              <a:gd name="connsiteX2212" fmla="*/ 1359032 w 5155357"/>
              <a:gd name="connsiteY2212" fmla="*/ 887460 h 1041673"/>
              <a:gd name="connsiteX2213" fmla="*/ 1359032 w 5155357"/>
              <a:gd name="connsiteY2213" fmla="*/ 905865 h 1041673"/>
              <a:gd name="connsiteX2214" fmla="*/ 1359032 w 5155357"/>
              <a:gd name="connsiteY2214" fmla="*/ 918051 h 1041673"/>
              <a:gd name="connsiteX2215" fmla="*/ 1359592 w 5155357"/>
              <a:gd name="connsiteY2215" fmla="*/ 976125 h 1041673"/>
              <a:gd name="connsiteX2216" fmla="*/ 1363509 w 5155357"/>
              <a:gd name="connsiteY2216" fmla="*/ 969970 h 1041673"/>
              <a:gd name="connsiteX2217" fmla="*/ 1366307 w 5155357"/>
              <a:gd name="connsiteY2217" fmla="*/ 962135 h 1041673"/>
              <a:gd name="connsiteX2218" fmla="*/ 1367426 w 5155357"/>
              <a:gd name="connsiteY2218" fmla="*/ 946529 h 1041673"/>
              <a:gd name="connsiteX2219" fmla="*/ 1369664 w 5155357"/>
              <a:gd name="connsiteY2219" fmla="*/ 938135 h 1041673"/>
              <a:gd name="connsiteX2220" fmla="*/ 1370224 w 5155357"/>
              <a:gd name="connsiteY2220" fmla="*/ 914694 h 1041673"/>
              <a:gd name="connsiteX2221" fmla="*/ 1367986 w 5155357"/>
              <a:gd name="connsiteY2221" fmla="*/ 912518 h 1041673"/>
              <a:gd name="connsiteX2222" fmla="*/ 1370784 w 5155357"/>
              <a:gd name="connsiteY2222" fmla="*/ 899585 h 1041673"/>
              <a:gd name="connsiteX2223" fmla="*/ 1367426 w 5155357"/>
              <a:gd name="connsiteY2223" fmla="*/ 896787 h 1041673"/>
              <a:gd name="connsiteX2224" fmla="*/ 1369105 w 5155357"/>
              <a:gd name="connsiteY2224" fmla="*/ 890631 h 1041673"/>
              <a:gd name="connsiteX2225" fmla="*/ 1370784 w 5155357"/>
              <a:gd name="connsiteY2225" fmla="*/ 885097 h 1041673"/>
              <a:gd name="connsiteX2226" fmla="*/ 1369478 w 5155357"/>
              <a:gd name="connsiteY2226" fmla="*/ 885968 h 1041673"/>
              <a:gd name="connsiteX2227" fmla="*/ 1368794 w 5155357"/>
              <a:gd name="connsiteY2227" fmla="*/ 882610 h 1041673"/>
              <a:gd name="connsiteX2228" fmla="*/ 1368669 w 5155357"/>
              <a:gd name="connsiteY2228" fmla="*/ 878444 h 1041673"/>
              <a:gd name="connsiteX2229" fmla="*/ 1369043 w 5155357"/>
              <a:gd name="connsiteY2229" fmla="*/ 874030 h 1041673"/>
              <a:gd name="connsiteX2230" fmla="*/ 1371655 w 5155357"/>
              <a:gd name="connsiteY2230" fmla="*/ 871480 h 1041673"/>
              <a:gd name="connsiteX2231" fmla="*/ 1371281 w 5155357"/>
              <a:gd name="connsiteY2231" fmla="*/ 874341 h 1041673"/>
              <a:gd name="connsiteX2232" fmla="*/ 1371157 w 5155357"/>
              <a:gd name="connsiteY2232" fmla="*/ 877014 h 1041673"/>
              <a:gd name="connsiteX2233" fmla="*/ 1371530 w 5155357"/>
              <a:gd name="connsiteY2233" fmla="*/ 880123 h 1041673"/>
              <a:gd name="connsiteX2234" fmla="*/ 1370784 w 5155357"/>
              <a:gd name="connsiteY2234" fmla="*/ 885097 h 1041673"/>
              <a:gd name="connsiteX2235" fmla="*/ 1372463 w 5155357"/>
              <a:gd name="connsiteY2235" fmla="*/ 886714 h 1041673"/>
              <a:gd name="connsiteX2236" fmla="*/ 1374701 w 5155357"/>
              <a:gd name="connsiteY2236" fmla="*/ 868869 h 1041673"/>
              <a:gd name="connsiteX2237" fmla="*/ 1375820 w 5155357"/>
              <a:gd name="connsiteY2237" fmla="*/ 855501 h 1041673"/>
              <a:gd name="connsiteX2238" fmla="*/ 1375758 w 5155357"/>
              <a:gd name="connsiteY2238" fmla="*/ 855501 h 1041673"/>
              <a:gd name="connsiteX2239" fmla="*/ 1375758 w 5155357"/>
              <a:gd name="connsiteY2239" fmla="*/ 855501 h 1041673"/>
              <a:gd name="connsiteX2240" fmla="*/ 1375882 w 5155357"/>
              <a:gd name="connsiteY2240" fmla="*/ 855004 h 1041673"/>
              <a:gd name="connsiteX2241" fmla="*/ 1378058 w 5155357"/>
              <a:gd name="connsiteY2241" fmla="*/ 854444 h 1041673"/>
              <a:gd name="connsiteX2242" fmla="*/ 1379737 w 5155357"/>
              <a:gd name="connsiteY2242" fmla="*/ 831003 h 1041673"/>
              <a:gd name="connsiteX2243" fmla="*/ 1383654 w 5155357"/>
              <a:gd name="connsiteY2243" fmla="*/ 812101 h 1041673"/>
              <a:gd name="connsiteX2244" fmla="*/ 1386453 w 5155357"/>
              <a:gd name="connsiteY2244" fmla="*/ 801469 h 1041673"/>
              <a:gd name="connsiteX2245" fmla="*/ 1385893 w 5155357"/>
              <a:gd name="connsiteY2245" fmla="*/ 798609 h 1041673"/>
              <a:gd name="connsiteX2246" fmla="*/ 1391489 w 5155357"/>
              <a:gd name="connsiteY2246" fmla="*/ 770691 h 1041673"/>
              <a:gd name="connsiteX2247" fmla="*/ 1390929 w 5155357"/>
              <a:gd name="connsiteY2247" fmla="*/ 766774 h 1041673"/>
              <a:gd name="connsiteX2248" fmla="*/ 1395965 w 5155357"/>
              <a:gd name="connsiteY2248" fmla="*/ 745633 h 1041673"/>
              <a:gd name="connsiteX2249" fmla="*/ 1394847 w 5155357"/>
              <a:gd name="connsiteY2249" fmla="*/ 739416 h 1041673"/>
              <a:gd name="connsiteX2250" fmla="*/ 1403800 w 5155357"/>
              <a:gd name="connsiteY2250" fmla="*/ 692036 h 1041673"/>
              <a:gd name="connsiteX2251" fmla="*/ 1414433 w 5155357"/>
              <a:gd name="connsiteY2251" fmla="*/ 687497 h 1041673"/>
              <a:gd name="connsiteX2252" fmla="*/ 1428360 w 5155357"/>
              <a:gd name="connsiteY2252" fmla="*/ 684140 h 1041673"/>
              <a:gd name="connsiteX2253" fmla="*/ 1459076 w 5155357"/>
              <a:gd name="connsiteY2253" fmla="*/ 669653 h 1041673"/>
              <a:gd name="connsiteX2254" fmla="*/ 1494268 w 5155357"/>
              <a:gd name="connsiteY2254" fmla="*/ 684140 h 1041673"/>
              <a:gd name="connsiteX2255" fmla="*/ 1501542 w 5155357"/>
              <a:gd name="connsiteY2255" fmla="*/ 686378 h 1041673"/>
              <a:gd name="connsiteX2256" fmla="*/ 1500983 w 5155357"/>
              <a:gd name="connsiteY2256" fmla="*/ 688679 h 1041673"/>
              <a:gd name="connsiteX2257" fmla="*/ 1542269 w 5155357"/>
              <a:gd name="connsiteY2257" fmla="*/ 707083 h 1041673"/>
              <a:gd name="connsiteX2258" fmla="*/ 1574663 w 5155357"/>
              <a:gd name="connsiteY2258" fmla="*/ 719954 h 1041673"/>
              <a:gd name="connsiteX2259" fmla="*/ 1589151 w 5155357"/>
              <a:gd name="connsiteY2259" fmla="*/ 726047 h 1041673"/>
              <a:gd name="connsiteX2260" fmla="*/ 1593628 w 5155357"/>
              <a:gd name="connsiteY2260" fmla="*/ 726607 h 1041673"/>
              <a:gd name="connsiteX2261" fmla="*/ 1605876 w 5155357"/>
              <a:gd name="connsiteY2261" fmla="*/ 731706 h 1041673"/>
              <a:gd name="connsiteX2262" fmla="*/ 1623162 w 5155357"/>
              <a:gd name="connsiteY2262" fmla="*/ 737861 h 1041673"/>
              <a:gd name="connsiteX2263" fmla="*/ 1645483 w 5155357"/>
              <a:gd name="connsiteY2263" fmla="*/ 745136 h 1041673"/>
              <a:gd name="connsiteX2264" fmla="*/ 1679556 w 5155357"/>
              <a:gd name="connsiteY2264" fmla="*/ 755706 h 1041673"/>
              <a:gd name="connsiteX2265" fmla="*/ 1677878 w 5155357"/>
              <a:gd name="connsiteY2265" fmla="*/ 755706 h 1041673"/>
              <a:gd name="connsiteX2266" fmla="*/ 1677878 w 5155357"/>
              <a:gd name="connsiteY2266" fmla="*/ 755893 h 1041673"/>
              <a:gd name="connsiteX2267" fmla="*/ 1676945 w 5155357"/>
              <a:gd name="connsiteY2267" fmla="*/ 755768 h 1041673"/>
              <a:gd name="connsiteX2268" fmla="*/ 1675391 w 5155357"/>
              <a:gd name="connsiteY2268" fmla="*/ 755271 h 1041673"/>
              <a:gd name="connsiteX2269" fmla="*/ 1674334 w 5155357"/>
              <a:gd name="connsiteY2269" fmla="*/ 755147 h 1041673"/>
              <a:gd name="connsiteX2270" fmla="*/ 1674209 w 5155357"/>
              <a:gd name="connsiteY2270" fmla="*/ 756204 h 1041673"/>
              <a:gd name="connsiteX2271" fmla="*/ 1676821 w 5155357"/>
              <a:gd name="connsiteY2271" fmla="*/ 757261 h 1041673"/>
              <a:gd name="connsiteX2272" fmla="*/ 1677318 w 5155357"/>
              <a:gd name="connsiteY2272" fmla="*/ 757323 h 1041673"/>
              <a:gd name="connsiteX2273" fmla="*/ 1677318 w 5155357"/>
              <a:gd name="connsiteY2273" fmla="*/ 757323 h 1041673"/>
              <a:gd name="connsiteX2274" fmla="*/ 1697401 w 5155357"/>
              <a:gd name="connsiteY2274" fmla="*/ 764597 h 1041673"/>
              <a:gd name="connsiteX2275" fmla="*/ 1714687 w 5155357"/>
              <a:gd name="connsiteY2275" fmla="*/ 767395 h 1041673"/>
              <a:gd name="connsiteX2276" fmla="*/ 1719163 w 5155357"/>
              <a:gd name="connsiteY2276" fmla="*/ 770193 h 1041673"/>
              <a:gd name="connsiteX2277" fmla="*/ 1730915 w 5155357"/>
              <a:gd name="connsiteY2277" fmla="*/ 773054 h 1041673"/>
              <a:gd name="connsiteX2278" fmla="*/ 1752118 w 5155357"/>
              <a:gd name="connsiteY2278" fmla="*/ 779769 h 1041673"/>
              <a:gd name="connsiteX2279" fmla="*/ 1763310 w 5155357"/>
              <a:gd name="connsiteY2279" fmla="*/ 782505 h 1041673"/>
              <a:gd name="connsiteX2280" fmla="*/ 1780035 w 5155357"/>
              <a:gd name="connsiteY2280" fmla="*/ 787044 h 1041673"/>
              <a:gd name="connsiteX2281" fmla="*/ 1839788 w 5155357"/>
              <a:gd name="connsiteY2281" fmla="*/ 800971 h 1041673"/>
              <a:gd name="connsiteX2282" fmla="*/ 1856514 w 5155357"/>
              <a:gd name="connsiteY2282" fmla="*/ 804889 h 1041673"/>
              <a:gd name="connsiteX2283" fmla="*/ 1865467 w 5155357"/>
              <a:gd name="connsiteY2283" fmla="*/ 807065 h 1041673"/>
              <a:gd name="connsiteX2284" fmla="*/ 1883872 w 5155357"/>
              <a:gd name="connsiteY2284" fmla="*/ 810422 h 1041673"/>
              <a:gd name="connsiteX2285" fmla="*/ 1908991 w 5155357"/>
              <a:gd name="connsiteY2285" fmla="*/ 817137 h 1041673"/>
              <a:gd name="connsiteX2286" fmla="*/ 1918505 w 5155357"/>
              <a:gd name="connsiteY2286" fmla="*/ 820495 h 1041673"/>
              <a:gd name="connsiteX2287" fmla="*/ 1942505 w 5155357"/>
              <a:gd name="connsiteY2287" fmla="*/ 825594 h 1041673"/>
              <a:gd name="connsiteX2288" fmla="*/ 1953697 w 5155357"/>
              <a:gd name="connsiteY2288" fmla="*/ 828951 h 1041673"/>
              <a:gd name="connsiteX2289" fmla="*/ 1965449 w 5155357"/>
              <a:gd name="connsiteY2289" fmla="*/ 832309 h 1041673"/>
              <a:gd name="connsiteX2290" fmla="*/ 2003377 w 5155357"/>
              <a:gd name="connsiteY2290" fmla="*/ 837842 h 1041673"/>
              <a:gd name="connsiteX2291" fmla="*/ 2005615 w 5155357"/>
              <a:gd name="connsiteY2291" fmla="*/ 839583 h 1041673"/>
              <a:gd name="connsiteX2292" fmla="*/ 2021222 w 5155357"/>
              <a:gd name="connsiteY2292" fmla="*/ 839583 h 1041673"/>
              <a:gd name="connsiteX2293" fmla="*/ 2026818 w 5155357"/>
              <a:gd name="connsiteY2293" fmla="*/ 836226 h 1041673"/>
              <a:gd name="connsiteX2294" fmla="*/ 2037450 w 5155357"/>
              <a:gd name="connsiteY2294" fmla="*/ 835666 h 1041673"/>
              <a:gd name="connsiteX2295" fmla="*/ 2056974 w 5155357"/>
              <a:gd name="connsiteY2295" fmla="*/ 830008 h 1041673"/>
              <a:gd name="connsiteX2296" fmla="*/ 2064248 w 5155357"/>
              <a:gd name="connsiteY2296" fmla="*/ 825594 h 1041673"/>
              <a:gd name="connsiteX2297" fmla="*/ 2074321 w 5155357"/>
              <a:gd name="connsiteY2297" fmla="*/ 807127 h 1041673"/>
              <a:gd name="connsiteX2298" fmla="*/ 2074259 w 5155357"/>
              <a:gd name="connsiteY2298" fmla="*/ 807127 h 1041673"/>
              <a:gd name="connsiteX2299" fmla="*/ 2075129 w 5155357"/>
              <a:gd name="connsiteY2299" fmla="*/ 804951 h 1041673"/>
              <a:gd name="connsiteX2300" fmla="*/ 2075751 w 5155357"/>
              <a:gd name="connsiteY2300" fmla="*/ 803210 h 1041673"/>
              <a:gd name="connsiteX2301" fmla="*/ 2075627 w 5155357"/>
              <a:gd name="connsiteY2301" fmla="*/ 802712 h 1041673"/>
              <a:gd name="connsiteX2302" fmla="*/ 2075129 w 5155357"/>
              <a:gd name="connsiteY2302" fmla="*/ 802837 h 1041673"/>
              <a:gd name="connsiteX2303" fmla="*/ 2074445 w 5155357"/>
              <a:gd name="connsiteY2303" fmla="*/ 804826 h 1041673"/>
              <a:gd name="connsiteX2304" fmla="*/ 2073761 w 5155357"/>
              <a:gd name="connsiteY2304" fmla="*/ 806629 h 1041673"/>
              <a:gd name="connsiteX2305" fmla="*/ 2072145 w 5155357"/>
              <a:gd name="connsiteY2305" fmla="*/ 798857 h 1041673"/>
              <a:gd name="connsiteX2306" fmla="*/ 2072145 w 5155357"/>
              <a:gd name="connsiteY2306" fmla="*/ 791085 h 1041673"/>
              <a:gd name="connsiteX2307" fmla="*/ 2072020 w 5155357"/>
              <a:gd name="connsiteY2307" fmla="*/ 790899 h 1041673"/>
              <a:gd name="connsiteX2308" fmla="*/ 2076249 w 5155357"/>
              <a:gd name="connsiteY2308" fmla="*/ 788038 h 1041673"/>
              <a:gd name="connsiteX2309" fmla="*/ 2077181 w 5155357"/>
              <a:gd name="connsiteY2309" fmla="*/ 787168 h 1041673"/>
              <a:gd name="connsiteX2310" fmla="*/ 2077181 w 5155357"/>
              <a:gd name="connsiteY2310" fmla="*/ 786546 h 1041673"/>
              <a:gd name="connsiteX2311" fmla="*/ 2076560 w 5155357"/>
              <a:gd name="connsiteY2311" fmla="*/ 786546 h 1041673"/>
              <a:gd name="connsiteX2312" fmla="*/ 2075627 w 5155357"/>
              <a:gd name="connsiteY2312" fmla="*/ 787417 h 1041673"/>
              <a:gd name="connsiteX2313" fmla="*/ 2071959 w 5155357"/>
              <a:gd name="connsiteY2313" fmla="*/ 789966 h 1041673"/>
              <a:gd name="connsiteX2314" fmla="*/ 2071026 w 5155357"/>
              <a:gd name="connsiteY2314" fmla="*/ 789966 h 1041673"/>
              <a:gd name="connsiteX2315" fmla="*/ 2073824 w 5155357"/>
              <a:gd name="connsiteY2315" fmla="*/ 784370 h 1041673"/>
              <a:gd name="connsiteX2316" fmla="*/ 2076498 w 5155357"/>
              <a:gd name="connsiteY2316" fmla="*/ 778214 h 1041673"/>
              <a:gd name="connsiteX2317" fmla="*/ 2077057 w 5155357"/>
              <a:gd name="connsiteY2317" fmla="*/ 782380 h 1041673"/>
              <a:gd name="connsiteX2318" fmla="*/ 2077741 w 5155357"/>
              <a:gd name="connsiteY2318" fmla="*/ 783064 h 1041673"/>
              <a:gd name="connsiteX2319" fmla="*/ 2077741 w 5155357"/>
              <a:gd name="connsiteY2319" fmla="*/ 783064 h 1041673"/>
              <a:gd name="connsiteX2320" fmla="*/ 2078425 w 5155357"/>
              <a:gd name="connsiteY2320" fmla="*/ 782380 h 1041673"/>
              <a:gd name="connsiteX2321" fmla="*/ 2077741 w 5155357"/>
              <a:gd name="connsiteY2321" fmla="*/ 777593 h 1041673"/>
              <a:gd name="connsiteX2322" fmla="*/ 2076622 w 5155357"/>
              <a:gd name="connsiteY2322" fmla="*/ 773178 h 1041673"/>
              <a:gd name="connsiteX2323" fmla="*/ 1757714 w 5155357"/>
              <a:gd name="connsiteY2323" fmla="*/ 710379 h 1041673"/>
              <a:gd name="connsiteX2324" fmla="*/ 1757714 w 5155357"/>
              <a:gd name="connsiteY2324" fmla="*/ 711125 h 1041673"/>
              <a:gd name="connsiteX2325" fmla="*/ 1756594 w 5155357"/>
              <a:gd name="connsiteY2325" fmla="*/ 711125 h 1041673"/>
              <a:gd name="connsiteX2326" fmla="*/ 1756594 w 5155357"/>
              <a:gd name="connsiteY2326" fmla="*/ 710068 h 1041673"/>
              <a:gd name="connsiteX2327" fmla="*/ 1756594 w 5155357"/>
              <a:gd name="connsiteY2327" fmla="*/ 710068 h 1041673"/>
              <a:gd name="connsiteX2328" fmla="*/ 1757776 w 5155357"/>
              <a:gd name="connsiteY2328" fmla="*/ 710379 h 1041673"/>
              <a:gd name="connsiteX2329" fmla="*/ 1740926 w 5155357"/>
              <a:gd name="connsiteY2329" fmla="*/ 708389 h 1041673"/>
              <a:gd name="connsiteX2330" fmla="*/ 1738128 w 5155357"/>
              <a:gd name="connsiteY2330" fmla="*/ 708389 h 1041673"/>
              <a:gd name="connsiteX2331" fmla="*/ 1740926 w 5155357"/>
              <a:gd name="connsiteY2331" fmla="*/ 708389 h 1041673"/>
              <a:gd name="connsiteX2332" fmla="*/ 1657671 w 5155357"/>
              <a:gd name="connsiteY2332" fmla="*/ 670585 h 1041673"/>
              <a:gd name="connsiteX2333" fmla="*/ 1654997 w 5155357"/>
              <a:gd name="connsiteY2333" fmla="*/ 669901 h 1041673"/>
              <a:gd name="connsiteX2334" fmla="*/ 1657671 w 5155357"/>
              <a:gd name="connsiteY2334" fmla="*/ 670585 h 1041673"/>
              <a:gd name="connsiteX2335" fmla="*/ 1642064 w 5155357"/>
              <a:gd name="connsiteY2335" fmla="*/ 665051 h 1041673"/>
              <a:gd name="connsiteX2336" fmla="*/ 1645483 w 5155357"/>
              <a:gd name="connsiteY2336" fmla="*/ 665798 h 1041673"/>
              <a:gd name="connsiteX2337" fmla="*/ 1646851 w 5155357"/>
              <a:gd name="connsiteY2337" fmla="*/ 666295 h 1041673"/>
              <a:gd name="connsiteX2338" fmla="*/ 1646603 w 5155357"/>
              <a:gd name="connsiteY2338" fmla="*/ 666481 h 1041673"/>
              <a:gd name="connsiteX2339" fmla="*/ 1641566 w 5155357"/>
              <a:gd name="connsiteY2339" fmla="*/ 665922 h 1041673"/>
              <a:gd name="connsiteX2340" fmla="*/ 1642002 w 5155357"/>
              <a:gd name="connsiteY2340" fmla="*/ 665051 h 1041673"/>
              <a:gd name="connsiteX2341" fmla="*/ 1634540 w 5155357"/>
              <a:gd name="connsiteY2341" fmla="*/ 662502 h 1041673"/>
              <a:gd name="connsiteX2342" fmla="*/ 1637090 w 5155357"/>
              <a:gd name="connsiteY2342" fmla="*/ 663186 h 1041673"/>
              <a:gd name="connsiteX2343" fmla="*/ 1634478 w 5155357"/>
              <a:gd name="connsiteY2343" fmla="*/ 662813 h 1041673"/>
              <a:gd name="connsiteX2344" fmla="*/ 1634540 w 5155357"/>
              <a:gd name="connsiteY2344" fmla="*/ 662502 h 1041673"/>
              <a:gd name="connsiteX2345" fmla="*/ 1631556 w 5155357"/>
              <a:gd name="connsiteY2345" fmla="*/ 661010 h 1041673"/>
              <a:gd name="connsiteX2346" fmla="*/ 1631556 w 5155357"/>
              <a:gd name="connsiteY2346" fmla="*/ 660886 h 1041673"/>
              <a:gd name="connsiteX2347" fmla="*/ 1631742 w 5155357"/>
              <a:gd name="connsiteY2347" fmla="*/ 660948 h 1041673"/>
              <a:gd name="connsiteX2348" fmla="*/ 1633359 w 5155357"/>
              <a:gd name="connsiteY2348" fmla="*/ 661943 h 1041673"/>
              <a:gd name="connsiteX2349" fmla="*/ 1633172 w 5155357"/>
              <a:gd name="connsiteY2349" fmla="*/ 662626 h 1041673"/>
              <a:gd name="connsiteX2350" fmla="*/ 1631556 w 5155357"/>
              <a:gd name="connsiteY2350" fmla="*/ 661010 h 1041673"/>
              <a:gd name="connsiteX2351" fmla="*/ 1322845 w 5155357"/>
              <a:gd name="connsiteY2351" fmla="*/ 492882 h 1041673"/>
              <a:gd name="connsiteX2352" fmla="*/ 1322223 w 5155357"/>
              <a:gd name="connsiteY2352" fmla="*/ 492882 h 1041673"/>
              <a:gd name="connsiteX2353" fmla="*/ 1321726 w 5155357"/>
              <a:gd name="connsiteY2353" fmla="*/ 480571 h 1041673"/>
              <a:gd name="connsiteX2354" fmla="*/ 1322845 w 5155357"/>
              <a:gd name="connsiteY2354" fmla="*/ 492882 h 1041673"/>
              <a:gd name="connsiteX2355" fmla="*/ 1348648 w 5155357"/>
              <a:gd name="connsiteY2355" fmla="*/ 665860 h 1041673"/>
              <a:gd name="connsiteX2356" fmla="*/ 1349706 w 5155357"/>
              <a:gd name="connsiteY2356" fmla="*/ 661818 h 1041673"/>
              <a:gd name="connsiteX2357" fmla="*/ 1350825 w 5155357"/>
              <a:gd name="connsiteY2357" fmla="*/ 658088 h 1041673"/>
              <a:gd name="connsiteX2358" fmla="*/ 1351633 w 5155357"/>
              <a:gd name="connsiteY2358" fmla="*/ 653735 h 1041673"/>
              <a:gd name="connsiteX2359" fmla="*/ 1352752 w 5155357"/>
              <a:gd name="connsiteY2359" fmla="*/ 649694 h 1041673"/>
              <a:gd name="connsiteX2360" fmla="*/ 1352752 w 5155357"/>
              <a:gd name="connsiteY2360" fmla="*/ 645155 h 1041673"/>
              <a:gd name="connsiteX2361" fmla="*/ 1354866 w 5155357"/>
              <a:gd name="connsiteY2361" fmla="*/ 640243 h 1041673"/>
              <a:gd name="connsiteX2362" fmla="*/ 1355488 w 5155357"/>
              <a:gd name="connsiteY2362" fmla="*/ 641548 h 1041673"/>
              <a:gd name="connsiteX2363" fmla="*/ 1354431 w 5155357"/>
              <a:gd name="connsiteY2363" fmla="*/ 643911 h 1041673"/>
              <a:gd name="connsiteX2364" fmla="*/ 1354991 w 5155357"/>
              <a:gd name="connsiteY2364" fmla="*/ 646709 h 1041673"/>
              <a:gd name="connsiteX2365" fmla="*/ 1354307 w 5155357"/>
              <a:gd name="connsiteY2365" fmla="*/ 650067 h 1041673"/>
              <a:gd name="connsiteX2366" fmla="*/ 1354182 w 5155357"/>
              <a:gd name="connsiteY2366" fmla="*/ 653424 h 1041673"/>
              <a:gd name="connsiteX2367" fmla="*/ 1353250 w 5155357"/>
              <a:gd name="connsiteY2367" fmla="*/ 658771 h 1041673"/>
              <a:gd name="connsiteX2368" fmla="*/ 1353001 w 5155357"/>
              <a:gd name="connsiteY2368" fmla="*/ 651932 h 1041673"/>
              <a:gd name="connsiteX2369" fmla="*/ 1349643 w 5155357"/>
              <a:gd name="connsiteY2369" fmla="*/ 663124 h 1041673"/>
              <a:gd name="connsiteX2370" fmla="*/ 1348897 w 5155357"/>
              <a:gd name="connsiteY2370" fmla="*/ 674565 h 1041673"/>
              <a:gd name="connsiteX2371" fmla="*/ 1348027 w 5155357"/>
              <a:gd name="connsiteY2371" fmla="*/ 676989 h 1041673"/>
              <a:gd name="connsiteX2372" fmla="*/ 1347965 w 5155357"/>
              <a:gd name="connsiteY2372" fmla="*/ 675995 h 1041673"/>
              <a:gd name="connsiteX2373" fmla="*/ 1348897 w 5155357"/>
              <a:gd name="connsiteY2373" fmla="*/ 674565 h 1041673"/>
              <a:gd name="connsiteX2374" fmla="*/ 1348897 w 5155357"/>
              <a:gd name="connsiteY2374" fmla="*/ 674378 h 1041673"/>
              <a:gd name="connsiteX2375" fmla="*/ 1349146 w 5155357"/>
              <a:gd name="connsiteY2375" fmla="*/ 671269 h 1041673"/>
              <a:gd name="connsiteX2376" fmla="*/ 1348648 w 5155357"/>
              <a:gd name="connsiteY2376" fmla="*/ 665860 h 1041673"/>
              <a:gd name="connsiteX2377" fmla="*/ 1319736 w 5155357"/>
              <a:gd name="connsiteY2377" fmla="*/ 878817 h 1041673"/>
              <a:gd name="connsiteX2378" fmla="*/ 1319860 w 5155357"/>
              <a:gd name="connsiteY2378" fmla="*/ 876393 h 1041673"/>
              <a:gd name="connsiteX2379" fmla="*/ 1319736 w 5155357"/>
              <a:gd name="connsiteY2379" fmla="*/ 872537 h 1041673"/>
              <a:gd name="connsiteX2380" fmla="*/ 1320544 w 5155357"/>
              <a:gd name="connsiteY2380" fmla="*/ 869926 h 1041673"/>
              <a:gd name="connsiteX2381" fmla="*/ 1320918 w 5155357"/>
              <a:gd name="connsiteY2381" fmla="*/ 866071 h 1041673"/>
              <a:gd name="connsiteX2382" fmla="*/ 1320918 w 5155357"/>
              <a:gd name="connsiteY2382" fmla="*/ 862838 h 1041673"/>
              <a:gd name="connsiteX2383" fmla="*/ 1321290 w 5155357"/>
              <a:gd name="connsiteY2383" fmla="*/ 859729 h 1041673"/>
              <a:gd name="connsiteX2384" fmla="*/ 1321290 w 5155357"/>
              <a:gd name="connsiteY2384" fmla="*/ 856247 h 1041673"/>
              <a:gd name="connsiteX2385" fmla="*/ 1322472 w 5155357"/>
              <a:gd name="connsiteY2385" fmla="*/ 849781 h 1041673"/>
              <a:gd name="connsiteX2386" fmla="*/ 1323218 w 5155357"/>
              <a:gd name="connsiteY2386" fmla="*/ 852206 h 1041673"/>
              <a:gd name="connsiteX2387" fmla="*/ 1322472 w 5155357"/>
              <a:gd name="connsiteY2387" fmla="*/ 856247 h 1041673"/>
              <a:gd name="connsiteX2388" fmla="*/ 1323094 w 5155357"/>
              <a:gd name="connsiteY2388" fmla="*/ 858548 h 1041673"/>
              <a:gd name="connsiteX2389" fmla="*/ 1324773 w 5155357"/>
              <a:gd name="connsiteY2389" fmla="*/ 857926 h 1041673"/>
              <a:gd name="connsiteX2390" fmla="*/ 1324773 w 5155357"/>
              <a:gd name="connsiteY2390" fmla="*/ 859853 h 1041673"/>
              <a:gd name="connsiteX2391" fmla="*/ 1324524 w 5155357"/>
              <a:gd name="connsiteY2391" fmla="*/ 862154 h 1041673"/>
              <a:gd name="connsiteX2392" fmla="*/ 1323218 w 5155357"/>
              <a:gd name="connsiteY2392" fmla="*/ 864392 h 1041673"/>
              <a:gd name="connsiteX2393" fmla="*/ 1323405 w 5155357"/>
              <a:gd name="connsiteY2393" fmla="*/ 866817 h 1041673"/>
              <a:gd name="connsiteX2394" fmla="*/ 1322845 w 5155357"/>
              <a:gd name="connsiteY2394" fmla="*/ 871729 h 1041673"/>
              <a:gd name="connsiteX2395" fmla="*/ 1321167 w 5155357"/>
              <a:gd name="connsiteY2395" fmla="*/ 876517 h 1041673"/>
              <a:gd name="connsiteX2396" fmla="*/ 1319736 w 5155357"/>
              <a:gd name="connsiteY2396" fmla="*/ 881926 h 1041673"/>
              <a:gd name="connsiteX2397" fmla="*/ 1319736 w 5155357"/>
              <a:gd name="connsiteY2397" fmla="*/ 878817 h 1041673"/>
              <a:gd name="connsiteX2398" fmla="*/ 1320047 w 5155357"/>
              <a:gd name="connsiteY2398" fmla="*/ 894051 h 1041673"/>
              <a:gd name="connsiteX2399" fmla="*/ 1319860 w 5155357"/>
              <a:gd name="connsiteY2399" fmla="*/ 898155 h 1041673"/>
              <a:gd name="connsiteX2400" fmla="*/ 1319736 w 5155357"/>
              <a:gd name="connsiteY2400" fmla="*/ 901139 h 1041673"/>
              <a:gd name="connsiteX2401" fmla="*/ 1319736 w 5155357"/>
              <a:gd name="connsiteY2401" fmla="*/ 903191 h 1041673"/>
              <a:gd name="connsiteX2402" fmla="*/ 1319114 w 5155357"/>
              <a:gd name="connsiteY2402" fmla="*/ 906051 h 1041673"/>
              <a:gd name="connsiteX2403" fmla="*/ 1318927 w 5155357"/>
              <a:gd name="connsiteY2403" fmla="*/ 908849 h 1041673"/>
              <a:gd name="connsiteX2404" fmla="*/ 1318181 w 5155357"/>
              <a:gd name="connsiteY2404" fmla="*/ 911336 h 1041673"/>
              <a:gd name="connsiteX2405" fmla="*/ 1318742 w 5155357"/>
              <a:gd name="connsiteY2405" fmla="*/ 914570 h 1041673"/>
              <a:gd name="connsiteX2406" fmla="*/ 1318493 w 5155357"/>
              <a:gd name="connsiteY2406" fmla="*/ 917927 h 1041673"/>
              <a:gd name="connsiteX2407" fmla="*/ 1318617 w 5155357"/>
              <a:gd name="connsiteY2407" fmla="*/ 919357 h 1041673"/>
              <a:gd name="connsiteX2408" fmla="*/ 1317063 w 5155357"/>
              <a:gd name="connsiteY2408" fmla="*/ 915253 h 1041673"/>
              <a:gd name="connsiteX2409" fmla="*/ 1317187 w 5155357"/>
              <a:gd name="connsiteY2409" fmla="*/ 907979 h 1041673"/>
              <a:gd name="connsiteX2410" fmla="*/ 1317622 w 5155357"/>
              <a:gd name="connsiteY2410" fmla="*/ 906424 h 1041673"/>
              <a:gd name="connsiteX2411" fmla="*/ 1318927 w 5155357"/>
              <a:gd name="connsiteY2411" fmla="*/ 908849 h 1041673"/>
              <a:gd name="connsiteX2412" fmla="*/ 1318368 w 5155357"/>
              <a:gd name="connsiteY2412" fmla="*/ 900393 h 1041673"/>
              <a:gd name="connsiteX2413" fmla="*/ 1317622 w 5155357"/>
              <a:gd name="connsiteY2413" fmla="*/ 906300 h 1041673"/>
              <a:gd name="connsiteX2414" fmla="*/ 1318368 w 5155357"/>
              <a:gd name="connsiteY2414" fmla="*/ 900393 h 1041673"/>
              <a:gd name="connsiteX2415" fmla="*/ 1318181 w 5155357"/>
              <a:gd name="connsiteY2415" fmla="*/ 895170 h 1041673"/>
              <a:gd name="connsiteX2416" fmla="*/ 1318617 w 5155357"/>
              <a:gd name="connsiteY2416" fmla="*/ 890569 h 1041673"/>
              <a:gd name="connsiteX2417" fmla="*/ 1318742 w 5155357"/>
              <a:gd name="connsiteY2417" fmla="*/ 886154 h 1041673"/>
              <a:gd name="connsiteX2418" fmla="*/ 1320420 w 5155357"/>
              <a:gd name="connsiteY2418" fmla="*/ 884351 h 1041673"/>
              <a:gd name="connsiteX2419" fmla="*/ 1320420 w 5155357"/>
              <a:gd name="connsiteY2419" fmla="*/ 889512 h 1041673"/>
              <a:gd name="connsiteX2420" fmla="*/ 1320047 w 5155357"/>
              <a:gd name="connsiteY2420" fmla="*/ 894051 h 1041673"/>
              <a:gd name="connsiteX2421" fmla="*/ 1324026 w 5155357"/>
              <a:gd name="connsiteY2421" fmla="*/ 897160 h 1041673"/>
              <a:gd name="connsiteX2422" fmla="*/ 1323902 w 5155357"/>
              <a:gd name="connsiteY2422" fmla="*/ 900393 h 1041673"/>
              <a:gd name="connsiteX2423" fmla="*/ 1323405 w 5155357"/>
              <a:gd name="connsiteY2423" fmla="*/ 904372 h 1041673"/>
              <a:gd name="connsiteX2424" fmla="*/ 1322721 w 5155357"/>
              <a:gd name="connsiteY2424" fmla="*/ 907108 h 1041673"/>
              <a:gd name="connsiteX2425" fmla="*/ 1322223 w 5155357"/>
              <a:gd name="connsiteY2425" fmla="*/ 909782 h 1041673"/>
              <a:gd name="connsiteX2426" fmla="*/ 1323405 w 5155357"/>
              <a:gd name="connsiteY2426" fmla="*/ 911461 h 1041673"/>
              <a:gd name="connsiteX2427" fmla="*/ 1322845 w 5155357"/>
              <a:gd name="connsiteY2427" fmla="*/ 917057 h 1041673"/>
              <a:gd name="connsiteX2428" fmla="*/ 1322969 w 5155357"/>
              <a:gd name="connsiteY2428" fmla="*/ 920414 h 1041673"/>
              <a:gd name="connsiteX2429" fmla="*/ 1321726 w 5155357"/>
              <a:gd name="connsiteY2429" fmla="*/ 923399 h 1041673"/>
              <a:gd name="connsiteX2430" fmla="*/ 1320606 w 5155357"/>
              <a:gd name="connsiteY2430" fmla="*/ 922279 h 1041673"/>
              <a:gd name="connsiteX2431" fmla="*/ 1321539 w 5155357"/>
              <a:gd name="connsiteY2431" fmla="*/ 915875 h 1041673"/>
              <a:gd name="connsiteX2432" fmla="*/ 1321290 w 5155357"/>
              <a:gd name="connsiteY2432" fmla="*/ 912766 h 1041673"/>
              <a:gd name="connsiteX2433" fmla="*/ 1320669 w 5155357"/>
              <a:gd name="connsiteY2433" fmla="*/ 910839 h 1041673"/>
              <a:gd name="connsiteX2434" fmla="*/ 1320669 w 5155357"/>
              <a:gd name="connsiteY2434" fmla="*/ 906922 h 1041673"/>
              <a:gd name="connsiteX2435" fmla="*/ 1321290 w 5155357"/>
              <a:gd name="connsiteY2435" fmla="*/ 905243 h 1041673"/>
              <a:gd name="connsiteX2436" fmla="*/ 1322285 w 5155357"/>
              <a:gd name="connsiteY2436" fmla="*/ 901574 h 1041673"/>
              <a:gd name="connsiteX2437" fmla="*/ 1322285 w 5155357"/>
              <a:gd name="connsiteY2437" fmla="*/ 896476 h 1041673"/>
              <a:gd name="connsiteX2438" fmla="*/ 1324648 w 5155357"/>
              <a:gd name="connsiteY2438" fmla="*/ 895046 h 1041673"/>
              <a:gd name="connsiteX2439" fmla="*/ 1324026 w 5155357"/>
              <a:gd name="connsiteY2439" fmla="*/ 897160 h 1041673"/>
              <a:gd name="connsiteX2440" fmla="*/ 1325456 w 5155357"/>
              <a:gd name="connsiteY2440" fmla="*/ 888641 h 1041673"/>
              <a:gd name="connsiteX2441" fmla="*/ 1324275 w 5155357"/>
              <a:gd name="connsiteY2441" fmla="*/ 890631 h 1041673"/>
              <a:gd name="connsiteX2442" fmla="*/ 1325083 w 5155357"/>
              <a:gd name="connsiteY2442" fmla="*/ 892621 h 1041673"/>
              <a:gd name="connsiteX2443" fmla="*/ 1324710 w 5155357"/>
              <a:gd name="connsiteY2443" fmla="*/ 894984 h 1041673"/>
              <a:gd name="connsiteX2444" fmla="*/ 1325083 w 5155357"/>
              <a:gd name="connsiteY2444" fmla="*/ 892621 h 1041673"/>
              <a:gd name="connsiteX2445" fmla="*/ 1322845 w 5155357"/>
              <a:gd name="connsiteY2445" fmla="*/ 892061 h 1041673"/>
              <a:gd name="connsiteX2446" fmla="*/ 1322285 w 5155357"/>
              <a:gd name="connsiteY2446" fmla="*/ 896103 h 1041673"/>
              <a:gd name="connsiteX2447" fmla="*/ 1322845 w 5155357"/>
              <a:gd name="connsiteY2447" fmla="*/ 892061 h 1041673"/>
              <a:gd name="connsiteX2448" fmla="*/ 1322596 w 5155357"/>
              <a:gd name="connsiteY2448" fmla="*/ 888641 h 1041673"/>
              <a:gd name="connsiteX2449" fmla="*/ 1324399 w 5155357"/>
              <a:gd name="connsiteY2449" fmla="*/ 884165 h 1041673"/>
              <a:gd name="connsiteX2450" fmla="*/ 1324151 w 5155357"/>
              <a:gd name="connsiteY2450" fmla="*/ 888144 h 1041673"/>
              <a:gd name="connsiteX2451" fmla="*/ 1325456 w 5155357"/>
              <a:gd name="connsiteY2451" fmla="*/ 888641 h 1041673"/>
              <a:gd name="connsiteX2452" fmla="*/ 1326389 w 5155357"/>
              <a:gd name="connsiteY2452" fmla="*/ 868247 h 1041673"/>
              <a:gd name="connsiteX2453" fmla="*/ 1326202 w 5155357"/>
              <a:gd name="connsiteY2453" fmla="*/ 866382 h 1041673"/>
              <a:gd name="connsiteX2454" fmla="*/ 1326202 w 5155357"/>
              <a:gd name="connsiteY2454" fmla="*/ 868558 h 1041673"/>
              <a:gd name="connsiteX2455" fmla="*/ 1326078 w 5155357"/>
              <a:gd name="connsiteY2455" fmla="*/ 872662 h 1041673"/>
              <a:gd name="connsiteX2456" fmla="*/ 1325705 w 5155357"/>
              <a:gd name="connsiteY2456" fmla="*/ 877698 h 1041673"/>
              <a:gd name="connsiteX2457" fmla="*/ 1324399 w 5155357"/>
              <a:gd name="connsiteY2457" fmla="*/ 881056 h 1041673"/>
              <a:gd name="connsiteX2458" fmla="*/ 1324399 w 5155357"/>
              <a:gd name="connsiteY2458" fmla="*/ 878569 h 1041673"/>
              <a:gd name="connsiteX2459" fmla="*/ 1325083 w 5155357"/>
              <a:gd name="connsiteY2459" fmla="*/ 873905 h 1041673"/>
              <a:gd name="connsiteX2460" fmla="*/ 1325207 w 5155357"/>
              <a:gd name="connsiteY2460" fmla="*/ 868993 h 1041673"/>
              <a:gd name="connsiteX2461" fmla="*/ 1326327 w 5155357"/>
              <a:gd name="connsiteY2461" fmla="*/ 864890 h 1041673"/>
              <a:gd name="connsiteX2462" fmla="*/ 1326886 w 5155357"/>
              <a:gd name="connsiteY2462" fmla="*/ 860226 h 1041673"/>
              <a:gd name="connsiteX2463" fmla="*/ 1327508 w 5155357"/>
              <a:gd name="connsiteY2463" fmla="*/ 865512 h 1041673"/>
              <a:gd name="connsiteX2464" fmla="*/ 1326389 w 5155357"/>
              <a:gd name="connsiteY2464" fmla="*/ 868247 h 1041673"/>
              <a:gd name="connsiteX2465" fmla="*/ 1327322 w 5155357"/>
              <a:gd name="connsiteY2465" fmla="*/ 928932 h 1041673"/>
              <a:gd name="connsiteX2466" fmla="*/ 1327322 w 5155357"/>
              <a:gd name="connsiteY2466" fmla="*/ 923336 h 1041673"/>
              <a:gd name="connsiteX2467" fmla="*/ 1327322 w 5155357"/>
              <a:gd name="connsiteY2467" fmla="*/ 928932 h 1041673"/>
              <a:gd name="connsiteX2468" fmla="*/ 1335342 w 5155357"/>
              <a:gd name="connsiteY2468" fmla="*/ 793261 h 1041673"/>
              <a:gd name="connsiteX2469" fmla="*/ 1335716 w 5155357"/>
              <a:gd name="connsiteY2469" fmla="*/ 792080 h 1041673"/>
              <a:gd name="connsiteX2470" fmla="*/ 1335716 w 5155357"/>
              <a:gd name="connsiteY2470" fmla="*/ 792080 h 1041673"/>
              <a:gd name="connsiteX2471" fmla="*/ 1335342 w 5155357"/>
              <a:gd name="connsiteY2471" fmla="*/ 793261 h 1041673"/>
              <a:gd name="connsiteX2472" fmla="*/ 1336897 w 5155357"/>
              <a:gd name="connsiteY2472" fmla="*/ 774297 h 1041673"/>
              <a:gd name="connsiteX2473" fmla="*/ 1336772 w 5155357"/>
              <a:gd name="connsiteY2473" fmla="*/ 774297 h 1041673"/>
              <a:gd name="connsiteX2474" fmla="*/ 1335094 w 5155357"/>
              <a:gd name="connsiteY2474" fmla="*/ 785178 h 1041673"/>
              <a:gd name="connsiteX2475" fmla="*/ 1334721 w 5155357"/>
              <a:gd name="connsiteY2475" fmla="*/ 785924 h 1041673"/>
              <a:gd name="connsiteX2476" fmla="*/ 1335032 w 5155357"/>
              <a:gd name="connsiteY2476" fmla="*/ 786857 h 1041673"/>
              <a:gd name="connsiteX2477" fmla="*/ 1335342 w 5155357"/>
              <a:gd name="connsiteY2477" fmla="*/ 786919 h 1041673"/>
              <a:gd name="connsiteX2478" fmla="*/ 1335964 w 5155357"/>
              <a:gd name="connsiteY2478" fmla="*/ 786546 h 1041673"/>
              <a:gd name="connsiteX2479" fmla="*/ 1336213 w 5155357"/>
              <a:gd name="connsiteY2479" fmla="*/ 785987 h 1041673"/>
              <a:gd name="connsiteX2480" fmla="*/ 1336711 w 5155357"/>
              <a:gd name="connsiteY2480" fmla="*/ 790401 h 1041673"/>
              <a:gd name="connsiteX2481" fmla="*/ 1335032 w 5155357"/>
              <a:gd name="connsiteY2481" fmla="*/ 791458 h 1041673"/>
              <a:gd name="connsiteX2482" fmla="*/ 1335156 w 5155357"/>
              <a:gd name="connsiteY2482" fmla="*/ 791458 h 1041673"/>
              <a:gd name="connsiteX2483" fmla="*/ 1334659 w 5155357"/>
              <a:gd name="connsiteY2483" fmla="*/ 793759 h 1041673"/>
              <a:gd name="connsiteX2484" fmla="*/ 1334410 w 5155357"/>
              <a:gd name="connsiteY2484" fmla="*/ 793759 h 1041673"/>
              <a:gd name="connsiteX2485" fmla="*/ 1334410 w 5155357"/>
              <a:gd name="connsiteY2485" fmla="*/ 795375 h 1041673"/>
              <a:gd name="connsiteX2486" fmla="*/ 1334970 w 5155357"/>
              <a:gd name="connsiteY2486" fmla="*/ 794816 h 1041673"/>
              <a:gd name="connsiteX2487" fmla="*/ 1334410 w 5155357"/>
              <a:gd name="connsiteY2487" fmla="*/ 797614 h 1041673"/>
              <a:gd name="connsiteX2488" fmla="*/ 1334410 w 5155357"/>
              <a:gd name="connsiteY2488" fmla="*/ 797738 h 1041673"/>
              <a:gd name="connsiteX2489" fmla="*/ 1334410 w 5155357"/>
              <a:gd name="connsiteY2489" fmla="*/ 797738 h 1041673"/>
              <a:gd name="connsiteX2490" fmla="*/ 1333229 w 5155357"/>
              <a:gd name="connsiteY2490" fmla="*/ 798546 h 1041673"/>
              <a:gd name="connsiteX2491" fmla="*/ 1333415 w 5155357"/>
              <a:gd name="connsiteY2491" fmla="*/ 799666 h 1041673"/>
              <a:gd name="connsiteX2492" fmla="*/ 1333912 w 5155357"/>
              <a:gd name="connsiteY2492" fmla="*/ 799852 h 1041673"/>
              <a:gd name="connsiteX2493" fmla="*/ 1334534 w 5155357"/>
              <a:gd name="connsiteY2493" fmla="*/ 799541 h 1041673"/>
              <a:gd name="connsiteX2494" fmla="*/ 1334970 w 5155357"/>
              <a:gd name="connsiteY2494" fmla="*/ 799230 h 1041673"/>
              <a:gd name="connsiteX2495" fmla="*/ 1334970 w 5155357"/>
              <a:gd name="connsiteY2495" fmla="*/ 799230 h 1041673"/>
              <a:gd name="connsiteX2496" fmla="*/ 1333975 w 5155357"/>
              <a:gd name="connsiteY2496" fmla="*/ 804826 h 1041673"/>
              <a:gd name="connsiteX2497" fmla="*/ 1333975 w 5155357"/>
              <a:gd name="connsiteY2497" fmla="*/ 804826 h 1041673"/>
              <a:gd name="connsiteX2498" fmla="*/ 1333975 w 5155357"/>
              <a:gd name="connsiteY2498" fmla="*/ 803894 h 1041673"/>
              <a:gd name="connsiteX2499" fmla="*/ 1333975 w 5155357"/>
              <a:gd name="connsiteY2499" fmla="*/ 802961 h 1041673"/>
              <a:gd name="connsiteX2500" fmla="*/ 1333602 w 5155357"/>
              <a:gd name="connsiteY2500" fmla="*/ 802588 h 1041673"/>
              <a:gd name="connsiteX2501" fmla="*/ 1333602 w 5155357"/>
              <a:gd name="connsiteY2501" fmla="*/ 802588 h 1041673"/>
              <a:gd name="connsiteX2502" fmla="*/ 1333229 w 5155357"/>
              <a:gd name="connsiteY2502" fmla="*/ 802961 h 1041673"/>
              <a:gd name="connsiteX2503" fmla="*/ 1333229 w 5155357"/>
              <a:gd name="connsiteY2503" fmla="*/ 803831 h 1041673"/>
              <a:gd name="connsiteX2504" fmla="*/ 1333353 w 5155357"/>
              <a:gd name="connsiteY2504" fmla="*/ 805262 h 1041673"/>
              <a:gd name="connsiteX2505" fmla="*/ 1333353 w 5155357"/>
              <a:gd name="connsiteY2505" fmla="*/ 805386 h 1041673"/>
              <a:gd name="connsiteX2506" fmla="*/ 1334099 w 5155357"/>
              <a:gd name="connsiteY2506" fmla="*/ 805510 h 1041673"/>
              <a:gd name="connsiteX2507" fmla="*/ 1334099 w 5155357"/>
              <a:gd name="connsiteY2507" fmla="*/ 805510 h 1041673"/>
              <a:gd name="connsiteX2508" fmla="*/ 1334348 w 5155357"/>
              <a:gd name="connsiteY2508" fmla="*/ 805386 h 1041673"/>
              <a:gd name="connsiteX2509" fmla="*/ 1334348 w 5155357"/>
              <a:gd name="connsiteY2509" fmla="*/ 805386 h 1041673"/>
              <a:gd name="connsiteX2510" fmla="*/ 1333229 w 5155357"/>
              <a:gd name="connsiteY2510" fmla="*/ 814402 h 1041673"/>
              <a:gd name="connsiteX2511" fmla="*/ 1330990 w 5155357"/>
              <a:gd name="connsiteY2511" fmla="*/ 816578 h 1041673"/>
              <a:gd name="connsiteX2512" fmla="*/ 1331239 w 5155357"/>
              <a:gd name="connsiteY2512" fmla="*/ 816764 h 1041673"/>
              <a:gd name="connsiteX2513" fmla="*/ 1330306 w 5155357"/>
              <a:gd name="connsiteY2513" fmla="*/ 817697 h 1041673"/>
              <a:gd name="connsiteX2514" fmla="*/ 1330431 w 5155357"/>
              <a:gd name="connsiteY2514" fmla="*/ 818754 h 1041673"/>
              <a:gd name="connsiteX2515" fmla="*/ 1330928 w 5155357"/>
              <a:gd name="connsiteY2515" fmla="*/ 818941 h 1041673"/>
              <a:gd name="connsiteX2516" fmla="*/ 1331550 w 5155357"/>
              <a:gd name="connsiteY2516" fmla="*/ 818630 h 1041673"/>
              <a:gd name="connsiteX2517" fmla="*/ 1331550 w 5155357"/>
              <a:gd name="connsiteY2517" fmla="*/ 818568 h 1041673"/>
              <a:gd name="connsiteX2518" fmla="*/ 1329871 w 5155357"/>
              <a:gd name="connsiteY2518" fmla="*/ 837780 h 1041673"/>
              <a:gd name="connsiteX2519" fmla="*/ 1328939 w 5155357"/>
              <a:gd name="connsiteY2519" fmla="*/ 837283 h 1041673"/>
              <a:gd name="connsiteX2520" fmla="*/ 1328814 w 5155357"/>
              <a:gd name="connsiteY2520" fmla="*/ 836723 h 1041673"/>
              <a:gd name="connsiteX2521" fmla="*/ 1328814 w 5155357"/>
              <a:gd name="connsiteY2521" fmla="*/ 836350 h 1041673"/>
              <a:gd name="connsiteX2522" fmla="*/ 1328130 w 5155357"/>
              <a:gd name="connsiteY2522" fmla="*/ 835853 h 1041673"/>
              <a:gd name="connsiteX2523" fmla="*/ 1327632 w 5155357"/>
              <a:gd name="connsiteY2523" fmla="*/ 836537 h 1041673"/>
              <a:gd name="connsiteX2524" fmla="*/ 1327632 w 5155357"/>
              <a:gd name="connsiteY2524" fmla="*/ 836910 h 1041673"/>
              <a:gd name="connsiteX2525" fmla="*/ 1327819 w 5155357"/>
              <a:gd name="connsiteY2525" fmla="*/ 837905 h 1041673"/>
              <a:gd name="connsiteX2526" fmla="*/ 1327632 w 5155357"/>
              <a:gd name="connsiteY2526" fmla="*/ 837905 h 1041673"/>
              <a:gd name="connsiteX2527" fmla="*/ 1325954 w 5155357"/>
              <a:gd name="connsiteY2527" fmla="*/ 844558 h 1041673"/>
              <a:gd name="connsiteX2528" fmla="*/ 1324275 w 5155357"/>
              <a:gd name="connsiteY2528" fmla="*/ 851273 h 1041673"/>
              <a:gd name="connsiteX2529" fmla="*/ 1325394 w 5155357"/>
              <a:gd name="connsiteY2529" fmla="*/ 838464 h 1041673"/>
              <a:gd name="connsiteX2530" fmla="*/ 1324275 w 5155357"/>
              <a:gd name="connsiteY2530" fmla="*/ 835666 h 1041673"/>
              <a:gd name="connsiteX2531" fmla="*/ 1328192 w 5155357"/>
              <a:gd name="connsiteY2531" fmla="*/ 814464 h 1041673"/>
              <a:gd name="connsiteX2532" fmla="*/ 1327073 w 5155357"/>
              <a:gd name="connsiteY2532" fmla="*/ 809925 h 1041673"/>
              <a:gd name="connsiteX2533" fmla="*/ 1329311 w 5155357"/>
              <a:gd name="connsiteY2533" fmla="*/ 804391 h 1041673"/>
              <a:gd name="connsiteX2534" fmla="*/ 1334907 w 5155357"/>
              <a:gd name="connsiteY2534" fmla="*/ 769696 h 1041673"/>
              <a:gd name="connsiteX2535" fmla="*/ 1337146 w 5155357"/>
              <a:gd name="connsiteY2535" fmla="*/ 770815 h 1041673"/>
              <a:gd name="connsiteX2536" fmla="*/ 1337208 w 5155357"/>
              <a:gd name="connsiteY2536" fmla="*/ 770815 h 1041673"/>
              <a:gd name="connsiteX2537" fmla="*/ 1336711 w 5155357"/>
              <a:gd name="connsiteY2537" fmla="*/ 774235 h 1041673"/>
              <a:gd name="connsiteX2538" fmla="*/ 1338451 w 5155357"/>
              <a:gd name="connsiteY2538" fmla="*/ 774795 h 1041673"/>
              <a:gd name="connsiteX2539" fmla="*/ 1337892 w 5155357"/>
              <a:gd name="connsiteY2539" fmla="*/ 774235 h 1041673"/>
              <a:gd name="connsiteX2540" fmla="*/ 1337892 w 5155357"/>
              <a:gd name="connsiteY2540" fmla="*/ 774235 h 1041673"/>
              <a:gd name="connsiteX2541" fmla="*/ 1338389 w 5155357"/>
              <a:gd name="connsiteY2541" fmla="*/ 770815 h 1041673"/>
              <a:gd name="connsiteX2542" fmla="*/ 1338513 w 5155357"/>
              <a:gd name="connsiteY2542" fmla="*/ 770815 h 1041673"/>
              <a:gd name="connsiteX2543" fmla="*/ 1338513 w 5155357"/>
              <a:gd name="connsiteY2543" fmla="*/ 770318 h 1041673"/>
              <a:gd name="connsiteX2544" fmla="*/ 1338513 w 5155357"/>
              <a:gd name="connsiteY2544" fmla="*/ 770069 h 1041673"/>
              <a:gd name="connsiteX2545" fmla="*/ 1338451 w 5155357"/>
              <a:gd name="connsiteY2545" fmla="*/ 770069 h 1041673"/>
              <a:gd name="connsiteX2546" fmla="*/ 1339073 w 5155357"/>
              <a:gd name="connsiteY2546" fmla="*/ 770504 h 1041673"/>
              <a:gd name="connsiteX2547" fmla="*/ 1338513 w 5155357"/>
              <a:gd name="connsiteY2547" fmla="*/ 774795 h 1041673"/>
              <a:gd name="connsiteX2548" fmla="*/ 1339011 w 5155357"/>
              <a:gd name="connsiteY2548" fmla="*/ 769634 h 1041673"/>
              <a:gd name="connsiteX2549" fmla="*/ 1339571 w 5155357"/>
              <a:gd name="connsiteY2549" fmla="*/ 769758 h 1041673"/>
              <a:gd name="connsiteX2550" fmla="*/ 1339571 w 5155357"/>
              <a:gd name="connsiteY2550" fmla="*/ 770069 h 1041673"/>
              <a:gd name="connsiteX2551" fmla="*/ 1339011 w 5155357"/>
              <a:gd name="connsiteY2551" fmla="*/ 769634 h 1041673"/>
              <a:gd name="connsiteX2552" fmla="*/ 1340690 w 5155357"/>
              <a:gd name="connsiteY2552" fmla="*/ 741778 h 1041673"/>
              <a:gd name="connsiteX2553" fmla="*/ 1340068 w 5155357"/>
              <a:gd name="connsiteY2553" fmla="*/ 747499 h 1041673"/>
              <a:gd name="connsiteX2554" fmla="*/ 1340192 w 5155357"/>
              <a:gd name="connsiteY2554" fmla="*/ 747810 h 1041673"/>
              <a:gd name="connsiteX2555" fmla="*/ 1336835 w 5155357"/>
              <a:gd name="connsiteY2555" fmla="*/ 763665 h 1041673"/>
              <a:gd name="connsiteX2556" fmla="*/ 1335156 w 5155357"/>
              <a:gd name="connsiteY2556" fmla="*/ 754152 h 1041673"/>
              <a:gd name="connsiteX2557" fmla="*/ 1340192 w 5155357"/>
              <a:gd name="connsiteY2557" fmla="*/ 732949 h 1041673"/>
              <a:gd name="connsiteX2558" fmla="*/ 1337954 w 5155357"/>
              <a:gd name="connsiteY2558" fmla="*/ 730213 h 1041673"/>
              <a:gd name="connsiteX2559" fmla="*/ 1341871 w 5155357"/>
              <a:gd name="connsiteY2559" fmla="*/ 722317 h 1041673"/>
              <a:gd name="connsiteX2560" fmla="*/ 1343550 w 5155357"/>
              <a:gd name="connsiteY2560" fmla="*/ 713425 h 1041673"/>
              <a:gd name="connsiteX2561" fmla="*/ 1343177 w 5155357"/>
              <a:gd name="connsiteY2561" fmla="*/ 713301 h 1041673"/>
              <a:gd name="connsiteX2562" fmla="*/ 1344172 w 5155357"/>
              <a:gd name="connsiteY2562" fmla="*/ 711560 h 1041673"/>
              <a:gd name="connsiteX2563" fmla="*/ 1345291 w 5155357"/>
              <a:gd name="connsiteY2563" fmla="*/ 709819 h 1041673"/>
              <a:gd name="connsiteX2564" fmla="*/ 1345291 w 5155357"/>
              <a:gd name="connsiteY2564" fmla="*/ 710068 h 1041673"/>
              <a:gd name="connsiteX2565" fmla="*/ 1346348 w 5155357"/>
              <a:gd name="connsiteY2565" fmla="*/ 710068 h 1041673"/>
              <a:gd name="connsiteX2566" fmla="*/ 1342990 w 5155357"/>
              <a:gd name="connsiteY2566" fmla="*/ 734068 h 1041673"/>
              <a:gd name="connsiteX2567" fmla="*/ 1340192 w 5155357"/>
              <a:gd name="connsiteY2567" fmla="*/ 736804 h 1041673"/>
              <a:gd name="connsiteX2568" fmla="*/ 1340752 w 5155357"/>
              <a:gd name="connsiteY2568" fmla="*/ 741778 h 1041673"/>
              <a:gd name="connsiteX2569" fmla="*/ 1346286 w 5155357"/>
              <a:gd name="connsiteY2569" fmla="*/ 915502 h 1041673"/>
              <a:gd name="connsiteX2570" fmla="*/ 1345726 w 5155357"/>
              <a:gd name="connsiteY2570" fmla="*/ 917119 h 1041673"/>
              <a:gd name="connsiteX2571" fmla="*/ 1345726 w 5155357"/>
              <a:gd name="connsiteY2571" fmla="*/ 916062 h 1041673"/>
              <a:gd name="connsiteX2572" fmla="*/ 1346286 w 5155357"/>
              <a:gd name="connsiteY2572" fmla="*/ 915502 h 1041673"/>
              <a:gd name="connsiteX2573" fmla="*/ 1341934 w 5155357"/>
              <a:gd name="connsiteY2573" fmla="*/ 746877 h 1041673"/>
              <a:gd name="connsiteX2574" fmla="*/ 1342493 w 5155357"/>
              <a:gd name="connsiteY2574" fmla="*/ 742462 h 1041673"/>
              <a:gd name="connsiteX2575" fmla="*/ 1342431 w 5155357"/>
              <a:gd name="connsiteY2575" fmla="*/ 746877 h 1041673"/>
              <a:gd name="connsiteX2576" fmla="*/ 1341934 w 5155357"/>
              <a:gd name="connsiteY2576" fmla="*/ 746877 h 1041673"/>
              <a:gd name="connsiteX2577" fmla="*/ 1342929 w 5155357"/>
              <a:gd name="connsiteY2577" fmla="*/ 902134 h 1041673"/>
              <a:gd name="connsiteX2578" fmla="*/ 1343488 w 5155357"/>
              <a:gd name="connsiteY2578" fmla="*/ 898217 h 1041673"/>
              <a:gd name="connsiteX2579" fmla="*/ 1342929 w 5155357"/>
              <a:gd name="connsiteY2579" fmla="*/ 902134 h 1041673"/>
              <a:gd name="connsiteX2580" fmla="*/ 1344607 w 5155357"/>
              <a:gd name="connsiteY2580" fmla="*/ 930052 h 1041673"/>
              <a:gd name="connsiteX2581" fmla="*/ 1345726 w 5155357"/>
              <a:gd name="connsiteY2581" fmla="*/ 924953 h 1041673"/>
              <a:gd name="connsiteX2582" fmla="*/ 1347405 w 5155357"/>
              <a:gd name="connsiteY2582" fmla="*/ 925575 h 1041673"/>
              <a:gd name="connsiteX2583" fmla="*/ 1344607 w 5155357"/>
              <a:gd name="connsiteY2583" fmla="*/ 930052 h 1041673"/>
              <a:gd name="connsiteX2584" fmla="*/ 1346286 w 5155357"/>
              <a:gd name="connsiteY2584" fmla="*/ 900393 h 1041673"/>
              <a:gd name="connsiteX2585" fmla="*/ 1347405 w 5155357"/>
              <a:gd name="connsiteY2585" fmla="*/ 894859 h 1041673"/>
              <a:gd name="connsiteX2586" fmla="*/ 1346286 w 5155357"/>
              <a:gd name="connsiteY2586" fmla="*/ 900393 h 1041673"/>
              <a:gd name="connsiteX2587" fmla="*/ 1347965 w 5155357"/>
              <a:gd name="connsiteY2587" fmla="*/ 693280 h 1041673"/>
              <a:gd name="connsiteX2588" fmla="*/ 1347405 w 5155357"/>
              <a:gd name="connsiteY2588" fmla="*/ 699498 h 1041673"/>
              <a:gd name="connsiteX2589" fmla="*/ 1344607 w 5155357"/>
              <a:gd name="connsiteY2589" fmla="*/ 708949 h 1041673"/>
              <a:gd name="connsiteX2590" fmla="*/ 1344793 w 5155357"/>
              <a:gd name="connsiteY2590" fmla="*/ 708949 h 1041673"/>
              <a:gd name="connsiteX2591" fmla="*/ 1343115 w 5155357"/>
              <a:gd name="connsiteY2591" fmla="*/ 711311 h 1041673"/>
              <a:gd name="connsiteX2592" fmla="*/ 1342742 w 5155357"/>
              <a:gd name="connsiteY2592" fmla="*/ 712244 h 1041673"/>
              <a:gd name="connsiteX2593" fmla="*/ 1344545 w 5155357"/>
              <a:gd name="connsiteY2593" fmla="*/ 700617 h 1041673"/>
              <a:gd name="connsiteX2594" fmla="*/ 1344545 w 5155357"/>
              <a:gd name="connsiteY2594" fmla="*/ 694461 h 1041673"/>
              <a:gd name="connsiteX2595" fmla="*/ 1347592 w 5155357"/>
              <a:gd name="connsiteY2595" fmla="*/ 679787 h 1041673"/>
              <a:gd name="connsiteX2596" fmla="*/ 1347778 w 5155357"/>
              <a:gd name="connsiteY2596" fmla="*/ 680658 h 1041673"/>
              <a:gd name="connsiteX2597" fmla="*/ 1349457 w 5155357"/>
              <a:gd name="connsiteY2597" fmla="*/ 681839 h 1041673"/>
              <a:gd name="connsiteX2598" fmla="*/ 1352441 w 5155357"/>
              <a:gd name="connsiteY2598" fmla="*/ 675746 h 1041673"/>
              <a:gd name="connsiteX2599" fmla="*/ 1352752 w 5155357"/>
              <a:gd name="connsiteY2599" fmla="*/ 674502 h 1041673"/>
              <a:gd name="connsiteX2600" fmla="*/ 1351820 w 5155357"/>
              <a:gd name="connsiteY2600" fmla="*/ 663186 h 1041673"/>
              <a:gd name="connsiteX2601" fmla="*/ 1352690 w 5155357"/>
              <a:gd name="connsiteY2601" fmla="*/ 660823 h 1041673"/>
              <a:gd name="connsiteX2602" fmla="*/ 1352815 w 5155357"/>
              <a:gd name="connsiteY2602" fmla="*/ 660077 h 1041673"/>
              <a:gd name="connsiteX2603" fmla="*/ 1353001 w 5155357"/>
              <a:gd name="connsiteY2603" fmla="*/ 659518 h 1041673"/>
              <a:gd name="connsiteX2604" fmla="*/ 1352690 w 5155357"/>
              <a:gd name="connsiteY2604" fmla="*/ 660823 h 1041673"/>
              <a:gd name="connsiteX2605" fmla="*/ 1353001 w 5155357"/>
              <a:gd name="connsiteY2605" fmla="*/ 663746 h 1041673"/>
              <a:gd name="connsiteX2606" fmla="*/ 1354928 w 5155357"/>
              <a:gd name="connsiteY2606" fmla="*/ 656222 h 1041673"/>
              <a:gd name="connsiteX2607" fmla="*/ 1354804 w 5155357"/>
              <a:gd name="connsiteY2607" fmla="*/ 659331 h 1041673"/>
              <a:gd name="connsiteX2608" fmla="*/ 1354928 w 5155357"/>
              <a:gd name="connsiteY2608" fmla="*/ 661010 h 1041673"/>
              <a:gd name="connsiteX2609" fmla="*/ 1354120 w 5155357"/>
              <a:gd name="connsiteY2609" fmla="*/ 664119 h 1041673"/>
              <a:gd name="connsiteX2610" fmla="*/ 1354369 w 5155357"/>
              <a:gd name="connsiteY2610" fmla="*/ 666171 h 1041673"/>
              <a:gd name="connsiteX2611" fmla="*/ 1353623 w 5155357"/>
              <a:gd name="connsiteY2611" fmla="*/ 670710 h 1041673"/>
              <a:gd name="connsiteX2612" fmla="*/ 1352752 w 5155357"/>
              <a:gd name="connsiteY2612" fmla="*/ 674502 h 1041673"/>
              <a:gd name="connsiteX2613" fmla="*/ 1350701 w 5155357"/>
              <a:gd name="connsiteY2613" fmla="*/ 690544 h 1041673"/>
              <a:gd name="connsiteX2614" fmla="*/ 1347902 w 5155357"/>
              <a:gd name="connsiteY2614" fmla="*/ 693342 h 1041673"/>
              <a:gd name="connsiteX2615" fmla="*/ 1351322 w 5155357"/>
              <a:gd name="connsiteY2615" fmla="*/ 843438 h 1041673"/>
              <a:gd name="connsiteX2616" fmla="*/ 1350762 w 5155357"/>
              <a:gd name="connsiteY2616" fmla="*/ 831749 h 1041673"/>
              <a:gd name="connsiteX2617" fmla="*/ 1349643 w 5155357"/>
              <a:gd name="connsiteY2617" fmla="*/ 828951 h 1041673"/>
              <a:gd name="connsiteX2618" fmla="*/ 1352441 w 5155357"/>
              <a:gd name="connsiteY2618" fmla="*/ 805448 h 1041673"/>
              <a:gd name="connsiteX2619" fmla="*/ 1354679 w 5155357"/>
              <a:gd name="connsiteY2619" fmla="*/ 798173 h 1041673"/>
              <a:gd name="connsiteX2620" fmla="*/ 1354120 w 5155357"/>
              <a:gd name="connsiteY2620" fmla="*/ 787541 h 1041673"/>
              <a:gd name="connsiteX2621" fmla="*/ 1357478 w 5155357"/>
              <a:gd name="connsiteY2621" fmla="*/ 778028 h 1041673"/>
              <a:gd name="connsiteX2622" fmla="*/ 1360835 w 5155357"/>
              <a:gd name="connsiteY2622" fmla="*/ 762483 h 1041673"/>
              <a:gd name="connsiteX2623" fmla="*/ 1362514 w 5155357"/>
              <a:gd name="connsiteY2623" fmla="*/ 763540 h 1041673"/>
              <a:gd name="connsiteX2624" fmla="*/ 1362389 w 5155357"/>
              <a:gd name="connsiteY2624" fmla="*/ 763789 h 1041673"/>
              <a:gd name="connsiteX2625" fmla="*/ 1362266 w 5155357"/>
              <a:gd name="connsiteY2625" fmla="*/ 765779 h 1041673"/>
              <a:gd name="connsiteX2626" fmla="*/ 1359841 w 5155357"/>
              <a:gd name="connsiteY2626" fmla="*/ 780080 h 1041673"/>
              <a:gd name="connsiteX2627" fmla="*/ 1360276 w 5155357"/>
              <a:gd name="connsiteY2627" fmla="*/ 780950 h 1041673"/>
              <a:gd name="connsiteX2628" fmla="*/ 1360525 w 5155357"/>
              <a:gd name="connsiteY2628" fmla="*/ 780950 h 1041673"/>
              <a:gd name="connsiteX2629" fmla="*/ 1361146 w 5155357"/>
              <a:gd name="connsiteY2629" fmla="*/ 780515 h 1041673"/>
              <a:gd name="connsiteX2630" fmla="*/ 1363633 w 5155357"/>
              <a:gd name="connsiteY2630" fmla="*/ 765841 h 1041673"/>
              <a:gd name="connsiteX2631" fmla="*/ 1363758 w 5155357"/>
              <a:gd name="connsiteY2631" fmla="*/ 763851 h 1041673"/>
              <a:gd name="connsiteX2632" fmla="*/ 1363758 w 5155357"/>
              <a:gd name="connsiteY2632" fmla="*/ 763727 h 1041673"/>
              <a:gd name="connsiteX2633" fmla="*/ 1366431 w 5155357"/>
              <a:gd name="connsiteY2633" fmla="*/ 747312 h 1041673"/>
              <a:gd name="connsiteX2634" fmla="*/ 1366431 w 5155357"/>
              <a:gd name="connsiteY2634" fmla="*/ 747312 h 1041673"/>
              <a:gd name="connsiteX2635" fmla="*/ 1367115 w 5155357"/>
              <a:gd name="connsiteY2635" fmla="*/ 741219 h 1041673"/>
              <a:gd name="connsiteX2636" fmla="*/ 1367613 w 5155357"/>
              <a:gd name="connsiteY2636" fmla="*/ 735996 h 1041673"/>
              <a:gd name="connsiteX2637" fmla="*/ 1369789 w 5155357"/>
              <a:gd name="connsiteY2637" fmla="*/ 731643 h 1041673"/>
              <a:gd name="connsiteX2638" fmla="*/ 1369230 w 5155357"/>
              <a:gd name="connsiteY2638" fmla="*/ 739478 h 1041673"/>
              <a:gd name="connsiteX2639" fmla="*/ 1367551 w 5155357"/>
              <a:gd name="connsiteY2639" fmla="*/ 748494 h 1041673"/>
              <a:gd name="connsiteX2640" fmla="*/ 1362514 w 5155357"/>
              <a:gd name="connsiteY2640" fmla="*/ 788038 h 1041673"/>
              <a:gd name="connsiteX2641" fmla="*/ 1360835 w 5155357"/>
              <a:gd name="connsiteY2641" fmla="*/ 790836 h 1041673"/>
              <a:gd name="connsiteX2642" fmla="*/ 1358721 w 5155357"/>
              <a:gd name="connsiteY2642" fmla="*/ 808433 h 1041673"/>
              <a:gd name="connsiteX2643" fmla="*/ 1356358 w 5155357"/>
              <a:gd name="connsiteY2643" fmla="*/ 810049 h 1041673"/>
              <a:gd name="connsiteX2644" fmla="*/ 1355923 w 5155357"/>
              <a:gd name="connsiteY2644" fmla="*/ 810920 h 1041673"/>
              <a:gd name="connsiteX2645" fmla="*/ 1355986 w 5155357"/>
              <a:gd name="connsiteY2645" fmla="*/ 811666 h 1041673"/>
              <a:gd name="connsiteX2646" fmla="*/ 1356358 w 5155357"/>
              <a:gd name="connsiteY2646" fmla="*/ 811790 h 1041673"/>
              <a:gd name="connsiteX2647" fmla="*/ 1356794 w 5155357"/>
              <a:gd name="connsiteY2647" fmla="*/ 811604 h 1041673"/>
              <a:gd name="connsiteX2648" fmla="*/ 1357416 w 5155357"/>
              <a:gd name="connsiteY2648" fmla="*/ 810422 h 1041673"/>
              <a:gd name="connsiteX2649" fmla="*/ 1358721 w 5155357"/>
              <a:gd name="connsiteY2649" fmla="*/ 809552 h 1041673"/>
              <a:gd name="connsiteX2650" fmla="*/ 1359157 w 5155357"/>
              <a:gd name="connsiteY2650" fmla="*/ 809552 h 1041673"/>
              <a:gd name="connsiteX2651" fmla="*/ 1356358 w 5155357"/>
              <a:gd name="connsiteY2651" fmla="*/ 833304 h 1041673"/>
              <a:gd name="connsiteX2652" fmla="*/ 1354742 w 5155357"/>
              <a:gd name="connsiteY2652" fmla="*/ 832309 h 1041673"/>
              <a:gd name="connsiteX2653" fmla="*/ 1354617 w 5155357"/>
              <a:gd name="connsiteY2653" fmla="*/ 831438 h 1041673"/>
              <a:gd name="connsiteX2654" fmla="*/ 1354369 w 5155357"/>
              <a:gd name="connsiteY2654" fmla="*/ 829573 h 1041673"/>
              <a:gd name="connsiteX2655" fmla="*/ 1353436 w 5155357"/>
              <a:gd name="connsiteY2655" fmla="*/ 828951 h 1041673"/>
              <a:gd name="connsiteX2656" fmla="*/ 1352815 w 5155357"/>
              <a:gd name="connsiteY2656" fmla="*/ 829884 h 1041673"/>
              <a:gd name="connsiteX2657" fmla="*/ 1353063 w 5155357"/>
              <a:gd name="connsiteY2657" fmla="*/ 831625 h 1041673"/>
              <a:gd name="connsiteX2658" fmla="*/ 1353250 w 5155357"/>
              <a:gd name="connsiteY2658" fmla="*/ 832806 h 1041673"/>
              <a:gd name="connsiteX2659" fmla="*/ 1353063 w 5155357"/>
              <a:gd name="connsiteY2659" fmla="*/ 832806 h 1041673"/>
              <a:gd name="connsiteX2660" fmla="*/ 1351385 w 5155357"/>
              <a:gd name="connsiteY2660" fmla="*/ 843376 h 1041673"/>
              <a:gd name="connsiteX2661" fmla="*/ 1371406 w 5155357"/>
              <a:gd name="connsiteY2661" fmla="*/ 725115 h 1041673"/>
              <a:gd name="connsiteX2662" fmla="*/ 1370846 w 5155357"/>
              <a:gd name="connsiteY2662" fmla="*/ 729032 h 1041673"/>
              <a:gd name="connsiteX2663" fmla="*/ 1369727 w 5155357"/>
              <a:gd name="connsiteY2663" fmla="*/ 727975 h 1041673"/>
              <a:gd name="connsiteX2664" fmla="*/ 1369602 w 5155357"/>
              <a:gd name="connsiteY2664" fmla="*/ 727975 h 1041673"/>
              <a:gd name="connsiteX2665" fmla="*/ 1369664 w 5155357"/>
              <a:gd name="connsiteY2665" fmla="*/ 727415 h 1041673"/>
              <a:gd name="connsiteX2666" fmla="*/ 1369789 w 5155357"/>
              <a:gd name="connsiteY2666" fmla="*/ 726794 h 1041673"/>
              <a:gd name="connsiteX2667" fmla="*/ 1371406 w 5155357"/>
              <a:gd name="connsiteY2667" fmla="*/ 725115 h 1041673"/>
              <a:gd name="connsiteX2668" fmla="*/ 1371965 w 5155357"/>
              <a:gd name="connsiteY2668" fmla="*/ 721757 h 1041673"/>
              <a:gd name="connsiteX2669" fmla="*/ 1371406 w 5155357"/>
              <a:gd name="connsiteY2669" fmla="*/ 724058 h 1041673"/>
              <a:gd name="connsiteX2670" fmla="*/ 1371965 w 5155357"/>
              <a:gd name="connsiteY2670" fmla="*/ 721757 h 1041673"/>
              <a:gd name="connsiteX2671" fmla="*/ 1368048 w 5155357"/>
              <a:gd name="connsiteY2671" fmla="*/ 774235 h 1041673"/>
              <a:gd name="connsiteX2672" fmla="*/ 1370286 w 5155357"/>
              <a:gd name="connsiteY2672" fmla="*/ 756950 h 1041673"/>
              <a:gd name="connsiteX2673" fmla="*/ 1368048 w 5155357"/>
              <a:gd name="connsiteY2673" fmla="*/ 774235 h 1041673"/>
              <a:gd name="connsiteX2674" fmla="*/ 1371406 w 5155357"/>
              <a:gd name="connsiteY2674" fmla="*/ 750234 h 1041673"/>
              <a:gd name="connsiteX2675" fmla="*/ 1370846 w 5155357"/>
              <a:gd name="connsiteY2675" fmla="*/ 753592 h 1041673"/>
              <a:gd name="connsiteX2676" fmla="*/ 1371406 w 5155357"/>
              <a:gd name="connsiteY2676" fmla="*/ 750234 h 1041673"/>
              <a:gd name="connsiteX2677" fmla="*/ 1367488 w 5155357"/>
              <a:gd name="connsiteY2677" fmla="*/ 783251 h 1041673"/>
              <a:gd name="connsiteX2678" fmla="*/ 1364131 w 5155357"/>
              <a:gd name="connsiteY2678" fmla="*/ 804951 h 1041673"/>
              <a:gd name="connsiteX2679" fmla="*/ 1364691 w 5155357"/>
              <a:gd name="connsiteY2679" fmla="*/ 794318 h 1041673"/>
              <a:gd name="connsiteX2680" fmla="*/ 1366369 w 5155357"/>
              <a:gd name="connsiteY2680" fmla="*/ 782629 h 1041673"/>
              <a:gd name="connsiteX2681" fmla="*/ 1367488 w 5155357"/>
              <a:gd name="connsiteY2681" fmla="*/ 783189 h 1041673"/>
              <a:gd name="connsiteX2682" fmla="*/ 1361892 w 5155357"/>
              <a:gd name="connsiteY2682" fmla="*/ 817821 h 1041673"/>
              <a:gd name="connsiteX2683" fmla="*/ 1360773 w 5155357"/>
              <a:gd name="connsiteY2683" fmla="*/ 825594 h 1041673"/>
              <a:gd name="connsiteX2684" fmla="*/ 1361892 w 5155357"/>
              <a:gd name="connsiteY2684" fmla="*/ 817821 h 1041673"/>
              <a:gd name="connsiteX2685" fmla="*/ 1353250 w 5155357"/>
              <a:gd name="connsiteY2685" fmla="*/ 915005 h 1041673"/>
              <a:gd name="connsiteX2686" fmla="*/ 1353250 w 5155357"/>
              <a:gd name="connsiteY2686" fmla="*/ 915316 h 1041673"/>
              <a:gd name="connsiteX2687" fmla="*/ 1353250 w 5155357"/>
              <a:gd name="connsiteY2687" fmla="*/ 915937 h 1041673"/>
              <a:gd name="connsiteX2688" fmla="*/ 1353187 w 5155357"/>
              <a:gd name="connsiteY2688" fmla="*/ 920228 h 1041673"/>
              <a:gd name="connsiteX2689" fmla="*/ 1352503 w 5155357"/>
              <a:gd name="connsiteY2689" fmla="*/ 922217 h 1041673"/>
              <a:gd name="connsiteX2690" fmla="*/ 1352939 w 5155357"/>
              <a:gd name="connsiteY2690" fmla="*/ 914694 h 1041673"/>
              <a:gd name="connsiteX2691" fmla="*/ 1353312 w 5155357"/>
              <a:gd name="connsiteY2691" fmla="*/ 915005 h 1041673"/>
              <a:gd name="connsiteX2692" fmla="*/ 1352441 w 5155357"/>
              <a:gd name="connsiteY2692" fmla="*/ 856371 h 1041673"/>
              <a:gd name="connsiteX2693" fmla="*/ 1353001 w 5155357"/>
              <a:gd name="connsiteY2693" fmla="*/ 860786 h 1041673"/>
              <a:gd name="connsiteX2694" fmla="*/ 1352441 w 5155357"/>
              <a:gd name="connsiteY2694" fmla="*/ 856371 h 1041673"/>
              <a:gd name="connsiteX2695" fmla="*/ 1354494 w 5155357"/>
              <a:gd name="connsiteY2695" fmla="*/ 903067 h 1041673"/>
              <a:gd name="connsiteX2696" fmla="*/ 1353498 w 5155357"/>
              <a:gd name="connsiteY2696" fmla="*/ 905865 h 1041673"/>
              <a:gd name="connsiteX2697" fmla="*/ 1354120 w 5155357"/>
              <a:gd name="connsiteY2697" fmla="*/ 896476 h 1041673"/>
              <a:gd name="connsiteX2698" fmla="*/ 1354679 w 5155357"/>
              <a:gd name="connsiteY2698" fmla="*/ 901015 h 1041673"/>
              <a:gd name="connsiteX2699" fmla="*/ 1354928 w 5155357"/>
              <a:gd name="connsiteY2699" fmla="*/ 901015 h 1041673"/>
              <a:gd name="connsiteX2700" fmla="*/ 1354556 w 5155357"/>
              <a:gd name="connsiteY2700" fmla="*/ 903067 h 1041673"/>
              <a:gd name="connsiteX2701" fmla="*/ 1366805 w 5155357"/>
              <a:gd name="connsiteY2701" fmla="*/ 935212 h 1041673"/>
              <a:gd name="connsiteX2702" fmla="*/ 1365996 w 5155357"/>
              <a:gd name="connsiteY2702" fmla="*/ 931171 h 1041673"/>
              <a:gd name="connsiteX2703" fmla="*/ 1367737 w 5155357"/>
              <a:gd name="connsiteY2703" fmla="*/ 931420 h 1041673"/>
              <a:gd name="connsiteX2704" fmla="*/ 1366805 w 5155357"/>
              <a:gd name="connsiteY2704" fmla="*/ 935212 h 1041673"/>
              <a:gd name="connsiteX2705" fmla="*/ 1368607 w 5155357"/>
              <a:gd name="connsiteY2705" fmla="*/ 921222 h 1041673"/>
              <a:gd name="connsiteX2706" fmla="*/ 1367737 w 5155357"/>
              <a:gd name="connsiteY2706" fmla="*/ 926818 h 1041673"/>
              <a:gd name="connsiteX2707" fmla="*/ 1366556 w 5155357"/>
              <a:gd name="connsiteY2707" fmla="*/ 924083 h 1041673"/>
              <a:gd name="connsiteX2708" fmla="*/ 1366431 w 5155357"/>
              <a:gd name="connsiteY2708" fmla="*/ 919171 h 1041673"/>
              <a:gd name="connsiteX2709" fmla="*/ 1368607 w 5155357"/>
              <a:gd name="connsiteY2709" fmla="*/ 921222 h 1041673"/>
              <a:gd name="connsiteX2710" fmla="*/ 1369789 w 5155357"/>
              <a:gd name="connsiteY2710" fmla="*/ 809738 h 1041673"/>
              <a:gd name="connsiteX2711" fmla="*/ 1368732 w 5155357"/>
              <a:gd name="connsiteY2711" fmla="*/ 812474 h 1041673"/>
              <a:gd name="connsiteX2712" fmla="*/ 1367551 w 5155357"/>
              <a:gd name="connsiteY2712" fmla="*/ 813904 h 1041673"/>
              <a:gd name="connsiteX2713" fmla="*/ 1368110 w 5155357"/>
              <a:gd name="connsiteY2713" fmla="*/ 815832 h 1041673"/>
              <a:gd name="connsiteX2714" fmla="*/ 1367737 w 5155357"/>
              <a:gd name="connsiteY2714" fmla="*/ 821365 h 1041673"/>
              <a:gd name="connsiteX2715" fmla="*/ 1367053 w 5155357"/>
              <a:gd name="connsiteY2715" fmla="*/ 825158 h 1041673"/>
              <a:gd name="connsiteX2716" fmla="*/ 1367053 w 5155357"/>
              <a:gd name="connsiteY2716" fmla="*/ 827832 h 1041673"/>
              <a:gd name="connsiteX2717" fmla="*/ 1365623 w 5155357"/>
              <a:gd name="connsiteY2717" fmla="*/ 832371 h 1041673"/>
              <a:gd name="connsiteX2718" fmla="*/ 1365747 w 5155357"/>
              <a:gd name="connsiteY2718" fmla="*/ 837407 h 1041673"/>
              <a:gd name="connsiteX2719" fmla="*/ 1364131 w 5155357"/>
              <a:gd name="connsiteY2719" fmla="*/ 841573 h 1041673"/>
              <a:gd name="connsiteX2720" fmla="*/ 1363571 w 5155357"/>
              <a:gd name="connsiteY2720" fmla="*/ 840765 h 1041673"/>
              <a:gd name="connsiteX2721" fmla="*/ 1364131 w 5155357"/>
              <a:gd name="connsiteY2721" fmla="*/ 841946 h 1041673"/>
              <a:gd name="connsiteX2722" fmla="*/ 1364068 w 5155357"/>
              <a:gd name="connsiteY2722" fmla="*/ 847480 h 1041673"/>
              <a:gd name="connsiteX2723" fmla="*/ 1363074 w 5155357"/>
              <a:gd name="connsiteY2723" fmla="*/ 853200 h 1041673"/>
              <a:gd name="connsiteX2724" fmla="*/ 1362017 w 5155357"/>
              <a:gd name="connsiteY2724" fmla="*/ 859356 h 1041673"/>
              <a:gd name="connsiteX2725" fmla="*/ 1362266 w 5155357"/>
              <a:gd name="connsiteY2725" fmla="*/ 862092 h 1041673"/>
              <a:gd name="connsiteX2726" fmla="*/ 1361768 w 5155357"/>
              <a:gd name="connsiteY2726" fmla="*/ 866382 h 1041673"/>
              <a:gd name="connsiteX2727" fmla="*/ 1360711 w 5155357"/>
              <a:gd name="connsiteY2727" fmla="*/ 869740 h 1041673"/>
              <a:gd name="connsiteX2728" fmla="*/ 1360587 w 5155357"/>
              <a:gd name="connsiteY2728" fmla="*/ 872848 h 1041673"/>
              <a:gd name="connsiteX2729" fmla="*/ 1360338 w 5155357"/>
              <a:gd name="connsiteY2729" fmla="*/ 874900 h 1041673"/>
              <a:gd name="connsiteX2730" fmla="*/ 1358908 w 5155357"/>
              <a:gd name="connsiteY2730" fmla="*/ 873346 h 1041673"/>
              <a:gd name="connsiteX2731" fmla="*/ 1358534 w 5155357"/>
              <a:gd name="connsiteY2731" fmla="*/ 869864 h 1041673"/>
              <a:gd name="connsiteX2732" fmla="*/ 1359405 w 5155357"/>
              <a:gd name="connsiteY2732" fmla="*/ 864828 h 1041673"/>
              <a:gd name="connsiteX2733" fmla="*/ 1359405 w 5155357"/>
              <a:gd name="connsiteY2733" fmla="*/ 861470 h 1041673"/>
              <a:gd name="connsiteX2734" fmla="*/ 1359716 w 5155357"/>
              <a:gd name="connsiteY2734" fmla="*/ 858983 h 1041673"/>
              <a:gd name="connsiteX2735" fmla="*/ 1358286 w 5155357"/>
              <a:gd name="connsiteY2735" fmla="*/ 864454 h 1041673"/>
              <a:gd name="connsiteX2736" fmla="*/ 1356980 w 5155357"/>
              <a:gd name="connsiteY2736" fmla="*/ 867688 h 1041673"/>
              <a:gd name="connsiteX2737" fmla="*/ 1356048 w 5155357"/>
              <a:gd name="connsiteY2737" fmla="*/ 864019 h 1041673"/>
              <a:gd name="connsiteX2738" fmla="*/ 1355923 w 5155357"/>
              <a:gd name="connsiteY2738" fmla="*/ 860040 h 1041673"/>
              <a:gd name="connsiteX2739" fmla="*/ 1355675 w 5155357"/>
              <a:gd name="connsiteY2739" fmla="*/ 857988 h 1041673"/>
              <a:gd name="connsiteX2740" fmla="*/ 1356234 w 5155357"/>
              <a:gd name="connsiteY2740" fmla="*/ 855377 h 1041673"/>
              <a:gd name="connsiteX2741" fmla="*/ 1356358 w 5155357"/>
              <a:gd name="connsiteY2741" fmla="*/ 852392 h 1041673"/>
              <a:gd name="connsiteX2742" fmla="*/ 1356358 w 5155357"/>
              <a:gd name="connsiteY2742" fmla="*/ 848413 h 1041673"/>
              <a:gd name="connsiteX2743" fmla="*/ 1356607 w 5155357"/>
              <a:gd name="connsiteY2743" fmla="*/ 844496 h 1041673"/>
              <a:gd name="connsiteX2744" fmla="*/ 1354679 w 5155357"/>
              <a:gd name="connsiteY2744" fmla="*/ 847729 h 1041673"/>
              <a:gd name="connsiteX2745" fmla="*/ 1354245 w 5155357"/>
              <a:gd name="connsiteY2745" fmla="*/ 854071 h 1041673"/>
              <a:gd name="connsiteX2746" fmla="*/ 1353498 w 5155357"/>
              <a:gd name="connsiteY2746" fmla="*/ 850216 h 1041673"/>
              <a:gd name="connsiteX2747" fmla="*/ 1353498 w 5155357"/>
              <a:gd name="connsiteY2747" fmla="*/ 845304 h 1041673"/>
              <a:gd name="connsiteX2748" fmla="*/ 1353623 w 5155357"/>
              <a:gd name="connsiteY2748" fmla="*/ 841822 h 1041673"/>
              <a:gd name="connsiteX2749" fmla="*/ 1354928 w 5155357"/>
              <a:gd name="connsiteY2749" fmla="*/ 839770 h 1041673"/>
              <a:gd name="connsiteX2750" fmla="*/ 1356234 w 5155357"/>
              <a:gd name="connsiteY2750" fmla="*/ 842444 h 1041673"/>
              <a:gd name="connsiteX2751" fmla="*/ 1356732 w 5155357"/>
              <a:gd name="connsiteY2751" fmla="*/ 839459 h 1041673"/>
              <a:gd name="connsiteX2752" fmla="*/ 1359157 w 5155357"/>
              <a:gd name="connsiteY2752" fmla="*/ 837967 h 1041673"/>
              <a:gd name="connsiteX2753" fmla="*/ 1357975 w 5155357"/>
              <a:gd name="connsiteY2753" fmla="*/ 849781 h 1041673"/>
              <a:gd name="connsiteX2754" fmla="*/ 1360213 w 5155357"/>
              <a:gd name="connsiteY2754" fmla="*/ 835853 h 1041673"/>
              <a:gd name="connsiteX2755" fmla="*/ 1359281 w 5155357"/>
              <a:gd name="connsiteY2755" fmla="*/ 837656 h 1041673"/>
              <a:gd name="connsiteX2756" fmla="*/ 1359281 w 5155357"/>
              <a:gd name="connsiteY2756" fmla="*/ 837469 h 1041673"/>
              <a:gd name="connsiteX2757" fmla="*/ 1359281 w 5155357"/>
              <a:gd name="connsiteY2757" fmla="*/ 837221 h 1041673"/>
              <a:gd name="connsiteX2758" fmla="*/ 1357913 w 5155357"/>
              <a:gd name="connsiteY2758" fmla="*/ 835045 h 1041673"/>
              <a:gd name="connsiteX2759" fmla="*/ 1359654 w 5155357"/>
              <a:gd name="connsiteY2759" fmla="*/ 833552 h 1041673"/>
              <a:gd name="connsiteX2760" fmla="*/ 1360773 w 5155357"/>
              <a:gd name="connsiteY2760" fmla="*/ 829635 h 1041673"/>
              <a:gd name="connsiteX2761" fmla="*/ 1359654 w 5155357"/>
              <a:gd name="connsiteY2761" fmla="*/ 833552 h 1041673"/>
              <a:gd name="connsiteX2762" fmla="*/ 1362638 w 5155357"/>
              <a:gd name="connsiteY2762" fmla="*/ 834236 h 1041673"/>
              <a:gd name="connsiteX2763" fmla="*/ 1363447 w 5155357"/>
              <a:gd name="connsiteY2763" fmla="*/ 830630 h 1041673"/>
              <a:gd name="connsiteX2764" fmla="*/ 1364068 w 5155357"/>
              <a:gd name="connsiteY2764" fmla="*/ 825967 h 1041673"/>
              <a:gd name="connsiteX2765" fmla="*/ 1364877 w 5155357"/>
              <a:gd name="connsiteY2765" fmla="*/ 822112 h 1041673"/>
              <a:gd name="connsiteX2766" fmla="*/ 1365498 w 5155357"/>
              <a:gd name="connsiteY2766" fmla="*/ 818194 h 1041673"/>
              <a:gd name="connsiteX2767" fmla="*/ 1366307 w 5155357"/>
              <a:gd name="connsiteY2767" fmla="*/ 815272 h 1041673"/>
              <a:gd name="connsiteX2768" fmla="*/ 1366431 w 5155357"/>
              <a:gd name="connsiteY2768" fmla="*/ 813966 h 1041673"/>
              <a:gd name="connsiteX2769" fmla="*/ 1367551 w 5155357"/>
              <a:gd name="connsiteY2769" fmla="*/ 813966 h 1041673"/>
              <a:gd name="connsiteX2770" fmla="*/ 1366805 w 5155357"/>
              <a:gd name="connsiteY2770" fmla="*/ 812412 h 1041673"/>
              <a:gd name="connsiteX2771" fmla="*/ 1365250 w 5155357"/>
              <a:gd name="connsiteY2771" fmla="*/ 811790 h 1041673"/>
              <a:gd name="connsiteX2772" fmla="*/ 1361333 w 5155357"/>
              <a:gd name="connsiteY2772" fmla="*/ 815645 h 1041673"/>
              <a:gd name="connsiteX2773" fmla="*/ 1363012 w 5155357"/>
              <a:gd name="connsiteY2773" fmla="*/ 805572 h 1041673"/>
              <a:gd name="connsiteX2774" fmla="*/ 1363012 w 5155357"/>
              <a:gd name="connsiteY2774" fmla="*/ 809490 h 1041673"/>
              <a:gd name="connsiteX2775" fmla="*/ 1365126 w 5155357"/>
              <a:gd name="connsiteY2775" fmla="*/ 811293 h 1041673"/>
              <a:gd name="connsiteX2776" fmla="*/ 1365872 w 5155357"/>
              <a:gd name="connsiteY2776" fmla="*/ 807997 h 1041673"/>
              <a:gd name="connsiteX2777" fmla="*/ 1367053 w 5155357"/>
              <a:gd name="connsiteY2777" fmla="*/ 805572 h 1041673"/>
              <a:gd name="connsiteX2778" fmla="*/ 1367551 w 5155357"/>
              <a:gd name="connsiteY2778" fmla="*/ 802464 h 1041673"/>
              <a:gd name="connsiteX2779" fmla="*/ 1368234 w 5155357"/>
              <a:gd name="connsiteY2779" fmla="*/ 799106 h 1041673"/>
              <a:gd name="connsiteX2780" fmla="*/ 1369913 w 5155357"/>
              <a:gd name="connsiteY2780" fmla="*/ 798484 h 1041673"/>
              <a:gd name="connsiteX2781" fmla="*/ 1370535 w 5155357"/>
              <a:gd name="connsiteY2781" fmla="*/ 802961 h 1041673"/>
              <a:gd name="connsiteX2782" fmla="*/ 1369540 w 5155357"/>
              <a:gd name="connsiteY2782" fmla="*/ 806443 h 1041673"/>
              <a:gd name="connsiteX2783" fmla="*/ 1369789 w 5155357"/>
              <a:gd name="connsiteY2783" fmla="*/ 809800 h 1041673"/>
              <a:gd name="connsiteX2784" fmla="*/ 1370286 w 5155357"/>
              <a:gd name="connsiteY2784" fmla="*/ 865760 h 1041673"/>
              <a:gd name="connsiteX2785" fmla="*/ 1370286 w 5155357"/>
              <a:gd name="connsiteY2785" fmla="*/ 865760 h 1041673"/>
              <a:gd name="connsiteX2786" fmla="*/ 1374452 w 5155357"/>
              <a:gd name="connsiteY2786" fmla="*/ 853076 h 1041673"/>
              <a:gd name="connsiteX2787" fmla="*/ 1374203 w 5155357"/>
              <a:gd name="connsiteY2787" fmla="*/ 854071 h 1041673"/>
              <a:gd name="connsiteX2788" fmla="*/ 1374266 w 5155357"/>
              <a:gd name="connsiteY2788" fmla="*/ 854071 h 1041673"/>
              <a:gd name="connsiteX2789" fmla="*/ 1374141 w 5155357"/>
              <a:gd name="connsiteY2789" fmla="*/ 854506 h 1041673"/>
              <a:gd name="connsiteX2790" fmla="*/ 1374266 w 5155357"/>
              <a:gd name="connsiteY2790" fmla="*/ 853200 h 1041673"/>
              <a:gd name="connsiteX2791" fmla="*/ 1374390 w 5155357"/>
              <a:gd name="connsiteY2791" fmla="*/ 853076 h 1041673"/>
              <a:gd name="connsiteX2792" fmla="*/ 1374701 w 5155357"/>
              <a:gd name="connsiteY2792" fmla="*/ 850713 h 1041673"/>
              <a:gd name="connsiteX2793" fmla="*/ 1374701 w 5155357"/>
              <a:gd name="connsiteY2793" fmla="*/ 850713 h 1041673"/>
              <a:gd name="connsiteX2794" fmla="*/ 1374701 w 5155357"/>
              <a:gd name="connsiteY2794" fmla="*/ 850713 h 1041673"/>
              <a:gd name="connsiteX2795" fmla="*/ 1374701 w 5155357"/>
              <a:gd name="connsiteY2795" fmla="*/ 850713 h 1041673"/>
              <a:gd name="connsiteX2796" fmla="*/ 1374390 w 5155357"/>
              <a:gd name="connsiteY2796" fmla="*/ 853076 h 1041673"/>
              <a:gd name="connsiteX2797" fmla="*/ 1374949 w 5155357"/>
              <a:gd name="connsiteY2797" fmla="*/ 849843 h 1041673"/>
              <a:gd name="connsiteX2798" fmla="*/ 1374577 w 5155357"/>
              <a:gd name="connsiteY2798" fmla="*/ 849594 h 1041673"/>
              <a:gd name="connsiteX2799" fmla="*/ 1374266 w 5155357"/>
              <a:gd name="connsiteY2799" fmla="*/ 849532 h 1041673"/>
              <a:gd name="connsiteX2800" fmla="*/ 1373085 w 5155357"/>
              <a:gd name="connsiteY2800" fmla="*/ 846796 h 1041673"/>
              <a:gd name="connsiteX2801" fmla="*/ 1373644 w 5155357"/>
              <a:gd name="connsiteY2801" fmla="*/ 849345 h 1041673"/>
              <a:gd name="connsiteX2802" fmla="*/ 1373644 w 5155357"/>
              <a:gd name="connsiteY2802" fmla="*/ 849345 h 1041673"/>
              <a:gd name="connsiteX2803" fmla="*/ 1372836 w 5155357"/>
              <a:gd name="connsiteY2803" fmla="*/ 849656 h 1041673"/>
              <a:gd name="connsiteX2804" fmla="*/ 1373147 w 5155357"/>
              <a:gd name="connsiteY2804" fmla="*/ 850464 h 1041673"/>
              <a:gd name="connsiteX2805" fmla="*/ 1373582 w 5155357"/>
              <a:gd name="connsiteY2805" fmla="*/ 850589 h 1041673"/>
              <a:gd name="connsiteX2806" fmla="*/ 1373582 w 5155357"/>
              <a:gd name="connsiteY2806" fmla="*/ 850713 h 1041673"/>
              <a:gd name="connsiteX2807" fmla="*/ 1374141 w 5155357"/>
              <a:gd name="connsiteY2807" fmla="*/ 854630 h 1041673"/>
              <a:gd name="connsiteX2808" fmla="*/ 1374141 w 5155357"/>
              <a:gd name="connsiteY2808" fmla="*/ 854817 h 1041673"/>
              <a:gd name="connsiteX2809" fmla="*/ 1374017 w 5155357"/>
              <a:gd name="connsiteY2809" fmla="*/ 855314 h 1041673"/>
              <a:gd name="connsiteX2810" fmla="*/ 1374017 w 5155357"/>
              <a:gd name="connsiteY2810" fmla="*/ 855625 h 1041673"/>
              <a:gd name="connsiteX2811" fmla="*/ 1373333 w 5155357"/>
              <a:gd name="connsiteY2811" fmla="*/ 856434 h 1041673"/>
              <a:gd name="connsiteX2812" fmla="*/ 1372027 w 5155357"/>
              <a:gd name="connsiteY2812" fmla="*/ 861346 h 1041673"/>
              <a:gd name="connsiteX2813" fmla="*/ 1370722 w 5155357"/>
              <a:gd name="connsiteY2813" fmla="*/ 858734 h 1041673"/>
              <a:gd name="connsiteX2814" fmla="*/ 1371032 w 5155357"/>
              <a:gd name="connsiteY2814" fmla="*/ 855128 h 1041673"/>
              <a:gd name="connsiteX2815" fmla="*/ 1371281 w 5155357"/>
              <a:gd name="connsiteY2815" fmla="*/ 850713 h 1041673"/>
              <a:gd name="connsiteX2816" fmla="*/ 1371778 w 5155357"/>
              <a:gd name="connsiteY2816" fmla="*/ 846361 h 1041673"/>
              <a:gd name="connsiteX2817" fmla="*/ 1372524 w 5155357"/>
              <a:gd name="connsiteY2817" fmla="*/ 840516 h 1041673"/>
              <a:gd name="connsiteX2818" fmla="*/ 1373333 w 5155357"/>
              <a:gd name="connsiteY2818" fmla="*/ 842568 h 1041673"/>
              <a:gd name="connsiteX2819" fmla="*/ 1374079 w 5155357"/>
              <a:gd name="connsiteY2819" fmla="*/ 845055 h 1041673"/>
              <a:gd name="connsiteX2820" fmla="*/ 1375012 w 5155357"/>
              <a:gd name="connsiteY2820" fmla="*/ 847480 h 1041673"/>
              <a:gd name="connsiteX2821" fmla="*/ 1374887 w 5155357"/>
              <a:gd name="connsiteY2821" fmla="*/ 849843 h 1041673"/>
              <a:gd name="connsiteX2822" fmla="*/ 1375572 w 5155357"/>
              <a:gd name="connsiteY2822" fmla="*/ 732265 h 1041673"/>
              <a:gd name="connsiteX2823" fmla="*/ 1374017 w 5155357"/>
              <a:gd name="connsiteY2823" fmla="*/ 735747 h 1041673"/>
              <a:gd name="connsiteX2824" fmla="*/ 1373644 w 5155357"/>
              <a:gd name="connsiteY2824" fmla="*/ 740410 h 1041673"/>
              <a:gd name="connsiteX2825" fmla="*/ 1373644 w 5155357"/>
              <a:gd name="connsiteY2825" fmla="*/ 743644 h 1041673"/>
              <a:gd name="connsiteX2826" fmla="*/ 1371840 w 5155357"/>
              <a:gd name="connsiteY2826" fmla="*/ 746131 h 1041673"/>
              <a:gd name="connsiteX2827" fmla="*/ 1370411 w 5155357"/>
              <a:gd name="connsiteY2827" fmla="*/ 747374 h 1041673"/>
              <a:gd name="connsiteX2828" fmla="*/ 1370286 w 5155357"/>
              <a:gd name="connsiteY2828" fmla="*/ 744825 h 1041673"/>
              <a:gd name="connsiteX2829" fmla="*/ 1371965 w 5155357"/>
              <a:gd name="connsiteY2829" fmla="*/ 740535 h 1041673"/>
              <a:gd name="connsiteX2830" fmla="*/ 1372463 w 5155357"/>
              <a:gd name="connsiteY2830" fmla="*/ 734504 h 1041673"/>
              <a:gd name="connsiteX2831" fmla="*/ 1373768 w 5155357"/>
              <a:gd name="connsiteY2831" fmla="*/ 730338 h 1041673"/>
              <a:gd name="connsiteX2832" fmla="*/ 1375323 w 5155357"/>
              <a:gd name="connsiteY2832" fmla="*/ 726234 h 1041673"/>
              <a:gd name="connsiteX2833" fmla="*/ 1375572 w 5155357"/>
              <a:gd name="connsiteY2833" fmla="*/ 732265 h 1041673"/>
              <a:gd name="connsiteX2834" fmla="*/ 1375323 w 5155357"/>
              <a:gd name="connsiteY2834" fmla="*/ 693280 h 1041673"/>
              <a:gd name="connsiteX2835" fmla="*/ 1374639 w 5155357"/>
              <a:gd name="connsiteY2835" fmla="*/ 693280 h 1041673"/>
              <a:gd name="connsiteX2836" fmla="*/ 1375385 w 5155357"/>
              <a:gd name="connsiteY2836" fmla="*/ 691042 h 1041673"/>
              <a:gd name="connsiteX2837" fmla="*/ 1375323 w 5155357"/>
              <a:gd name="connsiteY2837" fmla="*/ 693280 h 1041673"/>
              <a:gd name="connsiteX2838" fmla="*/ 1373085 w 5155357"/>
              <a:gd name="connsiteY2838" fmla="*/ 686627 h 1041673"/>
              <a:gd name="connsiteX2839" fmla="*/ 1374266 w 5155357"/>
              <a:gd name="connsiteY2839" fmla="*/ 690047 h 1041673"/>
              <a:gd name="connsiteX2840" fmla="*/ 1373147 w 5155357"/>
              <a:gd name="connsiteY2840" fmla="*/ 693715 h 1041673"/>
              <a:gd name="connsiteX2841" fmla="*/ 1373147 w 5155357"/>
              <a:gd name="connsiteY2841" fmla="*/ 693777 h 1041673"/>
              <a:gd name="connsiteX2842" fmla="*/ 1373022 w 5155357"/>
              <a:gd name="connsiteY2842" fmla="*/ 693777 h 1041673"/>
              <a:gd name="connsiteX2843" fmla="*/ 1369664 w 5155357"/>
              <a:gd name="connsiteY2843" fmla="*/ 702793 h 1041673"/>
              <a:gd name="connsiteX2844" fmla="*/ 1375261 w 5155357"/>
              <a:gd name="connsiteY2844" fmla="*/ 701612 h 1041673"/>
              <a:gd name="connsiteX2845" fmla="*/ 1375261 w 5155357"/>
              <a:gd name="connsiteY2845" fmla="*/ 708327 h 1041673"/>
              <a:gd name="connsiteX2846" fmla="*/ 1371903 w 5155357"/>
              <a:gd name="connsiteY2846" fmla="*/ 707767 h 1041673"/>
              <a:gd name="connsiteX2847" fmla="*/ 1367426 w 5155357"/>
              <a:gd name="connsiteY2847" fmla="*/ 724493 h 1041673"/>
              <a:gd name="connsiteX2848" fmla="*/ 1367986 w 5155357"/>
              <a:gd name="connsiteY2848" fmla="*/ 726172 h 1041673"/>
              <a:gd name="connsiteX2849" fmla="*/ 1368110 w 5155357"/>
              <a:gd name="connsiteY2849" fmla="*/ 726172 h 1041673"/>
              <a:gd name="connsiteX2850" fmla="*/ 1367923 w 5155357"/>
              <a:gd name="connsiteY2850" fmla="*/ 727104 h 1041673"/>
              <a:gd name="connsiteX2851" fmla="*/ 1367923 w 5155357"/>
              <a:gd name="connsiteY2851" fmla="*/ 727415 h 1041673"/>
              <a:gd name="connsiteX2852" fmla="*/ 1365809 w 5155357"/>
              <a:gd name="connsiteY2852" fmla="*/ 735623 h 1041673"/>
              <a:gd name="connsiteX2853" fmla="*/ 1365809 w 5155357"/>
              <a:gd name="connsiteY2853" fmla="*/ 735623 h 1041673"/>
              <a:gd name="connsiteX2854" fmla="*/ 1365250 w 5155357"/>
              <a:gd name="connsiteY2854" fmla="*/ 741343 h 1041673"/>
              <a:gd name="connsiteX2855" fmla="*/ 1364628 w 5155357"/>
              <a:gd name="connsiteY2855" fmla="*/ 746877 h 1041673"/>
              <a:gd name="connsiteX2856" fmla="*/ 1361892 w 5155357"/>
              <a:gd name="connsiteY2856" fmla="*/ 756825 h 1041673"/>
              <a:gd name="connsiteX2857" fmla="*/ 1360213 w 5155357"/>
              <a:gd name="connsiteY2857" fmla="*/ 747934 h 1041673"/>
              <a:gd name="connsiteX2858" fmla="*/ 1365250 w 5155357"/>
              <a:gd name="connsiteY2858" fmla="*/ 726110 h 1041673"/>
              <a:gd name="connsiteX2859" fmla="*/ 1363012 w 5155357"/>
              <a:gd name="connsiteY2859" fmla="*/ 723933 h 1041673"/>
              <a:gd name="connsiteX2860" fmla="*/ 1365250 w 5155357"/>
              <a:gd name="connsiteY2860" fmla="*/ 714358 h 1041673"/>
              <a:gd name="connsiteX2861" fmla="*/ 1369167 w 5155357"/>
              <a:gd name="connsiteY2861" fmla="*/ 706026 h 1041673"/>
              <a:gd name="connsiteX2862" fmla="*/ 1368981 w 5155357"/>
              <a:gd name="connsiteY2862" fmla="*/ 706026 h 1041673"/>
              <a:gd name="connsiteX2863" fmla="*/ 1368981 w 5155357"/>
              <a:gd name="connsiteY2863" fmla="*/ 706026 h 1041673"/>
              <a:gd name="connsiteX2864" fmla="*/ 1369354 w 5155357"/>
              <a:gd name="connsiteY2864" fmla="*/ 704907 h 1041673"/>
              <a:gd name="connsiteX2865" fmla="*/ 1369167 w 5155357"/>
              <a:gd name="connsiteY2865" fmla="*/ 704161 h 1041673"/>
              <a:gd name="connsiteX2866" fmla="*/ 1368421 w 5155357"/>
              <a:gd name="connsiteY2866" fmla="*/ 704348 h 1041673"/>
              <a:gd name="connsiteX2867" fmla="*/ 1367986 w 5155357"/>
              <a:gd name="connsiteY2867" fmla="*/ 705529 h 1041673"/>
              <a:gd name="connsiteX2868" fmla="*/ 1366929 w 5155357"/>
              <a:gd name="connsiteY2868" fmla="*/ 705529 h 1041673"/>
              <a:gd name="connsiteX2869" fmla="*/ 1369727 w 5155357"/>
              <a:gd name="connsiteY2869" fmla="*/ 694337 h 1041673"/>
              <a:gd name="connsiteX2870" fmla="*/ 1369727 w 5155357"/>
              <a:gd name="connsiteY2870" fmla="*/ 688244 h 1041673"/>
              <a:gd name="connsiteX2871" fmla="*/ 1372587 w 5155357"/>
              <a:gd name="connsiteY2871" fmla="*/ 674254 h 1041673"/>
              <a:gd name="connsiteX2872" fmla="*/ 1372214 w 5155357"/>
              <a:gd name="connsiteY2872" fmla="*/ 674067 h 1041673"/>
              <a:gd name="connsiteX2873" fmla="*/ 1372338 w 5155357"/>
              <a:gd name="connsiteY2873" fmla="*/ 670834 h 1041673"/>
              <a:gd name="connsiteX2874" fmla="*/ 1373022 w 5155357"/>
              <a:gd name="connsiteY2874" fmla="*/ 667974 h 1041673"/>
              <a:gd name="connsiteX2875" fmla="*/ 1373893 w 5155357"/>
              <a:gd name="connsiteY2875" fmla="*/ 664367 h 1041673"/>
              <a:gd name="connsiteX2876" fmla="*/ 1373644 w 5155357"/>
              <a:gd name="connsiteY2876" fmla="*/ 662937 h 1041673"/>
              <a:gd name="connsiteX2877" fmla="*/ 1374452 w 5155357"/>
              <a:gd name="connsiteY2877" fmla="*/ 659704 h 1041673"/>
              <a:gd name="connsiteX2878" fmla="*/ 1373644 w 5155357"/>
              <a:gd name="connsiteY2878" fmla="*/ 657155 h 1041673"/>
              <a:gd name="connsiteX2879" fmla="*/ 1374949 w 5155357"/>
              <a:gd name="connsiteY2879" fmla="*/ 654046 h 1041673"/>
              <a:gd name="connsiteX2880" fmla="*/ 1375323 w 5155357"/>
              <a:gd name="connsiteY2880" fmla="*/ 651559 h 1041673"/>
              <a:gd name="connsiteX2881" fmla="*/ 1376504 w 5155357"/>
              <a:gd name="connsiteY2881" fmla="*/ 647953 h 1041673"/>
              <a:gd name="connsiteX2882" fmla="*/ 1377002 w 5155357"/>
              <a:gd name="connsiteY2882" fmla="*/ 645652 h 1041673"/>
              <a:gd name="connsiteX2883" fmla="*/ 1377686 w 5155357"/>
              <a:gd name="connsiteY2883" fmla="*/ 643725 h 1041673"/>
              <a:gd name="connsiteX2884" fmla="*/ 1378432 w 5155357"/>
              <a:gd name="connsiteY2884" fmla="*/ 642170 h 1041673"/>
              <a:gd name="connsiteX2885" fmla="*/ 1378307 w 5155357"/>
              <a:gd name="connsiteY2885" fmla="*/ 639186 h 1041673"/>
              <a:gd name="connsiteX2886" fmla="*/ 1379053 w 5155357"/>
              <a:gd name="connsiteY2886" fmla="*/ 636947 h 1041673"/>
              <a:gd name="connsiteX2887" fmla="*/ 1379364 w 5155357"/>
              <a:gd name="connsiteY2887" fmla="*/ 634398 h 1041673"/>
              <a:gd name="connsiteX2888" fmla="*/ 1380608 w 5155357"/>
              <a:gd name="connsiteY2888" fmla="*/ 632843 h 1041673"/>
              <a:gd name="connsiteX2889" fmla="*/ 1380483 w 5155357"/>
              <a:gd name="connsiteY2889" fmla="*/ 637507 h 1041673"/>
              <a:gd name="connsiteX2890" fmla="*/ 1379737 w 5155357"/>
              <a:gd name="connsiteY2890" fmla="*/ 641486 h 1041673"/>
              <a:gd name="connsiteX2891" fmla="*/ 1379613 w 5155357"/>
              <a:gd name="connsiteY2891" fmla="*/ 644844 h 1041673"/>
              <a:gd name="connsiteX2892" fmla="*/ 1379364 w 5155357"/>
              <a:gd name="connsiteY2892" fmla="*/ 647206 h 1041673"/>
              <a:gd name="connsiteX2893" fmla="*/ 1379364 w 5155357"/>
              <a:gd name="connsiteY2893" fmla="*/ 650004 h 1041673"/>
              <a:gd name="connsiteX2894" fmla="*/ 1378432 w 5155357"/>
              <a:gd name="connsiteY2894" fmla="*/ 654916 h 1041673"/>
              <a:gd name="connsiteX2895" fmla="*/ 1378929 w 5155357"/>
              <a:gd name="connsiteY2895" fmla="*/ 656098 h 1041673"/>
              <a:gd name="connsiteX2896" fmla="*/ 1379986 w 5155357"/>
              <a:gd name="connsiteY2896" fmla="*/ 653673 h 1041673"/>
              <a:gd name="connsiteX2897" fmla="*/ 1381043 w 5155357"/>
              <a:gd name="connsiteY2897" fmla="*/ 655725 h 1041673"/>
              <a:gd name="connsiteX2898" fmla="*/ 1380919 w 5155357"/>
              <a:gd name="connsiteY2898" fmla="*/ 658398 h 1041673"/>
              <a:gd name="connsiteX2899" fmla="*/ 1379613 w 5155357"/>
              <a:gd name="connsiteY2899" fmla="*/ 659828 h 1041673"/>
              <a:gd name="connsiteX2900" fmla="*/ 1379488 w 5155357"/>
              <a:gd name="connsiteY2900" fmla="*/ 662440 h 1041673"/>
              <a:gd name="connsiteX2901" fmla="*/ 1381541 w 5155357"/>
              <a:gd name="connsiteY2901" fmla="*/ 662937 h 1041673"/>
              <a:gd name="connsiteX2902" fmla="*/ 1381292 w 5155357"/>
              <a:gd name="connsiteY2902" fmla="*/ 665673 h 1041673"/>
              <a:gd name="connsiteX2903" fmla="*/ 1380919 w 5155357"/>
              <a:gd name="connsiteY2903" fmla="*/ 668782 h 1041673"/>
              <a:gd name="connsiteX2904" fmla="*/ 1381043 w 5155357"/>
              <a:gd name="connsiteY2904" fmla="*/ 670958 h 1041673"/>
              <a:gd name="connsiteX2905" fmla="*/ 1379240 w 5155357"/>
              <a:gd name="connsiteY2905" fmla="*/ 668160 h 1041673"/>
              <a:gd name="connsiteX2906" fmla="*/ 1378681 w 5155357"/>
              <a:gd name="connsiteY2906" fmla="*/ 669217 h 1041673"/>
              <a:gd name="connsiteX2907" fmla="*/ 1378681 w 5155357"/>
              <a:gd name="connsiteY2907" fmla="*/ 669093 h 1041673"/>
              <a:gd name="connsiteX2908" fmla="*/ 1378867 w 5155357"/>
              <a:gd name="connsiteY2908" fmla="*/ 668596 h 1041673"/>
              <a:gd name="connsiteX2909" fmla="*/ 1378618 w 5155357"/>
              <a:gd name="connsiteY2909" fmla="*/ 667974 h 1041673"/>
              <a:gd name="connsiteX2910" fmla="*/ 1377996 w 5155357"/>
              <a:gd name="connsiteY2910" fmla="*/ 668222 h 1041673"/>
              <a:gd name="connsiteX2911" fmla="*/ 1377872 w 5155357"/>
              <a:gd name="connsiteY2911" fmla="*/ 668596 h 1041673"/>
              <a:gd name="connsiteX2912" fmla="*/ 1377623 w 5155357"/>
              <a:gd name="connsiteY2912" fmla="*/ 668596 h 1041673"/>
              <a:gd name="connsiteX2913" fmla="*/ 1377623 w 5155357"/>
              <a:gd name="connsiteY2913" fmla="*/ 656409 h 1041673"/>
              <a:gd name="connsiteX2914" fmla="*/ 1378183 w 5155357"/>
              <a:gd name="connsiteY2914" fmla="*/ 645217 h 1041673"/>
              <a:gd name="connsiteX2915" fmla="*/ 1374825 w 5155357"/>
              <a:gd name="connsiteY2915" fmla="*/ 656409 h 1041673"/>
              <a:gd name="connsiteX2916" fmla="*/ 1375944 w 5155357"/>
              <a:gd name="connsiteY2916" fmla="*/ 659207 h 1041673"/>
              <a:gd name="connsiteX2917" fmla="*/ 1373147 w 5155357"/>
              <a:gd name="connsiteY2917" fmla="*/ 669839 h 1041673"/>
              <a:gd name="connsiteX2918" fmla="*/ 1372649 w 5155357"/>
              <a:gd name="connsiteY2918" fmla="*/ 674316 h 1041673"/>
              <a:gd name="connsiteX2919" fmla="*/ 1374763 w 5155357"/>
              <a:gd name="connsiteY2919" fmla="*/ 675435 h 1041673"/>
              <a:gd name="connsiteX2920" fmla="*/ 1376566 w 5155357"/>
              <a:gd name="connsiteY2920" fmla="*/ 674005 h 1041673"/>
              <a:gd name="connsiteX2921" fmla="*/ 1379675 w 5155357"/>
              <a:gd name="connsiteY2921" fmla="*/ 673321 h 1041673"/>
              <a:gd name="connsiteX2922" fmla="*/ 1381105 w 5155357"/>
              <a:gd name="connsiteY2922" fmla="*/ 671145 h 1041673"/>
              <a:gd name="connsiteX2923" fmla="*/ 1380421 w 5155357"/>
              <a:gd name="connsiteY2923" fmla="*/ 674938 h 1041673"/>
              <a:gd name="connsiteX2924" fmla="*/ 1379427 w 5155357"/>
              <a:gd name="connsiteY2924" fmla="*/ 674938 h 1041673"/>
              <a:gd name="connsiteX2925" fmla="*/ 1379302 w 5155357"/>
              <a:gd name="connsiteY2925" fmla="*/ 674502 h 1041673"/>
              <a:gd name="connsiteX2926" fmla="*/ 1378618 w 5155357"/>
              <a:gd name="connsiteY2926" fmla="*/ 674005 h 1041673"/>
              <a:gd name="connsiteX2927" fmla="*/ 1378120 w 5155357"/>
              <a:gd name="connsiteY2927" fmla="*/ 674689 h 1041673"/>
              <a:gd name="connsiteX2928" fmla="*/ 1378307 w 5155357"/>
              <a:gd name="connsiteY2928" fmla="*/ 675497 h 1041673"/>
              <a:gd name="connsiteX2929" fmla="*/ 1378120 w 5155357"/>
              <a:gd name="connsiteY2929" fmla="*/ 675497 h 1041673"/>
              <a:gd name="connsiteX2930" fmla="*/ 1377002 w 5155357"/>
              <a:gd name="connsiteY2930" fmla="*/ 683207 h 1041673"/>
              <a:gd name="connsiteX2931" fmla="*/ 1373085 w 5155357"/>
              <a:gd name="connsiteY2931" fmla="*/ 686565 h 1041673"/>
              <a:gd name="connsiteX2932" fmla="*/ 1378681 w 5155357"/>
              <a:gd name="connsiteY2932" fmla="*/ 711187 h 1041673"/>
              <a:gd name="connsiteX2933" fmla="*/ 1377561 w 5155357"/>
              <a:gd name="connsiteY2933" fmla="*/ 711187 h 1041673"/>
              <a:gd name="connsiteX2934" fmla="*/ 1377561 w 5155357"/>
              <a:gd name="connsiteY2934" fmla="*/ 710130 h 1041673"/>
              <a:gd name="connsiteX2935" fmla="*/ 1378681 w 5155357"/>
              <a:gd name="connsiteY2935" fmla="*/ 710130 h 1041673"/>
              <a:gd name="connsiteX2936" fmla="*/ 1378681 w 5155357"/>
              <a:gd name="connsiteY2936" fmla="*/ 711187 h 1041673"/>
              <a:gd name="connsiteX2937" fmla="*/ 1378183 w 5155357"/>
              <a:gd name="connsiteY2937" fmla="*/ 689176 h 1041673"/>
              <a:gd name="connsiteX2938" fmla="*/ 1377250 w 5155357"/>
              <a:gd name="connsiteY2938" fmla="*/ 694088 h 1041673"/>
              <a:gd name="connsiteX2939" fmla="*/ 1376877 w 5155357"/>
              <a:gd name="connsiteY2939" fmla="*/ 688679 h 1041673"/>
              <a:gd name="connsiteX2940" fmla="*/ 1380111 w 5155357"/>
              <a:gd name="connsiteY2940" fmla="*/ 679104 h 1041673"/>
              <a:gd name="connsiteX2941" fmla="*/ 1378183 w 5155357"/>
              <a:gd name="connsiteY2941" fmla="*/ 689176 h 1041673"/>
              <a:gd name="connsiteX2942" fmla="*/ 1381727 w 5155357"/>
              <a:gd name="connsiteY2942" fmla="*/ 689425 h 1041673"/>
              <a:gd name="connsiteX2943" fmla="*/ 1380173 w 5155357"/>
              <a:gd name="connsiteY2943" fmla="*/ 693466 h 1041673"/>
              <a:gd name="connsiteX2944" fmla="*/ 1380545 w 5155357"/>
              <a:gd name="connsiteY2944" fmla="*/ 687995 h 1041673"/>
              <a:gd name="connsiteX2945" fmla="*/ 1382659 w 5155357"/>
              <a:gd name="connsiteY2945" fmla="*/ 683083 h 1041673"/>
              <a:gd name="connsiteX2946" fmla="*/ 1381727 w 5155357"/>
              <a:gd name="connsiteY2946" fmla="*/ 689425 h 1041673"/>
              <a:gd name="connsiteX2947" fmla="*/ 1384712 w 5155357"/>
              <a:gd name="connsiteY2947" fmla="*/ 673072 h 1041673"/>
              <a:gd name="connsiteX2948" fmla="*/ 1384463 w 5155357"/>
              <a:gd name="connsiteY2948" fmla="*/ 669839 h 1041673"/>
              <a:gd name="connsiteX2949" fmla="*/ 1385084 w 5155357"/>
              <a:gd name="connsiteY2949" fmla="*/ 664430 h 1041673"/>
              <a:gd name="connsiteX2950" fmla="*/ 1386514 w 5155357"/>
              <a:gd name="connsiteY2950" fmla="*/ 666108 h 1041673"/>
              <a:gd name="connsiteX2951" fmla="*/ 1384712 w 5155357"/>
              <a:gd name="connsiteY2951" fmla="*/ 673072 h 1041673"/>
              <a:gd name="connsiteX2952" fmla="*/ 1383095 w 5155357"/>
              <a:gd name="connsiteY2952" fmla="*/ 432632 h 1041673"/>
              <a:gd name="connsiteX2953" fmla="*/ 1383219 w 5155357"/>
              <a:gd name="connsiteY2953" fmla="*/ 432756 h 1041673"/>
              <a:gd name="connsiteX2954" fmla="*/ 1362328 w 5155357"/>
              <a:gd name="connsiteY2954" fmla="*/ 458622 h 1041673"/>
              <a:gd name="connsiteX2955" fmla="*/ 1360089 w 5155357"/>
              <a:gd name="connsiteY2955" fmla="*/ 461731 h 1041673"/>
              <a:gd name="connsiteX2956" fmla="*/ 1354556 w 5155357"/>
              <a:gd name="connsiteY2956" fmla="*/ 467825 h 1041673"/>
              <a:gd name="connsiteX2957" fmla="*/ 1354369 w 5155357"/>
              <a:gd name="connsiteY2957" fmla="*/ 467825 h 1041673"/>
              <a:gd name="connsiteX2958" fmla="*/ 1358721 w 5155357"/>
              <a:gd name="connsiteY2958" fmla="*/ 460736 h 1041673"/>
              <a:gd name="connsiteX2959" fmla="*/ 1360089 w 5155357"/>
              <a:gd name="connsiteY2959" fmla="*/ 458871 h 1041673"/>
              <a:gd name="connsiteX2960" fmla="*/ 1360027 w 5155357"/>
              <a:gd name="connsiteY2960" fmla="*/ 458374 h 1041673"/>
              <a:gd name="connsiteX2961" fmla="*/ 1359529 w 5155357"/>
              <a:gd name="connsiteY2961" fmla="*/ 458436 h 1041673"/>
              <a:gd name="connsiteX2962" fmla="*/ 1358162 w 5155357"/>
              <a:gd name="connsiteY2962" fmla="*/ 460301 h 1041673"/>
              <a:gd name="connsiteX2963" fmla="*/ 1353623 w 5155357"/>
              <a:gd name="connsiteY2963" fmla="*/ 467762 h 1041673"/>
              <a:gd name="connsiteX2964" fmla="*/ 1353623 w 5155357"/>
              <a:gd name="connsiteY2964" fmla="*/ 467825 h 1041673"/>
              <a:gd name="connsiteX2965" fmla="*/ 1347840 w 5155357"/>
              <a:gd name="connsiteY2965" fmla="*/ 487970 h 1041673"/>
              <a:gd name="connsiteX2966" fmla="*/ 1347281 w 5155357"/>
              <a:gd name="connsiteY2966" fmla="*/ 487970 h 1041673"/>
              <a:gd name="connsiteX2967" fmla="*/ 1347281 w 5155357"/>
              <a:gd name="connsiteY2967" fmla="*/ 477897 h 1041673"/>
              <a:gd name="connsiteX2968" fmla="*/ 1347281 w 5155357"/>
              <a:gd name="connsiteY2968" fmla="*/ 473421 h 1041673"/>
              <a:gd name="connsiteX2969" fmla="*/ 1386950 w 5155357"/>
              <a:gd name="connsiteY2969" fmla="*/ 424363 h 1041673"/>
              <a:gd name="connsiteX2970" fmla="*/ 1383033 w 5155357"/>
              <a:gd name="connsiteY2970" fmla="*/ 432694 h 1041673"/>
              <a:gd name="connsiteX2971" fmla="*/ 1387012 w 5155357"/>
              <a:gd name="connsiteY2971" fmla="*/ 349998 h 1041673"/>
              <a:gd name="connsiteX2972" fmla="*/ 1389250 w 5155357"/>
              <a:gd name="connsiteY2972" fmla="*/ 346081 h 1041673"/>
              <a:gd name="connsiteX2973" fmla="*/ 1387012 w 5155357"/>
              <a:gd name="connsiteY2973" fmla="*/ 349998 h 1041673"/>
              <a:gd name="connsiteX2974" fmla="*/ 1404359 w 5155357"/>
              <a:gd name="connsiteY2974" fmla="*/ 335449 h 1041673"/>
              <a:gd name="connsiteX2975" fmla="*/ 1403240 w 5155357"/>
              <a:gd name="connsiteY2975" fmla="*/ 335449 h 1041673"/>
              <a:gd name="connsiteX2976" fmla="*/ 1403240 w 5155357"/>
              <a:gd name="connsiteY2976" fmla="*/ 334330 h 1041673"/>
              <a:gd name="connsiteX2977" fmla="*/ 1404359 w 5155357"/>
              <a:gd name="connsiteY2977" fmla="*/ 334330 h 1041673"/>
              <a:gd name="connsiteX2978" fmla="*/ 1404359 w 5155357"/>
              <a:gd name="connsiteY2978" fmla="*/ 335449 h 1041673"/>
              <a:gd name="connsiteX2979" fmla="*/ 1412691 w 5155357"/>
              <a:gd name="connsiteY2979" fmla="*/ 327117 h 1041673"/>
              <a:gd name="connsiteX2980" fmla="*/ 1408215 w 5155357"/>
              <a:gd name="connsiteY2980" fmla="*/ 331656 h 1041673"/>
              <a:gd name="connsiteX2981" fmla="*/ 1412691 w 5155357"/>
              <a:gd name="connsiteY2981" fmla="*/ 327117 h 1041673"/>
              <a:gd name="connsiteX2982" fmla="*/ 1408837 w 5155357"/>
              <a:gd name="connsiteY2982" fmla="*/ 512468 h 1041673"/>
              <a:gd name="connsiteX2983" fmla="*/ 1407282 w 5155357"/>
              <a:gd name="connsiteY2983" fmla="*/ 512344 h 1041673"/>
              <a:gd name="connsiteX2984" fmla="*/ 1407717 w 5155357"/>
              <a:gd name="connsiteY2984" fmla="*/ 510230 h 1041673"/>
              <a:gd name="connsiteX2985" fmla="*/ 1409209 w 5155357"/>
              <a:gd name="connsiteY2985" fmla="*/ 509546 h 1041673"/>
              <a:gd name="connsiteX2986" fmla="*/ 1408837 w 5155357"/>
              <a:gd name="connsiteY2986" fmla="*/ 512468 h 1041673"/>
              <a:gd name="connsiteX2987" fmla="*/ 1413624 w 5155357"/>
              <a:gd name="connsiteY2987" fmla="*/ 525463 h 1041673"/>
              <a:gd name="connsiteX2988" fmla="*/ 1412318 w 5155357"/>
              <a:gd name="connsiteY2988" fmla="*/ 527328 h 1041673"/>
              <a:gd name="connsiteX2989" fmla="*/ 1411572 w 5155357"/>
              <a:gd name="connsiteY2989" fmla="*/ 526147 h 1041673"/>
              <a:gd name="connsiteX2990" fmla="*/ 1412256 w 5155357"/>
              <a:gd name="connsiteY2990" fmla="*/ 523536 h 1041673"/>
              <a:gd name="connsiteX2991" fmla="*/ 1414246 w 5155357"/>
              <a:gd name="connsiteY2991" fmla="*/ 520738 h 1041673"/>
              <a:gd name="connsiteX2992" fmla="*/ 1413624 w 5155357"/>
              <a:gd name="connsiteY2992" fmla="*/ 525463 h 1041673"/>
              <a:gd name="connsiteX2993" fmla="*/ 1415365 w 5155357"/>
              <a:gd name="connsiteY2993" fmla="*/ 518064 h 1041673"/>
              <a:gd name="connsiteX2994" fmla="*/ 1413562 w 5155357"/>
              <a:gd name="connsiteY2994" fmla="*/ 518561 h 1041673"/>
              <a:gd name="connsiteX2995" fmla="*/ 1414681 w 5155357"/>
              <a:gd name="connsiteY2995" fmla="*/ 515639 h 1041673"/>
              <a:gd name="connsiteX2996" fmla="*/ 1415365 w 5155357"/>
              <a:gd name="connsiteY2996" fmla="*/ 518064 h 1041673"/>
              <a:gd name="connsiteX2997" fmla="*/ 1415489 w 5155357"/>
              <a:gd name="connsiteY2997" fmla="*/ 310951 h 1041673"/>
              <a:gd name="connsiteX2998" fmla="*/ 1415365 w 5155357"/>
              <a:gd name="connsiteY2998" fmla="*/ 310764 h 1041673"/>
              <a:gd name="connsiteX2999" fmla="*/ 1417044 w 5155357"/>
              <a:gd name="connsiteY2999" fmla="*/ 309459 h 1041673"/>
              <a:gd name="connsiteX3000" fmla="*/ 1419966 w 5155357"/>
              <a:gd name="connsiteY3000" fmla="*/ 307096 h 1041673"/>
              <a:gd name="connsiteX3001" fmla="*/ 1415489 w 5155357"/>
              <a:gd name="connsiteY3001" fmla="*/ 310951 h 1041673"/>
              <a:gd name="connsiteX3002" fmla="*/ 1415489 w 5155357"/>
              <a:gd name="connsiteY3002" fmla="*/ 310951 h 1041673"/>
              <a:gd name="connsiteX3003" fmla="*/ 1420774 w 5155357"/>
              <a:gd name="connsiteY3003" fmla="*/ 510914 h 1041673"/>
              <a:gd name="connsiteX3004" fmla="*/ 1419469 w 5155357"/>
              <a:gd name="connsiteY3004" fmla="*/ 511038 h 1041673"/>
              <a:gd name="connsiteX3005" fmla="*/ 1420774 w 5155357"/>
              <a:gd name="connsiteY3005" fmla="*/ 508240 h 1041673"/>
              <a:gd name="connsiteX3006" fmla="*/ 1420774 w 5155357"/>
              <a:gd name="connsiteY3006" fmla="*/ 510914 h 1041673"/>
              <a:gd name="connsiteX3007" fmla="*/ 1423448 w 5155357"/>
              <a:gd name="connsiteY3007" fmla="*/ 503825 h 1041673"/>
              <a:gd name="connsiteX3008" fmla="*/ 1421458 w 5155357"/>
              <a:gd name="connsiteY3008" fmla="*/ 504323 h 1041673"/>
              <a:gd name="connsiteX3009" fmla="*/ 1422951 w 5155357"/>
              <a:gd name="connsiteY3009" fmla="*/ 501214 h 1041673"/>
              <a:gd name="connsiteX3010" fmla="*/ 1423945 w 5155357"/>
              <a:gd name="connsiteY3010" fmla="*/ 502146 h 1041673"/>
              <a:gd name="connsiteX3011" fmla="*/ 1423448 w 5155357"/>
              <a:gd name="connsiteY3011" fmla="*/ 503825 h 1041673"/>
              <a:gd name="connsiteX3012" fmla="*/ 1575161 w 5155357"/>
              <a:gd name="connsiteY3012" fmla="*/ 564324 h 1041673"/>
              <a:gd name="connsiteX3013" fmla="*/ 1575161 w 5155357"/>
              <a:gd name="connsiteY3013" fmla="*/ 564200 h 1041673"/>
              <a:gd name="connsiteX3014" fmla="*/ 1575409 w 5155357"/>
              <a:gd name="connsiteY3014" fmla="*/ 564075 h 1041673"/>
              <a:gd name="connsiteX3015" fmla="*/ 1577959 w 5155357"/>
              <a:gd name="connsiteY3015" fmla="*/ 563080 h 1041673"/>
              <a:gd name="connsiteX3016" fmla="*/ 1577959 w 5155357"/>
              <a:gd name="connsiteY3016" fmla="*/ 563267 h 1041673"/>
              <a:gd name="connsiteX3017" fmla="*/ 1579575 w 5155357"/>
              <a:gd name="connsiteY3017" fmla="*/ 563267 h 1041673"/>
              <a:gd name="connsiteX3018" fmla="*/ 1575099 w 5155357"/>
              <a:gd name="connsiteY3018" fmla="*/ 564324 h 1041673"/>
              <a:gd name="connsiteX3019" fmla="*/ 1589835 w 5155357"/>
              <a:gd name="connsiteY3019" fmla="*/ 561588 h 1041673"/>
              <a:gd name="connsiteX3020" fmla="*/ 1587597 w 5155357"/>
              <a:gd name="connsiteY3020" fmla="*/ 561277 h 1041673"/>
              <a:gd name="connsiteX3021" fmla="*/ 1585421 w 5155357"/>
              <a:gd name="connsiteY3021" fmla="*/ 563516 h 1041673"/>
              <a:gd name="connsiteX3022" fmla="*/ 1583617 w 5155357"/>
              <a:gd name="connsiteY3022" fmla="*/ 563267 h 1041673"/>
              <a:gd name="connsiteX3023" fmla="*/ 1582435 w 5155357"/>
              <a:gd name="connsiteY3023" fmla="*/ 563267 h 1041673"/>
              <a:gd name="connsiteX3024" fmla="*/ 1586167 w 5155357"/>
              <a:gd name="connsiteY3024" fmla="*/ 560531 h 1041673"/>
              <a:gd name="connsiteX3025" fmla="*/ 1589959 w 5155357"/>
              <a:gd name="connsiteY3025" fmla="*/ 558728 h 1041673"/>
              <a:gd name="connsiteX3026" fmla="*/ 1591886 w 5155357"/>
              <a:gd name="connsiteY3026" fmla="*/ 557547 h 1041673"/>
              <a:gd name="connsiteX3027" fmla="*/ 1593814 w 5155357"/>
              <a:gd name="connsiteY3027" fmla="*/ 557049 h 1041673"/>
              <a:gd name="connsiteX3028" fmla="*/ 1596239 w 5155357"/>
              <a:gd name="connsiteY3028" fmla="*/ 558355 h 1041673"/>
              <a:gd name="connsiteX3029" fmla="*/ 1589835 w 5155357"/>
              <a:gd name="connsiteY3029" fmla="*/ 561588 h 1041673"/>
              <a:gd name="connsiteX3030" fmla="*/ 1597420 w 5155357"/>
              <a:gd name="connsiteY3030" fmla="*/ 553256 h 1041673"/>
              <a:gd name="connsiteX3031" fmla="*/ 1595804 w 5155357"/>
              <a:gd name="connsiteY3031" fmla="*/ 553754 h 1041673"/>
              <a:gd name="connsiteX3032" fmla="*/ 1595804 w 5155357"/>
              <a:gd name="connsiteY3032" fmla="*/ 553256 h 1041673"/>
              <a:gd name="connsiteX3033" fmla="*/ 1597358 w 5155357"/>
              <a:gd name="connsiteY3033" fmla="*/ 552510 h 1041673"/>
              <a:gd name="connsiteX3034" fmla="*/ 1597545 w 5155357"/>
              <a:gd name="connsiteY3034" fmla="*/ 552510 h 1041673"/>
              <a:gd name="connsiteX3035" fmla="*/ 1597545 w 5155357"/>
              <a:gd name="connsiteY3035" fmla="*/ 552697 h 1041673"/>
              <a:gd name="connsiteX3036" fmla="*/ 1597732 w 5155357"/>
              <a:gd name="connsiteY3036" fmla="*/ 552510 h 1041673"/>
              <a:gd name="connsiteX3037" fmla="*/ 1597420 w 5155357"/>
              <a:gd name="connsiteY3037" fmla="*/ 553256 h 1041673"/>
              <a:gd name="connsiteX3038" fmla="*/ 1598478 w 5155357"/>
              <a:gd name="connsiteY3038" fmla="*/ 553754 h 1041673"/>
              <a:gd name="connsiteX3039" fmla="*/ 1598664 w 5155357"/>
              <a:gd name="connsiteY3039" fmla="*/ 553194 h 1041673"/>
              <a:gd name="connsiteX3040" fmla="*/ 1600218 w 5155357"/>
              <a:gd name="connsiteY3040" fmla="*/ 552635 h 1041673"/>
              <a:gd name="connsiteX3041" fmla="*/ 1600218 w 5155357"/>
              <a:gd name="connsiteY3041" fmla="*/ 552199 h 1041673"/>
              <a:gd name="connsiteX3042" fmla="*/ 1601275 w 5155357"/>
              <a:gd name="connsiteY3042" fmla="*/ 552697 h 1041673"/>
              <a:gd name="connsiteX3043" fmla="*/ 1601897 w 5155357"/>
              <a:gd name="connsiteY3043" fmla="*/ 552945 h 1041673"/>
              <a:gd name="connsiteX3044" fmla="*/ 1601959 w 5155357"/>
              <a:gd name="connsiteY3044" fmla="*/ 552945 h 1041673"/>
              <a:gd name="connsiteX3045" fmla="*/ 1601959 w 5155357"/>
              <a:gd name="connsiteY3045" fmla="*/ 553132 h 1041673"/>
              <a:gd name="connsiteX3046" fmla="*/ 1598540 w 5155357"/>
              <a:gd name="connsiteY3046" fmla="*/ 554189 h 1041673"/>
              <a:gd name="connsiteX3047" fmla="*/ 1598540 w 5155357"/>
              <a:gd name="connsiteY3047" fmla="*/ 553629 h 1041673"/>
              <a:gd name="connsiteX3048" fmla="*/ 1598415 w 5155357"/>
              <a:gd name="connsiteY3048" fmla="*/ 553629 h 1041673"/>
              <a:gd name="connsiteX3049" fmla="*/ 1603265 w 5155357"/>
              <a:gd name="connsiteY3049" fmla="*/ 556179 h 1041673"/>
              <a:gd name="connsiteX3050" fmla="*/ 1601835 w 5155357"/>
              <a:gd name="connsiteY3050" fmla="*/ 555059 h 1041673"/>
              <a:gd name="connsiteX3051" fmla="*/ 1604260 w 5155357"/>
              <a:gd name="connsiteY3051" fmla="*/ 553194 h 1041673"/>
              <a:gd name="connsiteX3052" fmla="*/ 1605690 w 5155357"/>
              <a:gd name="connsiteY3052" fmla="*/ 554251 h 1041673"/>
              <a:gd name="connsiteX3053" fmla="*/ 1603265 w 5155357"/>
              <a:gd name="connsiteY3053" fmla="*/ 556179 h 1041673"/>
              <a:gd name="connsiteX3054" fmla="*/ 1619494 w 5155357"/>
              <a:gd name="connsiteY3054" fmla="*/ 542748 h 1041673"/>
              <a:gd name="connsiteX3055" fmla="*/ 1616757 w 5155357"/>
              <a:gd name="connsiteY3055" fmla="*/ 543930 h 1041673"/>
              <a:gd name="connsiteX3056" fmla="*/ 1614581 w 5155357"/>
              <a:gd name="connsiteY3056" fmla="*/ 544551 h 1041673"/>
              <a:gd name="connsiteX3057" fmla="*/ 1614581 w 5155357"/>
              <a:gd name="connsiteY3057" fmla="*/ 542873 h 1041673"/>
              <a:gd name="connsiteX3058" fmla="*/ 1618933 w 5155357"/>
              <a:gd name="connsiteY3058" fmla="*/ 540821 h 1041673"/>
              <a:gd name="connsiteX3059" fmla="*/ 1621173 w 5155357"/>
              <a:gd name="connsiteY3059" fmla="*/ 540821 h 1041673"/>
              <a:gd name="connsiteX3060" fmla="*/ 1619494 w 5155357"/>
              <a:gd name="connsiteY3060" fmla="*/ 542748 h 1041673"/>
              <a:gd name="connsiteX3061" fmla="*/ 1617006 w 5155357"/>
              <a:gd name="connsiteY3061" fmla="*/ 536406 h 1041673"/>
              <a:gd name="connsiteX3062" fmla="*/ 1618125 w 5155357"/>
              <a:gd name="connsiteY3062" fmla="*/ 536406 h 1041673"/>
              <a:gd name="connsiteX3063" fmla="*/ 1618125 w 5155357"/>
              <a:gd name="connsiteY3063" fmla="*/ 537525 h 1041673"/>
              <a:gd name="connsiteX3064" fmla="*/ 1617006 w 5155357"/>
              <a:gd name="connsiteY3064" fmla="*/ 537525 h 1041673"/>
              <a:gd name="connsiteX3065" fmla="*/ 1617006 w 5155357"/>
              <a:gd name="connsiteY3065" fmla="*/ 536406 h 1041673"/>
              <a:gd name="connsiteX3066" fmla="*/ 1636841 w 5155357"/>
              <a:gd name="connsiteY3066" fmla="*/ 532365 h 1041673"/>
              <a:gd name="connsiteX3067" fmla="*/ 1633484 w 5155357"/>
              <a:gd name="connsiteY3067" fmla="*/ 534665 h 1041673"/>
              <a:gd name="connsiteX3068" fmla="*/ 1628571 w 5155357"/>
              <a:gd name="connsiteY3068" fmla="*/ 537152 h 1041673"/>
              <a:gd name="connsiteX3069" fmla="*/ 1627950 w 5155357"/>
              <a:gd name="connsiteY3069" fmla="*/ 535722 h 1041673"/>
              <a:gd name="connsiteX3070" fmla="*/ 1630747 w 5155357"/>
              <a:gd name="connsiteY3070" fmla="*/ 533795 h 1041673"/>
              <a:gd name="connsiteX3071" fmla="*/ 1635660 w 5155357"/>
              <a:gd name="connsiteY3071" fmla="*/ 531432 h 1041673"/>
              <a:gd name="connsiteX3072" fmla="*/ 1636841 w 5155357"/>
              <a:gd name="connsiteY3072" fmla="*/ 532365 h 1041673"/>
              <a:gd name="connsiteX3073" fmla="*/ 1642686 w 5155357"/>
              <a:gd name="connsiteY3073" fmla="*/ 525525 h 1041673"/>
              <a:gd name="connsiteX3074" fmla="*/ 1641753 w 5155357"/>
              <a:gd name="connsiteY3074" fmla="*/ 526769 h 1041673"/>
              <a:gd name="connsiteX3075" fmla="*/ 1637773 w 5155357"/>
              <a:gd name="connsiteY3075" fmla="*/ 528572 h 1041673"/>
              <a:gd name="connsiteX3076" fmla="*/ 1634913 w 5155357"/>
              <a:gd name="connsiteY3076" fmla="*/ 529753 h 1041673"/>
              <a:gd name="connsiteX3077" fmla="*/ 1632861 w 5155357"/>
              <a:gd name="connsiteY3077" fmla="*/ 529380 h 1041673"/>
              <a:gd name="connsiteX3078" fmla="*/ 1633981 w 5155357"/>
              <a:gd name="connsiteY3078" fmla="*/ 528323 h 1041673"/>
              <a:gd name="connsiteX3079" fmla="*/ 1636343 w 5155357"/>
              <a:gd name="connsiteY3079" fmla="*/ 527453 h 1041673"/>
              <a:gd name="connsiteX3080" fmla="*/ 1638768 w 5155357"/>
              <a:gd name="connsiteY3080" fmla="*/ 526023 h 1041673"/>
              <a:gd name="connsiteX3081" fmla="*/ 1634292 w 5155357"/>
              <a:gd name="connsiteY3081" fmla="*/ 526147 h 1041673"/>
              <a:gd name="connsiteX3082" fmla="*/ 1636343 w 5155357"/>
              <a:gd name="connsiteY3082" fmla="*/ 524344 h 1041673"/>
              <a:gd name="connsiteX3083" fmla="*/ 1640074 w 5155357"/>
              <a:gd name="connsiteY3083" fmla="*/ 522292 h 1041673"/>
              <a:gd name="connsiteX3084" fmla="*/ 1643556 w 5155357"/>
              <a:gd name="connsiteY3084" fmla="*/ 520489 h 1041673"/>
              <a:gd name="connsiteX3085" fmla="*/ 1645857 w 5155357"/>
              <a:gd name="connsiteY3085" fmla="*/ 519805 h 1041673"/>
              <a:gd name="connsiteX3086" fmla="*/ 1643804 w 5155357"/>
              <a:gd name="connsiteY3086" fmla="*/ 523598 h 1041673"/>
              <a:gd name="connsiteX3087" fmla="*/ 1646541 w 5155357"/>
              <a:gd name="connsiteY3087" fmla="*/ 522914 h 1041673"/>
              <a:gd name="connsiteX3088" fmla="*/ 1646416 w 5155357"/>
              <a:gd name="connsiteY3088" fmla="*/ 521359 h 1041673"/>
              <a:gd name="connsiteX3089" fmla="*/ 1646292 w 5155357"/>
              <a:gd name="connsiteY3089" fmla="*/ 519805 h 1041673"/>
              <a:gd name="connsiteX3090" fmla="*/ 1645981 w 5155357"/>
              <a:gd name="connsiteY3090" fmla="*/ 519805 h 1041673"/>
              <a:gd name="connsiteX3091" fmla="*/ 1647224 w 5155357"/>
              <a:gd name="connsiteY3091" fmla="*/ 519245 h 1041673"/>
              <a:gd name="connsiteX3092" fmla="*/ 1649338 w 5155357"/>
              <a:gd name="connsiteY3092" fmla="*/ 520240 h 1041673"/>
              <a:gd name="connsiteX3093" fmla="*/ 1650645 w 5155357"/>
              <a:gd name="connsiteY3093" fmla="*/ 520738 h 1041673"/>
              <a:gd name="connsiteX3094" fmla="*/ 1650458 w 5155357"/>
              <a:gd name="connsiteY3094" fmla="*/ 520862 h 1041673"/>
              <a:gd name="connsiteX3095" fmla="*/ 1645732 w 5155357"/>
              <a:gd name="connsiteY3095" fmla="*/ 524655 h 1041673"/>
              <a:gd name="connsiteX3096" fmla="*/ 1643681 w 5155357"/>
              <a:gd name="connsiteY3096" fmla="*/ 523722 h 1041673"/>
              <a:gd name="connsiteX3097" fmla="*/ 1643681 w 5155357"/>
              <a:gd name="connsiteY3097" fmla="*/ 523598 h 1041673"/>
              <a:gd name="connsiteX3098" fmla="*/ 1642623 w 5155357"/>
              <a:gd name="connsiteY3098" fmla="*/ 525525 h 1041673"/>
              <a:gd name="connsiteX3099" fmla="*/ 1643804 w 5155357"/>
              <a:gd name="connsiteY3099" fmla="*/ 525339 h 1041673"/>
              <a:gd name="connsiteX3100" fmla="*/ 1644799 w 5155357"/>
              <a:gd name="connsiteY3100" fmla="*/ 525836 h 1041673"/>
              <a:gd name="connsiteX3101" fmla="*/ 1643804 w 5155357"/>
              <a:gd name="connsiteY3101" fmla="*/ 526396 h 1041673"/>
              <a:gd name="connsiteX3102" fmla="*/ 1643804 w 5155357"/>
              <a:gd name="connsiteY3102" fmla="*/ 525339 h 1041673"/>
              <a:gd name="connsiteX3103" fmla="*/ 1648344 w 5155357"/>
              <a:gd name="connsiteY3103" fmla="*/ 527080 h 1041673"/>
              <a:gd name="connsiteX3104" fmla="*/ 1646790 w 5155357"/>
              <a:gd name="connsiteY3104" fmla="*/ 528323 h 1041673"/>
              <a:gd name="connsiteX3105" fmla="*/ 1643432 w 5155357"/>
              <a:gd name="connsiteY3105" fmla="*/ 529629 h 1041673"/>
              <a:gd name="connsiteX3106" fmla="*/ 1644489 w 5155357"/>
              <a:gd name="connsiteY3106" fmla="*/ 527826 h 1041673"/>
              <a:gd name="connsiteX3107" fmla="*/ 1647162 w 5155357"/>
              <a:gd name="connsiteY3107" fmla="*/ 525898 h 1041673"/>
              <a:gd name="connsiteX3108" fmla="*/ 1649028 w 5155357"/>
              <a:gd name="connsiteY3108" fmla="*/ 526396 h 1041673"/>
              <a:gd name="connsiteX3109" fmla="*/ 1648344 w 5155357"/>
              <a:gd name="connsiteY3109" fmla="*/ 527080 h 1041673"/>
              <a:gd name="connsiteX3110" fmla="*/ 1687515 w 5155357"/>
              <a:gd name="connsiteY3110" fmla="*/ 508489 h 1041673"/>
              <a:gd name="connsiteX3111" fmla="*/ 1684904 w 5155357"/>
              <a:gd name="connsiteY3111" fmla="*/ 510292 h 1041673"/>
              <a:gd name="connsiteX3112" fmla="*/ 1681981 w 5155357"/>
              <a:gd name="connsiteY3112" fmla="*/ 510292 h 1041673"/>
              <a:gd name="connsiteX3113" fmla="*/ 1684780 w 5155357"/>
              <a:gd name="connsiteY3113" fmla="*/ 508240 h 1041673"/>
              <a:gd name="connsiteX3114" fmla="*/ 1687515 w 5155357"/>
              <a:gd name="connsiteY3114" fmla="*/ 508489 h 1041673"/>
              <a:gd name="connsiteX3115" fmla="*/ 1700200 w 5155357"/>
              <a:gd name="connsiteY3115" fmla="*/ 502022 h 1041673"/>
              <a:gd name="connsiteX3116" fmla="*/ 1698396 w 5155357"/>
              <a:gd name="connsiteY3116" fmla="*/ 500903 h 1041673"/>
              <a:gd name="connsiteX3117" fmla="*/ 1701070 w 5155357"/>
              <a:gd name="connsiteY3117" fmla="*/ 499224 h 1041673"/>
              <a:gd name="connsiteX3118" fmla="*/ 1702997 w 5155357"/>
              <a:gd name="connsiteY3118" fmla="*/ 499846 h 1041673"/>
              <a:gd name="connsiteX3119" fmla="*/ 1700200 w 5155357"/>
              <a:gd name="connsiteY3119" fmla="*/ 502022 h 1041673"/>
              <a:gd name="connsiteX3120" fmla="*/ 1742294 w 5155357"/>
              <a:gd name="connsiteY3120" fmla="*/ 467451 h 1041673"/>
              <a:gd name="connsiteX3121" fmla="*/ 1738687 w 5155357"/>
              <a:gd name="connsiteY3121" fmla="*/ 471058 h 1041673"/>
              <a:gd name="connsiteX3122" fmla="*/ 1734832 w 5155357"/>
              <a:gd name="connsiteY3122" fmla="*/ 474291 h 1041673"/>
              <a:gd name="connsiteX3123" fmla="*/ 1731723 w 5155357"/>
              <a:gd name="connsiteY3123" fmla="*/ 475721 h 1041673"/>
              <a:gd name="connsiteX3124" fmla="*/ 1730044 w 5155357"/>
              <a:gd name="connsiteY3124" fmla="*/ 477835 h 1041673"/>
              <a:gd name="connsiteX3125" fmla="*/ 1728614 w 5155357"/>
              <a:gd name="connsiteY3125" fmla="*/ 478954 h 1041673"/>
              <a:gd name="connsiteX3126" fmla="*/ 1725506 w 5155357"/>
              <a:gd name="connsiteY3126" fmla="*/ 480882 h 1041673"/>
              <a:gd name="connsiteX3127" fmla="*/ 1724200 w 5155357"/>
              <a:gd name="connsiteY3127" fmla="*/ 483493 h 1041673"/>
              <a:gd name="connsiteX3128" fmla="*/ 1722770 w 5155357"/>
              <a:gd name="connsiteY3128" fmla="*/ 484799 h 1041673"/>
              <a:gd name="connsiteX3129" fmla="*/ 1724760 w 5155357"/>
              <a:gd name="connsiteY3129" fmla="*/ 484923 h 1041673"/>
              <a:gd name="connsiteX3130" fmla="*/ 1727993 w 5155357"/>
              <a:gd name="connsiteY3130" fmla="*/ 482871 h 1041673"/>
              <a:gd name="connsiteX3131" fmla="*/ 1730418 w 5155357"/>
              <a:gd name="connsiteY3131" fmla="*/ 481193 h 1041673"/>
              <a:gd name="connsiteX3132" fmla="*/ 1732718 w 5155357"/>
              <a:gd name="connsiteY3132" fmla="*/ 479638 h 1041673"/>
              <a:gd name="connsiteX3133" fmla="*/ 1734086 w 5155357"/>
              <a:gd name="connsiteY3133" fmla="*/ 478457 h 1041673"/>
              <a:gd name="connsiteX3134" fmla="*/ 1734708 w 5155357"/>
              <a:gd name="connsiteY3134" fmla="*/ 477959 h 1041673"/>
              <a:gd name="connsiteX3135" fmla="*/ 1732097 w 5155357"/>
              <a:gd name="connsiteY3135" fmla="*/ 481441 h 1041673"/>
              <a:gd name="connsiteX3136" fmla="*/ 1729112 w 5155357"/>
              <a:gd name="connsiteY3136" fmla="*/ 483618 h 1041673"/>
              <a:gd name="connsiteX3137" fmla="*/ 1725879 w 5155357"/>
              <a:gd name="connsiteY3137" fmla="*/ 485421 h 1041673"/>
              <a:gd name="connsiteX3138" fmla="*/ 1723827 w 5155357"/>
              <a:gd name="connsiteY3138" fmla="*/ 487348 h 1041673"/>
              <a:gd name="connsiteX3139" fmla="*/ 1722024 w 5155357"/>
              <a:gd name="connsiteY3139" fmla="*/ 487659 h 1041673"/>
              <a:gd name="connsiteX3140" fmla="*/ 1719537 w 5155357"/>
              <a:gd name="connsiteY3140" fmla="*/ 486478 h 1041673"/>
              <a:gd name="connsiteX3141" fmla="*/ 1717858 w 5155357"/>
              <a:gd name="connsiteY3141" fmla="*/ 487473 h 1041673"/>
              <a:gd name="connsiteX3142" fmla="*/ 1715433 w 5155357"/>
              <a:gd name="connsiteY3142" fmla="*/ 489151 h 1041673"/>
              <a:gd name="connsiteX3143" fmla="*/ 1712324 w 5155357"/>
              <a:gd name="connsiteY3143" fmla="*/ 490582 h 1041673"/>
              <a:gd name="connsiteX3144" fmla="*/ 1710024 w 5155357"/>
              <a:gd name="connsiteY3144" fmla="*/ 491763 h 1041673"/>
              <a:gd name="connsiteX3145" fmla="*/ 1707536 w 5155357"/>
              <a:gd name="connsiteY3145" fmla="*/ 493690 h 1041673"/>
              <a:gd name="connsiteX3146" fmla="*/ 1706666 w 5155357"/>
              <a:gd name="connsiteY3146" fmla="*/ 492820 h 1041673"/>
              <a:gd name="connsiteX3147" fmla="*/ 1704427 w 5155357"/>
              <a:gd name="connsiteY3147" fmla="*/ 496551 h 1041673"/>
              <a:gd name="connsiteX3148" fmla="*/ 1701754 w 5155357"/>
              <a:gd name="connsiteY3148" fmla="*/ 497048 h 1041673"/>
              <a:gd name="connsiteX3149" fmla="*/ 1699951 w 5155357"/>
              <a:gd name="connsiteY3149" fmla="*/ 498478 h 1041673"/>
              <a:gd name="connsiteX3150" fmla="*/ 1697837 w 5155357"/>
              <a:gd name="connsiteY3150" fmla="*/ 500032 h 1041673"/>
              <a:gd name="connsiteX3151" fmla="*/ 1695661 w 5155357"/>
              <a:gd name="connsiteY3151" fmla="*/ 499535 h 1041673"/>
              <a:gd name="connsiteX3152" fmla="*/ 1693484 w 5155357"/>
              <a:gd name="connsiteY3152" fmla="*/ 499908 h 1041673"/>
              <a:gd name="connsiteX3153" fmla="*/ 1689691 w 5155357"/>
              <a:gd name="connsiteY3153" fmla="*/ 501836 h 1041673"/>
              <a:gd name="connsiteX3154" fmla="*/ 1687764 w 5155357"/>
              <a:gd name="connsiteY3154" fmla="*/ 503514 h 1041673"/>
              <a:gd name="connsiteX3155" fmla="*/ 1685961 w 5155357"/>
              <a:gd name="connsiteY3155" fmla="*/ 505318 h 1041673"/>
              <a:gd name="connsiteX3156" fmla="*/ 1683101 w 5155357"/>
              <a:gd name="connsiteY3156" fmla="*/ 506499 h 1041673"/>
              <a:gd name="connsiteX3157" fmla="*/ 1682355 w 5155357"/>
              <a:gd name="connsiteY3157" fmla="*/ 506748 h 1041673"/>
              <a:gd name="connsiteX3158" fmla="*/ 1680925 w 5155357"/>
              <a:gd name="connsiteY3158" fmla="*/ 508178 h 1041673"/>
              <a:gd name="connsiteX3159" fmla="*/ 1680179 w 5155357"/>
              <a:gd name="connsiteY3159" fmla="*/ 508302 h 1041673"/>
              <a:gd name="connsiteX3160" fmla="*/ 1677318 w 5155357"/>
              <a:gd name="connsiteY3160" fmla="*/ 509235 h 1041673"/>
              <a:gd name="connsiteX3161" fmla="*/ 1677132 w 5155357"/>
              <a:gd name="connsiteY3161" fmla="*/ 509297 h 1041673"/>
              <a:gd name="connsiteX3162" fmla="*/ 1676634 w 5155357"/>
              <a:gd name="connsiteY3162" fmla="*/ 511162 h 1041673"/>
              <a:gd name="connsiteX3163" fmla="*/ 1675516 w 5155357"/>
              <a:gd name="connsiteY3163" fmla="*/ 511908 h 1041673"/>
              <a:gd name="connsiteX3164" fmla="*/ 1673153 w 5155357"/>
              <a:gd name="connsiteY3164" fmla="*/ 514769 h 1041673"/>
              <a:gd name="connsiteX3165" fmla="*/ 1669421 w 5155357"/>
              <a:gd name="connsiteY3165" fmla="*/ 517753 h 1041673"/>
              <a:gd name="connsiteX3166" fmla="*/ 1668800 w 5155357"/>
              <a:gd name="connsiteY3166" fmla="*/ 519556 h 1041673"/>
              <a:gd name="connsiteX3167" fmla="*/ 1666686 w 5155357"/>
              <a:gd name="connsiteY3167" fmla="*/ 519556 h 1041673"/>
              <a:gd name="connsiteX3168" fmla="*/ 1666437 w 5155357"/>
              <a:gd name="connsiteY3168" fmla="*/ 522105 h 1041673"/>
              <a:gd name="connsiteX3169" fmla="*/ 1664758 w 5155357"/>
              <a:gd name="connsiteY3169" fmla="*/ 522416 h 1041673"/>
              <a:gd name="connsiteX3170" fmla="*/ 1661401 w 5155357"/>
              <a:gd name="connsiteY3170" fmla="*/ 522416 h 1041673"/>
              <a:gd name="connsiteX3171" fmla="*/ 1659349 w 5155357"/>
              <a:gd name="connsiteY3171" fmla="*/ 524468 h 1041673"/>
              <a:gd name="connsiteX3172" fmla="*/ 1657794 w 5155357"/>
              <a:gd name="connsiteY3172" fmla="*/ 523971 h 1041673"/>
              <a:gd name="connsiteX3173" fmla="*/ 1656116 w 5155357"/>
              <a:gd name="connsiteY3173" fmla="*/ 523660 h 1041673"/>
              <a:gd name="connsiteX3174" fmla="*/ 1653939 w 5155357"/>
              <a:gd name="connsiteY3174" fmla="*/ 524966 h 1041673"/>
              <a:gd name="connsiteX3175" fmla="*/ 1651204 w 5155357"/>
              <a:gd name="connsiteY3175" fmla="*/ 526893 h 1041673"/>
              <a:gd name="connsiteX3176" fmla="*/ 1649276 w 5155357"/>
              <a:gd name="connsiteY3176" fmla="*/ 527577 h 1041673"/>
              <a:gd name="connsiteX3177" fmla="*/ 1652137 w 5155357"/>
              <a:gd name="connsiteY3177" fmla="*/ 524468 h 1041673"/>
              <a:gd name="connsiteX3178" fmla="*/ 1654562 w 5155357"/>
              <a:gd name="connsiteY3178" fmla="*/ 522789 h 1041673"/>
              <a:gd name="connsiteX3179" fmla="*/ 1657173 w 5155357"/>
              <a:gd name="connsiteY3179" fmla="*/ 520738 h 1041673"/>
              <a:gd name="connsiteX3180" fmla="*/ 1657671 w 5155357"/>
              <a:gd name="connsiteY3180" fmla="*/ 519681 h 1041673"/>
              <a:gd name="connsiteX3181" fmla="*/ 1654437 w 5155357"/>
              <a:gd name="connsiteY3181" fmla="*/ 520738 h 1041673"/>
              <a:gd name="connsiteX3182" fmla="*/ 1652137 w 5155357"/>
              <a:gd name="connsiteY3182" fmla="*/ 522541 h 1041673"/>
              <a:gd name="connsiteX3183" fmla="*/ 1652883 w 5155357"/>
              <a:gd name="connsiteY3183" fmla="*/ 520613 h 1041673"/>
              <a:gd name="connsiteX3184" fmla="*/ 1655059 w 5155357"/>
              <a:gd name="connsiteY3184" fmla="*/ 519307 h 1041673"/>
              <a:gd name="connsiteX3185" fmla="*/ 1657671 w 5155357"/>
              <a:gd name="connsiteY3185" fmla="*/ 518126 h 1041673"/>
              <a:gd name="connsiteX3186" fmla="*/ 1660095 w 5155357"/>
              <a:gd name="connsiteY3186" fmla="*/ 516945 h 1041673"/>
              <a:gd name="connsiteX3187" fmla="*/ 1661277 w 5155357"/>
              <a:gd name="connsiteY3187" fmla="*/ 515328 h 1041673"/>
              <a:gd name="connsiteX3188" fmla="*/ 1650893 w 5155357"/>
              <a:gd name="connsiteY3188" fmla="*/ 519245 h 1041673"/>
              <a:gd name="connsiteX3189" fmla="*/ 1649587 w 5155357"/>
              <a:gd name="connsiteY3189" fmla="*/ 518748 h 1041673"/>
              <a:gd name="connsiteX3190" fmla="*/ 1648157 w 5155357"/>
              <a:gd name="connsiteY3190" fmla="*/ 518126 h 1041673"/>
              <a:gd name="connsiteX3191" fmla="*/ 1655867 w 5155357"/>
              <a:gd name="connsiteY3191" fmla="*/ 511971 h 1041673"/>
              <a:gd name="connsiteX3192" fmla="*/ 1670354 w 5155357"/>
              <a:gd name="connsiteY3192" fmla="*/ 505255 h 1041673"/>
              <a:gd name="connsiteX3193" fmla="*/ 1682665 w 5155357"/>
              <a:gd name="connsiteY3193" fmla="*/ 496364 h 1041673"/>
              <a:gd name="connsiteX3194" fmla="*/ 1687702 w 5155357"/>
              <a:gd name="connsiteY3194" fmla="*/ 495183 h 1041673"/>
              <a:gd name="connsiteX3195" fmla="*/ 1689381 w 5155357"/>
              <a:gd name="connsiteY3195" fmla="*/ 493006 h 1041673"/>
              <a:gd name="connsiteX3196" fmla="*/ 1706169 w 5155357"/>
              <a:gd name="connsiteY3196" fmla="*/ 482934 h 1041673"/>
              <a:gd name="connsiteX3197" fmla="*/ 1705734 w 5155357"/>
              <a:gd name="connsiteY3197" fmla="*/ 482996 h 1041673"/>
              <a:gd name="connsiteX3198" fmla="*/ 1711702 w 5155357"/>
              <a:gd name="connsiteY3198" fmla="*/ 478706 h 1041673"/>
              <a:gd name="connsiteX3199" fmla="*/ 1715433 w 5155357"/>
              <a:gd name="connsiteY3199" fmla="*/ 476156 h 1041673"/>
              <a:gd name="connsiteX3200" fmla="*/ 1715806 w 5155357"/>
              <a:gd name="connsiteY3200" fmla="*/ 474167 h 1041673"/>
              <a:gd name="connsiteX3201" fmla="*/ 1717609 w 5155357"/>
              <a:gd name="connsiteY3201" fmla="*/ 473669 h 1041673"/>
              <a:gd name="connsiteX3202" fmla="*/ 1718915 w 5155357"/>
              <a:gd name="connsiteY3202" fmla="*/ 472799 h 1041673"/>
              <a:gd name="connsiteX3203" fmla="*/ 1720967 w 5155357"/>
              <a:gd name="connsiteY3203" fmla="*/ 471369 h 1041673"/>
              <a:gd name="connsiteX3204" fmla="*/ 1724511 w 5155357"/>
              <a:gd name="connsiteY3204" fmla="*/ 469939 h 1041673"/>
              <a:gd name="connsiteX3205" fmla="*/ 1725755 w 5155357"/>
              <a:gd name="connsiteY3205" fmla="*/ 470312 h 1041673"/>
              <a:gd name="connsiteX3206" fmla="*/ 1722832 w 5155357"/>
              <a:gd name="connsiteY3206" fmla="*/ 473296 h 1041673"/>
              <a:gd name="connsiteX3207" fmla="*/ 1724325 w 5155357"/>
              <a:gd name="connsiteY3207" fmla="*/ 473669 h 1041673"/>
              <a:gd name="connsiteX3208" fmla="*/ 1726563 w 5155357"/>
              <a:gd name="connsiteY3208" fmla="*/ 472799 h 1041673"/>
              <a:gd name="connsiteX3209" fmla="*/ 1727309 w 5155357"/>
              <a:gd name="connsiteY3209" fmla="*/ 473918 h 1041673"/>
              <a:gd name="connsiteX3210" fmla="*/ 1725755 w 5155357"/>
              <a:gd name="connsiteY3210" fmla="*/ 475845 h 1041673"/>
              <a:gd name="connsiteX3211" fmla="*/ 1727433 w 5155357"/>
              <a:gd name="connsiteY3211" fmla="*/ 475721 h 1041673"/>
              <a:gd name="connsiteX3212" fmla="*/ 1730542 w 5155357"/>
              <a:gd name="connsiteY3212" fmla="*/ 474975 h 1041673"/>
              <a:gd name="connsiteX3213" fmla="*/ 1733402 w 5155357"/>
              <a:gd name="connsiteY3213" fmla="*/ 473669 h 1041673"/>
              <a:gd name="connsiteX3214" fmla="*/ 1736511 w 5155357"/>
              <a:gd name="connsiteY3214" fmla="*/ 471058 h 1041673"/>
              <a:gd name="connsiteX3215" fmla="*/ 1738190 w 5155357"/>
              <a:gd name="connsiteY3215" fmla="*/ 469690 h 1041673"/>
              <a:gd name="connsiteX3216" fmla="*/ 1740366 w 5155357"/>
              <a:gd name="connsiteY3216" fmla="*/ 468135 h 1041673"/>
              <a:gd name="connsiteX3217" fmla="*/ 1742170 w 5155357"/>
              <a:gd name="connsiteY3217" fmla="*/ 467451 h 1041673"/>
              <a:gd name="connsiteX3218" fmla="*/ 1751247 w 5155357"/>
              <a:gd name="connsiteY3218" fmla="*/ 461669 h 1041673"/>
              <a:gd name="connsiteX3219" fmla="*/ 1749133 w 5155357"/>
              <a:gd name="connsiteY3219" fmla="*/ 462975 h 1041673"/>
              <a:gd name="connsiteX3220" fmla="*/ 1748014 w 5155357"/>
              <a:gd name="connsiteY3220" fmla="*/ 463472 h 1041673"/>
              <a:gd name="connsiteX3221" fmla="*/ 1747952 w 5155357"/>
              <a:gd name="connsiteY3221" fmla="*/ 462477 h 1041673"/>
              <a:gd name="connsiteX3222" fmla="*/ 1747330 w 5155357"/>
              <a:gd name="connsiteY3222" fmla="*/ 462664 h 1041673"/>
              <a:gd name="connsiteX3223" fmla="*/ 1742978 w 5155357"/>
              <a:gd name="connsiteY3223" fmla="*/ 464094 h 1041673"/>
              <a:gd name="connsiteX3224" fmla="*/ 1740242 w 5155357"/>
              <a:gd name="connsiteY3224" fmla="*/ 464653 h 1041673"/>
              <a:gd name="connsiteX3225" fmla="*/ 1738439 w 5155357"/>
              <a:gd name="connsiteY3225" fmla="*/ 466457 h 1041673"/>
              <a:gd name="connsiteX3226" fmla="*/ 1736511 w 5155357"/>
              <a:gd name="connsiteY3226" fmla="*/ 468135 h 1041673"/>
              <a:gd name="connsiteX3227" fmla="*/ 1734708 w 5155357"/>
              <a:gd name="connsiteY3227" fmla="*/ 469939 h 1041673"/>
              <a:gd name="connsiteX3228" fmla="*/ 1733030 w 5155357"/>
              <a:gd name="connsiteY3228" fmla="*/ 470560 h 1041673"/>
              <a:gd name="connsiteX3229" fmla="*/ 1730418 w 5155357"/>
              <a:gd name="connsiteY3229" fmla="*/ 469814 h 1041673"/>
              <a:gd name="connsiteX3230" fmla="*/ 1728117 w 5155357"/>
              <a:gd name="connsiteY3230" fmla="*/ 471369 h 1041673"/>
              <a:gd name="connsiteX3231" fmla="*/ 1729547 w 5155357"/>
              <a:gd name="connsiteY3231" fmla="*/ 469379 h 1041673"/>
              <a:gd name="connsiteX3232" fmla="*/ 1731599 w 5155357"/>
              <a:gd name="connsiteY3232" fmla="*/ 468011 h 1041673"/>
              <a:gd name="connsiteX3233" fmla="*/ 1732284 w 5155357"/>
              <a:gd name="connsiteY3233" fmla="*/ 468384 h 1041673"/>
              <a:gd name="connsiteX3234" fmla="*/ 1732284 w 5155357"/>
              <a:gd name="connsiteY3234" fmla="*/ 468384 h 1041673"/>
              <a:gd name="connsiteX3235" fmla="*/ 1732532 w 5155357"/>
              <a:gd name="connsiteY3235" fmla="*/ 468384 h 1041673"/>
              <a:gd name="connsiteX3236" fmla="*/ 1732532 w 5155357"/>
              <a:gd name="connsiteY3236" fmla="*/ 468384 h 1041673"/>
              <a:gd name="connsiteX3237" fmla="*/ 1732532 w 5155357"/>
              <a:gd name="connsiteY3237" fmla="*/ 469566 h 1041673"/>
              <a:gd name="connsiteX3238" fmla="*/ 1733651 w 5155357"/>
              <a:gd name="connsiteY3238" fmla="*/ 469566 h 1041673"/>
              <a:gd name="connsiteX3239" fmla="*/ 1733092 w 5155357"/>
              <a:gd name="connsiteY3239" fmla="*/ 468446 h 1041673"/>
              <a:gd name="connsiteX3240" fmla="*/ 1733092 w 5155357"/>
              <a:gd name="connsiteY3240" fmla="*/ 468322 h 1041673"/>
              <a:gd name="connsiteX3241" fmla="*/ 1733527 w 5155357"/>
              <a:gd name="connsiteY3241" fmla="*/ 468260 h 1041673"/>
              <a:gd name="connsiteX3242" fmla="*/ 1733278 w 5155357"/>
              <a:gd name="connsiteY3242" fmla="*/ 467451 h 1041673"/>
              <a:gd name="connsiteX3243" fmla="*/ 1733278 w 5155357"/>
              <a:gd name="connsiteY3243" fmla="*/ 467451 h 1041673"/>
              <a:gd name="connsiteX3244" fmla="*/ 1733278 w 5155357"/>
              <a:gd name="connsiteY3244" fmla="*/ 467451 h 1041673"/>
              <a:gd name="connsiteX3245" fmla="*/ 1733030 w 5155357"/>
              <a:gd name="connsiteY3245" fmla="*/ 466643 h 1041673"/>
              <a:gd name="connsiteX3246" fmla="*/ 1732594 w 5155357"/>
              <a:gd name="connsiteY3246" fmla="*/ 466705 h 1041673"/>
              <a:gd name="connsiteX3247" fmla="*/ 1735268 w 5155357"/>
              <a:gd name="connsiteY3247" fmla="*/ 463970 h 1041673"/>
              <a:gd name="connsiteX3248" fmla="*/ 1730231 w 5155357"/>
              <a:gd name="connsiteY3248" fmla="*/ 466768 h 1041673"/>
              <a:gd name="connsiteX3249" fmla="*/ 1731910 w 5155357"/>
              <a:gd name="connsiteY3249" fmla="*/ 466768 h 1041673"/>
              <a:gd name="connsiteX3250" fmla="*/ 1731910 w 5155357"/>
              <a:gd name="connsiteY3250" fmla="*/ 466892 h 1041673"/>
              <a:gd name="connsiteX3251" fmla="*/ 1731351 w 5155357"/>
              <a:gd name="connsiteY3251" fmla="*/ 467700 h 1041673"/>
              <a:gd name="connsiteX3252" fmla="*/ 1731351 w 5155357"/>
              <a:gd name="connsiteY3252" fmla="*/ 467825 h 1041673"/>
              <a:gd name="connsiteX3253" fmla="*/ 1731288 w 5155357"/>
              <a:gd name="connsiteY3253" fmla="*/ 467762 h 1041673"/>
              <a:gd name="connsiteX3254" fmla="*/ 1728552 w 5155357"/>
              <a:gd name="connsiteY3254" fmla="*/ 467141 h 1041673"/>
              <a:gd name="connsiteX3255" fmla="*/ 1729485 w 5155357"/>
              <a:gd name="connsiteY3255" fmla="*/ 465835 h 1041673"/>
              <a:gd name="connsiteX3256" fmla="*/ 1732407 w 5155357"/>
              <a:gd name="connsiteY3256" fmla="*/ 463659 h 1041673"/>
              <a:gd name="connsiteX3257" fmla="*/ 1735143 w 5155357"/>
              <a:gd name="connsiteY3257" fmla="*/ 461296 h 1041673"/>
              <a:gd name="connsiteX3258" fmla="*/ 1736822 w 5155357"/>
              <a:gd name="connsiteY3258" fmla="*/ 460923 h 1041673"/>
              <a:gd name="connsiteX3259" fmla="*/ 1737071 w 5155357"/>
              <a:gd name="connsiteY3259" fmla="*/ 462850 h 1041673"/>
              <a:gd name="connsiteX3260" fmla="*/ 1739744 w 5155357"/>
              <a:gd name="connsiteY3260" fmla="*/ 460674 h 1041673"/>
              <a:gd name="connsiteX3261" fmla="*/ 1738874 w 5155357"/>
              <a:gd name="connsiteY3261" fmla="*/ 458871 h 1041673"/>
              <a:gd name="connsiteX3262" fmla="*/ 1743165 w 5155357"/>
              <a:gd name="connsiteY3262" fmla="*/ 456011 h 1041673"/>
              <a:gd name="connsiteX3263" fmla="*/ 1751185 w 5155357"/>
              <a:gd name="connsiteY3263" fmla="*/ 450228 h 1041673"/>
              <a:gd name="connsiteX3264" fmla="*/ 1753859 w 5155357"/>
              <a:gd name="connsiteY3264" fmla="*/ 449296 h 1041673"/>
              <a:gd name="connsiteX3265" fmla="*/ 1755289 w 5155357"/>
              <a:gd name="connsiteY3265" fmla="*/ 446995 h 1041673"/>
              <a:gd name="connsiteX3266" fmla="*/ 1756594 w 5155357"/>
              <a:gd name="connsiteY3266" fmla="*/ 445192 h 1041673"/>
              <a:gd name="connsiteX3267" fmla="*/ 1759206 w 5155357"/>
              <a:gd name="connsiteY3267" fmla="*/ 444757 h 1041673"/>
              <a:gd name="connsiteX3268" fmla="*/ 1761507 w 5155357"/>
              <a:gd name="connsiteY3268" fmla="*/ 443513 h 1041673"/>
              <a:gd name="connsiteX3269" fmla="*/ 1765113 w 5155357"/>
              <a:gd name="connsiteY3269" fmla="*/ 440280 h 1041673"/>
              <a:gd name="connsiteX3270" fmla="*/ 1768346 w 5155357"/>
              <a:gd name="connsiteY3270" fmla="*/ 439720 h 1041673"/>
              <a:gd name="connsiteX3271" fmla="*/ 1763683 w 5155357"/>
              <a:gd name="connsiteY3271" fmla="*/ 443389 h 1041673"/>
              <a:gd name="connsiteX3272" fmla="*/ 1762128 w 5155357"/>
              <a:gd name="connsiteY3272" fmla="*/ 445192 h 1041673"/>
              <a:gd name="connsiteX3273" fmla="*/ 1761507 w 5155357"/>
              <a:gd name="connsiteY3273" fmla="*/ 446311 h 1041673"/>
              <a:gd name="connsiteX3274" fmla="*/ 1763558 w 5155357"/>
              <a:gd name="connsiteY3274" fmla="*/ 447493 h 1041673"/>
              <a:gd name="connsiteX3275" fmla="*/ 1763683 w 5155357"/>
              <a:gd name="connsiteY3275" fmla="*/ 448425 h 1041673"/>
              <a:gd name="connsiteX3276" fmla="*/ 1763434 w 5155357"/>
              <a:gd name="connsiteY3276" fmla="*/ 449793 h 1041673"/>
              <a:gd name="connsiteX3277" fmla="*/ 1761258 w 5155357"/>
              <a:gd name="connsiteY3277" fmla="*/ 451348 h 1041673"/>
              <a:gd name="connsiteX3278" fmla="*/ 1759455 w 5155357"/>
              <a:gd name="connsiteY3278" fmla="*/ 452529 h 1041673"/>
              <a:gd name="connsiteX3279" fmla="*/ 1756843 w 5155357"/>
              <a:gd name="connsiteY3279" fmla="*/ 454456 h 1041673"/>
              <a:gd name="connsiteX3280" fmla="*/ 1754543 w 5155357"/>
              <a:gd name="connsiteY3280" fmla="*/ 455700 h 1041673"/>
              <a:gd name="connsiteX3281" fmla="*/ 1761009 w 5155357"/>
              <a:gd name="connsiteY3281" fmla="*/ 448985 h 1041673"/>
              <a:gd name="connsiteX3282" fmla="*/ 1760449 w 5155357"/>
              <a:gd name="connsiteY3282" fmla="*/ 448985 h 1041673"/>
              <a:gd name="connsiteX3283" fmla="*/ 1760449 w 5155357"/>
              <a:gd name="connsiteY3283" fmla="*/ 448985 h 1041673"/>
              <a:gd name="connsiteX3284" fmla="*/ 1760698 w 5155357"/>
              <a:gd name="connsiteY3284" fmla="*/ 448798 h 1041673"/>
              <a:gd name="connsiteX3285" fmla="*/ 1760823 w 5155357"/>
              <a:gd name="connsiteY3285" fmla="*/ 448176 h 1041673"/>
              <a:gd name="connsiteX3286" fmla="*/ 1760201 w 5155357"/>
              <a:gd name="connsiteY3286" fmla="*/ 448052 h 1041673"/>
              <a:gd name="connsiteX3287" fmla="*/ 1760014 w 5155357"/>
              <a:gd name="connsiteY3287" fmla="*/ 448176 h 1041673"/>
              <a:gd name="connsiteX3288" fmla="*/ 1760449 w 5155357"/>
              <a:gd name="connsiteY3288" fmla="*/ 446187 h 1041673"/>
              <a:gd name="connsiteX3289" fmla="*/ 1754854 w 5155357"/>
              <a:gd name="connsiteY3289" fmla="*/ 451285 h 1041673"/>
              <a:gd name="connsiteX3290" fmla="*/ 1753175 w 5155357"/>
              <a:gd name="connsiteY3290" fmla="*/ 451845 h 1041673"/>
              <a:gd name="connsiteX3291" fmla="*/ 1750937 w 5155357"/>
              <a:gd name="connsiteY3291" fmla="*/ 451845 h 1041673"/>
              <a:gd name="connsiteX3292" fmla="*/ 1739744 w 5155357"/>
              <a:gd name="connsiteY3292" fmla="*/ 460736 h 1041673"/>
              <a:gd name="connsiteX3293" fmla="*/ 1741423 w 5155357"/>
              <a:gd name="connsiteY3293" fmla="*/ 460736 h 1041673"/>
              <a:gd name="connsiteX3294" fmla="*/ 1739185 w 5155357"/>
              <a:gd name="connsiteY3294" fmla="*/ 464094 h 1041673"/>
              <a:gd name="connsiteX3295" fmla="*/ 1752118 w 5155357"/>
              <a:gd name="connsiteY3295" fmla="*/ 457565 h 1041673"/>
              <a:gd name="connsiteX3296" fmla="*/ 1752367 w 5155357"/>
              <a:gd name="connsiteY3296" fmla="*/ 459182 h 1041673"/>
              <a:gd name="connsiteX3297" fmla="*/ 1754854 w 5155357"/>
              <a:gd name="connsiteY3297" fmla="*/ 458000 h 1041673"/>
              <a:gd name="connsiteX3298" fmla="*/ 1757963 w 5155357"/>
              <a:gd name="connsiteY3298" fmla="*/ 455700 h 1041673"/>
              <a:gd name="connsiteX3299" fmla="*/ 1759517 w 5155357"/>
              <a:gd name="connsiteY3299" fmla="*/ 455576 h 1041673"/>
              <a:gd name="connsiteX3300" fmla="*/ 1758211 w 5155357"/>
              <a:gd name="connsiteY3300" fmla="*/ 457006 h 1041673"/>
              <a:gd name="connsiteX3301" fmla="*/ 1754978 w 5155357"/>
              <a:gd name="connsiteY3301" fmla="*/ 459679 h 1041673"/>
              <a:gd name="connsiteX3302" fmla="*/ 1752118 w 5155357"/>
              <a:gd name="connsiteY3302" fmla="*/ 460612 h 1041673"/>
              <a:gd name="connsiteX3303" fmla="*/ 1751123 w 5155357"/>
              <a:gd name="connsiteY3303" fmla="*/ 461918 h 1041673"/>
              <a:gd name="connsiteX3304" fmla="*/ 1754543 w 5155357"/>
              <a:gd name="connsiteY3304" fmla="*/ 455638 h 1041673"/>
              <a:gd name="connsiteX3305" fmla="*/ 1752242 w 5155357"/>
              <a:gd name="connsiteY3305" fmla="*/ 457317 h 1041673"/>
              <a:gd name="connsiteX3306" fmla="*/ 1754543 w 5155357"/>
              <a:gd name="connsiteY3306" fmla="*/ 455638 h 1041673"/>
              <a:gd name="connsiteX3307" fmla="*/ 1770958 w 5155357"/>
              <a:gd name="connsiteY3307" fmla="*/ 451907 h 1041673"/>
              <a:gd name="connsiteX3308" fmla="*/ 1765237 w 5155357"/>
              <a:gd name="connsiteY3308" fmla="*/ 456260 h 1041673"/>
              <a:gd name="connsiteX3309" fmla="*/ 1760885 w 5155357"/>
              <a:gd name="connsiteY3309" fmla="*/ 459493 h 1041673"/>
              <a:gd name="connsiteX3310" fmla="*/ 1757527 w 5155357"/>
              <a:gd name="connsiteY3310" fmla="*/ 462602 h 1041673"/>
              <a:gd name="connsiteX3311" fmla="*/ 1754667 w 5155357"/>
              <a:gd name="connsiteY3311" fmla="*/ 463659 h 1041673"/>
              <a:gd name="connsiteX3312" fmla="*/ 1756346 w 5155357"/>
              <a:gd name="connsiteY3312" fmla="*/ 461856 h 1041673"/>
              <a:gd name="connsiteX3313" fmla="*/ 1758522 w 5155357"/>
              <a:gd name="connsiteY3313" fmla="*/ 459804 h 1041673"/>
              <a:gd name="connsiteX3314" fmla="*/ 1760885 w 5155357"/>
              <a:gd name="connsiteY3314" fmla="*/ 458125 h 1041673"/>
              <a:gd name="connsiteX3315" fmla="*/ 1764988 w 5155357"/>
              <a:gd name="connsiteY3315" fmla="*/ 454892 h 1041673"/>
              <a:gd name="connsiteX3316" fmla="*/ 1770709 w 5155357"/>
              <a:gd name="connsiteY3316" fmla="*/ 450104 h 1041673"/>
              <a:gd name="connsiteX3317" fmla="*/ 1773880 w 5155357"/>
              <a:gd name="connsiteY3317" fmla="*/ 449171 h 1041673"/>
              <a:gd name="connsiteX3318" fmla="*/ 1770958 w 5155357"/>
              <a:gd name="connsiteY3318" fmla="*/ 451907 h 1041673"/>
              <a:gd name="connsiteX3319" fmla="*/ 1780098 w 5155357"/>
              <a:gd name="connsiteY3319" fmla="*/ 435865 h 1041673"/>
              <a:gd name="connsiteX3320" fmla="*/ 1777300 w 5155357"/>
              <a:gd name="connsiteY3320" fmla="*/ 437420 h 1041673"/>
              <a:gd name="connsiteX3321" fmla="*/ 1779973 w 5155357"/>
              <a:gd name="connsiteY3321" fmla="*/ 433689 h 1041673"/>
              <a:gd name="connsiteX3322" fmla="*/ 1784264 w 5155357"/>
              <a:gd name="connsiteY3322" fmla="*/ 432632 h 1041673"/>
              <a:gd name="connsiteX3323" fmla="*/ 1780098 w 5155357"/>
              <a:gd name="connsiteY3323" fmla="*/ 435865 h 1041673"/>
              <a:gd name="connsiteX3324" fmla="*/ 1804098 w 5155357"/>
              <a:gd name="connsiteY3324" fmla="*/ 412176 h 1041673"/>
              <a:gd name="connsiteX3325" fmla="*/ 1797134 w 5155357"/>
              <a:gd name="connsiteY3325" fmla="*/ 417461 h 1041673"/>
              <a:gd name="connsiteX3326" fmla="*/ 1793217 w 5155357"/>
              <a:gd name="connsiteY3326" fmla="*/ 421067 h 1041673"/>
              <a:gd name="connsiteX3327" fmla="*/ 1789984 w 5155357"/>
              <a:gd name="connsiteY3327" fmla="*/ 422995 h 1041673"/>
              <a:gd name="connsiteX3328" fmla="*/ 1787808 w 5155357"/>
              <a:gd name="connsiteY3328" fmla="*/ 425233 h 1041673"/>
              <a:gd name="connsiteX3329" fmla="*/ 1786004 w 5155357"/>
              <a:gd name="connsiteY3329" fmla="*/ 426103 h 1041673"/>
              <a:gd name="connsiteX3330" fmla="*/ 1785072 w 5155357"/>
              <a:gd name="connsiteY3330" fmla="*/ 428715 h 1041673"/>
              <a:gd name="connsiteX3331" fmla="*/ 1783020 w 5155357"/>
              <a:gd name="connsiteY3331" fmla="*/ 429275 h 1041673"/>
              <a:gd name="connsiteX3332" fmla="*/ 1783331 w 5155357"/>
              <a:gd name="connsiteY3332" fmla="*/ 427658 h 1041673"/>
              <a:gd name="connsiteX3333" fmla="*/ 1781652 w 5155357"/>
              <a:gd name="connsiteY3333" fmla="*/ 429834 h 1041673"/>
              <a:gd name="connsiteX3334" fmla="*/ 1782957 w 5155357"/>
              <a:gd name="connsiteY3334" fmla="*/ 429275 h 1041673"/>
              <a:gd name="connsiteX3335" fmla="*/ 1781652 w 5155357"/>
              <a:gd name="connsiteY3335" fmla="*/ 429834 h 1041673"/>
              <a:gd name="connsiteX3336" fmla="*/ 1779165 w 5155357"/>
              <a:gd name="connsiteY3336" fmla="*/ 431699 h 1041673"/>
              <a:gd name="connsiteX3337" fmla="*/ 1775683 w 5155357"/>
              <a:gd name="connsiteY3337" fmla="*/ 434373 h 1041673"/>
              <a:gd name="connsiteX3338" fmla="*/ 1772699 w 5155357"/>
              <a:gd name="connsiteY3338" fmla="*/ 436549 h 1041673"/>
              <a:gd name="connsiteX3339" fmla="*/ 1770709 w 5155357"/>
              <a:gd name="connsiteY3339" fmla="*/ 438042 h 1041673"/>
              <a:gd name="connsiteX3340" fmla="*/ 1772574 w 5155357"/>
              <a:gd name="connsiteY3340" fmla="*/ 435057 h 1041673"/>
              <a:gd name="connsiteX3341" fmla="*/ 1777362 w 5155357"/>
              <a:gd name="connsiteY3341" fmla="*/ 431016 h 1041673"/>
              <a:gd name="connsiteX3342" fmla="*/ 1780284 w 5155357"/>
              <a:gd name="connsiteY3342" fmla="*/ 428715 h 1041673"/>
              <a:gd name="connsiteX3343" fmla="*/ 1783393 w 5155357"/>
              <a:gd name="connsiteY3343" fmla="*/ 426103 h 1041673"/>
              <a:gd name="connsiteX3344" fmla="*/ 1785631 w 5155357"/>
              <a:gd name="connsiteY3344" fmla="*/ 424549 h 1041673"/>
              <a:gd name="connsiteX3345" fmla="*/ 1788429 w 5155357"/>
              <a:gd name="connsiteY3345" fmla="*/ 422248 h 1041673"/>
              <a:gd name="connsiteX3346" fmla="*/ 1790544 w 5155357"/>
              <a:gd name="connsiteY3346" fmla="*/ 421440 h 1041673"/>
              <a:gd name="connsiteX3347" fmla="*/ 1791041 w 5155357"/>
              <a:gd name="connsiteY3347" fmla="*/ 419015 h 1041673"/>
              <a:gd name="connsiteX3348" fmla="*/ 1794771 w 5155357"/>
              <a:gd name="connsiteY3348" fmla="*/ 416652 h 1041673"/>
              <a:gd name="connsiteX3349" fmla="*/ 1796699 w 5155357"/>
              <a:gd name="connsiteY3349" fmla="*/ 414725 h 1041673"/>
              <a:gd name="connsiteX3350" fmla="*/ 1798938 w 5155357"/>
              <a:gd name="connsiteY3350" fmla="*/ 414352 h 1041673"/>
              <a:gd name="connsiteX3351" fmla="*/ 1800367 w 5155357"/>
              <a:gd name="connsiteY3351" fmla="*/ 412798 h 1041673"/>
              <a:gd name="connsiteX3352" fmla="*/ 1804098 w 5155357"/>
              <a:gd name="connsiteY3352" fmla="*/ 412176 h 1041673"/>
              <a:gd name="connsiteX3353" fmla="*/ 1807953 w 5155357"/>
              <a:gd name="connsiteY3353" fmla="*/ 408134 h 1041673"/>
              <a:gd name="connsiteX3354" fmla="*/ 1805777 w 5155357"/>
              <a:gd name="connsiteY3354" fmla="*/ 409067 h 1041673"/>
              <a:gd name="connsiteX3355" fmla="*/ 1805403 w 5155357"/>
              <a:gd name="connsiteY3355" fmla="*/ 407761 h 1041673"/>
              <a:gd name="connsiteX3356" fmla="*/ 1808077 w 5155357"/>
              <a:gd name="connsiteY3356" fmla="*/ 406082 h 1041673"/>
              <a:gd name="connsiteX3357" fmla="*/ 1807953 w 5155357"/>
              <a:gd name="connsiteY3357" fmla="*/ 408134 h 1041673"/>
              <a:gd name="connsiteX3358" fmla="*/ 1803476 w 5155357"/>
              <a:gd name="connsiteY3358" fmla="*/ 164461 h 1041673"/>
              <a:gd name="connsiteX3359" fmla="*/ 1803476 w 5155357"/>
              <a:gd name="connsiteY3359" fmla="*/ 164150 h 1041673"/>
              <a:gd name="connsiteX3360" fmla="*/ 1813425 w 5155357"/>
              <a:gd name="connsiteY3360" fmla="*/ 161849 h 1041673"/>
              <a:gd name="connsiteX3361" fmla="*/ 1803352 w 5155357"/>
              <a:gd name="connsiteY3361" fmla="*/ 164647 h 1041673"/>
              <a:gd name="connsiteX3362" fmla="*/ 1803352 w 5155357"/>
              <a:gd name="connsiteY3362" fmla="*/ 164647 h 1041673"/>
              <a:gd name="connsiteX3363" fmla="*/ 1803414 w 5155357"/>
              <a:gd name="connsiteY3363" fmla="*/ 164461 h 1041673"/>
              <a:gd name="connsiteX3364" fmla="*/ 1776118 w 5155357"/>
              <a:gd name="connsiteY3364" fmla="*/ 162471 h 1041673"/>
              <a:gd name="connsiteX3365" fmla="*/ 1776118 w 5155357"/>
              <a:gd name="connsiteY3365" fmla="*/ 162969 h 1041673"/>
              <a:gd name="connsiteX3366" fmla="*/ 1776305 w 5155357"/>
              <a:gd name="connsiteY3366" fmla="*/ 162969 h 1041673"/>
              <a:gd name="connsiteX3367" fmla="*/ 1775683 w 5155357"/>
              <a:gd name="connsiteY3367" fmla="*/ 163466 h 1041673"/>
              <a:gd name="connsiteX3368" fmla="*/ 1775497 w 5155357"/>
              <a:gd name="connsiteY3368" fmla="*/ 163590 h 1041673"/>
              <a:gd name="connsiteX3369" fmla="*/ 1774813 w 5155357"/>
              <a:gd name="connsiteY3369" fmla="*/ 163528 h 1041673"/>
              <a:gd name="connsiteX3370" fmla="*/ 1774501 w 5155357"/>
              <a:gd name="connsiteY3370" fmla="*/ 162969 h 1041673"/>
              <a:gd name="connsiteX3371" fmla="*/ 1776118 w 5155357"/>
              <a:gd name="connsiteY3371" fmla="*/ 162471 h 1041673"/>
              <a:gd name="connsiteX3372" fmla="*/ 1773569 w 5155357"/>
              <a:gd name="connsiteY3372" fmla="*/ 163528 h 1041673"/>
              <a:gd name="connsiteX3373" fmla="*/ 1774067 w 5155357"/>
              <a:gd name="connsiteY3373" fmla="*/ 164399 h 1041673"/>
              <a:gd name="connsiteX3374" fmla="*/ 1774191 w 5155357"/>
              <a:gd name="connsiteY3374" fmla="*/ 164523 h 1041673"/>
              <a:gd name="connsiteX3375" fmla="*/ 1774377 w 5155357"/>
              <a:gd name="connsiteY3375" fmla="*/ 164523 h 1041673"/>
              <a:gd name="connsiteX3376" fmla="*/ 1775621 w 5155357"/>
              <a:gd name="connsiteY3376" fmla="*/ 164710 h 1041673"/>
              <a:gd name="connsiteX3377" fmla="*/ 1775808 w 5155357"/>
              <a:gd name="connsiteY3377" fmla="*/ 164710 h 1041673"/>
              <a:gd name="connsiteX3378" fmla="*/ 1776367 w 5155357"/>
              <a:gd name="connsiteY3378" fmla="*/ 164399 h 1041673"/>
              <a:gd name="connsiteX3379" fmla="*/ 1776802 w 5155357"/>
              <a:gd name="connsiteY3379" fmla="*/ 164150 h 1041673"/>
              <a:gd name="connsiteX3380" fmla="*/ 1776802 w 5155357"/>
              <a:gd name="connsiteY3380" fmla="*/ 164150 h 1041673"/>
              <a:gd name="connsiteX3381" fmla="*/ 1801922 w 5155357"/>
              <a:gd name="connsiteY3381" fmla="*/ 161912 h 1041673"/>
              <a:gd name="connsiteX3382" fmla="*/ 1801922 w 5155357"/>
              <a:gd name="connsiteY3382" fmla="*/ 163590 h 1041673"/>
              <a:gd name="connsiteX3383" fmla="*/ 1802046 w 5155357"/>
              <a:gd name="connsiteY3383" fmla="*/ 163590 h 1041673"/>
              <a:gd name="connsiteX3384" fmla="*/ 1801922 w 5155357"/>
              <a:gd name="connsiteY3384" fmla="*/ 164212 h 1041673"/>
              <a:gd name="connsiteX3385" fmla="*/ 1801922 w 5155357"/>
              <a:gd name="connsiteY3385" fmla="*/ 164212 h 1041673"/>
              <a:gd name="connsiteX3386" fmla="*/ 1776243 w 5155357"/>
              <a:gd name="connsiteY3386" fmla="*/ 167570 h 1041673"/>
              <a:gd name="connsiteX3387" fmla="*/ 1773445 w 5155357"/>
              <a:gd name="connsiteY3387" fmla="*/ 168627 h 1041673"/>
              <a:gd name="connsiteX3388" fmla="*/ 1758957 w 5155357"/>
              <a:gd name="connsiteY3388" fmla="*/ 167570 h 1041673"/>
              <a:gd name="connsiteX3389" fmla="*/ 1773693 w 5155357"/>
              <a:gd name="connsiteY3389" fmla="*/ 163590 h 1041673"/>
              <a:gd name="connsiteX3390" fmla="*/ 1711205 w 5155357"/>
              <a:gd name="connsiteY3390" fmla="*/ 172606 h 1041673"/>
              <a:gd name="connsiteX3391" fmla="*/ 1712884 w 5155357"/>
              <a:gd name="connsiteY3391" fmla="*/ 171798 h 1041673"/>
              <a:gd name="connsiteX3392" fmla="*/ 1717671 w 5155357"/>
              <a:gd name="connsiteY3392" fmla="*/ 170803 h 1041673"/>
              <a:gd name="connsiteX3393" fmla="*/ 1719040 w 5155357"/>
              <a:gd name="connsiteY3393" fmla="*/ 170927 h 1041673"/>
              <a:gd name="connsiteX3394" fmla="*/ 1721464 w 5155357"/>
              <a:gd name="connsiteY3394" fmla="*/ 170803 h 1041673"/>
              <a:gd name="connsiteX3395" fmla="*/ 1725008 w 5155357"/>
              <a:gd name="connsiteY3395" fmla="*/ 170803 h 1041673"/>
              <a:gd name="connsiteX3396" fmla="*/ 1726376 w 5155357"/>
              <a:gd name="connsiteY3396" fmla="*/ 172606 h 1041673"/>
              <a:gd name="connsiteX3397" fmla="*/ 1727931 w 5155357"/>
              <a:gd name="connsiteY3397" fmla="*/ 172295 h 1041673"/>
              <a:gd name="connsiteX3398" fmla="*/ 1730977 w 5155357"/>
              <a:gd name="connsiteY3398" fmla="*/ 171487 h 1041673"/>
              <a:gd name="connsiteX3399" fmla="*/ 1733527 w 5155357"/>
              <a:gd name="connsiteY3399" fmla="*/ 169373 h 1041673"/>
              <a:gd name="connsiteX3400" fmla="*/ 1734894 w 5155357"/>
              <a:gd name="connsiteY3400" fmla="*/ 170057 h 1041673"/>
              <a:gd name="connsiteX3401" fmla="*/ 1737319 w 5155357"/>
              <a:gd name="connsiteY3401" fmla="*/ 169808 h 1041673"/>
              <a:gd name="connsiteX3402" fmla="*/ 1738874 w 5155357"/>
              <a:gd name="connsiteY3402" fmla="*/ 169311 h 1041673"/>
              <a:gd name="connsiteX3403" fmla="*/ 1739993 w 5155357"/>
              <a:gd name="connsiteY3403" fmla="*/ 170057 h 1041673"/>
              <a:gd name="connsiteX3404" fmla="*/ 1741796 w 5155357"/>
              <a:gd name="connsiteY3404" fmla="*/ 169995 h 1041673"/>
              <a:gd name="connsiteX3405" fmla="*/ 1743786 w 5155357"/>
              <a:gd name="connsiteY3405" fmla="*/ 168938 h 1041673"/>
              <a:gd name="connsiteX3406" fmla="*/ 1745838 w 5155357"/>
              <a:gd name="connsiteY3406" fmla="*/ 170243 h 1041673"/>
              <a:gd name="connsiteX3407" fmla="*/ 1745403 w 5155357"/>
              <a:gd name="connsiteY3407" fmla="*/ 170430 h 1041673"/>
              <a:gd name="connsiteX3408" fmla="*/ 1744221 w 5155357"/>
              <a:gd name="connsiteY3408" fmla="*/ 171300 h 1041673"/>
              <a:gd name="connsiteX3409" fmla="*/ 1741237 w 5155357"/>
              <a:gd name="connsiteY3409" fmla="*/ 172295 h 1041673"/>
              <a:gd name="connsiteX3410" fmla="*/ 1734832 w 5155357"/>
              <a:gd name="connsiteY3410" fmla="*/ 173787 h 1041673"/>
              <a:gd name="connsiteX3411" fmla="*/ 1732843 w 5155357"/>
              <a:gd name="connsiteY3411" fmla="*/ 173787 h 1041673"/>
              <a:gd name="connsiteX3412" fmla="*/ 1732594 w 5155357"/>
              <a:gd name="connsiteY3412" fmla="*/ 173103 h 1041673"/>
              <a:gd name="connsiteX3413" fmla="*/ 1735392 w 5155357"/>
              <a:gd name="connsiteY3413" fmla="*/ 171922 h 1041673"/>
              <a:gd name="connsiteX3414" fmla="*/ 1732035 w 5155357"/>
              <a:gd name="connsiteY3414" fmla="*/ 173103 h 1041673"/>
              <a:gd name="connsiteX3415" fmla="*/ 1730356 w 5155357"/>
              <a:gd name="connsiteY3415" fmla="*/ 173601 h 1041673"/>
              <a:gd name="connsiteX3416" fmla="*/ 1728366 w 5155357"/>
              <a:gd name="connsiteY3416" fmla="*/ 174471 h 1041673"/>
              <a:gd name="connsiteX3417" fmla="*/ 1725941 w 5155357"/>
              <a:gd name="connsiteY3417" fmla="*/ 174720 h 1041673"/>
              <a:gd name="connsiteX3418" fmla="*/ 1722770 w 5155357"/>
              <a:gd name="connsiteY3418" fmla="*/ 175901 h 1041673"/>
              <a:gd name="connsiteX3419" fmla="*/ 1722521 w 5155357"/>
              <a:gd name="connsiteY3419" fmla="*/ 174782 h 1041673"/>
              <a:gd name="connsiteX3420" fmla="*/ 1722521 w 5155357"/>
              <a:gd name="connsiteY3420" fmla="*/ 174596 h 1041673"/>
              <a:gd name="connsiteX3421" fmla="*/ 1723081 w 5155357"/>
              <a:gd name="connsiteY3421" fmla="*/ 174409 h 1041673"/>
              <a:gd name="connsiteX3422" fmla="*/ 1723516 w 5155357"/>
              <a:gd name="connsiteY3422" fmla="*/ 173414 h 1041673"/>
              <a:gd name="connsiteX3423" fmla="*/ 1722521 w 5155357"/>
              <a:gd name="connsiteY3423" fmla="*/ 172979 h 1041673"/>
              <a:gd name="connsiteX3424" fmla="*/ 1722024 w 5155357"/>
              <a:gd name="connsiteY3424" fmla="*/ 173166 h 1041673"/>
              <a:gd name="connsiteX3425" fmla="*/ 1721962 w 5155357"/>
              <a:gd name="connsiteY3425" fmla="*/ 173166 h 1041673"/>
              <a:gd name="connsiteX3426" fmla="*/ 1717485 w 5155357"/>
              <a:gd name="connsiteY3426" fmla="*/ 171922 h 1041673"/>
              <a:gd name="connsiteX3427" fmla="*/ 1717920 w 5155357"/>
              <a:gd name="connsiteY3427" fmla="*/ 173041 h 1041673"/>
              <a:gd name="connsiteX3428" fmla="*/ 1716925 w 5155357"/>
              <a:gd name="connsiteY3428" fmla="*/ 173103 h 1041673"/>
              <a:gd name="connsiteX3429" fmla="*/ 1714998 w 5155357"/>
              <a:gd name="connsiteY3429" fmla="*/ 173414 h 1041673"/>
              <a:gd name="connsiteX3430" fmla="*/ 1710770 w 5155357"/>
              <a:gd name="connsiteY3430" fmla="*/ 174782 h 1041673"/>
              <a:gd name="connsiteX3431" fmla="*/ 1711143 w 5155357"/>
              <a:gd name="connsiteY3431" fmla="*/ 173539 h 1041673"/>
              <a:gd name="connsiteX3432" fmla="*/ 1711205 w 5155357"/>
              <a:gd name="connsiteY3432" fmla="*/ 172606 h 1041673"/>
              <a:gd name="connsiteX3433" fmla="*/ 1630001 w 5155357"/>
              <a:gd name="connsiteY3433" fmla="*/ 192005 h 1041673"/>
              <a:gd name="connsiteX3434" fmla="*/ 1632364 w 5155357"/>
              <a:gd name="connsiteY3434" fmla="*/ 190886 h 1041673"/>
              <a:gd name="connsiteX3435" fmla="*/ 1635162 w 5155357"/>
              <a:gd name="connsiteY3435" fmla="*/ 190016 h 1041673"/>
              <a:gd name="connsiteX3436" fmla="*/ 1637587 w 5155357"/>
              <a:gd name="connsiteY3436" fmla="*/ 188897 h 1041673"/>
              <a:gd name="connsiteX3437" fmla="*/ 1640510 w 5155357"/>
              <a:gd name="connsiteY3437" fmla="*/ 187591 h 1041673"/>
              <a:gd name="connsiteX3438" fmla="*/ 1641691 w 5155357"/>
              <a:gd name="connsiteY3438" fmla="*/ 188275 h 1041673"/>
              <a:gd name="connsiteX3439" fmla="*/ 1640510 w 5155357"/>
              <a:gd name="connsiteY3439" fmla="*/ 189207 h 1041673"/>
              <a:gd name="connsiteX3440" fmla="*/ 1636965 w 5155357"/>
              <a:gd name="connsiteY3440" fmla="*/ 190513 h 1041673"/>
              <a:gd name="connsiteX3441" fmla="*/ 1634540 w 5155357"/>
              <a:gd name="connsiteY3441" fmla="*/ 192068 h 1041673"/>
              <a:gd name="connsiteX3442" fmla="*/ 1630561 w 5155357"/>
              <a:gd name="connsiteY3442" fmla="*/ 193373 h 1041673"/>
              <a:gd name="connsiteX3443" fmla="*/ 1626271 w 5155357"/>
              <a:gd name="connsiteY3443" fmla="*/ 194306 h 1041673"/>
              <a:gd name="connsiteX3444" fmla="*/ 1630001 w 5155357"/>
              <a:gd name="connsiteY3444" fmla="*/ 192005 h 1041673"/>
              <a:gd name="connsiteX3445" fmla="*/ 1621545 w 5155357"/>
              <a:gd name="connsiteY3445" fmla="*/ 198969 h 1041673"/>
              <a:gd name="connsiteX3446" fmla="*/ 1625151 w 5155357"/>
              <a:gd name="connsiteY3446" fmla="*/ 197664 h 1041673"/>
              <a:gd name="connsiteX3447" fmla="*/ 1628447 w 5155357"/>
              <a:gd name="connsiteY3447" fmla="*/ 196109 h 1041673"/>
              <a:gd name="connsiteX3448" fmla="*/ 1630561 w 5155357"/>
              <a:gd name="connsiteY3448" fmla="*/ 195114 h 1041673"/>
              <a:gd name="connsiteX3449" fmla="*/ 1630934 w 5155357"/>
              <a:gd name="connsiteY3449" fmla="*/ 196047 h 1041673"/>
              <a:gd name="connsiteX3450" fmla="*/ 1632737 w 5155357"/>
              <a:gd name="connsiteY3450" fmla="*/ 195550 h 1041673"/>
              <a:gd name="connsiteX3451" fmla="*/ 1634913 w 5155357"/>
              <a:gd name="connsiteY3451" fmla="*/ 194679 h 1041673"/>
              <a:gd name="connsiteX3452" fmla="*/ 1637587 w 5155357"/>
              <a:gd name="connsiteY3452" fmla="*/ 194306 h 1041673"/>
              <a:gd name="connsiteX3453" fmla="*/ 1639949 w 5155357"/>
              <a:gd name="connsiteY3453" fmla="*/ 192689 h 1041673"/>
              <a:gd name="connsiteX3454" fmla="*/ 1642561 w 5155357"/>
              <a:gd name="connsiteY3454" fmla="*/ 192441 h 1041673"/>
              <a:gd name="connsiteX3455" fmla="*/ 1642312 w 5155357"/>
              <a:gd name="connsiteY3455" fmla="*/ 193311 h 1041673"/>
              <a:gd name="connsiteX3456" fmla="*/ 1640820 w 5155357"/>
              <a:gd name="connsiteY3456" fmla="*/ 194057 h 1041673"/>
              <a:gd name="connsiteX3457" fmla="*/ 1639266 w 5155357"/>
              <a:gd name="connsiteY3457" fmla="*/ 195114 h 1041673"/>
              <a:gd name="connsiteX3458" fmla="*/ 1637711 w 5155357"/>
              <a:gd name="connsiteY3458" fmla="*/ 195985 h 1041673"/>
              <a:gd name="connsiteX3459" fmla="*/ 1634478 w 5155357"/>
              <a:gd name="connsiteY3459" fmla="*/ 196544 h 1041673"/>
              <a:gd name="connsiteX3460" fmla="*/ 1632364 w 5155357"/>
              <a:gd name="connsiteY3460" fmla="*/ 197601 h 1041673"/>
              <a:gd name="connsiteX3461" fmla="*/ 1629691 w 5155357"/>
              <a:gd name="connsiteY3461" fmla="*/ 199031 h 1041673"/>
              <a:gd name="connsiteX3462" fmla="*/ 1627887 w 5155357"/>
              <a:gd name="connsiteY3462" fmla="*/ 198534 h 1041673"/>
              <a:gd name="connsiteX3463" fmla="*/ 1627887 w 5155357"/>
              <a:gd name="connsiteY3463" fmla="*/ 199591 h 1041673"/>
              <a:gd name="connsiteX3464" fmla="*/ 1626955 w 5155357"/>
              <a:gd name="connsiteY3464" fmla="*/ 200151 h 1041673"/>
              <a:gd name="connsiteX3465" fmla="*/ 1624716 w 5155357"/>
              <a:gd name="connsiteY3465" fmla="*/ 200524 h 1041673"/>
              <a:gd name="connsiteX3466" fmla="*/ 1623162 w 5155357"/>
              <a:gd name="connsiteY3466" fmla="*/ 200275 h 1041673"/>
              <a:gd name="connsiteX3467" fmla="*/ 1620240 w 5155357"/>
              <a:gd name="connsiteY3467" fmla="*/ 201643 h 1041673"/>
              <a:gd name="connsiteX3468" fmla="*/ 1616820 w 5155357"/>
              <a:gd name="connsiteY3468" fmla="*/ 202762 h 1041673"/>
              <a:gd name="connsiteX3469" fmla="*/ 1615701 w 5155357"/>
              <a:gd name="connsiteY3469" fmla="*/ 201705 h 1041673"/>
              <a:gd name="connsiteX3470" fmla="*/ 1616509 w 5155357"/>
              <a:gd name="connsiteY3470" fmla="*/ 201270 h 1041673"/>
              <a:gd name="connsiteX3471" fmla="*/ 1618810 w 5155357"/>
              <a:gd name="connsiteY3471" fmla="*/ 200462 h 1041673"/>
              <a:gd name="connsiteX3472" fmla="*/ 1621545 w 5155357"/>
              <a:gd name="connsiteY3472" fmla="*/ 198969 h 1041673"/>
              <a:gd name="connsiteX3473" fmla="*/ 1605939 w 5155357"/>
              <a:gd name="connsiteY3473" fmla="*/ 202140 h 1041673"/>
              <a:gd name="connsiteX3474" fmla="*/ 1608052 w 5155357"/>
              <a:gd name="connsiteY3474" fmla="*/ 200897 h 1041673"/>
              <a:gd name="connsiteX3475" fmla="*/ 1611286 w 5155357"/>
              <a:gd name="connsiteY3475" fmla="*/ 199405 h 1041673"/>
              <a:gd name="connsiteX3476" fmla="*/ 1614768 w 5155357"/>
              <a:gd name="connsiteY3476" fmla="*/ 198037 h 1041673"/>
              <a:gd name="connsiteX3477" fmla="*/ 1618436 w 5155357"/>
              <a:gd name="connsiteY3477" fmla="*/ 196980 h 1041673"/>
              <a:gd name="connsiteX3478" fmla="*/ 1616882 w 5155357"/>
              <a:gd name="connsiteY3478" fmla="*/ 198721 h 1041673"/>
              <a:gd name="connsiteX3479" fmla="*/ 1612468 w 5155357"/>
              <a:gd name="connsiteY3479" fmla="*/ 199840 h 1041673"/>
              <a:gd name="connsiteX3480" fmla="*/ 1610664 w 5155357"/>
              <a:gd name="connsiteY3480" fmla="*/ 201145 h 1041673"/>
              <a:gd name="connsiteX3481" fmla="*/ 1608052 w 5155357"/>
              <a:gd name="connsiteY3481" fmla="*/ 202265 h 1041673"/>
              <a:gd name="connsiteX3482" fmla="*/ 1606374 w 5155357"/>
              <a:gd name="connsiteY3482" fmla="*/ 203011 h 1041673"/>
              <a:gd name="connsiteX3483" fmla="*/ 1605939 w 5155357"/>
              <a:gd name="connsiteY3483" fmla="*/ 202140 h 1041673"/>
              <a:gd name="connsiteX3484" fmla="*/ 1597420 w 5155357"/>
              <a:gd name="connsiteY3484" fmla="*/ 204379 h 1041673"/>
              <a:gd name="connsiteX3485" fmla="*/ 1598042 w 5155357"/>
              <a:gd name="connsiteY3485" fmla="*/ 204192 h 1041673"/>
              <a:gd name="connsiteX3486" fmla="*/ 1598042 w 5155357"/>
              <a:gd name="connsiteY3486" fmla="*/ 204379 h 1041673"/>
              <a:gd name="connsiteX3487" fmla="*/ 1595431 w 5155357"/>
              <a:gd name="connsiteY3487" fmla="*/ 206058 h 1041673"/>
              <a:gd name="connsiteX3488" fmla="*/ 1595182 w 5155357"/>
              <a:gd name="connsiteY3488" fmla="*/ 205560 h 1041673"/>
              <a:gd name="connsiteX3489" fmla="*/ 1597483 w 5155357"/>
              <a:gd name="connsiteY3489" fmla="*/ 204379 h 1041673"/>
              <a:gd name="connsiteX3490" fmla="*/ 1592446 w 5155357"/>
              <a:gd name="connsiteY3490" fmla="*/ 206679 h 1041673"/>
              <a:gd name="connsiteX3491" fmla="*/ 1593628 w 5155357"/>
              <a:gd name="connsiteY3491" fmla="*/ 206182 h 1041673"/>
              <a:gd name="connsiteX3492" fmla="*/ 1594498 w 5155357"/>
              <a:gd name="connsiteY3492" fmla="*/ 205871 h 1041673"/>
              <a:gd name="connsiteX3493" fmla="*/ 1594933 w 5155357"/>
              <a:gd name="connsiteY3493" fmla="*/ 206617 h 1041673"/>
              <a:gd name="connsiteX3494" fmla="*/ 1594685 w 5155357"/>
              <a:gd name="connsiteY3494" fmla="*/ 206493 h 1041673"/>
              <a:gd name="connsiteX3495" fmla="*/ 1592446 w 5155357"/>
              <a:gd name="connsiteY3495" fmla="*/ 207052 h 1041673"/>
              <a:gd name="connsiteX3496" fmla="*/ 1592446 w 5155357"/>
              <a:gd name="connsiteY3496" fmla="*/ 206617 h 1041673"/>
              <a:gd name="connsiteX3497" fmla="*/ 1595244 w 5155357"/>
              <a:gd name="connsiteY3497" fmla="*/ 218306 h 1041673"/>
              <a:gd name="connsiteX3498" fmla="*/ 1599161 w 5155357"/>
              <a:gd name="connsiteY3498" fmla="*/ 218306 h 1041673"/>
              <a:gd name="connsiteX3499" fmla="*/ 1605317 w 5155357"/>
              <a:gd name="connsiteY3499" fmla="*/ 213768 h 1041673"/>
              <a:gd name="connsiteX3500" fmla="*/ 1606996 w 5155357"/>
              <a:gd name="connsiteY3500" fmla="*/ 214887 h 1041673"/>
              <a:gd name="connsiteX3501" fmla="*/ 1647224 w 5155357"/>
              <a:gd name="connsiteY3501" fmla="*/ 195923 h 1041673"/>
              <a:gd name="connsiteX3502" fmla="*/ 1669546 w 5155357"/>
              <a:gd name="connsiteY3502" fmla="*/ 188710 h 1041673"/>
              <a:gd name="connsiteX3503" fmla="*/ 1676821 w 5155357"/>
              <a:gd name="connsiteY3503" fmla="*/ 185352 h 1041673"/>
              <a:gd name="connsiteX3504" fmla="*/ 1682976 w 5155357"/>
              <a:gd name="connsiteY3504" fmla="*/ 185850 h 1041673"/>
              <a:gd name="connsiteX3505" fmla="*/ 1686023 w 5155357"/>
              <a:gd name="connsiteY3505" fmla="*/ 185042 h 1041673"/>
              <a:gd name="connsiteX3506" fmla="*/ 1686520 w 5155357"/>
              <a:gd name="connsiteY3506" fmla="*/ 184606 h 1041673"/>
              <a:gd name="connsiteX3507" fmla="*/ 1688075 w 5155357"/>
              <a:gd name="connsiteY3507" fmla="*/ 184047 h 1041673"/>
              <a:gd name="connsiteX3508" fmla="*/ 1689691 w 5155357"/>
              <a:gd name="connsiteY3508" fmla="*/ 183736 h 1041673"/>
              <a:gd name="connsiteX3509" fmla="*/ 1691868 w 5155357"/>
              <a:gd name="connsiteY3509" fmla="*/ 182368 h 1041673"/>
              <a:gd name="connsiteX3510" fmla="*/ 1692862 w 5155357"/>
              <a:gd name="connsiteY3510" fmla="*/ 182244 h 1041673"/>
              <a:gd name="connsiteX3511" fmla="*/ 1696407 w 5155357"/>
              <a:gd name="connsiteY3511" fmla="*/ 181373 h 1041673"/>
              <a:gd name="connsiteX3512" fmla="*/ 1698147 w 5155357"/>
              <a:gd name="connsiteY3512" fmla="*/ 180627 h 1041673"/>
              <a:gd name="connsiteX3513" fmla="*/ 1699702 w 5155357"/>
              <a:gd name="connsiteY3513" fmla="*/ 179756 h 1041673"/>
              <a:gd name="connsiteX3514" fmla="*/ 1701505 w 5155357"/>
              <a:gd name="connsiteY3514" fmla="*/ 179010 h 1041673"/>
              <a:gd name="connsiteX3515" fmla="*/ 1702438 w 5155357"/>
              <a:gd name="connsiteY3515" fmla="*/ 177705 h 1041673"/>
              <a:gd name="connsiteX3516" fmla="*/ 1701443 w 5155357"/>
              <a:gd name="connsiteY3516" fmla="*/ 177767 h 1041673"/>
              <a:gd name="connsiteX3517" fmla="*/ 1699702 w 5155357"/>
              <a:gd name="connsiteY3517" fmla="*/ 178140 h 1041673"/>
              <a:gd name="connsiteX3518" fmla="*/ 1696780 w 5155357"/>
              <a:gd name="connsiteY3518" fmla="*/ 178389 h 1041673"/>
              <a:gd name="connsiteX3519" fmla="*/ 1693671 w 5155357"/>
              <a:gd name="connsiteY3519" fmla="*/ 179383 h 1041673"/>
              <a:gd name="connsiteX3520" fmla="*/ 1694169 w 5155357"/>
              <a:gd name="connsiteY3520" fmla="*/ 178575 h 1041673"/>
              <a:gd name="connsiteX3521" fmla="*/ 1692490 w 5155357"/>
              <a:gd name="connsiteY3521" fmla="*/ 179756 h 1041673"/>
              <a:gd name="connsiteX3522" fmla="*/ 1689381 w 5155357"/>
              <a:gd name="connsiteY3522" fmla="*/ 181373 h 1041673"/>
              <a:gd name="connsiteX3523" fmla="*/ 1687143 w 5155357"/>
              <a:gd name="connsiteY3523" fmla="*/ 182928 h 1041673"/>
              <a:gd name="connsiteX3524" fmla="*/ 1685215 w 5155357"/>
              <a:gd name="connsiteY3524" fmla="*/ 182865 h 1041673"/>
              <a:gd name="connsiteX3525" fmla="*/ 1687453 w 5155357"/>
              <a:gd name="connsiteY3525" fmla="*/ 181373 h 1041673"/>
              <a:gd name="connsiteX3526" fmla="*/ 1687951 w 5155357"/>
              <a:gd name="connsiteY3526" fmla="*/ 181062 h 1041673"/>
              <a:gd name="connsiteX3527" fmla="*/ 1687827 w 5155357"/>
              <a:gd name="connsiteY3527" fmla="*/ 181062 h 1041673"/>
              <a:gd name="connsiteX3528" fmla="*/ 1688945 w 5155357"/>
              <a:gd name="connsiteY3528" fmla="*/ 179259 h 1041673"/>
              <a:gd name="connsiteX3529" fmla="*/ 1691060 w 5155357"/>
              <a:gd name="connsiteY3529" fmla="*/ 178264 h 1041673"/>
              <a:gd name="connsiteX3530" fmla="*/ 1693298 w 5155357"/>
              <a:gd name="connsiteY3530" fmla="*/ 177518 h 1041673"/>
              <a:gd name="connsiteX3531" fmla="*/ 1695474 w 5155357"/>
              <a:gd name="connsiteY3531" fmla="*/ 176337 h 1041673"/>
              <a:gd name="connsiteX3532" fmla="*/ 1698210 w 5155357"/>
              <a:gd name="connsiteY3532" fmla="*/ 176026 h 1041673"/>
              <a:gd name="connsiteX3533" fmla="*/ 1702563 w 5155357"/>
              <a:gd name="connsiteY3533" fmla="*/ 175280 h 1041673"/>
              <a:gd name="connsiteX3534" fmla="*/ 1705485 w 5155357"/>
              <a:gd name="connsiteY3534" fmla="*/ 174409 h 1041673"/>
              <a:gd name="connsiteX3535" fmla="*/ 1705982 w 5155357"/>
              <a:gd name="connsiteY3535" fmla="*/ 175466 h 1041673"/>
              <a:gd name="connsiteX3536" fmla="*/ 1706480 w 5155357"/>
              <a:gd name="connsiteY3536" fmla="*/ 176026 h 1041673"/>
              <a:gd name="connsiteX3537" fmla="*/ 1708345 w 5155357"/>
              <a:gd name="connsiteY3537" fmla="*/ 175466 h 1041673"/>
              <a:gd name="connsiteX3538" fmla="*/ 1708656 w 5155357"/>
              <a:gd name="connsiteY3538" fmla="*/ 176150 h 1041673"/>
              <a:gd name="connsiteX3539" fmla="*/ 1707972 w 5155357"/>
              <a:gd name="connsiteY3539" fmla="*/ 177456 h 1041673"/>
              <a:gd name="connsiteX3540" fmla="*/ 1709526 w 5155357"/>
              <a:gd name="connsiteY3540" fmla="*/ 177083 h 1041673"/>
              <a:gd name="connsiteX3541" fmla="*/ 1711578 w 5155357"/>
              <a:gd name="connsiteY3541" fmla="*/ 176399 h 1041673"/>
              <a:gd name="connsiteX3542" fmla="*/ 1713319 w 5155357"/>
              <a:gd name="connsiteY3542" fmla="*/ 176399 h 1041673"/>
              <a:gd name="connsiteX3543" fmla="*/ 1714874 w 5155357"/>
              <a:gd name="connsiteY3543" fmla="*/ 175964 h 1041673"/>
              <a:gd name="connsiteX3544" fmla="*/ 1716677 w 5155357"/>
              <a:gd name="connsiteY3544" fmla="*/ 175093 h 1041673"/>
              <a:gd name="connsiteX3545" fmla="*/ 1719102 w 5155357"/>
              <a:gd name="connsiteY3545" fmla="*/ 174534 h 1041673"/>
              <a:gd name="connsiteX3546" fmla="*/ 1719537 w 5155357"/>
              <a:gd name="connsiteY3546" fmla="*/ 174409 h 1041673"/>
              <a:gd name="connsiteX3547" fmla="*/ 1720158 w 5155357"/>
              <a:gd name="connsiteY3547" fmla="*/ 174969 h 1041673"/>
              <a:gd name="connsiteX3548" fmla="*/ 1720470 w 5155357"/>
              <a:gd name="connsiteY3548" fmla="*/ 174969 h 1041673"/>
              <a:gd name="connsiteX3549" fmla="*/ 1720470 w 5155357"/>
              <a:gd name="connsiteY3549" fmla="*/ 175218 h 1041673"/>
              <a:gd name="connsiteX3550" fmla="*/ 1721402 w 5155357"/>
              <a:gd name="connsiteY3550" fmla="*/ 176337 h 1041673"/>
              <a:gd name="connsiteX3551" fmla="*/ 1722957 w 5155357"/>
              <a:gd name="connsiteY3551" fmla="*/ 175901 h 1041673"/>
              <a:gd name="connsiteX3552" fmla="*/ 1721402 w 5155357"/>
              <a:gd name="connsiteY3552" fmla="*/ 176337 h 1041673"/>
              <a:gd name="connsiteX3553" fmla="*/ 1715931 w 5155357"/>
              <a:gd name="connsiteY3553" fmla="*/ 177580 h 1041673"/>
              <a:gd name="connsiteX3554" fmla="*/ 1713878 w 5155357"/>
              <a:gd name="connsiteY3554" fmla="*/ 178015 h 1041673"/>
              <a:gd name="connsiteX3555" fmla="*/ 1712014 w 5155357"/>
              <a:gd name="connsiteY3555" fmla="*/ 178699 h 1041673"/>
              <a:gd name="connsiteX3556" fmla="*/ 1710272 w 5155357"/>
              <a:gd name="connsiteY3556" fmla="*/ 179135 h 1041673"/>
              <a:gd name="connsiteX3557" fmla="*/ 1709464 w 5155357"/>
              <a:gd name="connsiteY3557" fmla="*/ 179446 h 1041673"/>
              <a:gd name="connsiteX3558" fmla="*/ 1711019 w 5155357"/>
              <a:gd name="connsiteY3558" fmla="*/ 178575 h 1041673"/>
              <a:gd name="connsiteX3559" fmla="*/ 1699267 w 5155357"/>
              <a:gd name="connsiteY3559" fmla="*/ 181995 h 1041673"/>
              <a:gd name="connsiteX3560" fmla="*/ 1697153 w 5155357"/>
              <a:gd name="connsiteY3560" fmla="*/ 183363 h 1041673"/>
              <a:gd name="connsiteX3561" fmla="*/ 1692552 w 5155357"/>
              <a:gd name="connsiteY3561" fmla="*/ 184668 h 1041673"/>
              <a:gd name="connsiteX3562" fmla="*/ 1686769 w 5155357"/>
              <a:gd name="connsiteY3562" fmla="*/ 186720 h 1041673"/>
              <a:gd name="connsiteX3563" fmla="*/ 1671909 w 5155357"/>
              <a:gd name="connsiteY3563" fmla="*/ 193746 h 1041673"/>
              <a:gd name="connsiteX3564" fmla="*/ 1636157 w 5155357"/>
              <a:gd name="connsiteY3564" fmla="*/ 206493 h 1041673"/>
              <a:gd name="connsiteX3565" fmla="*/ 1630250 w 5155357"/>
              <a:gd name="connsiteY3565" fmla="*/ 211840 h 1041673"/>
              <a:gd name="connsiteX3566" fmla="*/ 1629255 w 5155357"/>
              <a:gd name="connsiteY3566" fmla="*/ 212213 h 1041673"/>
              <a:gd name="connsiteX3567" fmla="*/ 1627825 w 5155357"/>
              <a:gd name="connsiteY3567" fmla="*/ 212773 h 1041673"/>
              <a:gd name="connsiteX3568" fmla="*/ 1626643 w 5155357"/>
              <a:gd name="connsiteY3568" fmla="*/ 211032 h 1041673"/>
              <a:gd name="connsiteX3569" fmla="*/ 1612716 w 5155357"/>
              <a:gd name="connsiteY3569" fmla="*/ 217685 h 1041673"/>
              <a:gd name="connsiteX3570" fmla="*/ 1612716 w 5155357"/>
              <a:gd name="connsiteY3570" fmla="*/ 217871 h 1041673"/>
              <a:gd name="connsiteX3571" fmla="*/ 1611846 w 5155357"/>
              <a:gd name="connsiteY3571" fmla="*/ 218120 h 1041673"/>
              <a:gd name="connsiteX3572" fmla="*/ 1611038 w 5155357"/>
              <a:gd name="connsiteY3572" fmla="*/ 218306 h 1041673"/>
              <a:gd name="connsiteX3573" fmla="*/ 1611038 w 5155357"/>
              <a:gd name="connsiteY3573" fmla="*/ 218306 h 1041673"/>
              <a:gd name="connsiteX3574" fmla="*/ 1610913 w 5155357"/>
              <a:gd name="connsiteY3574" fmla="*/ 218306 h 1041673"/>
              <a:gd name="connsiteX3575" fmla="*/ 1610602 w 5155357"/>
              <a:gd name="connsiteY3575" fmla="*/ 218369 h 1041673"/>
              <a:gd name="connsiteX3576" fmla="*/ 1610477 w 5155357"/>
              <a:gd name="connsiteY3576" fmla="*/ 218493 h 1041673"/>
              <a:gd name="connsiteX3577" fmla="*/ 1582560 w 5155357"/>
              <a:gd name="connsiteY3577" fmla="*/ 231053 h 1041673"/>
              <a:gd name="connsiteX3578" fmla="*/ 1595369 w 5155357"/>
              <a:gd name="connsiteY3578" fmla="*/ 218306 h 1041673"/>
              <a:gd name="connsiteX3579" fmla="*/ 1692862 w 5155357"/>
              <a:gd name="connsiteY3579" fmla="*/ 179694 h 1041673"/>
              <a:gd name="connsiteX3580" fmla="*/ 1693484 w 5155357"/>
              <a:gd name="connsiteY3580" fmla="*/ 179446 h 1041673"/>
              <a:gd name="connsiteX3581" fmla="*/ 1692862 w 5155357"/>
              <a:gd name="connsiteY3581" fmla="*/ 179694 h 1041673"/>
              <a:gd name="connsiteX3582" fmla="*/ 1698396 w 5155357"/>
              <a:gd name="connsiteY3582" fmla="*/ 189518 h 1041673"/>
              <a:gd name="connsiteX3583" fmla="*/ 1698024 w 5155357"/>
              <a:gd name="connsiteY3583" fmla="*/ 189829 h 1041673"/>
              <a:gd name="connsiteX3584" fmla="*/ 1697464 w 5155357"/>
              <a:gd name="connsiteY3584" fmla="*/ 190140 h 1041673"/>
              <a:gd name="connsiteX3585" fmla="*/ 1696904 w 5155357"/>
              <a:gd name="connsiteY3585" fmla="*/ 190327 h 1041673"/>
              <a:gd name="connsiteX3586" fmla="*/ 1695536 w 5155357"/>
              <a:gd name="connsiteY3586" fmla="*/ 190327 h 1041673"/>
              <a:gd name="connsiteX3587" fmla="*/ 1695785 w 5155357"/>
              <a:gd name="connsiteY3587" fmla="*/ 189083 h 1041673"/>
              <a:gd name="connsiteX3588" fmla="*/ 1696283 w 5155357"/>
              <a:gd name="connsiteY3588" fmla="*/ 188897 h 1041673"/>
              <a:gd name="connsiteX3589" fmla="*/ 1696780 w 5155357"/>
              <a:gd name="connsiteY3589" fmla="*/ 188710 h 1041673"/>
              <a:gd name="connsiteX3590" fmla="*/ 1697029 w 5155357"/>
              <a:gd name="connsiteY3590" fmla="*/ 188586 h 1041673"/>
              <a:gd name="connsiteX3591" fmla="*/ 1697526 w 5155357"/>
              <a:gd name="connsiteY3591" fmla="*/ 188461 h 1041673"/>
              <a:gd name="connsiteX3592" fmla="*/ 1698396 w 5155357"/>
              <a:gd name="connsiteY3592" fmla="*/ 189518 h 1041673"/>
              <a:gd name="connsiteX3593" fmla="*/ 1684406 w 5155357"/>
              <a:gd name="connsiteY3593" fmla="*/ 193373 h 1041673"/>
              <a:gd name="connsiteX3594" fmla="*/ 1682852 w 5155357"/>
              <a:gd name="connsiteY3594" fmla="*/ 193125 h 1041673"/>
              <a:gd name="connsiteX3595" fmla="*/ 1683723 w 5155357"/>
              <a:gd name="connsiteY3595" fmla="*/ 191881 h 1041673"/>
              <a:gd name="connsiteX3596" fmla="*/ 1684904 w 5155357"/>
              <a:gd name="connsiteY3596" fmla="*/ 192192 h 1041673"/>
              <a:gd name="connsiteX3597" fmla="*/ 1684406 w 5155357"/>
              <a:gd name="connsiteY3597" fmla="*/ 193373 h 1041673"/>
              <a:gd name="connsiteX3598" fmla="*/ 1677132 w 5155357"/>
              <a:gd name="connsiteY3598" fmla="*/ 195985 h 1041673"/>
              <a:gd name="connsiteX3599" fmla="*/ 1675950 w 5155357"/>
              <a:gd name="connsiteY3599" fmla="*/ 196980 h 1041673"/>
              <a:gd name="connsiteX3600" fmla="*/ 1675639 w 5155357"/>
              <a:gd name="connsiteY3600" fmla="*/ 197228 h 1041673"/>
              <a:gd name="connsiteX3601" fmla="*/ 1673774 w 5155357"/>
              <a:gd name="connsiteY3601" fmla="*/ 197415 h 1041673"/>
              <a:gd name="connsiteX3602" fmla="*/ 1673401 w 5155357"/>
              <a:gd name="connsiteY3602" fmla="*/ 196917 h 1041673"/>
              <a:gd name="connsiteX3603" fmla="*/ 1674334 w 5155357"/>
              <a:gd name="connsiteY3603" fmla="*/ 195425 h 1041673"/>
              <a:gd name="connsiteX3604" fmla="*/ 1674458 w 5155357"/>
              <a:gd name="connsiteY3604" fmla="*/ 195425 h 1041673"/>
              <a:gd name="connsiteX3605" fmla="*/ 1674893 w 5155357"/>
              <a:gd name="connsiteY3605" fmla="*/ 195239 h 1041673"/>
              <a:gd name="connsiteX3606" fmla="*/ 1677132 w 5155357"/>
              <a:gd name="connsiteY3606" fmla="*/ 196047 h 1041673"/>
              <a:gd name="connsiteX3607" fmla="*/ 1669733 w 5155357"/>
              <a:gd name="connsiteY3607" fmla="*/ 197539 h 1041673"/>
              <a:gd name="connsiteX3608" fmla="*/ 1669484 w 5155357"/>
              <a:gd name="connsiteY3608" fmla="*/ 198099 h 1041673"/>
              <a:gd name="connsiteX3609" fmla="*/ 1667245 w 5155357"/>
              <a:gd name="connsiteY3609" fmla="*/ 199405 h 1041673"/>
              <a:gd name="connsiteX3610" fmla="*/ 1665815 w 5155357"/>
              <a:gd name="connsiteY3610" fmla="*/ 200275 h 1041673"/>
              <a:gd name="connsiteX3611" fmla="*/ 1665753 w 5155357"/>
              <a:gd name="connsiteY3611" fmla="*/ 200275 h 1041673"/>
              <a:gd name="connsiteX3612" fmla="*/ 1666127 w 5155357"/>
              <a:gd name="connsiteY3612" fmla="*/ 198907 h 1041673"/>
              <a:gd name="connsiteX3613" fmla="*/ 1667308 w 5155357"/>
              <a:gd name="connsiteY3613" fmla="*/ 197974 h 1041673"/>
              <a:gd name="connsiteX3614" fmla="*/ 1667619 w 5155357"/>
              <a:gd name="connsiteY3614" fmla="*/ 197788 h 1041673"/>
              <a:gd name="connsiteX3615" fmla="*/ 1667929 w 5155357"/>
              <a:gd name="connsiteY3615" fmla="*/ 197601 h 1041673"/>
              <a:gd name="connsiteX3616" fmla="*/ 1668178 w 5155357"/>
              <a:gd name="connsiteY3616" fmla="*/ 197539 h 1041673"/>
              <a:gd name="connsiteX3617" fmla="*/ 1669733 w 5155357"/>
              <a:gd name="connsiteY3617" fmla="*/ 197539 h 1041673"/>
              <a:gd name="connsiteX3618" fmla="*/ 1660531 w 5155357"/>
              <a:gd name="connsiteY3618" fmla="*/ 201519 h 1041673"/>
              <a:gd name="connsiteX3619" fmla="*/ 1656613 w 5155357"/>
              <a:gd name="connsiteY3619" fmla="*/ 204379 h 1041673"/>
              <a:gd name="connsiteX3620" fmla="*/ 1660531 w 5155357"/>
              <a:gd name="connsiteY3620" fmla="*/ 201519 h 1041673"/>
              <a:gd name="connsiteX3621" fmla="*/ 1653318 w 5155357"/>
              <a:gd name="connsiteY3621" fmla="*/ 204814 h 1041673"/>
              <a:gd name="connsiteX3622" fmla="*/ 1650520 w 5155357"/>
              <a:gd name="connsiteY3622" fmla="*/ 205995 h 1041673"/>
              <a:gd name="connsiteX3623" fmla="*/ 1653318 w 5155357"/>
              <a:gd name="connsiteY3623" fmla="*/ 204814 h 1041673"/>
              <a:gd name="connsiteX3624" fmla="*/ 1628696 w 5155357"/>
              <a:gd name="connsiteY3624" fmla="*/ 214389 h 1041673"/>
              <a:gd name="connsiteX3625" fmla="*/ 1629566 w 5155357"/>
              <a:gd name="connsiteY3625" fmla="*/ 214078 h 1041673"/>
              <a:gd name="connsiteX3626" fmla="*/ 1631431 w 5155357"/>
              <a:gd name="connsiteY3626" fmla="*/ 213270 h 1041673"/>
              <a:gd name="connsiteX3627" fmla="*/ 1631431 w 5155357"/>
              <a:gd name="connsiteY3627" fmla="*/ 213208 h 1041673"/>
              <a:gd name="connsiteX3628" fmla="*/ 1631556 w 5155357"/>
              <a:gd name="connsiteY3628" fmla="*/ 213332 h 1041673"/>
              <a:gd name="connsiteX3629" fmla="*/ 1648282 w 5155357"/>
              <a:gd name="connsiteY3629" fmla="*/ 207115 h 1041673"/>
              <a:gd name="connsiteX3630" fmla="*/ 1642126 w 5155357"/>
              <a:gd name="connsiteY3630" fmla="*/ 211591 h 1041673"/>
              <a:gd name="connsiteX3631" fmla="*/ 1622042 w 5155357"/>
              <a:gd name="connsiteY3631" fmla="*/ 218866 h 1041673"/>
              <a:gd name="connsiteX3632" fmla="*/ 1628758 w 5155357"/>
              <a:gd name="connsiteY3632" fmla="*/ 214451 h 1041673"/>
              <a:gd name="connsiteX3633" fmla="*/ 1628758 w 5155357"/>
              <a:gd name="connsiteY3633" fmla="*/ 214451 h 1041673"/>
              <a:gd name="connsiteX3634" fmla="*/ 1618125 w 5155357"/>
              <a:gd name="connsiteY3634" fmla="*/ 219985 h 1041673"/>
              <a:gd name="connsiteX3635" fmla="*/ 1615887 w 5155357"/>
              <a:gd name="connsiteY3635" fmla="*/ 221664 h 1041673"/>
              <a:gd name="connsiteX3636" fmla="*/ 1616385 w 5155357"/>
              <a:gd name="connsiteY3636" fmla="*/ 221975 h 1041673"/>
              <a:gd name="connsiteX3637" fmla="*/ 1614457 w 5155357"/>
              <a:gd name="connsiteY3637" fmla="*/ 222845 h 1041673"/>
              <a:gd name="connsiteX3638" fmla="*/ 1610602 w 5155357"/>
              <a:gd name="connsiteY3638" fmla="*/ 224773 h 1041673"/>
              <a:gd name="connsiteX3639" fmla="*/ 1607555 w 5155357"/>
              <a:gd name="connsiteY3639" fmla="*/ 225643 h 1041673"/>
              <a:gd name="connsiteX3640" fmla="*/ 1604135 w 5155357"/>
              <a:gd name="connsiteY3640" fmla="*/ 228193 h 1041673"/>
              <a:gd name="connsiteX3641" fmla="*/ 1600840 w 5155357"/>
              <a:gd name="connsiteY3641" fmla="*/ 230369 h 1041673"/>
              <a:gd name="connsiteX3642" fmla="*/ 1598104 w 5155357"/>
              <a:gd name="connsiteY3642" fmla="*/ 231364 h 1041673"/>
              <a:gd name="connsiteX3643" fmla="*/ 1596302 w 5155357"/>
              <a:gd name="connsiteY3643" fmla="*/ 231737 h 1041673"/>
              <a:gd name="connsiteX3644" fmla="*/ 1599721 w 5155357"/>
              <a:gd name="connsiteY3644" fmla="*/ 229063 h 1041673"/>
              <a:gd name="connsiteX3645" fmla="*/ 1602830 w 5155357"/>
              <a:gd name="connsiteY3645" fmla="*/ 226763 h 1041673"/>
              <a:gd name="connsiteX3646" fmla="*/ 1605317 w 5155357"/>
              <a:gd name="connsiteY3646" fmla="*/ 225519 h 1041673"/>
              <a:gd name="connsiteX3647" fmla="*/ 1607929 w 5155357"/>
              <a:gd name="connsiteY3647" fmla="*/ 224524 h 1041673"/>
              <a:gd name="connsiteX3648" fmla="*/ 1611038 w 5155357"/>
              <a:gd name="connsiteY3648" fmla="*/ 223094 h 1041673"/>
              <a:gd name="connsiteX3649" fmla="*/ 1613711 w 5155357"/>
              <a:gd name="connsiteY3649" fmla="*/ 221540 h 1041673"/>
              <a:gd name="connsiteX3650" fmla="*/ 1615762 w 5155357"/>
              <a:gd name="connsiteY3650" fmla="*/ 220731 h 1041673"/>
              <a:gd name="connsiteX3651" fmla="*/ 1617939 w 5155357"/>
              <a:gd name="connsiteY3651" fmla="*/ 219861 h 1041673"/>
              <a:gd name="connsiteX3652" fmla="*/ 1618125 w 5155357"/>
              <a:gd name="connsiteY3652" fmla="*/ 219985 h 1041673"/>
              <a:gd name="connsiteX3653" fmla="*/ 1619804 w 5155357"/>
              <a:gd name="connsiteY3653" fmla="*/ 219985 h 1041673"/>
              <a:gd name="connsiteX3654" fmla="*/ 1616447 w 5155357"/>
              <a:gd name="connsiteY3654" fmla="*/ 221975 h 1041673"/>
              <a:gd name="connsiteX3655" fmla="*/ 1616695 w 5155357"/>
              <a:gd name="connsiteY3655" fmla="*/ 221851 h 1041673"/>
              <a:gd name="connsiteX3656" fmla="*/ 1618685 w 5155357"/>
              <a:gd name="connsiteY3656" fmla="*/ 221042 h 1041673"/>
              <a:gd name="connsiteX3657" fmla="*/ 1618125 w 5155357"/>
              <a:gd name="connsiteY3657" fmla="*/ 219985 h 1041673"/>
              <a:gd name="connsiteX3658" fmla="*/ 1610789 w 5155357"/>
              <a:gd name="connsiteY3658" fmla="*/ 219239 h 1041673"/>
              <a:gd name="connsiteX3659" fmla="*/ 1611784 w 5155357"/>
              <a:gd name="connsiteY3659" fmla="*/ 218990 h 1041673"/>
              <a:gd name="connsiteX3660" fmla="*/ 1612530 w 5155357"/>
              <a:gd name="connsiteY3660" fmla="*/ 218804 h 1041673"/>
              <a:gd name="connsiteX3661" fmla="*/ 1612530 w 5155357"/>
              <a:gd name="connsiteY3661" fmla="*/ 218804 h 1041673"/>
              <a:gd name="connsiteX3662" fmla="*/ 1610291 w 5155357"/>
              <a:gd name="connsiteY3662" fmla="*/ 220483 h 1041673"/>
              <a:gd name="connsiteX3663" fmla="*/ 1610851 w 5155357"/>
              <a:gd name="connsiteY3663" fmla="*/ 219363 h 1041673"/>
              <a:gd name="connsiteX3664" fmla="*/ 1610851 w 5155357"/>
              <a:gd name="connsiteY3664" fmla="*/ 219239 h 1041673"/>
              <a:gd name="connsiteX3665" fmla="*/ 1593503 w 5155357"/>
              <a:gd name="connsiteY3665" fmla="*/ 233851 h 1041673"/>
              <a:gd name="connsiteX3666" fmla="*/ 1591452 w 5155357"/>
              <a:gd name="connsiteY3666" fmla="*/ 235032 h 1041673"/>
              <a:gd name="connsiteX3667" fmla="*/ 1591452 w 5155357"/>
              <a:gd name="connsiteY3667" fmla="*/ 234100 h 1041673"/>
              <a:gd name="connsiteX3668" fmla="*/ 1592819 w 5155357"/>
              <a:gd name="connsiteY3668" fmla="*/ 233229 h 1041673"/>
              <a:gd name="connsiteX3669" fmla="*/ 1593503 w 5155357"/>
              <a:gd name="connsiteY3669" fmla="*/ 233851 h 1041673"/>
              <a:gd name="connsiteX3670" fmla="*/ 1572549 w 5155357"/>
              <a:gd name="connsiteY3670" fmla="*/ 234100 h 1041673"/>
              <a:gd name="connsiteX3671" fmla="*/ 1573855 w 5155357"/>
              <a:gd name="connsiteY3671" fmla="*/ 233105 h 1041673"/>
              <a:gd name="connsiteX3672" fmla="*/ 1575037 w 5155357"/>
              <a:gd name="connsiteY3672" fmla="*/ 232607 h 1041673"/>
              <a:gd name="connsiteX3673" fmla="*/ 1575658 w 5155357"/>
              <a:gd name="connsiteY3673" fmla="*/ 233229 h 1041673"/>
              <a:gd name="connsiteX3674" fmla="*/ 1573482 w 5155357"/>
              <a:gd name="connsiteY3674" fmla="*/ 235094 h 1041673"/>
              <a:gd name="connsiteX3675" fmla="*/ 1572487 w 5155357"/>
              <a:gd name="connsiteY3675" fmla="*/ 235467 h 1041673"/>
              <a:gd name="connsiteX3676" fmla="*/ 1572549 w 5155357"/>
              <a:gd name="connsiteY3676" fmla="*/ 234100 h 1041673"/>
              <a:gd name="connsiteX3677" fmla="*/ 1567202 w 5155357"/>
              <a:gd name="connsiteY3677" fmla="*/ 235903 h 1041673"/>
              <a:gd name="connsiteX3678" fmla="*/ 1569565 w 5155357"/>
              <a:gd name="connsiteY3678" fmla="*/ 234659 h 1041673"/>
              <a:gd name="connsiteX3679" fmla="*/ 1570746 w 5155357"/>
              <a:gd name="connsiteY3679" fmla="*/ 234535 h 1041673"/>
              <a:gd name="connsiteX3680" fmla="*/ 1570684 w 5155357"/>
              <a:gd name="connsiteY3680" fmla="*/ 236089 h 1041673"/>
              <a:gd name="connsiteX3681" fmla="*/ 1568073 w 5155357"/>
              <a:gd name="connsiteY3681" fmla="*/ 236649 h 1041673"/>
              <a:gd name="connsiteX3682" fmla="*/ 1566207 w 5155357"/>
              <a:gd name="connsiteY3682" fmla="*/ 237457 h 1041673"/>
              <a:gd name="connsiteX3683" fmla="*/ 1567202 w 5155357"/>
              <a:gd name="connsiteY3683" fmla="*/ 235903 h 1041673"/>
              <a:gd name="connsiteX3684" fmla="*/ 1560052 w 5155357"/>
              <a:gd name="connsiteY3684" fmla="*/ 219985 h 1041673"/>
              <a:gd name="connsiteX3685" fmla="*/ 1557813 w 5155357"/>
              <a:gd name="connsiteY3685" fmla="*/ 221042 h 1041673"/>
              <a:gd name="connsiteX3686" fmla="*/ 1560052 w 5155357"/>
              <a:gd name="connsiteY3686" fmla="*/ 219985 h 1041673"/>
              <a:gd name="connsiteX3687" fmla="*/ 1554518 w 5155357"/>
              <a:gd name="connsiteY3687" fmla="*/ 243488 h 1041673"/>
              <a:gd name="connsiteX3688" fmla="*/ 1556508 w 5155357"/>
              <a:gd name="connsiteY3688" fmla="*/ 242183 h 1041673"/>
              <a:gd name="connsiteX3689" fmla="*/ 1559243 w 5155357"/>
              <a:gd name="connsiteY3689" fmla="*/ 240690 h 1041673"/>
              <a:gd name="connsiteX3690" fmla="*/ 1562477 w 5155357"/>
              <a:gd name="connsiteY3690" fmla="*/ 239012 h 1041673"/>
              <a:gd name="connsiteX3691" fmla="*/ 1563658 w 5155357"/>
              <a:gd name="connsiteY3691" fmla="*/ 238017 h 1041673"/>
              <a:gd name="connsiteX3692" fmla="*/ 1566145 w 5155357"/>
              <a:gd name="connsiteY3692" fmla="*/ 238576 h 1041673"/>
              <a:gd name="connsiteX3693" fmla="*/ 1563844 w 5155357"/>
              <a:gd name="connsiteY3693" fmla="*/ 239260 h 1041673"/>
              <a:gd name="connsiteX3694" fmla="*/ 1562539 w 5155357"/>
              <a:gd name="connsiteY3694" fmla="*/ 240131 h 1041673"/>
              <a:gd name="connsiteX3695" fmla="*/ 1560487 w 5155357"/>
              <a:gd name="connsiteY3695" fmla="*/ 241250 h 1041673"/>
              <a:gd name="connsiteX3696" fmla="*/ 1558248 w 5155357"/>
              <a:gd name="connsiteY3696" fmla="*/ 242183 h 1041673"/>
              <a:gd name="connsiteX3697" fmla="*/ 1557129 w 5155357"/>
              <a:gd name="connsiteY3697" fmla="*/ 243053 h 1041673"/>
              <a:gd name="connsiteX3698" fmla="*/ 1555202 w 5155357"/>
              <a:gd name="connsiteY3698" fmla="*/ 244421 h 1041673"/>
              <a:gd name="connsiteX3699" fmla="*/ 1554518 w 5155357"/>
              <a:gd name="connsiteY3699" fmla="*/ 243488 h 1041673"/>
              <a:gd name="connsiteX3700" fmla="*/ 1562477 w 5155357"/>
              <a:gd name="connsiteY3700" fmla="*/ 292173 h 1041673"/>
              <a:gd name="connsiteX3701" fmla="*/ 1560052 w 5155357"/>
              <a:gd name="connsiteY3701" fmla="*/ 292360 h 1041673"/>
              <a:gd name="connsiteX3702" fmla="*/ 1562414 w 5155357"/>
              <a:gd name="connsiteY3702" fmla="*/ 290557 h 1041673"/>
              <a:gd name="connsiteX3703" fmla="*/ 1564777 w 5155357"/>
              <a:gd name="connsiteY3703" fmla="*/ 290059 h 1041673"/>
              <a:gd name="connsiteX3704" fmla="*/ 1562477 w 5155357"/>
              <a:gd name="connsiteY3704" fmla="*/ 292173 h 1041673"/>
              <a:gd name="connsiteX3705" fmla="*/ 1557564 w 5155357"/>
              <a:gd name="connsiteY3705" fmla="*/ 293728 h 1041673"/>
              <a:gd name="connsiteX3706" fmla="*/ 1556010 w 5155357"/>
              <a:gd name="connsiteY3706" fmla="*/ 295842 h 1041673"/>
              <a:gd name="connsiteX3707" fmla="*/ 1555139 w 5155357"/>
              <a:gd name="connsiteY3707" fmla="*/ 294971 h 1041673"/>
              <a:gd name="connsiteX3708" fmla="*/ 1557564 w 5155357"/>
              <a:gd name="connsiteY3708" fmla="*/ 293728 h 1041673"/>
              <a:gd name="connsiteX3709" fmla="*/ 1550103 w 5155357"/>
              <a:gd name="connsiteY3709" fmla="*/ 221229 h 1041673"/>
              <a:gd name="connsiteX3710" fmla="*/ 1550849 w 5155357"/>
              <a:gd name="connsiteY3710" fmla="*/ 219426 h 1041673"/>
              <a:gd name="connsiteX3711" fmla="*/ 1552093 w 5155357"/>
              <a:gd name="connsiteY3711" fmla="*/ 217747 h 1041673"/>
              <a:gd name="connsiteX3712" fmla="*/ 1552528 w 5155357"/>
              <a:gd name="connsiteY3712" fmla="*/ 216814 h 1041673"/>
              <a:gd name="connsiteX3713" fmla="*/ 1554021 w 5155357"/>
              <a:gd name="connsiteY3713" fmla="*/ 216752 h 1041673"/>
              <a:gd name="connsiteX3714" fmla="*/ 1552715 w 5155357"/>
              <a:gd name="connsiteY3714" fmla="*/ 218990 h 1041673"/>
              <a:gd name="connsiteX3715" fmla="*/ 1551845 w 5155357"/>
              <a:gd name="connsiteY3715" fmla="*/ 220607 h 1041673"/>
              <a:gd name="connsiteX3716" fmla="*/ 1550725 w 5155357"/>
              <a:gd name="connsiteY3716" fmla="*/ 222286 h 1041673"/>
              <a:gd name="connsiteX3717" fmla="*/ 1550103 w 5155357"/>
              <a:gd name="connsiteY3717" fmla="*/ 221229 h 1041673"/>
              <a:gd name="connsiteX3718" fmla="*/ 1520756 w 5155357"/>
              <a:gd name="connsiteY3718" fmla="*/ 315987 h 1041673"/>
              <a:gd name="connsiteX3719" fmla="*/ 1523740 w 5155357"/>
              <a:gd name="connsiteY3719" fmla="*/ 313998 h 1041673"/>
              <a:gd name="connsiteX3720" fmla="*/ 1524113 w 5155357"/>
              <a:gd name="connsiteY3720" fmla="*/ 315055 h 1041673"/>
              <a:gd name="connsiteX3721" fmla="*/ 1521750 w 5155357"/>
              <a:gd name="connsiteY3721" fmla="*/ 316609 h 1041673"/>
              <a:gd name="connsiteX3722" fmla="*/ 1520756 w 5155357"/>
              <a:gd name="connsiteY3722" fmla="*/ 315987 h 1041673"/>
              <a:gd name="connsiteX3723" fmla="*/ 1517087 w 5155357"/>
              <a:gd name="connsiteY3723" fmla="*/ 319034 h 1041673"/>
              <a:gd name="connsiteX3724" fmla="*/ 1518641 w 5155357"/>
              <a:gd name="connsiteY3724" fmla="*/ 317790 h 1041673"/>
              <a:gd name="connsiteX3725" fmla="*/ 1519450 w 5155357"/>
              <a:gd name="connsiteY3725" fmla="*/ 318847 h 1041673"/>
              <a:gd name="connsiteX3726" fmla="*/ 1517274 w 5155357"/>
              <a:gd name="connsiteY3726" fmla="*/ 320651 h 1041673"/>
              <a:gd name="connsiteX3727" fmla="*/ 1515906 w 5155357"/>
              <a:gd name="connsiteY3727" fmla="*/ 321086 h 1041673"/>
              <a:gd name="connsiteX3728" fmla="*/ 1517087 w 5155357"/>
              <a:gd name="connsiteY3728" fmla="*/ 319034 h 1041673"/>
              <a:gd name="connsiteX3729" fmla="*/ 1430536 w 5155357"/>
              <a:gd name="connsiteY3729" fmla="*/ 468571 h 1041673"/>
              <a:gd name="connsiteX3730" fmla="*/ 1430847 w 5155357"/>
              <a:gd name="connsiteY3730" fmla="*/ 466892 h 1041673"/>
              <a:gd name="connsiteX3731" fmla="*/ 1431780 w 5155357"/>
              <a:gd name="connsiteY3731" fmla="*/ 468633 h 1041673"/>
              <a:gd name="connsiteX3732" fmla="*/ 1430536 w 5155357"/>
              <a:gd name="connsiteY3732" fmla="*/ 468571 h 1041673"/>
              <a:gd name="connsiteX3733" fmla="*/ 1475242 w 5155357"/>
              <a:gd name="connsiteY3733" fmla="*/ 610708 h 1041673"/>
              <a:gd name="connsiteX3734" fmla="*/ 1469522 w 5155357"/>
              <a:gd name="connsiteY3734" fmla="*/ 608408 h 1041673"/>
              <a:gd name="connsiteX3735" fmla="*/ 1472382 w 5155357"/>
              <a:gd name="connsiteY3735" fmla="*/ 608408 h 1041673"/>
              <a:gd name="connsiteX3736" fmla="*/ 1475739 w 5155357"/>
              <a:gd name="connsiteY3736" fmla="*/ 609713 h 1041673"/>
              <a:gd name="connsiteX3737" fmla="*/ 1475242 w 5155357"/>
              <a:gd name="connsiteY3737" fmla="*/ 610708 h 1041673"/>
              <a:gd name="connsiteX3738" fmla="*/ 1475988 w 5155357"/>
              <a:gd name="connsiteY3738" fmla="*/ 602874 h 1041673"/>
              <a:gd name="connsiteX3739" fmla="*/ 1473190 w 5155357"/>
              <a:gd name="connsiteY3739" fmla="*/ 601009 h 1041673"/>
              <a:gd name="connsiteX3740" fmla="*/ 1474744 w 5155357"/>
              <a:gd name="connsiteY3740" fmla="*/ 599889 h 1041673"/>
              <a:gd name="connsiteX3741" fmla="*/ 1475988 w 5155357"/>
              <a:gd name="connsiteY3741" fmla="*/ 602874 h 1041673"/>
              <a:gd name="connsiteX3742" fmla="*/ 1474682 w 5155357"/>
              <a:gd name="connsiteY3742" fmla="*/ 577816 h 1041673"/>
              <a:gd name="connsiteX3743" fmla="*/ 1455158 w 5155357"/>
              <a:gd name="connsiteY3743" fmla="*/ 577257 h 1041673"/>
              <a:gd name="connsiteX3744" fmla="*/ 1445645 w 5155357"/>
              <a:gd name="connsiteY3744" fmla="*/ 570542 h 1041673"/>
              <a:gd name="connsiteX3745" fmla="*/ 1433334 w 5155357"/>
              <a:gd name="connsiteY3745" fmla="*/ 559412 h 1041673"/>
              <a:gd name="connsiteX3746" fmla="*/ 1439490 w 5155357"/>
              <a:gd name="connsiteY3746" fmla="*/ 533670 h 1041673"/>
              <a:gd name="connsiteX3747" fmla="*/ 1439490 w 5155357"/>
              <a:gd name="connsiteY3747" fmla="*/ 528696 h 1041673"/>
              <a:gd name="connsiteX3748" fmla="*/ 1443407 w 5155357"/>
              <a:gd name="connsiteY3748" fmla="*/ 521981 h 1041673"/>
              <a:gd name="connsiteX3749" fmla="*/ 1445086 w 5155357"/>
              <a:gd name="connsiteY3749" fmla="*/ 515204 h 1041673"/>
              <a:gd name="connsiteX3750" fmla="*/ 1449003 w 5155357"/>
              <a:gd name="connsiteY3750" fmla="*/ 509048 h 1041673"/>
              <a:gd name="connsiteX3751" fmla="*/ 1448443 w 5155357"/>
              <a:gd name="connsiteY3751" fmla="*/ 502893 h 1041673"/>
              <a:gd name="connsiteX3752" fmla="*/ 1455158 w 5155357"/>
              <a:gd name="connsiteY3752" fmla="*/ 488965 h 1041673"/>
              <a:gd name="connsiteX3753" fmla="*/ 1464112 w 5155357"/>
              <a:gd name="connsiteY3753" fmla="*/ 459928 h 1041673"/>
              <a:gd name="connsiteX3754" fmla="*/ 1480838 w 5155357"/>
              <a:gd name="connsiteY3754" fmla="*/ 411927 h 1041673"/>
              <a:gd name="connsiteX3755" fmla="*/ 1486993 w 5155357"/>
              <a:gd name="connsiteY3755" fmla="*/ 395823 h 1041673"/>
              <a:gd name="connsiteX3756" fmla="*/ 1490351 w 5155357"/>
              <a:gd name="connsiteY3756" fmla="*/ 387367 h 1041673"/>
              <a:gd name="connsiteX3757" fmla="*/ 1486496 w 5155357"/>
              <a:gd name="connsiteY3757" fmla="*/ 399492 h 1041673"/>
              <a:gd name="connsiteX3758" fmla="*/ 1482454 w 5155357"/>
              <a:gd name="connsiteY3758" fmla="*/ 412238 h 1041673"/>
              <a:gd name="connsiteX3759" fmla="*/ 1482268 w 5155357"/>
              <a:gd name="connsiteY3759" fmla="*/ 412487 h 1041673"/>
              <a:gd name="connsiteX3760" fmla="*/ 1481273 w 5155357"/>
              <a:gd name="connsiteY3760" fmla="*/ 415160 h 1041673"/>
              <a:gd name="connsiteX3761" fmla="*/ 1479780 w 5155357"/>
              <a:gd name="connsiteY3761" fmla="*/ 419388 h 1041673"/>
              <a:gd name="connsiteX3762" fmla="*/ 1477729 w 5155357"/>
              <a:gd name="connsiteY3762" fmla="*/ 426103 h 1041673"/>
              <a:gd name="connsiteX3763" fmla="*/ 1476796 w 5155357"/>
              <a:gd name="connsiteY3763" fmla="*/ 430705 h 1041673"/>
              <a:gd name="connsiteX3764" fmla="*/ 1476920 w 5155357"/>
              <a:gd name="connsiteY3764" fmla="*/ 430083 h 1041673"/>
              <a:gd name="connsiteX3765" fmla="*/ 1478102 w 5155357"/>
              <a:gd name="connsiteY3765" fmla="*/ 426974 h 1041673"/>
              <a:gd name="connsiteX3766" fmla="*/ 1479097 w 5155357"/>
              <a:gd name="connsiteY3766" fmla="*/ 424487 h 1041673"/>
              <a:gd name="connsiteX3767" fmla="*/ 1480029 w 5155357"/>
              <a:gd name="connsiteY3767" fmla="*/ 421689 h 1041673"/>
              <a:gd name="connsiteX3768" fmla="*/ 1481087 w 5155357"/>
              <a:gd name="connsiteY3768" fmla="*/ 418393 h 1041673"/>
              <a:gd name="connsiteX3769" fmla="*/ 1482330 w 5155357"/>
              <a:gd name="connsiteY3769" fmla="*/ 415222 h 1041673"/>
              <a:gd name="connsiteX3770" fmla="*/ 1483076 w 5155357"/>
              <a:gd name="connsiteY3770" fmla="*/ 413233 h 1041673"/>
              <a:gd name="connsiteX3771" fmla="*/ 1483263 w 5155357"/>
              <a:gd name="connsiteY3771" fmla="*/ 412984 h 1041673"/>
              <a:gd name="connsiteX3772" fmla="*/ 1487367 w 5155357"/>
              <a:gd name="connsiteY3772" fmla="*/ 399865 h 1041673"/>
              <a:gd name="connsiteX3773" fmla="*/ 1491346 w 5155357"/>
              <a:gd name="connsiteY3773" fmla="*/ 387367 h 1041673"/>
              <a:gd name="connsiteX3774" fmla="*/ 1491470 w 5155357"/>
              <a:gd name="connsiteY3774" fmla="*/ 387367 h 1041673"/>
              <a:gd name="connsiteX3775" fmla="*/ 1492030 w 5155357"/>
              <a:gd name="connsiteY3775" fmla="*/ 385813 h 1041673"/>
              <a:gd name="connsiteX3776" fmla="*/ 1491594 w 5155357"/>
              <a:gd name="connsiteY3776" fmla="*/ 385937 h 1041673"/>
              <a:gd name="connsiteX3777" fmla="*/ 1492589 w 5155357"/>
              <a:gd name="connsiteY3777" fmla="*/ 383388 h 1041673"/>
              <a:gd name="connsiteX3778" fmla="*/ 1492340 w 5155357"/>
              <a:gd name="connsiteY3778" fmla="*/ 382952 h 1041673"/>
              <a:gd name="connsiteX3779" fmla="*/ 1491905 w 5155357"/>
              <a:gd name="connsiteY3779" fmla="*/ 383201 h 1041673"/>
              <a:gd name="connsiteX3780" fmla="*/ 1491222 w 5155357"/>
              <a:gd name="connsiteY3780" fmla="*/ 385066 h 1041673"/>
              <a:gd name="connsiteX3781" fmla="*/ 1493647 w 5155357"/>
              <a:gd name="connsiteY3781" fmla="*/ 374061 h 1041673"/>
              <a:gd name="connsiteX3782" fmla="*/ 1498123 w 5155357"/>
              <a:gd name="connsiteY3782" fmla="*/ 362309 h 1041673"/>
              <a:gd name="connsiteX3783" fmla="*/ 1502475 w 5155357"/>
              <a:gd name="connsiteY3783" fmla="*/ 351180 h 1041673"/>
              <a:gd name="connsiteX3784" fmla="*/ 1502103 w 5155357"/>
              <a:gd name="connsiteY3784" fmla="*/ 352485 h 1041673"/>
              <a:gd name="connsiteX3785" fmla="*/ 1500859 w 5155357"/>
              <a:gd name="connsiteY3785" fmla="*/ 355656 h 1041673"/>
              <a:gd name="connsiteX3786" fmla="*/ 1500237 w 5155357"/>
              <a:gd name="connsiteY3786" fmla="*/ 358703 h 1041673"/>
              <a:gd name="connsiteX3787" fmla="*/ 1499118 w 5155357"/>
              <a:gd name="connsiteY3787" fmla="*/ 361377 h 1041673"/>
              <a:gd name="connsiteX3788" fmla="*/ 1498185 w 5155357"/>
              <a:gd name="connsiteY3788" fmla="*/ 364423 h 1041673"/>
              <a:gd name="connsiteX3789" fmla="*/ 1497688 w 5155357"/>
              <a:gd name="connsiteY3789" fmla="*/ 366600 h 1041673"/>
              <a:gd name="connsiteX3790" fmla="*/ 1497066 w 5155357"/>
              <a:gd name="connsiteY3790" fmla="*/ 367905 h 1041673"/>
              <a:gd name="connsiteX3791" fmla="*/ 1496879 w 5155357"/>
              <a:gd name="connsiteY3791" fmla="*/ 369211 h 1041673"/>
              <a:gd name="connsiteX3792" fmla="*/ 1496320 w 5155357"/>
              <a:gd name="connsiteY3792" fmla="*/ 371885 h 1041673"/>
              <a:gd name="connsiteX3793" fmla="*/ 1498310 w 5155357"/>
              <a:gd name="connsiteY3793" fmla="*/ 366662 h 1041673"/>
              <a:gd name="connsiteX3794" fmla="*/ 1499864 w 5155357"/>
              <a:gd name="connsiteY3794" fmla="*/ 361688 h 1041673"/>
              <a:gd name="connsiteX3795" fmla="*/ 1501542 w 5155357"/>
              <a:gd name="connsiteY3795" fmla="*/ 357522 h 1041673"/>
              <a:gd name="connsiteX3796" fmla="*/ 1502413 w 5155357"/>
              <a:gd name="connsiteY3796" fmla="*/ 354662 h 1041673"/>
              <a:gd name="connsiteX3797" fmla="*/ 1503284 w 5155357"/>
              <a:gd name="connsiteY3797" fmla="*/ 352485 h 1041673"/>
              <a:gd name="connsiteX3798" fmla="*/ 1503843 w 5155357"/>
              <a:gd name="connsiteY3798" fmla="*/ 350185 h 1041673"/>
              <a:gd name="connsiteX3799" fmla="*/ 1502165 w 5155357"/>
              <a:gd name="connsiteY3799" fmla="*/ 347449 h 1041673"/>
              <a:gd name="connsiteX3800" fmla="*/ 1507760 w 5155357"/>
              <a:gd name="connsiteY3800" fmla="*/ 333521 h 1041673"/>
              <a:gd name="connsiteX3801" fmla="*/ 1511677 w 5155357"/>
              <a:gd name="connsiteY3801" fmla="*/ 328485 h 1041673"/>
              <a:gd name="connsiteX3802" fmla="*/ 1542953 w 5155357"/>
              <a:gd name="connsiteY3802" fmla="*/ 306661 h 1041673"/>
              <a:gd name="connsiteX3803" fmla="*/ 1542020 w 5155357"/>
              <a:gd name="connsiteY3803" fmla="*/ 306288 h 1041673"/>
              <a:gd name="connsiteX3804" fmla="*/ 1541274 w 5155357"/>
              <a:gd name="connsiteY3804" fmla="*/ 305604 h 1041673"/>
              <a:gd name="connsiteX3805" fmla="*/ 1542953 w 5155357"/>
              <a:gd name="connsiteY3805" fmla="*/ 304422 h 1041673"/>
              <a:gd name="connsiteX3806" fmla="*/ 1543512 w 5155357"/>
              <a:gd name="connsiteY3806" fmla="*/ 303303 h 1041673"/>
              <a:gd name="connsiteX3807" fmla="*/ 1540155 w 5155357"/>
              <a:gd name="connsiteY3807" fmla="*/ 305604 h 1041673"/>
              <a:gd name="connsiteX3808" fmla="*/ 1538663 w 5155357"/>
              <a:gd name="connsiteY3808" fmla="*/ 306785 h 1041673"/>
              <a:gd name="connsiteX3809" fmla="*/ 1535865 w 5155357"/>
              <a:gd name="connsiteY3809" fmla="*/ 308153 h 1041673"/>
              <a:gd name="connsiteX3810" fmla="*/ 1532818 w 5155357"/>
              <a:gd name="connsiteY3810" fmla="*/ 309396 h 1041673"/>
              <a:gd name="connsiteX3811" fmla="*/ 1533502 w 5155357"/>
              <a:gd name="connsiteY3811" fmla="*/ 308153 h 1041673"/>
              <a:gd name="connsiteX3812" fmla="*/ 1535679 w 5155357"/>
              <a:gd name="connsiteY3812" fmla="*/ 306661 h 1041673"/>
              <a:gd name="connsiteX3813" fmla="*/ 1539285 w 5155357"/>
              <a:gd name="connsiteY3813" fmla="*/ 304733 h 1041673"/>
              <a:gd name="connsiteX3814" fmla="*/ 1543574 w 5155357"/>
              <a:gd name="connsiteY3814" fmla="*/ 301935 h 1041673"/>
              <a:gd name="connsiteX3815" fmla="*/ 1548487 w 5155357"/>
              <a:gd name="connsiteY3815" fmla="*/ 299075 h 1041673"/>
              <a:gd name="connsiteX3816" fmla="*/ 1553399 w 5155357"/>
              <a:gd name="connsiteY3816" fmla="*/ 296774 h 1041673"/>
              <a:gd name="connsiteX3817" fmla="*/ 1553150 w 5155357"/>
              <a:gd name="connsiteY3817" fmla="*/ 297831 h 1041673"/>
              <a:gd name="connsiteX3818" fmla="*/ 1550912 w 5155357"/>
              <a:gd name="connsiteY3818" fmla="*/ 299199 h 1041673"/>
              <a:gd name="connsiteX3819" fmla="*/ 1547616 w 5155357"/>
              <a:gd name="connsiteY3819" fmla="*/ 301500 h 1041673"/>
              <a:gd name="connsiteX3820" fmla="*/ 1542953 w 5155357"/>
              <a:gd name="connsiteY3820" fmla="*/ 304422 h 1041673"/>
              <a:gd name="connsiteX3821" fmla="*/ 1543886 w 5155357"/>
              <a:gd name="connsiteY3821" fmla="*/ 304857 h 1041673"/>
              <a:gd name="connsiteX3822" fmla="*/ 1544632 w 5155357"/>
              <a:gd name="connsiteY3822" fmla="*/ 305604 h 1041673"/>
              <a:gd name="connsiteX3823" fmla="*/ 1596550 w 5155357"/>
              <a:gd name="connsiteY3823" fmla="*/ 274826 h 1041673"/>
              <a:gd name="connsiteX3824" fmla="*/ 1596550 w 5155357"/>
              <a:gd name="connsiteY3824" fmla="*/ 272650 h 1041673"/>
              <a:gd name="connsiteX3825" fmla="*/ 1595866 w 5155357"/>
              <a:gd name="connsiteY3825" fmla="*/ 273582 h 1041673"/>
              <a:gd name="connsiteX3826" fmla="*/ 1594062 w 5155357"/>
              <a:gd name="connsiteY3826" fmla="*/ 274266 h 1041673"/>
              <a:gd name="connsiteX3827" fmla="*/ 1589027 w 5155357"/>
              <a:gd name="connsiteY3827" fmla="*/ 277002 h 1041673"/>
              <a:gd name="connsiteX3828" fmla="*/ 1584674 w 5155357"/>
              <a:gd name="connsiteY3828" fmla="*/ 279613 h 1041673"/>
              <a:gd name="connsiteX3829" fmla="*/ 1582684 w 5155357"/>
              <a:gd name="connsiteY3829" fmla="*/ 279800 h 1041673"/>
              <a:gd name="connsiteX3830" fmla="*/ 1584052 w 5155357"/>
              <a:gd name="connsiteY3830" fmla="*/ 278432 h 1041673"/>
              <a:gd name="connsiteX3831" fmla="*/ 1586975 w 5155357"/>
              <a:gd name="connsiteY3831" fmla="*/ 276567 h 1041673"/>
              <a:gd name="connsiteX3832" fmla="*/ 1589213 w 5155357"/>
              <a:gd name="connsiteY3832" fmla="*/ 275821 h 1041673"/>
              <a:gd name="connsiteX3833" fmla="*/ 1591949 w 5155357"/>
              <a:gd name="connsiteY3833" fmla="*/ 274328 h 1041673"/>
              <a:gd name="connsiteX3834" fmla="*/ 1598850 w 5155357"/>
              <a:gd name="connsiteY3834" fmla="*/ 270411 h 1041673"/>
              <a:gd name="connsiteX3835" fmla="*/ 1600778 w 5155357"/>
              <a:gd name="connsiteY3835" fmla="*/ 270225 h 1041673"/>
              <a:gd name="connsiteX3836" fmla="*/ 1601897 w 5155357"/>
              <a:gd name="connsiteY3836" fmla="*/ 269354 h 1041673"/>
              <a:gd name="connsiteX3837" fmla="*/ 1603576 w 5155357"/>
              <a:gd name="connsiteY3837" fmla="*/ 268048 h 1041673"/>
              <a:gd name="connsiteX3838" fmla="*/ 1606250 w 5155357"/>
              <a:gd name="connsiteY3838" fmla="*/ 267738 h 1041673"/>
              <a:gd name="connsiteX3839" fmla="*/ 1605068 w 5155357"/>
              <a:gd name="connsiteY3839" fmla="*/ 269043 h 1041673"/>
              <a:gd name="connsiteX3840" fmla="*/ 1603451 w 5155357"/>
              <a:gd name="connsiteY3840" fmla="*/ 269976 h 1041673"/>
              <a:gd name="connsiteX3841" fmla="*/ 1600840 w 5155357"/>
              <a:gd name="connsiteY3841" fmla="*/ 271282 h 1041673"/>
              <a:gd name="connsiteX3842" fmla="*/ 1599099 w 5155357"/>
              <a:gd name="connsiteY3842" fmla="*/ 272152 h 1041673"/>
              <a:gd name="connsiteX3843" fmla="*/ 1601524 w 5155357"/>
              <a:gd name="connsiteY3843" fmla="*/ 271530 h 1041673"/>
              <a:gd name="connsiteX3844" fmla="*/ 1604820 w 5155357"/>
              <a:gd name="connsiteY3844" fmla="*/ 270473 h 1041673"/>
              <a:gd name="connsiteX3845" fmla="*/ 1606622 w 5155357"/>
              <a:gd name="connsiteY3845" fmla="*/ 269789 h 1041673"/>
              <a:gd name="connsiteX3846" fmla="*/ 1609607 w 5155357"/>
              <a:gd name="connsiteY3846" fmla="*/ 268421 h 1041673"/>
              <a:gd name="connsiteX3847" fmla="*/ 1612094 w 5155357"/>
              <a:gd name="connsiteY3847" fmla="*/ 267178 h 1041673"/>
              <a:gd name="connsiteX3848" fmla="*/ 1621732 w 5155357"/>
              <a:gd name="connsiteY3848" fmla="*/ 262017 h 1041673"/>
              <a:gd name="connsiteX3849" fmla="*/ 1673090 w 5155357"/>
              <a:gd name="connsiteY3849" fmla="*/ 238017 h 1041673"/>
              <a:gd name="connsiteX3850" fmla="*/ 1750128 w 5155357"/>
              <a:gd name="connsiteY3850" fmla="*/ 215073 h 1041673"/>
              <a:gd name="connsiteX3851" fmla="*/ 1874048 w 5155357"/>
              <a:gd name="connsiteY3851" fmla="*/ 241872 h 1041673"/>
              <a:gd name="connsiteX3852" fmla="*/ 1870130 w 5155357"/>
              <a:gd name="connsiteY3852" fmla="*/ 261395 h 1041673"/>
              <a:gd name="connsiteX3853" fmla="*/ 1853964 w 5155357"/>
              <a:gd name="connsiteY3853" fmla="*/ 296588 h 1041673"/>
              <a:gd name="connsiteX3854" fmla="*/ 1808202 w 5155357"/>
              <a:gd name="connsiteY3854" fmla="*/ 353045 h 1041673"/>
              <a:gd name="connsiteX3855" fmla="*/ 1798129 w 5155357"/>
              <a:gd name="connsiteY3855" fmla="*/ 364797 h 1041673"/>
              <a:gd name="connsiteX3856" fmla="*/ 1796450 w 5155357"/>
              <a:gd name="connsiteY3856" fmla="*/ 369211 h 1041673"/>
              <a:gd name="connsiteX3857" fmla="*/ 1793653 w 5155357"/>
              <a:gd name="connsiteY3857" fmla="*/ 369771 h 1041673"/>
              <a:gd name="connsiteX3858" fmla="*/ 1794212 w 5155357"/>
              <a:gd name="connsiteY3858" fmla="*/ 369771 h 1041673"/>
              <a:gd name="connsiteX3859" fmla="*/ 1794212 w 5155357"/>
              <a:gd name="connsiteY3859" fmla="*/ 370393 h 1041673"/>
              <a:gd name="connsiteX3860" fmla="*/ 1791414 w 5155357"/>
              <a:gd name="connsiteY3860" fmla="*/ 372569 h 1041673"/>
              <a:gd name="connsiteX3861" fmla="*/ 1790854 w 5155357"/>
              <a:gd name="connsiteY3861" fmla="*/ 372569 h 1041673"/>
              <a:gd name="connsiteX3862" fmla="*/ 1790854 w 5155357"/>
              <a:gd name="connsiteY3862" fmla="*/ 372071 h 1041673"/>
              <a:gd name="connsiteX3863" fmla="*/ 1788056 w 5155357"/>
              <a:gd name="connsiteY3863" fmla="*/ 374247 h 1041673"/>
              <a:gd name="connsiteX3864" fmla="*/ 1789735 w 5155357"/>
              <a:gd name="connsiteY3864" fmla="*/ 374247 h 1041673"/>
              <a:gd name="connsiteX3865" fmla="*/ 1779103 w 5155357"/>
              <a:gd name="connsiteY3865" fmla="*/ 386061 h 1041673"/>
              <a:gd name="connsiteX3866" fmla="*/ 1767973 w 5155357"/>
              <a:gd name="connsiteY3866" fmla="*/ 397191 h 1041673"/>
              <a:gd name="connsiteX3867" fmla="*/ 1753485 w 5155357"/>
              <a:gd name="connsiteY3867" fmla="*/ 410124 h 1041673"/>
              <a:gd name="connsiteX3868" fmla="*/ 1737879 w 5155357"/>
              <a:gd name="connsiteY3868" fmla="*/ 423492 h 1041673"/>
              <a:gd name="connsiteX3869" fmla="*/ 1729485 w 5155357"/>
              <a:gd name="connsiteY3869" fmla="*/ 428466 h 1041673"/>
              <a:gd name="connsiteX3870" fmla="*/ 1721651 w 5155357"/>
              <a:gd name="connsiteY3870" fmla="*/ 434124 h 1041673"/>
              <a:gd name="connsiteX3871" fmla="*/ 1714936 w 5155357"/>
              <a:gd name="connsiteY3871" fmla="*/ 435181 h 1041673"/>
              <a:gd name="connsiteX3872" fmla="*/ 1703184 w 5155357"/>
              <a:gd name="connsiteY3872" fmla="*/ 443575 h 1041673"/>
              <a:gd name="connsiteX3873" fmla="*/ 1687578 w 5155357"/>
              <a:gd name="connsiteY3873" fmla="*/ 456446 h 1041673"/>
              <a:gd name="connsiteX3874" fmla="*/ 1681981 w 5155357"/>
              <a:gd name="connsiteY3874" fmla="*/ 458747 h 1041673"/>
              <a:gd name="connsiteX3875" fmla="*/ 1679184 w 5155357"/>
              <a:gd name="connsiteY3875" fmla="*/ 464840 h 1041673"/>
              <a:gd name="connsiteX3876" fmla="*/ 1667432 w 5155357"/>
              <a:gd name="connsiteY3876" fmla="*/ 472115 h 1041673"/>
              <a:gd name="connsiteX3877" fmla="*/ 1655183 w 5155357"/>
              <a:gd name="connsiteY3877" fmla="*/ 480571 h 1041673"/>
              <a:gd name="connsiteX3878" fmla="*/ 1647908 w 5155357"/>
              <a:gd name="connsiteY3878" fmla="*/ 483928 h 1041673"/>
              <a:gd name="connsiteX3879" fmla="*/ 1641753 w 5155357"/>
              <a:gd name="connsiteY3879" fmla="*/ 488343 h 1041673"/>
              <a:gd name="connsiteX3880" fmla="*/ 1628385 w 5155357"/>
              <a:gd name="connsiteY3880" fmla="*/ 496799 h 1041673"/>
              <a:gd name="connsiteX3881" fmla="*/ 1615576 w 5155357"/>
              <a:gd name="connsiteY3881" fmla="*/ 504634 h 1041673"/>
              <a:gd name="connsiteX3882" fmla="*/ 1615452 w 5155357"/>
              <a:gd name="connsiteY3882" fmla="*/ 504634 h 1041673"/>
              <a:gd name="connsiteX3883" fmla="*/ 1616198 w 5155357"/>
              <a:gd name="connsiteY3883" fmla="*/ 504074 h 1041673"/>
              <a:gd name="connsiteX3884" fmla="*/ 1616820 w 5155357"/>
              <a:gd name="connsiteY3884" fmla="*/ 503701 h 1041673"/>
              <a:gd name="connsiteX3885" fmla="*/ 1616944 w 5155357"/>
              <a:gd name="connsiteY3885" fmla="*/ 502830 h 1041673"/>
              <a:gd name="connsiteX3886" fmla="*/ 1616074 w 5155357"/>
              <a:gd name="connsiteY3886" fmla="*/ 502706 h 1041673"/>
              <a:gd name="connsiteX3887" fmla="*/ 1615576 w 5155357"/>
              <a:gd name="connsiteY3887" fmla="*/ 503017 h 1041673"/>
              <a:gd name="connsiteX3888" fmla="*/ 1614581 w 5155357"/>
              <a:gd name="connsiteY3888" fmla="*/ 503701 h 1041673"/>
              <a:gd name="connsiteX3889" fmla="*/ 1614581 w 5155357"/>
              <a:gd name="connsiteY3889" fmla="*/ 503452 h 1041673"/>
              <a:gd name="connsiteX3890" fmla="*/ 1576529 w 5155357"/>
              <a:gd name="connsiteY3890" fmla="*/ 525836 h 1041673"/>
              <a:gd name="connsiteX3891" fmla="*/ 1573171 w 5155357"/>
              <a:gd name="connsiteY3891" fmla="*/ 530251 h 1041673"/>
              <a:gd name="connsiteX3892" fmla="*/ 1568135 w 5155357"/>
              <a:gd name="connsiteY3892" fmla="*/ 531370 h 1041673"/>
              <a:gd name="connsiteX3893" fmla="*/ 1564777 w 5155357"/>
              <a:gd name="connsiteY3893" fmla="*/ 534727 h 1041673"/>
              <a:gd name="connsiteX3894" fmla="*/ 1512300 w 5155357"/>
              <a:gd name="connsiteY3894" fmla="*/ 561029 h 1041673"/>
              <a:gd name="connsiteX3895" fmla="*/ 1492776 w 5155357"/>
              <a:gd name="connsiteY3895" fmla="*/ 568801 h 1041673"/>
              <a:gd name="connsiteX3896" fmla="*/ 1478848 w 5155357"/>
              <a:gd name="connsiteY3896" fmla="*/ 574956 h 1041673"/>
              <a:gd name="connsiteX3897" fmla="*/ 1474931 w 5155357"/>
              <a:gd name="connsiteY3897" fmla="*/ 578376 h 1041673"/>
              <a:gd name="connsiteX3898" fmla="*/ 1581876 w 5155357"/>
              <a:gd name="connsiteY3898" fmla="*/ 554313 h 1041673"/>
              <a:gd name="connsiteX3899" fmla="*/ 1578767 w 5155357"/>
              <a:gd name="connsiteY3899" fmla="*/ 556241 h 1041673"/>
              <a:gd name="connsiteX3900" fmla="*/ 1575658 w 5155357"/>
              <a:gd name="connsiteY3900" fmla="*/ 558168 h 1041673"/>
              <a:gd name="connsiteX3901" fmla="*/ 1574042 w 5155357"/>
              <a:gd name="connsiteY3901" fmla="*/ 557609 h 1041673"/>
              <a:gd name="connsiteX3902" fmla="*/ 1581876 w 5155357"/>
              <a:gd name="connsiteY3902" fmla="*/ 554251 h 1041673"/>
              <a:gd name="connsiteX3903" fmla="*/ 1581876 w 5155357"/>
              <a:gd name="connsiteY3903" fmla="*/ 554251 h 1041673"/>
              <a:gd name="connsiteX3904" fmla="*/ 1494144 w 5155357"/>
              <a:gd name="connsiteY3904" fmla="*/ 620346 h 1041673"/>
              <a:gd name="connsiteX3905" fmla="*/ 1491222 w 5155357"/>
              <a:gd name="connsiteY3905" fmla="*/ 619040 h 1041673"/>
              <a:gd name="connsiteX3906" fmla="*/ 1496258 w 5155357"/>
              <a:gd name="connsiteY3906" fmla="*/ 618543 h 1041673"/>
              <a:gd name="connsiteX3907" fmla="*/ 1494144 w 5155357"/>
              <a:gd name="connsiteY3907" fmla="*/ 620346 h 1041673"/>
              <a:gd name="connsiteX3908" fmla="*/ 1496009 w 5155357"/>
              <a:gd name="connsiteY3908" fmla="*/ 594729 h 1041673"/>
              <a:gd name="connsiteX3909" fmla="*/ 1495325 w 5155357"/>
              <a:gd name="connsiteY3909" fmla="*/ 593796 h 1041673"/>
              <a:gd name="connsiteX3910" fmla="*/ 1498061 w 5155357"/>
              <a:gd name="connsiteY3910" fmla="*/ 591869 h 1041673"/>
              <a:gd name="connsiteX3911" fmla="*/ 1500237 w 5155357"/>
              <a:gd name="connsiteY3911" fmla="*/ 591371 h 1041673"/>
              <a:gd name="connsiteX3912" fmla="*/ 1503221 w 5155357"/>
              <a:gd name="connsiteY3912" fmla="*/ 589941 h 1041673"/>
              <a:gd name="connsiteX3913" fmla="*/ 1504528 w 5155357"/>
              <a:gd name="connsiteY3913" fmla="*/ 590438 h 1041673"/>
              <a:gd name="connsiteX3914" fmla="*/ 1502289 w 5155357"/>
              <a:gd name="connsiteY3914" fmla="*/ 591744 h 1041673"/>
              <a:gd name="connsiteX3915" fmla="*/ 1498932 w 5155357"/>
              <a:gd name="connsiteY3915" fmla="*/ 593796 h 1041673"/>
              <a:gd name="connsiteX3916" fmla="*/ 1496009 w 5155357"/>
              <a:gd name="connsiteY3916" fmla="*/ 594729 h 1041673"/>
              <a:gd name="connsiteX3917" fmla="*/ 1499802 w 5155357"/>
              <a:gd name="connsiteY3917" fmla="*/ 598459 h 1041673"/>
              <a:gd name="connsiteX3918" fmla="*/ 1501481 w 5155357"/>
              <a:gd name="connsiteY3918" fmla="*/ 597278 h 1041673"/>
              <a:gd name="connsiteX3919" fmla="*/ 1499802 w 5155357"/>
              <a:gd name="connsiteY3919" fmla="*/ 598459 h 1041673"/>
              <a:gd name="connsiteX3920" fmla="*/ 1503159 w 5155357"/>
              <a:gd name="connsiteY3920" fmla="*/ 593983 h 1041673"/>
              <a:gd name="connsiteX3921" fmla="*/ 1501481 w 5155357"/>
              <a:gd name="connsiteY3921" fmla="*/ 594542 h 1041673"/>
              <a:gd name="connsiteX3922" fmla="*/ 1502600 w 5155357"/>
              <a:gd name="connsiteY3922" fmla="*/ 593361 h 1041673"/>
              <a:gd name="connsiteX3923" fmla="*/ 1502600 w 5155357"/>
              <a:gd name="connsiteY3923" fmla="*/ 593112 h 1041673"/>
              <a:gd name="connsiteX3924" fmla="*/ 1503221 w 5155357"/>
              <a:gd name="connsiteY3924" fmla="*/ 593983 h 1041673"/>
              <a:gd name="connsiteX3925" fmla="*/ 1503221 w 5155357"/>
              <a:gd name="connsiteY3925" fmla="*/ 593983 h 1041673"/>
              <a:gd name="connsiteX3926" fmla="*/ 1503097 w 5155357"/>
              <a:gd name="connsiteY3926" fmla="*/ 593983 h 1041673"/>
              <a:gd name="connsiteX3927" fmla="*/ 1506517 w 5155357"/>
              <a:gd name="connsiteY3927" fmla="*/ 596159 h 1041673"/>
              <a:gd name="connsiteX3928" fmla="*/ 1503719 w 5155357"/>
              <a:gd name="connsiteY3928" fmla="*/ 596718 h 1041673"/>
              <a:gd name="connsiteX3929" fmla="*/ 1504279 w 5155357"/>
              <a:gd name="connsiteY3929" fmla="*/ 595599 h 1041673"/>
              <a:gd name="connsiteX3930" fmla="*/ 1504279 w 5155357"/>
              <a:gd name="connsiteY3930" fmla="*/ 594977 h 1041673"/>
              <a:gd name="connsiteX3931" fmla="*/ 1504279 w 5155357"/>
              <a:gd name="connsiteY3931" fmla="*/ 594977 h 1041673"/>
              <a:gd name="connsiteX3932" fmla="*/ 1504279 w 5155357"/>
              <a:gd name="connsiteY3932" fmla="*/ 595288 h 1041673"/>
              <a:gd name="connsiteX3933" fmla="*/ 1505646 w 5155357"/>
              <a:gd name="connsiteY3933" fmla="*/ 595102 h 1041673"/>
              <a:gd name="connsiteX3934" fmla="*/ 1506517 w 5155357"/>
              <a:gd name="connsiteY3934" fmla="*/ 596159 h 1041673"/>
              <a:gd name="connsiteX3935" fmla="*/ 1529522 w 5155357"/>
              <a:gd name="connsiteY3935" fmla="*/ 589941 h 1041673"/>
              <a:gd name="connsiteX3936" fmla="*/ 1525481 w 5155357"/>
              <a:gd name="connsiteY3936" fmla="*/ 592926 h 1041673"/>
              <a:gd name="connsiteX3937" fmla="*/ 1522124 w 5155357"/>
              <a:gd name="connsiteY3937" fmla="*/ 594045 h 1041673"/>
              <a:gd name="connsiteX3938" fmla="*/ 1518269 w 5155357"/>
              <a:gd name="connsiteY3938" fmla="*/ 595599 h 1041673"/>
              <a:gd name="connsiteX3939" fmla="*/ 1516963 w 5155357"/>
              <a:gd name="connsiteY3939" fmla="*/ 595972 h 1041673"/>
              <a:gd name="connsiteX3940" fmla="*/ 1515035 w 5155357"/>
              <a:gd name="connsiteY3940" fmla="*/ 596283 h 1041673"/>
              <a:gd name="connsiteX3941" fmla="*/ 1515844 w 5155357"/>
              <a:gd name="connsiteY3941" fmla="*/ 594977 h 1041673"/>
              <a:gd name="connsiteX3942" fmla="*/ 1518144 w 5155357"/>
              <a:gd name="connsiteY3942" fmla="*/ 593672 h 1041673"/>
              <a:gd name="connsiteX3943" fmla="*/ 1521253 w 5155357"/>
              <a:gd name="connsiteY3943" fmla="*/ 592739 h 1041673"/>
              <a:gd name="connsiteX3944" fmla="*/ 1522932 w 5155357"/>
              <a:gd name="connsiteY3944" fmla="*/ 591744 h 1041673"/>
              <a:gd name="connsiteX3945" fmla="*/ 1526538 w 5155357"/>
              <a:gd name="connsiteY3945" fmla="*/ 590687 h 1041673"/>
              <a:gd name="connsiteX3946" fmla="*/ 1529522 w 5155357"/>
              <a:gd name="connsiteY3946" fmla="*/ 589941 h 1041673"/>
              <a:gd name="connsiteX3947" fmla="*/ 1542145 w 5155357"/>
              <a:gd name="connsiteY3947" fmla="*/ 583412 h 1041673"/>
              <a:gd name="connsiteX3948" fmla="*/ 1536548 w 5155357"/>
              <a:gd name="connsiteY3948" fmla="*/ 585713 h 1041673"/>
              <a:gd name="connsiteX3949" fmla="*/ 1537979 w 5155357"/>
              <a:gd name="connsiteY3949" fmla="*/ 583785 h 1041673"/>
              <a:gd name="connsiteX3950" fmla="*/ 1536548 w 5155357"/>
              <a:gd name="connsiteY3950" fmla="*/ 584407 h 1041673"/>
              <a:gd name="connsiteX3951" fmla="*/ 1530891 w 5155357"/>
              <a:gd name="connsiteY3951" fmla="*/ 586210 h 1041673"/>
              <a:gd name="connsiteX3952" fmla="*/ 1529274 w 5155357"/>
              <a:gd name="connsiteY3952" fmla="*/ 586894 h 1041673"/>
              <a:gd name="connsiteX3953" fmla="*/ 1525979 w 5155357"/>
              <a:gd name="connsiteY3953" fmla="*/ 587889 h 1041673"/>
              <a:gd name="connsiteX3954" fmla="*/ 1510372 w 5155357"/>
              <a:gd name="connsiteY3954" fmla="*/ 595164 h 1041673"/>
              <a:gd name="connsiteX3955" fmla="*/ 1507699 w 5155357"/>
              <a:gd name="connsiteY3955" fmla="*/ 595164 h 1041673"/>
              <a:gd name="connsiteX3956" fmla="*/ 1506766 w 5155357"/>
              <a:gd name="connsiteY3956" fmla="*/ 594045 h 1041673"/>
              <a:gd name="connsiteX3957" fmla="*/ 1506641 w 5155357"/>
              <a:gd name="connsiteY3957" fmla="*/ 593796 h 1041673"/>
              <a:gd name="connsiteX3958" fmla="*/ 1506392 w 5155357"/>
              <a:gd name="connsiteY3958" fmla="*/ 593796 h 1041673"/>
              <a:gd name="connsiteX3959" fmla="*/ 1504154 w 5155357"/>
              <a:gd name="connsiteY3959" fmla="*/ 593734 h 1041673"/>
              <a:gd name="connsiteX3960" fmla="*/ 1504092 w 5155357"/>
              <a:gd name="connsiteY3960" fmla="*/ 593610 h 1041673"/>
              <a:gd name="connsiteX3961" fmla="*/ 1503595 w 5155357"/>
              <a:gd name="connsiteY3961" fmla="*/ 592863 h 1041673"/>
              <a:gd name="connsiteX3962" fmla="*/ 1503719 w 5155357"/>
              <a:gd name="connsiteY3962" fmla="*/ 592863 h 1041673"/>
              <a:gd name="connsiteX3963" fmla="*/ 1503719 w 5155357"/>
              <a:gd name="connsiteY3963" fmla="*/ 592366 h 1041673"/>
              <a:gd name="connsiteX3964" fmla="*/ 1509875 w 5155357"/>
              <a:gd name="connsiteY3964" fmla="*/ 589568 h 1041673"/>
              <a:gd name="connsiteX3965" fmla="*/ 1523305 w 5155357"/>
              <a:gd name="connsiteY3965" fmla="*/ 583412 h 1041673"/>
              <a:gd name="connsiteX3966" fmla="*/ 1524424 w 5155357"/>
              <a:gd name="connsiteY3966" fmla="*/ 581734 h 1041673"/>
              <a:gd name="connsiteX3967" fmla="*/ 1555139 w 5155357"/>
              <a:gd name="connsiteY3967" fmla="*/ 566749 h 1041673"/>
              <a:gd name="connsiteX3968" fmla="*/ 1557378 w 5155357"/>
              <a:gd name="connsiteY3968" fmla="*/ 567806 h 1041673"/>
              <a:gd name="connsiteX3969" fmla="*/ 1557378 w 5155357"/>
              <a:gd name="connsiteY3969" fmla="*/ 566749 h 1041673"/>
              <a:gd name="connsiteX3970" fmla="*/ 1560735 w 5155357"/>
              <a:gd name="connsiteY3970" fmla="*/ 566749 h 1041673"/>
              <a:gd name="connsiteX3971" fmla="*/ 1569129 w 5155357"/>
              <a:gd name="connsiteY3971" fmla="*/ 563391 h 1041673"/>
              <a:gd name="connsiteX3972" fmla="*/ 1569689 w 5155357"/>
              <a:gd name="connsiteY3972" fmla="*/ 562210 h 1041673"/>
              <a:gd name="connsiteX3973" fmla="*/ 1576404 w 5155357"/>
              <a:gd name="connsiteY3973" fmla="*/ 559474 h 1041673"/>
              <a:gd name="connsiteX3974" fmla="*/ 1576404 w 5155357"/>
              <a:gd name="connsiteY3974" fmla="*/ 559474 h 1041673"/>
              <a:gd name="connsiteX3975" fmla="*/ 1579700 w 5155357"/>
              <a:gd name="connsiteY3975" fmla="*/ 557422 h 1041673"/>
              <a:gd name="connsiteX3976" fmla="*/ 1583119 w 5155357"/>
              <a:gd name="connsiteY3976" fmla="*/ 555308 h 1041673"/>
              <a:gd name="connsiteX3977" fmla="*/ 1583119 w 5155357"/>
              <a:gd name="connsiteY3977" fmla="*/ 555495 h 1041673"/>
              <a:gd name="connsiteX3978" fmla="*/ 1587659 w 5155357"/>
              <a:gd name="connsiteY3978" fmla="*/ 553816 h 1041673"/>
              <a:gd name="connsiteX3979" fmla="*/ 1587659 w 5155357"/>
              <a:gd name="connsiteY3979" fmla="*/ 553692 h 1041673"/>
              <a:gd name="connsiteX3980" fmla="*/ 1591700 w 5155357"/>
              <a:gd name="connsiteY3980" fmla="*/ 551951 h 1041673"/>
              <a:gd name="connsiteX3981" fmla="*/ 1591949 w 5155357"/>
              <a:gd name="connsiteY3981" fmla="*/ 550956 h 1041673"/>
              <a:gd name="connsiteX3982" fmla="*/ 1590954 w 5155357"/>
              <a:gd name="connsiteY3982" fmla="*/ 550769 h 1041673"/>
              <a:gd name="connsiteX3983" fmla="*/ 1587721 w 5155357"/>
              <a:gd name="connsiteY3983" fmla="*/ 552262 h 1041673"/>
              <a:gd name="connsiteX3984" fmla="*/ 1587721 w 5155357"/>
              <a:gd name="connsiteY3984" fmla="*/ 552262 h 1041673"/>
              <a:gd name="connsiteX3985" fmla="*/ 1598353 w 5155357"/>
              <a:gd name="connsiteY3985" fmla="*/ 545546 h 1041673"/>
              <a:gd name="connsiteX3986" fmla="*/ 1598540 w 5155357"/>
              <a:gd name="connsiteY3986" fmla="*/ 545546 h 1041673"/>
              <a:gd name="connsiteX3987" fmla="*/ 1598353 w 5155357"/>
              <a:gd name="connsiteY3987" fmla="*/ 547536 h 1041673"/>
              <a:gd name="connsiteX3988" fmla="*/ 1598913 w 5155357"/>
              <a:gd name="connsiteY3988" fmla="*/ 548096 h 1041673"/>
              <a:gd name="connsiteX3989" fmla="*/ 1598913 w 5155357"/>
              <a:gd name="connsiteY3989" fmla="*/ 548096 h 1041673"/>
              <a:gd name="connsiteX3990" fmla="*/ 1599472 w 5155357"/>
              <a:gd name="connsiteY3990" fmla="*/ 547474 h 1041673"/>
              <a:gd name="connsiteX3991" fmla="*/ 1599596 w 5155357"/>
              <a:gd name="connsiteY3991" fmla="*/ 546044 h 1041673"/>
              <a:gd name="connsiteX3992" fmla="*/ 1608923 w 5155357"/>
              <a:gd name="connsiteY3992" fmla="*/ 542748 h 1041673"/>
              <a:gd name="connsiteX3993" fmla="*/ 1606685 w 5155357"/>
              <a:gd name="connsiteY3993" fmla="*/ 541567 h 1041673"/>
              <a:gd name="connsiteX3994" fmla="*/ 1612840 w 5155357"/>
              <a:gd name="connsiteY3994" fmla="*/ 538831 h 1041673"/>
              <a:gd name="connsiteX3995" fmla="*/ 1612840 w 5155357"/>
              <a:gd name="connsiteY3995" fmla="*/ 541007 h 1041673"/>
              <a:gd name="connsiteX3996" fmla="*/ 1615639 w 5155357"/>
              <a:gd name="connsiteY3996" fmla="*/ 541007 h 1041673"/>
              <a:gd name="connsiteX3997" fmla="*/ 1602270 w 5155357"/>
              <a:gd name="connsiteY3997" fmla="*/ 551640 h 1041673"/>
              <a:gd name="connsiteX3998" fmla="*/ 1602270 w 5155357"/>
              <a:gd name="connsiteY3998" fmla="*/ 551640 h 1041673"/>
              <a:gd name="connsiteX3999" fmla="*/ 1602084 w 5155357"/>
              <a:gd name="connsiteY3999" fmla="*/ 551640 h 1041673"/>
              <a:gd name="connsiteX4000" fmla="*/ 1601649 w 5155357"/>
              <a:gd name="connsiteY4000" fmla="*/ 551453 h 1041673"/>
              <a:gd name="connsiteX4001" fmla="*/ 1602767 w 5155357"/>
              <a:gd name="connsiteY4001" fmla="*/ 549464 h 1041673"/>
              <a:gd name="connsiteX4002" fmla="*/ 1597234 w 5155357"/>
              <a:gd name="connsiteY4002" fmla="*/ 551640 h 1041673"/>
              <a:gd name="connsiteX4003" fmla="*/ 1594995 w 5155357"/>
              <a:gd name="connsiteY4003" fmla="*/ 553008 h 1041673"/>
              <a:gd name="connsiteX4004" fmla="*/ 1594995 w 5155357"/>
              <a:gd name="connsiteY4004" fmla="*/ 552883 h 1041673"/>
              <a:gd name="connsiteX4005" fmla="*/ 1577648 w 5155357"/>
              <a:gd name="connsiteY4005" fmla="*/ 561775 h 1041673"/>
              <a:gd name="connsiteX4006" fmla="*/ 1577648 w 5155357"/>
              <a:gd name="connsiteY4006" fmla="*/ 561775 h 1041673"/>
              <a:gd name="connsiteX4007" fmla="*/ 1574850 w 5155357"/>
              <a:gd name="connsiteY4007" fmla="*/ 562956 h 1041673"/>
              <a:gd name="connsiteX4008" fmla="*/ 1574850 w 5155357"/>
              <a:gd name="connsiteY4008" fmla="*/ 562956 h 1041673"/>
              <a:gd name="connsiteX4009" fmla="*/ 1571492 w 5155357"/>
              <a:gd name="connsiteY4009" fmla="*/ 564573 h 1041673"/>
              <a:gd name="connsiteX4010" fmla="*/ 1571492 w 5155357"/>
              <a:gd name="connsiteY4010" fmla="*/ 564573 h 1041673"/>
              <a:gd name="connsiteX4011" fmla="*/ 1571492 w 5155357"/>
              <a:gd name="connsiteY4011" fmla="*/ 564635 h 1041673"/>
              <a:gd name="connsiteX4012" fmla="*/ 1560860 w 5155357"/>
              <a:gd name="connsiteY4012" fmla="*/ 569174 h 1041673"/>
              <a:gd name="connsiteX4013" fmla="*/ 1553026 w 5155357"/>
              <a:gd name="connsiteY4013" fmla="*/ 572656 h 1041673"/>
              <a:gd name="connsiteX4014" fmla="*/ 1552591 w 5155357"/>
              <a:gd name="connsiteY4014" fmla="*/ 573713 h 1041673"/>
              <a:gd name="connsiteX4015" fmla="*/ 1553337 w 5155357"/>
              <a:gd name="connsiteY4015" fmla="*/ 574210 h 1041673"/>
              <a:gd name="connsiteX4016" fmla="*/ 1553647 w 5155357"/>
              <a:gd name="connsiteY4016" fmla="*/ 574148 h 1041673"/>
              <a:gd name="connsiteX4017" fmla="*/ 1561606 w 5155357"/>
              <a:gd name="connsiteY4017" fmla="*/ 570604 h 1041673"/>
              <a:gd name="connsiteX4018" fmla="*/ 1571554 w 5155357"/>
              <a:gd name="connsiteY4018" fmla="*/ 566376 h 1041673"/>
              <a:gd name="connsiteX4019" fmla="*/ 1564280 w 5155357"/>
              <a:gd name="connsiteY4019" fmla="*/ 571785 h 1041673"/>
              <a:gd name="connsiteX4020" fmla="*/ 1554207 w 5155357"/>
              <a:gd name="connsiteY4020" fmla="*/ 574770 h 1041673"/>
              <a:gd name="connsiteX4021" fmla="*/ 1555264 w 5155357"/>
              <a:gd name="connsiteY4021" fmla="*/ 573899 h 1041673"/>
              <a:gd name="connsiteX4022" fmla="*/ 1554145 w 5155357"/>
              <a:gd name="connsiteY4022" fmla="*/ 574024 h 1041673"/>
              <a:gd name="connsiteX4023" fmla="*/ 1554207 w 5155357"/>
              <a:gd name="connsiteY4023" fmla="*/ 574024 h 1041673"/>
              <a:gd name="connsiteX4024" fmla="*/ 1554145 w 5155357"/>
              <a:gd name="connsiteY4024" fmla="*/ 574770 h 1041673"/>
              <a:gd name="connsiteX4025" fmla="*/ 1553337 w 5155357"/>
              <a:gd name="connsiteY4025" fmla="*/ 575329 h 1041673"/>
              <a:gd name="connsiteX4026" fmla="*/ 1550538 w 5155357"/>
              <a:gd name="connsiteY4026" fmla="*/ 576759 h 1041673"/>
              <a:gd name="connsiteX4027" fmla="*/ 1546497 w 5155357"/>
              <a:gd name="connsiteY4027" fmla="*/ 578003 h 1041673"/>
              <a:gd name="connsiteX4028" fmla="*/ 1541461 w 5155357"/>
              <a:gd name="connsiteY4028" fmla="*/ 580614 h 1041673"/>
              <a:gd name="connsiteX4029" fmla="*/ 1541088 w 5155357"/>
              <a:gd name="connsiteY4029" fmla="*/ 581796 h 1041673"/>
              <a:gd name="connsiteX4030" fmla="*/ 1544321 w 5155357"/>
              <a:gd name="connsiteY4030" fmla="*/ 580614 h 1041673"/>
              <a:gd name="connsiteX4031" fmla="*/ 1547429 w 5155357"/>
              <a:gd name="connsiteY4031" fmla="*/ 579309 h 1041673"/>
              <a:gd name="connsiteX4032" fmla="*/ 1551907 w 5155357"/>
              <a:gd name="connsiteY4032" fmla="*/ 577133 h 1041673"/>
              <a:gd name="connsiteX4033" fmla="*/ 1555264 w 5155357"/>
              <a:gd name="connsiteY4033" fmla="*/ 575578 h 1041673"/>
              <a:gd name="connsiteX4034" fmla="*/ 1557067 w 5155357"/>
              <a:gd name="connsiteY4034" fmla="*/ 576200 h 1041673"/>
              <a:gd name="connsiteX4035" fmla="*/ 1555388 w 5155357"/>
              <a:gd name="connsiteY4035" fmla="*/ 576884 h 1041673"/>
              <a:gd name="connsiteX4036" fmla="*/ 1553337 w 5155357"/>
              <a:gd name="connsiteY4036" fmla="*/ 578314 h 1041673"/>
              <a:gd name="connsiteX4037" fmla="*/ 1550228 w 5155357"/>
              <a:gd name="connsiteY4037" fmla="*/ 579682 h 1041673"/>
              <a:gd name="connsiteX4038" fmla="*/ 1547678 w 5155357"/>
              <a:gd name="connsiteY4038" fmla="*/ 581547 h 1041673"/>
              <a:gd name="connsiteX4039" fmla="*/ 1544197 w 5155357"/>
              <a:gd name="connsiteY4039" fmla="*/ 582666 h 1041673"/>
              <a:gd name="connsiteX4040" fmla="*/ 1542393 w 5155357"/>
              <a:gd name="connsiteY4040" fmla="*/ 583599 h 1041673"/>
              <a:gd name="connsiteX4041" fmla="*/ 1546248 w 5155357"/>
              <a:gd name="connsiteY4041" fmla="*/ 647206 h 1041673"/>
              <a:gd name="connsiteX4042" fmla="*/ 1543823 w 5155357"/>
              <a:gd name="connsiteY4042" fmla="*/ 648574 h 1041673"/>
              <a:gd name="connsiteX4043" fmla="*/ 1543823 w 5155357"/>
              <a:gd name="connsiteY4043" fmla="*/ 644844 h 1041673"/>
              <a:gd name="connsiteX4044" fmla="*/ 1547181 w 5155357"/>
              <a:gd name="connsiteY4044" fmla="*/ 646149 h 1041673"/>
              <a:gd name="connsiteX4045" fmla="*/ 1546248 w 5155357"/>
              <a:gd name="connsiteY4045" fmla="*/ 647206 h 1041673"/>
              <a:gd name="connsiteX4046" fmla="*/ 1548736 w 5155357"/>
              <a:gd name="connsiteY4046" fmla="*/ 650004 h 1041673"/>
              <a:gd name="connsiteX4047" fmla="*/ 1548736 w 5155357"/>
              <a:gd name="connsiteY4047" fmla="*/ 648201 h 1041673"/>
              <a:gd name="connsiteX4048" fmla="*/ 1550663 w 5155357"/>
              <a:gd name="connsiteY4048" fmla="*/ 649383 h 1041673"/>
              <a:gd name="connsiteX4049" fmla="*/ 1548736 w 5155357"/>
              <a:gd name="connsiteY4049" fmla="*/ 650004 h 1041673"/>
              <a:gd name="connsiteX4050" fmla="*/ 1563658 w 5155357"/>
              <a:gd name="connsiteY4050" fmla="*/ 655849 h 1041673"/>
              <a:gd name="connsiteX4051" fmla="*/ 1560798 w 5155357"/>
              <a:gd name="connsiteY4051" fmla="*/ 654543 h 1041673"/>
              <a:gd name="connsiteX4052" fmla="*/ 1558497 w 5155357"/>
              <a:gd name="connsiteY4052" fmla="*/ 654668 h 1041673"/>
              <a:gd name="connsiteX4053" fmla="*/ 1557689 w 5155357"/>
              <a:gd name="connsiteY4053" fmla="*/ 652492 h 1041673"/>
              <a:gd name="connsiteX4054" fmla="*/ 1561171 w 5155357"/>
              <a:gd name="connsiteY4054" fmla="*/ 652492 h 1041673"/>
              <a:gd name="connsiteX4055" fmla="*/ 1563534 w 5155357"/>
              <a:gd name="connsiteY4055" fmla="*/ 654419 h 1041673"/>
              <a:gd name="connsiteX4056" fmla="*/ 1563658 w 5155357"/>
              <a:gd name="connsiteY4056" fmla="*/ 655849 h 1041673"/>
              <a:gd name="connsiteX4057" fmla="*/ 1581627 w 5155357"/>
              <a:gd name="connsiteY4057" fmla="*/ 664430 h 1041673"/>
              <a:gd name="connsiteX4058" fmla="*/ 1580197 w 5155357"/>
              <a:gd name="connsiteY4058" fmla="*/ 663000 h 1041673"/>
              <a:gd name="connsiteX4059" fmla="*/ 1577834 w 5155357"/>
              <a:gd name="connsiteY4059" fmla="*/ 662875 h 1041673"/>
              <a:gd name="connsiteX4060" fmla="*/ 1576032 w 5155357"/>
              <a:gd name="connsiteY4060" fmla="*/ 662875 h 1041673"/>
              <a:gd name="connsiteX4061" fmla="*/ 1574353 w 5155357"/>
              <a:gd name="connsiteY4061" fmla="*/ 660450 h 1041673"/>
              <a:gd name="connsiteX4062" fmla="*/ 1572052 w 5155357"/>
              <a:gd name="connsiteY4062" fmla="*/ 659766 h 1041673"/>
              <a:gd name="connsiteX4063" fmla="*/ 1568259 w 5155357"/>
              <a:gd name="connsiteY4063" fmla="*/ 658647 h 1041673"/>
              <a:gd name="connsiteX4064" fmla="*/ 1566332 w 5155357"/>
              <a:gd name="connsiteY4064" fmla="*/ 656533 h 1041673"/>
              <a:gd name="connsiteX4065" fmla="*/ 1569440 w 5155357"/>
              <a:gd name="connsiteY4065" fmla="*/ 657093 h 1041673"/>
              <a:gd name="connsiteX4066" fmla="*/ 1572052 w 5155357"/>
              <a:gd name="connsiteY4066" fmla="*/ 657217 h 1041673"/>
              <a:gd name="connsiteX4067" fmla="*/ 1574725 w 5155357"/>
              <a:gd name="connsiteY4067" fmla="*/ 659145 h 1041673"/>
              <a:gd name="connsiteX4068" fmla="*/ 1577337 w 5155357"/>
              <a:gd name="connsiteY4068" fmla="*/ 660015 h 1041673"/>
              <a:gd name="connsiteX4069" fmla="*/ 1581068 w 5155357"/>
              <a:gd name="connsiteY4069" fmla="*/ 661818 h 1041673"/>
              <a:gd name="connsiteX4070" fmla="*/ 1583928 w 5155357"/>
              <a:gd name="connsiteY4070" fmla="*/ 663373 h 1041673"/>
              <a:gd name="connsiteX4071" fmla="*/ 1581627 w 5155357"/>
              <a:gd name="connsiteY4071" fmla="*/ 664430 h 1041673"/>
              <a:gd name="connsiteX4072" fmla="*/ 1583679 w 5155357"/>
              <a:gd name="connsiteY4072" fmla="*/ 639310 h 1041673"/>
              <a:gd name="connsiteX4073" fmla="*/ 1592135 w 5155357"/>
              <a:gd name="connsiteY4073" fmla="*/ 642605 h 1041673"/>
              <a:gd name="connsiteX4074" fmla="*/ 1598788 w 5155357"/>
              <a:gd name="connsiteY4074" fmla="*/ 645341 h 1041673"/>
              <a:gd name="connsiteX4075" fmla="*/ 1598602 w 5155357"/>
              <a:gd name="connsiteY4075" fmla="*/ 645776 h 1041673"/>
              <a:gd name="connsiteX4076" fmla="*/ 1598353 w 5155357"/>
              <a:gd name="connsiteY4076" fmla="*/ 646398 h 1041673"/>
              <a:gd name="connsiteX4077" fmla="*/ 1583679 w 5155357"/>
              <a:gd name="connsiteY4077" fmla="*/ 639310 h 1041673"/>
              <a:gd name="connsiteX4078" fmla="*/ 1594062 w 5155357"/>
              <a:gd name="connsiteY4078" fmla="*/ 667290 h 1041673"/>
              <a:gd name="connsiteX4079" fmla="*/ 1590084 w 5155357"/>
              <a:gd name="connsiteY4079" fmla="*/ 666481 h 1041673"/>
              <a:gd name="connsiteX4080" fmla="*/ 1592260 w 5155357"/>
              <a:gd name="connsiteY4080" fmla="*/ 665238 h 1041673"/>
              <a:gd name="connsiteX4081" fmla="*/ 1595369 w 5155357"/>
              <a:gd name="connsiteY4081" fmla="*/ 665735 h 1041673"/>
              <a:gd name="connsiteX4082" fmla="*/ 1594062 w 5155357"/>
              <a:gd name="connsiteY4082" fmla="*/ 667290 h 1041673"/>
              <a:gd name="connsiteX4083" fmla="*/ 1598850 w 5155357"/>
              <a:gd name="connsiteY4083" fmla="*/ 670399 h 1041673"/>
              <a:gd name="connsiteX4084" fmla="*/ 1596799 w 5155357"/>
              <a:gd name="connsiteY4084" fmla="*/ 668720 h 1041673"/>
              <a:gd name="connsiteX4085" fmla="*/ 1599659 w 5155357"/>
              <a:gd name="connsiteY4085" fmla="*/ 667041 h 1041673"/>
              <a:gd name="connsiteX4086" fmla="*/ 1600280 w 5155357"/>
              <a:gd name="connsiteY4086" fmla="*/ 668844 h 1041673"/>
              <a:gd name="connsiteX4087" fmla="*/ 1598850 w 5155357"/>
              <a:gd name="connsiteY4087" fmla="*/ 670399 h 1041673"/>
              <a:gd name="connsiteX4088" fmla="*/ 1599161 w 5155357"/>
              <a:gd name="connsiteY4088" fmla="*/ 647020 h 1041673"/>
              <a:gd name="connsiteX4089" fmla="*/ 1598913 w 5155357"/>
              <a:gd name="connsiteY4089" fmla="*/ 647020 h 1041673"/>
              <a:gd name="connsiteX4090" fmla="*/ 1599410 w 5155357"/>
              <a:gd name="connsiteY4090" fmla="*/ 646025 h 1041673"/>
              <a:gd name="connsiteX4091" fmla="*/ 1599596 w 5155357"/>
              <a:gd name="connsiteY4091" fmla="*/ 645590 h 1041673"/>
              <a:gd name="connsiteX4092" fmla="*/ 1599659 w 5155357"/>
              <a:gd name="connsiteY4092" fmla="*/ 645590 h 1041673"/>
              <a:gd name="connsiteX4093" fmla="*/ 1599659 w 5155357"/>
              <a:gd name="connsiteY4093" fmla="*/ 645901 h 1041673"/>
              <a:gd name="connsiteX4094" fmla="*/ 1599659 w 5155357"/>
              <a:gd name="connsiteY4094" fmla="*/ 645652 h 1041673"/>
              <a:gd name="connsiteX4095" fmla="*/ 1600094 w 5155357"/>
              <a:gd name="connsiteY4095" fmla="*/ 645839 h 1041673"/>
              <a:gd name="connsiteX4096" fmla="*/ 1601400 w 5155357"/>
              <a:gd name="connsiteY4096" fmla="*/ 646398 h 1041673"/>
              <a:gd name="connsiteX4097" fmla="*/ 1601338 w 5155357"/>
              <a:gd name="connsiteY4097" fmla="*/ 646398 h 1041673"/>
              <a:gd name="connsiteX4098" fmla="*/ 1599099 w 5155357"/>
              <a:gd name="connsiteY4098" fmla="*/ 647020 h 1041673"/>
              <a:gd name="connsiteX4099" fmla="*/ 1613711 w 5155357"/>
              <a:gd name="connsiteY4099" fmla="*/ 652305 h 1041673"/>
              <a:gd name="connsiteX4100" fmla="*/ 1613711 w 5155357"/>
              <a:gd name="connsiteY4100" fmla="*/ 652305 h 1041673"/>
              <a:gd name="connsiteX4101" fmla="*/ 1613649 w 5155357"/>
              <a:gd name="connsiteY4101" fmla="*/ 652305 h 1041673"/>
              <a:gd name="connsiteX4102" fmla="*/ 1613773 w 5155357"/>
              <a:gd name="connsiteY4102" fmla="*/ 652305 h 1041673"/>
              <a:gd name="connsiteX4103" fmla="*/ 1606436 w 5155357"/>
              <a:gd name="connsiteY4103" fmla="*/ 648637 h 1041673"/>
              <a:gd name="connsiteX4104" fmla="*/ 1606436 w 5155357"/>
              <a:gd name="connsiteY4104" fmla="*/ 648637 h 1041673"/>
              <a:gd name="connsiteX4105" fmla="*/ 1607929 w 5155357"/>
              <a:gd name="connsiteY4105" fmla="*/ 649134 h 1041673"/>
              <a:gd name="connsiteX4106" fmla="*/ 1613276 w 5155357"/>
              <a:gd name="connsiteY4106" fmla="*/ 651310 h 1041673"/>
              <a:gd name="connsiteX4107" fmla="*/ 1613089 w 5155357"/>
              <a:gd name="connsiteY4107" fmla="*/ 651932 h 1041673"/>
              <a:gd name="connsiteX4108" fmla="*/ 1606436 w 5155357"/>
              <a:gd name="connsiteY4108" fmla="*/ 648574 h 1041673"/>
              <a:gd name="connsiteX4109" fmla="*/ 1705112 w 5155357"/>
              <a:gd name="connsiteY4109" fmla="*/ 712058 h 1041673"/>
              <a:gd name="connsiteX4110" fmla="*/ 1705236 w 5155357"/>
              <a:gd name="connsiteY4110" fmla="*/ 711747 h 1041673"/>
              <a:gd name="connsiteX4111" fmla="*/ 1706169 w 5155357"/>
              <a:gd name="connsiteY4111" fmla="*/ 712120 h 1041673"/>
              <a:gd name="connsiteX4112" fmla="*/ 1705112 w 5155357"/>
              <a:gd name="connsiteY4112" fmla="*/ 712058 h 1041673"/>
              <a:gd name="connsiteX4113" fmla="*/ 1669733 w 5155357"/>
              <a:gd name="connsiteY4113" fmla="*/ 695021 h 1041673"/>
              <a:gd name="connsiteX4114" fmla="*/ 1672469 w 5155357"/>
              <a:gd name="connsiteY4114" fmla="*/ 695643 h 1041673"/>
              <a:gd name="connsiteX4115" fmla="*/ 1675701 w 5155357"/>
              <a:gd name="connsiteY4115" fmla="*/ 696575 h 1041673"/>
              <a:gd name="connsiteX4116" fmla="*/ 1678251 w 5155357"/>
              <a:gd name="connsiteY4116" fmla="*/ 695767 h 1041673"/>
              <a:gd name="connsiteX4117" fmla="*/ 1680863 w 5155357"/>
              <a:gd name="connsiteY4117" fmla="*/ 697322 h 1041673"/>
              <a:gd name="connsiteX4118" fmla="*/ 1683411 w 5155357"/>
              <a:gd name="connsiteY4118" fmla="*/ 697943 h 1041673"/>
              <a:gd name="connsiteX4119" fmla="*/ 1684344 w 5155357"/>
              <a:gd name="connsiteY4119" fmla="*/ 699498 h 1041673"/>
              <a:gd name="connsiteX4120" fmla="*/ 1682293 w 5155357"/>
              <a:gd name="connsiteY4120" fmla="*/ 699809 h 1041673"/>
              <a:gd name="connsiteX4121" fmla="*/ 1680489 w 5155357"/>
              <a:gd name="connsiteY4121" fmla="*/ 698503 h 1041673"/>
              <a:gd name="connsiteX4122" fmla="*/ 1677878 w 5155357"/>
              <a:gd name="connsiteY4122" fmla="*/ 698130 h 1041673"/>
              <a:gd name="connsiteX4123" fmla="*/ 1671661 w 5155357"/>
              <a:gd name="connsiteY4123" fmla="*/ 697446 h 1041673"/>
              <a:gd name="connsiteX4124" fmla="*/ 1667183 w 5155357"/>
              <a:gd name="connsiteY4124" fmla="*/ 695767 h 1041673"/>
              <a:gd name="connsiteX4125" fmla="*/ 1669733 w 5155357"/>
              <a:gd name="connsiteY4125" fmla="*/ 695021 h 1041673"/>
              <a:gd name="connsiteX4126" fmla="*/ 1624530 w 5155357"/>
              <a:gd name="connsiteY4126" fmla="*/ 679166 h 1041673"/>
              <a:gd name="connsiteX4127" fmla="*/ 1622291 w 5155357"/>
              <a:gd name="connsiteY4127" fmla="*/ 679663 h 1041673"/>
              <a:gd name="connsiteX4128" fmla="*/ 1619058 w 5155357"/>
              <a:gd name="connsiteY4128" fmla="*/ 678544 h 1041673"/>
              <a:gd name="connsiteX4129" fmla="*/ 1615452 w 5155357"/>
              <a:gd name="connsiteY4129" fmla="*/ 677860 h 1041673"/>
              <a:gd name="connsiteX4130" fmla="*/ 1615949 w 5155357"/>
              <a:gd name="connsiteY4130" fmla="*/ 674875 h 1041673"/>
              <a:gd name="connsiteX4131" fmla="*/ 1619369 w 5155357"/>
              <a:gd name="connsiteY4131" fmla="*/ 675186 h 1041673"/>
              <a:gd name="connsiteX4132" fmla="*/ 1620364 w 5155357"/>
              <a:gd name="connsiteY4132" fmla="*/ 676989 h 1041673"/>
              <a:gd name="connsiteX4133" fmla="*/ 1623721 w 5155357"/>
              <a:gd name="connsiteY4133" fmla="*/ 677736 h 1041673"/>
              <a:gd name="connsiteX4134" fmla="*/ 1624530 w 5155357"/>
              <a:gd name="connsiteY4134" fmla="*/ 679166 h 1041673"/>
              <a:gd name="connsiteX4135" fmla="*/ 1630437 w 5155357"/>
              <a:gd name="connsiteY4135" fmla="*/ 682399 h 1041673"/>
              <a:gd name="connsiteX4136" fmla="*/ 1627638 w 5155357"/>
              <a:gd name="connsiteY4136" fmla="*/ 682026 h 1041673"/>
              <a:gd name="connsiteX4137" fmla="*/ 1627328 w 5155357"/>
              <a:gd name="connsiteY4137" fmla="*/ 680596 h 1041673"/>
              <a:gd name="connsiteX4138" fmla="*/ 1630312 w 5155357"/>
              <a:gd name="connsiteY4138" fmla="*/ 681093 h 1041673"/>
              <a:gd name="connsiteX4139" fmla="*/ 1630437 w 5155357"/>
              <a:gd name="connsiteY4139" fmla="*/ 682399 h 1041673"/>
              <a:gd name="connsiteX4140" fmla="*/ 1637090 w 5155357"/>
              <a:gd name="connsiteY4140" fmla="*/ 700555 h 1041673"/>
              <a:gd name="connsiteX4141" fmla="*/ 1636343 w 5155357"/>
              <a:gd name="connsiteY4141" fmla="*/ 698752 h 1041673"/>
              <a:gd name="connsiteX4142" fmla="*/ 1639079 w 5155357"/>
              <a:gd name="connsiteY4142" fmla="*/ 699125 h 1041673"/>
              <a:gd name="connsiteX4143" fmla="*/ 1637090 w 5155357"/>
              <a:gd name="connsiteY4143" fmla="*/ 700555 h 1041673"/>
              <a:gd name="connsiteX4144" fmla="*/ 1645919 w 5155357"/>
              <a:gd name="connsiteY4144" fmla="*/ 699249 h 1041673"/>
              <a:gd name="connsiteX4145" fmla="*/ 1642126 w 5155357"/>
              <a:gd name="connsiteY4145" fmla="*/ 697943 h 1041673"/>
              <a:gd name="connsiteX4146" fmla="*/ 1639577 w 5155357"/>
              <a:gd name="connsiteY4146" fmla="*/ 696575 h 1041673"/>
              <a:gd name="connsiteX4147" fmla="*/ 1639701 w 5155357"/>
              <a:gd name="connsiteY4147" fmla="*/ 695145 h 1041673"/>
              <a:gd name="connsiteX4148" fmla="*/ 1642561 w 5155357"/>
              <a:gd name="connsiteY4148" fmla="*/ 695518 h 1041673"/>
              <a:gd name="connsiteX4149" fmla="*/ 1643556 w 5155357"/>
              <a:gd name="connsiteY4149" fmla="*/ 697197 h 1041673"/>
              <a:gd name="connsiteX4150" fmla="*/ 1645919 w 5155357"/>
              <a:gd name="connsiteY4150" fmla="*/ 699249 h 1041673"/>
              <a:gd name="connsiteX4151" fmla="*/ 1644737 w 5155357"/>
              <a:gd name="connsiteY4151" fmla="*/ 688554 h 1041673"/>
              <a:gd name="connsiteX4152" fmla="*/ 1642437 w 5155357"/>
              <a:gd name="connsiteY4152" fmla="*/ 687497 h 1041673"/>
              <a:gd name="connsiteX4153" fmla="*/ 1638644 w 5155357"/>
              <a:gd name="connsiteY4153" fmla="*/ 685943 h 1041673"/>
              <a:gd name="connsiteX4154" fmla="*/ 1638519 w 5155357"/>
              <a:gd name="connsiteY4154" fmla="*/ 683394 h 1041673"/>
              <a:gd name="connsiteX4155" fmla="*/ 1639949 w 5155357"/>
              <a:gd name="connsiteY4155" fmla="*/ 684140 h 1041673"/>
              <a:gd name="connsiteX4156" fmla="*/ 1641628 w 5155357"/>
              <a:gd name="connsiteY4156" fmla="*/ 685197 h 1041673"/>
              <a:gd name="connsiteX4157" fmla="*/ 1641628 w 5155357"/>
              <a:gd name="connsiteY4157" fmla="*/ 682958 h 1041673"/>
              <a:gd name="connsiteX4158" fmla="*/ 1644116 w 5155357"/>
              <a:gd name="connsiteY4158" fmla="*/ 684015 h 1041673"/>
              <a:gd name="connsiteX4159" fmla="*/ 1644737 w 5155357"/>
              <a:gd name="connsiteY4159" fmla="*/ 685446 h 1041673"/>
              <a:gd name="connsiteX4160" fmla="*/ 1645795 w 5155357"/>
              <a:gd name="connsiteY4160" fmla="*/ 687622 h 1041673"/>
              <a:gd name="connsiteX4161" fmla="*/ 1644737 w 5155357"/>
              <a:gd name="connsiteY4161" fmla="*/ 688554 h 1041673"/>
              <a:gd name="connsiteX4162" fmla="*/ 1650707 w 5155357"/>
              <a:gd name="connsiteY4162" fmla="*/ 689985 h 1041673"/>
              <a:gd name="connsiteX4163" fmla="*/ 1648220 w 5155357"/>
              <a:gd name="connsiteY4163" fmla="*/ 689549 h 1041673"/>
              <a:gd name="connsiteX4164" fmla="*/ 1646790 w 5155357"/>
              <a:gd name="connsiteY4164" fmla="*/ 687622 h 1041673"/>
              <a:gd name="connsiteX4165" fmla="*/ 1648717 w 5155357"/>
              <a:gd name="connsiteY4165" fmla="*/ 687497 h 1041673"/>
              <a:gd name="connsiteX4166" fmla="*/ 1650955 w 5155357"/>
              <a:gd name="connsiteY4166" fmla="*/ 687373 h 1041673"/>
              <a:gd name="connsiteX4167" fmla="*/ 1652261 w 5155357"/>
              <a:gd name="connsiteY4167" fmla="*/ 688928 h 1041673"/>
              <a:gd name="connsiteX4168" fmla="*/ 1650707 w 5155357"/>
              <a:gd name="connsiteY4168" fmla="*/ 689985 h 1041673"/>
              <a:gd name="connsiteX4169" fmla="*/ 1653504 w 5155357"/>
              <a:gd name="connsiteY4169" fmla="*/ 689985 h 1041673"/>
              <a:gd name="connsiteX4170" fmla="*/ 1656240 w 5155357"/>
              <a:gd name="connsiteY4170" fmla="*/ 690979 h 1041673"/>
              <a:gd name="connsiteX4171" fmla="*/ 1655432 w 5155357"/>
              <a:gd name="connsiteY4171" fmla="*/ 692036 h 1041673"/>
              <a:gd name="connsiteX4172" fmla="*/ 1652758 w 5155357"/>
              <a:gd name="connsiteY4172" fmla="*/ 691539 h 1041673"/>
              <a:gd name="connsiteX4173" fmla="*/ 1653504 w 5155357"/>
              <a:gd name="connsiteY4173" fmla="*/ 689985 h 1041673"/>
              <a:gd name="connsiteX4174" fmla="*/ 1654810 w 5155357"/>
              <a:gd name="connsiteY4174" fmla="*/ 700057 h 1041673"/>
              <a:gd name="connsiteX4175" fmla="*/ 1658540 w 5155357"/>
              <a:gd name="connsiteY4175" fmla="*/ 700182 h 1041673"/>
              <a:gd name="connsiteX4176" fmla="*/ 1655867 w 5155357"/>
              <a:gd name="connsiteY4176" fmla="*/ 701487 h 1041673"/>
              <a:gd name="connsiteX4177" fmla="*/ 1654810 w 5155357"/>
              <a:gd name="connsiteY4177" fmla="*/ 700057 h 1041673"/>
              <a:gd name="connsiteX4178" fmla="*/ 1656986 w 5155357"/>
              <a:gd name="connsiteY4178" fmla="*/ 703166 h 1041673"/>
              <a:gd name="connsiteX4179" fmla="*/ 1659349 w 5155357"/>
              <a:gd name="connsiteY4179" fmla="*/ 702607 h 1041673"/>
              <a:gd name="connsiteX4180" fmla="*/ 1661277 w 5155357"/>
              <a:gd name="connsiteY4180" fmla="*/ 704037 h 1041673"/>
              <a:gd name="connsiteX4181" fmla="*/ 1656986 w 5155357"/>
              <a:gd name="connsiteY4181" fmla="*/ 703166 h 1041673"/>
              <a:gd name="connsiteX4182" fmla="*/ 1661712 w 5155357"/>
              <a:gd name="connsiteY4182" fmla="*/ 691912 h 1041673"/>
              <a:gd name="connsiteX4183" fmla="*/ 1664820 w 5155357"/>
              <a:gd name="connsiteY4183" fmla="*/ 692036 h 1041673"/>
              <a:gd name="connsiteX4184" fmla="*/ 1666748 w 5155357"/>
              <a:gd name="connsiteY4184" fmla="*/ 691912 h 1041673"/>
              <a:gd name="connsiteX4185" fmla="*/ 1666251 w 5155357"/>
              <a:gd name="connsiteY4185" fmla="*/ 693218 h 1041673"/>
              <a:gd name="connsiteX4186" fmla="*/ 1663639 w 5155357"/>
              <a:gd name="connsiteY4186" fmla="*/ 693964 h 1041673"/>
              <a:gd name="connsiteX4187" fmla="*/ 1661960 w 5155357"/>
              <a:gd name="connsiteY4187" fmla="*/ 693466 h 1041673"/>
              <a:gd name="connsiteX4188" fmla="*/ 1661712 w 5155357"/>
              <a:gd name="connsiteY4188" fmla="*/ 691912 h 1041673"/>
              <a:gd name="connsiteX4189" fmla="*/ 1663639 w 5155357"/>
              <a:gd name="connsiteY4189" fmla="*/ 697322 h 1041673"/>
              <a:gd name="connsiteX4190" fmla="*/ 1666127 w 5155357"/>
              <a:gd name="connsiteY4190" fmla="*/ 697197 h 1041673"/>
              <a:gd name="connsiteX4191" fmla="*/ 1669484 w 5155357"/>
              <a:gd name="connsiteY4191" fmla="*/ 698752 h 1041673"/>
              <a:gd name="connsiteX4192" fmla="*/ 1676572 w 5155357"/>
              <a:gd name="connsiteY4192" fmla="*/ 700182 h 1041673"/>
              <a:gd name="connsiteX4193" fmla="*/ 1679308 w 5155357"/>
              <a:gd name="connsiteY4193" fmla="*/ 700555 h 1041673"/>
              <a:gd name="connsiteX4194" fmla="*/ 1680614 w 5155357"/>
              <a:gd name="connsiteY4194" fmla="*/ 701612 h 1041673"/>
              <a:gd name="connsiteX4195" fmla="*/ 1683411 w 5155357"/>
              <a:gd name="connsiteY4195" fmla="*/ 702607 h 1041673"/>
              <a:gd name="connsiteX4196" fmla="*/ 1688510 w 5155357"/>
              <a:gd name="connsiteY4196" fmla="*/ 704285 h 1041673"/>
              <a:gd name="connsiteX4197" fmla="*/ 1691868 w 5155357"/>
              <a:gd name="connsiteY4197" fmla="*/ 704037 h 1041673"/>
              <a:gd name="connsiteX4198" fmla="*/ 1690314 w 5155357"/>
              <a:gd name="connsiteY4198" fmla="*/ 703415 h 1041673"/>
              <a:gd name="connsiteX4199" fmla="*/ 1687951 w 5155357"/>
              <a:gd name="connsiteY4199" fmla="*/ 700555 h 1041673"/>
              <a:gd name="connsiteX4200" fmla="*/ 1690437 w 5155357"/>
              <a:gd name="connsiteY4200" fmla="*/ 700928 h 1041673"/>
              <a:gd name="connsiteX4201" fmla="*/ 1693236 w 5155357"/>
              <a:gd name="connsiteY4201" fmla="*/ 701176 h 1041673"/>
              <a:gd name="connsiteX4202" fmla="*/ 1695723 w 5155357"/>
              <a:gd name="connsiteY4202" fmla="*/ 702980 h 1041673"/>
              <a:gd name="connsiteX4203" fmla="*/ 1698459 w 5155357"/>
              <a:gd name="connsiteY4203" fmla="*/ 704534 h 1041673"/>
              <a:gd name="connsiteX4204" fmla="*/ 1701505 w 5155357"/>
              <a:gd name="connsiteY4204" fmla="*/ 703912 h 1041673"/>
              <a:gd name="connsiteX4205" fmla="*/ 1703744 w 5155357"/>
              <a:gd name="connsiteY4205" fmla="*/ 705591 h 1041673"/>
              <a:gd name="connsiteX4206" fmla="*/ 1706728 w 5155357"/>
              <a:gd name="connsiteY4206" fmla="*/ 705715 h 1041673"/>
              <a:gd name="connsiteX4207" fmla="*/ 1708656 w 5155357"/>
              <a:gd name="connsiteY4207" fmla="*/ 707270 h 1041673"/>
              <a:gd name="connsiteX4208" fmla="*/ 1710459 w 5155357"/>
              <a:gd name="connsiteY4208" fmla="*/ 707829 h 1041673"/>
              <a:gd name="connsiteX4209" fmla="*/ 1708656 w 5155357"/>
              <a:gd name="connsiteY4209" fmla="*/ 707270 h 1041673"/>
              <a:gd name="connsiteX4210" fmla="*/ 1708656 w 5155357"/>
              <a:gd name="connsiteY4210" fmla="*/ 709570 h 1041673"/>
              <a:gd name="connsiteX4211" fmla="*/ 1708656 w 5155357"/>
              <a:gd name="connsiteY4211" fmla="*/ 709570 h 1041673"/>
              <a:gd name="connsiteX4212" fmla="*/ 1708096 w 5155357"/>
              <a:gd name="connsiteY4212" fmla="*/ 710317 h 1041673"/>
              <a:gd name="connsiteX4213" fmla="*/ 1708905 w 5155357"/>
              <a:gd name="connsiteY4213" fmla="*/ 711187 h 1041673"/>
              <a:gd name="connsiteX4214" fmla="*/ 1709028 w 5155357"/>
              <a:gd name="connsiteY4214" fmla="*/ 711187 h 1041673"/>
              <a:gd name="connsiteX4215" fmla="*/ 1709215 w 5155357"/>
              <a:gd name="connsiteY4215" fmla="*/ 711187 h 1041673"/>
              <a:gd name="connsiteX4216" fmla="*/ 1705298 w 5155357"/>
              <a:gd name="connsiteY4216" fmla="*/ 710130 h 1041673"/>
              <a:gd name="connsiteX4217" fmla="*/ 1704925 w 5155357"/>
              <a:gd name="connsiteY4217" fmla="*/ 711560 h 1041673"/>
              <a:gd name="connsiteX4218" fmla="*/ 1704365 w 5155357"/>
              <a:gd name="connsiteY4218" fmla="*/ 710627 h 1041673"/>
              <a:gd name="connsiteX4219" fmla="*/ 1702065 w 5155357"/>
              <a:gd name="connsiteY4219" fmla="*/ 710627 h 1041673"/>
              <a:gd name="connsiteX4220" fmla="*/ 1698956 w 5155357"/>
              <a:gd name="connsiteY4220" fmla="*/ 709446 h 1041673"/>
              <a:gd name="connsiteX4221" fmla="*/ 1693671 w 5155357"/>
              <a:gd name="connsiteY4221" fmla="*/ 707146 h 1041673"/>
              <a:gd name="connsiteX4222" fmla="*/ 1686272 w 5155357"/>
              <a:gd name="connsiteY4222" fmla="*/ 705467 h 1041673"/>
              <a:gd name="connsiteX4223" fmla="*/ 1683598 w 5155357"/>
              <a:gd name="connsiteY4223" fmla="*/ 704721 h 1041673"/>
              <a:gd name="connsiteX4224" fmla="*/ 1677132 w 5155357"/>
              <a:gd name="connsiteY4224" fmla="*/ 702482 h 1041673"/>
              <a:gd name="connsiteX4225" fmla="*/ 1668862 w 5155357"/>
              <a:gd name="connsiteY4225" fmla="*/ 699809 h 1041673"/>
              <a:gd name="connsiteX4226" fmla="*/ 1663639 w 5155357"/>
              <a:gd name="connsiteY4226" fmla="*/ 697322 h 1041673"/>
              <a:gd name="connsiteX4227" fmla="*/ 1714749 w 5155357"/>
              <a:gd name="connsiteY4227" fmla="*/ 731022 h 1041673"/>
              <a:gd name="connsiteX4228" fmla="*/ 1708905 w 5155357"/>
              <a:gd name="connsiteY4228" fmla="*/ 728659 h 1041673"/>
              <a:gd name="connsiteX4229" fmla="*/ 1708843 w 5155357"/>
              <a:gd name="connsiteY4229" fmla="*/ 728535 h 1041673"/>
              <a:gd name="connsiteX4230" fmla="*/ 1709651 w 5155357"/>
              <a:gd name="connsiteY4230" fmla="*/ 729156 h 1041673"/>
              <a:gd name="connsiteX4231" fmla="*/ 1713444 w 5155357"/>
              <a:gd name="connsiteY4231" fmla="*/ 729032 h 1041673"/>
              <a:gd name="connsiteX4232" fmla="*/ 1717299 w 5155357"/>
              <a:gd name="connsiteY4232" fmla="*/ 730835 h 1041673"/>
              <a:gd name="connsiteX4233" fmla="*/ 1714749 w 5155357"/>
              <a:gd name="connsiteY4233" fmla="*/ 731022 h 1041673"/>
              <a:gd name="connsiteX4234" fmla="*/ 1725320 w 5155357"/>
              <a:gd name="connsiteY4234" fmla="*/ 733944 h 1041673"/>
              <a:gd name="connsiteX4235" fmla="*/ 1722211 w 5155357"/>
              <a:gd name="connsiteY4235" fmla="*/ 733198 h 1041673"/>
              <a:gd name="connsiteX4236" fmla="*/ 1723267 w 5155357"/>
              <a:gd name="connsiteY4236" fmla="*/ 731892 h 1041673"/>
              <a:gd name="connsiteX4237" fmla="*/ 1725320 w 5155357"/>
              <a:gd name="connsiteY4237" fmla="*/ 733944 h 1041673"/>
              <a:gd name="connsiteX4238" fmla="*/ 1758584 w 5155357"/>
              <a:gd name="connsiteY4238" fmla="*/ 742276 h 1041673"/>
              <a:gd name="connsiteX4239" fmla="*/ 1754978 w 5155357"/>
              <a:gd name="connsiteY4239" fmla="*/ 742027 h 1041673"/>
              <a:gd name="connsiteX4240" fmla="*/ 1749568 w 5155357"/>
              <a:gd name="connsiteY4240" fmla="*/ 740473 h 1041673"/>
              <a:gd name="connsiteX4241" fmla="*/ 1742853 w 5155357"/>
              <a:gd name="connsiteY4241" fmla="*/ 739043 h 1041673"/>
              <a:gd name="connsiteX4242" fmla="*/ 1734273 w 5155357"/>
              <a:gd name="connsiteY4242" fmla="*/ 736742 h 1041673"/>
              <a:gd name="connsiteX4243" fmla="*/ 1733527 w 5155357"/>
              <a:gd name="connsiteY4243" fmla="*/ 734815 h 1041673"/>
              <a:gd name="connsiteX4244" fmla="*/ 1737506 w 5155357"/>
              <a:gd name="connsiteY4244" fmla="*/ 736866 h 1041673"/>
              <a:gd name="connsiteX4245" fmla="*/ 1745403 w 5155357"/>
              <a:gd name="connsiteY4245" fmla="*/ 737923 h 1041673"/>
              <a:gd name="connsiteX4246" fmla="*/ 1755600 w 5155357"/>
              <a:gd name="connsiteY4246" fmla="*/ 740224 h 1041673"/>
              <a:gd name="connsiteX4247" fmla="*/ 1758584 w 5155357"/>
              <a:gd name="connsiteY4247" fmla="*/ 742276 h 1041673"/>
              <a:gd name="connsiteX4248" fmla="*/ 1771579 w 5155357"/>
              <a:gd name="connsiteY4248" fmla="*/ 745944 h 1041673"/>
              <a:gd name="connsiteX4249" fmla="*/ 1762688 w 5155357"/>
              <a:gd name="connsiteY4249" fmla="*/ 744265 h 1041673"/>
              <a:gd name="connsiteX4250" fmla="*/ 1761507 w 5155357"/>
              <a:gd name="connsiteY4250" fmla="*/ 742711 h 1041673"/>
              <a:gd name="connsiteX4251" fmla="*/ 1763683 w 5155357"/>
              <a:gd name="connsiteY4251" fmla="*/ 742835 h 1041673"/>
              <a:gd name="connsiteX4252" fmla="*/ 1767600 w 5155357"/>
              <a:gd name="connsiteY4252" fmla="*/ 743208 h 1041673"/>
              <a:gd name="connsiteX4253" fmla="*/ 1773507 w 5155357"/>
              <a:gd name="connsiteY4253" fmla="*/ 745509 h 1041673"/>
              <a:gd name="connsiteX4254" fmla="*/ 1771579 w 5155357"/>
              <a:gd name="connsiteY4254" fmla="*/ 745944 h 1041673"/>
              <a:gd name="connsiteX4255" fmla="*/ 1818772 w 5155357"/>
              <a:gd name="connsiteY4255" fmla="*/ 760121 h 1041673"/>
              <a:gd name="connsiteX4256" fmla="*/ 1812430 w 5155357"/>
              <a:gd name="connsiteY4256" fmla="*/ 758566 h 1041673"/>
              <a:gd name="connsiteX4257" fmla="*/ 1815787 w 5155357"/>
              <a:gd name="connsiteY4257" fmla="*/ 758069 h 1041673"/>
              <a:gd name="connsiteX4258" fmla="*/ 1822005 w 5155357"/>
              <a:gd name="connsiteY4258" fmla="*/ 760369 h 1041673"/>
              <a:gd name="connsiteX4259" fmla="*/ 1818772 w 5155357"/>
              <a:gd name="connsiteY4259" fmla="*/ 760121 h 1041673"/>
              <a:gd name="connsiteX4260" fmla="*/ 1838731 w 5155357"/>
              <a:gd name="connsiteY4260" fmla="*/ 765344 h 1041673"/>
              <a:gd name="connsiteX4261" fmla="*/ 1832265 w 5155357"/>
              <a:gd name="connsiteY4261" fmla="*/ 764597 h 1041673"/>
              <a:gd name="connsiteX4262" fmla="*/ 1826855 w 5155357"/>
              <a:gd name="connsiteY4262" fmla="*/ 761737 h 1041673"/>
              <a:gd name="connsiteX4263" fmla="*/ 1832140 w 5155357"/>
              <a:gd name="connsiteY4263" fmla="*/ 761986 h 1041673"/>
              <a:gd name="connsiteX4264" fmla="*/ 1836554 w 5155357"/>
              <a:gd name="connsiteY4264" fmla="*/ 763043 h 1041673"/>
              <a:gd name="connsiteX4265" fmla="*/ 1838731 w 5155357"/>
              <a:gd name="connsiteY4265" fmla="*/ 765344 h 1041673"/>
              <a:gd name="connsiteX4266" fmla="*/ 1844203 w 5155357"/>
              <a:gd name="connsiteY4266" fmla="*/ 766960 h 1041673"/>
              <a:gd name="connsiteX4267" fmla="*/ 1840348 w 5155357"/>
              <a:gd name="connsiteY4267" fmla="*/ 765903 h 1041673"/>
              <a:gd name="connsiteX4268" fmla="*/ 1840907 w 5155357"/>
              <a:gd name="connsiteY4268" fmla="*/ 765344 h 1041673"/>
              <a:gd name="connsiteX4269" fmla="*/ 1840907 w 5155357"/>
              <a:gd name="connsiteY4269" fmla="*/ 765344 h 1041673"/>
              <a:gd name="connsiteX4270" fmla="*/ 1841591 w 5155357"/>
              <a:gd name="connsiteY4270" fmla="*/ 765344 h 1041673"/>
              <a:gd name="connsiteX4271" fmla="*/ 1844513 w 5155357"/>
              <a:gd name="connsiteY4271" fmla="*/ 766028 h 1041673"/>
              <a:gd name="connsiteX4272" fmla="*/ 1844264 w 5155357"/>
              <a:gd name="connsiteY4272" fmla="*/ 766960 h 1041673"/>
              <a:gd name="connsiteX4273" fmla="*/ 1846005 w 5155357"/>
              <a:gd name="connsiteY4273" fmla="*/ 767209 h 1041673"/>
              <a:gd name="connsiteX4274" fmla="*/ 1846005 w 5155357"/>
              <a:gd name="connsiteY4274" fmla="*/ 766898 h 1041673"/>
              <a:gd name="connsiteX4275" fmla="*/ 1846130 w 5155357"/>
              <a:gd name="connsiteY4275" fmla="*/ 766898 h 1041673"/>
              <a:gd name="connsiteX4276" fmla="*/ 1847809 w 5155357"/>
              <a:gd name="connsiteY4276" fmla="*/ 767085 h 1041673"/>
              <a:gd name="connsiteX4277" fmla="*/ 1847809 w 5155357"/>
              <a:gd name="connsiteY4277" fmla="*/ 767085 h 1041673"/>
              <a:gd name="connsiteX4278" fmla="*/ 1848120 w 5155357"/>
              <a:gd name="connsiteY4278" fmla="*/ 766960 h 1041673"/>
              <a:gd name="connsiteX4279" fmla="*/ 1853715 w 5155357"/>
              <a:gd name="connsiteY4279" fmla="*/ 768079 h 1041673"/>
              <a:gd name="connsiteX4280" fmla="*/ 1846005 w 5155357"/>
              <a:gd name="connsiteY4280" fmla="*/ 767147 h 1041673"/>
              <a:gd name="connsiteX4281" fmla="*/ 1907312 w 5155357"/>
              <a:gd name="connsiteY4281" fmla="*/ 778712 h 1041673"/>
              <a:gd name="connsiteX4282" fmla="*/ 1906815 w 5155357"/>
              <a:gd name="connsiteY4282" fmla="*/ 779707 h 1041673"/>
              <a:gd name="connsiteX4283" fmla="*/ 1906504 w 5155357"/>
              <a:gd name="connsiteY4283" fmla="*/ 779893 h 1041673"/>
              <a:gd name="connsiteX4284" fmla="*/ 1906131 w 5155357"/>
              <a:gd name="connsiteY4284" fmla="*/ 780142 h 1041673"/>
              <a:gd name="connsiteX4285" fmla="*/ 1906256 w 5155357"/>
              <a:gd name="connsiteY4285" fmla="*/ 779831 h 1041673"/>
              <a:gd name="connsiteX4286" fmla="*/ 1907375 w 5155357"/>
              <a:gd name="connsiteY4286" fmla="*/ 778650 h 1041673"/>
              <a:gd name="connsiteX4287" fmla="*/ 1901717 w 5155357"/>
              <a:gd name="connsiteY4287" fmla="*/ 779271 h 1041673"/>
              <a:gd name="connsiteX4288" fmla="*/ 1901717 w 5155357"/>
              <a:gd name="connsiteY4288" fmla="*/ 779271 h 1041673"/>
              <a:gd name="connsiteX4289" fmla="*/ 1902276 w 5155357"/>
              <a:gd name="connsiteY4289" fmla="*/ 780391 h 1041673"/>
              <a:gd name="connsiteX4290" fmla="*/ 1902463 w 5155357"/>
              <a:gd name="connsiteY4290" fmla="*/ 780515 h 1041673"/>
              <a:gd name="connsiteX4291" fmla="*/ 1901841 w 5155357"/>
              <a:gd name="connsiteY4291" fmla="*/ 780328 h 1041673"/>
              <a:gd name="connsiteX4292" fmla="*/ 1901095 w 5155357"/>
              <a:gd name="connsiteY4292" fmla="*/ 779396 h 1041673"/>
              <a:gd name="connsiteX4293" fmla="*/ 1901344 w 5155357"/>
              <a:gd name="connsiteY4293" fmla="*/ 779334 h 1041673"/>
              <a:gd name="connsiteX4294" fmla="*/ 1901717 w 5155357"/>
              <a:gd name="connsiteY4294" fmla="*/ 779209 h 1041673"/>
              <a:gd name="connsiteX4295" fmla="*/ 1895561 w 5155357"/>
              <a:gd name="connsiteY4295" fmla="*/ 775976 h 1041673"/>
              <a:gd name="connsiteX4296" fmla="*/ 1901095 w 5155357"/>
              <a:gd name="connsiteY4296" fmla="*/ 777530 h 1041673"/>
              <a:gd name="connsiteX4297" fmla="*/ 1900909 w 5155357"/>
              <a:gd name="connsiteY4297" fmla="*/ 777530 h 1041673"/>
              <a:gd name="connsiteX4298" fmla="*/ 1900038 w 5155357"/>
              <a:gd name="connsiteY4298" fmla="*/ 777717 h 1041673"/>
              <a:gd name="connsiteX4299" fmla="*/ 1897177 w 5155357"/>
              <a:gd name="connsiteY4299" fmla="*/ 777655 h 1041673"/>
              <a:gd name="connsiteX4300" fmla="*/ 1895499 w 5155357"/>
              <a:gd name="connsiteY4300" fmla="*/ 777655 h 1041673"/>
              <a:gd name="connsiteX4301" fmla="*/ 1895499 w 5155357"/>
              <a:gd name="connsiteY4301" fmla="*/ 775852 h 1041673"/>
              <a:gd name="connsiteX4302" fmla="*/ 1886670 w 5155357"/>
              <a:gd name="connsiteY4302" fmla="*/ 774235 h 1041673"/>
              <a:gd name="connsiteX4303" fmla="*/ 1890587 w 5155357"/>
              <a:gd name="connsiteY4303" fmla="*/ 774235 h 1041673"/>
              <a:gd name="connsiteX4304" fmla="*/ 1888349 w 5155357"/>
              <a:gd name="connsiteY4304" fmla="*/ 774795 h 1041673"/>
              <a:gd name="connsiteX4305" fmla="*/ 1888349 w 5155357"/>
              <a:gd name="connsiteY4305" fmla="*/ 775043 h 1041673"/>
              <a:gd name="connsiteX4306" fmla="*/ 1886732 w 5155357"/>
              <a:gd name="connsiteY4306" fmla="*/ 774421 h 1041673"/>
              <a:gd name="connsiteX4307" fmla="*/ 1886545 w 5155357"/>
              <a:gd name="connsiteY4307" fmla="*/ 774359 h 1041673"/>
              <a:gd name="connsiteX4308" fmla="*/ 1886670 w 5155357"/>
              <a:gd name="connsiteY4308" fmla="*/ 774359 h 1041673"/>
              <a:gd name="connsiteX4309" fmla="*/ 1865405 w 5155357"/>
              <a:gd name="connsiteY4309" fmla="*/ 768701 h 1041673"/>
              <a:gd name="connsiteX4310" fmla="*/ 1864286 w 5155357"/>
              <a:gd name="connsiteY4310" fmla="*/ 771437 h 1041673"/>
              <a:gd name="connsiteX4311" fmla="*/ 1862607 w 5155357"/>
              <a:gd name="connsiteY4311" fmla="*/ 769261 h 1041673"/>
              <a:gd name="connsiteX4312" fmla="*/ 1859809 w 5155357"/>
              <a:gd name="connsiteY4312" fmla="*/ 770877 h 1041673"/>
              <a:gd name="connsiteX4313" fmla="*/ 1859249 w 5155357"/>
              <a:gd name="connsiteY4313" fmla="*/ 768079 h 1041673"/>
              <a:gd name="connsiteX4314" fmla="*/ 1865405 w 5155357"/>
              <a:gd name="connsiteY4314" fmla="*/ 768701 h 1041673"/>
              <a:gd name="connsiteX4315" fmla="*/ 1879955 w 5155357"/>
              <a:gd name="connsiteY4315" fmla="*/ 777593 h 1041673"/>
              <a:gd name="connsiteX4316" fmla="*/ 1872680 w 5155357"/>
              <a:gd name="connsiteY4316" fmla="*/ 775976 h 1041673"/>
              <a:gd name="connsiteX4317" fmla="*/ 1870814 w 5155357"/>
              <a:gd name="connsiteY4317" fmla="*/ 774546 h 1041673"/>
              <a:gd name="connsiteX4318" fmla="*/ 1866338 w 5155357"/>
              <a:gd name="connsiteY4318" fmla="*/ 774048 h 1041673"/>
              <a:gd name="connsiteX4319" fmla="*/ 1859312 w 5155357"/>
              <a:gd name="connsiteY4319" fmla="*/ 772245 h 1041673"/>
              <a:gd name="connsiteX4320" fmla="*/ 1865032 w 5155357"/>
              <a:gd name="connsiteY4320" fmla="*/ 772494 h 1041673"/>
              <a:gd name="connsiteX4321" fmla="*/ 1870814 w 5155357"/>
              <a:gd name="connsiteY4321" fmla="*/ 773364 h 1041673"/>
              <a:gd name="connsiteX4322" fmla="*/ 1874483 w 5155357"/>
              <a:gd name="connsiteY4322" fmla="*/ 773800 h 1041673"/>
              <a:gd name="connsiteX4323" fmla="*/ 1878835 w 5155357"/>
              <a:gd name="connsiteY4323" fmla="*/ 775976 h 1041673"/>
              <a:gd name="connsiteX4324" fmla="*/ 1878835 w 5155357"/>
              <a:gd name="connsiteY4324" fmla="*/ 775976 h 1041673"/>
              <a:gd name="connsiteX4325" fmla="*/ 1879955 w 5155357"/>
              <a:gd name="connsiteY4325" fmla="*/ 776722 h 1041673"/>
              <a:gd name="connsiteX4326" fmla="*/ 1879955 w 5155357"/>
              <a:gd name="connsiteY4326" fmla="*/ 777593 h 1041673"/>
              <a:gd name="connsiteX4327" fmla="*/ 1905634 w 5155357"/>
              <a:gd name="connsiteY4327" fmla="*/ 783810 h 1041673"/>
              <a:gd name="connsiteX4328" fmla="*/ 1896680 w 5155357"/>
              <a:gd name="connsiteY4328" fmla="*/ 781510 h 1041673"/>
              <a:gd name="connsiteX4329" fmla="*/ 1881074 w 5155357"/>
              <a:gd name="connsiteY4329" fmla="*/ 775976 h 1041673"/>
              <a:gd name="connsiteX4330" fmla="*/ 1881074 w 5155357"/>
              <a:gd name="connsiteY4330" fmla="*/ 776225 h 1041673"/>
              <a:gd name="connsiteX4331" fmla="*/ 1879209 w 5155357"/>
              <a:gd name="connsiteY4331" fmla="*/ 774857 h 1041673"/>
              <a:gd name="connsiteX4332" fmla="*/ 1879395 w 5155357"/>
              <a:gd name="connsiteY4332" fmla="*/ 774857 h 1041673"/>
              <a:gd name="connsiteX4333" fmla="*/ 1886110 w 5155357"/>
              <a:gd name="connsiteY4333" fmla="*/ 775416 h 1041673"/>
              <a:gd name="connsiteX4334" fmla="*/ 1886110 w 5155357"/>
              <a:gd name="connsiteY4334" fmla="*/ 775292 h 1041673"/>
              <a:gd name="connsiteX4335" fmla="*/ 1886234 w 5155357"/>
              <a:gd name="connsiteY4335" fmla="*/ 775354 h 1041673"/>
              <a:gd name="connsiteX4336" fmla="*/ 1887789 w 5155357"/>
              <a:gd name="connsiteY4336" fmla="*/ 775976 h 1041673"/>
              <a:gd name="connsiteX4337" fmla="*/ 1884991 w 5155357"/>
              <a:gd name="connsiteY4337" fmla="*/ 776971 h 1041673"/>
              <a:gd name="connsiteX4338" fmla="*/ 1894380 w 5155357"/>
              <a:gd name="connsiteY4338" fmla="*/ 779147 h 1041673"/>
              <a:gd name="connsiteX4339" fmla="*/ 1894380 w 5155357"/>
              <a:gd name="connsiteY4339" fmla="*/ 779147 h 1041673"/>
              <a:gd name="connsiteX4340" fmla="*/ 1896059 w 5155357"/>
              <a:gd name="connsiteY4340" fmla="*/ 779520 h 1041673"/>
              <a:gd name="connsiteX4341" fmla="*/ 1897551 w 5155357"/>
              <a:gd name="connsiteY4341" fmla="*/ 779334 h 1041673"/>
              <a:gd name="connsiteX4342" fmla="*/ 1899665 w 5155357"/>
              <a:gd name="connsiteY4342" fmla="*/ 779334 h 1041673"/>
              <a:gd name="connsiteX4343" fmla="*/ 1899914 w 5155357"/>
              <a:gd name="connsiteY4343" fmla="*/ 779458 h 1041673"/>
              <a:gd name="connsiteX4344" fmla="*/ 1901219 w 5155357"/>
              <a:gd name="connsiteY4344" fmla="*/ 781199 h 1041673"/>
              <a:gd name="connsiteX4345" fmla="*/ 1902587 w 5155357"/>
              <a:gd name="connsiteY4345" fmla="*/ 781572 h 1041673"/>
              <a:gd name="connsiteX4346" fmla="*/ 1902960 w 5155357"/>
              <a:gd name="connsiteY4346" fmla="*/ 781572 h 1041673"/>
              <a:gd name="connsiteX4347" fmla="*/ 1902836 w 5155357"/>
              <a:gd name="connsiteY4347" fmla="*/ 781945 h 1041673"/>
              <a:gd name="connsiteX4348" fmla="*/ 1905634 w 5155357"/>
              <a:gd name="connsiteY4348" fmla="*/ 782567 h 1041673"/>
              <a:gd name="connsiteX4349" fmla="*/ 1906753 w 5155357"/>
              <a:gd name="connsiteY4349" fmla="*/ 780515 h 1041673"/>
              <a:gd name="connsiteX4350" fmla="*/ 1906815 w 5155357"/>
              <a:gd name="connsiteY4350" fmla="*/ 780515 h 1041673"/>
              <a:gd name="connsiteX4351" fmla="*/ 1907312 w 5155357"/>
              <a:gd name="connsiteY4351" fmla="*/ 780204 h 1041673"/>
              <a:gd name="connsiteX4352" fmla="*/ 1907312 w 5155357"/>
              <a:gd name="connsiteY4352" fmla="*/ 780328 h 1041673"/>
              <a:gd name="connsiteX4353" fmla="*/ 1912908 w 5155357"/>
              <a:gd name="connsiteY4353" fmla="*/ 782629 h 1041673"/>
              <a:gd name="connsiteX4354" fmla="*/ 1912908 w 5155357"/>
              <a:gd name="connsiteY4354" fmla="*/ 782629 h 1041673"/>
              <a:gd name="connsiteX4355" fmla="*/ 1911727 w 5155357"/>
              <a:gd name="connsiteY4355" fmla="*/ 782567 h 1041673"/>
              <a:gd name="connsiteX4356" fmla="*/ 1910359 w 5155357"/>
              <a:gd name="connsiteY4356" fmla="*/ 782380 h 1041673"/>
              <a:gd name="connsiteX4357" fmla="*/ 1909924 w 5155357"/>
              <a:gd name="connsiteY4357" fmla="*/ 782878 h 1041673"/>
              <a:gd name="connsiteX4358" fmla="*/ 1910421 w 5155357"/>
              <a:gd name="connsiteY4358" fmla="*/ 783313 h 1041673"/>
              <a:gd name="connsiteX4359" fmla="*/ 1911541 w 5155357"/>
              <a:gd name="connsiteY4359" fmla="*/ 783437 h 1041673"/>
              <a:gd name="connsiteX4360" fmla="*/ 1912784 w 5155357"/>
              <a:gd name="connsiteY4360" fmla="*/ 783624 h 1041673"/>
              <a:gd name="connsiteX4361" fmla="*/ 1912971 w 5155357"/>
              <a:gd name="connsiteY4361" fmla="*/ 783624 h 1041673"/>
              <a:gd name="connsiteX4362" fmla="*/ 1912971 w 5155357"/>
              <a:gd name="connsiteY4362" fmla="*/ 783624 h 1041673"/>
              <a:gd name="connsiteX4363" fmla="*/ 1915209 w 5155357"/>
              <a:gd name="connsiteY4363" fmla="*/ 784183 h 1041673"/>
              <a:gd name="connsiteX4364" fmla="*/ 1905696 w 5155357"/>
              <a:gd name="connsiteY4364" fmla="*/ 783686 h 1041673"/>
              <a:gd name="connsiteX4365" fmla="*/ 1913966 w 5155357"/>
              <a:gd name="connsiteY4365" fmla="*/ 780391 h 1041673"/>
              <a:gd name="connsiteX4366" fmla="*/ 1917883 w 5155357"/>
              <a:gd name="connsiteY4366" fmla="*/ 780950 h 1041673"/>
              <a:gd name="connsiteX4367" fmla="*/ 1913966 w 5155357"/>
              <a:gd name="connsiteY4367" fmla="*/ 780391 h 1041673"/>
              <a:gd name="connsiteX4368" fmla="*/ 1929635 w 5155357"/>
              <a:gd name="connsiteY4368" fmla="*/ 783810 h 1041673"/>
              <a:gd name="connsiteX4369" fmla="*/ 1927956 w 5155357"/>
              <a:gd name="connsiteY4369" fmla="*/ 784867 h 1041673"/>
              <a:gd name="connsiteX4370" fmla="*/ 1929635 w 5155357"/>
              <a:gd name="connsiteY4370" fmla="*/ 783810 h 1041673"/>
              <a:gd name="connsiteX4371" fmla="*/ 1923479 w 5155357"/>
              <a:gd name="connsiteY4371" fmla="*/ 787665 h 1041673"/>
              <a:gd name="connsiteX4372" fmla="*/ 1920183 w 5155357"/>
              <a:gd name="connsiteY4372" fmla="*/ 785427 h 1041673"/>
              <a:gd name="connsiteX4373" fmla="*/ 1922546 w 5155357"/>
              <a:gd name="connsiteY4373" fmla="*/ 785427 h 1041673"/>
              <a:gd name="connsiteX4374" fmla="*/ 1922546 w 5155357"/>
              <a:gd name="connsiteY4374" fmla="*/ 785924 h 1041673"/>
              <a:gd name="connsiteX4375" fmla="*/ 1923479 w 5155357"/>
              <a:gd name="connsiteY4375" fmla="*/ 787168 h 1041673"/>
              <a:gd name="connsiteX4376" fmla="*/ 1923479 w 5155357"/>
              <a:gd name="connsiteY4376" fmla="*/ 787168 h 1041673"/>
              <a:gd name="connsiteX4377" fmla="*/ 1923479 w 5155357"/>
              <a:gd name="connsiteY4377" fmla="*/ 787665 h 1041673"/>
              <a:gd name="connsiteX4378" fmla="*/ 1924163 w 5155357"/>
              <a:gd name="connsiteY4378" fmla="*/ 786484 h 1041673"/>
              <a:gd name="connsiteX4379" fmla="*/ 1923603 w 5155357"/>
              <a:gd name="connsiteY4379" fmla="*/ 785800 h 1041673"/>
              <a:gd name="connsiteX4380" fmla="*/ 1925157 w 5155357"/>
              <a:gd name="connsiteY4380" fmla="*/ 786049 h 1041673"/>
              <a:gd name="connsiteX4381" fmla="*/ 1925282 w 5155357"/>
              <a:gd name="connsiteY4381" fmla="*/ 786049 h 1041673"/>
              <a:gd name="connsiteX4382" fmla="*/ 1924909 w 5155357"/>
              <a:gd name="connsiteY4382" fmla="*/ 786235 h 1041673"/>
              <a:gd name="connsiteX4383" fmla="*/ 1924225 w 5155357"/>
              <a:gd name="connsiteY4383" fmla="*/ 786546 h 1041673"/>
              <a:gd name="connsiteX4384" fmla="*/ 1924225 w 5155357"/>
              <a:gd name="connsiteY4384" fmla="*/ 786546 h 1041673"/>
              <a:gd name="connsiteX4385" fmla="*/ 1924598 w 5155357"/>
              <a:gd name="connsiteY4385" fmla="*/ 788225 h 1041673"/>
              <a:gd name="connsiteX4386" fmla="*/ 1924598 w 5155357"/>
              <a:gd name="connsiteY4386" fmla="*/ 788225 h 1041673"/>
              <a:gd name="connsiteX4387" fmla="*/ 1924660 w 5155357"/>
              <a:gd name="connsiteY4387" fmla="*/ 787976 h 1041673"/>
              <a:gd name="connsiteX4388" fmla="*/ 1924660 w 5155357"/>
              <a:gd name="connsiteY4388" fmla="*/ 787417 h 1041673"/>
              <a:gd name="connsiteX4389" fmla="*/ 1925282 w 5155357"/>
              <a:gd name="connsiteY4389" fmla="*/ 787168 h 1041673"/>
              <a:gd name="connsiteX4390" fmla="*/ 1925780 w 5155357"/>
              <a:gd name="connsiteY4390" fmla="*/ 786919 h 1041673"/>
              <a:gd name="connsiteX4391" fmla="*/ 1925780 w 5155357"/>
              <a:gd name="connsiteY4391" fmla="*/ 787230 h 1041673"/>
              <a:gd name="connsiteX4392" fmla="*/ 1933490 w 5155357"/>
              <a:gd name="connsiteY4392" fmla="*/ 788847 h 1041673"/>
              <a:gd name="connsiteX4393" fmla="*/ 1924536 w 5155357"/>
              <a:gd name="connsiteY4393" fmla="*/ 788287 h 1041673"/>
              <a:gd name="connsiteX4394" fmla="*/ 1942443 w 5155357"/>
              <a:gd name="connsiteY4394" fmla="*/ 792080 h 1041673"/>
              <a:gd name="connsiteX4395" fmla="*/ 1935728 w 5155357"/>
              <a:gd name="connsiteY4395" fmla="*/ 788722 h 1041673"/>
              <a:gd name="connsiteX4396" fmla="*/ 1948039 w 5155357"/>
              <a:gd name="connsiteY4396" fmla="*/ 789904 h 1041673"/>
              <a:gd name="connsiteX4397" fmla="*/ 1942443 w 5155357"/>
              <a:gd name="connsiteY4397" fmla="*/ 792080 h 1041673"/>
              <a:gd name="connsiteX4398" fmla="*/ 1948598 w 5155357"/>
              <a:gd name="connsiteY4398" fmla="*/ 792080 h 1041673"/>
              <a:gd name="connsiteX4399" fmla="*/ 1953635 w 5155357"/>
              <a:gd name="connsiteY4399" fmla="*/ 794878 h 1041673"/>
              <a:gd name="connsiteX4400" fmla="*/ 1948598 w 5155357"/>
              <a:gd name="connsiteY4400" fmla="*/ 792080 h 1041673"/>
              <a:gd name="connsiteX4401" fmla="*/ 1963956 w 5155357"/>
              <a:gd name="connsiteY4401" fmla="*/ 795811 h 1041673"/>
              <a:gd name="connsiteX4402" fmla="*/ 1964329 w 5155357"/>
              <a:gd name="connsiteY4402" fmla="*/ 794007 h 1041673"/>
              <a:gd name="connsiteX4403" fmla="*/ 1969242 w 5155357"/>
              <a:gd name="connsiteY4403" fmla="*/ 796308 h 1041673"/>
              <a:gd name="connsiteX4404" fmla="*/ 1963956 w 5155357"/>
              <a:gd name="connsiteY4404" fmla="*/ 795811 h 1041673"/>
              <a:gd name="connsiteX4405" fmla="*/ 1976143 w 5155357"/>
              <a:gd name="connsiteY4405" fmla="*/ 797987 h 1041673"/>
              <a:gd name="connsiteX4406" fmla="*/ 1972039 w 5155357"/>
              <a:gd name="connsiteY4406" fmla="*/ 796184 h 1041673"/>
              <a:gd name="connsiteX4407" fmla="*/ 1975645 w 5155357"/>
              <a:gd name="connsiteY4407" fmla="*/ 796059 h 1041673"/>
              <a:gd name="connsiteX4408" fmla="*/ 1976143 w 5155357"/>
              <a:gd name="connsiteY4408" fmla="*/ 797987 h 1041673"/>
              <a:gd name="connsiteX4409" fmla="*/ 1984163 w 5155357"/>
              <a:gd name="connsiteY4409" fmla="*/ 798795 h 1041673"/>
              <a:gd name="connsiteX4410" fmla="*/ 1986900 w 5155357"/>
              <a:gd name="connsiteY4410" fmla="*/ 798546 h 1041673"/>
              <a:gd name="connsiteX4411" fmla="*/ 1984163 w 5155357"/>
              <a:gd name="connsiteY4411" fmla="*/ 798795 h 1041673"/>
              <a:gd name="connsiteX4412" fmla="*/ 3895125 w 5155357"/>
              <a:gd name="connsiteY4412" fmla="*/ 211529 h 1041673"/>
              <a:gd name="connsiteX4413" fmla="*/ 3882316 w 5155357"/>
              <a:gd name="connsiteY4413" fmla="*/ 190886 h 1041673"/>
              <a:gd name="connsiteX4414" fmla="*/ 3875041 w 5155357"/>
              <a:gd name="connsiteY4414" fmla="*/ 175839 h 1041673"/>
              <a:gd name="connsiteX4415" fmla="*/ 3869445 w 5155357"/>
              <a:gd name="connsiteY4415" fmla="*/ 161352 h 1041673"/>
              <a:gd name="connsiteX4416" fmla="*/ 3866087 w 5155357"/>
              <a:gd name="connsiteY4416" fmla="*/ 162533 h 1041673"/>
              <a:gd name="connsiteX4417" fmla="*/ 3862170 w 5155357"/>
              <a:gd name="connsiteY4417" fmla="*/ 160855 h 1041673"/>
              <a:gd name="connsiteX4418" fmla="*/ 3856574 w 5155357"/>
              <a:gd name="connsiteY4418" fmla="*/ 166450 h 1041673"/>
              <a:gd name="connsiteX4419" fmla="*/ 3854336 w 5155357"/>
              <a:gd name="connsiteY4419" fmla="*/ 166948 h 1041673"/>
              <a:gd name="connsiteX4420" fmla="*/ 3851538 w 5155357"/>
              <a:gd name="connsiteY4420" fmla="*/ 168627 h 1041673"/>
              <a:gd name="connsiteX4421" fmla="*/ 3848180 w 5155357"/>
              <a:gd name="connsiteY4421" fmla="*/ 162533 h 1041673"/>
              <a:gd name="connsiteX4422" fmla="*/ 3844263 w 5155357"/>
              <a:gd name="connsiteY4422" fmla="*/ 163590 h 1041673"/>
              <a:gd name="connsiteX4423" fmla="*/ 3839787 w 5155357"/>
              <a:gd name="connsiteY4423" fmla="*/ 162533 h 1041673"/>
              <a:gd name="connsiteX4424" fmla="*/ 3835869 w 5155357"/>
              <a:gd name="connsiteY4424" fmla="*/ 167570 h 1041673"/>
              <a:gd name="connsiteX4425" fmla="*/ 3831952 w 5155357"/>
              <a:gd name="connsiteY4425" fmla="*/ 169248 h 1041673"/>
              <a:gd name="connsiteX4426" fmla="*/ 3827476 w 5155357"/>
              <a:gd name="connsiteY4426" fmla="*/ 170865 h 1041673"/>
              <a:gd name="connsiteX4427" fmla="*/ 3821879 w 5155357"/>
              <a:gd name="connsiteY4427" fmla="*/ 202140 h 1041673"/>
              <a:gd name="connsiteX4428" fmla="*/ 3816843 w 5155357"/>
              <a:gd name="connsiteY4428" fmla="*/ 213830 h 1041673"/>
              <a:gd name="connsiteX4429" fmla="*/ 3809009 w 5155357"/>
              <a:gd name="connsiteY4429" fmla="*/ 239509 h 1041673"/>
              <a:gd name="connsiteX4430" fmla="*/ 3804532 w 5155357"/>
              <a:gd name="connsiteY4430" fmla="*/ 252380 h 1041673"/>
              <a:gd name="connsiteX4431" fmla="*/ 3800614 w 5155357"/>
              <a:gd name="connsiteY4431" fmla="*/ 265313 h 1041673"/>
              <a:gd name="connsiteX4432" fmla="*/ 3789423 w 5155357"/>
              <a:gd name="connsiteY4432" fmla="*/ 298764 h 1041673"/>
              <a:gd name="connsiteX4433" fmla="*/ 3784946 w 5155357"/>
              <a:gd name="connsiteY4433" fmla="*/ 312816 h 1041673"/>
              <a:gd name="connsiteX4434" fmla="*/ 3781589 w 5155357"/>
              <a:gd name="connsiteY4434" fmla="*/ 317231 h 1041673"/>
              <a:gd name="connsiteX4435" fmla="*/ 3778790 w 5155357"/>
              <a:gd name="connsiteY4435" fmla="*/ 326247 h 1041673"/>
              <a:gd name="connsiteX4436" fmla="*/ 3773195 w 5155357"/>
              <a:gd name="connsiteY4436" fmla="*/ 345148 h 1041673"/>
              <a:gd name="connsiteX4437" fmla="*/ 3770396 w 5155357"/>
              <a:gd name="connsiteY4437" fmla="*/ 354662 h 1041673"/>
              <a:gd name="connsiteX4438" fmla="*/ 3769837 w 5155357"/>
              <a:gd name="connsiteY4438" fmla="*/ 360817 h 1041673"/>
              <a:gd name="connsiteX4439" fmla="*/ 3764241 w 5155357"/>
              <a:gd name="connsiteY4439" fmla="*/ 379222 h 1041673"/>
              <a:gd name="connsiteX4440" fmla="*/ 3761443 w 5155357"/>
              <a:gd name="connsiteY4440" fmla="*/ 388175 h 1041673"/>
              <a:gd name="connsiteX4441" fmla="*/ 3757526 w 5155357"/>
              <a:gd name="connsiteY4441" fmla="*/ 396631 h 1041673"/>
              <a:gd name="connsiteX4442" fmla="*/ 3749132 w 5155357"/>
              <a:gd name="connsiteY4442" fmla="*/ 423989 h 1041673"/>
              <a:gd name="connsiteX4443" fmla="*/ 3745774 w 5155357"/>
              <a:gd name="connsiteY4443" fmla="*/ 432881 h 1041673"/>
              <a:gd name="connsiteX4444" fmla="*/ 3742977 w 5155357"/>
              <a:gd name="connsiteY4444" fmla="*/ 445192 h 1041673"/>
              <a:gd name="connsiteX4445" fmla="*/ 3738499 w 5155357"/>
              <a:gd name="connsiteY4445" fmla="*/ 455824 h 1041673"/>
              <a:gd name="connsiteX4446" fmla="*/ 3733463 w 5155357"/>
              <a:gd name="connsiteY4446" fmla="*/ 483742 h 1041673"/>
              <a:gd name="connsiteX4447" fmla="*/ 3727308 w 5155357"/>
              <a:gd name="connsiteY4447" fmla="*/ 503204 h 1041673"/>
              <a:gd name="connsiteX4448" fmla="*/ 3724696 w 5155357"/>
              <a:gd name="connsiteY4448" fmla="*/ 508240 h 1041673"/>
              <a:gd name="connsiteX4449" fmla="*/ 3724634 w 5155357"/>
              <a:gd name="connsiteY4449" fmla="*/ 507680 h 1041673"/>
              <a:gd name="connsiteX4450" fmla="*/ 3724634 w 5155357"/>
              <a:gd name="connsiteY4450" fmla="*/ 507369 h 1041673"/>
              <a:gd name="connsiteX4451" fmla="*/ 3724199 w 5155357"/>
              <a:gd name="connsiteY4451" fmla="*/ 507058 h 1041673"/>
              <a:gd name="connsiteX4452" fmla="*/ 3723888 w 5155357"/>
              <a:gd name="connsiteY4452" fmla="*/ 507432 h 1041673"/>
              <a:gd name="connsiteX4453" fmla="*/ 3723888 w 5155357"/>
              <a:gd name="connsiteY4453" fmla="*/ 507742 h 1041673"/>
              <a:gd name="connsiteX4454" fmla="*/ 3724137 w 5155357"/>
              <a:gd name="connsiteY4454" fmla="*/ 508737 h 1041673"/>
              <a:gd name="connsiteX4455" fmla="*/ 3723950 w 5155357"/>
              <a:gd name="connsiteY4455" fmla="*/ 508737 h 1041673"/>
              <a:gd name="connsiteX4456" fmla="*/ 3721152 w 5155357"/>
              <a:gd name="connsiteY4456" fmla="*/ 519370 h 1041673"/>
              <a:gd name="connsiteX4457" fmla="*/ 3721338 w 5155357"/>
              <a:gd name="connsiteY4457" fmla="*/ 519370 h 1041673"/>
              <a:gd name="connsiteX4458" fmla="*/ 3720344 w 5155357"/>
              <a:gd name="connsiteY4458" fmla="*/ 521732 h 1041673"/>
              <a:gd name="connsiteX4459" fmla="*/ 3720344 w 5155357"/>
              <a:gd name="connsiteY4459" fmla="*/ 522105 h 1041673"/>
              <a:gd name="connsiteX4460" fmla="*/ 3720282 w 5155357"/>
              <a:gd name="connsiteY4460" fmla="*/ 522105 h 1041673"/>
              <a:gd name="connsiteX4461" fmla="*/ 3719473 w 5155357"/>
              <a:gd name="connsiteY4461" fmla="*/ 525525 h 1041673"/>
              <a:gd name="connsiteX4462" fmla="*/ 3719660 w 5155357"/>
              <a:gd name="connsiteY4462" fmla="*/ 525525 h 1041673"/>
              <a:gd name="connsiteX4463" fmla="*/ 3718292 w 5155357"/>
              <a:gd name="connsiteY4463" fmla="*/ 529691 h 1041673"/>
              <a:gd name="connsiteX4464" fmla="*/ 3717919 w 5155357"/>
              <a:gd name="connsiteY4464" fmla="*/ 531494 h 1041673"/>
              <a:gd name="connsiteX4465" fmla="*/ 3718229 w 5155357"/>
              <a:gd name="connsiteY4465" fmla="*/ 532054 h 1041673"/>
              <a:gd name="connsiteX4466" fmla="*/ 3718354 w 5155357"/>
              <a:gd name="connsiteY4466" fmla="*/ 532054 h 1041673"/>
              <a:gd name="connsiteX4467" fmla="*/ 3718790 w 5155357"/>
              <a:gd name="connsiteY4467" fmla="*/ 531743 h 1041673"/>
              <a:gd name="connsiteX4468" fmla="*/ 3719224 w 5155357"/>
              <a:gd name="connsiteY4468" fmla="*/ 529878 h 1041673"/>
              <a:gd name="connsiteX4469" fmla="*/ 3719971 w 5155357"/>
              <a:gd name="connsiteY4469" fmla="*/ 526955 h 1041673"/>
              <a:gd name="connsiteX4470" fmla="*/ 3712758 w 5155357"/>
              <a:gd name="connsiteY4470" fmla="*/ 557858 h 1041673"/>
              <a:gd name="connsiteX4471" fmla="*/ 3712758 w 5155357"/>
              <a:gd name="connsiteY4471" fmla="*/ 556800 h 1041673"/>
              <a:gd name="connsiteX4472" fmla="*/ 3712510 w 5155357"/>
              <a:gd name="connsiteY4472" fmla="*/ 556800 h 1041673"/>
              <a:gd name="connsiteX4473" fmla="*/ 3713504 w 5155357"/>
              <a:gd name="connsiteY4473" fmla="*/ 552821 h 1041673"/>
              <a:gd name="connsiteX4474" fmla="*/ 3713628 w 5155357"/>
              <a:gd name="connsiteY4474" fmla="*/ 552137 h 1041673"/>
              <a:gd name="connsiteX4475" fmla="*/ 3713131 w 5155357"/>
              <a:gd name="connsiteY4475" fmla="*/ 551391 h 1041673"/>
              <a:gd name="connsiteX4476" fmla="*/ 3712385 w 5155357"/>
              <a:gd name="connsiteY4476" fmla="*/ 551888 h 1041673"/>
              <a:gd name="connsiteX4477" fmla="*/ 3712261 w 5155357"/>
              <a:gd name="connsiteY4477" fmla="*/ 552572 h 1041673"/>
              <a:gd name="connsiteX4478" fmla="*/ 3711328 w 5155357"/>
              <a:gd name="connsiteY4478" fmla="*/ 556241 h 1041673"/>
              <a:gd name="connsiteX4479" fmla="*/ 3711328 w 5155357"/>
              <a:gd name="connsiteY4479" fmla="*/ 556490 h 1041673"/>
              <a:gd name="connsiteX4480" fmla="*/ 3706602 w 5155357"/>
              <a:gd name="connsiteY4480" fmla="*/ 575143 h 1041673"/>
              <a:gd name="connsiteX4481" fmla="*/ 3706602 w 5155357"/>
              <a:gd name="connsiteY4481" fmla="*/ 575143 h 1041673"/>
              <a:gd name="connsiteX4482" fmla="*/ 3706602 w 5155357"/>
              <a:gd name="connsiteY4482" fmla="*/ 575143 h 1041673"/>
              <a:gd name="connsiteX4483" fmla="*/ 3705483 w 5155357"/>
              <a:gd name="connsiteY4483" fmla="*/ 579620 h 1041673"/>
              <a:gd name="connsiteX4484" fmla="*/ 3705483 w 5155357"/>
              <a:gd name="connsiteY4484" fmla="*/ 579620 h 1041673"/>
              <a:gd name="connsiteX4485" fmla="*/ 3699887 w 5155357"/>
              <a:gd name="connsiteY4485" fmla="*/ 599703 h 1041673"/>
              <a:gd name="connsiteX4486" fmla="*/ 3699328 w 5155357"/>
              <a:gd name="connsiteY4486" fmla="*/ 606978 h 1041673"/>
              <a:gd name="connsiteX4487" fmla="*/ 3694851 w 5155357"/>
              <a:gd name="connsiteY4487" fmla="*/ 622087 h 1041673"/>
              <a:gd name="connsiteX4488" fmla="*/ 3683100 w 5155357"/>
              <a:gd name="connsiteY4488" fmla="*/ 663932 h 1041673"/>
              <a:gd name="connsiteX4489" fmla="*/ 3682540 w 5155357"/>
              <a:gd name="connsiteY4489" fmla="*/ 668409 h 1041673"/>
              <a:gd name="connsiteX4490" fmla="*/ 3679183 w 5155357"/>
              <a:gd name="connsiteY4490" fmla="*/ 673383 h 1041673"/>
              <a:gd name="connsiteX4491" fmla="*/ 3676384 w 5155357"/>
              <a:gd name="connsiteY4491" fmla="*/ 684575 h 1041673"/>
              <a:gd name="connsiteX4492" fmla="*/ 3666374 w 5155357"/>
              <a:gd name="connsiteY4492" fmla="*/ 717032 h 1041673"/>
              <a:gd name="connsiteX4493" fmla="*/ 3661897 w 5155357"/>
              <a:gd name="connsiteY4493" fmla="*/ 731519 h 1041673"/>
              <a:gd name="connsiteX4494" fmla="*/ 3657980 w 5155357"/>
              <a:gd name="connsiteY4494" fmla="*/ 740410 h 1041673"/>
              <a:gd name="connsiteX4495" fmla="*/ 3655742 w 5155357"/>
              <a:gd name="connsiteY4495" fmla="*/ 741592 h 1041673"/>
              <a:gd name="connsiteX4496" fmla="*/ 3639576 w 5155357"/>
              <a:gd name="connsiteY4496" fmla="*/ 784494 h 1041673"/>
              <a:gd name="connsiteX4497" fmla="*/ 3626767 w 5155357"/>
              <a:gd name="connsiteY4497" fmla="*/ 816329 h 1041673"/>
              <a:gd name="connsiteX4498" fmla="*/ 3620611 w 5155357"/>
              <a:gd name="connsiteY4498" fmla="*/ 825345 h 1041673"/>
              <a:gd name="connsiteX4499" fmla="*/ 3611657 w 5155357"/>
              <a:gd name="connsiteY4499" fmla="*/ 739291 h 1041673"/>
              <a:gd name="connsiteX4500" fmla="*/ 3612652 w 5155357"/>
              <a:gd name="connsiteY4500" fmla="*/ 740908 h 1041673"/>
              <a:gd name="connsiteX4501" fmla="*/ 3612777 w 5155357"/>
              <a:gd name="connsiteY4501" fmla="*/ 743084 h 1041673"/>
              <a:gd name="connsiteX4502" fmla="*/ 3612777 w 5155357"/>
              <a:gd name="connsiteY4502" fmla="*/ 744701 h 1041673"/>
              <a:gd name="connsiteX4503" fmla="*/ 3613647 w 5155357"/>
              <a:gd name="connsiteY4503" fmla="*/ 745509 h 1041673"/>
              <a:gd name="connsiteX4504" fmla="*/ 3613647 w 5155357"/>
              <a:gd name="connsiteY4504" fmla="*/ 745509 h 1041673"/>
              <a:gd name="connsiteX4505" fmla="*/ 3614456 w 5155357"/>
              <a:gd name="connsiteY4505" fmla="*/ 744576 h 1041673"/>
              <a:gd name="connsiteX4506" fmla="*/ 3614456 w 5155357"/>
              <a:gd name="connsiteY4506" fmla="*/ 743084 h 1041673"/>
              <a:gd name="connsiteX4507" fmla="*/ 3614269 w 5155357"/>
              <a:gd name="connsiteY4507" fmla="*/ 740410 h 1041673"/>
              <a:gd name="connsiteX4508" fmla="*/ 3614393 w 5155357"/>
              <a:gd name="connsiteY4508" fmla="*/ 740410 h 1041673"/>
              <a:gd name="connsiteX4509" fmla="*/ 3613274 w 5155357"/>
              <a:gd name="connsiteY4509" fmla="*/ 720389 h 1041673"/>
              <a:gd name="connsiteX4510" fmla="*/ 3614393 w 5155357"/>
              <a:gd name="connsiteY4510" fmla="*/ 703104 h 1041673"/>
              <a:gd name="connsiteX4511" fmla="*/ 3612155 w 5155357"/>
              <a:gd name="connsiteY4511" fmla="*/ 554002 h 1041673"/>
              <a:gd name="connsiteX4512" fmla="*/ 3612093 w 5155357"/>
              <a:gd name="connsiteY4512" fmla="*/ 554002 h 1041673"/>
              <a:gd name="connsiteX4513" fmla="*/ 3611533 w 5155357"/>
              <a:gd name="connsiteY4513" fmla="*/ 550831 h 1041673"/>
              <a:gd name="connsiteX4514" fmla="*/ 3611533 w 5155357"/>
              <a:gd name="connsiteY4514" fmla="*/ 550831 h 1041673"/>
              <a:gd name="connsiteX4515" fmla="*/ 3611657 w 5155357"/>
              <a:gd name="connsiteY4515" fmla="*/ 550707 h 1041673"/>
              <a:gd name="connsiteX4516" fmla="*/ 3601584 w 5155357"/>
              <a:gd name="connsiteY4516" fmla="*/ 504447 h 1041673"/>
              <a:gd name="connsiteX4517" fmla="*/ 3596549 w 5155357"/>
              <a:gd name="connsiteY4517" fmla="*/ 502706 h 1041673"/>
              <a:gd name="connsiteX4518" fmla="*/ 3569190 w 5155357"/>
              <a:gd name="connsiteY4518" fmla="*/ 456943 h 1041673"/>
              <a:gd name="connsiteX4519" fmla="*/ 3547988 w 5155357"/>
              <a:gd name="connsiteY4519" fmla="*/ 463659 h 1041673"/>
              <a:gd name="connsiteX4520" fmla="*/ 3544631 w 5155357"/>
              <a:gd name="connsiteY4520" fmla="*/ 459741 h 1041673"/>
              <a:gd name="connsiteX4521" fmla="*/ 3535117 w 5155357"/>
              <a:gd name="connsiteY4521" fmla="*/ 461420 h 1041673"/>
              <a:gd name="connsiteX4522" fmla="*/ 3518391 w 5155357"/>
              <a:gd name="connsiteY4522" fmla="*/ 469317 h 1041673"/>
              <a:gd name="connsiteX4523" fmla="*/ 3492713 w 5155357"/>
              <a:gd name="connsiteY4523" fmla="*/ 493317 h 1041673"/>
              <a:gd name="connsiteX4524" fmla="*/ 3471510 w 5155357"/>
              <a:gd name="connsiteY4524" fmla="*/ 521795 h 1041673"/>
              <a:gd name="connsiteX4525" fmla="*/ 3460318 w 5155357"/>
              <a:gd name="connsiteY4525" fmla="*/ 537339 h 1041673"/>
              <a:gd name="connsiteX4526" fmla="*/ 3455841 w 5155357"/>
              <a:gd name="connsiteY4526" fmla="*/ 541816 h 1041673"/>
              <a:gd name="connsiteX4527" fmla="*/ 3451924 w 5155357"/>
              <a:gd name="connsiteY4527" fmla="*/ 547412 h 1041673"/>
              <a:gd name="connsiteX4528" fmla="*/ 3449126 w 5155357"/>
              <a:gd name="connsiteY4528" fmla="*/ 549153 h 1041673"/>
              <a:gd name="connsiteX4529" fmla="*/ 3447447 w 5155357"/>
              <a:gd name="connsiteY4529" fmla="*/ 552510 h 1041673"/>
              <a:gd name="connsiteX4530" fmla="*/ 3426245 w 5155357"/>
              <a:gd name="connsiteY4530" fmla="*/ 578190 h 1041673"/>
              <a:gd name="connsiteX4531" fmla="*/ 3418410 w 5155357"/>
              <a:gd name="connsiteY4531" fmla="*/ 589319 h 1041673"/>
              <a:gd name="connsiteX4532" fmla="*/ 3401125 w 5155357"/>
              <a:gd name="connsiteY4532" fmla="*/ 618356 h 1041673"/>
              <a:gd name="connsiteX4533" fmla="*/ 3395529 w 5155357"/>
              <a:gd name="connsiteY4533" fmla="*/ 626253 h 1041673"/>
              <a:gd name="connsiteX4534" fmla="*/ 3389373 w 5155357"/>
              <a:gd name="connsiteY4534" fmla="*/ 634087 h 1041673"/>
              <a:gd name="connsiteX4535" fmla="*/ 3413934 w 5155357"/>
              <a:gd name="connsiteY4535" fmla="*/ 505131 h 1041673"/>
              <a:gd name="connsiteX4536" fmla="*/ 3418410 w 5155357"/>
              <a:gd name="connsiteY4536" fmla="*/ 470996 h 1041673"/>
              <a:gd name="connsiteX4537" fmla="*/ 3429042 w 5155357"/>
              <a:gd name="connsiteY4537" fmla="*/ 404590 h 1041673"/>
              <a:gd name="connsiteX4538" fmla="*/ 3436317 w 5155357"/>
              <a:gd name="connsiteY4538" fmla="*/ 363366 h 1041673"/>
              <a:gd name="connsiteX4539" fmla="*/ 3436877 w 5155357"/>
              <a:gd name="connsiteY4539" fmla="*/ 352175 h 1041673"/>
              <a:gd name="connsiteX4540" fmla="*/ 3435758 w 5155357"/>
              <a:gd name="connsiteY4540" fmla="*/ 342102 h 1041673"/>
              <a:gd name="connsiteX4541" fmla="*/ 3430162 w 5155357"/>
              <a:gd name="connsiteY4541" fmla="*/ 342102 h 1041673"/>
              <a:gd name="connsiteX4542" fmla="*/ 3421209 w 5155357"/>
              <a:gd name="connsiteY4542" fmla="*/ 322081 h 1041673"/>
              <a:gd name="connsiteX4543" fmla="*/ 3415612 w 5155357"/>
              <a:gd name="connsiteY4543" fmla="*/ 314806 h 1041673"/>
              <a:gd name="connsiteX4544" fmla="*/ 3407778 w 5155357"/>
              <a:gd name="connsiteY4544" fmla="*/ 310827 h 1041673"/>
              <a:gd name="connsiteX4545" fmla="*/ 3403861 w 5155357"/>
              <a:gd name="connsiteY4545" fmla="*/ 306412 h 1041673"/>
              <a:gd name="connsiteX4546" fmla="*/ 3392109 w 5155357"/>
              <a:gd name="connsiteY4546" fmla="*/ 307531 h 1041673"/>
              <a:gd name="connsiteX4547" fmla="*/ 3383155 w 5155357"/>
              <a:gd name="connsiteY4547" fmla="*/ 313624 h 1041673"/>
              <a:gd name="connsiteX4548" fmla="*/ 3378119 w 5155357"/>
              <a:gd name="connsiteY4548" fmla="*/ 308029 h 1041673"/>
              <a:gd name="connsiteX4549" fmla="*/ 3365870 w 5155357"/>
              <a:gd name="connsiteY4549" fmla="*/ 309769 h 1041673"/>
              <a:gd name="connsiteX4550" fmla="*/ 3360274 w 5155357"/>
              <a:gd name="connsiteY4550" fmla="*/ 314184 h 1041673"/>
              <a:gd name="connsiteX4551" fmla="*/ 3352440 w 5155357"/>
              <a:gd name="connsiteY4551" fmla="*/ 333770 h 1041673"/>
              <a:gd name="connsiteX4552" fmla="*/ 3350202 w 5155357"/>
              <a:gd name="connsiteY4552" fmla="*/ 349936 h 1041673"/>
              <a:gd name="connsiteX4553" fmla="*/ 3346284 w 5155357"/>
              <a:gd name="connsiteY4553" fmla="*/ 383388 h 1041673"/>
              <a:gd name="connsiteX4554" fmla="*/ 3339570 w 5155357"/>
              <a:gd name="connsiteY4554" fmla="*/ 422497 h 1041673"/>
              <a:gd name="connsiteX4555" fmla="*/ 3333413 w 5155357"/>
              <a:gd name="connsiteY4555" fmla="*/ 452715 h 1041673"/>
              <a:gd name="connsiteX4556" fmla="*/ 3319984 w 5155357"/>
              <a:gd name="connsiteY4556" fmla="*/ 529194 h 1041673"/>
              <a:gd name="connsiteX4557" fmla="*/ 3317745 w 5155357"/>
              <a:gd name="connsiteY4557" fmla="*/ 545298 h 1041673"/>
              <a:gd name="connsiteX4558" fmla="*/ 3315507 w 5155357"/>
              <a:gd name="connsiteY4558" fmla="*/ 553194 h 1041673"/>
              <a:gd name="connsiteX4559" fmla="*/ 3315507 w 5155357"/>
              <a:gd name="connsiteY4559" fmla="*/ 558168 h 1041673"/>
              <a:gd name="connsiteX4560" fmla="*/ 3309351 w 5155357"/>
              <a:gd name="connsiteY4560" fmla="*/ 582169 h 1041673"/>
              <a:gd name="connsiteX4561" fmla="*/ 3302636 w 5155357"/>
              <a:gd name="connsiteY4561" fmla="*/ 612947 h 1041673"/>
              <a:gd name="connsiteX4562" fmla="*/ 3293683 w 5155357"/>
              <a:gd name="connsiteY4562" fmla="*/ 654792 h 1041673"/>
              <a:gd name="connsiteX4563" fmla="*/ 3283050 w 5155357"/>
              <a:gd name="connsiteY4563" fmla="*/ 702171 h 1041673"/>
              <a:gd name="connsiteX4564" fmla="*/ 3271921 w 5155357"/>
              <a:gd name="connsiteY4564" fmla="*/ 743457 h 1041673"/>
              <a:gd name="connsiteX4565" fmla="*/ 3270801 w 5155357"/>
              <a:gd name="connsiteY4565" fmla="*/ 746255 h 1041673"/>
              <a:gd name="connsiteX4566" fmla="*/ 3258552 w 5155357"/>
              <a:gd name="connsiteY4566" fmla="*/ 792018 h 1041673"/>
              <a:gd name="connsiteX4567" fmla="*/ 3259112 w 5155357"/>
              <a:gd name="connsiteY4567" fmla="*/ 795375 h 1041673"/>
              <a:gd name="connsiteX4568" fmla="*/ 3249598 w 5155357"/>
              <a:gd name="connsiteY4568" fmla="*/ 831749 h 1041673"/>
              <a:gd name="connsiteX4569" fmla="*/ 3240086 w 5155357"/>
              <a:gd name="connsiteY4569" fmla="*/ 868558 h 1041673"/>
              <a:gd name="connsiteX4570" fmla="*/ 3237287 w 5155357"/>
              <a:gd name="connsiteY4570" fmla="*/ 869677 h 1041673"/>
              <a:gd name="connsiteX4571" fmla="*/ 3232251 w 5155357"/>
              <a:gd name="connsiteY4571" fmla="*/ 888144 h 1041673"/>
              <a:gd name="connsiteX4572" fmla="*/ 3232437 w 5155357"/>
              <a:gd name="connsiteY4572" fmla="*/ 888144 h 1041673"/>
              <a:gd name="connsiteX4573" fmla="*/ 3230821 w 5155357"/>
              <a:gd name="connsiteY4573" fmla="*/ 893864 h 1041673"/>
              <a:gd name="connsiteX4574" fmla="*/ 3230261 w 5155357"/>
              <a:gd name="connsiteY4574" fmla="*/ 896289 h 1041673"/>
              <a:gd name="connsiteX4575" fmla="*/ 3228893 w 5155357"/>
              <a:gd name="connsiteY4575" fmla="*/ 902134 h 1041673"/>
              <a:gd name="connsiteX4576" fmla="*/ 3229080 w 5155357"/>
              <a:gd name="connsiteY4576" fmla="*/ 902134 h 1041673"/>
              <a:gd name="connsiteX4577" fmla="*/ 3226842 w 5155357"/>
              <a:gd name="connsiteY4577" fmla="*/ 910155 h 1041673"/>
              <a:gd name="connsiteX4578" fmla="*/ 3227464 w 5155357"/>
              <a:gd name="connsiteY4578" fmla="*/ 910901 h 1041673"/>
              <a:gd name="connsiteX4579" fmla="*/ 3227464 w 5155357"/>
              <a:gd name="connsiteY4579" fmla="*/ 910901 h 1041673"/>
              <a:gd name="connsiteX4580" fmla="*/ 3228147 w 5155357"/>
              <a:gd name="connsiteY4580" fmla="*/ 910279 h 1041673"/>
              <a:gd name="connsiteX4581" fmla="*/ 3230137 w 5155357"/>
              <a:gd name="connsiteY4581" fmla="*/ 903191 h 1041673"/>
              <a:gd name="connsiteX4582" fmla="*/ 3231132 w 5155357"/>
              <a:gd name="connsiteY4582" fmla="*/ 902196 h 1041673"/>
              <a:gd name="connsiteX4583" fmla="*/ 3228893 w 5155357"/>
              <a:gd name="connsiteY4583" fmla="*/ 913388 h 1041673"/>
              <a:gd name="connsiteX4584" fmla="*/ 3225536 w 5155357"/>
              <a:gd name="connsiteY4584" fmla="*/ 923399 h 1041673"/>
              <a:gd name="connsiteX4585" fmla="*/ 3225536 w 5155357"/>
              <a:gd name="connsiteY4585" fmla="*/ 922217 h 1041673"/>
              <a:gd name="connsiteX4586" fmla="*/ 3225350 w 5155357"/>
              <a:gd name="connsiteY4586" fmla="*/ 922342 h 1041673"/>
              <a:gd name="connsiteX4587" fmla="*/ 3225785 w 5155357"/>
              <a:gd name="connsiteY4587" fmla="*/ 918611 h 1041673"/>
              <a:gd name="connsiteX4588" fmla="*/ 3226220 w 5155357"/>
              <a:gd name="connsiteY4588" fmla="*/ 916994 h 1041673"/>
              <a:gd name="connsiteX4589" fmla="*/ 3225909 w 5155357"/>
              <a:gd name="connsiteY4589" fmla="*/ 916497 h 1041673"/>
              <a:gd name="connsiteX4590" fmla="*/ 3225411 w 5155357"/>
              <a:gd name="connsiteY4590" fmla="*/ 916808 h 1041673"/>
              <a:gd name="connsiteX4591" fmla="*/ 3224976 w 5155357"/>
              <a:gd name="connsiteY4591" fmla="*/ 918362 h 1041673"/>
              <a:gd name="connsiteX4592" fmla="*/ 3224479 w 5155357"/>
              <a:gd name="connsiteY4592" fmla="*/ 922217 h 1041673"/>
              <a:gd name="connsiteX4593" fmla="*/ 3224355 w 5155357"/>
              <a:gd name="connsiteY4593" fmla="*/ 922217 h 1041673"/>
              <a:gd name="connsiteX4594" fmla="*/ 3219878 w 5155357"/>
              <a:gd name="connsiteY4594" fmla="*/ 950073 h 1041673"/>
              <a:gd name="connsiteX4595" fmla="*/ 3227152 w 5155357"/>
              <a:gd name="connsiteY4595" fmla="*/ 959586 h 1041673"/>
              <a:gd name="connsiteX4596" fmla="*/ 3233308 w 5155357"/>
              <a:gd name="connsiteY4596" fmla="*/ 963503 h 1041673"/>
              <a:gd name="connsiteX4597" fmla="*/ 3240023 w 5155357"/>
              <a:gd name="connsiteY4597" fmla="*/ 971400 h 1041673"/>
              <a:gd name="connsiteX4598" fmla="*/ 3242821 w 5155357"/>
              <a:gd name="connsiteY4598" fmla="*/ 975317 h 1041673"/>
              <a:gd name="connsiteX4599" fmla="*/ 3249536 w 5155357"/>
              <a:gd name="connsiteY4599" fmla="*/ 978053 h 1041673"/>
              <a:gd name="connsiteX4600" fmla="*/ 3261288 w 5155357"/>
              <a:gd name="connsiteY4600" fmla="*/ 988685 h 1041673"/>
              <a:gd name="connsiteX4601" fmla="*/ 3283050 w 5155357"/>
              <a:gd name="connsiteY4601" fmla="*/ 978674 h 1041673"/>
              <a:gd name="connsiteX4602" fmla="*/ 3292004 w 5155357"/>
              <a:gd name="connsiteY4602" fmla="*/ 983151 h 1041673"/>
              <a:gd name="connsiteX4603" fmla="*/ 3310967 w 5155357"/>
              <a:gd name="connsiteY4603" fmla="*/ 971400 h 1041673"/>
              <a:gd name="connsiteX4604" fmla="*/ 3314885 w 5155357"/>
              <a:gd name="connsiteY4604" fmla="*/ 973576 h 1041673"/>
              <a:gd name="connsiteX4605" fmla="*/ 3330181 w 5155357"/>
              <a:gd name="connsiteY4605" fmla="*/ 959710 h 1041673"/>
              <a:gd name="connsiteX4606" fmla="*/ 3330367 w 5155357"/>
              <a:gd name="connsiteY4606" fmla="*/ 959586 h 1041673"/>
              <a:gd name="connsiteX4607" fmla="*/ 3331237 w 5155357"/>
              <a:gd name="connsiteY4607" fmla="*/ 958529 h 1041673"/>
              <a:gd name="connsiteX4608" fmla="*/ 3332667 w 5155357"/>
              <a:gd name="connsiteY4608" fmla="*/ 956353 h 1041673"/>
              <a:gd name="connsiteX4609" fmla="*/ 3332295 w 5155357"/>
              <a:gd name="connsiteY4609" fmla="*/ 955793 h 1041673"/>
              <a:gd name="connsiteX4610" fmla="*/ 3331735 w 5155357"/>
              <a:gd name="connsiteY4610" fmla="*/ 956166 h 1041673"/>
              <a:gd name="connsiteX4611" fmla="*/ 3330553 w 5155357"/>
              <a:gd name="connsiteY4611" fmla="*/ 957845 h 1041673"/>
              <a:gd name="connsiteX4612" fmla="*/ 3329558 w 5155357"/>
              <a:gd name="connsiteY4612" fmla="*/ 959026 h 1041673"/>
              <a:gd name="connsiteX4613" fmla="*/ 3329558 w 5155357"/>
              <a:gd name="connsiteY4613" fmla="*/ 959026 h 1041673"/>
              <a:gd name="connsiteX4614" fmla="*/ 3329372 w 5155357"/>
              <a:gd name="connsiteY4614" fmla="*/ 958964 h 1041673"/>
              <a:gd name="connsiteX4615" fmla="*/ 3330491 w 5155357"/>
              <a:gd name="connsiteY4615" fmla="*/ 955109 h 1041673"/>
              <a:gd name="connsiteX4616" fmla="*/ 3336087 w 5155357"/>
              <a:gd name="connsiteY4616" fmla="*/ 943917 h 1041673"/>
              <a:gd name="connsiteX4617" fmla="*/ 3350015 w 5155357"/>
              <a:gd name="connsiteY4617" fmla="*/ 912082 h 1041673"/>
              <a:gd name="connsiteX4618" fmla="*/ 3356170 w 5155357"/>
              <a:gd name="connsiteY4618" fmla="*/ 895357 h 1041673"/>
              <a:gd name="connsiteX4619" fmla="*/ 3365124 w 5155357"/>
              <a:gd name="connsiteY4619" fmla="*/ 874714 h 1041673"/>
              <a:gd name="connsiteX4620" fmla="*/ 3374637 w 5155357"/>
              <a:gd name="connsiteY4620" fmla="*/ 854009 h 1041673"/>
              <a:gd name="connsiteX4621" fmla="*/ 3401995 w 5155357"/>
              <a:gd name="connsiteY4621" fmla="*/ 792018 h 1041673"/>
              <a:gd name="connsiteX4622" fmla="*/ 3412068 w 5155357"/>
              <a:gd name="connsiteY4622" fmla="*/ 771934 h 1041673"/>
              <a:gd name="connsiteX4623" fmla="*/ 3477354 w 5155357"/>
              <a:gd name="connsiteY4623" fmla="*/ 657590 h 1041673"/>
              <a:gd name="connsiteX4624" fmla="*/ 3506951 w 5155357"/>
              <a:gd name="connsiteY4624" fmla="*/ 612387 h 1041673"/>
              <a:gd name="connsiteX4625" fmla="*/ 3513106 w 5155357"/>
              <a:gd name="connsiteY4625" fmla="*/ 603371 h 1041673"/>
              <a:gd name="connsiteX4626" fmla="*/ 3526537 w 5155357"/>
              <a:gd name="connsiteY4626" fmla="*/ 586646 h 1041673"/>
              <a:gd name="connsiteX4627" fmla="*/ 3527096 w 5155357"/>
              <a:gd name="connsiteY4627" fmla="*/ 620719 h 1041673"/>
              <a:gd name="connsiteX4628" fmla="*/ 3528775 w 5155357"/>
              <a:gd name="connsiteY4628" fmla="*/ 632470 h 1041673"/>
              <a:gd name="connsiteX4629" fmla="*/ 3527656 w 5155357"/>
              <a:gd name="connsiteY4629" fmla="*/ 638066 h 1041673"/>
              <a:gd name="connsiteX4630" fmla="*/ 3529334 w 5155357"/>
              <a:gd name="connsiteY4630" fmla="*/ 669342 h 1041673"/>
              <a:gd name="connsiteX4631" fmla="*/ 3529895 w 5155357"/>
              <a:gd name="connsiteY4631" fmla="*/ 709508 h 1041673"/>
              <a:gd name="connsiteX4632" fmla="*/ 3532133 w 5155357"/>
              <a:gd name="connsiteY4632" fmla="*/ 754711 h 1041673"/>
              <a:gd name="connsiteX4633" fmla="*/ 3548858 w 5155357"/>
              <a:gd name="connsiteY4633" fmla="*/ 842381 h 1041673"/>
              <a:gd name="connsiteX4634" fmla="*/ 3573419 w 5155357"/>
              <a:gd name="connsiteY4634" fmla="*/ 875833 h 1041673"/>
              <a:gd name="connsiteX4635" fmla="*/ 3584610 w 5155357"/>
              <a:gd name="connsiteY4635" fmla="*/ 887025 h 1041673"/>
              <a:gd name="connsiteX4636" fmla="*/ 3609171 w 5155357"/>
              <a:gd name="connsiteY4636" fmla="*/ 907108 h 1041673"/>
              <a:gd name="connsiteX4637" fmla="*/ 3621419 w 5155357"/>
              <a:gd name="connsiteY4637" fmla="*/ 911025 h 1041673"/>
              <a:gd name="connsiteX4638" fmla="*/ 3630933 w 5155357"/>
              <a:gd name="connsiteY4638" fmla="*/ 911025 h 1041673"/>
              <a:gd name="connsiteX4639" fmla="*/ 3645979 w 5155357"/>
              <a:gd name="connsiteY4639" fmla="*/ 906051 h 1041673"/>
              <a:gd name="connsiteX4640" fmla="*/ 3656052 w 5155357"/>
              <a:gd name="connsiteY4640" fmla="*/ 905492 h 1041673"/>
              <a:gd name="connsiteX4641" fmla="*/ 3686209 w 5155357"/>
              <a:gd name="connsiteY4641" fmla="*/ 886465 h 1041673"/>
              <a:gd name="connsiteX4642" fmla="*/ 3709089 w 5155357"/>
              <a:gd name="connsiteY4642" fmla="*/ 839086 h 1041673"/>
              <a:gd name="connsiteX4643" fmla="*/ 3715804 w 5155357"/>
              <a:gd name="connsiteY4643" fmla="*/ 821801 h 1041673"/>
              <a:gd name="connsiteX4644" fmla="*/ 3716365 w 5155357"/>
              <a:gd name="connsiteY4644" fmla="*/ 815086 h 1041673"/>
              <a:gd name="connsiteX4645" fmla="*/ 3719162 w 5155357"/>
              <a:gd name="connsiteY4645" fmla="*/ 807189 h 1041673"/>
              <a:gd name="connsiteX4646" fmla="*/ 3721400 w 5155357"/>
              <a:gd name="connsiteY4646" fmla="*/ 798235 h 1041673"/>
              <a:gd name="connsiteX4647" fmla="*/ 3725318 w 5155357"/>
              <a:gd name="connsiteY4647" fmla="*/ 792080 h 1041673"/>
              <a:gd name="connsiteX4648" fmla="*/ 3725318 w 5155357"/>
              <a:gd name="connsiteY4648" fmla="*/ 785924 h 1041673"/>
              <a:gd name="connsiteX4649" fmla="*/ 3730354 w 5155357"/>
              <a:gd name="connsiteY4649" fmla="*/ 767520 h 1041673"/>
              <a:gd name="connsiteX4650" fmla="*/ 3738748 w 5155357"/>
              <a:gd name="connsiteY4650" fmla="*/ 741343 h 1041673"/>
              <a:gd name="connsiteX4651" fmla="*/ 3740427 w 5155357"/>
              <a:gd name="connsiteY4651" fmla="*/ 742400 h 1041673"/>
              <a:gd name="connsiteX4652" fmla="*/ 3744344 w 5155357"/>
              <a:gd name="connsiteY4652" fmla="*/ 730711 h 1041673"/>
              <a:gd name="connsiteX4653" fmla="*/ 3747142 w 5155357"/>
              <a:gd name="connsiteY4653" fmla="*/ 727353 h 1041673"/>
              <a:gd name="connsiteX4654" fmla="*/ 3751619 w 5155357"/>
              <a:gd name="connsiteY4654" fmla="*/ 710068 h 1041673"/>
              <a:gd name="connsiteX4655" fmla="*/ 3757215 w 5155357"/>
              <a:gd name="connsiteY4655" fmla="*/ 687684 h 1041673"/>
              <a:gd name="connsiteX4656" fmla="*/ 3762811 w 5155357"/>
              <a:gd name="connsiteY4656" fmla="*/ 666481 h 1041673"/>
              <a:gd name="connsiteX4657" fmla="*/ 3769526 w 5155357"/>
              <a:gd name="connsiteY4657" fmla="*/ 636947 h 1041673"/>
              <a:gd name="connsiteX4658" fmla="*/ 3786252 w 5155357"/>
              <a:gd name="connsiteY4658" fmla="*/ 567744 h 1041673"/>
              <a:gd name="connsiteX4659" fmla="*/ 3789050 w 5155357"/>
              <a:gd name="connsiteY4659" fmla="*/ 556552 h 1041673"/>
              <a:gd name="connsiteX4660" fmla="*/ 3798563 w 5155357"/>
              <a:gd name="connsiteY4660" fmla="*/ 520738 h 1041673"/>
              <a:gd name="connsiteX4661" fmla="*/ 3805838 w 5155357"/>
              <a:gd name="connsiteY4661" fmla="*/ 492260 h 1041673"/>
              <a:gd name="connsiteX4662" fmla="*/ 3817029 w 5155357"/>
              <a:gd name="connsiteY4662" fmla="*/ 450974 h 1041673"/>
              <a:gd name="connsiteX4663" fmla="*/ 3833195 w 5155357"/>
              <a:gd name="connsiteY4663" fmla="*/ 399118 h 1041673"/>
              <a:gd name="connsiteX4664" fmla="*/ 3844388 w 5155357"/>
              <a:gd name="connsiteY4664" fmla="*/ 361688 h 1041673"/>
              <a:gd name="connsiteX4665" fmla="*/ 3847745 w 5155357"/>
              <a:gd name="connsiteY4665" fmla="*/ 349936 h 1041673"/>
              <a:gd name="connsiteX4666" fmla="*/ 3855580 w 5155357"/>
              <a:gd name="connsiteY4666" fmla="*/ 328112 h 1041673"/>
              <a:gd name="connsiteX4667" fmla="*/ 3858937 w 5155357"/>
              <a:gd name="connsiteY4667" fmla="*/ 314806 h 1041673"/>
              <a:gd name="connsiteX4668" fmla="*/ 3884057 w 5155357"/>
              <a:gd name="connsiteY4668" fmla="*/ 236587 h 1041673"/>
              <a:gd name="connsiteX4669" fmla="*/ 3888533 w 5155357"/>
              <a:gd name="connsiteY4669" fmla="*/ 223840 h 1041673"/>
              <a:gd name="connsiteX4670" fmla="*/ 3878461 w 5155357"/>
              <a:gd name="connsiteY4670" fmla="*/ 262888 h 1041673"/>
              <a:gd name="connsiteX4671" fmla="*/ 3878647 w 5155357"/>
              <a:gd name="connsiteY4671" fmla="*/ 262888 h 1041673"/>
              <a:gd name="connsiteX4672" fmla="*/ 3876782 w 5155357"/>
              <a:gd name="connsiteY4672" fmla="*/ 267489 h 1041673"/>
              <a:gd name="connsiteX4673" fmla="*/ 3876658 w 5155357"/>
              <a:gd name="connsiteY4673" fmla="*/ 268111 h 1041673"/>
              <a:gd name="connsiteX4674" fmla="*/ 3876968 w 5155357"/>
              <a:gd name="connsiteY4674" fmla="*/ 268608 h 1041673"/>
              <a:gd name="connsiteX4675" fmla="*/ 3877031 w 5155357"/>
              <a:gd name="connsiteY4675" fmla="*/ 268608 h 1041673"/>
              <a:gd name="connsiteX4676" fmla="*/ 3877404 w 5155357"/>
              <a:gd name="connsiteY4676" fmla="*/ 268297 h 1041673"/>
              <a:gd name="connsiteX4677" fmla="*/ 3877528 w 5155357"/>
              <a:gd name="connsiteY4677" fmla="*/ 267675 h 1041673"/>
              <a:gd name="connsiteX4678" fmla="*/ 3879082 w 5155357"/>
              <a:gd name="connsiteY4678" fmla="*/ 263447 h 1041673"/>
              <a:gd name="connsiteX4679" fmla="*/ 3882814 w 5155357"/>
              <a:gd name="connsiteY4679" fmla="*/ 261768 h 1041673"/>
              <a:gd name="connsiteX4680" fmla="*/ 3894564 w 5155357"/>
              <a:gd name="connsiteY4680" fmla="*/ 212089 h 1041673"/>
              <a:gd name="connsiteX4681" fmla="*/ 3233122 w 5155357"/>
              <a:gd name="connsiteY4681" fmla="*/ 896476 h 1041673"/>
              <a:gd name="connsiteX4682" fmla="*/ 3232002 w 5155357"/>
              <a:gd name="connsiteY4682" fmla="*/ 895916 h 1041673"/>
              <a:gd name="connsiteX4683" fmla="*/ 3231816 w 5155357"/>
              <a:gd name="connsiteY4683" fmla="*/ 895916 h 1041673"/>
              <a:gd name="connsiteX4684" fmla="*/ 3232375 w 5155357"/>
              <a:gd name="connsiteY4684" fmla="*/ 893491 h 1041673"/>
              <a:gd name="connsiteX4685" fmla="*/ 3233868 w 5155357"/>
              <a:gd name="connsiteY4685" fmla="*/ 888082 h 1041673"/>
              <a:gd name="connsiteX4686" fmla="*/ 3235360 w 5155357"/>
              <a:gd name="connsiteY4686" fmla="*/ 885906 h 1041673"/>
              <a:gd name="connsiteX4687" fmla="*/ 3233122 w 5155357"/>
              <a:gd name="connsiteY4687" fmla="*/ 896538 h 1041673"/>
              <a:gd name="connsiteX4688" fmla="*/ 3315134 w 5155357"/>
              <a:gd name="connsiteY4688" fmla="*/ 968539 h 1041673"/>
              <a:gd name="connsiteX4689" fmla="*/ 3321289 w 5155357"/>
              <a:gd name="connsiteY4689" fmla="*/ 964622 h 1041673"/>
              <a:gd name="connsiteX4690" fmla="*/ 3315134 w 5155357"/>
              <a:gd name="connsiteY4690" fmla="*/ 968539 h 1041673"/>
              <a:gd name="connsiteX4691" fmla="*/ 3344917 w 5155357"/>
              <a:gd name="connsiteY4691" fmla="*/ 742151 h 1041673"/>
              <a:gd name="connsiteX4692" fmla="*/ 3343051 w 5155357"/>
              <a:gd name="connsiteY4692" fmla="*/ 745820 h 1041673"/>
              <a:gd name="connsiteX4693" fmla="*/ 3343548 w 5155357"/>
              <a:gd name="connsiteY4693" fmla="*/ 749426 h 1041673"/>
              <a:gd name="connsiteX4694" fmla="*/ 3342305 w 5155357"/>
              <a:gd name="connsiteY4694" fmla="*/ 753343 h 1041673"/>
              <a:gd name="connsiteX4695" fmla="*/ 3341621 w 5155357"/>
              <a:gd name="connsiteY4695" fmla="*/ 755768 h 1041673"/>
              <a:gd name="connsiteX4696" fmla="*/ 3340937 w 5155357"/>
              <a:gd name="connsiteY4696" fmla="*/ 752162 h 1041673"/>
              <a:gd name="connsiteX4697" fmla="*/ 3341497 w 5155357"/>
              <a:gd name="connsiteY4697" fmla="*/ 748183 h 1041673"/>
              <a:gd name="connsiteX4698" fmla="*/ 3341994 w 5155357"/>
              <a:gd name="connsiteY4698" fmla="*/ 743208 h 1041673"/>
              <a:gd name="connsiteX4699" fmla="*/ 3345289 w 5155357"/>
              <a:gd name="connsiteY4699" fmla="*/ 738732 h 1041673"/>
              <a:gd name="connsiteX4700" fmla="*/ 3344917 w 5155357"/>
              <a:gd name="connsiteY4700" fmla="*/ 742151 h 1041673"/>
              <a:gd name="connsiteX4701" fmla="*/ 3344854 w 5155357"/>
              <a:gd name="connsiteY4701" fmla="*/ 682150 h 1041673"/>
              <a:gd name="connsiteX4702" fmla="*/ 3342492 w 5155357"/>
              <a:gd name="connsiteY4702" fmla="*/ 682648 h 1041673"/>
              <a:gd name="connsiteX4703" fmla="*/ 3346409 w 5155357"/>
              <a:gd name="connsiteY4703" fmla="*/ 673321 h 1041673"/>
              <a:gd name="connsiteX4704" fmla="*/ 3344854 w 5155357"/>
              <a:gd name="connsiteY4704" fmla="*/ 682150 h 1041673"/>
              <a:gd name="connsiteX4705" fmla="*/ 3345849 w 5155357"/>
              <a:gd name="connsiteY4705" fmla="*/ 665922 h 1041673"/>
              <a:gd name="connsiteX4706" fmla="*/ 3346409 w 5155357"/>
              <a:gd name="connsiteY4706" fmla="*/ 668222 h 1041673"/>
              <a:gd name="connsiteX4707" fmla="*/ 3345849 w 5155357"/>
              <a:gd name="connsiteY4707" fmla="*/ 665922 h 1041673"/>
              <a:gd name="connsiteX4708" fmla="*/ 3348647 w 5155357"/>
              <a:gd name="connsiteY4708" fmla="*/ 714482 h 1041673"/>
              <a:gd name="connsiteX4709" fmla="*/ 3350886 w 5155357"/>
              <a:gd name="connsiteY4709" fmla="*/ 712866 h 1041673"/>
              <a:gd name="connsiteX4710" fmla="*/ 3348647 w 5155357"/>
              <a:gd name="connsiteY4710" fmla="*/ 714482 h 1041673"/>
              <a:gd name="connsiteX4711" fmla="*/ 3356730 w 5155357"/>
              <a:gd name="connsiteY4711" fmla="*/ 694213 h 1041673"/>
              <a:gd name="connsiteX4712" fmla="*/ 3354678 w 5155357"/>
              <a:gd name="connsiteY4712" fmla="*/ 690358 h 1041673"/>
              <a:gd name="connsiteX4713" fmla="*/ 3356730 w 5155357"/>
              <a:gd name="connsiteY4713" fmla="*/ 694213 h 1041673"/>
              <a:gd name="connsiteX4714" fmla="*/ 3362264 w 5155357"/>
              <a:gd name="connsiteY4714" fmla="*/ 667228 h 1041673"/>
              <a:gd name="connsiteX4715" fmla="*/ 3360337 w 5155357"/>
              <a:gd name="connsiteY4715" fmla="*/ 671020 h 1041673"/>
              <a:gd name="connsiteX4716" fmla="*/ 3360212 w 5155357"/>
              <a:gd name="connsiteY4716" fmla="*/ 665673 h 1041673"/>
              <a:gd name="connsiteX4717" fmla="*/ 3361393 w 5155357"/>
              <a:gd name="connsiteY4717" fmla="*/ 662067 h 1041673"/>
              <a:gd name="connsiteX4718" fmla="*/ 3362078 w 5155357"/>
              <a:gd name="connsiteY4718" fmla="*/ 663435 h 1041673"/>
              <a:gd name="connsiteX4719" fmla="*/ 3362264 w 5155357"/>
              <a:gd name="connsiteY4719" fmla="*/ 667228 h 1041673"/>
              <a:gd name="connsiteX4720" fmla="*/ 3362575 w 5155357"/>
              <a:gd name="connsiteY4720" fmla="*/ 725115 h 1041673"/>
              <a:gd name="connsiteX4721" fmla="*/ 3367051 w 5155357"/>
              <a:gd name="connsiteY4721" fmla="*/ 701674 h 1041673"/>
              <a:gd name="connsiteX4722" fmla="*/ 3368171 w 5155357"/>
              <a:gd name="connsiteY4722" fmla="*/ 702296 h 1041673"/>
              <a:gd name="connsiteX4723" fmla="*/ 3362575 w 5155357"/>
              <a:gd name="connsiteY4723" fmla="*/ 725115 h 1041673"/>
              <a:gd name="connsiteX4724" fmla="*/ 3373705 w 5155357"/>
              <a:gd name="connsiteY4724" fmla="*/ 603496 h 1041673"/>
              <a:gd name="connsiteX4725" fmla="*/ 3376068 w 5155357"/>
              <a:gd name="connsiteY4725" fmla="*/ 597838 h 1041673"/>
              <a:gd name="connsiteX4726" fmla="*/ 3373705 w 5155357"/>
              <a:gd name="connsiteY4726" fmla="*/ 603496 h 1041673"/>
              <a:gd name="connsiteX4727" fmla="*/ 3379114 w 5155357"/>
              <a:gd name="connsiteY4727" fmla="*/ 575143 h 1041673"/>
              <a:gd name="connsiteX4728" fmla="*/ 3376814 w 5155357"/>
              <a:gd name="connsiteY4728" fmla="*/ 572531 h 1041673"/>
              <a:gd name="connsiteX4729" fmla="*/ 3379923 w 5155357"/>
              <a:gd name="connsiteY4729" fmla="*/ 570231 h 1041673"/>
              <a:gd name="connsiteX4730" fmla="*/ 3379114 w 5155357"/>
              <a:gd name="connsiteY4730" fmla="*/ 575143 h 1041673"/>
              <a:gd name="connsiteX4731" fmla="*/ 3384524 w 5155357"/>
              <a:gd name="connsiteY4731" fmla="*/ 530251 h 1041673"/>
              <a:gd name="connsiteX4732" fmla="*/ 3385829 w 5155357"/>
              <a:gd name="connsiteY4732" fmla="*/ 526396 h 1041673"/>
              <a:gd name="connsiteX4733" fmla="*/ 3384524 w 5155357"/>
              <a:gd name="connsiteY4733" fmla="*/ 530251 h 1041673"/>
              <a:gd name="connsiteX4734" fmla="*/ 3389373 w 5155357"/>
              <a:gd name="connsiteY4734" fmla="*/ 751975 h 1041673"/>
              <a:gd name="connsiteX4735" fmla="*/ 3389373 w 5155357"/>
              <a:gd name="connsiteY4735" fmla="*/ 750794 h 1041673"/>
              <a:gd name="connsiteX4736" fmla="*/ 3389933 w 5155357"/>
              <a:gd name="connsiteY4736" fmla="*/ 750234 h 1041673"/>
              <a:gd name="connsiteX4737" fmla="*/ 3389373 w 5155357"/>
              <a:gd name="connsiteY4737" fmla="*/ 751975 h 1041673"/>
              <a:gd name="connsiteX4738" fmla="*/ 3393290 w 5155357"/>
              <a:gd name="connsiteY4738" fmla="*/ 745260 h 1041673"/>
              <a:gd name="connsiteX4739" fmla="*/ 3397768 w 5155357"/>
              <a:gd name="connsiteY4739" fmla="*/ 736307 h 1041673"/>
              <a:gd name="connsiteX4740" fmla="*/ 3398140 w 5155357"/>
              <a:gd name="connsiteY4740" fmla="*/ 736493 h 1041673"/>
              <a:gd name="connsiteX4741" fmla="*/ 3393290 w 5155357"/>
              <a:gd name="connsiteY4741" fmla="*/ 745260 h 1041673"/>
              <a:gd name="connsiteX4742" fmla="*/ 3398886 w 5155357"/>
              <a:gd name="connsiteY4742" fmla="*/ 735188 h 1041673"/>
              <a:gd name="connsiteX4743" fmla="*/ 3398265 w 5155357"/>
              <a:gd name="connsiteY4743" fmla="*/ 735125 h 1041673"/>
              <a:gd name="connsiteX4744" fmla="*/ 3398265 w 5155357"/>
              <a:gd name="connsiteY4744" fmla="*/ 735125 h 1041673"/>
              <a:gd name="connsiteX4745" fmla="*/ 3398265 w 5155357"/>
              <a:gd name="connsiteY4745" fmla="*/ 735250 h 1041673"/>
              <a:gd name="connsiteX4746" fmla="*/ 3397953 w 5155357"/>
              <a:gd name="connsiteY4746" fmla="*/ 735125 h 1041673"/>
              <a:gd name="connsiteX4747" fmla="*/ 3397953 w 5155357"/>
              <a:gd name="connsiteY4747" fmla="*/ 735125 h 1041673"/>
              <a:gd name="connsiteX4748" fmla="*/ 3398016 w 5155357"/>
              <a:gd name="connsiteY4748" fmla="*/ 735125 h 1041673"/>
              <a:gd name="connsiteX4749" fmla="*/ 3399881 w 5155357"/>
              <a:gd name="connsiteY4749" fmla="*/ 733011 h 1041673"/>
              <a:gd name="connsiteX4750" fmla="*/ 3398762 w 5155357"/>
              <a:gd name="connsiteY4750" fmla="*/ 735250 h 1041673"/>
              <a:gd name="connsiteX4751" fmla="*/ 3402804 w 5155357"/>
              <a:gd name="connsiteY4751" fmla="*/ 728472 h 1041673"/>
              <a:gd name="connsiteX4752" fmla="*/ 3402804 w 5155357"/>
              <a:gd name="connsiteY4752" fmla="*/ 726856 h 1041673"/>
              <a:gd name="connsiteX4753" fmla="*/ 3402804 w 5155357"/>
              <a:gd name="connsiteY4753" fmla="*/ 728472 h 1041673"/>
              <a:gd name="connsiteX4754" fmla="*/ 3399446 w 5155357"/>
              <a:gd name="connsiteY4754" fmla="*/ 708949 h 1041673"/>
              <a:gd name="connsiteX4755" fmla="*/ 3405042 w 5155357"/>
              <a:gd name="connsiteY4755" fmla="*/ 698938 h 1041673"/>
              <a:gd name="connsiteX4756" fmla="*/ 3399446 w 5155357"/>
              <a:gd name="connsiteY4756" fmla="*/ 708949 h 1041673"/>
              <a:gd name="connsiteX4757" fmla="*/ 3415052 w 5155357"/>
              <a:gd name="connsiteY4757" fmla="*/ 706213 h 1041673"/>
              <a:gd name="connsiteX4758" fmla="*/ 3416172 w 5155357"/>
              <a:gd name="connsiteY4758" fmla="*/ 702855 h 1041673"/>
              <a:gd name="connsiteX4759" fmla="*/ 3415052 w 5155357"/>
              <a:gd name="connsiteY4759" fmla="*/ 706213 h 1041673"/>
              <a:gd name="connsiteX4760" fmla="*/ 3418410 w 5155357"/>
              <a:gd name="connsiteY4760" fmla="*/ 698938 h 1041673"/>
              <a:gd name="connsiteX4761" fmla="*/ 3422887 w 5155357"/>
              <a:gd name="connsiteY4761" fmla="*/ 692783 h 1041673"/>
              <a:gd name="connsiteX4762" fmla="*/ 3418410 w 5155357"/>
              <a:gd name="connsiteY4762" fmla="*/ 698938 h 1041673"/>
              <a:gd name="connsiteX4763" fmla="*/ 3426058 w 5155357"/>
              <a:gd name="connsiteY4763" fmla="*/ 661259 h 1041673"/>
              <a:gd name="connsiteX4764" fmla="*/ 3422452 w 5155357"/>
              <a:gd name="connsiteY4764" fmla="*/ 667974 h 1041673"/>
              <a:gd name="connsiteX4765" fmla="*/ 3419343 w 5155357"/>
              <a:gd name="connsiteY4765" fmla="*/ 673321 h 1041673"/>
              <a:gd name="connsiteX4766" fmla="*/ 3417291 w 5155357"/>
              <a:gd name="connsiteY4766" fmla="*/ 675746 h 1041673"/>
              <a:gd name="connsiteX4767" fmla="*/ 3418161 w 5155357"/>
              <a:gd name="connsiteY4767" fmla="*/ 671767 h 1041673"/>
              <a:gd name="connsiteX4768" fmla="*/ 3419343 w 5155357"/>
              <a:gd name="connsiteY4768" fmla="*/ 669342 h 1041673"/>
              <a:gd name="connsiteX4769" fmla="*/ 3426058 w 5155357"/>
              <a:gd name="connsiteY4769" fmla="*/ 661259 h 1041673"/>
              <a:gd name="connsiteX4770" fmla="*/ 3460753 w 5155357"/>
              <a:gd name="connsiteY4770" fmla="*/ 563516 h 1041673"/>
              <a:gd name="connsiteX4771" fmla="*/ 3463116 w 5155357"/>
              <a:gd name="connsiteY4771" fmla="*/ 560034 h 1041673"/>
              <a:gd name="connsiteX4772" fmla="*/ 3466473 w 5155357"/>
              <a:gd name="connsiteY4772" fmla="*/ 558604 h 1041673"/>
              <a:gd name="connsiteX4773" fmla="*/ 3464919 w 5155357"/>
              <a:gd name="connsiteY4773" fmla="*/ 560904 h 1041673"/>
              <a:gd name="connsiteX4774" fmla="*/ 3462059 w 5155357"/>
              <a:gd name="connsiteY4774" fmla="*/ 564386 h 1041673"/>
              <a:gd name="connsiteX4775" fmla="*/ 3459572 w 5155357"/>
              <a:gd name="connsiteY4775" fmla="*/ 567619 h 1041673"/>
              <a:gd name="connsiteX4776" fmla="*/ 3460753 w 5155357"/>
              <a:gd name="connsiteY4776" fmla="*/ 563516 h 1041673"/>
              <a:gd name="connsiteX4777" fmla="*/ 3467157 w 5155357"/>
              <a:gd name="connsiteY4777" fmla="*/ 594293 h 1041673"/>
              <a:gd name="connsiteX4778" fmla="*/ 3466909 w 5155357"/>
              <a:gd name="connsiteY4778" fmla="*/ 594853 h 1041673"/>
              <a:gd name="connsiteX4779" fmla="*/ 3466225 w 5155357"/>
              <a:gd name="connsiteY4779" fmla="*/ 596034 h 1041673"/>
              <a:gd name="connsiteX4780" fmla="*/ 3467157 w 5155357"/>
              <a:gd name="connsiteY4780" fmla="*/ 594293 h 1041673"/>
              <a:gd name="connsiteX4781" fmla="*/ 3461934 w 5155357"/>
              <a:gd name="connsiteY4781" fmla="*/ 628553 h 1041673"/>
              <a:gd name="connsiteX4782" fmla="*/ 3463613 w 5155357"/>
              <a:gd name="connsiteY4782" fmla="*/ 626377 h 1041673"/>
              <a:gd name="connsiteX4783" fmla="*/ 3461934 w 5155357"/>
              <a:gd name="connsiteY4783" fmla="*/ 628553 h 1041673"/>
              <a:gd name="connsiteX4784" fmla="*/ 3431592 w 5155357"/>
              <a:gd name="connsiteY4784" fmla="*/ 653175 h 1041673"/>
              <a:gd name="connsiteX4785" fmla="*/ 3429167 w 5155357"/>
              <a:gd name="connsiteY4785" fmla="*/ 653175 h 1041673"/>
              <a:gd name="connsiteX4786" fmla="*/ 3431219 w 5155357"/>
              <a:gd name="connsiteY4786" fmla="*/ 650440 h 1041673"/>
              <a:gd name="connsiteX4787" fmla="*/ 3431592 w 5155357"/>
              <a:gd name="connsiteY4787" fmla="*/ 653175 h 1041673"/>
              <a:gd name="connsiteX4788" fmla="*/ 3440110 w 5155357"/>
              <a:gd name="connsiteY4788" fmla="*/ 638129 h 1041673"/>
              <a:gd name="connsiteX4789" fmla="*/ 3439302 w 5155357"/>
              <a:gd name="connsiteY4789" fmla="*/ 639372 h 1041673"/>
              <a:gd name="connsiteX4790" fmla="*/ 3439053 w 5155357"/>
              <a:gd name="connsiteY4790" fmla="*/ 637445 h 1041673"/>
              <a:gd name="connsiteX4791" fmla="*/ 3436814 w 5155357"/>
              <a:gd name="connsiteY4791" fmla="*/ 641362 h 1041673"/>
              <a:gd name="connsiteX4792" fmla="*/ 3438121 w 5155357"/>
              <a:gd name="connsiteY4792" fmla="*/ 640864 h 1041673"/>
              <a:gd name="connsiteX4793" fmla="*/ 3436877 w 5155357"/>
              <a:gd name="connsiteY4793" fmla="*/ 642170 h 1041673"/>
              <a:gd name="connsiteX4794" fmla="*/ 3438929 w 5155357"/>
              <a:gd name="connsiteY4794" fmla="*/ 636450 h 1041673"/>
              <a:gd name="connsiteX4795" fmla="*/ 3443157 w 5155357"/>
              <a:gd name="connsiteY4795" fmla="*/ 629859 h 1041673"/>
              <a:gd name="connsiteX4796" fmla="*/ 3445147 w 5155357"/>
              <a:gd name="connsiteY4796" fmla="*/ 627496 h 1041673"/>
              <a:gd name="connsiteX4797" fmla="*/ 3448566 w 5155357"/>
              <a:gd name="connsiteY4797" fmla="*/ 622957 h 1041673"/>
              <a:gd name="connsiteX4798" fmla="*/ 3452483 w 5155357"/>
              <a:gd name="connsiteY4798" fmla="*/ 616740 h 1041673"/>
              <a:gd name="connsiteX4799" fmla="*/ 3454038 w 5155357"/>
              <a:gd name="connsiteY4799" fmla="*/ 615807 h 1041673"/>
              <a:gd name="connsiteX4800" fmla="*/ 3450556 w 5155357"/>
              <a:gd name="connsiteY4800" fmla="*/ 622646 h 1041673"/>
              <a:gd name="connsiteX4801" fmla="*/ 3445768 w 5155357"/>
              <a:gd name="connsiteY4801" fmla="*/ 629859 h 1041673"/>
              <a:gd name="connsiteX4802" fmla="*/ 3441851 w 5155357"/>
              <a:gd name="connsiteY4802" fmla="*/ 634647 h 1041673"/>
              <a:gd name="connsiteX4803" fmla="*/ 3440110 w 5155357"/>
              <a:gd name="connsiteY4803" fmla="*/ 638129 h 1041673"/>
              <a:gd name="connsiteX4804" fmla="*/ 3453789 w 5155357"/>
              <a:gd name="connsiteY4804" fmla="*/ 644098 h 1041673"/>
              <a:gd name="connsiteX4805" fmla="*/ 3449499 w 5155357"/>
              <a:gd name="connsiteY4805" fmla="*/ 651435 h 1041673"/>
              <a:gd name="connsiteX4806" fmla="*/ 3444835 w 5155357"/>
              <a:gd name="connsiteY4806" fmla="*/ 655476 h 1041673"/>
              <a:gd name="connsiteX4807" fmla="*/ 3446390 w 5155357"/>
              <a:gd name="connsiteY4807" fmla="*/ 650813 h 1041673"/>
              <a:gd name="connsiteX4808" fmla="*/ 3450058 w 5155357"/>
              <a:gd name="connsiteY4808" fmla="*/ 644346 h 1041673"/>
              <a:gd name="connsiteX4809" fmla="*/ 3453292 w 5155357"/>
              <a:gd name="connsiteY4809" fmla="*/ 640180 h 1041673"/>
              <a:gd name="connsiteX4810" fmla="*/ 3456090 w 5155357"/>
              <a:gd name="connsiteY4810" fmla="*/ 639061 h 1041673"/>
              <a:gd name="connsiteX4811" fmla="*/ 3453789 w 5155357"/>
              <a:gd name="connsiteY4811" fmla="*/ 644098 h 1041673"/>
              <a:gd name="connsiteX4812" fmla="*/ 3456961 w 5155357"/>
              <a:gd name="connsiteY4812" fmla="*/ 634709 h 1041673"/>
              <a:gd name="connsiteX4813" fmla="*/ 3456400 w 5155357"/>
              <a:gd name="connsiteY4813" fmla="*/ 637009 h 1041673"/>
              <a:gd name="connsiteX4814" fmla="*/ 3456961 w 5155357"/>
              <a:gd name="connsiteY4814" fmla="*/ 634709 h 1041673"/>
              <a:gd name="connsiteX4815" fmla="*/ 3456961 w 5155357"/>
              <a:gd name="connsiteY4815" fmla="*/ 681031 h 1041673"/>
              <a:gd name="connsiteX4816" fmla="*/ 3458079 w 5155357"/>
              <a:gd name="connsiteY4816" fmla="*/ 678295 h 1041673"/>
              <a:gd name="connsiteX4817" fmla="*/ 3458639 w 5155357"/>
              <a:gd name="connsiteY4817" fmla="*/ 678295 h 1041673"/>
              <a:gd name="connsiteX4818" fmla="*/ 3458639 w 5155357"/>
              <a:gd name="connsiteY4818" fmla="*/ 678171 h 1041673"/>
              <a:gd name="connsiteX4819" fmla="*/ 3459137 w 5155357"/>
              <a:gd name="connsiteY4819" fmla="*/ 678544 h 1041673"/>
              <a:gd name="connsiteX4820" fmla="*/ 3456961 w 5155357"/>
              <a:gd name="connsiteY4820" fmla="*/ 681031 h 1041673"/>
              <a:gd name="connsiteX4821" fmla="*/ 3460318 w 5155357"/>
              <a:gd name="connsiteY4821" fmla="*/ 677736 h 1041673"/>
              <a:gd name="connsiteX4822" fmla="*/ 3460193 w 5155357"/>
              <a:gd name="connsiteY4822" fmla="*/ 677984 h 1041673"/>
              <a:gd name="connsiteX4823" fmla="*/ 3459012 w 5155357"/>
              <a:gd name="connsiteY4823" fmla="*/ 677176 h 1041673"/>
              <a:gd name="connsiteX4824" fmla="*/ 3459137 w 5155357"/>
              <a:gd name="connsiteY4824" fmla="*/ 677176 h 1041673"/>
              <a:gd name="connsiteX4825" fmla="*/ 3464733 w 5155357"/>
              <a:gd name="connsiteY4825" fmla="*/ 668285 h 1041673"/>
              <a:gd name="connsiteX4826" fmla="*/ 3460255 w 5155357"/>
              <a:gd name="connsiteY4826" fmla="*/ 677798 h 1041673"/>
              <a:gd name="connsiteX4827" fmla="*/ 3466971 w 5155357"/>
              <a:gd name="connsiteY4827" fmla="*/ 622460 h 1041673"/>
              <a:gd name="connsiteX4828" fmla="*/ 3469769 w 5155357"/>
              <a:gd name="connsiteY4828" fmla="*/ 615745 h 1041673"/>
              <a:gd name="connsiteX4829" fmla="*/ 3466971 w 5155357"/>
              <a:gd name="connsiteY4829" fmla="*/ 622460 h 1041673"/>
              <a:gd name="connsiteX4830" fmla="*/ 3473686 w 5155357"/>
              <a:gd name="connsiteY4830" fmla="*/ 611206 h 1041673"/>
              <a:gd name="connsiteX4831" fmla="*/ 3473561 w 5155357"/>
              <a:gd name="connsiteY4831" fmla="*/ 610957 h 1041673"/>
              <a:gd name="connsiteX4832" fmla="*/ 3473561 w 5155357"/>
              <a:gd name="connsiteY4832" fmla="*/ 610957 h 1041673"/>
              <a:gd name="connsiteX4833" fmla="*/ 3474121 w 5155357"/>
              <a:gd name="connsiteY4833" fmla="*/ 611330 h 1041673"/>
              <a:gd name="connsiteX4834" fmla="*/ 3473624 w 5155357"/>
              <a:gd name="connsiteY4834" fmla="*/ 611206 h 1041673"/>
              <a:gd name="connsiteX4835" fmla="*/ 3474867 w 5155357"/>
              <a:gd name="connsiteY4835" fmla="*/ 610957 h 1041673"/>
              <a:gd name="connsiteX4836" fmla="*/ 3474245 w 5155357"/>
              <a:gd name="connsiteY4836" fmla="*/ 610522 h 1041673"/>
              <a:gd name="connsiteX4837" fmla="*/ 3476981 w 5155357"/>
              <a:gd name="connsiteY4837" fmla="*/ 606729 h 1041673"/>
              <a:gd name="connsiteX4838" fmla="*/ 3476981 w 5155357"/>
              <a:gd name="connsiteY4838" fmla="*/ 606605 h 1041673"/>
              <a:gd name="connsiteX4839" fmla="*/ 3476981 w 5155357"/>
              <a:gd name="connsiteY4839" fmla="*/ 606605 h 1041673"/>
              <a:gd name="connsiteX4840" fmla="*/ 3477479 w 5155357"/>
              <a:gd name="connsiteY4840" fmla="*/ 606791 h 1041673"/>
              <a:gd name="connsiteX4841" fmla="*/ 3474743 w 5155357"/>
              <a:gd name="connsiteY4841" fmla="*/ 610584 h 1041673"/>
              <a:gd name="connsiteX4842" fmla="*/ 3474867 w 5155357"/>
              <a:gd name="connsiteY4842" fmla="*/ 610895 h 1041673"/>
              <a:gd name="connsiteX4843" fmla="*/ 3478162 w 5155357"/>
              <a:gd name="connsiteY4843" fmla="*/ 605734 h 1041673"/>
              <a:gd name="connsiteX4844" fmla="*/ 3478162 w 5155357"/>
              <a:gd name="connsiteY4844" fmla="*/ 605734 h 1041673"/>
              <a:gd name="connsiteX4845" fmla="*/ 3477603 w 5155357"/>
              <a:gd name="connsiteY4845" fmla="*/ 605610 h 1041673"/>
              <a:gd name="connsiteX4846" fmla="*/ 3480339 w 5155357"/>
              <a:gd name="connsiteY4846" fmla="*/ 602314 h 1041673"/>
              <a:gd name="connsiteX4847" fmla="*/ 3478100 w 5155357"/>
              <a:gd name="connsiteY4847" fmla="*/ 605734 h 1041673"/>
              <a:gd name="connsiteX4848" fmla="*/ 3478660 w 5155357"/>
              <a:gd name="connsiteY4848" fmla="*/ 582480 h 1041673"/>
              <a:gd name="connsiteX4849" fmla="*/ 3473997 w 5155357"/>
              <a:gd name="connsiteY4849" fmla="*/ 587951 h 1041673"/>
              <a:gd name="connsiteX4850" fmla="*/ 3471820 w 5155357"/>
              <a:gd name="connsiteY4850" fmla="*/ 592552 h 1041673"/>
              <a:gd name="connsiteX4851" fmla="*/ 3463800 w 5155357"/>
              <a:gd name="connsiteY4851" fmla="*/ 600698 h 1041673"/>
              <a:gd name="connsiteX4852" fmla="*/ 3466038 w 5155357"/>
              <a:gd name="connsiteY4852" fmla="*/ 596470 h 1041673"/>
              <a:gd name="connsiteX4853" fmla="*/ 3464733 w 5155357"/>
              <a:gd name="connsiteY4853" fmla="*/ 599579 h 1041673"/>
              <a:gd name="connsiteX4854" fmla="*/ 3472566 w 5155357"/>
              <a:gd name="connsiteY4854" fmla="*/ 588946 h 1041673"/>
              <a:gd name="connsiteX4855" fmla="*/ 3467468 w 5155357"/>
              <a:gd name="connsiteY4855" fmla="*/ 593796 h 1041673"/>
              <a:gd name="connsiteX4856" fmla="*/ 3468960 w 5155357"/>
              <a:gd name="connsiteY4856" fmla="*/ 591122 h 1041673"/>
              <a:gd name="connsiteX4857" fmla="*/ 3470764 w 5155357"/>
              <a:gd name="connsiteY4857" fmla="*/ 588822 h 1041673"/>
              <a:gd name="connsiteX4858" fmla="*/ 3473375 w 5155357"/>
              <a:gd name="connsiteY4858" fmla="*/ 586521 h 1041673"/>
              <a:gd name="connsiteX4859" fmla="*/ 3474929 w 5155357"/>
              <a:gd name="connsiteY4859" fmla="*/ 583661 h 1041673"/>
              <a:gd name="connsiteX4860" fmla="*/ 3477479 w 5155357"/>
              <a:gd name="connsiteY4860" fmla="*/ 578873 h 1041673"/>
              <a:gd name="connsiteX4861" fmla="*/ 3480215 w 5155357"/>
              <a:gd name="connsiteY4861" fmla="*/ 575640 h 1041673"/>
              <a:gd name="connsiteX4862" fmla="*/ 3481520 w 5155357"/>
              <a:gd name="connsiteY4862" fmla="*/ 577070 h 1041673"/>
              <a:gd name="connsiteX4863" fmla="*/ 3478660 w 5155357"/>
              <a:gd name="connsiteY4863" fmla="*/ 582480 h 1041673"/>
              <a:gd name="connsiteX4864" fmla="*/ 3484878 w 5155357"/>
              <a:gd name="connsiteY4864" fmla="*/ 572158 h 1041673"/>
              <a:gd name="connsiteX4865" fmla="*/ 3489914 w 5155357"/>
              <a:gd name="connsiteY4865" fmla="*/ 563267 h 1041673"/>
              <a:gd name="connsiteX4866" fmla="*/ 3484878 w 5155357"/>
              <a:gd name="connsiteY4866" fmla="*/ 572158 h 1041673"/>
              <a:gd name="connsiteX4867" fmla="*/ 3490101 w 5155357"/>
              <a:gd name="connsiteY4867" fmla="*/ 558915 h 1041673"/>
              <a:gd name="connsiteX4868" fmla="*/ 3486619 w 5155357"/>
              <a:gd name="connsiteY4868" fmla="*/ 561091 h 1041673"/>
              <a:gd name="connsiteX4869" fmla="*/ 3484567 w 5155357"/>
              <a:gd name="connsiteY4869" fmla="*/ 564821 h 1041673"/>
              <a:gd name="connsiteX4870" fmla="*/ 3481023 w 5155357"/>
              <a:gd name="connsiteY4870" fmla="*/ 570542 h 1041673"/>
              <a:gd name="connsiteX4871" fmla="*/ 3479095 w 5155357"/>
              <a:gd name="connsiteY4871" fmla="*/ 571723 h 1041673"/>
              <a:gd name="connsiteX4872" fmla="*/ 3483261 w 5155357"/>
              <a:gd name="connsiteY4872" fmla="*/ 564200 h 1041673"/>
              <a:gd name="connsiteX4873" fmla="*/ 3487365 w 5155357"/>
              <a:gd name="connsiteY4873" fmla="*/ 557484 h 1041673"/>
              <a:gd name="connsiteX4874" fmla="*/ 3490598 w 5155357"/>
              <a:gd name="connsiteY4874" fmla="*/ 553754 h 1041673"/>
              <a:gd name="connsiteX4875" fmla="*/ 3492401 w 5155357"/>
              <a:gd name="connsiteY4875" fmla="*/ 555433 h 1041673"/>
              <a:gd name="connsiteX4876" fmla="*/ 3490101 w 5155357"/>
              <a:gd name="connsiteY4876" fmla="*/ 558915 h 1041673"/>
              <a:gd name="connsiteX4877" fmla="*/ 3598352 w 5155357"/>
              <a:gd name="connsiteY4877" fmla="*/ 663373 h 1041673"/>
              <a:gd name="connsiteX4878" fmla="*/ 3597357 w 5155357"/>
              <a:gd name="connsiteY4878" fmla="*/ 662253 h 1041673"/>
              <a:gd name="connsiteX4879" fmla="*/ 3597854 w 5155357"/>
              <a:gd name="connsiteY4879" fmla="*/ 660450 h 1041673"/>
              <a:gd name="connsiteX4880" fmla="*/ 3599036 w 5155357"/>
              <a:gd name="connsiteY4880" fmla="*/ 661445 h 1041673"/>
              <a:gd name="connsiteX4881" fmla="*/ 3598352 w 5155357"/>
              <a:gd name="connsiteY4881" fmla="*/ 663373 h 1041673"/>
              <a:gd name="connsiteX4882" fmla="*/ 3609357 w 5155357"/>
              <a:gd name="connsiteY4882" fmla="*/ 551515 h 1041673"/>
              <a:gd name="connsiteX4883" fmla="*/ 3610973 w 5155357"/>
              <a:gd name="connsiteY4883" fmla="*/ 552075 h 1041673"/>
              <a:gd name="connsiteX4884" fmla="*/ 3610973 w 5155357"/>
              <a:gd name="connsiteY4884" fmla="*/ 553256 h 1041673"/>
              <a:gd name="connsiteX4885" fmla="*/ 3609419 w 5155357"/>
              <a:gd name="connsiteY4885" fmla="*/ 553256 h 1041673"/>
              <a:gd name="connsiteX4886" fmla="*/ 3609419 w 5155357"/>
              <a:gd name="connsiteY4886" fmla="*/ 551515 h 1041673"/>
              <a:gd name="connsiteX4887" fmla="*/ 3607927 w 5155357"/>
              <a:gd name="connsiteY4887" fmla="*/ 657839 h 1041673"/>
              <a:gd name="connsiteX4888" fmla="*/ 3609233 w 5155357"/>
              <a:gd name="connsiteY4888" fmla="*/ 659455 h 1041673"/>
              <a:gd name="connsiteX4889" fmla="*/ 3608362 w 5155357"/>
              <a:gd name="connsiteY4889" fmla="*/ 661507 h 1041673"/>
              <a:gd name="connsiteX4890" fmla="*/ 3607927 w 5155357"/>
              <a:gd name="connsiteY4890" fmla="*/ 657839 h 1041673"/>
              <a:gd name="connsiteX4891" fmla="*/ 3608113 w 5155357"/>
              <a:gd name="connsiteY4891" fmla="*/ 668160 h 1041673"/>
              <a:gd name="connsiteX4892" fmla="*/ 3608797 w 5155357"/>
              <a:gd name="connsiteY4892" fmla="*/ 666108 h 1041673"/>
              <a:gd name="connsiteX4893" fmla="*/ 3609108 w 5155357"/>
              <a:gd name="connsiteY4893" fmla="*/ 668160 h 1041673"/>
              <a:gd name="connsiteX4894" fmla="*/ 3609357 w 5155357"/>
              <a:gd name="connsiteY4894" fmla="*/ 671207 h 1041673"/>
              <a:gd name="connsiteX4895" fmla="*/ 3608611 w 5155357"/>
              <a:gd name="connsiteY4895" fmla="*/ 671829 h 1041673"/>
              <a:gd name="connsiteX4896" fmla="*/ 3608113 w 5155357"/>
              <a:gd name="connsiteY4896" fmla="*/ 668160 h 1041673"/>
              <a:gd name="connsiteX4897" fmla="*/ 3609233 w 5155357"/>
              <a:gd name="connsiteY4897" fmla="*/ 678855 h 1041673"/>
              <a:gd name="connsiteX4898" fmla="*/ 3610352 w 5155357"/>
              <a:gd name="connsiteY4898" fmla="*/ 680347 h 1041673"/>
              <a:gd name="connsiteX4899" fmla="*/ 3609295 w 5155357"/>
              <a:gd name="connsiteY4899" fmla="*/ 681093 h 1041673"/>
              <a:gd name="connsiteX4900" fmla="*/ 3609233 w 5155357"/>
              <a:gd name="connsiteY4900" fmla="*/ 678855 h 1041673"/>
              <a:gd name="connsiteX4901" fmla="*/ 3609543 w 5155357"/>
              <a:gd name="connsiteY4901" fmla="*/ 693466 h 1041673"/>
              <a:gd name="connsiteX4902" fmla="*/ 3610538 w 5155357"/>
              <a:gd name="connsiteY4902" fmla="*/ 694834 h 1041673"/>
              <a:gd name="connsiteX4903" fmla="*/ 3610663 w 5155357"/>
              <a:gd name="connsiteY4903" fmla="*/ 698503 h 1041673"/>
              <a:gd name="connsiteX4904" fmla="*/ 3609979 w 5155357"/>
              <a:gd name="connsiteY4904" fmla="*/ 701798 h 1041673"/>
              <a:gd name="connsiteX4905" fmla="*/ 3609917 w 5155357"/>
              <a:gd name="connsiteY4905" fmla="*/ 699373 h 1041673"/>
              <a:gd name="connsiteX4906" fmla="*/ 3609357 w 5155357"/>
              <a:gd name="connsiteY4906" fmla="*/ 697011 h 1041673"/>
              <a:gd name="connsiteX4907" fmla="*/ 3609543 w 5155357"/>
              <a:gd name="connsiteY4907" fmla="*/ 693466 h 1041673"/>
              <a:gd name="connsiteX4908" fmla="*/ 3609357 w 5155357"/>
              <a:gd name="connsiteY4908" fmla="*/ 706213 h 1041673"/>
              <a:gd name="connsiteX4909" fmla="*/ 3609357 w 5155357"/>
              <a:gd name="connsiteY4909" fmla="*/ 705032 h 1041673"/>
              <a:gd name="connsiteX4910" fmla="*/ 3609917 w 5155357"/>
              <a:gd name="connsiteY4910" fmla="*/ 704472 h 1041673"/>
              <a:gd name="connsiteX4911" fmla="*/ 3609357 w 5155357"/>
              <a:gd name="connsiteY4911" fmla="*/ 706213 h 1041673"/>
              <a:gd name="connsiteX4912" fmla="*/ 3609917 w 5155357"/>
              <a:gd name="connsiteY4912" fmla="*/ 709570 h 1041673"/>
              <a:gd name="connsiteX4913" fmla="*/ 3611036 w 5155357"/>
              <a:gd name="connsiteY4913" fmla="*/ 712306 h 1041673"/>
              <a:gd name="connsiteX4914" fmla="*/ 3609917 w 5155357"/>
              <a:gd name="connsiteY4914" fmla="*/ 709570 h 1041673"/>
              <a:gd name="connsiteX4915" fmla="*/ 3611596 w 5155357"/>
              <a:gd name="connsiteY4915" fmla="*/ 727415 h 1041673"/>
              <a:gd name="connsiteX4916" fmla="*/ 3611036 w 5155357"/>
              <a:gd name="connsiteY4916" fmla="*/ 725674 h 1041673"/>
              <a:gd name="connsiteX4917" fmla="*/ 3611596 w 5155357"/>
              <a:gd name="connsiteY4917" fmla="*/ 727415 h 1041673"/>
              <a:gd name="connsiteX4918" fmla="*/ 3611036 w 5155357"/>
              <a:gd name="connsiteY4918" fmla="*/ 720141 h 1041673"/>
              <a:gd name="connsiteX4919" fmla="*/ 3609917 w 5155357"/>
              <a:gd name="connsiteY4919" fmla="*/ 714482 h 1041673"/>
              <a:gd name="connsiteX4920" fmla="*/ 3611596 w 5155357"/>
              <a:gd name="connsiteY4920" fmla="*/ 714482 h 1041673"/>
              <a:gd name="connsiteX4921" fmla="*/ 3611036 w 5155357"/>
              <a:gd name="connsiteY4921" fmla="*/ 720141 h 1041673"/>
              <a:gd name="connsiteX4922" fmla="*/ 3707597 w 5155357"/>
              <a:gd name="connsiteY4922" fmla="*/ 579682 h 1041673"/>
              <a:gd name="connsiteX4923" fmla="*/ 3707597 w 5155357"/>
              <a:gd name="connsiteY4923" fmla="*/ 579682 h 1041673"/>
              <a:gd name="connsiteX4924" fmla="*/ 3708592 w 5155357"/>
              <a:gd name="connsiteY4924" fmla="*/ 575640 h 1041673"/>
              <a:gd name="connsiteX4925" fmla="*/ 3708592 w 5155357"/>
              <a:gd name="connsiteY4925" fmla="*/ 575454 h 1041673"/>
              <a:gd name="connsiteX4926" fmla="*/ 3708717 w 5155357"/>
              <a:gd name="connsiteY4926" fmla="*/ 575454 h 1041673"/>
              <a:gd name="connsiteX4927" fmla="*/ 3707597 w 5155357"/>
              <a:gd name="connsiteY4927" fmla="*/ 579993 h 1041673"/>
              <a:gd name="connsiteX4928" fmla="*/ 3707597 w 5155357"/>
              <a:gd name="connsiteY4928" fmla="*/ 579620 h 1041673"/>
              <a:gd name="connsiteX4929" fmla="*/ 3708655 w 5155357"/>
              <a:gd name="connsiteY4929" fmla="*/ 648574 h 1041673"/>
              <a:gd name="connsiteX4930" fmla="*/ 3708281 w 5155357"/>
              <a:gd name="connsiteY4930" fmla="*/ 644968 h 1041673"/>
              <a:gd name="connsiteX4931" fmla="*/ 3710333 w 5155357"/>
              <a:gd name="connsiteY4931" fmla="*/ 644968 h 1041673"/>
              <a:gd name="connsiteX4932" fmla="*/ 3708655 w 5155357"/>
              <a:gd name="connsiteY4932" fmla="*/ 648574 h 1041673"/>
              <a:gd name="connsiteX4933" fmla="*/ 3709276 w 5155357"/>
              <a:gd name="connsiteY4933" fmla="*/ 642170 h 1041673"/>
              <a:gd name="connsiteX4934" fmla="*/ 3710706 w 5155357"/>
              <a:gd name="connsiteY4934" fmla="*/ 639310 h 1041673"/>
              <a:gd name="connsiteX4935" fmla="*/ 3711203 w 5155357"/>
              <a:gd name="connsiteY4935" fmla="*/ 641113 h 1041673"/>
              <a:gd name="connsiteX4936" fmla="*/ 3709276 w 5155357"/>
              <a:gd name="connsiteY4936" fmla="*/ 642170 h 1041673"/>
              <a:gd name="connsiteX4937" fmla="*/ 3784635 w 5155357"/>
              <a:gd name="connsiteY4937" fmla="*/ 429275 h 1041673"/>
              <a:gd name="connsiteX4938" fmla="*/ 3784635 w 5155357"/>
              <a:gd name="connsiteY4938" fmla="*/ 429834 h 1041673"/>
              <a:gd name="connsiteX4939" fmla="*/ 3784635 w 5155357"/>
              <a:gd name="connsiteY4939" fmla="*/ 429275 h 1041673"/>
              <a:gd name="connsiteX4940" fmla="*/ 3780159 w 5155357"/>
              <a:gd name="connsiteY4940" fmla="*/ 453835 h 1041673"/>
              <a:gd name="connsiteX4941" fmla="*/ 3780159 w 5155357"/>
              <a:gd name="connsiteY4941" fmla="*/ 459431 h 1041673"/>
              <a:gd name="connsiteX4942" fmla="*/ 3780283 w 5155357"/>
              <a:gd name="connsiteY4942" fmla="*/ 459741 h 1041673"/>
              <a:gd name="connsiteX4943" fmla="*/ 3780283 w 5155357"/>
              <a:gd name="connsiteY4943" fmla="*/ 459741 h 1041673"/>
              <a:gd name="connsiteX4944" fmla="*/ 3779661 w 5155357"/>
              <a:gd name="connsiteY4944" fmla="*/ 459306 h 1041673"/>
              <a:gd name="connsiteX4945" fmla="*/ 3780221 w 5155357"/>
              <a:gd name="connsiteY4945" fmla="*/ 453835 h 1041673"/>
              <a:gd name="connsiteX4946" fmla="*/ 3769340 w 5155357"/>
              <a:gd name="connsiteY4946" fmla="*/ 497670 h 1041673"/>
              <a:gd name="connsiteX4947" fmla="*/ 3770210 w 5155357"/>
              <a:gd name="connsiteY4947" fmla="*/ 500343 h 1041673"/>
              <a:gd name="connsiteX4948" fmla="*/ 3768780 w 5155357"/>
              <a:gd name="connsiteY4948" fmla="*/ 502830 h 1041673"/>
              <a:gd name="connsiteX4949" fmla="*/ 3768034 w 5155357"/>
              <a:gd name="connsiteY4949" fmla="*/ 499970 h 1041673"/>
              <a:gd name="connsiteX4950" fmla="*/ 3769340 w 5155357"/>
              <a:gd name="connsiteY4950" fmla="*/ 497670 h 1041673"/>
              <a:gd name="connsiteX4951" fmla="*/ 3769526 w 5155357"/>
              <a:gd name="connsiteY4951" fmla="*/ 513525 h 1041673"/>
              <a:gd name="connsiteX4952" fmla="*/ 3768780 w 5155357"/>
              <a:gd name="connsiteY4952" fmla="*/ 513525 h 1041673"/>
              <a:gd name="connsiteX4953" fmla="*/ 3769402 w 5155357"/>
              <a:gd name="connsiteY4953" fmla="*/ 511038 h 1041673"/>
              <a:gd name="connsiteX4954" fmla="*/ 3769588 w 5155357"/>
              <a:gd name="connsiteY4954" fmla="*/ 510292 h 1041673"/>
              <a:gd name="connsiteX4955" fmla="*/ 3769526 w 5155357"/>
              <a:gd name="connsiteY4955" fmla="*/ 513525 h 1041673"/>
              <a:gd name="connsiteX4956" fmla="*/ 3754479 w 5155357"/>
              <a:gd name="connsiteY4956" fmla="*/ 473358 h 1041673"/>
              <a:gd name="connsiteX4957" fmla="*/ 3755598 w 5155357"/>
              <a:gd name="connsiteY4957" fmla="*/ 473918 h 1041673"/>
              <a:gd name="connsiteX4958" fmla="*/ 3755039 w 5155357"/>
              <a:gd name="connsiteY4958" fmla="*/ 475037 h 1041673"/>
              <a:gd name="connsiteX4959" fmla="*/ 3753919 w 5155357"/>
              <a:gd name="connsiteY4959" fmla="*/ 474478 h 1041673"/>
              <a:gd name="connsiteX4960" fmla="*/ 3754479 w 5155357"/>
              <a:gd name="connsiteY4960" fmla="*/ 473358 h 1041673"/>
              <a:gd name="connsiteX4961" fmla="*/ 3746893 w 5155357"/>
              <a:gd name="connsiteY4961" fmla="*/ 492198 h 1041673"/>
              <a:gd name="connsiteX4962" fmla="*/ 3748696 w 5155357"/>
              <a:gd name="connsiteY4962" fmla="*/ 490644 h 1041673"/>
              <a:gd name="connsiteX4963" fmla="*/ 3749629 w 5155357"/>
              <a:gd name="connsiteY4963" fmla="*/ 489649 h 1041673"/>
              <a:gd name="connsiteX4964" fmla="*/ 3750251 w 5155357"/>
              <a:gd name="connsiteY4964" fmla="*/ 487286 h 1041673"/>
              <a:gd name="connsiteX4965" fmla="*/ 3751059 w 5155357"/>
              <a:gd name="connsiteY4965" fmla="*/ 484612 h 1041673"/>
              <a:gd name="connsiteX4966" fmla="*/ 3751930 w 5155357"/>
              <a:gd name="connsiteY4966" fmla="*/ 482125 h 1041673"/>
              <a:gd name="connsiteX4967" fmla="*/ 3751308 w 5155357"/>
              <a:gd name="connsiteY4967" fmla="*/ 480322 h 1041673"/>
              <a:gd name="connsiteX4968" fmla="*/ 3752614 w 5155357"/>
              <a:gd name="connsiteY4968" fmla="*/ 477897 h 1041673"/>
              <a:gd name="connsiteX4969" fmla="*/ 3753733 w 5155357"/>
              <a:gd name="connsiteY4969" fmla="*/ 479576 h 1041673"/>
              <a:gd name="connsiteX4970" fmla="*/ 3753111 w 5155357"/>
              <a:gd name="connsiteY4970" fmla="*/ 485607 h 1041673"/>
              <a:gd name="connsiteX4971" fmla="*/ 3752054 w 5155357"/>
              <a:gd name="connsiteY4971" fmla="*/ 489276 h 1041673"/>
              <a:gd name="connsiteX4972" fmla="*/ 3750624 w 5155357"/>
              <a:gd name="connsiteY4972" fmla="*/ 492509 h 1041673"/>
              <a:gd name="connsiteX4973" fmla="*/ 3749754 w 5155357"/>
              <a:gd name="connsiteY4973" fmla="*/ 494685 h 1041673"/>
              <a:gd name="connsiteX4974" fmla="*/ 3748324 w 5155357"/>
              <a:gd name="connsiteY4974" fmla="*/ 492198 h 1041673"/>
              <a:gd name="connsiteX4975" fmla="*/ 3746893 w 5155357"/>
              <a:gd name="connsiteY4975" fmla="*/ 492198 h 1041673"/>
              <a:gd name="connsiteX4976" fmla="*/ 3749878 w 5155357"/>
              <a:gd name="connsiteY4976" fmla="*/ 569982 h 1041673"/>
              <a:gd name="connsiteX4977" fmla="*/ 3749629 w 5155357"/>
              <a:gd name="connsiteY4977" fmla="*/ 571723 h 1041673"/>
              <a:gd name="connsiteX4978" fmla="*/ 3749443 w 5155357"/>
              <a:gd name="connsiteY4978" fmla="*/ 571599 h 1041673"/>
              <a:gd name="connsiteX4979" fmla="*/ 3748883 w 5155357"/>
              <a:gd name="connsiteY4979" fmla="*/ 569982 h 1041673"/>
              <a:gd name="connsiteX4980" fmla="*/ 3749878 w 5155357"/>
              <a:gd name="connsiteY4980" fmla="*/ 569982 h 1041673"/>
              <a:gd name="connsiteX4981" fmla="*/ 3715929 w 5155357"/>
              <a:gd name="connsiteY4981" fmla="*/ 620719 h 1041673"/>
              <a:gd name="connsiteX4982" fmla="*/ 3720406 w 5155357"/>
              <a:gd name="connsiteY4982" fmla="*/ 598957 h 1041673"/>
              <a:gd name="connsiteX4983" fmla="*/ 3721525 w 5155357"/>
              <a:gd name="connsiteY4983" fmla="*/ 597278 h 1041673"/>
              <a:gd name="connsiteX4984" fmla="*/ 3715929 w 5155357"/>
              <a:gd name="connsiteY4984" fmla="*/ 620719 h 1041673"/>
              <a:gd name="connsiteX4985" fmla="*/ 3721525 w 5155357"/>
              <a:gd name="connsiteY4985" fmla="*/ 521981 h 1041673"/>
              <a:gd name="connsiteX4986" fmla="*/ 3721338 w 5155357"/>
              <a:gd name="connsiteY4986" fmla="*/ 521981 h 1041673"/>
              <a:gd name="connsiteX4987" fmla="*/ 3721338 w 5155357"/>
              <a:gd name="connsiteY4987" fmla="*/ 521670 h 1041673"/>
              <a:gd name="connsiteX4988" fmla="*/ 3722147 w 5155357"/>
              <a:gd name="connsiteY4988" fmla="*/ 519681 h 1041673"/>
              <a:gd name="connsiteX4989" fmla="*/ 3722147 w 5155357"/>
              <a:gd name="connsiteY4989" fmla="*/ 522479 h 1041673"/>
              <a:gd name="connsiteX4990" fmla="*/ 3721587 w 5155357"/>
              <a:gd name="connsiteY4990" fmla="*/ 521981 h 1041673"/>
              <a:gd name="connsiteX4991" fmla="*/ 3722644 w 5155357"/>
              <a:gd name="connsiteY4991" fmla="*/ 592801 h 1041673"/>
              <a:gd name="connsiteX4992" fmla="*/ 3722644 w 5155357"/>
              <a:gd name="connsiteY4992" fmla="*/ 587267 h 1041673"/>
              <a:gd name="connsiteX4993" fmla="*/ 3723204 w 5155357"/>
              <a:gd name="connsiteY4993" fmla="*/ 587267 h 1041673"/>
              <a:gd name="connsiteX4994" fmla="*/ 3724074 w 5155357"/>
              <a:gd name="connsiteY4994" fmla="*/ 587267 h 1041673"/>
              <a:gd name="connsiteX4995" fmla="*/ 3724323 w 5155357"/>
              <a:gd name="connsiteY4995" fmla="*/ 587143 h 1041673"/>
              <a:gd name="connsiteX4996" fmla="*/ 3724323 w 5155357"/>
              <a:gd name="connsiteY4996" fmla="*/ 587267 h 1041673"/>
              <a:gd name="connsiteX4997" fmla="*/ 3722707 w 5155357"/>
              <a:gd name="connsiteY4997" fmla="*/ 592801 h 1041673"/>
              <a:gd name="connsiteX4998" fmla="*/ 3723763 w 5155357"/>
              <a:gd name="connsiteY4998" fmla="*/ 585526 h 1041673"/>
              <a:gd name="connsiteX4999" fmla="*/ 3723763 w 5155357"/>
              <a:gd name="connsiteY4999" fmla="*/ 585526 h 1041673"/>
              <a:gd name="connsiteX5000" fmla="*/ 3723204 w 5155357"/>
              <a:gd name="connsiteY5000" fmla="*/ 585526 h 1041673"/>
              <a:gd name="connsiteX5001" fmla="*/ 3723204 w 5155357"/>
              <a:gd name="connsiteY5001" fmla="*/ 585526 h 1041673"/>
              <a:gd name="connsiteX5002" fmla="*/ 3725442 w 5155357"/>
              <a:gd name="connsiteY5002" fmla="*/ 582728 h 1041673"/>
              <a:gd name="connsiteX5003" fmla="*/ 3723763 w 5155357"/>
              <a:gd name="connsiteY5003" fmla="*/ 585526 h 1041673"/>
              <a:gd name="connsiteX5004" fmla="*/ 3730914 w 5155357"/>
              <a:gd name="connsiteY5004" fmla="*/ 564137 h 1041673"/>
              <a:gd name="connsiteX5005" fmla="*/ 3729794 w 5155357"/>
              <a:gd name="connsiteY5005" fmla="*/ 570231 h 1041673"/>
              <a:gd name="connsiteX5006" fmla="*/ 3727556 w 5155357"/>
              <a:gd name="connsiteY5006" fmla="*/ 573899 h 1041673"/>
              <a:gd name="connsiteX5007" fmla="*/ 3726562 w 5155357"/>
              <a:gd name="connsiteY5007" fmla="*/ 573340 h 1041673"/>
              <a:gd name="connsiteX5008" fmla="*/ 3727121 w 5155357"/>
              <a:gd name="connsiteY5008" fmla="*/ 574956 h 1041673"/>
              <a:gd name="connsiteX5009" fmla="*/ 3727680 w 5155357"/>
              <a:gd name="connsiteY5009" fmla="*/ 574397 h 1041673"/>
              <a:gd name="connsiteX5010" fmla="*/ 3727556 w 5155357"/>
              <a:gd name="connsiteY5010" fmla="*/ 576697 h 1041673"/>
              <a:gd name="connsiteX5011" fmla="*/ 3725878 w 5155357"/>
              <a:gd name="connsiteY5011" fmla="*/ 576946 h 1041673"/>
              <a:gd name="connsiteX5012" fmla="*/ 3725504 w 5155357"/>
              <a:gd name="connsiteY5012" fmla="*/ 574894 h 1041673"/>
              <a:gd name="connsiteX5013" fmla="*/ 3726934 w 5155357"/>
              <a:gd name="connsiteY5013" fmla="*/ 571537 h 1041673"/>
              <a:gd name="connsiteX5014" fmla="*/ 3727556 w 5155357"/>
              <a:gd name="connsiteY5014" fmla="*/ 569298 h 1041673"/>
              <a:gd name="connsiteX5015" fmla="*/ 3727680 w 5155357"/>
              <a:gd name="connsiteY5015" fmla="*/ 567246 h 1041673"/>
              <a:gd name="connsiteX5016" fmla="*/ 3727680 w 5155357"/>
              <a:gd name="connsiteY5016" fmla="*/ 565194 h 1041673"/>
              <a:gd name="connsiteX5017" fmla="*/ 3729110 w 5155357"/>
              <a:gd name="connsiteY5017" fmla="*/ 562707 h 1041673"/>
              <a:gd name="connsiteX5018" fmla="*/ 3730168 w 5155357"/>
              <a:gd name="connsiteY5018" fmla="*/ 560531 h 1041673"/>
              <a:gd name="connsiteX5019" fmla="*/ 3731349 w 5155357"/>
              <a:gd name="connsiteY5019" fmla="*/ 558355 h 1041673"/>
              <a:gd name="connsiteX5020" fmla="*/ 3730914 w 5155357"/>
              <a:gd name="connsiteY5020" fmla="*/ 564137 h 1041673"/>
              <a:gd name="connsiteX5021" fmla="*/ 3735080 w 5155357"/>
              <a:gd name="connsiteY5021" fmla="*/ 642792 h 1041673"/>
              <a:gd name="connsiteX5022" fmla="*/ 3733526 w 5155357"/>
              <a:gd name="connsiteY5022" fmla="*/ 647020 h 1041673"/>
              <a:gd name="connsiteX5023" fmla="*/ 3734023 w 5155357"/>
              <a:gd name="connsiteY5023" fmla="*/ 641859 h 1041673"/>
              <a:gd name="connsiteX5024" fmla="*/ 3735390 w 5155357"/>
              <a:gd name="connsiteY5024" fmla="*/ 638813 h 1041673"/>
              <a:gd name="connsiteX5025" fmla="*/ 3735080 w 5155357"/>
              <a:gd name="connsiteY5025" fmla="*/ 642792 h 1041673"/>
              <a:gd name="connsiteX5026" fmla="*/ 3735702 w 5155357"/>
              <a:gd name="connsiteY5026" fmla="*/ 553629 h 1041673"/>
              <a:gd name="connsiteX5027" fmla="*/ 3735204 w 5155357"/>
              <a:gd name="connsiteY5027" fmla="*/ 549961 h 1041673"/>
              <a:gd name="connsiteX5028" fmla="*/ 3734272 w 5155357"/>
              <a:gd name="connsiteY5028" fmla="*/ 552945 h 1041673"/>
              <a:gd name="connsiteX5029" fmla="*/ 3732219 w 5155357"/>
              <a:gd name="connsiteY5029" fmla="*/ 556054 h 1041673"/>
              <a:gd name="connsiteX5030" fmla="*/ 3731598 w 5155357"/>
              <a:gd name="connsiteY5030" fmla="*/ 554873 h 1041673"/>
              <a:gd name="connsiteX5031" fmla="*/ 3731971 w 5155357"/>
              <a:gd name="connsiteY5031" fmla="*/ 553692 h 1041673"/>
              <a:gd name="connsiteX5032" fmla="*/ 3731847 w 5155357"/>
              <a:gd name="connsiteY5032" fmla="*/ 551515 h 1041673"/>
              <a:gd name="connsiteX5033" fmla="*/ 3733277 w 5155357"/>
              <a:gd name="connsiteY5033" fmla="*/ 547785 h 1041673"/>
              <a:gd name="connsiteX5034" fmla="*/ 3733152 w 5155357"/>
              <a:gd name="connsiteY5034" fmla="*/ 544551 h 1041673"/>
              <a:gd name="connsiteX5035" fmla="*/ 3734458 w 5155357"/>
              <a:gd name="connsiteY5035" fmla="*/ 539515 h 1041673"/>
              <a:gd name="connsiteX5036" fmla="*/ 3735080 w 5155357"/>
              <a:gd name="connsiteY5036" fmla="*/ 535101 h 1041673"/>
              <a:gd name="connsiteX5037" fmla="*/ 3736883 w 5155357"/>
              <a:gd name="connsiteY5037" fmla="*/ 530748 h 1041673"/>
              <a:gd name="connsiteX5038" fmla="*/ 3738189 w 5155357"/>
              <a:gd name="connsiteY5038" fmla="*/ 525836 h 1041673"/>
              <a:gd name="connsiteX5039" fmla="*/ 3742168 w 5155357"/>
              <a:gd name="connsiteY5039" fmla="*/ 507680 h 1041673"/>
              <a:gd name="connsiteX5040" fmla="*/ 3745153 w 5155357"/>
              <a:gd name="connsiteY5040" fmla="*/ 501711 h 1041673"/>
              <a:gd name="connsiteX5041" fmla="*/ 3746955 w 5155357"/>
              <a:gd name="connsiteY5041" fmla="*/ 502084 h 1041673"/>
              <a:gd name="connsiteX5042" fmla="*/ 3746209 w 5155357"/>
              <a:gd name="connsiteY5042" fmla="*/ 504696 h 1041673"/>
              <a:gd name="connsiteX5043" fmla="*/ 3744904 w 5155357"/>
              <a:gd name="connsiteY5043" fmla="*/ 508799 h 1041673"/>
              <a:gd name="connsiteX5044" fmla="*/ 3744904 w 5155357"/>
              <a:gd name="connsiteY5044" fmla="*/ 513090 h 1041673"/>
              <a:gd name="connsiteX5045" fmla="*/ 3744655 w 5155357"/>
              <a:gd name="connsiteY5045" fmla="*/ 515079 h 1041673"/>
              <a:gd name="connsiteX5046" fmla="*/ 3744407 w 5155357"/>
              <a:gd name="connsiteY5046" fmla="*/ 515204 h 1041673"/>
              <a:gd name="connsiteX5047" fmla="*/ 3744033 w 5155357"/>
              <a:gd name="connsiteY5047" fmla="*/ 515701 h 1041673"/>
              <a:gd name="connsiteX5048" fmla="*/ 3743846 w 5155357"/>
              <a:gd name="connsiteY5048" fmla="*/ 515701 h 1041673"/>
              <a:gd name="connsiteX5049" fmla="*/ 3743846 w 5155357"/>
              <a:gd name="connsiteY5049" fmla="*/ 504634 h 1041673"/>
              <a:gd name="connsiteX5050" fmla="*/ 3738251 w 5155357"/>
              <a:gd name="connsiteY5050" fmla="*/ 531432 h 1041673"/>
              <a:gd name="connsiteX5051" fmla="*/ 3736012 w 5155357"/>
              <a:gd name="connsiteY5051" fmla="*/ 533608 h 1041673"/>
              <a:gd name="connsiteX5052" fmla="*/ 3734893 w 5155357"/>
              <a:gd name="connsiteY5052" fmla="*/ 544241 h 1041673"/>
              <a:gd name="connsiteX5053" fmla="*/ 3737132 w 5155357"/>
              <a:gd name="connsiteY5053" fmla="*/ 547598 h 1041673"/>
              <a:gd name="connsiteX5054" fmla="*/ 3736012 w 5155357"/>
              <a:gd name="connsiteY5054" fmla="*/ 552137 h 1041673"/>
              <a:gd name="connsiteX5055" fmla="*/ 3740489 w 5155357"/>
              <a:gd name="connsiteY5055" fmla="*/ 540323 h 1041673"/>
              <a:gd name="connsiteX5056" fmla="*/ 3742728 w 5155357"/>
              <a:gd name="connsiteY5056" fmla="*/ 524219 h 1041673"/>
              <a:gd name="connsiteX5057" fmla="*/ 3742541 w 5155357"/>
              <a:gd name="connsiteY5057" fmla="*/ 523722 h 1041673"/>
              <a:gd name="connsiteX5058" fmla="*/ 3742416 w 5155357"/>
              <a:gd name="connsiteY5058" fmla="*/ 523349 h 1041673"/>
              <a:gd name="connsiteX5059" fmla="*/ 3741857 w 5155357"/>
              <a:gd name="connsiteY5059" fmla="*/ 524468 h 1041673"/>
              <a:gd name="connsiteX5060" fmla="*/ 3742106 w 5155357"/>
              <a:gd name="connsiteY5060" fmla="*/ 523473 h 1041673"/>
              <a:gd name="connsiteX5061" fmla="*/ 3742416 w 5155357"/>
              <a:gd name="connsiteY5061" fmla="*/ 523349 h 1041673"/>
              <a:gd name="connsiteX5062" fmla="*/ 3742541 w 5155357"/>
              <a:gd name="connsiteY5062" fmla="*/ 523722 h 1041673"/>
              <a:gd name="connsiteX5063" fmla="*/ 3744158 w 5155357"/>
              <a:gd name="connsiteY5063" fmla="*/ 521981 h 1041673"/>
              <a:gd name="connsiteX5064" fmla="*/ 3744033 w 5155357"/>
              <a:gd name="connsiteY5064" fmla="*/ 525090 h 1041673"/>
              <a:gd name="connsiteX5065" fmla="*/ 3742790 w 5155357"/>
              <a:gd name="connsiteY5065" fmla="*/ 531432 h 1041673"/>
              <a:gd name="connsiteX5066" fmla="*/ 3741857 w 5155357"/>
              <a:gd name="connsiteY5066" fmla="*/ 537401 h 1041673"/>
              <a:gd name="connsiteX5067" fmla="*/ 3739681 w 5155357"/>
              <a:gd name="connsiteY5067" fmla="*/ 547101 h 1041673"/>
              <a:gd name="connsiteX5068" fmla="*/ 3738251 w 5155357"/>
              <a:gd name="connsiteY5068" fmla="*/ 550831 h 1041673"/>
              <a:gd name="connsiteX5069" fmla="*/ 3736697 w 5155357"/>
              <a:gd name="connsiteY5069" fmla="*/ 553816 h 1041673"/>
              <a:gd name="connsiteX5070" fmla="*/ 3735639 w 5155357"/>
              <a:gd name="connsiteY5070" fmla="*/ 553692 h 1041673"/>
              <a:gd name="connsiteX5071" fmla="*/ 3743846 w 5155357"/>
              <a:gd name="connsiteY5071" fmla="*/ 519681 h 1041673"/>
              <a:gd name="connsiteX5072" fmla="*/ 3743723 w 5155357"/>
              <a:gd name="connsiteY5072" fmla="*/ 519681 h 1041673"/>
              <a:gd name="connsiteX5073" fmla="*/ 3743723 w 5155357"/>
              <a:gd name="connsiteY5073" fmla="*/ 519432 h 1041673"/>
              <a:gd name="connsiteX5074" fmla="*/ 3744469 w 5155357"/>
              <a:gd name="connsiteY5074" fmla="*/ 516447 h 1041673"/>
              <a:gd name="connsiteX5075" fmla="*/ 3743784 w 5155357"/>
              <a:gd name="connsiteY5075" fmla="*/ 519681 h 1041673"/>
              <a:gd name="connsiteX5076" fmla="*/ 3737194 w 5155357"/>
              <a:gd name="connsiteY5076" fmla="*/ 631911 h 1041673"/>
              <a:gd name="connsiteX5077" fmla="*/ 3737194 w 5155357"/>
              <a:gd name="connsiteY5077" fmla="*/ 630232 h 1041673"/>
              <a:gd name="connsiteX5078" fmla="*/ 3737194 w 5155357"/>
              <a:gd name="connsiteY5078" fmla="*/ 631911 h 1041673"/>
              <a:gd name="connsiteX5079" fmla="*/ 3738873 w 5155357"/>
              <a:gd name="connsiteY5079" fmla="*/ 622460 h 1041673"/>
              <a:gd name="connsiteX5080" fmla="*/ 3739432 w 5155357"/>
              <a:gd name="connsiteY5080" fmla="*/ 617423 h 1041673"/>
              <a:gd name="connsiteX5081" fmla="*/ 3739743 w 5155357"/>
              <a:gd name="connsiteY5081" fmla="*/ 616802 h 1041673"/>
              <a:gd name="connsiteX5082" fmla="*/ 3741049 w 5155357"/>
              <a:gd name="connsiteY5082" fmla="*/ 616802 h 1041673"/>
              <a:gd name="connsiteX5083" fmla="*/ 3738810 w 5155357"/>
              <a:gd name="connsiteY5083" fmla="*/ 622460 h 1041673"/>
              <a:gd name="connsiteX5084" fmla="*/ 3739432 w 5155357"/>
              <a:gd name="connsiteY5084" fmla="*/ 615185 h 1041673"/>
              <a:gd name="connsiteX5085" fmla="*/ 3739432 w 5155357"/>
              <a:gd name="connsiteY5085" fmla="*/ 615372 h 1041673"/>
              <a:gd name="connsiteX5086" fmla="*/ 3739432 w 5155357"/>
              <a:gd name="connsiteY5086" fmla="*/ 615372 h 1041673"/>
              <a:gd name="connsiteX5087" fmla="*/ 3738313 w 5155357"/>
              <a:gd name="connsiteY5087" fmla="*/ 616677 h 1041673"/>
              <a:gd name="connsiteX5088" fmla="*/ 3739991 w 5155357"/>
              <a:gd name="connsiteY5088" fmla="*/ 609465 h 1041673"/>
              <a:gd name="connsiteX5089" fmla="*/ 3745028 w 5155357"/>
              <a:gd name="connsiteY5089" fmla="*/ 593920 h 1041673"/>
              <a:gd name="connsiteX5090" fmla="*/ 3739432 w 5155357"/>
              <a:gd name="connsiteY5090" fmla="*/ 615123 h 1041673"/>
              <a:gd name="connsiteX5091" fmla="*/ 3744407 w 5155357"/>
              <a:gd name="connsiteY5091" fmla="*/ 588884 h 1041673"/>
              <a:gd name="connsiteX5092" fmla="*/ 3745961 w 5155357"/>
              <a:gd name="connsiteY5092" fmla="*/ 583412 h 1041673"/>
              <a:gd name="connsiteX5093" fmla="*/ 3746458 w 5155357"/>
              <a:gd name="connsiteY5093" fmla="*/ 583537 h 1041673"/>
              <a:gd name="connsiteX5094" fmla="*/ 3744407 w 5155357"/>
              <a:gd name="connsiteY5094" fmla="*/ 588884 h 1041673"/>
              <a:gd name="connsiteX5095" fmla="*/ 3746645 w 5155357"/>
              <a:gd name="connsiteY5095" fmla="*/ 582231 h 1041673"/>
              <a:gd name="connsiteX5096" fmla="*/ 3746645 w 5155357"/>
              <a:gd name="connsiteY5096" fmla="*/ 582418 h 1041673"/>
              <a:gd name="connsiteX5097" fmla="*/ 3745899 w 5155357"/>
              <a:gd name="connsiteY5097" fmla="*/ 582231 h 1041673"/>
              <a:gd name="connsiteX5098" fmla="*/ 3745525 w 5155357"/>
              <a:gd name="connsiteY5098" fmla="*/ 582293 h 1041673"/>
              <a:gd name="connsiteX5099" fmla="*/ 3745525 w 5155357"/>
              <a:gd name="connsiteY5099" fmla="*/ 582293 h 1041673"/>
              <a:gd name="connsiteX5100" fmla="*/ 3748883 w 5155357"/>
              <a:gd name="connsiteY5100" fmla="*/ 578314 h 1041673"/>
              <a:gd name="connsiteX5101" fmla="*/ 3748883 w 5155357"/>
              <a:gd name="connsiteY5101" fmla="*/ 581174 h 1041673"/>
              <a:gd name="connsiteX5102" fmla="*/ 3746645 w 5155357"/>
              <a:gd name="connsiteY5102" fmla="*/ 582231 h 1041673"/>
              <a:gd name="connsiteX5103" fmla="*/ 3749443 w 5155357"/>
              <a:gd name="connsiteY5103" fmla="*/ 641921 h 1041673"/>
              <a:gd name="connsiteX5104" fmla="*/ 3748883 w 5155357"/>
              <a:gd name="connsiteY5104" fmla="*/ 640305 h 1041673"/>
              <a:gd name="connsiteX5105" fmla="*/ 3750002 w 5155357"/>
              <a:gd name="connsiteY5105" fmla="*/ 641362 h 1041673"/>
              <a:gd name="connsiteX5106" fmla="*/ 3749443 w 5155357"/>
              <a:gd name="connsiteY5106" fmla="*/ 641921 h 1041673"/>
              <a:gd name="connsiteX5107" fmla="*/ 3761381 w 5155357"/>
              <a:gd name="connsiteY5107" fmla="*/ 567246 h 1041673"/>
              <a:gd name="connsiteX5108" fmla="*/ 3763308 w 5155357"/>
              <a:gd name="connsiteY5108" fmla="*/ 566065 h 1041673"/>
              <a:gd name="connsiteX5109" fmla="*/ 3761381 w 5155357"/>
              <a:gd name="connsiteY5109" fmla="*/ 567246 h 1041673"/>
              <a:gd name="connsiteX5110" fmla="*/ 3765857 w 5155357"/>
              <a:gd name="connsiteY5110" fmla="*/ 556987 h 1041673"/>
              <a:gd name="connsiteX5111" fmla="*/ 3763619 w 5155357"/>
              <a:gd name="connsiteY5111" fmla="*/ 562272 h 1041673"/>
              <a:gd name="connsiteX5112" fmla="*/ 3763744 w 5155357"/>
              <a:gd name="connsiteY5112" fmla="*/ 558915 h 1041673"/>
              <a:gd name="connsiteX5113" fmla="*/ 3765174 w 5155357"/>
              <a:gd name="connsiteY5113" fmla="*/ 553319 h 1041673"/>
              <a:gd name="connsiteX5114" fmla="*/ 3765857 w 5155357"/>
              <a:gd name="connsiteY5114" fmla="*/ 556987 h 1041673"/>
              <a:gd name="connsiteX5115" fmla="*/ 3768282 w 5155357"/>
              <a:gd name="connsiteY5115" fmla="*/ 510727 h 1041673"/>
              <a:gd name="connsiteX5116" fmla="*/ 3767536 w 5155357"/>
              <a:gd name="connsiteY5116" fmla="*/ 513774 h 1041673"/>
              <a:gd name="connsiteX5117" fmla="*/ 3767536 w 5155357"/>
              <a:gd name="connsiteY5117" fmla="*/ 513960 h 1041673"/>
              <a:gd name="connsiteX5118" fmla="*/ 3751059 w 5155357"/>
              <a:gd name="connsiteY5118" fmla="*/ 576076 h 1041673"/>
              <a:gd name="connsiteX5119" fmla="*/ 3750500 w 5155357"/>
              <a:gd name="connsiteY5119" fmla="*/ 571599 h 1041673"/>
              <a:gd name="connsiteX5120" fmla="*/ 3750375 w 5155357"/>
              <a:gd name="connsiteY5120" fmla="*/ 571599 h 1041673"/>
              <a:gd name="connsiteX5121" fmla="*/ 3750562 w 5155357"/>
              <a:gd name="connsiteY5121" fmla="*/ 569920 h 1041673"/>
              <a:gd name="connsiteX5122" fmla="*/ 3750438 w 5155357"/>
              <a:gd name="connsiteY5122" fmla="*/ 567744 h 1041673"/>
              <a:gd name="connsiteX5123" fmla="*/ 3753235 w 5155357"/>
              <a:gd name="connsiteY5123" fmla="*/ 564386 h 1041673"/>
              <a:gd name="connsiteX5124" fmla="*/ 3755474 w 5155357"/>
              <a:gd name="connsiteY5124" fmla="*/ 552697 h 1041673"/>
              <a:gd name="connsiteX5125" fmla="*/ 3753795 w 5155357"/>
              <a:gd name="connsiteY5125" fmla="*/ 551515 h 1041673"/>
              <a:gd name="connsiteX5126" fmla="*/ 3757152 w 5155357"/>
              <a:gd name="connsiteY5126" fmla="*/ 540883 h 1041673"/>
              <a:gd name="connsiteX5127" fmla="*/ 3758831 w 5155357"/>
              <a:gd name="connsiteY5127" fmla="*/ 529132 h 1041673"/>
              <a:gd name="connsiteX5128" fmla="*/ 3760013 w 5155357"/>
              <a:gd name="connsiteY5128" fmla="*/ 529878 h 1041673"/>
              <a:gd name="connsiteX5129" fmla="*/ 3766106 w 5155357"/>
              <a:gd name="connsiteY5129" fmla="*/ 501214 h 1041673"/>
              <a:gd name="connsiteX5130" fmla="*/ 3766106 w 5155357"/>
              <a:gd name="connsiteY5130" fmla="*/ 505691 h 1041673"/>
              <a:gd name="connsiteX5131" fmla="*/ 3766355 w 5155357"/>
              <a:gd name="connsiteY5131" fmla="*/ 505815 h 1041673"/>
              <a:gd name="connsiteX5132" fmla="*/ 3766355 w 5155357"/>
              <a:gd name="connsiteY5132" fmla="*/ 505877 h 1041673"/>
              <a:gd name="connsiteX5133" fmla="*/ 3765857 w 5155357"/>
              <a:gd name="connsiteY5133" fmla="*/ 507183 h 1041673"/>
              <a:gd name="connsiteX5134" fmla="*/ 3765609 w 5155357"/>
              <a:gd name="connsiteY5134" fmla="*/ 507680 h 1041673"/>
              <a:gd name="connsiteX5135" fmla="*/ 3765920 w 5155357"/>
              <a:gd name="connsiteY5135" fmla="*/ 508551 h 1041673"/>
              <a:gd name="connsiteX5136" fmla="*/ 3766169 w 5155357"/>
              <a:gd name="connsiteY5136" fmla="*/ 508613 h 1041673"/>
              <a:gd name="connsiteX5137" fmla="*/ 3766728 w 5155357"/>
              <a:gd name="connsiteY5137" fmla="*/ 508240 h 1041673"/>
              <a:gd name="connsiteX5138" fmla="*/ 3766977 w 5155357"/>
              <a:gd name="connsiteY5138" fmla="*/ 507742 h 1041673"/>
              <a:gd name="connsiteX5139" fmla="*/ 3767412 w 5155357"/>
              <a:gd name="connsiteY5139" fmla="*/ 506748 h 1041673"/>
              <a:gd name="connsiteX5140" fmla="*/ 3767848 w 5155357"/>
              <a:gd name="connsiteY5140" fmla="*/ 505691 h 1041673"/>
              <a:gd name="connsiteX5141" fmla="*/ 3768407 w 5155357"/>
              <a:gd name="connsiteY5141" fmla="*/ 509608 h 1041673"/>
              <a:gd name="connsiteX5142" fmla="*/ 3768594 w 5155357"/>
              <a:gd name="connsiteY5142" fmla="*/ 509608 h 1041673"/>
              <a:gd name="connsiteX5143" fmla="*/ 3768282 w 5155357"/>
              <a:gd name="connsiteY5143" fmla="*/ 510727 h 1041673"/>
              <a:gd name="connsiteX5144" fmla="*/ 3769712 w 5155357"/>
              <a:gd name="connsiteY5144" fmla="*/ 537961 h 1041673"/>
              <a:gd name="connsiteX5145" fmla="*/ 3768655 w 5155357"/>
              <a:gd name="connsiteY5145" fmla="*/ 535909 h 1041673"/>
              <a:gd name="connsiteX5146" fmla="*/ 3770459 w 5155357"/>
              <a:gd name="connsiteY5146" fmla="*/ 532551 h 1041673"/>
              <a:gd name="connsiteX5147" fmla="*/ 3771142 w 5155357"/>
              <a:gd name="connsiteY5147" fmla="*/ 535287 h 1041673"/>
              <a:gd name="connsiteX5148" fmla="*/ 3769712 w 5155357"/>
              <a:gd name="connsiteY5148" fmla="*/ 537961 h 1041673"/>
              <a:gd name="connsiteX5149" fmla="*/ 3775806 w 5155357"/>
              <a:gd name="connsiteY5149" fmla="*/ 478706 h 1041673"/>
              <a:gd name="connsiteX5150" fmla="*/ 3775558 w 5155357"/>
              <a:gd name="connsiteY5150" fmla="*/ 482871 h 1041673"/>
              <a:gd name="connsiteX5151" fmla="*/ 3774376 w 5155357"/>
              <a:gd name="connsiteY5151" fmla="*/ 485669 h 1041673"/>
              <a:gd name="connsiteX5152" fmla="*/ 3773443 w 5155357"/>
              <a:gd name="connsiteY5152" fmla="*/ 488654 h 1041673"/>
              <a:gd name="connsiteX5153" fmla="*/ 3772324 w 5155357"/>
              <a:gd name="connsiteY5153" fmla="*/ 491265 h 1041673"/>
              <a:gd name="connsiteX5154" fmla="*/ 3771142 w 5155357"/>
              <a:gd name="connsiteY5154" fmla="*/ 490582 h 1041673"/>
              <a:gd name="connsiteX5155" fmla="*/ 3770770 w 5155357"/>
              <a:gd name="connsiteY5155" fmla="*/ 489027 h 1041673"/>
              <a:gd name="connsiteX5156" fmla="*/ 3772324 w 5155357"/>
              <a:gd name="connsiteY5156" fmla="*/ 487659 h 1041673"/>
              <a:gd name="connsiteX5157" fmla="*/ 3772572 w 5155357"/>
              <a:gd name="connsiteY5157" fmla="*/ 485172 h 1041673"/>
              <a:gd name="connsiteX5158" fmla="*/ 3773318 w 5155357"/>
              <a:gd name="connsiteY5158" fmla="*/ 482561 h 1041673"/>
              <a:gd name="connsiteX5159" fmla="*/ 3773692 w 5155357"/>
              <a:gd name="connsiteY5159" fmla="*/ 479887 h 1041673"/>
              <a:gd name="connsiteX5160" fmla="*/ 3773879 w 5155357"/>
              <a:gd name="connsiteY5160" fmla="*/ 476902 h 1041673"/>
              <a:gd name="connsiteX5161" fmla="*/ 3774997 w 5155357"/>
              <a:gd name="connsiteY5161" fmla="*/ 474975 h 1041673"/>
              <a:gd name="connsiteX5162" fmla="*/ 3776179 w 5155357"/>
              <a:gd name="connsiteY5162" fmla="*/ 475099 h 1041673"/>
              <a:gd name="connsiteX5163" fmla="*/ 3775806 w 5155357"/>
              <a:gd name="connsiteY5163" fmla="*/ 478706 h 1041673"/>
              <a:gd name="connsiteX5164" fmla="*/ 3779661 w 5155357"/>
              <a:gd name="connsiteY5164" fmla="*/ 466705 h 1041673"/>
              <a:gd name="connsiteX5165" fmla="*/ 3779598 w 5155357"/>
              <a:gd name="connsiteY5165" fmla="*/ 466705 h 1041673"/>
              <a:gd name="connsiteX5166" fmla="*/ 3776241 w 5155357"/>
              <a:gd name="connsiteY5166" fmla="*/ 472301 h 1041673"/>
              <a:gd name="connsiteX5167" fmla="*/ 3778480 w 5155357"/>
              <a:gd name="connsiteY5167" fmla="*/ 459990 h 1041673"/>
              <a:gd name="connsiteX5168" fmla="*/ 3779039 w 5155357"/>
              <a:gd name="connsiteY5168" fmla="*/ 459990 h 1041673"/>
              <a:gd name="connsiteX5169" fmla="*/ 3778915 w 5155357"/>
              <a:gd name="connsiteY5169" fmla="*/ 459741 h 1041673"/>
              <a:gd name="connsiteX5170" fmla="*/ 3779536 w 5155357"/>
              <a:gd name="connsiteY5170" fmla="*/ 460177 h 1041673"/>
              <a:gd name="connsiteX5171" fmla="*/ 3780096 w 5155357"/>
              <a:gd name="connsiteY5171" fmla="*/ 463348 h 1041673"/>
              <a:gd name="connsiteX5172" fmla="*/ 3780096 w 5155357"/>
              <a:gd name="connsiteY5172" fmla="*/ 464218 h 1041673"/>
              <a:gd name="connsiteX5173" fmla="*/ 3780283 w 5155357"/>
              <a:gd name="connsiteY5173" fmla="*/ 464591 h 1041673"/>
              <a:gd name="connsiteX5174" fmla="*/ 3779661 w 5155357"/>
              <a:gd name="connsiteY5174" fmla="*/ 466705 h 1041673"/>
              <a:gd name="connsiteX5175" fmla="*/ 3780718 w 5155357"/>
              <a:gd name="connsiteY5175" fmla="*/ 467203 h 1041673"/>
              <a:gd name="connsiteX5176" fmla="*/ 3780718 w 5155357"/>
              <a:gd name="connsiteY5176" fmla="*/ 467203 h 1041673"/>
              <a:gd name="connsiteX5177" fmla="*/ 3780718 w 5155357"/>
              <a:gd name="connsiteY5177" fmla="*/ 467141 h 1041673"/>
              <a:gd name="connsiteX5178" fmla="*/ 3781402 w 5155357"/>
              <a:gd name="connsiteY5178" fmla="*/ 464840 h 1041673"/>
              <a:gd name="connsiteX5179" fmla="*/ 3781899 w 5155357"/>
              <a:gd name="connsiteY5179" fmla="*/ 464964 h 1041673"/>
              <a:gd name="connsiteX5180" fmla="*/ 3781899 w 5155357"/>
              <a:gd name="connsiteY5180" fmla="*/ 464964 h 1041673"/>
              <a:gd name="connsiteX5181" fmla="*/ 3780780 w 5155357"/>
              <a:gd name="connsiteY5181" fmla="*/ 467203 h 1041673"/>
              <a:gd name="connsiteX5182" fmla="*/ 3782397 w 5155357"/>
              <a:gd name="connsiteY5182" fmla="*/ 463845 h 1041673"/>
              <a:gd name="connsiteX5183" fmla="*/ 3782148 w 5155357"/>
              <a:gd name="connsiteY5183" fmla="*/ 463845 h 1041673"/>
              <a:gd name="connsiteX5184" fmla="*/ 3781838 w 5155357"/>
              <a:gd name="connsiteY5184" fmla="*/ 463783 h 1041673"/>
              <a:gd name="connsiteX5185" fmla="*/ 3781838 w 5155357"/>
              <a:gd name="connsiteY5185" fmla="*/ 463223 h 1041673"/>
              <a:gd name="connsiteX5186" fmla="*/ 3782397 w 5155357"/>
              <a:gd name="connsiteY5186" fmla="*/ 462229 h 1041673"/>
              <a:gd name="connsiteX5187" fmla="*/ 3782397 w 5155357"/>
              <a:gd name="connsiteY5187" fmla="*/ 463845 h 1041673"/>
              <a:gd name="connsiteX5188" fmla="*/ 3782956 w 5155357"/>
              <a:gd name="connsiteY5188" fmla="*/ 447741 h 1041673"/>
              <a:gd name="connsiteX5189" fmla="*/ 3783516 w 5155357"/>
              <a:gd name="connsiteY5189" fmla="*/ 442643 h 1041673"/>
              <a:gd name="connsiteX5190" fmla="*/ 3783516 w 5155357"/>
              <a:gd name="connsiteY5190" fmla="*/ 442394 h 1041673"/>
              <a:gd name="connsiteX5191" fmla="*/ 3783453 w 5155357"/>
              <a:gd name="connsiteY5191" fmla="*/ 442394 h 1041673"/>
              <a:gd name="connsiteX5192" fmla="*/ 3784076 w 5155357"/>
              <a:gd name="connsiteY5192" fmla="*/ 442829 h 1041673"/>
              <a:gd name="connsiteX5193" fmla="*/ 3782956 w 5155357"/>
              <a:gd name="connsiteY5193" fmla="*/ 447741 h 1041673"/>
              <a:gd name="connsiteX5194" fmla="*/ 3784697 w 5155357"/>
              <a:gd name="connsiteY5194" fmla="*/ 442394 h 1041673"/>
              <a:gd name="connsiteX5195" fmla="*/ 3784076 w 5155357"/>
              <a:gd name="connsiteY5195" fmla="*/ 441959 h 1041673"/>
              <a:gd name="connsiteX5196" fmla="*/ 3785195 w 5155357"/>
              <a:gd name="connsiteY5196" fmla="*/ 435368 h 1041673"/>
              <a:gd name="connsiteX5197" fmla="*/ 3784635 w 5155357"/>
              <a:gd name="connsiteY5197" fmla="*/ 442083 h 1041673"/>
              <a:gd name="connsiteX5198" fmla="*/ 3784635 w 5155357"/>
              <a:gd name="connsiteY5198" fmla="*/ 442394 h 1041673"/>
              <a:gd name="connsiteX5199" fmla="*/ 3791288 w 5155357"/>
              <a:gd name="connsiteY5199" fmla="*/ 452218 h 1041673"/>
              <a:gd name="connsiteX5200" fmla="*/ 3790728 w 5155357"/>
              <a:gd name="connsiteY5200" fmla="*/ 449917 h 1041673"/>
              <a:gd name="connsiteX5201" fmla="*/ 3791288 w 5155357"/>
              <a:gd name="connsiteY5201" fmla="*/ 452218 h 1041673"/>
              <a:gd name="connsiteX5202" fmla="*/ 3789112 w 5155357"/>
              <a:gd name="connsiteY5202" fmla="*/ 423181 h 1041673"/>
              <a:gd name="connsiteX5203" fmla="*/ 3790231 w 5155357"/>
              <a:gd name="connsiteY5203" fmla="*/ 415285 h 1041673"/>
              <a:gd name="connsiteX5204" fmla="*/ 3789112 w 5155357"/>
              <a:gd name="connsiteY5204" fmla="*/ 416466 h 1041673"/>
              <a:gd name="connsiteX5205" fmla="*/ 3791910 w 5155357"/>
              <a:gd name="connsiteY5205" fmla="*/ 412549 h 1041673"/>
              <a:gd name="connsiteX5206" fmla="*/ 3789112 w 5155357"/>
              <a:gd name="connsiteY5206" fmla="*/ 423119 h 1041673"/>
              <a:gd name="connsiteX5207" fmla="*/ 3794086 w 5155357"/>
              <a:gd name="connsiteY5207" fmla="*/ 408010 h 1041673"/>
              <a:gd name="connsiteX5208" fmla="*/ 3799122 w 5155357"/>
              <a:gd name="connsiteY5208" fmla="*/ 387367 h 1041673"/>
              <a:gd name="connsiteX5209" fmla="*/ 3794086 w 5155357"/>
              <a:gd name="connsiteY5209" fmla="*/ 408010 h 1041673"/>
              <a:gd name="connsiteX5210" fmla="*/ 3799682 w 5155357"/>
              <a:gd name="connsiteY5210" fmla="*/ 399740 h 1041673"/>
              <a:gd name="connsiteX5211" fmla="*/ 3801361 w 5155357"/>
              <a:gd name="connsiteY5211" fmla="*/ 399181 h 1041673"/>
              <a:gd name="connsiteX5212" fmla="*/ 3799682 w 5155357"/>
              <a:gd name="connsiteY5212" fmla="*/ 399740 h 1041673"/>
              <a:gd name="connsiteX5213" fmla="*/ 3803600 w 5155357"/>
              <a:gd name="connsiteY5213" fmla="*/ 405274 h 1041673"/>
              <a:gd name="connsiteX5214" fmla="*/ 3804718 w 5155357"/>
              <a:gd name="connsiteY5214" fmla="*/ 400797 h 1041673"/>
              <a:gd name="connsiteX5215" fmla="*/ 3803600 w 5155357"/>
              <a:gd name="connsiteY5215" fmla="*/ 405274 h 1041673"/>
              <a:gd name="connsiteX5216" fmla="*/ 3800801 w 5155357"/>
              <a:gd name="connsiteY5216" fmla="*/ 382393 h 1041673"/>
              <a:gd name="connsiteX5217" fmla="*/ 3806397 w 5155357"/>
              <a:gd name="connsiteY5217" fmla="*/ 362869 h 1041673"/>
              <a:gd name="connsiteX5218" fmla="*/ 3806957 w 5155357"/>
              <a:gd name="connsiteY5218" fmla="*/ 363926 h 1041673"/>
              <a:gd name="connsiteX5219" fmla="*/ 3800801 w 5155357"/>
              <a:gd name="connsiteY5219" fmla="*/ 382393 h 1041673"/>
              <a:gd name="connsiteX5220" fmla="*/ 3843766 w 5155357"/>
              <a:gd name="connsiteY5220" fmla="*/ 183114 h 1041673"/>
              <a:gd name="connsiteX5221" fmla="*/ 3844201 w 5155357"/>
              <a:gd name="connsiteY5221" fmla="*/ 181062 h 1041673"/>
              <a:gd name="connsiteX5222" fmla="*/ 3845071 w 5155357"/>
              <a:gd name="connsiteY5222" fmla="*/ 181062 h 1041673"/>
              <a:gd name="connsiteX5223" fmla="*/ 3843766 w 5155357"/>
              <a:gd name="connsiteY5223" fmla="*/ 183114 h 1041673"/>
              <a:gd name="connsiteX5224" fmla="*/ 3845507 w 5155357"/>
              <a:gd name="connsiteY5224" fmla="*/ 179943 h 1041673"/>
              <a:gd name="connsiteX5225" fmla="*/ 3843704 w 5155357"/>
              <a:gd name="connsiteY5225" fmla="*/ 179943 h 1041673"/>
              <a:gd name="connsiteX5226" fmla="*/ 3843704 w 5155357"/>
              <a:gd name="connsiteY5226" fmla="*/ 179819 h 1041673"/>
              <a:gd name="connsiteX5227" fmla="*/ 3844885 w 5155357"/>
              <a:gd name="connsiteY5227" fmla="*/ 168627 h 1041673"/>
              <a:gd name="connsiteX5228" fmla="*/ 3845445 w 5155357"/>
              <a:gd name="connsiteY5228" fmla="*/ 179819 h 1041673"/>
              <a:gd name="connsiteX5229" fmla="*/ 3845445 w 5155357"/>
              <a:gd name="connsiteY5229" fmla="*/ 179943 h 1041673"/>
              <a:gd name="connsiteX5230" fmla="*/ 3865030 w 5155357"/>
              <a:gd name="connsiteY5230" fmla="*/ 181995 h 1041673"/>
              <a:gd name="connsiteX5231" fmla="*/ 3865030 w 5155357"/>
              <a:gd name="connsiteY5231" fmla="*/ 179756 h 1041673"/>
              <a:gd name="connsiteX5232" fmla="*/ 3865030 w 5155357"/>
              <a:gd name="connsiteY5232" fmla="*/ 181995 h 1041673"/>
              <a:gd name="connsiteX5233" fmla="*/ 3865030 w 5155357"/>
              <a:gd name="connsiteY5233" fmla="*/ 178637 h 1041673"/>
              <a:gd name="connsiteX5234" fmla="*/ 3865590 w 5155357"/>
              <a:gd name="connsiteY5234" fmla="*/ 167507 h 1041673"/>
              <a:gd name="connsiteX5235" fmla="*/ 3866150 w 5155357"/>
              <a:gd name="connsiteY5235" fmla="*/ 172544 h 1041673"/>
              <a:gd name="connsiteX5236" fmla="*/ 3865030 w 5155357"/>
              <a:gd name="connsiteY5236" fmla="*/ 178637 h 1041673"/>
              <a:gd name="connsiteX5237" fmla="*/ 3889591 w 5155357"/>
              <a:gd name="connsiteY5237" fmla="*/ 216628 h 1041673"/>
              <a:gd name="connsiteX5238" fmla="*/ 3889591 w 5155357"/>
              <a:gd name="connsiteY5238" fmla="*/ 220483 h 1041673"/>
              <a:gd name="connsiteX5239" fmla="*/ 3889591 w 5155357"/>
              <a:gd name="connsiteY5239" fmla="*/ 216628 h 1041673"/>
              <a:gd name="connsiteX5240" fmla="*/ 1263092 w 5155357"/>
              <a:gd name="connsiteY5240" fmla="*/ 285209 h 1041673"/>
              <a:gd name="connsiteX5241" fmla="*/ 1259735 w 5155357"/>
              <a:gd name="connsiteY5241" fmla="*/ 277437 h 1041673"/>
              <a:gd name="connsiteX5242" fmla="*/ 1256377 w 5155357"/>
              <a:gd name="connsiteY5242" fmla="*/ 269541 h 1041673"/>
              <a:gd name="connsiteX5243" fmla="*/ 1255818 w 5155357"/>
              <a:gd name="connsiteY5243" fmla="*/ 266183 h 1041673"/>
              <a:gd name="connsiteX5244" fmla="*/ 1252460 w 5155357"/>
              <a:gd name="connsiteY5244" fmla="*/ 261768 h 1041673"/>
              <a:gd name="connsiteX5245" fmla="*/ 1245185 w 5155357"/>
              <a:gd name="connsiteY5245" fmla="*/ 248836 h 1041673"/>
              <a:gd name="connsiteX5246" fmla="*/ 1236232 w 5155357"/>
              <a:gd name="connsiteY5246" fmla="*/ 225954 h 1041673"/>
              <a:gd name="connsiteX5247" fmla="*/ 1228957 w 5155357"/>
              <a:gd name="connsiteY5247" fmla="*/ 212027 h 1041673"/>
              <a:gd name="connsiteX5248" fmla="*/ 1205516 w 5155357"/>
              <a:gd name="connsiteY5248" fmla="*/ 219923 h 1041673"/>
              <a:gd name="connsiteX5249" fmla="*/ 1189350 w 5155357"/>
              <a:gd name="connsiteY5249" fmla="*/ 225519 h 1041673"/>
              <a:gd name="connsiteX5250" fmla="*/ 1185992 w 5155357"/>
              <a:gd name="connsiteY5250" fmla="*/ 230555 h 1041673"/>
              <a:gd name="connsiteX5251" fmla="*/ 1182075 w 5155357"/>
              <a:gd name="connsiteY5251" fmla="*/ 231053 h 1041673"/>
              <a:gd name="connsiteX5252" fmla="*/ 1180956 w 5155357"/>
              <a:gd name="connsiteY5252" fmla="*/ 247841 h 1041673"/>
              <a:gd name="connsiteX5253" fmla="*/ 1171443 w 5155357"/>
              <a:gd name="connsiteY5253" fmla="*/ 256794 h 1041673"/>
              <a:gd name="connsiteX5254" fmla="*/ 1163049 w 5155357"/>
              <a:gd name="connsiteY5254" fmla="*/ 267364 h 1041673"/>
              <a:gd name="connsiteX5255" fmla="*/ 1158572 w 5155357"/>
              <a:gd name="connsiteY5255" fmla="*/ 271282 h 1041673"/>
              <a:gd name="connsiteX5256" fmla="*/ 1130655 w 5155357"/>
              <a:gd name="connsiteY5256" fmla="*/ 303116 h 1041673"/>
              <a:gd name="connsiteX5257" fmla="*/ 1119463 w 5155357"/>
              <a:gd name="connsiteY5257" fmla="*/ 315987 h 1041673"/>
              <a:gd name="connsiteX5258" fmla="*/ 1115545 w 5155357"/>
              <a:gd name="connsiteY5258" fmla="*/ 320402 h 1041673"/>
              <a:gd name="connsiteX5259" fmla="*/ 1114986 w 5155357"/>
              <a:gd name="connsiteY5259" fmla="*/ 324319 h 1041673"/>
              <a:gd name="connsiteX5260" fmla="*/ 1107711 w 5155357"/>
              <a:gd name="connsiteY5260" fmla="*/ 334392 h 1041673"/>
              <a:gd name="connsiteX5261" fmla="*/ 1092104 w 5155357"/>
              <a:gd name="connsiteY5261" fmla="*/ 353978 h 1041673"/>
              <a:gd name="connsiteX5262" fmla="*/ 1084830 w 5155357"/>
              <a:gd name="connsiteY5262" fmla="*/ 363988 h 1041673"/>
              <a:gd name="connsiteX5263" fmla="*/ 1061389 w 5155357"/>
              <a:gd name="connsiteY5263" fmla="*/ 393585 h 1041673"/>
              <a:gd name="connsiteX5264" fmla="*/ 1048580 w 5155357"/>
              <a:gd name="connsiteY5264" fmla="*/ 407015 h 1041673"/>
              <a:gd name="connsiteX5265" fmla="*/ 1044663 w 5155357"/>
              <a:gd name="connsiteY5265" fmla="*/ 416590 h 1041673"/>
              <a:gd name="connsiteX5266" fmla="*/ 1035150 w 5155357"/>
              <a:gd name="connsiteY5266" fmla="*/ 429896 h 1041673"/>
              <a:gd name="connsiteX5267" fmla="*/ 1028994 w 5155357"/>
              <a:gd name="connsiteY5267" fmla="*/ 438850 h 1041673"/>
              <a:gd name="connsiteX5268" fmla="*/ 1022839 w 5155357"/>
              <a:gd name="connsiteY5268" fmla="*/ 447866 h 1041673"/>
              <a:gd name="connsiteX5269" fmla="*/ 1017243 w 5155357"/>
              <a:gd name="connsiteY5269" fmla="*/ 452840 h 1041673"/>
              <a:gd name="connsiteX5270" fmla="*/ 1013885 w 5155357"/>
              <a:gd name="connsiteY5270" fmla="*/ 459057 h 1041673"/>
              <a:gd name="connsiteX5271" fmla="*/ 1006051 w 5155357"/>
              <a:gd name="connsiteY5271" fmla="*/ 469130 h 1041673"/>
              <a:gd name="connsiteX5272" fmla="*/ 996538 w 5155357"/>
              <a:gd name="connsiteY5272" fmla="*/ 483058 h 1041673"/>
              <a:gd name="connsiteX5273" fmla="*/ 983169 w 5155357"/>
              <a:gd name="connsiteY5273" fmla="*/ 500903 h 1041673"/>
              <a:gd name="connsiteX5274" fmla="*/ 971978 w 5155357"/>
              <a:gd name="connsiteY5274" fmla="*/ 516447 h 1041673"/>
              <a:gd name="connsiteX5275" fmla="*/ 964144 w 5155357"/>
              <a:gd name="connsiteY5275" fmla="*/ 525960 h 1041673"/>
              <a:gd name="connsiteX5276" fmla="*/ 959667 w 5155357"/>
              <a:gd name="connsiteY5276" fmla="*/ 529318 h 1041673"/>
              <a:gd name="connsiteX5277" fmla="*/ 952392 w 5155357"/>
              <a:gd name="connsiteY5277" fmla="*/ 539391 h 1041673"/>
              <a:gd name="connsiteX5278" fmla="*/ 908308 w 5155357"/>
              <a:gd name="connsiteY5278" fmla="*/ 600200 h 1041673"/>
              <a:gd name="connsiteX5279" fmla="*/ 899915 w 5155357"/>
              <a:gd name="connsiteY5279" fmla="*/ 609713 h 1041673"/>
              <a:gd name="connsiteX5280" fmla="*/ 896557 w 5155357"/>
              <a:gd name="connsiteY5280" fmla="*/ 615372 h 1041673"/>
              <a:gd name="connsiteX5281" fmla="*/ 888722 w 5155357"/>
              <a:gd name="connsiteY5281" fmla="*/ 622087 h 1041673"/>
              <a:gd name="connsiteX5282" fmla="*/ 875913 w 5155357"/>
              <a:gd name="connsiteY5282" fmla="*/ 638191 h 1041673"/>
              <a:gd name="connsiteX5283" fmla="*/ 869199 w 5155357"/>
              <a:gd name="connsiteY5283" fmla="*/ 646025 h 1041673"/>
              <a:gd name="connsiteX5284" fmla="*/ 863043 w 5155357"/>
              <a:gd name="connsiteY5284" fmla="*/ 654481 h 1041673"/>
              <a:gd name="connsiteX5285" fmla="*/ 856888 w 5155357"/>
              <a:gd name="connsiteY5285" fmla="*/ 659455 h 1041673"/>
              <a:gd name="connsiteX5286" fmla="*/ 851851 w 5155357"/>
              <a:gd name="connsiteY5286" fmla="*/ 666171 h 1041673"/>
              <a:gd name="connsiteX5287" fmla="*/ 839602 w 5155357"/>
              <a:gd name="connsiteY5287" fmla="*/ 676741 h 1041673"/>
              <a:gd name="connsiteX5288" fmla="*/ 817840 w 5155357"/>
              <a:gd name="connsiteY5288" fmla="*/ 695145 h 1041673"/>
              <a:gd name="connsiteX5289" fmla="*/ 824555 w 5155357"/>
              <a:gd name="connsiteY5289" fmla="*/ 627621 h 1041673"/>
              <a:gd name="connsiteX5290" fmla="*/ 825674 w 5155357"/>
              <a:gd name="connsiteY5290" fmla="*/ 618729 h 1041673"/>
              <a:gd name="connsiteX5291" fmla="*/ 828472 w 5155357"/>
              <a:gd name="connsiteY5291" fmla="*/ 610273 h 1041673"/>
              <a:gd name="connsiteX5292" fmla="*/ 837426 w 5155357"/>
              <a:gd name="connsiteY5292" fmla="*/ 575081 h 1041673"/>
              <a:gd name="connsiteX5293" fmla="*/ 839105 w 5155357"/>
              <a:gd name="connsiteY5293" fmla="*/ 564448 h 1041673"/>
              <a:gd name="connsiteX5294" fmla="*/ 841903 w 5155357"/>
              <a:gd name="connsiteY5294" fmla="*/ 554376 h 1041673"/>
              <a:gd name="connsiteX5295" fmla="*/ 844141 w 5155357"/>
              <a:gd name="connsiteY5295" fmla="*/ 548220 h 1041673"/>
              <a:gd name="connsiteX5296" fmla="*/ 847499 w 5155357"/>
              <a:gd name="connsiteY5296" fmla="*/ 532676 h 1041673"/>
              <a:gd name="connsiteX5297" fmla="*/ 851416 w 5155357"/>
              <a:gd name="connsiteY5297" fmla="*/ 518686 h 1041673"/>
              <a:gd name="connsiteX5298" fmla="*/ 857571 w 5155357"/>
              <a:gd name="connsiteY5298" fmla="*/ 500903 h 1041673"/>
              <a:gd name="connsiteX5299" fmla="*/ 867644 w 5155357"/>
              <a:gd name="connsiteY5299" fmla="*/ 471244 h 1041673"/>
              <a:gd name="connsiteX5300" fmla="*/ 871561 w 5155357"/>
              <a:gd name="connsiteY5300" fmla="*/ 459493 h 1041673"/>
              <a:gd name="connsiteX5301" fmla="*/ 898360 w 5155357"/>
              <a:gd name="connsiteY5301" fmla="*/ 393647 h 1041673"/>
              <a:gd name="connsiteX5302" fmla="*/ 907873 w 5155357"/>
              <a:gd name="connsiteY5302" fmla="*/ 370766 h 1041673"/>
              <a:gd name="connsiteX5303" fmla="*/ 922920 w 5155357"/>
              <a:gd name="connsiteY5303" fmla="*/ 335076 h 1041673"/>
              <a:gd name="connsiteX5304" fmla="*/ 937407 w 5155357"/>
              <a:gd name="connsiteY5304" fmla="*/ 304298 h 1041673"/>
              <a:gd name="connsiteX5305" fmla="*/ 942381 w 5155357"/>
              <a:gd name="connsiteY5305" fmla="*/ 295407 h 1041673"/>
              <a:gd name="connsiteX5306" fmla="*/ 942381 w 5155357"/>
              <a:gd name="connsiteY5306" fmla="*/ 295407 h 1041673"/>
              <a:gd name="connsiteX5307" fmla="*/ 937905 w 5155357"/>
              <a:gd name="connsiteY5307" fmla="*/ 304298 h 1041673"/>
              <a:gd name="connsiteX5308" fmla="*/ 930630 w 5155357"/>
              <a:gd name="connsiteY5308" fmla="*/ 323262 h 1041673"/>
              <a:gd name="connsiteX5309" fmla="*/ 907189 w 5155357"/>
              <a:gd name="connsiteY5309" fmla="*/ 380217 h 1041673"/>
              <a:gd name="connsiteX5310" fmla="*/ 907624 w 5155357"/>
              <a:gd name="connsiteY5310" fmla="*/ 380217 h 1041673"/>
              <a:gd name="connsiteX5311" fmla="*/ 851042 w 5155357"/>
              <a:gd name="connsiteY5311" fmla="*/ 538334 h 1041673"/>
              <a:gd name="connsiteX5312" fmla="*/ 851478 w 5155357"/>
              <a:gd name="connsiteY5312" fmla="*/ 539142 h 1041673"/>
              <a:gd name="connsiteX5313" fmla="*/ 851665 w 5155357"/>
              <a:gd name="connsiteY5313" fmla="*/ 539142 h 1041673"/>
              <a:gd name="connsiteX5314" fmla="*/ 852286 w 5155357"/>
              <a:gd name="connsiteY5314" fmla="*/ 538645 h 1041673"/>
              <a:gd name="connsiteX5315" fmla="*/ 908681 w 5155357"/>
              <a:gd name="connsiteY5315" fmla="*/ 381087 h 1041673"/>
              <a:gd name="connsiteX5316" fmla="*/ 908868 w 5155357"/>
              <a:gd name="connsiteY5316" fmla="*/ 381336 h 1041673"/>
              <a:gd name="connsiteX5317" fmla="*/ 975833 w 5155357"/>
              <a:gd name="connsiteY5317" fmla="*/ 248400 h 1041673"/>
              <a:gd name="connsiteX5318" fmla="*/ 975771 w 5155357"/>
              <a:gd name="connsiteY5318" fmla="*/ 248400 h 1041673"/>
              <a:gd name="connsiteX5319" fmla="*/ 977698 w 5155357"/>
              <a:gd name="connsiteY5319" fmla="*/ 247281 h 1041673"/>
              <a:gd name="connsiteX5320" fmla="*/ 979875 w 5155357"/>
              <a:gd name="connsiteY5320" fmla="*/ 246038 h 1041673"/>
              <a:gd name="connsiteX5321" fmla="*/ 980185 w 5155357"/>
              <a:gd name="connsiteY5321" fmla="*/ 245354 h 1041673"/>
              <a:gd name="connsiteX5322" fmla="*/ 979501 w 5155357"/>
              <a:gd name="connsiteY5322" fmla="*/ 245043 h 1041673"/>
              <a:gd name="connsiteX5323" fmla="*/ 977138 w 5155357"/>
              <a:gd name="connsiteY5323" fmla="*/ 246348 h 1041673"/>
              <a:gd name="connsiteX5324" fmla="*/ 975274 w 5155357"/>
              <a:gd name="connsiteY5324" fmla="*/ 247406 h 1041673"/>
              <a:gd name="connsiteX5325" fmla="*/ 975274 w 5155357"/>
              <a:gd name="connsiteY5325" fmla="*/ 247219 h 1041673"/>
              <a:gd name="connsiteX5326" fmla="*/ 974216 w 5155357"/>
              <a:gd name="connsiteY5326" fmla="*/ 247219 h 1041673"/>
              <a:gd name="connsiteX5327" fmla="*/ 976455 w 5155357"/>
              <a:gd name="connsiteY5327" fmla="*/ 236587 h 1041673"/>
              <a:gd name="connsiteX5328" fmla="*/ 976952 w 5155357"/>
              <a:gd name="connsiteY5328" fmla="*/ 236587 h 1041673"/>
              <a:gd name="connsiteX5329" fmla="*/ 977014 w 5155357"/>
              <a:gd name="connsiteY5329" fmla="*/ 236835 h 1041673"/>
              <a:gd name="connsiteX5330" fmla="*/ 977325 w 5155357"/>
              <a:gd name="connsiteY5330" fmla="*/ 237768 h 1041673"/>
              <a:gd name="connsiteX5331" fmla="*/ 977822 w 5155357"/>
              <a:gd name="connsiteY5331" fmla="*/ 238017 h 1041673"/>
              <a:gd name="connsiteX5332" fmla="*/ 978133 w 5155357"/>
              <a:gd name="connsiteY5332" fmla="*/ 237955 h 1041673"/>
              <a:gd name="connsiteX5333" fmla="*/ 978320 w 5155357"/>
              <a:gd name="connsiteY5333" fmla="*/ 237208 h 1041673"/>
              <a:gd name="connsiteX5334" fmla="*/ 978133 w 5155357"/>
              <a:gd name="connsiteY5334" fmla="*/ 236587 h 1041673"/>
              <a:gd name="connsiteX5335" fmla="*/ 977947 w 5155357"/>
              <a:gd name="connsiteY5335" fmla="*/ 236027 h 1041673"/>
              <a:gd name="connsiteX5336" fmla="*/ 978133 w 5155357"/>
              <a:gd name="connsiteY5336" fmla="*/ 236027 h 1041673"/>
              <a:gd name="connsiteX5337" fmla="*/ 973097 w 5155357"/>
              <a:gd name="connsiteY5337" fmla="*/ 227136 h 1041673"/>
              <a:gd name="connsiteX5338" fmla="*/ 968061 w 5155357"/>
              <a:gd name="connsiteY5338" fmla="*/ 221602 h 1041673"/>
              <a:gd name="connsiteX5339" fmla="*/ 959667 w 5155357"/>
              <a:gd name="connsiteY5339" fmla="*/ 218742 h 1041673"/>
              <a:gd name="connsiteX5340" fmla="*/ 950713 w 5155357"/>
              <a:gd name="connsiteY5340" fmla="*/ 220980 h 1041673"/>
              <a:gd name="connsiteX5341" fmla="*/ 954630 w 5155357"/>
              <a:gd name="connsiteY5341" fmla="*/ 215944 h 1041673"/>
              <a:gd name="connsiteX5342" fmla="*/ 955190 w 5155357"/>
              <a:gd name="connsiteY5342" fmla="*/ 213705 h 1041673"/>
              <a:gd name="connsiteX5343" fmla="*/ 948475 w 5155357"/>
              <a:gd name="connsiteY5343" fmla="*/ 215944 h 1041673"/>
              <a:gd name="connsiteX5344" fmla="*/ 950154 w 5155357"/>
              <a:gd name="connsiteY5344" fmla="*/ 213208 h 1041673"/>
              <a:gd name="connsiteX5345" fmla="*/ 950029 w 5155357"/>
              <a:gd name="connsiteY5345" fmla="*/ 213208 h 1041673"/>
              <a:gd name="connsiteX5346" fmla="*/ 950091 w 5155357"/>
              <a:gd name="connsiteY5346" fmla="*/ 213084 h 1041673"/>
              <a:gd name="connsiteX5347" fmla="*/ 953946 w 5155357"/>
              <a:gd name="connsiteY5347" fmla="*/ 210472 h 1041673"/>
              <a:gd name="connsiteX5348" fmla="*/ 954381 w 5155357"/>
              <a:gd name="connsiteY5348" fmla="*/ 209664 h 1041673"/>
              <a:gd name="connsiteX5349" fmla="*/ 953511 w 5155357"/>
              <a:gd name="connsiteY5349" fmla="*/ 209166 h 1041673"/>
              <a:gd name="connsiteX5350" fmla="*/ 949096 w 5155357"/>
              <a:gd name="connsiteY5350" fmla="*/ 212089 h 1041673"/>
              <a:gd name="connsiteX5351" fmla="*/ 948972 w 5155357"/>
              <a:gd name="connsiteY5351" fmla="*/ 212089 h 1041673"/>
              <a:gd name="connsiteX5352" fmla="*/ 948972 w 5155357"/>
              <a:gd name="connsiteY5352" fmla="*/ 212027 h 1041673"/>
              <a:gd name="connsiteX5353" fmla="*/ 940019 w 5155357"/>
              <a:gd name="connsiteY5353" fmla="*/ 213705 h 1041673"/>
              <a:gd name="connsiteX5354" fmla="*/ 940578 w 5155357"/>
              <a:gd name="connsiteY5354" fmla="*/ 212089 h 1041673"/>
              <a:gd name="connsiteX5355" fmla="*/ 941760 w 5155357"/>
              <a:gd name="connsiteY5355" fmla="*/ 211467 h 1041673"/>
              <a:gd name="connsiteX5356" fmla="*/ 942195 w 5155357"/>
              <a:gd name="connsiteY5356" fmla="*/ 210348 h 1041673"/>
              <a:gd name="connsiteX5357" fmla="*/ 941076 w 5155357"/>
              <a:gd name="connsiteY5357" fmla="*/ 209913 h 1041673"/>
              <a:gd name="connsiteX5358" fmla="*/ 939086 w 5155357"/>
              <a:gd name="connsiteY5358" fmla="*/ 211032 h 1041673"/>
              <a:gd name="connsiteX5359" fmla="*/ 939086 w 5155357"/>
              <a:gd name="connsiteY5359" fmla="*/ 211156 h 1041673"/>
              <a:gd name="connsiteX5360" fmla="*/ 938961 w 5155357"/>
              <a:gd name="connsiteY5360" fmla="*/ 211032 h 1041673"/>
              <a:gd name="connsiteX5361" fmla="*/ 930568 w 5155357"/>
              <a:gd name="connsiteY5361" fmla="*/ 214887 h 1041673"/>
              <a:gd name="connsiteX5362" fmla="*/ 930443 w 5155357"/>
              <a:gd name="connsiteY5362" fmla="*/ 214887 h 1041673"/>
              <a:gd name="connsiteX5363" fmla="*/ 930381 w 5155357"/>
              <a:gd name="connsiteY5363" fmla="*/ 214265 h 1041673"/>
              <a:gd name="connsiteX5364" fmla="*/ 929884 w 5155357"/>
              <a:gd name="connsiteY5364" fmla="*/ 213394 h 1041673"/>
              <a:gd name="connsiteX5365" fmla="*/ 929573 w 5155357"/>
              <a:gd name="connsiteY5365" fmla="*/ 213394 h 1041673"/>
              <a:gd name="connsiteX5366" fmla="*/ 923542 w 5155357"/>
              <a:gd name="connsiteY5366" fmla="*/ 216192 h 1041673"/>
              <a:gd name="connsiteX5367" fmla="*/ 923355 w 5155357"/>
              <a:gd name="connsiteY5367" fmla="*/ 216006 h 1041673"/>
              <a:gd name="connsiteX5368" fmla="*/ 914961 w 5155357"/>
              <a:gd name="connsiteY5368" fmla="*/ 217685 h 1041673"/>
              <a:gd name="connsiteX5369" fmla="*/ 915520 w 5155357"/>
              <a:gd name="connsiteY5369" fmla="*/ 216006 h 1041673"/>
              <a:gd name="connsiteX5370" fmla="*/ 915397 w 5155357"/>
              <a:gd name="connsiteY5370" fmla="*/ 215882 h 1041673"/>
              <a:gd name="connsiteX5371" fmla="*/ 916018 w 5155357"/>
              <a:gd name="connsiteY5371" fmla="*/ 215508 h 1041673"/>
              <a:gd name="connsiteX5372" fmla="*/ 916764 w 5155357"/>
              <a:gd name="connsiteY5372" fmla="*/ 215011 h 1041673"/>
              <a:gd name="connsiteX5373" fmla="*/ 917075 w 5155357"/>
              <a:gd name="connsiteY5373" fmla="*/ 213892 h 1041673"/>
              <a:gd name="connsiteX5374" fmla="*/ 915956 w 5155357"/>
              <a:gd name="connsiteY5374" fmla="*/ 213581 h 1041673"/>
              <a:gd name="connsiteX5375" fmla="*/ 915148 w 5155357"/>
              <a:gd name="connsiteY5375" fmla="*/ 214078 h 1041673"/>
              <a:gd name="connsiteX5376" fmla="*/ 914712 w 5155357"/>
              <a:gd name="connsiteY5376" fmla="*/ 214327 h 1041673"/>
              <a:gd name="connsiteX5377" fmla="*/ 903831 w 5155357"/>
              <a:gd name="connsiteY5377" fmla="*/ 218182 h 1041673"/>
              <a:gd name="connsiteX5378" fmla="*/ 889903 w 5155357"/>
              <a:gd name="connsiteY5378" fmla="*/ 234286 h 1041673"/>
              <a:gd name="connsiteX5379" fmla="*/ 885427 w 5155357"/>
              <a:gd name="connsiteY5379" fmla="*/ 242680 h 1041673"/>
              <a:gd name="connsiteX5380" fmla="*/ 859188 w 5155357"/>
              <a:gd name="connsiteY5380" fmla="*/ 293541 h 1041673"/>
              <a:gd name="connsiteX5381" fmla="*/ 844701 w 5155357"/>
              <a:gd name="connsiteY5381" fmla="*/ 326993 h 1041673"/>
              <a:gd name="connsiteX5382" fmla="*/ 846939 w 5155357"/>
              <a:gd name="connsiteY5382" fmla="*/ 328671 h 1041673"/>
              <a:gd name="connsiteX5383" fmla="*/ 819581 w 5155357"/>
              <a:gd name="connsiteY5383" fmla="*/ 380527 h 1041673"/>
              <a:gd name="connsiteX5384" fmla="*/ 819581 w 5155357"/>
              <a:gd name="connsiteY5384" fmla="*/ 380527 h 1041673"/>
              <a:gd name="connsiteX5385" fmla="*/ 818835 w 5155357"/>
              <a:gd name="connsiteY5385" fmla="*/ 380403 h 1041673"/>
              <a:gd name="connsiteX5386" fmla="*/ 822254 w 5155357"/>
              <a:gd name="connsiteY5386" fmla="*/ 372693 h 1041673"/>
              <a:gd name="connsiteX5387" fmla="*/ 824866 w 5155357"/>
              <a:gd name="connsiteY5387" fmla="*/ 366600 h 1041673"/>
              <a:gd name="connsiteX5388" fmla="*/ 824617 w 5155357"/>
              <a:gd name="connsiteY5388" fmla="*/ 365854 h 1041673"/>
              <a:gd name="connsiteX5389" fmla="*/ 823871 w 5155357"/>
              <a:gd name="connsiteY5389" fmla="*/ 366102 h 1041673"/>
              <a:gd name="connsiteX5390" fmla="*/ 821260 w 5155357"/>
              <a:gd name="connsiteY5390" fmla="*/ 372196 h 1041673"/>
              <a:gd name="connsiteX5391" fmla="*/ 817715 w 5155357"/>
              <a:gd name="connsiteY5391" fmla="*/ 380217 h 1041673"/>
              <a:gd name="connsiteX5392" fmla="*/ 817405 w 5155357"/>
              <a:gd name="connsiteY5392" fmla="*/ 380465 h 1041673"/>
              <a:gd name="connsiteX5393" fmla="*/ 816907 w 5155357"/>
              <a:gd name="connsiteY5393" fmla="*/ 381584 h 1041673"/>
              <a:gd name="connsiteX5394" fmla="*/ 807456 w 5155357"/>
              <a:gd name="connsiteY5394" fmla="*/ 405150 h 1041673"/>
              <a:gd name="connsiteX5395" fmla="*/ 807892 w 5155357"/>
              <a:gd name="connsiteY5395" fmla="*/ 406020 h 1041673"/>
              <a:gd name="connsiteX5396" fmla="*/ 808141 w 5155357"/>
              <a:gd name="connsiteY5396" fmla="*/ 406020 h 1041673"/>
              <a:gd name="connsiteX5397" fmla="*/ 808824 w 5155357"/>
              <a:gd name="connsiteY5397" fmla="*/ 405523 h 1041673"/>
              <a:gd name="connsiteX5398" fmla="*/ 818213 w 5155357"/>
              <a:gd name="connsiteY5398" fmla="*/ 382020 h 1041673"/>
              <a:gd name="connsiteX5399" fmla="*/ 818524 w 5155357"/>
              <a:gd name="connsiteY5399" fmla="*/ 381398 h 1041673"/>
              <a:gd name="connsiteX5400" fmla="*/ 819457 w 5155357"/>
              <a:gd name="connsiteY5400" fmla="*/ 381584 h 1041673"/>
              <a:gd name="connsiteX5401" fmla="*/ 819643 w 5155357"/>
              <a:gd name="connsiteY5401" fmla="*/ 381584 h 1041673"/>
              <a:gd name="connsiteX5402" fmla="*/ 819643 w 5155357"/>
              <a:gd name="connsiteY5402" fmla="*/ 381584 h 1041673"/>
              <a:gd name="connsiteX5403" fmla="*/ 815726 w 5155357"/>
              <a:gd name="connsiteY5403" fmla="*/ 390476 h 1041673"/>
              <a:gd name="connsiteX5404" fmla="*/ 802917 w 5155357"/>
              <a:gd name="connsiteY5404" fmla="*/ 429523 h 1041673"/>
              <a:gd name="connsiteX5405" fmla="*/ 790047 w 5155357"/>
              <a:gd name="connsiteY5405" fmla="*/ 465897 h 1041673"/>
              <a:gd name="connsiteX5406" fmla="*/ 783332 w 5155357"/>
              <a:gd name="connsiteY5406" fmla="*/ 480882 h 1041673"/>
              <a:gd name="connsiteX5407" fmla="*/ 782772 w 5155357"/>
              <a:gd name="connsiteY5407" fmla="*/ 485359 h 1041673"/>
              <a:gd name="connsiteX5408" fmla="*/ 781093 w 5155357"/>
              <a:gd name="connsiteY5408" fmla="*/ 488716 h 1041673"/>
              <a:gd name="connsiteX5409" fmla="*/ 772824 w 5155357"/>
              <a:gd name="connsiteY5409" fmla="*/ 511971 h 1041673"/>
              <a:gd name="connsiteX5410" fmla="*/ 772824 w 5155357"/>
              <a:gd name="connsiteY5410" fmla="*/ 511784 h 1041673"/>
              <a:gd name="connsiteX5411" fmla="*/ 772389 w 5155357"/>
              <a:gd name="connsiteY5411" fmla="*/ 511535 h 1041673"/>
              <a:gd name="connsiteX5412" fmla="*/ 772140 w 5155357"/>
              <a:gd name="connsiteY5412" fmla="*/ 511971 h 1041673"/>
              <a:gd name="connsiteX5413" fmla="*/ 772389 w 5155357"/>
              <a:gd name="connsiteY5413" fmla="*/ 512654 h 1041673"/>
              <a:gd name="connsiteX5414" fmla="*/ 769093 w 5155357"/>
              <a:gd name="connsiteY5414" fmla="*/ 518375 h 1041673"/>
              <a:gd name="connsiteX5415" fmla="*/ 768222 w 5155357"/>
              <a:gd name="connsiteY5415" fmla="*/ 521359 h 1041673"/>
              <a:gd name="connsiteX5416" fmla="*/ 768534 w 5155357"/>
              <a:gd name="connsiteY5416" fmla="*/ 522168 h 1041673"/>
              <a:gd name="connsiteX5417" fmla="*/ 768782 w 5155357"/>
              <a:gd name="connsiteY5417" fmla="*/ 522168 h 1041673"/>
              <a:gd name="connsiteX5418" fmla="*/ 769342 w 5155357"/>
              <a:gd name="connsiteY5418" fmla="*/ 521795 h 1041673"/>
              <a:gd name="connsiteX5419" fmla="*/ 770274 w 5155357"/>
              <a:gd name="connsiteY5419" fmla="*/ 518561 h 1041673"/>
              <a:gd name="connsiteX5420" fmla="*/ 772761 w 5155357"/>
              <a:gd name="connsiteY5420" fmla="*/ 513836 h 1041673"/>
              <a:gd name="connsiteX5421" fmla="*/ 769964 w 5155357"/>
              <a:gd name="connsiteY5421" fmla="*/ 525463 h 1041673"/>
              <a:gd name="connsiteX5422" fmla="*/ 766046 w 5155357"/>
              <a:gd name="connsiteY5422" fmla="*/ 535038 h 1041673"/>
              <a:gd name="connsiteX5423" fmla="*/ 766046 w 5155357"/>
              <a:gd name="connsiteY5423" fmla="*/ 534479 h 1041673"/>
              <a:gd name="connsiteX5424" fmla="*/ 766046 w 5155357"/>
              <a:gd name="connsiteY5424" fmla="*/ 534479 h 1041673"/>
              <a:gd name="connsiteX5425" fmla="*/ 766544 w 5155357"/>
              <a:gd name="connsiteY5425" fmla="*/ 533484 h 1041673"/>
              <a:gd name="connsiteX5426" fmla="*/ 766295 w 5155357"/>
              <a:gd name="connsiteY5426" fmla="*/ 532303 h 1041673"/>
              <a:gd name="connsiteX5427" fmla="*/ 765114 w 5155357"/>
              <a:gd name="connsiteY5427" fmla="*/ 532551 h 1041673"/>
              <a:gd name="connsiteX5428" fmla="*/ 764492 w 5155357"/>
              <a:gd name="connsiteY5428" fmla="*/ 533857 h 1041673"/>
              <a:gd name="connsiteX5429" fmla="*/ 764492 w 5155357"/>
              <a:gd name="connsiteY5429" fmla="*/ 533857 h 1041673"/>
              <a:gd name="connsiteX5430" fmla="*/ 758896 w 5155357"/>
              <a:gd name="connsiteY5430" fmla="*/ 553319 h 1041673"/>
              <a:gd name="connsiteX5431" fmla="*/ 754979 w 5155357"/>
              <a:gd name="connsiteY5431" fmla="*/ 566251 h 1041673"/>
              <a:gd name="connsiteX5432" fmla="*/ 742730 w 5155357"/>
              <a:gd name="connsiteY5432" fmla="*/ 614812 h 1041673"/>
              <a:gd name="connsiteX5433" fmla="*/ 738253 w 5155357"/>
              <a:gd name="connsiteY5433" fmla="*/ 638750 h 1041673"/>
              <a:gd name="connsiteX5434" fmla="*/ 736574 w 5155357"/>
              <a:gd name="connsiteY5434" fmla="*/ 643289 h 1041673"/>
              <a:gd name="connsiteX5435" fmla="*/ 734895 w 5155357"/>
              <a:gd name="connsiteY5435" fmla="*/ 656098 h 1041673"/>
              <a:gd name="connsiteX5436" fmla="*/ 733217 w 5155357"/>
              <a:gd name="connsiteY5436" fmla="*/ 692409 h 1041673"/>
              <a:gd name="connsiteX5437" fmla="*/ 734336 w 5155357"/>
              <a:gd name="connsiteY5437" fmla="*/ 703539 h 1041673"/>
              <a:gd name="connsiteX5438" fmla="*/ 756658 w 5155357"/>
              <a:gd name="connsiteY5438" fmla="*/ 727042 h 1041673"/>
              <a:gd name="connsiteX5439" fmla="*/ 768409 w 5155357"/>
              <a:gd name="connsiteY5439" fmla="*/ 737675 h 1041673"/>
              <a:gd name="connsiteX5440" fmla="*/ 782896 w 5155357"/>
              <a:gd name="connsiteY5440" fmla="*/ 745447 h 1041673"/>
              <a:gd name="connsiteX5441" fmla="*/ 796824 w 5155357"/>
              <a:gd name="connsiteY5441" fmla="*/ 753841 h 1041673"/>
              <a:gd name="connsiteX5442" fmla="*/ 804658 w 5155357"/>
              <a:gd name="connsiteY5442" fmla="*/ 755582 h 1041673"/>
              <a:gd name="connsiteX5443" fmla="*/ 811933 w 5155357"/>
              <a:gd name="connsiteY5443" fmla="*/ 757820 h 1041673"/>
              <a:gd name="connsiteX5444" fmla="*/ 842089 w 5155357"/>
              <a:gd name="connsiteY5444" fmla="*/ 753841 h 1041673"/>
              <a:gd name="connsiteX5445" fmla="*/ 851042 w 5155357"/>
              <a:gd name="connsiteY5445" fmla="*/ 753841 h 1041673"/>
              <a:gd name="connsiteX5446" fmla="*/ 883437 w 5155357"/>
              <a:gd name="connsiteY5446" fmla="*/ 743830 h 1041673"/>
              <a:gd name="connsiteX5447" fmla="*/ 883997 w 5155357"/>
              <a:gd name="connsiteY5447" fmla="*/ 741032 h 1041673"/>
              <a:gd name="connsiteX5448" fmla="*/ 899044 w 5155357"/>
              <a:gd name="connsiteY5448" fmla="*/ 731457 h 1041673"/>
              <a:gd name="connsiteX5449" fmla="*/ 911852 w 5155357"/>
              <a:gd name="connsiteY5449" fmla="*/ 717529 h 1041673"/>
              <a:gd name="connsiteX5450" fmla="*/ 934174 w 5155357"/>
              <a:gd name="connsiteY5450" fmla="*/ 692969 h 1041673"/>
              <a:gd name="connsiteX5451" fmla="*/ 943128 w 5155357"/>
              <a:gd name="connsiteY5451" fmla="*/ 681839 h 1041673"/>
              <a:gd name="connsiteX5452" fmla="*/ 955936 w 5155357"/>
              <a:gd name="connsiteY5452" fmla="*/ 668969 h 1041673"/>
              <a:gd name="connsiteX5453" fmla="*/ 962651 w 5155357"/>
              <a:gd name="connsiteY5453" fmla="*/ 659455 h 1041673"/>
              <a:gd name="connsiteX5454" fmla="*/ 970486 w 5155357"/>
              <a:gd name="connsiteY5454" fmla="*/ 650564 h 1041673"/>
              <a:gd name="connsiteX5455" fmla="*/ 977201 w 5155357"/>
              <a:gd name="connsiteY5455" fmla="*/ 642108 h 1041673"/>
              <a:gd name="connsiteX5456" fmla="*/ 985594 w 5155357"/>
              <a:gd name="connsiteY5456" fmla="*/ 629362 h 1041673"/>
              <a:gd name="connsiteX5457" fmla="*/ 994548 w 5155357"/>
              <a:gd name="connsiteY5457" fmla="*/ 616988 h 1041673"/>
              <a:gd name="connsiteX5458" fmla="*/ 1000704 w 5155357"/>
              <a:gd name="connsiteY5458" fmla="*/ 608656 h 1041673"/>
              <a:gd name="connsiteX5459" fmla="*/ 1005180 w 5155357"/>
              <a:gd name="connsiteY5459" fmla="*/ 605796 h 1041673"/>
              <a:gd name="connsiteX5460" fmla="*/ 1015750 w 5155357"/>
              <a:gd name="connsiteY5460" fmla="*/ 591371 h 1041673"/>
              <a:gd name="connsiteX5461" fmla="*/ 1015750 w 5155357"/>
              <a:gd name="connsiteY5461" fmla="*/ 588014 h 1041673"/>
              <a:gd name="connsiteX5462" fmla="*/ 1023399 w 5155357"/>
              <a:gd name="connsiteY5462" fmla="*/ 579309 h 1041673"/>
              <a:gd name="connsiteX5463" fmla="*/ 1025450 w 5155357"/>
              <a:gd name="connsiteY5463" fmla="*/ 576822 h 1041673"/>
              <a:gd name="connsiteX5464" fmla="*/ 1026943 w 5155357"/>
              <a:gd name="connsiteY5464" fmla="*/ 575702 h 1041673"/>
              <a:gd name="connsiteX5465" fmla="*/ 1025824 w 5155357"/>
              <a:gd name="connsiteY5465" fmla="*/ 573526 h 1041673"/>
              <a:gd name="connsiteX5466" fmla="*/ 1049264 w 5155357"/>
              <a:gd name="connsiteY5466" fmla="*/ 540510 h 1041673"/>
              <a:gd name="connsiteX5467" fmla="*/ 1052063 w 5155357"/>
              <a:gd name="connsiteY5467" fmla="*/ 540510 h 1041673"/>
              <a:gd name="connsiteX5468" fmla="*/ 1062135 w 5155357"/>
              <a:gd name="connsiteY5468" fmla="*/ 525463 h 1041673"/>
              <a:gd name="connsiteX5469" fmla="*/ 1076622 w 5155357"/>
              <a:gd name="connsiteY5469" fmla="*/ 505380 h 1041673"/>
              <a:gd name="connsiteX5470" fmla="*/ 1074943 w 5155357"/>
              <a:gd name="connsiteY5470" fmla="*/ 504323 h 1041673"/>
              <a:gd name="connsiteX5471" fmla="*/ 1078301 w 5155357"/>
              <a:gd name="connsiteY5471" fmla="*/ 503763 h 1041673"/>
              <a:gd name="connsiteX5472" fmla="*/ 1087815 w 5155357"/>
              <a:gd name="connsiteY5472" fmla="*/ 486975 h 1041673"/>
              <a:gd name="connsiteX5473" fmla="*/ 1095089 w 5155357"/>
              <a:gd name="connsiteY5473" fmla="*/ 478643 h 1041673"/>
              <a:gd name="connsiteX5474" fmla="*/ 1101804 w 5155357"/>
              <a:gd name="connsiteY5474" fmla="*/ 468571 h 1041673"/>
              <a:gd name="connsiteX5475" fmla="*/ 1115234 w 5155357"/>
              <a:gd name="connsiteY5475" fmla="*/ 452342 h 1041673"/>
              <a:gd name="connsiteX5476" fmla="*/ 1115234 w 5155357"/>
              <a:gd name="connsiteY5476" fmla="*/ 453462 h 1041673"/>
              <a:gd name="connsiteX5477" fmla="*/ 1118033 w 5155357"/>
              <a:gd name="connsiteY5477" fmla="*/ 449544 h 1041673"/>
              <a:gd name="connsiteX5478" fmla="*/ 1118033 w 5155357"/>
              <a:gd name="connsiteY5478" fmla="*/ 449544 h 1041673"/>
              <a:gd name="connsiteX5479" fmla="*/ 1118654 w 5155357"/>
              <a:gd name="connsiteY5479" fmla="*/ 449171 h 1041673"/>
              <a:gd name="connsiteX5480" fmla="*/ 1118841 w 5155357"/>
              <a:gd name="connsiteY5480" fmla="*/ 448425 h 1041673"/>
              <a:gd name="connsiteX5481" fmla="*/ 1118095 w 5155357"/>
              <a:gd name="connsiteY5481" fmla="*/ 448239 h 1041673"/>
              <a:gd name="connsiteX5482" fmla="*/ 1117473 w 5155357"/>
              <a:gd name="connsiteY5482" fmla="*/ 448550 h 1041673"/>
              <a:gd name="connsiteX5483" fmla="*/ 1117473 w 5155357"/>
              <a:gd name="connsiteY5483" fmla="*/ 448425 h 1041673"/>
              <a:gd name="connsiteX5484" fmla="*/ 1134820 w 5155357"/>
              <a:gd name="connsiteY5484" fmla="*/ 421565 h 1041673"/>
              <a:gd name="connsiteX5485" fmla="*/ 1142095 w 5155357"/>
              <a:gd name="connsiteY5485" fmla="*/ 413730 h 1041673"/>
              <a:gd name="connsiteX5486" fmla="*/ 1154903 w 5155357"/>
              <a:gd name="connsiteY5486" fmla="*/ 404217 h 1041673"/>
              <a:gd name="connsiteX5487" fmla="*/ 1144271 w 5155357"/>
              <a:gd name="connsiteY5487" fmla="*/ 440031 h 1041673"/>
              <a:gd name="connsiteX5488" fmla="*/ 1138116 w 5155357"/>
              <a:gd name="connsiteY5488" fmla="*/ 467949 h 1041673"/>
              <a:gd name="connsiteX5489" fmla="*/ 1126426 w 5155357"/>
              <a:gd name="connsiteY5489" fmla="*/ 522043 h 1041673"/>
              <a:gd name="connsiteX5490" fmla="*/ 1126924 w 5155357"/>
              <a:gd name="connsiteY5490" fmla="*/ 522043 h 1041673"/>
              <a:gd name="connsiteX5491" fmla="*/ 1121888 w 5155357"/>
              <a:gd name="connsiteY5491" fmla="*/ 551702 h 1041673"/>
              <a:gd name="connsiteX5492" fmla="*/ 1118530 w 5155357"/>
              <a:gd name="connsiteY5492" fmla="*/ 563889 h 1041673"/>
              <a:gd name="connsiteX5493" fmla="*/ 1117411 w 5155357"/>
              <a:gd name="connsiteY5493" fmla="*/ 577319 h 1041673"/>
              <a:gd name="connsiteX5494" fmla="*/ 1105659 w 5155357"/>
              <a:gd name="connsiteY5494" fmla="*/ 664430 h 1041673"/>
              <a:gd name="connsiteX5495" fmla="*/ 1098944 w 5155357"/>
              <a:gd name="connsiteY5495" fmla="*/ 724120 h 1041673"/>
              <a:gd name="connsiteX5496" fmla="*/ 1097266 w 5155357"/>
              <a:gd name="connsiteY5496" fmla="*/ 745322 h 1041673"/>
              <a:gd name="connsiteX5497" fmla="*/ 1099504 w 5155357"/>
              <a:gd name="connsiteY5497" fmla="*/ 805075 h 1041673"/>
              <a:gd name="connsiteX5498" fmla="*/ 1106219 w 5155357"/>
              <a:gd name="connsiteY5498" fmla="*/ 840267 h 1041673"/>
              <a:gd name="connsiteX5499" fmla="*/ 1115173 w 5155357"/>
              <a:gd name="connsiteY5499" fmla="*/ 873284 h 1041673"/>
              <a:gd name="connsiteX5500" fmla="*/ 1117970 w 5155357"/>
              <a:gd name="connsiteY5500" fmla="*/ 884476 h 1041673"/>
              <a:gd name="connsiteX5501" fmla="*/ 1131898 w 5155357"/>
              <a:gd name="connsiteY5501" fmla="*/ 910652 h 1041673"/>
              <a:gd name="connsiteX5502" fmla="*/ 1134696 w 5155357"/>
              <a:gd name="connsiteY5502" fmla="*/ 912891 h 1041673"/>
              <a:gd name="connsiteX5503" fmla="*/ 1136935 w 5155357"/>
              <a:gd name="connsiteY5503" fmla="*/ 919606 h 1041673"/>
              <a:gd name="connsiteX5504" fmla="*/ 1141411 w 5155357"/>
              <a:gd name="connsiteY5504" fmla="*/ 920725 h 1041673"/>
              <a:gd name="connsiteX5505" fmla="*/ 1149246 w 5155357"/>
              <a:gd name="connsiteY5505" fmla="*/ 925264 h 1041673"/>
              <a:gd name="connsiteX5506" fmla="*/ 1150365 w 5155357"/>
              <a:gd name="connsiteY5506" fmla="*/ 918549 h 1041673"/>
              <a:gd name="connsiteX5507" fmla="*/ 1153722 w 5155357"/>
              <a:gd name="connsiteY5507" fmla="*/ 920725 h 1041673"/>
              <a:gd name="connsiteX5508" fmla="*/ 1153722 w 5155357"/>
              <a:gd name="connsiteY5508" fmla="*/ 914632 h 1041673"/>
              <a:gd name="connsiteX5509" fmla="*/ 1155774 w 5155357"/>
              <a:gd name="connsiteY5509" fmla="*/ 917181 h 1041673"/>
              <a:gd name="connsiteX5510" fmla="*/ 1155898 w 5155357"/>
              <a:gd name="connsiteY5510" fmla="*/ 917927 h 1041673"/>
              <a:gd name="connsiteX5511" fmla="*/ 1156458 w 5155357"/>
              <a:gd name="connsiteY5511" fmla="*/ 918549 h 1041673"/>
              <a:gd name="connsiteX5512" fmla="*/ 1156458 w 5155357"/>
              <a:gd name="connsiteY5512" fmla="*/ 918549 h 1041673"/>
              <a:gd name="connsiteX5513" fmla="*/ 1157080 w 5155357"/>
              <a:gd name="connsiteY5513" fmla="*/ 917989 h 1041673"/>
              <a:gd name="connsiteX5514" fmla="*/ 1156894 w 5155357"/>
              <a:gd name="connsiteY5514" fmla="*/ 916746 h 1041673"/>
              <a:gd name="connsiteX5515" fmla="*/ 1157080 w 5155357"/>
              <a:gd name="connsiteY5515" fmla="*/ 916746 h 1041673"/>
              <a:gd name="connsiteX5516" fmla="*/ 1157640 w 5155357"/>
              <a:gd name="connsiteY5516" fmla="*/ 916746 h 1041673"/>
              <a:gd name="connsiteX5517" fmla="*/ 1157640 w 5155357"/>
              <a:gd name="connsiteY5517" fmla="*/ 916559 h 1041673"/>
              <a:gd name="connsiteX5518" fmla="*/ 1158199 w 5155357"/>
              <a:gd name="connsiteY5518" fmla="*/ 917367 h 1041673"/>
              <a:gd name="connsiteX5519" fmla="*/ 1158758 w 5155357"/>
              <a:gd name="connsiteY5519" fmla="*/ 917865 h 1041673"/>
              <a:gd name="connsiteX5520" fmla="*/ 1158758 w 5155357"/>
              <a:gd name="connsiteY5520" fmla="*/ 917865 h 1041673"/>
              <a:gd name="connsiteX5521" fmla="*/ 1159256 w 5155357"/>
              <a:gd name="connsiteY5521" fmla="*/ 917305 h 1041673"/>
              <a:gd name="connsiteX5522" fmla="*/ 1158697 w 5155357"/>
              <a:gd name="connsiteY5522" fmla="*/ 916124 h 1041673"/>
              <a:gd name="connsiteX5523" fmla="*/ 1158697 w 5155357"/>
              <a:gd name="connsiteY5523" fmla="*/ 906113 h 1041673"/>
              <a:gd name="connsiteX5524" fmla="*/ 1162054 w 5155357"/>
              <a:gd name="connsiteY5524" fmla="*/ 913948 h 1041673"/>
              <a:gd name="connsiteX5525" fmla="*/ 1166531 w 5155357"/>
              <a:gd name="connsiteY5525" fmla="*/ 915129 h 1041673"/>
              <a:gd name="connsiteX5526" fmla="*/ 1172687 w 5155357"/>
              <a:gd name="connsiteY5526" fmla="*/ 922963 h 1041673"/>
              <a:gd name="connsiteX5527" fmla="*/ 1172127 w 5155357"/>
              <a:gd name="connsiteY5527" fmla="*/ 896662 h 1041673"/>
              <a:gd name="connsiteX5528" fmla="*/ 1172127 w 5155357"/>
              <a:gd name="connsiteY5528" fmla="*/ 836910 h 1041673"/>
              <a:gd name="connsiteX5529" fmla="*/ 1172127 w 5155357"/>
              <a:gd name="connsiteY5529" fmla="*/ 814650 h 1041673"/>
              <a:gd name="connsiteX5530" fmla="*/ 1175485 w 5155357"/>
              <a:gd name="connsiteY5530" fmla="*/ 808992 h 1041673"/>
              <a:gd name="connsiteX5531" fmla="*/ 1175485 w 5155357"/>
              <a:gd name="connsiteY5531" fmla="*/ 798360 h 1041673"/>
              <a:gd name="connsiteX5532" fmla="*/ 1177163 w 5155357"/>
              <a:gd name="connsiteY5532" fmla="*/ 792826 h 1041673"/>
              <a:gd name="connsiteX5533" fmla="*/ 1177723 w 5155357"/>
              <a:gd name="connsiteY5533" fmla="*/ 778277 h 1041673"/>
              <a:gd name="connsiteX5534" fmla="*/ 1179402 w 5155357"/>
              <a:gd name="connsiteY5534" fmla="*/ 754898 h 1041673"/>
              <a:gd name="connsiteX5535" fmla="*/ 1180520 w 5155357"/>
              <a:gd name="connsiteY5535" fmla="*/ 742587 h 1041673"/>
              <a:gd name="connsiteX5536" fmla="*/ 1182760 w 5155357"/>
              <a:gd name="connsiteY5536" fmla="*/ 737053 h 1041673"/>
              <a:gd name="connsiteX5537" fmla="*/ 1184438 w 5155357"/>
              <a:gd name="connsiteY5537" fmla="*/ 723125 h 1041673"/>
              <a:gd name="connsiteX5538" fmla="*/ 1187236 w 5155357"/>
              <a:gd name="connsiteY5538" fmla="*/ 721944 h 1041673"/>
              <a:gd name="connsiteX5539" fmla="*/ 1191713 w 5155357"/>
              <a:gd name="connsiteY5539" fmla="*/ 682834 h 1041673"/>
              <a:gd name="connsiteX5540" fmla="*/ 1194510 w 5155357"/>
              <a:gd name="connsiteY5540" fmla="*/ 665549 h 1041673"/>
              <a:gd name="connsiteX5541" fmla="*/ 1193392 w 5155357"/>
              <a:gd name="connsiteY5541" fmla="*/ 661134 h 1041673"/>
              <a:gd name="connsiteX5542" fmla="*/ 1194510 w 5155357"/>
              <a:gd name="connsiteY5542" fmla="*/ 660575 h 1041673"/>
              <a:gd name="connsiteX5543" fmla="*/ 1193951 w 5155357"/>
              <a:gd name="connsiteY5543" fmla="*/ 648761 h 1041673"/>
              <a:gd name="connsiteX5544" fmla="*/ 1197309 w 5155357"/>
              <a:gd name="connsiteY5544" fmla="*/ 625382 h 1041673"/>
              <a:gd name="connsiteX5545" fmla="*/ 1199547 w 5155357"/>
              <a:gd name="connsiteY5545" fmla="*/ 625382 h 1041673"/>
              <a:gd name="connsiteX5546" fmla="*/ 1201226 w 5155357"/>
              <a:gd name="connsiteY5546" fmla="*/ 612014 h 1041673"/>
              <a:gd name="connsiteX5547" fmla="*/ 1199547 w 5155357"/>
              <a:gd name="connsiteY5547" fmla="*/ 610833 h 1041673"/>
              <a:gd name="connsiteX5548" fmla="*/ 1206262 w 5155357"/>
              <a:gd name="connsiteY5548" fmla="*/ 574024 h 1041673"/>
              <a:gd name="connsiteX5549" fmla="*/ 1209060 w 5155357"/>
              <a:gd name="connsiteY5549" fmla="*/ 569609 h 1041673"/>
              <a:gd name="connsiteX5550" fmla="*/ 1219693 w 5155357"/>
              <a:gd name="connsiteY5550" fmla="*/ 523225 h 1041673"/>
              <a:gd name="connsiteX5551" fmla="*/ 1225289 w 5155357"/>
              <a:gd name="connsiteY5551" fmla="*/ 493690 h 1041673"/>
              <a:gd name="connsiteX5552" fmla="*/ 1228086 w 5155357"/>
              <a:gd name="connsiteY5552" fmla="*/ 478022 h 1041673"/>
              <a:gd name="connsiteX5553" fmla="*/ 1230885 w 5155357"/>
              <a:gd name="connsiteY5553" fmla="*/ 471306 h 1041673"/>
              <a:gd name="connsiteX5554" fmla="*/ 1232564 w 5155357"/>
              <a:gd name="connsiteY5554" fmla="*/ 456260 h 1041673"/>
              <a:gd name="connsiteX5555" fmla="*/ 1237040 w 5155357"/>
              <a:gd name="connsiteY5555" fmla="*/ 435617 h 1041673"/>
              <a:gd name="connsiteX5556" fmla="*/ 1244315 w 5155357"/>
              <a:gd name="connsiteY5556" fmla="*/ 403782 h 1041673"/>
              <a:gd name="connsiteX5557" fmla="*/ 1261600 w 5155357"/>
              <a:gd name="connsiteY5557" fmla="*/ 303365 h 1041673"/>
              <a:gd name="connsiteX5558" fmla="*/ 1263279 w 5155357"/>
              <a:gd name="connsiteY5558" fmla="*/ 284899 h 1041673"/>
              <a:gd name="connsiteX5559" fmla="*/ 961097 w 5155357"/>
              <a:gd name="connsiteY5559" fmla="*/ 261831 h 1041673"/>
              <a:gd name="connsiteX5560" fmla="*/ 959418 w 5155357"/>
              <a:gd name="connsiteY5560" fmla="*/ 265748 h 1041673"/>
              <a:gd name="connsiteX5561" fmla="*/ 961097 w 5155357"/>
              <a:gd name="connsiteY5561" fmla="*/ 261831 h 1041673"/>
              <a:gd name="connsiteX5562" fmla="*/ 947729 w 5155357"/>
              <a:gd name="connsiteY5562" fmla="*/ 282411 h 1041673"/>
              <a:gd name="connsiteX5563" fmla="*/ 956682 w 5155357"/>
              <a:gd name="connsiteY5563" fmla="*/ 267364 h 1041673"/>
              <a:gd name="connsiteX5564" fmla="*/ 957242 w 5155357"/>
              <a:gd name="connsiteY5564" fmla="*/ 268484 h 1041673"/>
              <a:gd name="connsiteX5565" fmla="*/ 948848 w 5155357"/>
              <a:gd name="connsiteY5565" fmla="*/ 283531 h 1041673"/>
              <a:gd name="connsiteX5566" fmla="*/ 943314 w 5155357"/>
              <a:gd name="connsiteY5566" fmla="*/ 293603 h 1041673"/>
              <a:gd name="connsiteX5567" fmla="*/ 942941 w 5155357"/>
              <a:gd name="connsiteY5567" fmla="*/ 293479 h 1041673"/>
              <a:gd name="connsiteX5568" fmla="*/ 947791 w 5155357"/>
              <a:gd name="connsiteY5568" fmla="*/ 282411 h 1041673"/>
              <a:gd name="connsiteX5569" fmla="*/ 925407 w 5155357"/>
              <a:gd name="connsiteY5569" fmla="*/ 216752 h 1041673"/>
              <a:gd name="connsiteX5570" fmla="*/ 928951 w 5155357"/>
              <a:gd name="connsiteY5570" fmla="*/ 214825 h 1041673"/>
              <a:gd name="connsiteX5571" fmla="*/ 924786 w 5155357"/>
              <a:gd name="connsiteY5571" fmla="*/ 218804 h 1041673"/>
              <a:gd name="connsiteX5572" fmla="*/ 925407 w 5155357"/>
              <a:gd name="connsiteY5572" fmla="*/ 216752 h 1041673"/>
              <a:gd name="connsiteX5573" fmla="*/ 886857 w 5155357"/>
              <a:gd name="connsiteY5573" fmla="*/ 308091 h 1041673"/>
              <a:gd name="connsiteX5574" fmla="*/ 885178 w 5155357"/>
              <a:gd name="connsiteY5574" fmla="*/ 312070 h 1041673"/>
              <a:gd name="connsiteX5575" fmla="*/ 886857 w 5155357"/>
              <a:gd name="connsiteY5575" fmla="*/ 308091 h 1041673"/>
              <a:gd name="connsiteX5576" fmla="*/ 884059 w 5155357"/>
              <a:gd name="connsiteY5576" fmla="*/ 316485 h 1041673"/>
              <a:gd name="connsiteX5577" fmla="*/ 881261 w 5155357"/>
              <a:gd name="connsiteY5577" fmla="*/ 321024 h 1041673"/>
              <a:gd name="connsiteX5578" fmla="*/ 884059 w 5155357"/>
              <a:gd name="connsiteY5578" fmla="*/ 316485 h 1041673"/>
              <a:gd name="connsiteX5579" fmla="*/ 877904 w 5155357"/>
              <a:gd name="connsiteY5579" fmla="*/ 327677 h 1041673"/>
              <a:gd name="connsiteX5580" fmla="*/ 877904 w 5155357"/>
              <a:gd name="connsiteY5580" fmla="*/ 329977 h 1041673"/>
              <a:gd name="connsiteX5581" fmla="*/ 877904 w 5155357"/>
              <a:gd name="connsiteY5581" fmla="*/ 327677 h 1041673"/>
              <a:gd name="connsiteX5582" fmla="*/ 876225 w 5155357"/>
              <a:gd name="connsiteY5582" fmla="*/ 332091 h 1041673"/>
              <a:gd name="connsiteX5583" fmla="*/ 873986 w 5155357"/>
              <a:gd name="connsiteY5583" fmla="*/ 337687 h 1041673"/>
              <a:gd name="connsiteX5584" fmla="*/ 876225 w 5155357"/>
              <a:gd name="connsiteY5584" fmla="*/ 332091 h 1041673"/>
              <a:gd name="connsiteX5585" fmla="*/ 871250 w 5155357"/>
              <a:gd name="connsiteY5585" fmla="*/ 343905 h 1041673"/>
              <a:gd name="connsiteX5586" fmla="*/ 871250 w 5155357"/>
              <a:gd name="connsiteY5586" fmla="*/ 346081 h 1041673"/>
              <a:gd name="connsiteX5587" fmla="*/ 871002 w 5155357"/>
              <a:gd name="connsiteY5587" fmla="*/ 346081 h 1041673"/>
              <a:gd name="connsiteX5588" fmla="*/ 870318 w 5155357"/>
              <a:gd name="connsiteY5588" fmla="*/ 345895 h 1041673"/>
              <a:gd name="connsiteX5589" fmla="*/ 871188 w 5155357"/>
              <a:gd name="connsiteY5589" fmla="*/ 343905 h 1041673"/>
              <a:gd name="connsiteX5590" fmla="*/ 870131 w 5155357"/>
              <a:gd name="connsiteY5590" fmla="*/ 347262 h 1041673"/>
              <a:gd name="connsiteX5591" fmla="*/ 870131 w 5155357"/>
              <a:gd name="connsiteY5591" fmla="*/ 347076 h 1041673"/>
              <a:gd name="connsiteX5592" fmla="*/ 870691 w 5155357"/>
              <a:gd name="connsiteY5592" fmla="*/ 347262 h 1041673"/>
              <a:gd name="connsiteX5593" fmla="*/ 870691 w 5155357"/>
              <a:gd name="connsiteY5593" fmla="*/ 347262 h 1041673"/>
              <a:gd name="connsiteX5594" fmla="*/ 869012 w 5155357"/>
              <a:gd name="connsiteY5594" fmla="*/ 349003 h 1041673"/>
              <a:gd name="connsiteX5595" fmla="*/ 870131 w 5155357"/>
              <a:gd name="connsiteY5595" fmla="*/ 347325 h 1041673"/>
              <a:gd name="connsiteX5596" fmla="*/ 849426 w 5155357"/>
              <a:gd name="connsiteY5596" fmla="*/ 396383 h 1041673"/>
              <a:gd name="connsiteX5597" fmla="*/ 849426 w 5155357"/>
              <a:gd name="connsiteY5597" fmla="*/ 394082 h 1041673"/>
              <a:gd name="connsiteX5598" fmla="*/ 849426 w 5155357"/>
              <a:gd name="connsiteY5598" fmla="*/ 393958 h 1041673"/>
              <a:gd name="connsiteX5599" fmla="*/ 849986 w 5155357"/>
              <a:gd name="connsiteY5599" fmla="*/ 394082 h 1041673"/>
              <a:gd name="connsiteX5600" fmla="*/ 849426 w 5155357"/>
              <a:gd name="connsiteY5600" fmla="*/ 396383 h 1041673"/>
              <a:gd name="connsiteX5601" fmla="*/ 850545 w 5155357"/>
              <a:gd name="connsiteY5601" fmla="*/ 393025 h 1041673"/>
              <a:gd name="connsiteX5602" fmla="*/ 850421 w 5155357"/>
              <a:gd name="connsiteY5602" fmla="*/ 393025 h 1041673"/>
              <a:gd name="connsiteX5603" fmla="*/ 850296 w 5155357"/>
              <a:gd name="connsiteY5603" fmla="*/ 393025 h 1041673"/>
              <a:gd name="connsiteX5604" fmla="*/ 849675 w 5155357"/>
              <a:gd name="connsiteY5604" fmla="*/ 392839 h 1041673"/>
              <a:gd name="connsiteX5605" fmla="*/ 850545 w 5155357"/>
              <a:gd name="connsiteY5605" fmla="*/ 390787 h 1041673"/>
              <a:gd name="connsiteX5606" fmla="*/ 850545 w 5155357"/>
              <a:gd name="connsiteY5606" fmla="*/ 393087 h 1041673"/>
              <a:gd name="connsiteX5607" fmla="*/ 856701 w 5155357"/>
              <a:gd name="connsiteY5607" fmla="*/ 379035 h 1041673"/>
              <a:gd name="connsiteX5608" fmla="*/ 861177 w 5155357"/>
              <a:gd name="connsiteY5608" fmla="*/ 366786 h 1041673"/>
              <a:gd name="connsiteX5609" fmla="*/ 856701 w 5155357"/>
              <a:gd name="connsiteY5609" fmla="*/ 379035 h 1041673"/>
              <a:gd name="connsiteX5610" fmla="*/ 864535 w 5155357"/>
              <a:gd name="connsiteY5610" fmla="*/ 358330 h 1041673"/>
              <a:gd name="connsiteX5611" fmla="*/ 863416 w 5155357"/>
              <a:gd name="connsiteY5611" fmla="*/ 363304 h 1041673"/>
              <a:gd name="connsiteX5612" fmla="*/ 864535 w 5155357"/>
              <a:gd name="connsiteY5612" fmla="*/ 358330 h 1041673"/>
              <a:gd name="connsiteX5613" fmla="*/ 861177 w 5155357"/>
              <a:gd name="connsiteY5613" fmla="*/ 311448 h 1041673"/>
              <a:gd name="connsiteX5614" fmla="*/ 862297 w 5155357"/>
              <a:gd name="connsiteY5614" fmla="*/ 312070 h 1041673"/>
              <a:gd name="connsiteX5615" fmla="*/ 860059 w 5155357"/>
              <a:gd name="connsiteY5615" fmla="*/ 315987 h 1041673"/>
              <a:gd name="connsiteX5616" fmla="*/ 856141 w 5155357"/>
              <a:gd name="connsiteY5616" fmla="*/ 324941 h 1041673"/>
              <a:gd name="connsiteX5617" fmla="*/ 861177 w 5155357"/>
              <a:gd name="connsiteY5617" fmla="*/ 311510 h 1041673"/>
              <a:gd name="connsiteX5618" fmla="*/ 852224 w 5155357"/>
              <a:gd name="connsiteY5618" fmla="*/ 331034 h 1041673"/>
              <a:gd name="connsiteX5619" fmla="*/ 850545 w 5155357"/>
              <a:gd name="connsiteY5619" fmla="*/ 337749 h 1041673"/>
              <a:gd name="connsiteX5620" fmla="*/ 848307 w 5155357"/>
              <a:gd name="connsiteY5620" fmla="*/ 341667 h 1041673"/>
              <a:gd name="connsiteX5621" fmla="*/ 852224 w 5155357"/>
              <a:gd name="connsiteY5621" fmla="*/ 331034 h 1041673"/>
              <a:gd name="connsiteX5622" fmla="*/ 846131 w 5155357"/>
              <a:gd name="connsiteY5622" fmla="*/ 347760 h 1041673"/>
              <a:gd name="connsiteX5623" fmla="*/ 845571 w 5155357"/>
              <a:gd name="connsiteY5623" fmla="*/ 349501 h 1041673"/>
              <a:gd name="connsiteX5624" fmla="*/ 845571 w 5155357"/>
              <a:gd name="connsiteY5624" fmla="*/ 349501 h 1041673"/>
              <a:gd name="connsiteX5625" fmla="*/ 845011 w 5155357"/>
              <a:gd name="connsiteY5625" fmla="*/ 349439 h 1041673"/>
              <a:gd name="connsiteX5626" fmla="*/ 846069 w 5155357"/>
              <a:gd name="connsiteY5626" fmla="*/ 347760 h 1041673"/>
              <a:gd name="connsiteX5627" fmla="*/ 843893 w 5155357"/>
              <a:gd name="connsiteY5627" fmla="*/ 351117 h 1041673"/>
              <a:gd name="connsiteX5628" fmla="*/ 844452 w 5155357"/>
              <a:gd name="connsiteY5628" fmla="*/ 351117 h 1041673"/>
              <a:gd name="connsiteX5629" fmla="*/ 844452 w 5155357"/>
              <a:gd name="connsiteY5629" fmla="*/ 351117 h 1041673"/>
              <a:gd name="connsiteX5630" fmla="*/ 845011 w 5155357"/>
              <a:gd name="connsiteY5630" fmla="*/ 351180 h 1041673"/>
              <a:gd name="connsiteX5631" fmla="*/ 844452 w 5155357"/>
              <a:gd name="connsiteY5631" fmla="*/ 352858 h 1041673"/>
              <a:gd name="connsiteX5632" fmla="*/ 843893 w 5155357"/>
              <a:gd name="connsiteY5632" fmla="*/ 351117 h 1041673"/>
              <a:gd name="connsiteX5633" fmla="*/ 842214 w 5155357"/>
              <a:gd name="connsiteY5633" fmla="*/ 338247 h 1041673"/>
              <a:gd name="connsiteX5634" fmla="*/ 842214 w 5155357"/>
              <a:gd name="connsiteY5634" fmla="*/ 339988 h 1041673"/>
              <a:gd name="connsiteX5635" fmla="*/ 842214 w 5155357"/>
              <a:gd name="connsiteY5635" fmla="*/ 338247 h 1041673"/>
              <a:gd name="connsiteX5636" fmla="*/ 839415 w 5155357"/>
              <a:gd name="connsiteY5636" fmla="*/ 361750 h 1041673"/>
              <a:gd name="connsiteX5637" fmla="*/ 837177 w 5155357"/>
              <a:gd name="connsiteY5637" fmla="*/ 366724 h 1041673"/>
              <a:gd name="connsiteX5638" fmla="*/ 839415 w 5155357"/>
              <a:gd name="connsiteY5638" fmla="*/ 361750 h 1041673"/>
              <a:gd name="connsiteX5639" fmla="*/ 841094 w 5155357"/>
              <a:gd name="connsiteY5639" fmla="*/ 423741 h 1041673"/>
              <a:gd name="connsiteX5640" fmla="*/ 837177 w 5155357"/>
              <a:gd name="connsiteY5640" fmla="*/ 435928 h 1041673"/>
              <a:gd name="connsiteX5641" fmla="*/ 841094 w 5155357"/>
              <a:gd name="connsiteY5641" fmla="*/ 423741 h 1041673"/>
              <a:gd name="connsiteX5642" fmla="*/ 836058 w 5155357"/>
              <a:gd name="connsiteY5642" fmla="*/ 370144 h 1041673"/>
              <a:gd name="connsiteX5643" fmla="*/ 831581 w 5155357"/>
              <a:gd name="connsiteY5643" fmla="*/ 382890 h 1041673"/>
              <a:gd name="connsiteX5644" fmla="*/ 836058 w 5155357"/>
              <a:gd name="connsiteY5644" fmla="*/ 370144 h 1041673"/>
              <a:gd name="connsiteX5645" fmla="*/ 831581 w 5155357"/>
              <a:gd name="connsiteY5645" fmla="*/ 458374 h 1041673"/>
              <a:gd name="connsiteX5646" fmla="*/ 828783 w 5155357"/>
              <a:gd name="connsiteY5646" fmla="*/ 461731 h 1041673"/>
              <a:gd name="connsiteX5647" fmla="*/ 824307 w 5155357"/>
              <a:gd name="connsiteY5647" fmla="*/ 470063 h 1041673"/>
              <a:gd name="connsiteX5648" fmla="*/ 831021 w 5155357"/>
              <a:gd name="connsiteY5648" fmla="*/ 453337 h 1041673"/>
              <a:gd name="connsiteX5649" fmla="*/ 831581 w 5155357"/>
              <a:gd name="connsiteY5649" fmla="*/ 458436 h 1041673"/>
              <a:gd name="connsiteX5650" fmla="*/ 824866 w 5155357"/>
              <a:gd name="connsiteY5650" fmla="*/ 394642 h 1041673"/>
              <a:gd name="connsiteX5651" fmla="*/ 825425 w 5155357"/>
              <a:gd name="connsiteY5651" fmla="*/ 396880 h 1041673"/>
              <a:gd name="connsiteX5652" fmla="*/ 825177 w 5155357"/>
              <a:gd name="connsiteY5652" fmla="*/ 396880 h 1041673"/>
              <a:gd name="connsiteX5653" fmla="*/ 824431 w 5155357"/>
              <a:gd name="connsiteY5653" fmla="*/ 396694 h 1041673"/>
              <a:gd name="connsiteX5654" fmla="*/ 824804 w 5155357"/>
              <a:gd name="connsiteY5654" fmla="*/ 394642 h 1041673"/>
              <a:gd name="connsiteX5655" fmla="*/ 824307 w 5155357"/>
              <a:gd name="connsiteY5655" fmla="*/ 397999 h 1041673"/>
              <a:gd name="connsiteX5656" fmla="*/ 824307 w 5155357"/>
              <a:gd name="connsiteY5656" fmla="*/ 397875 h 1041673"/>
              <a:gd name="connsiteX5657" fmla="*/ 824866 w 5155357"/>
              <a:gd name="connsiteY5657" fmla="*/ 397999 h 1041673"/>
              <a:gd name="connsiteX5658" fmla="*/ 823187 w 5155357"/>
              <a:gd name="connsiteY5658" fmla="*/ 399740 h 1041673"/>
              <a:gd name="connsiteX5659" fmla="*/ 824307 w 5155357"/>
              <a:gd name="connsiteY5659" fmla="*/ 397999 h 1041673"/>
              <a:gd name="connsiteX5660" fmla="*/ 761818 w 5155357"/>
              <a:gd name="connsiteY5660" fmla="*/ 616304 h 1041673"/>
              <a:gd name="connsiteX5661" fmla="*/ 762938 w 5155357"/>
              <a:gd name="connsiteY5661" fmla="*/ 605112 h 1041673"/>
              <a:gd name="connsiteX5662" fmla="*/ 761818 w 5155357"/>
              <a:gd name="connsiteY5662" fmla="*/ 616304 h 1041673"/>
              <a:gd name="connsiteX5663" fmla="*/ 765176 w 5155357"/>
              <a:gd name="connsiteY5663" fmla="*/ 542624 h 1041673"/>
              <a:gd name="connsiteX5664" fmla="*/ 765735 w 5155357"/>
              <a:gd name="connsiteY5664" fmla="*/ 538147 h 1041673"/>
              <a:gd name="connsiteX5665" fmla="*/ 765176 w 5155357"/>
              <a:gd name="connsiteY5665" fmla="*/ 542624 h 1041673"/>
              <a:gd name="connsiteX5666" fmla="*/ 768534 w 5155357"/>
              <a:gd name="connsiteY5666" fmla="*/ 585526 h 1041673"/>
              <a:gd name="connsiteX5667" fmla="*/ 768534 w 5155357"/>
              <a:gd name="connsiteY5667" fmla="*/ 581609 h 1041673"/>
              <a:gd name="connsiteX5668" fmla="*/ 768534 w 5155357"/>
              <a:gd name="connsiteY5668" fmla="*/ 585526 h 1041673"/>
              <a:gd name="connsiteX5669" fmla="*/ 772451 w 5155357"/>
              <a:gd name="connsiteY5669" fmla="*/ 567184 h 1041673"/>
              <a:gd name="connsiteX5670" fmla="*/ 772451 w 5155357"/>
              <a:gd name="connsiteY5670" fmla="*/ 569982 h 1041673"/>
              <a:gd name="connsiteX5671" fmla="*/ 772451 w 5155357"/>
              <a:gd name="connsiteY5671" fmla="*/ 567184 h 1041673"/>
              <a:gd name="connsiteX5672" fmla="*/ 773507 w 5155357"/>
              <a:gd name="connsiteY5672" fmla="*/ 577816 h 1041673"/>
              <a:gd name="connsiteX5673" fmla="*/ 774067 w 5155357"/>
              <a:gd name="connsiteY5673" fmla="*/ 572718 h 1041673"/>
              <a:gd name="connsiteX5674" fmla="*/ 773507 w 5155357"/>
              <a:gd name="connsiteY5674" fmla="*/ 577816 h 1041673"/>
              <a:gd name="connsiteX5675" fmla="*/ 772948 w 5155357"/>
              <a:gd name="connsiteY5675" fmla="*/ 566625 h 1041673"/>
              <a:gd name="connsiteX5676" fmla="*/ 773507 w 5155357"/>
              <a:gd name="connsiteY5676" fmla="*/ 560469 h 1041673"/>
              <a:gd name="connsiteX5677" fmla="*/ 775746 w 5155357"/>
              <a:gd name="connsiteY5677" fmla="*/ 552635 h 1041673"/>
              <a:gd name="connsiteX5678" fmla="*/ 777425 w 5155357"/>
              <a:gd name="connsiteY5678" fmla="*/ 558728 h 1041673"/>
              <a:gd name="connsiteX5679" fmla="*/ 772948 w 5155357"/>
              <a:gd name="connsiteY5679" fmla="*/ 566625 h 1041673"/>
              <a:gd name="connsiteX5680" fmla="*/ 782461 w 5155357"/>
              <a:gd name="connsiteY5680" fmla="*/ 529194 h 1041673"/>
              <a:gd name="connsiteX5681" fmla="*/ 783518 w 5155357"/>
              <a:gd name="connsiteY5681" fmla="*/ 525401 h 1041673"/>
              <a:gd name="connsiteX5682" fmla="*/ 783829 w 5155357"/>
              <a:gd name="connsiteY5682" fmla="*/ 525401 h 1041673"/>
              <a:gd name="connsiteX5683" fmla="*/ 782399 w 5155357"/>
              <a:gd name="connsiteY5683" fmla="*/ 529132 h 1041673"/>
              <a:gd name="connsiteX5684" fmla="*/ 784139 w 5155357"/>
              <a:gd name="connsiteY5684" fmla="*/ 523598 h 1041673"/>
              <a:gd name="connsiteX5685" fmla="*/ 784139 w 5155357"/>
              <a:gd name="connsiteY5685" fmla="*/ 523722 h 1041673"/>
              <a:gd name="connsiteX5686" fmla="*/ 783580 w 5155357"/>
              <a:gd name="connsiteY5686" fmla="*/ 523598 h 1041673"/>
              <a:gd name="connsiteX5687" fmla="*/ 783580 w 5155357"/>
              <a:gd name="connsiteY5687" fmla="*/ 523598 h 1041673"/>
              <a:gd name="connsiteX5688" fmla="*/ 784139 w 5155357"/>
              <a:gd name="connsiteY5688" fmla="*/ 521359 h 1041673"/>
              <a:gd name="connsiteX5689" fmla="*/ 784139 w 5155357"/>
              <a:gd name="connsiteY5689" fmla="*/ 523536 h 1041673"/>
              <a:gd name="connsiteX5690" fmla="*/ 786938 w 5155357"/>
              <a:gd name="connsiteY5690" fmla="*/ 486789 h 1041673"/>
              <a:gd name="connsiteX5691" fmla="*/ 788617 w 5155357"/>
              <a:gd name="connsiteY5691" fmla="*/ 486229 h 1041673"/>
              <a:gd name="connsiteX5692" fmla="*/ 786938 w 5155357"/>
              <a:gd name="connsiteY5692" fmla="*/ 486789 h 1041673"/>
              <a:gd name="connsiteX5693" fmla="*/ 787497 w 5155357"/>
              <a:gd name="connsiteY5693" fmla="*/ 509608 h 1041673"/>
              <a:gd name="connsiteX5694" fmla="*/ 790855 w 5155357"/>
              <a:gd name="connsiteY5694" fmla="*/ 502893 h 1041673"/>
              <a:gd name="connsiteX5695" fmla="*/ 787497 w 5155357"/>
              <a:gd name="connsiteY5695" fmla="*/ 509608 h 1041673"/>
              <a:gd name="connsiteX5696" fmla="*/ 790855 w 5155357"/>
              <a:gd name="connsiteY5696" fmla="*/ 501836 h 1041673"/>
              <a:gd name="connsiteX5697" fmla="*/ 791415 w 5155357"/>
              <a:gd name="connsiteY5697" fmla="*/ 499038 h 1041673"/>
              <a:gd name="connsiteX5698" fmla="*/ 790855 w 5155357"/>
              <a:gd name="connsiteY5698" fmla="*/ 501836 h 1041673"/>
              <a:gd name="connsiteX5699" fmla="*/ 792534 w 5155357"/>
              <a:gd name="connsiteY5699" fmla="*/ 497918 h 1041673"/>
              <a:gd name="connsiteX5700" fmla="*/ 793093 w 5155357"/>
              <a:gd name="connsiteY5700" fmla="*/ 494561 h 1041673"/>
              <a:gd name="connsiteX5701" fmla="*/ 792534 w 5155357"/>
              <a:gd name="connsiteY5701" fmla="*/ 497918 h 1041673"/>
              <a:gd name="connsiteX5702" fmla="*/ 819332 w 5155357"/>
              <a:gd name="connsiteY5702" fmla="*/ 491203 h 1041673"/>
              <a:gd name="connsiteX5703" fmla="*/ 817653 w 5155357"/>
              <a:gd name="connsiteY5703" fmla="*/ 494063 h 1041673"/>
              <a:gd name="connsiteX5704" fmla="*/ 817653 w 5155357"/>
              <a:gd name="connsiteY5704" fmla="*/ 494188 h 1041673"/>
              <a:gd name="connsiteX5705" fmla="*/ 817094 w 5155357"/>
              <a:gd name="connsiteY5705" fmla="*/ 494063 h 1041673"/>
              <a:gd name="connsiteX5706" fmla="*/ 819332 w 5155357"/>
              <a:gd name="connsiteY5706" fmla="*/ 491203 h 1041673"/>
              <a:gd name="connsiteX5707" fmla="*/ 803663 w 5155357"/>
              <a:gd name="connsiteY5707" fmla="*/ 465027 h 1041673"/>
              <a:gd name="connsiteX5708" fmla="*/ 799187 w 5155357"/>
              <a:gd name="connsiteY5708" fmla="*/ 473358 h 1041673"/>
              <a:gd name="connsiteX5709" fmla="*/ 806462 w 5155357"/>
              <a:gd name="connsiteY5709" fmla="*/ 456633 h 1041673"/>
              <a:gd name="connsiteX5710" fmla="*/ 803663 w 5155357"/>
              <a:gd name="connsiteY5710" fmla="*/ 465089 h 1041673"/>
              <a:gd name="connsiteX5711" fmla="*/ 807021 w 5155357"/>
              <a:gd name="connsiteY5711" fmla="*/ 525339 h 1041673"/>
              <a:gd name="connsiteX5712" fmla="*/ 809259 w 5155357"/>
              <a:gd name="connsiteY5712" fmla="*/ 521981 h 1041673"/>
              <a:gd name="connsiteX5713" fmla="*/ 807021 w 5155357"/>
              <a:gd name="connsiteY5713" fmla="*/ 525339 h 1041673"/>
              <a:gd name="connsiteX5714" fmla="*/ 809259 w 5155357"/>
              <a:gd name="connsiteY5714" fmla="*/ 519681 h 1041673"/>
              <a:gd name="connsiteX5715" fmla="*/ 809259 w 5155357"/>
              <a:gd name="connsiteY5715" fmla="*/ 518561 h 1041673"/>
              <a:gd name="connsiteX5716" fmla="*/ 809259 w 5155357"/>
              <a:gd name="connsiteY5716" fmla="*/ 519681 h 1041673"/>
              <a:gd name="connsiteX5717" fmla="*/ 811498 w 5155357"/>
              <a:gd name="connsiteY5717" fmla="*/ 439845 h 1041673"/>
              <a:gd name="connsiteX5718" fmla="*/ 816534 w 5155357"/>
              <a:gd name="connsiteY5718" fmla="*/ 427596 h 1041673"/>
              <a:gd name="connsiteX5719" fmla="*/ 811498 w 5155357"/>
              <a:gd name="connsiteY5719" fmla="*/ 439845 h 1041673"/>
              <a:gd name="connsiteX5720" fmla="*/ 815415 w 5155357"/>
              <a:gd name="connsiteY5720" fmla="*/ 506312 h 1041673"/>
              <a:gd name="connsiteX5721" fmla="*/ 812617 w 5155357"/>
              <a:gd name="connsiteY5721" fmla="*/ 505753 h 1041673"/>
              <a:gd name="connsiteX5722" fmla="*/ 815415 w 5155357"/>
              <a:gd name="connsiteY5722" fmla="*/ 499659 h 1041673"/>
              <a:gd name="connsiteX5723" fmla="*/ 815726 w 5155357"/>
              <a:gd name="connsiteY5723" fmla="*/ 499659 h 1041673"/>
              <a:gd name="connsiteX5724" fmla="*/ 816534 w 5155357"/>
              <a:gd name="connsiteY5724" fmla="*/ 499722 h 1041673"/>
              <a:gd name="connsiteX5725" fmla="*/ 815415 w 5155357"/>
              <a:gd name="connsiteY5725" fmla="*/ 506312 h 1041673"/>
              <a:gd name="connsiteX5726" fmla="*/ 817094 w 5155357"/>
              <a:gd name="connsiteY5726" fmla="*/ 497918 h 1041673"/>
              <a:gd name="connsiteX5727" fmla="*/ 817094 w 5155357"/>
              <a:gd name="connsiteY5727" fmla="*/ 498105 h 1041673"/>
              <a:gd name="connsiteX5728" fmla="*/ 815975 w 5155357"/>
              <a:gd name="connsiteY5728" fmla="*/ 497981 h 1041673"/>
              <a:gd name="connsiteX5729" fmla="*/ 815975 w 5155357"/>
              <a:gd name="connsiteY5729" fmla="*/ 497981 h 1041673"/>
              <a:gd name="connsiteX5730" fmla="*/ 816845 w 5155357"/>
              <a:gd name="connsiteY5730" fmla="*/ 495245 h 1041673"/>
              <a:gd name="connsiteX5731" fmla="*/ 817218 w 5155357"/>
              <a:gd name="connsiteY5731" fmla="*/ 495369 h 1041673"/>
              <a:gd name="connsiteX5732" fmla="*/ 817094 w 5155357"/>
              <a:gd name="connsiteY5732" fmla="*/ 497981 h 1041673"/>
              <a:gd name="connsiteX5733" fmla="*/ 891147 w 5155357"/>
              <a:gd name="connsiteY5733" fmla="*/ 697819 h 1041673"/>
              <a:gd name="connsiteX5734" fmla="*/ 889780 w 5155357"/>
              <a:gd name="connsiteY5734" fmla="*/ 697011 h 1041673"/>
              <a:gd name="connsiteX5735" fmla="*/ 895251 w 5155357"/>
              <a:gd name="connsiteY5735" fmla="*/ 694710 h 1041673"/>
              <a:gd name="connsiteX5736" fmla="*/ 891147 w 5155357"/>
              <a:gd name="connsiteY5736" fmla="*/ 697819 h 1041673"/>
              <a:gd name="connsiteX5737" fmla="*/ 1120209 w 5155357"/>
              <a:gd name="connsiteY5737" fmla="*/ 779893 h 1041673"/>
              <a:gd name="connsiteX5738" fmla="*/ 1120768 w 5155357"/>
              <a:gd name="connsiteY5738" fmla="*/ 781510 h 1041673"/>
              <a:gd name="connsiteX5739" fmla="*/ 1120209 w 5155357"/>
              <a:gd name="connsiteY5739" fmla="*/ 779893 h 1041673"/>
              <a:gd name="connsiteX5740" fmla="*/ 1121452 w 5155357"/>
              <a:gd name="connsiteY5740" fmla="*/ 831438 h 1041673"/>
              <a:gd name="connsiteX5741" fmla="*/ 1121017 w 5155357"/>
              <a:gd name="connsiteY5741" fmla="*/ 834920 h 1041673"/>
              <a:gd name="connsiteX5742" fmla="*/ 1120084 w 5155357"/>
              <a:gd name="connsiteY5742" fmla="*/ 830133 h 1041673"/>
              <a:gd name="connsiteX5743" fmla="*/ 1119836 w 5155357"/>
              <a:gd name="connsiteY5743" fmla="*/ 820122 h 1041673"/>
              <a:gd name="connsiteX5744" fmla="*/ 1119712 w 5155357"/>
              <a:gd name="connsiteY5744" fmla="*/ 816018 h 1041673"/>
              <a:gd name="connsiteX5745" fmla="*/ 1119151 w 5155357"/>
              <a:gd name="connsiteY5745" fmla="*/ 813655 h 1041673"/>
              <a:gd name="connsiteX5746" fmla="*/ 1119587 w 5155357"/>
              <a:gd name="connsiteY5746" fmla="*/ 811417 h 1041673"/>
              <a:gd name="connsiteX5747" fmla="*/ 1119587 w 5155357"/>
              <a:gd name="connsiteY5747" fmla="*/ 810049 h 1041673"/>
              <a:gd name="connsiteX5748" fmla="*/ 1119587 w 5155357"/>
              <a:gd name="connsiteY5748" fmla="*/ 811417 h 1041673"/>
              <a:gd name="connsiteX5749" fmla="*/ 1120209 w 5155357"/>
              <a:gd name="connsiteY5749" fmla="*/ 811106 h 1041673"/>
              <a:gd name="connsiteX5750" fmla="*/ 1119649 w 5155357"/>
              <a:gd name="connsiteY5750" fmla="*/ 809365 h 1041673"/>
              <a:gd name="connsiteX5751" fmla="*/ 1119587 w 5155357"/>
              <a:gd name="connsiteY5751" fmla="*/ 809863 h 1041673"/>
              <a:gd name="connsiteX5752" fmla="*/ 1119276 w 5155357"/>
              <a:gd name="connsiteY5752" fmla="*/ 806692 h 1041673"/>
              <a:gd name="connsiteX5753" fmla="*/ 1119463 w 5155357"/>
              <a:gd name="connsiteY5753" fmla="*/ 804453 h 1041673"/>
              <a:gd name="connsiteX5754" fmla="*/ 1119898 w 5155357"/>
              <a:gd name="connsiteY5754" fmla="*/ 798360 h 1041673"/>
              <a:gd name="connsiteX5755" fmla="*/ 1119587 w 5155357"/>
              <a:gd name="connsiteY5755" fmla="*/ 793075 h 1041673"/>
              <a:gd name="connsiteX5756" fmla="*/ 1119587 w 5155357"/>
              <a:gd name="connsiteY5756" fmla="*/ 790152 h 1041673"/>
              <a:gd name="connsiteX5757" fmla="*/ 1120768 w 5155357"/>
              <a:gd name="connsiteY5757" fmla="*/ 788411 h 1041673"/>
              <a:gd name="connsiteX5758" fmla="*/ 1121017 w 5155357"/>
              <a:gd name="connsiteY5758" fmla="*/ 791147 h 1041673"/>
              <a:gd name="connsiteX5759" fmla="*/ 1120955 w 5155357"/>
              <a:gd name="connsiteY5759" fmla="*/ 794443 h 1041673"/>
              <a:gd name="connsiteX5760" fmla="*/ 1121514 w 5155357"/>
              <a:gd name="connsiteY5760" fmla="*/ 800598 h 1041673"/>
              <a:gd name="connsiteX5761" fmla="*/ 1121142 w 5155357"/>
              <a:gd name="connsiteY5761" fmla="*/ 811355 h 1041673"/>
              <a:gd name="connsiteX5762" fmla="*/ 1121204 w 5155357"/>
              <a:gd name="connsiteY5762" fmla="*/ 817448 h 1041673"/>
              <a:gd name="connsiteX5763" fmla="*/ 1120955 w 5155357"/>
              <a:gd name="connsiteY5763" fmla="*/ 820246 h 1041673"/>
              <a:gd name="connsiteX5764" fmla="*/ 1121390 w 5155357"/>
              <a:gd name="connsiteY5764" fmla="*/ 823666 h 1041673"/>
              <a:gd name="connsiteX5765" fmla="*/ 1121639 w 5155357"/>
              <a:gd name="connsiteY5765" fmla="*/ 827708 h 1041673"/>
              <a:gd name="connsiteX5766" fmla="*/ 1121452 w 5155357"/>
              <a:gd name="connsiteY5766" fmla="*/ 831376 h 1041673"/>
              <a:gd name="connsiteX5767" fmla="*/ 1121514 w 5155357"/>
              <a:gd name="connsiteY5767" fmla="*/ 767955 h 1041673"/>
              <a:gd name="connsiteX5768" fmla="*/ 1121017 w 5155357"/>
              <a:gd name="connsiteY5768" fmla="*/ 772121 h 1041673"/>
              <a:gd name="connsiteX5769" fmla="*/ 1120271 w 5155357"/>
              <a:gd name="connsiteY5769" fmla="*/ 769447 h 1041673"/>
              <a:gd name="connsiteX5770" fmla="*/ 1120582 w 5155357"/>
              <a:gd name="connsiteY5770" fmla="*/ 762110 h 1041673"/>
              <a:gd name="connsiteX5771" fmla="*/ 1121950 w 5155357"/>
              <a:gd name="connsiteY5771" fmla="*/ 762173 h 1041673"/>
              <a:gd name="connsiteX5772" fmla="*/ 1121514 w 5155357"/>
              <a:gd name="connsiteY5772" fmla="*/ 767955 h 1041673"/>
              <a:gd name="connsiteX5773" fmla="*/ 1123255 w 5155357"/>
              <a:gd name="connsiteY5773" fmla="*/ 749551 h 1041673"/>
              <a:gd name="connsiteX5774" fmla="*/ 1122509 w 5155357"/>
              <a:gd name="connsiteY5774" fmla="*/ 756639 h 1041673"/>
              <a:gd name="connsiteX5775" fmla="*/ 1121514 w 5155357"/>
              <a:gd name="connsiteY5775" fmla="*/ 758131 h 1041673"/>
              <a:gd name="connsiteX5776" fmla="*/ 1121204 w 5155357"/>
              <a:gd name="connsiteY5776" fmla="*/ 756328 h 1041673"/>
              <a:gd name="connsiteX5777" fmla="*/ 1121328 w 5155357"/>
              <a:gd name="connsiteY5777" fmla="*/ 751665 h 1041673"/>
              <a:gd name="connsiteX5778" fmla="*/ 1121888 w 5155357"/>
              <a:gd name="connsiteY5778" fmla="*/ 751975 h 1041673"/>
              <a:gd name="connsiteX5779" fmla="*/ 1121576 w 5155357"/>
              <a:gd name="connsiteY5779" fmla="*/ 749053 h 1041673"/>
              <a:gd name="connsiteX5780" fmla="*/ 1121452 w 5155357"/>
              <a:gd name="connsiteY5780" fmla="*/ 749924 h 1041673"/>
              <a:gd name="connsiteX5781" fmla="*/ 1121328 w 5155357"/>
              <a:gd name="connsiteY5781" fmla="*/ 751602 h 1041673"/>
              <a:gd name="connsiteX5782" fmla="*/ 1121328 w 5155357"/>
              <a:gd name="connsiteY5782" fmla="*/ 749115 h 1041673"/>
              <a:gd name="connsiteX5783" fmla="*/ 1121576 w 5155357"/>
              <a:gd name="connsiteY5783" fmla="*/ 749115 h 1041673"/>
              <a:gd name="connsiteX5784" fmla="*/ 1121950 w 5155357"/>
              <a:gd name="connsiteY5784" fmla="*/ 744638 h 1041673"/>
              <a:gd name="connsiteX5785" fmla="*/ 1123255 w 5155357"/>
              <a:gd name="connsiteY5785" fmla="*/ 743581 h 1041673"/>
              <a:gd name="connsiteX5786" fmla="*/ 1123255 w 5155357"/>
              <a:gd name="connsiteY5786" fmla="*/ 749613 h 1041673"/>
              <a:gd name="connsiteX5787" fmla="*/ 1134510 w 5155357"/>
              <a:gd name="connsiteY5787" fmla="*/ 635828 h 1041673"/>
              <a:gd name="connsiteX5788" fmla="*/ 1131711 w 5155357"/>
              <a:gd name="connsiteY5788" fmla="*/ 653486 h 1041673"/>
              <a:gd name="connsiteX5789" fmla="*/ 1128789 w 5155357"/>
              <a:gd name="connsiteY5789" fmla="*/ 677238 h 1041673"/>
              <a:gd name="connsiteX5790" fmla="*/ 1127110 w 5155357"/>
              <a:gd name="connsiteY5790" fmla="*/ 693529 h 1041673"/>
              <a:gd name="connsiteX5791" fmla="*/ 1125680 w 5155357"/>
              <a:gd name="connsiteY5791" fmla="*/ 707083 h 1041673"/>
              <a:gd name="connsiteX5792" fmla="*/ 1124996 w 5155357"/>
              <a:gd name="connsiteY5792" fmla="*/ 714980 h 1041673"/>
              <a:gd name="connsiteX5793" fmla="*/ 1123815 w 5155357"/>
              <a:gd name="connsiteY5793" fmla="*/ 720203 h 1041673"/>
              <a:gd name="connsiteX5794" fmla="*/ 1123629 w 5155357"/>
              <a:gd name="connsiteY5794" fmla="*/ 711747 h 1041673"/>
              <a:gd name="connsiteX5795" fmla="*/ 1125369 w 5155357"/>
              <a:gd name="connsiteY5795" fmla="*/ 695270 h 1041673"/>
              <a:gd name="connsiteX5796" fmla="*/ 1127422 w 5155357"/>
              <a:gd name="connsiteY5796" fmla="*/ 673445 h 1041673"/>
              <a:gd name="connsiteX5797" fmla="*/ 1128976 w 5155357"/>
              <a:gd name="connsiteY5797" fmla="*/ 660886 h 1041673"/>
              <a:gd name="connsiteX5798" fmla="*/ 1129784 w 5155357"/>
              <a:gd name="connsiteY5798" fmla="*/ 658709 h 1041673"/>
              <a:gd name="connsiteX5799" fmla="*/ 1130344 w 5155357"/>
              <a:gd name="connsiteY5799" fmla="*/ 653735 h 1041673"/>
              <a:gd name="connsiteX5800" fmla="*/ 1131028 w 5155357"/>
              <a:gd name="connsiteY5800" fmla="*/ 650502 h 1041673"/>
              <a:gd name="connsiteX5801" fmla="*/ 1132023 w 5155357"/>
              <a:gd name="connsiteY5801" fmla="*/ 644160 h 1041673"/>
              <a:gd name="connsiteX5802" fmla="*/ 1131276 w 5155357"/>
              <a:gd name="connsiteY5802" fmla="*/ 641300 h 1041673"/>
              <a:gd name="connsiteX5803" fmla="*/ 1132831 w 5155357"/>
              <a:gd name="connsiteY5803" fmla="*/ 637258 h 1041673"/>
              <a:gd name="connsiteX5804" fmla="*/ 1134385 w 5155357"/>
              <a:gd name="connsiteY5804" fmla="*/ 630356 h 1041673"/>
              <a:gd name="connsiteX5805" fmla="*/ 1135380 w 5155357"/>
              <a:gd name="connsiteY5805" fmla="*/ 627061 h 1041673"/>
              <a:gd name="connsiteX5806" fmla="*/ 1134510 w 5155357"/>
              <a:gd name="connsiteY5806" fmla="*/ 635704 h 1041673"/>
              <a:gd name="connsiteX5807" fmla="*/ 1170448 w 5155357"/>
              <a:gd name="connsiteY5807" fmla="*/ 320402 h 1041673"/>
              <a:gd name="connsiteX5808" fmla="*/ 1167837 w 5155357"/>
              <a:gd name="connsiteY5808" fmla="*/ 328734 h 1041673"/>
              <a:gd name="connsiteX5809" fmla="*/ 1168893 w 5155357"/>
              <a:gd name="connsiteY5809" fmla="*/ 325749 h 1041673"/>
              <a:gd name="connsiteX5810" fmla="*/ 1167028 w 5155357"/>
              <a:gd name="connsiteY5810" fmla="*/ 327677 h 1041673"/>
              <a:gd name="connsiteX5811" fmla="*/ 1170448 w 5155357"/>
              <a:gd name="connsiteY5811" fmla="*/ 320402 h 1041673"/>
              <a:gd name="connsiteX5812" fmla="*/ 1118530 w 5155357"/>
              <a:gd name="connsiteY5812" fmla="*/ 395263 h 1041673"/>
              <a:gd name="connsiteX5813" fmla="*/ 1118717 w 5155357"/>
              <a:gd name="connsiteY5813" fmla="*/ 395263 h 1041673"/>
              <a:gd name="connsiteX5814" fmla="*/ 1116789 w 5155357"/>
              <a:gd name="connsiteY5814" fmla="*/ 398061 h 1041673"/>
              <a:gd name="connsiteX5815" fmla="*/ 1115794 w 5155357"/>
              <a:gd name="connsiteY5815" fmla="*/ 399243 h 1041673"/>
              <a:gd name="connsiteX5816" fmla="*/ 1115794 w 5155357"/>
              <a:gd name="connsiteY5816" fmla="*/ 399243 h 1041673"/>
              <a:gd name="connsiteX5817" fmla="*/ 1118592 w 5155357"/>
              <a:gd name="connsiteY5817" fmla="*/ 395263 h 1041673"/>
              <a:gd name="connsiteX5818" fmla="*/ 1106965 w 5155357"/>
              <a:gd name="connsiteY5818" fmla="*/ 407575 h 1041673"/>
              <a:gd name="connsiteX5819" fmla="*/ 1109079 w 5155357"/>
              <a:gd name="connsiteY5819" fmla="*/ 403098 h 1041673"/>
              <a:gd name="connsiteX5820" fmla="*/ 1112685 w 5155357"/>
              <a:gd name="connsiteY5820" fmla="*/ 399118 h 1041673"/>
              <a:gd name="connsiteX5821" fmla="*/ 1114053 w 5155357"/>
              <a:gd name="connsiteY5821" fmla="*/ 400859 h 1041673"/>
              <a:gd name="connsiteX5822" fmla="*/ 1109887 w 5155357"/>
              <a:gd name="connsiteY5822" fmla="*/ 406331 h 1041673"/>
              <a:gd name="connsiteX5823" fmla="*/ 1106965 w 5155357"/>
              <a:gd name="connsiteY5823" fmla="*/ 407575 h 1041673"/>
              <a:gd name="connsiteX5824" fmla="*/ 1091545 w 5155357"/>
              <a:gd name="connsiteY5824" fmla="*/ 420259 h 1041673"/>
              <a:gd name="connsiteX5825" fmla="*/ 1099317 w 5155357"/>
              <a:gd name="connsiteY5825" fmla="*/ 410435 h 1041673"/>
              <a:gd name="connsiteX5826" fmla="*/ 1103607 w 5155357"/>
              <a:gd name="connsiteY5826" fmla="*/ 407015 h 1041673"/>
              <a:gd name="connsiteX5827" fmla="*/ 1100498 w 5155357"/>
              <a:gd name="connsiteY5827" fmla="*/ 412176 h 1041673"/>
              <a:gd name="connsiteX5828" fmla="*/ 1096520 w 5155357"/>
              <a:gd name="connsiteY5828" fmla="*/ 416777 h 1041673"/>
              <a:gd name="connsiteX5829" fmla="*/ 1091358 w 5155357"/>
              <a:gd name="connsiteY5829" fmla="*/ 423181 h 1041673"/>
              <a:gd name="connsiteX5830" fmla="*/ 1088125 w 5155357"/>
              <a:gd name="connsiteY5830" fmla="*/ 427658 h 1041673"/>
              <a:gd name="connsiteX5831" fmla="*/ 1091545 w 5155357"/>
              <a:gd name="connsiteY5831" fmla="*/ 420259 h 1041673"/>
              <a:gd name="connsiteX5832" fmla="*/ 1090053 w 5155357"/>
              <a:gd name="connsiteY5832" fmla="*/ 431016 h 1041673"/>
              <a:gd name="connsiteX5833" fmla="*/ 1090550 w 5155357"/>
              <a:gd name="connsiteY5833" fmla="*/ 431824 h 1041673"/>
              <a:gd name="connsiteX5834" fmla="*/ 1088933 w 5155357"/>
              <a:gd name="connsiteY5834" fmla="*/ 434373 h 1041673"/>
              <a:gd name="connsiteX5835" fmla="*/ 1084519 w 5155357"/>
              <a:gd name="connsiteY5835" fmla="*/ 439099 h 1041673"/>
              <a:gd name="connsiteX5836" fmla="*/ 1089991 w 5155357"/>
              <a:gd name="connsiteY5836" fmla="*/ 431016 h 1041673"/>
              <a:gd name="connsiteX5837" fmla="*/ 1061576 w 5155357"/>
              <a:gd name="connsiteY5837" fmla="*/ 475037 h 1041673"/>
              <a:gd name="connsiteX5838" fmla="*/ 1061576 w 5155357"/>
              <a:gd name="connsiteY5838" fmla="*/ 474478 h 1041673"/>
              <a:gd name="connsiteX5839" fmla="*/ 1062135 w 5155357"/>
              <a:gd name="connsiteY5839" fmla="*/ 473918 h 1041673"/>
              <a:gd name="connsiteX5840" fmla="*/ 1062135 w 5155357"/>
              <a:gd name="connsiteY5840" fmla="*/ 475659 h 1041673"/>
              <a:gd name="connsiteX5841" fmla="*/ 1062135 w 5155357"/>
              <a:gd name="connsiteY5841" fmla="*/ 475845 h 1041673"/>
              <a:gd name="connsiteX5842" fmla="*/ 1061327 w 5155357"/>
              <a:gd name="connsiteY5842" fmla="*/ 475099 h 1041673"/>
              <a:gd name="connsiteX5843" fmla="*/ 1061576 w 5155357"/>
              <a:gd name="connsiteY5843" fmla="*/ 474975 h 1041673"/>
              <a:gd name="connsiteX5844" fmla="*/ 1054860 w 5155357"/>
              <a:gd name="connsiteY5844" fmla="*/ 480136 h 1041673"/>
              <a:gd name="connsiteX5845" fmla="*/ 1054860 w 5155357"/>
              <a:gd name="connsiteY5845" fmla="*/ 480633 h 1041673"/>
              <a:gd name="connsiteX5846" fmla="*/ 1055109 w 5155357"/>
              <a:gd name="connsiteY5846" fmla="*/ 480633 h 1041673"/>
              <a:gd name="connsiteX5847" fmla="*/ 1053119 w 5155357"/>
              <a:gd name="connsiteY5847" fmla="*/ 483182 h 1041673"/>
              <a:gd name="connsiteX5848" fmla="*/ 1051005 w 5155357"/>
              <a:gd name="connsiteY5848" fmla="*/ 485856 h 1041673"/>
              <a:gd name="connsiteX5849" fmla="*/ 1051005 w 5155357"/>
              <a:gd name="connsiteY5849" fmla="*/ 485669 h 1041673"/>
              <a:gd name="connsiteX5850" fmla="*/ 1049264 w 5155357"/>
              <a:gd name="connsiteY5850" fmla="*/ 485669 h 1041673"/>
              <a:gd name="connsiteX5851" fmla="*/ 1054860 w 5155357"/>
              <a:gd name="connsiteY5851" fmla="*/ 480136 h 1041673"/>
              <a:gd name="connsiteX5852" fmla="*/ 1026010 w 5155357"/>
              <a:gd name="connsiteY5852" fmla="*/ 503825 h 1041673"/>
              <a:gd name="connsiteX5853" fmla="*/ 1030673 w 5155357"/>
              <a:gd name="connsiteY5853" fmla="*/ 497234 h 1041673"/>
              <a:gd name="connsiteX5854" fmla="*/ 1038943 w 5155357"/>
              <a:gd name="connsiteY5854" fmla="*/ 488281 h 1041673"/>
              <a:gd name="connsiteX5855" fmla="*/ 1032725 w 5155357"/>
              <a:gd name="connsiteY5855" fmla="*/ 496551 h 1041673"/>
              <a:gd name="connsiteX5856" fmla="*/ 1025326 w 5155357"/>
              <a:gd name="connsiteY5856" fmla="*/ 507742 h 1041673"/>
              <a:gd name="connsiteX5857" fmla="*/ 1022217 w 5155357"/>
              <a:gd name="connsiteY5857" fmla="*/ 510167 h 1041673"/>
              <a:gd name="connsiteX5858" fmla="*/ 1026010 w 5155357"/>
              <a:gd name="connsiteY5858" fmla="*/ 503825 h 1041673"/>
              <a:gd name="connsiteX5859" fmla="*/ 1034280 w 5155357"/>
              <a:gd name="connsiteY5859" fmla="*/ 501027 h 1041673"/>
              <a:gd name="connsiteX5860" fmla="*/ 1030176 w 5155357"/>
              <a:gd name="connsiteY5860" fmla="*/ 507058 h 1041673"/>
              <a:gd name="connsiteX5861" fmla="*/ 1025326 w 5155357"/>
              <a:gd name="connsiteY5861" fmla="*/ 511535 h 1041673"/>
              <a:gd name="connsiteX5862" fmla="*/ 1030860 w 5155357"/>
              <a:gd name="connsiteY5862" fmla="*/ 503141 h 1041673"/>
              <a:gd name="connsiteX5863" fmla="*/ 1033223 w 5155357"/>
              <a:gd name="connsiteY5863" fmla="*/ 499473 h 1041673"/>
              <a:gd name="connsiteX5864" fmla="*/ 1034280 w 5155357"/>
              <a:gd name="connsiteY5864" fmla="*/ 501027 h 1041673"/>
              <a:gd name="connsiteX5865" fmla="*/ 1008103 w 5155357"/>
              <a:gd name="connsiteY5865" fmla="*/ 543930 h 1041673"/>
              <a:gd name="connsiteX5866" fmla="*/ 1009160 w 5155357"/>
              <a:gd name="connsiteY5866" fmla="*/ 544614 h 1041673"/>
              <a:gd name="connsiteX5867" fmla="*/ 1009160 w 5155357"/>
              <a:gd name="connsiteY5867" fmla="*/ 544614 h 1041673"/>
              <a:gd name="connsiteX5868" fmla="*/ 1008786 w 5155357"/>
              <a:gd name="connsiteY5868" fmla="*/ 545671 h 1041673"/>
              <a:gd name="connsiteX5869" fmla="*/ 1008601 w 5155357"/>
              <a:gd name="connsiteY5869" fmla="*/ 546044 h 1041673"/>
              <a:gd name="connsiteX5870" fmla="*/ 1008601 w 5155357"/>
              <a:gd name="connsiteY5870" fmla="*/ 545919 h 1041673"/>
              <a:gd name="connsiteX5871" fmla="*/ 1007419 w 5155357"/>
              <a:gd name="connsiteY5871" fmla="*/ 545919 h 1041673"/>
              <a:gd name="connsiteX5872" fmla="*/ 1007978 w 5155357"/>
              <a:gd name="connsiteY5872" fmla="*/ 544178 h 1041673"/>
              <a:gd name="connsiteX5873" fmla="*/ 1008103 w 5155357"/>
              <a:gd name="connsiteY5873" fmla="*/ 543868 h 1041673"/>
              <a:gd name="connsiteX5874" fmla="*/ 999274 w 5155357"/>
              <a:gd name="connsiteY5874" fmla="*/ 510292 h 1041673"/>
              <a:gd name="connsiteX5875" fmla="*/ 1002009 w 5155357"/>
              <a:gd name="connsiteY5875" fmla="*/ 504944 h 1041673"/>
              <a:gd name="connsiteX5876" fmla="*/ 1007854 w 5155357"/>
              <a:gd name="connsiteY5876" fmla="*/ 499659 h 1041673"/>
              <a:gd name="connsiteX5877" fmla="*/ 1003377 w 5155357"/>
              <a:gd name="connsiteY5877" fmla="*/ 506499 h 1041673"/>
              <a:gd name="connsiteX5878" fmla="*/ 999274 w 5155357"/>
              <a:gd name="connsiteY5878" fmla="*/ 510292 h 1041673"/>
              <a:gd name="connsiteX5879" fmla="*/ 902091 w 5155357"/>
              <a:gd name="connsiteY5879" fmla="*/ 687995 h 1041673"/>
              <a:gd name="connsiteX5880" fmla="*/ 899168 w 5155357"/>
              <a:gd name="connsiteY5880" fmla="*/ 690606 h 1041673"/>
              <a:gd name="connsiteX5881" fmla="*/ 898795 w 5155357"/>
              <a:gd name="connsiteY5881" fmla="*/ 688679 h 1041673"/>
              <a:gd name="connsiteX5882" fmla="*/ 905385 w 5155357"/>
              <a:gd name="connsiteY5882" fmla="*/ 684575 h 1041673"/>
              <a:gd name="connsiteX5883" fmla="*/ 902091 w 5155357"/>
              <a:gd name="connsiteY5883" fmla="*/ 687995 h 1041673"/>
              <a:gd name="connsiteX5884" fmla="*/ 917448 w 5155357"/>
              <a:gd name="connsiteY5884" fmla="*/ 671704 h 1041673"/>
              <a:gd name="connsiteX5885" fmla="*/ 913966 w 5155357"/>
              <a:gd name="connsiteY5885" fmla="*/ 675497 h 1041673"/>
              <a:gd name="connsiteX5886" fmla="*/ 910547 w 5155357"/>
              <a:gd name="connsiteY5886" fmla="*/ 679477 h 1041673"/>
              <a:gd name="connsiteX5887" fmla="*/ 907624 w 5155357"/>
              <a:gd name="connsiteY5887" fmla="*/ 682212 h 1041673"/>
              <a:gd name="connsiteX5888" fmla="*/ 908494 w 5155357"/>
              <a:gd name="connsiteY5888" fmla="*/ 679290 h 1041673"/>
              <a:gd name="connsiteX5889" fmla="*/ 910547 w 5155357"/>
              <a:gd name="connsiteY5889" fmla="*/ 675497 h 1041673"/>
              <a:gd name="connsiteX5890" fmla="*/ 914526 w 5155357"/>
              <a:gd name="connsiteY5890" fmla="*/ 672761 h 1041673"/>
              <a:gd name="connsiteX5891" fmla="*/ 917448 w 5155357"/>
              <a:gd name="connsiteY5891" fmla="*/ 671704 h 1041673"/>
              <a:gd name="connsiteX5892" fmla="*/ 945304 w 5155357"/>
              <a:gd name="connsiteY5892" fmla="*/ 636201 h 1041673"/>
              <a:gd name="connsiteX5893" fmla="*/ 946983 w 5155357"/>
              <a:gd name="connsiteY5893" fmla="*/ 637693 h 1041673"/>
              <a:gd name="connsiteX5894" fmla="*/ 945490 w 5155357"/>
              <a:gd name="connsiteY5894" fmla="*/ 641424 h 1041673"/>
              <a:gd name="connsiteX5895" fmla="*/ 942132 w 5155357"/>
              <a:gd name="connsiteY5895" fmla="*/ 643165 h 1041673"/>
              <a:gd name="connsiteX5896" fmla="*/ 944869 w 5155357"/>
              <a:gd name="connsiteY5896" fmla="*/ 642170 h 1041673"/>
              <a:gd name="connsiteX5897" fmla="*/ 940951 w 5155357"/>
              <a:gd name="connsiteY5897" fmla="*/ 646336 h 1041673"/>
              <a:gd name="connsiteX5898" fmla="*/ 936848 w 5155357"/>
              <a:gd name="connsiteY5898" fmla="*/ 653238 h 1041673"/>
              <a:gd name="connsiteX5899" fmla="*/ 932868 w 5155357"/>
              <a:gd name="connsiteY5899" fmla="*/ 655290 h 1041673"/>
              <a:gd name="connsiteX5900" fmla="*/ 930630 w 5155357"/>
              <a:gd name="connsiteY5900" fmla="*/ 657714 h 1041673"/>
              <a:gd name="connsiteX5901" fmla="*/ 928764 w 5155357"/>
              <a:gd name="connsiteY5901" fmla="*/ 661507 h 1041673"/>
              <a:gd name="connsiteX5902" fmla="*/ 926464 w 5155357"/>
              <a:gd name="connsiteY5902" fmla="*/ 663621 h 1041673"/>
              <a:gd name="connsiteX5903" fmla="*/ 926464 w 5155357"/>
              <a:gd name="connsiteY5903" fmla="*/ 663870 h 1041673"/>
              <a:gd name="connsiteX5904" fmla="*/ 926091 w 5155357"/>
              <a:gd name="connsiteY5904" fmla="*/ 663870 h 1041673"/>
              <a:gd name="connsiteX5905" fmla="*/ 926464 w 5155357"/>
              <a:gd name="connsiteY5905" fmla="*/ 663559 h 1041673"/>
              <a:gd name="connsiteX5906" fmla="*/ 926464 w 5155357"/>
              <a:gd name="connsiteY5906" fmla="*/ 662626 h 1041673"/>
              <a:gd name="connsiteX5907" fmla="*/ 925345 w 5155357"/>
              <a:gd name="connsiteY5907" fmla="*/ 662067 h 1041673"/>
              <a:gd name="connsiteX5908" fmla="*/ 921738 w 5155357"/>
              <a:gd name="connsiteY5908" fmla="*/ 667041 h 1041673"/>
              <a:gd name="connsiteX5909" fmla="*/ 923977 w 5155357"/>
              <a:gd name="connsiteY5909" fmla="*/ 665487 h 1041673"/>
              <a:gd name="connsiteX5910" fmla="*/ 921987 w 5155357"/>
              <a:gd name="connsiteY5910" fmla="*/ 667725 h 1041673"/>
              <a:gd name="connsiteX5911" fmla="*/ 921738 w 5155357"/>
              <a:gd name="connsiteY5911" fmla="*/ 667041 h 1041673"/>
              <a:gd name="connsiteX5912" fmla="*/ 918940 w 5155357"/>
              <a:gd name="connsiteY5912" fmla="*/ 668658 h 1041673"/>
              <a:gd name="connsiteX5913" fmla="*/ 917883 w 5155357"/>
              <a:gd name="connsiteY5913" fmla="*/ 669093 h 1041673"/>
              <a:gd name="connsiteX5914" fmla="*/ 920308 w 5155357"/>
              <a:gd name="connsiteY5914" fmla="*/ 666419 h 1041673"/>
              <a:gd name="connsiteX5915" fmla="*/ 926153 w 5155357"/>
              <a:gd name="connsiteY5915" fmla="*/ 659891 h 1041673"/>
              <a:gd name="connsiteX5916" fmla="*/ 931500 w 5155357"/>
              <a:gd name="connsiteY5916" fmla="*/ 654170 h 1041673"/>
              <a:gd name="connsiteX5917" fmla="*/ 931314 w 5155357"/>
              <a:gd name="connsiteY5917" fmla="*/ 652492 h 1041673"/>
              <a:gd name="connsiteX5918" fmla="*/ 932184 w 5155357"/>
              <a:gd name="connsiteY5918" fmla="*/ 648699 h 1041673"/>
              <a:gd name="connsiteX5919" fmla="*/ 932246 w 5155357"/>
              <a:gd name="connsiteY5919" fmla="*/ 648450 h 1041673"/>
              <a:gd name="connsiteX5920" fmla="*/ 926526 w 5155357"/>
              <a:gd name="connsiteY5920" fmla="*/ 655227 h 1041673"/>
              <a:gd name="connsiteX5921" fmla="*/ 926650 w 5155357"/>
              <a:gd name="connsiteY5921" fmla="*/ 656471 h 1041673"/>
              <a:gd name="connsiteX5922" fmla="*/ 924101 w 5155357"/>
              <a:gd name="connsiteY5922" fmla="*/ 659393 h 1041673"/>
              <a:gd name="connsiteX5923" fmla="*/ 920992 w 5155357"/>
              <a:gd name="connsiteY5923" fmla="*/ 662502 h 1041673"/>
              <a:gd name="connsiteX5924" fmla="*/ 916702 w 5155357"/>
              <a:gd name="connsiteY5924" fmla="*/ 665051 h 1041673"/>
              <a:gd name="connsiteX5925" fmla="*/ 919252 w 5155357"/>
              <a:gd name="connsiteY5925" fmla="*/ 659518 h 1041673"/>
              <a:gd name="connsiteX5926" fmla="*/ 921303 w 5155357"/>
              <a:gd name="connsiteY5926" fmla="*/ 656595 h 1041673"/>
              <a:gd name="connsiteX5927" fmla="*/ 923417 w 5155357"/>
              <a:gd name="connsiteY5927" fmla="*/ 655041 h 1041673"/>
              <a:gd name="connsiteX5928" fmla="*/ 928205 w 5155357"/>
              <a:gd name="connsiteY5928" fmla="*/ 648139 h 1041673"/>
              <a:gd name="connsiteX5929" fmla="*/ 931873 w 5155357"/>
              <a:gd name="connsiteY5929" fmla="*/ 643351 h 1041673"/>
              <a:gd name="connsiteX5930" fmla="*/ 936350 w 5155357"/>
              <a:gd name="connsiteY5930" fmla="*/ 637134 h 1041673"/>
              <a:gd name="connsiteX5931" fmla="*/ 940640 w 5155357"/>
              <a:gd name="connsiteY5931" fmla="*/ 632657 h 1041673"/>
              <a:gd name="connsiteX5932" fmla="*/ 944246 w 5155357"/>
              <a:gd name="connsiteY5932" fmla="*/ 626812 h 1041673"/>
              <a:gd name="connsiteX5933" fmla="*/ 948040 w 5155357"/>
              <a:gd name="connsiteY5933" fmla="*/ 623517 h 1041673"/>
              <a:gd name="connsiteX5934" fmla="*/ 948412 w 5155357"/>
              <a:gd name="connsiteY5934" fmla="*/ 627683 h 1041673"/>
              <a:gd name="connsiteX5935" fmla="*/ 947666 w 5155357"/>
              <a:gd name="connsiteY5935" fmla="*/ 631103 h 1041673"/>
              <a:gd name="connsiteX5936" fmla="*/ 943749 w 5155357"/>
              <a:gd name="connsiteY5936" fmla="*/ 636263 h 1041673"/>
              <a:gd name="connsiteX5937" fmla="*/ 945304 w 5155357"/>
              <a:gd name="connsiteY5937" fmla="*/ 636139 h 1041673"/>
              <a:gd name="connsiteX5938" fmla="*/ 950900 w 5155357"/>
              <a:gd name="connsiteY5938" fmla="*/ 634771 h 1041673"/>
              <a:gd name="connsiteX5939" fmla="*/ 948350 w 5155357"/>
              <a:gd name="connsiteY5939" fmla="*/ 634460 h 1041673"/>
              <a:gd name="connsiteX5940" fmla="*/ 951397 w 5155357"/>
              <a:gd name="connsiteY5940" fmla="*/ 631165 h 1041673"/>
              <a:gd name="connsiteX5941" fmla="*/ 950900 w 5155357"/>
              <a:gd name="connsiteY5941" fmla="*/ 634771 h 1041673"/>
              <a:gd name="connsiteX5942" fmla="*/ 957739 w 5155357"/>
              <a:gd name="connsiteY5942" fmla="*/ 624076 h 1041673"/>
              <a:gd name="connsiteX5943" fmla="*/ 959977 w 5155357"/>
              <a:gd name="connsiteY5943" fmla="*/ 622460 h 1041673"/>
              <a:gd name="connsiteX5944" fmla="*/ 957739 w 5155357"/>
              <a:gd name="connsiteY5944" fmla="*/ 624076 h 1041673"/>
              <a:gd name="connsiteX5945" fmla="*/ 971729 w 5155357"/>
              <a:gd name="connsiteY5945" fmla="*/ 610708 h 1041673"/>
              <a:gd name="connsiteX5946" fmla="*/ 972849 w 5155357"/>
              <a:gd name="connsiteY5946" fmla="*/ 607973 h 1041673"/>
              <a:gd name="connsiteX5947" fmla="*/ 971729 w 5155357"/>
              <a:gd name="connsiteY5947" fmla="*/ 610708 h 1041673"/>
              <a:gd name="connsiteX5948" fmla="*/ 990133 w 5155357"/>
              <a:gd name="connsiteY5948" fmla="*/ 574956 h 1041673"/>
              <a:gd name="connsiteX5949" fmla="*/ 989574 w 5155357"/>
              <a:gd name="connsiteY5949" fmla="*/ 573899 h 1041673"/>
              <a:gd name="connsiteX5950" fmla="*/ 989325 w 5155357"/>
              <a:gd name="connsiteY5950" fmla="*/ 573899 h 1041673"/>
              <a:gd name="connsiteX5951" fmla="*/ 989761 w 5155357"/>
              <a:gd name="connsiteY5951" fmla="*/ 573215 h 1041673"/>
              <a:gd name="connsiteX5952" fmla="*/ 989512 w 5155357"/>
              <a:gd name="connsiteY5952" fmla="*/ 572220 h 1041673"/>
              <a:gd name="connsiteX5953" fmla="*/ 988517 w 5155357"/>
              <a:gd name="connsiteY5953" fmla="*/ 572469 h 1041673"/>
              <a:gd name="connsiteX5954" fmla="*/ 988331 w 5155357"/>
              <a:gd name="connsiteY5954" fmla="*/ 572718 h 1041673"/>
              <a:gd name="connsiteX5955" fmla="*/ 986216 w 5155357"/>
              <a:gd name="connsiteY5955" fmla="*/ 576635 h 1041673"/>
              <a:gd name="connsiteX5956" fmla="*/ 987895 w 5155357"/>
              <a:gd name="connsiteY5956" fmla="*/ 577195 h 1041673"/>
              <a:gd name="connsiteX5957" fmla="*/ 982859 w 5155357"/>
              <a:gd name="connsiteY5957" fmla="*/ 584967 h 1041673"/>
              <a:gd name="connsiteX5958" fmla="*/ 979501 w 5155357"/>
              <a:gd name="connsiteY5958" fmla="*/ 586086 h 1041673"/>
              <a:gd name="connsiteX5959" fmla="*/ 981180 w 5155357"/>
              <a:gd name="connsiteY5959" fmla="*/ 587267 h 1041673"/>
              <a:gd name="connsiteX5960" fmla="*/ 976143 w 5155357"/>
              <a:gd name="connsiteY5960" fmla="*/ 594542 h 1041673"/>
              <a:gd name="connsiteX5961" fmla="*/ 975584 w 5155357"/>
              <a:gd name="connsiteY5961" fmla="*/ 591744 h 1041673"/>
              <a:gd name="connsiteX5962" fmla="*/ 971729 w 5155357"/>
              <a:gd name="connsiteY5962" fmla="*/ 593361 h 1041673"/>
              <a:gd name="connsiteX5963" fmla="*/ 971791 w 5155357"/>
              <a:gd name="connsiteY5963" fmla="*/ 593174 h 1041673"/>
              <a:gd name="connsiteX5964" fmla="*/ 971667 w 5155357"/>
              <a:gd name="connsiteY5964" fmla="*/ 593361 h 1041673"/>
              <a:gd name="connsiteX5965" fmla="*/ 971667 w 5155357"/>
              <a:gd name="connsiteY5965" fmla="*/ 594729 h 1041673"/>
              <a:gd name="connsiteX5966" fmla="*/ 974092 w 5155357"/>
              <a:gd name="connsiteY5966" fmla="*/ 595413 h 1041673"/>
              <a:gd name="connsiteX5967" fmla="*/ 971667 w 5155357"/>
              <a:gd name="connsiteY5967" fmla="*/ 600076 h 1041673"/>
              <a:gd name="connsiteX5968" fmla="*/ 969428 w 5155357"/>
              <a:gd name="connsiteY5968" fmla="*/ 602998 h 1041673"/>
              <a:gd name="connsiteX5969" fmla="*/ 972413 w 5155357"/>
              <a:gd name="connsiteY5969" fmla="*/ 601755 h 1041673"/>
              <a:gd name="connsiteX5970" fmla="*/ 974092 w 5155357"/>
              <a:gd name="connsiteY5970" fmla="*/ 601444 h 1041673"/>
              <a:gd name="connsiteX5971" fmla="*/ 970299 w 5155357"/>
              <a:gd name="connsiteY5971" fmla="*/ 608470 h 1041673"/>
              <a:gd name="connsiteX5972" fmla="*/ 967377 w 5155357"/>
              <a:gd name="connsiteY5972" fmla="*/ 612449 h 1041673"/>
              <a:gd name="connsiteX5973" fmla="*/ 964268 w 5155357"/>
              <a:gd name="connsiteY5973" fmla="*/ 615745 h 1041673"/>
              <a:gd name="connsiteX5974" fmla="*/ 962402 w 5155357"/>
              <a:gd name="connsiteY5974" fmla="*/ 617299 h 1041673"/>
              <a:gd name="connsiteX5975" fmla="*/ 965636 w 5155357"/>
              <a:gd name="connsiteY5975" fmla="*/ 611952 h 1041673"/>
              <a:gd name="connsiteX5976" fmla="*/ 968745 w 5155357"/>
              <a:gd name="connsiteY5976" fmla="*/ 606791 h 1041673"/>
              <a:gd name="connsiteX5977" fmla="*/ 966879 w 5155357"/>
              <a:gd name="connsiteY5977" fmla="*/ 607973 h 1041673"/>
              <a:gd name="connsiteX5978" fmla="*/ 960848 w 5155357"/>
              <a:gd name="connsiteY5978" fmla="*/ 616242 h 1041673"/>
              <a:gd name="connsiteX5979" fmla="*/ 957739 w 5155357"/>
              <a:gd name="connsiteY5979" fmla="*/ 620221 h 1041673"/>
              <a:gd name="connsiteX5980" fmla="*/ 952392 w 5155357"/>
              <a:gd name="connsiteY5980" fmla="*/ 624201 h 1041673"/>
              <a:gd name="connsiteX5981" fmla="*/ 955687 w 5155357"/>
              <a:gd name="connsiteY5981" fmla="*/ 620408 h 1041673"/>
              <a:gd name="connsiteX5982" fmla="*/ 956869 w 5155357"/>
              <a:gd name="connsiteY5982" fmla="*/ 617113 h 1041673"/>
              <a:gd name="connsiteX5983" fmla="*/ 956558 w 5155357"/>
              <a:gd name="connsiteY5983" fmla="*/ 615745 h 1041673"/>
              <a:gd name="connsiteX5984" fmla="*/ 952889 w 5155357"/>
              <a:gd name="connsiteY5984" fmla="*/ 620035 h 1041673"/>
              <a:gd name="connsiteX5985" fmla="*/ 949780 w 5155357"/>
              <a:gd name="connsiteY5985" fmla="*/ 622087 h 1041673"/>
              <a:gd name="connsiteX5986" fmla="*/ 957117 w 5155357"/>
              <a:gd name="connsiteY5986" fmla="*/ 614066 h 1041673"/>
              <a:gd name="connsiteX5987" fmla="*/ 959480 w 5155357"/>
              <a:gd name="connsiteY5987" fmla="*/ 607289 h 1041673"/>
              <a:gd name="connsiteX5988" fmla="*/ 964641 w 5155357"/>
              <a:gd name="connsiteY5988" fmla="*/ 601071 h 1041673"/>
              <a:gd name="connsiteX5989" fmla="*/ 967563 w 5155357"/>
              <a:gd name="connsiteY5989" fmla="*/ 596283 h 1041673"/>
              <a:gd name="connsiteX5990" fmla="*/ 971542 w 5155357"/>
              <a:gd name="connsiteY5990" fmla="*/ 590936 h 1041673"/>
              <a:gd name="connsiteX5991" fmla="*/ 979252 w 5155357"/>
              <a:gd name="connsiteY5991" fmla="*/ 581609 h 1041673"/>
              <a:gd name="connsiteX5992" fmla="*/ 984724 w 5155357"/>
              <a:gd name="connsiteY5992" fmla="*/ 573588 h 1041673"/>
              <a:gd name="connsiteX5993" fmla="*/ 982921 w 5155357"/>
              <a:gd name="connsiteY5993" fmla="*/ 576822 h 1041673"/>
              <a:gd name="connsiteX5994" fmla="*/ 1004621 w 5155357"/>
              <a:gd name="connsiteY5994" fmla="*/ 549837 h 1041673"/>
              <a:gd name="connsiteX5995" fmla="*/ 1005740 w 5155357"/>
              <a:gd name="connsiteY5995" fmla="*/ 553692 h 1041673"/>
              <a:gd name="connsiteX5996" fmla="*/ 998466 w 5155357"/>
              <a:gd name="connsiteY5996" fmla="*/ 562086 h 1041673"/>
              <a:gd name="connsiteX5997" fmla="*/ 1000704 w 5155357"/>
              <a:gd name="connsiteY5997" fmla="*/ 563827 h 1041673"/>
              <a:gd name="connsiteX5998" fmla="*/ 990133 w 5155357"/>
              <a:gd name="connsiteY5998" fmla="*/ 574956 h 1041673"/>
              <a:gd name="connsiteX5999" fmla="*/ 998528 w 5155357"/>
              <a:gd name="connsiteY5999" fmla="*/ 569360 h 1041673"/>
              <a:gd name="connsiteX6000" fmla="*/ 998590 w 5155357"/>
              <a:gd name="connsiteY6000" fmla="*/ 569360 h 1041673"/>
              <a:gd name="connsiteX6001" fmla="*/ 996600 w 5155357"/>
              <a:gd name="connsiteY6001" fmla="*/ 572407 h 1041673"/>
              <a:gd name="connsiteX6002" fmla="*/ 996103 w 5155357"/>
              <a:gd name="connsiteY6002" fmla="*/ 573029 h 1041673"/>
              <a:gd name="connsiteX6003" fmla="*/ 998528 w 5155357"/>
              <a:gd name="connsiteY6003" fmla="*/ 569360 h 1041673"/>
              <a:gd name="connsiteX6004" fmla="*/ 1015253 w 5155357"/>
              <a:gd name="connsiteY6004" fmla="*/ 550956 h 1041673"/>
              <a:gd name="connsiteX6005" fmla="*/ 996849 w 5155357"/>
              <a:gd name="connsiteY6005" fmla="*/ 575516 h 1041673"/>
              <a:gd name="connsiteX6006" fmla="*/ 996849 w 5155357"/>
              <a:gd name="connsiteY6006" fmla="*/ 574397 h 1041673"/>
              <a:gd name="connsiteX6007" fmla="*/ 996600 w 5155357"/>
              <a:gd name="connsiteY6007" fmla="*/ 574397 h 1041673"/>
              <a:gd name="connsiteX6008" fmla="*/ 997533 w 5155357"/>
              <a:gd name="connsiteY6008" fmla="*/ 573153 h 1041673"/>
              <a:gd name="connsiteX6009" fmla="*/ 999584 w 5155357"/>
              <a:gd name="connsiteY6009" fmla="*/ 569920 h 1041673"/>
              <a:gd name="connsiteX6010" fmla="*/ 999584 w 5155357"/>
              <a:gd name="connsiteY6010" fmla="*/ 570044 h 1041673"/>
              <a:gd name="connsiteX6011" fmla="*/ 1019730 w 5155357"/>
              <a:gd name="connsiteY6011" fmla="*/ 542686 h 1041673"/>
              <a:gd name="connsiteX6012" fmla="*/ 1015253 w 5155357"/>
              <a:gd name="connsiteY6012" fmla="*/ 551018 h 1041673"/>
              <a:gd name="connsiteX6013" fmla="*/ 1018052 w 5155357"/>
              <a:gd name="connsiteY6013" fmla="*/ 536406 h 1041673"/>
              <a:gd name="connsiteX6014" fmla="*/ 1017491 w 5155357"/>
              <a:gd name="connsiteY6014" fmla="*/ 539266 h 1041673"/>
              <a:gd name="connsiteX6015" fmla="*/ 1015253 w 5155357"/>
              <a:gd name="connsiteY6015" fmla="*/ 541443 h 1041673"/>
              <a:gd name="connsiteX6016" fmla="*/ 1009098 w 5155357"/>
              <a:gd name="connsiteY6016" fmla="*/ 548780 h 1041673"/>
              <a:gd name="connsiteX6017" fmla="*/ 1009657 w 5155357"/>
              <a:gd name="connsiteY6017" fmla="*/ 546479 h 1041673"/>
              <a:gd name="connsiteX6018" fmla="*/ 1009533 w 5155357"/>
              <a:gd name="connsiteY6018" fmla="*/ 546479 h 1041673"/>
              <a:gd name="connsiteX6019" fmla="*/ 1009657 w 5155357"/>
              <a:gd name="connsiteY6019" fmla="*/ 546230 h 1041673"/>
              <a:gd name="connsiteX6020" fmla="*/ 1010093 w 5155357"/>
              <a:gd name="connsiteY6020" fmla="*/ 544178 h 1041673"/>
              <a:gd name="connsiteX6021" fmla="*/ 1010093 w 5155357"/>
              <a:gd name="connsiteY6021" fmla="*/ 543992 h 1041673"/>
              <a:gd name="connsiteX6022" fmla="*/ 1009657 w 5155357"/>
              <a:gd name="connsiteY6022" fmla="*/ 543743 h 1041673"/>
              <a:gd name="connsiteX6023" fmla="*/ 1009160 w 5155357"/>
              <a:gd name="connsiteY6023" fmla="*/ 543432 h 1041673"/>
              <a:gd name="connsiteX6024" fmla="*/ 1014383 w 5155357"/>
              <a:gd name="connsiteY6024" fmla="*/ 537152 h 1041673"/>
              <a:gd name="connsiteX6025" fmla="*/ 1014569 w 5155357"/>
              <a:gd name="connsiteY6025" fmla="*/ 537339 h 1041673"/>
              <a:gd name="connsiteX6026" fmla="*/ 1013139 w 5155357"/>
              <a:gd name="connsiteY6026" fmla="*/ 539453 h 1041673"/>
              <a:gd name="connsiteX6027" fmla="*/ 1012331 w 5155357"/>
              <a:gd name="connsiteY6027" fmla="*/ 540572 h 1041673"/>
              <a:gd name="connsiteX6028" fmla="*/ 1012518 w 5155357"/>
              <a:gd name="connsiteY6028" fmla="*/ 541567 h 1041673"/>
              <a:gd name="connsiteX6029" fmla="*/ 1012890 w 5155357"/>
              <a:gd name="connsiteY6029" fmla="*/ 541691 h 1041673"/>
              <a:gd name="connsiteX6030" fmla="*/ 1013450 w 5155357"/>
              <a:gd name="connsiteY6030" fmla="*/ 541380 h 1041673"/>
              <a:gd name="connsiteX6031" fmla="*/ 1014196 w 5155357"/>
              <a:gd name="connsiteY6031" fmla="*/ 540323 h 1041673"/>
              <a:gd name="connsiteX6032" fmla="*/ 1015875 w 5155357"/>
              <a:gd name="connsiteY6032" fmla="*/ 537712 h 1041673"/>
              <a:gd name="connsiteX6033" fmla="*/ 1015999 w 5155357"/>
              <a:gd name="connsiteY6033" fmla="*/ 537463 h 1041673"/>
              <a:gd name="connsiteX6034" fmla="*/ 1015875 w 5155357"/>
              <a:gd name="connsiteY6034" fmla="*/ 537152 h 1041673"/>
              <a:gd name="connsiteX6035" fmla="*/ 1015004 w 5155357"/>
              <a:gd name="connsiteY6035" fmla="*/ 536033 h 1041673"/>
              <a:gd name="connsiteX6036" fmla="*/ 1015004 w 5155357"/>
              <a:gd name="connsiteY6036" fmla="*/ 536033 h 1041673"/>
              <a:gd name="connsiteX6037" fmla="*/ 1017243 w 5155357"/>
              <a:gd name="connsiteY6037" fmla="*/ 531556 h 1041673"/>
              <a:gd name="connsiteX6038" fmla="*/ 1020041 w 5155357"/>
              <a:gd name="connsiteY6038" fmla="*/ 533173 h 1041673"/>
              <a:gd name="connsiteX6039" fmla="*/ 1017803 w 5155357"/>
              <a:gd name="connsiteY6039" fmla="*/ 536531 h 1041673"/>
              <a:gd name="connsiteX6040" fmla="*/ 1022963 w 5155357"/>
              <a:gd name="connsiteY6040" fmla="*/ 579184 h 1041673"/>
              <a:gd name="connsiteX6041" fmla="*/ 1023088 w 5155357"/>
              <a:gd name="connsiteY6041" fmla="*/ 578873 h 1041673"/>
              <a:gd name="connsiteX6042" fmla="*/ 1024767 w 5155357"/>
              <a:gd name="connsiteY6042" fmla="*/ 576697 h 1041673"/>
              <a:gd name="connsiteX6043" fmla="*/ 1024953 w 5155357"/>
              <a:gd name="connsiteY6043" fmla="*/ 576697 h 1041673"/>
              <a:gd name="connsiteX6044" fmla="*/ 1022963 w 5155357"/>
              <a:gd name="connsiteY6044" fmla="*/ 579184 h 1041673"/>
              <a:gd name="connsiteX6045" fmla="*/ 1029740 w 5155357"/>
              <a:gd name="connsiteY6045" fmla="*/ 519681 h 1041673"/>
              <a:gd name="connsiteX6046" fmla="*/ 1024704 w 5155357"/>
              <a:gd name="connsiteY6046" fmla="*/ 526396 h 1041673"/>
              <a:gd name="connsiteX6047" fmla="*/ 1020787 w 5155357"/>
              <a:gd name="connsiteY6047" fmla="*/ 530872 h 1041673"/>
              <a:gd name="connsiteX6048" fmla="*/ 1022466 w 5155357"/>
              <a:gd name="connsiteY6048" fmla="*/ 524779 h 1041673"/>
              <a:gd name="connsiteX6049" fmla="*/ 1023585 w 5155357"/>
              <a:gd name="connsiteY6049" fmla="*/ 526396 h 1041673"/>
              <a:gd name="connsiteX6050" fmla="*/ 1027813 w 5155357"/>
              <a:gd name="connsiteY6050" fmla="*/ 519991 h 1041673"/>
              <a:gd name="connsiteX6051" fmla="*/ 1028808 w 5155357"/>
              <a:gd name="connsiteY6051" fmla="*/ 519618 h 1041673"/>
              <a:gd name="connsiteX6052" fmla="*/ 1028994 w 5155357"/>
              <a:gd name="connsiteY6052" fmla="*/ 519618 h 1041673"/>
              <a:gd name="connsiteX6053" fmla="*/ 1029056 w 5155357"/>
              <a:gd name="connsiteY6053" fmla="*/ 519432 h 1041673"/>
              <a:gd name="connsiteX6054" fmla="*/ 1029243 w 5155357"/>
              <a:gd name="connsiteY6054" fmla="*/ 519059 h 1041673"/>
              <a:gd name="connsiteX6055" fmla="*/ 1029056 w 5155357"/>
              <a:gd name="connsiteY6055" fmla="*/ 518623 h 1041673"/>
              <a:gd name="connsiteX6056" fmla="*/ 1028621 w 5155357"/>
              <a:gd name="connsiteY6056" fmla="*/ 518810 h 1041673"/>
              <a:gd name="connsiteX6057" fmla="*/ 1028497 w 5155357"/>
              <a:gd name="connsiteY6057" fmla="*/ 519059 h 1041673"/>
              <a:gd name="connsiteX6058" fmla="*/ 1027502 w 5155357"/>
              <a:gd name="connsiteY6058" fmla="*/ 519432 h 1041673"/>
              <a:gd name="connsiteX6059" fmla="*/ 1027502 w 5155357"/>
              <a:gd name="connsiteY6059" fmla="*/ 519245 h 1041673"/>
              <a:gd name="connsiteX6060" fmla="*/ 1036456 w 5155357"/>
              <a:gd name="connsiteY6060" fmla="*/ 505318 h 1041673"/>
              <a:gd name="connsiteX6061" fmla="*/ 1046529 w 5155357"/>
              <a:gd name="connsiteY6061" fmla="*/ 489151 h 1041673"/>
              <a:gd name="connsiteX6062" fmla="*/ 1046591 w 5155357"/>
              <a:gd name="connsiteY6062" fmla="*/ 489151 h 1041673"/>
              <a:gd name="connsiteX6063" fmla="*/ 1046466 w 5155357"/>
              <a:gd name="connsiteY6063" fmla="*/ 489462 h 1041673"/>
              <a:gd name="connsiteX6064" fmla="*/ 1046466 w 5155357"/>
              <a:gd name="connsiteY6064" fmla="*/ 490830 h 1041673"/>
              <a:gd name="connsiteX6065" fmla="*/ 1047337 w 5155357"/>
              <a:gd name="connsiteY6065" fmla="*/ 491701 h 1041673"/>
              <a:gd name="connsiteX6066" fmla="*/ 1048208 w 5155357"/>
              <a:gd name="connsiteY6066" fmla="*/ 490830 h 1041673"/>
              <a:gd name="connsiteX6067" fmla="*/ 1048208 w 5155357"/>
              <a:gd name="connsiteY6067" fmla="*/ 489462 h 1041673"/>
              <a:gd name="connsiteX6068" fmla="*/ 1048208 w 5155357"/>
              <a:gd name="connsiteY6068" fmla="*/ 489462 h 1041673"/>
              <a:gd name="connsiteX6069" fmla="*/ 1048208 w 5155357"/>
              <a:gd name="connsiteY6069" fmla="*/ 489214 h 1041673"/>
              <a:gd name="connsiteX6070" fmla="*/ 1050446 w 5155357"/>
              <a:gd name="connsiteY6070" fmla="*/ 489835 h 1041673"/>
              <a:gd name="connsiteX6071" fmla="*/ 1052125 w 5155357"/>
              <a:gd name="connsiteY6071" fmla="*/ 486478 h 1041673"/>
              <a:gd name="connsiteX6072" fmla="*/ 1051938 w 5155357"/>
              <a:gd name="connsiteY6072" fmla="*/ 486478 h 1041673"/>
              <a:gd name="connsiteX6073" fmla="*/ 1053804 w 5155357"/>
              <a:gd name="connsiteY6073" fmla="*/ 484115 h 1041673"/>
              <a:gd name="connsiteX6074" fmla="*/ 1055980 w 5155357"/>
              <a:gd name="connsiteY6074" fmla="*/ 481255 h 1041673"/>
              <a:gd name="connsiteX6075" fmla="*/ 1055980 w 5155357"/>
              <a:gd name="connsiteY6075" fmla="*/ 481379 h 1041673"/>
              <a:gd name="connsiteX6076" fmla="*/ 1060891 w 5155357"/>
              <a:gd name="connsiteY6076" fmla="*/ 476467 h 1041673"/>
              <a:gd name="connsiteX6077" fmla="*/ 1061016 w 5155357"/>
              <a:gd name="connsiteY6077" fmla="*/ 476592 h 1041673"/>
              <a:gd name="connsiteX6078" fmla="*/ 1048208 w 5155357"/>
              <a:gd name="connsiteY6078" fmla="*/ 495929 h 1041673"/>
              <a:gd name="connsiteX6079" fmla="*/ 1046529 w 5155357"/>
              <a:gd name="connsiteY6079" fmla="*/ 496551 h 1041673"/>
              <a:gd name="connsiteX6080" fmla="*/ 1045969 w 5155357"/>
              <a:gd name="connsiteY6080" fmla="*/ 494810 h 1041673"/>
              <a:gd name="connsiteX6081" fmla="*/ 1040373 w 5155357"/>
              <a:gd name="connsiteY6081" fmla="*/ 498727 h 1041673"/>
              <a:gd name="connsiteX6082" fmla="*/ 1041492 w 5155357"/>
              <a:gd name="connsiteY6082" fmla="*/ 501027 h 1041673"/>
              <a:gd name="connsiteX6083" fmla="*/ 1045409 w 5155357"/>
              <a:gd name="connsiteY6083" fmla="*/ 499846 h 1041673"/>
              <a:gd name="connsiteX6084" fmla="*/ 1029802 w 5155357"/>
              <a:gd name="connsiteY6084" fmla="*/ 519929 h 1041673"/>
              <a:gd name="connsiteX6085" fmla="*/ 1052063 w 5155357"/>
              <a:gd name="connsiteY6085" fmla="*/ 497421 h 1041673"/>
              <a:gd name="connsiteX6086" fmla="*/ 1037015 w 5155357"/>
              <a:gd name="connsiteY6086" fmla="*/ 518064 h 1041673"/>
              <a:gd name="connsiteX6087" fmla="*/ 1058777 w 5155357"/>
              <a:gd name="connsiteY6087" fmla="*/ 487846 h 1041673"/>
              <a:gd name="connsiteX6088" fmla="*/ 1052063 w 5155357"/>
              <a:gd name="connsiteY6088" fmla="*/ 497421 h 1041673"/>
              <a:gd name="connsiteX6089" fmla="*/ 1065492 w 5155357"/>
              <a:gd name="connsiteY6089" fmla="*/ 480633 h 1041673"/>
              <a:gd name="connsiteX6090" fmla="*/ 1060456 w 5155357"/>
              <a:gd name="connsiteY6090" fmla="*/ 486291 h 1041673"/>
              <a:gd name="connsiteX6091" fmla="*/ 1068291 w 5155357"/>
              <a:gd name="connsiteY6091" fmla="*/ 475099 h 1041673"/>
              <a:gd name="connsiteX6092" fmla="*/ 1065492 w 5155357"/>
              <a:gd name="connsiteY6092" fmla="*/ 480695 h 1041673"/>
              <a:gd name="connsiteX6093" fmla="*/ 1081659 w 5155357"/>
              <a:gd name="connsiteY6093" fmla="*/ 457192 h 1041673"/>
              <a:gd name="connsiteX6094" fmla="*/ 1089431 w 5155357"/>
              <a:gd name="connsiteY6094" fmla="*/ 447182 h 1041673"/>
              <a:gd name="connsiteX6095" fmla="*/ 1089804 w 5155357"/>
              <a:gd name="connsiteY6095" fmla="*/ 447368 h 1041673"/>
              <a:gd name="connsiteX6096" fmla="*/ 1081659 w 5155357"/>
              <a:gd name="connsiteY6096" fmla="*/ 457192 h 1041673"/>
              <a:gd name="connsiteX6097" fmla="*/ 1090612 w 5155357"/>
              <a:gd name="connsiteY6097" fmla="*/ 446000 h 1041673"/>
              <a:gd name="connsiteX6098" fmla="*/ 1090053 w 5155357"/>
              <a:gd name="connsiteY6098" fmla="*/ 445441 h 1041673"/>
              <a:gd name="connsiteX6099" fmla="*/ 1089866 w 5155357"/>
              <a:gd name="connsiteY6099" fmla="*/ 445627 h 1041673"/>
              <a:gd name="connsiteX6100" fmla="*/ 1090053 w 5155357"/>
              <a:gd name="connsiteY6100" fmla="*/ 446000 h 1041673"/>
              <a:gd name="connsiteX6101" fmla="*/ 1090053 w 5155357"/>
              <a:gd name="connsiteY6101" fmla="*/ 446000 h 1041673"/>
              <a:gd name="connsiteX6102" fmla="*/ 1089679 w 5155357"/>
              <a:gd name="connsiteY6102" fmla="*/ 445814 h 1041673"/>
              <a:gd name="connsiteX6103" fmla="*/ 1089866 w 5155357"/>
              <a:gd name="connsiteY6103" fmla="*/ 445627 h 1041673"/>
              <a:gd name="connsiteX6104" fmla="*/ 1090053 w 5155357"/>
              <a:gd name="connsiteY6104" fmla="*/ 445441 h 1041673"/>
              <a:gd name="connsiteX6105" fmla="*/ 1092850 w 5155357"/>
              <a:gd name="connsiteY6105" fmla="*/ 441026 h 1041673"/>
              <a:gd name="connsiteX6106" fmla="*/ 1094529 w 5155357"/>
              <a:gd name="connsiteY6106" fmla="*/ 441026 h 1041673"/>
              <a:gd name="connsiteX6107" fmla="*/ 1090612 w 5155357"/>
              <a:gd name="connsiteY6107" fmla="*/ 446000 h 1041673"/>
              <a:gd name="connsiteX6108" fmla="*/ 1099566 w 5155357"/>
              <a:gd name="connsiteY6108" fmla="*/ 433130 h 1041673"/>
              <a:gd name="connsiteX6109" fmla="*/ 1111318 w 5155357"/>
              <a:gd name="connsiteY6109" fmla="*/ 417026 h 1041673"/>
              <a:gd name="connsiteX6110" fmla="*/ 1099566 w 5155357"/>
              <a:gd name="connsiteY6110" fmla="*/ 433130 h 1041673"/>
              <a:gd name="connsiteX6111" fmla="*/ 1117970 w 5155357"/>
              <a:gd name="connsiteY6111" fmla="*/ 410310 h 1041673"/>
              <a:gd name="connsiteX6112" fmla="*/ 1112934 w 5155357"/>
              <a:gd name="connsiteY6112" fmla="*/ 414725 h 1041673"/>
              <a:gd name="connsiteX6113" fmla="*/ 1120209 w 5155357"/>
              <a:gd name="connsiteY6113" fmla="*/ 404652 h 1041673"/>
              <a:gd name="connsiteX6114" fmla="*/ 1117970 w 5155357"/>
              <a:gd name="connsiteY6114" fmla="*/ 410310 h 1041673"/>
              <a:gd name="connsiteX6115" fmla="*/ 1133018 w 5155357"/>
              <a:gd name="connsiteY6115" fmla="*/ 380154 h 1041673"/>
              <a:gd name="connsiteX6116" fmla="*/ 1116292 w 5155357"/>
              <a:gd name="connsiteY6116" fmla="*/ 403098 h 1041673"/>
              <a:gd name="connsiteX6117" fmla="*/ 1110695 w 5155357"/>
              <a:gd name="connsiteY6117" fmla="*/ 410870 h 1041673"/>
              <a:gd name="connsiteX6118" fmla="*/ 1110695 w 5155357"/>
              <a:gd name="connsiteY6118" fmla="*/ 413171 h 1041673"/>
              <a:gd name="connsiteX6119" fmla="*/ 1087815 w 5155357"/>
              <a:gd name="connsiteY6119" fmla="*/ 441648 h 1041673"/>
              <a:gd name="connsiteX6120" fmla="*/ 1080539 w 5155357"/>
              <a:gd name="connsiteY6120" fmla="*/ 452280 h 1041673"/>
              <a:gd name="connsiteX6121" fmla="*/ 1073825 w 5155357"/>
              <a:gd name="connsiteY6121" fmla="*/ 458995 h 1041673"/>
              <a:gd name="connsiteX6122" fmla="*/ 1068788 w 5155357"/>
              <a:gd name="connsiteY6122" fmla="*/ 465151 h 1041673"/>
              <a:gd name="connsiteX6123" fmla="*/ 1063752 w 5155357"/>
              <a:gd name="connsiteY6123" fmla="*/ 471804 h 1041673"/>
              <a:gd name="connsiteX6124" fmla="*/ 1063752 w 5155357"/>
              <a:gd name="connsiteY6124" fmla="*/ 470125 h 1041673"/>
              <a:gd name="connsiteX6125" fmla="*/ 1065431 w 5155357"/>
              <a:gd name="connsiteY6125" fmla="*/ 465711 h 1041673"/>
              <a:gd name="connsiteX6126" fmla="*/ 1067109 w 5155357"/>
              <a:gd name="connsiteY6126" fmla="*/ 465151 h 1041673"/>
              <a:gd name="connsiteX6127" fmla="*/ 1066985 w 5155357"/>
              <a:gd name="connsiteY6127" fmla="*/ 462602 h 1041673"/>
              <a:gd name="connsiteX6128" fmla="*/ 1067482 w 5155357"/>
              <a:gd name="connsiteY6128" fmla="*/ 462415 h 1041673"/>
              <a:gd name="connsiteX6129" fmla="*/ 1067794 w 5155357"/>
              <a:gd name="connsiteY6129" fmla="*/ 461980 h 1041673"/>
              <a:gd name="connsiteX6130" fmla="*/ 1067358 w 5155357"/>
              <a:gd name="connsiteY6130" fmla="*/ 461669 h 1041673"/>
              <a:gd name="connsiteX6131" fmla="*/ 1066487 w 5155357"/>
              <a:gd name="connsiteY6131" fmla="*/ 462042 h 1041673"/>
              <a:gd name="connsiteX6132" fmla="*/ 1066612 w 5155357"/>
              <a:gd name="connsiteY6132" fmla="*/ 461793 h 1041673"/>
              <a:gd name="connsiteX6133" fmla="*/ 1079980 w 5155357"/>
              <a:gd name="connsiteY6133" fmla="*/ 445565 h 1041673"/>
              <a:gd name="connsiteX6134" fmla="*/ 1083897 w 5155357"/>
              <a:gd name="connsiteY6134" fmla="*/ 441150 h 1041673"/>
              <a:gd name="connsiteX6135" fmla="*/ 1083897 w 5155357"/>
              <a:gd name="connsiteY6135" fmla="*/ 440964 h 1041673"/>
              <a:gd name="connsiteX6136" fmla="*/ 1083960 w 5155357"/>
              <a:gd name="connsiteY6136" fmla="*/ 440964 h 1041673"/>
              <a:gd name="connsiteX6137" fmla="*/ 1090425 w 5155357"/>
              <a:gd name="connsiteY6137" fmla="*/ 435306 h 1041673"/>
              <a:gd name="connsiteX6138" fmla="*/ 1092167 w 5155357"/>
              <a:gd name="connsiteY6138" fmla="*/ 432570 h 1041673"/>
              <a:gd name="connsiteX6139" fmla="*/ 1092291 w 5155357"/>
              <a:gd name="connsiteY6139" fmla="*/ 432694 h 1041673"/>
              <a:gd name="connsiteX6140" fmla="*/ 1097825 w 5155357"/>
              <a:gd name="connsiteY6140" fmla="*/ 424984 h 1041673"/>
              <a:gd name="connsiteX6141" fmla="*/ 1099939 w 5155357"/>
              <a:gd name="connsiteY6141" fmla="*/ 422311 h 1041673"/>
              <a:gd name="connsiteX6142" fmla="*/ 1102551 w 5155357"/>
              <a:gd name="connsiteY6142" fmla="*/ 418767 h 1041673"/>
              <a:gd name="connsiteX6143" fmla="*/ 1102302 w 5155357"/>
              <a:gd name="connsiteY6143" fmla="*/ 418020 h 1041673"/>
              <a:gd name="connsiteX6144" fmla="*/ 1101555 w 5155357"/>
              <a:gd name="connsiteY6144" fmla="*/ 418269 h 1041673"/>
              <a:gd name="connsiteX6145" fmla="*/ 1099130 w 5155357"/>
              <a:gd name="connsiteY6145" fmla="*/ 421565 h 1041673"/>
              <a:gd name="connsiteX6146" fmla="*/ 1096830 w 5155357"/>
              <a:gd name="connsiteY6146" fmla="*/ 424549 h 1041673"/>
              <a:gd name="connsiteX6147" fmla="*/ 1096830 w 5155357"/>
              <a:gd name="connsiteY6147" fmla="*/ 424363 h 1041673"/>
              <a:gd name="connsiteX6148" fmla="*/ 1095089 w 5155357"/>
              <a:gd name="connsiteY6148" fmla="*/ 425420 h 1041673"/>
              <a:gd name="connsiteX6149" fmla="*/ 1102364 w 5155357"/>
              <a:gd name="connsiteY6149" fmla="*/ 416528 h 1041673"/>
              <a:gd name="connsiteX6150" fmla="*/ 1106281 w 5155357"/>
              <a:gd name="connsiteY6150" fmla="*/ 408632 h 1041673"/>
              <a:gd name="connsiteX6151" fmla="*/ 1107960 w 5155357"/>
              <a:gd name="connsiteY6151" fmla="*/ 410870 h 1041673"/>
              <a:gd name="connsiteX6152" fmla="*/ 1116167 w 5155357"/>
              <a:gd name="connsiteY6152" fmla="*/ 400611 h 1041673"/>
              <a:gd name="connsiteX6153" fmla="*/ 1116603 w 5155357"/>
              <a:gd name="connsiteY6153" fmla="*/ 400424 h 1041673"/>
              <a:gd name="connsiteX6154" fmla="*/ 1117784 w 5155357"/>
              <a:gd name="connsiteY6154" fmla="*/ 398994 h 1041673"/>
              <a:gd name="connsiteX6155" fmla="*/ 1119712 w 5155357"/>
              <a:gd name="connsiteY6155" fmla="*/ 396383 h 1041673"/>
              <a:gd name="connsiteX6156" fmla="*/ 1119712 w 5155357"/>
              <a:gd name="connsiteY6156" fmla="*/ 396383 h 1041673"/>
              <a:gd name="connsiteX6157" fmla="*/ 1121390 w 5155357"/>
              <a:gd name="connsiteY6157" fmla="*/ 389667 h 1041673"/>
              <a:gd name="connsiteX6158" fmla="*/ 1126426 w 5155357"/>
              <a:gd name="connsiteY6158" fmla="*/ 380714 h 1041673"/>
              <a:gd name="connsiteX6159" fmla="*/ 1132457 w 5155357"/>
              <a:gd name="connsiteY6159" fmla="*/ 379719 h 1041673"/>
              <a:gd name="connsiteX6160" fmla="*/ 1133080 w 5155357"/>
              <a:gd name="connsiteY6160" fmla="*/ 380030 h 1041673"/>
              <a:gd name="connsiteX6161" fmla="*/ 1133204 w 5155357"/>
              <a:gd name="connsiteY6161" fmla="*/ 380030 h 1041673"/>
              <a:gd name="connsiteX6162" fmla="*/ 1133204 w 5155357"/>
              <a:gd name="connsiteY6162" fmla="*/ 380154 h 1041673"/>
              <a:gd name="connsiteX6163" fmla="*/ 1153101 w 5155357"/>
              <a:gd name="connsiteY6163" fmla="*/ 357211 h 1041673"/>
              <a:gd name="connsiteX6164" fmla="*/ 1133141 w 5155357"/>
              <a:gd name="connsiteY6164" fmla="*/ 378413 h 1041673"/>
              <a:gd name="connsiteX6165" fmla="*/ 1133080 w 5155357"/>
              <a:gd name="connsiteY6165" fmla="*/ 378413 h 1041673"/>
              <a:gd name="connsiteX6166" fmla="*/ 1133018 w 5155357"/>
              <a:gd name="connsiteY6166" fmla="*/ 372880 h 1041673"/>
              <a:gd name="connsiteX6167" fmla="*/ 1134696 w 5155357"/>
              <a:gd name="connsiteY6167" fmla="*/ 372880 h 1041673"/>
              <a:gd name="connsiteX6168" fmla="*/ 1141225 w 5155357"/>
              <a:gd name="connsiteY6168" fmla="*/ 361501 h 1041673"/>
              <a:gd name="connsiteX6169" fmla="*/ 1142095 w 5155357"/>
              <a:gd name="connsiteY6169" fmla="*/ 359698 h 1041673"/>
              <a:gd name="connsiteX6170" fmla="*/ 1143650 w 5155357"/>
              <a:gd name="connsiteY6170" fmla="*/ 357460 h 1041673"/>
              <a:gd name="connsiteX6171" fmla="*/ 1146199 w 5155357"/>
              <a:gd name="connsiteY6171" fmla="*/ 355221 h 1041673"/>
              <a:gd name="connsiteX6172" fmla="*/ 1147256 w 5155357"/>
              <a:gd name="connsiteY6172" fmla="*/ 351988 h 1041673"/>
              <a:gd name="connsiteX6173" fmla="*/ 1148810 w 5155357"/>
              <a:gd name="connsiteY6173" fmla="*/ 350247 h 1041673"/>
              <a:gd name="connsiteX6174" fmla="*/ 1150489 w 5155357"/>
              <a:gd name="connsiteY6174" fmla="*/ 346454 h 1041673"/>
              <a:gd name="connsiteX6175" fmla="*/ 1153473 w 5155357"/>
              <a:gd name="connsiteY6175" fmla="*/ 344589 h 1041673"/>
              <a:gd name="connsiteX6176" fmla="*/ 1153598 w 5155357"/>
              <a:gd name="connsiteY6176" fmla="*/ 343034 h 1041673"/>
              <a:gd name="connsiteX6177" fmla="*/ 1156396 w 5155357"/>
              <a:gd name="connsiteY6177" fmla="*/ 341107 h 1041673"/>
              <a:gd name="connsiteX6178" fmla="*/ 1158945 w 5155357"/>
              <a:gd name="connsiteY6178" fmla="*/ 337501 h 1041673"/>
              <a:gd name="connsiteX6179" fmla="*/ 1161744 w 5155357"/>
              <a:gd name="connsiteY6179" fmla="*/ 333708 h 1041673"/>
              <a:gd name="connsiteX6180" fmla="*/ 1167091 w 5155357"/>
              <a:gd name="connsiteY6180" fmla="*/ 327614 h 1041673"/>
              <a:gd name="connsiteX6181" fmla="*/ 1166033 w 5155357"/>
              <a:gd name="connsiteY6181" fmla="*/ 331532 h 1041673"/>
              <a:gd name="connsiteX6182" fmla="*/ 1167775 w 5155357"/>
              <a:gd name="connsiteY6182" fmla="*/ 328858 h 1041673"/>
              <a:gd name="connsiteX6183" fmla="*/ 1167588 w 5155357"/>
              <a:gd name="connsiteY6183" fmla="*/ 329231 h 1041673"/>
              <a:gd name="connsiteX6184" fmla="*/ 1164976 w 5155357"/>
              <a:gd name="connsiteY6184" fmla="*/ 333521 h 1041673"/>
              <a:gd name="connsiteX6185" fmla="*/ 1162054 w 5155357"/>
              <a:gd name="connsiteY6185" fmla="*/ 337501 h 1041673"/>
              <a:gd name="connsiteX6186" fmla="*/ 1160500 w 5155357"/>
              <a:gd name="connsiteY6186" fmla="*/ 339926 h 1041673"/>
              <a:gd name="connsiteX6187" fmla="*/ 1161121 w 5155357"/>
              <a:gd name="connsiteY6187" fmla="*/ 341045 h 1041673"/>
              <a:gd name="connsiteX6188" fmla="*/ 1162676 w 5155357"/>
              <a:gd name="connsiteY6188" fmla="*/ 339304 h 1041673"/>
              <a:gd name="connsiteX6189" fmla="*/ 1153163 w 5155357"/>
              <a:gd name="connsiteY6189" fmla="*/ 357149 h 1041673"/>
              <a:gd name="connsiteX6190" fmla="*/ 1147505 w 5155357"/>
              <a:gd name="connsiteY6190" fmla="*/ 795313 h 1041673"/>
              <a:gd name="connsiteX6191" fmla="*/ 1146572 w 5155357"/>
              <a:gd name="connsiteY6191" fmla="*/ 797427 h 1041673"/>
              <a:gd name="connsiteX6192" fmla="*/ 1146323 w 5155357"/>
              <a:gd name="connsiteY6192" fmla="*/ 798982 h 1041673"/>
              <a:gd name="connsiteX6193" fmla="*/ 1146696 w 5155357"/>
              <a:gd name="connsiteY6193" fmla="*/ 800971 h 1041673"/>
              <a:gd name="connsiteX6194" fmla="*/ 1146385 w 5155357"/>
              <a:gd name="connsiteY6194" fmla="*/ 804329 h 1041673"/>
              <a:gd name="connsiteX6195" fmla="*/ 1146012 w 5155357"/>
              <a:gd name="connsiteY6195" fmla="*/ 808308 h 1041673"/>
              <a:gd name="connsiteX6196" fmla="*/ 1146634 w 5155357"/>
              <a:gd name="connsiteY6196" fmla="*/ 812785 h 1041673"/>
              <a:gd name="connsiteX6197" fmla="*/ 1146572 w 5155357"/>
              <a:gd name="connsiteY6197" fmla="*/ 815894 h 1041673"/>
              <a:gd name="connsiteX6198" fmla="*/ 1146447 w 5155357"/>
              <a:gd name="connsiteY6198" fmla="*/ 819003 h 1041673"/>
              <a:gd name="connsiteX6199" fmla="*/ 1146447 w 5155357"/>
              <a:gd name="connsiteY6199" fmla="*/ 822858 h 1041673"/>
              <a:gd name="connsiteX6200" fmla="*/ 1146012 w 5155357"/>
              <a:gd name="connsiteY6200" fmla="*/ 827024 h 1041673"/>
              <a:gd name="connsiteX6201" fmla="*/ 1146012 w 5155357"/>
              <a:gd name="connsiteY6201" fmla="*/ 831314 h 1041673"/>
              <a:gd name="connsiteX6202" fmla="*/ 1144893 w 5155357"/>
              <a:gd name="connsiteY6202" fmla="*/ 818692 h 1041673"/>
              <a:gd name="connsiteX6203" fmla="*/ 1144893 w 5155357"/>
              <a:gd name="connsiteY6203" fmla="*/ 811790 h 1041673"/>
              <a:gd name="connsiteX6204" fmla="*/ 1144520 w 5155357"/>
              <a:gd name="connsiteY6204" fmla="*/ 808806 h 1041673"/>
              <a:gd name="connsiteX6205" fmla="*/ 1144520 w 5155357"/>
              <a:gd name="connsiteY6205" fmla="*/ 805199 h 1041673"/>
              <a:gd name="connsiteX6206" fmla="*/ 1144396 w 5155357"/>
              <a:gd name="connsiteY6206" fmla="*/ 802215 h 1041673"/>
              <a:gd name="connsiteX6207" fmla="*/ 1144520 w 5155357"/>
              <a:gd name="connsiteY6207" fmla="*/ 799914 h 1041673"/>
              <a:gd name="connsiteX6208" fmla="*/ 1144520 w 5155357"/>
              <a:gd name="connsiteY6208" fmla="*/ 797489 h 1041673"/>
              <a:gd name="connsiteX6209" fmla="*/ 1144645 w 5155357"/>
              <a:gd name="connsiteY6209" fmla="*/ 794070 h 1041673"/>
              <a:gd name="connsiteX6210" fmla="*/ 1144396 w 5155357"/>
              <a:gd name="connsiteY6210" fmla="*/ 791272 h 1041673"/>
              <a:gd name="connsiteX6211" fmla="*/ 1144645 w 5155357"/>
              <a:gd name="connsiteY6211" fmla="*/ 788287 h 1041673"/>
              <a:gd name="connsiteX6212" fmla="*/ 1144831 w 5155357"/>
              <a:gd name="connsiteY6212" fmla="*/ 786919 h 1041673"/>
              <a:gd name="connsiteX6213" fmla="*/ 1145142 w 5155357"/>
              <a:gd name="connsiteY6213" fmla="*/ 784867 h 1041673"/>
              <a:gd name="connsiteX6214" fmla="*/ 1145080 w 5155357"/>
              <a:gd name="connsiteY6214" fmla="*/ 782878 h 1041673"/>
              <a:gd name="connsiteX6215" fmla="*/ 1146634 w 5155357"/>
              <a:gd name="connsiteY6215" fmla="*/ 782878 h 1041673"/>
              <a:gd name="connsiteX6216" fmla="*/ 1146696 w 5155357"/>
              <a:gd name="connsiteY6216" fmla="*/ 785551 h 1041673"/>
              <a:gd name="connsiteX6217" fmla="*/ 1146696 w 5155357"/>
              <a:gd name="connsiteY6217" fmla="*/ 788101 h 1041673"/>
              <a:gd name="connsiteX6218" fmla="*/ 1146696 w 5155357"/>
              <a:gd name="connsiteY6218" fmla="*/ 790152 h 1041673"/>
              <a:gd name="connsiteX6219" fmla="*/ 1146696 w 5155357"/>
              <a:gd name="connsiteY6219" fmla="*/ 793261 h 1041673"/>
              <a:gd name="connsiteX6220" fmla="*/ 1146696 w 5155357"/>
              <a:gd name="connsiteY6220" fmla="*/ 794567 h 1041673"/>
              <a:gd name="connsiteX6221" fmla="*/ 1147567 w 5155357"/>
              <a:gd name="connsiteY6221" fmla="*/ 795375 h 1041673"/>
              <a:gd name="connsiteX6222" fmla="*/ 1145329 w 5155357"/>
              <a:gd name="connsiteY6222" fmla="*/ 773178 h 1041673"/>
              <a:gd name="connsiteX6223" fmla="*/ 1146447 w 5155357"/>
              <a:gd name="connsiteY6223" fmla="*/ 776536 h 1041673"/>
              <a:gd name="connsiteX6224" fmla="*/ 1145329 w 5155357"/>
              <a:gd name="connsiteY6224" fmla="*/ 773178 h 1041673"/>
              <a:gd name="connsiteX6225" fmla="*/ 1149121 w 5155357"/>
              <a:gd name="connsiteY6225" fmla="*/ 752535 h 1041673"/>
              <a:gd name="connsiteX6226" fmla="*/ 1148810 w 5155357"/>
              <a:gd name="connsiteY6226" fmla="*/ 755768 h 1041673"/>
              <a:gd name="connsiteX6227" fmla="*/ 1148810 w 5155357"/>
              <a:gd name="connsiteY6227" fmla="*/ 757820 h 1041673"/>
              <a:gd name="connsiteX6228" fmla="*/ 1148313 w 5155357"/>
              <a:gd name="connsiteY6228" fmla="*/ 761053 h 1041673"/>
              <a:gd name="connsiteX6229" fmla="*/ 1147691 w 5155357"/>
              <a:gd name="connsiteY6229" fmla="*/ 765157 h 1041673"/>
              <a:gd name="connsiteX6230" fmla="*/ 1146261 w 5155357"/>
              <a:gd name="connsiteY6230" fmla="*/ 768017 h 1041673"/>
              <a:gd name="connsiteX6231" fmla="*/ 1145764 w 5155357"/>
              <a:gd name="connsiteY6231" fmla="*/ 764287 h 1041673"/>
              <a:gd name="connsiteX6232" fmla="*/ 1144831 w 5155357"/>
              <a:gd name="connsiteY6232" fmla="*/ 761302 h 1041673"/>
              <a:gd name="connsiteX6233" fmla="*/ 1145204 w 5155357"/>
              <a:gd name="connsiteY6233" fmla="*/ 756514 h 1041673"/>
              <a:gd name="connsiteX6234" fmla="*/ 1145888 w 5155357"/>
              <a:gd name="connsiteY6234" fmla="*/ 752100 h 1041673"/>
              <a:gd name="connsiteX6235" fmla="*/ 1146137 w 5155357"/>
              <a:gd name="connsiteY6235" fmla="*/ 749302 h 1041673"/>
              <a:gd name="connsiteX6236" fmla="*/ 1145453 w 5155357"/>
              <a:gd name="connsiteY6236" fmla="*/ 744514 h 1041673"/>
              <a:gd name="connsiteX6237" fmla="*/ 1146012 w 5155357"/>
              <a:gd name="connsiteY6237" fmla="*/ 741157 h 1041673"/>
              <a:gd name="connsiteX6238" fmla="*/ 1147008 w 5155357"/>
              <a:gd name="connsiteY6238" fmla="*/ 736245 h 1041673"/>
              <a:gd name="connsiteX6239" fmla="*/ 1148189 w 5155357"/>
              <a:gd name="connsiteY6239" fmla="*/ 729529 h 1041673"/>
              <a:gd name="connsiteX6240" fmla="*/ 1149121 w 5155357"/>
              <a:gd name="connsiteY6240" fmla="*/ 733633 h 1041673"/>
              <a:gd name="connsiteX6241" fmla="*/ 1149121 w 5155357"/>
              <a:gd name="connsiteY6241" fmla="*/ 739478 h 1041673"/>
              <a:gd name="connsiteX6242" fmla="*/ 1148810 w 5155357"/>
              <a:gd name="connsiteY6242" fmla="*/ 742400 h 1041673"/>
              <a:gd name="connsiteX6243" fmla="*/ 1148686 w 5155357"/>
              <a:gd name="connsiteY6243" fmla="*/ 745820 h 1041673"/>
              <a:gd name="connsiteX6244" fmla="*/ 1149370 w 5155357"/>
              <a:gd name="connsiteY6244" fmla="*/ 748618 h 1041673"/>
              <a:gd name="connsiteX6245" fmla="*/ 1149121 w 5155357"/>
              <a:gd name="connsiteY6245" fmla="*/ 752535 h 1041673"/>
              <a:gd name="connsiteX6246" fmla="*/ 1158137 w 5155357"/>
              <a:gd name="connsiteY6246" fmla="*/ 654792 h 1041673"/>
              <a:gd name="connsiteX6247" fmla="*/ 1150302 w 5155357"/>
              <a:gd name="connsiteY6247" fmla="*/ 712306 h 1041673"/>
              <a:gd name="connsiteX6248" fmla="*/ 1150863 w 5155357"/>
              <a:gd name="connsiteY6248" fmla="*/ 696700 h 1041673"/>
              <a:gd name="connsiteX6249" fmla="*/ 1157515 w 5155357"/>
              <a:gd name="connsiteY6249" fmla="*/ 641673 h 1041673"/>
              <a:gd name="connsiteX6250" fmla="*/ 1157577 w 5155357"/>
              <a:gd name="connsiteY6250" fmla="*/ 650999 h 1041673"/>
              <a:gd name="connsiteX6251" fmla="*/ 1158137 w 5155357"/>
              <a:gd name="connsiteY6251" fmla="*/ 654854 h 1041673"/>
              <a:gd name="connsiteX6252" fmla="*/ 1158012 w 5155357"/>
              <a:gd name="connsiteY6252" fmla="*/ 650067 h 1041673"/>
              <a:gd name="connsiteX6253" fmla="*/ 1159070 w 5155357"/>
              <a:gd name="connsiteY6253" fmla="*/ 647580 h 1041673"/>
              <a:gd name="connsiteX6254" fmla="*/ 1158012 w 5155357"/>
              <a:gd name="connsiteY6254" fmla="*/ 650067 h 1041673"/>
              <a:gd name="connsiteX6255" fmla="*/ 1169764 w 5155357"/>
              <a:gd name="connsiteY6255" fmla="*/ 576697 h 1041673"/>
              <a:gd name="connsiteX6256" fmla="*/ 1167837 w 5155357"/>
              <a:gd name="connsiteY6256" fmla="*/ 581671 h 1041673"/>
              <a:gd name="connsiteX6257" fmla="*/ 1166966 w 5155357"/>
              <a:gd name="connsiteY6257" fmla="*/ 590812 h 1041673"/>
              <a:gd name="connsiteX6258" fmla="*/ 1167837 w 5155357"/>
              <a:gd name="connsiteY6258" fmla="*/ 591993 h 1041673"/>
              <a:gd name="connsiteX6259" fmla="*/ 1168707 w 5155357"/>
              <a:gd name="connsiteY6259" fmla="*/ 589941 h 1041673"/>
              <a:gd name="connsiteX6260" fmla="*/ 1167712 w 5155357"/>
              <a:gd name="connsiteY6260" fmla="*/ 596159 h 1041673"/>
              <a:gd name="connsiteX6261" fmla="*/ 1166469 w 5155357"/>
              <a:gd name="connsiteY6261" fmla="*/ 599952 h 1041673"/>
              <a:gd name="connsiteX6262" fmla="*/ 1166842 w 5155357"/>
              <a:gd name="connsiteY6262" fmla="*/ 603744 h 1041673"/>
              <a:gd name="connsiteX6263" fmla="*/ 1164728 w 5155357"/>
              <a:gd name="connsiteY6263" fmla="*/ 609092 h 1041673"/>
              <a:gd name="connsiteX6264" fmla="*/ 1163360 w 5155357"/>
              <a:gd name="connsiteY6264" fmla="*/ 618045 h 1041673"/>
              <a:gd name="connsiteX6265" fmla="*/ 1163049 w 5155357"/>
              <a:gd name="connsiteY6265" fmla="*/ 625071 h 1041673"/>
              <a:gd name="connsiteX6266" fmla="*/ 1160935 w 5155357"/>
              <a:gd name="connsiteY6266" fmla="*/ 628118 h 1041673"/>
              <a:gd name="connsiteX6267" fmla="*/ 1162676 w 5155357"/>
              <a:gd name="connsiteY6267" fmla="*/ 632657 h 1041673"/>
              <a:gd name="connsiteX6268" fmla="*/ 1160935 w 5155357"/>
              <a:gd name="connsiteY6268" fmla="*/ 637693 h 1041673"/>
              <a:gd name="connsiteX6269" fmla="*/ 1160624 w 5155357"/>
              <a:gd name="connsiteY6269" fmla="*/ 641610 h 1041673"/>
              <a:gd name="connsiteX6270" fmla="*/ 1159443 w 5155357"/>
              <a:gd name="connsiteY6270" fmla="*/ 646833 h 1041673"/>
              <a:gd name="connsiteX6271" fmla="*/ 1159194 w 5155357"/>
              <a:gd name="connsiteY6271" fmla="*/ 647331 h 1041673"/>
              <a:gd name="connsiteX6272" fmla="*/ 1160375 w 5155357"/>
              <a:gd name="connsiteY6272" fmla="*/ 643289 h 1041673"/>
              <a:gd name="connsiteX6273" fmla="*/ 1159256 w 5155357"/>
              <a:gd name="connsiteY6273" fmla="*/ 638750 h 1041673"/>
              <a:gd name="connsiteX6274" fmla="*/ 1159256 w 5155357"/>
              <a:gd name="connsiteY6274" fmla="*/ 638626 h 1041673"/>
              <a:gd name="connsiteX6275" fmla="*/ 1159691 w 5155357"/>
              <a:gd name="connsiteY6275" fmla="*/ 638626 h 1041673"/>
              <a:gd name="connsiteX6276" fmla="*/ 1160375 w 5155357"/>
              <a:gd name="connsiteY6276" fmla="*/ 637631 h 1041673"/>
              <a:gd name="connsiteX6277" fmla="*/ 1159381 w 5155357"/>
              <a:gd name="connsiteY6277" fmla="*/ 636947 h 1041673"/>
              <a:gd name="connsiteX6278" fmla="*/ 1158758 w 5155357"/>
              <a:gd name="connsiteY6278" fmla="*/ 637009 h 1041673"/>
              <a:gd name="connsiteX6279" fmla="*/ 1160935 w 5155357"/>
              <a:gd name="connsiteY6279" fmla="*/ 628180 h 1041673"/>
              <a:gd name="connsiteX6280" fmla="*/ 1159070 w 5155357"/>
              <a:gd name="connsiteY6280" fmla="*/ 630792 h 1041673"/>
              <a:gd name="connsiteX6281" fmla="*/ 1158137 w 5155357"/>
              <a:gd name="connsiteY6281" fmla="*/ 637134 h 1041673"/>
              <a:gd name="connsiteX6282" fmla="*/ 1158137 w 5155357"/>
              <a:gd name="connsiteY6282" fmla="*/ 637134 h 1041673"/>
              <a:gd name="connsiteX6283" fmla="*/ 1159070 w 5155357"/>
              <a:gd name="connsiteY6283" fmla="*/ 630792 h 1041673"/>
              <a:gd name="connsiteX6284" fmla="*/ 1159567 w 5155357"/>
              <a:gd name="connsiteY6284" fmla="*/ 626874 h 1041673"/>
              <a:gd name="connsiteX6285" fmla="*/ 1160935 w 5155357"/>
              <a:gd name="connsiteY6285" fmla="*/ 618791 h 1041673"/>
              <a:gd name="connsiteX6286" fmla="*/ 1161308 w 5155357"/>
              <a:gd name="connsiteY6286" fmla="*/ 612947 h 1041673"/>
              <a:gd name="connsiteX6287" fmla="*/ 1162490 w 5155357"/>
              <a:gd name="connsiteY6287" fmla="*/ 609651 h 1041673"/>
              <a:gd name="connsiteX6288" fmla="*/ 1162676 w 5155357"/>
              <a:gd name="connsiteY6288" fmla="*/ 605672 h 1041673"/>
              <a:gd name="connsiteX6289" fmla="*/ 1163733 w 5155357"/>
              <a:gd name="connsiteY6289" fmla="*/ 601382 h 1041673"/>
              <a:gd name="connsiteX6290" fmla="*/ 1164728 w 5155357"/>
              <a:gd name="connsiteY6290" fmla="*/ 597402 h 1041673"/>
              <a:gd name="connsiteX6291" fmla="*/ 1164417 w 5155357"/>
              <a:gd name="connsiteY6291" fmla="*/ 594853 h 1041673"/>
              <a:gd name="connsiteX6292" fmla="*/ 1163546 w 5155357"/>
              <a:gd name="connsiteY6292" fmla="*/ 593610 h 1041673"/>
              <a:gd name="connsiteX6293" fmla="*/ 1164603 w 5155357"/>
              <a:gd name="connsiteY6293" fmla="*/ 588262 h 1041673"/>
              <a:gd name="connsiteX6294" fmla="*/ 1164915 w 5155357"/>
              <a:gd name="connsiteY6294" fmla="*/ 584656 h 1041673"/>
              <a:gd name="connsiteX6295" fmla="*/ 1165599 w 5155357"/>
              <a:gd name="connsiteY6295" fmla="*/ 580179 h 1041673"/>
              <a:gd name="connsiteX6296" fmla="*/ 1168024 w 5155357"/>
              <a:gd name="connsiteY6296" fmla="*/ 575018 h 1041673"/>
              <a:gd name="connsiteX6297" fmla="*/ 1168396 w 5155357"/>
              <a:gd name="connsiteY6297" fmla="*/ 570542 h 1041673"/>
              <a:gd name="connsiteX6298" fmla="*/ 1170075 w 5155357"/>
              <a:gd name="connsiteY6298" fmla="*/ 569174 h 1041673"/>
              <a:gd name="connsiteX6299" fmla="*/ 1169764 w 5155357"/>
              <a:gd name="connsiteY6299" fmla="*/ 576759 h 1041673"/>
              <a:gd name="connsiteX6300" fmla="*/ 1171816 w 5155357"/>
              <a:gd name="connsiteY6300" fmla="*/ 563578 h 1041673"/>
              <a:gd name="connsiteX6301" fmla="*/ 1169391 w 5155357"/>
              <a:gd name="connsiteY6301" fmla="*/ 563764 h 1041673"/>
              <a:gd name="connsiteX6302" fmla="*/ 1169205 w 5155357"/>
              <a:gd name="connsiteY6302" fmla="*/ 559474 h 1041673"/>
              <a:gd name="connsiteX6303" fmla="*/ 1172189 w 5155357"/>
              <a:gd name="connsiteY6303" fmla="*/ 558604 h 1041673"/>
              <a:gd name="connsiteX6304" fmla="*/ 1171816 w 5155357"/>
              <a:gd name="connsiteY6304" fmla="*/ 563578 h 1041673"/>
              <a:gd name="connsiteX6305" fmla="*/ 1173743 w 5155357"/>
              <a:gd name="connsiteY6305" fmla="*/ 551080 h 1041673"/>
              <a:gd name="connsiteX6306" fmla="*/ 1172313 w 5155357"/>
              <a:gd name="connsiteY6306" fmla="*/ 555557 h 1041673"/>
              <a:gd name="connsiteX6307" fmla="*/ 1170759 w 5155357"/>
              <a:gd name="connsiteY6307" fmla="*/ 555868 h 1041673"/>
              <a:gd name="connsiteX6308" fmla="*/ 1171132 w 5155357"/>
              <a:gd name="connsiteY6308" fmla="*/ 551764 h 1041673"/>
              <a:gd name="connsiteX6309" fmla="*/ 1172189 w 5155357"/>
              <a:gd name="connsiteY6309" fmla="*/ 549153 h 1041673"/>
              <a:gd name="connsiteX6310" fmla="*/ 1172189 w 5155357"/>
              <a:gd name="connsiteY6310" fmla="*/ 547101 h 1041673"/>
              <a:gd name="connsiteX6311" fmla="*/ 1174055 w 5155357"/>
              <a:gd name="connsiteY6311" fmla="*/ 546417 h 1041673"/>
              <a:gd name="connsiteX6312" fmla="*/ 1173743 w 5155357"/>
              <a:gd name="connsiteY6312" fmla="*/ 551080 h 1041673"/>
              <a:gd name="connsiteX6313" fmla="*/ 1175609 w 5155357"/>
              <a:gd name="connsiteY6313" fmla="*/ 539018 h 1041673"/>
              <a:gd name="connsiteX6314" fmla="*/ 1174055 w 5155357"/>
              <a:gd name="connsiteY6314" fmla="*/ 542811 h 1041673"/>
              <a:gd name="connsiteX6315" fmla="*/ 1172500 w 5155357"/>
              <a:gd name="connsiteY6315" fmla="*/ 543308 h 1041673"/>
              <a:gd name="connsiteX6316" fmla="*/ 1173743 w 5155357"/>
              <a:gd name="connsiteY6316" fmla="*/ 537961 h 1041673"/>
              <a:gd name="connsiteX6317" fmla="*/ 1176293 w 5155357"/>
              <a:gd name="connsiteY6317" fmla="*/ 533857 h 1041673"/>
              <a:gd name="connsiteX6318" fmla="*/ 1175609 w 5155357"/>
              <a:gd name="connsiteY6318" fmla="*/ 539018 h 1041673"/>
              <a:gd name="connsiteX6319" fmla="*/ 1182697 w 5155357"/>
              <a:gd name="connsiteY6319" fmla="*/ 497794 h 1041673"/>
              <a:gd name="connsiteX6320" fmla="*/ 1182448 w 5155357"/>
              <a:gd name="connsiteY6320" fmla="*/ 499349 h 1041673"/>
              <a:gd name="connsiteX6321" fmla="*/ 1182075 w 5155357"/>
              <a:gd name="connsiteY6321" fmla="*/ 502830 h 1041673"/>
              <a:gd name="connsiteX6322" fmla="*/ 1181391 w 5155357"/>
              <a:gd name="connsiteY6322" fmla="*/ 505939 h 1041673"/>
              <a:gd name="connsiteX6323" fmla="*/ 1180769 w 5155357"/>
              <a:gd name="connsiteY6323" fmla="*/ 510727 h 1041673"/>
              <a:gd name="connsiteX6324" fmla="*/ 1178966 w 5155357"/>
              <a:gd name="connsiteY6324" fmla="*/ 517318 h 1041673"/>
              <a:gd name="connsiteX6325" fmla="*/ 1178593 w 5155357"/>
              <a:gd name="connsiteY6325" fmla="*/ 516385 h 1041673"/>
              <a:gd name="connsiteX6326" fmla="*/ 1178718 w 5155357"/>
              <a:gd name="connsiteY6326" fmla="*/ 512903 h 1041673"/>
              <a:gd name="connsiteX6327" fmla="*/ 1179464 w 5155357"/>
              <a:gd name="connsiteY6327" fmla="*/ 508862 h 1041673"/>
              <a:gd name="connsiteX6328" fmla="*/ 1179961 w 5155357"/>
              <a:gd name="connsiteY6328" fmla="*/ 505131 h 1041673"/>
              <a:gd name="connsiteX6329" fmla="*/ 1180645 w 5155357"/>
              <a:gd name="connsiteY6329" fmla="*/ 501898 h 1041673"/>
              <a:gd name="connsiteX6330" fmla="*/ 1180645 w 5155357"/>
              <a:gd name="connsiteY6330" fmla="*/ 499038 h 1041673"/>
              <a:gd name="connsiteX6331" fmla="*/ 1182324 w 5155357"/>
              <a:gd name="connsiteY6331" fmla="*/ 494436 h 1041673"/>
              <a:gd name="connsiteX6332" fmla="*/ 1182697 w 5155357"/>
              <a:gd name="connsiteY6332" fmla="*/ 497794 h 1041673"/>
              <a:gd name="connsiteX6333" fmla="*/ 1184998 w 5155357"/>
              <a:gd name="connsiteY6333" fmla="*/ 486540 h 1041673"/>
              <a:gd name="connsiteX6334" fmla="*/ 1183194 w 5155357"/>
              <a:gd name="connsiteY6334" fmla="*/ 486291 h 1041673"/>
              <a:gd name="connsiteX6335" fmla="*/ 1184003 w 5155357"/>
              <a:gd name="connsiteY6335" fmla="*/ 482250 h 1041673"/>
              <a:gd name="connsiteX6336" fmla="*/ 1185308 w 5155357"/>
              <a:gd name="connsiteY6336" fmla="*/ 476467 h 1041673"/>
              <a:gd name="connsiteX6337" fmla="*/ 1185806 w 5155357"/>
              <a:gd name="connsiteY6337" fmla="*/ 481752 h 1041673"/>
              <a:gd name="connsiteX6338" fmla="*/ 1185931 w 5155357"/>
              <a:gd name="connsiteY6338" fmla="*/ 484488 h 1041673"/>
              <a:gd name="connsiteX6339" fmla="*/ 1184998 w 5155357"/>
              <a:gd name="connsiteY6339" fmla="*/ 486540 h 1041673"/>
              <a:gd name="connsiteX6340" fmla="*/ 1189163 w 5155357"/>
              <a:gd name="connsiteY6340" fmla="*/ 518623 h 1041673"/>
              <a:gd name="connsiteX6341" fmla="*/ 1188666 w 5155357"/>
              <a:gd name="connsiteY6341" fmla="*/ 515701 h 1041673"/>
              <a:gd name="connsiteX6342" fmla="*/ 1190096 w 5155357"/>
              <a:gd name="connsiteY6342" fmla="*/ 515266 h 1041673"/>
              <a:gd name="connsiteX6343" fmla="*/ 1190594 w 5155357"/>
              <a:gd name="connsiteY6343" fmla="*/ 517069 h 1041673"/>
              <a:gd name="connsiteX6344" fmla="*/ 1189163 w 5155357"/>
              <a:gd name="connsiteY6344" fmla="*/ 518623 h 1041673"/>
              <a:gd name="connsiteX6345" fmla="*/ 1193703 w 5155357"/>
              <a:gd name="connsiteY6345" fmla="*/ 437544 h 1041673"/>
              <a:gd name="connsiteX6346" fmla="*/ 1191340 w 5155357"/>
              <a:gd name="connsiteY6346" fmla="*/ 437420 h 1041673"/>
              <a:gd name="connsiteX6347" fmla="*/ 1191588 w 5155357"/>
              <a:gd name="connsiteY6347" fmla="*/ 434311 h 1041673"/>
              <a:gd name="connsiteX6348" fmla="*/ 1193018 w 5155357"/>
              <a:gd name="connsiteY6348" fmla="*/ 431326 h 1041673"/>
              <a:gd name="connsiteX6349" fmla="*/ 1193703 w 5155357"/>
              <a:gd name="connsiteY6349" fmla="*/ 437544 h 1041673"/>
              <a:gd name="connsiteX6350" fmla="*/ 123753 w 5155357"/>
              <a:gd name="connsiteY6350" fmla="*/ 218804 h 1041673"/>
              <a:gd name="connsiteX6351" fmla="*/ 124313 w 5155357"/>
              <a:gd name="connsiteY6351" fmla="*/ 216565 h 1041673"/>
              <a:gd name="connsiteX6352" fmla="*/ 123753 w 5155357"/>
              <a:gd name="connsiteY6352" fmla="*/ 218804 h 1041673"/>
              <a:gd name="connsiteX6353" fmla="*/ 4562226 w 5155357"/>
              <a:gd name="connsiteY6353" fmla="*/ 237830 h 1041673"/>
              <a:gd name="connsiteX6354" fmla="*/ 4563345 w 5155357"/>
              <a:gd name="connsiteY6354" fmla="*/ 235592 h 1041673"/>
              <a:gd name="connsiteX6355" fmla="*/ 4562226 w 5155357"/>
              <a:gd name="connsiteY6355" fmla="*/ 237830 h 1041673"/>
              <a:gd name="connsiteX6356" fmla="*/ 4278510 w 5155357"/>
              <a:gd name="connsiteY6356" fmla="*/ 260152 h 1041673"/>
              <a:gd name="connsiteX6357" fmla="*/ 4290760 w 5155357"/>
              <a:gd name="connsiteY6357" fmla="*/ 253437 h 1041673"/>
              <a:gd name="connsiteX6358" fmla="*/ 4298594 w 5155357"/>
              <a:gd name="connsiteY6358" fmla="*/ 247841 h 1041673"/>
              <a:gd name="connsiteX6359" fmla="*/ 4303071 w 5155357"/>
              <a:gd name="connsiteY6359" fmla="*/ 242804 h 1041673"/>
              <a:gd name="connsiteX6360" fmla="*/ 4315319 w 5155357"/>
              <a:gd name="connsiteY6360" fmla="*/ 232794 h 1041673"/>
              <a:gd name="connsiteX6361" fmla="*/ 4311962 w 5155357"/>
              <a:gd name="connsiteY6361" fmla="*/ 229436 h 1041673"/>
              <a:gd name="connsiteX6362" fmla="*/ 4299651 w 5155357"/>
              <a:gd name="connsiteY6362" fmla="*/ 233291 h 1041673"/>
              <a:gd name="connsiteX6363" fmla="*/ 4310843 w 5155357"/>
              <a:gd name="connsiteY6363" fmla="*/ 224338 h 1041673"/>
              <a:gd name="connsiteX6364" fmla="*/ 4292438 w 5155357"/>
              <a:gd name="connsiteY6364" fmla="*/ 230493 h 1041673"/>
              <a:gd name="connsiteX6365" fmla="*/ 4285163 w 5155357"/>
              <a:gd name="connsiteY6365" fmla="*/ 231675 h 1041673"/>
              <a:gd name="connsiteX6366" fmla="*/ 4276209 w 5155357"/>
              <a:gd name="connsiteY6366" fmla="*/ 235530 h 1041673"/>
              <a:gd name="connsiteX6367" fmla="*/ 4287339 w 5155357"/>
              <a:gd name="connsiteY6367" fmla="*/ 226576 h 1041673"/>
              <a:gd name="connsiteX6368" fmla="*/ 4278386 w 5155357"/>
              <a:gd name="connsiteY6368" fmla="*/ 229436 h 1041673"/>
              <a:gd name="connsiteX6369" fmla="*/ 4275028 w 5155357"/>
              <a:gd name="connsiteY6369" fmla="*/ 229934 h 1041673"/>
              <a:gd name="connsiteX6370" fmla="*/ 4254945 w 5155357"/>
              <a:gd name="connsiteY6370" fmla="*/ 238887 h 1041673"/>
              <a:gd name="connsiteX6371" fmla="*/ 4252147 w 5155357"/>
              <a:gd name="connsiteY6371" fmla="*/ 238887 h 1041673"/>
              <a:gd name="connsiteX6372" fmla="*/ 4232624 w 5155357"/>
              <a:gd name="connsiteY6372" fmla="*/ 250017 h 1041673"/>
              <a:gd name="connsiteX6373" fmla="*/ 4229825 w 5155357"/>
              <a:gd name="connsiteY6373" fmla="*/ 249457 h 1041673"/>
              <a:gd name="connsiteX6374" fmla="*/ 4225908 w 5155357"/>
              <a:gd name="connsiteY6374" fmla="*/ 252815 h 1041673"/>
              <a:gd name="connsiteX6375" fmla="*/ 4221432 w 5155357"/>
              <a:gd name="connsiteY6375" fmla="*/ 251758 h 1041673"/>
              <a:gd name="connsiteX6376" fmla="*/ 4200229 w 5155357"/>
              <a:gd name="connsiteY6376" fmla="*/ 259592 h 1041673"/>
              <a:gd name="connsiteX6377" fmla="*/ 4199110 w 5155357"/>
              <a:gd name="connsiteY6377" fmla="*/ 260711 h 1041673"/>
              <a:gd name="connsiteX6378" fmla="*/ 4199110 w 5155357"/>
              <a:gd name="connsiteY6378" fmla="*/ 260898 h 1041673"/>
              <a:gd name="connsiteX6379" fmla="*/ 4195939 w 5155357"/>
              <a:gd name="connsiteY6379" fmla="*/ 262017 h 1041673"/>
              <a:gd name="connsiteX6380" fmla="*/ 4195752 w 5155357"/>
              <a:gd name="connsiteY6380" fmla="*/ 261768 h 1041673"/>
              <a:gd name="connsiteX6381" fmla="*/ 4197431 w 5155357"/>
              <a:gd name="connsiteY6381" fmla="*/ 257354 h 1041673"/>
              <a:gd name="connsiteX6382" fmla="*/ 4202467 w 5155357"/>
              <a:gd name="connsiteY6382" fmla="*/ 255675 h 1041673"/>
              <a:gd name="connsiteX6383" fmla="*/ 4186301 w 5155357"/>
              <a:gd name="connsiteY6383" fmla="*/ 259592 h 1041673"/>
              <a:gd name="connsiteX6384" fmla="*/ 4186239 w 5155357"/>
              <a:gd name="connsiteY6384" fmla="*/ 259033 h 1041673"/>
              <a:gd name="connsiteX6385" fmla="*/ 4184809 w 5155357"/>
              <a:gd name="connsiteY6385" fmla="*/ 259965 h 1041673"/>
              <a:gd name="connsiteX6386" fmla="*/ 4180705 w 5155357"/>
              <a:gd name="connsiteY6386" fmla="*/ 262328 h 1041673"/>
              <a:gd name="connsiteX6387" fmla="*/ 4180208 w 5155357"/>
              <a:gd name="connsiteY6387" fmla="*/ 260276 h 1041673"/>
              <a:gd name="connsiteX6388" fmla="*/ 4182135 w 5155357"/>
              <a:gd name="connsiteY6388" fmla="*/ 259281 h 1041673"/>
              <a:gd name="connsiteX6389" fmla="*/ 4181389 w 5155357"/>
              <a:gd name="connsiteY6389" fmla="*/ 259406 h 1041673"/>
              <a:gd name="connsiteX6390" fmla="*/ 4176540 w 5155357"/>
              <a:gd name="connsiteY6390" fmla="*/ 260960 h 1041673"/>
              <a:gd name="connsiteX6391" fmla="*/ 4172933 w 5155357"/>
              <a:gd name="connsiteY6391" fmla="*/ 263074 h 1041673"/>
              <a:gd name="connsiteX6392" fmla="*/ 4171938 w 5155357"/>
              <a:gd name="connsiteY6392" fmla="*/ 263199 h 1041673"/>
              <a:gd name="connsiteX6393" fmla="*/ 4168953 w 5155357"/>
              <a:gd name="connsiteY6393" fmla="*/ 263074 h 1041673"/>
              <a:gd name="connsiteX6394" fmla="*/ 4166591 w 5155357"/>
              <a:gd name="connsiteY6394" fmla="*/ 264256 h 1041673"/>
              <a:gd name="connsiteX6395" fmla="*/ 4172249 w 5155357"/>
              <a:gd name="connsiteY6395" fmla="*/ 258908 h 1041673"/>
              <a:gd name="connsiteX6396" fmla="*/ 4175047 w 5155357"/>
              <a:gd name="connsiteY6396" fmla="*/ 257976 h 1041673"/>
              <a:gd name="connsiteX6397" fmla="*/ 4173990 w 5155357"/>
              <a:gd name="connsiteY6397" fmla="*/ 260090 h 1041673"/>
              <a:gd name="connsiteX6398" fmla="*/ 4175669 w 5155357"/>
              <a:gd name="connsiteY6398" fmla="*/ 257354 h 1041673"/>
              <a:gd name="connsiteX6399" fmla="*/ 4179648 w 5155357"/>
              <a:gd name="connsiteY6399" fmla="*/ 254245 h 1041673"/>
              <a:gd name="connsiteX6400" fmla="*/ 4184125 w 5155357"/>
              <a:gd name="connsiteY6400" fmla="*/ 253064 h 1041673"/>
              <a:gd name="connsiteX6401" fmla="*/ 4184250 w 5155357"/>
              <a:gd name="connsiteY6401" fmla="*/ 253064 h 1041673"/>
              <a:gd name="connsiteX6402" fmla="*/ 4193016 w 5155357"/>
              <a:gd name="connsiteY6402" fmla="*/ 246722 h 1041673"/>
              <a:gd name="connsiteX6403" fmla="*/ 4196374 w 5155357"/>
              <a:gd name="connsiteY6403" fmla="*/ 245540 h 1041673"/>
              <a:gd name="connsiteX6404" fmla="*/ 4201970 w 5155357"/>
              <a:gd name="connsiteY6404" fmla="*/ 243364 h 1041673"/>
              <a:gd name="connsiteX6405" fmla="*/ 4208685 w 5155357"/>
              <a:gd name="connsiteY6405" fmla="*/ 239385 h 1041673"/>
              <a:gd name="connsiteX6406" fmla="*/ 4219318 w 5155357"/>
              <a:gd name="connsiteY6406" fmla="*/ 228752 h 1041673"/>
              <a:gd name="connsiteX6407" fmla="*/ 4208685 w 5155357"/>
              <a:gd name="connsiteY6407" fmla="*/ 233789 h 1041673"/>
              <a:gd name="connsiteX6408" fmla="*/ 4197493 w 5155357"/>
              <a:gd name="connsiteY6408" fmla="*/ 239385 h 1041673"/>
              <a:gd name="connsiteX6409" fmla="*/ 4188539 w 5155357"/>
              <a:gd name="connsiteY6409" fmla="*/ 243364 h 1041673"/>
              <a:gd name="connsiteX6410" fmla="*/ 4175110 w 5155357"/>
              <a:gd name="connsiteY6410" fmla="*/ 250639 h 1041673"/>
              <a:gd name="connsiteX6411" fmla="*/ 4170632 w 5155357"/>
              <a:gd name="connsiteY6411" fmla="*/ 254494 h 1041673"/>
              <a:gd name="connsiteX6412" fmla="*/ 4160560 w 5155357"/>
              <a:gd name="connsiteY6412" fmla="*/ 259033 h 1041673"/>
              <a:gd name="connsiteX6413" fmla="*/ 4161120 w 5155357"/>
              <a:gd name="connsiteY6413" fmla="*/ 257851 h 1041673"/>
              <a:gd name="connsiteX6414" fmla="*/ 4161120 w 5155357"/>
              <a:gd name="connsiteY6414" fmla="*/ 257851 h 1041673"/>
              <a:gd name="connsiteX6415" fmla="*/ 4175856 w 5155357"/>
              <a:gd name="connsiteY6415" fmla="*/ 248836 h 1041673"/>
              <a:gd name="connsiteX6416" fmla="*/ 4199607 w 5155357"/>
              <a:gd name="connsiteY6416" fmla="*/ 235281 h 1041673"/>
              <a:gd name="connsiteX6417" fmla="*/ 4199918 w 5155357"/>
              <a:gd name="connsiteY6417" fmla="*/ 234473 h 1041673"/>
              <a:gd name="connsiteX6418" fmla="*/ 4199110 w 5155357"/>
              <a:gd name="connsiteY6418" fmla="*/ 234162 h 1041673"/>
              <a:gd name="connsiteX6419" fmla="*/ 4175171 w 5155357"/>
              <a:gd name="connsiteY6419" fmla="*/ 247841 h 1041673"/>
              <a:gd name="connsiteX6420" fmla="*/ 4160560 w 5155357"/>
              <a:gd name="connsiteY6420" fmla="*/ 256732 h 1041673"/>
              <a:gd name="connsiteX6421" fmla="*/ 4158446 w 5155357"/>
              <a:gd name="connsiteY6421" fmla="*/ 256981 h 1041673"/>
              <a:gd name="connsiteX6422" fmla="*/ 4164229 w 5155357"/>
              <a:gd name="connsiteY6422" fmla="*/ 252255 h 1041673"/>
              <a:gd name="connsiteX6423" fmla="*/ 4168643 w 5155357"/>
              <a:gd name="connsiteY6423" fmla="*/ 249209 h 1041673"/>
              <a:gd name="connsiteX6424" fmla="*/ 4168643 w 5155357"/>
              <a:gd name="connsiteY6424" fmla="*/ 248525 h 1041673"/>
              <a:gd name="connsiteX6425" fmla="*/ 4167959 w 5155357"/>
              <a:gd name="connsiteY6425" fmla="*/ 248525 h 1041673"/>
              <a:gd name="connsiteX6426" fmla="*/ 4163731 w 5155357"/>
              <a:gd name="connsiteY6426" fmla="*/ 251509 h 1041673"/>
              <a:gd name="connsiteX6427" fmla="*/ 4157388 w 5155357"/>
              <a:gd name="connsiteY6427" fmla="*/ 256856 h 1041673"/>
              <a:gd name="connsiteX6428" fmla="*/ 4157388 w 5155357"/>
              <a:gd name="connsiteY6428" fmla="*/ 256856 h 1041673"/>
              <a:gd name="connsiteX6429" fmla="*/ 4157202 w 5155357"/>
              <a:gd name="connsiteY6429" fmla="*/ 256856 h 1041673"/>
              <a:gd name="connsiteX6430" fmla="*/ 4151606 w 5155357"/>
              <a:gd name="connsiteY6430" fmla="*/ 261768 h 1041673"/>
              <a:gd name="connsiteX6431" fmla="*/ 4125368 w 5155357"/>
              <a:gd name="connsiteY6431" fmla="*/ 280733 h 1041673"/>
              <a:gd name="connsiteX6432" fmla="*/ 4123129 w 5155357"/>
              <a:gd name="connsiteY6432" fmla="*/ 280173 h 1041673"/>
              <a:gd name="connsiteX6433" fmla="*/ 4113616 w 5155357"/>
              <a:gd name="connsiteY6433" fmla="*/ 285272 h 1041673"/>
              <a:gd name="connsiteX6434" fmla="*/ 4109139 w 5155357"/>
              <a:gd name="connsiteY6434" fmla="*/ 288629 h 1041673"/>
              <a:gd name="connsiteX6435" fmla="*/ 4106341 w 5155357"/>
              <a:gd name="connsiteY6435" fmla="*/ 291365 h 1041673"/>
              <a:gd name="connsiteX6436" fmla="*/ 4097388 w 5155357"/>
              <a:gd name="connsiteY6436" fmla="*/ 299261 h 1041673"/>
              <a:gd name="connsiteX6437" fmla="*/ 4097388 w 5155357"/>
              <a:gd name="connsiteY6437" fmla="*/ 298640 h 1041673"/>
              <a:gd name="connsiteX6438" fmla="*/ 4097388 w 5155357"/>
              <a:gd name="connsiteY6438" fmla="*/ 298640 h 1041673"/>
              <a:gd name="connsiteX6439" fmla="*/ 4098134 w 5155357"/>
              <a:gd name="connsiteY6439" fmla="*/ 297956 h 1041673"/>
              <a:gd name="connsiteX6440" fmla="*/ 4098382 w 5155357"/>
              <a:gd name="connsiteY6440" fmla="*/ 297210 h 1041673"/>
              <a:gd name="connsiteX6441" fmla="*/ 4097636 w 5155357"/>
              <a:gd name="connsiteY6441" fmla="*/ 296961 h 1041673"/>
              <a:gd name="connsiteX6442" fmla="*/ 4096393 w 5155357"/>
              <a:gd name="connsiteY6442" fmla="*/ 298204 h 1041673"/>
              <a:gd name="connsiteX6443" fmla="*/ 4096393 w 5155357"/>
              <a:gd name="connsiteY6443" fmla="*/ 298018 h 1041673"/>
              <a:gd name="connsiteX6444" fmla="*/ 4067854 w 5155357"/>
              <a:gd name="connsiteY6444" fmla="*/ 315365 h 1041673"/>
              <a:gd name="connsiteX6445" fmla="*/ 4058900 w 5155357"/>
              <a:gd name="connsiteY6445" fmla="*/ 298018 h 1041673"/>
              <a:gd name="connsiteX6446" fmla="*/ 4056102 w 5155357"/>
              <a:gd name="connsiteY6446" fmla="*/ 291862 h 1041673"/>
              <a:gd name="connsiteX6447" fmla="*/ 4043852 w 5155357"/>
              <a:gd name="connsiteY6447" fmla="*/ 290805 h 1041673"/>
              <a:gd name="connsiteX6448" fmla="*/ 4039376 w 5155357"/>
              <a:gd name="connsiteY6448" fmla="*/ 287945 h 1041673"/>
              <a:gd name="connsiteX6449" fmla="*/ 4030982 w 5155357"/>
              <a:gd name="connsiteY6449" fmla="*/ 290246 h 1041673"/>
              <a:gd name="connsiteX6450" fmla="*/ 4027624 w 5155357"/>
              <a:gd name="connsiteY6450" fmla="*/ 293603 h 1041673"/>
              <a:gd name="connsiteX6451" fmla="*/ 4015873 w 5155357"/>
              <a:gd name="connsiteY6451" fmla="*/ 289624 h 1041673"/>
              <a:gd name="connsiteX6452" fmla="*/ 4006919 w 5155357"/>
              <a:gd name="connsiteY6452" fmla="*/ 292422 h 1041673"/>
              <a:gd name="connsiteX6453" fmla="*/ 3981799 w 5155357"/>
              <a:gd name="connsiteY6453" fmla="*/ 361066 h 1041673"/>
              <a:gd name="connsiteX6454" fmla="*/ 3962836 w 5155357"/>
              <a:gd name="connsiteY6454" fmla="*/ 371698 h 1041673"/>
              <a:gd name="connsiteX6455" fmla="*/ 3936596 w 5155357"/>
              <a:gd name="connsiteY6455" fmla="*/ 387927 h 1041673"/>
              <a:gd name="connsiteX6456" fmla="*/ 3914275 w 5155357"/>
              <a:gd name="connsiteY6456" fmla="*/ 400673 h 1041673"/>
              <a:gd name="connsiteX6457" fmla="*/ 3902586 w 5155357"/>
              <a:gd name="connsiteY6457" fmla="*/ 406828 h 1041673"/>
              <a:gd name="connsiteX6458" fmla="*/ 3904264 w 5155357"/>
              <a:gd name="connsiteY6458" fmla="*/ 412487 h 1041673"/>
              <a:gd name="connsiteX6459" fmla="*/ 3903705 w 5155357"/>
              <a:gd name="connsiteY6459" fmla="*/ 420818 h 1041673"/>
              <a:gd name="connsiteX6460" fmla="*/ 3910979 w 5155357"/>
              <a:gd name="connsiteY6460" fmla="*/ 453213 h 1041673"/>
              <a:gd name="connsiteX6461" fmla="*/ 3915457 w 5155357"/>
              <a:gd name="connsiteY6461" fmla="*/ 467141 h 1041673"/>
              <a:gd name="connsiteX6462" fmla="*/ 3926089 w 5155357"/>
              <a:gd name="connsiteY6462" fmla="*/ 473296 h 1041673"/>
              <a:gd name="connsiteX6463" fmla="*/ 3936721 w 5155357"/>
              <a:gd name="connsiteY6463" fmla="*/ 469939 h 1041673"/>
              <a:gd name="connsiteX6464" fmla="*/ 3940638 w 5155357"/>
              <a:gd name="connsiteY6464" fmla="*/ 472737 h 1041673"/>
              <a:gd name="connsiteX6465" fmla="*/ 3932244 w 5155357"/>
              <a:gd name="connsiteY6465" fmla="*/ 501773 h 1041673"/>
              <a:gd name="connsiteX6466" fmla="*/ 3930006 w 5155357"/>
              <a:gd name="connsiteY6466" fmla="*/ 508489 h 1041673"/>
              <a:gd name="connsiteX6467" fmla="*/ 3923850 w 5155357"/>
              <a:gd name="connsiteY6467" fmla="*/ 524655 h 1041673"/>
              <a:gd name="connsiteX6468" fmla="*/ 3915457 w 5155357"/>
              <a:gd name="connsiteY6468" fmla="*/ 550894 h 1041673"/>
              <a:gd name="connsiteX6469" fmla="*/ 3911539 w 5155357"/>
              <a:gd name="connsiteY6469" fmla="*/ 564821 h 1041673"/>
              <a:gd name="connsiteX6470" fmla="*/ 3907622 w 5155357"/>
              <a:gd name="connsiteY6470" fmla="*/ 572718 h 1041673"/>
              <a:gd name="connsiteX6471" fmla="*/ 3892575 w 5155357"/>
              <a:gd name="connsiteY6471" fmla="*/ 618481 h 1041673"/>
              <a:gd name="connsiteX6472" fmla="*/ 3886420 w 5155357"/>
              <a:gd name="connsiteY6472" fmla="*/ 636823 h 1041673"/>
              <a:gd name="connsiteX6473" fmla="*/ 3881943 w 5155357"/>
              <a:gd name="connsiteY6473" fmla="*/ 657466 h 1041673"/>
              <a:gd name="connsiteX6474" fmla="*/ 3879705 w 5155357"/>
              <a:gd name="connsiteY6474" fmla="*/ 664181 h 1041673"/>
              <a:gd name="connsiteX6475" fmla="*/ 3874109 w 5155357"/>
              <a:gd name="connsiteY6475" fmla="*/ 685943 h 1041673"/>
              <a:gd name="connsiteX6476" fmla="*/ 3864595 w 5155357"/>
              <a:gd name="connsiteY6476" fmla="*/ 722814 h 1041673"/>
              <a:gd name="connsiteX6477" fmla="*/ 3861798 w 5155357"/>
              <a:gd name="connsiteY6477" fmla="*/ 730089 h 1041673"/>
              <a:gd name="connsiteX6478" fmla="*/ 3855082 w 5155357"/>
              <a:gd name="connsiteY6478" fmla="*/ 753530 h 1041673"/>
              <a:gd name="connsiteX6479" fmla="*/ 3854896 w 5155357"/>
              <a:gd name="connsiteY6479" fmla="*/ 753530 h 1041673"/>
              <a:gd name="connsiteX6480" fmla="*/ 3855082 w 5155357"/>
              <a:gd name="connsiteY6480" fmla="*/ 752784 h 1041673"/>
              <a:gd name="connsiteX6481" fmla="*/ 3855082 w 5155357"/>
              <a:gd name="connsiteY6481" fmla="*/ 752473 h 1041673"/>
              <a:gd name="connsiteX6482" fmla="*/ 3854647 w 5155357"/>
              <a:gd name="connsiteY6482" fmla="*/ 751789 h 1041673"/>
              <a:gd name="connsiteX6483" fmla="*/ 3853963 w 5155357"/>
              <a:gd name="connsiteY6483" fmla="*/ 752286 h 1041673"/>
              <a:gd name="connsiteX6484" fmla="*/ 3853963 w 5155357"/>
              <a:gd name="connsiteY6484" fmla="*/ 752597 h 1041673"/>
              <a:gd name="connsiteX6485" fmla="*/ 3853839 w 5155357"/>
              <a:gd name="connsiteY6485" fmla="*/ 753032 h 1041673"/>
              <a:gd name="connsiteX6486" fmla="*/ 3852906 w 5155357"/>
              <a:gd name="connsiteY6486" fmla="*/ 756266 h 1041673"/>
              <a:gd name="connsiteX6487" fmla="*/ 3852968 w 5155357"/>
              <a:gd name="connsiteY6487" fmla="*/ 756266 h 1041673"/>
              <a:gd name="connsiteX6488" fmla="*/ 3852781 w 5155357"/>
              <a:gd name="connsiteY6488" fmla="*/ 757074 h 1041673"/>
              <a:gd name="connsiteX6489" fmla="*/ 3852657 w 5155357"/>
              <a:gd name="connsiteY6489" fmla="*/ 757509 h 1041673"/>
              <a:gd name="connsiteX6490" fmla="*/ 3852657 w 5155357"/>
              <a:gd name="connsiteY6490" fmla="*/ 757634 h 1041673"/>
              <a:gd name="connsiteX6491" fmla="*/ 3838854 w 5155357"/>
              <a:gd name="connsiteY6491" fmla="*/ 820557 h 1041673"/>
              <a:gd name="connsiteX6492" fmla="*/ 3836056 w 5155357"/>
              <a:gd name="connsiteY6492" fmla="*/ 832247 h 1041673"/>
              <a:gd name="connsiteX6493" fmla="*/ 3832139 w 5155357"/>
              <a:gd name="connsiteY6493" fmla="*/ 857926 h 1041673"/>
              <a:gd name="connsiteX6494" fmla="*/ 3831579 w 5155357"/>
              <a:gd name="connsiteY6494" fmla="*/ 864081 h 1041673"/>
              <a:gd name="connsiteX6495" fmla="*/ 3828781 w 5155357"/>
              <a:gd name="connsiteY6495" fmla="*/ 902072 h 1041673"/>
              <a:gd name="connsiteX6496" fmla="*/ 3829340 w 5155357"/>
              <a:gd name="connsiteY6496" fmla="*/ 912145 h 1041673"/>
              <a:gd name="connsiteX6497" fmla="*/ 3842149 w 5155357"/>
              <a:gd name="connsiteY6497" fmla="*/ 952436 h 1041673"/>
              <a:gd name="connsiteX6498" fmla="*/ 3844388 w 5155357"/>
              <a:gd name="connsiteY6498" fmla="*/ 958529 h 1041673"/>
              <a:gd name="connsiteX6499" fmla="*/ 3856139 w 5155357"/>
              <a:gd name="connsiteY6499" fmla="*/ 978612 h 1041673"/>
              <a:gd name="connsiteX6500" fmla="*/ 3887415 w 5155357"/>
              <a:gd name="connsiteY6500" fmla="*/ 1022199 h 1041673"/>
              <a:gd name="connsiteX6501" fmla="*/ 3892451 w 5155357"/>
              <a:gd name="connsiteY6501" fmla="*/ 1027732 h 1041673"/>
              <a:gd name="connsiteX6502" fmla="*/ 3924846 w 5155357"/>
              <a:gd name="connsiteY6502" fmla="*/ 1041101 h 1041673"/>
              <a:gd name="connsiteX6503" fmla="*/ 3935478 w 5155357"/>
              <a:gd name="connsiteY6503" fmla="*/ 1041660 h 1041673"/>
              <a:gd name="connsiteX6504" fmla="*/ 3953323 w 5155357"/>
              <a:gd name="connsiteY6504" fmla="*/ 1039422 h 1041673"/>
              <a:gd name="connsiteX6505" fmla="*/ 3976203 w 5155357"/>
              <a:gd name="connsiteY6505" fmla="*/ 1037743 h 1041673"/>
              <a:gd name="connsiteX6506" fmla="*/ 3981240 w 5155357"/>
              <a:gd name="connsiteY6506" fmla="*/ 1034385 h 1041673"/>
              <a:gd name="connsiteX6507" fmla="*/ 3992432 w 5155357"/>
              <a:gd name="connsiteY6507" fmla="*/ 1031587 h 1041673"/>
              <a:gd name="connsiteX6508" fmla="*/ 4001945 w 5155357"/>
              <a:gd name="connsiteY6508" fmla="*/ 1026613 h 1041673"/>
              <a:gd name="connsiteX6509" fmla="*/ 4025386 w 5155357"/>
              <a:gd name="connsiteY6509" fmla="*/ 1004851 h 1041673"/>
              <a:gd name="connsiteX6510" fmla="*/ 4029303 w 5155357"/>
              <a:gd name="connsiteY6510" fmla="*/ 999193 h 1041673"/>
              <a:gd name="connsiteX6511" fmla="*/ 4038816 w 5155357"/>
              <a:gd name="connsiteY6511" fmla="*/ 990861 h 1041673"/>
              <a:gd name="connsiteX6512" fmla="*/ 4047770 w 5155357"/>
              <a:gd name="connsiteY6512" fmla="*/ 981845 h 1041673"/>
              <a:gd name="connsiteX6513" fmla="*/ 4056164 w 5155357"/>
              <a:gd name="connsiteY6513" fmla="*/ 974571 h 1041673"/>
              <a:gd name="connsiteX6514" fmla="*/ 4059521 w 5155357"/>
              <a:gd name="connsiteY6514" fmla="*/ 972892 h 1041673"/>
              <a:gd name="connsiteX6515" fmla="*/ 4072392 w 5155357"/>
              <a:gd name="connsiteY6515" fmla="*/ 957285 h 1041673"/>
              <a:gd name="connsiteX6516" fmla="*/ 4081346 w 5155357"/>
              <a:gd name="connsiteY6516" fmla="*/ 947772 h 1041673"/>
              <a:gd name="connsiteX6517" fmla="*/ 4081346 w 5155357"/>
              <a:gd name="connsiteY6517" fmla="*/ 945596 h 1041673"/>
              <a:gd name="connsiteX6518" fmla="*/ 4091978 w 5155357"/>
              <a:gd name="connsiteY6518" fmla="*/ 931668 h 1041673"/>
              <a:gd name="connsiteX6519" fmla="*/ 4097574 w 5155357"/>
              <a:gd name="connsiteY6519" fmla="*/ 926570 h 1041673"/>
              <a:gd name="connsiteX6520" fmla="*/ 4119336 w 5155357"/>
              <a:gd name="connsiteY6520" fmla="*/ 902569 h 1041673"/>
              <a:gd name="connsiteX6521" fmla="*/ 4129969 w 5155357"/>
              <a:gd name="connsiteY6521" fmla="*/ 892496 h 1041673"/>
              <a:gd name="connsiteX6522" fmla="*/ 4148932 w 5155357"/>
              <a:gd name="connsiteY6522" fmla="*/ 867377 h 1041673"/>
              <a:gd name="connsiteX6523" fmla="*/ 4166218 w 5155357"/>
              <a:gd name="connsiteY6523" fmla="*/ 849532 h 1041673"/>
              <a:gd name="connsiteX6524" fmla="*/ 4166777 w 5155357"/>
              <a:gd name="connsiteY6524" fmla="*/ 846174 h 1041673"/>
              <a:gd name="connsiteX6525" fmla="*/ 4177970 w 5155357"/>
              <a:gd name="connsiteY6525" fmla="*/ 832247 h 1041673"/>
              <a:gd name="connsiteX6526" fmla="*/ 4177970 w 5155357"/>
              <a:gd name="connsiteY6526" fmla="*/ 832247 h 1041673"/>
              <a:gd name="connsiteX6527" fmla="*/ 4179648 w 5155357"/>
              <a:gd name="connsiteY6527" fmla="*/ 830443 h 1041673"/>
              <a:gd name="connsiteX6528" fmla="*/ 4180146 w 5155357"/>
              <a:gd name="connsiteY6528" fmla="*/ 829822 h 1041673"/>
              <a:gd name="connsiteX6529" fmla="*/ 4180021 w 5155357"/>
              <a:gd name="connsiteY6529" fmla="*/ 828516 h 1041673"/>
              <a:gd name="connsiteX6530" fmla="*/ 4178716 w 5155357"/>
              <a:gd name="connsiteY6530" fmla="*/ 828640 h 1041673"/>
              <a:gd name="connsiteX6531" fmla="*/ 4178156 w 5155357"/>
              <a:gd name="connsiteY6531" fmla="*/ 829324 h 1041673"/>
              <a:gd name="connsiteX6532" fmla="*/ 4176912 w 5155357"/>
              <a:gd name="connsiteY6532" fmla="*/ 830692 h 1041673"/>
              <a:gd name="connsiteX6533" fmla="*/ 4163482 w 5155357"/>
              <a:gd name="connsiteY6533" fmla="*/ 843998 h 1041673"/>
              <a:gd name="connsiteX6534" fmla="*/ 4160684 w 5155357"/>
              <a:gd name="connsiteY6534" fmla="*/ 843438 h 1041673"/>
              <a:gd name="connsiteX6535" fmla="*/ 4152850 w 5155357"/>
              <a:gd name="connsiteY6535" fmla="*/ 851335 h 1041673"/>
              <a:gd name="connsiteX6536" fmla="*/ 4159005 w 5155357"/>
              <a:gd name="connsiteY6536" fmla="*/ 843438 h 1041673"/>
              <a:gd name="connsiteX6537" fmla="*/ 4166840 w 5155357"/>
              <a:gd name="connsiteY6537" fmla="*/ 835604 h 1041673"/>
              <a:gd name="connsiteX6538" fmla="*/ 4186923 w 5155357"/>
              <a:gd name="connsiteY6538" fmla="*/ 812163 h 1041673"/>
              <a:gd name="connsiteX6539" fmla="*/ 4186737 w 5155357"/>
              <a:gd name="connsiteY6539" fmla="*/ 811977 h 1041673"/>
              <a:gd name="connsiteX6540" fmla="*/ 4197679 w 5155357"/>
              <a:gd name="connsiteY6540" fmla="*/ 800660 h 1041673"/>
              <a:gd name="connsiteX6541" fmla="*/ 4198923 w 5155357"/>
              <a:gd name="connsiteY6541" fmla="*/ 799292 h 1041673"/>
              <a:gd name="connsiteX6542" fmla="*/ 4198923 w 5155357"/>
              <a:gd name="connsiteY6542" fmla="*/ 798235 h 1041673"/>
              <a:gd name="connsiteX6543" fmla="*/ 4197866 w 5155357"/>
              <a:gd name="connsiteY6543" fmla="*/ 798235 h 1041673"/>
              <a:gd name="connsiteX6544" fmla="*/ 4196623 w 5155357"/>
              <a:gd name="connsiteY6544" fmla="*/ 799603 h 1041673"/>
              <a:gd name="connsiteX6545" fmla="*/ 4186052 w 5155357"/>
              <a:gd name="connsiteY6545" fmla="*/ 810547 h 1041673"/>
              <a:gd name="connsiteX6546" fmla="*/ 4183628 w 5155357"/>
              <a:gd name="connsiteY6546" fmla="*/ 810547 h 1041673"/>
              <a:gd name="connsiteX6547" fmla="*/ 4173555 w 5155357"/>
              <a:gd name="connsiteY6547" fmla="*/ 823977 h 1041673"/>
              <a:gd name="connsiteX6548" fmla="*/ 4168518 w 5155357"/>
              <a:gd name="connsiteY6548" fmla="*/ 826775 h 1041673"/>
              <a:gd name="connsiteX6549" fmla="*/ 4164601 w 5155357"/>
              <a:gd name="connsiteY6549" fmla="*/ 831252 h 1041673"/>
              <a:gd name="connsiteX6550" fmla="*/ 4160125 w 5155357"/>
              <a:gd name="connsiteY6550" fmla="*/ 834609 h 1041673"/>
              <a:gd name="connsiteX6551" fmla="*/ 4177970 w 5155357"/>
              <a:gd name="connsiteY6551" fmla="*/ 813966 h 1041673"/>
              <a:gd name="connsiteX6552" fmla="*/ 4177907 w 5155357"/>
              <a:gd name="connsiteY6552" fmla="*/ 813966 h 1041673"/>
              <a:gd name="connsiteX6553" fmla="*/ 4182943 w 5155357"/>
              <a:gd name="connsiteY6553" fmla="*/ 808060 h 1041673"/>
              <a:gd name="connsiteX6554" fmla="*/ 4189659 w 5155357"/>
              <a:gd name="connsiteY6554" fmla="*/ 800598 h 1041673"/>
              <a:gd name="connsiteX6555" fmla="*/ 4189659 w 5155357"/>
              <a:gd name="connsiteY6555" fmla="*/ 799292 h 1041673"/>
              <a:gd name="connsiteX6556" fmla="*/ 4188353 w 5155357"/>
              <a:gd name="connsiteY6556" fmla="*/ 799230 h 1041673"/>
              <a:gd name="connsiteX6557" fmla="*/ 4181451 w 5155357"/>
              <a:gd name="connsiteY6557" fmla="*/ 806940 h 1041673"/>
              <a:gd name="connsiteX6558" fmla="*/ 4176291 w 5155357"/>
              <a:gd name="connsiteY6558" fmla="*/ 812971 h 1041673"/>
              <a:gd name="connsiteX6559" fmla="*/ 4176291 w 5155357"/>
              <a:gd name="connsiteY6559" fmla="*/ 812971 h 1041673"/>
              <a:gd name="connsiteX6560" fmla="*/ 4176228 w 5155357"/>
              <a:gd name="connsiteY6560" fmla="*/ 812971 h 1041673"/>
              <a:gd name="connsiteX6561" fmla="*/ 4176228 w 5155357"/>
              <a:gd name="connsiteY6561" fmla="*/ 809552 h 1041673"/>
              <a:gd name="connsiteX6562" fmla="*/ 4175917 w 5155357"/>
              <a:gd name="connsiteY6562" fmla="*/ 809179 h 1041673"/>
              <a:gd name="connsiteX6563" fmla="*/ 4175917 w 5155357"/>
              <a:gd name="connsiteY6563" fmla="*/ 809179 h 1041673"/>
              <a:gd name="connsiteX6564" fmla="*/ 4200291 w 5155357"/>
              <a:gd name="connsiteY6564" fmla="*/ 783437 h 1041673"/>
              <a:gd name="connsiteX6565" fmla="*/ 4200291 w 5155357"/>
              <a:gd name="connsiteY6565" fmla="*/ 782691 h 1041673"/>
              <a:gd name="connsiteX6566" fmla="*/ 4199483 w 5155357"/>
              <a:gd name="connsiteY6566" fmla="*/ 782691 h 1041673"/>
              <a:gd name="connsiteX6567" fmla="*/ 4175233 w 5155357"/>
              <a:gd name="connsiteY6567" fmla="*/ 808246 h 1041673"/>
              <a:gd name="connsiteX6568" fmla="*/ 4175047 w 5155357"/>
              <a:gd name="connsiteY6568" fmla="*/ 807811 h 1041673"/>
              <a:gd name="connsiteX6569" fmla="*/ 4156083 w 5155357"/>
              <a:gd name="connsiteY6569" fmla="*/ 826837 h 1041673"/>
              <a:gd name="connsiteX6570" fmla="*/ 4148808 w 5155357"/>
              <a:gd name="connsiteY6570" fmla="*/ 836848 h 1041673"/>
              <a:gd name="connsiteX6571" fmla="*/ 4143772 w 5155357"/>
              <a:gd name="connsiteY6571" fmla="*/ 842444 h 1041673"/>
              <a:gd name="connsiteX6572" fmla="*/ 4140414 w 5155357"/>
              <a:gd name="connsiteY6572" fmla="*/ 843563 h 1041673"/>
              <a:gd name="connsiteX6573" fmla="*/ 4138176 w 5155357"/>
              <a:gd name="connsiteY6573" fmla="*/ 845801 h 1041673"/>
              <a:gd name="connsiteX6574" fmla="*/ 4138176 w 5155357"/>
              <a:gd name="connsiteY6574" fmla="*/ 841387 h 1041673"/>
              <a:gd name="connsiteX6575" fmla="*/ 4142093 w 5155357"/>
              <a:gd name="connsiteY6575" fmla="*/ 836848 h 1041673"/>
              <a:gd name="connsiteX6576" fmla="*/ 4145451 w 5155357"/>
              <a:gd name="connsiteY6576" fmla="*/ 835728 h 1041673"/>
              <a:gd name="connsiteX6577" fmla="*/ 4166653 w 5155357"/>
              <a:gd name="connsiteY6577" fmla="*/ 812288 h 1041673"/>
              <a:gd name="connsiteX6578" fmla="*/ 4167772 w 5155357"/>
              <a:gd name="connsiteY6578" fmla="*/ 808370 h 1041673"/>
              <a:gd name="connsiteX6579" fmla="*/ 4171130 w 5155357"/>
              <a:gd name="connsiteY6579" fmla="*/ 807811 h 1041673"/>
              <a:gd name="connsiteX6580" fmla="*/ 4181762 w 5155357"/>
              <a:gd name="connsiteY6580" fmla="*/ 795002 h 1041673"/>
              <a:gd name="connsiteX6581" fmla="*/ 4181576 w 5155357"/>
              <a:gd name="connsiteY6581" fmla="*/ 794878 h 1041673"/>
              <a:gd name="connsiteX6582" fmla="*/ 4184125 w 5155357"/>
              <a:gd name="connsiteY6582" fmla="*/ 792577 h 1041673"/>
              <a:gd name="connsiteX6583" fmla="*/ 4185120 w 5155357"/>
              <a:gd name="connsiteY6583" fmla="*/ 791458 h 1041673"/>
              <a:gd name="connsiteX6584" fmla="*/ 4185120 w 5155357"/>
              <a:gd name="connsiteY6584" fmla="*/ 790339 h 1041673"/>
              <a:gd name="connsiteX6585" fmla="*/ 4184001 w 5155357"/>
              <a:gd name="connsiteY6585" fmla="*/ 790339 h 1041673"/>
              <a:gd name="connsiteX6586" fmla="*/ 4182882 w 5155357"/>
              <a:gd name="connsiteY6586" fmla="*/ 791582 h 1041673"/>
              <a:gd name="connsiteX6587" fmla="*/ 4180705 w 5155357"/>
              <a:gd name="connsiteY6587" fmla="*/ 793634 h 1041673"/>
              <a:gd name="connsiteX6588" fmla="*/ 4164975 w 5155357"/>
              <a:gd name="connsiteY6588" fmla="*/ 806878 h 1041673"/>
              <a:gd name="connsiteX6589" fmla="*/ 4162736 w 5155357"/>
              <a:gd name="connsiteY6589" fmla="*/ 806319 h 1041673"/>
              <a:gd name="connsiteX6590" fmla="*/ 4154342 w 5155357"/>
              <a:gd name="connsiteY6590" fmla="*/ 815210 h 1041673"/>
              <a:gd name="connsiteX6591" fmla="*/ 4154902 w 5155357"/>
              <a:gd name="connsiteY6591" fmla="*/ 813593 h 1041673"/>
              <a:gd name="connsiteX6592" fmla="*/ 4154777 w 5155357"/>
              <a:gd name="connsiteY6592" fmla="*/ 813593 h 1041673"/>
              <a:gd name="connsiteX6593" fmla="*/ 4162612 w 5155357"/>
              <a:gd name="connsiteY6593" fmla="*/ 805324 h 1041673"/>
              <a:gd name="connsiteX6594" fmla="*/ 4168581 w 5155357"/>
              <a:gd name="connsiteY6594" fmla="*/ 799230 h 1041673"/>
              <a:gd name="connsiteX6595" fmla="*/ 4168581 w 5155357"/>
              <a:gd name="connsiteY6595" fmla="*/ 798235 h 1041673"/>
              <a:gd name="connsiteX6596" fmla="*/ 4167586 w 5155357"/>
              <a:gd name="connsiteY6596" fmla="*/ 798235 h 1041673"/>
              <a:gd name="connsiteX6597" fmla="*/ 4161679 w 5155357"/>
              <a:gd name="connsiteY6597" fmla="*/ 804329 h 1041673"/>
              <a:gd name="connsiteX6598" fmla="*/ 4153907 w 5155357"/>
              <a:gd name="connsiteY6598" fmla="*/ 812474 h 1041673"/>
              <a:gd name="connsiteX6599" fmla="*/ 4153907 w 5155357"/>
              <a:gd name="connsiteY6599" fmla="*/ 812350 h 1041673"/>
              <a:gd name="connsiteX6600" fmla="*/ 4146632 w 5155357"/>
              <a:gd name="connsiteY6600" fmla="*/ 817946 h 1041673"/>
              <a:gd name="connsiteX6601" fmla="*/ 4184063 w 5155357"/>
              <a:gd name="connsiteY6601" fmla="*/ 776100 h 1041673"/>
              <a:gd name="connsiteX6602" fmla="*/ 4183628 w 5155357"/>
              <a:gd name="connsiteY6602" fmla="*/ 775914 h 1041673"/>
              <a:gd name="connsiteX6603" fmla="*/ 4187607 w 5155357"/>
              <a:gd name="connsiteY6603" fmla="*/ 771748 h 1041673"/>
              <a:gd name="connsiteX6604" fmla="*/ 4198674 w 5155357"/>
              <a:gd name="connsiteY6604" fmla="*/ 759375 h 1041673"/>
              <a:gd name="connsiteX6605" fmla="*/ 4198612 w 5155357"/>
              <a:gd name="connsiteY6605" fmla="*/ 758628 h 1041673"/>
              <a:gd name="connsiteX6606" fmla="*/ 4197866 w 5155357"/>
              <a:gd name="connsiteY6606" fmla="*/ 758691 h 1041673"/>
              <a:gd name="connsiteX6607" fmla="*/ 4186860 w 5155357"/>
              <a:gd name="connsiteY6607" fmla="*/ 770940 h 1041673"/>
              <a:gd name="connsiteX6608" fmla="*/ 4182757 w 5155357"/>
              <a:gd name="connsiteY6608" fmla="*/ 775292 h 1041673"/>
              <a:gd name="connsiteX6609" fmla="*/ 4182384 w 5155357"/>
              <a:gd name="connsiteY6609" fmla="*/ 774981 h 1041673"/>
              <a:gd name="connsiteX6610" fmla="*/ 4179026 w 5155357"/>
              <a:gd name="connsiteY6610" fmla="*/ 776598 h 1041673"/>
              <a:gd name="connsiteX6611" fmla="*/ 4187421 w 5155357"/>
              <a:gd name="connsiteY6611" fmla="*/ 763167 h 1041673"/>
              <a:gd name="connsiteX6612" fmla="*/ 4180705 w 5155357"/>
              <a:gd name="connsiteY6612" fmla="*/ 768266 h 1041673"/>
              <a:gd name="connsiteX6613" fmla="*/ 4186860 w 5155357"/>
              <a:gd name="connsiteY6613" fmla="*/ 758691 h 1041673"/>
              <a:gd name="connsiteX6614" fmla="*/ 4165659 w 5155357"/>
              <a:gd name="connsiteY6614" fmla="*/ 772618 h 1041673"/>
              <a:gd name="connsiteX6615" fmla="*/ 4165659 w 5155357"/>
              <a:gd name="connsiteY6615" fmla="*/ 771561 h 1041673"/>
              <a:gd name="connsiteX6616" fmla="*/ 4165596 w 5155357"/>
              <a:gd name="connsiteY6616" fmla="*/ 771561 h 1041673"/>
              <a:gd name="connsiteX6617" fmla="*/ 4171130 w 5155357"/>
              <a:gd name="connsiteY6617" fmla="*/ 765717 h 1041673"/>
              <a:gd name="connsiteX6618" fmla="*/ 4177907 w 5155357"/>
              <a:gd name="connsiteY6618" fmla="*/ 758691 h 1041673"/>
              <a:gd name="connsiteX6619" fmla="*/ 4177907 w 5155357"/>
              <a:gd name="connsiteY6619" fmla="*/ 758131 h 1041673"/>
              <a:gd name="connsiteX6620" fmla="*/ 4177348 w 5155357"/>
              <a:gd name="connsiteY6620" fmla="*/ 758131 h 1041673"/>
              <a:gd name="connsiteX6621" fmla="*/ 4170508 w 5155357"/>
              <a:gd name="connsiteY6621" fmla="*/ 765219 h 1041673"/>
              <a:gd name="connsiteX6622" fmla="*/ 4165036 w 5155357"/>
              <a:gd name="connsiteY6622" fmla="*/ 771002 h 1041673"/>
              <a:gd name="connsiteX6623" fmla="*/ 4155586 w 5155357"/>
              <a:gd name="connsiteY6623" fmla="*/ 777593 h 1041673"/>
              <a:gd name="connsiteX6624" fmla="*/ 4163980 w 5155357"/>
              <a:gd name="connsiteY6624" fmla="*/ 765344 h 1041673"/>
              <a:gd name="connsiteX6625" fmla="*/ 4157264 w 5155357"/>
              <a:gd name="connsiteY6625" fmla="*/ 770318 h 1041673"/>
              <a:gd name="connsiteX6626" fmla="*/ 4163420 w 5155357"/>
              <a:gd name="connsiteY6626" fmla="*/ 760867 h 1041673"/>
              <a:gd name="connsiteX6627" fmla="*/ 4148373 w 5155357"/>
              <a:gd name="connsiteY6627" fmla="*/ 771499 h 1041673"/>
              <a:gd name="connsiteX6628" fmla="*/ 4142777 w 5155357"/>
              <a:gd name="connsiteY6628" fmla="*/ 774235 h 1041673"/>
              <a:gd name="connsiteX6629" fmla="*/ 4138300 w 5155357"/>
              <a:gd name="connsiteY6629" fmla="*/ 775416 h 1041673"/>
              <a:gd name="connsiteX6630" fmla="*/ 4121574 w 5155357"/>
              <a:gd name="connsiteY6630" fmla="*/ 790401 h 1041673"/>
              <a:gd name="connsiteX6631" fmla="*/ 4119336 w 5155357"/>
              <a:gd name="connsiteY6631" fmla="*/ 790401 h 1041673"/>
              <a:gd name="connsiteX6632" fmla="*/ 4091418 w 5155357"/>
              <a:gd name="connsiteY6632" fmla="*/ 819438 h 1041673"/>
              <a:gd name="connsiteX6633" fmla="*/ 4088621 w 5155357"/>
              <a:gd name="connsiteY6633" fmla="*/ 819438 h 1041673"/>
              <a:gd name="connsiteX6634" fmla="*/ 4080786 w 5155357"/>
              <a:gd name="connsiteY6634" fmla="*/ 827335 h 1041673"/>
              <a:gd name="connsiteX6635" fmla="*/ 4074631 w 5155357"/>
              <a:gd name="connsiteY6635" fmla="*/ 831252 h 1041673"/>
              <a:gd name="connsiteX6636" fmla="*/ 4067356 w 5155357"/>
              <a:gd name="connsiteY6636" fmla="*/ 836226 h 1041673"/>
              <a:gd name="connsiteX6637" fmla="*/ 4058962 w 5155357"/>
              <a:gd name="connsiteY6637" fmla="*/ 843501 h 1041673"/>
              <a:gd name="connsiteX6638" fmla="*/ 4052806 w 5155357"/>
              <a:gd name="connsiteY6638" fmla="*/ 851397 h 1041673"/>
              <a:gd name="connsiteX6639" fmla="*/ 4039997 w 5155357"/>
              <a:gd name="connsiteY6639" fmla="*/ 865325 h 1041673"/>
              <a:gd name="connsiteX6640" fmla="*/ 4037200 w 5155357"/>
              <a:gd name="connsiteY6640" fmla="*/ 866444 h 1041673"/>
              <a:gd name="connsiteX6641" fmla="*/ 4019914 w 5155357"/>
              <a:gd name="connsiteY6641" fmla="*/ 883729 h 1041673"/>
              <a:gd name="connsiteX6642" fmla="*/ 4010401 w 5155357"/>
              <a:gd name="connsiteY6642" fmla="*/ 894859 h 1041673"/>
              <a:gd name="connsiteX6643" fmla="*/ 4008723 w 5155357"/>
              <a:gd name="connsiteY6643" fmla="*/ 898776 h 1041673"/>
              <a:gd name="connsiteX6644" fmla="*/ 3984722 w 5155357"/>
              <a:gd name="connsiteY6644" fmla="*/ 921160 h 1041673"/>
              <a:gd name="connsiteX6645" fmla="*/ 3973592 w 5155357"/>
              <a:gd name="connsiteY6645" fmla="*/ 930611 h 1041673"/>
              <a:gd name="connsiteX6646" fmla="*/ 3967996 w 5155357"/>
              <a:gd name="connsiteY6646" fmla="*/ 933969 h 1041673"/>
              <a:gd name="connsiteX6647" fmla="*/ 3959043 w 5155357"/>
              <a:gd name="connsiteY6647" fmla="*/ 941803 h 1041673"/>
              <a:gd name="connsiteX6648" fmla="*/ 3942317 w 5155357"/>
              <a:gd name="connsiteY6648" fmla="*/ 950757 h 1041673"/>
              <a:gd name="connsiteX6649" fmla="*/ 3936161 w 5155357"/>
              <a:gd name="connsiteY6649" fmla="*/ 953617 h 1041673"/>
              <a:gd name="connsiteX6650" fmla="*/ 3914399 w 5155357"/>
              <a:gd name="connsiteY6650" fmla="*/ 948518 h 1041673"/>
              <a:gd name="connsiteX6651" fmla="*/ 3927270 w 5155357"/>
              <a:gd name="connsiteY6651" fmla="*/ 828018 h 1041673"/>
              <a:gd name="connsiteX6652" fmla="*/ 3936783 w 5155357"/>
              <a:gd name="connsiteY6652" fmla="*/ 825158 h 1041673"/>
              <a:gd name="connsiteX6653" fmla="*/ 3991500 w 5155357"/>
              <a:gd name="connsiteY6653" fmla="*/ 753157 h 1041673"/>
              <a:gd name="connsiteX6654" fmla="*/ 3991500 w 5155357"/>
              <a:gd name="connsiteY6654" fmla="*/ 749240 h 1041673"/>
              <a:gd name="connsiteX6655" fmla="*/ 4033345 w 5155357"/>
              <a:gd name="connsiteY6655" fmla="*/ 701301 h 1041673"/>
              <a:gd name="connsiteX6656" fmla="*/ 4040060 w 5155357"/>
              <a:gd name="connsiteY6656" fmla="*/ 692285 h 1041673"/>
              <a:gd name="connsiteX6657" fmla="*/ 4059583 w 5155357"/>
              <a:gd name="connsiteY6657" fmla="*/ 671145 h 1041673"/>
              <a:gd name="connsiteX6658" fmla="*/ 4070216 w 5155357"/>
              <a:gd name="connsiteY6658" fmla="*/ 659953 h 1041673"/>
              <a:gd name="connsiteX6659" fmla="*/ 4071895 w 5155357"/>
              <a:gd name="connsiteY6659" fmla="*/ 656595 h 1041673"/>
              <a:gd name="connsiteX6660" fmla="*/ 4088621 w 5155357"/>
              <a:gd name="connsiteY6660" fmla="*/ 641486 h 1041673"/>
              <a:gd name="connsiteX6661" fmla="*/ 4090859 w 5155357"/>
              <a:gd name="connsiteY6661" fmla="*/ 641486 h 1041673"/>
              <a:gd name="connsiteX6662" fmla="*/ 4138860 w 5155357"/>
              <a:gd name="connsiteY6662" fmla="*/ 593547 h 1041673"/>
              <a:gd name="connsiteX6663" fmla="*/ 4138860 w 5155357"/>
              <a:gd name="connsiteY6663" fmla="*/ 590190 h 1041673"/>
              <a:gd name="connsiteX6664" fmla="*/ 4156705 w 5155357"/>
              <a:gd name="connsiteY6664" fmla="*/ 571723 h 1041673"/>
              <a:gd name="connsiteX6665" fmla="*/ 4170073 w 5155357"/>
              <a:gd name="connsiteY6665" fmla="*/ 555619 h 1041673"/>
              <a:gd name="connsiteX6666" fmla="*/ 4187358 w 5155357"/>
              <a:gd name="connsiteY6666" fmla="*/ 532116 h 1041673"/>
              <a:gd name="connsiteX6667" fmla="*/ 4197431 w 5155357"/>
              <a:gd name="connsiteY6667" fmla="*/ 517131 h 1041673"/>
              <a:gd name="connsiteX6668" fmla="*/ 4214157 w 5155357"/>
              <a:gd name="connsiteY6668" fmla="*/ 493628 h 1041673"/>
              <a:gd name="connsiteX6669" fmla="*/ 4219753 w 5155357"/>
              <a:gd name="connsiteY6669" fmla="*/ 482996 h 1041673"/>
              <a:gd name="connsiteX6670" fmla="*/ 4219628 w 5155357"/>
              <a:gd name="connsiteY6670" fmla="*/ 482623 h 1041673"/>
              <a:gd name="connsiteX6671" fmla="*/ 4219877 w 5155357"/>
              <a:gd name="connsiteY6671" fmla="*/ 482498 h 1041673"/>
              <a:gd name="connsiteX6672" fmla="*/ 4226095 w 5155357"/>
              <a:gd name="connsiteY6672" fmla="*/ 472301 h 1041673"/>
              <a:gd name="connsiteX6673" fmla="*/ 4233245 w 5155357"/>
              <a:gd name="connsiteY6673" fmla="*/ 460736 h 1041673"/>
              <a:gd name="connsiteX6674" fmla="*/ 4233121 w 5155357"/>
              <a:gd name="connsiteY6674" fmla="*/ 459990 h 1041673"/>
              <a:gd name="connsiteX6675" fmla="*/ 4232375 w 5155357"/>
              <a:gd name="connsiteY6675" fmla="*/ 460115 h 1041673"/>
              <a:gd name="connsiteX6676" fmla="*/ 4225162 w 5155357"/>
              <a:gd name="connsiteY6676" fmla="*/ 471742 h 1041673"/>
              <a:gd name="connsiteX6677" fmla="*/ 4219256 w 5155357"/>
              <a:gd name="connsiteY6677" fmla="*/ 481504 h 1041673"/>
              <a:gd name="connsiteX6678" fmla="*/ 4219256 w 5155357"/>
              <a:gd name="connsiteY6678" fmla="*/ 481317 h 1041673"/>
              <a:gd name="connsiteX6679" fmla="*/ 4198550 w 5155357"/>
              <a:gd name="connsiteY6679" fmla="*/ 511473 h 1041673"/>
              <a:gd name="connsiteX6680" fmla="*/ 4195193 w 5155357"/>
              <a:gd name="connsiteY6680" fmla="*/ 513774 h 1041673"/>
              <a:gd name="connsiteX6681" fmla="*/ 4187918 w 5155357"/>
              <a:gd name="connsiteY6681" fmla="*/ 523225 h 1041673"/>
              <a:gd name="connsiteX6682" fmla="*/ 4178965 w 5155357"/>
              <a:gd name="connsiteY6682" fmla="*/ 529380 h 1041673"/>
              <a:gd name="connsiteX6683" fmla="*/ 4184001 w 5155357"/>
              <a:gd name="connsiteY6683" fmla="*/ 526023 h 1041673"/>
              <a:gd name="connsiteX6684" fmla="*/ 4183441 w 5155357"/>
              <a:gd name="connsiteY6684" fmla="*/ 522665 h 1041673"/>
              <a:gd name="connsiteX6685" fmla="*/ 4196810 w 5155357"/>
              <a:gd name="connsiteY6685" fmla="*/ 505380 h 1041673"/>
              <a:gd name="connsiteX6686" fmla="*/ 4210737 w 5155357"/>
              <a:gd name="connsiteY6686" fmla="*/ 482001 h 1041673"/>
              <a:gd name="connsiteX6687" fmla="*/ 4209058 w 5155357"/>
              <a:gd name="connsiteY6687" fmla="*/ 481379 h 1041673"/>
              <a:gd name="connsiteX6688" fmla="*/ 4218572 w 5155357"/>
              <a:gd name="connsiteY6688" fmla="*/ 465773 h 1041673"/>
              <a:gd name="connsiteX6689" fmla="*/ 4221369 w 5155357"/>
              <a:gd name="connsiteY6689" fmla="*/ 465773 h 1041673"/>
              <a:gd name="connsiteX6690" fmla="*/ 4225846 w 5155357"/>
              <a:gd name="connsiteY6690" fmla="*/ 456260 h 1041673"/>
              <a:gd name="connsiteX6691" fmla="*/ 4224727 w 5155357"/>
              <a:gd name="connsiteY6691" fmla="*/ 455140 h 1041673"/>
              <a:gd name="connsiteX6692" fmla="*/ 4226406 w 5155357"/>
              <a:gd name="connsiteY6692" fmla="*/ 451783 h 1041673"/>
              <a:gd name="connsiteX6693" fmla="*/ 4227338 w 5155357"/>
              <a:gd name="connsiteY6693" fmla="*/ 449917 h 1041673"/>
              <a:gd name="connsiteX6694" fmla="*/ 4227463 w 5155357"/>
              <a:gd name="connsiteY6694" fmla="*/ 449482 h 1041673"/>
              <a:gd name="connsiteX6695" fmla="*/ 4227463 w 5155357"/>
              <a:gd name="connsiteY6695" fmla="*/ 449482 h 1041673"/>
              <a:gd name="connsiteX6696" fmla="*/ 4229701 w 5155357"/>
              <a:gd name="connsiteY6696" fmla="*/ 445068 h 1041673"/>
              <a:gd name="connsiteX6697" fmla="*/ 4229701 w 5155357"/>
              <a:gd name="connsiteY6697" fmla="*/ 444943 h 1041673"/>
              <a:gd name="connsiteX6698" fmla="*/ 4229825 w 5155357"/>
              <a:gd name="connsiteY6698" fmla="*/ 444943 h 1041673"/>
              <a:gd name="connsiteX6699" fmla="*/ 4230012 w 5155357"/>
              <a:gd name="connsiteY6699" fmla="*/ 444943 h 1041673"/>
              <a:gd name="connsiteX6700" fmla="*/ 4230137 w 5155357"/>
              <a:gd name="connsiteY6700" fmla="*/ 444695 h 1041673"/>
              <a:gd name="connsiteX6701" fmla="*/ 4232810 w 5155357"/>
              <a:gd name="connsiteY6701" fmla="*/ 440093 h 1041673"/>
              <a:gd name="connsiteX6702" fmla="*/ 4235981 w 5155357"/>
              <a:gd name="connsiteY6702" fmla="*/ 434435 h 1041673"/>
              <a:gd name="connsiteX6703" fmla="*/ 4235733 w 5155357"/>
              <a:gd name="connsiteY6703" fmla="*/ 433813 h 1041673"/>
              <a:gd name="connsiteX6704" fmla="*/ 4235110 w 5155357"/>
              <a:gd name="connsiteY6704" fmla="*/ 434062 h 1041673"/>
              <a:gd name="connsiteX6705" fmla="*/ 4232001 w 5155357"/>
              <a:gd name="connsiteY6705" fmla="*/ 439596 h 1041673"/>
              <a:gd name="connsiteX6706" fmla="*/ 4229390 w 5155357"/>
              <a:gd name="connsiteY6706" fmla="*/ 444073 h 1041673"/>
              <a:gd name="connsiteX6707" fmla="*/ 4228582 w 5155357"/>
              <a:gd name="connsiteY6707" fmla="*/ 444073 h 1041673"/>
              <a:gd name="connsiteX6708" fmla="*/ 4232499 w 5155357"/>
              <a:gd name="connsiteY6708" fmla="*/ 431762 h 1041673"/>
              <a:gd name="connsiteX6709" fmla="*/ 4232375 w 5155357"/>
              <a:gd name="connsiteY6709" fmla="*/ 431762 h 1041673"/>
              <a:gd name="connsiteX6710" fmla="*/ 4232499 w 5155357"/>
              <a:gd name="connsiteY6710" fmla="*/ 431016 h 1041673"/>
              <a:gd name="connsiteX6711" fmla="*/ 4231691 w 5155357"/>
              <a:gd name="connsiteY6711" fmla="*/ 430145 h 1041673"/>
              <a:gd name="connsiteX6712" fmla="*/ 4230758 w 5155357"/>
              <a:gd name="connsiteY6712" fmla="*/ 430953 h 1041673"/>
              <a:gd name="connsiteX6713" fmla="*/ 4230696 w 5155357"/>
              <a:gd name="connsiteY6713" fmla="*/ 431326 h 1041673"/>
              <a:gd name="connsiteX6714" fmla="*/ 4223483 w 5155357"/>
              <a:gd name="connsiteY6714" fmla="*/ 438477 h 1041673"/>
              <a:gd name="connsiteX6715" fmla="*/ 4213410 w 5155357"/>
              <a:gd name="connsiteY6715" fmla="*/ 454146 h 1041673"/>
              <a:gd name="connsiteX6716" fmla="*/ 4203587 w 5155357"/>
              <a:gd name="connsiteY6716" fmla="*/ 468446 h 1041673"/>
              <a:gd name="connsiteX6717" fmla="*/ 4209618 w 5155357"/>
              <a:gd name="connsiteY6717" fmla="*/ 458560 h 1041673"/>
              <a:gd name="connsiteX6718" fmla="*/ 4209556 w 5155357"/>
              <a:gd name="connsiteY6718" fmla="*/ 457876 h 1041673"/>
              <a:gd name="connsiteX6719" fmla="*/ 4208872 w 5155357"/>
              <a:gd name="connsiteY6719" fmla="*/ 457938 h 1041673"/>
              <a:gd name="connsiteX6720" fmla="*/ 4202405 w 5155357"/>
              <a:gd name="connsiteY6720" fmla="*/ 468633 h 1041673"/>
              <a:gd name="connsiteX6721" fmla="*/ 4202405 w 5155357"/>
              <a:gd name="connsiteY6721" fmla="*/ 468633 h 1041673"/>
              <a:gd name="connsiteX6722" fmla="*/ 4202281 w 5155357"/>
              <a:gd name="connsiteY6722" fmla="*/ 468633 h 1041673"/>
              <a:gd name="connsiteX6723" fmla="*/ 4183876 w 5155357"/>
              <a:gd name="connsiteY6723" fmla="*/ 493628 h 1041673"/>
              <a:gd name="connsiteX6724" fmla="*/ 4190592 w 5155357"/>
              <a:gd name="connsiteY6724" fmla="*/ 480198 h 1041673"/>
              <a:gd name="connsiteX6725" fmla="*/ 4196747 w 5155357"/>
              <a:gd name="connsiteY6725" fmla="*/ 465711 h 1041673"/>
              <a:gd name="connsiteX6726" fmla="*/ 4203462 w 5155357"/>
              <a:gd name="connsiteY6726" fmla="*/ 452342 h 1041673"/>
              <a:gd name="connsiteX6727" fmla="*/ 4210737 w 5155357"/>
              <a:gd name="connsiteY6727" fmla="*/ 438912 h 1041673"/>
              <a:gd name="connsiteX6728" fmla="*/ 4212976 w 5155357"/>
              <a:gd name="connsiteY6728" fmla="*/ 431078 h 1041673"/>
              <a:gd name="connsiteX6729" fmla="*/ 4212851 w 5155357"/>
              <a:gd name="connsiteY6729" fmla="*/ 431078 h 1041673"/>
              <a:gd name="connsiteX6730" fmla="*/ 4213162 w 5155357"/>
              <a:gd name="connsiteY6730" fmla="*/ 430642 h 1041673"/>
              <a:gd name="connsiteX6731" fmla="*/ 4214157 w 5155357"/>
              <a:gd name="connsiteY6731" fmla="*/ 429026 h 1041673"/>
              <a:gd name="connsiteX6732" fmla="*/ 4213659 w 5155357"/>
              <a:gd name="connsiteY6732" fmla="*/ 428217 h 1041673"/>
              <a:gd name="connsiteX6733" fmla="*/ 4212789 w 5155357"/>
              <a:gd name="connsiteY6733" fmla="*/ 428715 h 1041673"/>
              <a:gd name="connsiteX6734" fmla="*/ 4212043 w 5155357"/>
              <a:gd name="connsiteY6734" fmla="*/ 429772 h 1041673"/>
              <a:gd name="connsiteX6735" fmla="*/ 4211794 w 5155357"/>
              <a:gd name="connsiteY6735" fmla="*/ 430083 h 1041673"/>
              <a:gd name="connsiteX6736" fmla="*/ 4211794 w 5155357"/>
              <a:gd name="connsiteY6736" fmla="*/ 430083 h 1041673"/>
              <a:gd name="connsiteX6737" fmla="*/ 4208996 w 5155357"/>
              <a:gd name="connsiteY6737" fmla="*/ 431078 h 1041673"/>
              <a:gd name="connsiteX6738" fmla="*/ 4207877 w 5155357"/>
              <a:gd name="connsiteY6738" fmla="*/ 427160 h 1041673"/>
              <a:gd name="connsiteX6739" fmla="*/ 4204520 w 5155357"/>
              <a:gd name="connsiteY6739" fmla="*/ 432819 h 1041673"/>
              <a:gd name="connsiteX6740" fmla="*/ 4202281 w 5155357"/>
              <a:gd name="connsiteY6740" fmla="*/ 434995 h 1041673"/>
              <a:gd name="connsiteX6741" fmla="*/ 4203400 w 5155357"/>
              <a:gd name="connsiteY6741" fmla="*/ 434995 h 1041673"/>
              <a:gd name="connsiteX6742" fmla="*/ 4198364 w 5155357"/>
              <a:gd name="connsiteY6742" fmla="*/ 437793 h 1041673"/>
              <a:gd name="connsiteX6743" fmla="*/ 4192208 w 5155357"/>
              <a:gd name="connsiteY6743" fmla="*/ 446809 h 1041673"/>
              <a:gd name="connsiteX6744" fmla="*/ 4192208 w 5155357"/>
              <a:gd name="connsiteY6744" fmla="*/ 446809 h 1041673"/>
              <a:gd name="connsiteX6745" fmla="*/ 4188539 w 5155357"/>
              <a:gd name="connsiteY6745" fmla="*/ 449607 h 1041673"/>
              <a:gd name="connsiteX6746" fmla="*/ 4185742 w 5155357"/>
              <a:gd name="connsiteY6746" fmla="*/ 451845 h 1041673"/>
              <a:gd name="connsiteX6747" fmla="*/ 4185555 w 5155357"/>
              <a:gd name="connsiteY6747" fmla="*/ 452653 h 1041673"/>
              <a:gd name="connsiteX6748" fmla="*/ 4186052 w 5155357"/>
              <a:gd name="connsiteY6748" fmla="*/ 452902 h 1041673"/>
              <a:gd name="connsiteX6749" fmla="*/ 4186363 w 5155357"/>
              <a:gd name="connsiteY6749" fmla="*/ 452840 h 1041673"/>
              <a:gd name="connsiteX6750" fmla="*/ 4189285 w 5155357"/>
              <a:gd name="connsiteY6750" fmla="*/ 450415 h 1041673"/>
              <a:gd name="connsiteX6751" fmla="*/ 4192768 w 5155357"/>
              <a:gd name="connsiteY6751" fmla="*/ 447803 h 1041673"/>
              <a:gd name="connsiteX6752" fmla="*/ 4192768 w 5155357"/>
              <a:gd name="connsiteY6752" fmla="*/ 447803 h 1041673"/>
              <a:gd name="connsiteX6753" fmla="*/ 4186052 w 5155357"/>
              <a:gd name="connsiteY6753" fmla="*/ 455638 h 1041673"/>
              <a:gd name="connsiteX6754" fmla="*/ 4178218 w 5155357"/>
              <a:gd name="connsiteY6754" fmla="*/ 461296 h 1041673"/>
              <a:gd name="connsiteX6755" fmla="*/ 4178778 w 5155357"/>
              <a:gd name="connsiteY6755" fmla="*/ 459866 h 1041673"/>
              <a:gd name="connsiteX6756" fmla="*/ 4179151 w 5155357"/>
              <a:gd name="connsiteY6756" fmla="*/ 459244 h 1041673"/>
              <a:gd name="connsiteX6757" fmla="*/ 4179337 w 5155357"/>
              <a:gd name="connsiteY6757" fmla="*/ 459244 h 1041673"/>
              <a:gd name="connsiteX6758" fmla="*/ 4181265 w 5155357"/>
              <a:gd name="connsiteY6758" fmla="*/ 457565 h 1041673"/>
              <a:gd name="connsiteX6759" fmla="*/ 4180643 w 5155357"/>
              <a:gd name="connsiteY6759" fmla="*/ 456570 h 1041673"/>
              <a:gd name="connsiteX6760" fmla="*/ 4179648 w 5155357"/>
              <a:gd name="connsiteY6760" fmla="*/ 457254 h 1041673"/>
              <a:gd name="connsiteX6761" fmla="*/ 4178902 w 5155357"/>
              <a:gd name="connsiteY6761" fmla="*/ 457627 h 1041673"/>
              <a:gd name="connsiteX6762" fmla="*/ 4178778 w 5155357"/>
              <a:gd name="connsiteY6762" fmla="*/ 457627 h 1041673"/>
              <a:gd name="connsiteX6763" fmla="*/ 4178094 w 5155357"/>
              <a:gd name="connsiteY6763" fmla="*/ 456695 h 1041673"/>
              <a:gd name="connsiteX6764" fmla="*/ 4179462 w 5155357"/>
              <a:gd name="connsiteY6764" fmla="*/ 455140 h 1041673"/>
              <a:gd name="connsiteX6765" fmla="*/ 4180083 w 5155357"/>
              <a:gd name="connsiteY6765" fmla="*/ 454519 h 1041673"/>
              <a:gd name="connsiteX6766" fmla="*/ 4180083 w 5155357"/>
              <a:gd name="connsiteY6766" fmla="*/ 453586 h 1041673"/>
              <a:gd name="connsiteX6767" fmla="*/ 4179151 w 5155357"/>
              <a:gd name="connsiteY6767" fmla="*/ 453586 h 1041673"/>
              <a:gd name="connsiteX6768" fmla="*/ 4178591 w 5155357"/>
              <a:gd name="connsiteY6768" fmla="*/ 454146 h 1041673"/>
              <a:gd name="connsiteX6769" fmla="*/ 4177099 w 5155357"/>
              <a:gd name="connsiteY6769" fmla="*/ 455886 h 1041673"/>
              <a:gd name="connsiteX6770" fmla="*/ 4174798 w 5155357"/>
              <a:gd name="connsiteY6770" fmla="*/ 457441 h 1041673"/>
              <a:gd name="connsiteX6771" fmla="*/ 4167088 w 5155357"/>
              <a:gd name="connsiteY6771" fmla="*/ 464094 h 1041673"/>
              <a:gd name="connsiteX6772" fmla="*/ 4167088 w 5155357"/>
              <a:gd name="connsiteY6772" fmla="*/ 464094 h 1041673"/>
              <a:gd name="connsiteX6773" fmla="*/ 4164415 w 5155357"/>
              <a:gd name="connsiteY6773" fmla="*/ 466581 h 1041673"/>
              <a:gd name="connsiteX6774" fmla="*/ 4144705 w 5155357"/>
              <a:gd name="connsiteY6774" fmla="*/ 484675 h 1041673"/>
              <a:gd name="connsiteX6775" fmla="*/ 4144705 w 5155357"/>
              <a:gd name="connsiteY6775" fmla="*/ 484675 h 1041673"/>
              <a:gd name="connsiteX6776" fmla="*/ 4142031 w 5155357"/>
              <a:gd name="connsiteY6776" fmla="*/ 486291 h 1041673"/>
              <a:gd name="connsiteX6777" fmla="*/ 4142031 w 5155357"/>
              <a:gd name="connsiteY6777" fmla="*/ 487100 h 1041673"/>
              <a:gd name="connsiteX6778" fmla="*/ 4142404 w 5155357"/>
              <a:gd name="connsiteY6778" fmla="*/ 487224 h 1041673"/>
              <a:gd name="connsiteX6779" fmla="*/ 4142839 w 5155357"/>
              <a:gd name="connsiteY6779" fmla="*/ 487037 h 1041673"/>
              <a:gd name="connsiteX6780" fmla="*/ 4144705 w 5155357"/>
              <a:gd name="connsiteY6780" fmla="*/ 485856 h 1041673"/>
              <a:gd name="connsiteX6781" fmla="*/ 4145202 w 5155357"/>
              <a:gd name="connsiteY6781" fmla="*/ 486913 h 1041673"/>
              <a:gd name="connsiteX6782" fmla="*/ 4145326 w 5155357"/>
              <a:gd name="connsiteY6782" fmla="*/ 486913 h 1041673"/>
              <a:gd name="connsiteX6783" fmla="*/ 4142901 w 5155357"/>
              <a:gd name="connsiteY6783" fmla="*/ 489711 h 1041673"/>
              <a:gd name="connsiteX6784" fmla="*/ 4143461 w 5155357"/>
              <a:gd name="connsiteY6784" fmla="*/ 490892 h 1041673"/>
              <a:gd name="connsiteX6785" fmla="*/ 4143772 w 5155357"/>
              <a:gd name="connsiteY6785" fmla="*/ 490892 h 1041673"/>
              <a:gd name="connsiteX6786" fmla="*/ 4144643 w 5155357"/>
              <a:gd name="connsiteY6786" fmla="*/ 490271 h 1041673"/>
              <a:gd name="connsiteX6787" fmla="*/ 4146259 w 5155357"/>
              <a:gd name="connsiteY6787" fmla="*/ 488530 h 1041673"/>
              <a:gd name="connsiteX6788" fmla="*/ 4146259 w 5155357"/>
              <a:gd name="connsiteY6788" fmla="*/ 488654 h 1041673"/>
              <a:gd name="connsiteX6789" fmla="*/ 4146694 w 5155357"/>
              <a:gd name="connsiteY6789" fmla="*/ 488654 h 1041673"/>
              <a:gd name="connsiteX6790" fmla="*/ 4147068 w 5155357"/>
              <a:gd name="connsiteY6790" fmla="*/ 489214 h 1041673"/>
              <a:gd name="connsiteX6791" fmla="*/ 4147068 w 5155357"/>
              <a:gd name="connsiteY6791" fmla="*/ 489214 h 1041673"/>
              <a:gd name="connsiteX6792" fmla="*/ 4146756 w 5155357"/>
              <a:gd name="connsiteY6792" fmla="*/ 489214 h 1041673"/>
              <a:gd name="connsiteX6793" fmla="*/ 4135564 w 5155357"/>
              <a:gd name="connsiteY6793" fmla="*/ 497545 h 1041673"/>
              <a:gd name="connsiteX6794" fmla="*/ 4138363 w 5155357"/>
              <a:gd name="connsiteY6794" fmla="*/ 494747 h 1041673"/>
              <a:gd name="connsiteX6795" fmla="*/ 4134445 w 5155357"/>
              <a:gd name="connsiteY6795" fmla="*/ 493131 h 1041673"/>
              <a:gd name="connsiteX6796" fmla="*/ 4115481 w 5155357"/>
              <a:gd name="connsiteY6796" fmla="*/ 509857 h 1041673"/>
              <a:gd name="connsiteX6797" fmla="*/ 4115481 w 5155357"/>
              <a:gd name="connsiteY6797" fmla="*/ 509857 h 1041673"/>
              <a:gd name="connsiteX6798" fmla="*/ 4114424 w 5155357"/>
              <a:gd name="connsiteY6798" fmla="*/ 510851 h 1041673"/>
              <a:gd name="connsiteX6799" fmla="*/ 4112745 w 5155357"/>
              <a:gd name="connsiteY6799" fmla="*/ 512654 h 1041673"/>
              <a:gd name="connsiteX6800" fmla="*/ 4112745 w 5155357"/>
              <a:gd name="connsiteY6800" fmla="*/ 512530 h 1041673"/>
              <a:gd name="connsiteX6801" fmla="*/ 4040681 w 5155357"/>
              <a:gd name="connsiteY6801" fmla="*/ 581174 h 1041673"/>
              <a:gd name="connsiteX6802" fmla="*/ 3994919 w 5155357"/>
              <a:gd name="connsiteY6802" fmla="*/ 624760 h 1041673"/>
              <a:gd name="connsiteX6803" fmla="*/ 3972038 w 5155357"/>
              <a:gd name="connsiteY6803" fmla="*/ 645963 h 1041673"/>
              <a:gd name="connsiteX6804" fmla="*/ 4042360 w 5155357"/>
              <a:gd name="connsiteY6804" fmla="*/ 421502 h 1041673"/>
              <a:gd name="connsiteX6805" fmla="*/ 4048516 w 5155357"/>
              <a:gd name="connsiteY6805" fmla="*/ 416466 h 1041673"/>
              <a:gd name="connsiteX6806" fmla="*/ 4055791 w 5155357"/>
              <a:gd name="connsiteY6806" fmla="*/ 412611 h 1041673"/>
              <a:gd name="connsiteX6807" fmla="*/ 4065863 w 5155357"/>
              <a:gd name="connsiteY6807" fmla="*/ 404155 h 1041673"/>
              <a:gd name="connsiteX6808" fmla="*/ 4082590 w 5155357"/>
              <a:gd name="connsiteY6808" fmla="*/ 391906 h 1041673"/>
              <a:gd name="connsiteX6809" fmla="*/ 4087004 w 5155357"/>
              <a:gd name="connsiteY6809" fmla="*/ 387056 h 1041673"/>
              <a:gd name="connsiteX6810" fmla="*/ 4085387 w 5155357"/>
              <a:gd name="connsiteY6810" fmla="*/ 386807 h 1041673"/>
              <a:gd name="connsiteX6811" fmla="*/ 4103792 w 5155357"/>
              <a:gd name="connsiteY6811" fmla="*/ 374061 h 1041673"/>
              <a:gd name="connsiteX6812" fmla="*/ 4104103 w 5155357"/>
              <a:gd name="connsiteY6812" fmla="*/ 374061 h 1041673"/>
              <a:gd name="connsiteX6813" fmla="*/ 4104103 w 5155357"/>
              <a:gd name="connsiteY6813" fmla="*/ 374061 h 1041673"/>
              <a:gd name="connsiteX6814" fmla="*/ 4104103 w 5155357"/>
              <a:gd name="connsiteY6814" fmla="*/ 374185 h 1041673"/>
              <a:gd name="connsiteX6815" fmla="*/ 4103170 w 5155357"/>
              <a:gd name="connsiteY6815" fmla="*/ 375429 h 1041673"/>
              <a:gd name="connsiteX6816" fmla="*/ 4102486 w 5155357"/>
              <a:gd name="connsiteY6816" fmla="*/ 376175 h 1041673"/>
              <a:gd name="connsiteX6817" fmla="*/ 4102611 w 5155357"/>
              <a:gd name="connsiteY6817" fmla="*/ 376859 h 1041673"/>
              <a:gd name="connsiteX6818" fmla="*/ 4102921 w 5155357"/>
              <a:gd name="connsiteY6818" fmla="*/ 376983 h 1041673"/>
              <a:gd name="connsiteX6819" fmla="*/ 4103294 w 5155357"/>
              <a:gd name="connsiteY6819" fmla="*/ 376797 h 1041673"/>
              <a:gd name="connsiteX6820" fmla="*/ 4103916 w 5155357"/>
              <a:gd name="connsiteY6820" fmla="*/ 376113 h 1041673"/>
              <a:gd name="connsiteX6821" fmla="*/ 4104911 w 5155357"/>
              <a:gd name="connsiteY6821" fmla="*/ 374807 h 1041673"/>
              <a:gd name="connsiteX6822" fmla="*/ 4105036 w 5155357"/>
              <a:gd name="connsiteY6822" fmla="*/ 374807 h 1041673"/>
              <a:gd name="connsiteX6823" fmla="*/ 4108766 w 5155357"/>
              <a:gd name="connsiteY6823" fmla="*/ 372817 h 1041673"/>
              <a:gd name="connsiteX6824" fmla="*/ 4108766 w 5155357"/>
              <a:gd name="connsiteY6824" fmla="*/ 372817 h 1041673"/>
              <a:gd name="connsiteX6825" fmla="*/ 4133886 w 5155357"/>
              <a:gd name="connsiteY6825" fmla="*/ 353356 h 1041673"/>
              <a:gd name="connsiteX6826" fmla="*/ 4142715 w 5155357"/>
              <a:gd name="connsiteY6826" fmla="*/ 348319 h 1041673"/>
              <a:gd name="connsiteX6827" fmla="*/ 4142777 w 5155357"/>
              <a:gd name="connsiteY6827" fmla="*/ 348630 h 1041673"/>
              <a:gd name="connsiteX6828" fmla="*/ 4143399 w 5155357"/>
              <a:gd name="connsiteY6828" fmla="*/ 349190 h 1041673"/>
              <a:gd name="connsiteX6829" fmla="*/ 4143399 w 5155357"/>
              <a:gd name="connsiteY6829" fmla="*/ 349190 h 1041673"/>
              <a:gd name="connsiteX6830" fmla="*/ 4143959 w 5155357"/>
              <a:gd name="connsiteY6830" fmla="*/ 348568 h 1041673"/>
              <a:gd name="connsiteX6831" fmla="*/ 4143772 w 5155357"/>
              <a:gd name="connsiteY6831" fmla="*/ 347698 h 1041673"/>
              <a:gd name="connsiteX6832" fmla="*/ 4143896 w 5155357"/>
              <a:gd name="connsiteY6832" fmla="*/ 347698 h 1041673"/>
              <a:gd name="connsiteX6833" fmla="*/ 4159503 w 5155357"/>
              <a:gd name="connsiteY6833" fmla="*/ 337128 h 1041673"/>
              <a:gd name="connsiteX6834" fmla="*/ 4166777 w 5155357"/>
              <a:gd name="connsiteY6834" fmla="*/ 335511 h 1041673"/>
              <a:gd name="connsiteX6835" fmla="*/ 4166777 w 5155357"/>
              <a:gd name="connsiteY6835" fmla="*/ 332651 h 1041673"/>
              <a:gd name="connsiteX6836" fmla="*/ 4198612 w 5155357"/>
              <a:gd name="connsiteY6836" fmla="*/ 313189 h 1041673"/>
              <a:gd name="connsiteX6837" fmla="*/ 4200291 w 5155357"/>
              <a:gd name="connsiteY6837" fmla="*/ 309210 h 1041673"/>
              <a:gd name="connsiteX6838" fmla="*/ 4238842 w 5155357"/>
              <a:gd name="connsiteY6838" fmla="*/ 284650 h 1041673"/>
              <a:gd name="connsiteX6839" fmla="*/ 4256126 w 5155357"/>
              <a:gd name="connsiteY6839" fmla="*/ 272960 h 1041673"/>
              <a:gd name="connsiteX6840" fmla="*/ 4275091 w 5155357"/>
              <a:gd name="connsiteY6840" fmla="*/ 262888 h 1041673"/>
              <a:gd name="connsiteX6841" fmla="*/ 4277888 w 5155357"/>
              <a:gd name="connsiteY6841" fmla="*/ 260028 h 1041673"/>
              <a:gd name="connsiteX6842" fmla="*/ 3854834 w 5155357"/>
              <a:gd name="connsiteY6842" fmla="*/ 757571 h 1041673"/>
              <a:gd name="connsiteX6843" fmla="*/ 3854771 w 5155357"/>
              <a:gd name="connsiteY6843" fmla="*/ 757571 h 1041673"/>
              <a:gd name="connsiteX6844" fmla="*/ 3854771 w 5155357"/>
              <a:gd name="connsiteY6844" fmla="*/ 757571 h 1041673"/>
              <a:gd name="connsiteX6845" fmla="*/ 3854896 w 5155357"/>
              <a:gd name="connsiteY6845" fmla="*/ 757074 h 1041673"/>
              <a:gd name="connsiteX6846" fmla="*/ 3854896 w 5155357"/>
              <a:gd name="connsiteY6846" fmla="*/ 757571 h 1041673"/>
              <a:gd name="connsiteX6847" fmla="*/ 3903953 w 5155357"/>
              <a:gd name="connsiteY6847" fmla="*/ 859542 h 1041673"/>
              <a:gd name="connsiteX6848" fmla="*/ 3903456 w 5155357"/>
              <a:gd name="connsiteY6848" fmla="*/ 863584 h 1041673"/>
              <a:gd name="connsiteX6849" fmla="*/ 3902959 w 5155357"/>
              <a:gd name="connsiteY6849" fmla="*/ 867252 h 1041673"/>
              <a:gd name="connsiteX6850" fmla="*/ 3902088 w 5155357"/>
              <a:gd name="connsiteY6850" fmla="*/ 863584 h 1041673"/>
              <a:gd name="connsiteX6851" fmla="*/ 3902088 w 5155357"/>
              <a:gd name="connsiteY6851" fmla="*/ 859853 h 1041673"/>
              <a:gd name="connsiteX6852" fmla="*/ 3902275 w 5155357"/>
              <a:gd name="connsiteY6852" fmla="*/ 856558 h 1041673"/>
              <a:gd name="connsiteX6853" fmla="*/ 3902959 w 5155357"/>
              <a:gd name="connsiteY6853" fmla="*/ 854506 h 1041673"/>
              <a:gd name="connsiteX6854" fmla="*/ 3904638 w 5155357"/>
              <a:gd name="connsiteY6854" fmla="*/ 855874 h 1041673"/>
              <a:gd name="connsiteX6855" fmla="*/ 3903953 w 5155357"/>
              <a:gd name="connsiteY6855" fmla="*/ 859542 h 1041673"/>
              <a:gd name="connsiteX6856" fmla="*/ 3904140 w 5155357"/>
              <a:gd name="connsiteY6856" fmla="*/ 851335 h 1041673"/>
              <a:gd name="connsiteX6857" fmla="*/ 3903145 w 5155357"/>
              <a:gd name="connsiteY6857" fmla="*/ 848350 h 1041673"/>
              <a:gd name="connsiteX6858" fmla="*/ 3905445 w 5155357"/>
              <a:gd name="connsiteY6858" fmla="*/ 849159 h 1041673"/>
              <a:gd name="connsiteX6859" fmla="*/ 3904140 w 5155357"/>
              <a:gd name="connsiteY6859" fmla="*/ 851335 h 1041673"/>
              <a:gd name="connsiteX6860" fmla="*/ 3908741 w 5155357"/>
              <a:gd name="connsiteY6860" fmla="*/ 832993 h 1041673"/>
              <a:gd name="connsiteX6861" fmla="*/ 3907062 w 5155357"/>
              <a:gd name="connsiteY6861" fmla="*/ 834982 h 1041673"/>
              <a:gd name="connsiteX6862" fmla="*/ 3904699 w 5155357"/>
              <a:gd name="connsiteY6862" fmla="*/ 832868 h 1041673"/>
              <a:gd name="connsiteX6863" fmla="*/ 3908431 w 5155357"/>
              <a:gd name="connsiteY6863" fmla="*/ 831687 h 1041673"/>
              <a:gd name="connsiteX6864" fmla="*/ 3908741 w 5155357"/>
              <a:gd name="connsiteY6864" fmla="*/ 832993 h 1041673"/>
              <a:gd name="connsiteX6865" fmla="*/ 4156829 w 5155357"/>
              <a:gd name="connsiteY6865" fmla="*/ 837407 h 1041673"/>
              <a:gd name="connsiteX6866" fmla="*/ 4157949 w 5155357"/>
              <a:gd name="connsiteY6866" fmla="*/ 839024 h 1041673"/>
              <a:gd name="connsiteX6867" fmla="*/ 4156829 w 5155357"/>
              <a:gd name="connsiteY6867" fmla="*/ 837407 h 1041673"/>
              <a:gd name="connsiteX6868" fmla="*/ 4154591 w 5155357"/>
              <a:gd name="connsiteY6868" fmla="*/ 840143 h 1041673"/>
              <a:gd name="connsiteX6869" fmla="*/ 4152352 w 5155357"/>
              <a:gd name="connsiteY6869" fmla="*/ 844682 h 1041673"/>
              <a:gd name="connsiteX6870" fmla="*/ 4154591 w 5155357"/>
              <a:gd name="connsiteY6870" fmla="*/ 840143 h 1041673"/>
              <a:gd name="connsiteX6871" fmla="*/ 4150114 w 5155357"/>
              <a:gd name="connsiteY6871" fmla="*/ 854071 h 1041673"/>
              <a:gd name="connsiteX6872" fmla="*/ 4144518 w 5155357"/>
              <a:gd name="connsiteY6872" fmla="*/ 859667 h 1041673"/>
              <a:gd name="connsiteX6873" fmla="*/ 4150114 w 5155357"/>
              <a:gd name="connsiteY6873" fmla="*/ 854071 h 1041673"/>
              <a:gd name="connsiteX6874" fmla="*/ 4089802 w 5155357"/>
              <a:gd name="connsiteY6874" fmla="*/ 921160 h 1041673"/>
              <a:gd name="connsiteX6875" fmla="*/ 4095957 w 5155357"/>
              <a:gd name="connsiteY6875" fmla="*/ 914445 h 1041673"/>
              <a:gd name="connsiteX6876" fmla="*/ 4089802 w 5155357"/>
              <a:gd name="connsiteY6876" fmla="*/ 921160 h 1041673"/>
              <a:gd name="connsiteX6877" fmla="*/ 4104911 w 5155357"/>
              <a:gd name="connsiteY6877" fmla="*/ 882610 h 1041673"/>
              <a:gd name="connsiteX6878" fmla="*/ 4106590 w 5155357"/>
              <a:gd name="connsiteY6878" fmla="*/ 881429 h 1041673"/>
              <a:gd name="connsiteX6879" fmla="*/ 4104911 w 5155357"/>
              <a:gd name="connsiteY6879" fmla="*/ 882610 h 1041673"/>
              <a:gd name="connsiteX6880" fmla="*/ 4104352 w 5155357"/>
              <a:gd name="connsiteY6880" fmla="*/ 870859 h 1041673"/>
              <a:gd name="connsiteX6881" fmla="*/ 4109388 w 5155357"/>
              <a:gd name="connsiteY6881" fmla="*/ 864703 h 1041673"/>
              <a:gd name="connsiteX6882" fmla="*/ 4104352 w 5155357"/>
              <a:gd name="connsiteY6882" fmla="*/ 870859 h 1041673"/>
              <a:gd name="connsiteX6883" fmla="*/ 4109885 w 5155357"/>
              <a:gd name="connsiteY6883" fmla="*/ 876641 h 1041673"/>
              <a:gd name="connsiteX6884" fmla="*/ 4108269 w 5155357"/>
              <a:gd name="connsiteY6884" fmla="*/ 878631 h 1041673"/>
              <a:gd name="connsiteX6885" fmla="*/ 4109388 w 5155357"/>
              <a:gd name="connsiteY6885" fmla="*/ 876455 h 1041673"/>
              <a:gd name="connsiteX6886" fmla="*/ 4109388 w 5155357"/>
              <a:gd name="connsiteY6886" fmla="*/ 876206 h 1041673"/>
              <a:gd name="connsiteX6887" fmla="*/ 4109885 w 5155357"/>
              <a:gd name="connsiteY6887" fmla="*/ 876641 h 1041673"/>
              <a:gd name="connsiteX6888" fmla="*/ 4107149 w 5155357"/>
              <a:gd name="connsiteY6888" fmla="*/ 902631 h 1041673"/>
              <a:gd name="connsiteX6889" fmla="*/ 4113864 w 5155357"/>
              <a:gd name="connsiteY6889" fmla="*/ 893740 h 1041673"/>
              <a:gd name="connsiteX6890" fmla="*/ 4107149 w 5155357"/>
              <a:gd name="connsiteY6890" fmla="*/ 902631 h 1041673"/>
              <a:gd name="connsiteX6891" fmla="*/ 4111004 w 5155357"/>
              <a:gd name="connsiteY6891" fmla="*/ 875895 h 1041673"/>
              <a:gd name="connsiteX6892" fmla="*/ 4111004 w 5155357"/>
              <a:gd name="connsiteY6892" fmla="*/ 876144 h 1041673"/>
              <a:gd name="connsiteX6893" fmla="*/ 4110569 w 5155357"/>
              <a:gd name="connsiteY6893" fmla="*/ 875771 h 1041673"/>
              <a:gd name="connsiteX6894" fmla="*/ 4114362 w 5155357"/>
              <a:gd name="connsiteY6894" fmla="*/ 870859 h 1041673"/>
              <a:gd name="connsiteX6895" fmla="*/ 4111004 w 5155357"/>
              <a:gd name="connsiteY6895" fmla="*/ 875957 h 1041673"/>
              <a:gd name="connsiteX6896" fmla="*/ 4115481 w 5155357"/>
              <a:gd name="connsiteY6896" fmla="*/ 859169 h 1041673"/>
              <a:gd name="connsiteX6897" fmla="*/ 4114922 w 5155357"/>
              <a:gd name="connsiteY6897" fmla="*/ 857988 h 1041673"/>
              <a:gd name="connsiteX6898" fmla="*/ 4114922 w 5155357"/>
              <a:gd name="connsiteY6898" fmla="*/ 857988 h 1041673"/>
              <a:gd name="connsiteX6899" fmla="*/ 4115294 w 5155357"/>
              <a:gd name="connsiteY6899" fmla="*/ 857739 h 1041673"/>
              <a:gd name="connsiteX6900" fmla="*/ 4117035 w 5155357"/>
              <a:gd name="connsiteY6900" fmla="*/ 856185 h 1041673"/>
              <a:gd name="connsiteX6901" fmla="*/ 4117284 w 5155357"/>
              <a:gd name="connsiteY6901" fmla="*/ 856371 h 1041673"/>
              <a:gd name="connsiteX6902" fmla="*/ 4117719 w 5155357"/>
              <a:gd name="connsiteY6902" fmla="*/ 856682 h 1041673"/>
              <a:gd name="connsiteX6903" fmla="*/ 4115481 w 5155357"/>
              <a:gd name="connsiteY6903" fmla="*/ 859107 h 1041673"/>
              <a:gd name="connsiteX6904" fmla="*/ 4118839 w 5155357"/>
              <a:gd name="connsiteY6904" fmla="*/ 866444 h 1041673"/>
              <a:gd name="connsiteX6905" fmla="*/ 4123315 w 5155357"/>
              <a:gd name="connsiteY6905" fmla="*/ 860786 h 1041673"/>
              <a:gd name="connsiteX6906" fmla="*/ 4118839 w 5155357"/>
              <a:gd name="connsiteY6906" fmla="*/ 866444 h 1041673"/>
              <a:gd name="connsiteX6907" fmla="*/ 4127233 w 5155357"/>
              <a:gd name="connsiteY6907" fmla="*/ 857988 h 1041673"/>
              <a:gd name="connsiteX6908" fmla="*/ 4132269 w 5155357"/>
              <a:gd name="connsiteY6908" fmla="*/ 851335 h 1041673"/>
              <a:gd name="connsiteX6909" fmla="*/ 4127233 w 5155357"/>
              <a:gd name="connsiteY6909" fmla="*/ 857988 h 1041673"/>
              <a:gd name="connsiteX6910" fmla="*/ 4141720 w 5155357"/>
              <a:gd name="connsiteY6910" fmla="*/ 863024 h 1041673"/>
              <a:gd name="connsiteX6911" fmla="*/ 4135005 w 5155357"/>
              <a:gd name="connsiteY6911" fmla="*/ 870299 h 1041673"/>
              <a:gd name="connsiteX6912" fmla="*/ 4141720 w 5155357"/>
              <a:gd name="connsiteY6912" fmla="*/ 863024 h 1041673"/>
              <a:gd name="connsiteX6913" fmla="*/ 4145637 w 5155357"/>
              <a:gd name="connsiteY6913" fmla="*/ 823417 h 1041673"/>
              <a:gd name="connsiteX6914" fmla="*/ 4152352 w 5155357"/>
              <a:gd name="connsiteY6914" fmla="*/ 818319 h 1041673"/>
              <a:gd name="connsiteX6915" fmla="*/ 4143399 w 5155357"/>
              <a:gd name="connsiteY6915" fmla="*/ 829511 h 1041673"/>
              <a:gd name="connsiteX6916" fmla="*/ 4132766 w 5155357"/>
              <a:gd name="connsiteY6916" fmla="*/ 841324 h 1041673"/>
              <a:gd name="connsiteX6917" fmla="*/ 4130528 w 5155357"/>
              <a:gd name="connsiteY6917" fmla="*/ 841884 h 1041673"/>
              <a:gd name="connsiteX6918" fmla="*/ 4122694 w 5155357"/>
              <a:gd name="connsiteY6918" fmla="*/ 854133 h 1041673"/>
              <a:gd name="connsiteX6919" fmla="*/ 4118777 w 5155357"/>
              <a:gd name="connsiteY6919" fmla="*/ 855874 h 1041673"/>
              <a:gd name="connsiteX6920" fmla="*/ 4118777 w 5155357"/>
              <a:gd name="connsiteY6920" fmla="*/ 856123 h 1041673"/>
              <a:gd name="connsiteX6921" fmla="*/ 4117781 w 5155357"/>
              <a:gd name="connsiteY6921" fmla="*/ 855501 h 1041673"/>
              <a:gd name="connsiteX6922" fmla="*/ 4117471 w 5155357"/>
              <a:gd name="connsiteY6922" fmla="*/ 855314 h 1041673"/>
              <a:gd name="connsiteX6923" fmla="*/ 4117968 w 5155357"/>
              <a:gd name="connsiteY6923" fmla="*/ 854195 h 1041673"/>
              <a:gd name="connsiteX6924" fmla="*/ 4118590 w 5155357"/>
              <a:gd name="connsiteY6924" fmla="*/ 852827 h 1041673"/>
              <a:gd name="connsiteX6925" fmla="*/ 4118714 w 5155357"/>
              <a:gd name="connsiteY6925" fmla="*/ 853014 h 1041673"/>
              <a:gd name="connsiteX6926" fmla="*/ 4122631 w 5155357"/>
              <a:gd name="connsiteY6926" fmla="*/ 849159 h 1041673"/>
              <a:gd name="connsiteX6927" fmla="*/ 4123066 w 5155357"/>
              <a:gd name="connsiteY6927" fmla="*/ 848910 h 1041673"/>
              <a:gd name="connsiteX6928" fmla="*/ 4132953 w 5155357"/>
              <a:gd name="connsiteY6928" fmla="*/ 837780 h 1041673"/>
              <a:gd name="connsiteX6929" fmla="*/ 4145451 w 5155357"/>
              <a:gd name="connsiteY6929" fmla="*/ 823355 h 1041673"/>
              <a:gd name="connsiteX6930" fmla="*/ 4145451 w 5155357"/>
              <a:gd name="connsiteY6930" fmla="*/ 823479 h 1041673"/>
              <a:gd name="connsiteX6931" fmla="*/ 4136870 w 5155357"/>
              <a:gd name="connsiteY6931" fmla="*/ 820806 h 1041673"/>
              <a:gd name="connsiteX6932" fmla="*/ 4140788 w 5155357"/>
              <a:gd name="connsiteY6932" fmla="*/ 817884 h 1041673"/>
              <a:gd name="connsiteX6933" fmla="*/ 4138922 w 5155357"/>
              <a:gd name="connsiteY6933" fmla="*/ 820619 h 1041673"/>
              <a:gd name="connsiteX6934" fmla="*/ 4135626 w 5155357"/>
              <a:gd name="connsiteY6934" fmla="*/ 824910 h 1041673"/>
              <a:gd name="connsiteX6935" fmla="*/ 4133201 w 5155357"/>
              <a:gd name="connsiteY6935" fmla="*/ 825283 h 1041673"/>
              <a:gd name="connsiteX6936" fmla="*/ 4136870 w 5155357"/>
              <a:gd name="connsiteY6936" fmla="*/ 820806 h 1041673"/>
              <a:gd name="connsiteX6937" fmla="*/ 4112870 w 5155357"/>
              <a:gd name="connsiteY6937" fmla="*/ 820992 h 1041673"/>
              <a:gd name="connsiteX6938" fmla="*/ 4117719 w 5155357"/>
              <a:gd name="connsiteY6938" fmla="*/ 814402 h 1041673"/>
              <a:gd name="connsiteX6939" fmla="*/ 4123066 w 5155357"/>
              <a:gd name="connsiteY6939" fmla="*/ 810484 h 1041673"/>
              <a:gd name="connsiteX6940" fmla="*/ 4120269 w 5155357"/>
              <a:gd name="connsiteY6940" fmla="*/ 814402 h 1041673"/>
              <a:gd name="connsiteX6941" fmla="*/ 4115481 w 5155357"/>
              <a:gd name="connsiteY6941" fmla="*/ 819749 h 1041673"/>
              <a:gd name="connsiteX6942" fmla="*/ 4111875 w 5155357"/>
              <a:gd name="connsiteY6942" fmla="*/ 823728 h 1041673"/>
              <a:gd name="connsiteX6943" fmla="*/ 4112870 w 5155357"/>
              <a:gd name="connsiteY6943" fmla="*/ 820992 h 1041673"/>
              <a:gd name="connsiteX6944" fmla="*/ 4111564 w 5155357"/>
              <a:gd name="connsiteY6944" fmla="*/ 855252 h 1041673"/>
              <a:gd name="connsiteX6945" fmla="*/ 4114922 w 5155357"/>
              <a:gd name="connsiteY6945" fmla="*/ 853511 h 1041673"/>
              <a:gd name="connsiteX6946" fmla="*/ 4143399 w 5155357"/>
              <a:gd name="connsiteY6946" fmla="*/ 820619 h 1041673"/>
              <a:gd name="connsiteX6947" fmla="*/ 4143710 w 5155357"/>
              <a:gd name="connsiteY6947" fmla="*/ 822609 h 1041673"/>
              <a:gd name="connsiteX6948" fmla="*/ 4131647 w 5155357"/>
              <a:gd name="connsiteY6948" fmla="*/ 836412 h 1041673"/>
              <a:gd name="connsiteX6949" fmla="*/ 4121699 w 5155357"/>
              <a:gd name="connsiteY6949" fmla="*/ 847604 h 1041673"/>
              <a:gd name="connsiteX6950" fmla="*/ 4117098 w 5155357"/>
              <a:gd name="connsiteY6950" fmla="*/ 852392 h 1041673"/>
              <a:gd name="connsiteX6951" fmla="*/ 4117284 w 5155357"/>
              <a:gd name="connsiteY6951" fmla="*/ 852392 h 1041673"/>
              <a:gd name="connsiteX6952" fmla="*/ 4116725 w 5155357"/>
              <a:gd name="connsiteY6952" fmla="*/ 853449 h 1041673"/>
              <a:gd name="connsiteX6953" fmla="*/ 4116227 w 5155357"/>
              <a:gd name="connsiteY6953" fmla="*/ 854568 h 1041673"/>
              <a:gd name="connsiteX6954" fmla="*/ 4116227 w 5155357"/>
              <a:gd name="connsiteY6954" fmla="*/ 854568 h 1041673"/>
              <a:gd name="connsiteX6955" fmla="*/ 4114238 w 5155357"/>
              <a:gd name="connsiteY6955" fmla="*/ 856247 h 1041673"/>
              <a:gd name="connsiteX6956" fmla="*/ 4111501 w 5155357"/>
              <a:gd name="connsiteY6956" fmla="*/ 859605 h 1041673"/>
              <a:gd name="connsiteX6957" fmla="*/ 4109823 w 5155357"/>
              <a:gd name="connsiteY6957" fmla="*/ 859605 h 1041673"/>
              <a:gd name="connsiteX6958" fmla="*/ 4109823 w 5155357"/>
              <a:gd name="connsiteY6958" fmla="*/ 861283 h 1041673"/>
              <a:gd name="connsiteX6959" fmla="*/ 4094217 w 5155357"/>
              <a:gd name="connsiteY6959" fmla="*/ 875833 h 1041673"/>
              <a:gd name="connsiteX6960" fmla="*/ 4111501 w 5155357"/>
              <a:gd name="connsiteY6960" fmla="*/ 855190 h 1041673"/>
              <a:gd name="connsiteX6961" fmla="*/ 4092040 w 5155357"/>
              <a:gd name="connsiteY6961" fmla="*/ 878631 h 1041673"/>
              <a:gd name="connsiteX6962" fmla="*/ 4089242 w 5155357"/>
              <a:gd name="connsiteY6962" fmla="*/ 881429 h 1041673"/>
              <a:gd name="connsiteX6963" fmla="*/ 4092040 w 5155357"/>
              <a:gd name="connsiteY6963" fmla="*/ 878631 h 1041673"/>
              <a:gd name="connsiteX6964" fmla="*/ 4097077 w 5155357"/>
              <a:gd name="connsiteY6964" fmla="*/ 890942 h 1041673"/>
              <a:gd name="connsiteX6965" fmla="*/ 4095957 w 5155357"/>
              <a:gd name="connsiteY6965" fmla="*/ 888704 h 1041673"/>
              <a:gd name="connsiteX6966" fmla="*/ 4098756 w 5155357"/>
              <a:gd name="connsiteY6966" fmla="*/ 887584 h 1041673"/>
              <a:gd name="connsiteX6967" fmla="*/ 4088683 w 5155357"/>
              <a:gd name="connsiteY6967" fmla="*/ 901077 h 1041673"/>
              <a:gd name="connsiteX6968" fmla="*/ 4097077 w 5155357"/>
              <a:gd name="connsiteY6968" fmla="*/ 890942 h 1041673"/>
              <a:gd name="connsiteX6969" fmla="*/ 4089242 w 5155357"/>
              <a:gd name="connsiteY6969" fmla="*/ 913264 h 1041673"/>
              <a:gd name="connsiteX6970" fmla="*/ 4088123 w 5155357"/>
              <a:gd name="connsiteY6970" fmla="*/ 915005 h 1041673"/>
              <a:gd name="connsiteX6971" fmla="*/ 4089242 w 5155357"/>
              <a:gd name="connsiteY6971" fmla="*/ 913264 h 1041673"/>
              <a:gd name="connsiteX6972" fmla="*/ 4083708 w 5155357"/>
              <a:gd name="connsiteY6972" fmla="*/ 887087 h 1041673"/>
              <a:gd name="connsiteX6973" fmla="*/ 4079232 w 5155357"/>
              <a:gd name="connsiteY6973" fmla="*/ 893802 h 1041673"/>
              <a:gd name="connsiteX6974" fmla="*/ 4083708 w 5155357"/>
              <a:gd name="connsiteY6974" fmla="*/ 887087 h 1041673"/>
              <a:gd name="connsiteX6975" fmla="*/ 4072517 w 5155357"/>
              <a:gd name="connsiteY6975" fmla="*/ 900455 h 1041673"/>
              <a:gd name="connsiteX6976" fmla="*/ 4070278 w 5155357"/>
              <a:gd name="connsiteY6976" fmla="*/ 902631 h 1041673"/>
              <a:gd name="connsiteX6977" fmla="*/ 4072517 w 5155357"/>
              <a:gd name="connsiteY6977" fmla="*/ 900455 h 1041673"/>
              <a:gd name="connsiteX6978" fmla="*/ 4068226 w 5155357"/>
              <a:gd name="connsiteY6978" fmla="*/ 911771 h 1041673"/>
              <a:gd name="connsiteX6979" fmla="*/ 4075252 w 5155357"/>
              <a:gd name="connsiteY6979" fmla="*/ 902321 h 1041673"/>
              <a:gd name="connsiteX6980" fmla="*/ 4083211 w 5155357"/>
              <a:gd name="connsiteY6980" fmla="*/ 894735 h 1041673"/>
              <a:gd name="connsiteX6981" fmla="*/ 4081843 w 5155357"/>
              <a:gd name="connsiteY6981" fmla="*/ 897098 h 1041673"/>
              <a:gd name="connsiteX6982" fmla="*/ 4076993 w 5155357"/>
              <a:gd name="connsiteY6982" fmla="*/ 902445 h 1041673"/>
              <a:gd name="connsiteX6983" fmla="*/ 4071148 w 5155357"/>
              <a:gd name="connsiteY6983" fmla="*/ 909160 h 1041673"/>
              <a:gd name="connsiteX6984" fmla="*/ 4068226 w 5155357"/>
              <a:gd name="connsiteY6984" fmla="*/ 911771 h 1041673"/>
              <a:gd name="connsiteX6985" fmla="*/ 4068600 w 5155357"/>
              <a:gd name="connsiteY6985" fmla="*/ 919979 h 1041673"/>
              <a:gd name="connsiteX6986" fmla="*/ 4066921 w 5155357"/>
              <a:gd name="connsiteY6986" fmla="*/ 923336 h 1041673"/>
              <a:gd name="connsiteX6987" fmla="*/ 4068600 w 5155357"/>
              <a:gd name="connsiteY6987" fmla="*/ 919979 h 1041673"/>
              <a:gd name="connsiteX6988" fmla="*/ 4055791 w 5155357"/>
              <a:gd name="connsiteY6988" fmla="*/ 921720 h 1041673"/>
              <a:gd name="connsiteX6989" fmla="*/ 4056910 w 5155357"/>
              <a:gd name="connsiteY6989" fmla="*/ 923336 h 1041673"/>
              <a:gd name="connsiteX6990" fmla="*/ 4055231 w 5155357"/>
              <a:gd name="connsiteY6990" fmla="*/ 922777 h 1041673"/>
              <a:gd name="connsiteX6991" fmla="*/ 4055791 w 5155357"/>
              <a:gd name="connsiteY6991" fmla="*/ 921720 h 1041673"/>
              <a:gd name="connsiteX6992" fmla="*/ 3928514 w 5155357"/>
              <a:gd name="connsiteY6992" fmla="*/ 823977 h 1041673"/>
              <a:gd name="connsiteX6993" fmla="*/ 3931871 w 5155357"/>
              <a:gd name="connsiteY6993" fmla="*/ 821179 h 1041673"/>
              <a:gd name="connsiteX6994" fmla="*/ 3928514 w 5155357"/>
              <a:gd name="connsiteY6994" fmla="*/ 823977 h 1041673"/>
              <a:gd name="connsiteX6995" fmla="*/ 4226033 w 5155357"/>
              <a:gd name="connsiteY6995" fmla="*/ 448239 h 1041673"/>
              <a:gd name="connsiteX6996" fmla="*/ 4226592 w 5155357"/>
              <a:gd name="connsiteY6996" fmla="*/ 448798 h 1041673"/>
              <a:gd name="connsiteX6997" fmla="*/ 4226779 w 5155357"/>
              <a:gd name="connsiteY6997" fmla="*/ 448798 h 1041673"/>
              <a:gd name="connsiteX6998" fmla="*/ 4226530 w 5155357"/>
              <a:gd name="connsiteY6998" fmla="*/ 449358 h 1041673"/>
              <a:gd name="connsiteX6999" fmla="*/ 4225536 w 5155357"/>
              <a:gd name="connsiteY6999" fmla="*/ 451285 h 1041673"/>
              <a:gd name="connsiteX7000" fmla="*/ 4225536 w 5155357"/>
              <a:gd name="connsiteY7000" fmla="*/ 451099 h 1041673"/>
              <a:gd name="connsiteX7001" fmla="*/ 4226033 w 5155357"/>
              <a:gd name="connsiteY7001" fmla="*/ 448239 h 1041673"/>
              <a:gd name="connsiteX7002" fmla="*/ 4208188 w 5155357"/>
              <a:gd name="connsiteY7002" fmla="*/ 436052 h 1041673"/>
              <a:gd name="connsiteX7003" fmla="*/ 4206509 w 5155357"/>
              <a:gd name="connsiteY7003" fmla="*/ 438788 h 1041673"/>
              <a:gd name="connsiteX7004" fmla="*/ 4208188 w 5155357"/>
              <a:gd name="connsiteY7004" fmla="*/ 436052 h 1041673"/>
              <a:gd name="connsiteX7005" fmla="*/ 4178591 w 5155357"/>
              <a:gd name="connsiteY7005" fmla="*/ 534852 h 1041673"/>
              <a:gd name="connsiteX7006" fmla="*/ 4169638 w 5155357"/>
              <a:gd name="connsiteY7006" fmla="*/ 542127 h 1041673"/>
              <a:gd name="connsiteX7007" fmla="*/ 4176912 w 5155357"/>
              <a:gd name="connsiteY7007" fmla="*/ 531494 h 1041673"/>
              <a:gd name="connsiteX7008" fmla="*/ 4178591 w 5155357"/>
              <a:gd name="connsiteY7008" fmla="*/ 534852 h 1041673"/>
              <a:gd name="connsiteX7009" fmla="*/ 4177658 w 5155357"/>
              <a:gd name="connsiteY7009" fmla="*/ 457192 h 1041673"/>
              <a:gd name="connsiteX7010" fmla="*/ 4178404 w 5155357"/>
              <a:gd name="connsiteY7010" fmla="*/ 458249 h 1041673"/>
              <a:gd name="connsiteX7011" fmla="*/ 4178404 w 5155357"/>
              <a:gd name="connsiteY7011" fmla="*/ 458249 h 1041673"/>
              <a:gd name="connsiteX7012" fmla="*/ 4178032 w 5155357"/>
              <a:gd name="connsiteY7012" fmla="*/ 458871 h 1041673"/>
              <a:gd name="connsiteX7013" fmla="*/ 4176415 w 5155357"/>
              <a:gd name="connsiteY7013" fmla="*/ 458374 h 1041673"/>
              <a:gd name="connsiteX7014" fmla="*/ 4176228 w 5155357"/>
              <a:gd name="connsiteY7014" fmla="*/ 458374 h 1041673"/>
              <a:gd name="connsiteX7015" fmla="*/ 4177721 w 5155357"/>
              <a:gd name="connsiteY7015" fmla="*/ 457192 h 1041673"/>
              <a:gd name="connsiteX7016" fmla="*/ 4176912 w 5155357"/>
              <a:gd name="connsiteY7016" fmla="*/ 463348 h 1041673"/>
              <a:gd name="connsiteX7017" fmla="*/ 4173555 w 5155357"/>
              <a:gd name="connsiteY7017" fmla="*/ 467265 h 1041673"/>
              <a:gd name="connsiteX7018" fmla="*/ 4172436 w 5155357"/>
              <a:gd name="connsiteY7018" fmla="*/ 466705 h 1041673"/>
              <a:gd name="connsiteX7019" fmla="*/ 4176912 w 5155357"/>
              <a:gd name="connsiteY7019" fmla="*/ 463348 h 1041673"/>
              <a:gd name="connsiteX7020" fmla="*/ 4172124 w 5155357"/>
              <a:gd name="connsiteY7020" fmla="*/ 473047 h 1041673"/>
              <a:gd name="connsiteX7021" fmla="*/ 4180954 w 5155357"/>
              <a:gd name="connsiteY7021" fmla="*/ 464343 h 1041673"/>
              <a:gd name="connsiteX7022" fmla="*/ 4179648 w 5155357"/>
              <a:gd name="connsiteY7022" fmla="*/ 467016 h 1041673"/>
              <a:gd name="connsiteX7023" fmla="*/ 4176104 w 5155357"/>
              <a:gd name="connsiteY7023" fmla="*/ 470685 h 1041673"/>
              <a:gd name="connsiteX7024" fmla="*/ 4172622 w 5155357"/>
              <a:gd name="connsiteY7024" fmla="*/ 475410 h 1041673"/>
              <a:gd name="connsiteX7025" fmla="*/ 4169948 w 5155357"/>
              <a:gd name="connsiteY7025" fmla="*/ 477586 h 1041673"/>
              <a:gd name="connsiteX7026" fmla="*/ 4167586 w 5155357"/>
              <a:gd name="connsiteY7026" fmla="*/ 479079 h 1041673"/>
              <a:gd name="connsiteX7027" fmla="*/ 4172124 w 5155357"/>
              <a:gd name="connsiteY7027" fmla="*/ 473047 h 1041673"/>
              <a:gd name="connsiteX7028" fmla="*/ 4166280 w 5155357"/>
              <a:gd name="connsiteY7028" fmla="*/ 467327 h 1041673"/>
              <a:gd name="connsiteX7029" fmla="*/ 4168892 w 5155357"/>
              <a:gd name="connsiteY7029" fmla="*/ 464964 h 1041673"/>
              <a:gd name="connsiteX7030" fmla="*/ 4168892 w 5155357"/>
              <a:gd name="connsiteY7030" fmla="*/ 464902 h 1041673"/>
              <a:gd name="connsiteX7031" fmla="*/ 4169078 w 5155357"/>
              <a:gd name="connsiteY7031" fmla="*/ 465027 h 1041673"/>
              <a:gd name="connsiteX7032" fmla="*/ 4169638 w 5155357"/>
              <a:gd name="connsiteY7032" fmla="*/ 466084 h 1041673"/>
              <a:gd name="connsiteX7033" fmla="*/ 4169824 w 5155357"/>
              <a:gd name="connsiteY7033" fmla="*/ 466208 h 1041673"/>
              <a:gd name="connsiteX7034" fmla="*/ 4167151 w 5155357"/>
              <a:gd name="connsiteY7034" fmla="*/ 468011 h 1041673"/>
              <a:gd name="connsiteX7035" fmla="*/ 4165534 w 5155357"/>
              <a:gd name="connsiteY7035" fmla="*/ 469255 h 1041673"/>
              <a:gd name="connsiteX7036" fmla="*/ 4165161 w 5155357"/>
              <a:gd name="connsiteY7036" fmla="*/ 468322 h 1041673"/>
              <a:gd name="connsiteX7037" fmla="*/ 4166280 w 5155357"/>
              <a:gd name="connsiteY7037" fmla="*/ 467265 h 1041673"/>
              <a:gd name="connsiteX7038" fmla="*/ 4165721 w 5155357"/>
              <a:gd name="connsiteY7038" fmla="*/ 471182 h 1041673"/>
              <a:gd name="connsiteX7039" fmla="*/ 4165721 w 5155357"/>
              <a:gd name="connsiteY7039" fmla="*/ 471058 h 1041673"/>
              <a:gd name="connsiteX7040" fmla="*/ 4165783 w 5155357"/>
              <a:gd name="connsiteY7040" fmla="*/ 471058 h 1041673"/>
              <a:gd name="connsiteX7041" fmla="*/ 4168207 w 5155357"/>
              <a:gd name="connsiteY7041" fmla="*/ 469317 h 1041673"/>
              <a:gd name="connsiteX7042" fmla="*/ 4170197 w 5155357"/>
              <a:gd name="connsiteY7042" fmla="*/ 467887 h 1041673"/>
              <a:gd name="connsiteX7043" fmla="*/ 4170197 w 5155357"/>
              <a:gd name="connsiteY7043" fmla="*/ 467887 h 1041673"/>
              <a:gd name="connsiteX7044" fmla="*/ 4162922 w 5155357"/>
              <a:gd name="connsiteY7044" fmla="*/ 475161 h 1041673"/>
              <a:gd name="connsiteX7045" fmla="*/ 4162922 w 5155357"/>
              <a:gd name="connsiteY7045" fmla="*/ 475410 h 1041673"/>
              <a:gd name="connsiteX7046" fmla="*/ 4162425 w 5155357"/>
              <a:gd name="connsiteY7046" fmla="*/ 475037 h 1041673"/>
              <a:gd name="connsiteX7047" fmla="*/ 4165721 w 5155357"/>
              <a:gd name="connsiteY7047" fmla="*/ 471244 h 1041673"/>
              <a:gd name="connsiteX7048" fmla="*/ 4161866 w 5155357"/>
              <a:gd name="connsiteY7048" fmla="*/ 475659 h 1041673"/>
              <a:gd name="connsiteX7049" fmla="*/ 4161741 w 5155357"/>
              <a:gd name="connsiteY7049" fmla="*/ 475348 h 1041673"/>
              <a:gd name="connsiteX7050" fmla="*/ 4161741 w 5155357"/>
              <a:gd name="connsiteY7050" fmla="*/ 475348 h 1041673"/>
              <a:gd name="connsiteX7051" fmla="*/ 4162301 w 5155357"/>
              <a:gd name="connsiteY7051" fmla="*/ 475783 h 1041673"/>
              <a:gd name="connsiteX7052" fmla="*/ 4160125 w 5155357"/>
              <a:gd name="connsiteY7052" fmla="*/ 477338 h 1041673"/>
              <a:gd name="connsiteX7053" fmla="*/ 4161804 w 5155357"/>
              <a:gd name="connsiteY7053" fmla="*/ 475721 h 1041673"/>
              <a:gd name="connsiteX7054" fmla="*/ 4164601 w 5155357"/>
              <a:gd name="connsiteY7054" fmla="*/ 547660 h 1041673"/>
              <a:gd name="connsiteX7055" fmla="*/ 4167399 w 5155357"/>
              <a:gd name="connsiteY7055" fmla="*/ 544862 h 1041673"/>
              <a:gd name="connsiteX7056" fmla="*/ 4159005 w 5155357"/>
              <a:gd name="connsiteY7056" fmla="*/ 554313 h 1041673"/>
              <a:gd name="connsiteX7057" fmla="*/ 4164601 w 5155357"/>
              <a:gd name="connsiteY7057" fmla="*/ 547660 h 1041673"/>
              <a:gd name="connsiteX7058" fmla="*/ 4147565 w 5155357"/>
              <a:gd name="connsiteY7058" fmla="*/ 487783 h 1041673"/>
              <a:gd name="connsiteX7059" fmla="*/ 4147876 w 5155357"/>
              <a:gd name="connsiteY7059" fmla="*/ 487783 h 1041673"/>
              <a:gd name="connsiteX7060" fmla="*/ 4157949 w 5155357"/>
              <a:gd name="connsiteY7060" fmla="*/ 479514 h 1041673"/>
              <a:gd name="connsiteX7061" fmla="*/ 4148062 w 5155357"/>
              <a:gd name="connsiteY7061" fmla="*/ 488405 h 1041673"/>
              <a:gd name="connsiteX7062" fmla="*/ 4147627 w 5155357"/>
              <a:gd name="connsiteY7062" fmla="*/ 487783 h 1041673"/>
              <a:gd name="connsiteX7063" fmla="*/ 4144331 w 5155357"/>
              <a:gd name="connsiteY7063" fmla="*/ 570790 h 1041673"/>
              <a:gd name="connsiteX7064" fmla="*/ 4152912 w 5155357"/>
              <a:gd name="connsiteY7064" fmla="*/ 560220 h 1041673"/>
              <a:gd name="connsiteX7065" fmla="*/ 4149244 w 5155357"/>
              <a:gd name="connsiteY7065" fmla="*/ 567682 h 1041673"/>
              <a:gd name="connsiteX7066" fmla="*/ 4141534 w 5155357"/>
              <a:gd name="connsiteY7066" fmla="*/ 576262 h 1041673"/>
              <a:gd name="connsiteX7067" fmla="*/ 4144331 w 5155357"/>
              <a:gd name="connsiteY7067" fmla="*/ 570790 h 1041673"/>
              <a:gd name="connsiteX7068" fmla="*/ 4119088 w 5155357"/>
              <a:gd name="connsiteY7068" fmla="*/ 513463 h 1041673"/>
              <a:gd name="connsiteX7069" fmla="*/ 4119896 w 5155357"/>
              <a:gd name="connsiteY7069" fmla="*/ 512344 h 1041673"/>
              <a:gd name="connsiteX7070" fmla="*/ 4119896 w 5155357"/>
              <a:gd name="connsiteY7070" fmla="*/ 512468 h 1041673"/>
              <a:gd name="connsiteX7071" fmla="*/ 4121636 w 5155357"/>
              <a:gd name="connsiteY7071" fmla="*/ 510789 h 1041673"/>
              <a:gd name="connsiteX7072" fmla="*/ 4118465 w 5155357"/>
              <a:gd name="connsiteY7072" fmla="*/ 514333 h 1041673"/>
              <a:gd name="connsiteX7073" fmla="*/ 4119088 w 5155357"/>
              <a:gd name="connsiteY7073" fmla="*/ 513463 h 1041673"/>
              <a:gd name="connsiteX7074" fmla="*/ 4116165 w 5155357"/>
              <a:gd name="connsiteY7074" fmla="*/ 512157 h 1041673"/>
              <a:gd name="connsiteX7075" fmla="*/ 4117657 w 5155357"/>
              <a:gd name="connsiteY7075" fmla="*/ 510727 h 1041673"/>
              <a:gd name="connsiteX7076" fmla="*/ 4117719 w 5155357"/>
              <a:gd name="connsiteY7076" fmla="*/ 510727 h 1041673"/>
              <a:gd name="connsiteX7077" fmla="*/ 4118279 w 5155357"/>
              <a:gd name="connsiteY7077" fmla="*/ 511722 h 1041673"/>
              <a:gd name="connsiteX7078" fmla="*/ 4117781 w 5155357"/>
              <a:gd name="connsiteY7078" fmla="*/ 512406 h 1041673"/>
              <a:gd name="connsiteX7079" fmla="*/ 4116663 w 5155357"/>
              <a:gd name="connsiteY7079" fmla="*/ 514147 h 1041673"/>
              <a:gd name="connsiteX7080" fmla="*/ 4116663 w 5155357"/>
              <a:gd name="connsiteY7080" fmla="*/ 514209 h 1041673"/>
              <a:gd name="connsiteX7081" fmla="*/ 4116663 w 5155357"/>
              <a:gd name="connsiteY7081" fmla="*/ 514209 h 1041673"/>
              <a:gd name="connsiteX7082" fmla="*/ 4114984 w 5155357"/>
              <a:gd name="connsiteY7082" fmla="*/ 513463 h 1041673"/>
              <a:gd name="connsiteX7083" fmla="*/ 4116227 w 5155357"/>
              <a:gd name="connsiteY7083" fmla="*/ 512219 h 1041673"/>
              <a:gd name="connsiteX7084" fmla="*/ 4109885 w 5155357"/>
              <a:gd name="connsiteY7084" fmla="*/ 525587 h 1041673"/>
              <a:gd name="connsiteX7085" fmla="*/ 4114735 w 5155357"/>
              <a:gd name="connsiteY7085" fmla="*/ 519929 h 1041673"/>
              <a:gd name="connsiteX7086" fmla="*/ 4119460 w 5155357"/>
              <a:gd name="connsiteY7086" fmla="*/ 518002 h 1041673"/>
              <a:gd name="connsiteX7087" fmla="*/ 4113926 w 5155357"/>
              <a:gd name="connsiteY7087" fmla="*/ 523411 h 1041673"/>
              <a:gd name="connsiteX7088" fmla="*/ 4109885 w 5155357"/>
              <a:gd name="connsiteY7088" fmla="*/ 525587 h 1041673"/>
              <a:gd name="connsiteX7089" fmla="*/ 4106030 w 5155357"/>
              <a:gd name="connsiteY7089" fmla="*/ 526396 h 1041673"/>
              <a:gd name="connsiteX7090" fmla="*/ 4102113 w 5155357"/>
              <a:gd name="connsiteY7090" fmla="*/ 529753 h 1041673"/>
              <a:gd name="connsiteX7091" fmla="*/ 4106030 w 5155357"/>
              <a:gd name="connsiteY7091" fmla="*/ 526396 h 1041673"/>
              <a:gd name="connsiteX7092" fmla="*/ 4085947 w 5155357"/>
              <a:gd name="connsiteY7092" fmla="*/ 544365 h 1041673"/>
              <a:gd name="connsiteX7093" fmla="*/ 4083708 w 5155357"/>
              <a:gd name="connsiteY7093" fmla="*/ 548220 h 1041673"/>
              <a:gd name="connsiteX7094" fmla="*/ 4085947 w 5155357"/>
              <a:gd name="connsiteY7094" fmla="*/ 544365 h 1041673"/>
              <a:gd name="connsiteX7095" fmla="*/ 4066983 w 5155357"/>
              <a:gd name="connsiteY7095" fmla="*/ 563889 h 1041673"/>
              <a:gd name="connsiteX7096" fmla="*/ 4072455 w 5155357"/>
              <a:gd name="connsiteY7096" fmla="*/ 559474 h 1041673"/>
              <a:gd name="connsiteX7097" fmla="*/ 4066983 w 5155357"/>
              <a:gd name="connsiteY7097" fmla="*/ 563889 h 1041673"/>
              <a:gd name="connsiteX7098" fmla="*/ 4042920 w 5155357"/>
              <a:gd name="connsiteY7098" fmla="*/ 595040 h 1041673"/>
              <a:gd name="connsiteX7099" fmla="*/ 4041241 w 5155357"/>
              <a:gd name="connsiteY7099" fmla="*/ 597340 h 1041673"/>
              <a:gd name="connsiteX7100" fmla="*/ 4042920 w 5155357"/>
              <a:gd name="connsiteY7100" fmla="*/ 595040 h 1041673"/>
              <a:gd name="connsiteX7101" fmla="*/ 3949219 w 5155357"/>
              <a:gd name="connsiteY7101" fmla="*/ 653051 h 1041673"/>
              <a:gd name="connsiteX7102" fmla="*/ 3946608 w 5155357"/>
              <a:gd name="connsiteY7102" fmla="*/ 657714 h 1041673"/>
              <a:gd name="connsiteX7103" fmla="*/ 3949468 w 5155357"/>
              <a:gd name="connsiteY7103" fmla="*/ 650999 h 1041673"/>
              <a:gd name="connsiteX7104" fmla="*/ 3949219 w 5155357"/>
              <a:gd name="connsiteY7104" fmla="*/ 653051 h 1041673"/>
              <a:gd name="connsiteX7105" fmla="*/ 3954380 w 5155357"/>
              <a:gd name="connsiteY7105" fmla="*/ 640989 h 1041673"/>
              <a:gd name="connsiteX7106" fmla="*/ 3952576 w 5155357"/>
              <a:gd name="connsiteY7106" fmla="*/ 643849 h 1041673"/>
              <a:gd name="connsiteX7107" fmla="*/ 3951022 w 5155357"/>
              <a:gd name="connsiteY7107" fmla="*/ 642046 h 1041673"/>
              <a:gd name="connsiteX7108" fmla="*/ 3951768 w 5155357"/>
              <a:gd name="connsiteY7108" fmla="*/ 637382 h 1041673"/>
              <a:gd name="connsiteX7109" fmla="*/ 3954628 w 5155357"/>
              <a:gd name="connsiteY7109" fmla="*/ 635020 h 1041673"/>
              <a:gd name="connsiteX7110" fmla="*/ 3954380 w 5155357"/>
              <a:gd name="connsiteY7110" fmla="*/ 640989 h 1041673"/>
              <a:gd name="connsiteX7111" fmla="*/ 3960784 w 5155357"/>
              <a:gd name="connsiteY7111" fmla="*/ 610273 h 1041673"/>
              <a:gd name="connsiteX7112" fmla="*/ 3960784 w 5155357"/>
              <a:gd name="connsiteY7112" fmla="*/ 605112 h 1041673"/>
              <a:gd name="connsiteX7113" fmla="*/ 3964638 w 5155357"/>
              <a:gd name="connsiteY7113" fmla="*/ 603558 h 1041673"/>
              <a:gd name="connsiteX7114" fmla="*/ 3960784 w 5155357"/>
              <a:gd name="connsiteY7114" fmla="*/ 610273 h 1041673"/>
              <a:gd name="connsiteX7115" fmla="*/ 3965696 w 5155357"/>
              <a:gd name="connsiteY7115" fmla="*/ 593734 h 1041673"/>
              <a:gd name="connsiteX7116" fmla="*/ 3963892 w 5155357"/>
              <a:gd name="connsiteY7116" fmla="*/ 591682 h 1041673"/>
              <a:gd name="connsiteX7117" fmla="*/ 3970048 w 5155357"/>
              <a:gd name="connsiteY7117" fmla="*/ 587267 h 1041673"/>
              <a:gd name="connsiteX7118" fmla="*/ 3965696 w 5155357"/>
              <a:gd name="connsiteY7118" fmla="*/ 593734 h 1041673"/>
              <a:gd name="connsiteX7119" fmla="*/ 4190840 w 5155357"/>
              <a:gd name="connsiteY7119" fmla="*/ 262950 h 1041673"/>
              <a:gd name="connsiteX7120" fmla="*/ 4176912 w 5155357"/>
              <a:gd name="connsiteY7120" fmla="*/ 271344 h 1041673"/>
              <a:gd name="connsiteX7121" fmla="*/ 4190840 w 5155357"/>
              <a:gd name="connsiteY7121" fmla="*/ 262950 h 1041673"/>
              <a:gd name="connsiteX7122" fmla="*/ 4153348 w 5155357"/>
              <a:gd name="connsiteY7122" fmla="*/ 272525 h 1041673"/>
              <a:gd name="connsiteX7123" fmla="*/ 4157264 w 5155357"/>
              <a:gd name="connsiteY7123" fmla="*/ 267178 h 1041673"/>
              <a:gd name="connsiteX7124" fmla="*/ 4161430 w 5155357"/>
              <a:gd name="connsiteY7124" fmla="*/ 264753 h 1041673"/>
              <a:gd name="connsiteX7125" fmla="*/ 4162612 w 5155357"/>
              <a:gd name="connsiteY7125" fmla="*/ 266494 h 1041673"/>
              <a:gd name="connsiteX7126" fmla="*/ 4158135 w 5155357"/>
              <a:gd name="connsiteY7126" fmla="*/ 269230 h 1041673"/>
              <a:gd name="connsiteX7127" fmla="*/ 4155212 w 5155357"/>
              <a:gd name="connsiteY7127" fmla="*/ 270784 h 1041673"/>
              <a:gd name="connsiteX7128" fmla="*/ 4153348 w 5155357"/>
              <a:gd name="connsiteY7128" fmla="*/ 272525 h 1041673"/>
              <a:gd name="connsiteX7129" fmla="*/ 4146756 w 5155357"/>
              <a:gd name="connsiteY7129" fmla="*/ 267364 h 1041673"/>
              <a:gd name="connsiteX7130" fmla="*/ 4145077 w 5155357"/>
              <a:gd name="connsiteY7130" fmla="*/ 269665 h 1041673"/>
              <a:gd name="connsiteX7131" fmla="*/ 4146756 w 5155357"/>
              <a:gd name="connsiteY7131" fmla="*/ 267364 h 1041673"/>
              <a:gd name="connsiteX7132" fmla="*/ 4137119 w 5155357"/>
              <a:gd name="connsiteY7132" fmla="*/ 273023 h 1041673"/>
              <a:gd name="connsiteX7133" fmla="*/ 4142280 w 5155357"/>
              <a:gd name="connsiteY7133" fmla="*/ 269603 h 1041673"/>
              <a:gd name="connsiteX7134" fmla="*/ 4141969 w 5155357"/>
              <a:gd name="connsiteY7134" fmla="*/ 271655 h 1041673"/>
              <a:gd name="connsiteX7135" fmla="*/ 4136249 w 5155357"/>
              <a:gd name="connsiteY7135" fmla="*/ 275261 h 1041673"/>
              <a:gd name="connsiteX7136" fmla="*/ 4132829 w 5155357"/>
              <a:gd name="connsiteY7136" fmla="*/ 277499 h 1041673"/>
              <a:gd name="connsiteX7137" fmla="*/ 4137119 w 5155357"/>
              <a:gd name="connsiteY7137" fmla="*/ 273023 h 1041673"/>
              <a:gd name="connsiteX7138" fmla="*/ 4105906 w 5155357"/>
              <a:gd name="connsiteY7138" fmla="*/ 296588 h 1041673"/>
              <a:gd name="connsiteX7139" fmla="*/ 4111253 w 5155357"/>
              <a:gd name="connsiteY7139" fmla="*/ 292298 h 1041673"/>
              <a:gd name="connsiteX7140" fmla="*/ 4117098 w 5155357"/>
              <a:gd name="connsiteY7140" fmla="*/ 291054 h 1041673"/>
              <a:gd name="connsiteX7141" fmla="*/ 4113802 w 5155357"/>
              <a:gd name="connsiteY7141" fmla="*/ 292982 h 1041673"/>
              <a:gd name="connsiteX7142" fmla="*/ 4109699 w 5155357"/>
              <a:gd name="connsiteY7142" fmla="*/ 296090 h 1041673"/>
              <a:gd name="connsiteX7143" fmla="*/ 4107274 w 5155357"/>
              <a:gd name="connsiteY7143" fmla="*/ 297956 h 1041673"/>
              <a:gd name="connsiteX7144" fmla="*/ 4105906 w 5155357"/>
              <a:gd name="connsiteY7144" fmla="*/ 296588 h 1041673"/>
              <a:gd name="connsiteX7145" fmla="*/ 4100994 w 5155357"/>
              <a:gd name="connsiteY7145" fmla="*/ 316547 h 1041673"/>
              <a:gd name="connsiteX7146" fmla="*/ 4106590 w 5155357"/>
              <a:gd name="connsiteY7146" fmla="*/ 312008 h 1041673"/>
              <a:gd name="connsiteX7147" fmla="*/ 4100994 w 5155357"/>
              <a:gd name="connsiteY7147" fmla="*/ 316547 h 1041673"/>
              <a:gd name="connsiteX7148" fmla="*/ 4106030 w 5155357"/>
              <a:gd name="connsiteY7148" fmla="*/ 373501 h 1041673"/>
              <a:gd name="connsiteX7149" fmla="*/ 4108269 w 5155357"/>
              <a:gd name="connsiteY7149" fmla="*/ 371823 h 1041673"/>
              <a:gd name="connsiteX7150" fmla="*/ 4108455 w 5155357"/>
              <a:gd name="connsiteY7150" fmla="*/ 371823 h 1041673"/>
              <a:gd name="connsiteX7151" fmla="*/ 4106030 w 5155357"/>
              <a:gd name="connsiteY7151" fmla="*/ 373501 h 1041673"/>
              <a:gd name="connsiteX7152" fmla="*/ 4109015 w 5155357"/>
              <a:gd name="connsiteY7152" fmla="*/ 313749 h 1041673"/>
              <a:gd name="connsiteX7153" fmla="*/ 4109015 w 5155357"/>
              <a:gd name="connsiteY7153" fmla="*/ 311324 h 1041673"/>
              <a:gd name="connsiteX7154" fmla="*/ 4112434 w 5155357"/>
              <a:gd name="connsiteY7154" fmla="*/ 308775 h 1041673"/>
              <a:gd name="connsiteX7155" fmla="*/ 4115046 w 5155357"/>
              <a:gd name="connsiteY7155" fmla="*/ 307034 h 1041673"/>
              <a:gd name="connsiteX7156" fmla="*/ 4116725 w 5155357"/>
              <a:gd name="connsiteY7156" fmla="*/ 308402 h 1041673"/>
              <a:gd name="connsiteX7157" fmla="*/ 4112248 w 5155357"/>
              <a:gd name="connsiteY7157" fmla="*/ 311324 h 1041673"/>
              <a:gd name="connsiteX7158" fmla="*/ 4109015 w 5155357"/>
              <a:gd name="connsiteY7158" fmla="*/ 313749 h 1041673"/>
              <a:gd name="connsiteX7159" fmla="*/ 4119274 w 5155357"/>
              <a:gd name="connsiteY7159" fmla="*/ 319283 h 1041673"/>
              <a:gd name="connsiteX7160" fmla="*/ 4116663 w 5155357"/>
              <a:gd name="connsiteY7160" fmla="*/ 319594 h 1041673"/>
              <a:gd name="connsiteX7161" fmla="*/ 4124186 w 5155357"/>
              <a:gd name="connsiteY7161" fmla="*/ 315428 h 1041673"/>
              <a:gd name="connsiteX7162" fmla="*/ 4119274 w 5155357"/>
              <a:gd name="connsiteY7162" fmla="*/ 319283 h 1041673"/>
              <a:gd name="connsiteX7163" fmla="*/ 4184933 w 5155357"/>
              <a:gd name="connsiteY7163" fmla="*/ 281106 h 1041673"/>
              <a:gd name="connsiteX7164" fmla="*/ 4177907 w 5155357"/>
              <a:gd name="connsiteY7164" fmla="*/ 285769 h 1041673"/>
              <a:gd name="connsiteX7165" fmla="*/ 4174985 w 5155357"/>
              <a:gd name="connsiteY7165" fmla="*/ 287510 h 1041673"/>
              <a:gd name="connsiteX7166" fmla="*/ 4172187 w 5155357"/>
              <a:gd name="connsiteY7166" fmla="*/ 289251 h 1041673"/>
              <a:gd name="connsiteX7167" fmla="*/ 4171316 w 5155357"/>
              <a:gd name="connsiteY7167" fmla="*/ 289748 h 1041673"/>
              <a:gd name="connsiteX7168" fmla="*/ 4171876 w 5155357"/>
              <a:gd name="connsiteY7168" fmla="*/ 288070 h 1041673"/>
              <a:gd name="connsiteX7169" fmla="*/ 4171068 w 5155357"/>
              <a:gd name="connsiteY7169" fmla="*/ 289935 h 1041673"/>
              <a:gd name="connsiteX7170" fmla="*/ 4169948 w 5155357"/>
              <a:gd name="connsiteY7170" fmla="*/ 291116 h 1041673"/>
              <a:gd name="connsiteX7171" fmla="*/ 4165347 w 5155357"/>
              <a:gd name="connsiteY7171" fmla="*/ 293728 h 1041673"/>
              <a:gd name="connsiteX7172" fmla="*/ 4167586 w 5155357"/>
              <a:gd name="connsiteY7172" fmla="*/ 290930 h 1041673"/>
              <a:gd name="connsiteX7173" fmla="*/ 4170135 w 5155357"/>
              <a:gd name="connsiteY7173" fmla="*/ 287323 h 1041673"/>
              <a:gd name="connsiteX7174" fmla="*/ 4167026 w 5155357"/>
              <a:gd name="connsiteY7174" fmla="*/ 289562 h 1041673"/>
              <a:gd name="connsiteX7175" fmla="*/ 4158943 w 5155357"/>
              <a:gd name="connsiteY7175" fmla="*/ 293541 h 1041673"/>
              <a:gd name="connsiteX7176" fmla="*/ 4154342 w 5155357"/>
              <a:gd name="connsiteY7176" fmla="*/ 296526 h 1041673"/>
              <a:gd name="connsiteX7177" fmla="*/ 4157886 w 5155357"/>
              <a:gd name="connsiteY7177" fmla="*/ 292546 h 1041673"/>
              <a:gd name="connsiteX7178" fmla="*/ 4154963 w 5155357"/>
              <a:gd name="connsiteY7178" fmla="*/ 295282 h 1041673"/>
              <a:gd name="connsiteX7179" fmla="*/ 4153285 w 5155357"/>
              <a:gd name="connsiteY7179" fmla="*/ 297147 h 1041673"/>
              <a:gd name="connsiteX7180" fmla="*/ 4150549 w 5155357"/>
              <a:gd name="connsiteY7180" fmla="*/ 298391 h 1041673"/>
              <a:gd name="connsiteX7181" fmla="*/ 4151731 w 5155357"/>
              <a:gd name="connsiteY7181" fmla="*/ 296961 h 1041673"/>
              <a:gd name="connsiteX7182" fmla="*/ 4148932 w 5155357"/>
              <a:gd name="connsiteY7182" fmla="*/ 298702 h 1041673"/>
              <a:gd name="connsiteX7183" fmla="*/ 4150487 w 5155357"/>
              <a:gd name="connsiteY7183" fmla="*/ 298453 h 1041673"/>
              <a:gd name="connsiteX7184" fmla="*/ 4146383 w 5155357"/>
              <a:gd name="connsiteY7184" fmla="*/ 302495 h 1041673"/>
              <a:gd name="connsiteX7185" fmla="*/ 4150176 w 5155357"/>
              <a:gd name="connsiteY7185" fmla="*/ 301811 h 1041673"/>
              <a:gd name="connsiteX7186" fmla="*/ 4146010 w 5155357"/>
              <a:gd name="connsiteY7186" fmla="*/ 304733 h 1041673"/>
              <a:gd name="connsiteX7187" fmla="*/ 4142901 w 5155357"/>
              <a:gd name="connsiteY7187" fmla="*/ 306785 h 1041673"/>
              <a:gd name="connsiteX7188" fmla="*/ 4142218 w 5155357"/>
              <a:gd name="connsiteY7188" fmla="*/ 305231 h 1041673"/>
              <a:gd name="connsiteX7189" fmla="*/ 4139668 w 5155357"/>
              <a:gd name="connsiteY7189" fmla="*/ 305604 h 1041673"/>
              <a:gd name="connsiteX7190" fmla="*/ 4138238 w 5155357"/>
              <a:gd name="connsiteY7190" fmla="*/ 306288 h 1041673"/>
              <a:gd name="connsiteX7191" fmla="*/ 4136870 w 5155357"/>
              <a:gd name="connsiteY7191" fmla="*/ 306909 h 1041673"/>
              <a:gd name="connsiteX7192" fmla="*/ 4143088 w 5155357"/>
              <a:gd name="connsiteY7192" fmla="*/ 302184 h 1041673"/>
              <a:gd name="connsiteX7193" fmla="*/ 4147068 w 5155357"/>
              <a:gd name="connsiteY7193" fmla="*/ 299199 h 1041673"/>
              <a:gd name="connsiteX7194" fmla="*/ 4148932 w 5155357"/>
              <a:gd name="connsiteY7194" fmla="*/ 298702 h 1041673"/>
              <a:gd name="connsiteX7195" fmla="*/ 4153409 w 5155357"/>
              <a:gd name="connsiteY7195" fmla="*/ 295344 h 1041673"/>
              <a:gd name="connsiteX7196" fmla="*/ 4142777 w 5155357"/>
              <a:gd name="connsiteY7196" fmla="*/ 296464 h 1041673"/>
              <a:gd name="connsiteX7197" fmla="*/ 4142218 w 5155357"/>
              <a:gd name="connsiteY7197" fmla="*/ 295531 h 1041673"/>
              <a:gd name="connsiteX7198" fmla="*/ 4143150 w 5155357"/>
              <a:gd name="connsiteY7198" fmla="*/ 294909 h 1041673"/>
              <a:gd name="connsiteX7199" fmla="*/ 4145015 w 5155357"/>
              <a:gd name="connsiteY7199" fmla="*/ 293292 h 1041673"/>
              <a:gd name="connsiteX7200" fmla="*/ 4144643 w 5155357"/>
              <a:gd name="connsiteY7200" fmla="*/ 292546 h 1041673"/>
              <a:gd name="connsiteX7201" fmla="*/ 4143896 w 5155357"/>
              <a:gd name="connsiteY7201" fmla="*/ 292857 h 1041673"/>
              <a:gd name="connsiteX7202" fmla="*/ 4142715 w 5155357"/>
              <a:gd name="connsiteY7202" fmla="*/ 293790 h 1041673"/>
              <a:gd name="connsiteX7203" fmla="*/ 4141160 w 5155357"/>
              <a:gd name="connsiteY7203" fmla="*/ 294847 h 1041673"/>
              <a:gd name="connsiteX7204" fmla="*/ 4141160 w 5155357"/>
              <a:gd name="connsiteY7204" fmla="*/ 294723 h 1041673"/>
              <a:gd name="connsiteX7205" fmla="*/ 4129409 w 5155357"/>
              <a:gd name="connsiteY7205" fmla="*/ 300940 h 1041673"/>
              <a:gd name="connsiteX7206" fmla="*/ 4130528 w 5155357"/>
              <a:gd name="connsiteY7206" fmla="*/ 298080 h 1041673"/>
              <a:gd name="connsiteX7207" fmla="*/ 4125491 w 5155357"/>
              <a:gd name="connsiteY7207" fmla="*/ 300319 h 1041673"/>
              <a:gd name="connsiteX7208" fmla="*/ 4124186 w 5155357"/>
              <a:gd name="connsiteY7208" fmla="*/ 300567 h 1041673"/>
              <a:gd name="connsiteX7209" fmla="*/ 4122134 w 5155357"/>
              <a:gd name="connsiteY7209" fmla="*/ 301935 h 1041673"/>
              <a:gd name="connsiteX7210" fmla="*/ 4119709 w 5155357"/>
              <a:gd name="connsiteY7210" fmla="*/ 303116 h 1041673"/>
              <a:gd name="connsiteX7211" fmla="*/ 4120206 w 5155357"/>
              <a:gd name="connsiteY7211" fmla="*/ 300878 h 1041673"/>
              <a:gd name="connsiteX7212" fmla="*/ 4117968 w 5155357"/>
              <a:gd name="connsiteY7212" fmla="*/ 301376 h 1041673"/>
              <a:gd name="connsiteX7213" fmla="*/ 4114051 w 5155357"/>
              <a:gd name="connsiteY7213" fmla="*/ 303490 h 1041673"/>
              <a:gd name="connsiteX7214" fmla="*/ 4111439 w 5155357"/>
              <a:gd name="connsiteY7214" fmla="*/ 303490 h 1041673"/>
              <a:gd name="connsiteX7215" fmla="*/ 4115233 w 5155357"/>
              <a:gd name="connsiteY7215" fmla="*/ 300692 h 1041673"/>
              <a:gd name="connsiteX7216" fmla="*/ 4119025 w 5155357"/>
              <a:gd name="connsiteY7216" fmla="*/ 297085 h 1041673"/>
              <a:gd name="connsiteX7217" fmla="*/ 4124373 w 5155357"/>
              <a:gd name="connsiteY7217" fmla="*/ 293666 h 1041673"/>
              <a:gd name="connsiteX7218" fmla="*/ 4126424 w 5155357"/>
              <a:gd name="connsiteY7218" fmla="*/ 293479 h 1041673"/>
              <a:gd name="connsiteX7219" fmla="*/ 4127668 w 5155357"/>
              <a:gd name="connsiteY7219" fmla="*/ 293106 h 1041673"/>
              <a:gd name="connsiteX7220" fmla="*/ 4130590 w 5155357"/>
              <a:gd name="connsiteY7220" fmla="*/ 291427 h 1041673"/>
              <a:gd name="connsiteX7221" fmla="*/ 4132642 w 5155357"/>
              <a:gd name="connsiteY7221" fmla="*/ 287448 h 1041673"/>
              <a:gd name="connsiteX7222" fmla="*/ 4135005 w 5155357"/>
              <a:gd name="connsiteY7222" fmla="*/ 289686 h 1041673"/>
              <a:gd name="connsiteX7223" fmla="*/ 4138363 w 5155357"/>
              <a:gd name="connsiteY7223" fmla="*/ 286329 h 1041673"/>
              <a:gd name="connsiteX7224" fmla="*/ 4140041 w 5155357"/>
              <a:gd name="connsiteY7224" fmla="*/ 286329 h 1041673"/>
              <a:gd name="connsiteX7225" fmla="*/ 4140663 w 5155357"/>
              <a:gd name="connsiteY7225" fmla="*/ 285769 h 1041673"/>
              <a:gd name="connsiteX7226" fmla="*/ 4140912 w 5155357"/>
              <a:gd name="connsiteY7226" fmla="*/ 283158 h 1041673"/>
              <a:gd name="connsiteX7227" fmla="*/ 4135378 w 5155357"/>
              <a:gd name="connsiteY7227" fmla="*/ 284712 h 1041673"/>
              <a:gd name="connsiteX7228" fmla="*/ 4131771 w 5155357"/>
              <a:gd name="connsiteY7228" fmla="*/ 286266 h 1041673"/>
              <a:gd name="connsiteX7229" fmla="*/ 4129036 w 5155357"/>
              <a:gd name="connsiteY7229" fmla="*/ 287945 h 1041673"/>
              <a:gd name="connsiteX7230" fmla="*/ 4129036 w 5155357"/>
              <a:gd name="connsiteY7230" fmla="*/ 286391 h 1041673"/>
              <a:gd name="connsiteX7231" fmla="*/ 4132829 w 5155357"/>
              <a:gd name="connsiteY7231" fmla="*/ 283841 h 1041673"/>
              <a:gd name="connsiteX7232" fmla="*/ 4136933 w 5155357"/>
              <a:gd name="connsiteY7232" fmla="*/ 281603 h 1041673"/>
              <a:gd name="connsiteX7233" fmla="*/ 4139730 w 5155357"/>
              <a:gd name="connsiteY7233" fmla="*/ 280049 h 1041673"/>
              <a:gd name="connsiteX7234" fmla="*/ 4142466 w 5155357"/>
              <a:gd name="connsiteY7234" fmla="*/ 277313 h 1041673"/>
              <a:gd name="connsiteX7235" fmla="*/ 4145389 w 5155357"/>
              <a:gd name="connsiteY7235" fmla="*/ 275199 h 1041673"/>
              <a:gd name="connsiteX7236" fmla="*/ 4150923 w 5155357"/>
              <a:gd name="connsiteY7236" fmla="*/ 274204 h 1041673"/>
              <a:gd name="connsiteX7237" fmla="*/ 4145389 w 5155357"/>
              <a:gd name="connsiteY7237" fmla="*/ 277624 h 1041673"/>
              <a:gd name="connsiteX7238" fmla="*/ 4143336 w 5155357"/>
              <a:gd name="connsiteY7238" fmla="*/ 279178 h 1041673"/>
              <a:gd name="connsiteX7239" fmla="*/ 4147814 w 5155357"/>
              <a:gd name="connsiteY7239" fmla="*/ 279365 h 1041673"/>
              <a:gd name="connsiteX7240" fmla="*/ 4148249 w 5155357"/>
              <a:gd name="connsiteY7240" fmla="*/ 279240 h 1041673"/>
              <a:gd name="connsiteX7241" fmla="*/ 4140663 w 5155357"/>
              <a:gd name="connsiteY7241" fmla="*/ 285769 h 1041673"/>
              <a:gd name="connsiteX7242" fmla="*/ 4140414 w 5155357"/>
              <a:gd name="connsiteY7242" fmla="*/ 286764 h 1041673"/>
              <a:gd name="connsiteX7243" fmla="*/ 4141285 w 5155357"/>
              <a:gd name="connsiteY7243" fmla="*/ 285893 h 1041673"/>
              <a:gd name="connsiteX7244" fmla="*/ 4144891 w 5155357"/>
              <a:gd name="connsiteY7244" fmla="*/ 283158 h 1041673"/>
              <a:gd name="connsiteX7245" fmla="*/ 4149679 w 5155357"/>
              <a:gd name="connsiteY7245" fmla="*/ 279862 h 1041673"/>
              <a:gd name="connsiteX7246" fmla="*/ 4148373 w 5155357"/>
              <a:gd name="connsiteY7246" fmla="*/ 279178 h 1041673"/>
              <a:gd name="connsiteX7247" fmla="*/ 4152912 w 5155357"/>
              <a:gd name="connsiteY7247" fmla="*/ 277375 h 1041673"/>
              <a:gd name="connsiteX7248" fmla="*/ 4156829 w 5155357"/>
              <a:gd name="connsiteY7248" fmla="*/ 277935 h 1041673"/>
              <a:gd name="connsiteX7249" fmla="*/ 4164104 w 5155357"/>
              <a:gd name="connsiteY7249" fmla="*/ 274017 h 1041673"/>
              <a:gd name="connsiteX7250" fmla="*/ 4174177 w 5155357"/>
              <a:gd name="connsiteY7250" fmla="*/ 271282 h 1041673"/>
              <a:gd name="connsiteX7251" fmla="*/ 4168021 w 5155357"/>
              <a:gd name="connsiteY7251" fmla="*/ 281914 h 1041673"/>
              <a:gd name="connsiteX7252" fmla="*/ 4160187 w 5155357"/>
              <a:gd name="connsiteY7252" fmla="*/ 284650 h 1041673"/>
              <a:gd name="connsiteX7253" fmla="*/ 4157949 w 5155357"/>
              <a:gd name="connsiteY7253" fmla="*/ 292484 h 1041673"/>
              <a:gd name="connsiteX7254" fmla="*/ 4159005 w 5155357"/>
              <a:gd name="connsiteY7254" fmla="*/ 290743 h 1041673"/>
              <a:gd name="connsiteX7255" fmla="*/ 4162301 w 5155357"/>
              <a:gd name="connsiteY7255" fmla="*/ 289189 h 1041673"/>
              <a:gd name="connsiteX7256" fmla="*/ 4164850 w 5155357"/>
              <a:gd name="connsiteY7256" fmla="*/ 288816 h 1041673"/>
              <a:gd name="connsiteX7257" fmla="*/ 4168456 w 5155357"/>
              <a:gd name="connsiteY7257" fmla="*/ 286080 h 1041673"/>
              <a:gd name="connsiteX7258" fmla="*/ 4171441 w 5155357"/>
              <a:gd name="connsiteY7258" fmla="*/ 284339 h 1041673"/>
              <a:gd name="connsiteX7259" fmla="*/ 4175171 w 5155357"/>
              <a:gd name="connsiteY7259" fmla="*/ 282287 h 1041673"/>
              <a:gd name="connsiteX7260" fmla="*/ 4178467 w 5155357"/>
              <a:gd name="connsiteY7260" fmla="*/ 279676 h 1041673"/>
              <a:gd name="connsiteX7261" fmla="*/ 4183628 w 5155357"/>
              <a:gd name="connsiteY7261" fmla="*/ 277437 h 1041673"/>
              <a:gd name="connsiteX7262" fmla="*/ 4183130 w 5155357"/>
              <a:gd name="connsiteY7262" fmla="*/ 278308 h 1041673"/>
              <a:gd name="connsiteX7263" fmla="*/ 4179337 w 5155357"/>
              <a:gd name="connsiteY7263" fmla="*/ 281417 h 1041673"/>
              <a:gd name="connsiteX7264" fmla="*/ 4174487 w 5155357"/>
              <a:gd name="connsiteY7264" fmla="*/ 284339 h 1041673"/>
              <a:gd name="connsiteX7265" fmla="*/ 4172622 w 5155357"/>
              <a:gd name="connsiteY7265" fmla="*/ 286577 h 1041673"/>
              <a:gd name="connsiteX7266" fmla="*/ 4175171 w 5155357"/>
              <a:gd name="connsiteY7266" fmla="*/ 285893 h 1041673"/>
              <a:gd name="connsiteX7267" fmla="*/ 4177970 w 5155357"/>
              <a:gd name="connsiteY7267" fmla="*/ 284152 h 1041673"/>
              <a:gd name="connsiteX7268" fmla="*/ 4182633 w 5155357"/>
              <a:gd name="connsiteY7268" fmla="*/ 281417 h 1041673"/>
              <a:gd name="connsiteX7269" fmla="*/ 4184996 w 5155357"/>
              <a:gd name="connsiteY7269" fmla="*/ 281044 h 1041673"/>
              <a:gd name="connsiteX7270" fmla="*/ 4191276 w 5155357"/>
              <a:gd name="connsiteY7270" fmla="*/ 273396 h 1041673"/>
              <a:gd name="connsiteX7271" fmla="*/ 4189846 w 5155357"/>
              <a:gd name="connsiteY7271" fmla="*/ 274328 h 1041673"/>
              <a:gd name="connsiteX7272" fmla="*/ 4189721 w 5155357"/>
              <a:gd name="connsiteY7272" fmla="*/ 273023 h 1041673"/>
              <a:gd name="connsiteX7273" fmla="*/ 4189534 w 5155357"/>
              <a:gd name="connsiteY7273" fmla="*/ 274577 h 1041673"/>
              <a:gd name="connsiteX7274" fmla="*/ 4189846 w 5155357"/>
              <a:gd name="connsiteY7274" fmla="*/ 274391 h 1041673"/>
              <a:gd name="connsiteX7275" fmla="*/ 4189721 w 5155357"/>
              <a:gd name="connsiteY7275" fmla="*/ 274701 h 1041673"/>
              <a:gd name="connsiteX7276" fmla="*/ 4189534 w 5155357"/>
              <a:gd name="connsiteY7276" fmla="*/ 274577 h 1041673"/>
              <a:gd name="connsiteX7277" fmla="*/ 4186923 w 5155357"/>
              <a:gd name="connsiteY7277" fmla="*/ 276380 h 1041673"/>
              <a:gd name="connsiteX7278" fmla="*/ 4186923 w 5155357"/>
              <a:gd name="connsiteY7278" fmla="*/ 275261 h 1041673"/>
              <a:gd name="connsiteX7279" fmla="*/ 4185804 w 5155357"/>
              <a:gd name="connsiteY7279" fmla="*/ 275261 h 1041673"/>
              <a:gd name="connsiteX7280" fmla="*/ 4187669 w 5155357"/>
              <a:gd name="connsiteY7280" fmla="*/ 272525 h 1041673"/>
              <a:gd name="connsiteX7281" fmla="*/ 4193140 w 5155357"/>
              <a:gd name="connsiteY7281" fmla="*/ 271468 h 1041673"/>
              <a:gd name="connsiteX7282" fmla="*/ 4191276 w 5155357"/>
              <a:gd name="connsiteY7282" fmla="*/ 273396 h 1041673"/>
              <a:gd name="connsiteX7283" fmla="*/ 4197556 w 5155357"/>
              <a:gd name="connsiteY7283" fmla="*/ 262701 h 1041673"/>
              <a:gd name="connsiteX7284" fmla="*/ 4198674 w 5155357"/>
              <a:gd name="connsiteY7284" fmla="*/ 262452 h 1041673"/>
              <a:gd name="connsiteX7285" fmla="*/ 4198674 w 5155357"/>
              <a:gd name="connsiteY7285" fmla="*/ 263509 h 1041673"/>
              <a:gd name="connsiteX7286" fmla="*/ 4197556 w 5155357"/>
              <a:gd name="connsiteY7286" fmla="*/ 263509 h 1041673"/>
              <a:gd name="connsiteX7287" fmla="*/ 4197556 w 5155357"/>
              <a:gd name="connsiteY7287" fmla="*/ 262701 h 1041673"/>
              <a:gd name="connsiteX7288" fmla="*/ 4207628 w 5155357"/>
              <a:gd name="connsiteY7288" fmla="*/ 267178 h 1041673"/>
              <a:gd name="connsiteX7289" fmla="*/ 4205763 w 5155357"/>
              <a:gd name="connsiteY7289" fmla="*/ 268732 h 1041673"/>
              <a:gd name="connsiteX7290" fmla="*/ 4202654 w 5155357"/>
              <a:gd name="connsiteY7290" fmla="*/ 270598 h 1041673"/>
              <a:gd name="connsiteX7291" fmla="*/ 4200602 w 5155357"/>
              <a:gd name="connsiteY7291" fmla="*/ 272712 h 1041673"/>
              <a:gd name="connsiteX7292" fmla="*/ 4195068 w 5155357"/>
              <a:gd name="connsiteY7292" fmla="*/ 273707 h 1041673"/>
              <a:gd name="connsiteX7293" fmla="*/ 4196810 w 5155357"/>
              <a:gd name="connsiteY7293" fmla="*/ 270971 h 1041673"/>
              <a:gd name="connsiteX7294" fmla="*/ 4200229 w 5155357"/>
              <a:gd name="connsiteY7294" fmla="*/ 269230 h 1041673"/>
              <a:gd name="connsiteX7295" fmla="*/ 4203151 w 5155357"/>
              <a:gd name="connsiteY7295" fmla="*/ 267675 h 1041673"/>
              <a:gd name="connsiteX7296" fmla="*/ 4207442 w 5155357"/>
              <a:gd name="connsiteY7296" fmla="*/ 265624 h 1041673"/>
              <a:gd name="connsiteX7297" fmla="*/ 4207628 w 5155357"/>
              <a:gd name="connsiteY7297" fmla="*/ 267178 h 1041673"/>
              <a:gd name="connsiteX7298" fmla="*/ 83028 w 5155357"/>
              <a:gd name="connsiteY7298" fmla="*/ 280795 h 1041673"/>
              <a:gd name="connsiteX7299" fmla="*/ 83028 w 5155357"/>
              <a:gd name="connsiteY7299" fmla="*/ 280795 h 1041673"/>
              <a:gd name="connsiteX7300" fmla="*/ 3166094 w 5155357"/>
              <a:gd name="connsiteY7300" fmla="*/ 554313 h 1041673"/>
              <a:gd name="connsiteX7301" fmla="*/ 3164416 w 5155357"/>
              <a:gd name="connsiteY7301" fmla="*/ 535971 h 1041673"/>
              <a:gd name="connsiteX7302" fmla="*/ 3165534 w 5155357"/>
              <a:gd name="connsiteY7302" fmla="*/ 534230 h 1041673"/>
              <a:gd name="connsiteX7303" fmla="*/ 3164416 w 5155357"/>
              <a:gd name="connsiteY7303" fmla="*/ 522479 h 1041673"/>
              <a:gd name="connsiteX7304" fmla="*/ 3164416 w 5155357"/>
              <a:gd name="connsiteY7304" fmla="*/ 511846 h 1041673"/>
              <a:gd name="connsiteX7305" fmla="*/ 3159379 w 5155357"/>
              <a:gd name="connsiteY7305" fmla="*/ 482312 h 1041673"/>
              <a:gd name="connsiteX7306" fmla="*/ 3158260 w 5155357"/>
              <a:gd name="connsiteY7306" fmla="*/ 473296 h 1041673"/>
              <a:gd name="connsiteX7307" fmla="*/ 3156022 w 5155357"/>
              <a:gd name="connsiteY7307" fmla="*/ 467700 h 1041673"/>
              <a:gd name="connsiteX7308" fmla="*/ 3154343 w 5155357"/>
              <a:gd name="connsiteY7308" fmla="*/ 459866 h 1041673"/>
              <a:gd name="connsiteX7309" fmla="*/ 3153223 w 5155357"/>
              <a:gd name="connsiteY7309" fmla="*/ 457068 h 1041673"/>
              <a:gd name="connsiteX7310" fmla="*/ 3142591 w 5155357"/>
              <a:gd name="connsiteY7310" fmla="*/ 434249 h 1041673"/>
              <a:gd name="connsiteX7311" fmla="*/ 3133078 w 5155357"/>
              <a:gd name="connsiteY7311" fmla="*/ 417461 h 1041673"/>
              <a:gd name="connsiteX7312" fmla="*/ 3130840 w 5155357"/>
              <a:gd name="connsiteY7312" fmla="*/ 415782 h 1041673"/>
              <a:gd name="connsiteX7313" fmla="*/ 3115233 w 5155357"/>
              <a:gd name="connsiteY7313" fmla="*/ 396818 h 1041673"/>
              <a:gd name="connsiteX7314" fmla="*/ 3112435 w 5155357"/>
              <a:gd name="connsiteY7314" fmla="*/ 398559 h 1041673"/>
              <a:gd name="connsiteX7315" fmla="*/ 3091233 w 5155357"/>
              <a:gd name="connsiteY7315" fmla="*/ 386745 h 1041673"/>
              <a:gd name="connsiteX7316" fmla="*/ 3080040 w 5155357"/>
              <a:gd name="connsiteY7316" fmla="*/ 379470 h 1041673"/>
              <a:gd name="connsiteX7317" fmla="*/ 3074445 w 5155357"/>
              <a:gd name="connsiteY7317" fmla="*/ 381771 h 1041673"/>
              <a:gd name="connsiteX7318" fmla="*/ 3062693 w 5155357"/>
              <a:gd name="connsiteY7318" fmla="*/ 380590 h 1041673"/>
              <a:gd name="connsiteX7319" fmla="*/ 3073885 w 5155357"/>
              <a:gd name="connsiteY7319" fmla="*/ 393398 h 1041673"/>
              <a:gd name="connsiteX7320" fmla="*/ 3064932 w 5155357"/>
              <a:gd name="connsiteY7320" fmla="*/ 391782 h 1041673"/>
              <a:gd name="connsiteX7321" fmla="*/ 3055978 w 5155357"/>
              <a:gd name="connsiteY7321" fmla="*/ 385626 h 1041673"/>
              <a:gd name="connsiteX7322" fmla="*/ 3055916 w 5155357"/>
              <a:gd name="connsiteY7322" fmla="*/ 385626 h 1041673"/>
              <a:gd name="connsiteX7323" fmla="*/ 3056040 w 5155357"/>
              <a:gd name="connsiteY7323" fmla="*/ 385253 h 1041673"/>
              <a:gd name="connsiteX7324" fmla="*/ 3055854 w 5155357"/>
              <a:gd name="connsiteY7324" fmla="*/ 384445 h 1041673"/>
              <a:gd name="connsiteX7325" fmla="*/ 3055978 w 5155357"/>
              <a:gd name="connsiteY7325" fmla="*/ 384445 h 1041673"/>
              <a:gd name="connsiteX7326" fmla="*/ 3059895 w 5155357"/>
              <a:gd name="connsiteY7326" fmla="*/ 378351 h 1041673"/>
              <a:gd name="connsiteX7327" fmla="*/ 3063253 w 5155357"/>
              <a:gd name="connsiteY7327" fmla="*/ 376610 h 1041673"/>
              <a:gd name="connsiteX7328" fmla="*/ 3097326 w 5155357"/>
              <a:gd name="connsiteY7328" fmla="*/ 347076 h 1041673"/>
              <a:gd name="connsiteX7329" fmla="*/ 3097201 w 5155357"/>
              <a:gd name="connsiteY7329" fmla="*/ 346703 h 1041673"/>
              <a:gd name="connsiteX7330" fmla="*/ 3098134 w 5155357"/>
              <a:gd name="connsiteY7330" fmla="*/ 347138 h 1041673"/>
              <a:gd name="connsiteX7331" fmla="*/ 3098196 w 5155357"/>
              <a:gd name="connsiteY7331" fmla="*/ 347138 h 1041673"/>
              <a:gd name="connsiteX7332" fmla="*/ 3098508 w 5155357"/>
              <a:gd name="connsiteY7332" fmla="*/ 346827 h 1041673"/>
              <a:gd name="connsiteX7333" fmla="*/ 3098259 w 5155357"/>
              <a:gd name="connsiteY7333" fmla="*/ 346454 h 1041673"/>
              <a:gd name="connsiteX7334" fmla="*/ 3098010 w 5155357"/>
              <a:gd name="connsiteY7334" fmla="*/ 346330 h 1041673"/>
              <a:gd name="connsiteX7335" fmla="*/ 3104601 w 5155357"/>
              <a:gd name="connsiteY7335" fmla="*/ 344775 h 1041673"/>
              <a:gd name="connsiteX7336" fmla="*/ 3115792 w 5155357"/>
              <a:gd name="connsiteY7336" fmla="*/ 343718 h 1041673"/>
              <a:gd name="connsiteX7337" fmla="*/ 3120829 w 5155357"/>
              <a:gd name="connsiteY7337" fmla="*/ 341418 h 1041673"/>
              <a:gd name="connsiteX7338" fmla="*/ 3120829 w 5155357"/>
              <a:gd name="connsiteY7338" fmla="*/ 341293 h 1041673"/>
              <a:gd name="connsiteX7339" fmla="*/ 3121326 w 5155357"/>
              <a:gd name="connsiteY7339" fmla="*/ 341604 h 1041673"/>
              <a:gd name="connsiteX7340" fmla="*/ 3121637 w 5155357"/>
              <a:gd name="connsiteY7340" fmla="*/ 341729 h 1041673"/>
              <a:gd name="connsiteX7341" fmla="*/ 3122072 w 5155357"/>
              <a:gd name="connsiteY7341" fmla="*/ 341480 h 1041673"/>
              <a:gd name="connsiteX7342" fmla="*/ 3121949 w 5155357"/>
              <a:gd name="connsiteY7342" fmla="*/ 340734 h 1041673"/>
              <a:gd name="connsiteX7343" fmla="*/ 3121326 w 5155357"/>
              <a:gd name="connsiteY7343" fmla="*/ 340361 h 1041673"/>
              <a:gd name="connsiteX7344" fmla="*/ 3121388 w 5155357"/>
              <a:gd name="connsiteY7344" fmla="*/ 340361 h 1041673"/>
              <a:gd name="connsiteX7345" fmla="*/ 3129223 w 5155357"/>
              <a:gd name="connsiteY7345" fmla="*/ 338620 h 1041673"/>
              <a:gd name="connsiteX7346" fmla="*/ 3130902 w 5155357"/>
              <a:gd name="connsiteY7346" fmla="*/ 337003 h 1041673"/>
              <a:gd name="connsiteX7347" fmla="*/ 3133140 w 5155357"/>
              <a:gd name="connsiteY7347" fmla="*/ 335946 h 1041673"/>
              <a:gd name="connsiteX7348" fmla="*/ 3133824 w 5155357"/>
              <a:gd name="connsiteY7348" fmla="*/ 335946 h 1041673"/>
              <a:gd name="connsiteX7349" fmla="*/ 3135939 w 5155357"/>
              <a:gd name="connsiteY7349" fmla="*/ 335200 h 1041673"/>
              <a:gd name="connsiteX7350" fmla="*/ 3135939 w 5155357"/>
              <a:gd name="connsiteY7350" fmla="*/ 335200 h 1041673"/>
              <a:gd name="connsiteX7351" fmla="*/ 3137617 w 5155357"/>
              <a:gd name="connsiteY7351" fmla="*/ 329107 h 1041673"/>
              <a:gd name="connsiteX7352" fmla="*/ 3131461 w 5155357"/>
              <a:gd name="connsiteY7352" fmla="*/ 326868 h 1041673"/>
              <a:gd name="connsiteX7353" fmla="*/ 3124187 w 5155357"/>
              <a:gd name="connsiteY7353" fmla="*/ 310143 h 1041673"/>
              <a:gd name="connsiteX7354" fmla="*/ 3118031 w 5155357"/>
              <a:gd name="connsiteY7354" fmla="*/ 300629 h 1041673"/>
              <a:gd name="connsiteX7355" fmla="*/ 3111876 w 5155357"/>
              <a:gd name="connsiteY7355" fmla="*/ 289997 h 1041673"/>
              <a:gd name="connsiteX7356" fmla="*/ 3088435 w 5155357"/>
              <a:gd name="connsiteY7356" fmla="*/ 281603 h 1041673"/>
              <a:gd name="connsiteX7357" fmla="*/ 3064435 w 5155357"/>
              <a:gd name="connsiteY7357" fmla="*/ 287821 h 1041673"/>
              <a:gd name="connsiteX7358" fmla="*/ 3050506 w 5155357"/>
              <a:gd name="connsiteY7358" fmla="*/ 289997 h 1041673"/>
              <a:gd name="connsiteX7359" fmla="*/ 3009780 w 5155357"/>
              <a:gd name="connsiteY7359" fmla="*/ 313438 h 1041673"/>
              <a:gd name="connsiteX7360" fmla="*/ 3000267 w 5155357"/>
              <a:gd name="connsiteY7360" fmla="*/ 324630 h 1041673"/>
              <a:gd name="connsiteX7361" fmla="*/ 2991873 w 5155357"/>
              <a:gd name="connsiteY7361" fmla="*/ 335200 h 1041673"/>
              <a:gd name="connsiteX7362" fmla="*/ 2957240 w 5155357"/>
              <a:gd name="connsiteY7362" fmla="*/ 377045 h 1041673"/>
              <a:gd name="connsiteX7363" fmla="*/ 2956121 w 5155357"/>
              <a:gd name="connsiteY7363" fmla="*/ 380403 h 1041673"/>
              <a:gd name="connsiteX7364" fmla="*/ 2918131 w 5155357"/>
              <a:gd name="connsiteY7364" fmla="*/ 433503 h 1041673"/>
              <a:gd name="connsiteX7365" fmla="*/ 2918690 w 5155357"/>
              <a:gd name="connsiteY7365" fmla="*/ 436860 h 1041673"/>
              <a:gd name="connsiteX7366" fmla="*/ 2900286 w 5155357"/>
              <a:gd name="connsiteY7366" fmla="*/ 465337 h 1041673"/>
              <a:gd name="connsiteX7367" fmla="*/ 2884679 w 5155357"/>
              <a:gd name="connsiteY7367" fmla="*/ 486540 h 1041673"/>
              <a:gd name="connsiteX7368" fmla="*/ 2870752 w 5155357"/>
              <a:gd name="connsiteY7368" fmla="*/ 509359 h 1041673"/>
              <a:gd name="connsiteX7369" fmla="*/ 2870752 w 5155357"/>
              <a:gd name="connsiteY7369" fmla="*/ 508799 h 1041673"/>
              <a:gd name="connsiteX7370" fmla="*/ 2870627 w 5155357"/>
              <a:gd name="connsiteY7370" fmla="*/ 508799 h 1041673"/>
              <a:gd name="connsiteX7371" fmla="*/ 2871560 w 5155357"/>
              <a:gd name="connsiteY7371" fmla="*/ 506748 h 1041673"/>
              <a:gd name="connsiteX7372" fmla="*/ 2872679 w 5155357"/>
              <a:gd name="connsiteY7372" fmla="*/ 504261 h 1041673"/>
              <a:gd name="connsiteX7373" fmla="*/ 2872119 w 5155357"/>
              <a:gd name="connsiteY7373" fmla="*/ 503328 h 1041673"/>
              <a:gd name="connsiteX7374" fmla="*/ 2871187 w 5155357"/>
              <a:gd name="connsiteY7374" fmla="*/ 503887 h 1041673"/>
              <a:gd name="connsiteX7375" fmla="*/ 2870254 w 5155357"/>
              <a:gd name="connsiteY7375" fmla="*/ 506001 h 1041673"/>
              <a:gd name="connsiteX7376" fmla="*/ 2869260 w 5155357"/>
              <a:gd name="connsiteY7376" fmla="*/ 508364 h 1041673"/>
              <a:gd name="connsiteX7377" fmla="*/ 2869197 w 5155357"/>
              <a:gd name="connsiteY7377" fmla="*/ 508364 h 1041673"/>
              <a:gd name="connsiteX7378" fmla="*/ 2864161 w 5155357"/>
              <a:gd name="connsiteY7378" fmla="*/ 514458 h 1041673"/>
              <a:gd name="connsiteX7379" fmla="*/ 2865280 w 5155357"/>
              <a:gd name="connsiteY7379" fmla="*/ 522230 h 1041673"/>
              <a:gd name="connsiteX7380" fmla="*/ 2845756 w 5155357"/>
              <a:gd name="connsiteY7380" fmla="*/ 563018 h 1041673"/>
              <a:gd name="connsiteX7381" fmla="*/ 2845756 w 5155357"/>
              <a:gd name="connsiteY7381" fmla="*/ 561837 h 1041673"/>
              <a:gd name="connsiteX7382" fmla="*/ 2845756 w 5155357"/>
              <a:gd name="connsiteY7382" fmla="*/ 561837 h 1041673"/>
              <a:gd name="connsiteX7383" fmla="*/ 2845756 w 5155357"/>
              <a:gd name="connsiteY7383" fmla="*/ 561837 h 1041673"/>
              <a:gd name="connsiteX7384" fmla="*/ 2845881 w 5155357"/>
              <a:gd name="connsiteY7384" fmla="*/ 561837 h 1041673"/>
              <a:gd name="connsiteX7385" fmla="*/ 2845943 w 5155357"/>
              <a:gd name="connsiteY7385" fmla="*/ 561588 h 1041673"/>
              <a:gd name="connsiteX7386" fmla="*/ 2846253 w 5155357"/>
              <a:gd name="connsiteY7386" fmla="*/ 560282 h 1041673"/>
              <a:gd name="connsiteX7387" fmla="*/ 2846253 w 5155357"/>
              <a:gd name="connsiteY7387" fmla="*/ 560034 h 1041673"/>
              <a:gd name="connsiteX7388" fmla="*/ 2845756 w 5155357"/>
              <a:gd name="connsiteY7388" fmla="*/ 559350 h 1041673"/>
              <a:gd name="connsiteX7389" fmla="*/ 2845072 w 5155357"/>
              <a:gd name="connsiteY7389" fmla="*/ 559909 h 1041673"/>
              <a:gd name="connsiteX7390" fmla="*/ 2845072 w 5155357"/>
              <a:gd name="connsiteY7390" fmla="*/ 560158 h 1041673"/>
              <a:gd name="connsiteX7391" fmla="*/ 2844886 w 5155357"/>
              <a:gd name="connsiteY7391" fmla="*/ 560904 h 1041673"/>
              <a:gd name="connsiteX7392" fmla="*/ 2844637 w 5155357"/>
              <a:gd name="connsiteY7392" fmla="*/ 561029 h 1041673"/>
              <a:gd name="connsiteX7393" fmla="*/ 2844637 w 5155357"/>
              <a:gd name="connsiteY7393" fmla="*/ 560780 h 1041673"/>
              <a:gd name="connsiteX7394" fmla="*/ 2833383 w 5155357"/>
              <a:gd name="connsiteY7394" fmla="*/ 583723 h 1041673"/>
              <a:gd name="connsiteX7395" fmla="*/ 2821631 w 5155357"/>
              <a:gd name="connsiteY7395" fmla="*/ 616118 h 1041673"/>
              <a:gd name="connsiteX7396" fmla="*/ 2814917 w 5155357"/>
              <a:gd name="connsiteY7396" fmla="*/ 642294 h 1041673"/>
              <a:gd name="connsiteX7397" fmla="*/ 2815040 w 5155357"/>
              <a:gd name="connsiteY7397" fmla="*/ 642294 h 1041673"/>
              <a:gd name="connsiteX7398" fmla="*/ 2814730 w 5155357"/>
              <a:gd name="connsiteY7398" fmla="*/ 643600 h 1041673"/>
              <a:gd name="connsiteX7399" fmla="*/ 2813859 w 5155357"/>
              <a:gd name="connsiteY7399" fmla="*/ 648139 h 1041673"/>
              <a:gd name="connsiteX7400" fmla="*/ 2814668 w 5155357"/>
              <a:gd name="connsiteY7400" fmla="*/ 649010 h 1041673"/>
              <a:gd name="connsiteX7401" fmla="*/ 2814668 w 5155357"/>
              <a:gd name="connsiteY7401" fmla="*/ 649010 h 1041673"/>
              <a:gd name="connsiteX7402" fmla="*/ 2815538 w 5155357"/>
              <a:gd name="connsiteY7402" fmla="*/ 648201 h 1041673"/>
              <a:gd name="connsiteX7403" fmla="*/ 2816347 w 5155357"/>
              <a:gd name="connsiteY7403" fmla="*/ 644035 h 1041673"/>
              <a:gd name="connsiteX7404" fmla="*/ 2816657 w 5155357"/>
              <a:gd name="connsiteY7404" fmla="*/ 642916 h 1041673"/>
              <a:gd name="connsiteX7405" fmla="*/ 2816657 w 5155357"/>
              <a:gd name="connsiteY7405" fmla="*/ 642916 h 1041673"/>
              <a:gd name="connsiteX7406" fmla="*/ 2818895 w 5155357"/>
              <a:gd name="connsiteY7406" fmla="*/ 641735 h 1041673"/>
              <a:gd name="connsiteX7407" fmla="*/ 2813859 w 5155357"/>
              <a:gd name="connsiteY7407" fmla="*/ 657404 h 1041673"/>
              <a:gd name="connsiteX7408" fmla="*/ 2814419 w 5155357"/>
              <a:gd name="connsiteY7408" fmla="*/ 651745 h 1041673"/>
              <a:gd name="connsiteX7409" fmla="*/ 2809942 w 5155357"/>
              <a:gd name="connsiteY7409" fmla="*/ 662378 h 1041673"/>
              <a:gd name="connsiteX7410" fmla="*/ 2802667 w 5155357"/>
              <a:gd name="connsiteY7410" fmla="*/ 702047 h 1041673"/>
              <a:gd name="connsiteX7411" fmla="*/ 2802729 w 5155357"/>
              <a:gd name="connsiteY7411" fmla="*/ 702047 h 1041673"/>
              <a:gd name="connsiteX7412" fmla="*/ 2801796 w 5155357"/>
              <a:gd name="connsiteY7412" fmla="*/ 708389 h 1041673"/>
              <a:gd name="connsiteX7413" fmla="*/ 2802605 w 5155357"/>
              <a:gd name="connsiteY7413" fmla="*/ 709322 h 1041673"/>
              <a:gd name="connsiteX7414" fmla="*/ 2802605 w 5155357"/>
              <a:gd name="connsiteY7414" fmla="*/ 709322 h 1041673"/>
              <a:gd name="connsiteX7415" fmla="*/ 2803475 w 5155357"/>
              <a:gd name="connsiteY7415" fmla="*/ 708513 h 1041673"/>
              <a:gd name="connsiteX7416" fmla="*/ 2804284 w 5155357"/>
              <a:gd name="connsiteY7416" fmla="*/ 702607 h 1041673"/>
              <a:gd name="connsiteX7417" fmla="*/ 2804284 w 5155357"/>
              <a:gd name="connsiteY7417" fmla="*/ 702607 h 1041673"/>
              <a:gd name="connsiteX7418" fmla="*/ 2807082 w 5155357"/>
              <a:gd name="connsiteY7418" fmla="*/ 696948 h 1041673"/>
              <a:gd name="connsiteX7419" fmla="*/ 2803165 w 5155357"/>
              <a:gd name="connsiteY7419" fmla="*/ 717591 h 1041673"/>
              <a:gd name="connsiteX7420" fmla="*/ 2800367 w 5155357"/>
              <a:gd name="connsiteY7420" fmla="*/ 714234 h 1041673"/>
              <a:gd name="connsiteX7421" fmla="*/ 2794771 w 5155357"/>
              <a:gd name="connsiteY7421" fmla="*/ 755022 h 1041673"/>
              <a:gd name="connsiteX7422" fmla="*/ 2792532 w 5155357"/>
              <a:gd name="connsiteY7422" fmla="*/ 767769 h 1041673"/>
              <a:gd name="connsiteX7423" fmla="*/ 2793092 w 5155357"/>
              <a:gd name="connsiteY7423" fmla="*/ 786235 h 1041673"/>
              <a:gd name="connsiteX7424" fmla="*/ 2793092 w 5155357"/>
              <a:gd name="connsiteY7424" fmla="*/ 795127 h 1041673"/>
              <a:gd name="connsiteX7425" fmla="*/ 2794771 w 5155357"/>
              <a:gd name="connsiteY7425" fmla="*/ 800785 h 1041673"/>
              <a:gd name="connsiteX7426" fmla="*/ 2795331 w 5155357"/>
              <a:gd name="connsiteY7426" fmla="*/ 825842 h 1041673"/>
              <a:gd name="connsiteX7427" fmla="*/ 2797009 w 5155357"/>
              <a:gd name="connsiteY7427" fmla="*/ 833117 h 1041673"/>
              <a:gd name="connsiteX7428" fmla="*/ 2802605 w 5155357"/>
              <a:gd name="connsiteY7428" fmla="*/ 852703 h 1041673"/>
              <a:gd name="connsiteX7429" fmla="*/ 2805963 w 5155357"/>
              <a:gd name="connsiteY7429" fmla="*/ 865449 h 1041673"/>
              <a:gd name="connsiteX7430" fmla="*/ 2842212 w 5155357"/>
              <a:gd name="connsiteY7430" fmla="*/ 916248 h 1041673"/>
              <a:gd name="connsiteX7431" fmla="*/ 2871808 w 5155357"/>
              <a:gd name="connsiteY7431" fmla="*/ 943669 h 1041673"/>
              <a:gd name="connsiteX7432" fmla="*/ 2904203 w 5155357"/>
              <a:gd name="connsiteY7432" fmla="*/ 959772 h 1041673"/>
              <a:gd name="connsiteX7433" fmla="*/ 2907560 w 5155357"/>
              <a:gd name="connsiteY7433" fmla="*/ 959213 h 1041673"/>
              <a:gd name="connsiteX7434" fmla="*/ 2923167 w 5155357"/>
              <a:gd name="connsiteY7434" fmla="*/ 961451 h 1041673"/>
              <a:gd name="connsiteX7435" fmla="*/ 2961096 w 5155357"/>
              <a:gd name="connsiteY7435" fmla="*/ 953679 h 1041673"/>
              <a:gd name="connsiteX7436" fmla="*/ 2999024 w 5155357"/>
              <a:gd name="connsiteY7436" fmla="*/ 943047 h 1041673"/>
              <a:gd name="connsiteX7437" fmla="*/ 3011894 w 5155357"/>
              <a:gd name="connsiteY7437" fmla="*/ 932974 h 1041673"/>
              <a:gd name="connsiteX7438" fmla="*/ 3016371 w 5155357"/>
              <a:gd name="connsiteY7438" fmla="*/ 927316 h 1041673"/>
              <a:gd name="connsiteX7439" fmla="*/ 3016931 w 5155357"/>
              <a:gd name="connsiteY7439" fmla="*/ 923958 h 1041673"/>
              <a:gd name="connsiteX7440" fmla="*/ 3017490 w 5155357"/>
              <a:gd name="connsiteY7440" fmla="*/ 922901 h 1041673"/>
              <a:gd name="connsiteX7441" fmla="*/ 3029739 w 5155357"/>
              <a:gd name="connsiteY7441" fmla="*/ 911150 h 1041673"/>
              <a:gd name="connsiteX7442" fmla="*/ 3034776 w 5155357"/>
              <a:gd name="connsiteY7442" fmla="*/ 902694 h 1041673"/>
              <a:gd name="connsiteX7443" fmla="*/ 3052061 w 5155357"/>
              <a:gd name="connsiteY7443" fmla="*/ 878134 h 1041673"/>
              <a:gd name="connsiteX7444" fmla="*/ 3062693 w 5155357"/>
              <a:gd name="connsiteY7444" fmla="*/ 860848 h 1041673"/>
              <a:gd name="connsiteX7445" fmla="*/ 3073885 w 5155357"/>
              <a:gd name="connsiteY7445" fmla="*/ 844122 h 1041673"/>
              <a:gd name="connsiteX7446" fmla="*/ 3092849 w 5155357"/>
              <a:gd name="connsiteY7446" fmla="*/ 807313 h 1041673"/>
              <a:gd name="connsiteX7447" fmla="*/ 3111814 w 5155357"/>
              <a:gd name="connsiteY7447" fmla="*/ 770442 h 1041673"/>
              <a:gd name="connsiteX7448" fmla="*/ 3111814 w 5155357"/>
              <a:gd name="connsiteY7448" fmla="*/ 767085 h 1041673"/>
              <a:gd name="connsiteX7449" fmla="*/ 3115731 w 5155357"/>
              <a:gd name="connsiteY7449" fmla="*/ 762608 h 1041673"/>
              <a:gd name="connsiteX7450" fmla="*/ 3121326 w 5155357"/>
              <a:gd name="connsiteY7450" fmla="*/ 748680 h 1041673"/>
              <a:gd name="connsiteX7451" fmla="*/ 3125804 w 5155357"/>
              <a:gd name="connsiteY7451" fmla="*/ 736991 h 1041673"/>
              <a:gd name="connsiteX7452" fmla="*/ 3125804 w 5155357"/>
              <a:gd name="connsiteY7452" fmla="*/ 732452 h 1041673"/>
              <a:gd name="connsiteX7453" fmla="*/ 3128601 w 5155357"/>
              <a:gd name="connsiteY7453" fmla="*/ 726918 h 1041673"/>
              <a:gd name="connsiteX7454" fmla="*/ 3128601 w 5155357"/>
              <a:gd name="connsiteY7454" fmla="*/ 724617 h 1041673"/>
              <a:gd name="connsiteX7455" fmla="*/ 3129721 w 5155357"/>
              <a:gd name="connsiteY7455" fmla="*/ 718462 h 1041673"/>
              <a:gd name="connsiteX7456" fmla="*/ 3131959 w 5155357"/>
              <a:gd name="connsiteY7456" fmla="*/ 712368 h 1041673"/>
              <a:gd name="connsiteX7457" fmla="*/ 3134757 w 5155357"/>
              <a:gd name="connsiteY7457" fmla="*/ 711187 h 1041673"/>
              <a:gd name="connsiteX7458" fmla="*/ 3135316 w 5155357"/>
              <a:gd name="connsiteY7458" fmla="*/ 704472 h 1041673"/>
              <a:gd name="connsiteX7459" fmla="*/ 3136995 w 5155357"/>
              <a:gd name="connsiteY7459" fmla="*/ 705094 h 1041673"/>
              <a:gd name="connsiteX7460" fmla="*/ 3159317 w 5155357"/>
              <a:gd name="connsiteY7460" fmla="*/ 626315 h 1041673"/>
              <a:gd name="connsiteX7461" fmla="*/ 3160995 w 5155357"/>
              <a:gd name="connsiteY7461" fmla="*/ 612947 h 1041673"/>
              <a:gd name="connsiteX7462" fmla="*/ 3160436 w 5155357"/>
              <a:gd name="connsiteY7462" fmla="*/ 608532 h 1041673"/>
              <a:gd name="connsiteX7463" fmla="*/ 3164353 w 5155357"/>
              <a:gd name="connsiteY7463" fmla="*/ 591247 h 1041673"/>
              <a:gd name="connsiteX7464" fmla="*/ 3163980 w 5155357"/>
              <a:gd name="connsiteY7464" fmla="*/ 591371 h 1041673"/>
              <a:gd name="connsiteX7465" fmla="*/ 3164416 w 5155357"/>
              <a:gd name="connsiteY7465" fmla="*/ 589630 h 1041673"/>
              <a:gd name="connsiteX7466" fmla="*/ 3164416 w 5155357"/>
              <a:gd name="connsiteY7466" fmla="*/ 589319 h 1041673"/>
              <a:gd name="connsiteX7467" fmla="*/ 3164104 w 5155357"/>
              <a:gd name="connsiteY7467" fmla="*/ 588946 h 1041673"/>
              <a:gd name="connsiteX7468" fmla="*/ 3163732 w 5155357"/>
              <a:gd name="connsiteY7468" fmla="*/ 589257 h 1041673"/>
              <a:gd name="connsiteX7469" fmla="*/ 3163732 w 5155357"/>
              <a:gd name="connsiteY7469" fmla="*/ 589568 h 1041673"/>
              <a:gd name="connsiteX7470" fmla="*/ 3163669 w 5155357"/>
              <a:gd name="connsiteY7470" fmla="*/ 590003 h 1041673"/>
              <a:gd name="connsiteX7471" fmla="*/ 3163856 w 5155357"/>
              <a:gd name="connsiteY7471" fmla="*/ 577754 h 1041673"/>
              <a:gd name="connsiteX7472" fmla="*/ 3166094 w 5155357"/>
              <a:gd name="connsiteY7472" fmla="*/ 553754 h 1041673"/>
              <a:gd name="connsiteX7473" fmla="*/ 3130964 w 5155357"/>
              <a:gd name="connsiteY7473" fmla="*/ 332091 h 1041673"/>
              <a:gd name="connsiteX7474" fmla="*/ 3134881 w 5155357"/>
              <a:gd name="connsiteY7474" fmla="*/ 334330 h 1041673"/>
              <a:gd name="connsiteX7475" fmla="*/ 3135130 w 5155357"/>
              <a:gd name="connsiteY7475" fmla="*/ 334454 h 1041673"/>
              <a:gd name="connsiteX7476" fmla="*/ 3133886 w 5155357"/>
              <a:gd name="connsiteY7476" fmla="*/ 334889 h 1041673"/>
              <a:gd name="connsiteX7477" fmla="*/ 3132581 w 5155357"/>
              <a:gd name="connsiteY7477" fmla="*/ 335014 h 1041673"/>
              <a:gd name="connsiteX7478" fmla="*/ 3132581 w 5155357"/>
              <a:gd name="connsiteY7478" fmla="*/ 335014 h 1041673"/>
              <a:gd name="connsiteX7479" fmla="*/ 3129782 w 5155357"/>
              <a:gd name="connsiteY7479" fmla="*/ 334330 h 1041673"/>
              <a:gd name="connsiteX7480" fmla="*/ 3130902 w 5155357"/>
              <a:gd name="connsiteY7480" fmla="*/ 332091 h 1041673"/>
              <a:gd name="connsiteX7481" fmla="*/ 2812180 w 5155357"/>
              <a:gd name="connsiteY7481" fmla="*/ 665922 h 1041673"/>
              <a:gd name="connsiteX7482" fmla="*/ 2813859 w 5155357"/>
              <a:gd name="connsiteY7482" fmla="*/ 658647 h 1041673"/>
              <a:gd name="connsiteX7483" fmla="*/ 2812180 w 5155357"/>
              <a:gd name="connsiteY7483" fmla="*/ 665922 h 1041673"/>
              <a:gd name="connsiteX7484" fmla="*/ 3129845 w 5155357"/>
              <a:gd name="connsiteY7484" fmla="*/ 572096 h 1041673"/>
              <a:gd name="connsiteX7485" fmla="*/ 3129410 w 5155357"/>
              <a:gd name="connsiteY7485" fmla="*/ 574272 h 1041673"/>
              <a:gd name="connsiteX7486" fmla="*/ 3128042 w 5155357"/>
              <a:gd name="connsiteY7486" fmla="*/ 574708 h 1041673"/>
              <a:gd name="connsiteX7487" fmla="*/ 3129845 w 5155357"/>
              <a:gd name="connsiteY7487" fmla="*/ 572096 h 1041673"/>
              <a:gd name="connsiteX7488" fmla="*/ 3127917 w 5155357"/>
              <a:gd name="connsiteY7488" fmla="*/ 580179 h 1041673"/>
              <a:gd name="connsiteX7489" fmla="*/ 3127109 w 5155357"/>
              <a:gd name="connsiteY7489" fmla="*/ 582853 h 1041673"/>
              <a:gd name="connsiteX7490" fmla="*/ 3126052 w 5155357"/>
              <a:gd name="connsiteY7490" fmla="*/ 582355 h 1041673"/>
              <a:gd name="connsiteX7491" fmla="*/ 3127917 w 5155357"/>
              <a:gd name="connsiteY7491" fmla="*/ 580179 h 1041673"/>
              <a:gd name="connsiteX7492" fmla="*/ 3124871 w 5155357"/>
              <a:gd name="connsiteY7492" fmla="*/ 621589 h 1041673"/>
              <a:gd name="connsiteX7493" fmla="*/ 3124249 w 5155357"/>
              <a:gd name="connsiteY7493" fmla="*/ 621154 h 1041673"/>
              <a:gd name="connsiteX7494" fmla="*/ 3127047 w 5155357"/>
              <a:gd name="connsiteY7494" fmla="*/ 604615 h 1041673"/>
              <a:gd name="connsiteX7495" fmla="*/ 3124809 w 5155357"/>
              <a:gd name="connsiteY7495" fmla="*/ 621278 h 1041673"/>
              <a:gd name="connsiteX7496" fmla="*/ 3124809 w 5155357"/>
              <a:gd name="connsiteY7496" fmla="*/ 621589 h 1041673"/>
              <a:gd name="connsiteX7497" fmla="*/ 3124933 w 5155357"/>
              <a:gd name="connsiteY7497" fmla="*/ 591371 h 1041673"/>
              <a:gd name="connsiteX7498" fmla="*/ 3125617 w 5155357"/>
              <a:gd name="connsiteY7498" fmla="*/ 588760 h 1041673"/>
              <a:gd name="connsiteX7499" fmla="*/ 3126922 w 5155357"/>
              <a:gd name="connsiteY7499" fmla="*/ 587392 h 1041673"/>
              <a:gd name="connsiteX7500" fmla="*/ 3126736 w 5155357"/>
              <a:gd name="connsiteY7500" fmla="*/ 590314 h 1041673"/>
              <a:gd name="connsiteX7501" fmla="*/ 3126736 w 5155357"/>
              <a:gd name="connsiteY7501" fmla="*/ 592179 h 1041673"/>
              <a:gd name="connsiteX7502" fmla="*/ 3125866 w 5155357"/>
              <a:gd name="connsiteY7502" fmla="*/ 593485 h 1041673"/>
              <a:gd name="connsiteX7503" fmla="*/ 3125804 w 5155357"/>
              <a:gd name="connsiteY7503" fmla="*/ 595910 h 1041673"/>
              <a:gd name="connsiteX7504" fmla="*/ 3125430 w 5155357"/>
              <a:gd name="connsiteY7504" fmla="*/ 598584 h 1041673"/>
              <a:gd name="connsiteX7505" fmla="*/ 3125306 w 5155357"/>
              <a:gd name="connsiteY7505" fmla="*/ 598397 h 1041673"/>
              <a:gd name="connsiteX7506" fmla="*/ 3124871 w 5155357"/>
              <a:gd name="connsiteY7506" fmla="*/ 598086 h 1041673"/>
              <a:gd name="connsiteX7507" fmla="*/ 3124871 w 5155357"/>
              <a:gd name="connsiteY7507" fmla="*/ 597838 h 1041673"/>
              <a:gd name="connsiteX7508" fmla="*/ 3124809 w 5155357"/>
              <a:gd name="connsiteY7508" fmla="*/ 595537 h 1041673"/>
              <a:gd name="connsiteX7509" fmla="*/ 3124995 w 5155357"/>
              <a:gd name="connsiteY7509" fmla="*/ 595537 h 1041673"/>
              <a:gd name="connsiteX7510" fmla="*/ 3125058 w 5155357"/>
              <a:gd name="connsiteY7510" fmla="*/ 595537 h 1041673"/>
              <a:gd name="connsiteX7511" fmla="*/ 3125617 w 5155357"/>
              <a:gd name="connsiteY7511" fmla="*/ 594977 h 1041673"/>
              <a:gd name="connsiteX7512" fmla="*/ 3125181 w 5155357"/>
              <a:gd name="connsiteY7512" fmla="*/ 594418 h 1041673"/>
              <a:gd name="connsiteX7513" fmla="*/ 3125306 w 5155357"/>
              <a:gd name="connsiteY7513" fmla="*/ 594418 h 1041673"/>
              <a:gd name="connsiteX7514" fmla="*/ 3125866 w 5155357"/>
              <a:gd name="connsiteY7514" fmla="*/ 591620 h 1041673"/>
              <a:gd name="connsiteX7515" fmla="*/ 3124497 w 5155357"/>
              <a:gd name="connsiteY7515" fmla="*/ 594107 h 1041673"/>
              <a:gd name="connsiteX7516" fmla="*/ 3124871 w 5155357"/>
              <a:gd name="connsiteY7516" fmla="*/ 591247 h 1041673"/>
              <a:gd name="connsiteX7517" fmla="*/ 3124560 w 5155357"/>
              <a:gd name="connsiteY7517" fmla="*/ 594293 h 1041673"/>
              <a:gd name="connsiteX7518" fmla="*/ 3124560 w 5155357"/>
              <a:gd name="connsiteY7518" fmla="*/ 594293 h 1041673"/>
              <a:gd name="connsiteX7519" fmla="*/ 3124560 w 5155357"/>
              <a:gd name="connsiteY7519" fmla="*/ 594293 h 1041673"/>
              <a:gd name="connsiteX7520" fmla="*/ 3124560 w 5155357"/>
              <a:gd name="connsiteY7520" fmla="*/ 594293 h 1041673"/>
              <a:gd name="connsiteX7521" fmla="*/ 3124249 w 5155357"/>
              <a:gd name="connsiteY7521" fmla="*/ 595475 h 1041673"/>
              <a:gd name="connsiteX7522" fmla="*/ 3124249 w 5155357"/>
              <a:gd name="connsiteY7522" fmla="*/ 595599 h 1041673"/>
              <a:gd name="connsiteX7523" fmla="*/ 3124249 w 5155357"/>
              <a:gd name="connsiteY7523" fmla="*/ 595475 h 1041673"/>
              <a:gd name="connsiteX7524" fmla="*/ 3124249 w 5155357"/>
              <a:gd name="connsiteY7524" fmla="*/ 595475 h 1041673"/>
              <a:gd name="connsiteX7525" fmla="*/ 3123379 w 5155357"/>
              <a:gd name="connsiteY7525" fmla="*/ 599019 h 1041673"/>
              <a:gd name="connsiteX7526" fmla="*/ 3123130 w 5155357"/>
              <a:gd name="connsiteY7526" fmla="*/ 600325 h 1041673"/>
              <a:gd name="connsiteX7527" fmla="*/ 3123379 w 5155357"/>
              <a:gd name="connsiteY7527" fmla="*/ 599019 h 1041673"/>
              <a:gd name="connsiteX7528" fmla="*/ 3121326 w 5155357"/>
              <a:gd name="connsiteY7528" fmla="*/ 612387 h 1041673"/>
              <a:gd name="connsiteX7529" fmla="*/ 3121575 w 5155357"/>
              <a:gd name="connsiteY7529" fmla="*/ 610397 h 1041673"/>
              <a:gd name="connsiteX7530" fmla="*/ 3121637 w 5155357"/>
              <a:gd name="connsiteY7530" fmla="*/ 609278 h 1041673"/>
              <a:gd name="connsiteX7531" fmla="*/ 3121824 w 5155357"/>
              <a:gd name="connsiteY7531" fmla="*/ 606729 h 1041673"/>
              <a:gd name="connsiteX7532" fmla="*/ 3122633 w 5155357"/>
              <a:gd name="connsiteY7532" fmla="*/ 604615 h 1041673"/>
              <a:gd name="connsiteX7533" fmla="*/ 3122943 w 5155357"/>
              <a:gd name="connsiteY7533" fmla="*/ 602377 h 1041673"/>
              <a:gd name="connsiteX7534" fmla="*/ 3123130 w 5155357"/>
              <a:gd name="connsiteY7534" fmla="*/ 600573 h 1041673"/>
              <a:gd name="connsiteX7535" fmla="*/ 3124249 w 5155357"/>
              <a:gd name="connsiteY7535" fmla="*/ 598522 h 1041673"/>
              <a:gd name="connsiteX7536" fmla="*/ 3124871 w 5155357"/>
              <a:gd name="connsiteY7536" fmla="*/ 598957 h 1041673"/>
              <a:gd name="connsiteX7537" fmla="*/ 3125119 w 5155357"/>
              <a:gd name="connsiteY7537" fmla="*/ 599019 h 1041673"/>
              <a:gd name="connsiteX7538" fmla="*/ 3125368 w 5155357"/>
              <a:gd name="connsiteY7538" fmla="*/ 598895 h 1041673"/>
              <a:gd name="connsiteX7539" fmla="*/ 3125306 w 5155357"/>
              <a:gd name="connsiteY7539" fmla="*/ 599268 h 1041673"/>
              <a:gd name="connsiteX7540" fmla="*/ 3124062 w 5155357"/>
              <a:gd name="connsiteY7540" fmla="*/ 604117 h 1041673"/>
              <a:gd name="connsiteX7541" fmla="*/ 3123876 w 5155357"/>
              <a:gd name="connsiteY7541" fmla="*/ 607848 h 1041673"/>
              <a:gd name="connsiteX7542" fmla="*/ 3122695 w 5155357"/>
              <a:gd name="connsiteY7542" fmla="*/ 610833 h 1041673"/>
              <a:gd name="connsiteX7543" fmla="*/ 3122135 w 5155357"/>
              <a:gd name="connsiteY7543" fmla="*/ 613693 h 1041673"/>
              <a:gd name="connsiteX7544" fmla="*/ 3121451 w 5155357"/>
              <a:gd name="connsiteY7544" fmla="*/ 616366 h 1041673"/>
              <a:gd name="connsiteX7545" fmla="*/ 3121451 w 5155357"/>
              <a:gd name="connsiteY7545" fmla="*/ 612387 h 1041673"/>
              <a:gd name="connsiteX7546" fmla="*/ 3115606 w 5155357"/>
              <a:gd name="connsiteY7546" fmla="*/ 635828 h 1041673"/>
              <a:gd name="connsiteX7547" fmla="*/ 3116415 w 5155357"/>
              <a:gd name="connsiteY7547" fmla="*/ 631351 h 1041673"/>
              <a:gd name="connsiteX7548" fmla="*/ 3117285 w 5155357"/>
              <a:gd name="connsiteY7548" fmla="*/ 629983 h 1041673"/>
              <a:gd name="connsiteX7549" fmla="*/ 3117099 w 5155357"/>
              <a:gd name="connsiteY7549" fmla="*/ 628242 h 1041673"/>
              <a:gd name="connsiteX7550" fmla="*/ 3117285 w 5155357"/>
              <a:gd name="connsiteY7550" fmla="*/ 626999 h 1041673"/>
              <a:gd name="connsiteX7551" fmla="*/ 3117285 w 5155357"/>
              <a:gd name="connsiteY7551" fmla="*/ 626999 h 1041673"/>
              <a:gd name="connsiteX7552" fmla="*/ 3116974 w 5155357"/>
              <a:gd name="connsiteY7552" fmla="*/ 625817 h 1041673"/>
              <a:gd name="connsiteX7553" fmla="*/ 3117099 w 5155357"/>
              <a:gd name="connsiteY7553" fmla="*/ 625817 h 1041673"/>
              <a:gd name="connsiteX7554" fmla="*/ 3118466 w 5155357"/>
              <a:gd name="connsiteY7554" fmla="*/ 624574 h 1041673"/>
              <a:gd name="connsiteX7555" fmla="*/ 3118653 w 5155357"/>
              <a:gd name="connsiteY7555" fmla="*/ 623517 h 1041673"/>
              <a:gd name="connsiteX7556" fmla="*/ 3118715 w 5155357"/>
              <a:gd name="connsiteY7556" fmla="*/ 622833 h 1041673"/>
              <a:gd name="connsiteX7557" fmla="*/ 3119772 w 5155357"/>
              <a:gd name="connsiteY7557" fmla="*/ 620595 h 1041673"/>
              <a:gd name="connsiteX7558" fmla="*/ 3120207 w 5155357"/>
              <a:gd name="connsiteY7558" fmla="*/ 621962 h 1041673"/>
              <a:gd name="connsiteX7559" fmla="*/ 3120207 w 5155357"/>
              <a:gd name="connsiteY7559" fmla="*/ 623828 h 1041673"/>
              <a:gd name="connsiteX7560" fmla="*/ 3119524 w 5155357"/>
              <a:gd name="connsiteY7560" fmla="*/ 626191 h 1041673"/>
              <a:gd name="connsiteX7561" fmla="*/ 3118094 w 5155357"/>
              <a:gd name="connsiteY7561" fmla="*/ 628553 h 1041673"/>
              <a:gd name="connsiteX7562" fmla="*/ 3118031 w 5155357"/>
              <a:gd name="connsiteY7562" fmla="*/ 630854 h 1041673"/>
              <a:gd name="connsiteX7563" fmla="*/ 3118404 w 5155357"/>
              <a:gd name="connsiteY7563" fmla="*/ 632408 h 1041673"/>
              <a:gd name="connsiteX7564" fmla="*/ 3118653 w 5155357"/>
              <a:gd name="connsiteY7564" fmla="*/ 633527 h 1041673"/>
              <a:gd name="connsiteX7565" fmla="*/ 3117409 w 5155357"/>
              <a:gd name="connsiteY7565" fmla="*/ 634709 h 1041673"/>
              <a:gd name="connsiteX7566" fmla="*/ 3116974 w 5155357"/>
              <a:gd name="connsiteY7566" fmla="*/ 636512 h 1041673"/>
              <a:gd name="connsiteX7567" fmla="*/ 3116601 w 5155357"/>
              <a:gd name="connsiteY7567" fmla="*/ 638937 h 1041673"/>
              <a:gd name="connsiteX7568" fmla="*/ 3115792 w 5155357"/>
              <a:gd name="connsiteY7568" fmla="*/ 639248 h 1041673"/>
              <a:gd name="connsiteX7569" fmla="*/ 3115544 w 5155357"/>
              <a:gd name="connsiteY7569" fmla="*/ 636450 h 1041673"/>
              <a:gd name="connsiteX7570" fmla="*/ 3115606 w 5155357"/>
              <a:gd name="connsiteY7570" fmla="*/ 635952 h 1041673"/>
              <a:gd name="connsiteX7571" fmla="*/ 3115606 w 5155357"/>
              <a:gd name="connsiteY7571" fmla="*/ 635828 h 1041673"/>
              <a:gd name="connsiteX7572" fmla="*/ 3113616 w 5155357"/>
              <a:gd name="connsiteY7572" fmla="*/ 648637 h 1041673"/>
              <a:gd name="connsiteX7573" fmla="*/ 3113306 w 5155357"/>
              <a:gd name="connsiteY7573" fmla="*/ 648761 h 1041673"/>
              <a:gd name="connsiteX7574" fmla="*/ 3113679 w 5155357"/>
              <a:gd name="connsiteY7574" fmla="*/ 647953 h 1041673"/>
              <a:gd name="connsiteX7575" fmla="*/ 3113430 w 5155357"/>
              <a:gd name="connsiteY7575" fmla="*/ 647517 h 1041673"/>
              <a:gd name="connsiteX7576" fmla="*/ 3112995 w 5155357"/>
              <a:gd name="connsiteY7576" fmla="*/ 647766 h 1041673"/>
              <a:gd name="connsiteX7577" fmla="*/ 3112932 w 5155357"/>
              <a:gd name="connsiteY7577" fmla="*/ 647953 h 1041673"/>
              <a:gd name="connsiteX7578" fmla="*/ 3114176 w 5155357"/>
              <a:gd name="connsiteY7578" fmla="*/ 641424 h 1041673"/>
              <a:gd name="connsiteX7579" fmla="*/ 3114736 w 5155357"/>
              <a:gd name="connsiteY7579" fmla="*/ 641984 h 1041673"/>
              <a:gd name="connsiteX7580" fmla="*/ 3116415 w 5155357"/>
              <a:gd name="connsiteY7580" fmla="*/ 641984 h 1041673"/>
              <a:gd name="connsiteX7581" fmla="*/ 3116415 w 5155357"/>
              <a:gd name="connsiteY7581" fmla="*/ 644284 h 1041673"/>
              <a:gd name="connsiteX7582" fmla="*/ 3116477 w 5155357"/>
              <a:gd name="connsiteY7582" fmla="*/ 644284 h 1041673"/>
              <a:gd name="connsiteX7583" fmla="*/ 3116041 w 5155357"/>
              <a:gd name="connsiteY7583" fmla="*/ 645466 h 1041673"/>
              <a:gd name="connsiteX7584" fmla="*/ 3115482 w 5155357"/>
              <a:gd name="connsiteY7584" fmla="*/ 647704 h 1041673"/>
              <a:gd name="connsiteX7585" fmla="*/ 3115295 w 5155357"/>
              <a:gd name="connsiteY7585" fmla="*/ 647704 h 1041673"/>
              <a:gd name="connsiteX7586" fmla="*/ 3112498 w 5155357"/>
              <a:gd name="connsiteY7586" fmla="*/ 656533 h 1041673"/>
              <a:gd name="connsiteX7587" fmla="*/ 3112498 w 5155357"/>
              <a:gd name="connsiteY7587" fmla="*/ 656844 h 1041673"/>
              <a:gd name="connsiteX7588" fmla="*/ 3111937 w 5155357"/>
              <a:gd name="connsiteY7588" fmla="*/ 656409 h 1041673"/>
              <a:gd name="connsiteX7589" fmla="*/ 3113616 w 5155357"/>
              <a:gd name="connsiteY7589" fmla="*/ 648699 h 1041673"/>
              <a:gd name="connsiteX7590" fmla="*/ 3108580 w 5155357"/>
              <a:gd name="connsiteY7590" fmla="*/ 668222 h 1041673"/>
              <a:gd name="connsiteX7591" fmla="*/ 3105782 w 5155357"/>
              <a:gd name="connsiteY7591" fmla="*/ 679352 h 1041673"/>
              <a:gd name="connsiteX7592" fmla="*/ 3099626 w 5155357"/>
              <a:gd name="connsiteY7592" fmla="*/ 700057 h 1041673"/>
              <a:gd name="connsiteX7593" fmla="*/ 3096891 w 5155357"/>
              <a:gd name="connsiteY7593" fmla="*/ 700493 h 1041673"/>
              <a:gd name="connsiteX7594" fmla="*/ 3096455 w 5155357"/>
              <a:gd name="connsiteY7594" fmla="*/ 700368 h 1041673"/>
              <a:gd name="connsiteX7595" fmla="*/ 3096269 w 5155357"/>
              <a:gd name="connsiteY7595" fmla="*/ 700057 h 1041673"/>
              <a:gd name="connsiteX7596" fmla="*/ 3104663 w 5155357"/>
              <a:gd name="connsiteY7596" fmla="*/ 672637 h 1041673"/>
              <a:gd name="connsiteX7597" fmla="*/ 3108580 w 5155357"/>
              <a:gd name="connsiteY7597" fmla="*/ 668222 h 1041673"/>
              <a:gd name="connsiteX7598" fmla="*/ 3095771 w 5155357"/>
              <a:gd name="connsiteY7598" fmla="*/ 714482 h 1041673"/>
              <a:gd name="connsiteX7599" fmla="*/ 3092414 w 5155357"/>
              <a:gd name="connsiteY7599" fmla="*/ 720700 h 1041673"/>
              <a:gd name="connsiteX7600" fmla="*/ 3089616 w 5155357"/>
              <a:gd name="connsiteY7600" fmla="*/ 730213 h 1041673"/>
              <a:gd name="connsiteX7601" fmla="*/ 3087937 w 5155357"/>
              <a:gd name="connsiteY7601" fmla="*/ 731333 h 1041673"/>
              <a:gd name="connsiteX7602" fmla="*/ 3087378 w 5155357"/>
              <a:gd name="connsiteY7602" fmla="*/ 735747 h 1041673"/>
              <a:gd name="connsiteX7603" fmla="*/ 3083460 w 5155357"/>
              <a:gd name="connsiteY7603" fmla="*/ 742462 h 1041673"/>
              <a:gd name="connsiteX7604" fmla="*/ 3083460 w 5155357"/>
              <a:gd name="connsiteY7604" fmla="*/ 738545 h 1041673"/>
              <a:gd name="connsiteX7605" fmla="*/ 3083336 w 5155357"/>
              <a:gd name="connsiteY7605" fmla="*/ 738545 h 1041673"/>
              <a:gd name="connsiteX7606" fmla="*/ 3085823 w 5155357"/>
              <a:gd name="connsiteY7606" fmla="*/ 731892 h 1041673"/>
              <a:gd name="connsiteX7607" fmla="*/ 3087564 w 5155357"/>
              <a:gd name="connsiteY7607" fmla="*/ 726794 h 1041673"/>
              <a:gd name="connsiteX7608" fmla="*/ 3087253 w 5155357"/>
              <a:gd name="connsiteY7608" fmla="*/ 726110 h 1041673"/>
              <a:gd name="connsiteX7609" fmla="*/ 3086569 w 5155357"/>
              <a:gd name="connsiteY7609" fmla="*/ 726421 h 1041673"/>
              <a:gd name="connsiteX7610" fmla="*/ 3084828 w 5155357"/>
              <a:gd name="connsiteY7610" fmla="*/ 731581 h 1041673"/>
              <a:gd name="connsiteX7611" fmla="*/ 3082403 w 5155357"/>
              <a:gd name="connsiteY7611" fmla="*/ 738172 h 1041673"/>
              <a:gd name="connsiteX7612" fmla="*/ 3082403 w 5155357"/>
              <a:gd name="connsiteY7612" fmla="*/ 738048 h 1041673"/>
              <a:gd name="connsiteX7613" fmla="*/ 3080663 w 5155357"/>
              <a:gd name="connsiteY7613" fmla="*/ 738545 h 1041673"/>
              <a:gd name="connsiteX7614" fmla="*/ 3082901 w 5155357"/>
              <a:gd name="connsiteY7614" fmla="*/ 728472 h 1041673"/>
              <a:gd name="connsiteX7615" fmla="*/ 3096269 w 5155357"/>
              <a:gd name="connsiteY7615" fmla="*/ 701674 h 1041673"/>
              <a:gd name="connsiteX7616" fmla="*/ 3096269 w 5155357"/>
              <a:gd name="connsiteY7616" fmla="*/ 701550 h 1041673"/>
              <a:gd name="connsiteX7617" fmla="*/ 3096829 w 5155357"/>
              <a:gd name="connsiteY7617" fmla="*/ 701674 h 1041673"/>
              <a:gd name="connsiteX7618" fmla="*/ 3096829 w 5155357"/>
              <a:gd name="connsiteY7618" fmla="*/ 704472 h 1041673"/>
              <a:gd name="connsiteX7619" fmla="*/ 3096953 w 5155357"/>
              <a:gd name="connsiteY7619" fmla="*/ 704472 h 1041673"/>
              <a:gd name="connsiteX7620" fmla="*/ 3096269 w 5155357"/>
              <a:gd name="connsiteY7620" fmla="*/ 704907 h 1041673"/>
              <a:gd name="connsiteX7621" fmla="*/ 3096145 w 5155357"/>
              <a:gd name="connsiteY7621" fmla="*/ 705653 h 1041673"/>
              <a:gd name="connsiteX7622" fmla="*/ 3096580 w 5155357"/>
              <a:gd name="connsiteY7622" fmla="*/ 705902 h 1041673"/>
              <a:gd name="connsiteX7623" fmla="*/ 3096891 w 5155357"/>
              <a:gd name="connsiteY7623" fmla="*/ 705778 h 1041673"/>
              <a:gd name="connsiteX7624" fmla="*/ 3097450 w 5155357"/>
              <a:gd name="connsiteY7624" fmla="*/ 705467 h 1041673"/>
              <a:gd name="connsiteX7625" fmla="*/ 3097450 w 5155357"/>
              <a:gd name="connsiteY7625" fmla="*/ 705467 h 1041673"/>
              <a:gd name="connsiteX7626" fmla="*/ 3097450 w 5155357"/>
              <a:gd name="connsiteY7626" fmla="*/ 705653 h 1041673"/>
              <a:gd name="connsiteX7627" fmla="*/ 3095771 w 5155357"/>
              <a:gd name="connsiteY7627" fmla="*/ 711187 h 1041673"/>
              <a:gd name="connsiteX7628" fmla="*/ 3095771 w 5155357"/>
              <a:gd name="connsiteY7628" fmla="*/ 714545 h 1041673"/>
              <a:gd name="connsiteX7629" fmla="*/ 3075253 w 5155357"/>
              <a:gd name="connsiteY7629" fmla="*/ 752659 h 1041673"/>
              <a:gd name="connsiteX7630" fmla="*/ 3075937 w 5155357"/>
              <a:gd name="connsiteY7630" fmla="*/ 748556 h 1041673"/>
              <a:gd name="connsiteX7631" fmla="*/ 3077864 w 5155357"/>
              <a:gd name="connsiteY7631" fmla="*/ 743395 h 1041673"/>
              <a:gd name="connsiteX7632" fmla="*/ 3078673 w 5155357"/>
              <a:gd name="connsiteY7632" fmla="*/ 744576 h 1041673"/>
              <a:gd name="connsiteX7633" fmla="*/ 3077678 w 5155357"/>
              <a:gd name="connsiteY7633" fmla="*/ 748183 h 1041673"/>
              <a:gd name="connsiteX7634" fmla="*/ 3075253 w 5155357"/>
              <a:gd name="connsiteY7634" fmla="*/ 752659 h 1041673"/>
              <a:gd name="connsiteX7635" fmla="*/ 3075688 w 5155357"/>
              <a:gd name="connsiteY7635" fmla="*/ 775976 h 1041673"/>
              <a:gd name="connsiteX7636" fmla="*/ 3076808 w 5155357"/>
              <a:gd name="connsiteY7636" fmla="*/ 771499 h 1041673"/>
              <a:gd name="connsiteX7637" fmla="*/ 3075688 w 5155357"/>
              <a:gd name="connsiteY7637" fmla="*/ 775976 h 1041673"/>
              <a:gd name="connsiteX7638" fmla="*/ 3079543 w 5155357"/>
              <a:gd name="connsiteY7638" fmla="*/ 750981 h 1041673"/>
              <a:gd name="connsiteX7639" fmla="*/ 3080973 w 5155357"/>
              <a:gd name="connsiteY7639" fmla="*/ 751851 h 1041673"/>
              <a:gd name="connsiteX7640" fmla="*/ 3078362 w 5155357"/>
              <a:gd name="connsiteY7640" fmla="*/ 755955 h 1041673"/>
              <a:gd name="connsiteX7641" fmla="*/ 3079543 w 5155357"/>
              <a:gd name="connsiteY7641" fmla="*/ 750981 h 1041673"/>
              <a:gd name="connsiteX7642" fmla="*/ 3079046 w 5155357"/>
              <a:gd name="connsiteY7642" fmla="*/ 742400 h 1041673"/>
              <a:gd name="connsiteX7643" fmla="*/ 3079046 w 5155357"/>
              <a:gd name="connsiteY7643" fmla="*/ 740784 h 1041673"/>
              <a:gd name="connsiteX7644" fmla="*/ 3079046 w 5155357"/>
              <a:gd name="connsiteY7644" fmla="*/ 742400 h 1041673"/>
              <a:gd name="connsiteX7645" fmla="*/ 3100248 w 5155357"/>
              <a:gd name="connsiteY7645" fmla="*/ 601817 h 1041673"/>
              <a:gd name="connsiteX7646" fmla="*/ 3101368 w 5155357"/>
              <a:gd name="connsiteY7646" fmla="*/ 602874 h 1041673"/>
              <a:gd name="connsiteX7647" fmla="*/ 3100808 w 5155357"/>
              <a:gd name="connsiteY7647" fmla="*/ 603434 h 1041673"/>
              <a:gd name="connsiteX7648" fmla="*/ 3100248 w 5155357"/>
              <a:gd name="connsiteY7648" fmla="*/ 601817 h 1041673"/>
              <a:gd name="connsiteX7649" fmla="*/ 3101368 w 5155357"/>
              <a:gd name="connsiteY7649" fmla="*/ 595102 h 1041673"/>
              <a:gd name="connsiteX7650" fmla="*/ 3101927 w 5155357"/>
              <a:gd name="connsiteY7650" fmla="*/ 596159 h 1041673"/>
              <a:gd name="connsiteX7651" fmla="*/ 3101368 w 5155357"/>
              <a:gd name="connsiteY7651" fmla="*/ 595102 h 1041673"/>
              <a:gd name="connsiteX7652" fmla="*/ 3101927 w 5155357"/>
              <a:gd name="connsiteY7652" fmla="*/ 597900 h 1041673"/>
              <a:gd name="connsiteX7653" fmla="*/ 3100248 w 5155357"/>
              <a:gd name="connsiteY7653" fmla="*/ 600076 h 1041673"/>
              <a:gd name="connsiteX7654" fmla="*/ 3101927 w 5155357"/>
              <a:gd name="connsiteY7654" fmla="*/ 597900 h 1041673"/>
              <a:gd name="connsiteX7655" fmla="*/ 3099689 w 5155357"/>
              <a:gd name="connsiteY7655" fmla="*/ 604615 h 1041673"/>
              <a:gd name="connsiteX7656" fmla="*/ 3099129 w 5155357"/>
              <a:gd name="connsiteY7656" fmla="*/ 606791 h 1041673"/>
              <a:gd name="connsiteX7657" fmla="*/ 3099689 w 5155357"/>
              <a:gd name="connsiteY7657" fmla="*/ 604615 h 1041673"/>
              <a:gd name="connsiteX7658" fmla="*/ 3098010 w 5155357"/>
              <a:gd name="connsiteY7658" fmla="*/ 613444 h 1041673"/>
              <a:gd name="connsiteX7659" fmla="*/ 3098010 w 5155357"/>
              <a:gd name="connsiteY7659" fmla="*/ 616802 h 1041673"/>
              <a:gd name="connsiteX7660" fmla="*/ 3098010 w 5155357"/>
              <a:gd name="connsiteY7660" fmla="*/ 613444 h 1041673"/>
              <a:gd name="connsiteX7661" fmla="*/ 3097450 w 5155357"/>
              <a:gd name="connsiteY7661" fmla="*/ 630232 h 1041673"/>
              <a:gd name="connsiteX7662" fmla="*/ 3094653 w 5155357"/>
              <a:gd name="connsiteY7662" fmla="*/ 639186 h 1041673"/>
              <a:gd name="connsiteX7663" fmla="*/ 3092414 w 5155357"/>
              <a:gd name="connsiteY7663" fmla="*/ 638626 h 1041673"/>
              <a:gd name="connsiteX7664" fmla="*/ 3094653 w 5155357"/>
              <a:gd name="connsiteY7664" fmla="*/ 629175 h 1041673"/>
              <a:gd name="connsiteX7665" fmla="*/ 3095212 w 5155357"/>
              <a:gd name="connsiteY7665" fmla="*/ 630232 h 1041673"/>
              <a:gd name="connsiteX7666" fmla="*/ 3097450 w 5155357"/>
              <a:gd name="connsiteY7666" fmla="*/ 630232 h 1041673"/>
              <a:gd name="connsiteX7667" fmla="*/ 3089616 w 5155357"/>
              <a:gd name="connsiteY7667" fmla="*/ 403595 h 1041673"/>
              <a:gd name="connsiteX7668" fmla="*/ 3085139 w 5155357"/>
              <a:gd name="connsiteY7668" fmla="*/ 400797 h 1041673"/>
              <a:gd name="connsiteX7669" fmla="*/ 3089616 w 5155357"/>
              <a:gd name="connsiteY7669" fmla="*/ 403595 h 1041673"/>
              <a:gd name="connsiteX7670" fmla="*/ 3054859 w 5155357"/>
              <a:gd name="connsiteY7670" fmla="*/ 385066 h 1041673"/>
              <a:gd name="connsiteX7671" fmla="*/ 3054983 w 5155357"/>
              <a:gd name="connsiteY7671" fmla="*/ 385439 h 1041673"/>
              <a:gd name="connsiteX7672" fmla="*/ 3052807 w 5155357"/>
              <a:gd name="connsiteY7672" fmla="*/ 386248 h 1041673"/>
              <a:gd name="connsiteX7673" fmla="*/ 3054859 w 5155357"/>
              <a:gd name="connsiteY7673" fmla="*/ 385066 h 1041673"/>
              <a:gd name="connsiteX7674" fmla="*/ 3039936 w 5155357"/>
              <a:gd name="connsiteY7674" fmla="*/ 391906 h 1041673"/>
              <a:gd name="connsiteX7675" fmla="*/ 3038817 w 5155357"/>
              <a:gd name="connsiteY7675" fmla="*/ 393522 h 1041673"/>
              <a:gd name="connsiteX7676" fmla="*/ 3038257 w 5155357"/>
              <a:gd name="connsiteY7676" fmla="*/ 391906 h 1041673"/>
              <a:gd name="connsiteX7677" fmla="*/ 3039936 w 5155357"/>
              <a:gd name="connsiteY7677" fmla="*/ 391906 h 1041673"/>
              <a:gd name="connsiteX7678" fmla="*/ 3034900 w 5155357"/>
              <a:gd name="connsiteY7678" fmla="*/ 396880 h 1041673"/>
              <a:gd name="connsiteX7679" fmla="*/ 3033221 w 5155357"/>
              <a:gd name="connsiteY7679" fmla="*/ 400797 h 1041673"/>
              <a:gd name="connsiteX7680" fmla="*/ 3034900 w 5155357"/>
              <a:gd name="connsiteY7680" fmla="*/ 396880 h 1041673"/>
              <a:gd name="connsiteX7681" fmla="*/ 3030983 w 5155357"/>
              <a:gd name="connsiteY7681" fmla="*/ 403595 h 1041673"/>
              <a:gd name="connsiteX7682" fmla="*/ 3030423 w 5155357"/>
              <a:gd name="connsiteY7682" fmla="*/ 404155 h 1041673"/>
              <a:gd name="connsiteX7683" fmla="*/ 3029864 w 5155357"/>
              <a:gd name="connsiteY7683" fmla="*/ 402538 h 1041673"/>
              <a:gd name="connsiteX7684" fmla="*/ 3030983 w 5155357"/>
              <a:gd name="connsiteY7684" fmla="*/ 403595 h 1041673"/>
              <a:gd name="connsiteX7685" fmla="*/ 3012019 w 5155357"/>
              <a:gd name="connsiteY7685" fmla="*/ 425917 h 1041673"/>
              <a:gd name="connsiteX7686" fmla="*/ 3013138 w 5155357"/>
              <a:gd name="connsiteY7686" fmla="*/ 426539 h 1041673"/>
              <a:gd name="connsiteX7687" fmla="*/ 3003625 w 5155357"/>
              <a:gd name="connsiteY7687" fmla="*/ 438788 h 1041673"/>
              <a:gd name="connsiteX7688" fmla="*/ 3012019 w 5155357"/>
              <a:gd name="connsiteY7688" fmla="*/ 425917 h 1041673"/>
              <a:gd name="connsiteX7689" fmla="*/ 2984101 w 5155357"/>
              <a:gd name="connsiteY7689" fmla="*/ 466146 h 1041673"/>
              <a:gd name="connsiteX7690" fmla="*/ 2984101 w 5155357"/>
              <a:gd name="connsiteY7690" fmla="*/ 467762 h 1041673"/>
              <a:gd name="connsiteX7691" fmla="*/ 2984101 w 5155357"/>
              <a:gd name="connsiteY7691" fmla="*/ 466146 h 1041673"/>
              <a:gd name="connsiteX7692" fmla="*/ 2941136 w 5155357"/>
              <a:gd name="connsiteY7692" fmla="*/ 540883 h 1041673"/>
              <a:gd name="connsiteX7693" fmla="*/ 2950650 w 5155357"/>
              <a:gd name="connsiteY7693" fmla="*/ 520240 h 1041673"/>
              <a:gd name="connsiteX7694" fmla="*/ 2981365 w 5155357"/>
              <a:gd name="connsiteY7694" fmla="*/ 470560 h 1041673"/>
              <a:gd name="connsiteX7695" fmla="*/ 2975209 w 5155357"/>
              <a:gd name="connsiteY7695" fmla="*/ 483493 h 1041673"/>
              <a:gd name="connsiteX7696" fmla="*/ 2966816 w 5155357"/>
              <a:gd name="connsiteY7696" fmla="*/ 494561 h 1041673"/>
              <a:gd name="connsiteX7697" fmla="*/ 2937219 w 5155357"/>
              <a:gd name="connsiteY7697" fmla="*/ 550956 h 1041673"/>
              <a:gd name="connsiteX7698" fmla="*/ 2941136 w 5155357"/>
              <a:gd name="connsiteY7698" fmla="*/ 540883 h 1041673"/>
              <a:gd name="connsiteX7699" fmla="*/ 2969365 w 5155357"/>
              <a:gd name="connsiteY7699" fmla="*/ 506188 h 1041673"/>
              <a:gd name="connsiteX7700" fmla="*/ 2969241 w 5155357"/>
              <a:gd name="connsiteY7700" fmla="*/ 506623 h 1041673"/>
              <a:gd name="connsiteX7701" fmla="*/ 2967251 w 5155357"/>
              <a:gd name="connsiteY7701" fmla="*/ 510292 h 1041673"/>
              <a:gd name="connsiteX7702" fmla="*/ 2966878 w 5155357"/>
              <a:gd name="connsiteY7702" fmla="*/ 510105 h 1041673"/>
              <a:gd name="connsiteX7703" fmla="*/ 2968494 w 5155357"/>
              <a:gd name="connsiteY7703" fmla="*/ 506312 h 1041673"/>
              <a:gd name="connsiteX7704" fmla="*/ 2969054 w 5155357"/>
              <a:gd name="connsiteY7704" fmla="*/ 506312 h 1041673"/>
              <a:gd name="connsiteX7705" fmla="*/ 2969365 w 5155357"/>
              <a:gd name="connsiteY7705" fmla="*/ 506188 h 1041673"/>
              <a:gd name="connsiteX7706" fmla="*/ 2947230 w 5155357"/>
              <a:gd name="connsiteY7706" fmla="*/ 545795 h 1041673"/>
              <a:gd name="connsiteX7707" fmla="*/ 2947852 w 5155357"/>
              <a:gd name="connsiteY7707" fmla="*/ 546230 h 1041673"/>
              <a:gd name="connsiteX7708" fmla="*/ 2947541 w 5155357"/>
              <a:gd name="connsiteY7708" fmla="*/ 546790 h 1041673"/>
              <a:gd name="connsiteX7709" fmla="*/ 2947354 w 5155357"/>
              <a:gd name="connsiteY7709" fmla="*/ 547101 h 1041673"/>
              <a:gd name="connsiteX7710" fmla="*/ 2946608 w 5155357"/>
              <a:gd name="connsiteY7710" fmla="*/ 548282 h 1041673"/>
              <a:gd name="connsiteX7711" fmla="*/ 2947292 w 5155357"/>
              <a:gd name="connsiteY7711" fmla="*/ 546044 h 1041673"/>
              <a:gd name="connsiteX7712" fmla="*/ 2947292 w 5155357"/>
              <a:gd name="connsiteY7712" fmla="*/ 545857 h 1041673"/>
              <a:gd name="connsiteX7713" fmla="*/ 2941074 w 5155357"/>
              <a:gd name="connsiteY7713" fmla="*/ 557547 h 1041673"/>
              <a:gd name="connsiteX7714" fmla="*/ 2941820 w 5155357"/>
              <a:gd name="connsiteY7714" fmla="*/ 558044 h 1041673"/>
              <a:gd name="connsiteX7715" fmla="*/ 2939085 w 5155357"/>
              <a:gd name="connsiteY7715" fmla="*/ 563640 h 1041673"/>
              <a:gd name="connsiteX7716" fmla="*/ 2941074 w 5155357"/>
              <a:gd name="connsiteY7716" fmla="*/ 557671 h 1041673"/>
              <a:gd name="connsiteX7717" fmla="*/ 2941074 w 5155357"/>
              <a:gd name="connsiteY7717" fmla="*/ 557547 h 1041673"/>
              <a:gd name="connsiteX7718" fmla="*/ 2941696 w 5155357"/>
              <a:gd name="connsiteY7718" fmla="*/ 556925 h 1041673"/>
              <a:gd name="connsiteX7719" fmla="*/ 2942194 w 5155357"/>
              <a:gd name="connsiteY7719" fmla="*/ 555433 h 1041673"/>
              <a:gd name="connsiteX7720" fmla="*/ 2942753 w 5155357"/>
              <a:gd name="connsiteY7720" fmla="*/ 556054 h 1041673"/>
              <a:gd name="connsiteX7721" fmla="*/ 2942753 w 5155357"/>
              <a:gd name="connsiteY7721" fmla="*/ 556054 h 1041673"/>
              <a:gd name="connsiteX7722" fmla="*/ 2942753 w 5155357"/>
              <a:gd name="connsiteY7722" fmla="*/ 556054 h 1041673"/>
              <a:gd name="connsiteX7723" fmla="*/ 2942194 w 5155357"/>
              <a:gd name="connsiteY7723" fmla="*/ 557236 h 1041673"/>
              <a:gd name="connsiteX7724" fmla="*/ 2941696 w 5155357"/>
              <a:gd name="connsiteY7724" fmla="*/ 556863 h 1041673"/>
              <a:gd name="connsiteX7725" fmla="*/ 2934981 w 5155357"/>
              <a:gd name="connsiteY7725" fmla="*/ 553754 h 1041673"/>
              <a:gd name="connsiteX7726" fmla="*/ 2932183 w 5155357"/>
              <a:gd name="connsiteY7726" fmla="*/ 561029 h 1041673"/>
              <a:gd name="connsiteX7727" fmla="*/ 2934981 w 5155357"/>
              <a:gd name="connsiteY7727" fmla="*/ 553754 h 1041673"/>
              <a:gd name="connsiteX7728" fmla="*/ 2927520 w 5155357"/>
              <a:gd name="connsiteY7728" fmla="*/ 570106 h 1041673"/>
              <a:gd name="connsiteX7729" fmla="*/ 2927520 w 5155357"/>
              <a:gd name="connsiteY7729" fmla="*/ 569920 h 1041673"/>
              <a:gd name="connsiteX7730" fmla="*/ 2927333 w 5155357"/>
              <a:gd name="connsiteY7730" fmla="*/ 571039 h 1041673"/>
              <a:gd name="connsiteX7731" fmla="*/ 2927520 w 5155357"/>
              <a:gd name="connsiteY7731" fmla="*/ 570106 h 1041673"/>
              <a:gd name="connsiteX7732" fmla="*/ 2926090 w 5155357"/>
              <a:gd name="connsiteY7732" fmla="*/ 569982 h 1041673"/>
              <a:gd name="connsiteX7733" fmla="*/ 2926836 w 5155357"/>
              <a:gd name="connsiteY7733" fmla="*/ 569982 h 1041673"/>
              <a:gd name="connsiteX7734" fmla="*/ 2926649 w 5155357"/>
              <a:gd name="connsiteY7734" fmla="*/ 571039 h 1041673"/>
              <a:gd name="connsiteX7735" fmla="*/ 2925530 w 5155357"/>
              <a:gd name="connsiteY7735" fmla="*/ 573340 h 1041673"/>
              <a:gd name="connsiteX7736" fmla="*/ 2926090 w 5155357"/>
              <a:gd name="connsiteY7736" fmla="*/ 569982 h 1041673"/>
              <a:gd name="connsiteX7737" fmla="*/ 2923291 w 5155357"/>
              <a:gd name="connsiteY7737" fmla="*/ 596159 h 1041673"/>
              <a:gd name="connsiteX7738" fmla="*/ 2924411 w 5155357"/>
              <a:gd name="connsiteY7738" fmla="*/ 596718 h 1041673"/>
              <a:gd name="connsiteX7739" fmla="*/ 2924535 w 5155357"/>
              <a:gd name="connsiteY7739" fmla="*/ 596718 h 1041673"/>
              <a:gd name="connsiteX7740" fmla="*/ 2924535 w 5155357"/>
              <a:gd name="connsiteY7740" fmla="*/ 596843 h 1041673"/>
              <a:gd name="connsiteX7741" fmla="*/ 2922919 w 5155357"/>
              <a:gd name="connsiteY7741" fmla="*/ 600760 h 1041673"/>
              <a:gd name="connsiteX7742" fmla="*/ 2922919 w 5155357"/>
              <a:gd name="connsiteY7742" fmla="*/ 600760 h 1041673"/>
              <a:gd name="connsiteX7743" fmla="*/ 2922794 w 5155357"/>
              <a:gd name="connsiteY7743" fmla="*/ 600636 h 1041673"/>
              <a:gd name="connsiteX7744" fmla="*/ 2921675 w 5155357"/>
              <a:gd name="connsiteY7744" fmla="*/ 600636 h 1041673"/>
              <a:gd name="connsiteX7745" fmla="*/ 2923354 w 5155357"/>
              <a:gd name="connsiteY7745" fmla="*/ 596159 h 1041673"/>
              <a:gd name="connsiteX7746" fmla="*/ 2918255 w 5155357"/>
              <a:gd name="connsiteY7746" fmla="*/ 587827 h 1041673"/>
              <a:gd name="connsiteX7747" fmla="*/ 2912161 w 5155357"/>
              <a:gd name="connsiteY7747" fmla="*/ 605610 h 1041673"/>
              <a:gd name="connsiteX7748" fmla="*/ 2911664 w 5155357"/>
              <a:gd name="connsiteY7748" fmla="*/ 605423 h 1041673"/>
              <a:gd name="connsiteX7749" fmla="*/ 2918255 w 5155357"/>
              <a:gd name="connsiteY7749" fmla="*/ 587827 h 1041673"/>
              <a:gd name="connsiteX7750" fmla="*/ 2899850 w 5155357"/>
              <a:gd name="connsiteY7750" fmla="*/ 636947 h 1041673"/>
              <a:gd name="connsiteX7751" fmla="*/ 2909364 w 5155357"/>
              <a:gd name="connsiteY7751" fmla="*/ 611828 h 1041673"/>
              <a:gd name="connsiteX7752" fmla="*/ 2911043 w 5155357"/>
              <a:gd name="connsiteY7752" fmla="*/ 606169 h 1041673"/>
              <a:gd name="connsiteX7753" fmla="*/ 2911043 w 5155357"/>
              <a:gd name="connsiteY7753" fmla="*/ 605921 h 1041673"/>
              <a:gd name="connsiteX7754" fmla="*/ 2912410 w 5155357"/>
              <a:gd name="connsiteY7754" fmla="*/ 606480 h 1041673"/>
              <a:gd name="connsiteX7755" fmla="*/ 2912410 w 5155357"/>
              <a:gd name="connsiteY7755" fmla="*/ 606542 h 1041673"/>
              <a:gd name="connsiteX7756" fmla="*/ 2912161 w 5155357"/>
              <a:gd name="connsiteY7756" fmla="*/ 606667 h 1041673"/>
              <a:gd name="connsiteX7757" fmla="*/ 2912348 w 5155357"/>
              <a:gd name="connsiteY7757" fmla="*/ 606667 h 1041673"/>
              <a:gd name="connsiteX7758" fmla="*/ 2911105 w 5155357"/>
              <a:gd name="connsiteY7758" fmla="*/ 609154 h 1041673"/>
              <a:gd name="connsiteX7759" fmla="*/ 2910048 w 5155357"/>
              <a:gd name="connsiteY7759" fmla="*/ 611454 h 1041673"/>
              <a:gd name="connsiteX7760" fmla="*/ 2910234 w 5155357"/>
              <a:gd name="connsiteY7760" fmla="*/ 612138 h 1041673"/>
              <a:gd name="connsiteX7761" fmla="*/ 2910483 w 5155357"/>
              <a:gd name="connsiteY7761" fmla="*/ 612201 h 1041673"/>
              <a:gd name="connsiteX7762" fmla="*/ 2910918 w 5155357"/>
              <a:gd name="connsiteY7762" fmla="*/ 611952 h 1041673"/>
              <a:gd name="connsiteX7763" fmla="*/ 2912038 w 5155357"/>
              <a:gd name="connsiteY7763" fmla="*/ 609527 h 1041673"/>
              <a:gd name="connsiteX7764" fmla="*/ 2913219 w 5155357"/>
              <a:gd name="connsiteY7764" fmla="*/ 607040 h 1041673"/>
              <a:gd name="connsiteX7765" fmla="*/ 2913219 w 5155357"/>
              <a:gd name="connsiteY7765" fmla="*/ 607226 h 1041673"/>
              <a:gd name="connsiteX7766" fmla="*/ 2914960 w 5155357"/>
              <a:gd name="connsiteY7766" fmla="*/ 607226 h 1041673"/>
              <a:gd name="connsiteX7767" fmla="*/ 2895498 w 5155357"/>
              <a:gd name="connsiteY7767" fmla="*/ 664678 h 1041673"/>
              <a:gd name="connsiteX7768" fmla="*/ 2895498 w 5155357"/>
              <a:gd name="connsiteY7768" fmla="*/ 664678 h 1041673"/>
              <a:gd name="connsiteX7769" fmla="*/ 2895498 w 5155357"/>
              <a:gd name="connsiteY7769" fmla="*/ 661445 h 1041673"/>
              <a:gd name="connsiteX7770" fmla="*/ 2895249 w 5155357"/>
              <a:gd name="connsiteY7770" fmla="*/ 661259 h 1041673"/>
              <a:gd name="connsiteX7771" fmla="*/ 2896058 w 5155357"/>
              <a:gd name="connsiteY7771" fmla="*/ 660512 h 1041673"/>
              <a:gd name="connsiteX7772" fmla="*/ 2895995 w 5155357"/>
              <a:gd name="connsiteY7772" fmla="*/ 659455 h 1041673"/>
              <a:gd name="connsiteX7773" fmla="*/ 2894939 w 5155357"/>
              <a:gd name="connsiteY7773" fmla="*/ 659518 h 1041673"/>
              <a:gd name="connsiteX7774" fmla="*/ 2899913 w 5155357"/>
              <a:gd name="connsiteY7774" fmla="*/ 636885 h 1041673"/>
              <a:gd name="connsiteX7775" fmla="*/ 2894255 w 5155357"/>
              <a:gd name="connsiteY7775" fmla="*/ 666481 h 1041673"/>
              <a:gd name="connsiteX7776" fmla="*/ 2894814 w 5155357"/>
              <a:gd name="connsiteY7776" fmla="*/ 666481 h 1041673"/>
              <a:gd name="connsiteX7777" fmla="*/ 2894814 w 5155357"/>
              <a:gd name="connsiteY7777" fmla="*/ 666481 h 1041673"/>
              <a:gd name="connsiteX7778" fmla="*/ 2895374 w 5155357"/>
              <a:gd name="connsiteY7778" fmla="*/ 666481 h 1041673"/>
              <a:gd name="connsiteX7779" fmla="*/ 2893695 w 5155357"/>
              <a:gd name="connsiteY7779" fmla="*/ 671580 h 1041673"/>
              <a:gd name="connsiteX7780" fmla="*/ 2894255 w 5155357"/>
              <a:gd name="connsiteY7780" fmla="*/ 666481 h 1041673"/>
              <a:gd name="connsiteX7781" fmla="*/ 2886421 w 5155357"/>
              <a:gd name="connsiteY7781" fmla="*/ 692783 h 1041673"/>
              <a:gd name="connsiteX7782" fmla="*/ 2888659 w 5155357"/>
              <a:gd name="connsiteY7782" fmla="*/ 694959 h 1041673"/>
              <a:gd name="connsiteX7783" fmla="*/ 2887539 w 5155357"/>
              <a:gd name="connsiteY7783" fmla="*/ 701114 h 1041673"/>
              <a:gd name="connsiteX7784" fmla="*/ 2886421 w 5155357"/>
              <a:gd name="connsiteY7784" fmla="*/ 692783 h 1041673"/>
              <a:gd name="connsiteX7785" fmla="*/ 2884742 w 5155357"/>
              <a:gd name="connsiteY7785" fmla="*/ 710130 h 1041673"/>
              <a:gd name="connsiteX7786" fmla="*/ 2886421 w 5155357"/>
              <a:gd name="connsiteY7786" fmla="*/ 711747 h 1041673"/>
              <a:gd name="connsiteX7787" fmla="*/ 2886607 w 5155357"/>
              <a:gd name="connsiteY7787" fmla="*/ 712182 h 1041673"/>
              <a:gd name="connsiteX7788" fmla="*/ 2884804 w 5155357"/>
              <a:gd name="connsiteY7788" fmla="*/ 711684 h 1041673"/>
              <a:gd name="connsiteX7789" fmla="*/ 2884804 w 5155357"/>
              <a:gd name="connsiteY7789" fmla="*/ 710130 h 1041673"/>
              <a:gd name="connsiteX7790" fmla="*/ 2884742 w 5155357"/>
              <a:gd name="connsiteY7790" fmla="*/ 712368 h 1041673"/>
              <a:gd name="connsiteX7791" fmla="*/ 2885860 w 5155357"/>
              <a:gd name="connsiteY7791" fmla="*/ 712555 h 1041673"/>
              <a:gd name="connsiteX7792" fmla="*/ 2884182 w 5155357"/>
              <a:gd name="connsiteY7792" fmla="*/ 720141 h 1041673"/>
              <a:gd name="connsiteX7793" fmla="*/ 2884742 w 5155357"/>
              <a:gd name="connsiteY7793" fmla="*/ 712368 h 1041673"/>
              <a:gd name="connsiteX7794" fmla="*/ 2881943 w 5155357"/>
              <a:gd name="connsiteY7794" fmla="*/ 727353 h 1041673"/>
              <a:gd name="connsiteX7795" fmla="*/ 2882254 w 5155357"/>
              <a:gd name="connsiteY7795" fmla="*/ 726296 h 1041673"/>
              <a:gd name="connsiteX7796" fmla="*/ 2883001 w 5155357"/>
              <a:gd name="connsiteY7796" fmla="*/ 722939 h 1041673"/>
              <a:gd name="connsiteX7797" fmla="*/ 2883001 w 5155357"/>
              <a:gd name="connsiteY7797" fmla="*/ 722939 h 1041673"/>
              <a:gd name="connsiteX7798" fmla="*/ 2881881 w 5155357"/>
              <a:gd name="connsiteY7798" fmla="*/ 731395 h 1041673"/>
              <a:gd name="connsiteX7799" fmla="*/ 2881881 w 5155357"/>
              <a:gd name="connsiteY7799" fmla="*/ 731519 h 1041673"/>
              <a:gd name="connsiteX7800" fmla="*/ 2881508 w 5155357"/>
              <a:gd name="connsiteY7800" fmla="*/ 731208 h 1041673"/>
              <a:gd name="connsiteX7801" fmla="*/ 2881384 w 5155357"/>
              <a:gd name="connsiteY7801" fmla="*/ 730213 h 1041673"/>
              <a:gd name="connsiteX7802" fmla="*/ 2881820 w 5155357"/>
              <a:gd name="connsiteY7802" fmla="*/ 727415 h 1041673"/>
              <a:gd name="connsiteX7803" fmla="*/ 2881820 w 5155357"/>
              <a:gd name="connsiteY7803" fmla="*/ 727415 h 1041673"/>
              <a:gd name="connsiteX7804" fmla="*/ 2880265 w 5155357"/>
              <a:gd name="connsiteY7804" fmla="*/ 722317 h 1041673"/>
              <a:gd name="connsiteX7805" fmla="*/ 2881446 w 5155357"/>
              <a:gd name="connsiteY7805" fmla="*/ 722317 h 1041673"/>
              <a:gd name="connsiteX7806" fmla="*/ 2881322 w 5155357"/>
              <a:gd name="connsiteY7806" fmla="*/ 722566 h 1041673"/>
              <a:gd name="connsiteX7807" fmla="*/ 2880638 w 5155357"/>
              <a:gd name="connsiteY7807" fmla="*/ 725674 h 1041673"/>
              <a:gd name="connsiteX7808" fmla="*/ 2880513 w 5155357"/>
              <a:gd name="connsiteY7808" fmla="*/ 726047 h 1041673"/>
              <a:gd name="connsiteX7809" fmla="*/ 2880265 w 5155357"/>
              <a:gd name="connsiteY7809" fmla="*/ 722255 h 1041673"/>
              <a:gd name="connsiteX7810" fmla="*/ 2879705 w 5155357"/>
              <a:gd name="connsiteY7810" fmla="*/ 729592 h 1041673"/>
              <a:gd name="connsiteX7811" fmla="*/ 2880762 w 5155357"/>
              <a:gd name="connsiteY7811" fmla="*/ 730151 h 1041673"/>
              <a:gd name="connsiteX7812" fmla="*/ 2880949 w 5155357"/>
              <a:gd name="connsiteY7812" fmla="*/ 731457 h 1041673"/>
              <a:gd name="connsiteX7813" fmla="*/ 2880949 w 5155357"/>
              <a:gd name="connsiteY7813" fmla="*/ 731581 h 1041673"/>
              <a:gd name="connsiteX7814" fmla="*/ 2881135 w 5155357"/>
              <a:gd name="connsiteY7814" fmla="*/ 731643 h 1041673"/>
              <a:gd name="connsiteX7815" fmla="*/ 2881571 w 5155357"/>
              <a:gd name="connsiteY7815" fmla="*/ 731954 h 1041673"/>
              <a:gd name="connsiteX7816" fmla="*/ 2880824 w 5155357"/>
              <a:gd name="connsiteY7816" fmla="*/ 736804 h 1041673"/>
              <a:gd name="connsiteX7817" fmla="*/ 2879705 w 5155357"/>
              <a:gd name="connsiteY7817" fmla="*/ 743519 h 1041673"/>
              <a:gd name="connsiteX7818" fmla="*/ 2879146 w 5155357"/>
              <a:gd name="connsiteY7818" fmla="*/ 754773 h 1041673"/>
              <a:gd name="connsiteX7819" fmla="*/ 2878026 w 5155357"/>
              <a:gd name="connsiteY7819" fmla="*/ 751975 h 1041673"/>
              <a:gd name="connsiteX7820" fmla="*/ 2877716 w 5155357"/>
              <a:gd name="connsiteY7820" fmla="*/ 751975 h 1041673"/>
              <a:gd name="connsiteX7821" fmla="*/ 2877964 w 5155357"/>
              <a:gd name="connsiteY7821" fmla="*/ 751665 h 1041673"/>
              <a:gd name="connsiteX7822" fmla="*/ 2878337 w 5155357"/>
              <a:gd name="connsiteY7822" fmla="*/ 751043 h 1041673"/>
              <a:gd name="connsiteX7823" fmla="*/ 2878213 w 5155357"/>
              <a:gd name="connsiteY7823" fmla="*/ 750545 h 1041673"/>
              <a:gd name="connsiteX7824" fmla="*/ 2877716 w 5155357"/>
              <a:gd name="connsiteY7824" fmla="*/ 750670 h 1041673"/>
              <a:gd name="connsiteX7825" fmla="*/ 2877342 w 5155357"/>
              <a:gd name="connsiteY7825" fmla="*/ 751354 h 1041673"/>
              <a:gd name="connsiteX7826" fmla="*/ 2877342 w 5155357"/>
              <a:gd name="connsiteY7826" fmla="*/ 751478 h 1041673"/>
              <a:gd name="connsiteX7827" fmla="*/ 2876409 w 5155357"/>
              <a:gd name="connsiteY7827" fmla="*/ 751478 h 1041673"/>
              <a:gd name="connsiteX7828" fmla="*/ 2879767 w 5155357"/>
              <a:gd name="connsiteY7828" fmla="*/ 729654 h 1041673"/>
              <a:gd name="connsiteX7829" fmla="*/ 2875850 w 5155357"/>
              <a:gd name="connsiteY7829" fmla="*/ 772059 h 1041673"/>
              <a:gd name="connsiteX7830" fmla="*/ 2876970 w 5155357"/>
              <a:gd name="connsiteY7830" fmla="*/ 772618 h 1041673"/>
              <a:gd name="connsiteX7831" fmla="*/ 2875850 w 5155357"/>
              <a:gd name="connsiteY7831" fmla="*/ 810609 h 1041673"/>
              <a:gd name="connsiteX7832" fmla="*/ 2875850 w 5155357"/>
              <a:gd name="connsiteY7832" fmla="*/ 772059 h 1041673"/>
              <a:gd name="connsiteX7833" fmla="*/ 2875850 w 5155357"/>
              <a:gd name="connsiteY7833" fmla="*/ 818878 h 1041673"/>
              <a:gd name="connsiteX7834" fmla="*/ 2875291 w 5155357"/>
              <a:gd name="connsiteY7834" fmla="*/ 817821 h 1041673"/>
              <a:gd name="connsiteX7835" fmla="*/ 2875850 w 5155357"/>
              <a:gd name="connsiteY7835" fmla="*/ 818878 h 1041673"/>
              <a:gd name="connsiteX7836" fmla="*/ 2875850 w 5155357"/>
              <a:gd name="connsiteY7836" fmla="*/ 815521 h 1041673"/>
              <a:gd name="connsiteX7837" fmla="*/ 2875291 w 5155357"/>
              <a:gd name="connsiteY7837" fmla="*/ 811666 h 1041673"/>
              <a:gd name="connsiteX7838" fmla="*/ 2875850 w 5155357"/>
              <a:gd name="connsiteY7838" fmla="*/ 815521 h 1041673"/>
              <a:gd name="connsiteX7839" fmla="*/ 2876409 w 5155357"/>
              <a:gd name="connsiteY7839" fmla="*/ 831438 h 1041673"/>
              <a:gd name="connsiteX7840" fmla="*/ 2876907 w 5155357"/>
              <a:gd name="connsiteY7840" fmla="*/ 826961 h 1041673"/>
              <a:gd name="connsiteX7841" fmla="*/ 2878648 w 5155357"/>
              <a:gd name="connsiteY7841" fmla="*/ 836412 h 1041673"/>
              <a:gd name="connsiteX7842" fmla="*/ 2878275 w 5155357"/>
              <a:gd name="connsiteY7842" fmla="*/ 841573 h 1041673"/>
              <a:gd name="connsiteX7843" fmla="*/ 2877094 w 5155357"/>
              <a:gd name="connsiteY7843" fmla="*/ 837096 h 1041673"/>
              <a:gd name="connsiteX7844" fmla="*/ 2876409 w 5155357"/>
              <a:gd name="connsiteY7844" fmla="*/ 831438 h 1041673"/>
              <a:gd name="connsiteX7845" fmla="*/ 2877591 w 5155357"/>
              <a:gd name="connsiteY7845" fmla="*/ 844620 h 1041673"/>
              <a:gd name="connsiteX7846" fmla="*/ 2879643 w 5155357"/>
              <a:gd name="connsiteY7846" fmla="*/ 846672 h 1041673"/>
              <a:gd name="connsiteX7847" fmla="*/ 2879518 w 5155357"/>
              <a:gd name="connsiteY7847" fmla="*/ 852206 h 1041673"/>
              <a:gd name="connsiteX7848" fmla="*/ 2877591 w 5155357"/>
              <a:gd name="connsiteY7848" fmla="*/ 844620 h 1041673"/>
              <a:gd name="connsiteX7849" fmla="*/ 2879954 w 5155357"/>
              <a:gd name="connsiteY7849" fmla="*/ 855998 h 1041673"/>
              <a:gd name="connsiteX7850" fmla="*/ 2881820 w 5155357"/>
              <a:gd name="connsiteY7850" fmla="*/ 856496 h 1041673"/>
              <a:gd name="connsiteX7851" fmla="*/ 2881820 w 5155357"/>
              <a:gd name="connsiteY7851" fmla="*/ 860102 h 1041673"/>
              <a:gd name="connsiteX7852" fmla="*/ 2879954 w 5155357"/>
              <a:gd name="connsiteY7852" fmla="*/ 855998 h 1041673"/>
              <a:gd name="connsiteX7853" fmla="*/ 2884244 w 5155357"/>
              <a:gd name="connsiteY7853" fmla="*/ 870734 h 1041673"/>
              <a:gd name="connsiteX7854" fmla="*/ 2882005 w 5155357"/>
              <a:gd name="connsiteY7854" fmla="*/ 864890 h 1041673"/>
              <a:gd name="connsiteX7855" fmla="*/ 2885301 w 5155357"/>
              <a:gd name="connsiteY7855" fmla="*/ 868496 h 1041673"/>
              <a:gd name="connsiteX7856" fmla="*/ 2886483 w 5155357"/>
              <a:gd name="connsiteY7856" fmla="*/ 874341 h 1041673"/>
              <a:gd name="connsiteX7857" fmla="*/ 2884244 w 5155357"/>
              <a:gd name="connsiteY7857" fmla="*/ 870734 h 1041673"/>
              <a:gd name="connsiteX7858" fmla="*/ 2981801 w 5155357"/>
              <a:gd name="connsiteY7858" fmla="*/ 905927 h 1041673"/>
              <a:gd name="connsiteX7859" fmla="*/ 2979064 w 5155357"/>
              <a:gd name="connsiteY7859" fmla="*/ 906176 h 1041673"/>
              <a:gd name="connsiteX7860" fmla="*/ 2979500 w 5155357"/>
              <a:gd name="connsiteY7860" fmla="*/ 904745 h 1041673"/>
              <a:gd name="connsiteX7861" fmla="*/ 2981427 w 5155357"/>
              <a:gd name="connsiteY7861" fmla="*/ 903751 h 1041673"/>
              <a:gd name="connsiteX7862" fmla="*/ 2984226 w 5155357"/>
              <a:gd name="connsiteY7862" fmla="*/ 903875 h 1041673"/>
              <a:gd name="connsiteX7863" fmla="*/ 2981801 w 5155357"/>
              <a:gd name="connsiteY7863" fmla="*/ 905927 h 1041673"/>
              <a:gd name="connsiteX7864" fmla="*/ 2989697 w 5155357"/>
              <a:gd name="connsiteY7864" fmla="*/ 902631 h 1041673"/>
              <a:gd name="connsiteX7865" fmla="*/ 2989137 w 5155357"/>
              <a:gd name="connsiteY7865" fmla="*/ 901015 h 1041673"/>
              <a:gd name="connsiteX7866" fmla="*/ 2990257 w 5155357"/>
              <a:gd name="connsiteY7866" fmla="*/ 902134 h 1041673"/>
              <a:gd name="connsiteX7867" fmla="*/ 2989697 w 5155357"/>
              <a:gd name="connsiteY7867" fmla="*/ 902631 h 1041673"/>
              <a:gd name="connsiteX7868" fmla="*/ 3002568 w 5155357"/>
              <a:gd name="connsiteY7868" fmla="*/ 889823 h 1041673"/>
              <a:gd name="connsiteX7869" fmla="*/ 2993054 w 5155357"/>
              <a:gd name="connsiteY7869" fmla="*/ 899896 h 1041673"/>
              <a:gd name="connsiteX7870" fmla="*/ 2996971 w 5155357"/>
              <a:gd name="connsiteY7870" fmla="*/ 894921 h 1041673"/>
              <a:gd name="connsiteX7871" fmla="*/ 2995293 w 5155357"/>
              <a:gd name="connsiteY7871" fmla="*/ 894921 h 1041673"/>
              <a:gd name="connsiteX7872" fmla="*/ 3000329 w 5155357"/>
              <a:gd name="connsiteY7872" fmla="*/ 888704 h 1041673"/>
              <a:gd name="connsiteX7873" fmla="*/ 3003127 w 5155357"/>
              <a:gd name="connsiteY7873" fmla="*/ 888206 h 1041673"/>
              <a:gd name="connsiteX7874" fmla="*/ 3003127 w 5155357"/>
              <a:gd name="connsiteY7874" fmla="*/ 885346 h 1041673"/>
              <a:gd name="connsiteX7875" fmla="*/ 3005925 w 5155357"/>
              <a:gd name="connsiteY7875" fmla="*/ 885346 h 1041673"/>
              <a:gd name="connsiteX7876" fmla="*/ 3002568 w 5155357"/>
              <a:gd name="connsiteY7876" fmla="*/ 889823 h 1041673"/>
              <a:gd name="connsiteX7877" fmla="*/ 3011459 w 5155357"/>
              <a:gd name="connsiteY7877" fmla="*/ 902631 h 1041673"/>
              <a:gd name="connsiteX7878" fmla="*/ 3014816 w 5155357"/>
              <a:gd name="connsiteY7878" fmla="*/ 899274 h 1041673"/>
              <a:gd name="connsiteX7879" fmla="*/ 3011459 w 5155357"/>
              <a:gd name="connsiteY7879" fmla="*/ 902631 h 1041673"/>
              <a:gd name="connsiteX7880" fmla="*/ 3024330 w 5155357"/>
              <a:gd name="connsiteY7880" fmla="*/ 870299 h 1041673"/>
              <a:gd name="connsiteX7881" fmla="*/ 3027128 w 5155357"/>
              <a:gd name="connsiteY7881" fmla="*/ 865760 h 1041673"/>
              <a:gd name="connsiteX7882" fmla="*/ 3024330 w 5155357"/>
              <a:gd name="connsiteY7882" fmla="*/ 870299 h 1041673"/>
              <a:gd name="connsiteX7883" fmla="*/ 3026009 w 5155357"/>
              <a:gd name="connsiteY7883" fmla="*/ 854630 h 1041673"/>
              <a:gd name="connsiteX7884" fmla="*/ 3037201 w 5155357"/>
              <a:gd name="connsiteY7884" fmla="*/ 836226 h 1041673"/>
              <a:gd name="connsiteX7885" fmla="*/ 3038506 w 5155357"/>
              <a:gd name="connsiteY7885" fmla="*/ 834547 h 1041673"/>
              <a:gd name="connsiteX7886" fmla="*/ 3038506 w 5155357"/>
              <a:gd name="connsiteY7886" fmla="*/ 835542 h 1041673"/>
              <a:gd name="connsiteX7887" fmla="*/ 3038506 w 5155357"/>
              <a:gd name="connsiteY7887" fmla="*/ 835915 h 1041673"/>
              <a:gd name="connsiteX7888" fmla="*/ 3032661 w 5155357"/>
              <a:gd name="connsiteY7888" fmla="*/ 845863 h 1041673"/>
              <a:gd name="connsiteX7889" fmla="*/ 3029864 w 5155357"/>
              <a:gd name="connsiteY7889" fmla="*/ 853636 h 1041673"/>
              <a:gd name="connsiteX7890" fmla="*/ 3025946 w 5155357"/>
              <a:gd name="connsiteY7890" fmla="*/ 854755 h 1041673"/>
              <a:gd name="connsiteX7891" fmla="*/ 3028806 w 5155357"/>
              <a:gd name="connsiteY7891" fmla="*/ 861905 h 1041673"/>
              <a:gd name="connsiteX7892" fmla="*/ 3031605 w 5155357"/>
              <a:gd name="connsiteY7892" fmla="*/ 859169 h 1041673"/>
              <a:gd name="connsiteX7893" fmla="*/ 3031605 w 5155357"/>
              <a:gd name="connsiteY7893" fmla="*/ 859169 h 1041673"/>
              <a:gd name="connsiteX7894" fmla="*/ 3031853 w 5155357"/>
              <a:gd name="connsiteY7894" fmla="*/ 859232 h 1041673"/>
              <a:gd name="connsiteX7895" fmla="*/ 3028868 w 5155357"/>
              <a:gd name="connsiteY7895" fmla="*/ 861905 h 1041673"/>
              <a:gd name="connsiteX7896" fmla="*/ 3032102 w 5155357"/>
              <a:gd name="connsiteY7896" fmla="*/ 857988 h 1041673"/>
              <a:gd name="connsiteX7897" fmla="*/ 3032102 w 5155357"/>
              <a:gd name="connsiteY7897" fmla="*/ 857988 h 1041673"/>
              <a:gd name="connsiteX7898" fmla="*/ 3032102 w 5155357"/>
              <a:gd name="connsiteY7898" fmla="*/ 857988 h 1041673"/>
              <a:gd name="connsiteX7899" fmla="*/ 3032102 w 5155357"/>
              <a:gd name="connsiteY7899" fmla="*/ 857988 h 1041673"/>
              <a:gd name="connsiteX7900" fmla="*/ 3037139 w 5155357"/>
              <a:gd name="connsiteY7900" fmla="*/ 850154 h 1041673"/>
              <a:gd name="connsiteX7901" fmla="*/ 3037139 w 5155357"/>
              <a:gd name="connsiteY7901" fmla="*/ 850154 h 1041673"/>
              <a:gd name="connsiteX7902" fmla="*/ 3032102 w 5155357"/>
              <a:gd name="connsiteY7902" fmla="*/ 857926 h 1041673"/>
              <a:gd name="connsiteX7903" fmla="*/ 3037387 w 5155357"/>
              <a:gd name="connsiteY7903" fmla="*/ 848910 h 1041673"/>
              <a:gd name="connsiteX7904" fmla="*/ 3037573 w 5155357"/>
              <a:gd name="connsiteY7904" fmla="*/ 848661 h 1041673"/>
              <a:gd name="connsiteX7905" fmla="*/ 3037698 w 5155357"/>
              <a:gd name="connsiteY7905" fmla="*/ 849034 h 1041673"/>
              <a:gd name="connsiteX7906" fmla="*/ 3037387 w 5155357"/>
              <a:gd name="connsiteY7906" fmla="*/ 848848 h 1041673"/>
              <a:gd name="connsiteX7907" fmla="*/ 3038257 w 5155357"/>
              <a:gd name="connsiteY7907" fmla="*/ 849097 h 1041673"/>
              <a:gd name="connsiteX7908" fmla="*/ 3037698 w 5155357"/>
              <a:gd name="connsiteY7908" fmla="*/ 848537 h 1041673"/>
              <a:gd name="connsiteX7909" fmla="*/ 3040496 w 5155357"/>
              <a:gd name="connsiteY7909" fmla="*/ 843998 h 1041673"/>
              <a:gd name="connsiteX7910" fmla="*/ 3038257 w 5155357"/>
              <a:gd name="connsiteY7910" fmla="*/ 849097 h 1041673"/>
              <a:gd name="connsiteX7911" fmla="*/ 3039377 w 5155357"/>
              <a:gd name="connsiteY7911" fmla="*/ 835728 h 1041673"/>
              <a:gd name="connsiteX7912" fmla="*/ 3039190 w 5155357"/>
              <a:gd name="connsiteY7912" fmla="*/ 835728 h 1041673"/>
              <a:gd name="connsiteX7913" fmla="*/ 3039003 w 5155357"/>
              <a:gd name="connsiteY7913" fmla="*/ 833863 h 1041673"/>
              <a:gd name="connsiteX7914" fmla="*/ 3039377 w 5155357"/>
              <a:gd name="connsiteY7914" fmla="*/ 833987 h 1041673"/>
              <a:gd name="connsiteX7915" fmla="*/ 3040496 w 5155357"/>
              <a:gd name="connsiteY7915" fmla="*/ 831811 h 1041673"/>
              <a:gd name="connsiteX7916" fmla="*/ 3042175 w 5155357"/>
              <a:gd name="connsiteY7916" fmla="*/ 831252 h 1041673"/>
              <a:gd name="connsiteX7917" fmla="*/ 3041615 w 5155357"/>
              <a:gd name="connsiteY7917" fmla="*/ 829013 h 1041673"/>
              <a:gd name="connsiteX7918" fmla="*/ 3043294 w 5155357"/>
              <a:gd name="connsiteY7918" fmla="*/ 829013 h 1041673"/>
              <a:gd name="connsiteX7919" fmla="*/ 3047771 w 5155357"/>
              <a:gd name="connsiteY7919" fmla="*/ 818381 h 1041673"/>
              <a:gd name="connsiteX7920" fmla="*/ 3044973 w 5155357"/>
              <a:gd name="connsiteY7920" fmla="*/ 823355 h 1041673"/>
              <a:gd name="connsiteX7921" fmla="*/ 3046651 w 5155357"/>
              <a:gd name="connsiteY7921" fmla="*/ 825096 h 1041673"/>
              <a:gd name="connsiteX7922" fmla="*/ 3039377 w 5155357"/>
              <a:gd name="connsiteY7922" fmla="*/ 835728 h 1041673"/>
              <a:gd name="connsiteX7923" fmla="*/ 3046962 w 5155357"/>
              <a:gd name="connsiteY7923" fmla="*/ 812225 h 1041673"/>
              <a:gd name="connsiteX7924" fmla="*/ 3049450 w 5155357"/>
              <a:gd name="connsiteY7924" fmla="*/ 810236 h 1041673"/>
              <a:gd name="connsiteX7925" fmla="*/ 3047459 w 5155357"/>
              <a:gd name="connsiteY7925" fmla="*/ 813531 h 1041673"/>
              <a:gd name="connsiteX7926" fmla="*/ 3046962 w 5155357"/>
              <a:gd name="connsiteY7926" fmla="*/ 812225 h 1041673"/>
              <a:gd name="connsiteX7927" fmla="*/ 3046651 w 5155357"/>
              <a:gd name="connsiteY7927" fmla="*/ 837345 h 1041673"/>
              <a:gd name="connsiteX7928" fmla="*/ 3043853 w 5155357"/>
              <a:gd name="connsiteY7928" fmla="*/ 839646 h 1041673"/>
              <a:gd name="connsiteX7929" fmla="*/ 3050009 w 5155357"/>
              <a:gd name="connsiteY7929" fmla="*/ 830630 h 1041673"/>
              <a:gd name="connsiteX7930" fmla="*/ 3046651 w 5155357"/>
              <a:gd name="connsiteY7930" fmla="*/ 837345 h 1041673"/>
              <a:gd name="connsiteX7931" fmla="*/ 3047771 w 5155357"/>
              <a:gd name="connsiteY7931" fmla="*/ 700057 h 1041673"/>
              <a:gd name="connsiteX7932" fmla="*/ 3041615 w 5155357"/>
              <a:gd name="connsiteY7932" fmla="*/ 717343 h 1041673"/>
              <a:gd name="connsiteX7933" fmla="*/ 3041056 w 5155357"/>
              <a:gd name="connsiteY7933" fmla="*/ 722876 h 1041673"/>
              <a:gd name="connsiteX7934" fmla="*/ 3024889 w 5155357"/>
              <a:gd name="connsiteY7934" fmla="*/ 759250 h 1041673"/>
              <a:gd name="connsiteX7935" fmla="*/ 3021532 w 5155357"/>
              <a:gd name="connsiteY7935" fmla="*/ 761489 h 1041673"/>
              <a:gd name="connsiteX7936" fmla="*/ 3007604 w 5155357"/>
              <a:gd name="connsiteY7936" fmla="*/ 787168 h 1041673"/>
              <a:gd name="connsiteX7937" fmla="*/ 3000889 w 5155357"/>
              <a:gd name="connsiteY7937" fmla="*/ 800536 h 1041673"/>
              <a:gd name="connsiteX7938" fmla="*/ 2984723 w 5155357"/>
              <a:gd name="connsiteY7938" fmla="*/ 823355 h 1041673"/>
              <a:gd name="connsiteX7939" fmla="*/ 2972971 w 5155357"/>
              <a:gd name="connsiteY7939" fmla="*/ 841822 h 1041673"/>
              <a:gd name="connsiteX7940" fmla="*/ 2952888 w 5155357"/>
              <a:gd name="connsiteY7940" fmla="*/ 867999 h 1041673"/>
              <a:gd name="connsiteX7941" fmla="*/ 2938401 w 5155357"/>
              <a:gd name="connsiteY7941" fmla="*/ 879750 h 1041673"/>
              <a:gd name="connsiteX7942" fmla="*/ 2922235 w 5155357"/>
              <a:gd name="connsiteY7942" fmla="*/ 890382 h 1041673"/>
              <a:gd name="connsiteX7943" fmla="*/ 2895995 w 5155357"/>
              <a:gd name="connsiteY7943" fmla="*/ 884849 h 1041673"/>
              <a:gd name="connsiteX7944" fmla="*/ 2882627 w 5155357"/>
              <a:gd name="connsiteY7944" fmla="*/ 816702 h 1041673"/>
              <a:gd name="connsiteX7945" fmla="*/ 2882627 w 5155357"/>
              <a:gd name="connsiteY7945" fmla="*/ 794380 h 1041673"/>
              <a:gd name="connsiteX7946" fmla="*/ 2885985 w 5155357"/>
              <a:gd name="connsiteY7946" fmla="*/ 753654 h 1041673"/>
              <a:gd name="connsiteX7947" fmla="*/ 2905509 w 5155357"/>
              <a:gd name="connsiteY7947" fmla="*/ 657714 h 1041673"/>
              <a:gd name="connsiteX7948" fmla="*/ 2903830 w 5155357"/>
              <a:gd name="connsiteY7948" fmla="*/ 655414 h 1041673"/>
              <a:gd name="connsiteX7949" fmla="*/ 2907747 w 5155357"/>
              <a:gd name="connsiteY7949" fmla="*/ 649880 h 1041673"/>
              <a:gd name="connsiteX7950" fmla="*/ 2907747 w 5155357"/>
              <a:gd name="connsiteY7950" fmla="*/ 646523 h 1041673"/>
              <a:gd name="connsiteX7951" fmla="*/ 2911664 w 5155357"/>
              <a:gd name="connsiteY7951" fmla="*/ 634149 h 1041673"/>
              <a:gd name="connsiteX7952" fmla="*/ 2913903 w 5155357"/>
              <a:gd name="connsiteY7952" fmla="*/ 629735 h 1041673"/>
              <a:gd name="connsiteX7953" fmla="*/ 2924535 w 5155357"/>
              <a:gd name="connsiteY7953" fmla="*/ 601257 h 1041673"/>
              <a:gd name="connsiteX7954" fmla="*/ 2924535 w 5155357"/>
              <a:gd name="connsiteY7954" fmla="*/ 601257 h 1041673"/>
              <a:gd name="connsiteX7955" fmla="*/ 2926151 w 5155357"/>
              <a:gd name="connsiteY7955" fmla="*/ 597278 h 1041673"/>
              <a:gd name="connsiteX7956" fmla="*/ 2926214 w 5155357"/>
              <a:gd name="connsiteY7956" fmla="*/ 597278 h 1041673"/>
              <a:gd name="connsiteX7957" fmla="*/ 2940141 w 5155357"/>
              <a:gd name="connsiteY7957" fmla="*/ 564946 h 1041673"/>
              <a:gd name="connsiteX7958" fmla="*/ 2939955 w 5155357"/>
              <a:gd name="connsiteY7958" fmla="*/ 564946 h 1041673"/>
              <a:gd name="connsiteX7959" fmla="*/ 2943250 w 5155357"/>
              <a:gd name="connsiteY7959" fmla="*/ 558231 h 1041673"/>
              <a:gd name="connsiteX7960" fmla="*/ 2944121 w 5155357"/>
              <a:gd name="connsiteY7960" fmla="*/ 556552 h 1041673"/>
              <a:gd name="connsiteX7961" fmla="*/ 2944121 w 5155357"/>
              <a:gd name="connsiteY7961" fmla="*/ 556490 h 1041673"/>
              <a:gd name="connsiteX7962" fmla="*/ 2947913 w 5155357"/>
              <a:gd name="connsiteY7962" fmla="*/ 549401 h 1041673"/>
              <a:gd name="connsiteX7963" fmla="*/ 2947913 w 5155357"/>
              <a:gd name="connsiteY7963" fmla="*/ 549401 h 1041673"/>
              <a:gd name="connsiteX7964" fmla="*/ 2948971 w 5155357"/>
              <a:gd name="connsiteY7964" fmla="*/ 547785 h 1041673"/>
              <a:gd name="connsiteX7965" fmla="*/ 2948971 w 5155357"/>
              <a:gd name="connsiteY7965" fmla="*/ 547785 h 1041673"/>
              <a:gd name="connsiteX7966" fmla="*/ 2949592 w 5155357"/>
              <a:gd name="connsiteY7966" fmla="*/ 546479 h 1041673"/>
              <a:gd name="connsiteX7967" fmla="*/ 2949530 w 5155357"/>
              <a:gd name="connsiteY7967" fmla="*/ 546168 h 1041673"/>
              <a:gd name="connsiteX7968" fmla="*/ 2953385 w 5155357"/>
              <a:gd name="connsiteY7968" fmla="*/ 539453 h 1041673"/>
              <a:gd name="connsiteX7969" fmla="*/ 2956494 w 5155357"/>
              <a:gd name="connsiteY7969" fmla="*/ 533795 h 1041673"/>
              <a:gd name="connsiteX7970" fmla="*/ 2956308 w 5155357"/>
              <a:gd name="connsiteY7970" fmla="*/ 533049 h 1041673"/>
              <a:gd name="connsiteX7971" fmla="*/ 2955562 w 5155357"/>
              <a:gd name="connsiteY7971" fmla="*/ 533235 h 1041673"/>
              <a:gd name="connsiteX7972" fmla="*/ 2952391 w 5155357"/>
              <a:gd name="connsiteY7972" fmla="*/ 539018 h 1041673"/>
              <a:gd name="connsiteX7973" fmla="*/ 2948598 w 5155357"/>
              <a:gd name="connsiteY7973" fmla="*/ 545671 h 1041673"/>
              <a:gd name="connsiteX7974" fmla="*/ 2948474 w 5155357"/>
              <a:gd name="connsiteY7974" fmla="*/ 545671 h 1041673"/>
              <a:gd name="connsiteX7975" fmla="*/ 2947976 w 5155357"/>
              <a:gd name="connsiteY7975" fmla="*/ 545360 h 1041673"/>
              <a:gd name="connsiteX7976" fmla="*/ 2956805 w 5155357"/>
              <a:gd name="connsiteY7976" fmla="*/ 527639 h 1041673"/>
              <a:gd name="connsiteX7977" fmla="*/ 2966318 w 5155357"/>
              <a:gd name="connsiteY7977" fmla="*/ 510976 h 1041673"/>
              <a:gd name="connsiteX7978" fmla="*/ 2966194 w 5155357"/>
              <a:gd name="connsiteY7978" fmla="*/ 510665 h 1041673"/>
              <a:gd name="connsiteX7979" fmla="*/ 2966940 w 5155357"/>
              <a:gd name="connsiteY7979" fmla="*/ 511100 h 1041673"/>
              <a:gd name="connsiteX7980" fmla="*/ 2965074 w 5155357"/>
              <a:gd name="connsiteY7980" fmla="*/ 514893 h 1041673"/>
              <a:gd name="connsiteX7981" fmla="*/ 2965199 w 5155357"/>
              <a:gd name="connsiteY7981" fmla="*/ 515515 h 1041673"/>
              <a:gd name="connsiteX7982" fmla="*/ 2965448 w 5155357"/>
              <a:gd name="connsiteY7982" fmla="*/ 515577 h 1041673"/>
              <a:gd name="connsiteX7983" fmla="*/ 2965821 w 5155357"/>
              <a:gd name="connsiteY7983" fmla="*/ 515390 h 1041673"/>
              <a:gd name="connsiteX7984" fmla="*/ 2967811 w 5155357"/>
              <a:gd name="connsiteY7984" fmla="*/ 511224 h 1041673"/>
              <a:gd name="connsiteX7985" fmla="*/ 2970111 w 5155357"/>
              <a:gd name="connsiteY7985" fmla="*/ 507121 h 1041673"/>
              <a:gd name="connsiteX7986" fmla="*/ 2970360 w 5155357"/>
              <a:gd name="connsiteY7986" fmla="*/ 506437 h 1041673"/>
              <a:gd name="connsiteX7987" fmla="*/ 2970360 w 5155357"/>
              <a:gd name="connsiteY7987" fmla="*/ 506437 h 1041673"/>
              <a:gd name="connsiteX7988" fmla="*/ 2974215 w 5155357"/>
              <a:gd name="connsiteY7988" fmla="*/ 500779 h 1041673"/>
              <a:gd name="connsiteX7989" fmla="*/ 2974712 w 5155357"/>
              <a:gd name="connsiteY7989" fmla="*/ 499784 h 1041673"/>
              <a:gd name="connsiteX7990" fmla="*/ 2974525 w 5155357"/>
              <a:gd name="connsiteY7990" fmla="*/ 499224 h 1041673"/>
              <a:gd name="connsiteX7991" fmla="*/ 2973966 w 5155357"/>
              <a:gd name="connsiteY7991" fmla="*/ 499411 h 1041673"/>
              <a:gd name="connsiteX7992" fmla="*/ 2973469 w 5155357"/>
              <a:gd name="connsiteY7992" fmla="*/ 500406 h 1041673"/>
              <a:gd name="connsiteX7993" fmla="*/ 2969738 w 5155357"/>
              <a:gd name="connsiteY7993" fmla="*/ 505877 h 1041673"/>
              <a:gd name="connsiteX7994" fmla="*/ 2969614 w 5155357"/>
              <a:gd name="connsiteY7994" fmla="*/ 505442 h 1041673"/>
              <a:gd name="connsiteX7995" fmla="*/ 2989697 w 5155357"/>
              <a:gd name="connsiteY7995" fmla="*/ 472550 h 1041673"/>
              <a:gd name="connsiteX7996" fmla="*/ 2990008 w 5155357"/>
              <a:gd name="connsiteY7996" fmla="*/ 472301 h 1041673"/>
              <a:gd name="connsiteX7997" fmla="*/ 2990008 w 5155357"/>
              <a:gd name="connsiteY7997" fmla="*/ 472301 h 1041673"/>
              <a:gd name="connsiteX7998" fmla="*/ 2988578 w 5155357"/>
              <a:gd name="connsiteY7998" fmla="*/ 475348 h 1041673"/>
              <a:gd name="connsiteX7999" fmla="*/ 2987272 w 5155357"/>
              <a:gd name="connsiteY7999" fmla="*/ 477649 h 1041673"/>
              <a:gd name="connsiteX8000" fmla="*/ 2987521 w 5155357"/>
              <a:gd name="connsiteY8000" fmla="*/ 478208 h 1041673"/>
              <a:gd name="connsiteX8001" fmla="*/ 2987645 w 5155357"/>
              <a:gd name="connsiteY8001" fmla="*/ 478208 h 1041673"/>
              <a:gd name="connsiteX8002" fmla="*/ 2988018 w 5155357"/>
              <a:gd name="connsiteY8002" fmla="*/ 477959 h 1041673"/>
              <a:gd name="connsiteX8003" fmla="*/ 2989199 w 5155357"/>
              <a:gd name="connsiteY8003" fmla="*/ 475845 h 1041673"/>
              <a:gd name="connsiteX8004" fmla="*/ 2990754 w 5155357"/>
              <a:gd name="connsiteY8004" fmla="*/ 472488 h 1041673"/>
              <a:gd name="connsiteX8005" fmla="*/ 2990754 w 5155357"/>
              <a:gd name="connsiteY8005" fmla="*/ 472488 h 1041673"/>
              <a:gd name="connsiteX8006" fmla="*/ 2991935 w 5155357"/>
              <a:gd name="connsiteY8006" fmla="*/ 471617 h 1041673"/>
              <a:gd name="connsiteX8007" fmla="*/ 2992246 w 5155357"/>
              <a:gd name="connsiteY8007" fmla="*/ 471369 h 1041673"/>
              <a:gd name="connsiteX8008" fmla="*/ 2992370 w 5155357"/>
              <a:gd name="connsiteY8008" fmla="*/ 470436 h 1041673"/>
              <a:gd name="connsiteX8009" fmla="*/ 2991438 w 5155357"/>
              <a:gd name="connsiteY8009" fmla="*/ 470312 h 1041673"/>
              <a:gd name="connsiteX8010" fmla="*/ 2991127 w 5155357"/>
              <a:gd name="connsiteY8010" fmla="*/ 470560 h 1041673"/>
              <a:gd name="connsiteX8011" fmla="*/ 2990691 w 5155357"/>
              <a:gd name="connsiteY8011" fmla="*/ 470871 h 1041673"/>
              <a:gd name="connsiteX8012" fmla="*/ 2990691 w 5155357"/>
              <a:gd name="connsiteY8012" fmla="*/ 470871 h 1041673"/>
              <a:gd name="connsiteX8013" fmla="*/ 2999086 w 5155357"/>
              <a:gd name="connsiteY8013" fmla="*/ 456881 h 1041673"/>
              <a:gd name="connsiteX8014" fmla="*/ 3007480 w 5155357"/>
              <a:gd name="connsiteY8014" fmla="*/ 442954 h 1041673"/>
              <a:gd name="connsiteX8015" fmla="*/ 3020288 w 5155357"/>
              <a:gd name="connsiteY8015" fmla="*/ 426228 h 1041673"/>
              <a:gd name="connsiteX8016" fmla="*/ 3047087 w 5155357"/>
              <a:gd name="connsiteY8016" fmla="*/ 393833 h 1041673"/>
              <a:gd name="connsiteX8017" fmla="*/ 3049884 w 5155357"/>
              <a:gd name="connsiteY8017" fmla="*/ 399492 h 1041673"/>
              <a:gd name="connsiteX8018" fmla="*/ 3066611 w 5155357"/>
              <a:gd name="connsiteY8018" fmla="*/ 410124 h 1041673"/>
              <a:gd name="connsiteX8019" fmla="*/ 3069968 w 5155357"/>
              <a:gd name="connsiteY8019" fmla="*/ 414538 h 1041673"/>
              <a:gd name="connsiteX8020" fmla="*/ 3075004 w 5155357"/>
              <a:gd name="connsiteY8020" fmla="*/ 417896 h 1041673"/>
              <a:gd name="connsiteX8021" fmla="*/ 3080601 w 5155357"/>
              <a:gd name="connsiteY8021" fmla="*/ 428528 h 1041673"/>
              <a:gd name="connsiteX8022" fmla="*/ 3086197 w 5155357"/>
              <a:gd name="connsiteY8022" fmla="*/ 441959 h 1041673"/>
              <a:gd name="connsiteX8023" fmla="*/ 3088435 w 5155357"/>
              <a:gd name="connsiteY8023" fmla="*/ 451472 h 1041673"/>
              <a:gd name="connsiteX8024" fmla="*/ 3092352 w 5155357"/>
              <a:gd name="connsiteY8024" fmla="*/ 463161 h 1041673"/>
              <a:gd name="connsiteX8025" fmla="*/ 3094030 w 5155357"/>
              <a:gd name="connsiteY8025" fmla="*/ 482747 h 1041673"/>
              <a:gd name="connsiteX8026" fmla="*/ 3096269 w 5155357"/>
              <a:gd name="connsiteY8026" fmla="*/ 507307 h 1041673"/>
              <a:gd name="connsiteX8027" fmla="*/ 3094590 w 5155357"/>
              <a:gd name="connsiteY8027" fmla="*/ 510665 h 1041673"/>
              <a:gd name="connsiteX8028" fmla="*/ 3093471 w 5155357"/>
              <a:gd name="connsiteY8028" fmla="*/ 523971 h 1041673"/>
              <a:gd name="connsiteX8029" fmla="*/ 3091792 w 5155357"/>
              <a:gd name="connsiteY8029" fmla="*/ 547971 h 1041673"/>
              <a:gd name="connsiteX8030" fmla="*/ 3088435 w 5155357"/>
              <a:gd name="connsiteY8030" fmla="*/ 572531 h 1041673"/>
              <a:gd name="connsiteX8031" fmla="*/ 3085636 w 5155357"/>
              <a:gd name="connsiteY8031" fmla="*/ 578190 h 1041673"/>
              <a:gd name="connsiteX8032" fmla="*/ 3085077 w 5155357"/>
              <a:gd name="connsiteY8032" fmla="*/ 585962 h 1041673"/>
              <a:gd name="connsiteX8033" fmla="*/ 3081719 w 5155357"/>
              <a:gd name="connsiteY8033" fmla="*/ 601009 h 1041673"/>
              <a:gd name="connsiteX8034" fmla="*/ 3071087 w 5155357"/>
              <a:gd name="connsiteY8034" fmla="*/ 644595 h 1041673"/>
              <a:gd name="connsiteX8035" fmla="*/ 3068290 w 5155357"/>
              <a:gd name="connsiteY8035" fmla="*/ 644595 h 1041673"/>
              <a:gd name="connsiteX8036" fmla="*/ 3047646 w 5155357"/>
              <a:gd name="connsiteY8036" fmla="*/ 700430 h 1041673"/>
              <a:gd name="connsiteX8037" fmla="*/ 3059895 w 5155357"/>
              <a:gd name="connsiteY8037" fmla="*/ 788971 h 1041673"/>
              <a:gd name="connsiteX8038" fmla="*/ 3057594 w 5155357"/>
              <a:gd name="connsiteY8038" fmla="*/ 792453 h 1041673"/>
              <a:gd name="connsiteX8039" fmla="*/ 3057222 w 5155357"/>
              <a:gd name="connsiteY8039" fmla="*/ 791147 h 1041673"/>
              <a:gd name="connsiteX8040" fmla="*/ 3061574 w 5155357"/>
              <a:gd name="connsiteY8040" fmla="*/ 784681 h 1041673"/>
              <a:gd name="connsiteX8041" fmla="*/ 3059895 w 5155357"/>
              <a:gd name="connsiteY8041" fmla="*/ 788971 h 1041673"/>
              <a:gd name="connsiteX8042" fmla="*/ 3053802 w 5155357"/>
              <a:gd name="connsiteY8042" fmla="*/ 805386 h 1041673"/>
              <a:gd name="connsiteX8043" fmla="*/ 3056227 w 5155357"/>
              <a:gd name="connsiteY8043" fmla="*/ 800847 h 1041673"/>
              <a:gd name="connsiteX8044" fmla="*/ 3057906 w 5155357"/>
              <a:gd name="connsiteY8044" fmla="*/ 797489 h 1041673"/>
              <a:gd name="connsiteX8045" fmla="*/ 3059460 w 5155357"/>
              <a:gd name="connsiteY8045" fmla="*/ 795189 h 1041673"/>
              <a:gd name="connsiteX8046" fmla="*/ 3060268 w 5155357"/>
              <a:gd name="connsiteY8046" fmla="*/ 797116 h 1041673"/>
              <a:gd name="connsiteX8047" fmla="*/ 3062444 w 5155357"/>
              <a:gd name="connsiteY8047" fmla="*/ 794380 h 1041673"/>
              <a:gd name="connsiteX8048" fmla="*/ 3061512 w 5155357"/>
              <a:gd name="connsiteY8048" fmla="*/ 797489 h 1041673"/>
              <a:gd name="connsiteX8049" fmla="*/ 3060144 w 5155357"/>
              <a:gd name="connsiteY8049" fmla="*/ 799292 h 1041673"/>
              <a:gd name="connsiteX8050" fmla="*/ 3058963 w 5155357"/>
              <a:gd name="connsiteY8050" fmla="*/ 801220 h 1041673"/>
              <a:gd name="connsiteX8051" fmla="*/ 3058278 w 5155357"/>
              <a:gd name="connsiteY8051" fmla="*/ 799914 h 1041673"/>
              <a:gd name="connsiteX8052" fmla="*/ 3058589 w 5155357"/>
              <a:gd name="connsiteY8052" fmla="*/ 798919 h 1041673"/>
              <a:gd name="connsiteX8053" fmla="*/ 3056227 w 5155357"/>
              <a:gd name="connsiteY8053" fmla="*/ 803458 h 1041673"/>
              <a:gd name="connsiteX8054" fmla="*/ 3053926 w 5155357"/>
              <a:gd name="connsiteY8054" fmla="*/ 807562 h 1041673"/>
              <a:gd name="connsiteX8055" fmla="*/ 3053802 w 5155357"/>
              <a:gd name="connsiteY8055" fmla="*/ 805386 h 1041673"/>
              <a:gd name="connsiteX8056" fmla="*/ 3056102 w 5155357"/>
              <a:gd name="connsiteY8056" fmla="*/ 820557 h 1041673"/>
              <a:gd name="connsiteX8057" fmla="*/ 3056662 w 5155357"/>
              <a:gd name="connsiteY8057" fmla="*/ 817821 h 1041673"/>
              <a:gd name="connsiteX8058" fmla="*/ 3056102 w 5155357"/>
              <a:gd name="connsiteY8058" fmla="*/ 820557 h 1041673"/>
              <a:gd name="connsiteX8059" fmla="*/ 3059149 w 5155357"/>
              <a:gd name="connsiteY8059" fmla="*/ 814899 h 1041673"/>
              <a:gd name="connsiteX8060" fmla="*/ 3057968 w 5155357"/>
              <a:gd name="connsiteY8060" fmla="*/ 816702 h 1041673"/>
              <a:gd name="connsiteX8061" fmla="*/ 3057097 w 5155357"/>
              <a:gd name="connsiteY8061" fmla="*/ 815272 h 1041673"/>
              <a:gd name="connsiteX8062" fmla="*/ 3058217 w 5155357"/>
              <a:gd name="connsiteY8062" fmla="*/ 812785 h 1041673"/>
              <a:gd name="connsiteX8063" fmla="*/ 3060952 w 5155357"/>
              <a:gd name="connsiteY8063" fmla="*/ 811666 h 1041673"/>
              <a:gd name="connsiteX8064" fmla="*/ 3059149 w 5155357"/>
              <a:gd name="connsiteY8064" fmla="*/ 814899 h 1041673"/>
              <a:gd name="connsiteX8065" fmla="*/ 3061139 w 5155357"/>
              <a:gd name="connsiteY8065" fmla="*/ 807811 h 1041673"/>
              <a:gd name="connsiteX8066" fmla="*/ 3063377 w 5155357"/>
              <a:gd name="connsiteY8066" fmla="*/ 805510 h 1041673"/>
              <a:gd name="connsiteX8067" fmla="*/ 3061139 w 5155357"/>
              <a:gd name="connsiteY8067" fmla="*/ 807811 h 1041673"/>
              <a:gd name="connsiteX8068" fmla="*/ 3061326 w 5155357"/>
              <a:gd name="connsiteY8068" fmla="*/ 790277 h 1041673"/>
              <a:gd name="connsiteX8069" fmla="*/ 3063439 w 5155357"/>
              <a:gd name="connsiteY8069" fmla="*/ 788598 h 1041673"/>
              <a:gd name="connsiteX8070" fmla="*/ 3061326 w 5155357"/>
              <a:gd name="connsiteY8070" fmla="*/ 790277 h 1041673"/>
              <a:gd name="connsiteX8071" fmla="*/ 3063253 w 5155357"/>
              <a:gd name="connsiteY8071" fmla="*/ 784494 h 1041673"/>
              <a:gd name="connsiteX8072" fmla="*/ 3066673 w 5155357"/>
              <a:gd name="connsiteY8072" fmla="*/ 781510 h 1041673"/>
              <a:gd name="connsiteX8073" fmla="*/ 3064435 w 5155357"/>
              <a:gd name="connsiteY8073" fmla="*/ 785116 h 1041673"/>
              <a:gd name="connsiteX8074" fmla="*/ 3063253 w 5155357"/>
              <a:gd name="connsiteY8074" fmla="*/ 784494 h 1041673"/>
              <a:gd name="connsiteX8075" fmla="*/ 3065056 w 5155357"/>
              <a:gd name="connsiteY8075" fmla="*/ 798795 h 1041673"/>
              <a:gd name="connsiteX8076" fmla="*/ 3066735 w 5155357"/>
              <a:gd name="connsiteY8076" fmla="*/ 794878 h 1041673"/>
              <a:gd name="connsiteX8077" fmla="*/ 3065056 w 5155357"/>
              <a:gd name="connsiteY8077" fmla="*/ 798795 h 1041673"/>
              <a:gd name="connsiteX8078" fmla="*/ 3067854 w 5155357"/>
              <a:gd name="connsiteY8078" fmla="*/ 775416 h 1041673"/>
              <a:gd name="connsiteX8079" fmla="*/ 3068973 w 5155357"/>
              <a:gd name="connsiteY8079" fmla="*/ 775416 h 1041673"/>
              <a:gd name="connsiteX8080" fmla="*/ 3068973 w 5155357"/>
              <a:gd name="connsiteY8080" fmla="*/ 776536 h 1041673"/>
              <a:gd name="connsiteX8081" fmla="*/ 3067854 w 5155357"/>
              <a:gd name="connsiteY8081" fmla="*/ 776536 h 1041673"/>
              <a:gd name="connsiteX8082" fmla="*/ 3067854 w 5155357"/>
              <a:gd name="connsiteY8082" fmla="*/ 775416 h 1041673"/>
              <a:gd name="connsiteX8083" fmla="*/ 3068413 w 5155357"/>
              <a:gd name="connsiteY8083" fmla="*/ 825594 h 1041673"/>
              <a:gd name="connsiteX8084" fmla="*/ 3073388 w 5155357"/>
              <a:gd name="connsiteY8084" fmla="*/ 816143 h 1041673"/>
              <a:gd name="connsiteX8085" fmla="*/ 3074258 w 5155357"/>
              <a:gd name="connsiteY8085" fmla="*/ 816143 h 1041673"/>
              <a:gd name="connsiteX8086" fmla="*/ 3074507 w 5155357"/>
              <a:gd name="connsiteY8086" fmla="*/ 816018 h 1041673"/>
              <a:gd name="connsiteX8087" fmla="*/ 3074507 w 5155357"/>
              <a:gd name="connsiteY8087" fmla="*/ 816018 h 1041673"/>
              <a:gd name="connsiteX8088" fmla="*/ 3068352 w 5155357"/>
              <a:gd name="connsiteY8088" fmla="*/ 825531 h 1041673"/>
              <a:gd name="connsiteX8089" fmla="*/ 3074009 w 5155357"/>
              <a:gd name="connsiteY8089" fmla="*/ 814961 h 1041673"/>
              <a:gd name="connsiteX8090" fmla="*/ 3073450 w 5155357"/>
              <a:gd name="connsiteY8090" fmla="*/ 814961 h 1041673"/>
              <a:gd name="connsiteX8091" fmla="*/ 3077367 w 5155357"/>
              <a:gd name="connsiteY8091" fmla="*/ 805510 h 1041673"/>
              <a:gd name="connsiteX8092" fmla="*/ 3079605 w 5155357"/>
              <a:gd name="connsiteY8092" fmla="*/ 806070 h 1041673"/>
              <a:gd name="connsiteX8093" fmla="*/ 3074072 w 5155357"/>
              <a:gd name="connsiteY8093" fmla="*/ 815023 h 1041673"/>
              <a:gd name="connsiteX8094" fmla="*/ 3083460 w 5155357"/>
              <a:gd name="connsiteY8094" fmla="*/ 756950 h 1041673"/>
              <a:gd name="connsiteX8095" fmla="*/ 3078424 w 5155357"/>
              <a:gd name="connsiteY8095" fmla="*/ 767582 h 1041673"/>
              <a:gd name="connsiteX8096" fmla="*/ 3087937 w 5155357"/>
              <a:gd name="connsiteY8096" fmla="*/ 743581 h 1041673"/>
              <a:gd name="connsiteX8097" fmla="*/ 3088497 w 5155357"/>
              <a:gd name="connsiteY8097" fmla="*/ 739105 h 1041673"/>
              <a:gd name="connsiteX8098" fmla="*/ 3101368 w 5155357"/>
              <a:gd name="connsiteY8098" fmla="*/ 706213 h 1041673"/>
              <a:gd name="connsiteX8099" fmla="*/ 3101617 w 5155357"/>
              <a:gd name="connsiteY8099" fmla="*/ 714545 h 1041673"/>
              <a:gd name="connsiteX8100" fmla="*/ 3101305 w 5155357"/>
              <a:gd name="connsiteY8100" fmla="*/ 715291 h 1041673"/>
              <a:gd name="connsiteX8101" fmla="*/ 3099751 w 5155357"/>
              <a:gd name="connsiteY8101" fmla="*/ 721011 h 1041673"/>
              <a:gd name="connsiteX8102" fmla="*/ 3099316 w 5155357"/>
              <a:gd name="connsiteY8102" fmla="*/ 722130 h 1041673"/>
              <a:gd name="connsiteX8103" fmla="*/ 3092974 w 5155357"/>
              <a:gd name="connsiteY8103" fmla="*/ 737986 h 1041673"/>
              <a:gd name="connsiteX8104" fmla="*/ 3088497 w 5155357"/>
              <a:gd name="connsiteY8104" fmla="*/ 746317 h 1041673"/>
              <a:gd name="connsiteX8105" fmla="*/ 3083460 w 5155357"/>
              <a:gd name="connsiteY8105" fmla="*/ 756950 h 1041673"/>
              <a:gd name="connsiteX8106" fmla="*/ 3101368 w 5155357"/>
              <a:gd name="connsiteY8106" fmla="*/ 734131 h 1041673"/>
              <a:gd name="connsiteX8107" fmla="*/ 3099129 w 5155357"/>
              <a:gd name="connsiteY8107" fmla="*/ 735747 h 1041673"/>
              <a:gd name="connsiteX8108" fmla="*/ 3089057 w 5155357"/>
              <a:gd name="connsiteY8108" fmla="*/ 756390 h 1041673"/>
              <a:gd name="connsiteX8109" fmla="*/ 3101119 w 5155357"/>
              <a:gd name="connsiteY8109" fmla="*/ 723312 h 1041673"/>
              <a:gd name="connsiteX8110" fmla="*/ 3101305 w 5155357"/>
              <a:gd name="connsiteY8110" fmla="*/ 723063 h 1041673"/>
              <a:gd name="connsiteX8111" fmla="*/ 3101741 w 5155357"/>
              <a:gd name="connsiteY8111" fmla="*/ 721882 h 1041673"/>
              <a:gd name="connsiteX8112" fmla="*/ 3103357 w 5155357"/>
              <a:gd name="connsiteY8112" fmla="*/ 716161 h 1041673"/>
              <a:gd name="connsiteX8113" fmla="*/ 3108020 w 5155357"/>
              <a:gd name="connsiteY8113" fmla="*/ 707332 h 1041673"/>
              <a:gd name="connsiteX8114" fmla="*/ 3109140 w 5155357"/>
              <a:gd name="connsiteY8114" fmla="*/ 707892 h 1041673"/>
              <a:gd name="connsiteX8115" fmla="*/ 3101305 w 5155357"/>
              <a:gd name="connsiteY8115" fmla="*/ 734193 h 1041673"/>
              <a:gd name="connsiteX8116" fmla="*/ 3111254 w 5155357"/>
              <a:gd name="connsiteY8116" fmla="*/ 656720 h 1041673"/>
              <a:gd name="connsiteX8117" fmla="*/ 3111937 w 5155357"/>
              <a:gd name="connsiteY8117" fmla="*/ 657155 h 1041673"/>
              <a:gd name="connsiteX8118" fmla="*/ 3111378 w 5155357"/>
              <a:gd name="connsiteY8118" fmla="*/ 661507 h 1041673"/>
              <a:gd name="connsiteX8119" fmla="*/ 3111378 w 5155357"/>
              <a:gd name="connsiteY8119" fmla="*/ 657031 h 1041673"/>
              <a:gd name="connsiteX8120" fmla="*/ 3111254 w 5155357"/>
              <a:gd name="connsiteY8120" fmla="*/ 656720 h 1041673"/>
              <a:gd name="connsiteX8121" fmla="*/ 3111378 w 5155357"/>
              <a:gd name="connsiteY8121" fmla="*/ 732949 h 1041673"/>
              <a:gd name="connsiteX8122" fmla="*/ 3113057 w 5155357"/>
              <a:gd name="connsiteY8122" fmla="*/ 718400 h 1041673"/>
              <a:gd name="connsiteX8123" fmla="*/ 3116974 w 5155357"/>
              <a:gd name="connsiteY8123" fmla="*/ 712866 h 1041673"/>
              <a:gd name="connsiteX8124" fmla="*/ 3111378 w 5155357"/>
              <a:gd name="connsiteY8124" fmla="*/ 732887 h 1041673"/>
              <a:gd name="connsiteX8125" fmla="*/ 3119772 w 5155357"/>
              <a:gd name="connsiteY8125" fmla="*/ 648077 h 1041673"/>
              <a:gd name="connsiteX8126" fmla="*/ 3116974 w 5155357"/>
              <a:gd name="connsiteY8126" fmla="*/ 647580 h 1041673"/>
              <a:gd name="connsiteX8127" fmla="*/ 3116850 w 5155357"/>
              <a:gd name="connsiteY8127" fmla="*/ 647580 h 1041673"/>
              <a:gd name="connsiteX8128" fmla="*/ 3117347 w 5155357"/>
              <a:gd name="connsiteY8128" fmla="*/ 645963 h 1041673"/>
              <a:gd name="connsiteX8129" fmla="*/ 3117907 w 5155357"/>
              <a:gd name="connsiteY8129" fmla="*/ 644160 h 1041673"/>
              <a:gd name="connsiteX8130" fmla="*/ 3118094 w 5155357"/>
              <a:gd name="connsiteY8130" fmla="*/ 644160 h 1041673"/>
              <a:gd name="connsiteX8131" fmla="*/ 3120332 w 5155357"/>
              <a:gd name="connsiteY8131" fmla="*/ 638564 h 1041673"/>
              <a:gd name="connsiteX8132" fmla="*/ 3119772 w 5155357"/>
              <a:gd name="connsiteY8132" fmla="*/ 648077 h 1041673"/>
              <a:gd name="connsiteX8133" fmla="*/ 3122010 w 5155357"/>
              <a:gd name="connsiteY8133" fmla="*/ 635890 h 1041673"/>
              <a:gd name="connsiteX8134" fmla="*/ 3122010 w 5155357"/>
              <a:gd name="connsiteY8134" fmla="*/ 631351 h 1041673"/>
              <a:gd name="connsiteX8135" fmla="*/ 3122010 w 5155357"/>
              <a:gd name="connsiteY8135" fmla="*/ 635890 h 1041673"/>
              <a:gd name="connsiteX8136" fmla="*/ 3123689 w 5155357"/>
              <a:gd name="connsiteY8136" fmla="*/ 621900 h 1041673"/>
              <a:gd name="connsiteX8137" fmla="*/ 3123565 w 5155357"/>
              <a:gd name="connsiteY8137" fmla="*/ 621589 h 1041673"/>
              <a:gd name="connsiteX8138" fmla="*/ 3124249 w 5155357"/>
              <a:gd name="connsiteY8138" fmla="*/ 622025 h 1041673"/>
              <a:gd name="connsiteX8139" fmla="*/ 3123689 w 5155357"/>
              <a:gd name="connsiteY8139" fmla="*/ 626377 h 1041673"/>
              <a:gd name="connsiteX8140" fmla="*/ 3123689 w 5155357"/>
              <a:gd name="connsiteY8140" fmla="*/ 621900 h 1041673"/>
              <a:gd name="connsiteX8141" fmla="*/ 3124249 w 5155357"/>
              <a:gd name="connsiteY8141" fmla="*/ 667041 h 1041673"/>
              <a:gd name="connsiteX8142" fmla="*/ 3124809 w 5155357"/>
              <a:gd name="connsiteY8142" fmla="*/ 664865 h 1041673"/>
              <a:gd name="connsiteX8143" fmla="*/ 3124249 w 5155357"/>
              <a:gd name="connsiteY8143" fmla="*/ 667041 h 1041673"/>
              <a:gd name="connsiteX8144" fmla="*/ 3126487 w 5155357"/>
              <a:gd name="connsiteY8144" fmla="*/ 661010 h 1041673"/>
              <a:gd name="connsiteX8145" fmla="*/ 3125927 w 5155357"/>
              <a:gd name="connsiteY8145" fmla="*/ 661010 h 1041673"/>
              <a:gd name="connsiteX8146" fmla="*/ 3125927 w 5155357"/>
              <a:gd name="connsiteY8146" fmla="*/ 660823 h 1041673"/>
              <a:gd name="connsiteX8147" fmla="*/ 3126487 w 5155357"/>
              <a:gd name="connsiteY8147" fmla="*/ 661010 h 1041673"/>
              <a:gd name="connsiteX8148" fmla="*/ 3126487 w 5155357"/>
              <a:gd name="connsiteY8148" fmla="*/ 661010 h 1041673"/>
              <a:gd name="connsiteX8149" fmla="*/ 3127047 w 5155357"/>
              <a:gd name="connsiteY8149" fmla="*/ 659828 h 1041673"/>
              <a:gd name="connsiteX8150" fmla="*/ 3126176 w 5155357"/>
              <a:gd name="connsiteY8150" fmla="*/ 659642 h 1041673"/>
              <a:gd name="connsiteX8151" fmla="*/ 3126052 w 5155357"/>
              <a:gd name="connsiteY8151" fmla="*/ 659642 h 1041673"/>
              <a:gd name="connsiteX8152" fmla="*/ 3127047 w 5155357"/>
              <a:gd name="connsiteY8152" fmla="*/ 656471 h 1041673"/>
              <a:gd name="connsiteX8153" fmla="*/ 3128166 w 5155357"/>
              <a:gd name="connsiteY8153" fmla="*/ 658709 h 1041673"/>
              <a:gd name="connsiteX8154" fmla="*/ 3127047 w 5155357"/>
              <a:gd name="connsiteY8154" fmla="*/ 659828 h 1041673"/>
              <a:gd name="connsiteX8155" fmla="*/ 3128726 w 5155357"/>
              <a:gd name="connsiteY8155" fmla="*/ 622460 h 1041673"/>
              <a:gd name="connsiteX8156" fmla="*/ 3128726 w 5155357"/>
              <a:gd name="connsiteY8156" fmla="*/ 624636 h 1041673"/>
              <a:gd name="connsiteX8157" fmla="*/ 3128726 w 5155357"/>
              <a:gd name="connsiteY8157" fmla="*/ 622460 h 1041673"/>
              <a:gd name="connsiteX8158" fmla="*/ 3132021 w 5155357"/>
              <a:gd name="connsiteY8158" fmla="*/ 636947 h 1041673"/>
              <a:gd name="connsiteX8159" fmla="*/ 3128664 w 5155357"/>
              <a:gd name="connsiteY8159" fmla="*/ 649134 h 1041673"/>
              <a:gd name="connsiteX8160" fmla="*/ 3134819 w 5155357"/>
              <a:gd name="connsiteY8160" fmla="*/ 622398 h 1041673"/>
              <a:gd name="connsiteX8161" fmla="*/ 3135378 w 5155357"/>
              <a:gd name="connsiteY8161" fmla="*/ 623455 h 1041673"/>
              <a:gd name="connsiteX8162" fmla="*/ 3132021 w 5155357"/>
              <a:gd name="connsiteY8162" fmla="*/ 636947 h 1041673"/>
              <a:gd name="connsiteX8163" fmla="*/ 3136498 w 5155357"/>
              <a:gd name="connsiteY8163" fmla="*/ 618543 h 1041673"/>
              <a:gd name="connsiteX8164" fmla="*/ 3135939 w 5155357"/>
              <a:gd name="connsiteY8164" fmla="*/ 615745 h 1041673"/>
              <a:gd name="connsiteX8165" fmla="*/ 3136498 w 5155357"/>
              <a:gd name="connsiteY8165" fmla="*/ 618543 h 1041673"/>
              <a:gd name="connsiteX8166" fmla="*/ 3137617 w 5155357"/>
              <a:gd name="connsiteY8166" fmla="*/ 610149 h 1041673"/>
              <a:gd name="connsiteX8167" fmla="*/ 3137057 w 5155357"/>
              <a:gd name="connsiteY8167" fmla="*/ 606791 h 1041673"/>
              <a:gd name="connsiteX8168" fmla="*/ 3137617 w 5155357"/>
              <a:gd name="connsiteY8168" fmla="*/ 610149 h 1041673"/>
              <a:gd name="connsiteX8169" fmla="*/ 3138736 w 5155357"/>
              <a:gd name="connsiteY8169" fmla="*/ 564324 h 1041673"/>
              <a:gd name="connsiteX8170" fmla="*/ 3138736 w 5155357"/>
              <a:gd name="connsiteY8170" fmla="*/ 564324 h 1041673"/>
              <a:gd name="connsiteX8171" fmla="*/ 56229 w 5155357"/>
              <a:gd name="connsiteY8171" fmla="*/ 316547 h 1041673"/>
              <a:gd name="connsiteX8172" fmla="*/ 56788 w 5155357"/>
              <a:gd name="connsiteY8172" fmla="*/ 315428 h 1041673"/>
              <a:gd name="connsiteX8173" fmla="*/ 56229 w 5155357"/>
              <a:gd name="connsiteY8173" fmla="*/ 316547 h 1041673"/>
              <a:gd name="connsiteX8174" fmla="*/ 1505397 w 5155357"/>
              <a:gd name="connsiteY8174" fmla="*/ 344962 h 1041673"/>
              <a:gd name="connsiteX8175" fmla="*/ 1505958 w 5155357"/>
              <a:gd name="connsiteY8175" fmla="*/ 342164 h 1041673"/>
              <a:gd name="connsiteX8176" fmla="*/ 1505397 w 5155357"/>
              <a:gd name="connsiteY8176" fmla="*/ 344962 h 1041673"/>
              <a:gd name="connsiteX8177" fmla="*/ 3844885 w 5155357"/>
              <a:gd name="connsiteY8177" fmla="*/ 372880 h 1041673"/>
              <a:gd name="connsiteX8178" fmla="*/ 3844325 w 5155357"/>
              <a:gd name="connsiteY8178" fmla="*/ 376237 h 1041673"/>
              <a:gd name="connsiteX8179" fmla="*/ 3844885 w 5155357"/>
              <a:gd name="connsiteY8179" fmla="*/ 372880 h 1041673"/>
              <a:gd name="connsiteX8180" fmla="*/ 1494765 w 5155357"/>
              <a:gd name="connsiteY8180" fmla="*/ 376237 h 1041673"/>
              <a:gd name="connsiteX8181" fmla="*/ 1494765 w 5155357"/>
              <a:gd name="connsiteY8181" fmla="*/ 376237 h 1041673"/>
              <a:gd name="connsiteX8182" fmla="*/ 953 w 5155357"/>
              <a:gd name="connsiteY8182" fmla="*/ 411430 h 1041673"/>
              <a:gd name="connsiteX8183" fmla="*/ 953 w 5155357"/>
              <a:gd name="connsiteY8183" fmla="*/ 411430 h 1041673"/>
              <a:gd name="connsiteX8184" fmla="*/ 4212664 w 5155357"/>
              <a:gd name="connsiteY8184" fmla="*/ 426539 h 1041673"/>
              <a:gd name="connsiteX8185" fmla="*/ 4210426 w 5155357"/>
              <a:gd name="connsiteY8185" fmla="*/ 427098 h 1041673"/>
              <a:gd name="connsiteX8186" fmla="*/ 4212664 w 5155357"/>
              <a:gd name="connsiteY8186" fmla="*/ 426539 h 1041673"/>
              <a:gd name="connsiteX8187" fmla="*/ 4186923 w 5155357"/>
              <a:gd name="connsiteY8187" fmla="*/ 447741 h 1041673"/>
              <a:gd name="connsiteX8188" fmla="*/ 4186923 w 5155357"/>
              <a:gd name="connsiteY8188" fmla="*/ 447741 h 1041673"/>
              <a:gd name="connsiteX8189" fmla="*/ 4160622 w 5155357"/>
              <a:gd name="connsiteY8189" fmla="*/ 571163 h 1041673"/>
              <a:gd name="connsiteX8190" fmla="*/ 4160746 w 5155357"/>
              <a:gd name="connsiteY8190" fmla="*/ 571101 h 1041673"/>
              <a:gd name="connsiteX8191" fmla="*/ 4160622 w 5155357"/>
              <a:gd name="connsiteY8191" fmla="*/ 571163 h 1041673"/>
              <a:gd name="connsiteX8192" fmla="*/ 4159565 w 5155357"/>
              <a:gd name="connsiteY8192" fmla="*/ 571910 h 1041673"/>
              <a:gd name="connsiteX8193" fmla="*/ 4159565 w 5155357"/>
              <a:gd name="connsiteY8193" fmla="*/ 571910 h 1041673"/>
              <a:gd name="connsiteX8194" fmla="*/ 4123502 w 5155357"/>
              <a:gd name="connsiteY8194" fmla="*/ 618294 h 1041673"/>
              <a:gd name="connsiteX8195" fmla="*/ 4123627 w 5155357"/>
              <a:gd name="connsiteY8195" fmla="*/ 618294 h 1041673"/>
              <a:gd name="connsiteX8196" fmla="*/ 4129346 w 5155357"/>
              <a:gd name="connsiteY8196" fmla="*/ 613631 h 1041673"/>
              <a:gd name="connsiteX8197" fmla="*/ 4129533 w 5155357"/>
              <a:gd name="connsiteY8197" fmla="*/ 613320 h 1041673"/>
              <a:gd name="connsiteX8198" fmla="*/ 4135254 w 5155357"/>
              <a:gd name="connsiteY8198" fmla="*/ 608346 h 1041673"/>
              <a:gd name="connsiteX8199" fmla="*/ 4136559 w 5155357"/>
              <a:gd name="connsiteY8199" fmla="*/ 606542 h 1041673"/>
              <a:gd name="connsiteX8200" fmla="*/ 4136684 w 5155357"/>
              <a:gd name="connsiteY8200" fmla="*/ 606916 h 1041673"/>
              <a:gd name="connsiteX8201" fmla="*/ 4140041 w 5155357"/>
              <a:gd name="connsiteY8201" fmla="*/ 602998 h 1041673"/>
              <a:gd name="connsiteX8202" fmla="*/ 4139793 w 5155357"/>
              <a:gd name="connsiteY8202" fmla="*/ 602998 h 1041673"/>
              <a:gd name="connsiteX8203" fmla="*/ 4140352 w 5155357"/>
              <a:gd name="connsiteY8203" fmla="*/ 602501 h 1041673"/>
              <a:gd name="connsiteX8204" fmla="*/ 4142466 w 5155357"/>
              <a:gd name="connsiteY8204" fmla="*/ 600014 h 1041673"/>
              <a:gd name="connsiteX8205" fmla="*/ 4142031 w 5155357"/>
              <a:gd name="connsiteY8205" fmla="*/ 599454 h 1041673"/>
              <a:gd name="connsiteX8206" fmla="*/ 4141471 w 5155357"/>
              <a:gd name="connsiteY8206" fmla="*/ 599889 h 1041673"/>
              <a:gd name="connsiteX8207" fmla="*/ 4139855 w 5155357"/>
              <a:gd name="connsiteY8207" fmla="*/ 601693 h 1041673"/>
              <a:gd name="connsiteX8208" fmla="*/ 4139481 w 5155357"/>
              <a:gd name="connsiteY8208" fmla="*/ 601941 h 1041673"/>
              <a:gd name="connsiteX8209" fmla="*/ 4139481 w 5155357"/>
              <a:gd name="connsiteY8209" fmla="*/ 601941 h 1041673"/>
              <a:gd name="connsiteX8210" fmla="*/ 4135005 w 5155357"/>
              <a:gd name="connsiteY8210" fmla="*/ 605237 h 1041673"/>
              <a:gd name="connsiteX8211" fmla="*/ 4135564 w 5155357"/>
              <a:gd name="connsiteY8211" fmla="*/ 606356 h 1041673"/>
              <a:gd name="connsiteX8212" fmla="*/ 4135689 w 5155357"/>
              <a:gd name="connsiteY8212" fmla="*/ 606356 h 1041673"/>
              <a:gd name="connsiteX8213" fmla="*/ 4134508 w 5155357"/>
              <a:gd name="connsiteY8213" fmla="*/ 607848 h 1041673"/>
              <a:gd name="connsiteX8214" fmla="*/ 4129720 w 5155357"/>
              <a:gd name="connsiteY8214" fmla="*/ 612387 h 1041673"/>
              <a:gd name="connsiteX8215" fmla="*/ 4130404 w 5155357"/>
              <a:gd name="connsiteY8215" fmla="*/ 611579 h 1041673"/>
              <a:gd name="connsiteX8216" fmla="*/ 4130715 w 5155357"/>
              <a:gd name="connsiteY8216" fmla="*/ 610833 h 1041673"/>
              <a:gd name="connsiteX8217" fmla="*/ 4129969 w 5155357"/>
              <a:gd name="connsiteY8217" fmla="*/ 610522 h 1041673"/>
              <a:gd name="connsiteX8218" fmla="*/ 4128477 w 5155357"/>
              <a:gd name="connsiteY8218" fmla="*/ 612387 h 1041673"/>
              <a:gd name="connsiteX8219" fmla="*/ 4128228 w 5155357"/>
              <a:gd name="connsiteY8219" fmla="*/ 612449 h 1041673"/>
              <a:gd name="connsiteX8220" fmla="*/ 4122694 w 5155357"/>
              <a:gd name="connsiteY8220" fmla="*/ 616926 h 1041673"/>
              <a:gd name="connsiteX8221" fmla="*/ 4122694 w 5155357"/>
              <a:gd name="connsiteY8221" fmla="*/ 616926 h 1041673"/>
              <a:gd name="connsiteX8222" fmla="*/ 4110383 w 5155357"/>
              <a:gd name="connsiteY8222" fmla="*/ 628615 h 1041673"/>
              <a:gd name="connsiteX8223" fmla="*/ 4110507 w 5155357"/>
              <a:gd name="connsiteY8223" fmla="*/ 628740 h 1041673"/>
              <a:gd name="connsiteX8224" fmla="*/ 4107461 w 5155357"/>
              <a:gd name="connsiteY8224" fmla="*/ 631413 h 1041673"/>
              <a:gd name="connsiteX8225" fmla="*/ 4105719 w 5155357"/>
              <a:gd name="connsiteY8225" fmla="*/ 633279 h 1041673"/>
              <a:gd name="connsiteX8226" fmla="*/ 4105533 w 5155357"/>
              <a:gd name="connsiteY8226" fmla="*/ 634398 h 1041673"/>
              <a:gd name="connsiteX8227" fmla="*/ 4106217 w 5155357"/>
              <a:gd name="connsiteY8227" fmla="*/ 634709 h 1041673"/>
              <a:gd name="connsiteX8228" fmla="*/ 4106652 w 5155357"/>
              <a:gd name="connsiteY8228" fmla="*/ 634584 h 1041673"/>
              <a:gd name="connsiteX8229" fmla="*/ 4108766 w 5155357"/>
              <a:gd name="connsiteY8229" fmla="*/ 632346 h 1041673"/>
              <a:gd name="connsiteX8230" fmla="*/ 4111004 w 5155357"/>
              <a:gd name="connsiteY8230" fmla="*/ 630232 h 1041673"/>
              <a:gd name="connsiteX8231" fmla="*/ 4111004 w 5155357"/>
              <a:gd name="connsiteY8231" fmla="*/ 630232 h 1041673"/>
              <a:gd name="connsiteX8232" fmla="*/ 4111564 w 5155357"/>
              <a:gd name="connsiteY8232" fmla="*/ 630854 h 1041673"/>
              <a:gd name="connsiteX8233" fmla="*/ 4111626 w 5155357"/>
              <a:gd name="connsiteY8233" fmla="*/ 630854 h 1041673"/>
              <a:gd name="connsiteX8234" fmla="*/ 4111129 w 5155357"/>
              <a:gd name="connsiteY8234" fmla="*/ 631600 h 1041673"/>
              <a:gd name="connsiteX8235" fmla="*/ 4111191 w 5155357"/>
              <a:gd name="connsiteY8235" fmla="*/ 632346 h 1041673"/>
              <a:gd name="connsiteX8236" fmla="*/ 4111501 w 5155357"/>
              <a:gd name="connsiteY8236" fmla="*/ 632470 h 1041673"/>
              <a:gd name="connsiteX8237" fmla="*/ 4111937 w 5155357"/>
              <a:gd name="connsiteY8237" fmla="*/ 632284 h 1041673"/>
              <a:gd name="connsiteX8238" fmla="*/ 4112559 w 5155357"/>
              <a:gd name="connsiteY8238" fmla="*/ 631227 h 1041673"/>
              <a:gd name="connsiteX8239" fmla="*/ 4112559 w 5155357"/>
              <a:gd name="connsiteY8239" fmla="*/ 631351 h 1041673"/>
              <a:gd name="connsiteX8240" fmla="*/ 4123378 w 5155357"/>
              <a:gd name="connsiteY8240" fmla="*/ 618232 h 1041673"/>
              <a:gd name="connsiteX8241" fmla="*/ 4104352 w 5155357"/>
              <a:gd name="connsiteY8241" fmla="*/ 631911 h 1041673"/>
              <a:gd name="connsiteX8242" fmla="*/ 4104352 w 5155357"/>
              <a:gd name="connsiteY8242" fmla="*/ 631911 h 1041673"/>
              <a:gd name="connsiteX8243" fmla="*/ 3739929 w 5155357"/>
              <a:gd name="connsiteY8243" fmla="*/ 745820 h 1041673"/>
              <a:gd name="connsiteX8244" fmla="*/ 3739929 w 5155357"/>
              <a:gd name="connsiteY8244" fmla="*/ 745820 h 1041673"/>
              <a:gd name="connsiteX8245" fmla="*/ 4199794 w 5155357"/>
              <a:gd name="connsiteY8245" fmla="*/ 757509 h 1041673"/>
              <a:gd name="connsiteX8246" fmla="*/ 4202032 w 5155357"/>
              <a:gd name="connsiteY8246" fmla="*/ 754711 h 1041673"/>
              <a:gd name="connsiteX8247" fmla="*/ 4199794 w 5155357"/>
              <a:gd name="connsiteY8247" fmla="*/ 757509 h 1041673"/>
              <a:gd name="connsiteX8248" fmla="*/ 283674 w 5155357"/>
              <a:gd name="connsiteY8248" fmla="*/ 116149 h 1041673"/>
              <a:gd name="connsiteX8249" fmla="*/ 284047 w 5155357"/>
              <a:gd name="connsiteY8249" fmla="*/ 115838 h 1041673"/>
              <a:gd name="connsiteX8250" fmla="*/ 283674 w 5155357"/>
              <a:gd name="connsiteY8250" fmla="*/ 115465 h 1041673"/>
              <a:gd name="connsiteX8251" fmla="*/ 282555 w 5155357"/>
              <a:gd name="connsiteY8251" fmla="*/ 115465 h 1041673"/>
              <a:gd name="connsiteX8252" fmla="*/ 282181 w 5155357"/>
              <a:gd name="connsiteY8252" fmla="*/ 115838 h 1041673"/>
              <a:gd name="connsiteX8253" fmla="*/ 282555 w 5155357"/>
              <a:gd name="connsiteY8253" fmla="*/ 116149 h 1041673"/>
              <a:gd name="connsiteX8254" fmla="*/ 283674 w 5155357"/>
              <a:gd name="connsiteY8254" fmla="*/ 116149 h 1041673"/>
              <a:gd name="connsiteX8255" fmla="*/ 257994 w 5155357"/>
              <a:gd name="connsiteY8255" fmla="*/ 129455 h 1041673"/>
              <a:gd name="connsiteX8256" fmla="*/ 258305 w 5155357"/>
              <a:gd name="connsiteY8256" fmla="*/ 129393 h 1041673"/>
              <a:gd name="connsiteX8257" fmla="*/ 258927 w 5155357"/>
              <a:gd name="connsiteY8257" fmla="*/ 129082 h 1041673"/>
              <a:gd name="connsiteX8258" fmla="*/ 263466 w 5155357"/>
              <a:gd name="connsiteY8258" fmla="*/ 126533 h 1041673"/>
              <a:gd name="connsiteX8259" fmla="*/ 263653 w 5155357"/>
              <a:gd name="connsiteY8259" fmla="*/ 125476 h 1041673"/>
              <a:gd name="connsiteX8260" fmla="*/ 262596 w 5155357"/>
              <a:gd name="connsiteY8260" fmla="*/ 125289 h 1041673"/>
              <a:gd name="connsiteX8261" fmla="*/ 258305 w 5155357"/>
              <a:gd name="connsiteY8261" fmla="*/ 127714 h 1041673"/>
              <a:gd name="connsiteX8262" fmla="*/ 257684 w 5155357"/>
              <a:gd name="connsiteY8262" fmla="*/ 128025 h 1041673"/>
              <a:gd name="connsiteX8263" fmla="*/ 257373 w 5155357"/>
              <a:gd name="connsiteY8263" fmla="*/ 129020 h 1041673"/>
              <a:gd name="connsiteX8264" fmla="*/ 258057 w 5155357"/>
              <a:gd name="connsiteY8264" fmla="*/ 129455 h 1041673"/>
              <a:gd name="connsiteX8265" fmla="*/ 169827 w 5155357"/>
              <a:gd name="connsiteY8265" fmla="*/ 155942 h 1041673"/>
              <a:gd name="connsiteX8266" fmla="*/ 170511 w 5155357"/>
              <a:gd name="connsiteY8266" fmla="*/ 155694 h 1041673"/>
              <a:gd name="connsiteX8267" fmla="*/ 173246 w 5155357"/>
              <a:gd name="connsiteY8267" fmla="*/ 153518 h 1041673"/>
              <a:gd name="connsiteX8268" fmla="*/ 183630 w 5155357"/>
              <a:gd name="connsiteY8268" fmla="*/ 142761 h 1041673"/>
              <a:gd name="connsiteX8269" fmla="*/ 183568 w 5155357"/>
              <a:gd name="connsiteY8269" fmla="*/ 139030 h 1041673"/>
              <a:gd name="connsiteX8270" fmla="*/ 181889 w 5155357"/>
              <a:gd name="connsiteY8270" fmla="*/ 141704 h 1041673"/>
              <a:gd name="connsiteX8271" fmla="*/ 172003 w 5155357"/>
              <a:gd name="connsiteY8271" fmla="*/ 151963 h 1041673"/>
              <a:gd name="connsiteX8272" fmla="*/ 169268 w 5155357"/>
              <a:gd name="connsiteY8272" fmla="*/ 154202 h 1041673"/>
              <a:gd name="connsiteX8273" fmla="*/ 169143 w 5155357"/>
              <a:gd name="connsiteY8273" fmla="*/ 155632 h 1041673"/>
              <a:gd name="connsiteX8274" fmla="*/ 169952 w 5155357"/>
              <a:gd name="connsiteY8274" fmla="*/ 156005 h 1041673"/>
              <a:gd name="connsiteX8275" fmla="*/ 184625 w 5155357"/>
              <a:gd name="connsiteY8275" fmla="*/ 163404 h 1041673"/>
              <a:gd name="connsiteX8276" fmla="*/ 185558 w 5155357"/>
              <a:gd name="connsiteY8276" fmla="*/ 162471 h 1041673"/>
              <a:gd name="connsiteX8277" fmla="*/ 185744 w 5155357"/>
              <a:gd name="connsiteY8277" fmla="*/ 162036 h 1041673"/>
              <a:gd name="connsiteX8278" fmla="*/ 185309 w 5155357"/>
              <a:gd name="connsiteY8278" fmla="*/ 161849 h 1041673"/>
              <a:gd name="connsiteX8279" fmla="*/ 184004 w 5155357"/>
              <a:gd name="connsiteY8279" fmla="*/ 163155 h 1041673"/>
              <a:gd name="connsiteX8280" fmla="*/ 184190 w 5155357"/>
              <a:gd name="connsiteY8280" fmla="*/ 163590 h 1041673"/>
              <a:gd name="connsiteX8281" fmla="*/ 184314 w 5155357"/>
              <a:gd name="connsiteY8281" fmla="*/ 163590 h 1041673"/>
              <a:gd name="connsiteX8282" fmla="*/ 184625 w 5155357"/>
              <a:gd name="connsiteY8282" fmla="*/ 163404 h 1041673"/>
              <a:gd name="connsiteX8283" fmla="*/ 160811 w 5155357"/>
              <a:gd name="connsiteY8283" fmla="*/ 165269 h 1041673"/>
              <a:gd name="connsiteX8284" fmla="*/ 160873 w 5155357"/>
              <a:gd name="connsiteY8284" fmla="*/ 165269 h 1041673"/>
              <a:gd name="connsiteX8285" fmla="*/ 161184 w 5155357"/>
              <a:gd name="connsiteY8285" fmla="*/ 165020 h 1041673"/>
              <a:gd name="connsiteX8286" fmla="*/ 161558 w 5155357"/>
              <a:gd name="connsiteY8286" fmla="*/ 164710 h 1041673"/>
              <a:gd name="connsiteX8287" fmla="*/ 161744 w 5155357"/>
              <a:gd name="connsiteY8287" fmla="*/ 164274 h 1041673"/>
              <a:gd name="connsiteX8288" fmla="*/ 161309 w 5155357"/>
              <a:gd name="connsiteY8288" fmla="*/ 164088 h 1041673"/>
              <a:gd name="connsiteX8289" fmla="*/ 160563 w 5155357"/>
              <a:gd name="connsiteY8289" fmla="*/ 164896 h 1041673"/>
              <a:gd name="connsiteX8290" fmla="*/ 160811 w 5155357"/>
              <a:gd name="connsiteY8290" fmla="*/ 165331 h 1041673"/>
              <a:gd name="connsiteX8291" fmla="*/ 154469 w 5155357"/>
              <a:gd name="connsiteY8291" fmla="*/ 197912 h 1041673"/>
              <a:gd name="connsiteX8292" fmla="*/ 155153 w 5155357"/>
              <a:gd name="connsiteY8292" fmla="*/ 197601 h 1041673"/>
              <a:gd name="connsiteX8293" fmla="*/ 160003 w 5155357"/>
              <a:gd name="connsiteY8293" fmla="*/ 192378 h 1041673"/>
              <a:gd name="connsiteX8294" fmla="*/ 163796 w 5155357"/>
              <a:gd name="connsiteY8294" fmla="*/ 188399 h 1041673"/>
              <a:gd name="connsiteX8295" fmla="*/ 163734 w 5155357"/>
              <a:gd name="connsiteY8295" fmla="*/ 187218 h 1041673"/>
              <a:gd name="connsiteX8296" fmla="*/ 162552 w 5155357"/>
              <a:gd name="connsiteY8296" fmla="*/ 187280 h 1041673"/>
              <a:gd name="connsiteX8297" fmla="*/ 158822 w 5155357"/>
              <a:gd name="connsiteY8297" fmla="*/ 191135 h 1041673"/>
              <a:gd name="connsiteX8298" fmla="*/ 153847 w 5155357"/>
              <a:gd name="connsiteY8298" fmla="*/ 196482 h 1041673"/>
              <a:gd name="connsiteX8299" fmla="*/ 153972 w 5155357"/>
              <a:gd name="connsiteY8299" fmla="*/ 197664 h 1041673"/>
              <a:gd name="connsiteX8300" fmla="*/ 154469 w 5155357"/>
              <a:gd name="connsiteY8300" fmla="*/ 197850 h 1041673"/>
              <a:gd name="connsiteX8301" fmla="*/ 126552 w 5155357"/>
              <a:gd name="connsiteY8301" fmla="*/ 211591 h 1041673"/>
              <a:gd name="connsiteX8302" fmla="*/ 126925 w 5155357"/>
              <a:gd name="connsiteY8302" fmla="*/ 211467 h 1041673"/>
              <a:gd name="connsiteX8303" fmla="*/ 129847 w 5155357"/>
              <a:gd name="connsiteY8303" fmla="*/ 208234 h 1041673"/>
              <a:gd name="connsiteX8304" fmla="*/ 133267 w 5155357"/>
              <a:gd name="connsiteY8304" fmla="*/ 204565 h 1041673"/>
              <a:gd name="connsiteX8305" fmla="*/ 133391 w 5155357"/>
              <a:gd name="connsiteY8305" fmla="*/ 203757 h 1041673"/>
              <a:gd name="connsiteX8306" fmla="*/ 132583 w 5155357"/>
              <a:gd name="connsiteY8306" fmla="*/ 203633 h 1041673"/>
              <a:gd name="connsiteX8307" fmla="*/ 128976 w 5155357"/>
              <a:gd name="connsiteY8307" fmla="*/ 207488 h 1041673"/>
              <a:gd name="connsiteX8308" fmla="*/ 126178 w 5155357"/>
              <a:gd name="connsiteY8308" fmla="*/ 210659 h 1041673"/>
              <a:gd name="connsiteX8309" fmla="*/ 126178 w 5155357"/>
              <a:gd name="connsiteY8309" fmla="*/ 211467 h 1041673"/>
              <a:gd name="connsiteX8310" fmla="*/ 126613 w 5155357"/>
              <a:gd name="connsiteY8310" fmla="*/ 211653 h 1041673"/>
              <a:gd name="connsiteX8311" fmla="*/ 135940 w 5155357"/>
              <a:gd name="connsiteY8311" fmla="*/ 215446 h 1041673"/>
              <a:gd name="connsiteX8312" fmla="*/ 135940 w 5155357"/>
              <a:gd name="connsiteY8312" fmla="*/ 215446 h 1041673"/>
              <a:gd name="connsiteX8313" fmla="*/ 136562 w 5155357"/>
              <a:gd name="connsiteY8313" fmla="*/ 214887 h 1041673"/>
              <a:gd name="connsiteX8314" fmla="*/ 137930 w 5155357"/>
              <a:gd name="connsiteY8314" fmla="*/ 213208 h 1041673"/>
              <a:gd name="connsiteX8315" fmla="*/ 144397 w 5155357"/>
              <a:gd name="connsiteY8315" fmla="*/ 207115 h 1041673"/>
              <a:gd name="connsiteX8316" fmla="*/ 137122 w 5155357"/>
              <a:gd name="connsiteY8316" fmla="*/ 212151 h 1041673"/>
              <a:gd name="connsiteX8317" fmla="*/ 137246 w 5155357"/>
              <a:gd name="connsiteY8317" fmla="*/ 212151 h 1041673"/>
              <a:gd name="connsiteX8318" fmla="*/ 135318 w 5155357"/>
              <a:gd name="connsiteY8318" fmla="*/ 214825 h 1041673"/>
              <a:gd name="connsiteX8319" fmla="*/ 135879 w 5155357"/>
              <a:gd name="connsiteY8319" fmla="*/ 215446 h 1041673"/>
              <a:gd name="connsiteX8320" fmla="*/ 97141 w 5155357"/>
              <a:gd name="connsiteY8320" fmla="*/ 235716 h 1041673"/>
              <a:gd name="connsiteX8321" fmla="*/ 97204 w 5155357"/>
              <a:gd name="connsiteY8321" fmla="*/ 235716 h 1041673"/>
              <a:gd name="connsiteX8322" fmla="*/ 97639 w 5155357"/>
              <a:gd name="connsiteY8322" fmla="*/ 235405 h 1041673"/>
              <a:gd name="connsiteX8323" fmla="*/ 99504 w 5155357"/>
              <a:gd name="connsiteY8323" fmla="*/ 233478 h 1041673"/>
              <a:gd name="connsiteX8324" fmla="*/ 99878 w 5155357"/>
              <a:gd name="connsiteY8324" fmla="*/ 232980 h 1041673"/>
              <a:gd name="connsiteX8325" fmla="*/ 99380 w 5155357"/>
              <a:gd name="connsiteY8325" fmla="*/ 232607 h 1041673"/>
              <a:gd name="connsiteX8326" fmla="*/ 96769 w 5155357"/>
              <a:gd name="connsiteY8326" fmla="*/ 235157 h 1041673"/>
              <a:gd name="connsiteX8327" fmla="*/ 97079 w 5155357"/>
              <a:gd name="connsiteY8327" fmla="*/ 235654 h 1041673"/>
              <a:gd name="connsiteX8328" fmla="*/ 498435 w 5155357"/>
              <a:gd name="connsiteY8328" fmla="*/ 243240 h 1041673"/>
              <a:gd name="connsiteX8329" fmla="*/ 497626 w 5155357"/>
              <a:gd name="connsiteY8329" fmla="*/ 243240 h 1041673"/>
              <a:gd name="connsiteX8330" fmla="*/ 450683 w 5155357"/>
              <a:gd name="connsiteY8330" fmla="*/ 294349 h 1041673"/>
              <a:gd name="connsiteX8331" fmla="*/ 450744 w 5155357"/>
              <a:gd name="connsiteY8331" fmla="*/ 295158 h 1041673"/>
              <a:gd name="connsiteX8332" fmla="*/ 451118 w 5155357"/>
              <a:gd name="connsiteY8332" fmla="*/ 295282 h 1041673"/>
              <a:gd name="connsiteX8333" fmla="*/ 451553 w 5155357"/>
              <a:gd name="connsiteY8333" fmla="*/ 295096 h 1041673"/>
              <a:gd name="connsiteX8334" fmla="*/ 498435 w 5155357"/>
              <a:gd name="connsiteY8334" fmla="*/ 244048 h 1041673"/>
              <a:gd name="connsiteX8335" fmla="*/ 498435 w 5155357"/>
              <a:gd name="connsiteY8335" fmla="*/ 243240 h 1041673"/>
              <a:gd name="connsiteX8336" fmla="*/ 74695 w 5155357"/>
              <a:gd name="connsiteY8336" fmla="*/ 290805 h 1041673"/>
              <a:gd name="connsiteX8337" fmla="*/ 75193 w 5155357"/>
              <a:gd name="connsiteY8337" fmla="*/ 291054 h 1041673"/>
              <a:gd name="connsiteX8338" fmla="*/ 75441 w 5155357"/>
              <a:gd name="connsiteY8338" fmla="*/ 290992 h 1041673"/>
              <a:gd name="connsiteX8339" fmla="*/ 78862 w 5155357"/>
              <a:gd name="connsiteY8339" fmla="*/ 287448 h 1041673"/>
              <a:gd name="connsiteX8340" fmla="*/ 81846 w 5155357"/>
              <a:gd name="connsiteY8340" fmla="*/ 284277 h 1041673"/>
              <a:gd name="connsiteX8341" fmla="*/ 82095 w 5155357"/>
              <a:gd name="connsiteY8341" fmla="*/ 283531 h 1041673"/>
              <a:gd name="connsiteX8342" fmla="*/ 81349 w 5155357"/>
              <a:gd name="connsiteY8342" fmla="*/ 283282 h 1041673"/>
              <a:gd name="connsiteX8343" fmla="*/ 77991 w 5155357"/>
              <a:gd name="connsiteY8343" fmla="*/ 286764 h 1041673"/>
              <a:gd name="connsiteX8344" fmla="*/ 74944 w 5155357"/>
              <a:gd name="connsiteY8344" fmla="*/ 289997 h 1041673"/>
              <a:gd name="connsiteX8345" fmla="*/ 74758 w 5155357"/>
              <a:gd name="connsiteY8345" fmla="*/ 290743 h 1041673"/>
              <a:gd name="connsiteX8346" fmla="*/ 67918 w 5155357"/>
              <a:gd name="connsiteY8346" fmla="*/ 299883 h 1041673"/>
              <a:gd name="connsiteX8347" fmla="*/ 68353 w 5155357"/>
              <a:gd name="connsiteY8347" fmla="*/ 299759 h 1041673"/>
              <a:gd name="connsiteX8348" fmla="*/ 71524 w 5155357"/>
              <a:gd name="connsiteY8348" fmla="*/ 293168 h 1041673"/>
              <a:gd name="connsiteX8349" fmla="*/ 75256 w 5155357"/>
              <a:gd name="connsiteY8349" fmla="*/ 286702 h 1041673"/>
              <a:gd name="connsiteX8350" fmla="*/ 75504 w 5155357"/>
              <a:gd name="connsiteY8350" fmla="*/ 285769 h 1041673"/>
              <a:gd name="connsiteX8351" fmla="*/ 74571 w 5155357"/>
              <a:gd name="connsiteY8351" fmla="*/ 285520 h 1041673"/>
              <a:gd name="connsiteX8352" fmla="*/ 70219 w 5155357"/>
              <a:gd name="connsiteY8352" fmla="*/ 292919 h 1041673"/>
              <a:gd name="connsiteX8353" fmla="*/ 67483 w 5155357"/>
              <a:gd name="connsiteY8353" fmla="*/ 298702 h 1041673"/>
              <a:gd name="connsiteX8354" fmla="*/ 67359 w 5155357"/>
              <a:gd name="connsiteY8354" fmla="*/ 299635 h 1041673"/>
              <a:gd name="connsiteX8355" fmla="*/ 67856 w 5155357"/>
              <a:gd name="connsiteY8355" fmla="*/ 299883 h 1041673"/>
              <a:gd name="connsiteX8356" fmla="*/ 4210115 w 5155357"/>
              <a:gd name="connsiteY8356" fmla="*/ 240006 h 1041673"/>
              <a:gd name="connsiteX8357" fmla="*/ 4209867 w 5155357"/>
              <a:gd name="connsiteY8357" fmla="*/ 240131 h 1041673"/>
              <a:gd name="connsiteX8358" fmla="*/ 4209618 w 5155357"/>
              <a:gd name="connsiteY8358" fmla="*/ 240877 h 1041673"/>
              <a:gd name="connsiteX8359" fmla="*/ 4210115 w 5155357"/>
              <a:gd name="connsiteY8359" fmla="*/ 241188 h 1041673"/>
              <a:gd name="connsiteX8360" fmla="*/ 4210364 w 5155357"/>
              <a:gd name="connsiteY8360" fmla="*/ 241126 h 1041673"/>
              <a:gd name="connsiteX8361" fmla="*/ 4210613 w 5155357"/>
              <a:gd name="connsiteY8361" fmla="*/ 241001 h 1041673"/>
              <a:gd name="connsiteX8362" fmla="*/ 4211359 w 5155357"/>
              <a:gd name="connsiteY8362" fmla="*/ 240628 h 1041673"/>
              <a:gd name="connsiteX8363" fmla="*/ 4211669 w 5155357"/>
              <a:gd name="connsiteY8363" fmla="*/ 239944 h 1041673"/>
              <a:gd name="connsiteX8364" fmla="*/ 4210985 w 5155357"/>
              <a:gd name="connsiteY8364" fmla="*/ 239633 h 1041673"/>
              <a:gd name="connsiteX8365" fmla="*/ 4210053 w 5155357"/>
              <a:gd name="connsiteY8365" fmla="*/ 240069 h 1041673"/>
              <a:gd name="connsiteX8366" fmla="*/ 4214219 w 5155357"/>
              <a:gd name="connsiteY8366" fmla="*/ 249582 h 1041673"/>
              <a:gd name="connsiteX8367" fmla="*/ 4212229 w 5155357"/>
              <a:gd name="connsiteY8367" fmla="*/ 251012 h 1041673"/>
              <a:gd name="connsiteX8368" fmla="*/ 4211856 w 5155357"/>
              <a:gd name="connsiteY8368" fmla="*/ 251634 h 1041673"/>
              <a:gd name="connsiteX8369" fmla="*/ 4212354 w 5155357"/>
              <a:gd name="connsiteY8369" fmla="*/ 252007 h 1041673"/>
              <a:gd name="connsiteX8370" fmla="*/ 4212478 w 5155357"/>
              <a:gd name="connsiteY8370" fmla="*/ 252007 h 1041673"/>
              <a:gd name="connsiteX8371" fmla="*/ 4214903 w 5155357"/>
              <a:gd name="connsiteY8371" fmla="*/ 250328 h 1041673"/>
              <a:gd name="connsiteX8372" fmla="*/ 4216893 w 5155357"/>
              <a:gd name="connsiteY8372" fmla="*/ 248898 h 1041673"/>
              <a:gd name="connsiteX8373" fmla="*/ 4217265 w 5155357"/>
              <a:gd name="connsiteY8373" fmla="*/ 248276 h 1041673"/>
              <a:gd name="connsiteX8374" fmla="*/ 4216644 w 5155357"/>
              <a:gd name="connsiteY8374" fmla="*/ 247903 h 1041673"/>
              <a:gd name="connsiteX8375" fmla="*/ 4214157 w 5155357"/>
              <a:gd name="connsiteY8375" fmla="*/ 249582 h 1041673"/>
              <a:gd name="connsiteX8376" fmla="*/ 4196561 w 5155357"/>
              <a:gd name="connsiteY8376" fmla="*/ 248773 h 1041673"/>
              <a:gd name="connsiteX8377" fmla="*/ 4195690 w 5155357"/>
              <a:gd name="connsiteY8377" fmla="*/ 248338 h 1041673"/>
              <a:gd name="connsiteX8378" fmla="*/ 4191897 w 5155357"/>
              <a:gd name="connsiteY8378" fmla="*/ 250763 h 1041673"/>
              <a:gd name="connsiteX8379" fmla="*/ 4187731 w 5155357"/>
              <a:gd name="connsiteY8379" fmla="*/ 253064 h 1041673"/>
              <a:gd name="connsiteX8380" fmla="*/ 4187109 w 5155357"/>
              <a:gd name="connsiteY8380" fmla="*/ 253810 h 1041673"/>
              <a:gd name="connsiteX8381" fmla="*/ 4187793 w 5155357"/>
              <a:gd name="connsiteY8381" fmla="*/ 254432 h 1041673"/>
              <a:gd name="connsiteX8382" fmla="*/ 4187856 w 5155357"/>
              <a:gd name="connsiteY8382" fmla="*/ 254432 h 1041673"/>
              <a:gd name="connsiteX8383" fmla="*/ 4192768 w 5155357"/>
              <a:gd name="connsiteY8383" fmla="*/ 251820 h 1041673"/>
              <a:gd name="connsiteX8384" fmla="*/ 4196125 w 5155357"/>
              <a:gd name="connsiteY8384" fmla="*/ 249644 h 1041673"/>
              <a:gd name="connsiteX8385" fmla="*/ 4196561 w 5155357"/>
              <a:gd name="connsiteY8385" fmla="*/ 248773 h 1041673"/>
              <a:gd name="connsiteX8386" fmla="*/ 446019 w 5155357"/>
              <a:gd name="connsiteY8386" fmla="*/ 300070 h 1041673"/>
              <a:gd name="connsiteX8387" fmla="*/ 440734 w 5155357"/>
              <a:gd name="connsiteY8387" fmla="*/ 306350 h 1041673"/>
              <a:gd name="connsiteX8388" fmla="*/ 434578 w 5155357"/>
              <a:gd name="connsiteY8388" fmla="*/ 313749 h 1041673"/>
              <a:gd name="connsiteX8389" fmla="*/ 434703 w 5155357"/>
              <a:gd name="connsiteY8389" fmla="*/ 314433 h 1041673"/>
              <a:gd name="connsiteX8390" fmla="*/ 434952 w 5155357"/>
              <a:gd name="connsiteY8390" fmla="*/ 314495 h 1041673"/>
              <a:gd name="connsiteX8391" fmla="*/ 435324 w 5155357"/>
              <a:gd name="connsiteY8391" fmla="*/ 314308 h 1041673"/>
              <a:gd name="connsiteX8392" fmla="*/ 441418 w 5155357"/>
              <a:gd name="connsiteY8392" fmla="*/ 306972 h 1041673"/>
              <a:gd name="connsiteX8393" fmla="*/ 446766 w 5155357"/>
              <a:gd name="connsiteY8393" fmla="*/ 300629 h 1041673"/>
              <a:gd name="connsiteX8394" fmla="*/ 446641 w 5155357"/>
              <a:gd name="connsiteY8394" fmla="*/ 299945 h 1041673"/>
              <a:gd name="connsiteX8395" fmla="*/ 445957 w 5155357"/>
              <a:gd name="connsiteY8395" fmla="*/ 300070 h 1041673"/>
              <a:gd name="connsiteX8396" fmla="*/ 1265393 w 5155357"/>
              <a:gd name="connsiteY8396" fmla="*/ 301997 h 1041673"/>
              <a:gd name="connsiteX8397" fmla="*/ 1264771 w 5155357"/>
              <a:gd name="connsiteY8397" fmla="*/ 302495 h 1041673"/>
              <a:gd name="connsiteX8398" fmla="*/ 1263341 w 5155357"/>
              <a:gd name="connsiteY8398" fmla="*/ 316049 h 1041673"/>
              <a:gd name="connsiteX8399" fmla="*/ 1260357 w 5155357"/>
              <a:gd name="connsiteY8399" fmla="*/ 339304 h 1041673"/>
              <a:gd name="connsiteX8400" fmla="*/ 1260792 w 5155357"/>
              <a:gd name="connsiteY8400" fmla="*/ 339926 h 1041673"/>
              <a:gd name="connsiteX8401" fmla="*/ 1260916 w 5155357"/>
              <a:gd name="connsiteY8401" fmla="*/ 339926 h 1041673"/>
              <a:gd name="connsiteX8402" fmla="*/ 1261476 w 5155357"/>
              <a:gd name="connsiteY8402" fmla="*/ 339490 h 1041673"/>
              <a:gd name="connsiteX8403" fmla="*/ 1264460 w 5155357"/>
              <a:gd name="connsiteY8403" fmla="*/ 316112 h 1041673"/>
              <a:gd name="connsiteX8404" fmla="*/ 1265953 w 5155357"/>
              <a:gd name="connsiteY8404" fmla="*/ 302619 h 1041673"/>
              <a:gd name="connsiteX8405" fmla="*/ 1265455 w 5155357"/>
              <a:gd name="connsiteY8405" fmla="*/ 301997 h 1041673"/>
              <a:gd name="connsiteX8406" fmla="*/ 1496941 w 5155357"/>
              <a:gd name="connsiteY8406" fmla="*/ 381460 h 1041673"/>
              <a:gd name="connsiteX8407" fmla="*/ 1496941 w 5155357"/>
              <a:gd name="connsiteY8407" fmla="*/ 381274 h 1041673"/>
              <a:gd name="connsiteX8408" fmla="*/ 1497315 w 5155357"/>
              <a:gd name="connsiteY8408" fmla="*/ 379968 h 1041673"/>
              <a:gd name="connsiteX8409" fmla="*/ 1497688 w 5155357"/>
              <a:gd name="connsiteY8409" fmla="*/ 378165 h 1041673"/>
              <a:gd name="connsiteX8410" fmla="*/ 1498061 w 5155357"/>
              <a:gd name="connsiteY8410" fmla="*/ 376735 h 1041673"/>
              <a:gd name="connsiteX8411" fmla="*/ 1498372 w 5155357"/>
              <a:gd name="connsiteY8411" fmla="*/ 375367 h 1041673"/>
              <a:gd name="connsiteX8412" fmla="*/ 1498496 w 5155357"/>
              <a:gd name="connsiteY8412" fmla="*/ 375180 h 1041673"/>
              <a:gd name="connsiteX8413" fmla="*/ 1498683 w 5155357"/>
              <a:gd name="connsiteY8413" fmla="*/ 374869 h 1041673"/>
              <a:gd name="connsiteX8414" fmla="*/ 1498932 w 5155357"/>
              <a:gd name="connsiteY8414" fmla="*/ 373999 h 1041673"/>
              <a:gd name="connsiteX8415" fmla="*/ 1499242 w 5155357"/>
              <a:gd name="connsiteY8415" fmla="*/ 373253 h 1041673"/>
              <a:gd name="connsiteX8416" fmla="*/ 1499242 w 5155357"/>
              <a:gd name="connsiteY8416" fmla="*/ 373253 h 1041673"/>
              <a:gd name="connsiteX8417" fmla="*/ 1499615 w 5155357"/>
              <a:gd name="connsiteY8417" fmla="*/ 372507 h 1041673"/>
              <a:gd name="connsiteX8418" fmla="*/ 1500113 w 5155357"/>
              <a:gd name="connsiteY8418" fmla="*/ 370455 h 1041673"/>
              <a:gd name="connsiteX8419" fmla="*/ 1500486 w 5155357"/>
              <a:gd name="connsiteY8419" fmla="*/ 369087 h 1041673"/>
              <a:gd name="connsiteX8420" fmla="*/ 1500610 w 5155357"/>
              <a:gd name="connsiteY8420" fmla="*/ 367781 h 1041673"/>
              <a:gd name="connsiteX8421" fmla="*/ 1500796 w 5155357"/>
              <a:gd name="connsiteY8421" fmla="*/ 366662 h 1041673"/>
              <a:gd name="connsiteX8422" fmla="*/ 1499304 w 5155357"/>
              <a:gd name="connsiteY8422" fmla="*/ 370766 h 1041673"/>
              <a:gd name="connsiteX8423" fmla="*/ 1497874 w 5155357"/>
              <a:gd name="connsiteY8423" fmla="*/ 373688 h 1041673"/>
              <a:gd name="connsiteX8424" fmla="*/ 1497004 w 5155357"/>
              <a:gd name="connsiteY8424" fmla="*/ 376299 h 1041673"/>
              <a:gd name="connsiteX8425" fmla="*/ 1496444 w 5155357"/>
              <a:gd name="connsiteY8425" fmla="*/ 378538 h 1041673"/>
              <a:gd name="connsiteX8426" fmla="*/ 1495698 w 5155357"/>
              <a:gd name="connsiteY8426" fmla="*/ 381211 h 1041673"/>
              <a:gd name="connsiteX8427" fmla="*/ 1495511 w 5155357"/>
              <a:gd name="connsiteY8427" fmla="*/ 381833 h 1041673"/>
              <a:gd name="connsiteX8428" fmla="*/ 1493770 w 5155357"/>
              <a:gd name="connsiteY8428" fmla="*/ 386434 h 1041673"/>
              <a:gd name="connsiteX8429" fmla="*/ 1489107 w 5155357"/>
              <a:gd name="connsiteY8429" fmla="*/ 400673 h 1041673"/>
              <a:gd name="connsiteX8430" fmla="*/ 1489543 w 5155357"/>
              <a:gd name="connsiteY8430" fmla="*/ 401295 h 1041673"/>
              <a:gd name="connsiteX8431" fmla="*/ 1489667 w 5155357"/>
              <a:gd name="connsiteY8431" fmla="*/ 401295 h 1041673"/>
              <a:gd name="connsiteX8432" fmla="*/ 1490227 w 5155357"/>
              <a:gd name="connsiteY8432" fmla="*/ 400859 h 1041673"/>
              <a:gd name="connsiteX8433" fmla="*/ 1494828 w 5155357"/>
              <a:gd name="connsiteY8433" fmla="*/ 386807 h 1041673"/>
              <a:gd name="connsiteX8434" fmla="*/ 1496941 w 5155357"/>
              <a:gd name="connsiteY8434" fmla="*/ 381398 h 1041673"/>
              <a:gd name="connsiteX8435" fmla="*/ 1105597 w 5155357"/>
              <a:gd name="connsiteY8435" fmla="*/ 413046 h 1041673"/>
              <a:gd name="connsiteX8436" fmla="*/ 1103794 w 5155357"/>
              <a:gd name="connsiteY8436" fmla="*/ 415409 h 1041673"/>
              <a:gd name="connsiteX8437" fmla="*/ 1104043 w 5155357"/>
              <a:gd name="connsiteY8437" fmla="*/ 416466 h 1041673"/>
              <a:gd name="connsiteX8438" fmla="*/ 1104415 w 5155357"/>
              <a:gd name="connsiteY8438" fmla="*/ 416590 h 1041673"/>
              <a:gd name="connsiteX8439" fmla="*/ 1105038 w 5155357"/>
              <a:gd name="connsiteY8439" fmla="*/ 416217 h 1041673"/>
              <a:gd name="connsiteX8440" fmla="*/ 1106592 w 5155357"/>
              <a:gd name="connsiteY8440" fmla="*/ 414103 h 1041673"/>
              <a:gd name="connsiteX8441" fmla="*/ 1106592 w 5155357"/>
              <a:gd name="connsiteY8441" fmla="*/ 413046 h 1041673"/>
              <a:gd name="connsiteX8442" fmla="*/ 1105535 w 5155357"/>
              <a:gd name="connsiteY8442" fmla="*/ 413046 h 1041673"/>
              <a:gd name="connsiteX8443" fmla="*/ 787187 w 5155357"/>
              <a:gd name="connsiteY8443" fmla="*/ 464529 h 1041673"/>
              <a:gd name="connsiteX8444" fmla="*/ 787187 w 5155357"/>
              <a:gd name="connsiteY8444" fmla="*/ 464529 h 1041673"/>
              <a:gd name="connsiteX8445" fmla="*/ 787497 w 5155357"/>
              <a:gd name="connsiteY8445" fmla="*/ 464156 h 1041673"/>
              <a:gd name="connsiteX8446" fmla="*/ 787746 w 5155357"/>
              <a:gd name="connsiteY8446" fmla="*/ 462353 h 1041673"/>
              <a:gd name="connsiteX8447" fmla="*/ 787560 w 5155357"/>
              <a:gd name="connsiteY8447" fmla="*/ 461918 h 1041673"/>
              <a:gd name="connsiteX8448" fmla="*/ 787125 w 5155357"/>
              <a:gd name="connsiteY8448" fmla="*/ 462104 h 1041673"/>
              <a:gd name="connsiteX8449" fmla="*/ 786813 w 5155357"/>
              <a:gd name="connsiteY8449" fmla="*/ 464218 h 1041673"/>
              <a:gd name="connsiteX8450" fmla="*/ 787187 w 5155357"/>
              <a:gd name="connsiteY8450" fmla="*/ 464529 h 1041673"/>
              <a:gd name="connsiteX8451" fmla="*/ 1670852 w 5155357"/>
              <a:gd name="connsiteY8451" fmla="*/ 466768 h 1041673"/>
              <a:gd name="connsiteX8452" fmla="*/ 1671100 w 5155357"/>
              <a:gd name="connsiteY8452" fmla="*/ 466705 h 1041673"/>
              <a:gd name="connsiteX8453" fmla="*/ 1673028 w 5155357"/>
              <a:gd name="connsiteY8453" fmla="*/ 465400 h 1041673"/>
              <a:gd name="connsiteX8454" fmla="*/ 1676199 w 5155357"/>
              <a:gd name="connsiteY8454" fmla="*/ 462788 h 1041673"/>
              <a:gd name="connsiteX8455" fmla="*/ 1676137 w 5155357"/>
              <a:gd name="connsiteY8455" fmla="*/ 462291 h 1041673"/>
              <a:gd name="connsiteX8456" fmla="*/ 1675639 w 5155357"/>
              <a:gd name="connsiteY8456" fmla="*/ 462353 h 1041673"/>
              <a:gd name="connsiteX8457" fmla="*/ 1672655 w 5155357"/>
              <a:gd name="connsiteY8457" fmla="*/ 464778 h 1041673"/>
              <a:gd name="connsiteX8458" fmla="*/ 1670665 w 5155357"/>
              <a:gd name="connsiteY8458" fmla="*/ 466146 h 1041673"/>
              <a:gd name="connsiteX8459" fmla="*/ 1670665 w 5155357"/>
              <a:gd name="connsiteY8459" fmla="*/ 466643 h 1041673"/>
              <a:gd name="connsiteX8460" fmla="*/ 1670914 w 5155357"/>
              <a:gd name="connsiteY8460" fmla="*/ 466768 h 1041673"/>
              <a:gd name="connsiteX8461" fmla="*/ 4218385 w 5155357"/>
              <a:gd name="connsiteY8461" fmla="*/ 419761 h 1041673"/>
              <a:gd name="connsiteX8462" fmla="*/ 4215898 w 5155357"/>
              <a:gd name="connsiteY8462" fmla="*/ 422311 h 1041673"/>
              <a:gd name="connsiteX8463" fmla="*/ 4214157 w 5155357"/>
              <a:gd name="connsiteY8463" fmla="*/ 424238 h 1041673"/>
              <a:gd name="connsiteX8464" fmla="*/ 4214032 w 5155357"/>
              <a:gd name="connsiteY8464" fmla="*/ 425233 h 1041673"/>
              <a:gd name="connsiteX8465" fmla="*/ 4214592 w 5155357"/>
              <a:gd name="connsiteY8465" fmla="*/ 425482 h 1041673"/>
              <a:gd name="connsiteX8466" fmla="*/ 4215027 w 5155357"/>
              <a:gd name="connsiteY8466" fmla="*/ 425295 h 1041673"/>
              <a:gd name="connsiteX8467" fmla="*/ 4217017 w 5155357"/>
              <a:gd name="connsiteY8467" fmla="*/ 423119 h 1041673"/>
              <a:gd name="connsiteX8468" fmla="*/ 4219131 w 5155357"/>
              <a:gd name="connsiteY8468" fmla="*/ 420881 h 1041673"/>
              <a:gd name="connsiteX8469" fmla="*/ 4219318 w 5155357"/>
              <a:gd name="connsiteY8469" fmla="*/ 419886 h 1041673"/>
              <a:gd name="connsiteX8470" fmla="*/ 4218323 w 5155357"/>
              <a:gd name="connsiteY8470" fmla="*/ 419699 h 1041673"/>
              <a:gd name="connsiteX8471" fmla="*/ 1668675 w 5155357"/>
              <a:gd name="connsiteY8471" fmla="*/ 510789 h 1041673"/>
              <a:gd name="connsiteX8472" fmla="*/ 1668116 w 5155357"/>
              <a:gd name="connsiteY8472" fmla="*/ 510230 h 1041673"/>
              <a:gd name="connsiteX8473" fmla="*/ 1668116 w 5155357"/>
              <a:gd name="connsiteY8473" fmla="*/ 510230 h 1041673"/>
              <a:gd name="connsiteX8474" fmla="*/ 1666002 w 5155357"/>
              <a:gd name="connsiteY8474" fmla="*/ 511038 h 1041673"/>
              <a:gd name="connsiteX8475" fmla="*/ 1665878 w 5155357"/>
              <a:gd name="connsiteY8475" fmla="*/ 511162 h 1041673"/>
              <a:gd name="connsiteX8476" fmla="*/ 1665878 w 5155357"/>
              <a:gd name="connsiteY8476" fmla="*/ 511349 h 1041673"/>
              <a:gd name="connsiteX8477" fmla="*/ 1665691 w 5155357"/>
              <a:gd name="connsiteY8477" fmla="*/ 512219 h 1041673"/>
              <a:gd name="connsiteX8478" fmla="*/ 1666251 w 5155357"/>
              <a:gd name="connsiteY8478" fmla="*/ 512779 h 1041673"/>
              <a:gd name="connsiteX8479" fmla="*/ 1666811 w 5155357"/>
              <a:gd name="connsiteY8479" fmla="*/ 512219 h 1041673"/>
              <a:gd name="connsiteX8480" fmla="*/ 1666811 w 5155357"/>
              <a:gd name="connsiteY8480" fmla="*/ 511908 h 1041673"/>
              <a:gd name="connsiteX8481" fmla="*/ 1668178 w 5155357"/>
              <a:gd name="connsiteY8481" fmla="*/ 511411 h 1041673"/>
              <a:gd name="connsiteX8482" fmla="*/ 1668738 w 5155357"/>
              <a:gd name="connsiteY8482" fmla="*/ 510789 h 1041673"/>
              <a:gd name="connsiteX8483" fmla="*/ 2962526 w 5155357"/>
              <a:gd name="connsiteY8483" fmla="*/ 519245 h 1041673"/>
              <a:gd name="connsiteX8484" fmla="*/ 2957240 w 5155357"/>
              <a:gd name="connsiteY8484" fmla="*/ 529194 h 1041673"/>
              <a:gd name="connsiteX8485" fmla="*/ 2957364 w 5155357"/>
              <a:gd name="connsiteY8485" fmla="*/ 529815 h 1041673"/>
              <a:gd name="connsiteX8486" fmla="*/ 2957613 w 5155357"/>
              <a:gd name="connsiteY8486" fmla="*/ 529878 h 1041673"/>
              <a:gd name="connsiteX8487" fmla="*/ 2957987 w 5155357"/>
              <a:gd name="connsiteY8487" fmla="*/ 529691 h 1041673"/>
              <a:gd name="connsiteX8488" fmla="*/ 2963334 w 5155357"/>
              <a:gd name="connsiteY8488" fmla="*/ 519556 h 1041673"/>
              <a:gd name="connsiteX8489" fmla="*/ 2963085 w 5155357"/>
              <a:gd name="connsiteY8489" fmla="*/ 518997 h 1041673"/>
              <a:gd name="connsiteX8490" fmla="*/ 2962526 w 5155357"/>
              <a:gd name="connsiteY8490" fmla="*/ 519245 h 1041673"/>
              <a:gd name="connsiteX8491" fmla="*/ 4226965 w 5155357"/>
              <a:gd name="connsiteY8491" fmla="*/ 482809 h 1041673"/>
              <a:gd name="connsiteX8492" fmla="*/ 4226530 w 5155357"/>
              <a:gd name="connsiteY8492" fmla="*/ 483058 h 1041673"/>
              <a:gd name="connsiteX8493" fmla="*/ 4225970 w 5155357"/>
              <a:gd name="connsiteY8493" fmla="*/ 483866 h 1041673"/>
              <a:gd name="connsiteX8494" fmla="*/ 4225411 w 5155357"/>
              <a:gd name="connsiteY8494" fmla="*/ 484675 h 1041673"/>
              <a:gd name="connsiteX8495" fmla="*/ 4225598 w 5155357"/>
              <a:gd name="connsiteY8495" fmla="*/ 485110 h 1041673"/>
              <a:gd name="connsiteX8496" fmla="*/ 4225721 w 5155357"/>
              <a:gd name="connsiteY8496" fmla="*/ 485110 h 1041673"/>
              <a:gd name="connsiteX8497" fmla="*/ 4226033 w 5155357"/>
              <a:gd name="connsiteY8497" fmla="*/ 484923 h 1041673"/>
              <a:gd name="connsiteX8498" fmla="*/ 4226530 w 5155357"/>
              <a:gd name="connsiteY8498" fmla="*/ 484239 h 1041673"/>
              <a:gd name="connsiteX8499" fmla="*/ 4227214 w 5155357"/>
              <a:gd name="connsiteY8499" fmla="*/ 483182 h 1041673"/>
              <a:gd name="connsiteX8500" fmla="*/ 4226965 w 5155357"/>
              <a:gd name="connsiteY8500" fmla="*/ 482747 h 1041673"/>
              <a:gd name="connsiteX8501" fmla="*/ 4177596 w 5155357"/>
              <a:gd name="connsiteY8501" fmla="*/ 551205 h 1041673"/>
              <a:gd name="connsiteX8502" fmla="*/ 4173866 w 5155357"/>
              <a:gd name="connsiteY8502" fmla="*/ 558231 h 1041673"/>
              <a:gd name="connsiteX8503" fmla="*/ 4170260 w 5155357"/>
              <a:gd name="connsiteY8503" fmla="*/ 564697 h 1041673"/>
              <a:gd name="connsiteX8504" fmla="*/ 4169948 w 5155357"/>
              <a:gd name="connsiteY8504" fmla="*/ 565692 h 1041673"/>
              <a:gd name="connsiteX8505" fmla="*/ 4170570 w 5155357"/>
              <a:gd name="connsiteY8505" fmla="*/ 566065 h 1041673"/>
              <a:gd name="connsiteX8506" fmla="*/ 4170943 w 5155357"/>
              <a:gd name="connsiteY8506" fmla="*/ 565941 h 1041673"/>
              <a:gd name="connsiteX8507" fmla="*/ 4175233 w 5155357"/>
              <a:gd name="connsiteY8507" fmla="*/ 558541 h 1041673"/>
              <a:gd name="connsiteX8508" fmla="*/ 4178342 w 5155357"/>
              <a:gd name="connsiteY8508" fmla="*/ 552448 h 1041673"/>
              <a:gd name="connsiteX8509" fmla="*/ 4178529 w 5155357"/>
              <a:gd name="connsiteY8509" fmla="*/ 551453 h 1041673"/>
              <a:gd name="connsiteX8510" fmla="*/ 4177534 w 5155357"/>
              <a:gd name="connsiteY8510" fmla="*/ 551267 h 1041673"/>
              <a:gd name="connsiteX8511" fmla="*/ 835436 w 5155357"/>
              <a:gd name="connsiteY8511" fmla="*/ 600387 h 1041673"/>
              <a:gd name="connsiteX8512" fmla="*/ 835436 w 5155357"/>
              <a:gd name="connsiteY8512" fmla="*/ 602625 h 1041673"/>
              <a:gd name="connsiteX8513" fmla="*/ 835809 w 5155357"/>
              <a:gd name="connsiteY8513" fmla="*/ 602936 h 1041673"/>
              <a:gd name="connsiteX8514" fmla="*/ 836120 w 5155357"/>
              <a:gd name="connsiteY8514" fmla="*/ 602625 h 1041673"/>
              <a:gd name="connsiteX8515" fmla="*/ 836120 w 5155357"/>
              <a:gd name="connsiteY8515" fmla="*/ 600387 h 1041673"/>
              <a:gd name="connsiteX8516" fmla="*/ 835809 w 5155357"/>
              <a:gd name="connsiteY8516" fmla="*/ 600014 h 1041673"/>
              <a:gd name="connsiteX8517" fmla="*/ 835436 w 5155357"/>
              <a:gd name="connsiteY8517" fmla="*/ 600387 h 1041673"/>
              <a:gd name="connsiteX8518" fmla="*/ 1591700 w 5155357"/>
              <a:gd name="connsiteY8518" fmla="*/ 603682 h 1041673"/>
              <a:gd name="connsiteX8519" fmla="*/ 1588653 w 5155357"/>
              <a:gd name="connsiteY8519" fmla="*/ 605299 h 1041673"/>
              <a:gd name="connsiteX8520" fmla="*/ 1585855 w 5155357"/>
              <a:gd name="connsiteY8520" fmla="*/ 606729 h 1041673"/>
              <a:gd name="connsiteX8521" fmla="*/ 1585731 w 5155357"/>
              <a:gd name="connsiteY8521" fmla="*/ 607226 h 1041673"/>
              <a:gd name="connsiteX8522" fmla="*/ 1586042 w 5155357"/>
              <a:gd name="connsiteY8522" fmla="*/ 607413 h 1041673"/>
              <a:gd name="connsiteX8523" fmla="*/ 1586228 w 5155357"/>
              <a:gd name="connsiteY8523" fmla="*/ 607413 h 1041673"/>
              <a:gd name="connsiteX8524" fmla="*/ 1588964 w 5155357"/>
              <a:gd name="connsiteY8524" fmla="*/ 605983 h 1041673"/>
              <a:gd name="connsiteX8525" fmla="*/ 1592073 w 5155357"/>
              <a:gd name="connsiteY8525" fmla="*/ 604304 h 1041673"/>
              <a:gd name="connsiteX8526" fmla="*/ 1592198 w 5155357"/>
              <a:gd name="connsiteY8526" fmla="*/ 603807 h 1041673"/>
              <a:gd name="connsiteX8527" fmla="*/ 1591700 w 5155357"/>
              <a:gd name="connsiteY8527" fmla="*/ 603682 h 1041673"/>
              <a:gd name="connsiteX8528" fmla="*/ 4169638 w 5155357"/>
              <a:gd name="connsiteY8528" fmla="*/ 561837 h 1041673"/>
              <a:gd name="connsiteX8529" fmla="*/ 4169886 w 5155357"/>
              <a:gd name="connsiteY8529" fmla="*/ 561091 h 1041673"/>
              <a:gd name="connsiteX8530" fmla="*/ 4169140 w 5155357"/>
              <a:gd name="connsiteY8530" fmla="*/ 560842 h 1041673"/>
              <a:gd name="connsiteX8531" fmla="*/ 4165534 w 5155357"/>
              <a:gd name="connsiteY8531" fmla="*/ 564386 h 1041673"/>
              <a:gd name="connsiteX8532" fmla="*/ 4162425 w 5155357"/>
              <a:gd name="connsiteY8532" fmla="*/ 567495 h 1041673"/>
              <a:gd name="connsiteX8533" fmla="*/ 4162176 w 5155357"/>
              <a:gd name="connsiteY8533" fmla="*/ 568241 h 1041673"/>
              <a:gd name="connsiteX8534" fmla="*/ 4162674 w 5155357"/>
              <a:gd name="connsiteY8534" fmla="*/ 568552 h 1041673"/>
              <a:gd name="connsiteX8535" fmla="*/ 4162922 w 5155357"/>
              <a:gd name="connsiteY8535" fmla="*/ 568490 h 1041673"/>
              <a:gd name="connsiteX8536" fmla="*/ 4166405 w 5155357"/>
              <a:gd name="connsiteY8536" fmla="*/ 565008 h 1041673"/>
              <a:gd name="connsiteX8537" fmla="*/ 4169638 w 5155357"/>
              <a:gd name="connsiteY8537" fmla="*/ 561775 h 1041673"/>
              <a:gd name="connsiteX8538" fmla="*/ 4166405 w 5155357"/>
              <a:gd name="connsiteY8538" fmla="*/ 570231 h 1041673"/>
              <a:gd name="connsiteX8539" fmla="*/ 4166093 w 5155357"/>
              <a:gd name="connsiteY8539" fmla="*/ 570666 h 1041673"/>
              <a:gd name="connsiteX8540" fmla="*/ 4165036 w 5155357"/>
              <a:gd name="connsiteY8540" fmla="*/ 572096 h 1041673"/>
              <a:gd name="connsiteX8541" fmla="*/ 4165036 w 5155357"/>
              <a:gd name="connsiteY8541" fmla="*/ 572842 h 1041673"/>
              <a:gd name="connsiteX8542" fmla="*/ 4165410 w 5155357"/>
              <a:gd name="connsiteY8542" fmla="*/ 572967 h 1041673"/>
              <a:gd name="connsiteX8543" fmla="*/ 4165783 w 5155357"/>
              <a:gd name="connsiteY8543" fmla="*/ 572780 h 1041673"/>
              <a:gd name="connsiteX8544" fmla="*/ 4166964 w 5155357"/>
              <a:gd name="connsiteY8544" fmla="*/ 571163 h 1041673"/>
              <a:gd name="connsiteX8545" fmla="*/ 4167213 w 5155357"/>
              <a:gd name="connsiteY8545" fmla="*/ 570728 h 1041673"/>
              <a:gd name="connsiteX8546" fmla="*/ 4167088 w 5155357"/>
              <a:gd name="connsiteY8546" fmla="*/ 570044 h 1041673"/>
              <a:gd name="connsiteX8547" fmla="*/ 4166405 w 5155357"/>
              <a:gd name="connsiteY8547" fmla="*/ 570169 h 1041673"/>
              <a:gd name="connsiteX8548" fmla="*/ 4160933 w 5155357"/>
              <a:gd name="connsiteY8548" fmla="*/ 578376 h 1041673"/>
              <a:gd name="connsiteX8549" fmla="*/ 4160995 w 5155357"/>
              <a:gd name="connsiteY8549" fmla="*/ 577319 h 1041673"/>
              <a:gd name="connsiteX8550" fmla="*/ 4159938 w 5155357"/>
              <a:gd name="connsiteY8550" fmla="*/ 577257 h 1041673"/>
              <a:gd name="connsiteX8551" fmla="*/ 4159503 w 5155357"/>
              <a:gd name="connsiteY8551" fmla="*/ 577692 h 1041673"/>
              <a:gd name="connsiteX8552" fmla="*/ 4158943 w 5155357"/>
              <a:gd name="connsiteY8552" fmla="*/ 578252 h 1041673"/>
              <a:gd name="connsiteX8553" fmla="*/ 4158881 w 5155357"/>
              <a:gd name="connsiteY8553" fmla="*/ 578376 h 1041673"/>
              <a:gd name="connsiteX8554" fmla="*/ 4148995 w 5155357"/>
              <a:gd name="connsiteY8554" fmla="*/ 590625 h 1041673"/>
              <a:gd name="connsiteX8555" fmla="*/ 4160187 w 5155357"/>
              <a:gd name="connsiteY8555" fmla="*/ 579495 h 1041673"/>
              <a:gd name="connsiteX8556" fmla="*/ 4160000 w 5155357"/>
              <a:gd name="connsiteY8556" fmla="*/ 579309 h 1041673"/>
              <a:gd name="connsiteX8557" fmla="*/ 4160622 w 5155357"/>
              <a:gd name="connsiteY8557" fmla="*/ 578687 h 1041673"/>
              <a:gd name="connsiteX8558" fmla="*/ 4160933 w 5155357"/>
              <a:gd name="connsiteY8558" fmla="*/ 578376 h 1041673"/>
              <a:gd name="connsiteX8559" fmla="*/ 171754 w 5155357"/>
              <a:gd name="connsiteY8559" fmla="*/ 649631 h 1041673"/>
              <a:gd name="connsiteX8560" fmla="*/ 172439 w 5155357"/>
              <a:gd name="connsiteY8560" fmla="*/ 649010 h 1041673"/>
              <a:gd name="connsiteX8561" fmla="*/ 172687 w 5155357"/>
              <a:gd name="connsiteY8561" fmla="*/ 648077 h 1041673"/>
              <a:gd name="connsiteX8562" fmla="*/ 172252 w 5155357"/>
              <a:gd name="connsiteY8562" fmla="*/ 647206 h 1041673"/>
              <a:gd name="connsiteX8563" fmla="*/ 171382 w 5155357"/>
              <a:gd name="connsiteY8563" fmla="*/ 647642 h 1041673"/>
              <a:gd name="connsiteX8564" fmla="*/ 171070 w 5155357"/>
              <a:gd name="connsiteY8564" fmla="*/ 648885 h 1041673"/>
              <a:gd name="connsiteX8565" fmla="*/ 171692 w 5155357"/>
              <a:gd name="connsiteY8565" fmla="*/ 649631 h 1041673"/>
              <a:gd name="connsiteX8566" fmla="*/ 171754 w 5155357"/>
              <a:gd name="connsiteY8566" fmla="*/ 649631 h 1041673"/>
              <a:gd name="connsiteX8567" fmla="*/ 824617 w 5155357"/>
              <a:gd name="connsiteY8567" fmla="*/ 660512 h 1041673"/>
              <a:gd name="connsiteX8568" fmla="*/ 823063 w 5155357"/>
              <a:gd name="connsiteY8568" fmla="*/ 671331 h 1041673"/>
              <a:gd name="connsiteX8569" fmla="*/ 822628 w 5155357"/>
              <a:gd name="connsiteY8569" fmla="*/ 676243 h 1041673"/>
              <a:gd name="connsiteX8570" fmla="*/ 823125 w 5155357"/>
              <a:gd name="connsiteY8570" fmla="*/ 676865 h 1041673"/>
              <a:gd name="connsiteX8571" fmla="*/ 823187 w 5155357"/>
              <a:gd name="connsiteY8571" fmla="*/ 676865 h 1041673"/>
              <a:gd name="connsiteX8572" fmla="*/ 823747 w 5155357"/>
              <a:gd name="connsiteY8572" fmla="*/ 676368 h 1041673"/>
              <a:gd name="connsiteX8573" fmla="*/ 824182 w 5155357"/>
              <a:gd name="connsiteY8573" fmla="*/ 671393 h 1041673"/>
              <a:gd name="connsiteX8574" fmla="*/ 825674 w 5155357"/>
              <a:gd name="connsiteY8574" fmla="*/ 660823 h 1041673"/>
              <a:gd name="connsiteX8575" fmla="*/ 825239 w 5155357"/>
              <a:gd name="connsiteY8575" fmla="*/ 660077 h 1041673"/>
              <a:gd name="connsiteX8576" fmla="*/ 824493 w 5155357"/>
              <a:gd name="connsiteY8576" fmla="*/ 660512 h 1041673"/>
              <a:gd name="connsiteX8577" fmla="*/ 4140601 w 5155357"/>
              <a:gd name="connsiteY8577" fmla="*/ 624139 h 1041673"/>
              <a:gd name="connsiteX8578" fmla="*/ 4140601 w 5155357"/>
              <a:gd name="connsiteY8578" fmla="*/ 624139 h 1041673"/>
              <a:gd name="connsiteX8579" fmla="*/ 4141844 w 5155357"/>
              <a:gd name="connsiteY8579" fmla="*/ 623392 h 1041673"/>
              <a:gd name="connsiteX8580" fmla="*/ 4142218 w 5155357"/>
              <a:gd name="connsiteY8580" fmla="*/ 623082 h 1041673"/>
              <a:gd name="connsiteX8581" fmla="*/ 4142777 w 5155357"/>
              <a:gd name="connsiteY8581" fmla="*/ 622460 h 1041673"/>
              <a:gd name="connsiteX8582" fmla="*/ 4142155 w 5155357"/>
              <a:gd name="connsiteY8582" fmla="*/ 621900 h 1041673"/>
              <a:gd name="connsiteX8583" fmla="*/ 4142155 w 5155357"/>
              <a:gd name="connsiteY8583" fmla="*/ 621900 h 1041673"/>
              <a:gd name="connsiteX8584" fmla="*/ 4140850 w 5155357"/>
              <a:gd name="connsiteY8584" fmla="*/ 622646 h 1041673"/>
              <a:gd name="connsiteX8585" fmla="*/ 4140476 w 5155357"/>
              <a:gd name="connsiteY8585" fmla="*/ 622957 h 1041673"/>
              <a:gd name="connsiteX8586" fmla="*/ 4139917 w 5155357"/>
              <a:gd name="connsiteY8586" fmla="*/ 623579 h 1041673"/>
              <a:gd name="connsiteX8587" fmla="*/ 4140539 w 5155357"/>
              <a:gd name="connsiteY8587" fmla="*/ 624139 h 1041673"/>
              <a:gd name="connsiteX8588" fmla="*/ 4103170 w 5155357"/>
              <a:gd name="connsiteY8588" fmla="*/ 638875 h 1041673"/>
              <a:gd name="connsiteX8589" fmla="*/ 4103170 w 5155357"/>
              <a:gd name="connsiteY8589" fmla="*/ 637880 h 1041673"/>
              <a:gd name="connsiteX8590" fmla="*/ 4102175 w 5155357"/>
              <a:gd name="connsiteY8590" fmla="*/ 637880 h 1041673"/>
              <a:gd name="connsiteX8591" fmla="*/ 4101553 w 5155357"/>
              <a:gd name="connsiteY8591" fmla="*/ 638439 h 1041673"/>
              <a:gd name="connsiteX8592" fmla="*/ 4099874 w 5155357"/>
              <a:gd name="connsiteY8592" fmla="*/ 639870 h 1041673"/>
              <a:gd name="connsiteX8593" fmla="*/ 4093657 w 5155357"/>
              <a:gd name="connsiteY8593" fmla="*/ 646460 h 1041673"/>
              <a:gd name="connsiteX8594" fmla="*/ 4100932 w 5155357"/>
              <a:gd name="connsiteY8594" fmla="*/ 640864 h 1041673"/>
              <a:gd name="connsiteX8595" fmla="*/ 4100932 w 5155357"/>
              <a:gd name="connsiteY8595" fmla="*/ 640864 h 1041673"/>
              <a:gd name="connsiteX8596" fmla="*/ 4102548 w 5155357"/>
              <a:gd name="connsiteY8596" fmla="*/ 639434 h 1041673"/>
              <a:gd name="connsiteX8597" fmla="*/ 4103108 w 5155357"/>
              <a:gd name="connsiteY8597" fmla="*/ 638875 h 1041673"/>
              <a:gd name="connsiteX8598" fmla="*/ 1708034 w 5155357"/>
              <a:gd name="connsiteY8598" fmla="*/ 689425 h 1041673"/>
              <a:gd name="connsiteX8599" fmla="*/ 1708531 w 5155357"/>
              <a:gd name="connsiteY8599" fmla="*/ 690544 h 1041673"/>
              <a:gd name="connsiteX8600" fmla="*/ 1715185 w 5155357"/>
              <a:gd name="connsiteY8600" fmla="*/ 693031 h 1041673"/>
              <a:gd name="connsiteX8601" fmla="*/ 1715495 w 5155357"/>
              <a:gd name="connsiteY8601" fmla="*/ 693093 h 1041673"/>
              <a:gd name="connsiteX8602" fmla="*/ 1716303 w 5155357"/>
              <a:gd name="connsiteY8602" fmla="*/ 692596 h 1041673"/>
              <a:gd name="connsiteX8603" fmla="*/ 1715869 w 5155357"/>
              <a:gd name="connsiteY8603" fmla="*/ 691477 h 1041673"/>
              <a:gd name="connsiteX8604" fmla="*/ 1709091 w 5155357"/>
              <a:gd name="connsiteY8604" fmla="*/ 688928 h 1041673"/>
              <a:gd name="connsiteX8605" fmla="*/ 1707972 w 5155357"/>
              <a:gd name="connsiteY8605" fmla="*/ 689425 h 1041673"/>
              <a:gd name="connsiteX8606" fmla="*/ 4104040 w 5155357"/>
              <a:gd name="connsiteY8606" fmla="*/ 652429 h 1041673"/>
              <a:gd name="connsiteX8607" fmla="*/ 4104413 w 5155357"/>
              <a:gd name="connsiteY8607" fmla="*/ 652305 h 1041673"/>
              <a:gd name="connsiteX8608" fmla="*/ 4108207 w 5155357"/>
              <a:gd name="connsiteY8608" fmla="*/ 648637 h 1041673"/>
              <a:gd name="connsiteX8609" fmla="*/ 4112062 w 5155357"/>
              <a:gd name="connsiteY8609" fmla="*/ 644906 h 1041673"/>
              <a:gd name="connsiteX8610" fmla="*/ 4112185 w 5155357"/>
              <a:gd name="connsiteY8610" fmla="*/ 643973 h 1041673"/>
              <a:gd name="connsiteX8611" fmla="*/ 4111253 w 5155357"/>
              <a:gd name="connsiteY8611" fmla="*/ 643849 h 1041673"/>
              <a:gd name="connsiteX8612" fmla="*/ 4107212 w 5155357"/>
              <a:gd name="connsiteY8612" fmla="*/ 647766 h 1041673"/>
              <a:gd name="connsiteX8613" fmla="*/ 4103667 w 5155357"/>
              <a:gd name="connsiteY8613" fmla="*/ 651310 h 1041673"/>
              <a:gd name="connsiteX8614" fmla="*/ 4103543 w 5155357"/>
              <a:gd name="connsiteY8614" fmla="*/ 652243 h 1041673"/>
              <a:gd name="connsiteX8615" fmla="*/ 4104040 w 5155357"/>
              <a:gd name="connsiteY8615" fmla="*/ 652492 h 1041673"/>
              <a:gd name="connsiteX8616" fmla="*/ 1787683 w 5155357"/>
              <a:gd name="connsiteY8616" fmla="*/ 709011 h 1041673"/>
              <a:gd name="connsiteX8617" fmla="*/ 1784388 w 5155357"/>
              <a:gd name="connsiteY8617" fmla="*/ 707954 h 1041673"/>
              <a:gd name="connsiteX8618" fmla="*/ 1783704 w 5155357"/>
              <a:gd name="connsiteY8618" fmla="*/ 708203 h 1041673"/>
              <a:gd name="connsiteX8619" fmla="*/ 1783953 w 5155357"/>
              <a:gd name="connsiteY8619" fmla="*/ 708886 h 1041673"/>
              <a:gd name="connsiteX8620" fmla="*/ 1787373 w 5155357"/>
              <a:gd name="connsiteY8620" fmla="*/ 710006 h 1041673"/>
              <a:gd name="connsiteX8621" fmla="*/ 1788491 w 5155357"/>
              <a:gd name="connsiteY8621" fmla="*/ 710317 h 1041673"/>
              <a:gd name="connsiteX8622" fmla="*/ 1788616 w 5155357"/>
              <a:gd name="connsiteY8622" fmla="*/ 710317 h 1041673"/>
              <a:gd name="connsiteX8623" fmla="*/ 1789113 w 5155357"/>
              <a:gd name="connsiteY8623" fmla="*/ 709944 h 1041673"/>
              <a:gd name="connsiteX8624" fmla="*/ 1788740 w 5155357"/>
              <a:gd name="connsiteY8624" fmla="*/ 709322 h 1041673"/>
              <a:gd name="connsiteX8625" fmla="*/ 1787621 w 5155357"/>
              <a:gd name="connsiteY8625" fmla="*/ 709011 h 1041673"/>
              <a:gd name="connsiteX8626" fmla="*/ 1796264 w 5155357"/>
              <a:gd name="connsiteY8626" fmla="*/ 711125 h 1041673"/>
              <a:gd name="connsiteX8627" fmla="*/ 1793839 w 5155357"/>
              <a:gd name="connsiteY8627" fmla="*/ 710130 h 1041673"/>
              <a:gd name="connsiteX8628" fmla="*/ 1792968 w 5155357"/>
              <a:gd name="connsiteY8628" fmla="*/ 710254 h 1041673"/>
              <a:gd name="connsiteX8629" fmla="*/ 1793092 w 5155357"/>
              <a:gd name="connsiteY8629" fmla="*/ 711125 h 1041673"/>
              <a:gd name="connsiteX8630" fmla="*/ 1795953 w 5155357"/>
              <a:gd name="connsiteY8630" fmla="*/ 712368 h 1041673"/>
              <a:gd name="connsiteX8631" fmla="*/ 1796885 w 5155357"/>
              <a:gd name="connsiteY8631" fmla="*/ 712617 h 1041673"/>
              <a:gd name="connsiteX8632" fmla="*/ 1797072 w 5155357"/>
              <a:gd name="connsiteY8632" fmla="*/ 712617 h 1041673"/>
              <a:gd name="connsiteX8633" fmla="*/ 1797694 w 5155357"/>
              <a:gd name="connsiteY8633" fmla="*/ 712182 h 1041673"/>
              <a:gd name="connsiteX8634" fmla="*/ 1797259 w 5155357"/>
              <a:gd name="connsiteY8634" fmla="*/ 711374 h 1041673"/>
              <a:gd name="connsiteX8635" fmla="*/ 1796264 w 5155357"/>
              <a:gd name="connsiteY8635" fmla="*/ 711063 h 1041673"/>
              <a:gd name="connsiteX8636" fmla="*/ 1714998 w 5155357"/>
              <a:gd name="connsiteY8636" fmla="*/ 712244 h 1041673"/>
              <a:gd name="connsiteX8637" fmla="*/ 1714625 w 5155357"/>
              <a:gd name="connsiteY8637" fmla="*/ 712555 h 1041673"/>
              <a:gd name="connsiteX8638" fmla="*/ 1714936 w 5155357"/>
              <a:gd name="connsiteY8638" fmla="*/ 712928 h 1041673"/>
              <a:gd name="connsiteX8639" fmla="*/ 1715620 w 5155357"/>
              <a:gd name="connsiteY8639" fmla="*/ 712928 h 1041673"/>
              <a:gd name="connsiteX8640" fmla="*/ 1717174 w 5155357"/>
              <a:gd name="connsiteY8640" fmla="*/ 712679 h 1041673"/>
              <a:gd name="connsiteX8641" fmla="*/ 1717547 w 5155357"/>
              <a:gd name="connsiteY8641" fmla="*/ 712804 h 1041673"/>
              <a:gd name="connsiteX8642" fmla="*/ 1717609 w 5155357"/>
              <a:gd name="connsiteY8642" fmla="*/ 712804 h 1041673"/>
              <a:gd name="connsiteX8643" fmla="*/ 1717671 w 5155357"/>
              <a:gd name="connsiteY8643" fmla="*/ 712804 h 1041673"/>
              <a:gd name="connsiteX8644" fmla="*/ 1718977 w 5155357"/>
              <a:gd name="connsiteY8644" fmla="*/ 713301 h 1041673"/>
              <a:gd name="connsiteX8645" fmla="*/ 1721340 w 5155357"/>
              <a:gd name="connsiteY8645" fmla="*/ 713985 h 1041673"/>
              <a:gd name="connsiteX8646" fmla="*/ 1721402 w 5155357"/>
              <a:gd name="connsiteY8646" fmla="*/ 713985 h 1041673"/>
              <a:gd name="connsiteX8647" fmla="*/ 1721900 w 5155357"/>
              <a:gd name="connsiteY8647" fmla="*/ 713488 h 1041673"/>
              <a:gd name="connsiteX8648" fmla="*/ 1721402 w 5155357"/>
              <a:gd name="connsiteY8648" fmla="*/ 712990 h 1041673"/>
              <a:gd name="connsiteX8649" fmla="*/ 1721402 w 5155357"/>
              <a:gd name="connsiteY8649" fmla="*/ 712990 h 1041673"/>
              <a:gd name="connsiteX8650" fmla="*/ 1719475 w 5155357"/>
              <a:gd name="connsiteY8650" fmla="*/ 712431 h 1041673"/>
              <a:gd name="connsiteX8651" fmla="*/ 1718169 w 5155357"/>
              <a:gd name="connsiteY8651" fmla="*/ 711933 h 1041673"/>
              <a:gd name="connsiteX8652" fmla="*/ 1717733 w 5155357"/>
              <a:gd name="connsiteY8652" fmla="*/ 710876 h 1041673"/>
              <a:gd name="connsiteX8653" fmla="*/ 1716863 w 5155357"/>
              <a:gd name="connsiteY8653" fmla="*/ 710876 h 1041673"/>
              <a:gd name="connsiteX8654" fmla="*/ 1716863 w 5155357"/>
              <a:gd name="connsiteY8654" fmla="*/ 711747 h 1041673"/>
              <a:gd name="connsiteX8655" fmla="*/ 1717050 w 5155357"/>
              <a:gd name="connsiteY8655" fmla="*/ 712182 h 1041673"/>
              <a:gd name="connsiteX8656" fmla="*/ 1715122 w 5155357"/>
              <a:gd name="connsiteY8656" fmla="*/ 712368 h 1041673"/>
              <a:gd name="connsiteX8657" fmla="*/ 1715122 w 5155357"/>
              <a:gd name="connsiteY8657" fmla="*/ 712368 h 1041673"/>
              <a:gd name="connsiteX8658" fmla="*/ 1818524 w 5155357"/>
              <a:gd name="connsiteY8658" fmla="*/ 716534 h 1041673"/>
              <a:gd name="connsiteX8659" fmla="*/ 1806958 w 5155357"/>
              <a:gd name="connsiteY8659" fmla="*/ 713425 h 1041673"/>
              <a:gd name="connsiteX8660" fmla="*/ 1806274 w 5155357"/>
              <a:gd name="connsiteY8660" fmla="*/ 713798 h 1041673"/>
              <a:gd name="connsiteX8661" fmla="*/ 1806647 w 5155357"/>
              <a:gd name="connsiteY8661" fmla="*/ 714482 h 1041673"/>
              <a:gd name="connsiteX8662" fmla="*/ 1818275 w 5155357"/>
              <a:gd name="connsiteY8662" fmla="*/ 717591 h 1041673"/>
              <a:gd name="connsiteX8663" fmla="*/ 1819270 w 5155357"/>
              <a:gd name="connsiteY8663" fmla="*/ 717840 h 1041673"/>
              <a:gd name="connsiteX8664" fmla="*/ 1819393 w 5155357"/>
              <a:gd name="connsiteY8664" fmla="*/ 717840 h 1041673"/>
              <a:gd name="connsiteX8665" fmla="*/ 1819954 w 5155357"/>
              <a:gd name="connsiteY8665" fmla="*/ 717405 h 1041673"/>
              <a:gd name="connsiteX8666" fmla="*/ 1819518 w 5155357"/>
              <a:gd name="connsiteY8666" fmla="*/ 716721 h 1041673"/>
              <a:gd name="connsiteX8667" fmla="*/ 1818524 w 5155357"/>
              <a:gd name="connsiteY8667" fmla="*/ 716472 h 1041673"/>
              <a:gd name="connsiteX8668" fmla="*/ 1720842 w 5155357"/>
              <a:gd name="connsiteY8668" fmla="*/ 722876 h 1041673"/>
              <a:gd name="connsiteX8669" fmla="*/ 1720283 w 5155357"/>
              <a:gd name="connsiteY8669" fmla="*/ 723498 h 1041673"/>
              <a:gd name="connsiteX8670" fmla="*/ 1720905 w 5155357"/>
              <a:gd name="connsiteY8670" fmla="*/ 724058 h 1041673"/>
              <a:gd name="connsiteX8671" fmla="*/ 1720905 w 5155357"/>
              <a:gd name="connsiteY8671" fmla="*/ 724058 h 1041673"/>
              <a:gd name="connsiteX8672" fmla="*/ 1722335 w 5155357"/>
              <a:gd name="connsiteY8672" fmla="*/ 724120 h 1041673"/>
              <a:gd name="connsiteX8673" fmla="*/ 1722459 w 5155357"/>
              <a:gd name="connsiteY8673" fmla="*/ 724120 h 1041673"/>
              <a:gd name="connsiteX8674" fmla="*/ 1723018 w 5155357"/>
              <a:gd name="connsiteY8674" fmla="*/ 723623 h 1041673"/>
              <a:gd name="connsiteX8675" fmla="*/ 1722583 w 5155357"/>
              <a:gd name="connsiteY8675" fmla="*/ 722939 h 1041673"/>
              <a:gd name="connsiteX8676" fmla="*/ 1720842 w 5155357"/>
              <a:gd name="connsiteY8676" fmla="*/ 722814 h 1041673"/>
              <a:gd name="connsiteX8677" fmla="*/ 2361207 w 5155357"/>
              <a:gd name="connsiteY8677" fmla="*/ 740908 h 1041673"/>
              <a:gd name="connsiteX8678" fmla="*/ 2360151 w 5155357"/>
              <a:gd name="connsiteY8678" fmla="*/ 740597 h 1041673"/>
              <a:gd name="connsiteX8679" fmla="*/ 2360586 w 5155357"/>
              <a:gd name="connsiteY8679" fmla="*/ 731892 h 1041673"/>
              <a:gd name="connsiteX8680" fmla="*/ 2360461 w 5155357"/>
              <a:gd name="connsiteY8680" fmla="*/ 731892 h 1041673"/>
              <a:gd name="connsiteX8681" fmla="*/ 2361332 w 5155357"/>
              <a:gd name="connsiteY8681" fmla="*/ 728535 h 1041673"/>
              <a:gd name="connsiteX8682" fmla="*/ 2361456 w 5155357"/>
              <a:gd name="connsiteY8682" fmla="*/ 727851 h 1041673"/>
              <a:gd name="connsiteX8683" fmla="*/ 2360959 w 5155357"/>
              <a:gd name="connsiteY8683" fmla="*/ 727167 h 1041673"/>
              <a:gd name="connsiteX8684" fmla="*/ 2360213 w 5155357"/>
              <a:gd name="connsiteY8684" fmla="*/ 727664 h 1041673"/>
              <a:gd name="connsiteX8685" fmla="*/ 2360089 w 5155357"/>
              <a:gd name="connsiteY8685" fmla="*/ 728348 h 1041673"/>
              <a:gd name="connsiteX8686" fmla="*/ 2359280 w 5155357"/>
              <a:gd name="connsiteY8686" fmla="*/ 731457 h 1041673"/>
              <a:gd name="connsiteX8687" fmla="*/ 2357726 w 5155357"/>
              <a:gd name="connsiteY8687" fmla="*/ 735872 h 1041673"/>
              <a:gd name="connsiteX8688" fmla="*/ 2356047 w 5155357"/>
              <a:gd name="connsiteY8688" fmla="*/ 736991 h 1041673"/>
              <a:gd name="connsiteX8689" fmla="*/ 2357167 w 5155357"/>
              <a:gd name="connsiteY8689" fmla="*/ 740908 h 1041673"/>
              <a:gd name="connsiteX8690" fmla="*/ 2357352 w 5155357"/>
              <a:gd name="connsiteY8690" fmla="*/ 740908 h 1041673"/>
              <a:gd name="connsiteX8691" fmla="*/ 2354742 w 5155357"/>
              <a:gd name="connsiteY8691" fmla="*/ 752970 h 1041673"/>
              <a:gd name="connsiteX8692" fmla="*/ 2350016 w 5155357"/>
              <a:gd name="connsiteY8692" fmla="*/ 773675 h 1041673"/>
              <a:gd name="connsiteX8693" fmla="*/ 2350575 w 5155357"/>
              <a:gd name="connsiteY8693" fmla="*/ 774608 h 1041673"/>
              <a:gd name="connsiteX8694" fmla="*/ 2350762 w 5155357"/>
              <a:gd name="connsiteY8694" fmla="*/ 774608 h 1041673"/>
              <a:gd name="connsiteX8695" fmla="*/ 2351508 w 5155357"/>
              <a:gd name="connsiteY8695" fmla="*/ 774048 h 1041673"/>
              <a:gd name="connsiteX8696" fmla="*/ 2356234 w 5155357"/>
              <a:gd name="connsiteY8696" fmla="*/ 753281 h 1041673"/>
              <a:gd name="connsiteX8697" fmla="*/ 2358782 w 5155357"/>
              <a:gd name="connsiteY8697" fmla="*/ 741467 h 1041673"/>
              <a:gd name="connsiteX8698" fmla="*/ 2358782 w 5155357"/>
              <a:gd name="connsiteY8698" fmla="*/ 741467 h 1041673"/>
              <a:gd name="connsiteX8699" fmla="*/ 2359343 w 5155357"/>
              <a:gd name="connsiteY8699" fmla="*/ 741467 h 1041673"/>
              <a:gd name="connsiteX8700" fmla="*/ 2359343 w 5155357"/>
              <a:gd name="connsiteY8700" fmla="*/ 741219 h 1041673"/>
              <a:gd name="connsiteX8701" fmla="*/ 2360959 w 5155357"/>
              <a:gd name="connsiteY8701" fmla="*/ 741903 h 1041673"/>
              <a:gd name="connsiteX8702" fmla="*/ 2360959 w 5155357"/>
              <a:gd name="connsiteY8702" fmla="*/ 741903 h 1041673"/>
              <a:gd name="connsiteX8703" fmla="*/ 2361394 w 5155357"/>
              <a:gd name="connsiteY8703" fmla="*/ 741530 h 1041673"/>
              <a:gd name="connsiteX8704" fmla="*/ 2361021 w 5155357"/>
              <a:gd name="connsiteY8704" fmla="*/ 741032 h 1041673"/>
              <a:gd name="connsiteX8705" fmla="*/ 1794771 w 5155357"/>
              <a:gd name="connsiteY8705" fmla="*/ 730897 h 1041673"/>
              <a:gd name="connsiteX8706" fmla="*/ 1798378 w 5155357"/>
              <a:gd name="connsiteY8706" fmla="*/ 731830 h 1041673"/>
              <a:gd name="connsiteX8707" fmla="*/ 1798378 w 5155357"/>
              <a:gd name="connsiteY8707" fmla="*/ 731830 h 1041673"/>
              <a:gd name="connsiteX8708" fmla="*/ 1798875 w 5155357"/>
              <a:gd name="connsiteY8708" fmla="*/ 731333 h 1041673"/>
              <a:gd name="connsiteX8709" fmla="*/ 1798440 w 5155357"/>
              <a:gd name="connsiteY8709" fmla="*/ 730773 h 1041673"/>
              <a:gd name="connsiteX8710" fmla="*/ 1795020 w 5155357"/>
              <a:gd name="connsiteY8710" fmla="*/ 729902 h 1041673"/>
              <a:gd name="connsiteX8711" fmla="*/ 1792346 w 5155357"/>
              <a:gd name="connsiteY8711" fmla="*/ 729094 h 1041673"/>
              <a:gd name="connsiteX8712" fmla="*/ 1791725 w 5155357"/>
              <a:gd name="connsiteY8712" fmla="*/ 729529 h 1041673"/>
              <a:gd name="connsiteX8713" fmla="*/ 1792160 w 5155357"/>
              <a:gd name="connsiteY8713" fmla="*/ 730151 h 1041673"/>
              <a:gd name="connsiteX8714" fmla="*/ 1794709 w 5155357"/>
              <a:gd name="connsiteY8714" fmla="*/ 730897 h 1041673"/>
              <a:gd name="connsiteX8715" fmla="*/ 1815663 w 5155357"/>
              <a:gd name="connsiteY8715" fmla="*/ 735809 h 1041673"/>
              <a:gd name="connsiteX8716" fmla="*/ 1816347 w 5155357"/>
              <a:gd name="connsiteY8716" fmla="*/ 735188 h 1041673"/>
              <a:gd name="connsiteX8717" fmla="*/ 1815725 w 5155357"/>
              <a:gd name="connsiteY8717" fmla="*/ 734566 h 1041673"/>
              <a:gd name="connsiteX8718" fmla="*/ 1808637 w 5155357"/>
              <a:gd name="connsiteY8718" fmla="*/ 733384 h 1041673"/>
              <a:gd name="connsiteX8719" fmla="*/ 1806958 w 5155357"/>
              <a:gd name="connsiteY8719" fmla="*/ 732949 h 1041673"/>
              <a:gd name="connsiteX8720" fmla="*/ 1806212 w 5155357"/>
              <a:gd name="connsiteY8720" fmla="*/ 733384 h 1041673"/>
              <a:gd name="connsiteX8721" fmla="*/ 1806647 w 5155357"/>
              <a:gd name="connsiteY8721" fmla="*/ 734131 h 1041673"/>
              <a:gd name="connsiteX8722" fmla="*/ 1808326 w 5155357"/>
              <a:gd name="connsiteY8722" fmla="*/ 734566 h 1041673"/>
              <a:gd name="connsiteX8723" fmla="*/ 1815663 w 5155357"/>
              <a:gd name="connsiteY8723" fmla="*/ 735809 h 1041673"/>
              <a:gd name="connsiteX8724" fmla="*/ 1857819 w 5155357"/>
              <a:gd name="connsiteY8724" fmla="*/ 733633 h 1041673"/>
              <a:gd name="connsiteX8725" fmla="*/ 1857198 w 5155357"/>
              <a:gd name="connsiteY8725" fmla="*/ 733882 h 1041673"/>
              <a:gd name="connsiteX8726" fmla="*/ 1857447 w 5155357"/>
              <a:gd name="connsiteY8726" fmla="*/ 734504 h 1041673"/>
              <a:gd name="connsiteX8727" fmla="*/ 1858939 w 5155357"/>
              <a:gd name="connsiteY8727" fmla="*/ 735063 h 1041673"/>
              <a:gd name="connsiteX8728" fmla="*/ 1859063 w 5155357"/>
              <a:gd name="connsiteY8728" fmla="*/ 735063 h 1041673"/>
              <a:gd name="connsiteX8729" fmla="*/ 1859498 w 5155357"/>
              <a:gd name="connsiteY8729" fmla="*/ 734752 h 1041673"/>
              <a:gd name="connsiteX8730" fmla="*/ 1859187 w 5155357"/>
              <a:gd name="connsiteY8730" fmla="*/ 734193 h 1041673"/>
              <a:gd name="connsiteX8731" fmla="*/ 1857882 w 5155357"/>
              <a:gd name="connsiteY8731" fmla="*/ 733633 h 1041673"/>
              <a:gd name="connsiteX8732" fmla="*/ 1833881 w 5155357"/>
              <a:gd name="connsiteY8732" fmla="*/ 740100 h 1041673"/>
              <a:gd name="connsiteX8733" fmla="*/ 1834316 w 5155357"/>
              <a:gd name="connsiteY8733" fmla="*/ 739727 h 1041673"/>
              <a:gd name="connsiteX8734" fmla="*/ 1834006 w 5155357"/>
              <a:gd name="connsiteY8734" fmla="*/ 739167 h 1041673"/>
              <a:gd name="connsiteX8735" fmla="*/ 1832699 w 5155357"/>
              <a:gd name="connsiteY8735" fmla="*/ 738669 h 1041673"/>
              <a:gd name="connsiteX8736" fmla="*/ 1832078 w 5155357"/>
              <a:gd name="connsiteY8736" fmla="*/ 738856 h 1041673"/>
              <a:gd name="connsiteX8737" fmla="*/ 1832327 w 5155357"/>
              <a:gd name="connsiteY8737" fmla="*/ 739478 h 1041673"/>
              <a:gd name="connsiteX8738" fmla="*/ 1833819 w 5155357"/>
              <a:gd name="connsiteY8738" fmla="*/ 740037 h 1041673"/>
              <a:gd name="connsiteX8739" fmla="*/ 1833943 w 5155357"/>
              <a:gd name="connsiteY8739" fmla="*/ 740037 h 1041673"/>
              <a:gd name="connsiteX8740" fmla="*/ 1813611 w 5155357"/>
              <a:gd name="connsiteY8740" fmla="*/ 743395 h 1041673"/>
              <a:gd name="connsiteX8741" fmla="*/ 1815228 w 5155357"/>
              <a:gd name="connsiteY8741" fmla="*/ 743892 h 1041673"/>
              <a:gd name="connsiteX8742" fmla="*/ 1817342 w 5155357"/>
              <a:gd name="connsiteY8742" fmla="*/ 744701 h 1041673"/>
              <a:gd name="connsiteX8743" fmla="*/ 1818709 w 5155357"/>
              <a:gd name="connsiteY8743" fmla="*/ 744203 h 1041673"/>
              <a:gd name="connsiteX8744" fmla="*/ 1818896 w 5155357"/>
              <a:gd name="connsiteY8744" fmla="*/ 743146 h 1041673"/>
              <a:gd name="connsiteX8745" fmla="*/ 1817777 w 5155357"/>
              <a:gd name="connsiteY8745" fmla="*/ 742960 h 1041673"/>
              <a:gd name="connsiteX8746" fmla="*/ 1816036 w 5155357"/>
              <a:gd name="connsiteY8746" fmla="*/ 742524 h 1041673"/>
              <a:gd name="connsiteX8747" fmla="*/ 1812803 w 5155357"/>
              <a:gd name="connsiteY8747" fmla="*/ 742027 h 1041673"/>
              <a:gd name="connsiteX8748" fmla="*/ 1812554 w 5155357"/>
              <a:gd name="connsiteY8748" fmla="*/ 743084 h 1041673"/>
              <a:gd name="connsiteX8749" fmla="*/ 1813611 w 5155357"/>
              <a:gd name="connsiteY8749" fmla="*/ 743333 h 1041673"/>
              <a:gd name="connsiteX8750" fmla="*/ 1901592 w 5155357"/>
              <a:gd name="connsiteY8750" fmla="*/ 751975 h 1041673"/>
              <a:gd name="connsiteX8751" fmla="*/ 1905198 w 5155357"/>
              <a:gd name="connsiteY8751" fmla="*/ 752970 h 1041673"/>
              <a:gd name="connsiteX8752" fmla="*/ 1905323 w 5155357"/>
              <a:gd name="connsiteY8752" fmla="*/ 752970 h 1041673"/>
              <a:gd name="connsiteX8753" fmla="*/ 1905758 w 5155357"/>
              <a:gd name="connsiteY8753" fmla="*/ 752659 h 1041673"/>
              <a:gd name="connsiteX8754" fmla="*/ 1905447 w 5155357"/>
              <a:gd name="connsiteY8754" fmla="*/ 752100 h 1041673"/>
              <a:gd name="connsiteX8755" fmla="*/ 1901778 w 5155357"/>
              <a:gd name="connsiteY8755" fmla="*/ 751105 h 1041673"/>
              <a:gd name="connsiteX8756" fmla="*/ 1899043 w 5155357"/>
              <a:gd name="connsiteY8756" fmla="*/ 750421 h 1041673"/>
              <a:gd name="connsiteX8757" fmla="*/ 1898484 w 5155357"/>
              <a:gd name="connsiteY8757" fmla="*/ 750732 h 1041673"/>
              <a:gd name="connsiteX8758" fmla="*/ 1898794 w 5155357"/>
              <a:gd name="connsiteY8758" fmla="*/ 751291 h 1041673"/>
              <a:gd name="connsiteX8759" fmla="*/ 1901592 w 5155357"/>
              <a:gd name="connsiteY8759" fmla="*/ 751975 h 1041673"/>
              <a:gd name="connsiteX8760" fmla="*/ 2311280 w 5155357"/>
              <a:gd name="connsiteY8760" fmla="*/ 761924 h 1041673"/>
              <a:gd name="connsiteX8761" fmla="*/ 2311466 w 5155357"/>
              <a:gd name="connsiteY8761" fmla="*/ 761924 h 1041673"/>
              <a:gd name="connsiteX8762" fmla="*/ 2311963 w 5155357"/>
              <a:gd name="connsiteY8762" fmla="*/ 761613 h 1041673"/>
              <a:gd name="connsiteX8763" fmla="*/ 2313144 w 5155357"/>
              <a:gd name="connsiteY8763" fmla="*/ 757136 h 1041673"/>
              <a:gd name="connsiteX8764" fmla="*/ 2314451 w 5155357"/>
              <a:gd name="connsiteY8764" fmla="*/ 752411 h 1041673"/>
              <a:gd name="connsiteX8765" fmla="*/ 2314202 w 5155357"/>
              <a:gd name="connsiteY8765" fmla="*/ 751727 h 1041673"/>
              <a:gd name="connsiteX8766" fmla="*/ 2313518 w 5155357"/>
              <a:gd name="connsiteY8766" fmla="*/ 751975 h 1041673"/>
              <a:gd name="connsiteX8767" fmla="*/ 2312149 w 5155357"/>
              <a:gd name="connsiteY8767" fmla="*/ 756887 h 1041673"/>
              <a:gd name="connsiteX8768" fmla="*/ 2311031 w 5155357"/>
              <a:gd name="connsiteY8768" fmla="*/ 761240 h 1041673"/>
              <a:gd name="connsiteX8769" fmla="*/ 2311342 w 5155357"/>
              <a:gd name="connsiteY8769" fmla="*/ 761862 h 1041673"/>
              <a:gd name="connsiteX8770" fmla="*/ 1877405 w 5155357"/>
              <a:gd name="connsiteY8770" fmla="*/ 759002 h 1041673"/>
              <a:gd name="connsiteX8771" fmla="*/ 1877468 w 5155357"/>
              <a:gd name="connsiteY8771" fmla="*/ 759002 h 1041673"/>
              <a:gd name="connsiteX8772" fmla="*/ 1884369 w 5155357"/>
              <a:gd name="connsiteY8772" fmla="*/ 760369 h 1041673"/>
              <a:gd name="connsiteX8773" fmla="*/ 1884369 w 5155357"/>
              <a:gd name="connsiteY8773" fmla="*/ 760369 h 1041673"/>
              <a:gd name="connsiteX8774" fmla="*/ 1884929 w 5155357"/>
              <a:gd name="connsiteY8774" fmla="*/ 758691 h 1041673"/>
              <a:gd name="connsiteX8775" fmla="*/ 1884866 w 5155357"/>
              <a:gd name="connsiteY8775" fmla="*/ 758691 h 1041673"/>
              <a:gd name="connsiteX8776" fmla="*/ 1877343 w 5155357"/>
              <a:gd name="connsiteY8776" fmla="*/ 756950 h 1041673"/>
              <a:gd name="connsiteX8777" fmla="*/ 1866089 w 5155357"/>
              <a:gd name="connsiteY8777" fmla="*/ 754276 h 1041673"/>
              <a:gd name="connsiteX8778" fmla="*/ 1857570 w 5155357"/>
              <a:gd name="connsiteY8778" fmla="*/ 752411 h 1041673"/>
              <a:gd name="connsiteX8779" fmla="*/ 1856389 w 5155357"/>
              <a:gd name="connsiteY8779" fmla="*/ 753095 h 1041673"/>
              <a:gd name="connsiteX8780" fmla="*/ 1857073 w 5155357"/>
              <a:gd name="connsiteY8780" fmla="*/ 754338 h 1041673"/>
              <a:gd name="connsiteX8781" fmla="*/ 1865716 w 5155357"/>
              <a:gd name="connsiteY8781" fmla="*/ 756266 h 1041673"/>
              <a:gd name="connsiteX8782" fmla="*/ 1877094 w 5155357"/>
              <a:gd name="connsiteY8782" fmla="*/ 759002 h 1041673"/>
              <a:gd name="connsiteX8783" fmla="*/ 1877405 w 5155357"/>
              <a:gd name="connsiteY8783" fmla="*/ 759002 h 1041673"/>
              <a:gd name="connsiteX8784" fmla="*/ 2287901 w 5155357"/>
              <a:gd name="connsiteY8784" fmla="*/ 762794 h 1041673"/>
              <a:gd name="connsiteX8785" fmla="*/ 2287963 w 5155357"/>
              <a:gd name="connsiteY8785" fmla="*/ 762794 h 1041673"/>
              <a:gd name="connsiteX8786" fmla="*/ 2288522 w 5155357"/>
              <a:gd name="connsiteY8786" fmla="*/ 762297 h 1041673"/>
              <a:gd name="connsiteX8787" fmla="*/ 2289331 w 5155357"/>
              <a:gd name="connsiteY8787" fmla="*/ 758877 h 1041673"/>
              <a:gd name="connsiteX8788" fmla="*/ 2290201 w 5155357"/>
              <a:gd name="connsiteY8788" fmla="*/ 754711 h 1041673"/>
              <a:gd name="connsiteX8789" fmla="*/ 2289703 w 5155357"/>
              <a:gd name="connsiteY8789" fmla="*/ 754089 h 1041673"/>
              <a:gd name="connsiteX8790" fmla="*/ 2289082 w 5155357"/>
              <a:gd name="connsiteY8790" fmla="*/ 754587 h 1041673"/>
              <a:gd name="connsiteX8791" fmla="*/ 2288211 w 5155357"/>
              <a:gd name="connsiteY8791" fmla="*/ 758504 h 1041673"/>
              <a:gd name="connsiteX8792" fmla="*/ 2287403 w 5155357"/>
              <a:gd name="connsiteY8792" fmla="*/ 762110 h 1041673"/>
              <a:gd name="connsiteX8793" fmla="*/ 2287901 w 5155357"/>
              <a:gd name="connsiteY8793" fmla="*/ 762732 h 1041673"/>
              <a:gd name="connsiteX8794" fmla="*/ 1887416 w 5155357"/>
              <a:gd name="connsiteY8794" fmla="*/ 767458 h 1041673"/>
              <a:gd name="connsiteX8795" fmla="*/ 1887478 w 5155357"/>
              <a:gd name="connsiteY8795" fmla="*/ 767458 h 1041673"/>
              <a:gd name="connsiteX8796" fmla="*/ 1887913 w 5155357"/>
              <a:gd name="connsiteY8796" fmla="*/ 767085 h 1041673"/>
              <a:gd name="connsiteX8797" fmla="*/ 1887540 w 5155357"/>
              <a:gd name="connsiteY8797" fmla="*/ 766587 h 1041673"/>
              <a:gd name="connsiteX8798" fmla="*/ 1884494 w 5155357"/>
              <a:gd name="connsiteY8798" fmla="*/ 766028 h 1041673"/>
              <a:gd name="connsiteX8799" fmla="*/ 1881571 w 5155357"/>
              <a:gd name="connsiteY8799" fmla="*/ 765468 h 1041673"/>
              <a:gd name="connsiteX8800" fmla="*/ 1881571 w 5155357"/>
              <a:gd name="connsiteY8800" fmla="*/ 765281 h 1041673"/>
              <a:gd name="connsiteX8801" fmla="*/ 1875540 w 5155357"/>
              <a:gd name="connsiteY8801" fmla="*/ 763603 h 1041673"/>
              <a:gd name="connsiteX8802" fmla="*/ 1874980 w 5155357"/>
              <a:gd name="connsiteY8802" fmla="*/ 765841 h 1041673"/>
              <a:gd name="connsiteX8803" fmla="*/ 1881695 w 5155357"/>
              <a:gd name="connsiteY8803" fmla="*/ 766401 h 1041673"/>
              <a:gd name="connsiteX8804" fmla="*/ 1881695 w 5155357"/>
              <a:gd name="connsiteY8804" fmla="*/ 766401 h 1041673"/>
              <a:gd name="connsiteX8805" fmla="*/ 1884431 w 5155357"/>
              <a:gd name="connsiteY8805" fmla="*/ 766836 h 1041673"/>
              <a:gd name="connsiteX8806" fmla="*/ 1887540 w 5155357"/>
              <a:gd name="connsiteY8806" fmla="*/ 767395 h 1041673"/>
              <a:gd name="connsiteX8807" fmla="*/ 1905882 w 5155357"/>
              <a:gd name="connsiteY8807" fmla="*/ 770318 h 1041673"/>
              <a:gd name="connsiteX8808" fmla="*/ 1905323 w 5155357"/>
              <a:gd name="connsiteY8808" fmla="*/ 770940 h 1041673"/>
              <a:gd name="connsiteX8809" fmla="*/ 1905882 w 5155357"/>
              <a:gd name="connsiteY8809" fmla="*/ 771499 h 1041673"/>
              <a:gd name="connsiteX8810" fmla="*/ 1907561 w 5155357"/>
              <a:gd name="connsiteY8810" fmla="*/ 771499 h 1041673"/>
              <a:gd name="connsiteX8811" fmla="*/ 1908121 w 5155357"/>
              <a:gd name="connsiteY8811" fmla="*/ 770940 h 1041673"/>
              <a:gd name="connsiteX8812" fmla="*/ 1907561 w 5155357"/>
              <a:gd name="connsiteY8812" fmla="*/ 770318 h 1041673"/>
              <a:gd name="connsiteX8813" fmla="*/ 1905882 w 5155357"/>
              <a:gd name="connsiteY8813" fmla="*/ 770318 h 1041673"/>
              <a:gd name="connsiteX8814" fmla="*/ 1926028 w 5155357"/>
              <a:gd name="connsiteY8814" fmla="*/ 775789 h 1041673"/>
              <a:gd name="connsiteX8815" fmla="*/ 1926214 w 5155357"/>
              <a:gd name="connsiteY8815" fmla="*/ 775789 h 1041673"/>
              <a:gd name="connsiteX8816" fmla="*/ 1928328 w 5155357"/>
              <a:gd name="connsiteY8816" fmla="*/ 775976 h 1041673"/>
              <a:gd name="connsiteX8817" fmla="*/ 1928826 w 5155357"/>
              <a:gd name="connsiteY8817" fmla="*/ 775976 h 1041673"/>
              <a:gd name="connsiteX8818" fmla="*/ 1928826 w 5155357"/>
              <a:gd name="connsiteY8818" fmla="*/ 775976 h 1041673"/>
              <a:gd name="connsiteX8819" fmla="*/ 1929448 w 5155357"/>
              <a:gd name="connsiteY8819" fmla="*/ 775416 h 1041673"/>
              <a:gd name="connsiteX8820" fmla="*/ 1928888 w 5155357"/>
              <a:gd name="connsiteY8820" fmla="*/ 774795 h 1041673"/>
              <a:gd name="connsiteX8821" fmla="*/ 1928391 w 5155357"/>
              <a:gd name="connsiteY8821" fmla="*/ 774795 h 1041673"/>
              <a:gd name="connsiteX8822" fmla="*/ 1926774 w 5155357"/>
              <a:gd name="connsiteY8822" fmla="*/ 774670 h 1041673"/>
              <a:gd name="connsiteX8823" fmla="*/ 1926463 w 5155357"/>
              <a:gd name="connsiteY8823" fmla="*/ 774359 h 1041673"/>
              <a:gd name="connsiteX8824" fmla="*/ 1925593 w 5155357"/>
              <a:gd name="connsiteY8824" fmla="*/ 774359 h 1041673"/>
              <a:gd name="connsiteX8825" fmla="*/ 1925593 w 5155357"/>
              <a:gd name="connsiteY8825" fmla="*/ 775230 h 1041673"/>
              <a:gd name="connsiteX8826" fmla="*/ 1925903 w 5155357"/>
              <a:gd name="connsiteY8826" fmla="*/ 775603 h 1041673"/>
              <a:gd name="connsiteX8827" fmla="*/ 1926028 w 5155357"/>
              <a:gd name="connsiteY8827" fmla="*/ 775727 h 1041673"/>
              <a:gd name="connsiteX8828" fmla="*/ 2349829 w 5155357"/>
              <a:gd name="connsiteY8828" fmla="*/ 778774 h 1041673"/>
              <a:gd name="connsiteX8829" fmla="*/ 2348896 w 5155357"/>
              <a:gd name="connsiteY8829" fmla="*/ 779396 h 1041673"/>
              <a:gd name="connsiteX8830" fmla="*/ 2347964 w 5155357"/>
              <a:gd name="connsiteY8830" fmla="*/ 784059 h 1041673"/>
              <a:gd name="connsiteX8831" fmla="*/ 2338015 w 5155357"/>
              <a:gd name="connsiteY8831" fmla="*/ 831563 h 1041673"/>
              <a:gd name="connsiteX8832" fmla="*/ 2338637 w 5155357"/>
              <a:gd name="connsiteY8832" fmla="*/ 832557 h 1041673"/>
              <a:gd name="connsiteX8833" fmla="*/ 2338824 w 5155357"/>
              <a:gd name="connsiteY8833" fmla="*/ 832557 h 1041673"/>
              <a:gd name="connsiteX8834" fmla="*/ 2339632 w 5155357"/>
              <a:gd name="connsiteY8834" fmla="*/ 831936 h 1041673"/>
              <a:gd name="connsiteX8835" fmla="*/ 2349580 w 5155357"/>
              <a:gd name="connsiteY8835" fmla="*/ 784370 h 1041673"/>
              <a:gd name="connsiteX8836" fmla="*/ 2350513 w 5155357"/>
              <a:gd name="connsiteY8836" fmla="*/ 779707 h 1041673"/>
              <a:gd name="connsiteX8837" fmla="*/ 2349891 w 5155357"/>
              <a:gd name="connsiteY8837" fmla="*/ 778774 h 1041673"/>
              <a:gd name="connsiteX8838" fmla="*/ 1938401 w 5155357"/>
              <a:gd name="connsiteY8838" fmla="*/ 778525 h 1041673"/>
              <a:gd name="connsiteX8839" fmla="*/ 1943748 w 5155357"/>
              <a:gd name="connsiteY8839" fmla="*/ 779831 h 1041673"/>
              <a:gd name="connsiteX8840" fmla="*/ 1943873 w 5155357"/>
              <a:gd name="connsiteY8840" fmla="*/ 779831 h 1041673"/>
              <a:gd name="connsiteX8841" fmla="*/ 1944433 w 5155357"/>
              <a:gd name="connsiteY8841" fmla="*/ 779396 h 1041673"/>
              <a:gd name="connsiteX8842" fmla="*/ 1943997 w 5155357"/>
              <a:gd name="connsiteY8842" fmla="*/ 778774 h 1041673"/>
              <a:gd name="connsiteX8843" fmla="*/ 1938774 w 5155357"/>
              <a:gd name="connsiteY8843" fmla="*/ 777468 h 1041673"/>
              <a:gd name="connsiteX8844" fmla="*/ 1938463 w 5155357"/>
              <a:gd name="connsiteY8844" fmla="*/ 777468 h 1041673"/>
              <a:gd name="connsiteX8845" fmla="*/ 1937779 w 5155357"/>
              <a:gd name="connsiteY8845" fmla="*/ 777779 h 1041673"/>
              <a:gd name="connsiteX8846" fmla="*/ 1938153 w 5155357"/>
              <a:gd name="connsiteY8846" fmla="*/ 778463 h 1041673"/>
              <a:gd name="connsiteX8847" fmla="*/ 1938463 w 5155357"/>
              <a:gd name="connsiteY8847" fmla="*/ 778463 h 1041673"/>
              <a:gd name="connsiteX8848" fmla="*/ 1358286 w 5155357"/>
              <a:gd name="connsiteY8848" fmla="*/ 799541 h 1041673"/>
              <a:gd name="connsiteX8849" fmla="*/ 1358659 w 5155357"/>
              <a:gd name="connsiteY8849" fmla="*/ 799355 h 1041673"/>
              <a:gd name="connsiteX8850" fmla="*/ 1359281 w 5155357"/>
              <a:gd name="connsiteY8850" fmla="*/ 796121 h 1041673"/>
              <a:gd name="connsiteX8851" fmla="*/ 1359281 w 5155357"/>
              <a:gd name="connsiteY8851" fmla="*/ 795811 h 1041673"/>
              <a:gd name="connsiteX8852" fmla="*/ 1358846 w 5155357"/>
              <a:gd name="connsiteY8852" fmla="*/ 795375 h 1041673"/>
              <a:gd name="connsiteX8853" fmla="*/ 1358411 w 5155357"/>
              <a:gd name="connsiteY8853" fmla="*/ 795811 h 1041673"/>
              <a:gd name="connsiteX8854" fmla="*/ 1358411 w 5155357"/>
              <a:gd name="connsiteY8854" fmla="*/ 796184 h 1041673"/>
              <a:gd name="connsiteX8855" fmla="*/ 1357913 w 5155357"/>
              <a:gd name="connsiteY8855" fmla="*/ 798919 h 1041673"/>
              <a:gd name="connsiteX8856" fmla="*/ 1358037 w 5155357"/>
              <a:gd name="connsiteY8856" fmla="*/ 799479 h 1041673"/>
              <a:gd name="connsiteX8857" fmla="*/ 1358286 w 5155357"/>
              <a:gd name="connsiteY8857" fmla="*/ 799541 h 1041673"/>
              <a:gd name="connsiteX8858" fmla="*/ 2338389 w 5155357"/>
              <a:gd name="connsiteY8858" fmla="*/ 835915 h 1041673"/>
              <a:gd name="connsiteX8859" fmla="*/ 2337643 w 5155357"/>
              <a:gd name="connsiteY8859" fmla="*/ 836412 h 1041673"/>
              <a:gd name="connsiteX8860" fmla="*/ 2329062 w 5155357"/>
              <a:gd name="connsiteY8860" fmla="*/ 879750 h 1041673"/>
              <a:gd name="connsiteX8861" fmla="*/ 2325393 w 5155357"/>
              <a:gd name="connsiteY8861" fmla="*/ 899212 h 1041673"/>
              <a:gd name="connsiteX8862" fmla="*/ 2325891 w 5155357"/>
              <a:gd name="connsiteY8862" fmla="*/ 899958 h 1041673"/>
              <a:gd name="connsiteX8863" fmla="*/ 2326016 w 5155357"/>
              <a:gd name="connsiteY8863" fmla="*/ 899958 h 1041673"/>
              <a:gd name="connsiteX8864" fmla="*/ 2326637 w 5155357"/>
              <a:gd name="connsiteY8864" fmla="*/ 899460 h 1041673"/>
              <a:gd name="connsiteX8865" fmla="*/ 2330305 w 5155357"/>
              <a:gd name="connsiteY8865" fmla="*/ 879999 h 1041673"/>
              <a:gd name="connsiteX8866" fmla="*/ 2338886 w 5155357"/>
              <a:gd name="connsiteY8866" fmla="*/ 836661 h 1041673"/>
              <a:gd name="connsiteX8867" fmla="*/ 2338451 w 5155357"/>
              <a:gd name="connsiteY8867" fmla="*/ 835915 h 1041673"/>
              <a:gd name="connsiteX8868" fmla="*/ 1355240 w 5155357"/>
              <a:gd name="connsiteY8868" fmla="*/ 944290 h 1041673"/>
              <a:gd name="connsiteX8869" fmla="*/ 1354679 w 5155357"/>
              <a:gd name="connsiteY8869" fmla="*/ 943606 h 1041673"/>
              <a:gd name="connsiteX8870" fmla="*/ 1353996 w 5155357"/>
              <a:gd name="connsiteY8870" fmla="*/ 944166 h 1041673"/>
              <a:gd name="connsiteX8871" fmla="*/ 1355675 w 5155357"/>
              <a:gd name="connsiteY8871" fmla="*/ 971710 h 1041673"/>
              <a:gd name="connsiteX8872" fmla="*/ 1356296 w 5155357"/>
              <a:gd name="connsiteY8872" fmla="*/ 972146 h 1041673"/>
              <a:gd name="connsiteX8873" fmla="*/ 1356483 w 5155357"/>
              <a:gd name="connsiteY8873" fmla="*/ 972146 h 1041673"/>
              <a:gd name="connsiteX8874" fmla="*/ 1356919 w 5155357"/>
              <a:gd name="connsiteY8874" fmla="*/ 971400 h 1041673"/>
              <a:gd name="connsiteX8875" fmla="*/ 1355240 w 5155357"/>
              <a:gd name="connsiteY8875" fmla="*/ 944290 h 1041673"/>
              <a:gd name="connsiteX8876" fmla="*/ 478227 w 5155357"/>
              <a:gd name="connsiteY8876" fmla="*/ 804453 h 1041673"/>
              <a:gd name="connsiteX8877" fmla="*/ 475989 w 5155357"/>
              <a:gd name="connsiteY8877" fmla="*/ 808868 h 1041673"/>
              <a:gd name="connsiteX8878" fmla="*/ 478227 w 5155357"/>
              <a:gd name="connsiteY8878" fmla="*/ 809427 h 1041673"/>
              <a:gd name="connsiteX8879" fmla="*/ 478227 w 5155357"/>
              <a:gd name="connsiteY8879" fmla="*/ 804453 h 1041673"/>
              <a:gd name="connsiteX8880" fmla="*/ 2786812 w 5155357"/>
              <a:gd name="connsiteY8880" fmla="*/ 480322 h 1041673"/>
              <a:gd name="connsiteX8881" fmla="*/ 2801611 w 5155357"/>
              <a:gd name="connsiteY8881" fmla="*/ 466146 h 1041673"/>
              <a:gd name="connsiteX8882" fmla="*/ 2801611 w 5155357"/>
              <a:gd name="connsiteY8882" fmla="*/ 466643 h 1041673"/>
              <a:gd name="connsiteX8883" fmla="*/ 2800740 w 5155357"/>
              <a:gd name="connsiteY8883" fmla="*/ 467638 h 1041673"/>
              <a:gd name="connsiteX8884" fmla="*/ 2799558 w 5155357"/>
              <a:gd name="connsiteY8884" fmla="*/ 468819 h 1041673"/>
              <a:gd name="connsiteX8885" fmla="*/ 2799310 w 5155357"/>
              <a:gd name="connsiteY8885" fmla="*/ 469317 h 1041673"/>
              <a:gd name="connsiteX8886" fmla="*/ 2799683 w 5155357"/>
              <a:gd name="connsiteY8886" fmla="*/ 469566 h 1041673"/>
              <a:gd name="connsiteX8887" fmla="*/ 2799807 w 5155357"/>
              <a:gd name="connsiteY8887" fmla="*/ 469566 h 1041673"/>
              <a:gd name="connsiteX8888" fmla="*/ 2801424 w 5155357"/>
              <a:gd name="connsiteY8888" fmla="*/ 468073 h 1041673"/>
              <a:gd name="connsiteX8889" fmla="*/ 2802170 w 5155357"/>
              <a:gd name="connsiteY8889" fmla="*/ 467141 h 1041673"/>
              <a:gd name="connsiteX8890" fmla="*/ 2802170 w 5155357"/>
              <a:gd name="connsiteY8890" fmla="*/ 467141 h 1041673"/>
              <a:gd name="connsiteX8891" fmla="*/ 2802170 w 5155357"/>
              <a:gd name="connsiteY8891" fmla="*/ 467141 h 1041673"/>
              <a:gd name="connsiteX8892" fmla="*/ 2802357 w 5155357"/>
              <a:gd name="connsiteY8892" fmla="*/ 467016 h 1041673"/>
              <a:gd name="connsiteX8893" fmla="*/ 2802543 w 5155357"/>
              <a:gd name="connsiteY8893" fmla="*/ 466768 h 1041673"/>
              <a:gd name="connsiteX8894" fmla="*/ 2811683 w 5155357"/>
              <a:gd name="connsiteY8894" fmla="*/ 456011 h 1041673"/>
              <a:gd name="connsiteX8895" fmla="*/ 2811559 w 5155357"/>
              <a:gd name="connsiteY8895" fmla="*/ 456011 h 1041673"/>
              <a:gd name="connsiteX8896" fmla="*/ 2812243 w 5155357"/>
              <a:gd name="connsiteY8896" fmla="*/ 455140 h 1041673"/>
              <a:gd name="connsiteX8897" fmla="*/ 2813175 w 5155357"/>
              <a:gd name="connsiteY8897" fmla="*/ 453897 h 1041673"/>
              <a:gd name="connsiteX8898" fmla="*/ 2813175 w 5155357"/>
              <a:gd name="connsiteY8898" fmla="*/ 453897 h 1041673"/>
              <a:gd name="connsiteX8899" fmla="*/ 2816781 w 5155357"/>
              <a:gd name="connsiteY8899" fmla="*/ 446498 h 1041673"/>
              <a:gd name="connsiteX8900" fmla="*/ 2832947 w 5155357"/>
              <a:gd name="connsiteY8900" fmla="*/ 424238 h 1041673"/>
              <a:gd name="connsiteX8901" fmla="*/ 2832947 w 5155357"/>
              <a:gd name="connsiteY8901" fmla="*/ 424052 h 1041673"/>
              <a:gd name="connsiteX8902" fmla="*/ 2833694 w 5155357"/>
              <a:gd name="connsiteY8902" fmla="*/ 424238 h 1041673"/>
              <a:gd name="connsiteX8903" fmla="*/ 2834005 w 5155357"/>
              <a:gd name="connsiteY8903" fmla="*/ 424238 h 1041673"/>
              <a:gd name="connsiteX8904" fmla="*/ 2834129 w 5155357"/>
              <a:gd name="connsiteY8904" fmla="*/ 424238 h 1041673"/>
              <a:gd name="connsiteX8905" fmla="*/ 2834689 w 5155357"/>
              <a:gd name="connsiteY8905" fmla="*/ 423741 h 1041673"/>
              <a:gd name="connsiteX8906" fmla="*/ 2834191 w 5155357"/>
              <a:gd name="connsiteY8906" fmla="*/ 423057 h 1041673"/>
              <a:gd name="connsiteX8907" fmla="*/ 2833880 w 5155357"/>
              <a:gd name="connsiteY8907" fmla="*/ 423057 h 1041673"/>
              <a:gd name="connsiteX8908" fmla="*/ 2833570 w 5155357"/>
              <a:gd name="connsiteY8908" fmla="*/ 422932 h 1041673"/>
              <a:gd name="connsiteX8909" fmla="*/ 2833570 w 5155357"/>
              <a:gd name="connsiteY8909" fmla="*/ 422497 h 1041673"/>
              <a:gd name="connsiteX8910" fmla="*/ 2845819 w 5155357"/>
              <a:gd name="connsiteY8910" fmla="*/ 401854 h 1041673"/>
              <a:gd name="connsiteX8911" fmla="*/ 2854212 w 5155357"/>
              <a:gd name="connsiteY8911" fmla="*/ 385191 h 1041673"/>
              <a:gd name="connsiteX8912" fmla="*/ 2860927 w 5155357"/>
              <a:gd name="connsiteY8912" fmla="*/ 366164 h 1041673"/>
              <a:gd name="connsiteX8913" fmla="*/ 2870441 w 5155357"/>
              <a:gd name="connsiteY8913" fmla="*/ 295282 h 1041673"/>
              <a:gd name="connsiteX8914" fmla="*/ 2858689 w 5155357"/>
              <a:gd name="connsiteY8914" fmla="*/ 245043 h 1041673"/>
              <a:gd name="connsiteX8915" fmla="*/ 2845259 w 5155357"/>
              <a:gd name="connsiteY8915" fmla="*/ 196482 h 1041673"/>
              <a:gd name="connsiteX8916" fmla="*/ 2813984 w 5155357"/>
              <a:gd name="connsiteY8916" fmla="*/ 150222 h 1041673"/>
              <a:gd name="connsiteX8917" fmla="*/ 2788304 w 5155357"/>
              <a:gd name="connsiteY8917" fmla="*/ 128957 h 1041673"/>
              <a:gd name="connsiteX8918" fmla="*/ 2761506 w 5155357"/>
              <a:gd name="connsiteY8918" fmla="*/ 112232 h 1041673"/>
              <a:gd name="connsiteX8919" fmla="*/ 2740863 w 5155357"/>
              <a:gd name="connsiteY8919" fmla="*/ 107195 h 1041673"/>
              <a:gd name="connsiteX8920" fmla="*/ 2701256 w 5155357"/>
              <a:gd name="connsiteY8920" fmla="*/ 91091 h 1041673"/>
              <a:gd name="connsiteX8921" fmla="*/ 2685090 w 5155357"/>
              <a:gd name="connsiteY8921" fmla="*/ 87112 h 1041673"/>
              <a:gd name="connsiteX8922" fmla="*/ 2676696 w 5155357"/>
              <a:gd name="connsiteY8922" fmla="*/ 87672 h 1041673"/>
              <a:gd name="connsiteX8923" fmla="*/ 2639825 w 5155357"/>
              <a:gd name="connsiteY8923" fmla="*/ 84874 h 1041673"/>
              <a:gd name="connsiteX8924" fmla="*/ 2628633 w 5155357"/>
              <a:gd name="connsiteY8924" fmla="*/ 83817 h 1041673"/>
              <a:gd name="connsiteX8925" fmla="*/ 2596798 w 5155357"/>
              <a:gd name="connsiteY8925" fmla="*/ 84874 h 1041673"/>
              <a:gd name="connsiteX8926" fmla="*/ 2568321 w 5155357"/>
              <a:gd name="connsiteY8926" fmla="*/ 87112 h 1041673"/>
              <a:gd name="connsiteX8927" fmla="*/ 2548797 w 5155357"/>
              <a:gd name="connsiteY8927" fmla="*/ 89413 h 1041673"/>
              <a:gd name="connsiteX8928" fmla="*/ 2521998 w 5155357"/>
              <a:gd name="connsiteY8928" fmla="*/ 93268 h 1041673"/>
              <a:gd name="connsiteX8929" fmla="*/ 2516962 w 5155357"/>
              <a:gd name="connsiteY8929" fmla="*/ 93268 h 1041673"/>
              <a:gd name="connsiteX8930" fmla="*/ 2505770 w 5155357"/>
              <a:gd name="connsiteY8930" fmla="*/ 96625 h 1041673"/>
              <a:gd name="connsiteX8931" fmla="*/ 2481770 w 5155357"/>
              <a:gd name="connsiteY8931" fmla="*/ 102843 h 1041673"/>
              <a:gd name="connsiteX8932" fmla="*/ 2471137 w 5155357"/>
              <a:gd name="connsiteY8932" fmla="*/ 107258 h 1041673"/>
              <a:gd name="connsiteX8933" fmla="*/ 2465541 w 5155357"/>
              <a:gd name="connsiteY8933" fmla="*/ 107817 h 1041673"/>
              <a:gd name="connsiteX8934" fmla="*/ 2455469 w 5155357"/>
              <a:gd name="connsiteY8934" fmla="*/ 112294 h 1041673"/>
              <a:gd name="connsiteX8935" fmla="*/ 2417478 w 5155357"/>
              <a:gd name="connsiteY8935" fmla="*/ 126346 h 1041673"/>
              <a:gd name="connsiteX8936" fmla="*/ 2382286 w 5155357"/>
              <a:gd name="connsiteY8936" fmla="*/ 139714 h 1041673"/>
              <a:gd name="connsiteX8937" fmla="*/ 2354368 w 5155357"/>
              <a:gd name="connsiteY8937" fmla="*/ 155321 h 1041673"/>
              <a:gd name="connsiteX8938" fmla="*/ 2343736 w 5155357"/>
              <a:gd name="connsiteY8938" fmla="*/ 161414 h 1041673"/>
              <a:gd name="connsiteX8939" fmla="*/ 2335902 w 5155357"/>
              <a:gd name="connsiteY8939" fmla="*/ 165953 h 1041673"/>
              <a:gd name="connsiteX8940" fmla="*/ 2305746 w 5155357"/>
              <a:gd name="connsiteY8940" fmla="*/ 184855 h 1041673"/>
              <a:gd name="connsiteX8941" fmla="*/ 2291818 w 5155357"/>
              <a:gd name="connsiteY8941" fmla="*/ 195487 h 1041673"/>
              <a:gd name="connsiteX8942" fmla="*/ 2287901 w 5155357"/>
              <a:gd name="connsiteY8942" fmla="*/ 197166 h 1041673"/>
              <a:gd name="connsiteX8943" fmla="*/ 2281185 w 5155357"/>
              <a:gd name="connsiteY8943" fmla="*/ 203260 h 1041673"/>
              <a:gd name="connsiteX8944" fmla="*/ 2258864 w 5155357"/>
              <a:gd name="connsiteY8944" fmla="*/ 220545 h 1041673"/>
              <a:gd name="connsiteX8945" fmla="*/ 2238780 w 5155357"/>
              <a:gd name="connsiteY8945" fmla="*/ 239509 h 1041673"/>
              <a:gd name="connsiteX8946" fmla="*/ 2222615 w 5155357"/>
              <a:gd name="connsiteY8946" fmla="*/ 257354 h 1041673"/>
              <a:gd name="connsiteX8947" fmla="*/ 2223733 w 5155357"/>
              <a:gd name="connsiteY8947" fmla="*/ 260711 h 1041673"/>
              <a:gd name="connsiteX8948" fmla="*/ 2193577 w 5155357"/>
              <a:gd name="connsiteY8948" fmla="*/ 294847 h 1041673"/>
              <a:gd name="connsiteX8949" fmla="*/ 2195816 w 5155357"/>
              <a:gd name="connsiteY8949" fmla="*/ 295904 h 1041673"/>
              <a:gd name="connsiteX8950" fmla="*/ 2179650 w 5155357"/>
              <a:gd name="connsiteY8950" fmla="*/ 319407 h 1041673"/>
              <a:gd name="connsiteX8951" fmla="*/ 2165163 w 5155357"/>
              <a:gd name="connsiteY8951" fmla="*/ 344464 h 1041673"/>
              <a:gd name="connsiteX8952" fmla="*/ 2154592 w 5155357"/>
              <a:gd name="connsiteY8952" fmla="*/ 360631 h 1041673"/>
              <a:gd name="connsiteX8953" fmla="*/ 2148437 w 5155357"/>
              <a:gd name="connsiteY8953" fmla="*/ 377356 h 1041673"/>
              <a:gd name="connsiteX8954" fmla="*/ 2147877 w 5155357"/>
              <a:gd name="connsiteY8954" fmla="*/ 385253 h 1041673"/>
              <a:gd name="connsiteX8955" fmla="*/ 2144519 w 5155357"/>
              <a:gd name="connsiteY8955" fmla="*/ 394704 h 1041673"/>
              <a:gd name="connsiteX8956" fmla="*/ 2141722 w 5155357"/>
              <a:gd name="connsiteY8956" fmla="*/ 405336 h 1041673"/>
              <a:gd name="connsiteX8957" fmla="*/ 2150115 w 5155357"/>
              <a:gd name="connsiteY8957" fmla="*/ 436611 h 1041673"/>
              <a:gd name="connsiteX8958" fmla="*/ 2166841 w 5155357"/>
              <a:gd name="connsiteY8958" fmla="*/ 456695 h 1041673"/>
              <a:gd name="connsiteX8959" fmla="*/ 2190842 w 5155357"/>
              <a:gd name="connsiteY8959" fmla="*/ 467887 h 1041673"/>
              <a:gd name="connsiteX8960" fmla="*/ 2191961 w 5155357"/>
              <a:gd name="connsiteY8960" fmla="*/ 463410 h 1041673"/>
              <a:gd name="connsiteX8961" fmla="*/ 2207008 w 5155357"/>
              <a:gd name="connsiteY8961" fmla="*/ 463970 h 1041673"/>
              <a:gd name="connsiteX8962" fmla="*/ 2215402 w 5155357"/>
              <a:gd name="connsiteY8962" fmla="*/ 465711 h 1041673"/>
              <a:gd name="connsiteX8963" fmla="*/ 2214282 w 5155357"/>
              <a:gd name="connsiteY8963" fmla="*/ 460612 h 1041673"/>
              <a:gd name="connsiteX8964" fmla="*/ 2205888 w 5155357"/>
              <a:gd name="connsiteY8964" fmla="*/ 453897 h 1041673"/>
              <a:gd name="connsiteX8965" fmla="*/ 2204770 w 5155357"/>
              <a:gd name="connsiteY8965" fmla="*/ 447182 h 1041673"/>
              <a:gd name="connsiteX8966" fmla="*/ 2209246 w 5155357"/>
              <a:gd name="connsiteY8966" fmla="*/ 447803 h 1041673"/>
              <a:gd name="connsiteX8967" fmla="*/ 2209246 w 5155357"/>
              <a:gd name="connsiteY8967" fmla="*/ 447679 h 1041673"/>
              <a:gd name="connsiteX8968" fmla="*/ 2209992 w 5155357"/>
              <a:gd name="connsiteY8968" fmla="*/ 447803 h 1041673"/>
              <a:gd name="connsiteX8969" fmla="*/ 2210055 w 5155357"/>
              <a:gd name="connsiteY8969" fmla="*/ 447803 h 1041673"/>
              <a:gd name="connsiteX8970" fmla="*/ 2210925 w 5155357"/>
              <a:gd name="connsiteY8970" fmla="*/ 447057 h 1041673"/>
              <a:gd name="connsiteX8971" fmla="*/ 2210179 w 5155357"/>
              <a:gd name="connsiteY8971" fmla="*/ 446125 h 1041673"/>
              <a:gd name="connsiteX8972" fmla="*/ 2209806 w 5155357"/>
              <a:gd name="connsiteY8972" fmla="*/ 446062 h 1041673"/>
              <a:gd name="connsiteX8973" fmla="*/ 2203712 w 5155357"/>
              <a:gd name="connsiteY8973" fmla="*/ 435492 h 1041673"/>
              <a:gd name="connsiteX8974" fmla="*/ 2207070 w 5155357"/>
              <a:gd name="connsiteY8974" fmla="*/ 418207 h 1041673"/>
              <a:gd name="connsiteX8975" fmla="*/ 2207008 w 5155357"/>
              <a:gd name="connsiteY8975" fmla="*/ 418207 h 1041673"/>
              <a:gd name="connsiteX8976" fmla="*/ 2209371 w 5155357"/>
              <a:gd name="connsiteY8976" fmla="*/ 413544 h 1041673"/>
              <a:gd name="connsiteX8977" fmla="*/ 2209557 w 5155357"/>
              <a:gd name="connsiteY8977" fmla="*/ 413233 h 1041673"/>
              <a:gd name="connsiteX8978" fmla="*/ 2209308 w 5155357"/>
              <a:gd name="connsiteY8978" fmla="*/ 412487 h 1041673"/>
              <a:gd name="connsiteX8979" fmla="*/ 2208562 w 5155357"/>
              <a:gd name="connsiteY8979" fmla="*/ 412735 h 1041673"/>
              <a:gd name="connsiteX8980" fmla="*/ 2208376 w 5155357"/>
              <a:gd name="connsiteY8980" fmla="*/ 413046 h 1041673"/>
              <a:gd name="connsiteX8981" fmla="*/ 2206013 w 5155357"/>
              <a:gd name="connsiteY8981" fmla="*/ 417772 h 1041673"/>
              <a:gd name="connsiteX8982" fmla="*/ 2206013 w 5155357"/>
              <a:gd name="connsiteY8982" fmla="*/ 417772 h 1041673"/>
              <a:gd name="connsiteX8983" fmla="*/ 2204334 w 5155357"/>
              <a:gd name="connsiteY8983" fmla="*/ 417710 h 1041673"/>
              <a:gd name="connsiteX8984" fmla="*/ 2219941 w 5155357"/>
              <a:gd name="connsiteY8984" fmla="*/ 384196 h 1041673"/>
              <a:gd name="connsiteX8985" fmla="*/ 2226655 w 5155357"/>
              <a:gd name="connsiteY8985" fmla="*/ 374123 h 1041673"/>
              <a:gd name="connsiteX8986" fmla="*/ 2228894 w 5155357"/>
              <a:gd name="connsiteY8986" fmla="*/ 368030 h 1041673"/>
              <a:gd name="connsiteX8987" fmla="*/ 2257371 w 5155357"/>
              <a:gd name="connsiteY8987" fmla="*/ 331159 h 1041673"/>
              <a:gd name="connsiteX8988" fmla="*/ 2270802 w 5155357"/>
              <a:gd name="connsiteY8988" fmla="*/ 316174 h 1041673"/>
              <a:gd name="connsiteX8989" fmla="*/ 2273600 w 5155357"/>
              <a:gd name="connsiteY8989" fmla="*/ 315552 h 1041673"/>
              <a:gd name="connsiteX8990" fmla="*/ 2279196 w 5155357"/>
              <a:gd name="connsiteY8990" fmla="*/ 310516 h 1041673"/>
              <a:gd name="connsiteX8991" fmla="*/ 2329995 w 5155357"/>
              <a:gd name="connsiteY8991" fmla="*/ 264753 h 1041673"/>
              <a:gd name="connsiteX8992" fmla="*/ 2369042 w 5155357"/>
              <a:gd name="connsiteY8992" fmla="*/ 236276 h 1041673"/>
              <a:gd name="connsiteX8993" fmla="*/ 2419282 w 5155357"/>
              <a:gd name="connsiteY8993" fmla="*/ 207861 h 1041673"/>
              <a:gd name="connsiteX8994" fmla="*/ 2436566 w 5155357"/>
              <a:gd name="connsiteY8994" fmla="*/ 199964 h 1041673"/>
              <a:gd name="connsiteX8995" fmla="*/ 2409209 w 5155357"/>
              <a:gd name="connsiteY8995" fmla="*/ 264131 h 1041673"/>
              <a:gd name="connsiteX8996" fmla="*/ 2401934 w 5155357"/>
              <a:gd name="connsiteY8996" fmla="*/ 288194 h 1041673"/>
              <a:gd name="connsiteX8997" fmla="*/ 2392421 w 5155357"/>
              <a:gd name="connsiteY8997" fmla="*/ 309894 h 1041673"/>
              <a:gd name="connsiteX8998" fmla="*/ 2386265 w 5155357"/>
              <a:gd name="connsiteY8998" fmla="*/ 330537 h 1041673"/>
              <a:gd name="connsiteX8999" fmla="*/ 2380110 w 5155357"/>
              <a:gd name="connsiteY8999" fmla="*/ 346143 h 1041673"/>
              <a:gd name="connsiteX9000" fmla="*/ 2378990 w 5155357"/>
              <a:gd name="connsiteY9000" fmla="*/ 352921 h 1041673"/>
              <a:gd name="connsiteX9001" fmla="*/ 2363944 w 5155357"/>
              <a:gd name="connsiteY9001" fmla="*/ 395326 h 1041673"/>
              <a:gd name="connsiteX9002" fmla="*/ 2356669 w 5155357"/>
              <a:gd name="connsiteY9002" fmla="*/ 420445 h 1041673"/>
              <a:gd name="connsiteX9003" fmla="*/ 2348275 w 5155357"/>
              <a:gd name="connsiteY9003" fmla="*/ 445005 h 1041673"/>
              <a:gd name="connsiteX9004" fmla="*/ 2344358 w 5155357"/>
              <a:gd name="connsiteY9004" fmla="*/ 464467 h 1041673"/>
              <a:gd name="connsiteX9005" fmla="*/ 2338761 w 5155357"/>
              <a:gd name="connsiteY9005" fmla="*/ 482374 h 1041673"/>
              <a:gd name="connsiteX9006" fmla="*/ 2314202 w 5155357"/>
              <a:gd name="connsiteY9006" fmla="*/ 573899 h 1041673"/>
              <a:gd name="connsiteX9007" fmla="*/ 2311963 w 5155357"/>
              <a:gd name="connsiteY9007" fmla="*/ 583350 h 1041673"/>
              <a:gd name="connsiteX9008" fmla="*/ 2308046 w 5155357"/>
              <a:gd name="connsiteY9008" fmla="*/ 587330 h 1041673"/>
              <a:gd name="connsiteX9009" fmla="*/ 2301891 w 5155357"/>
              <a:gd name="connsiteY9009" fmla="*/ 605734 h 1041673"/>
              <a:gd name="connsiteX9010" fmla="*/ 2301891 w 5155357"/>
              <a:gd name="connsiteY9010" fmla="*/ 597278 h 1041673"/>
              <a:gd name="connsiteX9011" fmla="*/ 2300771 w 5155357"/>
              <a:gd name="connsiteY9011" fmla="*/ 595599 h 1041673"/>
              <a:gd name="connsiteX9012" fmla="*/ 2303009 w 5155357"/>
              <a:gd name="connsiteY9012" fmla="*/ 588387 h 1041673"/>
              <a:gd name="connsiteX9013" fmla="*/ 2300212 w 5155357"/>
              <a:gd name="connsiteY9013" fmla="*/ 588884 h 1041673"/>
              <a:gd name="connsiteX9014" fmla="*/ 2299092 w 5155357"/>
              <a:gd name="connsiteY9014" fmla="*/ 581112 h 1041673"/>
              <a:gd name="connsiteX9015" fmla="*/ 2300771 w 5155357"/>
              <a:gd name="connsiteY9015" fmla="*/ 568801 h 1041673"/>
              <a:gd name="connsiteX9016" fmla="*/ 2294616 w 5155357"/>
              <a:gd name="connsiteY9016" fmla="*/ 574956 h 1041673"/>
              <a:gd name="connsiteX9017" fmla="*/ 2290698 w 5155357"/>
              <a:gd name="connsiteY9017" fmla="*/ 583350 h 1041673"/>
              <a:gd name="connsiteX9018" fmla="*/ 2283984 w 5155357"/>
              <a:gd name="connsiteY9018" fmla="*/ 588449 h 1041673"/>
              <a:gd name="connsiteX9019" fmla="*/ 2280626 w 5155357"/>
              <a:gd name="connsiteY9019" fmla="*/ 610708 h 1041673"/>
              <a:gd name="connsiteX9020" fmla="*/ 2278947 w 5155357"/>
              <a:gd name="connsiteY9020" fmla="*/ 614625 h 1041673"/>
              <a:gd name="connsiteX9021" fmla="*/ 2278387 w 5155357"/>
              <a:gd name="connsiteY9021" fmla="*/ 620221 h 1041673"/>
              <a:gd name="connsiteX9022" fmla="*/ 2282305 w 5155357"/>
              <a:gd name="connsiteY9022" fmla="*/ 631413 h 1041673"/>
              <a:gd name="connsiteX9023" fmla="*/ 2287341 w 5155357"/>
              <a:gd name="connsiteY9023" fmla="*/ 644782 h 1041673"/>
              <a:gd name="connsiteX9024" fmla="*/ 2290698 w 5155357"/>
              <a:gd name="connsiteY9024" fmla="*/ 655974 h 1041673"/>
              <a:gd name="connsiteX9025" fmla="*/ 2290139 w 5155357"/>
              <a:gd name="connsiteY9025" fmla="*/ 670461 h 1041673"/>
              <a:gd name="connsiteX9026" fmla="*/ 2283984 w 5155357"/>
              <a:gd name="connsiteY9026" fmla="*/ 695643 h 1041673"/>
              <a:gd name="connsiteX9027" fmla="*/ 2281745 w 5155357"/>
              <a:gd name="connsiteY9027" fmla="*/ 708389 h 1041673"/>
              <a:gd name="connsiteX9028" fmla="*/ 2274470 w 5155357"/>
              <a:gd name="connsiteY9028" fmla="*/ 738545 h 1041673"/>
              <a:gd name="connsiteX9029" fmla="*/ 2268874 w 5155357"/>
              <a:gd name="connsiteY9029" fmla="*/ 769323 h 1041673"/>
              <a:gd name="connsiteX9030" fmla="*/ 2263278 w 5155357"/>
              <a:gd name="connsiteY9030" fmla="*/ 800598 h 1041673"/>
              <a:gd name="connsiteX9031" fmla="*/ 2259921 w 5155357"/>
              <a:gd name="connsiteY9031" fmla="*/ 809490 h 1041673"/>
              <a:gd name="connsiteX9032" fmla="*/ 2258242 w 5155357"/>
              <a:gd name="connsiteY9032" fmla="*/ 826775 h 1041673"/>
              <a:gd name="connsiteX9033" fmla="*/ 2256004 w 5155357"/>
              <a:gd name="connsiteY9033" fmla="*/ 834609 h 1041673"/>
              <a:gd name="connsiteX9034" fmla="*/ 2249288 w 5155357"/>
              <a:gd name="connsiteY9034" fmla="*/ 869242 h 1041673"/>
              <a:gd name="connsiteX9035" fmla="*/ 2243693 w 5155357"/>
              <a:gd name="connsiteY9035" fmla="*/ 905616 h 1041673"/>
              <a:gd name="connsiteX9036" fmla="*/ 2241454 w 5155357"/>
              <a:gd name="connsiteY9036" fmla="*/ 924518 h 1041673"/>
              <a:gd name="connsiteX9037" fmla="*/ 2242573 w 5155357"/>
              <a:gd name="connsiteY9037" fmla="*/ 930673 h 1041673"/>
              <a:gd name="connsiteX9038" fmla="*/ 2243133 w 5155357"/>
              <a:gd name="connsiteY9038" fmla="*/ 944601 h 1041673"/>
              <a:gd name="connsiteX9039" fmla="*/ 2243133 w 5155357"/>
              <a:gd name="connsiteY9039" fmla="*/ 955234 h 1041673"/>
              <a:gd name="connsiteX9040" fmla="*/ 2250967 w 5155357"/>
              <a:gd name="connsiteY9040" fmla="*/ 979296 h 1041673"/>
              <a:gd name="connsiteX9041" fmla="*/ 2253205 w 5155357"/>
              <a:gd name="connsiteY9041" fmla="*/ 987628 h 1041673"/>
              <a:gd name="connsiteX9042" fmla="*/ 2265455 w 5155357"/>
              <a:gd name="connsiteY9042" fmla="*/ 1006654 h 1041673"/>
              <a:gd name="connsiteX9043" fmla="*/ 2276646 w 5155357"/>
              <a:gd name="connsiteY9043" fmla="*/ 1018903 h 1041673"/>
              <a:gd name="connsiteX9044" fmla="*/ 2292812 w 5155357"/>
              <a:gd name="connsiteY9044" fmla="*/ 1027919 h 1041673"/>
              <a:gd name="connsiteX9045" fmla="*/ 2295611 w 5155357"/>
              <a:gd name="connsiteY9045" fmla="*/ 1024561 h 1041673"/>
              <a:gd name="connsiteX9046" fmla="*/ 2301766 w 5155357"/>
              <a:gd name="connsiteY9046" fmla="*/ 1030717 h 1041673"/>
              <a:gd name="connsiteX9047" fmla="*/ 2308481 w 5155357"/>
              <a:gd name="connsiteY9047" fmla="*/ 1034075 h 1041673"/>
              <a:gd name="connsiteX9048" fmla="*/ 2313518 w 5155357"/>
              <a:gd name="connsiteY9048" fmla="*/ 1028416 h 1041673"/>
              <a:gd name="connsiteX9049" fmla="*/ 2313518 w 5155357"/>
              <a:gd name="connsiteY9049" fmla="*/ 1025618 h 1041673"/>
              <a:gd name="connsiteX9050" fmla="*/ 2317994 w 5155357"/>
              <a:gd name="connsiteY9050" fmla="*/ 1025618 h 1041673"/>
              <a:gd name="connsiteX9051" fmla="*/ 2312398 w 5155357"/>
              <a:gd name="connsiteY9051" fmla="*/ 1013929 h 1041673"/>
              <a:gd name="connsiteX9052" fmla="*/ 2309601 w 5155357"/>
              <a:gd name="connsiteY9052" fmla="*/ 1003794 h 1041673"/>
              <a:gd name="connsiteX9053" fmla="*/ 2306802 w 5155357"/>
              <a:gd name="connsiteY9053" fmla="*/ 978177 h 1041673"/>
              <a:gd name="connsiteX9054" fmla="*/ 2309601 w 5155357"/>
              <a:gd name="connsiteY9054" fmla="*/ 974819 h 1041673"/>
              <a:gd name="connsiteX9055" fmla="*/ 2311839 w 5155357"/>
              <a:gd name="connsiteY9055" fmla="*/ 956353 h 1041673"/>
              <a:gd name="connsiteX9056" fmla="*/ 2319673 w 5155357"/>
              <a:gd name="connsiteY9056" fmla="*/ 901699 h 1041673"/>
              <a:gd name="connsiteX9057" fmla="*/ 2330865 w 5155357"/>
              <a:gd name="connsiteY9057" fmla="*/ 840205 h 1041673"/>
              <a:gd name="connsiteX9058" fmla="*/ 2344233 w 5155357"/>
              <a:gd name="connsiteY9058" fmla="*/ 778774 h 1041673"/>
              <a:gd name="connsiteX9059" fmla="*/ 2350389 w 5155357"/>
              <a:gd name="connsiteY9059" fmla="*/ 748120 h 1041673"/>
              <a:gd name="connsiteX9060" fmla="*/ 2358782 w 5155357"/>
              <a:gd name="connsiteY9060" fmla="*/ 710192 h 1041673"/>
              <a:gd name="connsiteX9061" fmla="*/ 2362140 w 5155357"/>
              <a:gd name="connsiteY9061" fmla="*/ 700617 h 1041673"/>
              <a:gd name="connsiteX9062" fmla="*/ 2365498 w 5155357"/>
              <a:gd name="connsiteY9062" fmla="*/ 702358 h 1041673"/>
              <a:gd name="connsiteX9063" fmla="*/ 2365498 w 5155357"/>
              <a:gd name="connsiteY9063" fmla="*/ 702917 h 1041673"/>
              <a:gd name="connsiteX9064" fmla="*/ 2365560 w 5155357"/>
              <a:gd name="connsiteY9064" fmla="*/ 702917 h 1041673"/>
              <a:gd name="connsiteX9065" fmla="*/ 2364254 w 5155357"/>
              <a:gd name="connsiteY9065" fmla="*/ 708203 h 1041673"/>
              <a:gd name="connsiteX9066" fmla="*/ 2363198 w 5155357"/>
              <a:gd name="connsiteY9066" fmla="*/ 711933 h 1041673"/>
              <a:gd name="connsiteX9067" fmla="*/ 2363881 w 5155357"/>
              <a:gd name="connsiteY9067" fmla="*/ 712990 h 1041673"/>
              <a:gd name="connsiteX9068" fmla="*/ 2364068 w 5155357"/>
              <a:gd name="connsiteY9068" fmla="*/ 712990 h 1041673"/>
              <a:gd name="connsiteX9069" fmla="*/ 2364939 w 5155357"/>
              <a:gd name="connsiteY9069" fmla="*/ 712306 h 1041673"/>
              <a:gd name="connsiteX9070" fmla="*/ 2365933 w 5155357"/>
              <a:gd name="connsiteY9070" fmla="*/ 708700 h 1041673"/>
              <a:gd name="connsiteX9071" fmla="*/ 2367239 w 5155357"/>
              <a:gd name="connsiteY9071" fmla="*/ 703415 h 1041673"/>
              <a:gd name="connsiteX9072" fmla="*/ 2369975 w 5155357"/>
              <a:gd name="connsiteY9072" fmla="*/ 700555 h 1041673"/>
              <a:gd name="connsiteX9073" fmla="*/ 2396213 w 5155357"/>
              <a:gd name="connsiteY9073" fmla="*/ 698316 h 1041673"/>
              <a:gd name="connsiteX9074" fmla="*/ 2412939 w 5155357"/>
              <a:gd name="connsiteY9074" fmla="*/ 697757 h 1041673"/>
              <a:gd name="connsiteX9075" fmla="*/ 2421333 w 5155357"/>
              <a:gd name="connsiteY9075" fmla="*/ 694959 h 1041673"/>
              <a:gd name="connsiteX9076" fmla="*/ 2430847 w 5155357"/>
              <a:gd name="connsiteY9076" fmla="*/ 693280 h 1041673"/>
              <a:gd name="connsiteX9077" fmla="*/ 2445893 w 5155357"/>
              <a:gd name="connsiteY9077" fmla="*/ 690482 h 1041673"/>
              <a:gd name="connsiteX9078" fmla="*/ 2471572 w 5155357"/>
              <a:gd name="connsiteY9078" fmla="*/ 680969 h 1041673"/>
              <a:gd name="connsiteX9079" fmla="*/ 2478847 w 5155357"/>
              <a:gd name="connsiteY9079" fmla="*/ 678233 h 1041673"/>
              <a:gd name="connsiteX9080" fmla="*/ 2487241 w 5155357"/>
              <a:gd name="connsiteY9080" fmla="*/ 676492 h 1041673"/>
              <a:gd name="connsiteX9081" fmla="*/ 2495076 w 5155357"/>
              <a:gd name="connsiteY9081" fmla="*/ 673134 h 1041673"/>
              <a:gd name="connsiteX9082" fmla="*/ 2502910 w 5155357"/>
              <a:gd name="connsiteY9082" fmla="*/ 669777 h 1041673"/>
              <a:gd name="connsiteX9083" fmla="*/ 2525792 w 5155357"/>
              <a:gd name="connsiteY9083" fmla="*/ 661943 h 1041673"/>
              <a:gd name="connsiteX9084" fmla="*/ 2529709 w 5155357"/>
              <a:gd name="connsiteY9084" fmla="*/ 661943 h 1041673"/>
              <a:gd name="connsiteX9085" fmla="*/ 2533626 w 5155357"/>
              <a:gd name="connsiteY9085" fmla="*/ 658025 h 1041673"/>
              <a:gd name="connsiteX9086" fmla="*/ 2534185 w 5155357"/>
              <a:gd name="connsiteY9086" fmla="*/ 660326 h 1041673"/>
              <a:gd name="connsiteX9087" fmla="*/ 2540216 w 5155357"/>
              <a:gd name="connsiteY9087" fmla="*/ 655227 h 1041673"/>
              <a:gd name="connsiteX9088" fmla="*/ 2540403 w 5155357"/>
              <a:gd name="connsiteY9088" fmla="*/ 655849 h 1041673"/>
              <a:gd name="connsiteX9089" fmla="*/ 2539967 w 5155357"/>
              <a:gd name="connsiteY9089" fmla="*/ 656098 h 1041673"/>
              <a:gd name="connsiteX9090" fmla="*/ 2539284 w 5155357"/>
              <a:gd name="connsiteY9090" fmla="*/ 656471 h 1041673"/>
              <a:gd name="connsiteX9091" fmla="*/ 2538973 w 5155357"/>
              <a:gd name="connsiteY9091" fmla="*/ 657217 h 1041673"/>
              <a:gd name="connsiteX9092" fmla="*/ 2539470 w 5155357"/>
              <a:gd name="connsiteY9092" fmla="*/ 657590 h 1041673"/>
              <a:gd name="connsiteX9093" fmla="*/ 2539657 w 5155357"/>
              <a:gd name="connsiteY9093" fmla="*/ 657590 h 1041673"/>
              <a:gd name="connsiteX9094" fmla="*/ 2540528 w 5155357"/>
              <a:gd name="connsiteY9094" fmla="*/ 657155 h 1041673"/>
              <a:gd name="connsiteX9095" fmla="*/ 2541211 w 5155357"/>
              <a:gd name="connsiteY9095" fmla="*/ 656844 h 1041673"/>
              <a:gd name="connsiteX9096" fmla="*/ 2541336 w 5155357"/>
              <a:gd name="connsiteY9096" fmla="*/ 656844 h 1041673"/>
              <a:gd name="connsiteX9097" fmla="*/ 2541460 w 5155357"/>
              <a:gd name="connsiteY9097" fmla="*/ 656782 h 1041673"/>
              <a:gd name="connsiteX9098" fmla="*/ 2543450 w 5155357"/>
              <a:gd name="connsiteY9098" fmla="*/ 656160 h 1041673"/>
              <a:gd name="connsiteX9099" fmla="*/ 2544693 w 5155357"/>
              <a:gd name="connsiteY9099" fmla="*/ 655725 h 1041673"/>
              <a:gd name="connsiteX9100" fmla="*/ 2545066 w 5155357"/>
              <a:gd name="connsiteY9100" fmla="*/ 655041 h 1041673"/>
              <a:gd name="connsiteX9101" fmla="*/ 2544383 w 5155357"/>
              <a:gd name="connsiteY9101" fmla="*/ 654668 h 1041673"/>
              <a:gd name="connsiteX9102" fmla="*/ 2543076 w 5155357"/>
              <a:gd name="connsiteY9102" fmla="*/ 655165 h 1041673"/>
              <a:gd name="connsiteX9103" fmla="*/ 2541646 w 5155357"/>
              <a:gd name="connsiteY9103" fmla="*/ 655663 h 1041673"/>
              <a:gd name="connsiteX9104" fmla="*/ 2541398 w 5155357"/>
              <a:gd name="connsiteY9104" fmla="*/ 654854 h 1041673"/>
              <a:gd name="connsiteX9105" fmla="*/ 2541522 w 5155357"/>
              <a:gd name="connsiteY9105" fmla="*/ 654854 h 1041673"/>
              <a:gd name="connsiteX9106" fmla="*/ 2564963 w 5155357"/>
              <a:gd name="connsiteY9106" fmla="*/ 644346 h 1041673"/>
              <a:gd name="connsiteX9107" fmla="*/ 2567761 w 5155357"/>
              <a:gd name="connsiteY9107" fmla="*/ 644844 h 1041673"/>
              <a:gd name="connsiteX9108" fmla="*/ 2570559 w 5155357"/>
              <a:gd name="connsiteY9108" fmla="*/ 643227 h 1041673"/>
              <a:gd name="connsiteX9109" fmla="*/ 2595119 w 5155357"/>
              <a:gd name="connsiteY9109" fmla="*/ 627558 h 1041673"/>
              <a:gd name="connsiteX9110" fmla="*/ 2594995 w 5155357"/>
              <a:gd name="connsiteY9110" fmla="*/ 627558 h 1041673"/>
              <a:gd name="connsiteX9111" fmla="*/ 2629006 w 5155357"/>
              <a:gd name="connsiteY9111" fmla="*/ 607475 h 1041673"/>
              <a:gd name="connsiteX9112" fmla="*/ 2638643 w 5155357"/>
              <a:gd name="connsiteY9112" fmla="*/ 601506 h 1041673"/>
              <a:gd name="connsiteX9113" fmla="*/ 2638830 w 5155357"/>
              <a:gd name="connsiteY9113" fmla="*/ 600760 h 1041673"/>
              <a:gd name="connsiteX9114" fmla="*/ 2638084 w 5155357"/>
              <a:gd name="connsiteY9114" fmla="*/ 600573 h 1041673"/>
              <a:gd name="connsiteX9115" fmla="*/ 2628508 w 5155357"/>
              <a:gd name="connsiteY9115" fmla="*/ 606542 h 1041673"/>
              <a:gd name="connsiteX9116" fmla="*/ 2594559 w 5155357"/>
              <a:gd name="connsiteY9116" fmla="*/ 626501 h 1041673"/>
              <a:gd name="connsiteX9117" fmla="*/ 2594559 w 5155357"/>
              <a:gd name="connsiteY9117" fmla="*/ 626501 h 1041673"/>
              <a:gd name="connsiteX9118" fmla="*/ 2592881 w 5155357"/>
              <a:gd name="connsiteY9118" fmla="*/ 626501 h 1041673"/>
              <a:gd name="connsiteX9119" fmla="*/ 2616322 w 5155357"/>
              <a:gd name="connsiteY9119" fmla="*/ 610273 h 1041673"/>
              <a:gd name="connsiteX9120" fmla="*/ 2620239 w 5155357"/>
              <a:gd name="connsiteY9120" fmla="*/ 609713 h 1041673"/>
              <a:gd name="connsiteX9121" fmla="*/ 2692800 w 5155357"/>
              <a:gd name="connsiteY9121" fmla="*/ 561712 h 1041673"/>
              <a:gd name="connsiteX9122" fmla="*/ 2716800 w 5155357"/>
              <a:gd name="connsiteY9122" fmla="*/ 544987 h 1041673"/>
              <a:gd name="connsiteX9123" fmla="*/ 2726749 w 5155357"/>
              <a:gd name="connsiteY9123" fmla="*/ 536158 h 1041673"/>
              <a:gd name="connsiteX9124" fmla="*/ 2726998 w 5155357"/>
              <a:gd name="connsiteY9124" fmla="*/ 536406 h 1041673"/>
              <a:gd name="connsiteX9125" fmla="*/ 2723951 w 5155357"/>
              <a:gd name="connsiteY9125" fmla="*/ 539266 h 1041673"/>
              <a:gd name="connsiteX9126" fmla="*/ 2721464 w 5155357"/>
              <a:gd name="connsiteY9126" fmla="*/ 541256 h 1041673"/>
              <a:gd name="connsiteX9127" fmla="*/ 2721464 w 5155357"/>
              <a:gd name="connsiteY9127" fmla="*/ 542002 h 1041673"/>
              <a:gd name="connsiteX9128" fmla="*/ 2721836 w 5155357"/>
              <a:gd name="connsiteY9128" fmla="*/ 542127 h 1041673"/>
              <a:gd name="connsiteX9129" fmla="*/ 2722210 w 5155357"/>
              <a:gd name="connsiteY9129" fmla="*/ 541940 h 1041673"/>
              <a:gd name="connsiteX9130" fmla="*/ 2724510 w 5155357"/>
              <a:gd name="connsiteY9130" fmla="*/ 540075 h 1041673"/>
              <a:gd name="connsiteX9131" fmla="*/ 2727868 w 5155357"/>
              <a:gd name="connsiteY9131" fmla="*/ 536904 h 1041673"/>
              <a:gd name="connsiteX9132" fmla="*/ 2727930 w 5155357"/>
              <a:gd name="connsiteY9132" fmla="*/ 536904 h 1041673"/>
              <a:gd name="connsiteX9133" fmla="*/ 2729485 w 5155357"/>
              <a:gd name="connsiteY9133" fmla="*/ 535660 h 1041673"/>
              <a:gd name="connsiteX9134" fmla="*/ 2730728 w 5155357"/>
              <a:gd name="connsiteY9134" fmla="*/ 534665 h 1041673"/>
              <a:gd name="connsiteX9135" fmla="*/ 2731039 w 5155357"/>
              <a:gd name="connsiteY9135" fmla="*/ 533795 h 1041673"/>
              <a:gd name="connsiteX9136" fmla="*/ 2730169 w 5155357"/>
              <a:gd name="connsiteY9136" fmla="*/ 533484 h 1041673"/>
              <a:gd name="connsiteX9137" fmla="*/ 2728552 w 5155357"/>
              <a:gd name="connsiteY9137" fmla="*/ 534727 h 1041673"/>
              <a:gd name="connsiteX9138" fmla="*/ 2727619 w 5155357"/>
              <a:gd name="connsiteY9138" fmla="*/ 535474 h 1041673"/>
              <a:gd name="connsiteX9139" fmla="*/ 2727122 w 5155357"/>
              <a:gd name="connsiteY9139" fmla="*/ 534976 h 1041673"/>
              <a:gd name="connsiteX9140" fmla="*/ 2727370 w 5155357"/>
              <a:gd name="connsiteY9140" fmla="*/ 534976 h 1041673"/>
              <a:gd name="connsiteX9141" fmla="*/ 2743536 w 5155357"/>
              <a:gd name="connsiteY9141" fmla="*/ 519245 h 1041673"/>
              <a:gd name="connsiteX9142" fmla="*/ 2749693 w 5155357"/>
              <a:gd name="connsiteY9142" fmla="*/ 515328 h 1041673"/>
              <a:gd name="connsiteX9143" fmla="*/ 2749693 w 5155357"/>
              <a:gd name="connsiteY9143" fmla="*/ 515577 h 1041673"/>
              <a:gd name="connsiteX9144" fmla="*/ 2740552 w 5155357"/>
              <a:gd name="connsiteY9144" fmla="*/ 524779 h 1041673"/>
              <a:gd name="connsiteX9145" fmla="*/ 2737133 w 5155357"/>
              <a:gd name="connsiteY9145" fmla="*/ 527888 h 1041673"/>
              <a:gd name="connsiteX9146" fmla="*/ 2737133 w 5155357"/>
              <a:gd name="connsiteY9146" fmla="*/ 528572 h 1041673"/>
              <a:gd name="connsiteX9147" fmla="*/ 2737505 w 5155357"/>
              <a:gd name="connsiteY9147" fmla="*/ 528696 h 1041673"/>
              <a:gd name="connsiteX9148" fmla="*/ 2737816 w 5155357"/>
              <a:gd name="connsiteY9148" fmla="*/ 528572 h 1041673"/>
              <a:gd name="connsiteX9149" fmla="*/ 2741236 w 5155357"/>
              <a:gd name="connsiteY9149" fmla="*/ 525525 h 1041673"/>
              <a:gd name="connsiteX9150" fmla="*/ 2750749 w 5155357"/>
              <a:gd name="connsiteY9150" fmla="*/ 515950 h 1041673"/>
              <a:gd name="connsiteX9151" fmla="*/ 2750749 w 5155357"/>
              <a:gd name="connsiteY9151" fmla="*/ 515826 h 1041673"/>
              <a:gd name="connsiteX9152" fmla="*/ 2750936 w 5155357"/>
              <a:gd name="connsiteY9152" fmla="*/ 515826 h 1041673"/>
              <a:gd name="connsiteX9153" fmla="*/ 2769092 w 5155357"/>
              <a:gd name="connsiteY9153" fmla="*/ 498913 h 1041673"/>
              <a:gd name="connsiteX9154" fmla="*/ 2769092 w 5155357"/>
              <a:gd name="connsiteY9154" fmla="*/ 498913 h 1041673"/>
              <a:gd name="connsiteX9155" fmla="*/ 2778107 w 5155357"/>
              <a:gd name="connsiteY9155" fmla="*/ 489587 h 1041673"/>
              <a:gd name="connsiteX9156" fmla="*/ 2786937 w 5155357"/>
              <a:gd name="connsiteY9156" fmla="*/ 480509 h 1041673"/>
              <a:gd name="connsiteX9157" fmla="*/ 2786937 w 5155357"/>
              <a:gd name="connsiteY9157" fmla="*/ 480509 h 1041673"/>
              <a:gd name="connsiteX9158" fmla="*/ 2820015 w 5155357"/>
              <a:gd name="connsiteY9158" fmla="*/ 432632 h 1041673"/>
              <a:gd name="connsiteX9159" fmla="*/ 2822812 w 5155357"/>
              <a:gd name="connsiteY9159" fmla="*/ 427098 h 1041673"/>
              <a:gd name="connsiteX9160" fmla="*/ 2826730 w 5155357"/>
              <a:gd name="connsiteY9160" fmla="*/ 423181 h 1041673"/>
              <a:gd name="connsiteX9161" fmla="*/ 2834005 w 5155357"/>
              <a:gd name="connsiteY9161" fmla="*/ 408072 h 1041673"/>
              <a:gd name="connsiteX9162" fmla="*/ 2836243 w 5155357"/>
              <a:gd name="connsiteY9162" fmla="*/ 406455 h 1041673"/>
              <a:gd name="connsiteX9163" fmla="*/ 2837922 w 5155357"/>
              <a:gd name="connsiteY9163" fmla="*/ 401916 h 1041673"/>
              <a:gd name="connsiteX9164" fmla="*/ 2847995 w 5155357"/>
              <a:gd name="connsiteY9164" fmla="*/ 381336 h 1041673"/>
              <a:gd name="connsiteX9165" fmla="*/ 2852471 w 5155357"/>
              <a:gd name="connsiteY9165" fmla="*/ 373439 h 1041673"/>
              <a:gd name="connsiteX9166" fmla="*/ 2854150 w 5155357"/>
              <a:gd name="connsiteY9166" fmla="*/ 366724 h 1041673"/>
              <a:gd name="connsiteX9167" fmla="*/ 2856388 w 5155357"/>
              <a:gd name="connsiteY9167" fmla="*/ 360568 h 1041673"/>
              <a:gd name="connsiteX9168" fmla="*/ 2853591 w 5155357"/>
              <a:gd name="connsiteY9168" fmla="*/ 371201 h 1041673"/>
              <a:gd name="connsiteX9169" fmla="*/ 2853591 w 5155357"/>
              <a:gd name="connsiteY9169" fmla="*/ 375678 h 1041673"/>
              <a:gd name="connsiteX9170" fmla="*/ 2845197 w 5155357"/>
              <a:gd name="connsiteY9170" fmla="*/ 394642 h 1041673"/>
              <a:gd name="connsiteX9171" fmla="*/ 2837922 w 5155357"/>
              <a:gd name="connsiteY9171" fmla="*/ 406393 h 1041673"/>
              <a:gd name="connsiteX9172" fmla="*/ 2827849 w 5155357"/>
              <a:gd name="connsiteY9172" fmla="*/ 424238 h 1041673"/>
              <a:gd name="connsiteX9173" fmla="*/ 2817465 w 5155357"/>
              <a:gd name="connsiteY9173" fmla="*/ 438725 h 1041673"/>
              <a:gd name="connsiteX9174" fmla="*/ 2820015 w 5155357"/>
              <a:gd name="connsiteY9174" fmla="*/ 432570 h 1041673"/>
              <a:gd name="connsiteX9175" fmla="*/ 2812180 w 5155357"/>
              <a:gd name="connsiteY9175" fmla="*/ 453835 h 1041673"/>
              <a:gd name="connsiteX9176" fmla="*/ 2812367 w 5155357"/>
              <a:gd name="connsiteY9176" fmla="*/ 453835 h 1041673"/>
              <a:gd name="connsiteX9177" fmla="*/ 2811683 w 5155357"/>
              <a:gd name="connsiteY9177" fmla="*/ 454705 h 1041673"/>
              <a:gd name="connsiteX9178" fmla="*/ 2811062 w 5155357"/>
              <a:gd name="connsiteY9178" fmla="*/ 455513 h 1041673"/>
              <a:gd name="connsiteX9179" fmla="*/ 2812243 w 5155357"/>
              <a:gd name="connsiteY9179" fmla="*/ 453835 h 1041673"/>
              <a:gd name="connsiteX9180" fmla="*/ 2270678 w 5155357"/>
              <a:gd name="connsiteY9180" fmla="*/ 311448 h 1041673"/>
              <a:gd name="connsiteX9181" fmla="*/ 2215961 w 5155357"/>
              <a:gd name="connsiteY9181" fmla="*/ 378973 h 1041673"/>
              <a:gd name="connsiteX9182" fmla="*/ 2212604 w 5155357"/>
              <a:gd name="connsiteY9182" fmla="*/ 381274 h 1041673"/>
              <a:gd name="connsiteX9183" fmla="*/ 2200292 w 5155357"/>
              <a:gd name="connsiteY9183" fmla="*/ 406891 h 1041673"/>
              <a:gd name="connsiteX9184" fmla="*/ 2195816 w 5155357"/>
              <a:gd name="connsiteY9184" fmla="*/ 414725 h 1041673"/>
              <a:gd name="connsiteX9185" fmla="*/ 2209743 w 5155357"/>
              <a:gd name="connsiteY9185" fmla="*/ 382890 h 1041673"/>
              <a:gd name="connsiteX9186" fmla="*/ 2229267 w 5155357"/>
              <a:gd name="connsiteY9186" fmla="*/ 355532 h 1041673"/>
              <a:gd name="connsiteX9187" fmla="*/ 2239899 w 5155357"/>
              <a:gd name="connsiteY9187" fmla="*/ 341604 h 1041673"/>
              <a:gd name="connsiteX9188" fmla="*/ 2273413 w 5155357"/>
              <a:gd name="connsiteY9188" fmla="*/ 307034 h 1041673"/>
              <a:gd name="connsiteX9189" fmla="*/ 2270615 w 5155357"/>
              <a:gd name="connsiteY9189" fmla="*/ 311448 h 1041673"/>
              <a:gd name="connsiteX9190" fmla="*/ 2281310 w 5155357"/>
              <a:gd name="connsiteY9190" fmla="*/ 300381 h 1041673"/>
              <a:gd name="connsiteX9191" fmla="*/ 2286346 w 5155357"/>
              <a:gd name="connsiteY9191" fmla="*/ 295842 h 1041673"/>
              <a:gd name="connsiteX9192" fmla="*/ 2281310 w 5155357"/>
              <a:gd name="connsiteY9192" fmla="*/ 300381 h 1041673"/>
              <a:gd name="connsiteX9193" fmla="*/ 2342182 w 5155357"/>
              <a:gd name="connsiteY9193" fmla="*/ 547474 h 1041673"/>
              <a:gd name="connsiteX9194" fmla="*/ 2345477 w 5155357"/>
              <a:gd name="connsiteY9194" fmla="*/ 545733 h 1041673"/>
              <a:gd name="connsiteX9195" fmla="*/ 2343363 w 5155357"/>
              <a:gd name="connsiteY9195" fmla="*/ 549837 h 1041673"/>
              <a:gd name="connsiteX9196" fmla="*/ 2341684 w 5155357"/>
              <a:gd name="connsiteY9196" fmla="*/ 554002 h 1041673"/>
              <a:gd name="connsiteX9197" fmla="*/ 2342182 w 5155357"/>
              <a:gd name="connsiteY9197" fmla="*/ 547474 h 1041673"/>
              <a:gd name="connsiteX9198" fmla="*/ 2337705 w 5155357"/>
              <a:gd name="connsiteY9198" fmla="*/ 557111 h 1041673"/>
              <a:gd name="connsiteX9199" fmla="*/ 2338761 w 5155357"/>
              <a:gd name="connsiteY9199" fmla="*/ 555370 h 1041673"/>
              <a:gd name="connsiteX9200" fmla="*/ 2340814 w 5155357"/>
              <a:gd name="connsiteY9200" fmla="*/ 557795 h 1041673"/>
              <a:gd name="connsiteX9201" fmla="*/ 2339943 w 5155357"/>
              <a:gd name="connsiteY9201" fmla="*/ 562769 h 1041673"/>
              <a:gd name="connsiteX9202" fmla="*/ 2338575 w 5155357"/>
              <a:gd name="connsiteY9202" fmla="*/ 564697 h 1041673"/>
              <a:gd name="connsiteX9203" fmla="*/ 2337518 w 5155357"/>
              <a:gd name="connsiteY9203" fmla="*/ 562769 h 1041673"/>
              <a:gd name="connsiteX9204" fmla="*/ 2338015 w 5155357"/>
              <a:gd name="connsiteY9204" fmla="*/ 559847 h 1041673"/>
              <a:gd name="connsiteX9205" fmla="*/ 2337705 w 5155357"/>
              <a:gd name="connsiteY9205" fmla="*/ 557111 h 1041673"/>
              <a:gd name="connsiteX9206" fmla="*/ 2333788 w 5155357"/>
              <a:gd name="connsiteY9206" fmla="*/ 580677 h 1041673"/>
              <a:gd name="connsiteX9207" fmla="*/ 2336648 w 5155357"/>
              <a:gd name="connsiteY9207" fmla="*/ 578625 h 1041673"/>
              <a:gd name="connsiteX9208" fmla="*/ 2335218 w 5155357"/>
              <a:gd name="connsiteY9208" fmla="*/ 581858 h 1041673"/>
              <a:gd name="connsiteX9209" fmla="*/ 2333788 w 5155357"/>
              <a:gd name="connsiteY9209" fmla="*/ 580677 h 1041673"/>
              <a:gd name="connsiteX9210" fmla="*/ 2305310 w 5155357"/>
              <a:gd name="connsiteY9210" fmla="*/ 769261 h 1041673"/>
              <a:gd name="connsiteX9211" fmla="*/ 2306430 w 5155357"/>
              <a:gd name="connsiteY9211" fmla="*/ 769261 h 1041673"/>
              <a:gd name="connsiteX9212" fmla="*/ 2305994 w 5155357"/>
              <a:gd name="connsiteY9212" fmla="*/ 770753 h 1041673"/>
              <a:gd name="connsiteX9213" fmla="*/ 2305932 w 5155357"/>
              <a:gd name="connsiteY9213" fmla="*/ 770940 h 1041673"/>
              <a:gd name="connsiteX9214" fmla="*/ 2305932 w 5155357"/>
              <a:gd name="connsiteY9214" fmla="*/ 770940 h 1041673"/>
              <a:gd name="connsiteX9215" fmla="*/ 2305372 w 5155357"/>
              <a:gd name="connsiteY9215" fmla="*/ 769261 h 1041673"/>
              <a:gd name="connsiteX9216" fmla="*/ 2304191 w 5155357"/>
              <a:gd name="connsiteY9216" fmla="*/ 775416 h 1041673"/>
              <a:gd name="connsiteX9217" fmla="*/ 2305248 w 5155357"/>
              <a:gd name="connsiteY9217" fmla="*/ 775416 h 1041673"/>
              <a:gd name="connsiteX9218" fmla="*/ 2305000 w 5155357"/>
              <a:gd name="connsiteY9218" fmla="*/ 776536 h 1041673"/>
              <a:gd name="connsiteX9219" fmla="*/ 2304191 w 5155357"/>
              <a:gd name="connsiteY9219" fmla="*/ 776536 h 1041673"/>
              <a:gd name="connsiteX9220" fmla="*/ 2304191 w 5155357"/>
              <a:gd name="connsiteY9220" fmla="*/ 775416 h 1041673"/>
              <a:gd name="connsiteX9221" fmla="*/ 2301953 w 5155357"/>
              <a:gd name="connsiteY9221" fmla="*/ 801593 h 1041673"/>
              <a:gd name="connsiteX9222" fmla="*/ 2302077 w 5155357"/>
              <a:gd name="connsiteY9222" fmla="*/ 801593 h 1041673"/>
              <a:gd name="connsiteX9223" fmla="*/ 2301704 w 5155357"/>
              <a:gd name="connsiteY9223" fmla="*/ 803707 h 1041673"/>
              <a:gd name="connsiteX9224" fmla="*/ 2301207 w 5155357"/>
              <a:gd name="connsiteY9224" fmla="*/ 805821 h 1041673"/>
              <a:gd name="connsiteX9225" fmla="*/ 2301207 w 5155357"/>
              <a:gd name="connsiteY9225" fmla="*/ 805883 h 1041673"/>
              <a:gd name="connsiteX9226" fmla="*/ 2299092 w 5155357"/>
              <a:gd name="connsiteY9226" fmla="*/ 805510 h 1041673"/>
              <a:gd name="connsiteX9227" fmla="*/ 2301891 w 5155357"/>
              <a:gd name="connsiteY9227" fmla="*/ 801593 h 1041673"/>
              <a:gd name="connsiteX9228" fmla="*/ 2297476 w 5155357"/>
              <a:gd name="connsiteY9228" fmla="*/ 808868 h 1041673"/>
              <a:gd name="connsiteX9229" fmla="*/ 2298595 w 5155357"/>
              <a:gd name="connsiteY9229" fmla="*/ 808868 h 1041673"/>
              <a:gd name="connsiteX9230" fmla="*/ 2298595 w 5155357"/>
              <a:gd name="connsiteY9230" fmla="*/ 809987 h 1041673"/>
              <a:gd name="connsiteX9231" fmla="*/ 2297476 w 5155357"/>
              <a:gd name="connsiteY9231" fmla="*/ 809987 h 1041673"/>
              <a:gd name="connsiteX9232" fmla="*/ 2297476 w 5155357"/>
              <a:gd name="connsiteY9232" fmla="*/ 808868 h 1041673"/>
              <a:gd name="connsiteX9233" fmla="*/ 2298906 w 5155357"/>
              <a:gd name="connsiteY9233" fmla="*/ 816205 h 1041673"/>
              <a:gd name="connsiteX9234" fmla="*/ 2298036 w 5155357"/>
              <a:gd name="connsiteY9234" fmla="*/ 822236 h 1041673"/>
              <a:gd name="connsiteX9235" fmla="*/ 2298906 w 5155357"/>
              <a:gd name="connsiteY9235" fmla="*/ 816205 h 1041673"/>
              <a:gd name="connsiteX9236" fmla="*/ 2282367 w 5155357"/>
              <a:gd name="connsiteY9236" fmla="*/ 770940 h 1041673"/>
              <a:gd name="connsiteX9237" fmla="*/ 2282118 w 5155357"/>
              <a:gd name="connsiteY9237" fmla="*/ 772556 h 1041673"/>
              <a:gd name="connsiteX9238" fmla="*/ 2281310 w 5155357"/>
              <a:gd name="connsiteY9238" fmla="*/ 772059 h 1041673"/>
              <a:gd name="connsiteX9239" fmla="*/ 2282367 w 5155357"/>
              <a:gd name="connsiteY9239" fmla="*/ 770940 h 1041673"/>
              <a:gd name="connsiteX9240" fmla="*/ 2280191 w 5155357"/>
              <a:gd name="connsiteY9240" fmla="*/ 777033 h 1041673"/>
              <a:gd name="connsiteX9241" fmla="*/ 2280750 w 5155357"/>
              <a:gd name="connsiteY9241" fmla="*/ 776536 h 1041673"/>
              <a:gd name="connsiteX9242" fmla="*/ 2281559 w 5155357"/>
              <a:gd name="connsiteY9242" fmla="*/ 776536 h 1041673"/>
              <a:gd name="connsiteX9243" fmla="*/ 2281247 w 5155357"/>
              <a:gd name="connsiteY9243" fmla="*/ 777655 h 1041673"/>
              <a:gd name="connsiteX9244" fmla="*/ 2281123 w 5155357"/>
              <a:gd name="connsiteY9244" fmla="*/ 778152 h 1041673"/>
              <a:gd name="connsiteX9245" fmla="*/ 2280191 w 5155357"/>
              <a:gd name="connsiteY9245" fmla="*/ 778152 h 1041673"/>
              <a:gd name="connsiteX9246" fmla="*/ 2280191 w 5155357"/>
              <a:gd name="connsiteY9246" fmla="*/ 777033 h 1041673"/>
              <a:gd name="connsiteX9247" fmla="*/ 2277952 w 5155357"/>
              <a:gd name="connsiteY9247" fmla="*/ 803894 h 1041673"/>
              <a:gd name="connsiteX9248" fmla="*/ 2278139 w 5155357"/>
              <a:gd name="connsiteY9248" fmla="*/ 803894 h 1041673"/>
              <a:gd name="connsiteX9249" fmla="*/ 2277766 w 5155357"/>
              <a:gd name="connsiteY9249" fmla="*/ 805883 h 1041673"/>
              <a:gd name="connsiteX9250" fmla="*/ 2277392 w 5155357"/>
              <a:gd name="connsiteY9250" fmla="*/ 807811 h 1041673"/>
              <a:gd name="connsiteX9251" fmla="*/ 2275714 w 5155357"/>
              <a:gd name="connsiteY9251" fmla="*/ 807251 h 1041673"/>
              <a:gd name="connsiteX9252" fmla="*/ 2277952 w 5155357"/>
              <a:gd name="connsiteY9252" fmla="*/ 803894 h 1041673"/>
              <a:gd name="connsiteX9253" fmla="*/ 2275154 w 5155357"/>
              <a:gd name="connsiteY9253" fmla="*/ 817262 h 1041673"/>
              <a:gd name="connsiteX9254" fmla="*/ 2275154 w 5155357"/>
              <a:gd name="connsiteY9254" fmla="*/ 817262 h 1041673"/>
              <a:gd name="connsiteX9255" fmla="*/ 2275092 w 5155357"/>
              <a:gd name="connsiteY9255" fmla="*/ 817448 h 1041673"/>
              <a:gd name="connsiteX9256" fmla="*/ 2274719 w 5155357"/>
              <a:gd name="connsiteY9256" fmla="*/ 820682 h 1041673"/>
              <a:gd name="connsiteX9257" fmla="*/ 2274346 w 5155357"/>
              <a:gd name="connsiteY9257" fmla="*/ 823479 h 1041673"/>
              <a:gd name="connsiteX9258" fmla="*/ 2272356 w 5155357"/>
              <a:gd name="connsiteY9258" fmla="*/ 819438 h 1041673"/>
              <a:gd name="connsiteX9259" fmla="*/ 2275154 w 5155357"/>
              <a:gd name="connsiteY9259" fmla="*/ 817262 h 1041673"/>
              <a:gd name="connsiteX9260" fmla="*/ 2265703 w 5155357"/>
              <a:gd name="connsiteY9260" fmla="*/ 880931 h 1041673"/>
              <a:gd name="connsiteX9261" fmla="*/ 2266263 w 5155357"/>
              <a:gd name="connsiteY9261" fmla="*/ 883729 h 1041673"/>
              <a:gd name="connsiteX9262" fmla="*/ 2265703 w 5155357"/>
              <a:gd name="connsiteY9262" fmla="*/ 880931 h 1041673"/>
              <a:gd name="connsiteX9263" fmla="*/ 2257309 w 5155357"/>
              <a:gd name="connsiteY9263" fmla="*/ 940684 h 1041673"/>
              <a:gd name="connsiteX9264" fmla="*/ 2256750 w 5155357"/>
              <a:gd name="connsiteY9264" fmla="*/ 939565 h 1041673"/>
              <a:gd name="connsiteX9265" fmla="*/ 2257309 w 5155357"/>
              <a:gd name="connsiteY9265" fmla="*/ 940684 h 1041673"/>
              <a:gd name="connsiteX9266" fmla="*/ 2263092 w 5155357"/>
              <a:gd name="connsiteY9266" fmla="*/ 908352 h 1041673"/>
              <a:gd name="connsiteX9267" fmla="*/ 2262843 w 5155357"/>
              <a:gd name="connsiteY9267" fmla="*/ 908352 h 1041673"/>
              <a:gd name="connsiteX9268" fmla="*/ 2258926 w 5155357"/>
              <a:gd name="connsiteY9268" fmla="*/ 928311 h 1041673"/>
              <a:gd name="connsiteX9269" fmla="*/ 2257247 w 5155357"/>
              <a:gd name="connsiteY9269" fmla="*/ 936767 h 1041673"/>
              <a:gd name="connsiteX9270" fmla="*/ 2263962 w 5155357"/>
              <a:gd name="connsiteY9270" fmla="*/ 888206 h 1041673"/>
              <a:gd name="connsiteX9271" fmla="*/ 2265081 w 5155357"/>
              <a:gd name="connsiteY9271" fmla="*/ 892061 h 1041673"/>
              <a:gd name="connsiteX9272" fmla="*/ 2265206 w 5155357"/>
              <a:gd name="connsiteY9272" fmla="*/ 892061 h 1041673"/>
              <a:gd name="connsiteX9273" fmla="*/ 2263776 w 5155357"/>
              <a:gd name="connsiteY9273" fmla="*/ 900206 h 1041673"/>
              <a:gd name="connsiteX9274" fmla="*/ 2263776 w 5155357"/>
              <a:gd name="connsiteY9274" fmla="*/ 900206 h 1041673"/>
              <a:gd name="connsiteX9275" fmla="*/ 2263776 w 5155357"/>
              <a:gd name="connsiteY9275" fmla="*/ 900393 h 1041673"/>
              <a:gd name="connsiteX9276" fmla="*/ 2263776 w 5155357"/>
              <a:gd name="connsiteY9276" fmla="*/ 900393 h 1041673"/>
              <a:gd name="connsiteX9277" fmla="*/ 2263776 w 5155357"/>
              <a:gd name="connsiteY9277" fmla="*/ 900455 h 1041673"/>
              <a:gd name="connsiteX9278" fmla="*/ 2263838 w 5155357"/>
              <a:gd name="connsiteY9278" fmla="*/ 900890 h 1041673"/>
              <a:gd name="connsiteX9279" fmla="*/ 2263030 w 5155357"/>
              <a:gd name="connsiteY9279" fmla="*/ 908352 h 1041673"/>
              <a:gd name="connsiteX9280" fmla="*/ 2264273 w 5155357"/>
              <a:gd name="connsiteY9280" fmla="*/ 907606 h 1041673"/>
              <a:gd name="connsiteX9281" fmla="*/ 2265019 w 5155357"/>
              <a:gd name="connsiteY9281" fmla="*/ 901388 h 1041673"/>
              <a:gd name="connsiteX9282" fmla="*/ 2265703 w 5155357"/>
              <a:gd name="connsiteY9282" fmla="*/ 901512 h 1041673"/>
              <a:gd name="connsiteX9283" fmla="*/ 2265703 w 5155357"/>
              <a:gd name="connsiteY9283" fmla="*/ 901512 h 1041673"/>
              <a:gd name="connsiteX9284" fmla="*/ 2264273 w 5155357"/>
              <a:gd name="connsiteY9284" fmla="*/ 907606 h 1041673"/>
              <a:gd name="connsiteX9285" fmla="*/ 2265703 w 5155357"/>
              <a:gd name="connsiteY9285" fmla="*/ 899771 h 1041673"/>
              <a:gd name="connsiteX9286" fmla="*/ 2265516 w 5155357"/>
              <a:gd name="connsiteY9286" fmla="*/ 899771 h 1041673"/>
              <a:gd name="connsiteX9287" fmla="*/ 2266823 w 5155357"/>
              <a:gd name="connsiteY9287" fmla="*/ 892559 h 1041673"/>
              <a:gd name="connsiteX9288" fmla="*/ 2266823 w 5155357"/>
              <a:gd name="connsiteY9288" fmla="*/ 892559 h 1041673"/>
              <a:gd name="connsiteX9289" fmla="*/ 2265703 w 5155357"/>
              <a:gd name="connsiteY9289" fmla="*/ 899771 h 1041673"/>
              <a:gd name="connsiteX9290" fmla="*/ 2266823 w 5155357"/>
              <a:gd name="connsiteY9290" fmla="*/ 878631 h 1041673"/>
              <a:gd name="connsiteX9291" fmla="*/ 2266263 w 5155357"/>
              <a:gd name="connsiteY9291" fmla="*/ 876393 h 1041673"/>
              <a:gd name="connsiteX9292" fmla="*/ 2266823 w 5155357"/>
              <a:gd name="connsiteY9292" fmla="*/ 878631 h 1041673"/>
              <a:gd name="connsiteX9293" fmla="*/ 2265703 w 5155357"/>
              <a:gd name="connsiteY9293" fmla="*/ 850154 h 1041673"/>
              <a:gd name="connsiteX9294" fmla="*/ 2266823 w 5155357"/>
              <a:gd name="connsiteY9294" fmla="*/ 847356 h 1041673"/>
              <a:gd name="connsiteX9295" fmla="*/ 2265703 w 5155357"/>
              <a:gd name="connsiteY9295" fmla="*/ 850154 h 1041673"/>
              <a:gd name="connsiteX9296" fmla="*/ 2270678 w 5155357"/>
              <a:gd name="connsiteY9296" fmla="*/ 827894 h 1041673"/>
              <a:gd name="connsiteX9297" fmla="*/ 2271796 w 5155357"/>
              <a:gd name="connsiteY9297" fmla="*/ 830070 h 1041673"/>
              <a:gd name="connsiteX9298" fmla="*/ 2271921 w 5155357"/>
              <a:gd name="connsiteY9298" fmla="*/ 830070 h 1041673"/>
              <a:gd name="connsiteX9299" fmla="*/ 2271796 w 5155357"/>
              <a:gd name="connsiteY9299" fmla="*/ 830630 h 1041673"/>
              <a:gd name="connsiteX9300" fmla="*/ 2271796 w 5155357"/>
              <a:gd name="connsiteY9300" fmla="*/ 830630 h 1041673"/>
              <a:gd name="connsiteX9301" fmla="*/ 2267879 w 5155357"/>
              <a:gd name="connsiteY9301" fmla="*/ 845739 h 1041673"/>
              <a:gd name="connsiteX9302" fmla="*/ 2270678 w 5155357"/>
              <a:gd name="connsiteY9302" fmla="*/ 827894 h 1041673"/>
              <a:gd name="connsiteX9303" fmla="*/ 2267941 w 5155357"/>
              <a:gd name="connsiteY9303" fmla="*/ 864641 h 1041673"/>
              <a:gd name="connsiteX9304" fmla="*/ 2267941 w 5155357"/>
              <a:gd name="connsiteY9304" fmla="*/ 863584 h 1041673"/>
              <a:gd name="connsiteX9305" fmla="*/ 2269061 w 5155357"/>
              <a:gd name="connsiteY9305" fmla="*/ 865201 h 1041673"/>
              <a:gd name="connsiteX9306" fmla="*/ 2267941 w 5155357"/>
              <a:gd name="connsiteY9306" fmla="*/ 864641 h 1041673"/>
              <a:gd name="connsiteX9307" fmla="*/ 2271237 w 5155357"/>
              <a:gd name="connsiteY9307" fmla="*/ 855190 h 1041673"/>
              <a:gd name="connsiteX9308" fmla="*/ 2269558 w 5155357"/>
              <a:gd name="connsiteY9308" fmla="*/ 861346 h 1041673"/>
              <a:gd name="connsiteX9309" fmla="*/ 2271175 w 5155357"/>
              <a:gd name="connsiteY9309" fmla="*/ 854133 h 1041673"/>
              <a:gd name="connsiteX9310" fmla="*/ 2271237 w 5155357"/>
              <a:gd name="connsiteY9310" fmla="*/ 854568 h 1041673"/>
              <a:gd name="connsiteX9311" fmla="*/ 2271361 w 5155357"/>
              <a:gd name="connsiteY9311" fmla="*/ 855252 h 1041673"/>
              <a:gd name="connsiteX9312" fmla="*/ 2271237 w 5155357"/>
              <a:gd name="connsiteY9312" fmla="*/ 855252 h 1041673"/>
              <a:gd name="connsiteX9313" fmla="*/ 2272232 w 5155357"/>
              <a:gd name="connsiteY9313" fmla="*/ 851397 h 1041673"/>
              <a:gd name="connsiteX9314" fmla="*/ 2271921 w 5155357"/>
              <a:gd name="connsiteY9314" fmla="*/ 852579 h 1041673"/>
              <a:gd name="connsiteX9315" fmla="*/ 2271921 w 5155357"/>
              <a:gd name="connsiteY9315" fmla="*/ 852579 h 1041673"/>
              <a:gd name="connsiteX9316" fmla="*/ 2271921 w 5155357"/>
              <a:gd name="connsiteY9316" fmla="*/ 852454 h 1041673"/>
              <a:gd name="connsiteX9317" fmla="*/ 2271361 w 5155357"/>
              <a:gd name="connsiteY9317" fmla="*/ 850154 h 1041673"/>
              <a:gd name="connsiteX9318" fmla="*/ 2272481 w 5155357"/>
              <a:gd name="connsiteY9318" fmla="*/ 850713 h 1041673"/>
              <a:gd name="connsiteX9319" fmla="*/ 2272481 w 5155357"/>
              <a:gd name="connsiteY9319" fmla="*/ 850713 h 1041673"/>
              <a:gd name="connsiteX9320" fmla="*/ 2272294 w 5155357"/>
              <a:gd name="connsiteY9320" fmla="*/ 851397 h 1041673"/>
              <a:gd name="connsiteX9321" fmla="*/ 2274035 w 5155357"/>
              <a:gd name="connsiteY9321" fmla="*/ 855190 h 1041673"/>
              <a:gd name="connsiteX9322" fmla="*/ 2273040 w 5155357"/>
              <a:gd name="connsiteY9322" fmla="*/ 854693 h 1041673"/>
              <a:gd name="connsiteX9323" fmla="*/ 2273040 w 5155357"/>
              <a:gd name="connsiteY9323" fmla="*/ 854320 h 1041673"/>
              <a:gd name="connsiteX9324" fmla="*/ 2272916 w 5155357"/>
              <a:gd name="connsiteY9324" fmla="*/ 853511 h 1041673"/>
              <a:gd name="connsiteX9325" fmla="*/ 2272978 w 5155357"/>
              <a:gd name="connsiteY9325" fmla="*/ 853511 h 1041673"/>
              <a:gd name="connsiteX9326" fmla="*/ 2272978 w 5155357"/>
              <a:gd name="connsiteY9326" fmla="*/ 853014 h 1041673"/>
              <a:gd name="connsiteX9327" fmla="*/ 2272729 w 5155357"/>
              <a:gd name="connsiteY9327" fmla="*/ 853014 h 1041673"/>
              <a:gd name="connsiteX9328" fmla="*/ 2272729 w 5155357"/>
              <a:gd name="connsiteY9328" fmla="*/ 853014 h 1041673"/>
              <a:gd name="connsiteX9329" fmla="*/ 2273165 w 5155357"/>
              <a:gd name="connsiteY9329" fmla="*/ 851584 h 1041673"/>
              <a:gd name="connsiteX9330" fmla="*/ 2273413 w 5155357"/>
              <a:gd name="connsiteY9330" fmla="*/ 850651 h 1041673"/>
              <a:gd name="connsiteX9331" fmla="*/ 2273537 w 5155357"/>
              <a:gd name="connsiteY9331" fmla="*/ 850651 h 1041673"/>
              <a:gd name="connsiteX9332" fmla="*/ 2274097 w 5155357"/>
              <a:gd name="connsiteY9332" fmla="*/ 855190 h 1041673"/>
              <a:gd name="connsiteX9333" fmla="*/ 2278512 w 5155357"/>
              <a:gd name="connsiteY9333" fmla="*/ 825096 h 1041673"/>
              <a:gd name="connsiteX9334" fmla="*/ 2279631 w 5155357"/>
              <a:gd name="connsiteY9334" fmla="*/ 826713 h 1041673"/>
              <a:gd name="connsiteX9335" fmla="*/ 2277392 w 5155357"/>
              <a:gd name="connsiteY9335" fmla="*/ 835169 h 1041673"/>
              <a:gd name="connsiteX9336" fmla="*/ 2276522 w 5155357"/>
              <a:gd name="connsiteY9336" fmla="*/ 839521 h 1041673"/>
              <a:gd name="connsiteX9337" fmla="*/ 2276833 w 5155357"/>
              <a:gd name="connsiteY9337" fmla="*/ 836164 h 1041673"/>
              <a:gd name="connsiteX9338" fmla="*/ 2276709 w 5155357"/>
              <a:gd name="connsiteY9338" fmla="*/ 835666 h 1041673"/>
              <a:gd name="connsiteX9339" fmla="*/ 2276211 w 5155357"/>
              <a:gd name="connsiteY9339" fmla="*/ 835791 h 1041673"/>
              <a:gd name="connsiteX9340" fmla="*/ 2276025 w 5155357"/>
              <a:gd name="connsiteY9340" fmla="*/ 840267 h 1041673"/>
              <a:gd name="connsiteX9341" fmla="*/ 2275651 w 5155357"/>
              <a:gd name="connsiteY9341" fmla="*/ 840143 h 1041673"/>
              <a:gd name="connsiteX9342" fmla="*/ 2272854 w 5155357"/>
              <a:gd name="connsiteY9342" fmla="*/ 847418 h 1041673"/>
              <a:gd name="connsiteX9343" fmla="*/ 2271175 w 5155357"/>
              <a:gd name="connsiteY9343" fmla="*/ 844620 h 1041673"/>
              <a:gd name="connsiteX9344" fmla="*/ 2272854 w 5155357"/>
              <a:gd name="connsiteY9344" fmla="*/ 843501 h 1041673"/>
              <a:gd name="connsiteX9345" fmla="*/ 2273475 w 5155357"/>
              <a:gd name="connsiteY9345" fmla="*/ 830879 h 1041673"/>
              <a:gd name="connsiteX9346" fmla="*/ 2273537 w 5155357"/>
              <a:gd name="connsiteY9346" fmla="*/ 830381 h 1041673"/>
              <a:gd name="connsiteX9347" fmla="*/ 2275651 w 5155357"/>
              <a:gd name="connsiteY9347" fmla="*/ 823977 h 1041673"/>
              <a:gd name="connsiteX9348" fmla="*/ 2275465 w 5155357"/>
              <a:gd name="connsiteY9348" fmla="*/ 823977 h 1041673"/>
              <a:gd name="connsiteX9349" fmla="*/ 2275838 w 5155357"/>
              <a:gd name="connsiteY9349" fmla="*/ 820930 h 1041673"/>
              <a:gd name="connsiteX9350" fmla="*/ 2276211 w 5155357"/>
              <a:gd name="connsiteY9350" fmla="*/ 817884 h 1041673"/>
              <a:gd name="connsiteX9351" fmla="*/ 2276211 w 5155357"/>
              <a:gd name="connsiteY9351" fmla="*/ 817884 h 1041673"/>
              <a:gd name="connsiteX9352" fmla="*/ 2279009 w 5155357"/>
              <a:gd name="connsiteY9352" fmla="*/ 808370 h 1041673"/>
              <a:gd name="connsiteX9353" fmla="*/ 2278822 w 5155357"/>
              <a:gd name="connsiteY9353" fmla="*/ 808370 h 1041673"/>
              <a:gd name="connsiteX9354" fmla="*/ 2279196 w 5155357"/>
              <a:gd name="connsiteY9354" fmla="*/ 806256 h 1041673"/>
              <a:gd name="connsiteX9355" fmla="*/ 2279506 w 5155357"/>
              <a:gd name="connsiteY9355" fmla="*/ 804515 h 1041673"/>
              <a:gd name="connsiteX9356" fmla="*/ 2282864 w 5155357"/>
              <a:gd name="connsiteY9356" fmla="*/ 790028 h 1041673"/>
              <a:gd name="connsiteX9357" fmla="*/ 2282615 w 5155357"/>
              <a:gd name="connsiteY9357" fmla="*/ 790028 h 1041673"/>
              <a:gd name="connsiteX9358" fmla="*/ 2283051 w 5155357"/>
              <a:gd name="connsiteY9358" fmla="*/ 788163 h 1041673"/>
              <a:gd name="connsiteX9359" fmla="*/ 2283362 w 5155357"/>
              <a:gd name="connsiteY9359" fmla="*/ 786546 h 1041673"/>
              <a:gd name="connsiteX9360" fmla="*/ 2283051 w 5155357"/>
              <a:gd name="connsiteY9360" fmla="*/ 785924 h 1041673"/>
              <a:gd name="connsiteX9361" fmla="*/ 2282367 w 5155357"/>
              <a:gd name="connsiteY9361" fmla="*/ 786235 h 1041673"/>
              <a:gd name="connsiteX9362" fmla="*/ 2281993 w 5155357"/>
              <a:gd name="connsiteY9362" fmla="*/ 788101 h 1041673"/>
              <a:gd name="connsiteX9363" fmla="*/ 2281745 w 5155357"/>
              <a:gd name="connsiteY9363" fmla="*/ 789531 h 1041673"/>
              <a:gd name="connsiteX9364" fmla="*/ 2281745 w 5155357"/>
              <a:gd name="connsiteY9364" fmla="*/ 789531 h 1041673"/>
              <a:gd name="connsiteX9365" fmla="*/ 2281123 w 5155357"/>
              <a:gd name="connsiteY9365" fmla="*/ 789904 h 1041673"/>
              <a:gd name="connsiteX9366" fmla="*/ 2281745 w 5155357"/>
              <a:gd name="connsiteY9366" fmla="*/ 779458 h 1041673"/>
              <a:gd name="connsiteX9367" fmla="*/ 2281683 w 5155357"/>
              <a:gd name="connsiteY9367" fmla="*/ 779458 h 1041673"/>
              <a:gd name="connsiteX9368" fmla="*/ 2281931 w 5155357"/>
              <a:gd name="connsiteY9368" fmla="*/ 779271 h 1041673"/>
              <a:gd name="connsiteX9369" fmla="*/ 2281931 w 5155357"/>
              <a:gd name="connsiteY9369" fmla="*/ 779085 h 1041673"/>
              <a:gd name="connsiteX9370" fmla="*/ 2282305 w 5155357"/>
              <a:gd name="connsiteY9370" fmla="*/ 778090 h 1041673"/>
              <a:gd name="connsiteX9371" fmla="*/ 2282429 w 5155357"/>
              <a:gd name="connsiteY9371" fmla="*/ 777593 h 1041673"/>
              <a:gd name="connsiteX9372" fmla="*/ 2282802 w 5155357"/>
              <a:gd name="connsiteY9372" fmla="*/ 773738 h 1041673"/>
              <a:gd name="connsiteX9373" fmla="*/ 2282554 w 5155357"/>
              <a:gd name="connsiteY9373" fmla="*/ 773738 h 1041673"/>
              <a:gd name="connsiteX9374" fmla="*/ 2283175 w 5155357"/>
              <a:gd name="connsiteY9374" fmla="*/ 770318 h 1041673"/>
              <a:gd name="connsiteX9375" fmla="*/ 2283362 w 5155357"/>
              <a:gd name="connsiteY9375" fmla="*/ 770318 h 1041673"/>
              <a:gd name="connsiteX9376" fmla="*/ 2289517 w 5155357"/>
              <a:gd name="connsiteY9376" fmla="*/ 751478 h 1041673"/>
              <a:gd name="connsiteX9377" fmla="*/ 2290077 w 5155357"/>
              <a:gd name="connsiteY9377" fmla="*/ 752535 h 1041673"/>
              <a:gd name="connsiteX9378" fmla="*/ 2293994 w 5155357"/>
              <a:gd name="connsiteY9378" fmla="*/ 740224 h 1041673"/>
              <a:gd name="connsiteX9379" fmla="*/ 2296792 w 5155357"/>
              <a:gd name="connsiteY9379" fmla="*/ 738545 h 1041673"/>
              <a:gd name="connsiteX9380" fmla="*/ 2294553 w 5155357"/>
              <a:gd name="connsiteY9380" fmla="*/ 743022 h 1041673"/>
              <a:gd name="connsiteX9381" fmla="*/ 2293994 w 5155357"/>
              <a:gd name="connsiteY9381" fmla="*/ 754214 h 1041673"/>
              <a:gd name="connsiteX9382" fmla="*/ 2292315 w 5155357"/>
              <a:gd name="connsiteY9382" fmla="*/ 754836 h 1041673"/>
              <a:gd name="connsiteX9383" fmla="*/ 2292440 w 5155357"/>
              <a:gd name="connsiteY9383" fmla="*/ 754836 h 1041673"/>
              <a:gd name="connsiteX9384" fmla="*/ 2291134 w 5155357"/>
              <a:gd name="connsiteY9384" fmla="*/ 757882 h 1041673"/>
              <a:gd name="connsiteX9385" fmla="*/ 2291382 w 5155357"/>
              <a:gd name="connsiteY9385" fmla="*/ 758318 h 1041673"/>
              <a:gd name="connsiteX9386" fmla="*/ 2291569 w 5155357"/>
              <a:gd name="connsiteY9386" fmla="*/ 759064 h 1041673"/>
              <a:gd name="connsiteX9387" fmla="*/ 2292066 w 5155357"/>
              <a:gd name="connsiteY9387" fmla="*/ 759437 h 1041673"/>
              <a:gd name="connsiteX9388" fmla="*/ 2292128 w 5155357"/>
              <a:gd name="connsiteY9388" fmla="*/ 759437 h 1041673"/>
              <a:gd name="connsiteX9389" fmla="*/ 2292502 w 5155357"/>
              <a:gd name="connsiteY9389" fmla="*/ 758877 h 1041673"/>
              <a:gd name="connsiteX9390" fmla="*/ 2292377 w 5155357"/>
              <a:gd name="connsiteY9390" fmla="*/ 758255 h 1041673"/>
              <a:gd name="connsiteX9391" fmla="*/ 2292875 w 5155357"/>
              <a:gd name="connsiteY9391" fmla="*/ 758380 h 1041673"/>
              <a:gd name="connsiteX9392" fmla="*/ 2292875 w 5155357"/>
              <a:gd name="connsiteY9392" fmla="*/ 764224 h 1041673"/>
              <a:gd name="connsiteX9393" fmla="*/ 2291756 w 5155357"/>
              <a:gd name="connsiteY9393" fmla="*/ 766463 h 1041673"/>
              <a:gd name="connsiteX9394" fmla="*/ 2285102 w 5155357"/>
              <a:gd name="connsiteY9394" fmla="*/ 787976 h 1041673"/>
              <a:gd name="connsiteX9395" fmla="*/ 2283859 w 5155357"/>
              <a:gd name="connsiteY9395" fmla="*/ 790899 h 1041673"/>
              <a:gd name="connsiteX9396" fmla="*/ 2284294 w 5155357"/>
              <a:gd name="connsiteY9396" fmla="*/ 791707 h 1041673"/>
              <a:gd name="connsiteX9397" fmla="*/ 2284481 w 5155357"/>
              <a:gd name="connsiteY9397" fmla="*/ 791707 h 1041673"/>
              <a:gd name="connsiteX9398" fmla="*/ 2285102 w 5155357"/>
              <a:gd name="connsiteY9398" fmla="*/ 791209 h 1041673"/>
              <a:gd name="connsiteX9399" fmla="*/ 2286160 w 5155357"/>
              <a:gd name="connsiteY9399" fmla="*/ 788722 h 1041673"/>
              <a:gd name="connsiteX9400" fmla="*/ 2286160 w 5155357"/>
              <a:gd name="connsiteY9400" fmla="*/ 788722 h 1041673"/>
              <a:gd name="connsiteX9401" fmla="*/ 2284481 w 5155357"/>
              <a:gd name="connsiteY9401" fmla="*/ 801593 h 1041673"/>
              <a:gd name="connsiteX9402" fmla="*/ 2283362 w 5155357"/>
              <a:gd name="connsiteY9402" fmla="*/ 801096 h 1041673"/>
              <a:gd name="connsiteX9403" fmla="*/ 2283237 w 5155357"/>
              <a:gd name="connsiteY9403" fmla="*/ 801096 h 1041673"/>
              <a:gd name="connsiteX9404" fmla="*/ 2283362 w 5155357"/>
              <a:gd name="connsiteY9404" fmla="*/ 800847 h 1041673"/>
              <a:gd name="connsiteX9405" fmla="*/ 2284046 w 5155357"/>
              <a:gd name="connsiteY9405" fmla="*/ 797987 h 1041673"/>
              <a:gd name="connsiteX9406" fmla="*/ 2284730 w 5155357"/>
              <a:gd name="connsiteY9406" fmla="*/ 795251 h 1041673"/>
              <a:gd name="connsiteX9407" fmla="*/ 2284294 w 5155357"/>
              <a:gd name="connsiteY9407" fmla="*/ 794629 h 1041673"/>
              <a:gd name="connsiteX9408" fmla="*/ 2283672 w 5155357"/>
              <a:gd name="connsiteY9408" fmla="*/ 795064 h 1041673"/>
              <a:gd name="connsiteX9409" fmla="*/ 2282989 w 5155357"/>
              <a:gd name="connsiteY9409" fmla="*/ 797614 h 1041673"/>
              <a:gd name="connsiteX9410" fmla="*/ 2282305 w 5155357"/>
              <a:gd name="connsiteY9410" fmla="*/ 800474 h 1041673"/>
              <a:gd name="connsiteX9411" fmla="*/ 2282305 w 5155357"/>
              <a:gd name="connsiteY9411" fmla="*/ 800474 h 1041673"/>
              <a:gd name="connsiteX9412" fmla="*/ 2281745 w 5155357"/>
              <a:gd name="connsiteY9412" fmla="*/ 805946 h 1041673"/>
              <a:gd name="connsiteX9413" fmla="*/ 2282864 w 5155357"/>
              <a:gd name="connsiteY9413" fmla="*/ 804329 h 1041673"/>
              <a:gd name="connsiteX9414" fmla="*/ 2280626 w 5155357"/>
              <a:gd name="connsiteY9414" fmla="*/ 812101 h 1041673"/>
              <a:gd name="connsiteX9415" fmla="*/ 2282864 w 5155357"/>
              <a:gd name="connsiteY9415" fmla="*/ 812661 h 1041673"/>
              <a:gd name="connsiteX9416" fmla="*/ 2280253 w 5155357"/>
              <a:gd name="connsiteY9416" fmla="*/ 819189 h 1041673"/>
              <a:gd name="connsiteX9417" fmla="*/ 2280253 w 5155357"/>
              <a:gd name="connsiteY9417" fmla="*/ 818816 h 1041673"/>
              <a:gd name="connsiteX9418" fmla="*/ 2280253 w 5155357"/>
              <a:gd name="connsiteY9418" fmla="*/ 818505 h 1041673"/>
              <a:gd name="connsiteX9419" fmla="*/ 2279817 w 5155357"/>
              <a:gd name="connsiteY9419" fmla="*/ 818194 h 1041673"/>
              <a:gd name="connsiteX9420" fmla="*/ 2279506 w 5155357"/>
              <a:gd name="connsiteY9420" fmla="*/ 818568 h 1041673"/>
              <a:gd name="connsiteX9421" fmla="*/ 2279506 w 5155357"/>
              <a:gd name="connsiteY9421" fmla="*/ 818878 h 1041673"/>
              <a:gd name="connsiteX9422" fmla="*/ 2279755 w 5155357"/>
              <a:gd name="connsiteY9422" fmla="*/ 819935 h 1041673"/>
              <a:gd name="connsiteX9423" fmla="*/ 2279568 w 5155357"/>
              <a:gd name="connsiteY9423" fmla="*/ 819935 h 1041673"/>
              <a:gd name="connsiteX9424" fmla="*/ 2279009 w 5155357"/>
              <a:gd name="connsiteY9424" fmla="*/ 820495 h 1041673"/>
              <a:gd name="connsiteX9425" fmla="*/ 2280688 w 5155357"/>
              <a:gd name="connsiteY9425" fmla="*/ 821676 h 1041673"/>
              <a:gd name="connsiteX9426" fmla="*/ 2278450 w 5155357"/>
              <a:gd name="connsiteY9426" fmla="*/ 825034 h 1041673"/>
              <a:gd name="connsiteX9427" fmla="*/ 2297041 w 5155357"/>
              <a:gd name="connsiteY9427" fmla="*/ 853511 h 1041673"/>
              <a:gd name="connsiteX9428" fmla="*/ 2297041 w 5155357"/>
              <a:gd name="connsiteY9428" fmla="*/ 853387 h 1041673"/>
              <a:gd name="connsiteX9429" fmla="*/ 2296854 w 5155357"/>
              <a:gd name="connsiteY9429" fmla="*/ 852392 h 1041673"/>
              <a:gd name="connsiteX9430" fmla="*/ 2296978 w 5155357"/>
              <a:gd name="connsiteY9430" fmla="*/ 852392 h 1041673"/>
              <a:gd name="connsiteX9431" fmla="*/ 2296978 w 5155357"/>
              <a:gd name="connsiteY9431" fmla="*/ 851273 h 1041673"/>
              <a:gd name="connsiteX9432" fmla="*/ 2296730 w 5155357"/>
              <a:gd name="connsiteY9432" fmla="*/ 851273 h 1041673"/>
              <a:gd name="connsiteX9433" fmla="*/ 2296854 w 5155357"/>
              <a:gd name="connsiteY9433" fmla="*/ 850838 h 1041673"/>
              <a:gd name="connsiteX9434" fmla="*/ 2297290 w 5155357"/>
              <a:gd name="connsiteY9434" fmla="*/ 849656 h 1041673"/>
              <a:gd name="connsiteX9435" fmla="*/ 2297041 w 5155357"/>
              <a:gd name="connsiteY9435" fmla="*/ 853511 h 1041673"/>
              <a:gd name="connsiteX9436" fmla="*/ 2299528 w 5155357"/>
              <a:gd name="connsiteY9436" fmla="*/ 869740 h 1041673"/>
              <a:gd name="connsiteX9437" fmla="*/ 2302263 w 5155357"/>
              <a:gd name="connsiteY9437" fmla="*/ 867501 h 1041673"/>
              <a:gd name="connsiteX9438" fmla="*/ 2303134 w 5155357"/>
              <a:gd name="connsiteY9438" fmla="*/ 868869 h 1041673"/>
              <a:gd name="connsiteX9439" fmla="*/ 2301393 w 5155357"/>
              <a:gd name="connsiteY9439" fmla="*/ 870921 h 1041673"/>
              <a:gd name="connsiteX9440" fmla="*/ 2297787 w 5155357"/>
              <a:gd name="connsiteY9440" fmla="*/ 872786 h 1041673"/>
              <a:gd name="connsiteX9441" fmla="*/ 2299528 w 5155357"/>
              <a:gd name="connsiteY9441" fmla="*/ 869740 h 1041673"/>
              <a:gd name="connsiteX9442" fmla="*/ 2295859 w 5155357"/>
              <a:gd name="connsiteY9442" fmla="*/ 850589 h 1041673"/>
              <a:gd name="connsiteX9443" fmla="*/ 2295859 w 5155357"/>
              <a:gd name="connsiteY9443" fmla="*/ 850713 h 1041673"/>
              <a:gd name="connsiteX9444" fmla="*/ 2295300 w 5155357"/>
              <a:gd name="connsiteY9444" fmla="*/ 847915 h 1041673"/>
              <a:gd name="connsiteX9445" fmla="*/ 2296419 w 5155357"/>
              <a:gd name="connsiteY9445" fmla="*/ 848475 h 1041673"/>
              <a:gd name="connsiteX9446" fmla="*/ 2296730 w 5155357"/>
              <a:gd name="connsiteY9446" fmla="*/ 848599 h 1041673"/>
              <a:gd name="connsiteX9447" fmla="*/ 2295859 w 5155357"/>
              <a:gd name="connsiteY9447" fmla="*/ 850589 h 1041673"/>
              <a:gd name="connsiteX9448" fmla="*/ 2290264 w 5155357"/>
              <a:gd name="connsiteY9448" fmla="*/ 896476 h 1041673"/>
              <a:gd name="connsiteX9449" fmla="*/ 2289703 w 5155357"/>
              <a:gd name="connsiteY9449" fmla="*/ 895916 h 1041673"/>
              <a:gd name="connsiteX9450" fmla="*/ 2289517 w 5155357"/>
              <a:gd name="connsiteY9450" fmla="*/ 895916 h 1041673"/>
              <a:gd name="connsiteX9451" fmla="*/ 2290264 w 5155357"/>
              <a:gd name="connsiteY9451" fmla="*/ 891999 h 1041673"/>
              <a:gd name="connsiteX9452" fmla="*/ 2290264 w 5155357"/>
              <a:gd name="connsiteY9452" fmla="*/ 891999 h 1041673"/>
              <a:gd name="connsiteX9453" fmla="*/ 2290264 w 5155357"/>
              <a:gd name="connsiteY9453" fmla="*/ 896476 h 1041673"/>
              <a:gd name="connsiteX9454" fmla="*/ 2289703 w 5155357"/>
              <a:gd name="connsiteY9454" fmla="*/ 884289 h 1041673"/>
              <a:gd name="connsiteX9455" fmla="*/ 2289703 w 5155357"/>
              <a:gd name="connsiteY9455" fmla="*/ 879191 h 1041673"/>
              <a:gd name="connsiteX9456" fmla="*/ 2289703 w 5155357"/>
              <a:gd name="connsiteY9456" fmla="*/ 884289 h 1041673"/>
              <a:gd name="connsiteX9457" fmla="*/ 2289703 w 5155357"/>
              <a:gd name="connsiteY9457" fmla="*/ 877014 h 1041673"/>
              <a:gd name="connsiteX9458" fmla="*/ 2290264 w 5155357"/>
              <a:gd name="connsiteY9458" fmla="*/ 874714 h 1041673"/>
              <a:gd name="connsiteX9459" fmla="*/ 2289703 w 5155357"/>
              <a:gd name="connsiteY9459" fmla="*/ 877014 h 1041673"/>
              <a:gd name="connsiteX9460" fmla="*/ 2290264 w 5155357"/>
              <a:gd name="connsiteY9460" fmla="*/ 849097 h 1041673"/>
              <a:gd name="connsiteX9461" fmla="*/ 2291382 w 5155357"/>
              <a:gd name="connsiteY9461" fmla="*/ 846299 h 1041673"/>
              <a:gd name="connsiteX9462" fmla="*/ 2290264 w 5155357"/>
              <a:gd name="connsiteY9462" fmla="*/ 849097 h 1041673"/>
              <a:gd name="connsiteX9463" fmla="*/ 2294181 w 5155357"/>
              <a:gd name="connsiteY9463" fmla="*/ 826153 h 1041673"/>
              <a:gd name="connsiteX9464" fmla="*/ 2291942 w 5155357"/>
              <a:gd name="connsiteY9464" fmla="*/ 843438 h 1041673"/>
              <a:gd name="connsiteX9465" fmla="*/ 2294181 w 5155357"/>
              <a:gd name="connsiteY9465" fmla="*/ 826153 h 1041673"/>
              <a:gd name="connsiteX9466" fmla="*/ 2293621 w 5155357"/>
              <a:gd name="connsiteY9466" fmla="*/ 757509 h 1041673"/>
              <a:gd name="connsiteX9467" fmla="*/ 2293745 w 5155357"/>
              <a:gd name="connsiteY9467" fmla="*/ 757945 h 1041673"/>
              <a:gd name="connsiteX9468" fmla="*/ 2292564 w 5155357"/>
              <a:gd name="connsiteY9468" fmla="*/ 757571 h 1041673"/>
              <a:gd name="connsiteX9469" fmla="*/ 2293248 w 5155357"/>
              <a:gd name="connsiteY9469" fmla="*/ 755893 h 1041673"/>
              <a:gd name="connsiteX9470" fmla="*/ 2293621 w 5155357"/>
              <a:gd name="connsiteY9470" fmla="*/ 757509 h 1041673"/>
              <a:gd name="connsiteX9471" fmla="*/ 2281869 w 5155357"/>
              <a:gd name="connsiteY9471" fmla="*/ 935026 h 1041673"/>
              <a:gd name="connsiteX9472" fmla="*/ 2282429 w 5155357"/>
              <a:gd name="connsiteY9472" fmla="*/ 923336 h 1041673"/>
              <a:gd name="connsiteX9473" fmla="*/ 2282429 w 5155357"/>
              <a:gd name="connsiteY9473" fmla="*/ 923150 h 1041673"/>
              <a:gd name="connsiteX9474" fmla="*/ 2282926 w 5155357"/>
              <a:gd name="connsiteY9474" fmla="*/ 923461 h 1041673"/>
              <a:gd name="connsiteX9475" fmla="*/ 2282989 w 5155357"/>
              <a:gd name="connsiteY9475" fmla="*/ 923461 h 1041673"/>
              <a:gd name="connsiteX9476" fmla="*/ 2281869 w 5155357"/>
              <a:gd name="connsiteY9476" fmla="*/ 934964 h 1041673"/>
              <a:gd name="connsiteX9477" fmla="*/ 2287465 w 5155357"/>
              <a:gd name="connsiteY9477" fmla="*/ 900393 h 1041673"/>
              <a:gd name="connsiteX9478" fmla="*/ 2287652 w 5155357"/>
              <a:gd name="connsiteY9478" fmla="*/ 900393 h 1041673"/>
              <a:gd name="connsiteX9479" fmla="*/ 2286906 w 5155357"/>
              <a:gd name="connsiteY9479" fmla="*/ 905678 h 1041673"/>
              <a:gd name="connsiteX9480" fmla="*/ 2283610 w 5155357"/>
              <a:gd name="connsiteY9480" fmla="*/ 922777 h 1041673"/>
              <a:gd name="connsiteX9481" fmla="*/ 2283735 w 5155357"/>
              <a:gd name="connsiteY9481" fmla="*/ 923088 h 1041673"/>
              <a:gd name="connsiteX9482" fmla="*/ 2283362 w 5155357"/>
              <a:gd name="connsiteY9482" fmla="*/ 922839 h 1041673"/>
              <a:gd name="connsiteX9483" fmla="*/ 2283113 w 5155357"/>
              <a:gd name="connsiteY9483" fmla="*/ 922652 h 1041673"/>
              <a:gd name="connsiteX9484" fmla="*/ 2288149 w 5155357"/>
              <a:gd name="connsiteY9484" fmla="*/ 886403 h 1041673"/>
              <a:gd name="connsiteX9485" fmla="*/ 2288709 w 5155357"/>
              <a:gd name="connsiteY9485" fmla="*/ 891502 h 1041673"/>
              <a:gd name="connsiteX9486" fmla="*/ 2288833 w 5155357"/>
              <a:gd name="connsiteY9486" fmla="*/ 891502 h 1041673"/>
              <a:gd name="connsiteX9487" fmla="*/ 2288087 w 5155357"/>
              <a:gd name="connsiteY9487" fmla="*/ 895419 h 1041673"/>
              <a:gd name="connsiteX9488" fmla="*/ 2287590 w 5155357"/>
              <a:gd name="connsiteY9488" fmla="*/ 900331 h 1041673"/>
              <a:gd name="connsiteX9489" fmla="*/ 2287963 w 5155357"/>
              <a:gd name="connsiteY9489" fmla="*/ 905989 h 1041673"/>
              <a:gd name="connsiteX9490" fmla="*/ 2288025 w 5155357"/>
              <a:gd name="connsiteY9490" fmla="*/ 905678 h 1041673"/>
              <a:gd name="connsiteX9491" fmla="*/ 2288647 w 5155357"/>
              <a:gd name="connsiteY9491" fmla="*/ 900953 h 1041673"/>
              <a:gd name="connsiteX9492" fmla="*/ 2289082 w 5155357"/>
              <a:gd name="connsiteY9492" fmla="*/ 899896 h 1041673"/>
              <a:gd name="connsiteX9493" fmla="*/ 2287963 w 5155357"/>
              <a:gd name="connsiteY9493" fmla="*/ 906051 h 1041673"/>
              <a:gd name="connsiteX9494" fmla="*/ 2287963 w 5155357"/>
              <a:gd name="connsiteY9494" fmla="*/ 906051 h 1041673"/>
              <a:gd name="connsiteX9495" fmla="*/ 2290264 w 5155357"/>
              <a:gd name="connsiteY9495" fmla="*/ 974695 h 1041673"/>
              <a:gd name="connsiteX9496" fmla="*/ 2289144 w 5155357"/>
              <a:gd name="connsiteY9496" fmla="*/ 966239 h 1041673"/>
              <a:gd name="connsiteX9497" fmla="*/ 2290264 w 5155357"/>
              <a:gd name="connsiteY9497" fmla="*/ 974695 h 1041673"/>
              <a:gd name="connsiteX9498" fmla="*/ 2289703 w 5155357"/>
              <a:gd name="connsiteY9498" fmla="*/ 953493 h 1041673"/>
              <a:gd name="connsiteX9499" fmla="*/ 2290264 w 5155357"/>
              <a:gd name="connsiteY9499" fmla="*/ 943420 h 1041673"/>
              <a:gd name="connsiteX9500" fmla="*/ 2289703 w 5155357"/>
              <a:gd name="connsiteY9500" fmla="*/ 953493 h 1041673"/>
              <a:gd name="connsiteX9501" fmla="*/ 2290823 w 5155357"/>
              <a:gd name="connsiteY9501" fmla="*/ 941119 h 1041673"/>
              <a:gd name="connsiteX9502" fmla="*/ 2290264 w 5155357"/>
              <a:gd name="connsiteY9502" fmla="*/ 938881 h 1041673"/>
              <a:gd name="connsiteX9503" fmla="*/ 2290823 w 5155357"/>
              <a:gd name="connsiteY9503" fmla="*/ 941119 h 1041673"/>
              <a:gd name="connsiteX9504" fmla="*/ 2291942 w 5155357"/>
              <a:gd name="connsiteY9504" fmla="*/ 936207 h 1041673"/>
              <a:gd name="connsiteX9505" fmla="*/ 2290823 w 5155357"/>
              <a:gd name="connsiteY9505" fmla="*/ 933907 h 1041673"/>
              <a:gd name="connsiteX9506" fmla="*/ 2291942 w 5155357"/>
              <a:gd name="connsiteY9506" fmla="*/ 936207 h 1041673"/>
              <a:gd name="connsiteX9507" fmla="*/ 2291942 w 5155357"/>
              <a:gd name="connsiteY9507" fmla="*/ 861905 h 1041673"/>
              <a:gd name="connsiteX9508" fmla="*/ 2293061 w 5155357"/>
              <a:gd name="connsiteY9508" fmla="*/ 863646 h 1041673"/>
              <a:gd name="connsiteX9509" fmla="*/ 2291942 w 5155357"/>
              <a:gd name="connsiteY9509" fmla="*/ 861905 h 1041673"/>
              <a:gd name="connsiteX9510" fmla="*/ 2294181 w 5155357"/>
              <a:gd name="connsiteY9510" fmla="*/ 853014 h 1041673"/>
              <a:gd name="connsiteX9511" fmla="*/ 2295237 w 5155357"/>
              <a:gd name="connsiteY9511" fmla="*/ 853014 h 1041673"/>
              <a:gd name="connsiteX9512" fmla="*/ 2295362 w 5155357"/>
              <a:gd name="connsiteY9512" fmla="*/ 853636 h 1041673"/>
              <a:gd name="connsiteX9513" fmla="*/ 2295424 w 5155357"/>
              <a:gd name="connsiteY9513" fmla="*/ 854133 h 1041673"/>
              <a:gd name="connsiteX9514" fmla="*/ 2295300 w 5155357"/>
              <a:gd name="connsiteY9514" fmla="*/ 854133 h 1041673"/>
              <a:gd name="connsiteX9515" fmla="*/ 2293061 w 5155357"/>
              <a:gd name="connsiteY9515" fmla="*/ 859729 h 1041673"/>
              <a:gd name="connsiteX9516" fmla="*/ 2294181 w 5155357"/>
              <a:gd name="connsiteY9516" fmla="*/ 853014 h 1041673"/>
              <a:gd name="connsiteX9517" fmla="*/ 2293621 w 5155357"/>
              <a:gd name="connsiteY9517" fmla="*/ 919419 h 1041673"/>
              <a:gd name="connsiteX9518" fmla="*/ 2294181 w 5155357"/>
              <a:gd name="connsiteY9518" fmla="*/ 909284 h 1041673"/>
              <a:gd name="connsiteX9519" fmla="*/ 2294304 w 5155357"/>
              <a:gd name="connsiteY9519" fmla="*/ 909284 h 1041673"/>
              <a:gd name="connsiteX9520" fmla="*/ 2294429 w 5155357"/>
              <a:gd name="connsiteY9520" fmla="*/ 909284 h 1041673"/>
              <a:gd name="connsiteX9521" fmla="*/ 2295548 w 5155357"/>
              <a:gd name="connsiteY9521" fmla="*/ 909284 h 1041673"/>
              <a:gd name="connsiteX9522" fmla="*/ 2295797 w 5155357"/>
              <a:gd name="connsiteY9522" fmla="*/ 909160 h 1041673"/>
              <a:gd name="connsiteX9523" fmla="*/ 2295797 w 5155357"/>
              <a:gd name="connsiteY9523" fmla="*/ 909160 h 1041673"/>
              <a:gd name="connsiteX9524" fmla="*/ 2293558 w 5155357"/>
              <a:gd name="connsiteY9524" fmla="*/ 919295 h 1041673"/>
              <a:gd name="connsiteX9525" fmla="*/ 2295362 w 5155357"/>
              <a:gd name="connsiteY9525" fmla="*/ 908227 h 1041673"/>
              <a:gd name="connsiteX9526" fmla="*/ 2294740 w 5155357"/>
              <a:gd name="connsiteY9526" fmla="*/ 908227 h 1041673"/>
              <a:gd name="connsiteX9527" fmla="*/ 2300336 w 5155357"/>
              <a:gd name="connsiteY9527" fmla="*/ 890382 h 1041673"/>
              <a:gd name="connsiteX9528" fmla="*/ 2295362 w 5155357"/>
              <a:gd name="connsiteY9528" fmla="*/ 908227 h 1041673"/>
              <a:gd name="connsiteX9529" fmla="*/ 2301207 w 5155357"/>
              <a:gd name="connsiteY9529" fmla="*/ 880061 h 1041673"/>
              <a:gd name="connsiteX9530" fmla="*/ 2300212 w 5155357"/>
              <a:gd name="connsiteY9530" fmla="*/ 885533 h 1041673"/>
              <a:gd name="connsiteX9531" fmla="*/ 2297974 w 5155357"/>
              <a:gd name="connsiteY9531" fmla="*/ 885408 h 1041673"/>
              <a:gd name="connsiteX9532" fmla="*/ 2296046 w 5155357"/>
              <a:gd name="connsiteY9532" fmla="*/ 885533 h 1041673"/>
              <a:gd name="connsiteX9533" fmla="*/ 2294367 w 5155357"/>
              <a:gd name="connsiteY9533" fmla="*/ 888641 h 1041673"/>
              <a:gd name="connsiteX9534" fmla="*/ 2294367 w 5155357"/>
              <a:gd name="connsiteY9534" fmla="*/ 885408 h 1041673"/>
              <a:gd name="connsiteX9535" fmla="*/ 2296605 w 5155357"/>
              <a:gd name="connsiteY9535" fmla="*/ 881242 h 1041673"/>
              <a:gd name="connsiteX9536" fmla="*/ 2298159 w 5155357"/>
              <a:gd name="connsiteY9536" fmla="*/ 880248 h 1041673"/>
              <a:gd name="connsiteX9537" fmla="*/ 2300399 w 5155357"/>
              <a:gd name="connsiteY9537" fmla="*/ 876268 h 1041673"/>
              <a:gd name="connsiteX9538" fmla="*/ 2302077 w 5155357"/>
              <a:gd name="connsiteY9538" fmla="*/ 874527 h 1041673"/>
              <a:gd name="connsiteX9539" fmla="*/ 2301207 w 5155357"/>
              <a:gd name="connsiteY9539" fmla="*/ 880061 h 1041673"/>
              <a:gd name="connsiteX9540" fmla="*/ 2310222 w 5155357"/>
              <a:gd name="connsiteY9540" fmla="*/ 898776 h 1041673"/>
              <a:gd name="connsiteX9541" fmla="*/ 2309165 w 5155357"/>
              <a:gd name="connsiteY9541" fmla="*/ 901512 h 1041673"/>
              <a:gd name="connsiteX9542" fmla="*/ 2307425 w 5155357"/>
              <a:gd name="connsiteY9542" fmla="*/ 900828 h 1041673"/>
              <a:gd name="connsiteX9543" fmla="*/ 2307113 w 5155357"/>
              <a:gd name="connsiteY9543" fmla="*/ 897222 h 1041673"/>
              <a:gd name="connsiteX9544" fmla="*/ 2305559 w 5155357"/>
              <a:gd name="connsiteY9544" fmla="*/ 898279 h 1041673"/>
              <a:gd name="connsiteX9545" fmla="*/ 2303134 w 5155357"/>
              <a:gd name="connsiteY9545" fmla="*/ 895481 h 1041673"/>
              <a:gd name="connsiteX9546" fmla="*/ 2302263 w 5155357"/>
              <a:gd name="connsiteY9546" fmla="*/ 899274 h 1041673"/>
              <a:gd name="connsiteX9547" fmla="*/ 2302077 w 5155357"/>
              <a:gd name="connsiteY9547" fmla="*/ 893429 h 1041673"/>
              <a:gd name="connsiteX9548" fmla="*/ 2302263 w 5155357"/>
              <a:gd name="connsiteY9548" fmla="*/ 889450 h 1041673"/>
              <a:gd name="connsiteX9549" fmla="*/ 2304191 w 5155357"/>
              <a:gd name="connsiteY9549" fmla="*/ 887398 h 1041673"/>
              <a:gd name="connsiteX9550" fmla="*/ 2304191 w 5155357"/>
              <a:gd name="connsiteY9550" fmla="*/ 891688 h 1041673"/>
              <a:gd name="connsiteX9551" fmla="*/ 2306243 w 5155357"/>
              <a:gd name="connsiteY9551" fmla="*/ 891004 h 1041673"/>
              <a:gd name="connsiteX9552" fmla="*/ 2307238 w 5155357"/>
              <a:gd name="connsiteY9552" fmla="*/ 888082 h 1041673"/>
              <a:gd name="connsiteX9553" fmla="*/ 2308108 w 5155357"/>
              <a:gd name="connsiteY9553" fmla="*/ 886714 h 1041673"/>
              <a:gd name="connsiteX9554" fmla="*/ 2309352 w 5155357"/>
              <a:gd name="connsiteY9554" fmla="*/ 890320 h 1041673"/>
              <a:gd name="connsiteX9555" fmla="*/ 2308792 w 5155357"/>
              <a:gd name="connsiteY9555" fmla="*/ 892745 h 1041673"/>
              <a:gd name="connsiteX9556" fmla="*/ 2308108 w 5155357"/>
              <a:gd name="connsiteY9556" fmla="*/ 894797 h 1041673"/>
              <a:gd name="connsiteX9557" fmla="*/ 2310222 w 5155357"/>
              <a:gd name="connsiteY9557" fmla="*/ 895170 h 1041673"/>
              <a:gd name="connsiteX9558" fmla="*/ 2310222 w 5155357"/>
              <a:gd name="connsiteY9558" fmla="*/ 898776 h 1041673"/>
              <a:gd name="connsiteX9559" fmla="*/ 2309787 w 5155357"/>
              <a:gd name="connsiteY9559" fmla="*/ 792639 h 1041673"/>
              <a:gd name="connsiteX9560" fmla="*/ 2307548 w 5155357"/>
              <a:gd name="connsiteY9560" fmla="*/ 799976 h 1041673"/>
              <a:gd name="connsiteX9561" fmla="*/ 2307238 w 5155357"/>
              <a:gd name="connsiteY9561" fmla="*/ 799976 h 1041673"/>
              <a:gd name="connsiteX9562" fmla="*/ 2307735 w 5155357"/>
              <a:gd name="connsiteY9562" fmla="*/ 797178 h 1041673"/>
              <a:gd name="connsiteX9563" fmla="*/ 2308294 w 5155357"/>
              <a:gd name="connsiteY9563" fmla="*/ 792950 h 1041673"/>
              <a:gd name="connsiteX9564" fmla="*/ 2307797 w 5155357"/>
              <a:gd name="connsiteY9564" fmla="*/ 792453 h 1041673"/>
              <a:gd name="connsiteX9565" fmla="*/ 2307300 w 5155357"/>
              <a:gd name="connsiteY9565" fmla="*/ 792950 h 1041673"/>
              <a:gd name="connsiteX9566" fmla="*/ 2306740 w 5155357"/>
              <a:gd name="connsiteY9566" fmla="*/ 796930 h 1041673"/>
              <a:gd name="connsiteX9567" fmla="*/ 2306305 w 5155357"/>
              <a:gd name="connsiteY9567" fmla="*/ 799417 h 1041673"/>
              <a:gd name="connsiteX9568" fmla="*/ 2305310 w 5155357"/>
              <a:gd name="connsiteY9568" fmla="*/ 804391 h 1041673"/>
              <a:gd name="connsiteX9569" fmla="*/ 2306430 w 5155357"/>
              <a:gd name="connsiteY9569" fmla="*/ 802650 h 1041673"/>
              <a:gd name="connsiteX9570" fmla="*/ 2304751 w 5155357"/>
              <a:gd name="connsiteY9570" fmla="*/ 810547 h 1041673"/>
              <a:gd name="connsiteX9571" fmla="*/ 2306430 w 5155357"/>
              <a:gd name="connsiteY9571" fmla="*/ 810547 h 1041673"/>
              <a:gd name="connsiteX9572" fmla="*/ 2303072 w 5155357"/>
              <a:gd name="connsiteY9572" fmla="*/ 818878 h 1041673"/>
              <a:gd name="connsiteX9573" fmla="*/ 2301953 w 5155357"/>
              <a:gd name="connsiteY9573" fmla="*/ 825096 h 1041673"/>
              <a:gd name="connsiteX9574" fmla="*/ 2302512 w 5155357"/>
              <a:gd name="connsiteY9574" fmla="*/ 824537 h 1041673"/>
              <a:gd name="connsiteX9575" fmla="*/ 2301393 w 5155357"/>
              <a:gd name="connsiteY9575" fmla="*/ 837905 h 1041673"/>
              <a:gd name="connsiteX9576" fmla="*/ 2296357 w 5155357"/>
              <a:gd name="connsiteY9576" fmla="*/ 845801 h 1041673"/>
              <a:gd name="connsiteX9577" fmla="*/ 2295237 w 5155357"/>
              <a:gd name="connsiteY9577" fmla="*/ 844060 h 1041673"/>
              <a:gd name="connsiteX9578" fmla="*/ 2299155 w 5155357"/>
              <a:gd name="connsiteY9578" fmla="*/ 822858 h 1041673"/>
              <a:gd name="connsiteX9579" fmla="*/ 2298906 w 5155357"/>
              <a:gd name="connsiteY9579" fmla="*/ 822858 h 1041673"/>
              <a:gd name="connsiteX9580" fmla="*/ 2299963 w 5155357"/>
              <a:gd name="connsiteY9580" fmla="*/ 815521 h 1041673"/>
              <a:gd name="connsiteX9581" fmla="*/ 2300274 w 5155357"/>
              <a:gd name="connsiteY9581" fmla="*/ 815645 h 1041673"/>
              <a:gd name="connsiteX9582" fmla="*/ 2302512 w 5155357"/>
              <a:gd name="connsiteY9582" fmla="*/ 806256 h 1041673"/>
              <a:gd name="connsiteX9583" fmla="*/ 2302637 w 5155357"/>
              <a:gd name="connsiteY9583" fmla="*/ 805946 h 1041673"/>
              <a:gd name="connsiteX9584" fmla="*/ 2303072 w 5155357"/>
              <a:gd name="connsiteY9584" fmla="*/ 804329 h 1041673"/>
              <a:gd name="connsiteX9585" fmla="*/ 2303507 w 5155357"/>
              <a:gd name="connsiteY9585" fmla="*/ 801717 h 1041673"/>
              <a:gd name="connsiteX9586" fmla="*/ 2303631 w 5155357"/>
              <a:gd name="connsiteY9586" fmla="*/ 801717 h 1041673"/>
              <a:gd name="connsiteX9587" fmla="*/ 2306989 w 5155357"/>
              <a:gd name="connsiteY9587" fmla="*/ 787790 h 1041673"/>
              <a:gd name="connsiteX9588" fmla="*/ 2306927 w 5155357"/>
              <a:gd name="connsiteY9588" fmla="*/ 787790 h 1041673"/>
              <a:gd name="connsiteX9589" fmla="*/ 2307113 w 5155357"/>
              <a:gd name="connsiteY9589" fmla="*/ 786484 h 1041673"/>
              <a:gd name="connsiteX9590" fmla="*/ 2307300 w 5155357"/>
              <a:gd name="connsiteY9590" fmla="*/ 785116 h 1041673"/>
              <a:gd name="connsiteX9591" fmla="*/ 2307051 w 5155357"/>
              <a:gd name="connsiteY9591" fmla="*/ 784246 h 1041673"/>
              <a:gd name="connsiteX9592" fmla="*/ 2306181 w 5155357"/>
              <a:gd name="connsiteY9592" fmla="*/ 784494 h 1041673"/>
              <a:gd name="connsiteX9593" fmla="*/ 2305808 w 5155357"/>
              <a:gd name="connsiteY9593" fmla="*/ 786484 h 1041673"/>
              <a:gd name="connsiteX9594" fmla="*/ 2305746 w 5155357"/>
              <a:gd name="connsiteY9594" fmla="*/ 787354 h 1041673"/>
              <a:gd name="connsiteX9595" fmla="*/ 2304253 w 5155357"/>
              <a:gd name="connsiteY9595" fmla="*/ 787790 h 1041673"/>
              <a:gd name="connsiteX9596" fmla="*/ 2305932 w 5155357"/>
              <a:gd name="connsiteY9596" fmla="*/ 777717 h 1041673"/>
              <a:gd name="connsiteX9597" fmla="*/ 2305683 w 5155357"/>
              <a:gd name="connsiteY9597" fmla="*/ 777717 h 1041673"/>
              <a:gd name="connsiteX9598" fmla="*/ 2306305 w 5155357"/>
              <a:gd name="connsiteY9598" fmla="*/ 774857 h 1041673"/>
              <a:gd name="connsiteX9599" fmla="*/ 2306492 w 5155357"/>
              <a:gd name="connsiteY9599" fmla="*/ 774857 h 1041673"/>
              <a:gd name="connsiteX9600" fmla="*/ 2307051 w 5155357"/>
              <a:gd name="connsiteY9600" fmla="*/ 771561 h 1041673"/>
              <a:gd name="connsiteX9601" fmla="*/ 2306864 w 5155357"/>
              <a:gd name="connsiteY9601" fmla="*/ 771561 h 1041673"/>
              <a:gd name="connsiteX9602" fmla="*/ 2306989 w 5155357"/>
              <a:gd name="connsiteY9602" fmla="*/ 771313 h 1041673"/>
              <a:gd name="connsiteX9603" fmla="*/ 2307362 w 5155357"/>
              <a:gd name="connsiteY9603" fmla="*/ 768763 h 1041673"/>
              <a:gd name="connsiteX9604" fmla="*/ 2307548 w 5155357"/>
              <a:gd name="connsiteY9604" fmla="*/ 768763 h 1041673"/>
              <a:gd name="connsiteX9605" fmla="*/ 2312585 w 5155357"/>
              <a:gd name="connsiteY9605" fmla="*/ 748183 h 1041673"/>
              <a:gd name="connsiteX9606" fmla="*/ 2315943 w 5155357"/>
              <a:gd name="connsiteY9606" fmla="*/ 740908 h 1041673"/>
              <a:gd name="connsiteX9607" fmla="*/ 2314823 w 5155357"/>
              <a:gd name="connsiteY9607" fmla="*/ 738607 h 1041673"/>
              <a:gd name="connsiteX9608" fmla="*/ 2316502 w 5155357"/>
              <a:gd name="connsiteY9608" fmla="*/ 738110 h 1041673"/>
              <a:gd name="connsiteX9609" fmla="*/ 2323777 w 5155357"/>
              <a:gd name="connsiteY9609" fmla="*/ 708451 h 1041673"/>
              <a:gd name="connsiteX9610" fmla="*/ 2327134 w 5155357"/>
              <a:gd name="connsiteY9610" fmla="*/ 705715 h 1041673"/>
              <a:gd name="connsiteX9611" fmla="*/ 2324896 w 5155357"/>
              <a:gd name="connsiteY9611" fmla="*/ 705094 h 1041673"/>
              <a:gd name="connsiteX9612" fmla="*/ 2327134 w 5155357"/>
              <a:gd name="connsiteY9612" fmla="*/ 696202 h 1041673"/>
              <a:gd name="connsiteX9613" fmla="*/ 2327134 w 5155357"/>
              <a:gd name="connsiteY9613" fmla="*/ 700617 h 1041673"/>
              <a:gd name="connsiteX9614" fmla="*/ 2327321 w 5155357"/>
              <a:gd name="connsiteY9614" fmla="*/ 700617 h 1041673"/>
              <a:gd name="connsiteX9615" fmla="*/ 2327134 w 5155357"/>
              <a:gd name="connsiteY9615" fmla="*/ 701425 h 1041673"/>
              <a:gd name="connsiteX9616" fmla="*/ 2327694 w 5155357"/>
              <a:gd name="connsiteY9616" fmla="*/ 702047 h 1041673"/>
              <a:gd name="connsiteX9617" fmla="*/ 2327694 w 5155357"/>
              <a:gd name="connsiteY9617" fmla="*/ 702047 h 1041673"/>
              <a:gd name="connsiteX9618" fmla="*/ 2328192 w 5155357"/>
              <a:gd name="connsiteY9618" fmla="*/ 701612 h 1041673"/>
              <a:gd name="connsiteX9619" fmla="*/ 2327134 w 5155357"/>
              <a:gd name="connsiteY9619" fmla="*/ 712928 h 1041673"/>
              <a:gd name="connsiteX9620" fmla="*/ 2324896 w 5155357"/>
              <a:gd name="connsiteY9620" fmla="*/ 714545 h 1041673"/>
              <a:gd name="connsiteX9621" fmla="*/ 2323777 w 5155357"/>
              <a:gd name="connsiteY9621" fmla="*/ 717902 h 1041673"/>
              <a:gd name="connsiteX9622" fmla="*/ 2324896 w 5155357"/>
              <a:gd name="connsiteY9622" fmla="*/ 719021 h 1041673"/>
              <a:gd name="connsiteX9623" fmla="*/ 2323777 w 5155357"/>
              <a:gd name="connsiteY9623" fmla="*/ 726918 h 1041673"/>
              <a:gd name="connsiteX9624" fmla="*/ 2322098 w 5155357"/>
              <a:gd name="connsiteY9624" fmla="*/ 728037 h 1041673"/>
              <a:gd name="connsiteX9625" fmla="*/ 2322658 w 5155357"/>
              <a:gd name="connsiteY9625" fmla="*/ 730276 h 1041673"/>
              <a:gd name="connsiteX9626" fmla="*/ 2319860 w 5155357"/>
              <a:gd name="connsiteY9626" fmla="*/ 736929 h 1041673"/>
              <a:gd name="connsiteX9627" fmla="*/ 2320419 w 5155357"/>
              <a:gd name="connsiteY9627" fmla="*/ 736369 h 1041673"/>
              <a:gd name="connsiteX9628" fmla="*/ 2318741 w 5155357"/>
              <a:gd name="connsiteY9628" fmla="*/ 741467 h 1041673"/>
              <a:gd name="connsiteX9629" fmla="*/ 2318181 w 5155357"/>
              <a:gd name="connsiteY9629" fmla="*/ 752597 h 1041673"/>
              <a:gd name="connsiteX9630" fmla="*/ 2315943 w 5155357"/>
              <a:gd name="connsiteY9630" fmla="*/ 753592 h 1041673"/>
              <a:gd name="connsiteX9631" fmla="*/ 2315383 w 5155357"/>
              <a:gd name="connsiteY9631" fmla="*/ 756701 h 1041673"/>
              <a:gd name="connsiteX9632" fmla="*/ 2315569 w 5155357"/>
              <a:gd name="connsiteY9632" fmla="*/ 756887 h 1041673"/>
              <a:gd name="connsiteX9633" fmla="*/ 2315694 w 5155357"/>
              <a:gd name="connsiteY9633" fmla="*/ 758318 h 1041673"/>
              <a:gd name="connsiteX9634" fmla="*/ 2316005 w 5155357"/>
              <a:gd name="connsiteY9634" fmla="*/ 758504 h 1041673"/>
              <a:gd name="connsiteX9635" fmla="*/ 2316191 w 5155357"/>
              <a:gd name="connsiteY9635" fmla="*/ 758504 h 1041673"/>
              <a:gd name="connsiteX9636" fmla="*/ 2316316 w 5155357"/>
              <a:gd name="connsiteY9636" fmla="*/ 758007 h 1041673"/>
              <a:gd name="connsiteX9637" fmla="*/ 2316191 w 5155357"/>
              <a:gd name="connsiteY9637" fmla="*/ 757074 h 1041673"/>
              <a:gd name="connsiteX9638" fmla="*/ 2316191 w 5155357"/>
              <a:gd name="connsiteY9638" fmla="*/ 757074 h 1041673"/>
              <a:gd name="connsiteX9639" fmla="*/ 2316253 w 5155357"/>
              <a:gd name="connsiteY9639" fmla="*/ 757074 h 1041673"/>
              <a:gd name="connsiteX9640" fmla="*/ 2316627 w 5155357"/>
              <a:gd name="connsiteY9640" fmla="*/ 757261 h 1041673"/>
              <a:gd name="connsiteX9641" fmla="*/ 2317062 w 5155357"/>
              <a:gd name="connsiteY9641" fmla="*/ 762173 h 1041673"/>
              <a:gd name="connsiteX9642" fmla="*/ 2309787 w 5155357"/>
              <a:gd name="connsiteY9642" fmla="*/ 779458 h 1041673"/>
              <a:gd name="connsiteX9643" fmla="*/ 2308668 w 5155357"/>
              <a:gd name="connsiteY9643" fmla="*/ 786733 h 1041673"/>
              <a:gd name="connsiteX9644" fmla="*/ 2308855 w 5155357"/>
              <a:gd name="connsiteY9644" fmla="*/ 786733 h 1041673"/>
              <a:gd name="connsiteX9645" fmla="*/ 2308606 w 5155357"/>
              <a:gd name="connsiteY9645" fmla="*/ 787230 h 1041673"/>
              <a:gd name="connsiteX9646" fmla="*/ 2308046 w 5155357"/>
              <a:gd name="connsiteY9646" fmla="*/ 789282 h 1041673"/>
              <a:gd name="connsiteX9647" fmla="*/ 2308668 w 5155357"/>
              <a:gd name="connsiteY9647" fmla="*/ 789842 h 1041673"/>
              <a:gd name="connsiteX9648" fmla="*/ 2308730 w 5155357"/>
              <a:gd name="connsiteY9648" fmla="*/ 789842 h 1041673"/>
              <a:gd name="connsiteX9649" fmla="*/ 2309289 w 5155357"/>
              <a:gd name="connsiteY9649" fmla="*/ 789158 h 1041673"/>
              <a:gd name="connsiteX9650" fmla="*/ 2309663 w 5155357"/>
              <a:gd name="connsiteY9650" fmla="*/ 787914 h 1041673"/>
              <a:gd name="connsiteX9651" fmla="*/ 2309725 w 5155357"/>
              <a:gd name="connsiteY9651" fmla="*/ 787790 h 1041673"/>
              <a:gd name="connsiteX9652" fmla="*/ 2309725 w 5155357"/>
              <a:gd name="connsiteY9652" fmla="*/ 787790 h 1041673"/>
              <a:gd name="connsiteX9653" fmla="*/ 2310844 w 5155357"/>
              <a:gd name="connsiteY9653" fmla="*/ 787790 h 1041673"/>
              <a:gd name="connsiteX9654" fmla="*/ 2309725 w 5155357"/>
              <a:gd name="connsiteY9654" fmla="*/ 792826 h 1041673"/>
              <a:gd name="connsiteX9655" fmla="*/ 2322596 w 5155357"/>
              <a:gd name="connsiteY9655" fmla="*/ 767520 h 1041673"/>
              <a:gd name="connsiteX9656" fmla="*/ 2320917 w 5155357"/>
              <a:gd name="connsiteY9656" fmla="*/ 763043 h 1041673"/>
              <a:gd name="connsiteX9657" fmla="*/ 2323155 w 5155357"/>
              <a:gd name="connsiteY9657" fmla="*/ 763603 h 1041673"/>
              <a:gd name="connsiteX9658" fmla="*/ 2321476 w 5155357"/>
              <a:gd name="connsiteY9658" fmla="*/ 761986 h 1041673"/>
              <a:gd name="connsiteX9659" fmla="*/ 2324274 w 5155357"/>
              <a:gd name="connsiteY9659" fmla="*/ 759188 h 1041673"/>
              <a:gd name="connsiteX9660" fmla="*/ 2322596 w 5155357"/>
              <a:gd name="connsiteY9660" fmla="*/ 767520 h 1041673"/>
              <a:gd name="connsiteX9661" fmla="*/ 2322036 w 5155357"/>
              <a:gd name="connsiteY9661" fmla="*/ 771437 h 1041673"/>
              <a:gd name="connsiteX9662" fmla="*/ 2322036 w 5155357"/>
              <a:gd name="connsiteY9662" fmla="*/ 768701 h 1041673"/>
              <a:gd name="connsiteX9663" fmla="*/ 2322036 w 5155357"/>
              <a:gd name="connsiteY9663" fmla="*/ 771437 h 1041673"/>
              <a:gd name="connsiteX9664" fmla="*/ 2315383 w 5155357"/>
              <a:gd name="connsiteY9664" fmla="*/ 799355 h 1041673"/>
              <a:gd name="connsiteX9665" fmla="*/ 2318741 w 5155357"/>
              <a:gd name="connsiteY9665" fmla="*/ 783251 h 1041673"/>
              <a:gd name="connsiteX9666" fmla="*/ 2317621 w 5155357"/>
              <a:gd name="connsiteY9666" fmla="*/ 791582 h 1041673"/>
              <a:gd name="connsiteX9667" fmla="*/ 2315383 w 5155357"/>
              <a:gd name="connsiteY9667" fmla="*/ 799417 h 1041673"/>
              <a:gd name="connsiteX9668" fmla="*/ 2316627 w 5155357"/>
              <a:gd name="connsiteY9668" fmla="*/ 821987 h 1041673"/>
              <a:gd name="connsiteX9669" fmla="*/ 2315632 w 5155357"/>
              <a:gd name="connsiteY9669" fmla="*/ 824163 h 1041673"/>
              <a:gd name="connsiteX9670" fmla="*/ 2315135 w 5155357"/>
              <a:gd name="connsiteY9670" fmla="*/ 826899 h 1041673"/>
              <a:gd name="connsiteX9671" fmla="*/ 2314574 w 5155357"/>
              <a:gd name="connsiteY9671" fmla="*/ 822982 h 1041673"/>
              <a:gd name="connsiteX9672" fmla="*/ 2315507 w 5155357"/>
              <a:gd name="connsiteY9672" fmla="*/ 819376 h 1041673"/>
              <a:gd name="connsiteX9673" fmla="*/ 2316937 w 5155357"/>
              <a:gd name="connsiteY9673" fmla="*/ 817697 h 1041673"/>
              <a:gd name="connsiteX9674" fmla="*/ 2316627 w 5155357"/>
              <a:gd name="connsiteY9674" fmla="*/ 821987 h 1041673"/>
              <a:gd name="connsiteX9675" fmla="*/ 2316999 w 5155357"/>
              <a:gd name="connsiteY9675" fmla="*/ 754089 h 1041673"/>
              <a:gd name="connsiteX9676" fmla="*/ 2316999 w 5155357"/>
              <a:gd name="connsiteY9676" fmla="*/ 754089 h 1041673"/>
              <a:gd name="connsiteX9677" fmla="*/ 2316999 w 5155357"/>
              <a:gd name="connsiteY9677" fmla="*/ 756390 h 1041673"/>
              <a:gd name="connsiteX9678" fmla="*/ 2316999 w 5155357"/>
              <a:gd name="connsiteY9678" fmla="*/ 756577 h 1041673"/>
              <a:gd name="connsiteX9679" fmla="*/ 2316440 w 5155357"/>
              <a:gd name="connsiteY9679" fmla="*/ 756328 h 1041673"/>
              <a:gd name="connsiteX9680" fmla="*/ 2316440 w 5155357"/>
              <a:gd name="connsiteY9680" fmla="*/ 756204 h 1041673"/>
              <a:gd name="connsiteX9681" fmla="*/ 2316937 w 5155357"/>
              <a:gd name="connsiteY9681" fmla="*/ 754089 h 1041673"/>
              <a:gd name="connsiteX9682" fmla="*/ 2319300 w 5155357"/>
              <a:gd name="connsiteY9682" fmla="*/ 804453 h 1041673"/>
              <a:gd name="connsiteX9683" fmla="*/ 2318181 w 5155357"/>
              <a:gd name="connsiteY9683" fmla="*/ 808868 h 1041673"/>
              <a:gd name="connsiteX9684" fmla="*/ 2319300 w 5155357"/>
              <a:gd name="connsiteY9684" fmla="*/ 804453 h 1041673"/>
              <a:gd name="connsiteX9685" fmla="*/ 2320357 w 5155357"/>
              <a:gd name="connsiteY9685" fmla="*/ 798795 h 1041673"/>
              <a:gd name="connsiteX9686" fmla="*/ 2320357 w 5155357"/>
              <a:gd name="connsiteY9686" fmla="*/ 802712 h 1041673"/>
              <a:gd name="connsiteX9687" fmla="*/ 2320357 w 5155357"/>
              <a:gd name="connsiteY9687" fmla="*/ 798795 h 1041673"/>
              <a:gd name="connsiteX9688" fmla="*/ 2320295 w 5155357"/>
              <a:gd name="connsiteY9688" fmla="*/ 777406 h 1041673"/>
              <a:gd name="connsiteX9689" fmla="*/ 2320357 w 5155357"/>
              <a:gd name="connsiteY9689" fmla="*/ 777033 h 1041673"/>
              <a:gd name="connsiteX9690" fmla="*/ 2320917 w 5155357"/>
              <a:gd name="connsiteY9690" fmla="*/ 773675 h 1041673"/>
              <a:gd name="connsiteX9691" fmla="*/ 2320295 w 5155357"/>
              <a:gd name="connsiteY9691" fmla="*/ 777406 h 1041673"/>
              <a:gd name="connsiteX9692" fmla="*/ 2313144 w 5155357"/>
              <a:gd name="connsiteY9692" fmla="*/ 807811 h 1041673"/>
              <a:gd name="connsiteX9693" fmla="*/ 2313144 w 5155357"/>
              <a:gd name="connsiteY9693" fmla="*/ 807811 h 1041673"/>
              <a:gd name="connsiteX9694" fmla="*/ 2317062 w 5155357"/>
              <a:gd name="connsiteY9694" fmla="*/ 854071 h 1041673"/>
              <a:gd name="connsiteX9695" fmla="*/ 2315881 w 5155357"/>
              <a:gd name="connsiteY9695" fmla="*/ 856993 h 1041673"/>
              <a:gd name="connsiteX9696" fmla="*/ 2313456 w 5155357"/>
              <a:gd name="connsiteY9696" fmla="*/ 859978 h 1041673"/>
              <a:gd name="connsiteX9697" fmla="*/ 2313269 w 5155357"/>
              <a:gd name="connsiteY9697" fmla="*/ 857864 h 1041673"/>
              <a:gd name="connsiteX9698" fmla="*/ 2314326 w 5155357"/>
              <a:gd name="connsiteY9698" fmla="*/ 849967 h 1041673"/>
              <a:gd name="connsiteX9699" fmla="*/ 2316067 w 5155357"/>
              <a:gd name="connsiteY9699" fmla="*/ 850651 h 1041673"/>
              <a:gd name="connsiteX9700" fmla="*/ 2318306 w 5155357"/>
              <a:gd name="connsiteY9700" fmla="*/ 850464 h 1041673"/>
              <a:gd name="connsiteX9701" fmla="*/ 2316564 w 5155357"/>
              <a:gd name="connsiteY9701" fmla="*/ 852889 h 1041673"/>
              <a:gd name="connsiteX9702" fmla="*/ 2317062 w 5155357"/>
              <a:gd name="connsiteY9702" fmla="*/ 854071 h 1041673"/>
              <a:gd name="connsiteX9703" fmla="*/ 2321103 w 5155357"/>
              <a:gd name="connsiteY9703" fmla="*/ 835542 h 1041673"/>
              <a:gd name="connsiteX9704" fmla="*/ 2319424 w 5155357"/>
              <a:gd name="connsiteY9704" fmla="*/ 833490 h 1041673"/>
              <a:gd name="connsiteX9705" fmla="*/ 2318678 w 5155357"/>
              <a:gd name="connsiteY9705" fmla="*/ 835045 h 1041673"/>
              <a:gd name="connsiteX9706" fmla="*/ 2317745 w 5155357"/>
              <a:gd name="connsiteY9706" fmla="*/ 837842 h 1041673"/>
              <a:gd name="connsiteX9707" fmla="*/ 2318803 w 5155357"/>
              <a:gd name="connsiteY9707" fmla="*/ 839957 h 1041673"/>
              <a:gd name="connsiteX9708" fmla="*/ 2318119 w 5155357"/>
              <a:gd name="connsiteY9708" fmla="*/ 841635 h 1041673"/>
              <a:gd name="connsiteX9709" fmla="*/ 2315943 w 5155357"/>
              <a:gd name="connsiteY9709" fmla="*/ 840827 h 1041673"/>
              <a:gd name="connsiteX9710" fmla="*/ 2314264 w 5155357"/>
              <a:gd name="connsiteY9710" fmla="*/ 843563 h 1041673"/>
              <a:gd name="connsiteX9711" fmla="*/ 2312958 w 5155357"/>
              <a:gd name="connsiteY9711" fmla="*/ 844993 h 1041673"/>
              <a:gd name="connsiteX9712" fmla="*/ 2311528 w 5155357"/>
              <a:gd name="connsiteY9712" fmla="*/ 845366 h 1041673"/>
              <a:gd name="connsiteX9713" fmla="*/ 2313082 w 5155357"/>
              <a:gd name="connsiteY9713" fmla="*/ 840143 h 1041673"/>
              <a:gd name="connsiteX9714" fmla="*/ 2314015 w 5155357"/>
              <a:gd name="connsiteY9714" fmla="*/ 835418 h 1041673"/>
              <a:gd name="connsiteX9715" fmla="*/ 2313082 w 5155357"/>
              <a:gd name="connsiteY9715" fmla="*/ 838402 h 1041673"/>
              <a:gd name="connsiteX9716" fmla="*/ 2312958 w 5155357"/>
              <a:gd name="connsiteY9716" fmla="*/ 839957 h 1041673"/>
              <a:gd name="connsiteX9717" fmla="*/ 2313082 w 5155357"/>
              <a:gd name="connsiteY9717" fmla="*/ 834547 h 1041673"/>
              <a:gd name="connsiteX9718" fmla="*/ 2314015 w 5155357"/>
              <a:gd name="connsiteY9718" fmla="*/ 835418 h 1041673"/>
              <a:gd name="connsiteX9719" fmla="*/ 2314139 w 5155357"/>
              <a:gd name="connsiteY9719" fmla="*/ 835045 h 1041673"/>
              <a:gd name="connsiteX9720" fmla="*/ 2314761 w 5155357"/>
              <a:gd name="connsiteY9720" fmla="*/ 839024 h 1041673"/>
              <a:gd name="connsiteX9721" fmla="*/ 2316191 w 5155357"/>
              <a:gd name="connsiteY9721" fmla="*/ 837718 h 1041673"/>
              <a:gd name="connsiteX9722" fmla="*/ 2316875 w 5155357"/>
              <a:gd name="connsiteY9722" fmla="*/ 834671 h 1041673"/>
              <a:gd name="connsiteX9723" fmla="*/ 2317621 w 5155357"/>
              <a:gd name="connsiteY9723" fmla="*/ 832060 h 1041673"/>
              <a:gd name="connsiteX9724" fmla="*/ 2318678 w 5155357"/>
              <a:gd name="connsiteY9724" fmla="*/ 830257 h 1041673"/>
              <a:gd name="connsiteX9725" fmla="*/ 2319798 w 5155357"/>
              <a:gd name="connsiteY9725" fmla="*/ 832184 h 1041673"/>
              <a:gd name="connsiteX9726" fmla="*/ 2321103 w 5155357"/>
              <a:gd name="connsiteY9726" fmla="*/ 835542 h 1041673"/>
              <a:gd name="connsiteX9727" fmla="*/ 2322284 w 5155357"/>
              <a:gd name="connsiteY9727" fmla="*/ 816702 h 1041673"/>
              <a:gd name="connsiteX9728" fmla="*/ 2323155 w 5155357"/>
              <a:gd name="connsiteY9728" fmla="*/ 818754 h 1041673"/>
              <a:gd name="connsiteX9729" fmla="*/ 2322533 w 5155357"/>
              <a:gd name="connsiteY9729" fmla="*/ 821055 h 1041673"/>
              <a:gd name="connsiteX9730" fmla="*/ 2321476 w 5155357"/>
              <a:gd name="connsiteY9730" fmla="*/ 820308 h 1041673"/>
              <a:gd name="connsiteX9731" fmla="*/ 2320730 w 5155357"/>
              <a:gd name="connsiteY9731" fmla="*/ 823790 h 1041673"/>
              <a:gd name="connsiteX9732" fmla="*/ 2319984 w 5155357"/>
              <a:gd name="connsiteY9732" fmla="*/ 825842 h 1041673"/>
              <a:gd name="connsiteX9733" fmla="*/ 2319424 w 5155357"/>
              <a:gd name="connsiteY9733" fmla="*/ 824412 h 1041673"/>
              <a:gd name="connsiteX9734" fmla="*/ 2320357 w 5155357"/>
              <a:gd name="connsiteY9734" fmla="*/ 818754 h 1041673"/>
              <a:gd name="connsiteX9735" fmla="*/ 2321103 w 5155357"/>
              <a:gd name="connsiteY9735" fmla="*/ 814588 h 1041673"/>
              <a:gd name="connsiteX9736" fmla="*/ 2323591 w 5155357"/>
              <a:gd name="connsiteY9736" fmla="*/ 813718 h 1041673"/>
              <a:gd name="connsiteX9737" fmla="*/ 2322284 w 5155357"/>
              <a:gd name="connsiteY9737" fmla="*/ 816702 h 1041673"/>
              <a:gd name="connsiteX9738" fmla="*/ 2326575 w 5155357"/>
              <a:gd name="connsiteY9738" fmla="*/ 805262 h 1041673"/>
              <a:gd name="connsiteX9739" fmla="*/ 2325518 w 5155357"/>
              <a:gd name="connsiteY9739" fmla="*/ 807065 h 1041673"/>
              <a:gd name="connsiteX9740" fmla="*/ 2325145 w 5155357"/>
              <a:gd name="connsiteY9740" fmla="*/ 809738 h 1041673"/>
              <a:gd name="connsiteX9741" fmla="*/ 2324212 w 5155357"/>
              <a:gd name="connsiteY9741" fmla="*/ 811293 h 1041673"/>
              <a:gd name="connsiteX9742" fmla="*/ 2323715 w 5155357"/>
              <a:gd name="connsiteY9742" fmla="*/ 810174 h 1041673"/>
              <a:gd name="connsiteX9743" fmla="*/ 2323963 w 5155357"/>
              <a:gd name="connsiteY9743" fmla="*/ 806381 h 1041673"/>
              <a:gd name="connsiteX9744" fmla="*/ 2325145 w 5155357"/>
              <a:gd name="connsiteY9744" fmla="*/ 803272 h 1041673"/>
              <a:gd name="connsiteX9745" fmla="*/ 2326139 w 5155357"/>
              <a:gd name="connsiteY9745" fmla="*/ 801780 h 1041673"/>
              <a:gd name="connsiteX9746" fmla="*/ 2327818 w 5155357"/>
              <a:gd name="connsiteY9746" fmla="*/ 802526 h 1041673"/>
              <a:gd name="connsiteX9747" fmla="*/ 2326575 w 5155357"/>
              <a:gd name="connsiteY9747" fmla="*/ 805262 h 1041673"/>
              <a:gd name="connsiteX9748" fmla="*/ 2327072 w 5155357"/>
              <a:gd name="connsiteY9748" fmla="*/ 784867 h 1041673"/>
              <a:gd name="connsiteX9749" fmla="*/ 2327632 w 5155357"/>
              <a:gd name="connsiteY9749" fmla="*/ 784681 h 1041673"/>
              <a:gd name="connsiteX9750" fmla="*/ 2328192 w 5155357"/>
              <a:gd name="connsiteY9750" fmla="*/ 784805 h 1041673"/>
              <a:gd name="connsiteX9751" fmla="*/ 2327072 w 5155357"/>
              <a:gd name="connsiteY9751" fmla="*/ 784805 h 1041673"/>
              <a:gd name="connsiteX9752" fmla="*/ 2329871 w 5155357"/>
              <a:gd name="connsiteY9752" fmla="*/ 789344 h 1041673"/>
              <a:gd name="connsiteX9753" fmla="*/ 2331549 w 5155357"/>
              <a:gd name="connsiteY9753" fmla="*/ 788163 h 1041673"/>
              <a:gd name="connsiteX9754" fmla="*/ 2329871 w 5155357"/>
              <a:gd name="connsiteY9754" fmla="*/ 789344 h 1041673"/>
              <a:gd name="connsiteX9755" fmla="*/ 2330989 w 5155357"/>
              <a:gd name="connsiteY9755" fmla="*/ 769261 h 1041673"/>
              <a:gd name="connsiteX9756" fmla="*/ 2330803 w 5155357"/>
              <a:gd name="connsiteY9756" fmla="*/ 769261 h 1041673"/>
              <a:gd name="connsiteX9757" fmla="*/ 2330989 w 5155357"/>
              <a:gd name="connsiteY9757" fmla="*/ 767209 h 1041673"/>
              <a:gd name="connsiteX9758" fmla="*/ 2330989 w 5155357"/>
              <a:gd name="connsiteY9758" fmla="*/ 766960 h 1041673"/>
              <a:gd name="connsiteX9759" fmla="*/ 2330989 w 5155357"/>
              <a:gd name="connsiteY9759" fmla="*/ 769261 h 1041673"/>
              <a:gd name="connsiteX9760" fmla="*/ 2332668 w 5155357"/>
              <a:gd name="connsiteY9760" fmla="*/ 763603 h 1041673"/>
              <a:gd name="connsiteX9761" fmla="*/ 2331611 w 5155357"/>
              <a:gd name="connsiteY9761" fmla="*/ 764722 h 1041673"/>
              <a:gd name="connsiteX9762" fmla="*/ 2331673 w 5155357"/>
              <a:gd name="connsiteY9762" fmla="*/ 763851 h 1041673"/>
              <a:gd name="connsiteX9763" fmla="*/ 2332233 w 5155357"/>
              <a:gd name="connsiteY9763" fmla="*/ 763043 h 1041673"/>
              <a:gd name="connsiteX9764" fmla="*/ 2332606 w 5155357"/>
              <a:gd name="connsiteY9764" fmla="*/ 763043 h 1041673"/>
              <a:gd name="connsiteX9765" fmla="*/ 2332730 w 5155357"/>
              <a:gd name="connsiteY9765" fmla="*/ 763603 h 1041673"/>
              <a:gd name="connsiteX9766" fmla="*/ 2332730 w 5155357"/>
              <a:gd name="connsiteY9766" fmla="*/ 763603 h 1041673"/>
              <a:gd name="connsiteX9767" fmla="*/ 2332668 w 5155357"/>
              <a:gd name="connsiteY9767" fmla="*/ 763603 h 1041673"/>
              <a:gd name="connsiteX9768" fmla="*/ 2334409 w 5155357"/>
              <a:gd name="connsiteY9768" fmla="*/ 763043 h 1041673"/>
              <a:gd name="connsiteX9769" fmla="*/ 2334285 w 5155357"/>
              <a:gd name="connsiteY9769" fmla="*/ 762546 h 1041673"/>
              <a:gd name="connsiteX9770" fmla="*/ 2334347 w 5155357"/>
              <a:gd name="connsiteY9770" fmla="*/ 762546 h 1041673"/>
              <a:gd name="connsiteX9771" fmla="*/ 2334907 w 5155357"/>
              <a:gd name="connsiteY9771" fmla="*/ 759748 h 1041673"/>
              <a:gd name="connsiteX9772" fmla="*/ 2334409 w 5155357"/>
              <a:gd name="connsiteY9772" fmla="*/ 763105 h 1041673"/>
              <a:gd name="connsiteX9773" fmla="*/ 2331549 w 5155357"/>
              <a:gd name="connsiteY9773" fmla="*/ 762048 h 1041673"/>
              <a:gd name="connsiteX9774" fmla="*/ 2331673 w 5155357"/>
              <a:gd name="connsiteY9774" fmla="*/ 762048 h 1041673"/>
              <a:gd name="connsiteX9775" fmla="*/ 2330554 w 5155357"/>
              <a:gd name="connsiteY9775" fmla="*/ 763540 h 1041673"/>
              <a:gd name="connsiteX9776" fmla="*/ 2330617 w 5155357"/>
              <a:gd name="connsiteY9776" fmla="*/ 765530 h 1041673"/>
              <a:gd name="connsiteX9777" fmla="*/ 2330368 w 5155357"/>
              <a:gd name="connsiteY9777" fmla="*/ 765406 h 1041673"/>
              <a:gd name="connsiteX9778" fmla="*/ 2328689 w 5155357"/>
              <a:gd name="connsiteY9778" fmla="*/ 765965 h 1041673"/>
              <a:gd name="connsiteX9779" fmla="*/ 2329746 w 5155357"/>
              <a:gd name="connsiteY9779" fmla="*/ 767022 h 1041673"/>
              <a:gd name="connsiteX9780" fmla="*/ 2329746 w 5155357"/>
              <a:gd name="connsiteY9780" fmla="*/ 767271 h 1041673"/>
              <a:gd name="connsiteX9781" fmla="*/ 2329622 w 5155357"/>
              <a:gd name="connsiteY9781" fmla="*/ 768763 h 1041673"/>
              <a:gd name="connsiteX9782" fmla="*/ 2328689 w 5155357"/>
              <a:gd name="connsiteY9782" fmla="*/ 769758 h 1041673"/>
              <a:gd name="connsiteX9783" fmla="*/ 2326450 w 5155357"/>
              <a:gd name="connsiteY9783" fmla="*/ 783189 h 1041673"/>
              <a:gd name="connsiteX9784" fmla="*/ 2326326 w 5155357"/>
              <a:gd name="connsiteY9784" fmla="*/ 783189 h 1041673"/>
              <a:gd name="connsiteX9785" fmla="*/ 2324212 w 5155357"/>
              <a:gd name="connsiteY9785" fmla="*/ 783189 h 1041673"/>
              <a:gd name="connsiteX9786" fmla="*/ 2324772 w 5155357"/>
              <a:gd name="connsiteY9786" fmla="*/ 790961 h 1041673"/>
              <a:gd name="connsiteX9787" fmla="*/ 2321415 w 5155357"/>
              <a:gd name="connsiteY9787" fmla="*/ 796619 h 1041673"/>
              <a:gd name="connsiteX9788" fmla="*/ 2323653 w 5155357"/>
              <a:gd name="connsiteY9788" fmla="*/ 782069 h 1041673"/>
              <a:gd name="connsiteX9789" fmla="*/ 2325891 w 5155357"/>
              <a:gd name="connsiteY9789" fmla="*/ 779334 h 1041673"/>
              <a:gd name="connsiteX9790" fmla="*/ 2324772 w 5155357"/>
              <a:gd name="connsiteY9790" fmla="*/ 779893 h 1041673"/>
              <a:gd name="connsiteX9791" fmla="*/ 2332606 w 5155357"/>
              <a:gd name="connsiteY9791" fmla="*/ 746317 h 1041673"/>
              <a:gd name="connsiteX9792" fmla="*/ 2332979 w 5155357"/>
              <a:gd name="connsiteY9792" fmla="*/ 739229 h 1041673"/>
              <a:gd name="connsiteX9793" fmla="*/ 2333477 w 5155357"/>
              <a:gd name="connsiteY9793" fmla="*/ 740100 h 1041673"/>
              <a:gd name="connsiteX9794" fmla="*/ 2333726 w 5155357"/>
              <a:gd name="connsiteY9794" fmla="*/ 740100 h 1041673"/>
              <a:gd name="connsiteX9795" fmla="*/ 2334472 w 5155357"/>
              <a:gd name="connsiteY9795" fmla="*/ 739540 h 1041673"/>
              <a:gd name="connsiteX9796" fmla="*/ 2334596 w 5155357"/>
              <a:gd name="connsiteY9796" fmla="*/ 738359 h 1041673"/>
              <a:gd name="connsiteX9797" fmla="*/ 2334844 w 5155357"/>
              <a:gd name="connsiteY9797" fmla="*/ 738359 h 1041673"/>
              <a:gd name="connsiteX9798" fmla="*/ 2338202 w 5155357"/>
              <a:gd name="connsiteY9798" fmla="*/ 726731 h 1041673"/>
              <a:gd name="connsiteX9799" fmla="*/ 2334285 w 5155357"/>
              <a:gd name="connsiteY9799" fmla="*/ 750110 h 1041673"/>
              <a:gd name="connsiteX9800" fmla="*/ 2334409 w 5155357"/>
              <a:gd name="connsiteY9800" fmla="*/ 750110 h 1041673"/>
              <a:gd name="connsiteX9801" fmla="*/ 2333601 w 5155357"/>
              <a:gd name="connsiteY9801" fmla="*/ 751416 h 1041673"/>
              <a:gd name="connsiteX9802" fmla="*/ 2333911 w 5155357"/>
              <a:gd name="connsiteY9802" fmla="*/ 751913 h 1041673"/>
              <a:gd name="connsiteX9803" fmla="*/ 2334036 w 5155357"/>
              <a:gd name="connsiteY9803" fmla="*/ 751913 h 1041673"/>
              <a:gd name="connsiteX9804" fmla="*/ 2334472 w 5155357"/>
              <a:gd name="connsiteY9804" fmla="*/ 751602 h 1041673"/>
              <a:gd name="connsiteX9805" fmla="*/ 2334969 w 5155357"/>
              <a:gd name="connsiteY9805" fmla="*/ 750732 h 1041673"/>
              <a:gd name="connsiteX9806" fmla="*/ 2336026 w 5155357"/>
              <a:gd name="connsiteY9806" fmla="*/ 756204 h 1041673"/>
              <a:gd name="connsiteX9807" fmla="*/ 2331549 w 5155357"/>
              <a:gd name="connsiteY9807" fmla="*/ 761862 h 1041673"/>
              <a:gd name="connsiteX9808" fmla="*/ 2339943 w 5155357"/>
              <a:gd name="connsiteY9808" fmla="*/ 745758 h 1041673"/>
              <a:gd name="connsiteX9809" fmla="*/ 2338264 w 5155357"/>
              <a:gd name="connsiteY9809" fmla="*/ 744701 h 1041673"/>
              <a:gd name="connsiteX9810" fmla="*/ 2339943 w 5155357"/>
              <a:gd name="connsiteY9810" fmla="*/ 745758 h 1041673"/>
              <a:gd name="connsiteX9811" fmla="*/ 2341062 w 5155357"/>
              <a:gd name="connsiteY9811" fmla="*/ 699498 h 1041673"/>
              <a:gd name="connsiteX9812" fmla="*/ 2342182 w 5155357"/>
              <a:gd name="connsiteY9812" fmla="*/ 700057 h 1041673"/>
              <a:gd name="connsiteX9813" fmla="*/ 2342182 w 5155357"/>
              <a:gd name="connsiteY9813" fmla="*/ 700057 h 1041673"/>
              <a:gd name="connsiteX9814" fmla="*/ 2342119 w 5155357"/>
              <a:gd name="connsiteY9814" fmla="*/ 700244 h 1041673"/>
              <a:gd name="connsiteX9815" fmla="*/ 2342119 w 5155357"/>
              <a:gd name="connsiteY9815" fmla="*/ 700617 h 1041673"/>
              <a:gd name="connsiteX9816" fmla="*/ 2341995 w 5155357"/>
              <a:gd name="connsiteY9816" fmla="*/ 701114 h 1041673"/>
              <a:gd name="connsiteX9817" fmla="*/ 2340503 w 5155357"/>
              <a:gd name="connsiteY9817" fmla="*/ 700555 h 1041673"/>
              <a:gd name="connsiteX9818" fmla="*/ 2341062 w 5155357"/>
              <a:gd name="connsiteY9818" fmla="*/ 699498 h 1041673"/>
              <a:gd name="connsiteX9819" fmla="*/ 2342182 w 5155357"/>
              <a:gd name="connsiteY9819" fmla="*/ 747499 h 1041673"/>
              <a:gd name="connsiteX9820" fmla="*/ 2342182 w 5155357"/>
              <a:gd name="connsiteY9820" fmla="*/ 747499 h 1041673"/>
              <a:gd name="connsiteX9821" fmla="*/ 2346037 w 5155357"/>
              <a:gd name="connsiteY9821" fmla="*/ 711747 h 1041673"/>
              <a:gd name="connsiteX9822" fmla="*/ 2345477 w 5155357"/>
              <a:gd name="connsiteY9822" fmla="*/ 707829 h 1041673"/>
              <a:gd name="connsiteX9823" fmla="*/ 2343798 w 5155357"/>
              <a:gd name="connsiteY9823" fmla="*/ 708949 h 1041673"/>
              <a:gd name="connsiteX9824" fmla="*/ 2343238 w 5155357"/>
              <a:gd name="connsiteY9824" fmla="*/ 701674 h 1041673"/>
              <a:gd name="connsiteX9825" fmla="*/ 2343052 w 5155357"/>
              <a:gd name="connsiteY9825" fmla="*/ 701674 h 1041673"/>
              <a:gd name="connsiteX9826" fmla="*/ 2343238 w 5155357"/>
              <a:gd name="connsiteY9826" fmla="*/ 700741 h 1041673"/>
              <a:gd name="connsiteX9827" fmla="*/ 2343238 w 5155357"/>
              <a:gd name="connsiteY9827" fmla="*/ 700493 h 1041673"/>
              <a:gd name="connsiteX9828" fmla="*/ 2343798 w 5155357"/>
              <a:gd name="connsiteY9828" fmla="*/ 699000 h 1041673"/>
              <a:gd name="connsiteX9829" fmla="*/ 2346037 w 5155357"/>
              <a:gd name="connsiteY9829" fmla="*/ 711747 h 1041673"/>
              <a:gd name="connsiteX9830" fmla="*/ 2590518 w 5155357"/>
              <a:gd name="connsiteY9830" fmla="*/ 97620 h 1041673"/>
              <a:gd name="connsiteX9831" fmla="*/ 2592259 w 5155357"/>
              <a:gd name="connsiteY9831" fmla="*/ 96936 h 1041673"/>
              <a:gd name="connsiteX9832" fmla="*/ 2594995 w 5155357"/>
              <a:gd name="connsiteY9832" fmla="*/ 97123 h 1041673"/>
              <a:gd name="connsiteX9833" fmla="*/ 2599844 w 5155357"/>
              <a:gd name="connsiteY9833" fmla="*/ 96625 h 1041673"/>
              <a:gd name="connsiteX9834" fmla="*/ 2601399 w 5155357"/>
              <a:gd name="connsiteY9834" fmla="*/ 97807 h 1041673"/>
              <a:gd name="connsiteX9835" fmla="*/ 2597793 w 5155357"/>
              <a:gd name="connsiteY9835" fmla="*/ 98864 h 1041673"/>
              <a:gd name="connsiteX9836" fmla="*/ 2593316 w 5155357"/>
              <a:gd name="connsiteY9836" fmla="*/ 100605 h 1041673"/>
              <a:gd name="connsiteX9837" fmla="*/ 2588653 w 5155357"/>
              <a:gd name="connsiteY9837" fmla="*/ 99361 h 1041673"/>
              <a:gd name="connsiteX9838" fmla="*/ 2590518 w 5155357"/>
              <a:gd name="connsiteY9838" fmla="*/ 97620 h 1041673"/>
              <a:gd name="connsiteX9839" fmla="*/ 2569751 w 5155357"/>
              <a:gd name="connsiteY9839" fmla="*/ 111859 h 1041673"/>
              <a:gd name="connsiteX9840" fmla="*/ 2572860 w 5155357"/>
              <a:gd name="connsiteY9840" fmla="*/ 111734 h 1041673"/>
              <a:gd name="connsiteX9841" fmla="*/ 2577336 w 5155357"/>
              <a:gd name="connsiteY9841" fmla="*/ 110864 h 1041673"/>
              <a:gd name="connsiteX9842" fmla="*/ 2582497 w 5155357"/>
              <a:gd name="connsiteY9842" fmla="*/ 109993 h 1041673"/>
              <a:gd name="connsiteX9843" fmla="*/ 2586974 w 5155357"/>
              <a:gd name="connsiteY9843" fmla="*/ 110491 h 1041673"/>
              <a:gd name="connsiteX9844" fmla="*/ 2591824 w 5155357"/>
              <a:gd name="connsiteY9844" fmla="*/ 110180 h 1041673"/>
              <a:gd name="connsiteX9845" fmla="*/ 2593005 w 5155357"/>
              <a:gd name="connsiteY9845" fmla="*/ 111734 h 1041673"/>
              <a:gd name="connsiteX9846" fmla="*/ 2589896 w 5155357"/>
              <a:gd name="connsiteY9846" fmla="*/ 111734 h 1041673"/>
              <a:gd name="connsiteX9847" fmla="*/ 2586290 w 5155357"/>
              <a:gd name="connsiteY9847" fmla="*/ 111859 h 1041673"/>
              <a:gd name="connsiteX9848" fmla="*/ 2582497 w 5155357"/>
              <a:gd name="connsiteY9848" fmla="*/ 112916 h 1041673"/>
              <a:gd name="connsiteX9849" fmla="*/ 2579077 w 5155357"/>
              <a:gd name="connsiteY9849" fmla="*/ 112232 h 1041673"/>
              <a:gd name="connsiteX9850" fmla="*/ 2574227 w 5155357"/>
              <a:gd name="connsiteY9850" fmla="*/ 113289 h 1041673"/>
              <a:gd name="connsiteX9851" fmla="*/ 2569067 w 5155357"/>
              <a:gd name="connsiteY9851" fmla="*/ 113413 h 1041673"/>
              <a:gd name="connsiteX9852" fmla="*/ 2569751 w 5155357"/>
              <a:gd name="connsiteY9852" fmla="*/ 111859 h 1041673"/>
              <a:gd name="connsiteX9853" fmla="*/ 2547740 w 5155357"/>
              <a:gd name="connsiteY9853" fmla="*/ 114968 h 1041673"/>
              <a:gd name="connsiteX9854" fmla="*/ 2551035 w 5155357"/>
              <a:gd name="connsiteY9854" fmla="*/ 114470 h 1041673"/>
              <a:gd name="connsiteX9855" fmla="*/ 2554828 w 5155357"/>
              <a:gd name="connsiteY9855" fmla="*/ 113289 h 1041673"/>
              <a:gd name="connsiteX9856" fmla="*/ 2561730 w 5155357"/>
              <a:gd name="connsiteY9856" fmla="*/ 113973 h 1041673"/>
              <a:gd name="connsiteX9857" fmla="*/ 2559491 w 5155357"/>
              <a:gd name="connsiteY9857" fmla="*/ 114284 h 1041673"/>
              <a:gd name="connsiteX9858" fmla="*/ 2555885 w 5155357"/>
              <a:gd name="connsiteY9858" fmla="*/ 115527 h 1041673"/>
              <a:gd name="connsiteX9859" fmla="*/ 2551409 w 5155357"/>
              <a:gd name="connsiteY9859" fmla="*/ 116709 h 1041673"/>
              <a:gd name="connsiteX9860" fmla="*/ 2546372 w 5155357"/>
              <a:gd name="connsiteY9860" fmla="*/ 116335 h 1041673"/>
              <a:gd name="connsiteX9861" fmla="*/ 2547740 w 5155357"/>
              <a:gd name="connsiteY9861" fmla="*/ 114968 h 1041673"/>
              <a:gd name="connsiteX9862" fmla="*/ 2528589 w 5155357"/>
              <a:gd name="connsiteY9862" fmla="*/ 109372 h 1041673"/>
              <a:gd name="connsiteX9863" fmla="*/ 2522434 w 5155357"/>
              <a:gd name="connsiteY9863" fmla="*/ 111672 h 1041673"/>
              <a:gd name="connsiteX9864" fmla="*/ 2528589 w 5155357"/>
              <a:gd name="connsiteY9864" fmla="*/ 109372 h 1041673"/>
              <a:gd name="connsiteX9865" fmla="*/ 2515780 w 5155357"/>
              <a:gd name="connsiteY9865" fmla="*/ 122740 h 1041673"/>
              <a:gd name="connsiteX9866" fmla="*/ 2522683 w 5155357"/>
              <a:gd name="connsiteY9866" fmla="*/ 120688 h 1041673"/>
              <a:gd name="connsiteX9867" fmla="*/ 2529211 w 5155357"/>
              <a:gd name="connsiteY9867" fmla="*/ 120688 h 1041673"/>
              <a:gd name="connsiteX9868" fmla="*/ 2526600 w 5155357"/>
              <a:gd name="connsiteY9868" fmla="*/ 121185 h 1041673"/>
              <a:gd name="connsiteX9869" fmla="*/ 2521998 w 5155357"/>
              <a:gd name="connsiteY9869" fmla="*/ 122553 h 1041673"/>
              <a:gd name="connsiteX9870" fmla="*/ 2515594 w 5155357"/>
              <a:gd name="connsiteY9870" fmla="*/ 124978 h 1041673"/>
              <a:gd name="connsiteX9871" fmla="*/ 2515780 w 5155357"/>
              <a:gd name="connsiteY9871" fmla="*/ 122740 h 1041673"/>
              <a:gd name="connsiteX9872" fmla="*/ 2487241 w 5155357"/>
              <a:gd name="connsiteY9872" fmla="*/ 129890 h 1041673"/>
              <a:gd name="connsiteX9873" fmla="*/ 2491718 w 5155357"/>
              <a:gd name="connsiteY9873" fmla="*/ 129393 h 1041673"/>
              <a:gd name="connsiteX9874" fmla="*/ 2498620 w 5155357"/>
              <a:gd name="connsiteY9874" fmla="*/ 126968 h 1041673"/>
              <a:gd name="connsiteX9875" fmla="*/ 2503097 w 5155357"/>
              <a:gd name="connsiteY9875" fmla="*/ 125600 h 1041673"/>
              <a:gd name="connsiteX9876" fmla="*/ 2508941 w 5155357"/>
              <a:gd name="connsiteY9876" fmla="*/ 125786 h 1041673"/>
              <a:gd name="connsiteX9877" fmla="*/ 2504962 w 5155357"/>
              <a:gd name="connsiteY9877" fmla="*/ 127341 h 1041673"/>
              <a:gd name="connsiteX9878" fmla="*/ 2499490 w 5155357"/>
              <a:gd name="connsiteY9878" fmla="*/ 129206 h 1041673"/>
              <a:gd name="connsiteX9879" fmla="*/ 2495013 w 5155357"/>
              <a:gd name="connsiteY9879" fmla="*/ 129890 h 1041673"/>
              <a:gd name="connsiteX9880" fmla="*/ 2489791 w 5155357"/>
              <a:gd name="connsiteY9880" fmla="*/ 132129 h 1041673"/>
              <a:gd name="connsiteX9881" fmla="*/ 2485998 w 5155357"/>
              <a:gd name="connsiteY9881" fmla="*/ 132688 h 1041673"/>
              <a:gd name="connsiteX9882" fmla="*/ 2487241 w 5155357"/>
              <a:gd name="connsiteY9882" fmla="*/ 129890 h 1041673"/>
              <a:gd name="connsiteX9883" fmla="*/ 2471697 w 5155357"/>
              <a:gd name="connsiteY9883" fmla="*/ 123983 h 1041673"/>
              <a:gd name="connsiteX9884" fmla="*/ 2480651 w 5155357"/>
              <a:gd name="connsiteY9884" fmla="*/ 122802 h 1041673"/>
              <a:gd name="connsiteX9885" fmla="*/ 2481770 w 5155357"/>
              <a:gd name="connsiteY9885" fmla="*/ 121123 h 1041673"/>
              <a:gd name="connsiteX9886" fmla="*/ 2484568 w 5155357"/>
              <a:gd name="connsiteY9886" fmla="*/ 122304 h 1041673"/>
              <a:gd name="connsiteX9887" fmla="*/ 2472816 w 5155357"/>
              <a:gd name="connsiteY9887" fmla="*/ 127838 h 1041673"/>
              <a:gd name="connsiteX9888" fmla="*/ 2471697 w 5155357"/>
              <a:gd name="connsiteY9888" fmla="*/ 125040 h 1041673"/>
              <a:gd name="connsiteX9889" fmla="*/ 2471697 w 5155357"/>
              <a:gd name="connsiteY9889" fmla="*/ 125040 h 1041673"/>
              <a:gd name="connsiteX9890" fmla="*/ 2471759 w 5155357"/>
              <a:gd name="connsiteY9890" fmla="*/ 124729 h 1041673"/>
              <a:gd name="connsiteX9891" fmla="*/ 2471572 w 5155357"/>
              <a:gd name="connsiteY9891" fmla="*/ 123921 h 1041673"/>
              <a:gd name="connsiteX9892" fmla="*/ 2471759 w 5155357"/>
              <a:gd name="connsiteY9892" fmla="*/ 123921 h 1041673"/>
              <a:gd name="connsiteX9893" fmla="*/ 2468340 w 5155357"/>
              <a:gd name="connsiteY9893" fmla="*/ 123983 h 1041673"/>
              <a:gd name="connsiteX9894" fmla="*/ 2470391 w 5155357"/>
              <a:gd name="connsiteY9894" fmla="*/ 124419 h 1041673"/>
              <a:gd name="connsiteX9895" fmla="*/ 2470454 w 5155357"/>
              <a:gd name="connsiteY9895" fmla="*/ 124667 h 1041673"/>
              <a:gd name="connsiteX9896" fmla="*/ 2469459 w 5155357"/>
              <a:gd name="connsiteY9896" fmla="*/ 126097 h 1041673"/>
              <a:gd name="connsiteX9897" fmla="*/ 2467717 w 5155357"/>
              <a:gd name="connsiteY9897" fmla="*/ 126097 h 1041673"/>
              <a:gd name="connsiteX9898" fmla="*/ 2468278 w 5155357"/>
              <a:gd name="connsiteY9898" fmla="*/ 123983 h 1041673"/>
              <a:gd name="connsiteX9899" fmla="*/ 2448194 w 5155357"/>
              <a:gd name="connsiteY9899" fmla="*/ 133372 h 1041673"/>
              <a:gd name="connsiteX9900" fmla="*/ 2455469 w 5155357"/>
              <a:gd name="connsiteY9900" fmla="*/ 131134 h 1041673"/>
              <a:gd name="connsiteX9901" fmla="*/ 2463303 w 5155357"/>
              <a:gd name="connsiteY9901" fmla="*/ 126159 h 1041673"/>
              <a:gd name="connsiteX9902" fmla="*/ 2467717 w 5155357"/>
              <a:gd name="connsiteY9902" fmla="*/ 126719 h 1041673"/>
              <a:gd name="connsiteX9903" fmla="*/ 2469396 w 5155357"/>
              <a:gd name="connsiteY9903" fmla="*/ 126719 h 1041673"/>
              <a:gd name="connsiteX9904" fmla="*/ 2458266 w 5155357"/>
              <a:gd name="connsiteY9904" fmla="*/ 133310 h 1041673"/>
              <a:gd name="connsiteX9905" fmla="*/ 2440982 w 5155357"/>
              <a:gd name="connsiteY9905" fmla="*/ 136667 h 1041673"/>
              <a:gd name="connsiteX9906" fmla="*/ 2448256 w 5155357"/>
              <a:gd name="connsiteY9906" fmla="*/ 133310 h 1041673"/>
              <a:gd name="connsiteX9907" fmla="*/ 2433395 w 5155357"/>
              <a:gd name="connsiteY9907" fmla="*/ 126533 h 1041673"/>
              <a:gd name="connsiteX9908" fmla="*/ 2431157 w 5155357"/>
              <a:gd name="connsiteY9908" fmla="*/ 126533 h 1041673"/>
              <a:gd name="connsiteX9909" fmla="*/ 2428422 w 5155357"/>
              <a:gd name="connsiteY9909" fmla="*/ 126719 h 1041673"/>
              <a:gd name="connsiteX9910" fmla="*/ 2437064 w 5155357"/>
              <a:gd name="connsiteY9910" fmla="*/ 124294 h 1041673"/>
              <a:gd name="connsiteX9911" fmla="*/ 2433395 w 5155357"/>
              <a:gd name="connsiteY9911" fmla="*/ 126533 h 1041673"/>
              <a:gd name="connsiteX9912" fmla="*/ 2426431 w 5155357"/>
              <a:gd name="connsiteY9912" fmla="*/ 457752 h 1041673"/>
              <a:gd name="connsiteX9913" fmla="*/ 2425872 w 5155357"/>
              <a:gd name="connsiteY9913" fmla="*/ 461731 h 1041673"/>
              <a:gd name="connsiteX9914" fmla="*/ 2426431 w 5155357"/>
              <a:gd name="connsiteY9914" fmla="*/ 457752 h 1041673"/>
              <a:gd name="connsiteX9915" fmla="*/ 2424753 w 5155357"/>
              <a:gd name="connsiteY9915" fmla="*/ 464405 h 1041673"/>
              <a:gd name="connsiteX9916" fmla="*/ 2421955 w 5155357"/>
              <a:gd name="connsiteY9916" fmla="*/ 473358 h 1041673"/>
              <a:gd name="connsiteX9917" fmla="*/ 2424753 w 5155357"/>
              <a:gd name="connsiteY9917" fmla="*/ 464405 h 1041673"/>
              <a:gd name="connsiteX9918" fmla="*/ 2402991 w 5155357"/>
              <a:gd name="connsiteY9918" fmla="*/ 483928 h 1041673"/>
              <a:gd name="connsiteX9919" fmla="*/ 2403177 w 5155357"/>
              <a:gd name="connsiteY9919" fmla="*/ 483928 h 1041673"/>
              <a:gd name="connsiteX9920" fmla="*/ 2404856 w 5155357"/>
              <a:gd name="connsiteY9920" fmla="*/ 478706 h 1041673"/>
              <a:gd name="connsiteX9921" fmla="*/ 2405913 w 5155357"/>
              <a:gd name="connsiteY9921" fmla="*/ 474042 h 1041673"/>
              <a:gd name="connsiteX9922" fmla="*/ 2406784 w 5155357"/>
              <a:gd name="connsiteY9922" fmla="*/ 470249 h 1041673"/>
              <a:gd name="connsiteX9923" fmla="*/ 2409395 w 5155357"/>
              <a:gd name="connsiteY9923" fmla="*/ 470125 h 1041673"/>
              <a:gd name="connsiteX9924" fmla="*/ 2408152 w 5155357"/>
              <a:gd name="connsiteY9924" fmla="*/ 475099 h 1041673"/>
              <a:gd name="connsiteX9925" fmla="*/ 2407468 w 5155357"/>
              <a:gd name="connsiteY9925" fmla="*/ 479949 h 1041673"/>
              <a:gd name="connsiteX9926" fmla="*/ 2405415 w 5155357"/>
              <a:gd name="connsiteY9926" fmla="*/ 483369 h 1041673"/>
              <a:gd name="connsiteX9927" fmla="*/ 2404110 w 5155357"/>
              <a:gd name="connsiteY9927" fmla="*/ 485110 h 1041673"/>
              <a:gd name="connsiteX9928" fmla="*/ 2403177 w 5155357"/>
              <a:gd name="connsiteY9928" fmla="*/ 483928 h 1041673"/>
              <a:gd name="connsiteX9929" fmla="*/ 2402991 w 5155357"/>
              <a:gd name="connsiteY9929" fmla="*/ 484426 h 1041673"/>
              <a:gd name="connsiteX9930" fmla="*/ 2402991 w 5155357"/>
              <a:gd name="connsiteY9930" fmla="*/ 483991 h 1041673"/>
              <a:gd name="connsiteX9931" fmla="*/ 2400380 w 5155357"/>
              <a:gd name="connsiteY9931" fmla="*/ 496551 h 1041673"/>
              <a:gd name="connsiteX9932" fmla="*/ 2401126 w 5155357"/>
              <a:gd name="connsiteY9932" fmla="*/ 491576 h 1041673"/>
              <a:gd name="connsiteX9933" fmla="*/ 2402991 w 5155357"/>
              <a:gd name="connsiteY9933" fmla="*/ 490519 h 1041673"/>
              <a:gd name="connsiteX9934" fmla="*/ 2402618 w 5155357"/>
              <a:gd name="connsiteY9934" fmla="*/ 494499 h 1041673"/>
              <a:gd name="connsiteX9935" fmla="*/ 2400317 w 5155357"/>
              <a:gd name="connsiteY9935" fmla="*/ 497545 h 1041673"/>
              <a:gd name="connsiteX9936" fmla="*/ 2400380 w 5155357"/>
              <a:gd name="connsiteY9936" fmla="*/ 496551 h 1041673"/>
              <a:gd name="connsiteX9937" fmla="*/ 2398141 w 5155357"/>
              <a:gd name="connsiteY9937" fmla="*/ 502271 h 1041673"/>
              <a:gd name="connsiteX9938" fmla="*/ 2400255 w 5155357"/>
              <a:gd name="connsiteY9938" fmla="*/ 502271 h 1041673"/>
              <a:gd name="connsiteX9939" fmla="*/ 2398825 w 5155357"/>
              <a:gd name="connsiteY9939" fmla="*/ 507245 h 1041673"/>
              <a:gd name="connsiteX9940" fmla="*/ 2397830 w 5155357"/>
              <a:gd name="connsiteY9940" fmla="*/ 505380 h 1041673"/>
              <a:gd name="connsiteX9941" fmla="*/ 2398141 w 5155357"/>
              <a:gd name="connsiteY9941" fmla="*/ 502271 h 1041673"/>
              <a:gd name="connsiteX9942" fmla="*/ 2392545 w 5155357"/>
              <a:gd name="connsiteY9942" fmla="*/ 520613 h 1041673"/>
              <a:gd name="connsiteX9943" fmla="*/ 2394286 w 5155357"/>
              <a:gd name="connsiteY9943" fmla="*/ 514955 h 1041673"/>
              <a:gd name="connsiteX9944" fmla="*/ 2396338 w 5155357"/>
              <a:gd name="connsiteY9944" fmla="*/ 515452 h 1041673"/>
              <a:gd name="connsiteX9945" fmla="*/ 2394783 w 5155357"/>
              <a:gd name="connsiteY9945" fmla="*/ 520489 h 1041673"/>
              <a:gd name="connsiteX9946" fmla="*/ 2393727 w 5155357"/>
              <a:gd name="connsiteY9946" fmla="*/ 523536 h 1041673"/>
              <a:gd name="connsiteX9947" fmla="*/ 2392732 w 5155357"/>
              <a:gd name="connsiteY9947" fmla="*/ 526831 h 1041673"/>
              <a:gd name="connsiteX9948" fmla="*/ 2392545 w 5155357"/>
              <a:gd name="connsiteY9948" fmla="*/ 520613 h 1041673"/>
              <a:gd name="connsiteX9949" fmla="*/ 2390182 w 5155357"/>
              <a:gd name="connsiteY9949" fmla="*/ 532054 h 1041673"/>
              <a:gd name="connsiteX9950" fmla="*/ 2391861 w 5155357"/>
              <a:gd name="connsiteY9950" fmla="*/ 533111 h 1041673"/>
              <a:gd name="connsiteX9951" fmla="*/ 2390182 w 5155357"/>
              <a:gd name="connsiteY9951" fmla="*/ 533111 h 1041673"/>
              <a:gd name="connsiteX9952" fmla="*/ 2390182 w 5155357"/>
              <a:gd name="connsiteY9952" fmla="*/ 532054 h 1041673"/>
              <a:gd name="connsiteX9953" fmla="*/ 2371529 w 5155357"/>
              <a:gd name="connsiteY9953" fmla="*/ 610584 h 1041673"/>
              <a:gd name="connsiteX9954" fmla="*/ 2370721 w 5155357"/>
              <a:gd name="connsiteY9954" fmla="*/ 614190 h 1041673"/>
              <a:gd name="connsiteX9955" fmla="*/ 2368917 w 5155357"/>
              <a:gd name="connsiteY9955" fmla="*/ 616677 h 1041673"/>
              <a:gd name="connsiteX9956" fmla="*/ 2369726 w 5155357"/>
              <a:gd name="connsiteY9956" fmla="*/ 609465 h 1041673"/>
              <a:gd name="connsiteX9957" fmla="*/ 2372275 w 5155357"/>
              <a:gd name="connsiteY9957" fmla="*/ 606480 h 1041673"/>
              <a:gd name="connsiteX9958" fmla="*/ 2371529 w 5155357"/>
              <a:gd name="connsiteY9958" fmla="*/ 610584 h 1041673"/>
              <a:gd name="connsiteX9959" fmla="*/ 2373705 w 5155357"/>
              <a:gd name="connsiteY9959" fmla="*/ 600014 h 1041673"/>
              <a:gd name="connsiteX9960" fmla="*/ 2372275 w 5155357"/>
              <a:gd name="connsiteY9960" fmla="*/ 601009 h 1041673"/>
              <a:gd name="connsiteX9961" fmla="*/ 2373332 w 5155357"/>
              <a:gd name="connsiteY9961" fmla="*/ 595599 h 1041673"/>
              <a:gd name="connsiteX9962" fmla="*/ 2375260 w 5155357"/>
              <a:gd name="connsiteY9962" fmla="*/ 596283 h 1041673"/>
              <a:gd name="connsiteX9963" fmla="*/ 2373705 w 5155357"/>
              <a:gd name="connsiteY9963" fmla="*/ 600014 h 1041673"/>
              <a:gd name="connsiteX9964" fmla="*/ 2375074 w 5155357"/>
              <a:gd name="connsiteY9964" fmla="*/ 593361 h 1041673"/>
              <a:gd name="connsiteX9965" fmla="*/ 2377312 w 5155357"/>
              <a:gd name="connsiteY9965" fmla="*/ 586646 h 1041673"/>
              <a:gd name="connsiteX9966" fmla="*/ 2375074 w 5155357"/>
              <a:gd name="connsiteY9966" fmla="*/ 593361 h 1041673"/>
              <a:gd name="connsiteX9967" fmla="*/ 2380856 w 5155357"/>
              <a:gd name="connsiteY9967" fmla="*/ 577568 h 1041673"/>
              <a:gd name="connsiteX9968" fmla="*/ 2379301 w 5155357"/>
              <a:gd name="connsiteY9968" fmla="*/ 579433 h 1041673"/>
              <a:gd name="connsiteX9969" fmla="*/ 2378742 w 5155357"/>
              <a:gd name="connsiteY9969" fmla="*/ 582853 h 1041673"/>
              <a:gd name="connsiteX9970" fmla="*/ 2378555 w 5155357"/>
              <a:gd name="connsiteY9970" fmla="*/ 583599 h 1041673"/>
              <a:gd name="connsiteX9971" fmla="*/ 2377871 w 5155357"/>
              <a:gd name="connsiteY9971" fmla="*/ 580117 h 1041673"/>
              <a:gd name="connsiteX9972" fmla="*/ 2378929 w 5155357"/>
              <a:gd name="connsiteY9972" fmla="*/ 575827 h 1041673"/>
              <a:gd name="connsiteX9973" fmla="*/ 2380669 w 5155357"/>
              <a:gd name="connsiteY9973" fmla="*/ 572718 h 1041673"/>
              <a:gd name="connsiteX9974" fmla="*/ 2380856 w 5155357"/>
              <a:gd name="connsiteY9974" fmla="*/ 577568 h 1041673"/>
              <a:gd name="connsiteX9975" fmla="*/ 2380856 w 5155357"/>
              <a:gd name="connsiteY9975" fmla="*/ 567868 h 1041673"/>
              <a:gd name="connsiteX9976" fmla="*/ 2382721 w 5155357"/>
              <a:gd name="connsiteY9976" fmla="*/ 562396 h 1041673"/>
              <a:gd name="connsiteX9977" fmla="*/ 2384089 w 5155357"/>
              <a:gd name="connsiteY9977" fmla="*/ 560158 h 1041673"/>
              <a:gd name="connsiteX9978" fmla="*/ 2383218 w 5155357"/>
              <a:gd name="connsiteY9978" fmla="*/ 556676 h 1041673"/>
              <a:gd name="connsiteX9979" fmla="*/ 2385457 w 5155357"/>
              <a:gd name="connsiteY9979" fmla="*/ 554997 h 1041673"/>
              <a:gd name="connsiteX9980" fmla="*/ 2386016 w 5155357"/>
              <a:gd name="connsiteY9980" fmla="*/ 553070 h 1041673"/>
              <a:gd name="connsiteX9981" fmla="*/ 2385332 w 5155357"/>
              <a:gd name="connsiteY9981" fmla="*/ 549650 h 1041673"/>
              <a:gd name="connsiteX9982" fmla="*/ 2386327 w 5155357"/>
              <a:gd name="connsiteY9982" fmla="*/ 546728 h 1041673"/>
              <a:gd name="connsiteX9983" fmla="*/ 2388069 w 5155357"/>
              <a:gd name="connsiteY9983" fmla="*/ 540137 h 1041673"/>
              <a:gd name="connsiteX9984" fmla="*/ 2389933 w 5155357"/>
              <a:gd name="connsiteY9984" fmla="*/ 536344 h 1041673"/>
              <a:gd name="connsiteX9985" fmla="*/ 2389436 w 5155357"/>
              <a:gd name="connsiteY9985" fmla="*/ 539453 h 1041673"/>
              <a:gd name="connsiteX9986" fmla="*/ 2389436 w 5155357"/>
              <a:gd name="connsiteY9986" fmla="*/ 543059 h 1041673"/>
              <a:gd name="connsiteX9987" fmla="*/ 2388255 w 5155357"/>
              <a:gd name="connsiteY9987" fmla="*/ 546728 h 1041673"/>
              <a:gd name="connsiteX9988" fmla="*/ 2388255 w 5155357"/>
              <a:gd name="connsiteY9988" fmla="*/ 549961 h 1041673"/>
              <a:gd name="connsiteX9989" fmla="*/ 2388255 w 5155357"/>
              <a:gd name="connsiteY9989" fmla="*/ 553940 h 1041673"/>
              <a:gd name="connsiteX9990" fmla="*/ 2385830 w 5155357"/>
              <a:gd name="connsiteY9990" fmla="*/ 558915 h 1041673"/>
              <a:gd name="connsiteX9991" fmla="*/ 2385644 w 5155357"/>
              <a:gd name="connsiteY9991" fmla="*/ 561526 h 1041673"/>
              <a:gd name="connsiteX9992" fmla="*/ 2383592 w 5155357"/>
              <a:gd name="connsiteY9992" fmla="*/ 564075 h 1041673"/>
              <a:gd name="connsiteX9993" fmla="*/ 2380856 w 5155357"/>
              <a:gd name="connsiteY9993" fmla="*/ 567868 h 1041673"/>
              <a:gd name="connsiteX9994" fmla="*/ 2391861 w 5155357"/>
              <a:gd name="connsiteY9994" fmla="*/ 600076 h 1041673"/>
              <a:gd name="connsiteX9995" fmla="*/ 2383467 w 5155357"/>
              <a:gd name="connsiteY9995" fmla="*/ 616802 h 1041673"/>
              <a:gd name="connsiteX9996" fmla="*/ 2383467 w 5155357"/>
              <a:gd name="connsiteY9996" fmla="*/ 611828 h 1041673"/>
              <a:gd name="connsiteX9997" fmla="*/ 2387944 w 5155357"/>
              <a:gd name="connsiteY9997" fmla="*/ 593983 h 1041673"/>
              <a:gd name="connsiteX9998" fmla="*/ 2407468 w 5155357"/>
              <a:gd name="connsiteY9998" fmla="*/ 524779 h 1041673"/>
              <a:gd name="connsiteX9999" fmla="*/ 2420898 w 5155357"/>
              <a:gd name="connsiteY9999" fmla="*/ 476218 h 1041673"/>
              <a:gd name="connsiteX10000" fmla="*/ 2421458 w 5155357"/>
              <a:gd name="connsiteY10000" fmla="*/ 477275 h 1041673"/>
              <a:gd name="connsiteX10001" fmla="*/ 2414742 w 5155357"/>
              <a:gd name="connsiteY10001" fmla="*/ 502395 h 1041673"/>
              <a:gd name="connsiteX10002" fmla="*/ 2411944 w 5155357"/>
              <a:gd name="connsiteY10002" fmla="*/ 519121 h 1041673"/>
              <a:gd name="connsiteX10003" fmla="*/ 2402991 w 5155357"/>
              <a:gd name="connsiteY10003" fmla="*/ 553754 h 1041673"/>
              <a:gd name="connsiteX10004" fmla="*/ 2403053 w 5155357"/>
              <a:gd name="connsiteY10004" fmla="*/ 553754 h 1041673"/>
              <a:gd name="connsiteX10005" fmla="*/ 2402867 w 5155357"/>
              <a:gd name="connsiteY10005" fmla="*/ 554500 h 1041673"/>
              <a:gd name="connsiteX10006" fmla="*/ 2401872 w 5155357"/>
              <a:gd name="connsiteY10006" fmla="*/ 558977 h 1041673"/>
              <a:gd name="connsiteX10007" fmla="*/ 2401312 w 5155357"/>
              <a:gd name="connsiteY10007" fmla="*/ 561215 h 1041673"/>
              <a:gd name="connsiteX10008" fmla="*/ 2401188 w 5155357"/>
              <a:gd name="connsiteY10008" fmla="*/ 561899 h 1041673"/>
              <a:gd name="connsiteX10009" fmla="*/ 2399633 w 5155357"/>
              <a:gd name="connsiteY10009" fmla="*/ 567184 h 1041673"/>
              <a:gd name="connsiteX10010" fmla="*/ 2399758 w 5155357"/>
              <a:gd name="connsiteY10010" fmla="*/ 567184 h 1041673"/>
              <a:gd name="connsiteX10011" fmla="*/ 2399074 w 5155357"/>
              <a:gd name="connsiteY10011" fmla="*/ 569982 h 1041673"/>
              <a:gd name="connsiteX10012" fmla="*/ 2399074 w 5155357"/>
              <a:gd name="connsiteY10012" fmla="*/ 569982 h 1041673"/>
              <a:gd name="connsiteX10013" fmla="*/ 2392358 w 5155357"/>
              <a:gd name="connsiteY10013" fmla="*/ 593983 h 1041673"/>
              <a:gd name="connsiteX10014" fmla="*/ 2391799 w 5155357"/>
              <a:gd name="connsiteY10014" fmla="*/ 600076 h 1041673"/>
              <a:gd name="connsiteX10015" fmla="*/ 2404421 w 5155357"/>
              <a:gd name="connsiteY10015" fmla="*/ 557360 h 1041673"/>
              <a:gd name="connsiteX10016" fmla="*/ 2404669 w 5155357"/>
              <a:gd name="connsiteY10016" fmla="*/ 556552 h 1041673"/>
              <a:gd name="connsiteX10017" fmla="*/ 2404669 w 5155357"/>
              <a:gd name="connsiteY10017" fmla="*/ 554873 h 1041673"/>
              <a:gd name="connsiteX10018" fmla="*/ 2404608 w 5155357"/>
              <a:gd name="connsiteY10018" fmla="*/ 554873 h 1041673"/>
              <a:gd name="connsiteX10019" fmla="*/ 2404794 w 5155357"/>
              <a:gd name="connsiteY10019" fmla="*/ 554189 h 1041673"/>
              <a:gd name="connsiteX10020" fmla="*/ 2406908 w 5155357"/>
              <a:gd name="connsiteY10020" fmla="*/ 550956 h 1041673"/>
              <a:gd name="connsiteX10021" fmla="*/ 2406100 w 5155357"/>
              <a:gd name="connsiteY10021" fmla="*/ 555246 h 1041673"/>
              <a:gd name="connsiteX10022" fmla="*/ 2405664 w 5155357"/>
              <a:gd name="connsiteY10022" fmla="*/ 556676 h 1041673"/>
              <a:gd name="connsiteX10023" fmla="*/ 2405415 w 5155357"/>
              <a:gd name="connsiteY10023" fmla="*/ 556800 h 1041673"/>
              <a:gd name="connsiteX10024" fmla="*/ 2404483 w 5155357"/>
              <a:gd name="connsiteY10024" fmla="*/ 557298 h 1041673"/>
              <a:gd name="connsiteX10025" fmla="*/ 2404608 w 5155357"/>
              <a:gd name="connsiteY10025" fmla="*/ 561153 h 1041673"/>
              <a:gd name="connsiteX10026" fmla="*/ 2403986 w 5155357"/>
              <a:gd name="connsiteY10026" fmla="*/ 562645 h 1041673"/>
              <a:gd name="connsiteX10027" fmla="*/ 2402991 w 5155357"/>
              <a:gd name="connsiteY10027" fmla="*/ 562086 h 1041673"/>
              <a:gd name="connsiteX10028" fmla="*/ 2402805 w 5155357"/>
              <a:gd name="connsiteY10028" fmla="*/ 562086 h 1041673"/>
              <a:gd name="connsiteX10029" fmla="*/ 2402929 w 5155357"/>
              <a:gd name="connsiteY10029" fmla="*/ 561339 h 1041673"/>
              <a:gd name="connsiteX10030" fmla="*/ 2403239 w 5155357"/>
              <a:gd name="connsiteY10030" fmla="*/ 559847 h 1041673"/>
              <a:gd name="connsiteX10031" fmla="*/ 2404110 w 5155357"/>
              <a:gd name="connsiteY10031" fmla="*/ 559847 h 1041673"/>
              <a:gd name="connsiteX10032" fmla="*/ 2404110 w 5155357"/>
              <a:gd name="connsiteY10032" fmla="*/ 559163 h 1041673"/>
              <a:gd name="connsiteX10033" fmla="*/ 2404608 w 5155357"/>
              <a:gd name="connsiteY10033" fmla="*/ 561091 h 1041673"/>
              <a:gd name="connsiteX10034" fmla="*/ 2400131 w 5155357"/>
              <a:gd name="connsiteY10034" fmla="*/ 573215 h 1041673"/>
              <a:gd name="connsiteX10035" fmla="*/ 2400317 w 5155357"/>
              <a:gd name="connsiteY10035" fmla="*/ 573277 h 1041673"/>
              <a:gd name="connsiteX10036" fmla="*/ 2400814 w 5155357"/>
              <a:gd name="connsiteY10036" fmla="*/ 573464 h 1041673"/>
              <a:gd name="connsiteX10037" fmla="*/ 2400317 w 5155357"/>
              <a:gd name="connsiteY10037" fmla="*/ 577319 h 1041673"/>
              <a:gd name="connsiteX10038" fmla="*/ 2400193 w 5155357"/>
              <a:gd name="connsiteY10038" fmla="*/ 577319 h 1041673"/>
              <a:gd name="connsiteX10039" fmla="*/ 2400193 w 5155357"/>
              <a:gd name="connsiteY10039" fmla="*/ 573340 h 1041673"/>
              <a:gd name="connsiteX10040" fmla="*/ 2400193 w 5155357"/>
              <a:gd name="connsiteY10040" fmla="*/ 573215 h 1041673"/>
              <a:gd name="connsiteX10041" fmla="*/ 2400752 w 5155357"/>
              <a:gd name="connsiteY10041" fmla="*/ 572034 h 1041673"/>
              <a:gd name="connsiteX10042" fmla="*/ 2400752 w 5155357"/>
              <a:gd name="connsiteY10042" fmla="*/ 570542 h 1041673"/>
              <a:gd name="connsiteX10043" fmla="*/ 2400752 w 5155357"/>
              <a:gd name="connsiteY10043" fmla="*/ 570542 h 1041673"/>
              <a:gd name="connsiteX10044" fmla="*/ 2401437 w 5155357"/>
              <a:gd name="connsiteY10044" fmla="*/ 567744 h 1041673"/>
              <a:gd name="connsiteX10045" fmla="*/ 2402680 w 5155357"/>
              <a:gd name="connsiteY10045" fmla="*/ 567744 h 1041673"/>
              <a:gd name="connsiteX10046" fmla="*/ 2402369 w 5155357"/>
              <a:gd name="connsiteY10046" fmla="*/ 569236 h 1041673"/>
              <a:gd name="connsiteX10047" fmla="*/ 2401747 w 5155357"/>
              <a:gd name="connsiteY10047" fmla="*/ 572345 h 1041673"/>
              <a:gd name="connsiteX10048" fmla="*/ 2401747 w 5155357"/>
              <a:gd name="connsiteY10048" fmla="*/ 572345 h 1041673"/>
              <a:gd name="connsiteX10049" fmla="*/ 2400939 w 5155357"/>
              <a:gd name="connsiteY10049" fmla="*/ 572034 h 1041673"/>
              <a:gd name="connsiteX10050" fmla="*/ 2436691 w 5155357"/>
              <a:gd name="connsiteY10050" fmla="*/ 635641 h 1041673"/>
              <a:gd name="connsiteX10051" fmla="*/ 2433272 w 5155357"/>
              <a:gd name="connsiteY10051" fmla="*/ 637382 h 1041673"/>
              <a:gd name="connsiteX10052" fmla="*/ 2430473 w 5155357"/>
              <a:gd name="connsiteY10052" fmla="*/ 637569 h 1041673"/>
              <a:gd name="connsiteX10053" fmla="*/ 2426370 w 5155357"/>
              <a:gd name="connsiteY10053" fmla="*/ 640118 h 1041673"/>
              <a:gd name="connsiteX10054" fmla="*/ 2422763 w 5155357"/>
              <a:gd name="connsiteY10054" fmla="*/ 640802 h 1041673"/>
              <a:gd name="connsiteX10055" fmla="*/ 2418287 w 5155357"/>
              <a:gd name="connsiteY10055" fmla="*/ 642730 h 1041673"/>
              <a:gd name="connsiteX10056" fmla="*/ 2414618 w 5155357"/>
              <a:gd name="connsiteY10056" fmla="*/ 643227 h 1041673"/>
              <a:gd name="connsiteX10057" fmla="*/ 2411385 w 5155357"/>
              <a:gd name="connsiteY10057" fmla="*/ 644098 h 1041673"/>
              <a:gd name="connsiteX10058" fmla="*/ 2408089 w 5155357"/>
              <a:gd name="connsiteY10058" fmla="*/ 645466 h 1041673"/>
              <a:gd name="connsiteX10059" fmla="*/ 2411695 w 5155357"/>
              <a:gd name="connsiteY10059" fmla="*/ 642730 h 1041673"/>
              <a:gd name="connsiteX10060" fmla="*/ 2422763 w 5155357"/>
              <a:gd name="connsiteY10060" fmla="*/ 638937 h 1041673"/>
              <a:gd name="connsiteX10061" fmla="*/ 2427427 w 5155357"/>
              <a:gd name="connsiteY10061" fmla="*/ 637196 h 1041673"/>
              <a:gd name="connsiteX10062" fmla="*/ 2424318 w 5155357"/>
              <a:gd name="connsiteY10062" fmla="*/ 636699 h 1041673"/>
              <a:gd name="connsiteX10063" fmla="*/ 2422079 w 5155357"/>
              <a:gd name="connsiteY10063" fmla="*/ 636885 h 1041673"/>
              <a:gd name="connsiteX10064" fmla="*/ 2425685 w 5155357"/>
              <a:gd name="connsiteY10064" fmla="*/ 634771 h 1041673"/>
              <a:gd name="connsiteX10065" fmla="*/ 2430163 w 5155357"/>
              <a:gd name="connsiteY10065" fmla="*/ 634087 h 1041673"/>
              <a:gd name="connsiteX10066" fmla="*/ 2432898 w 5155357"/>
              <a:gd name="connsiteY10066" fmla="*/ 633776 h 1041673"/>
              <a:gd name="connsiteX10067" fmla="*/ 2436691 w 5155357"/>
              <a:gd name="connsiteY10067" fmla="*/ 632533 h 1041673"/>
              <a:gd name="connsiteX10068" fmla="*/ 2439613 w 5155357"/>
              <a:gd name="connsiteY10068" fmla="*/ 632222 h 1041673"/>
              <a:gd name="connsiteX10069" fmla="*/ 2440298 w 5155357"/>
              <a:gd name="connsiteY10069" fmla="*/ 633776 h 1041673"/>
              <a:gd name="connsiteX10070" fmla="*/ 2436691 w 5155357"/>
              <a:gd name="connsiteY10070" fmla="*/ 635641 h 1041673"/>
              <a:gd name="connsiteX10071" fmla="*/ 2451800 w 5155357"/>
              <a:gd name="connsiteY10071" fmla="*/ 630294 h 1041673"/>
              <a:gd name="connsiteX10072" fmla="*/ 2454039 w 5155357"/>
              <a:gd name="connsiteY10072" fmla="*/ 627558 h 1041673"/>
              <a:gd name="connsiteX10073" fmla="*/ 2456464 w 5155357"/>
              <a:gd name="connsiteY10073" fmla="*/ 627869 h 1041673"/>
              <a:gd name="connsiteX10074" fmla="*/ 2451800 w 5155357"/>
              <a:gd name="connsiteY10074" fmla="*/ 630294 h 1041673"/>
              <a:gd name="connsiteX10075" fmla="*/ 2515967 w 5155357"/>
              <a:gd name="connsiteY10075" fmla="*/ 605050 h 1041673"/>
              <a:gd name="connsiteX10076" fmla="*/ 2514226 w 5155357"/>
              <a:gd name="connsiteY10076" fmla="*/ 604677 h 1041673"/>
              <a:gd name="connsiteX10077" fmla="*/ 2519884 w 5155357"/>
              <a:gd name="connsiteY10077" fmla="*/ 602625 h 1041673"/>
              <a:gd name="connsiteX10078" fmla="*/ 2515967 w 5155357"/>
              <a:gd name="connsiteY10078" fmla="*/ 605050 h 1041673"/>
              <a:gd name="connsiteX10079" fmla="*/ 2552839 w 5155357"/>
              <a:gd name="connsiteY10079" fmla="*/ 587640 h 1041673"/>
              <a:gd name="connsiteX10080" fmla="*/ 2547677 w 5155357"/>
              <a:gd name="connsiteY10080" fmla="*/ 589692 h 1041673"/>
              <a:gd name="connsiteX10081" fmla="*/ 2543760 w 5155357"/>
              <a:gd name="connsiteY10081" fmla="*/ 592304 h 1041673"/>
              <a:gd name="connsiteX10082" fmla="*/ 2539284 w 5155357"/>
              <a:gd name="connsiteY10082" fmla="*/ 593299 h 1041673"/>
              <a:gd name="connsiteX10083" fmla="*/ 2537045 w 5155357"/>
              <a:gd name="connsiteY10083" fmla="*/ 595910 h 1041673"/>
              <a:gd name="connsiteX10084" fmla="*/ 2534434 w 5155357"/>
              <a:gd name="connsiteY10084" fmla="*/ 596781 h 1041673"/>
              <a:gd name="connsiteX10085" fmla="*/ 2535988 w 5155357"/>
              <a:gd name="connsiteY10085" fmla="*/ 594045 h 1041673"/>
              <a:gd name="connsiteX10086" fmla="*/ 2539967 w 5155357"/>
              <a:gd name="connsiteY10086" fmla="*/ 591433 h 1041673"/>
              <a:gd name="connsiteX10087" fmla="*/ 2543574 w 5155357"/>
              <a:gd name="connsiteY10087" fmla="*/ 590065 h 1041673"/>
              <a:gd name="connsiteX10088" fmla="*/ 2548548 w 5155357"/>
              <a:gd name="connsiteY10088" fmla="*/ 586957 h 1041673"/>
              <a:gd name="connsiteX10089" fmla="*/ 2551844 w 5155357"/>
              <a:gd name="connsiteY10089" fmla="*/ 585402 h 1041673"/>
              <a:gd name="connsiteX10090" fmla="*/ 2552839 w 5155357"/>
              <a:gd name="connsiteY10090" fmla="*/ 587640 h 1041673"/>
              <a:gd name="connsiteX10091" fmla="*/ 2566455 w 5155357"/>
              <a:gd name="connsiteY10091" fmla="*/ 578563 h 1041673"/>
              <a:gd name="connsiteX10092" fmla="*/ 2562662 w 5155357"/>
              <a:gd name="connsiteY10092" fmla="*/ 582169 h 1041673"/>
              <a:gd name="connsiteX10093" fmla="*/ 2560113 w 5155357"/>
              <a:gd name="connsiteY10093" fmla="*/ 582853 h 1041673"/>
              <a:gd name="connsiteX10094" fmla="*/ 2562352 w 5155357"/>
              <a:gd name="connsiteY10094" fmla="*/ 579433 h 1041673"/>
              <a:gd name="connsiteX10095" fmla="*/ 2566455 w 5155357"/>
              <a:gd name="connsiteY10095" fmla="*/ 578563 h 1041673"/>
              <a:gd name="connsiteX10096" fmla="*/ 2759703 w 5155357"/>
              <a:gd name="connsiteY10096" fmla="*/ 363366 h 1041673"/>
              <a:gd name="connsiteX10097" fmla="*/ 2751869 w 5155357"/>
              <a:gd name="connsiteY10097" fmla="*/ 372880 h 1041673"/>
              <a:gd name="connsiteX10098" fmla="*/ 2692116 w 5155357"/>
              <a:gd name="connsiteY10098" fmla="*/ 438228 h 1041673"/>
              <a:gd name="connsiteX10099" fmla="*/ 2667556 w 5155357"/>
              <a:gd name="connsiteY10099" fmla="*/ 461047 h 1041673"/>
              <a:gd name="connsiteX10100" fmla="*/ 2663638 w 5155357"/>
              <a:gd name="connsiteY10100" fmla="*/ 461669 h 1041673"/>
              <a:gd name="connsiteX10101" fmla="*/ 2642437 w 5155357"/>
              <a:gd name="connsiteY10101" fmla="*/ 478333 h 1041673"/>
              <a:gd name="connsiteX10102" fmla="*/ 2638519 w 5155357"/>
              <a:gd name="connsiteY10102" fmla="*/ 478333 h 1041673"/>
              <a:gd name="connsiteX10103" fmla="*/ 2612280 w 5155357"/>
              <a:gd name="connsiteY10103" fmla="*/ 500157 h 1041673"/>
              <a:gd name="connsiteX10104" fmla="*/ 2600528 w 5155357"/>
              <a:gd name="connsiteY10104" fmla="*/ 509608 h 1041673"/>
              <a:gd name="connsiteX10105" fmla="*/ 2585482 w 5155357"/>
              <a:gd name="connsiteY10105" fmla="*/ 522479 h 1041673"/>
              <a:gd name="connsiteX10106" fmla="*/ 2563720 w 5155357"/>
              <a:gd name="connsiteY10106" fmla="*/ 533670 h 1041673"/>
              <a:gd name="connsiteX10107" fmla="*/ 2552527 w 5155357"/>
              <a:gd name="connsiteY10107" fmla="*/ 537028 h 1041673"/>
              <a:gd name="connsiteX10108" fmla="*/ 2546931 w 5155357"/>
              <a:gd name="connsiteY10108" fmla="*/ 542127 h 1041673"/>
              <a:gd name="connsiteX10109" fmla="*/ 2537419 w 5155357"/>
              <a:gd name="connsiteY10109" fmla="*/ 547660 h 1041673"/>
              <a:gd name="connsiteX10110" fmla="*/ 2528465 w 5155357"/>
              <a:gd name="connsiteY10110" fmla="*/ 553816 h 1041673"/>
              <a:gd name="connsiteX10111" fmla="*/ 2518951 w 5155357"/>
              <a:gd name="connsiteY10111" fmla="*/ 558293 h 1041673"/>
              <a:gd name="connsiteX10112" fmla="*/ 2512796 w 5155357"/>
              <a:gd name="connsiteY10112" fmla="*/ 563391 h 1041673"/>
              <a:gd name="connsiteX10113" fmla="*/ 2506081 w 5155357"/>
              <a:gd name="connsiteY10113" fmla="*/ 566189 h 1041673"/>
              <a:gd name="connsiteX10114" fmla="*/ 2488796 w 5155357"/>
              <a:gd name="connsiteY10114" fmla="*/ 578936 h 1041673"/>
              <a:gd name="connsiteX10115" fmla="*/ 2463116 w 5155357"/>
              <a:gd name="connsiteY10115" fmla="*/ 588511 h 1041673"/>
              <a:gd name="connsiteX10116" fmla="*/ 2454163 w 5155357"/>
              <a:gd name="connsiteY10116" fmla="*/ 591869 h 1041673"/>
              <a:gd name="connsiteX10117" fmla="*/ 2446329 w 5155357"/>
              <a:gd name="connsiteY10117" fmla="*/ 592926 h 1041673"/>
              <a:gd name="connsiteX10118" fmla="*/ 2433520 w 5155357"/>
              <a:gd name="connsiteY10118" fmla="*/ 598584 h 1041673"/>
              <a:gd name="connsiteX10119" fmla="*/ 2419033 w 5155357"/>
              <a:gd name="connsiteY10119" fmla="*/ 604739 h 1041673"/>
              <a:gd name="connsiteX10120" fmla="*/ 2414556 w 5155357"/>
              <a:gd name="connsiteY10120" fmla="*/ 603558 h 1041673"/>
              <a:gd name="connsiteX10121" fmla="*/ 2409519 w 5155357"/>
              <a:gd name="connsiteY10121" fmla="*/ 609216 h 1041673"/>
              <a:gd name="connsiteX10122" fmla="*/ 2401685 w 5155357"/>
              <a:gd name="connsiteY10122" fmla="*/ 612014 h 1041673"/>
              <a:gd name="connsiteX10123" fmla="*/ 2392732 w 5155357"/>
              <a:gd name="connsiteY10123" fmla="*/ 613631 h 1041673"/>
              <a:gd name="connsiteX10124" fmla="*/ 2401685 w 5155357"/>
              <a:gd name="connsiteY10124" fmla="*/ 577381 h 1041673"/>
              <a:gd name="connsiteX10125" fmla="*/ 2401623 w 5155357"/>
              <a:gd name="connsiteY10125" fmla="*/ 577381 h 1041673"/>
              <a:gd name="connsiteX10126" fmla="*/ 2402121 w 5155357"/>
              <a:gd name="connsiteY10126" fmla="*/ 573464 h 1041673"/>
              <a:gd name="connsiteX10127" fmla="*/ 2402245 w 5155357"/>
              <a:gd name="connsiteY10127" fmla="*/ 573402 h 1041673"/>
              <a:gd name="connsiteX10128" fmla="*/ 2402493 w 5155357"/>
              <a:gd name="connsiteY10128" fmla="*/ 573277 h 1041673"/>
              <a:gd name="connsiteX10129" fmla="*/ 2402493 w 5155357"/>
              <a:gd name="connsiteY10129" fmla="*/ 573029 h 1041673"/>
              <a:gd name="connsiteX10130" fmla="*/ 2403239 w 5155357"/>
              <a:gd name="connsiteY10130" fmla="*/ 569671 h 1041673"/>
              <a:gd name="connsiteX10131" fmla="*/ 2403551 w 5155357"/>
              <a:gd name="connsiteY10131" fmla="*/ 568179 h 1041673"/>
              <a:gd name="connsiteX10132" fmla="*/ 2404483 w 5155357"/>
              <a:gd name="connsiteY10132" fmla="*/ 564573 h 1041673"/>
              <a:gd name="connsiteX10133" fmla="*/ 2404110 w 5155357"/>
              <a:gd name="connsiteY10133" fmla="*/ 564324 h 1041673"/>
              <a:gd name="connsiteX10134" fmla="*/ 2405602 w 5155357"/>
              <a:gd name="connsiteY10134" fmla="*/ 561464 h 1041673"/>
              <a:gd name="connsiteX10135" fmla="*/ 2404918 w 5155357"/>
              <a:gd name="connsiteY10135" fmla="*/ 558604 h 1041673"/>
              <a:gd name="connsiteX10136" fmla="*/ 2405789 w 5155357"/>
              <a:gd name="connsiteY10136" fmla="*/ 558106 h 1041673"/>
              <a:gd name="connsiteX10137" fmla="*/ 2406411 w 5155357"/>
              <a:gd name="connsiteY10137" fmla="*/ 557733 h 1041673"/>
              <a:gd name="connsiteX10138" fmla="*/ 2406411 w 5155357"/>
              <a:gd name="connsiteY10138" fmla="*/ 557484 h 1041673"/>
              <a:gd name="connsiteX10139" fmla="*/ 2406970 w 5155357"/>
              <a:gd name="connsiteY10139" fmla="*/ 555930 h 1041673"/>
              <a:gd name="connsiteX10140" fmla="*/ 2407841 w 5155357"/>
              <a:gd name="connsiteY10140" fmla="*/ 551018 h 1041673"/>
              <a:gd name="connsiteX10141" fmla="*/ 2417292 w 5155357"/>
              <a:gd name="connsiteY10141" fmla="*/ 514955 h 1041673"/>
              <a:gd name="connsiteX10142" fmla="*/ 2427924 w 5155357"/>
              <a:gd name="connsiteY10142" fmla="*/ 479763 h 1041673"/>
              <a:gd name="connsiteX10143" fmla="*/ 2437997 w 5155357"/>
              <a:gd name="connsiteY10143" fmla="*/ 443948 h 1041673"/>
              <a:gd name="connsiteX10144" fmla="*/ 2449748 w 5155357"/>
              <a:gd name="connsiteY10144" fmla="*/ 409937 h 1041673"/>
              <a:gd name="connsiteX10145" fmla="*/ 2459261 w 5155357"/>
              <a:gd name="connsiteY10145" fmla="*/ 378102 h 1041673"/>
              <a:gd name="connsiteX10146" fmla="*/ 2465417 w 5155357"/>
              <a:gd name="connsiteY10146" fmla="*/ 358517 h 1041673"/>
              <a:gd name="connsiteX10147" fmla="*/ 2469894 w 5155357"/>
              <a:gd name="connsiteY10147" fmla="*/ 346765 h 1041673"/>
              <a:gd name="connsiteX10148" fmla="*/ 2471572 w 5155357"/>
              <a:gd name="connsiteY10148" fmla="*/ 338371 h 1041673"/>
              <a:gd name="connsiteX10149" fmla="*/ 2474371 w 5155357"/>
              <a:gd name="connsiteY10149" fmla="*/ 331096 h 1041673"/>
              <a:gd name="connsiteX10150" fmla="*/ 2479407 w 5155357"/>
              <a:gd name="connsiteY10150" fmla="*/ 315490 h 1041673"/>
              <a:gd name="connsiteX10151" fmla="*/ 2485003 w 5155357"/>
              <a:gd name="connsiteY10151" fmla="*/ 300505 h 1041673"/>
              <a:gd name="connsiteX10152" fmla="*/ 2490040 w 5155357"/>
              <a:gd name="connsiteY10152" fmla="*/ 284899 h 1041673"/>
              <a:gd name="connsiteX10153" fmla="*/ 2495076 w 5155357"/>
              <a:gd name="connsiteY10153" fmla="*/ 274266 h 1041673"/>
              <a:gd name="connsiteX10154" fmla="*/ 2507324 w 5155357"/>
              <a:gd name="connsiteY10154" fmla="*/ 244048 h 1041673"/>
              <a:gd name="connsiteX10155" fmla="*/ 2511242 w 5155357"/>
              <a:gd name="connsiteY10155" fmla="*/ 235094 h 1041673"/>
              <a:gd name="connsiteX10156" fmla="*/ 2520196 w 5155357"/>
              <a:gd name="connsiteY10156" fmla="*/ 218431 h 1041673"/>
              <a:gd name="connsiteX10157" fmla="*/ 2546994 w 5155357"/>
              <a:gd name="connsiteY10157" fmla="*/ 180938 h 1041673"/>
              <a:gd name="connsiteX10158" fmla="*/ 2546994 w 5155357"/>
              <a:gd name="connsiteY10158" fmla="*/ 175901 h 1041673"/>
              <a:gd name="connsiteX10159" fmla="*/ 2543076 w 5155357"/>
              <a:gd name="connsiteY10159" fmla="*/ 171425 h 1041673"/>
              <a:gd name="connsiteX10160" fmla="*/ 2538600 w 5155357"/>
              <a:gd name="connsiteY10160" fmla="*/ 173166 h 1041673"/>
              <a:gd name="connsiteX10161" fmla="*/ 2539719 w 5155357"/>
              <a:gd name="connsiteY10161" fmla="*/ 164710 h 1041673"/>
              <a:gd name="connsiteX10162" fmla="*/ 2565399 w 5155357"/>
              <a:gd name="connsiteY10162" fmla="*/ 160233 h 1041673"/>
              <a:gd name="connsiteX10163" fmla="*/ 2584362 w 5155357"/>
              <a:gd name="connsiteY10163" fmla="*/ 156875 h 1041673"/>
              <a:gd name="connsiteX10164" fmla="*/ 2622353 w 5155357"/>
              <a:gd name="connsiteY10164" fmla="*/ 158616 h 1041673"/>
              <a:gd name="connsiteX10165" fmla="*/ 2635161 w 5155357"/>
              <a:gd name="connsiteY10165" fmla="*/ 159673 h 1041673"/>
              <a:gd name="connsiteX10166" fmla="*/ 2643555 w 5155357"/>
              <a:gd name="connsiteY10166" fmla="*/ 157994 h 1041673"/>
              <a:gd name="connsiteX10167" fmla="*/ 2663079 w 5155357"/>
              <a:gd name="connsiteY10167" fmla="*/ 160855 h 1041673"/>
              <a:gd name="connsiteX10168" fmla="*/ 2700510 w 5155357"/>
              <a:gd name="connsiteY10168" fmla="*/ 170305 h 1041673"/>
              <a:gd name="connsiteX10169" fmla="*/ 2751869 w 5155357"/>
              <a:gd name="connsiteY10169" fmla="*/ 195985 h 1041673"/>
              <a:gd name="connsiteX10170" fmla="*/ 2792035 w 5155357"/>
              <a:gd name="connsiteY10170" fmla="*/ 232794 h 1041673"/>
              <a:gd name="connsiteX10171" fmla="*/ 2802108 w 5155357"/>
              <a:gd name="connsiteY10171" fmla="*/ 248400 h 1041673"/>
              <a:gd name="connsiteX10172" fmla="*/ 2799869 w 5155357"/>
              <a:gd name="connsiteY10172" fmla="*/ 267924 h 1041673"/>
              <a:gd name="connsiteX10173" fmla="*/ 2794833 w 5155357"/>
              <a:gd name="connsiteY10173" fmla="*/ 286391 h 1041673"/>
              <a:gd name="connsiteX10174" fmla="*/ 2788677 w 5155357"/>
              <a:gd name="connsiteY10174" fmla="*/ 303054 h 1041673"/>
              <a:gd name="connsiteX10175" fmla="*/ 2785879 w 5155357"/>
              <a:gd name="connsiteY10175" fmla="*/ 312070 h 1041673"/>
              <a:gd name="connsiteX10176" fmla="*/ 2778604 w 5155357"/>
              <a:gd name="connsiteY10176" fmla="*/ 330412 h 1041673"/>
              <a:gd name="connsiteX10177" fmla="*/ 2767972 w 5155357"/>
              <a:gd name="connsiteY10177" fmla="*/ 347698 h 1041673"/>
              <a:gd name="connsiteX10178" fmla="*/ 2762376 w 5155357"/>
              <a:gd name="connsiteY10178" fmla="*/ 356154 h 1041673"/>
              <a:gd name="connsiteX10179" fmla="*/ 2759579 w 5155357"/>
              <a:gd name="connsiteY10179" fmla="*/ 363366 h 1041673"/>
              <a:gd name="connsiteX10180" fmla="*/ 2761381 w 5155357"/>
              <a:gd name="connsiteY10180" fmla="*/ 502395 h 1041673"/>
              <a:gd name="connsiteX10181" fmla="*/ 2763620 w 5155357"/>
              <a:gd name="connsiteY10181" fmla="*/ 500219 h 1041673"/>
              <a:gd name="connsiteX10182" fmla="*/ 2761381 w 5155357"/>
              <a:gd name="connsiteY10182" fmla="*/ 502395 h 1041673"/>
              <a:gd name="connsiteX10183" fmla="*/ 2785382 w 5155357"/>
              <a:gd name="connsiteY10183" fmla="*/ 479016 h 1041673"/>
              <a:gd name="connsiteX10184" fmla="*/ 2785382 w 5155357"/>
              <a:gd name="connsiteY10184" fmla="*/ 479016 h 1041673"/>
              <a:gd name="connsiteX10185" fmla="*/ 2776553 w 5155357"/>
              <a:gd name="connsiteY10185" fmla="*/ 488157 h 1041673"/>
              <a:gd name="connsiteX10186" fmla="*/ 2767537 w 5155357"/>
              <a:gd name="connsiteY10186" fmla="*/ 497483 h 1041673"/>
              <a:gd name="connsiteX10187" fmla="*/ 2767537 w 5155357"/>
              <a:gd name="connsiteY10187" fmla="*/ 497483 h 1041673"/>
              <a:gd name="connsiteX10188" fmla="*/ 2764739 w 5155357"/>
              <a:gd name="connsiteY10188" fmla="*/ 499038 h 1041673"/>
              <a:gd name="connsiteX10189" fmla="*/ 2785382 w 5155357"/>
              <a:gd name="connsiteY10189" fmla="*/ 476778 h 1041673"/>
              <a:gd name="connsiteX10190" fmla="*/ 2785382 w 5155357"/>
              <a:gd name="connsiteY10190" fmla="*/ 479016 h 1041673"/>
              <a:gd name="connsiteX10191" fmla="*/ 274534 w 5155357"/>
              <a:gd name="connsiteY10191" fmla="*/ 120439 h 1041673"/>
              <a:gd name="connsiteX10192" fmla="*/ 274658 w 5155357"/>
              <a:gd name="connsiteY10192" fmla="*/ 120190 h 1041673"/>
              <a:gd name="connsiteX10193" fmla="*/ 276088 w 5155357"/>
              <a:gd name="connsiteY10193" fmla="*/ 119444 h 1041673"/>
              <a:gd name="connsiteX10194" fmla="*/ 276213 w 5155357"/>
              <a:gd name="connsiteY10194" fmla="*/ 119009 h 1041673"/>
              <a:gd name="connsiteX10195" fmla="*/ 275778 w 5155357"/>
              <a:gd name="connsiteY10195" fmla="*/ 118885 h 1041673"/>
              <a:gd name="connsiteX10196" fmla="*/ 274409 w 5155357"/>
              <a:gd name="connsiteY10196" fmla="*/ 119569 h 1041673"/>
              <a:gd name="connsiteX10197" fmla="*/ 274223 w 5155357"/>
              <a:gd name="connsiteY10197" fmla="*/ 119569 h 1041673"/>
              <a:gd name="connsiteX10198" fmla="*/ 273974 w 5155357"/>
              <a:gd name="connsiteY10198" fmla="*/ 120128 h 1041673"/>
              <a:gd name="connsiteX10199" fmla="*/ 274161 w 5155357"/>
              <a:gd name="connsiteY10199" fmla="*/ 120564 h 1041673"/>
              <a:gd name="connsiteX10200" fmla="*/ 274285 w 5155357"/>
              <a:gd name="connsiteY10200" fmla="*/ 120564 h 1041673"/>
              <a:gd name="connsiteX10201" fmla="*/ 274596 w 5155357"/>
              <a:gd name="connsiteY10201" fmla="*/ 120377 h 1041673"/>
              <a:gd name="connsiteX10202" fmla="*/ 3732717 w 5155357"/>
              <a:gd name="connsiteY10202" fmla="*/ 552697 h 1041673"/>
              <a:gd name="connsiteX10203" fmla="*/ 3731971 w 5155357"/>
              <a:gd name="connsiteY10203" fmla="*/ 553692 h 1041673"/>
              <a:gd name="connsiteX10204" fmla="*/ 3731598 w 5155357"/>
              <a:gd name="connsiteY10204" fmla="*/ 554873 h 1041673"/>
              <a:gd name="connsiteX10205" fmla="*/ 3732717 w 5155357"/>
              <a:gd name="connsiteY10205" fmla="*/ 552697 h 1041673"/>
              <a:gd name="connsiteX10206" fmla="*/ 998466 w 5155357"/>
              <a:gd name="connsiteY10206" fmla="*/ 613631 h 1041673"/>
              <a:gd name="connsiteX10207" fmla="*/ 997533 w 5155357"/>
              <a:gd name="connsiteY10207" fmla="*/ 614936 h 1041673"/>
              <a:gd name="connsiteX10208" fmla="*/ 996165 w 5155357"/>
              <a:gd name="connsiteY10208" fmla="*/ 616988 h 1041673"/>
              <a:gd name="connsiteX10209" fmla="*/ 996351 w 5155357"/>
              <a:gd name="connsiteY10209" fmla="*/ 617423 h 1041673"/>
              <a:gd name="connsiteX10210" fmla="*/ 996475 w 5155357"/>
              <a:gd name="connsiteY10210" fmla="*/ 617423 h 1041673"/>
              <a:gd name="connsiteX10211" fmla="*/ 996787 w 5155357"/>
              <a:gd name="connsiteY10211" fmla="*/ 617237 h 1041673"/>
              <a:gd name="connsiteX10212" fmla="*/ 998030 w 5155357"/>
              <a:gd name="connsiteY10212" fmla="*/ 615309 h 1041673"/>
              <a:gd name="connsiteX10213" fmla="*/ 999025 w 5155357"/>
              <a:gd name="connsiteY10213" fmla="*/ 613942 h 1041673"/>
              <a:gd name="connsiteX10214" fmla="*/ 998900 w 5155357"/>
              <a:gd name="connsiteY10214" fmla="*/ 613506 h 1041673"/>
              <a:gd name="connsiteX10215" fmla="*/ 998466 w 5155357"/>
              <a:gd name="connsiteY10215" fmla="*/ 613631 h 1041673"/>
              <a:gd name="connsiteX10216" fmla="*/ 99007 w 5155357"/>
              <a:gd name="connsiteY10216" fmla="*/ 253437 h 1041673"/>
              <a:gd name="connsiteX10217" fmla="*/ 99504 w 5155357"/>
              <a:gd name="connsiteY10217" fmla="*/ 253748 h 1041673"/>
              <a:gd name="connsiteX10218" fmla="*/ 99815 w 5155357"/>
              <a:gd name="connsiteY10218" fmla="*/ 253685 h 1041673"/>
              <a:gd name="connsiteX10219" fmla="*/ 105536 w 5155357"/>
              <a:gd name="connsiteY10219" fmla="*/ 247281 h 1041673"/>
              <a:gd name="connsiteX10220" fmla="*/ 110385 w 5155357"/>
              <a:gd name="connsiteY10220" fmla="*/ 241685 h 1041673"/>
              <a:gd name="connsiteX10221" fmla="*/ 110261 w 5155357"/>
              <a:gd name="connsiteY10221" fmla="*/ 242245 h 1041673"/>
              <a:gd name="connsiteX10222" fmla="*/ 110696 w 5155357"/>
              <a:gd name="connsiteY10222" fmla="*/ 242493 h 1041673"/>
              <a:gd name="connsiteX10223" fmla="*/ 110945 w 5155357"/>
              <a:gd name="connsiteY10223" fmla="*/ 242493 h 1041673"/>
              <a:gd name="connsiteX10224" fmla="*/ 112126 w 5155357"/>
              <a:gd name="connsiteY10224" fmla="*/ 240939 h 1041673"/>
              <a:gd name="connsiteX10225" fmla="*/ 112251 w 5155357"/>
              <a:gd name="connsiteY10225" fmla="*/ 240939 h 1041673"/>
              <a:gd name="connsiteX10226" fmla="*/ 117909 w 5155357"/>
              <a:gd name="connsiteY10226" fmla="*/ 235840 h 1041673"/>
              <a:gd name="connsiteX10227" fmla="*/ 117909 w 5155357"/>
              <a:gd name="connsiteY10227" fmla="*/ 235778 h 1041673"/>
              <a:gd name="connsiteX10228" fmla="*/ 128292 w 5155357"/>
              <a:gd name="connsiteY10228" fmla="*/ 225084 h 1041673"/>
              <a:gd name="connsiteX10229" fmla="*/ 128292 w 5155357"/>
              <a:gd name="connsiteY10229" fmla="*/ 224897 h 1041673"/>
              <a:gd name="connsiteX10230" fmla="*/ 128479 w 5155357"/>
              <a:gd name="connsiteY10230" fmla="*/ 224835 h 1041673"/>
              <a:gd name="connsiteX10231" fmla="*/ 132956 w 5155357"/>
              <a:gd name="connsiteY10231" fmla="*/ 219923 h 1041673"/>
              <a:gd name="connsiteX10232" fmla="*/ 133578 w 5155357"/>
              <a:gd name="connsiteY10232" fmla="*/ 219115 h 1041673"/>
              <a:gd name="connsiteX10233" fmla="*/ 133453 w 5155357"/>
              <a:gd name="connsiteY10233" fmla="*/ 218120 h 1041673"/>
              <a:gd name="connsiteX10234" fmla="*/ 132458 w 5155357"/>
              <a:gd name="connsiteY10234" fmla="*/ 218244 h 1041673"/>
              <a:gd name="connsiteX10235" fmla="*/ 131837 w 5155357"/>
              <a:gd name="connsiteY10235" fmla="*/ 219053 h 1041673"/>
              <a:gd name="connsiteX10236" fmla="*/ 127920 w 5155357"/>
              <a:gd name="connsiteY10236" fmla="*/ 223405 h 1041673"/>
              <a:gd name="connsiteX10237" fmla="*/ 127174 w 5155357"/>
              <a:gd name="connsiteY10237" fmla="*/ 222908 h 1041673"/>
              <a:gd name="connsiteX10238" fmla="*/ 127546 w 5155357"/>
              <a:gd name="connsiteY10238" fmla="*/ 222037 h 1041673"/>
              <a:gd name="connsiteX10239" fmla="*/ 127360 w 5155357"/>
              <a:gd name="connsiteY10239" fmla="*/ 221415 h 1041673"/>
              <a:gd name="connsiteX10240" fmla="*/ 126738 w 5155357"/>
              <a:gd name="connsiteY10240" fmla="*/ 221602 h 1041673"/>
              <a:gd name="connsiteX10241" fmla="*/ 126178 w 5155357"/>
              <a:gd name="connsiteY10241" fmla="*/ 223032 h 1041673"/>
              <a:gd name="connsiteX10242" fmla="*/ 126054 w 5155357"/>
              <a:gd name="connsiteY10242" fmla="*/ 223032 h 1041673"/>
              <a:gd name="connsiteX10243" fmla="*/ 116541 w 5155357"/>
              <a:gd name="connsiteY10243" fmla="*/ 235219 h 1041673"/>
              <a:gd name="connsiteX10244" fmla="*/ 116665 w 5155357"/>
              <a:gd name="connsiteY10244" fmla="*/ 235219 h 1041673"/>
              <a:gd name="connsiteX10245" fmla="*/ 111380 w 5155357"/>
              <a:gd name="connsiteY10245" fmla="*/ 240006 h 1041673"/>
              <a:gd name="connsiteX10246" fmla="*/ 111380 w 5155357"/>
              <a:gd name="connsiteY10246" fmla="*/ 240131 h 1041673"/>
              <a:gd name="connsiteX10247" fmla="*/ 104603 w 5155357"/>
              <a:gd name="connsiteY10247" fmla="*/ 246846 h 1041673"/>
              <a:gd name="connsiteX10248" fmla="*/ 99318 w 5155357"/>
              <a:gd name="connsiteY10248" fmla="*/ 252877 h 1041673"/>
              <a:gd name="connsiteX10249" fmla="*/ 99131 w 5155357"/>
              <a:gd name="connsiteY10249" fmla="*/ 253623 h 1041673"/>
              <a:gd name="connsiteX10250" fmla="*/ 83276 w 5155357"/>
              <a:gd name="connsiteY10250" fmla="*/ 275696 h 1041673"/>
              <a:gd name="connsiteX10251" fmla="*/ 84084 w 5155357"/>
              <a:gd name="connsiteY10251" fmla="*/ 275323 h 1041673"/>
              <a:gd name="connsiteX10252" fmla="*/ 88685 w 5155357"/>
              <a:gd name="connsiteY10252" fmla="*/ 269852 h 1041673"/>
              <a:gd name="connsiteX10253" fmla="*/ 92851 w 5155357"/>
              <a:gd name="connsiteY10253" fmla="*/ 264940 h 1041673"/>
              <a:gd name="connsiteX10254" fmla="*/ 92727 w 5155357"/>
              <a:gd name="connsiteY10254" fmla="*/ 263447 h 1041673"/>
              <a:gd name="connsiteX10255" fmla="*/ 91235 w 5155357"/>
              <a:gd name="connsiteY10255" fmla="*/ 263572 h 1041673"/>
              <a:gd name="connsiteX10256" fmla="*/ 87006 w 5155357"/>
              <a:gd name="connsiteY10256" fmla="*/ 268546 h 1041673"/>
              <a:gd name="connsiteX10257" fmla="*/ 82468 w 5155357"/>
              <a:gd name="connsiteY10257" fmla="*/ 273955 h 1041673"/>
              <a:gd name="connsiteX10258" fmla="*/ 82530 w 5155357"/>
              <a:gd name="connsiteY10258" fmla="*/ 275448 h 1041673"/>
              <a:gd name="connsiteX10259" fmla="*/ 83214 w 5155357"/>
              <a:gd name="connsiteY10259" fmla="*/ 275696 h 1041673"/>
              <a:gd name="connsiteX10260" fmla="*/ 3875911 w 5155357"/>
              <a:gd name="connsiteY10260" fmla="*/ 271779 h 1041673"/>
              <a:gd name="connsiteX10261" fmla="*/ 3875911 w 5155357"/>
              <a:gd name="connsiteY10261" fmla="*/ 271779 h 1041673"/>
              <a:gd name="connsiteX10262" fmla="*/ 3875601 w 5155357"/>
              <a:gd name="connsiteY10262" fmla="*/ 272090 h 1041673"/>
              <a:gd name="connsiteX10263" fmla="*/ 3875290 w 5155357"/>
              <a:gd name="connsiteY10263" fmla="*/ 273520 h 1041673"/>
              <a:gd name="connsiteX10264" fmla="*/ 3874979 w 5155357"/>
              <a:gd name="connsiteY10264" fmla="*/ 274888 h 1041673"/>
              <a:gd name="connsiteX10265" fmla="*/ 3875290 w 5155357"/>
              <a:gd name="connsiteY10265" fmla="*/ 275261 h 1041673"/>
              <a:gd name="connsiteX10266" fmla="*/ 3875290 w 5155357"/>
              <a:gd name="connsiteY10266" fmla="*/ 275261 h 1041673"/>
              <a:gd name="connsiteX10267" fmla="*/ 3875601 w 5155357"/>
              <a:gd name="connsiteY10267" fmla="*/ 274950 h 1041673"/>
              <a:gd name="connsiteX10268" fmla="*/ 3875850 w 5155357"/>
              <a:gd name="connsiteY10268" fmla="*/ 273707 h 1041673"/>
              <a:gd name="connsiteX10269" fmla="*/ 3876160 w 5155357"/>
              <a:gd name="connsiteY10269" fmla="*/ 272090 h 1041673"/>
              <a:gd name="connsiteX10270" fmla="*/ 3875850 w 5155357"/>
              <a:gd name="connsiteY10270" fmla="*/ 271779 h 1041673"/>
              <a:gd name="connsiteX10271" fmla="*/ 77120 w 5155357"/>
              <a:gd name="connsiteY10271" fmla="*/ 282598 h 1041673"/>
              <a:gd name="connsiteX10272" fmla="*/ 77432 w 5155357"/>
              <a:gd name="connsiteY10272" fmla="*/ 282474 h 1041673"/>
              <a:gd name="connsiteX10273" fmla="*/ 78799 w 5155357"/>
              <a:gd name="connsiteY10273" fmla="*/ 280422 h 1041673"/>
              <a:gd name="connsiteX10274" fmla="*/ 78986 w 5155357"/>
              <a:gd name="connsiteY10274" fmla="*/ 280422 h 1041673"/>
              <a:gd name="connsiteX10275" fmla="*/ 79173 w 5155357"/>
              <a:gd name="connsiteY10275" fmla="*/ 279800 h 1041673"/>
              <a:gd name="connsiteX10276" fmla="*/ 78675 w 5155357"/>
              <a:gd name="connsiteY10276" fmla="*/ 279613 h 1041673"/>
              <a:gd name="connsiteX10277" fmla="*/ 78053 w 5155357"/>
              <a:gd name="connsiteY10277" fmla="*/ 279862 h 1041673"/>
              <a:gd name="connsiteX10278" fmla="*/ 78053 w 5155357"/>
              <a:gd name="connsiteY10278" fmla="*/ 280111 h 1041673"/>
              <a:gd name="connsiteX10279" fmla="*/ 76871 w 5155357"/>
              <a:gd name="connsiteY10279" fmla="*/ 281914 h 1041673"/>
              <a:gd name="connsiteX10280" fmla="*/ 76871 w 5155357"/>
              <a:gd name="connsiteY10280" fmla="*/ 282474 h 1041673"/>
              <a:gd name="connsiteX10281" fmla="*/ 77120 w 5155357"/>
              <a:gd name="connsiteY10281" fmla="*/ 282598 h 1041673"/>
              <a:gd name="connsiteX10282" fmla="*/ 4140601 w 5155357"/>
              <a:gd name="connsiteY10282" fmla="*/ 290868 h 1041673"/>
              <a:gd name="connsiteX10283" fmla="*/ 4140227 w 5155357"/>
              <a:gd name="connsiteY10283" fmla="*/ 291178 h 1041673"/>
              <a:gd name="connsiteX10284" fmla="*/ 4139419 w 5155357"/>
              <a:gd name="connsiteY10284" fmla="*/ 292049 h 1041673"/>
              <a:gd name="connsiteX10285" fmla="*/ 4139544 w 5155357"/>
              <a:gd name="connsiteY10285" fmla="*/ 292609 h 1041673"/>
              <a:gd name="connsiteX10286" fmla="*/ 4139730 w 5155357"/>
              <a:gd name="connsiteY10286" fmla="*/ 292671 h 1041673"/>
              <a:gd name="connsiteX10287" fmla="*/ 4140041 w 5155357"/>
              <a:gd name="connsiteY10287" fmla="*/ 292484 h 1041673"/>
              <a:gd name="connsiteX10288" fmla="*/ 4140663 w 5155357"/>
              <a:gd name="connsiteY10288" fmla="*/ 291800 h 1041673"/>
              <a:gd name="connsiteX10289" fmla="*/ 4141098 w 5155357"/>
              <a:gd name="connsiteY10289" fmla="*/ 291427 h 1041673"/>
              <a:gd name="connsiteX10290" fmla="*/ 4141098 w 5155357"/>
              <a:gd name="connsiteY10290" fmla="*/ 290868 h 1041673"/>
              <a:gd name="connsiteX10291" fmla="*/ 4140539 w 5155357"/>
              <a:gd name="connsiteY10291" fmla="*/ 290868 h 1041673"/>
              <a:gd name="connsiteX10292" fmla="*/ 827975 w 5155357"/>
              <a:gd name="connsiteY10292" fmla="*/ 359014 h 1041673"/>
              <a:gd name="connsiteX10293" fmla="*/ 828286 w 5155357"/>
              <a:gd name="connsiteY10293" fmla="*/ 358827 h 1041673"/>
              <a:gd name="connsiteX10294" fmla="*/ 828845 w 5155357"/>
              <a:gd name="connsiteY10294" fmla="*/ 356465 h 1041673"/>
              <a:gd name="connsiteX10295" fmla="*/ 828534 w 5155357"/>
              <a:gd name="connsiteY10295" fmla="*/ 356092 h 1041673"/>
              <a:gd name="connsiteX10296" fmla="*/ 828162 w 5155357"/>
              <a:gd name="connsiteY10296" fmla="*/ 356403 h 1041673"/>
              <a:gd name="connsiteX10297" fmla="*/ 827602 w 5155357"/>
              <a:gd name="connsiteY10297" fmla="*/ 358517 h 1041673"/>
              <a:gd name="connsiteX10298" fmla="*/ 827788 w 5155357"/>
              <a:gd name="connsiteY10298" fmla="*/ 358952 h 1041673"/>
              <a:gd name="connsiteX10299" fmla="*/ 827913 w 5155357"/>
              <a:gd name="connsiteY10299" fmla="*/ 358952 h 1041673"/>
              <a:gd name="connsiteX10300" fmla="*/ 1501667 w 5155357"/>
              <a:gd name="connsiteY10300" fmla="*/ 365170 h 1041673"/>
              <a:gd name="connsiteX10301" fmla="*/ 1501791 w 5155357"/>
              <a:gd name="connsiteY10301" fmla="*/ 365170 h 1041673"/>
              <a:gd name="connsiteX10302" fmla="*/ 1502165 w 5155357"/>
              <a:gd name="connsiteY10302" fmla="*/ 364859 h 1041673"/>
              <a:gd name="connsiteX10303" fmla="*/ 1503657 w 5155357"/>
              <a:gd name="connsiteY10303" fmla="*/ 360506 h 1041673"/>
              <a:gd name="connsiteX10304" fmla="*/ 1504651 w 5155357"/>
              <a:gd name="connsiteY10304" fmla="*/ 357895 h 1041673"/>
              <a:gd name="connsiteX10305" fmla="*/ 1504403 w 5155357"/>
              <a:gd name="connsiteY10305" fmla="*/ 357397 h 1041673"/>
              <a:gd name="connsiteX10306" fmla="*/ 1503905 w 5155357"/>
              <a:gd name="connsiteY10306" fmla="*/ 357646 h 1041673"/>
              <a:gd name="connsiteX10307" fmla="*/ 1502911 w 5155357"/>
              <a:gd name="connsiteY10307" fmla="*/ 360258 h 1041673"/>
              <a:gd name="connsiteX10308" fmla="*/ 1501357 w 5155357"/>
              <a:gd name="connsiteY10308" fmla="*/ 364672 h 1041673"/>
              <a:gd name="connsiteX10309" fmla="*/ 1501605 w 5155357"/>
              <a:gd name="connsiteY10309" fmla="*/ 365170 h 1041673"/>
              <a:gd name="connsiteX10310" fmla="*/ 25700 w 5155357"/>
              <a:gd name="connsiteY10310" fmla="*/ 364610 h 1041673"/>
              <a:gd name="connsiteX10311" fmla="*/ 25700 w 5155357"/>
              <a:gd name="connsiteY10311" fmla="*/ 364610 h 1041673"/>
              <a:gd name="connsiteX10312" fmla="*/ 26011 w 5155357"/>
              <a:gd name="connsiteY10312" fmla="*/ 364361 h 1041673"/>
              <a:gd name="connsiteX10313" fmla="*/ 26508 w 5155357"/>
              <a:gd name="connsiteY10313" fmla="*/ 363366 h 1041673"/>
              <a:gd name="connsiteX10314" fmla="*/ 26446 w 5155357"/>
              <a:gd name="connsiteY10314" fmla="*/ 362931 h 1041673"/>
              <a:gd name="connsiteX10315" fmla="*/ 25949 w 5155357"/>
              <a:gd name="connsiteY10315" fmla="*/ 362993 h 1041673"/>
              <a:gd name="connsiteX10316" fmla="*/ 25327 w 5155357"/>
              <a:gd name="connsiteY10316" fmla="*/ 364237 h 1041673"/>
              <a:gd name="connsiteX10317" fmla="*/ 25575 w 5155357"/>
              <a:gd name="connsiteY10317" fmla="*/ 364610 h 1041673"/>
              <a:gd name="connsiteX10318" fmla="*/ 23772 w 5155357"/>
              <a:gd name="connsiteY10318" fmla="*/ 368403 h 1041673"/>
              <a:gd name="connsiteX10319" fmla="*/ 23772 w 5155357"/>
              <a:gd name="connsiteY10319" fmla="*/ 367905 h 1041673"/>
              <a:gd name="connsiteX10320" fmla="*/ 23275 w 5155357"/>
              <a:gd name="connsiteY10320" fmla="*/ 367905 h 1041673"/>
              <a:gd name="connsiteX10321" fmla="*/ 21223 w 5155357"/>
              <a:gd name="connsiteY10321" fmla="*/ 371076 h 1041673"/>
              <a:gd name="connsiteX10322" fmla="*/ 19358 w 5155357"/>
              <a:gd name="connsiteY10322" fmla="*/ 374061 h 1041673"/>
              <a:gd name="connsiteX10323" fmla="*/ 19358 w 5155357"/>
              <a:gd name="connsiteY10323" fmla="*/ 374558 h 1041673"/>
              <a:gd name="connsiteX10324" fmla="*/ 19606 w 5155357"/>
              <a:gd name="connsiteY10324" fmla="*/ 374683 h 1041673"/>
              <a:gd name="connsiteX10325" fmla="*/ 19855 w 5155357"/>
              <a:gd name="connsiteY10325" fmla="*/ 374558 h 1041673"/>
              <a:gd name="connsiteX10326" fmla="*/ 21907 w 5155357"/>
              <a:gd name="connsiteY10326" fmla="*/ 371387 h 1041673"/>
              <a:gd name="connsiteX10327" fmla="*/ 23772 w 5155357"/>
              <a:gd name="connsiteY10327" fmla="*/ 368403 h 1041673"/>
              <a:gd name="connsiteX10328" fmla="*/ 12021 w 5155357"/>
              <a:gd name="connsiteY10328" fmla="*/ 388051 h 1041673"/>
              <a:gd name="connsiteX10329" fmla="*/ 8041 w 5155357"/>
              <a:gd name="connsiteY10329" fmla="*/ 396072 h 1041673"/>
              <a:gd name="connsiteX10330" fmla="*/ 2010 w 5155357"/>
              <a:gd name="connsiteY10330" fmla="*/ 408134 h 1041673"/>
              <a:gd name="connsiteX10331" fmla="*/ 2197 w 5155357"/>
              <a:gd name="connsiteY10331" fmla="*/ 408756 h 1041673"/>
              <a:gd name="connsiteX10332" fmla="*/ 2383 w 5155357"/>
              <a:gd name="connsiteY10332" fmla="*/ 408756 h 1041673"/>
              <a:gd name="connsiteX10333" fmla="*/ 2756 w 5155357"/>
              <a:gd name="connsiteY10333" fmla="*/ 408507 h 1041673"/>
              <a:gd name="connsiteX10334" fmla="*/ 8850 w 5155357"/>
              <a:gd name="connsiteY10334" fmla="*/ 396445 h 1041673"/>
              <a:gd name="connsiteX10335" fmla="*/ 12829 w 5155357"/>
              <a:gd name="connsiteY10335" fmla="*/ 388424 h 1041673"/>
              <a:gd name="connsiteX10336" fmla="*/ 12642 w 5155357"/>
              <a:gd name="connsiteY10336" fmla="*/ 387864 h 1041673"/>
              <a:gd name="connsiteX10337" fmla="*/ 12083 w 5155357"/>
              <a:gd name="connsiteY10337" fmla="*/ 388051 h 1041673"/>
              <a:gd name="connsiteX10338" fmla="*/ 788803 w 5155357"/>
              <a:gd name="connsiteY10338" fmla="*/ 458374 h 1041673"/>
              <a:gd name="connsiteX10339" fmla="*/ 789052 w 5155357"/>
              <a:gd name="connsiteY10339" fmla="*/ 458374 h 1041673"/>
              <a:gd name="connsiteX10340" fmla="*/ 789736 w 5155357"/>
              <a:gd name="connsiteY10340" fmla="*/ 457876 h 1041673"/>
              <a:gd name="connsiteX10341" fmla="*/ 791539 w 5155357"/>
              <a:gd name="connsiteY10341" fmla="*/ 452342 h 1041673"/>
              <a:gd name="connsiteX10342" fmla="*/ 797322 w 5155357"/>
              <a:gd name="connsiteY10342" fmla="*/ 437109 h 1041673"/>
              <a:gd name="connsiteX10343" fmla="*/ 797011 w 5155357"/>
              <a:gd name="connsiteY10343" fmla="*/ 436114 h 1041673"/>
              <a:gd name="connsiteX10344" fmla="*/ 796016 w 5155357"/>
              <a:gd name="connsiteY10344" fmla="*/ 436425 h 1041673"/>
              <a:gd name="connsiteX10345" fmla="*/ 790171 w 5155357"/>
              <a:gd name="connsiteY10345" fmla="*/ 451845 h 1041673"/>
              <a:gd name="connsiteX10346" fmla="*/ 788368 w 5155357"/>
              <a:gd name="connsiteY10346" fmla="*/ 457317 h 1041673"/>
              <a:gd name="connsiteX10347" fmla="*/ 788803 w 5155357"/>
              <a:gd name="connsiteY10347" fmla="*/ 458249 h 1041673"/>
              <a:gd name="connsiteX10348" fmla="*/ 2998588 w 5155357"/>
              <a:gd name="connsiteY10348" fmla="*/ 460052 h 1041673"/>
              <a:gd name="connsiteX10349" fmla="*/ 2996474 w 5155357"/>
              <a:gd name="connsiteY10349" fmla="*/ 463223 h 1041673"/>
              <a:gd name="connsiteX10350" fmla="*/ 2994112 w 5155357"/>
              <a:gd name="connsiteY10350" fmla="*/ 466830 h 1041673"/>
              <a:gd name="connsiteX10351" fmla="*/ 2994298 w 5155357"/>
              <a:gd name="connsiteY10351" fmla="*/ 467327 h 1041673"/>
              <a:gd name="connsiteX10352" fmla="*/ 2994485 w 5155357"/>
              <a:gd name="connsiteY10352" fmla="*/ 467327 h 1041673"/>
              <a:gd name="connsiteX10353" fmla="*/ 2994858 w 5155357"/>
              <a:gd name="connsiteY10353" fmla="*/ 467078 h 1041673"/>
              <a:gd name="connsiteX10354" fmla="*/ 2997096 w 5155357"/>
              <a:gd name="connsiteY10354" fmla="*/ 463659 h 1041673"/>
              <a:gd name="connsiteX10355" fmla="*/ 2999272 w 5155357"/>
              <a:gd name="connsiteY10355" fmla="*/ 460425 h 1041673"/>
              <a:gd name="connsiteX10356" fmla="*/ 2999086 w 5155357"/>
              <a:gd name="connsiteY10356" fmla="*/ 459866 h 1041673"/>
              <a:gd name="connsiteX10357" fmla="*/ 2998526 w 5155357"/>
              <a:gd name="connsiteY10357" fmla="*/ 460052 h 1041673"/>
              <a:gd name="connsiteX10358" fmla="*/ 2797195 w 5155357"/>
              <a:gd name="connsiteY10358" fmla="*/ 472115 h 1041673"/>
              <a:gd name="connsiteX10359" fmla="*/ 2796449 w 5155357"/>
              <a:gd name="connsiteY10359" fmla="*/ 472177 h 1041673"/>
              <a:gd name="connsiteX10360" fmla="*/ 2785071 w 5155357"/>
              <a:gd name="connsiteY10360" fmla="*/ 484612 h 1041673"/>
              <a:gd name="connsiteX10361" fmla="*/ 2780657 w 5155357"/>
              <a:gd name="connsiteY10361" fmla="*/ 489276 h 1041673"/>
              <a:gd name="connsiteX10362" fmla="*/ 2780657 w 5155357"/>
              <a:gd name="connsiteY10362" fmla="*/ 490022 h 1041673"/>
              <a:gd name="connsiteX10363" fmla="*/ 2781029 w 5155357"/>
              <a:gd name="connsiteY10363" fmla="*/ 490146 h 1041673"/>
              <a:gd name="connsiteX10364" fmla="*/ 2781403 w 5155357"/>
              <a:gd name="connsiteY10364" fmla="*/ 489960 h 1041673"/>
              <a:gd name="connsiteX10365" fmla="*/ 2785817 w 5155357"/>
              <a:gd name="connsiteY10365" fmla="*/ 485296 h 1041673"/>
              <a:gd name="connsiteX10366" fmla="*/ 2797258 w 5155357"/>
              <a:gd name="connsiteY10366" fmla="*/ 472799 h 1041673"/>
              <a:gd name="connsiteX10367" fmla="*/ 2797195 w 5155357"/>
              <a:gd name="connsiteY10367" fmla="*/ 472053 h 1041673"/>
              <a:gd name="connsiteX10368" fmla="*/ 4255505 w 5155357"/>
              <a:gd name="connsiteY10368" fmla="*/ 432135 h 1041673"/>
              <a:gd name="connsiteX10369" fmla="*/ 4247981 w 5155357"/>
              <a:gd name="connsiteY10369" fmla="*/ 445938 h 1041673"/>
              <a:gd name="connsiteX10370" fmla="*/ 4241515 w 5155357"/>
              <a:gd name="connsiteY10370" fmla="*/ 457814 h 1041673"/>
              <a:gd name="connsiteX10371" fmla="*/ 4241701 w 5155357"/>
              <a:gd name="connsiteY10371" fmla="*/ 458374 h 1041673"/>
              <a:gd name="connsiteX10372" fmla="*/ 4241888 w 5155357"/>
              <a:gd name="connsiteY10372" fmla="*/ 458374 h 1041673"/>
              <a:gd name="connsiteX10373" fmla="*/ 4242261 w 5155357"/>
              <a:gd name="connsiteY10373" fmla="*/ 458125 h 1041673"/>
              <a:gd name="connsiteX10374" fmla="*/ 4248728 w 5155357"/>
              <a:gd name="connsiteY10374" fmla="*/ 446249 h 1041673"/>
              <a:gd name="connsiteX10375" fmla="*/ 4256251 w 5155357"/>
              <a:gd name="connsiteY10375" fmla="*/ 432446 h 1041673"/>
              <a:gd name="connsiteX10376" fmla="*/ 4256064 w 5155357"/>
              <a:gd name="connsiteY10376" fmla="*/ 431886 h 1041673"/>
              <a:gd name="connsiteX10377" fmla="*/ 4255505 w 5155357"/>
              <a:gd name="connsiteY10377" fmla="*/ 432073 h 1041673"/>
              <a:gd name="connsiteX10378" fmla="*/ 776057 w 5155357"/>
              <a:gd name="connsiteY10378" fmla="*/ 500343 h 1041673"/>
              <a:gd name="connsiteX10379" fmla="*/ 776492 w 5155357"/>
              <a:gd name="connsiteY10379" fmla="*/ 499908 h 1041673"/>
              <a:gd name="connsiteX10380" fmla="*/ 777300 w 5155357"/>
              <a:gd name="connsiteY10380" fmla="*/ 496613 h 1041673"/>
              <a:gd name="connsiteX10381" fmla="*/ 778171 w 5155357"/>
              <a:gd name="connsiteY10381" fmla="*/ 493255 h 1041673"/>
              <a:gd name="connsiteX10382" fmla="*/ 777736 w 5155357"/>
              <a:gd name="connsiteY10382" fmla="*/ 492820 h 1041673"/>
              <a:gd name="connsiteX10383" fmla="*/ 777736 w 5155357"/>
              <a:gd name="connsiteY10383" fmla="*/ 492820 h 1041673"/>
              <a:gd name="connsiteX10384" fmla="*/ 777300 w 5155357"/>
              <a:gd name="connsiteY10384" fmla="*/ 493255 h 1041673"/>
              <a:gd name="connsiteX10385" fmla="*/ 776492 w 5155357"/>
              <a:gd name="connsiteY10385" fmla="*/ 496364 h 1041673"/>
              <a:gd name="connsiteX10386" fmla="*/ 775621 w 5155357"/>
              <a:gd name="connsiteY10386" fmla="*/ 499970 h 1041673"/>
              <a:gd name="connsiteX10387" fmla="*/ 776057 w 5155357"/>
              <a:gd name="connsiteY10387" fmla="*/ 500406 h 1041673"/>
              <a:gd name="connsiteX10388" fmla="*/ 4233308 w 5155357"/>
              <a:gd name="connsiteY10388" fmla="*/ 472301 h 1041673"/>
              <a:gd name="connsiteX10389" fmla="*/ 4230385 w 5155357"/>
              <a:gd name="connsiteY10389" fmla="*/ 476778 h 1041673"/>
              <a:gd name="connsiteX10390" fmla="*/ 4228768 w 5155357"/>
              <a:gd name="connsiteY10390" fmla="*/ 479638 h 1041673"/>
              <a:gd name="connsiteX10391" fmla="*/ 4228893 w 5155357"/>
              <a:gd name="connsiteY10391" fmla="*/ 480136 h 1041673"/>
              <a:gd name="connsiteX10392" fmla="*/ 4229079 w 5155357"/>
              <a:gd name="connsiteY10392" fmla="*/ 480198 h 1041673"/>
              <a:gd name="connsiteX10393" fmla="*/ 4229390 w 5155357"/>
              <a:gd name="connsiteY10393" fmla="*/ 480011 h 1041673"/>
              <a:gd name="connsiteX10394" fmla="*/ 4231069 w 5155357"/>
              <a:gd name="connsiteY10394" fmla="*/ 477089 h 1041673"/>
              <a:gd name="connsiteX10395" fmla="*/ 4233805 w 5155357"/>
              <a:gd name="connsiteY10395" fmla="*/ 472861 h 1041673"/>
              <a:gd name="connsiteX10396" fmla="*/ 4233805 w 5155357"/>
              <a:gd name="connsiteY10396" fmla="*/ 472301 h 1041673"/>
              <a:gd name="connsiteX10397" fmla="*/ 4233308 w 5155357"/>
              <a:gd name="connsiteY10397" fmla="*/ 472301 h 1041673"/>
              <a:gd name="connsiteX10398" fmla="*/ 850856 w 5155357"/>
              <a:gd name="connsiteY10398" fmla="*/ 542562 h 1041673"/>
              <a:gd name="connsiteX10399" fmla="*/ 850545 w 5155357"/>
              <a:gd name="connsiteY10399" fmla="*/ 542873 h 1041673"/>
              <a:gd name="connsiteX10400" fmla="*/ 849986 w 5155357"/>
              <a:gd name="connsiteY10400" fmla="*/ 545049 h 1041673"/>
              <a:gd name="connsiteX10401" fmla="*/ 849426 w 5155357"/>
              <a:gd name="connsiteY10401" fmla="*/ 547909 h 1041673"/>
              <a:gd name="connsiteX10402" fmla="*/ 849737 w 5155357"/>
              <a:gd name="connsiteY10402" fmla="*/ 548220 h 1041673"/>
              <a:gd name="connsiteX10403" fmla="*/ 849737 w 5155357"/>
              <a:gd name="connsiteY10403" fmla="*/ 548220 h 1041673"/>
              <a:gd name="connsiteX10404" fmla="*/ 850048 w 5155357"/>
              <a:gd name="connsiteY10404" fmla="*/ 547847 h 1041673"/>
              <a:gd name="connsiteX10405" fmla="*/ 850545 w 5155357"/>
              <a:gd name="connsiteY10405" fmla="*/ 545298 h 1041673"/>
              <a:gd name="connsiteX10406" fmla="*/ 851167 w 5155357"/>
              <a:gd name="connsiteY10406" fmla="*/ 542873 h 1041673"/>
              <a:gd name="connsiteX10407" fmla="*/ 850856 w 5155357"/>
              <a:gd name="connsiteY10407" fmla="*/ 542562 h 1041673"/>
              <a:gd name="connsiteX10408" fmla="*/ 1043855 w 5155357"/>
              <a:gd name="connsiteY10408" fmla="*/ 550956 h 1041673"/>
              <a:gd name="connsiteX10409" fmla="*/ 1043109 w 5155357"/>
              <a:gd name="connsiteY10409" fmla="*/ 551764 h 1041673"/>
              <a:gd name="connsiteX10410" fmla="*/ 1043357 w 5155357"/>
              <a:gd name="connsiteY10410" fmla="*/ 552199 h 1041673"/>
              <a:gd name="connsiteX10411" fmla="*/ 1043420 w 5155357"/>
              <a:gd name="connsiteY10411" fmla="*/ 552199 h 1041673"/>
              <a:gd name="connsiteX10412" fmla="*/ 1043792 w 5155357"/>
              <a:gd name="connsiteY10412" fmla="*/ 551951 h 1041673"/>
              <a:gd name="connsiteX10413" fmla="*/ 1044166 w 5155357"/>
              <a:gd name="connsiteY10413" fmla="*/ 551640 h 1041673"/>
              <a:gd name="connsiteX10414" fmla="*/ 1044353 w 5155357"/>
              <a:gd name="connsiteY10414" fmla="*/ 551142 h 1041673"/>
              <a:gd name="connsiteX10415" fmla="*/ 1043855 w 5155357"/>
              <a:gd name="connsiteY10415" fmla="*/ 551018 h 1041673"/>
              <a:gd name="connsiteX10416" fmla="*/ 2706728 w 5155357"/>
              <a:gd name="connsiteY10416" fmla="*/ 553194 h 1041673"/>
              <a:gd name="connsiteX10417" fmla="*/ 2690810 w 5155357"/>
              <a:gd name="connsiteY10417" fmla="*/ 565194 h 1041673"/>
              <a:gd name="connsiteX10418" fmla="*/ 2690748 w 5155357"/>
              <a:gd name="connsiteY10418" fmla="*/ 565692 h 1041673"/>
              <a:gd name="connsiteX10419" fmla="*/ 2691059 w 5155357"/>
              <a:gd name="connsiteY10419" fmla="*/ 565878 h 1041673"/>
              <a:gd name="connsiteX10420" fmla="*/ 2691308 w 5155357"/>
              <a:gd name="connsiteY10420" fmla="*/ 565816 h 1041673"/>
              <a:gd name="connsiteX10421" fmla="*/ 2707225 w 5155357"/>
              <a:gd name="connsiteY10421" fmla="*/ 553816 h 1041673"/>
              <a:gd name="connsiteX10422" fmla="*/ 2707225 w 5155357"/>
              <a:gd name="connsiteY10422" fmla="*/ 553319 h 1041673"/>
              <a:gd name="connsiteX10423" fmla="*/ 2706728 w 5155357"/>
              <a:gd name="connsiteY10423" fmla="*/ 553319 h 1041673"/>
              <a:gd name="connsiteX10424" fmla="*/ 844949 w 5155357"/>
              <a:gd name="connsiteY10424" fmla="*/ 565070 h 1041673"/>
              <a:gd name="connsiteX10425" fmla="*/ 843270 w 5155357"/>
              <a:gd name="connsiteY10425" fmla="*/ 570853 h 1041673"/>
              <a:gd name="connsiteX10426" fmla="*/ 842586 w 5155357"/>
              <a:gd name="connsiteY10426" fmla="*/ 573775 h 1041673"/>
              <a:gd name="connsiteX10427" fmla="*/ 842462 w 5155357"/>
              <a:gd name="connsiteY10427" fmla="*/ 573775 h 1041673"/>
              <a:gd name="connsiteX10428" fmla="*/ 842338 w 5155357"/>
              <a:gd name="connsiteY10428" fmla="*/ 573775 h 1041673"/>
              <a:gd name="connsiteX10429" fmla="*/ 842151 w 5155357"/>
              <a:gd name="connsiteY10429" fmla="*/ 574272 h 1041673"/>
              <a:gd name="connsiteX10430" fmla="*/ 842462 w 5155357"/>
              <a:gd name="connsiteY10430" fmla="*/ 574459 h 1041673"/>
              <a:gd name="connsiteX10431" fmla="*/ 842586 w 5155357"/>
              <a:gd name="connsiteY10431" fmla="*/ 574459 h 1041673"/>
              <a:gd name="connsiteX10432" fmla="*/ 842711 w 5155357"/>
              <a:gd name="connsiteY10432" fmla="*/ 574459 h 1041673"/>
              <a:gd name="connsiteX10433" fmla="*/ 843022 w 5155357"/>
              <a:gd name="connsiteY10433" fmla="*/ 574272 h 1041673"/>
              <a:gd name="connsiteX10434" fmla="*/ 843147 w 5155357"/>
              <a:gd name="connsiteY10434" fmla="*/ 574272 h 1041673"/>
              <a:gd name="connsiteX10435" fmla="*/ 843147 w 5155357"/>
              <a:gd name="connsiteY10435" fmla="*/ 574086 h 1041673"/>
              <a:gd name="connsiteX10436" fmla="*/ 843893 w 5155357"/>
              <a:gd name="connsiteY10436" fmla="*/ 570977 h 1041673"/>
              <a:gd name="connsiteX10437" fmla="*/ 845571 w 5155357"/>
              <a:gd name="connsiteY10437" fmla="*/ 565381 h 1041673"/>
              <a:gd name="connsiteX10438" fmla="*/ 845385 w 5155357"/>
              <a:gd name="connsiteY10438" fmla="*/ 564946 h 1041673"/>
              <a:gd name="connsiteX10439" fmla="*/ 844949 w 5155357"/>
              <a:gd name="connsiteY10439" fmla="*/ 565070 h 1041673"/>
              <a:gd name="connsiteX10440" fmla="*/ 1028994 w 5155357"/>
              <a:gd name="connsiteY10440" fmla="*/ 571599 h 1041673"/>
              <a:gd name="connsiteX10441" fmla="*/ 1028559 w 5155357"/>
              <a:gd name="connsiteY10441" fmla="*/ 571785 h 1041673"/>
              <a:gd name="connsiteX10442" fmla="*/ 1028062 w 5155357"/>
              <a:gd name="connsiteY10442" fmla="*/ 572780 h 1041673"/>
              <a:gd name="connsiteX10443" fmla="*/ 1028062 w 5155357"/>
              <a:gd name="connsiteY10443" fmla="*/ 573277 h 1041673"/>
              <a:gd name="connsiteX10444" fmla="*/ 1028248 w 5155357"/>
              <a:gd name="connsiteY10444" fmla="*/ 573340 h 1041673"/>
              <a:gd name="connsiteX10445" fmla="*/ 1028497 w 5155357"/>
              <a:gd name="connsiteY10445" fmla="*/ 573215 h 1041673"/>
              <a:gd name="connsiteX10446" fmla="*/ 1029119 w 5155357"/>
              <a:gd name="connsiteY10446" fmla="*/ 571972 h 1041673"/>
              <a:gd name="connsiteX10447" fmla="*/ 1028933 w 5155357"/>
              <a:gd name="connsiteY10447" fmla="*/ 571537 h 1041673"/>
              <a:gd name="connsiteX10448" fmla="*/ 839913 w 5155357"/>
              <a:gd name="connsiteY10448" fmla="*/ 582480 h 1041673"/>
              <a:gd name="connsiteX10449" fmla="*/ 837675 w 5155357"/>
              <a:gd name="connsiteY10449" fmla="*/ 592304 h 1041673"/>
              <a:gd name="connsiteX10450" fmla="*/ 836555 w 5155357"/>
              <a:gd name="connsiteY10450" fmla="*/ 596345 h 1041673"/>
              <a:gd name="connsiteX10451" fmla="*/ 836804 w 5155357"/>
              <a:gd name="connsiteY10451" fmla="*/ 596781 h 1041673"/>
              <a:gd name="connsiteX10452" fmla="*/ 836867 w 5155357"/>
              <a:gd name="connsiteY10452" fmla="*/ 596781 h 1041673"/>
              <a:gd name="connsiteX10453" fmla="*/ 837177 w 5155357"/>
              <a:gd name="connsiteY10453" fmla="*/ 596532 h 1041673"/>
              <a:gd name="connsiteX10454" fmla="*/ 838297 w 5155357"/>
              <a:gd name="connsiteY10454" fmla="*/ 592490 h 1041673"/>
              <a:gd name="connsiteX10455" fmla="*/ 840535 w 5155357"/>
              <a:gd name="connsiteY10455" fmla="*/ 582542 h 1041673"/>
              <a:gd name="connsiteX10456" fmla="*/ 840224 w 5155357"/>
              <a:gd name="connsiteY10456" fmla="*/ 582169 h 1041673"/>
              <a:gd name="connsiteX10457" fmla="*/ 839851 w 5155357"/>
              <a:gd name="connsiteY10457" fmla="*/ 582480 h 1041673"/>
              <a:gd name="connsiteX10458" fmla="*/ 833944 w 5155357"/>
              <a:gd name="connsiteY10458" fmla="*/ 606978 h 1041673"/>
              <a:gd name="connsiteX10459" fmla="*/ 833944 w 5155357"/>
              <a:gd name="connsiteY10459" fmla="*/ 607226 h 1041673"/>
              <a:gd name="connsiteX10460" fmla="*/ 833571 w 5155357"/>
              <a:gd name="connsiteY10460" fmla="*/ 608719 h 1041673"/>
              <a:gd name="connsiteX10461" fmla="*/ 833198 w 5155357"/>
              <a:gd name="connsiteY10461" fmla="*/ 611019 h 1041673"/>
              <a:gd name="connsiteX10462" fmla="*/ 833571 w 5155357"/>
              <a:gd name="connsiteY10462" fmla="*/ 611330 h 1041673"/>
              <a:gd name="connsiteX10463" fmla="*/ 833633 w 5155357"/>
              <a:gd name="connsiteY10463" fmla="*/ 611330 h 1041673"/>
              <a:gd name="connsiteX10464" fmla="*/ 833944 w 5155357"/>
              <a:gd name="connsiteY10464" fmla="*/ 610895 h 1041673"/>
              <a:gd name="connsiteX10465" fmla="*/ 834255 w 5155357"/>
              <a:gd name="connsiteY10465" fmla="*/ 608967 h 1041673"/>
              <a:gd name="connsiteX10466" fmla="*/ 834628 w 5155357"/>
              <a:gd name="connsiteY10466" fmla="*/ 607475 h 1041673"/>
              <a:gd name="connsiteX10467" fmla="*/ 834814 w 5155357"/>
              <a:gd name="connsiteY10467" fmla="*/ 607475 h 1041673"/>
              <a:gd name="connsiteX10468" fmla="*/ 835001 w 5155357"/>
              <a:gd name="connsiteY10468" fmla="*/ 606916 h 1041673"/>
              <a:gd name="connsiteX10469" fmla="*/ 834504 w 5155357"/>
              <a:gd name="connsiteY10469" fmla="*/ 606729 h 1041673"/>
              <a:gd name="connsiteX10470" fmla="*/ 833881 w 5155357"/>
              <a:gd name="connsiteY10470" fmla="*/ 606978 h 1041673"/>
              <a:gd name="connsiteX10471" fmla="*/ 2897302 w 5155357"/>
              <a:gd name="connsiteY10471" fmla="*/ 653175 h 1041673"/>
              <a:gd name="connsiteX10472" fmla="*/ 2897674 w 5155357"/>
              <a:gd name="connsiteY10472" fmla="*/ 652802 h 1041673"/>
              <a:gd name="connsiteX10473" fmla="*/ 2897674 w 5155357"/>
              <a:gd name="connsiteY10473" fmla="*/ 651683 h 1041673"/>
              <a:gd name="connsiteX10474" fmla="*/ 2897302 w 5155357"/>
              <a:gd name="connsiteY10474" fmla="*/ 651310 h 1041673"/>
              <a:gd name="connsiteX10475" fmla="*/ 2896928 w 5155357"/>
              <a:gd name="connsiteY10475" fmla="*/ 651683 h 1041673"/>
              <a:gd name="connsiteX10476" fmla="*/ 2896928 w 5155357"/>
              <a:gd name="connsiteY10476" fmla="*/ 652802 h 1041673"/>
              <a:gd name="connsiteX10477" fmla="*/ 2897302 w 5155357"/>
              <a:gd name="connsiteY10477" fmla="*/ 653175 h 1041673"/>
              <a:gd name="connsiteX10478" fmla="*/ 4124373 w 5155357"/>
              <a:gd name="connsiteY10478" fmla="*/ 612947 h 1041673"/>
              <a:gd name="connsiteX10479" fmla="*/ 4127979 w 5155357"/>
              <a:gd name="connsiteY10479" fmla="*/ 608905 h 1041673"/>
              <a:gd name="connsiteX10480" fmla="*/ 4128352 w 5155357"/>
              <a:gd name="connsiteY10480" fmla="*/ 608408 h 1041673"/>
              <a:gd name="connsiteX10481" fmla="*/ 4128290 w 5155357"/>
              <a:gd name="connsiteY10481" fmla="*/ 607910 h 1041673"/>
              <a:gd name="connsiteX10482" fmla="*/ 4127792 w 5155357"/>
              <a:gd name="connsiteY10482" fmla="*/ 607973 h 1041673"/>
              <a:gd name="connsiteX10483" fmla="*/ 4127419 w 5155357"/>
              <a:gd name="connsiteY10483" fmla="*/ 608470 h 1041673"/>
              <a:gd name="connsiteX10484" fmla="*/ 4123937 w 5155357"/>
              <a:gd name="connsiteY10484" fmla="*/ 612325 h 1041673"/>
              <a:gd name="connsiteX10485" fmla="*/ 4123937 w 5155357"/>
              <a:gd name="connsiteY10485" fmla="*/ 612822 h 1041673"/>
              <a:gd name="connsiteX10486" fmla="*/ 4124248 w 5155357"/>
              <a:gd name="connsiteY10486" fmla="*/ 612947 h 1041673"/>
              <a:gd name="connsiteX10487" fmla="*/ 4124497 w 5155357"/>
              <a:gd name="connsiteY10487" fmla="*/ 612885 h 1041673"/>
              <a:gd name="connsiteX10488" fmla="*/ 1773134 w 5155357"/>
              <a:gd name="connsiteY10488" fmla="*/ 705467 h 1041673"/>
              <a:gd name="connsiteX10489" fmla="*/ 1772574 w 5155357"/>
              <a:gd name="connsiteY10489" fmla="*/ 705778 h 1041673"/>
              <a:gd name="connsiteX10490" fmla="*/ 1772885 w 5155357"/>
              <a:gd name="connsiteY10490" fmla="*/ 706337 h 1041673"/>
              <a:gd name="connsiteX10491" fmla="*/ 1773258 w 5155357"/>
              <a:gd name="connsiteY10491" fmla="*/ 706337 h 1041673"/>
              <a:gd name="connsiteX10492" fmla="*/ 1775248 w 5155357"/>
              <a:gd name="connsiteY10492" fmla="*/ 707146 h 1041673"/>
              <a:gd name="connsiteX10493" fmla="*/ 1775497 w 5155357"/>
              <a:gd name="connsiteY10493" fmla="*/ 707208 h 1041673"/>
              <a:gd name="connsiteX10494" fmla="*/ 1775869 w 5155357"/>
              <a:gd name="connsiteY10494" fmla="*/ 707021 h 1041673"/>
              <a:gd name="connsiteX10495" fmla="*/ 1775745 w 5155357"/>
              <a:gd name="connsiteY10495" fmla="*/ 706399 h 1041673"/>
              <a:gd name="connsiteX10496" fmla="*/ 1773445 w 5155357"/>
              <a:gd name="connsiteY10496" fmla="*/ 705591 h 1041673"/>
              <a:gd name="connsiteX10497" fmla="*/ 1773071 w 5155357"/>
              <a:gd name="connsiteY10497" fmla="*/ 705591 h 1041673"/>
              <a:gd name="connsiteX10498" fmla="*/ 1774626 w 5155357"/>
              <a:gd name="connsiteY10498" fmla="*/ 734628 h 1041673"/>
              <a:gd name="connsiteX10499" fmla="*/ 1775931 w 5155357"/>
              <a:gd name="connsiteY10499" fmla="*/ 734939 h 1041673"/>
              <a:gd name="connsiteX10500" fmla="*/ 1776118 w 5155357"/>
              <a:gd name="connsiteY10500" fmla="*/ 734939 h 1041673"/>
              <a:gd name="connsiteX10501" fmla="*/ 1776429 w 5155357"/>
              <a:gd name="connsiteY10501" fmla="*/ 734752 h 1041673"/>
              <a:gd name="connsiteX10502" fmla="*/ 1776305 w 5155357"/>
              <a:gd name="connsiteY10502" fmla="*/ 734255 h 1041673"/>
              <a:gd name="connsiteX10503" fmla="*/ 1774750 w 5155357"/>
              <a:gd name="connsiteY10503" fmla="*/ 733820 h 1041673"/>
              <a:gd name="connsiteX10504" fmla="*/ 1773258 w 5155357"/>
              <a:gd name="connsiteY10504" fmla="*/ 733384 h 1041673"/>
              <a:gd name="connsiteX10505" fmla="*/ 1772760 w 5155357"/>
              <a:gd name="connsiteY10505" fmla="*/ 733509 h 1041673"/>
              <a:gd name="connsiteX10506" fmla="*/ 1772885 w 5155357"/>
              <a:gd name="connsiteY10506" fmla="*/ 734006 h 1041673"/>
              <a:gd name="connsiteX10507" fmla="*/ 1774626 w 5155357"/>
              <a:gd name="connsiteY10507" fmla="*/ 734504 h 1041673"/>
              <a:gd name="connsiteX10508" fmla="*/ 1802606 w 5155357"/>
              <a:gd name="connsiteY10508" fmla="*/ 740970 h 1041673"/>
              <a:gd name="connsiteX10509" fmla="*/ 1803103 w 5155357"/>
              <a:gd name="connsiteY10509" fmla="*/ 740535 h 1041673"/>
              <a:gd name="connsiteX10510" fmla="*/ 1802730 w 5155357"/>
              <a:gd name="connsiteY10510" fmla="*/ 739975 h 1041673"/>
              <a:gd name="connsiteX10511" fmla="*/ 1801673 w 5155357"/>
              <a:gd name="connsiteY10511" fmla="*/ 739664 h 1041673"/>
              <a:gd name="connsiteX10512" fmla="*/ 1801797 w 5155357"/>
              <a:gd name="connsiteY10512" fmla="*/ 739664 h 1041673"/>
              <a:gd name="connsiteX10513" fmla="*/ 1792284 w 5155357"/>
              <a:gd name="connsiteY10513" fmla="*/ 737364 h 1041673"/>
              <a:gd name="connsiteX10514" fmla="*/ 1792284 w 5155357"/>
              <a:gd name="connsiteY10514" fmla="*/ 737364 h 1041673"/>
              <a:gd name="connsiteX10515" fmla="*/ 1790108 w 5155357"/>
              <a:gd name="connsiteY10515" fmla="*/ 736804 h 1041673"/>
              <a:gd name="connsiteX10516" fmla="*/ 1788803 w 5155357"/>
              <a:gd name="connsiteY10516" fmla="*/ 735809 h 1041673"/>
              <a:gd name="connsiteX10517" fmla="*/ 1788616 w 5155357"/>
              <a:gd name="connsiteY10517" fmla="*/ 735809 h 1041673"/>
              <a:gd name="connsiteX10518" fmla="*/ 1788429 w 5155357"/>
              <a:gd name="connsiteY10518" fmla="*/ 735809 h 1041673"/>
              <a:gd name="connsiteX10519" fmla="*/ 1786627 w 5155357"/>
              <a:gd name="connsiteY10519" fmla="*/ 736680 h 1041673"/>
              <a:gd name="connsiteX10520" fmla="*/ 1786502 w 5155357"/>
              <a:gd name="connsiteY10520" fmla="*/ 737364 h 1041673"/>
              <a:gd name="connsiteX10521" fmla="*/ 1787186 w 5155357"/>
              <a:gd name="connsiteY10521" fmla="*/ 737488 h 1041673"/>
              <a:gd name="connsiteX10522" fmla="*/ 1788491 w 5155357"/>
              <a:gd name="connsiteY10522" fmla="*/ 736804 h 1041673"/>
              <a:gd name="connsiteX10523" fmla="*/ 1789424 w 5155357"/>
              <a:gd name="connsiteY10523" fmla="*/ 737550 h 1041673"/>
              <a:gd name="connsiteX10524" fmla="*/ 1791538 w 5155357"/>
              <a:gd name="connsiteY10524" fmla="*/ 738607 h 1041673"/>
              <a:gd name="connsiteX10525" fmla="*/ 1792222 w 5155357"/>
              <a:gd name="connsiteY10525" fmla="*/ 738483 h 1041673"/>
              <a:gd name="connsiteX10526" fmla="*/ 1801176 w 5155357"/>
              <a:gd name="connsiteY10526" fmla="*/ 740721 h 1041673"/>
              <a:gd name="connsiteX10527" fmla="*/ 1801176 w 5155357"/>
              <a:gd name="connsiteY10527" fmla="*/ 740473 h 1041673"/>
              <a:gd name="connsiteX10528" fmla="*/ 1802481 w 5155357"/>
              <a:gd name="connsiteY10528" fmla="*/ 740908 h 1041673"/>
              <a:gd name="connsiteX10529" fmla="*/ 1802544 w 5155357"/>
              <a:gd name="connsiteY10529" fmla="*/ 740908 h 1041673"/>
              <a:gd name="connsiteX10530" fmla="*/ 1359281 w 5155357"/>
              <a:gd name="connsiteY10530" fmla="*/ 791645 h 1041673"/>
              <a:gd name="connsiteX10531" fmla="*/ 1359405 w 5155357"/>
              <a:gd name="connsiteY10531" fmla="*/ 791645 h 1041673"/>
              <a:gd name="connsiteX10532" fmla="*/ 1359778 w 5155357"/>
              <a:gd name="connsiteY10532" fmla="*/ 791396 h 1041673"/>
              <a:gd name="connsiteX10533" fmla="*/ 1360151 w 5155357"/>
              <a:gd name="connsiteY10533" fmla="*/ 788909 h 1041673"/>
              <a:gd name="connsiteX10534" fmla="*/ 1360835 w 5155357"/>
              <a:gd name="connsiteY10534" fmla="*/ 785924 h 1041673"/>
              <a:gd name="connsiteX10535" fmla="*/ 1360773 w 5155357"/>
              <a:gd name="connsiteY10535" fmla="*/ 785427 h 1041673"/>
              <a:gd name="connsiteX10536" fmla="*/ 1360276 w 5155357"/>
              <a:gd name="connsiteY10536" fmla="*/ 785489 h 1041673"/>
              <a:gd name="connsiteX10537" fmla="*/ 1359405 w 5155357"/>
              <a:gd name="connsiteY10537" fmla="*/ 788909 h 1041673"/>
              <a:gd name="connsiteX10538" fmla="*/ 1359095 w 5155357"/>
              <a:gd name="connsiteY10538" fmla="*/ 791209 h 1041673"/>
              <a:gd name="connsiteX10539" fmla="*/ 1359343 w 5155357"/>
              <a:gd name="connsiteY10539" fmla="*/ 791707 h 1041673"/>
              <a:gd name="connsiteX10540" fmla="*/ 1911416 w 5155357"/>
              <a:gd name="connsiteY10540" fmla="*/ 766463 h 1041673"/>
              <a:gd name="connsiteX10541" fmla="*/ 1911976 w 5155357"/>
              <a:gd name="connsiteY10541" fmla="*/ 766463 h 1041673"/>
              <a:gd name="connsiteX10542" fmla="*/ 1912162 w 5155357"/>
              <a:gd name="connsiteY10542" fmla="*/ 766463 h 1041673"/>
              <a:gd name="connsiteX10543" fmla="*/ 1914774 w 5155357"/>
              <a:gd name="connsiteY10543" fmla="*/ 767458 h 1041673"/>
              <a:gd name="connsiteX10544" fmla="*/ 1914961 w 5155357"/>
              <a:gd name="connsiteY10544" fmla="*/ 767458 h 1041673"/>
              <a:gd name="connsiteX10545" fmla="*/ 1915831 w 5155357"/>
              <a:gd name="connsiteY10545" fmla="*/ 766774 h 1041673"/>
              <a:gd name="connsiteX10546" fmla="*/ 1915147 w 5155357"/>
              <a:gd name="connsiteY10546" fmla="*/ 765717 h 1041673"/>
              <a:gd name="connsiteX10547" fmla="*/ 1913344 w 5155357"/>
              <a:gd name="connsiteY10547" fmla="*/ 765033 h 1041673"/>
              <a:gd name="connsiteX10548" fmla="*/ 1913282 w 5155357"/>
              <a:gd name="connsiteY10548" fmla="*/ 764597 h 1041673"/>
              <a:gd name="connsiteX10549" fmla="*/ 1914401 w 5155357"/>
              <a:gd name="connsiteY10549" fmla="*/ 764411 h 1041673"/>
              <a:gd name="connsiteX10550" fmla="*/ 1915147 w 5155357"/>
              <a:gd name="connsiteY10550" fmla="*/ 763789 h 1041673"/>
              <a:gd name="connsiteX10551" fmla="*/ 1914525 w 5155357"/>
              <a:gd name="connsiteY10551" fmla="*/ 763043 h 1041673"/>
              <a:gd name="connsiteX10552" fmla="*/ 1912038 w 5155357"/>
              <a:gd name="connsiteY10552" fmla="*/ 763789 h 1041673"/>
              <a:gd name="connsiteX10553" fmla="*/ 1911976 w 5155357"/>
              <a:gd name="connsiteY10553" fmla="*/ 763789 h 1041673"/>
              <a:gd name="connsiteX10554" fmla="*/ 1911354 w 5155357"/>
              <a:gd name="connsiteY10554" fmla="*/ 763789 h 1041673"/>
              <a:gd name="connsiteX10555" fmla="*/ 1909551 w 5155357"/>
              <a:gd name="connsiteY10555" fmla="*/ 763603 h 1041673"/>
              <a:gd name="connsiteX10556" fmla="*/ 1911105 w 5155357"/>
              <a:gd name="connsiteY10556" fmla="*/ 762670 h 1041673"/>
              <a:gd name="connsiteX10557" fmla="*/ 1906628 w 5155357"/>
              <a:gd name="connsiteY10557" fmla="*/ 760991 h 1041673"/>
              <a:gd name="connsiteX10558" fmla="*/ 1905510 w 5155357"/>
              <a:gd name="connsiteY10558" fmla="*/ 762670 h 1041673"/>
              <a:gd name="connsiteX10559" fmla="*/ 1897675 w 5155357"/>
              <a:gd name="connsiteY10559" fmla="*/ 761551 h 1041673"/>
              <a:gd name="connsiteX10560" fmla="*/ 1907499 w 5155357"/>
              <a:gd name="connsiteY10560" fmla="*/ 765779 h 1041673"/>
              <a:gd name="connsiteX10561" fmla="*/ 1907499 w 5155357"/>
              <a:gd name="connsiteY10561" fmla="*/ 765779 h 1041673"/>
              <a:gd name="connsiteX10562" fmla="*/ 1910919 w 5155357"/>
              <a:gd name="connsiteY10562" fmla="*/ 766587 h 1041673"/>
              <a:gd name="connsiteX10563" fmla="*/ 1911230 w 5155357"/>
              <a:gd name="connsiteY10563" fmla="*/ 766587 h 1041673"/>
              <a:gd name="connsiteX10564" fmla="*/ 516777 w 5155357"/>
              <a:gd name="connsiteY10564" fmla="*/ 740784 h 1041673"/>
              <a:gd name="connsiteX10565" fmla="*/ 519016 w 5155357"/>
              <a:gd name="connsiteY10565" fmla="*/ 736245 h 1041673"/>
              <a:gd name="connsiteX10566" fmla="*/ 516777 w 5155357"/>
              <a:gd name="connsiteY10566" fmla="*/ 740784 h 1041673"/>
              <a:gd name="connsiteX10567" fmla="*/ 525109 w 5155357"/>
              <a:gd name="connsiteY10567" fmla="*/ 710130 h 1041673"/>
              <a:gd name="connsiteX10568" fmla="*/ 525668 w 5155357"/>
              <a:gd name="connsiteY10568" fmla="*/ 707270 h 1041673"/>
              <a:gd name="connsiteX10569" fmla="*/ 525109 w 5155357"/>
              <a:gd name="connsiteY10569" fmla="*/ 710130 h 1041673"/>
              <a:gd name="connsiteX10570" fmla="*/ 525668 w 5155357"/>
              <a:gd name="connsiteY10570" fmla="*/ 717343 h 1041673"/>
              <a:gd name="connsiteX10571" fmla="*/ 526228 w 5155357"/>
              <a:gd name="connsiteY10571" fmla="*/ 720141 h 1041673"/>
              <a:gd name="connsiteX10572" fmla="*/ 525668 w 5155357"/>
              <a:gd name="connsiteY10572" fmla="*/ 717343 h 1041673"/>
              <a:gd name="connsiteX10573" fmla="*/ 243632 w 5155357"/>
              <a:gd name="connsiteY10573" fmla="*/ 773986 h 1041673"/>
              <a:gd name="connsiteX10574" fmla="*/ 243818 w 5155357"/>
              <a:gd name="connsiteY10574" fmla="*/ 780328 h 1041673"/>
              <a:gd name="connsiteX10575" fmla="*/ 244689 w 5155357"/>
              <a:gd name="connsiteY10575" fmla="*/ 776038 h 1041673"/>
              <a:gd name="connsiteX10576" fmla="*/ 243632 w 5155357"/>
              <a:gd name="connsiteY10576" fmla="*/ 773986 h 1041673"/>
              <a:gd name="connsiteX10577" fmla="*/ 242761 w 5155357"/>
              <a:gd name="connsiteY10577" fmla="*/ 798235 h 1041673"/>
              <a:gd name="connsiteX10578" fmla="*/ 242077 w 5155357"/>
              <a:gd name="connsiteY10578" fmla="*/ 790650 h 1041673"/>
              <a:gd name="connsiteX10579" fmla="*/ 241891 w 5155357"/>
              <a:gd name="connsiteY10579" fmla="*/ 793945 h 1041673"/>
              <a:gd name="connsiteX10580" fmla="*/ 241891 w 5155357"/>
              <a:gd name="connsiteY10580" fmla="*/ 802215 h 1041673"/>
              <a:gd name="connsiteX10581" fmla="*/ 242761 w 5155357"/>
              <a:gd name="connsiteY10581" fmla="*/ 798235 h 1041673"/>
              <a:gd name="connsiteX10582" fmla="*/ 243383 w 5155357"/>
              <a:gd name="connsiteY10582" fmla="*/ 844744 h 1041673"/>
              <a:gd name="connsiteX10583" fmla="*/ 242699 w 5155357"/>
              <a:gd name="connsiteY10583" fmla="*/ 835728 h 1041673"/>
              <a:gd name="connsiteX10584" fmla="*/ 242388 w 5155357"/>
              <a:gd name="connsiteY10584" fmla="*/ 830133 h 1041673"/>
              <a:gd name="connsiteX10585" fmla="*/ 241953 w 5155357"/>
              <a:gd name="connsiteY10585" fmla="*/ 824039 h 1041673"/>
              <a:gd name="connsiteX10586" fmla="*/ 242139 w 5155357"/>
              <a:gd name="connsiteY10586" fmla="*/ 836910 h 1041673"/>
              <a:gd name="connsiteX10587" fmla="*/ 243694 w 5155357"/>
              <a:gd name="connsiteY10587" fmla="*/ 852019 h 1041673"/>
              <a:gd name="connsiteX10588" fmla="*/ 244004 w 5155357"/>
              <a:gd name="connsiteY10588" fmla="*/ 850091 h 1041673"/>
              <a:gd name="connsiteX10589" fmla="*/ 243507 w 5155357"/>
              <a:gd name="connsiteY10589" fmla="*/ 844744 h 1041673"/>
              <a:gd name="connsiteX10590" fmla="*/ 559741 w 5155357"/>
              <a:gd name="connsiteY10590" fmla="*/ 607351 h 1041673"/>
              <a:gd name="connsiteX10591" fmla="*/ 559182 w 5155357"/>
              <a:gd name="connsiteY10591" fmla="*/ 607973 h 1041673"/>
              <a:gd name="connsiteX10592" fmla="*/ 559182 w 5155357"/>
              <a:gd name="connsiteY10592" fmla="*/ 609092 h 1041673"/>
              <a:gd name="connsiteX10593" fmla="*/ 559741 w 5155357"/>
              <a:gd name="connsiteY10593" fmla="*/ 607351 h 1041673"/>
              <a:gd name="connsiteX10594" fmla="*/ 559182 w 5155357"/>
              <a:gd name="connsiteY10594" fmla="*/ 621278 h 1041673"/>
              <a:gd name="connsiteX10595" fmla="*/ 560301 w 5155357"/>
              <a:gd name="connsiteY10595" fmla="*/ 621278 h 1041673"/>
              <a:gd name="connsiteX10596" fmla="*/ 560301 w 5155357"/>
              <a:gd name="connsiteY10596" fmla="*/ 620159 h 1041673"/>
              <a:gd name="connsiteX10597" fmla="*/ 559182 w 5155357"/>
              <a:gd name="connsiteY10597" fmla="*/ 620159 h 1041673"/>
              <a:gd name="connsiteX10598" fmla="*/ 559182 w 5155357"/>
              <a:gd name="connsiteY10598" fmla="*/ 621278 h 1041673"/>
              <a:gd name="connsiteX10599" fmla="*/ 555265 w 5155357"/>
              <a:gd name="connsiteY10599" fmla="*/ 636388 h 1041673"/>
              <a:gd name="connsiteX10600" fmla="*/ 554705 w 5155357"/>
              <a:gd name="connsiteY10600" fmla="*/ 639123 h 1041673"/>
              <a:gd name="connsiteX10601" fmla="*/ 555265 w 5155357"/>
              <a:gd name="connsiteY10601" fmla="*/ 636388 h 1041673"/>
              <a:gd name="connsiteX10602" fmla="*/ 934298 w 5155357"/>
              <a:gd name="connsiteY10602" fmla="*/ 645279 h 1041673"/>
              <a:gd name="connsiteX10603" fmla="*/ 931500 w 5155357"/>
              <a:gd name="connsiteY10603" fmla="*/ 644719 h 1041673"/>
              <a:gd name="connsiteX10604" fmla="*/ 933739 w 5155357"/>
              <a:gd name="connsiteY10604" fmla="*/ 648077 h 1041673"/>
              <a:gd name="connsiteX10605" fmla="*/ 934298 w 5155357"/>
              <a:gd name="connsiteY10605" fmla="*/ 645279 h 1041673"/>
              <a:gd name="connsiteX10606" fmla="*/ 933739 w 5155357"/>
              <a:gd name="connsiteY10606" fmla="*/ 653113 h 1041673"/>
              <a:gd name="connsiteX10607" fmla="*/ 939335 w 5155357"/>
              <a:gd name="connsiteY10607" fmla="*/ 647580 h 1041673"/>
              <a:gd name="connsiteX10608" fmla="*/ 933739 w 5155357"/>
              <a:gd name="connsiteY10608" fmla="*/ 653113 h 1041673"/>
              <a:gd name="connsiteX10609" fmla="*/ 935977 w 5155357"/>
              <a:gd name="connsiteY10609" fmla="*/ 642481 h 1041673"/>
              <a:gd name="connsiteX10610" fmla="*/ 938215 w 5155357"/>
              <a:gd name="connsiteY10610" fmla="*/ 640305 h 1041673"/>
              <a:gd name="connsiteX10611" fmla="*/ 937656 w 5155357"/>
              <a:gd name="connsiteY10611" fmla="*/ 637445 h 1041673"/>
              <a:gd name="connsiteX10612" fmla="*/ 934858 w 5155357"/>
              <a:gd name="connsiteY10612" fmla="*/ 641362 h 1041673"/>
              <a:gd name="connsiteX10613" fmla="*/ 935977 w 5155357"/>
              <a:gd name="connsiteY10613" fmla="*/ 642481 h 1041673"/>
              <a:gd name="connsiteX10614" fmla="*/ 946050 w 5155357"/>
              <a:gd name="connsiteY10614" fmla="*/ 627994 h 1041673"/>
              <a:gd name="connsiteX10615" fmla="*/ 942692 w 5155357"/>
              <a:gd name="connsiteY10615" fmla="*/ 634709 h 1041673"/>
              <a:gd name="connsiteX10616" fmla="*/ 939894 w 5155357"/>
              <a:gd name="connsiteY10616" fmla="*/ 634709 h 1041673"/>
              <a:gd name="connsiteX10617" fmla="*/ 942132 w 5155357"/>
              <a:gd name="connsiteY10617" fmla="*/ 637009 h 1041673"/>
              <a:gd name="connsiteX10618" fmla="*/ 946050 w 5155357"/>
              <a:gd name="connsiteY10618" fmla="*/ 627994 h 1041673"/>
              <a:gd name="connsiteX10619" fmla="*/ 967812 w 5155357"/>
              <a:gd name="connsiteY10619" fmla="*/ 602874 h 1041673"/>
              <a:gd name="connsiteX10620" fmla="*/ 967812 w 5155357"/>
              <a:gd name="connsiteY10620" fmla="*/ 602874 h 1041673"/>
              <a:gd name="connsiteX10621" fmla="*/ 968123 w 5155357"/>
              <a:gd name="connsiteY10621" fmla="*/ 602377 h 1041673"/>
              <a:gd name="connsiteX10622" fmla="*/ 967563 w 5155357"/>
              <a:gd name="connsiteY10622" fmla="*/ 601693 h 1041673"/>
              <a:gd name="connsiteX10623" fmla="*/ 967377 w 5155357"/>
              <a:gd name="connsiteY10623" fmla="*/ 601693 h 1041673"/>
              <a:gd name="connsiteX10624" fmla="*/ 970610 w 5155357"/>
              <a:gd name="connsiteY10624" fmla="*/ 599516 h 1041673"/>
              <a:gd name="connsiteX10625" fmla="*/ 970610 w 5155357"/>
              <a:gd name="connsiteY10625" fmla="*/ 599516 h 1041673"/>
              <a:gd name="connsiteX10626" fmla="*/ 970734 w 5155357"/>
              <a:gd name="connsiteY10626" fmla="*/ 599330 h 1041673"/>
              <a:gd name="connsiteX10627" fmla="*/ 970424 w 5155357"/>
              <a:gd name="connsiteY10627" fmla="*/ 598895 h 1041673"/>
              <a:gd name="connsiteX10628" fmla="*/ 970237 w 5155357"/>
              <a:gd name="connsiteY10628" fmla="*/ 598895 h 1041673"/>
              <a:gd name="connsiteX10629" fmla="*/ 969491 w 5155357"/>
              <a:gd name="connsiteY10629" fmla="*/ 596718 h 1041673"/>
              <a:gd name="connsiteX10630" fmla="*/ 968931 w 5155357"/>
              <a:gd name="connsiteY10630" fmla="*/ 597900 h 1041673"/>
              <a:gd name="connsiteX10631" fmla="*/ 968682 w 5155357"/>
              <a:gd name="connsiteY10631" fmla="*/ 597775 h 1041673"/>
              <a:gd name="connsiteX10632" fmla="*/ 968433 w 5155357"/>
              <a:gd name="connsiteY10632" fmla="*/ 597340 h 1041673"/>
              <a:gd name="connsiteX10633" fmla="*/ 967936 w 5155357"/>
              <a:gd name="connsiteY10633" fmla="*/ 597278 h 1041673"/>
              <a:gd name="connsiteX10634" fmla="*/ 967874 w 5155357"/>
              <a:gd name="connsiteY10634" fmla="*/ 597775 h 1041673"/>
              <a:gd name="connsiteX10635" fmla="*/ 968371 w 5155357"/>
              <a:gd name="connsiteY10635" fmla="*/ 598522 h 1041673"/>
              <a:gd name="connsiteX10636" fmla="*/ 967190 w 5155357"/>
              <a:gd name="connsiteY10636" fmla="*/ 601568 h 1041673"/>
              <a:gd name="connsiteX10637" fmla="*/ 966693 w 5155357"/>
              <a:gd name="connsiteY10637" fmla="*/ 601444 h 1041673"/>
              <a:gd name="connsiteX10638" fmla="*/ 965947 w 5155357"/>
              <a:gd name="connsiteY10638" fmla="*/ 601817 h 1041673"/>
              <a:gd name="connsiteX10639" fmla="*/ 966320 w 5155357"/>
              <a:gd name="connsiteY10639" fmla="*/ 602563 h 1041673"/>
              <a:gd name="connsiteX10640" fmla="*/ 966755 w 5155357"/>
              <a:gd name="connsiteY10640" fmla="*/ 602687 h 1041673"/>
              <a:gd name="connsiteX10641" fmla="*/ 966755 w 5155357"/>
              <a:gd name="connsiteY10641" fmla="*/ 602812 h 1041673"/>
              <a:gd name="connsiteX10642" fmla="*/ 964019 w 5155357"/>
              <a:gd name="connsiteY10642" fmla="*/ 603371 h 1041673"/>
              <a:gd name="connsiteX10643" fmla="*/ 957304 w 5155357"/>
              <a:gd name="connsiteY10643" fmla="*/ 614004 h 1041673"/>
              <a:gd name="connsiteX10644" fmla="*/ 967936 w 5155357"/>
              <a:gd name="connsiteY10644" fmla="*/ 602812 h 1041673"/>
              <a:gd name="connsiteX10645" fmla="*/ 974341 w 5155357"/>
              <a:gd name="connsiteY10645" fmla="*/ 590376 h 1041673"/>
              <a:gd name="connsiteX10646" fmla="*/ 982735 w 5155357"/>
              <a:gd name="connsiteY10646" fmla="*/ 577319 h 1041673"/>
              <a:gd name="connsiteX10647" fmla="*/ 972226 w 5155357"/>
              <a:gd name="connsiteY10647" fmla="*/ 592677 h 1041673"/>
              <a:gd name="connsiteX10648" fmla="*/ 974341 w 5155357"/>
              <a:gd name="connsiteY10648" fmla="*/ 590376 h 1041673"/>
              <a:gd name="connsiteX10649" fmla="*/ 1141411 w 5155357"/>
              <a:gd name="connsiteY10649" fmla="*/ 362682 h 1041673"/>
              <a:gd name="connsiteX10650" fmla="*/ 1146696 w 5155357"/>
              <a:gd name="connsiteY10650" fmla="*/ 361439 h 1041673"/>
              <a:gd name="connsiteX10651" fmla="*/ 1151546 w 5155357"/>
              <a:gd name="connsiteY10651" fmla="*/ 356092 h 1041673"/>
              <a:gd name="connsiteX10652" fmla="*/ 1157577 w 5155357"/>
              <a:gd name="connsiteY10652" fmla="*/ 346641 h 1041673"/>
              <a:gd name="connsiteX10653" fmla="*/ 1160997 w 5155357"/>
              <a:gd name="connsiteY10653" fmla="*/ 341977 h 1041673"/>
              <a:gd name="connsiteX10654" fmla="*/ 1161121 w 5155357"/>
              <a:gd name="connsiteY10654" fmla="*/ 341045 h 1041673"/>
              <a:gd name="connsiteX10655" fmla="*/ 1154780 w 5155357"/>
              <a:gd name="connsiteY10655" fmla="*/ 349314 h 1041673"/>
              <a:gd name="connsiteX10656" fmla="*/ 1154780 w 5155357"/>
              <a:gd name="connsiteY10656" fmla="*/ 348444 h 1041673"/>
              <a:gd name="connsiteX10657" fmla="*/ 1153411 w 5155357"/>
              <a:gd name="connsiteY10657" fmla="*/ 348133 h 1041673"/>
              <a:gd name="connsiteX10658" fmla="*/ 1153288 w 5155357"/>
              <a:gd name="connsiteY10658" fmla="*/ 348257 h 1041673"/>
              <a:gd name="connsiteX10659" fmla="*/ 1153288 w 5155357"/>
              <a:gd name="connsiteY10659" fmla="*/ 348257 h 1041673"/>
              <a:gd name="connsiteX10660" fmla="*/ 1149370 w 5155357"/>
              <a:gd name="connsiteY10660" fmla="*/ 352734 h 1041673"/>
              <a:gd name="connsiteX10661" fmla="*/ 1150925 w 5155357"/>
              <a:gd name="connsiteY10661" fmla="*/ 351055 h 1041673"/>
              <a:gd name="connsiteX10662" fmla="*/ 1150800 w 5155357"/>
              <a:gd name="connsiteY10662" fmla="*/ 351180 h 1041673"/>
              <a:gd name="connsiteX10663" fmla="*/ 1150676 w 5155357"/>
              <a:gd name="connsiteY10663" fmla="*/ 352610 h 1041673"/>
              <a:gd name="connsiteX10664" fmla="*/ 1151422 w 5155357"/>
              <a:gd name="connsiteY10664" fmla="*/ 352983 h 1041673"/>
              <a:gd name="connsiteX10665" fmla="*/ 1152044 w 5155357"/>
              <a:gd name="connsiteY10665" fmla="*/ 352734 h 1041673"/>
              <a:gd name="connsiteX10666" fmla="*/ 1152044 w 5155357"/>
              <a:gd name="connsiteY10666" fmla="*/ 352734 h 1041673"/>
              <a:gd name="connsiteX10667" fmla="*/ 1152044 w 5155357"/>
              <a:gd name="connsiteY10667" fmla="*/ 352734 h 1041673"/>
              <a:gd name="connsiteX10668" fmla="*/ 1141411 w 5155357"/>
              <a:gd name="connsiteY10668" fmla="*/ 361128 h 1041673"/>
              <a:gd name="connsiteX10669" fmla="*/ 1141225 w 5155357"/>
              <a:gd name="connsiteY10669" fmla="*/ 361439 h 1041673"/>
              <a:gd name="connsiteX10670" fmla="*/ 1141411 w 5155357"/>
              <a:gd name="connsiteY10670" fmla="*/ 362620 h 1041673"/>
              <a:gd name="connsiteX10671" fmla="*/ 1129100 w 5155357"/>
              <a:gd name="connsiteY10671" fmla="*/ 663746 h 1041673"/>
              <a:gd name="connsiteX10672" fmla="*/ 1129660 w 5155357"/>
              <a:gd name="connsiteY10672" fmla="*/ 665362 h 1041673"/>
              <a:gd name="connsiteX10673" fmla="*/ 1129100 w 5155357"/>
              <a:gd name="connsiteY10673" fmla="*/ 663746 h 1041673"/>
              <a:gd name="connsiteX10674" fmla="*/ 1120209 w 5155357"/>
              <a:gd name="connsiteY10674" fmla="*/ 825096 h 1041673"/>
              <a:gd name="connsiteX10675" fmla="*/ 1120768 w 5155357"/>
              <a:gd name="connsiteY10675" fmla="*/ 828454 h 1041673"/>
              <a:gd name="connsiteX10676" fmla="*/ 1120209 w 5155357"/>
              <a:gd name="connsiteY10676" fmla="*/ 825096 h 1041673"/>
              <a:gd name="connsiteX10677" fmla="*/ 1144768 w 5155357"/>
              <a:gd name="connsiteY10677" fmla="*/ 803334 h 1041673"/>
              <a:gd name="connsiteX10678" fmla="*/ 1145329 w 5155357"/>
              <a:gd name="connsiteY10678" fmla="*/ 806070 h 1041673"/>
              <a:gd name="connsiteX10679" fmla="*/ 1144768 w 5155357"/>
              <a:gd name="connsiteY10679" fmla="*/ 803334 h 1041673"/>
              <a:gd name="connsiteX10680" fmla="*/ 1145329 w 5155357"/>
              <a:gd name="connsiteY10680" fmla="*/ 819438 h 1041673"/>
              <a:gd name="connsiteX10681" fmla="*/ 1146447 w 5155357"/>
              <a:gd name="connsiteY10681" fmla="*/ 822796 h 1041673"/>
              <a:gd name="connsiteX10682" fmla="*/ 1145329 w 5155357"/>
              <a:gd name="connsiteY10682" fmla="*/ 819438 h 1041673"/>
              <a:gd name="connsiteX10683" fmla="*/ 1322285 w 5155357"/>
              <a:gd name="connsiteY10683" fmla="*/ 865201 h 1041673"/>
              <a:gd name="connsiteX10684" fmla="*/ 1323964 w 5155357"/>
              <a:gd name="connsiteY10684" fmla="*/ 859107 h 1041673"/>
              <a:gd name="connsiteX10685" fmla="*/ 1321726 w 5155357"/>
              <a:gd name="connsiteY10685" fmla="*/ 860724 h 1041673"/>
              <a:gd name="connsiteX10686" fmla="*/ 1321726 w 5155357"/>
              <a:gd name="connsiteY10686" fmla="*/ 873035 h 1041673"/>
              <a:gd name="connsiteX10687" fmla="*/ 1322285 w 5155357"/>
              <a:gd name="connsiteY10687" fmla="*/ 865138 h 1041673"/>
              <a:gd name="connsiteX10688" fmla="*/ 1321726 w 5155357"/>
              <a:gd name="connsiteY10688" fmla="*/ 907108 h 1041673"/>
              <a:gd name="connsiteX10689" fmla="*/ 1322285 w 5155357"/>
              <a:gd name="connsiteY10689" fmla="*/ 901574 h 1041673"/>
              <a:gd name="connsiteX10690" fmla="*/ 1321290 w 5155357"/>
              <a:gd name="connsiteY10690" fmla="*/ 905243 h 1041673"/>
              <a:gd name="connsiteX10691" fmla="*/ 1321726 w 5155357"/>
              <a:gd name="connsiteY10691" fmla="*/ 907108 h 1041673"/>
              <a:gd name="connsiteX10692" fmla="*/ 1367488 w 5155357"/>
              <a:gd name="connsiteY10692" fmla="*/ 808868 h 1041673"/>
              <a:gd name="connsiteX10693" fmla="*/ 1368048 w 5155357"/>
              <a:gd name="connsiteY10693" fmla="*/ 811168 h 1041673"/>
              <a:gd name="connsiteX10694" fmla="*/ 1367488 w 5155357"/>
              <a:gd name="connsiteY10694" fmla="*/ 808868 h 1041673"/>
              <a:gd name="connsiteX10695" fmla="*/ 1357416 w 5155357"/>
              <a:gd name="connsiteY10695" fmla="*/ 862465 h 1041673"/>
              <a:gd name="connsiteX10696" fmla="*/ 1360213 w 5155357"/>
              <a:gd name="connsiteY10696" fmla="*/ 853511 h 1041673"/>
              <a:gd name="connsiteX10697" fmla="*/ 1357416 w 5155357"/>
              <a:gd name="connsiteY10697" fmla="*/ 851832 h 1041673"/>
              <a:gd name="connsiteX10698" fmla="*/ 1357416 w 5155357"/>
              <a:gd name="connsiteY10698" fmla="*/ 862403 h 1041673"/>
              <a:gd name="connsiteX10699" fmla="*/ 1366369 w 5155357"/>
              <a:gd name="connsiteY10699" fmla="*/ 818878 h 1041673"/>
              <a:gd name="connsiteX10700" fmla="*/ 1365250 w 5155357"/>
              <a:gd name="connsiteY10700" fmla="*/ 830630 h 1041673"/>
              <a:gd name="connsiteX10701" fmla="*/ 1367488 w 5155357"/>
              <a:gd name="connsiteY10701" fmla="*/ 819500 h 1041673"/>
              <a:gd name="connsiteX10702" fmla="*/ 1366369 w 5155357"/>
              <a:gd name="connsiteY10702" fmla="*/ 818941 h 1041673"/>
              <a:gd name="connsiteX10703" fmla="*/ 1371965 w 5155357"/>
              <a:gd name="connsiteY10703" fmla="*/ 742960 h 1041673"/>
              <a:gd name="connsiteX10704" fmla="*/ 1371965 w 5155357"/>
              <a:gd name="connsiteY10704" fmla="*/ 742960 h 1041673"/>
              <a:gd name="connsiteX10705" fmla="*/ 1695163 w 5155357"/>
              <a:gd name="connsiteY10705" fmla="*/ 703912 h 1041673"/>
              <a:gd name="connsiteX10706" fmla="*/ 1694044 w 5155357"/>
              <a:gd name="connsiteY10706" fmla="*/ 703912 h 1041673"/>
              <a:gd name="connsiteX10707" fmla="*/ 1694044 w 5155357"/>
              <a:gd name="connsiteY10707" fmla="*/ 705032 h 1041673"/>
              <a:gd name="connsiteX10708" fmla="*/ 1695163 w 5155357"/>
              <a:gd name="connsiteY10708" fmla="*/ 705032 h 1041673"/>
              <a:gd name="connsiteX10709" fmla="*/ 1695163 w 5155357"/>
              <a:gd name="connsiteY10709" fmla="*/ 703912 h 1041673"/>
              <a:gd name="connsiteX10710" fmla="*/ 1703558 w 5155357"/>
              <a:gd name="connsiteY10710" fmla="*/ 706772 h 1041673"/>
              <a:gd name="connsiteX10711" fmla="*/ 1701319 w 5155357"/>
              <a:gd name="connsiteY10711" fmla="*/ 706772 h 1041673"/>
              <a:gd name="connsiteX10712" fmla="*/ 1703558 w 5155357"/>
              <a:gd name="connsiteY10712" fmla="*/ 706772 h 1041673"/>
              <a:gd name="connsiteX10713" fmla="*/ 1678438 w 5155357"/>
              <a:gd name="connsiteY10713" fmla="*/ 709570 h 1041673"/>
              <a:gd name="connsiteX10714" fmla="*/ 1678438 w 5155357"/>
              <a:gd name="connsiteY10714" fmla="*/ 709570 h 1041673"/>
              <a:gd name="connsiteX10715" fmla="*/ 1753797 w 5155357"/>
              <a:gd name="connsiteY10715" fmla="*/ 741343 h 1041673"/>
              <a:gd name="connsiteX10716" fmla="*/ 1753797 w 5155357"/>
              <a:gd name="connsiteY10716" fmla="*/ 741343 h 1041673"/>
              <a:gd name="connsiteX10717" fmla="*/ 1833632 w 5155357"/>
              <a:gd name="connsiteY10717" fmla="*/ 764162 h 1041673"/>
              <a:gd name="connsiteX10718" fmla="*/ 1835871 w 5155357"/>
              <a:gd name="connsiteY10718" fmla="*/ 764162 h 1041673"/>
              <a:gd name="connsiteX10719" fmla="*/ 1833632 w 5155357"/>
              <a:gd name="connsiteY10719" fmla="*/ 764162 h 1041673"/>
              <a:gd name="connsiteX10720" fmla="*/ 1878835 w 5155357"/>
              <a:gd name="connsiteY10720" fmla="*/ 775976 h 1041673"/>
              <a:gd name="connsiteX10721" fmla="*/ 1872680 w 5155357"/>
              <a:gd name="connsiteY10721" fmla="*/ 775976 h 1041673"/>
              <a:gd name="connsiteX10722" fmla="*/ 1877405 w 5155357"/>
              <a:gd name="connsiteY10722" fmla="*/ 776598 h 1041673"/>
              <a:gd name="connsiteX10723" fmla="*/ 1878835 w 5155357"/>
              <a:gd name="connsiteY10723" fmla="*/ 775976 h 1041673"/>
              <a:gd name="connsiteX10724" fmla="*/ 1792284 w 5155357"/>
              <a:gd name="connsiteY10724" fmla="*/ 419824 h 1041673"/>
              <a:gd name="connsiteX10725" fmla="*/ 1794522 w 5155357"/>
              <a:gd name="connsiteY10725" fmla="*/ 418083 h 1041673"/>
              <a:gd name="connsiteX10726" fmla="*/ 1792284 w 5155357"/>
              <a:gd name="connsiteY10726" fmla="*/ 419824 h 1041673"/>
              <a:gd name="connsiteX10727" fmla="*/ 1678997 w 5155357"/>
              <a:gd name="connsiteY10727" fmla="*/ 507494 h 1041673"/>
              <a:gd name="connsiteX10728" fmla="*/ 1676199 w 5155357"/>
              <a:gd name="connsiteY10728" fmla="*/ 506312 h 1041673"/>
              <a:gd name="connsiteX10729" fmla="*/ 1684034 w 5155357"/>
              <a:gd name="connsiteY10729" fmla="*/ 502955 h 1041673"/>
              <a:gd name="connsiteX10730" fmla="*/ 1684034 w 5155357"/>
              <a:gd name="connsiteY10730" fmla="*/ 500779 h 1041673"/>
              <a:gd name="connsiteX10731" fmla="*/ 1691868 w 5155357"/>
              <a:gd name="connsiteY10731" fmla="*/ 496861 h 1041673"/>
              <a:gd name="connsiteX10732" fmla="*/ 1692987 w 5155357"/>
              <a:gd name="connsiteY10732" fmla="*/ 497918 h 1041673"/>
              <a:gd name="connsiteX10733" fmla="*/ 1706355 w 5155357"/>
              <a:gd name="connsiteY10733" fmla="*/ 490146 h 1041673"/>
              <a:gd name="connsiteX10734" fmla="*/ 1705236 w 5155357"/>
              <a:gd name="connsiteY10734" fmla="*/ 488405 h 1041673"/>
              <a:gd name="connsiteX10735" fmla="*/ 1709713 w 5155357"/>
              <a:gd name="connsiteY10735" fmla="*/ 486229 h 1041673"/>
              <a:gd name="connsiteX10736" fmla="*/ 1712511 w 5155357"/>
              <a:gd name="connsiteY10736" fmla="*/ 486789 h 1041673"/>
              <a:gd name="connsiteX10737" fmla="*/ 1711951 w 5155357"/>
              <a:gd name="connsiteY10737" fmla="*/ 488405 h 1041673"/>
              <a:gd name="connsiteX10738" fmla="*/ 1720905 w 5155357"/>
              <a:gd name="connsiteY10738" fmla="*/ 483928 h 1041673"/>
              <a:gd name="connsiteX10739" fmla="*/ 1725381 w 5155357"/>
              <a:gd name="connsiteY10739" fmla="*/ 476716 h 1041673"/>
              <a:gd name="connsiteX10740" fmla="*/ 1724262 w 5155357"/>
              <a:gd name="connsiteY10740" fmla="*/ 474975 h 1041673"/>
              <a:gd name="connsiteX10741" fmla="*/ 1720345 w 5155357"/>
              <a:gd name="connsiteY10741" fmla="*/ 473296 h 1041673"/>
              <a:gd name="connsiteX10742" fmla="*/ 1719786 w 5155357"/>
              <a:gd name="connsiteY10742" fmla="*/ 474975 h 1041673"/>
              <a:gd name="connsiteX10743" fmla="*/ 1706417 w 5155357"/>
              <a:gd name="connsiteY10743" fmla="*/ 482871 h 1041673"/>
              <a:gd name="connsiteX10744" fmla="*/ 1712324 w 5155357"/>
              <a:gd name="connsiteY10744" fmla="*/ 482374 h 1041673"/>
              <a:gd name="connsiteX10745" fmla="*/ 1708594 w 5155357"/>
              <a:gd name="connsiteY10745" fmla="*/ 484612 h 1041673"/>
              <a:gd name="connsiteX10746" fmla="*/ 1703433 w 5155357"/>
              <a:gd name="connsiteY10746" fmla="*/ 487410 h 1041673"/>
              <a:gd name="connsiteX10747" fmla="*/ 1702625 w 5155357"/>
              <a:gd name="connsiteY10747" fmla="*/ 490146 h 1041673"/>
              <a:gd name="connsiteX10748" fmla="*/ 1699267 w 5155357"/>
              <a:gd name="connsiteY10748" fmla="*/ 493131 h 1041673"/>
              <a:gd name="connsiteX10749" fmla="*/ 1695163 w 5155357"/>
              <a:gd name="connsiteY10749" fmla="*/ 496240 h 1041673"/>
              <a:gd name="connsiteX10750" fmla="*/ 1692179 w 5155357"/>
              <a:gd name="connsiteY10750" fmla="*/ 495307 h 1041673"/>
              <a:gd name="connsiteX10751" fmla="*/ 1691806 w 5155357"/>
              <a:gd name="connsiteY10751" fmla="*/ 494188 h 1041673"/>
              <a:gd name="connsiteX10752" fmla="*/ 1685215 w 5155357"/>
              <a:gd name="connsiteY10752" fmla="*/ 497359 h 1041673"/>
              <a:gd name="connsiteX10753" fmla="*/ 1681298 w 5155357"/>
              <a:gd name="connsiteY10753" fmla="*/ 500343 h 1041673"/>
              <a:gd name="connsiteX10754" fmla="*/ 1677567 w 5155357"/>
              <a:gd name="connsiteY10754" fmla="*/ 502146 h 1041673"/>
              <a:gd name="connsiteX10755" fmla="*/ 1673276 w 5155357"/>
              <a:gd name="connsiteY10755" fmla="*/ 506188 h 1041673"/>
              <a:gd name="connsiteX10756" fmla="*/ 1673028 w 5155357"/>
              <a:gd name="connsiteY10756" fmla="*/ 509794 h 1041673"/>
              <a:gd name="connsiteX10757" fmla="*/ 1674209 w 5155357"/>
              <a:gd name="connsiteY10757" fmla="*/ 510416 h 1041673"/>
              <a:gd name="connsiteX10758" fmla="*/ 1673837 w 5155357"/>
              <a:gd name="connsiteY10758" fmla="*/ 510727 h 1041673"/>
              <a:gd name="connsiteX10759" fmla="*/ 1670728 w 5155357"/>
              <a:gd name="connsiteY10759" fmla="*/ 511846 h 1041673"/>
              <a:gd name="connsiteX10760" fmla="*/ 1667867 w 5155357"/>
              <a:gd name="connsiteY10760" fmla="*/ 513525 h 1041673"/>
              <a:gd name="connsiteX10761" fmla="*/ 1677256 w 5155357"/>
              <a:gd name="connsiteY10761" fmla="*/ 509235 h 1041673"/>
              <a:gd name="connsiteX10762" fmla="*/ 1678935 w 5155357"/>
              <a:gd name="connsiteY10762" fmla="*/ 507494 h 1041673"/>
              <a:gd name="connsiteX10763" fmla="*/ 1667743 w 5155357"/>
              <a:gd name="connsiteY10763" fmla="*/ 513587 h 1041673"/>
              <a:gd name="connsiteX10764" fmla="*/ 1665504 w 5155357"/>
              <a:gd name="connsiteY10764" fmla="*/ 514893 h 1041673"/>
              <a:gd name="connsiteX10765" fmla="*/ 1663266 w 5155357"/>
              <a:gd name="connsiteY10765" fmla="*/ 514271 h 1041673"/>
              <a:gd name="connsiteX10766" fmla="*/ 1661463 w 5155357"/>
              <a:gd name="connsiteY10766" fmla="*/ 515204 h 1041673"/>
              <a:gd name="connsiteX10767" fmla="*/ 1664448 w 5155357"/>
              <a:gd name="connsiteY10767" fmla="*/ 516323 h 1041673"/>
              <a:gd name="connsiteX10768" fmla="*/ 1667743 w 5155357"/>
              <a:gd name="connsiteY10768" fmla="*/ 513587 h 1041673"/>
              <a:gd name="connsiteX10769" fmla="*/ 1525481 w 5155357"/>
              <a:gd name="connsiteY10769" fmla="*/ 586646 h 1041673"/>
              <a:gd name="connsiteX10770" fmla="*/ 1525481 w 5155357"/>
              <a:gd name="connsiteY10770" fmla="*/ 586521 h 1041673"/>
              <a:gd name="connsiteX10771" fmla="*/ 1525544 w 5155357"/>
              <a:gd name="connsiteY10771" fmla="*/ 586459 h 1041673"/>
              <a:gd name="connsiteX10772" fmla="*/ 1525792 w 5155357"/>
              <a:gd name="connsiteY10772" fmla="*/ 585464 h 1041673"/>
              <a:gd name="connsiteX10773" fmla="*/ 1524798 w 5155357"/>
              <a:gd name="connsiteY10773" fmla="*/ 585216 h 1041673"/>
              <a:gd name="connsiteX10774" fmla="*/ 1518952 w 5155357"/>
              <a:gd name="connsiteY10774" fmla="*/ 587889 h 1041673"/>
              <a:gd name="connsiteX10775" fmla="*/ 1512238 w 5155357"/>
              <a:gd name="connsiteY10775" fmla="*/ 591060 h 1041673"/>
              <a:gd name="connsiteX10776" fmla="*/ 1511989 w 5155357"/>
              <a:gd name="connsiteY10776" fmla="*/ 592055 h 1041673"/>
              <a:gd name="connsiteX10777" fmla="*/ 1512610 w 5155357"/>
              <a:gd name="connsiteY10777" fmla="*/ 592366 h 1041673"/>
              <a:gd name="connsiteX10778" fmla="*/ 1512984 w 5155357"/>
              <a:gd name="connsiteY10778" fmla="*/ 592242 h 1041673"/>
              <a:gd name="connsiteX10779" fmla="*/ 1519512 w 5155357"/>
              <a:gd name="connsiteY10779" fmla="*/ 589195 h 1041673"/>
              <a:gd name="connsiteX10780" fmla="*/ 1524673 w 5155357"/>
              <a:gd name="connsiteY10780" fmla="*/ 586894 h 1041673"/>
              <a:gd name="connsiteX10781" fmla="*/ 1524673 w 5155357"/>
              <a:gd name="connsiteY10781" fmla="*/ 586894 h 1041673"/>
              <a:gd name="connsiteX10782" fmla="*/ 1528155 w 5155357"/>
              <a:gd name="connsiteY10782" fmla="*/ 587267 h 1041673"/>
              <a:gd name="connsiteX10783" fmla="*/ 1529399 w 5155357"/>
              <a:gd name="connsiteY10783" fmla="*/ 586770 h 1041673"/>
              <a:gd name="connsiteX10784" fmla="*/ 1529461 w 5155357"/>
              <a:gd name="connsiteY10784" fmla="*/ 586024 h 1041673"/>
              <a:gd name="connsiteX10785" fmla="*/ 1525544 w 5155357"/>
              <a:gd name="connsiteY10785" fmla="*/ 586583 h 1041673"/>
              <a:gd name="connsiteX10786" fmla="*/ 1559492 w 5155357"/>
              <a:gd name="connsiteY10786" fmla="*/ 209353 h 1041673"/>
              <a:gd name="connsiteX10787" fmla="*/ 1559368 w 5155357"/>
              <a:gd name="connsiteY10787" fmla="*/ 208047 h 1041673"/>
              <a:gd name="connsiteX10788" fmla="*/ 1558933 w 5155357"/>
              <a:gd name="connsiteY10788" fmla="*/ 205995 h 1041673"/>
              <a:gd name="connsiteX10789" fmla="*/ 1556694 w 5155357"/>
              <a:gd name="connsiteY10789" fmla="*/ 210410 h 1041673"/>
              <a:gd name="connsiteX10790" fmla="*/ 1559492 w 5155357"/>
              <a:gd name="connsiteY10790" fmla="*/ 209353 h 1041673"/>
              <a:gd name="connsiteX10791" fmla="*/ 1712200 w 5155357"/>
              <a:gd name="connsiteY10791" fmla="*/ 173725 h 1041673"/>
              <a:gd name="connsiteX10792" fmla="*/ 1713444 w 5155357"/>
              <a:gd name="connsiteY10792" fmla="*/ 173352 h 1041673"/>
              <a:gd name="connsiteX10793" fmla="*/ 1714749 w 5155357"/>
              <a:gd name="connsiteY10793" fmla="*/ 173477 h 1041673"/>
              <a:gd name="connsiteX10794" fmla="*/ 1714998 w 5155357"/>
              <a:gd name="connsiteY10794" fmla="*/ 173414 h 1041673"/>
              <a:gd name="connsiteX10795" fmla="*/ 1715246 w 5155357"/>
              <a:gd name="connsiteY10795" fmla="*/ 172544 h 1041673"/>
              <a:gd name="connsiteX10796" fmla="*/ 1711143 w 5155357"/>
              <a:gd name="connsiteY10796" fmla="*/ 173539 h 1041673"/>
              <a:gd name="connsiteX10797" fmla="*/ 1712200 w 5155357"/>
              <a:gd name="connsiteY10797" fmla="*/ 173725 h 1041673"/>
              <a:gd name="connsiteX10798" fmla="*/ 1684966 w 5155357"/>
              <a:gd name="connsiteY10798" fmla="*/ 187342 h 1041673"/>
              <a:gd name="connsiteX10799" fmla="*/ 1686645 w 5155357"/>
              <a:gd name="connsiteY10799" fmla="*/ 186720 h 1041673"/>
              <a:gd name="connsiteX10800" fmla="*/ 1689629 w 5155357"/>
              <a:gd name="connsiteY10800" fmla="*/ 184731 h 1041673"/>
              <a:gd name="connsiteX10801" fmla="*/ 1685961 w 5155357"/>
              <a:gd name="connsiteY10801" fmla="*/ 185042 h 1041673"/>
              <a:gd name="connsiteX10802" fmla="*/ 1685339 w 5155357"/>
              <a:gd name="connsiteY10802" fmla="*/ 185601 h 1041673"/>
              <a:gd name="connsiteX10803" fmla="*/ 1684966 w 5155357"/>
              <a:gd name="connsiteY10803" fmla="*/ 187342 h 1041673"/>
              <a:gd name="connsiteX10804" fmla="*/ 1598850 w 5155357"/>
              <a:gd name="connsiteY10804" fmla="*/ 271966 h 1041673"/>
              <a:gd name="connsiteX10805" fmla="*/ 1596363 w 5155357"/>
              <a:gd name="connsiteY10805" fmla="*/ 272463 h 1041673"/>
              <a:gd name="connsiteX10806" fmla="*/ 1598850 w 5155357"/>
              <a:gd name="connsiteY10806" fmla="*/ 271966 h 1041673"/>
              <a:gd name="connsiteX10807" fmla="*/ 1474123 w 5155357"/>
              <a:gd name="connsiteY10807" fmla="*/ 436363 h 1041673"/>
              <a:gd name="connsiteX10808" fmla="*/ 1472444 w 5155357"/>
              <a:gd name="connsiteY10808" fmla="*/ 441648 h 1041673"/>
              <a:gd name="connsiteX10809" fmla="*/ 1473003 w 5155357"/>
              <a:gd name="connsiteY10809" fmla="*/ 441648 h 1041673"/>
              <a:gd name="connsiteX10810" fmla="*/ 1474309 w 5155357"/>
              <a:gd name="connsiteY10810" fmla="*/ 438415 h 1041673"/>
              <a:gd name="connsiteX10811" fmla="*/ 1475677 w 5155357"/>
              <a:gd name="connsiteY10811" fmla="*/ 434870 h 1041673"/>
              <a:gd name="connsiteX10812" fmla="*/ 1474123 w 5155357"/>
              <a:gd name="connsiteY10812" fmla="*/ 436425 h 1041673"/>
              <a:gd name="connsiteX10813" fmla="*/ 1466661 w 5155357"/>
              <a:gd name="connsiteY10813" fmla="*/ 461793 h 1041673"/>
              <a:gd name="connsiteX10814" fmla="*/ 1465293 w 5155357"/>
              <a:gd name="connsiteY10814" fmla="*/ 467016 h 1041673"/>
              <a:gd name="connsiteX10815" fmla="*/ 1463428 w 5155357"/>
              <a:gd name="connsiteY10815" fmla="*/ 472550 h 1041673"/>
              <a:gd name="connsiteX10816" fmla="*/ 1461998 w 5155357"/>
              <a:gd name="connsiteY10816" fmla="*/ 476592 h 1041673"/>
              <a:gd name="connsiteX10817" fmla="*/ 1461625 w 5155357"/>
              <a:gd name="connsiteY10817" fmla="*/ 479949 h 1041673"/>
              <a:gd name="connsiteX10818" fmla="*/ 1461873 w 5155357"/>
              <a:gd name="connsiteY10818" fmla="*/ 479576 h 1041673"/>
              <a:gd name="connsiteX10819" fmla="*/ 1462309 w 5155357"/>
              <a:gd name="connsiteY10819" fmla="*/ 477711 h 1041673"/>
              <a:gd name="connsiteX10820" fmla="*/ 1462993 w 5155357"/>
              <a:gd name="connsiteY10820" fmla="*/ 475845 h 1041673"/>
              <a:gd name="connsiteX10821" fmla="*/ 1463863 w 5155357"/>
              <a:gd name="connsiteY10821" fmla="*/ 473731 h 1041673"/>
              <a:gd name="connsiteX10822" fmla="*/ 1465169 w 5155357"/>
              <a:gd name="connsiteY10822" fmla="*/ 469939 h 1041673"/>
              <a:gd name="connsiteX10823" fmla="*/ 1467159 w 5155357"/>
              <a:gd name="connsiteY10823" fmla="*/ 462415 h 1041673"/>
              <a:gd name="connsiteX10824" fmla="*/ 1467843 w 5155357"/>
              <a:gd name="connsiteY10824" fmla="*/ 459928 h 1041673"/>
              <a:gd name="connsiteX10825" fmla="*/ 1468527 w 5155357"/>
              <a:gd name="connsiteY10825" fmla="*/ 457814 h 1041673"/>
              <a:gd name="connsiteX10826" fmla="*/ 1469397 w 5155357"/>
              <a:gd name="connsiteY10826" fmla="*/ 455265 h 1041673"/>
              <a:gd name="connsiteX10827" fmla="*/ 1470268 w 5155357"/>
              <a:gd name="connsiteY10827" fmla="*/ 451721 h 1041673"/>
              <a:gd name="connsiteX10828" fmla="*/ 1468215 w 5155357"/>
              <a:gd name="connsiteY10828" fmla="*/ 456073 h 1041673"/>
              <a:gd name="connsiteX10829" fmla="*/ 1466661 w 5155357"/>
              <a:gd name="connsiteY10829" fmla="*/ 461856 h 1041673"/>
              <a:gd name="connsiteX10830" fmla="*/ 1454163 w 5155357"/>
              <a:gd name="connsiteY10830" fmla="*/ 505815 h 1041673"/>
              <a:gd name="connsiteX10831" fmla="*/ 1454475 w 5155357"/>
              <a:gd name="connsiteY10831" fmla="*/ 506748 h 1041673"/>
              <a:gd name="connsiteX10832" fmla="*/ 1455656 w 5155357"/>
              <a:gd name="connsiteY10832" fmla="*/ 504323 h 1041673"/>
              <a:gd name="connsiteX10833" fmla="*/ 1455221 w 5155357"/>
              <a:gd name="connsiteY10833" fmla="*/ 502768 h 1041673"/>
              <a:gd name="connsiteX10834" fmla="*/ 1454163 w 5155357"/>
              <a:gd name="connsiteY10834" fmla="*/ 505877 h 1041673"/>
              <a:gd name="connsiteX10835" fmla="*/ 1508383 w 5155357"/>
              <a:gd name="connsiteY10835" fmla="*/ 346703 h 1041673"/>
              <a:gd name="connsiteX10836" fmla="*/ 1508631 w 5155357"/>
              <a:gd name="connsiteY10836" fmla="*/ 346205 h 1041673"/>
              <a:gd name="connsiteX10837" fmla="*/ 1508880 w 5155357"/>
              <a:gd name="connsiteY10837" fmla="*/ 346019 h 1041673"/>
              <a:gd name="connsiteX10838" fmla="*/ 1510745 w 5155357"/>
              <a:gd name="connsiteY10838" fmla="*/ 341045 h 1041673"/>
              <a:gd name="connsiteX10839" fmla="*/ 1511677 w 5155357"/>
              <a:gd name="connsiteY10839" fmla="*/ 338309 h 1041673"/>
              <a:gd name="connsiteX10840" fmla="*/ 1511926 w 5155357"/>
              <a:gd name="connsiteY10840" fmla="*/ 337376 h 1041673"/>
              <a:gd name="connsiteX10841" fmla="*/ 1512238 w 5155357"/>
              <a:gd name="connsiteY10841" fmla="*/ 335511 h 1041673"/>
              <a:gd name="connsiteX10842" fmla="*/ 1512424 w 5155357"/>
              <a:gd name="connsiteY10842" fmla="*/ 333957 h 1041673"/>
              <a:gd name="connsiteX10843" fmla="*/ 1511305 w 5155357"/>
              <a:gd name="connsiteY10843" fmla="*/ 335697 h 1041673"/>
              <a:gd name="connsiteX10844" fmla="*/ 1510310 w 5155357"/>
              <a:gd name="connsiteY10844" fmla="*/ 338185 h 1041673"/>
              <a:gd name="connsiteX10845" fmla="*/ 1508506 w 5155357"/>
              <a:gd name="connsiteY10845" fmla="*/ 343905 h 1041673"/>
              <a:gd name="connsiteX10846" fmla="*/ 1507076 w 5155357"/>
              <a:gd name="connsiteY10846" fmla="*/ 347884 h 1041673"/>
              <a:gd name="connsiteX10847" fmla="*/ 1508320 w 5155357"/>
              <a:gd name="connsiteY10847" fmla="*/ 346641 h 1041673"/>
              <a:gd name="connsiteX10848" fmla="*/ 1587223 w 5155357"/>
              <a:gd name="connsiteY10848" fmla="*/ 205000 h 1041673"/>
              <a:gd name="connsiteX10849" fmla="*/ 1590891 w 5155357"/>
              <a:gd name="connsiteY10849" fmla="*/ 203508 h 1041673"/>
              <a:gd name="connsiteX10850" fmla="*/ 1591389 w 5155357"/>
              <a:gd name="connsiteY10850" fmla="*/ 203322 h 1041673"/>
              <a:gd name="connsiteX10851" fmla="*/ 1591576 w 5155357"/>
              <a:gd name="connsiteY10851" fmla="*/ 203322 h 1041673"/>
              <a:gd name="connsiteX10852" fmla="*/ 1591700 w 5155357"/>
              <a:gd name="connsiteY10852" fmla="*/ 203322 h 1041673"/>
              <a:gd name="connsiteX10853" fmla="*/ 1593316 w 5155357"/>
              <a:gd name="connsiteY10853" fmla="*/ 202700 h 1041673"/>
              <a:gd name="connsiteX10854" fmla="*/ 1595120 w 5155357"/>
              <a:gd name="connsiteY10854" fmla="*/ 202389 h 1041673"/>
              <a:gd name="connsiteX10855" fmla="*/ 1597109 w 5155357"/>
              <a:gd name="connsiteY10855" fmla="*/ 201456 h 1041673"/>
              <a:gd name="connsiteX10856" fmla="*/ 1598975 w 5155357"/>
              <a:gd name="connsiteY10856" fmla="*/ 200524 h 1041673"/>
              <a:gd name="connsiteX10857" fmla="*/ 1600342 w 5155357"/>
              <a:gd name="connsiteY10857" fmla="*/ 199653 h 1041673"/>
              <a:gd name="connsiteX10858" fmla="*/ 1601462 w 5155357"/>
              <a:gd name="connsiteY10858" fmla="*/ 198348 h 1041673"/>
              <a:gd name="connsiteX10859" fmla="*/ 1602643 w 5155357"/>
              <a:gd name="connsiteY10859" fmla="*/ 197601 h 1041673"/>
              <a:gd name="connsiteX10860" fmla="*/ 1599970 w 5155357"/>
              <a:gd name="connsiteY10860" fmla="*/ 198037 h 1041673"/>
              <a:gd name="connsiteX10861" fmla="*/ 1593316 w 5155357"/>
              <a:gd name="connsiteY10861" fmla="*/ 200586 h 1041673"/>
              <a:gd name="connsiteX10862" fmla="*/ 1587721 w 5155357"/>
              <a:gd name="connsiteY10862" fmla="*/ 203757 h 1041673"/>
              <a:gd name="connsiteX10863" fmla="*/ 1584736 w 5155357"/>
              <a:gd name="connsiteY10863" fmla="*/ 205995 h 1041673"/>
              <a:gd name="connsiteX10864" fmla="*/ 1587161 w 5155357"/>
              <a:gd name="connsiteY10864" fmla="*/ 204938 h 1041673"/>
              <a:gd name="connsiteX10865" fmla="*/ 1605876 w 5155357"/>
              <a:gd name="connsiteY10865" fmla="*/ 196731 h 1041673"/>
              <a:gd name="connsiteX10866" fmla="*/ 1607680 w 5155357"/>
              <a:gd name="connsiteY10866" fmla="*/ 196047 h 1041673"/>
              <a:gd name="connsiteX10867" fmla="*/ 1607804 w 5155357"/>
              <a:gd name="connsiteY10867" fmla="*/ 196047 h 1041673"/>
              <a:gd name="connsiteX10868" fmla="*/ 1607929 w 5155357"/>
              <a:gd name="connsiteY10868" fmla="*/ 196047 h 1041673"/>
              <a:gd name="connsiteX10869" fmla="*/ 1608613 w 5155357"/>
              <a:gd name="connsiteY10869" fmla="*/ 195798 h 1041673"/>
              <a:gd name="connsiteX10870" fmla="*/ 1609545 w 5155357"/>
              <a:gd name="connsiteY10870" fmla="*/ 195487 h 1041673"/>
              <a:gd name="connsiteX10871" fmla="*/ 1609856 w 5155357"/>
              <a:gd name="connsiteY10871" fmla="*/ 195176 h 1041673"/>
              <a:gd name="connsiteX10872" fmla="*/ 1610726 w 5155357"/>
              <a:gd name="connsiteY10872" fmla="*/ 194803 h 1041673"/>
              <a:gd name="connsiteX10873" fmla="*/ 1615701 w 5155357"/>
              <a:gd name="connsiteY10873" fmla="*/ 192565 h 1041673"/>
              <a:gd name="connsiteX10874" fmla="*/ 1620240 w 5155357"/>
              <a:gd name="connsiteY10874" fmla="*/ 190016 h 1041673"/>
              <a:gd name="connsiteX10875" fmla="*/ 1618933 w 5155357"/>
              <a:gd name="connsiteY10875" fmla="*/ 190451 h 1041673"/>
              <a:gd name="connsiteX10876" fmla="*/ 1617131 w 5155357"/>
              <a:gd name="connsiteY10876" fmla="*/ 191135 h 1041673"/>
              <a:gd name="connsiteX10877" fmla="*/ 1614395 w 5155357"/>
              <a:gd name="connsiteY10877" fmla="*/ 192254 h 1041673"/>
              <a:gd name="connsiteX10878" fmla="*/ 1611907 w 5155357"/>
              <a:gd name="connsiteY10878" fmla="*/ 193622 h 1041673"/>
              <a:gd name="connsiteX10879" fmla="*/ 1610726 w 5155357"/>
              <a:gd name="connsiteY10879" fmla="*/ 193125 h 1041673"/>
              <a:gd name="connsiteX10880" fmla="*/ 1608239 w 5155357"/>
              <a:gd name="connsiteY10880" fmla="*/ 194057 h 1041673"/>
              <a:gd name="connsiteX10881" fmla="*/ 1604881 w 5155357"/>
              <a:gd name="connsiteY10881" fmla="*/ 196109 h 1041673"/>
              <a:gd name="connsiteX10882" fmla="*/ 1605939 w 5155357"/>
              <a:gd name="connsiteY10882" fmla="*/ 196731 h 1041673"/>
              <a:gd name="connsiteX10883" fmla="*/ 1572985 w 5155357"/>
              <a:gd name="connsiteY10883" fmla="*/ 211778 h 1041673"/>
              <a:gd name="connsiteX10884" fmla="*/ 1574104 w 5155357"/>
              <a:gd name="connsiteY10884" fmla="*/ 211280 h 1041673"/>
              <a:gd name="connsiteX10885" fmla="*/ 1576529 w 5155357"/>
              <a:gd name="connsiteY10885" fmla="*/ 210161 h 1041673"/>
              <a:gd name="connsiteX10886" fmla="*/ 1580259 w 5155357"/>
              <a:gd name="connsiteY10886" fmla="*/ 208296 h 1041673"/>
              <a:gd name="connsiteX10887" fmla="*/ 1577275 w 5155357"/>
              <a:gd name="connsiteY10887" fmla="*/ 208607 h 1041673"/>
              <a:gd name="connsiteX10888" fmla="*/ 1574291 w 5155357"/>
              <a:gd name="connsiteY10888" fmla="*/ 209975 h 1041673"/>
              <a:gd name="connsiteX10889" fmla="*/ 1572300 w 5155357"/>
              <a:gd name="connsiteY10889" fmla="*/ 211840 h 1041673"/>
              <a:gd name="connsiteX10890" fmla="*/ 1573046 w 5155357"/>
              <a:gd name="connsiteY10890" fmla="*/ 211778 h 1041673"/>
              <a:gd name="connsiteX10891" fmla="*/ 1910297 w 5155357"/>
              <a:gd name="connsiteY10891" fmla="*/ 369398 h 1041673"/>
              <a:gd name="connsiteX10892" fmla="*/ 1913841 w 5155357"/>
              <a:gd name="connsiteY10892" fmla="*/ 363304 h 1041673"/>
              <a:gd name="connsiteX10893" fmla="*/ 1912722 w 5155357"/>
              <a:gd name="connsiteY10893" fmla="*/ 364672 h 1041673"/>
              <a:gd name="connsiteX10894" fmla="*/ 1910049 w 5155357"/>
              <a:gd name="connsiteY10894" fmla="*/ 368527 h 1041673"/>
              <a:gd name="connsiteX10895" fmla="*/ 1907810 w 5155357"/>
              <a:gd name="connsiteY10895" fmla="*/ 371450 h 1041673"/>
              <a:gd name="connsiteX10896" fmla="*/ 1910297 w 5155357"/>
              <a:gd name="connsiteY10896" fmla="*/ 369398 h 1041673"/>
              <a:gd name="connsiteX10897" fmla="*/ 1843208 w 5155357"/>
              <a:gd name="connsiteY10897" fmla="*/ 440964 h 1041673"/>
              <a:gd name="connsiteX10898" fmla="*/ 1845259 w 5155357"/>
              <a:gd name="connsiteY10898" fmla="*/ 438042 h 1041673"/>
              <a:gd name="connsiteX10899" fmla="*/ 1849363 w 5155357"/>
              <a:gd name="connsiteY10899" fmla="*/ 434746 h 1041673"/>
              <a:gd name="connsiteX10900" fmla="*/ 1851353 w 5155357"/>
              <a:gd name="connsiteY10900" fmla="*/ 432756 h 1041673"/>
              <a:gd name="connsiteX10901" fmla="*/ 1852969 w 5155357"/>
              <a:gd name="connsiteY10901" fmla="*/ 431202 h 1041673"/>
              <a:gd name="connsiteX10902" fmla="*/ 1853467 w 5155357"/>
              <a:gd name="connsiteY10902" fmla="*/ 430083 h 1041673"/>
              <a:gd name="connsiteX10903" fmla="*/ 1851851 w 5155357"/>
              <a:gd name="connsiteY10903" fmla="*/ 430767 h 1041673"/>
              <a:gd name="connsiteX10904" fmla="*/ 1846689 w 5155357"/>
              <a:gd name="connsiteY10904" fmla="*/ 435741 h 1041673"/>
              <a:gd name="connsiteX10905" fmla="*/ 1842586 w 5155357"/>
              <a:gd name="connsiteY10905" fmla="*/ 439596 h 1041673"/>
              <a:gd name="connsiteX10906" fmla="*/ 1839291 w 5155357"/>
              <a:gd name="connsiteY10906" fmla="*/ 442456 h 1041673"/>
              <a:gd name="connsiteX10907" fmla="*/ 1833197 w 5155357"/>
              <a:gd name="connsiteY10907" fmla="*/ 448487 h 1041673"/>
              <a:gd name="connsiteX10908" fmla="*/ 1830710 w 5155357"/>
              <a:gd name="connsiteY10908" fmla="*/ 451223 h 1041673"/>
              <a:gd name="connsiteX10909" fmla="*/ 1836803 w 5155357"/>
              <a:gd name="connsiteY10909" fmla="*/ 445627 h 1041673"/>
              <a:gd name="connsiteX10910" fmla="*/ 1843146 w 5155357"/>
              <a:gd name="connsiteY10910" fmla="*/ 440902 h 1041673"/>
              <a:gd name="connsiteX10911" fmla="*/ 1720345 w 5155357"/>
              <a:gd name="connsiteY10911" fmla="*/ 530872 h 1041673"/>
              <a:gd name="connsiteX10912" fmla="*/ 1721651 w 5155357"/>
              <a:gd name="connsiteY10912" fmla="*/ 529815 h 1041673"/>
              <a:gd name="connsiteX10913" fmla="*/ 1723454 w 5155357"/>
              <a:gd name="connsiteY10913" fmla="*/ 528261 h 1041673"/>
              <a:gd name="connsiteX10914" fmla="*/ 1716925 w 5155357"/>
              <a:gd name="connsiteY10914" fmla="*/ 532054 h 1041673"/>
              <a:gd name="connsiteX10915" fmla="*/ 1706852 w 5155357"/>
              <a:gd name="connsiteY10915" fmla="*/ 538396 h 1041673"/>
              <a:gd name="connsiteX10916" fmla="*/ 1698086 w 5155357"/>
              <a:gd name="connsiteY10916" fmla="*/ 543121 h 1041673"/>
              <a:gd name="connsiteX10917" fmla="*/ 1695163 w 5155357"/>
              <a:gd name="connsiteY10917" fmla="*/ 546230 h 1041673"/>
              <a:gd name="connsiteX10918" fmla="*/ 1700262 w 5155357"/>
              <a:gd name="connsiteY10918" fmla="*/ 542997 h 1041673"/>
              <a:gd name="connsiteX10919" fmla="*/ 1706790 w 5155357"/>
              <a:gd name="connsiteY10919" fmla="*/ 539453 h 1041673"/>
              <a:gd name="connsiteX10920" fmla="*/ 1713941 w 5155357"/>
              <a:gd name="connsiteY10920" fmla="*/ 534914 h 1041673"/>
              <a:gd name="connsiteX10921" fmla="*/ 1717609 w 5155357"/>
              <a:gd name="connsiteY10921" fmla="*/ 532924 h 1041673"/>
              <a:gd name="connsiteX10922" fmla="*/ 1720345 w 5155357"/>
              <a:gd name="connsiteY10922" fmla="*/ 530872 h 1041673"/>
              <a:gd name="connsiteX10923" fmla="*/ 1736947 w 5155357"/>
              <a:gd name="connsiteY10923" fmla="*/ 520489 h 1041673"/>
              <a:gd name="connsiteX10924" fmla="*/ 1733776 w 5155357"/>
              <a:gd name="connsiteY10924" fmla="*/ 521608 h 1041673"/>
              <a:gd name="connsiteX10925" fmla="*/ 1728552 w 5155357"/>
              <a:gd name="connsiteY10925" fmla="*/ 525650 h 1041673"/>
              <a:gd name="connsiteX10926" fmla="*/ 1733092 w 5155357"/>
              <a:gd name="connsiteY10926" fmla="*/ 523038 h 1041673"/>
              <a:gd name="connsiteX10927" fmla="*/ 1736947 w 5155357"/>
              <a:gd name="connsiteY10927" fmla="*/ 520489 h 1041673"/>
              <a:gd name="connsiteX10928" fmla="*/ 1667681 w 5155357"/>
              <a:gd name="connsiteY10928" fmla="*/ 562459 h 1041673"/>
              <a:gd name="connsiteX10929" fmla="*/ 1670603 w 5155357"/>
              <a:gd name="connsiteY10929" fmla="*/ 560904 h 1041673"/>
              <a:gd name="connsiteX10930" fmla="*/ 1674893 w 5155357"/>
              <a:gd name="connsiteY10930" fmla="*/ 558168 h 1041673"/>
              <a:gd name="connsiteX10931" fmla="*/ 1670852 w 5155357"/>
              <a:gd name="connsiteY10931" fmla="*/ 559723 h 1041673"/>
              <a:gd name="connsiteX10932" fmla="*/ 1667681 w 5155357"/>
              <a:gd name="connsiteY10932" fmla="*/ 562459 h 1041673"/>
              <a:gd name="connsiteX10933" fmla="*/ 1238408 w 5155357"/>
              <a:gd name="connsiteY10933" fmla="*/ 436549 h 1041673"/>
              <a:gd name="connsiteX10934" fmla="*/ 1237911 w 5155357"/>
              <a:gd name="connsiteY10934" fmla="*/ 441337 h 1041673"/>
              <a:gd name="connsiteX10935" fmla="*/ 1236978 w 5155357"/>
              <a:gd name="connsiteY10935" fmla="*/ 445068 h 1041673"/>
              <a:gd name="connsiteX10936" fmla="*/ 1235673 w 5155357"/>
              <a:gd name="connsiteY10936" fmla="*/ 452778 h 1041673"/>
              <a:gd name="connsiteX10937" fmla="*/ 1234491 w 5155357"/>
              <a:gd name="connsiteY10937" fmla="*/ 461172 h 1041673"/>
              <a:gd name="connsiteX10938" fmla="*/ 1233434 w 5155357"/>
              <a:gd name="connsiteY10938" fmla="*/ 464405 h 1041673"/>
              <a:gd name="connsiteX10939" fmla="*/ 1232004 w 5155357"/>
              <a:gd name="connsiteY10939" fmla="*/ 470996 h 1041673"/>
              <a:gd name="connsiteX10940" fmla="*/ 1231133 w 5155357"/>
              <a:gd name="connsiteY10940" fmla="*/ 478208 h 1041673"/>
              <a:gd name="connsiteX10941" fmla="*/ 1229703 w 5155357"/>
              <a:gd name="connsiteY10941" fmla="*/ 485918 h 1041673"/>
              <a:gd name="connsiteX10942" fmla="*/ 1227216 w 5155357"/>
              <a:gd name="connsiteY10942" fmla="*/ 497794 h 1041673"/>
              <a:gd name="connsiteX10943" fmla="*/ 1227340 w 5155357"/>
              <a:gd name="connsiteY10943" fmla="*/ 503328 h 1041673"/>
              <a:gd name="connsiteX10944" fmla="*/ 1225910 w 5155357"/>
              <a:gd name="connsiteY10944" fmla="*/ 507991 h 1041673"/>
              <a:gd name="connsiteX10945" fmla="*/ 1225413 w 5155357"/>
              <a:gd name="connsiteY10945" fmla="*/ 512344 h 1041673"/>
              <a:gd name="connsiteX10946" fmla="*/ 1225538 w 5155357"/>
              <a:gd name="connsiteY10946" fmla="*/ 516323 h 1041673"/>
              <a:gd name="connsiteX10947" fmla="*/ 1225351 w 5155357"/>
              <a:gd name="connsiteY10947" fmla="*/ 517566 h 1041673"/>
              <a:gd name="connsiteX10948" fmla="*/ 1226968 w 5155357"/>
              <a:gd name="connsiteY10948" fmla="*/ 509359 h 1041673"/>
              <a:gd name="connsiteX10949" fmla="*/ 1228647 w 5155357"/>
              <a:gd name="connsiteY10949" fmla="*/ 495804 h 1041673"/>
              <a:gd name="connsiteX10950" fmla="*/ 1231195 w 5155357"/>
              <a:gd name="connsiteY10950" fmla="*/ 482934 h 1041673"/>
              <a:gd name="connsiteX10951" fmla="*/ 1232625 w 5155357"/>
              <a:gd name="connsiteY10951" fmla="*/ 473794 h 1041673"/>
              <a:gd name="connsiteX10952" fmla="*/ 1233371 w 5155357"/>
              <a:gd name="connsiteY10952" fmla="*/ 470623 h 1041673"/>
              <a:gd name="connsiteX10953" fmla="*/ 1233434 w 5155357"/>
              <a:gd name="connsiteY10953" fmla="*/ 470001 h 1041673"/>
              <a:gd name="connsiteX10954" fmla="*/ 1236232 w 5155357"/>
              <a:gd name="connsiteY10954" fmla="*/ 455638 h 1041673"/>
              <a:gd name="connsiteX10955" fmla="*/ 1237475 w 5155357"/>
              <a:gd name="connsiteY10955" fmla="*/ 448923 h 1041673"/>
              <a:gd name="connsiteX10956" fmla="*/ 1237786 w 5155357"/>
              <a:gd name="connsiteY10956" fmla="*/ 447368 h 1041673"/>
              <a:gd name="connsiteX10957" fmla="*/ 1238408 w 5155357"/>
              <a:gd name="connsiteY10957" fmla="*/ 443762 h 1041673"/>
              <a:gd name="connsiteX10958" fmla="*/ 1241020 w 5155357"/>
              <a:gd name="connsiteY10958" fmla="*/ 425979 h 1041673"/>
              <a:gd name="connsiteX10959" fmla="*/ 1240149 w 5155357"/>
              <a:gd name="connsiteY10959" fmla="*/ 428839 h 1041673"/>
              <a:gd name="connsiteX10960" fmla="*/ 1238346 w 5155357"/>
              <a:gd name="connsiteY10960" fmla="*/ 436549 h 1041673"/>
              <a:gd name="connsiteX10961" fmla="*/ 1223983 w 5155357"/>
              <a:gd name="connsiteY10961" fmla="*/ 524593 h 1041673"/>
              <a:gd name="connsiteX10962" fmla="*/ 1225289 w 5155357"/>
              <a:gd name="connsiteY10962" fmla="*/ 519307 h 1041673"/>
              <a:gd name="connsiteX10963" fmla="*/ 1225475 w 5155357"/>
              <a:gd name="connsiteY10963" fmla="*/ 517566 h 1041673"/>
              <a:gd name="connsiteX10964" fmla="*/ 1223983 w 5155357"/>
              <a:gd name="connsiteY10964" fmla="*/ 524593 h 1041673"/>
              <a:gd name="connsiteX10965" fmla="*/ 1175609 w 5155357"/>
              <a:gd name="connsiteY10965" fmla="*/ 843128 h 1041673"/>
              <a:gd name="connsiteX10966" fmla="*/ 1175982 w 5155357"/>
              <a:gd name="connsiteY10966" fmla="*/ 837967 h 1041673"/>
              <a:gd name="connsiteX10967" fmla="*/ 1176106 w 5155357"/>
              <a:gd name="connsiteY10967" fmla="*/ 830630 h 1041673"/>
              <a:gd name="connsiteX10968" fmla="*/ 1175050 w 5155357"/>
              <a:gd name="connsiteY10968" fmla="*/ 822236 h 1041673"/>
              <a:gd name="connsiteX10969" fmla="*/ 1175173 w 5155357"/>
              <a:gd name="connsiteY10969" fmla="*/ 825967 h 1041673"/>
              <a:gd name="connsiteX10970" fmla="*/ 1174801 w 5155357"/>
              <a:gd name="connsiteY10970" fmla="*/ 835791 h 1041673"/>
              <a:gd name="connsiteX10971" fmla="*/ 1175050 w 5155357"/>
              <a:gd name="connsiteY10971" fmla="*/ 840019 h 1041673"/>
              <a:gd name="connsiteX10972" fmla="*/ 1175547 w 5155357"/>
              <a:gd name="connsiteY10972" fmla="*/ 843128 h 1041673"/>
              <a:gd name="connsiteX10973" fmla="*/ 1175298 w 5155357"/>
              <a:gd name="connsiteY10973" fmla="*/ 862029 h 1041673"/>
              <a:gd name="connsiteX10974" fmla="*/ 1174987 w 5155357"/>
              <a:gd name="connsiteY10974" fmla="*/ 859791 h 1041673"/>
              <a:gd name="connsiteX10975" fmla="*/ 1175298 w 5155357"/>
              <a:gd name="connsiteY10975" fmla="*/ 862029 h 1041673"/>
              <a:gd name="connsiteX10976" fmla="*/ 1176168 w 5155357"/>
              <a:gd name="connsiteY10976" fmla="*/ 865449 h 1041673"/>
              <a:gd name="connsiteX10977" fmla="*/ 1175298 w 5155357"/>
              <a:gd name="connsiteY10977" fmla="*/ 862029 h 1041673"/>
              <a:gd name="connsiteX10978" fmla="*/ 1176168 w 5155357"/>
              <a:gd name="connsiteY10978" fmla="*/ 865449 h 1041673"/>
              <a:gd name="connsiteX10979" fmla="*/ 1146447 w 5155357"/>
              <a:gd name="connsiteY10979" fmla="*/ 760805 h 1041673"/>
              <a:gd name="connsiteX10980" fmla="*/ 1146447 w 5155357"/>
              <a:gd name="connsiteY10980" fmla="*/ 755395 h 1041673"/>
              <a:gd name="connsiteX10981" fmla="*/ 1146447 w 5155357"/>
              <a:gd name="connsiteY10981" fmla="*/ 760805 h 1041673"/>
              <a:gd name="connsiteX10982" fmla="*/ 1147008 w 5155357"/>
              <a:gd name="connsiteY10982" fmla="*/ 743519 h 1041673"/>
              <a:gd name="connsiteX10983" fmla="*/ 1146447 w 5155357"/>
              <a:gd name="connsiteY10983" fmla="*/ 746317 h 1041673"/>
              <a:gd name="connsiteX10984" fmla="*/ 1147008 w 5155357"/>
              <a:gd name="connsiteY10984" fmla="*/ 743519 h 1041673"/>
              <a:gd name="connsiteX10985" fmla="*/ 2593378 w 5155357"/>
              <a:gd name="connsiteY10985" fmla="*/ 98801 h 1041673"/>
              <a:gd name="connsiteX10986" fmla="*/ 2590580 w 5155357"/>
              <a:gd name="connsiteY10986" fmla="*/ 100480 h 1041673"/>
              <a:gd name="connsiteX10987" fmla="*/ 2593378 w 5155357"/>
              <a:gd name="connsiteY10987" fmla="*/ 98801 h 1041673"/>
              <a:gd name="connsiteX10988" fmla="*/ 2544134 w 5155357"/>
              <a:gd name="connsiteY10988" fmla="*/ 188399 h 1041673"/>
              <a:gd name="connsiteX10989" fmla="*/ 2543263 w 5155357"/>
              <a:gd name="connsiteY10989" fmla="*/ 191011 h 1041673"/>
              <a:gd name="connsiteX10990" fmla="*/ 2547056 w 5155357"/>
              <a:gd name="connsiteY10990" fmla="*/ 185850 h 1041673"/>
              <a:gd name="connsiteX10991" fmla="*/ 2544134 w 5155357"/>
              <a:gd name="connsiteY10991" fmla="*/ 188399 h 1041673"/>
              <a:gd name="connsiteX10992" fmla="*/ 2533812 w 5155357"/>
              <a:gd name="connsiteY10992" fmla="*/ 202389 h 1041673"/>
              <a:gd name="connsiteX10993" fmla="*/ 2533502 w 5155357"/>
              <a:gd name="connsiteY10993" fmla="*/ 203011 h 1041673"/>
              <a:gd name="connsiteX10994" fmla="*/ 2533812 w 5155357"/>
              <a:gd name="connsiteY10994" fmla="*/ 202389 h 1041673"/>
              <a:gd name="connsiteX10995" fmla="*/ 2536050 w 5155357"/>
              <a:gd name="connsiteY10995" fmla="*/ 196482 h 1041673"/>
              <a:gd name="connsiteX10996" fmla="*/ 2535553 w 5155357"/>
              <a:gd name="connsiteY10996" fmla="*/ 197290 h 1041673"/>
              <a:gd name="connsiteX10997" fmla="*/ 2534683 w 5155357"/>
              <a:gd name="connsiteY10997" fmla="*/ 199902 h 1041673"/>
              <a:gd name="connsiteX10998" fmla="*/ 2533812 w 5155357"/>
              <a:gd name="connsiteY10998" fmla="*/ 202389 h 1041673"/>
              <a:gd name="connsiteX10999" fmla="*/ 2538165 w 5155357"/>
              <a:gd name="connsiteY10999" fmla="*/ 195923 h 1041673"/>
              <a:gd name="connsiteX11000" fmla="*/ 2539782 w 5155357"/>
              <a:gd name="connsiteY11000" fmla="*/ 194244 h 1041673"/>
              <a:gd name="connsiteX11001" fmla="*/ 2538600 w 5155357"/>
              <a:gd name="connsiteY11001" fmla="*/ 195239 h 1041673"/>
              <a:gd name="connsiteX11002" fmla="*/ 2540341 w 5155357"/>
              <a:gd name="connsiteY11002" fmla="*/ 192192 h 1041673"/>
              <a:gd name="connsiteX11003" fmla="*/ 2536050 w 5155357"/>
              <a:gd name="connsiteY11003" fmla="*/ 196482 h 1041673"/>
              <a:gd name="connsiteX11004" fmla="*/ 2306430 w 5155357"/>
              <a:gd name="connsiteY11004" fmla="*/ 892559 h 1041673"/>
              <a:gd name="connsiteX11005" fmla="*/ 2306430 w 5155357"/>
              <a:gd name="connsiteY11005" fmla="*/ 892559 h 1041673"/>
              <a:gd name="connsiteX11006" fmla="*/ 2878586 w 5155357"/>
              <a:gd name="connsiteY11006" fmla="*/ 848475 h 1041673"/>
              <a:gd name="connsiteX11007" fmla="*/ 2879146 w 5155357"/>
              <a:gd name="connsiteY11007" fmla="*/ 849656 h 1041673"/>
              <a:gd name="connsiteX11008" fmla="*/ 2878586 w 5155357"/>
              <a:gd name="connsiteY11008" fmla="*/ 848475 h 1041673"/>
              <a:gd name="connsiteX11009" fmla="*/ 4186363 w 5155357"/>
              <a:gd name="connsiteY11009" fmla="*/ 259095 h 1041673"/>
              <a:gd name="connsiteX11010" fmla="*/ 4190281 w 5155357"/>
              <a:gd name="connsiteY11010" fmla="*/ 257230 h 1041673"/>
              <a:gd name="connsiteX11011" fmla="*/ 4184374 w 5155357"/>
              <a:gd name="connsiteY11011" fmla="*/ 253188 h 1041673"/>
              <a:gd name="connsiteX11012" fmla="*/ 4181949 w 5155357"/>
              <a:gd name="connsiteY11012" fmla="*/ 255116 h 1041673"/>
              <a:gd name="connsiteX11013" fmla="*/ 4186363 w 5155357"/>
              <a:gd name="connsiteY11013" fmla="*/ 259095 h 1041673"/>
              <a:gd name="connsiteX11014" fmla="*/ 4133947 w 5155357"/>
              <a:gd name="connsiteY11014" fmla="*/ 292982 h 1041673"/>
              <a:gd name="connsiteX11015" fmla="*/ 4125554 w 5155357"/>
              <a:gd name="connsiteY11015" fmla="*/ 300319 h 1041673"/>
              <a:gd name="connsiteX11016" fmla="*/ 4128228 w 5155357"/>
              <a:gd name="connsiteY11016" fmla="*/ 297085 h 1041673"/>
              <a:gd name="connsiteX11017" fmla="*/ 4133947 w 5155357"/>
              <a:gd name="connsiteY11017" fmla="*/ 292982 h 1041673"/>
              <a:gd name="connsiteX11018" fmla="*/ 4137989 w 5155357"/>
              <a:gd name="connsiteY11018" fmla="*/ 289500 h 1041673"/>
              <a:gd name="connsiteX11019" fmla="*/ 4135005 w 5155357"/>
              <a:gd name="connsiteY11019" fmla="*/ 289686 h 1041673"/>
              <a:gd name="connsiteX11020" fmla="*/ 4135564 w 5155357"/>
              <a:gd name="connsiteY11020" fmla="*/ 291925 h 1041673"/>
              <a:gd name="connsiteX11021" fmla="*/ 4137989 w 5155357"/>
              <a:gd name="connsiteY11021" fmla="*/ 289500 h 1041673"/>
              <a:gd name="connsiteX11022" fmla="*/ 4197556 w 5155357"/>
              <a:gd name="connsiteY11022" fmla="*/ 273023 h 1041673"/>
              <a:gd name="connsiteX11023" fmla="*/ 4199794 w 5155357"/>
              <a:gd name="connsiteY11023" fmla="*/ 271344 h 1041673"/>
              <a:gd name="connsiteX11024" fmla="*/ 4197556 w 5155357"/>
              <a:gd name="connsiteY11024" fmla="*/ 273023 h 1041673"/>
              <a:gd name="connsiteX11025" fmla="*/ 4180270 w 5155357"/>
              <a:gd name="connsiteY11025" fmla="*/ 279116 h 1041673"/>
              <a:gd name="connsiteX11026" fmla="*/ 4177472 w 5155357"/>
              <a:gd name="connsiteY11026" fmla="*/ 281976 h 1041673"/>
              <a:gd name="connsiteX11027" fmla="*/ 4180270 w 5155357"/>
              <a:gd name="connsiteY11027" fmla="*/ 279116 h 1041673"/>
              <a:gd name="connsiteX11028" fmla="*/ 4148000 w 5155357"/>
              <a:gd name="connsiteY11028" fmla="*/ 287137 h 1041673"/>
              <a:gd name="connsiteX11029" fmla="*/ 4150425 w 5155357"/>
              <a:gd name="connsiteY11029" fmla="*/ 285769 h 1041673"/>
              <a:gd name="connsiteX11030" fmla="*/ 4155088 w 5155357"/>
              <a:gd name="connsiteY11030" fmla="*/ 282163 h 1041673"/>
              <a:gd name="connsiteX11031" fmla="*/ 4148062 w 5155357"/>
              <a:gd name="connsiteY11031" fmla="*/ 287137 h 1041673"/>
              <a:gd name="connsiteX11032" fmla="*/ 4231504 w 5155357"/>
              <a:gd name="connsiteY11032" fmla="*/ 239696 h 1041673"/>
              <a:gd name="connsiteX11033" fmla="*/ 4231318 w 5155357"/>
              <a:gd name="connsiteY11033" fmla="*/ 240877 h 1041673"/>
              <a:gd name="connsiteX11034" fmla="*/ 4236479 w 5155357"/>
              <a:gd name="connsiteY11034" fmla="*/ 237457 h 1041673"/>
              <a:gd name="connsiteX11035" fmla="*/ 4231504 w 5155357"/>
              <a:gd name="connsiteY11035" fmla="*/ 239696 h 1041673"/>
              <a:gd name="connsiteX11036" fmla="*/ 4208809 w 5155357"/>
              <a:gd name="connsiteY11036" fmla="*/ 229561 h 1041673"/>
              <a:gd name="connsiteX11037" fmla="*/ 4212789 w 5155357"/>
              <a:gd name="connsiteY11037" fmla="*/ 227011 h 1041673"/>
              <a:gd name="connsiteX11038" fmla="*/ 4215898 w 5155357"/>
              <a:gd name="connsiteY11038" fmla="*/ 223716 h 1041673"/>
              <a:gd name="connsiteX11039" fmla="*/ 4205763 w 5155357"/>
              <a:gd name="connsiteY11039" fmla="*/ 229871 h 1041673"/>
              <a:gd name="connsiteX11040" fmla="*/ 4208872 w 5155357"/>
              <a:gd name="connsiteY11040" fmla="*/ 229561 h 1041673"/>
              <a:gd name="connsiteX11041" fmla="*/ 4229639 w 5155357"/>
              <a:gd name="connsiteY11041" fmla="*/ 218182 h 1041673"/>
              <a:gd name="connsiteX11042" fmla="*/ 4235297 w 5155357"/>
              <a:gd name="connsiteY11042" fmla="*/ 214389 h 1041673"/>
              <a:gd name="connsiteX11043" fmla="*/ 4238530 w 5155357"/>
              <a:gd name="connsiteY11043" fmla="*/ 212337 h 1041673"/>
              <a:gd name="connsiteX11044" fmla="*/ 4235794 w 5155357"/>
              <a:gd name="connsiteY11044" fmla="*/ 212835 h 1041673"/>
              <a:gd name="connsiteX11045" fmla="*/ 4222240 w 5155357"/>
              <a:gd name="connsiteY11045" fmla="*/ 221104 h 1041673"/>
              <a:gd name="connsiteX11046" fmla="*/ 4229639 w 5155357"/>
              <a:gd name="connsiteY11046" fmla="*/ 218182 h 1041673"/>
              <a:gd name="connsiteX11047" fmla="*/ 4249411 w 5155357"/>
              <a:gd name="connsiteY11047" fmla="*/ 211840 h 1041673"/>
              <a:gd name="connsiteX11048" fmla="*/ 4245432 w 5155357"/>
              <a:gd name="connsiteY11048" fmla="*/ 213208 h 1041673"/>
              <a:gd name="connsiteX11049" fmla="*/ 4240769 w 5155357"/>
              <a:gd name="connsiteY11049" fmla="*/ 217125 h 1041673"/>
              <a:gd name="connsiteX11050" fmla="*/ 4245929 w 5155357"/>
              <a:gd name="connsiteY11050" fmla="*/ 214887 h 1041673"/>
              <a:gd name="connsiteX11051" fmla="*/ 4249349 w 5155357"/>
              <a:gd name="connsiteY11051" fmla="*/ 211778 h 1041673"/>
              <a:gd name="connsiteX11052" fmla="*/ 4216395 w 5155357"/>
              <a:gd name="connsiteY11052" fmla="*/ 498043 h 1041673"/>
              <a:gd name="connsiteX11053" fmla="*/ 4212789 w 5155357"/>
              <a:gd name="connsiteY11053" fmla="*/ 504571 h 1041673"/>
              <a:gd name="connsiteX11054" fmla="*/ 4210923 w 5155357"/>
              <a:gd name="connsiteY11054" fmla="*/ 507991 h 1041673"/>
              <a:gd name="connsiteX11055" fmla="*/ 4217949 w 5155357"/>
              <a:gd name="connsiteY11055" fmla="*/ 497856 h 1041673"/>
              <a:gd name="connsiteX11056" fmla="*/ 4224105 w 5155357"/>
              <a:gd name="connsiteY11056" fmla="*/ 488592 h 1041673"/>
              <a:gd name="connsiteX11057" fmla="*/ 4222550 w 5155357"/>
              <a:gd name="connsiteY11057" fmla="*/ 489276 h 1041673"/>
              <a:gd name="connsiteX11058" fmla="*/ 4216395 w 5155357"/>
              <a:gd name="connsiteY11058" fmla="*/ 498043 h 1041673"/>
              <a:gd name="connsiteX11059" fmla="*/ 4187856 w 5155357"/>
              <a:gd name="connsiteY11059" fmla="*/ 539640 h 1041673"/>
              <a:gd name="connsiteX11060" fmla="*/ 4190156 w 5155357"/>
              <a:gd name="connsiteY11060" fmla="*/ 536282 h 1041673"/>
              <a:gd name="connsiteX11061" fmla="*/ 4184933 w 5155357"/>
              <a:gd name="connsiteY11061" fmla="*/ 543246 h 1041673"/>
              <a:gd name="connsiteX11062" fmla="*/ 4187856 w 5155357"/>
              <a:gd name="connsiteY11062" fmla="*/ 539640 h 1041673"/>
              <a:gd name="connsiteX11063" fmla="*/ 4194757 w 5155357"/>
              <a:gd name="connsiteY11063" fmla="*/ 530189 h 1041673"/>
              <a:gd name="connsiteX11064" fmla="*/ 4191462 w 5155357"/>
              <a:gd name="connsiteY11064" fmla="*/ 533670 h 1041673"/>
              <a:gd name="connsiteX11065" fmla="*/ 4191462 w 5155357"/>
              <a:gd name="connsiteY11065" fmla="*/ 533670 h 1041673"/>
              <a:gd name="connsiteX11066" fmla="*/ 4190218 w 5155357"/>
              <a:gd name="connsiteY11066" fmla="*/ 536220 h 1041673"/>
              <a:gd name="connsiteX11067" fmla="*/ 4194757 w 5155357"/>
              <a:gd name="connsiteY11067" fmla="*/ 530126 h 1041673"/>
              <a:gd name="connsiteX11068" fmla="*/ 4132020 w 5155357"/>
              <a:gd name="connsiteY11068" fmla="*/ 625258 h 1041673"/>
              <a:gd name="connsiteX11069" fmla="*/ 4127730 w 5155357"/>
              <a:gd name="connsiteY11069" fmla="*/ 630419 h 1041673"/>
              <a:gd name="connsiteX11070" fmla="*/ 4124124 w 5155357"/>
              <a:gd name="connsiteY11070" fmla="*/ 635082 h 1041673"/>
              <a:gd name="connsiteX11071" fmla="*/ 4141471 w 5155357"/>
              <a:gd name="connsiteY11071" fmla="*/ 615683 h 1041673"/>
              <a:gd name="connsiteX11072" fmla="*/ 4132020 w 5155357"/>
              <a:gd name="connsiteY11072" fmla="*/ 625320 h 1041673"/>
              <a:gd name="connsiteX11073" fmla="*/ 4046402 w 5155357"/>
              <a:gd name="connsiteY11073" fmla="*/ 688803 h 1041673"/>
              <a:gd name="connsiteX11074" fmla="*/ 4042609 w 5155357"/>
              <a:gd name="connsiteY11074" fmla="*/ 693093 h 1041673"/>
              <a:gd name="connsiteX11075" fmla="*/ 4039314 w 5155357"/>
              <a:gd name="connsiteY11075" fmla="*/ 697757 h 1041673"/>
              <a:gd name="connsiteX11076" fmla="*/ 4044288 w 5155357"/>
              <a:gd name="connsiteY11076" fmla="*/ 693466 h 1041673"/>
              <a:gd name="connsiteX11077" fmla="*/ 4049449 w 5155357"/>
              <a:gd name="connsiteY11077" fmla="*/ 687435 h 1041673"/>
              <a:gd name="connsiteX11078" fmla="*/ 4046340 w 5155357"/>
              <a:gd name="connsiteY11078" fmla="*/ 688803 h 1041673"/>
              <a:gd name="connsiteX11079" fmla="*/ 4030920 w 5155357"/>
              <a:gd name="connsiteY11079" fmla="*/ 707581 h 1041673"/>
              <a:gd name="connsiteX11080" fmla="*/ 4035396 w 5155357"/>
              <a:gd name="connsiteY11080" fmla="*/ 702607 h 1041673"/>
              <a:gd name="connsiteX11081" fmla="*/ 4030733 w 5155357"/>
              <a:gd name="connsiteY11081" fmla="*/ 705529 h 1041673"/>
              <a:gd name="connsiteX11082" fmla="*/ 4030920 w 5155357"/>
              <a:gd name="connsiteY11082" fmla="*/ 707581 h 1041673"/>
              <a:gd name="connsiteX11083" fmla="*/ 3773443 w 5155357"/>
              <a:gd name="connsiteY11083" fmla="*/ 483493 h 1041673"/>
              <a:gd name="connsiteX11084" fmla="*/ 3773443 w 5155357"/>
              <a:gd name="connsiteY11084" fmla="*/ 483991 h 1041673"/>
              <a:gd name="connsiteX11085" fmla="*/ 3773443 w 5155357"/>
              <a:gd name="connsiteY11085" fmla="*/ 483493 h 1041673"/>
              <a:gd name="connsiteX11086" fmla="*/ 3751681 w 5155357"/>
              <a:gd name="connsiteY11086" fmla="*/ 488405 h 1041673"/>
              <a:gd name="connsiteX11087" fmla="*/ 3752241 w 5155357"/>
              <a:gd name="connsiteY11087" fmla="*/ 487846 h 1041673"/>
              <a:gd name="connsiteX11088" fmla="*/ 3751121 w 5155357"/>
              <a:gd name="connsiteY11088" fmla="*/ 486789 h 1041673"/>
              <a:gd name="connsiteX11089" fmla="*/ 3751681 w 5155357"/>
              <a:gd name="connsiteY11089" fmla="*/ 488405 h 1041673"/>
              <a:gd name="connsiteX11090" fmla="*/ 2223112 w 5155357"/>
              <a:gd name="connsiteY11090" fmla="*/ 473110 h 1041673"/>
              <a:gd name="connsiteX11091" fmla="*/ 2219816 w 5155357"/>
              <a:gd name="connsiteY11091" fmla="*/ 471804 h 1041673"/>
              <a:gd name="connsiteX11092" fmla="*/ 2214905 w 5155357"/>
              <a:gd name="connsiteY11092" fmla="*/ 470747 h 1041673"/>
              <a:gd name="connsiteX11093" fmla="*/ 2211236 w 5155357"/>
              <a:gd name="connsiteY11093" fmla="*/ 467762 h 1041673"/>
              <a:gd name="connsiteX11094" fmla="*/ 2211733 w 5155357"/>
              <a:gd name="connsiteY11094" fmla="*/ 469503 h 1041673"/>
              <a:gd name="connsiteX11095" fmla="*/ 2213536 w 5155357"/>
              <a:gd name="connsiteY11095" fmla="*/ 472177 h 1041673"/>
              <a:gd name="connsiteX11096" fmla="*/ 2215402 w 5155357"/>
              <a:gd name="connsiteY11096" fmla="*/ 473047 h 1041673"/>
              <a:gd name="connsiteX11097" fmla="*/ 2217827 w 5155357"/>
              <a:gd name="connsiteY11097" fmla="*/ 473421 h 1041673"/>
              <a:gd name="connsiteX11098" fmla="*/ 2221122 w 5155357"/>
              <a:gd name="connsiteY11098" fmla="*/ 474726 h 1041673"/>
              <a:gd name="connsiteX11099" fmla="*/ 2224728 w 5155357"/>
              <a:gd name="connsiteY11099" fmla="*/ 474291 h 1041673"/>
              <a:gd name="connsiteX11100" fmla="*/ 2223112 w 5155357"/>
              <a:gd name="connsiteY11100" fmla="*/ 473172 h 1041673"/>
              <a:gd name="connsiteX11101" fmla="*/ 2210179 w 5155357"/>
              <a:gd name="connsiteY11101" fmla="*/ 408383 h 1041673"/>
              <a:gd name="connsiteX11102" fmla="*/ 2210427 w 5155357"/>
              <a:gd name="connsiteY11102" fmla="*/ 411367 h 1041673"/>
              <a:gd name="connsiteX11103" fmla="*/ 2211173 w 5155357"/>
              <a:gd name="connsiteY11103" fmla="*/ 408694 h 1041673"/>
              <a:gd name="connsiteX11104" fmla="*/ 2210117 w 5155357"/>
              <a:gd name="connsiteY11104" fmla="*/ 408383 h 1041673"/>
              <a:gd name="connsiteX11105" fmla="*/ 2559865 w 5155357"/>
              <a:gd name="connsiteY11105" fmla="*/ 647455 h 1041673"/>
              <a:gd name="connsiteX11106" fmla="*/ 2557004 w 5155357"/>
              <a:gd name="connsiteY11106" fmla="*/ 648637 h 1041673"/>
              <a:gd name="connsiteX11107" fmla="*/ 2552714 w 5155357"/>
              <a:gd name="connsiteY11107" fmla="*/ 650688 h 1041673"/>
              <a:gd name="connsiteX11108" fmla="*/ 2549419 w 5155357"/>
              <a:gd name="connsiteY11108" fmla="*/ 651994 h 1041673"/>
              <a:gd name="connsiteX11109" fmla="*/ 2548300 w 5155357"/>
              <a:gd name="connsiteY11109" fmla="*/ 652989 h 1041673"/>
              <a:gd name="connsiteX11110" fmla="*/ 2552403 w 5155357"/>
              <a:gd name="connsiteY11110" fmla="*/ 651559 h 1041673"/>
              <a:gd name="connsiteX11111" fmla="*/ 2555761 w 5155357"/>
              <a:gd name="connsiteY11111" fmla="*/ 650378 h 1041673"/>
              <a:gd name="connsiteX11112" fmla="*/ 2560237 w 5155357"/>
              <a:gd name="connsiteY11112" fmla="*/ 648077 h 1041673"/>
              <a:gd name="connsiteX11113" fmla="*/ 2564901 w 5155357"/>
              <a:gd name="connsiteY11113" fmla="*/ 645776 h 1041673"/>
              <a:gd name="connsiteX11114" fmla="*/ 2563036 w 5155357"/>
              <a:gd name="connsiteY11114" fmla="*/ 646149 h 1041673"/>
              <a:gd name="connsiteX11115" fmla="*/ 2559865 w 5155357"/>
              <a:gd name="connsiteY11115" fmla="*/ 647517 h 1041673"/>
              <a:gd name="connsiteX11116" fmla="*/ 3122010 w 5155357"/>
              <a:gd name="connsiteY11116" fmla="*/ 607351 h 1041673"/>
              <a:gd name="connsiteX11117" fmla="*/ 3121637 w 5155357"/>
              <a:gd name="connsiteY11117" fmla="*/ 609340 h 1041673"/>
              <a:gd name="connsiteX11118" fmla="*/ 3121575 w 5155357"/>
              <a:gd name="connsiteY11118" fmla="*/ 610460 h 1041673"/>
              <a:gd name="connsiteX11119" fmla="*/ 3122010 w 5155357"/>
              <a:gd name="connsiteY11119" fmla="*/ 610708 h 1041673"/>
              <a:gd name="connsiteX11120" fmla="*/ 3122010 w 5155357"/>
              <a:gd name="connsiteY11120" fmla="*/ 607351 h 1041673"/>
              <a:gd name="connsiteX11121" fmla="*/ 3480401 w 5155357"/>
              <a:gd name="connsiteY11121" fmla="*/ 569360 h 1041673"/>
              <a:gd name="connsiteX11122" fmla="*/ 3482639 w 5155357"/>
              <a:gd name="connsiteY11122" fmla="*/ 567184 h 1041673"/>
              <a:gd name="connsiteX11123" fmla="*/ 3480401 w 5155357"/>
              <a:gd name="connsiteY11123" fmla="*/ 569360 h 1041673"/>
              <a:gd name="connsiteX11124" fmla="*/ 3489852 w 5155357"/>
              <a:gd name="connsiteY11124" fmla="*/ 555433 h 1041673"/>
              <a:gd name="connsiteX11125" fmla="*/ 3488173 w 5155357"/>
              <a:gd name="connsiteY11125" fmla="*/ 558790 h 1041673"/>
              <a:gd name="connsiteX11126" fmla="*/ 3489852 w 5155357"/>
              <a:gd name="connsiteY11126" fmla="*/ 555433 h 1041673"/>
              <a:gd name="connsiteX11127" fmla="*/ 3479282 w 5155357"/>
              <a:gd name="connsiteY11127" fmla="*/ 577257 h 1041673"/>
              <a:gd name="connsiteX11128" fmla="*/ 3474245 w 5155357"/>
              <a:gd name="connsiteY11128" fmla="*/ 585589 h 1041673"/>
              <a:gd name="connsiteX11129" fmla="*/ 3479282 w 5155357"/>
              <a:gd name="connsiteY11129" fmla="*/ 577257 h 1041673"/>
              <a:gd name="connsiteX11130" fmla="*/ 3445147 w 5155357"/>
              <a:gd name="connsiteY11130" fmla="*/ 627558 h 1041673"/>
              <a:gd name="connsiteX11131" fmla="*/ 3441851 w 5155357"/>
              <a:gd name="connsiteY11131" fmla="*/ 634709 h 1041673"/>
              <a:gd name="connsiteX11132" fmla="*/ 3448566 w 5155357"/>
              <a:gd name="connsiteY11132" fmla="*/ 623019 h 1041673"/>
              <a:gd name="connsiteX11133" fmla="*/ 3445147 w 5155357"/>
              <a:gd name="connsiteY11133" fmla="*/ 627558 h 1041673"/>
              <a:gd name="connsiteX11134" fmla="*/ 3450804 w 5155357"/>
              <a:gd name="connsiteY11134" fmla="*/ 620719 h 1041673"/>
              <a:gd name="connsiteX11135" fmla="*/ 3452483 w 5155357"/>
              <a:gd name="connsiteY11135" fmla="*/ 616802 h 1041673"/>
              <a:gd name="connsiteX11136" fmla="*/ 3450804 w 5155357"/>
              <a:gd name="connsiteY11136" fmla="*/ 620719 h 1041673"/>
              <a:gd name="connsiteX11137" fmla="*/ 3452483 w 5155357"/>
              <a:gd name="connsiteY11137" fmla="*/ 642481 h 1041673"/>
              <a:gd name="connsiteX11138" fmla="*/ 3445768 w 5155357"/>
              <a:gd name="connsiteY11138" fmla="*/ 653673 h 1041673"/>
              <a:gd name="connsiteX11139" fmla="*/ 3453603 w 5155357"/>
              <a:gd name="connsiteY11139" fmla="*/ 643041 h 1041673"/>
              <a:gd name="connsiteX11140" fmla="*/ 3452483 w 5155357"/>
              <a:gd name="connsiteY11140" fmla="*/ 642419 h 1041673"/>
              <a:gd name="connsiteX11141" fmla="*/ 3859932 w 5155357"/>
              <a:gd name="connsiteY11141" fmla="*/ 322640 h 1041673"/>
              <a:gd name="connsiteX11142" fmla="*/ 3859932 w 5155357"/>
              <a:gd name="connsiteY11142" fmla="*/ 322640 h 1041673"/>
              <a:gd name="connsiteX11143" fmla="*/ 3857756 w 5155357"/>
              <a:gd name="connsiteY11143" fmla="*/ 330723 h 1041673"/>
              <a:gd name="connsiteX11144" fmla="*/ 3853776 w 5155357"/>
              <a:gd name="connsiteY11144" fmla="*/ 343718 h 1041673"/>
              <a:gd name="connsiteX11145" fmla="*/ 3852346 w 5155357"/>
              <a:gd name="connsiteY11145" fmla="*/ 350060 h 1041673"/>
              <a:gd name="connsiteX11146" fmla="*/ 3854896 w 5155357"/>
              <a:gd name="connsiteY11146" fmla="*/ 343905 h 1041673"/>
              <a:gd name="connsiteX11147" fmla="*/ 3856948 w 5155357"/>
              <a:gd name="connsiteY11147" fmla="*/ 337438 h 1041673"/>
              <a:gd name="connsiteX11148" fmla="*/ 3859621 w 5155357"/>
              <a:gd name="connsiteY11148" fmla="*/ 329480 h 1041673"/>
              <a:gd name="connsiteX11149" fmla="*/ 3863103 w 5155357"/>
              <a:gd name="connsiteY11149" fmla="*/ 312878 h 1041673"/>
              <a:gd name="connsiteX11150" fmla="*/ 3861175 w 5155357"/>
              <a:gd name="connsiteY11150" fmla="*/ 318785 h 1041673"/>
              <a:gd name="connsiteX11151" fmla="*/ 3859870 w 5155357"/>
              <a:gd name="connsiteY11151" fmla="*/ 322702 h 1041673"/>
              <a:gd name="connsiteX11152" fmla="*/ 3850170 w 5155357"/>
              <a:gd name="connsiteY11152" fmla="*/ 354040 h 1041673"/>
              <a:gd name="connsiteX11153" fmla="*/ 3847870 w 5155357"/>
              <a:gd name="connsiteY11153" fmla="*/ 361625 h 1041673"/>
              <a:gd name="connsiteX11154" fmla="*/ 3846315 w 5155357"/>
              <a:gd name="connsiteY11154" fmla="*/ 368092 h 1041673"/>
              <a:gd name="connsiteX11155" fmla="*/ 3848243 w 5155357"/>
              <a:gd name="connsiteY11155" fmla="*/ 365480 h 1041673"/>
              <a:gd name="connsiteX11156" fmla="*/ 3849175 w 5155357"/>
              <a:gd name="connsiteY11156" fmla="*/ 360568 h 1041673"/>
              <a:gd name="connsiteX11157" fmla="*/ 3850233 w 5155357"/>
              <a:gd name="connsiteY11157" fmla="*/ 353978 h 1041673"/>
              <a:gd name="connsiteX11158" fmla="*/ 3872741 w 5155357"/>
              <a:gd name="connsiteY11158" fmla="*/ 281976 h 1041673"/>
              <a:gd name="connsiteX11159" fmla="*/ 3869507 w 5155357"/>
              <a:gd name="connsiteY11159" fmla="*/ 291800 h 1041673"/>
              <a:gd name="connsiteX11160" fmla="*/ 3867082 w 5155357"/>
              <a:gd name="connsiteY11160" fmla="*/ 300319 h 1041673"/>
              <a:gd name="connsiteX11161" fmla="*/ 3865777 w 5155357"/>
              <a:gd name="connsiteY11161" fmla="*/ 306350 h 1041673"/>
              <a:gd name="connsiteX11162" fmla="*/ 3868201 w 5155357"/>
              <a:gd name="connsiteY11162" fmla="*/ 301562 h 1041673"/>
              <a:gd name="connsiteX11163" fmla="*/ 3870502 w 5155357"/>
              <a:gd name="connsiteY11163" fmla="*/ 292795 h 1041673"/>
              <a:gd name="connsiteX11164" fmla="*/ 3872679 w 5155357"/>
              <a:gd name="connsiteY11164" fmla="*/ 281976 h 1041673"/>
              <a:gd name="connsiteX11165" fmla="*/ 3841528 w 5155357"/>
              <a:gd name="connsiteY11165" fmla="*/ 383947 h 1041673"/>
              <a:gd name="connsiteX11166" fmla="*/ 3840533 w 5155357"/>
              <a:gd name="connsiteY11166" fmla="*/ 386932 h 1041673"/>
              <a:gd name="connsiteX11167" fmla="*/ 3839352 w 5155357"/>
              <a:gd name="connsiteY11167" fmla="*/ 391035 h 1041673"/>
              <a:gd name="connsiteX11168" fmla="*/ 3837921 w 5155357"/>
              <a:gd name="connsiteY11168" fmla="*/ 396320 h 1041673"/>
              <a:gd name="connsiteX11169" fmla="*/ 3837299 w 5155357"/>
              <a:gd name="connsiteY11169" fmla="*/ 398372 h 1041673"/>
              <a:gd name="connsiteX11170" fmla="*/ 3839911 w 5155357"/>
              <a:gd name="connsiteY11170" fmla="*/ 392839 h 1041673"/>
              <a:gd name="connsiteX11171" fmla="*/ 3841590 w 5155357"/>
              <a:gd name="connsiteY11171" fmla="*/ 383947 h 1041673"/>
              <a:gd name="connsiteX11172" fmla="*/ 4771266 w 5155357"/>
              <a:gd name="connsiteY11172" fmla="*/ 156502 h 1041673"/>
              <a:gd name="connsiteX11173" fmla="*/ 4770147 w 5155357"/>
              <a:gd name="connsiteY11173" fmla="*/ 156502 h 1041673"/>
              <a:gd name="connsiteX11174" fmla="*/ 4770147 w 5155357"/>
              <a:gd name="connsiteY11174" fmla="*/ 157621 h 1041673"/>
              <a:gd name="connsiteX11175" fmla="*/ 4771266 w 5155357"/>
              <a:gd name="connsiteY11175" fmla="*/ 157621 h 1041673"/>
              <a:gd name="connsiteX11176" fmla="*/ 4771266 w 5155357"/>
              <a:gd name="connsiteY11176" fmla="*/ 156502 h 1041673"/>
              <a:gd name="connsiteX11177" fmla="*/ 4328066 w 5155357"/>
              <a:gd name="connsiteY11177" fmla="*/ 418331 h 1041673"/>
              <a:gd name="connsiteX11178" fmla="*/ 4328066 w 5155357"/>
              <a:gd name="connsiteY11178" fmla="*/ 416093 h 1041673"/>
              <a:gd name="connsiteX11179" fmla="*/ 4325828 w 5155357"/>
              <a:gd name="connsiteY11179" fmla="*/ 416652 h 1041673"/>
              <a:gd name="connsiteX11180" fmla="*/ 4328066 w 5155357"/>
              <a:gd name="connsiteY11180" fmla="*/ 418331 h 1041673"/>
              <a:gd name="connsiteX11181" fmla="*/ 4867268 w 5155357"/>
              <a:gd name="connsiteY11181" fmla="*/ 454643 h 1041673"/>
              <a:gd name="connsiteX11182" fmla="*/ 4867268 w 5155357"/>
              <a:gd name="connsiteY11182" fmla="*/ 455762 h 1041673"/>
              <a:gd name="connsiteX11183" fmla="*/ 4867828 w 5155357"/>
              <a:gd name="connsiteY11183" fmla="*/ 454083 h 1041673"/>
              <a:gd name="connsiteX11184" fmla="*/ 4867268 w 5155357"/>
              <a:gd name="connsiteY11184" fmla="*/ 454643 h 1041673"/>
              <a:gd name="connsiteX11185" fmla="*/ 4845506 w 5155357"/>
              <a:gd name="connsiteY11185" fmla="*/ 455762 h 1041673"/>
              <a:gd name="connsiteX11186" fmla="*/ 4845506 w 5155357"/>
              <a:gd name="connsiteY11186" fmla="*/ 456881 h 1041673"/>
              <a:gd name="connsiteX11187" fmla="*/ 4846066 w 5155357"/>
              <a:gd name="connsiteY11187" fmla="*/ 455203 h 1041673"/>
              <a:gd name="connsiteX11188" fmla="*/ 4845506 w 5155357"/>
              <a:gd name="connsiteY11188" fmla="*/ 455762 h 1041673"/>
              <a:gd name="connsiteX11189" fmla="*/ 4868947 w 5155357"/>
              <a:gd name="connsiteY11189" fmla="*/ 473047 h 1041673"/>
              <a:gd name="connsiteX11190" fmla="*/ 4868947 w 5155357"/>
              <a:gd name="connsiteY11190" fmla="*/ 474726 h 1041673"/>
              <a:gd name="connsiteX11191" fmla="*/ 4868947 w 5155357"/>
              <a:gd name="connsiteY11191" fmla="*/ 473047 h 1041673"/>
              <a:gd name="connsiteX11192" fmla="*/ 4847185 w 5155357"/>
              <a:gd name="connsiteY11192" fmla="*/ 474167 h 1041673"/>
              <a:gd name="connsiteX11193" fmla="*/ 4847745 w 5155357"/>
              <a:gd name="connsiteY11193" fmla="*/ 475845 h 1041673"/>
              <a:gd name="connsiteX11194" fmla="*/ 4848304 w 5155357"/>
              <a:gd name="connsiteY11194" fmla="*/ 475286 h 1041673"/>
              <a:gd name="connsiteX11195" fmla="*/ 4847185 w 5155357"/>
              <a:gd name="connsiteY11195" fmla="*/ 474167 h 1041673"/>
              <a:gd name="connsiteX11196" fmla="*/ 4796945 w 5155357"/>
              <a:gd name="connsiteY11196" fmla="*/ 494810 h 1041673"/>
              <a:gd name="connsiteX11197" fmla="*/ 4795827 w 5155357"/>
              <a:gd name="connsiteY11197" fmla="*/ 497608 h 1041673"/>
              <a:gd name="connsiteX11198" fmla="*/ 4798065 w 5155357"/>
              <a:gd name="connsiteY11198" fmla="*/ 497608 h 1041673"/>
              <a:gd name="connsiteX11199" fmla="*/ 4796945 w 5155357"/>
              <a:gd name="connsiteY11199" fmla="*/ 494810 h 1041673"/>
              <a:gd name="connsiteX11200" fmla="*/ 4798065 w 5155357"/>
              <a:gd name="connsiteY11200" fmla="*/ 513774 h 1041673"/>
              <a:gd name="connsiteX11201" fmla="*/ 4797505 w 5155357"/>
              <a:gd name="connsiteY11201" fmla="*/ 516572 h 1041673"/>
              <a:gd name="connsiteX11202" fmla="*/ 4798065 w 5155357"/>
              <a:gd name="connsiteY11202" fmla="*/ 513774 h 1041673"/>
              <a:gd name="connsiteX11203" fmla="*/ 4775743 w 5155357"/>
              <a:gd name="connsiteY11203" fmla="*/ 517691 h 1041673"/>
              <a:gd name="connsiteX11204" fmla="*/ 4777982 w 5155357"/>
              <a:gd name="connsiteY11204" fmla="*/ 517131 h 1041673"/>
              <a:gd name="connsiteX11205" fmla="*/ 4776862 w 5155357"/>
              <a:gd name="connsiteY11205" fmla="*/ 514333 h 1041673"/>
              <a:gd name="connsiteX11206" fmla="*/ 4775743 w 5155357"/>
              <a:gd name="connsiteY11206" fmla="*/ 517691 h 1041673"/>
              <a:gd name="connsiteX11207" fmla="*/ 4447509 w 5155357"/>
              <a:gd name="connsiteY11207" fmla="*/ 523846 h 1041673"/>
              <a:gd name="connsiteX11208" fmla="*/ 4447509 w 5155357"/>
              <a:gd name="connsiteY11208" fmla="*/ 520489 h 1041673"/>
              <a:gd name="connsiteX11209" fmla="*/ 4447509 w 5155357"/>
              <a:gd name="connsiteY11209" fmla="*/ 523846 h 1041673"/>
              <a:gd name="connsiteX11210" fmla="*/ 4445830 w 5155357"/>
              <a:gd name="connsiteY11210" fmla="*/ 527204 h 1041673"/>
              <a:gd name="connsiteX11211" fmla="*/ 4446389 w 5155357"/>
              <a:gd name="connsiteY11211" fmla="*/ 528323 h 1041673"/>
              <a:gd name="connsiteX11212" fmla="*/ 4445830 w 5155357"/>
              <a:gd name="connsiteY11212" fmla="*/ 527204 h 1041673"/>
              <a:gd name="connsiteX11213" fmla="*/ 4781339 w 5155357"/>
              <a:gd name="connsiteY11213" fmla="*/ 534976 h 1041673"/>
              <a:gd name="connsiteX11214" fmla="*/ 4779661 w 5155357"/>
              <a:gd name="connsiteY11214" fmla="*/ 534976 h 1041673"/>
              <a:gd name="connsiteX11215" fmla="*/ 4779661 w 5155357"/>
              <a:gd name="connsiteY11215" fmla="*/ 536655 h 1041673"/>
              <a:gd name="connsiteX11216" fmla="*/ 4781339 w 5155357"/>
              <a:gd name="connsiteY11216" fmla="*/ 536655 h 1041673"/>
              <a:gd name="connsiteX11217" fmla="*/ 4781339 w 5155357"/>
              <a:gd name="connsiteY11217" fmla="*/ 534976 h 1041673"/>
              <a:gd name="connsiteX11218" fmla="*/ 4757898 w 5155357"/>
              <a:gd name="connsiteY11218" fmla="*/ 536095 h 1041673"/>
              <a:gd name="connsiteX11219" fmla="*/ 4757898 w 5155357"/>
              <a:gd name="connsiteY11219" fmla="*/ 537774 h 1041673"/>
              <a:gd name="connsiteX11220" fmla="*/ 4759017 w 5155357"/>
              <a:gd name="connsiteY11220" fmla="*/ 537774 h 1041673"/>
              <a:gd name="connsiteX11221" fmla="*/ 4759577 w 5155357"/>
              <a:gd name="connsiteY11221" fmla="*/ 536095 h 1041673"/>
              <a:gd name="connsiteX11222" fmla="*/ 4757898 w 5155357"/>
              <a:gd name="connsiteY11222" fmla="*/ 536095 h 1041673"/>
              <a:gd name="connsiteX11223" fmla="*/ 4783018 w 5155357"/>
              <a:gd name="connsiteY11223" fmla="*/ 554002 h 1041673"/>
              <a:gd name="connsiteX11224" fmla="*/ 4780779 w 5155357"/>
              <a:gd name="connsiteY11224" fmla="*/ 555122 h 1041673"/>
              <a:gd name="connsiteX11225" fmla="*/ 4783018 w 5155357"/>
              <a:gd name="connsiteY11225" fmla="*/ 554002 h 1041673"/>
              <a:gd name="connsiteX11226" fmla="*/ 4759577 w 5155357"/>
              <a:gd name="connsiteY11226" fmla="*/ 554562 h 1041673"/>
              <a:gd name="connsiteX11227" fmla="*/ 4759577 w 5155357"/>
              <a:gd name="connsiteY11227" fmla="*/ 556800 h 1041673"/>
              <a:gd name="connsiteX11228" fmla="*/ 4759577 w 5155357"/>
              <a:gd name="connsiteY11228" fmla="*/ 554562 h 1041673"/>
              <a:gd name="connsiteX11229" fmla="*/ 4345351 w 5155357"/>
              <a:gd name="connsiteY11229" fmla="*/ 560655 h 1041673"/>
              <a:gd name="connsiteX11230" fmla="*/ 4347590 w 5155357"/>
              <a:gd name="connsiteY11230" fmla="*/ 564013 h 1041673"/>
              <a:gd name="connsiteX11231" fmla="*/ 4345351 w 5155357"/>
              <a:gd name="connsiteY11231" fmla="*/ 560655 h 1041673"/>
              <a:gd name="connsiteX11232" fmla="*/ 4439674 w 5155357"/>
              <a:gd name="connsiteY11232" fmla="*/ 564013 h 1041673"/>
              <a:gd name="connsiteX11233" fmla="*/ 4438555 w 5155357"/>
              <a:gd name="connsiteY11233" fmla="*/ 567371 h 1041673"/>
              <a:gd name="connsiteX11234" fmla="*/ 4439674 w 5155357"/>
              <a:gd name="connsiteY11234" fmla="*/ 564013 h 1041673"/>
              <a:gd name="connsiteX11235" fmla="*/ 4815350 w 5155357"/>
              <a:gd name="connsiteY11235" fmla="*/ 722566 h 1041673"/>
              <a:gd name="connsiteX11236" fmla="*/ 4813671 w 5155357"/>
              <a:gd name="connsiteY11236" fmla="*/ 720327 h 1041673"/>
              <a:gd name="connsiteX11237" fmla="*/ 4815350 w 5155357"/>
              <a:gd name="connsiteY11237" fmla="*/ 722566 h 1041673"/>
              <a:gd name="connsiteX11238" fmla="*/ 4835496 w 5155357"/>
              <a:gd name="connsiteY11238" fmla="*/ 723685 h 1041673"/>
              <a:gd name="connsiteX11239" fmla="*/ 4836615 w 5155357"/>
              <a:gd name="connsiteY11239" fmla="*/ 725923 h 1041673"/>
              <a:gd name="connsiteX11240" fmla="*/ 4835496 w 5155357"/>
              <a:gd name="connsiteY11240" fmla="*/ 723685 h 1041673"/>
              <a:gd name="connsiteX11241" fmla="*/ 4513354 w 5155357"/>
              <a:gd name="connsiteY11241" fmla="*/ 807997 h 1041673"/>
              <a:gd name="connsiteX11242" fmla="*/ 4513914 w 5155357"/>
              <a:gd name="connsiteY11242" fmla="*/ 808557 h 1041673"/>
              <a:gd name="connsiteX11243" fmla="*/ 4515033 w 5155357"/>
              <a:gd name="connsiteY11243" fmla="*/ 808557 h 1041673"/>
              <a:gd name="connsiteX11244" fmla="*/ 4513354 w 5155357"/>
              <a:gd name="connsiteY11244" fmla="*/ 807997 h 1041673"/>
              <a:gd name="connsiteX11245" fmla="*/ 4520629 w 5155357"/>
              <a:gd name="connsiteY11245" fmla="*/ 809676 h 1041673"/>
              <a:gd name="connsiteX11246" fmla="*/ 4517271 w 5155357"/>
              <a:gd name="connsiteY11246" fmla="*/ 808557 h 1041673"/>
              <a:gd name="connsiteX11247" fmla="*/ 4520629 w 5155357"/>
              <a:gd name="connsiteY11247" fmla="*/ 809676 h 1041673"/>
              <a:gd name="connsiteX11248" fmla="*/ 4540712 w 5155357"/>
              <a:gd name="connsiteY11248" fmla="*/ 823044 h 1041673"/>
              <a:gd name="connsiteX11249" fmla="*/ 4543511 w 5155357"/>
              <a:gd name="connsiteY11249" fmla="*/ 824723 h 1041673"/>
              <a:gd name="connsiteX11250" fmla="*/ 4540712 w 5155357"/>
              <a:gd name="connsiteY11250" fmla="*/ 823044 h 1041673"/>
              <a:gd name="connsiteX11251" fmla="*/ 4566392 w 5155357"/>
              <a:gd name="connsiteY11251" fmla="*/ 830319 h 1041673"/>
              <a:gd name="connsiteX11252" fmla="*/ 4565273 w 5155357"/>
              <a:gd name="connsiteY11252" fmla="*/ 831998 h 1041673"/>
              <a:gd name="connsiteX11253" fmla="*/ 4566951 w 5155357"/>
              <a:gd name="connsiteY11253" fmla="*/ 831998 h 1041673"/>
              <a:gd name="connsiteX11254" fmla="*/ 4566392 w 5155357"/>
              <a:gd name="connsiteY11254" fmla="*/ 830319 h 1041673"/>
              <a:gd name="connsiteX11255" fmla="*/ 4617191 w 5155357"/>
              <a:gd name="connsiteY11255" fmla="*/ 843128 h 1041673"/>
              <a:gd name="connsiteX11256" fmla="*/ 4619429 w 5155357"/>
              <a:gd name="connsiteY11256" fmla="*/ 844806 h 1041673"/>
              <a:gd name="connsiteX11257" fmla="*/ 4617191 w 5155357"/>
              <a:gd name="connsiteY11257" fmla="*/ 843128 h 1041673"/>
              <a:gd name="connsiteX11258" fmla="*/ 4608237 w 5155357"/>
              <a:gd name="connsiteY11258" fmla="*/ 845366 h 1041673"/>
              <a:gd name="connsiteX11259" fmla="*/ 4609357 w 5155357"/>
              <a:gd name="connsiteY11259" fmla="*/ 843687 h 1041673"/>
              <a:gd name="connsiteX11260" fmla="*/ 4607678 w 5155357"/>
              <a:gd name="connsiteY11260" fmla="*/ 843687 h 1041673"/>
              <a:gd name="connsiteX11261" fmla="*/ 4608237 w 5155357"/>
              <a:gd name="connsiteY11261" fmla="*/ 845366 h 1041673"/>
              <a:gd name="connsiteX11262" fmla="*/ 4675264 w 5155357"/>
              <a:gd name="connsiteY11262" fmla="*/ 845366 h 1041673"/>
              <a:gd name="connsiteX11263" fmla="*/ 4670788 w 5155357"/>
              <a:gd name="connsiteY11263" fmla="*/ 844247 h 1041673"/>
              <a:gd name="connsiteX11264" fmla="*/ 4675264 w 5155357"/>
              <a:gd name="connsiteY11264" fmla="*/ 845366 h 1041673"/>
              <a:gd name="connsiteX11265" fmla="*/ 4675824 w 5155357"/>
              <a:gd name="connsiteY11265" fmla="*/ 845926 h 1041673"/>
              <a:gd name="connsiteX11266" fmla="*/ 4676943 w 5155357"/>
              <a:gd name="connsiteY11266" fmla="*/ 845926 h 1041673"/>
              <a:gd name="connsiteX11267" fmla="*/ 4676943 w 5155357"/>
              <a:gd name="connsiteY11267" fmla="*/ 844806 h 1041673"/>
              <a:gd name="connsiteX11268" fmla="*/ 4675824 w 5155357"/>
              <a:gd name="connsiteY11268" fmla="*/ 844806 h 1041673"/>
              <a:gd name="connsiteX11269" fmla="*/ 4675824 w 5155357"/>
              <a:gd name="connsiteY11269" fmla="*/ 845926 h 1041673"/>
              <a:gd name="connsiteX11270" fmla="*/ 4614393 w 5155357"/>
              <a:gd name="connsiteY11270" fmla="*/ 845366 h 1041673"/>
              <a:gd name="connsiteX11271" fmla="*/ 4617750 w 5155357"/>
              <a:gd name="connsiteY11271" fmla="*/ 845366 h 1041673"/>
              <a:gd name="connsiteX11272" fmla="*/ 4614393 w 5155357"/>
              <a:gd name="connsiteY11272" fmla="*/ 845366 h 1041673"/>
              <a:gd name="connsiteX11273" fmla="*/ 4639512 w 5155357"/>
              <a:gd name="connsiteY11273" fmla="*/ 845366 h 1041673"/>
              <a:gd name="connsiteX11274" fmla="*/ 4642870 w 5155357"/>
              <a:gd name="connsiteY11274" fmla="*/ 847604 h 1041673"/>
              <a:gd name="connsiteX11275" fmla="*/ 4639512 w 5155357"/>
              <a:gd name="connsiteY11275" fmla="*/ 845366 h 1041673"/>
              <a:gd name="connsiteX11276" fmla="*/ 4736634 w 5155357"/>
              <a:gd name="connsiteY11276" fmla="*/ 871605 h 1041673"/>
              <a:gd name="connsiteX11277" fmla="*/ 4737753 w 5155357"/>
              <a:gd name="connsiteY11277" fmla="*/ 871605 h 1041673"/>
              <a:gd name="connsiteX11278" fmla="*/ 4738312 w 5155357"/>
              <a:gd name="connsiteY11278" fmla="*/ 869926 h 1041673"/>
              <a:gd name="connsiteX11279" fmla="*/ 4737193 w 5155357"/>
              <a:gd name="connsiteY11279" fmla="*/ 869926 h 1041673"/>
              <a:gd name="connsiteX11280" fmla="*/ 4736634 w 5155357"/>
              <a:gd name="connsiteY11280" fmla="*/ 871605 h 1041673"/>
              <a:gd name="connsiteX11281" fmla="*/ 4726623 w 5155357"/>
              <a:gd name="connsiteY11281" fmla="*/ 874403 h 1041673"/>
              <a:gd name="connsiteX11282" fmla="*/ 4726623 w 5155357"/>
              <a:gd name="connsiteY11282" fmla="*/ 876082 h 1041673"/>
              <a:gd name="connsiteX11283" fmla="*/ 4726623 w 5155357"/>
              <a:gd name="connsiteY11283" fmla="*/ 874403 h 1041673"/>
              <a:gd name="connsiteX11284" fmla="*/ 4813112 w 5155357"/>
              <a:gd name="connsiteY11284" fmla="*/ 877201 h 1041673"/>
              <a:gd name="connsiteX11285" fmla="*/ 4815350 w 5155357"/>
              <a:gd name="connsiteY11285" fmla="*/ 877201 h 1041673"/>
              <a:gd name="connsiteX11286" fmla="*/ 4813112 w 5155357"/>
              <a:gd name="connsiteY11286" fmla="*/ 877201 h 1041673"/>
              <a:gd name="connsiteX11287" fmla="*/ 4815350 w 5155357"/>
              <a:gd name="connsiteY11287" fmla="*/ 881678 h 1041673"/>
              <a:gd name="connsiteX11288" fmla="*/ 4816469 w 5155357"/>
              <a:gd name="connsiteY11288" fmla="*/ 881678 h 1041673"/>
              <a:gd name="connsiteX11289" fmla="*/ 4816469 w 5155357"/>
              <a:gd name="connsiteY11289" fmla="*/ 880558 h 1041673"/>
              <a:gd name="connsiteX11290" fmla="*/ 4815350 w 5155357"/>
              <a:gd name="connsiteY11290" fmla="*/ 880558 h 1041673"/>
              <a:gd name="connsiteX11291" fmla="*/ 4815350 w 5155357"/>
              <a:gd name="connsiteY11291" fmla="*/ 881678 h 1041673"/>
              <a:gd name="connsiteX11292" fmla="*/ 4813112 w 5155357"/>
              <a:gd name="connsiteY11292" fmla="*/ 886154 h 1041673"/>
              <a:gd name="connsiteX11293" fmla="*/ 4816469 w 5155357"/>
              <a:gd name="connsiteY11293" fmla="*/ 885595 h 1041673"/>
              <a:gd name="connsiteX11294" fmla="*/ 4813112 w 5155357"/>
              <a:gd name="connsiteY11294" fmla="*/ 886154 h 1041673"/>
              <a:gd name="connsiteX11295" fmla="*/ 4855020 w 5155357"/>
              <a:gd name="connsiteY11295" fmla="*/ 888890 h 1041673"/>
              <a:gd name="connsiteX11296" fmla="*/ 4858937 w 5155357"/>
              <a:gd name="connsiteY11296" fmla="*/ 887771 h 1041673"/>
              <a:gd name="connsiteX11297" fmla="*/ 4855020 w 5155357"/>
              <a:gd name="connsiteY11297" fmla="*/ 888890 h 1041673"/>
              <a:gd name="connsiteX11298" fmla="*/ 4861734 w 5155357"/>
              <a:gd name="connsiteY11298" fmla="*/ 889450 h 1041673"/>
              <a:gd name="connsiteX11299" fmla="*/ 4862854 w 5155357"/>
              <a:gd name="connsiteY11299" fmla="*/ 889450 h 1041673"/>
              <a:gd name="connsiteX11300" fmla="*/ 4862854 w 5155357"/>
              <a:gd name="connsiteY11300" fmla="*/ 888331 h 1041673"/>
              <a:gd name="connsiteX11301" fmla="*/ 4861734 w 5155357"/>
              <a:gd name="connsiteY11301" fmla="*/ 888331 h 1041673"/>
              <a:gd name="connsiteX11302" fmla="*/ 4861734 w 5155357"/>
              <a:gd name="connsiteY11302" fmla="*/ 889450 h 1041673"/>
              <a:gd name="connsiteX11303" fmla="*/ 4868388 w 5155357"/>
              <a:gd name="connsiteY11303" fmla="*/ 888890 h 1041673"/>
              <a:gd name="connsiteX11304" fmla="*/ 4868388 w 5155357"/>
              <a:gd name="connsiteY11304" fmla="*/ 890569 h 1041673"/>
              <a:gd name="connsiteX11305" fmla="*/ 4868388 w 5155357"/>
              <a:gd name="connsiteY11305" fmla="*/ 888890 h 1041673"/>
              <a:gd name="connsiteX11306" fmla="*/ 4865589 w 5155357"/>
              <a:gd name="connsiteY11306" fmla="*/ 895605 h 1041673"/>
              <a:gd name="connsiteX11307" fmla="*/ 4865589 w 5155357"/>
              <a:gd name="connsiteY11307" fmla="*/ 897284 h 1041673"/>
              <a:gd name="connsiteX11308" fmla="*/ 4865589 w 5155357"/>
              <a:gd name="connsiteY11308" fmla="*/ 895605 h 1041673"/>
              <a:gd name="connsiteX11309" fmla="*/ 5047023 w 5155357"/>
              <a:gd name="connsiteY11309" fmla="*/ 910714 h 1041673"/>
              <a:gd name="connsiteX11310" fmla="*/ 5046463 w 5155357"/>
              <a:gd name="connsiteY11310" fmla="*/ 911274 h 1041673"/>
              <a:gd name="connsiteX11311" fmla="*/ 5046463 w 5155357"/>
              <a:gd name="connsiteY11311" fmla="*/ 912393 h 1041673"/>
              <a:gd name="connsiteX11312" fmla="*/ 5047023 w 5155357"/>
              <a:gd name="connsiteY11312" fmla="*/ 910714 h 1041673"/>
              <a:gd name="connsiteX11313" fmla="*/ 4510557 w 5155357"/>
              <a:gd name="connsiteY11313" fmla="*/ 764971 h 1041673"/>
              <a:gd name="connsiteX11314" fmla="*/ 4511675 w 5155357"/>
              <a:gd name="connsiteY11314" fmla="*/ 766649 h 1041673"/>
              <a:gd name="connsiteX11315" fmla="*/ 4512235 w 5155357"/>
              <a:gd name="connsiteY11315" fmla="*/ 764971 h 1041673"/>
              <a:gd name="connsiteX11316" fmla="*/ 4510557 w 5155357"/>
              <a:gd name="connsiteY11316" fmla="*/ 764971 h 1041673"/>
              <a:gd name="connsiteX11317" fmla="*/ 5154217 w 5155357"/>
              <a:gd name="connsiteY11317" fmla="*/ 834174 h 1041673"/>
              <a:gd name="connsiteX11318" fmla="*/ 5145823 w 5155357"/>
              <a:gd name="connsiteY11318" fmla="*/ 823044 h 1041673"/>
              <a:gd name="connsiteX11319" fmla="*/ 5136869 w 5155357"/>
              <a:gd name="connsiteY11319" fmla="*/ 819127 h 1041673"/>
              <a:gd name="connsiteX11320" fmla="*/ 5105035 w 5155357"/>
              <a:gd name="connsiteY11320" fmla="*/ 811852 h 1041673"/>
              <a:gd name="connsiteX11321" fmla="*/ 5086630 w 5155357"/>
              <a:gd name="connsiteY11321" fmla="*/ 820806 h 1041673"/>
              <a:gd name="connsiteX11322" fmla="*/ 5084951 w 5155357"/>
              <a:gd name="connsiteY11322" fmla="*/ 835293 h 1041673"/>
              <a:gd name="connsiteX11323" fmla="*/ 5078237 w 5155357"/>
              <a:gd name="connsiteY11323" fmla="*/ 838091 h 1041673"/>
              <a:gd name="connsiteX11324" fmla="*/ 5070962 w 5155357"/>
              <a:gd name="connsiteY11324" fmla="*/ 837532 h 1041673"/>
              <a:gd name="connsiteX11325" fmla="*/ 5068723 w 5155357"/>
              <a:gd name="connsiteY11325" fmla="*/ 838651 h 1041673"/>
              <a:gd name="connsiteX11326" fmla="*/ 5040806 w 5155357"/>
              <a:gd name="connsiteY11326" fmla="*/ 836412 h 1041673"/>
              <a:gd name="connsiteX11327" fmla="*/ 5006733 w 5155357"/>
              <a:gd name="connsiteY11327" fmla="*/ 834174 h 1041673"/>
              <a:gd name="connsiteX11328" fmla="*/ 5001136 w 5155357"/>
              <a:gd name="connsiteY11328" fmla="*/ 833055 h 1041673"/>
              <a:gd name="connsiteX11329" fmla="*/ 4987209 w 5155357"/>
              <a:gd name="connsiteY11329" fmla="*/ 831936 h 1041673"/>
              <a:gd name="connsiteX11330" fmla="*/ 4973778 w 5155357"/>
              <a:gd name="connsiteY11330" fmla="*/ 830257 h 1041673"/>
              <a:gd name="connsiteX11331" fmla="*/ 4968742 w 5155357"/>
              <a:gd name="connsiteY11331" fmla="*/ 829138 h 1041673"/>
              <a:gd name="connsiteX11332" fmla="*/ 4946420 w 5155357"/>
              <a:gd name="connsiteY11332" fmla="*/ 826899 h 1041673"/>
              <a:gd name="connsiteX11333" fmla="*/ 4924099 w 5155357"/>
              <a:gd name="connsiteY11333" fmla="*/ 822982 h 1041673"/>
              <a:gd name="connsiteX11334" fmla="*/ 4903455 w 5155357"/>
              <a:gd name="connsiteY11334" fmla="*/ 820744 h 1041673"/>
              <a:gd name="connsiteX11335" fmla="*/ 4896181 w 5155357"/>
              <a:gd name="connsiteY11335" fmla="*/ 819625 h 1041673"/>
              <a:gd name="connsiteX11336" fmla="*/ 4869382 w 5155357"/>
              <a:gd name="connsiteY11336" fmla="*/ 814588 h 1041673"/>
              <a:gd name="connsiteX11337" fmla="*/ 4859309 w 5155357"/>
              <a:gd name="connsiteY11337" fmla="*/ 813469 h 1041673"/>
              <a:gd name="connsiteX11338" fmla="*/ 4848740 w 5155357"/>
              <a:gd name="connsiteY11338" fmla="*/ 811231 h 1041673"/>
              <a:gd name="connsiteX11339" fmla="*/ 4836988 w 5155357"/>
              <a:gd name="connsiteY11339" fmla="*/ 810111 h 1041673"/>
              <a:gd name="connsiteX11340" fmla="*/ 4832511 w 5155357"/>
              <a:gd name="connsiteY11340" fmla="*/ 807873 h 1041673"/>
              <a:gd name="connsiteX11341" fmla="*/ 4827475 w 5155357"/>
              <a:gd name="connsiteY11341" fmla="*/ 807313 h 1041673"/>
              <a:gd name="connsiteX11342" fmla="*/ 4809070 w 5155357"/>
              <a:gd name="connsiteY11342" fmla="*/ 803956 h 1041673"/>
              <a:gd name="connsiteX11343" fmla="*/ 4802915 w 5155357"/>
              <a:gd name="connsiteY11343" fmla="*/ 803956 h 1041673"/>
              <a:gd name="connsiteX11344" fmla="*/ 4799557 w 5155357"/>
              <a:gd name="connsiteY11344" fmla="*/ 802277 h 1041673"/>
              <a:gd name="connsiteX11345" fmla="*/ 4795640 w 5155357"/>
              <a:gd name="connsiteY11345" fmla="*/ 802277 h 1041673"/>
              <a:gd name="connsiteX11346" fmla="*/ 4792282 w 5155357"/>
              <a:gd name="connsiteY11346" fmla="*/ 800598 h 1041673"/>
              <a:gd name="connsiteX11347" fmla="*/ 4777795 w 5155357"/>
              <a:gd name="connsiteY11347" fmla="*/ 797800 h 1041673"/>
              <a:gd name="connsiteX11348" fmla="*/ 4758831 w 5155357"/>
              <a:gd name="connsiteY11348" fmla="*/ 793883 h 1041673"/>
              <a:gd name="connsiteX11349" fmla="*/ 4755473 w 5155357"/>
              <a:gd name="connsiteY11349" fmla="*/ 792204 h 1041673"/>
              <a:gd name="connsiteX11350" fmla="*/ 4726436 w 5155357"/>
              <a:gd name="connsiteY11350" fmla="*/ 786049 h 1041673"/>
              <a:gd name="connsiteX11351" fmla="*/ 4722022 w 5155357"/>
              <a:gd name="connsiteY11351" fmla="*/ 784432 h 1041673"/>
              <a:gd name="connsiteX11352" fmla="*/ 4720840 w 5155357"/>
              <a:gd name="connsiteY11352" fmla="*/ 784370 h 1041673"/>
              <a:gd name="connsiteX11353" fmla="*/ 4685648 w 5155357"/>
              <a:gd name="connsiteY11353" fmla="*/ 775416 h 1041673"/>
              <a:gd name="connsiteX11354" fmla="*/ 4682850 w 5155357"/>
              <a:gd name="connsiteY11354" fmla="*/ 775976 h 1041673"/>
              <a:gd name="connsiteX11355" fmla="*/ 4609170 w 5155357"/>
              <a:gd name="connsiteY11355" fmla="*/ 754214 h 1041673"/>
              <a:gd name="connsiteX11356" fmla="*/ 4589646 w 5155357"/>
              <a:gd name="connsiteY11356" fmla="*/ 749177 h 1041673"/>
              <a:gd name="connsiteX11357" fmla="*/ 4579014 w 5155357"/>
              <a:gd name="connsiteY11357" fmla="*/ 745820 h 1041673"/>
              <a:gd name="connsiteX11358" fmla="*/ 4552775 w 5155357"/>
              <a:gd name="connsiteY11358" fmla="*/ 736307 h 1041673"/>
              <a:gd name="connsiteX11359" fmla="*/ 4541583 w 5155357"/>
              <a:gd name="connsiteY11359" fmla="*/ 732390 h 1041673"/>
              <a:gd name="connsiteX11360" fmla="*/ 4527096 w 5155357"/>
              <a:gd name="connsiteY11360" fmla="*/ 727913 h 1041673"/>
              <a:gd name="connsiteX11361" fmla="*/ 4515407 w 5155357"/>
              <a:gd name="connsiteY11361" fmla="*/ 722317 h 1041673"/>
              <a:gd name="connsiteX11362" fmla="*/ 4488608 w 5155357"/>
              <a:gd name="connsiteY11362" fmla="*/ 712804 h 1041673"/>
              <a:gd name="connsiteX11363" fmla="*/ 4478535 w 5155357"/>
              <a:gd name="connsiteY11363" fmla="*/ 708886 h 1041673"/>
              <a:gd name="connsiteX11364" fmla="*/ 4469022 w 5155357"/>
              <a:gd name="connsiteY11364" fmla="*/ 703850 h 1041673"/>
              <a:gd name="connsiteX11365" fmla="*/ 4484069 w 5155357"/>
              <a:gd name="connsiteY11365" fmla="*/ 699933 h 1041673"/>
              <a:gd name="connsiteX11366" fmla="*/ 4491344 w 5155357"/>
              <a:gd name="connsiteY11366" fmla="*/ 697135 h 1041673"/>
              <a:gd name="connsiteX11367" fmla="*/ 4503096 w 5155357"/>
              <a:gd name="connsiteY11367" fmla="*/ 696016 h 1041673"/>
              <a:gd name="connsiteX11368" fmla="*/ 4522059 w 5155357"/>
              <a:gd name="connsiteY11368" fmla="*/ 687062 h 1041673"/>
              <a:gd name="connsiteX11369" fmla="*/ 4560547 w 5155357"/>
              <a:gd name="connsiteY11369" fmla="*/ 669217 h 1041673"/>
              <a:gd name="connsiteX11370" fmla="*/ 4575594 w 5155357"/>
              <a:gd name="connsiteY11370" fmla="*/ 659704 h 1041673"/>
              <a:gd name="connsiteX11371" fmla="*/ 4592320 w 5155357"/>
              <a:gd name="connsiteY11371" fmla="*/ 651310 h 1041673"/>
              <a:gd name="connsiteX11372" fmla="*/ 4603511 w 5155357"/>
              <a:gd name="connsiteY11372" fmla="*/ 644035 h 1041673"/>
              <a:gd name="connsiteX11373" fmla="*/ 4626393 w 5155357"/>
              <a:gd name="connsiteY11373" fmla="*/ 630108 h 1041673"/>
              <a:gd name="connsiteX11374" fmla="*/ 4637025 w 5155357"/>
              <a:gd name="connsiteY11374" fmla="*/ 622273 h 1041673"/>
              <a:gd name="connsiteX11375" fmla="*/ 4650953 w 5155357"/>
              <a:gd name="connsiteY11375" fmla="*/ 613320 h 1041673"/>
              <a:gd name="connsiteX11376" fmla="*/ 4677192 w 5155357"/>
              <a:gd name="connsiteY11376" fmla="*/ 593796 h 1041673"/>
              <a:gd name="connsiteX11377" fmla="*/ 4691120 w 5155357"/>
              <a:gd name="connsiteY11377" fmla="*/ 584283 h 1041673"/>
              <a:gd name="connsiteX11378" fmla="*/ 4699514 w 5155357"/>
              <a:gd name="connsiteY11378" fmla="*/ 576449 h 1041673"/>
              <a:gd name="connsiteX11379" fmla="*/ 4709027 w 5155357"/>
              <a:gd name="connsiteY11379" fmla="*/ 569174 h 1041673"/>
              <a:gd name="connsiteX11380" fmla="*/ 4715742 w 5155357"/>
              <a:gd name="connsiteY11380" fmla="*/ 564137 h 1041673"/>
              <a:gd name="connsiteX11381" fmla="*/ 4724695 w 5155357"/>
              <a:gd name="connsiteY11381" fmla="*/ 554624 h 1041673"/>
              <a:gd name="connsiteX11382" fmla="*/ 4734706 w 5155357"/>
              <a:gd name="connsiteY11382" fmla="*/ 546230 h 1041673"/>
              <a:gd name="connsiteX11383" fmla="*/ 4761504 w 5155357"/>
              <a:gd name="connsiteY11383" fmla="*/ 522230 h 1041673"/>
              <a:gd name="connsiteX11384" fmla="*/ 4784386 w 5155357"/>
              <a:gd name="connsiteY11384" fmla="*/ 502146 h 1041673"/>
              <a:gd name="connsiteX11385" fmla="*/ 4814542 w 5155357"/>
              <a:gd name="connsiteY11385" fmla="*/ 473110 h 1041673"/>
              <a:gd name="connsiteX11386" fmla="*/ 4827973 w 5155357"/>
              <a:gd name="connsiteY11386" fmla="*/ 458063 h 1041673"/>
              <a:gd name="connsiteX11387" fmla="*/ 4836366 w 5155357"/>
              <a:gd name="connsiteY11387" fmla="*/ 449109 h 1041673"/>
              <a:gd name="connsiteX11388" fmla="*/ 4854771 w 5155357"/>
              <a:gd name="connsiteY11388" fmla="*/ 428466 h 1041673"/>
              <a:gd name="connsiteX11389" fmla="*/ 4862046 w 5155357"/>
              <a:gd name="connsiteY11389" fmla="*/ 420072 h 1041673"/>
              <a:gd name="connsiteX11390" fmla="*/ 4876533 w 5155357"/>
              <a:gd name="connsiteY11390" fmla="*/ 403347 h 1041673"/>
              <a:gd name="connsiteX11391" fmla="*/ 4902771 w 5155357"/>
              <a:gd name="connsiteY11391" fmla="*/ 366537 h 1041673"/>
              <a:gd name="connsiteX11392" fmla="*/ 4903332 w 5155357"/>
              <a:gd name="connsiteY11392" fmla="*/ 363180 h 1041673"/>
              <a:gd name="connsiteX11393" fmla="*/ 4906689 w 5155357"/>
              <a:gd name="connsiteY11393" fmla="*/ 359263 h 1041673"/>
              <a:gd name="connsiteX11394" fmla="*/ 4907808 w 5155357"/>
              <a:gd name="connsiteY11394" fmla="*/ 355905 h 1041673"/>
              <a:gd name="connsiteX11395" fmla="*/ 4915082 w 5155357"/>
              <a:gd name="connsiteY11395" fmla="*/ 344154 h 1041673"/>
              <a:gd name="connsiteX11396" fmla="*/ 4919560 w 5155357"/>
              <a:gd name="connsiteY11396" fmla="*/ 335200 h 1041673"/>
              <a:gd name="connsiteX11397" fmla="*/ 4923477 w 5155357"/>
              <a:gd name="connsiteY11397" fmla="*/ 327366 h 1041673"/>
              <a:gd name="connsiteX11398" fmla="*/ 4929072 w 5155357"/>
              <a:gd name="connsiteY11398" fmla="*/ 318412 h 1041673"/>
              <a:gd name="connsiteX11399" fmla="*/ 4932430 w 5155357"/>
              <a:gd name="connsiteY11399" fmla="*/ 307220 h 1041673"/>
              <a:gd name="connsiteX11400" fmla="*/ 4934668 w 5155357"/>
              <a:gd name="connsiteY11400" fmla="*/ 304982 h 1041673"/>
              <a:gd name="connsiteX11401" fmla="*/ 4939705 w 5155357"/>
              <a:gd name="connsiteY11401" fmla="*/ 286018 h 1041673"/>
              <a:gd name="connsiteX11402" fmla="*/ 4940265 w 5155357"/>
              <a:gd name="connsiteY11402" fmla="*/ 277064 h 1041673"/>
              <a:gd name="connsiteX11403" fmla="*/ 4941943 w 5155357"/>
              <a:gd name="connsiteY11403" fmla="*/ 272587 h 1041673"/>
              <a:gd name="connsiteX11404" fmla="*/ 4940824 w 5155357"/>
              <a:gd name="connsiteY11404" fmla="*/ 250825 h 1041673"/>
              <a:gd name="connsiteX11405" fmla="*/ 4938026 w 5155357"/>
              <a:gd name="connsiteY11405" fmla="*/ 220669 h 1041673"/>
              <a:gd name="connsiteX11406" fmla="*/ 4932430 w 5155357"/>
              <a:gd name="connsiteY11406" fmla="*/ 192752 h 1041673"/>
              <a:gd name="connsiteX11407" fmla="*/ 4931311 w 5155357"/>
              <a:gd name="connsiteY11407" fmla="*/ 192752 h 1041673"/>
              <a:gd name="connsiteX11408" fmla="*/ 4930751 w 5155357"/>
              <a:gd name="connsiteY11408" fmla="*/ 190513 h 1041673"/>
              <a:gd name="connsiteX11409" fmla="*/ 4919560 w 5155357"/>
              <a:gd name="connsiteY11409" fmla="*/ 179881 h 1041673"/>
              <a:gd name="connsiteX11410" fmla="*/ 4885487 w 5155357"/>
              <a:gd name="connsiteY11410" fmla="*/ 158119 h 1041673"/>
              <a:gd name="connsiteX11411" fmla="*/ 4871558 w 5155357"/>
              <a:gd name="connsiteY11411" fmla="*/ 154202 h 1041673"/>
              <a:gd name="connsiteX11412" fmla="*/ 4868201 w 5155357"/>
              <a:gd name="connsiteY11412" fmla="*/ 152523 h 1041673"/>
              <a:gd name="connsiteX11413" fmla="*/ 4792282 w 5155357"/>
              <a:gd name="connsiteY11413" fmla="*/ 153082 h 1041673"/>
              <a:gd name="connsiteX11414" fmla="*/ 4790044 w 5155357"/>
              <a:gd name="connsiteY11414" fmla="*/ 155880 h 1041673"/>
              <a:gd name="connsiteX11415" fmla="*/ 4764364 w 5155357"/>
              <a:gd name="connsiteY11415" fmla="*/ 159238 h 1041673"/>
              <a:gd name="connsiteX11416" fmla="*/ 4762126 w 5155357"/>
              <a:gd name="connsiteY11416" fmla="*/ 157000 h 1041673"/>
              <a:gd name="connsiteX11417" fmla="*/ 4725815 w 5155357"/>
              <a:gd name="connsiteY11417" fmla="*/ 165953 h 1041673"/>
              <a:gd name="connsiteX11418" fmla="*/ 4728612 w 5155357"/>
              <a:gd name="connsiteY11418" fmla="*/ 167072 h 1041673"/>
              <a:gd name="connsiteX11419" fmla="*/ 4711328 w 5155357"/>
              <a:gd name="connsiteY11419" fmla="*/ 172668 h 1041673"/>
              <a:gd name="connsiteX11420" fmla="*/ 4703493 w 5155357"/>
              <a:gd name="connsiteY11420" fmla="*/ 176026 h 1041673"/>
              <a:gd name="connsiteX11421" fmla="*/ 4696218 w 5155357"/>
              <a:gd name="connsiteY11421" fmla="*/ 178824 h 1041673"/>
              <a:gd name="connsiteX11422" fmla="*/ 4691742 w 5155357"/>
              <a:gd name="connsiteY11422" fmla="*/ 178824 h 1041673"/>
              <a:gd name="connsiteX11423" fmla="*/ 4669980 w 5155357"/>
              <a:gd name="connsiteY11423" fmla="*/ 186658 h 1041673"/>
              <a:gd name="connsiteX11424" fmla="*/ 4635346 w 5155357"/>
              <a:gd name="connsiteY11424" fmla="*/ 202265 h 1041673"/>
              <a:gd name="connsiteX11425" fmla="*/ 4598475 w 5155357"/>
              <a:gd name="connsiteY11425" fmla="*/ 218990 h 1041673"/>
              <a:gd name="connsiteX11426" fmla="*/ 4590082 w 5155357"/>
              <a:gd name="connsiteY11426" fmla="*/ 224586 h 1041673"/>
              <a:gd name="connsiteX11427" fmla="*/ 4581128 w 5155357"/>
              <a:gd name="connsiteY11427" fmla="*/ 229063 h 1041673"/>
              <a:gd name="connsiteX11428" fmla="*/ 4571614 w 5155357"/>
              <a:gd name="connsiteY11428" fmla="*/ 232980 h 1041673"/>
              <a:gd name="connsiteX11429" fmla="*/ 4566578 w 5155357"/>
              <a:gd name="connsiteY11429" fmla="*/ 237457 h 1041673"/>
              <a:gd name="connsiteX11430" fmla="*/ 4559303 w 5155357"/>
              <a:gd name="connsiteY11430" fmla="*/ 239696 h 1041673"/>
              <a:gd name="connsiteX11431" fmla="*/ 4542018 w 5155357"/>
              <a:gd name="connsiteY11431" fmla="*/ 252566 h 1041673"/>
              <a:gd name="connsiteX11432" fmla="*/ 4540340 w 5155357"/>
              <a:gd name="connsiteY11432" fmla="*/ 252007 h 1041673"/>
              <a:gd name="connsiteX11433" fmla="*/ 4538101 w 5155357"/>
              <a:gd name="connsiteY11433" fmla="*/ 255924 h 1041673"/>
              <a:gd name="connsiteX11434" fmla="*/ 4521935 w 5155357"/>
              <a:gd name="connsiteY11434" fmla="*/ 263758 h 1041673"/>
              <a:gd name="connsiteX11435" fmla="*/ 4526971 w 5155357"/>
              <a:gd name="connsiteY11435" fmla="*/ 218555 h 1041673"/>
              <a:gd name="connsiteX11436" fmla="*/ 4520816 w 5155357"/>
              <a:gd name="connsiteY11436" fmla="*/ 196793 h 1041673"/>
              <a:gd name="connsiteX11437" fmla="*/ 4516899 w 5155357"/>
              <a:gd name="connsiteY11437" fmla="*/ 180067 h 1041673"/>
              <a:gd name="connsiteX11438" fmla="*/ 4508505 w 5155357"/>
              <a:gd name="connsiteY11438" fmla="*/ 157746 h 1041673"/>
              <a:gd name="connsiteX11439" fmla="*/ 4504028 w 5155357"/>
              <a:gd name="connsiteY11439" fmla="*/ 145497 h 1041673"/>
              <a:gd name="connsiteX11440" fmla="*/ 4486183 w 5155357"/>
              <a:gd name="connsiteY11440" fmla="*/ 135424 h 1041673"/>
              <a:gd name="connsiteX11441" fmla="*/ 4453229 w 5155357"/>
              <a:gd name="connsiteY11441" fmla="*/ 213021 h 1041673"/>
              <a:gd name="connsiteX11442" fmla="*/ 4454348 w 5155357"/>
              <a:gd name="connsiteY11442" fmla="*/ 215260 h 1041673"/>
              <a:gd name="connsiteX11443" fmla="*/ 4435944 w 5155357"/>
              <a:gd name="connsiteY11443" fmla="*/ 288940 h 1041673"/>
              <a:gd name="connsiteX11444" fmla="*/ 4426990 w 5155357"/>
              <a:gd name="connsiteY11444" fmla="*/ 317977 h 1041673"/>
              <a:gd name="connsiteX11445" fmla="*/ 4419715 w 5155357"/>
              <a:gd name="connsiteY11445" fmla="*/ 339739 h 1041673"/>
              <a:gd name="connsiteX11446" fmla="*/ 4373953 w 5155357"/>
              <a:gd name="connsiteY11446" fmla="*/ 382144 h 1041673"/>
              <a:gd name="connsiteX11447" fmla="*/ 4357786 w 5155357"/>
              <a:gd name="connsiteY11447" fmla="*/ 399989 h 1041673"/>
              <a:gd name="connsiteX11448" fmla="*/ 4347714 w 5155357"/>
              <a:gd name="connsiteY11448" fmla="*/ 411741 h 1041673"/>
              <a:gd name="connsiteX11449" fmla="*/ 4330429 w 5155357"/>
              <a:gd name="connsiteY11449" fmla="*/ 438539 h 1041673"/>
              <a:gd name="connsiteX11450" fmla="*/ 4327071 w 5155357"/>
              <a:gd name="connsiteY11450" fmla="*/ 441897 h 1041673"/>
              <a:gd name="connsiteX11451" fmla="*/ 4312024 w 5155357"/>
              <a:gd name="connsiteY11451" fmla="*/ 477089 h 1041673"/>
              <a:gd name="connsiteX11452" fmla="*/ 4312024 w 5155357"/>
              <a:gd name="connsiteY11452" fmla="*/ 481566 h 1041673"/>
              <a:gd name="connsiteX11453" fmla="*/ 4309785 w 5155357"/>
              <a:gd name="connsiteY11453" fmla="*/ 501089 h 1041673"/>
              <a:gd name="connsiteX11454" fmla="*/ 4312584 w 5155357"/>
              <a:gd name="connsiteY11454" fmla="*/ 510043 h 1041673"/>
              <a:gd name="connsiteX11455" fmla="*/ 4312584 w 5155357"/>
              <a:gd name="connsiteY11455" fmla="*/ 513401 h 1041673"/>
              <a:gd name="connsiteX11456" fmla="*/ 4316501 w 5155357"/>
              <a:gd name="connsiteY11456" fmla="*/ 525712 h 1041673"/>
              <a:gd name="connsiteX11457" fmla="*/ 4317620 w 5155357"/>
              <a:gd name="connsiteY11457" fmla="*/ 533546 h 1041673"/>
              <a:gd name="connsiteX11458" fmla="*/ 4321537 w 5155357"/>
              <a:gd name="connsiteY11458" fmla="*/ 540261 h 1041673"/>
              <a:gd name="connsiteX11459" fmla="*/ 4321537 w 5155357"/>
              <a:gd name="connsiteY11459" fmla="*/ 544178 h 1041673"/>
              <a:gd name="connsiteX11460" fmla="*/ 4329371 w 5155357"/>
              <a:gd name="connsiteY11460" fmla="*/ 558666 h 1041673"/>
              <a:gd name="connsiteX11461" fmla="*/ 4337206 w 5155357"/>
              <a:gd name="connsiteY11461" fmla="*/ 554749 h 1041673"/>
              <a:gd name="connsiteX11462" fmla="*/ 4338325 w 5155357"/>
              <a:gd name="connsiteY11462" fmla="*/ 551951 h 1041673"/>
              <a:gd name="connsiteX11463" fmla="*/ 4348398 w 5155357"/>
              <a:gd name="connsiteY11463" fmla="*/ 554749 h 1041673"/>
              <a:gd name="connsiteX11464" fmla="*/ 4350636 w 5155357"/>
              <a:gd name="connsiteY11464" fmla="*/ 558106 h 1041673"/>
              <a:gd name="connsiteX11465" fmla="*/ 4358471 w 5155357"/>
              <a:gd name="connsiteY11465" fmla="*/ 554189 h 1041673"/>
              <a:gd name="connsiteX11466" fmla="*/ 4331113 w 5155357"/>
              <a:gd name="connsiteY11466" fmla="*/ 685383 h 1041673"/>
              <a:gd name="connsiteX11467" fmla="*/ 4323278 w 5155357"/>
              <a:gd name="connsiteY11467" fmla="*/ 742338 h 1041673"/>
              <a:gd name="connsiteX11468" fmla="*/ 4323838 w 5155357"/>
              <a:gd name="connsiteY11468" fmla="*/ 752411 h 1041673"/>
              <a:gd name="connsiteX11469" fmla="*/ 4321040 w 5155357"/>
              <a:gd name="connsiteY11469" fmla="*/ 773613 h 1041673"/>
              <a:gd name="connsiteX11470" fmla="*/ 4318802 w 5155357"/>
              <a:gd name="connsiteY11470" fmla="*/ 840578 h 1041673"/>
              <a:gd name="connsiteX11471" fmla="*/ 4318241 w 5155357"/>
              <a:gd name="connsiteY11471" fmla="*/ 875211 h 1041673"/>
              <a:gd name="connsiteX11472" fmla="*/ 4319361 w 5155357"/>
              <a:gd name="connsiteY11472" fmla="*/ 902010 h 1041673"/>
              <a:gd name="connsiteX11473" fmla="*/ 4321040 w 5155357"/>
              <a:gd name="connsiteY11473" fmla="*/ 907606 h 1041673"/>
              <a:gd name="connsiteX11474" fmla="*/ 4321599 w 5155357"/>
              <a:gd name="connsiteY11474" fmla="*/ 923212 h 1041673"/>
              <a:gd name="connsiteX11475" fmla="*/ 4323838 w 5155357"/>
              <a:gd name="connsiteY11475" fmla="*/ 933844 h 1041673"/>
              <a:gd name="connsiteX11476" fmla="*/ 4324397 w 5155357"/>
              <a:gd name="connsiteY11476" fmla="*/ 944477 h 1041673"/>
              <a:gd name="connsiteX11477" fmla="*/ 4342802 w 5155357"/>
              <a:gd name="connsiteY11477" fmla="*/ 972394 h 1041673"/>
              <a:gd name="connsiteX11478" fmla="*/ 4352875 w 5155357"/>
              <a:gd name="connsiteY11478" fmla="*/ 980229 h 1041673"/>
              <a:gd name="connsiteX11479" fmla="*/ 4369041 w 5155357"/>
              <a:gd name="connsiteY11479" fmla="*/ 990861 h 1041673"/>
              <a:gd name="connsiteX11480" fmla="*/ 4386326 w 5155357"/>
              <a:gd name="connsiteY11480" fmla="*/ 995898 h 1041673"/>
              <a:gd name="connsiteX11481" fmla="*/ 4387445 w 5155357"/>
              <a:gd name="connsiteY11481" fmla="*/ 970778 h 1041673"/>
              <a:gd name="connsiteX11482" fmla="*/ 4386326 w 5155357"/>
              <a:gd name="connsiteY11482" fmla="*/ 954612 h 1041673"/>
              <a:gd name="connsiteX11483" fmla="*/ 4386886 w 5155357"/>
              <a:gd name="connsiteY11483" fmla="*/ 877014 h 1041673"/>
              <a:gd name="connsiteX11484" fmla="*/ 4388005 w 5155357"/>
              <a:gd name="connsiteY11484" fmla="*/ 863646 h 1041673"/>
              <a:gd name="connsiteX11485" fmla="*/ 4389683 w 5155357"/>
              <a:gd name="connsiteY11485" fmla="*/ 850775 h 1041673"/>
              <a:gd name="connsiteX11486" fmla="*/ 4395279 w 5155357"/>
              <a:gd name="connsiteY11486" fmla="*/ 770380 h 1041673"/>
              <a:gd name="connsiteX11487" fmla="*/ 4417602 w 5155357"/>
              <a:gd name="connsiteY11487" fmla="*/ 779334 h 1041673"/>
              <a:gd name="connsiteX11488" fmla="*/ 4449996 w 5155357"/>
              <a:gd name="connsiteY11488" fmla="*/ 788847 h 1041673"/>
              <a:gd name="connsiteX11489" fmla="*/ 4465042 w 5155357"/>
              <a:gd name="connsiteY11489" fmla="*/ 793323 h 1041673"/>
              <a:gd name="connsiteX11490" fmla="*/ 4468400 w 5155357"/>
              <a:gd name="connsiteY11490" fmla="*/ 792764 h 1041673"/>
              <a:gd name="connsiteX11491" fmla="*/ 4484442 w 5155357"/>
              <a:gd name="connsiteY11491" fmla="*/ 799479 h 1041673"/>
              <a:gd name="connsiteX11492" fmla="*/ 4484628 w 5155357"/>
              <a:gd name="connsiteY11492" fmla="*/ 799479 h 1041673"/>
              <a:gd name="connsiteX11493" fmla="*/ 4489043 w 5155357"/>
              <a:gd name="connsiteY11493" fmla="*/ 803956 h 1041673"/>
              <a:gd name="connsiteX11494" fmla="*/ 4487364 w 5155357"/>
              <a:gd name="connsiteY11494" fmla="*/ 806194 h 1041673"/>
              <a:gd name="connsiteX11495" fmla="*/ 4494079 w 5155357"/>
              <a:gd name="connsiteY11495" fmla="*/ 807873 h 1041673"/>
              <a:gd name="connsiteX11496" fmla="*/ 4494079 w 5155357"/>
              <a:gd name="connsiteY11496" fmla="*/ 807873 h 1041673"/>
              <a:gd name="connsiteX11497" fmla="*/ 4495447 w 5155357"/>
              <a:gd name="connsiteY11497" fmla="*/ 808122 h 1041673"/>
              <a:gd name="connsiteX11498" fmla="*/ 4495634 w 5155357"/>
              <a:gd name="connsiteY11498" fmla="*/ 808122 h 1041673"/>
              <a:gd name="connsiteX11499" fmla="*/ 4496318 w 5155357"/>
              <a:gd name="connsiteY11499" fmla="*/ 807562 h 1041673"/>
              <a:gd name="connsiteX11500" fmla="*/ 4495821 w 5155357"/>
              <a:gd name="connsiteY11500" fmla="*/ 806692 h 1041673"/>
              <a:gd name="connsiteX11501" fmla="*/ 4494017 w 5155357"/>
              <a:gd name="connsiteY11501" fmla="*/ 806319 h 1041673"/>
              <a:gd name="connsiteX11502" fmla="*/ 4494017 w 5155357"/>
              <a:gd name="connsiteY11502" fmla="*/ 806132 h 1041673"/>
              <a:gd name="connsiteX11503" fmla="*/ 4494079 w 5155357"/>
              <a:gd name="connsiteY11503" fmla="*/ 805013 h 1041673"/>
              <a:gd name="connsiteX11504" fmla="*/ 4506888 w 5155357"/>
              <a:gd name="connsiteY11504" fmla="*/ 806692 h 1041673"/>
              <a:gd name="connsiteX11505" fmla="*/ 4506888 w 5155357"/>
              <a:gd name="connsiteY11505" fmla="*/ 806692 h 1041673"/>
              <a:gd name="connsiteX11506" fmla="*/ 4508007 w 5155357"/>
              <a:gd name="connsiteY11506" fmla="*/ 807251 h 1041673"/>
              <a:gd name="connsiteX11507" fmla="*/ 4509686 w 5155357"/>
              <a:gd name="connsiteY11507" fmla="*/ 810049 h 1041673"/>
              <a:gd name="connsiteX11508" fmla="*/ 4509686 w 5155357"/>
              <a:gd name="connsiteY11508" fmla="*/ 809800 h 1041673"/>
              <a:gd name="connsiteX11509" fmla="*/ 4512546 w 5155357"/>
              <a:gd name="connsiteY11509" fmla="*/ 811231 h 1041673"/>
              <a:gd name="connsiteX11510" fmla="*/ 4513914 w 5155357"/>
              <a:gd name="connsiteY11510" fmla="*/ 811666 h 1041673"/>
              <a:gd name="connsiteX11511" fmla="*/ 4514163 w 5155357"/>
              <a:gd name="connsiteY11511" fmla="*/ 811666 h 1041673"/>
              <a:gd name="connsiteX11512" fmla="*/ 4514660 w 5155357"/>
              <a:gd name="connsiteY11512" fmla="*/ 811355 h 1041673"/>
              <a:gd name="connsiteX11513" fmla="*/ 4514412 w 5155357"/>
              <a:gd name="connsiteY11513" fmla="*/ 810609 h 1041673"/>
              <a:gd name="connsiteX11514" fmla="*/ 4512857 w 5155357"/>
              <a:gd name="connsiteY11514" fmla="*/ 810111 h 1041673"/>
              <a:gd name="connsiteX11515" fmla="*/ 4510743 w 5155357"/>
              <a:gd name="connsiteY11515" fmla="*/ 809179 h 1041673"/>
              <a:gd name="connsiteX11516" fmla="*/ 4511365 w 5155357"/>
              <a:gd name="connsiteY11516" fmla="*/ 806132 h 1041673"/>
              <a:gd name="connsiteX11517" fmla="*/ 4507448 w 5155357"/>
              <a:gd name="connsiteY11517" fmla="*/ 805013 h 1041673"/>
              <a:gd name="connsiteX11518" fmla="*/ 4507448 w 5155357"/>
              <a:gd name="connsiteY11518" fmla="*/ 805013 h 1041673"/>
              <a:gd name="connsiteX11519" fmla="*/ 4507448 w 5155357"/>
              <a:gd name="connsiteY11519" fmla="*/ 805013 h 1041673"/>
              <a:gd name="connsiteX11520" fmla="*/ 4499613 w 5155357"/>
              <a:gd name="connsiteY11520" fmla="*/ 801096 h 1041673"/>
              <a:gd name="connsiteX11521" fmla="*/ 4524173 w 5155357"/>
              <a:gd name="connsiteY11521" fmla="*/ 806692 h 1041673"/>
              <a:gd name="connsiteX11522" fmla="*/ 4528090 w 5155357"/>
              <a:gd name="connsiteY11522" fmla="*/ 809490 h 1041673"/>
              <a:gd name="connsiteX11523" fmla="*/ 4538039 w 5155357"/>
              <a:gd name="connsiteY11523" fmla="*/ 813780 h 1041673"/>
              <a:gd name="connsiteX11524" fmla="*/ 4537604 w 5155357"/>
              <a:gd name="connsiteY11524" fmla="*/ 814526 h 1041673"/>
              <a:gd name="connsiteX11525" fmla="*/ 4537417 w 5155357"/>
              <a:gd name="connsiteY11525" fmla="*/ 814837 h 1041673"/>
              <a:gd name="connsiteX11526" fmla="*/ 4529956 w 5155357"/>
              <a:gd name="connsiteY11526" fmla="*/ 812785 h 1041673"/>
              <a:gd name="connsiteX11527" fmla="*/ 4525230 w 5155357"/>
              <a:gd name="connsiteY11527" fmla="*/ 811106 h 1041673"/>
              <a:gd name="connsiteX11528" fmla="*/ 4524173 w 5155357"/>
              <a:gd name="connsiteY11528" fmla="*/ 811728 h 1041673"/>
              <a:gd name="connsiteX11529" fmla="*/ 4524795 w 5155357"/>
              <a:gd name="connsiteY11529" fmla="*/ 812785 h 1041673"/>
              <a:gd name="connsiteX11530" fmla="*/ 4529334 w 5155357"/>
              <a:gd name="connsiteY11530" fmla="*/ 814402 h 1041673"/>
              <a:gd name="connsiteX11531" fmla="*/ 4537355 w 5155357"/>
              <a:gd name="connsiteY11531" fmla="*/ 816578 h 1041673"/>
              <a:gd name="connsiteX11532" fmla="*/ 4540340 w 5155357"/>
              <a:gd name="connsiteY11532" fmla="*/ 818132 h 1041673"/>
              <a:gd name="connsiteX11533" fmla="*/ 4545376 w 5155357"/>
              <a:gd name="connsiteY11533" fmla="*/ 819500 h 1041673"/>
              <a:gd name="connsiteX11534" fmla="*/ 4545376 w 5155357"/>
              <a:gd name="connsiteY11534" fmla="*/ 815023 h 1041673"/>
              <a:gd name="connsiteX11535" fmla="*/ 4569376 w 5155357"/>
              <a:gd name="connsiteY11535" fmla="*/ 822858 h 1041673"/>
              <a:gd name="connsiteX11536" fmla="*/ 4590330 w 5155357"/>
              <a:gd name="connsiteY11536" fmla="*/ 828329 h 1041673"/>
              <a:gd name="connsiteX11537" fmla="*/ 4590703 w 5155357"/>
              <a:gd name="connsiteY11537" fmla="*/ 828454 h 1041673"/>
              <a:gd name="connsiteX11538" fmla="*/ 4596237 w 5155357"/>
              <a:gd name="connsiteY11538" fmla="*/ 829822 h 1041673"/>
              <a:gd name="connsiteX11539" fmla="*/ 4604195 w 5155357"/>
              <a:gd name="connsiteY11539" fmla="*/ 831438 h 1041673"/>
              <a:gd name="connsiteX11540" fmla="*/ 4604195 w 5155357"/>
              <a:gd name="connsiteY11540" fmla="*/ 831438 h 1041673"/>
              <a:gd name="connsiteX11541" fmla="*/ 4605253 w 5155357"/>
              <a:gd name="connsiteY11541" fmla="*/ 830443 h 1041673"/>
              <a:gd name="connsiteX11542" fmla="*/ 4604195 w 5155357"/>
              <a:gd name="connsiteY11542" fmla="*/ 829386 h 1041673"/>
              <a:gd name="connsiteX11543" fmla="*/ 4596797 w 5155357"/>
              <a:gd name="connsiteY11543" fmla="*/ 827832 h 1041673"/>
              <a:gd name="connsiteX11544" fmla="*/ 4590952 w 5155357"/>
              <a:gd name="connsiteY11544" fmla="*/ 826402 h 1041673"/>
              <a:gd name="connsiteX11545" fmla="*/ 4590828 w 5155357"/>
              <a:gd name="connsiteY11545" fmla="*/ 826402 h 1041673"/>
              <a:gd name="connsiteX11546" fmla="*/ 4572112 w 5155357"/>
              <a:gd name="connsiteY11546" fmla="*/ 820060 h 1041673"/>
              <a:gd name="connsiteX11547" fmla="*/ 4557127 w 5155357"/>
              <a:gd name="connsiteY11547" fmla="*/ 814028 h 1041673"/>
              <a:gd name="connsiteX11548" fmla="*/ 4557127 w 5155357"/>
              <a:gd name="connsiteY11548" fmla="*/ 813966 h 1041673"/>
              <a:gd name="connsiteX11549" fmla="*/ 4559179 w 5155357"/>
              <a:gd name="connsiteY11549" fmla="*/ 813407 h 1041673"/>
              <a:gd name="connsiteX11550" fmla="*/ 4560982 w 5155357"/>
              <a:gd name="connsiteY11550" fmla="*/ 814028 h 1041673"/>
              <a:gd name="connsiteX11551" fmla="*/ 4562102 w 5155357"/>
              <a:gd name="connsiteY11551" fmla="*/ 814339 h 1041673"/>
              <a:gd name="connsiteX11552" fmla="*/ 4562102 w 5155357"/>
              <a:gd name="connsiteY11552" fmla="*/ 814339 h 1041673"/>
              <a:gd name="connsiteX11553" fmla="*/ 4562102 w 5155357"/>
              <a:gd name="connsiteY11553" fmla="*/ 814588 h 1041673"/>
              <a:gd name="connsiteX11554" fmla="*/ 4566516 w 5155357"/>
              <a:gd name="connsiteY11554" fmla="*/ 815707 h 1041673"/>
              <a:gd name="connsiteX11555" fmla="*/ 4562040 w 5155357"/>
              <a:gd name="connsiteY11555" fmla="*/ 812909 h 1041673"/>
              <a:gd name="connsiteX11556" fmla="*/ 4562040 w 5155357"/>
              <a:gd name="connsiteY11556" fmla="*/ 813034 h 1041673"/>
              <a:gd name="connsiteX11557" fmla="*/ 4561294 w 5155357"/>
              <a:gd name="connsiteY11557" fmla="*/ 812847 h 1041673"/>
              <a:gd name="connsiteX11558" fmla="*/ 4559366 w 5155357"/>
              <a:gd name="connsiteY11558" fmla="*/ 812163 h 1041673"/>
              <a:gd name="connsiteX11559" fmla="*/ 4559179 w 5155357"/>
              <a:gd name="connsiteY11559" fmla="*/ 812163 h 1041673"/>
              <a:gd name="connsiteX11560" fmla="*/ 4559303 w 5155357"/>
              <a:gd name="connsiteY11560" fmla="*/ 811852 h 1041673"/>
              <a:gd name="connsiteX11561" fmla="*/ 4567138 w 5155357"/>
              <a:gd name="connsiteY11561" fmla="*/ 812412 h 1041673"/>
              <a:gd name="connsiteX11562" fmla="*/ 4568257 w 5155357"/>
              <a:gd name="connsiteY11562" fmla="*/ 816329 h 1041673"/>
              <a:gd name="connsiteX11563" fmla="*/ 4574972 w 5155357"/>
              <a:gd name="connsiteY11563" fmla="*/ 818008 h 1041673"/>
              <a:gd name="connsiteX11564" fmla="*/ 4577211 w 5155357"/>
              <a:gd name="connsiteY11564" fmla="*/ 816329 h 1041673"/>
              <a:gd name="connsiteX11565" fmla="*/ 4583366 w 5155357"/>
              <a:gd name="connsiteY11565" fmla="*/ 820806 h 1041673"/>
              <a:gd name="connsiteX11566" fmla="*/ 4587843 w 5155357"/>
              <a:gd name="connsiteY11566" fmla="*/ 819127 h 1041673"/>
              <a:gd name="connsiteX11567" fmla="*/ 4596797 w 5155357"/>
              <a:gd name="connsiteY11567" fmla="*/ 821925 h 1041673"/>
              <a:gd name="connsiteX11568" fmla="*/ 4597046 w 5155357"/>
              <a:gd name="connsiteY11568" fmla="*/ 821801 h 1041673"/>
              <a:gd name="connsiteX11569" fmla="*/ 4596610 w 5155357"/>
              <a:gd name="connsiteY11569" fmla="*/ 822485 h 1041673"/>
              <a:gd name="connsiteX11570" fmla="*/ 4594558 w 5155357"/>
              <a:gd name="connsiteY11570" fmla="*/ 822485 h 1041673"/>
              <a:gd name="connsiteX11571" fmla="*/ 4596237 w 5155357"/>
              <a:gd name="connsiteY11571" fmla="*/ 824163 h 1041673"/>
              <a:gd name="connsiteX11572" fmla="*/ 4596237 w 5155357"/>
              <a:gd name="connsiteY11572" fmla="*/ 824163 h 1041673"/>
              <a:gd name="connsiteX11573" fmla="*/ 4597231 w 5155357"/>
              <a:gd name="connsiteY11573" fmla="*/ 824847 h 1041673"/>
              <a:gd name="connsiteX11574" fmla="*/ 4597605 w 5155357"/>
              <a:gd name="connsiteY11574" fmla="*/ 824972 h 1041673"/>
              <a:gd name="connsiteX11575" fmla="*/ 4598227 w 5155357"/>
              <a:gd name="connsiteY11575" fmla="*/ 824599 h 1041673"/>
              <a:gd name="connsiteX11576" fmla="*/ 4597978 w 5155357"/>
              <a:gd name="connsiteY11576" fmla="*/ 823542 h 1041673"/>
              <a:gd name="connsiteX11577" fmla="*/ 4597169 w 5155357"/>
              <a:gd name="connsiteY11577" fmla="*/ 822920 h 1041673"/>
              <a:gd name="connsiteX11578" fmla="*/ 4597480 w 5155357"/>
              <a:gd name="connsiteY11578" fmla="*/ 822485 h 1041673"/>
              <a:gd name="connsiteX11579" fmla="*/ 4638642 w 5155357"/>
              <a:gd name="connsiteY11579" fmla="*/ 833055 h 1041673"/>
              <a:gd name="connsiteX11580" fmla="*/ 4648155 w 5155357"/>
              <a:gd name="connsiteY11580" fmla="*/ 832495 h 1041673"/>
              <a:gd name="connsiteX11581" fmla="*/ 4671596 w 5155357"/>
              <a:gd name="connsiteY11581" fmla="*/ 839770 h 1041673"/>
              <a:gd name="connsiteX11582" fmla="*/ 4672156 w 5155357"/>
              <a:gd name="connsiteY11582" fmla="*/ 842568 h 1041673"/>
              <a:gd name="connsiteX11583" fmla="*/ 4690000 w 5155357"/>
              <a:gd name="connsiteY11583" fmla="*/ 844806 h 1041673"/>
              <a:gd name="connsiteX11584" fmla="*/ 4710084 w 5155357"/>
              <a:gd name="connsiteY11584" fmla="*/ 850402 h 1041673"/>
              <a:gd name="connsiteX11585" fmla="*/ 4715120 w 5155357"/>
              <a:gd name="connsiteY11585" fmla="*/ 852641 h 1041673"/>
              <a:gd name="connsiteX11586" fmla="*/ 4719597 w 5155357"/>
              <a:gd name="connsiteY11586" fmla="*/ 852641 h 1041673"/>
              <a:gd name="connsiteX11587" fmla="*/ 4724633 w 5155357"/>
              <a:gd name="connsiteY11587" fmla="*/ 854320 h 1041673"/>
              <a:gd name="connsiteX11588" fmla="*/ 4726312 w 5155357"/>
              <a:gd name="connsiteY11588" fmla="*/ 853760 h 1041673"/>
              <a:gd name="connsiteX11589" fmla="*/ 4735825 w 5155357"/>
              <a:gd name="connsiteY11589" fmla="*/ 857677 h 1041673"/>
              <a:gd name="connsiteX11590" fmla="*/ 4739742 w 5155357"/>
              <a:gd name="connsiteY11590" fmla="*/ 856558 h 1041673"/>
              <a:gd name="connsiteX11591" fmla="*/ 4739183 w 5155357"/>
              <a:gd name="connsiteY11591" fmla="*/ 858796 h 1041673"/>
              <a:gd name="connsiteX11592" fmla="*/ 4753670 w 5155357"/>
              <a:gd name="connsiteY11592" fmla="*/ 859356 h 1041673"/>
              <a:gd name="connsiteX11593" fmla="*/ 4789981 w 5155357"/>
              <a:gd name="connsiteY11593" fmla="*/ 869926 h 1041673"/>
              <a:gd name="connsiteX11594" fmla="*/ 4795018 w 5155357"/>
              <a:gd name="connsiteY11594" fmla="*/ 867688 h 1041673"/>
              <a:gd name="connsiteX11595" fmla="*/ 4804532 w 5155357"/>
              <a:gd name="connsiteY11595" fmla="*/ 869366 h 1041673"/>
              <a:gd name="connsiteX11596" fmla="*/ 4805091 w 5155357"/>
              <a:gd name="connsiteY11596" fmla="*/ 870486 h 1041673"/>
              <a:gd name="connsiteX11597" fmla="*/ 4806770 w 5155357"/>
              <a:gd name="connsiteY11597" fmla="*/ 869926 h 1041673"/>
              <a:gd name="connsiteX11598" fmla="*/ 4815164 w 5155357"/>
              <a:gd name="connsiteY11598" fmla="*/ 872164 h 1041673"/>
              <a:gd name="connsiteX11599" fmla="*/ 4819640 w 5155357"/>
              <a:gd name="connsiteY11599" fmla="*/ 874962 h 1041673"/>
              <a:gd name="connsiteX11600" fmla="*/ 4826915 w 5155357"/>
              <a:gd name="connsiteY11600" fmla="*/ 875522 h 1041673"/>
              <a:gd name="connsiteX11601" fmla="*/ 4830273 w 5155357"/>
              <a:gd name="connsiteY11601" fmla="*/ 877760 h 1041673"/>
              <a:gd name="connsiteX11602" fmla="*/ 4834190 w 5155357"/>
              <a:gd name="connsiteY11602" fmla="*/ 877201 h 1041673"/>
              <a:gd name="connsiteX11603" fmla="*/ 4839786 w 5155357"/>
              <a:gd name="connsiteY11603" fmla="*/ 878880 h 1041673"/>
              <a:gd name="connsiteX11604" fmla="*/ 4839226 w 5155357"/>
              <a:gd name="connsiteY11604" fmla="*/ 876082 h 1041673"/>
              <a:gd name="connsiteX11605" fmla="*/ 4843703 w 5155357"/>
              <a:gd name="connsiteY11605" fmla="*/ 877201 h 1041673"/>
              <a:gd name="connsiteX11606" fmla="*/ 4844014 w 5155357"/>
              <a:gd name="connsiteY11606" fmla="*/ 877077 h 1041673"/>
              <a:gd name="connsiteX11607" fmla="*/ 4843641 w 5155357"/>
              <a:gd name="connsiteY11607" fmla="*/ 878009 h 1041673"/>
              <a:gd name="connsiteX11608" fmla="*/ 4843890 w 5155357"/>
              <a:gd name="connsiteY11608" fmla="*/ 878382 h 1041673"/>
              <a:gd name="connsiteX11609" fmla="*/ 4843952 w 5155357"/>
              <a:gd name="connsiteY11609" fmla="*/ 878382 h 1041673"/>
              <a:gd name="connsiteX11610" fmla="*/ 4844263 w 5155357"/>
              <a:gd name="connsiteY11610" fmla="*/ 878071 h 1041673"/>
              <a:gd name="connsiteX11611" fmla="*/ 4844387 w 5155357"/>
              <a:gd name="connsiteY11611" fmla="*/ 877698 h 1041673"/>
              <a:gd name="connsiteX11612" fmla="*/ 4846998 w 5155357"/>
              <a:gd name="connsiteY11612" fmla="*/ 876579 h 1041673"/>
              <a:gd name="connsiteX11613" fmla="*/ 4867082 w 5155357"/>
              <a:gd name="connsiteY11613" fmla="*/ 880496 h 1041673"/>
              <a:gd name="connsiteX11614" fmla="*/ 4870999 w 5155357"/>
              <a:gd name="connsiteY11614" fmla="*/ 879377 h 1041673"/>
              <a:gd name="connsiteX11615" fmla="*/ 4875475 w 5155357"/>
              <a:gd name="connsiteY11615" fmla="*/ 882735 h 1041673"/>
              <a:gd name="connsiteX11616" fmla="*/ 4891082 w 5155357"/>
              <a:gd name="connsiteY11616" fmla="*/ 886652 h 1041673"/>
              <a:gd name="connsiteX11617" fmla="*/ 4915082 w 5155357"/>
              <a:gd name="connsiteY11617" fmla="*/ 888331 h 1041673"/>
              <a:gd name="connsiteX11618" fmla="*/ 4924596 w 5155357"/>
              <a:gd name="connsiteY11618" fmla="*/ 891688 h 1041673"/>
              <a:gd name="connsiteX11619" fmla="*/ 4927394 w 5155357"/>
              <a:gd name="connsiteY11619" fmla="*/ 890569 h 1041673"/>
              <a:gd name="connsiteX11620" fmla="*/ 4935229 w 5155357"/>
              <a:gd name="connsiteY11620" fmla="*/ 891688 h 1041673"/>
              <a:gd name="connsiteX11621" fmla="*/ 4935352 w 5155357"/>
              <a:gd name="connsiteY11621" fmla="*/ 891688 h 1041673"/>
              <a:gd name="connsiteX11622" fmla="*/ 4935352 w 5155357"/>
              <a:gd name="connsiteY11622" fmla="*/ 893367 h 1041673"/>
              <a:gd name="connsiteX11623" fmla="*/ 4935229 w 5155357"/>
              <a:gd name="connsiteY11623" fmla="*/ 893367 h 1041673"/>
              <a:gd name="connsiteX11624" fmla="*/ 4935229 w 5155357"/>
              <a:gd name="connsiteY11624" fmla="*/ 894424 h 1041673"/>
              <a:gd name="connsiteX11625" fmla="*/ 4933550 w 5155357"/>
              <a:gd name="connsiteY11625" fmla="*/ 894984 h 1041673"/>
              <a:gd name="connsiteX11626" fmla="*/ 4933052 w 5155357"/>
              <a:gd name="connsiteY11626" fmla="*/ 894859 h 1041673"/>
              <a:gd name="connsiteX11627" fmla="*/ 4932306 w 5155357"/>
              <a:gd name="connsiteY11627" fmla="*/ 894984 h 1041673"/>
              <a:gd name="connsiteX11628" fmla="*/ 4932430 w 5155357"/>
              <a:gd name="connsiteY11628" fmla="*/ 895730 h 1041673"/>
              <a:gd name="connsiteX11629" fmla="*/ 4933550 w 5155357"/>
              <a:gd name="connsiteY11629" fmla="*/ 896103 h 1041673"/>
              <a:gd name="connsiteX11630" fmla="*/ 4933550 w 5155357"/>
              <a:gd name="connsiteY11630" fmla="*/ 896103 h 1041673"/>
              <a:gd name="connsiteX11631" fmla="*/ 4933550 w 5155357"/>
              <a:gd name="connsiteY11631" fmla="*/ 896103 h 1041673"/>
              <a:gd name="connsiteX11632" fmla="*/ 4933550 w 5155357"/>
              <a:gd name="connsiteY11632" fmla="*/ 897782 h 1041673"/>
              <a:gd name="connsiteX11633" fmla="*/ 4925715 w 5155357"/>
              <a:gd name="connsiteY11633" fmla="*/ 897782 h 1041673"/>
              <a:gd name="connsiteX11634" fmla="*/ 4925715 w 5155357"/>
              <a:gd name="connsiteY11634" fmla="*/ 897782 h 1041673"/>
              <a:gd name="connsiteX11635" fmla="*/ 4909922 w 5155357"/>
              <a:gd name="connsiteY11635" fmla="*/ 895357 h 1041673"/>
              <a:gd name="connsiteX11636" fmla="*/ 4894875 w 5155357"/>
              <a:gd name="connsiteY11636" fmla="*/ 893056 h 1041673"/>
              <a:gd name="connsiteX11637" fmla="*/ 4894564 w 5155357"/>
              <a:gd name="connsiteY11637" fmla="*/ 893056 h 1041673"/>
              <a:gd name="connsiteX11638" fmla="*/ 4879144 w 5155357"/>
              <a:gd name="connsiteY11638" fmla="*/ 891502 h 1041673"/>
              <a:gd name="connsiteX11639" fmla="*/ 4877030 w 5155357"/>
              <a:gd name="connsiteY11639" fmla="*/ 890880 h 1041673"/>
              <a:gd name="connsiteX11640" fmla="*/ 4875787 w 5155357"/>
              <a:gd name="connsiteY11640" fmla="*/ 890320 h 1041673"/>
              <a:gd name="connsiteX11641" fmla="*/ 4875227 w 5155357"/>
              <a:gd name="connsiteY11641" fmla="*/ 890631 h 1041673"/>
              <a:gd name="connsiteX11642" fmla="*/ 4875538 w 5155357"/>
              <a:gd name="connsiteY11642" fmla="*/ 891191 h 1041673"/>
              <a:gd name="connsiteX11643" fmla="*/ 4876595 w 5155357"/>
              <a:gd name="connsiteY11643" fmla="*/ 891688 h 1041673"/>
              <a:gd name="connsiteX11644" fmla="*/ 4878833 w 5155357"/>
              <a:gd name="connsiteY11644" fmla="*/ 892496 h 1041673"/>
              <a:gd name="connsiteX11645" fmla="*/ 4879393 w 5155357"/>
              <a:gd name="connsiteY11645" fmla="*/ 892372 h 1041673"/>
              <a:gd name="connsiteX11646" fmla="*/ 4879269 w 5155357"/>
              <a:gd name="connsiteY11646" fmla="*/ 892683 h 1041673"/>
              <a:gd name="connsiteX11647" fmla="*/ 4879642 w 5155357"/>
              <a:gd name="connsiteY11647" fmla="*/ 892807 h 1041673"/>
              <a:gd name="connsiteX11648" fmla="*/ 4877900 w 5155357"/>
              <a:gd name="connsiteY11648" fmla="*/ 895605 h 1041673"/>
              <a:gd name="connsiteX11649" fmla="*/ 4877652 w 5155357"/>
              <a:gd name="connsiteY11649" fmla="*/ 896227 h 1041673"/>
              <a:gd name="connsiteX11650" fmla="*/ 4877341 w 5155357"/>
              <a:gd name="connsiteY11650" fmla="*/ 896227 h 1041673"/>
              <a:gd name="connsiteX11651" fmla="*/ 4875352 w 5155357"/>
              <a:gd name="connsiteY11651" fmla="*/ 896289 h 1041673"/>
              <a:gd name="connsiteX11652" fmla="*/ 4872553 w 5155357"/>
              <a:gd name="connsiteY11652" fmla="*/ 896227 h 1041673"/>
              <a:gd name="connsiteX11653" fmla="*/ 4871310 w 5155357"/>
              <a:gd name="connsiteY11653" fmla="*/ 896849 h 1041673"/>
              <a:gd name="connsiteX11654" fmla="*/ 4871932 w 5155357"/>
              <a:gd name="connsiteY11654" fmla="*/ 898092 h 1041673"/>
              <a:gd name="connsiteX11655" fmla="*/ 4873859 w 5155357"/>
              <a:gd name="connsiteY11655" fmla="*/ 898403 h 1041673"/>
              <a:gd name="connsiteX11656" fmla="*/ 4875538 w 5155357"/>
              <a:gd name="connsiteY11656" fmla="*/ 898279 h 1041673"/>
              <a:gd name="connsiteX11657" fmla="*/ 4877279 w 5155357"/>
              <a:gd name="connsiteY11657" fmla="*/ 898217 h 1041673"/>
              <a:gd name="connsiteX11658" fmla="*/ 4877403 w 5155357"/>
              <a:gd name="connsiteY11658" fmla="*/ 898217 h 1041673"/>
              <a:gd name="connsiteX11659" fmla="*/ 4877838 w 5155357"/>
              <a:gd name="connsiteY11659" fmla="*/ 898217 h 1041673"/>
              <a:gd name="connsiteX11660" fmla="*/ 4884802 w 5155357"/>
              <a:gd name="connsiteY11660" fmla="*/ 899771 h 1041673"/>
              <a:gd name="connsiteX11661" fmla="*/ 4885051 w 5155357"/>
              <a:gd name="connsiteY11661" fmla="*/ 899771 h 1041673"/>
              <a:gd name="connsiteX11662" fmla="*/ 4895932 w 5155357"/>
              <a:gd name="connsiteY11662" fmla="*/ 901077 h 1041673"/>
              <a:gd name="connsiteX11663" fmla="*/ 4891455 w 5155357"/>
              <a:gd name="connsiteY11663" fmla="*/ 894921 h 1041673"/>
              <a:gd name="connsiteX11664" fmla="*/ 4894813 w 5155357"/>
              <a:gd name="connsiteY11664" fmla="*/ 894921 h 1041673"/>
              <a:gd name="connsiteX11665" fmla="*/ 4894813 w 5155357"/>
              <a:gd name="connsiteY11665" fmla="*/ 894921 h 1041673"/>
              <a:gd name="connsiteX11666" fmla="*/ 4909549 w 5155357"/>
              <a:gd name="connsiteY11666" fmla="*/ 897160 h 1041673"/>
              <a:gd name="connsiteX11667" fmla="*/ 4925094 w 5155357"/>
              <a:gd name="connsiteY11667" fmla="*/ 899585 h 1041673"/>
              <a:gd name="connsiteX11668" fmla="*/ 4926088 w 5155357"/>
              <a:gd name="connsiteY11668" fmla="*/ 901077 h 1041673"/>
              <a:gd name="connsiteX11669" fmla="*/ 4921052 w 5155357"/>
              <a:gd name="connsiteY11669" fmla="*/ 901077 h 1041673"/>
              <a:gd name="connsiteX11670" fmla="*/ 4921052 w 5155357"/>
              <a:gd name="connsiteY11670" fmla="*/ 903315 h 1041673"/>
              <a:gd name="connsiteX11671" fmla="*/ 4921052 w 5155357"/>
              <a:gd name="connsiteY11671" fmla="*/ 903315 h 1041673"/>
              <a:gd name="connsiteX11672" fmla="*/ 4915394 w 5155357"/>
              <a:gd name="connsiteY11672" fmla="*/ 902818 h 1041673"/>
              <a:gd name="connsiteX11673" fmla="*/ 4915394 w 5155357"/>
              <a:gd name="connsiteY11673" fmla="*/ 902818 h 1041673"/>
              <a:gd name="connsiteX11674" fmla="*/ 4908119 w 5155357"/>
              <a:gd name="connsiteY11674" fmla="*/ 903315 h 1041673"/>
              <a:gd name="connsiteX11675" fmla="*/ 4914834 w 5155357"/>
              <a:gd name="connsiteY11675" fmla="*/ 904435 h 1041673"/>
              <a:gd name="connsiteX11676" fmla="*/ 4914834 w 5155357"/>
              <a:gd name="connsiteY11676" fmla="*/ 904310 h 1041673"/>
              <a:gd name="connsiteX11677" fmla="*/ 4919435 w 5155357"/>
              <a:gd name="connsiteY11677" fmla="*/ 905119 h 1041673"/>
              <a:gd name="connsiteX11678" fmla="*/ 4921052 w 5155357"/>
              <a:gd name="connsiteY11678" fmla="*/ 904932 h 1041673"/>
              <a:gd name="connsiteX11679" fmla="*/ 4927145 w 5155357"/>
              <a:gd name="connsiteY11679" fmla="*/ 906611 h 1041673"/>
              <a:gd name="connsiteX11680" fmla="*/ 4926026 w 5155357"/>
              <a:gd name="connsiteY11680" fmla="*/ 908849 h 1041673"/>
              <a:gd name="connsiteX11681" fmla="*/ 4930503 w 5155357"/>
              <a:gd name="connsiteY11681" fmla="*/ 910528 h 1041673"/>
              <a:gd name="connsiteX11682" fmla="*/ 4929383 w 5155357"/>
              <a:gd name="connsiteY11682" fmla="*/ 911025 h 1041673"/>
              <a:gd name="connsiteX11683" fmla="*/ 4927954 w 5155357"/>
              <a:gd name="connsiteY11683" fmla="*/ 911087 h 1041673"/>
              <a:gd name="connsiteX11684" fmla="*/ 4926834 w 5155357"/>
              <a:gd name="connsiteY11684" fmla="*/ 911087 h 1041673"/>
              <a:gd name="connsiteX11685" fmla="*/ 4926026 w 5155357"/>
              <a:gd name="connsiteY11685" fmla="*/ 911958 h 1041673"/>
              <a:gd name="connsiteX11686" fmla="*/ 4926958 w 5155357"/>
              <a:gd name="connsiteY11686" fmla="*/ 912766 h 1041673"/>
              <a:gd name="connsiteX11687" fmla="*/ 4927954 w 5155357"/>
              <a:gd name="connsiteY11687" fmla="*/ 912766 h 1041673"/>
              <a:gd name="connsiteX11688" fmla="*/ 4928637 w 5155357"/>
              <a:gd name="connsiteY11688" fmla="*/ 912766 h 1041673"/>
              <a:gd name="connsiteX11689" fmla="*/ 4930005 w 5155357"/>
              <a:gd name="connsiteY11689" fmla="*/ 912642 h 1041673"/>
              <a:gd name="connsiteX11690" fmla="*/ 4930005 w 5155357"/>
              <a:gd name="connsiteY11690" fmla="*/ 912642 h 1041673"/>
              <a:gd name="connsiteX11691" fmla="*/ 4938959 w 5155357"/>
              <a:gd name="connsiteY11691" fmla="*/ 912704 h 1041673"/>
              <a:gd name="connsiteX11692" fmla="*/ 4946793 w 5155357"/>
              <a:gd name="connsiteY11692" fmla="*/ 906549 h 1041673"/>
              <a:gd name="connsiteX11693" fmla="*/ 4944555 w 5155357"/>
              <a:gd name="connsiteY11693" fmla="*/ 904310 h 1041673"/>
              <a:gd name="connsiteX11694" fmla="*/ 4954628 w 5155357"/>
              <a:gd name="connsiteY11694" fmla="*/ 903751 h 1041673"/>
              <a:gd name="connsiteX11695" fmla="*/ 4954628 w 5155357"/>
              <a:gd name="connsiteY11695" fmla="*/ 903751 h 1041673"/>
              <a:gd name="connsiteX11696" fmla="*/ 4954689 w 5155357"/>
              <a:gd name="connsiteY11696" fmla="*/ 903751 h 1041673"/>
              <a:gd name="connsiteX11697" fmla="*/ 4955249 w 5155357"/>
              <a:gd name="connsiteY11697" fmla="*/ 903875 h 1041673"/>
              <a:gd name="connsiteX11698" fmla="*/ 4957426 w 5155357"/>
              <a:gd name="connsiteY11698" fmla="*/ 905989 h 1041673"/>
              <a:gd name="connsiteX11699" fmla="*/ 4957426 w 5155357"/>
              <a:gd name="connsiteY11699" fmla="*/ 906300 h 1041673"/>
              <a:gd name="connsiteX11700" fmla="*/ 4957052 w 5155357"/>
              <a:gd name="connsiteY11700" fmla="*/ 907481 h 1041673"/>
              <a:gd name="connsiteX11701" fmla="*/ 4952887 w 5155357"/>
              <a:gd name="connsiteY11701" fmla="*/ 907792 h 1041673"/>
              <a:gd name="connsiteX11702" fmla="*/ 4950462 w 5155357"/>
              <a:gd name="connsiteY11702" fmla="*/ 907668 h 1041673"/>
              <a:gd name="connsiteX11703" fmla="*/ 4949653 w 5155357"/>
              <a:gd name="connsiteY11703" fmla="*/ 908538 h 1041673"/>
              <a:gd name="connsiteX11704" fmla="*/ 4950524 w 5155357"/>
              <a:gd name="connsiteY11704" fmla="*/ 909347 h 1041673"/>
              <a:gd name="connsiteX11705" fmla="*/ 4950524 w 5155357"/>
              <a:gd name="connsiteY11705" fmla="*/ 909347 h 1041673"/>
              <a:gd name="connsiteX11706" fmla="*/ 4952762 w 5155357"/>
              <a:gd name="connsiteY11706" fmla="*/ 909471 h 1041673"/>
              <a:gd name="connsiteX11707" fmla="*/ 4954752 w 5155357"/>
              <a:gd name="connsiteY11707" fmla="*/ 909595 h 1041673"/>
              <a:gd name="connsiteX11708" fmla="*/ 4957798 w 5155357"/>
              <a:gd name="connsiteY11708" fmla="*/ 908973 h 1041673"/>
              <a:gd name="connsiteX11709" fmla="*/ 4957798 w 5155357"/>
              <a:gd name="connsiteY11709" fmla="*/ 908973 h 1041673"/>
              <a:gd name="connsiteX11710" fmla="*/ 4957798 w 5155357"/>
              <a:gd name="connsiteY11710" fmla="*/ 908973 h 1041673"/>
              <a:gd name="connsiteX11711" fmla="*/ 4959851 w 5155357"/>
              <a:gd name="connsiteY11711" fmla="*/ 909533 h 1041673"/>
              <a:gd name="connsiteX11712" fmla="*/ 4960969 w 5155357"/>
              <a:gd name="connsiteY11712" fmla="*/ 909471 h 1041673"/>
              <a:gd name="connsiteX11713" fmla="*/ 4961902 w 5155357"/>
              <a:gd name="connsiteY11713" fmla="*/ 909471 h 1041673"/>
              <a:gd name="connsiteX11714" fmla="*/ 4966317 w 5155357"/>
              <a:gd name="connsiteY11714" fmla="*/ 908290 h 1041673"/>
              <a:gd name="connsiteX11715" fmla="*/ 4962400 w 5155357"/>
              <a:gd name="connsiteY11715" fmla="*/ 907730 h 1041673"/>
              <a:gd name="connsiteX11716" fmla="*/ 4962400 w 5155357"/>
              <a:gd name="connsiteY11716" fmla="*/ 907979 h 1041673"/>
              <a:gd name="connsiteX11717" fmla="*/ 4960846 w 5155357"/>
              <a:gd name="connsiteY11717" fmla="*/ 907979 h 1041673"/>
              <a:gd name="connsiteX11718" fmla="*/ 4958856 w 5155357"/>
              <a:gd name="connsiteY11718" fmla="*/ 907854 h 1041673"/>
              <a:gd name="connsiteX11719" fmla="*/ 4959167 w 5155357"/>
              <a:gd name="connsiteY11719" fmla="*/ 906735 h 1041673"/>
              <a:gd name="connsiteX11720" fmla="*/ 4959167 w 5155357"/>
              <a:gd name="connsiteY11720" fmla="*/ 906735 h 1041673"/>
              <a:gd name="connsiteX11721" fmla="*/ 4961840 w 5155357"/>
              <a:gd name="connsiteY11721" fmla="*/ 905492 h 1041673"/>
              <a:gd name="connsiteX11722" fmla="*/ 4968431 w 5155357"/>
              <a:gd name="connsiteY11722" fmla="*/ 904994 h 1041673"/>
              <a:gd name="connsiteX11723" fmla="*/ 4978876 w 5155357"/>
              <a:gd name="connsiteY11723" fmla="*/ 906735 h 1041673"/>
              <a:gd name="connsiteX11724" fmla="*/ 4984224 w 5155357"/>
              <a:gd name="connsiteY11724" fmla="*/ 907170 h 1041673"/>
              <a:gd name="connsiteX11725" fmla="*/ 5006546 w 5155357"/>
              <a:gd name="connsiteY11725" fmla="*/ 909409 h 1041673"/>
              <a:gd name="connsiteX11726" fmla="*/ 5006546 w 5155357"/>
              <a:gd name="connsiteY11726" fmla="*/ 909284 h 1041673"/>
              <a:gd name="connsiteX11727" fmla="*/ 5007602 w 5155357"/>
              <a:gd name="connsiteY11727" fmla="*/ 909409 h 1041673"/>
              <a:gd name="connsiteX11728" fmla="*/ 5042546 w 5155357"/>
              <a:gd name="connsiteY11728" fmla="*/ 911958 h 1041673"/>
              <a:gd name="connsiteX11729" fmla="*/ 5043666 w 5155357"/>
              <a:gd name="connsiteY11729" fmla="*/ 911958 h 1041673"/>
              <a:gd name="connsiteX11730" fmla="*/ 5044536 w 5155357"/>
              <a:gd name="connsiteY11730" fmla="*/ 911087 h 1041673"/>
              <a:gd name="connsiteX11731" fmla="*/ 5043666 w 5155357"/>
              <a:gd name="connsiteY11731" fmla="*/ 910217 h 1041673"/>
              <a:gd name="connsiteX11732" fmla="*/ 5043666 w 5155357"/>
              <a:gd name="connsiteY11732" fmla="*/ 910217 h 1041673"/>
              <a:gd name="connsiteX11733" fmla="*/ 5007789 w 5155357"/>
              <a:gd name="connsiteY11733" fmla="*/ 907668 h 1041673"/>
              <a:gd name="connsiteX11734" fmla="*/ 5006359 w 5155357"/>
              <a:gd name="connsiteY11734" fmla="*/ 907543 h 1041673"/>
              <a:gd name="connsiteX11735" fmla="*/ 5006172 w 5155357"/>
              <a:gd name="connsiteY11735" fmla="*/ 907543 h 1041673"/>
              <a:gd name="connsiteX11736" fmla="*/ 4979188 w 5155357"/>
              <a:gd name="connsiteY11736" fmla="*/ 904932 h 1041673"/>
              <a:gd name="connsiteX11737" fmla="*/ 4979188 w 5155357"/>
              <a:gd name="connsiteY11737" fmla="*/ 905119 h 1041673"/>
              <a:gd name="connsiteX11738" fmla="*/ 4968618 w 5155357"/>
              <a:gd name="connsiteY11738" fmla="*/ 903315 h 1041673"/>
              <a:gd name="connsiteX11739" fmla="*/ 4968556 w 5155357"/>
              <a:gd name="connsiteY11739" fmla="*/ 903315 h 1041673"/>
              <a:gd name="connsiteX11740" fmla="*/ 4968556 w 5155357"/>
              <a:gd name="connsiteY11740" fmla="*/ 903253 h 1041673"/>
              <a:gd name="connsiteX11741" fmla="*/ 4955684 w 5155357"/>
              <a:gd name="connsiteY11741" fmla="*/ 902134 h 1041673"/>
              <a:gd name="connsiteX11742" fmla="*/ 4955684 w 5155357"/>
              <a:gd name="connsiteY11742" fmla="*/ 902134 h 1041673"/>
              <a:gd name="connsiteX11743" fmla="*/ 4955001 w 5155357"/>
              <a:gd name="connsiteY11743" fmla="*/ 902072 h 1041673"/>
              <a:gd name="connsiteX11744" fmla="*/ 4955001 w 5155357"/>
              <a:gd name="connsiteY11744" fmla="*/ 902072 h 1041673"/>
              <a:gd name="connsiteX11745" fmla="*/ 4940078 w 5155357"/>
              <a:gd name="connsiteY11745" fmla="*/ 898217 h 1041673"/>
              <a:gd name="connsiteX11746" fmla="*/ 4942876 w 5155357"/>
              <a:gd name="connsiteY11746" fmla="*/ 894300 h 1041673"/>
              <a:gd name="connsiteX11747" fmla="*/ 4948472 w 5155357"/>
              <a:gd name="connsiteY11747" fmla="*/ 893180 h 1041673"/>
              <a:gd name="connsiteX11748" fmla="*/ 4961343 w 5155357"/>
              <a:gd name="connsiteY11748" fmla="*/ 894859 h 1041673"/>
              <a:gd name="connsiteX11749" fmla="*/ 4971975 w 5155357"/>
              <a:gd name="connsiteY11749" fmla="*/ 898217 h 1041673"/>
              <a:gd name="connsiteX11750" fmla="*/ 4972286 w 5155357"/>
              <a:gd name="connsiteY11750" fmla="*/ 898092 h 1041673"/>
              <a:gd name="connsiteX11751" fmla="*/ 4971850 w 5155357"/>
              <a:gd name="connsiteY11751" fmla="*/ 898714 h 1041673"/>
              <a:gd name="connsiteX11752" fmla="*/ 4971167 w 5155357"/>
              <a:gd name="connsiteY11752" fmla="*/ 899647 h 1041673"/>
              <a:gd name="connsiteX11753" fmla="*/ 4971167 w 5155357"/>
              <a:gd name="connsiteY11753" fmla="*/ 900144 h 1041673"/>
              <a:gd name="connsiteX11754" fmla="*/ 4971415 w 5155357"/>
              <a:gd name="connsiteY11754" fmla="*/ 900269 h 1041673"/>
              <a:gd name="connsiteX11755" fmla="*/ 4971664 w 5155357"/>
              <a:gd name="connsiteY11755" fmla="*/ 900144 h 1041673"/>
              <a:gd name="connsiteX11756" fmla="*/ 4972473 w 5155357"/>
              <a:gd name="connsiteY11756" fmla="*/ 899087 h 1041673"/>
              <a:gd name="connsiteX11757" fmla="*/ 4972721 w 5155357"/>
              <a:gd name="connsiteY11757" fmla="*/ 898714 h 1041673"/>
              <a:gd name="connsiteX11758" fmla="*/ 4976451 w 5155357"/>
              <a:gd name="connsiteY11758" fmla="*/ 898217 h 1041673"/>
              <a:gd name="connsiteX11759" fmla="*/ 4978690 w 5155357"/>
              <a:gd name="connsiteY11759" fmla="*/ 899896 h 1041673"/>
              <a:gd name="connsiteX11760" fmla="*/ 4988763 w 5155357"/>
              <a:gd name="connsiteY11760" fmla="*/ 901015 h 1041673"/>
              <a:gd name="connsiteX11761" fmla="*/ 4995789 w 5155357"/>
              <a:gd name="connsiteY11761" fmla="*/ 903875 h 1041673"/>
              <a:gd name="connsiteX11762" fmla="*/ 4998525 w 5155357"/>
              <a:gd name="connsiteY11762" fmla="*/ 904497 h 1041673"/>
              <a:gd name="connsiteX11763" fmla="*/ 4998898 w 5155357"/>
              <a:gd name="connsiteY11763" fmla="*/ 904497 h 1041673"/>
              <a:gd name="connsiteX11764" fmla="*/ 5001012 w 5155357"/>
              <a:gd name="connsiteY11764" fmla="*/ 905056 h 1041673"/>
              <a:gd name="connsiteX11765" fmla="*/ 5002193 w 5155357"/>
              <a:gd name="connsiteY11765" fmla="*/ 905056 h 1041673"/>
              <a:gd name="connsiteX11766" fmla="*/ 5003001 w 5155357"/>
              <a:gd name="connsiteY11766" fmla="*/ 905056 h 1041673"/>
              <a:gd name="connsiteX11767" fmla="*/ 5003437 w 5155357"/>
              <a:gd name="connsiteY11767" fmla="*/ 905056 h 1041673"/>
              <a:gd name="connsiteX11768" fmla="*/ 5003685 w 5155357"/>
              <a:gd name="connsiteY11768" fmla="*/ 904683 h 1041673"/>
              <a:gd name="connsiteX11769" fmla="*/ 5004121 w 5155357"/>
              <a:gd name="connsiteY11769" fmla="*/ 903129 h 1041673"/>
              <a:gd name="connsiteX11770" fmla="*/ 5004121 w 5155357"/>
              <a:gd name="connsiteY11770" fmla="*/ 902880 h 1041673"/>
              <a:gd name="connsiteX11771" fmla="*/ 5016183 w 5155357"/>
              <a:gd name="connsiteY11771" fmla="*/ 901139 h 1041673"/>
              <a:gd name="connsiteX11772" fmla="*/ 5026816 w 5155357"/>
              <a:gd name="connsiteY11772" fmla="*/ 903378 h 1041673"/>
              <a:gd name="connsiteX11773" fmla="*/ 5032971 w 5155357"/>
              <a:gd name="connsiteY11773" fmla="*/ 903378 h 1041673"/>
              <a:gd name="connsiteX11774" fmla="*/ 5039686 w 5155357"/>
              <a:gd name="connsiteY11774" fmla="*/ 903937 h 1041673"/>
              <a:gd name="connsiteX11775" fmla="*/ 5049199 w 5155357"/>
              <a:gd name="connsiteY11775" fmla="*/ 905616 h 1041673"/>
              <a:gd name="connsiteX11776" fmla="*/ 5053676 w 5155357"/>
              <a:gd name="connsiteY11776" fmla="*/ 904497 h 1041673"/>
              <a:gd name="connsiteX11777" fmla="*/ 5054235 w 5155357"/>
              <a:gd name="connsiteY11777" fmla="*/ 906176 h 1041673"/>
              <a:gd name="connsiteX11778" fmla="*/ 5054360 w 5155357"/>
              <a:gd name="connsiteY11778" fmla="*/ 906176 h 1041673"/>
              <a:gd name="connsiteX11779" fmla="*/ 5054235 w 5155357"/>
              <a:gd name="connsiteY11779" fmla="*/ 906300 h 1041673"/>
              <a:gd name="connsiteX11780" fmla="*/ 5053801 w 5155357"/>
              <a:gd name="connsiteY11780" fmla="*/ 906735 h 1041673"/>
              <a:gd name="connsiteX11781" fmla="*/ 5053614 w 5155357"/>
              <a:gd name="connsiteY11781" fmla="*/ 907170 h 1041673"/>
              <a:gd name="connsiteX11782" fmla="*/ 5053925 w 5155357"/>
              <a:gd name="connsiteY11782" fmla="*/ 907357 h 1041673"/>
              <a:gd name="connsiteX11783" fmla="*/ 5054049 w 5155357"/>
              <a:gd name="connsiteY11783" fmla="*/ 907357 h 1041673"/>
              <a:gd name="connsiteX11784" fmla="*/ 5054733 w 5155357"/>
              <a:gd name="connsiteY11784" fmla="*/ 906735 h 1041673"/>
              <a:gd name="connsiteX11785" fmla="*/ 5054733 w 5155357"/>
              <a:gd name="connsiteY11785" fmla="*/ 906735 h 1041673"/>
              <a:gd name="connsiteX11786" fmla="*/ 5054733 w 5155357"/>
              <a:gd name="connsiteY11786" fmla="*/ 906735 h 1041673"/>
              <a:gd name="connsiteX11787" fmla="*/ 5056972 w 5155357"/>
              <a:gd name="connsiteY11787" fmla="*/ 906735 h 1041673"/>
              <a:gd name="connsiteX11788" fmla="*/ 5055293 w 5155357"/>
              <a:gd name="connsiteY11788" fmla="*/ 908414 h 1041673"/>
              <a:gd name="connsiteX11789" fmla="*/ 5058090 w 5155357"/>
              <a:gd name="connsiteY11789" fmla="*/ 910652 h 1041673"/>
              <a:gd name="connsiteX11790" fmla="*/ 5053676 w 5155357"/>
              <a:gd name="connsiteY11790" fmla="*/ 911709 h 1041673"/>
              <a:gd name="connsiteX11791" fmla="*/ 5050070 w 5155357"/>
              <a:gd name="connsiteY11791" fmla="*/ 911087 h 1041673"/>
              <a:gd name="connsiteX11792" fmla="*/ 5048951 w 5155357"/>
              <a:gd name="connsiteY11792" fmla="*/ 911398 h 1041673"/>
              <a:gd name="connsiteX11793" fmla="*/ 5049262 w 5155357"/>
              <a:gd name="connsiteY11793" fmla="*/ 912518 h 1041673"/>
              <a:gd name="connsiteX11794" fmla="*/ 5053054 w 5155357"/>
              <a:gd name="connsiteY11794" fmla="*/ 913388 h 1041673"/>
              <a:gd name="connsiteX11795" fmla="*/ 5054173 w 5155357"/>
              <a:gd name="connsiteY11795" fmla="*/ 913326 h 1041673"/>
              <a:gd name="connsiteX11796" fmla="*/ 5054173 w 5155357"/>
              <a:gd name="connsiteY11796" fmla="*/ 913450 h 1041673"/>
              <a:gd name="connsiteX11797" fmla="*/ 5063065 w 5155357"/>
              <a:gd name="connsiteY11797" fmla="*/ 915129 h 1041673"/>
              <a:gd name="connsiteX11798" fmla="*/ 5055230 w 5155357"/>
              <a:gd name="connsiteY11798" fmla="*/ 917367 h 1041673"/>
              <a:gd name="connsiteX11799" fmla="*/ 5055230 w 5155357"/>
              <a:gd name="connsiteY11799" fmla="*/ 917367 h 1041673"/>
              <a:gd name="connsiteX11800" fmla="*/ 5053676 w 5155357"/>
              <a:gd name="connsiteY11800" fmla="*/ 917243 h 1041673"/>
              <a:gd name="connsiteX11801" fmla="*/ 5052371 w 5155357"/>
              <a:gd name="connsiteY11801" fmla="*/ 917119 h 1041673"/>
              <a:gd name="connsiteX11802" fmla="*/ 5052059 w 5155357"/>
              <a:gd name="connsiteY11802" fmla="*/ 917119 h 1041673"/>
              <a:gd name="connsiteX11803" fmla="*/ 5048516 w 5155357"/>
              <a:gd name="connsiteY11803" fmla="*/ 914632 h 1041673"/>
              <a:gd name="connsiteX11804" fmla="*/ 5039189 w 5155357"/>
              <a:gd name="connsiteY11804" fmla="*/ 916310 h 1041673"/>
              <a:gd name="connsiteX11805" fmla="*/ 5039002 w 5155357"/>
              <a:gd name="connsiteY11805" fmla="*/ 916186 h 1041673"/>
              <a:gd name="connsiteX11806" fmla="*/ 5026132 w 5155357"/>
              <a:gd name="connsiteY11806" fmla="*/ 914880 h 1041673"/>
              <a:gd name="connsiteX11807" fmla="*/ 5014380 w 5155357"/>
              <a:gd name="connsiteY11807" fmla="*/ 913761 h 1041673"/>
              <a:gd name="connsiteX11808" fmla="*/ 5013074 w 5155357"/>
              <a:gd name="connsiteY11808" fmla="*/ 914694 h 1041673"/>
              <a:gd name="connsiteX11809" fmla="*/ 5014007 w 5155357"/>
              <a:gd name="connsiteY11809" fmla="*/ 916000 h 1041673"/>
              <a:gd name="connsiteX11810" fmla="*/ 5026007 w 5155357"/>
              <a:gd name="connsiteY11810" fmla="*/ 917119 h 1041673"/>
              <a:gd name="connsiteX11811" fmla="*/ 5038505 w 5155357"/>
              <a:gd name="connsiteY11811" fmla="*/ 918424 h 1041673"/>
              <a:gd name="connsiteX11812" fmla="*/ 5038753 w 5155357"/>
              <a:gd name="connsiteY11812" fmla="*/ 918424 h 1041673"/>
              <a:gd name="connsiteX11813" fmla="*/ 5039376 w 5155357"/>
              <a:gd name="connsiteY11813" fmla="*/ 918238 h 1041673"/>
              <a:gd name="connsiteX11814" fmla="*/ 5052433 w 5155357"/>
              <a:gd name="connsiteY11814" fmla="*/ 919046 h 1041673"/>
              <a:gd name="connsiteX11815" fmla="*/ 5052433 w 5155357"/>
              <a:gd name="connsiteY11815" fmla="*/ 919046 h 1041673"/>
              <a:gd name="connsiteX11816" fmla="*/ 5053676 w 5155357"/>
              <a:gd name="connsiteY11816" fmla="*/ 919046 h 1041673"/>
              <a:gd name="connsiteX11817" fmla="*/ 5055230 w 5155357"/>
              <a:gd name="connsiteY11817" fmla="*/ 919233 h 1041673"/>
              <a:gd name="connsiteX11818" fmla="*/ 5055542 w 5155357"/>
              <a:gd name="connsiteY11818" fmla="*/ 919233 h 1041673"/>
              <a:gd name="connsiteX11819" fmla="*/ 5055790 w 5155357"/>
              <a:gd name="connsiteY11819" fmla="*/ 919171 h 1041673"/>
              <a:gd name="connsiteX11820" fmla="*/ 5097697 w 5155357"/>
              <a:gd name="connsiteY11820" fmla="*/ 922839 h 1041673"/>
              <a:gd name="connsiteX11821" fmla="*/ 5132890 w 5155357"/>
              <a:gd name="connsiteY11821" fmla="*/ 919481 h 1041673"/>
              <a:gd name="connsiteX11822" fmla="*/ 5143523 w 5155357"/>
              <a:gd name="connsiteY11822" fmla="*/ 892123 h 1041673"/>
              <a:gd name="connsiteX11823" fmla="*/ 5142963 w 5155357"/>
              <a:gd name="connsiteY11823" fmla="*/ 888766 h 1041673"/>
              <a:gd name="connsiteX11824" fmla="*/ 5145761 w 5155357"/>
              <a:gd name="connsiteY11824" fmla="*/ 887087 h 1041673"/>
              <a:gd name="connsiteX11825" fmla="*/ 5147439 w 5155357"/>
              <a:gd name="connsiteY11825" fmla="*/ 877014 h 1041673"/>
              <a:gd name="connsiteX11826" fmla="*/ 5151357 w 5155357"/>
              <a:gd name="connsiteY11826" fmla="*/ 864206 h 1041673"/>
              <a:gd name="connsiteX11827" fmla="*/ 5153596 w 5155357"/>
              <a:gd name="connsiteY11827" fmla="*/ 860289 h 1041673"/>
              <a:gd name="connsiteX11828" fmla="*/ 5154155 w 5155357"/>
              <a:gd name="connsiteY11828" fmla="*/ 834050 h 1041673"/>
              <a:gd name="connsiteX11829" fmla="*/ 4351693 w 5155357"/>
              <a:gd name="connsiteY11829" fmla="*/ 785800 h 1041673"/>
              <a:gd name="connsiteX11830" fmla="*/ 4352501 w 5155357"/>
              <a:gd name="connsiteY11830" fmla="*/ 790588 h 1041673"/>
              <a:gd name="connsiteX11831" fmla="*/ 4352626 w 5155357"/>
              <a:gd name="connsiteY11831" fmla="*/ 794194 h 1041673"/>
              <a:gd name="connsiteX11832" fmla="*/ 4351693 w 5155357"/>
              <a:gd name="connsiteY11832" fmla="*/ 798484 h 1041673"/>
              <a:gd name="connsiteX11833" fmla="*/ 4350947 w 5155357"/>
              <a:gd name="connsiteY11833" fmla="*/ 797178 h 1041673"/>
              <a:gd name="connsiteX11834" fmla="*/ 4350822 w 5155357"/>
              <a:gd name="connsiteY11834" fmla="*/ 791209 h 1041673"/>
              <a:gd name="connsiteX11835" fmla="*/ 4351693 w 5155357"/>
              <a:gd name="connsiteY11835" fmla="*/ 785800 h 1041673"/>
              <a:gd name="connsiteX11836" fmla="*/ 4350947 w 5155357"/>
              <a:gd name="connsiteY11836" fmla="*/ 801282 h 1041673"/>
              <a:gd name="connsiteX11837" fmla="*/ 4353061 w 5155357"/>
              <a:gd name="connsiteY11837" fmla="*/ 801842 h 1041673"/>
              <a:gd name="connsiteX11838" fmla="*/ 4352688 w 5155357"/>
              <a:gd name="connsiteY11838" fmla="*/ 805199 h 1041673"/>
              <a:gd name="connsiteX11839" fmla="*/ 4352688 w 5155357"/>
              <a:gd name="connsiteY11839" fmla="*/ 805199 h 1041673"/>
              <a:gd name="connsiteX11840" fmla="*/ 4351568 w 5155357"/>
              <a:gd name="connsiteY11840" fmla="*/ 813034 h 1041673"/>
              <a:gd name="connsiteX11841" fmla="*/ 4351009 w 5155357"/>
              <a:gd name="connsiteY11841" fmla="*/ 801282 h 1041673"/>
              <a:gd name="connsiteX11842" fmla="*/ 4353185 w 5155357"/>
              <a:gd name="connsiteY11842" fmla="*/ 858734 h 1041673"/>
              <a:gd name="connsiteX11843" fmla="*/ 4353745 w 5155357"/>
              <a:gd name="connsiteY11843" fmla="*/ 862092 h 1041673"/>
              <a:gd name="connsiteX11844" fmla="*/ 4353185 w 5155357"/>
              <a:gd name="connsiteY11844" fmla="*/ 858734 h 1041673"/>
              <a:gd name="connsiteX11845" fmla="*/ 4353185 w 5155357"/>
              <a:gd name="connsiteY11845" fmla="*/ 853698 h 1041673"/>
              <a:gd name="connsiteX11846" fmla="*/ 4353745 w 5155357"/>
              <a:gd name="connsiteY11846" fmla="*/ 855936 h 1041673"/>
              <a:gd name="connsiteX11847" fmla="*/ 4353185 w 5155357"/>
              <a:gd name="connsiteY11847" fmla="*/ 853698 h 1041673"/>
              <a:gd name="connsiteX11848" fmla="*/ 4353745 w 5155357"/>
              <a:gd name="connsiteY11848" fmla="*/ 865449 h 1041673"/>
              <a:gd name="connsiteX11849" fmla="*/ 4352626 w 5155357"/>
              <a:gd name="connsiteY11849" fmla="*/ 863211 h 1041673"/>
              <a:gd name="connsiteX11850" fmla="*/ 4353745 w 5155357"/>
              <a:gd name="connsiteY11850" fmla="*/ 865449 h 1041673"/>
              <a:gd name="connsiteX11851" fmla="*/ 4352999 w 5155357"/>
              <a:gd name="connsiteY11851" fmla="*/ 880931 h 1041673"/>
              <a:gd name="connsiteX11852" fmla="*/ 4352999 w 5155357"/>
              <a:gd name="connsiteY11852" fmla="*/ 886217 h 1041673"/>
              <a:gd name="connsiteX11853" fmla="*/ 4352066 w 5155357"/>
              <a:gd name="connsiteY11853" fmla="*/ 881802 h 1041673"/>
              <a:gd name="connsiteX11854" fmla="*/ 4352999 w 5155357"/>
              <a:gd name="connsiteY11854" fmla="*/ 880931 h 1041673"/>
              <a:gd name="connsiteX11855" fmla="*/ 4345351 w 5155357"/>
              <a:gd name="connsiteY11855" fmla="*/ 714731 h 1041673"/>
              <a:gd name="connsiteX11856" fmla="*/ 4345911 w 5155357"/>
              <a:gd name="connsiteY11856" fmla="*/ 715850 h 1041673"/>
              <a:gd name="connsiteX11857" fmla="*/ 4345351 w 5155357"/>
              <a:gd name="connsiteY11857" fmla="*/ 714731 h 1041673"/>
              <a:gd name="connsiteX11858" fmla="*/ 4339195 w 5155357"/>
              <a:gd name="connsiteY11858" fmla="*/ 840330 h 1041673"/>
              <a:gd name="connsiteX11859" fmla="*/ 4340315 w 5155357"/>
              <a:gd name="connsiteY11859" fmla="*/ 843687 h 1041673"/>
              <a:gd name="connsiteX11860" fmla="*/ 4339195 w 5155357"/>
              <a:gd name="connsiteY11860" fmla="*/ 840330 h 1041673"/>
              <a:gd name="connsiteX11861" fmla="*/ 4339195 w 5155357"/>
              <a:gd name="connsiteY11861" fmla="*/ 854257 h 1041673"/>
              <a:gd name="connsiteX11862" fmla="*/ 4339755 w 5155357"/>
              <a:gd name="connsiteY11862" fmla="*/ 850340 h 1041673"/>
              <a:gd name="connsiteX11863" fmla="*/ 4339195 w 5155357"/>
              <a:gd name="connsiteY11863" fmla="*/ 854257 h 1041673"/>
              <a:gd name="connsiteX11864" fmla="*/ 4340315 w 5155357"/>
              <a:gd name="connsiteY11864" fmla="*/ 835293 h 1041673"/>
              <a:gd name="connsiteX11865" fmla="*/ 4341434 w 5155357"/>
              <a:gd name="connsiteY11865" fmla="*/ 801780 h 1041673"/>
              <a:gd name="connsiteX11866" fmla="*/ 4342553 w 5155357"/>
              <a:gd name="connsiteY11866" fmla="*/ 804018 h 1041673"/>
              <a:gd name="connsiteX11867" fmla="*/ 4340315 w 5155357"/>
              <a:gd name="connsiteY11867" fmla="*/ 835293 h 1041673"/>
              <a:gd name="connsiteX11868" fmla="*/ 4342553 w 5155357"/>
              <a:gd name="connsiteY11868" fmla="*/ 792888 h 1041673"/>
              <a:gd name="connsiteX11869" fmla="*/ 4341994 w 5155357"/>
              <a:gd name="connsiteY11869" fmla="*/ 788971 h 1041673"/>
              <a:gd name="connsiteX11870" fmla="*/ 4342553 w 5155357"/>
              <a:gd name="connsiteY11870" fmla="*/ 792888 h 1041673"/>
              <a:gd name="connsiteX11871" fmla="*/ 4342553 w 5155357"/>
              <a:gd name="connsiteY11871" fmla="*/ 782318 h 1041673"/>
              <a:gd name="connsiteX11872" fmla="*/ 4343112 w 5155357"/>
              <a:gd name="connsiteY11872" fmla="*/ 780080 h 1041673"/>
              <a:gd name="connsiteX11873" fmla="*/ 4342553 w 5155357"/>
              <a:gd name="connsiteY11873" fmla="*/ 782318 h 1041673"/>
              <a:gd name="connsiteX11874" fmla="*/ 4344232 w 5155357"/>
              <a:gd name="connsiteY11874" fmla="*/ 898403 h 1041673"/>
              <a:gd name="connsiteX11875" fmla="*/ 4344791 w 5155357"/>
              <a:gd name="connsiteY11875" fmla="*/ 899522 h 1041673"/>
              <a:gd name="connsiteX11876" fmla="*/ 4344232 w 5155357"/>
              <a:gd name="connsiteY11876" fmla="*/ 898403 h 1041673"/>
              <a:gd name="connsiteX11877" fmla="*/ 4344232 w 5155357"/>
              <a:gd name="connsiteY11877" fmla="*/ 904497 h 1041673"/>
              <a:gd name="connsiteX11878" fmla="*/ 4344232 w 5155357"/>
              <a:gd name="connsiteY11878" fmla="*/ 901699 h 1041673"/>
              <a:gd name="connsiteX11879" fmla="*/ 4344232 w 5155357"/>
              <a:gd name="connsiteY11879" fmla="*/ 904497 h 1041673"/>
              <a:gd name="connsiteX11880" fmla="*/ 4346470 w 5155357"/>
              <a:gd name="connsiteY11880" fmla="*/ 834174 h 1041673"/>
              <a:gd name="connsiteX11881" fmla="*/ 4347030 w 5155357"/>
              <a:gd name="connsiteY11881" fmla="*/ 831376 h 1041673"/>
              <a:gd name="connsiteX11882" fmla="*/ 4346470 w 5155357"/>
              <a:gd name="connsiteY11882" fmla="*/ 834174 h 1041673"/>
              <a:gd name="connsiteX11883" fmla="*/ 4349828 w 5155357"/>
              <a:gd name="connsiteY11883" fmla="*/ 855377 h 1041673"/>
              <a:gd name="connsiteX11884" fmla="*/ 4349268 w 5155357"/>
              <a:gd name="connsiteY11884" fmla="*/ 835293 h 1041673"/>
              <a:gd name="connsiteX11885" fmla="*/ 4350387 w 5155357"/>
              <a:gd name="connsiteY11885" fmla="*/ 835853 h 1041673"/>
              <a:gd name="connsiteX11886" fmla="*/ 4349828 w 5155357"/>
              <a:gd name="connsiteY11886" fmla="*/ 855377 h 1041673"/>
              <a:gd name="connsiteX11887" fmla="*/ 4350387 w 5155357"/>
              <a:gd name="connsiteY11887" fmla="*/ 833614 h 1041673"/>
              <a:gd name="connsiteX11888" fmla="*/ 4349828 w 5155357"/>
              <a:gd name="connsiteY11888" fmla="*/ 828578 h 1041673"/>
              <a:gd name="connsiteX11889" fmla="*/ 4350387 w 5155357"/>
              <a:gd name="connsiteY11889" fmla="*/ 833614 h 1041673"/>
              <a:gd name="connsiteX11890" fmla="*/ 4350947 w 5155357"/>
              <a:gd name="connsiteY11890" fmla="*/ 822485 h 1041673"/>
              <a:gd name="connsiteX11891" fmla="*/ 4349828 w 5155357"/>
              <a:gd name="connsiteY11891" fmla="*/ 816889 h 1041673"/>
              <a:gd name="connsiteX11892" fmla="*/ 4350947 w 5155357"/>
              <a:gd name="connsiteY11892" fmla="*/ 822485 h 1041673"/>
              <a:gd name="connsiteX11893" fmla="*/ 4352999 w 5155357"/>
              <a:gd name="connsiteY11893" fmla="*/ 895668 h 1041673"/>
              <a:gd name="connsiteX11894" fmla="*/ 4351445 w 5155357"/>
              <a:gd name="connsiteY11894" fmla="*/ 894362 h 1041673"/>
              <a:gd name="connsiteX11895" fmla="*/ 4353247 w 5155357"/>
              <a:gd name="connsiteY11895" fmla="*/ 891626 h 1041673"/>
              <a:gd name="connsiteX11896" fmla="*/ 4352999 w 5155357"/>
              <a:gd name="connsiteY11896" fmla="*/ 895668 h 1041673"/>
              <a:gd name="connsiteX11897" fmla="*/ 4352626 w 5155357"/>
              <a:gd name="connsiteY11897" fmla="*/ 871045 h 1041673"/>
              <a:gd name="connsiteX11898" fmla="*/ 4353745 w 5155357"/>
              <a:gd name="connsiteY11898" fmla="*/ 873843 h 1041673"/>
              <a:gd name="connsiteX11899" fmla="*/ 4352626 w 5155357"/>
              <a:gd name="connsiteY11899" fmla="*/ 871045 h 1041673"/>
              <a:gd name="connsiteX11900" fmla="*/ 4352626 w 5155357"/>
              <a:gd name="connsiteY11900" fmla="*/ 869926 h 1041673"/>
              <a:gd name="connsiteX11901" fmla="*/ 4353185 w 5155357"/>
              <a:gd name="connsiteY11901" fmla="*/ 867128 h 1041673"/>
              <a:gd name="connsiteX11902" fmla="*/ 4352626 w 5155357"/>
              <a:gd name="connsiteY11902" fmla="*/ 869926 h 1041673"/>
              <a:gd name="connsiteX11903" fmla="*/ 4353745 w 5155357"/>
              <a:gd name="connsiteY11903" fmla="*/ 850962 h 1041673"/>
              <a:gd name="connsiteX11904" fmla="*/ 4353745 w 5155357"/>
              <a:gd name="connsiteY11904" fmla="*/ 847045 h 1041673"/>
              <a:gd name="connsiteX11905" fmla="*/ 4353745 w 5155357"/>
              <a:gd name="connsiteY11905" fmla="*/ 850962 h 1041673"/>
              <a:gd name="connsiteX11906" fmla="*/ 4354864 w 5155357"/>
              <a:gd name="connsiteY11906" fmla="*/ 830816 h 1041673"/>
              <a:gd name="connsiteX11907" fmla="*/ 4354864 w 5155357"/>
              <a:gd name="connsiteY11907" fmla="*/ 825220 h 1041673"/>
              <a:gd name="connsiteX11908" fmla="*/ 4354864 w 5155357"/>
              <a:gd name="connsiteY11908" fmla="*/ 830816 h 1041673"/>
              <a:gd name="connsiteX11909" fmla="*/ 4355424 w 5155357"/>
              <a:gd name="connsiteY11909" fmla="*/ 821925 h 1041673"/>
              <a:gd name="connsiteX11910" fmla="*/ 4354864 w 5155357"/>
              <a:gd name="connsiteY11910" fmla="*/ 816889 h 1041673"/>
              <a:gd name="connsiteX11911" fmla="*/ 4354864 w 5155357"/>
              <a:gd name="connsiteY11911" fmla="*/ 816764 h 1041673"/>
              <a:gd name="connsiteX11912" fmla="*/ 4355486 w 5155357"/>
              <a:gd name="connsiteY11912" fmla="*/ 817137 h 1041673"/>
              <a:gd name="connsiteX11913" fmla="*/ 4355424 w 5155357"/>
              <a:gd name="connsiteY11913" fmla="*/ 821925 h 1041673"/>
              <a:gd name="connsiteX11914" fmla="*/ 4355362 w 5155357"/>
              <a:gd name="connsiteY11914" fmla="*/ 816205 h 1041673"/>
              <a:gd name="connsiteX11915" fmla="*/ 4355362 w 5155357"/>
              <a:gd name="connsiteY11915" fmla="*/ 814650 h 1041673"/>
              <a:gd name="connsiteX11916" fmla="*/ 4355921 w 5155357"/>
              <a:gd name="connsiteY11916" fmla="*/ 816329 h 1041673"/>
              <a:gd name="connsiteX11917" fmla="*/ 4355921 w 5155357"/>
              <a:gd name="connsiteY11917" fmla="*/ 816640 h 1041673"/>
              <a:gd name="connsiteX11918" fmla="*/ 4355300 w 5155357"/>
              <a:gd name="connsiteY11918" fmla="*/ 816205 h 1041673"/>
              <a:gd name="connsiteX11919" fmla="*/ 4354305 w 5155357"/>
              <a:gd name="connsiteY11919" fmla="*/ 808495 h 1041673"/>
              <a:gd name="connsiteX11920" fmla="*/ 4353745 w 5155357"/>
              <a:gd name="connsiteY11920" fmla="*/ 805697 h 1041673"/>
              <a:gd name="connsiteX11921" fmla="*/ 4353745 w 5155357"/>
              <a:gd name="connsiteY11921" fmla="*/ 805697 h 1041673"/>
              <a:gd name="connsiteX11922" fmla="*/ 4354118 w 5155357"/>
              <a:gd name="connsiteY11922" fmla="*/ 801158 h 1041673"/>
              <a:gd name="connsiteX11923" fmla="*/ 4354305 w 5155357"/>
              <a:gd name="connsiteY11923" fmla="*/ 801158 h 1041673"/>
              <a:gd name="connsiteX11924" fmla="*/ 4355424 w 5155357"/>
              <a:gd name="connsiteY11924" fmla="*/ 790588 h 1041673"/>
              <a:gd name="connsiteX11925" fmla="*/ 4355984 w 5155357"/>
              <a:gd name="connsiteY11925" fmla="*/ 792826 h 1041673"/>
              <a:gd name="connsiteX11926" fmla="*/ 4355984 w 5155357"/>
              <a:gd name="connsiteY11926" fmla="*/ 802339 h 1041673"/>
              <a:gd name="connsiteX11927" fmla="*/ 4356543 w 5155357"/>
              <a:gd name="connsiteY11927" fmla="*/ 800660 h 1041673"/>
              <a:gd name="connsiteX11928" fmla="*/ 4354305 w 5155357"/>
              <a:gd name="connsiteY11928" fmla="*/ 808495 h 1041673"/>
              <a:gd name="connsiteX11929" fmla="*/ 4356481 w 5155357"/>
              <a:gd name="connsiteY11929" fmla="*/ 789531 h 1041673"/>
              <a:gd name="connsiteX11930" fmla="*/ 4355921 w 5155357"/>
              <a:gd name="connsiteY11930" fmla="*/ 784494 h 1041673"/>
              <a:gd name="connsiteX11931" fmla="*/ 4356481 w 5155357"/>
              <a:gd name="connsiteY11931" fmla="*/ 789531 h 1041673"/>
              <a:gd name="connsiteX11932" fmla="*/ 4360398 w 5155357"/>
              <a:gd name="connsiteY11932" fmla="*/ 768328 h 1041673"/>
              <a:gd name="connsiteX11933" fmla="*/ 4357600 w 5155357"/>
              <a:gd name="connsiteY11933" fmla="*/ 775603 h 1041673"/>
              <a:gd name="connsiteX11934" fmla="*/ 4359279 w 5155357"/>
              <a:gd name="connsiteY11934" fmla="*/ 762173 h 1041673"/>
              <a:gd name="connsiteX11935" fmla="*/ 4358719 w 5155357"/>
              <a:gd name="connsiteY11935" fmla="*/ 753219 h 1041673"/>
              <a:gd name="connsiteX11936" fmla="*/ 4362077 w 5155357"/>
              <a:gd name="connsiteY11936" fmla="*/ 754338 h 1041673"/>
              <a:gd name="connsiteX11937" fmla="*/ 4360398 w 5155357"/>
              <a:gd name="connsiteY11937" fmla="*/ 768266 h 1041673"/>
              <a:gd name="connsiteX11938" fmla="*/ 4357600 w 5155357"/>
              <a:gd name="connsiteY11938" fmla="*/ 690731 h 1041673"/>
              <a:gd name="connsiteX11939" fmla="*/ 4362077 w 5155357"/>
              <a:gd name="connsiteY11939" fmla="*/ 666171 h 1041673"/>
              <a:gd name="connsiteX11940" fmla="*/ 4357600 w 5155357"/>
              <a:gd name="connsiteY11940" fmla="*/ 690731 h 1041673"/>
              <a:gd name="connsiteX11941" fmla="*/ 4365435 w 5155357"/>
              <a:gd name="connsiteY11941" fmla="*/ 679041 h 1041673"/>
              <a:gd name="connsiteX11942" fmla="*/ 4369911 w 5155357"/>
              <a:gd name="connsiteY11942" fmla="*/ 651124 h 1041673"/>
              <a:gd name="connsiteX11943" fmla="*/ 4371030 w 5155357"/>
              <a:gd name="connsiteY11943" fmla="*/ 651683 h 1041673"/>
              <a:gd name="connsiteX11944" fmla="*/ 4365435 w 5155357"/>
              <a:gd name="connsiteY11944" fmla="*/ 679041 h 1041673"/>
              <a:gd name="connsiteX11945" fmla="*/ 4371030 w 5155357"/>
              <a:gd name="connsiteY11945" fmla="*/ 645528 h 1041673"/>
              <a:gd name="connsiteX11946" fmla="*/ 4372150 w 5155357"/>
              <a:gd name="connsiteY11946" fmla="*/ 641610 h 1041673"/>
              <a:gd name="connsiteX11947" fmla="*/ 4371030 w 5155357"/>
              <a:gd name="connsiteY11947" fmla="*/ 645528 h 1041673"/>
              <a:gd name="connsiteX11948" fmla="*/ 4470514 w 5155357"/>
              <a:gd name="connsiteY11948" fmla="*/ 752162 h 1041673"/>
              <a:gd name="connsiteX11949" fmla="*/ 4468213 w 5155357"/>
              <a:gd name="connsiteY11949" fmla="*/ 753530 h 1041673"/>
              <a:gd name="connsiteX11950" fmla="*/ 4467032 w 5155357"/>
              <a:gd name="connsiteY11950" fmla="*/ 751975 h 1041673"/>
              <a:gd name="connsiteX11951" fmla="*/ 4470514 w 5155357"/>
              <a:gd name="connsiteY11951" fmla="*/ 752162 h 1041673"/>
              <a:gd name="connsiteX11952" fmla="*/ 4791350 w 5155357"/>
              <a:gd name="connsiteY11952" fmla="*/ 372507 h 1041673"/>
              <a:gd name="connsiteX11953" fmla="*/ 4790790 w 5155357"/>
              <a:gd name="connsiteY11953" fmla="*/ 371947 h 1041673"/>
              <a:gd name="connsiteX11954" fmla="*/ 4790666 w 5155357"/>
              <a:gd name="connsiteY11954" fmla="*/ 371947 h 1041673"/>
              <a:gd name="connsiteX11955" fmla="*/ 4791412 w 5155357"/>
              <a:gd name="connsiteY11955" fmla="*/ 370890 h 1041673"/>
              <a:gd name="connsiteX11956" fmla="*/ 4791350 w 5155357"/>
              <a:gd name="connsiteY11956" fmla="*/ 372507 h 1041673"/>
              <a:gd name="connsiteX11957" fmla="*/ 4765671 w 5155357"/>
              <a:gd name="connsiteY11957" fmla="*/ 184979 h 1041673"/>
              <a:gd name="connsiteX11958" fmla="*/ 4770147 w 5155357"/>
              <a:gd name="connsiteY11958" fmla="*/ 185539 h 1041673"/>
              <a:gd name="connsiteX11959" fmla="*/ 4765110 w 5155357"/>
              <a:gd name="connsiteY11959" fmla="*/ 187218 h 1041673"/>
              <a:gd name="connsiteX11960" fmla="*/ 4765671 w 5155357"/>
              <a:gd name="connsiteY11960" fmla="*/ 184979 h 1041673"/>
              <a:gd name="connsiteX11961" fmla="*/ 4756779 w 5155357"/>
              <a:gd name="connsiteY11961" fmla="*/ 196171 h 1041673"/>
              <a:gd name="connsiteX11962" fmla="*/ 4757898 w 5155357"/>
              <a:gd name="connsiteY11962" fmla="*/ 196171 h 1041673"/>
              <a:gd name="connsiteX11963" fmla="*/ 4756220 w 5155357"/>
              <a:gd name="connsiteY11963" fmla="*/ 197290 h 1041673"/>
              <a:gd name="connsiteX11964" fmla="*/ 4756779 w 5155357"/>
              <a:gd name="connsiteY11964" fmla="*/ 196171 h 1041673"/>
              <a:gd name="connsiteX11965" fmla="*/ 4728861 w 5155357"/>
              <a:gd name="connsiteY11965" fmla="*/ 203384 h 1041673"/>
              <a:gd name="connsiteX11966" fmla="*/ 4724944 w 5155357"/>
              <a:gd name="connsiteY11966" fmla="*/ 208980 h 1041673"/>
              <a:gd name="connsiteX11967" fmla="*/ 4722706 w 5155357"/>
              <a:gd name="connsiteY11967" fmla="*/ 206182 h 1041673"/>
              <a:gd name="connsiteX11968" fmla="*/ 4728861 w 5155357"/>
              <a:gd name="connsiteY11968" fmla="*/ 203384 h 1041673"/>
              <a:gd name="connsiteX11969" fmla="*/ 4709275 w 5155357"/>
              <a:gd name="connsiteY11969" fmla="*/ 211218 h 1041673"/>
              <a:gd name="connsiteX11970" fmla="*/ 4705358 w 5155357"/>
              <a:gd name="connsiteY11970" fmla="*/ 213457 h 1041673"/>
              <a:gd name="connsiteX11971" fmla="*/ 4709275 w 5155357"/>
              <a:gd name="connsiteY11971" fmla="*/ 211218 h 1041673"/>
              <a:gd name="connsiteX11972" fmla="*/ 4695907 w 5155357"/>
              <a:gd name="connsiteY11972" fmla="*/ 215695 h 1041673"/>
              <a:gd name="connsiteX11973" fmla="*/ 4686394 w 5155357"/>
              <a:gd name="connsiteY11973" fmla="*/ 220172 h 1041673"/>
              <a:gd name="connsiteX11974" fmla="*/ 4695907 w 5155357"/>
              <a:gd name="connsiteY11974" fmla="*/ 215695 h 1041673"/>
              <a:gd name="connsiteX11975" fmla="*/ 4648715 w 5155357"/>
              <a:gd name="connsiteY11975" fmla="*/ 221415 h 1041673"/>
              <a:gd name="connsiteX11976" fmla="*/ 4650891 w 5155357"/>
              <a:gd name="connsiteY11976" fmla="*/ 219985 h 1041673"/>
              <a:gd name="connsiteX11977" fmla="*/ 4651699 w 5155357"/>
              <a:gd name="connsiteY11977" fmla="*/ 219053 h 1041673"/>
              <a:gd name="connsiteX11978" fmla="*/ 4654248 w 5155357"/>
              <a:gd name="connsiteY11978" fmla="*/ 217374 h 1041673"/>
              <a:gd name="connsiteX11979" fmla="*/ 4659161 w 5155357"/>
              <a:gd name="connsiteY11979" fmla="*/ 215322 h 1041673"/>
              <a:gd name="connsiteX11980" fmla="*/ 4664695 w 5155357"/>
              <a:gd name="connsiteY11980" fmla="*/ 213643 h 1041673"/>
              <a:gd name="connsiteX11981" fmla="*/ 4664881 w 5155357"/>
              <a:gd name="connsiteY11981" fmla="*/ 215322 h 1041673"/>
              <a:gd name="connsiteX11982" fmla="*/ 4657979 w 5155357"/>
              <a:gd name="connsiteY11982" fmla="*/ 219737 h 1041673"/>
              <a:gd name="connsiteX11983" fmla="*/ 4654124 w 5155357"/>
              <a:gd name="connsiteY11983" fmla="*/ 220110 h 1041673"/>
              <a:gd name="connsiteX11984" fmla="*/ 4651015 w 5155357"/>
              <a:gd name="connsiteY11984" fmla="*/ 221167 h 1041673"/>
              <a:gd name="connsiteX11985" fmla="*/ 4648839 w 5155357"/>
              <a:gd name="connsiteY11985" fmla="*/ 222970 h 1041673"/>
              <a:gd name="connsiteX11986" fmla="*/ 4648715 w 5155357"/>
              <a:gd name="connsiteY11986" fmla="*/ 221415 h 1041673"/>
              <a:gd name="connsiteX11987" fmla="*/ 4664072 w 5155357"/>
              <a:gd name="connsiteY11987" fmla="*/ 230182 h 1041673"/>
              <a:gd name="connsiteX11988" fmla="*/ 4659036 w 5155357"/>
              <a:gd name="connsiteY11988" fmla="*/ 234659 h 1041673"/>
              <a:gd name="connsiteX11989" fmla="*/ 4657357 w 5155357"/>
              <a:gd name="connsiteY11989" fmla="*/ 233540 h 1041673"/>
              <a:gd name="connsiteX11990" fmla="*/ 4657171 w 5155357"/>
              <a:gd name="connsiteY11990" fmla="*/ 233540 h 1041673"/>
              <a:gd name="connsiteX11991" fmla="*/ 4657295 w 5155357"/>
              <a:gd name="connsiteY11991" fmla="*/ 233043 h 1041673"/>
              <a:gd name="connsiteX11992" fmla="*/ 4657482 w 5155357"/>
              <a:gd name="connsiteY11992" fmla="*/ 232359 h 1041673"/>
              <a:gd name="connsiteX11993" fmla="*/ 4664072 w 5155357"/>
              <a:gd name="connsiteY11993" fmla="*/ 230182 h 1041673"/>
              <a:gd name="connsiteX11994" fmla="*/ 4650705 w 5155357"/>
              <a:gd name="connsiteY11994" fmla="*/ 227944 h 1041673"/>
              <a:gd name="connsiteX11995" fmla="*/ 4646227 w 5155357"/>
              <a:gd name="connsiteY11995" fmla="*/ 230182 h 1041673"/>
              <a:gd name="connsiteX11996" fmla="*/ 4650705 w 5155357"/>
              <a:gd name="connsiteY11996" fmla="*/ 227944 h 1041673"/>
              <a:gd name="connsiteX11997" fmla="*/ 4639886 w 5155357"/>
              <a:gd name="connsiteY11997" fmla="*/ 225270 h 1041673"/>
              <a:gd name="connsiteX11998" fmla="*/ 4641316 w 5155357"/>
              <a:gd name="connsiteY11998" fmla="*/ 223467 h 1041673"/>
              <a:gd name="connsiteX11999" fmla="*/ 4644176 w 5155357"/>
              <a:gd name="connsiteY11999" fmla="*/ 221664 h 1041673"/>
              <a:gd name="connsiteX12000" fmla="*/ 4645481 w 5155357"/>
              <a:gd name="connsiteY12000" fmla="*/ 222161 h 1041673"/>
              <a:gd name="connsiteX12001" fmla="*/ 4644549 w 5155357"/>
              <a:gd name="connsiteY12001" fmla="*/ 224773 h 1041673"/>
              <a:gd name="connsiteX12002" fmla="*/ 4642124 w 5155357"/>
              <a:gd name="connsiteY12002" fmla="*/ 226576 h 1041673"/>
              <a:gd name="connsiteX12003" fmla="*/ 4639886 w 5155357"/>
              <a:gd name="connsiteY12003" fmla="*/ 225270 h 1041673"/>
              <a:gd name="connsiteX12004" fmla="*/ 4639512 w 5155357"/>
              <a:gd name="connsiteY12004" fmla="*/ 227384 h 1041673"/>
              <a:gd name="connsiteX12005" fmla="*/ 4640632 w 5155357"/>
              <a:gd name="connsiteY12005" fmla="*/ 227384 h 1041673"/>
              <a:gd name="connsiteX12006" fmla="*/ 4640072 w 5155357"/>
              <a:gd name="connsiteY12006" fmla="*/ 229063 h 1041673"/>
              <a:gd name="connsiteX12007" fmla="*/ 4638953 w 5155357"/>
              <a:gd name="connsiteY12007" fmla="*/ 229063 h 1041673"/>
              <a:gd name="connsiteX12008" fmla="*/ 4639512 w 5155357"/>
              <a:gd name="connsiteY12008" fmla="*/ 227384 h 1041673"/>
              <a:gd name="connsiteX12009" fmla="*/ 4625398 w 5155357"/>
              <a:gd name="connsiteY12009" fmla="*/ 248089 h 1041673"/>
              <a:gd name="connsiteX12010" fmla="*/ 4628072 w 5155357"/>
              <a:gd name="connsiteY12010" fmla="*/ 246286 h 1041673"/>
              <a:gd name="connsiteX12011" fmla="*/ 4629502 w 5155357"/>
              <a:gd name="connsiteY12011" fmla="*/ 243053 h 1041673"/>
              <a:gd name="connsiteX12012" fmla="*/ 4634041 w 5155357"/>
              <a:gd name="connsiteY12012" fmla="*/ 241499 h 1041673"/>
              <a:gd name="connsiteX12013" fmla="*/ 4638455 w 5155357"/>
              <a:gd name="connsiteY12013" fmla="*/ 239074 h 1041673"/>
              <a:gd name="connsiteX12014" fmla="*/ 4644735 w 5155357"/>
              <a:gd name="connsiteY12014" fmla="*/ 238079 h 1041673"/>
              <a:gd name="connsiteX12015" fmla="*/ 4644922 w 5155357"/>
              <a:gd name="connsiteY12015" fmla="*/ 238017 h 1041673"/>
              <a:gd name="connsiteX12016" fmla="*/ 4649647 w 5155357"/>
              <a:gd name="connsiteY12016" fmla="*/ 232918 h 1041673"/>
              <a:gd name="connsiteX12017" fmla="*/ 4655243 w 5155357"/>
              <a:gd name="connsiteY12017" fmla="*/ 230680 h 1041673"/>
              <a:gd name="connsiteX12018" fmla="*/ 4656362 w 5155357"/>
              <a:gd name="connsiteY12018" fmla="*/ 231799 h 1041673"/>
              <a:gd name="connsiteX12019" fmla="*/ 4656549 w 5155357"/>
              <a:gd name="connsiteY12019" fmla="*/ 231799 h 1041673"/>
              <a:gd name="connsiteX12020" fmla="*/ 4656300 w 5155357"/>
              <a:gd name="connsiteY12020" fmla="*/ 232732 h 1041673"/>
              <a:gd name="connsiteX12021" fmla="*/ 4656176 w 5155357"/>
              <a:gd name="connsiteY12021" fmla="*/ 233229 h 1041673"/>
              <a:gd name="connsiteX12022" fmla="*/ 4647844 w 5155357"/>
              <a:gd name="connsiteY12022" fmla="*/ 238328 h 1041673"/>
              <a:gd name="connsiteX12023" fmla="*/ 4647844 w 5155357"/>
              <a:gd name="connsiteY12023" fmla="*/ 238328 h 1041673"/>
              <a:gd name="connsiteX12024" fmla="*/ 4642995 w 5155357"/>
              <a:gd name="connsiteY12024" fmla="*/ 242369 h 1041673"/>
              <a:gd name="connsiteX12025" fmla="*/ 4642870 w 5155357"/>
              <a:gd name="connsiteY12025" fmla="*/ 242369 h 1041673"/>
              <a:gd name="connsiteX12026" fmla="*/ 4639886 w 5155357"/>
              <a:gd name="connsiteY12026" fmla="*/ 244172 h 1041673"/>
              <a:gd name="connsiteX12027" fmla="*/ 4637336 w 5155357"/>
              <a:gd name="connsiteY12027" fmla="*/ 245167 h 1041673"/>
              <a:gd name="connsiteX12028" fmla="*/ 4633606 w 5155357"/>
              <a:gd name="connsiteY12028" fmla="*/ 247157 h 1041673"/>
              <a:gd name="connsiteX12029" fmla="*/ 4631367 w 5155357"/>
              <a:gd name="connsiteY12029" fmla="*/ 247654 h 1041673"/>
              <a:gd name="connsiteX12030" fmla="*/ 4628010 w 5155357"/>
              <a:gd name="connsiteY12030" fmla="*/ 248400 h 1041673"/>
              <a:gd name="connsiteX12031" fmla="*/ 4624652 w 5155357"/>
              <a:gd name="connsiteY12031" fmla="*/ 249582 h 1041673"/>
              <a:gd name="connsiteX12032" fmla="*/ 4625460 w 5155357"/>
              <a:gd name="connsiteY12032" fmla="*/ 248027 h 1041673"/>
              <a:gd name="connsiteX12033" fmla="*/ 4613833 w 5155357"/>
              <a:gd name="connsiteY12033" fmla="*/ 238576 h 1041673"/>
              <a:gd name="connsiteX12034" fmla="*/ 4611595 w 5155357"/>
              <a:gd name="connsiteY12034" fmla="*/ 239696 h 1041673"/>
              <a:gd name="connsiteX12035" fmla="*/ 4613833 w 5155357"/>
              <a:gd name="connsiteY12035" fmla="*/ 238576 h 1041673"/>
              <a:gd name="connsiteX12036" fmla="*/ 4578081 w 5155357"/>
              <a:gd name="connsiteY12036" fmla="*/ 272712 h 1041673"/>
              <a:gd name="connsiteX12037" fmla="*/ 4579947 w 5155357"/>
              <a:gd name="connsiteY12037" fmla="*/ 271655 h 1041673"/>
              <a:gd name="connsiteX12038" fmla="*/ 4580009 w 5155357"/>
              <a:gd name="connsiteY12038" fmla="*/ 271530 h 1041673"/>
              <a:gd name="connsiteX12039" fmla="*/ 4583304 w 5155357"/>
              <a:gd name="connsiteY12039" fmla="*/ 269354 h 1041673"/>
              <a:gd name="connsiteX12040" fmla="*/ 4583366 w 5155357"/>
              <a:gd name="connsiteY12040" fmla="*/ 269354 h 1041673"/>
              <a:gd name="connsiteX12041" fmla="*/ 4586350 w 5155357"/>
              <a:gd name="connsiteY12041" fmla="*/ 267551 h 1041673"/>
              <a:gd name="connsiteX12042" fmla="*/ 4589833 w 5155357"/>
              <a:gd name="connsiteY12042" fmla="*/ 266245 h 1041673"/>
              <a:gd name="connsiteX12043" fmla="*/ 4592444 w 5155357"/>
              <a:gd name="connsiteY12043" fmla="*/ 264566 h 1041673"/>
              <a:gd name="connsiteX12044" fmla="*/ 4593253 w 5155357"/>
              <a:gd name="connsiteY12044" fmla="*/ 263634 h 1041673"/>
              <a:gd name="connsiteX12045" fmla="*/ 4595118 w 5155357"/>
              <a:gd name="connsiteY12045" fmla="*/ 261831 h 1041673"/>
              <a:gd name="connsiteX12046" fmla="*/ 4598102 w 5155357"/>
              <a:gd name="connsiteY12046" fmla="*/ 260587 h 1041673"/>
              <a:gd name="connsiteX12047" fmla="*/ 4601335 w 5155357"/>
              <a:gd name="connsiteY12047" fmla="*/ 258908 h 1041673"/>
              <a:gd name="connsiteX12048" fmla="*/ 4606994 w 5155357"/>
              <a:gd name="connsiteY12048" fmla="*/ 256546 h 1041673"/>
              <a:gd name="connsiteX12049" fmla="*/ 4610600 w 5155357"/>
              <a:gd name="connsiteY12049" fmla="*/ 256359 h 1041673"/>
              <a:gd name="connsiteX12050" fmla="*/ 4610538 w 5155357"/>
              <a:gd name="connsiteY12050" fmla="*/ 256483 h 1041673"/>
              <a:gd name="connsiteX12051" fmla="*/ 4608548 w 5155357"/>
              <a:gd name="connsiteY12051" fmla="*/ 259157 h 1041673"/>
              <a:gd name="connsiteX12052" fmla="*/ 4604693 w 5155357"/>
              <a:gd name="connsiteY12052" fmla="*/ 261333 h 1041673"/>
              <a:gd name="connsiteX12053" fmla="*/ 4601833 w 5155357"/>
              <a:gd name="connsiteY12053" fmla="*/ 262266 h 1041673"/>
              <a:gd name="connsiteX12054" fmla="*/ 4599159 w 5155357"/>
              <a:gd name="connsiteY12054" fmla="*/ 263261 h 1041673"/>
              <a:gd name="connsiteX12055" fmla="*/ 4597480 w 5155357"/>
              <a:gd name="connsiteY12055" fmla="*/ 265375 h 1041673"/>
              <a:gd name="connsiteX12056" fmla="*/ 4595367 w 5155357"/>
              <a:gd name="connsiteY12056" fmla="*/ 265624 h 1041673"/>
              <a:gd name="connsiteX12057" fmla="*/ 4593314 w 5155357"/>
              <a:gd name="connsiteY12057" fmla="*/ 266370 h 1041673"/>
              <a:gd name="connsiteX12058" fmla="*/ 4591138 w 5155357"/>
              <a:gd name="connsiteY12058" fmla="*/ 268048 h 1041673"/>
              <a:gd name="connsiteX12059" fmla="*/ 4588029 w 5155357"/>
              <a:gd name="connsiteY12059" fmla="*/ 269230 h 1041673"/>
              <a:gd name="connsiteX12060" fmla="*/ 4582433 w 5155357"/>
              <a:gd name="connsiteY12060" fmla="*/ 273085 h 1041673"/>
              <a:gd name="connsiteX12061" fmla="*/ 4580009 w 5155357"/>
              <a:gd name="connsiteY12061" fmla="*/ 273396 h 1041673"/>
              <a:gd name="connsiteX12062" fmla="*/ 4579263 w 5155357"/>
              <a:gd name="connsiteY12062" fmla="*/ 273707 h 1041673"/>
              <a:gd name="connsiteX12063" fmla="*/ 4577024 w 5155357"/>
              <a:gd name="connsiteY12063" fmla="*/ 275572 h 1041673"/>
              <a:gd name="connsiteX12064" fmla="*/ 4575346 w 5155357"/>
              <a:gd name="connsiteY12064" fmla="*/ 275696 h 1041673"/>
              <a:gd name="connsiteX12065" fmla="*/ 4578081 w 5155357"/>
              <a:gd name="connsiteY12065" fmla="*/ 272712 h 1041673"/>
              <a:gd name="connsiteX12066" fmla="*/ 4480463 w 5155357"/>
              <a:gd name="connsiteY12066" fmla="*/ 393771 h 1041673"/>
              <a:gd name="connsiteX12067" fmla="*/ 4485499 w 5155357"/>
              <a:gd name="connsiteY12067" fmla="*/ 390414 h 1041673"/>
              <a:gd name="connsiteX12068" fmla="*/ 4485499 w 5155357"/>
              <a:gd name="connsiteY12068" fmla="*/ 390414 h 1041673"/>
              <a:gd name="connsiteX12069" fmla="*/ 4485499 w 5155357"/>
              <a:gd name="connsiteY12069" fmla="*/ 390414 h 1041673"/>
              <a:gd name="connsiteX12070" fmla="*/ 4484815 w 5155357"/>
              <a:gd name="connsiteY12070" fmla="*/ 392279 h 1041673"/>
              <a:gd name="connsiteX12071" fmla="*/ 4483758 w 5155357"/>
              <a:gd name="connsiteY12071" fmla="*/ 395450 h 1041673"/>
              <a:gd name="connsiteX12072" fmla="*/ 4482701 w 5155357"/>
              <a:gd name="connsiteY12072" fmla="*/ 396507 h 1041673"/>
              <a:gd name="connsiteX12073" fmla="*/ 4481582 w 5155357"/>
              <a:gd name="connsiteY12073" fmla="*/ 395388 h 1041673"/>
              <a:gd name="connsiteX12074" fmla="*/ 4480463 w 5155357"/>
              <a:gd name="connsiteY12074" fmla="*/ 397626 h 1041673"/>
              <a:gd name="connsiteX12075" fmla="*/ 4480836 w 5155357"/>
              <a:gd name="connsiteY12075" fmla="*/ 397502 h 1041673"/>
              <a:gd name="connsiteX12076" fmla="*/ 4477230 w 5155357"/>
              <a:gd name="connsiteY12076" fmla="*/ 408756 h 1041673"/>
              <a:gd name="connsiteX12077" fmla="*/ 4474431 w 5155357"/>
              <a:gd name="connsiteY12077" fmla="*/ 417834 h 1041673"/>
              <a:gd name="connsiteX12078" fmla="*/ 4480525 w 5155357"/>
              <a:gd name="connsiteY12078" fmla="*/ 393647 h 1041673"/>
              <a:gd name="connsiteX12079" fmla="*/ 4473747 w 5155357"/>
              <a:gd name="connsiteY12079" fmla="*/ 420010 h 1041673"/>
              <a:gd name="connsiteX12080" fmla="*/ 4473747 w 5155357"/>
              <a:gd name="connsiteY12080" fmla="*/ 420010 h 1041673"/>
              <a:gd name="connsiteX12081" fmla="*/ 4471571 w 5155357"/>
              <a:gd name="connsiteY12081" fmla="*/ 428466 h 1041673"/>
              <a:gd name="connsiteX12082" fmla="*/ 4470266 w 5155357"/>
              <a:gd name="connsiteY12082" fmla="*/ 432756 h 1041673"/>
              <a:gd name="connsiteX12083" fmla="*/ 4473685 w 5155357"/>
              <a:gd name="connsiteY12083" fmla="*/ 419948 h 1041673"/>
              <a:gd name="connsiteX12084" fmla="*/ 4436876 w 5155357"/>
              <a:gd name="connsiteY12084" fmla="*/ 562894 h 1041673"/>
              <a:gd name="connsiteX12085" fmla="*/ 4436876 w 5155357"/>
              <a:gd name="connsiteY12085" fmla="*/ 562894 h 1041673"/>
              <a:gd name="connsiteX12086" fmla="*/ 4434203 w 5155357"/>
              <a:gd name="connsiteY12086" fmla="*/ 575143 h 1041673"/>
              <a:gd name="connsiteX12087" fmla="*/ 4432959 w 5155357"/>
              <a:gd name="connsiteY12087" fmla="*/ 580179 h 1041673"/>
              <a:gd name="connsiteX12088" fmla="*/ 4432897 w 5155357"/>
              <a:gd name="connsiteY12088" fmla="*/ 580179 h 1041673"/>
              <a:gd name="connsiteX12089" fmla="*/ 4432897 w 5155357"/>
              <a:gd name="connsiteY12089" fmla="*/ 580179 h 1041673"/>
              <a:gd name="connsiteX12090" fmla="*/ 4436814 w 5155357"/>
              <a:gd name="connsiteY12090" fmla="*/ 562832 h 1041673"/>
              <a:gd name="connsiteX12091" fmla="*/ 4426866 w 5155357"/>
              <a:gd name="connsiteY12091" fmla="*/ 606978 h 1041673"/>
              <a:gd name="connsiteX12092" fmla="*/ 4430223 w 5155357"/>
              <a:gd name="connsiteY12092" fmla="*/ 590252 h 1041673"/>
              <a:gd name="connsiteX12093" fmla="*/ 4432773 w 5155357"/>
              <a:gd name="connsiteY12093" fmla="*/ 581485 h 1041673"/>
              <a:gd name="connsiteX12094" fmla="*/ 4428296 w 5155357"/>
              <a:gd name="connsiteY12094" fmla="*/ 601444 h 1041673"/>
              <a:gd name="connsiteX12095" fmla="*/ 4426990 w 5155357"/>
              <a:gd name="connsiteY12095" fmla="*/ 607040 h 1041673"/>
              <a:gd name="connsiteX12096" fmla="*/ 4426866 w 5155357"/>
              <a:gd name="connsiteY12096" fmla="*/ 607040 h 1041673"/>
              <a:gd name="connsiteX12097" fmla="*/ 4439674 w 5155357"/>
              <a:gd name="connsiteY12097" fmla="*/ 620968 h 1041673"/>
              <a:gd name="connsiteX12098" fmla="*/ 4434078 w 5155357"/>
              <a:gd name="connsiteY12098" fmla="*/ 622646 h 1041673"/>
              <a:gd name="connsiteX12099" fmla="*/ 4427923 w 5155357"/>
              <a:gd name="connsiteY12099" fmla="*/ 607040 h 1041673"/>
              <a:gd name="connsiteX12100" fmla="*/ 4429167 w 5155357"/>
              <a:gd name="connsiteY12100" fmla="*/ 601755 h 1041673"/>
              <a:gd name="connsiteX12101" fmla="*/ 4433768 w 5155357"/>
              <a:gd name="connsiteY12101" fmla="*/ 581174 h 1041673"/>
              <a:gd name="connsiteX12102" fmla="*/ 4433892 w 5155357"/>
              <a:gd name="connsiteY12102" fmla="*/ 580863 h 1041673"/>
              <a:gd name="connsiteX12103" fmla="*/ 4433830 w 5155357"/>
              <a:gd name="connsiteY12103" fmla="*/ 580739 h 1041673"/>
              <a:gd name="connsiteX12104" fmla="*/ 4435073 w 5155357"/>
              <a:gd name="connsiteY12104" fmla="*/ 575454 h 1041673"/>
              <a:gd name="connsiteX12105" fmla="*/ 4437809 w 5155357"/>
              <a:gd name="connsiteY12105" fmla="*/ 562894 h 1041673"/>
              <a:gd name="connsiteX12106" fmla="*/ 4437933 w 5155357"/>
              <a:gd name="connsiteY12106" fmla="*/ 562894 h 1041673"/>
              <a:gd name="connsiteX12107" fmla="*/ 4439053 w 5155357"/>
              <a:gd name="connsiteY12107" fmla="*/ 557920 h 1041673"/>
              <a:gd name="connsiteX12108" fmla="*/ 4438804 w 5155357"/>
              <a:gd name="connsiteY12108" fmla="*/ 557920 h 1041673"/>
              <a:gd name="connsiteX12109" fmla="*/ 4441912 w 5155357"/>
              <a:gd name="connsiteY12109" fmla="*/ 546728 h 1041673"/>
              <a:gd name="connsiteX12110" fmla="*/ 4443156 w 5155357"/>
              <a:gd name="connsiteY12110" fmla="*/ 541567 h 1041673"/>
              <a:gd name="connsiteX12111" fmla="*/ 4442783 w 5155357"/>
              <a:gd name="connsiteY12111" fmla="*/ 540945 h 1041673"/>
              <a:gd name="connsiteX12112" fmla="*/ 4442161 w 5155357"/>
              <a:gd name="connsiteY12112" fmla="*/ 541318 h 1041673"/>
              <a:gd name="connsiteX12113" fmla="*/ 4440918 w 5155357"/>
              <a:gd name="connsiteY12113" fmla="*/ 546479 h 1041673"/>
              <a:gd name="connsiteX12114" fmla="*/ 4438493 w 5155357"/>
              <a:gd name="connsiteY12114" fmla="*/ 555743 h 1041673"/>
              <a:gd name="connsiteX12115" fmla="*/ 4444586 w 5155357"/>
              <a:gd name="connsiteY12115" fmla="*/ 531121 h 1041673"/>
              <a:gd name="connsiteX12116" fmla="*/ 4454659 w 5155357"/>
              <a:gd name="connsiteY12116" fmla="*/ 490208 h 1041673"/>
              <a:gd name="connsiteX12117" fmla="*/ 4451052 w 5155357"/>
              <a:gd name="connsiteY12117" fmla="*/ 505504 h 1041673"/>
              <a:gd name="connsiteX12118" fmla="*/ 4447820 w 5155357"/>
              <a:gd name="connsiteY12118" fmla="*/ 518499 h 1041673"/>
              <a:gd name="connsiteX12119" fmla="*/ 4448130 w 5155357"/>
              <a:gd name="connsiteY12119" fmla="*/ 518934 h 1041673"/>
              <a:gd name="connsiteX12120" fmla="*/ 4448192 w 5155357"/>
              <a:gd name="connsiteY12120" fmla="*/ 518934 h 1041673"/>
              <a:gd name="connsiteX12121" fmla="*/ 4448566 w 5155357"/>
              <a:gd name="connsiteY12121" fmla="*/ 518623 h 1041673"/>
              <a:gd name="connsiteX12122" fmla="*/ 4451799 w 5155357"/>
              <a:gd name="connsiteY12122" fmla="*/ 505691 h 1041673"/>
              <a:gd name="connsiteX12123" fmla="*/ 4455778 w 5155357"/>
              <a:gd name="connsiteY12123" fmla="*/ 488157 h 1041673"/>
              <a:gd name="connsiteX12124" fmla="*/ 4455778 w 5155357"/>
              <a:gd name="connsiteY12124" fmla="*/ 488157 h 1041673"/>
              <a:gd name="connsiteX12125" fmla="*/ 4456835 w 5155357"/>
              <a:gd name="connsiteY12125" fmla="*/ 486540 h 1041673"/>
              <a:gd name="connsiteX12126" fmla="*/ 4456835 w 5155357"/>
              <a:gd name="connsiteY12126" fmla="*/ 485918 h 1041673"/>
              <a:gd name="connsiteX12127" fmla="*/ 4456214 w 5155357"/>
              <a:gd name="connsiteY12127" fmla="*/ 485918 h 1041673"/>
              <a:gd name="connsiteX12128" fmla="*/ 4455778 w 5155357"/>
              <a:gd name="connsiteY12128" fmla="*/ 486540 h 1041673"/>
              <a:gd name="connsiteX12129" fmla="*/ 4460815 w 5155357"/>
              <a:gd name="connsiteY12129" fmla="*/ 464716 h 1041673"/>
              <a:gd name="connsiteX12130" fmla="*/ 4460690 w 5155357"/>
              <a:gd name="connsiteY12130" fmla="*/ 464467 h 1041673"/>
              <a:gd name="connsiteX12131" fmla="*/ 4461436 w 5155357"/>
              <a:gd name="connsiteY12131" fmla="*/ 464902 h 1041673"/>
              <a:gd name="connsiteX12132" fmla="*/ 4459633 w 5155357"/>
              <a:gd name="connsiteY12132" fmla="*/ 471928 h 1041673"/>
              <a:gd name="connsiteX12133" fmla="*/ 4457270 w 5155357"/>
              <a:gd name="connsiteY12133" fmla="*/ 481690 h 1041673"/>
              <a:gd name="connsiteX12134" fmla="*/ 4457581 w 5155357"/>
              <a:gd name="connsiteY12134" fmla="*/ 482125 h 1041673"/>
              <a:gd name="connsiteX12135" fmla="*/ 4457644 w 5155357"/>
              <a:gd name="connsiteY12135" fmla="*/ 482125 h 1041673"/>
              <a:gd name="connsiteX12136" fmla="*/ 4458017 w 5155357"/>
              <a:gd name="connsiteY12136" fmla="*/ 481814 h 1041673"/>
              <a:gd name="connsiteX12137" fmla="*/ 4460379 w 5155357"/>
              <a:gd name="connsiteY12137" fmla="*/ 472115 h 1041673"/>
              <a:gd name="connsiteX12138" fmla="*/ 4462182 w 5155357"/>
              <a:gd name="connsiteY12138" fmla="*/ 464902 h 1041673"/>
              <a:gd name="connsiteX12139" fmla="*/ 4462182 w 5155357"/>
              <a:gd name="connsiteY12139" fmla="*/ 464902 h 1041673"/>
              <a:gd name="connsiteX12140" fmla="*/ 4462431 w 5155357"/>
              <a:gd name="connsiteY12140" fmla="*/ 464156 h 1041673"/>
              <a:gd name="connsiteX12141" fmla="*/ 4462742 w 5155357"/>
              <a:gd name="connsiteY12141" fmla="*/ 463286 h 1041673"/>
              <a:gd name="connsiteX12142" fmla="*/ 4462556 w 5155357"/>
              <a:gd name="connsiteY12142" fmla="*/ 462726 h 1041673"/>
              <a:gd name="connsiteX12143" fmla="*/ 4461996 w 5155357"/>
              <a:gd name="connsiteY12143" fmla="*/ 462913 h 1041673"/>
              <a:gd name="connsiteX12144" fmla="*/ 4461623 w 5155357"/>
              <a:gd name="connsiteY12144" fmla="*/ 463970 h 1041673"/>
              <a:gd name="connsiteX12145" fmla="*/ 4461561 w 5155357"/>
              <a:gd name="connsiteY12145" fmla="*/ 464218 h 1041673"/>
              <a:gd name="connsiteX12146" fmla="*/ 4461312 w 5155357"/>
              <a:gd name="connsiteY12146" fmla="*/ 464094 h 1041673"/>
              <a:gd name="connsiteX12147" fmla="*/ 4468525 w 5155357"/>
              <a:gd name="connsiteY12147" fmla="*/ 436301 h 1041673"/>
              <a:gd name="connsiteX12148" fmla="*/ 4469084 w 5155357"/>
              <a:gd name="connsiteY12148" fmla="*/ 436860 h 1041673"/>
              <a:gd name="connsiteX12149" fmla="*/ 4469271 w 5155357"/>
              <a:gd name="connsiteY12149" fmla="*/ 436860 h 1041673"/>
              <a:gd name="connsiteX12150" fmla="*/ 4466100 w 5155357"/>
              <a:gd name="connsiteY12150" fmla="*/ 448487 h 1041673"/>
              <a:gd name="connsiteX12151" fmla="*/ 4465851 w 5155357"/>
              <a:gd name="connsiteY12151" fmla="*/ 448612 h 1041673"/>
              <a:gd name="connsiteX12152" fmla="*/ 4465665 w 5155357"/>
              <a:gd name="connsiteY12152" fmla="*/ 449047 h 1041673"/>
              <a:gd name="connsiteX12153" fmla="*/ 4465975 w 5155357"/>
              <a:gd name="connsiteY12153" fmla="*/ 449233 h 1041673"/>
              <a:gd name="connsiteX12154" fmla="*/ 4466100 w 5155357"/>
              <a:gd name="connsiteY12154" fmla="*/ 449233 h 1041673"/>
              <a:gd name="connsiteX12155" fmla="*/ 4466659 w 5155357"/>
              <a:gd name="connsiteY12155" fmla="*/ 448985 h 1041673"/>
              <a:gd name="connsiteX12156" fmla="*/ 4466659 w 5155357"/>
              <a:gd name="connsiteY12156" fmla="*/ 448798 h 1041673"/>
              <a:gd name="connsiteX12157" fmla="*/ 4469830 w 5155357"/>
              <a:gd name="connsiteY12157" fmla="*/ 437295 h 1041673"/>
              <a:gd name="connsiteX12158" fmla="*/ 4470390 w 5155357"/>
              <a:gd name="connsiteY12158" fmla="*/ 434373 h 1041673"/>
              <a:gd name="connsiteX12159" fmla="*/ 4470390 w 5155357"/>
              <a:gd name="connsiteY12159" fmla="*/ 434311 h 1041673"/>
              <a:gd name="connsiteX12160" fmla="*/ 4470701 w 5155357"/>
              <a:gd name="connsiteY12160" fmla="*/ 434062 h 1041673"/>
              <a:gd name="connsiteX12161" fmla="*/ 4470514 w 5155357"/>
              <a:gd name="connsiteY12161" fmla="*/ 434062 h 1041673"/>
              <a:gd name="connsiteX12162" fmla="*/ 4472068 w 5155357"/>
              <a:gd name="connsiteY12162" fmla="*/ 428839 h 1041673"/>
              <a:gd name="connsiteX12163" fmla="*/ 4474307 w 5155357"/>
              <a:gd name="connsiteY12163" fmla="*/ 419824 h 1041673"/>
              <a:gd name="connsiteX12164" fmla="*/ 4474307 w 5155357"/>
              <a:gd name="connsiteY12164" fmla="*/ 419824 h 1041673"/>
              <a:gd name="connsiteX12165" fmla="*/ 4477664 w 5155357"/>
              <a:gd name="connsiteY12165" fmla="*/ 409191 h 1041673"/>
              <a:gd name="connsiteX12166" fmla="*/ 4480960 w 5155357"/>
              <a:gd name="connsiteY12166" fmla="*/ 398870 h 1041673"/>
              <a:gd name="connsiteX12167" fmla="*/ 4480711 w 5155357"/>
              <a:gd name="connsiteY12167" fmla="*/ 406082 h 1041673"/>
              <a:gd name="connsiteX12168" fmla="*/ 4477416 w 5155357"/>
              <a:gd name="connsiteY12168" fmla="*/ 417336 h 1041673"/>
              <a:gd name="connsiteX12169" fmla="*/ 4472939 w 5155357"/>
              <a:gd name="connsiteY12169" fmla="*/ 431202 h 1041673"/>
              <a:gd name="connsiteX12170" fmla="*/ 4473375 w 5155357"/>
              <a:gd name="connsiteY12170" fmla="*/ 432446 h 1041673"/>
              <a:gd name="connsiteX12171" fmla="*/ 4473809 w 5155357"/>
              <a:gd name="connsiteY12171" fmla="*/ 432570 h 1041673"/>
              <a:gd name="connsiteX12172" fmla="*/ 4474680 w 5155357"/>
              <a:gd name="connsiteY12172" fmla="*/ 432010 h 1041673"/>
              <a:gd name="connsiteX12173" fmla="*/ 4479281 w 5155357"/>
              <a:gd name="connsiteY12173" fmla="*/ 417772 h 1041673"/>
              <a:gd name="connsiteX12174" fmla="*/ 4482701 w 5155357"/>
              <a:gd name="connsiteY12174" fmla="*/ 406269 h 1041673"/>
              <a:gd name="connsiteX12175" fmla="*/ 4482701 w 5155357"/>
              <a:gd name="connsiteY12175" fmla="*/ 406082 h 1041673"/>
              <a:gd name="connsiteX12176" fmla="*/ 4485250 w 5155357"/>
              <a:gd name="connsiteY12176" fmla="*/ 396196 h 1041673"/>
              <a:gd name="connsiteX12177" fmla="*/ 4485250 w 5155357"/>
              <a:gd name="connsiteY12177" fmla="*/ 396196 h 1041673"/>
              <a:gd name="connsiteX12178" fmla="*/ 4486245 w 5155357"/>
              <a:gd name="connsiteY12178" fmla="*/ 393087 h 1041673"/>
              <a:gd name="connsiteX12179" fmla="*/ 4486929 w 5155357"/>
              <a:gd name="connsiteY12179" fmla="*/ 391160 h 1041673"/>
              <a:gd name="connsiteX12180" fmla="*/ 4486929 w 5155357"/>
              <a:gd name="connsiteY12180" fmla="*/ 391160 h 1041673"/>
              <a:gd name="connsiteX12181" fmla="*/ 4486929 w 5155357"/>
              <a:gd name="connsiteY12181" fmla="*/ 391160 h 1041673"/>
              <a:gd name="connsiteX12182" fmla="*/ 4488048 w 5155357"/>
              <a:gd name="connsiteY12182" fmla="*/ 387243 h 1041673"/>
              <a:gd name="connsiteX12183" fmla="*/ 4513728 w 5155357"/>
              <a:gd name="connsiteY12183" fmla="*/ 367719 h 1041673"/>
              <a:gd name="connsiteX12184" fmla="*/ 4652756 w 5155357"/>
              <a:gd name="connsiteY12184" fmla="*/ 282287 h 1041673"/>
              <a:gd name="connsiteX12185" fmla="*/ 4683472 w 5155357"/>
              <a:gd name="connsiteY12185" fmla="*/ 267800 h 1041673"/>
              <a:gd name="connsiteX12186" fmla="*/ 4699638 w 5155357"/>
              <a:gd name="connsiteY12186" fmla="*/ 261644 h 1041673"/>
              <a:gd name="connsiteX12187" fmla="*/ 4716364 w 5155357"/>
              <a:gd name="connsiteY12187" fmla="*/ 256048 h 1041673"/>
              <a:gd name="connsiteX12188" fmla="*/ 4749318 w 5155357"/>
              <a:gd name="connsiteY12188" fmla="*/ 243737 h 1041673"/>
              <a:gd name="connsiteX12189" fmla="*/ 4754354 w 5155357"/>
              <a:gd name="connsiteY12189" fmla="*/ 243177 h 1041673"/>
              <a:gd name="connsiteX12190" fmla="*/ 4768842 w 5155357"/>
              <a:gd name="connsiteY12190" fmla="*/ 239260 h 1041673"/>
              <a:gd name="connsiteX12191" fmla="*/ 4800116 w 5155357"/>
              <a:gd name="connsiteY12191" fmla="*/ 233105 h 1041673"/>
              <a:gd name="connsiteX12192" fmla="*/ 4847558 w 5155357"/>
              <a:gd name="connsiteY12192" fmla="*/ 231426 h 1041673"/>
              <a:gd name="connsiteX12193" fmla="*/ 4854833 w 5155357"/>
              <a:gd name="connsiteY12193" fmla="*/ 233105 h 1041673"/>
              <a:gd name="connsiteX12194" fmla="*/ 4876595 w 5155357"/>
              <a:gd name="connsiteY12194" fmla="*/ 243177 h 1041673"/>
              <a:gd name="connsiteX12195" fmla="*/ 4853154 w 5155357"/>
              <a:gd name="connsiteY12195" fmla="*/ 288940 h 1041673"/>
              <a:gd name="connsiteX12196" fmla="*/ 4848677 w 5155357"/>
              <a:gd name="connsiteY12196" fmla="*/ 294536 h 1041673"/>
              <a:gd name="connsiteX12197" fmla="*/ 4846998 w 5155357"/>
              <a:gd name="connsiteY12197" fmla="*/ 299572 h 1041673"/>
              <a:gd name="connsiteX12198" fmla="*/ 4837485 w 5155357"/>
              <a:gd name="connsiteY12198" fmla="*/ 316298 h 1041673"/>
              <a:gd name="connsiteX12199" fmla="*/ 4826853 w 5155357"/>
              <a:gd name="connsiteY12199" fmla="*/ 330226 h 1041673"/>
              <a:gd name="connsiteX12200" fmla="*/ 4823495 w 5155357"/>
              <a:gd name="connsiteY12200" fmla="*/ 330785 h 1041673"/>
              <a:gd name="connsiteX12201" fmla="*/ 4822936 w 5155357"/>
              <a:gd name="connsiteY12201" fmla="*/ 334703 h 1041673"/>
              <a:gd name="connsiteX12202" fmla="*/ 4815101 w 5155357"/>
              <a:gd name="connsiteY12202" fmla="*/ 341418 h 1041673"/>
              <a:gd name="connsiteX12203" fmla="*/ 4806148 w 5155357"/>
              <a:gd name="connsiteY12203" fmla="*/ 352050 h 1041673"/>
              <a:gd name="connsiteX12204" fmla="*/ 4807826 w 5155357"/>
              <a:gd name="connsiteY12204" fmla="*/ 353169 h 1041673"/>
              <a:gd name="connsiteX12205" fmla="*/ 4801111 w 5155357"/>
              <a:gd name="connsiteY12205" fmla="*/ 362123 h 1041673"/>
              <a:gd name="connsiteX12206" fmla="*/ 4790479 w 5155357"/>
              <a:gd name="connsiteY12206" fmla="*/ 369957 h 1041673"/>
              <a:gd name="connsiteX12207" fmla="*/ 4790604 w 5155357"/>
              <a:gd name="connsiteY12207" fmla="*/ 369957 h 1041673"/>
              <a:gd name="connsiteX12208" fmla="*/ 4789360 w 5155357"/>
              <a:gd name="connsiteY12208" fmla="*/ 371698 h 1041673"/>
              <a:gd name="connsiteX12209" fmla="*/ 4789360 w 5155357"/>
              <a:gd name="connsiteY12209" fmla="*/ 371698 h 1041673"/>
              <a:gd name="connsiteX12210" fmla="*/ 4698394 w 5155357"/>
              <a:gd name="connsiteY12210" fmla="*/ 459244 h 1041673"/>
              <a:gd name="connsiteX12211" fmla="*/ 4647036 w 5155357"/>
              <a:gd name="connsiteY12211" fmla="*/ 501089 h 1041673"/>
              <a:gd name="connsiteX12212" fmla="*/ 4637523 w 5155357"/>
              <a:gd name="connsiteY12212" fmla="*/ 508364 h 1041673"/>
              <a:gd name="connsiteX12213" fmla="*/ 4608486 w 5155357"/>
              <a:gd name="connsiteY12213" fmla="*/ 530686 h 1041673"/>
              <a:gd name="connsiteX12214" fmla="*/ 4587843 w 5155357"/>
              <a:gd name="connsiteY12214" fmla="*/ 544116 h 1041673"/>
              <a:gd name="connsiteX12215" fmla="*/ 4581128 w 5155357"/>
              <a:gd name="connsiteY12215" fmla="*/ 549153 h 1041673"/>
              <a:gd name="connsiteX12216" fmla="*/ 4577770 w 5155357"/>
              <a:gd name="connsiteY12216" fmla="*/ 548033 h 1041673"/>
              <a:gd name="connsiteX12217" fmla="*/ 4566019 w 5155357"/>
              <a:gd name="connsiteY12217" fmla="*/ 556427 h 1041673"/>
              <a:gd name="connsiteX12218" fmla="*/ 4563780 w 5155357"/>
              <a:gd name="connsiteY12218" fmla="*/ 560345 h 1041673"/>
              <a:gd name="connsiteX12219" fmla="*/ 4559303 w 5155357"/>
              <a:gd name="connsiteY12219" fmla="*/ 562583 h 1041673"/>
              <a:gd name="connsiteX12220" fmla="*/ 4555946 w 5155357"/>
              <a:gd name="connsiteY12220" fmla="*/ 566500 h 1041673"/>
              <a:gd name="connsiteX12221" fmla="*/ 4547552 w 5155357"/>
              <a:gd name="connsiteY12221" fmla="*/ 573215 h 1041673"/>
              <a:gd name="connsiteX12222" fmla="*/ 4536360 w 5155357"/>
              <a:gd name="connsiteY12222" fmla="*/ 583288 h 1041673"/>
              <a:gd name="connsiteX12223" fmla="*/ 4531883 w 5155357"/>
              <a:gd name="connsiteY12223" fmla="*/ 583288 h 1041673"/>
              <a:gd name="connsiteX12224" fmla="*/ 4500608 w 5155357"/>
              <a:gd name="connsiteY12224" fmla="*/ 600573 h 1041673"/>
              <a:gd name="connsiteX12225" fmla="*/ 4491654 w 5155357"/>
              <a:gd name="connsiteY12225" fmla="*/ 603371 h 1041673"/>
              <a:gd name="connsiteX12226" fmla="*/ 4488857 w 5155357"/>
              <a:gd name="connsiteY12226" fmla="*/ 605610 h 1041673"/>
              <a:gd name="connsiteX12227" fmla="*/ 4485499 w 5155357"/>
              <a:gd name="connsiteY12227" fmla="*/ 605050 h 1041673"/>
              <a:gd name="connsiteX12228" fmla="*/ 4466535 w 5155357"/>
              <a:gd name="connsiteY12228" fmla="*/ 614004 h 1041673"/>
              <a:gd name="connsiteX12229" fmla="*/ 4463177 w 5155357"/>
              <a:gd name="connsiteY12229" fmla="*/ 614004 h 1041673"/>
              <a:gd name="connsiteX12230" fmla="*/ 4439177 w 5155357"/>
              <a:gd name="connsiteY12230" fmla="*/ 621278 h 1041673"/>
              <a:gd name="connsiteX12231" fmla="*/ 4452545 w 5155357"/>
              <a:gd name="connsiteY12231" fmla="*/ 783375 h 1041673"/>
              <a:gd name="connsiteX12232" fmla="*/ 4452545 w 5155357"/>
              <a:gd name="connsiteY12232" fmla="*/ 781696 h 1041673"/>
              <a:gd name="connsiteX12233" fmla="*/ 4452545 w 5155357"/>
              <a:gd name="connsiteY12233" fmla="*/ 783375 h 1041673"/>
              <a:gd name="connsiteX12234" fmla="*/ 4464794 w 5155357"/>
              <a:gd name="connsiteY12234" fmla="*/ 787852 h 1041673"/>
              <a:gd name="connsiteX12235" fmla="*/ 4458639 w 5155357"/>
              <a:gd name="connsiteY12235" fmla="*/ 785054 h 1041673"/>
              <a:gd name="connsiteX12236" fmla="*/ 4474805 w 5155357"/>
              <a:gd name="connsiteY12236" fmla="*/ 790650 h 1041673"/>
              <a:gd name="connsiteX12237" fmla="*/ 4479281 w 5155357"/>
              <a:gd name="connsiteY12237" fmla="*/ 793448 h 1041673"/>
              <a:gd name="connsiteX12238" fmla="*/ 4464794 w 5155357"/>
              <a:gd name="connsiteY12238" fmla="*/ 787852 h 1041673"/>
              <a:gd name="connsiteX12239" fmla="*/ 4485437 w 5155357"/>
              <a:gd name="connsiteY12239" fmla="*/ 797925 h 1041673"/>
              <a:gd name="connsiteX12240" fmla="*/ 4485437 w 5155357"/>
              <a:gd name="connsiteY12240" fmla="*/ 797925 h 1041673"/>
              <a:gd name="connsiteX12241" fmla="*/ 4485250 w 5155357"/>
              <a:gd name="connsiteY12241" fmla="*/ 797925 h 1041673"/>
              <a:gd name="connsiteX12242" fmla="*/ 4486556 w 5155357"/>
              <a:gd name="connsiteY12242" fmla="*/ 796246 h 1041673"/>
              <a:gd name="connsiteX12243" fmla="*/ 4485437 w 5155357"/>
              <a:gd name="connsiteY12243" fmla="*/ 797925 h 1041673"/>
              <a:gd name="connsiteX12244" fmla="*/ 4496069 w 5155357"/>
              <a:gd name="connsiteY12244" fmla="*/ 758255 h 1041673"/>
              <a:gd name="connsiteX12245" fmla="*/ 4497188 w 5155357"/>
              <a:gd name="connsiteY12245" fmla="*/ 760494 h 1041673"/>
              <a:gd name="connsiteX12246" fmla="*/ 4496255 w 5155357"/>
              <a:gd name="connsiteY12246" fmla="*/ 759934 h 1041673"/>
              <a:gd name="connsiteX12247" fmla="*/ 4496255 w 5155357"/>
              <a:gd name="connsiteY12247" fmla="*/ 759934 h 1041673"/>
              <a:gd name="connsiteX12248" fmla="*/ 4496007 w 5155357"/>
              <a:gd name="connsiteY12248" fmla="*/ 759188 h 1041673"/>
              <a:gd name="connsiteX12249" fmla="*/ 4496069 w 5155357"/>
              <a:gd name="connsiteY12249" fmla="*/ 758255 h 1041673"/>
              <a:gd name="connsiteX12250" fmla="*/ 4491033 w 5155357"/>
              <a:gd name="connsiteY12250" fmla="*/ 741965 h 1041673"/>
              <a:gd name="connsiteX12251" fmla="*/ 4494017 w 5155357"/>
              <a:gd name="connsiteY12251" fmla="*/ 742400 h 1041673"/>
              <a:gd name="connsiteX12252" fmla="*/ 4492215 w 5155357"/>
              <a:gd name="connsiteY12252" fmla="*/ 744203 h 1041673"/>
              <a:gd name="connsiteX12253" fmla="*/ 4491033 w 5155357"/>
              <a:gd name="connsiteY12253" fmla="*/ 741965 h 1041673"/>
              <a:gd name="connsiteX12254" fmla="*/ 4489913 w 5155357"/>
              <a:gd name="connsiteY12254" fmla="*/ 797365 h 1041673"/>
              <a:gd name="connsiteX12255" fmla="*/ 4497748 w 5155357"/>
              <a:gd name="connsiteY12255" fmla="*/ 801282 h 1041673"/>
              <a:gd name="connsiteX12256" fmla="*/ 4489913 w 5155357"/>
              <a:gd name="connsiteY12256" fmla="*/ 797365 h 1041673"/>
              <a:gd name="connsiteX12257" fmla="*/ 4547427 w 5155357"/>
              <a:gd name="connsiteY12257" fmla="*/ 807935 h 1041673"/>
              <a:gd name="connsiteX12258" fmla="*/ 4547801 w 5155357"/>
              <a:gd name="connsiteY12258" fmla="*/ 806816 h 1041673"/>
              <a:gd name="connsiteX12259" fmla="*/ 4549666 w 5155357"/>
              <a:gd name="connsiteY12259" fmla="*/ 808495 h 1041673"/>
              <a:gd name="connsiteX12260" fmla="*/ 4547987 w 5155357"/>
              <a:gd name="connsiteY12260" fmla="*/ 808495 h 1041673"/>
              <a:gd name="connsiteX12261" fmla="*/ 4547366 w 5155357"/>
              <a:gd name="connsiteY12261" fmla="*/ 808184 h 1041673"/>
              <a:gd name="connsiteX12262" fmla="*/ 4547366 w 5155357"/>
              <a:gd name="connsiteY12262" fmla="*/ 807935 h 1041673"/>
              <a:gd name="connsiteX12263" fmla="*/ 4509127 w 5155357"/>
              <a:gd name="connsiteY12263" fmla="*/ 768701 h 1041673"/>
              <a:gd name="connsiteX12264" fmla="*/ 4502909 w 5155357"/>
              <a:gd name="connsiteY12264" fmla="*/ 766276 h 1041673"/>
              <a:gd name="connsiteX12265" fmla="*/ 4503033 w 5155357"/>
              <a:gd name="connsiteY12265" fmla="*/ 763043 h 1041673"/>
              <a:gd name="connsiteX12266" fmla="*/ 4503344 w 5155357"/>
              <a:gd name="connsiteY12266" fmla="*/ 762173 h 1041673"/>
              <a:gd name="connsiteX12267" fmla="*/ 4503903 w 5155357"/>
              <a:gd name="connsiteY12267" fmla="*/ 759934 h 1041673"/>
              <a:gd name="connsiteX12268" fmla="*/ 4503903 w 5155357"/>
              <a:gd name="connsiteY12268" fmla="*/ 761613 h 1041673"/>
              <a:gd name="connsiteX12269" fmla="*/ 4504711 w 5155357"/>
              <a:gd name="connsiteY12269" fmla="*/ 761924 h 1041673"/>
              <a:gd name="connsiteX12270" fmla="*/ 4505582 w 5155357"/>
              <a:gd name="connsiteY12270" fmla="*/ 762421 h 1041673"/>
              <a:gd name="connsiteX12271" fmla="*/ 4506702 w 5155357"/>
              <a:gd name="connsiteY12271" fmla="*/ 762173 h 1041673"/>
              <a:gd name="connsiteX12272" fmla="*/ 4507261 w 5155357"/>
              <a:gd name="connsiteY12272" fmla="*/ 763043 h 1041673"/>
              <a:gd name="connsiteX12273" fmla="*/ 4505582 w 5155357"/>
              <a:gd name="connsiteY12273" fmla="*/ 762421 h 1041673"/>
              <a:gd name="connsiteX12274" fmla="*/ 4504463 w 5155357"/>
              <a:gd name="connsiteY12274" fmla="*/ 762732 h 1041673"/>
              <a:gd name="connsiteX12275" fmla="*/ 4504711 w 5155357"/>
              <a:gd name="connsiteY12275" fmla="*/ 761924 h 1041673"/>
              <a:gd name="connsiteX12276" fmla="*/ 4503033 w 5155357"/>
              <a:gd name="connsiteY12276" fmla="*/ 763043 h 1041673"/>
              <a:gd name="connsiteX12277" fmla="*/ 4503903 w 5155357"/>
              <a:gd name="connsiteY12277" fmla="*/ 763292 h 1041673"/>
              <a:gd name="connsiteX12278" fmla="*/ 4507261 w 5155357"/>
              <a:gd name="connsiteY12278" fmla="*/ 763292 h 1041673"/>
              <a:gd name="connsiteX12279" fmla="*/ 4507820 w 5155357"/>
              <a:gd name="connsiteY12279" fmla="*/ 764411 h 1041673"/>
              <a:gd name="connsiteX12280" fmla="*/ 4507820 w 5155357"/>
              <a:gd name="connsiteY12280" fmla="*/ 763292 h 1041673"/>
              <a:gd name="connsiteX12281" fmla="*/ 4512298 w 5155357"/>
              <a:gd name="connsiteY12281" fmla="*/ 764971 h 1041673"/>
              <a:gd name="connsiteX12282" fmla="*/ 4519821 w 5155357"/>
              <a:gd name="connsiteY12282" fmla="*/ 770380 h 1041673"/>
              <a:gd name="connsiteX12283" fmla="*/ 4516339 w 5155357"/>
              <a:gd name="connsiteY12283" fmla="*/ 769696 h 1041673"/>
              <a:gd name="connsiteX12284" fmla="*/ 4511738 w 5155357"/>
              <a:gd name="connsiteY12284" fmla="*/ 766649 h 1041673"/>
              <a:gd name="connsiteX12285" fmla="*/ 4509127 w 5155357"/>
              <a:gd name="connsiteY12285" fmla="*/ 768701 h 1041673"/>
              <a:gd name="connsiteX12286" fmla="*/ 4529582 w 5155357"/>
              <a:gd name="connsiteY12286" fmla="*/ 805697 h 1041673"/>
              <a:gd name="connsiteX12287" fmla="*/ 4512298 w 5155357"/>
              <a:gd name="connsiteY12287" fmla="*/ 798982 h 1041673"/>
              <a:gd name="connsiteX12288" fmla="*/ 4522370 w 5155357"/>
              <a:gd name="connsiteY12288" fmla="*/ 799541 h 1041673"/>
              <a:gd name="connsiteX12289" fmla="*/ 4529645 w 5155357"/>
              <a:gd name="connsiteY12289" fmla="*/ 801220 h 1041673"/>
              <a:gd name="connsiteX12290" fmla="*/ 4529645 w 5155357"/>
              <a:gd name="connsiteY12290" fmla="*/ 805697 h 1041673"/>
              <a:gd name="connsiteX12291" fmla="*/ 4540899 w 5155357"/>
              <a:gd name="connsiteY12291" fmla="*/ 816329 h 1041673"/>
              <a:gd name="connsiteX12292" fmla="*/ 4539469 w 5155357"/>
              <a:gd name="connsiteY12292" fmla="*/ 815707 h 1041673"/>
              <a:gd name="connsiteX12293" fmla="*/ 4539469 w 5155357"/>
              <a:gd name="connsiteY12293" fmla="*/ 815707 h 1041673"/>
              <a:gd name="connsiteX12294" fmla="*/ 4540091 w 5155357"/>
              <a:gd name="connsiteY12294" fmla="*/ 814650 h 1041673"/>
              <a:gd name="connsiteX12295" fmla="*/ 4540091 w 5155357"/>
              <a:gd name="connsiteY12295" fmla="*/ 814650 h 1041673"/>
              <a:gd name="connsiteX12296" fmla="*/ 4540837 w 5155357"/>
              <a:gd name="connsiteY12296" fmla="*/ 816391 h 1041673"/>
              <a:gd name="connsiteX12297" fmla="*/ 4555760 w 5155357"/>
              <a:gd name="connsiteY12297" fmla="*/ 813531 h 1041673"/>
              <a:gd name="connsiteX12298" fmla="*/ 4533437 w 5155357"/>
              <a:gd name="connsiteY12298" fmla="*/ 806816 h 1041673"/>
              <a:gd name="connsiteX12299" fmla="*/ 4541832 w 5155357"/>
              <a:gd name="connsiteY12299" fmla="*/ 807376 h 1041673"/>
              <a:gd name="connsiteX12300" fmla="*/ 4542391 w 5155357"/>
              <a:gd name="connsiteY12300" fmla="*/ 805137 h 1041673"/>
              <a:gd name="connsiteX12301" fmla="*/ 4546868 w 5155357"/>
              <a:gd name="connsiteY12301" fmla="*/ 806256 h 1041673"/>
              <a:gd name="connsiteX12302" fmla="*/ 4547117 w 5155357"/>
              <a:gd name="connsiteY12302" fmla="*/ 806256 h 1041673"/>
              <a:gd name="connsiteX12303" fmla="*/ 4546558 w 5155357"/>
              <a:gd name="connsiteY12303" fmla="*/ 807749 h 1041673"/>
              <a:gd name="connsiteX12304" fmla="*/ 4546495 w 5155357"/>
              <a:gd name="connsiteY12304" fmla="*/ 808060 h 1041673"/>
              <a:gd name="connsiteX12305" fmla="*/ 4546495 w 5155357"/>
              <a:gd name="connsiteY12305" fmla="*/ 808184 h 1041673"/>
              <a:gd name="connsiteX12306" fmla="*/ 4546495 w 5155357"/>
              <a:gd name="connsiteY12306" fmla="*/ 808308 h 1041673"/>
              <a:gd name="connsiteX12307" fmla="*/ 4548174 w 5155357"/>
              <a:gd name="connsiteY12307" fmla="*/ 809365 h 1041673"/>
              <a:gd name="connsiteX12308" fmla="*/ 4547987 w 5155357"/>
              <a:gd name="connsiteY12308" fmla="*/ 809552 h 1041673"/>
              <a:gd name="connsiteX12309" fmla="*/ 4553023 w 5155357"/>
              <a:gd name="connsiteY12309" fmla="*/ 811231 h 1041673"/>
              <a:gd name="connsiteX12310" fmla="*/ 4553148 w 5155357"/>
              <a:gd name="connsiteY12310" fmla="*/ 811106 h 1041673"/>
              <a:gd name="connsiteX12311" fmla="*/ 4555138 w 5155357"/>
              <a:gd name="connsiteY12311" fmla="*/ 812474 h 1041673"/>
              <a:gd name="connsiteX12312" fmla="*/ 4555884 w 5155357"/>
              <a:gd name="connsiteY12312" fmla="*/ 812847 h 1041673"/>
              <a:gd name="connsiteX12313" fmla="*/ 4555760 w 5155357"/>
              <a:gd name="connsiteY12313" fmla="*/ 812847 h 1041673"/>
              <a:gd name="connsiteX12314" fmla="*/ 4555946 w 5155357"/>
              <a:gd name="connsiteY12314" fmla="*/ 812847 h 1041673"/>
              <a:gd name="connsiteX12315" fmla="*/ 4555946 w 5155357"/>
              <a:gd name="connsiteY12315" fmla="*/ 812847 h 1041673"/>
              <a:gd name="connsiteX12316" fmla="*/ 4555697 w 5155357"/>
              <a:gd name="connsiteY12316" fmla="*/ 813407 h 1041673"/>
              <a:gd name="connsiteX12317" fmla="*/ 4556444 w 5155357"/>
              <a:gd name="connsiteY12317" fmla="*/ 811293 h 1041673"/>
              <a:gd name="connsiteX12318" fmla="*/ 4555822 w 5155357"/>
              <a:gd name="connsiteY12318" fmla="*/ 810982 h 1041673"/>
              <a:gd name="connsiteX12319" fmla="*/ 4554765 w 5155357"/>
              <a:gd name="connsiteY12319" fmla="*/ 810360 h 1041673"/>
              <a:gd name="connsiteX12320" fmla="*/ 4556506 w 5155357"/>
              <a:gd name="connsiteY12320" fmla="*/ 811293 h 1041673"/>
              <a:gd name="connsiteX12321" fmla="*/ 4564713 w 5155357"/>
              <a:gd name="connsiteY12321" fmla="*/ 787292 h 1041673"/>
              <a:gd name="connsiteX12322" fmla="*/ 4566392 w 5155357"/>
              <a:gd name="connsiteY12322" fmla="*/ 785613 h 1041673"/>
              <a:gd name="connsiteX12323" fmla="*/ 4566392 w 5155357"/>
              <a:gd name="connsiteY12323" fmla="*/ 785427 h 1041673"/>
              <a:gd name="connsiteX12324" fmla="*/ 4567635 w 5155357"/>
              <a:gd name="connsiteY12324" fmla="*/ 786360 h 1041673"/>
              <a:gd name="connsiteX12325" fmla="*/ 4564713 w 5155357"/>
              <a:gd name="connsiteY12325" fmla="*/ 787292 h 1041673"/>
              <a:gd name="connsiteX12326" fmla="*/ 4568071 w 5155357"/>
              <a:gd name="connsiteY12326" fmla="*/ 785613 h 1041673"/>
              <a:gd name="connsiteX12327" fmla="*/ 4568071 w 5155357"/>
              <a:gd name="connsiteY12327" fmla="*/ 785800 h 1041673"/>
              <a:gd name="connsiteX12328" fmla="*/ 4566889 w 5155357"/>
              <a:gd name="connsiteY12328" fmla="*/ 784992 h 1041673"/>
              <a:gd name="connsiteX12329" fmla="*/ 4566889 w 5155357"/>
              <a:gd name="connsiteY12329" fmla="*/ 784992 h 1041673"/>
              <a:gd name="connsiteX12330" fmla="*/ 4566889 w 5155357"/>
              <a:gd name="connsiteY12330" fmla="*/ 783872 h 1041673"/>
              <a:gd name="connsiteX12331" fmla="*/ 4569128 w 5155357"/>
              <a:gd name="connsiteY12331" fmla="*/ 784432 h 1041673"/>
              <a:gd name="connsiteX12332" fmla="*/ 4568008 w 5155357"/>
              <a:gd name="connsiteY12332" fmla="*/ 785551 h 1041673"/>
              <a:gd name="connsiteX12333" fmla="*/ 4573107 w 5155357"/>
              <a:gd name="connsiteY12333" fmla="*/ 790090 h 1041673"/>
              <a:gd name="connsiteX12334" fmla="*/ 4571428 w 5155357"/>
              <a:gd name="connsiteY12334" fmla="*/ 786173 h 1041673"/>
              <a:gd name="connsiteX12335" fmla="*/ 4573107 w 5155357"/>
              <a:gd name="connsiteY12335" fmla="*/ 786173 h 1041673"/>
              <a:gd name="connsiteX12336" fmla="*/ 4573107 w 5155357"/>
              <a:gd name="connsiteY12336" fmla="*/ 790090 h 1041673"/>
              <a:gd name="connsiteX12337" fmla="*/ 4570620 w 5155357"/>
              <a:gd name="connsiteY12337" fmla="*/ 777903 h 1041673"/>
              <a:gd name="connsiteX12338" fmla="*/ 4566827 w 5155357"/>
              <a:gd name="connsiteY12338" fmla="*/ 774795 h 1041673"/>
              <a:gd name="connsiteX12339" fmla="*/ 4561294 w 5155357"/>
              <a:gd name="connsiteY12339" fmla="*/ 774795 h 1041673"/>
              <a:gd name="connsiteX12340" fmla="*/ 4555822 w 5155357"/>
              <a:gd name="connsiteY12340" fmla="*/ 772059 h 1041673"/>
              <a:gd name="connsiteX12341" fmla="*/ 4553397 w 5155357"/>
              <a:gd name="connsiteY12341" fmla="*/ 768266 h 1041673"/>
              <a:gd name="connsiteX12342" fmla="*/ 4547552 w 5155357"/>
              <a:gd name="connsiteY12342" fmla="*/ 767893 h 1041673"/>
              <a:gd name="connsiteX12343" fmla="*/ 4556816 w 5155357"/>
              <a:gd name="connsiteY12343" fmla="*/ 767582 h 1041673"/>
              <a:gd name="connsiteX12344" fmla="*/ 4565770 w 5155357"/>
              <a:gd name="connsiteY12344" fmla="*/ 771002 h 1041673"/>
              <a:gd name="connsiteX12345" fmla="*/ 4574039 w 5155357"/>
              <a:gd name="connsiteY12345" fmla="*/ 774795 h 1041673"/>
              <a:gd name="connsiteX12346" fmla="*/ 4577832 w 5155357"/>
              <a:gd name="connsiteY12346" fmla="*/ 778960 h 1041673"/>
              <a:gd name="connsiteX12347" fmla="*/ 4570620 w 5155357"/>
              <a:gd name="connsiteY12347" fmla="*/ 777903 h 1041673"/>
              <a:gd name="connsiteX12348" fmla="*/ 4577024 w 5155357"/>
              <a:gd name="connsiteY12348" fmla="*/ 790650 h 1041673"/>
              <a:gd name="connsiteX12349" fmla="*/ 4579822 w 5155357"/>
              <a:gd name="connsiteY12349" fmla="*/ 791769 h 1041673"/>
              <a:gd name="connsiteX12350" fmla="*/ 4577024 w 5155357"/>
              <a:gd name="connsiteY12350" fmla="*/ 790650 h 1041673"/>
              <a:gd name="connsiteX12351" fmla="*/ 4590454 w 5155357"/>
              <a:gd name="connsiteY12351" fmla="*/ 793013 h 1041673"/>
              <a:gd name="connsiteX12352" fmla="*/ 4589895 w 5155357"/>
              <a:gd name="connsiteY12352" fmla="*/ 794132 h 1041673"/>
              <a:gd name="connsiteX12353" fmla="*/ 4589895 w 5155357"/>
              <a:gd name="connsiteY12353" fmla="*/ 794007 h 1041673"/>
              <a:gd name="connsiteX12354" fmla="*/ 4585418 w 5155357"/>
              <a:gd name="connsiteY12354" fmla="*/ 794007 h 1041673"/>
              <a:gd name="connsiteX12355" fmla="*/ 4585978 w 5155357"/>
              <a:gd name="connsiteY12355" fmla="*/ 791209 h 1041673"/>
              <a:gd name="connsiteX12356" fmla="*/ 4590454 w 5155357"/>
              <a:gd name="connsiteY12356" fmla="*/ 792888 h 1041673"/>
              <a:gd name="connsiteX12357" fmla="*/ 4590517 w 5155357"/>
              <a:gd name="connsiteY12357" fmla="*/ 792888 h 1041673"/>
              <a:gd name="connsiteX12358" fmla="*/ 4590517 w 5155357"/>
              <a:gd name="connsiteY12358" fmla="*/ 793013 h 1041673"/>
              <a:gd name="connsiteX12359" fmla="*/ 4591014 w 5155357"/>
              <a:gd name="connsiteY12359" fmla="*/ 794629 h 1041673"/>
              <a:gd name="connsiteX12360" fmla="*/ 4591574 w 5155357"/>
              <a:gd name="connsiteY12360" fmla="*/ 793448 h 1041673"/>
              <a:gd name="connsiteX12361" fmla="*/ 4593750 w 5155357"/>
              <a:gd name="connsiteY12361" fmla="*/ 791769 h 1041673"/>
              <a:gd name="connsiteX12362" fmla="*/ 4595988 w 5155357"/>
              <a:gd name="connsiteY12362" fmla="*/ 795127 h 1041673"/>
              <a:gd name="connsiteX12363" fmla="*/ 4591014 w 5155357"/>
              <a:gd name="connsiteY12363" fmla="*/ 794629 h 1041673"/>
              <a:gd name="connsiteX12364" fmla="*/ 4786873 w 5155357"/>
              <a:gd name="connsiteY12364" fmla="*/ 829200 h 1041673"/>
              <a:gd name="connsiteX12365" fmla="*/ 4786873 w 5155357"/>
              <a:gd name="connsiteY12365" fmla="*/ 829200 h 1041673"/>
              <a:gd name="connsiteX12366" fmla="*/ 4787992 w 5155357"/>
              <a:gd name="connsiteY12366" fmla="*/ 828640 h 1041673"/>
              <a:gd name="connsiteX12367" fmla="*/ 4787992 w 5155357"/>
              <a:gd name="connsiteY12367" fmla="*/ 829759 h 1041673"/>
              <a:gd name="connsiteX12368" fmla="*/ 4787868 w 5155357"/>
              <a:gd name="connsiteY12368" fmla="*/ 829759 h 1041673"/>
              <a:gd name="connsiteX12369" fmla="*/ 4787868 w 5155357"/>
              <a:gd name="connsiteY12369" fmla="*/ 829759 h 1041673"/>
              <a:gd name="connsiteX12370" fmla="*/ 4787495 w 5155357"/>
              <a:gd name="connsiteY12370" fmla="*/ 829759 h 1041673"/>
              <a:gd name="connsiteX12371" fmla="*/ 4786873 w 5155357"/>
              <a:gd name="connsiteY12371" fmla="*/ 829635 h 1041673"/>
              <a:gd name="connsiteX12372" fmla="*/ 4786935 w 5155357"/>
              <a:gd name="connsiteY12372" fmla="*/ 829262 h 1041673"/>
              <a:gd name="connsiteX12373" fmla="*/ 4786126 w 5155357"/>
              <a:gd name="connsiteY12373" fmla="*/ 831936 h 1041673"/>
              <a:gd name="connsiteX12374" fmla="*/ 4786251 w 5155357"/>
              <a:gd name="connsiteY12374" fmla="*/ 831625 h 1041673"/>
              <a:gd name="connsiteX12375" fmla="*/ 4786562 w 5155357"/>
              <a:gd name="connsiteY12375" fmla="*/ 830754 h 1041673"/>
              <a:gd name="connsiteX12376" fmla="*/ 4787308 w 5155357"/>
              <a:gd name="connsiteY12376" fmla="*/ 830879 h 1041673"/>
              <a:gd name="connsiteX12377" fmla="*/ 4787433 w 5155357"/>
              <a:gd name="connsiteY12377" fmla="*/ 830879 h 1041673"/>
              <a:gd name="connsiteX12378" fmla="*/ 4787433 w 5155357"/>
              <a:gd name="connsiteY12378" fmla="*/ 831998 h 1041673"/>
              <a:gd name="connsiteX12379" fmla="*/ 4786126 w 5155357"/>
              <a:gd name="connsiteY12379" fmla="*/ 831998 h 1041673"/>
              <a:gd name="connsiteX12380" fmla="*/ 4786126 w 5155357"/>
              <a:gd name="connsiteY12380" fmla="*/ 831936 h 1041673"/>
              <a:gd name="connsiteX12381" fmla="*/ 4740054 w 5155357"/>
              <a:gd name="connsiteY12381" fmla="*/ 820806 h 1041673"/>
              <a:gd name="connsiteX12382" fmla="*/ 4748945 w 5155357"/>
              <a:gd name="connsiteY12382" fmla="*/ 822485 h 1041673"/>
              <a:gd name="connsiteX12383" fmla="*/ 4776303 w 5155357"/>
              <a:gd name="connsiteY12383" fmla="*/ 826402 h 1041673"/>
              <a:gd name="connsiteX12384" fmla="*/ 4777982 w 5155357"/>
              <a:gd name="connsiteY12384" fmla="*/ 828640 h 1041673"/>
              <a:gd name="connsiteX12385" fmla="*/ 4785816 w 5155357"/>
              <a:gd name="connsiteY12385" fmla="*/ 828640 h 1041673"/>
              <a:gd name="connsiteX12386" fmla="*/ 4785816 w 5155357"/>
              <a:gd name="connsiteY12386" fmla="*/ 828640 h 1041673"/>
              <a:gd name="connsiteX12387" fmla="*/ 4785692 w 5155357"/>
              <a:gd name="connsiteY12387" fmla="*/ 828827 h 1041673"/>
              <a:gd name="connsiteX12388" fmla="*/ 4785567 w 5155357"/>
              <a:gd name="connsiteY12388" fmla="*/ 829262 h 1041673"/>
              <a:gd name="connsiteX12389" fmla="*/ 4785132 w 5155357"/>
              <a:gd name="connsiteY12389" fmla="*/ 829759 h 1041673"/>
              <a:gd name="connsiteX12390" fmla="*/ 4785318 w 5155357"/>
              <a:gd name="connsiteY12390" fmla="*/ 829759 h 1041673"/>
              <a:gd name="connsiteX12391" fmla="*/ 4784883 w 5155357"/>
              <a:gd name="connsiteY12391" fmla="*/ 831003 h 1041673"/>
              <a:gd name="connsiteX12392" fmla="*/ 4778417 w 5155357"/>
              <a:gd name="connsiteY12392" fmla="*/ 829200 h 1041673"/>
              <a:gd name="connsiteX12393" fmla="*/ 4772820 w 5155357"/>
              <a:gd name="connsiteY12393" fmla="*/ 829200 h 1041673"/>
              <a:gd name="connsiteX12394" fmla="*/ 4763867 w 5155357"/>
              <a:gd name="connsiteY12394" fmla="*/ 826961 h 1041673"/>
              <a:gd name="connsiteX12395" fmla="*/ 4762188 w 5155357"/>
              <a:gd name="connsiteY12395" fmla="*/ 827521 h 1041673"/>
              <a:gd name="connsiteX12396" fmla="*/ 4752178 w 5155357"/>
              <a:gd name="connsiteY12396" fmla="*/ 823604 h 1041673"/>
              <a:gd name="connsiteX12397" fmla="*/ 4739867 w 5155357"/>
              <a:gd name="connsiteY12397" fmla="*/ 821925 h 1041673"/>
              <a:gd name="connsiteX12398" fmla="*/ 4739680 w 5155357"/>
              <a:gd name="connsiteY12398" fmla="*/ 821925 h 1041673"/>
              <a:gd name="connsiteX12399" fmla="*/ 4739929 w 5155357"/>
              <a:gd name="connsiteY12399" fmla="*/ 820806 h 1041673"/>
              <a:gd name="connsiteX12400" fmla="*/ 4688633 w 5155357"/>
              <a:gd name="connsiteY12400" fmla="*/ 806319 h 1041673"/>
              <a:gd name="connsiteX12401" fmla="*/ 4692550 w 5155357"/>
              <a:gd name="connsiteY12401" fmla="*/ 807997 h 1041673"/>
              <a:gd name="connsiteX12402" fmla="*/ 4703741 w 5155357"/>
              <a:gd name="connsiteY12402" fmla="*/ 809117 h 1041673"/>
              <a:gd name="connsiteX12403" fmla="*/ 4705980 w 5155357"/>
              <a:gd name="connsiteY12403" fmla="*/ 810795 h 1041673"/>
              <a:gd name="connsiteX12404" fmla="*/ 4712695 w 5155357"/>
              <a:gd name="connsiteY12404" fmla="*/ 811914 h 1041673"/>
              <a:gd name="connsiteX12405" fmla="*/ 4717172 w 5155357"/>
              <a:gd name="connsiteY12405" fmla="*/ 811914 h 1041673"/>
              <a:gd name="connsiteX12406" fmla="*/ 4719410 w 5155357"/>
              <a:gd name="connsiteY12406" fmla="*/ 813593 h 1041673"/>
              <a:gd name="connsiteX12407" fmla="*/ 4733338 w 5155357"/>
              <a:gd name="connsiteY12407" fmla="*/ 818070 h 1041673"/>
              <a:gd name="connsiteX12408" fmla="*/ 4738934 w 5155357"/>
              <a:gd name="connsiteY12408" fmla="*/ 820308 h 1041673"/>
              <a:gd name="connsiteX12409" fmla="*/ 4738934 w 5155357"/>
              <a:gd name="connsiteY12409" fmla="*/ 820308 h 1041673"/>
              <a:gd name="connsiteX12410" fmla="*/ 4738810 w 5155357"/>
              <a:gd name="connsiteY12410" fmla="*/ 820495 h 1041673"/>
              <a:gd name="connsiteX12411" fmla="*/ 4738623 w 5155357"/>
              <a:gd name="connsiteY12411" fmla="*/ 821303 h 1041673"/>
              <a:gd name="connsiteX12412" fmla="*/ 4736136 w 5155357"/>
              <a:gd name="connsiteY12412" fmla="*/ 820930 h 1041673"/>
              <a:gd name="connsiteX12413" fmla="*/ 4714934 w 5155357"/>
              <a:gd name="connsiteY12413" fmla="*/ 816454 h 1041673"/>
              <a:gd name="connsiteX12414" fmla="*/ 4714374 w 5155357"/>
              <a:gd name="connsiteY12414" fmla="*/ 815894 h 1041673"/>
              <a:gd name="connsiteX12415" fmla="*/ 4710457 w 5155357"/>
              <a:gd name="connsiteY12415" fmla="*/ 812536 h 1041673"/>
              <a:gd name="connsiteX12416" fmla="*/ 4705980 w 5155357"/>
              <a:gd name="connsiteY12416" fmla="*/ 815334 h 1041673"/>
              <a:gd name="connsiteX12417" fmla="*/ 4680861 w 5155357"/>
              <a:gd name="connsiteY12417" fmla="*/ 805821 h 1041673"/>
              <a:gd name="connsiteX12418" fmla="*/ 4688695 w 5155357"/>
              <a:gd name="connsiteY12418" fmla="*/ 806381 h 1041673"/>
              <a:gd name="connsiteX12419" fmla="*/ 4675824 w 5155357"/>
              <a:gd name="connsiteY12419" fmla="*/ 816329 h 1041673"/>
              <a:gd name="connsiteX12420" fmla="*/ 4678062 w 5155357"/>
              <a:gd name="connsiteY12420" fmla="*/ 817448 h 1041673"/>
              <a:gd name="connsiteX12421" fmla="*/ 4674145 w 5155357"/>
              <a:gd name="connsiteY12421" fmla="*/ 819127 h 1041673"/>
              <a:gd name="connsiteX12422" fmla="*/ 4675824 w 5155357"/>
              <a:gd name="connsiteY12422" fmla="*/ 816329 h 1041673"/>
              <a:gd name="connsiteX12423" fmla="*/ 4671534 w 5155357"/>
              <a:gd name="connsiteY12423" fmla="*/ 803707 h 1041673"/>
              <a:gd name="connsiteX12424" fmla="*/ 4674705 w 5155357"/>
              <a:gd name="connsiteY12424" fmla="*/ 805137 h 1041673"/>
              <a:gd name="connsiteX12425" fmla="*/ 4671472 w 5155357"/>
              <a:gd name="connsiteY12425" fmla="*/ 804142 h 1041673"/>
              <a:gd name="connsiteX12426" fmla="*/ 4671596 w 5155357"/>
              <a:gd name="connsiteY12426" fmla="*/ 803707 h 1041673"/>
              <a:gd name="connsiteX12427" fmla="*/ 4660155 w 5155357"/>
              <a:gd name="connsiteY12427" fmla="*/ 800163 h 1041673"/>
              <a:gd name="connsiteX12428" fmla="*/ 4655678 w 5155357"/>
              <a:gd name="connsiteY12428" fmla="*/ 799044 h 1041673"/>
              <a:gd name="connsiteX12429" fmla="*/ 4660155 w 5155357"/>
              <a:gd name="connsiteY12429" fmla="*/ 800163 h 1041673"/>
              <a:gd name="connsiteX12430" fmla="*/ 4653129 w 5155357"/>
              <a:gd name="connsiteY12430" fmla="*/ 798919 h 1041673"/>
              <a:gd name="connsiteX12431" fmla="*/ 4654560 w 5155357"/>
              <a:gd name="connsiteY12431" fmla="*/ 800163 h 1041673"/>
              <a:gd name="connsiteX12432" fmla="*/ 4653067 w 5155357"/>
              <a:gd name="connsiteY12432" fmla="*/ 799168 h 1041673"/>
              <a:gd name="connsiteX12433" fmla="*/ 4653129 w 5155357"/>
              <a:gd name="connsiteY12433" fmla="*/ 798919 h 1041673"/>
              <a:gd name="connsiteX12434" fmla="*/ 4651823 w 5155357"/>
              <a:gd name="connsiteY12434" fmla="*/ 797925 h 1041673"/>
              <a:gd name="connsiteX12435" fmla="*/ 4652010 w 5155357"/>
              <a:gd name="connsiteY12435" fmla="*/ 797925 h 1041673"/>
              <a:gd name="connsiteX12436" fmla="*/ 4651761 w 5155357"/>
              <a:gd name="connsiteY12436" fmla="*/ 799044 h 1041673"/>
              <a:gd name="connsiteX12437" fmla="*/ 4649585 w 5155357"/>
              <a:gd name="connsiteY12437" fmla="*/ 797365 h 1041673"/>
              <a:gd name="connsiteX12438" fmla="*/ 4651823 w 5155357"/>
              <a:gd name="connsiteY12438" fmla="*/ 797925 h 1041673"/>
              <a:gd name="connsiteX12439" fmla="*/ 4619989 w 5155357"/>
              <a:gd name="connsiteY12439" fmla="*/ 788971 h 1041673"/>
              <a:gd name="connsiteX12440" fmla="*/ 4622227 w 5155357"/>
              <a:gd name="connsiteY12440" fmla="*/ 788971 h 1041673"/>
              <a:gd name="connsiteX12441" fmla="*/ 4628382 w 5155357"/>
              <a:gd name="connsiteY12441" fmla="*/ 791209 h 1041673"/>
              <a:gd name="connsiteX12442" fmla="*/ 4631740 w 5155357"/>
              <a:gd name="connsiteY12442" fmla="*/ 788971 h 1041673"/>
              <a:gd name="connsiteX12443" fmla="*/ 4631181 w 5155357"/>
              <a:gd name="connsiteY12443" fmla="*/ 792329 h 1041673"/>
              <a:gd name="connsiteX12444" fmla="*/ 4643430 w 5155357"/>
              <a:gd name="connsiteY12444" fmla="*/ 795127 h 1041673"/>
              <a:gd name="connsiteX12445" fmla="*/ 4641751 w 5155357"/>
              <a:gd name="connsiteY12445" fmla="*/ 796805 h 1041673"/>
              <a:gd name="connsiteX12446" fmla="*/ 4612714 w 5155357"/>
              <a:gd name="connsiteY12446" fmla="*/ 787852 h 1041673"/>
              <a:gd name="connsiteX12447" fmla="*/ 4619989 w 5155357"/>
              <a:gd name="connsiteY12447" fmla="*/ 788971 h 1041673"/>
              <a:gd name="connsiteX12448" fmla="*/ 4604382 w 5155357"/>
              <a:gd name="connsiteY12448" fmla="*/ 785054 h 1041673"/>
              <a:gd name="connsiteX12449" fmla="*/ 4604382 w 5155357"/>
              <a:gd name="connsiteY12449" fmla="*/ 784930 h 1041673"/>
              <a:gd name="connsiteX12450" fmla="*/ 4607180 w 5155357"/>
              <a:gd name="connsiteY12450" fmla="*/ 786733 h 1041673"/>
              <a:gd name="connsiteX12451" fmla="*/ 4604382 w 5155357"/>
              <a:gd name="connsiteY12451" fmla="*/ 785054 h 1041673"/>
              <a:gd name="connsiteX12452" fmla="*/ 4602703 w 5155357"/>
              <a:gd name="connsiteY12452" fmla="*/ 783375 h 1041673"/>
              <a:gd name="connsiteX12453" fmla="*/ 4602703 w 5155357"/>
              <a:gd name="connsiteY12453" fmla="*/ 784370 h 1041673"/>
              <a:gd name="connsiteX12454" fmla="*/ 4602517 w 5155357"/>
              <a:gd name="connsiteY12454" fmla="*/ 784867 h 1041673"/>
              <a:gd name="connsiteX12455" fmla="*/ 4598164 w 5155357"/>
              <a:gd name="connsiteY12455" fmla="*/ 782878 h 1041673"/>
              <a:gd name="connsiteX12456" fmla="*/ 4602641 w 5155357"/>
              <a:gd name="connsiteY12456" fmla="*/ 783437 h 1041673"/>
              <a:gd name="connsiteX12457" fmla="*/ 4610475 w 5155357"/>
              <a:gd name="connsiteY12457" fmla="*/ 801780 h 1041673"/>
              <a:gd name="connsiteX12458" fmla="*/ 4602703 w 5155357"/>
              <a:gd name="connsiteY12458" fmla="*/ 801220 h 1041673"/>
              <a:gd name="connsiteX12459" fmla="*/ 4597108 w 5155357"/>
              <a:gd name="connsiteY12459" fmla="*/ 797862 h 1041673"/>
              <a:gd name="connsiteX12460" fmla="*/ 4610538 w 5155357"/>
              <a:gd name="connsiteY12460" fmla="*/ 797303 h 1041673"/>
              <a:gd name="connsiteX12461" fmla="*/ 4610538 w 5155357"/>
              <a:gd name="connsiteY12461" fmla="*/ 800660 h 1041673"/>
              <a:gd name="connsiteX12462" fmla="*/ 4610724 w 5155357"/>
              <a:gd name="connsiteY12462" fmla="*/ 800660 h 1041673"/>
              <a:gd name="connsiteX12463" fmla="*/ 4610475 w 5155357"/>
              <a:gd name="connsiteY12463" fmla="*/ 801780 h 1041673"/>
              <a:gd name="connsiteX12464" fmla="*/ 4611159 w 5155357"/>
              <a:gd name="connsiteY12464" fmla="*/ 801842 h 1041673"/>
              <a:gd name="connsiteX12465" fmla="*/ 4611284 w 5155357"/>
              <a:gd name="connsiteY12465" fmla="*/ 801158 h 1041673"/>
              <a:gd name="connsiteX12466" fmla="*/ 4613833 w 5155357"/>
              <a:gd name="connsiteY12466" fmla="*/ 800101 h 1041673"/>
              <a:gd name="connsiteX12467" fmla="*/ 4614393 w 5155357"/>
              <a:gd name="connsiteY12467" fmla="*/ 802339 h 1041673"/>
              <a:gd name="connsiteX12468" fmla="*/ 4611098 w 5155357"/>
              <a:gd name="connsiteY12468" fmla="*/ 801842 h 1041673"/>
              <a:gd name="connsiteX12469" fmla="*/ 4639512 w 5155357"/>
              <a:gd name="connsiteY12469" fmla="*/ 815210 h 1041673"/>
              <a:gd name="connsiteX12470" fmla="*/ 4641751 w 5155357"/>
              <a:gd name="connsiteY12470" fmla="*/ 814091 h 1041673"/>
              <a:gd name="connsiteX12471" fmla="*/ 4639512 w 5155357"/>
              <a:gd name="connsiteY12471" fmla="*/ 815210 h 1041673"/>
              <a:gd name="connsiteX12472" fmla="*/ 4646787 w 5155357"/>
              <a:gd name="connsiteY12472" fmla="*/ 817448 h 1041673"/>
              <a:gd name="connsiteX12473" fmla="*/ 4644549 w 5155357"/>
              <a:gd name="connsiteY12473" fmla="*/ 815770 h 1041673"/>
              <a:gd name="connsiteX12474" fmla="*/ 4646787 w 5155357"/>
              <a:gd name="connsiteY12474" fmla="*/ 816329 h 1041673"/>
              <a:gd name="connsiteX12475" fmla="*/ 4646787 w 5155357"/>
              <a:gd name="connsiteY12475" fmla="*/ 817448 h 1041673"/>
              <a:gd name="connsiteX12476" fmla="*/ 4648466 w 5155357"/>
              <a:gd name="connsiteY12476" fmla="*/ 813531 h 1041673"/>
              <a:gd name="connsiteX12477" fmla="*/ 4646227 w 5155357"/>
              <a:gd name="connsiteY12477" fmla="*/ 810733 h 1041673"/>
              <a:gd name="connsiteX12478" fmla="*/ 4618870 w 5155357"/>
              <a:gd name="connsiteY12478" fmla="*/ 804578 h 1041673"/>
              <a:gd name="connsiteX12479" fmla="*/ 4617750 w 5155357"/>
              <a:gd name="connsiteY12479" fmla="*/ 798982 h 1041673"/>
              <a:gd name="connsiteX12480" fmla="*/ 4627823 w 5155357"/>
              <a:gd name="connsiteY12480" fmla="*/ 800660 h 1041673"/>
              <a:gd name="connsiteX12481" fmla="*/ 4647906 w 5155357"/>
              <a:gd name="connsiteY12481" fmla="*/ 808495 h 1041673"/>
              <a:gd name="connsiteX12482" fmla="*/ 4665192 w 5155357"/>
              <a:gd name="connsiteY12482" fmla="*/ 811852 h 1041673"/>
              <a:gd name="connsiteX12483" fmla="*/ 4665751 w 5155357"/>
              <a:gd name="connsiteY12483" fmla="*/ 814650 h 1041673"/>
              <a:gd name="connsiteX12484" fmla="*/ 4648466 w 5155357"/>
              <a:gd name="connsiteY12484" fmla="*/ 813531 h 1041673"/>
              <a:gd name="connsiteX12485" fmla="*/ 4670228 w 5155357"/>
              <a:gd name="connsiteY12485" fmla="*/ 804080 h 1041673"/>
              <a:gd name="connsiteX12486" fmla="*/ 4670228 w 5155357"/>
              <a:gd name="connsiteY12486" fmla="*/ 804080 h 1041673"/>
              <a:gd name="connsiteX12487" fmla="*/ 4665192 w 5155357"/>
              <a:gd name="connsiteY12487" fmla="*/ 802401 h 1041673"/>
              <a:gd name="connsiteX12488" fmla="*/ 4670228 w 5155357"/>
              <a:gd name="connsiteY12488" fmla="*/ 803521 h 1041673"/>
              <a:gd name="connsiteX12489" fmla="*/ 4670414 w 5155357"/>
              <a:gd name="connsiteY12489" fmla="*/ 803521 h 1041673"/>
              <a:gd name="connsiteX12490" fmla="*/ 4670228 w 5155357"/>
              <a:gd name="connsiteY12490" fmla="*/ 804080 h 1041673"/>
              <a:gd name="connsiteX12491" fmla="*/ 4670788 w 5155357"/>
              <a:gd name="connsiteY12491" fmla="*/ 825283 h 1041673"/>
              <a:gd name="connsiteX12492" fmla="*/ 4678622 w 5155357"/>
              <a:gd name="connsiteY12492" fmla="*/ 827521 h 1041673"/>
              <a:gd name="connsiteX12493" fmla="*/ 4670788 w 5155357"/>
              <a:gd name="connsiteY12493" fmla="*/ 825283 h 1041673"/>
              <a:gd name="connsiteX12494" fmla="*/ 4796386 w 5155357"/>
              <a:gd name="connsiteY12494" fmla="*/ 850402 h 1041673"/>
              <a:gd name="connsiteX12495" fmla="*/ 4756779 w 5155357"/>
              <a:gd name="connsiteY12495" fmla="*/ 839770 h 1041673"/>
              <a:gd name="connsiteX12496" fmla="*/ 4728861 w 5155357"/>
              <a:gd name="connsiteY12496" fmla="*/ 833055 h 1041673"/>
              <a:gd name="connsiteX12497" fmla="*/ 4712695 w 5155357"/>
              <a:gd name="connsiteY12497" fmla="*/ 831936 h 1041673"/>
              <a:gd name="connsiteX12498" fmla="*/ 4712695 w 5155357"/>
              <a:gd name="connsiteY12498" fmla="*/ 829138 h 1041673"/>
              <a:gd name="connsiteX12499" fmla="*/ 4708778 w 5155357"/>
              <a:gd name="connsiteY12499" fmla="*/ 830257 h 1041673"/>
              <a:gd name="connsiteX12500" fmla="*/ 4704861 w 5155357"/>
              <a:gd name="connsiteY12500" fmla="*/ 826899 h 1041673"/>
              <a:gd name="connsiteX12501" fmla="*/ 4702063 w 5155357"/>
              <a:gd name="connsiteY12501" fmla="*/ 828018 h 1041673"/>
              <a:gd name="connsiteX12502" fmla="*/ 4691430 w 5155357"/>
              <a:gd name="connsiteY12502" fmla="*/ 822982 h 1041673"/>
              <a:gd name="connsiteX12503" fmla="*/ 4682477 w 5155357"/>
              <a:gd name="connsiteY12503" fmla="*/ 821303 h 1041673"/>
              <a:gd name="connsiteX12504" fmla="*/ 4680798 w 5155357"/>
              <a:gd name="connsiteY12504" fmla="*/ 817946 h 1041673"/>
              <a:gd name="connsiteX12505" fmla="*/ 4681358 w 5155357"/>
              <a:gd name="connsiteY12505" fmla="*/ 816827 h 1041673"/>
              <a:gd name="connsiteX12506" fmla="*/ 4682477 w 5155357"/>
              <a:gd name="connsiteY12506" fmla="*/ 816827 h 1041673"/>
              <a:gd name="connsiteX12507" fmla="*/ 4686394 w 5155357"/>
              <a:gd name="connsiteY12507" fmla="*/ 817386 h 1041673"/>
              <a:gd name="connsiteX12508" fmla="*/ 4690871 w 5155357"/>
              <a:gd name="connsiteY12508" fmla="*/ 820184 h 1041673"/>
              <a:gd name="connsiteX12509" fmla="*/ 4692550 w 5155357"/>
              <a:gd name="connsiteY12509" fmla="*/ 819065 h 1041673"/>
              <a:gd name="connsiteX12510" fmla="*/ 4698146 w 5155357"/>
              <a:gd name="connsiteY12510" fmla="*/ 820744 h 1041673"/>
              <a:gd name="connsiteX12511" fmla="*/ 4698705 w 5155357"/>
              <a:gd name="connsiteY12511" fmla="*/ 822982 h 1041673"/>
              <a:gd name="connsiteX12512" fmla="*/ 4702623 w 5155357"/>
              <a:gd name="connsiteY12512" fmla="*/ 821303 h 1041673"/>
              <a:gd name="connsiteX12513" fmla="*/ 4721027 w 5155357"/>
              <a:gd name="connsiteY12513" fmla="*/ 825780 h 1041673"/>
              <a:gd name="connsiteX12514" fmla="*/ 4724385 w 5155357"/>
              <a:gd name="connsiteY12514" fmla="*/ 824661 h 1041673"/>
              <a:gd name="connsiteX12515" fmla="*/ 4724385 w 5155357"/>
              <a:gd name="connsiteY12515" fmla="*/ 826899 h 1041673"/>
              <a:gd name="connsiteX12516" fmla="*/ 4737193 w 5155357"/>
              <a:gd name="connsiteY12516" fmla="*/ 829697 h 1041673"/>
              <a:gd name="connsiteX12517" fmla="*/ 4738872 w 5155357"/>
              <a:gd name="connsiteY12517" fmla="*/ 832495 h 1041673"/>
              <a:gd name="connsiteX12518" fmla="*/ 4759515 w 5155357"/>
              <a:gd name="connsiteY12518" fmla="*/ 836412 h 1041673"/>
              <a:gd name="connsiteX12519" fmla="*/ 4763432 w 5155357"/>
              <a:gd name="connsiteY12519" fmla="*/ 834174 h 1041673"/>
              <a:gd name="connsiteX12520" fmla="*/ 4763992 w 5155357"/>
              <a:gd name="connsiteY12520" fmla="*/ 836412 h 1041673"/>
              <a:gd name="connsiteX12521" fmla="*/ 4772945 w 5155357"/>
              <a:gd name="connsiteY12521" fmla="*/ 837532 h 1041673"/>
              <a:gd name="connsiteX12522" fmla="*/ 4776303 w 5155357"/>
              <a:gd name="connsiteY12522" fmla="*/ 839210 h 1041673"/>
              <a:gd name="connsiteX12523" fmla="*/ 4775183 w 5155357"/>
              <a:gd name="connsiteY12523" fmla="*/ 840330 h 1041673"/>
              <a:gd name="connsiteX12524" fmla="*/ 4784697 w 5155357"/>
              <a:gd name="connsiteY12524" fmla="*/ 842568 h 1041673"/>
              <a:gd name="connsiteX12525" fmla="*/ 4787495 w 5155357"/>
              <a:gd name="connsiteY12525" fmla="*/ 840889 h 1041673"/>
              <a:gd name="connsiteX12526" fmla="*/ 4804220 w 5155357"/>
              <a:gd name="connsiteY12526" fmla="*/ 847045 h 1041673"/>
              <a:gd name="connsiteX12527" fmla="*/ 4808138 w 5155357"/>
              <a:gd name="connsiteY12527" fmla="*/ 848164 h 1041673"/>
              <a:gd name="connsiteX12528" fmla="*/ 4796386 w 5155357"/>
              <a:gd name="connsiteY12528" fmla="*/ 850402 h 1041673"/>
              <a:gd name="connsiteX12529" fmla="*/ 4810376 w 5155357"/>
              <a:gd name="connsiteY12529" fmla="*/ 850402 h 1041673"/>
              <a:gd name="connsiteX12530" fmla="*/ 4810935 w 5155357"/>
              <a:gd name="connsiteY12530" fmla="*/ 849283 h 1041673"/>
              <a:gd name="connsiteX12531" fmla="*/ 4812055 w 5155357"/>
              <a:gd name="connsiteY12531" fmla="*/ 849283 h 1041673"/>
              <a:gd name="connsiteX12532" fmla="*/ 4810376 w 5155357"/>
              <a:gd name="connsiteY12532" fmla="*/ 850402 h 1041673"/>
              <a:gd name="connsiteX12533" fmla="*/ 4814729 w 5155357"/>
              <a:gd name="connsiteY12533" fmla="*/ 850402 h 1041673"/>
              <a:gd name="connsiteX12534" fmla="*/ 4812552 w 5155357"/>
              <a:gd name="connsiteY12534" fmla="*/ 849283 h 1041673"/>
              <a:gd name="connsiteX12535" fmla="*/ 4814790 w 5155357"/>
              <a:gd name="connsiteY12535" fmla="*/ 849843 h 1041673"/>
              <a:gd name="connsiteX12536" fmla="*/ 4814852 w 5155357"/>
              <a:gd name="connsiteY12536" fmla="*/ 849843 h 1041673"/>
              <a:gd name="connsiteX12537" fmla="*/ 4814729 w 5155357"/>
              <a:gd name="connsiteY12537" fmla="*/ 850402 h 1041673"/>
              <a:gd name="connsiteX12538" fmla="*/ 4816469 w 5155357"/>
              <a:gd name="connsiteY12538" fmla="*/ 850962 h 1041673"/>
              <a:gd name="connsiteX12539" fmla="*/ 4816407 w 5155357"/>
              <a:gd name="connsiteY12539" fmla="*/ 850962 h 1041673"/>
              <a:gd name="connsiteX12540" fmla="*/ 4816531 w 5155357"/>
              <a:gd name="connsiteY12540" fmla="*/ 850402 h 1041673"/>
              <a:gd name="connsiteX12541" fmla="*/ 4825982 w 5155357"/>
              <a:gd name="connsiteY12541" fmla="*/ 853760 h 1041673"/>
              <a:gd name="connsiteX12542" fmla="*/ 4816469 w 5155357"/>
              <a:gd name="connsiteY12542" fmla="*/ 850962 h 1041673"/>
              <a:gd name="connsiteX12543" fmla="*/ 4803102 w 5155357"/>
              <a:gd name="connsiteY12543" fmla="*/ 834796 h 1041673"/>
              <a:gd name="connsiteX12544" fmla="*/ 4808697 w 5155357"/>
              <a:gd name="connsiteY12544" fmla="*/ 833117 h 1041673"/>
              <a:gd name="connsiteX12545" fmla="*/ 4814293 w 5155357"/>
              <a:gd name="connsiteY12545" fmla="*/ 835355 h 1041673"/>
              <a:gd name="connsiteX12546" fmla="*/ 4827102 w 5155357"/>
              <a:gd name="connsiteY12546" fmla="*/ 839273 h 1041673"/>
              <a:gd name="connsiteX12547" fmla="*/ 4803102 w 5155357"/>
              <a:gd name="connsiteY12547" fmla="*/ 834796 h 1041673"/>
              <a:gd name="connsiteX12548" fmla="*/ 4844573 w 5155357"/>
              <a:gd name="connsiteY12548" fmla="*/ 855004 h 1041673"/>
              <a:gd name="connsiteX12549" fmla="*/ 4844324 w 5155357"/>
              <a:gd name="connsiteY12549" fmla="*/ 855998 h 1041673"/>
              <a:gd name="connsiteX12550" fmla="*/ 4837112 w 5155357"/>
              <a:gd name="connsiteY12550" fmla="*/ 855439 h 1041673"/>
              <a:gd name="connsiteX12551" fmla="*/ 4844387 w 5155357"/>
              <a:gd name="connsiteY12551" fmla="*/ 854879 h 1041673"/>
              <a:gd name="connsiteX12552" fmla="*/ 4844636 w 5155357"/>
              <a:gd name="connsiteY12552" fmla="*/ 854879 h 1041673"/>
              <a:gd name="connsiteX12553" fmla="*/ 4844636 w 5155357"/>
              <a:gd name="connsiteY12553" fmla="*/ 855004 h 1041673"/>
              <a:gd name="connsiteX12554" fmla="*/ 4845631 w 5155357"/>
              <a:gd name="connsiteY12554" fmla="*/ 856185 h 1041673"/>
              <a:gd name="connsiteX12555" fmla="*/ 4845817 w 5155357"/>
              <a:gd name="connsiteY12555" fmla="*/ 855563 h 1041673"/>
              <a:gd name="connsiteX12556" fmla="*/ 4848304 w 5155357"/>
              <a:gd name="connsiteY12556" fmla="*/ 855501 h 1041673"/>
              <a:gd name="connsiteX12557" fmla="*/ 4845631 w 5155357"/>
              <a:gd name="connsiteY12557" fmla="*/ 856247 h 1041673"/>
              <a:gd name="connsiteX12558" fmla="*/ 4905818 w 5155357"/>
              <a:gd name="connsiteY12558" fmla="*/ 851522 h 1041673"/>
              <a:gd name="connsiteX12559" fmla="*/ 4906938 w 5155357"/>
              <a:gd name="connsiteY12559" fmla="*/ 851522 h 1041673"/>
              <a:gd name="connsiteX12560" fmla="*/ 4906938 w 5155357"/>
              <a:gd name="connsiteY12560" fmla="*/ 852641 h 1041673"/>
              <a:gd name="connsiteX12561" fmla="*/ 4905818 w 5155357"/>
              <a:gd name="connsiteY12561" fmla="*/ 852641 h 1041673"/>
              <a:gd name="connsiteX12562" fmla="*/ 4905818 w 5155357"/>
              <a:gd name="connsiteY12562" fmla="*/ 851522 h 1041673"/>
              <a:gd name="connsiteX12563" fmla="*/ 4903580 w 5155357"/>
              <a:gd name="connsiteY12563" fmla="*/ 851522 h 1041673"/>
              <a:gd name="connsiteX12564" fmla="*/ 4896305 w 5155357"/>
              <a:gd name="connsiteY12564" fmla="*/ 849283 h 1041673"/>
              <a:gd name="connsiteX12565" fmla="*/ 4903580 w 5155357"/>
              <a:gd name="connsiteY12565" fmla="*/ 851522 h 1041673"/>
              <a:gd name="connsiteX12566" fmla="*/ 4853341 w 5155357"/>
              <a:gd name="connsiteY12566" fmla="*/ 856558 h 1041673"/>
              <a:gd name="connsiteX12567" fmla="*/ 4860616 w 5155357"/>
              <a:gd name="connsiteY12567" fmla="*/ 859356 h 1041673"/>
              <a:gd name="connsiteX12568" fmla="*/ 4853341 w 5155357"/>
              <a:gd name="connsiteY12568" fmla="*/ 856558 h 1041673"/>
              <a:gd name="connsiteX12569" fmla="*/ 4872864 w 5155357"/>
              <a:gd name="connsiteY12569" fmla="*/ 847045 h 1041673"/>
              <a:gd name="connsiteX12570" fmla="*/ 4861734 w 5155357"/>
              <a:gd name="connsiteY12570" fmla="*/ 844247 h 1041673"/>
              <a:gd name="connsiteX12571" fmla="*/ 4872864 w 5155357"/>
              <a:gd name="connsiteY12571" fmla="*/ 846485 h 1041673"/>
              <a:gd name="connsiteX12572" fmla="*/ 4872864 w 5155357"/>
              <a:gd name="connsiteY12572" fmla="*/ 847045 h 1041673"/>
              <a:gd name="connsiteX12573" fmla="*/ 4874543 w 5155357"/>
              <a:gd name="connsiteY12573" fmla="*/ 847604 h 1041673"/>
              <a:gd name="connsiteX12574" fmla="*/ 4874543 w 5155357"/>
              <a:gd name="connsiteY12574" fmla="*/ 847356 h 1041673"/>
              <a:gd name="connsiteX12575" fmla="*/ 4874543 w 5155357"/>
              <a:gd name="connsiteY12575" fmla="*/ 847356 h 1041673"/>
              <a:gd name="connsiteX12576" fmla="*/ 4874543 w 5155357"/>
              <a:gd name="connsiteY12576" fmla="*/ 846485 h 1041673"/>
              <a:gd name="connsiteX12577" fmla="*/ 4890709 w 5155357"/>
              <a:gd name="connsiteY12577" fmla="*/ 847604 h 1041673"/>
              <a:gd name="connsiteX12578" fmla="*/ 4891269 w 5155357"/>
              <a:gd name="connsiteY12578" fmla="*/ 849283 h 1041673"/>
              <a:gd name="connsiteX12579" fmla="*/ 4874543 w 5155357"/>
              <a:gd name="connsiteY12579" fmla="*/ 847604 h 1041673"/>
              <a:gd name="connsiteX12580" fmla="*/ 4883497 w 5155357"/>
              <a:gd name="connsiteY12580" fmla="*/ 863211 h 1041673"/>
              <a:gd name="connsiteX12581" fmla="*/ 4882378 w 5155357"/>
              <a:gd name="connsiteY12581" fmla="*/ 863211 h 1041673"/>
              <a:gd name="connsiteX12582" fmla="*/ 4882937 w 5155357"/>
              <a:gd name="connsiteY12582" fmla="*/ 861532 h 1041673"/>
              <a:gd name="connsiteX12583" fmla="*/ 4883497 w 5155357"/>
              <a:gd name="connsiteY12583" fmla="*/ 863211 h 1041673"/>
              <a:gd name="connsiteX12584" fmla="*/ 4908056 w 5155357"/>
              <a:gd name="connsiteY12584" fmla="*/ 867128 h 1041673"/>
              <a:gd name="connsiteX12585" fmla="*/ 4901341 w 5155357"/>
              <a:gd name="connsiteY12585" fmla="*/ 867128 h 1041673"/>
              <a:gd name="connsiteX12586" fmla="*/ 4895745 w 5155357"/>
              <a:gd name="connsiteY12586" fmla="*/ 864890 h 1041673"/>
              <a:gd name="connsiteX12587" fmla="*/ 4886792 w 5155357"/>
              <a:gd name="connsiteY12587" fmla="*/ 862651 h 1041673"/>
              <a:gd name="connsiteX12588" fmla="*/ 4904078 w 5155357"/>
              <a:gd name="connsiteY12588" fmla="*/ 864330 h 1041673"/>
              <a:gd name="connsiteX12589" fmla="*/ 4908554 w 5155357"/>
              <a:gd name="connsiteY12589" fmla="*/ 860972 h 1041673"/>
              <a:gd name="connsiteX12590" fmla="*/ 4913031 w 5155357"/>
              <a:gd name="connsiteY12590" fmla="*/ 865449 h 1041673"/>
              <a:gd name="connsiteX12591" fmla="*/ 4913031 w 5155357"/>
              <a:gd name="connsiteY12591" fmla="*/ 865201 h 1041673"/>
              <a:gd name="connsiteX12592" fmla="*/ 4914399 w 5155357"/>
              <a:gd name="connsiteY12592" fmla="*/ 865636 h 1041673"/>
              <a:gd name="connsiteX12593" fmla="*/ 4915518 w 5155357"/>
              <a:gd name="connsiteY12593" fmla="*/ 865947 h 1041673"/>
              <a:gd name="connsiteX12594" fmla="*/ 4915269 w 5155357"/>
              <a:gd name="connsiteY12594" fmla="*/ 865947 h 1041673"/>
              <a:gd name="connsiteX12595" fmla="*/ 4916389 w 5155357"/>
              <a:gd name="connsiteY12595" fmla="*/ 868247 h 1041673"/>
              <a:gd name="connsiteX12596" fmla="*/ 4907995 w 5155357"/>
              <a:gd name="connsiteY12596" fmla="*/ 867128 h 1041673"/>
              <a:gd name="connsiteX12597" fmla="*/ 4914710 w 5155357"/>
              <a:gd name="connsiteY12597" fmla="*/ 883356 h 1041673"/>
              <a:gd name="connsiteX12598" fmla="*/ 4917507 w 5155357"/>
              <a:gd name="connsiteY12598" fmla="*/ 882237 h 1041673"/>
              <a:gd name="connsiteX12599" fmla="*/ 4914710 w 5155357"/>
              <a:gd name="connsiteY12599" fmla="*/ 883356 h 1041673"/>
              <a:gd name="connsiteX12600" fmla="*/ 4915828 w 5155357"/>
              <a:gd name="connsiteY12600" fmla="*/ 864890 h 1041673"/>
              <a:gd name="connsiteX12601" fmla="*/ 4915828 w 5155357"/>
              <a:gd name="connsiteY12601" fmla="*/ 865138 h 1041673"/>
              <a:gd name="connsiteX12602" fmla="*/ 4914523 w 5155357"/>
              <a:gd name="connsiteY12602" fmla="*/ 864765 h 1041673"/>
              <a:gd name="connsiteX12603" fmla="*/ 4913342 w 5155357"/>
              <a:gd name="connsiteY12603" fmla="*/ 864392 h 1041673"/>
              <a:gd name="connsiteX12604" fmla="*/ 4913590 w 5155357"/>
              <a:gd name="connsiteY12604" fmla="*/ 864392 h 1041673"/>
              <a:gd name="connsiteX12605" fmla="*/ 4913590 w 5155357"/>
              <a:gd name="connsiteY12605" fmla="*/ 863211 h 1041673"/>
              <a:gd name="connsiteX12606" fmla="*/ 4920306 w 5155357"/>
              <a:gd name="connsiteY12606" fmla="*/ 865449 h 1041673"/>
              <a:gd name="connsiteX12607" fmla="*/ 4915828 w 5155357"/>
              <a:gd name="connsiteY12607" fmla="*/ 864890 h 1041673"/>
              <a:gd name="connsiteX12608" fmla="*/ 4926461 w 5155357"/>
              <a:gd name="connsiteY12608" fmla="*/ 854320 h 1041673"/>
              <a:gd name="connsiteX12609" fmla="*/ 4928700 w 5155357"/>
              <a:gd name="connsiteY12609" fmla="*/ 854320 h 1041673"/>
              <a:gd name="connsiteX12610" fmla="*/ 4926461 w 5155357"/>
              <a:gd name="connsiteY12610" fmla="*/ 854320 h 1041673"/>
              <a:gd name="connsiteX12611" fmla="*/ 4928140 w 5155357"/>
              <a:gd name="connsiteY12611" fmla="*/ 870486 h 1041673"/>
              <a:gd name="connsiteX12612" fmla="*/ 4928140 w 5155357"/>
              <a:gd name="connsiteY12612" fmla="*/ 868807 h 1041673"/>
              <a:gd name="connsiteX12613" fmla="*/ 4935415 w 5155357"/>
              <a:gd name="connsiteY12613" fmla="*/ 871605 h 1041673"/>
              <a:gd name="connsiteX12614" fmla="*/ 4928140 w 5155357"/>
              <a:gd name="connsiteY12614" fmla="*/ 870486 h 1041673"/>
              <a:gd name="connsiteX12615" fmla="*/ 4885300 w 5155357"/>
              <a:gd name="connsiteY12615" fmla="*/ 897782 h 1041673"/>
              <a:gd name="connsiteX12616" fmla="*/ 4878833 w 5155357"/>
              <a:gd name="connsiteY12616" fmla="*/ 896414 h 1041673"/>
              <a:gd name="connsiteX12617" fmla="*/ 4879020 w 5155357"/>
              <a:gd name="connsiteY12617" fmla="*/ 895978 h 1041673"/>
              <a:gd name="connsiteX12618" fmla="*/ 4880139 w 5155357"/>
              <a:gd name="connsiteY12618" fmla="*/ 893864 h 1041673"/>
              <a:gd name="connsiteX12619" fmla="*/ 4880139 w 5155357"/>
              <a:gd name="connsiteY12619" fmla="*/ 893864 h 1041673"/>
              <a:gd name="connsiteX12620" fmla="*/ 4886854 w 5155357"/>
              <a:gd name="connsiteY12620" fmla="*/ 897222 h 1041673"/>
              <a:gd name="connsiteX12621" fmla="*/ 4885300 w 5155357"/>
              <a:gd name="connsiteY12621" fmla="*/ 897719 h 1041673"/>
              <a:gd name="connsiteX12622" fmla="*/ 4938213 w 5155357"/>
              <a:gd name="connsiteY12622" fmla="*/ 870486 h 1041673"/>
              <a:gd name="connsiteX12623" fmla="*/ 4939332 w 5155357"/>
              <a:gd name="connsiteY12623" fmla="*/ 872164 h 1041673"/>
              <a:gd name="connsiteX12624" fmla="*/ 4937653 w 5155357"/>
              <a:gd name="connsiteY12624" fmla="*/ 871605 h 1041673"/>
              <a:gd name="connsiteX12625" fmla="*/ 4938213 w 5155357"/>
              <a:gd name="connsiteY12625" fmla="*/ 870486 h 1041673"/>
              <a:gd name="connsiteX12626" fmla="*/ 4937218 w 5155357"/>
              <a:gd name="connsiteY12626" fmla="*/ 892870 h 1041673"/>
              <a:gd name="connsiteX12627" fmla="*/ 4937218 w 5155357"/>
              <a:gd name="connsiteY12627" fmla="*/ 892123 h 1041673"/>
              <a:gd name="connsiteX12628" fmla="*/ 4940451 w 5155357"/>
              <a:gd name="connsiteY12628" fmla="*/ 893305 h 1041673"/>
              <a:gd name="connsiteX12629" fmla="*/ 4937218 w 5155357"/>
              <a:gd name="connsiteY12629" fmla="*/ 892807 h 1041673"/>
              <a:gd name="connsiteX12630" fmla="*/ 4973903 w 5155357"/>
              <a:gd name="connsiteY12630" fmla="*/ 875522 h 1041673"/>
              <a:gd name="connsiteX12631" fmla="*/ 4979499 w 5155357"/>
              <a:gd name="connsiteY12631" fmla="*/ 875522 h 1041673"/>
              <a:gd name="connsiteX12632" fmla="*/ 4973903 w 5155357"/>
              <a:gd name="connsiteY12632" fmla="*/ 875522 h 1041673"/>
              <a:gd name="connsiteX12633" fmla="*/ 4989572 w 5155357"/>
              <a:gd name="connsiteY12633" fmla="*/ 878880 h 1041673"/>
              <a:gd name="connsiteX12634" fmla="*/ 4981737 w 5155357"/>
              <a:gd name="connsiteY12634" fmla="*/ 875522 h 1041673"/>
              <a:gd name="connsiteX12635" fmla="*/ 4995167 w 5155357"/>
              <a:gd name="connsiteY12635" fmla="*/ 878880 h 1041673"/>
              <a:gd name="connsiteX12636" fmla="*/ 4989572 w 5155357"/>
              <a:gd name="connsiteY12636" fmla="*/ 878880 h 1041673"/>
              <a:gd name="connsiteX12637" fmla="*/ 4998898 w 5155357"/>
              <a:gd name="connsiteY12637" fmla="*/ 902942 h 1041673"/>
              <a:gd name="connsiteX12638" fmla="*/ 4996224 w 5155357"/>
              <a:gd name="connsiteY12638" fmla="*/ 902321 h 1041673"/>
              <a:gd name="connsiteX12639" fmla="*/ 4996224 w 5155357"/>
              <a:gd name="connsiteY12639" fmla="*/ 902321 h 1041673"/>
              <a:gd name="connsiteX12640" fmla="*/ 4999022 w 5155357"/>
              <a:gd name="connsiteY12640" fmla="*/ 901699 h 1041673"/>
              <a:gd name="connsiteX12641" fmla="*/ 4999271 w 5155357"/>
              <a:gd name="connsiteY12641" fmla="*/ 901699 h 1041673"/>
              <a:gd name="connsiteX12642" fmla="*/ 4998836 w 5155357"/>
              <a:gd name="connsiteY12642" fmla="*/ 902942 h 1041673"/>
              <a:gd name="connsiteX12643" fmla="*/ 5002629 w 5155357"/>
              <a:gd name="connsiteY12643" fmla="*/ 902942 h 1041673"/>
              <a:gd name="connsiteX12644" fmla="*/ 5002566 w 5155357"/>
              <a:gd name="connsiteY12644" fmla="*/ 903440 h 1041673"/>
              <a:gd name="connsiteX12645" fmla="*/ 5002255 w 5155357"/>
              <a:gd name="connsiteY12645" fmla="*/ 903440 h 1041673"/>
              <a:gd name="connsiteX12646" fmla="*/ 4999768 w 5155357"/>
              <a:gd name="connsiteY12646" fmla="*/ 903191 h 1041673"/>
              <a:gd name="connsiteX12647" fmla="*/ 5000079 w 5155357"/>
              <a:gd name="connsiteY12647" fmla="*/ 902134 h 1041673"/>
              <a:gd name="connsiteX12648" fmla="*/ 5000079 w 5155357"/>
              <a:gd name="connsiteY12648" fmla="*/ 902321 h 1041673"/>
              <a:gd name="connsiteX12649" fmla="*/ 5002629 w 5155357"/>
              <a:gd name="connsiteY12649" fmla="*/ 902569 h 1041673"/>
              <a:gd name="connsiteX12650" fmla="*/ 5002629 w 5155357"/>
              <a:gd name="connsiteY12650" fmla="*/ 903004 h 1041673"/>
              <a:gd name="connsiteX12651" fmla="*/ 5024701 w 5155357"/>
              <a:gd name="connsiteY12651" fmla="*/ 881118 h 1041673"/>
              <a:gd name="connsiteX12652" fmla="*/ 5029179 w 5155357"/>
              <a:gd name="connsiteY12652" fmla="*/ 881678 h 1041673"/>
              <a:gd name="connsiteX12653" fmla="*/ 5024701 w 5155357"/>
              <a:gd name="connsiteY12653" fmla="*/ 881118 h 1041673"/>
              <a:gd name="connsiteX12654" fmla="*/ 5064931 w 5155357"/>
              <a:gd name="connsiteY12654" fmla="*/ 907916 h 1041673"/>
              <a:gd name="connsiteX12655" fmla="*/ 5066609 w 5155357"/>
              <a:gd name="connsiteY12655" fmla="*/ 906797 h 1041673"/>
              <a:gd name="connsiteX12656" fmla="*/ 5064931 w 5155357"/>
              <a:gd name="connsiteY12656" fmla="*/ 907916 h 1041673"/>
              <a:gd name="connsiteX12657" fmla="*/ 5076060 w 5155357"/>
              <a:gd name="connsiteY12657" fmla="*/ 910155 h 1041673"/>
              <a:gd name="connsiteX12658" fmla="*/ 5080537 w 5155357"/>
              <a:gd name="connsiteY12658" fmla="*/ 910714 h 1041673"/>
              <a:gd name="connsiteX12659" fmla="*/ 5076060 w 5155357"/>
              <a:gd name="connsiteY12659" fmla="*/ 910155 h 1041673"/>
              <a:gd name="connsiteX12660" fmla="*/ 5084454 w 5155357"/>
              <a:gd name="connsiteY12660" fmla="*/ 912331 h 1041673"/>
              <a:gd name="connsiteX12661" fmla="*/ 5085573 w 5155357"/>
              <a:gd name="connsiteY12661" fmla="*/ 910652 h 1041673"/>
              <a:gd name="connsiteX12662" fmla="*/ 5084454 w 5155357"/>
              <a:gd name="connsiteY12662" fmla="*/ 912331 h 1041673"/>
              <a:gd name="connsiteX12663" fmla="*/ 4561915 w 5155357"/>
              <a:gd name="connsiteY12663" fmla="*/ 236338 h 1041673"/>
              <a:gd name="connsiteX12664" fmla="*/ 4563034 w 5155357"/>
              <a:gd name="connsiteY12664" fmla="*/ 234100 h 1041673"/>
              <a:gd name="connsiteX12665" fmla="*/ 4561915 w 5155357"/>
              <a:gd name="connsiteY12665" fmla="*/ 236338 h 1041673"/>
              <a:gd name="connsiteX12666" fmla="*/ 4743909 w 5155357"/>
              <a:gd name="connsiteY12666" fmla="*/ 865449 h 1041673"/>
              <a:gd name="connsiteX12667" fmla="*/ 4742789 w 5155357"/>
              <a:gd name="connsiteY12667" fmla="*/ 865449 h 1041673"/>
              <a:gd name="connsiteX12668" fmla="*/ 4742789 w 5155357"/>
              <a:gd name="connsiteY12668" fmla="*/ 867128 h 1041673"/>
              <a:gd name="connsiteX12669" fmla="*/ 4745587 w 5155357"/>
              <a:gd name="connsiteY12669" fmla="*/ 866009 h 1041673"/>
              <a:gd name="connsiteX12670" fmla="*/ 4743909 w 5155357"/>
              <a:gd name="connsiteY12670" fmla="*/ 865449 h 1041673"/>
              <a:gd name="connsiteX12671" fmla="*/ 4839910 w 5155357"/>
              <a:gd name="connsiteY12671" fmla="*/ 891688 h 1041673"/>
              <a:gd name="connsiteX12672" fmla="*/ 4841589 w 5155357"/>
              <a:gd name="connsiteY12672" fmla="*/ 891129 h 1041673"/>
              <a:gd name="connsiteX12673" fmla="*/ 4842148 w 5155357"/>
              <a:gd name="connsiteY12673" fmla="*/ 892248 h 1041673"/>
              <a:gd name="connsiteX12674" fmla="*/ 4839910 w 5155357"/>
              <a:gd name="connsiteY12674" fmla="*/ 891688 h 1041673"/>
              <a:gd name="connsiteX12675" fmla="*/ 4707721 w 5155357"/>
              <a:gd name="connsiteY12675" fmla="*/ 171922 h 1041673"/>
              <a:gd name="connsiteX12676" fmla="*/ 4707908 w 5155357"/>
              <a:gd name="connsiteY12676" fmla="*/ 171922 h 1041673"/>
              <a:gd name="connsiteX12677" fmla="*/ 4708903 w 5155357"/>
              <a:gd name="connsiteY12677" fmla="*/ 171798 h 1041673"/>
              <a:gd name="connsiteX12678" fmla="*/ 4711763 w 5155357"/>
              <a:gd name="connsiteY12678" fmla="*/ 170865 h 1041673"/>
              <a:gd name="connsiteX12679" fmla="*/ 4711825 w 5155357"/>
              <a:gd name="connsiteY12679" fmla="*/ 169808 h 1041673"/>
              <a:gd name="connsiteX12680" fmla="*/ 4710767 w 5155357"/>
              <a:gd name="connsiteY12680" fmla="*/ 169746 h 1041673"/>
              <a:gd name="connsiteX12681" fmla="*/ 4708778 w 5155357"/>
              <a:gd name="connsiteY12681" fmla="*/ 170305 h 1041673"/>
              <a:gd name="connsiteX12682" fmla="*/ 4707596 w 5155357"/>
              <a:gd name="connsiteY12682" fmla="*/ 170492 h 1041673"/>
              <a:gd name="connsiteX12683" fmla="*/ 4707037 w 5155357"/>
              <a:gd name="connsiteY12683" fmla="*/ 171425 h 1041673"/>
              <a:gd name="connsiteX12684" fmla="*/ 4707783 w 5155357"/>
              <a:gd name="connsiteY12684" fmla="*/ 172046 h 1041673"/>
              <a:gd name="connsiteX12685" fmla="*/ 4679182 w 5155357"/>
              <a:gd name="connsiteY12685" fmla="*/ 181124 h 1041673"/>
              <a:gd name="connsiteX12686" fmla="*/ 4680301 w 5155357"/>
              <a:gd name="connsiteY12686" fmla="*/ 181124 h 1041673"/>
              <a:gd name="connsiteX12687" fmla="*/ 4680861 w 5155357"/>
              <a:gd name="connsiteY12687" fmla="*/ 180565 h 1041673"/>
              <a:gd name="connsiteX12688" fmla="*/ 4680301 w 5155357"/>
              <a:gd name="connsiteY12688" fmla="*/ 180005 h 1041673"/>
              <a:gd name="connsiteX12689" fmla="*/ 4679182 w 5155357"/>
              <a:gd name="connsiteY12689" fmla="*/ 180005 h 1041673"/>
              <a:gd name="connsiteX12690" fmla="*/ 4678622 w 5155357"/>
              <a:gd name="connsiteY12690" fmla="*/ 180565 h 1041673"/>
              <a:gd name="connsiteX12691" fmla="*/ 4679182 w 5155357"/>
              <a:gd name="connsiteY12691" fmla="*/ 181124 h 1041673"/>
              <a:gd name="connsiteX12692" fmla="*/ 4673026 w 5155357"/>
              <a:gd name="connsiteY12692" fmla="*/ 183922 h 1041673"/>
              <a:gd name="connsiteX12693" fmla="*/ 4673461 w 5155357"/>
              <a:gd name="connsiteY12693" fmla="*/ 183674 h 1041673"/>
              <a:gd name="connsiteX12694" fmla="*/ 4674083 w 5155357"/>
              <a:gd name="connsiteY12694" fmla="*/ 183363 h 1041673"/>
              <a:gd name="connsiteX12695" fmla="*/ 4675389 w 5155357"/>
              <a:gd name="connsiteY12695" fmla="*/ 182492 h 1041673"/>
              <a:gd name="connsiteX12696" fmla="*/ 4675202 w 5155357"/>
              <a:gd name="connsiteY12696" fmla="*/ 181684 h 1041673"/>
              <a:gd name="connsiteX12697" fmla="*/ 4674394 w 5155357"/>
              <a:gd name="connsiteY12697" fmla="*/ 181870 h 1041673"/>
              <a:gd name="connsiteX12698" fmla="*/ 4673710 w 5155357"/>
              <a:gd name="connsiteY12698" fmla="*/ 182244 h 1041673"/>
              <a:gd name="connsiteX12699" fmla="*/ 4672467 w 5155357"/>
              <a:gd name="connsiteY12699" fmla="*/ 182928 h 1041673"/>
              <a:gd name="connsiteX12700" fmla="*/ 4672590 w 5155357"/>
              <a:gd name="connsiteY12700" fmla="*/ 183736 h 1041673"/>
              <a:gd name="connsiteX12701" fmla="*/ 4672964 w 5155357"/>
              <a:gd name="connsiteY12701" fmla="*/ 183860 h 1041673"/>
              <a:gd name="connsiteX12702" fmla="*/ 4663824 w 5155357"/>
              <a:gd name="connsiteY12702" fmla="*/ 186782 h 1041673"/>
              <a:gd name="connsiteX12703" fmla="*/ 4663824 w 5155357"/>
              <a:gd name="connsiteY12703" fmla="*/ 186782 h 1041673"/>
              <a:gd name="connsiteX12704" fmla="*/ 4665876 w 5155357"/>
              <a:gd name="connsiteY12704" fmla="*/ 186285 h 1041673"/>
              <a:gd name="connsiteX12705" fmla="*/ 4666187 w 5155357"/>
              <a:gd name="connsiteY12705" fmla="*/ 186161 h 1041673"/>
              <a:gd name="connsiteX12706" fmla="*/ 4666435 w 5155357"/>
              <a:gd name="connsiteY12706" fmla="*/ 185663 h 1041673"/>
              <a:gd name="connsiteX12707" fmla="*/ 4665938 w 5155357"/>
              <a:gd name="connsiteY12707" fmla="*/ 185415 h 1041673"/>
              <a:gd name="connsiteX12708" fmla="*/ 4665627 w 5155357"/>
              <a:gd name="connsiteY12708" fmla="*/ 185539 h 1041673"/>
              <a:gd name="connsiteX12709" fmla="*/ 4663824 w 5155357"/>
              <a:gd name="connsiteY12709" fmla="*/ 185974 h 1041673"/>
              <a:gd name="connsiteX12710" fmla="*/ 4663451 w 5155357"/>
              <a:gd name="connsiteY12710" fmla="*/ 186347 h 1041673"/>
              <a:gd name="connsiteX12711" fmla="*/ 4663824 w 5155357"/>
              <a:gd name="connsiteY12711" fmla="*/ 186720 h 1041673"/>
              <a:gd name="connsiteX12712" fmla="*/ 4917570 w 5155357"/>
              <a:gd name="connsiteY12712" fmla="*/ 349377 h 1041673"/>
              <a:gd name="connsiteX12713" fmla="*/ 4915331 w 5155357"/>
              <a:gd name="connsiteY12713" fmla="*/ 353232 h 1041673"/>
              <a:gd name="connsiteX12714" fmla="*/ 4901404 w 5155357"/>
              <a:gd name="connsiteY12714" fmla="*/ 375553 h 1041673"/>
              <a:gd name="connsiteX12715" fmla="*/ 4901528 w 5155357"/>
              <a:gd name="connsiteY12715" fmla="*/ 376362 h 1041673"/>
              <a:gd name="connsiteX12716" fmla="*/ 4901839 w 5155357"/>
              <a:gd name="connsiteY12716" fmla="*/ 376486 h 1041673"/>
              <a:gd name="connsiteX12717" fmla="*/ 4902274 w 5155357"/>
              <a:gd name="connsiteY12717" fmla="*/ 376237 h 1041673"/>
              <a:gd name="connsiteX12718" fmla="*/ 4916264 w 5155357"/>
              <a:gd name="connsiteY12718" fmla="*/ 353791 h 1041673"/>
              <a:gd name="connsiteX12719" fmla="*/ 4918502 w 5155357"/>
              <a:gd name="connsiteY12719" fmla="*/ 349936 h 1041673"/>
              <a:gd name="connsiteX12720" fmla="*/ 4918316 w 5155357"/>
              <a:gd name="connsiteY12720" fmla="*/ 349190 h 1041673"/>
              <a:gd name="connsiteX12721" fmla="*/ 4917570 w 5155357"/>
              <a:gd name="connsiteY12721" fmla="*/ 349377 h 1041673"/>
              <a:gd name="connsiteX12722" fmla="*/ 4880885 w 5155357"/>
              <a:gd name="connsiteY12722" fmla="*/ 405585 h 1041673"/>
              <a:gd name="connsiteX12723" fmla="*/ 4880823 w 5155357"/>
              <a:gd name="connsiteY12723" fmla="*/ 404714 h 1041673"/>
              <a:gd name="connsiteX12724" fmla="*/ 4879953 w 5155357"/>
              <a:gd name="connsiteY12724" fmla="*/ 404777 h 1041673"/>
              <a:gd name="connsiteX12725" fmla="*/ 4874481 w 5155357"/>
              <a:gd name="connsiteY12725" fmla="*/ 411492 h 1041673"/>
              <a:gd name="connsiteX12726" fmla="*/ 4866584 w 5155357"/>
              <a:gd name="connsiteY12726" fmla="*/ 420943 h 1041673"/>
              <a:gd name="connsiteX12727" fmla="*/ 4866584 w 5155357"/>
              <a:gd name="connsiteY12727" fmla="*/ 421813 h 1041673"/>
              <a:gd name="connsiteX12728" fmla="*/ 4867019 w 5155357"/>
              <a:gd name="connsiteY12728" fmla="*/ 422000 h 1041673"/>
              <a:gd name="connsiteX12729" fmla="*/ 4867455 w 5155357"/>
              <a:gd name="connsiteY12729" fmla="*/ 421813 h 1041673"/>
              <a:gd name="connsiteX12730" fmla="*/ 4875413 w 5155357"/>
              <a:gd name="connsiteY12730" fmla="*/ 412300 h 1041673"/>
              <a:gd name="connsiteX12731" fmla="*/ 4880823 w 5155357"/>
              <a:gd name="connsiteY12731" fmla="*/ 405647 h 1041673"/>
              <a:gd name="connsiteX12732" fmla="*/ 4471074 w 5155357"/>
              <a:gd name="connsiteY12732" fmla="*/ 443762 h 1041673"/>
              <a:gd name="connsiteX12733" fmla="*/ 4471260 w 5155357"/>
              <a:gd name="connsiteY12733" fmla="*/ 443762 h 1041673"/>
              <a:gd name="connsiteX12734" fmla="*/ 4471820 w 5155357"/>
              <a:gd name="connsiteY12734" fmla="*/ 443327 h 1041673"/>
              <a:gd name="connsiteX12735" fmla="*/ 4473747 w 5155357"/>
              <a:gd name="connsiteY12735" fmla="*/ 437233 h 1041673"/>
              <a:gd name="connsiteX12736" fmla="*/ 4473375 w 5155357"/>
              <a:gd name="connsiteY12736" fmla="*/ 436487 h 1041673"/>
              <a:gd name="connsiteX12737" fmla="*/ 4472628 w 5155357"/>
              <a:gd name="connsiteY12737" fmla="*/ 436860 h 1041673"/>
              <a:gd name="connsiteX12738" fmla="*/ 4470638 w 5155357"/>
              <a:gd name="connsiteY12738" fmla="*/ 443078 h 1041673"/>
              <a:gd name="connsiteX12739" fmla="*/ 4471074 w 5155357"/>
              <a:gd name="connsiteY12739" fmla="*/ 443824 h 1041673"/>
              <a:gd name="connsiteX12740" fmla="*/ 4469271 w 5155357"/>
              <a:gd name="connsiteY12740" fmla="*/ 450104 h 1041673"/>
              <a:gd name="connsiteX12741" fmla="*/ 4469644 w 5155357"/>
              <a:gd name="connsiteY12741" fmla="*/ 449917 h 1041673"/>
              <a:gd name="connsiteX12742" fmla="*/ 4470452 w 5155357"/>
              <a:gd name="connsiteY12742" fmla="*/ 448612 h 1041673"/>
              <a:gd name="connsiteX12743" fmla="*/ 4470452 w 5155357"/>
              <a:gd name="connsiteY12743" fmla="*/ 448425 h 1041673"/>
              <a:gd name="connsiteX12744" fmla="*/ 4470328 w 5155357"/>
              <a:gd name="connsiteY12744" fmla="*/ 447741 h 1041673"/>
              <a:gd name="connsiteX12745" fmla="*/ 4469644 w 5155357"/>
              <a:gd name="connsiteY12745" fmla="*/ 447990 h 1041673"/>
              <a:gd name="connsiteX12746" fmla="*/ 4469644 w 5155357"/>
              <a:gd name="connsiteY12746" fmla="*/ 448176 h 1041673"/>
              <a:gd name="connsiteX12747" fmla="*/ 4468836 w 5155357"/>
              <a:gd name="connsiteY12747" fmla="*/ 449296 h 1041673"/>
              <a:gd name="connsiteX12748" fmla="*/ 4468898 w 5155357"/>
              <a:gd name="connsiteY12748" fmla="*/ 450042 h 1041673"/>
              <a:gd name="connsiteX12749" fmla="*/ 4469208 w 5155357"/>
              <a:gd name="connsiteY12749" fmla="*/ 450166 h 1041673"/>
              <a:gd name="connsiteX12750" fmla="*/ 4468959 w 5155357"/>
              <a:gd name="connsiteY12750" fmla="*/ 453959 h 1041673"/>
              <a:gd name="connsiteX12751" fmla="*/ 4468587 w 5155357"/>
              <a:gd name="connsiteY12751" fmla="*/ 453213 h 1041673"/>
              <a:gd name="connsiteX12752" fmla="*/ 4467841 w 5155357"/>
              <a:gd name="connsiteY12752" fmla="*/ 453586 h 1041673"/>
              <a:gd name="connsiteX12753" fmla="*/ 4463302 w 5155357"/>
              <a:gd name="connsiteY12753" fmla="*/ 470001 h 1041673"/>
              <a:gd name="connsiteX12754" fmla="*/ 4458639 w 5155357"/>
              <a:gd name="connsiteY12754" fmla="*/ 486789 h 1041673"/>
              <a:gd name="connsiteX12755" fmla="*/ 4459011 w 5155357"/>
              <a:gd name="connsiteY12755" fmla="*/ 487535 h 1041673"/>
              <a:gd name="connsiteX12756" fmla="*/ 4459198 w 5155357"/>
              <a:gd name="connsiteY12756" fmla="*/ 487535 h 1041673"/>
              <a:gd name="connsiteX12757" fmla="*/ 4459757 w 5155357"/>
              <a:gd name="connsiteY12757" fmla="*/ 487100 h 1041673"/>
              <a:gd name="connsiteX12758" fmla="*/ 4464421 w 5155357"/>
              <a:gd name="connsiteY12758" fmla="*/ 470249 h 1041673"/>
              <a:gd name="connsiteX12759" fmla="*/ 4468959 w 5155357"/>
              <a:gd name="connsiteY12759" fmla="*/ 453835 h 1041673"/>
              <a:gd name="connsiteX12760" fmla="*/ 4448441 w 5155357"/>
              <a:gd name="connsiteY12760" fmla="*/ 529318 h 1041673"/>
              <a:gd name="connsiteX12761" fmla="*/ 4447882 w 5155357"/>
              <a:gd name="connsiteY12761" fmla="*/ 529567 h 1041673"/>
              <a:gd name="connsiteX12762" fmla="*/ 4446762 w 5155357"/>
              <a:gd name="connsiteY12762" fmla="*/ 533546 h 1041673"/>
              <a:gd name="connsiteX12763" fmla="*/ 4447074 w 5155357"/>
              <a:gd name="connsiteY12763" fmla="*/ 534044 h 1041673"/>
              <a:gd name="connsiteX12764" fmla="*/ 4447197 w 5155357"/>
              <a:gd name="connsiteY12764" fmla="*/ 534044 h 1041673"/>
              <a:gd name="connsiteX12765" fmla="*/ 4447633 w 5155357"/>
              <a:gd name="connsiteY12765" fmla="*/ 533733 h 1041673"/>
              <a:gd name="connsiteX12766" fmla="*/ 4448752 w 5155357"/>
              <a:gd name="connsiteY12766" fmla="*/ 529878 h 1041673"/>
              <a:gd name="connsiteX12767" fmla="*/ 4448504 w 5155357"/>
              <a:gd name="connsiteY12767" fmla="*/ 529318 h 1041673"/>
              <a:gd name="connsiteX12768" fmla="*/ 4443840 w 5155357"/>
              <a:gd name="connsiteY12768" fmla="*/ 536717 h 1041673"/>
              <a:gd name="connsiteX12769" fmla="*/ 4444089 w 5155357"/>
              <a:gd name="connsiteY12769" fmla="*/ 536593 h 1041673"/>
              <a:gd name="connsiteX12770" fmla="*/ 4444711 w 5155357"/>
              <a:gd name="connsiteY12770" fmla="*/ 534168 h 1041673"/>
              <a:gd name="connsiteX12771" fmla="*/ 4444400 w 5155357"/>
              <a:gd name="connsiteY12771" fmla="*/ 533795 h 1041673"/>
              <a:gd name="connsiteX12772" fmla="*/ 4444400 w 5155357"/>
              <a:gd name="connsiteY12772" fmla="*/ 533795 h 1041673"/>
              <a:gd name="connsiteX12773" fmla="*/ 4444027 w 5155357"/>
              <a:gd name="connsiteY12773" fmla="*/ 534106 h 1041673"/>
              <a:gd name="connsiteX12774" fmla="*/ 4443529 w 5155357"/>
              <a:gd name="connsiteY12774" fmla="*/ 536095 h 1041673"/>
              <a:gd name="connsiteX12775" fmla="*/ 4443529 w 5155357"/>
              <a:gd name="connsiteY12775" fmla="*/ 536593 h 1041673"/>
              <a:gd name="connsiteX12776" fmla="*/ 4443778 w 5155357"/>
              <a:gd name="connsiteY12776" fmla="*/ 536655 h 1041673"/>
              <a:gd name="connsiteX12777" fmla="*/ 4444959 w 5155357"/>
              <a:gd name="connsiteY12777" fmla="*/ 543868 h 1041673"/>
              <a:gd name="connsiteX12778" fmla="*/ 4442473 w 5155357"/>
              <a:gd name="connsiteY12778" fmla="*/ 552697 h 1041673"/>
              <a:gd name="connsiteX12779" fmla="*/ 4440171 w 5155357"/>
              <a:gd name="connsiteY12779" fmla="*/ 560904 h 1041673"/>
              <a:gd name="connsiteX12780" fmla="*/ 4440482 w 5155357"/>
              <a:gd name="connsiteY12780" fmla="*/ 561837 h 1041673"/>
              <a:gd name="connsiteX12781" fmla="*/ 4440794 w 5155357"/>
              <a:gd name="connsiteY12781" fmla="*/ 561899 h 1041673"/>
              <a:gd name="connsiteX12782" fmla="*/ 4441415 w 5155357"/>
              <a:gd name="connsiteY12782" fmla="*/ 561526 h 1041673"/>
              <a:gd name="connsiteX12783" fmla="*/ 4443840 w 5155357"/>
              <a:gd name="connsiteY12783" fmla="*/ 552883 h 1041673"/>
              <a:gd name="connsiteX12784" fmla="*/ 4446141 w 5155357"/>
              <a:gd name="connsiteY12784" fmla="*/ 544489 h 1041673"/>
              <a:gd name="connsiteX12785" fmla="*/ 4445830 w 5155357"/>
              <a:gd name="connsiteY12785" fmla="*/ 543557 h 1041673"/>
              <a:gd name="connsiteX12786" fmla="*/ 4444897 w 5155357"/>
              <a:gd name="connsiteY12786" fmla="*/ 543868 h 1041673"/>
              <a:gd name="connsiteX12787" fmla="*/ 4438804 w 5155357"/>
              <a:gd name="connsiteY12787" fmla="*/ 570728 h 1041673"/>
              <a:gd name="connsiteX12788" fmla="*/ 4438057 w 5155357"/>
              <a:gd name="connsiteY12788" fmla="*/ 571288 h 1041673"/>
              <a:gd name="connsiteX12789" fmla="*/ 4434078 w 5155357"/>
              <a:gd name="connsiteY12789" fmla="*/ 586708 h 1041673"/>
              <a:gd name="connsiteX12790" fmla="*/ 4434514 w 5155357"/>
              <a:gd name="connsiteY12790" fmla="*/ 587578 h 1041673"/>
              <a:gd name="connsiteX12791" fmla="*/ 4434700 w 5155357"/>
              <a:gd name="connsiteY12791" fmla="*/ 587578 h 1041673"/>
              <a:gd name="connsiteX12792" fmla="*/ 4435322 w 5155357"/>
              <a:gd name="connsiteY12792" fmla="*/ 587143 h 1041673"/>
              <a:gd name="connsiteX12793" fmla="*/ 4439364 w 5155357"/>
              <a:gd name="connsiteY12793" fmla="*/ 571537 h 1041673"/>
              <a:gd name="connsiteX12794" fmla="*/ 4438804 w 5155357"/>
              <a:gd name="connsiteY12794" fmla="*/ 570790 h 1041673"/>
              <a:gd name="connsiteX12795" fmla="*/ 4462928 w 5155357"/>
              <a:gd name="connsiteY12795" fmla="*/ 794256 h 1041673"/>
              <a:gd name="connsiteX12796" fmla="*/ 4458639 w 5155357"/>
              <a:gd name="connsiteY12796" fmla="*/ 793199 h 1041673"/>
              <a:gd name="connsiteX12797" fmla="*/ 4457830 w 5155357"/>
              <a:gd name="connsiteY12797" fmla="*/ 793510 h 1041673"/>
              <a:gd name="connsiteX12798" fmla="*/ 4458141 w 5155357"/>
              <a:gd name="connsiteY12798" fmla="*/ 794318 h 1041673"/>
              <a:gd name="connsiteX12799" fmla="*/ 4462742 w 5155357"/>
              <a:gd name="connsiteY12799" fmla="*/ 795500 h 1041673"/>
              <a:gd name="connsiteX12800" fmla="*/ 4462866 w 5155357"/>
              <a:gd name="connsiteY12800" fmla="*/ 795500 h 1041673"/>
              <a:gd name="connsiteX12801" fmla="*/ 4463488 w 5155357"/>
              <a:gd name="connsiteY12801" fmla="*/ 795002 h 1041673"/>
              <a:gd name="connsiteX12802" fmla="*/ 4462991 w 5155357"/>
              <a:gd name="connsiteY12802" fmla="*/ 794256 h 1041673"/>
              <a:gd name="connsiteX12803" fmla="*/ 4563594 w 5155357"/>
              <a:gd name="connsiteY12803" fmla="*/ 823355 h 1041673"/>
              <a:gd name="connsiteX12804" fmla="*/ 4561791 w 5155357"/>
              <a:gd name="connsiteY12804" fmla="*/ 822733 h 1041673"/>
              <a:gd name="connsiteX12805" fmla="*/ 4555822 w 5155357"/>
              <a:gd name="connsiteY12805" fmla="*/ 821365 h 1041673"/>
              <a:gd name="connsiteX12806" fmla="*/ 4548609 w 5155357"/>
              <a:gd name="connsiteY12806" fmla="*/ 818568 h 1041673"/>
              <a:gd name="connsiteX12807" fmla="*/ 4546371 w 5155357"/>
              <a:gd name="connsiteY12807" fmla="*/ 821925 h 1041673"/>
              <a:gd name="connsiteX12808" fmla="*/ 4546371 w 5155357"/>
              <a:gd name="connsiteY12808" fmla="*/ 822174 h 1041673"/>
              <a:gd name="connsiteX12809" fmla="*/ 4545625 w 5155357"/>
              <a:gd name="connsiteY12809" fmla="*/ 821552 h 1041673"/>
              <a:gd name="connsiteX12810" fmla="*/ 4544879 w 5155357"/>
              <a:gd name="connsiteY12810" fmla="*/ 821552 h 1041673"/>
              <a:gd name="connsiteX12811" fmla="*/ 4544879 w 5155357"/>
              <a:gd name="connsiteY12811" fmla="*/ 822298 h 1041673"/>
              <a:gd name="connsiteX12812" fmla="*/ 4545251 w 5155357"/>
              <a:gd name="connsiteY12812" fmla="*/ 822671 h 1041673"/>
              <a:gd name="connsiteX12813" fmla="*/ 4544692 w 5155357"/>
              <a:gd name="connsiteY12813" fmla="*/ 824723 h 1041673"/>
              <a:gd name="connsiteX12814" fmla="*/ 4556444 w 5155357"/>
              <a:gd name="connsiteY12814" fmla="*/ 824723 h 1041673"/>
              <a:gd name="connsiteX12815" fmla="*/ 4555697 w 5155357"/>
              <a:gd name="connsiteY12815" fmla="*/ 823106 h 1041673"/>
              <a:gd name="connsiteX12816" fmla="*/ 4561294 w 5155357"/>
              <a:gd name="connsiteY12816" fmla="*/ 824412 h 1041673"/>
              <a:gd name="connsiteX12817" fmla="*/ 4563158 w 5155357"/>
              <a:gd name="connsiteY12817" fmla="*/ 825034 h 1041673"/>
              <a:gd name="connsiteX12818" fmla="*/ 4563407 w 5155357"/>
              <a:gd name="connsiteY12818" fmla="*/ 825034 h 1041673"/>
              <a:gd name="connsiteX12819" fmla="*/ 4564278 w 5155357"/>
              <a:gd name="connsiteY12819" fmla="*/ 824412 h 1041673"/>
              <a:gd name="connsiteX12820" fmla="*/ 4563719 w 5155357"/>
              <a:gd name="connsiteY12820" fmla="*/ 823293 h 1041673"/>
              <a:gd name="connsiteX12821" fmla="*/ 4597418 w 5155357"/>
              <a:gd name="connsiteY12821" fmla="*/ 833677 h 1041673"/>
              <a:gd name="connsiteX12822" fmla="*/ 4593937 w 5155357"/>
              <a:gd name="connsiteY12822" fmla="*/ 832682 h 1041673"/>
              <a:gd name="connsiteX12823" fmla="*/ 4589211 w 5155357"/>
              <a:gd name="connsiteY12823" fmla="*/ 831625 h 1041673"/>
              <a:gd name="connsiteX12824" fmla="*/ 4589211 w 5155357"/>
              <a:gd name="connsiteY12824" fmla="*/ 831438 h 1041673"/>
              <a:gd name="connsiteX12825" fmla="*/ 4582682 w 5155357"/>
              <a:gd name="connsiteY12825" fmla="*/ 829822 h 1041673"/>
              <a:gd name="connsiteX12826" fmla="*/ 4576030 w 5155357"/>
              <a:gd name="connsiteY12826" fmla="*/ 827521 h 1041673"/>
              <a:gd name="connsiteX12827" fmla="*/ 4569874 w 5155357"/>
              <a:gd name="connsiteY12827" fmla="*/ 825407 h 1041673"/>
              <a:gd name="connsiteX12828" fmla="*/ 4568630 w 5155357"/>
              <a:gd name="connsiteY12828" fmla="*/ 825718 h 1041673"/>
              <a:gd name="connsiteX12829" fmla="*/ 4569003 w 5155357"/>
              <a:gd name="connsiteY12829" fmla="*/ 826961 h 1041673"/>
              <a:gd name="connsiteX12830" fmla="*/ 4575594 w 5155357"/>
              <a:gd name="connsiteY12830" fmla="*/ 829262 h 1041673"/>
              <a:gd name="connsiteX12831" fmla="*/ 4581812 w 5155357"/>
              <a:gd name="connsiteY12831" fmla="*/ 831438 h 1041673"/>
              <a:gd name="connsiteX12832" fmla="*/ 4581998 w 5155357"/>
              <a:gd name="connsiteY12832" fmla="*/ 831438 h 1041673"/>
              <a:gd name="connsiteX12833" fmla="*/ 4581998 w 5155357"/>
              <a:gd name="connsiteY12833" fmla="*/ 831438 h 1041673"/>
              <a:gd name="connsiteX12834" fmla="*/ 4580319 w 5155357"/>
              <a:gd name="connsiteY12834" fmla="*/ 833677 h 1041673"/>
              <a:gd name="connsiteX12835" fmla="*/ 4589833 w 5155357"/>
              <a:gd name="connsiteY12835" fmla="*/ 835915 h 1041673"/>
              <a:gd name="connsiteX12836" fmla="*/ 4589584 w 5155357"/>
              <a:gd name="connsiteY12836" fmla="*/ 833304 h 1041673"/>
              <a:gd name="connsiteX12837" fmla="*/ 4593253 w 5155357"/>
              <a:gd name="connsiteY12837" fmla="*/ 834236 h 1041673"/>
              <a:gd name="connsiteX12838" fmla="*/ 4597294 w 5155357"/>
              <a:gd name="connsiteY12838" fmla="*/ 835355 h 1041673"/>
              <a:gd name="connsiteX12839" fmla="*/ 4597294 w 5155357"/>
              <a:gd name="connsiteY12839" fmla="*/ 835355 h 1041673"/>
              <a:gd name="connsiteX12840" fmla="*/ 4598102 w 5155357"/>
              <a:gd name="connsiteY12840" fmla="*/ 834547 h 1041673"/>
              <a:gd name="connsiteX12841" fmla="*/ 4597294 w 5155357"/>
              <a:gd name="connsiteY12841" fmla="*/ 833677 h 1041673"/>
              <a:gd name="connsiteX12842" fmla="*/ 4730913 w 5155357"/>
              <a:gd name="connsiteY12842" fmla="*/ 862527 h 1041673"/>
              <a:gd name="connsiteX12843" fmla="*/ 4729421 w 5155357"/>
              <a:gd name="connsiteY12843" fmla="*/ 862154 h 1041673"/>
              <a:gd name="connsiteX12844" fmla="*/ 4729421 w 5155357"/>
              <a:gd name="connsiteY12844" fmla="*/ 862154 h 1041673"/>
              <a:gd name="connsiteX12845" fmla="*/ 4711328 w 5155357"/>
              <a:gd name="connsiteY12845" fmla="*/ 858858 h 1041673"/>
              <a:gd name="connsiteX12846" fmla="*/ 4697710 w 5155357"/>
              <a:gd name="connsiteY12846" fmla="*/ 855128 h 1041673"/>
              <a:gd name="connsiteX12847" fmla="*/ 4688446 w 5155357"/>
              <a:gd name="connsiteY12847" fmla="*/ 853138 h 1041673"/>
              <a:gd name="connsiteX12848" fmla="*/ 4672031 w 5155357"/>
              <a:gd name="connsiteY12848" fmla="*/ 848413 h 1041673"/>
              <a:gd name="connsiteX12849" fmla="*/ 4671844 w 5155357"/>
              <a:gd name="connsiteY12849" fmla="*/ 848288 h 1041673"/>
              <a:gd name="connsiteX12850" fmla="*/ 4670290 w 5155357"/>
              <a:gd name="connsiteY12850" fmla="*/ 847729 h 1041673"/>
              <a:gd name="connsiteX12851" fmla="*/ 4667306 w 5155357"/>
              <a:gd name="connsiteY12851" fmla="*/ 846796 h 1041673"/>
              <a:gd name="connsiteX12852" fmla="*/ 4652259 w 5155357"/>
              <a:gd name="connsiteY12852" fmla="*/ 843190 h 1041673"/>
              <a:gd name="connsiteX12853" fmla="*/ 4651761 w 5155357"/>
              <a:gd name="connsiteY12853" fmla="*/ 842879 h 1041673"/>
              <a:gd name="connsiteX12854" fmla="*/ 4632051 w 5155357"/>
              <a:gd name="connsiteY12854" fmla="*/ 837780 h 1041673"/>
              <a:gd name="connsiteX12855" fmla="*/ 4620424 w 5155357"/>
              <a:gd name="connsiteY12855" fmla="*/ 834609 h 1041673"/>
              <a:gd name="connsiteX12856" fmla="*/ 4619989 w 5155357"/>
              <a:gd name="connsiteY12856" fmla="*/ 834609 h 1041673"/>
              <a:gd name="connsiteX12857" fmla="*/ 4616009 w 5155357"/>
              <a:gd name="connsiteY12857" fmla="*/ 833677 h 1041673"/>
              <a:gd name="connsiteX12858" fmla="*/ 4616009 w 5155357"/>
              <a:gd name="connsiteY12858" fmla="*/ 833677 h 1041673"/>
              <a:gd name="connsiteX12859" fmla="*/ 4614144 w 5155357"/>
              <a:gd name="connsiteY12859" fmla="*/ 832993 h 1041673"/>
              <a:gd name="connsiteX12860" fmla="*/ 4611906 w 5155357"/>
              <a:gd name="connsiteY12860" fmla="*/ 831998 h 1041673"/>
              <a:gd name="connsiteX12861" fmla="*/ 4610849 w 5155357"/>
              <a:gd name="connsiteY12861" fmla="*/ 832184 h 1041673"/>
              <a:gd name="connsiteX12862" fmla="*/ 4611035 w 5155357"/>
              <a:gd name="connsiteY12862" fmla="*/ 833241 h 1041673"/>
              <a:gd name="connsiteX12863" fmla="*/ 4613709 w 5155357"/>
              <a:gd name="connsiteY12863" fmla="*/ 834423 h 1041673"/>
              <a:gd name="connsiteX12864" fmla="*/ 4615637 w 5155357"/>
              <a:gd name="connsiteY12864" fmla="*/ 835169 h 1041673"/>
              <a:gd name="connsiteX12865" fmla="*/ 4615512 w 5155357"/>
              <a:gd name="connsiteY12865" fmla="*/ 835293 h 1041673"/>
              <a:gd name="connsiteX12866" fmla="*/ 4617191 w 5155357"/>
              <a:gd name="connsiteY12866" fmla="*/ 837532 h 1041673"/>
              <a:gd name="connsiteX12867" fmla="*/ 4620238 w 5155357"/>
              <a:gd name="connsiteY12867" fmla="*/ 836661 h 1041673"/>
              <a:gd name="connsiteX12868" fmla="*/ 4631554 w 5155357"/>
              <a:gd name="connsiteY12868" fmla="*/ 839708 h 1041673"/>
              <a:gd name="connsiteX12869" fmla="*/ 4651140 w 5155357"/>
              <a:gd name="connsiteY12869" fmla="*/ 844806 h 1041673"/>
              <a:gd name="connsiteX12870" fmla="*/ 4655678 w 5155357"/>
              <a:gd name="connsiteY12870" fmla="*/ 847604 h 1041673"/>
              <a:gd name="connsiteX12871" fmla="*/ 4655865 w 5155357"/>
              <a:gd name="connsiteY12871" fmla="*/ 847604 h 1041673"/>
              <a:gd name="connsiteX12872" fmla="*/ 4655430 w 5155357"/>
              <a:gd name="connsiteY12872" fmla="*/ 849594 h 1041673"/>
              <a:gd name="connsiteX12873" fmla="*/ 4655368 w 5155357"/>
              <a:gd name="connsiteY12873" fmla="*/ 849594 h 1041673"/>
              <a:gd name="connsiteX12874" fmla="*/ 4655119 w 5155357"/>
              <a:gd name="connsiteY12874" fmla="*/ 849345 h 1041673"/>
              <a:gd name="connsiteX12875" fmla="*/ 4654062 w 5155357"/>
              <a:gd name="connsiteY12875" fmla="*/ 849781 h 1041673"/>
              <a:gd name="connsiteX12876" fmla="*/ 4653937 w 5155357"/>
              <a:gd name="connsiteY12876" fmla="*/ 849781 h 1041673"/>
              <a:gd name="connsiteX12877" fmla="*/ 4651264 w 5155357"/>
              <a:gd name="connsiteY12877" fmla="*/ 848164 h 1041673"/>
              <a:gd name="connsiteX12878" fmla="*/ 4647906 w 5155357"/>
              <a:gd name="connsiteY12878" fmla="*/ 853200 h 1041673"/>
              <a:gd name="connsiteX12879" fmla="*/ 4654062 w 5155357"/>
              <a:gd name="connsiteY12879" fmla="*/ 854320 h 1041673"/>
              <a:gd name="connsiteX12880" fmla="*/ 4654062 w 5155357"/>
              <a:gd name="connsiteY12880" fmla="*/ 854133 h 1041673"/>
              <a:gd name="connsiteX12881" fmla="*/ 4655430 w 5155357"/>
              <a:gd name="connsiteY12881" fmla="*/ 854320 h 1041673"/>
              <a:gd name="connsiteX12882" fmla="*/ 4656425 w 5155357"/>
              <a:gd name="connsiteY12882" fmla="*/ 854320 h 1041673"/>
              <a:gd name="connsiteX12883" fmla="*/ 4656549 w 5155357"/>
              <a:gd name="connsiteY12883" fmla="*/ 854320 h 1041673"/>
              <a:gd name="connsiteX12884" fmla="*/ 4656922 w 5155357"/>
              <a:gd name="connsiteY12884" fmla="*/ 854071 h 1041673"/>
              <a:gd name="connsiteX12885" fmla="*/ 4656736 w 5155357"/>
              <a:gd name="connsiteY12885" fmla="*/ 853573 h 1041673"/>
              <a:gd name="connsiteX12886" fmla="*/ 4655430 w 5155357"/>
              <a:gd name="connsiteY12886" fmla="*/ 853449 h 1041673"/>
              <a:gd name="connsiteX12887" fmla="*/ 4654683 w 5155357"/>
              <a:gd name="connsiteY12887" fmla="*/ 853449 h 1041673"/>
              <a:gd name="connsiteX12888" fmla="*/ 4654683 w 5155357"/>
              <a:gd name="connsiteY12888" fmla="*/ 851459 h 1041673"/>
              <a:gd name="connsiteX12889" fmla="*/ 4655243 w 5155357"/>
              <a:gd name="connsiteY12889" fmla="*/ 851273 h 1041673"/>
              <a:gd name="connsiteX12890" fmla="*/ 4655243 w 5155357"/>
              <a:gd name="connsiteY12890" fmla="*/ 851459 h 1041673"/>
              <a:gd name="connsiteX12891" fmla="*/ 4655803 w 5155357"/>
              <a:gd name="connsiteY12891" fmla="*/ 851459 h 1041673"/>
              <a:gd name="connsiteX12892" fmla="*/ 4655803 w 5155357"/>
              <a:gd name="connsiteY12892" fmla="*/ 851024 h 1041673"/>
              <a:gd name="connsiteX12893" fmla="*/ 4672342 w 5155357"/>
              <a:gd name="connsiteY12893" fmla="*/ 855874 h 1041673"/>
              <a:gd name="connsiteX12894" fmla="*/ 4678747 w 5155357"/>
              <a:gd name="connsiteY12894" fmla="*/ 857242 h 1041673"/>
              <a:gd name="connsiteX12895" fmla="*/ 4678933 w 5155357"/>
              <a:gd name="connsiteY12895" fmla="*/ 857242 h 1041673"/>
              <a:gd name="connsiteX12896" fmla="*/ 4679741 w 5155357"/>
              <a:gd name="connsiteY12896" fmla="*/ 856558 h 1041673"/>
              <a:gd name="connsiteX12897" fmla="*/ 4679119 w 5155357"/>
              <a:gd name="connsiteY12897" fmla="*/ 855501 h 1041673"/>
              <a:gd name="connsiteX12898" fmla="*/ 4672653 w 5155357"/>
              <a:gd name="connsiteY12898" fmla="*/ 854071 h 1041673"/>
              <a:gd name="connsiteX12899" fmla="*/ 4656798 w 5155357"/>
              <a:gd name="connsiteY12899" fmla="*/ 849470 h 1041673"/>
              <a:gd name="connsiteX12900" fmla="*/ 4657046 w 5155357"/>
              <a:gd name="connsiteY12900" fmla="*/ 848413 h 1041673"/>
              <a:gd name="connsiteX12901" fmla="*/ 4667243 w 5155357"/>
              <a:gd name="connsiteY12901" fmla="*/ 848475 h 1041673"/>
              <a:gd name="connsiteX12902" fmla="*/ 4669606 w 5155357"/>
              <a:gd name="connsiteY12902" fmla="*/ 849221 h 1041673"/>
              <a:gd name="connsiteX12903" fmla="*/ 4670912 w 5155357"/>
              <a:gd name="connsiteY12903" fmla="*/ 849718 h 1041673"/>
              <a:gd name="connsiteX12904" fmla="*/ 4688073 w 5155357"/>
              <a:gd name="connsiteY12904" fmla="*/ 854630 h 1041673"/>
              <a:gd name="connsiteX12905" fmla="*/ 4697461 w 5155357"/>
              <a:gd name="connsiteY12905" fmla="*/ 856620 h 1041673"/>
              <a:gd name="connsiteX12906" fmla="*/ 4710457 w 5155357"/>
              <a:gd name="connsiteY12906" fmla="*/ 860164 h 1041673"/>
              <a:gd name="connsiteX12907" fmla="*/ 4710457 w 5155357"/>
              <a:gd name="connsiteY12907" fmla="*/ 860164 h 1041673"/>
              <a:gd name="connsiteX12908" fmla="*/ 4711514 w 5155357"/>
              <a:gd name="connsiteY12908" fmla="*/ 861843 h 1041673"/>
              <a:gd name="connsiteX12909" fmla="*/ 4711203 w 5155357"/>
              <a:gd name="connsiteY12909" fmla="*/ 862527 h 1041673"/>
              <a:gd name="connsiteX12910" fmla="*/ 4710519 w 5155357"/>
              <a:gd name="connsiteY12910" fmla="*/ 863522 h 1041673"/>
              <a:gd name="connsiteX12911" fmla="*/ 4710395 w 5155357"/>
              <a:gd name="connsiteY12911" fmla="*/ 863646 h 1041673"/>
              <a:gd name="connsiteX12912" fmla="*/ 4707473 w 5155357"/>
              <a:gd name="connsiteY12912" fmla="*/ 863024 h 1041673"/>
              <a:gd name="connsiteX12913" fmla="*/ 4703431 w 5155357"/>
              <a:gd name="connsiteY12913" fmla="*/ 862278 h 1041673"/>
              <a:gd name="connsiteX12914" fmla="*/ 4702747 w 5155357"/>
              <a:gd name="connsiteY12914" fmla="*/ 863149 h 1041673"/>
              <a:gd name="connsiteX12915" fmla="*/ 4703618 w 5155357"/>
              <a:gd name="connsiteY12915" fmla="*/ 863833 h 1041673"/>
              <a:gd name="connsiteX12916" fmla="*/ 4706975 w 5155357"/>
              <a:gd name="connsiteY12916" fmla="*/ 864454 h 1041673"/>
              <a:gd name="connsiteX12917" fmla="*/ 4710021 w 5155357"/>
              <a:gd name="connsiteY12917" fmla="*/ 865138 h 1041673"/>
              <a:gd name="connsiteX12918" fmla="*/ 4709897 w 5155357"/>
              <a:gd name="connsiteY12918" fmla="*/ 867252 h 1041673"/>
              <a:gd name="connsiteX12919" fmla="*/ 4709897 w 5155357"/>
              <a:gd name="connsiteY12919" fmla="*/ 867439 h 1041673"/>
              <a:gd name="connsiteX12920" fmla="*/ 4710084 w 5155357"/>
              <a:gd name="connsiteY12920" fmla="*/ 867563 h 1041673"/>
              <a:gd name="connsiteX12921" fmla="*/ 4710643 w 5155357"/>
              <a:gd name="connsiteY12921" fmla="*/ 868247 h 1041673"/>
              <a:gd name="connsiteX12922" fmla="*/ 4710767 w 5155357"/>
              <a:gd name="connsiteY12922" fmla="*/ 868434 h 1041673"/>
              <a:gd name="connsiteX12923" fmla="*/ 4711016 w 5155357"/>
              <a:gd name="connsiteY12923" fmla="*/ 868434 h 1041673"/>
              <a:gd name="connsiteX12924" fmla="*/ 4712197 w 5155357"/>
              <a:gd name="connsiteY12924" fmla="*/ 868807 h 1041673"/>
              <a:gd name="connsiteX12925" fmla="*/ 4714437 w 5155357"/>
              <a:gd name="connsiteY12925" fmla="*/ 869242 h 1041673"/>
              <a:gd name="connsiteX12926" fmla="*/ 4716115 w 5155357"/>
              <a:gd name="connsiteY12926" fmla="*/ 868869 h 1041673"/>
              <a:gd name="connsiteX12927" fmla="*/ 4716426 w 5155357"/>
              <a:gd name="connsiteY12927" fmla="*/ 867999 h 1041673"/>
              <a:gd name="connsiteX12928" fmla="*/ 4715555 w 5155357"/>
              <a:gd name="connsiteY12928" fmla="*/ 867750 h 1041673"/>
              <a:gd name="connsiteX12929" fmla="*/ 4712633 w 5155357"/>
              <a:gd name="connsiteY12929" fmla="*/ 867626 h 1041673"/>
              <a:gd name="connsiteX12930" fmla="*/ 4711514 w 5155357"/>
              <a:gd name="connsiteY12930" fmla="*/ 867315 h 1041673"/>
              <a:gd name="connsiteX12931" fmla="*/ 4711141 w 5155357"/>
              <a:gd name="connsiteY12931" fmla="*/ 866879 h 1041673"/>
              <a:gd name="connsiteX12932" fmla="*/ 4711328 w 5155357"/>
              <a:gd name="connsiteY12932" fmla="*/ 865201 h 1041673"/>
              <a:gd name="connsiteX12933" fmla="*/ 4713006 w 5155357"/>
              <a:gd name="connsiteY12933" fmla="*/ 863273 h 1041673"/>
              <a:gd name="connsiteX12934" fmla="*/ 4713193 w 5155357"/>
              <a:gd name="connsiteY12934" fmla="*/ 862962 h 1041673"/>
              <a:gd name="connsiteX12935" fmla="*/ 4728986 w 5155357"/>
              <a:gd name="connsiteY12935" fmla="*/ 863584 h 1041673"/>
              <a:gd name="connsiteX12936" fmla="*/ 4728986 w 5155357"/>
              <a:gd name="connsiteY12936" fmla="*/ 863460 h 1041673"/>
              <a:gd name="connsiteX12937" fmla="*/ 4730665 w 5155357"/>
              <a:gd name="connsiteY12937" fmla="*/ 863895 h 1041673"/>
              <a:gd name="connsiteX12938" fmla="*/ 4734457 w 5155357"/>
              <a:gd name="connsiteY12938" fmla="*/ 865138 h 1041673"/>
              <a:gd name="connsiteX12939" fmla="*/ 4734830 w 5155357"/>
              <a:gd name="connsiteY12939" fmla="*/ 865263 h 1041673"/>
              <a:gd name="connsiteX12940" fmla="*/ 4735576 w 5155357"/>
              <a:gd name="connsiteY12940" fmla="*/ 864828 h 1041673"/>
              <a:gd name="connsiteX12941" fmla="*/ 4735266 w 5155357"/>
              <a:gd name="connsiteY12941" fmla="*/ 863708 h 1041673"/>
              <a:gd name="connsiteX12942" fmla="*/ 4731100 w 5155357"/>
              <a:gd name="connsiteY12942" fmla="*/ 862340 h 1041673"/>
              <a:gd name="connsiteX12943" fmla="*/ 4619305 w 5155357"/>
              <a:gd name="connsiteY12943" fmla="*/ 839770 h 1041673"/>
              <a:gd name="connsiteX12944" fmla="*/ 4618310 w 5155357"/>
              <a:gd name="connsiteY12944" fmla="*/ 840454 h 1041673"/>
              <a:gd name="connsiteX12945" fmla="*/ 4618994 w 5155357"/>
              <a:gd name="connsiteY12945" fmla="*/ 841449 h 1041673"/>
              <a:gd name="connsiteX12946" fmla="*/ 4619802 w 5155357"/>
              <a:gd name="connsiteY12946" fmla="*/ 841884 h 1041673"/>
              <a:gd name="connsiteX12947" fmla="*/ 4620300 w 5155357"/>
              <a:gd name="connsiteY12947" fmla="*/ 842008 h 1041673"/>
              <a:gd name="connsiteX12948" fmla="*/ 4620984 w 5155357"/>
              <a:gd name="connsiteY12948" fmla="*/ 841635 h 1041673"/>
              <a:gd name="connsiteX12949" fmla="*/ 4620735 w 5155357"/>
              <a:gd name="connsiteY12949" fmla="*/ 840454 h 1041673"/>
              <a:gd name="connsiteX12950" fmla="*/ 4619305 w 5155357"/>
              <a:gd name="connsiteY12950" fmla="*/ 839770 h 1041673"/>
              <a:gd name="connsiteX12951" fmla="*/ 4615263 w 5155357"/>
              <a:gd name="connsiteY12951" fmla="*/ 843563 h 1041673"/>
              <a:gd name="connsiteX12952" fmla="*/ 4615947 w 5155357"/>
              <a:gd name="connsiteY12952" fmla="*/ 842941 h 1041673"/>
              <a:gd name="connsiteX12953" fmla="*/ 4615325 w 5155357"/>
              <a:gd name="connsiteY12953" fmla="*/ 842195 h 1041673"/>
              <a:gd name="connsiteX12954" fmla="*/ 4613274 w 5155357"/>
              <a:gd name="connsiteY12954" fmla="*/ 841822 h 1041673"/>
              <a:gd name="connsiteX12955" fmla="*/ 4610849 w 5155357"/>
              <a:gd name="connsiteY12955" fmla="*/ 841387 h 1041673"/>
              <a:gd name="connsiteX12956" fmla="*/ 4610103 w 5155357"/>
              <a:gd name="connsiteY12956" fmla="*/ 842008 h 1041673"/>
              <a:gd name="connsiteX12957" fmla="*/ 4610724 w 5155357"/>
              <a:gd name="connsiteY12957" fmla="*/ 842755 h 1041673"/>
              <a:gd name="connsiteX12958" fmla="*/ 4613025 w 5155357"/>
              <a:gd name="connsiteY12958" fmla="*/ 843190 h 1041673"/>
              <a:gd name="connsiteX12959" fmla="*/ 4615139 w 5155357"/>
              <a:gd name="connsiteY12959" fmla="*/ 843625 h 1041673"/>
              <a:gd name="connsiteX12960" fmla="*/ 4615263 w 5155357"/>
              <a:gd name="connsiteY12960" fmla="*/ 843625 h 1041673"/>
              <a:gd name="connsiteX12961" fmla="*/ 4625957 w 5155357"/>
              <a:gd name="connsiteY12961" fmla="*/ 845179 h 1041673"/>
              <a:gd name="connsiteX12962" fmla="*/ 4622351 w 5155357"/>
              <a:gd name="connsiteY12962" fmla="*/ 843936 h 1041673"/>
              <a:gd name="connsiteX12963" fmla="*/ 4621294 w 5155357"/>
              <a:gd name="connsiteY12963" fmla="*/ 844122 h 1041673"/>
              <a:gd name="connsiteX12964" fmla="*/ 4621481 w 5155357"/>
              <a:gd name="connsiteY12964" fmla="*/ 845242 h 1041673"/>
              <a:gd name="connsiteX12965" fmla="*/ 4625709 w 5155357"/>
              <a:gd name="connsiteY12965" fmla="*/ 846734 h 1041673"/>
              <a:gd name="connsiteX12966" fmla="*/ 4625834 w 5155357"/>
              <a:gd name="connsiteY12966" fmla="*/ 846734 h 1041673"/>
              <a:gd name="connsiteX12967" fmla="*/ 4626580 w 5155357"/>
              <a:gd name="connsiteY12967" fmla="*/ 846050 h 1041673"/>
              <a:gd name="connsiteX12968" fmla="*/ 4625957 w 5155357"/>
              <a:gd name="connsiteY12968" fmla="*/ 845179 h 1041673"/>
              <a:gd name="connsiteX12969" fmla="*/ 4702187 w 5155357"/>
              <a:gd name="connsiteY12969" fmla="*/ 853573 h 1041673"/>
              <a:gd name="connsiteX12970" fmla="*/ 4705172 w 5155357"/>
              <a:gd name="connsiteY12970" fmla="*/ 854320 h 1041673"/>
              <a:gd name="connsiteX12971" fmla="*/ 4705669 w 5155357"/>
              <a:gd name="connsiteY12971" fmla="*/ 854444 h 1041673"/>
              <a:gd name="connsiteX12972" fmla="*/ 4706540 w 5155357"/>
              <a:gd name="connsiteY12972" fmla="*/ 853946 h 1041673"/>
              <a:gd name="connsiteX12973" fmla="*/ 4706166 w 5155357"/>
              <a:gd name="connsiteY12973" fmla="*/ 852579 h 1041673"/>
              <a:gd name="connsiteX12974" fmla="*/ 4702374 w 5155357"/>
              <a:gd name="connsiteY12974" fmla="*/ 851584 h 1041673"/>
              <a:gd name="connsiteX12975" fmla="*/ 4700819 w 5155357"/>
              <a:gd name="connsiteY12975" fmla="*/ 851335 h 1041673"/>
              <a:gd name="connsiteX12976" fmla="*/ 4699638 w 5155357"/>
              <a:gd name="connsiteY12976" fmla="*/ 852143 h 1041673"/>
              <a:gd name="connsiteX12977" fmla="*/ 4700447 w 5155357"/>
              <a:gd name="connsiteY12977" fmla="*/ 853325 h 1041673"/>
              <a:gd name="connsiteX12978" fmla="*/ 4702125 w 5155357"/>
              <a:gd name="connsiteY12978" fmla="*/ 853573 h 1041673"/>
              <a:gd name="connsiteX12979" fmla="*/ 4712695 w 5155357"/>
              <a:gd name="connsiteY12979" fmla="*/ 856061 h 1041673"/>
              <a:gd name="connsiteX12980" fmla="*/ 4714934 w 5155357"/>
              <a:gd name="connsiteY12980" fmla="*/ 856558 h 1041673"/>
              <a:gd name="connsiteX12981" fmla="*/ 4715929 w 5155357"/>
              <a:gd name="connsiteY12981" fmla="*/ 856434 h 1041673"/>
              <a:gd name="connsiteX12982" fmla="*/ 4716488 w 5155357"/>
              <a:gd name="connsiteY12982" fmla="*/ 855439 h 1041673"/>
              <a:gd name="connsiteX12983" fmla="*/ 4715493 w 5155357"/>
              <a:gd name="connsiteY12983" fmla="*/ 854879 h 1041673"/>
              <a:gd name="connsiteX12984" fmla="*/ 4713255 w 5155357"/>
              <a:gd name="connsiteY12984" fmla="*/ 854506 h 1041673"/>
              <a:gd name="connsiteX12985" fmla="*/ 4710582 w 5155357"/>
              <a:gd name="connsiteY12985" fmla="*/ 854009 h 1041673"/>
              <a:gd name="connsiteX12986" fmla="*/ 4709835 w 5155357"/>
              <a:gd name="connsiteY12986" fmla="*/ 854879 h 1041673"/>
              <a:gd name="connsiteX12987" fmla="*/ 4710705 w 5155357"/>
              <a:gd name="connsiteY12987" fmla="*/ 855563 h 1041673"/>
              <a:gd name="connsiteX12988" fmla="*/ 4712633 w 5155357"/>
              <a:gd name="connsiteY12988" fmla="*/ 855998 h 1041673"/>
              <a:gd name="connsiteX12989" fmla="*/ 4726312 w 5155357"/>
              <a:gd name="connsiteY12989" fmla="*/ 858237 h 1041673"/>
              <a:gd name="connsiteX12990" fmla="*/ 4726872 w 5155357"/>
              <a:gd name="connsiteY12990" fmla="*/ 857677 h 1041673"/>
              <a:gd name="connsiteX12991" fmla="*/ 4726312 w 5155357"/>
              <a:gd name="connsiteY12991" fmla="*/ 857055 h 1041673"/>
              <a:gd name="connsiteX12992" fmla="*/ 4724944 w 5155357"/>
              <a:gd name="connsiteY12992" fmla="*/ 857055 h 1041673"/>
              <a:gd name="connsiteX12993" fmla="*/ 4724385 w 5155357"/>
              <a:gd name="connsiteY12993" fmla="*/ 857677 h 1041673"/>
              <a:gd name="connsiteX12994" fmla="*/ 4724944 w 5155357"/>
              <a:gd name="connsiteY12994" fmla="*/ 858237 h 1041673"/>
              <a:gd name="connsiteX12995" fmla="*/ 4726312 w 5155357"/>
              <a:gd name="connsiteY12995" fmla="*/ 858237 h 1041673"/>
              <a:gd name="connsiteX12996" fmla="*/ 4694167 w 5155357"/>
              <a:gd name="connsiteY12996" fmla="*/ 859915 h 1041673"/>
              <a:gd name="connsiteX12997" fmla="*/ 4691120 w 5155357"/>
              <a:gd name="connsiteY12997" fmla="*/ 858983 h 1041673"/>
              <a:gd name="connsiteX12998" fmla="*/ 4684404 w 5155357"/>
              <a:gd name="connsiteY12998" fmla="*/ 857677 h 1041673"/>
              <a:gd name="connsiteX12999" fmla="*/ 4683596 w 5155357"/>
              <a:gd name="connsiteY12999" fmla="*/ 858548 h 1041673"/>
              <a:gd name="connsiteX13000" fmla="*/ 4684467 w 5155357"/>
              <a:gd name="connsiteY13000" fmla="*/ 859356 h 1041673"/>
              <a:gd name="connsiteX13001" fmla="*/ 4690498 w 5155357"/>
              <a:gd name="connsiteY13001" fmla="*/ 860599 h 1041673"/>
              <a:gd name="connsiteX13002" fmla="*/ 4693731 w 5155357"/>
              <a:gd name="connsiteY13002" fmla="*/ 861594 h 1041673"/>
              <a:gd name="connsiteX13003" fmla="*/ 4693918 w 5155357"/>
              <a:gd name="connsiteY13003" fmla="*/ 861594 h 1041673"/>
              <a:gd name="connsiteX13004" fmla="*/ 4694726 w 5155357"/>
              <a:gd name="connsiteY13004" fmla="*/ 860972 h 1041673"/>
              <a:gd name="connsiteX13005" fmla="*/ 4694104 w 5155357"/>
              <a:gd name="connsiteY13005" fmla="*/ 859978 h 1041673"/>
              <a:gd name="connsiteX13006" fmla="*/ 4740302 w 5155357"/>
              <a:gd name="connsiteY13006" fmla="*/ 864890 h 1041673"/>
              <a:gd name="connsiteX13007" fmla="*/ 4738934 w 5155357"/>
              <a:gd name="connsiteY13007" fmla="*/ 864890 h 1041673"/>
              <a:gd name="connsiteX13008" fmla="*/ 4738375 w 5155357"/>
              <a:gd name="connsiteY13008" fmla="*/ 865512 h 1041673"/>
              <a:gd name="connsiteX13009" fmla="*/ 4738934 w 5155357"/>
              <a:gd name="connsiteY13009" fmla="*/ 866071 h 1041673"/>
              <a:gd name="connsiteX13010" fmla="*/ 4740302 w 5155357"/>
              <a:gd name="connsiteY13010" fmla="*/ 866071 h 1041673"/>
              <a:gd name="connsiteX13011" fmla="*/ 4740862 w 5155357"/>
              <a:gd name="connsiteY13011" fmla="*/ 865512 h 1041673"/>
              <a:gd name="connsiteX13012" fmla="*/ 4740302 w 5155357"/>
              <a:gd name="connsiteY13012" fmla="*/ 864890 h 1041673"/>
              <a:gd name="connsiteX13013" fmla="*/ 4757401 w 5155357"/>
              <a:gd name="connsiteY13013" fmla="*/ 870237 h 1041673"/>
              <a:gd name="connsiteX13014" fmla="*/ 4760883 w 5155357"/>
              <a:gd name="connsiteY13014" fmla="*/ 870797 h 1041673"/>
              <a:gd name="connsiteX13015" fmla="*/ 4760945 w 5155357"/>
              <a:gd name="connsiteY13015" fmla="*/ 870797 h 1041673"/>
              <a:gd name="connsiteX13016" fmla="*/ 4761567 w 5155357"/>
              <a:gd name="connsiteY13016" fmla="*/ 870237 h 1041673"/>
              <a:gd name="connsiteX13017" fmla="*/ 4761007 w 5155357"/>
              <a:gd name="connsiteY13017" fmla="*/ 869553 h 1041673"/>
              <a:gd name="connsiteX13018" fmla="*/ 4757650 w 5155357"/>
              <a:gd name="connsiteY13018" fmla="*/ 868993 h 1041673"/>
              <a:gd name="connsiteX13019" fmla="*/ 4754354 w 5155357"/>
              <a:gd name="connsiteY13019" fmla="*/ 868434 h 1041673"/>
              <a:gd name="connsiteX13020" fmla="*/ 4753670 w 5155357"/>
              <a:gd name="connsiteY13020" fmla="*/ 868993 h 1041673"/>
              <a:gd name="connsiteX13021" fmla="*/ 4754167 w 5155357"/>
              <a:gd name="connsiteY13021" fmla="*/ 869677 h 1041673"/>
              <a:gd name="connsiteX13022" fmla="*/ 4757401 w 5155357"/>
              <a:gd name="connsiteY13022" fmla="*/ 870237 h 1041673"/>
              <a:gd name="connsiteX13023" fmla="*/ 4813422 w 5155357"/>
              <a:gd name="connsiteY13023" fmla="*/ 880869 h 1041673"/>
              <a:gd name="connsiteX13024" fmla="*/ 4814293 w 5155357"/>
              <a:gd name="connsiteY13024" fmla="*/ 880123 h 1041673"/>
              <a:gd name="connsiteX13025" fmla="*/ 4813547 w 5155357"/>
              <a:gd name="connsiteY13025" fmla="*/ 879066 h 1041673"/>
              <a:gd name="connsiteX13026" fmla="*/ 4810376 w 5155357"/>
              <a:gd name="connsiteY13026" fmla="*/ 878755 h 1041673"/>
              <a:gd name="connsiteX13027" fmla="*/ 4806396 w 5155357"/>
              <a:gd name="connsiteY13027" fmla="*/ 878258 h 1041673"/>
              <a:gd name="connsiteX13028" fmla="*/ 4806396 w 5155357"/>
              <a:gd name="connsiteY13028" fmla="*/ 878258 h 1041673"/>
              <a:gd name="connsiteX13029" fmla="*/ 4788551 w 5155357"/>
              <a:gd name="connsiteY13029" fmla="*/ 873781 h 1041673"/>
              <a:gd name="connsiteX13030" fmla="*/ 4788551 w 5155357"/>
              <a:gd name="connsiteY13030" fmla="*/ 873781 h 1041673"/>
              <a:gd name="connsiteX13031" fmla="*/ 4788551 w 5155357"/>
              <a:gd name="connsiteY13031" fmla="*/ 873594 h 1041673"/>
              <a:gd name="connsiteX13032" fmla="*/ 4788800 w 5155357"/>
              <a:gd name="connsiteY13032" fmla="*/ 872848 h 1041673"/>
              <a:gd name="connsiteX13033" fmla="*/ 4789235 w 5155357"/>
              <a:gd name="connsiteY13033" fmla="*/ 872848 h 1041673"/>
              <a:gd name="connsiteX13034" fmla="*/ 4789981 w 5155357"/>
              <a:gd name="connsiteY13034" fmla="*/ 872848 h 1041673"/>
              <a:gd name="connsiteX13035" fmla="*/ 4790914 w 5155357"/>
              <a:gd name="connsiteY13035" fmla="*/ 871854 h 1041673"/>
              <a:gd name="connsiteX13036" fmla="*/ 4789919 w 5155357"/>
              <a:gd name="connsiteY13036" fmla="*/ 870921 h 1041673"/>
              <a:gd name="connsiteX13037" fmla="*/ 4789112 w 5155357"/>
              <a:gd name="connsiteY13037" fmla="*/ 870983 h 1041673"/>
              <a:gd name="connsiteX13038" fmla="*/ 4788614 w 5155357"/>
              <a:gd name="connsiteY13038" fmla="*/ 870983 h 1041673"/>
              <a:gd name="connsiteX13039" fmla="*/ 4786749 w 5155357"/>
              <a:gd name="connsiteY13039" fmla="*/ 870299 h 1041673"/>
              <a:gd name="connsiteX13040" fmla="*/ 4785567 w 5155357"/>
              <a:gd name="connsiteY13040" fmla="*/ 871107 h 1041673"/>
              <a:gd name="connsiteX13041" fmla="*/ 4786375 w 5155357"/>
              <a:gd name="connsiteY13041" fmla="*/ 872289 h 1041673"/>
              <a:gd name="connsiteX13042" fmla="*/ 4786997 w 5155357"/>
              <a:gd name="connsiteY13042" fmla="*/ 872413 h 1041673"/>
              <a:gd name="connsiteX13043" fmla="*/ 4786810 w 5155357"/>
              <a:gd name="connsiteY13043" fmla="*/ 873159 h 1041673"/>
              <a:gd name="connsiteX13044" fmla="*/ 4786810 w 5155357"/>
              <a:gd name="connsiteY13044" fmla="*/ 873221 h 1041673"/>
              <a:gd name="connsiteX13045" fmla="*/ 4769028 w 5155357"/>
              <a:gd name="connsiteY13045" fmla="*/ 871543 h 1041673"/>
              <a:gd name="connsiteX13046" fmla="*/ 4769152 w 5155357"/>
              <a:gd name="connsiteY13046" fmla="*/ 871978 h 1041673"/>
              <a:gd name="connsiteX13047" fmla="*/ 4767598 w 5155357"/>
              <a:gd name="connsiteY13047" fmla="*/ 871978 h 1041673"/>
              <a:gd name="connsiteX13048" fmla="*/ 4767163 w 5155357"/>
              <a:gd name="connsiteY13048" fmla="*/ 872413 h 1041673"/>
              <a:gd name="connsiteX13049" fmla="*/ 4767598 w 5155357"/>
              <a:gd name="connsiteY13049" fmla="*/ 872848 h 1041673"/>
              <a:gd name="connsiteX13050" fmla="*/ 4768406 w 5155357"/>
              <a:gd name="connsiteY13050" fmla="*/ 872848 h 1041673"/>
              <a:gd name="connsiteX13051" fmla="*/ 4768406 w 5155357"/>
              <a:gd name="connsiteY13051" fmla="*/ 873843 h 1041673"/>
              <a:gd name="connsiteX13052" fmla="*/ 4759453 w 5155357"/>
              <a:gd name="connsiteY13052" fmla="*/ 873284 h 1041673"/>
              <a:gd name="connsiteX13053" fmla="*/ 4759453 w 5155357"/>
              <a:gd name="connsiteY13053" fmla="*/ 873532 h 1041673"/>
              <a:gd name="connsiteX13054" fmla="*/ 4750872 w 5155357"/>
              <a:gd name="connsiteY13054" fmla="*/ 871916 h 1041673"/>
              <a:gd name="connsiteX13055" fmla="*/ 4749691 w 5155357"/>
              <a:gd name="connsiteY13055" fmla="*/ 871916 h 1041673"/>
              <a:gd name="connsiteX13056" fmla="*/ 4749691 w 5155357"/>
              <a:gd name="connsiteY13056" fmla="*/ 873097 h 1041673"/>
              <a:gd name="connsiteX13057" fmla="*/ 4756157 w 5155357"/>
              <a:gd name="connsiteY13057" fmla="*/ 875460 h 1041673"/>
              <a:gd name="connsiteX13058" fmla="*/ 4759391 w 5155357"/>
              <a:gd name="connsiteY13058" fmla="*/ 875211 h 1041673"/>
              <a:gd name="connsiteX13059" fmla="*/ 4766230 w 5155357"/>
              <a:gd name="connsiteY13059" fmla="*/ 879439 h 1041673"/>
              <a:gd name="connsiteX13060" fmla="*/ 4764551 w 5155357"/>
              <a:gd name="connsiteY13060" fmla="*/ 879439 h 1041673"/>
              <a:gd name="connsiteX13061" fmla="*/ 4764551 w 5155357"/>
              <a:gd name="connsiteY13061" fmla="*/ 879564 h 1041673"/>
              <a:gd name="connsiteX13062" fmla="*/ 4763743 w 5155357"/>
              <a:gd name="connsiteY13062" fmla="*/ 879439 h 1041673"/>
              <a:gd name="connsiteX13063" fmla="*/ 4762810 w 5155357"/>
              <a:gd name="connsiteY13063" fmla="*/ 880248 h 1041673"/>
              <a:gd name="connsiteX13064" fmla="*/ 4763618 w 5155357"/>
              <a:gd name="connsiteY13064" fmla="*/ 881180 h 1041673"/>
              <a:gd name="connsiteX13065" fmla="*/ 4764613 w 5155357"/>
              <a:gd name="connsiteY13065" fmla="*/ 881367 h 1041673"/>
              <a:gd name="connsiteX13066" fmla="*/ 4764613 w 5155357"/>
              <a:gd name="connsiteY13066" fmla="*/ 881367 h 1041673"/>
              <a:gd name="connsiteX13067" fmla="*/ 4778417 w 5155357"/>
              <a:gd name="connsiteY13067" fmla="*/ 883978 h 1041673"/>
              <a:gd name="connsiteX13068" fmla="*/ 4777857 w 5155357"/>
              <a:gd name="connsiteY13068" fmla="*/ 881367 h 1041673"/>
              <a:gd name="connsiteX13069" fmla="*/ 4782086 w 5155357"/>
              <a:gd name="connsiteY13069" fmla="*/ 881802 h 1041673"/>
              <a:gd name="connsiteX13070" fmla="*/ 4785941 w 5155357"/>
              <a:gd name="connsiteY13070" fmla="*/ 882424 h 1041673"/>
              <a:gd name="connsiteX13071" fmla="*/ 4786624 w 5155357"/>
              <a:gd name="connsiteY13071" fmla="*/ 882424 h 1041673"/>
              <a:gd name="connsiteX13072" fmla="*/ 4787495 w 5155357"/>
              <a:gd name="connsiteY13072" fmla="*/ 881429 h 1041673"/>
              <a:gd name="connsiteX13073" fmla="*/ 4786438 w 5155357"/>
              <a:gd name="connsiteY13073" fmla="*/ 880558 h 1041673"/>
              <a:gd name="connsiteX13074" fmla="*/ 4782520 w 5155357"/>
              <a:gd name="connsiteY13074" fmla="*/ 879999 h 1041673"/>
              <a:gd name="connsiteX13075" fmla="*/ 4777298 w 5155357"/>
              <a:gd name="connsiteY13075" fmla="*/ 879564 h 1041673"/>
              <a:gd name="connsiteX13076" fmla="*/ 4777298 w 5155357"/>
              <a:gd name="connsiteY13076" fmla="*/ 879564 h 1041673"/>
              <a:gd name="connsiteX13077" fmla="*/ 4770582 w 5155357"/>
              <a:gd name="connsiteY13077" fmla="*/ 874527 h 1041673"/>
              <a:gd name="connsiteX13078" fmla="*/ 4785132 w 5155357"/>
              <a:gd name="connsiteY13078" fmla="*/ 879004 h 1041673"/>
              <a:gd name="connsiteX13079" fmla="*/ 4792406 w 5155357"/>
              <a:gd name="connsiteY13079" fmla="*/ 880123 h 1041673"/>
              <a:gd name="connsiteX13080" fmla="*/ 4805899 w 5155357"/>
              <a:gd name="connsiteY13080" fmla="*/ 880123 h 1041673"/>
              <a:gd name="connsiteX13081" fmla="*/ 4810189 w 5155357"/>
              <a:gd name="connsiteY13081" fmla="*/ 880683 h 1041673"/>
              <a:gd name="connsiteX13082" fmla="*/ 4813112 w 5155357"/>
              <a:gd name="connsiteY13082" fmla="*/ 880931 h 1041673"/>
              <a:gd name="connsiteX13083" fmla="*/ 4813236 w 5155357"/>
              <a:gd name="connsiteY13083" fmla="*/ 880931 h 1041673"/>
              <a:gd name="connsiteX13084" fmla="*/ 4839226 w 5155357"/>
              <a:gd name="connsiteY13084" fmla="*/ 884476 h 1041673"/>
              <a:gd name="connsiteX13085" fmla="*/ 4819205 w 5155357"/>
              <a:gd name="connsiteY13085" fmla="*/ 880869 h 1041673"/>
              <a:gd name="connsiteX13086" fmla="*/ 4818210 w 5155357"/>
              <a:gd name="connsiteY13086" fmla="*/ 881491 h 1041673"/>
              <a:gd name="connsiteX13087" fmla="*/ 4818832 w 5155357"/>
              <a:gd name="connsiteY13087" fmla="*/ 882486 h 1041673"/>
              <a:gd name="connsiteX13088" fmla="*/ 4838977 w 5155357"/>
              <a:gd name="connsiteY13088" fmla="*/ 886154 h 1041673"/>
              <a:gd name="connsiteX13089" fmla="*/ 4839102 w 5155357"/>
              <a:gd name="connsiteY13089" fmla="*/ 886154 h 1041673"/>
              <a:gd name="connsiteX13090" fmla="*/ 4839910 w 5155357"/>
              <a:gd name="connsiteY13090" fmla="*/ 885470 h 1041673"/>
              <a:gd name="connsiteX13091" fmla="*/ 4839226 w 5155357"/>
              <a:gd name="connsiteY13091" fmla="*/ 884538 h 1041673"/>
              <a:gd name="connsiteX13092" fmla="*/ 4873175 w 5155357"/>
              <a:gd name="connsiteY13092" fmla="*/ 891377 h 1041673"/>
              <a:gd name="connsiteX13093" fmla="*/ 4873673 w 5155357"/>
              <a:gd name="connsiteY13093" fmla="*/ 891066 h 1041673"/>
              <a:gd name="connsiteX13094" fmla="*/ 4873362 w 5155357"/>
              <a:gd name="connsiteY13094" fmla="*/ 890445 h 1041673"/>
              <a:gd name="connsiteX13095" fmla="*/ 4871248 w 5155357"/>
              <a:gd name="connsiteY13095" fmla="*/ 890134 h 1041673"/>
              <a:gd name="connsiteX13096" fmla="*/ 4871248 w 5155357"/>
              <a:gd name="connsiteY13096" fmla="*/ 890631 h 1041673"/>
              <a:gd name="connsiteX13097" fmla="*/ 4871248 w 5155357"/>
              <a:gd name="connsiteY13097" fmla="*/ 891129 h 1041673"/>
              <a:gd name="connsiteX13098" fmla="*/ 4872989 w 5155357"/>
              <a:gd name="connsiteY13098" fmla="*/ 891377 h 1041673"/>
              <a:gd name="connsiteX13099" fmla="*/ 4873175 w 5155357"/>
              <a:gd name="connsiteY13099" fmla="*/ 891377 h 1041673"/>
              <a:gd name="connsiteX13100" fmla="*/ 4847310 w 5155357"/>
              <a:gd name="connsiteY13100" fmla="*/ 890942 h 1041673"/>
              <a:gd name="connsiteX13101" fmla="*/ 4846501 w 5155357"/>
              <a:gd name="connsiteY13101" fmla="*/ 891377 h 1041673"/>
              <a:gd name="connsiteX13102" fmla="*/ 4845693 w 5155357"/>
              <a:gd name="connsiteY13102" fmla="*/ 891688 h 1041673"/>
              <a:gd name="connsiteX13103" fmla="*/ 4845506 w 5155357"/>
              <a:gd name="connsiteY13103" fmla="*/ 891564 h 1041673"/>
              <a:gd name="connsiteX13104" fmla="*/ 4844760 w 5155357"/>
              <a:gd name="connsiteY13104" fmla="*/ 891750 h 1041673"/>
              <a:gd name="connsiteX13105" fmla="*/ 4844947 w 5155357"/>
              <a:gd name="connsiteY13105" fmla="*/ 892496 h 1041673"/>
              <a:gd name="connsiteX13106" fmla="*/ 4845195 w 5155357"/>
              <a:gd name="connsiteY13106" fmla="*/ 892683 h 1041673"/>
              <a:gd name="connsiteX13107" fmla="*/ 4845382 w 5155357"/>
              <a:gd name="connsiteY13107" fmla="*/ 892683 h 1041673"/>
              <a:gd name="connsiteX13108" fmla="*/ 4845755 w 5155357"/>
              <a:gd name="connsiteY13108" fmla="*/ 892807 h 1041673"/>
              <a:gd name="connsiteX13109" fmla="*/ 4847061 w 5155357"/>
              <a:gd name="connsiteY13109" fmla="*/ 892310 h 1041673"/>
              <a:gd name="connsiteX13110" fmla="*/ 4847620 w 5155357"/>
              <a:gd name="connsiteY13110" fmla="*/ 891999 h 1041673"/>
              <a:gd name="connsiteX13111" fmla="*/ 4847993 w 5155357"/>
              <a:gd name="connsiteY13111" fmla="*/ 891315 h 1041673"/>
              <a:gd name="connsiteX13112" fmla="*/ 4847372 w 5155357"/>
              <a:gd name="connsiteY13112" fmla="*/ 890942 h 1041673"/>
              <a:gd name="connsiteX13113" fmla="*/ 4916140 w 5155357"/>
              <a:gd name="connsiteY13113" fmla="*/ 894175 h 1041673"/>
              <a:gd name="connsiteX13114" fmla="*/ 4916948 w 5155357"/>
              <a:gd name="connsiteY13114" fmla="*/ 893367 h 1041673"/>
              <a:gd name="connsiteX13115" fmla="*/ 4916140 w 5155357"/>
              <a:gd name="connsiteY13115" fmla="*/ 892559 h 1041673"/>
              <a:gd name="connsiteX13116" fmla="*/ 4914772 w 5155357"/>
              <a:gd name="connsiteY13116" fmla="*/ 892372 h 1041673"/>
              <a:gd name="connsiteX13117" fmla="*/ 4913715 w 5155357"/>
              <a:gd name="connsiteY13117" fmla="*/ 892807 h 1041673"/>
              <a:gd name="connsiteX13118" fmla="*/ 4914150 w 5155357"/>
              <a:gd name="connsiteY13118" fmla="*/ 893864 h 1041673"/>
              <a:gd name="connsiteX13119" fmla="*/ 4916140 w 5155357"/>
              <a:gd name="connsiteY13119" fmla="*/ 894175 h 1041673"/>
              <a:gd name="connsiteX13120" fmla="*/ 4916140 w 5155357"/>
              <a:gd name="connsiteY13120" fmla="*/ 894175 h 1041673"/>
              <a:gd name="connsiteX13121" fmla="*/ 5010276 w 5155357"/>
              <a:gd name="connsiteY13121" fmla="*/ 913512 h 1041673"/>
              <a:gd name="connsiteX13122" fmla="*/ 4970981 w 5155357"/>
              <a:gd name="connsiteY13122" fmla="*/ 909347 h 1041673"/>
              <a:gd name="connsiteX13123" fmla="*/ 4969799 w 5155357"/>
              <a:gd name="connsiteY13123" fmla="*/ 910279 h 1041673"/>
              <a:gd name="connsiteX13124" fmla="*/ 4970732 w 5155357"/>
              <a:gd name="connsiteY13124" fmla="*/ 911461 h 1041673"/>
              <a:gd name="connsiteX13125" fmla="*/ 5010152 w 5155357"/>
              <a:gd name="connsiteY13125" fmla="*/ 915689 h 1041673"/>
              <a:gd name="connsiteX13126" fmla="*/ 5010276 w 5155357"/>
              <a:gd name="connsiteY13126" fmla="*/ 915689 h 1041673"/>
              <a:gd name="connsiteX13127" fmla="*/ 5011334 w 5155357"/>
              <a:gd name="connsiteY13127" fmla="*/ 914756 h 1041673"/>
              <a:gd name="connsiteX13128" fmla="*/ 5010339 w 5155357"/>
              <a:gd name="connsiteY13128" fmla="*/ 913575 h 1041673"/>
              <a:gd name="connsiteX13129" fmla="*/ 4463426 w 5155357"/>
              <a:gd name="connsiteY13129" fmla="*/ 459182 h 1041673"/>
              <a:gd name="connsiteX13130" fmla="*/ 4463737 w 5155357"/>
              <a:gd name="connsiteY13130" fmla="*/ 458995 h 1041673"/>
              <a:gd name="connsiteX13131" fmla="*/ 4465104 w 5155357"/>
              <a:gd name="connsiteY13131" fmla="*/ 455265 h 1041673"/>
              <a:gd name="connsiteX13132" fmla="*/ 4465727 w 5155357"/>
              <a:gd name="connsiteY13132" fmla="*/ 453088 h 1041673"/>
              <a:gd name="connsiteX13133" fmla="*/ 4465540 w 5155357"/>
              <a:gd name="connsiteY13133" fmla="*/ 452591 h 1041673"/>
              <a:gd name="connsiteX13134" fmla="*/ 4465042 w 5155357"/>
              <a:gd name="connsiteY13134" fmla="*/ 452778 h 1041673"/>
              <a:gd name="connsiteX13135" fmla="*/ 4464421 w 5155357"/>
              <a:gd name="connsiteY13135" fmla="*/ 455016 h 1041673"/>
              <a:gd name="connsiteX13136" fmla="*/ 4463177 w 5155357"/>
              <a:gd name="connsiteY13136" fmla="*/ 458560 h 1041673"/>
              <a:gd name="connsiteX13137" fmla="*/ 4463302 w 5155357"/>
              <a:gd name="connsiteY13137" fmla="*/ 459057 h 1041673"/>
              <a:gd name="connsiteX13138" fmla="*/ 4463488 w 5155357"/>
              <a:gd name="connsiteY13138" fmla="*/ 459120 h 1041673"/>
              <a:gd name="connsiteX13139" fmla="*/ 4456214 w 5155357"/>
              <a:gd name="connsiteY13139" fmla="*/ 496924 h 1041673"/>
              <a:gd name="connsiteX13140" fmla="*/ 4455778 w 5155357"/>
              <a:gd name="connsiteY13140" fmla="*/ 497234 h 1041673"/>
              <a:gd name="connsiteX13141" fmla="*/ 4455530 w 5155357"/>
              <a:gd name="connsiteY13141" fmla="*/ 498043 h 1041673"/>
              <a:gd name="connsiteX13142" fmla="*/ 4455219 w 5155357"/>
              <a:gd name="connsiteY13142" fmla="*/ 499535 h 1041673"/>
              <a:gd name="connsiteX13143" fmla="*/ 4455592 w 5155357"/>
              <a:gd name="connsiteY13143" fmla="*/ 499908 h 1041673"/>
              <a:gd name="connsiteX13144" fmla="*/ 4455592 w 5155357"/>
              <a:gd name="connsiteY13144" fmla="*/ 499908 h 1041673"/>
              <a:gd name="connsiteX13145" fmla="*/ 4455965 w 5155357"/>
              <a:gd name="connsiteY13145" fmla="*/ 499535 h 1041673"/>
              <a:gd name="connsiteX13146" fmla="*/ 4456214 w 5155357"/>
              <a:gd name="connsiteY13146" fmla="*/ 498354 h 1041673"/>
              <a:gd name="connsiteX13147" fmla="*/ 4456524 w 5155357"/>
              <a:gd name="connsiteY13147" fmla="*/ 497359 h 1041673"/>
              <a:gd name="connsiteX13148" fmla="*/ 4456214 w 5155357"/>
              <a:gd name="connsiteY13148" fmla="*/ 496924 h 1041673"/>
              <a:gd name="connsiteX13149" fmla="*/ 4429975 w 5155357"/>
              <a:gd name="connsiteY13149" fmla="*/ 606356 h 1041673"/>
              <a:gd name="connsiteX13150" fmla="*/ 4429539 w 5155357"/>
              <a:gd name="connsiteY13150" fmla="*/ 606667 h 1041673"/>
              <a:gd name="connsiteX13151" fmla="*/ 4429539 w 5155357"/>
              <a:gd name="connsiteY13151" fmla="*/ 606978 h 1041673"/>
              <a:gd name="connsiteX13152" fmla="*/ 4429290 w 5155357"/>
              <a:gd name="connsiteY13152" fmla="*/ 607910 h 1041673"/>
              <a:gd name="connsiteX13153" fmla="*/ 4429477 w 5155357"/>
              <a:gd name="connsiteY13153" fmla="*/ 608470 h 1041673"/>
              <a:gd name="connsiteX13154" fmla="*/ 4429664 w 5155357"/>
              <a:gd name="connsiteY13154" fmla="*/ 608470 h 1041673"/>
              <a:gd name="connsiteX13155" fmla="*/ 4430037 w 5155357"/>
              <a:gd name="connsiteY13155" fmla="*/ 608283 h 1041673"/>
              <a:gd name="connsiteX13156" fmla="*/ 4430348 w 5155357"/>
              <a:gd name="connsiteY13156" fmla="*/ 607040 h 1041673"/>
              <a:gd name="connsiteX13157" fmla="*/ 4430348 w 5155357"/>
              <a:gd name="connsiteY13157" fmla="*/ 606729 h 1041673"/>
              <a:gd name="connsiteX13158" fmla="*/ 4430037 w 5155357"/>
              <a:gd name="connsiteY13158" fmla="*/ 606294 h 1041673"/>
              <a:gd name="connsiteX13159" fmla="*/ 4526039 w 5155357"/>
              <a:gd name="connsiteY13159" fmla="*/ 815272 h 1041673"/>
              <a:gd name="connsiteX13160" fmla="*/ 4525665 w 5155357"/>
              <a:gd name="connsiteY13160" fmla="*/ 815086 h 1041673"/>
              <a:gd name="connsiteX13161" fmla="*/ 4524981 w 5155357"/>
              <a:gd name="connsiteY13161" fmla="*/ 815272 h 1041673"/>
              <a:gd name="connsiteX13162" fmla="*/ 4525168 w 5155357"/>
              <a:gd name="connsiteY13162" fmla="*/ 815956 h 1041673"/>
              <a:gd name="connsiteX13163" fmla="*/ 4525665 w 5155357"/>
              <a:gd name="connsiteY13163" fmla="*/ 816205 h 1041673"/>
              <a:gd name="connsiteX13164" fmla="*/ 4526225 w 5155357"/>
              <a:gd name="connsiteY13164" fmla="*/ 816516 h 1041673"/>
              <a:gd name="connsiteX13165" fmla="*/ 4526536 w 5155357"/>
              <a:gd name="connsiteY13165" fmla="*/ 816640 h 1041673"/>
              <a:gd name="connsiteX13166" fmla="*/ 4526971 w 5155357"/>
              <a:gd name="connsiteY13166" fmla="*/ 816454 h 1041673"/>
              <a:gd name="connsiteX13167" fmla="*/ 4526847 w 5155357"/>
              <a:gd name="connsiteY13167" fmla="*/ 815707 h 1041673"/>
              <a:gd name="connsiteX13168" fmla="*/ 4526039 w 5155357"/>
              <a:gd name="connsiteY13168" fmla="*/ 815272 h 1041673"/>
              <a:gd name="connsiteX13169" fmla="*/ 4632175 w 5155357"/>
              <a:gd name="connsiteY13169" fmla="*/ 842692 h 1041673"/>
              <a:gd name="connsiteX13170" fmla="*/ 4631243 w 5155357"/>
              <a:gd name="connsiteY13170" fmla="*/ 843252 h 1041673"/>
              <a:gd name="connsiteX13171" fmla="*/ 4631802 w 5155357"/>
              <a:gd name="connsiteY13171" fmla="*/ 844185 h 1041673"/>
              <a:gd name="connsiteX13172" fmla="*/ 4636715 w 5155357"/>
              <a:gd name="connsiteY13172" fmla="*/ 845801 h 1041673"/>
              <a:gd name="connsiteX13173" fmla="*/ 4637025 w 5155357"/>
              <a:gd name="connsiteY13173" fmla="*/ 845863 h 1041673"/>
              <a:gd name="connsiteX13174" fmla="*/ 4637709 w 5155357"/>
              <a:gd name="connsiteY13174" fmla="*/ 845366 h 1041673"/>
              <a:gd name="connsiteX13175" fmla="*/ 4637336 w 5155357"/>
              <a:gd name="connsiteY13175" fmla="*/ 844371 h 1041673"/>
              <a:gd name="connsiteX13176" fmla="*/ 4632175 w 5155357"/>
              <a:gd name="connsiteY13176" fmla="*/ 842630 h 1041673"/>
              <a:gd name="connsiteX13177" fmla="*/ 4834190 w 5155357"/>
              <a:gd name="connsiteY13177" fmla="*/ 888828 h 1041673"/>
              <a:gd name="connsiteX13178" fmla="*/ 4832636 w 5155357"/>
              <a:gd name="connsiteY13178" fmla="*/ 888455 h 1041673"/>
              <a:gd name="connsiteX13179" fmla="*/ 4830335 w 5155357"/>
              <a:gd name="connsiteY13179" fmla="*/ 887833 h 1041673"/>
              <a:gd name="connsiteX13180" fmla="*/ 4829651 w 5155357"/>
              <a:gd name="connsiteY13180" fmla="*/ 888144 h 1041673"/>
              <a:gd name="connsiteX13181" fmla="*/ 4829962 w 5155357"/>
              <a:gd name="connsiteY13181" fmla="*/ 888828 h 1041673"/>
              <a:gd name="connsiteX13182" fmla="*/ 4832387 w 5155357"/>
              <a:gd name="connsiteY13182" fmla="*/ 889512 h 1041673"/>
              <a:gd name="connsiteX13183" fmla="*/ 4833941 w 5155357"/>
              <a:gd name="connsiteY13183" fmla="*/ 889885 h 1041673"/>
              <a:gd name="connsiteX13184" fmla="*/ 4834066 w 5155357"/>
              <a:gd name="connsiteY13184" fmla="*/ 889885 h 1041673"/>
              <a:gd name="connsiteX13185" fmla="*/ 4834563 w 5155357"/>
              <a:gd name="connsiteY13185" fmla="*/ 889512 h 1041673"/>
              <a:gd name="connsiteX13186" fmla="*/ 4834190 w 5155357"/>
              <a:gd name="connsiteY13186" fmla="*/ 888828 h 104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Lst>
            <a:rect l="l" t="t" r="r" b="b"/>
            <a:pathLst>
              <a:path w="5155357" h="1041673">
                <a:moveTo>
                  <a:pt x="2847373" y="4478"/>
                </a:moveTo>
                <a:cubicBezTo>
                  <a:pt x="2847373" y="1867"/>
                  <a:pt x="2846689" y="-61"/>
                  <a:pt x="2844015" y="1"/>
                </a:cubicBezTo>
                <a:cubicBezTo>
                  <a:pt x="2843394" y="685"/>
                  <a:pt x="2843394" y="1991"/>
                  <a:pt x="2843456" y="3359"/>
                </a:cubicBezTo>
                <a:cubicBezTo>
                  <a:pt x="2845072" y="3483"/>
                  <a:pt x="2845819" y="4354"/>
                  <a:pt x="2847373" y="4478"/>
                </a:cubicBezTo>
                <a:moveTo>
                  <a:pt x="2823932" y="5597"/>
                </a:moveTo>
                <a:cubicBezTo>
                  <a:pt x="2823435" y="3670"/>
                  <a:pt x="2822751" y="1929"/>
                  <a:pt x="2821134" y="1121"/>
                </a:cubicBezTo>
                <a:cubicBezTo>
                  <a:pt x="2820388" y="2053"/>
                  <a:pt x="2819144" y="2489"/>
                  <a:pt x="2819455" y="4478"/>
                </a:cubicBezTo>
                <a:cubicBezTo>
                  <a:pt x="2820823" y="4976"/>
                  <a:pt x="2822751" y="6592"/>
                  <a:pt x="2823932" y="5597"/>
                </a:cubicBezTo>
                <a:moveTo>
                  <a:pt x="450309" y="40230"/>
                </a:moveTo>
                <a:cubicBezTo>
                  <a:pt x="450372" y="38862"/>
                  <a:pt x="450434" y="37494"/>
                  <a:pt x="449190" y="37432"/>
                </a:cubicBezTo>
                <a:cubicBezTo>
                  <a:pt x="449128" y="38800"/>
                  <a:pt x="449066" y="40168"/>
                  <a:pt x="450309" y="40230"/>
                </a:cubicBezTo>
                <a:moveTo>
                  <a:pt x="425750" y="39608"/>
                </a:moveTo>
                <a:cubicBezTo>
                  <a:pt x="425003" y="44210"/>
                  <a:pt x="428050" y="40790"/>
                  <a:pt x="425750" y="39608"/>
                </a:cubicBezTo>
                <a:moveTo>
                  <a:pt x="482704" y="63671"/>
                </a:moveTo>
                <a:cubicBezTo>
                  <a:pt x="480403" y="63609"/>
                  <a:pt x="479284" y="64728"/>
                  <a:pt x="479346" y="67029"/>
                </a:cubicBezTo>
                <a:lnTo>
                  <a:pt x="483264" y="67029"/>
                </a:lnTo>
                <a:cubicBezTo>
                  <a:pt x="483636" y="65350"/>
                  <a:pt x="482331" y="65412"/>
                  <a:pt x="482704" y="63671"/>
                </a:cubicBezTo>
                <a:moveTo>
                  <a:pt x="459823" y="68086"/>
                </a:moveTo>
                <a:cubicBezTo>
                  <a:pt x="459387" y="64977"/>
                  <a:pt x="455532" y="65661"/>
                  <a:pt x="455346" y="68645"/>
                </a:cubicBezTo>
                <a:cubicBezTo>
                  <a:pt x="456154" y="69391"/>
                  <a:pt x="459760" y="69765"/>
                  <a:pt x="459823" y="68086"/>
                </a:cubicBezTo>
                <a:moveTo>
                  <a:pt x="497191" y="78718"/>
                </a:moveTo>
                <a:cubicBezTo>
                  <a:pt x="497751" y="76853"/>
                  <a:pt x="496445" y="76915"/>
                  <a:pt x="494953" y="77039"/>
                </a:cubicBezTo>
                <a:cubicBezTo>
                  <a:pt x="494766" y="78532"/>
                  <a:pt x="495699" y="78842"/>
                  <a:pt x="497191" y="78718"/>
                </a:cubicBezTo>
                <a:moveTo>
                  <a:pt x="312462" y="101599"/>
                </a:moveTo>
                <a:cubicBezTo>
                  <a:pt x="310659" y="101848"/>
                  <a:pt x="308856" y="102097"/>
                  <a:pt x="308545" y="103838"/>
                </a:cubicBezTo>
                <a:cubicBezTo>
                  <a:pt x="309913" y="104957"/>
                  <a:pt x="311716" y="102843"/>
                  <a:pt x="312462" y="101599"/>
                </a:cubicBezTo>
                <a:moveTo>
                  <a:pt x="271114" y="113351"/>
                </a:moveTo>
                <a:cubicBezTo>
                  <a:pt x="270865" y="111983"/>
                  <a:pt x="273663" y="113662"/>
                  <a:pt x="272793" y="111672"/>
                </a:cubicBezTo>
                <a:cubicBezTo>
                  <a:pt x="271798" y="111548"/>
                  <a:pt x="269498" y="112729"/>
                  <a:pt x="271114" y="113351"/>
                </a:cubicBezTo>
                <a:moveTo>
                  <a:pt x="271114" y="118885"/>
                </a:moveTo>
                <a:cubicBezTo>
                  <a:pt x="272544" y="119009"/>
                  <a:pt x="272855" y="118014"/>
                  <a:pt x="273353" y="117206"/>
                </a:cubicBezTo>
                <a:cubicBezTo>
                  <a:pt x="271984" y="117082"/>
                  <a:pt x="271612" y="118076"/>
                  <a:pt x="271114" y="118885"/>
                </a:cubicBezTo>
                <a:moveTo>
                  <a:pt x="251591" y="132315"/>
                </a:moveTo>
                <a:cubicBezTo>
                  <a:pt x="250347" y="132129"/>
                  <a:pt x="249476" y="132439"/>
                  <a:pt x="249352" y="133434"/>
                </a:cubicBezTo>
                <a:cubicBezTo>
                  <a:pt x="250658" y="133621"/>
                  <a:pt x="251466" y="133310"/>
                  <a:pt x="251591" y="132315"/>
                </a:cubicBezTo>
                <a:moveTo>
                  <a:pt x="177910" y="160233"/>
                </a:moveTo>
                <a:cubicBezTo>
                  <a:pt x="177724" y="160855"/>
                  <a:pt x="174988" y="161601"/>
                  <a:pt x="176791" y="162471"/>
                </a:cubicBezTo>
                <a:cubicBezTo>
                  <a:pt x="176978" y="161849"/>
                  <a:pt x="179713" y="161103"/>
                  <a:pt x="177910" y="160233"/>
                </a:cubicBezTo>
                <a:moveTo>
                  <a:pt x="404547" y="193125"/>
                </a:moveTo>
                <a:lnTo>
                  <a:pt x="405666" y="193125"/>
                </a:lnTo>
                <a:lnTo>
                  <a:pt x="405666" y="192005"/>
                </a:lnTo>
                <a:lnTo>
                  <a:pt x="404547" y="192005"/>
                </a:lnTo>
                <a:lnTo>
                  <a:pt x="404547" y="193125"/>
                </a:lnTo>
                <a:close/>
                <a:moveTo>
                  <a:pt x="381106" y="193684"/>
                </a:moveTo>
                <a:cubicBezTo>
                  <a:pt x="381106" y="194244"/>
                  <a:pt x="380671" y="194368"/>
                  <a:pt x="380546" y="194803"/>
                </a:cubicBezTo>
                <a:cubicBezTo>
                  <a:pt x="381230" y="194803"/>
                  <a:pt x="381293" y="195487"/>
                  <a:pt x="382225" y="195363"/>
                </a:cubicBezTo>
                <a:cubicBezTo>
                  <a:pt x="382225" y="194368"/>
                  <a:pt x="381790" y="193933"/>
                  <a:pt x="381106" y="193684"/>
                </a:cubicBezTo>
                <a:moveTo>
                  <a:pt x="140480" y="203757"/>
                </a:moveTo>
                <a:cubicBezTo>
                  <a:pt x="140355" y="204565"/>
                  <a:pt x="139547" y="204690"/>
                  <a:pt x="139360" y="205436"/>
                </a:cubicBezTo>
                <a:cubicBezTo>
                  <a:pt x="140542" y="205933"/>
                  <a:pt x="141847" y="204006"/>
                  <a:pt x="140480" y="203757"/>
                </a:cubicBezTo>
                <a:moveTo>
                  <a:pt x="4194198" y="254556"/>
                </a:moveTo>
                <a:cubicBezTo>
                  <a:pt x="4195690" y="254742"/>
                  <a:pt x="4196063" y="253810"/>
                  <a:pt x="4195877" y="252318"/>
                </a:cubicBezTo>
                <a:cubicBezTo>
                  <a:pt x="4194385" y="252131"/>
                  <a:pt x="4194073" y="253064"/>
                  <a:pt x="4194198" y="254556"/>
                </a:cubicBezTo>
                <a:moveTo>
                  <a:pt x="4166280" y="275261"/>
                </a:moveTo>
                <a:cubicBezTo>
                  <a:pt x="4165223" y="275510"/>
                  <a:pt x="4163855" y="275448"/>
                  <a:pt x="4164042" y="276940"/>
                </a:cubicBezTo>
                <a:cubicBezTo>
                  <a:pt x="4165410" y="277064"/>
                  <a:pt x="4165783" y="276069"/>
                  <a:pt x="4166280" y="275261"/>
                </a:cubicBezTo>
                <a:moveTo>
                  <a:pt x="4132829" y="296464"/>
                </a:moveTo>
                <a:cubicBezTo>
                  <a:pt x="4134570" y="296712"/>
                  <a:pt x="4135129" y="295780"/>
                  <a:pt x="4135626" y="294785"/>
                </a:cubicBezTo>
                <a:lnTo>
                  <a:pt x="4133388" y="294785"/>
                </a:lnTo>
                <a:cubicBezTo>
                  <a:pt x="4133388" y="295531"/>
                  <a:pt x="4133140" y="296028"/>
                  <a:pt x="4132829" y="296464"/>
                </a:cubicBezTo>
                <a:moveTo>
                  <a:pt x="826545" y="360631"/>
                </a:moveTo>
                <a:cubicBezTo>
                  <a:pt x="825986" y="361377"/>
                  <a:pt x="825986" y="362682"/>
                  <a:pt x="825425" y="363429"/>
                </a:cubicBezTo>
                <a:cubicBezTo>
                  <a:pt x="826794" y="363802"/>
                  <a:pt x="827478" y="360755"/>
                  <a:pt x="826545" y="360631"/>
                </a:cubicBezTo>
                <a:moveTo>
                  <a:pt x="65121" y="362309"/>
                </a:moveTo>
                <a:cubicBezTo>
                  <a:pt x="63877" y="362061"/>
                  <a:pt x="62074" y="363988"/>
                  <a:pt x="63442" y="364548"/>
                </a:cubicBezTo>
                <a:cubicBezTo>
                  <a:pt x="63628" y="363429"/>
                  <a:pt x="64934" y="363429"/>
                  <a:pt x="65121" y="362309"/>
                </a:cubicBezTo>
                <a:moveTo>
                  <a:pt x="41119" y="364548"/>
                </a:moveTo>
                <a:cubicBezTo>
                  <a:pt x="39689" y="363926"/>
                  <a:pt x="38633" y="366413"/>
                  <a:pt x="40001" y="366786"/>
                </a:cubicBezTo>
                <a:cubicBezTo>
                  <a:pt x="39565" y="365232"/>
                  <a:pt x="41119" y="365667"/>
                  <a:pt x="41119" y="364548"/>
                </a:cubicBezTo>
                <a:moveTo>
                  <a:pt x="38322" y="369025"/>
                </a:moveTo>
                <a:lnTo>
                  <a:pt x="39441" y="369025"/>
                </a:lnTo>
                <a:lnTo>
                  <a:pt x="39441" y="367905"/>
                </a:lnTo>
                <a:lnTo>
                  <a:pt x="38322" y="367905"/>
                </a:lnTo>
                <a:lnTo>
                  <a:pt x="38322" y="369025"/>
                </a:lnTo>
                <a:close/>
                <a:moveTo>
                  <a:pt x="1136935" y="371760"/>
                </a:moveTo>
                <a:cubicBezTo>
                  <a:pt x="1136873" y="372444"/>
                  <a:pt x="1135940" y="373004"/>
                  <a:pt x="1136935" y="373439"/>
                </a:cubicBezTo>
                <a:cubicBezTo>
                  <a:pt x="1136996" y="372755"/>
                  <a:pt x="1137929" y="372196"/>
                  <a:pt x="1136935" y="371760"/>
                </a:cubicBezTo>
                <a:moveTo>
                  <a:pt x="783021" y="478395"/>
                </a:moveTo>
                <a:cubicBezTo>
                  <a:pt x="783393" y="477959"/>
                  <a:pt x="784388" y="475659"/>
                  <a:pt x="782461" y="476156"/>
                </a:cubicBezTo>
                <a:cubicBezTo>
                  <a:pt x="782585" y="476965"/>
                  <a:pt x="782275" y="478208"/>
                  <a:pt x="783021" y="478395"/>
                </a:cubicBezTo>
                <a:moveTo>
                  <a:pt x="782461" y="478954"/>
                </a:moveTo>
                <a:cubicBezTo>
                  <a:pt x="780347" y="478954"/>
                  <a:pt x="779601" y="482374"/>
                  <a:pt x="780223" y="483431"/>
                </a:cubicBezTo>
                <a:cubicBezTo>
                  <a:pt x="782212" y="483182"/>
                  <a:pt x="782088" y="480820"/>
                  <a:pt x="782461" y="478954"/>
                </a:cubicBezTo>
                <a:moveTo>
                  <a:pt x="1697961" y="492944"/>
                </a:moveTo>
                <a:cubicBezTo>
                  <a:pt x="1696655" y="493131"/>
                  <a:pt x="1695536" y="493504"/>
                  <a:pt x="1695163" y="494623"/>
                </a:cubicBezTo>
                <a:cubicBezTo>
                  <a:pt x="1696593" y="494561"/>
                  <a:pt x="1698024" y="494499"/>
                  <a:pt x="1697961" y="492944"/>
                </a:cubicBezTo>
                <a:moveTo>
                  <a:pt x="3764552" y="511908"/>
                </a:moveTo>
                <a:cubicBezTo>
                  <a:pt x="3764365" y="512654"/>
                  <a:pt x="3764925" y="514085"/>
                  <a:pt x="3765111" y="513028"/>
                </a:cubicBezTo>
                <a:cubicBezTo>
                  <a:pt x="3765236" y="512281"/>
                  <a:pt x="3764739" y="510851"/>
                  <a:pt x="3764552" y="511908"/>
                </a:cubicBezTo>
                <a:moveTo>
                  <a:pt x="4213722" y="475099"/>
                </a:moveTo>
                <a:cubicBezTo>
                  <a:pt x="4213722" y="475410"/>
                  <a:pt x="4213659" y="475783"/>
                  <a:pt x="4213162" y="475659"/>
                </a:cubicBezTo>
                <a:lnTo>
                  <a:pt x="4213162" y="476778"/>
                </a:lnTo>
                <a:cubicBezTo>
                  <a:pt x="4214530" y="477649"/>
                  <a:pt x="4214778" y="474913"/>
                  <a:pt x="4213722" y="475099"/>
                </a:cubicBezTo>
                <a:moveTo>
                  <a:pt x="4212664" y="477897"/>
                </a:moveTo>
                <a:cubicBezTo>
                  <a:pt x="4212664" y="478706"/>
                  <a:pt x="4210613" y="480198"/>
                  <a:pt x="4212105" y="480695"/>
                </a:cubicBezTo>
                <a:cubicBezTo>
                  <a:pt x="4212292" y="480011"/>
                  <a:pt x="4214343" y="478581"/>
                  <a:pt x="4212664" y="477897"/>
                </a:cubicBezTo>
                <a:moveTo>
                  <a:pt x="831581" y="619662"/>
                </a:moveTo>
                <a:cubicBezTo>
                  <a:pt x="831892" y="618481"/>
                  <a:pt x="833509" y="616615"/>
                  <a:pt x="831581" y="616304"/>
                </a:cubicBezTo>
                <a:cubicBezTo>
                  <a:pt x="832389" y="617921"/>
                  <a:pt x="830089" y="619164"/>
                  <a:pt x="831581" y="619662"/>
                </a:cubicBezTo>
                <a:moveTo>
                  <a:pt x="4155150" y="575578"/>
                </a:moveTo>
                <a:cubicBezTo>
                  <a:pt x="4155026" y="576386"/>
                  <a:pt x="4154217" y="576511"/>
                  <a:pt x="4154031" y="577257"/>
                </a:cubicBezTo>
                <a:cubicBezTo>
                  <a:pt x="4155212" y="577754"/>
                  <a:pt x="4156518" y="575827"/>
                  <a:pt x="4155150" y="575578"/>
                </a:cubicBezTo>
                <a:moveTo>
                  <a:pt x="1684531" y="678233"/>
                </a:moveTo>
                <a:cubicBezTo>
                  <a:pt x="1684904" y="678544"/>
                  <a:pt x="1687205" y="679539"/>
                  <a:pt x="1687329" y="678233"/>
                </a:cubicBezTo>
                <a:cubicBezTo>
                  <a:pt x="1686334" y="678544"/>
                  <a:pt x="1685028" y="676616"/>
                  <a:pt x="1684531" y="678233"/>
                </a:cubicBezTo>
                <a:moveTo>
                  <a:pt x="4113802" y="638626"/>
                </a:moveTo>
                <a:cubicBezTo>
                  <a:pt x="4113989" y="637507"/>
                  <a:pt x="4115294" y="637507"/>
                  <a:pt x="4115481" y="636388"/>
                </a:cubicBezTo>
                <a:cubicBezTo>
                  <a:pt x="4114238" y="636139"/>
                  <a:pt x="4112372" y="638066"/>
                  <a:pt x="4113802" y="638626"/>
                </a:cubicBezTo>
                <a:moveTo>
                  <a:pt x="1723641" y="693902"/>
                </a:moveTo>
                <a:cubicBezTo>
                  <a:pt x="1723703" y="695394"/>
                  <a:pt x="1725320" y="695456"/>
                  <a:pt x="1726812" y="695518"/>
                </a:cubicBezTo>
                <a:cubicBezTo>
                  <a:pt x="1726812" y="695518"/>
                  <a:pt x="1726936" y="695518"/>
                  <a:pt x="1726936" y="695581"/>
                </a:cubicBezTo>
                <a:cubicBezTo>
                  <a:pt x="1729547" y="696264"/>
                  <a:pt x="1732159" y="697011"/>
                  <a:pt x="1734770" y="697757"/>
                </a:cubicBezTo>
                <a:cubicBezTo>
                  <a:pt x="1743102" y="700119"/>
                  <a:pt x="1751745" y="702544"/>
                  <a:pt x="1760636" y="703601"/>
                </a:cubicBezTo>
                <a:cubicBezTo>
                  <a:pt x="1760636" y="703601"/>
                  <a:pt x="1760698" y="703601"/>
                  <a:pt x="1760760" y="703601"/>
                </a:cubicBezTo>
                <a:cubicBezTo>
                  <a:pt x="1761320" y="703601"/>
                  <a:pt x="1761756" y="703166"/>
                  <a:pt x="1761818" y="702669"/>
                </a:cubicBezTo>
                <a:cubicBezTo>
                  <a:pt x="1761879" y="702047"/>
                  <a:pt x="1761444" y="701550"/>
                  <a:pt x="1760885" y="701425"/>
                </a:cubicBezTo>
                <a:cubicBezTo>
                  <a:pt x="1752180" y="700368"/>
                  <a:pt x="1743662" y="697943"/>
                  <a:pt x="1735392" y="695643"/>
                </a:cubicBezTo>
                <a:cubicBezTo>
                  <a:pt x="1732843" y="694959"/>
                  <a:pt x="1730293" y="694213"/>
                  <a:pt x="1727744" y="693529"/>
                </a:cubicBezTo>
                <a:cubicBezTo>
                  <a:pt x="1726501" y="692534"/>
                  <a:pt x="1724884" y="692969"/>
                  <a:pt x="1723641" y="693902"/>
                </a:cubicBezTo>
                <a:moveTo>
                  <a:pt x="4097077" y="650378"/>
                </a:moveTo>
                <a:cubicBezTo>
                  <a:pt x="4097077" y="649694"/>
                  <a:pt x="4097761" y="649631"/>
                  <a:pt x="4097636" y="648699"/>
                </a:cubicBezTo>
                <a:lnTo>
                  <a:pt x="4096517" y="648699"/>
                </a:lnTo>
                <a:cubicBezTo>
                  <a:pt x="4096517" y="649383"/>
                  <a:pt x="4095833" y="649445"/>
                  <a:pt x="4095957" y="650378"/>
                </a:cubicBezTo>
                <a:lnTo>
                  <a:pt x="4097077" y="650378"/>
                </a:lnTo>
                <a:close/>
                <a:moveTo>
                  <a:pt x="1765486" y="704472"/>
                </a:moveTo>
                <a:cubicBezTo>
                  <a:pt x="1766605" y="704658"/>
                  <a:pt x="1766605" y="705964"/>
                  <a:pt x="1767724" y="706151"/>
                </a:cubicBezTo>
                <a:cubicBezTo>
                  <a:pt x="1767724" y="705405"/>
                  <a:pt x="1767973" y="704907"/>
                  <a:pt x="1768284" y="704472"/>
                </a:cubicBezTo>
                <a:cubicBezTo>
                  <a:pt x="1767973" y="704161"/>
                  <a:pt x="1765611" y="703166"/>
                  <a:pt x="1765486" y="704472"/>
                </a:cubicBezTo>
                <a:moveTo>
                  <a:pt x="1800119" y="712866"/>
                </a:moveTo>
                <a:cubicBezTo>
                  <a:pt x="1801300" y="713177"/>
                  <a:pt x="1803165" y="714793"/>
                  <a:pt x="1803476" y="712866"/>
                </a:cubicBezTo>
                <a:cubicBezTo>
                  <a:pt x="1801860" y="713612"/>
                  <a:pt x="1800616" y="711374"/>
                  <a:pt x="1800119" y="712866"/>
                </a:cubicBezTo>
                <a:moveTo>
                  <a:pt x="1711889" y="716223"/>
                </a:moveTo>
                <a:cubicBezTo>
                  <a:pt x="1712573" y="716223"/>
                  <a:pt x="1712635" y="716907"/>
                  <a:pt x="1713568" y="716783"/>
                </a:cubicBezTo>
                <a:cubicBezTo>
                  <a:pt x="1713506" y="716099"/>
                  <a:pt x="1713692" y="715166"/>
                  <a:pt x="1713008" y="715104"/>
                </a:cubicBezTo>
                <a:cubicBezTo>
                  <a:pt x="1713008" y="715850"/>
                  <a:pt x="1712014" y="715602"/>
                  <a:pt x="1711889" y="716223"/>
                </a:cubicBezTo>
                <a:moveTo>
                  <a:pt x="1735703" y="723747"/>
                </a:moveTo>
                <a:cubicBezTo>
                  <a:pt x="1737133" y="724182"/>
                  <a:pt x="1738563" y="724680"/>
                  <a:pt x="1739993" y="725301"/>
                </a:cubicBezTo>
                <a:cubicBezTo>
                  <a:pt x="1742418" y="726296"/>
                  <a:pt x="1744967" y="727291"/>
                  <a:pt x="1747766" y="727602"/>
                </a:cubicBezTo>
                <a:cubicBezTo>
                  <a:pt x="1747766" y="727602"/>
                  <a:pt x="1747828" y="727602"/>
                  <a:pt x="1747889" y="727602"/>
                </a:cubicBezTo>
                <a:cubicBezTo>
                  <a:pt x="1748387" y="727602"/>
                  <a:pt x="1748822" y="727229"/>
                  <a:pt x="1748884" y="726669"/>
                </a:cubicBezTo>
                <a:cubicBezTo>
                  <a:pt x="1748947" y="726110"/>
                  <a:pt x="1748574" y="725612"/>
                  <a:pt x="1748014" y="725550"/>
                </a:cubicBezTo>
                <a:cubicBezTo>
                  <a:pt x="1745465" y="725239"/>
                  <a:pt x="1743165" y="724306"/>
                  <a:pt x="1740740" y="723374"/>
                </a:cubicBezTo>
                <a:cubicBezTo>
                  <a:pt x="1739185" y="722752"/>
                  <a:pt x="1737568" y="722130"/>
                  <a:pt x="1735890" y="721695"/>
                </a:cubicBezTo>
                <a:cubicBezTo>
                  <a:pt x="1735703" y="721695"/>
                  <a:pt x="1735578" y="721695"/>
                  <a:pt x="1735454" y="721695"/>
                </a:cubicBezTo>
                <a:cubicBezTo>
                  <a:pt x="1733838" y="721260"/>
                  <a:pt x="1733340" y="719768"/>
                  <a:pt x="1732035" y="719084"/>
                </a:cubicBezTo>
                <a:lnTo>
                  <a:pt x="1730356" y="719084"/>
                </a:lnTo>
                <a:cubicBezTo>
                  <a:pt x="1731040" y="720762"/>
                  <a:pt x="1730791" y="721260"/>
                  <a:pt x="1729796" y="722441"/>
                </a:cubicBezTo>
                <a:lnTo>
                  <a:pt x="1729796" y="722441"/>
                </a:lnTo>
                <a:cubicBezTo>
                  <a:pt x="1729485" y="722441"/>
                  <a:pt x="1729112" y="722441"/>
                  <a:pt x="1728739" y="722317"/>
                </a:cubicBezTo>
                <a:cubicBezTo>
                  <a:pt x="1728304" y="722255"/>
                  <a:pt x="1727931" y="722130"/>
                  <a:pt x="1727433" y="722192"/>
                </a:cubicBezTo>
                <a:cubicBezTo>
                  <a:pt x="1726998" y="722006"/>
                  <a:pt x="1726812" y="721633"/>
                  <a:pt x="1726625" y="721073"/>
                </a:cubicBezTo>
                <a:cubicBezTo>
                  <a:pt x="1726438" y="720576"/>
                  <a:pt x="1726189" y="720016"/>
                  <a:pt x="1725630" y="719705"/>
                </a:cubicBezTo>
                <a:lnTo>
                  <a:pt x="1725817" y="719705"/>
                </a:lnTo>
                <a:cubicBezTo>
                  <a:pt x="1723703" y="719270"/>
                  <a:pt x="1722895" y="715415"/>
                  <a:pt x="1720221" y="717405"/>
                </a:cubicBezTo>
                <a:lnTo>
                  <a:pt x="1720221" y="717529"/>
                </a:lnTo>
                <a:cubicBezTo>
                  <a:pt x="1720221" y="717529"/>
                  <a:pt x="1719848" y="717529"/>
                  <a:pt x="1719661" y="717467"/>
                </a:cubicBezTo>
                <a:cubicBezTo>
                  <a:pt x="1719163" y="717405"/>
                  <a:pt x="1718729" y="717343"/>
                  <a:pt x="1718231" y="717280"/>
                </a:cubicBezTo>
                <a:lnTo>
                  <a:pt x="1718231" y="717280"/>
                </a:lnTo>
                <a:cubicBezTo>
                  <a:pt x="1717858" y="717280"/>
                  <a:pt x="1717547" y="717591"/>
                  <a:pt x="1717547" y="717964"/>
                </a:cubicBezTo>
                <a:cubicBezTo>
                  <a:pt x="1717547" y="718337"/>
                  <a:pt x="1717858" y="718648"/>
                  <a:pt x="1718231" y="718648"/>
                </a:cubicBezTo>
                <a:cubicBezTo>
                  <a:pt x="1718604" y="718648"/>
                  <a:pt x="1719040" y="718711"/>
                  <a:pt x="1719412" y="718773"/>
                </a:cubicBezTo>
                <a:cubicBezTo>
                  <a:pt x="1719661" y="718773"/>
                  <a:pt x="1719972" y="718835"/>
                  <a:pt x="1720221" y="718897"/>
                </a:cubicBezTo>
                <a:lnTo>
                  <a:pt x="1720221" y="719084"/>
                </a:lnTo>
                <a:cubicBezTo>
                  <a:pt x="1721713" y="719768"/>
                  <a:pt x="1722272" y="721446"/>
                  <a:pt x="1725195" y="720762"/>
                </a:cubicBezTo>
                <a:lnTo>
                  <a:pt x="1725071" y="720514"/>
                </a:lnTo>
                <a:cubicBezTo>
                  <a:pt x="1725071" y="720514"/>
                  <a:pt x="1725506" y="720949"/>
                  <a:pt x="1725692" y="721384"/>
                </a:cubicBezTo>
                <a:cubicBezTo>
                  <a:pt x="1725941" y="722006"/>
                  <a:pt x="1726189" y="722690"/>
                  <a:pt x="1727122" y="723001"/>
                </a:cubicBezTo>
                <a:lnTo>
                  <a:pt x="1727185" y="723001"/>
                </a:lnTo>
                <a:cubicBezTo>
                  <a:pt x="1727185" y="723001"/>
                  <a:pt x="1727247" y="723001"/>
                  <a:pt x="1727247" y="723001"/>
                </a:cubicBezTo>
                <a:cubicBezTo>
                  <a:pt x="1727620" y="723001"/>
                  <a:pt x="1727993" y="723001"/>
                  <a:pt x="1728429" y="723125"/>
                </a:cubicBezTo>
                <a:cubicBezTo>
                  <a:pt x="1728801" y="723187"/>
                  <a:pt x="1729236" y="723249"/>
                  <a:pt x="1729610" y="723249"/>
                </a:cubicBezTo>
                <a:cubicBezTo>
                  <a:pt x="1729858" y="723249"/>
                  <a:pt x="1730044" y="723187"/>
                  <a:pt x="1730293" y="723125"/>
                </a:cubicBezTo>
                <a:lnTo>
                  <a:pt x="1730169" y="723498"/>
                </a:lnTo>
                <a:cubicBezTo>
                  <a:pt x="1731848" y="724182"/>
                  <a:pt x="1734211" y="725115"/>
                  <a:pt x="1735516" y="723747"/>
                </a:cubicBezTo>
                <a:moveTo>
                  <a:pt x="1742045" y="717343"/>
                </a:moveTo>
                <a:cubicBezTo>
                  <a:pt x="1741299" y="717156"/>
                  <a:pt x="1740988" y="716534"/>
                  <a:pt x="1739807" y="716783"/>
                </a:cubicBezTo>
                <a:cubicBezTo>
                  <a:pt x="1738936" y="718337"/>
                  <a:pt x="1742232" y="718337"/>
                  <a:pt x="1742045" y="717343"/>
                </a:cubicBezTo>
                <a:moveTo>
                  <a:pt x="1769963" y="722939"/>
                </a:moveTo>
                <a:cubicBezTo>
                  <a:pt x="1769590" y="722503"/>
                  <a:pt x="1766854" y="721695"/>
                  <a:pt x="1766605" y="722939"/>
                </a:cubicBezTo>
                <a:cubicBezTo>
                  <a:pt x="1766978" y="723374"/>
                  <a:pt x="1769714" y="724182"/>
                  <a:pt x="1769963" y="722939"/>
                </a:cubicBezTo>
                <a:moveTo>
                  <a:pt x="1777238" y="725674"/>
                </a:moveTo>
                <a:cubicBezTo>
                  <a:pt x="1778294" y="725115"/>
                  <a:pt x="1779103" y="727353"/>
                  <a:pt x="1779476" y="725674"/>
                </a:cubicBezTo>
                <a:cubicBezTo>
                  <a:pt x="1779165" y="725488"/>
                  <a:pt x="1777300" y="724306"/>
                  <a:pt x="1777238" y="725674"/>
                </a:cubicBezTo>
                <a:moveTo>
                  <a:pt x="1788927" y="727913"/>
                </a:moveTo>
                <a:cubicBezTo>
                  <a:pt x="1787932" y="728099"/>
                  <a:pt x="1786129" y="726358"/>
                  <a:pt x="1785569" y="727913"/>
                </a:cubicBezTo>
                <a:cubicBezTo>
                  <a:pt x="1785943" y="728348"/>
                  <a:pt x="1788678" y="729156"/>
                  <a:pt x="1788927" y="727913"/>
                </a:cubicBezTo>
                <a:moveTo>
                  <a:pt x="1771082" y="733509"/>
                </a:moveTo>
                <a:cubicBezTo>
                  <a:pt x="1771020" y="732514"/>
                  <a:pt x="1771642" y="732203"/>
                  <a:pt x="1772760" y="732390"/>
                </a:cubicBezTo>
                <a:cubicBezTo>
                  <a:pt x="1772263" y="727788"/>
                  <a:pt x="1768221" y="727353"/>
                  <a:pt x="1764927" y="729592"/>
                </a:cubicBezTo>
                <a:lnTo>
                  <a:pt x="1764927" y="729592"/>
                </a:lnTo>
                <a:cubicBezTo>
                  <a:pt x="1764118" y="729219"/>
                  <a:pt x="1763248" y="729094"/>
                  <a:pt x="1762377" y="729032"/>
                </a:cubicBezTo>
                <a:cubicBezTo>
                  <a:pt x="1761818" y="729032"/>
                  <a:pt x="1761320" y="728908"/>
                  <a:pt x="1760823" y="728783"/>
                </a:cubicBezTo>
                <a:cubicBezTo>
                  <a:pt x="1760512" y="728721"/>
                  <a:pt x="1760263" y="728908"/>
                  <a:pt x="1760139" y="729156"/>
                </a:cubicBezTo>
                <a:cubicBezTo>
                  <a:pt x="1760077" y="729467"/>
                  <a:pt x="1760201" y="729716"/>
                  <a:pt x="1760512" y="729840"/>
                </a:cubicBezTo>
                <a:cubicBezTo>
                  <a:pt x="1761072" y="730027"/>
                  <a:pt x="1761693" y="730089"/>
                  <a:pt x="1762253" y="730089"/>
                </a:cubicBezTo>
                <a:cubicBezTo>
                  <a:pt x="1763061" y="730151"/>
                  <a:pt x="1763807" y="730276"/>
                  <a:pt x="1764491" y="730649"/>
                </a:cubicBezTo>
                <a:lnTo>
                  <a:pt x="1764304" y="730649"/>
                </a:lnTo>
                <a:cubicBezTo>
                  <a:pt x="1765796" y="732327"/>
                  <a:pt x="1768346" y="733011"/>
                  <a:pt x="1771020" y="733509"/>
                </a:cubicBezTo>
                <a:moveTo>
                  <a:pt x="1833073" y="727913"/>
                </a:moveTo>
                <a:cubicBezTo>
                  <a:pt x="1832202" y="727913"/>
                  <a:pt x="1831145" y="727851"/>
                  <a:pt x="1831394" y="729032"/>
                </a:cubicBezTo>
                <a:cubicBezTo>
                  <a:pt x="1832389" y="729032"/>
                  <a:pt x="1832824" y="728597"/>
                  <a:pt x="1833073" y="727913"/>
                </a:cubicBezTo>
                <a:moveTo>
                  <a:pt x="1833632" y="729032"/>
                </a:moveTo>
                <a:cubicBezTo>
                  <a:pt x="1834378" y="729219"/>
                  <a:pt x="1834690" y="729840"/>
                  <a:pt x="1835871" y="729592"/>
                </a:cubicBezTo>
                <a:cubicBezTo>
                  <a:pt x="1836741" y="728037"/>
                  <a:pt x="1833446" y="728037"/>
                  <a:pt x="1833632" y="729032"/>
                </a:cubicBezTo>
                <a:moveTo>
                  <a:pt x="1804596" y="741903"/>
                </a:moveTo>
                <a:cubicBezTo>
                  <a:pt x="1808824" y="743768"/>
                  <a:pt x="1807331" y="740410"/>
                  <a:pt x="1804596" y="741903"/>
                </a:cubicBezTo>
                <a:moveTo>
                  <a:pt x="2333228" y="741903"/>
                </a:moveTo>
                <a:cubicBezTo>
                  <a:pt x="2333165" y="742587"/>
                  <a:pt x="2332233" y="743146"/>
                  <a:pt x="2333228" y="743581"/>
                </a:cubicBezTo>
                <a:cubicBezTo>
                  <a:pt x="2333290" y="742898"/>
                  <a:pt x="2334223" y="742338"/>
                  <a:pt x="2333228" y="741903"/>
                </a:cubicBezTo>
                <a:moveTo>
                  <a:pt x="1999957" y="745260"/>
                </a:moveTo>
                <a:cubicBezTo>
                  <a:pt x="2000952" y="745758"/>
                  <a:pt x="2001573" y="746628"/>
                  <a:pt x="2002755" y="746939"/>
                </a:cubicBezTo>
                <a:cubicBezTo>
                  <a:pt x="2002755" y="745758"/>
                  <a:pt x="2000516" y="744079"/>
                  <a:pt x="1999957" y="745260"/>
                </a:cubicBezTo>
                <a:moveTo>
                  <a:pt x="1845259" y="750608"/>
                </a:moveTo>
                <a:cubicBezTo>
                  <a:pt x="1845695" y="750670"/>
                  <a:pt x="1846130" y="750794"/>
                  <a:pt x="1846627" y="750981"/>
                </a:cubicBezTo>
                <a:cubicBezTo>
                  <a:pt x="1847187" y="751167"/>
                  <a:pt x="1847747" y="751354"/>
                  <a:pt x="1848306" y="751416"/>
                </a:cubicBezTo>
                <a:cubicBezTo>
                  <a:pt x="1848306" y="751416"/>
                  <a:pt x="1848306" y="751416"/>
                  <a:pt x="1848368" y="751416"/>
                </a:cubicBezTo>
                <a:cubicBezTo>
                  <a:pt x="1848679" y="751416"/>
                  <a:pt x="1848928" y="751229"/>
                  <a:pt x="1848928" y="750918"/>
                </a:cubicBezTo>
                <a:cubicBezTo>
                  <a:pt x="1848928" y="750608"/>
                  <a:pt x="1848742" y="750297"/>
                  <a:pt x="1848430" y="750297"/>
                </a:cubicBezTo>
                <a:cubicBezTo>
                  <a:pt x="1847933" y="750297"/>
                  <a:pt x="1847435" y="750110"/>
                  <a:pt x="1846938" y="749924"/>
                </a:cubicBezTo>
                <a:cubicBezTo>
                  <a:pt x="1846503" y="749799"/>
                  <a:pt x="1846005" y="749675"/>
                  <a:pt x="1845508" y="749551"/>
                </a:cubicBezTo>
                <a:cubicBezTo>
                  <a:pt x="1844078" y="748742"/>
                  <a:pt x="1842151" y="748431"/>
                  <a:pt x="1841964" y="746380"/>
                </a:cubicBezTo>
                <a:cubicBezTo>
                  <a:pt x="1838793" y="749551"/>
                  <a:pt x="1834627" y="744079"/>
                  <a:pt x="1831332" y="745820"/>
                </a:cubicBezTo>
                <a:lnTo>
                  <a:pt x="1831332" y="747499"/>
                </a:lnTo>
                <a:cubicBezTo>
                  <a:pt x="1835871" y="748742"/>
                  <a:pt x="1839291" y="751043"/>
                  <a:pt x="1845259" y="750856"/>
                </a:cubicBezTo>
                <a:lnTo>
                  <a:pt x="1845259" y="750608"/>
                </a:lnTo>
                <a:close/>
                <a:moveTo>
                  <a:pt x="1804596" y="746939"/>
                </a:moveTo>
                <a:cubicBezTo>
                  <a:pt x="1804285" y="746628"/>
                  <a:pt x="1801984" y="745633"/>
                  <a:pt x="1801797" y="746939"/>
                </a:cubicBezTo>
                <a:cubicBezTo>
                  <a:pt x="1802171" y="747250"/>
                  <a:pt x="1804471" y="748245"/>
                  <a:pt x="1804596" y="746939"/>
                </a:cubicBezTo>
                <a:moveTo>
                  <a:pt x="2046839" y="746939"/>
                </a:moveTo>
                <a:cubicBezTo>
                  <a:pt x="2044601" y="744949"/>
                  <a:pt x="2045533" y="748742"/>
                  <a:pt x="2046839" y="746939"/>
                </a:cubicBezTo>
                <a:moveTo>
                  <a:pt x="1795642" y="747499"/>
                </a:moveTo>
                <a:cubicBezTo>
                  <a:pt x="1795953" y="747685"/>
                  <a:pt x="1797818" y="748867"/>
                  <a:pt x="1797880" y="747499"/>
                </a:cubicBezTo>
                <a:cubicBezTo>
                  <a:pt x="1797570" y="747312"/>
                  <a:pt x="1795766" y="746131"/>
                  <a:pt x="1795642" y="747499"/>
                </a:cubicBezTo>
                <a:moveTo>
                  <a:pt x="1798440" y="748618"/>
                </a:moveTo>
                <a:cubicBezTo>
                  <a:pt x="1799808" y="747872"/>
                  <a:pt x="1800740" y="750234"/>
                  <a:pt x="1801238" y="748618"/>
                </a:cubicBezTo>
                <a:cubicBezTo>
                  <a:pt x="1800865" y="748307"/>
                  <a:pt x="1798564" y="747312"/>
                  <a:pt x="1798440" y="748618"/>
                </a:cubicBezTo>
                <a:moveTo>
                  <a:pt x="2033471" y="750794"/>
                </a:moveTo>
                <a:cubicBezTo>
                  <a:pt x="2030735" y="748680"/>
                  <a:pt x="2031419" y="752784"/>
                  <a:pt x="2033471" y="750794"/>
                </a:cubicBezTo>
                <a:moveTo>
                  <a:pt x="1825238" y="754152"/>
                </a:moveTo>
                <a:cubicBezTo>
                  <a:pt x="1826296" y="755582"/>
                  <a:pt x="1829777" y="756639"/>
                  <a:pt x="1830274" y="754152"/>
                </a:cubicBezTo>
                <a:cubicBezTo>
                  <a:pt x="1829280" y="753406"/>
                  <a:pt x="1825798" y="751975"/>
                  <a:pt x="1825238" y="754152"/>
                </a:cubicBezTo>
                <a:moveTo>
                  <a:pt x="1831394" y="754711"/>
                </a:moveTo>
                <a:cubicBezTo>
                  <a:pt x="1830835" y="756577"/>
                  <a:pt x="1833135" y="755582"/>
                  <a:pt x="1834192" y="755830"/>
                </a:cubicBezTo>
                <a:cubicBezTo>
                  <a:pt x="1834006" y="753841"/>
                  <a:pt x="1832762" y="754400"/>
                  <a:pt x="1831394" y="754711"/>
                </a:cubicBezTo>
                <a:moveTo>
                  <a:pt x="1842524" y="758628"/>
                </a:moveTo>
                <a:lnTo>
                  <a:pt x="1842524" y="758504"/>
                </a:lnTo>
                <a:cubicBezTo>
                  <a:pt x="1844327" y="759623"/>
                  <a:pt x="1846317" y="759810"/>
                  <a:pt x="1848244" y="759934"/>
                </a:cubicBezTo>
                <a:cubicBezTo>
                  <a:pt x="1850172" y="760059"/>
                  <a:pt x="1851975" y="760183"/>
                  <a:pt x="1853529" y="761240"/>
                </a:cubicBezTo>
                <a:cubicBezTo>
                  <a:pt x="1853653" y="761302"/>
                  <a:pt x="1853778" y="761364"/>
                  <a:pt x="1853964" y="761364"/>
                </a:cubicBezTo>
                <a:cubicBezTo>
                  <a:pt x="1854213" y="761364"/>
                  <a:pt x="1854462" y="761240"/>
                  <a:pt x="1854586" y="761053"/>
                </a:cubicBezTo>
                <a:cubicBezTo>
                  <a:pt x="1854835" y="760742"/>
                  <a:pt x="1854710" y="760245"/>
                  <a:pt x="1854399" y="760059"/>
                </a:cubicBezTo>
                <a:cubicBezTo>
                  <a:pt x="1852534" y="758815"/>
                  <a:pt x="1850421" y="758691"/>
                  <a:pt x="1848368" y="758504"/>
                </a:cubicBezTo>
                <a:cubicBezTo>
                  <a:pt x="1846627" y="758380"/>
                  <a:pt x="1845011" y="758255"/>
                  <a:pt x="1843580" y="757447"/>
                </a:cubicBezTo>
                <a:cubicBezTo>
                  <a:pt x="1843580" y="756825"/>
                  <a:pt x="1843395" y="756266"/>
                  <a:pt x="1843083" y="755893"/>
                </a:cubicBezTo>
                <a:cubicBezTo>
                  <a:pt x="1841591" y="755893"/>
                  <a:pt x="1839912" y="755706"/>
                  <a:pt x="1839166" y="756452"/>
                </a:cubicBezTo>
                <a:cubicBezTo>
                  <a:pt x="1838979" y="758504"/>
                  <a:pt x="1841218" y="758131"/>
                  <a:pt x="1842524" y="758691"/>
                </a:cubicBezTo>
                <a:moveTo>
                  <a:pt x="1932432" y="758628"/>
                </a:moveTo>
                <a:cubicBezTo>
                  <a:pt x="1934111" y="758504"/>
                  <a:pt x="1935852" y="760742"/>
                  <a:pt x="1936349" y="758628"/>
                </a:cubicBezTo>
                <a:cubicBezTo>
                  <a:pt x="1934857" y="759064"/>
                  <a:pt x="1933303" y="756950"/>
                  <a:pt x="1932432" y="758628"/>
                </a:cubicBezTo>
                <a:moveTo>
                  <a:pt x="1896680" y="760867"/>
                </a:moveTo>
                <a:cubicBezTo>
                  <a:pt x="1895188" y="760742"/>
                  <a:pt x="1894255" y="761053"/>
                  <a:pt x="1894442" y="762546"/>
                </a:cubicBezTo>
                <a:cubicBezTo>
                  <a:pt x="1895499" y="762297"/>
                  <a:pt x="1896867" y="762359"/>
                  <a:pt x="1896680" y="760867"/>
                </a:cubicBezTo>
                <a:moveTo>
                  <a:pt x="1872680" y="764784"/>
                </a:moveTo>
                <a:lnTo>
                  <a:pt x="1872680" y="763665"/>
                </a:lnTo>
                <a:cubicBezTo>
                  <a:pt x="1873052" y="763665"/>
                  <a:pt x="1873364" y="763603"/>
                  <a:pt x="1873239" y="763105"/>
                </a:cubicBezTo>
                <a:lnTo>
                  <a:pt x="1869882" y="763105"/>
                </a:lnTo>
                <a:cubicBezTo>
                  <a:pt x="1869695" y="764784"/>
                  <a:pt x="1871685" y="764287"/>
                  <a:pt x="1872680" y="764784"/>
                </a:cubicBezTo>
                <a:moveTo>
                  <a:pt x="1895561" y="768701"/>
                </a:moveTo>
                <a:cubicBezTo>
                  <a:pt x="1896618" y="768950"/>
                  <a:pt x="1896991" y="769883"/>
                  <a:pt x="1898359" y="769820"/>
                </a:cubicBezTo>
                <a:cubicBezTo>
                  <a:pt x="1899043" y="768142"/>
                  <a:pt x="1895996" y="767395"/>
                  <a:pt x="1895561" y="768701"/>
                </a:cubicBezTo>
                <a:moveTo>
                  <a:pt x="1898919" y="769820"/>
                </a:moveTo>
                <a:cubicBezTo>
                  <a:pt x="1899665" y="770567"/>
                  <a:pt x="1901344" y="770380"/>
                  <a:pt x="1902836" y="770380"/>
                </a:cubicBezTo>
                <a:cubicBezTo>
                  <a:pt x="1903520" y="768515"/>
                  <a:pt x="1899043" y="769012"/>
                  <a:pt x="1898919" y="769820"/>
                </a:cubicBezTo>
                <a:moveTo>
                  <a:pt x="2309227" y="769261"/>
                </a:moveTo>
                <a:cubicBezTo>
                  <a:pt x="2308668" y="770753"/>
                  <a:pt x="2308668" y="772121"/>
                  <a:pt x="2309787" y="773178"/>
                </a:cubicBezTo>
                <a:cubicBezTo>
                  <a:pt x="2309041" y="771499"/>
                  <a:pt x="2311901" y="769385"/>
                  <a:pt x="2309227" y="769261"/>
                </a:cubicBezTo>
                <a:moveTo>
                  <a:pt x="2285786" y="774857"/>
                </a:moveTo>
                <a:cubicBezTo>
                  <a:pt x="2285165" y="773054"/>
                  <a:pt x="2287465" y="771437"/>
                  <a:pt x="2285786" y="770380"/>
                </a:cubicBezTo>
                <a:cubicBezTo>
                  <a:pt x="2285663" y="771437"/>
                  <a:pt x="2284356" y="774048"/>
                  <a:pt x="2285786" y="774857"/>
                </a:cubicBezTo>
                <a:moveTo>
                  <a:pt x="1917883" y="772618"/>
                </a:moveTo>
                <a:cubicBezTo>
                  <a:pt x="1915022" y="773986"/>
                  <a:pt x="1919810" y="774048"/>
                  <a:pt x="1917883" y="772618"/>
                </a:cubicBezTo>
                <a:moveTo>
                  <a:pt x="1919002" y="774857"/>
                </a:moveTo>
                <a:cubicBezTo>
                  <a:pt x="1919997" y="774546"/>
                  <a:pt x="1921302" y="774546"/>
                  <a:pt x="1921800" y="773738"/>
                </a:cubicBezTo>
                <a:cubicBezTo>
                  <a:pt x="1920992" y="772867"/>
                  <a:pt x="1918877" y="773178"/>
                  <a:pt x="1919002" y="774857"/>
                </a:cubicBezTo>
                <a:moveTo>
                  <a:pt x="1357416" y="805510"/>
                </a:moveTo>
                <a:cubicBezTo>
                  <a:pt x="1357540" y="804640"/>
                  <a:pt x="1359529" y="802899"/>
                  <a:pt x="1357975" y="802153"/>
                </a:cubicBezTo>
                <a:cubicBezTo>
                  <a:pt x="1357602" y="802712"/>
                  <a:pt x="1355799" y="804702"/>
                  <a:pt x="1357416" y="805510"/>
                </a:cubicBezTo>
                <a:moveTo>
                  <a:pt x="1332296" y="808868"/>
                </a:moveTo>
                <a:cubicBezTo>
                  <a:pt x="1332482" y="810484"/>
                  <a:pt x="1330057" y="810920"/>
                  <a:pt x="1332296" y="811666"/>
                </a:cubicBezTo>
                <a:cubicBezTo>
                  <a:pt x="1332669" y="810547"/>
                  <a:pt x="1334224" y="809303"/>
                  <a:pt x="1332296" y="808868"/>
                </a:cubicBezTo>
                <a:moveTo>
                  <a:pt x="1020290" y="815583"/>
                </a:moveTo>
                <a:cubicBezTo>
                  <a:pt x="1019854" y="818941"/>
                  <a:pt x="1022839" y="815956"/>
                  <a:pt x="1020290" y="815583"/>
                </a:cubicBezTo>
                <a:moveTo>
                  <a:pt x="1355737" y="823417"/>
                </a:moveTo>
                <a:cubicBezTo>
                  <a:pt x="1355861" y="822671"/>
                  <a:pt x="1355426" y="821241"/>
                  <a:pt x="1355177" y="822298"/>
                </a:cubicBezTo>
                <a:cubicBezTo>
                  <a:pt x="1355053" y="823044"/>
                  <a:pt x="1355550" y="824474"/>
                  <a:pt x="1355737" y="823417"/>
                </a:cubicBezTo>
                <a:moveTo>
                  <a:pt x="2299714" y="832868"/>
                </a:moveTo>
                <a:cubicBezTo>
                  <a:pt x="2298968" y="840641"/>
                  <a:pt x="2301828" y="834547"/>
                  <a:pt x="2299714" y="832868"/>
                </a:cubicBezTo>
                <a:moveTo>
                  <a:pt x="1354679" y="940062"/>
                </a:moveTo>
                <a:cubicBezTo>
                  <a:pt x="1355177" y="939565"/>
                  <a:pt x="1355861" y="936518"/>
                  <a:pt x="1354679" y="936145"/>
                </a:cubicBezTo>
                <a:cubicBezTo>
                  <a:pt x="1354182" y="936642"/>
                  <a:pt x="1353498" y="939689"/>
                  <a:pt x="1354679" y="940062"/>
                </a:cubicBezTo>
                <a:moveTo>
                  <a:pt x="1345167" y="950135"/>
                </a:moveTo>
                <a:cubicBezTo>
                  <a:pt x="1344980" y="950881"/>
                  <a:pt x="1345477" y="952311"/>
                  <a:pt x="1345726" y="951254"/>
                </a:cubicBezTo>
                <a:cubicBezTo>
                  <a:pt x="1345851" y="950508"/>
                  <a:pt x="1345353" y="949078"/>
                  <a:pt x="1345167" y="950135"/>
                </a:cubicBezTo>
                <a:moveTo>
                  <a:pt x="653505" y="130014"/>
                </a:moveTo>
                <a:cubicBezTo>
                  <a:pt x="651329" y="122056"/>
                  <a:pt x="647723" y="114470"/>
                  <a:pt x="646230" y="106014"/>
                </a:cubicBezTo>
                <a:cubicBezTo>
                  <a:pt x="646044" y="105019"/>
                  <a:pt x="646479" y="103776"/>
                  <a:pt x="646230" y="102719"/>
                </a:cubicBezTo>
                <a:cubicBezTo>
                  <a:pt x="644117" y="94200"/>
                  <a:pt x="638645" y="87858"/>
                  <a:pt x="637276" y="79775"/>
                </a:cubicBezTo>
                <a:cubicBezTo>
                  <a:pt x="633422" y="79153"/>
                  <a:pt x="628945" y="78407"/>
                  <a:pt x="624468" y="80397"/>
                </a:cubicBezTo>
                <a:cubicBezTo>
                  <a:pt x="619308" y="77101"/>
                  <a:pt x="613525" y="76293"/>
                  <a:pt x="607183" y="75858"/>
                </a:cubicBezTo>
                <a:cubicBezTo>
                  <a:pt x="600219" y="75485"/>
                  <a:pt x="593815" y="77661"/>
                  <a:pt x="587659" y="78096"/>
                </a:cubicBezTo>
                <a:cubicBezTo>
                  <a:pt x="585794" y="78283"/>
                  <a:pt x="583804" y="77599"/>
                  <a:pt x="582063" y="77537"/>
                </a:cubicBezTo>
                <a:cubicBezTo>
                  <a:pt x="576032" y="77537"/>
                  <a:pt x="570125" y="78905"/>
                  <a:pt x="565897" y="79775"/>
                </a:cubicBezTo>
                <a:cubicBezTo>
                  <a:pt x="563161" y="80335"/>
                  <a:pt x="560612" y="80335"/>
                  <a:pt x="558623" y="80894"/>
                </a:cubicBezTo>
                <a:cubicBezTo>
                  <a:pt x="556695" y="81516"/>
                  <a:pt x="555078" y="83008"/>
                  <a:pt x="553027" y="83754"/>
                </a:cubicBezTo>
                <a:cubicBezTo>
                  <a:pt x="550290" y="84687"/>
                  <a:pt x="546933" y="84501"/>
                  <a:pt x="544633" y="85433"/>
                </a:cubicBezTo>
                <a:cubicBezTo>
                  <a:pt x="543016" y="86055"/>
                  <a:pt x="540653" y="88169"/>
                  <a:pt x="538477" y="89350"/>
                </a:cubicBezTo>
                <a:cubicBezTo>
                  <a:pt x="532383" y="92646"/>
                  <a:pt x="529151" y="96377"/>
                  <a:pt x="522871" y="98304"/>
                </a:cubicBezTo>
                <a:cubicBezTo>
                  <a:pt x="521067" y="99485"/>
                  <a:pt x="520383" y="101724"/>
                  <a:pt x="517834" y="102159"/>
                </a:cubicBezTo>
                <a:cubicBezTo>
                  <a:pt x="513544" y="101289"/>
                  <a:pt x="511181" y="98428"/>
                  <a:pt x="506082" y="98304"/>
                </a:cubicBezTo>
                <a:cubicBezTo>
                  <a:pt x="505212" y="97496"/>
                  <a:pt x="505647" y="95382"/>
                  <a:pt x="503844" y="95444"/>
                </a:cubicBezTo>
                <a:cubicBezTo>
                  <a:pt x="502725" y="94387"/>
                  <a:pt x="500362" y="94511"/>
                  <a:pt x="499927" y="92708"/>
                </a:cubicBezTo>
                <a:cubicBezTo>
                  <a:pt x="493274" y="92273"/>
                  <a:pt x="489979" y="88480"/>
                  <a:pt x="484320" y="87050"/>
                </a:cubicBezTo>
                <a:cubicBezTo>
                  <a:pt x="483948" y="86366"/>
                  <a:pt x="479409" y="87361"/>
                  <a:pt x="479284" y="84811"/>
                </a:cubicBezTo>
                <a:cubicBezTo>
                  <a:pt x="479719" y="83630"/>
                  <a:pt x="482766" y="84936"/>
                  <a:pt x="482082" y="82635"/>
                </a:cubicBezTo>
                <a:cubicBezTo>
                  <a:pt x="479844" y="81454"/>
                  <a:pt x="475367" y="82635"/>
                  <a:pt x="473129" y="81454"/>
                </a:cubicBezTo>
                <a:cubicBezTo>
                  <a:pt x="473626" y="79837"/>
                  <a:pt x="473813" y="79526"/>
                  <a:pt x="472569" y="78718"/>
                </a:cubicBezTo>
                <a:cubicBezTo>
                  <a:pt x="470455" y="77848"/>
                  <a:pt x="472445" y="81205"/>
                  <a:pt x="470330" y="80397"/>
                </a:cubicBezTo>
                <a:cubicBezTo>
                  <a:pt x="465729" y="78469"/>
                  <a:pt x="459760" y="75982"/>
                  <a:pt x="454724" y="74179"/>
                </a:cubicBezTo>
                <a:cubicBezTo>
                  <a:pt x="450372" y="72687"/>
                  <a:pt x="447263" y="72438"/>
                  <a:pt x="441916" y="71443"/>
                </a:cubicBezTo>
                <a:cubicBezTo>
                  <a:pt x="440672" y="71195"/>
                  <a:pt x="439615" y="70013"/>
                  <a:pt x="438558" y="69765"/>
                </a:cubicBezTo>
                <a:cubicBezTo>
                  <a:pt x="437563" y="69454"/>
                  <a:pt x="436382" y="69951"/>
                  <a:pt x="435200" y="69765"/>
                </a:cubicBezTo>
                <a:cubicBezTo>
                  <a:pt x="429293" y="68583"/>
                  <a:pt x="420962" y="65785"/>
                  <a:pt x="415677" y="68583"/>
                </a:cubicBezTo>
                <a:cubicBezTo>
                  <a:pt x="414495" y="67588"/>
                  <a:pt x="412132" y="67713"/>
                  <a:pt x="411199" y="66407"/>
                </a:cubicBezTo>
                <a:cubicBezTo>
                  <a:pt x="404111" y="69640"/>
                  <a:pt x="392857" y="65723"/>
                  <a:pt x="384961" y="68583"/>
                </a:cubicBezTo>
                <a:cubicBezTo>
                  <a:pt x="383034" y="66158"/>
                  <a:pt x="378805" y="69329"/>
                  <a:pt x="377126" y="66904"/>
                </a:cubicBezTo>
                <a:cubicBezTo>
                  <a:pt x="371655" y="70697"/>
                  <a:pt x="358971" y="70573"/>
                  <a:pt x="353126" y="69143"/>
                </a:cubicBezTo>
                <a:cubicBezTo>
                  <a:pt x="349955" y="72252"/>
                  <a:pt x="345665" y="70759"/>
                  <a:pt x="343116" y="74179"/>
                </a:cubicBezTo>
                <a:cubicBezTo>
                  <a:pt x="340815" y="73744"/>
                  <a:pt x="340256" y="75050"/>
                  <a:pt x="338079" y="74801"/>
                </a:cubicBezTo>
                <a:cubicBezTo>
                  <a:pt x="335778" y="73433"/>
                  <a:pt x="335094" y="73309"/>
                  <a:pt x="332483" y="73060"/>
                </a:cubicBezTo>
                <a:cubicBezTo>
                  <a:pt x="330742" y="72811"/>
                  <a:pt x="332297" y="75858"/>
                  <a:pt x="330244" y="75298"/>
                </a:cubicBezTo>
                <a:cubicBezTo>
                  <a:pt x="328814" y="76853"/>
                  <a:pt x="328566" y="74614"/>
                  <a:pt x="326887" y="74801"/>
                </a:cubicBezTo>
                <a:cubicBezTo>
                  <a:pt x="325706" y="76231"/>
                  <a:pt x="324400" y="77537"/>
                  <a:pt x="322970" y="78718"/>
                </a:cubicBezTo>
                <a:cubicBezTo>
                  <a:pt x="307364" y="81578"/>
                  <a:pt x="292690" y="85309"/>
                  <a:pt x="279446" y="90594"/>
                </a:cubicBezTo>
                <a:cubicBezTo>
                  <a:pt x="279197" y="90532"/>
                  <a:pt x="278887" y="90532"/>
                  <a:pt x="278638" y="90594"/>
                </a:cubicBezTo>
                <a:cubicBezTo>
                  <a:pt x="277145" y="91340"/>
                  <a:pt x="275466" y="91775"/>
                  <a:pt x="273725" y="92211"/>
                </a:cubicBezTo>
                <a:cubicBezTo>
                  <a:pt x="271425" y="92832"/>
                  <a:pt x="269062" y="93454"/>
                  <a:pt x="267073" y="94822"/>
                </a:cubicBezTo>
                <a:cubicBezTo>
                  <a:pt x="266948" y="94822"/>
                  <a:pt x="266886" y="94822"/>
                  <a:pt x="266761" y="94822"/>
                </a:cubicBezTo>
                <a:cubicBezTo>
                  <a:pt x="250409" y="100356"/>
                  <a:pt x="234927" y="108688"/>
                  <a:pt x="219942" y="116709"/>
                </a:cubicBezTo>
                <a:cubicBezTo>
                  <a:pt x="217641" y="117952"/>
                  <a:pt x="215341" y="119196"/>
                  <a:pt x="213040" y="120377"/>
                </a:cubicBezTo>
                <a:cubicBezTo>
                  <a:pt x="212792" y="120501"/>
                  <a:pt x="212605" y="120750"/>
                  <a:pt x="212481" y="120999"/>
                </a:cubicBezTo>
                <a:lnTo>
                  <a:pt x="212232" y="121123"/>
                </a:lnTo>
                <a:cubicBezTo>
                  <a:pt x="203589" y="125600"/>
                  <a:pt x="193765" y="130698"/>
                  <a:pt x="186615" y="137600"/>
                </a:cubicBezTo>
                <a:cubicBezTo>
                  <a:pt x="186242" y="137973"/>
                  <a:pt x="186242" y="138595"/>
                  <a:pt x="186615" y="138968"/>
                </a:cubicBezTo>
                <a:cubicBezTo>
                  <a:pt x="186801" y="139155"/>
                  <a:pt x="187050" y="139279"/>
                  <a:pt x="187299" y="139279"/>
                </a:cubicBezTo>
                <a:cubicBezTo>
                  <a:pt x="187548" y="139279"/>
                  <a:pt x="187796" y="139217"/>
                  <a:pt x="187983" y="139030"/>
                </a:cubicBezTo>
                <a:cubicBezTo>
                  <a:pt x="194885" y="132253"/>
                  <a:pt x="204584" y="127279"/>
                  <a:pt x="213102" y="122864"/>
                </a:cubicBezTo>
                <a:lnTo>
                  <a:pt x="213414" y="122740"/>
                </a:lnTo>
                <a:cubicBezTo>
                  <a:pt x="213414" y="122740"/>
                  <a:pt x="213538" y="122802"/>
                  <a:pt x="213662" y="122802"/>
                </a:cubicBezTo>
                <a:cubicBezTo>
                  <a:pt x="213724" y="122802"/>
                  <a:pt x="213786" y="122802"/>
                  <a:pt x="213848" y="122802"/>
                </a:cubicBezTo>
                <a:cubicBezTo>
                  <a:pt x="214035" y="123113"/>
                  <a:pt x="214222" y="123424"/>
                  <a:pt x="214470" y="123797"/>
                </a:cubicBezTo>
                <a:lnTo>
                  <a:pt x="214097" y="123921"/>
                </a:lnTo>
                <a:cubicBezTo>
                  <a:pt x="213351" y="125040"/>
                  <a:pt x="211175" y="124667"/>
                  <a:pt x="210740" y="126159"/>
                </a:cubicBezTo>
                <a:lnTo>
                  <a:pt x="210864" y="126284"/>
                </a:lnTo>
                <a:cubicBezTo>
                  <a:pt x="210553" y="126470"/>
                  <a:pt x="210242" y="126657"/>
                  <a:pt x="209931" y="126968"/>
                </a:cubicBezTo>
                <a:cubicBezTo>
                  <a:pt x="209559" y="127279"/>
                  <a:pt x="209559" y="127838"/>
                  <a:pt x="209869" y="128149"/>
                </a:cubicBezTo>
                <a:cubicBezTo>
                  <a:pt x="210056" y="128336"/>
                  <a:pt x="210305" y="128460"/>
                  <a:pt x="210491" y="128460"/>
                </a:cubicBezTo>
                <a:cubicBezTo>
                  <a:pt x="210677" y="128460"/>
                  <a:pt x="210864" y="128398"/>
                  <a:pt x="211051" y="128274"/>
                </a:cubicBezTo>
                <a:cubicBezTo>
                  <a:pt x="211175" y="128149"/>
                  <a:pt x="211361" y="128025"/>
                  <a:pt x="211548" y="127963"/>
                </a:cubicBezTo>
                <a:cubicBezTo>
                  <a:pt x="211984" y="128025"/>
                  <a:pt x="212418" y="127963"/>
                  <a:pt x="212481" y="128460"/>
                </a:cubicBezTo>
                <a:cubicBezTo>
                  <a:pt x="209123" y="132750"/>
                  <a:pt x="203341" y="134553"/>
                  <a:pt x="201351" y="140212"/>
                </a:cubicBezTo>
                <a:lnTo>
                  <a:pt x="201351" y="140212"/>
                </a:lnTo>
                <a:cubicBezTo>
                  <a:pt x="199734" y="141331"/>
                  <a:pt x="198117" y="142450"/>
                  <a:pt x="196563" y="143507"/>
                </a:cubicBezTo>
                <a:cubicBezTo>
                  <a:pt x="193454" y="145621"/>
                  <a:pt x="190221" y="147797"/>
                  <a:pt x="187050" y="150284"/>
                </a:cubicBezTo>
                <a:cubicBezTo>
                  <a:pt x="179340" y="150657"/>
                  <a:pt x="174304" y="153642"/>
                  <a:pt x="171754" y="159176"/>
                </a:cubicBezTo>
                <a:cubicBezTo>
                  <a:pt x="168957" y="160233"/>
                  <a:pt x="166780" y="163155"/>
                  <a:pt x="164480" y="165331"/>
                </a:cubicBezTo>
                <a:cubicBezTo>
                  <a:pt x="162428" y="167259"/>
                  <a:pt x="158200" y="169311"/>
                  <a:pt x="160003" y="173166"/>
                </a:cubicBezTo>
                <a:cubicBezTo>
                  <a:pt x="169143" y="165767"/>
                  <a:pt x="178905" y="158989"/>
                  <a:pt x="187921" y="151404"/>
                </a:cubicBezTo>
                <a:lnTo>
                  <a:pt x="187921" y="151404"/>
                </a:lnTo>
                <a:cubicBezTo>
                  <a:pt x="191030" y="148979"/>
                  <a:pt x="194262" y="146802"/>
                  <a:pt x="197371" y="144688"/>
                </a:cubicBezTo>
                <a:cubicBezTo>
                  <a:pt x="199050" y="143569"/>
                  <a:pt x="200791" y="142388"/>
                  <a:pt x="202470" y="141206"/>
                </a:cubicBezTo>
                <a:lnTo>
                  <a:pt x="202470" y="141393"/>
                </a:lnTo>
                <a:cubicBezTo>
                  <a:pt x="203216" y="141455"/>
                  <a:pt x="204335" y="139901"/>
                  <a:pt x="204709" y="140585"/>
                </a:cubicBezTo>
                <a:cubicBezTo>
                  <a:pt x="203030" y="144440"/>
                  <a:pt x="199361" y="147238"/>
                  <a:pt x="195755" y="149911"/>
                </a:cubicBezTo>
                <a:cubicBezTo>
                  <a:pt x="194262" y="151030"/>
                  <a:pt x="192832" y="152087"/>
                  <a:pt x="191589" y="153207"/>
                </a:cubicBezTo>
                <a:cubicBezTo>
                  <a:pt x="191154" y="153580"/>
                  <a:pt x="191154" y="154202"/>
                  <a:pt x="191527" y="154637"/>
                </a:cubicBezTo>
                <a:cubicBezTo>
                  <a:pt x="191714" y="154885"/>
                  <a:pt x="192024" y="154948"/>
                  <a:pt x="192273" y="154948"/>
                </a:cubicBezTo>
                <a:cubicBezTo>
                  <a:pt x="192522" y="154948"/>
                  <a:pt x="192770" y="154885"/>
                  <a:pt x="192957" y="154699"/>
                </a:cubicBezTo>
                <a:cubicBezTo>
                  <a:pt x="194201" y="153642"/>
                  <a:pt x="195569" y="152585"/>
                  <a:pt x="196999" y="151528"/>
                </a:cubicBezTo>
                <a:cubicBezTo>
                  <a:pt x="200791" y="148668"/>
                  <a:pt x="204709" y="145745"/>
                  <a:pt x="206574" y="141393"/>
                </a:cubicBezTo>
                <a:cubicBezTo>
                  <a:pt x="208129" y="140771"/>
                  <a:pt x="208439" y="138906"/>
                  <a:pt x="209310" y="137538"/>
                </a:cubicBezTo>
                <a:cubicBezTo>
                  <a:pt x="211548" y="138408"/>
                  <a:pt x="212978" y="135797"/>
                  <a:pt x="214346" y="134740"/>
                </a:cubicBezTo>
                <a:cubicBezTo>
                  <a:pt x="221434" y="129393"/>
                  <a:pt x="230139" y="125538"/>
                  <a:pt x="238222" y="121372"/>
                </a:cubicBezTo>
                <a:cubicBezTo>
                  <a:pt x="238347" y="121558"/>
                  <a:pt x="238471" y="121745"/>
                  <a:pt x="238595" y="121931"/>
                </a:cubicBezTo>
                <a:lnTo>
                  <a:pt x="238595" y="121931"/>
                </a:lnTo>
                <a:cubicBezTo>
                  <a:pt x="238595" y="121931"/>
                  <a:pt x="238285" y="121931"/>
                  <a:pt x="238285" y="121931"/>
                </a:cubicBezTo>
                <a:cubicBezTo>
                  <a:pt x="237227" y="122740"/>
                  <a:pt x="235362" y="122740"/>
                  <a:pt x="234927" y="124170"/>
                </a:cubicBezTo>
                <a:lnTo>
                  <a:pt x="235051" y="124294"/>
                </a:lnTo>
                <a:cubicBezTo>
                  <a:pt x="234554" y="124605"/>
                  <a:pt x="233994" y="124978"/>
                  <a:pt x="233434" y="125538"/>
                </a:cubicBezTo>
                <a:cubicBezTo>
                  <a:pt x="233123" y="125849"/>
                  <a:pt x="233123" y="126408"/>
                  <a:pt x="233434" y="126719"/>
                </a:cubicBezTo>
                <a:cubicBezTo>
                  <a:pt x="233621" y="126906"/>
                  <a:pt x="233808" y="126968"/>
                  <a:pt x="233994" y="126968"/>
                </a:cubicBezTo>
                <a:cubicBezTo>
                  <a:pt x="234181" y="126968"/>
                  <a:pt x="234430" y="126906"/>
                  <a:pt x="234616" y="126719"/>
                </a:cubicBezTo>
                <a:cubicBezTo>
                  <a:pt x="234864" y="126470"/>
                  <a:pt x="235113" y="126284"/>
                  <a:pt x="235362" y="126035"/>
                </a:cubicBezTo>
                <a:cubicBezTo>
                  <a:pt x="234616" y="130761"/>
                  <a:pt x="226595" y="132812"/>
                  <a:pt x="224792" y="138098"/>
                </a:cubicBezTo>
                <a:lnTo>
                  <a:pt x="224854" y="138098"/>
                </a:lnTo>
                <a:cubicBezTo>
                  <a:pt x="222740" y="139901"/>
                  <a:pt x="220440" y="141455"/>
                  <a:pt x="218201" y="142947"/>
                </a:cubicBezTo>
                <a:cubicBezTo>
                  <a:pt x="215839" y="144564"/>
                  <a:pt x="213351" y="146181"/>
                  <a:pt x="211113" y="148170"/>
                </a:cubicBezTo>
                <a:cubicBezTo>
                  <a:pt x="202595" y="147735"/>
                  <a:pt x="198988" y="153082"/>
                  <a:pt x="195195" y="157124"/>
                </a:cubicBezTo>
                <a:cubicBezTo>
                  <a:pt x="190470" y="162098"/>
                  <a:pt x="183071" y="166761"/>
                  <a:pt x="179278" y="171922"/>
                </a:cubicBezTo>
                <a:cubicBezTo>
                  <a:pt x="179091" y="172046"/>
                  <a:pt x="178905" y="172109"/>
                  <a:pt x="178718" y="172233"/>
                </a:cubicBezTo>
                <a:cubicBezTo>
                  <a:pt x="177040" y="172171"/>
                  <a:pt x="177413" y="169995"/>
                  <a:pt x="175112" y="170554"/>
                </a:cubicBezTo>
                <a:cubicBezTo>
                  <a:pt x="175050" y="172855"/>
                  <a:pt x="173185" y="173352"/>
                  <a:pt x="172377" y="174907"/>
                </a:cubicBezTo>
                <a:cubicBezTo>
                  <a:pt x="172128" y="175155"/>
                  <a:pt x="171879" y="175404"/>
                  <a:pt x="171568" y="175528"/>
                </a:cubicBezTo>
                <a:cubicBezTo>
                  <a:pt x="171070" y="175777"/>
                  <a:pt x="170884" y="176337"/>
                  <a:pt x="171133" y="176834"/>
                </a:cubicBezTo>
                <a:cubicBezTo>
                  <a:pt x="171319" y="177145"/>
                  <a:pt x="171631" y="177394"/>
                  <a:pt x="172003" y="177394"/>
                </a:cubicBezTo>
                <a:cubicBezTo>
                  <a:pt x="172128" y="177394"/>
                  <a:pt x="172314" y="177394"/>
                  <a:pt x="172439" y="177269"/>
                </a:cubicBezTo>
                <a:cubicBezTo>
                  <a:pt x="173060" y="176958"/>
                  <a:pt x="173558" y="176523"/>
                  <a:pt x="173931" y="176088"/>
                </a:cubicBezTo>
                <a:lnTo>
                  <a:pt x="173931" y="176088"/>
                </a:lnTo>
                <a:cubicBezTo>
                  <a:pt x="176729" y="176275"/>
                  <a:pt x="178470" y="175404"/>
                  <a:pt x="179526" y="173912"/>
                </a:cubicBezTo>
                <a:lnTo>
                  <a:pt x="179526" y="173912"/>
                </a:lnTo>
                <a:cubicBezTo>
                  <a:pt x="179526" y="173912"/>
                  <a:pt x="180087" y="173663"/>
                  <a:pt x="180459" y="173414"/>
                </a:cubicBezTo>
                <a:cubicBezTo>
                  <a:pt x="180521" y="173414"/>
                  <a:pt x="180521" y="173290"/>
                  <a:pt x="180584" y="173228"/>
                </a:cubicBezTo>
                <a:lnTo>
                  <a:pt x="180708" y="173352"/>
                </a:lnTo>
                <a:cubicBezTo>
                  <a:pt x="185620" y="172357"/>
                  <a:pt x="186801" y="168316"/>
                  <a:pt x="190221" y="165518"/>
                </a:cubicBezTo>
                <a:cubicBezTo>
                  <a:pt x="190719" y="165083"/>
                  <a:pt x="191962" y="165269"/>
                  <a:pt x="192460" y="164958"/>
                </a:cubicBezTo>
                <a:cubicBezTo>
                  <a:pt x="195257" y="162969"/>
                  <a:pt x="197558" y="160855"/>
                  <a:pt x="199175" y="158803"/>
                </a:cubicBezTo>
                <a:cubicBezTo>
                  <a:pt x="203962" y="156129"/>
                  <a:pt x="208252" y="153020"/>
                  <a:pt x="211984" y="149290"/>
                </a:cubicBezTo>
                <a:lnTo>
                  <a:pt x="211859" y="149290"/>
                </a:lnTo>
                <a:cubicBezTo>
                  <a:pt x="214097" y="147300"/>
                  <a:pt x="216585" y="145683"/>
                  <a:pt x="218947" y="144067"/>
                </a:cubicBezTo>
                <a:cubicBezTo>
                  <a:pt x="221248" y="142512"/>
                  <a:pt x="223673" y="140896"/>
                  <a:pt x="225849" y="139030"/>
                </a:cubicBezTo>
                <a:lnTo>
                  <a:pt x="225849" y="139217"/>
                </a:lnTo>
                <a:cubicBezTo>
                  <a:pt x="233062" y="136605"/>
                  <a:pt x="238471" y="130885"/>
                  <a:pt x="244875" y="126968"/>
                </a:cubicBezTo>
                <a:cubicBezTo>
                  <a:pt x="251404" y="122988"/>
                  <a:pt x="259487" y="121372"/>
                  <a:pt x="264399" y="115216"/>
                </a:cubicBezTo>
                <a:cubicBezTo>
                  <a:pt x="263155" y="113911"/>
                  <a:pt x="260233" y="113662"/>
                  <a:pt x="262160" y="110739"/>
                </a:cubicBezTo>
                <a:cubicBezTo>
                  <a:pt x="255756" y="112356"/>
                  <a:pt x="252337" y="116957"/>
                  <a:pt x="247673" y="120253"/>
                </a:cubicBezTo>
                <a:cubicBezTo>
                  <a:pt x="245683" y="120439"/>
                  <a:pt x="244129" y="120190"/>
                  <a:pt x="242823" y="119755"/>
                </a:cubicBezTo>
                <a:cubicBezTo>
                  <a:pt x="242823" y="119693"/>
                  <a:pt x="242823" y="119631"/>
                  <a:pt x="242823" y="119507"/>
                </a:cubicBezTo>
                <a:cubicBezTo>
                  <a:pt x="242761" y="119196"/>
                  <a:pt x="242637" y="118885"/>
                  <a:pt x="242574" y="118512"/>
                </a:cubicBezTo>
                <a:lnTo>
                  <a:pt x="242761" y="118512"/>
                </a:lnTo>
                <a:cubicBezTo>
                  <a:pt x="250098" y="114159"/>
                  <a:pt x="259052" y="111423"/>
                  <a:pt x="265643" y="106263"/>
                </a:cubicBezTo>
                <a:lnTo>
                  <a:pt x="265643" y="106263"/>
                </a:lnTo>
                <a:cubicBezTo>
                  <a:pt x="266015" y="106076"/>
                  <a:pt x="266451" y="105952"/>
                  <a:pt x="266824" y="105703"/>
                </a:cubicBezTo>
                <a:cubicBezTo>
                  <a:pt x="267321" y="105454"/>
                  <a:pt x="267819" y="105206"/>
                  <a:pt x="268316" y="105019"/>
                </a:cubicBezTo>
                <a:cubicBezTo>
                  <a:pt x="272855" y="104024"/>
                  <a:pt x="275280" y="100915"/>
                  <a:pt x="280689" y="100667"/>
                </a:cubicBezTo>
                <a:cubicBezTo>
                  <a:pt x="281435" y="101351"/>
                  <a:pt x="282244" y="101599"/>
                  <a:pt x="283052" y="101599"/>
                </a:cubicBezTo>
                <a:cubicBezTo>
                  <a:pt x="284358" y="101599"/>
                  <a:pt x="285601" y="100915"/>
                  <a:pt x="286782" y="100356"/>
                </a:cubicBezTo>
                <a:cubicBezTo>
                  <a:pt x="287591" y="99921"/>
                  <a:pt x="288399" y="99548"/>
                  <a:pt x="289145" y="99423"/>
                </a:cubicBezTo>
                <a:lnTo>
                  <a:pt x="289145" y="99548"/>
                </a:lnTo>
                <a:cubicBezTo>
                  <a:pt x="291384" y="99361"/>
                  <a:pt x="292752" y="98304"/>
                  <a:pt x="294120" y="97247"/>
                </a:cubicBezTo>
                <a:lnTo>
                  <a:pt x="294120" y="97247"/>
                </a:lnTo>
                <a:cubicBezTo>
                  <a:pt x="298534" y="95879"/>
                  <a:pt x="303135" y="94325"/>
                  <a:pt x="308669" y="92459"/>
                </a:cubicBezTo>
                <a:cubicBezTo>
                  <a:pt x="309105" y="92335"/>
                  <a:pt x="309291" y="91838"/>
                  <a:pt x="309167" y="91402"/>
                </a:cubicBezTo>
                <a:cubicBezTo>
                  <a:pt x="309042" y="90967"/>
                  <a:pt x="308545" y="90781"/>
                  <a:pt x="308110" y="90905"/>
                </a:cubicBezTo>
                <a:cubicBezTo>
                  <a:pt x="302576" y="92832"/>
                  <a:pt x="297912" y="94325"/>
                  <a:pt x="293560" y="95693"/>
                </a:cubicBezTo>
                <a:lnTo>
                  <a:pt x="293560" y="95568"/>
                </a:lnTo>
                <a:cubicBezTo>
                  <a:pt x="293187" y="95568"/>
                  <a:pt x="292876" y="95506"/>
                  <a:pt x="293062" y="95009"/>
                </a:cubicBezTo>
                <a:cubicBezTo>
                  <a:pt x="293187" y="94325"/>
                  <a:pt x="293871" y="94076"/>
                  <a:pt x="294120" y="93454"/>
                </a:cubicBezTo>
                <a:cubicBezTo>
                  <a:pt x="294679" y="93330"/>
                  <a:pt x="295301" y="93143"/>
                  <a:pt x="295923" y="92832"/>
                </a:cubicBezTo>
                <a:cubicBezTo>
                  <a:pt x="302949" y="92832"/>
                  <a:pt x="307923" y="87858"/>
                  <a:pt x="314265" y="88915"/>
                </a:cubicBezTo>
                <a:lnTo>
                  <a:pt x="314514" y="88915"/>
                </a:lnTo>
                <a:cubicBezTo>
                  <a:pt x="313954" y="89475"/>
                  <a:pt x="313208" y="89848"/>
                  <a:pt x="312338" y="89910"/>
                </a:cubicBezTo>
                <a:cubicBezTo>
                  <a:pt x="312151" y="89910"/>
                  <a:pt x="311965" y="90097"/>
                  <a:pt x="312027" y="90283"/>
                </a:cubicBezTo>
                <a:cubicBezTo>
                  <a:pt x="312027" y="90470"/>
                  <a:pt x="312214" y="90594"/>
                  <a:pt x="312400" y="90594"/>
                </a:cubicBezTo>
                <a:lnTo>
                  <a:pt x="312400" y="90594"/>
                </a:lnTo>
                <a:cubicBezTo>
                  <a:pt x="313395" y="90532"/>
                  <a:pt x="314265" y="90097"/>
                  <a:pt x="314949" y="89413"/>
                </a:cubicBezTo>
                <a:cubicBezTo>
                  <a:pt x="318307" y="88666"/>
                  <a:pt x="321788" y="86988"/>
                  <a:pt x="325520" y="88231"/>
                </a:cubicBezTo>
                <a:cubicBezTo>
                  <a:pt x="327136" y="86863"/>
                  <a:pt x="322846" y="86739"/>
                  <a:pt x="324959" y="84874"/>
                </a:cubicBezTo>
                <a:cubicBezTo>
                  <a:pt x="327136" y="87050"/>
                  <a:pt x="328814" y="85682"/>
                  <a:pt x="331675" y="86055"/>
                </a:cubicBezTo>
                <a:cubicBezTo>
                  <a:pt x="334100" y="84936"/>
                  <a:pt x="335716" y="82946"/>
                  <a:pt x="338949" y="82697"/>
                </a:cubicBezTo>
                <a:cubicBezTo>
                  <a:pt x="338949" y="82697"/>
                  <a:pt x="340442" y="81703"/>
                  <a:pt x="342991" y="81951"/>
                </a:cubicBezTo>
                <a:cubicBezTo>
                  <a:pt x="345603" y="82200"/>
                  <a:pt x="347157" y="81703"/>
                  <a:pt x="349706" y="81951"/>
                </a:cubicBezTo>
                <a:cubicBezTo>
                  <a:pt x="352318" y="82200"/>
                  <a:pt x="353375" y="80894"/>
                  <a:pt x="355178" y="80646"/>
                </a:cubicBezTo>
                <a:cubicBezTo>
                  <a:pt x="356981" y="80397"/>
                  <a:pt x="359530" y="78594"/>
                  <a:pt x="360587" y="79340"/>
                </a:cubicBezTo>
                <a:cubicBezTo>
                  <a:pt x="361644" y="80148"/>
                  <a:pt x="362390" y="81143"/>
                  <a:pt x="363448" y="80894"/>
                </a:cubicBezTo>
                <a:cubicBezTo>
                  <a:pt x="364442" y="80646"/>
                  <a:pt x="366245" y="80894"/>
                  <a:pt x="366245" y="80894"/>
                </a:cubicBezTo>
                <a:cubicBezTo>
                  <a:pt x="366245" y="80894"/>
                  <a:pt x="371468" y="79589"/>
                  <a:pt x="373271" y="80894"/>
                </a:cubicBezTo>
                <a:cubicBezTo>
                  <a:pt x="375075" y="82200"/>
                  <a:pt x="378184" y="80646"/>
                  <a:pt x="379738" y="80894"/>
                </a:cubicBezTo>
                <a:cubicBezTo>
                  <a:pt x="381293" y="81143"/>
                  <a:pt x="385396" y="82449"/>
                  <a:pt x="385396" y="82449"/>
                </a:cubicBezTo>
                <a:cubicBezTo>
                  <a:pt x="385396" y="82449"/>
                  <a:pt x="393169" y="81454"/>
                  <a:pt x="396278" y="81951"/>
                </a:cubicBezTo>
                <a:cubicBezTo>
                  <a:pt x="399324" y="82449"/>
                  <a:pt x="401189" y="81703"/>
                  <a:pt x="401189" y="82697"/>
                </a:cubicBezTo>
                <a:cubicBezTo>
                  <a:pt x="401189" y="83754"/>
                  <a:pt x="398578" y="84252"/>
                  <a:pt x="399635" y="85558"/>
                </a:cubicBezTo>
                <a:cubicBezTo>
                  <a:pt x="400630" y="86863"/>
                  <a:pt x="401438" y="86615"/>
                  <a:pt x="402433" y="86863"/>
                </a:cubicBezTo>
                <a:cubicBezTo>
                  <a:pt x="403490" y="87112"/>
                  <a:pt x="405852" y="86926"/>
                  <a:pt x="405044" y="87361"/>
                </a:cubicBezTo>
                <a:cubicBezTo>
                  <a:pt x="401997" y="89102"/>
                  <a:pt x="395469" y="88729"/>
                  <a:pt x="395469" y="88853"/>
                </a:cubicBezTo>
                <a:cubicBezTo>
                  <a:pt x="395407" y="86863"/>
                  <a:pt x="393604" y="86552"/>
                  <a:pt x="391552" y="86552"/>
                </a:cubicBezTo>
                <a:cubicBezTo>
                  <a:pt x="391800" y="86428"/>
                  <a:pt x="391987" y="86304"/>
                  <a:pt x="392174" y="86055"/>
                </a:cubicBezTo>
                <a:cubicBezTo>
                  <a:pt x="392360" y="85869"/>
                  <a:pt x="392360" y="85495"/>
                  <a:pt x="392174" y="85371"/>
                </a:cubicBezTo>
                <a:cubicBezTo>
                  <a:pt x="391987" y="85185"/>
                  <a:pt x="391676" y="85185"/>
                  <a:pt x="391490" y="85371"/>
                </a:cubicBezTo>
                <a:cubicBezTo>
                  <a:pt x="391428" y="85433"/>
                  <a:pt x="391365" y="85495"/>
                  <a:pt x="391241" y="85558"/>
                </a:cubicBezTo>
                <a:lnTo>
                  <a:pt x="390992" y="85558"/>
                </a:lnTo>
                <a:cubicBezTo>
                  <a:pt x="390806" y="84811"/>
                  <a:pt x="389998" y="84065"/>
                  <a:pt x="389873" y="84874"/>
                </a:cubicBezTo>
                <a:lnTo>
                  <a:pt x="389624" y="84874"/>
                </a:lnTo>
                <a:cubicBezTo>
                  <a:pt x="389624" y="84874"/>
                  <a:pt x="389500" y="84501"/>
                  <a:pt x="389500" y="84501"/>
                </a:cubicBezTo>
                <a:cubicBezTo>
                  <a:pt x="389437" y="84252"/>
                  <a:pt x="389127" y="84065"/>
                  <a:pt x="388878" y="84190"/>
                </a:cubicBezTo>
                <a:cubicBezTo>
                  <a:pt x="388629" y="84252"/>
                  <a:pt x="388443" y="84563"/>
                  <a:pt x="388567" y="84811"/>
                </a:cubicBezTo>
                <a:lnTo>
                  <a:pt x="388691" y="85247"/>
                </a:lnTo>
                <a:cubicBezTo>
                  <a:pt x="388691" y="85247"/>
                  <a:pt x="388691" y="85371"/>
                  <a:pt x="388754" y="85495"/>
                </a:cubicBezTo>
                <a:lnTo>
                  <a:pt x="388754" y="85495"/>
                </a:lnTo>
                <a:cubicBezTo>
                  <a:pt x="388256" y="85620"/>
                  <a:pt x="388194" y="85309"/>
                  <a:pt x="388194" y="84936"/>
                </a:cubicBezTo>
                <a:cubicBezTo>
                  <a:pt x="386826" y="85247"/>
                  <a:pt x="385894" y="86055"/>
                  <a:pt x="384836" y="86615"/>
                </a:cubicBezTo>
                <a:cubicBezTo>
                  <a:pt x="379489" y="84065"/>
                  <a:pt x="373520" y="86117"/>
                  <a:pt x="368111" y="85558"/>
                </a:cubicBezTo>
                <a:cubicBezTo>
                  <a:pt x="364256" y="85122"/>
                  <a:pt x="361395" y="83630"/>
                  <a:pt x="357478" y="83879"/>
                </a:cubicBezTo>
                <a:cubicBezTo>
                  <a:pt x="352069" y="84190"/>
                  <a:pt x="346473" y="85371"/>
                  <a:pt x="340193" y="85558"/>
                </a:cubicBezTo>
                <a:cubicBezTo>
                  <a:pt x="339198" y="85185"/>
                  <a:pt x="340256" y="82884"/>
                  <a:pt x="339074" y="82760"/>
                </a:cubicBezTo>
                <a:lnTo>
                  <a:pt x="338763" y="89786"/>
                </a:lnTo>
                <a:lnTo>
                  <a:pt x="352131" y="90532"/>
                </a:lnTo>
                <a:lnTo>
                  <a:pt x="390060" y="88729"/>
                </a:lnTo>
                <a:cubicBezTo>
                  <a:pt x="390060" y="88729"/>
                  <a:pt x="394536" y="88915"/>
                  <a:pt x="395345" y="88915"/>
                </a:cubicBezTo>
                <a:cubicBezTo>
                  <a:pt x="387075" y="90283"/>
                  <a:pt x="376816" y="89848"/>
                  <a:pt x="367551" y="92211"/>
                </a:cubicBezTo>
                <a:cubicBezTo>
                  <a:pt x="364007" y="90781"/>
                  <a:pt x="356297" y="92646"/>
                  <a:pt x="351945" y="94262"/>
                </a:cubicBezTo>
                <a:lnTo>
                  <a:pt x="351945" y="94262"/>
                </a:lnTo>
                <a:cubicBezTo>
                  <a:pt x="349644" y="95009"/>
                  <a:pt x="347157" y="95444"/>
                  <a:pt x="344794" y="95941"/>
                </a:cubicBezTo>
                <a:cubicBezTo>
                  <a:pt x="341748" y="96501"/>
                  <a:pt x="338577" y="97123"/>
                  <a:pt x="335592" y="98304"/>
                </a:cubicBezTo>
                <a:cubicBezTo>
                  <a:pt x="335468" y="98304"/>
                  <a:pt x="335406" y="98491"/>
                  <a:pt x="335343" y="98553"/>
                </a:cubicBezTo>
                <a:lnTo>
                  <a:pt x="335219" y="98428"/>
                </a:lnTo>
                <a:cubicBezTo>
                  <a:pt x="332359" y="98180"/>
                  <a:pt x="330867" y="99237"/>
                  <a:pt x="329063" y="100045"/>
                </a:cubicBezTo>
                <a:cubicBezTo>
                  <a:pt x="328193" y="102408"/>
                  <a:pt x="332172" y="99921"/>
                  <a:pt x="331302" y="102283"/>
                </a:cubicBezTo>
                <a:cubicBezTo>
                  <a:pt x="328814" y="103216"/>
                  <a:pt x="324462" y="105206"/>
                  <a:pt x="321788" y="103962"/>
                </a:cubicBezTo>
                <a:lnTo>
                  <a:pt x="321788" y="103403"/>
                </a:lnTo>
                <a:lnTo>
                  <a:pt x="321726" y="103403"/>
                </a:lnTo>
                <a:cubicBezTo>
                  <a:pt x="323157" y="102905"/>
                  <a:pt x="323654" y="102470"/>
                  <a:pt x="323841" y="102159"/>
                </a:cubicBezTo>
                <a:cubicBezTo>
                  <a:pt x="324089" y="101786"/>
                  <a:pt x="323965" y="101289"/>
                  <a:pt x="323592" y="101102"/>
                </a:cubicBezTo>
                <a:cubicBezTo>
                  <a:pt x="323219" y="100853"/>
                  <a:pt x="322783" y="100978"/>
                  <a:pt x="322534" y="101289"/>
                </a:cubicBezTo>
                <a:cubicBezTo>
                  <a:pt x="322472" y="101351"/>
                  <a:pt x="322037" y="101599"/>
                  <a:pt x="321167" y="101848"/>
                </a:cubicBezTo>
                <a:lnTo>
                  <a:pt x="321167" y="101724"/>
                </a:lnTo>
                <a:cubicBezTo>
                  <a:pt x="316193" y="102843"/>
                  <a:pt x="310784" y="103527"/>
                  <a:pt x="307798" y="106760"/>
                </a:cubicBezTo>
                <a:cubicBezTo>
                  <a:pt x="308172" y="107817"/>
                  <a:pt x="311156" y="106387"/>
                  <a:pt x="310597" y="108439"/>
                </a:cubicBezTo>
                <a:cubicBezTo>
                  <a:pt x="307177" y="110802"/>
                  <a:pt x="301021" y="110366"/>
                  <a:pt x="299405" y="114532"/>
                </a:cubicBezTo>
                <a:cubicBezTo>
                  <a:pt x="298099" y="112170"/>
                  <a:pt x="296047" y="117082"/>
                  <a:pt x="292130" y="115652"/>
                </a:cubicBezTo>
                <a:cubicBezTo>
                  <a:pt x="275155" y="123486"/>
                  <a:pt x="257248" y="130325"/>
                  <a:pt x="242450" y="140212"/>
                </a:cubicBezTo>
                <a:cubicBezTo>
                  <a:pt x="239528" y="140149"/>
                  <a:pt x="238347" y="139403"/>
                  <a:pt x="236294" y="140771"/>
                </a:cubicBezTo>
                <a:cubicBezTo>
                  <a:pt x="234864" y="141269"/>
                  <a:pt x="237165" y="143196"/>
                  <a:pt x="235486" y="143507"/>
                </a:cubicBezTo>
                <a:cubicBezTo>
                  <a:pt x="235486" y="143507"/>
                  <a:pt x="235424" y="143383"/>
                  <a:pt x="235424" y="143320"/>
                </a:cubicBezTo>
                <a:cubicBezTo>
                  <a:pt x="235300" y="142947"/>
                  <a:pt x="235113" y="142574"/>
                  <a:pt x="234864" y="142388"/>
                </a:cubicBezTo>
                <a:lnTo>
                  <a:pt x="234740" y="142388"/>
                </a:lnTo>
                <a:cubicBezTo>
                  <a:pt x="234740" y="142388"/>
                  <a:pt x="234616" y="142263"/>
                  <a:pt x="234616" y="142263"/>
                </a:cubicBezTo>
                <a:cubicBezTo>
                  <a:pt x="233808" y="142263"/>
                  <a:pt x="233062" y="142574"/>
                  <a:pt x="232377" y="143134"/>
                </a:cubicBezTo>
                <a:lnTo>
                  <a:pt x="232377" y="143010"/>
                </a:lnTo>
                <a:cubicBezTo>
                  <a:pt x="226346" y="148481"/>
                  <a:pt x="219258" y="151714"/>
                  <a:pt x="212854" y="156378"/>
                </a:cubicBezTo>
                <a:cubicBezTo>
                  <a:pt x="211113" y="157683"/>
                  <a:pt x="209496" y="159176"/>
                  <a:pt x="207817" y="160295"/>
                </a:cubicBezTo>
                <a:cubicBezTo>
                  <a:pt x="202159" y="164274"/>
                  <a:pt x="197807" y="168254"/>
                  <a:pt x="192770" y="172046"/>
                </a:cubicBezTo>
                <a:cubicBezTo>
                  <a:pt x="189226" y="174720"/>
                  <a:pt x="185434" y="176648"/>
                  <a:pt x="182138" y="179321"/>
                </a:cubicBezTo>
                <a:cubicBezTo>
                  <a:pt x="168832" y="190016"/>
                  <a:pt x="156956" y="202078"/>
                  <a:pt x="144210" y="213457"/>
                </a:cubicBezTo>
                <a:cubicBezTo>
                  <a:pt x="142531" y="216441"/>
                  <a:pt x="140417" y="218990"/>
                  <a:pt x="138055" y="221229"/>
                </a:cubicBezTo>
                <a:cubicBezTo>
                  <a:pt x="137246" y="223778"/>
                  <a:pt x="138427" y="225270"/>
                  <a:pt x="135816" y="226265"/>
                </a:cubicBezTo>
                <a:lnTo>
                  <a:pt x="135443" y="226141"/>
                </a:lnTo>
                <a:cubicBezTo>
                  <a:pt x="135692" y="225768"/>
                  <a:pt x="135879" y="225395"/>
                  <a:pt x="136002" y="225022"/>
                </a:cubicBezTo>
                <a:cubicBezTo>
                  <a:pt x="136064" y="224773"/>
                  <a:pt x="136002" y="224524"/>
                  <a:pt x="135692" y="224462"/>
                </a:cubicBezTo>
                <a:cubicBezTo>
                  <a:pt x="135443" y="224400"/>
                  <a:pt x="135194" y="224462"/>
                  <a:pt x="135132" y="224711"/>
                </a:cubicBezTo>
                <a:cubicBezTo>
                  <a:pt x="135132" y="224897"/>
                  <a:pt x="135008" y="225022"/>
                  <a:pt x="134946" y="225146"/>
                </a:cubicBezTo>
                <a:lnTo>
                  <a:pt x="134137" y="225146"/>
                </a:lnTo>
                <a:cubicBezTo>
                  <a:pt x="131153" y="229623"/>
                  <a:pt x="127795" y="233664"/>
                  <a:pt x="123504" y="236835"/>
                </a:cubicBezTo>
                <a:cubicBezTo>
                  <a:pt x="123567" y="238265"/>
                  <a:pt x="124562" y="238576"/>
                  <a:pt x="123504" y="239633"/>
                </a:cubicBezTo>
                <a:lnTo>
                  <a:pt x="121266" y="239633"/>
                </a:lnTo>
                <a:cubicBezTo>
                  <a:pt x="120210" y="243426"/>
                  <a:pt x="116727" y="244856"/>
                  <a:pt x="114551" y="247468"/>
                </a:cubicBezTo>
                <a:cubicBezTo>
                  <a:pt x="113930" y="248587"/>
                  <a:pt x="113867" y="250141"/>
                  <a:pt x="113432" y="251447"/>
                </a:cubicBezTo>
                <a:cubicBezTo>
                  <a:pt x="109515" y="253126"/>
                  <a:pt x="108209" y="255924"/>
                  <a:pt x="103919" y="258100"/>
                </a:cubicBezTo>
                <a:cubicBezTo>
                  <a:pt x="103297" y="260028"/>
                  <a:pt x="104105" y="260028"/>
                  <a:pt x="103359" y="262079"/>
                </a:cubicBezTo>
                <a:cubicBezTo>
                  <a:pt x="83089" y="284588"/>
                  <a:pt x="65618" y="309521"/>
                  <a:pt x="49203" y="335200"/>
                </a:cubicBezTo>
                <a:cubicBezTo>
                  <a:pt x="43607" y="343905"/>
                  <a:pt x="37327" y="352548"/>
                  <a:pt x="33534" y="362496"/>
                </a:cubicBezTo>
                <a:lnTo>
                  <a:pt x="33658" y="362496"/>
                </a:lnTo>
                <a:cubicBezTo>
                  <a:pt x="31420" y="365916"/>
                  <a:pt x="29430" y="369584"/>
                  <a:pt x="27503" y="373128"/>
                </a:cubicBezTo>
                <a:cubicBezTo>
                  <a:pt x="25513" y="376859"/>
                  <a:pt x="23461" y="380714"/>
                  <a:pt x="21098" y="384258"/>
                </a:cubicBezTo>
                <a:cubicBezTo>
                  <a:pt x="20912" y="384507"/>
                  <a:pt x="20974" y="384818"/>
                  <a:pt x="21223" y="384942"/>
                </a:cubicBezTo>
                <a:cubicBezTo>
                  <a:pt x="21285" y="385004"/>
                  <a:pt x="21410" y="385004"/>
                  <a:pt x="21472" y="385004"/>
                </a:cubicBezTo>
                <a:cubicBezTo>
                  <a:pt x="21658" y="385004"/>
                  <a:pt x="21783" y="384942"/>
                  <a:pt x="21907" y="384755"/>
                </a:cubicBezTo>
                <a:cubicBezTo>
                  <a:pt x="24332" y="381149"/>
                  <a:pt x="26384" y="377294"/>
                  <a:pt x="28374" y="373501"/>
                </a:cubicBezTo>
                <a:cubicBezTo>
                  <a:pt x="30301" y="369895"/>
                  <a:pt x="32291" y="366227"/>
                  <a:pt x="34529" y="362745"/>
                </a:cubicBezTo>
                <a:lnTo>
                  <a:pt x="34529" y="362993"/>
                </a:lnTo>
                <a:cubicBezTo>
                  <a:pt x="40498" y="354910"/>
                  <a:pt x="46343" y="346765"/>
                  <a:pt x="50819" y="337314"/>
                </a:cubicBezTo>
                <a:cubicBezTo>
                  <a:pt x="54240" y="334765"/>
                  <a:pt x="56478" y="330412"/>
                  <a:pt x="59213" y="326620"/>
                </a:cubicBezTo>
                <a:cubicBezTo>
                  <a:pt x="61825" y="323138"/>
                  <a:pt x="64188" y="317728"/>
                  <a:pt x="69162" y="318226"/>
                </a:cubicBezTo>
                <a:lnTo>
                  <a:pt x="69224" y="318226"/>
                </a:lnTo>
                <a:cubicBezTo>
                  <a:pt x="68789" y="320775"/>
                  <a:pt x="66115" y="321086"/>
                  <a:pt x="64188" y="322143"/>
                </a:cubicBezTo>
                <a:cubicBezTo>
                  <a:pt x="64809" y="323759"/>
                  <a:pt x="64809" y="325065"/>
                  <a:pt x="64188" y="326620"/>
                </a:cubicBezTo>
                <a:cubicBezTo>
                  <a:pt x="55918" y="338309"/>
                  <a:pt x="47960" y="350247"/>
                  <a:pt x="41306" y="363429"/>
                </a:cubicBezTo>
                <a:cubicBezTo>
                  <a:pt x="42550" y="363802"/>
                  <a:pt x="43110" y="361874"/>
                  <a:pt x="42985" y="363988"/>
                </a:cubicBezTo>
                <a:cubicBezTo>
                  <a:pt x="39565" y="369460"/>
                  <a:pt x="37451" y="377667"/>
                  <a:pt x="31793" y="379035"/>
                </a:cubicBezTo>
                <a:cubicBezTo>
                  <a:pt x="30860" y="382082"/>
                  <a:pt x="29493" y="384569"/>
                  <a:pt x="28436" y="387429"/>
                </a:cubicBezTo>
                <a:cubicBezTo>
                  <a:pt x="31793" y="386123"/>
                  <a:pt x="28063" y="388735"/>
                  <a:pt x="28436" y="390787"/>
                </a:cubicBezTo>
                <a:lnTo>
                  <a:pt x="28622" y="390787"/>
                </a:lnTo>
                <a:cubicBezTo>
                  <a:pt x="28311" y="391533"/>
                  <a:pt x="28000" y="392341"/>
                  <a:pt x="27814" y="393212"/>
                </a:cubicBezTo>
                <a:cubicBezTo>
                  <a:pt x="26819" y="394331"/>
                  <a:pt x="26073" y="395761"/>
                  <a:pt x="25638" y="397502"/>
                </a:cubicBezTo>
                <a:lnTo>
                  <a:pt x="25824" y="397502"/>
                </a:lnTo>
                <a:cubicBezTo>
                  <a:pt x="23586" y="400922"/>
                  <a:pt x="21720" y="404155"/>
                  <a:pt x="20477" y="407139"/>
                </a:cubicBezTo>
                <a:cubicBezTo>
                  <a:pt x="20352" y="407388"/>
                  <a:pt x="20477" y="407637"/>
                  <a:pt x="20725" y="407761"/>
                </a:cubicBezTo>
                <a:cubicBezTo>
                  <a:pt x="20725" y="407761"/>
                  <a:pt x="20850" y="407761"/>
                  <a:pt x="20912" y="407761"/>
                </a:cubicBezTo>
                <a:cubicBezTo>
                  <a:pt x="21098" y="407761"/>
                  <a:pt x="21285" y="407637"/>
                  <a:pt x="21347" y="407512"/>
                </a:cubicBezTo>
                <a:cubicBezTo>
                  <a:pt x="22529" y="404714"/>
                  <a:pt x="24270" y="401606"/>
                  <a:pt x="26384" y="398372"/>
                </a:cubicBezTo>
                <a:cubicBezTo>
                  <a:pt x="28560" y="402290"/>
                  <a:pt x="22777" y="404963"/>
                  <a:pt x="24581" y="408196"/>
                </a:cubicBezTo>
                <a:lnTo>
                  <a:pt x="24643" y="408196"/>
                </a:lnTo>
                <a:cubicBezTo>
                  <a:pt x="24643" y="408196"/>
                  <a:pt x="24581" y="408756"/>
                  <a:pt x="24519" y="409067"/>
                </a:cubicBezTo>
                <a:lnTo>
                  <a:pt x="24519" y="409502"/>
                </a:lnTo>
                <a:cubicBezTo>
                  <a:pt x="24394" y="409875"/>
                  <a:pt x="24643" y="410248"/>
                  <a:pt x="25016" y="410310"/>
                </a:cubicBezTo>
                <a:cubicBezTo>
                  <a:pt x="25016" y="410310"/>
                  <a:pt x="25078" y="410310"/>
                  <a:pt x="25140" y="410310"/>
                </a:cubicBezTo>
                <a:cubicBezTo>
                  <a:pt x="25451" y="410310"/>
                  <a:pt x="25762" y="410062"/>
                  <a:pt x="25824" y="409751"/>
                </a:cubicBezTo>
                <a:lnTo>
                  <a:pt x="25824" y="409316"/>
                </a:lnTo>
                <a:cubicBezTo>
                  <a:pt x="25949" y="408942"/>
                  <a:pt x="26011" y="408507"/>
                  <a:pt x="26073" y="408134"/>
                </a:cubicBezTo>
                <a:lnTo>
                  <a:pt x="26259" y="408134"/>
                </a:lnTo>
                <a:cubicBezTo>
                  <a:pt x="27938" y="405958"/>
                  <a:pt x="29368" y="403471"/>
                  <a:pt x="30736" y="400922"/>
                </a:cubicBezTo>
                <a:cubicBezTo>
                  <a:pt x="31545" y="400922"/>
                  <a:pt x="32539" y="403284"/>
                  <a:pt x="32415" y="400922"/>
                </a:cubicBezTo>
                <a:cubicBezTo>
                  <a:pt x="36083" y="396880"/>
                  <a:pt x="37949" y="391471"/>
                  <a:pt x="40809" y="386994"/>
                </a:cubicBezTo>
                <a:cubicBezTo>
                  <a:pt x="43856" y="382268"/>
                  <a:pt x="46840" y="377667"/>
                  <a:pt x="49762" y="373066"/>
                </a:cubicBezTo>
                <a:lnTo>
                  <a:pt x="49762" y="373501"/>
                </a:lnTo>
                <a:cubicBezTo>
                  <a:pt x="48643" y="376486"/>
                  <a:pt x="46902" y="379408"/>
                  <a:pt x="45161" y="382082"/>
                </a:cubicBezTo>
                <a:cubicBezTo>
                  <a:pt x="45037" y="382268"/>
                  <a:pt x="45099" y="382579"/>
                  <a:pt x="45286" y="382766"/>
                </a:cubicBezTo>
                <a:cubicBezTo>
                  <a:pt x="45348" y="382766"/>
                  <a:pt x="45472" y="382828"/>
                  <a:pt x="45535" y="382828"/>
                </a:cubicBezTo>
                <a:cubicBezTo>
                  <a:pt x="45721" y="382828"/>
                  <a:pt x="45845" y="382766"/>
                  <a:pt x="45907" y="382641"/>
                </a:cubicBezTo>
                <a:cubicBezTo>
                  <a:pt x="47711" y="379843"/>
                  <a:pt x="49576" y="376797"/>
                  <a:pt x="50695" y="373626"/>
                </a:cubicBezTo>
                <a:lnTo>
                  <a:pt x="50819" y="373626"/>
                </a:lnTo>
                <a:cubicBezTo>
                  <a:pt x="57721" y="362123"/>
                  <a:pt x="65431" y="351553"/>
                  <a:pt x="72582" y="340236"/>
                </a:cubicBezTo>
                <a:cubicBezTo>
                  <a:pt x="79296" y="335760"/>
                  <a:pt x="82405" y="324754"/>
                  <a:pt x="88748" y="321832"/>
                </a:cubicBezTo>
                <a:cubicBezTo>
                  <a:pt x="86137" y="328547"/>
                  <a:pt x="82157" y="333894"/>
                  <a:pt x="77556" y="338495"/>
                </a:cubicBezTo>
                <a:cubicBezTo>
                  <a:pt x="74136" y="346703"/>
                  <a:pt x="69099" y="353107"/>
                  <a:pt x="65307" y="360817"/>
                </a:cubicBezTo>
                <a:cubicBezTo>
                  <a:pt x="65121" y="362372"/>
                  <a:pt x="67483" y="359387"/>
                  <a:pt x="66985" y="361999"/>
                </a:cubicBezTo>
                <a:cubicBezTo>
                  <a:pt x="64436" y="367035"/>
                  <a:pt x="61327" y="371574"/>
                  <a:pt x="58592" y="376486"/>
                </a:cubicBezTo>
                <a:cubicBezTo>
                  <a:pt x="56850" y="375926"/>
                  <a:pt x="57099" y="376237"/>
                  <a:pt x="55794" y="377045"/>
                </a:cubicBezTo>
                <a:cubicBezTo>
                  <a:pt x="54674" y="380776"/>
                  <a:pt x="51939" y="382952"/>
                  <a:pt x="52436" y="388237"/>
                </a:cubicBezTo>
                <a:lnTo>
                  <a:pt x="52623" y="388237"/>
                </a:lnTo>
                <a:cubicBezTo>
                  <a:pt x="52498" y="388548"/>
                  <a:pt x="52312" y="388921"/>
                  <a:pt x="52125" y="389294"/>
                </a:cubicBezTo>
                <a:cubicBezTo>
                  <a:pt x="51815" y="389792"/>
                  <a:pt x="51566" y="390351"/>
                  <a:pt x="51379" y="391035"/>
                </a:cubicBezTo>
                <a:lnTo>
                  <a:pt x="51317" y="391035"/>
                </a:lnTo>
                <a:cubicBezTo>
                  <a:pt x="50571" y="392528"/>
                  <a:pt x="49824" y="393958"/>
                  <a:pt x="49078" y="395512"/>
                </a:cubicBezTo>
                <a:lnTo>
                  <a:pt x="49078" y="395512"/>
                </a:lnTo>
                <a:cubicBezTo>
                  <a:pt x="48519" y="396880"/>
                  <a:pt x="47773" y="398248"/>
                  <a:pt x="47027" y="399492"/>
                </a:cubicBezTo>
                <a:cubicBezTo>
                  <a:pt x="46032" y="401295"/>
                  <a:pt x="44975" y="403098"/>
                  <a:pt x="44415" y="405088"/>
                </a:cubicBezTo>
                <a:cubicBezTo>
                  <a:pt x="44353" y="405336"/>
                  <a:pt x="44477" y="405585"/>
                  <a:pt x="44726" y="405647"/>
                </a:cubicBezTo>
                <a:cubicBezTo>
                  <a:pt x="44726" y="405647"/>
                  <a:pt x="44788" y="405647"/>
                  <a:pt x="44851" y="405647"/>
                </a:cubicBezTo>
                <a:cubicBezTo>
                  <a:pt x="45037" y="405647"/>
                  <a:pt x="45223" y="405523"/>
                  <a:pt x="45286" y="405336"/>
                </a:cubicBezTo>
                <a:cubicBezTo>
                  <a:pt x="45845" y="403471"/>
                  <a:pt x="46778" y="401730"/>
                  <a:pt x="47835" y="399927"/>
                </a:cubicBezTo>
                <a:cubicBezTo>
                  <a:pt x="48519" y="398683"/>
                  <a:pt x="49265" y="397377"/>
                  <a:pt x="49824" y="396010"/>
                </a:cubicBezTo>
                <a:lnTo>
                  <a:pt x="50695" y="396010"/>
                </a:lnTo>
                <a:cubicBezTo>
                  <a:pt x="51131" y="401481"/>
                  <a:pt x="46405" y="402787"/>
                  <a:pt x="48457" y="408259"/>
                </a:cubicBezTo>
                <a:cubicBezTo>
                  <a:pt x="51566" y="406704"/>
                  <a:pt x="51503" y="401108"/>
                  <a:pt x="54053" y="399367"/>
                </a:cubicBezTo>
                <a:cubicBezTo>
                  <a:pt x="54861" y="398745"/>
                  <a:pt x="56478" y="400362"/>
                  <a:pt x="56850" y="398808"/>
                </a:cubicBezTo>
                <a:cubicBezTo>
                  <a:pt x="61763" y="388424"/>
                  <a:pt x="68415" y="379843"/>
                  <a:pt x="73577" y="369709"/>
                </a:cubicBezTo>
                <a:cubicBezTo>
                  <a:pt x="80167" y="364734"/>
                  <a:pt x="82779" y="355843"/>
                  <a:pt x="87504" y="349128"/>
                </a:cubicBezTo>
                <a:cubicBezTo>
                  <a:pt x="99815" y="337314"/>
                  <a:pt x="107525" y="320713"/>
                  <a:pt x="120458" y="309459"/>
                </a:cubicBezTo>
                <a:cubicBezTo>
                  <a:pt x="120458" y="307407"/>
                  <a:pt x="121826" y="306723"/>
                  <a:pt x="122137" y="304920"/>
                </a:cubicBezTo>
                <a:cubicBezTo>
                  <a:pt x="130282" y="295904"/>
                  <a:pt x="137806" y="285582"/>
                  <a:pt x="145578" y="276442"/>
                </a:cubicBezTo>
                <a:cubicBezTo>
                  <a:pt x="148314" y="273209"/>
                  <a:pt x="150987" y="269354"/>
                  <a:pt x="153972" y="266991"/>
                </a:cubicBezTo>
                <a:cubicBezTo>
                  <a:pt x="155588" y="265686"/>
                  <a:pt x="157827" y="265375"/>
                  <a:pt x="159568" y="264131"/>
                </a:cubicBezTo>
                <a:cubicBezTo>
                  <a:pt x="169391" y="257167"/>
                  <a:pt x="174988" y="243302"/>
                  <a:pt x="186926" y="239074"/>
                </a:cubicBezTo>
                <a:cubicBezTo>
                  <a:pt x="201973" y="223654"/>
                  <a:pt x="221807" y="207488"/>
                  <a:pt x="243320" y="192192"/>
                </a:cubicBezTo>
                <a:cubicBezTo>
                  <a:pt x="257310" y="182181"/>
                  <a:pt x="274720" y="170741"/>
                  <a:pt x="290762" y="162595"/>
                </a:cubicBezTo>
                <a:cubicBezTo>
                  <a:pt x="296794" y="159549"/>
                  <a:pt x="303135" y="155507"/>
                  <a:pt x="308607" y="154202"/>
                </a:cubicBezTo>
                <a:cubicBezTo>
                  <a:pt x="310845" y="153642"/>
                  <a:pt x="313830" y="154015"/>
                  <a:pt x="315882" y="153642"/>
                </a:cubicBezTo>
                <a:cubicBezTo>
                  <a:pt x="322286" y="152398"/>
                  <a:pt x="328504" y="148232"/>
                  <a:pt x="334846" y="145745"/>
                </a:cubicBezTo>
                <a:cubicBezTo>
                  <a:pt x="339447" y="144004"/>
                  <a:pt x="346287" y="141455"/>
                  <a:pt x="349893" y="140149"/>
                </a:cubicBezTo>
                <a:cubicBezTo>
                  <a:pt x="353313" y="138968"/>
                  <a:pt x="355986" y="138098"/>
                  <a:pt x="358847" y="137351"/>
                </a:cubicBezTo>
                <a:cubicBezTo>
                  <a:pt x="361147" y="136792"/>
                  <a:pt x="363945" y="136978"/>
                  <a:pt x="366121" y="136294"/>
                </a:cubicBezTo>
                <a:cubicBezTo>
                  <a:pt x="367738" y="135735"/>
                  <a:pt x="368982" y="134429"/>
                  <a:pt x="370598" y="133994"/>
                </a:cubicBezTo>
                <a:cubicBezTo>
                  <a:pt x="382909" y="131134"/>
                  <a:pt x="401002" y="132191"/>
                  <a:pt x="410765" y="133994"/>
                </a:cubicBezTo>
                <a:cubicBezTo>
                  <a:pt x="412008" y="134243"/>
                  <a:pt x="413438" y="134367"/>
                  <a:pt x="414682" y="134616"/>
                </a:cubicBezTo>
                <a:cubicBezTo>
                  <a:pt x="424195" y="136108"/>
                  <a:pt x="433770" y="138408"/>
                  <a:pt x="441480" y="140149"/>
                </a:cubicBezTo>
                <a:cubicBezTo>
                  <a:pt x="446889" y="143942"/>
                  <a:pt x="455843" y="144067"/>
                  <a:pt x="459885" y="149103"/>
                </a:cubicBezTo>
                <a:cubicBezTo>
                  <a:pt x="454289" y="153642"/>
                  <a:pt x="450806" y="160233"/>
                  <a:pt x="443718" y="163031"/>
                </a:cubicBezTo>
                <a:cubicBezTo>
                  <a:pt x="428609" y="179508"/>
                  <a:pt x="412070" y="194990"/>
                  <a:pt x="397956" y="211591"/>
                </a:cubicBezTo>
                <a:cubicBezTo>
                  <a:pt x="394350" y="215819"/>
                  <a:pt x="390557" y="219799"/>
                  <a:pt x="386764" y="223840"/>
                </a:cubicBezTo>
                <a:cubicBezTo>
                  <a:pt x="381044" y="230120"/>
                  <a:pt x="376070" y="237146"/>
                  <a:pt x="370598" y="242804"/>
                </a:cubicBezTo>
                <a:cubicBezTo>
                  <a:pt x="368670" y="244856"/>
                  <a:pt x="365996" y="246224"/>
                  <a:pt x="363883" y="248400"/>
                </a:cubicBezTo>
                <a:cubicBezTo>
                  <a:pt x="358909" y="253499"/>
                  <a:pt x="355738" y="259406"/>
                  <a:pt x="351634" y="264566"/>
                </a:cubicBezTo>
                <a:cubicBezTo>
                  <a:pt x="345603" y="272152"/>
                  <a:pt x="340069" y="279800"/>
                  <a:pt x="334348" y="287448"/>
                </a:cubicBezTo>
                <a:cubicBezTo>
                  <a:pt x="330431" y="292671"/>
                  <a:pt x="327571" y="298391"/>
                  <a:pt x="323716" y="303676"/>
                </a:cubicBezTo>
                <a:cubicBezTo>
                  <a:pt x="319923" y="308899"/>
                  <a:pt x="315198" y="313687"/>
                  <a:pt x="313084" y="319780"/>
                </a:cubicBezTo>
                <a:cubicBezTo>
                  <a:pt x="308731" y="323635"/>
                  <a:pt x="306058" y="329044"/>
                  <a:pt x="303571" y="334267"/>
                </a:cubicBezTo>
                <a:cubicBezTo>
                  <a:pt x="300213" y="341356"/>
                  <a:pt x="295985" y="347946"/>
                  <a:pt x="292441" y="354351"/>
                </a:cubicBezTo>
                <a:cubicBezTo>
                  <a:pt x="287405" y="363553"/>
                  <a:pt x="281498" y="373688"/>
                  <a:pt x="276834" y="382331"/>
                </a:cubicBezTo>
                <a:cubicBezTo>
                  <a:pt x="275093" y="385502"/>
                  <a:pt x="273166" y="387802"/>
                  <a:pt x="271798" y="390103"/>
                </a:cubicBezTo>
                <a:cubicBezTo>
                  <a:pt x="269498" y="394082"/>
                  <a:pt x="268752" y="398932"/>
                  <a:pt x="265083" y="401854"/>
                </a:cubicBezTo>
                <a:cubicBezTo>
                  <a:pt x="263715" y="410932"/>
                  <a:pt x="257310" y="414912"/>
                  <a:pt x="255570" y="423679"/>
                </a:cubicBezTo>
                <a:cubicBezTo>
                  <a:pt x="245745" y="439845"/>
                  <a:pt x="238036" y="458249"/>
                  <a:pt x="231569" y="477773"/>
                </a:cubicBezTo>
                <a:cubicBezTo>
                  <a:pt x="227838" y="482685"/>
                  <a:pt x="226222" y="489649"/>
                  <a:pt x="223735" y="495618"/>
                </a:cubicBezTo>
                <a:cubicBezTo>
                  <a:pt x="222553" y="496861"/>
                  <a:pt x="220688" y="497421"/>
                  <a:pt x="219258" y="498416"/>
                </a:cubicBezTo>
                <a:cubicBezTo>
                  <a:pt x="216273" y="509919"/>
                  <a:pt x="208875" y="519991"/>
                  <a:pt x="207009" y="530810"/>
                </a:cubicBezTo>
                <a:cubicBezTo>
                  <a:pt x="208812" y="531992"/>
                  <a:pt x="208750" y="528634"/>
                  <a:pt x="209247" y="530251"/>
                </a:cubicBezTo>
                <a:cubicBezTo>
                  <a:pt x="209185" y="533919"/>
                  <a:pt x="206139" y="533733"/>
                  <a:pt x="207568" y="537525"/>
                </a:cubicBezTo>
                <a:cubicBezTo>
                  <a:pt x="207071" y="539702"/>
                  <a:pt x="203900" y="539142"/>
                  <a:pt x="203651" y="541443"/>
                </a:cubicBezTo>
                <a:lnTo>
                  <a:pt x="203962" y="541567"/>
                </a:lnTo>
                <a:cubicBezTo>
                  <a:pt x="202035" y="544614"/>
                  <a:pt x="200916" y="548344"/>
                  <a:pt x="199859" y="552013"/>
                </a:cubicBezTo>
                <a:cubicBezTo>
                  <a:pt x="199486" y="553319"/>
                  <a:pt x="199112" y="554624"/>
                  <a:pt x="198678" y="555868"/>
                </a:cubicBezTo>
                <a:cubicBezTo>
                  <a:pt x="198615" y="556179"/>
                  <a:pt x="198740" y="556427"/>
                  <a:pt x="198988" y="556552"/>
                </a:cubicBezTo>
                <a:cubicBezTo>
                  <a:pt x="198988" y="556552"/>
                  <a:pt x="199112" y="556552"/>
                  <a:pt x="199175" y="556552"/>
                </a:cubicBezTo>
                <a:cubicBezTo>
                  <a:pt x="199424" y="556552"/>
                  <a:pt x="199610" y="556427"/>
                  <a:pt x="199672" y="556179"/>
                </a:cubicBezTo>
                <a:cubicBezTo>
                  <a:pt x="200107" y="554935"/>
                  <a:pt x="200480" y="553629"/>
                  <a:pt x="200854" y="552324"/>
                </a:cubicBezTo>
                <a:cubicBezTo>
                  <a:pt x="201786" y="549277"/>
                  <a:pt x="202719" y="546230"/>
                  <a:pt x="204149" y="543494"/>
                </a:cubicBezTo>
                <a:cubicBezTo>
                  <a:pt x="203900" y="549526"/>
                  <a:pt x="200294" y="556800"/>
                  <a:pt x="198615" y="562148"/>
                </a:cubicBezTo>
                <a:cubicBezTo>
                  <a:pt x="197558" y="565630"/>
                  <a:pt x="197682" y="569796"/>
                  <a:pt x="194698" y="571661"/>
                </a:cubicBezTo>
                <a:cubicBezTo>
                  <a:pt x="194387" y="580179"/>
                  <a:pt x="190781" y="590003"/>
                  <a:pt x="186864" y="596781"/>
                </a:cubicBezTo>
                <a:cubicBezTo>
                  <a:pt x="188543" y="601879"/>
                  <a:pt x="184688" y="605548"/>
                  <a:pt x="183506" y="610149"/>
                </a:cubicBezTo>
                <a:cubicBezTo>
                  <a:pt x="183009" y="612076"/>
                  <a:pt x="183381" y="614315"/>
                  <a:pt x="182946" y="616366"/>
                </a:cubicBezTo>
                <a:cubicBezTo>
                  <a:pt x="181951" y="620781"/>
                  <a:pt x="179589" y="625133"/>
                  <a:pt x="178470" y="629735"/>
                </a:cubicBezTo>
                <a:cubicBezTo>
                  <a:pt x="177288" y="634584"/>
                  <a:pt x="177102" y="639870"/>
                  <a:pt x="175671" y="644719"/>
                </a:cubicBezTo>
                <a:cubicBezTo>
                  <a:pt x="175299" y="646025"/>
                  <a:pt x="174304" y="647331"/>
                  <a:pt x="173993" y="648637"/>
                </a:cubicBezTo>
                <a:cubicBezTo>
                  <a:pt x="172749" y="654108"/>
                  <a:pt x="172252" y="659642"/>
                  <a:pt x="169516" y="664305"/>
                </a:cubicBezTo>
                <a:lnTo>
                  <a:pt x="169516" y="663746"/>
                </a:lnTo>
                <a:lnTo>
                  <a:pt x="169268" y="663746"/>
                </a:lnTo>
                <a:cubicBezTo>
                  <a:pt x="169454" y="663248"/>
                  <a:pt x="169516" y="662875"/>
                  <a:pt x="169578" y="662440"/>
                </a:cubicBezTo>
                <a:cubicBezTo>
                  <a:pt x="169578" y="662067"/>
                  <a:pt x="169391" y="661756"/>
                  <a:pt x="169019" y="661694"/>
                </a:cubicBezTo>
                <a:cubicBezTo>
                  <a:pt x="168645" y="661694"/>
                  <a:pt x="168335" y="661880"/>
                  <a:pt x="168273" y="662253"/>
                </a:cubicBezTo>
                <a:cubicBezTo>
                  <a:pt x="168273" y="662440"/>
                  <a:pt x="168210" y="662626"/>
                  <a:pt x="168148" y="662751"/>
                </a:cubicBezTo>
                <a:cubicBezTo>
                  <a:pt x="166967" y="663683"/>
                  <a:pt x="167402" y="666295"/>
                  <a:pt x="166718" y="667663"/>
                </a:cubicBezTo>
                <a:lnTo>
                  <a:pt x="166718" y="667663"/>
                </a:lnTo>
                <a:cubicBezTo>
                  <a:pt x="166532" y="668160"/>
                  <a:pt x="166407" y="668720"/>
                  <a:pt x="166159" y="669279"/>
                </a:cubicBezTo>
                <a:cubicBezTo>
                  <a:pt x="165972" y="669715"/>
                  <a:pt x="166159" y="670212"/>
                  <a:pt x="166656" y="670399"/>
                </a:cubicBezTo>
                <a:cubicBezTo>
                  <a:pt x="166780" y="670399"/>
                  <a:pt x="166843" y="670399"/>
                  <a:pt x="166967" y="670399"/>
                </a:cubicBezTo>
                <a:cubicBezTo>
                  <a:pt x="167278" y="670399"/>
                  <a:pt x="167651" y="670212"/>
                  <a:pt x="167776" y="669839"/>
                </a:cubicBezTo>
                <a:cubicBezTo>
                  <a:pt x="168024" y="669217"/>
                  <a:pt x="168148" y="668658"/>
                  <a:pt x="168335" y="668098"/>
                </a:cubicBezTo>
                <a:lnTo>
                  <a:pt x="168335" y="668098"/>
                </a:lnTo>
                <a:cubicBezTo>
                  <a:pt x="168832" y="673445"/>
                  <a:pt x="165164" y="682585"/>
                  <a:pt x="164418" y="690420"/>
                </a:cubicBezTo>
                <a:cubicBezTo>
                  <a:pt x="163609" y="699560"/>
                  <a:pt x="164293" y="707643"/>
                  <a:pt x="158822" y="711622"/>
                </a:cubicBezTo>
                <a:cubicBezTo>
                  <a:pt x="158510" y="720141"/>
                  <a:pt x="155464" y="727726"/>
                  <a:pt x="154904" y="734566"/>
                </a:cubicBezTo>
                <a:cubicBezTo>
                  <a:pt x="154221" y="743457"/>
                  <a:pt x="152231" y="751229"/>
                  <a:pt x="151547" y="757385"/>
                </a:cubicBezTo>
                <a:cubicBezTo>
                  <a:pt x="150925" y="762981"/>
                  <a:pt x="151858" y="768328"/>
                  <a:pt x="152107" y="773551"/>
                </a:cubicBezTo>
                <a:cubicBezTo>
                  <a:pt x="153163" y="796495"/>
                  <a:pt x="153786" y="816205"/>
                  <a:pt x="158822" y="833304"/>
                </a:cubicBezTo>
                <a:cubicBezTo>
                  <a:pt x="160625" y="839583"/>
                  <a:pt x="162490" y="846672"/>
                  <a:pt x="164977" y="852889"/>
                </a:cubicBezTo>
                <a:cubicBezTo>
                  <a:pt x="165848" y="855004"/>
                  <a:pt x="167527" y="856682"/>
                  <a:pt x="168335" y="859045"/>
                </a:cubicBezTo>
                <a:cubicBezTo>
                  <a:pt x="169206" y="861532"/>
                  <a:pt x="168770" y="863273"/>
                  <a:pt x="169454" y="865138"/>
                </a:cubicBezTo>
                <a:cubicBezTo>
                  <a:pt x="171195" y="870175"/>
                  <a:pt x="174925" y="875895"/>
                  <a:pt x="177848" y="881305"/>
                </a:cubicBezTo>
                <a:cubicBezTo>
                  <a:pt x="180708" y="886714"/>
                  <a:pt x="183879" y="891813"/>
                  <a:pt x="187361" y="896351"/>
                </a:cubicBezTo>
                <a:cubicBezTo>
                  <a:pt x="194823" y="906424"/>
                  <a:pt x="199859" y="918176"/>
                  <a:pt x="206325" y="926570"/>
                </a:cubicBezTo>
                <a:cubicBezTo>
                  <a:pt x="207258" y="927751"/>
                  <a:pt x="208750" y="928249"/>
                  <a:pt x="209683" y="929368"/>
                </a:cubicBezTo>
                <a:cubicBezTo>
                  <a:pt x="212667" y="932974"/>
                  <a:pt x="214719" y="936642"/>
                  <a:pt x="217517" y="940000"/>
                </a:cubicBezTo>
                <a:cubicBezTo>
                  <a:pt x="225351" y="949202"/>
                  <a:pt x="232253" y="958653"/>
                  <a:pt x="240958" y="966177"/>
                </a:cubicBezTo>
                <a:cubicBezTo>
                  <a:pt x="245559" y="970156"/>
                  <a:pt x="250968" y="973265"/>
                  <a:pt x="254885" y="977369"/>
                </a:cubicBezTo>
                <a:cubicBezTo>
                  <a:pt x="262036" y="980664"/>
                  <a:pt x="268503" y="984519"/>
                  <a:pt x="275529" y="987441"/>
                </a:cubicBezTo>
                <a:cubicBezTo>
                  <a:pt x="278016" y="988498"/>
                  <a:pt x="280441" y="990177"/>
                  <a:pt x="282804" y="990799"/>
                </a:cubicBezTo>
                <a:cubicBezTo>
                  <a:pt x="289083" y="992664"/>
                  <a:pt x="297415" y="992602"/>
                  <a:pt x="302887" y="993037"/>
                </a:cubicBezTo>
                <a:cubicBezTo>
                  <a:pt x="306120" y="993348"/>
                  <a:pt x="309353" y="992478"/>
                  <a:pt x="312960" y="992540"/>
                </a:cubicBezTo>
                <a:cubicBezTo>
                  <a:pt x="314203" y="992540"/>
                  <a:pt x="315073" y="993535"/>
                  <a:pt x="316317" y="993597"/>
                </a:cubicBezTo>
                <a:cubicBezTo>
                  <a:pt x="323841" y="994094"/>
                  <a:pt x="331613" y="991172"/>
                  <a:pt x="336960" y="990799"/>
                </a:cubicBezTo>
                <a:cubicBezTo>
                  <a:pt x="342991" y="990488"/>
                  <a:pt x="348649" y="991234"/>
                  <a:pt x="354246" y="990239"/>
                </a:cubicBezTo>
                <a:cubicBezTo>
                  <a:pt x="358909" y="989431"/>
                  <a:pt x="364256" y="987379"/>
                  <a:pt x="368733" y="985825"/>
                </a:cubicBezTo>
                <a:cubicBezTo>
                  <a:pt x="387758" y="979296"/>
                  <a:pt x="402930" y="970343"/>
                  <a:pt x="416174" y="960083"/>
                </a:cubicBezTo>
                <a:cubicBezTo>
                  <a:pt x="416112" y="956726"/>
                  <a:pt x="419842" y="954736"/>
                  <a:pt x="422889" y="952809"/>
                </a:cubicBezTo>
                <a:cubicBezTo>
                  <a:pt x="423200" y="950508"/>
                  <a:pt x="424817" y="949575"/>
                  <a:pt x="425127" y="947275"/>
                </a:cubicBezTo>
                <a:cubicBezTo>
                  <a:pt x="438869" y="933907"/>
                  <a:pt x="451490" y="921782"/>
                  <a:pt x="463056" y="906486"/>
                </a:cubicBezTo>
                <a:cubicBezTo>
                  <a:pt x="467035" y="901264"/>
                  <a:pt x="472506" y="895916"/>
                  <a:pt x="475305" y="890942"/>
                </a:cubicBezTo>
                <a:cubicBezTo>
                  <a:pt x="476300" y="889139"/>
                  <a:pt x="476424" y="886590"/>
                  <a:pt x="477543" y="884786"/>
                </a:cubicBezTo>
                <a:cubicBezTo>
                  <a:pt x="479595" y="881429"/>
                  <a:pt x="483512" y="879874"/>
                  <a:pt x="485937" y="876952"/>
                </a:cubicBezTo>
                <a:cubicBezTo>
                  <a:pt x="488051" y="874403"/>
                  <a:pt x="488797" y="870610"/>
                  <a:pt x="491533" y="868496"/>
                </a:cubicBezTo>
                <a:lnTo>
                  <a:pt x="491533" y="864579"/>
                </a:lnTo>
                <a:cubicBezTo>
                  <a:pt x="499305" y="853760"/>
                  <a:pt x="505026" y="841760"/>
                  <a:pt x="512736" y="831127"/>
                </a:cubicBezTo>
                <a:cubicBezTo>
                  <a:pt x="516715" y="825594"/>
                  <a:pt x="519513" y="820060"/>
                  <a:pt x="522808" y="813842"/>
                </a:cubicBezTo>
                <a:cubicBezTo>
                  <a:pt x="525980" y="807811"/>
                  <a:pt x="530269" y="801717"/>
                  <a:pt x="531202" y="794256"/>
                </a:cubicBezTo>
                <a:cubicBezTo>
                  <a:pt x="534062" y="791334"/>
                  <a:pt x="534622" y="786111"/>
                  <a:pt x="538477" y="784183"/>
                </a:cubicBezTo>
                <a:cubicBezTo>
                  <a:pt x="541337" y="776411"/>
                  <a:pt x="545503" y="770007"/>
                  <a:pt x="550228" y="764100"/>
                </a:cubicBezTo>
                <a:cubicBezTo>
                  <a:pt x="550664" y="762173"/>
                  <a:pt x="549420" y="761986"/>
                  <a:pt x="549669" y="760183"/>
                </a:cubicBezTo>
                <a:cubicBezTo>
                  <a:pt x="550228" y="757447"/>
                  <a:pt x="553648" y="757509"/>
                  <a:pt x="554145" y="754649"/>
                </a:cubicBezTo>
                <a:cubicBezTo>
                  <a:pt x="553399" y="752908"/>
                  <a:pt x="554270" y="753032"/>
                  <a:pt x="554145" y="750670"/>
                </a:cubicBezTo>
                <a:cubicBezTo>
                  <a:pt x="555886" y="747063"/>
                  <a:pt x="558809" y="743395"/>
                  <a:pt x="558063" y="738918"/>
                </a:cubicBezTo>
                <a:cubicBezTo>
                  <a:pt x="559990" y="737675"/>
                  <a:pt x="559804" y="734877"/>
                  <a:pt x="560861" y="732763"/>
                </a:cubicBezTo>
                <a:cubicBezTo>
                  <a:pt x="562664" y="729343"/>
                  <a:pt x="565400" y="727042"/>
                  <a:pt x="566457" y="725488"/>
                </a:cubicBezTo>
                <a:lnTo>
                  <a:pt x="566146" y="725488"/>
                </a:lnTo>
                <a:cubicBezTo>
                  <a:pt x="566146" y="725488"/>
                  <a:pt x="566457" y="724928"/>
                  <a:pt x="566519" y="724617"/>
                </a:cubicBezTo>
                <a:lnTo>
                  <a:pt x="565338" y="724244"/>
                </a:lnTo>
                <a:cubicBezTo>
                  <a:pt x="565338" y="717716"/>
                  <a:pt x="569317" y="710130"/>
                  <a:pt x="572052" y="703166"/>
                </a:cubicBezTo>
                <a:cubicBezTo>
                  <a:pt x="574789" y="696078"/>
                  <a:pt x="576281" y="688741"/>
                  <a:pt x="579887" y="682461"/>
                </a:cubicBezTo>
                <a:cubicBezTo>
                  <a:pt x="583369" y="671020"/>
                  <a:pt x="586788" y="658523"/>
                  <a:pt x="590520" y="647331"/>
                </a:cubicBezTo>
                <a:cubicBezTo>
                  <a:pt x="591701" y="643662"/>
                  <a:pt x="593815" y="639932"/>
                  <a:pt x="594996" y="636139"/>
                </a:cubicBezTo>
                <a:cubicBezTo>
                  <a:pt x="595680" y="633963"/>
                  <a:pt x="595245" y="631476"/>
                  <a:pt x="596115" y="629424"/>
                </a:cubicBezTo>
                <a:cubicBezTo>
                  <a:pt x="597981" y="624760"/>
                  <a:pt x="599722" y="618605"/>
                  <a:pt x="601152" y="612636"/>
                </a:cubicBezTo>
                <a:cubicBezTo>
                  <a:pt x="602271" y="608035"/>
                  <a:pt x="603887" y="603371"/>
                  <a:pt x="605069" y="598646"/>
                </a:cubicBezTo>
                <a:cubicBezTo>
                  <a:pt x="609732" y="580304"/>
                  <a:pt x="612095" y="559474"/>
                  <a:pt x="616821" y="541754"/>
                </a:cubicBezTo>
                <a:cubicBezTo>
                  <a:pt x="618810" y="534230"/>
                  <a:pt x="618934" y="526831"/>
                  <a:pt x="620178" y="519370"/>
                </a:cubicBezTo>
                <a:cubicBezTo>
                  <a:pt x="620551" y="517256"/>
                  <a:pt x="621546" y="515390"/>
                  <a:pt x="621857" y="513214"/>
                </a:cubicBezTo>
                <a:cubicBezTo>
                  <a:pt x="622106" y="511535"/>
                  <a:pt x="621608" y="509421"/>
                  <a:pt x="621857" y="507680"/>
                </a:cubicBezTo>
                <a:cubicBezTo>
                  <a:pt x="622355" y="503701"/>
                  <a:pt x="624282" y="499722"/>
                  <a:pt x="624655" y="495369"/>
                </a:cubicBezTo>
                <a:cubicBezTo>
                  <a:pt x="624841" y="493442"/>
                  <a:pt x="624344" y="491203"/>
                  <a:pt x="624655" y="489276"/>
                </a:cubicBezTo>
                <a:cubicBezTo>
                  <a:pt x="625463" y="483555"/>
                  <a:pt x="628199" y="478146"/>
                  <a:pt x="629132" y="472550"/>
                </a:cubicBezTo>
                <a:cubicBezTo>
                  <a:pt x="630189" y="465835"/>
                  <a:pt x="630873" y="457814"/>
                  <a:pt x="631370" y="451348"/>
                </a:cubicBezTo>
                <a:cubicBezTo>
                  <a:pt x="631619" y="448052"/>
                  <a:pt x="632178" y="444384"/>
                  <a:pt x="631929" y="441772"/>
                </a:cubicBezTo>
                <a:cubicBezTo>
                  <a:pt x="631743" y="439969"/>
                  <a:pt x="630748" y="438663"/>
                  <a:pt x="630811" y="436798"/>
                </a:cubicBezTo>
                <a:cubicBezTo>
                  <a:pt x="630997" y="432819"/>
                  <a:pt x="632675" y="429088"/>
                  <a:pt x="633049" y="424984"/>
                </a:cubicBezTo>
                <a:cubicBezTo>
                  <a:pt x="633359" y="421129"/>
                  <a:pt x="633670" y="416715"/>
                  <a:pt x="633608" y="412798"/>
                </a:cubicBezTo>
                <a:cubicBezTo>
                  <a:pt x="633359" y="398310"/>
                  <a:pt x="633857" y="383823"/>
                  <a:pt x="633049" y="369211"/>
                </a:cubicBezTo>
                <a:cubicBezTo>
                  <a:pt x="632427" y="358081"/>
                  <a:pt x="631992" y="346827"/>
                  <a:pt x="631929" y="335697"/>
                </a:cubicBezTo>
                <a:cubicBezTo>
                  <a:pt x="629381" y="333273"/>
                  <a:pt x="630250" y="328423"/>
                  <a:pt x="629691" y="324568"/>
                </a:cubicBezTo>
                <a:cubicBezTo>
                  <a:pt x="627888" y="312381"/>
                  <a:pt x="624468" y="302059"/>
                  <a:pt x="622417" y="291054"/>
                </a:cubicBezTo>
                <a:cubicBezTo>
                  <a:pt x="621422" y="285582"/>
                  <a:pt x="619059" y="279365"/>
                  <a:pt x="617380" y="273769"/>
                </a:cubicBezTo>
                <a:cubicBezTo>
                  <a:pt x="615017" y="265810"/>
                  <a:pt x="612468" y="255489"/>
                  <a:pt x="608427" y="250266"/>
                </a:cubicBezTo>
                <a:cubicBezTo>
                  <a:pt x="598354" y="224400"/>
                  <a:pt x="590022" y="196855"/>
                  <a:pt x="577151" y="173787"/>
                </a:cubicBezTo>
                <a:cubicBezTo>
                  <a:pt x="586105" y="166761"/>
                  <a:pt x="597669" y="162347"/>
                  <a:pt x="608427" y="157124"/>
                </a:cubicBezTo>
                <a:cubicBezTo>
                  <a:pt x="612406" y="159984"/>
                  <a:pt x="617256" y="157186"/>
                  <a:pt x="621235" y="157621"/>
                </a:cubicBezTo>
                <a:cubicBezTo>
                  <a:pt x="626644" y="158305"/>
                  <a:pt x="630189" y="162533"/>
                  <a:pt x="634603" y="163839"/>
                </a:cubicBezTo>
                <a:cubicBezTo>
                  <a:pt x="634852" y="162720"/>
                  <a:pt x="634790" y="161414"/>
                  <a:pt x="636282" y="161538"/>
                </a:cubicBezTo>
                <a:cubicBezTo>
                  <a:pt x="637588" y="164150"/>
                  <a:pt x="639453" y="166202"/>
                  <a:pt x="640759" y="168875"/>
                </a:cubicBezTo>
                <a:cubicBezTo>
                  <a:pt x="645795" y="171611"/>
                  <a:pt x="648842" y="167756"/>
                  <a:pt x="654686" y="168254"/>
                </a:cubicBezTo>
                <a:cubicBezTo>
                  <a:pt x="657360" y="166202"/>
                  <a:pt x="657360" y="162222"/>
                  <a:pt x="658604" y="159860"/>
                </a:cubicBezTo>
                <a:cubicBezTo>
                  <a:pt x="659661" y="157932"/>
                  <a:pt x="661775" y="157373"/>
                  <a:pt x="661961" y="154885"/>
                </a:cubicBezTo>
                <a:cubicBezTo>
                  <a:pt x="662147" y="151839"/>
                  <a:pt x="657546" y="144688"/>
                  <a:pt x="656925" y="138657"/>
                </a:cubicBezTo>
                <a:cubicBezTo>
                  <a:pt x="656428" y="133683"/>
                  <a:pt x="656054" y="131880"/>
                  <a:pt x="653567" y="129704"/>
                </a:cubicBezTo>
                <a:moveTo>
                  <a:pt x="241518" y="120004"/>
                </a:moveTo>
                <a:cubicBezTo>
                  <a:pt x="241082" y="120812"/>
                  <a:pt x="240149" y="121185"/>
                  <a:pt x="238906" y="121123"/>
                </a:cubicBezTo>
                <a:cubicBezTo>
                  <a:pt x="238782" y="120937"/>
                  <a:pt x="238595" y="120688"/>
                  <a:pt x="238471" y="120501"/>
                </a:cubicBezTo>
                <a:lnTo>
                  <a:pt x="238782" y="120626"/>
                </a:lnTo>
                <a:cubicBezTo>
                  <a:pt x="239155" y="119569"/>
                  <a:pt x="240212" y="119196"/>
                  <a:pt x="241456" y="118947"/>
                </a:cubicBezTo>
                <a:cubicBezTo>
                  <a:pt x="241456" y="119133"/>
                  <a:pt x="241580" y="119320"/>
                  <a:pt x="241642" y="119507"/>
                </a:cubicBezTo>
                <a:cubicBezTo>
                  <a:pt x="241642" y="119693"/>
                  <a:pt x="241704" y="119880"/>
                  <a:pt x="241766" y="120066"/>
                </a:cubicBezTo>
                <a:lnTo>
                  <a:pt x="241580" y="120066"/>
                </a:lnTo>
                <a:close/>
                <a:moveTo>
                  <a:pt x="276150" y="97744"/>
                </a:moveTo>
                <a:cubicBezTo>
                  <a:pt x="274037" y="100418"/>
                  <a:pt x="269311" y="100605"/>
                  <a:pt x="267197" y="103278"/>
                </a:cubicBezTo>
                <a:lnTo>
                  <a:pt x="267197" y="103278"/>
                </a:lnTo>
                <a:cubicBezTo>
                  <a:pt x="266761" y="103465"/>
                  <a:pt x="266327" y="103651"/>
                  <a:pt x="265829" y="103900"/>
                </a:cubicBezTo>
                <a:cubicBezTo>
                  <a:pt x="265332" y="104149"/>
                  <a:pt x="264834" y="104397"/>
                  <a:pt x="264336" y="104584"/>
                </a:cubicBezTo>
                <a:cubicBezTo>
                  <a:pt x="264336" y="104584"/>
                  <a:pt x="264336" y="104584"/>
                  <a:pt x="264336" y="104584"/>
                </a:cubicBezTo>
                <a:cubicBezTo>
                  <a:pt x="253953" y="106822"/>
                  <a:pt x="248544" y="113911"/>
                  <a:pt x="238160" y="116149"/>
                </a:cubicBezTo>
                <a:cubicBezTo>
                  <a:pt x="236730" y="114781"/>
                  <a:pt x="238782" y="113973"/>
                  <a:pt x="238719" y="112232"/>
                </a:cubicBezTo>
                <a:cubicBezTo>
                  <a:pt x="232688" y="114408"/>
                  <a:pt x="228460" y="118325"/>
                  <a:pt x="224170" y="122304"/>
                </a:cubicBezTo>
                <a:cubicBezTo>
                  <a:pt x="219942" y="121807"/>
                  <a:pt x="218387" y="121994"/>
                  <a:pt x="214968" y="122802"/>
                </a:cubicBezTo>
                <a:cubicBezTo>
                  <a:pt x="214906" y="122678"/>
                  <a:pt x="214844" y="122615"/>
                  <a:pt x="214781" y="122491"/>
                </a:cubicBezTo>
                <a:cubicBezTo>
                  <a:pt x="216895" y="121372"/>
                  <a:pt x="219072" y="120190"/>
                  <a:pt x="221186" y="119071"/>
                </a:cubicBezTo>
                <a:cubicBezTo>
                  <a:pt x="235735" y="111299"/>
                  <a:pt x="250720" y="103278"/>
                  <a:pt x="266513" y="97807"/>
                </a:cubicBezTo>
                <a:cubicBezTo>
                  <a:pt x="266513" y="97931"/>
                  <a:pt x="266575" y="98055"/>
                  <a:pt x="266637" y="98242"/>
                </a:cubicBezTo>
                <a:cubicBezTo>
                  <a:pt x="266699" y="98491"/>
                  <a:pt x="266761" y="98739"/>
                  <a:pt x="266824" y="98926"/>
                </a:cubicBezTo>
                <a:cubicBezTo>
                  <a:pt x="265829" y="99672"/>
                  <a:pt x="264585" y="100169"/>
                  <a:pt x="263280" y="100667"/>
                </a:cubicBezTo>
                <a:cubicBezTo>
                  <a:pt x="261849" y="101226"/>
                  <a:pt x="260419" y="101724"/>
                  <a:pt x="259176" y="102719"/>
                </a:cubicBezTo>
                <a:cubicBezTo>
                  <a:pt x="258865" y="103029"/>
                  <a:pt x="258803" y="103465"/>
                  <a:pt x="259052" y="103838"/>
                </a:cubicBezTo>
                <a:cubicBezTo>
                  <a:pt x="259238" y="104024"/>
                  <a:pt x="259425" y="104149"/>
                  <a:pt x="259673" y="104149"/>
                </a:cubicBezTo>
                <a:cubicBezTo>
                  <a:pt x="259860" y="104149"/>
                  <a:pt x="260047" y="104087"/>
                  <a:pt x="260171" y="103962"/>
                </a:cubicBezTo>
                <a:cubicBezTo>
                  <a:pt x="261165" y="103154"/>
                  <a:pt x="262472" y="102656"/>
                  <a:pt x="263839" y="102159"/>
                </a:cubicBezTo>
                <a:cubicBezTo>
                  <a:pt x="265269" y="101599"/>
                  <a:pt x="266699" y="101040"/>
                  <a:pt x="267943" y="100045"/>
                </a:cubicBezTo>
                <a:cubicBezTo>
                  <a:pt x="267943" y="100045"/>
                  <a:pt x="268006" y="100045"/>
                  <a:pt x="268067" y="100045"/>
                </a:cubicBezTo>
                <a:cubicBezTo>
                  <a:pt x="268191" y="100045"/>
                  <a:pt x="268378" y="100045"/>
                  <a:pt x="268503" y="99983"/>
                </a:cubicBezTo>
                <a:cubicBezTo>
                  <a:pt x="268689" y="99921"/>
                  <a:pt x="268875" y="99796"/>
                  <a:pt x="269000" y="99610"/>
                </a:cubicBezTo>
                <a:cubicBezTo>
                  <a:pt x="270244" y="99485"/>
                  <a:pt x="271363" y="99050"/>
                  <a:pt x="272482" y="98615"/>
                </a:cubicBezTo>
                <a:cubicBezTo>
                  <a:pt x="273725" y="98117"/>
                  <a:pt x="274907" y="97682"/>
                  <a:pt x="276213" y="97682"/>
                </a:cubicBezTo>
                <a:lnTo>
                  <a:pt x="276213" y="97682"/>
                </a:lnTo>
                <a:close/>
                <a:moveTo>
                  <a:pt x="288461" y="97682"/>
                </a:moveTo>
                <a:cubicBezTo>
                  <a:pt x="287591" y="97931"/>
                  <a:pt x="286720" y="98304"/>
                  <a:pt x="285913" y="98677"/>
                </a:cubicBezTo>
                <a:cubicBezTo>
                  <a:pt x="284047" y="99610"/>
                  <a:pt x="282927" y="100107"/>
                  <a:pt x="281871" y="99237"/>
                </a:cubicBezTo>
                <a:cubicBezTo>
                  <a:pt x="283674" y="96998"/>
                  <a:pt x="287405" y="96687"/>
                  <a:pt x="290140" y="95382"/>
                </a:cubicBezTo>
                <a:cubicBezTo>
                  <a:pt x="290637" y="97185"/>
                  <a:pt x="288710" y="96563"/>
                  <a:pt x="288461" y="97682"/>
                </a:cubicBezTo>
                <a:moveTo>
                  <a:pt x="286782" y="93205"/>
                </a:moveTo>
                <a:cubicBezTo>
                  <a:pt x="282057" y="93019"/>
                  <a:pt x="279135" y="94511"/>
                  <a:pt x="276150" y="96066"/>
                </a:cubicBezTo>
                <a:lnTo>
                  <a:pt x="276150" y="96066"/>
                </a:lnTo>
                <a:cubicBezTo>
                  <a:pt x="274596" y="96066"/>
                  <a:pt x="273166" y="96563"/>
                  <a:pt x="271860" y="97060"/>
                </a:cubicBezTo>
                <a:cubicBezTo>
                  <a:pt x="270865" y="97434"/>
                  <a:pt x="269995" y="97744"/>
                  <a:pt x="269062" y="97931"/>
                </a:cubicBezTo>
                <a:cubicBezTo>
                  <a:pt x="269062" y="97807"/>
                  <a:pt x="269000" y="97744"/>
                  <a:pt x="268938" y="97620"/>
                </a:cubicBezTo>
                <a:cubicBezTo>
                  <a:pt x="268875" y="97309"/>
                  <a:pt x="268752" y="96936"/>
                  <a:pt x="268689" y="96563"/>
                </a:cubicBezTo>
                <a:cubicBezTo>
                  <a:pt x="270368" y="95568"/>
                  <a:pt x="272358" y="95009"/>
                  <a:pt x="274409" y="94449"/>
                </a:cubicBezTo>
                <a:cubicBezTo>
                  <a:pt x="276088" y="94014"/>
                  <a:pt x="277829" y="93516"/>
                  <a:pt x="279446" y="92770"/>
                </a:cubicBezTo>
                <a:cubicBezTo>
                  <a:pt x="282679" y="93143"/>
                  <a:pt x="287280" y="89288"/>
                  <a:pt x="290700" y="90407"/>
                </a:cubicBezTo>
                <a:cubicBezTo>
                  <a:pt x="289891" y="92148"/>
                  <a:pt x="285974" y="91402"/>
                  <a:pt x="286782" y="93205"/>
                </a:cubicBezTo>
                <a:moveTo>
                  <a:pt x="293498" y="91589"/>
                </a:moveTo>
                <a:lnTo>
                  <a:pt x="293436" y="91589"/>
                </a:lnTo>
                <a:cubicBezTo>
                  <a:pt x="293436" y="91589"/>
                  <a:pt x="293436" y="91589"/>
                  <a:pt x="293436" y="91589"/>
                </a:cubicBezTo>
                <a:cubicBezTo>
                  <a:pt x="291695" y="91029"/>
                  <a:pt x="294679" y="90718"/>
                  <a:pt x="294555" y="89910"/>
                </a:cubicBezTo>
                <a:cubicBezTo>
                  <a:pt x="294990" y="90034"/>
                  <a:pt x="295177" y="90407"/>
                  <a:pt x="295115" y="91091"/>
                </a:cubicBezTo>
                <a:cubicBezTo>
                  <a:pt x="294555" y="91340"/>
                  <a:pt x="294057" y="91464"/>
                  <a:pt x="293498" y="91651"/>
                </a:cubicBezTo>
                <a:moveTo>
                  <a:pt x="299591" y="88791"/>
                </a:moveTo>
                <a:cubicBezTo>
                  <a:pt x="299529" y="87734"/>
                  <a:pt x="300275" y="87609"/>
                  <a:pt x="300151" y="86490"/>
                </a:cubicBezTo>
                <a:cubicBezTo>
                  <a:pt x="301146" y="86428"/>
                  <a:pt x="301333" y="87236"/>
                  <a:pt x="302389" y="87050"/>
                </a:cubicBezTo>
                <a:cubicBezTo>
                  <a:pt x="302638" y="88853"/>
                  <a:pt x="301208" y="88853"/>
                  <a:pt x="299591" y="88791"/>
                </a:cubicBezTo>
                <a:moveTo>
                  <a:pt x="28871" y="393522"/>
                </a:moveTo>
                <a:lnTo>
                  <a:pt x="28622" y="393522"/>
                </a:lnTo>
                <a:cubicBezTo>
                  <a:pt x="28871" y="392776"/>
                  <a:pt x="29120" y="391968"/>
                  <a:pt x="29368" y="391222"/>
                </a:cubicBezTo>
                <a:lnTo>
                  <a:pt x="29368" y="391222"/>
                </a:lnTo>
                <a:cubicBezTo>
                  <a:pt x="31420" y="389730"/>
                  <a:pt x="30239" y="393709"/>
                  <a:pt x="28809" y="393522"/>
                </a:cubicBezTo>
                <a:moveTo>
                  <a:pt x="69597" y="316485"/>
                </a:moveTo>
                <a:lnTo>
                  <a:pt x="69597" y="316485"/>
                </a:lnTo>
                <a:cubicBezTo>
                  <a:pt x="69597" y="316485"/>
                  <a:pt x="69038" y="316298"/>
                  <a:pt x="69038" y="316298"/>
                </a:cubicBezTo>
                <a:cubicBezTo>
                  <a:pt x="69038" y="316298"/>
                  <a:pt x="69038" y="316298"/>
                  <a:pt x="69038" y="316298"/>
                </a:cubicBezTo>
                <a:cubicBezTo>
                  <a:pt x="69038" y="316049"/>
                  <a:pt x="68851" y="315739"/>
                  <a:pt x="68478" y="315365"/>
                </a:cubicBezTo>
                <a:cubicBezTo>
                  <a:pt x="67607" y="313314"/>
                  <a:pt x="70032" y="314371"/>
                  <a:pt x="70157" y="314308"/>
                </a:cubicBezTo>
                <a:cubicBezTo>
                  <a:pt x="73203" y="312381"/>
                  <a:pt x="73639" y="308775"/>
                  <a:pt x="76312" y="306412"/>
                </a:cubicBezTo>
                <a:cubicBezTo>
                  <a:pt x="76437" y="309956"/>
                  <a:pt x="72893" y="314557"/>
                  <a:pt x="69597" y="316485"/>
                </a:cubicBezTo>
                <a:moveTo>
                  <a:pt x="80229" y="303738"/>
                </a:moveTo>
                <a:cubicBezTo>
                  <a:pt x="79173" y="299821"/>
                  <a:pt x="84644" y="297707"/>
                  <a:pt x="85825" y="294163"/>
                </a:cubicBezTo>
                <a:cubicBezTo>
                  <a:pt x="86385" y="297521"/>
                  <a:pt x="81597" y="300381"/>
                  <a:pt x="80229" y="303738"/>
                </a:cubicBezTo>
                <a:moveTo>
                  <a:pt x="52312" y="391284"/>
                </a:moveTo>
                <a:lnTo>
                  <a:pt x="52249" y="391284"/>
                </a:lnTo>
                <a:cubicBezTo>
                  <a:pt x="52249" y="391284"/>
                  <a:pt x="52249" y="391160"/>
                  <a:pt x="52312" y="391098"/>
                </a:cubicBezTo>
                <a:cubicBezTo>
                  <a:pt x="52436" y="390538"/>
                  <a:pt x="52685" y="390041"/>
                  <a:pt x="52933" y="389543"/>
                </a:cubicBezTo>
                <a:cubicBezTo>
                  <a:pt x="53120" y="389232"/>
                  <a:pt x="53244" y="388921"/>
                  <a:pt x="53431" y="388548"/>
                </a:cubicBezTo>
                <a:lnTo>
                  <a:pt x="53431" y="388548"/>
                </a:lnTo>
                <a:cubicBezTo>
                  <a:pt x="54737" y="388984"/>
                  <a:pt x="53991" y="391968"/>
                  <a:pt x="52312" y="391284"/>
                </a:cubicBezTo>
                <a:moveTo>
                  <a:pt x="98634" y="278059"/>
                </a:moveTo>
                <a:cubicBezTo>
                  <a:pt x="99629" y="278432"/>
                  <a:pt x="98696" y="279054"/>
                  <a:pt x="98634" y="279676"/>
                </a:cubicBezTo>
                <a:cubicBezTo>
                  <a:pt x="97639" y="279303"/>
                  <a:pt x="98572" y="278681"/>
                  <a:pt x="98634" y="278059"/>
                </a:cubicBezTo>
                <a:moveTo>
                  <a:pt x="90240" y="319345"/>
                </a:moveTo>
                <a:cubicBezTo>
                  <a:pt x="88748" y="318350"/>
                  <a:pt x="91422" y="316796"/>
                  <a:pt x="91919" y="315987"/>
                </a:cubicBezTo>
                <a:cubicBezTo>
                  <a:pt x="93970" y="317542"/>
                  <a:pt x="90426" y="318163"/>
                  <a:pt x="90240" y="319345"/>
                </a:cubicBezTo>
                <a:moveTo>
                  <a:pt x="93598" y="314308"/>
                </a:moveTo>
                <a:cubicBezTo>
                  <a:pt x="94281" y="313438"/>
                  <a:pt x="94095" y="311759"/>
                  <a:pt x="95836" y="312070"/>
                </a:cubicBezTo>
                <a:cubicBezTo>
                  <a:pt x="95774" y="313438"/>
                  <a:pt x="95028" y="314184"/>
                  <a:pt x="93598" y="314308"/>
                </a:cubicBezTo>
                <a:moveTo>
                  <a:pt x="98074" y="309272"/>
                </a:moveTo>
                <a:cubicBezTo>
                  <a:pt x="96769" y="308775"/>
                  <a:pt x="99007" y="307282"/>
                  <a:pt x="99194" y="306412"/>
                </a:cubicBezTo>
                <a:cubicBezTo>
                  <a:pt x="100499" y="306909"/>
                  <a:pt x="98199" y="308402"/>
                  <a:pt x="98074" y="309272"/>
                </a:cubicBezTo>
                <a:moveTo>
                  <a:pt x="101432" y="275199"/>
                </a:moveTo>
                <a:cubicBezTo>
                  <a:pt x="101681" y="274515"/>
                  <a:pt x="102178" y="274080"/>
                  <a:pt x="103111" y="274142"/>
                </a:cubicBezTo>
                <a:cubicBezTo>
                  <a:pt x="102862" y="274826"/>
                  <a:pt x="102365" y="275261"/>
                  <a:pt x="101432" y="275199"/>
                </a:cubicBezTo>
                <a:moveTo>
                  <a:pt x="104230" y="301438"/>
                </a:moveTo>
                <a:cubicBezTo>
                  <a:pt x="103235" y="301065"/>
                  <a:pt x="104167" y="300443"/>
                  <a:pt x="104230" y="299759"/>
                </a:cubicBezTo>
                <a:cubicBezTo>
                  <a:pt x="105225" y="300194"/>
                  <a:pt x="104292" y="300816"/>
                  <a:pt x="104230" y="301438"/>
                </a:cubicBezTo>
                <a:moveTo>
                  <a:pt x="234305" y="144004"/>
                </a:moveTo>
                <a:cubicBezTo>
                  <a:pt x="233559" y="144688"/>
                  <a:pt x="233000" y="144626"/>
                  <a:pt x="232688" y="143507"/>
                </a:cubicBezTo>
                <a:cubicBezTo>
                  <a:pt x="233123" y="143134"/>
                  <a:pt x="233621" y="142947"/>
                  <a:pt x="234118" y="142947"/>
                </a:cubicBezTo>
                <a:cubicBezTo>
                  <a:pt x="234181" y="143072"/>
                  <a:pt x="234243" y="143258"/>
                  <a:pt x="234367" y="143507"/>
                </a:cubicBezTo>
                <a:cubicBezTo>
                  <a:pt x="234430" y="143694"/>
                  <a:pt x="234554" y="143942"/>
                  <a:pt x="234678" y="144129"/>
                </a:cubicBezTo>
                <a:lnTo>
                  <a:pt x="234367" y="144004"/>
                </a:lnTo>
                <a:close/>
                <a:moveTo>
                  <a:pt x="317436" y="105454"/>
                </a:moveTo>
                <a:cubicBezTo>
                  <a:pt x="317561" y="105019"/>
                  <a:pt x="317996" y="104957"/>
                  <a:pt x="317996" y="104335"/>
                </a:cubicBezTo>
                <a:lnTo>
                  <a:pt x="319115" y="104335"/>
                </a:lnTo>
                <a:cubicBezTo>
                  <a:pt x="319363" y="105579"/>
                  <a:pt x="318307" y="105454"/>
                  <a:pt x="317436" y="105454"/>
                </a:cubicBezTo>
                <a:moveTo>
                  <a:pt x="344234" y="98801"/>
                </a:moveTo>
                <a:cubicBezTo>
                  <a:pt x="341125" y="99485"/>
                  <a:pt x="335032" y="101413"/>
                  <a:pt x="336214" y="99672"/>
                </a:cubicBezTo>
                <a:cubicBezTo>
                  <a:pt x="338887" y="98677"/>
                  <a:pt x="341810" y="98117"/>
                  <a:pt x="344670" y="97558"/>
                </a:cubicBezTo>
                <a:cubicBezTo>
                  <a:pt x="346908" y="97123"/>
                  <a:pt x="349271" y="96625"/>
                  <a:pt x="351509" y="96003"/>
                </a:cubicBezTo>
                <a:lnTo>
                  <a:pt x="351509" y="96003"/>
                </a:lnTo>
                <a:cubicBezTo>
                  <a:pt x="351509" y="96003"/>
                  <a:pt x="354308" y="96066"/>
                  <a:pt x="354308" y="96066"/>
                </a:cubicBezTo>
                <a:cubicBezTo>
                  <a:pt x="351696" y="98180"/>
                  <a:pt x="348525" y="97931"/>
                  <a:pt x="344234" y="98801"/>
                </a:cubicBezTo>
                <a:moveTo>
                  <a:pt x="377748" y="101040"/>
                </a:moveTo>
                <a:cubicBezTo>
                  <a:pt x="379365" y="99237"/>
                  <a:pt x="384215" y="98055"/>
                  <a:pt x="386702" y="98801"/>
                </a:cubicBezTo>
                <a:cubicBezTo>
                  <a:pt x="384899" y="100729"/>
                  <a:pt x="380981" y="102408"/>
                  <a:pt x="377748" y="101040"/>
                </a:cubicBezTo>
                <a:moveTo>
                  <a:pt x="392795" y="99921"/>
                </a:moveTo>
                <a:cubicBezTo>
                  <a:pt x="393728" y="98055"/>
                  <a:pt x="398391" y="98366"/>
                  <a:pt x="401189" y="98801"/>
                </a:cubicBezTo>
                <a:cubicBezTo>
                  <a:pt x="401376" y="98864"/>
                  <a:pt x="402246" y="99921"/>
                  <a:pt x="402309" y="99921"/>
                </a:cubicBezTo>
                <a:cubicBezTo>
                  <a:pt x="405231" y="100107"/>
                  <a:pt x="408774" y="98677"/>
                  <a:pt x="411262" y="101040"/>
                </a:cubicBezTo>
                <a:cubicBezTo>
                  <a:pt x="405915" y="102532"/>
                  <a:pt x="397147" y="102594"/>
                  <a:pt x="392857" y="99921"/>
                </a:cubicBezTo>
                <a:moveTo>
                  <a:pt x="414620" y="101662"/>
                </a:moveTo>
                <a:cubicBezTo>
                  <a:pt x="417169" y="100356"/>
                  <a:pt x="420464" y="100542"/>
                  <a:pt x="423013" y="101662"/>
                </a:cubicBezTo>
                <a:cubicBezTo>
                  <a:pt x="421024" y="103713"/>
                  <a:pt x="417231" y="102097"/>
                  <a:pt x="414620" y="101662"/>
                </a:cubicBezTo>
                <a:moveTo>
                  <a:pt x="217641" y="793075"/>
                </a:moveTo>
                <a:cubicBezTo>
                  <a:pt x="217020" y="794380"/>
                  <a:pt x="216957" y="787044"/>
                  <a:pt x="216957" y="786360"/>
                </a:cubicBezTo>
                <a:cubicBezTo>
                  <a:pt x="216957" y="785116"/>
                  <a:pt x="218201" y="786484"/>
                  <a:pt x="218325" y="788225"/>
                </a:cubicBezTo>
                <a:cubicBezTo>
                  <a:pt x="218512" y="789966"/>
                  <a:pt x="218698" y="790836"/>
                  <a:pt x="217641" y="793075"/>
                </a:cubicBezTo>
                <a:moveTo>
                  <a:pt x="216087" y="514582"/>
                </a:moveTo>
                <a:cubicBezTo>
                  <a:pt x="215216" y="516136"/>
                  <a:pt x="212667" y="522168"/>
                  <a:pt x="212667" y="522168"/>
                </a:cubicBezTo>
                <a:cubicBezTo>
                  <a:pt x="212667" y="522168"/>
                  <a:pt x="212978" y="518934"/>
                  <a:pt x="213538" y="516820"/>
                </a:cubicBezTo>
                <a:cubicBezTo>
                  <a:pt x="214035" y="514769"/>
                  <a:pt x="216647" y="509421"/>
                  <a:pt x="217641" y="506872"/>
                </a:cubicBezTo>
                <a:cubicBezTo>
                  <a:pt x="218574" y="504571"/>
                  <a:pt x="220440" y="501463"/>
                  <a:pt x="220875" y="500779"/>
                </a:cubicBezTo>
                <a:cubicBezTo>
                  <a:pt x="220750" y="501214"/>
                  <a:pt x="220066" y="502955"/>
                  <a:pt x="219879" y="503390"/>
                </a:cubicBezTo>
                <a:cubicBezTo>
                  <a:pt x="219756" y="503887"/>
                  <a:pt x="219756" y="504758"/>
                  <a:pt x="219196" y="506001"/>
                </a:cubicBezTo>
                <a:cubicBezTo>
                  <a:pt x="218698" y="507183"/>
                  <a:pt x="218512" y="507369"/>
                  <a:pt x="218201" y="508053"/>
                </a:cubicBezTo>
                <a:cubicBezTo>
                  <a:pt x="217828" y="508737"/>
                  <a:pt x="218201" y="509421"/>
                  <a:pt x="218698" y="510665"/>
                </a:cubicBezTo>
                <a:cubicBezTo>
                  <a:pt x="219196" y="511846"/>
                  <a:pt x="216957" y="513028"/>
                  <a:pt x="216087" y="514582"/>
                </a:cubicBezTo>
                <a:moveTo>
                  <a:pt x="220750" y="820060"/>
                </a:moveTo>
                <a:cubicBezTo>
                  <a:pt x="220066" y="821925"/>
                  <a:pt x="218015" y="816080"/>
                  <a:pt x="219196" y="816391"/>
                </a:cubicBezTo>
                <a:cubicBezTo>
                  <a:pt x="221123" y="816951"/>
                  <a:pt x="221434" y="818132"/>
                  <a:pt x="220750" y="820060"/>
                </a:cubicBezTo>
                <a:moveTo>
                  <a:pt x="225227" y="793759"/>
                </a:moveTo>
                <a:cubicBezTo>
                  <a:pt x="226595" y="791645"/>
                  <a:pt x="227652" y="793883"/>
                  <a:pt x="227838" y="795997"/>
                </a:cubicBezTo>
                <a:cubicBezTo>
                  <a:pt x="228025" y="798049"/>
                  <a:pt x="224854" y="794318"/>
                  <a:pt x="225227" y="793759"/>
                </a:cubicBezTo>
                <a:moveTo>
                  <a:pt x="599909" y="529194"/>
                </a:moveTo>
                <a:cubicBezTo>
                  <a:pt x="600965" y="530499"/>
                  <a:pt x="600778" y="535349"/>
                  <a:pt x="598789" y="535411"/>
                </a:cubicBezTo>
                <a:cubicBezTo>
                  <a:pt x="598540" y="532738"/>
                  <a:pt x="599038" y="530810"/>
                  <a:pt x="599909" y="529194"/>
                </a:cubicBezTo>
                <a:moveTo>
                  <a:pt x="476300" y="86801"/>
                </a:moveTo>
                <a:cubicBezTo>
                  <a:pt x="479098" y="88356"/>
                  <a:pt x="480652" y="90159"/>
                  <a:pt x="481957" y="90656"/>
                </a:cubicBezTo>
                <a:cubicBezTo>
                  <a:pt x="483264" y="91216"/>
                  <a:pt x="486870" y="90656"/>
                  <a:pt x="487616" y="91713"/>
                </a:cubicBezTo>
                <a:cubicBezTo>
                  <a:pt x="488424" y="92708"/>
                  <a:pt x="492030" y="94262"/>
                  <a:pt x="493336" y="95568"/>
                </a:cubicBezTo>
                <a:cubicBezTo>
                  <a:pt x="494642" y="96874"/>
                  <a:pt x="498000" y="99983"/>
                  <a:pt x="500797" y="101786"/>
                </a:cubicBezTo>
                <a:cubicBezTo>
                  <a:pt x="503657" y="103589"/>
                  <a:pt x="510373" y="106636"/>
                  <a:pt x="508570" y="106947"/>
                </a:cubicBezTo>
                <a:cubicBezTo>
                  <a:pt x="505710" y="107444"/>
                  <a:pt x="506020" y="110304"/>
                  <a:pt x="506020" y="110304"/>
                </a:cubicBezTo>
                <a:cubicBezTo>
                  <a:pt x="506020" y="110304"/>
                  <a:pt x="501606" y="108004"/>
                  <a:pt x="500051" y="107195"/>
                </a:cubicBezTo>
                <a:cubicBezTo>
                  <a:pt x="498497" y="106449"/>
                  <a:pt x="500113" y="107320"/>
                  <a:pt x="499243" y="105144"/>
                </a:cubicBezTo>
                <a:cubicBezTo>
                  <a:pt x="498248" y="102532"/>
                  <a:pt x="498248" y="102283"/>
                  <a:pt x="497191" y="100978"/>
                </a:cubicBezTo>
                <a:cubicBezTo>
                  <a:pt x="496196" y="99734"/>
                  <a:pt x="498994" y="100231"/>
                  <a:pt x="496196" y="99734"/>
                </a:cubicBezTo>
                <a:cubicBezTo>
                  <a:pt x="493336" y="99174"/>
                  <a:pt x="492838" y="98677"/>
                  <a:pt x="491533" y="97931"/>
                </a:cubicBezTo>
                <a:cubicBezTo>
                  <a:pt x="490227" y="97123"/>
                  <a:pt x="488921" y="96377"/>
                  <a:pt x="488921" y="96377"/>
                </a:cubicBezTo>
                <a:cubicBezTo>
                  <a:pt x="488921" y="96377"/>
                  <a:pt x="485812" y="96874"/>
                  <a:pt x="484818" y="94822"/>
                </a:cubicBezTo>
                <a:cubicBezTo>
                  <a:pt x="483761" y="92708"/>
                  <a:pt x="483761" y="90905"/>
                  <a:pt x="481709" y="92459"/>
                </a:cubicBezTo>
                <a:cubicBezTo>
                  <a:pt x="479657" y="94014"/>
                  <a:pt x="479160" y="94076"/>
                  <a:pt x="478102" y="93019"/>
                </a:cubicBezTo>
                <a:cubicBezTo>
                  <a:pt x="475491" y="90407"/>
                  <a:pt x="476300" y="89910"/>
                  <a:pt x="474185" y="89102"/>
                </a:cubicBezTo>
                <a:cubicBezTo>
                  <a:pt x="472134" y="88356"/>
                  <a:pt x="472134" y="88107"/>
                  <a:pt x="470828" y="87547"/>
                </a:cubicBezTo>
                <a:cubicBezTo>
                  <a:pt x="469522" y="87050"/>
                  <a:pt x="469025" y="86552"/>
                  <a:pt x="467968" y="86304"/>
                </a:cubicBezTo>
                <a:cubicBezTo>
                  <a:pt x="466973" y="85993"/>
                  <a:pt x="465667" y="84438"/>
                  <a:pt x="465667" y="84438"/>
                </a:cubicBezTo>
                <a:cubicBezTo>
                  <a:pt x="465667" y="84438"/>
                  <a:pt x="473439" y="85247"/>
                  <a:pt x="476300" y="86801"/>
                </a:cubicBezTo>
                <a:moveTo>
                  <a:pt x="488424" y="102283"/>
                </a:moveTo>
                <a:cubicBezTo>
                  <a:pt x="487367" y="102283"/>
                  <a:pt x="485564" y="100729"/>
                  <a:pt x="484569" y="100480"/>
                </a:cubicBezTo>
                <a:cubicBezTo>
                  <a:pt x="483512" y="100231"/>
                  <a:pt x="482206" y="99174"/>
                  <a:pt x="482206" y="99174"/>
                </a:cubicBezTo>
                <a:cubicBezTo>
                  <a:pt x="482206" y="99174"/>
                  <a:pt x="482455" y="96625"/>
                  <a:pt x="485315" y="98180"/>
                </a:cubicBezTo>
                <a:cubicBezTo>
                  <a:pt x="488175" y="99734"/>
                  <a:pt x="488424" y="102283"/>
                  <a:pt x="488424" y="102283"/>
                </a:cubicBezTo>
                <a:moveTo>
                  <a:pt x="442537" y="77039"/>
                </a:moveTo>
                <a:cubicBezTo>
                  <a:pt x="444092" y="77785"/>
                  <a:pt x="444092" y="77537"/>
                  <a:pt x="447200" y="77537"/>
                </a:cubicBezTo>
                <a:lnTo>
                  <a:pt x="449004" y="77537"/>
                </a:lnTo>
                <a:cubicBezTo>
                  <a:pt x="450806" y="77537"/>
                  <a:pt x="450806" y="78345"/>
                  <a:pt x="451553" y="79340"/>
                </a:cubicBezTo>
                <a:cubicBezTo>
                  <a:pt x="452361" y="80397"/>
                  <a:pt x="453418" y="80148"/>
                  <a:pt x="456216" y="79589"/>
                </a:cubicBezTo>
                <a:cubicBezTo>
                  <a:pt x="459077" y="79091"/>
                  <a:pt x="460382" y="81703"/>
                  <a:pt x="460382" y="81703"/>
                </a:cubicBezTo>
                <a:cubicBezTo>
                  <a:pt x="460382" y="81703"/>
                  <a:pt x="458828" y="83754"/>
                  <a:pt x="457522" y="83506"/>
                </a:cubicBezTo>
                <a:cubicBezTo>
                  <a:pt x="456216" y="83257"/>
                  <a:pt x="449750" y="80397"/>
                  <a:pt x="446641" y="80148"/>
                </a:cubicBezTo>
                <a:cubicBezTo>
                  <a:pt x="443594" y="79899"/>
                  <a:pt x="440486" y="77039"/>
                  <a:pt x="439179" y="75982"/>
                </a:cubicBezTo>
                <a:cubicBezTo>
                  <a:pt x="437874" y="74987"/>
                  <a:pt x="440983" y="76231"/>
                  <a:pt x="442537" y="77039"/>
                </a:cubicBezTo>
                <a:moveTo>
                  <a:pt x="448942" y="100169"/>
                </a:moveTo>
                <a:cubicBezTo>
                  <a:pt x="448693" y="100605"/>
                  <a:pt x="448196" y="101599"/>
                  <a:pt x="447449" y="101289"/>
                </a:cubicBezTo>
                <a:cubicBezTo>
                  <a:pt x="446454" y="100729"/>
                  <a:pt x="444900" y="101102"/>
                  <a:pt x="443159" y="100231"/>
                </a:cubicBezTo>
                <a:cubicBezTo>
                  <a:pt x="441418" y="99361"/>
                  <a:pt x="437500" y="97807"/>
                  <a:pt x="436941" y="97807"/>
                </a:cubicBezTo>
                <a:cubicBezTo>
                  <a:pt x="437314" y="97744"/>
                  <a:pt x="438495" y="97682"/>
                  <a:pt x="439179" y="97807"/>
                </a:cubicBezTo>
                <a:cubicBezTo>
                  <a:pt x="440050" y="97993"/>
                  <a:pt x="440050" y="98180"/>
                  <a:pt x="440920" y="98366"/>
                </a:cubicBezTo>
                <a:cubicBezTo>
                  <a:pt x="441791" y="98491"/>
                  <a:pt x="443159" y="98366"/>
                  <a:pt x="443159" y="98366"/>
                </a:cubicBezTo>
                <a:cubicBezTo>
                  <a:pt x="443159" y="98366"/>
                  <a:pt x="444341" y="99548"/>
                  <a:pt x="446081" y="99361"/>
                </a:cubicBezTo>
                <a:cubicBezTo>
                  <a:pt x="447387" y="99237"/>
                  <a:pt x="448506" y="99983"/>
                  <a:pt x="448942" y="100107"/>
                </a:cubicBezTo>
                <a:lnTo>
                  <a:pt x="448942" y="100107"/>
                </a:lnTo>
                <a:close/>
                <a:moveTo>
                  <a:pt x="454538" y="105144"/>
                </a:moveTo>
                <a:cubicBezTo>
                  <a:pt x="452299" y="105019"/>
                  <a:pt x="452113" y="103589"/>
                  <a:pt x="452113" y="103589"/>
                </a:cubicBezTo>
                <a:lnTo>
                  <a:pt x="453853" y="102408"/>
                </a:lnTo>
                <a:cubicBezTo>
                  <a:pt x="455408" y="103589"/>
                  <a:pt x="458144" y="105517"/>
                  <a:pt x="458144" y="105517"/>
                </a:cubicBezTo>
                <a:lnTo>
                  <a:pt x="458952" y="106760"/>
                </a:lnTo>
                <a:lnTo>
                  <a:pt x="454538" y="105144"/>
                </a:lnTo>
                <a:close/>
                <a:moveTo>
                  <a:pt x="459077" y="106822"/>
                </a:moveTo>
                <a:cubicBezTo>
                  <a:pt x="459387" y="106449"/>
                  <a:pt x="460631" y="105144"/>
                  <a:pt x="461253" y="105144"/>
                </a:cubicBezTo>
                <a:cubicBezTo>
                  <a:pt x="461936" y="105144"/>
                  <a:pt x="462620" y="105517"/>
                  <a:pt x="463491" y="105827"/>
                </a:cubicBezTo>
                <a:cubicBezTo>
                  <a:pt x="464361" y="106201"/>
                  <a:pt x="466103" y="106698"/>
                  <a:pt x="466103" y="106698"/>
                </a:cubicBezTo>
                <a:cubicBezTo>
                  <a:pt x="466103" y="106698"/>
                  <a:pt x="467470" y="107568"/>
                  <a:pt x="467470" y="108066"/>
                </a:cubicBezTo>
                <a:cubicBezTo>
                  <a:pt x="467470" y="108625"/>
                  <a:pt x="464361" y="108812"/>
                  <a:pt x="463491" y="108439"/>
                </a:cubicBezTo>
                <a:cubicBezTo>
                  <a:pt x="462620" y="108066"/>
                  <a:pt x="461066" y="107568"/>
                  <a:pt x="461066" y="107568"/>
                </a:cubicBezTo>
                <a:lnTo>
                  <a:pt x="459077" y="106822"/>
                </a:lnTo>
                <a:close/>
                <a:moveTo>
                  <a:pt x="459263" y="719581"/>
                </a:moveTo>
                <a:cubicBezTo>
                  <a:pt x="458641" y="720949"/>
                  <a:pt x="457211" y="722006"/>
                  <a:pt x="456465" y="723498"/>
                </a:cubicBezTo>
                <a:cubicBezTo>
                  <a:pt x="451739" y="732638"/>
                  <a:pt x="449688" y="744141"/>
                  <a:pt x="443097" y="750234"/>
                </a:cubicBezTo>
                <a:cubicBezTo>
                  <a:pt x="440983" y="758691"/>
                  <a:pt x="437252" y="762608"/>
                  <a:pt x="432464" y="769261"/>
                </a:cubicBezTo>
                <a:cubicBezTo>
                  <a:pt x="429853" y="772805"/>
                  <a:pt x="427614" y="777220"/>
                  <a:pt x="425189" y="780391"/>
                </a:cubicBezTo>
                <a:cubicBezTo>
                  <a:pt x="423387" y="782815"/>
                  <a:pt x="420775" y="784681"/>
                  <a:pt x="419034" y="787168"/>
                </a:cubicBezTo>
                <a:cubicBezTo>
                  <a:pt x="413252" y="795127"/>
                  <a:pt x="408464" y="803023"/>
                  <a:pt x="402868" y="811168"/>
                </a:cubicBezTo>
                <a:cubicBezTo>
                  <a:pt x="395655" y="821428"/>
                  <a:pt x="386640" y="830381"/>
                  <a:pt x="378868" y="840703"/>
                </a:cubicBezTo>
                <a:cubicBezTo>
                  <a:pt x="371344" y="850713"/>
                  <a:pt x="362266" y="859356"/>
                  <a:pt x="352629" y="868061"/>
                </a:cubicBezTo>
                <a:cubicBezTo>
                  <a:pt x="342183" y="877574"/>
                  <a:pt x="330929" y="888704"/>
                  <a:pt x="317436" y="894362"/>
                </a:cubicBezTo>
                <a:cubicBezTo>
                  <a:pt x="307301" y="898590"/>
                  <a:pt x="293436" y="897408"/>
                  <a:pt x="284482" y="893740"/>
                </a:cubicBezTo>
                <a:cubicBezTo>
                  <a:pt x="280751" y="892248"/>
                  <a:pt x="278140" y="890756"/>
                  <a:pt x="274969" y="889263"/>
                </a:cubicBezTo>
                <a:cubicBezTo>
                  <a:pt x="265332" y="884849"/>
                  <a:pt x="259860" y="883916"/>
                  <a:pt x="253767" y="878071"/>
                </a:cubicBezTo>
                <a:cubicBezTo>
                  <a:pt x="250471" y="874962"/>
                  <a:pt x="247673" y="872289"/>
                  <a:pt x="246492" y="867999"/>
                </a:cubicBezTo>
                <a:cubicBezTo>
                  <a:pt x="245373" y="867128"/>
                  <a:pt x="243072" y="867315"/>
                  <a:pt x="242574" y="865760"/>
                </a:cubicBezTo>
                <a:cubicBezTo>
                  <a:pt x="232315" y="816267"/>
                  <a:pt x="238285" y="765779"/>
                  <a:pt x="248171" y="721198"/>
                </a:cubicBezTo>
                <a:cubicBezTo>
                  <a:pt x="253145" y="698752"/>
                  <a:pt x="257124" y="676927"/>
                  <a:pt x="263218" y="655911"/>
                </a:cubicBezTo>
                <a:cubicBezTo>
                  <a:pt x="269373" y="634833"/>
                  <a:pt x="275529" y="614315"/>
                  <a:pt x="282742" y="594542"/>
                </a:cubicBezTo>
                <a:cubicBezTo>
                  <a:pt x="286348" y="584594"/>
                  <a:pt x="289519" y="574645"/>
                  <a:pt x="293374" y="564884"/>
                </a:cubicBezTo>
                <a:cubicBezTo>
                  <a:pt x="299218" y="550396"/>
                  <a:pt x="305187" y="536095"/>
                  <a:pt x="310659" y="521981"/>
                </a:cubicBezTo>
                <a:cubicBezTo>
                  <a:pt x="316379" y="507369"/>
                  <a:pt x="322846" y="493690"/>
                  <a:pt x="329623" y="480136"/>
                </a:cubicBezTo>
                <a:cubicBezTo>
                  <a:pt x="340691" y="457752"/>
                  <a:pt x="352255" y="434933"/>
                  <a:pt x="364256" y="414228"/>
                </a:cubicBezTo>
                <a:cubicBezTo>
                  <a:pt x="369354" y="405461"/>
                  <a:pt x="374080" y="397004"/>
                  <a:pt x="379302" y="389170"/>
                </a:cubicBezTo>
                <a:cubicBezTo>
                  <a:pt x="382225" y="384818"/>
                  <a:pt x="383842" y="379843"/>
                  <a:pt x="386577" y="375678"/>
                </a:cubicBezTo>
                <a:cubicBezTo>
                  <a:pt x="387758" y="373874"/>
                  <a:pt x="389811" y="372569"/>
                  <a:pt x="391054" y="370641"/>
                </a:cubicBezTo>
                <a:cubicBezTo>
                  <a:pt x="392360" y="368652"/>
                  <a:pt x="393106" y="366413"/>
                  <a:pt x="394412" y="364548"/>
                </a:cubicBezTo>
                <a:cubicBezTo>
                  <a:pt x="402371" y="353045"/>
                  <a:pt x="410453" y="342102"/>
                  <a:pt x="418412" y="330972"/>
                </a:cubicBezTo>
                <a:cubicBezTo>
                  <a:pt x="423759" y="323573"/>
                  <a:pt x="429728" y="316920"/>
                  <a:pt x="435138" y="309769"/>
                </a:cubicBezTo>
                <a:cubicBezTo>
                  <a:pt x="446268" y="295220"/>
                  <a:pt x="458455" y="281790"/>
                  <a:pt x="470330" y="268484"/>
                </a:cubicBezTo>
                <a:cubicBezTo>
                  <a:pt x="476486" y="261582"/>
                  <a:pt x="482828" y="255489"/>
                  <a:pt x="489295" y="248960"/>
                </a:cubicBezTo>
                <a:cubicBezTo>
                  <a:pt x="495512" y="242742"/>
                  <a:pt x="501543" y="235778"/>
                  <a:pt x="508258" y="229996"/>
                </a:cubicBezTo>
                <a:cubicBezTo>
                  <a:pt x="515284" y="224089"/>
                  <a:pt x="521067" y="217063"/>
                  <a:pt x="528902" y="212151"/>
                </a:cubicBezTo>
                <a:cubicBezTo>
                  <a:pt x="529026" y="211405"/>
                  <a:pt x="529834" y="211218"/>
                  <a:pt x="530020" y="210472"/>
                </a:cubicBezTo>
                <a:cubicBezTo>
                  <a:pt x="531886" y="210099"/>
                  <a:pt x="530953" y="211653"/>
                  <a:pt x="530581" y="212151"/>
                </a:cubicBezTo>
                <a:lnTo>
                  <a:pt x="530643" y="212151"/>
                </a:lnTo>
                <a:cubicBezTo>
                  <a:pt x="530643" y="212151"/>
                  <a:pt x="529710" y="212959"/>
                  <a:pt x="529710" y="212959"/>
                </a:cubicBezTo>
                <a:cubicBezTo>
                  <a:pt x="521627" y="220047"/>
                  <a:pt x="513295" y="227384"/>
                  <a:pt x="505772" y="235405"/>
                </a:cubicBezTo>
                <a:cubicBezTo>
                  <a:pt x="505523" y="235716"/>
                  <a:pt x="505523" y="236151"/>
                  <a:pt x="505772" y="236400"/>
                </a:cubicBezTo>
                <a:cubicBezTo>
                  <a:pt x="505896" y="236524"/>
                  <a:pt x="506082" y="236587"/>
                  <a:pt x="506269" y="236587"/>
                </a:cubicBezTo>
                <a:cubicBezTo>
                  <a:pt x="506456" y="236587"/>
                  <a:pt x="506642" y="236524"/>
                  <a:pt x="506766" y="236338"/>
                </a:cubicBezTo>
                <a:cubicBezTo>
                  <a:pt x="514228" y="228379"/>
                  <a:pt x="522559" y="221042"/>
                  <a:pt x="530643" y="214016"/>
                </a:cubicBezTo>
                <a:lnTo>
                  <a:pt x="531637" y="213146"/>
                </a:lnTo>
                <a:lnTo>
                  <a:pt x="531637" y="213270"/>
                </a:lnTo>
                <a:lnTo>
                  <a:pt x="532819" y="213270"/>
                </a:lnTo>
                <a:cubicBezTo>
                  <a:pt x="537047" y="223840"/>
                  <a:pt x="540901" y="235467"/>
                  <a:pt x="544010" y="246722"/>
                </a:cubicBezTo>
                <a:cubicBezTo>
                  <a:pt x="545068" y="250577"/>
                  <a:pt x="547058" y="254183"/>
                  <a:pt x="547928" y="257914"/>
                </a:cubicBezTo>
                <a:cubicBezTo>
                  <a:pt x="548798" y="261520"/>
                  <a:pt x="548363" y="265561"/>
                  <a:pt x="549047" y="269168"/>
                </a:cubicBezTo>
                <a:cubicBezTo>
                  <a:pt x="549793" y="273085"/>
                  <a:pt x="551161" y="276815"/>
                  <a:pt x="551845" y="280919"/>
                </a:cubicBezTo>
                <a:cubicBezTo>
                  <a:pt x="553897" y="292795"/>
                  <a:pt x="557441" y="312008"/>
                  <a:pt x="554643" y="325500"/>
                </a:cubicBezTo>
                <a:cubicBezTo>
                  <a:pt x="557254" y="330848"/>
                  <a:pt x="556695" y="335262"/>
                  <a:pt x="556322" y="342288"/>
                </a:cubicBezTo>
                <a:cubicBezTo>
                  <a:pt x="555949" y="349128"/>
                  <a:pt x="555886" y="356403"/>
                  <a:pt x="555762" y="362309"/>
                </a:cubicBezTo>
                <a:cubicBezTo>
                  <a:pt x="555700" y="364050"/>
                  <a:pt x="554768" y="365543"/>
                  <a:pt x="554643" y="367346"/>
                </a:cubicBezTo>
                <a:cubicBezTo>
                  <a:pt x="554457" y="369895"/>
                  <a:pt x="555824" y="372755"/>
                  <a:pt x="555762" y="375242"/>
                </a:cubicBezTo>
                <a:cubicBezTo>
                  <a:pt x="555638" y="380590"/>
                  <a:pt x="553399" y="385937"/>
                  <a:pt x="552964" y="390787"/>
                </a:cubicBezTo>
                <a:cubicBezTo>
                  <a:pt x="552715" y="394020"/>
                  <a:pt x="553835" y="396694"/>
                  <a:pt x="554083" y="399802"/>
                </a:cubicBezTo>
                <a:cubicBezTo>
                  <a:pt x="554581" y="406269"/>
                  <a:pt x="554083" y="413171"/>
                  <a:pt x="552964" y="419264"/>
                </a:cubicBezTo>
                <a:cubicBezTo>
                  <a:pt x="552653" y="421067"/>
                  <a:pt x="551597" y="422932"/>
                  <a:pt x="551285" y="424860"/>
                </a:cubicBezTo>
                <a:cubicBezTo>
                  <a:pt x="550788" y="428093"/>
                  <a:pt x="551845" y="431762"/>
                  <a:pt x="551285" y="434933"/>
                </a:cubicBezTo>
                <a:cubicBezTo>
                  <a:pt x="550850" y="437544"/>
                  <a:pt x="548550" y="439720"/>
                  <a:pt x="547928" y="442207"/>
                </a:cubicBezTo>
                <a:cubicBezTo>
                  <a:pt x="546622" y="447368"/>
                  <a:pt x="547430" y="453462"/>
                  <a:pt x="546249" y="458995"/>
                </a:cubicBezTo>
                <a:cubicBezTo>
                  <a:pt x="544943" y="465151"/>
                  <a:pt x="542518" y="471182"/>
                  <a:pt x="541772" y="476840"/>
                </a:cubicBezTo>
                <a:cubicBezTo>
                  <a:pt x="541462" y="479327"/>
                  <a:pt x="542021" y="482188"/>
                  <a:pt x="541772" y="484612"/>
                </a:cubicBezTo>
                <a:cubicBezTo>
                  <a:pt x="541088" y="491639"/>
                  <a:pt x="537358" y="499908"/>
                  <a:pt x="535617" y="505255"/>
                </a:cubicBezTo>
                <a:cubicBezTo>
                  <a:pt x="534808" y="507805"/>
                  <a:pt x="534560" y="510478"/>
                  <a:pt x="533938" y="513090"/>
                </a:cubicBezTo>
                <a:cubicBezTo>
                  <a:pt x="529026" y="533173"/>
                  <a:pt x="524487" y="551826"/>
                  <a:pt x="518891" y="571163"/>
                </a:cubicBezTo>
                <a:cubicBezTo>
                  <a:pt x="515222" y="583723"/>
                  <a:pt x="510621" y="597775"/>
                  <a:pt x="506642" y="608594"/>
                </a:cubicBezTo>
                <a:cubicBezTo>
                  <a:pt x="504280" y="614936"/>
                  <a:pt x="502476" y="621714"/>
                  <a:pt x="499927" y="627496"/>
                </a:cubicBezTo>
                <a:cubicBezTo>
                  <a:pt x="498684" y="630356"/>
                  <a:pt x="496569" y="633030"/>
                  <a:pt x="495450" y="635952"/>
                </a:cubicBezTo>
                <a:cubicBezTo>
                  <a:pt x="494393" y="638813"/>
                  <a:pt x="494331" y="641984"/>
                  <a:pt x="493212" y="644844"/>
                </a:cubicBezTo>
                <a:cubicBezTo>
                  <a:pt x="492217" y="647517"/>
                  <a:pt x="490413" y="650004"/>
                  <a:pt x="489295" y="652678"/>
                </a:cubicBezTo>
                <a:cubicBezTo>
                  <a:pt x="486932" y="658274"/>
                  <a:pt x="485626" y="664181"/>
                  <a:pt x="483139" y="669404"/>
                </a:cubicBezTo>
                <a:cubicBezTo>
                  <a:pt x="481709" y="672451"/>
                  <a:pt x="479470" y="674751"/>
                  <a:pt x="478102" y="677860"/>
                </a:cubicBezTo>
                <a:cubicBezTo>
                  <a:pt x="476735" y="680969"/>
                  <a:pt x="475615" y="684202"/>
                  <a:pt x="474185" y="687311"/>
                </a:cubicBezTo>
                <a:cubicBezTo>
                  <a:pt x="469212" y="698379"/>
                  <a:pt x="463926" y="709073"/>
                  <a:pt x="459139" y="719768"/>
                </a:cubicBezTo>
                <a:moveTo>
                  <a:pt x="558809" y="631227"/>
                </a:moveTo>
                <a:cubicBezTo>
                  <a:pt x="558809" y="632222"/>
                  <a:pt x="558374" y="633154"/>
                  <a:pt x="557503" y="634211"/>
                </a:cubicBezTo>
                <a:cubicBezTo>
                  <a:pt x="556570" y="635206"/>
                  <a:pt x="557254" y="633403"/>
                  <a:pt x="557254" y="632408"/>
                </a:cubicBezTo>
                <a:cubicBezTo>
                  <a:pt x="557254" y="631351"/>
                  <a:pt x="557254" y="631103"/>
                  <a:pt x="557006" y="630419"/>
                </a:cubicBezTo>
                <a:cubicBezTo>
                  <a:pt x="556695" y="629797"/>
                  <a:pt x="555576" y="631227"/>
                  <a:pt x="554270" y="631227"/>
                </a:cubicBezTo>
                <a:cubicBezTo>
                  <a:pt x="552964" y="631227"/>
                  <a:pt x="554022" y="630170"/>
                  <a:pt x="554519" y="629921"/>
                </a:cubicBezTo>
                <a:cubicBezTo>
                  <a:pt x="555016" y="629672"/>
                  <a:pt x="555824" y="629548"/>
                  <a:pt x="556446" y="628242"/>
                </a:cubicBezTo>
                <a:cubicBezTo>
                  <a:pt x="557130" y="626937"/>
                  <a:pt x="558125" y="626315"/>
                  <a:pt x="558560" y="625817"/>
                </a:cubicBezTo>
                <a:cubicBezTo>
                  <a:pt x="558560" y="625817"/>
                  <a:pt x="559679" y="625382"/>
                  <a:pt x="560053" y="625942"/>
                </a:cubicBezTo>
                <a:cubicBezTo>
                  <a:pt x="560488" y="626439"/>
                  <a:pt x="559679" y="627621"/>
                  <a:pt x="559182" y="628491"/>
                </a:cubicBezTo>
                <a:cubicBezTo>
                  <a:pt x="558685" y="629424"/>
                  <a:pt x="558809" y="630170"/>
                  <a:pt x="558809" y="631227"/>
                </a:cubicBezTo>
                <a:moveTo>
                  <a:pt x="555576" y="642419"/>
                </a:moveTo>
                <a:cubicBezTo>
                  <a:pt x="555949" y="643165"/>
                  <a:pt x="554891" y="643538"/>
                  <a:pt x="554519" y="644222"/>
                </a:cubicBezTo>
                <a:cubicBezTo>
                  <a:pt x="554145" y="644844"/>
                  <a:pt x="553773" y="644098"/>
                  <a:pt x="552715" y="643538"/>
                </a:cubicBezTo>
                <a:cubicBezTo>
                  <a:pt x="551659" y="643041"/>
                  <a:pt x="552343" y="641984"/>
                  <a:pt x="553089" y="640429"/>
                </a:cubicBezTo>
                <a:cubicBezTo>
                  <a:pt x="553897" y="638937"/>
                  <a:pt x="553773" y="637818"/>
                  <a:pt x="553773" y="636699"/>
                </a:cubicBezTo>
                <a:cubicBezTo>
                  <a:pt x="553773" y="635579"/>
                  <a:pt x="556322" y="634274"/>
                  <a:pt x="556819" y="635020"/>
                </a:cubicBezTo>
                <a:cubicBezTo>
                  <a:pt x="557379" y="635828"/>
                  <a:pt x="557006" y="636699"/>
                  <a:pt x="556819" y="637507"/>
                </a:cubicBezTo>
                <a:cubicBezTo>
                  <a:pt x="556695" y="638253"/>
                  <a:pt x="556198" y="639310"/>
                  <a:pt x="555327" y="640864"/>
                </a:cubicBezTo>
                <a:cubicBezTo>
                  <a:pt x="554394" y="642419"/>
                  <a:pt x="555140" y="641610"/>
                  <a:pt x="555576" y="642419"/>
                </a:cubicBezTo>
                <a:moveTo>
                  <a:pt x="551907" y="657652"/>
                </a:moveTo>
                <a:lnTo>
                  <a:pt x="551348" y="657652"/>
                </a:lnTo>
                <a:lnTo>
                  <a:pt x="551348" y="657839"/>
                </a:lnTo>
                <a:cubicBezTo>
                  <a:pt x="551099" y="657217"/>
                  <a:pt x="550850" y="656471"/>
                  <a:pt x="550415" y="655787"/>
                </a:cubicBezTo>
                <a:lnTo>
                  <a:pt x="550788" y="655911"/>
                </a:lnTo>
                <a:cubicBezTo>
                  <a:pt x="549606" y="653797"/>
                  <a:pt x="550664" y="651683"/>
                  <a:pt x="551907" y="650378"/>
                </a:cubicBezTo>
                <a:cubicBezTo>
                  <a:pt x="552902" y="653362"/>
                  <a:pt x="551348" y="655414"/>
                  <a:pt x="551907" y="657652"/>
                </a:cubicBezTo>
                <a:moveTo>
                  <a:pt x="547990" y="657093"/>
                </a:moveTo>
                <a:lnTo>
                  <a:pt x="547742" y="657093"/>
                </a:lnTo>
                <a:cubicBezTo>
                  <a:pt x="547742" y="657093"/>
                  <a:pt x="548239" y="656657"/>
                  <a:pt x="548550" y="656471"/>
                </a:cubicBezTo>
                <a:lnTo>
                  <a:pt x="548550" y="656471"/>
                </a:lnTo>
                <a:cubicBezTo>
                  <a:pt x="548550" y="656471"/>
                  <a:pt x="550042" y="656471"/>
                  <a:pt x="550042" y="656471"/>
                </a:cubicBezTo>
                <a:cubicBezTo>
                  <a:pt x="550290" y="656968"/>
                  <a:pt x="550477" y="657341"/>
                  <a:pt x="550602" y="657777"/>
                </a:cubicBezTo>
                <a:cubicBezTo>
                  <a:pt x="549669" y="658274"/>
                  <a:pt x="549420" y="659393"/>
                  <a:pt x="548612" y="659828"/>
                </a:cubicBezTo>
                <a:cubicBezTo>
                  <a:pt x="547368" y="659953"/>
                  <a:pt x="548363" y="657901"/>
                  <a:pt x="548052" y="657093"/>
                </a:cubicBezTo>
                <a:moveTo>
                  <a:pt x="547430" y="655849"/>
                </a:moveTo>
                <a:cubicBezTo>
                  <a:pt x="546373" y="655041"/>
                  <a:pt x="546747" y="655911"/>
                  <a:pt x="545254" y="655849"/>
                </a:cubicBezTo>
                <a:cubicBezTo>
                  <a:pt x="545814" y="655165"/>
                  <a:pt x="545814" y="653797"/>
                  <a:pt x="546373" y="653051"/>
                </a:cubicBezTo>
                <a:cubicBezTo>
                  <a:pt x="547493" y="653238"/>
                  <a:pt x="547493" y="654606"/>
                  <a:pt x="548052" y="655290"/>
                </a:cubicBezTo>
                <a:lnTo>
                  <a:pt x="548239" y="655290"/>
                </a:lnTo>
                <a:cubicBezTo>
                  <a:pt x="548239" y="655290"/>
                  <a:pt x="547679" y="655663"/>
                  <a:pt x="547493" y="655787"/>
                </a:cubicBezTo>
                <a:moveTo>
                  <a:pt x="553337" y="625507"/>
                </a:moveTo>
                <a:cubicBezTo>
                  <a:pt x="554145" y="623330"/>
                  <a:pt x="555140" y="622460"/>
                  <a:pt x="555140" y="621652"/>
                </a:cubicBezTo>
                <a:cubicBezTo>
                  <a:pt x="555140" y="620905"/>
                  <a:pt x="556695" y="619040"/>
                  <a:pt x="556695" y="619848"/>
                </a:cubicBezTo>
                <a:cubicBezTo>
                  <a:pt x="556695" y="619848"/>
                  <a:pt x="556446" y="623703"/>
                  <a:pt x="555824" y="624636"/>
                </a:cubicBezTo>
                <a:cubicBezTo>
                  <a:pt x="555140" y="625507"/>
                  <a:pt x="554891" y="627496"/>
                  <a:pt x="554270" y="627621"/>
                </a:cubicBezTo>
                <a:cubicBezTo>
                  <a:pt x="553648" y="627745"/>
                  <a:pt x="552591" y="627745"/>
                  <a:pt x="553337" y="625507"/>
                </a:cubicBezTo>
                <a:moveTo>
                  <a:pt x="539099" y="689922"/>
                </a:moveTo>
                <a:cubicBezTo>
                  <a:pt x="540404" y="690731"/>
                  <a:pt x="539099" y="693591"/>
                  <a:pt x="537420" y="693280"/>
                </a:cubicBezTo>
                <a:cubicBezTo>
                  <a:pt x="536674" y="690855"/>
                  <a:pt x="539596" y="692099"/>
                  <a:pt x="539099" y="689922"/>
                </a:cubicBezTo>
                <a:moveTo>
                  <a:pt x="491657" y="787665"/>
                </a:moveTo>
                <a:cubicBezTo>
                  <a:pt x="492404" y="787665"/>
                  <a:pt x="492901" y="787976"/>
                  <a:pt x="493336" y="788225"/>
                </a:cubicBezTo>
                <a:lnTo>
                  <a:pt x="493336" y="788474"/>
                </a:lnTo>
                <a:cubicBezTo>
                  <a:pt x="493336" y="788474"/>
                  <a:pt x="493336" y="788474"/>
                  <a:pt x="493336" y="788536"/>
                </a:cubicBezTo>
                <a:lnTo>
                  <a:pt x="493336" y="789406"/>
                </a:lnTo>
                <a:cubicBezTo>
                  <a:pt x="492714" y="789406"/>
                  <a:pt x="492279" y="789593"/>
                  <a:pt x="491844" y="789842"/>
                </a:cubicBezTo>
                <a:cubicBezTo>
                  <a:pt x="491844" y="789842"/>
                  <a:pt x="491720" y="789842"/>
                  <a:pt x="491657" y="789842"/>
                </a:cubicBezTo>
                <a:lnTo>
                  <a:pt x="491657" y="787665"/>
                </a:lnTo>
                <a:close/>
                <a:moveTo>
                  <a:pt x="485688" y="792453"/>
                </a:moveTo>
                <a:cubicBezTo>
                  <a:pt x="485502" y="792888"/>
                  <a:pt x="485129" y="793386"/>
                  <a:pt x="484756" y="793759"/>
                </a:cubicBezTo>
                <a:lnTo>
                  <a:pt x="485688" y="792453"/>
                </a:lnTo>
                <a:close/>
                <a:moveTo>
                  <a:pt x="473750" y="834298"/>
                </a:moveTo>
                <a:lnTo>
                  <a:pt x="473750" y="835231"/>
                </a:lnTo>
                <a:cubicBezTo>
                  <a:pt x="473439" y="836039"/>
                  <a:pt x="472942" y="836599"/>
                  <a:pt x="472631" y="837345"/>
                </a:cubicBezTo>
                <a:cubicBezTo>
                  <a:pt x="472009" y="837283"/>
                  <a:pt x="471760" y="836785"/>
                  <a:pt x="471512" y="836226"/>
                </a:cubicBezTo>
                <a:lnTo>
                  <a:pt x="471512" y="836226"/>
                </a:lnTo>
                <a:cubicBezTo>
                  <a:pt x="471760" y="835728"/>
                  <a:pt x="472134" y="835231"/>
                  <a:pt x="472506" y="834734"/>
                </a:cubicBezTo>
                <a:cubicBezTo>
                  <a:pt x="472755" y="834485"/>
                  <a:pt x="472942" y="834174"/>
                  <a:pt x="473191" y="833863"/>
                </a:cubicBezTo>
                <a:lnTo>
                  <a:pt x="473191" y="833987"/>
                </a:lnTo>
                <a:cubicBezTo>
                  <a:pt x="473191" y="833987"/>
                  <a:pt x="473688" y="834112"/>
                  <a:pt x="473813" y="834236"/>
                </a:cubicBezTo>
                <a:cubicBezTo>
                  <a:pt x="473813" y="834236"/>
                  <a:pt x="473813" y="834236"/>
                  <a:pt x="473813" y="834236"/>
                </a:cubicBezTo>
                <a:moveTo>
                  <a:pt x="481585" y="830070"/>
                </a:moveTo>
                <a:cubicBezTo>
                  <a:pt x="478351" y="828765"/>
                  <a:pt x="478973" y="835542"/>
                  <a:pt x="475429" y="835728"/>
                </a:cubicBezTo>
                <a:lnTo>
                  <a:pt x="475367" y="835728"/>
                </a:lnTo>
                <a:cubicBezTo>
                  <a:pt x="475367" y="835728"/>
                  <a:pt x="475491" y="835542"/>
                  <a:pt x="475491" y="835418"/>
                </a:cubicBezTo>
                <a:lnTo>
                  <a:pt x="475491" y="834485"/>
                </a:lnTo>
                <a:cubicBezTo>
                  <a:pt x="477978" y="831252"/>
                  <a:pt x="479409" y="826899"/>
                  <a:pt x="482144" y="823915"/>
                </a:cubicBezTo>
                <a:cubicBezTo>
                  <a:pt x="483699" y="825531"/>
                  <a:pt x="480776" y="827397"/>
                  <a:pt x="481585" y="830070"/>
                </a:cubicBezTo>
                <a:moveTo>
                  <a:pt x="482144" y="820557"/>
                </a:moveTo>
                <a:cubicBezTo>
                  <a:pt x="481709" y="820433"/>
                  <a:pt x="481523" y="820122"/>
                  <a:pt x="481585" y="819438"/>
                </a:cubicBezTo>
                <a:lnTo>
                  <a:pt x="481585" y="819438"/>
                </a:lnTo>
                <a:cubicBezTo>
                  <a:pt x="482020" y="817821"/>
                  <a:pt x="482828" y="816329"/>
                  <a:pt x="483948" y="815023"/>
                </a:cubicBezTo>
                <a:lnTo>
                  <a:pt x="484942" y="815023"/>
                </a:lnTo>
                <a:cubicBezTo>
                  <a:pt x="484445" y="817262"/>
                  <a:pt x="483201" y="818878"/>
                  <a:pt x="482144" y="820557"/>
                </a:cubicBezTo>
                <a:moveTo>
                  <a:pt x="488300" y="803334"/>
                </a:moveTo>
                <a:cubicBezTo>
                  <a:pt x="487181" y="804205"/>
                  <a:pt x="487616" y="803272"/>
                  <a:pt x="486061" y="803334"/>
                </a:cubicBezTo>
                <a:cubicBezTo>
                  <a:pt x="485377" y="805821"/>
                  <a:pt x="487616" y="805510"/>
                  <a:pt x="487181" y="807811"/>
                </a:cubicBezTo>
                <a:cubicBezTo>
                  <a:pt x="485502" y="807749"/>
                  <a:pt x="485004" y="808930"/>
                  <a:pt x="483823" y="809427"/>
                </a:cubicBezTo>
                <a:lnTo>
                  <a:pt x="484072" y="810298"/>
                </a:lnTo>
                <a:cubicBezTo>
                  <a:pt x="483450" y="809987"/>
                  <a:pt x="482766" y="809863"/>
                  <a:pt x="481833" y="809179"/>
                </a:cubicBezTo>
                <a:lnTo>
                  <a:pt x="482144" y="809987"/>
                </a:lnTo>
                <a:lnTo>
                  <a:pt x="481025" y="809987"/>
                </a:lnTo>
                <a:cubicBezTo>
                  <a:pt x="479844" y="811977"/>
                  <a:pt x="478849" y="814215"/>
                  <a:pt x="476548" y="815086"/>
                </a:cubicBezTo>
                <a:cubicBezTo>
                  <a:pt x="476735" y="817262"/>
                  <a:pt x="475243" y="817884"/>
                  <a:pt x="475429" y="820060"/>
                </a:cubicBezTo>
                <a:cubicBezTo>
                  <a:pt x="471760" y="821428"/>
                  <a:pt x="471014" y="828081"/>
                  <a:pt x="467035" y="827335"/>
                </a:cubicBezTo>
                <a:cubicBezTo>
                  <a:pt x="466040" y="830070"/>
                  <a:pt x="466040" y="830692"/>
                  <a:pt x="465357" y="834050"/>
                </a:cubicBezTo>
                <a:lnTo>
                  <a:pt x="468279" y="831998"/>
                </a:lnTo>
                <a:cubicBezTo>
                  <a:pt x="468279" y="831998"/>
                  <a:pt x="470641" y="829946"/>
                  <a:pt x="471014" y="829262"/>
                </a:cubicBezTo>
                <a:cubicBezTo>
                  <a:pt x="471388" y="828516"/>
                  <a:pt x="475118" y="823915"/>
                  <a:pt x="475864" y="821801"/>
                </a:cubicBezTo>
                <a:cubicBezTo>
                  <a:pt x="476548" y="819749"/>
                  <a:pt x="479781" y="816640"/>
                  <a:pt x="481523" y="814588"/>
                </a:cubicBezTo>
                <a:cubicBezTo>
                  <a:pt x="482579" y="813345"/>
                  <a:pt x="483326" y="812039"/>
                  <a:pt x="483699" y="811168"/>
                </a:cubicBezTo>
                <a:cubicBezTo>
                  <a:pt x="484133" y="812101"/>
                  <a:pt x="483077" y="813034"/>
                  <a:pt x="483264" y="814526"/>
                </a:cubicBezTo>
                <a:cubicBezTo>
                  <a:pt x="482020" y="816018"/>
                  <a:pt x="481087" y="817697"/>
                  <a:pt x="480652" y="819562"/>
                </a:cubicBezTo>
                <a:lnTo>
                  <a:pt x="480465" y="819562"/>
                </a:lnTo>
                <a:cubicBezTo>
                  <a:pt x="477605" y="823977"/>
                  <a:pt x="474061" y="827770"/>
                  <a:pt x="472196" y="833179"/>
                </a:cubicBezTo>
                <a:cubicBezTo>
                  <a:pt x="472009" y="833428"/>
                  <a:pt x="471822" y="833739"/>
                  <a:pt x="471574" y="833987"/>
                </a:cubicBezTo>
                <a:cubicBezTo>
                  <a:pt x="471139" y="834485"/>
                  <a:pt x="470704" y="835107"/>
                  <a:pt x="470393" y="835728"/>
                </a:cubicBezTo>
                <a:lnTo>
                  <a:pt x="470393" y="835728"/>
                </a:lnTo>
                <a:cubicBezTo>
                  <a:pt x="470393" y="835728"/>
                  <a:pt x="469709" y="835728"/>
                  <a:pt x="469833" y="836226"/>
                </a:cubicBezTo>
                <a:cubicBezTo>
                  <a:pt x="468092" y="835791"/>
                  <a:pt x="466849" y="834734"/>
                  <a:pt x="465357" y="833987"/>
                </a:cubicBezTo>
                <a:cubicBezTo>
                  <a:pt x="465357" y="833987"/>
                  <a:pt x="463926" y="831065"/>
                  <a:pt x="463802" y="830568"/>
                </a:cubicBezTo>
                <a:cubicBezTo>
                  <a:pt x="463615" y="830008"/>
                  <a:pt x="463802" y="829511"/>
                  <a:pt x="464610" y="827770"/>
                </a:cubicBezTo>
                <a:cubicBezTo>
                  <a:pt x="465480" y="826091"/>
                  <a:pt x="463118" y="828827"/>
                  <a:pt x="465357" y="824661"/>
                </a:cubicBezTo>
                <a:cubicBezTo>
                  <a:pt x="467595" y="820557"/>
                  <a:pt x="466724" y="821925"/>
                  <a:pt x="467595" y="820557"/>
                </a:cubicBezTo>
                <a:cubicBezTo>
                  <a:pt x="468403" y="819189"/>
                  <a:pt x="468465" y="817386"/>
                  <a:pt x="469274" y="817137"/>
                </a:cubicBezTo>
                <a:cubicBezTo>
                  <a:pt x="471014" y="816578"/>
                  <a:pt x="470144" y="818319"/>
                  <a:pt x="471201" y="817635"/>
                </a:cubicBezTo>
                <a:cubicBezTo>
                  <a:pt x="472196" y="816951"/>
                  <a:pt x="473626" y="815707"/>
                  <a:pt x="473626" y="815707"/>
                </a:cubicBezTo>
                <a:cubicBezTo>
                  <a:pt x="473626" y="815707"/>
                  <a:pt x="474807" y="816080"/>
                  <a:pt x="475118" y="815583"/>
                </a:cubicBezTo>
                <a:cubicBezTo>
                  <a:pt x="475491" y="815023"/>
                  <a:pt x="475491" y="813842"/>
                  <a:pt x="474310" y="813345"/>
                </a:cubicBezTo>
                <a:cubicBezTo>
                  <a:pt x="473066" y="812785"/>
                  <a:pt x="472071" y="814028"/>
                  <a:pt x="473066" y="812785"/>
                </a:cubicBezTo>
                <a:cubicBezTo>
                  <a:pt x="474123" y="811604"/>
                  <a:pt x="474310" y="808992"/>
                  <a:pt x="475677" y="807313"/>
                </a:cubicBezTo>
                <a:cubicBezTo>
                  <a:pt x="477046" y="805572"/>
                  <a:pt x="479968" y="802464"/>
                  <a:pt x="480652" y="800909"/>
                </a:cubicBezTo>
                <a:cubicBezTo>
                  <a:pt x="481336" y="799355"/>
                  <a:pt x="482020" y="796930"/>
                  <a:pt x="482206" y="796432"/>
                </a:cubicBezTo>
                <a:cubicBezTo>
                  <a:pt x="482393" y="795935"/>
                  <a:pt x="483761" y="794691"/>
                  <a:pt x="483761" y="794691"/>
                </a:cubicBezTo>
                <a:cubicBezTo>
                  <a:pt x="483761" y="794691"/>
                  <a:pt x="484133" y="794380"/>
                  <a:pt x="484631" y="793883"/>
                </a:cubicBezTo>
                <a:cubicBezTo>
                  <a:pt x="483326" y="795935"/>
                  <a:pt x="482144" y="797987"/>
                  <a:pt x="482144" y="799914"/>
                </a:cubicBezTo>
                <a:cubicBezTo>
                  <a:pt x="484445" y="796432"/>
                  <a:pt x="488486" y="791645"/>
                  <a:pt x="488300" y="787541"/>
                </a:cubicBezTo>
                <a:cubicBezTo>
                  <a:pt x="488424" y="786297"/>
                  <a:pt x="489108" y="785924"/>
                  <a:pt x="489605" y="785240"/>
                </a:cubicBezTo>
                <a:cubicBezTo>
                  <a:pt x="490165" y="784556"/>
                  <a:pt x="491471" y="781945"/>
                  <a:pt x="491533" y="782629"/>
                </a:cubicBezTo>
                <a:cubicBezTo>
                  <a:pt x="491720" y="784370"/>
                  <a:pt x="489792" y="789344"/>
                  <a:pt x="488921" y="790588"/>
                </a:cubicBezTo>
                <a:cubicBezTo>
                  <a:pt x="488051" y="791769"/>
                  <a:pt x="487181" y="793697"/>
                  <a:pt x="486373" y="795375"/>
                </a:cubicBezTo>
                <a:cubicBezTo>
                  <a:pt x="485502" y="797116"/>
                  <a:pt x="484631" y="797987"/>
                  <a:pt x="483761" y="799728"/>
                </a:cubicBezTo>
                <a:cubicBezTo>
                  <a:pt x="482890" y="801406"/>
                  <a:pt x="483450" y="801593"/>
                  <a:pt x="482579" y="803147"/>
                </a:cubicBezTo>
                <a:cubicBezTo>
                  <a:pt x="481709" y="804702"/>
                  <a:pt x="479968" y="805759"/>
                  <a:pt x="479470" y="806940"/>
                </a:cubicBezTo>
                <a:cubicBezTo>
                  <a:pt x="478911" y="808122"/>
                  <a:pt x="478600" y="808681"/>
                  <a:pt x="479284" y="808992"/>
                </a:cubicBezTo>
                <a:cubicBezTo>
                  <a:pt x="479968" y="809365"/>
                  <a:pt x="482393" y="808557"/>
                  <a:pt x="481833" y="809117"/>
                </a:cubicBezTo>
                <a:lnTo>
                  <a:pt x="482704" y="809365"/>
                </a:lnTo>
                <a:cubicBezTo>
                  <a:pt x="481523" y="804640"/>
                  <a:pt x="485191" y="800474"/>
                  <a:pt x="488859" y="798733"/>
                </a:cubicBezTo>
                <a:cubicBezTo>
                  <a:pt x="491533" y="799790"/>
                  <a:pt x="487740" y="800971"/>
                  <a:pt x="488300" y="803272"/>
                </a:cubicBezTo>
                <a:moveTo>
                  <a:pt x="491098" y="790961"/>
                </a:moveTo>
                <a:lnTo>
                  <a:pt x="491098" y="790836"/>
                </a:lnTo>
                <a:cubicBezTo>
                  <a:pt x="491098" y="790836"/>
                  <a:pt x="491471" y="790961"/>
                  <a:pt x="491657" y="790961"/>
                </a:cubicBezTo>
                <a:cubicBezTo>
                  <a:pt x="491346" y="791831"/>
                  <a:pt x="490849" y="792391"/>
                  <a:pt x="490538" y="793261"/>
                </a:cubicBezTo>
                <a:cubicBezTo>
                  <a:pt x="489232" y="793075"/>
                  <a:pt x="490600" y="791147"/>
                  <a:pt x="491098" y="790961"/>
                </a:cubicBezTo>
                <a:moveTo>
                  <a:pt x="494953" y="797178"/>
                </a:moveTo>
                <a:cubicBezTo>
                  <a:pt x="493336" y="796681"/>
                  <a:pt x="495263" y="795375"/>
                  <a:pt x="494953" y="794318"/>
                </a:cubicBezTo>
                <a:cubicBezTo>
                  <a:pt x="497440" y="794256"/>
                  <a:pt x="495263" y="796619"/>
                  <a:pt x="494953" y="797178"/>
                </a:cubicBezTo>
                <a:moveTo>
                  <a:pt x="490662" y="797862"/>
                </a:moveTo>
                <a:cubicBezTo>
                  <a:pt x="489792" y="797552"/>
                  <a:pt x="491844" y="794629"/>
                  <a:pt x="493087" y="792204"/>
                </a:cubicBezTo>
                <a:cubicBezTo>
                  <a:pt x="493460" y="791458"/>
                  <a:pt x="493647" y="790899"/>
                  <a:pt x="493834" y="790339"/>
                </a:cubicBezTo>
                <a:cubicBezTo>
                  <a:pt x="493958" y="790339"/>
                  <a:pt x="494020" y="790463"/>
                  <a:pt x="494145" y="790463"/>
                </a:cubicBezTo>
                <a:cubicBezTo>
                  <a:pt x="494517" y="790463"/>
                  <a:pt x="494766" y="790215"/>
                  <a:pt x="494891" y="789904"/>
                </a:cubicBezTo>
                <a:lnTo>
                  <a:pt x="495015" y="789904"/>
                </a:lnTo>
                <a:cubicBezTo>
                  <a:pt x="493460" y="793323"/>
                  <a:pt x="498000" y="786857"/>
                  <a:pt x="495015" y="788722"/>
                </a:cubicBezTo>
                <a:lnTo>
                  <a:pt x="495015" y="788474"/>
                </a:lnTo>
                <a:cubicBezTo>
                  <a:pt x="495015" y="788101"/>
                  <a:pt x="494766" y="787914"/>
                  <a:pt x="494517" y="787727"/>
                </a:cubicBezTo>
                <a:cubicBezTo>
                  <a:pt x="494517" y="787541"/>
                  <a:pt x="494580" y="787354"/>
                  <a:pt x="494642" y="787168"/>
                </a:cubicBezTo>
                <a:cubicBezTo>
                  <a:pt x="494953" y="785800"/>
                  <a:pt x="494953" y="784930"/>
                  <a:pt x="494953" y="784930"/>
                </a:cubicBezTo>
                <a:lnTo>
                  <a:pt x="494268" y="784059"/>
                </a:lnTo>
                <a:cubicBezTo>
                  <a:pt x="493585" y="783251"/>
                  <a:pt x="494953" y="783064"/>
                  <a:pt x="496693" y="780328"/>
                </a:cubicBezTo>
                <a:cubicBezTo>
                  <a:pt x="498435" y="777530"/>
                  <a:pt x="497564" y="777903"/>
                  <a:pt x="497751" y="776536"/>
                </a:cubicBezTo>
                <a:cubicBezTo>
                  <a:pt x="497875" y="775105"/>
                  <a:pt x="495450" y="777903"/>
                  <a:pt x="493399" y="779458"/>
                </a:cubicBezTo>
                <a:cubicBezTo>
                  <a:pt x="491346" y="781012"/>
                  <a:pt x="494455" y="777530"/>
                  <a:pt x="495139" y="775292"/>
                </a:cubicBezTo>
                <a:cubicBezTo>
                  <a:pt x="495823" y="773054"/>
                  <a:pt x="496693" y="773240"/>
                  <a:pt x="498248" y="771188"/>
                </a:cubicBezTo>
                <a:cubicBezTo>
                  <a:pt x="499802" y="769074"/>
                  <a:pt x="498062" y="769447"/>
                  <a:pt x="497751" y="768390"/>
                </a:cubicBezTo>
                <a:cubicBezTo>
                  <a:pt x="497377" y="767395"/>
                  <a:pt x="498932" y="766712"/>
                  <a:pt x="499989" y="764100"/>
                </a:cubicBezTo>
                <a:cubicBezTo>
                  <a:pt x="500984" y="761489"/>
                  <a:pt x="501668" y="763727"/>
                  <a:pt x="501171" y="765468"/>
                </a:cubicBezTo>
                <a:cubicBezTo>
                  <a:pt x="500673" y="767209"/>
                  <a:pt x="501481" y="766836"/>
                  <a:pt x="502911" y="765841"/>
                </a:cubicBezTo>
                <a:cubicBezTo>
                  <a:pt x="504280" y="764784"/>
                  <a:pt x="504964" y="762919"/>
                  <a:pt x="505461" y="762235"/>
                </a:cubicBezTo>
                <a:cubicBezTo>
                  <a:pt x="505461" y="762235"/>
                  <a:pt x="506704" y="763603"/>
                  <a:pt x="508072" y="761489"/>
                </a:cubicBezTo>
                <a:cubicBezTo>
                  <a:pt x="509440" y="759437"/>
                  <a:pt x="509440" y="760991"/>
                  <a:pt x="509253" y="762235"/>
                </a:cubicBezTo>
                <a:cubicBezTo>
                  <a:pt x="509067" y="763416"/>
                  <a:pt x="508383" y="764784"/>
                  <a:pt x="507389" y="766525"/>
                </a:cubicBezTo>
                <a:cubicBezTo>
                  <a:pt x="506331" y="768266"/>
                  <a:pt x="504280" y="772743"/>
                  <a:pt x="503409" y="775479"/>
                </a:cubicBezTo>
                <a:cubicBezTo>
                  <a:pt x="503222" y="776100"/>
                  <a:pt x="502787" y="777157"/>
                  <a:pt x="502227" y="778401"/>
                </a:cubicBezTo>
                <a:cubicBezTo>
                  <a:pt x="502227" y="778401"/>
                  <a:pt x="502227" y="778401"/>
                  <a:pt x="502165" y="778339"/>
                </a:cubicBezTo>
                <a:cubicBezTo>
                  <a:pt x="501855" y="778277"/>
                  <a:pt x="501481" y="778463"/>
                  <a:pt x="501419" y="778836"/>
                </a:cubicBezTo>
                <a:cubicBezTo>
                  <a:pt x="501419" y="779023"/>
                  <a:pt x="501295" y="779085"/>
                  <a:pt x="501232" y="779271"/>
                </a:cubicBezTo>
                <a:lnTo>
                  <a:pt x="501171" y="779271"/>
                </a:lnTo>
                <a:cubicBezTo>
                  <a:pt x="501171" y="778712"/>
                  <a:pt x="500486" y="778774"/>
                  <a:pt x="500051" y="778650"/>
                </a:cubicBezTo>
                <a:cubicBezTo>
                  <a:pt x="499989" y="779396"/>
                  <a:pt x="500051" y="780142"/>
                  <a:pt x="500548" y="780266"/>
                </a:cubicBezTo>
                <a:cubicBezTo>
                  <a:pt x="500425" y="780391"/>
                  <a:pt x="500300" y="780515"/>
                  <a:pt x="500113" y="780577"/>
                </a:cubicBezTo>
                <a:cubicBezTo>
                  <a:pt x="499802" y="780701"/>
                  <a:pt x="499678" y="781074"/>
                  <a:pt x="499802" y="781385"/>
                </a:cubicBezTo>
                <a:cubicBezTo>
                  <a:pt x="499927" y="781634"/>
                  <a:pt x="500113" y="781758"/>
                  <a:pt x="500362" y="781758"/>
                </a:cubicBezTo>
                <a:cubicBezTo>
                  <a:pt x="500425" y="781758"/>
                  <a:pt x="500548" y="781758"/>
                  <a:pt x="500611" y="781758"/>
                </a:cubicBezTo>
                <a:cubicBezTo>
                  <a:pt x="500611" y="781758"/>
                  <a:pt x="500673" y="781758"/>
                  <a:pt x="500735" y="781758"/>
                </a:cubicBezTo>
                <a:cubicBezTo>
                  <a:pt x="499118" y="784992"/>
                  <a:pt x="497316" y="788474"/>
                  <a:pt x="496569" y="789655"/>
                </a:cubicBezTo>
                <a:cubicBezTo>
                  <a:pt x="495388" y="791707"/>
                  <a:pt x="491595" y="798298"/>
                  <a:pt x="490725" y="797925"/>
                </a:cubicBezTo>
                <a:moveTo>
                  <a:pt x="507886" y="755333"/>
                </a:moveTo>
                <a:cubicBezTo>
                  <a:pt x="508445" y="754898"/>
                  <a:pt x="508507" y="754960"/>
                  <a:pt x="508383" y="755271"/>
                </a:cubicBezTo>
                <a:cubicBezTo>
                  <a:pt x="508197" y="755333"/>
                  <a:pt x="508072" y="755333"/>
                  <a:pt x="507886" y="755333"/>
                </a:cubicBezTo>
                <a:moveTo>
                  <a:pt x="501668" y="784867"/>
                </a:moveTo>
                <a:cubicBezTo>
                  <a:pt x="499305" y="785116"/>
                  <a:pt x="501171" y="782505"/>
                  <a:pt x="501109" y="781510"/>
                </a:cubicBezTo>
                <a:lnTo>
                  <a:pt x="501109" y="781510"/>
                </a:lnTo>
                <a:cubicBezTo>
                  <a:pt x="501730" y="781074"/>
                  <a:pt x="502227" y="780391"/>
                  <a:pt x="502476" y="779520"/>
                </a:cubicBezTo>
                <a:cubicBezTo>
                  <a:pt x="505274" y="774795"/>
                  <a:pt x="506580" y="768701"/>
                  <a:pt x="510062" y="764722"/>
                </a:cubicBezTo>
                <a:cubicBezTo>
                  <a:pt x="510559" y="772556"/>
                  <a:pt x="503409" y="777468"/>
                  <a:pt x="501668" y="784805"/>
                </a:cubicBezTo>
                <a:moveTo>
                  <a:pt x="522310" y="754773"/>
                </a:moveTo>
                <a:cubicBezTo>
                  <a:pt x="520570" y="752970"/>
                  <a:pt x="522994" y="750608"/>
                  <a:pt x="523430" y="749115"/>
                </a:cubicBezTo>
                <a:cubicBezTo>
                  <a:pt x="525606" y="749924"/>
                  <a:pt x="522622" y="753032"/>
                  <a:pt x="522310" y="754773"/>
                </a:cubicBezTo>
                <a:moveTo>
                  <a:pt x="530705" y="726234"/>
                </a:moveTo>
                <a:cubicBezTo>
                  <a:pt x="530705" y="724617"/>
                  <a:pt x="532135" y="724369"/>
                  <a:pt x="532383" y="722876"/>
                </a:cubicBezTo>
                <a:cubicBezTo>
                  <a:pt x="533441" y="723436"/>
                  <a:pt x="532135" y="726296"/>
                  <a:pt x="530705" y="726234"/>
                </a:cubicBezTo>
                <a:moveTo>
                  <a:pt x="531886" y="710068"/>
                </a:moveTo>
                <a:cubicBezTo>
                  <a:pt x="530829" y="711125"/>
                  <a:pt x="531389" y="710752"/>
                  <a:pt x="530829" y="712679"/>
                </a:cubicBezTo>
                <a:cubicBezTo>
                  <a:pt x="530332" y="714545"/>
                  <a:pt x="531015" y="715229"/>
                  <a:pt x="529648" y="715788"/>
                </a:cubicBezTo>
                <a:cubicBezTo>
                  <a:pt x="528280" y="716286"/>
                  <a:pt x="527223" y="715415"/>
                  <a:pt x="527596" y="717343"/>
                </a:cubicBezTo>
                <a:cubicBezTo>
                  <a:pt x="527907" y="719208"/>
                  <a:pt x="527223" y="720265"/>
                  <a:pt x="527409" y="721260"/>
                </a:cubicBezTo>
                <a:cubicBezTo>
                  <a:pt x="527596" y="722317"/>
                  <a:pt x="527720" y="723001"/>
                  <a:pt x="526912" y="723871"/>
                </a:cubicBezTo>
                <a:cubicBezTo>
                  <a:pt x="526290" y="724493"/>
                  <a:pt x="525047" y="725053"/>
                  <a:pt x="524611" y="725612"/>
                </a:cubicBezTo>
                <a:cubicBezTo>
                  <a:pt x="524549" y="724555"/>
                  <a:pt x="524114" y="723996"/>
                  <a:pt x="522871" y="724120"/>
                </a:cubicBezTo>
                <a:cubicBezTo>
                  <a:pt x="522559" y="724431"/>
                  <a:pt x="521564" y="726731"/>
                  <a:pt x="522871" y="726918"/>
                </a:cubicBezTo>
                <a:cubicBezTo>
                  <a:pt x="522933" y="726234"/>
                  <a:pt x="523741" y="726296"/>
                  <a:pt x="524549" y="726296"/>
                </a:cubicBezTo>
                <a:cubicBezTo>
                  <a:pt x="524363" y="726047"/>
                  <a:pt x="524425" y="725861"/>
                  <a:pt x="524611" y="725674"/>
                </a:cubicBezTo>
                <a:cubicBezTo>
                  <a:pt x="524611" y="725861"/>
                  <a:pt x="524549" y="726047"/>
                  <a:pt x="524549" y="726296"/>
                </a:cubicBezTo>
                <a:cubicBezTo>
                  <a:pt x="525171" y="727104"/>
                  <a:pt x="525171" y="727664"/>
                  <a:pt x="524487" y="728659"/>
                </a:cubicBezTo>
                <a:cubicBezTo>
                  <a:pt x="523803" y="729716"/>
                  <a:pt x="523989" y="728659"/>
                  <a:pt x="522559" y="729716"/>
                </a:cubicBezTo>
                <a:cubicBezTo>
                  <a:pt x="521192" y="730773"/>
                  <a:pt x="520508" y="730897"/>
                  <a:pt x="520508" y="731954"/>
                </a:cubicBezTo>
                <a:cubicBezTo>
                  <a:pt x="520508" y="733011"/>
                  <a:pt x="521005" y="731768"/>
                  <a:pt x="520508" y="733011"/>
                </a:cubicBezTo>
                <a:cubicBezTo>
                  <a:pt x="520010" y="734193"/>
                  <a:pt x="520694" y="734379"/>
                  <a:pt x="521005" y="735561"/>
                </a:cubicBezTo>
                <a:cubicBezTo>
                  <a:pt x="521378" y="736804"/>
                  <a:pt x="521378" y="737302"/>
                  <a:pt x="520694" y="738359"/>
                </a:cubicBezTo>
                <a:cubicBezTo>
                  <a:pt x="520010" y="739353"/>
                  <a:pt x="519139" y="741281"/>
                  <a:pt x="518767" y="741778"/>
                </a:cubicBezTo>
                <a:cubicBezTo>
                  <a:pt x="518456" y="742276"/>
                  <a:pt x="517212" y="742462"/>
                  <a:pt x="516404" y="743830"/>
                </a:cubicBezTo>
                <a:cubicBezTo>
                  <a:pt x="515533" y="745198"/>
                  <a:pt x="515161" y="746939"/>
                  <a:pt x="515533" y="747623"/>
                </a:cubicBezTo>
                <a:cubicBezTo>
                  <a:pt x="515845" y="748307"/>
                  <a:pt x="516404" y="748494"/>
                  <a:pt x="515533" y="749551"/>
                </a:cubicBezTo>
                <a:cubicBezTo>
                  <a:pt x="514912" y="750297"/>
                  <a:pt x="514974" y="751789"/>
                  <a:pt x="514787" y="752411"/>
                </a:cubicBezTo>
                <a:cubicBezTo>
                  <a:pt x="518331" y="750794"/>
                  <a:pt x="517834" y="745012"/>
                  <a:pt x="521192" y="743084"/>
                </a:cubicBezTo>
                <a:cubicBezTo>
                  <a:pt x="521129" y="741716"/>
                  <a:pt x="521876" y="742151"/>
                  <a:pt x="521751" y="743084"/>
                </a:cubicBezTo>
                <a:cubicBezTo>
                  <a:pt x="518704" y="748307"/>
                  <a:pt x="518083" y="755768"/>
                  <a:pt x="513357" y="759312"/>
                </a:cubicBezTo>
                <a:cubicBezTo>
                  <a:pt x="512798" y="756141"/>
                  <a:pt x="515036" y="755706"/>
                  <a:pt x="514476" y="752535"/>
                </a:cubicBezTo>
                <a:cubicBezTo>
                  <a:pt x="513854" y="752038"/>
                  <a:pt x="512238" y="752535"/>
                  <a:pt x="512238" y="753965"/>
                </a:cubicBezTo>
                <a:cubicBezTo>
                  <a:pt x="512176" y="751851"/>
                  <a:pt x="510435" y="751851"/>
                  <a:pt x="511678" y="749737"/>
                </a:cubicBezTo>
                <a:cubicBezTo>
                  <a:pt x="512798" y="750110"/>
                  <a:pt x="512798" y="751478"/>
                  <a:pt x="513917" y="750297"/>
                </a:cubicBezTo>
                <a:cubicBezTo>
                  <a:pt x="512984" y="748556"/>
                  <a:pt x="513668" y="747374"/>
                  <a:pt x="513917" y="745447"/>
                </a:cubicBezTo>
                <a:cubicBezTo>
                  <a:pt x="514103" y="745571"/>
                  <a:pt x="514352" y="745696"/>
                  <a:pt x="514538" y="745882"/>
                </a:cubicBezTo>
                <a:cubicBezTo>
                  <a:pt x="514601" y="745882"/>
                  <a:pt x="514663" y="745944"/>
                  <a:pt x="514787" y="745944"/>
                </a:cubicBezTo>
                <a:cubicBezTo>
                  <a:pt x="514912" y="745944"/>
                  <a:pt x="514974" y="745944"/>
                  <a:pt x="515036" y="745820"/>
                </a:cubicBezTo>
                <a:cubicBezTo>
                  <a:pt x="515161" y="745633"/>
                  <a:pt x="515161" y="745447"/>
                  <a:pt x="515036" y="745322"/>
                </a:cubicBezTo>
                <a:cubicBezTo>
                  <a:pt x="514912" y="745198"/>
                  <a:pt x="514725" y="745136"/>
                  <a:pt x="514601" y="745012"/>
                </a:cubicBezTo>
                <a:lnTo>
                  <a:pt x="514601" y="744763"/>
                </a:lnTo>
                <a:cubicBezTo>
                  <a:pt x="514850" y="744390"/>
                  <a:pt x="515845" y="742089"/>
                  <a:pt x="514538" y="741903"/>
                </a:cubicBezTo>
                <a:cubicBezTo>
                  <a:pt x="514103" y="742524"/>
                  <a:pt x="513854" y="743395"/>
                  <a:pt x="513979" y="744576"/>
                </a:cubicBezTo>
                <a:cubicBezTo>
                  <a:pt x="513917" y="744576"/>
                  <a:pt x="513792" y="744452"/>
                  <a:pt x="513730" y="744390"/>
                </a:cubicBezTo>
                <a:lnTo>
                  <a:pt x="513357" y="744141"/>
                </a:lnTo>
                <a:cubicBezTo>
                  <a:pt x="513357" y="744141"/>
                  <a:pt x="512984" y="744141"/>
                  <a:pt x="512860" y="744265"/>
                </a:cubicBezTo>
                <a:cubicBezTo>
                  <a:pt x="512736" y="744452"/>
                  <a:pt x="512798" y="744638"/>
                  <a:pt x="512984" y="744763"/>
                </a:cubicBezTo>
                <a:lnTo>
                  <a:pt x="513357" y="745012"/>
                </a:lnTo>
                <a:lnTo>
                  <a:pt x="513357" y="745322"/>
                </a:lnTo>
                <a:cubicBezTo>
                  <a:pt x="512611" y="746317"/>
                  <a:pt x="511927" y="747499"/>
                  <a:pt x="511243" y="748680"/>
                </a:cubicBezTo>
                <a:lnTo>
                  <a:pt x="511119" y="748494"/>
                </a:lnTo>
                <a:cubicBezTo>
                  <a:pt x="511119" y="748494"/>
                  <a:pt x="511243" y="748245"/>
                  <a:pt x="511306" y="748058"/>
                </a:cubicBezTo>
                <a:cubicBezTo>
                  <a:pt x="511429" y="747685"/>
                  <a:pt x="511306" y="747250"/>
                  <a:pt x="510870" y="747063"/>
                </a:cubicBezTo>
                <a:cubicBezTo>
                  <a:pt x="510497" y="746939"/>
                  <a:pt x="510062" y="747063"/>
                  <a:pt x="509875" y="747499"/>
                </a:cubicBezTo>
                <a:cubicBezTo>
                  <a:pt x="509813" y="747685"/>
                  <a:pt x="509689" y="747872"/>
                  <a:pt x="509627" y="748058"/>
                </a:cubicBezTo>
                <a:lnTo>
                  <a:pt x="509565" y="748058"/>
                </a:lnTo>
                <a:cubicBezTo>
                  <a:pt x="509316" y="747561"/>
                  <a:pt x="509067" y="747001"/>
                  <a:pt x="508445" y="746877"/>
                </a:cubicBezTo>
                <a:cubicBezTo>
                  <a:pt x="508445" y="747810"/>
                  <a:pt x="508197" y="748991"/>
                  <a:pt x="509004" y="749115"/>
                </a:cubicBezTo>
                <a:cubicBezTo>
                  <a:pt x="508881" y="749240"/>
                  <a:pt x="508881" y="749364"/>
                  <a:pt x="508756" y="749488"/>
                </a:cubicBezTo>
                <a:cubicBezTo>
                  <a:pt x="508507" y="749799"/>
                  <a:pt x="508507" y="750234"/>
                  <a:pt x="508756" y="750545"/>
                </a:cubicBezTo>
                <a:cubicBezTo>
                  <a:pt x="508881" y="750670"/>
                  <a:pt x="509067" y="750732"/>
                  <a:pt x="509253" y="750732"/>
                </a:cubicBezTo>
                <a:cubicBezTo>
                  <a:pt x="509440" y="750732"/>
                  <a:pt x="509689" y="750670"/>
                  <a:pt x="509813" y="750483"/>
                </a:cubicBezTo>
                <a:cubicBezTo>
                  <a:pt x="509937" y="750359"/>
                  <a:pt x="509999" y="750297"/>
                  <a:pt x="510062" y="750172"/>
                </a:cubicBezTo>
                <a:cubicBezTo>
                  <a:pt x="509937" y="752535"/>
                  <a:pt x="507450" y="752411"/>
                  <a:pt x="507886" y="755333"/>
                </a:cubicBezTo>
                <a:cubicBezTo>
                  <a:pt x="506331" y="756452"/>
                  <a:pt x="504964" y="758193"/>
                  <a:pt x="505647" y="755457"/>
                </a:cubicBezTo>
                <a:cubicBezTo>
                  <a:pt x="506331" y="752659"/>
                  <a:pt x="507202" y="750297"/>
                  <a:pt x="507202" y="750297"/>
                </a:cubicBezTo>
                <a:cubicBezTo>
                  <a:pt x="507202" y="750297"/>
                  <a:pt x="506331" y="750297"/>
                  <a:pt x="506518" y="748369"/>
                </a:cubicBezTo>
                <a:cubicBezTo>
                  <a:pt x="506704" y="746504"/>
                  <a:pt x="505647" y="745820"/>
                  <a:pt x="507699" y="744763"/>
                </a:cubicBezTo>
                <a:cubicBezTo>
                  <a:pt x="509751" y="743706"/>
                  <a:pt x="510311" y="742338"/>
                  <a:pt x="510808" y="742027"/>
                </a:cubicBezTo>
                <a:cubicBezTo>
                  <a:pt x="510995" y="741903"/>
                  <a:pt x="511181" y="741530"/>
                  <a:pt x="511367" y="741094"/>
                </a:cubicBezTo>
                <a:cubicBezTo>
                  <a:pt x="511678" y="740348"/>
                  <a:pt x="512052" y="739291"/>
                  <a:pt x="512362" y="739043"/>
                </a:cubicBezTo>
                <a:cubicBezTo>
                  <a:pt x="512860" y="738732"/>
                  <a:pt x="512362" y="741841"/>
                  <a:pt x="511492" y="743519"/>
                </a:cubicBezTo>
                <a:cubicBezTo>
                  <a:pt x="510621" y="745260"/>
                  <a:pt x="509751" y="745944"/>
                  <a:pt x="510621" y="745260"/>
                </a:cubicBezTo>
                <a:cubicBezTo>
                  <a:pt x="511492" y="744576"/>
                  <a:pt x="513544" y="741281"/>
                  <a:pt x="514290" y="739602"/>
                </a:cubicBezTo>
                <a:cubicBezTo>
                  <a:pt x="514974" y="737861"/>
                  <a:pt x="515098" y="736680"/>
                  <a:pt x="515969" y="735436"/>
                </a:cubicBezTo>
                <a:cubicBezTo>
                  <a:pt x="516839" y="734255"/>
                  <a:pt x="518393" y="732327"/>
                  <a:pt x="518767" y="730959"/>
                </a:cubicBezTo>
                <a:cubicBezTo>
                  <a:pt x="519078" y="729592"/>
                  <a:pt x="519078" y="728410"/>
                  <a:pt x="519762" y="727167"/>
                </a:cubicBezTo>
                <a:cubicBezTo>
                  <a:pt x="520446" y="725985"/>
                  <a:pt x="519762" y="725799"/>
                  <a:pt x="521689" y="723747"/>
                </a:cubicBezTo>
                <a:cubicBezTo>
                  <a:pt x="523554" y="721695"/>
                  <a:pt x="524114" y="721135"/>
                  <a:pt x="524425" y="719457"/>
                </a:cubicBezTo>
                <a:cubicBezTo>
                  <a:pt x="524798" y="717716"/>
                  <a:pt x="523927" y="716348"/>
                  <a:pt x="524922" y="715477"/>
                </a:cubicBezTo>
                <a:cubicBezTo>
                  <a:pt x="525980" y="714607"/>
                  <a:pt x="526850" y="715664"/>
                  <a:pt x="527534" y="713239"/>
                </a:cubicBezTo>
                <a:cubicBezTo>
                  <a:pt x="528218" y="710814"/>
                  <a:pt x="527720" y="712555"/>
                  <a:pt x="528218" y="710814"/>
                </a:cubicBezTo>
                <a:cubicBezTo>
                  <a:pt x="528653" y="709260"/>
                  <a:pt x="529212" y="707519"/>
                  <a:pt x="529337" y="707083"/>
                </a:cubicBezTo>
                <a:cubicBezTo>
                  <a:pt x="528902" y="707643"/>
                  <a:pt x="526974" y="710130"/>
                  <a:pt x="526352" y="711498"/>
                </a:cubicBezTo>
                <a:cubicBezTo>
                  <a:pt x="525606" y="713052"/>
                  <a:pt x="524238" y="713550"/>
                  <a:pt x="524611" y="712555"/>
                </a:cubicBezTo>
                <a:cubicBezTo>
                  <a:pt x="524922" y="711498"/>
                  <a:pt x="524425" y="709695"/>
                  <a:pt x="525793" y="707146"/>
                </a:cubicBezTo>
                <a:cubicBezTo>
                  <a:pt x="527161" y="704596"/>
                  <a:pt x="529274" y="702731"/>
                  <a:pt x="529772" y="700803"/>
                </a:cubicBezTo>
                <a:cubicBezTo>
                  <a:pt x="530269" y="698938"/>
                  <a:pt x="530456" y="697011"/>
                  <a:pt x="530953" y="697384"/>
                </a:cubicBezTo>
                <a:cubicBezTo>
                  <a:pt x="531513" y="697695"/>
                  <a:pt x="531513" y="698565"/>
                  <a:pt x="531824" y="699933"/>
                </a:cubicBezTo>
                <a:cubicBezTo>
                  <a:pt x="532197" y="701363"/>
                  <a:pt x="532508" y="701487"/>
                  <a:pt x="533378" y="699933"/>
                </a:cubicBezTo>
                <a:cubicBezTo>
                  <a:pt x="534249" y="698379"/>
                  <a:pt x="537669" y="695829"/>
                  <a:pt x="537669" y="695829"/>
                </a:cubicBezTo>
                <a:cubicBezTo>
                  <a:pt x="537544" y="696327"/>
                  <a:pt x="536114" y="699933"/>
                  <a:pt x="536114" y="701363"/>
                </a:cubicBezTo>
                <a:cubicBezTo>
                  <a:pt x="536114" y="702793"/>
                  <a:pt x="539409" y="697881"/>
                  <a:pt x="538539" y="700493"/>
                </a:cubicBezTo>
                <a:cubicBezTo>
                  <a:pt x="537669" y="703042"/>
                  <a:pt x="536861" y="707705"/>
                  <a:pt x="536114" y="706835"/>
                </a:cubicBezTo>
                <a:cubicBezTo>
                  <a:pt x="535430" y="705964"/>
                  <a:pt x="535306" y="703042"/>
                  <a:pt x="534622" y="705840"/>
                </a:cubicBezTo>
                <a:cubicBezTo>
                  <a:pt x="533875" y="708576"/>
                  <a:pt x="533068" y="708886"/>
                  <a:pt x="532011" y="709944"/>
                </a:cubicBezTo>
                <a:moveTo>
                  <a:pt x="535182" y="717840"/>
                </a:moveTo>
                <a:cubicBezTo>
                  <a:pt x="533192" y="716845"/>
                  <a:pt x="535306" y="714607"/>
                  <a:pt x="535741" y="713425"/>
                </a:cubicBezTo>
                <a:cubicBezTo>
                  <a:pt x="537917" y="707581"/>
                  <a:pt x="540964" y="702109"/>
                  <a:pt x="543016" y="697197"/>
                </a:cubicBezTo>
                <a:cubicBezTo>
                  <a:pt x="544197" y="698130"/>
                  <a:pt x="543202" y="701114"/>
                  <a:pt x="544135" y="702296"/>
                </a:cubicBezTo>
                <a:lnTo>
                  <a:pt x="544259" y="702296"/>
                </a:lnTo>
                <a:cubicBezTo>
                  <a:pt x="543949" y="703912"/>
                  <a:pt x="543264" y="705467"/>
                  <a:pt x="542580" y="707146"/>
                </a:cubicBezTo>
                <a:cubicBezTo>
                  <a:pt x="542145" y="708140"/>
                  <a:pt x="541710" y="709135"/>
                  <a:pt x="541399" y="710192"/>
                </a:cubicBezTo>
                <a:lnTo>
                  <a:pt x="541399" y="710192"/>
                </a:lnTo>
                <a:cubicBezTo>
                  <a:pt x="538601" y="711995"/>
                  <a:pt x="539037" y="717032"/>
                  <a:pt x="535244" y="717902"/>
                </a:cubicBezTo>
                <a:moveTo>
                  <a:pt x="537420" y="725674"/>
                </a:moveTo>
                <a:cubicBezTo>
                  <a:pt x="537793" y="723623"/>
                  <a:pt x="538974" y="722441"/>
                  <a:pt x="539658" y="720700"/>
                </a:cubicBezTo>
                <a:cubicBezTo>
                  <a:pt x="540653" y="721882"/>
                  <a:pt x="539472" y="725674"/>
                  <a:pt x="537420" y="725674"/>
                </a:cubicBezTo>
                <a:moveTo>
                  <a:pt x="552467" y="688865"/>
                </a:moveTo>
                <a:cubicBezTo>
                  <a:pt x="551534" y="691290"/>
                  <a:pt x="551099" y="694088"/>
                  <a:pt x="550228" y="696638"/>
                </a:cubicBezTo>
                <a:cubicBezTo>
                  <a:pt x="547493" y="704721"/>
                  <a:pt x="545627" y="712368"/>
                  <a:pt x="540716" y="718400"/>
                </a:cubicBezTo>
                <a:cubicBezTo>
                  <a:pt x="540840" y="719394"/>
                  <a:pt x="540093" y="719830"/>
                  <a:pt x="540155" y="718400"/>
                </a:cubicBezTo>
                <a:cubicBezTo>
                  <a:pt x="541648" y="716410"/>
                  <a:pt x="542518" y="713674"/>
                  <a:pt x="542954" y="710565"/>
                </a:cubicBezTo>
                <a:lnTo>
                  <a:pt x="542954" y="710565"/>
                </a:lnTo>
                <a:cubicBezTo>
                  <a:pt x="543264" y="709633"/>
                  <a:pt x="543638" y="708700"/>
                  <a:pt x="544073" y="707705"/>
                </a:cubicBezTo>
                <a:cubicBezTo>
                  <a:pt x="544756" y="706151"/>
                  <a:pt x="545441" y="704534"/>
                  <a:pt x="545814" y="702793"/>
                </a:cubicBezTo>
                <a:lnTo>
                  <a:pt x="545814" y="702793"/>
                </a:lnTo>
                <a:cubicBezTo>
                  <a:pt x="549855" y="695145"/>
                  <a:pt x="554145" y="684948"/>
                  <a:pt x="556446" y="676492"/>
                </a:cubicBezTo>
                <a:cubicBezTo>
                  <a:pt x="557316" y="673321"/>
                  <a:pt x="556384" y="668782"/>
                  <a:pt x="559804" y="666979"/>
                </a:cubicBezTo>
                <a:lnTo>
                  <a:pt x="559679" y="666606"/>
                </a:lnTo>
                <a:cubicBezTo>
                  <a:pt x="560177" y="666855"/>
                  <a:pt x="560612" y="666917"/>
                  <a:pt x="560985" y="666979"/>
                </a:cubicBezTo>
                <a:lnTo>
                  <a:pt x="560985" y="666979"/>
                </a:lnTo>
                <a:cubicBezTo>
                  <a:pt x="561917" y="675124"/>
                  <a:pt x="555389" y="681280"/>
                  <a:pt x="552591" y="688803"/>
                </a:cubicBezTo>
                <a:moveTo>
                  <a:pt x="563845" y="659891"/>
                </a:moveTo>
                <a:cubicBezTo>
                  <a:pt x="563721" y="660264"/>
                  <a:pt x="563534" y="660637"/>
                  <a:pt x="563410" y="661010"/>
                </a:cubicBezTo>
                <a:cubicBezTo>
                  <a:pt x="563161" y="661569"/>
                  <a:pt x="562975" y="662191"/>
                  <a:pt x="562850" y="662813"/>
                </a:cubicBezTo>
                <a:cubicBezTo>
                  <a:pt x="561980" y="663746"/>
                  <a:pt x="561917" y="665487"/>
                  <a:pt x="560985" y="666295"/>
                </a:cubicBezTo>
                <a:cubicBezTo>
                  <a:pt x="560736" y="666295"/>
                  <a:pt x="560550" y="666233"/>
                  <a:pt x="560301" y="666171"/>
                </a:cubicBezTo>
                <a:cubicBezTo>
                  <a:pt x="560115" y="662813"/>
                  <a:pt x="562042" y="661445"/>
                  <a:pt x="562540" y="658647"/>
                </a:cubicBezTo>
                <a:cubicBezTo>
                  <a:pt x="563161" y="658771"/>
                  <a:pt x="563410" y="659269"/>
                  <a:pt x="563659" y="659766"/>
                </a:cubicBezTo>
                <a:lnTo>
                  <a:pt x="563908" y="659891"/>
                </a:lnTo>
                <a:cubicBezTo>
                  <a:pt x="563908" y="659891"/>
                  <a:pt x="563908" y="659891"/>
                  <a:pt x="563908" y="659891"/>
                </a:cubicBezTo>
                <a:moveTo>
                  <a:pt x="564218" y="663746"/>
                </a:moveTo>
                <a:lnTo>
                  <a:pt x="563970" y="663621"/>
                </a:lnTo>
                <a:cubicBezTo>
                  <a:pt x="563970" y="663621"/>
                  <a:pt x="564032" y="663559"/>
                  <a:pt x="564032" y="663497"/>
                </a:cubicBezTo>
                <a:cubicBezTo>
                  <a:pt x="564094" y="662813"/>
                  <a:pt x="564342" y="662191"/>
                  <a:pt x="564654" y="661507"/>
                </a:cubicBezTo>
                <a:cubicBezTo>
                  <a:pt x="564716" y="661321"/>
                  <a:pt x="564840" y="661072"/>
                  <a:pt x="564903" y="660823"/>
                </a:cubicBezTo>
                <a:cubicBezTo>
                  <a:pt x="565213" y="660637"/>
                  <a:pt x="565400" y="660326"/>
                  <a:pt x="565338" y="659766"/>
                </a:cubicBezTo>
                <a:cubicBezTo>
                  <a:pt x="566581" y="660512"/>
                  <a:pt x="565275" y="663435"/>
                  <a:pt x="564218" y="663746"/>
                </a:cubicBezTo>
                <a:moveTo>
                  <a:pt x="566084" y="650688"/>
                </a:moveTo>
                <a:cubicBezTo>
                  <a:pt x="565959" y="651310"/>
                  <a:pt x="565772" y="651932"/>
                  <a:pt x="565587" y="652554"/>
                </a:cubicBezTo>
                <a:lnTo>
                  <a:pt x="564778" y="652554"/>
                </a:lnTo>
                <a:cubicBezTo>
                  <a:pt x="564280" y="650004"/>
                  <a:pt x="566208" y="649880"/>
                  <a:pt x="565897" y="647580"/>
                </a:cubicBezTo>
                <a:cubicBezTo>
                  <a:pt x="566333" y="647642"/>
                  <a:pt x="566519" y="648015"/>
                  <a:pt x="566457" y="648637"/>
                </a:cubicBezTo>
                <a:lnTo>
                  <a:pt x="566643" y="648637"/>
                </a:lnTo>
                <a:cubicBezTo>
                  <a:pt x="566457" y="649258"/>
                  <a:pt x="566270" y="650004"/>
                  <a:pt x="566084" y="650688"/>
                </a:cubicBezTo>
                <a:moveTo>
                  <a:pt x="567576" y="655352"/>
                </a:moveTo>
                <a:cubicBezTo>
                  <a:pt x="566830" y="655290"/>
                  <a:pt x="567079" y="654170"/>
                  <a:pt x="567016" y="653238"/>
                </a:cubicBezTo>
                <a:cubicBezTo>
                  <a:pt x="567265" y="652492"/>
                  <a:pt x="567451" y="651808"/>
                  <a:pt x="567576" y="651061"/>
                </a:cubicBezTo>
                <a:cubicBezTo>
                  <a:pt x="567700" y="650440"/>
                  <a:pt x="567887" y="649818"/>
                  <a:pt x="568073" y="649134"/>
                </a:cubicBezTo>
                <a:lnTo>
                  <a:pt x="568073" y="649134"/>
                </a:lnTo>
                <a:cubicBezTo>
                  <a:pt x="571244" y="647890"/>
                  <a:pt x="568384" y="653984"/>
                  <a:pt x="567514" y="655352"/>
                </a:cubicBezTo>
                <a:moveTo>
                  <a:pt x="570312" y="634149"/>
                </a:moveTo>
                <a:cubicBezTo>
                  <a:pt x="569006" y="634025"/>
                  <a:pt x="570001" y="631724"/>
                  <a:pt x="570312" y="631351"/>
                </a:cubicBezTo>
                <a:cubicBezTo>
                  <a:pt x="571929" y="631849"/>
                  <a:pt x="570001" y="633154"/>
                  <a:pt x="570312" y="634149"/>
                </a:cubicBezTo>
                <a:moveTo>
                  <a:pt x="573110" y="647580"/>
                </a:moveTo>
                <a:cubicBezTo>
                  <a:pt x="573794" y="647766"/>
                  <a:pt x="574229" y="648263"/>
                  <a:pt x="574229" y="649196"/>
                </a:cubicBezTo>
                <a:cubicBezTo>
                  <a:pt x="572301" y="649694"/>
                  <a:pt x="572301" y="648388"/>
                  <a:pt x="573110" y="647580"/>
                </a:cubicBezTo>
                <a:moveTo>
                  <a:pt x="588219" y="577816"/>
                </a:moveTo>
                <a:cubicBezTo>
                  <a:pt x="589089" y="573277"/>
                  <a:pt x="591328" y="568490"/>
                  <a:pt x="591576" y="564884"/>
                </a:cubicBezTo>
                <a:cubicBezTo>
                  <a:pt x="591825" y="561029"/>
                  <a:pt x="591390" y="557298"/>
                  <a:pt x="593815" y="553754"/>
                </a:cubicBezTo>
                <a:cubicBezTo>
                  <a:pt x="597918" y="559536"/>
                  <a:pt x="592571" y="571537"/>
                  <a:pt x="591017" y="577816"/>
                </a:cubicBezTo>
                <a:cubicBezTo>
                  <a:pt x="589711" y="582977"/>
                  <a:pt x="589960" y="587951"/>
                  <a:pt x="587100" y="591247"/>
                </a:cubicBezTo>
                <a:cubicBezTo>
                  <a:pt x="589213" y="595040"/>
                  <a:pt x="585607" y="597465"/>
                  <a:pt x="584861" y="600138"/>
                </a:cubicBezTo>
                <a:cubicBezTo>
                  <a:pt x="582748" y="597029"/>
                  <a:pt x="585980" y="594107"/>
                  <a:pt x="586540" y="591247"/>
                </a:cubicBezTo>
                <a:cubicBezTo>
                  <a:pt x="586788" y="589941"/>
                  <a:pt x="585794" y="588698"/>
                  <a:pt x="585980" y="587330"/>
                </a:cubicBezTo>
                <a:cubicBezTo>
                  <a:pt x="586105" y="586086"/>
                  <a:pt x="587286" y="584469"/>
                  <a:pt x="587659" y="582791"/>
                </a:cubicBezTo>
                <a:cubicBezTo>
                  <a:pt x="587970" y="581298"/>
                  <a:pt x="587908" y="579371"/>
                  <a:pt x="588219" y="577816"/>
                </a:cubicBezTo>
                <a:moveTo>
                  <a:pt x="584861" y="511349"/>
                </a:moveTo>
                <a:cubicBezTo>
                  <a:pt x="586788" y="512219"/>
                  <a:pt x="585856" y="515452"/>
                  <a:pt x="585421" y="517504"/>
                </a:cubicBezTo>
                <a:cubicBezTo>
                  <a:pt x="582125" y="516199"/>
                  <a:pt x="585358" y="514395"/>
                  <a:pt x="584861" y="511349"/>
                </a:cubicBezTo>
                <a:moveTo>
                  <a:pt x="581504" y="529194"/>
                </a:moveTo>
                <a:cubicBezTo>
                  <a:pt x="584426" y="528945"/>
                  <a:pt x="580944" y="532489"/>
                  <a:pt x="582623" y="532613"/>
                </a:cubicBezTo>
                <a:cubicBezTo>
                  <a:pt x="582623" y="533297"/>
                  <a:pt x="581628" y="533111"/>
                  <a:pt x="581193" y="533422"/>
                </a:cubicBezTo>
                <a:cubicBezTo>
                  <a:pt x="580944" y="533422"/>
                  <a:pt x="580695" y="533484"/>
                  <a:pt x="580385" y="533422"/>
                </a:cubicBezTo>
                <a:cubicBezTo>
                  <a:pt x="580074" y="531370"/>
                  <a:pt x="581504" y="530997"/>
                  <a:pt x="581504" y="529194"/>
                </a:cubicBezTo>
                <a:moveTo>
                  <a:pt x="579701" y="533857"/>
                </a:moveTo>
                <a:cubicBezTo>
                  <a:pt x="580074" y="534044"/>
                  <a:pt x="580447" y="534168"/>
                  <a:pt x="580757" y="534168"/>
                </a:cubicBezTo>
                <a:cubicBezTo>
                  <a:pt x="581069" y="534168"/>
                  <a:pt x="581317" y="534168"/>
                  <a:pt x="581504" y="534044"/>
                </a:cubicBezTo>
                <a:lnTo>
                  <a:pt x="581504" y="534230"/>
                </a:lnTo>
                <a:cubicBezTo>
                  <a:pt x="582001" y="538085"/>
                  <a:pt x="581504" y="541380"/>
                  <a:pt x="580385" y="544862"/>
                </a:cubicBezTo>
                <a:cubicBezTo>
                  <a:pt x="576219" y="543868"/>
                  <a:pt x="578768" y="536717"/>
                  <a:pt x="579825" y="534230"/>
                </a:cubicBezTo>
                <a:lnTo>
                  <a:pt x="579701" y="533919"/>
                </a:lnTo>
                <a:close/>
                <a:moveTo>
                  <a:pt x="579265" y="552697"/>
                </a:moveTo>
                <a:cubicBezTo>
                  <a:pt x="578395" y="558790"/>
                  <a:pt x="576156" y="563640"/>
                  <a:pt x="577027" y="568801"/>
                </a:cubicBezTo>
                <a:cubicBezTo>
                  <a:pt x="577151" y="570231"/>
                  <a:pt x="576156" y="570604"/>
                  <a:pt x="575348" y="571039"/>
                </a:cubicBezTo>
                <a:cubicBezTo>
                  <a:pt x="574975" y="577319"/>
                  <a:pt x="572861" y="583537"/>
                  <a:pt x="570871" y="589817"/>
                </a:cubicBezTo>
                <a:cubicBezTo>
                  <a:pt x="570871" y="589630"/>
                  <a:pt x="570809" y="589506"/>
                  <a:pt x="570747" y="589381"/>
                </a:cubicBezTo>
                <a:cubicBezTo>
                  <a:pt x="570250" y="588698"/>
                  <a:pt x="568944" y="588698"/>
                  <a:pt x="567949" y="589133"/>
                </a:cubicBezTo>
                <a:cubicBezTo>
                  <a:pt x="567638" y="590874"/>
                  <a:pt x="566705" y="592677"/>
                  <a:pt x="565835" y="593361"/>
                </a:cubicBezTo>
                <a:cubicBezTo>
                  <a:pt x="565338" y="593485"/>
                  <a:pt x="565275" y="593174"/>
                  <a:pt x="565275" y="592801"/>
                </a:cubicBezTo>
                <a:lnTo>
                  <a:pt x="565275" y="592801"/>
                </a:lnTo>
                <a:cubicBezTo>
                  <a:pt x="565275" y="592801"/>
                  <a:pt x="565649" y="592677"/>
                  <a:pt x="565835" y="592677"/>
                </a:cubicBezTo>
                <a:cubicBezTo>
                  <a:pt x="566021" y="592677"/>
                  <a:pt x="566208" y="592428"/>
                  <a:pt x="566146" y="592242"/>
                </a:cubicBezTo>
                <a:cubicBezTo>
                  <a:pt x="566146" y="592055"/>
                  <a:pt x="565897" y="591869"/>
                  <a:pt x="565711" y="591931"/>
                </a:cubicBezTo>
                <a:cubicBezTo>
                  <a:pt x="565587" y="591931"/>
                  <a:pt x="565524" y="591931"/>
                  <a:pt x="565400" y="591931"/>
                </a:cubicBezTo>
                <a:lnTo>
                  <a:pt x="565213" y="591744"/>
                </a:lnTo>
                <a:cubicBezTo>
                  <a:pt x="565462" y="589319"/>
                  <a:pt x="562415" y="591060"/>
                  <a:pt x="563970" y="592117"/>
                </a:cubicBezTo>
                <a:cubicBezTo>
                  <a:pt x="563721" y="592117"/>
                  <a:pt x="563472" y="592117"/>
                  <a:pt x="563286" y="592117"/>
                </a:cubicBezTo>
                <a:lnTo>
                  <a:pt x="563286" y="592117"/>
                </a:lnTo>
                <a:cubicBezTo>
                  <a:pt x="563286" y="592117"/>
                  <a:pt x="562913" y="592242"/>
                  <a:pt x="562913" y="592490"/>
                </a:cubicBezTo>
                <a:cubicBezTo>
                  <a:pt x="562913" y="592739"/>
                  <a:pt x="563037" y="592926"/>
                  <a:pt x="563286" y="592926"/>
                </a:cubicBezTo>
                <a:cubicBezTo>
                  <a:pt x="563410" y="592926"/>
                  <a:pt x="563472" y="592926"/>
                  <a:pt x="563596" y="592926"/>
                </a:cubicBezTo>
                <a:cubicBezTo>
                  <a:pt x="563783" y="592926"/>
                  <a:pt x="563970" y="592926"/>
                  <a:pt x="564157" y="592863"/>
                </a:cubicBezTo>
                <a:cubicBezTo>
                  <a:pt x="564342" y="594542"/>
                  <a:pt x="563161" y="594791"/>
                  <a:pt x="563596" y="596656"/>
                </a:cubicBezTo>
                <a:cubicBezTo>
                  <a:pt x="565400" y="597154"/>
                  <a:pt x="564342" y="594853"/>
                  <a:pt x="565835" y="595040"/>
                </a:cubicBezTo>
                <a:cubicBezTo>
                  <a:pt x="566021" y="595724"/>
                  <a:pt x="566830" y="595910"/>
                  <a:pt x="566954" y="596656"/>
                </a:cubicBezTo>
                <a:cubicBezTo>
                  <a:pt x="563099" y="601071"/>
                  <a:pt x="563908" y="606729"/>
                  <a:pt x="563037" y="611081"/>
                </a:cubicBezTo>
                <a:cubicBezTo>
                  <a:pt x="562850" y="611081"/>
                  <a:pt x="562602" y="611019"/>
                  <a:pt x="562415" y="610957"/>
                </a:cubicBezTo>
                <a:cubicBezTo>
                  <a:pt x="562104" y="610833"/>
                  <a:pt x="561732" y="610957"/>
                  <a:pt x="561607" y="611268"/>
                </a:cubicBezTo>
                <a:cubicBezTo>
                  <a:pt x="561483" y="611579"/>
                  <a:pt x="561607" y="611952"/>
                  <a:pt x="561917" y="612076"/>
                </a:cubicBezTo>
                <a:cubicBezTo>
                  <a:pt x="562042" y="612076"/>
                  <a:pt x="562229" y="612138"/>
                  <a:pt x="562353" y="612201"/>
                </a:cubicBezTo>
                <a:lnTo>
                  <a:pt x="562353" y="612387"/>
                </a:lnTo>
                <a:cubicBezTo>
                  <a:pt x="562229" y="613071"/>
                  <a:pt x="561420" y="613258"/>
                  <a:pt x="561296" y="614004"/>
                </a:cubicBezTo>
                <a:cubicBezTo>
                  <a:pt x="562229" y="615061"/>
                  <a:pt x="563472" y="613879"/>
                  <a:pt x="563534" y="612387"/>
                </a:cubicBezTo>
                <a:lnTo>
                  <a:pt x="563534" y="612387"/>
                </a:lnTo>
                <a:cubicBezTo>
                  <a:pt x="563534" y="612387"/>
                  <a:pt x="563845" y="612076"/>
                  <a:pt x="563908" y="611890"/>
                </a:cubicBezTo>
                <a:cubicBezTo>
                  <a:pt x="563908" y="611579"/>
                  <a:pt x="563721" y="611268"/>
                  <a:pt x="563410" y="611206"/>
                </a:cubicBezTo>
                <a:cubicBezTo>
                  <a:pt x="563286" y="611206"/>
                  <a:pt x="563224" y="611206"/>
                  <a:pt x="563099" y="611144"/>
                </a:cubicBezTo>
                <a:cubicBezTo>
                  <a:pt x="564405" y="608905"/>
                  <a:pt x="567451" y="606667"/>
                  <a:pt x="565275" y="603993"/>
                </a:cubicBezTo>
                <a:cubicBezTo>
                  <a:pt x="567016" y="604677"/>
                  <a:pt x="566643" y="603123"/>
                  <a:pt x="567514" y="602874"/>
                </a:cubicBezTo>
                <a:cubicBezTo>
                  <a:pt x="566581" y="604428"/>
                  <a:pt x="568012" y="603993"/>
                  <a:pt x="567638" y="605672"/>
                </a:cubicBezTo>
                <a:cubicBezTo>
                  <a:pt x="567265" y="607351"/>
                  <a:pt x="566581" y="608283"/>
                  <a:pt x="566084" y="609589"/>
                </a:cubicBezTo>
                <a:cubicBezTo>
                  <a:pt x="565587" y="610833"/>
                  <a:pt x="565213" y="612138"/>
                  <a:pt x="565213" y="612947"/>
                </a:cubicBezTo>
                <a:cubicBezTo>
                  <a:pt x="565213" y="613693"/>
                  <a:pt x="564280" y="614999"/>
                  <a:pt x="563908" y="616180"/>
                </a:cubicBezTo>
                <a:cubicBezTo>
                  <a:pt x="563534" y="617299"/>
                  <a:pt x="562726" y="618107"/>
                  <a:pt x="562353" y="619413"/>
                </a:cubicBezTo>
                <a:cubicBezTo>
                  <a:pt x="561980" y="620657"/>
                  <a:pt x="561980" y="622522"/>
                  <a:pt x="561980" y="624014"/>
                </a:cubicBezTo>
                <a:cubicBezTo>
                  <a:pt x="561980" y="625507"/>
                  <a:pt x="560923" y="624574"/>
                  <a:pt x="560177" y="624574"/>
                </a:cubicBezTo>
                <a:cubicBezTo>
                  <a:pt x="559369" y="624574"/>
                  <a:pt x="558311" y="625320"/>
                  <a:pt x="558498" y="624698"/>
                </a:cubicBezTo>
                <a:cubicBezTo>
                  <a:pt x="558623" y="624014"/>
                  <a:pt x="558623" y="623268"/>
                  <a:pt x="557939" y="621589"/>
                </a:cubicBezTo>
                <a:cubicBezTo>
                  <a:pt x="557316" y="619911"/>
                  <a:pt x="557939" y="620284"/>
                  <a:pt x="558871" y="618232"/>
                </a:cubicBezTo>
                <a:cubicBezTo>
                  <a:pt x="559741" y="616180"/>
                  <a:pt x="559120" y="615247"/>
                  <a:pt x="558871" y="614066"/>
                </a:cubicBezTo>
                <a:cubicBezTo>
                  <a:pt x="558623" y="612947"/>
                  <a:pt x="558187" y="615496"/>
                  <a:pt x="557565" y="616180"/>
                </a:cubicBezTo>
                <a:cubicBezTo>
                  <a:pt x="556944" y="616802"/>
                  <a:pt x="557068" y="614377"/>
                  <a:pt x="557441" y="611890"/>
                </a:cubicBezTo>
                <a:cubicBezTo>
                  <a:pt x="557814" y="609465"/>
                  <a:pt x="558746" y="607102"/>
                  <a:pt x="559741" y="605299"/>
                </a:cubicBezTo>
                <a:cubicBezTo>
                  <a:pt x="560799" y="603496"/>
                  <a:pt x="560674" y="603620"/>
                  <a:pt x="561855" y="597651"/>
                </a:cubicBezTo>
                <a:cubicBezTo>
                  <a:pt x="562975" y="591744"/>
                  <a:pt x="562353" y="594480"/>
                  <a:pt x="562229" y="593050"/>
                </a:cubicBezTo>
                <a:cubicBezTo>
                  <a:pt x="562104" y="591620"/>
                  <a:pt x="563659" y="590065"/>
                  <a:pt x="563908" y="588884"/>
                </a:cubicBezTo>
                <a:cubicBezTo>
                  <a:pt x="564157" y="587703"/>
                  <a:pt x="564157" y="586832"/>
                  <a:pt x="564654" y="585900"/>
                </a:cubicBezTo>
                <a:cubicBezTo>
                  <a:pt x="565213" y="585029"/>
                  <a:pt x="565587" y="587703"/>
                  <a:pt x="565587" y="587703"/>
                </a:cubicBezTo>
                <a:cubicBezTo>
                  <a:pt x="565587" y="587703"/>
                  <a:pt x="566084" y="590314"/>
                  <a:pt x="567141" y="589568"/>
                </a:cubicBezTo>
                <a:cubicBezTo>
                  <a:pt x="567389" y="589381"/>
                  <a:pt x="567638" y="589257"/>
                  <a:pt x="567949" y="589133"/>
                </a:cubicBezTo>
                <a:cubicBezTo>
                  <a:pt x="568135" y="588014"/>
                  <a:pt x="568012" y="586894"/>
                  <a:pt x="567514" y="586086"/>
                </a:cubicBezTo>
                <a:cubicBezTo>
                  <a:pt x="569876" y="584034"/>
                  <a:pt x="568633" y="580987"/>
                  <a:pt x="569193" y="578252"/>
                </a:cubicBezTo>
                <a:cubicBezTo>
                  <a:pt x="570871" y="570293"/>
                  <a:pt x="574540" y="562272"/>
                  <a:pt x="575348" y="553692"/>
                </a:cubicBezTo>
                <a:cubicBezTo>
                  <a:pt x="576032" y="553629"/>
                  <a:pt x="576965" y="553816"/>
                  <a:pt x="577027" y="553194"/>
                </a:cubicBezTo>
                <a:lnTo>
                  <a:pt x="576654" y="553070"/>
                </a:lnTo>
                <a:cubicBezTo>
                  <a:pt x="577089" y="552759"/>
                  <a:pt x="577400" y="552448"/>
                  <a:pt x="577649" y="552075"/>
                </a:cubicBezTo>
                <a:cubicBezTo>
                  <a:pt x="578332" y="552075"/>
                  <a:pt x="578830" y="552324"/>
                  <a:pt x="579203" y="552635"/>
                </a:cubicBezTo>
                <a:moveTo>
                  <a:pt x="577400" y="551080"/>
                </a:moveTo>
                <a:cubicBezTo>
                  <a:pt x="577400" y="551080"/>
                  <a:pt x="577151" y="551329"/>
                  <a:pt x="577089" y="551453"/>
                </a:cubicBezTo>
                <a:cubicBezTo>
                  <a:pt x="576902" y="551702"/>
                  <a:pt x="576716" y="551951"/>
                  <a:pt x="576468" y="552137"/>
                </a:cubicBezTo>
                <a:lnTo>
                  <a:pt x="576468" y="552137"/>
                </a:lnTo>
                <a:cubicBezTo>
                  <a:pt x="576405" y="551329"/>
                  <a:pt x="575721" y="551267"/>
                  <a:pt x="575907" y="550334"/>
                </a:cubicBezTo>
                <a:cubicBezTo>
                  <a:pt x="576343" y="550521"/>
                  <a:pt x="577027" y="550396"/>
                  <a:pt x="577027" y="550894"/>
                </a:cubicBezTo>
                <a:lnTo>
                  <a:pt x="577400" y="551018"/>
                </a:lnTo>
                <a:close/>
                <a:moveTo>
                  <a:pt x="268875" y="122802"/>
                </a:moveTo>
                <a:cubicBezTo>
                  <a:pt x="267321" y="122802"/>
                  <a:pt x="264897" y="124419"/>
                  <a:pt x="267197" y="125040"/>
                </a:cubicBezTo>
                <a:cubicBezTo>
                  <a:pt x="267383" y="123921"/>
                  <a:pt x="268316" y="123548"/>
                  <a:pt x="268875" y="122802"/>
                </a:cubicBezTo>
                <a:moveTo>
                  <a:pt x="252150" y="131755"/>
                </a:moveTo>
                <a:cubicBezTo>
                  <a:pt x="253455" y="131569"/>
                  <a:pt x="254575" y="131196"/>
                  <a:pt x="254948" y="130077"/>
                </a:cubicBezTo>
                <a:cubicBezTo>
                  <a:pt x="253518" y="130139"/>
                  <a:pt x="253021" y="131072"/>
                  <a:pt x="252150" y="131755"/>
                </a:cubicBezTo>
                <a:moveTo>
                  <a:pt x="2076435" y="772618"/>
                </a:moveTo>
                <a:cubicBezTo>
                  <a:pt x="2076435" y="771499"/>
                  <a:pt x="2074321" y="773427"/>
                  <a:pt x="2073637" y="772059"/>
                </a:cubicBezTo>
                <a:cubicBezTo>
                  <a:pt x="2069285" y="764100"/>
                  <a:pt x="2062880" y="758193"/>
                  <a:pt x="2055792" y="753032"/>
                </a:cubicBezTo>
                <a:lnTo>
                  <a:pt x="2055792" y="753281"/>
                </a:lnTo>
                <a:cubicBezTo>
                  <a:pt x="2054052" y="751602"/>
                  <a:pt x="2052061" y="750172"/>
                  <a:pt x="2049885" y="749177"/>
                </a:cubicBezTo>
                <a:cubicBezTo>
                  <a:pt x="2049574" y="749053"/>
                  <a:pt x="2049264" y="749177"/>
                  <a:pt x="2049139" y="749488"/>
                </a:cubicBezTo>
                <a:cubicBezTo>
                  <a:pt x="2049015" y="749799"/>
                  <a:pt x="2049139" y="750110"/>
                  <a:pt x="2049450" y="750297"/>
                </a:cubicBezTo>
                <a:cubicBezTo>
                  <a:pt x="2051378" y="751167"/>
                  <a:pt x="2053181" y="752473"/>
                  <a:pt x="2054673" y="753903"/>
                </a:cubicBezTo>
                <a:cubicBezTo>
                  <a:pt x="2054549" y="755644"/>
                  <a:pt x="2053305" y="756141"/>
                  <a:pt x="2053057" y="757509"/>
                </a:cubicBezTo>
                <a:cubicBezTo>
                  <a:pt x="2056974" y="761489"/>
                  <a:pt x="2061450" y="764784"/>
                  <a:pt x="2063689" y="770380"/>
                </a:cubicBezTo>
                <a:cubicBezTo>
                  <a:pt x="2062445" y="768515"/>
                  <a:pt x="2060020" y="769012"/>
                  <a:pt x="2058653" y="768142"/>
                </a:cubicBezTo>
                <a:cubicBezTo>
                  <a:pt x="2056663" y="766960"/>
                  <a:pt x="2055419" y="765219"/>
                  <a:pt x="2053616" y="763105"/>
                </a:cubicBezTo>
                <a:cubicBezTo>
                  <a:pt x="2051627" y="763043"/>
                  <a:pt x="2051129" y="761551"/>
                  <a:pt x="2049139" y="761489"/>
                </a:cubicBezTo>
                <a:cubicBezTo>
                  <a:pt x="2046528" y="758566"/>
                  <a:pt x="2039191" y="751229"/>
                  <a:pt x="2035771" y="754773"/>
                </a:cubicBezTo>
                <a:cubicBezTo>
                  <a:pt x="2038072" y="756577"/>
                  <a:pt x="2042300" y="759375"/>
                  <a:pt x="2042486" y="761489"/>
                </a:cubicBezTo>
                <a:cubicBezTo>
                  <a:pt x="2038009" y="759250"/>
                  <a:pt x="2033222" y="756079"/>
                  <a:pt x="2029616" y="754152"/>
                </a:cubicBezTo>
                <a:cubicBezTo>
                  <a:pt x="2027253" y="752970"/>
                  <a:pt x="2024393" y="751540"/>
                  <a:pt x="2022901" y="750794"/>
                </a:cubicBezTo>
                <a:cubicBezTo>
                  <a:pt x="2020164" y="749488"/>
                  <a:pt x="2018175" y="751229"/>
                  <a:pt x="2016185" y="751416"/>
                </a:cubicBezTo>
                <a:cubicBezTo>
                  <a:pt x="2012952" y="751602"/>
                  <a:pt x="2011336" y="749861"/>
                  <a:pt x="2008351" y="748618"/>
                </a:cubicBezTo>
                <a:cubicBezTo>
                  <a:pt x="2002569" y="750110"/>
                  <a:pt x="1998092" y="746504"/>
                  <a:pt x="1993864" y="746877"/>
                </a:cubicBezTo>
                <a:cubicBezTo>
                  <a:pt x="1991750" y="749177"/>
                  <a:pt x="1995791" y="749675"/>
                  <a:pt x="1994983" y="750234"/>
                </a:cubicBezTo>
                <a:cubicBezTo>
                  <a:pt x="1985407" y="750359"/>
                  <a:pt x="1980247" y="746069"/>
                  <a:pt x="1973221" y="743519"/>
                </a:cubicBezTo>
                <a:cubicBezTo>
                  <a:pt x="1972910" y="744328"/>
                  <a:pt x="1972350" y="744887"/>
                  <a:pt x="1971542" y="745260"/>
                </a:cubicBezTo>
                <a:cubicBezTo>
                  <a:pt x="1971977" y="749302"/>
                  <a:pt x="1978132" y="750483"/>
                  <a:pt x="1977698" y="753592"/>
                </a:cubicBezTo>
                <a:cubicBezTo>
                  <a:pt x="1973967" y="754027"/>
                  <a:pt x="1971542" y="750670"/>
                  <a:pt x="1968744" y="751975"/>
                </a:cubicBezTo>
                <a:cubicBezTo>
                  <a:pt x="1966879" y="753965"/>
                  <a:pt x="1970858" y="754525"/>
                  <a:pt x="1969863" y="755333"/>
                </a:cubicBezTo>
                <a:cubicBezTo>
                  <a:pt x="1965635" y="755084"/>
                  <a:pt x="1962153" y="754027"/>
                  <a:pt x="1958112" y="753592"/>
                </a:cubicBezTo>
                <a:cubicBezTo>
                  <a:pt x="1957054" y="752286"/>
                  <a:pt x="1955811" y="751043"/>
                  <a:pt x="1953075" y="751416"/>
                </a:cubicBezTo>
                <a:cubicBezTo>
                  <a:pt x="1952267" y="749551"/>
                  <a:pt x="1949344" y="747561"/>
                  <a:pt x="1946919" y="749115"/>
                </a:cubicBezTo>
                <a:cubicBezTo>
                  <a:pt x="1945241" y="753219"/>
                  <a:pt x="1950402" y="754338"/>
                  <a:pt x="1952515" y="756390"/>
                </a:cubicBezTo>
                <a:cubicBezTo>
                  <a:pt x="1952827" y="757758"/>
                  <a:pt x="1953324" y="759002"/>
                  <a:pt x="1953075" y="760867"/>
                </a:cubicBezTo>
                <a:cubicBezTo>
                  <a:pt x="1955376" y="764162"/>
                  <a:pt x="1959728" y="765406"/>
                  <a:pt x="1960909" y="769820"/>
                </a:cubicBezTo>
                <a:cubicBezTo>
                  <a:pt x="1963334" y="770567"/>
                  <a:pt x="1966692" y="773427"/>
                  <a:pt x="1966505" y="774857"/>
                </a:cubicBezTo>
                <a:cubicBezTo>
                  <a:pt x="1957738" y="772618"/>
                  <a:pt x="1947479" y="771934"/>
                  <a:pt x="1940826" y="767582"/>
                </a:cubicBezTo>
                <a:cubicBezTo>
                  <a:pt x="1931375" y="769634"/>
                  <a:pt x="1929012" y="764162"/>
                  <a:pt x="1920183" y="764224"/>
                </a:cubicBezTo>
                <a:cubicBezTo>
                  <a:pt x="1920930" y="766712"/>
                  <a:pt x="1918007" y="765468"/>
                  <a:pt x="1918505" y="767582"/>
                </a:cubicBezTo>
                <a:cubicBezTo>
                  <a:pt x="1928826" y="770256"/>
                  <a:pt x="1940142" y="774484"/>
                  <a:pt x="1950899" y="774857"/>
                </a:cubicBezTo>
                <a:cubicBezTo>
                  <a:pt x="1967687" y="780764"/>
                  <a:pt x="1987211" y="783997"/>
                  <a:pt x="2006175" y="787727"/>
                </a:cubicBezTo>
                <a:cubicBezTo>
                  <a:pt x="2005553" y="790090"/>
                  <a:pt x="2008165" y="789531"/>
                  <a:pt x="2008413" y="792204"/>
                </a:cubicBezTo>
                <a:lnTo>
                  <a:pt x="2007294" y="792204"/>
                </a:lnTo>
                <a:lnTo>
                  <a:pt x="2007294" y="792391"/>
                </a:lnTo>
                <a:cubicBezTo>
                  <a:pt x="2006983" y="792391"/>
                  <a:pt x="2006610" y="792204"/>
                  <a:pt x="2006237" y="792080"/>
                </a:cubicBezTo>
                <a:cubicBezTo>
                  <a:pt x="2005864" y="791893"/>
                  <a:pt x="2005366" y="791645"/>
                  <a:pt x="2004869" y="791582"/>
                </a:cubicBezTo>
                <a:cubicBezTo>
                  <a:pt x="2004433" y="791520"/>
                  <a:pt x="2004123" y="791769"/>
                  <a:pt x="2004123" y="792142"/>
                </a:cubicBezTo>
                <a:cubicBezTo>
                  <a:pt x="2004123" y="792515"/>
                  <a:pt x="2004371" y="792888"/>
                  <a:pt x="2004745" y="792888"/>
                </a:cubicBezTo>
                <a:cubicBezTo>
                  <a:pt x="2005056" y="792888"/>
                  <a:pt x="2005366" y="793075"/>
                  <a:pt x="2005677" y="793261"/>
                </a:cubicBezTo>
                <a:cubicBezTo>
                  <a:pt x="2006175" y="793510"/>
                  <a:pt x="2006672" y="793759"/>
                  <a:pt x="2007356" y="793759"/>
                </a:cubicBezTo>
                <a:lnTo>
                  <a:pt x="2007356" y="793945"/>
                </a:lnTo>
                <a:cubicBezTo>
                  <a:pt x="2007356" y="793945"/>
                  <a:pt x="2007356" y="794443"/>
                  <a:pt x="2007356" y="794443"/>
                </a:cubicBezTo>
                <a:lnTo>
                  <a:pt x="2007356" y="794443"/>
                </a:lnTo>
                <a:cubicBezTo>
                  <a:pt x="2006299" y="794443"/>
                  <a:pt x="2005179" y="794318"/>
                  <a:pt x="2003812" y="794007"/>
                </a:cubicBezTo>
                <a:cubicBezTo>
                  <a:pt x="2003564" y="793945"/>
                  <a:pt x="2003315" y="794132"/>
                  <a:pt x="2003252" y="794380"/>
                </a:cubicBezTo>
                <a:cubicBezTo>
                  <a:pt x="2003190" y="794629"/>
                  <a:pt x="2003377" y="794878"/>
                  <a:pt x="2003625" y="794940"/>
                </a:cubicBezTo>
                <a:cubicBezTo>
                  <a:pt x="2005056" y="795313"/>
                  <a:pt x="2006299" y="795438"/>
                  <a:pt x="2007419" y="795500"/>
                </a:cubicBezTo>
                <a:lnTo>
                  <a:pt x="2007419" y="795500"/>
                </a:lnTo>
                <a:cubicBezTo>
                  <a:pt x="2008351" y="795562"/>
                  <a:pt x="2008848" y="795997"/>
                  <a:pt x="2009097" y="796743"/>
                </a:cubicBezTo>
                <a:cubicBezTo>
                  <a:pt x="2004247" y="795935"/>
                  <a:pt x="1998900" y="795686"/>
                  <a:pt x="1995169" y="793945"/>
                </a:cubicBezTo>
                <a:cubicBezTo>
                  <a:pt x="1995169" y="793013"/>
                  <a:pt x="1996723" y="793572"/>
                  <a:pt x="1996848" y="792764"/>
                </a:cubicBezTo>
                <a:cubicBezTo>
                  <a:pt x="1993366" y="791769"/>
                  <a:pt x="1988205" y="792453"/>
                  <a:pt x="1988454" y="787727"/>
                </a:cubicBezTo>
                <a:cubicBezTo>
                  <a:pt x="1983915" y="787292"/>
                  <a:pt x="1980869" y="785489"/>
                  <a:pt x="1976143" y="786670"/>
                </a:cubicBezTo>
                <a:lnTo>
                  <a:pt x="1976143" y="786670"/>
                </a:lnTo>
                <a:cubicBezTo>
                  <a:pt x="1976143" y="786670"/>
                  <a:pt x="1975770" y="786670"/>
                  <a:pt x="1975584" y="786608"/>
                </a:cubicBezTo>
                <a:cubicBezTo>
                  <a:pt x="1976205" y="784494"/>
                  <a:pt x="1974215" y="784992"/>
                  <a:pt x="1972785" y="784992"/>
                </a:cubicBezTo>
                <a:lnTo>
                  <a:pt x="1972785" y="785116"/>
                </a:lnTo>
                <a:cubicBezTo>
                  <a:pt x="1970174" y="784246"/>
                  <a:pt x="1967500" y="783810"/>
                  <a:pt x="1964826" y="783375"/>
                </a:cubicBezTo>
                <a:cubicBezTo>
                  <a:pt x="1962401" y="783002"/>
                  <a:pt x="1960163" y="782629"/>
                  <a:pt x="1957925" y="782007"/>
                </a:cubicBezTo>
                <a:cubicBezTo>
                  <a:pt x="1957490" y="781883"/>
                  <a:pt x="1957054" y="782132"/>
                  <a:pt x="1956931" y="782567"/>
                </a:cubicBezTo>
                <a:cubicBezTo>
                  <a:pt x="1956806" y="783002"/>
                  <a:pt x="1957054" y="783437"/>
                  <a:pt x="1957490" y="783562"/>
                </a:cubicBezTo>
                <a:cubicBezTo>
                  <a:pt x="1959790" y="784246"/>
                  <a:pt x="1962215" y="784619"/>
                  <a:pt x="1964578" y="784992"/>
                </a:cubicBezTo>
                <a:cubicBezTo>
                  <a:pt x="1967127" y="785365"/>
                  <a:pt x="1969801" y="785800"/>
                  <a:pt x="1972288" y="786608"/>
                </a:cubicBezTo>
                <a:lnTo>
                  <a:pt x="1972288" y="786608"/>
                </a:lnTo>
                <a:cubicBezTo>
                  <a:pt x="1972785" y="787603"/>
                  <a:pt x="1973345" y="788598"/>
                  <a:pt x="1975086" y="788349"/>
                </a:cubicBezTo>
                <a:lnTo>
                  <a:pt x="1975086" y="788349"/>
                </a:lnTo>
                <a:cubicBezTo>
                  <a:pt x="1975086" y="788349"/>
                  <a:pt x="1975521" y="788349"/>
                  <a:pt x="1975707" y="788411"/>
                </a:cubicBezTo>
                <a:cubicBezTo>
                  <a:pt x="1976205" y="789406"/>
                  <a:pt x="1978257" y="788722"/>
                  <a:pt x="1978444" y="790028"/>
                </a:cubicBezTo>
                <a:cubicBezTo>
                  <a:pt x="1969739" y="789655"/>
                  <a:pt x="1958920" y="788909"/>
                  <a:pt x="1952764" y="784370"/>
                </a:cubicBezTo>
                <a:cubicBezTo>
                  <a:pt x="1950961" y="785303"/>
                  <a:pt x="1949282" y="784619"/>
                  <a:pt x="1947728" y="783872"/>
                </a:cubicBezTo>
                <a:lnTo>
                  <a:pt x="1947604" y="783872"/>
                </a:lnTo>
                <a:cubicBezTo>
                  <a:pt x="1947604" y="783872"/>
                  <a:pt x="1947604" y="783810"/>
                  <a:pt x="1947604" y="783810"/>
                </a:cubicBezTo>
                <a:cubicBezTo>
                  <a:pt x="1947914" y="782940"/>
                  <a:pt x="1948101" y="782194"/>
                  <a:pt x="1948163" y="781448"/>
                </a:cubicBezTo>
                <a:cubicBezTo>
                  <a:pt x="1948226" y="781012"/>
                  <a:pt x="1947914" y="780701"/>
                  <a:pt x="1947542" y="780577"/>
                </a:cubicBezTo>
                <a:cubicBezTo>
                  <a:pt x="1947106" y="780515"/>
                  <a:pt x="1946796" y="780826"/>
                  <a:pt x="1946671" y="781199"/>
                </a:cubicBezTo>
                <a:cubicBezTo>
                  <a:pt x="1946609" y="781696"/>
                  <a:pt x="1946422" y="782194"/>
                  <a:pt x="1946298" y="782691"/>
                </a:cubicBezTo>
                <a:cubicBezTo>
                  <a:pt x="1940391" y="781821"/>
                  <a:pt x="1927085" y="782007"/>
                  <a:pt x="1920308" y="777655"/>
                </a:cubicBezTo>
                <a:cubicBezTo>
                  <a:pt x="1921240" y="777717"/>
                  <a:pt x="1921738" y="777282"/>
                  <a:pt x="1921986" y="776598"/>
                </a:cubicBezTo>
                <a:cubicBezTo>
                  <a:pt x="1917075" y="775789"/>
                  <a:pt x="1917821" y="776598"/>
                  <a:pt x="1914152" y="777095"/>
                </a:cubicBezTo>
                <a:cubicBezTo>
                  <a:pt x="1912349" y="776162"/>
                  <a:pt x="1916328" y="774919"/>
                  <a:pt x="1913592" y="774857"/>
                </a:cubicBezTo>
                <a:cubicBezTo>
                  <a:pt x="1907872" y="776349"/>
                  <a:pt x="1904080" y="774173"/>
                  <a:pt x="1900784" y="773240"/>
                </a:cubicBezTo>
                <a:cubicBezTo>
                  <a:pt x="1896618" y="771997"/>
                  <a:pt x="1891768" y="772183"/>
                  <a:pt x="1887416" y="770940"/>
                </a:cubicBezTo>
                <a:cubicBezTo>
                  <a:pt x="1886048" y="770567"/>
                  <a:pt x="1884991" y="769572"/>
                  <a:pt x="1883499" y="769323"/>
                </a:cubicBezTo>
                <a:cubicBezTo>
                  <a:pt x="1878524" y="768266"/>
                  <a:pt x="1873301" y="767706"/>
                  <a:pt x="1869571" y="767022"/>
                </a:cubicBezTo>
                <a:cubicBezTo>
                  <a:pt x="1862110" y="765717"/>
                  <a:pt x="1855084" y="762173"/>
                  <a:pt x="1847809" y="762048"/>
                </a:cubicBezTo>
                <a:cubicBezTo>
                  <a:pt x="1845881" y="763230"/>
                  <a:pt x="1849239" y="764349"/>
                  <a:pt x="1847996" y="765281"/>
                </a:cubicBezTo>
                <a:cubicBezTo>
                  <a:pt x="1847498" y="765281"/>
                  <a:pt x="1847125" y="765219"/>
                  <a:pt x="1846814" y="765157"/>
                </a:cubicBezTo>
                <a:cubicBezTo>
                  <a:pt x="1846566" y="765157"/>
                  <a:pt x="1846317" y="765095"/>
                  <a:pt x="1846130" y="765033"/>
                </a:cubicBezTo>
                <a:lnTo>
                  <a:pt x="1846130" y="764784"/>
                </a:lnTo>
                <a:cubicBezTo>
                  <a:pt x="1846130" y="764784"/>
                  <a:pt x="1845881" y="764784"/>
                  <a:pt x="1845881" y="764784"/>
                </a:cubicBezTo>
                <a:cubicBezTo>
                  <a:pt x="1844762" y="763603"/>
                  <a:pt x="1843083" y="763603"/>
                  <a:pt x="1841778" y="763665"/>
                </a:cubicBezTo>
                <a:cubicBezTo>
                  <a:pt x="1841529" y="763665"/>
                  <a:pt x="1841280" y="763665"/>
                  <a:pt x="1841032" y="763665"/>
                </a:cubicBezTo>
                <a:cubicBezTo>
                  <a:pt x="1841032" y="763665"/>
                  <a:pt x="1840969" y="763665"/>
                  <a:pt x="1840907" y="763665"/>
                </a:cubicBezTo>
                <a:cubicBezTo>
                  <a:pt x="1840845" y="763665"/>
                  <a:pt x="1840783" y="763727"/>
                  <a:pt x="1840658" y="763789"/>
                </a:cubicBezTo>
                <a:lnTo>
                  <a:pt x="1840658" y="763665"/>
                </a:lnTo>
                <a:cubicBezTo>
                  <a:pt x="1840534" y="762794"/>
                  <a:pt x="1839291" y="763167"/>
                  <a:pt x="1839477" y="762173"/>
                </a:cubicBezTo>
                <a:cubicBezTo>
                  <a:pt x="1840348" y="762048"/>
                  <a:pt x="1841280" y="762048"/>
                  <a:pt x="1842275" y="762173"/>
                </a:cubicBezTo>
                <a:cubicBezTo>
                  <a:pt x="1842710" y="762235"/>
                  <a:pt x="1843208" y="761986"/>
                  <a:pt x="1843270" y="761489"/>
                </a:cubicBezTo>
                <a:cubicBezTo>
                  <a:pt x="1843332" y="760991"/>
                  <a:pt x="1843021" y="760556"/>
                  <a:pt x="1842586" y="760494"/>
                </a:cubicBezTo>
                <a:cubicBezTo>
                  <a:pt x="1841280" y="760245"/>
                  <a:pt x="1840037" y="760245"/>
                  <a:pt x="1838855" y="760494"/>
                </a:cubicBezTo>
                <a:lnTo>
                  <a:pt x="1838855" y="760307"/>
                </a:lnTo>
                <a:cubicBezTo>
                  <a:pt x="1836119" y="759499"/>
                  <a:pt x="1835933" y="759126"/>
                  <a:pt x="1833322" y="760307"/>
                </a:cubicBezTo>
                <a:cubicBezTo>
                  <a:pt x="1831207" y="759996"/>
                  <a:pt x="1831083" y="757758"/>
                  <a:pt x="1829405" y="756950"/>
                </a:cubicBezTo>
                <a:cubicBezTo>
                  <a:pt x="1823497" y="755271"/>
                  <a:pt x="1818337" y="758877"/>
                  <a:pt x="1817155" y="753592"/>
                </a:cubicBezTo>
                <a:lnTo>
                  <a:pt x="1817280" y="753406"/>
                </a:lnTo>
                <a:cubicBezTo>
                  <a:pt x="1818212" y="753157"/>
                  <a:pt x="1819270" y="753032"/>
                  <a:pt x="1820202" y="753095"/>
                </a:cubicBezTo>
                <a:cubicBezTo>
                  <a:pt x="1820575" y="753095"/>
                  <a:pt x="1820948" y="752846"/>
                  <a:pt x="1820948" y="752411"/>
                </a:cubicBezTo>
                <a:cubicBezTo>
                  <a:pt x="1820948" y="752038"/>
                  <a:pt x="1820700" y="751665"/>
                  <a:pt x="1820264" y="751665"/>
                </a:cubicBezTo>
                <a:cubicBezTo>
                  <a:pt x="1819207" y="751602"/>
                  <a:pt x="1818088" y="751727"/>
                  <a:pt x="1817093" y="751975"/>
                </a:cubicBezTo>
                <a:cubicBezTo>
                  <a:pt x="1815103" y="750048"/>
                  <a:pt x="1812368" y="749861"/>
                  <a:pt x="1810378" y="750110"/>
                </a:cubicBezTo>
                <a:cubicBezTo>
                  <a:pt x="1810005" y="750110"/>
                  <a:pt x="1809694" y="750483"/>
                  <a:pt x="1809756" y="750856"/>
                </a:cubicBezTo>
                <a:cubicBezTo>
                  <a:pt x="1809756" y="751229"/>
                  <a:pt x="1810129" y="751540"/>
                  <a:pt x="1810502" y="751478"/>
                </a:cubicBezTo>
                <a:cubicBezTo>
                  <a:pt x="1812181" y="751291"/>
                  <a:pt x="1814482" y="751478"/>
                  <a:pt x="1816036" y="752970"/>
                </a:cubicBezTo>
                <a:lnTo>
                  <a:pt x="1816036" y="752970"/>
                </a:lnTo>
                <a:cubicBezTo>
                  <a:pt x="1816036" y="752970"/>
                  <a:pt x="1816036" y="752970"/>
                  <a:pt x="1816036" y="752970"/>
                </a:cubicBezTo>
                <a:cubicBezTo>
                  <a:pt x="1810814" y="752349"/>
                  <a:pt x="1808264" y="752597"/>
                  <a:pt x="1803788" y="752970"/>
                </a:cubicBezTo>
                <a:cubicBezTo>
                  <a:pt x="1801984" y="753468"/>
                  <a:pt x="1803041" y="751167"/>
                  <a:pt x="1801548" y="751354"/>
                </a:cubicBezTo>
                <a:cubicBezTo>
                  <a:pt x="1800119" y="754027"/>
                  <a:pt x="1792160" y="752349"/>
                  <a:pt x="1792036" y="754711"/>
                </a:cubicBezTo>
                <a:cubicBezTo>
                  <a:pt x="1787683" y="753157"/>
                  <a:pt x="1781714" y="756204"/>
                  <a:pt x="1780284" y="751354"/>
                </a:cubicBezTo>
                <a:cubicBezTo>
                  <a:pt x="1781652" y="751789"/>
                  <a:pt x="1783269" y="752038"/>
                  <a:pt x="1785320" y="751913"/>
                </a:cubicBezTo>
                <a:lnTo>
                  <a:pt x="1785320" y="751665"/>
                </a:lnTo>
                <a:cubicBezTo>
                  <a:pt x="1785320" y="751665"/>
                  <a:pt x="1785943" y="751789"/>
                  <a:pt x="1786253" y="751851"/>
                </a:cubicBezTo>
                <a:cubicBezTo>
                  <a:pt x="1786999" y="751913"/>
                  <a:pt x="1787683" y="752038"/>
                  <a:pt x="1788119" y="752473"/>
                </a:cubicBezTo>
                <a:cubicBezTo>
                  <a:pt x="1788243" y="752597"/>
                  <a:pt x="1788429" y="752659"/>
                  <a:pt x="1788616" y="752659"/>
                </a:cubicBezTo>
                <a:cubicBezTo>
                  <a:pt x="1788803" y="752659"/>
                  <a:pt x="1788989" y="752597"/>
                  <a:pt x="1789175" y="752411"/>
                </a:cubicBezTo>
                <a:cubicBezTo>
                  <a:pt x="1789486" y="752100"/>
                  <a:pt x="1789424" y="751665"/>
                  <a:pt x="1789175" y="751354"/>
                </a:cubicBezTo>
                <a:cubicBezTo>
                  <a:pt x="1788367" y="750608"/>
                  <a:pt x="1787373" y="750483"/>
                  <a:pt x="1786440" y="750359"/>
                </a:cubicBezTo>
                <a:cubicBezTo>
                  <a:pt x="1786191" y="750359"/>
                  <a:pt x="1786004" y="750297"/>
                  <a:pt x="1785818" y="750234"/>
                </a:cubicBezTo>
                <a:lnTo>
                  <a:pt x="1785880" y="750234"/>
                </a:lnTo>
                <a:cubicBezTo>
                  <a:pt x="1785569" y="748556"/>
                  <a:pt x="1782336" y="749675"/>
                  <a:pt x="1781590" y="748431"/>
                </a:cubicBezTo>
                <a:cubicBezTo>
                  <a:pt x="1781590" y="748431"/>
                  <a:pt x="1781590" y="748431"/>
                  <a:pt x="1781590" y="748369"/>
                </a:cubicBezTo>
                <a:lnTo>
                  <a:pt x="1781590" y="748058"/>
                </a:lnTo>
                <a:cubicBezTo>
                  <a:pt x="1781590" y="748058"/>
                  <a:pt x="1782025" y="747747"/>
                  <a:pt x="1782211" y="747623"/>
                </a:cubicBezTo>
                <a:cubicBezTo>
                  <a:pt x="1782211" y="747623"/>
                  <a:pt x="1782211" y="747623"/>
                  <a:pt x="1782274" y="747623"/>
                </a:cubicBezTo>
                <a:cubicBezTo>
                  <a:pt x="1784139" y="747934"/>
                  <a:pt x="1786004" y="748494"/>
                  <a:pt x="1787808" y="749053"/>
                </a:cubicBezTo>
                <a:cubicBezTo>
                  <a:pt x="1790481" y="749861"/>
                  <a:pt x="1793217" y="750670"/>
                  <a:pt x="1796077" y="750794"/>
                </a:cubicBezTo>
                <a:lnTo>
                  <a:pt x="1796077" y="750794"/>
                </a:lnTo>
                <a:cubicBezTo>
                  <a:pt x="1796512" y="750794"/>
                  <a:pt x="1796824" y="750483"/>
                  <a:pt x="1796885" y="750048"/>
                </a:cubicBezTo>
                <a:cubicBezTo>
                  <a:pt x="1796885" y="749613"/>
                  <a:pt x="1796575" y="749240"/>
                  <a:pt x="1796139" y="749240"/>
                </a:cubicBezTo>
                <a:cubicBezTo>
                  <a:pt x="1793466" y="749115"/>
                  <a:pt x="1790916" y="748369"/>
                  <a:pt x="1788243" y="747561"/>
                </a:cubicBezTo>
                <a:cubicBezTo>
                  <a:pt x="1786253" y="747001"/>
                  <a:pt x="1784264" y="746380"/>
                  <a:pt x="1782211" y="746069"/>
                </a:cubicBezTo>
                <a:lnTo>
                  <a:pt x="1781901" y="746069"/>
                </a:lnTo>
                <a:cubicBezTo>
                  <a:pt x="1781901" y="746069"/>
                  <a:pt x="1781403" y="746380"/>
                  <a:pt x="1781403" y="746380"/>
                </a:cubicBezTo>
                <a:cubicBezTo>
                  <a:pt x="1781093" y="746566"/>
                  <a:pt x="1780719" y="746815"/>
                  <a:pt x="1780284" y="747312"/>
                </a:cubicBezTo>
                <a:lnTo>
                  <a:pt x="1780160" y="747499"/>
                </a:lnTo>
                <a:lnTo>
                  <a:pt x="1780035" y="748183"/>
                </a:lnTo>
                <a:lnTo>
                  <a:pt x="1776864" y="748183"/>
                </a:lnTo>
                <a:cubicBezTo>
                  <a:pt x="1777735" y="745820"/>
                  <a:pt x="1776243" y="744887"/>
                  <a:pt x="1774626" y="742524"/>
                </a:cubicBezTo>
                <a:lnTo>
                  <a:pt x="1775185" y="742524"/>
                </a:lnTo>
                <a:lnTo>
                  <a:pt x="1775185" y="742524"/>
                </a:lnTo>
                <a:cubicBezTo>
                  <a:pt x="1777673" y="743519"/>
                  <a:pt x="1780284" y="744079"/>
                  <a:pt x="1782834" y="744514"/>
                </a:cubicBezTo>
                <a:cubicBezTo>
                  <a:pt x="1785694" y="745012"/>
                  <a:pt x="1788367" y="745509"/>
                  <a:pt x="1790792" y="746753"/>
                </a:cubicBezTo>
                <a:cubicBezTo>
                  <a:pt x="1790916" y="746753"/>
                  <a:pt x="1790979" y="746815"/>
                  <a:pt x="1791103" y="746815"/>
                </a:cubicBezTo>
                <a:cubicBezTo>
                  <a:pt x="1791352" y="746815"/>
                  <a:pt x="1791538" y="746690"/>
                  <a:pt x="1791662" y="746442"/>
                </a:cubicBezTo>
                <a:cubicBezTo>
                  <a:pt x="1791787" y="746131"/>
                  <a:pt x="1791662" y="745758"/>
                  <a:pt x="1791352" y="745571"/>
                </a:cubicBezTo>
                <a:cubicBezTo>
                  <a:pt x="1788740" y="744265"/>
                  <a:pt x="1785880" y="743768"/>
                  <a:pt x="1783082" y="743208"/>
                </a:cubicBezTo>
                <a:cubicBezTo>
                  <a:pt x="1780595" y="742773"/>
                  <a:pt x="1778108" y="742276"/>
                  <a:pt x="1775745" y="741281"/>
                </a:cubicBezTo>
                <a:lnTo>
                  <a:pt x="1775745" y="739664"/>
                </a:lnTo>
                <a:cubicBezTo>
                  <a:pt x="1771206" y="737550"/>
                  <a:pt x="1765548" y="738669"/>
                  <a:pt x="1761818" y="738048"/>
                </a:cubicBezTo>
                <a:cubicBezTo>
                  <a:pt x="1758024" y="737364"/>
                  <a:pt x="1755413" y="733447"/>
                  <a:pt x="1751745" y="734690"/>
                </a:cubicBezTo>
                <a:cubicBezTo>
                  <a:pt x="1751745" y="733695"/>
                  <a:pt x="1751309" y="733198"/>
                  <a:pt x="1750626" y="732949"/>
                </a:cubicBezTo>
                <a:lnTo>
                  <a:pt x="1750501" y="732949"/>
                </a:lnTo>
                <a:cubicBezTo>
                  <a:pt x="1750874" y="732203"/>
                  <a:pt x="1750874" y="731519"/>
                  <a:pt x="1750501" y="731084"/>
                </a:cubicBezTo>
                <a:lnTo>
                  <a:pt x="1750314" y="730897"/>
                </a:lnTo>
                <a:lnTo>
                  <a:pt x="1750066" y="730897"/>
                </a:lnTo>
                <a:cubicBezTo>
                  <a:pt x="1750066" y="730897"/>
                  <a:pt x="1750066" y="730897"/>
                  <a:pt x="1750066" y="730897"/>
                </a:cubicBezTo>
                <a:cubicBezTo>
                  <a:pt x="1749755" y="730897"/>
                  <a:pt x="1749506" y="730773"/>
                  <a:pt x="1749196" y="730586"/>
                </a:cubicBezTo>
                <a:cubicBezTo>
                  <a:pt x="1749009" y="730462"/>
                  <a:pt x="1748822" y="730338"/>
                  <a:pt x="1748574" y="730276"/>
                </a:cubicBezTo>
                <a:cubicBezTo>
                  <a:pt x="1748325" y="730151"/>
                  <a:pt x="1748014" y="730276"/>
                  <a:pt x="1747952" y="730586"/>
                </a:cubicBezTo>
                <a:cubicBezTo>
                  <a:pt x="1747828" y="730835"/>
                  <a:pt x="1747952" y="731146"/>
                  <a:pt x="1748263" y="731208"/>
                </a:cubicBezTo>
                <a:cubicBezTo>
                  <a:pt x="1748449" y="731270"/>
                  <a:pt x="1748574" y="731333"/>
                  <a:pt x="1748698" y="731457"/>
                </a:cubicBezTo>
                <a:cubicBezTo>
                  <a:pt x="1749009" y="731643"/>
                  <a:pt x="1749320" y="731830"/>
                  <a:pt x="1749755" y="731892"/>
                </a:cubicBezTo>
                <a:cubicBezTo>
                  <a:pt x="1749755" y="732016"/>
                  <a:pt x="1749755" y="732141"/>
                  <a:pt x="1749755" y="732327"/>
                </a:cubicBezTo>
                <a:cubicBezTo>
                  <a:pt x="1736138" y="729778"/>
                  <a:pt x="1724076" y="725612"/>
                  <a:pt x="1711081" y="722379"/>
                </a:cubicBezTo>
                <a:cubicBezTo>
                  <a:pt x="1709277" y="721757"/>
                  <a:pt x="1711453" y="720327"/>
                  <a:pt x="1708843" y="720203"/>
                </a:cubicBezTo>
                <a:cubicBezTo>
                  <a:pt x="1707413" y="719394"/>
                  <a:pt x="1705112" y="721695"/>
                  <a:pt x="1703246" y="719643"/>
                </a:cubicBezTo>
                <a:cubicBezTo>
                  <a:pt x="1704055" y="719519"/>
                  <a:pt x="1705298" y="719830"/>
                  <a:pt x="1705485" y="719021"/>
                </a:cubicBezTo>
                <a:cubicBezTo>
                  <a:pt x="1705050" y="718400"/>
                  <a:pt x="1703681" y="717778"/>
                  <a:pt x="1702811" y="717218"/>
                </a:cubicBezTo>
                <a:cubicBezTo>
                  <a:pt x="1703371" y="717405"/>
                  <a:pt x="1703806" y="717591"/>
                  <a:pt x="1703806" y="717591"/>
                </a:cubicBezTo>
                <a:cubicBezTo>
                  <a:pt x="1703806" y="717591"/>
                  <a:pt x="1708034" y="718897"/>
                  <a:pt x="1708469" y="719021"/>
                </a:cubicBezTo>
                <a:cubicBezTo>
                  <a:pt x="1708843" y="719146"/>
                  <a:pt x="1714874" y="720451"/>
                  <a:pt x="1715433" y="719830"/>
                </a:cubicBezTo>
                <a:cubicBezTo>
                  <a:pt x="1715931" y="719146"/>
                  <a:pt x="1715308" y="718151"/>
                  <a:pt x="1714749" y="717902"/>
                </a:cubicBezTo>
                <a:cubicBezTo>
                  <a:pt x="1714252" y="717591"/>
                  <a:pt x="1707413" y="714918"/>
                  <a:pt x="1707413" y="714918"/>
                </a:cubicBezTo>
                <a:cubicBezTo>
                  <a:pt x="1707413" y="714918"/>
                  <a:pt x="1707101" y="715166"/>
                  <a:pt x="1706480" y="715229"/>
                </a:cubicBezTo>
                <a:cubicBezTo>
                  <a:pt x="1706790" y="715539"/>
                  <a:pt x="1707101" y="715788"/>
                  <a:pt x="1707164" y="716286"/>
                </a:cubicBezTo>
                <a:lnTo>
                  <a:pt x="1707164" y="716410"/>
                </a:lnTo>
                <a:cubicBezTo>
                  <a:pt x="1707164" y="716410"/>
                  <a:pt x="1707039" y="716410"/>
                  <a:pt x="1706977" y="716410"/>
                </a:cubicBezTo>
                <a:cubicBezTo>
                  <a:pt x="1706728" y="716348"/>
                  <a:pt x="1706480" y="716472"/>
                  <a:pt x="1706417" y="716721"/>
                </a:cubicBezTo>
                <a:cubicBezTo>
                  <a:pt x="1706355" y="716970"/>
                  <a:pt x="1706480" y="717218"/>
                  <a:pt x="1706728" y="717280"/>
                </a:cubicBezTo>
                <a:cubicBezTo>
                  <a:pt x="1706852" y="717280"/>
                  <a:pt x="1706977" y="717343"/>
                  <a:pt x="1707101" y="717405"/>
                </a:cubicBezTo>
                <a:lnTo>
                  <a:pt x="1707101" y="717405"/>
                </a:lnTo>
                <a:cubicBezTo>
                  <a:pt x="1705547" y="716907"/>
                  <a:pt x="1703619" y="716721"/>
                  <a:pt x="1702065" y="716286"/>
                </a:cubicBezTo>
                <a:cubicBezTo>
                  <a:pt x="1701754" y="716534"/>
                  <a:pt x="1702065" y="716845"/>
                  <a:pt x="1702625" y="717156"/>
                </a:cubicBezTo>
                <a:cubicBezTo>
                  <a:pt x="1701630" y="716845"/>
                  <a:pt x="1700262" y="716410"/>
                  <a:pt x="1699578" y="716348"/>
                </a:cubicBezTo>
                <a:cubicBezTo>
                  <a:pt x="1698396" y="716161"/>
                  <a:pt x="1698024" y="715913"/>
                  <a:pt x="1697526" y="716597"/>
                </a:cubicBezTo>
                <a:cubicBezTo>
                  <a:pt x="1697029" y="717218"/>
                  <a:pt x="1698832" y="718027"/>
                  <a:pt x="1698832" y="718027"/>
                </a:cubicBezTo>
                <a:cubicBezTo>
                  <a:pt x="1698832" y="718027"/>
                  <a:pt x="1697029" y="718151"/>
                  <a:pt x="1695847" y="718027"/>
                </a:cubicBezTo>
                <a:cubicBezTo>
                  <a:pt x="1694666" y="717902"/>
                  <a:pt x="1692738" y="717343"/>
                  <a:pt x="1691060" y="716472"/>
                </a:cubicBezTo>
                <a:cubicBezTo>
                  <a:pt x="1689381" y="715539"/>
                  <a:pt x="1687329" y="715166"/>
                  <a:pt x="1685650" y="715042"/>
                </a:cubicBezTo>
                <a:cubicBezTo>
                  <a:pt x="1683972" y="714918"/>
                  <a:pt x="1684344" y="714358"/>
                  <a:pt x="1684220" y="713115"/>
                </a:cubicBezTo>
                <a:cubicBezTo>
                  <a:pt x="1684220" y="712804"/>
                  <a:pt x="1684096" y="712617"/>
                  <a:pt x="1683909" y="712431"/>
                </a:cubicBezTo>
                <a:cubicBezTo>
                  <a:pt x="1683785" y="712431"/>
                  <a:pt x="1683723" y="712368"/>
                  <a:pt x="1683598" y="712306"/>
                </a:cubicBezTo>
                <a:lnTo>
                  <a:pt x="1683723" y="712306"/>
                </a:lnTo>
                <a:cubicBezTo>
                  <a:pt x="1683101" y="711871"/>
                  <a:pt x="1681919" y="711871"/>
                  <a:pt x="1680489" y="711436"/>
                </a:cubicBezTo>
                <a:cubicBezTo>
                  <a:pt x="1678375" y="710752"/>
                  <a:pt x="1674520" y="709570"/>
                  <a:pt x="1672469" y="708576"/>
                </a:cubicBezTo>
                <a:cubicBezTo>
                  <a:pt x="1670354" y="707519"/>
                  <a:pt x="1670354" y="706772"/>
                  <a:pt x="1670914" y="706897"/>
                </a:cubicBezTo>
                <a:cubicBezTo>
                  <a:pt x="1671412" y="707021"/>
                  <a:pt x="1673215" y="707021"/>
                  <a:pt x="1674520" y="707021"/>
                </a:cubicBezTo>
                <a:cubicBezTo>
                  <a:pt x="1675826" y="707021"/>
                  <a:pt x="1677505" y="707270"/>
                  <a:pt x="1679556" y="707394"/>
                </a:cubicBezTo>
                <a:cubicBezTo>
                  <a:pt x="1681609" y="707519"/>
                  <a:pt x="1681235" y="707767"/>
                  <a:pt x="1680614" y="708576"/>
                </a:cubicBezTo>
                <a:cubicBezTo>
                  <a:pt x="1679930" y="709322"/>
                  <a:pt x="1681111" y="709197"/>
                  <a:pt x="1682417" y="709881"/>
                </a:cubicBezTo>
                <a:cubicBezTo>
                  <a:pt x="1683723" y="710503"/>
                  <a:pt x="1683288" y="709446"/>
                  <a:pt x="1683723" y="708700"/>
                </a:cubicBezTo>
                <a:cubicBezTo>
                  <a:pt x="1684096" y="707892"/>
                  <a:pt x="1686956" y="709570"/>
                  <a:pt x="1688324" y="709881"/>
                </a:cubicBezTo>
                <a:cubicBezTo>
                  <a:pt x="1689754" y="710130"/>
                  <a:pt x="1690314" y="710503"/>
                  <a:pt x="1690873" y="712306"/>
                </a:cubicBezTo>
                <a:cubicBezTo>
                  <a:pt x="1689816" y="711249"/>
                  <a:pt x="1686831" y="711747"/>
                  <a:pt x="1683723" y="712306"/>
                </a:cubicBezTo>
                <a:cubicBezTo>
                  <a:pt x="1683723" y="712368"/>
                  <a:pt x="1683847" y="712368"/>
                  <a:pt x="1683909" y="712431"/>
                </a:cubicBezTo>
                <a:cubicBezTo>
                  <a:pt x="1685712" y="713301"/>
                  <a:pt x="1687889" y="713674"/>
                  <a:pt x="1690686" y="713488"/>
                </a:cubicBezTo>
                <a:cubicBezTo>
                  <a:pt x="1690624" y="713674"/>
                  <a:pt x="1690562" y="713798"/>
                  <a:pt x="1690500" y="713985"/>
                </a:cubicBezTo>
                <a:cubicBezTo>
                  <a:pt x="1690314" y="714358"/>
                  <a:pt x="1690500" y="714856"/>
                  <a:pt x="1690873" y="715042"/>
                </a:cubicBezTo>
                <a:cubicBezTo>
                  <a:pt x="1690998" y="715042"/>
                  <a:pt x="1691122" y="715104"/>
                  <a:pt x="1691184" y="715104"/>
                </a:cubicBezTo>
                <a:cubicBezTo>
                  <a:pt x="1691495" y="715104"/>
                  <a:pt x="1691744" y="714918"/>
                  <a:pt x="1691868" y="714669"/>
                </a:cubicBezTo>
                <a:cubicBezTo>
                  <a:pt x="1691868" y="714607"/>
                  <a:pt x="1691992" y="714482"/>
                  <a:pt x="1691992" y="714358"/>
                </a:cubicBezTo>
                <a:lnTo>
                  <a:pt x="1691992" y="714607"/>
                </a:lnTo>
                <a:cubicBezTo>
                  <a:pt x="1693298" y="714856"/>
                  <a:pt x="1695909" y="716597"/>
                  <a:pt x="1697029" y="715166"/>
                </a:cubicBezTo>
                <a:cubicBezTo>
                  <a:pt x="1695661" y="714482"/>
                  <a:pt x="1694292" y="713798"/>
                  <a:pt x="1692552" y="713550"/>
                </a:cubicBezTo>
                <a:lnTo>
                  <a:pt x="1692428" y="713363"/>
                </a:lnTo>
                <a:cubicBezTo>
                  <a:pt x="1692428" y="713363"/>
                  <a:pt x="1692552" y="713115"/>
                  <a:pt x="1692614" y="712928"/>
                </a:cubicBezTo>
                <a:cubicBezTo>
                  <a:pt x="1692738" y="712679"/>
                  <a:pt x="1692614" y="712431"/>
                  <a:pt x="1692490" y="712244"/>
                </a:cubicBezTo>
                <a:cubicBezTo>
                  <a:pt x="1692614" y="712058"/>
                  <a:pt x="1692738" y="711871"/>
                  <a:pt x="1692862" y="711747"/>
                </a:cubicBezTo>
                <a:cubicBezTo>
                  <a:pt x="1693236" y="711187"/>
                  <a:pt x="1693671" y="711187"/>
                  <a:pt x="1694292" y="711871"/>
                </a:cubicBezTo>
                <a:cubicBezTo>
                  <a:pt x="1694915" y="712493"/>
                  <a:pt x="1695039" y="712617"/>
                  <a:pt x="1695599" y="713052"/>
                </a:cubicBezTo>
                <a:cubicBezTo>
                  <a:pt x="1696096" y="713425"/>
                  <a:pt x="1697278" y="713550"/>
                  <a:pt x="1698583" y="714296"/>
                </a:cubicBezTo>
                <a:cubicBezTo>
                  <a:pt x="1699826" y="715104"/>
                  <a:pt x="1699578" y="714296"/>
                  <a:pt x="1699702" y="713425"/>
                </a:cubicBezTo>
                <a:cubicBezTo>
                  <a:pt x="1699826" y="712493"/>
                  <a:pt x="1700759" y="713674"/>
                  <a:pt x="1701941" y="714047"/>
                </a:cubicBezTo>
                <a:cubicBezTo>
                  <a:pt x="1703060" y="714420"/>
                  <a:pt x="1703868" y="714856"/>
                  <a:pt x="1705298" y="715229"/>
                </a:cubicBezTo>
                <a:cubicBezTo>
                  <a:pt x="1705734" y="715353"/>
                  <a:pt x="1706169" y="715353"/>
                  <a:pt x="1706417" y="715291"/>
                </a:cubicBezTo>
                <a:cubicBezTo>
                  <a:pt x="1706044" y="714980"/>
                  <a:pt x="1705547" y="714731"/>
                  <a:pt x="1705422" y="714047"/>
                </a:cubicBezTo>
                <a:cubicBezTo>
                  <a:pt x="1705734" y="714047"/>
                  <a:pt x="1706044" y="713985"/>
                  <a:pt x="1705982" y="713612"/>
                </a:cubicBezTo>
                <a:cubicBezTo>
                  <a:pt x="1706106" y="713612"/>
                  <a:pt x="1706231" y="713612"/>
                  <a:pt x="1706293" y="713612"/>
                </a:cubicBezTo>
                <a:cubicBezTo>
                  <a:pt x="1706355" y="713612"/>
                  <a:pt x="1706417" y="713612"/>
                  <a:pt x="1706480" y="713612"/>
                </a:cubicBezTo>
                <a:cubicBezTo>
                  <a:pt x="1706790" y="713612"/>
                  <a:pt x="1707101" y="713425"/>
                  <a:pt x="1707164" y="713115"/>
                </a:cubicBezTo>
                <a:cubicBezTo>
                  <a:pt x="1707226" y="712866"/>
                  <a:pt x="1707164" y="712679"/>
                  <a:pt x="1707039" y="712493"/>
                </a:cubicBezTo>
                <a:cubicBezTo>
                  <a:pt x="1707661" y="712804"/>
                  <a:pt x="1708282" y="712928"/>
                  <a:pt x="1708905" y="712431"/>
                </a:cubicBezTo>
                <a:cubicBezTo>
                  <a:pt x="1710086" y="711560"/>
                  <a:pt x="1711081" y="711311"/>
                  <a:pt x="1711765" y="710876"/>
                </a:cubicBezTo>
                <a:cubicBezTo>
                  <a:pt x="1712386" y="710503"/>
                  <a:pt x="1713008" y="709446"/>
                  <a:pt x="1712386" y="708824"/>
                </a:cubicBezTo>
                <a:cubicBezTo>
                  <a:pt x="1711951" y="708389"/>
                  <a:pt x="1711702" y="708265"/>
                  <a:pt x="1711391" y="708078"/>
                </a:cubicBezTo>
                <a:cubicBezTo>
                  <a:pt x="1715433" y="709073"/>
                  <a:pt x="1719786" y="709633"/>
                  <a:pt x="1722086" y="712306"/>
                </a:cubicBezTo>
                <a:cubicBezTo>
                  <a:pt x="1726563" y="710876"/>
                  <a:pt x="1729796" y="713923"/>
                  <a:pt x="1735516" y="712928"/>
                </a:cubicBezTo>
                <a:cubicBezTo>
                  <a:pt x="1740056" y="716037"/>
                  <a:pt x="1745589" y="716410"/>
                  <a:pt x="1751123" y="717405"/>
                </a:cubicBezTo>
                <a:cubicBezTo>
                  <a:pt x="1753175" y="717716"/>
                  <a:pt x="1754854" y="719208"/>
                  <a:pt x="1756719" y="719643"/>
                </a:cubicBezTo>
                <a:cubicBezTo>
                  <a:pt x="1760201" y="720327"/>
                  <a:pt x="1762626" y="719830"/>
                  <a:pt x="1763994" y="720203"/>
                </a:cubicBezTo>
                <a:cubicBezTo>
                  <a:pt x="1767911" y="721198"/>
                  <a:pt x="1771766" y="721198"/>
                  <a:pt x="1775745" y="721819"/>
                </a:cubicBezTo>
                <a:cubicBezTo>
                  <a:pt x="1785445" y="723436"/>
                  <a:pt x="1795083" y="727104"/>
                  <a:pt x="1805342" y="728535"/>
                </a:cubicBezTo>
                <a:cubicBezTo>
                  <a:pt x="1808202" y="731270"/>
                  <a:pt x="1813425" y="731643"/>
                  <a:pt x="1816533" y="734193"/>
                </a:cubicBezTo>
                <a:cubicBezTo>
                  <a:pt x="1822689" y="733074"/>
                  <a:pt x="1827042" y="734815"/>
                  <a:pt x="1834690" y="734752"/>
                </a:cubicBezTo>
                <a:cubicBezTo>
                  <a:pt x="1834814" y="734815"/>
                  <a:pt x="1835000" y="734877"/>
                  <a:pt x="1835124" y="735001"/>
                </a:cubicBezTo>
                <a:cubicBezTo>
                  <a:pt x="1836803" y="738110"/>
                  <a:pt x="1843021" y="737861"/>
                  <a:pt x="1847249" y="738669"/>
                </a:cubicBezTo>
                <a:cubicBezTo>
                  <a:pt x="1850358" y="739229"/>
                  <a:pt x="1853281" y="741281"/>
                  <a:pt x="1856203" y="742027"/>
                </a:cubicBezTo>
                <a:cubicBezTo>
                  <a:pt x="1867519" y="744887"/>
                  <a:pt x="1877778" y="746566"/>
                  <a:pt x="1889157" y="747623"/>
                </a:cubicBezTo>
                <a:lnTo>
                  <a:pt x="1889157" y="747499"/>
                </a:lnTo>
                <a:cubicBezTo>
                  <a:pt x="1889841" y="747374"/>
                  <a:pt x="1890462" y="747561"/>
                  <a:pt x="1891209" y="747872"/>
                </a:cubicBezTo>
                <a:cubicBezTo>
                  <a:pt x="1891830" y="748120"/>
                  <a:pt x="1892576" y="748369"/>
                  <a:pt x="1893322" y="748369"/>
                </a:cubicBezTo>
                <a:cubicBezTo>
                  <a:pt x="1893447" y="748369"/>
                  <a:pt x="1893571" y="748369"/>
                  <a:pt x="1893634" y="748369"/>
                </a:cubicBezTo>
                <a:cubicBezTo>
                  <a:pt x="1894006" y="748369"/>
                  <a:pt x="1894317" y="747996"/>
                  <a:pt x="1894255" y="747623"/>
                </a:cubicBezTo>
                <a:cubicBezTo>
                  <a:pt x="1894255" y="747250"/>
                  <a:pt x="1893945" y="746939"/>
                  <a:pt x="1893509" y="747001"/>
                </a:cubicBezTo>
                <a:cubicBezTo>
                  <a:pt x="1892887" y="747063"/>
                  <a:pt x="1892328" y="746815"/>
                  <a:pt x="1891644" y="746566"/>
                </a:cubicBezTo>
                <a:cubicBezTo>
                  <a:pt x="1890897" y="746255"/>
                  <a:pt x="1890028" y="746006"/>
                  <a:pt x="1889033" y="746069"/>
                </a:cubicBezTo>
                <a:lnTo>
                  <a:pt x="1889033" y="745944"/>
                </a:lnTo>
                <a:cubicBezTo>
                  <a:pt x="1888162" y="744638"/>
                  <a:pt x="1887042" y="745696"/>
                  <a:pt x="1885737" y="745385"/>
                </a:cubicBezTo>
                <a:cubicBezTo>
                  <a:pt x="1881385" y="744265"/>
                  <a:pt x="1876597" y="741903"/>
                  <a:pt x="1873426" y="740908"/>
                </a:cubicBezTo>
                <a:cubicBezTo>
                  <a:pt x="1870566" y="739975"/>
                  <a:pt x="1867208" y="740846"/>
                  <a:pt x="1865032" y="740348"/>
                </a:cubicBezTo>
                <a:cubicBezTo>
                  <a:pt x="1862607" y="739789"/>
                  <a:pt x="1860679" y="737799"/>
                  <a:pt x="1858316" y="736991"/>
                </a:cubicBezTo>
                <a:cubicBezTo>
                  <a:pt x="1857260" y="736618"/>
                  <a:pt x="1856140" y="737302"/>
                  <a:pt x="1854959" y="736991"/>
                </a:cubicBezTo>
                <a:cubicBezTo>
                  <a:pt x="1852161" y="736245"/>
                  <a:pt x="1850172" y="734566"/>
                  <a:pt x="1847125" y="734193"/>
                </a:cubicBezTo>
                <a:cubicBezTo>
                  <a:pt x="1843705" y="733757"/>
                  <a:pt x="1840409" y="734628"/>
                  <a:pt x="1836492" y="733633"/>
                </a:cubicBezTo>
                <a:lnTo>
                  <a:pt x="1836431" y="733633"/>
                </a:lnTo>
                <a:cubicBezTo>
                  <a:pt x="1836431" y="733633"/>
                  <a:pt x="1836431" y="733633"/>
                  <a:pt x="1836306" y="733633"/>
                </a:cubicBezTo>
                <a:cubicBezTo>
                  <a:pt x="1835995" y="733384"/>
                  <a:pt x="1835685" y="733260"/>
                  <a:pt x="1835373" y="733136"/>
                </a:cubicBezTo>
                <a:lnTo>
                  <a:pt x="1835373" y="733136"/>
                </a:lnTo>
                <a:cubicBezTo>
                  <a:pt x="1834565" y="732452"/>
                  <a:pt x="1835124" y="730400"/>
                  <a:pt x="1833694" y="730400"/>
                </a:cubicBezTo>
                <a:cubicBezTo>
                  <a:pt x="1832699" y="733260"/>
                  <a:pt x="1831705" y="729778"/>
                  <a:pt x="1832451" y="729778"/>
                </a:cubicBezTo>
                <a:cubicBezTo>
                  <a:pt x="1829653" y="728721"/>
                  <a:pt x="1825176" y="729405"/>
                  <a:pt x="1824181" y="725861"/>
                </a:cubicBezTo>
                <a:cubicBezTo>
                  <a:pt x="1818150" y="725550"/>
                  <a:pt x="1814979" y="722441"/>
                  <a:pt x="1808575" y="722503"/>
                </a:cubicBezTo>
                <a:cubicBezTo>
                  <a:pt x="1793030" y="716348"/>
                  <a:pt x="1775310" y="715353"/>
                  <a:pt x="1758895" y="709757"/>
                </a:cubicBezTo>
                <a:lnTo>
                  <a:pt x="1758770" y="710068"/>
                </a:lnTo>
                <a:cubicBezTo>
                  <a:pt x="1758024" y="709446"/>
                  <a:pt x="1756968" y="709135"/>
                  <a:pt x="1755973" y="709446"/>
                </a:cubicBezTo>
                <a:lnTo>
                  <a:pt x="1756097" y="709197"/>
                </a:lnTo>
                <a:cubicBezTo>
                  <a:pt x="1743413" y="705591"/>
                  <a:pt x="1730293" y="702233"/>
                  <a:pt x="1717547" y="698565"/>
                </a:cubicBezTo>
                <a:cubicBezTo>
                  <a:pt x="1716303" y="699373"/>
                  <a:pt x="1718231" y="699933"/>
                  <a:pt x="1716987" y="700306"/>
                </a:cubicBezTo>
                <a:cubicBezTo>
                  <a:pt x="1714998" y="699498"/>
                  <a:pt x="1712760" y="698938"/>
                  <a:pt x="1711951" y="696886"/>
                </a:cubicBezTo>
                <a:cubicBezTo>
                  <a:pt x="1702873" y="694399"/>
                  <a:pt x="1692179" y="691477"/>
                  <a:pt x="1685153" y="687373"/>
                </a:cubicBezTo>
                <a:cubicBezTo>
                  <a:pt x="1681795" y="685446"/>
                  <a:pt x="1678687" y="684948"/>
                  <a:pt x="1674520" y="683456"/>
                </a:cubicBezTo>
                <a:cubicBezTo>
                  <a:pt x="1663826" y="679787"/>
                  <a:pt x="1652137" y="675622"/>
                  <a:pt x="1641566" y="671767"/>
                </a:cubicBezTo>
                <a:cubicBezTo>
                  <a:pt x="1637276" y="670150"/>
                  <a:pt x="1633359" y="667601"/>
                  <a:pt x="1629317" y="666108"/>
                </a:cubicBezTo>
                <a:cubicBezTo>
                  <a:pt x="1626271" y="665051"/>
                  <a:pt x="1622602" y="665549"/>
                  <a:pt x="1620364" y="662751"/>
                </a:cubicBezTo>
                <a:cubicBezTo>
                  <a:pt x="1617255" y="662689"/>
                  <a:pt x="1612965" y="660886"/>
                  <a:pt x="1613089" y="659393"/>
                </a:cubicBezTo>
                <a:cubicBezTo>
                  <a:pt x="1640758" y="669217"/>
                  <a:pt x="1666873" y="680409"/>
                  <a:pt x="1697401" y="687311"/>
                </a:cubicBezTo>
                <a:lnTo>
                  <a:pt x="1697401" y="687311"/>
                </a:lnTo>
                <a:cubicBezTo>
                  <a:pt x="1697401" y="687311"/>
                  <a:pt x="1697713" y="687435"/>
                  <a:pt x="1697899" y="687497"/>
                </a:cubicBezTo>
                <a:cubicBezTo>
                  <a:pt x="1698334" y="687684"/>
                  <a:pt x="1698770" y="687808"/>
                  <a:pt x="1699205" y="687933"/>
                </a:cubicBezTo>
                <a:cubicBezTo>
                  <a:pt x="1699267" y="687933"/>
                  <a:pt x="1699329" y="687933"/>
                  <a:pt x="1699391" y="687933"/>
                </a:cubicBezTo>
                <a:cubicBezTo>
                  <a:pt x="1699764" y="687933"/>
                  <a:pt x="1700138" y="687684"/>
                  <a:pt x="1700200" y="687249"/>
                </a:cubicBezTo>
                <a:cubicBezTo>
                  <a:pt x="1700324" y="686814"/>
                  <a:pt x="1700013" y="686316"/>
                  <a:pt x="1699578" y="686254"/>
                </a:cubicBezTo>
                <a:cubicBezTo>
                  <a:pt x="1699205" y="686192"/>
                  <a:pt x="1698894" y="686067"/>
                  <a:pt x="1698521" y="685943"/>
                </a:cubicBezTo>
                <a:cubicBezTo>
                  <a:pt x="1698334" y="685881"/>
                  <a:pt x="1698147" y="685819"/>
                  <a:pt x="1697961" y="685757"/>
                </a:cubicBezTo>
                <a:cubicBezTo>
                  <a:pt x="1686769" y="680098"/>
                  <a:pt x="1671971" y="678233"/>
                  <a:pt x="1661090" y="672388"/>
                </a:cubicBezTo>
                <a:lnTo>
                  <a:pt x="1663328" y="672388"/>
                </a:lnTo>
                <a:cubicBezTo>
                  <a:pt x="1665256" y="673383"/>
                  <a:pt x="1667370" y="674005"/>
                  <a:pt x="1669421" y="674627"/>
                </a:cubicBezTo>
                <a:cubicBezTo>
                  <a:pt x="1671971" y="675373"/>
                  <a:pt x="1674334" y="676057"/>
                  <a:pt x="1676324" y="677363"/>
                </a:cubicBezTo>
                <a:cubicBezTo>
                  <a:pt x="1676448" y="677425"/>
                  <a:pt x="1676572" y="677487"/>
                  <a:pt x="1676697" y="677487"/>
                </a:cubicBezTo>
                <a:cubicBezTo>
                  <a:pt x="1676883" y="677487"/>
                  <a:pt x="1677132" y="677363"/>
                  <a:pt x="1677256" y="677176"/>
                </a:cubicBezTo>
                <a:cubicBezTo>
                  <a:pt x="1677443" y="676865"/>
                  <a:pt x="1677380" y="676492"/>
                  <a:pt x="1677070" y="676243"/>
                </a:cubicBezTo>
                <a:cubicBezTo>
                  <a:pt x="1674893" y="674813"/>
                  <a:pt x="1672282" y="674067"/>
                  <a:pt x="1669795" y="673321"/>
                </a:cubicBezTo>
                <a:cubicBezTo>
                  <a:pt x="1667557" y="672699"/>
                  <a:pt x="1665318" y="672015"/>
                  <a:pt x="1663390" y="670896"/>
                </a:cubicBezTo>
                <a:cubicBezTo>
                  <a:pt x="1663390" y="670896"/>
                  <a:pt x="1663390" y="670896"/>
                  <a:pt x="1663390" y="670896"/>
                </a:cubicBezTo>
                <a:cubicBezTo>
                  <a:pt x="1662147" y="670150"/>
                  <a:pt x="1660717" y="669653"/>
                  <a:pt x="1658852" y="669528"/>
                </a:cubicBezTo>
                <a:lnTo>
                  <a:pt x="1658789" y="669528"/>
                </a:lnTo>
                <a:cubicBezTo>
                  <a:pt x="1657546" y="668906"/>
                  <a:pt x="1656054" y="668222"/>
                  <a:pt x="1654437" y="668533"/>
                </a:cubicBezTo>
                <a:lnTo>
                  <a:pt x="1654437" y="668409"/>
                </a:lnTo>
                <a:cubicBezTo>
                  <a:pt x="1653193" y="666668"/>
                  <a:pt x="1650333" y="666606"/>
                  <a:pt x="1648344" y="665549"/>
                </a:cubicBezTo>
                <a:lnTo>
                  <a:pt x="1648344" y="665549"/>
                </a:lnTo>
                <a:cubicBezTo>
                  <a:pt x="1648344" y="665549"/>
                  <a:pt x="1648468" y="665238"/>
                  <a:pt x="1648530" y="665051"/>
                </a:cubicBezTo>
                <a:cubicBezTo>
                  <a:pt x="1648779" y="665051"/>
                  <a:pt x="1649028" y="665051"/>
                  <a:pt x="1649214" y="665051"/>
                </a:cubicBezTo>
                <a:cubicBezTo>
                  <a:pt x="1649463" y="665051"/>
                  <a:pt x="1649712" y="665051"/>
                  <a:pt x="1649960" y="665051"/>
                </a:cubicBezTo>
                <a:cubicBezTo>
                  <a:pt x="1650209" y="665051"/>
                  <a:pt x="1650333" y="664989"/>
                  <a:pt x="1650458" y="664865"/>
                </a:cubicBezTo>
                <a:lnTo>
                  <a:pt x="1655370" y="666108"/>
                </a:lnTo>
                <a:cubicBezTo>
                  <a:pt x="1655370" y="666108"/>
                  <a:pt x="1654934" y="665673"/>
                  <a:pt x="1653816" y="665176"/>
                </a:cubicBezTo>
                <a:cubicBezTo>
                  <a:pt x="1652696" y="664678"/>
                  <a:pt x="1652945" y="664554"/>
                  <a:pt x="1651391" y="663808"/>
                </a:cubicBezTo>
                <a:cubicBezTo>
                  <a:pt x="1649836" y="663062"/>
                  <a:pt x="1648405" y="663124"/>
                  <a:pt x="1646851" y="662626"/>
                </a:cubicBezTo>
                <a:cubicBezTo>
                  <a:pt x="1645297" y="662129"/>
                  <a:pt x="1645981" y="662316"/>
                  <a:pt x="1643991" y="661072"/>
                </a:cubicBezTo>
                <a:cubicBezTo>
                  <a:pt x="1642002" y="659891"/>
                  <a:pt x="1642126" y="660388"/>
                  <a:pt x="1642126" y="660388"/>
                </a:cubicBezTo>
                <a:cubicBezTo>
                  <a:pt x="1642126" y="660388"/>
                  <a:pt x="1643307" y="661321"/>
                  <a:pt x="1644302" y="661818"/>
                </a:cubicBezTo>
                <a:cubicBezTo>
                  <a:pt x="1645235" y="662316"/>
                  <a:pt x="1645608" y="662813"/>
                  <a:pt x="1646354" y="663186"/>
                </a:cubicBezTo>
                <a:cubicBezTo>
                  <a:pt x="1646727" y="663373"/>
                  <a:pt x="1647162" y="663621"/>
                  <a:pt x="1647536" y="663870"/>
                </a:cubicBezTo>
                <a:cubicBezTo>
                  <a:pt x="1647287" y="664243"/>
                  <a:pt x="1647100" y="664616"/>
                  <a:pt x="1646913" y="665114"/>
                </a:cubicBezTo>
                <a:cubicBezTo>
                  <a:pt x="1646603" y="664989"/>
                  <a:pt x="1646229" y="664865"/>
                  <a:pt x="1645919" y="664740"/>
                </a:cubicBezTo>
                <a:cubicBezTo>
                  <a:pt x="1644613" y="664181"/>
                  <a:pt x="1643121" y="663683"/>
                  <a:pt x="1641566" y="663994"/>
                </a:cubicBezTo>
                <a:lnTo>
                  <a:pt x="1641566" y="663870"/>
                </a:lnTo>
                <a:cubicBezTo>
                  <a:pt x="1641069" y="662564"/>
                  <a:pt x="1639701" y="662005"/>
                  <a:pt x="1637711" y="662129"/>
                </a:cubicBezTo>
                <a:lnTo>
                  <a:pt x="1637711" y="662253"/>
                </a:lnTo>
                <a:cubicBezTo>
                  <a:pt x="1636717" y="661818"/>
                  <a:pt x="1635597" y="661507"/>
                  <a:pt x="1634478" y="661321"/>
                </a:cubicBezTo>
                <a:cubicBezTo>
                  <a:pt x="1633918" y="660512"/>
                  <a:pt x="1632986" y="660139"/>
                  <a:pt x="1632177" y="659828"/>
                </a:cubicBezTo>
                <a:cubicBezTo>
                  <a:pt x="1631991" y="659766"/>
                  <a:pt x="1631742" y="659704"/>
                  <a:pt x="1631556" y="659580"/>
                </a:cubicBezTo>
                <a:cubicBezTo>
                  <a:pt x="1631556" y="659580"/>
                  <a:pt x="1631556" y="659580"/>
                  <a:pt x="1631493" y="659580"/>
                </a:cubicBezTo>
                <a:lnTo>
                  <a:pt x="1631618" y="659331"/>
                </a:lnTo>
                <a:cubicBezTo>
                  <a:pt x="1625587" y="657279"/>
                  <a:pt x="1619182" y="655663"/>
                  <a:pt x="1614519" y="652181"/>
                </a:cubicBezTo>
                <a:cubicBezTo>
                  <a:pt x="1614519" y="652056"/>
                  <a:pt x="1614581" y="651932"/>
                  <a:pt x="1614644" y="651808"/>
                </a:cubicBezTo>
                <a:cubicBezTo>
                  <a:pt x="1617317" y="652305"/>
                  <a:pt x="1619804" y="653362"/>
                  <a:pt x="1622416" y="654419"/>
                </a:cubicBezTo>
                <a:cubicBezTo>
                  <a:pt x="1624654" y="655352"/>
                  <a:pt x="1626955" y="656347"/>
                  <a:pt x="1629504" y="656968"/>
                </a:cubicBezTo>
                <a:cubicBezTo>
                  <a:pt x="1629566" y="656968"/>
                  <a:pt x="1629629" y="656968"/>
                  <a:pt x="1629691" y="656968"/>
                </a:cubicBezTo>
                <a:cubicBezTo>
                  <a:pt x="1630001" y="656968"/>
                  <a:pt x="1630312" y="656720"/>
                  <a:pt x="1630437" y="656409"/>
                </a:cubicBezTo>
                <a:cubicBezTo>
                  <a:pt x="1630561" y="656036"/>
                  <a:pt x="1630312" y="655600"/>
                  <a:pt x="1629877" y="655476"/>
                </a:cubicBezTo>
                <a:cubicBezTo>
                  <a:pt x="1627452" y="654916"/>
                  <a:pt x="1625213" y="653922"/>
                  <a:pt x="1623037" y="652989"/>
                </a:cubicBezTo>
                <a:cubicBezTo>
                  <a:pt x="1620426" y="651870"/>
                  <a:pt x="1617752" y="650751"/>
                  <a:pt x="1614830" y="650253"/>
                </a:cubicBezTo>
                <a:cubicBezTo>
                  <a:pt x="1614830" y="650253"/>
                  <a:pt x="1614830" y="650253"/>
                  <a:pt x="1614830" y="650253"/>
                </a:cubicBezTo>
                <a:cubicBezTo>
                  <a:pt x="1612840" y="649072"/>
                  <a:pt x="1610726" y="648326"/>
                  <a:pt x="1608613" y="647642"/>
                </a:cubicBezTo>
                <a:cubicBezTo>
                  <a:pt x="1608115" y="647455"/>
                  <a:pt x="1607618" y="647269"/>
                  <a:pt x="1607120" y="647144"/>
                </a:cubicBezTo>
                <a:lnTo>
                  <a:pt x="1607120" y="647144"/>
                </a:lnTo>
                <a:cubicBezTo>
                  <a:pt x="1605566" y="646212"/>
                  <a:pt x="1604011" y="645341"/>
                  <a:pt x="1602084" y="644844"/>
                </a:cubicBezTo>
                <a:lnTo>
                  <a:pt x="1602084" y="644844"/>
                </a:lnTo>
                <a:cubicBezTo>
                  <a:pt x="1601711" y="644719"/>
                  <a:pt x="1601338" y="644533"/>
                  <a:pt x="1600965" y="644408"/>
                </a:cubicBezTo>
                <a:lnTo>
                  <a:pt x="1600903" y="644408"/>
                </a:lnTo>
                <a:cubicBezTo>
                  <a:pt x="1600903" y="644408"/>
                  <a:pt x="1600965" y="644346"/>
                  <a:pt x="1600965" y="644346"/>
                </a:cubicBezTo>
                <a:cubicBezTo>
                  <a:pt x="1600840" y="643911"/>
                  <a:pt x="1600467" y="643725"/>
                  <a:pt x="1599845" y="643787"/>
                </a:cubicBezTo>
                <a:lnTo>
                  <a:pt x="1599845" y="644098"/>
                </a:lnTo>
                <a:cubicBezTo>
                  <a:pt x="1597483" y="643289"/>
                  <a:pt x="1595120" y="642294"/>
                  <a:pt x="1592881" y="641300"/>
                </a:cubicBezTo>
                <a:cubicBezTo>
                  <a:pt x="1589835" y="639994"/>
                  <a:pt x="1586726" y="638626"/>
                  <a:pt x="1583555" y="637756"/>
                </a:cubicBezTo>
                <a:cubicBezTo>
                  <a:pt x="1583430" y="637756"/>
                  <a:pt x="1583244" y="637756"/>
                  <a:pt x="1583119" y="637756"/>
                </a:cubicBezTo>
                <a:lnTo>
                  <a:pt x="1583119" y="637569"/>
                </a:lnTo>
                <a:cubicBezTo>
                  <a:pt x="1578145" y="635393"/>
                  <a:pt x="1573233" y="632781"/>
                  <a:pt x="1568011" y="630294"/>
                </a:cubicBezTo>
                <a:cubicBezTo>
                  <a:pt x="1562850" y="627931"/>
                  <a:pt x="1556508" y="626812"/>
                  <a:pt x="1552963" y="622522"/>
                </a:cubicBezTo>
                <a:cubicBezTo>
                  <a:pt x="1555700" y="621714"/>
                  <a:pt x="1558187" y="620657"/>
                  <a:pt x="1560238" y="619164"/>
                </a:cubicBezTo>
                <a:lnTo>
                  <a:pt x="1560238" y="618978"/>
                </a:lnTo>
                <a:cubicBezTo>
                  <a:pt x="1560860" y="618854"/>
                  <a:pt x="1561419" y="618791"/>
                  <a:pt x="1561979" y="618729"/>
                </a:cubicBezTo>
                <a:cubicBezTo>
                  <a:pt x="1562352" y="618729"/>
                  <a:pt x="1562663" y="618356"/>
                  <a:pt x="1562663" y="617983"/>
                </a:cubicBezTo>
                <a:cubicBezTo>
                  <a:pt x="1562663" y="617610"/>
                  <a:pt x="1562290" y="617299"/>
                  <a:pt x="1561917" y="617299"/>
                </a:cubicBezTo>
                <a:cubicBezTo>
                  <a:pt x="1561419" y="617299"/>
                  <a:pt x="1560860" y="617423"/>
                  <a:pt x="1560238" y="617548"/>
                </a:cubicBezTo>
                <a:lnTo>
                  <a:pt x="1560238" y="617423"/>
                </a:lnTo>
                <a:cubicBezTo>
                  <a:pt x="1559679" y="614999"/>
                  <a:pt x="1564528" y="616429"/>
                  <a:pt x="1567513" y="616366"/>
                </a:cubicBezTo>
                <a:cubicBezTo>
                  <a:pt x="1569503" y="615683"/>
                  <a:pt x="1569378" y="613009"/>
                  <a:pt x="1571431" y="612449"/>
                </a:cubicBezTo>
                <a:cubicBezTo>
                  <a:pt x="1571990" y="613382"/>
                  <a:pt x="1573171" y="614066"/>
                  <a:pt x="1574228" y="612947"/>
                </a:cubicBezTo>
                <a:cubicBezTo>
                  <a:pt x="1575409" y="613071"/>
                  <a:pt x="1574477" y="611019"/>
                  <a:pt x="1574788" y="610149"/>
                </a:cubicBezTo>
                <a:cubicBezTo>
                  <a:pt x="1591638" y="601630"/>
                  <a:pt x="1610229" y="594915"/>
                  <a:pt x="1626084" y="585402"/>
                </a:cubicBezTo>
                <a:cubicBezTo>
                  <a:pt x="1626084" y="585402"/>
                  <a:pt x="1626084" y="585402"/>
                  <a:pt x="1626084" y="585402"/>
                </a:cubicBezTo>
                <a:cubicBezTo>
                  <a:pt x="1626084" y="585402"/>
                  <a:pt x="1626208" y="585402"/>
                  <a:pt x="1626271" y="585402"/>
                </a:cubicBezTo>
                <a:cubicBezTo>
                  <a:pt x="1626892" y="585091"/>
                  <a:pt x="1627576" y="584780"/>
                  <a:pt x="1628198" y="584469"/>
                </a:cubicBezTo>
                <a:cubicBezTo>
                  <a:pt x="1631680" y="582853"/>
                  <a:pt x="1635286" y="581174"/>
                  <a:pt x="1638333" y="578936"/>
                </a:cubicBezTo>
                <a:cubicBezTo>
                  <a:pt x="1638519" y="578811"/>
                  <a:pt x="1638519" y="578563"/>
                  <a:pt x="1638395" y="578438"/>
                </a:cubicBezTo>
                <a:cubicBezTo>
                  <a:pt x="1638271" y="578314"/>
                  <a:pt x="1638022" y="578252"/>
                  <a:pt x="1637898" y="578376"/>
                </a:cubicBezTo>
                <a:cubicBezTo>
                  <a:pt x="1634976" y="580614"/>
                  <a:pt x="1631369" y="582231"/>
                  <a:pt x="1627887" y="583848"/>
                </a:cubicBezTo>
                <a:cubicBezTo>
                  <a:pt x="1627266" y="584159"/>
                  <a:pt x="1626706" y="584407"/>
                  <a:pt x="1626084" y="584718"/>
                </a:cubicBezTo>
                <a:lnTo>
                  <a:pt x="1626084" y="584594"/>
                </a:lnTo>
                <a:cubicBezTo>
                  <a:pt x="1625774" y="583288"/>
                  <a:pt x="1630188" y="580987"/>
                  <a:pt x="1632800" y="579495"/>
                </a:cubicBezTo>
                <a:cubicBezTo>
                  <a:pt x="1644675" y="572967"/>
                  <a:pt x="1657484" y="566500"/>
                  <a:pt x="1668552" y="560034"/>
                </a:cubicBezTo>
                <a:cubicBezTo>
                  <a:pt x="1672469" y="557671"/>
                  <a:pt x="1675888" y="554189"/>
                  <a:pt x="1680303" y="554376"/>
                </a:cubicBezTo>
                <a:lnTo>
                  <a:pt x="1680489" y="554376"/>
                </a:lnTo>
                <a:cubicBezTo>
                  <a:pt x="1680303" y="554749"/>
                  <a:pt x="1679992" y="554935"/>
                  <a:pt x="1679494" y="555122"/>
                </a:cubicBezTo>
                <a:cubicBezTo>
                  <a:pt x="1678997" y="555308"/>
                  <a:pt x="1678375" y="555557"/>
                  <a:pt x="1678064" y="556179"/>
                </a:cubicBezTo>
                <a:cubicBezTo>
                  <a:pt x="1677940" y="556365"/>
                  <a:pt x="1678064" y="556552"/>
                  <a:pt x="1678189" y="556614"/>
                </a:cubicBezTo>
                <a:cubicBezTo>
                  <a:pt x="1678189" y="556614"/>
                  <a:pt x="1678313" y="556614"/>
                  <a:pt x="1678313" y="556614"/>
                </a:cubicBezTo>
                <a:cubicBezTo>
                  <a:pt x="1678438" y="556614"/>
                  <a:pt x="1678562" y="556614"/>
                  <a:pt x="1678624" y="556427"/>
                </a:cubicBezTo>
                <a:cubicBezTo>
                  <a:pt x="1678873" y="555992"/>
                  <a:pt x="1679246" y="555868"/>
                  <a:pt x="1679743" y="555681"/>
                </a:cubicBezTo>
                <a:cubicBezTo>
                  <a:pt x="1680179" y="555495"/>
                  <a:pt x="1680676" y="555246"/>
                  <a:pt x="1680987" y="554811"/>
                </a:cubicBezTo>
                <a:cubicBezTo>
                  <a:pt x="1682168" y="554002"/>
                  <a:pt x="1683411" y="553319"/>
                  <a:pt x="1684406" y="552448"/>
                </a:cubicBezTo>
                <a:cubicBezTo>
                  <a:pt x="1686520" y="551888"/>
                  <a:pt x="1688386" y="550645"/>
                  <a:pt x="1690189" y="549464"/>
                </a:cubicBezTo>
                <a:cubicBezTo>
                  <a:pt x="1691122" y="548842"/>
                  <a:pt x="1692054" y="548220"/>
                  <a:pt x="1692987" y="547723"/>
                </a:cubicBezTo>
                <a:cubicBezTo>
                  <a:pt x="1693174" y="547598"/>
                  <a:pt x="1693236" y="547412"/>
                  <a:pt x="1693111" y="547225"/>
                </a:cubicBezTo>
                <a:cubicBezTo>
                  <a:pt x="1693049" y="547039"/>
                  <a:pt x="1692800" y="546976"/>
                  <a:pt x="1692677" y="547101"/>
                </a:cubicBezTo>
                <a:cubicBezTo>
                  <a:pt x="1691681" y="547660"/>
                  <a:pt x="1690749" y="548282"/>
                  <a:pt x="1689816" y="548904"/>
                </a:cubicBezTo>
                <a:cubicBezTo>
                  <a:pt x="1688075" y="550085"/>
                  <a:pt x="1686272" y="551267"/>
                  <a:pt x="1684220" y="551826"/>
                </a:cubicBezTo>
                <a:lnTo>
                  <a:pt x="1684220" y="551578"/>
                </a:lnTo>
                <a:cubicBezTo>
                  <a:pt x="1685961" y="548904"/>
                  <a:pt x="1689691" y="547785"/>
                  <a:pt x="1692614" y="546044"/>
                </a:cubicBezTo>
                <a:cubicBezTo>
                  <a:pt x="1695536" y="544241"/>
                  <a:pt x="1698210" y="542624"/>
                  <a:pt x="1701008" y="540945"/>
                </a:cubicBezTo>
                <a:cubicBezTo>
                  <a:pt x="1714376" y="532987"/>
                  <a:pt x="1725506" y="525898"/>
                  <a:pt x="1737879" y="517566"/>
                </a:cubicBezTo>
                <a:cubicBezTo>
                  <a:pt x="1743848" y="513463"/>
                  <a:pt x="1749382" y="508675"/>
                  <a:pt x="1755164" y="504696"/>
                </a:cubicBezTo>
                <a:cubicBezTo>
                  <a:pt x="1788927" y="481255"/>
                  <a:pt x="1821632" y="454456"/>
                  <a:pt x="1851167" y="427658"/>
                </a:cubicBezTo>
                <a:cubicBezTo>
                  <a:pt x="1852597" y="426352"/>
                  <a:pt x="1854399" y="425420"/>
                  <a:pt x="1855643" y="424300"/>
                </a:cubicBezTo>
                <a:cubicBezTo>
                  <a:pt x="1857322" y="422684"/>
                  <a:pt x="1857944" y="420321"/>
                  <a:pt x="1859560" y="418642"/>
                </a:cubicBezTo>
                <a:cubicBezTo>
                  <a:pt x="1865094" y="413171"/>
                  <a:pt x="1871374" y="408445"/>
                  <a:pt x="1876846" y="402538"/>
                </a:cubicBezTo>
                <a:cubicBezTo>
                  <a:pt x="1882193" y="396694"/>
                  <a:pt x="1887291" y="390041"/>
                  <a:pt x="1893012" y="384693"/>
                </a:cubicBezTo>
                <a:cubicBezTo>
                  <a:pt x="1894504" y="383263"/>
                  <a:pt x="1896680" y="382268"/>
                  <a:pt x="1898048" y="380714"/>
                </a:cubicBezTo>
                <a:cubicBezTo>
                  <a:pt x="1903955" y="374123"/>
                  <a:pt x="1908432" y="366040"/>
                  <a:pt x="1913095" y="358952"/>
                </a:cubicBezTo>
                <a:cubicBezTo>
                  <a:pt x="1914961" y="356216"/>
                  <a:pt x="1917199" y="353978"/>
                  <a:pt x="1917572" y="350620"/>
                </a:cubicBezTo>
                <a:cubicBezTo>
                  <a:pt x="1925157" y="341915"/>
                  <a:pt x="1931189" y="329666"/>
                  <a:pt x="1935417" y="318163"/>
                </a:cubicBezTo>
                <a:cubicBezTo>
                  <a:pt x="1936847" y="314308"/>
                  <a:pt x="1937407" y="309459"/>
                  <a:pt x="1941013" y="307034"/>
                </a:cubicBezTo>
                <a:lnTo>
                  <a:pt x="1941013" y="309272"/>
                </a:lnTo>
                <a:lnTo>
                  <a:pt x="1941137" y="309272"/>
                </a:lnTo>
                <a:cubicBezTo>
                  <a:pt x="1940578" y="311075"/>
                  <a:pt x="1940018" y="312941"/>
                  <a:pt x="1939396" y="314868"/>
                </a:cubicBezTo>
                <a:lnTo>
                  <a:pt x="1939209" y="314868"/>
                </a:lnTo>
                <a:cubicBezTo>
                  <a:pt x="1939209" y="314868"/>
                  <a:pt x="1936784" y="320899"/>
                  <a:pt x="1936100" y="322827"/>
                </a:cubicBezTo>
                <a:cubicBezTo>
                  <a:pt x="1935417" y="324816"/>
                  <a:pt x="1934671" y="326433"/>
                  <a:pt x="1934049" y="327801"/>
                </a:cubicBezTo>
                <a:cubicBezTo>
                  <a:pt x="1933427" y="329169"/>
                  <a:pt x="1933303" y="329791"/>
                  <a:pt x="1932743" y="330661"/>
                </a:cubicBezTo>
                <a:cubicBezTo>
                  <a:pt x="1932246" y="331532"/>
                  <a:pt x="1932308" y="331718"/>
                  <a:pt x="1931811" y="332526"/>
                </a:cubicBezTo>
                <a:cubicBezTo>
                  <a:pt x="1931313" y="333335"/>
                  <a:pt x="1931375" y="333583"/>
                  <a:pt x="1930629" y="334951"/>
                </a:cubicBezTo>
                <a:cubicBezTo>
                  <a:pt x="1929883" y="336319"/>
                  <a:pt x="1929697" y="336941"/>
                  <a:pt x="1929448" y="337687"/>
                </a:cubicBezTo>
                <a:cubicBezTo>
                  <a:pt x="1929199" y="338433"/>
                  <a:pt x="1929386" y="338309"/>
                  <a:pt x="1928391" y="339863"/>
                </a:cubicBezTo>
                <a:cubicBezTo>
                  <a:pt x="1927458" y="341418"/>
                  <a:pt x="1925157" y="346019"/>
                  <a:pt x="1924101" y="347636"/>
                </a:cubicBezTo>
                <a:cubicBezTo>
                  <a:pt x="1923665" y="348319"/>
                  <a:pt x="1923292" y="348879"/>
                  <a:pt x="1923168" y="349190"/>
                </a:cubicBezTo>
                <a:cubicBezTo>
                  <a:pt x="1922546" y="350247"/>
                  <a:pt x="1921862" y="351491"/>
                  <a:pt x="1921551" y="352175"/>
                </a:cubicBezTo>
                <a:cubicBezTo>
                  <a:pt x="1921179" y="352858"/>
                  <a:pt x="1920246" y="354413"/>
                  <a:pt x="1920246" y="354413"/>
                </a:cubicBezTo>
                <a:cubicBezTo>
                  <a:pt x="1920246" y="354413"/>
                  <a:pt x="1928515" y="342661"/>
                  <a:pt x="1928577" y="341791"/>
                </a:cubicBezTo>
                <a:cubicBezTo>
                  <a:pt x="1928702" y="340920"/>
                  <a:pt x="1928764" y="341045"/>
                  <a:pt x="1929323" y="340485"/>
                </a:cubicBezTo>
                <a:cubicBezTo>
                  <a:pt x="1929945" y="339988"/>
                  <a:pt x="1930256" y="339801"/>
                  <a:pt x="1930194" y="339117"/>
                </a:cubicBezTo>
                <a:cubicBezTo>
                  <a:pt x="1930132" y="338433"/>
                  <a:pt x="1930007" y="338433"/>
                  <a:pt x="1930443" y="337812"/>
                </a:cubicBezTo>
                <a:cubicBezTo>
                  <a:pt x="1930878" y="337190"/>
                  <a:pt x="1930940" y="336941"/>
                  <a:pt x="1931375" y="336506"/>
                </a:cubicBezTo>
                <a:cubicBezTo>
                  <a:pt x="1931811" y="336071"/>
                  <a:pt x="1932121" y="335822"/>
                  <a:pt x="1932432" y="335138"/>
                </a:cubicBezTo>
                <a:lnTo>
                  <a:pt x="1932681" y="334454"/>
                </a:lnTo>
                <a:cubicBezTo>
                  <a:pt x="1932681" y="334454"/>
                  <a:pt x="1933427" y="333583"/>
                  <a:pt x="1933552" y="333024"/>
                </a:cubicBezTo>
                <a:cubicBezTo>
                  <a:pt x="1933552" y="332899"/>
                  <a:pt x="1933552" y="332775"/>
                  <a:pt x="1933552" y="332651"/>
                </a:cubicBezTo>
                <a:cubicBezTo>
                  <a:pt x="1937530" y="324879"/>
                  <a:pt x="1940267" y="316422"/>
                  <a:pt x="1942380" y="309148"/>
                </a:cubicBezTo>
                <a:lnTo>
                  <a:pt x="1942380" y="309148"/>
                </a:lnTo>
                <a:cubicBezTo>
                  <a:pt x="1947355" y="298329"/>
                  <a:pt x="1948101" y="288629"/>
                  <a:pt x="1948226" y="278059"/>
                </a:cubicBezTo>
                <a:cubicBezTo>
                  <a:pt x="1948350" y="268919"/>
                  <a:pt x="1945614" y="262826"/>
                  <a:pt x="1943189" y="255116"/>
                </a:cubicBezTo>
                <a:cubicBezTo>
                  <a:pt x="1941386" y="249457"/>
                  <a:pt x="1940764" y="243302"/>
                  <a:pt x="1939272" y="237892"/>
                </a:cubicBezTo>
                <a:cubicBezTo>
                  <a:pt x="1936287" y="226887"/>
                  <a:pt x="1931127" y="217871"/>
                  <a:pt x="1925903" y="209415"/>
                </a:cubicBezTo>
                <a:cubicBezTo>
                  <a:pt x="1923043" y="204752"/>
                  <a:pt x="1920494" y="199405"/>
                  <a:pt x="1916950" y="194803"/>
                </a:cubicBezTo>
                <a:cubicBezTo>
                  <a:pt x="1911167" y="187404"/>
                  <a:pt x="1905074" y="182617"/>
                  <a:pt x="1897986" y="177518"/>
                </a:cubicBezTo>
                <a:cubicBezTo>
                  <a:pt x="1891582" y="172979"/>
                  <a:pt x="1885737" y="169186"/>
                  <a:pt x="1878462" y="165269"/>
                </a:cubicBezTo>
                <a:cubicBezTo>
                  <a:pt x="1874234" y="163031"/>
                  <a:pt x="1869820" y="160046"/>
                  <a:pt x="1866151" y="158616"/>
                </a:cubicBezTo>
                <a:cubicBezTo>
                  <a:pt x="1864783" y="158057"/>
                  <a:pt x="1863229" y="158492"/>
                  <a:pt x="1861674" y="157994"/>
                </a:cubicBezTo>
                <a:cubicBezTo>
                  <a:pt x="1857570" y="156751"/>
                  <a:pt x="1852659" y="154512"/>
                  <a:pt x="1847747" y="153580"/>
                </a:cubicBezTo>
                <a:cubicBezTo>
                  <a:pt x="1823062" y="148668"/>
                  <a:pt x="1798191" y="147051"/>
                  <a:pt x="1771828" y="149600"/>
                </a:cubicBezTo>
                <a:cubicBezTo>
                  <a:pt x="1758024" y="150968"/>
                  <a:pt x="1745900" y="152087"/>
                  <a:pt x="1731661" y="155259"/>
                </a:cubicBezTo>
                <a:cubicBezTo>
                  <a:pt x="1719040" y="157994"/>
                  <a:pt x="1706666" y="159549"/>
                  <a:pt x="1695412" y="163031"/>
                </a:cubicBezTo>
                <a:cubicBezTo>
                  <a:pt x="1694169" y="163466"/>
                  <a:pt x="1693298" y="164336"/>
                  <a:pt x="1692054" y="164710"/>
                </a:cubicBezTo>
                <a:cubicBezTo>
                  <a:pt x="1690500" y="165207"/>
                  <a:pt x="1688510" y="164896"/>
                  <a:pt x="1687018" y="165269"/>
                </a:cubicBezTo>
                <a:cubicBezTo>
                  <a:pt x="1678500" y="167632"/>
                  <a:pt x="1670106" y="171673"/>
                  <a:pt x="1662956" y="174596"/>
                </a:cubicBezTo>
                <a:cubicBezTo>
                  <a:pt x="1651514" y="178389"/>
                  <a:pt x="1642374" y="181560"/>
                  <a:pt x="1634043" y="184606"/>
                </a:cubicBezTo>
                <a:cubicBezTo>
                  <a:pt x="1633794" y="184731"/>
                  <a:pt x="1633608" y="185042"/>
                  <a:pt x="1633732" y="185290"/>
                </a:cubicBezTo>
                <a:cubicBezTo>
                  <a:pt x="1633794" y="185539"/>
                  <a:pt x="1634043" y="185663"/>
                  <a:pt x="1634230" y="185663"/>
                </a:cubicBezTo>
                <a:cubicBezTo>
                  <a:pt x="1634292" y="185663"/>
                  <a:pt x="1634354" y="185663"/>
                  <a:pt x="1634416" y="185663"/>
                </a:cubicBezTo>
                <a:cubicBezTo>
                  <a:pt x="1642623" y="182617"/>
                  <a:pt x="1651763" y="179508"/>
                  <a:pt x="1663018" y="175777"/>
                </a:cubicBezTo>
                <a:lnTo>
                  <a:pt x="1663018" y="175964"/>
                </a:lnTo>
                <a:cubicBezTo>
                  <a:pt x="1644737" y="185539"/>
                  <a:pt x="1622851" y="191259"/>
                  <a:pt x="1604384" y="200586"/>
                </a:cubicBezTo>
                <a:cubicBezTo>
                  <a:pt x="1603327" y="201519"/>
                  <a:pt x="1605130" y="202265"/>
                  <a:pt x="1603265" y="202824"/>
                </a:cubicBezTo>
                <a:cubicBezTo>
                  <a:pt x="1601338" y="201829"/>
                  <a:pt x="1599161" y="202451"/>
                  <a:pt x="1597917" y="203633"/>
                </a:cubicBezTo>
                <a:cubicBezTo>
                  <a:pt x="1597732" y="203695"/>
                  <a:pt x="1597607" y="203757"/>
                  <a:pt x="1597420" y="203819"/>
                </a:cubicBezTo>
                <a:cubicBezTo>
                  <a:pt x="1596425" y="204130"/>
                  <a:pt x="1595493" y="204441"/>
                  <a:pt x="1594685" y="205311"/>
                </a:cubicBezTo>
                <a:cubicBezTo>
                  <a:pt x="1594374" y="205498"/>
                  <a:pt x="1594000" y="205560"/>
                  <a:pt x="1593628" y="205684"/>
                </a:cubicBezTo>
                <a:cubicBezTo>
                  <a:pt x="1593130" y="205809"/>
                  <a:pt x="1592570" y="205995"/>
                  <a:pt x="1592073" y="206306"/>
                </a:cubicBezTo>
                <a:lnTo>
                  <a:pt x="1592073" y="206182"/>
                </a:lnTo>
                <a:cubicBezTo>
                  <a:pt x="1582249" y="209913"/>
                  <a:pt x="1573855" y="215073"/>
                  <a:pt x="1563596" y="218431"/>
                </a:cubicBezTo>
                <a:lnTo>
                  <a:pt x="1563596" y="218120"/>
                </a:lnTo>
                <a:cubicBezTo>
                  <a:pt x="1563596" y="218120"/>
                  <a:pt x="1564031" y="217809"/>
                  <a:pt x="1564280" y="217623"/>
                </a:cubicBezTo>
                <a:cubicBezTo>
                  <a:pt x="1564715" y="217374"/>
                  <a:pt x="1565151" y="217063"/>
                  <a:pt x="1565523" y="216628"/>
                </a:cubicBezTo>
                <a:cubicBezTo>
                  <a:pt x="1565834" y="216317"/>
                  <a:pt x="1565772" y="215819"/>
                  <a:pt x="1565523" y="215571"/>
                </a:cubicBezTo>
                <a:cubicBezTo>
                  <a:pt x="1565213" y="215260"/>
                  <a:pt x="1564715" y="215322"/>
                  <a:pt x="1564466" y="215571"/>
                </a:cubicBezTo>
                <a:cubicBezTo>
                  <a:pt x="1564218" y="215819"/>
                  <a:pt x="1563844" y="216068"/>
                  <a:pt x="1563534" y="216317"/>
                </a:cubicBezTo>
                <a:cubicBezTo>
                  <a:pt x="1563098" y="216628"/>
                  <a:pt x="1562539" y="216939"/>
                  <a:pt x="1562165" y="217436"/>
                </a:cubicBezTo>
                <a:lnTo>
                  <a:pt x="1561979" y="217187"/>
                </a:lnTo>
                <a:cubicBezTo>
                  <a:pt x="1560611" y="216503"/>
                  <a:pt x="1559243" y="218493"/>
                  <a:pt x="1559181" y="217187"/>
                </a:cubicBezTo>
                <a:cubicBezTo>
                  <a:pt x="1559430" y="214265"/>
                  <a:pt x="1561979" y="213705"/>
                  <a:pt x="1561979" y="210472"/>
                </a:cubicBezTo>
                <a:cubicBezTo>
                  <a:pt x="1561047" y="210348"/>
                  <a:pt x="1559492" y="210970"/>
                  <a:pt x="1559679" y="209788"/>
                </a:cubicBezTo>
                <a:cubicBezTo>
                  <a:pt x="1559430" y="209788"/>
                  <a:pt x="1558871" y="209539"/>
                  <a:pt x="1558684" y="209788"/>
                </a:cubicBezTo>
                <a:cubicBezTo>
                  <a:pt x="1558435" y="210223"/>
                  <a:pt x="1558248" y="210472"/>
                  <a:pt x="1558000" y="210907"/>
                </a:cubicBezTo>
                <a:cubicBezTo>
                  <a:pt x="1557751" y="211343"/>
                  <a:pt x="1557378" y="211591"/>
                  <a:pt x="1556943" y="212089"/>
                </a:cubicBezTo>
                <a:cubicBezTo>
                  <a:pt x="1556508" y="212586"/>
                  <a:pt x="1556321" y="213270"/>
                  <a:pt x="1556072" y="213830"/>
                </a:cubicBezTo>
                <a:cubicBezTo>
                  <a:pt x="1555824" y="214327"/>
                  <a:pt x="1554704" y="214700"/>
                  <a:pt x="1554704" y="214700"/>
                </a:cubicBezTo>
                <a:cubicBezTo>
                  <a:pt x="1554953" y="214265"/>
                  <a:pt x="1554891" y="213705"/>
                  <a:pt x="1554953" y="212959"/>
                </a:cubicBezTo>
                <a:cubicBezTo>
                  <a:pt x="1555016" y="212420"/>
                  <a:pt x="1555264" y="211902"/>
                  <a:pt x="1555637" y="211405"/>
                </a:cubicBezTo>
                <a:cubicBezTo>
                  <a:pt x="1556259" y="210596"/>
                  <a:pt x="1556321" y="210286"/>
                  <a:pt x="1556881" y="208731"/>
                </a:cubicBezTo>
                <a:cubicBezTo>
                  <a:pt x="1557378" y="207177"/>
                  <a:pt x="1558559" y="206431"/>
                  <a:pt x="1559181" y="205995"/>
                </a:cubicBezTo>
                <a:cubicBezTo>
                  <a:pt x="1557316" y="200275"/>
                  <a:pt x="1559741" y="196171"/>
                  <a:pt x="1560860" y="190886"/>
                </a:cubicBezTo>
                <a:cubicBezTo>
                  <a:pt x="1556818" y="187280"/>
                  <a:pt x="1555326" y="181124"/>
                  <a:pt x="1553026" y="175839"/>
                </a:cubicBezTo>
                <a:cubicBezTo>
                  <a:pt x="1549046" y="174969"/>
                  <a:pt x="1543451" y="175715"/>
                  <a:pt x="1541274" y="173103"/>
                </a:cubicBezTo>
                <a:cubicBezTo>
                  <a:pt x="1543326" y="171860"/>
                  <a:pt x="1541896" y="170057"/>
                  <a:pt x="1540715" y="169186"/>
                </a:cubicBezTo>
                <a:cubicBezTo>
                  <a:pt x="1541585" y="167570"/>
                  <a:pt x="1543389" y="166948"/>
                  <a:pt x="1542953" y="164150"/>
                </a:cubicBezTo>
                <a:cubicBezTo>
                  <a:pt x="1536611" y="163466"/>
                  <a:pt x="1531823" y="165269"/>
                  <a:pt x="1527346" y="165829"/>
                </a:cubicBezTo>
                <a:cubicBezTo>
                  <a:pt x="1525792" y="165953"/>
                  <a:pt x="1523927" y="165518"/>
                  <a:pt x="1522310" y="165829"/>
                </a:cubicBezTo>
                <a:cubicBezTo>
                  <a:pt x="1518269" y="166513"/>
                  <a:pt x="1514724" y="169622"/>
                  <a:pt x="1511118" y="169746"/>
                </a:cubicBezTo>
                <a:cubicBezTo>
                  <a:pt x="1507201" y="169870"/>
                  <a:pt x="1505709" y="170243"/>
                  <a:pt x="1502165" y="170803"/>
                </a:cubicBezTo>
                <a:cubicBezTo>
                  <a:pt x="1498248" y="171487"/>
                  <a:pt x="1493957" y="171114"/>
                  <a:pt x="1490973" y="172544"/>
                </a:cubicBezTo>
                <a:cubicBezTo>
                  <a:pt x="1488859" y="173539"/>
                  <a:pt x="1486683" y="176399"/>
                  <a:pt x="1484258" y="178140"/>
                </a:cubicBezTo>
                <a:cubicBezTo>
                  <a:pt x="1483014" y="179010"/>
                  <a:pt x="1481273" y="179508"/>
                  <a:pt x="1480341" y="180316"/>
                </a:cubicBezTo>
                <a:cubicBezTo>
                  <a:pt x="1476299" y="183922"/>
                  <a:pt x="1472319" y="193062"/>
                  <a:pt x="1470268" y="198161"/>
                </a:cubicBezTo>
                <a:cubicBezTo>
                  <a:pt x="1467594" y="204938"/>
                  <a:pt x="1466102" y="211218"/>
                  <a:pt x="1463552" y="218306"/>
                </a:cubicBezTo>
                <a:cubicBezTo>
                  <a:pt x="1455842" y="239447"/>
                  <a:pt x="1446081" y="259406"/>
                  <a:pt x="1438433" y="279676"/>
                </a:cubicBezTo>
                <a:cubicBezTo>
                  <a:pt x="1435137" y="288443"/>
                  <a:pt x="1433583" y="298080"/>
                  <a:pt x="1426681" y="303116"/>
                </a:cubicBezTo>
                <a:cubicBezTo>
                  <a:pt x="1426619" y="302246"/>
                  <a:pt x="1426744" y="301189"/>
                  <a:pt x="1425562" y="301438"/>
                </a:cubicBezTo>
                <a:cubicBezTo>
                  <a:pt x="1423573" y="303054"/>
                  <a:pt x="1421148" y="304111"/>
                  <a:pt x="1419406" y="305977"/>
                </a:cubicBezTo>
                <a:lnTo>
                  <a:pt x="1419655" y="305977"/>
                </a:lnTo>
                <a:cubicBezTo>
                  <a:pt x="1418598" y="306909"/>
                  <a:pt x="1417479" y="307780"/>
                  <a:pt x="1416422" y="308650"/>
                </a:cubicBezTo>
                <a:lnTo>
                  <a:pt x="1414619" y="310080"/>
                </a:lnTo>
                <a:cubicBezTo>
                  <a:pt x="1414619" y="310080"/>
                  <a:pt x="1414494" y="310080"/>
                  <a:pt x="1414433" y="310080"/>
                </a:cubicBezTo>
                <a:cubicBezTo>
                  <a:pt x="1414059" y="310205"/>
                  <a:pt x="1413748" y="310329"/>
                  <a:pt x="1413438" y="310329"/>
                </a:cubicBezTo>
                <a:cubicBezTo>
                  <a:pt x="1413064" y="310329"/>
                  <a:pt x="1412816" y="310702"/>
                  <a:pt x="1412816" y="311075"/>
                </a:cubicBezTo>
                <a:cubicBezTo>
                  <a:pt x="1412816" y="311448"/>
                  <a:pt x="1413126" y="311697"/>
                  <a:pt x="1413500" y="311697"/>
                </a:cubicBezTo>
                <a:cubicBezTo>
                  <a:pt x="1413500" y="311697"/>
                  <a:pt x="1413500" y="311697"/>
                  <a:pt x="1413562" y="311697"/>
                </a:cubicBezTo>
                <a:cubicBezTo>
                  <a:pt x="1413810" y="311697"/>
                  <a:pt x="1414059" y="311573"/>
                  <a:pt x="1414308" y="311510"/>
                </a:cubicBezTo>
                <a:lnTo>
                  <a:pt x="1414308" y="311510"/>
                </a:lnTo>
                <a:cubicBezTo>
                  <a:pt x="1412505" y="314681"/>
                  <a:pt x="1408650" y="317479"/>
                  <a:pt x="1405416" y="319904"/>
                </a:cubicBezTo>
                <a:cubicBezTo>
                  <a:pt x="1402183" y="322392"/>
                  <a:pt x="1398950" y="324879"/>
                  <a:pt x="1395903" y="327179"/>
                </a:cubicBezTo>
                <a:cubicBezTo>
                  <a:pt x="1389499" y="332216"/>
                  <a:pt x="1382162" y="336879"/>
                  <a:pt x="1376939" y="342288"/>
                </a:cubicBezTo>
                <a:cubicBezTo>
                  <a:pt x="1374017" y="345335"/>
                  <a:pt x="1372089" y="349314"/>
                  <a:pt x="1369105" y="352299"/>
                </a:cubicBezTo>
                <a:cubicBezTo>
                  <a:pt x="1366680" y="354724"/>
                  <a:pt x="1363322" y="356589"/>
                  <a:pt x="1360711" y="359014"/>
                </a:cubicBezTo>
                <a:cubicBezTo>
                  <a:pt x="1349954" y="369087"/>
                  <a:pt x="1339197" y="379595"/>
                  <a:pt x="1328876" y="389232"/>
                </a:cubicBezTo>
                <a:cubicBezTo>
                  <a:pt x="1327570" y="389046"/>
                  <a:pt x="1326700" y="389232"/>
                  <a:pt x="1326078" y="389730"/>
                </a:cubicBezTo>
                <a:cubicBezTo>
                  <a:pt x="1317187" y="404901"/>
                  <a:pt x="1301829" y="413481"/>
                  <a:pt x="1295363" y="431078"/>
                </a:cubicBezTo>
                <a:cubicBezTo>
                  <a:pt x="1297165" y="431762"/>
                  <a:pt x="1295798" y="429212"/>
                  <a:pt x="1297601" y="429896"/>
                </a:cubicBezTo>
                <a:cubicBezTo>
                  <a:pt x="1296047" y="433440"/>
                  <a:pt x="1294741" y="437171"/>
                  <a:pt x="1292564" y="439969"/>
                </a:cubicBezTo>
                <a:cubicBezTo>
                  <a:pt x="1292440" y="441772"/>
                  <a:pt x="1293559" y="442394"/>
                  <a:pt x="1293124" y="444508"/>
                </a:cubicBezTo>
                <a:cubicBezTo>
                  <a:pt x="1289331" y="451161"/>
                  <a:pt x="1288896" y="455327"/>
                  <a:pt x="1289207" y="463970"/>
                </a:cubicBezTo>
                <a:cubicBezTo>
                  <a:pt x="1289393" y="469441"/>
                  <a:pt x="1289829" y="470623"/>
                  <a:pt x="1291446" y="474042"/>
                </a:cubicBezTo>
                <a:cubicBezTo>
                  <a:pt x="1292440" y="476156"/>
                  <a:pt x="1293124" y="478954"/>
                  <a:pt x="1294243" y="481317"/>
                </a:cubicBezTo>
                <a:cubicBezTo>
                  <a:pt x="1295363" y="483804"/>
                  <a:pt x="1297228" y="485918"/>
                  <a:pt x="1298160" y="488032"/>
                </a:cubicBezTo>
                <a:cubicBezTo>
                  <a:pt x="1298844" y="489587"/>
                  <a:pt x="1298596" y="491265"/>
                  <a:pt x="1299280" y="492509"/>
                </a:cubicBezTo>
                <a:cubicBezTo>
                  <a:pt x="1301705" y="497048"/>
                  <a:pt x="1306990" y="500157"/>
                  <a:pt x="1309290" y="502582"/>
                </a:cubicBezTo>
                <a:cubicBezTo>
                  <a:pt x="1310783" y="500530"/>
                  <a:pt x="1312026" y="498229"/>
                  <a:pt x="1316005" y="498665"/>
                </a:cubicBezTo>
                <a:cubicBezTo>
                  <a:pt x="1316876" y="497670"/>
                  <a:pt x="1317560" y="496488"/>
                  <a:pt x="1318244" y="495307"/>
                </a:cubicBezTo>
                <a:cubicBezTo>
                  <a:pt x="1319425" y="494996"/>
                  <a:pt x="1321850" y="495991"/>
                  <a:pt x="1322099" y="494810"/>
                </a:cubicBezTo>
                <a:lnTo>
                  <a:pt x="1322782" y="494810"/>
                </a:lnTo>
                <a:cubicBezTo>
                  <a:pt x="1323715" y="495120"/>
                  <a:pt x="1323715" y="496364"/>
                  <a:pt x="1325456" y="495867"/>
                </a:cubicBezTo>
                <a:cubicBezTo>
                  <a:pt x="1326886" y="493939"/>
                  <a:pt x="1325207" y="490706"/>
                  <a:pt x="1327135" y="490333"/>
                </a:cubicBezTo>
                <a:cubicBezTo>
                  <a:pt x="1328814" y="493255"/>
                  <a:pt x="1331736" y="495058"/>
                  <a:pt x="1333850" y="497608"/>
                </a:cubicBezTo>
                <a:cubicBezTo>
                  <a:pt x="1336337" y="496364"/>
                  <a:pt x="1336772" y="493006"/>
                  <a:pt x="1341125" y="493690"/>
                </a:cubicBezTo>
                <a:cubicBezTo>
                  <a:pt x="1341996" y="492633"/>
                  <a:pt x="1342680" y="491452"/>
                  <a:pt x="1343364" y="490333"/>
                </a:cubicBezTo>
                <a:cubicBezTo>
                  <a:pt x="1344545" y="489960"/>
                  <a:pt x="1347032" y="491017"/>
                  <a:pt x="1347281" y="489773"/>
                </a:cubicBezTo>
                <a:lnTo>
                  <a:pt x="1347281" y="489773"/>
                </a:lnTo>
                <a:cubicBezTo>
                  <a:pt x="1347281" y="489773"/>
                  <a:pt x="1347840" y="489773"/>
                  <a:pt x="1347840" y="489773"/>
                </a:cubicBezTo>
                <a:cubicBezTo>
                  <a:pt x="1348897" y="490022"/>
                  <a:pt x="1348835" y="491328"/>
                  <a:pt x="1350576" y="490892"/>
                </a:cubicBezTo>
                <a:cubicBezTo>
                  <a:pt x="1352006" y="482623"/>
                  <a:pt x="1354617" y="475597"/>
                  <a:pt x="1359529" y="470809"/>
                </a:cubicBezTo>
                <a:cubicBezTo>
                  <a:pt x="1357788" y="467638"/>
                  <a:pt x="1360897" y="466332"/>
                  <a:pt x="1361208" y="463534"/>
                </a:cubicBezTo>
                <a:lnTo>
                  <a:pt x="1361084" y="463410"/>
                </a:lnTo>
                <a:cubicBezTo>
                  <a:pt x="1361084" y="463410"/>
                  <a:pt x="1361146" y="463410"/>
                  <a:pt x="1361208" y="463286"/>
                </a:cubicBezTo>
                <a:lnTo>
                  <a:pt x="1363696" y="459804"/>
                </a:lnTo>
                <a:cubicBezTo>
                  <a:pt x="1369727" y="451285"/>
                  <a:pt x="1376069" y="442518"/>
                  <a:pt x="1383530" y="435057"/>
                </a:cubicBezTo>
                <a:cubicBezTo>
                  <a:pt x="1383344" y="437420"/>
                  <a:pt x="1381665" y="440466"/>
                  <a:pt x="1380794" y="443327"/>
                </a:cubicBezTo>
                <a:cubicBezTo>
                  <a:pt x="1378681" y="450601"/>
                  <a:pt x="1376318" y="457627"/>
                  <a:pt x="1374079" y="465151"/>
                </a:cubicBezTo>
                <a:cubicBezTo>
                  <a:pt x="1372276" y="471058"/>
                  <a:pt x="1371157" y="477089"/>
                  <a:pt x="1369602" y="482996"/>
                </a:cubicBezTo>
                <a:cubicBezTo>
                  <a:pt x="1368981" y="485234"/>
                  <a:pt x="1367364" y="487410"/>
                  <a:pt x="1366805" y="489711"/>
                </a:cubicBezTo>
                <a:cubicBezTo>
                  <a:pt x="1366369" y="491576"/>
                  <a:pt x="1366867" y="493566"/>
                  <a:pt x="1366245" y="495245"/>
                </a:cubicBezTo>
                <a:cubicBezTo>
                  <a:pt x="1364566" y="500157"/>
                  <a:pt x="1363571" y="506934"/>
                  <a:pt x="1361768" y="512530"/>
                </a:cubicBezTo>
                <a:cubicBezTo>
                  <a:pt x="1360587" y="516199"/>
                  <a:pt x="1358473" y="519121"/>
                  <a:pt x="1357851" y="522603"/>
                </a:cubicBezTo>
                <a:cubicBezTo>
                  <a:pt x="1355177" y="537152"/>
                  <a:pt x="1350639" y="548096"/>
                  <a:pt x="1347218" y="561153"/>
                </a:cubicBezTo>
                <a:lnTo>
                  <a:pt x="1347343" y="561153"/>
                </a:lnTo>
                <a:cubicBezTo>
                  <a:pt x="1346784" y="561899"/>
                  <a:pt x="1346410" y="562583"/>
                  <a:pt x="1346286" y="562832"/>
                </a:cubicBezTo>
                <a:cubicBezTo>
                  <a:pt x="1346099" y="563143"/>
                  <a:pt x="1346286" y="563578"/>
                  <a:pt x="1346597" y="563764"/>
                </a:cubicBezTo>
                <a:cubicBezTo>
                  <a:pt x="1346721" y="563764"/>
                  <a:pt x="1346784" y="563827"/>
                  <a:pt x="1346907" y="563827"/>
                </a:cubicBezTo>
                <a:cubicBezTo>
                  <a:pt x="1347156" y="563827"/>
                  <a:pt x="1347405" y="563702"/>
                  <a:pt x="1347530" y="563453"/>
                </a:cubicBezTo>
                <a:cubicBezTo>
                  <a:pt x="1347653" y="563267"/>
                  <a:pt x="1347902" y="562769"/>
                  <a:pt x="1348276" y="562272"/>
                </a:cubicBezTo>
                <a:lnTo>
                  <a:pt x="1348276" y="562272"/>
                </a:lnTo>
                <a:cubicBezTo>
                  <a:pt x="1349457" y="562272"/>
                  <a:pt x="1350390" y="559225"/>
                  <a:pt x="1351073" y="560655"/>
                </a:cubicBezTo>
                <a:cubicBezTo>
                  <a:pt x="1346721" y="576386"/>
                  <a:pt x="1343115" y="594356"/>
                  <a:pt x="1339322" y="611392"/>
                </a:cubicBezTo>
                <a:cubicBezTo>
                  <a:pt x="1338079" y="617175"/>
                  <a:pt x="1335467" y="623268"/>
                  <a:pt x="1335405" y="628678"/>
                </a:cubicBezTo>
                <a:cubicBezTo>
                  <a:pt x="1335342" y="637569"/>
                  <a:pt x="1333850" y="644346"/>
                  <a:pt x="1332048" y="653238"/>
                </a:cubicBezTo>
                <a:cubicBezTo>
                  <a:pt x="1330741" y="659766"/>
                  <a:pt x="1329249" y="666730"/>
                  <a:pt x="1328690" y="673321"/>
                </a:cubicBezTo>
                <a:cubicBezTo>
                  <a:pt x="1327632" y="685943"/>
                  <a:pt x="1325519" y="694834"/>
                  <a:pt x="1323653" y="705778"/>
                </a:cubicBezTo>
                <a:cubicBezTo>
                  <a:pt x="1322534" y="712368"/>
                  <a:pt x="1320420" y="719394"/>
                  <a:pt x="1320296" y="725799"/>
                </a:cubicBezTo>
                <a:cubicBezTo>
                  <a:pt x="1320296" y="727291"/>
                  <a:pt x="1321042" y="729281"/>
                  <a:pt x="1320855" y="730897"/>
                </a:cubicBezTo>
                <a:cubicBezTo>
                  <a:pt x="1320669" y="732390"/>
                  <a:pt x="1319425" y="734068"/>
                  <a:pt x="1319176" y="735312"/>
                </a:cubicBezTo>
                <a:cubicBezTo>
                  <a:pt x="1317435" y="743271"/>
                  <a:pt x="1317063" y="754276"/>
                  <a:pt x="1315819" y="760991"/>
                </a:cubicBezTo>
                <a:cubicBezTo>
                  <a:pt x="1315072" y="765281"/>
                  <a:pt x="1315384" y="769634"/>
                  <a:pt x="1314700" y="773862"/>
                </a:cubicBezTo>
                <a:cubicBezTo>
                  <a:pt x="1313145" y="783624"/>
                  <a:pt x="1310845" y="793199"/>
                  <a:pt x="1309663" y="802899"/>
                </a:cubicBezTo>
                <a:cubicBezTo>
                  <a:pt x="1309415" y="805013"/>
                  <a:pt x="1309974" y="807438"/>
                  <a:pt x="1309663" y="809614"/>
                </a:cubicBezTo>
                <a:cubicBezTo>
                  <a:pt x="1308482" y="818630"/>
                  <a:pt x="1307052" y="831252"/>
                  <a:pt x="1307984" y="842071"/>
                </a:cubicBezTo>
                <a:cubicBezTo>
                  <a:pt x="1308669" y="850029"/>
                  <a:pt x="1307736" y="859294"/>
                  <a:pt x="1307425" y="867750"/>
                </a:cubicBezTo>
                <a:cubicBezTo>
                  <a:pt x="1306990" y="879066"/>
                  <a:pt x="1309290" y="889077"/>
                  <a:pt x="1311342" y="901264"/>
                </a:cubicBezTo>
                <a:cubicBezTo>
                  <a:pt x="1313270" y="912642"/>
                  <a:pt x="1314451" y="925388"/>
                  <a:pt x="1317311" y="930922"/>
                </a:cubicBezTo>
                <a:cubicBezTo>
                  <a:pt x="1317311" y="930176"/>
                  <a:pt x="1320358" y="932414"/>
                  <a:pt x="1318617" y="933658"/>
                </a:cubicBezTo>
                <a:cubicBezTo>
                  <a:pt x="1320731" y="934218"/>
                  <a:pt x="1319488" y="931544"/>
                  <a:pt x="1321415" y="931917"/>
                </a:cubicBezTo>
                <a:cubicBezTo>
                  <a:pt x="1317933" y="941679"/>
                  <a:pt x="1320482" y="956042"/>
                  <a:pt x="1324213" y="963752"/>
                </a:cubicBezTo>
                <a:cubicBezTo>
                  <a:pt x="1324275" y="964187"/>
                  <a:pt x="1324337" y="964622"/>
                  <a:pt x="1324399" y="965058"/>
                </a:cubicBezTo>
                <a:cubicBezTo>
                  <a:pt x="1324461" y="965742"/>
                  <a:pt x="1324586" y="966488"/>
                  <a:pt x="1324710" y="967172"/>
                </a:cubicBezTo>
                <a:cubicBezTo>
                  <a:pt x="1324773" y="967545"/>
                  <a:pt x="1325083" y="967793"/>
                  <a:pt x="1325456" y="967793"/>
                </a:cubicBezTo>
                <a:cubicBezTo>
                  <a:pt x="1325456" y="967793"/>
                  <a:pt x="1325581" y="967793"/>
                  <a:pt x="1325581" y="967793"/>
                </a:cubicBezTo>
                <a:cubicBezTo>
                  <a:pt x="1325954" y="967731"/>
                  <a:pt x="1326265" y="967296"/>
                  <a:pt x="1326202" y="966923"/>
                </a:cubicBezTo>
                <a:cubicBezTo>
                  <a:pt x="1326078" y="966239"/>
                  <a:pt x="1326016" y="965555"/>
                  <a:pt x="1325954" y="964933"/>
                </a:cubicBezTo>
                <a:cubicBezTo>
                  <a:pt x="1325891" y="964374"/>
                  <a:pt x="1325830" y="963752"/>
                  <a:pt x="1325705" y="963192"/>
                </a:cubicBezTo>
                <a:lnTo>
                  <a:pt x="1325954" y="963192"/>
                </a:lnTo>
                <a:cubicBezTo>
                  <a:pt x="1325270" y="955171"/>
                  <a:pt x="1326824" y="946964"/>
                  <a:pt x="1326514" y="940435"/>
                </a:cubicBezTo>
                <a:cubicBezTo>
                  <a:pt x="1326327" y="937264"/>
                  <a:pt x="1325394" y="934404"/>
                  <a:pt x="1328192" y="933160"/>
                </a:cubicBezTo>
                <a:cubicBezTo>
                  <a:pt x="1329685" y="941244"/>
                  <a:pt x="1328690" y="950819"/>
                  <a:pt x="1328192" y="959897"/>
                </a:cubicBezTo>
                <a:lnTo>
                  <a:pt x="1328441" y="959897"/>
                </a:lnTo>
                <a:cubicBezTo>
                  <a:pt x="1327881" y="965431"/>
                  <a:pt x="1328441" y="971400"/>
                  <a:pt x="1330120" y="977120"/>
                </a:cubicBezTo>
                <a:cubicBezTo>
                  <a:pt x="1330182" y="977369"/>
                  <a:pt x="1330431" y="977555"/>
                  <a:pt x="1330679" y="977555"/>
                </a:cubicBezTo>
                <a:cubicBezTo>
                  <a:pt x="1330679" y="977555"/>
                  <a:pt x="1330804" y="977555"/>
                  <a:pt x="1330866" y="977555"/>
                </a:cubicBezTo>
                <a:cubicBezTo>
                  <a:pt x="1331177" y="977431"/>
                  <a:pt x="1331363" y="977120"/>
                  <a:pt x="1331301" y="976809"/>
                </a:cubicBezTo>
                <a:cubicBezTo>
                  <a:pt x="1329746" y="971400"/>
                  <a:pt x="1329187" y="965742"/>
                  <a:pt x="1329623" y="960456"/>
                </a:cubicBezTo>
                <a:cubicBezTo>
                  <a:pt x="1329933" y="960332"/>
                  <a:pt x="1330120" y="960021"/>
                  <a:pt x="1330431" y="959959"/>
                </a:cubicBezTo>
                <a:cubicBezTo>
                  <a:pt x="1332234" y="968104"/>
                  <a:pt x="1333415" y="976747"/>
                  <a:pt x="1336026" y="983959"/>
                </a:cubicBezTo>
                <a:cubicBezTo>
                  <a:pt x="1338079" y="984333"/>
                  <a:pt x="1336711" y="981348"/>
                  <a:pt x="1338265" y="981161"/>
                </a:cubicBezTo>
                <a:cubicBezTo>
                  <a:pt x="1340814" y="982716"/>
                  <a:pt x="1341250" y="986447"/>
                  <a:pt x="1342182" y="989618"/>
                </a:cubicBezTo>
                <a:cubicBezTo>
                  <a:pt x="1346099" y="989369"/>
                  <a:pt x="1344359" y="985390"/>
                  <a:pt x="1344421" y="982343"/>
                </a:cubicBezTo>
                <a:cubicBezTo>
                  <a:pt x="1344607" y="975503"/>
                  <a:pt x="1344607" y="969161"/>
                  <a:pt x="1343861" y="964498"/>
                </a:cubicBezTo>
                <a:cubicBezTo>
                  <a:pt x="1342555" y="956228"/>
                  <a:pt x="1344421" y="947586"/>
                  <a:pt x="1344980" y="940497"/>
                </a:cubicBezTo>
                <a:cubicBezTo>
                  <a:pt x="1347902" y="950695"/>
                  <a:pt x="1345975" y="965742"/>
                  <a:pt x="1348648" y="976187"/>
                </a:cubicBezTo>
                <a:cubicBezTo>
                  <a:pt x="1348586" y="976312"/>
                  <a:pt x="1348524" y="976498"/>
                  <a:pt x="1348648" y="976685"/>
                </a:cubicBezTo>
                <a:cubicBezTo>
                  <a:pt x="1348960" y="977431"/>
                  <a:pt x="1348897" y="978301"/>
                  <a:pt x="1348897" y="979172"/>
                </a:cubicBezTo>
                <a:cubicBezTo>
                  <a:pt x="1348897" y="979669"/>
                  <a:pt x="1348897" y="980167"/>
                  <a:pt x="1348897" y="980664"/>
                </a:cubicBezTo>
                <a:cubicBezTo>
                  <a:pt x="1348897" y="980975"/>
                  <a:pt x="1349146" y="981224"/>
                  <a:pt x="1349457" y="981224"/>
                </a:cubicBezTo>
                <a:lnTo>
                  <a:pt x="1349457" y="981224"/>
                </a:lnTo>
                <a:cubicBezTo>
                  <a:pt x="1349768" y="981224"/>
                  <a:pt x="1350016" y="980913"/>
                  <a:pt x="1350016" y="980602"/>
                </a:cubicBezTo>
                <a:cubicBezTo>
                  <a:pt x="1350016" y="980167"/>
                  <a:pt x="1350016" y="979731"/>
                  <a:pt x="1350016" y="979234"/>
                </a:cubicBezTo>
                <a:cubicBezTo>
                  <a:pt x="1350016" y="978364"/>
                  <a:pt x="1350016" y="977493"/>
                  <a:pt x="1349768" y="976623"/>
                </a:cubicBezTo>
                <a:lnTo>
                  <a:pt x="1349954" y="976623"/>
                </a:lnTo>
                <a:cubicBezTo>
                  <a:pt x="1349954" y="976623"/>
                  <a:pt x="1349954" y="974446"/>
                  <a:pt x="1349954" y="974446"/>
                </a:cubicBezTo>
                <a:cubicBezTo>
                  <a:pt x="1352131" y="975193"/>
                  <a:pt x="1351322" y="972830"/>
                  <a:pt x="1352752" y="972768"/>
                </a:cubicBezTo>
                <a:cubicBezTo>
                  <a:pt x="1350576" y="961140"/>
                  <a:pt x="1351385" y="947772"/>
                  <a:pt x="1351633" y="935896"/>
                </a:cubicBezTo>
                <a:cubicBezTo>
                  <a:pt x="1351695" y="932414"/>
                  <a:pt x="1350265" y="928808"/>
                  <a:pt x="1353312" y="926445"/>
                </a:cubicBezTo>
                <a:lnTo>
                  <a:pt x="1353312" y="926445"/>
                </a:lnTo>
                <a:cubicBezTo>
                  <a:pt x="1353312" y="926445"/>
                  <a:pt x="1353374" y="926943"/>
                  <a:pt x="1353436" y="927192"/>
                </a:cubicBezTo>
                <a:cubicBezTo>
                  <a:pt x="1353498" y="927627"/>
                  <a:pt x="1353561" y="928124"/>
                  <a:pt x="1353685" y="928559"/>
                </a:cubicBezTo>
                <a:cubicBezTo>
                  <a:pt x="1353747" y="928932"/>
                  <a:pt x="1354058" y="929181"/>
                  <a:pt x="1354431" y="929181"/>
                </a:cubicBezTo>
                <a:cubicBezTo>
                  <a:pt x="1354431" y="929181"/>
                  <a:pt x="1354556" y="929181"/>
                  <a:pt x="1354617" y="929181"/>
                </a:cubicBezTo>
                <a:cubicBezTo>
                  <a:pt x="1355053" y="929119"/>
                  <a:pt x="1355302" y="928684"/>
                  <a:pt x="1355177" y="928249"/>
                </a:cubicBezTo>
                <a:cubicBezTo>
                  <a:pt x="1355115" y="927813"/>
                  <a:pt x="1355053" y="927440"/>
                  <a:pt x="1354991" y="927005"/>
                </a:cubicBezTo>
                <a:cubicBezTo>
                  <a:pt x="1354991" y="926632"/>
                  <a:pt x="1354866" y="926259"/>
                  <a:pt x="1354804" y="925886"/>
                </a:cubicBezTo>
                <a:lnTo>
                  <a:pt x="1354991" y="925886"/>
                </a:lnTo>
                <a:cubicBezTo>
                  <a:pt x="1354991" y="925886"/>
                  <a:pt x="1354991" y="921658"/>
                  <a:pt x="1354991" y="921658"/>
                </a:cubicBezTo>
                <a:cubicBezTo>
                  <a:pt x="1354991" y="921658"/>
                  <a:pt x="1355053" y="921595"/>
                  <a:pt x="1355115" y="921533"/>
                </a:cubicBezTo>
                <a:cubicBezTo>
                  <a:pt x="1355675" y="919668"/>
                  <a:pt x="1355550" y="917865"/>
                  <a:pt x="1355426" y="916124"/>
                </a:cubicBezTo>
                <a:lnTo>
                  <a:pt x="1355426" y="915564"/>
                </a:lnTo>
                <a:cubicBezTo>
                  <a:pt x="1355426" y="915564"/>
                  <a:pt x="1355302" y="915253"/>
                  <a:pt x="1355240" y="915129"/>
                </a:cubicBezTo>
                <a:cubicBezTo>
                  <a:pt x="1355550" y="914445"/>
                  <a:pt x="1355737" y="913699"/>
                  <a:pt x="1355861" y="912953"/>
                </a:cubicBezTo>
                <a:cubicBezTo>
                  <a:pt x="1355923" y="912518"/>
                  <a:pt x="1356048" y="912082"/>
                  <a:pt x="1356172" y="911647"/>
                </a:cubicBezTo>
                <a:cubicBezTo>
                  <a:pt x="1356296" y="911336"/>
                  <a:pt x="1356110" y="910963"/>
                  <a:pt x="1355737" y="910839"/>
                </a:cubicBezTo>
                <a:cubicBezTo>
                  <a:pt x="1355426" y="910714"/>
                  <a:pt x="1355053" y="910901"/>
                  <a:pt x="1354928" y="911274"/>
                </a:cubicBezTo>
                <a:cubicBezTo>
                  <a:pt x="1354804" y="911709"/>
                  <a:pt x="1354679" y="912207"/>
                  <a:pt x="1354617" y="912704"/>
                </a:cubicBezTo>
                <a:cubicBezTo>
                  <a:pt x="1354494" y="913326"/>
                  <a:pt x="1354307" y="913948"/>
                  <a:pt x="1354058" y="914507"/>
                </a:cubicBezTo>
                <a:cubicBezTo>
                  <a:pt x="1353996" y="914507"/>
                  <a:pt x="1353933" y="914507"/>
                  <a:pt x="1353871" y="914507"/>
                </a:cubicBezTo>
                <a:cubicBezTo>
                  <a:pt x="1353498" y="914196"/>
                  <a:pt x="1353187" y="913886"/>
                  <a:pt x="1352815" y="913699"/>
                </a:cubicBezTo>
                <a:cubicBezTo>
                  <a:pt x="1352815" y="913699"/>
                  <a:pt x="1352815" y="913699"/>
                  <a:pt x="1352815" y="913699"/>
                </a:cubicBezTo>
                <a:lnTo>
                  <a:pt x="1352815" y="913699"/>
                </a:lnTo>
                <a:cubicBezTo>
                  <a:pt x="1352877" y="911274"/>
                  <a:pt x="1353561" y="909595"/>
                  <a:pt x="1353933" y="907481"/>
                </a:cubicBezTo>
                <a:lnTo>
                  <a:pt x="1353871" y="907481"/>
                </a:lnTo>
                <a:cubicBezTo>
                  <a:pt x="1355302" y="906486"/>
                  <a:pt x="1355550" y="904870"/>
                  <a:pt x="1355675" y="903626"/>
                </a:cubicBezTo>
                <a:cubicBezTo>
                  <a:pt x="1355737" y="903004"/>
                  <a:pt x="1355799" y="902445"/>
                  <a:pt x="1355986" y="901947"/>
                </a:cubicBezTo>
                <a:cubicBezTo>
                  <a:pt x="1358162" y="898030"/>
                  <a:pt x="1356794" y="889636"/>
                  <a:pt x="1359032" y="887460"/>
                </a:cubicBezTo>
                <a:cubicBezTo>
                  <a:pt x="1361643" y="893491"/>
                  <a:pt x="1359529" y="899460"/>
                  <a:pt x="1359032" y="905865"/>
                </a:cubicBezTo>
                <a:cubicBezTo>
                  <a:pt x="1358721" y="909720"/>
                  <a:pt x="1359281" y="914010"/>
                  <a:pt x="1359032" y="918051"/>
                </a:cubicBezTo>
                <a:cubicBezTo>
                  <a:pt x="1358100" y="934715"/>
                  <a:pt x="1358037" y="957845"/>
                  <a:pt x="1359592" y="976125"/>
                </a:cubicBezTo>
                <a:cubicBezTo>
                  <a:pt x="1362389" y="975690"/>
                  <a:pt x="1362701" y="972332"/>
                  <a:pt x="1363509" y="969970"/>
                </a:cubicBezTo>
                <a:cubicBezTo>
                  <a:pt x="1364380" y="967545"/>
                  <a:pt x="1365809" y="964560"/>
                  <a:pt x="1366307" y="962135"/>
                </a:cubicBezTo>
                <a:cubicBezTo>
                  <a:pt x="1367364" y="957285"/>
                  <a:pt x="1366680" y="951814"/>
                  <a:pt x="1367426" y="946529"/>
                </a:cubicBezTo>
                <a:cubicBezTo>
                  <a:pt x="1367861" y="943544"/>
                  <a:pt x="1369230" y="940995"/>
                  <a:pt x="1369664" y="938135"/>
                </a:cubicBezTo>
                <a:cubicBezTo>
                  <a:pt x="1370846" y="930611"/>
                  <a:pt x="1369105" y="922031"/>
                  <a:pt x="1370224" y="914694"/>
                </a:cubicBezTo>
                <a:cubicBezTo>
                  <a:pt x="1369540" y="912953"/>
                  <a:pt x="1368110" y="915129"/>
                  <a:pt x="1367986" y="912518"/>
                </a:cubicBezTo>
                <a:cubicBezTo>
                  <a:pt x="1367675" y="906984"/>
                  <a:pt x="1370224" y="904248"/>
                  <a:pt x="1370784" y="899585"/>
                </a:cubicBezTo>
                <a:cubicBezTo>
                  <a:pt x="1368794" y="898776"/>
                  <a:pt x="1369292" y="896662"/>
                  <a:pt x="1367426" y="896787"/>
                </a:cubicBezTo>
                <a:cubicBezTo>
                  <a:pt x="1366121" y="893927"/>
                  <a:pt x="1368607" y="892683"/>
                  <a:pt x="1369105" y="890631"/>
                </a:cubicBezTo>
                <a:cubicBezTo>
                  <a:pt x="1369478" y="888952"/>
                  <a:pt x="1368669" y="886465"/>
                  <a:pt x="1370784" y="885097"/>
                </a:cubicBezTo>
                <a:lnTo>
                  <a:pt x="1369478" y="885968"/>
                </a:lnTo>
                <a:cubicBezTo>
                  <a:pt x="1369478" y="885968"/>
                  <a:pt x="1368794" y="883978"/>
                  <a:pt x="1368794" y="882610"/>
                </a:cubicBezTo>
                <a:cubicBezTo>
                  <a:pt x="1368794" y="881242"/>
                  <a:pt x="1368918" y="879501"/>
                  <a:pt x="1368669" y="878444"/>
                </a:cubicBezTo>
                <a:cubicBezTo>
                  <a:pt x="1368421" y="877387"/>
                  <a:pt x="1369043" y="875335"/>
                  <a:pt x="1369043" y="874030"/>
                </a:cubicBezTo>
                <a:cubicBezTo>
                  <a:pt x="1369043" y="872724"/>
                  <a:pt x="1369851" y="871605"/>
                  <a:pt x="1371655" y="871480"/>
                </a:cubicBezTo>
                <a:cubicBezTo>
                  <a:pt x="1373457" y="871356"/>
                  <a:pt x="1371903" y="872911"/>
                  <a:pt x="1371281" y="874341"/>
                </a:cubicBezTo>
                <a:cubicBezTo>
                  <a:pt x="1370597" y="875709"/>
                  <a:pt x="1370846" y="875833"/>
                  <a:pt x="1371157" y="877014"/>
                </a:cubicBezTo>
                <a:cubicBezTo>
                  <a:pt x="1371406" y="878196"/>
                  <a:pt x="1371903" y="878196"/>
                  <a:pt x="1371530" y="880123"/>
                </a:cubicBezTo>
                <a:cubicBezTo>
                  <a:pt x="1371157" y="882051"/>
                  <a:pt x="1370784" y="885097"/>
                  <a:pt x="1370784" y="885097"/>
                </a:cubicBezTo>
                <a:cubicBezTo>
                  <a:pt x="1371406" y="885595"/>
                  <a:pt x="1370970" y="887149"/>
                  <a:pt x="1372463" y="886714"/>
                </a:cubicBezTo>
                <a:cubicBezTo>
                  <a:pt x="1375261" y="881615"/>
                  <a:pt x="1374639" y="873968"/>
                  <a:pt x="1374701" y="868869"/>
                </a:cubicBezTo>
                <a:cubicBezTo>
                  <a:pt x="1374763" y="864268"/>
                  <a:pt x="1379240" y="859791"/>
                  <a:pt x="1375820" y="855501"/>
                </a:cubicBezTo>
                <a:lnTo>
                  <a:pt x="1375758" y="855501"/>
                </a:lnTo>
                <a:cubicBezTo>
                  <a:pt x="1375758" y="855501"/>
                  <a:pt x="1375758" y="855501"/>
                  <a:pt x="1375758" y="855501"/>
                </a:cubicBezTo>
                <a:cubicBezTo>
                  <a:pt x="1375758" y="855314"/>
                  <a:pt x="1375820" y="855190"/>
                  <a:pt x="1375882" y="855004"/>
                </a:cubicBezTo>
                <a:cubicBezTo>
                  <a:pt x="1376815" y="855004"/>
                  <a:pt x="1377561" y="854941"/>
                  <a:pt x="1378058" y="854444"/>
                </a:cubicBezTo>
                <a:cubicBezTo>
                  <a:pt x="1378991" y="847045"/>
                  <a:pt x="1380608" y="838526"/>
                  <a:pt x="1379737" y="831003"/>
                </a:cubicBezTo>
                <a:cubicBezTo>
                  <a:pt x="1382908" y="825469"/>
                  <a:pt x="1383405" y="817946"/>
                  <a:pt x="1383654" y="812101"/>
                </a:cubicBezTo>
                <a:cubicBezTo>
                  <a:pt x="1383779" y="808495"/>
                  <a:pt x="1385830" y="805075"/>
                  <a:pt x="1386453" y="801469"/>
                </a:cubicBezTo>
                <a:cubicBezTo>
                  <a:pt x="1386577" y="800723"/>
                  <a:pt x="1385830" y="799292"/>
                  <a:pt x="1385893" y="798609"/>
                </a:cubicBezTo>
                <a:cubicBezTo>
                  <a:pt x="1386577" y="789158"/>
                  <a:pt x="1390431" y="779893"/>
                  <a:pt x="1391489" y="770691"/>
                </a:cubicBezTo>
                <a:cubicBezTo>
                  <a:pt x="1391613" y="769509"/>
                  <a:pt x="1390867" y="768017"/>
                  <a:pt x="1390929" y="766774"/>
                </a:cubicBezTo>
                <a:cubicBezTo>
                  <a:pt x="1391240" y="759561"/>
                  <a:pt x="1396277" y="752908"/>
                  <a:pt x="1395965" y="745633"/>
                </a:cubicBezTo>
                <a:cubicBezTo>
                  <a:pt x="1394784" y="743768"/>
                  <a:pt x="1394535" y="741654"/>
                  <a:pt x="1394847" y="739416"/>
                </a:cubicBezTo>
                <a:cubicBezTo>
                  <a:pt x="1397147" y="724431"/>
                  <a:pt x="1402929" y="708389"/>
                  <a:pt x="1403800" y="692036"/>
                </a:cubicBezTo>
                <a:cubicBezTo>
                  <a:pt x="1407779" y="691850"/>
                  <a:pt x="1410639" y="688617"/>
                  <a:pt x="1414433" y="687497"/>
                </a:cubicBezTo>
                <a:cubicBezTo>
                  <a:pt x="1419842" y="685943"/>
                  <a:pt x="1423635" y="686316"/>
                  <a:pt x="1428360" y="684140"/>
                </a:cubicBezTo>
                <a:cubicBezTo>
                  <a:pt x="1438868" y="679477"/>
                  <a:pt x="1450868" y="676430"/>
                  <a:pt x="1459076" y="669653"/>
                </a:cubicBezTo>
                <a:cubicBezTo>
                  <a:pt x="1471698" y="673694"/>
                  <a:pt x="1482330" y="679539"/>
                  <a:pt x="1494268" y="684140"/>
                </a:cubicBezTo>
                <a:cubicBezTo>
                  <a:pt x="1497377" y="683021"/>
                  <a:pt x="1499491" y="684948"/>
                  <a:pt x="1501542" y="686378"/>
                </a:cubicBezTo>
                <a:cubicBezTo>
                  <a:pt x="1501357" y="687187"/>
                  <a:pt x="1500734" y="687497"/>
                  <a:pt x="1500983" y="688679"/>
                </a:cubicBezTo>
                <a:cubicBezTo>
                  <a:pt x="1513356" y="696762"/>
                  <a:pt x="1527968" y="701114"/>
                  <a:pt x="1542269" y="707083"/>
                </a:cubicBezTo>
                <a:cubicBezTo>
                  <a:pt x="1553088" y="711560"/>
                  <a:pt x="1563534" y="715602"/>
                  <a:pt x="1574663" y="719954"/>
                </a:cubicBezTo>
                <a:cubicBezTo>
                  <a:pt x="1579513" y="721757"/>
                  <a:pt x="1584301" y="724306"/>
                  <a:pt x="1589151" y="726047"/>
                </a:cubicBezTo>
                <a:cubicBezTo>
                  <a:pt x="1590519" y="726545"/>
                  <a:pt x="1592198" y="726172"/>
                  <a:pt x="1593628" y="726607"/>
                </a:cubicBezTo>
                <a:cubicBezTo>
                  <a:pt x="1597732" y="727975"/>
                  <a:pt x="1601772" y="730213"/>
                  <a:pt x="1605876" y="731706"/>
                </a:cubicBezTo>
                <a:cubicBezTo>
                  <a:pt x="1611970" y="733820"/>
                  <a:pt x="1617566" y="736058"/>
                  <a:pt x="1623162" y="737861"/>
                </a:cubicBezTo>
                <a:cubicBezTo>
                  <a:pt x="1630747" y="740224"/>
                  <a:pt x="1638893" y="742835"/>
                  <a:pt x="1645483" y="745136"/>
                </a:cubicBezTo>
                <a:cubicBezTo>
                  <a:pt x="1657422" y="749240"/>
                  <a:pt x="1668613" y="750110"/>
                  <a:pt x="1679556" y="755706"/>
                </a:cubicBezTo>
                <a:lnTo>
                  <a:pt x="1677878" y="755706"/>
                </a:lnTo>
                <a:lnTo>
                  <a:pt x="1677878" y="755893"/>
                </a:lnTo>
                <a:cubicBezTo>
                  <a:pt x="1677878" y="755893"/>
                  <a:pt x="1677256" y="755768"/>
                  <a:pt x="1676945" y="755768"/>
                </a:cubicBezTo>
                <a:cubicBezTo>
                  <a:pt x="1676137" y="755706"/>
                  <a:pt x="1675639" y="755644"/>
                  <a:pt x="1675391" y="755271"/>
                </a:cubicBezTo>
                <a:cubicBezTo>
                  <a:pt x="1675142" y="754960"/>
                  <a:pt x="1674645" y="754898"/>
                  <a:pt x="1674334" y="755147"/>
                </a:cubicBezTo>
                <a:cubicBezTo>
                  <a:pt x="1674023" y="755395"/>
                  <a:pt x="1673961" y="755893"/>
                  <a:pt x="1674209" y="756204"/>
                </a:cubicBezTo>
                <a:cubicBezTo>
                  <a:pt x="1674893" y="757074"/>
                  <a:pt x="1675950" y="757198"/>
                  <a:pt x="1676821" y="757261"/>
                </a:cubicBezTo>
                <a:cubicBezTo>
                  <a:pt x="1677008" y="757261"/>
                  <a:pt x="1677132" y="757323"/>
                  <a:pt x="1677318" y="757323"/>
                </a:cubicBezTo>
                <a:lnTo>
                  <a:pt x="1677318" y="757323"/>
                </a:lnTo>
                <a:cubicBezTo>
                  <a:pt x="1684531" y="759996"/>
                  <a:pt x="1690375" y="762732"/>
                  <a:pt x="1697401" y="764597"/>
                </a:cubicBezTo>
                <a:cubicBezTo>
                  <a:pt x="1703122" y="766152"/>
                  <a:pt x="1709153" y="766214"/>
                  <a:pt x="1714687" y="767395"/>
                </a:cubicBezTo>
                <a:cubicBezTo>
                  <a:pt x="1716615" y="767831"/>
                  <a:pt x="1717796" y="769696"/>
                  <a:pt x="1719163" y="770193"/>
                </a:cubicBezTo>
                <a:cubicBezTo>
                  <a:pt x="1722646" y="771499"/>
                  <a:pt x="1726998" y="771810"/>
                  <a:pt x="1730915" y="773054"/>
                </a:cubicBezTo>
                <a:cubicBezTo>
                  <a:pt x="1738252" y="775354"/>
                  <a:pt x="1744719" y="777530"/>
                  <a:pt x="1752118" y="779769"/>
                </a:cubicBezTo>
                <a:cubicBezTo>
                  <a:pt x="1755910" y="780888"/>
                  <a:pt x="1760014" y="782132"/>
                  <a:pt x="1763310" y="782505"/>
                </a:cubicBezTo>
                <a:cubicBezTo>
                  <a:pt x="1770646" y="783375"/>
                  <a:pt x="1774377" y="785551"/>
                  <a:pt x="1780035" y="787044"/>
                </a:cubicBezTo>
                <a:cubicBezTo>
                  <a:pt x="1799621" y="791893"/>
                  <a:pt x="1820016" y="795873"/>
                  <a:pt x="1839788" y="800971"/>
                </a:cubicBezTo>
                <a:cubicBezTo>
                  <a:pt x="1844700" y="802215"/>
                  <a:pt x="1851229" y="804142"/>
                  <a:pt x="1856514" y="804889"/>
                </a:cubicBezTo>
                <a:cubicBezTo>
                  <a:pt x="1860866" y="805448"/>
                  <a:pt x="1862483" y="806443"/>
                  <a:pt x="1865467" y="807065"/>
                </a:cubicBezTo>
                <a:cubicBezTo>
                  <a:pt x="1872369" y="808619"/>
                  <a:pt x="1878524" y="808992"/>
                  <a:pt x="1883872" y="810422"/>
                </a:cubicBezTo>
                <a:cubicBezTo>
                  <a:pt x="1892825" y="812909"/>
                  <a:pt x="1900473" y="814899"/>
                  <a:pt x="1908991" y="817137"/>
                </a:cubicBezTo>
                <a:cubicBezTo>
                  <a:pt x="1912411" y="818070"/>
                  <a:pt x="1915147" y="819376"/>
                  <a:pt x="1918505" y="820495"/>
                </a:cubicBezTo>
                <a:cubicBezTo>
                  <a:pt x="1925842" y="823044"/>
                  <a:pt x="1934671" y="823542"/>
                  <a:pt x="1942505" y="825594"/>
                </a:cubicBezTo>
                <a:cubicBezTo>
                  <a:pt x="1946298" y="826526"/>
                  <a:pt x="1949780" y="828018"/>
                  <a:pt x="1953697" y="828951"/>
                </a:cubicBezTo>
                <a:cubicBezTo>
                  <a:pt x="1957614" y="829822"/>
                  <a:pt x="1961532" y="831314"/>
                  <a:pt x="1965449" y="832309"/>
                </a:cubicBezTo>
                <a:cubicBezTo>
                  <a:pt x="1978132" y="835293"/>
                  <a:pt x="1990755" y="836288"/>
                  <a:pt x="2003377" y="837842"/>
                </a:cubicBezTo>
                <a:cubicBezTo>
                  <a:pt x="2004433" y="838091"/>
                  <a:pt x="2003812" y="840019"/>
                  <a:pt x="2005615" y="839583"/>
                </a:cubicBezTo>
                <a:cubicBezTo>
                  <a:pt x="2011459" y="840019"/>
                  <a:pt x="2015750" y="841511"/>
                  <a:pt x="2021222" y="839583"/>
                </a:cubicBezTo>
                <a:cubicBezTo>
                  <a:pt x="2023398" y="838775"/>
                  <a:pt x="2024890" y="836910"/>
                  <a:pt x="2026818" y="836226"/>
                </a:cubicBezTo>
                <a:cubicBezTo>
                  <a:pt x="2031170" y="834485"/>
                  <a:pt x="2034030" y="835293"/>
                  <a:pt x="2037450" y="835666"/>
                </a:cubicBezTo>
                <a:cubicBezTo>
                  <a:pt x="2045098" y="836412"/>
                  <a:pt x="2049450" y="831127"/>
                  <a:pt x="2056974" y="830008"/>
                </a:cubicBezTo>
                <a:cubicBezTo>
                  <a:pt x="2058963" y="828081"/>
                  <a:pt x="2061201" y="826402"/>
                  <a:pt x="2064248" y="825594"/>
                </a:cubicBezTo>
                <a:cubicBezTo>
                  <a:pt x="2068414" y="820184"/>
                  <a:pt x="2073077" y="815334"/>
                  <a:pt x="2074321" y="807127"/>
                </a:cubicBezTo>
                <a:lnTo>
                  <a:pt x="2074259" y="807127"/>
                </a:lnTo>
                <a:cubicBezTo>
                  <a:pt x="2074756" y="806443"/>
                  <a:pt x="2074943" y="805697"/>
                  <a:pt x="2075129" y="804951"/>
                </a:cubicBezTo>
                <a:cubicBezTo>
                  <a:pt x="2075316" y="804329"/>
                  <a:pt x="2075440" y="803707"/>
                  <a:pt x="2075751" y="803210"/>
                </a:cubicBezTo>
                <a:cubicBezTo>
                  <a:pt x="2075875" y="803023"/>
                  <a:pt x="2075751" y="802774"/>
                  <a:pt x="2075627" y="802712"/>
                </a:cubicBezTo>
                <a:cubicBezTo>
                  <a:pt x="2075440" y="802588"/>
                  <a:pt x="2075191" y="802712"/>
                  <a:pt x="2075129" y="802837"/>
                </a:cubicBezTo>
                <a:cubicBezTo>
                  <a:pt x="2074756" y="803458"/>
                  <a:pt x="2074570" y="804142"/>
                  <a:pt x="2074445" y="804826"/>
                </a:cubicBezTo>
                <a:cubicBezTo>
                  <a:pt x="2074259" y="805510"/>
                  <a:pt x="2074073" y="806132"/>
                  <a:pt x="2073761" y="806629"/>
                </a:cubicBezTo>
                <a:cubicBezTo>
                  <a:pt x="2071585" y="805759"/>
                  <a:pt x="2072766" y="801842"/>
                  <a:pt x="2072145" y="798857"/>
                </a:cubicBezTo>
                <a:cubicBezTo>
                  <a:pt x="2071399" y="795189"/>
                  <a:pt x="2068788" y="792204"/>
                  <a:pt x="2072145" y="791085"/>
                </a:cubicBezTo>
                <a:lnTo>
                  <a:pt x="2072020" y="790899"/>
                </a:lnTo>
                <a:cubicBezTo>
                  <a:pt x="2073761" y="790463"/>
                  <a:pt x="2075068" y="789158"/>
                  <a:pt x="2076249" y="788038"/>
                </a:cubicBezTo>
                <a:cubicBezTo>
                  <a:pt x="2076560" y="787727"/>
                  <a:pt x="2076870" y="787417"/>
                  <a:pt x="2077181" y="787168"/>
                </a:cubicBezTo>
                <a:cubicBezTo>
                  <a:pt x="2077368" y="786981"/>
                  <a:pt x="2077368" y="786733"/>
                  <a:pt x="2077181" y="786546"/>
                </a:cubicBezTo>
                <a:cubicBezTo>
                  <a:pt x="2076995" y="786360"/>
                  <a:pt x="2076746" y="786360"/>
                  <a:pt x="2076560" y="786546"/>
                </a:cubicBezTo>
                <a:cubicBezTo>
                  <a:pt x="2076249" y="786795"/>
                  <a:pt x="2075937" y="787106"/>
                  <a:pt x="2075627" y="787417"/>
                </a:cubicBezTo>
                <a:cubicBezTo>
                  <a:pt x="2074507" y="788474"/>
                  <a:pt x="2073389" y="789531"/>
                  <a:pt x="2071959" y="789966"/>
                </a:cubicBezTo>
                <a:lnTo>
                  <a:pt x="2071026" y="789966"/>
                </a:lnTo>
                <a:cubicBezTo>
                  <a:pt x="2071772" y="787914"/>
                  <a:pt x="2072643" y="785924"/>
                  <a:pt x="2073824" y="784370"/>
                </a:cubicBezTo>
                <a:cubicBezTo>
                  <a:pt x="2075068" y="782691"/>
                  <a:pt x="2073948" y="778650"/>
                  <a:pt x="2076498" y="778214"/>
                </a:cubicBezTo>
                <a:cubicBezTo>
                  <a:pt x="2076932" y="779334"/>
                  <a:pt x="2077119" y="780701"/>
                  <a:pt x="2077057" y="782380"/>
                </a:cubicBezTo>
                <a:cubicBezTo>
                  <a:pt x="2077057" y="782753"/>
                  <a:pt x="2077368" y="783064"/>
                  <a:pt x="2077741" y="783064"/>
                </a:cubicBezTo>
                <a:lnTo>
                  <a:pt x="2077741" y="783064"/>
                </a:lnTo>
                <a:cubicBezTo>
                  <a:pt x="2078114" y="783064"/>
                  <a:pt x="2078425" y="782753"/>
                  <a:pt x="2078425" y="782380"/>
                </a:cubicBezTo>
                <a:cubicBezTo>
                  <a:pt x="2078425" y="780453"/>
                  <a:pt x="2078238" y="778898"/>
                  <a:pt x="2077741" y="777593"/>
                </a:cubicBezTo>
                <a:cubicBezTo>
                  <a:pt x="2078052" y="775416"/>
                  <a:pt x="2077244" y="774359"/>
                  <a:pt x="2076622" y="773178"/>
                </a:cubicBezTo>
                <a:moveTo>
                  <a:pt x="1757714" y="710379"/>
                </a:moveTo>
                <a:lnTo>
                  <a:pt x="1757714" y="711125"/>
                </a:lnTo>
                <a:lnTo>
                  <a:pt x="1756594" y="711125"/>
                </a:lnTo>
                <a:lnTo>
                  <a:pt x="1756594" y="710068"/>
                </a:lnTo>
                <a:lnTo>
                  <a:pt x="1756594" y="710068"/>
                </a:lnTo>
                <a:cubicBezTo>
                  <a:pt x="1756968" y="710068"/>
                  <a:pt x="1757403" y="710130"/>
                  <a:pt x="1757776" y="710379"/>
                </a:cubicBezTo>
                <a:moveTo>
                  <a:pt x="1740926" y="708389"/>
                </a:moveTo>
                <a:cubicBezTo>
                  <a:pt x="1740802" y="709757"/>
                  <a:pt x="1738439" y="708762"/>
                  <a:pt x="1738128" y="708389"/>
                </a:cubicBezTo>
                <a:cubicBezTo>
                  <a:pt x="1738625" y="706772"/>
                  <a:pt x="1739931" y="708762"/>
                  <a:pt x="1740926" y="708389"/>
                </a:cubicBezTo>
                <a:moveTo>
                  <a:pt x="1657671" y="670585"/>
                </a:moveTo>
                <a:cubicBezTo>
                  <a:pt x="1657173" y="671518"/>
                  <a:pt x="1654872" y="670896"/>
                  <a:pt x="1654997" y="669901"/>
                </a:cubicBezTo>
                <a:cubicBezTo>
                  <a:pt x="1655867" y="669777"/>
                  <a:pt x="1656738" y="670150"/>
                  <a:pt x="1657671" y="670585"/>
                </a:cubicBezTo>
                <a:moveTo>
                  <a:pt x="1642064" y="665051"/>
                </a:moveTo>
                <a:cubicBezTo>
                  <a:pt x="1643183" y="664927"/>
                  <a:pt x="1644302" y="665300"/>
                  <a:pt x="1645483" y="665798"/>
                </a:cubicBezTo>
                <a:cubicBezTo>
                  <a:pt x="1645919" y="665984"/>
                  <a:pt x="1646416" y="666171"/>
                  <a:pt x="1646851" y="666295"/>
                </a:cubicBezTo>
                <a:lnTo>
                  <a:pt x="1646603" y="666481"/>
                </a:lnTo>
                <a:cubicBezTo>
                  <a:pt x="1647659" y="669155"/>
                  <a:pt x="1643058" y="666046"/>
                  <a:pt x="1641566" y="665922"/>
                </a:cubicBezTo>
                <a:cubicBezTo>
                  <a:pt x="1641566" y="665487"/>
                  <a:pt x="1641877" y="665300"/>
                  <a:pt x="1642002" y="665051"/>
                </a:cubicBezTo>
                <a:moveTo>
                  <a:pt x="1634540" y="662502"/>
                </a:moveTo>
                <a:cubicBezTo>
                  <a:pt x="1635411" y="662626"/>
                  <a:pt x="1636281" y="662875"/>
                  <a:pt x="1637090" y="663186"/>
                </a:cubicBezTo>
                <a:cubicBezTo>
                  <a:pt x="1636655" y="664243"/>
                  <a:pt x="1634976" y="663435"/>
                  <a:pt x="1634478" y="662813"/>
                </a:cubicBezTo>
                <a:cubicBezTo>
                  <a:pt x="1634478" y="662689"/>
                  <a:pt x="1634478" y="662626"/>
                  <a:pt x="1634540" y="662502"/>
                </a:cubicBezTo>
                <a:moveTo>
                  <a:pt x="1631556" y="661010"/>
                </a:moveTo>
                <a:lnTo>
                  <a:pt x="1631556" y="660886"/>
                </a:lnTo>
                <a:cubicBezTo>
                  <a:pt x="1631556" y="660886"/>
                  <a:pt x="1631618" y="660886"/>
                  <a:pt x="1631742" y="660948"/>
                </a:cubicBezTo>
                <a:cubicBezTo>
                  <a:pt x="1632426" y="661196"/>
                  <a:pt x="1633048" y="661445"/>
                  <a:pt x="1633359" y="661943"/>
                </a:cubicBezTo>
                <a:cubicBezTo>
                  <a:pt x="1633297" y="662191"/>
                  <a:pt x="1633235" y="662378"/>
                  <a:pt x="1633172" y="662626"/>
                </a:cubicBezTo>
                <a:cubicBezTo>
                  <a:pt x="1631431" y="663000"/>
                  <a:pt x="1628136" y="660637"/>
                  <a:pt x="1631556" y="661010"/>
                </a:cubicBezTo>
                <a:moveTo>
                  <a:pt x="1322845" y="492882"/>
                </a:moveTo>
                <a:lnTo>
                  <a:pt x="1322223" y="492882"/>
                </a:lnTo>
                <a:cubicBezTo>
                  <a:pt x="1316379" y="490271"/>
                  <a:pt x="1320855" y="485296"/>
                  <a:pt x="1321726" y="480571"/>
                </a:cubicBezTo>
                <a:cubicBezTo>
                  <a:pt x="1324959" y="482747"/>
                  <a:pt x="1322659" y="488778"/>
                  <a:pt x="1322845" y="492882"/>
                </a:cubicBezTo>
                <a:moveTo>
                  <a:pt x="1348648" y="665860"/>
                </a:moveTo>
                <a:cubicBezTo>
                  <a:pt x="1348027" y="663559"/>
                  <a:pt x="1349395" y="664305"/>
                  <a:pt x="1349706" y="661818"/>
                </a:cubicBezTo>
                <a:cubicBezTo>
                  <a:pt x="1349954" y="659393"/>
                  <a:pt x="1350203" y="660450"/>
                  <a:pt x="1350825" y="658088"/>
                </a:cubicBezTo>
                <a:cubicBezTo>
                  <a:pt x="1351508" y="655787"/>
                  <a:pt x="1351508" y="656782"/>
                  <a:pt x="1351633" y="653735"/>
                </a:cubicBezTo>
                <a:cubicBezTo>
                  <a:pt x="1351757" y="650626"/>
                  <a:pt x="1352255" y="651745"/>
                  <a:pt x="1352752" y="649694"/>
                </a:cubicBezTo>
                <a:cubicBezTo>
                  <a:pt x="1353312" y="647642"/>
                  <a:pt x="1353187" y="646958"/>
                  <a:pt x="1352752" y="645155"/>
                </a:cubicBezTo>
                <a:cubicBezTo>
                  <a:pt x="1352379" y="643351"/>
                  <a:pt x="1353561" y="641673"/>
                  <a:pt x="1354866" y="640243"/>
                </a:cubicBezTo>
                <a:cubicBezTo>
                  <a:pt x="1355115" y="639994"/>
                  <a:pt x="1355488" y="640678"/>
                  <a:pt x="1355488" y="641548"/>
                </a:cubicBezTo>
                <a:cubicBezTo>
                  <a:pt x="1355488" y="642481"/>
                  <a:pt x="1354991" y="643227"/>
                  <a:pt x="1354431" y="643911"/>
                </a:cubicBezTo>
                <a:cubicBezTo>
                  <a:pt x="1353933" y="644533"/>
                  <a:pt x="1354431" y="644906"/>
                  <a:pt x="1354991" y="646709"/>
                </a:cubicBezTo>
                <a:cubicBezTo>
                  <a:pt x="1355488" y="648512"/>
                  <a:pt x="1354991" y="648263"/>
                  <a:pt x="1354307" y="650067"/>
                </a:cubicBezTo>
                <a:cubicBezTo>
                  <a:pt x="1353685" y="651870"/>
                  <a:pt x="1354058" y="651745"/>
                  <a:pt x="1354182" y="653424"/>
                </a:cubicBezTo>
                <a:cubicBezTo>
                  <a:pt x="1354307" y="654730"/>
                  <a:pt x="1353747" y="657155"/>
                  <a:pt x="1353250" y="658771"/>
                </a:cubicBezTo>
                <a:cubicBezTo>
                  <a:pt x="1353810" y="656222"/>
                  <a:pt x="1353933" y="653611"/>
                  <a:pt x="1353001" y="651932"/>
                </a:cubicBezTo>
                <a:cubicBezTo>
                  <a:pt x="1351260" y="655103"/>
                  <a:pt x="1352379" y="661072"/>
                  <a:pt x="1349643" y="663124"/>
                </a:cubicBezTo>
                <a:cubicBezTo>
                  <a:pt x="1350576" y="666171"/>
                  <a:pt x="1350639" y="671269"/>
                  <a:pt x="1348897" y="674565"/>
                </a:cubicBezTo>
                <a:cubicBezTo>
                  <a:pt x="1348773" y="675435"/>
                  <a:pt x="1348027" y="676492"/>
                  <a:pt x="1348027" y="676989"/>
                </a:cubicBezTo>
                <a:cubicBezTo>
                  <a:pt x="1348027" y="676679"/>
                  <a:pt x="1348027" y="676306"/>
                  <a:pt x="1347965" y="675995"/>
                </a:cubicBezTo>
                <a:cubicBezTo>
                  <a:pt x="1348338" y="675559"/>
                  <a:pt x="1348648" y="675062"/>
                  <a:pt x="1348897" y="674565"/>
                </a:cubicBezTo>
                <a:lnTo>
                  <a:pt x="1348897" y="674378"/>
                </a:lnTo>
                <a:cubicBezTo>
                  <a:pt x="1348897" y="673508"/>
                  <a:pt x="1349146" y="672202"/>
                  <a:pt x="1349146" y="671269"/>
                </a:cubicBezTo>
                <a:cubicBezTo>
                  <a:pt x="1349146" y="670399"/>
                  <a:pt x="1349270" y="668160"/>
                  <a:pt x="1348648" y="665860"/>
                </a:cubicBezTo>
                <a:moveTo>
                  <a:pt x="1319736" y="878817"/>
                </a:moveTo>
                <a:cubicBezTo>
                  <a:pt x="1319736" y="877139"/>
                  <a:pt x="1319736" y="877263"/>
                  <a:pt x="1319860" y="876393"/>
                </a:cubicBezTo>
                <a:cubicBezTo>
                  <a:pt x="1320047" y="875460"/>
                  <a:pt x="1319736" y="874341"/>
                  <a:pt x="1319736" y="872537"/>
                </a:cubicBezTo>
                <a:cubicBezTo>
                  <a:pt x="1319736" y="870734"/>
                  <a:pt x="1320420" y="870859"/>
                  <a:pt x="1320544" y="869926"/>
                </a:cubicBezTo>
                <a:cubicBezTo>
                  <a:pt x="1320669" y="868993"/>
                  <a:pt x="1320544" y="867750"/>
                  <a:pt x="1320918" y="866071"/>
                </a:cubicBezTo>
                <a:cubicBezTo>
                  <a:pt x="1321290" y="864392"/>
                  <a:pt x="1321167" y="863584"/>
                  <a:pt x="1320918" y="862838"/>
                </a:cubicBezTo>
                <a:cubicBezTo>
                  <a:pt x="1320669" y="862029"/>
                  <a:pt x="1321042" y="860724"/>
                  <a:pt x="1321290" y="859729"/>
                </a:cubicBezTo>
                <a:cubicBezTo>
                  <a:pt x="1321539" y="858672"/>
                  <a:pt x="1321726" y="857677"/>
                  <a:pt x="1321290" y="856247"/>
                </a:cubicBezTo>
                <a:cubicBezTo>
                  <a:pt x="1320918" y="854817"/>
                  <a:pt x="1322348" y="850278"/>
                  <a:pt x="1322472" y="849781"/>
                </a:cubicBezTo>
                <a:cubicBezTo>
                  <a:pt x="1322472" y="849781"/>
                  <a:pt x="1323218" y="851459"/>
                  <a:pt x="1323218" y="852206"/>
                </a:cubicBezTo>
                <a:cubicBezTo>
                  <a:pt x="1323218" y="853014"/>
                  <a:pt x="1322969" y="854444"/>
                  <a:pt x="1322472" y="856247"/>
                </a:cubicBezTo>
                <a:cubicBezTo>
                  <a:pt x="1321974" y="858050"/>
                  <a:pt x="1322845" y="859169"/>
                  <a:pt x="1323094" y="858548"/>
                </a:cubicBezTo>
                <a:cubicBezTo>
                  <a:pt x="1323405" y="857926"/>
                  <a:pt x="1323902" y="857491"/>
                  <a:pt x="1324773" y="857926"/>
                </a:cubicBezTo>
                <a:cubicBezTo>
                  <a:pt x="1325705" y="858299"/>
                  <a:pt x="1324773" y="859169"/>
                  <a:pt x="1324773" y="859853"/>
                </a:cubicBezTo>
                <a:cubicBezTo>
                  <a:pt x="1324773" y="860475"/>
                  <a:pt x="1324648" y="861035"/>
                  <a:pt x="1324524" y="862154"/>
                </a:cubicBezTo>
                <a:cubicBezTo>
                  <a:pt x="1324399" y="863335"/>
                  <a:pt x="1324151" y="863335"/>
                  <a:pt x="1323218" y="864392"/>
                </a:cubicBezTo>
                <a:cubicBezTo>
                  <a:pt x="1322348" y="865387"/>
                  <a:pt x="1323094" y="865138"/>
                  <a:pt x="1323405" y="866817"/>
                </a:cubicBezTo>
                <a:cubicBezTo>
                  <a:pt x="1323653" y="868496"/>
                  <a:pt x="1323094" y="870175"/>
                  <a:pt x="1322845" y="871729"/>
                </a:cubicBezTo>
                <a:cubicBezTo>
                  <a:pt x="1322596" y="873284"/>
                  <a:pt x="1321726" y="874714"/>
                  <a:pt x="1321167" y="876517"/>
                </a:cubicBezTo>
                <a:cubicBezTo>
                  <a:pt x="1320669" y="878320"/>
                  <a:pt x="1319736" y="881926"/>
                  <a:pt x="1319736" y="881926"/>
                </a:cubicBezTo>
                <a:lnTo>
                  <a:pt x="1319736" y="878817"/>
                </a:lnTo>
                <a:close/>
                <a:moveTo>
                  <a:pt x="1320047" y="894051"/>
                </a:moveTo>
                <a:cubicBezTo>
                  <a:pt x="1320047" y="895170"/>
                  <a:pt x="1320171" y="896725"/>
                  <a:pt x="1319860" y="898155"/>
                </a:cubicBezTo>
                <a:cubicBezTo>
                  <a:pt x="1319612" y="899585"/>
                  <a:pt x="1319736" y="901139"/>
                  <a:pt x="1319736" y="901139"/>
                </a:cubicBezTo>
                <a:cubicBezTo>
                  <a:pt x="1319736" y="901139"/>
                  <a:pt x="1320047" y="902445"/>
                  <a:pt x="1319736" y="903191"/>
                </a:cubicBezTo>
                <a:cubicBezTo>
                  <a:pt x="1319488" y="903999"/>
                  <a:pt x="1319114" y="904745"/>
                  <a:pt x="1319114" y="906051"/>
                </a:cubicBezTo>
                <a:cubicBezTo>
                  <a:pt x="1319114" y="907357"/>
                  <a:pt x="1319798" y="908103"/>
                  <a:pt x="1318927" y="908849"/>
                </a:cubicBezTo>
                <a:cubicBezTo>
                  <a:pt x="1318058" y="909533"/>
                  <a:pt x="1317560" y="910155"/>
                  <a:pt x="1318181" y="911336"/>
                </a:cubicBezTo>
                <a:cubicBezTo>
                  <a:pt x="1318865" y="912518"/>
                  <a:pt x="1318990" y="913699"/>
                  <a:pt x="1318742" y="914570"/>
                </a:cubicBezTo>
                <a:cubicBezTo>
                  <a:pt x="1318493" y="915502"/>
                  <a:pt x="1318306" y="917554"/>
                  <a:pt x="1318493" y="917927"/>
                </a:cubicBezTo>
                <a:cubicBezTo>
                  <a:pt x="1318617" y="918300"/>
                  <a:pt x="1319114" y="919606"/>
                  <a:pt x="1318617" y="919357"/>
                </a:cubicBezTo>
                <a:cubicBezTo>
                  <a:pt x="1318058" y="919108"/>
                  <a:pt x="1317063" y="917305"/>
                  <a:pt x="1317063" y="915253"/>
                </a:cubicBezTo>
                <a:cubicBezTo>
                  <a:pt x="1317063" y="913202"/>
                  <a:pt x="1316503" y="910466"/>
                  <a:pt x="1317187" y="907979"/>
                </a:cubicBezTo>
                <a:cubicBezTo>
                  <a:pt x="1317311" y="907481"/>
                  <a:pt x="1317435" y="906984"/>
                  <a:pt x="1317622" y="906424"/>
                </a:cubicBezTo>
                <a:cubicBezTo>
                  <a:pt x="1317684" y="907606"/>
                  <a:pt x="1318119" y="908600"/>
                  <a:pt x="1318927" y="908849"/>
                </a:cubicBezTo>
                <a:cubicBezTo>
                  <a:pt x="1318555" y="906176"/>
                  <a:pt x="1319674" y="902134"/>
                  <a:pt x="1318368" y="900393"/>
                </a:cubicBezTo>
                <a:cubicBezTo>
                  <a:pt x="1318679" y="902072"/>
                  <a:pt x="1318181" y="904248"/>
                  <a:pt x="1317622" y="906300"/>
                </a:cubicBezTo>
                <a:cubicBezTo>
                  <a:pt x="1317560" y="904186"/>
                  <a:pt x="1318181" y="901450"/>
                  <a:pt x="1318368" y="900393"/>
                </a:cubicBezTo>
                <a:cubicBezTo>
                  <a:pt x="1317933" y="898279"/>
                  <a:pt x="1317933" y="896973"/>
                  <a:pt x="1318181" y="895170"/>
                </a:cubicBezTo>
                <a:cubicBezTo>
                  <a:pt x="1318493" y="893367"/>
                  <a:pt x="1318617" y="891937"/>
                  <a:pt x="1318617" y="890569"/>
                </a:cubicBezTo>
                <a:cubicBezTo>
                  <a:pt x="1318617" y="889201"/>
                  <a:pt x="1318493" y="886652"/>
                  <a:pt x="1318742" y="886154"/>
                </a:cubicBezTo>
                <a:cubicBezTo>
                  <a:pt x="1318990" y="885657"/>
                  <a:pt x="1320793" y="883045"/>
                  <a:pt x="1320420" y="884351"/>
                </a:cubicBezTo>
                <a:cubicBezTo>
                  <a:pt x="1320296" y="884724"/>
                  <a:pt x="1321042" y="887336"/>
                  <a:pt x="1320420" y="889512"/>
                </a:cubicBezTo>
                <a:cubicBezTo>
                  <a:pt x="1319736" y="891688"/>
                  <a:pt x="1320047" y="892870"/>
                  <a:pt x="1320047" y="894051"/>
                </a:cubicBezTo>
                <a:moveTo>
                  <a:pt x="1324026" y="897160"/>
                </a:moveTo>
                <a:cubicBezTo>
                  <a:pt x="1323777" y="898403"/>
                  <a:pt x="1323902" y="898652"/>
                  <a:pt x="1323902" y="900393"/>
                </a:cubicBezTo>
                <a:cubicBezTo>
                  <a:pt x="1323902" y="902134"/>
                  <a:pt x="1323405" y="903067"/>
                  <a:pt x="1323405" y="904372"/>
                </a:cubicBezTo>
                <a:cubicBezTo>
                  <a:pt x="1323405" y="905678"/>
                  <a:pt x="1322721" y="905554"/>
                  <a:pt x="1322721" y="907108"/>
                </a:cubicBezTo>
                <a:cubicBezTo>
                  <a:pt x="1322721" y="908663"/>
                  <a:pt x="1321850" y="908787"/>
                  <a:pt x="1322223" y="909782"/>
                </a:cubicBezTo>
                <a:cubicBezTo>
                  <a:pt x="1322596" y="910839"/>
                  <a:pt x="1323405" y="909782"/>
                  <a:pt x="1323405" y="911461"/>
                </a:cubicBezTo>
                <a:cubicBezTo>
                  <a:pt x="1323405" y="913139"/>
                  <a:pt x="1322721" y="915627"/>
                  <a:pt x="1322845" y="917057"/>
                </a:cubicBezTo>
                <a:cubicBezTo>
                  <a:pt x="1322969" y="918424"/>
                  <a:pt x="1323529" y="919233"/>
                  <a:pt x="1322969" y="920414"/>
                </a:cubicBezTo>
                <a:cubicBezTo>
                  <a:pt x="1322472" y="921533"/>
                  <a:pt x="1321850" y="922466"/>
                  <a:pt x="1321726" y="923399"/>
                </a:cubicBezTo>
                <a:cubicBezTo>
                  <a:pt x="1321664" y="922715"/>
                  <a:pt x="1321539" y="922031"/>
                  <a:pt x="1320606" y="922279"/>
                </a:cubicBezTo>
                <a:cubicBezTo>
                  <a:pt x="1321167" y="920414"/>
                  <a:pt x="1322099" y="917678"/>
                  <a:pt x="1321539" y="915875"/>
                </a:cubicBezTo>
                <a:cubicBezTo>
                  <a:pt x="1321042" y="914072"/>
                  <a:pt x="1321042" y="913823"/>
                  <a:pt x="1321290" y="912766"/>
                </a:cubicBezTo>
                <a:cubicBezTo>
                  <a:pt x="1321539" y="911709"/>
                  <a:pt x="1320793" y="912642"/>
                  <a:pt x="1320669" y="910839"/>
                </a:cubicBezTo>
                <a:cubicBezTo>
                  <a:pt x="1320544" y="909036"/>
                  <a:pt x="1320544" y="908352"/>
                  <a:pt x="1320669" y="906922"/>
                </a:cubicBezTo>
                <a:cubicBezTo>
                  <a:pt x="1320731" y="906362"/>
                  <a:pt x="1320980" y="905865"/>
                  <a:pt x="1321290" y="905243"/>
                </a:cubicBezTo>
                <a:cubicBezTo>
                  <a:pt x="1321415" y="903999"/>
                  <a:pt x="1322099" y="902507"/>
                  <a:pt x="1322285" y="901574"/>
                </a:cubicBezTo>
                <a:cubicBezTo>
                  <a:pt x="1322223" y="898839"/>
                  <a:pt x="1322472" y="898217"/>
                  <a:pt x="1322285" y="896476"/>
                </a:cubicBezTo>
                <a:cubicBezTo>
                  <a:pt x="1323343" y="896289"/>
                  <a:pt x="1324151" y="895854"/>
                  <a:pt x="1324648" y="895046"/>
                </a:cubicBezTo>
                <a:cubicBezTo>
                  <a:pt x="1324399" y="895792"/>
                  <a:pt x="1324151" y="896538"/>
                  <a:pt x="1324026" y="897160"/>
                </a:cubicBezTo>
                <a:moveTo>
                  <a:pt x="1325456" y="888641"/>
                </a:moveTo>
                <a:cubicBezTo>
                  <a:pt x="1324897" y="889574"/>
                  <a:pt x="1323405" y="889947"/>
                  <a:pt x="1324275" y="890631"/>
                </a:cubicBezTo>
                <a:cubicBezTo>
                  <a:pt x="1325207" y="891253"/>
                  <a:pt x="1325083" y="890942"/>
                  <a:pt x="1325083" y="892621"/>
                </a:cubicBezTo>
                <a:cubicBezTo>
                  <a:pt x="1325207" y="893616"/>
                  <a:pt x="1325021" y="894424"/>
                  <a:pt x="1324710" y="894984"/>
                </a:cubicBezTo>
                <a:cubicBezTo>
                  <a:pt x="1324897" y="894237"/>
                  <a:pt x="1325083" y="893429"/>
                  <a:pt x="1325083" y="892621"/>
                </a:cubicBezTo>
                <a:cubicBezTo>
                  <a:pt x="1324337" y="892496"/>
                  <a:pt x="1324026" y="891875"/>
                  <a:pt x="1322845" y="892061"/>
                </a:cubicBezTo>
                <a:cubicBezTo>
                  <a:pt x="1323156" y="892745"/>
                  <a:pt x="1322285" y="894486"/>
                  <a:pt x="1322285" y="896103"/>
                </a:cubicBezTo>
                <a:cubicBezTo>
                  <a:pt x="1322285" y="894611"/>
                  <a:pt x="1322036" y="892870"/>
                  <a:pt x="1322845" y="892061"/>
                </a:cubicBezTo>
                <a:cubicBezTo>
                  <a:pt x="1322472" y="891377"/>
                  <a:pt x="1322596" y="889077"/>
                  <a:pt x="1322596" y="888641"/>
                </a:cubicBezTo>
                <a:cubicBezTo>
                  <a:pt x="1322596" y="888268"/>
                  <a:pt x="1324026" y="882362"/>
                  <a:pt x="1324399" y="884165"/>
                </a:cubicBezTo>
                <a:cubicBezTo>
                  <a:pt x="1324586" y="884911"/>
                  <a:pt x="1323405" y="888766"/>
                  <a:pt x="1324151" y="888144"/>
                </a:cubicBezTo>
                <a:cubicBezTo>
                  <a:pt x="1324897" y="887522"/>
                  <a:pt x="1325954" y="887771"/>
                  <a:pt x="1325456" y="888641"/>
                </a:cubicBezTo>
                <a:moveTo>
                  <a:pt x="1326389" y="868247"/>
                </a:moveTo>
                <a:cubicBezTo>
                  <a:pt x="1326700" y="867626"/>
                  <a:pt x="1327322" y="866444"/>
                  <a:pt x="1326202" y="866382"/>
                </a:cubicBezTo>
                <a:cubicBezTo>
                  <a:pt x="1326016" y="866693"/>
                  <a:pt x="1324835" y="868496"/>
                  <a:pt x="1326202" y="868558"/>
                </a:cubicBezTo>
                <a:cubicBezTo>
                  <a:pt x="1325519" y="869180"/>
                  <a:pt x="1326637" y="870983"/>
                  <a:pt x="1326078" y="872662"/>
                </a:cubicBezTo>
                <a:cubicBezTo>
                  <a:pt x="1325581" y="874341"/>
                  <a:pt x="1325705" y="876019"/>
                  <a:pt x="1325705" y="877698"/>
                </a:cubicBezTo>
                <a:cubicBezTo>
                  <a:pt x="1325705" y="879377"/>
                  <a:pt x="1324399" y="881056"/>
                  <a:pt x="1324399" y="881056"/>
                </a:cubicBezTo>
                <a:lnTo>
                  <a:pt x="1324399" y="878569"/>
                </a:lnTo>
                <a:cubicBezTo>
                  <a:pt x="1324399" y="877574"/>
                  <a:pt x="1324897" y="875584"/>
                  <a:pt x="1325083" y="873905"/>
                </a:cubicBezTo>
                <a:cubicBezTo>
                  <a:pt x="1325207" y="872227"/>
                  <a:pt x="1325207" y="871480"/>
                  <a:pt x="1325207" y="868993"/>
                </a:cubicBezTo>
                <a:cubicBezTo>
                  <a:pt x="1325207" y="866506"/>
                  <a:pt x="1325830" y="866444"/>
                  <a:pt x="1326327" y="864890"/>
                </a:cubicBezTo>
                <a:cubicBezTo>
                  <a:pt x="1326886" y="863335"/>
                  <a:pt x="1326949" y="860724"/>
                  <a:pt x="1326886" y="860226"/>
                </a:cubicBezTo>
                <a:cubicBezTo>
                  <a:pt x="1327011" y="860910"/>
                  <a:pt x="1327384" y="864330"/>
                  <a:pt x="1327508" y="865512"/>
                </a:cubicBezTo>
                <a:cubicBezTo>
                  <a:pt x="1327570" y="866569"/>
                  <a:pt x="1326824" y="867750"/>
                  <a:pt x="1326389" y="868247"/>
                </a:cubicBezTo>
                <a:moveTo>
                  <a:pt x="1327322" y="928932"/>
                </a:moveTo>
                <a:cubicBezTo>
                  <a:pt x="1325954" y="927875"/>
                  <a:pt x="1327011" y="924518"/>
                  <a:pt x="1327322" y="923336"/>
                </a:cubicBezTo>
                <a:cubicBezTo>
                  <a:pt x="1329249" y="924331"/>
                  <a:pt x="1327881" y="927254"/>
                  <a:pt x="1327322" y="928932"/>
                </a:cubicBezTo>
                <a:moveTo>
                  <a:pt x="1335342" y="793261"/>
                </a:moveTo>
                <a:cubicBezTo>
                  <a:pt x="1335342" y="792888"/>
                  <a:pt x="1335405" y="792453"/>
                  <a:pt x="1335716" y="792080"/>
                </a:cubicBezTo>
                <a:lnTo>
                  <a:pt x="1335716" y="792080"/>
                </a:lnTo>
                <a:cubicBezTo>
                  <a:pt x="1336400" y="792142"/>
                  <a:pt x="1336275" y="793261"/>
                  <a:pt x="1335342" y="793261"/>
                </a:cubicBezTo>
                <a:moveTo>
                  <a:pt x="1336897" y="774297"/>
                </a:moveTo>
                <a:lnTo>
                  <a:pt x="1336772" y="774297"/>
                </a:lnTo>
                <a:cubicBezTo>
                  <a:pt x="1337021" y="777530"/>
                  <a:pt x="1335529" y="781137"/>
                  <a:pt x="1335094" y="785178"/>
                </a:cubicBezTo>
                <a:lnTo>
                  <a:pt x="1334721" y="785924"/>
                </a:lnTo>
                <a:cubicBezTo>
                  <a:pt x="1334534" y="786297"/>
                  <a:pt x="1334721" y="786733"/>
                  <a:pt x="1335032" y="786857"/>
                </a:cubicBezTo>
                <a:cubicBezTo>
                  <a:pt x="1335156" y="786857"/>
                  <a:pt x="1335218" y="786919"/>
                  <a:pt x="1335342" y="786919"/>
                </a:cubicBezTo>
                <a:cubicBezTo>
                  <a:pt x="1335591" y="786919"/>
                  <a:pt x="1335840" y="786795"/>
                  <a:pt x="1335964" y="786546"/>
                </a:cubicBezTo>
                <a:lnTo>
                  <a:pt x="1336213" y="785987"/>
                </a:lnTo>
                <a:cubicBezTo>
                  <a:pt x="1337332" y="786422"/>
                  <a:pt x="1336400" y="789095"/>
                  <a:pt x="1336711" y="790401"/>
                </a:cubicBezTo>
                <a:cubicBezTo>
                  <a:pt x="1335903" y="791645"/>
                  <a:pt x="1334907" y="789282"/>
                  <a:pt x="1335032" y="791458"/>
                </a:cubicBezTo>
                <a:lnTo>
                  <a:pt x="1335156" y="791458"/>
                </a:lnTo>
                <a:cubicBezTo>
                  <a:pt x="1334534" y="792142"/>
                  <a:pt x="1334410" y="793075"/>
                  <a:pt x="1334659" y="793759"/>
                </a:cubicBezTo>
                <a:lnTo>
                  <a:pt x="1334410" y="793759"/>
                </a:lnTo>
                <a:lnTo>
                  <a:pt x="1334410" y="795375"/>
                </a:lnTo>
                <a:cubicBezTo>
                  <a:pt x="1334721" y="795375"/>
                  <a:pt x="1335094" y="795313"/>
                  <a:pt x="1334970" y="794816"/>
                </a:cubicBezTo>
                <a:cubicBezTo>
                  <a:pt x="1335840" y="793199"/>
                  <a:pt x="1335156" y="797427"/>
                  <a:pt x="1334410" y="797614"/>
                </a:cubicBezTo>
                <a:lnTo>
                  <a:pt x="1334410" y="797738"/>
                </a:lnTo>
                <a:cubicBezTo>
                  <a:pt x="1334410" y="797738"/>
                  <a:pt x="1334410" y="797738"/>
                  <a:pt x="1334410" y="797738"/>
                </a:cubicBezTo>
                <a:cubicBezTo>
                  <a:pt x="1334099" y="797862"/>
                  <a:pt x="1333602" y="798049"/>
                  <a:pt x="1333229" y="798546"/>
                </a:cubicBezTo>
                <a:cubicBezTo>
                  <a:pt x="1332980" y="798919"/>
                  <a:pt x="1333042" y="799417"/>
                  <a:pt x="1333415" y="799666"/>
                </a:cubicBezTo>
                <a:cubicBezTo>
                  <a:pt x="1333540" y="799790"/>
                  <a:pt x="1333726" y="799852"/>
                  <a:pt x="1333912" y="799852"/>
                </a:cubicBezTo>
                <a:cubicBezTo>
                  <a:pt x="1334161" y="799852"/>
                  <a:pt x="1334410" y="799728"/>
                  <a:pt x="1334534" y="799541"/>
                </a:cubicBezTo>
                <a:cubicBezTo>
                  <a:pt x="1334596" y="799417"/>
                  <a:pt x="1334721" y="799355"/>
                  <a:pt x="1334970" y="799230"/>
                </a:cubicBezTo>
                <a:lnTo>
                  <a:pt x="1334970" y="799230"/>
                </a:lnTo>
                <a:cubicBezTo>
                  <a:pt x="1334907" y="801406"/>
                  <a:pt x="1335342" y="804080"/>
                  <a:pt x="1333975" y="804826"/>
                </a:cubicBezTo>
                <a:lnTo>
                  <a:pt x="1333975" y="804826"/>
                </a:lnTo>
                <a:cubicBezTo>
                  <a:pt x="1333975" y="804826"/>
                  <a:pt x="1333975" y="804205"/>
                  <a:pt x="1333975" y="803894"/>
                </a:cubicBezTo>
                <a:cubicBezTo>
                  <a:pt x="1333975" y="803583"/>
                  <a:pt x="1333975" y="803272"/>
                  <a:pt x="1333975" y="802961"/>
                </a:cubicBezTo>
                <a:cubicBezTo>
                  <a:pt x="1333975" y="802774"/>
                  <a:pt x="1333788" y="802588"/>
                  <a:pt x="1333602" y="802588"/>
                </a:cubicBezTo>
                <a:lnTo>
                  <a:pt x="1333602" y="802588"/>
                </a:lnTo>
                <a:cubicBezTo>
                  <a:pt x="1333602" y="802588"/>
                  <a:pt x="1333229" y="802774"/>
                  <a:pt x="1333229" y="802961"/>
                </a:cubicBezTo>
                <a:cubicBezTo>
                  <a:pt x="1333229" y="803272"/>
                  <a:pt x="1333229" y="803583"/>
                  <a:pt x="1333229" y="803831"/>
                </a:cubicBezTo>
                <a:cubicBezTo>
                  <a:pt x="1333229" y="804453"/>
                  <a:pt x="1333229" y="804951"/>
                  <a:pt x="1333353" y="805262"/>
                </a:cubicBezTo>
                <a:lnTo>
                  <a:pt x="1333353" y="805386"/>
                </a:lnTo>
                <a:cubicBezTo>
                  <a:pt x="1333353" y="805386"/>
                  <a:pt x="1334099" y="805510"/>
                  <a:pt x="1334099" y="805510"/>
                </a:cubicBezTo>
                <a:cubicBezTo>
                  <a:pt x="1334099" y="805510"/>
                  <a:pt x="1334099" y="805510"/>
                  <a:pt x="1334099" y="805510"/>
                </a:cubicBezTo>
                <a:cubicBezTo>
                  <a:pt x="1334224" y="805510"/>
                  <a:pt x="1334286" y="805510"/>
                  <a:pt x="1334348" y="805386"/>
                </a:cubicBezTo>
                <a:lnTo>
                  <a:pt x="1334348" y="805386"/>
                </a:lnTo>
                <a:cubicBezTo>
                  <a:pt x="1333478" y="807873"/>
                  <a:pt x="1333726" y="811479"/>
                  <a:pt x="1333229" y="814402"/>
                </a:cubicBezTo>
                <a:cubicBezTo>
                  <a:pt x="1332420" y="815023"/>
                  <a:pt x="1330741" y="814837"/>
                  <a:pt x="1330990" y="816578"/>
                </a:cubicBezTo>
                <a:lnTo>
                  <a:pt x="1331239" y="816764"/>
                </a:lnTo>
                <a:cubicBezTo>
                  <a:pt x="1330866" y="817013"/>
                  <a:pt x="1330555" y="817386"/>
                  <a:pt x="1330306" y="817697"/>
                </a:cubicBezTo>
                <a:cubicBezTo>
                  <a:pt x="1330057" y="818008"/>
                  <a:pt x="1330120" y="818505"/>
                  <a:pt x="1330431" y="818754"/>
                </a:cubicBezTo>
                <a:cubicBezTo>
                  <a:pt x="1330555" y="818878"/>
                  <a:pt x="1330741" y="818941"/>
                  <a:pt x="1330928" y="818941"/>
                </a:cubicBezTo>
                <a:cubicBezTo>
                  <a:pt x="1331177" y="818941"/>
                  <a:pt x="1331363" y="818816"/>
                  <a:pt x="1331550" y="818630"/>
                </a:cubicBezTo>
                <a:cubicBezTo>
                  <a:pt x="1331550" y="818630"/>
                  <a:pt x="1331550" y="818630"/>
                  <a:pt x="1331550" y="818568"/>
                </a:cubicBezTo>
                <a:cubicBezTo>
                  <a:pt x="1332048" y="824288"/>
                  <a:pt x="1329374" y="829946"/>
                  <a:pt x="1329871" y="837780"/>
                </a:cubicBezTo>
                <a:cubicBezTo>
                  <a:pt x="1329374" y="837780"/>
                  <a:pt x="1329249" y="837532"/>
                  <a:pt x="1328939" y="837283"/>
                </a:cubicBezTo>
                <a:cubicBezTo>
                  <a:pt x="1328939" y="837096"/>
                  <a:pt x="1328876" y="836910"/>
                  <a:pt x="1328814" y="836723"/>
                </a:cubicBezTo>
                <a:lnTo>
                  <a:pt x="1328814" y="836350"/>
                </a:lnTo>
                <a:cubicBezTo>
                  <a:pt x="1328752" y="836039"/>
                  <a:pt x="1328441" y="835791"/>
                  <a:pt x="1328130" y="835853"/>
                </a:cubicBezTo>
                <a:cubicBezTo>
                  <a:pt x="1327819" y="835853"/>
                  <a:pt x="1327570" y="836164"/>
                  <a:pt x="1327632" y="836537"/>
                </a:cubicBezTo>
                <a:lnTo>
                  <a:pt x="1327632" y="836910"/>
                </a:lnTo>
                <a:cubicBezTo>
                  <a:pt x="1327695" y="837221"/>
                  <a:pt x="1327757" y="837532"/>
                  <a:pt x="1327819" y="837905"/>
                </a:cubicBezTo>
                <a:lnTo>
                  <a:pt x="1327632" y="837905"/>
                </a:lnTo>
                <a:cubicBezTo>
                  <a:pt x="1327135" y="840143"/>
                  <a:pt x="1327198" y="843003"/>
                  <a:pt x="1325954" y="844558"/>
                </a:cubicBezTo>
                <a:cubicBezTo>
                  <a:pt x="1325456" y="846920"/>
                  <a:pt x="1327260" y="851459"/>
                  <a:pt x="1324275" y="851273"/>
                </a:cubicBezTo>
                <a:cubicBezTo>
                  <a:pt x="1324461" y="846858"/>
                  <a:pt x="1326078" y="842817"/>
                  <a:pt x="1325394" y="838464"/>
                </a:cubicBezTo>
                <a:cubicBezTo>
                  <a:pt x="1325270" y="837718"/>
                  <a:pt x="1324337" y="836599"/>
                  <a:pt x="1324275" y="835666"/>
                </a:cubicBezTo>
                <a:cubicBezTo>
                  <a:pt x="1323964" y="828392"/>
                  <a:pt x="1328254" y="821739"/>
                  <a:pt x="1328192" y="814464"/>
                </a:cubicBezTo>
                <a:cubicBezTo>
                  <a:pt x="1328192" y="812661"/>
                  <a:pt x="1327011" y="811604"/>
                  <a:pt x="1327073" y="809925"/>
                </a:cubicBezTo>
                <a:cubicBezTo>
                  <a:pt x="1327198" y="807749"/>
                  <a:pt x="1328876" y="806754"/>
                  <a:pt x="1329311" y="804391"/>
                </a:cubicBezTo>
                <a:cubicBezTo>
                  <a:pt x="1326637" y="791085"/>
                  <a:pt x="1334721" y="783437"/>
                  <a:pt x="1334907" y="769696"/>
                </a:cubicBezTo>
                <a:cubicBezTo>
                  <a:pt x="1336151" y="769572"/>
                  <a:pt x="1337021" y="769883"/>
                  <a:pt x="1337146" y="770815"/>
                </a:cubicBezTo>
                <a:lnTo>
                  <a:pt x="1337208" y="770815"/>
                </a:lnTo>
                <a:cubicBezTo>
                  <a:pt x="1337208" y="771810"/>
                  <a:pt x="1337021" y="772929"/>
                  <a:pt x="1336711" y="774235"/>
                </a:cubicBezTo>
                <a:moveTo>
                  <a:pt x="1338451" y="774795"/>
                </a:moveTo>
                <a:cubicBezTo>
                  <a:pt x="1338079" y="774795"/>
                  <a:pt x="1337767" y="774795"/>
                  <a:pt x="1337892" y="774235"/>
                </a:cubicBezTo>
                <a:lnTo>
                  <a:pt x="1337892" y="774235"/>
                </a:lnTo>
                <a:cubicBezTo>
                  <a:pt x="1338203" y="772991"/>
                  <a:pt x="1338327" y="771872"/>
                  <a:pt x="1338389" y="770815"/>
                </a:cubicBezTo>
                <a:lnTo>
                  <a:pt x="1338513" y="770815"/>
                </a:lnTo>
                <a:cubicBezTo>
                  <a:pt x="1338513" y="770815"/>
                  <a:pt x="1338513" y="770318"/>
                  <a:pt x="1338513" y="770318"/>
                </a:cubicBezTo>
                <a:lnTo>
                  <a:pt x="1338513" y="770069"/>
                </a:lnTo>
                <a:cubicBezTo>
                  <a:pt x="1338513" y="770069"/>
                  <a:pt x="1338451" y="770069"/>
                  <a:pt x="1338451" y="770069"/>
                </a:cubicBezTo>
                <a:cubicBezTo>
                  <a:pt x="1338700" y="770193"/>
                  <a:pt x="1338887" y="770380"/>
                  <a:pt x="1339073" y="770504"/>
                </a:cubicBezTo>
                <a:cubicBezTo>
                  <a:pt x="1339322" y="772432"/>
                  <a:pt x="1338141" y="772805"/>
                  <a:pt x="1338513" y="774795"/>
                </a:cubicBezTo>
                <a:moveTo>
                  <a:pt x="1339011" y="769634"/>
                </a:moveTo>
                <a:cubicBezTo>
                  <a:pt x="1338700" y="767271"/>
                  <a:pt x="1339943" y="767271"/>
                  <a:pt x="1339571" y="769758"/>
                </a:cubicBezTo>
                <a:lnTo>
                  <a:pt x="1339571" y="770069"/>
                </a:lnTo>
                <a:cubicBezTo>
                  <a:pt x="1339571" y="770069"/>
                  <a:pt x="1339197" y="769758"/>
                  <a:pt x="1339011" y="769634"/>
                </a:cubicBezTo>
                <a:moveTo>
                  <a:pt x="1340690" y="741778"/>
                </a:moveTo>
                <a:cubicBezTo>
                  <a:pt x="1340192" y="743395"/>
                  <a:pt x="1339943" y="745136"/>
                  <a:pt x="1340068" y="747499"/>
                </a:cubicBezTo>
                <a:cubicBezTo>
                  <a:pt x="1340068" y="747623"/>
                  <a:pt x="1340130" y="747685"/>
                  <a:pt x="1340192" y="747810"/>
                </a:cubicBezTo>
                <a:cubicBezTo>
                  <a:pt x="1340379" y="752908"/>
                  <a:pt x="1336959" y="757696"/>
                  <a:pt x="1336835" y="763665"/>
                </a:cubicBezTo>
                <a:cubicBezTo>
                  <a:pt x="1334534" y="762359"/>
                  <a:pt x="1337767" y="756204"/>
                  <a:pt x="1335156" y="754152"/>
                </a:cubicBezTo>
                <a:cubicBezTo>
                  <a:pt x="1336213" y="746504"/>
                  <a:pt x="1339135" y="740659"/>
                  <a:pt x="1340192" y="732949"/>
                </a:cubicBezTo>
                <a:cubicBezTo>
                  <a:pt x="1340627" y="730897"/>
                  <a:pt x="1338079" y="731768"/>
                  <a:pt x="1337954" y="730213"/>
                </a:cubicBezTo>
                <a:cubicBezTo>
                  <a:pt x="1339571" y="728037"/>
                  <a:pt x="1338825" y="719519"/>
                  <a:pt x="1341871" y="722317"/>
                </a:cubicBezTo>
                <a:cubicBezTo>
                  <a:pt x="1343488" y="720389"/>
                  <a:pt x="1343798" y="717218"/>
                  <a:pt x="1343550" y="713425"/>
                </a:cubicBezTo>
                <a:lnTo>
                  <a:pt x="1343177" y="713301"/>
                </a:lnTo>
                <a:cubicBezTo>
                  <a:pt x="1343675" y="712804"/>
                  <a:pt x="1343923" y="712182"/>
                  <a:pt x="1344172" y="711560"/>
                </a:cubicBezTo>
                <a:cubicBezTo>
                  <a:pt x="1344421" y="710814"/>
                  <a:pt x="1344669" y="710192"/>
                  <a:pt x="1345291" y="709819"/>
                </a:cubicBezTo>
                <a:lnTo>
                  <a:pt x="1345291" y="710068"/>
                </a:lnTo>
                <a:cubicBezTo>
                  <a:pt x="1345851" y="710006"/>
                  <a:pt x="1346099" y="710876"/>
                  <a:pt x="1346348" y="710068"/>
                </a:cubicBezTo>
                <a:cubicBezTo>
                  <a:pt x="1347094" y="717467"/>
                  <a:pt x="1343052" y="727353"/>
                  <a:pt x="1342990" y="734068"/>
                </a:cubicBezTo>
                <a:cubicBezTo>
                  <a:pt x="1341809" y="734752"/>
                  <a:pt x="1340876" y="735685"/>
                  <a:pt x="1340192" y="736804"/>
                </a:cubicBezTo>
                <a:cubicBezTo>
                  <a:pt x="1339820" y="739043"/>
                  <a:pt x="1340690" y="740037"/>
                  <a:pt x="1340752" y="741778"/>
                </a:cubicBezTo>
                <a:moveTo>
                  <a:pt x="1346286" y="915502"/>
                </a:moveTo>
                <a:cubicBezTo>
                  <a:pt x="1347343" y="915253"/>
                  <a:pt x="1347094" y="917989"/>
                  <a:pt x="1345726" y="917119"/>
                </a:cubicBezTo>
                <a:lnTo>
                  <a:pt x="1345726" y="916062"/>
                </a:lnTo>
                <a:cubicBezTo>
                  <a:pt x="1346223" y="916124"/>
                  <a:pt x="1346223" y="915813"/>
                  <a:pt x="1346286" y="915502"/>
                </a:cubicBezTo>
                <a:moveTo>
                  <a:pt x="1341934" y="746877"/>
                </a:moveTo>
                <a:cubicBezTo>
                  <a:pt x="1341934" y="745074"/>
                  <a:pt x="1342058" y="743706"/>
                  <a:pt x="1342493" y="742462"/>
                </a:cubicBezTo>
                <a:cubicBezTo>
                  <a:pt x="1343798" y="743333"/>
                  <a:pt x="1342493" y="745882"/>
                  <a:pt x="1342431" y="746877"/>
                </a:cubicBezTo>
                <a:lnTo>
                  <a:pt x="1341934" y="746877"/>
                </a:lnTo>
                <a:close/>
                <a:moveTo>
                  <a:pt x="1342929" y="902134"/>
                </a:moveTo>
                <a:cubicBezTo>
                  <a:pt x="1342929" y="900642"/>
                  <a:pt x="1342742" y="898901"/>
                  <a:pt x="1343488" y="898217"/>
                </a:cubicBezTo>
                <a:cubicBezTo>
                  <a:pt x="1344296" y="898341"/>
                  <a:pt x="1344793" y="902818"/>
                  <a:pt x="1342929" y="902134"/>
                </a:cubicBezTo>
                <a:moveTo>
                  <a:pt x="1344607" y="930052"/>
                </a:moveTo>
                <a:cubicBezTo>
                  <a:pt x="1344110" y="927440"/>
                  <a:pt x="1345975" y="927316"/>
                  <a:pt x="1345726" y="924953"/>
                </a:cubicBezTo>
                <a:cubicBezTo>
                  <a:pt x="1346659" y="924829"/>
                  <a:pt x="1346659" y="925513"/>
                  <a:pt x="1347405" y="925575"/>
                </a:cubicBezTo>
                <a:cubicBezTo>
                  <a:pt x="1346784" y="927316"/>
                  <a:pt x="1346286" y="929306"/>
                  <a:pt x="1344607" y="930052"/>
                </a:cubicBezTo>
                <a:moveTo>
                  <a:pt x="1346286" y="900393"/>
                </a:moveTo>
                <a:cubicBezTo>
                  <a:pt x="1346535" y="898403"/>
                  <a:pt x="1347032" y="896662"/>
                  <a:pt x="1347405" y="894859"/>
                </a:cubicBezTo>
                <a:cubicBezTo>
                  <a:pt x="1349830" y="895357"/>
                  <a:pt x="1347467" y="899896"/>
                  <a:pt x="1346286" y="900393"/>
                </a:cubicBezTo>
                <a:moveTo>
                  <a:pt x="1347965" y="693280"/>
                </a:moveTo>
                <a:cubicBezTo>
                  <a:pt x="1349768" y="695021"/>
                  <a:pt x="1348960" y="698068"/>
                  <a:pt x="1347405" y="699498"/>
                </a:cubicBezTo>
                <a:cubicBezTo>
                  <a:pt x="1350141" y="702793"/>
                  <a:pt x="1346845" y="707208"/>
                  <a:pt x="1344607" y="708949"/>
                </a:cubicBezTo>
                <a:lnTo>
                  <a:pt x="1344793" y="708949"/>
                </a:lnTo>
                <a:cubicBezTo>
                  <a:pt x="1343798" y="709570"/>
                  <a:pt x="1343426" y="710503"/>
                  <a:pt x="1343115" y="711311"/>
                </a:cubicBezTo>
                <a:cubicBezTo>
                  <a:pt x="1342990" y="711622"/>
                  <a:pt x="1342866" y="711933"/>
                  <a:pt x="1342742" y="712244"/>
                </a:cubicBezTo>
                <a:cubicBezTo>
                  <a:pt x="1339509" y="710690"/>
                  <a:pt x="1343861" y="704721"/>
                  <a:pt x="1344545" y="700617"/>
                </a:cubicBezTo>
                <a:cubicBezTo>
                  <a:pt x="1344856" y="698752"/>
                  <a:pt x="1344359" y="696700"/>
                  <a:pt x="1344545" y="694461"/>
                </a:cubicBezTo>
                <a:cubicBezTo>
                  <a:pt x="1344980" y="689363"/>
                  <a:pt x="1346907" y="684015"/>
                  <a:pt x="1347592" y="679787"/>
                </a:cubicBezTo>
                <a:cubicBezTo>
                  <a:pt x="1347592" y="680098"/>
                  <a:pt x="1347653" y="680409"/>
                  <a:pt x="1347778" y="680658"/>
                </a:cubicBezTo>
                <a:cubicBezTo>
                  <a:pt x="1348338" y="681653"/>
                  <a:pt x="1349457" y="681839"/>
                  <a:pt x="1349457" y="681839"/>
                </a:cubicBezTo>
                <a:lnTo>
                  <a:pt x="1352441" y="675746"/>
                </a:lnTo>
                <a:cubicBezTo>
                  <a:pt x="1352441" y="675746"/>
                  <a:pt x="1352566" y="675249"/>
                  <a:pt x="1352752" y="674502"/>
                </a:cubicBezTo>
                <a:cubicBezTo>
                  <a:pt x="1353125" y="670523"/>
                  <a:pt x="1353001" y="666668"/>
                  <a:pt x="1351820" y="663186"/>
                </a:cubicBezTo>
                <a:cubicBezTo>
                  <a:pt x="1352131" y="662502"/>
                  <a:pt x="1352441" y="661694"/>
                  <a:pt x="1352690" y="660823"/>
                </a:cubicBezTo>
                <a:cubicBezTo>
                  <a:pt x="1352690" y="660512"/>
                  <a:pt x="1352690" y="660264"/>
                  <a:pt x="1352815" y="660077"/>
                </a:cubicBezTo>
                <a:cubicBezTo>
                  <a:pt x="1352877" y="659953"/>
                  <a:pt x="1352939" y="659766"/>
                  <a:pt x="1353001" y="659518"/>
                </a:cubicBezTo>
                <a:cubicBezTo>
                  <a:pt x="1352939" y="659953"/>
                  <a:pt x="1352815" y="660388"/>
                  <a:pt x="1352690" y="660823"/>
                </a:cubicBezTo>
                <a:cubicBezTo>
                  <a:pt x="1352441" y="662316"/>
                  <a:pt x="1352503" y="664554"/>
                  <a:pt x="1353001" y="663746"/>
                </a:cubicBezTo>
                <a:cubicBezTo>
                  <a:pt x="1353498" y="662689"/>
                  <a:pt x="1354245" y="657155"/>
                  <a:pt x="1354928" y="656222"/>
                </a:cubicBezTo>
                <a:cubicBezTo>
                  <a:pt x="1355550" y="655290"/>
                  <a:pt x="1354928" y="658834"/>
                  <a:pt x="1354804" y="659331"/>
                </a:cubicBezTo>
                <a:cubicBezTo>
                  <a:pt x="1354679" y="659828"/>
                  <a:pt x="1354679" y="660512"/>
                  <a:pt x="1354928" y="661010"/>
                </a:cubicBezTo>
                <a:cubicBezTo>
                  <a:pt x="1355177" y="661507"/>
                  <a:pt x="1354679" y="662937"/>
                  <a:pt x="1354120" y="664119"/>
                </a:cubicBezTo>
                <a:cubicBezTo>
                  <a:pt x="1353623" y="665300"/>
                  <a:pt x="1354120" y="665300"/>
                  <a:pt x="1354369" y="666171"/>
                </a:cubicBezTo>
                <a:cubicBezTo>
                  <a:pt x="1354679" y="667103"/>
                  <a:pt x="1353996" y="668347"/>
                  <a:pt x="1353623" y="670710"/>
                </a:cubicBezTo>
                <a:cubicBezTo>
                  <a:pt x="1353436" y="672015"/>
                  <a:pt x="1353063" y="673508"/>
                  <a:pt x="1352752" y="674502"/>
                </a:cubicBezTo>
                <a:cubicBezTo>
                  <a:pt x="1352317" y="679974"/>
                  <a:pt x="1351011" y="685694"/>
                  <a:pt x="1350701" y="690544"/>
                </a:cubicBezTo>
                <a:cubicBezTo>
                  <a:pt x="1350141" y="691850"/>
                  <a:pt x="1348524" y="692099"/>
                  <a:pt x="1347902" y="693342"/>
                </a:cubicBezTo>
                <a:moveTo>
                  <a:pt x="1351322" y="843438"/>
                </a:moveTo>
                <a:cubicBezTo>
                  <a:pt x="1348960" y="839770"/>
                  <a:pt x="1351508" y="835666"/>
                  <a:pt x="1350762" y="831749"/>
                </a:cubicBezTo>
                <a:cubicBezTo>
                  <a:pt x="1350639" y="831003"/>
                  <a:pt x="1349643" y="829759"/>
                  <a:pt x="1349643" y="828951"/>
                </a:cubicBezTo>
                <a:cubicBezTo>
                  <a:pt x="1349395" y="820868"/>
                  <a:pt x="1355737" y="813096"/>
                  <a:pt x="1352441" y="805448"/>
                </a:cubicBezTo>
                <a:cubicBezTo>
                  <a:pt x="1351757" y="802774"/>
                  <a:pt x="1354307" y="800660"/>
                  <a:pt x="1354679" y="798173"/>
                </a:cubicBezTo>
                <a:cubicBezTo>
                  <a:pt x="1355177" y="794629"/>
                  <a:pt x="1353623" y="791085"/>
                  <a:pt x="1354120" y="787541"/>
                </a:cubicBezTo>
                <a:cubicBezTo>
                  <a:pt x="1354556" y="784494"/>
                  <a:pt x="1356483" y="781385"/>
                  <a:pt x="1357478" y="778028"/>
                </a:cubicBezTo>
                <a:cubicBezTo>
                  <a:pt x="1358970" y="772991"/>
                  <a:pt x="1359841" y="767644"/>
                  <a:pt x="1360835" y="762483"/>
                </a:cubicBezTo>
                <a:cubicBezTo>
                  <a:pt x="1361706" y="762483"/>
                  <a:pt x="1361271" y="763851"/>
                  <a:pt x="1362514" y="763540"/>
                </a:cubicBezTo>
                <a:cubicBezTo>
                  <a:pt x="1362514" y="763603"/>
                  <a:pt x="1362389" y="763665"/>
                  <a:pt x="1362389" y="763789"/>
                </a:cubicBezTo>
                <a:lnTo>
                  <a:pt x="1362266" y="765779"/>
                </a:lnTo>
                <a:cubicBezTo>
                  <a:pt x="1361892" y="770753"/>
                  <a:pt x="1361582" y="775416"/>
                  <a:pt x="1359841" y="780080"/>
                </a:cubicBezTo>
                <a:cubicBezTo>
                  <a:pt x="1359716" y="780453"/>
                  <a:pt x="1359841" y="780826"/>
                  <a:pt x="1360276" y="780950"/>
                </a:cubicBezTo>
                <a:cubicBezTo>
                  <a:pt x="1360338" y="780950"/>
                  <a:pt x="1360462" y="780950"/>
                  <a:pt x="1360525" y="780950"/>
                </a:cubicBezTo>
                <a:cubicBezTo>
                  <a:pt x="1360835" y="780950"/>
                  <a:pt x="1361084" y="780764"/>
                  <a:pt x="1361146" y="780515"/>
                </a:cubicBezTo>
                <a:cubicBezTo>
                  <a:pt x="1362950" y="775665"/>
                  <a:pt x="1363260" y="770877"/>
                  <a:pt x="1363633" y="765841"/>
                </a:cubicBezTo>
                <a:lnTo>
                  <a:pt x="1363758" y="763851"/>
                </a:lnTo>
                <a:cubicBezTo>
                  <a:pt x="1363758" y="763851"/>
                  <a:pt x="1363758" y="763789"/>
                  <a:pt x="1363758" y="763727"/>
                </a:cubicBezTo>
                <a:cubicBezTo>
                  <a:pt x="1365375" y="759250"/>
                  <a:pt x="1366742" y="751913"/>
                  <a:pt x="1366431" y="747312"/>
                </a:cubicBezTo>
                <a:lnTo>
                  <a:pt x="1366431" y="747312"/>
                </a:lnTo>
                <a:cubicBezTo>
                  <a:pt x="1367115" y="745260"/>
                  <a:pt x="1367177" y="743208"/>
                  <a:pt x="1367115" y="741219"/>
                </a:cubicBezTo>
                <a:cubicBezTo>
                  <a:pt x="1367115" y="739416"/>
                  <a:pt x="1367115" y="737675"/>
                  <a:pt x="1367613" y="735996"/>
                </a:cubicBezTo>
                <a:cubicBezTo>
                  <a:pt x="1368607" y="734877"/>
                  <a:pt x="1369354" y="733384"/>
                  <a:pt x="1369789" y="731643"/>
                </a:cubicBezTo>
                <a:cubicBezTo>
                  <a:pt x="1371840" y="734566"/>
                  <a:pt x="1369415" y="738110"/>
                  <a:pt x="1369230" y="739478"/>
                </a:cubicBezTo>
                <a:cubicBezTo>
                  <a:pt x="1368794" y="742711"/>
                  <a:pt x="1370597" y="746628"/>
                  <a:pt x="1367551" y="748494"/>
                </a:cubicBezTo>
                <a:cubicBezTo>
                  <a:pt x="1367675" y="761116"/>
                  <a:pt x="1364068" y="774546"/>
                  <a:pt x="1362514" y="788038"/>
                </a:cubicBezTo>
                <a:cubicBezTo>
                  <a:pt x="1362514" y="789531"/>
                  <a:pt x="1361457" y="790028"/>
                  <a:pt x="1360835" y="790836"/>
                </a:cubicBezTo>
                <a:cubicBezTo>
                  <a:pt x="1361892" y="796432"/>
                  <a:pt x="1360835" y="804142"/>
                  <a:pt x="1358721" y="808433"/>
                </a:cubicBezTo>
                <a:cubicBezTo>
                  <a:pt x="1357104" y="808122"/>
                  <a:pt x="1356670" y="809303"/>
                  <a:pt x="1356358" y="810049"/>
                </a:cubicBezTo>
                <a:cubicBezTo>
                  <a:pt x="1356234" y="810360"/>
                  <a:pt x="1356110" y="810733"/>
                  <a:pt x="1355923" y="810920"/>
                </a:cubicBezTo>
                <a:cubicBezTo>
                  <a:pt x="1355737" y="811168"/>
                  <a:pt x="1355737" y="811479"/>
                  <a:pt x="1355986" y="811666"/>
                </a:cubicBezTo>
                <a:cubicBezTo>
                  <a:pt x="1356110" y="811728"/>
                  <a:pt x="1356234" y="811790"/>
                  <a:pt x="1356358" y="811790"/>
                </a:cubicBezTo>
                <a:cubicBezTo>
                  <a:pt x="1356483" y="811790"/>
                  <a:pt x="1356670" y="811728"/>
                  <a:pt x="1356794" y="811604"/>
                </a:cubicBezTo>
                <a:cubicBezTo>
                  <a:pt x="1357104" y="811231"/>
                  <a:pt x="1357229" y="810795"/>
                  <a:pt x="1357416" y="810422"/>
                </a:cubicBezTo>
                <a:cubicBezTo>
                  <a:pt x="1357726" y="809552"/>
                  <a:pt x="1357851" y="809241"/>
                  <a:pt x="1358721" y="809552"/>
                </a:cubicBezTo>
                <a:cubicBezTo>
                  <a:pt x="1358908" y="809552"/>
                  <a:pt x="1359032" y="809552"/>
                  <a:pt x="1359157" y="809552"/>
                </a:cubicBezTo>
                <a:cubicBezTo>
                  <a:pt x="1358970" y="818257"/>
                  <a:pt x="1357665" y="825780"/>
                  <a:pt x="1356358" y="833304"/>
                </a:cubicBezTo>
                <a:cubicBezTo>
                  <a:pt x="1355302" y="833490"/>
                  <a:pt x="1355240" y="832620"/>
                  <a:pt x="1354742" y="832309"/>
                </a:cubicBezTo>
                <a:cubicBezTo>
                  <a:pt x="1354742" y="831998"/>
                  <a:pt x="1354679" y="831749"/>
                  <a:pt x="1354617" y="831438"/>
                </a:cubicBezTo>
                <a:cubicBezTo>
                  <a:pt x="1354556" y="830816"/>
                  <a:pt x="1354494" y="830195"/>
                  <a:pt x="1354369" y="829573"/>
                </a:cubicBezTo>
                <a:cubicBezTo>
                  <a:pt x="1354245" y="829138"/>
                  <a:pt x="1353871" y="828889"/>
                  <a:pt x="1353436" y="828951"/>
                </a:cubicBezTo>
                <a:cubicBezTo>
                  <a:pt x="1353001" y="829076"/>
                  <a:pt x="1352752" y="829449"/>
                  <a:pt x="1352815" y="829884"/>
                </a:cubicBezTo>
                <a:cubicBezTo>
                  <a:pt x="1352939" y="830443"/>
                  <a:pt x="1353001" y="831003"/>
                  <a:pt x="1353063" y="831625"/>
                </a:cubicBezTo>
                <a:cubicBezTo>
                  <a:pt x="1353063" y="832060"/>
                  <a:pt x="1353187" y="832433"/>
                  <a:pt x="1353250" y="832806"/>
                </a:cubicBezTo>
                <a:lnTo>
                  <a:pt x="1353063" y="832806"/>
                </a:lnTo>
                <a:cubicBezTo>
                  <a:pt x="1352317" y="836102"/>
                  <a:pt x="1350887" y="838775"/>
                  <a:pt x="1351385" y="843376"/>
                </a:cubicBezTo>
                <a:moveTo>
                  <a:pt x="1371406" y="725115"/>
                </a:moveTo>
                <a:cubicBezTo>
                  <a:pt x="1372960" y="725985"/>
                  <a:pt x="1371468" y="728472"/>
                  <a:pt x="1370846" y="729032"/>
                </a:cubicBezTo>
                <a:cubicBezTo>
                  <a:pt x="1370224" y="729032"/>
                  <a:pt x="1369976" y="728472"/>
                  <a:pt x="1369727" y="727975"/>
                </a:cubicBezTo>
                <a:lnTo>
                  <a:pt x="1369602" y="727975"/>
                </a:lnTo>
                <a:cubicBezTo>
                  <a:pt x="1369602" y="727975"/>
                  <a:pt x="1369664" y="727602"/>
                  <a:pt x="1369664" y="727415"/>
                </a:cubicBezTo>
                <a:cubicBezTo>
                  <a:pt x="1369664" y="727229"/>
                  <a:pt x="1369727" y="726980"/>
                  <a:pt x="1369789" y="726794"/>
                </a:cubicBezTo>
                <a:cubicBezTo>
                  <a:pt x="1370535" y="726421"/>
                  <a:pt x="1371094" y="725861"/>
                  <a:pt x="1371406" y="725115"/>
                </a:cubicBezTo>
                <a:moveTo>
                  <a:pt x="1371965" y="721757"/>
                </a:moveTo>
                <a:cubicBezTo>
                  <a:pt x="1372960" y="721633"/>
                  <a:pt x="1372960" y="724928"/>
                  <a:pt x="1371406" y="724058"/>
                </a:cubicBezTo>
                <a:cubicBezTo>
                  <a:pt x="1371157" y="722876"/>
                  <a:pt x="1371778" y="722566"/>
                  <a:pt x="1371965" y="721757"/>
                </a:cubicBezTo>
                <a:moveTo>
                  <a:pt x="1368048" y="774235"/>
                </a:moveTo>
                <a:cubicBezTo>
                  <a:pt x="1367613" y="769509"/>
                  <a:pt x="1369105" y="761924"/>
                  <a:pt x="1370286" y="756950"/>
                </a:cubicBezTo>
                <a:cubicBezTo>
                  <a:pt x="1372898" y="761799"/>
                  <a:pt x="1368421" y="768826"/>
                  <a:pt x="1368048" y="774235"/>
                </a:cubicBezTo>
                <a:moveTo>
                  <a:pt x="1371406" y="750234"/>
                </a:moveTo>
                <a:cubicBezTo>
                  <a:pt x="1373519" y="749861"/>
                  <a:pt x="1372773" y="754525"/>
                  <a:pt x="1370846" y="753592"/>
                </a:cubicBezTo>
                <a:cubicBezTo>
                  <a:pt x="1370784" y="752224"/>
                  <a:pt x="1370784" y="750918"/>
                  <a:pt x="1371406" y="750234"/>
                </a:cubicBezTo>
                <a:moveTo>
                  <a:pt x="1367488" y="783251"/>
                </a:moveTo>
                <a:cubicBezTo>
                  <a:pt x="1366431" y="790525"/>
                  <a:pt x="1366556" y="799044"/>
                  <a:pt x="1364131" y="804951"/>
                </a:cubicBezTo>
                <a:cubicBezTo>
                  <a:pt x="1361520" y="802712"/>
                  <a:pt x="1364193" y="797676"/>
                  <a:pt x="1364691" y="794318"/>
                </a:cubicBezTo>
                <a:cubicBezTo>
                  <a:pt x="1365312" y="790215"/>
                  <a:pt x="1364939" y="786297"/>
                  <a:pt x="1366369" y="782629"/>
                </a:cubicBezTo>
                <a:cubicBezTo>
                  <a:pt x="1366991" y="782505"/>
                  <a:pt x="1367364" y="782629"/>
                  <a:pt x="1367488" y="783189"/>
                </a:cubicBezTo>
                <a:moveTo>
                  <a:pt x="1361892" y="817821"/>
                </a:moveTo>
                <a:cubicBezTo>
                  <a:pt x="1363322" y="819998"/>
                  <a:pt x="1361955" y="824226"/>
                  <a:pt x="1360773" y="825594"/>
                </a:cubicBezTo>
                <a:cubicBezTo>
                  <a:pt x="1359716" y="823790"/>
                  <a:pt x="1360525" y="819065"/>
                  <a:pt x="1361892" y="817821"/>
                </a:cubicBezTo>
                <a:moveTo>
                  <a:pt x="1353250" y="915005"/>
                </a:moveTo>
                <a:cubicBezTo>
                  <a:pt x="1353250" y="915005"/>
                  <a:pt x="1353250" y="915191"/>
                  <a:pt x="1353250" y="915316"/>
                </a:cubicBezTo>
                <a:lnTo>
                  <a:pt x="1353250" y="915937"/>
                </a:lnTo>
                <a:cubicBezTo>
                  <a:pt x="1353436" y="917430"/>
                  <a:pt x="1353561" y="918860"/>
                  <a:pt x="1353187" y="920228"/>
                </a:cubicBezTo>
                <a:cubicBezTo>
                  <a:pt x="1352815" y="920787"/>
                  <a:pt x="1353063" y="921906"/>
                  <a:pt x="1352503" y="922217"/>
                </a:cubicBezTo>
                <a:cubicBezTo>
                  <a:pt x="1351260" y="920414"/>
                  <a:pt x="1352379" y="916684"/>
                  <a:pt x="1352939" y="914694"/>
                </a:cubicBezTo>
                <a:cubicBezTo>
                  <a:pt x="1353063" y="914756"/>
                  <a:pt x="1353187" y="914880"/>
                  <a:pt x="1353312" y="915005"/>
                </a:cubicBezTo>
                <a:moveTo>
                  <a:pt x="1352441" y="856371"/>
                </a:moveTo>
                <a:cubicBezTo>
                  <a:pt x="1353685" y="856744"/>
                  <a:pt x="1352690" y="859480"/>
                  <a:pt x="1353001" y="860786"/>
                </a:cubicBezTo>
                <a:cubicBezTo>
                  <a:pt x="1350701" y="860164"/>
                  <a:pt x="1352877" y="858361"/>
                  <a:pt x="1352441" y="856371"/>
                </a:cubicBezTo>
                <a:moveTo>
                  <a:pt x="1354494" y="903067"/>
                </a:moveTo>
                <a:cubicBezTo>
                  <a:pt x="1354369" y="904186"/>
                  <a:pt x="1354245" y="905181"/>
                  <a:pt x="1353498" y="905865"/>
                </a:cubicBezTo>
                <a:cubicBezTo>
                  <a:pt x="1352255" y="903440"/>
                  <a:pt x="1353871" y="899212"/>
                  <a:pt x="1354120" y="896476"/>
                </a:cubicBezTo>
                <a:cubicBezTo>
                  <a:pt x="1355364" y="896911"/>
                  <a:pt x="1354369" y="899647"/>
                  <a:pt x="1354679" y="901015"/>
                </a:cubicBezTo>
                <a:lnTo>
                  <a:pt x="1354928" y="901015"/>
                </a:lnTo>
                <a:cubicBezTo>
                  <a:pt x="1354679" y="901699"/>
                  <a:pt x="1354617" y="902445"/>
                  <a:pt x="1354556" y="903067"/>
                </a:cubicBezTo>
                <a:moveTo>
                  <a:pt x="1366805" y="935212"/>
                </a:moveTo>
                <a:cubicBezTo>
                  <a:pt x="1366183" y="936642"/>
                  <a:pt x="1365872" y="932601"/>
                  <a:pt x="1365996" y="931171"/>
                </a:cubicBezTo>
                <a:cubicBezTo>
                  <a:pt x="1365996" y="931171"/>
                  <a:pt x="1367177" y="930798"/>
                  <a:pt x="1367737" y="931420"/>
                </a:cubicBezTo>
                <a:cubicBezTo>
                  <a:pt x="1368234" y="932103"/>
                  <a:pt x="1367426" y="933782"/>
                  <a:pt x="1366805" y="935212"/>
                </a:cubicBezTo>
                <a:moveTo>
                  <a:pt x="1368607" y="921222"/>
                </a:moveTo>
                <a:cubicBezTo>
                  <a:pt x="1369105" y="922901"/>
                  <a:pt x="1367986" y="924207"/>
                  <a:pt x="1367737" y="926818"/>
                </a:cubicBezTo>
                <a:cubicBezTo>
                  <a:pt x="1367426" y="929368"/>
                  <a:pt x="1366680" y="926010"/>
                  <a:pt x="1366556" y="924083"/>
                </a:cubicBezTo>
                <a:cubicBezTo>
                  <a:pt x="1366431" y="922155"/>
                  <a:pt x="1366431" y="919171"/>
                  <a:pt x="1366431" y="919171"/>
                </a:cubicBezTo>
                <a:cubicBezTo>
                  <a:pt x="1366431" y="917989"/>
                  <a:pt x="1368110" y="919544"/>
                  <a:pt x="1368607" y="921222"/>
                </a:cubicBezTo>
                <a:moveTo>
                  <a:pt x="1369789" y="809738"/>
                </a:moveTo>
                <a:cubicBezTo>
                  <a:pt x="1369415" y="810547"/>
                  <a:pt x="1368856" y="811541"/>
                  <a:pt x="1368732" y="812474"/>
                </a:cubicBezTo>
                <a:cubicBezTo>
                  <a:pt x="1368607" y="813407"/>
                  <a:pt x="1367986" y="814402"/>
                  <a:pt x="1367551" y="813904"/>
                </a:cubicBezTo>
                <a:cubicBezTo>
                  <a:pt x="1367861" y="814153"/>
                  <a:pt x="1368048" y="814712"/>
                  <a:pt x="1368110" y="815832"/>
                </a:cubicBezTo>
                <a:cubicBezTo>
                  <a:pt x="1368110" y="816329"/>
                  <a:pt x="1368234" y="820246"/>
                  <a:pt x="1367737" y="821365"/>
                </a:cubicBezTo>
                <a:cubicBezTo>
                  <a:pt x="1367177" y="822547"/>
                  <a:pt x="1366680" y="824350"/>
                  <a:pt x="1367053" y="825158"/>
                </a:cubicBezTo>
                <a:cubicBezTo>
                  <a:pt x="1367426" y="825904"/>
                  <a:pt x="1367737" y="825904"/>
                  <a:pt x="1367053" y="827832"/>
                </a:cubicBezTo>
                <a:cubicBezTo>
                  <a:pt x="1366431" y="829822"/>
                  <a:pt x="1365623" y="830443"/>
                  <a:pt x="1365623" y="832371"/>
                </a:cubicBezTo>
                <a:cubicBezTo>
                  <a:pt x="1365623" y="834298"/>
                  <a:pt x="1366183" y="835977"/>
                  <a:pt x="1365747" y="837407"/>
                </a:cubicBezTo>
                <a:cubicBezTo>
                  <a:pt x="1365375" y="838775"/>
                  <a:pt x="1364131" y="839646"/>
                  <a:pt x="1364131" y="841573"/>
                </a:cubicBezTo>
                <a:cubicBezTo>
                  <a:pt x="1364131" y="840827"/>
                  <a:pt x="1363758" y="839832"/>
                  <a:pt x="1363571" y="840765"/>
                </a:cubicBezTo>
                <a:cubicBezTo>
                  <a:pt x="1363447" y="841573"/>
                  <a:pt x="1363944" y="843003"/>
                  <a:pt x="1364131" y="841946"/>
                </a:cubicBezTo>
                <a:cubicBezTo>
                  <a:pt x="1364317" y="844122"/>
                  <a:pt x="1364628" y="845428"/>
                  <a:pt x="1364068" y="847480"/>
                </a:cubicBezTo>
                <a:cubicBezTo>
                  <a:pt x="1363571" y="849594"/>
                  <a:pt x="1363696" y="849594"/>
                  <a:pt x="1363074" y="853200"/>
                </a:cubicBezTo>
                <a:cubicBezTo>
                  <a:pt x="1362389" y="856807"/>
                  <a:pt x="1362017" y="859356"/>
                  <a:pt x="1362017" y="859356"/>
                </a:cubicBezTo>
                <a:cubicBezTo>
                  <a:pt x="1362017" y="859356"/>
                  <a:pt x="1362141" y="861470"/>
                  <a:pt x="1362266" y="862092"/>
                </a:cubicBezTo>
                <a:cubicBezTo>
                  <a:pt x="1362389" y="862776"/>
                  <a:pt x="1362141" y="865449"/>
                  <a:pt x="1361768" y="866382"/>
                </a:cubicBezTo>
                <a:cubicBezTo>
                  <a:pt x="1361395" y="867252"/>
                  <a:pt x="1360711" y="869056"/>
                  <a:pt x="1360711" y="869740"/>
                </a:cubicBezTo>
                <a:cubicBezTo>
                  <a:pt x="1360711" y="870361"/>
                  <a:pt x="1360711" y="872040"/>
                  <a:pt x="1360587" y="872848"/>
                </a:cubicBezTo>
                <a:cubicBezTo>
                  <a:pt x="1360462" y="873594"/>
                  <a:pt x="1360338" y="874900"/>
                  <a:pt x="1360338" y="874900"/>
                </a:cubicBezTo>
                <a:cubicBezTo>
                  <a:pt x="1360338" y="874900"/>
                  <a:pt x="1359157" y="874652"/>
                  <a:pt x="1358908" y="873346"/>
                </a:cubicBezTo>
                <a:cubicBezTo>
                  <a:pt x="1358659" y="872040"/>
                  <a:pt x="1357913" y="871294"/>
                  <a:pt x="1358534" y="869864"/>
                </a:cubicBezTo>
                <a:cubicBezTo>
                  <a:pt x="1359157" y="868434"/>
                  <a:pt x="1359281" y="865947"/>
                  <a:pt x="1359405" y="864828"/>
                </a:cubicBezTo>
                <a:cubicBezTo>
                  <a:pt x="1359592" y="863646"/>
                  <a:pt x="1359281" y="862465"/>
                  <a:pt x="1359405" y="861470"/>
                </a:cubicBezTo>
                <a:cubicBezTo>
                  <a:pt x="1359592" y="860413"/>
                  <a:pt x="1359716" y="858983"/>
                  <a:pt x="1359716" y="858983"/>
                </a:cubicBezTo>
                <a:cubicBezTo>
                  <a:pt x="1358659" y="860910"/>
                  <a:pt x="1358286" y="863273"/>
                  <a:pt x="1358286" y="864454"/>
                </a:cubicBezTo>
                <a:cubicBezTo>
                  <a:pt x="1358286" y="865574"/>
                  <a:pt x="1357478" y="869056"/>
                  <a:pt x="1356980" y="867688"/>
                </a:cubicBezTo>
                <a:cubicBezTo>
                  <a:pt x="1356483" y="866258"/>
                  <a:pt x="1356048" y="866382"/>
                  <a:pt x="1356048" y="864019"/>
                </a:cubicBezTo>
                <a:cubicBezTo>
                  <a:pt x="1356048" y="861656"/>
                  <a:pt x="1356234" y="861097"/>
                  <a:pt x="1355923" y="860040"/>
                </a:cubicBezTo>
                <a:cubicBezTo>
                  <a:pt x="1355675" y="858983"/>
                  <a:pt x="1355053" y="859356"/>
                  <a:pt x="1355675" y="857988"/>
                </a:cubicBezTo>
                <a:cubicBezTo>
                  <a:pt x="1356358" y="856558"/>
                  <a:pt x="1356732" y="855377"/>
                  <a:pt x="1356234" y="855377"/>
                </a:cubicBezTo>
                <a:cubicBezTo>
                  <a:pt x="1355675" y="855377"/>
                  <a:pt x="1355675" y="853946"/>
                  <a:pt x="1356358" y="852392"/>
                </a:cubicBezTo>
                <a:cubicBezTo>
                  <a:pt x="1356980" y="850838"/>
                  <a:pt x="1356358" y="849967"/>
                  <a:pt x="1356358" y="848413"/>
                </a:cubicBezTo>
                <a:cubicBezTo>
                  <a:pt x="1356358" y="846858"/>
                  <a:pt x="1356919" y="844309"/>
                  <a:pt x="1356607" y="844496"/>
                </a:cubicBezTo>
                <a:cubicBezTo>
                  <a:pt x="1355426" y="845179"/>
                  <a:pt x="1354556" y="846236"/>
                  <a:pt x="1354679" y="847729"/>
                </a:cubicBezTo>
                <a:cubicBezTo>
                  <a:pt x="1354804" y="849283"/>
                  <a:pt x="1354804" y="854506"/>
                  <a:pt x="1354245" y="854071"/>
                </a:cubicBezTo>
                <a:cubicBezTo>
                  <a:pt x="1353747" y="853698"/>
                  <a:pt x="1353498" y="852641"/>
                  <a:pt x="1353498" y="850216"/>
                </a:cubicBezTo>
                <a:cubicBezTo>
                  <a:pt x="1353498" y="847791"/>
                  <a:pt x="1353250" y="846734"/>
                  <a:pt x="1353498" y="845304"/>
                </a:cubicBezTo>
                <a:cubicBezTo>
                  <a:pt x="1353747" y="843874"/>
                  <a:pt x="1353250" y="842817"/>
                  <a:pt x="1353623" y="841822"/>
                </a:cubicBezTo>
                <a:cubicBezTo>
                  <a:pt x="1353996" y="840765"/>
                  <a:pt x="1353996" y="837780"/>
                  <a:pt x="1354928" y="839770"/>
                </a:cubicBezTo>
                <a:cubicBezTo>
                  <a:pt x="1355799" y="841698"/>
                  <a:pt x="1355550" y="843749"/>
                  <a:pt x="1356234" y="842444"/>
                </a:cubicBezTo>
                <a:cubicBezTo>
                  <a:pt x="1356856" y="841138"/>
                  <a:pt x="1355799" y="840516"/>
                  <a:pt x="1356732" y="839459"/>
                </a:cubicBezTo>
                <a:cubicBezTo>
                  <a:pt x="1357416" y="838713"/>
                  <a:pt x="1358721" y="838526"/>
                  <a:pt x="1359157" y="837967"/>
                </a:cubicBezTo>
                <a:cubicBezTo>
                  <a:pt x="1357851" y="841387"/>
                  <a:pt x="1357167" y="846236"/>
                  <a:pt x="1357975" y="849781"/>
                </a:cubicBezTo>
                <a:cubicBezTo>
                  <a:pt x="1362141" y="846174"/>
                  <a:pt x="1361022" y="841387"/>
                  <a:pt x="1360213" y="835853"/>
                </a:cubicBezTo>
                <a:cubicBezTo>
                  <a:pt x="1359903" y="836350"/>
                  <a:pt x="1359592" y="836972"/>
                  <a:pt x="1359281" y="837656"/>
                </a:cubicBezTo>
                <a:cubicBezTo>
                  <a:pt x="1359281" y="837594"/>
                  <a:pt x="1359281" y="837532"/>
                  <a:pt x="1359281" y="837469"/>
                </a:cubicBezTo>
                <a:cubicBezTo>
                  <a:pt x="1359281" y="837407"/>
                  <a:pt x="1359281" y="837283"/>
                  <a:pt x="1359281" y="837221"/>
                </a:cubicBezTo>
                <a:cubicBezTo>
                  <a:pt x="1359032" y="835915"/>
                  <a:pt x="1357353" y="836599"/>
                  <a:pt x="1357913" y="835045"/>
                </a:cubicBezTo>
                <a:cubicBezTo>
                  <a:pt x="1358411" y="833490"/>
                  <a:pt x="1358037" y="832309"/>
                  <a:pt x="1359654" y="833552"/>
                </a:cubicBezTo>
                <a:cubicBezTo>
                  <a:pt x="1358348" y="832806"/>
                  <a:pt x="1360276" y="830568"/>
                  <a:pt x="1360773" y="829635"/>
                </a:cubicBezTo>
                <a:cubicBezTo>
                  <a:pt x="1362141" y="830506"/>
                  <a:pt x="1359592" y="832122"/>
                  <a:pt x="1359654" y="833552"/>
                </a:cubicBezTo>
                <a:cubicBezTo>
                  <a:pt x="1361271" y="834796"/>
                  <a:pt x="1362638" y="835293"/>
                  <a:pt x="1362638" y="834236"/>
                </a:cubicBezTo>
                <a:cubicBezTo>
                  <a:pt x="1362638" y="833241"/>
                  <a:pt x="1363447" y="832557"/>
                  <a:pt x="1363447" y="830630"/>
                </a:cubicBezTo>
                <a:cubicBezTo>
                  <a:pt x="1363447" y="828702"/>
                  <a:pt x="1363571" y="827645"/>
                  <a:pt x="1364068" y="825967"/>
                </a:cubicBezTo>
                <a:cubicBezTo>
                  <a:pt x="1364628" y="824288"/>
                  <a:pt x="1364877" y="823915"/>
                  <a:pt x="1364877" y="822112"/>
                </a:cubicBezTo>
                <a:cubicBezTo>
                  <a:pt x="1364877" y="820308"/>
                  <a:pt x="1365001" y="819251"/>
                  <a:pt x="1365498" y="818194"/>
                </a:cubicBezTo>
                <a:cubicBezTo>
                  <a:pt x="1365996" y="817200"/>
                  <a:pt x="1366307" y="815894"/>
                  <a:pt x="1366307" y="815272"/>
                </a:cubicBezTo>
                <a:cubicBezTo>
                  <a:pt x="1366307" y="814588"/>
                  <a:pt x="1366431" y="813966"/>
                  <a:pt x="1366431" y="813966"/>
                </a:cubicBezTo>
                <a:cubicBezTo>
                  <a:pt x="1366431" y="813966"/>
                  <a:pt x="1367053" y="813469"/>
                  <a:pt x="1367551" y="813966"/>
                </a:cubicBezTo>
                <a:cubicBezTo>
                  <a:pt x="1367177" y="813469"/>
                  <a:pt x="1366929" y="813158"/>
                  <a:pt x="1366805" y="812412"/>
                </a:cubicBezTo>
                <a:cubicBezTo>
                  <a:pt x="1366680" y="811604"/>
                  <a:pt x="1365623" y="812723"/>
                  <a:pt x="1365250" y="811790"/>
                </a:cubicBezTo>
                <a:cubicBezTo>
                  <a:pt x="1364628" y="813780"/>
                  <a:pt x="1363696" y="815459"/>
                  <a:pt x="1361333" y="815645"/>
                </a:cubicBezTo>
                <a:cubicBezTo>
                  <a:pt x="1361146" y="811604"/>
                  <a:pt x="1362763" y="809241"/>
                  <a:pt x="1363012" y="805572"/>
                </a:cubicBezTo>
                <a:cubicBezTo>
                  <a:pt x="1365063" y="806008"/>
                  <a:pt x="1363944" y="808868"/>
                  <a:pt x="1363012" y="809490"/>
                </a:cubicBezTo>
                <a:cubicBezTo>
                  <a:pt x="1363012" y="810733"/>
                  <a:pt x="1364628" y="810422"/>
                  <a:pt x="1365126" y="811293"/>
                </a:cubicBezTo>
                <a:cubicBezTo>
                  <a:pt x="1364752" y="810111"/>
                  <a:pt x="1364877" y="808930"/>
                  <a:pt x="1365872" y="807997"/>
                </a:cubicBezTo>
                <a:cubicBezTo>
                  <a:pt x="1367053" y="807003"/>
                  <a:pt x="1366929" y="807003"/>
                  <a:pt x="1367053" y="805572"/>
                </a:cubicBezTo>
                <a:cubicBezTo>
                  <a:pt x="1367177" y="804142"/>
                  <a:pt x="1367302" y="804515"/>
                  <a:pt x="1367551" y="802464"/>
                </a:cubicBezTo>
                <a:cubicBezTo>
                  <a:pt x="1367861" y="800412"/>
                  <a:pt x="1368234" y="799106"/>
                  <a:pt x="1368234" y="799106"/>
                </a:cubicBezTo>
                <a:cubicBezTo>
                  <a:pt x="1368234" y="799106"/>
                  <a:pt x="1369913" y="798049"/>
                  <a:pt x="1369913" y="798484"/>
                </a:cubicBezTo>
                <a:cubicBezTo>
                  <a:pt x="1369913" y="798484"/>
                  <a:pt x="1371468" y="801033"/>
                  <a:pt x="1370535" y="802961"/>
                </a:cubicBezTo>
                <a:cubicBezTo>
                  <a:pt x="1369664" y="804889"/>
                  <a:pt x="1369230" y="805448"/>
                  <a:pt x="1369540" y="806443"/>
                </a:cubicBezTo>
                <a:cubicBezTo>
                  <a:pt x="1369789" y="807500"/>
                  <a:pt x="1370162" y="809054"/>
                  <a:pt x="1369789" y="809800"/>
                </a:cubicBezTo>
                <a:moveTo>
                  <a:pt x="1370286" y="865760"/>
                </a:moveTo>
                <a:cubicBezTo>
                  <a:pt x="1372338" y="866879"/>
                  <a:pt x="1369664" y="873843"/>
                  <a:pt x="1370286" y="865760"/>
                </a:cubicBezTo>
                <a:moveTo>
                  <a:pt x="1374452" y="853076"/>
                </a:moveTo>
                <a:cubicBezTo>
                  <a:pt x="1374452" y="853076"/>
                  <a:pt x="1374203" y="853698"/>
                  <a:pt x="1374203" y="854071"/>
                </a:cubicBezTo>
                <a:lnTo>
                  <a:pt x="1374266" y="854071"/>
                </a:lnTo>
                <a:cubicBezTo>
                  <a:pt x="1374266" y="854071"/>
                  <a:pt x="1374203" y="854320"/>
                  <a:pt x="1374141" y="854506"/>
                </a:cubicBezTo>
                <a:cubicBezTo>
                  <a:pt x="1374079" y="854071"/>
                  <a:pt x="1373893" y="853573"/>
                  <a:pt x="1374266" y="853200"/>
                </a:cubicBezTo>
                <a:lnTo>
                  <a:pt x="1374390" y="853076"/>
                </a:lnTo>
                <a:cubicBezTo>
                  <a:pt x="1374577" y="852765"/>
                  <a:pt x="1374328" y="852392"/>
                  <a:pt x="1374701" y="850713"/>
                </a:cubicBezTo>
                <a:lnTo>
                  <a:pt x="1374701" y="850713"/>
                </a:lnTo>
                <a:cubicBezTo>
                  <a:pt x="1374701" y="850713"/>
                  <a:pt x="1374701" y="850713"/>
                  <a:pt x="1374701" y="850713"/>
                </a:cubicBezTo>
                <a:cubicBezTo>
                  <a:pt x="1374701" y="850713"/>
                  <a:pt x="1374701" y="850713"/>
                  <a:pt x="1374701" y="850713"/>
                </a:cubicBezTo>
                <a:cubicBezTo>
                  <a:pt x="1375012" y="851895"/>
                  <a:pt x="1374701" y="852454"/>
                  <a:pt x="1374390" y="853076"/>
                </a:cubicBezTo>
                <a:moveTo>
                  <a:pt x="1374949" y="849843"/>
                </a:moveTo>
                <a:cubicBezTo>
                  <a:pt x="1374949" y="849843"/>
                  <a:pt x="1374701" y="849594"/>
                  <a:pt x="1374577" y="849594"/>
                </a:cubicBezTo>
                <a:cubicBezTo>
                  <a:pt x="1374452" y="849594"/>
                  <a:pt x="1374390" y="849532"/>
                  <a:pt x="1374266" y="849532"/>
                </a:cubicBezTo>
                <a:cubicBezTo>
                  <a:pt x="1375136" y="847667"/>
                  <a:pt x="1374266" y="847169"/>
                  <a:pt x="1373085" y="846796"/>
                </a:cubicBezTo>
                <a:cubicBezTo>
                  <a:pt x="1373582" y="848164"/>
                  <a:pt x="1373706" y="848910"/>
                  <a:pt x="1373644" y="849345"/>
                </a:cubicBezTo>
                <a:cubicBezTo>
                  <a:pt x="1373644" y="849345"/>
                  <a:pt x="1373644" y="849345"/>
                  <a:pt x="1373644" y="849345"/>
                </a:cubicBezTo>
                <a:cubicBezTo>
                  <a:pt x="1373333" y="849221"/>
                  <a:pt x="1372960" y="849345"/>
                  <a:pt x="1372836" y="849656"/>
                </a:cubicBezTo>
                <a:cubicBezTo>
                  <a:pt x="1372711" y="849967"/>
                  <a:pt x="1372836" y="850340"/>
                  <a:pt x="1373147" y="850464"/>
                </a:cubicBezTo>
                <a:cubicBezTo>
                  <a:pt x="1373333" y="850527"/>
                  <a:pt x="1373457" y="850527"/>
                  <a:pt x="1373582" y="850589"/>
                </a:cubicBezTo>
                <a:lnTo>
                  <a:pt x="1373582" y="850713"/>
                </a:lnTo>
                <a:cubicBezTo>
                  <a:pt x="1372587" y="851397"/>
                  <a:pt x="1371530" y="854879"/>
                  <a:pt x="1374141" y="854630"/>
                </a:cubicBezTo>
                <a:cubicBezTo>
                  <a:pt x="1374141" y="854630"/>
                  <a:pt x="1374141" y="854755"/>
                  <a:pt x="1374141" y="854817"/>
                </a:cubicBezTo>
                <a:lnTo>
                  <a:pt x="1374017" y="855314"/>
                </a:lnTo>
                <a:cubicBezTo>
                  <a:pt x="1374017" y="855314"/>
                  <a:pt x="1374017" y="855501"/>
                  <a:pt x="1374017" y="855625"/>
                </a:cubicBezTo>
                <a:cubicBezTo>
                  <a:pt x="1373893" y="855936"/>
                  <a:pt x="1373706" y="856247"/>
                  <a:pt x="1373333" y="856434"/>
                </a:cubicBezTo>
                <a:cubicBezTo>
                  <a:pt x="1372711" y="856744"/>
                  <a:pt x="1372089" y="860289"/>
                  <a:pt x="1372027" y="861346"/>
                </a:cubicBezTo>
                <a:cubicBezTo>
                  <a:pt x="1371965" y="860786"/>
                  <a:pt x="1370722" y="859480"/>
                  <a:pt x="1370722" y="858734"/>
                </a:cubicBezTo>
                <a:cubicBezTo>
                  <a:pt x="1370722" y="857988"/>
                  <a:pt x="1370846" y="856061"/>
                  <a:pt x="1371032" y="855128"/>
                </a:cubicBezTo>
                <a:cubicBezTo>
                  <a:pt x="1371157" y="854195"/>
                  <a:pt x="1371406" y="851895"/>
                  <a:pt x="1371281" y="850713"/>
                </a:cubicBezTo>
                <a:cubicBezTo>
                  <a:pt x="1371157" y="849594"/>
                  <a:pt x="1371655" y="847231"/>
                  <a:pt x="1371778" y="846361"/>
                </a:cubicBezTo>
                <a:cubicBezTo>
                  <a:pt x="1371903" y="845428"/>
                  <a:pt x="1372276" y="841014"/>
                  <a:pt x="1372524" y="840516"/>
                </a:cubicBezTo>
                <a:cubicBezTo>
                  <a:pt x="1372836" y="840019"/>
                  <a:pt x="1373333" y="841946"/>
                  <a:pt x="1373333" y="842568"/>
                </a:cubicBezTo>
                <a:cubicBezTo>
                  <a:pt x="1373333" y="843252"/>
                  <a:pt x="1373582" y="843998"/>
                  <a:pt x="1374079" y="845055"/>
                </a:cubicBezTo>
                <a:cubicBezTo>
                  <a:pt x="1374452" y="845758"/>
                  <a:pt x="1374763" y="846566"/>
                  <a:pt x="1375012" y="847480"/>
                </a:cubicBezTo>
                <a:cubicBezTo>
                  <a:pt x="1375323" y="848661"/>
                  <a:pt x="1375198" y="848786"/>
                  <a:pt x="1374887" y="849843"/>
                </a:cubicBezTo>
                <a:moveTo>
                  <a:pt x="1375572" y="732265"/>
                </a:moveTo>
                <a:cubicBezTo>
                  <a:pt x="1374577" y="733695"/>
                  <a:pt x="1374017" y="733944"/>
                  <a:pt x="1374017" y="735747"/>
                </a:cubicBezTo>
                <a:cubicBezTo>
                  <a:pt x="1374017" y="737550"/>
                  <a:pt x="1373768" y="739416"/>
                  <a:pt x="1373644" y="740410"/>
                </a:cubicBezTo>
                <a:cubicBezTo>
                  <a:pt x="1373519" y="741467"/>
                  <a:pt x="1374452" y="742773"/>
                  <a:pt x="1373644" y="743644"/>
                </a:cubicBezTo>
                <a:cubicBezTo>
                  <a:pt x="1372898" y="744576"/>
                  <a:pt x="1372338" y="745447"/>
                  <a:pt x="1371840" y="746131"/>
                </a:cubicBezTo>
                <a:cubicBezTo>
                  <a:pt x="1371343" y="746753"/>
                  <a:pt x="1371094" y="747810"/>
                  <a:pt x="1370411" y="747374"/>
                </a:cubicBezTo>
                <a:cubicBezTo>
                  <a:pt x="1369789" y="747001"/>
                  <a:pt x="1370038" y="745882"/>
                  <a:pt x="1370286" y="744825"/>
                </a:cubicBezTo>
                <a:cubicBezTo>
                  <a:pt x="1370535" y="743768"/>
                  <a:pt x="1371592" y="743022"/>
                  <a:pt x="1371965" y="740535"/>
                </a:cubicBezTo>
                <a:cubicBezTo>
                  <a:pt x="1372338" y="738110"/>
                  <a:pt x="1371840" y="735623"/>
                  <a:pt x="1372463" y="734504"/>
                </a:cubicBezTo>
                <a:cubicBezTo>
                  <a:pt x="1373147" y="733322"/>
                  <a:pt x="1373768" y="732390"/>
                  <a:pt x="1373768" y="730338"/>
                </a:cubicBezTo>
                <a:cubicBezTo>
                  <a:pt x="1373768" y="728286"/>
                  <a:pt x="1374949" y="724804"/>
                  <a:pt x="1375323" y="726234"/>
                </a:cubicBezTo>
                <a:cubicBezTo>
                  <a:pt x="1375510" y="726980"/>
                  <a:pt x="1376628" y="730835"/>
                  <a:pt x="1375572" y="732265"/>
                </a:cubicBezTo>
                <a:moveTo>
                  <a:pt x="1375323" y="693280"/>
                </a:moveTo>
                <a:lnTo>
                  <a:pt x="1374639" y="693280"/>
                </a:lnTo>
                <a:cubicBezTo>
                  <a:pt x="1374639" y="692596"/>
                  <a:pt x="1374825" y="691850"/>
                  <a:pt x="1375385" y="691042"/>
                </a:cubicBezTo>
                <a:cubicBezTo>
                  <a:pt x="1376877" y="691415"/>
                  <a:pt x="1374763" y="692285"/>
                  <a:pt x="1375323" y="693280"/>
                </a:cubicBezTo>
                <a:moveTo>
                  <a:pt x="1373085" y="686627"/>
                </a:moveTo>
                <a:cubicBezTo>
                  <a:pt x="1373022" y="688244"/>
                  <a:pt x="1374514" y="688244"/>
                  <a:pt x="1374266" y="690047"/>
                </a:cubicBezTo>
                <a:cubicBezTo>
                  <a:pt x="1373395" y="691290"/>
                  <a:pt x="1372960" y="692534"/>
                  <a:pt x="1373147" y="693715"/>
                </a:cubicBezTo>
                <a:cubicBezTo>
                  <a:pt x="1373147" y="693715"/>
                  <a:pt x="1373147" y="693715"/>
                  <a:pt x="1373147" y="693777"/>
                </a:cubicBezTo>
                <a:lnTo>
                  <a:pt x="1373022" y="693777"/>
                </a:lnTo>
                <a:cubicBezTo>
                  <a:pt x="1375385" y="698254"/>
                  <a:pt x="1370970" y="700306"/>
                  <a:pt x="1369664" y="702793"/>
                </a:cubicBezTo>
                <a:cubicBezTo>
                  <a:pt x="1371468" y="706026"/>
                  <a:pt x="1373085" y="701550"/>
                  <a:pt x="1375261" y="701612"/>
                </a:cubicBezTo>
                <a:cubicBezTo>
                  <a:pt x="1376318" y="703104"/>
                  <a:pt x="1375820" y="706772"/>
                  <a:pt x="1375261" y="708327"/>
                </a:cubicBezTo>
                <a:cubicBezTo>
                  <a:pt x="1373955" y="708389"/>
                  <a:pt x="1373582" y="707394"/>
                  <a:pt x="1371903" y="707767"/>
                </a:cubicBezTo>
                <a:cubicBezTo>
                  <a:pt x="1369230" y="712244"/>
                  <a:pt x="1370908" y="720949"/>
                  <a:pt x="1367426" y="724493"/>
                </a:cubicBezTo>
                <a:cubicBezTo>
                  <a:pt x="1367426" y="725301"/>
                  <a:pt x="1367675" y="725737"/>
                  <a:pt x="1367986" y="726172"/>
                </a:cubicBezTo>
                <a:lnTo>
                  <a:pt x="1368110" y="726172"/>
                </a:lnTo>
                <a:cubicBezTo>
                  <a:pt x="1368110" y="726172"/>
                  <a:pt x="1367986" y="726794"/>
                  <a:pt x="1367923" y="727104"/>
                </a:cubicBezTo>
                <a:cubicBezTo>
                  <a:pt x="1367923" y="727229"/>
                  <a:pt x="1367923" y="727291"/>
                  <a:pt x="1367923" y="727415"/>
                </a:cubicBezTo>
                <a:cubicBezTo>
                  <a:pt x="1364877" y="729405"/>
                  <a:pt x="1365188" y="731892"/>
                  <a:pt x="1365809" y="735623"/>
                </a:cubicBezTo>
                <a:lnTo>
                  <a:pt x="1365809" y="735623"/>
                </a:lnTo>
                <a:cubicBezTo>
                  <a:pt x="1365250" y="737488"/>
                  <a:pt x="1365188" y="739416"/>
                  <a:pt x="1365250" y="741343"/>
                </a:cubicBezTo>
                <a:cubicBezTo>
                  <a:pt x="1365250" y="743271"/>
                  <a:pt x="1365250" y="745136"/>
                  <a:pt x="1364628" y="746877"/>
                </a:cubicBezTo>
                <a:cubicBezTo>
                  <a:pt x="1363571" y="750110"/>
                  <a:pt x="1362017" y="752722"/>
                  <a:pt x="1361892" y="756825"/>
                </a:cubicBezTo>
                <a:cubicBezTo>
                  <a:pt x="1359654" y="755457"/>
                  <a:pt x="1363322" y="749177"/>
                  <a:pt x="1360213" y="747934"/>
                </a:cubicBezTo>
                <a:cubicBezTo>
                  <a:pt x="1361146" y="739727"/>
                  <a:pt x="1364877" y="733198"/>
                  <a:pt x="1365250" y="726110"/>
                </a:cubicBezTo>
                <a:cubicBezTo>
                  <a:pt x="1365498" y="724369"/>
                  <a:pt x="1363820" y="724555"/>
                  <a:pt x="1363012" y="723933"/>
                </a:cubicBezTo>
                <a:cubicBezTo>
                  <a:pt x="1364006" y="721011"/>
                  <a:pt x="1364628" y="717654"/>
                  <a:pt x="1365250" y="714358"/>
                </a:cubicBezTo>
                <a:cubicBezTo>
                  <a:pt x="1368981" y="717778"/>
                  <a:pt x="1368297" y="709011"/>
                  <a:pt x="1369167" y="706026"/>
                </a:cubicBezTo>
                <a:lnTo>
                  <a:pt x="1368981" y="706026"/>
                </a:lnTo>
                <a:cubicBezTo>
                  <a:pt x="1368981" y="706026"/>
                  <a:pt x="1368981" y="706026"/>
                  <a:pt x="1368981" y="706026"/>
                </a:cubicBezTo>
                <a:cubicBezTo>
                  <a:pt x="1369105" y="705467"/>
                  <a:pt x="1369230" y="705156"/>
                  <a:pt x="1369354" y="704907"/>
                </a:cubicBezTo>
                <a:cubicBezTo>
                  <a:pt x="1369540" y="704658"/>
                  <a:pt x="1369415" y="704285"/>
                  <a:pt x="1369167" y="704161"/>
                </a:cubicBezTo>
                <a:cubicBezTo>
                  <a:pt x="1368918" y="703974"/>
                  <a:pt x="1368546" y="704099"/>
                  <a:pt x="1368421" y="704348"/>
                </a:cubicBezTo>
                <a:cubicBezTo>
                  <a:pt x="1368172" y="704721"/>
                  <a:pt x="1368110" y="705094"/>
                  <a:pt x="1367986" y="705529"/>
                </a:cubicBezTo>
                <a:lnTo>
                  <a:pt x="1366929" y="705529"/>
                </a:lnTo>
                <a:cubicBezTo>
                  <a:pt x="1365872" y="701798"/>
                  <a:pt x="1369167" y="698379"/>
                  <a:pt x="1369727" y="694337"/>
                </a:cubicBezTo>
                <a:cubicBezTo>
                  <a:pt x="1369976" y="692347"/>
                  <a:pt x="1369478" y="690233"/>
                  <a:pt x="1369727" y="688244"/>
                </a:cubicBezTo>
                <a:cubicBezTo>
                  <a:pt x="1370286" y="683580"/>
                  <a:pt x="1371778" y="678793"/>
                  <a:pt x="1372587" y="674254"/>
                </a:cubicBezTo>
                <a:lnTo>
                  <a:pt x="1372214" y="674067"/>
                </a:lnTo>
                <a:cubicBezTo>
                  <a:pt x="1372214" y="674067"/>
                  <a:pt x="1372898" y="672015"/>
                  <a:pt x="1372338" y="670834"/>
                </a:cubicBezTo>
                <a:cubicBezTo>
                  <a:pt x="1371840" y="669653"/>
                  <a:pt x="1372587" y="668222"/>
                  <a:pt x="1373022" y="667974"/>
                </a:cubicBezTo>
                <a:cubicBezTo>
                  <a:pt x="1373395" y="667725"/>
                  <a:pt x="1374141" y="665176"/>
                  <a:pt x="1373893" y="664367"/>
                </a:cubicBezTo>
                <a:cubicBezTo>
                  <a:pt x="1373644" y="663621"/>
                  <a:pt x="1373022" y="663994"/>
                  <a:pt x="1373644" y="662937"/>
                </a:cubicBezTo>
                <a:cubicBezTo>
                  <a:pt x="1374328" y="661943"/>
                  <a:pt x="1374701" y="660886"/>
                  <a:pt x="1374452" y="659704"/>
                </a:cubicBezTo>
                <a:cubicBezTo>
                  <a:pt x="1374141" y="658585"/>
                  <a:pt x="1372463" y="659207"/>
                  <a:pt x="1373644" y="657155"/>
                </a:cubicBezTo>
                <a:cubicBezTo>
                  <a:pt x="1374825" y="655041"/>
                  <a:pt x="1374701" y="655165"/>
                  <a:pt x="1374949" y="654046"/>
                </a:cubicBezTo>
                <a:cubicBezTo>
                  <a:pt x="1375198" y="652865"/>
                  <a:pt x="1374825" y="653797"/>
                  <a:pt x="1375323" y="651559"/>
                </a:cubicBezTo>
                <a:cubicBezTo>
                  <a:pt x="1375820" y="649383"/>
                  <a:pt x="1376131" y="648885"/>
                  <a:pt x="1376504" y="647953"/>
                </a:cubicBezTo>
                <a:cubicBezTo>
                  <a:pt x="1376877" y="647082"/>
                  <a:pt x="1376877" y="646398"/>
                  <a:pt x="1377002" y="645652"/>
                </a:cubicBezTo>
                <a:cubicBezTo>
                  <a:pt x="1377126" y="644844"/>
                  <a:pt x="1377002" y="643973"/>
                  <a:pt x="1377686" y="643725"/>
                </a:cubicBezTo>
                <a:cubicBezTo>
                  <a:pt x="1378307" y="643414"/>
                  <a:pt x="1378556" y="643973"/>
                  <a:pt x="1378432" y="642170"/>
                </a:cubicBezTo>
                <a:cubicBezTo>
                  <a:pt x="1378307" y="640305"/>
                  <a:pt x="1377686" y="640616"/>
                  <a:pt x="1378307" y="639186"/>
                </a:cubicBezTo>
                <a:cubicBezTo>
                  <a:pt x="1378742" y="638234"/>
                  <a:pt x="1378991" y="637488"/>
                  <a:pt x="1379053" y="636947"/>
                </a:cubicBezTo>
                <a:cubicBezTo>
                  <a:pt x="1379178" y="636201"/>
                  <a:pt x="1379053" y="635020"/>
                  <a:pt x="1379364" y="634398"/>
                </a:cubicBezTo>
                <a:cubicBezTo>
                  <a:pt x="1379613" y="633714"/>
                  <a:pt x="1380235" y="631662"/>
                  <a:pt x="1380608" y="632843"/>
                </a:cubicBezTo>
                <a:cubicBezTo>
                  <a:pt x="1381043" y="634025"/>
                  <a:pt x="1381167" y="635952"/>
                  <a:pt x="1380483" y="637507"/>
                </a:cubicBezTo>
                <a:cubicBezTo>
                  <a:pt x="1379862" y="639061"/>
                  <a:pt x="1379178" y="640180"/>
                  <a:pt x="1379737" y="641486"/>
                </a:cubicBezTo>
                <a:cubicBezTo>
                  <a:pt x="1380235" y="642792"/>
                  <a:pt x="1379986" y="644098"/>
                  <a:pt x="1379613" y="644844"/>
                </a:cubicBezTo>
                <a:cubicBezTo>
                  <a:pt x="1379178" y="645652"/>
                  <a:pt x="1378929" y="646274"/>
                  <a:pt x="1379364" y="647206"/>
                </a:cubicBezTo>
                <a:cubicBezTo>
                  <a:pt x="1379613" y="647785"/>
                  <a:pt x="1379613" y="648717"/>
                  <a:pt x="1379364" y="650004"/>
                </a:cubicBezTo>
                <a:cubicBezTo>
                  <a:pt x="1378929" y="651994"/>
                  <a:pt x="1377934" y="653797"/>
                  <a:pt x="1378432" y="654916"/>
                </a:cubicBezTo>
                <a:cubicBezTo>
                  <a:pt x="1378929" y="656098"/>
                  <a:pt x="1378307" y="657901"/>
                  <a:pt x="1378929" y="656098"/>
                </a:cubicBezTo>
                <a:cubicBezTo>
                  <a:pt x="1379613" y="654295"/>
                  <a:pt x="1379488" y="653113"/>
                  <a:pt x="1379986" y="653673"/>
                </a:cubicBezTo>
                <a:cubicBezTo>
                  <a:pt x="1380483" y="654170"/>
                  <a:pt x="1380919" y="654792"/>
                  <a:pt x="1381043" y="655725"/>
                </a:cubicBezTo>
                <a:cubicBezTo>
                  <a:pt x="1381167" y="656595"/>
                  <a:pt x="1380919" y="658398"/>
                  <a:pt x="1380919" y="658398"/>
                </a:cubicBezTo>
                <a:cubicBezTo>
                  <a:pt x="1380919" y="658398"/>
                  <a:pt x="1379862" y="658274"/>
                  <a:pt x="1379613" y="659828"/>
                </a:cubicBezTo>
                <a:cubicBezTo>
                  <a:pt x="1379364" y="661383"/>
                  <a:pt x="1378929" y="661756"/>
                  <a:pt x="1379488" y="662440"/>
                </a:cubicBezTo>
                <a:cubicBezTo>
                  <a:pt x="1379986" y="663062"/>
                  <a:pt x="1381541" y="662067"/>
                  <a:pt x="1381541" y="662937"/>
                </a:cubicBezTo>
                <a:cubicBezTo>
                  <a:pt x="1381541" y="663870"/>
                  <a:pt x="1381292" y="664492"/>
                  <a:pt x="1381292" y="665673"/>
                </a:cubicBezTo>
                <a:cubicBezTo>
                  <a:pt x="1381292" y="666855"/>
                  <a:pt x="1380732" y="667849"/>
                  <a:pt x="1380919" y="668782"/>
                </a:cubicBezTo>
                <a:cubicBezTo>
                  <a:pt x="1381043" y="669590"/>
                  <a:pt x="1381167" y="670585"/>
                  <a:pt x="1381043" y="670958"/>
                </a:cubicBezTo>
                <a:cubicBezTo>
                  <a:pt x="1380608" y="669777"/>
                  <a:pt x="1379799" y="668720"/>
                  <a:pt x="1379240" y="668160"/>
                </a:cubicBezTo>
                <a:cubicBezTo>
                  <a:pt x="1379302" y="668782"/>
                  <a:pt x="1379116" y="669155"/>
                  <a:pt x="1378681" y="669217"/>
                </a:cubicBezTo>
                <a:lnTo>
                  <a:pt x="1378681" y="669093"/>
                </a:lnTo>
                <a:cubicBezTo>
                  <a:pt x="1378681" y="669093"/>
                  <a:pt x="1378742" y="668782"/>
                  <a:pt x="1378867" y="668596"/>
                </a:cubicBezTo>
                <a:cubicBezTo>
                  <a:pt x="1378991" y="668347"/>
                  <a:pt x="1378867" y="668098"/>
                  <a:pt x="1378618" y="667974"/>
                </a:cubicBezTo>
                <a:cubicBezTo>
                  <a:pt x="1378369" y="667849"/>
                  <a:pt x="1378120" y="667974"/>
                  <a:pt x="1377996" y="668222"/>
                </a:cubicBezTo>
                <a:cubicBezTo>
                  <a:pt x="1377996" y="668347"/>
                  <a:pt x="1377934" y="668471"/>
                  <a:pt x="1377872" y="668596"/>
                </a:cubicBezTo>
                <a:lnTo>
                  <a:pt x="1377623" y="668596"/>
                </a:lnTo>
                <a:cubicBezTo>
                  <a:pt x="1379178" y="664865"/>
                  <a:pt x="1377499" y="660450"/>
                  <a:pt x="1377623" y="656409"/>
                </a:cubicBezTo>
                <a:cubicBezTo>
                  <a:pt x="1377748" y="652429"/>
                  <a:pt x="1380545" y="648077"/>
                  <a:pt x="1378183" y="645217"/>
                </a:cubicBezTo>
                <a:cubicBezTo>
                  <a:pt x="1376753" y="648637"/>
                  <a:pt x="1377686" y="654481"/>
                  <a:pt x="1374825" y="656409"/>
                </a:cubicBezTo>
                <a:cubicBezTo>
                  <a:pt x="1374390" y="658150"/>
                  <a:pt x="1376379" y="657528"/>
                  <a:pt x="1375944" y="659207"/>
                </a:cubicBezTo>
                <a:cubicBezTo>
                  <a:pt x="1373893" y="662129"/>
                  <a:pt x="1376379" y="667476"/>
                  <a:pt x="1373147" y="669839"/>
                </a:cubicBezTo>
                <a:cubicBezTo>
                  <a:pt x="1373085" y="671269"/>
                  <a:pt x="1372898" y="672761"/>
                  <a:pt x="1372649" y="674316"/>
                </a:cubicBezTo>
                <a:lnTo>
                  <a:pt x="1374763" y="675435"/>
                </a:lnTo>
                <a:cubicBezTo>
                  <a:pt x="1374763" y="675435"/>
                  <a:pt x="1375882" y="674254"/>
                  <a:pt x="1376566" y="674005"/>
                </a:cubicBezTo>
                <a:cubicBezTo>
                  <a:pt x="1377188" y="673756"/>
                  <a:pt x="1379240" y="673508"/>
                  <a:pt x="1379675" y="673321"/>
                </a:cubicBezTo>
                <a:cubicBezTo>
                  <a:pt x="1380048" y="673197"/>
                  <a:pt x="1380981" y="671518"/>
                  <a:pt x="1381105" y="671145"/>
                </a:cubicBezTo>
                <a:cubicBezTo>
                  <a:pt x="1381727" y="672575"/>
                  <a:pt x="1381789" y="673943"/>
                  <a:pt x="1380421" y="674938"/>
                </a:cubicBezTo>
                <a:lnTo>
                  <a:pt x="1379427" y="674938"/>
                </a:lnTo>
                <a:cubicBezTo>
                  <a:pt x="1379427" y="674938"/>
                  <a:pt x="1379364" y="674689"/>
                  <a:pt x="1379302" y="674502"/>
                </a:cubicBezTo>
                <a:cubicBezTo>
                  <a:pt x="1379302" y="674191"/>
                  <a:pt x="1378929" y="673943"/>
                  <a:pt x="1378618" y="674005"/>
                </a:cubicBezTo>
                <a:cubicBezTo>
                  <a:pt x="1378307" y="674005"/>
                  <a:pt x="1378058" y="674378"/>
                  <a:pt x="1378120" y="674689"/>
                </a:cubicBezTo>
                <a:cubicBezTo>
                  <a:pt x="1378120" y="674938"/>
                  <a:pt x="1378245" y="675249"/>
                  <a:pt x="1378307" y="675497"/>
                </a:cubicBezTo>
                <a:lnTo>
                  <a:pt x="1378120" y="675497"/>
                </a:lnTo>
                <a:cubicBezTo>
                  <a:pt x="1377748" y="677736"/>
                  <a:pt x="1375758" y="679477"/>
                  <a:pt x="1377002" y="683207"/>
                </a:cubicBezTo>
                <a:cubicBezTo>
                  <a:pt x="1376256" y="684948"/>
                  <a:pt x="1373831" y="684948"/>
                  <a:pt x="1373085" y="686565"/>
                </a:cubicBezTo>
                <a:moveTo>
                  <a:pt x="1378681" y="711187"/>
                </a:moveTo>
                <a:lnTo>
                  <a:pt x="1377561" y="711187"/>
                </a:lnTo>
                <a:lnTo>
                  <a:pt x="1377561" y="710130"/>
                </a:lnTo>
                <a:lnTo>
                  <a:pt x="1378681" y="710130"/>
                </a:lnTo>
                <a:lnTo>
                  <a:pt x="1378681" y="711187"/>
                </a:lnTo>
                <a:close/>
                <a:moveTo>
                  <a:pt x="1378183" y="689176"/>
                </a:moveTo>
                <a:cubicBezTo>
                  <a:pt x="1378183" y="691104"/>
                  <a:pt x="1377934" y="695518"/>
                  <a:pt x="1377250" y="694088"/>
                </a:cubicBezTo>
                <a:cubicBezTo>
                  <a:pt x="1376628" y="692658"/>
                  <a:pt x="1376131" y="690731"/>
                  <a:pt x="1376877" y="688679"/>
                </a:cubicBezTo>
                <a:cubicBezTo>
                  <a:pt x="1377686" y="686627"/>
                  <a:pt x="1379364" y="679104"/>
                  <a:pt x="1380111" y="679104"/>
                </a:cubicBezTo>
                <a:cubicBezTo>
                  <a:pt x="1381043" y="679104"/>
                  <a:pt x="1378183" y="687249"/>
                  <a:pt x="1378183" y="689176"/>
                </a:cubicBezTo>
                <a:moveTo>
                  <a:pt x="1381727" y="689425"/>
                </a:moveTo>
                <a:cubicBezTo>
                  <a:pt x="1380857" y="691663"/>
                  <a:pt x="1380670" y="695643"/>
                  <a:pt x="1380173" y="693466"/>
                </a:cubicBezTo>
                <a:cubicBezTo>
                  <a:pt x="1379675" y="691228"/>
                  <a:pt x="1380048" y="690233"/>
                  <a:pt x="1380545" y="687995"/>
                </a:cubicBezTo>
                <a:cubicBezTo>
                  <a:pt x="1381105" y="685819"/>
                  <a:pt x="1382349" y="682834"/>
                  <a:pt x="1382659" y="683083"/>
                </a:cubicBezTo>
                <a:cubicBezTo>
                  <a:pt x="1383344" y="683829"/>
                  <a:pt x="1382659" y="687249"/>
                  <a:pt x="1381727" y="689425"/>
                </a:cubicBezTo>
                <a:moveTo>
                  <a:pt x="1384712" y="673072"/>
                </a:moveTo>
                <a:cubicBezTo>
                  <a:pt x="1384463" y="674875"/>
                  <a:pt x="1383903" y="672326"/>
                  <a:pt x="1384463" y="669839"/>
                </a:cubicBezTo>
                <a:cubicBezTo>
                  <a:pt x="1384960" y="667414"/>
                  <a:pt x="1384960" y="665051"/>
                  <a:pt x="1385084" y="664430"/>
                </a:cubicBezTo>
                <a:cubicBezTo>
                  <a:pt x="1385458" y="662502"/>
                  <a:pt x="1386266" y="664305"/>
                  <a:pt x="1386514" y="666108"/>
                </a:cubicBezTo>
                <a:cubicBezTo>
                  <a:pt x="1386763" y="667912"/>
                  <a:pt x="1384960" y="671269"/>
                  <a:pt x="1384712" y="673072"/>
                </a:cubicBezTo>
                <a:moveTo>
                  <a:pt x="1383095" y="432632"/>
                </a:moveTo>
                <a:lnTo>
                  <a:pt x="1383219" y="432756"/>
                </a:lnTo>
                <a:cubicBezTo>
                  <a:pt x="1375261" y="440529"/>
                  <a:pt x="1368669" y="449731"/>
                  <a:pt x="1362328" y="458622"/>
                </a:cubicBezTo>
                <a:lnTo>
                  <a:pt x="1360089" y="461731"/>
                </a:lnTo>
                <a:cubicBezTo>
                  <a:pt x="1357665" y="463223"/>
                  <a:pt x="1357726" y="467078"/>
                  <a:pt x="1354556" y="467825"/>
                </a:cubicBezTo>
                <a:lnTo>
                  <a:pt x="1354369" y="467825"/>
                </a:lnTo>
                <a:cubicBezTo>
                  <a:pt x="1355302" y="465275"/>
                  <a:pt x="1357042" y="462975"/>
                  <a:pt x="1358721" y="460736"/>
                </a:cubicBezTo>
                <a:cubicBezTo>
                  <a:pt x="1359219" y="460115"/>
                  <a:pt x="1359654" y="459493"/>
                  <a:pt x="1360089" y="458871"/>
                </a:cubicBezTo>
                <a:cubicBezTo>
                  <a:pt x="1360213" y="458684"/>
                  <a:pt x="1360151" y="458498"/>
                  <a:pt x="1360027" y="458374"/>
                </a:cubicBezTo>
                <a:cubicBezTo>
                  <a:pt x="1359841" y="458249"/>
                  <a:pt x="1359654" y="458311"/>
                  <a:pt x="1359529" y="458436"/>
                </a:cubicBezTo>
                <a:cubicBezTo>
                  <a:pt x="1359095" y="459057"/>
                  <a:pt x="1358597" y="459679"/>
                  <a:pt x="1358162" y="460301"/>
                </a:cubicBezTo>
                <a:cubicBezTo>
                  <a:pt x="1356421" y="462602"/>
                  <a:pt x="1354556" y="465027"/>
                  <a:pt x="1353623" y="467762"/>
                </a:cubicBezTo>
                <a:cubicBezTo>
                  <a:pt x="1353623" y="467762"/>
                  <a:pt x="1353623" y="467762"/>
                  <a:pt x="1353623" y="467825"/>
                </a:cubicBezTo>
                <a:cubicBezTo>
                  <a:pt x="1350016" y="472861"/>
                  <a:pt x="1348089" y="481441"/>
                  <a:pt x="1347840" y="487970"/>
                </a:cubicBezTo>
                <a:lnTo>
                  <a:pt x="1347281" y="487970"/>
                </a:lnTo>
                <a:cubicBezTo>
                  <a:pt x="1342617" y="486540"/>
                  <a:pt x="1343736" y="479887"/>
                  <a:pt x="1347281" y="477897"/>
                </a:cubicBezTo>
                <a:cubicBezTo>
                  <a:pt x="1345975" y="476592"/>
                  <a:pt x="1347343" y="475161"/>
                  <a:pt x="1347281" y="473421"/>
                </a:cubicBezTo>
                <a:cubicBezTo>
                  <a:pt x="1358597" y="455203"/>
                  <a:pt x="1372463" y="439472"/>
                  <a:pt x="1386950" y="424363"/>
                </a:cubicBezTo>
                <a:cubicBezTo>
                  <a:pt x="1387758" y="427036"/>
                  <a:pt x="1384338" y="430269"/>
                  <a:pt x="1383033" y="432694"/>
                </a:cubicBezTo>
                <a:moveTo>
                  <a:pt x="1387012" y="349998"/>
                </a:moveTo>
                <a:cubicBezTo>
                  <a:pt x="1385147" y="348319"/>
                  <a:pt x="1388380" y="346952"/>
                  <a:pt x="1389250" y="346081"/>
                </a:cubicBezTo>
                <a:cubicBezTo>
                  <a:pt x="1391364" y="348071"/>
                  <a:pt x="1387137" y="348444"/>
                  <a:pt x="1387012" y="349998"/>
                </a:cubicBezTo>
                <a:moveTo>
                  <a:pt x="1404359" y="335449"/>
                </a:moveTo>
                <a:lnTo>
                  <a:pt x="1403240" y="335449"/>
                </a:lnTo>
                <a:lnTo>
                  <a:pt x="1403240" y="334330"/>
                </a:lnTo>
                <a:lnTo>
                  <a:pt x="1404359" y="334330"/>
                </a:lnTo>
                <a:lnTo>
                  <a:pt x="1404359" y="335449"/>
                </a:lnTo>
                <a:close/>
                <a:moveTo>
                  <a:pt x="1412691" y="327117"/>
                </a:moveTo>
                <a:cubicBezTo>
                  <a:pt x="1412567" y="330039"/>
                  <a:pt x="1409209" y="329666"/>
                  <a:pt x="1408215" y="331656"/>
                </a:cubicBezTo>
                <a:cubicBezTo>
                  <a:pt x="1407468" y="330101"/>
                  <a:pt x="1410266" y="327304"/>
                  <a:pt x="1412691" y="327117"/>
                </a:cubicBezTo>
                <a:moveTo>
                  <a:pt x="1408837" y="512468"/>
                </a:moveTo>
                <a:cubicBezTo>
                  <a:pt x="1408215" y="513028"/>
                  <a:pt x="1407344" y="512965"/>
                  <a:pt x="1407282" y="512344"/>
                </a:cubicBezTo>
                <a:cubicBezTo>
                  <a:pt x="1407158" y="511784"/>
                  <a:pt x="1407407" y="510727"/>
                  <a:pt x="1407717" y="510230"/>
                </a:cubicBezTo>
                <a:cubicBezTo>
                  <a:pt x="1407966" y="509670"/>
                  <a:pt x="1409334" y="509235"/>
                  <a:pt x="1409209" y="509546"/>
                </a:cubicBezTo>
                <a:cubicBezTo>
                  <a:pt x="1408961" y="510354"/>
                  <a:pt x="1409396" y="511846"/>
                  <a:pt x="1408837" y="512468"/>
                </a:cubicBezTo>
                <a:moveTo>
                  <a:pt x="1413624" y="525463"/>
                </a:moveTo>
                <a:cubicBezTo>
                  <a:pt x="1413126" y="526582"/>
                  <a:pt x="1413002" y="527701"/>
                  <a:pt x="1412318" y="527328"/>
                </a:cubicBezTo>
                <a:cubicBezTo>
                  <a:pt x="1411634" y="527017"/>
                  <a:pt x="1411324" y="527080"/>
                  <a:pt x="1411572" y="526147"/>
                </a:cubicBezTo>
                <a:cubicBezTo>
                  <a:pt x="1411821" y="525214"/>
                  <a:pt x="1411883" y="524530"/>
                  <a:pt x="1412256" y="523536"/>
                </a:cubicBezTo>
                <a:cubicBezTo>
                  <a:pt x="1412567" y="522603"/>
                  <a:pt x="1414246" y="520738"/>
                  <a:pt x="1414246" y="520738"/>
                </a:cubicBezTo>
                <a:cubicBezTo>
                  <a:pt x="1414121" y="521422"/>
                  <a:pt x="1414121" y="524344"/>
                  <a:pt x="1413624" y="525463"/>
                </a:cubicBezTo>
                <a:moveTo>
                  <a:pt x="1415365" y="518064"/>
                </a:moveTo>
                <a:cubicBezTo>
                  <a:pt x="1415365" y="518064"/>
                  <a:pt x="1413810" y="519059"/>
                  <a:pt x="1413562" y="518561"/>
                </a:cubicBezTo>
                <a:cubicBezTo>
                  <a:pt x="1413313" y="518064"/>
                  <a:pt x="1413872" y="516820"/>
                  <a:pt x="1414681" y="515639"/>
                </a:cubicBezTo>
                <a:cubicBezTo>
                  <a:pt x="1415427" y="514458"/>
                  <a:pt x="1415427" y="516385"/>
                  <a:pt x="1415365" y="518064"/>
                </a:cubicBezTo>
                <a:moveTo>
                  <a:pt x="1415489" y="310951"/>
                </a:moveTo>
                <a:lnTo>
                  <a:pt x="1415365" y="310764"/>
                </a:lnTo>
                <a:lnTo>
                  <a:pt x="1417044" y="309459"/>
                </a:lnTo>
                <a:cubicBezTo>
                  <a:pt x="1418039" y="308712"/>
                  <a:pt x="1418971" y="307904"/>
                  <a:pt x="1419966" y="307096"/>
                </a:cubicBezTo>
                <a:cubicBezTo>
                  <a:pt x="1422143" y="307842"/>
                  <a:pt x="1417355" y="310578"/>
                  <a:pt x="1415489" y="310951"/>
                </a:cubicBezTo>
                <a:lnTo>
                  <a:pt x="1415489" y="310951"/>
                </a:lnTo>
                <a:close/>
                <a:moveTo>
                  <a:pt x="1420774" y="510914"/>
                </a:moveTo>
                <a:cubicBezTo>
                  <a:pt x="1420090" y="511411"/>
                  <a:pt x="1419469" y="511038"/>
                  <a:pt x="1419469" y="511038"/>
                </a:cubicBezTo>
                <a:cubicBezTo>
                  <a:pt x="1419655" y="510540"/>
                  <a:pt x="1420588" y="506685"/>
                  <a:pt x="1420774" y="508240"/>
                </a:cubicBezTo>
                <a:cubicBezTo>
                  <a:pt x="1420961" y="509794"/>
                  <a:pt x="1421458" y="510354"/>
                  <a:pt x="1420774" y="510914"/>
                </a:cubicBezTo>
                <a:moveTo>
                  <a:pt x="1423448" y="503825"/>
                </a:moveTo>
                <a:cubicBezTo>
                  <a:pt x="1423012" y="504261"/>
                  <a:pt x="1421458" y="504323"/>
                  <a:pt x="1421458" y="504323"/>
                </a:cubicBezTo>
                <a:cubicBezTo>
                  <a:pt x="1421831" y="502830"/>
                  <a:pt x="1422577" y="501214"/>
                  <a:pt x="1422951" y="501214"/>
                </a:cubicBezTo>
                <a:cubicBezTo>
                  <a:pt x="1423261" y="501214"/>
                  <a:pt x="1423945" y="501587"/>
                  <a:pt x="1423945" y="502146"/>
                </a:cubicBezTo>
                <a:cubicBezTo>
                  <a:pt x="1423945" y="502768"/>
                  <a:pt x="1423883" y="503390"/>
                  <a:pt x="1423448" y="503825"/>
                </a:cubicBezTo>
                <a:moveTo>
                  <a:pt x="1575161" y="564324"/>
                </a:moveTo>
                <a:lnTo>
                  <a:pt x="1575161" y="564200"/>
                </a:lnTo>
                <a:cubicBezTo>
                  <a:pt x="1575161" y="564200"/>
                  <a:pt x="1575347" y="564200"/>
                  <a:pt x="1575409" y="564075"/>
                </a:cubicBezTo>
                <a:cubicBezTo>
                  <a:pt x="1576032" y="563453"/>
                  <a:pt x="1576901" y="563205"/>
                  <a:pt x="1577959" y="563080"/>
                </a:cubicBezTo>
                <a:lnTo>
                  <a:pt x="1577959" y="563267"/>
                </a:lnTo>
                <a:cubicBezTo>
                  <a:pt x="1577959" y="563267"/>
                  <a:pt x="1579575" y="563267"/>
                  <a:pt x="1579575" y="563267"/>
                </a:cubicBezTo>
                <a:cubicBezTo>
                  <a:pt x="1579078" y="564200"/>
                  <a:pt x="1575658" y="567122"/>
                  <a:pt x="1575099" y="564324"/>
                </a:cubicBezTo>
                <a:moveTo>
                  <a:pt x="1589835" y="561588"/>
                </a:moveTo>
                <a:cubicBezTo>
                  <a:pt x="1588405" y="561712"/>
                  <a:pt x="1589027" y="560034"/>
                  <a:pt x="1587597" y="561277"/>
                </a:cubicBezTo>
                <a:cubicBezTo>
                  <a:pt x="1586167" y="562583"/>
                  <a:pt x="1585918" y="563516"/>
                  <a:pt x="1585421" y="563516"/>
                </a:cubicBezTo>
                <a:cubicBezTo>
                  <a:pt x="1584923" y="563516"/>
                  <a:pt x="1583990" y="563267"/>
                  <a:pt x="1583617" y="563267"/>
                </a:cubicBezTo>
                <a:cubicBezTo>
                  <a:pt x="1583244" y="563267"/>
                  <a:pt x="1579451" y="565567"/>
                  <a:pt x="1582435" y="563267"/>
                </a:cubicBezTo>
                <a:cubicBezTo>
                  <a:pt x="1585421" y="560904"/>
                  <a:pt x="1584488" y="561277"/>
                  <a:pt x="1586167" y="560531"/>
                </a:cubicBezTo>
                <a:cubicBezTo>
                  <a:pt x="1587845" y="559723"/>
                  <a:pt x="1589959" y="558728"/>
                  <a:pt x="1589959" y="558728"/>
                </a:cubicBezTo>
                <a:cubicBezTo>
                  <a:pt x="1589959" y="558728"/>
                  <a:pt x="1591203" y="557795"/>
                  <a:pt x="1591886" y="557547"/>
                </a:cubicBezTo>
                <a:cubicBezTo>
                  <a:pt x="1592508" y="557298"/>
                  <a:pt x="1593316" y="557174"/>
                  <a:pt x="1593814" y="557049"/>
                </a:cubicBezTo>
                <a:cubicBezTo>
                  <a:pt x="1594311" y="556925"/>
                  <a:pt x="1596239" y="558355"/>
                  <a:pt x="1596239" y="558355"/>
                </a:cubicBezTo>
                <a:cubicBezTo>
                  <a:pt x="1595617" y="558728"/>
                  <a:pt x="1591203" y="561402"/>
                  <a:pt x="1589835" y="561588"/>
                </a:cubicBezTo>
                <a:moveTo>
                  <a:pt x="1597420" y="553256"/>
                </a:moveTo>
                <a:cubicBezTo>
                  <a:pt x="1596736" y="553256"/>
                  <a:pt x="1596736" y="553940"/>
                  <a:pt x="1595804" y="553754"/>
                </a:cubicBezTo>
                <a:lnTo>
                  <a:pt x="1595804" y="553256"/>
                </a:lnTo>
                <a:cubicBezTo>
                  <a:pt x="1596177" y="552883"/>
                  <a:pt x="1596736" y="552697"/>
                  <a:pt x="1597358" y="552510"/>
                </a:cubicBezTo>
                <a:cubicBezTo>
                  <a:pt x="1597358" y="552510"/>
                  <a:pt x="1597483" y="552510"/>
                  <a:pt x="1597545" y="552510"/>
                </a:cubicBezTo>
                <a:lnTo>
                  <a:pt x="1597545" y="552697"/>
                </a:lnTo>
                <a:cubicBezTo>
                  <a:pt x="1597545" y="552697"/>
                  <a:pt x="1597732" y="552510"/>
                  <a:pt x="1597732" y="552510"/>
                </a:cubicBezTo>
                <a:cubicBezTo>
                  <a:pt x="1597607" y="552759"/>
                  <a:pt x="1597545" y="553008"/>
                  <a:pt x="1597420" y="553256"/>
                </a:cubicBezTo>
                <a:moveTo>
                  <a:pt x="1598478" y="553754"/>
                </a:moveTo>
                <a:cubicBezTo>
                  <a:pt x="1598478" y="553754"/>
                  <a:pt x="1598602" y="553381"/>
                  <a:pt x="1598664" y="553194"/>
                </a:cubicBezTo>
                <a:cubicBezTo>
                  <a:pt x="1599286" y="553132"/>
                  <a:pt x="1600157" y="553256"/>
                  <a:pt x="1600218" y="552635"/>
                </a:cubicBezTo>
                <a:lnTo>
                  <a:pt x="1600218" y="552199"/>
                </a:lnTo>
                <a:cubicBezTo>
                  <a:pt x="1600218" y="552199"/>
                  <a:pt x="1600903" y="552572"/>
                  <a:pt x="1601275" y="552697"/>
                </a:cubicBezTo>
                <a:cubicBezTo>
                  <a:pt x="1601462" y="552759"/>
                  <a:pt x="1601711" y="552883"/>
                  <a:pt x="1601897" y="552945"/>
                </a:cubicBezTo>
                <a:cubicBezTo>
                  <a:pt x="1601897" y="552945"/>
                  <a:pt x="1601897" y="552945"/>
                  <a:pt x="1601959" y="552945"/>
                </a:cubicBezTo>
                <a:lnTo>
                  <a:pt x="1601959" y="553132"/>
                </a:lnTo>
                <a:cubicBezTo>
                  <a:pt x="1601213" y="553878"/>
                  <a:pt x="1599970" y="554189"/>
                  <a:pt x="1598540" y="554189"/>
                </a:cubicBezTo>
                <a:lnTo>
                  <a:pt x="1598540" y="553629"/>
                </a:lnTo>
                <a:lnTo>
                  <a:pt x="1598415" y="553629"/>
                </a:lnTo>
                <a:close/>
                <a:moveTo>
                  <a:pt x="1603265" y="556179"/>
                </a:moveTo>
                <a:lnTo>
                  <a:pt x="1601835" y="555059"/>
                </a:lnTo>
                <a:cubicBezTo>
                  <a:pt x="1601835" y="555059"/>
                  <a:pt x="1603514" y="553505"/>
                  <a:pt x="1604260" y="553194"/>
                </a:cubicBezTo>
                <a:cubicBezTo>
                  <a:pt x="1605068" y="552945"/>
                  <a:pt x="1605566" y="553629"/>
                  <a:pt x="1605690" y="554251"/>
                </a:cubicBezTo>
                <a:cubicBezTo>
                  <a:pt x="1605814" y="554873"/>
                  <a:pt x="1603887" y="555806"/>
                  <a:pt x="1603265" y="556179"/>
                </a:cubicBezTo>
                <a:moveTo>
                  <a:pt x="1619494" y="542748"/>
                </a:moveTo>
                <a:cubicBezTo>
                  <a:pt x="1618685" y="543121"/>
                  <a:pt x="1617379" y="543557"/>
                  <a:pt x="1616757" y="543930"/>
                </a:cubicBezTo>
                <a:cubicBezTo>
                  <a:pt x="1616136" y="544303"/>
                  <a:pt x="1614581" y="544551"/>
                  <a:pt x="1614581" y="544551"/>
                </a:cubicBezTo>
                <a:lnTo>
                  <a:pt x="1614581" y="542873"/>
                </a:lnTo>
                <a:cubicBezTo>
                  <a:pt x="1615078" y="542624"/>
                  <a:pt x="1617939" y="540821"/>
                  <a:pt x="1618933" y="540821"/>
                </a:cubicBezTo>
                <a:cubicBezTo>
                  <a:pt x="1619991" y="540821"/>
                  <a:pt x="1621296" y="539888"/>
                  <a:pt x="1621173" y="540821"/>
                </a:cubicBezTo>
                <a:cubicBezTo>
                  <a:pt x="1621048" y="541691"/>
                  <a:pt x="1620240" y="542375"/>
                  <a:pt x="1619494" y="542748"/>
                </a:cubicBezTo>
                <a:moveTo>
                  <a:pt x="1617006" y="536406"/>
                </a:moveTo>
                <a:lnTo>
                  <a:pt x="1618125" y="536406"/>
                </a:lnTo>
                <a:lnTo>
                  <a:pt x="1618125" y="537525"/>
                </a:lnTo>
                <a:lnTo>
                  <a:pt x="1617006" y="537525"/>
                </a:lnTo>
                <a:lnTo>
                  <a:pt x="1617006" y="536406"/>
                </a:lnTo>
                <a:close/>
                <a:moveTo>
                  <a:pt x="1636841" y="532365"/>
                </a:moveTo>
                <a:cubicBezTo>
                  <a:pt x="1636219" y="533360"/>
                  <a:pt x="1635038" y="533360"/>
                  <a:pt x="1633484" y="534665"/>
                </a:cubicBezTo>
                <a:cubicBezTo>
                  <a:pt x="1631929" y="535971"/>
                  <a:pt x="1629068" y="536717"/>
                  <a:pt x="1628571" y="537152"/>
                </a:cubicBezTo>
                <a:lnTo>
                  <a:pt x="1627950" y="535722"/>
                </a:lnTo>
                <a:cubicBezTo>
                  <a:pt x="1627950" y="535722"/>
                  <a:pt x="1630001" y="534292"/>
                  <a:pt x="1630747" y="533795"/>
                </a:cubicBezTo>
                <a:cubicBezTo>
                  <a:pt x="1631556" y="533235"/>
                  <a:pt x="1633110" y="532489"/>
                  <a:pt x="1635660" y="531432"/>
                </a:cubicBezTo>
                <a:cubicBezTo>
                  <a:pt x="1638271" y="530437"/>
                  <a:pt x="1637524" y="531308"/>
                  <a:pt x="1636841" y="532365"/>
                </a:cubicBezTo>
                <a:moveTo>
                  <a:pt x="1642686" y="525525"/>
                </a:moveTo>
                <a:cubicBezTo>
                  <a:pt x="1642561" y="526271"/>
                  <a:pt x="1642002" y="526271"/>
                  <a:pt x="1641753" y="526769"/>
                </a:cubicBezTo>
                <a:cubicBezTo>
                  <a:pt x="1641504" y="527328"/>
                  <a:pt x="1638395" y="528323"/>
                  <a:pt x="1637773" y="528572"/>
                </a:cubicBezTo>
                <a:lnTo>
                  <a:pt x="1634913" y="529753"/>
                </a:lnTo>
                <a:cubicBezTo>
                  <a:pt x="1634913" y="529753"/>
                  <a:pt x="1633235" y="529753"/>
                  <a:pt x="1632861" y="529380"/>
                </a:cubicBezTo>
                <a:cubicBezTo>
                  <a:pt x="1632488" y="529007"/>
                  <a:pt x="1633981" y="528323"/>
                  <a:pt x="1633981" y="528323"/>
                </a:cubicBezTo>
                <a:cubicBezTo>
                  <a:pt x="1633981" y="528323"/>
                  <a:pt x="1635846" y="527453"/>
                  <a:pt x="1636343" y="527453"/>
                </a:cubicBezTo>
                <a:cubicBezTo>
                  <a:pt x="1636841" y="527453"/>
                  <a:pt x="1638395" y="526271"/>
                  <a:pt x="1638768" y="526023"/>
                </a:cubicBezTo>
                <a:cubicBezTo>
                  <a:pt x="1639203" y="525774"/>
                  <a:pt x="1634665" y="526271"/>
                  <a:pt x="1634292" y="526147"/>
                </a:cubicBezTo>
                <a:cubicBezTo>
                  <a:pt x="1633856" y="526023"/>
                  <a:pt x="1635660" y="524966"/>
                  <a:pt x="1636343" y="524344"/>
                </a:cubicBezTo>
                <a:cubicBezTo>
                  <a:pt x="1636965" y="523660"/>
                  <a:pt x="1638519" y="522914"/>
                  <a:pt x="1640074" y="522292"/>
                </a:cubicBezTo>
                <a:cubicBezTo>
                  <a:pt x="1641628" y="521608"/>
                  <a:pt x="1642126" y="521359"/>
                  <a:pt x="1643556" y="520489"/>
                </a:cubicBezTo>
                <a:cubicBezTo>
                  <a:pt x="1644862" y="519618"/>
                  <a:pt x="1644799" y="519681"/>
                  <a:pt x="1645857" y="519805"/>
                </a:cubicBezTo>
                <a:cubicBezTo>
                  <a:pt x="1644737" y="520613"/>
                  <a:pt x="1644178" y="522043"/>
                  <a:pt x="1643804" y="523598"/>
                </a:cubicBezTo>
                <a:cubicBezTo>
                  <a:pt x="1645670" y="523846"/>
                  <a:pt x="1646541" y="523287"/>
                  <a:pt x="1646541" y="522914"/>
                </a:cubicBezTo>
                <a:cubicBezTo>
                  <a:pt x="1646541" y="522541"/>
                  <a:pt x="1646665" y="522168"/>
                  <a:pt x="1646416" y="521359"/>
                </a:cubicBezTo>
                <a:cubicBezTo>
                  <a:pt x="1646167" y="520613"/>
                  <a:pt x="1646665" y="519867"/>
                  <a:pt x="1646292" y="519805"/>
                </a:cubicBezTo>
                <a:lnTo>
                  <a:pt x="1645981" y="519805"/>
                </a:lnTo>
                <a:cubicBezTo>
                  <a:pt x="1646354" y="519494"/>
                  <a:pt x="1646727" y="519370"/>
                  <a:pt x="1647224" y="519245"/>
                </a:cubicBezTo>
                <a:cubicBezTo>
                  <a:pt x="1647908" y="519805"/>
                  <a:pt x="1648654" y="520054"/>
                  <a:pt x="1649338" y="520240"/>
                </a:cubicBezTo>
                <a:cubicBezTo>
                  <a:pt x="1649836" y="520364"/>
                  <a:pt x="1650271" y="520551"/>
                  <a:pt x="1650645" y="520738"/>
                </a:cubicBezTo>
                <a:lnTo>
                  <a:pt x="1650458" y="520862"/>
                </a:lnTo>
                <a:cubicBezTo>
                  <a:pt x="1650520" y="523722"/>
                  <a:pt x="1647722" y="523722"/>
                  <a:pt x="1645732" y="524655"/>
                </a:cubicBezTo>
                <a:cubicBezTo>
                  <a:pt x="1645173" y="524219"/>
                  <a:pt x="1644489" y="523846"/>
                  <a:pt x="1643681" y="523722"/>
                </a:cubicBezTo>
                <a:lnTo>
                  <a:pt x="1643681" y="523598"/>
                </a:lnTo>
                <a:cubicBezTo>
                  <a:pt x="1641940" y="523349"/>
                  <a:pt x="1642748" y="524717"/>
                  <a:pt x="1642623" y="525525"/>
                </a:cubicBezTo>
                <a:moveTo>
                  <a:pt x="1643804" y="525339"/>
                </a:moveTo>
                <a:cubicBezTo>
                  <a:pt x="1644116" y="525463"/>
                  <a:pt x="1644489" y="525587"/>
                  <a:pt x="1644799" y="525836"/>
                </a:cubicBezTo>
                <a:cubicBezTo>
                  <a:pt x="1644365" y="525960"/>
                  <a:pt x="1643804" y="525898"/>
                  <a:pt x="1643804" y="526396"/>
                </a:cubicBezTo>
                <a:cubicBezTo>
                  <a:pt x="1643245" y="526396"/>
                  <a:pt x="1643121" y="525463"/>
                  <a:pt x="1643804" y="525339"/>
                </a:cubicBezTo>
                <a:moveTo>
                  <a:pt x="1648344" y="527080"/>
                </a:moveTo>
                <a:cubicBezTo>
                  <a:pt x="1647722" y="527701"/>
                  <a:pt x="1647162" y="527826"/>
                  <a:pt x="1646790" y="528323"/>
                </a:cubicBezTo>
                <a:cubicBezTo>
                  <a:pt x="1646416" y="528883"/>
                  <a:pt x="1643929" y="529505"/>
                  <a:pt x="1643432" y="529629"/>
                </a:cubicBezTo>
                <a:lnTo>
                  <a:pt x="1644489" y="527826"/>
                </a:lnTo>
                <a:cubicBezTo>
                  <a:pt x="1644489" y="527826"/>
                  <a:pt x="1646167" y="526769"/>
                  <a:pt x="1647162" y="525898"/>
                </a:cubicBezTo>
                <a:cubicBezTo>
                  <a:pt x="1648220" y="524966"/>
                  <a:pt x="1648592" y="525898"/>
                  <a:pt x="1649028" y="526396"/>
                </a:cubicBezTo>
                <a:cubicBezTo>
                  <a:pt x="1649401" y="526893"/>
                  <a:pt x="1649028" y="526396"/>
                  <a:pt x="1648344" y="527080"/>
                </a:cubicBezTo>
                <a:moveTo>
                  <a:pt x="1687515" y="508489"/>
                </a:moveTo>
                <a:cubicBezTo>
                  <a:pt x="1687018" y="509421"/>
                  <a:pt x="1685836" y="509670"/>
                  <a:pt x="1684904" y="510292"/>
                </a:cubicBezTo>
                <a:cubicBezTo>
                  <a:pt x="1684034" y="510976"/>
                  <a:pt x="1682728" y="510727"/>
                  <a:pt x="1681981" y="510292"/>
                </a:cubicBezTo>
                <a:cubicBezTo>
                  <a:pt x="1681173" y="509919"/>
                  <a:pt x="1683598" y="508426"/>
                  <a:pt x="1684780" y="508240"/>
                </a:cubicBezTo>
                <a:cubicBezTo>
                  <a:pt x="1685836" y="508116"/>
                  <a:pt x="1688013" y="507618"/>
                  <a:pt x="1687515" y="508489"/>
                </a:cubicBezTo>
                <a:moveTo>
                  <a:pt x="1700200" y="502022"/>
                </a:moveTo>
                <a:cubicBezTo>
                  <a:pt x="1699018" y="502582"/>
                  <a:pt x="1698396" y="500903"/>
                  <a:pt x="1698396" y="500903"/>
                </a:cubicBezTo>
                <a:cubicBezTo>
                  <a:pt x="1698396" y="500903"/>
                  <a:pt x="1700200" y="499597"/>
                  <a:pt x="1701070" y="499224"/>
                </a:cubicBezTo>
                <a:cubicBezTo>
                  <a:pt x="1702003" y="498789"/>
                  <a:pt x="1702749" y="499224"/>
                  <a:pt x="1702997" y="499846"/>
                </a:cubicBezTo>
                <a:cubicBezTo>
                  <a:pt x="1703309" y="500468"/>
                  <a:pt x="1701008" y="501649"/>
                  <a:pt x="1700200" y="502022"/>
                </a:cubicBezTo>
                <a:moveTo>
                  <a:pt x="1742294" y="467451"/>
                </a:moveTo>
                <a:cubicBezTo>
                  <a:pt x="1741921" y="468260"/>
                  <a:pt x="1740491" y="469566"/>
                  <a:pt x="1738687" y="471058"/>
                </a:cubicBezTo>
                <a:cubicBezTo>
                  <a:pt x="1736885" y="472612"/>
                  <a:pt x="1735952" y="473918"/>
                  <a:pt x="1734832" y="474291"/>
                </a:cubicBezTo>
                <a:cubicBezTo>
                  <a:pt x="1733651" y="474726"/>
                  <a:pt x="1733030" y="474726"/>
                  <a:pt x="1731723" y="475721"/>
                </a:cubicBezTo>
                <a:cubicBezTo>
                  <a:pt x="1730418" y="476778"/>
                  <a:pt x="1730044" y="477835"/>
                  <a:pt x="1730044" y="477835"/>
                </a:cubicBezTo>
                <a:cubicBezTo>
                  <a:pt x="1730044" y="477959"/>
                  <a:pt x="1729983" y="478333"/>
                  <a:pt x="1728614" y="478954"/>
                </a:cubicBezTo>
                <a:cubicBezTo>
                  <a:pt x="1727060" y="479763"/>
                  <a:pt x="1725879" y="479887"/>
                  <a:pt x="1725506" y="480882"/>
                </a:cubicBezTo>
                <a:cubicBezTo>
                  <a:pt x="1725133" y="481939"/>
                  <a:pt x="1724760" y="482871"/>
                  <a:pt x="1724200" y="483493"/>
                </a:cubicBezTo>
                <a:cubicBezTo>
                  <a:pt x="1723703" y="484115"/>
                  <a:pt x="1722646" y="484426"/>
                  <a:pt x="1722770" y="484799"/>
                </a:cubicBezTo>
                <a:cubicBezTo>
                  <a:pt x="1722957" y="485172"/>
                  <a:pt x="1723827" y="485545"/>
                  <a:pt x="1724760" y="484923"/>
                </a:cubicBezTo>
                <a:cubicBezTo>
                  <a:pt x="1725630" y="484239"/>
                  <a:pt x="1727309" y="483369"/>
                  <a:pt x="1727993" y="482871"/>
                </a:cubicBezTo>
                <a:cubicBezTo>
                  <a:pt x="1728614" y="482312"/>
                  <a:pt x="1730418" y="481193"/>
                  <a:pt x="1730418" y="481193"/>
                </a:cubicBezTo>
                <a:lnTo>
                  <a:pt x="1732718" y="479638"/>
                </a:lnTo>
                <a:lnTo>
                  <a:pt x="1734086" y="478457"/>
                </a:lnTo>
                <a:lnTo>
                  <a:pt x="1734708" y="477959"/>
                </a:lnTo>
                <a:cubicBezTo>
                  <a:pt x="1734708" y="477959"/>
                  <a:pt x="1733030" y="480757"/>
                  <a:pt x="1732097" y="481441"/>
                </a:cubicBezTo>
                <a:cubicBezTo>
                  <a:pt x="1731226" y="482063"/>
                  <a:pt x="1730169" y="483245"/>
                  <a:pt x="1729112" y="483618"/>
                </a:cubicBezTo>
                <a:cubicBezTo>
                  <a:pt x="1728117" y="483991"/>
                  <a:pt x="1726687" y="484675"/>
                  <a:pt x="1725879" y="485421"/>
                </a:cubicBezTo>
                <a:cubicBezTo>
                  <a:pt x="1725133" y="486229"/>
                  <a:pt x="1724325" y="487224"/>
                  <a:pt x="1723827" y="487348"/>
                </a:cubicBezTo>
                <a:cubicBezTo>
                  <a:pt x="1723330" y="487473"/>
                  <a:pt x="1722521" y="488032"/>
                  <a:pt x="1722024" y="487659"/>
                </a:cubicBezTo>
                <a:cubicBezTo>
                  <a:pt x="1721526" y="487224"/>
                  <a:pt x="1720096" y="486353"/>
                  <a:pt x="1719537" y="486478"/>
                </a:cubicBezTo>
                <a:cubicBezTo>
                  <a:pt x="1719040" y="486602"/>
                  <a:pt x="1718542" y="486726"/>
                  <a:pt x="1717858" y="487473"/>
                </a:cubicBezTo>
                <a:cubicBezTo>
                  <a:pt x="1717236" y="488281"/>
                  <a:pt x="1715806" y="488903"/>
                  <a:pt x="1715433" y="489151"/>
                </a:cubicBezTo>
                <a:cubicBezTo>
                  <a:pt x="1715060" y="489462"/>
                  <a:pt x="1713132" y="490582"/>
                  <a:pt x="1712324" y="490582"/>
                </a:cubicBezTo>
                <a:cubicBezTo>
                  <a:pt x="1711578" y="490582"/>
                  <a:pt x="1710024" y="491763"/>
                  <a:pt x="1710024" y="491763"/>
                </a:cubicBezTo>
                <a:cubicBezTo>
                  <a:pt x="1710024" y="491763"/>
                  <a:pt x="1707661" y="494063"/>
                  <a:pt x="1707536" y="493690"/>
                </a:cubicBezTo>
                <a:cubicBezTo>
                  <a:pt x="1707413" y="493317"/>
                  <a:pt x="1707536" y="491141"/>
                  <a:pt x="1706666" y="492820"/>
                </a:cubicBezTo>
                <a:cubicBezTo>
                  <a:pt x="1705734" y="494499"/>
                  <a:pt x="1704988" y="496426"/>
                  <a:pt x="1704427" y="496551"/>
                </a:cubicBezTo>
                <a:cubicBezTo>
                  <a:pt x="1703930" y="496675"/>
                  <a:pt x="1702500" y="496675"/>
                  <a:pt x="1701754" y="497048"/>
                </a:cubicBezTo>
                <a:cubicBezTo>
                  <a:pt x="1700946" y="497421"/>
                  <a:pt x="1700572" y="497732"/>
                  <a:pt x="1699951" y="498478"/>
                </a:cubicBezTo>
                <a:cubicBezTo>
                  <a:pt x="1699267" y="499286"/>
                  <a:pt x="1698645" y="499908"/>
                  <a:pt x="1697837" y="500032"/>
                </a:cubicBezTo>
                <a:cubicBezTo>
                  <a:pt x="1697091" y="500157"/>
                  <a:pt x="1697340" y="500032"/>
                  <a:pt x="1695661" y="499535"/>
                </a:cubicBezTo>
                <a:cubicBezTo>
                  <a:pt x="1693982" y="498975"/>
                  <a:pt x="1693609" y="499535"/>
                  <a:pt x="1693484" y="499908"/>
                </a:cubicBezTo>
                <a:cubicBezTo>
                  <a:pt x="1693360" y="500281"/>
                  <a:pt x="1690749" y="501587"/>
                  <a:pt x="1689691" y="501836"/>
                </a:cubicBezTo>
                <a:cubicBezTo>
                  <a:pt x="1688697" y="502084"/>
                  <a:pt x="1687640" y="502768"/>
                  <a:pt x="1687764" y="503514"/>
                </a:cubicBezTo>
                <a:cubicBezTo>
                  <a:pt x="1687889" y="504323"/>
                  <a:pt x="1686894" y="505069"/>
                  <a:pt x="1685961" y="505318"/>
                </a:cubicBezTo>
                <a:cubicBezTo>
                  <a:pt x="1685090" y="505566"/>
                  <a:pt x="1683909" y="506250"/>
                  <a:pt x="1683101" y="506499"/>
                </a:cubicBezTo>
                <a:lnTo>
                  <a:pt x="1682355" y="506748"/>
                </a:lnTo>
                <a:cubicBezTo>
                  <a:pt x="1682355" y="506748"/>
                  <a:pt x="1681733" y="508053"/>
                  <a:pt x="1680925" y="508178"/>
                </a:cubicBezTo>
                <a:cubicBezTo>
                  <a:pt x="1680179" y="508302"/>
                  <a:pt x="1681422" y="508924"/>
                  <a:pt x="1680179" y="508302"/>
                </a:cubicBezTo>
                <a:cubicBezTo>
                  <a:pt x="1678873" y="507680"/>
                  <a:pt x="1677940" y="509110"/>
                  <a:pt x="1677318" y="509235"/>
                </a:cubicBezTo>
                <a:cubicBezTo>
                  <a:pt x="1677256" y="509235"/>
                  <a:pt x="1677194" y="509235"/>
                  <a:pt x="1677132" y="509297"/>
                </a:cubicBezTo>
                <a:cubicBezTo>
                  <a:pt x="1677692" y="509608"/>
                  <a:pt x="1677194" y="510914"/>
                  <a:pt x="1676634" y="511162"/>
                </a:cubicBezTo>
                <a:cubicBezTo>
                  <a:pt x="1676137" y="511411"/>
                  <a:pt x="1675516" y="511908"/>
                  <a:pt x="1675516" y="511908"/>
                </a:cubicBezTo>
                <a:lnTo>
                  <a:pt x="1673153" y="514769"/>
                </a:lnTo>
                <a:cubicBezTo>
                  <a:pt x="1671598" y="515390"/>
                  <a:pt x="1669421" y="516945"/>
                  <a:pt x="1669421" y="517753"/>
                </a:cubicBezTo>
                <a:cubicBezTo>
                  <a:pt x="1669421" y="518499"/>
                  <a:pt x="1670230" y="519805"/>
                  <a:pt x="1668800" y="519556"/>
                </a:cubicBezTo>
                <a:cubicBezTo>
                  <a:pt x="1667370" y="519307"/>
                  <a:pt x="1666873" y="518250"/>
                  <a:pt x="1666686" y="519556"/>
                </a:cubicBezTo>
                <a:cubicBezTo>
                  <a:pt x="1666562" y="520862"/>
                  <a:pt x="1667245" y="521857"/>
                  <a:pt x="1666437" y="522105"/>
                </a:cubicBezTo>
                <a:cubicBezTo>
                  <a:pt x="1665691" y="522416"/>
                  <a:pt x="1665256" y="522230"/>
                  <a:pt x="1664758" y="522416"/>
                </a:cubicBezTo>
                <a:cubicBezTo>
                  <a:pt x="1663639" y="522789"/>
                  <a:pt x="1662458" y="521857"/>
                  <a:pt x="1661401" y="522416"/>
                </a:cubicBezTo>
                <a:cubicBezTo>
                  <a:pt x="1660406" y="522914"/>
                  <a:pt x="1659847" y="524468"/>
                  <a:pt x="1659349" y="524468"/>
                </a:cubicBezTo>
                <a:cubicBezTo>
                  <a:pt x="1658852" y="524468"/>
                  <a:pt x="1658417" y="524344"/>
                  <a:pt x="1657794" y="523971"/>
                </a:cubicBezTo>
                <a:cubicBezTo>
                  <a:pt x="1657173" y="523536"/>
                  <a:pt x="1657048" y="523287"/>
                  <a:pt x="1656116" y="523660"/>
                </a:cubicBezTo>
                <a:cubicBezTo>
                  <a:pt x="1655183" y="524095"/>
                  <a:pt x="1654562" y="524219"/>
                  <a:pt x="1653939" y="524966"/>
                </a:cubicBezTo>
                <a:cubicBezTo>
                  <a:pt x="1653256" y="525774"/>
                  <a:pt x="1651826" y="526893"/>
                  <a:pt x="1651204" y="526893"/>
                </a:cubicBezTo>
                <a:cubicBezTo>
                  <a:pt x="1650582" y="526893"/>
                  <a:pt x="1649276" y="527950"/>
                  <a:pt x="1649276" y="527577"/>
                </a:cubicBezTo>
                <a:cubicBezTo>
                  <a:pt x="1649276" y="527204"/>
                  <a:pt x="1651328" y="524841"/>
                  <a:pt x="1652137" y="524468"/>
                </a:cubicBezTo>
                <a:cubicBezTo>
                  <a:pt x="1652883" y="524095"/>
                  <a:pt x="1653256" y="523536"/>
                  <a:pt x="1654562" y="522789"/>
                </a:cubicBezTo>
                <a:cubicBezTo>
                  <a:pt x="1655867" y="521981"/>
                  <a:pt x="1657173" y="520738"/>
                  <a:pt x="1657173" y="520738"/>
                </a:cubicBezTo>
                <a:cubicBezTo>
                  <a:pt x="1657173" y="520738"/>
                  <a:pt x="1658043" y="519681"/>
                  <a:pt x="1657671" y="519681"/>
                </a:cubicBezTo>
                <a:cubicBezTo>
                  <a:pt x="1657297" y="519681"/>
                  <a:pt x="1655059" y="520178"/>
                  <a:pt x="1654437" y="520738"/>
                </a:cubicBezTo>
                <a:cubicBezTo>
                  <a:pt x="1653816" y="521235"/>
                  <a:pt x="1652385" y="522914"/>
                  <a:pt x="1652137" y="522541"/>
                </a:cubicBezTo>
                <a:cubicBezTo>
                  <a:pt x="1651453" y="521484"/>
                  <a:pt x="1651701" y="521235"/>
                  <a:pt x="1652883" y="520613"/>
                </a:cubicBezTo>
                <a:cubicBezTo>
                  <a:pt x="1654064" y="519929"/>
                  <a:pt x="1654313" y="519681"/>
                  <a:pt x="1655059" y="519307"/>
                </a:cubicBezTo>
                <a:cubicBezTo>
                  <a:pt x="1655867" y="518872"/>
                  <a:pt x="1656738" y="518623"/>
                  <a:pt x="1657671" y="518126"/>
                </a:cubicBezTo>
                <a:cubicBezTo>
                  <a:pt x="1658540" y="517629"/>
                  <a:pt x="1659598" y="517629"/>
                  <a:pt x="1660095" y="516945"/>
                </a:cubicBezTo>
                <a:cubicBezTo>
                  <a:pt x="1660344" y="516634"/>
                  <a:pt x="1660779" y="515950"/>
                  <a:pt x="1661277" y="515328"/>
                </a:cubicBezTo>
                <a:cubicBezTo>
                  <a:pt x="1657794" y="515328"/>
                  <a:pt x="1655432" y="519867"/>
                  <a:pt x="1650893" y="519245"/>
                </a:cubicBezTo>
                <a:cubicBezTo>
                  <a:pt x="1650458" y="519059"/>
                  <a:pt x="1650022" y="518872"/>
                  <a:pt x="1649587" y="518748"/>
                </a:cubicBezTo>
                <a:cubicBezTo>
                  <a:pt x="1649028" y="518561"/>
                  <a:pt x="1648530" y="518437"/>
                  <a:pt x="1648157" y="518126"/>
                </a:cubicBezTo>
                <a:cubicBezTo>
                  <a:pt x="1651017" y="516323"/>
                  <a:pt x="1654623" y="515390"/>
                  <a:pt x="1655867" y="511971"/>
                </a:cubicBezTo>
                <a:cubicBezTo>
                  <a:pt x="1662272" y="511224"/>
                  <a:pt x="1665069" y="508426"/>
                  <a:pt x="1670354" y="505255"/>
                </a:cubicBezTo>
                <a:cubicBezTo>
                  <a:pt x="1675267" y="502395"/>
                  <a:pt x="1680365" y="499659"/>
                  <a:pt x="1682665" y="496364"/>
                </a:cubicBezTo>
                <a:cubicBezTo>
                  <a:pt x="1685464" y="497048"/>
                  <a:pt x="1685402" y="494996"/>
                  <a:pt x="1687702" y="495183"/>
                </a:cubicBezTo>
                <a:cubicBezTo>
                  <a:pt x="1688448" y="494685"/>
                  <a:pt x="1688821" y="493690"/>
                  <a:pt x="1689381" y="493006"/>
                </a:cubicBezTo>
                <a:cubicBezTo>
                  <a:pt x="1695723" y="490333"/>
                  <a:pt x="1700884" y="486602"/>
                  <a:pt x="1706169" y="482934"/>
                </a:cubicBezTo>
                <a:cubicBezTo>
                  <a:pt x="1705920" y="482996"/>
                  <a:pt x="1705734" y="482996"/>
                  <a:pt x="1705734" y="482996"/>
                </a:cubicBezTo>
                <a:cubicBezTo>
                  <a:pt x="1705734" y="482996"/>
                  <a:pt x="1709775" y="480011"/>
                  <a:pt x="1711702" y="478706"/>
                </a:cubicBezTo>
                <a:cubicBezTo>
                  <a:pt x="1713630" y="477400"/>
                  <a:pt x="1715308" y="476902"/>
                  <a:pt x="1715433" y="476156"/>
                </a:cubicBezTo>
                <a:cubicBezTo>
                  <a:pt x="1715557" y="475348"/>
                  <a:pt x="1714687" y="474602"/>
                  <a:pt x="1715806" y="474167"/>
                </a:cubicBezTo>
                <a:cubicBezTo>
                  <a:pt x="1716987" y="473794"/>
                  <a:pt x="1717112" y="473545"/>
                  <a:pt x="1717609" y="473669"/>
                </a:cubicBezTo>
                <a:cubicBezTo>
                  <a:pt x="1718169" y="473794"/>
                  <a:pt x="1718915" y="472799"/>
                  <a:pt x="1718915" y="472799"/>
                </a:cubicBezTo>
                <a:lnTo>
                  <a:pt x="1720967" y="471369"/>
                </a:lnTo>
                <a:cubicBezTo>
                  <a:pt x="1720967" y="471369"/>
                  <a:pt x="1723330" y="470685"/>
                  <a:pt x="1724511" y="469939"/>
                </a:cubicBezTo>
                <a:cubicBezTo>
                  <a:pt x="1725630" y="469130"/>
                  <a:pt x="1726812" y="469130"/>
                  <a:pt x="1725755" y="470312"/>
                </a:cubicBezTo>
                <a:cubicBezTo>
                  <a:pt x="1724760" y="471493"/>
                  <a:pt x="1722397" y="472923"/>
                  <a:pt x="1722832" y="473296"/>
                </a:cubicBezTo>
                <a:cubicBezTo>
                  <a:pt x="1723205" y="473669"/>
                  <a:pt x="1723330" y="474291"/>
                  <a:pt x="1724325" y="473669"/>
                </a:cubicBezTo>
                <a:cubicBezTo>
                  <a:pt x="1725381" y="473047"/>
                  <a:pt x="1726189" y="472239"/>
                  <a:pt x="1726563" y="472799"/>
                </a:cubicBezTo>
                <a:cubicBezTo>
                  <a:pt x="1726936" y="473296"/>
                  <a:pt x="1728117" y="473421"/>
                  <a:pt x="1727309" y="473918"/>
                </a:cubicBezTo>
                <a:cubicBezTo>
                  <a:pt x="1726563" y="474478"/>
                  <a:pt x="1725755" y="475845"/>
                  <a:pt x="1725755" y="475845"/>
                </a:cubicBezTo>
                <a:lnTo>
                  <a:pt x="1727433" y="475721"/>
                </a:lnTo>
                <a:lnTo>
                  <a:pt x="1730542" y="474975"/>
                </a:lnTo>
                <a:cubicBezTo>
                  <a:pt x="1730542" y="474975"/>
                  <a:pt x="1731848" y="475099"/>
                  <a:pt x="1733402" y="473669"/>
                </a:cubicBezTo>
                <a:cubicBezTo>
                  <a:pt x="1734957" y="472239"/>
                  <a:pt x="1736511" y="471058"/>
                  <a:pt x="1736511" y="471058"/>
                </a:cubicBezTo>
                <a:lnTo>
                  <a:pt x="1738190" y="469690"/>
                </a:lnTo>
                <a:cubicBezTo>
                  <a:pt x="1738190" y="469690"/>
                  <a:pt x="1739744" y="468882"/>
                  <a:pt x="1740366" y="468135"/>
                </a:cubicBezTo>
                <a:cubicBezTo>
                  <a:pt x="1741050" y="467327"/>
                  <a:pt x="1742604" y="466705"/>
                  <a:pt x="1742170" y="467451"/>
                </a:cubicBezTo>
                <a:moveTo>
                  <a:pt x="1751247" y="461669"/>
                </a:moveTo>
                <a:cubicBezTo>
                  <a:pt x="1750812" y="461793"/>
                  <a:pt x="1749693" y="462539"/>
                  <a:pt x="1749133" y="462975"/>
                </a:cubicBezTo>
                <a:cubicBezTo>
                  <a:pt x="1748636" y="463348"/>
                  <a:pt x="1748201" y="463970"/>
                  <a:pt x="1748014" y="463472"/>
                </a:cubicBezTo>
                <a:cubicBezTo>
                  <a:pt x="1747828" y="462913"/>
                  <a:pt x="1747889" y="462602"/>
                  <a:pt x="1747952" y="462477"/>
                </a:cubicBezTo>
                <a:cubicBezTo>
                  <a:pt x="1747828" y="462539"/>
                  <a:pt x="1747641" y="462602"/>
                  <a:pt x="1747330" y="462664"/>
                </a:cubicBezTo>
                <a:cubicBezTo>
                  <a:pt x="1745776" y="463099"/>
                  <a:pt x="1744408" y="463721"/>
                  <a:pt x="1742978" y="464094"/>
                </a:cubicBezTo>
                <a:cubicBezTo>
                  <a:pt x="1741548" y="464467"/>
                  <a:pt x="1741174" y="463845"/>
                  <a:pt x="1740242" y="464653"/>
                </a:cubicBezTo>
                <a:cubicBezTo>
                  <a:pt x="1739310" y="465400"/>
                  <a:pt x="1739185" y="465773"/>
                  <a:pt x="1738439" y="466457"/>
                </a:cubicBezTo>
                <a:cubicBezTo>
                  <a:pt x="1737631" y="467078"/>
                  <a:pt x="1737382" y="466830"/>
                  <a:pt x="1736511" y="468135"/>
                </a:cubicBezTo>
                <a:cubicBezTo>
                  <a:pt x="1735578" y="469379"/>
                  <a:pt x="1735330" y="469690"/>
                  <a:pt x="1734708" y="469939"/>
                </a:cubicBezTo>
                <a:cubicBezTo>
                  <a:pt x="1734024" y="470187"/>
                  <a:pt x="1733340" y="470871"/>
                  <a:pt x="1733030" y="470560"/>
                </a:cubicBezTo>
                <a:cubicBezTo>
                  <a:pt x="1731972" y="469690"/>
                  <a:pt x="1731226" y="469130"/>
                  <a:pt x="1730418" y="469814"/>
                </a:cubicBezTo>
                <a:cubicBezTo>
                  <a:pt x="1729672" y="470436"/>
                  <a:pt x="1728242" y="471866"/>
                  <a:pt x="1728117" y="471369"/>
                </a:cubicBezTo>
                <a:cubicBezTo>
                  <a:pt x="1727993" y="470809"/>
                  <a:pt x="1728366" y="470312"/>
                  <a:pt x="1729547" y="469379"/>
                </a:cubicBezTo>
                <a:cubicBezTo>
                  <a:pt x="1730356" y="468757"/>
                  <a:pt x="1731413" y="468384"/>
                  <a:pt x="1731599" y="468011"/>
                </a:cubicBezTo>
                <a:cubicBezTo>
                  <a:pt x="1731723" y="468260"/>
                  <a:pt x="1731972" y="468384"/>
                  <a:pt x="1732284" y="468384"/>
                </a:cubicBezTo>
                <a:lnTo>
                  <a:pt x="1732284" y="468384"/>
                </a:lnTo>
                <a:cubicBezTo>
                  <a:pt x="1732284" y="468384"/>
                  <a:pt x="1732469" y="468384"/>
                  <a:pt x="1732532" y="468384"/>
                </a:cubicBezTo>
                <a:lnTo>
                  <a:pt x="1732532" y="468384"/>
                </a:lnTo>
                <a:lnTo>
                  <a:pt x="1732532" y="469566"/>
                </a:lnTo>
                <a:lnTo>
                  <a:pt x="1733651" y="469566"/>
                </a:lnTo>
                <a:cubicBezTo>
                  <a:pt x="1733713" y="468882"/>
                  <a:pt x="1733527" y="468508"/>
                  <a:pt x="1733092" y="468446"/>
                </a:cubicBezTo>
                <a:lnTo>
                  <a:pt x="1733092" y="468322"/>
                </a:lnTo>
                <a:cubicBezTo>
                  <a:pt x="1733092" y="468322"/>
                  <a:pt x="1733402" y="468322"/>
                  <a:pt x="1733527" y="468260"/>
                </a:cubicBezTo>
                <a:lnTo>
                  <a:pt x="1733278" y="467451"/>
                </a:lnTo>
                <a:lnTo>
                  <a:pt x="1733278" y="467451"/>
                </a:lnTo>
                <a:cubicBezTo>
                  <a:pt x="1733278" y="467451"/>
                  <a:pt x="1733278" y="467451"/>
                  <a:pt x="1733278" y="467451"/>
                </a:cubicBezTo>
                <a:lnTo>
                  <a:pt x="1733030" y="466643"/>
                </a:lnTo>
                <a:cubicBezTo>
                  <a:pt x="1733030" y="466643"/>
                  <a:pt x="1732718" y="466643"/>
                  <a:pt x="1732594" y="466705"/>
                </a:cubicBezTo>
                <a:cubicBezTo>
                  <a:pt x="1733589" y="465959"/>
                  <a:pt x="1735703" y="466208"/>
                  <a:pt x="1735268" y="463970"/>
                </a:cubicBezTo>
                <a:cubicBezTo>
                  <a:pt x="1732967" y="464280"/>
                  <a:pt x="1731475" y="465462"/>
                  <a:pt x="1730231" y="466768"/>
                </a:cubicBezTo>
                <a:cubicBezTo>
                  <a:pt x="1730977" y="467451"/>
                  <a:pt x="1731102" y="467016"/>
                  <a:pt x="1731910" y="466768"/>
                </a:cubicBezTo>
                <a:lnTo>
                  <a:pt x="1731910" y="466892"/>
                </a:lnTo>
                <a:cubicBezTo>
                  <a:pt x="1731599" y="467016"/>
                  <a:pt x="1731288" y="467327"/>
                  <a:pt x="1731351" y="467700"/>
                </a:cubicBezTo>
                <a:cubicBezTo>
                  <a:pt x="1731351" y="467700"/>
                  <a:pt x="1731351" y="467700"/>
                  <a:pt x="1731351" y="467825"/>
                </a:cubicBezTo>
                <a:cubicBezTo>
                  <a:pt x="1731351" y="467825"/>
                  <a:pt x="1731351" y="467825"/>
                  <a:pt x="1731288" y="467762"/>
                </a:cubicBezTo>
                <a:cubicBezTo>
                  <a:pt x="1730356" y="467265"/>
                  <a:pt x="1728801" y="467514"/>
                  <a:pt x="1728552" y="467141"/>
                </a:cubicBezTo>
                <a:cubicBezTo>
                  <a:pt x="1728304" y="466768"/>
                  <a:pt x="1728552" y="466519"/>
                  <a:pt x="1729485" y="465835"/>
                </a:cubicBezTo>
                <a:cubicBezTo>
                  <a:pt x="1730356" y="465213"/>
                  <a:pt x="1731661" y="464280"/>
                  <a:pt x="1732407" y="463659"/>
                </a:cubicBezTo>
                <a:cubicBezTo>
                  <a:pt x="1733216" y="462975"/>
                  <a:pt x="1734397" y="461856"/>
                  <a:pt x="1735143" y="461296"/>
                </a:cubicBezTo>
                <a:cubicBezTo>
                  <a:pt x="1735890" y="460799"/>
                  <a:pt x="1736698" y="459617"/>
                  <a:pt x="1736822" y="460923"/>
                </a:cubicBezTo>
                <a:cubicBezTo>
                  <a:pt x="1736947" y="462229"/>
                  <a:pt x="1736324" y="463783"/>
                  <a:pt x="1737071" y="462850"/>
                </a:cubicBezTo>
                <a:cubicBezTo>
                  <a:pt x="1737879" y="461980"/>
                  <a:pt x="1740491" y="461731"/>
                  <a:pt x="1739744" y="460674"/>
                </a:cubicBezTo>
                <a:cubicBezTo>
                  <a:pt x="1738998" y="459617"/>
                  <a:pt x="1738874" y="458871"/>
                  <a:pt x="1738874" y="458871"/>
                </a:cubicBezTo>
                <a:cubicBezTo>
                  <a:pt x="1738874" y="458871"/>
                  <a:pt x="1742107" y="457192"/>
                  <a:pt x="1743165" y="456011"/>
                </a:cubicBezTo>
                <a:cubicBezTo>
                  <a:pt x="1744159" y="454892"/>
                  <a:pt x="1749630" y="451099"/>
                  <a:pt x="1751185" y="450228"/>
                </a:cubicBezTo>
                <a:cubicBezTo>
                  <a:pt x="1752739" y="449296"/>
                  <a:pt x="1753237" y="450353"/>
                  <a:pt x="1753859" y="449296"/>
                </a:cubicBezTo>
                <a:cubicBezTo>
                  <a:pt x="1754543" y="448301"/>
                  <a:pt x="1755164" y="447493"/>
                  <a:pt x="1755289" y="446995"/>
                </a:cubicBezTo>
                <a:cubicBezTo>
                  <a:pt x="1755413" y="446435"/>
                  <a:pt x="1756097" y="445192"/>
                  <a:pt x="1756594" y="445192"/>
                </a:cubicBezTo>
                <a:cubicBezTo>
                  <a:pt x="1757092" y="445192"/>
                  <a:pt x="1757776" y="445068"/>
                  <a:pt x="1759206" y="444757"/>
                </a:cubicBezTo>
                <a:cubicBezTo>
                  <a:pt x="1760574" y="444508"/>
                  <a:pt x="1761507" y="444384"/>
                  <a:pt x="1761507" y="443513"/>
                </a:cubicBezTo>
                <a:cubicBezTo>
                  <a:pt x="1761507" y="442581"/>
                  <a:pt x="1764242" y="441026"/>
                  <a:pt x="1765113" y="440280"/>
                </a:cubicBezTo>
                <a:cubicBezTo>
                  <a:pt x="1766045" y="439472"/>
                  <a:pt x="1769403" y="438601"/>
                  <a:pt x="1768346" y="439720"/>
                </a:cubicBezTo>
                <a:cubicBezTo>
                  <a:pt x="1767662" y="440529"/>
                  <a:pt x="1764740" y="442332"/>
                  <a:pt x="1763683" y="443389"/>
                </a:cubicBezTo>
                <a:cubicBezTo>
                  <a:pt x="1762688" y="444384"/>
                  <a:pt x="1762128" y="444757"/>
                  <a:pt x="1762128" y="445192"/>
                </a:cubicBezTo>
                <a:cubicBezTo>
                  <a:pt x="1762128" y="445565"/>
                  <a:pt x="1760574" y="445689"/>
                  <a:pt x="1761507" y="446311"/>
                </a:cubicBezTo>
                <a:cubicBezTo>
                  <a:pt x="1762439" y="446995"/>
                  <a:pt x="1764367" y="446622"/>
                  <a:pt x="1763558" y="447493"/>
                </a:cubicBezTo>
                <a:cubicBezTo>
                  <a:pt x="1762812" y="448425"/>
                  <a:pt x="1763061" y="448425"/>
                  <a:pt x="1763683" y="448425"/>
                </a:cubicBezTo>
                <a:cubicBezTo>
                  <a:pt x="1764367" y="448425"/>
                  <a:pt x="1764367" y="449296"/>
                  <a:pt x="1763434" y="449793"/>
                </a:cubicBezTo>
                <a:cubicBezTo>
                  <a:pt x="1762564" y="450353"/>
                  <a:pt x="1762004" y="450974"/>
                  <a:pt x="1761258" y="451348"/>
                </a:cubicBezTo>
                <a:cubicBezTo>
                  <a:pt x="1760449" y="451783"/>
                  <a:pt x="1759455" y="452529"/>
                  <a:pt x="1759455" y="452529"/>
                </a:cubicBezTo>
                <a:cubicBezTo>
                  <a:pt x="1758273" y="453462"/>
                  <a:pt x="1757340" y="453959"/>
                  <a:pt x="1756843" y="454456"/>
                </a:cubicBezTo>
                <a:cubicBezTo>
                  <a:pt x="1756594" y="454705"/>
                  <a:pt x="1755600" y="455140"/>
                  <a:pt x="1754543" y="455700"/>
                </a:cubicBezTo>
                <a:cubicBezTo>
                  <a:pt x="1757092" y="453586"/>
                  <a:pt x="1759268" y="451285"/>
                  <a:pt x="1761009" y="448985"/>
                </a:cubicBezTo>
                <a:cubicBezTo>
                  <a:pt x="1760947" y="449047"/>
                  <a:pt x="1760512" y="448860"/>
                  <a:pt x="1760449" y="448985"/>
                </a:cubicBezTo>
                <a:lnTo>
                  <a:pt x="1760449" y="448985"/>
                </a:lnTo>
                <a:cubicBezTo>
                  <a:pt x="1760449" y="448985"/>
                  <a:pt x="1760636" y="448798"/>
                  <a:pt x="1760698" y="448798"/>
                </a:cubicBezTo>
                <a:cubicBezTo>
                  <a:pt x="1760885" y="448674"/>
                  <a:pt x="1760947" y="448425"/>
                  <a:pt x="1760823" y="448176"/>
                </a:cubicBezTo>
                <a:cubicBezTo>
                  <a:pt x="1760698" y="447990"/>
                  <a:pt x="1760387" y="447928"/>
                  <a:pt x="1760201" y="448052"/>
                </a:cubicBezTo>
                <a:cubicBezTo>
                  <a:pt x="1760201" y="448052"/>
                  <a:pt x="1760077" y="448114"/>
                  <a:pt x="1760014" y="448176"/>
                </a:cubicBezTo>
                <a:cubicBezTo>
                  <a:pt x="1760325" y="447679"/>
                  <a:pt x="1760512" y="446995"/>
                  <a:pt x="1760449" y="446187"/>
                </a:cubicBezTo>
                <a:cubicBezTo>
                  <a:pt x="1756657" y="445938"/>
                  <a:pt x="1755600" y="448425"/>
                  <a:pt x="1754854" y="451285"/>
                </a:cubicBezTo>
                <a:cubicBezTo>
                  <a:pt x="1753921" y="451099"/>
                  <a:pt x="1753859" y="451783"/>
                  <a:pt x="1753175" y="451845"/>
                </a:cubicBezTo>
                <a:lnTo>
                  <a:pt x="1750937" y="451845"/>
                </a:lnTo>
                <a:cubicBezTo>
                  <a:pt x="1747330" y="454892"/>
                  <a:pt x="1743102" y="457379"/>
                  <a:pt x="1739744" y="460736"/>
                </a:cubicBezTo>
                <a:cubicBezTo>
                  <a:pt x="1740677" y="460861"/>
                  <a:pt x="1741174" y="459804"/>
                  <a:pt x="1741423" y="460736"/>
                </a:cubicBezTo>
                <a:cubicBezTo>
                  <a:pt x="1740802" y="461980"/>
                  <a:pt x="1739558" y="462602"/>
                  <a:pt x="1739185" y="464094"/>
                </a:cubicBezTo>
                <a:cubicBezTo>
                  <a:pt x="1743911" y="462726"/>
                  <a:pt x="1748325" y="460363"/>
                  <a:pt x="1752118" y="457565"/>
                </a:cubicBezTo>
                <a:cubicBezTo>
                  <a:pt x="1751621" y="458809"/>
                  <a:pt x="1751496" y="459555"/>
                  <a:pt x="1752367" y="459182"/>
                </a:cubicBezTo>
                <a:cubicBezTo>
                  <a:pt x="1753300" y="458809"/>
                  <a:pt x="1754232" y="458560"/>
                  <a:pt x="1754854" y="458000"/>
                </a:cubicBezTo>
                <a:cubicBezTo>
                  <a:pt x="1755476" y="457503"/>
                  <a:pt x="1757963" y="455700"/>
                  <a:pt x="1757963" y="455700"/>
                </a:cubicBezTo>
                <a:cubicBezTo>
                  <a:pt x="1757963" y="455700"/>
                  <a:pt x="1759517" y="455203"/>
                  <a:pt x="1759517" y="455576"/>
                </a:cubicBezTo>
                <a:cubicBezTo>
                  <a:pt x="1759517" y="455949"/>
                  <a:pt x="1759890" y="455824"/>
                  <a:pt x="1758211" y="457006"/>
                </a:cubicBezTo>
                <a:cubicBezTo>
                  <a:pt x="1756532" y="458125"/>
                  <a:pt x="1755786" y="459431"/>
                  <a:pt x="1754978" y="459679"/>
                </a:cubicBezTo>
                <a:cubicBezTo>
                  <a:pt x="1754232" y="459990"/>
                  <a:pt x="1752677" y="460239"/>
                  <a:pt x="1752118" y="460612"/>
                </a:cubicBezTo>
                <a:cubicBezTo>
                  <a:pt x="1751621" y="460985"/>
                  <a:pt x="1751496" y="461793"/>
                  <a:pt x="1751123" y="461918"/>
                </a:cubicBezTo>
                <a:moveTo>
                  <a:pt x="1754543" y="455638"/>
                </a:moveTo>
                <a:cubicBezTo>
                  <a:pt x="1753797" y="456260"/>
                  <a:pt x="1753051" y="456881"/>
                  <a:pt x="1752242" y="457317"/>
                </a:cubicBezTo>
                <a:cubicBezTo>
                  <a:pt x="1752491" y="456695"/>
                  <a:pt x="1753548" y="456073"/>
                  <a:pt x="1754543" y="455638"/>
                </a:cubicBezTo>
                <a:moveTo>
                  <a:pt x="1770958" y="451907"/>
                </a:moveTo>
                <a:cubicBezTo>
                  <a:pt x="1769776" y="452902"/>
                  <a:pt x="1766543" y="455265"/>
                  <a:pt x="1765237" y="456260"/>
                </a:cubicBezTo>
                <a:cubicBezTo>
                  <a:pt x="1763932" y="457317"/>
                  <a:pt x="1762253" y="458249"/>
                  <a:pt x="1760885" y="459493"/>
                </a:cubicBezTo>
                <a:cubicBezTo>
                  <a:pt x="1759455" y="460799"/>
                  <a:pt x="1758647" y="461358"/>
                  <a:pt x="1757527" y="462602"/>
                </a:cubicBezTo>
                <a:cubicBezTo>
                  <a:pt x="1756346" y="463907"/>
                  <a:pt x="1755164" y="463783"/>
                  <a:pt x="1754667" y="463659"/>
                </a:cubicBezTo>
                <a:cubicBezTo>
                  <a:pt x="1754169" y="463534"/>
                  <a:pt x="1755538" y="462229"/>
                  <a:pt x="1756346" y="461856"/>
                </a:cubicBezTo>
                <a:cubicBezTo>
                  <a:pt x="1757092" y="461482"/>
                  <a:pt x="1758149" y="460052"/>
                  <a:pt x="1758522" y="459804"/>
                </a:cubicBezTo>
                <a:cubicBezTo>
                  <a:pt x="1758895" y="459493"/>
                  <a:pt x="1760077" y="458747"/>
                  <a:pt x="1760885" y="458125"/>
                </a:cubicBezTo>
                <a:cubicBezTo>
                  <a:pt x="1761631" y="457441"/>
                  <a:pt x="1763185" y="455886"/>
                  <a:pt x="1764988" y="454892"/>
                </a:cubicBezTo>
                <a:cubicBezTo>
                  <a:pt x="1766792" y="453835"/>
                  <a:pt x="1770149" y="450353"/>
                  <a:pt x="1770709" y="450104"/>
                </a:cubicBezTo>
                <a:cubicBezTo>
                  <a:pt x="1770709" y="450104"/>
                  <a:pt x="1774067" y="448674"/>
                  <a:pt x="1773880" y="449171"/>
                </a:cubicBezTo>
                <a:cubicBezTo>
                  <a:pt x="1773755" y="449669"/>
                  <a:pt x="1772076" y="450850"/>
                  <a:pt x="1770958" y="451907"/>
                </a:cubicBezTo>
                <a:moveTo>
                  <a:pt x="1780098" y="435865"/>
                </a:moveTo>
                <a:cubicBezTo>
                  <a:pt x="1778419" y="436363"/>
                  <a:pt x="1777300" y="438042"/>
                  <a:pt x="1777300" y="437420"/>
                </a:cubicBezTo>
                <a:cubicBezTo>
                  <a:pt x="1777300" y="436798"/>
                  <a:pt x="1778419" y="434808"/>
                  <a:pt x="1779973" y="433689"/>
                </a:cubicBezTo>
                <a:cubicBezTo>
                  <a:pt x="1781528" y="432508"/>
                  <a:pt x="1784264" y="432632"/>
                  <a:pt x="1784264" y="432632"/>
                </a:cubicBezTo>
                <a:cubicBezTo>
                  <a:pt x="1783206" y="433565"/>
                  <a:pt x="1781776" y="435368"/>
                  <a:pt x="1780098" y="435865"/>
                </a:cubicBezTo>
                <a:moveTo>
                  <a:pt x="1804098" y="412176"/>
                </a:moveTo>
                <a:cubicBezTo>
                  <a:pt x="1803601" y="412549"/>
                  <a:pt x="1798813" y="416031"/>
                  <a:pt x="1797134" y="417461"/>
                </a:cubicBezTo>
                <a:cubicBezTo>
                  <a:pt x="1795455" y="418891"/>
                  <a:pt x="1794399" y="420321"/>
                  <a:pt x="1793217" y="421067"/>
                </a:cubicBezTo>
                <a:cubicBezTo>
                  <a:pt x="1792098" y="421875"/>
                  <a:pt x="1790667" y="422248"/>
                  <a:pt x="1789984" y="422995"/>
                </a:cubicBezTo>
                <a:cubicBezTo>
                  <a:pt x="1789362" y="423803"/>
                  <a:pt x="1788865" y="424673"/>
                  <a:pt x="1787808" y="425233"/>
                </a:cubicBezTo>
                <a:cubicBezTo>
                  <a:pt x="1786750" y="425730"/>
                  <a:pt x="1786502" y="424798"/>
                  <a:pt x="1786004" y="426103"/>
                </a:cubicBezTo>
                <a:cubicBezTo>
                  <a:pt x="1785507" y="427409"/>
                  <a:pt x="1787435" y="427658"/>
                  <a:pt x="1785072" y="428715"/>
                </a:cubicBezTo>
                <a:cubicBezTo>
                  <a:pt x="1783890" y="429212"/>
                  <a:pt x="1783393" y="429212"/>
                  <a:pt x="1783020" y="429275"/>
                </a:cubicBezTo>
                <a:cubicBezTo>
                  <a:pt x="1783828" y="428777"/>
                  <a:pt x="1784388" y="428155"/>
                  <a:pt x="1783331" y="427658"/>
                </a:cubicBezTo>
                <a:cubicBezTo>
                  <a:pt x="1783580" y="428901"/>
                  <a:pt x="1780222" y="429275"/>
                  <a:pt x="1781652" y="429834"/>
                </a:cubicBezTo>
                <a:cubicBezTo>
                  <a:pt x="1782274" y="429337"/>
                  <a:pt x="1782585" y="429275"/>
                  <a:pt x="1782957" y="429275"/>
                </a:cubicBezTo>
                <a:cubicBezTo>
                  <a:pt x="1782460" y="429523"/>
                  <a:pt x="1781901" y="429772"/>
                  <a:pt x="1781652" y="429834"/>
                </a:cubicBezTo>
                <a:cubicBezTo>
                  <a:pt x="1780284" y="430891"/>
                  <a:pt x="1780409" y="430642"/>
                  <a:pt x="1779165" y="431699"/>
                </a:cubicBezTo>
                <a:cubicBezTo>
                  <a:pt x="1777859" y="432694"/>
                  <a:pt x="1776802" y="433876"/>
                  <a:pt x="1775683" y="434373"/>
                </a:cubicBezTo>
                <a:cubicBezTo>
                  <a:pt x="1774501" y="434870"/>
                  <a:pt x="1773196" y="435928"/>
                  <a:pt x="1772699" y="436549"/>
                </a:cubicBezTo>
                <a:cubicBezTo>
                  <a:pt x="1772201" y="437171"/>
                  <a:pt x="1771020" y="437917"/>
                  <a:pt x="1770709" y="438042"/>
                </a:cubicBezTo>
                <a:cubicBezTo>
                  <a:pt x="1770709" y="437731"/>
                  <a:pt x="1771020" y="436860"/>
                  <a:pt x="1772574" y="435057"/>
                </a:cubicBezTo>
                <a:cubicBezTo>
                  <a:pt x="1774501" y="432819"/>
                  <a:pt x="1776305" y="431140"/>
                  <a:pt x="1777362" y="431016"/>
                </a:cubicBezTo>
                <a:cubicBezTo>
                  <a:pt x="1778356" y="430891"/>
                  <a:pt x="1779165" y="429834"/>
                  <a:pt x="1780284" y="428715"/>
                </a:cubicBezTo>
                <a:cubicBezTo>
                  <a:pt x="1781465" y="427534"/>
                  <a:pt x="1782772" y="426352"/>
                  <a:pt x="1783393" y="426103"/>
                </a:cubicBezTo>
                <a:cubicBezTo>
                  <a:pt x="1784077" y="425855"/>
                  <a:pt x="1784699" y="425606"/>
                  <a:pt x="1785631" y="424549"/>
                </a:cubicBezTo>
                <a:cubicBezTo>
                  <a:pt x="1786502" y="423554"/>
                  <a:pt x="1787683" y="422497"/>
                  <a:pt x="1788429" y="422248"/>
                </a:cubicBezTo>
                <a:cubicBezTo>
                  <a:pt x="1789237" y="422000"/>
                  <a:pt x="1790108" y="422622"/>
                  <a:pt x="1790544" y="421440"/>
                </a:cubicBezTo>
                <a:cubicBezTo>
                  <a:pt x="1790916" y="420321"/>
                  <a:pt x="1789113" y="420570"/>
                  <a:pt x="1791041" y="419015"/>
                </a:cubicBezTo>
                <a:cubicBezTo>
                  <a:pt x="1792968" y="417461"/>
                  <a:pt x="1793901" y="417461"/>
                  <a:pt x="1794771" y="416652"/>
                </a:cubicBezTo>
                <a:cubicBezTo>
                  <a:pt x="1795704" y="415906"/>
                  <a:pt x="1795829" y="414476"/>
                  <a:pt x="1796699" y="414725"/>
                </a:cubicBezTo>
                <a:cubicBezTo>
                  <a:pt x="1797631" y="414974"/>
                  <a:pt x="1798254" y="414849"/>
                  <a:pt x="1798938" y="414352"/>
                </a:cubicBezTo>
                <a:cubicBezTo>
                  <a:pt x="1799559" y="413855"/>
                  <a:pt x="1799435" y="413171"/>
                  <a:pt x="1800367" y="412798"/>
                </a:cubicBezTo>
                <a:cubicBezTo>
                  <a:pt x="1801238" y="412424"/>
                  <a:pt x="1805528" y="410994"/>
                  <a:pt x="1804098" y="412176"/>
                </a:cubicBezTo>
                <a:moveTo>
                  <a:pt x="1807953" y="408134"/>
                </a:moveTo>
                <a:lnTo>
                  <a:pt x="1805777" y="409067"/>
                </a:lnTo>
                <a:cubicBezTo>
                  <a:pt x="1805777" y="409067"/>
                  <a:pt x="1805093" y="408259"/>
                  <a:pt x="1805403" y="407761"/>
                </a:cubicBezTo>
                <a:cubicBezTo>
                  <a:pt x="1805652" y="407264"/>
                  <a:pt x="1806398" y="406580"/>
                  <a:pt x="1808077" y="406082"/>
                </a:cubicBezTo>
                <a:cubicBezTo>
                  <a:pt x="1809756" y="405585"/>
                  <a:pt x="1807953" y="408134"/>
                  <a:pt x="1807953" y="408134"/>
                </a:cubicBezTo>
                <a:moveTo>
                  <a:pt x="1803476" y="164461"/>
                </a:moveTo>
                <a:cubicBezTo>
                  <a:pt x="1803476" y="164461"/>
                  <a:pt x="1803476" y="164274"/>
                  <a:pt x="1803476" y="164150"/>
                </a:cubicBezTo>
                <a:cubicBezTo>
                  <a:pt x="1807394" y="164026"/>
                  <a:pt x="1809197" y="161663"/>
                  <a:pt x="1813425" y="161849"/>
                </a:cubicBezTo>
                <a:cubicBezTo>
                  <a:pt x="1815166" y="165642"/>
                  <a:pt x="1806710" y="165953"/>
                  <a:pt x="1803352" y="164647"/>
                </a:cubicBezTo>
                <a:lnTo>
                  <a:pt x="1803352" y="164647"/>
                </a:lnTo>
                <a:cubicBezTo>
                  <a:pt x="1803352" y="164647"/>
                  <a:pt x="1803414" y="164523"/>
                  <a:pt x="1803414" y="164461"/>
                </a:cubicBezTo>
                <a:moveTo>
                  <a:pt x="1776118" y="162471"/>
                </a:moveTo>
                <a:lnTo>
                  <a:pt x="1776118" y="162969"/>
                </a:lnTo>
                <a:lnTo>
                  <a:pt x="1776305" y="162969"/>
                </a:lnTo>
                <a:cubicBezTo>
                  <a:pt x="1776305" y="162969"/>
                  <a:pt x="1775869" y="163342"/>
                  <a:pt x="1775683" y="163466"/>
                </a:cubicBezTo>
                <a:lnTo>
                  <a:pt x="1775497" y="163590"/>
                </a:lnTo>
                <a:cubicBezTo>
                  <a:pt x="1775497" y="163590"/>
                  <a:pt x="1774999" y="163590"/>
                  <a:pt x="1774813" y="163528"/>
                </a:cubicBezTo>
                <a:cubicBezTo>
                  <a:pt x="1774688" y="163404"/>
                  <a:pt x="1774626" y="163155"/>
                  <a:pt x="1774501" y="162969"/>
                </a:cubicBezTo>
                <a:cubicBezTo>
                  <a:pt x="1775185" y="162969"/>
                  <a:pt x="1775248" y="162285"/>
                  <a:pt x="1776118" y="162471"/>
                </a:cubicBezTo>
                <a:moveTo>
                  <a:pt x="1773569" y="163528"/>
                </a:moveTo>
                <a:cubicBezTo>
                  <a:pt x="1773569" y="163528"/>
                  <a:pt x="1773818" y="164150"/>
                  <a:pt x="1774067" y="164399"/>
                </a:cubicBezTo>
                <a:lnTo>
                  <a:pt x="1774191" y="164523"/>
                </a:lnTo>
                <a:lnTo>
                  <a:pt x="1774377" y="164523"/>
                </a:lnTo>
                <a:cubicBezTo>
                  <a:pt x="1774750" y="164647"/>
                  <a:pt x="1775123" y="164710"/>
                  <a:pt x="1775621" y="164710"/>
                </a:cubicBezTo>
                <a:lnTo>
                  <a:pt x="1775808" y="164710"/>
                </a:lnTo>
                <a:cubicBezTo>
                  <a:pt x="1775808" y="164710"/>
                  <a:pt x="1776367" y="164399"/>
                  <a:pt x="1776367" y="164399"/>
                </a:cubicBezTo>
                <a:cubicBezTo>
                  <a:pt x="1776492" y="164336"/>
                  <a:pt x="1776678" y="164212"/>
                  <a:pt x="1776802" y="164150"/>
                </a:cubicBezTo>
                <a:lnTo>
                  <a:pt x="1776802" y="164150"/>
                </a:lnTo>
                <a:cubicBezTo>
                  <a:pt x="1785196" y="163466"/>
                  <a:pt x="1792595" y="161725"/>
                  <a:pt x="1801922" y="161912"/>
                </a:cubicBezTo>
                <a:lnTo>
                  <a:pt x="1801922" y="163590"/>
                </a:lnTo>
                <a:lnTo>
                  <a:pt x="1802046" y="163590"/>
                </a:lnTo>
                <a:cubicBezTo>
                  <a:pt x="1802046" y="163590"/>
                  <a:pt x="1801984" y="164026"/>
                  <a:pt x="1801922" y="164212"/>
                </a:cubicBezTo>
                <a:lnTo>
                  <a:pt x="1801922" y="164212"/>
                </a:lnTo>
                <a:cubicBezTo>
                  <a:pt x="1797196" y="169311"/>
                  <a:pt x="1784201" y="166948"/>
                  <a:pt x="1776243" y="167570"/>
                </a:cubicBezTo>
                <a:cubicBezTo>
                  <a:pt x="1779849" y="164958"/>
                  <a:pt x="1774501" y="166824"/>
                  <a:pt x="1773445" y="168627"/>
                </a:cubicBezTo>
                <a:cubicBezTo>
                  <a:pt x="1767475" y="168440"/>
                  <a:pt x="1762812" y="170119"/>
                  <a:pt x="1758957" y="167570"/>
                </a:cubicBezTo>
                <a:cubicBezTo>
                  <a:pt x="1763745" y="166450"/>
                  <a:pt x="1769279" y="163528"/>
                  <a:pt x="1773693" y="163590"/>
                </a:cubicBezTo>
                <a:moveTo>
                  <a:pt x="1711205" y="172606"/>
                </a:moveTo>
                <a:cubicBezTo>
                  <a:pt x="1711205" y="172606"/>
                  <a:pt x="1711827" y="171984"/>
                  <a:pt x="1712884" y="171798"/>
                </a:cubicBezTo>
                <a:cubicBezTo>
                  <a:pt x="1713878" y="171611"/>
                  <a:pt x="1716925" y="171362"/>
                  <a:pt x="1717671" y="170803"/>
                </a:cubicBezTo>
                <a:cubicBezTo>
                  <a:pt x="1718480" y="170181"/>
                  <a:pt x="1718480" y="170679"/>
                  <a:pt x="1719040" y="170927"/>
                </a:cubicBezTo>
                <a:cubicBezTo>
                  <a:pt x="1719661" y="171176"/>
                  <a:pt x="1720470" y="171052"/>
                  <a:pt x="1721464" y="170803"/>
                </a:cubicBezTo>
                <a:cubicBezTo>
                  <a:pt x="1722521" y="170492"/>
                  <a:pt x="1723143" y="170803"/>
                  <a:pt x="1725008" y="170803"/>
                </a:cubicBezTo>
                <a:cubicBezTo>
                  <a:pt x="1726874" y="170803"/>
                  <a:pt x="1726376" y="172606"/>
                  <a:pt x="1726376" y="172606"/>
                </a:cubicBezTo>
                <a:cubicBezTo>
                  <a:pt x="1726376" y="172606"/>
                  <a:pt x="1726812" y="172420"/>
                  <a:pt x="1727931" y="172295"/>
                </a:cubicBezTo>
                <a:cubicBezTo>
                  <a:pt x="1729050" y="172233"/>
                  <a:pt x="1730356" y="171736"/>
                  <a:pt x="1730977" y="171487"/>
                </a:cubicBezTo>
                <a:cubicBezTo>
                  <a:pt x="1731537" y="171176"/>
                  <a:pt x="1731972" y="170492"/>
                  <a:pt x="1733527" y="169373"/>
                </a:cubicBezTo>
                <a:cubicBezTo>
                  <a:pt x="1733899" y="169124"/>
                  <a:pt x="1734397" y="170057"/>
                  <a:pt x="1734894" y="170057"/>
                </a:cubicBezTo>
                <a:cubicBezTo>
                  <a:pt x="1735454" y="170057"/>
                  <a:pt x="1736573" y="170181"/>
                  <a:pt x="1737319" y="169808"/>
                </a:cubicBezTo>
                <a:cubicBezTo>
                  <a:pt x="1738128" y="169497"/>
                  <a:pt x="1738128" y="169373"/>
                  <a:pt x="1738874" y="169311"/>
                </a:cubicBezTo>
                <a:cubicBezTo>
                  <a:pt x="1739682" y="169248"/>
                  <a:pt x="1739496" y="169684"/>
                  <a:pt x="1739993" y="170057"/>
                </a:cubicBezTo>
                <a:cubicBezTo>
                  <a:pt x="1740491" y="170492"/>
                  <a:pt x="1741112" y="170181"/>
                  <a:pt x="1741796" y="169995"/>
                </a:cubicBezTo>
                <a:cubicBezTo>
                  <a:pt x="1742480" y="169808"/>
                  <a:pt x="1742667" y="169373"/>
                  <a:pt x="1743786" y="168938"/>
                </a:cubicBezTo>
                <a:cubicBezTo>
                  <a:pt x="1744905" y="168565"/>
                  <a:pt x="1745838" y="170243"/>
                  <a:pt x="1745838" y="170243"/>
                </a:cubicBezTo>
                <a:lnTo>
                  <a:pt x="1745403" y="170430"/>
                </a:lnTo>
                <a:cubicBezTo>
                  <a:pt x="1745029" y="170616"/>
                  <a:pt x="1744905" y="170803"/>
                  <a:pt x="1744221" y="171300"/>
                </a:cubicBezTo>
                <a:cubicBezTo>
                  <a:pt x="1743537" y="171798"/>
                  <a:pt x="1742791" y="171798"/>
                  <a:pt x="1741237" y="172295"/>
                </a:cubicBezTo>
                <a:cubicBezTo>
                  <a:pt x="1739682" y="172855"/>
                  <a:pt x="1736636" y="173290"/>
                  <a:pt x="1734832" y="173787"/>
                </a:cubicBezTo>
                <a:cubicBezTo>
                  <a:pt x="1733030" y="174285"/>
                  <a:pt x="1732843" y="173787"/>
                  <a:pt x="1732843" y="173787"/>
                </a:cubicBezTo>
                <a:cubicBezTo>
                  <a:pt x="1732843" y="173787"/>
                  <a:pt x="1732967" y="173352"/>
                  <a:pt x="1732594" y="173103"/>
                </a:cubicBezTo>
                <a:cubicBezTo>
                  <a:pt x="1733962" y="173103"/>
                  <a:pt x="1735330" y="173103"/>
                  <a:pt x="1735392" y="171922"/>
                </a:cubicBezTo>
                <a:cubicBezTo>
                  <a:pt x="1733776" y="171860"/>
                  <a:pt x="1732532" y="172109"/>
                  <a:pt x="1732035" y="173103"/>
                </a:cubicBezTo>
                <a:cubicBezTo>
                  <a:pt x="1731661" y="173103"/>
                  <a:pt x="1731102" y="173477"/>
                  <a:pt x="1730356" y="173601"/>
                </a:cubicBezTo>
                <a:cubicBezTo>
                  <a:pt x="1729236" y="173850"/>
                  <a:pt x="1729236" y="174409"/>
                  <a:pt x="1728366" y="174471"/>
                </a:cubicBezTo>
                <a:cubicBezTo>
                  <a:pt x="1727496" y="174596"/>
                  <a:pt x="1727433" y="174471"/>
                  <a:pt x="1725941" y="174720"/>
                </a:cubicBezTo>
                <a:cubicBezTo>
                  <a:pt x="1724511" y="174969"/>
                  <a:pt x="1724697" y="175280"/>
                  <a:pt x="1722770" y="175901"/>
                </a:cubicBezTo>
                <a:cubicBezTo>
                  <a:pt x="1723143" y="175653"/>
                  <a:pt x="1723081" y="175280"/>
                  <a:pt x="1722521" y="174782"/>
                </a:cubicBezTo>
                <a:lnTo>
                  <a:pt x="1722521" y="174596"/>
                </a:lnTo>
                <a:cubicBezTo>
                  <a:pt x="1722521" y="174596"/>
                  <a:pt x="1722895" y="174471"/>
                  <a:pt x="1723081" y="174409"/>
                </a:cubicBezTo>
                <a:cubicBezTo>
                  <a:pt x="1723454" y="174223"/>
                  <a:pt x="1723641" y="173787"/>
                  <a:pt x="1723516" y="173414"/>
                </a:cubicBezTo>
                <a:cubicBezTo>
                  <a:pt x="1723330" y="173041"/>
                  <a:pt x="1722957" y="172855"/>
                  <a:pt x="1722521" y="172979"/>
                </a:cubicBezTo>
                <a:cubicBezTo>
                  <a:pt x="1722397" y="172979"/>
                  <a:pt x="1722211" y="173103"/>
                  <a:pt x="1722024" y="173166"/>
                </a:cubicBezTo>
                <a:lnTo>
                  <a:pt x="1721962" y="173166"/>
                </a:lnTo>
                <a:cubicBezTo>
                  <a:pt x="1721091" y="172109"/>
                  <a:pt x="1719412" y="171860"/>
                  <a:pt x="1717485" y="171922"/>
                </a:cubicBezTo>
                <a:cubicBezTo>
                  <a:pt x="1717236" y="172730"/>
                  <a:pt x="1717485" y="172979"/>
                  <a:pt x="1717920" y="173041"/>
                </a:cubicBezTo>
                <a:cubicBezTo>
                  <a:pt x="1717671" y="173041"/>
                  <a:pt x="1717361" y="173103"/>
                  <a:pt x="1716925" y="173103"/>
                </a:cubicBezTo>
                <a:cubicBezTo>
                  <a:pt x="1716117" y="173103"/>
                  <a:pt x="1715993" y="173290"/>
                  <a:pt x="1714998" y="173414"/>
                </a:cubicBezTo>
                <a:cubicBezTo>
                  <a:pt x="1714376" y="175031"/>
                  <a:pt x="1712573" y="175715"/>
                  <a:pt x="1710770" y="174782"/>
                </a:cubicBezTo>
                <a:cubicBezTo>
                  <a:pt x="1710770" y="174223"/>
                  <a:pt x="1710894" y="173787"/>
                  <a:pt x="1711143" y="173539"/>
                </a:cubicBezTo>
                <a:cubicBezTo>
                  <a:pt x="1711081" y="173352"/>
                  <a:pt x="1711143" y="173041"/>
                  <a:pt x="1711205" y="172606"/>
                </a:cubicBezTo>
                <a:moveTo>
                  <a:pt x="1630001" y="192005"/>
                </a:moveTo>
                <a:cubicBezTo>
                  <a:pt x="1630747" y="191819"/>
                  <a:pt x="1631121" y="191321"/>
                  <a:pt x="1632364" y="190886"/>
                </a:cubicBezTo>
                <a:cubicBezTo>
                  <a:pt x="1633669" y="190451"/>
                  <a:pt x="1633918" y="190264"/>
                  <a:pt x="1635162" y="190016"/>
                </a:cubicBezTo>
                <a:cubicBezTo>
                  <a:pt x="1636343" y="189767"/>
                  <a:pt x="1636281" y="189518"/>
                  <a:pt x="1637587" y="188897"/>
                </a:cubicBezTo>
                <a:cubicBezTo>
                  <a:pt x="1638831" y="188275"/>
                  <a:pt x="1638768" y="188461"/>
                  <a:pt x="1640510" y="187591"/>
                </a:cubicBezTo>
                <a:cubicBezTo>
                  <a:pt x="1642188" y="186720"/>
                  <a:pt x="1641256" y="187715"/>
                  <a:pt x="1641691" y="188275"/>
                </a:cubicBezTo>
                <a:cubicBezTo>
                  <a:pt x="1642126" y="188897"/>
                  <a:pt x="1641193" y="188648"/>
                  <a:pt x="1640510" y="189207"/>
                </a:cubicBezTo>
                <a:cubicBezTo>
                  <a:pt x="1639826" y="189829"/>
                  <a:pt x="1639141" y="189767"/>
                  <a:pt x="1636965" y="190513"/>
                </a:cubicBezTo>
                <a:cubicBezTo>
                  <a:pt x="1634789" y="191321"/>
                  <a:pt x="1636032" y="190948"/>
                  <a:pt x="1634540" y="192068"/>
                </a:cubicBezTo>
                <a:cubicBezTo>
                  <a:pt x="1633110" y="193187"/>
                  <a:pt x="1632364" y="192938"/>
                  <a:pt x="1630561" y="193373"/>
                </a:cubicBezTo>
                <a:cubicBezTo>
                  <a:pt x="1629380" y="193684"/>
                  <a:pt x="1627204" y="194119"/>
                  <a:pt x="1626271" y="194306"/>
                </a:cubicBezTo>
                <a:cubicBezTo>
                  <a:pt x="1627390" y="193684"/>
                  <a:pt x="1629317" y="192192"/>
                  <a:pt x="1630001" y="192005"/>
                </a:cubicBezTo>
                <a:moveTo>
                  <a:pt x="1621545" y="198969"/>
                </a:moveTo>
                <a:cubicBezTo>
                  <a:pt x="1622540" y="198472"/>
                  <a:pt x="1623846" y="198285"/>
                  <a:pt x="1625151" y="197664"/>
                </a:cubicBezTo>
                <a:cubicBezTo>
                  <a:pt x="1626457" y="197104"/>
                  <a:pt x="1627576" y="196731"/>
                  <a:pt x="1628447" y="196109"/>
                </a:cubicBezTo>
                <a:cubicBezTo>
                  <a:pt x="1629317" y="195550"/>
                  <a:pt x="1629442" y="195550"/>
                  <a:pt x="1630561" y="195114"/>
                </a:cubicBezTo>
                <a:cubicBezTo>
                  <a:pt x="1631680" y="194679"/>
                  <a:pt x="1630934" y="196047"/>
                  <a:pt x="1630934" y="196047"/>
                </a:cubicBezTo>
                <a:cubicBezTo>
                  <a:pt x="1630934" y="196047"/>
                  <a:pt x="1631991" y="195860"/>
                  <a:pt x="1632737" y="195550"/>
                </a:cubicBezTo>
                <a:cubicBezTo>
                  <a:pt x="1633484" y="195176"/>
                  <a:pt x="1633794" y="194866"/>
                  <a:pt x="1634913" y="194679"/>
                </a:cubicBezTo>
                <a:cubicBezTo>
                  <a:pt x="1636032" y="194493"/>
                  <a:pt x="1636530" y="194493"/>
                  <a:pt x="1637587" y="194306"/>
                </a:cubicBezTo>
                <a:cubicBezTo>
                  <a:pt x="1638582" y="194119"/>
                  <a:pt x="1638706" y="193746"/>
                  <a:pt x="1639949" y="192689"/>
                </a:cubicBezTo>
                <a:cubicBezTo>
                  <a:pt x="1641256" y="191632"/>
                  <a:pt x="1641691" y="192316"/>
                  <a:pt x="1642561" y="192441"/>
                </a:cubicBezTo>
                <a:cubicBezTo>
                  <a:pt x="1643432" y="192441"/>
                  <a:pt x="1642623" y="193125"/>
                  <a:pt x="1642312" y="193311"/>
                </a:cubicBezTo>
                <a:cubicBezTo>
                  <a:pt x="1641940" y="193435"/>
                  <a:pt x="1641691" y="193560"/>
                  <a:pt x="1640820" y="194057"/>
                </a:cubicBezTo>
                <a:cubicBezTo>
                  <a:pt x="1639949" y="194555"/>
                  <a:pt x="1640323" y="194306"/>
                  <a:pt x="1639266" y="195114"/>
                </a:cubicBezTo>
                <a:cubicBezTo>
                  <a:pt x="1638271" y="195860"/>
                  <a:pt x="1637960" y="195612"/>
                  <a:pt x="1637711" y="195985"/>
                </a:cubicBezTo>
                <a:cubicBezTo>
                  <a:pt x="1637463" y="196296"/>
                  <a:pt x="1636094" y="196358"/>
                  <a:pt x="1634478" y="196544"/>
                </a:cubicBezTo>
                <a:cubicBezTo>
                  <a:pt x="1632800" y="196731"/>
                  <a:pt x="1633856" y="196793"/>
                  <a:pt x="1632364" y="197601"/>
                </a:cubicBezTo>
                <a:cubicBezTo>
                  <a:pt x="1630934" y="198348"/>
                  <a:pt x="1630001" y="198969"/>
                  <a:pt x="1629691" y="199031"/>
                </a:cubicBezTo>
                <a:cubicBezTo>
                  <a:pt x="1629442" y="199156"/>
                  <a:pt x="1629006" y="198721"/>
                  <a:pt x="1627887" y="198534"/>
                </a:cubicBezTo>
                <a:cubicBezTo>
                  <a:pt x="1626768" y="198348"/>
                  <a:pt x="1627887" y="199156"/>
                  <a:pt x="1627887" y="199591"/>
                </a:cubicBezTo>
                <a:cubicBezTo>
                  <a:pt x="1627887" y="200026"/>
                  <a:pt x="1627328" y="199840"/>
                  <a:pt x="1626955" y="200151"/>
                </a:cubicBezTo>
                <a:cubicBezTo>
                  <a:pt x="1626643" y="200524"/>
                  <a:pt x="1625587" y="200524"/>
                  <a:pt x="1624716" y="200524"/>
                </a:cubicBezTo>
                <a:cubicBezTo>
                  <a:pt x="1624343" y="200524"/>
                  <a:pt x="1623783" y="200151"/>
                  <a:pt x="1623162" y="200275"/>
                </a:cubicBezTo>
                <a:cubicBezTo>
                  <a:pt x="1622540" y="200337"/>
                  <a:pt x="1621794" y="200897"/>
                  <a:pt x="1620240" y="201643"/>
                </a:cubicBezTo>
                <a:cubicBezTo>
                  <a:pt x="1618685" y="202389"/>
                  <a:pt x="1617131" y="202700"/>
                  <a:pt x="1616820" y="202762"/>
                </a:cubicBezTo>
                <a:cubicBezTo>
                  <a:pt x="1615825" y="202824"/>
                  <a:pt x="1615701" y="201705"/>
                  <a:pt x="1615701" y="201705"/>
                </a:cubicBezTo>
                <a:cubicBezTo>
                  <a:pt x="1615701" y="201705"/>
                  <a:pt x="1616136" y="201394"/>
                  <a:pt x="1616509" y="201270"/>
                </a:cubicBezTo>
                <a:cubicBezTo>
                  <a:pt x="1616944" y="201208"/>
                  <a:pt x="1618187" y="200524"/>
                  <a:pt x="1618810" y="200462"/>
                </a:cubicBezTo>
                <a:cubicBezTo>
                  <a:pt x="1619369" y="200337"/>
                  <a:pt x="1620488" y="199467"/>
                  <a:pt x="1621545" y="198969"/>
                </a:cubicBezTo>
                <a:moveTo>
                  <a:pt x="1605939" y="202140"/>
                </a:moveTo>
                <a:cubicBezTo>
                  <a:pt x="1606871" y="201643"/>
                  <a:pt x="1607120" y="201394"/>
                  <a:pt x="1608052" y="200897"/>
                </a:cubicBezTo>
                <a:cubicBezTo>
                  <a:pt x="1609047" y="200337"/>
                  <a:pt x="1610167" y="199902"/>
                  <a:pt x="1611286" y="199405"/>
                </a:cubicBezTo>
                <a:cubicBezTo>
                  <a:pt x="1612405" y="198907"/>
                  <a:pt x="1614022" y="198223"/>
                  <a:pt x="1614768" y="198037"/>
                </a:cubicBezTo>
                <a:cubicBezTo>
                  <a:pt x="1615576" y="197850"/>
                  <a:pt x="1618125" y="196669"/>
                  <a:pt x="1618436" y="196980"/>
                </a:cubicBezTo>
                <a:cubicBezTo>
                  <a:pt x="1618685" y="197353"/>
                  <a:pt x="1616882" y="198721"/>
                  <a:pt x="1616882" y="198721"/>
                </a:cubicBezTo>
                <a:cubicBezTo>
                  <a:pt x="1615576" y="198721"/>
                  <a:pt x="1613524" y="199156"/>
                  <a:pt x="1612468" y="199840"/>
                </a:cubicBezTo>
                <a:cubicBezTo>
                  <a:pt x="1611410" y="200524"/>
                  <a:pt x="1611597" y="200586"/>
                  <a:pt x="1610664" y="201145"/>
                </a:cubicBezTo>
                <a:cubicBezTo>
                  <a:pt x="1609731" y="201643"/>
                  <a:pt x="1609359" y="201829"/>
                  <a:pt x="1608052" y="202265"/>
                </a:cubicBezTo>
                <a:cubicBezTo>
                  <a:pt x="1606809" y="202700"/>
                  <a:pt x="1607183" y="202762"/>
                  <a:pt x="1606374" y="203011"/>
                </a:cubicBezTo>
                <a:cubicBezTo>
                  <a:pt x="1605504" y="203260"/>
                  <a:pt x="1604944" y="202700"/>
                  <a:pt x="1605939" y="202140"/>
                </a:cubicBezTo>
                <a:moveTo>
                  <a:pt x="1597420" y="204379"/>
                </a:moveTo>
                <a:cubicBezTo>
                  <a:pt x="1597420" y="204379"/>
                  <a:pt x="1597794" y="204254"/>
                  <a:pt x="1598042" y="204192"/>
                </a:cubicBezTo>
                <a:lnTo>
                  <a:pt x="1598042" y="204379"/>
                </a:lnTo>
                <a:cubicBezTo>
                  <a:pt x="1598042" y="205871"/>
                  <a:pt x="1596799" y="205933"/>
                  <a:pt x="1595431" y="206058"/>
                </a:cubicBezTo>
                <a:cubicBezTo>
                  <a:pt x="1595306" y="205871"/>
                  <a:pt x="1595244" y="205747"/>
                  <a:pt x="1595182" y="205560"/>
                </a:cubicBezTo>
                <a:cubicBezTo>
                  <a:pt x="1595804" y="204938"/>
                  <a:pt x="1596612" y="204627"/>
                  <a:pt x="1597483" y="204379"/>
                </a:cubicBezTo>
                <a:moveTo>
                  <a:pt x="1592446" y="206679"/>
                </a:moveTo>
                <a:cubicBezTo>
                  <a:pt x="1592819" y="206493"/>
                  <a:pt x="1593193" y="206306"/>
                  <a:pt x="1593628" y="206182"/>
                </a:cubicBezTo>
                <a:cubicBezTo>
                  <a:pt x="1593939" y="206120"/>
                  <a:pt x="1594187" y="205995"/>
                  <a:pt x="1594498" y="205871"/>
                </a:cubicBezTo>
                <a:cubicBezTo>
                  <a:pt x="1594623" y="206120"/>
                  <a:pt x="1594747" y="206368"/>
                  <a:pt x="1594933" y="206617"/>
                </a:cubicBezTo>
                <a:lnTo>
                  <a:pt x="1594685" y="206493"/>
                </a:lnTo>
                <a:cubicBezTo>
                  <a:pt x="1593939" y="206679"/>
                  <a:pt x="1593628" y="207301"/>
                  <a:pt x="1592446" y="207052"/>
                </a:cubicBezTo>
                <a:lnTo>
                  <a:pt x="1592446" y="206617"/>
                </a:lnTo>
                <a:close/>
                <a:moveTo>
                  <a:pt x="1595244" y="218306"/>
                </a:moveTo>
                <a:lnTo>
                  <a:pt x="1599161" y="218306"/>
                </a:lnTo>
                <a:cubicBezTo>
                  <a:pt x="1600280" y="214700"/>
                  <a:pt x="1604881" y="217249"/>
                  <a:pt x="1605317" y="213768"/>
                </a:cubicBezTo>
                <a:cubicBezTo>
                  <a:pt x="1606250" y="213768"/>
                  <a:pt x="1606747" y="214203"/>
                  <a:pt x="1606996" y="214887"/>
                </a:cubicBezTo>
                <a:cubicBezTo>
                  <a:pt x="1618436" y="206555"/>
                  <a:pt x="1631493" y="200026"/>
                  <a:pt x="1647224" y="195923"/>
                </a:cubicBezTo>
                <a:cubicBezTo>
                  <a:pt x="1653007" y="191943"/>
                  <a:pt x="1660903" y="188088"/>
                  <a:pt x="1669546" y="188710"/>
                </a:cubicBezTo>
                <a:cubicBezTo>
                  <a:pt x="1672593" y="188213"/>
                  <a:pt x="1672779" y="183114"/>
                  <a:pt x="1676821" y="185352"/>
                </a:cubicBezTo>
                <a:cubicBezTo>
                  <a:pt x="1677380" y="181746"/>
                  <a:pt x="1682044" y="184731"/>
                  <a:pt x="1682976" y="185850"/>
                </a:cubicBezTo>
                <a:cubicBezTo>
                  <a:pt x="1684220" y="185788"/>
                  <a:pt x="1685028" y="185352"/>
                  <a:pt x="1686023" y="185042"/>
                </a:cubicBezTo>
                <a:cubicBezTo>
                  <a:pt x="1686148" y="184917"/>
                  <a:pt x="1686334" y="184793"/>
                  <a:pt x="1686520" y="184606"/>
                </a:cubicBezTo>
                <a:cubicBezTo>
                  <a:pt x="1687018" y="184171"/>
                  <a:pt x="1687391" y="184233"/>
                  <a:pt x="1688075" y="184047"/>
                </a:cubicBezTo>
                <a:cubicBezTo>
                  <a:pt x="1688759" y="183922"/>
                  <a:pt x="1688759" y="184047"/>
                  <a:pt x="1689691" y="183736"/>
                </a:cubicBezTo>
                <a:cubicBezTo>
                  <a:pt x="1690624" y="183363"/>
                  <a:pt x="1690935" y="182803"/>
                  <a:pt x="1691868" y="182368"/>
                </a:cubicBezTo>
                <a:cubicBezTo>
                  <a:pt x="1692800" y="181933"/>
                  <a:pt x="1692862" y="182244"/>
                  <a:pt x="1692862" y="182244"/>
                </a:cubicBezTo>
                <a:cubicBezTo>
                  <a:pt x="1692862" y="182244"/>
                  <a:pt x="1695287" y="181497"/>
                  <a:pt x="1696407" y="181373"/>
                </a:cubicBezTo>
                <a:cubicBezTo>
                  <a:pt x="1697526" y="181311"/>
                  <a:pt x="1697775" y="180876"/>
                  <a:pt x="1698147" y="180627"/>
                </a:cubicBezTo>
                <a:cubicBezTo>
                  <a:pt x="1698521" y="180378"/>
                  <a:pt x="1699702" y="179756"/>
                  <a:pt x="1699702" y="179756"/>
                </a:cubicBezTo>
                <a:cubicBezTo>
                  <a:pt x="1699702" y="179756"/>
                  <a:pt x="1700821" y="179259"/>
                  <a:pt x="1701505" y="179010"/>
                </a:cubicBezTo>
                <a:cubicBezTo>
                  <a:pt x="1702189" y="178699"/>
                  <a:pt x="1702563" y="178015"/>
                  <a:pt x="1702438" y="177705"/>
                </a:cubicBezTo>
                <a:cubicBezTo>
                  <a:pt x="1702376" y="177332"/>
                  <a:pt x="1701443" y="177767"/>
                  <a:pt x="1701443" y="177767"/>
                </a:cubicBezTo>
                <a:cubicBezTo>
                  <a:pt x="1701443" y="177767"/>
                  <a:pt x="1700572" y="177953"/>
                  <a:pt x="1699702" y="178140"/>
                </a:cubicBezTo>
                <a:cubicBezTo>
                  <a:pt x="1698832" y="178264"/>
                  <a:pt x="1698645" y="178015"/>
                  <a:pt x="1696780" y="178389"/>
                </a:cubicBezTo>
                <a:cubicBezTo>
                  <a:pt x="1695661" y="178575"/>
                  <a:pt x="1694541" y="179072"/>
                  <a:pt x="1693671" y="179383"/>
                </a:cubicBezTo>
                <a:cubicBezTo>
                  <a:pt x="1693858" y="179197"/>
                  <a:pt x="1694044" y="178886"/>
                  <a:pt x="1694169" y="178575"/>
                </a:cubicBezTo>
                <a:cubicBezTo>
                  <a:pt x="1693298" y="178575"/>
                  <a:pt x="1692241" y="178513"/>
                  <a:pt x="1692490" y="179756"/>
                </a:cubicBezTo>
                <a:cubicBezTo>
                  <a:pt x="1692179" y="179570"/>
                  <a:pt x="1689381" y="181373"/>
                  <a:pt x="1689381" y="181373"/>
                </a:cubicBezTo>
                <a:cubicBezTo>
                  <a:pt x="1689381" y="181373"/>
                  <a:pt x="1687640" y="182617"/>
                  <a:pt x="1687143" y="182928"/>
                </a:cubicBezTo>
                <a:cubicBezTo>
                  <a:pt x="1686583" y="183301"/>
                  <a:pt x="1685650" y="183301"/>
                  <a:pt x="1685215" y="182865"/>
                </a:cubicBezTo>
                <a:cubicBezTo>
                  <a:pt x="1684780" y="182430"/>
                  <a:pt x="1686085" y="182244"/>
                  <a:pt x="1687453" y="181373"/>
                </a:cubicBezTo>
                <a:cubicBezTo>
                  <a:pt x="1687702" y="181249"/>
                  <a:pt x="1687889" y="181124"/>
                  <a:pt x="1687951" y="181062"/>
                </a:cubicBezTo>
                <a:cubicBezTo>
                  <a:pt x="1687827" y="181124"/>
                  <a:pt x="1687702" y="181187"/>
                  <a:pt x="1687827" y="181062"/>
                </a:cubicBezTo>
                <a:cubicBezTo>
                  <a:pt x="1688137" y="180689"/>
                  <a:pt x="1688386" y="180192"/>
                  <a:pt x="1688945" y="179259"/>
                </a:cubicBezTo>
                <a:cubicBezTo>
                  <a:pt x="1689443" y="178264"/>
                  <a:pt x="1689629" y="178637"/>
                  <a:pt x="1691060" y="178264"/>
                </a:cubicBezTo>
                <a:cubicBezTo>
                  <a:pt x="1692552" y="177953"/>
                  <a:pt x="1692800" y="177580"/>
                  <a:pt x="1693298" y="177518"/>
                </a:cubicBezTo>
                <a:cubicBezTo>
                  <a:pt x="1693858" y="177456"/>
                  <a:pt x="1694417" y="176772"/>
                  <a:pt x="1695474" y="176337"/>
                </a:cubicBezTo>
                <a:cubicBezTo>
                  <a:pt x="1696531" y="175901"/>
                  <a:pt x="1697215" y="176212"/>
                  <a:pt x="1698210" y="176026"/>
                </a:cubicBezTo>
                <a:cubicBezTo>
                  <a:pt x="1699267" y="175901"/>
                  <a:pt x="1702003" y="175653"/>
                  <a:pt x="1702563" y="175280"/>
                </a:cubicBezTo>
                <a:cubicBezTo>
                  <a:pt x="1703060" y="174907"/>
                  <a:pt x="1704365" y="174534"/>
                  <a:pt x="1705485" y="174409"/>
                </a:cubicBezTo>
                <a:cubicBezTo>
                  <a:pt x="1706604" y="174347"/>
                  <a:pt x="1706604" y="174534"/>
                  <a:pt x="1705982" y="175466"/>
                </a:cubicBezTo>
                <a:cubicBezTo>
                  <a:pt x="1705360" y="176399"/>
                  <a:pt x="1706169" y="176150"/>
                  <a:pt x="1706480" y="176026"/>
                </a:cubicBezTo>
                <a:cubicBezTo>
                  <a:pt x="1706852" y="176026"/>
                  <a:pt x="1707723" y="175466"/>
                  <a:pt x="1708345" y="175466"/>
                </a:cubicBezTo>
                <a:cubicBezTo>
                  <a:pt x="1708905" y="175466"/>
                  <a:pt x="1709028" y="175777"/>
                  <a:pt x="1708656" y="176150"/>
                </a:cubicBezTo>
                <a:cubicBezTo>
                  <a:pt x="1708345" y="176461"/>
                  <a:pt x="1707599" y="177021"/>
                  <a:pt x="1707972" y="177456"/>
                </a:cubicBezTo>
                <a:cubicBezTo>
                  <a:pt x="1708345" y="177891"/>
                  <a:pt x="1708843" y="177269"/>
                  <a:pt x="1709526" y="177083"/>
                </a:cubicBezTo>
                <a:cubicBezTo>
                  <a:pt x="1710210" y="176896"/>
                  <a:pt x="1711330" y="176399"/>
                  <a:pt x="1711578" y="176399"/>
                </a:cubicBezTo>
                <a:cubicBezTo>
                  <a:pt x="1711827" y="176399"/>
                  <a:pt x="1712449" y="176585"/>
                  <a:pt x="1713319" y="176399"/>
                </a:cubicBezTo>
                <a:cubicBezTo>
                  <a:pt x="1714190" y="176212"/>
                  <a:pt x="1713941" y="176399"/>
                  <a:pt x="1714874" y="175964"/>
                </a:cubicBezTo>
                <a:cubicBezTo>
                  <a:pt x="1715806" y="175528"/>
                  <a:pt x="1716179" y="175342"/>
                  <a:pt x="1716677" y="175093"/>
                </a:cubicBezTo>
                <a:cubicBezTo>
                  <a:pt x="1717174" y="174844"/>
                  <a:pt x="1717982" y="174658"/>
                  <a:pt x="1719102" y="174534"/>
                </a:cubicBezTo>
                <a:cubicBezTo>
                  <a:pt x="1719226" y="174534"/>
                  <a:pt x="1719350" y="174409"/>
                  <a:pt x="1719537" y="174409"/>
                </a:cubicBezTo>
                <a:cubicBezTo>
                  <a:pt x="1719599" y="174720"/>
                  <a:pt x="1719848" y="174969"/>
                  <a:pt x="1720158" y="174969"/>
                </a:cubicBezTo>
                <a:cubicBezTo>
                  <a:pt x="1720283" y="174969"/>
                  <a:pt x="1720345" y="174969"/>
                  <a:pt x="1720470" y="174969"/>
                </a:cubicBezTo>
                <a:lnTo>
                  <a:pt x="1720470" y="175218"/>
                </a:lnTo>
                <a:cubicBezTo>
                  <a:pt x="1717609" y="176026"/>
                  <a:pt x="1719661" y="176523"/>
                  <a:pt x="1721402" y="176337"/>
                </a:cubicBezTo>
                <a:cubicBezTo>
                  <a:pt x="1722024" y="176212"/>
                  <a:pt x="1722521" y="176026"/>
                  <a:pt x="1722957" y="175901"/>
                </a:cubicBezTo>
                <a:cubicBezTo>
                  <a:pt x="1722583" y="176212"/>
                  <a:pt x="1722024" y="176337"/>
                  <a:pt x="1721402" y="176337"/>
                </a:cubicBezTo>
                <a:cubicBezTo>
                  <a:pt x="1719102" y="176958"/>
                  <a:pt x="1715931" y="177580"/>
                  <a:pt x="1715931" y="177580"/>
                </a:cubicBezTo>
                <a:cubicBezTo>
                  <a:pt x="1715931" y="177580"/>
                  <a:pt x="1714500" y="177953"/>
                  <a:pt x="1713878" y="178015"/>
                </a:cubicBezTo>
                <a:cubicBezTo>
                  <a:pt x="1713257" y="178140"/>
                  <a:pt x="1713195" y="178264"/>
                  <a:pt x="1712014" y="178699"/>
                </a:cubicBezTo>
                <a:cubicBezTo>
                  <a:pt x="1710770" y="179135"/>
                  <a:pt x="1710956" y="178886"/>
                  <a:pt x="1710272" y="179135"/>
                </a:cubicBezTo>
                <a:cubicBezTo>
                  <a:pt x="1709961" y="179259"/>
                  <a:pt x="1709713" y="179383"/>
                  <a:pt x="1709464" y="179446"/>
                </a:cubicBezTo>
                <a:cubicBezTo>
                  <a:pt x="1710024" y="179135"/>
                  <a:pt x="1710521" y="178886"/>
                  <a:pt x="1711019" y="178575"/>
                </a:cubicBezTo>
                <a:cubicBezTo>
                  <a:pt x="1706542" y="179197"/>
                  <a:pt x="1700697" y="178326"/>
                  <a:pt x="1699267" y="181995"/>
                </a:cubicBezTo>
                <a:cubicBezTo>
                  <a:pt x="1699142" y="181995"/>
                  <a:pt x="1698272" y="182865"/>
                  <a:pt x="1697153" y="183363"/>
                </a:cubicBezTo>
                <a:cubicBezTo>
                  <a:pt x="1696034" y="183922"/>
                  <a:pt x="1695101" y="183922"/>
                  <a:pt x="1692552" y="184668"/>
                </a:cubicBezTo>
                <a:cubicBezTo>
                  <a:pt x="1690935" y="185104"/>
                  <a:pt x="1688386" y="186036"/>
                  <a:pt x="1686769" y="186720"/>
                </a:cubicBezTo>
                <a:cubicBezTo>
                  <a:pt x="1681919" y="189207"/>
                  <a:pt x="1675142" y="189767"/>
                  <a:pt x="1671909" y="193746"/>
                </a:cubicBezTo>
                <a:cubicBezTo>
                  <a:pt x="1659038" y="197042"/>
                  <a:pt x="1648344" y="202513"/>
                  <a:pt x="1636157" y="206493"/>
                </a:cubicBezTo>
                <a:cubicBezTo>
                  <a:pt x="1634727" y="208855"/>
                  <a:pt x="1631991" y="209913"/>
                  <a:pt x="1630250" y="211840"/>
                </a:cubicBezTo>
                <a:cubicBezTo>
                  <a:pt x="1630001" y="212027"/>
                  <a:pt x="1629629" y="212089"/>
                  <a:pt x="1629255" y="212213"/>
                </a:cubicBezTo>
                <a:cubicBezTo>
                  <a:pt x="1628820" y="212337"/>
                  <a:pt x="1628322" y="212462"/>
                  <a:pt x="1627825" y="212773"/>
                </a:cubicBezTo>
                <a:cubicBezTo>
                  <a:pt x="1626706" y="212897"/>
                  <a:pt x="1627825" y="210783"/>
                  <a:pt x="1626643" y="211032"/>
                </a:cubicBezTo>
                <a:cubicBezTo>
                  <a:pt x="1621421" y="212711"/>
                  <a:pt x="1617815" y="216006"/>
                  <a:pt x="1612716" y="217685"/>
                </a:cubicBezTo>
                <a:lnTo>
                  <a:pt x="1612716" y="217871"/>
                </a:lnTo>
                <a:cubicBezTo>
                  <a:pt x="1612716" y="217871"/>
                  <a:pt x="1612156" y="218058"/>
                  <a:pt x="1611846" y="218120"/>
                </a:cubicBezTo>
                <a:cubicBezTo>
                  <a:pt x="1611597" y="218120"/>
                  <a:pt x="1611348" y="218244"/>
                  <a:pt x="1611038" y="218306"/>
                </a:cubicBezTo>
                <a:lnTo>
                  <a:pt x="1611038" y="218306"/>
                </a:lnTo>
                <a:cubicBezTo>
                  <a:pt x="1611038" y="218306"/>
                  <a:pt x="1610975" y="218306"/>
                  <a:pt x="1610913" y="218306"/>
                </a:cubicBezTo>
                <a:cubicBezTo>
                  <a:pt x="1610789" y="218306"/>
                  <a:pt x="1610726" y="218306"/>
                  <a:pt x="1610602" y="218369"/>
                </a:cubicBezTo>
                <a:cubicBezTo>
                  <a:pt x="1610602" y="218369"/>
                  <a:pt x="1610540" y="218431"/>
                  <a:pt x="1610477" y="218493"/>
                </a:cubicBezTo>
                <a:cubicBezTo>
                  <a:pt x="1600903" y="222348"/>
                  <a:pt x="1592011" y="227073"/>
                  <a:pt x="1582560" y="231053"/>
                </a:cubicBezTo>
                <a:cubicBezTo>
                  <a:pt x="1582560" y="224711"/>
                  <a:pt x="1592633" y="223654"/>
                  <a:pt x="1595369" y="218306"/>
                </a:cubicBezTo>
                <a:moveTo>
                  <a:pt x="1692862" y="179694"/>
                </a:moveTo>
                <a:cubicBezTo>
                  <a:pt x="1692862" y="179694"/>
                  <a:pt x="1693236" y="179508"/>
                  <a:pt x="1693484" y="179446"/>
                </a:cubicBezTo>
                <a:cubicBezTo>
                  <a:pt x="1693298" y="179570"/>
                  <a:pt x="1693111" y="179694"/>
                  <a:pt x="1692862" y="179694"/>
                </a:cubicBezTo>
                <a:moveTo>
                  <a:pt x="1698396" y="189518"/>
                </a:moveTo>
                <a:cubicBezTo>
                  <a:pt x="1698396" y="189518"/>
                  <a:pt x="1698210" y="189705"/>
                  <a:pt x="1698024" y="189829"/>
                </a:cubicBezTo>
                <a:cubicBezTo>
                  <a:pt x="1697899" y="189829"/>
                  <a:pt x="1697650" y="190016"/>
                  <a:pt x="1697464" y="190140"/>
                </a:cubicBezTo>
                <a:cubicBezTo>
                  <a:pt x="1697278" y="190202"/>
                  <a:pt x="1697029" y="190264"/>
                  <a:pt x="1696904" y="190327"/>
                </a:cubicBezTo>
                <a:cubicBezTo>
                  <a:pt x="1696283" y="190451"/>
                  <a:pt x="1695474" y="190513"/>
                  <a:pt x="1695536" y="190327"/>
                </a:cubicBezTo>
                <a:cubicBezTo>
                  <a:pt x="1695599" y="189954"/>
                  <a:pt x="1695785" y="189083"/>
                  <a:pt x="1695785" y="189083"/>
                </a:cubicBezTo>
                <a:cubicBezTo>
                  <a:pt x="1695971" y="189083"/>
                  <a:pt x="1696096" y="189021"/>
                  <a:pt x="1696283" y="188897"/>
                </a:cubicBezTo>
                <a:cubicBezTo>
                  <a:pt x="1696469" y="188897"/>
                  <a:pt x="1696593" y="188772"/>
                  <a:pt x="1696780" y="188710"/>
                </a:cubicBezTo>
                <a:cubicBezTo>
                  <a:pt x="1696780" y="188648"/>
                  <a:pt x="1696904" y="188648"/>
                  <a:pt x="1697029" y="188586"/>
                </a:cubicBezTo>
                <a:cubicBezTo>
                  <a:pt x="1697215" y="188523"/>
                  <a:pt x="1697401" y="188461"/>
                  <a:pt x="1697526" y="188461"/>
                </a:cubicBezTo>
                <a:cubicBezTo>
                  <a:pt x="1698024" y="188399"/>
                  <a:pt x="1698396" y="188834"/>
                  <a:pt x="1698396" y="189518"/>
                </a:cubicBezTo>
                <a:moveTo>
                  <a:pt x="1684406" y="193373"/>
                </a:moveTo>
                <a:cubicBezTo>
                  <a:pt x="1683350" y="193560"/>
                  <a:pt x="1683039" y="193373"/>
                  <a:pt x="1682852" y="193125"/>
                </a:cubicBezTo>
                <a:cubicBezTo>
                  <a:pt x="1682665" y="192876"/>
                  <a:pt x="1683101" y="192316"/>
                  <a:pt x="1683723" y="191881"/>
                </a:cubicBezTo>
                <a:cubicBezTo>
                  <a:pt x="1684282" y="191446"/>
                  <a:pt x="1684531" y="192005"/>
                  <a:pt x="1684904" y="192192"/>
                </a:cubicBezTo>
                <a:cubicBezTo>
                  <a:pt x="1685277" y="192316"/>
                  <a:pt x="1684718" y="193311"/>
                  <a:pt x="1684406" y="193373"/>
                </a:cubicBezTo>
                <a:moveTo>
                  <a:pt x="1677132" y="195985"/>
                </a:moveTo>
                <a:cubicBezTo>
                  <a:pt x="1677132" y="195985"/>
                  <a:pt x="1676199" y="196482"/>
                  <a:pt x="1675950" y="196980"/>
                </a:cubicBezTo>
                <a:cubicBezTo>
                  <a:pt x="1675826" y="197104"/>
                  <a:pt x="1675764" y="197166"/>
                  <a:pt x="1675639" y="197228"/>
                </a:cubicBezTo>
                <a:cubicBezTo>
                  <a:pt x="1675080" y="197477"/>
                  <a:pt x="1673961" y="197539"/>
                  <a:pt x="1673774" y="197415"/>
                </a:cubicBezTo>
                <a:cubicBezTo>
                  <a:pt x="1673650" y="197290"/>
                  <a:pt x="1673525" y="197104"/>
                  <a:pt x="1673401" y="196917"/>
                </a:cubicBezTo>
                <a:cubicBezTo>
                  <a:pt x="1673712" y="196358"/>
                  <a:pt x="1674147" y="195736"/>
                  <a:pt x="1674334" y="195425"/>
                </a:cubicBezTo>
                <a:cubicBezTo>
                  <a:pt x="1674396" y="195425"/>
                  <a:pt x="1674396" y="195301"/>
                  <a:pt x="1674458" y="195425"/>
                </a:cubicBezTo>
                <a:cubicBezTo>
                  <a:pt x="1674583" y="195363"/>
                  <a:pt x="1674707" y="195301"/>
                  <a:pt x="1674893" y="195239"/>
                </a:cubicBezTo>
                <a:cubicBezTo>
                  <a:pt x="1675391" y="195301"/>
                  <a:pt x="1676075" y="195736"/>
                  <a:pt x="1677132" y="196047"/>
                </a:cubicBezTo>
                <a:moveTo>
                  <a:pt x="1669733" y="197539"/>
                </a:moveTo>
                <a:cubicBezTo>
                  <a:pt x="1669733" y="197539"/>
                  <a:pt x="1669546" y="197912"/>
                  <a:pt x="1669484" y="198099"/>
                </a:cubicBezTo>
                <a:cubicBezTo>
                  <a:pt x="1668675" y="198658"/>
                  <a:pt x="1668116" y="199031"/>
                  <a:pt x="1667245" y="199405"/>
                </a:cubicBezTo>
                <a:cubicBezTo>
                  <a:pt x="1666375" y="199715"/>
                  <a:pt x="1666002" y="200088"/>
                  <a:pt x="1665815" y="200275"/>
                </a:cubicBezTo>
                <a:cubicBezTo>
                  <a:pt x="1665815" y="200275"/>
                  <a:pt x="1665815" y="200275"/>
                  <a:pt x="1665753" y="200275"/>
                </a:cubicBezTo>
                <a:cubicBezTo>
                  <a:pt x="1665753" y="200275"/>
                  <a:pt x="1665878" y="198969"/>
                  <a:pt x="1666127" y="198907"/>
                </a:cubicBezTo>
                <a:cubicBezTo>
                  <a:pt x="1666313" y="198783"/>
                  <a:pt x="1666811" y="198410"/>
                  <a:pt x="1667308" y="197974"/>
                </a:cubicBezTo>
                <a:cubicBezTo>
                  <a:pt x="1667494" y="197912"/>
                  <a:pt x="1667557" y="197850"/>
                  <a:pt x="1667619" y="197788"/>
                </a:cubicBezTo>
                <a:cubicBezTo>
                  <a:pt x="1667619" y="197788"/>
                  <a:pt x="1667743" y="197664"/>
                  <a:pt x="1667929" y="197601"/>
                </a:cubicBezTo>
                <a:cubicBezTo>
                  <a:pt x="1667992" y="197601"/>
                  <a:pt x="1668054" y="197601"/>
                  <a:pt x="1668178" y="197539"/>
                </a:cubicBezTo>
                <a:cubicBezTo>
                  <a:pt x="1668675" y="197477"/>
                  <a:pt x="1669360" y="197415"/>
                  <a:pt x="1669733" y="197539"/>
                </a:cubicBezTo>
                <a:moveTo>
                  <a:pt x="1660531" y="201519"/>
                </a:moveTo>
                <a:cubicBezTo>
                  <a:pt x="1660406" y="203633"/>
                  <a:pt x="1658230" y="203757"/>
                  <a:pt x="1656613" y="204379"/>
                </a:cubicBezTo>
                <a:cubicBezTo>
                  <a:pt x="1657484" y="202949"/>
                  <a:pt x="1658540" y="201767"/>
                  <a:pt x="1660531" y="201519"/>
                </a:cubicBezTo>
                <a:moveTo>
                  <a:pt x="1653318" y="204814"/>
                </a:moveTo>
                <a:cubicBezTo>
                  <a:pt x="1652821" y="205684"/>
                  <a:pt x="1651888" y="206058"/>
                  <a:pt x="1650520" y="205995"/>
                </a:cubicBezTo>
                <a:cubicBezTo>
                  <a:pt x="1651017" y="205125"/>
                  <a:pt x="1651950" y="204752"/>
                  <a:pt x="1653318" y="204814"/>
                </a:cubicBezTo>
                <a:moveTo>
                  <a:pt x="1628696" y="214389"/>
                </a:moveTo>
                <a:cubicBezTo>
                  <a:pt x="1628696" y="214389"/>
                  <a:pt x="1629193" y="214141"/>
                  <a:pt x="1629566" y="214078"/>
                </a:cubicBezTo>
                <a:cubicBezTo>
                  <a:pt x="1630188" y="213892"/>
                  <a:pt x="1630810" y="213768"/>
                  <a:pt x="1631431" y="213270"/>
                </a:cubicBezTo>
                <a:cubicBezTo>
                  <a:pt x="1631431" y="213270"/>
                  <a:pt x="1631431" y="213270"/>
                  <a:pt x="1631431" y="213208"/>
                </a:cubicBezTo>
                <a:lnTo>
                  <a:pt x="1631556" y="213332"/>
                </a:lnTo>
                <a:cubicBezTo>
                  <a:pt x="1637338" y="211467"/>
                  <a:pt x="1641815" y="208234"/>
                  <a:pt x="1648282" y="207115"/>
                </a:cubicBezTo>
                <a:cubicBezTo>
                  <a:pt x="1648033" y="210410"/>
                  <a:pt x="1642686" y="208607"/>
                  <a:pt x="1642126" y="211591"/>
                </a:cubicBezTo>
                <a:cubicBezTo>
                  <a:pt x="1634230" y="212897"/>
                  <a:pt x="1630499" y="218306"/>
                  <a:pt x="1622042" y="218866"/>
                </a:cubicBezTo>
                <a:cubicBezTo>
                  <a:pt x="1623597" y="216752"/>
                  <a:pt x="1627390" y="216752"/>
                  <a:pt x="1628758" y="214451"/>
                </a:cubicBezTo>
                <a:lnTo>
                  <a:pt x="1628758" y="214451"/>
                </a:lnTo>
                <a:close/>
                <a:moveTo>
                  <a:pt x="1618125" y="219985"/>
                </a:moveTo>
                <a:cubicBezTo>
                  <a:pt x="1616944" y="220110"/>
                  <a:pt x="1616198" y="220607"/>
                  <a:pt x="1615887" y="221664"/>
                </a:cubicBezTo>
                <a:cubicBezTo>
                  <a:pt x="1616011" y="221788"/>
                  <a:pt x="1616198" y="221913"/>
                  <a:pt x="1616385" y="221975"/>
                </a:cubicBezTo>
                <a:cubicBezTo>
                  <a:pt x="1615762" y="222224"/>
                  <a:pt x="1614457" y="222845"/>
                  <a:pt x="1614457" y="222845"/>
                </a:cubicBezTo>
                <a:cubicBezTo>
                  <a:pt x="1613897" y="223094"/>
                  <a:pt x="1612156" y="224524"/>
                  <a:pt x="1610602" y="224773"/>
                </a:cubicBezTo>
                <a:cubicBezTo>
                  <a:pt x="1609047" y="225022"/>
                  <a:pt x="1607929" y="225084"/>
                  <a:pt x="1607555" y="225643"/>
                </a:cubicBezTo>
                <a:cubicBezTo>
                  <a:pt x="1607244" y="226141"/>
                  <a:pt x="1605752" y="227136"/>
                  <a:pt x="1604135" y="228193"/>
                </a:cubicBezTo>
                <a:cubicBezTo>
                  <a:pt x="1602519" y="229250"/>
                  <a:pt x="1602146" y="229996"/>
                  <a:pt x="1600840" y="230369"/>
                </a:cubicBezTo>
                <a:cubicBezTo>
                  <a:pt x="1599596" y="230680"/>
                  <a:pt x="1599161" y="231053"/>
                  <a:pt x="1598104" y="231364"/>
                </a:cubicBezTo>
                <a:cubicBezTo>
                  <a:pt x="1597048" y="231737"/>
                  <a:pt x="1595058" y="232918"/>
                  <a:pt x="1596302" y="231737"/>
                </a:cubicBezTo>
                <a:cubicBezTo>
                  <a:pt x="1597483" y="230555"/>
                  <a:pt x="1598104" y="230369"/>
                  <a:pt x="1599721" y="229063"/>
                </a:cubicBezTo>
                <a:cubicBezTo>
                  <a:pt x="1601400" y="227757"/>
                  <a:pt x="1601400" y="227571"/>
                  <a:pt x="1602830" y="226763"/>
                </a:cubicBezTo>
                <a:cubicBezTo>
                  <a:pt x="1604322" y="225892"/>
                  <a:pt x="1604384" y="225892"/>
                  <a:pt x="1605317" y="225519"/>
                </a:cubicBezTo>
                <a:cubicBezTo>
                  <a:pt x="1606312" y="225208"/>
                  <a:pt x="1607431" y="224773"/>
                  <a:pt x="1607929" y="224524"/>
                </a:cubicBezTo>
                <a:cubicBezTo>
                  <a:pt x="1608426" y="224213"/>
                  <a:pt x="1609731" y="223965"/>
                  <a:pt x="1611038" y="223094"/>
                </a:cubicBezTo>
                <a:cubicBezTo>
                  <a:pt x="1612343" y="222286"/>
                  <a:pt x="1612840" y="221913"/>
                  <a:pt x="1613711" y="221540"/>
                </a:cubicBezTo>
                <a:cubicBezTo>
                  <a:pt x="1614581" y="221229"/>
                  <a:pt x="1614706" y="220980"/>
                  <a:pt x="1615762" y="220731"/>
                </a:cubicBezTo>
                <a:cubicBezTo>
                  <a:pt x="1616820" y="220420"/>
                  <a:pt x="1617503" y="219612"/>
                  <a:pt x="1617939" y="219861"/>
                </a:cubicBezTo>
                <a:cubicBezTo>
                  <a:pt x="1618001" y="219861"/>
                  <a:pt x="1618064" y="219861"/>
                  <a:pt x="1618125" y="219985"/>
                </a:cubicBezTo>
                <a:cubicBezTo>
                  <a:pt x="1618623" y="219861"/>
                  <a:pt x="1619182" y="219923"/>
                  <a:pt x="1619804" y="219985"/>
                </a:cubicBezTo>
                <a:cubicBezTo>
                  <a:pt x="1619618" y="221353"/>
                  <a:pt x="1617752" y="222410"/>
                  <a:pt x="1616447" y="221975"/>
                </a:cubicBezTo>
                <a:cubicBezTo>
                  <a:pt x="1616571" y="221975"/>
                  <a:pt x="1616633" y="221851"/>
                  <a:pt x="1616695" y="221851"/>
                </a:cubicBezTo>
                <a:cubicBezTo>
                  <a:pt x="1617069" y="221726"/>
                  <a:pt x="1617566" y="221415"/>
                  <a:pt x="1618685" y="221042"/>
                </a:cubicBezTo>
                <a:cubicBezTo>
                  <a:pt x="1619680" y="220794"/>
                  <a:pt x="1618685" y="220234"/>
                  <a:pt x="1618125" y="219985"/>
                </a:cubicBezTo>
                <a:moveTo>
                  <a:pt x="1610789" y="219239"/>
                </a:moveTo>
                <a:cubicBezTo>
                  <a:pt x="1611099" y="219115"/>
                  <a:pt x="1611410" y="219053"/>
                  <a:pt x="1611784" y="218990"/>
                </a:cubicBezTo>
                <a:cubicBezTo>
                  <a:pt x="1612032" y="218990"/>
                  <a:pt x="1612281" y="218866"/>
                  <a:pt x="1612530" y="218804"/>
                </a:cubicBezTo>
                <a:lnTo>
                  <a:pt x="1612530" y="218804"/>
                </a:lnTo>
                <a:cubicBezTo>
                  <a:pt x="1613711" y="219239"/>
                  <a:pt x="1611784" y="220980"/>
                  <a:pt x="1610291" y="220483"/>
                </a:cubicBezTo>
                <a:cubicBezTo>
                  <a:pt x="1610291" y="219923"/>
                  <a:pt x="1610726" y="219861"/>
                  <a:pt x="1610851" y="219363"/>
                </a:cubicBezTo>
                <a:lnTo>
                  <a:pt x="1610851" y="219239"/>
                </a:lnTo>
                <a:close/>
                <a:moveTo>
                  <a:pt x="1593503" y="233851"/>
                </a:moveTo>
                <a:cubicBezTo>
                  <a:pt x="1592819" y="234286"/>
                  <a:pt x="1591762" y="235094"/>
                  <a:pt x="1591452" y="235032"/>
                </a:cubicBezTo>
                <a:cubicBezTo>
                  <a:pt x="1591078" y="235032"/>
                  <a:pt x="1590768" y="234597"/>
                  <a:pt x="1591452" y="234100"/>
                </a:cubicBezTo>
                <a:cubicBezTo>
                  <a:pt x="1592135" y="233540"/>
                  <a:pt x="1592819" y="233229"/>
                  <a:pt x="1592819" y="233229"/>
                </a:cubicBezTo>
                <a:lnTo>
                  <a:pt x="1593503" y="233851"/>
                </a:lnTo>
                <a:close/>
                <a:moveTo>
                  <a:pt x="1572549" y="234100"/>
                </a:moveTo>
                <a:cubicBezTo>
                  <a:pt x="1573046" y="233726"/>
                  <a:pt x="1573233" y="233540"/>
                  <a:pt x="1573855" y="233105"/>
                </a:cubicBezTo>
                <a:cubicBezTo>
                  <a:pt x="1574477" y="232732"/>
                  <a:pt x="1574725" y="232607"/>
                  <a:pt x="1575037" y="232607"/>
                </a:cubicBezTo>
                <a:cubicBezTo>
                  <a:pt x="1575409" y="232607"/>
                  <a:pt x="1575658" y="233229"/>
                  <a:pt x="1575658" y="233229"/>
                </a:cubicBezTo>
                <a:cubicBezTo>
                  <a:pt x="1575037" y="233664"/>
                  <a:pt x="1574104" y="234783"/>
                  <a:pt x="1573482" y="235094"/>
                </a:cubicBezTo>
                <a:cubicBezTo>
                  <a:pt x="1572923" y="235467"/>
                  <a:pt x="1572612" y="235965"/>
                  <a:pt x="1572487" y="235467"/>
                </a:cubicBezTo>
                <a:cubicBezTo>
                  <a:pt x="1572300" y="234970"/>
                  <a:pt x="1572052" y="234410"/>
                  <a:pt x="1572549" y="234100"/>
                </a:cubicBezTo>
                <a:moveTo>
                  <a:pt x="1567202" y="235903"/>
                </a:moveTo>
                <a:cubicBezTo>
                  <a:pt x="1568011" y="235405"/>
                  <a:pt x="1568943" y="234970"/>
                  <a:pt x="1569565" y="234659"/>
                </a:cubicBezTo>
                <a:cubicBezTo>
                  <a:pt x="1570124" y="234410"/>
                  <a:pt x="1570560" y="234162"/>
                  <a:pt x="1570746" y="234535"/>
                </a:cubicBezTo>
                <a:cubicBezTo>
                  <a:pt x="1570933" y="234846"/>
                  <a:pt x="1570684" y="236089"/>
                  <a:pt x="1570684" y="236089"/>
                </a:cubicBezTo>
                <a:cubicBezTo>
                  <a:pt x="1569129" y="236214"/>
                  <a:pt x="1568757" y="235965"/>
                  <a:pt x="1568073" y="236649"/>
                </a:cubicBezTo>
                <a:cubicBezTo>
                  <a:pt x="1567389" y="237333"/>
                  <a:pt x="1566207" y="237768"/>
                  <a:pt x="1566207" y="237457"/>
                </a:cubicBezTo>
                <a:cubicBezTo>
                  <a:pt x="1566207" y="237084"/>
                  <a:pt x="1566456" y="236400"/>
                  <a:pt x="1567202" y="235903"/>
                </a:cubicBezTo>
                <a:moveTo>
                  <a:pt x="1560052" y="219985"/>
                </a:moveTo>
                <a:cubicBezTo>
                  <a:pt x="1559927" y="220918"/>
                  <a:pt x="1559119" y="221229"/>
                  <a:pt x="1557813" y="221042"/>
                </a:cubicBezTo>
                <a:cubicBezTo>
                  <a:pt x="1557938" y="220110"/>
                  <a:pt x="1558746" y="219799"/>
                  <a:pt x="1560052" y="219985"/>
                </a:cubicBezTo>
                <a:moveTo>
                  <a:pt x="1554518" y="243488"/>
                </a:moveTo>
                <a:cubicBezTo>
                  <a:pt x="1554767" y="243115"/>
                  <a:pt x="1556010" y="242556"/>
                  <a:pt x="1556508" y="242183"/>
                </a:cubicBezTo>
                <a:cubicBezTo>
                  <a:pt x="1557005" y="241810"/>
                  <a:pt x="1558684" y="241063"/>
                  <a:pt x="1559243" y="240690"/>
                </a:cubicBezTo>
                <a:cubicBezTo>
                  <a:pt x="1559865" y="240379"/>
                  <a:pt x="1562042" y="239447"/>
                  <a:pt x="1562477" y="239012"/>
                </a:cubicBezTo>
                <a:cubicBezTo>
                  <a:pt x="1562850" y="238576"/>
                  <a:pt x="1562974" y="238203"/>
                  <a:pt x="1563658" y="238017"/>
                </a:cubicBezTo>
                <a:cubicBezTo>
                  <a:pt x="1564342" y="237892"/>
                  <a:pt x="1566083" y="238017"/>
                  <a:pt x="1566145" y="238576"/>
                </a:cubicBezTo>
                <a:cubicBezTo>
                  <a:pt x="1566394" y="239820"/>
                  <a:pt x="1564405" y="239074"/>
                  <a:pt x="1563844" y="239260"/>
                </a:cubicBezTo>
                <a:cubicBezTo>
                  <a:pt x="1563223" y="239447"/>
                  <a:pt x="1562539" y="240131"/>
                  <a:pt x="1562539" y="240131"/>
                </a:cubicBezTo>
                <a:cubicBezTo>
                  <a:pt x="1562539" y="240131"/>
                  <a:pt x="1561606" y="240690"/>
                  <a:pt x="1560487" y="241250"/>
                </a:cubicBezTo>
                <a:cubicBezTo>
                  <a:pt x="1559368" y="241747"/>
                  <a:pt x="1558995" y="241810"/>
                  <a:pt x="1558248" y="242183"/>
                </a:cubicBezTo>
                <a:cubicBezTo>
                  <a:pt x="1557441" y="242556"/>
                  <a:pt x="1557813" y="241996"/>
                  <a:pt x="1557129" y="243053"/>
                </a:cubicBezTo>
                <a:cubicBezTo>
                  <a:pt x="1556446" y="244048"/>
                  <a:pt x="1555637" y="244794"/>
                  <a:pt x="1555202" y="244421"/>
                </a:cubicBezTo>
                <a:cubicBezTo>
                  <a:pt x="1554767" y="244048"/>
                  <a:pt x="1554270" y="243799"/>
                  <a:pt x="1554518" y="243488"/>
                </a:cubicBezTo>
                <a:moveTo>
                  <a:pt x="1562477" y="292173"/>
                </a:moveTo>
                <a:cubicBezTo>
                  <a:pt x="1562477" y="292173"/>
                  <a:pt x="1559989" y="292733"/>
                  <a:pt x="1560052" y="292360"/>
                </a:cubicBezTo>
                <a:cubicBezTo>
                  <a:pt x="1560176" y="292049"/>
                  <a:pt x="1561357" y="291241"/>
                  <a:pt x="1562414" y="290557"/>
                </a:cubicBezTo>
                <a:cubicBezTo>
                  <a:pt x="1563409" y="289873"/>
                  <a:pt x="1564466" y="289873"/>
                  <a:pt x="1564777" y="290059"/>
                </a:cubicBezTo>
                <a:cubicBezTo>
                  <a:pt x="1565151" y="290246"/>
                  <a:pt x="1563472" y="291489"/>
                  <a:pt x="1562477" y="292173"/>
                </a:cubicBezTo>
                <a:moveTo>
                  <a:pt x="1557564" y="293728"/>
                </a:moveTo>
                <a:cubicBezTo>
                  <a:pt x="1557129" y="295220"/>
                  <a:pt x="1556694" y="295531"/>
                  <a:pt x="1556010" y="295842"/>
                </a:cubicBezTo>
                <a:cubicBezTo>
                  <a:pt x="1555326" y="296090"/>
                  <a:pt x="1555139" y="294971"/>
                  <a:pt x="1555139" y="294971"/>
                </a:cubicBezTo>
                <a:cubicBezTo>
                  <a:pt x="1555575" y="294723"/>
                  <a:pt x="1557627" y="293479"/>
                  <a:pt x="1557564" y="293728"/>
                </a:cubicBezTo>
                <a:moveTo>
                  <a:pt x="1550103" y="221229"/>
                </a:moveTo>
                <a:cubicBezTo>
                  <a:pt x="1550476" y="220358"/>
                  <a:pt x="1550290" y="220110"/>
                  <a:pt x="1550849" y="219426"/>
                </a:cubicBezTo>
                <a:cubicBezTo>
                  <a:pt x="1551347" y="218742"/>
                  <a:pt x="1552031" y="218120"/>
                  <a:pt x="1552093" y="217747"/>
                </a:cubicBezTo>
                <a:cubicBezTo>
                  <a:pt x="1552217" y="217436"/>
                  <a:pt x="1552528" y="216814"/>
                  <a:pt x="1552528" y="216814"/>
                </a:cubicBezTo>
                <a:cubicBezTo>
                  <a:pt x="1552528" y="216814"/>
                  <a:pt x="1553772" y="216503"/>
                  <a:pt x="1554021" y="216752"/>
                </a:cubicBezTo>
                <a:cubicBezTo>
                  <a:pt x="1554393" y="217125"/>
                  <a:pt x="1552777" y="218493"/>
                  <a:pt x="1552715" y="218990"/>
                </a:cubicBezTo>
                <a:cubicBezTo>
                  <a:pt x="1552715" y="219488"/>
                  <a:pt x="1552031" y="220296"/>
                  <a:pt x="1551845" y="220607"/>
                </a:cubicBezTo>
                <a:cubicBezTo>
                  <a:pt x="1551658" y="220980"/>
                  <a:pt x="1550725" y="222286"/>
                  <a:pt x="1550725" y="222286"/>
                </a:cubicBezTo>
                <a:cubicBezTo>
                  <a:pt x="1550725" y="222286"/>
                  <a:pt x="1549792" y="222099"/>
                  <a:pt x="1550103" y="221229"/>
                </a:cubicBezTo>
                <a:moveTo>
                  <a:pt x="1520756" y="315987"/>
                </a:moveTo>
                <a:cubicBezTo>
                  <a:pt x="1521999" y="314681"/>
                  <a:pt x="1523740" y="313998"/>
                  <a:pt x="1523740" y="313998"/>
                </a:cubicBezTo>
                <a:cubicBezTo>
                  <a:pt x="1523740" y="313998"/>
                  <a:pt x="1524859" y="314619"/>
                  <a:pt x="1524113" y="315055"/>
                </a:cubicBezTo>
                <a:cubicBezTo>
                  <a:pt x="1523554" y="315303"/>
                  <a:pt x="1522621" y="316547"/>
                  <a:pt x="1521750" y="316609"/>
                </a:cubicBezTo>
                <a:cubicBezTo>
                  <a:pt x="1520880" y="316609"/>
                  <a:pt x="1519450" y="317293"/>
                  <a:pt x="1520756" y="315987"/>
                </a:cubicBezTo>
                <a:moveTo>
                  <a:pt x="1517087" y="319034"/>
                </a:moveTo>
                <a:cubicBezTo>
                  <a:pt x="1517709" y="318599"/>
                  <a:pt x="1518331" y="317790"/>
                  <a:pt x="1518641" y="317790"/>
                </a:cubicBezTo>
                <a:cubicBezTo>
                  <a:pt x="1519015" y="317790"/>
                  <a:pt x="1520196" y="318039"/>
                  <a:pt x="1519450" y="318847"/>
                </a:cubicBezTo>
                <a:cubicBezTo>
                  <a:pt x="1518828" y="319469"/>
                  <a:pt x="1517771" y="320277"/>
                  <a:pt x="1517274" y="320651"/>
                </a:cubicBezTo>
                <a:cubicBezTo>
                  <a:pt x="1516776" y="321024"/>
                  <a:pt x="1515844" y="321956"/>
                  <a:pt x="1515906" y="321086"/>
                </a:cubicBezTo>
                <a:cubicBezTo>
                  <a:pt x="1515968" y="320215"/>
                  <a:pt x="1516527" y="319469"/>
                  <a:pt x="1517087" y="319034"/>
                </a:cubicBezTo>
                <a:moveTo>
                  <a:pt x="1430536" y="468571"/>
                </a:moveTo>
                <a:cubicBezTo>
                  <a:pt x="1429977" y="468260"/>
                  <a:pt x="1430536" y="467514"/>
                  <a:pt x="1430847" y="466892"/>
                </a:cubicBezTo>
                <a:cubicBezTo>
                  <a:pt x="1431220" y="466332"/>
                  <a:pt x="1431655" y="467762"/>
                  <a:pt x="1431780" y="468633"/>
                </a:cubicBezTo>
                <a:cubicBezTo>
                  <a:pt x="1431780" y="468633"/>
                  <a:pt x="1431034" y="468819"/>
                  <a:pt x="1430536" y="468571"/>
                </a:cubicBezTo>
                <a:moveTo>
                  <a:pt x="1475242" y="610708"/>
                </a:moveTo>
                <a:cubicBezTo>
                  <a:pt x="1474061" y="611019"/>
                  <a:pt x="1471387" y="609465"/>
                  <a:pt x="1469522" y="608408"/>
                </a:cubicBezTo>
                <a:cubicBezTo>
                  <a:pt x="1467718" y="607351"/>
                  <a:pt x="1470454" y="608035"/>
                  <a:pt x="1472382" y="608408"/>
                </a:cubicBezTo>
                <a:cubicBezTo>
                  <a:pt x="1474309" y="608781"/>
                  <a:pt x="1475739" y="609713"/>
                  <a:pt x="1475739" y="609713"/>
                </a:cubicBezTo>
                <a:cubicBezTo>
                  <a:pt x="1475739" y="609713"/>
                  <a:pt x="1476423" y="610460"/>
                  <a:pt x="1475242" y="610708"/>
                </a:cubicBezTo>
                <a:moveTo>
                  <a:pt x="1475988" y="602874"/>
                </a:moveTo>
                <a:cubicBezTo>
                  <a:pt x="1475491" y="602750"/>
                  <a:pt x="1474185" y="601817"/>
                  <a:pt x="1473190" y="601009"/>
                </a:cubicBezTo>
                <a:cubicBezTo>
                  <a:pt x="1472133" y="600263"/>
                  <a:pt x="1472879" y="598832"/>
                  <a:pt x="1474744" y="599889"/>
                </a:cubicBezTo>
                <a:cubicBezTo>
                  <a:pt x="1476548" y="600884"/>
                  <a:pt x="1475988" y="602874"/>
                  <a:pt x="1475988" y="602874"/>
                </a:cubicBezTo>
                <a:moveTo>
                  <a:pt x="1474682" y="577816"/>
                </a:moveTo>
                <a:cubicBezTo>
                  <a:pt x="1466413" y="582169"/>
                  <a:pt x="1462184" y="581112"/>
                  <a:pt x="1455158" y="577257"/>
                </a:cubicBezTo>
                <a:cubicBezTo>
                  <a:pt x="1452050" y="575516"/>
                  <a:pt x="1447635" y="572034"/>
                  <a:pt x="1445645" y="570542"/>
                </a:cubicBezTo>
                <a:cubicBezTo>
                  <a:pt x="1441168" y="567060"/>
                  <a:pt x="1435884" y="564075"/>
                  <a:pt x="1433334" y="559412"/>
                </a:cubicBezTo>
                <a:cubicBezTo>
                  <a:pt x="1433707" y="550147"/>
                  <a:pt x="1438309" y="542375"/>
                  <a:pt x="1439490" y="533670"/>
                </a:cubicBezTo>
                <a:cubicBezTo>
                  <a:pt x="1439739" y="532054"/>
                  <a:pt x="1439055" y="530251"/>
                  <a:pt x="1439490" y="528696"/>
                </a:cubicBezTo>
                <a:cubicBezTo>
                  <a:pt x="1440050" y="526644"/>
                  <a:pt x="1442350" y="524468"/>
                  <a:pt x="1443407" y="521981"/>
                </a:cubicBezTo>
                <a:cubicBezTo>
                  <a:pt x="1444340" y="519618"/>
                  <a:pt x="1444153" y="517069"/>
                  <a:pt x="1445086" y="515204"/>
                </a:cubicBezTo>
                <a:cubicBezTo>
                  <a:pt x="1446329" y="512779"/>
                  <a:pt x="1448443" y="511722"/>
                  <a:pt x="1449003" y="509048"/>
                </a:cubicBezTo>
                <a:cubicBezTo>
                  <a:pt x="1449438" y="506996"/>
                  <a:pt x="1449065" y="505007"/>
                  <a:pt x="1448443" y="502893"/>
                </a:cubicBezTo>
                <a:cubicBezTo>
                  <a:pt x="1450992" y="498540"/>
                  <a:pt x="1451490" y="492198"/>
                  <a:pt x="1455158" y="488965"/>
                </a:cubicBezTo>
                <a:cubicBezTo>
                  <a:pt x="1457459" y="478519"/>
                  <a:pt x="1461563" y="469255"/>
                  <a:pt x="1464112" y="459928"/>
                </a:cubicBezTo>
                <a:cubicBezTo>
                  <a:pt x="1468713" y="443264"/>
                  <a:pt x="1473066" y="424363"/>
                  <a:pt x="1480838" y="411927"/>
                </a:cubicBezTo>
                <a:cubicBezTo>
                  <a:pt x="1481522" y="406082"/>
                  <a:pt x="1485128" y="401046"/>
                  <a:pt x="1486993" y="395823"/>
                </a:cubicBezTo>
                <a:cubicBezTo>
                  <a:pt x="1487988" y="392963"/>
                  <a:pt x="1487180" y="389046"/>
                  <a:pt x="1490351" y="387367"/>
                </a:cubicBezTo>
                <a:cubicBezTo>
                  <a:pt x="1489294" y="391471"/>
                  <a:pt x="1487864" y="395512"/>
                  <a:pt x="1486496" y="399492"/>
                </a:cubicBezTo>
                <a:cubicBezTo>
                  <a:pt x="1485066" y="403595"/>
                  <a:pt x="1483512" y="407885"/>
                  <a:pt x="1482454" y="412238"/>
                </a:cubicBezTo>
                <a:cubicBezTo>
                  <a:pt x="1482392" y="412300"/>
                  <a:pt x="1482268" y="412424"/>
                  <a:pt x="1482268" y="412487"/>
                </a:cubicBezTo>
                <a:cubicBezTo>
                  <a:pt x="1482081" y="413108"/>
                  <a:pt x="1481584" y="414414"/>
                  <a:pt x="1481273" y="415160"/>
                </a:cubicBezTo>
                <a:cubicBezTo>
                  <a:pt x="1481024" y="415844"/>
                  <a:pt x="1480278" y="417523"/>
                  <a:pt x="1479780" y="419388"/>
                </a:cubicBezTo>
                <a:cubicBezTo>
                  <a:pt x="1479283" y="421254"/>
                  <a:pt x="1478226" y="424425"/>
                  <a:pt x="1477729" y="426103"/>
                </a:cubicBezTo>
                <a:cubicBezTo>
                  <a:pt x="1477232" y="427782"/>
                  <a:pt x="1476796" y="430705"/>
                  <a:pt x="1476796" y="430705"/>
                </a:cubicBezTo>
                <a:lnTo>
                  <a:pt x="1476920" y="430083"/>
                </a:lnTo>
                <a:cubicBezTo>
                  <a:pt x="1476920" y="430083"/>
                  <a:pt x="1477791" y="428155"/>
                  <a:pt x="1478102" y="426974"/>
                </a:cubicBezTo>
                <a:cubicBezTo>
                  <a:pt x="1478413" y="425793"/>
                  <a:pt x="1478475" y="425979"/>
                  <a:pt x="1479097" y="424487"/>
                </a:cubicBezTo>
                <a:cubicBezTo>
                  <a:pt x="1479657" y="422932"/>
                  <a:pt x="1479470" y="423305"/>
                  <a:pt x="1480029" y="421689"/>
                </a:cubicBezTo>
                <a:cubicBezTo>
                  <a:pt x="1480526" y="420072"/>
                  <a:pt x="1480713" y="419824"/>
                  <a:pt x="1481087" y="418393"/>
                </a:cubicBezTo>
                <a:cubicBezTo>
                  <a:pt x="1481397" y="416963"/>
                  <a:pt x="1481646" y="416466"/>
                  <a:pt x="1482330" y="415222"/>
                </a:cubicBezTo>
                <a:cubicBezTo>
                  <a:pt x="1482641" y="414663"/>
                  <a:pt x="1482889" y="413917"/>
                  <a:pt x="1483076" y="413233"/>
                </a:cubicBezTo>
                <a:cubicBezTo>
                  <a:pt x="1483200" y="413233"/>
                  <a:pt x="1483263" y="413108"/>
                  <a:pt x="1483263" y="412984"/>
                </a:cubicBezTo>
                <a:cubicBezTo>
                  <a:pt x="1484320" y="408507"/>
                  <a:pt x="1485874" y="404093"/>
                  <a:pt x="1487367" y="399865"/>
                </a:cubicBezTo>
                <a:cubicBezTo>
                  <a:pt x="1488797" y="395823"/>
                  <a:pt x="1490289" y="391657"/>
                  <a:pt x="1491346" y="387367"/>
                </a:cubicBezTo>
                <a:lnTo>
                  <a:pt x="1491470" y="387367"/>
                </a:lnTo>
                <a:cubicBezTo>
                  <a:pt x="1491470" y="386745"/>
                  <a:pt x="1492216" y="386683"/>
                  <a:pt x="1492030" y="385813"/>
                </a:cubicBezTo>
                <a:lnTo>
                  <a:pt x="1491594" y="385937"/>
                </a:lnTo>
                <a:cubicBezTo>
                  <a:pt x="1492030" y="385066"/>
                  <a:pt x="1492340" y="384196"/>
                  <a:pt x="1492589" y="383388"/>
                </a:cubicBezTo>
                <a:cubicBezTo>
                  <a:pt x="1492589" y="383201"/>
                  <a:pt x="1492589" y="383015"/>
                  <a:pt x="1492340" y="382952"/>
                </a:cubicBezTo>
                <a:cubicBezTo>
                  <a:pt x="1492154" y="382890"/>
                  <a:pt x="1491968" y="382952"/>
                  <a:pt x="1491905" y="383201"/>
                </a:cubicBezTo>
                <a:cubicBezTo>
                  <a:pt x="1491719" y="383823"/>
                  <a:pt x="1491470" y="384445"/>
                  <a:pt x="1491222" y="385066"/>
                </a:cubicBezTo>
                <a:cubicBezTo>
                  <a:pt x="1489792" y="383512"/>
                  <a:pt x="1492465" y="377854"/>
                  <a:pt x="1493647" y="374061"/>
                </a:cubicBezTo>
                <a:cubicBezTo>
                  <a:pt x="1495077" y="369709"/>
                  <a:pt x="1495947" y="365045"/>
                  <a:pt x="1498123" y="362309"/>
                </a:cubicBezTo>
                <a:cubicBezTo>
                  <a:pt x="1497874" y="358641"/>
                  <a:pt x="1499802" y="353978"/>
                  <a:pt x="1502475" y="351180"/>
                </a:cubicBezTo>
                <a:cubicBezTo>
                  <a:pt x="1502351" y="351615"/>
                  <a:pt x="1502227" y="352112"/>
                  <a:pt x="1502103" y="352485"/>
                </a:cubicBezTo>
                <a:cubicBezTo>
                  <a:pt x="1501854" y="353169"/>
                  <a:pt x="1501232" y="354226"/>
                  <a:pt x="1500859" y="355656"/>
                </a:cubicBezTo>
                <a:cubicBezTo>
                  <a:pt x="1500486" y="357087"/>
                  <a:pt x="1500921" y="356962"/>
                  <a:pt x="1500237" y="358703"/>
                </a:cubicBezTo>
                <a:cubicBezTo>
                  <a:pt x="1499553" y="360444"/>
                  <a:pt x="1499927" y="359449"/>
                  <a:pt x="1499118" y="361377"/>
                </a:cubicBezTo>
                <a:cubicBezTo>
                  <a:pt x="1498372" y="363242"/>
                  <a:pt x="1498185" y="363615"/>
                  <a:pt x="1498185" y="364423"/>
                </a:cubicBezTo>
                <a:cubicBezTo>
                  <a:pt x="1498185" y="365232"/>
                  <a:pt x="1498061" y="365916"/>
                  <a:pt x="1497688" y="366600"/>
                </a:cubicBezTo>
                <a:cubicBezTo>
                  <a:pt x="1497315" y="367284"/>
                  <a:pt x="1497066" y="367905"/>
                  <a:pt x="1497066" y="367905"/>
                </a:cubicBezTo>
                <a:cubicBezTo>
                  <a:pt x="1497066" y="367905"/>
                  <a:pt x="1497066" y="368403"/>
                  <a:pt x="1496879" y="369211"/>
                </a:cubicBezTo>
                <a:cubicBezTo>
                  <a:pt x="1496693" y="369957"/>
                  <a:pt x="1496382" y="371450"/>
                  <a:pt x="1496320" y="371885"/>
                </a:cubicBezTo>
                <a:cubicBezTo>
                  <a:pt x="1496258" y="372258"/>
                  <a:pt x="1497812" y="368465"/>
                  <a:pt x="1498310" y="366662"/>
                </a:cubicBezTo>
                <a:cubicBezTo>
                  <a:pt x="1498807" y="364859"/>
                  <a:pt x="1499118" y="363739"/>
                  <a:pt x="1499864" y="361688"/>
                </a:cubicBezTo>
                <a:cubicBezTo>
                  <a:pt x="1500548" y="359636"/>
                  <a:pt x="1501419" y="358206"/>
                  <a:pt x="1501542" y="357522"/>
                </a:cubicBezTo>
                <a:cubicBezTo>
                  <a:pt x="1501667" y="356838"/>
                  <a:pt x="1502227" y="355159"/>
                  <a:pt x="1502413" y="354662"/>
                </a:cubicBezTo>
                <a:cubicBezTo>
                  <a:pt x="1502538" y="354226"/>
                  <a:pt x="1503035" y="353418"/>
                  <a:pt x="1503284" y="352485"/>
                </a:cubicBezTo>
                <a:cubicBezTo>
                  <a:pt x="1503470" y="351553"/>
                  <a:pt x="1503843" y="350185"/>
                  <a:pt x="1503843" y="350185"/>
                </a:cubicBezTo>
                <a:cubicBezTo>
                  <a:pt x="1504279" y="348319"/>
                  <a:pt x="1501542" y="349501"/>
                  <a:pt x="1502165" y="347449"/>
                </a:cubicBezTo>
                <a:cubicBezTo>
                  <a:pt x="1504403" y="343159"/>
                  <a:pt x="1505771" y="337998"/>
                  <a:pt x="1507760" y="333521"/>
                </a:cubicBezTo>
                <a:cubicBezTo>
                  <a:pt x="1509750" y="334578"/>
                  <a:pt x="1510621" y="331283"/>
                  <a:pt x="1511677" y="328485"/>
                </a:cubicBezTo>
                <a:cubicBezTo>
                  <a:pt x="1521875" y="320961"/>
                  <a:pt x="1532880" y="314308"/>
                  <a:pt x="1542953" y="306661"/>
                </a:cubicBezTo>
                <a:lnTo>
                  <a:pt x="1542020" y="306288"/>
                </a:lnTo>
                <a:lnTo>
                  <a:pt x="1541274" y="305604"/>
                </a:lnTo>
                <a:lnTo>
                  <a:pt x="1542953" y="304422"/>
                </a:lnTo>
                <a:cubicBezTo>
                  <a:pt x="1543077" y="303987"/>
                  <a:pt x="1543512" y="303925"/>
                  <a:pt x="1543512" y="303303"/>
                </a:cubicBezTo>
                <a:cubicBezTo>
                  <a:pt x="1541710" y="303303"/>
                  <a:pt x="1540466" y="304049"/>
                  <a:pt x="1540155" y="305604"/>
                </a:cubicBezTo>
                <a:cubicBezTo>
                  <a:pt x="1540155" y="305604"/>
                  <a:pt x="1539098" y="306350"/>
                  <a:pt x="1538663" y="306785"/>
                </a:cubicBezTo>
                <a:cubicBezTo>
                  <a:pt x="1538227" y="307220"/>
                  <a:pt x="1536860" y="307780"/>
                  <a:pt x="1535865" y="308153"/>
                </a:cubicBezTo>
                <a:cubicBezTo>
                  <a:pt x="1534932" y="308402"/>
                  <a:pt x="1533254" y="309210"/>
                  <a:pt x="1532818" y="309396"/>
                </a:cubicBezTo>
                <a:cubicBezTo>
                  <a:pt x="1532818" y="309272"/>
                  <a:pt x="1533129" y="308526"/>
                  <a:pt x="1533502" y="308153"/>
                </a:cubicBezTo>
                <a:cubicBezTo>
                  <a:pt x="1533937" y="307718"/>
                  <a:pt x="1535181" y="307034"/>
                  <a:pt x="1535679" y="306661"/>
                </a:cubicBezTo>
                <a:cubicBezTo>
                  <a:pt x="1536176" y="306350"/>
                  <a:pt x="1537855" y="305666"/>
                  <a:pt x="1539285" y="304733"/>
                </a:cubicBezTo>
                <a:cubicBezTo>
                  <a:pt x="1540777" y="303738"/>
                  <a:pt x="1540652" y="303925"/>
                  <a:pt x="1543574" y="301935"/>
                </a:cubicBezTo>
                <a:cubicBezTo>
                  <a:pt x="1546497" y="299945"/>
                  <a:pt x="1546186" y="300754"/>
                  <a:pt x="1548487" y="299075"/>
                </a:cubicBezTo>
                <a:cubicBezTo>
                  <a:pt x="1550849" y="297458"/>
                  <a:pt x="1551845" y="297210"/>
                  <a:pt x="1553399" y="296774"/>
                </a:cubicBezTo>
                <a:cubicBezTo>
                  <a:pt x="1554953" y="296339"/>
                  <a:pt x="1553647" y="297396"/>
                  <a:pt x="1553150" y="297831"/>
                </a:cubicBezTo>
                <a:cubicBezTo>
                  <a:pt x="1552653" y="298267"/>
                  <a:pt x="1551782" y="298826"/>
                  <a:pt x="1550912" y="299199"/>
                </a:cubicBezTo>
                <a:cubicBezTo>
                  <a:pt x="1550041" y="299510"/>
                  <a:pt x="1548922" y="300381"/>
                  <a:pt x="1547616" y="301500"/>
                </a:cubicBezTo>
                <a:cubicBezTo>
                  <a:pt x="1546373" y="302619"/>
                  <a:pt x="1543140" y="304174"/>
                  <a:pt x="1542953" y="304422"/>
                </a:cubicBezTo>
                <a:lnTo>
                  <a:pt x="1543886" y="304857"/>
                </a:lnTo>
                <a:lnTo>
                  <a:pt x="1544632" y="305604"/>
                </a:lnTo>
                <a:cubicBezTo>
                  <a:pt x="1561855" y="295282"/>
                  <a:pt x="1579141" y="285023"/>
                  <a:pt x="1596550" y="274826"/>
                </a:cubicBezTo>
                <a:cubicBezTo>
                  <a:pt x="1598229" y="274515"/>
                  <a:pt x="1595990" y="273644"/>
                  <a:pt x="1596550" y="272650"/>
                </a:cubicBezTo>
                <a:cubicBezTo>
                  <a:pt x="1595866" y="272401"/>
                  <a:pt x="1596612" y="273209"/>
                  <a:pt x="1595866" y="273582"/>
                </a:cubicBezTo>
                <a:cubicBezTo>
                  <a:pt x="1595058" y="273893"/>
                  <a:pt x="1594995" y="273831"/>
                  <a:pt x="1594062" y="274266"/>
                </a:cubicBezTo>
                <a:cubicBezTo>
                  <a:pt x="1593068" y="274701"/>
                  <a:pt x="1591576" y="275448"/>
                  <a:pt x="1589027" y="277002"/>
                </a:cubicBezTo>
                <a:cubicBezTo>
                  <a:pt x="1586539" y="278556"/>
                  <a:pt x="1585172" y="279240"/>
                  <a:pt x="1584674" y="279613"/>
                </a:cubicBezTo>
                <a:cubicBezTo>
                  <a:pt x="1583866" y="280111"/>
                  <a:pt x="1582684" y="280297"/>
                  <a:pt x="1582684" y="279800"/>
                </a:cubicBezTo>
                <a:cubicBezTo>
                  <a:pt x="1582684" y="279240"/>
                  <a:pt x="1583368" y="278992"/>
                  <a:pt x="1584052" y="278432"/>
                </a:cubicBezTo>
                <a:cubicBezTo>
                  <a:pt x="1584736" y="277810"/>
                  <a:pt x="1586290" y="277002"/>
                  <a:pt x="1586975" y="276567"/>
                </a:cubicBezTo>
                <a:cubicBezTo>
                  <a:pt x="1587659" y="276194"/>
                  <a:pt x="1589213" y="275821"/>
                  <a:pt x="1589213" y="275821"/>
                </a:cubicBezTo>
                <a:lnTo>
                  <a:pt x="1591949" y="274328"/>
                </a:lnTo>
                <a:cubicBezTo>
                  <a:pt x="1591949" y="274328"/>
                  <a:pt x="1593814" y="273209"/>
                  <a:pt x="1598850" y="270411"/>
                </a:cubicBezTo>
                <a:cubicBezTo>
                  <a:pt x="1603949" y="267551"/>
                  <a:pt x="1600094" y="270225"/>
                  <a:pt x="1600778" y="270225"/>
                </a:cubicBezTo>
                <a:cubicBezTo>
                  <a:pt x="1601462" y="270225"/>
                  <a:pt x="1601338" y="269976"/>
                  <a:pt x="1601897" y="269354"/>
                </a:cubicBezTo>
                <a:cubicBezTo>
                  <a:pt x="1602395" y="268732"/>
                  <a:pt x="1602643" y="268670"/>
                  <a:pt x="1603576" y="268048"/>
                </a:cubicBezTo>
                <a:cubicBezTo>
                  <a:pt x="1604571" y="267489"/>
                  <a:pt x="1605504" y="267489"/>
                  <a:pt x="1606250" y="267738"/>
                </a:cubicBezTo>
                <a:cubicBezTo>
                  <a:pt x="1606250" y="267738"/>
                  <a:pt x="1605939" y="268297"/>
                  <a:pt x="1605068" y="269043"/>
                </a:cubicBezTo>
                <a:cubicBezTo>
                  <a:pt x="1604197" y="269727"/>
                  <a:pt x="1604197" y="269541"/>
                  <a:pt x="1603451" y="269976"/>
                </a:cubicBezTo>
                <a:cubicBezTo>
                  <a:pt x="1602643" y="270411"/>
                  <a:pt x="1602146" y="270473"/>
                  <a:pt x="1600840" y="271282"/>
                </a:cubicBezTo>
                <a:cubicBezTo>
                  <a:pt x="1600342" y="271593"/>
                  <a:pt x="1599721" y="271903"/>
                  <a:pt x="1599099" y="272152"/>
                </a:cubicBezTo>
                <a:cubicBezTo>
                  <a:pt x="1599970" y="271966"/>
                  <a:pt x="1600778" y="271779"/>
                  <a:pt x="1601524" y="271530"/>
                </a:cubicBezTo>
                <a:cubicBezTo>
                  <a:pt x="1602643" y="271219"/>
                  <a:pt x="1603763" y="270846"/>
                  <a:pt x="1604820" y="270473"/>
                </a:cubicBezTo>
                <a:cubicBezTo>
                  <a:pt x="1605441" y="270287"/>
                  <a:pt x="1606063" y="270038"/>
                  <a:pt x="1606622" y="269789"/>
                </a:cubicBezTo>
                <a:cubicBezTo>
                  <a:pt x="1607680" y="269354"/>
                  <a:pt x="1608675" y="268919"/>
                  <a:pt x="1609607" y="268421"/>
                </a:cubicBezTo>
                <a:cubicBezTo>
                  <a:pt x="1610477" y="268048"/>
                  <a:pt x="1611286" y="267613"/>
                  <a:pt x="1612094" y="267178"/>
                </a:cubicBezTo>
                <a:cubicBezTo>
                  <a:pt x="1615327" y="265499"/>
                  <a:pt x="1618436" y="263696"/>
                  <a:pt x="1621732" y="262017"/>
                </a:cubicBezTo>
                <a:cubicBezTo>
                  <a:pt x="1639017" y="253188"/>
                  <a:pt x="1655681" y="245478"/>
                  <a:pt x="1673090" y="238017"/>
                </a:cubicBezTo>
                <a:cubicBezTo>
                  <a:pt x="1696593" y="227820"/>
                  <a:pt x="1720656" y="219923"/>
                  <a:pt x="1750128" y="215073"/>
                </a:cubicBezTo>
                <a:cubicBezTo>
                  <a:pt x="1798129" y="207301"/>
                  <a:pt x="1848120" y="216628"/>
                  <a:pt x="1874048" y="241872"/>
                </a:cubicBezTo>
                <a:cubicBezTo>
                  <a:pt x="1873923" y="248276"/>
                  <a:pt x="1872244" y="254556"/>
                  <a:pt x="1870130" y="261395"/>
                </a:cubicBezTo>
                <a:cubicBezTo>
                  <a:pt x="1866089" y="274701"/>
                  <a:pt x="1860556" y="285769"/>
                  <a:pt x="1853964" y="296588"/>
                </a:cubicBezTo>
                <a:cubicBezTo>
                  <a:pt x="1841218" y="317479"/>
                  <a:pt x="1824119" y="337190"/>
                  <a:pt x="1808202" y="353045"/>
                </a:cubicBezTo>
                <a:cubicBezTo>
                  <a:pt x="1806274" y="358330"/>
                  <a:pt x="1802606" y="361999"/>
                  <a:pt x="1798129" y="364797"/>
                </a:cubicBezTo>
                <a:cubicBezTo>
                  <a:pt x="1797196" y="365854"/>
                  <a:pt x="1797134" y="367905"/>
                  <a:pt x="1796450" y="369211"/>
                </a:cubicBezTo>
                <a:cubicBezTo>
                  <a:pt x="1794709" y="369522"/>
                  <a:pt x="1794150" y="367905"/>
                  <a:pt x="1793653" y="369771"/>
                </a:cubicBezTo>
                <a:lnTo>
                  <a:pt x="1794212" y="369771"/>
                </a:lnTo>
                <a:lnTo>
                  <a:pt x="1794212" y="370393"/>
                </a:lnTo>
                <a:cubicBezTo>
                  <a:pt x="1794399" y="371947"/>
                  <a:pt x="1792284" y="373999"/>
                  <a:pt x="1791414" y="372569"/>
                </a:cubicBezTo>
                <a:lnTo>
                  <a:pt x="1790854" y="372569"/>
                </a:lnTo>
                <a:lnTo>
                  <a:pt x="1790854" y="372071"/>
                </a:lnTo>
                <a:cubicBezTo>
                  <a:pt x="1790046" y="372880"/>
                  <a:pt x="1789175" y="373688"/>
                  <a:pt x="1788056" y="374247"/>
                </a:cubicBezTo>
                <a:cubicBezTo>
                  <a:pt x="1788305" y="375242"/>
                  <a:pt x="1788803" y="374185"/>
                  <a:pt x="1789735" y="374247"/>
                </a:cubicBezTo>
                <a:cubicBezTo>
                  <a:pt x="1788056" y="379595"/>
                  <a:pt x="1782895" y="382517"/>
                  <a:pt x="1779103" y="386061"/>
                </a:cubicBezTo>
                <a:cubicBezTo>
                  <a:pt x="1775185" y="389667"/>
                  <a:pt x="1771704" y="393522"/>
                  <a:pt x="1767973" y="397191"/>
                </a:cubicBezTo>
                <a:cubicBezTo>
                  <a:pt x="1763372" y="401792"/>
                  <a:pt x="1756843" y="404341"/>
                  <a:pt x="1753485" y="410124"/>
                </a:cubicBezTo>
                <a:cubicBezTo>
                  <a:pt x="1747330" y="413668"/>
                  <a:pt x="1740677" y="416652"/>
                  <a:pt x="1737879" y="423492"/>
                </a:cubicBezTo>
                <a:cubicBezTo>
                  <a:pt x="1734894" y="424860"/>
                  <a:pt x="1732221" y="426725"/>
                  <a:pt x="1729485" y="428466"/>
                </a:cubicBezTo>
                <a:cubicBezTo>
                  <a:pt x="1726936" y="430145"/>
                  <a:pt x="1724449" y="432943"/>
                  <a:pt x="1721651" y="434124"/>
                </a:cubicBezTo>
                <a:cubicBezTo>
                  <a:pt x="1719599" y="434933"/>
                  <a:pt x="1717050" y="434497"/>
                  <a:pt x="1714936" y="435181"/>
                </a:cubicBezTo>
                <a:cubicBezTo>
                  <a:pt x="1711081" y="436549"/>
                  <a:pt x="1707599" y="440342"/>
                  <a:pt x="1703184" y="443575"/>
                </a:cubicBezTo>
                <a:cubicBezTo>
                  <a:pt x="1696842" y="448301"/>
                  <a:pt x="1690189" y="450291"/>
                  <a:pt x="1687578" y="456446"/>
                </a:cubicBezTo>
                <a:cubicBezTo>
                  <a:pt x="1684655" y="456197"/>
                  <a:pt x="1684096" y="458249"/>
                  <a:pt x="1681981" y="458747"/>
                </a:cubicBezTo>
                <a:cubicBezTo>
                  <a:pt x="1681484" y="461172"/>
                  <a:pt x="1680925" y="463596"/>
                  <a:pt x="1679184" y="464840"/>
                </a:cubicBezTo>
                <a:cubicBezTo>
                  <a:pt x="1673961" y="466021"/>
                  <a:pt x="1670106" y="468508"/>
                  <a:pt x="1667432" y="472115"/>
                </a:cubicBezTo>
                <a:cubicBezTo>
                  <a:pt x="1662147" y="473047"/>
                  <a:pt x="1658540" y="478146"/>
                  <a:pt x="1655183" y="480571"/>
                </a:cubicBezTo>
                <a:cubicBezTo>
                  <a:pt x="1653193" y="481877"/>
                  <a:pt x="1650333" y="482498"/>
                  <a:pt x="1647908" y="483928"/>
                </a:cubicBezTo>
                <a:cubicBezTo>
                  <a:pt x="1645795" y="485110"/>
                  <a:pt x="1643867" y="486975"/>
                  <a:pt x="1641753" y="488343"/>
                </a:cubicBezTo>
                <a:cubicBezTo>
                  <a:pt x="1637338" y="491328"/>
                  <a:pt x="1632302" y="493753"/>
                  <a:pt x="1628385" y="496799"/>
                </a:cubicBezTo>
                <a:cubicBezTo>
                  <a:pt x="1625027" y="499286"/>
                  <a:pt x="1619307" y="505504"/>
                  <a:pt x="1615576" y="504634"/>
                </a:cubicBezTo>
                <a:lnTo>
                  <a:pt x="1615452" y="504634"/>
                </a:lnTo>
                <a:cubicBezTo>
                  <a:pt x="1615452" y="504634"/>
                  <a:pt x="1616011" y="504198"/>
                  <a:pt x="1616198" y="504074"/>
                </a:cubicBezTo>
                <a:cubicBezTo>
                  <a:pt x="1616385" y="503950"/>
                  <a:pt x="1616571" y="503825"/>
                  <a:pt x="1616820" y="503701"/>
                </a:cubicBezTo>
                <a:cubicBezTo>
                  <a:pt x="1617069" y="503514"/>
                  <a:pt x="1617131" y="503141"/>
                  <a:pt x="1616944" y="502830"/>
                </a:cubicBezTo>
                <a:cubicBezTo>
                  <a:pt x="1616757" y="502582"/>
                  <a:pt x="1616385" y="502520"/>
                  <a:pt x="1616074" y="502706"/>
                </a:cubicBezTo>
                <a:cubicBezTo>
                  <a:pt x="1615887" y="502830"/>
                  <a:pt x="1615762" y="502955"/>
                  <a:pt x="1615576" y="503017"/>
                </a:cubicBezTo>
                <a:cubicBezTo>
                  <a:pt x="1615327" y="503141"/>
                  <a:pt x="1615016" y="503390"/>
                  <a:pt x="1614581" y="503701"/>
                </a:cubicBezTo>
                <a:lnTo>
                  <a:pt x="1614581" y="503452"/>
                </a:lnTo>
                <a:cubicBezTo>
                  <a:pt x="1603141" y="512219"/>
                  <a:pt x="1588964" y="518126"/>
                  <a:pt x="1576529" y="525836"/>
                </a:cubicBezTo>
                <a:cubicBezTo>
                  <a:pt x="1575161" y="527017"/>
                  <a:pt x="1574601" y="529069"/>
                  <a:pt x="1573171" y="530251"/>
                </a:cubicBezTo>
                <a:cubicBezTo>
                  <a:pt x="1570870" y="530064"/>
                  <a:pt x="1569565" y="530810"/>
                  <a:pt x="1568135" y="531370"/>
                </a:cubicBezTo>
                <a:cubicBezTo>
                  <a:pt x="1566456" y="531929"/>
                  <a:pt x="1565772" y="533546"/>
                  <a:pt x="1564777" y="534727"/>
                </a:cubicBezTo>
                <a:cubicBezTo>
                  <a:pt x="1547616" y="543868"/>
                  <a:pt x="1528838" y="551329"/>
                  <a:pt x="1512300" y="561029"/>
                </a:cubicBezTo>
                <a:cubicBezTo>
                  <a:pt x="1506020" y="562148"/>
                  <a:pt x="1499491" y="565816"/>
                  <a:pt x="1492776" y="568801"/>
                </a:cubicBezTo>
                <a:cubicBezTo>
                  <a:pt x="1488050" y="570915"/>
                  <a:pt x="1482889" y="572656"/>
                  <a:pt x="1478848" y="574956"/>
                </a:cubicBezTo>
                <a:cubicBezTo>
                  <a:pt x="1477418" y="575765"/>
                  <a:pt x="1476486" y="577506"/>
                  <a:pt x="1474931" y="578376"/>
                </a:cubicBezTo>
                <a:moveTo>
                  <a:pt x="1581876" y="554313"/>
                </a:moveTo>
                <a:cubicBezTo>
                  <a:pt x="1580819" y="554935"/>
                  <a:pt x="1579762" y="555557"/>
                  <a:pt x="1578767" y="556241"/>
                </a:cubicBezTo>
                <a:cubicBezTo>
                  <a:pt x="1577710" y="556925"/>
                  <a:pt x="1576716" y="557609"/>
                  <a:pt x="1575658" y="558168"/>
                </a:cubicBezTo>
                <a:cubicBezTo>
                  <a:pt x="1574974" y="558168"/>
                  <a:pt x="1574477" y="557920"/>
                  <a:pt x="1574042" y="557609"/>
                </a:cubicBezTo>
                <a:cubicBezTo>
                  <a:pt x="1576218" y="556427"/>
                  <a:pt x="1579575" y="553505"/>
                  <a:pt x="1581876" y="554251"/>
                </a:cubicBezTo>
                <a:lnTo>
                  <a:pt x="1581876" y="554251"/>
                </a:lnTo>
                <a:close/>
                <a:moveTo>
                  <a:pt x="1494144" y="620346"/>
                </a:moveTo>
                <a:cubicBezTo>
                  <a:pt x="1492216" y="620719"/>
                  <a:pt x="1491346" y="619973"/>
                  <a:pt x="1491222" y="619040"/>
                </a:cubicBezTo>
                <a:cubicBezTo>
                  <a:pt x="1491159" y="618667"/>
                  <a:pt x="1496009" y="616864"/>
                  <a:pt x="1496258" y="618543"/>
                </a:cubicBezTo>
                <a:cubicBezTo>
                  <a:pt x="1496507" y="620221"/>
                  <a:pt x="1496133" y="619973"/>
                  <a:pt x="1494144" y="620346"/>
                </a:cubicBezTo>
                <a:moveTo>
                  <a:pt x="1496009" y="594729"/>
                </a:moveTo>
                <a:cubicBezTo>
                  <a:pt x="1495449" y="594853"/>
                  <a:pt x="1494144" y="594977"/>
                  <a:pt x="1495325" y="593796"/>
                </a:cubicBezTo>
                <a:cubicBezTo>
                  <a:pt x="1496507" y="592615"/>
                  <a:pt x="1497004" y="592117"/>
                  <a:pt x="1498061" y="591869"/>
                </a:cubicBezTo>
                <a:cubicBezTo>
                  <a:pt x="1499056" y="591620"/>
                  <a:pt x="1499366" y="591869"/>
                  <a:pt x="1500237" y="591371"/>
                </a:cubicBezTo>
                <a:cubicBezTo>
                  <a:pt x="1501170" y="590812"/>
                  <a:pt x="1502413" y="590190"/>
                  <a:pt x="1503221" y="589941"/>
                </a:cubicBezTo>
                <a:cubicBezTo>
                  <a:pt x="1503967" y="589692"/>
                  <a:pt x="1505522" y="589692"/>
                  <a:pt x="1504528" y="590438"/>
                </a:cubicBezTo>
                <a:cubicBezTo>
                  <a:pt x="1503470" y="591247"/>
                  <a:pt x="1502289" y="591744"/>
                  <a:pt x="1502289" y="591744"/>
                </a:cubicBezTo>
                <a:lnTo>
                  <a:pt x="1498932" y="593796"/>
                </a:lnTo>
                <a:cubicBezTo>
                  <a:pt x="1498185" y="594169"/>
                  <a:pt x="1496507" y="594604"/>
                  <a:pt x="1496009" y="594729"/>
                </a:cubicBezTo>
                <a:moveTo>
                  <a:pt x="1499802" y="598459"/>
                </a:moveTo>
                <a:cubicBezTo>
                  <a:pt x="1500050" y="597713"/>
                  <a:pt x="1500486" y="597278"/>
                  <a:pt x="1501481" y="597278"/>
                </a:cubicBezTo>
                <a:cubicBezTo>
                  <a:pt x="1501232" y="598024"/>
                  <a:pt x="1500734" y="598459"/>
                  <a:pt x="1499802" y="598459"/>
                </a:cubicBezTo>
                <a:moveTo>
                  <a:pt x="1503159" y="593983"/>
                </a:moveTo>
                <a:cubicBezTo>
                  <a:pt x="1502475" y="593983"/>
                  <a:pt x="1502413" y="594667"/>
                  <a:pt x="1501481" y="594542"/>
                </a:cubicBezTo>
                <a:cubicBezTo>
                  <a:pt x="1501542" y="593796"/>
                  <a:pt x="1501667" y="593174"/>
                  <a:pt x="1502600" y="593361"/>
                </a:cubicBezTo>
                <a:lnTo>
                  <a:pt x="1502600" y="593112"/>
                </a:lnTo>
                <a:cubicBezTo>
                  <a:pt x="1502600" y="593112"/>
                  <a:pt x="1503097" y="593734"/>
                  <a:pt x="1503221" y="593983"/>
                </a:cubicBezTo>
                <a:cubicBezTo>
                  <a:pt x="1503221" y="593983"/>
                  <a:pt x="1503221" y="593983"/>
                  <a:pt x="1503221" y="593983"/>
                </a:cubicBezTo>
                <a:lnTo>
                  <a:pt x="1503097" y="593983"/>
                </a:lnTo>
                <a:close/>
                <a:moveTo>
                  <a:pt x="1506517" y="596159"/>
                </a:moveTo>
                <a:cubicBezTo>
                  <a:pt x="1505149" y="595972"/>
                  <a:pt x="1505274" y="597216"/>
                  <a:pt x="1503719" y="596718"/>
                </a:cubicBezTo>
                <a:cubicBezTo>
                  <a:pt x="1503843" y="596345"/>
                  <a:pt x="1503719" y="595661"/>
                  <a:pt x="1504279" y="595599"/>
                </a:cubicBezTo>
                <a:lnTo>
                  <a:pt x="1504279" y="594977"/>
                </a:lnTo>
                <a:cubicBezTo>
                  <a:pt x="1504279" y="594977"/>
                  <a:pt x="1504279" y="594977"/>
                  <a:pt x="1504279" y="594977"/>
                </a:cubicBezTo>
                <a:lnTo>
                  <a:pt x="1504279" y="595288"/>
                </a:lnTo>
                <a:cubicBezTo>
                  <a:pt x="1504900" y="595164"/>
                  <a:pt x="1505336" y="595102"/>
                  <a:pt x="1505646" y="595102"/>
                </a:cubicBezTo>
                <a:cubicBezTo>
                  <a:pt x="1505958" y="595475"/>
                  <a:pt x="1506206" y="595786"/>
                  <a:pt x="1506517" y="596159"/>
                </a:cubicBezTo>
                <a:moveTo>
                  <a:pt x="1529522" y="589941"/>
                </a:moveTo>
                <a:cubicBezTo>
                  <a:pt x="1528217" y="591060"/>
                  <a:pt x="1526911" y="592242"/>
                  <a:pt x="1525481" y="592926"/>
                </a:cubicBezTo>
                <a:cubicBezTo>
                  <a:pt x="1524113" y="593547"/>
                  <a:pt x="1522124" y="594045"/>
                  <a:pt x="1522124" y="594045"/>
                </a:cubicBezTo>
                <a:lnTo>
                  <a:pt x="1518269" y="595599"/>
                </a:lnTo>
                <a:cubicBezTo>
                  <a:pt x="1518269" y="595599"/>
                  <a:pt x="1517522" y="596283"/>
                  <a:pt x="1516963" y="595972"/>
                </a:cubicBezTo>
                <a:cubicBezTo>
                  <a:pt x="1516465" y="595724"/>
                  <a:pt x="1515035" y="596283"/>
                  <a:pt x="1515035" y="596283"/>
                </a:cubicBezTo>
                <a:cubicBezTo>
                  <a:pt x="1515035" y="596283"/>
                  <a:pt x="1514663" y="595599"/>
                  <a:pt x="1515844" y="594977"/>
                </a:cubicBezTo>
                <a:cubicBezTo>
                  <a:pt x="1516963" y="594293"/>
                  <a:pt x="1516963" y="594045"/>
                  <a:pt x="1518144" y="593672"/>
                </a:cubicBezTo>
                <a:cubicBezTo>
                  <a:pt x="1519326" y="593299"/>
                  <a:pt x="1520880" y="593174"/>
                  <a:pt x="1521253" y="592739"/>
                </a:cubicBezTo>
                <a:cubicBezTo>
                  <a:pt x="1521626" y="592366"/>
                  <a:pt x="1522932" y="591744"/>
                  <a:pt x="1522932" y="591744"/>
                </a:cubicBezTo>
                <a:lnTo>
                  <a:pt x="1526538" y="590687"/>
                </a:lnTo>
                <a:cubicBezTo>
                  <a:pt x="1527346" y="590314"/>
                  <a:pt x="1530829" y="588760"/>
                  <a:pt x="1529522" y="589941"/>
                </a:cubicBezTo>
                <a:moveTo>
                  <a:pt x="1542145" y="583412"/>
                </a:moveTo>
                <a:cubicBezTo>
                  <a:pt x="1541212" y="584034"/>
                  <a:pt x="1538787" y="585091"/>
                  <a:pt x="1536548" y="585713"/>
                </a:cubicBezTo>
                <a:cubicBezTo>
                  <a:pt x="1534372" y="586397"/>
                  <a:pt x="1536425" y="584842"/>
                  <a:pt x="1537979" y="583785"/>
                </a:cubicBezTo>
                <a:cubicBezTo>
                  <a:pt x="1539534" y="582728"/>
                  <a:pt x="1536548" y="584407"/>
                  <a:pt x="1536548" y="584407"/>
                </a:cubicBezTo>
                <a:cubicBezTo>
                  <a:pt x="1536548" y="584407"/>
                  <a:pt x="1533191" y="585340"/>
                  <a:pt x="1530891" y="586210"/>
                </a:cubicBezTo>
                <a:cubicBezTo>
                  <a:pt x="1530207" y="586459"/>
                  <a:pt x="1529647" y="586708"/>
                  <a:pt x="1529274" y="586894"/>
                </a:cubicBezTo>
                <a:cubicBezTo>
                  <a:pt x="1528901" y="588511"/>
                  <a:pt x="1526974" y="587516"/>
                  <a:pt x="1525979" y="587889"/>
                </a:cubicBezTo>
                <a:cubicBezTo>
                  <a:pt x="1520756" y="589817"/>
                  <a:pt x="1515906" y="593672"/>
                  <a:pt x="1510372" y="595164"/>
                </a:cubicBezTo>
                <a:lnTo>
                  <a:pt x="1507699" y="595164"/>
                </a:lnTo>
                <a:cubicBezTo>
                  <a:pt x="1507388" y="594791"/>
                  <a:pt x="1507076" y="594418"/>
                  <a:pt x="1506766" y="594045"/>
                </a:cubicBezTo>
                <a:lnTo>
                  <a:pt x="1506641" y="593796"/>
                </a:lnTo>
                <a:lnTo>
                  <a:pt x="1506392" y="593796"/>
                </a:lnTo>
                <a:cubicBezTo>
                  <a:pt x="1505584" y="593423"/>
                  <a:pt x="1504651" y="593610"/>
                  <a:pt x="1504154" y="593734"/>
                </a:cubicBezTo>
                <a:cubicBezTo>
                  <a:pt x="1504154" y="593734"/>
                  <a:pt x="1504154" y="593672"/>
                  <a:pt x="1504092" y="593610"/>
                </a:cubicBezTo>
                <a:cubicBezTo>
                  <a:pt x="1503967" y="593361"/>
                  <a:pt x="1503782" y="593112"/>
                  <a:pt x="1503595" y="592863"/>
                </a:cubicBezTo>
                <a:lnTo>
                  <a:pt x="1503719" y="592863"/>
                </a:lnTo>
                <a:cubicBezTo>
                  <a:pt x="1504030" y="592988"/>
                  <a:pt x="1504341" y="592490"/>
                  <a:pt x="1503719" y="592366"/>
                </a:cubicBezTo>
                <a:cubicBezTo>
                  <a:pt x="1505274" y="590687"/>
                  <a:pt x="1506952" y="590438"/>
                  <a:pt x="1509875" y="589568"/>
                </a:cubicBezTo>
                <a:cubicBezTo>
                  <a:pt x="1514414" y="588324"/>
                  <a:pt x="1518641" y="584159"/>
                  <a:pt x="1523305" y="583412"/>
                </a:cubicBezTo>
                <a:cubicBezTo>
                  <a:pt x="1523989" y="583226"/>
                  <a:pt x="1524424" y="582728"/>
                  <a:pt x="1524424" y="581734"/>
                </a:cubicBezTo>
                <a:cubicBezTo>
                  <a:pt x="1536300" y="578314"/>
                  <a:pt x="1546560" y="573402"/>
                  <a:pt x="1555139" y="566749"/>
                </a:cubicBezTo>
                <a:cubicBezTo>
                  <a:pt x="1556010" y="566935"/>
                  <a:pt x="1555637" y="568490"/>
                  <a:pt x="1557378" y="567806"/>
                </a:cubicBezTo>
                <a:cubicBezTo>
                  <a:pt x="1558248" y="567806"/>
                  <a:pt x="1559243" y="566314"/>
                  <a:pt x="1557378" y="566749"/>
                </a:cubicBezTo>
                <a:cubicBezTo>
                  <a:pt x="1558248" y="565070"/>
                  <a:pt x="1559492" y="566065"/>
                  <a:pt x="1560735" y="566749"/>
                </a:cubicBezTo>
                <a:cubicBezTo>
                  <a:pt x="1564342" y="566376"/>
                  <a:pt x="1565213" y="563391"/>
                  <a:pt x="1569129" y="563391"/>
                </a:cubicBezTo>
                <a:cubicBezTo>
                  <a:pt x="1569752" y="563205"/>
                  <a:pt x="1570498" y="562459"/>
                  <a:pt x="1569689" y="562210"/>
                </a:cubicBezTo>
                <a:cubicBezTo>
                  <a:pt x="1572114" y="561464"/>
                  <a:pt x="1574788" y="560966"/>
                  <a:pt x="1576404" y="559474"/>
                </a:cubicBezTo>
                <a:lnTo>
                  <a:pt x="1576404" y="559474"/>
                </a:lnTo>
                <a:cubicBezTo>
                  <a:pt x="1577524" y="558852"/>
                  <a:pt x="1578643" y="558106"/>
                  <a:pt x="1579700" y="557422"/>
                </a:cubicBezTo>
                <a:cubicBezTo>
                  <a:pt x="1580819" y="556676"/>
                  <a:pt x="1581938" y="555930"/>
                  <a:pt x="1583119" y="555308"/>
                </a:cubicBezTo>
                <a:lnTo>
                  <a:pt x="1583119" y="555495"/>
                </a:lnTo>
                <a:cubicBezTo>
                  <a:pt x="1584488" y="554749"/>
                  <a:pt x="1586353" y="554624"/>
                  <a:pt x="1587659" y="553816"/>
                </a:cubicBezTo>
                <a:lnTo>
                  <a:pt x="1587659" y="553692"/>
                </a:lnTo>
                <a:cubicBezTo>
                  <a:pt x="1589213" y="553505"/>
                  <a:pt x="1590456" y="552697"/>
                  <a:pt x="1591700" y="551951"/>
                </a:cubicBezTo>
                <a:cubicBezTo>
                  <a:pt x="1592011" y="551764"/>
                  <a:pt x="1592135" y="551267"/>
                  <a:pt x="1591949" y="550956"/>
                </a:cubicBezTo>
                <a:cubicBezTo>
                  <a:pt x="1591700" y="550645"/>
                  <a:pt x="1591265" y="550521"/>
                  <a:pt x="1590954" y="550769"/>
                </a:cubicBezTo>
                <a:cubicBezTo>
                  <a:pt x="1589897" y="551453"/>
                  <a:pt x="1588902" y="552075"/>
                  <a:pt x="1587721" y="552262"/>
                </a:cubicBezTo>
                <a:lnTo>
                  <a:pt x="1587721" y="552262"/>
                </a:lnTo>
                <a:cubicBezTo>
                  <a:pt x="1587969" y="548966"/>
                  <a:pt x="1595244" y="547785"/>
                  <a:pt x="1598353" y="545546"/>
                </a:cubicBezTo>
                <a:lnTo>
                  <a:pt x="1598540" y="545546"/>
                </a:lnTo>
                <a:cubicBezTo>
                  <a:pt x="1598353" y="546168"/>
                  <a:pt x="1598291" y="546790"/>
                  <a:pt x="1598353" y="547536"/>
                </a:cubicBezTo>
                <a:cubicBezTo>
                  <a:pt x="1598353" y="547847"/>
                  <a:pt x="1598602" y="548096"/>
                  <a:pt x="1598913" y="548096"/>
                </a:cubicBezTo>
                <a:lnTo>
                  <a:pt x="1598913" y="548096"/>
                </a:lnTo>
                <a:cubicBezTo>
                  <a:pt x="1599224" y="548096"/>
                  <a:pt x="1599472" y="547785"/>
                  <a:pt x="1599472" y="547474"/>
                </a:cubicBezTo>
                <a:cubicBezTo>
                  <a:pt x="1599472" y="546976"/>
                  <a:pt x="1599472" y="546541"/>
                  <a:pt x="1599596" y="546044"/>
                </a:cubicBezTo>
                <a:cubicBezTo>
                  <a:pt x="1602333" y="544551"/>
                  <a:pt x="1605566" y="543619"/>
                  <a:pt x="1608923" y="542748"/>
                </a:cubicBezTo>
                <a:cubicBezTo>
                  <a:pt x="1608799" y="541754"/>
                  <a:pt x="1607990" y="541443"/>
                  <a:pt x="1606685" y="541567"/>
                </a:cubicBezTo>
                <a:cubicBezTo>
                  <a:pt x="1608239" y="540261"/>
                  <a:pt x="1611224" y="541132"/>
                  <a:pt x="1612840" y="538831"/>
                </a:cubicBezTo>
                <a:cubicBezTo>
                  <a:pt x="1615327" y="538707"/>
                  <a:pt x="1613027" y="540386"/>
                  <a:pt x="1612840" y="541007"/>
                </a:cubicBezTo>
                <a:cubicBezTo>
                  <a:pt x="1613338" y="542686"/>
                  <a:pt x="1614270" y="540323"/>
                  <a:pt x="1615639" y="541007"/>
                </a:cubicBezTo>
                <a:cubicBezTo>
                  <a:pt x="1612156" y="545546"/>
                  <a:pt x="1608488" y="551640"/>
                  <a:pt x="1602270" y="551640"/>
                </a:cubicBezTo>
                <a:lnTo>
                  <a:pt x="1602270" y="551640"/>
                </a:lnTo>
                <a:cubicBezTo>
                  <a:pt x="1602270" y="551640"/>
                  <a:pt x="1602146" y="551640"/>
                  <a:pt x="1602084" y="551640"/>
                </a:cubicBezTo>
                <a:cubicBezTo>
                  <a:pt x="1601959" y="551640"/>
                  <a:pt x="1601772" y="551515"/>
                  <a:pt x="1601649" y="551453"/>
                </a:cubicBezTo>
                <a:cubicBezTo>
                  <a:pt x="1601462" y="550272"/>
                  <a:pt x="1602767" y="550521"/>
                  <a:pt x="1602767" y="549464"/>
                </a:cubicBezTo>
                <a:cubicBezTo>
                  <a:pt x="1600965" y="550210"/>
                  <a:pt x="1598104" y="549899"/>
                  <a:pt x="1597234" y="551640"/>
                </a:cubicBezTo>
                <a:cubicBezTo>
                  <a:pt x="1596425" y="551888"/>
                  <a:pt x="1595555" y="552199"/>
                  <a:pt x="1594995" y="553008"/>
                </a:cubicBezTo>
                <a:lnTo>
                  <a:pt x="1594995" y="552883"/>
                </a:lnTo>
                <a:cubicBezTo>
                  <a:pt x="1588653" y="555308"/>
                  <a:pt x="1583430" y="558852"/>
                  <a:pt x="1577648" y="561775"/>
                </a:cubicBezTo>
                <a:lnTo>
                  <a:pt x="1577648" y="561775"/>
                </a:lnTo>
                <a:cubicBezTo>
                  <a:pt x="1576716" y="561961"/>
                  <a:pt x="1575720" y="562272"/>
                  <a:pt x="1574850" y="562956"/>
                </a:cubicBezTo>
                <a:lnTo>
                  <a:pt x="1574850" y="562956"/>
                </a:lnTo>
                <a:cubicBezTo>
                  <a:pt x="1573731" y="563453"/>
                  <a:pt x="1572612" y="564075"/>
                  <a:pt x="1571492" y="564573"/>
                </a:cubicBezTo>
                <a:lnTo>
                  <a:pt x="1571492" y="564573"/>
                </a:lnTo>
                <a:cubicBezTo>
                  <a:pt x="1571492" y="564573"/>
                  <a:pt x="1571492" y="564635"/>
                  <a:pt x="1571492" y="564635"/>
                </a:cubicBezTo>
                <a:cubicBezTo>
                  <a:pt x="1567824" y="565878"/>
                  <a:pt x="1564280" y="567557"/>
                  <a:pt x="1560860" y="569174"/>
                </a:cubicBezTo>
                <a:cubicBezTo>
                  <a:pt x="1558310" y="570355"/>
                  <a:pt x="1555700" y="571599"/>
                  <a:pt x="1553026" y="572656"/>
                </a:cubicBezTo>
                <a:cubicBezTo>
                  <a:pt x="1552591" y="572842"/>
                  <a:pt x="1552404" y="573277"/>
                  <a:pt x="1552591" y="573713"/>
                </a:cubicBezTo>
                <a:cubicBezTo>
                  <a:pt x="1552715" y="574024"/>
                  <a:pt x="1553026" y="574210"/>
                  <a:pt x="1553337" y="574210"/>
                </a:cubicBezTo>
                <a:cubicBezTo>
                  <a:pt x="1553461" y="574210"/>
                  <a:pt x="1553523" y="574210"/>
                  <a:pt x="1553647" y="574148"/>
                </a:cubicBezTo>
                <a:cubicBezTo>
                  <a:pt x="1556383" y="573091"/>
                  <a:pt x="1558995" y="571847"/>
                  <a:pt x="1561606" y="570604"/>
                </a:cubicBezTo>
                <a:cubicBezTo>
                  <a:pt x="1564839" y="569112"/>
                  <a:pt x="1568135" y="567557"/>
                  <a:pt x="1571554" y="566376"/>
                </a:cubicBezTo>
                <a:cubicBezTo>
                  <a:pt x="1572736" y="569796"/>
                  <a:pt x="1565088" y="568676"/>
                  <a:pt x="1564280" y="571785"/>
                </a:cubicBezTo>
                <a:cubicBezTo>
                  <a:pt x="1561793" y="571847"/>
                  <a:pt x="1555326" y="575267"/>
                  <a:pt x="1554207" y="574770"/>
                </a:cubicBezTo>
                <a:cubicBezTo>
                  <a:pt x="1555016" y="574272"/>
                  <a:pt x="1555700" y="573837"/>
                  <a:pt x="1555264" y="573899"/>
                </a:cubicBezTo>
                <a:cubicBezTo>
                  <a:pt x="1554891" y="573899"/>
                  <a:pt x="1554518" y="573961"/>
                  <a:pt x="1554145" y="574024"/>
                </a:cubicBezTo>
                <a:lnTo>
                  <a:pt x="1554207" y="574024"/>
                </a:lnTo>
                <a:cubicBezTo>
                  <a:pt x="1554021" y="574459"/>
                  <a:pt x="1554021" y="574645"/>
                  <a:pt x="1554145" y="574770"/>
                </a:cubicBezTo>
                <a:cubicBezTo>
                  <a:pt x="1553896" y="575018"/>
                  <a:pt x="1553585" y="575143"/>
                  <a:pt x="1553337" y="575329"/>
                </a:cubicBezTo>
                <a:cubicBezTo>
                  <a:pt x="1552342" y="575951"/>
                  <a:pt x="1551409" y="576076"/>
                  <a:pt x="1550538" y="576759"/>
                </a:cubicBezTo>
                <a:cubicBezTo>
                  <a:pt x="1549606" y="577381"/>
                  <a:pt x="1548300" y="577381"/>
                  <a:pt x="1546497" y="578003"/>
                </a:cubicBezTo>
                <a:cubicBezTo>
                  <a:pt x="1544694" y="578687"/>
                  <a:pt x="1543015" y="579682"/>
                  <a:pt x="1541461" y="580614"/>
                </a:cubicBezTo>
                <a:cubicBezTo>
                  <a:pt x="1539906" y="581547"/>
                  <a:pt x="1540155" y="581920"/>
                  <a:pt x="1541088" y="581796"/>
                </a:cubicBezTo>
                <a:cubicBezTo>
                  <a:pt x="1541958" y="581671"/>
                  <a:pt x="1543761" y="580739"/>
                  <a:pt x="1544321" y="580614"/>
                </a:cubicBezTo>
                <a:cubicBezTo>
                  <a:pt x="1544818" y="580490"/>
                  <a:pt x="1545751" y="579993"/>
                  <a:pt x="1547429" y="579309"/>
                </a:cubicBezTo>
                <a:cubicBezTo>
                  <a:pt x="1549108" y="578687"/>
                  <a:pt x="1550538" y="577754"/>
                  <a:pt x="1551907" y="577133"/>
                </a:cubicBezTo>
                <a:cubicBezTo>
                  <a:pt x="1553337" y="576449"/>
                  <a:pt x="1554021" y="576449"/>
                  <a:pt x="1555264" y="575578"/>
                </a:cubicBezTo>
                <a:cubicBezTo>
                  <a:pt x="1556570" y="574645"/>
                  <a:pt x="1557378" y="575702"/>
                  <a:pt x="1557067" y="576200"/>
                </a:cubicBezTo>
                <a:cubicBezTo>
                  <a:pt x="1556818" y="576759"/>
                  <a:pt x="1556321" y="576759"/>
                  <a:pt x="1555388" y="576884"/>
                </a:cubicBezTo>
                <a:cubicBezTo>
                  <a:pt x="1554518" y="577008"/>
                  <a:pt x="1554021" y="577630"/>
                  <a:pt x="1553337" y="578314"/>
                </a:cubicBezTo>
                <a:cubicBezTo>
                  <a:pt x="1552715" y="578936"/>
                  <a:pt x="1552217" y="578936"/>
                  <a:pt x="1550228" y="579682"/>
                </a:cubicBezTo>
                <a:cubicBezTo>
                  <a:pt x="1548300" y="580490"/>
                  <a:pt x="1548549" y="580490"/>
                  <a:pt x="1547678" y="581547"/>
                </a:cubicBezTo>
                <a:cubicBezTo>
                  <a:pt x="1546746" y="582542"/>
                  <a:pt x="1545316" y="582542"/>
                  <a:pt x="1544197" y="582666"/>
                </a:cubicBezTo>
                <a:cubicBezTo>
                  <a:pt x="1543015" y="582791"/>
                  <a:pt x="1543264" y="582915"/>
                  <a:pt x="1542393" y="583599"/>
                </a:cubicBezTo>
                <a:moveTo>
                  <a:pt x="1546248" y="647206"/>
                </a:moveTo>
                <a:cubicBezTo>
                  <a:pt x="1544570" y="647580"/>
                  <a:pt x="1544321" y="649010"/>
                  <a:pt x="1543823" y="648574"/>
                </a:cubicBezTo>
                <a:cubicBezTo>
                  <a:pt x="1543264" y="648201"/>
                  <a:pt x="1543823" y="644844"/>
                  <a:pt x="1543823" y="644844"/>
                </a:cubicBezTo>
                <a:cubicBezTo>
                  <a:pt x="1544694" y="645217"/>
                  <a:pt x="1546497" y="645341"/>
                  <a:pt x="1547181" y="646149"/>
                </a:cubicBezTo>
                <a:cubicBezTo>
                  <a:pt x="1547803" y="646896"/>
                  <a:pt x="1547927" y="646771"/>
                  <a:pt x="1546248" y="647206"/>
                </a:cubicBezTo>
                <a:moveTo>
                  <a:pt x="1548736" y="650004"/>
                </a:moveTo>
                <a:cubicBezTo>
                  <a:pt x="1547181" y="649631"/>
                  <a:pt x="1548736" y="648201"/>
                  <a:pt x="1548736" y="648201"/>
                </a:cubicBezTo>
                <a:cubicBezTo>
                  <a:pt x="1548736" y="648201"/>
                  <a:pt x="1549854" y="648699"/>
                  <a:pt x="1550663" y="649383"/>
                </a:cubicBezTo>
                <a:cubicBezTo>
                  <a:pt x="1551409" y="650004"/>
                  <a:pt x="1550290" y="650440"/>
                  <a:pt x="1548736" y="650004"/>
                </a:cubicBezTo>
                <a:moveTo>
                  <a:pt x="1563658" y="655849"/>
                </a:moveTo>
                <a:cubicBezTo>
                  <a:pt x="1562352" y="655725"/>
                  <a:pt x="1561419" y="654419"/>
                  <a:pt x="1560798" y="654543"/>
                </a:cubicBezTo>
                <a:cubicBezTo>
                  <a:pt x="1560176" y="654668"/>
                  <a:pt x="1558746" y="655165"/>
                  <a:pt x="1558497" y="654668"/>
                </a:cubicBezTo>
                <a:cubicBezTo>
                  <a:pt x="1558187" y="654170"/>
                  <a:pt x="1557689" y="652492"/>
                  <a:pt x="1557689" y="652492"/>
                </a:cubicBezTo>
                <a:cubicBezTo>
                  <a:pt x="1558062" y="652367"/>
                  <a:pt x="1560176" y="651559"/>
                  <a:pt x="1561171" y="652492"/>
                </a:cubicBezTo>
                <a:cubicBezTo>
                  <a:pt x="1562228" y="653362"/>
                  <a:pt x="1562850" y="654046"/>
                  <a:pt x="1563534" y="654419"/>
                </a:cubicBezTo>
                <a:cubicBezTo>
                  <a:pt x="1564156" y="654792"/>
                  <a:pt x="1564902" y="655974"/>
                  <a:pt x="1563658" y="655849"/>
                </a:cubicBezTo>
                <a:moveTo>
                  <a:pt x="1581627" y="664430"/>
                </a:moveTo>
                <a:cubicBezTo>
                  <a:pt x="1580197" y="664678"/>
                  <a:pt x="1580695" y="664305"/>
                  <a:pt x="1580197" y="663000"/>
                </a:cubicBezTo>
                <a:cubicBezTo>
                  <a:pt x="1579638" y="661694"/>
                  <a:pt x="1578767" y="663000"/>
                  <a:pt x="1577834" y="662875"/>
                </a:cubicBezTo>
                <a:cubicBezTo>
                  <a:pt x="1576964" y="662751"/>
                  <a:pt x="1577213" y="663124"/>
                  <a:pt x="1576032" y="662875"/>
                </a:cubicBezTo>
                <a:cubicBezTo>
                  <a:pt x="1574850" y="662626"/>
                  <a:pt x="1575286" y="661694"/>
                  <a:pt x="1574353" y="660450"/>
                </a:cubicBezTo>
                <a:cubicBezTo>
                  <a:pt x="1573482" y="659145"/>
                  <a:pt x="1573482" y="659891"/>
                  <a:pt x="1572052" y="659766"/>
                </a:cubicBezTo>
                <a:cubicBezTo>
                  <a:pt x="1570622" y="659642"/>
                  <a:pt x="1568819" y="659518"/>
                  <a:pt x="1568259" y="658647"/>
                </a:cubicBezTo>
                <a:cubicBezTo>
                  <a:pt x="1567762" y="657714"/>
                  <a:pt x="1566332" y="657279"/>
                  <a:pt x="1566332" y="656533"/>
                </a:cubicBezTo>
                <a:cubicBezTo>
                  <a:pt x="1566332" y="655787"/>
                  <a:pt x="1568694" y="656533"/>
                  <a:pt x="1569440" y="657093"/>
                </a:cubicBezTo>
                <a:cubicBezTo>
                  <a:pt x="1570249" y="657590"/>
                  <a:pt x="1570870" y="657341"/>
                  <a:pt x="1572052" y="657217"/>
                </a:cubicBezTo>
                <a:cubicBezTo>
                  <a:pt x="1573171" y="657093"/>
                  <a:pt x="1573731" y="657963"/>
                  <a:pt x="1574725" y="659145"/>
                </a:cubicBezTo>
                <a:cubicBezTo>
                  <a:pt x="1575783" y="660326"/>
                  <a:pt x="1576529" y="659891"/>
                  <a:pt x="1577337" y="660015"/>
                </a:cubicBezTo>
                <a:cubicBezTo>
                  <a:pt x="1578083" y="660139"/>
                  <a:pt x="1579762" y="661321"/>
                  <a:pt x="1581068" y="661818"/>
                </a:cubicBezTo>
                <a:cubicBezTo>
                  <a:pt x="1582373" y="662378"/>
                  <a:pt x="1583430" y="662502"/>
                  <a:pt x="1583928" y="663373"/>
                </a:cubicBezTo>
                <a:cubicBezTo>
                  <a:pt x="1584425" y="664305"/>
                  <a:pt x="1582995" y="664181"/>
                  <a:pt x="1581627" y="664430"/>
                </a:cubicBezTo>
                <a:moveTo>
                  <a:pt x="1583679" y="639310"/>
                </a:moveTo>
                <a:cubicBezTo>
                  <a:pt x="1586539" y="640180"/>
                  <a:pt x="1589399" y="641424"/>
                  <a:pt x="1592135" y="642605"/>
                </a:cubicBezTo>
                <a:cubicBezTo>
                  <a:pt x="1594311" y="643538"/>
                  <a:pt x="1596550" y="644533"/>
                  <a:pt x="1598788" y="645341"/>
                </a:cubicBezTo>
                <a:cubicBezTo>
                  <a:pt x="1598788" y="645466"/>
                  <a:pt x="1598664" y="645590"/>
                  <a:pt x="1598602" y="645776"/>
                </a:cubicBezTo>
                <a:cubicBezTo>
                  <a:pt x="1598540" y="645963"/>
                  <a:pt x="1598415" y="646212"/>
                  <a:pt x="1598353" y="646398"/>
                </a:cubicBezTo>
                <a:cubicBezTo>
                  <a:pt x="1593565" y="644222"/>
                  <a:pt x="1586042" y="642232"/>
                  <a:pt x="1583679" y="639310"/>
                </a:cubicBezTo>
                <a:moveTo>
                  <a:pt x="1594062" y="667290"/>
                </a:moveTo>
                <a:cubicBezTo>
                  <a:pt x="1592757" y="667539"/>
                  <a:pt x="1589586" y="666730"/>
                  <a:pt x="1590084" y="666481"/>
                </a:cubicBezTo>
                <a:cubicBezTo>
                  <a:pt x="1590332" y="666357"/>
                  <a:pt x="1591203" y="665238"/>
                  <a:pt x="1592260" y="665238"/>
                </a:cubicBezTo>
                <a:cubicBezTo>
                  <a:pt x="1593316" y="665238"/>
                  <a:pt x="1594062" y="665487"/>
                  <a:pt x="1595369" y="665735"/>
                </a:cubicBezTo>
                <a:cubicBezTo>
                  <a:pt x="1596674" y="665984"/>
                  <a:pt x="1595369" y="667041"/>
                  <a:pt x="1594062" y="667290"/>
                </a:cubicBezTo>
                <a:moveTo>
                  <a:pt x="1598850" y="670399"/>
                </a:moveTo>
                <a:cubicBezTo>
                  <a:pt x="1598229" y="670399"/>
                  <a:pt x="1597171" y="669342"/>
                  <a:pt x="1596799" y="668720"/>
                </a:cubicBezTo>
                <a:cubicBezTo>
                  <a:pt x="1596799" y="668720"/>
                  <a:pt x="1598104" y="666730"/>
                  <a:pt x="1599659" y="667041"/>
                </a:cubicBezTo>
                <a:cubicBezTo>
                  <a:pt x="1600157" y="667103"/>
                  <a:pt x="1600280" y="668036"/>
                  <a:pt x="1600280" y="668844"/>
                </a:cubicBezTo>
                <a:cubicBezTo>
                  <a:pt x="1600280" y="669590"/>
                  <a:pt x="1599472" y="670399"/>
                  <a:pt x="1598850" y="670399"/>
                </a:cubicBezTo>
                <a:moveTo>
                  <a:pt x="1599161" y="647020"/>
                </a:moveTo>
                <a:lnTo>
                  <a:pt x="1598913" y="647020"/>
                </a:lnTo>
                <a:cubicBezTo>
                  <a:pt x="1598913" y="647020"/>
                  <a:pt x="1599286" y="646336"/>
                  <a:pt x="1599410" y="646025"/>
                </a:cubicBezTo>
                <a:cubicBezTo>
                  <a:pt x="1599472" y="645839"/>
                  <a:pt x="1599534" y="645714"/>
                  <a:pt x="1599596" y="645590"/>
                </a:cubicBezTo>
                <a:lnTo>
                  <a:pt x="1599659" y="645590"/>
                </a:lnTo>
                <a:cubicBezTo>
                  <a:pt x="1599659" y="645590"/>
                  <a:pt x="1599659" y="645901"/>
                  <a:pt x="1599659" y="645901"/>
                </a:cubicBezTo>
                <a:lnTo>
                  <a:pt x="1599659" y="645652"/>
                </a:lnTo>
                <a:cubicBezTo>
                  <a:pt x="1599659" y="645652"/>
                  <a:pt x="1600094" y="645839"/>
                  <a:pt x="1600094" y="645839"/>
                </a:cubicBezTo>
                <a:cubicBezTo>
                  <a:pt x="1600467" y="646025"/>
                  <a:pt x="1600965" y="646212"/>
                  <a:pt x="1601400" y="646398"/>
                </a:cubicBezTo>
                <a:lnTo>
                  <a:pt x="1601338" y="646398"/>
                </a:lnTo>
                <a:cubicBezTo>
                  <a:pt x="1603079" y="647953"/>
                  <a:pt x="1599659" y="647766"/>
                  <a:pt x="1599099" y="647020"/>
                </a:cubicBezTo>
                <a:moveTo>
                  <a:pt x="1613711" y="652305"/>
                </a:moveTo>
                <a:lnTo>
                  <a:pt x="1613711" y="652305"/>
                </a:lnTo>
                <a:cubicBezTo>
                  <a:pt x="1613711" y="652305"/>
                  <a:pt x="1613649" y="652305"/>
                  <a:pt x="1613649" y="652305"/>
                </a:cubicBezTo>
                <a:lnTo>
                  <a:pt x="1613773" y="652305"/>
                </a:lnTo>
                <a:close/>
                <a:moveTo>
                  <a:pt x="1606436" y="648637"/>
                </a:moveTo>
                <a:lnTo>
                  <a:pt x="1606436" y="648637"/>
                </a:lnTo>
                <a:cubicBezTo>
                  <a:pt x="1606934" y="648823"/>
                  <a:pt x="1607431" y="648947"/>
                  <a:pt x="1607929" y="649134"/>
                </a:cubicBezTo>
                <a:cubicBezTo>
                  <a:pt x="1609731" y="649756"/>
                  <a:pt x="1611597" y="650440"/>
                  <a:pt x="1613276" y="651310"/>
                </a:cubicBezTo>
                <a:cubicBezTo>
                  <a:pt x="1613214" y="651497"/>
                  <a:pt x="1613151" y="651745"/>
                  <a:pt x="1613089" y="651932"/>
                </a:cubicBezTo>
                <a:cubicBezTo>
                  <a:pt x="1611348" y="651621"/>
                  <a:pt x="1603203" y="648823"/>
                  <a:pt x="1606436" y="648574"/>
                </a:cubicBezTo>
                <a:moveTo>
                  <a:pt x="1705112" y="712058"/>
                </a:moveTo>
                <a:lnTo>
                  <a:pt x="1705236" y="711747"/>
                </a:lnTo>
                <a:cubicBezTo>
                  <a:pt x="1705547" y="711809"/>
                  <a:pt x="1705858" y="711995"/>
                  <a:pt x="1706169" y="712120"/>
                </a:cubicBezTo>
                <a:cubicBezTo>
                  <a:pt x="1705796" y="712058"/>
                  <a:pt x="1705422" y="712058"/>
                  <a:pt x="1705112" y="712058"/>
                </a:cubicBezTo>
                <a:moveTo>
                  <a:pt x="1669733" y="695021"/>
                </a:moveTo>
                <a:cubicBezTo>
                  <a:pt x="1670541" y="695394"/>
                  <a:pt x="1670914" y="695518"/>
                  <a:pt x="1672469" y="695643"/>
                </a:cubicBezTo>
                <a:cubicBezTo>
                  <a:pt x="1674023" y="695767"/>
                  <a:pt x="1674396" y="696016"/>
                  <a:pt x="1675701" y="696575"/>
                </a:cubicBezTo>
                <a:cubicBezTo>
                  <a:pt x="1677008" y="697073"/>
                  <a:pt x="1676821" y="696575"/>
                  <a:pt x="1678251" y="695767"/>
                </a:cubicBezTo>
                <a:cubicBezTo>
                  <a:pt x="1679681" y="695021"/>
                  <a:pt x="1679556" y="696140"/>
                  <a:pt x="1680863" y="697322"/>
                </a:cubicBezTo>
                <a:cubicBezTo>
                  <a:pt x="1682168" y="698503"/>
                  <a:pt x="1682542" y="697322"/>
                  <a:pt x="1683411" y="697943"/>
                </a:cubicBezTo>
                <a:cubicBezTo>
                  <a:pt x="1684344" y="698627"/>
                  <a:pt x="1684344" y="698254"/>
                  <a:pt x="1684344" y="699498"/>
                </a:cubicBezTo>
                <a:cubicBezTo>
                  <a:pt x="1684344" y="700741"/>
                  <a:pt x="1683598" y="699809"/>
                  <a:pt x="1682293" y="699809"/>
                </a:cubicBezTo>
                <a:cubicBezTo>
                  <a:pt x="1680987" y="699809"/>
                  <a:pt x="1681360" y="699000"/>
                  <a:pt x="1680489" y="698503"/>
                </a:cubicBezTo>
                <a:cubicBezTo>
                  <a:pt x="1679556" y="697943"/>
                  <a:pt x="1679184" y="698627"/>
                  <a:pt x="1677878" y="698130"/>
                </a:cubicBezTo>
                <a:cubicBezTo>
                  <a:pt x="1676572" y="697570"/>
                  <a:pt x="1674893" y="697073"/>
                  <a:pt x="1671661" y="697446"/>
                </a:cubicBezTo>
                <a:cubicBezTo>
                  <a:pt x="1668427" y="697819"/>
                  <a:pt x="1667370" y="696389"/>
                  <a:pt x="1667183" y="695767"/>
                </a:cubicBezTo>
                <a:cubicBezTo>
                  <a:pt x="1667059" y="695394"/>
                  <a:pt x="1668987" y="694586"/>
                  <a:pt x="1669733" y="695021"/>
                </a:cubicBezTo>
                <a:moveTo>
                  <a:pt x="1624530" y="679166"/>
                </a:moveTo>
                <a:cubicBezTo>
                  <a:pt x="1624095" y="679787"/>
                  <a:pt x="1623349" y="679663"/>
                  <a:pt x="1622291" y="679663"/>
                </a:cubicBezTo>
                <a:cubicBezTo>
                  <a:pt x="1621296" y="679663"/>
                  <a:pt x="1620612" y="679414"/>
                  <a:pt x="1619058" y="678544"/>
                </a:cubicBezTo>
                <a:cubicBezTo>
                  <a:pt x="1617503" y="677611"/>
                  <a:pt x="1617503" y="677736"/>
                  <a:pt x="1615452" y="677860"/>
                </a:cubicBezTo>
                <a:cubicBezTo>
                  <a:pt x="1613400" y="677984"/>
                  <a:pt x="1615452" y="675435"/>
                  <a:pt x="1615949" y="674875"/>
                </a:cubicBezTo>
                <a:cubicBezTo>
                  <a:pt x="1615949" y="674875"/>
                  <a:pt x="1618187" y="675559"/>
                  <a:pt x="1619369" y="675186"/>
                </a:cubicBezTo>
                <a:cubicBezTo>
                  <a:pt x="1620488" y="674751"/>
                  <a:pt x="1619866" y="675932"/>
                  <a:pt x="1620364" y="676989"/>
                </a:cubicBezTo>
                <a:cubicBezTo>
                  <a:pt x="1620861" y="677984"/>
                  <a:pt x="1622167" y="677114"/>
                  <a:pt x="1623721" y="677736"/>
                </a:cubicBezTo>
                <a:cubicBezTo>
                  <a:pt x="1625276" y="678420"/>
                  <a:pt x="1624903" y="678544"/>
                  <a:pt x="1624530" y="679166"/>
                </a:cubicBezTo>
                <a:moveTo>
                  <a:pt x="1630437" y="682399"/>
                </a:moveTo>
                <a:cubicBezTo>
                  <a:pt x="1629131" y="682523"/>
                  <a:pt x="1627638" y="682026"/>
                  <a:pt x="1627638" y="682026"/>
                </a:cubicBezTo>
                <a:cubicBezTo>
                  <a:pt x="1627638" y="682026"/>
                  <a:pt x="1626955" y="681093"/>
                  <a:pt x="1627328" y="680596"/>
                </a:cubicBezTo>
                <a:cubicBezTo>
                  <a:pt x="1627763" y="680098"/>
                  <a:pt x="1629131" y="680720"/>
                  <a:pt x="1630312" y="681093"/>
                </a:cubicBezTo>
                <a:cubicBezTo>
                  <a:pt x="1631493" y="681466"/>
                  <a:pt x="1631742" y="682275"/>
                  <a:pt x="1630437" y="682399"/>
                </a:cubicBezTo>
                <a:moveTo>
                  <a:pt x="1637090" y="700555"/>
                </a:moveTo>
                <a:cubicBezTo>
                  <a:pt x="1636094" y="700555"/>
                  <a:pt x="1636094" y="699622"/>
                  <a:pt x="1636343" y="698752"/>
                </a:cubicBezTo>
                <a:cubicBezTo>
                  <a:pt x="1636592" y="697819"/>
                  <a:pt x="1638519" y="698876"/>
                  <a:pt x="1639079" y="699125"/>
                </a:cubicBezTo>
                <a:cubicBezTo>
                  <a:pt x="1639079" y="699125"/>
                  <a:pt x="1638147" y="700555"/>
                  <a:pt x="1637090" y="700555"/>
                </a:cubicBezTo>
                <a:moveTo>
                  <a:pt x="1645919" y="699249"/>
                </a:moveTo>
                <a:cubicBezTo>
                  <a:pt x="1645173" y="699995"/>
                  <a:pt x="1642935" y="698503"/>
                  <a:pt x="1642126" y="697943"/>
                </a:cubicBezTo>
                <a:cubicBezTo>
                  <a:pt x="1641380" y="697446"/>
                  <a:pt x="1640198" y="697197"/>
                  <a:pt x="1639577" y="696575"/>
                </a:cubicBezTo>
                <a:cubicBezTo>
                  <a:pt x="1638893" y="695891"/>
                  <a:pt x="1638644" y="695145"/>
                  <a:pt x="1639701" y="695145"/>
                </a:cubicBezTo>
                <a:cubicBezTo>
                  <a:pt x="1640758" y="695145"/>
                  <a:pt x="1642126" y="695021"/>
                  <a:pt x="1642561" y="695518"/>
                </a:cubicBezTo>
                <a:cubicBezTo>
                  <a:pt x="1642935" y="696016"/>
                  <a:pt x="1643432" y="696824"/>
                  <a:pt x="1643556" y="697197"/>
                </a:cubicBezTo>
                <a:cubicBezTo>
                  <a:pt x="1643681" y="697570"/>
                  <a:pt x="1646292" y="698876"/>
                  <a:pt x="1645919" y="699249"/>
                </a:cubicBezTo>
                <a:moveTo>
                  <a:pt x="1644737" y="688554"/>
                </a:moveTo>
                <a:cubicBezTo>
                  <a:pt x="1643556" y="688554"/>
                  <a:pt x="1642935" y="687746"/>
                  <a:pt x="1642437" y="687497"/>
                </a:cubicBezTo>
                <a:cubicBezTo>
                  <a:pt x="1641877" y="687249"/>
                  <a:pt x="1640758" y="686751"/>
                  <a:pt x="1638644" y="685943"/>
                </a:cubicBezTo>
                <a:cubicBezTo>
                  <a:pt x="1638271" y="685819"/>
                  <a:pt x="1638768" y="684015"/>
                  <a:pt x="1638519" y="683394"/>
                </a:cubicBezTo>
                <a:cubicBezTo>
                  <a:pt x="1638519" y="683394"/>
                  <a:pt x="1639826" y="683642"/>
                  <a:pt x="1639949" y="684140"/>
                </a:cubicBezTo>
                <a:cubicBezTo>
                  <a:pt x="1640074" y="684637"/>
                  <a:pt x="1641007" y="685073"/>
                  <a:pt x="1641628" y="685197"/>
                </a:cubicBezTo>
                <a:cubicBezTo>
                  <a:pt x="1642250" y="685321"/>
                  <a:pt x="1641753" y="684513"/>
                  <a:pt x="1641628" y="682958"/>
                </a:cubicBezTo>
                <a:cubicBezTo>
                  <a:pt x="1641504" y="681404"/>
                  <a:pt x="1642935" y="683518"/>
                  <a:pt x="1644116" y="684015"/>
                </a:cubicBezTo>
                <a:cubicBezTo>
                  <a:pt x="1645235" y="684513"/>
                  <a:pt x="1645235" y="684637"/>
                  <a:pt x="1644737" y="685446"/>
                </a:cubicBezTo>
                <a:cubicBezTo>
                  <a:pt x="1644240" y="686192"/>
                  <a:pt x="1644737" y="686440"/>
                  <a:pt x="1645795" y="687622"/>
                </a:cubicBezTo>
                <a:cubicBezTo>
                  <a:pt x="1646790" y="688803"/>
                  <a:pt x="1645919" y="688554"/>
                  <a:pt x="1644737" y="688554"/>
                </a:cubicBezTo>
                <a:moveTo>
                  <a:pt x="1650707" y="689985"/>
                </a:moveTo>
                <a:cubicBezTo>
                  <a:pt x="1649898" y="689985"/>
                  <a:pt x="1649401" y="689425"/>
                  <a:pt x="1648220" y="689549"/>
                </a:cubicBezTo>
                <a:cubicBezTo>
                  <a:pt x="1647038" y="689674"/>
                  <a:pt x="1646790" y="688430"/>
                  <a:pt x="1646790" y="687622"/>
                </a:cubicBezTo>
                <a:cubicBezTo>
                  <a:pt x="1646790" y="687622"/>
                  <a:pt x="1648220" y="687497"/>
                  <a:pt x="1648717" y="687497"/>
                </a:cubicBezTo>
                <a:cubicBezTo>
                  <a:pt x="1649276" y="687497"/>
                  <a:pt x="1650396" y="687124"/>
                  <a:pt x="1650955" y="687373"/>
                </a:cubicBezTo>
                <a:cubicBezTo>
                  <a:pt x="1651453" y="687622"/>
                  <a:pt x="1652075" y="687995"/>
                  <a:pt x="1652261" y="688928"/>
                </a:cubicBezTo>
                <a:cubicBezTo>
                  <a:pt x="1652385" y="689860"/>
                  <a:pt x="1651453" y="689985"/>
                  <a:pt x="1650707" y="689985"/>
                </a:cubicBezTo>
                <a:moveTo>
                  <a:pt x="1653504" y="689985"/>
                </a:moveTo>
                <a:cubicBezTo>
                  <a:pt x="1654064" y="690358"/>
                  <a:pt x="1655867" y="690606"/>
                  <a:pt x="1656240" y="690979"/>
                </a:cubicBezTo>
                <a:cubicBezTo>
                  <a:pt x="1656613" y="691352"/>
                  <a:pt x="1656489" y="692161"/>
                  <a:pt x="1655432" y="692036"/>
                </a:cubicBezTo>
                <a:cubicBezTo>
                  <a:pt x="1654437" y="691912"/>
                  <a:pt x="1652883" y="692036"/>
                  <a:pt x="1652758" y="691539"/>
                </a:cubicBezTo>
                <a:cubicBezTo>
                  <a:pt x="1652634" y="690979"/>
                  <a:pt x="1653504" y="689985"/>
                  <a:pt x="1653504" y="689985"/>
                </a:cubicBezTo>
                <a:moveTo>
                  <a:pt x="1654810" y="700057"/>
                </a:moveTo>
                <a:cubicBezTo>
                  <a:pt x="1655183" y="699125"/>
                  <a:pt x="1658168" y="700057"/>
                  <a:pt x="1658540" y="700182"/>
                </a:cubicBezTo>
                <a:cubicBezTo>
                  <a:pt x="1658540" y="700182"/>
                  <a:pt x="1656489" y="701176"/>
                  <a:pt x="1655867" y="701487"/>
                </a:cubicBezTo>
                <a:cubicBezTo>
                  <a:pt x="1655183" y="701736"/>
                  <a:pt x="1654437" y="700928"/>
                  <a:pt x="1654810" y="700057"/>
                </a:cubicBezTo>
                <a:moveTo>
                  <a:pt x="1656986" y="703166"/>
                </a:moveTo>
                <a:cubicBezTo>
                  <a:pt x="1657110" y="702358"/>
                  <a:pt x="1658417" y="702358"/>
                  <a:pt x="1659349" y="702607"/>
                </a:cubicBezTo>
                <a:cubicBezTo>
                  <a:pt x="1660219" y="702855"/>
                  <a:pt x="1661277" y="704037"/>
                  <a:pt x="1661277" y="704037"/>
                </a:cubicBezTo>
                <a:cubicBezTo>
                  <a:pt x="1661277" y="704037"/>
                  <a:pt x="1656986" y="703912"/>
                  <a:pt x="1656986" y="703166"/>
                </a:cubicBezTo>
                <a:moveTo>
                  <a:pt x="1661712" y="691912"/>
                </a:moveTo>
                <a:cubicBezTo>
                  <a:pt x="1663266" y="691912"/>
                  <a:pt x="1664199" y="692409"/>
                  <a:pt x="1664820" y="692036"/>
                </a:cubicBezTo>
                <a:cubicBezTo>
                  <a:pt x="1665504" y="691663"/>
                  <a:pt x="1666624" y="691352"/>
                  <a:pt x="1666748" y="691912"/>
                </a:cubicBezTo>
                <a:cubicBezTo>
                  <a:pt x="1666873" y="692409"/>
                  <a:pt x="1667308" y="693031"/>
                  <a:pt x="1666251" y="693218"/>
                </a:cubicBezTo>
                <a:cubicBezTo>
                  <a:pt x="1665194" y="693342"/>
                  <a:pt x="1663639" y="693964"/>
                  <a:pt x="1663639" y="693964"/>
                </a:cubicBezTo>
                <a:lnTo>
                  <a:pt x="1661960" y="693466"/>
                </a:lnTo>
                <a:cubicBezTo>
                  <a:pt x="1661960" y="693466"/>
                  <a:pt x="1660157" y="691912"/>
                  <a:pt x="1661712" y="691912"/>
                </a:cubicBezTo>
                <a:moveTo>
                  <a:pt x="1663639" y="697322"/>
                </a:moveTo>
                <a:cubicBezTo>
                  <a:pt x="1664323" y="696700"/>
                  <a:pt x="1665504" y="697073"/>
                  <a:pt x="1666127" y="697197"/>
                </a:cubicBezTo>
                <a:cubicBezTo>
                  <a:pt x="1666748" y="697322"/>
                  <a:pt x="1667681" y="698254"/>
                  <a:pt x="1669484" y="698752"/>
                </a:cubicBezTo>
                <a:cubicBezTo>
                  <a:pt x="1671287" y="699249"/>
                  <a:pt x="1675701" y="700182"/>
                  <a:pt x="1676572" y="700182"/>
                </a:cubicBezTo>
                <a:cubicBezTo>
                  <a:pt x="1677505" y="700182"/>
                  <a:pt x="1677878" y="701176"/>
                  <a:pt x="1679308" y="700555"/>
                </a:cubicBezTo>
                <a:cubicBezTo>
                  <a:pt x="1680738" y="699933"/>
                  <a:pt x="1680365" y="700928"/>
                  <a:pt x="1680614" y="701612"/>
                </a:cubicBezTo>
                <a:cubicBezTo>
                  <a:pt x="1680863" y="702233"/>
                  <a:pt x="1681919" y="701985"/>
                  <a:pt x="1683411" y="702607"/>
                </a:cubicBezTo>
                <a:cubicBezTo>
                  <a:pt x="1684966" y="703291"/>
                  <a:pt x="1687702" y="703912"/>
                  <a:pt x="1688510" y="704285"/>
                </a:cubicBezTo>
                <a:cubicBezTo>
                  <a:pt x="1689256" y="704721"/>
                  <a:pt x="1690562" y="704534"/>
                  <a:pt x="1691868" y="704037"/>
                </a:cubicBezTo>
                <a:cubicBezTo>
                  <a:pt x="1693111" y="703539"/>
                  <a:pt x="1691184" y="703415"/>
                  <a:pt x="1690314" y="703415"/>
                </a:cubicBezTo>
                <a:cubicBezTo>
                  <a:pt x="1689381" y="703415"/>
                  <a:pt x="1688324" y="702233"/>
                  <a:pt x="1687951" y="700555"/>
                </a:cubicBezTo>
                <a:cubicBezTo>
                  <a:pt x="1687827" y="700057"/>
                  <a:pt x="1689132" y="701052"/>
                  <a:pt x="1690437" y="700928"/>
                </a:cubicBezTo>
                <a:cubicBezTo>
                  <a:pt x="1691681" y="700803"/>
                  <a:pt x="1691868" y="700928"/>
                  <a:pt x="1693236" y="701176"/>
                </a:cubicBezTo>
                <a:cubicBezTo>
                  <a:pt x="1694666" y="701487"/>
                  <a:pt x="1694666" y="701612"/>
                  <a:pt x="1695723" y="702980"/>
                </a:cubicBezTo>
                <a:cubicBezTo>
                  <a:pt x="1696780" y="704410"/>
                  <a:pt x="1697775" y="704161"/>
                  <a:pt x="1698459" y="704534"/>
                </a:cubicBezTo>
                <a:cubicBezTo>
                  <a:pt x="1699080" y="704969"/>
                  <a:pt x="1700138" y="704161"/>
                  <a:pt x="1701505" y="703912"/>
                </a:cubicBezTo>
                <a:cubicBezTo>
                  <a:pt x="1702935" y="703664"/>
                  <a:pt x="1702687" y="704285"/>
                  <a:pt x="1703744" y="705591"/>
                </a:cubicBezTo>
                <a:cubicBezTo>
                  <a:pt x="1704739" y="706897"/>
                  <a:pt x="1704739" y="706089"/>
                  <a:pt x="1706728" y="705715"/>
                </a:cubicBezTo>
                <a:cubicBezTo>
                  <a:pt x="1708656" y="705342"/>
                  <a:pt x="1707474" y="706213"/>
                  <a:pt x="1708656" y="707270"/>
                </a:cubicBezTo>
                <a:cubicBezTo>
                  <a:pt x="1709215" y="707456"/>
                  <a:pt x="1709837" y="707643"/>
                  <a:pt x="1710459" y="707829"/>
                </a:cubicBezTo>
                <a:cubicBezTo>
                  <a:pt x="1710024" y="707892"/>
                  <a:pt x="1709526" y="708016"/>
                  <a:pt x="1708656" y="707270"/>
                </a:cubicBezTo>
                <a:lnTo>
                  <a:pt x="1708656" y="709570"/>
                </a:lnTo>
                <a:lnTo>
                  <a:pt x="1708656" y="709570"/>
                </a:lnTo>
                <a:cubicBezTo>
                  <a:pt x="1708345" y="709757"/>
                  <a:pt x="1708096" y="710006"/>
                  <a:pt x="1708096" y="710317"/>
                </a:cubicBezTo>
                <a:cubicBezTo>
                  <a:pt x="1708096" y="710752"/>
                  <a:pt x="1708469" y="711187"/>
                  <a:pt x="1708905" y="711187"/>
                </a:cubicBezTo>
                <a:lnTo>
                  <a:pt x="1709028" y="711187"/>
                </a:lnTo>
                <a:cubicBezTo>
                  <a:pt x="1709028" y="711187"/>
                  <a:pt x="1709153" y="711187"/>
                  <a:pt x="1709215" y="711187"/>
                </a:cubicBezTo>
                <a:cubicBezTo>
                  <a:pt x="1707350" y="713052"/>
                  <a:pt x="1706852" y="710317"/>
                  <a:pt x="1705298" y="710130"/>
                </a:cubicBezTo>
                <a:cubicBezTo>
                  <a:pt x="1704988" y="710503"/>
                  <a:pt x="1704614" y="711187"/>
                  <a:pt x="1704925" y="711560"/>
                </a:cubicBezTo>
                <a:cubicBezTo>
                  <a:pt x="1704179" y="711249"/>
                  <a:pt x="1704676" y="710627"/>
                  <a:pt x="1704365" y="710627"/>
                </a:cubicBezTo>
                <a:cubicBezTo>
                  <a:pt x="1703992" y="710627"/>
                  <a:pt x="1703060" y="710752"/>
                  <a:pt x="1702065" y="710627"/>
                </a:cubicBezTo>
                <a:cubicBezTo>
                  <a:pt x="1701008" y="710503"/>
                  <a:pt x="1701133" y="709322"/>
                  <a:pt x="1698956" y="709446"/>
                </a:cubicBezTo>
                <a:cubicBezTo>
                  <a:pt x="1696780" y="709570"/>
                  <a:pt x="1695723" y="708078"/>
                  <a:pt x="1693671" y="707146"/>
                </a:cubicBezTo>
                <a:cubicBezTo>
                  <a:pt x="1691557" y="706213"/>
                  <a:pt x="1687453" y="705715"/>
                  <a:pt x="1686272" y="705467"/>
                </a:cubicBezTo>
                <a:cubicBezTo>
                  <a:pt x="1685090" y="705218"/>
                  <a:pt x="1685090" y="704534"/>
                  <a:pt x="1683598" y="704721"/>
                </a:cubicBezTo>
                <a:cubicBezTo>
                  <a:pt x="1682044" y="704845"/>
                  <a:pt x="1678935" y="702855"/>
                  <a:pt x="1677132" y="702482"/>
                </a:cubicBezTo>
                <a:cubicBezTo>
                  <a:pt x="1675329" y="702109"/>
                  <a:pt x="1671412" y="700182"/>
                  <a:pt x="1668862" y="699809"/>
                </a:cubicBezTo>
                <a:cubicBezTo>
                  <a:pt x="1666251" y="699373"/>
                  <a:pt x="1663639" y="697322"/>
                  <a:pt x="1663639" y="697322"/>
                </a:cubicBezTo>
                <a:moveTo>
                  <a:pt x="1714749" y="731022"/>
                </a:moveTo>
                <a:cubicBezTo>
                  <a:pt x="1713195" y="730462"/>
                  <a:pt x="1709961" y="729840"/>
                  <a:pt x="1708905" y="728659"/>
                </a:cubicBezTo>
                <a:cubicBezTo>
                  <a:pt x="1708905" y="728659"/>
                  <a:pt x="1708905" y="728615"/>
                  <a:pt x="1708843" y="728535"/>
                </a:cubicBezTo>
                <a:cubicBezTo>
                  <a:pt x="1708843" y="728535"/>
                  <a:pt x="1709402" y="728970"/>
                  <a:pt x="1709651" y="729156"/>
                </a:cubicBezTo>
                <a:cubicBezTo>
                  <a:pt x="1710459" y="729716"/>
                  <a:pt x="1711765" y="729281"/>
                  <a:pt x="1713444" y="729032"/>
                </a:cubicBezTo>
                <a:cubicBezTo>
                  <a:pt x="1715122" y="728783"/>
                  <a:pt x="1716925" y="730711"/>
                  <a:pt x="1717299" y="730835"/>
                </a:cubicBezTo>
                <a:cubicBezTo>
                  <a:pt x="1717299" y="730835"/>
                  <a:pt x="1716241" y="731519"/>
                  <a:pt x="1714749" y="731022"/>
                </a:cubicBezTo>
                <a:moveTo>
                  <a:pt x="1725320" y="733944"/>
                </a:moveTo>
                <a:cubicBezTo>
                  <a:pt x="1723765" y="734193"/>
                  <a:pt x="1722459" y="733571"/>
                  <a:pt x="1722211" y="733198"/>
                </a:cubicBezTo>
                <a:cubicBezTo>
                  <a:pt x="1721962" y="732825"/>
                  <a:pt x="1723267" y="731892"/>
                  <a:pt x="1723267" y="731892"/>
                </a:cubicBezTo>
                <a:cubicBezTo>
                  <a:pt x="1724013" y="732390"/>
                  <a:pt x="1726874" y="733695"/>
                  <a:pt x="1725320" y="733944"/>
                </a:cubicBezTo>
                <a:moveTo>
                  <a:pt x="1758584" y="742276"/>
                </a:moveTo>
                <a:cubicBezTo>
                  <a:pt x="1757589" y="742711"/>
                  <a:pt x="1755910" y="742276"/>
                  <a:pt x="1754978" y="742027"/>
                </a:cubicBezTo>
                <a:cubicBezTo>
                  <a:pt x="1754046" y="741778"/>
                  <a:pt x="1750688" y="740597"/>
                  <a:pt x="1749568" y="740473"/>
                </a:cubicBezTo>
                <a:cubicBezTo>
                  <a:pt x="1748387" y="740348"/>
                  <a:pt x="1745029" y="739478"/>
                  <a:pt x="1742853" y="739043"/>
                </a:cubicBezTo>
                <a:cubicBezTo>
                  <a:pt x="1740615" y="738669"/>
                  <a:pt x="1735952" y="737364"/>
                  <a:pt x="1734273" y="736742"/>
                </a:cubicBezTo>
                <a:cubicBezTo>
                  <a:pt x="1732594" y="736120"/>
                  <a:pt x="1733030" y="734815"/>
                  <a:pt x="1733527" y="734815"/>
                </a:cubicBezTo>
                <a:cubicBezTo>
                  <a:pt x="1734460" y="734815"/>
                  <a:pt x="1735827" y="736369"/>
                  <a:pt x="1737506" y="736866"/>
                </a:cubicBezTo>
                <a:cubicBezTo>
                  <a:pt x="1739185" y="737364"/>
                  <a:pt x="1744532" y="737364"/>
                  <a:pt x="1745403" y="737923"/>
                </a:cubicBezTo>
                <a:cubicBezTo>
                  <a:pt x="1746335" y="738421"/>
                  <a:pt x="1754046" y="739353"/>
                  <a:pt x="1755600" y="740224"/>
                </a:cubicBezTo>
                <a:cubicBezTo>
                  <a:pt x="1757154" y="741157"/>
                  <a:pt x="1759641" y="741903"/>
                  <a:pt x="1758584" y="742276"/>
                </a:cubicBezTo>
                <a:moveTo>
                  <a:pt x="1771579" y="745944"/>
                </a:moveTo>
                <a:cubicBezTo>
                  <a:pt x="1769651" y="745260"/>
                  <a:pt x="1763310" y="744514"/>
                  <a:pt x="1762688" y="744265"/>
                </a:cubicBezTo>
                <a:cubicBezTo>
                  <a:pt x="1762688" y="744265"/>
                  <a:pt x="1761507" y="743208"/>
                  <a:pt x="1761507" y="742711"/>
                </a:cubicBezTo>
                <a:cubicBezTo>
                  <a:pt x="1761507" y="742151"/>
                  <a:pt x="1763061" y="742400"/>
                  <a:pt x="1763683" y="742835"/>
                </a:cubicBezTo>
                <a:cubicBezTo>
                  <a:pt x="1764367" y="743208"/>
                  <a:pt x="1765362" y="743084"/>
                  <a:pt x="1767600" y="743208"/>
                </a:cubicBezTo>
                <a:cubicBezTo>
                  <a:pt x="1769776" y="743333"/>
                  <a:pt x="1771828" y="744638"/>
                  <a:pt x="1773507" y="745509"/>
                </a:cubicBezTo>
                <a:cubicBezTo>
                  <a:pt x="1775185" y="746442"/>
                  <a:pt x="1773507" y="746566"/>
                  <a:pt x="1771579" y="745944"/>
                </a:cubicBezTo>
                <a:moveTo>
                  <a:pt x="1818772" y="760121"/>
                </a:moveTo>
                <a:cubicBezTo>
                  <a:pt x="1816969" y="759623"/>
                  <a:pt x="1813176" y="759002"/>
                  <a:pt x="1812430" y="758566"/>
                </a:cubicBezTo>
                <a:cubicBezTo>
                  <a:pt x="1812430" y="758566"/>
                  <a:pt x="1813984" y="757696"/>
                  <a:pt x="1815787" y="758069"/>
                </a:cubicBezTo>
                <a:cubicBezTo>
                  <a:pt x="1817591" y="758442"/>
                  <a:pt x="1820700" y="759623"/>
                  <a:pt x="1822005" y="760369"/>
                </a:cubicBezTo>
                <a:cubicBezTo>
                  <a:pt x="1823311" y="761178"/>
                  <a:pt x="1820575" y="760680"/>
                  <a:pt x="1818772" y="760121"/>
                </a:cubicBezTo>
                <a:moveTo>
                  <a:pt x="1838731" y="765344"/>
                </a:moveTo>
                <a:cubicBezTo>
                  <a:pt x="1838233" y="765530"/>
                  <a:pt x="1833819" y="764597"/>
                  <a:pt x="1832265" y="764597"/>
                </a:cubicBezTo>
                <a:cubicBezTo>
                  <a:pt x="1830710" y="764597"/>
                  <a:pt x="1827352" y="762297"/>
                  <a:pt x="1826855" y="761737"/>
                </a:cubicBezTo>
                <a:cubicBezTo>
                  <a:pt x="1826855" y="761737"/>
                  <a:pt x="1830959" y="761986"/>
                  <a:pt x="1832140" y="761986"/>
                </a:cubicBezTo>
                <a:cubicBezTo>
                  <a:pt x="1833322" y="761986"/>
                  <a:pt x="1834690" y="762670"/>
                  <a:pt x="1836554" y="763043"/>
                </a:cubicBezTo>
                <a:cubicBezTo>
                  <a:pt x="1838358" y="763416"/>
                  <a:pt x="1839228" y="765219"/>
                  <a:pt x="1838731" y="765344"/>
                </a:cubicBezTo>
                <a:moveTo>
                  <a:pt x="1844203" y="766960"/>
                </a:moveTo>
                <a:cubicBezTo>
                  <a:pt x="1842648" y="766898"/>
                  <a:pt x="1841840" y="765965"/>
                  <a:pt x="1840348" y="765903"/>
                </a:cubicBezTo>
                <a:cubicBezTo>
                  <a:pt x="1840348" y="765530"/>
                  <a:pt x="1840348" y="765219"/>
                  <a:pt x="1840907" y="765344"/>
                </a:cubicBezTo>
                <a:lnTo>
                  <a:pt x="1840907" y="765344"/>
                </a:lnTo>
                <a:cubicBezTo>
                  <a:pt x="1840907" y="765344"/>
                  <a:pt x="1841342" y="765344"/>
                  <a:pt x="1841591" y="765344"/>
                </a:cubicBezTo>
                <a:cubicBezTo>
                  <a:pt x="1843021" y="765344"/>
                  <a:pt x="1843954" y="765344"/>
                  <a:pt x="1844513" y="766028"/>
                </a:cubicBezTo>
                <a:cubicBezTo>
                  <a:pt x="1844451" y="766338"/>
                  <a:pt x="1844327" y="766649"/>
                  <a:pt x="1844264" y="766960"/>
                </a:cubicBezTo>
                <a:moveTo>
                  <a:pt x="1846005" y="767209"/>
                </a:moveTo>
                <a:cubicBezTo>
                  <a:pt x="1846005" y="767209"/>
                  <a:pt x="1846005" y="767022"/>
                  <a:pt x="1846005" y="766898"/>
                </a:cubicBezTo>
                <a:cubicBezTo>
                  <a:pt x="1846005" y="766898"/>
                  <a:pt x="1846068" y="766898"/>
                  <a:pt x="1846130" y="766898"/>
                </a:cubicBezTo>
                <a:cubicBezTo>
                  <a:pt x="1846566" y="766960"/>
                  <a:pt x="1847125" y="767085"/>
                  <a:pt x="1847809" y="767085"/>
                </a:cubicBezTo>
                <a:lnTo>
                  <a:pt x="1847809" y="767085"/>
                </a:lnTo>
                <a:cubicBezTo>
                  <a:pt x="1847809" y="767085"/>
                  <a:pt x="1847996" y="767022"/>
                  <a:pt x="1848120" y="766960"/>
                </a:cubicBezTo>
                <a:cubicBezTo>
                  <a:pt x="1849674" y="768701"/>
                  <a:pt x="1852285" y="767209"/>
                  <a:pt x="1853715" y="768079"/>
                </a:cubicBezTo>
                <a:cubicBezTo>
                  <a:pt x="1852472" y="769199"/>
                  <a:pt x="1846938" y="769696"/>
                  <a:pt x="1846005" y="767147"/>
                </a:cubicBezTo>
                <a:moveTo>
                  <a:pt x="1907312" y="778712"/>
                </a:moveTo>
                <a:cubicBezTo>
                  <a:pt x="1907312" y="779271"/>
                  <a:pt x="1907002" y="779396"/>
                  <a:pt x="1906815" y="779707"/>
                </a:cubicBezTo>
                <a:cubicBezTo>
                  <a:pt x="1906691" y="779769"/>
                  <a:pt x="1906628" y="779831"/>
                  <a:pt x="1906504" y="779893"/>
                </a:cubicBezTo>
                <a:cubicBezTo>
                  <a:pt x="1906380" y="779893"/>
                  <a:pt x="1906256" y="780017"/>
                  <a:pt x="1906131" y="780142"/>
                </a:cubicBezTo>
                <a:lnTo>
                  <a:pt x="1906256" y="779831"/>
                </a:lnTo>
                <a:cubicBezTo>
                  <a:pt x="1905012" y="778650"/>
                  <a:pt x="1906194" y="777468"/>
                  <a:pt x="1907375" y="778650"/>
                </a:cubicBezTo>
                <a:moveTo>
                  <a:pt x="1901717" y="779271"/>
                </a:moveTo>
                <a:lnTo>
                  <a:pt x="1901717" y="779271"/>
                </a:lnTo>
                <a:cubicBezTo>
                  <a:pt x="1902152" y="779396"/>
                  <a:pt x="1902339" y="779769"/>
                  <a:pt x="1902276" y="780391"/>
                </a:cubicBezTo>
                <a:lnTo>
                  <a:pt x="1902463" y="780515"/>
                </a:lnTo>
                <a:cubicBezTo>
                  <a:pt x="1902463" y="780515"/>
                  <a:pt x="1902027" y="780453"/>
                  <a:pt x="1901841" y="780328"/>
                </a:cubicBezTo>
                <a:cubicBezTo>
                  <a:pt x="1901530" y="780142"/>
                  <a:pt x="1901281" y="779831"/>
                  <a:pt x="1901095" y="779396"/>
                </a:cubicBezTo>
                <a:cubicBezTo>
                  <a:pt x="1901157" y="779396"/>
                  <a:pt x="1901281" y="779396"/>
                  <a:pt x="1901344" y="779334"/>
                </a:cubicBezTo>
                <a:cubicBezTo>
                  <a:pt x="1901468" y="779334"/>
                  <a:pt x="1901592" y="779271"/>
                  <a:pt x="1901717" y="779209"/>
                </a:cubicBezTo>
                <a:moveTo>
                  <a:pt x="1895561" y="775976"/>
                </a:moveTo>
                <a:cubicBezTo>
                  <a:pt x="1898172" y="775665"/>
                  <a:pt x="1899914" y="776349"/>
                  <a:pt x="1901095" y="777530"/>
                </a:cubicBezTo>
                <a:cubicBezTo>
                  <a:pt x="1901095" y="777530"/>
                  <a:pt x="1900971" y="777530"/>
                  <a:pt x="1900909" y="777530"/>
                </a:cubicBezTo>
                <a:cubicBezTo>
                  <a:pt x="1900597" y="777593"/>
                  <a:pt x="1900286" y="777655"/>
                  <a:pt x="1900038" y="777717"/>
                </a:cubicBezTo>
                <a:cubicBezTo>
                  <a:pt x="1899043" y="777344"/>
                  <a:pt x="1898048" y="777530"/>
                  <a:pt x="1897177" y="777655"/>
                </a:cubicBezTo>
                <a:cubicBezTo>
                  <a:pt x="1896556" y="777779"/>
                  <a:pt x="1895996" y="777779"/>
                  <a:pt x="1895499" y="777655"/>
                </a:cubicBezTo>
                <a:lnTo>
                  <a:pt x="1895499" y="775852"/>
                </a:lnTo>
                <a:close/>
                <a:moveTo>
                  <a:pt x="1886670" y="774235"/>
                </a:moveTo>
                <a:cubicBezTo>
                  <a:pt x="1887478" y="772618"/>
                  <a:pt x="1888846" y="774981"/>
                  <a:pt x="1890587" y="774235"/>
                </a:cubicBezTo>
                <a:cubicBezTo>
                  <a:pt x="1890462" y="775105"/>
                  <a:pt x="1889219" y="774795"/>
                  <a:pt x="1888349" y="774795"/>
                </a:cubicBezTo>
                <a:lnTo>
                  <a:pt x="1888349" y="775043"/>
                </a:lnTo>
                <a:cubicBezTo>
                  <a:pt x="1887851" y="774919"/>
                  <a:pt x="1887291" y="774670"/>
                  <a:pt x="1886732" y="774421"/>
                </a:cubicBezTo>
                <a:cubicBezTo>
                  <a:pt x="1886732" y="774421"/>
                  <a:pt x="1886608" y="774359"/>
                  <a:pt x="1886545" y="774359"/>
                </a:cubicBezTo>
                <a:lnTo>
                  <a:pt x="1886670" y="774359"/>
                </a:lnTo>
                <a:close/>
                <a:moveTo>
                  <a:pt x="1865405" y="768701"/>
                </a:moveTo>
                <a:cubicBezTo>
                  <a:pt x="1865094" y="769696"/>
                  <a:pt x="1865094" y="771002"/>
                  <a:pt x="1864286" y="771437"/>
                </a:cubicBezTo>
                <a:cubicBezTo>
                  <a:pt x="1861799" y="771437"/>
                  <a:pt x="1863602" y="770193"/>
                  <a:pt x="1862607" y="769261"/>
                </a:cubicBezTo>
                <a:cubicBezTo>
                  <a:pt x="1861302" y="769385"/>
                  <a:pt x="1861550" y="771188"/>
                  <a:pt x="1859809" y="770877"/>
                </a:cubicBezTo>
                <a:cubicBezTo>
                  <a:pt x="1859312" y="770256"/>
                  <a:pt x="1859063" y="769385"/>
                  <a:pt x="1859249" y="768079"/>
                </a:cubicBezTo>
                <a:cubicBezTo>
                  <a:pt x="1861737" y="767831"/>
                  <a:pt x="1863415" y="768390"/>
                  <a:pt x="1865405" y="768701"/>
                </a:cubicBezTo>
                <a:moveTo>
                  <a:pt x="1879955" y="777593"/>
                </a:moveTo>
                <a:cubicBezTo>
                  <a:pt x="1876659" y="777966"/>
                  <a:pt x="1874607" y="776971"/>
                  <a:pt x="1872680" y="775976"/>
                </a:cubicBezTo>
                <a:cubicBezTo>
                  <a:pt x="1870379" y="775727"/>
                  <a:pt x="1871623" y="774919"/>
                  <a:pt x="1870814" y="774546"/>
                </a:cubicBezTo>
                <a:cubicBezTo>
                  <a:pt x="1870068" y="774173"/>
                  <a:pt x="1868265" y="774297"/>
                  <a:pt x="1866338" y="774048"/>
                </a:cubicBezTo>
                <a:cubicBezTo>
                  <a:pt x="1864411" y="773800"/>
                  <a:pt x="1858752" y="772681"/>
                  <a:pt x="1859312" y="772245"/>
                </a:cubicBezTo>
                <a:cubicBezTo>
                  <a:pt x="1860244" y="771561"/>
                  <a:pt x="1864411" y="772494"/>
                  <a:pt x="1865032" y="772494"/>
                </a:cubicBezTo>
                <a:cubicBezTo>
                  <a:pt x="1865654" y="772494"/>
                  <a:pt x="1869260" y="773240"/>
                  <a:pt x="1870814" y="773364"/>
                </a:cubicBezTo>
                <a:cubicBezTo>
                  <a:pt x="1872369" y="773489"/>
                  <a:pt x="1873426" y="773613"/>
                  <a:pt x="1874483" y="773800"/>
                </a:cubicBezTo>
                <a:cubicBezTo>
                  <a:pt x="1875478" y="773924"/>
                  <a:pt x="1877840" y="775043"/>
                  <a:pt x="1878835" y="775976"/>
                </a:cubicBezTo>
                <a:lnTo>
                  <a:pt x="1878835" y="775976"/>
                </a:lnTo>
                <a:cubicBezTo>
                  <a:pt x="1879270" y="776162"/>
                  <a:pt x="1879644" y="776411"/>
                  <a:pt x="1879955" y="776722"/>
                </a:cubicBezTo>
                <a:lnTo>
                  <a:pt x="1879955" y="777593"/>
                </a:lnTo>
                <a:close/>
                <a:moveTo>
                  <a:pt x="1905634" y="783810"/>
                </a:moveTo>
                <a:cubicBezTo>
                  <a:pt x="1902152" y="783624"/>
                  <a:pt x="1897738" y="784867"/>
                  <a:pt x="1896680" y="781510"/>
                </a:cubicBezTo>
                <a:cubicBezTo>
                  <a:pt x="1889281" y="781821"/>
                  <a:pt x="1885861" y="778214"/>
                  <a:pt x="1881074" y="775976"/>
                </a:cubicBezTo>
                <a:lnTo>
                  <a:pt x="1881074" y="776225"/>
                </a:lnTo>
                <a:cubicBezTo>
                  <a:pt x="1880514" y="775727"/>
                  <a:pt x="1879893" y="775230"/>
                  <a:pt x="1879209" y="774857"/>
                </a:cubicBezTo>
                <a:lnTo>
                  <a:pt x="1879395" y="774857"/>
                </a:lnTo>
                <a:cubicBezTo>
                  <a:pt x="1880887" y="773551"/>
                  <a:pt x="1884120" y="775292"/>
                  <a:pt x="1886110" y="775416"/>
                </a:cubicBezTo>
                <a:lnTo>
                  <a:pt x="1886110" y="775292"/>
                </a:lnTo>
                <a:cubicBezTo>
                  <a:pt x="1886110" y="775292"/>
                  <a:pt x="1886173" y="775292"/>
                  <a:pt x="1886234" y="775354"/>
                </a:cubicBezTo>
                <a:cubicBezTo>
                  <a:pt x="1886732" y="775603"/>
                  <a:pt x="1887229" y="775789"/>
                  <a:pt x="1887789" y="775976"/>
                </a:cubicBezTo>
                <a:cubicBezTo>
                  <a:pt x="1888286" y="777779"/>
                  <a:pt x="1886048" y="776722"/>
                  <a:pt x="1884991" y="776971"/>
                </a:cubicBezTo>
                <a:cubicBezTo>
                  <a:pt x="1886732" y="779147"/>
                  <a:pt x="1891022" y="778650"/>
                  <a:pt x="1894380" y="779147"/>
                </a:cubicBezTo>
                <a:cubicBezTo>
                  <a:pt x="1894380" y="779147"/>
                  <a:pt x="1894380" y="779147"/>
                  <a:pt x="1894380" y="779147"/>
                </a:cubicBezTo>
                <a:cubicBezTo>
                  <a:pt x="1894939" y="779458"/>
                  <a:pt x="1895499" y="779520"/>
                  <a:pt x="1896059" y="779520"/>
                </a:cubicBezTo>
                <a:cubicBezTo>
                  <a:pt x="1896618" y="779520"/>
                  <a:pt x="1897115" y="779458"/>
                  <a:pt x="1897551" y="779334"/>
                </a:cubicBezTo>
                <a:cubicBezTo>
                  <a:pt x="1898359" y="779209"/>
                  <a:pt x="1899043" y="779085"/>
                  <a:pt x="1899665" y="779334"/>
                </a:cubicBezTo>
                <a:cubicBezTo>
                  <a:pt x="1899727" y="779334"/>
                  <a:pt x="1899851" y="779396"/>
                  <a:pt x="1899914" y="779458"/>
                </a:cubicBezTo>
                <a:cubicBezTo>
                  <a:pt x="1900224" y="780204"/>
                  <a:pt x="1900660" y="780888"/>
                  <a:pt x="1901219" y="781199"/>
                </a:cubicBezTo>
                <a:cubicBezTo>
                  <a:pt x="1901655" y="781448"/>
                  <a:pt x="1902090" y="781572"/>
                  <a:pt x="1902587" y="781572"/>
                </a:cubicBezTo>
                <a:cubicBezTo>
                  <a:pt x="1902711" y="781572"/>
                  <a:pt x="1902836" y="781572"/>
                  <a:pt x="1902960" y="781572"/>
                </a:cubicBezTo>
                <a:lnTo>
                  <a:pt x="1902836" y="781945"/>
                </a:lnTo>
                <a:cubicBezTo>
                  <a:pt x="1903644" y="782256"/>
                  <a:pt x="1905758" y="781323"/>
                  <a:pt x="1905634" y="782567"/>
                </a:cubicBezTo>
                <a:cubicBezTo>
                  <a:pt x="1906566" y="782380"/>
                  <a:pt x="1906815" y="781634"/>
                  <a:pt x="1906753" y="780515"/>
                </a:cubicBezTo>
                <a:cubicBezTo>
                  <a:pt x="1906753" y="780515"/>
                  <a:pt x="1906753" y="780515"/>
                  <a:pt x="1906815" y="780515"/>
                </a:cubicBezTo>
                <a:cubicBezTo>
                  <a:pt x="1907002" y="780391"/>
                  <a:pt x="1907126" y="780328"/>
                  <a:pt x="1907312" y="780204"/>
                </a:cubicBezTo>
                <a:lnTo>
                  <a:pt x="1907312" y="780328"/>
                </a:lnTo>
                <a:cubicBezTo>
                  <a:pt x="1908494" y="781821"/>
                  <a:pt x="1912722" y="780204"/>
                  <a:pt x="1912908" y="782629"/>
                </a:cubicBezTo>
                <a:lnTo>
                  <a:pt x="1912908" y="782629"/>
                </a:lnTo>
                <a:cubicBezTo>
                  <a:pt x="1912536" y="782691"/>
                  <a:pt x="1912162" y="782629"/>
                  <a:pt x="1911727" y="782567"/>
                </a:cubicBezTo>
                <a:cubicBezTo>
                  <a:pt x="1911292" y="782442"/>
                  <a:pt x="1910857" y="782380"/>
                  <a:pt x="1910359" y="782380"/>
                </a:cubicBezTo>
                <a:cubicBezTo>
                  <a:pt x="1910111" y="782380"/>
                  <a:pt x="1909862" y="782629"/>
                  <a:pt x="1909924" y="782878"/>
                </a:cubicBezTo>
                <a:cubicBezTo>
                  <a:pt x="1909924" y="783126"/>
                  <a:pt x="1910111" y="783313"/>
                  <a:pt x="1910421" y="783313"/>
                </a:cubicBezTo>
                <a:cubicBezTo>
                  <a:pt x="1910795" y="783313"/>
                  <a:pt x="1911167" y="783313"/>
                  <a:pt x="1911541" y="783437"/>
                </a:cubicBezTo>
                <a:cubicBezTo>
                  <a:pt x="1911913" y="783499"/>
                  <a:pt x="1912349" y="783624"/>
                  <a:pt x="1912784" y="783624"/>
                </a:cubicBezTo>
                <a:cubicBezTo>
                  <a:pt x="1912784" y="783624"/>
                  <a:pt x="1912908" y="783624"/>
                  <a:pt x="1912971" y="783624"/>
                </a:cubicBezTo>
                <a:lnTo>
                  <a:pt x="1912971" y="783624"/>
                </a:lnTo>
                <a:cubicBezTo>
                  <a:pt x="1914028" y="783499"/>
                  <a:pt x="1914214" y="784308"/>
                  <a:pt x="1915209" y="784183"/>
                </a:cubicBezTo>
                <a:cubicBezTo>
                  <a:pt x="1914152" y="788163"/>
                  <a:pt x="1908867" y="783810"/>
                  <a:pt x="1905696" y="783686"/>
                </a:cubicBezTo>
                <a:moveTo>
                  <a:pt x="1913966" y="780391"/>
                </a:moveTo>
                <a:cubicBezTo>
                  <a:pt x="1914774" y="778960"/>
                  <a:pt x="1916888" y="780826"/>
                  <a:pt x="1917883" y="780950"/>
                </a:cubicBezTo>
                <a:cubicBezTo>
                  <a:pt x="1916950" y="782567"/>
                  <a:pt x="1914836" y="780701"/>
                  <a:pt x="1913966" y="780391"/>
                </a:cubicBezTo>
                <a:moveTo>
                  <a:pt x="1929635" y="783810"/>
                </a:moveTo>
                <a:cubicBezTo>
                  <a:pt x="1929386" y="784494"/>
                  <a:pt x="1928888" y="784930"/>
                  <a:pt x="1927956" y="784867"/>
                </a:cubicBezTo>
                <a:cubicBezTo>
                  <a:pt x="1927707" y="783686"/>
                  <a:pt x="1928764" y="783810"/>
                  <a:pt x="1929635" y="783810"/>
                </a:cubicBezTo>
                <a:moveTo>
                  <a:pt x="1923479" y="787665"/>
                </a:moveTo>
                <a:cubicBezTo>
                  <a:pt x="1922608" y="788847"/>
                  <a:pt x="1920494" y="786608"/>
                  <a:pt x="1920183" y="785427"/>
                </a:cubicBezTo>
                <a:lnTo>
                  <a:pt x="1922546" y="785427"/>
                </a:lnTo>
                <a:cubicBezTo>
                  <a:pt x="1922546" y="785427"/>
                  <a:pt x="1922422" y="785800"/>
                  <a:pt x="1922546" y="785924"/>
                </a:cubicBezTo>
                <a:cubicBezTo>
                  <a:pt x="1922733" y="786297"/>
                  <a:pt x="1923106" y="786733"/>
                  <a:pt x="1923479" y="787168"/>
                </a:cubicBezTo>
                <a:lnTo>
                  <a:pt x="1923479" y="787168"/>
                </a:lnTo>
                <a:lnTo>
                  <a:pt x="1923479" y="787665"/>
                </a:lnTo>
                <a:close/>
                <a:moveTo>
                  <a:pt x="1924163" y="786484"/>
                </a:moveTo>
                <a:cubicBezTo>
                  <a:pt x="1924163" y="786484"/>
                  <a:pt x="1923789" y="786049"/>
                  <a:pt x="1923603" y="785800"/>
                </a:cubicBezTo>
                <a:cubicBezTo>
                  <a:pt x="1923914" y="785303"/>
                  <a:pt x="1925033" y="785365"/>
                  <a:pt x="1925157" y="786049"/>
                </a:cubicBezTo>
                <a:lnTo>
                  <a:pt x="1925282" y="786049"/>
                </a:lnTo>
                <a:cubicBezTo>
                  <a:pt x="1925282" y="786049"/>
                  <a:pt x="1925033" y="786173"/>
                  <a:pt x="1924909" y="786235"/>
                </a:cubicBezTo>
                <a:cubicBezTo>
                  <a:pt x="1924660" y="786360"/>
                  <a:pt x="1924411" y="786422"/>
                  <a:pt x="1924225" y="786546"/>
                </a:cubicBezTo>
                <a:lnTo>
                  <a:pt x="1924225" y="786546"/>
                </a:lnTo>
                <a:close/>
                <a:moveTo>
                  <a:pt x="1924598" y="788225"/>
                </a:moveTo>
                <a:lnTo>
                  <a:pt x="1924598" y="788225"/>
                </a:lnTo>
                <a:cubicBezTo>
                  <a:pt x="1924598" y="788225"/>
                  <a:pt x="1924660" y="788038"/>
                  <a:pt x="1924660" y="787976"/>
                </a:cubicBezTo>
                <a:lnTo>
                  <a:pt x="1924660" y="787417"/>
                </a:lnTo>
                <a:cubicBezTo>
                  <a:pt x="1924660" y="787417"/>
                  <a:pt x="1925095" y="787230"/>
                  <a:pt x="1925282" y="787168"/>
                </a:cubicBezTo>
                <a:cubicBezTo>
                  <a:pt x="1925468" y="787106"/>
                  <a:pt x="1925655" y="787044"/>
                  <a:pt x="1925780" y="786919"/>
                </a:cubicBezTo>
                <a:lnTo>
                  <a:pt x="1925780" y="787230"/>
                </a:lnTo>
                <a:cubicBezTo>
                  <a:pt x="1929012" y="788225"/>
                  <a:pt x="1930069" y="788474"/>
                  <a:pt x="1933490" y="788847"/>
                </a:cubicBezTo>
                <a:cubicBezTo>
                  <a:pt x="1932060" y="792266"/>
                  <a:pt x="1927272" y="788722"/>
                  <a:pt x="1924536" y="788287"/>
                </a:cubicBezTo>
                <a:moveTo>
                  <a:pt x="1942443" y="792080"/>
                </a:moveTo>
                <a:cubicBezTo>
                  <a:pt x="1940826" y="790712"/>
                  <a:pt x="1938774" y="789904"/>
                  <a:pt x="1935728" y="788722"/>
                </a:cubicBezTo>
                <a:cubicBezTo>
                  <a:pt x="1939583" y="787354"/>
                  <a:pt x="1943873" y="788847"/>
                  <a:pt x="1948039" y="789904"/>
                </a:cubicBezTo>
                <a:cubicBezTo>
                  <a:pt x="1947044" y="791458"/>
                  <a:pt x="1943562" y="790650"/>
                  <a:pt x="1942443" y="792080"/>
                </a:cubicBezTo>
                <a:moveTo>
                  <a:pt x="1948598" y="792080"/>
                </a:moveTo>
                <a:cubicBezTo>
                  <a:pt x="1950651" y="790774"/>
                  <a:pt x="1953324" y="792764"/>
                  <a:pt x="1953635" y="794878"/>
                </a:cubicBezTo>
                <a:cubicBezTo>
                  <a:pt x="1951085" y="794878"/>
                  <a:pt x="1948598" y="794754"/>
                  <a:pt x="1948598" y="792080"/>
                </a:cubicBezTo>
                <a:moveTo>
                  <a:pt x="1963956" y="795811"/>
                </a:moveTo>
                <a:cubicBezTo>
                  <a:pt x="1961345" y="795002"/>
                  <a:pt x="1963583" y="793883"/>
                  <a:pt x="1964329" y="794007"/>
                </a:cubicBezTo>
                <a:cubicBezTo>
                  <a:pt x="1964329" y="794007"/>
                  <a:pt x="1967687" y="796184"/>
                  <a:pt x="1969242" y="796308"/>
                </a:cubicBezTo>
                <a:cubicBezTo>
                  <a:pt x="1970796" y="796432"/>
                  <a:pt x="1966568" y="796557"/>
                  <a:pt x="1963956" y="795811"/>
                </a:cubicBezTo>
                <a:moveTo>
                  <a:pt x="1976143" y="797987"/>
                </a:moveTo>
                <a:cubicBezTo>
                  <a:pt x="1973843" y="797489"/>
                  <a:pt x="1970858" y="796432"/>
                  <a:pt x="1972039" y="796184"/>
                </a:cubicBezTo>
                <a:cubicBezTo>
                  <a:pt x="1973221" y="795935"/>
                  <a:pt x="1975645" y="796059"/>
                  <a:pt x="1975645" y="796059"/>
                </a:cubicBezTo>
                <a:cubicBezTo>
                  <a:pt x="1976454" y="796308"/>
                  <a:pt x="1978506" y="798546"/>
                  <a:pt x="1976143" y="797987"/>
                </a:cubicBezTo>
                <a:moveTo>
                  <a:pt x="1984163" y="798795"/>
                </a:moveTo>
                <a:cubicBezTo>
                  <a:pt x="1983666" y="797614"/>
                  <a:pt x="1985221" y="797862"/>
                  <a:pt x="1986900" y="798546"/>
                </a:cubicBezTo>
                <a:cubicBezTo>
                  <a:pt x="1988579" y="799168"/>
                  <a:pt x="1984412" y="799230"/>
                  <a:pt x="1984163" y="798795"/>
                </a:cubicBezTo>
                <a:moveTo>
                  <a:pt x="3895125" y="211529"/>
                </a:moveTo>
                <a:cubicBezTo>
                  <a:pt x="3888845" y="206617"/>
                  <a:pt x="3888036" y="196296"/>
                  <a:pt x="3882316" y="190886"/>
                </a:cubicBezTo>
                <a:cubicBezTo>
                  <a:pt x="3882440" y="184979"/>
                  <a:pt x="3878212" y="180130"/>
                  <a:pt x="3875041" y="175839"/>
                </a:cubicBezTo>
                <a:cubicBezTo>
                  <a:pt x="3872865" y="170181"/>
                  <a:pt x="3872865" y="165704"/>
                  <a:pt x="3869445" y="161352"/>
                </a:cubicBezTo>
                <a:cubicBezTo>
                  <a:pt x="3867953" y="159860"/>
                  <a:pt x="3868078" y="162844"/>
                  <a:pt x="3866087" y="162533"/>
                </a:cubicBezTo>
                <a:cubicBezTo>
                  <a:pt x="3864782" y="161912"/>
                  <a:pt x="3864284" y="160606"/>
                  <a:pt x="3862170" y="160855"/>
                </a:cubicBezTo>
                <a:cubicBezTo>
                  <a:pt x="3859061" y="162222"/>
                  <a:pt x="3859124" y="164523"/>
                  <a:pt x="3856574" y="166450"/>
                </a:cubicBezTo>
                <a:cubicBezTo>
                  <a:pt x="3856636" y="166388"/>
                  <a:pt x="3855455" y="166202"/>
                  <a:pt x="3854336" y="166948"/>
                </a:cubicBezTo>
                <a:cubicBezTo>
                  <a:pt x="3853279" y="167694"/>
                  <a:pt x="3852906" y="169000"/>
                  <a:pt x="3851538" y="168627"/>
                </a:cubicBezTo>
                <a:cubicBezTo>
                  <a:pt x="3850792" y="166264"/>
                  <a:pt x="3849424" y="164399"/>
                  <a:pt x="3848180" y="162533"/>
                </a:cubicBezTo>
                <a:cubicBezTo>
                  <a:pt x="3846564" y="160917"/>
                  <a:pt x="3846750" y="164336"/>
                  <a:pt x="3844263" y="163590"/>
                </a:cubicBezTo>
                <a:cubicBezTo>
                  <a:pt x="3842895" y="162222"/>
                  <a:pt x="3841963" y="161974"/>
                  <a:pt x="3839787" y="162533"/>
                </a:cubicBezTo>
                <a:cubicBezTo>
                  <a:pt x="3837921" y="163652"/>
                  <a:pt x="3837673" y="166388"/>
                  <a:pt x="3835869" y="167570"/>
                </a:cubicBezTo>
                <a:cubicBezTo>
                  <a:pt x="3833507" y="166015"/>
                  <a:pt x="3833444" y="168378"/>
                  <a:pt x="3831952" y="169248"/>
                </a:cubicBezTo>
                <a:cubicBezTo>
                  <a:pt x="3830709" y="171300"/>
                  <a:pt x="3828532" y="169062"/>
                  <a:pt x="3827476" y="170865"/>
                </a:cubicBezTo>
                <a:cubicBezTo>
                  <a:pt x="3826418" y="182181"/>
                  <a:pt x="3822937" y="190886"/>
                  <a:pt x="3821879" y="202140"/>
                </a:cubicBezTo>
                <a:cubicBezTo>
                  <a:pt x="3818708" y="205311"/>
                  <a:pt x="3818149" y="209913"/>
                  <a:pt x="3816843" y="213830"/>
                </a:cubicBezTo>
                <a:cubicBezTo>
                  <a:pt x="3813983" y="222659"/>
                  <a:pt x="3811185" y="230991"/>
                  <a:pt x="3809009" y="239509"/>
                </a:cubicBezTo>
                <a:cubicBezTo>
                  <a:pt x="3807827" y="244110"/>
                  <a:pt x="3805838" y="248027"/>
                  <a:pt x="3804532" y="252380"/>
                </a:cubicBezTo>
                <a:cubicBezTo>
                  <a:pt x="3802915" y="257727"/>
                  <a:pt x="3802107" y="261209"/>
                  <a:pt x="3800614" y="265313"/>
                </a:cubicBezTo>
                <a:cubicBezTo>
                  <a:pt x="3796511" y="276442"/>
                  <a:pt x="3793216" y="287883"/>
                  <a:pt x="3789423" y="298764"/>
                </a:cubicBezTo>
                <a:cubicBezTo>
                  <a:pt x="3787806" y="303490"/>
                  <a:pt x="3786873" y="308837"/>
                  <a:pt x="3784946" y="312816"/>
                </a:cubicBezTo>
                <a:cubicBezTo>
                  <a:pt x="3784138" y="314433"/>
                  <a:pt x="3782335" y="315614"/>
                  <a:pt x="3781589" y="317231"/>
                </a:cubicBezTo>
                <a:cubicBezTo>
                  <a:pt x="3780469" y="319780"/>
                  <a:pt x="3779785" y="323200"/>
                  <a:pt x="3778790" y="326247"/>
                </a:cubicBezTo>
                <a:cubicBezTo>
                  <a:pt x="3776614" y="332651"/>
                  <a:pt x="3774997" y="338433"/>
                  <a:pt x="3773195" y="345148"/>
                </a:cubicBezTo>
                <a:cubicBezTo>
                  <a:pt x="3772324" y="348382"/>
                  <a:pt x="3771080" y="351615"/>
                  <a:pt x="3770396" y="354662"/>
                </a:cubicBezTo>
                <a:cubicBezTo>
                  <a:pt x="3769961" y="356651"/>
                  <a:pt x="3770210" y="358765"/>
                  <a:pt x="3769837" y="360817"/>
                </a:cubicBezTo>
                <a:cubicBezTo>
                  <a:pt x="3768780" y="366848"/>
                  <a:pt x="3766106" y="373190"/>
                  <a:pt x="3764241" y="379222"/>
                </a:cubicBezTo>
                <a:cubicBezTo>
                  <a:pt x="3763308" y="382268"/>
                  <a:pt x="3762562" y="385315"/>
                  <a:pt x="3761443" y="388175"/>
                </a:cubicBezTo>
                <a:cubicBezTo>
                  <a:pt x="3760324" y="391098"/>
                  <a:pt x="3758707" y="393771"/>
                  <a:pt x="3757526" y="396631"/>
                </a:cubicBezTo>
                <a:cubicBezTo>
                  <a:pt x="3753981" y="405212"/>
                  <a:pt x="3751433" y="414725"/>
                  <a:pt x="3749132" y="423989"/>
                </a:cubicBezTo>
                <a:cubicBezTo>
                  <a:pt x="3748324" y="427223"/>
                  <a:pt x="3746645" y="429896"/>
                  <a:pt x="3745774" y="432881"/>
                </a:cubicBezTo>
                <a:cubicBezTo>
                  <a:pt x="3744655" y="436985"/>
                  <a:pt x="3744220" y="441213"/>
                  <a:pt x="3742977" y="445192"/>
                </a:cubicBezTo>
                <a:cubicBezTo>
                  <a:pt x="3741857" y="448798"/>
                  <a:pt x="3741608" y="454021"/>
                  <a:pt x="3738499" y="455824"/>
                </a:cubicBezTo>
                <a:cubicBezTo>
                  <a:pt x="3738251" y="464653"/>
                  <a:pt x="3736012" y="474788"/>
                  <a:pt x="3733463" y="483742"/>
                </a:cubicBezTo>
                <a:cubicBezTo>
                  <a:pt x="3731535" y="490457"/>
                  <a:pt x="3729422" y="496799"/>
                  <a:pt x="3727308" y="503204"/>
                </a:cubicBezTo>
                <a:cubicBezTo>
                  <a:pt x="3726810" y="504634"/>
                  <a:pt x="3726872" y="508178"/>
                  <a:pt x="3724696" y="508240"/>
                </a:cubicBezTo>
                <a:cubicBezTo>
                  <a:pt x="3724696" y="508053"/>
                  <a:pt x="3724634" y="507867"/>
                  <a:pt x="3724634" y="507680"/>
                </a:cubicBezTo>
                <a:lnTo>
                  <a:pt x="3724634" y="507369"/>
                </a:lnTo>
                <a:cubicBezTo>
                  <a:pt x="3724634" y="507369"/>
                  <a:pt x="3724385" y="507058"/>
                  <a:pt x="3724199" y="507058"/>
                </a:cubicBezTo>
                <a:cubicBezTo>
                  <a:pt x="3724012" y="507058"/>
                  <a:pt x="3723888" y="507245"/>
                  <a:pt x="3723888" y="507432"/>
                </a:cubicBezTo>
                <a:lnTo>
                  <a:pt x="3723888" y="507742"/>
                </a:lnTo>
                <a:cubicBezTo>
                  <a:pt x="3723950" y="508116"/>
                  <a:pt x="3724012" y="508426"/>
                  <a:pt x="3724137" y="508737"/>
                </a:cubicBezTo>
                <a:lnTo>
                  <a:pt x="3723950" y="508737"/>
                </a:lnTo>
                <a:cubicBezTo>
                  <a:pt x="3722582" y="511846"/>
                  <a:pt x="3721587" y="515390"/>
                  <a:pt x="3721152" y="519370"/>
                </a:cubicBezTo>
                <a:lnTo>
                  <a:pt x="3721338" y="519370"/>
                </a:lnTo>
                <a:cubicBezTo>
                  <a:pt x="3720779" y="520054"/>
                  <a:pt x="3720530" y="520862"/>
                  <a:pt x="3720344" y="521732"/>
                </a:cubicBezTo>
                <a:lnTo>
                  <a:pt x="3720344" y="522105"/>
                </a:lnTo>
                <a:cubicBezTo>
                  <a:pt x="3720344" y="522105"/>
                  <a:pt x="3720282" y="522105"/>
                  <a:pt x="3720282" y="522105"/>
                </a:cubicBezTo>
                <a:cubicBezTo>
                  <a:pt x="3719784" y="522976"/>
                  <a:pt x="3719660" y="524282"/>
                  <a:pt x="3719473" y="525525"/>
                </a:cubicBezTo>
                <a:lnTo>
                  <a:pt x="3719660" y="525525"/>
                </a:lnTo>
                <a:cubicBezTo>
                  <a:pt x="3718913" y="526769"/>
                  <a:pt x="3718603" y="528261"/>
                  <a:pt x="3718292" y="529691"/>
                </a:cubicBezTo>
                <a:cubicBezTo>
                  <a:pt x="3718167" y="530313"/>
                  <a:pt x="3718043" y="530935"/>
                  <a:pt x="3717919" y="531494"/>
                </a:cubicBezTo>
                <a:cubicBezTo>
                  <a:pt x="3717857" y="531743"/>
                  <a:pt x="3717981" y="531992"/>
                  <a:pt x="3718229" y="532054"/>
                </a:cubicBezTo>
                <a:cubicBezTo>
                  <a:pt x="3718229" y="532054"/>
                  <a:pt x="3718292" y="532054"/>
                  <a:pt x="3718354" y="532054"/>
                </a:cubicBezTo>
                <a:cubicBezTo>
                  <a:pt x="3718541" y="532054"/>
                  <a:pt x="3718727" y="531929"/>
                  <a:pt x="3718790" y="531743"/>
                </a:cubicBezTo>
                <a:cubicBezTo>
                  <a:pt x="3718975" y="531121"/>
                  <a:pt x="3719100" y="530499"/>
                  <a:pt x="3719224" y="529878"/>
                </a:cubicBezTo>
                <a:cubicBezTo>
                  <a:pt x="3719411" y="528883"/>
                  <a:pt x="3719660" y="527826"/>
                  <a:pt x="3719971" y="526955"/>
                </a:cubicBezTo>
                <a:cubicBezTo>
                  <a:pt x="3719536" y="537277"/>
                  <a:pt x="3717048" y="549899"/>
                  <a:pt x="3712758" y="557858"/>
                </a:cubicBezTo>
                <a:lnTo>
                  <a:pt x="3712758" y="556800"/>
                </a:lnTo>
                <a:lnTo>
                  <a:pt x="3712510" y="556800"/>
                </a:lnTo>
                <a:cubicBezTo>
                  <a:pt x="3713069" y="555433"/>
                  <a:pt x="3713318" y="554127"/>
                  <a:pt x="3713504" y="552821"/>
                </a:cubicBezTo>
                <a:lnTo>
                  <a:pt x="3713628" y="552137"/>
                </a:lnTo>
                <a:cubicBezTo>
                  <a:pt x="3713691" y="551826"/>
                  <a:pt x="3713442" y="551453"/>
                  <a:pt x="3713131" y="551391"/>
                </a:cubicBezTo>
                <a:cubicBezTo>
                  <a:pt x="3712758" y="551329"/>
                  <a:pt x="3712447" y="551578"/>
                  <a:pt x="3712385" y="551888"/>
                </a:cubicBezTo>
                <a:lnTo>
                  <a:pt x="3712261" y="552572"/>
                </a:lnTo>
                <a:cubicBezTo>
                  <a:pt x="3712012" y="553878"/>
                  <a:pt x="3711826" y="555059"/>
                  <a:pt x="3711328" y="556241"/>
                </a:cubicBezTo>
                <a:cubicBezTo>
                  <a:pt x="3711328" y="556303"/>
                  <a:pt x="3711328" y="556365"/>
                  <a:pt x="3711328" y="556490"/>
                </a:cubicBezTo>
                <a:cubicBezTo>
                  <a:pt x="3709089" y="562148"/>
                  <a:pt x="3708157" y="568987"/>
                  <a:pt x="3706602" y="575143"/>
                </a:cubicBezTo>
                <a:lnTo>
                  <a:pt x="3706602" y="575143"/>
                </a:lnTo>
                <a:lnTo>
                  <a:pt x="3706602" y="575143"/>
                </a:lnTo>
                <a:cubicBezTo>
                  <a:pt x="3706043" y="576573"/>
                  <a:pt x="3705483" y="578003"/>
                  <a:pt x="3705483" y="579620"/>
                </a:cubicBezTo>
                <a:lnTo>
                  <a:pt x="3705483" y="579620"/>
                </a:lnTo>
                <a:cubicBezTo>
                  <a:pt x="3703618" y="586459"/>
                  <a:pt x="3701255" y="593299"/>
                  <a:pt x="3699887" y="599703"/>
                </a:cubicBezTo>
                <a:cubicBezTo>
                  <a:pt x="3699390" y="602003"/>
                  <a:pt x="3699825" y="604677"/>
                  <a:pt x="3699328" y="606978"/>
                </a:cubicBezTo>
                <a:cubicBezTo>
                  <a:pt x="3698333" y="611828"/>
                  <a:pt x="3696219" y="616926"/>
                  <a:pt x="3694851" y="622087"/>
                </a:cubicBezTo>
                <a:cubicBezTo>
                  <a:pt x="3691369" y="635393"/>
                  <a:pt x="3686581" y="651310"/>
                  <a:pt x="3683100" y="663932"/>
                </a:cubicBezTo>
                <a:cubicBezTo>
                  <a:pt x="3682664" y="665424"/>
                  <a:pt x="3682975" y="667290"/>
                  <a:pt x="3682540" y="668409"/>
                </a:cubicBezTo>
                <a:cubicBezTo>
                  <a:pt x="3681856" y="670212"/>
                  <a:pt x="3679929" y="671580"/>
                  <a:pt x="3679183" y="673383"/>
                </a:cubicBezTo>
                <a:cubicBezTo>
                  <a:pt x="3677814" y="676741"/>
                  <a:pt x="3677317" y="681031"/>
                  <a:pt x="3676384" y="684575"/>
                </a:cubicBezTo>
                <a:cubicBezTo>
                  <a:pt x="3673400" y="695767"/>
                  <a:pt x="3668985" y="706213"/>
                  <a:pt x="3666374" y="717032"/>
                </a:cubicBezTo>
                <a:cubicBezTo>
                  <a:pt x="3663824" y="720762"/>
                  <a:pt x="3662084" y="725364"/>
                  <a:pt x="3661897" y="731519"/>
                </a:cubicBezTo>
                <a:cubicBezTo>
                  <a:pt x="3659907" y="733820"/>
                  <a:pt x="3659534" y="737675"/>
                  <a:pt x="3657980" y="740410"/>
                </a:cubicBezTo>
                <a:cubicBezTo>
                  <a:pt x="3657171" y="741654"/>
                  <a:pt x="3656425" y="739851"/>
                  <a:pt x="3655742" y="741592"/>
                </a:cubicBezTo>
                <a:cubicBezTo>
                  <a:pt x="3652011" y="756887"/>
                  <a:pt x="3645731" y="770940"/>
                  <a:pt x="3639576" y="784494"/>
                </a:cubicBezTo>
                <a:cubicBezTo>
                  <a:pt x="3634726" y="795127"/>
                  <a:pt x="3631368" y="806505"/>
                  <a:pt x="3626767" y="816329"/>
                </a:cubicBezTo>
                <a:cubicBezTo>
                  <a:pt x="3625274" y="819562"/>
                  <a:pt x="3623223" y="822982"/>
                  <a:pt x="3620611" y="825345"/>
                </a:cubicBezTo>
                <a:cubicBezTo>
                  <a:pt x="3616321" y="798484"/>
                  <a:pt x="3611098" y="767395"/>
                  <a:pt x="3611657" y="739291"/>
                </a:cubicBezTo>
                <a:cubicBezTo>
                  <a:pt x="3611906" y="739913"/>
                  <a:pt x="3612217" y="740473"/>
                  <a:pt x="3612652" y="740908"/>
                </a:cubicBezTo>
                <a:cubicBezTo>
                  <a:pt x="3612777" y="741592"/>
                  <a:pt x="3612777" y="742276"/>
                  <a:pt x="3612777" y="743084"/>
                </a:cubicBezTo>
                <a:cubicBezTo>
                  <a:pt x="3612777" y="743644"/>
                  <a:pt x="3612777" y="744203"/>
                  <a:pt x="3612777" y="744701"/>
                </a:cubicBezTo>
                <a:cubicBezTo>
                  <a:pt x="3612777" y="745136"/>
                  <a:pt x="3613150" y="745509"/>
                  <a:pt x="3613647" y="745509"/>
                </a:cubicBezTo>
                <a:cubicBezTo>
                  <a:pt x="3613647" y="745509"/>
                  <a:pt x="3613647" y="745509"/>
                  <a:pt x="3613647" y="745509"/>
                </a:cubicBezTo>
                <a:cubicBezTo>
                  <a:pt x="3614144" y="745509"/>
                  <a:pt x="3614518" y="745074"/>
                  <a:pt x="3614456" y="744576"/>
                </a:cubicBezTo>
                <a:cubicBezTo>
                  <a:pt x="3614456" y="744079"/>
                  <a:pt x="3614456" y="743581"/>
                  <a:pt x="3614456" y="743084"/>
                </a:cubicBezTo>
                <a:cubicBezTo>
                  <a:pt x="3614456" y="742214"/>
                  <a:pt x="3614456" y="741281"/>
                  <a:pt x="3614269" y="740410"/>
                </a:cubicBezTo>
                <a:lnTo>
                  <a:pt x="3614393" y="740410"/>
                </a:lnTo>
                <a:cubicBezTo>
                  <a:pt x="3615761" y="732265"/>
                  <a:pt x="3612901" y="726856"/>
                  <a:pt x="3613274" y="720389"/>
                </a:cubicBezTo>
                <a:cubicBezTo>
                  <a:pt x="3613523" y="715353"/>
                  <a:pt x="3614705" y="709446"/>
                  <a:pt x="3614393" y="703104"/>
                </a:cubicBezTo>
                <a:cubicBezTo>
                  <a:pt x="3612466" y="661010"/>
                  <a:pt x="3613896" y="600200"/>
                  <a:pt x="3612155" y="554002"/>
                </a:cubicBezTo>
                <a:lnTo>
                  <a:pt x="3612093" y="554002"/>
                </a:lnTo>
                <a:cubicBezTo>
                  <a:pt x="3612280" y="553070"/>
                  <a:pt x="3612404" y="551764"/>
                  <a:pt x="3611533" y="550831"/>
                </a:cubicBezTo>
                <a:cubicBezTo>
                  <a:pt x="3611533" y="550831"/>
                  <a:pt x="3611533" y="550831"/>
                  <a:pt x="3611533" y="550831"/>
                </a:cubicBezTo>
                <a:lnTo>
                  <a:pt x="3611657" y="550707"/>
                </a:lnTo>
                <a:cubicBezTo>
                  <a:pt x="3610227" y="533422"/>
                  <a:pt x="3608922" y="515826"/>
                  <a:pt x="3601584" y="504447"/>
                </a:cubicBezTo>
                <a:cubicBezTo>
                  <a:pt x="3599782" y="502955"/>
                  <a:pt x="3598476" y="504323"/>
                  <a:pt x="3596549" y="502706"/>
                </a:cubicBezTo>
                <a:cubicBezTo>
                  <a:pt x="3588279" y="486602"/>
                  <a:pt x="3578641" y="471866"/>
                  <a:pt x="3569190" y="456943"/>
                </a:cubicBezTo>
                <a:cubicBezTo>
                  <a:pt x="3561418" y="458498"/>
                  <a:pt x="3554330" y="460674"/>
                  <a:pt x="3547988" y="463659"/>
                </a:cubicBezTo>
                <a:cubicBezTo>
                  <a:pt x="3546185" y="463099"/>
                  <a:pt x="3546185" y="460612"/>
                  <a:pt x="3544631" y="459741"/>
                </a:cubicBezTo>
                <a:cubicBezTo>
                  <a:pt x="3541894" y="460736"/>
                  <a:pt x="3539221" y="461856"/>
                  <a:pt x="3535117" y="461420"/>
                </a:cubicBezTo>
                <a:cubicBezTo>
                  <a:pt x="3529646" y="464156"/>
                  <a:pt x="3524298" y="467078"/>
                  <a:pt x="3518391" y="469317"/>
                </a:cubicBezTo>
                <a:cubicBezTo>
                  <a:pt x="3509687" y="477275"/>
                  <a:pt x="3500236" y="484177"/>
                  <a:pt x="3492713" y="493317"/>
                </a:cubicBezTo>
                <a:cubicBezTo>
                  <a:pt x="3485251" y="502395"/>
                  <a:pt x="3477479" y="511224"/>
                  <a:pt x="3471510" y="521795"/>
                </a:cubicBezTo>
                <a:cubicBezTo>
                  <a:pt x="3465168" y="524841"/>
                  <a:pt x="3464173" y="532116"/>
                  <a:pt x="3460318" y="537339"/>
                </a:cubicBezTo>
                <a:cubicBezTo>
                  <a:pt x="3459199" y="538893"/>
                  <a:pt x="3457209" y="540199"/>
                  <a:pt x="3455841" y="541816"/>
                </a:cubicBezTo>
                <a:cubicBezTo>
                  <a:pt x="3454411" y="543619"/>
                  <a:pt x="3453292" y="545857"/>
                  <a:pt x="3451924" y="547412"/>
                </a:cubicBezTo>
                <a:cubicBezTo>
                  <a:pt x="3451240" y="548220"/>
                  <a:pt x="3449810" y="548407"/>
                  <a:pt x="3449126" y="549153"/>
                </a:cubicBezTo>
                <a:cubicBezTo>
                  <a:pt x="3448256" y="550023"/>
                  <a:pt x="3448318" y="551391"/>
                  <a:pt x="3447447" y="552510"/>
                </a:cubicBezTo>
                <a:cubicBezTo>
                  <a:pt x="3440546" y="561215"/>
                  <a:pt x="3434949" y="571474"/>
                  <a:pt x="3426245" y="578190"/>
                </a:cubicBezTo>
                <a:cubicBezTo>
                  <a:pt x="3424752" y="582604"/>
                  <a:pt x="3421022" y="585589"/>
                  <a:pt x="3418410" y="589319"/>
                </a:cubicBezTo>
                <a:cubicBezTo>
                  <a:pt x="3412068" y="598646"/>
                  <a:pt x="3407032" y="608656"/>
                  <a:pt x="3401125" y="618356"/>
                </a:cubicBezTo>
                <a:cubicBezTo>
                  <a:pt x="3399446" y="621092"/>
                  <a:pt x="3397332" y="623641"/>
                  <a:pt x="3395529" y="626253"/>
                </a:cubicBezTo>
                <a:cubicBezTo>
                  <a:pt x="3393664" y="628926"/>
                  <a:pt x="3392544" y="632533"/>
                  <a:pt x="3389373" y="634087"/>
                </a:cubicBezTo>
                <a:cubicBezTo>
                  <a:pt x="3398514" y="592428"/>
                  <a:pt x="3406161" y="549339"/>
                  <a:pt x="3413934" y="505131"/>
                </a:cubicBezTo>
                <a:cubicBezTo>
                  <a:pt x="3415861" y="494001"/>
                  <a:pt x="3416483" y="482374"/>
                  <a:pt x="3418410" y="470996"/>
                </a:cubicBezTo>
                <a:cubicBezTo>
                  <a:pt x="3422203" y="448923"/>
                  <a:pt x="3425623" y="426787"/>
                  <a:pt x="3429042" y="404590"/>
                </a:cubicBezTo>
                <a:cubicBezTo>
                  <a:pt x="3431219" y="390725"/>
                  <a:pt x="3432338" y="374061"/>
                  <a:pt x="3436317" y="363366"/>
                </a:cubicBezTo>
                <a:cubicBezTo>
                  <a:pt x="3433954" y="359884"/>
                  <a:pt x="3436504" y="356092"/>
                  <a:pt x="3436877" y="352175"/>
                </a:cubicBezTo>
                <a:cubicBezTo>
                  <a:pt x="3437250" y="348319"/>
                  <a:pt x="3436504" y="345770"/>
                  <a:pt x="3435758" y="342102"/>
                </a:cubicBezTo>
                <a:lnTo>
                  <a:pt x="3430162" y="342102"/>
                </a:lnTo>
                <a:cubicBezTo>
                  <a:pt x="3429416" y="333148"/>
                  <a:pt x="3423385" y="329604"/>
                  <a:pt x="3421209" y="322081"/>
                </a:cubicBezTo>
                <a:cubicBezTo>
                  <a:pt x="3418100" y="320837"/>
                  <a:pt x="3417042" y="317666"/>
                  <a:pt x="3415612" y="314806"/>
                </a:cubicBezTo>
                <a:cubicBezTo>
                  <a:pt x="3412628" y="313811"/>
                  <a:pt x="3411384" y="311137"/>
                  <a:pt x="3407778" y="310827"/>
                </a:cubicBezTo>
                <a:cubicBezTo>
                  <a:pt x="3406099" y="309769"/>
                  <a:pt x="3406286" y="306723"/>
                  <a:pt x="3403861" y="306412"/>
                </a:cubicBezTo>
                <a:cubicBezTo>
                  <a:pt x="3399819" y="308899"/>
                  <a:pt x="3397581" y="307842"/>
                  <a:pt x="3392109" y="307531"/>
                </a:cubicBezTo>
                <a:cubicBezTo>
                  <a:pt x="3388316" y="308775"/>
                  <a:pt x="3387072" y="312567"/>
                  <a:pt x="3383155" y="313624"/>
                </a:cubicBezTo>
                <a:cubicBezTo>
                  <a:pt x="3380607" y="312692"/>
                  <a:pt x="3380046" y="309707"/>
                  <a:pt x="3378119" y="308029"/>
                </a:cubicBezTo>
                <a:cubicBezTo>
                  <a:pt x="3373953" y="312443"/>
                  <a:pt x="3370969" y="308650"/>
                  <a:pt x="3365870" y="309769"/>
                </a:cubicBezTo>
                <a:cubicBezTo>
                  <a:pt x="3364129" y="310080"/>
                  <a:pt x="3362326" y="312194"/>
                  <a:pt x="3360274" y="314184"/>
                </a:cubicBezTo>
                <a:cubicBezTo>
                  <a:pt x="3354678" y="319718"/>
                  <a:pt x="3353745" y="323946"/>
                  <a:pt x="3352440" y="333770"/>
                </a:cubicBezTo>
                <a:cubicBezTo>
                  <a:pt x="3351756" y="339179"/>
                  <a:pt x="3350699" y="344900"/>
                  <a:pt x="3350202" y="349936"/>
                </a:cubicBezTo>
                <a:cubicBezTo>
                  <a:pt x="3348958" y="362807"/>
                  <a:pt x="3346036" y="374434"/>
                  <a:pt x="3346284" y="383388"/>
                </a:cubicBezTo>
                <a:cubicBezTo>
                  <a:pt x="3342243" y="396134"/>
                  <a:pt x="3341683" y="409316"/>
                  <a:pt x="3339570" y="422497"/>
                </a:cubicBezTo>
                <a:cubicBezTo>
                  <a:pt x="3337953" y="432570"/>
                  <a:pt x="3334968" y="442581"/>
                  <a:pt x="3333413" y="452715"/>
                </a:cubicBezTo>
                <a:cubicBezTo>
                  <a:pt x="3329621" y="477773"/>
                  <a:pt x="3324834" y="504136"/>
                  <a:pt x="3319984" y="529194"/>
                </a:cubicBezTo>
                <a:cubicBezTo>
                  <a:pt x="3318926" y="534665"/>
                  <a:pt x="3318802" y="540013"/>
                  <a:pt x="3317745" y="545298"/>
                </a:cubicBezTo>
                <a:cubicBezTo>
                  <a:pt x="3317185" y="548158"/>
                  <a:pt x="3315942" y="550458"/>
                  <a:pt x="3315507" y="553194"/>
                </a:cubicBezTo>
                <a:cubicBezTo>
                  <a:pt x="3315258" y="554811"/>
                  <a:pt x="3315693" y="556552"/>
                  <a:pt x="3315507" y="558168"/>
                </a:cubicBezTo>
                <a:cubicBezTo>
                  <a:pt x="3314512" y="566251"/>
                  <a:pt x="3311279" y="574086"/>
                  <a:pt x="3309351" y="582169"/>
                </a:cubicBezTo>
                <a:cubicBezTo>
                  <a:pt x="3306926" y="592428"/>
                  <a:pt x="3304439" y="604180"/>
                  <a:pt x="3302636" y="612947"/>
                </a:cubicBezTo>
                <a:cubicBezTo>
                  <a:pt x="3299589" y="627248"/>
                  <a:pt x="3297226" y="640989"/>
                  <a:pt x="3293683" y="654792"/>
                </a:cubicBezTo>
                <a:cubicBezTo>
                  <a:pt x="3289641" y="670461"/>
                  <a:pt x="3287216" y="686814"/>
                  <a:pt x="3283050" y="702171"/>
                </a:cubicBezTo>
                <a:cubicBezTo>
                  <a:pt x="3279506" y="715477"/>
                  <a:pt x="3274594" y="731270"/>
                  <a:pt x="3271921" y="743457"/>
                </a:cubicBezTo>
                <a:cubicBezTo>
                  <a:pt x="3271672" y="744514"/>
                  <a:pt x="3271112" y="745198"/>
                  <a:pt x="3270801" y="746255"/>
                </a:cubicBezTo>
                <a:cubicBezTo>
                  <a:pt x="3266697" y="761737"/>
                  <a:pt x="3263775" y="777468"/>
                  <a:pt x="3258552" y="792018"/>
                </a:cubicBezTo>
                <a:cubicBezTo>
                  <a:pt x="3258552" y="793386"/>
                  <a:pt x="3259485" y="793697"/>
                  <a:pt x="3259112" y="795375"/>
                </a:cubicBezTo>
                <a:cubicBezTo>
                  <a:pt x="3254884" y="806754"/>
                  <a:pt x="3252148" y="819314"/>
                  <a:pt x="3249598" y="831749"/>
                </a:cubicBezTo>
                <a:cubicBezTo>
                  <a:pt x="3246987" y="844309"/>
                  <a:pt x="3242697" y="856434"/>
                  <a:pt x="3240086" y="868558"/>
                </a:cubicBezTo>
                <a:cubicBezTo>
                  <a:pt x="3239277" y="870237"/>
                  <a:pt x="3237163" y="867128"/>
                  <a:pt x="3237287" y="869677"/>
                </a:cubicBezTo>
                <a:cubicBezTo>
                  <a:pt x="3235671" y="875895"/>
                  <a:pt x="3232811" y="880869"/>
                  <a:pt x="3232251" y="888144"/>
                </a:cubicBezTo>
                <a:lnTo>
                  <a:pt x="3232437" y="888144"/>
                </a:lnTo>
                <a:cubicBezTo>
                  <a:pt x="3231753" y="890009"/>
                  <a:pt x="3231256" y="891937"/>
                  <a:pt x="3230821" y="893864"/>
                </a:cubicBezTo>
                <a:cubicBezTo>
                  <a:pt x="3230635" y="894673"/>
                  <a:pt x="3230448" y="895481"/>
                  <a:pt x="3230261" y="896289"/>
                </a:cubicBezTo>
                <a:cubicBezTo>
                  <a:pt x="3228956" y="897408"/>
                  <a:pt x="3228956" y="899771"/>
                  <a:pt x="3228893" y="902134"/>
                </a:cubicBezTo>
                <a:lnTo>
                  <a:pt x="3229080" y="902134"/>
                </a:lnTo>
                <a:cubicBezTo>
                  <a:pt x="3227836" y="904808"/>
                  <a:pt x="3227090" y="907481"/>
                  <a:pt x="3226842" y="910155"/>
                </a:cubicBezTo>
                <a:cubicBezTo>
                  <a:pt x="3226842" y="910528"/>
                  <a:pt x="3227090" y="910839"/>
                  <a:pt x="3227464" y="910901"/>
                </a:cubicBezTo>
                <a:lnTo>
                  <a:pt x="3227464" y="910901"/>
                </a:lnTo>
                <a:cubicBezTo>
                  <a:pt x="3227836" y="910901"/>
                  <a:pt x="3228085" y="910652"/>
                  <a:pt x="3228147" y="910279"/>
                </a:cubicBezTo>
                <a:cubicBezTo>
                  <a:pt x="3228334" y="907916"/>
                  <a:pt x="3229018" y="905492"/>
                  <a:pt x="3230137" y="903191"/>
                </a:cubicBezTo>
                <a:cubicBezTo>
                  <a:pt x="3230697" y="903067"/>
                  <a:pt x="3230572" y="902321"/>
                  <a:pt x="3231132" y="902196"/>
                </a:cubicBezTo>
                <a:cubicBezTo>
                  <a:pt x="3231381" y="905989"/>
                  <a:pt x="3229702" y="909782"/>
                  <a:pt x="3228893" y="913388"/>
                </a:cubicBezTo>
                <a:cubicBezTo>
                  <a:pt x="3228085" y="916870"/>
                  <a:pt x="3228582" y="921471"/>
                  <a:pt x="3225536" y="923399"/>
                </a:cubicBezTo>
                <a:lnTo>
                  <a:pt x="3225536" y="922217"/>
                </a:lnTo>
                <a:lnTo>
                  <a:pt x="3225350" y="922342"/>
                </a:lnTo>
                <a:cubicBezTo>
                  <a:pt x="3225039" y="921160"/>
                  <a:pt x="3225350" y="919855"/>
                  <a:pt x="3225785" y="918611"/>
                </a:cubicBezTo>
                <a:cubicBezTo>
                  <a:pt x="3225971" y="918114"/>
                  <a:pt x="3226096" y="917554"/>
                  <a:pt x="3226220" y="916994"/>
                </a:cubicBezTo>
                <a:cubicBezTo>
                  <a:pt x="3226220" y="916746"/>
                  <a:pt x="3226157" y="916559"/>
                  <a:pt x="3225909" y="916497"/>
                </a:cubicBezTo>
                <a:cubicBezTo>
                  <a:pt x="3225660" y="916497"/>
                  <a:pt x="3225473" y="916621"/>
                  <a:pt x="3225411" y="916808"/>
                </a:cubicBezTo>
                <a:cubicBezTo>
                  <a:pt x="3225287" y="917305"/>
                  <a:pt x="3225163" y="917803"/>
                  <a:pt x="3224976" y="918362"/>
                </a:cubicBezTo>
                <a:cubicBezTo>
                  <a:pt x="3224603" y="919606"/>
                  <a:pt x="3224230" y="920912"/>
                  <a:pt x="3224479" y="922217"/>
                </a:cubicBezTo>
                <a:lnTo>
                  <a:pt x="3224355" y="922217"/>
                </a:lnTo>
                <a:cubicBezTo>
                  <a:pt x="3220997" y="929616"/>
                  <a:pt x="3220188" y="939627"/>
                  <a:pt x="3219878" y="950073"/>
                </a:cubicBezTo>
                <a:cubicBezTo>
                  <a:pt x="3221992" y="954052"/>
                  <a:pt x="3226531" y="955669"/>
                  <a:pt x="3227152" y="959586"/>
                </a:cubicBezTo>
                <a:cubicBezTo>
                  <a:pt x="3230137" y="959959"/>
                  <a:pt x="3230323" y="963130"/>
                  <a:pt x="3233308" y="963503"/>
                </a:cubicBezTo>
                <a:cubicBezTo>
                  <a:pt x="3233619" y="967856"/>
                  <a:pt x="3237412" y="969099"/>
                  <a:pt x="3240023" y="971400"/>
                </a:cubicBezTo>
                <a:cubicBezTo>
                  <a:pt x="3241080" y="972270"/>
                  <a:pt x="3241764" y="974509"/>
                  <a:pt x="3242821" y="975317"/>
                </a:cubicBezTo>
                <a:cubicBezTo>
                  <a:pt x="3244562" y="976560"/>
                  <a:pt x="3247733" y="976685"/>
                  <a:pt x="3249536" y="978053"/>
                </a:cubicBezTo>
                <a:cubicBezTo>
                  <a:pt x="3253515" y="981224"/>
                  <a:pt x="3256562" y="987131"/>
                  <a:pt x="3261288" y="988685"/>
                </a:cubicBezTo>
                <a:cubicBezTo>
                  <a:pt x="3272604" y="992478"/>
                  <a:pt x="3277081" y="983151"/>
                  <a:pt x="3283050" y="978674"/>
                </a:cubicBezTo>
                <a:cubicBezTo>
                  <a:pt x="3286034" y="980851"/>
                  <a:pt x="3288211" y="982840"/>
                  <a:pt x="3292004" y="983151"/>
                </a:cubicBezTo>
                <a:cubicBezTo>
                  <a:pt x="3300709" y="983835"/>
                  <a:pt x="3306677" y="976063"/>
                  <a:pt x="3310967" y="971400"/>
                </a:cubicBezTo>
                <a:cubicBezTo>
                  <a:pt x="3312211" y="972208"/>
                  <a:pt x="3312211" y="974198"/>
                  <a:pt x="3314885" y="973576"/>
                </a:cubicBezTo>
                <a:cubicBezTo>
                  <a:pt x="3322719" y="971648"/>
                  <a:pt x="3327010" y="966301"/>
                  <a:pt x="3330181" y="959710"/>
                </a:cubicBezTo>
                <a:cubicBezTo>
                  <a:pt x="3330181" y="959710"/>
                  <a:pt x="3330304" y="959710"/>
                  <a:pt x="3330367" y="959586"/>
                </a:cubicBezTo>
                <a:cubicBezTo>
                  <a:pt x="3330553" y="959213"/>
                  <a:pt x="3330865" y="958902"/>
                  <a:pt x="3331237" y="958529"/>
                </a:cubicBezTo>
                <a:cubicBezTo>
                  <a:pt x="3331797" y="957907"/>
                  <a:pt x="3332481" y="957285"/>
                  <a:pt x="3332667" y="956353"/>
                </a:cubicBezTo>
                <a:cubicBezTo>
                  <a:pt x="3332667" y="956104"/>
                  <a:pt x="3332543" y="955855"/>
                  <a:pt x="3332295" y="955793"/>
                </a:cubicBezTo>
                <a:cubicBezTo>
                  <a:pt x="3332046" y="955793"/>
                  <a:pt x="3331797" y="955917"/>
                  <a:pt x="3331735" y="956166"/>
                </a:cubicBezTo>
                <a:cubicBezTo>
                  <a:pt x="3331611" y="956788"/>
                  <a:pt x="3331113" y="957348"/>
                  <a:pt x="3330553" y="957845"/>
                </a:cubicBezTo>
                <a:cubicBezTo>
                  <a:pt x="3330181" y="958218"/>
                  <a:pt x="3329807" y="958591"/>
                  <a:pt x="3329558" y="959026"/>
                </a:cubicBezTo>
                <a:lnTo>
                  <a:pt x="3329558" y="959026"/>
                </a:lnTo>
                <a:cubicBezTo>
                  <a:pt x="3329558" y="959026"/>
                  <a:pt x="3329372" y="958964"/>
                  <a:pt x="3329372" y="958964"/>
                </a:cubicBezTo>
                <a:cubicBezTo>
                  <a:pt x="3326574" y="958342"/>
                  <a:pt x="3329310" y="956788"/>
                  <a:pt x="3330491" y="955109"/>
                </a:cubicBezTo>
                <a:cubicBezTo>
                  <a:pt x="3332916" y="951503"/>
                  <a:pt x="3334720" y="946715"/>
                  <a:pt x="3336087" y="943917"/>
                </a:cubicBezTo>
                <a:cubicBezTo>
                  <a:pt x="3341434" y="932787"/>
                  <a:pt x="3345289" y="922715"/>
                  <a:pt x="3350015" y="912082"/>
                </a:cubicBezTo>
                <a:cubicBezTo>
                  <a:pt x="3352440" y="906611"/>
                  <a:pt x="3355673" y="901201"/>
                  <a:pt x="3356170" y="895357"/>
                </a:cubicBezTo>
                <a:cubicBezTo>
                  <a:pt x="3360088" y="888828"/>
                  <a:pt x="3362326" y="881740"/>
                  <a:pt x="3365124" y="874714"/>
                </a:cubicBezTo>
                <a:cubicBezTo>
                  <a:pt x="3367922" y="867563"/>
                  <a:pt x="3371777" y="861035"/>
                  <a:pt x="3374637" y="854009"/>
                </a:cubicBezTo>
                <a:cubicBezTo>
                  <a:pt x="3383280" y="832806"/>
                  <a:pt x="3392669" y="811852"/>
                  <a:pt x="3401995" y="792018"/>
                </a:cubicBezTo>
                <a:cubicBezTo>
                  <a:pt x="3405166" y="785303"/>
                  <a:pt x="3408711" y="778525"/>
                  <a:pt x="3412068" y="771934"/>
                </a:cubicBezTo>
                <a:cubicBezTo>
                  <a:pt x="3432027" y="732265"/>
                  <a:pt x="3454287" y="694150"/>
                  <a:pt x="3477354" y="657590"/>
                </a:cubicBezTo>
                <a:cubicBezTo>
                  <a:pt x="3487054" y="642294"/>
                  <a:pt x="3496878" y="626315"/>
                  <a:pt x="3506951" y="612387"/>
                </a:cubicBezTo>
                <a:cubicBezTo>
                  <a:pt x="3509064" y="609465"/>
                  <a:pt x="3511055" y="606356"/>
                  <a:pt x="3513106" y="603371"/>
                </a:cubicBezTo>
                <a:cubicBezTo>
                  <a:pt x="3517272" y="597465"/>
                  <a:pt x="3521624" y="591371"/>
                  <a:pt x="3526537" y="586646"/>
                </a:cubicBezTo>
                <a:cubicBezTo>
                  <a:pt x="3526848" y="597589"/>
                  <a:pt x="3526163" y="609527"/>
                  <a:pt x="3527096" y="620719"/>
                </a:cubicBezTo>
                <a:cubicBezTo>
                  <a:pt x="3527407" y="624823"/>
                  <a:pt x="3528899" y="628740"/>
                  <a:pt x="3528775" y="632470"/>
                </a:cubicBezTo>
                <a:cubicBezTo>
                  <a:pt x="3528713" y="634274"/>
                  <a:pt x="3527780" y="635890"/>
                  <a:pt x="3527656" y="638066"/>
                </a:cubicBezTo>
                <a:cubicBezTo>
                  <a:pt x="3527034" y="647953"/>
                  <a:pt x="3528402" y="660948"/>
                  <a:pt x="3529334" y="669342"/>
                </a:cubicBezTo>
                <a:cubicBezTo>
                  <a:pt x="3530827" y="682958"/>
                  <a:pt x="3529272" y="696327"/>
                  <a:pt x="3529895" y="709508"/>
                </a:cubicBezTo>
                <a:cubicBezTo>
                  <a:pt x="3530578" y="724804"/>
                  <a:pt x="3531013" y="740100"/>
                  <a:pt x="3532133" y="754711"/>
                </a:cubicBezTo>
                <a:cubicBezTo>
                  <a:pt x="3534682" y="787479"/>
                  <a:pt x="3537667" y="817884"/>
                  <a:pt x="3548858" y="842381"/>
                </a:cubicBezTo>
                <a:cubicBezTo>
                  <a:pt x="3554951" y="855501"/>
                  <a:pt x="3564278" y="866817"/>
                  <a:pt x="3573419" y="875833"/>
                </a:cubicBezTo>
                <a:cubicBezTo>
                  <a:pt x="3577274" y="879688"/>
                  <a:pt x="3581004" y="883419"/>
                  <a:pt x="3584610" y="887025"/>
                </a:cubicBezTo>
                <a:cubicBezTo>
                  <a:pt x="3591947" y="894424"/>
                  <a:pt x="3600403" y="899709"/>
                  <a:pt x="3609171" y="907108"/>
                </a:cubicBezTo>
                <a:cubicBezTo>
                  <a:pt x="3611160" y="908787"/>
                  <a:pt x="3618870" y="910777"/>
                  <a:pt x="3621419" y="911025"/>
                </a:cubicBezTo>
                <a:cubicBezTo>
                  <a:pt x="3624963" y="911461"/>
                  <a:pt x="3628259" y="911461"/>
                  <a:pt x="3630933" y="911025"/>
                </a:cubicBezTo>
                <a:cubicBezTo>
                  <a:pt x="3636031" y="910341"/>
                  <a:pt x="3640445" y="906922"/>
                  <a:pt x="3645979" y="906051"/>
                </a:cubicBezTo>
                <a:cubicBezTo>
                  <a:pt x="3649586" y="905429"/>
                  <a:pt x="3653814" y="906113"/>
                  <a:pt x="3656052" y="905492"/>
                </a:cubicBezTo>
                <a:cubicBezTo>
                  <a:pt x="3668923" y="901885"/>
                  <a:pt x="3677441" y="896289"/>
                  <a:pt x="3686209" y="886465"/>
                </a:cubicBezTo>
                <a:cubicBezTo>
                  <a:pt x="3692924" y="870859"/>
                  <a:pt x="3702623" y="855252"/>
                  <a:pt x="3709089" y="839086"/>
                </a:cubicBezTo>
                <a:cubicBezTo>
                  <a:pt x="3711328" y="833428"/>
                  <a:pt x="3714374" y="827335"/>
                  <a:pt x="3715804" y="821801"/>
                </a:cubicBezTo>
                <a:cubicBezTo>
                  <a:pt x="3716302" y="819687"/>
                  <a:pt x="3715929" y="817200"/>
                  <a:pt x="3716365" y="815086"/>
                </a:cubicBezTo>
                <a:cubicBezTo>
                  <a:pt x="3716862" y="812661"/>
                  <a:pt x="3718354" y="809925"/>
                  <a:pt x="3719162" y="807189"/>
                </a:cubicBezTo>
                <a:cubicBezTo>
                  <a:pt x="3720033" y="804205"/>
                  <a:pt x="3720282" y="800785"/>
                  <a:pt x="3721400" y="798235"/>
                </a:cubicBezTo>
                <a:cubicBezTo>
                  <a:pt x="3722458" y="795935"/>
                  <a:pt x="3724634" y="794505"/>
                  <a:pt x="3725318" y="792080"/>
                </a:cubicBezTo>
                <a:cubicBezTo>
                  <a:pt x="3725878" y="790152"/>
                  <a:pt x="3725069" y="787914"/>
                  <a:pt x="3725318" y="785924"/>
                </a:cubicBezTo>
                <a:cubicBezTo>
                  <a:pt x="3726064" y="780328"/>
                  <a:pt x="3728427" y="773489"/>
                  <a:pt x="3730354" y="767520"/>
                </a:cubicBezTo>
                <a:cubicBezTo>
                  <a:pt x="3733214" y="758628"/>
                  <a:pt x="3736820" y="750234"/>
                  <a:pt x="3738748" y="741343"/>
                </a:cubicBezTo>
                <a:cubicBezTo>
                  <a:pt x="3740303" y="739789"/>
                  <a:pt x="3739245" y="742151"/>
                  <a:pt x="3740427" y="742400"/>
                </a:cubicBezTo>
                <a:cubicBezTo>
                  <a:pt x="3742230" y="738856"/>
                  <a:pt x="3742416" y="734006"/>
                  <a:pt x="3744344" y="730711"/>
                </a:cubicBezTo>
                <a:cubicBezTo>
                  <a:pt x="3745153" y="729281"/>
                  <a:pt x="3746583" y="728597"/>
                  <a:pt x="3747142" y="727353"/>
                </a:cubicBezTo>
                <a:cubicBezTo>
                  <a:pt x="3749318" y="722503"/>
                  <a:pt x="3750251" y="715664"/>
                  <a:pt x="3751619" y="710068"/>
                </a:cubicBezTo>
                <a:cubicBezTo>
                  <a:pt x="3753298" y="703042"/>
                  <a:pt x="3755598" y="693902"/>
                  <a:pt x="3757215" y="687684"/>
                </a:cubicBezTo>
                <a:cubicBezTo>
                  <a:pt x="3759143" y="680161"/>
                  <a:pt x="3760759" y="673508"/>
                  <a:pt x="3762811" y="666481"/>
                </a:cubicBezTo>
                <a:cubicBezTo>
                  <a:pt x="3765671" y="656844"/>
                  <a:pt x="3767101" y="646833"/>
                  <a:pt x="3769526" y="636947"/>
                </a:cubicBezTo>
                <a:cubicBezTo>
                  <a:pt x="3775184" y="614004"/>
                  <a:pt x="3781091" y="590252"/>
                  <a:pt x="3786252" y="567744"/>
                </a:cubicBezTo>
                <a:cubicBezTo>
                  <a:pt x="3787122" y="563951"/>
                  <a:pt x="3787931" y="560282"/>
                  <a:pt x="3789050" y="556552"/>
                </a:cubicBezTo>
                <a:cubicBezTo>
                  <a:pt x="3792532" y="544800"/>
                  <a:pt x="3795267" y="532613"/>
                  <a:pt x="3798563" y="520738"/>
                </a:cubicBezTo>
                <a:cubicBezTo>
                  <a:pt x="3801112" y="511411"/>
                  <a:pt x="3803226" y="501587"/>
                  <a:pt x="3805838" y="492260"/>
                </a:cubicBezTo>
                <a:cubicBezTo>
                  <a:pt x="3810003" y="477586"/>
                  <a:pt x="3812864" y="464591"/>
                  <a:pt x="3817029" y="450974"/>
                </a:cubicBezTo>
                <a:cubicBezTo>
                  <a:pt x="3822439" y="433254"/>
                  <a:pt x="3827973" y="415969"/>
                  <a:pt x="3833195" y="399118"/>
                </a:cubicBezTo>
                <a:cubicBezTo>
                  <a:pt x="3837175" y="386248"/>
                  <a:pt x="3840595" y="374123"/>
                  <a:pt x="3844388" y="361688"/>
                </a:cubicBezTo>
                <a:cubicBezTo>
                  <a:pt x="3845631" y="357708"/>
                  <a:pt x="3846564" y="353791"/>
                  <a:pt x="3847745" y="349936"/>
                </a:cubicBezTo>
                <a:cubicBezTo>
                  <a:pt x="3849984" y="342537"/>
                  <a:pt x="3853403" y="335449"/>
                  <a:pt x="3855580" y="328112"/>
                </a:cubicBezTo>
                <a:cubicBezTo>
                  <a:pt x="3856885" y="323697"/>
                  <a:pt x="3857631" y="319158"/>
                  <a:pt x="3858937" y="314806"/>
                </a:cubicBezTo>
                <a:cubicBezTo>
                  <a:pt x="3866834" y="288318"/>
                  <a:pt x="3876471" y="261831"/>
                  <a:pt x="3884057" y="236587"/>
                </a:cubicBezTo>
                <a:cubicBezTo>
                  <a:pt x="3885362" y="232234"/>
                  <a:pt x="3886046" y="227633"/>
                  <a:pt x="3888533" y="223840"/>
                </a:cubicBezTo>
                <a:cubicBezTo>
                  <a:pt x="3885860" y="237519"/>
                  <a:pt x="3881819" y="249830"/>
                  <a:pt x="3878461" y="262888"/>
                </a:cubicBezTo>
                <a:lnTo>
                  <a:pt x="3878647" y="262888"/>
                </a:lnTo>
                <a:cubicBezTo>
                  <a:pt x="3877590" y="264193"/>
                  <a:pt x="3877155" y="265934"/>
                  <a:pt x="3876782" y="267489"/>
                </a:cubicBezTo>
                <a:lnTo>
                  <a:pt x="3876658" y="268111"/>
                </a:lnTo>
                <a:cubicBezTo>
                  <a:pt x="3876658" y="268111"/>
                  <a:pt x="3876720" y="268546"/>
                  <a:pt x="3876968" y="268608"/>
                </a:cubicBezTo>
                <a:cubicBezTo>
                  <a:pt x="3876968" y="268608"/>
                  <a:pt x="3876968" y="268608"/>
                  <a:pt x="3877031" y="268608"/>
                </a:cubicBezTo>
                <a:cubicBezTo>
                  <a:pt x="3877217" y="268608"/>
                  <a:pt x="3877404" y="268484"/>
                  <a:pt x="3877404" y="268297"/>
                </a:cubicBezTo>
                <a:lnTo>
                  <a:pt x="3877528" y="267675"/>
                </a:lnTo>
                <a:cubicBezTo>
                  <a:pt x="3877839" y="266183"/>
                  <a:pt x="3878212" y="264629"/>
                  <a:pt x="3879082" y="263447"/>
                </a:cubicBezTo>
                <a:cubicBezTo>
                  <a:pt x="3881072" y="263634"/>
                  <a:pt x="3881259" y="262079"/>
                  <a:pt x="3882814" y="261768"/>
                </a:cubicBezTo>
                <a:cubicBezTo>
                  <a:pt x="3886792" y="245354"/>
                  <a:pt x="3893943" y="231985"/>
                  <a:pt x="3894564" y="212089"/>
                </a:cubicBezTo>
                <a:moveTo>
                  <a:pt x="3233122" y="896476"/>
                </a:moveTo>
                <a:cubicBezTo>
                  <a:pt x="3232562" y="896476"/>
                  <a:pt x="3232437" y="896041"/>
                  <a:pt x="3232002" y="895916"/>
                </a:cubicBezTo>
                <a:lnTo>
                  <a:pt x="3231816" y="895916"/>
                </a:lnTo>
                <a:cubicBezTo>
                  <a:pt x="3232002" y="895108"/>
                  <a:pt x="3232189" y="894300"/>
                  <a:pt x="3232375" y="893491"/>
                </a:cubicBezTo>
                <a:cubicBezTo>
                  <a:pt x="3232811" y="891688"/>
                  <a:pt x="3233246" y="889823"/>
                  <a:pt x="3233868" y="888082"/>
                </a:cubicBezTo>
                <a:cubicBezTo>
                  <a:pt x="3234738" y="887771"/>
                  <a:pt x="3234800" y="886590"/>
                  <a:pt x="3235360" y="885906"/>
                </a:cubicBezTo>
                <a:cubicBezTo>
                  <a:pt x="3237598" y="888268"/>
                  <a:pt x="3233619" y="893305"/>
                  <a:pt x="3233122" y="896538"/>
                </a:cubicBezTo>
                <a:moveTo>
                  <a:pt x="3315134" y="968539"/>
                </a:moveTo>
                <a:cubicBezTo>
                  <a:pt x="3314699" y="964685"/>
                  <a:pt x="3318554" y="965182"/>
                  <a:pt x="3321289" y="964622"/>
                </a:cubicBezTo>
                <a:cubicBezTo>
                  <a:pt x="3320046" y="966736"/>
                  <a:pt x="3317993" y="968042"/>
                  <a:pt x="3315134" y="968539"/>
                </a:cubicBezTo>
                <a:moveTo>
                  <a:pt x="3344917" y="742151"/>
                </a:moveTo>
                <a:cubicBezTo>
                  <a:pt x="3343548" y="744079"/>
                  <a:pt x="3342864" y="744079"/>
                  <a:pt x="3343051" y="745820"/>
                </a:cubicBezTo>
                <a:cubicBezTo>
                  <a:pt x="3343176" y="747499"/>
                  <a:pt x="3344046" y="747872"/>
                  <a:pt x="3343548" y="749426"/>
                </a:cubicBezTo>
                <a:cubicBezTo>
                  <a:pt x="3343051" y="750981"/>
                  <a:pt x="3342305" y="751975"/>
                  <a:pt x="3342305" y="753343"/>
                </a:cubicBezTo>
                <a:cubicBezTo>
                  <a:pt x="3342305" y="754773"/>
                  <a:pt x="3341994" y="756452"/>
                  <a:pt x="3341621" y="755768"/>
                </a:cubicBezTo>
                <a:cubicBezTo>
                  <a:pt x="3341310" y="755084"/>
                  <a:pt x="3340813" y="754089"/>
                  <a:pt x="3340937" y="752162"/>
                </a:cubicBezTo>
                <a:cubicBezTo>
                  <a:pt x="3341124" y="750297"/>
                  <a:pt x="3341310" y="749924"/>
                  <a:pt x="3341497" y="748183"/>
                </a:cubicBezTo>
                <a:cubicBezTo>
                  <a:pt x="3341621" y="746504"/>
                  <a:pt x="3341808" y="743892"/>
                  <a:pt x="3341994" y="743208"/>
                </a:cubicBezTo>
                <a:cubicBezTo>
                  <a:pt x="3342181" y="742524"/>
                  <a:pt x="3344543" y="737861"/>
                  <a:pt x="3345289" y="738732"/>
                </a:cubicBezTo>
                <a:cubicBezTo>
                  <a:pt x="3346036" y="739664"/>
                  <a:pt x="3346284" y="740286"/>
                  <a:pt x="3344917" y="742151"/>
                </a:cubicBezTo>
                <a:moveTo>
                  <a:pt x="3344854" y="682150"/>
                </a:moveTo>
                <a:cubicBezTo>
                  <a:pt x="3344046" y="684202"/>
                  <a:pt x="3341497" y="687311"/>
                  <a:pt x="3342492" y="682648"/>
                </a:cubicBezTo>
                <a:cubicBezTo>
                  <a:pt x="3343548" y="677984"/>
                  <a:pt x="3346409" y="673321"/>
                  <a:pt x="3346409" y="673321"/>
                </a:cubicBezTo>
                <a:cubicBezTo>
                  <a:pt x="3346098" y="675186"/>
                  <a:pt x="3345601" y="680098"/>
                  <a:pt x="3344854" y="682150"/>
                </a:cubicBezTo>
                <a:moveTo>
                  <a:pt x="3345849" y="665922"/>
                </a:moveTo>
                <a:cubicBezTo>
                  <a:pt x="3346596" y="666108"/>
                  <a:pt x="3346284" y="667352"/>
                  <a:pt x="3346409" y="668222"/>
                </a:cubicBezTo>
                <a:cubicBezTo>
                  <a:pt x="3345103" y="668036"/>
                  <a:pt x="3345103" y="666668"/>
                  <a:pt x="3345849" y="665922"/>
                </a:cubicBezTo>
                <a:moveTo>
                  <a:pt x="3348647" y="714482"/>
                </a:moveTo>
                <a:cubicBezTo>
                  <a:pt x="3348461" y="713052"/>
                  <a:pt x="3349393" y="712679"/>
                  <a:pt x="3350886" y="712866"/>
                </a:cubicBezTo>
                <a:cubicBezTo>
                  <a:pt x="3351072" y="714296"/>
                  <a:pt x="3350139" y="714669"/>
                  <a:pt x="3348647" y="714482"/>
                </a:cubicBezTo>
                <a:moveTo>
                  <a:pt x="3356730" y="694213"/>
                </a:moveTo>
                <a:cubicBezTo>
                  <a:pt x="3354119" y="693964"/>
                  <a:pt x="3354119" y="690855"/>
                  <a:pt x="3354678" y="690358"/>
                </a:cubicBezTo>
                <a:cubicBezTo>
                  <a:pt x="3355673" y="689301"/>
                  <a:pt x="3359279" y="694461"/>
                  <a:pt x="3356730" y="694213"/>
                </a:cubicBezTo>
                <a:moveTo>
                  <a:pt x="3362264" y="667228"/>
                </a:moveTo>
                <a:cubicBezTo>
                  <a:pt x="3362078" y="669279"/>
                  <a:pt x="3361953" y="672077"/>
                  <a:pt x="3360337" y="671020"/>
                </a:cubicBezTo>
                <a:cubicBezTo>
                  <a:pt x="3359342" y="670336"/>
                  <a:pt x="3360523" y="666357"/>
                  <a:pt x="3360212" y="665673"/>
                </a:cubicBezTo>
                <a:cubicBezTo>
                  <a:pt x="3359839" y="664989"/>
                  <a:pt x="3360523" y="662564"/>
                  <a:pt x="3361393" y="662067"/>
                </a:cubicBezTo>
                <a:cubicBezTo>
                  <a:pt x="3362264" y="661569"/>
                  <a:pt x="3361393" y="662067"/>
                  <a:pt x="3362078" y="663435"/>
                </a:cubicBezTo>
                <a:cubicBezTo>
                  <a:pt x="3362762" y="664803"/>
                  <a:pt x="3362450" y="665176"/>
                  <a:pt x="3362264" y="667228"/>
                </a:cubicBezTo>
                <a:moveTo>
                  <a:pt x="3362575" y="725115"/>
                </a:moveTo>
                <a:cubicBezTo>
                  <a:pt x="3362637" y="718089"/>
                  <a:pt x="3365310" y="708949"/>
                  <a:pt x="3367051" y="701674"/>
                </a:cubicBezTo>
                <a:cubicBezTo>
                  <a:pt x="3367673" y="701612"/>
                  <a:pt x="3368047" y="701860"/>
                  <a:pt x="3368171" y="702296"/>
                </a:cubicBezTo>
                <a:cubicBezTo>
                  <a:pt x="3367238" y="710814"/>
                  <a:pt x="3365310" y="718337"/>
                  <a:pt x="3362575" y="725115"/>
                </a:cubicBezTo>
                <a:moveTo>
                  <a:pt x="3373705" y="603496"/>
                </a:moveTo>
                <a:cubicBezTo>
                  <a:pt x="3372710" y="602439"/>
                  <a:pt x="3372959" y="599081"/>
                  <a:pt x="3376068" y="597838"/>
                </a:cubicBezTo>
                <a:cubicBezTo>
                  <a:pt x="3377746" y="597091"/>
                  <a:pt x="3374761" y="604553"/>
                  <a:pt x="3373705" y="603496"/>
                </a:cubicBezTo>
                <a:moveTo>
                  <a:pt x="3379114" y="575143"/>
                </a:moveTo>
                <a:cubicBezTo>
                  <a:pt x="3378119" y="576138"/>
                  <a:pt x="3376814" y="574583"/>
                  <a:pt x="3376814" y="572531"/>
                </a:cubicBezTo>
                <a:cubicBezTo>
                  <a:pt x="3376814" y="570480"/>
                  <a:pt x="3379923" y="570231"/>
                  <a:pt x="3379923" y="570231"/>
                </a:cubicBezTo>
                <a:cubicBezTo>
                  <a:pt x="3379923" y="570231"/>
                  <a:pt x="3380171" y="574086"/>
                  <a:pt x="3379114" y="575143"/>
                </a:cubicBezTo>
                <a:moveTo>
                  <a:pt x="3384524" y="530251"/>
                </a:moveTo>
                <a:cubicBezTo>
                  <a:pt x="3382720" y="530562"/>
                  <a:pt x="3385829" y="526396"/>
                  <a:pt x="3385829" y="526396"/>
                </a:cubicBezTo>
                <a:cubicBezTo>
                  <a:pt x="3387384" y="529256"/>
                  <a:pt x="3386326" y="530002"/>
                  <a:pt x="3384524" y="530251"/>
                </a:cubicBezTo>
                <a:moveTo>
                  <a:pt x="3389373" y="751975"/>
                </a:moveTo>
                <a:lnTo>
                  <a:pt x="3389373" y="750794"/>
                </a:lnTo>
                <a:cubicBezTo>
                  <a:pt x="3389871" y="750918"/>
                  <a:pt x="3389933" y="750608"/>
                  <a:pt x="3389933" y="750234"/>
                </a:cubicBezTo>
                <a:cubicBezTo>
                  <a:pt x="3390990" y="750048"/>
                  <a:pt x="3390741" y="752784"/>
                  <a:pt x="3389373" y="751975"/>
                </a:cubicBezTo>
                <a:moveTo>
                  <a:pt x="3393290" y="745260"/>
                </a:moveTo>
                <a:cubicBezTo>
                  <a:pt x="3392296" y="742151"/>
                  <a:pt x="3395902" y="738918"/>
                  <a:pt x="3397768" y="736307"/>
                </a:cubicBezTo>
                <a:lnTo>
                  <a:pt x="3398140" y="736493"/>
                </a:lnTo>
                <a:cubicBezTo>
                  <a:pt x="3397581" y="737302"/>
                  <a:pt x="3396213" y="739416"/>
                  <a:pt x="3393290" y="745260"/>
                </a:cubicBezTo>
                <a:moveTo>
                  <a:pt x="3398886" y="735188"/>
                </a:moveTo>
                <a:cubicBezTo>
                  <a:pt x="3398886" y="735188"/>
                  <a:pt x="3398389" y="735063"/>
                  <a:pt x="3398265" y="735125"/>
                </a:cubicBezTo>
                <a:lnTo>
                  <a:pt x="3398265" y="735125"/>
                </a:lnTo>
                <a:cubicBezTo>
                  <a:pt x="3398265" y="735125"/>
                  <a:pt x="3398265" y="735250"/>
                  <a:pt x="3398265" y="735250"/>
                </a:cubicBezTo>
                <a:lnTo>
                  <a:pt x="3397953" y="735125"/>
                </a:lnTo>
                <a:cubicBezTo>
                  <a:pt x="3397953" y="735125"/>
                  <a:pt x="3397953" y="735125"/>
                  <a:pt x="3397953" y="735125"/>
                </a:cubicBezTo>
                <a:lnTo>
                  <a:pt x="3398016" y="735125"/>
                </a:lnTo>
                <a:cubicBezTo>
                  <a:pt x="3398451" y="734690"/>
                  <a:pt x="3399073" y="734068"/>
                  <a:pt x="3399881" y="733011"/>
                </a:cubicBezTo>
                <a:cubicBezTo>
                  <a:pt x="3399570" y="733882"/>
                  <a:pt x="3399073" y="734441"/>
                  <a:pt x="3398762" y="735250"/>
                </a:cubicBezTo>
                <a:moveTo>
                  <a:pt x="3402804" y="728472"/>
                </a:moveTo>
                <a:cubicBezTo>
                  <a:pt x="3401808" y="728099"/>
                  <a:pt x="3402741" y="727478"/>
                  <a:pt x="3402804" y="726856"/>
                </a:cubicBezTo>
                <a:cubicBezTo>
                  <a:pt x="3403799" y="727229"/>
                  <a:pt x="3402804" y="727851"/>
                  <a:pt x="3402804" y="728472"/>
                </a:cubicBezTo>
                <a:moveTo>
                  <a:pt x="3399446" y="708949"/>
                </a:moveTo>
                <a:cubicBezTo>
                  <a:pt x="3400876" y="705218"/>
                  <a:pt x="3403115" y="702171"/>
                  <a:pt x="3405042" y="698938"/>
                </a:cubicBezTo>
                <a:cubicBezTo>
                  <a:pt x="3404794" y="701674"/>
                  <a:pt x="3402617" y="707332"/>
                  <a:pt x="3399446" y="708949"/>
                </a:cubicBezTo>
                <a:moveTo>
                  <a:pt x="3415052" y="706213"/>
                </a:moveTo>
                <a:cubicBezTo>
                  <a:pt x="3413312" y="705342"/>
                  <a:pt x="3413996" y="702731"/>
                  <a:pt x="3416172" y="702855"/>
                </a:cubicBezTo>
                <a:cubicBezTo>
                  <a:pt x="3416607" y="704783"/>
                  <a:pt x="3415550" y="705218"/>
                  <a:pt x="3415052" y="706213"/>
                </a:cubicBezTo>
                <a:moveTo>
                  <a:pt x="3418410" y="698938"/>
                </a:moveTo>
                <a:cubicBezTo>
                  <a:pt x="3418410" y="695394"/>
                  <a:pt x="3421332" y="694710"/>
                  <a:pt x="3422887" y="692783"/>
                </a:cubicBezTo>
                <a:cubicBezTo>
                  <a:pt x="3421332" y="694710"/>
                  <a:pt x="3421332" y="698316"/>
                  <a:pt x="3418410" y="698938"/>
                </a:cubicBezTo>
                <a:moveTo>
                  <a:pt x="3426058" y="661259"/>
                </a:moveTo>
                <a:cubicBezTo>
                  <a:pt x="3425436" y="662751"/>
                  <a:pt x="3424193" y="665735"/>
                  <a:pt x="3422452" y="667974"/>
                </a:cubicBezTo>
                <a:cubicBezTo>
                  <a:pt x="3420711" y="670212"/>
                  <a:pt x="3419840" y="672451"/>
                  <a:pt x="3419343" y="673321"/>
                </a:cubicBezTo>
                <a:cubicBezTo>
                  <a:pt x="3418846" y="674191"/>
                  <a:pt x="3417602" y="676430"/>
                  <a:pt x="3417291" y="675746"/>
                </a:cubicBezTo>
                <a:cubicBezTo>
                  <a:pt x="3416918" y="675062"/>
                  <a:pt x="3417788" y="672451"/>
                  <a:pt x="3418161" y="671767"/>
                </a:cubicBezTo>
                <a:cubicBezTo>
                  <a:pt x="3418472" y="671083"/>
                  <a:pt x="3419343" y="669342"/>
                  <a:pt x="3419343" y="669342"/>
                </a:cubicBezTo>
                <a:cubicBezTo>
                  <a:pt x="3419343" y="669342"/>
                  <a:pt x="3426928" y="659207"/>
                  <a:pt x="3426058" y="661259"/>
                </a:cubicBezTo>
                <a:moveTo>
                  <a:pt x="3460753" y="563516"/>
                </a:moveTo>
                <a:cubicBezTo>
                  <a:pt x="3461437" y="562459"/>
                  <a:pt x="3461685" y="561588"/>
                  <a:pt x="3463116" y="560034"/>
                </a:cubicBezTo>
                <a:cubicBezTo>
                  <a:pt x="3464484" y="558479"/>
                  <a:pt x="3466473" y="558604"/>
                  <a:pt x="3466473" y="558604"/>
                </a:cubicBezTo>
                <a:cubicBezTo>
                  <a:pt x="3466473" y="558604"/>
                  <a:pt x="3466473" y="559350"/>
                  <a:pt x="3464919" y="560904"/>
                </a:cubicBezTo>
                <a:cubicBezTo>
                  <a:pt x="3463364" y="562459"/>
                  <a:pt x="3463240" y="562956"/>
                  <a:pt x="3462059" y="564386"/>
                </a:cubicBezTo>
                <a:cubicBezTo>
                  <a:pt x="3460877" y="565816"/>
                  <a:pt x="3459509" y="568365"/>
                  <a:pt x="3459572" y="567619"/>
                </a:cubicBezTo>
                <a:cubicBezTo>
                  <a:pt x="3460007" y="564759"/>
                  <a:pt x="3460131" y="564510"/>
                  <a:pt x="3460753" y="563516"/>
                </a:cubicBezTo>
                <a:moveTo>
                  <a:pt x="3467157" y="594293"/>
                </a:moveTo>
                <a:cubicBezTo>
                  <a:pt x="3467157" y="594293"/>
                  <a:pt x="3466971" y="594667"/>
                  <a:pt x="3466909" y="594853"/>
                </a:cubicBezTo>
                <a:cubicBezTo>
                  <a:pt x="3466784" y="595164"/>
                  <a:pt x="3466535" y="595599"/>
                  <a:pt x="3466225" y="596034"/>
                </a:cubicBezTo>
                <a:cubicBezTo>
                  <a:pt x="3466411" y="595475"/>
                  <a:pt x="3466784" y="594915"/>
                  <a:pt x="3467157" y="594293"/>
                </a:cubicBezTo>
                <a:moveTo>
                  <a:pt x="3461934" y="628553"/>
                </a:moveTo>
                <a:cubicBezTo>
                  <a:pt x="3462183" y="627496"/>
                  <a:pt x="3462121" y="626191"/>
                  <a:pt x="3463613" y="626377"/>
                </a:cubicBezTo>
                <a:cubicBezTo>
                  <a:pt x="3463800" y="627807"/>
                  <a:pt x="3463426" y="628740"/>
                  <a:pt x="3461934" y="628553"/>
                </a:cubicBezTo>
                <a:moveTo>
                  <a:pt x="3431592" y="653175"/>
                </a:moveTo>
                <a:cubicBezTo>
                  <a:pt x="3431592" y="653175"/>
                  <a:pt x="3428981" y="654170"/>
                  <a:pt x="3429167" y="653175"/>
                </a:cubicBezTo>
                <a:cubicBezTo>
                  <a:pt x="3429353" y="652118"/>
                  <a:pt x="3429851" y="650937"/>
                  <a:pt x="3431219" y="650440"/>
                </a:cubicBezTo>
                <a:cubicBezTo>
                  <a:pt x="3432587" y="649880"/>
                  <a:pt x="3432090" y="651435"/>
                  <a:pt x="3431592" y="653175"/>
                </a:cubicBezTo>
                <a:moveTo>
                  <a:pt x="3440110" y="638129"/>
                </a:moveTo>
                <a:cubicBezTo>
                  <a:pt x="3439862" y="638564"/>
                  <a:pt x="3439613" y="638999"/>
                  <a:pt x="3439302" y="639372"/>
                </a:cubicBezTo>
                <a:cubicBezTo>
                  <a:pt x="3439551" y="638688"/>
                  <a:pt x="3439613" y="637942"/>
                  <a:pt x="3439053" y="637445"/>
                </a:cubicBezTo>
                <a:cubicBezTo>
                  <a:pt x="3438183" y="638688"/>
                  <a:pt x="3437437" y="639994"/>
                  <a:pt x="3436814" y="641362"/>
                </a:cubicBezTo>
                <a:cubicBezTo>
                  <a:pt x="3437250" y="641362"/>
                  <a:pt x="3437685" y="641175"/>
                  <a:pt x="3438121" y="640864"/>
                </a:cubicBezTo>
                <a:cubicBezTo>
                  <a:pt x="3437747" y="641362"/>
                  <a:pt x="3437312" y="641797"/>
                  <a:pt x="3436877" y="642170"/>
                </a:cubicBezTo>
                <a:cubicBezTo>
                  <a:pt x="3435696" y="643041"/>
                  <a:pt x="3438245" y="637631"/>
                  <a:pt x="3438929" y="636450"/>
                </a:cubicBezTo>
                <a:cubicBezTo>
                  <a:pt x="3439551" y="635268"/>
                  <a:pt x="3441478" y="632595"/>
                  <a:pt x="3443157" y="629859"/>
                </a:cubicBezTo>
                <a:cubicBezTo>
                  <a:pt x="3443717" y="628926"/>
                  <a:pt x="3444401" y="628180"/>
                  <a:pt x="3445147" y="627496"/>
                </a:cubicBezTo>
                <a:cubicBezTo>
                  <a:pt x="3446265" y="625817"/>
                  <a:pt x="3447509" y="624201"/>
                  <a:pt x="3448566" y="622957"/>
                </a:cubicBezTo>
                <a:cubicBezTo>
                  <a:pt x="3449126" y="621030"/>
                  <a:pt x="3451053" y="618170"/>
                  <a:pt x="3452483" y="616740"/>
                </a:cubicBezTo>
                <a:cubicBezTo>
                  <a:pt x="3453229" y="615993"/>
                  <a:pt x="3453852" y="615558"/>
                  <a:pt x="3454038" y="615807"/>
                </a:cubicBezTo>
                <a:cubicBezTo>
                  <a:pt x="3454473" y="616180"/>
                  <a:pt x="3451427" y="620035"/>
                  <a:pt x="3450556" y="622646"/>
                </a:cubicBezTo>
                <a:cubicBezTo>
                  <a:pt x="3449623" y="625196"/>
                  <a:pt x="3446949" y="628429"/>
                  <a:pt x="3445768" y="629859"/>
                </a:cubicBezTo>
                <a:cubicBezTo>
                  <a:pt x="3444587" y="631289"/>
                  <a:pt x="3442473" y="633092"/>
                  <a:pt x="3441851" y="634647"/>
                </a:cubicBezTo>
                <a:cubicBezTo>
                  <a:pt x="3441229" y="636201"/>
                  <a:pt x="3441105" y="636325"/>
                  <a:pt x="3440110" y="638129"/>
                </a:cubicBezTo>
                <a:moveTo>
                  <a:pt x="3453789" y="644098"/>
                </a:moveTo>
                <a:cubicBezTo>
                  <a:pt x="3452483" y="647331"/>
                  <a:pt x="3451302" y="649507"/>
                  <a:pt x="3449499" y="651435"/>
                </a:cubicBezTo>
                <a:cubicBezTo>
                  <a:pt x="3447695" y="653362"/>
                  <a:pt x="3444835" y="656595"/>
                  <a:pt x="3444835" y="655476"/>
                </a:cubicBezTo>
                <a:cubicBezTo>
                  <a:pt x="3444835" y="654295"/>
                  <a:pt x="3445768" y="652367"/>
                  <a:pt x="3446390" y="650813"/>
                </a:cubicBezTo>
                <a:cubicBezTo>
                  <a:pt x="3447074" y="649258"/>
                  <a:pt x="3448877" y="645901"/>
                  <a:pt x="3450058" y="644346"/>
                </a:cubicBezTo>
                <a:cubicBezTo>
                  <a:pt x="3451178" y="642792"/>
                  <a:pt x="3452857" y="640864"/>
                  <a:pt x="3453292" y="640180"/>
                </a:cubicBezTo>
                <a:cubicBezTo>
                  <a:pt x="3453665" y="639559"/>
                  <a:pt x="3456090" y="639061"/>
                  <a:pt x="3456090" y="639061"/>
                </a:cubicBezTo>
                <a:cubicBezTo>
                  <a:pt x="3455717" y="639807"/>
                  <a:pt x="3455095" y="640864"/>
                  <a:pt x="3453789" y="644098"/>
                </a:cubicBezTo>
                <a:moveTo>
                  <a:pt x="3456961" y="634709"/>
                </a:moveTo>
                <a:cubicBezTo>
                  <a:pt x="3458576" y="634833"/>
                  <a:pt x="3458328" y="637382"/>
                  <a:pt x="3456400" y="637009"/>
                </a:cubicBezTo>
                <a:cubicBezTo>
                  <a:pt x="3456152" y="635828"/>
                  <a:pt x="3456774" y="635517"/>
                  <a:pt x="3456961" y="634709"/>
                </a:cubicBezTo>
                <a:moveTo>
                  <a:pt x="3456961" y="681031"/>
                </a:moveTo>
                <a:cubicBezTo>
                  <a:pt x="3457209" y="679974"/>
                  <a:pt x="3458142" y="679663"/>
                  <a:pt x="3458079" y="678295"/>
                </a:cubicBezTo>
                <a:lnTo>
                  <a:pt x="3458639" y="678295"/>
                </a:lnTo>
                <a:lnTo>
                  <a:pt x="3458639" y="678171"/>
                </a:lnTo>
                <a:cubicBezTo>
                  <a:pt x="3458639" y="678171"/>
                  <a:pt x="3458950" y="678420"/>
                  <a:pt x="3459137" y="678544"/>
                </a:cubicBezTo>
                <a:cubicBezTo>
                  <a:pt x="3458888" y="679787"/>
                  <a:pt x="3458576" y="681155"/>
                  <a:pt x="3456961" y="681031"/>
                </a:cubicBezTo>
                <a:moveTo>
                  <a:pt x="3460318" y="677736"/>
                </a:moveTo>
                <a:lnTo>
                  <a:pt x="3460193" y="677984"/>
                </a:lnTo>
                <a:cubicBezTo>
                  <a:pt x="3459883" y="677736"/>
                  <a:pt x="3459447" y="677425"/>
                  <a:pt x="3459012" y="677176"/>
                </a:cubicBezTo>
                <a:lnTo>
                  <a:pt x="3459137" y="677176"/>
                </a:lnTo>
                <a:cubicBezTo>
                  <a:pt x="3461437" y="674627"/>
                  <a:pt x="3462556" y="670834"/>
                  <a:pt x="3464733" y="668285"/>
                </a:cubicBezTo>
                <a:cubicBezTo>
                  <a:pt x="3465417" y="671393"/>
                  <a:pt x="3461126" y="674378"/>
                  <a:pt x="3460255" y="677798"/>
                </a:cubicBezTo>
                <a:moveTo>
                  <a:pt x="3466971" y="622460"/>
                </a:moveTo>
                <a:cubicBezTo>
                  <a:pt x="3464235" y="620470"/>
                  <a:pt x="3469458" y="618170"/>
                  <a:pt x="3469769" y="615745"/>
                </a:cubicBezTo>
                <a:cubicBezTo>
                  <a:pt x="3472505" y="617361"/>
                  <a:pt x="3467344" y="620221"/>
                  <a:pt x="3466971" y="622460"/>
                </a:cubicBezTo>
                <a:moveTo>
                  <a:pt x="3473686" y="611206"/>
                </a:moveTo>
                <a:lnTo>
                  <a:pt x="3473561" y="610957"/>
                </a:lnTo>
                <a:lnTo>
                  <a:pt x="3473561" y="610957"/>
                </a:lnTo>
                <a:cubicBezTo>
                  <a:pt x="3473561" y="610957"/>
                  <a:pt x="3473935" y="611206"/>
                  <a:pt x="3474121" y="611330"/>
                </a:cubicBezTo>
                <a:cubicBezTo>
                  <a:pt x="3472629" y="614252"/>
                  <a:pt x="3471323" y="614190"/>
                  <a:pt x="3473624" y="611206"/>
                </a:cubicBezTo>
                <a:moveTo>
                  <a:pt x="3474867" y="610957"/>
                </a:moveTo>
                <a:cubicBezTo>
                  <a:pt x="3474867" y="610957"/>
                  <a:pt x="3474432" y="610646"/>
                  <a:pt x="3474245" y="610522"/>
                </a:cubicBezTo>
                <a:cubicBezTo>
                  <a:pt x="3475054" y="609154"/>
                  <a:pt x="3475054" y="606978"/>
                  <a:pt x="3476981" y="606729"/>
                </a:cubicBezTo>
                <a:lnTo>
                  <a:pt x="3476981" y="606605"/>
                </a:lnTo>
                <a:cubicBezTo>
                  <a:pt x="3476981" y="606605"/>
                  <a:pt x="3476981" y="606605"/>
                  <a:pt x="3476981" y="606605"/>
                </a:cubicBezTo>
                <a:cubicBezTo>
                  <a:pt x="3477168" y="606605"/>
                  <a:pt x="3477292" y="606729"/>
                  <a:pt x="3477479" y="606791"/>
                </a:cubicBezTo>
                <a:cubicBezTo>
                  <a:pt x="3476981" y="608532"/>
                  <a:pt x="3475489" y="609216"/>
                  <a:pt x="3474743" y="610584"/>
                </a:cubicBezTo>
                <a:lnTo>
                  <a:pt x="3474867" y="610895"/>
                </a:lnTo>
                <a:close/>
                <a:moveTo>
                  <a:pt x="3478162" y="605734"/>
                </a:moveTo>
                <a:lnTo>
                  <a:pt x="3478162" y="605734"/>
                </a:lnTo>
                <a:cubicBezTo>
                  <a:pt x="3478162" y="605734"/>
                  <a:pt x="3477790" y="605734"/>
                  <a:pt x="3477603" y="605610"/>
                </a:cubicBezTo>
                <a:cubicBezTo>
                  <a:pt x="3478287" y="604304"/>
                  <a:pt x="3478225" y="602190"/>
                  <a:pt x="3480339" y="602314"/>
                </a:cubicBezTo>
                <a:cubicBezTo>
                  <a:pt x="3480277" y="604180"/>
                  <a:pt x="3479592" y="605361"/>
                  <a:pt x="3478100" y="605734"/>
                </a:cubicBezTo>
                <a:moveTo>
                  <a:pt x="3478660" y="582480"/>
                </a:moveTo>
                <a:cubicBezTo>
                  <a:pt x="3477603" y="583910"/>
                  <a:pt x="3475800" y="585589"/>
                  <a:pt x="3473997" y="587951"/>
                </a:cubicBezTo>
                <a:cubicBezTo>
                  <a:pt x="3472194" y="590252"/>
                  <a:pt x="3472566" y="591309"/>
                  <a:pt x="3471820" y="592552"/>
                </a:cubicBezTo>
                <a:cubicBezTo>
                  <a:pt x="3471012" y="593858"/>
                  <a:pt x="3464297" y="601630"/>
                  <a:pt x="3463800" y="600698"/>
                </a:cubicBezTo>
                <a:cubicBezTo>
                  <a:pt x="3463426" y="600076"/>
                  <a:pt x="3464919" y="598024"/>
                  <a:pt x="3466038" y="596470"/>
                </a:cubicBezTo>
                <a:cubicBezTo>
                  <a:pt x="3465417" y="597651"/>
                  <a:pt x="3464981" y="598708"/>
                  <a:pt x="3464733" y="599579"/>
                </a:cubicBezTo>
                <a:cubicBezTo>
                  <a:pt x="3467281" y="596034"/>
                  <a:pt x="3471136" y="593734"/>
                  <a:pt x="3472566" y="588946"/>
                </a:cubicBezTo>
                <a:cubicBezTo>
                  <a:pt x="3470577" y="589879"/>
                  <a:pt x="3468836" y="591806"/>
                  <a:pt x="3467468" y="593796"/>
                </a:cubicBezTo>
                <a:cubicBezTo>
                  <a:pt x="3468090" y="592552"/>
                  <a:pt x="3468960" y="591122"/>
                  <a:pt x="3468960" y="591122"/>
                </a:cubicBezTo>
                <a:cubicBezTo>
                  <a:pt x="3468960" y="591122"/>
                  <a:pt x="3469893" y="589444"/>
                  <a:pt x="3470764" y="588822"/>
                </a:cubicBezTo>
                <a:cubicBezTo>
                  <a:pt x="3471697" y="588200"/>
                  <a:pt x="3472318" y="587516"/>
                  <a:pt x="3473375" y="586521"/>
                </a:cubicBezTo>
                <a:cubicBezTo>
                  <a:pt x="3474370" y="585464"/>
                  <a:pt x="3474556" y="584407"/>
                  <a:pt x="3474929" y="583661"/>
                </a:cubicBezTo>
                <a:cubicBezTo>
                  <a:pt x="3475303" y="582853"/>
                  <a:pt x="3476733" y="580677"/>
                  <a:pt x="3477479" y="578873"/>
                </a:cubicBezTo>
                <a:cubicBezTo>
                  <a:pt x="3478287" y="577070"/>
                  <a:pt x="3479717" y="576013"/>
                  <a:pt x="3480215" y="575640"/>
                </a:cubicBezTo>
                <a:cubicBezTo>
                  <a:pt x="3480215" y="575640"/>
                  <a:pt x="3481520" y="575765"/>
                  <a:pt x="3481520" y="577070"/>
                </a:cubicBezTo>
                <a:cubicBezTo>
                  <a:pt x="3481520" y="578376"/>
                  <a:pt x="3479717" y="581050"/>
                  <a:pt x="3478660" y="582480"/>
                </a:cubicBezTo>
                <a:moveTo>
                  <a:pt x="3484878" y="572158"/>
                </a:moveTo>
                <a:cubicBezTo>
                  <a:pt x="3484256" y="569112"/>
                  <a:pt x="3488422" y="566065"/>
                  <a:pt x="3489914" y="563267"/>
                </a:cubicBezTo>
                <a:cubicBezTo>
                  <a:pt x="3490971" y="566749"/>
                  <a:pt x="3485935" y="568987"/>
                  <a:pt x="3484878" y="572158"/>
                </a:cubicBezTo>
                <a:moveTo>
                  <a:pt x="3490101" y="558915"/>
                </a:moveTo>
                <a:cubicBezTo>
                  <a:pt x="3488919" y="560345"/>
                  <a:pt x="3487925" y="560345"/>
                  <a:pt x="3486619" y="561091"/>
                </a:cubicBezTo>
                <a:cubicBezTo>
                  <a:pt x="3485313" y="561899"/>
                  <a:pt x="3484816" y="563951"/>
                  <a:pt x="3484567" y="564821"/>
                </a:cubicBezTo>
                <a:cubicBezTo>
                  <a:pt x="3484567" y="564821"/>
                  <a:pt x="3481458" y="569609"/>
                  <a:pt x="3481023" y="570542"/>
                </a:cubicBezTo>
                <a:cubicBezTo>
                  <a:pt x="3480650" y="571412"/>
                  <a:pt x="3479779" y="572220"/>
                  <a:pt x="3479095" y="571723"/>
                </a:cubicBezTo>
                <a:cubicBezTo>
                  <a:pt x="3478474" y="571163"/>
                  <a:pt x="3481832" y="566376"/>
                  <a:pt x="3483261" y="564200"/>
                </a:cubicBezTo>
                <a:cubicBezTo>
                  <a:pt x="3484691" y="562023"/>
                  <a:pt x="3486743" y="558231"/>
                  <a:pt x="3487365" y="557484"/>
                </a:cubicBezTo>
                <a:cubicBezTo>
                  <a:pt x="3488049" y="556738"/>
                  <a:pt x="3489604" y="554500"/>
                  <a:pt x="3490598" y="553754"/>
                </a:cubicBezTo>
                <a:cubicBezTo>
                  <a:pt x="3491655" y="552945"/>
                  <a:pt x="3492152" y="554251"/>
                  <a:pt x="3492401" y="555433"/>
                </a:cubicBezTo>
                <a:cubicBezTo>
                  <a:pt x="3492713" y="556552"/>
                  <a:pt x="3491282" y="557484"/>
                  <a:pt x="3490101" y="558915"/>
                </a:cubicBezTo>
                <a:moveTo>
                  <a:pt x="3598352" y="663373"/>
                </a:moveTo>
                <a:cubicBezTo>
                  <a:pt x="3597730" y="663186"/>
                  <a:pt x="3597357" y="663124"/>
                  <a:pt x="3597357" y="662253"/>
                </a:cubicBezTo>
                <a:cubicBezTo>
                  <a:pt x="3597357" y="661383"/>
                  <a:pt x="3597854" y="660450"/>
                  <a:pt x="3597854" y="660450"/>
                </a:cubicBezTo>
                <a:lnTo>
                  <a:pt x="3599036" y="661445"/>
                </a:lnTo>
                <a:cubicBezTo>
                  <a:pt x="3598974" y="662316"/>
                  <a:pt x="3598974" y="663559"/>
                  <a:pt x="3598352" y="663373"/>
                </a:cubicBezTo>
                <a:moveTo>
                  <a:pt x="3609357" y="551515"/>
                </a:moveTo>
                <a:cubicBezTo>
                  <a:pt x="3610041" y="551515"/>
                  <a:pt x="3610538" y="551764"/>
                  <a:pt x="3610973" y="552075"/>
                </a:cubicBezTo>
                <a:cubicBezTo>
                  <a:pt x="3611098" y="552386"/>
                  <a:pt x="3611036" y="552821"/>
                  <a:pt x="3610973" y="553256"/>
                </a:cubicBezTo>
                <a:lnTo>
                  <a:pt x="3609419" y="553256"/>
                </a:lnTo>
                <a:lnTo>
                  <a:pt x="3609419" y="551515"/>
                </a:lnTo>
                <a:close/>
                <a:moveTo>
                  <a:pt x="3607927" y="657839"/>
                </a:moveTo>
                <a:cubicBezTo>
                  <a:pt x="3608797" y="657590"/>
                  <a:pt x="3609295" y="658709"/>
                  <a:pt x="3609233" y="659455"/>
                </a:cubicBezTo>
                <a:cubicBezTo>
                  <a:pt x="3609108" y="660202"/>
                  <a:pt x="3608860" y="660575"/>
                  <a:pt x="3608362" y="661507"/>
                </a:cubicBezTo>
                <a:cubicBezTo>
                  <a:pt x="3607864" y="662502"/>
                  <a:pt x="3607554" y="657901"/>
                  <a:pt x="3607927" y="657839"/>
                </a:cubicBezTo>
                <a:moveTo>
                  <a:pt x="3608113" y="668160"/>
                </a:moveTo>
                <a:cubicBezTo>
                  <a:pt x="3608113" y="668160"/>
                  <a:pt x="3608425" y="666108"/>
                  <a:pt x="3608797" y="666108"/>
                </a:cubicBezTo>
                <a:cubicBezTo>
                  <a:pt x="3609108" y="666108"/>
                  <a:pt x="3609046" y="667290"/>
                  <a:pt x="3609108" y="668160"/>
                </a:cubicBezTo>
                <a:cubicBezTo>
                  <a:pt x="3609233" y="669031"/>
                  <a:pt x="3609295" y="669590"/>
                  <a:pt x="3609357" y="671207"/>
                </a:cubicBezTo>
                <a:cubicBezTo>
                  <a:pt x="3609481" y="672824"/>
                  <a:pt x="3608860" y="671953"/>
                  <a:pt x="3608611" y="671829"/>
                </a:cubicBezTo>
                <a:cubicBezTo>
                  <a:pt x="3608362" y="671642"/>
                  <a:pt x="3608113" y="668969"/>
                  <a:pt x="3608113" y="668160"/>
                </a:cubicBezTo>
                <a:moveTo>
                  <a:pt x="3609233" y="678855"/>
                </a:moveTo>
                <a:cubicBezTo>
                  <a:pt x="3609233" y="678855"/>
                  <a:pt x="3610414" y="679912"/>
                  <a:pt x="3610352" y="680347"/>
                </a:cubicBezTo>
                <a:cubicBezTo>
                  <a:pt x="3610227" y="680782"/>
                  <a:pt x="3609792" y="681280"/>
                  <a:pt x="3609295" y="681093"/>
                </a:cubicBezTo>
                <a:cubicBezTo>
                  <a:pt x="3608797" y="680907"/>
                  <a:pt x="3608984" y="679352"/>
                  <a:pt x="3609233" y="678855"/>
                </a:cubicBezTo>
                <a:moveTo>
                  <a:pt x="3609543" y="693466"/>
                </a:moveTo>
                <a:cubicBezTo>
                  <a:pt x="3610601" y="693902"/>
                  <a:pt x="3610538" y="694337"/>
                  <a:pt x="3610538" y="694834"/>
                </a:cubicBezTo>
                <a:cubicBezTo>
                  <a:pt x="3610538" y="695332"/>
                  <a:pt x="3610538" y="697508"/>
                  <a:pt x="3610663" y="698503"/>
                </a:cubicBezTo>
                <a:cubicBezTo>
                  <a:pt x="3610787" y="699560"/>
                  <a:pt x="3610227" y="701550"/>
                  <a:pt x="3609979" y="701798"/>
                </a:cubicBezTo>
                <a:cubicBezTo>
                  <a:pt x="3609730" y="702047"/>
                  <a:pt x="3609979" y="699933"/>
                  <a:pt x="3609917" y="699373"/>
                </a:cubicBezTo>
                <a:cubicBezTo>
                  <a:pt x="3609792" y="698876"/>
                  <a:pt x="3609481" y="697757"/>
                  <a:pt x="3609357" y="697011"/>
                </a:cubicBezTo>
                <a:cubicBezTo>
                  <a:pt x="3609295" y="696202"/>
                  <a:pt x="3608922" y="693156"/>
                  <a:pt x="3609543" y="693466"/>
                </a:cubicBezTo>
                <a:moveTo>
                  <a:pt x="3609357" y="706213"/>
                </a:moveTo>
                <a:lnTo>
                  <a:pt x="3609357" y="705032"/>
                </a:lnTo>
                <a:cubicBezTo>
                  <a:pt x="3609855" y="705156"/>
                  <a:pt x="3609855" y="704845"/>
                  <a:pt x="3609917" y="704472"/>
                </a:cubicBezTo>
                <a:cubicBezTo>
                  <a:pt x="3610973" y="704285"/>
                  <a:pt x="3610725" y="707021"/>
                  <a:pt x="3609357" y="706213"/>
                </a:cubicBezTo>
                <a:moveTo>
                  <a:pt x="3609917" y="709570"/>
                </a:moveTo>
                <a:cubicBezTo>
                  <a:pt x="3611160" y="709633"/>
                  <a:pt x="3611098" y="710938"/>
                  <a:pt x="3611036" y="712306"/>
                </a:cubicBezTo>
                <a:cubicBezTo>
                  <a:pt x="3609792" y="712306"/>
                  <a:pt x="3609855" y="710938"/>
                  <a:pt x="3609917" y="709570"/>
                </a:cubicBezTo>
                <a:moveTo>
                  <a:pt x="3611596" y="727415"/>
                </a:moveTo>
                <a:cubicBezTo>
                  <a:pt x="3611347" y="728535"/>
                  <a:pt x="3610538" y="727851"/>
                  <a:pt x="3611036" y="725674"/>
                </a:cubicBezTo>
                <a:cubicBezTo>
                  <a:pt x="3611409" y="724120"/>
                  <a:pt x="3611657" y="726980"/>
                  <a:pt x="3611596" y="727415"/>
                </a:cubicBezTo>
                <a:moveTo>
                  <a:pt x="3611036" y="720141"/>
                </a:moveTo>
                <a:cubicBezTo>
                  <a:pt x="3609855" y="719084"/>
                  <a:pt x="3609855" y="716783"/>
                  <a:pt x="3609917" y="714482"/>
                </a:cubicBezTo>
                <a:lnTo>
                  <a:pt x="3611596" y="714482"/>
                </a:lnTo>
                <a:cubicBezTo>
                  <a:pt x="3611471" y="716410"/>
                  <a:pt x="3612031" y="719021"/>
                  <a:pt x="3611036" y="720141"/>
                </a:cubicBezTo>
                <a:moveTo>
                  <a:pt x="3707597" y="579682"/>
                </a:moveTo>
                <a:cubicBezTo>
                  <a:pt x="3707597" y="579682"/>
                  <a:pt x="3707597" y="579682"/>
                  <a:pt x="3707597" y="579682"/>
                </a:cubicBezTo>
                <a:cubicBezTo>
                  <a:pt x="3707473" y="578314"/>
                  <a:pt x="3708032" y="577008"/>
                  <a:pt x="3708592" y="575640"/>
                </a:cubicBezTo>
                <a:lnTo>
                  <a:pt x="3708592" y="575454"/>
                </a:lnTo>
                <a:cubicBezTo>
                  <a:pt x="3708592" y="575454"/>
                  <a:pt x="3708717" y="575454"/>
                  <a:pt x="3708717" y="575454"/>
                </a:cubicBezTo>
                <a:cubicBezTo>
                  <a:pt x="3709525" y="575951"/>
                  <a:pt x="3709152" y="579993"/>
                  <a:pt x="3707597" y="579993"/>
                </a:cubicBezTo>
                <a:lnTo>
                  <a:pt x="3707597" y="579620"/>
                </a:lnTo>
                <a:close/>
                <a:moveTo>
                  <a:pt x="3708655" y="648574"/>
                </a:moveTo>
                <a:cubicBezTo>
                  <a:pt x="3707971" y="646398"/>
                  <a:pt x="3707473" y="645776"/>
                  <a:pt x="3708281" y="644968"/>
                </a:cubicBezTo>
                <a:cubicBezTo>
                  <a:pt x="3709027" y="644222"/>
                  <a:pt x="3710333" y="644968"/>
                  <a:pt x="3710333" y="644968"/>
                </a:cubicBezTo>
                <a:cubicBezTo>
                  <a:pt x="3709836" y="646896"/>
                  <a:pt x="3709276" y="650813"/>
                  <a:pt x="3708655" y="648574"/>
                </a:cubicBezTo>
                <a:moveTo>
                  <a:pt x="3709276" y="642170"/>
                </a:moveTo>
                <a:cubicBezTo>
                  <a:pt x="3709836" y="640429"/>
                  <a:pt x="3710209" y="639559"/>
                  <a:pt x="3710706" y="639310"/>
                </a:cubicBezTo>
                <a:cubicBezTo>
                  <a:pt x="3711203" y="639061"/>
                  <a:pt x="3711203" y="641113"/>
                  <a:pt x="3711203" y="641113"/>
                </a:cubicBezTo>
                <a:cubicBezTo>
                  <a:pt x="3710706" y="641610"/>
                  <a:pt x="3708779" y="643849"/>
                  <a:pt x="3709276" y="642170"/>
                </a:cubicBezTo>
                <a:moveTo>
                  <a:pt x="3784635" y="429275"/>
                </a:moveTo>
                <a:cubicBezTo>
                  <a:pt x="3787308" y="428839"/>
                  <a:pt x="3781961" y="432881"/>
                  <a:pt x="3784635" y="429834"/>
                </a:cubicBezTo>
                <a:cubicBezTo>
                  <a:pt x="3784697" y="429834"/>
                  <a:pt x="3784573" y="429337"/>
                  <a:pt x="3784635" y="429275"/>
                </a:cubicBezTo>
                <a:moveTo>
                  <a:pt x="3780159" y="453835"/>
                </a:moveTo>
                <a:cubicBezTo>
                  <a:pt x="3781961" y="454643"/>
                  <a:pt x="3782645" y="458995"/>
                  <a:pt x="3780159" y="459431"/>
                </a:cubicBezTo>
                <a:lnTo>
                  <a:pt x="3780283" y="459741"/>
                </a:lnTo>
                <a:lnTo>
                  <a:pt x="3780283" y="459741"/>
                </a:lnTo>
                <a:cubicBezTo>
                  <a:pt x="3780283" y="459741"/>
                  <a:pt x="3779847" y="459431"/>
                  <a:pt x="3779661" y="459306"/>
                </a:cubicBezTo>
                <a:cubicBezTo>
                  <a:pt x="3779226" y="456695"/>
                  <a:pt x="3779101" y="455886"/>
                  <a:pt x="3780221" y="453835"/>
                </a:cubicBezTo>
                <a:moveTo>
                  <a:pt x="3769340" y="497670"/>
                </a:moveTo>
                <a:cubicBezTo>
                  <a:pt x="3769340" y="497670"/>
                  <a:pt x="3770210" y="499597"/>
                  <a:pt x="3770210" y="500343"/>
                </a:cubicBezTo>
                <a:cubicBezTo>
                  <a:pt x="3770210" y="501152"/>
                  <a:pt x="3769340" y="502706"/>
                  <a:pt x="3768780" y="502830"/>
                </a:cubicBezTo>
                <a:cubicBezTo>
                  <a:pt x="3768282" y="502955"/>
                  <a:pt x="3768034" y="502022"/>
                  <a:pt x="3768034" y="499970"/>
                </a:cubicBezTo>
                <a:cubicBezTo>
                  <a:pt x="3768034" y="497918"/>
                  <a:pt x="3768966" y="498043"/>
                  <a:pt x="3769340" y="497670"/>
                </a:cubicBezTo>
                <a:moveTo>
                  <a:pt x="3769526" y="513525"/>
                </a:moveTo>
                <a:lnTo>
                  <a:pt x="3768780" y="513525"/>
                </a:lnTo>
                <a:cubicBezTo>
                  <a:pt x="3768904" y="512717"/>
                  <a:pt x="3769153" y="511908"/>
                  <a:pt x="3769402" y="511038"/>
                </a:cubicBezTo>
                <a:cubicBezTo>
                  <a:pt x="3769463" y="510789"/>
                  <a:pt x="3769526" y="510540"/>
                  <a:pt x="3769588" y="510292"/>
                </a:cubicBezTo>
                <a:cubicBezTo>
                  <a:pt x="3770956" y="510914"/>
                  <a:pt x="3769340" y="512592"/>
                  <a:pt x="3769526" y="513525"/>
                </a:cubicBezTo>
                <a:moveTo>
                  <a:pt x="3754479" y="473358"/>
                </a:moveTo>
                <a:cubicBezTo>
                  <a:pt x="3754914" y="473483"/>
                  <a:pt x="3755039" y="473918"/>
                  <a:pt x="3755598" y="473918"/>
                </a:cubicBezTo>
                <a:cubicBezTo>
                  <a:pt x="3755474" y="474415"/>
                  <a:pt x="3755039" y="474478"/>
                  <a:pt x="3755039" y="475037"/>
                </a:cubicBezTo>
                <a:cubicBezTo>
                  <a:pt x="3754604" y="474975"/>
                  <a:pt x="3754479" y="474478"/>
                  <a:pt x="3753919" y="474478"/>
                </a:cubicBezTo>
                <a:cubicBezTo>
                  <a:pt x="3754044" y="474042"/>
                  <a:pt x="3754479" y="473918"/>
                  <a:pt x="3754479" y="473358"/>
                </a:cubicBezTo>
                <a:moveTo>
                  <a:pt x="3746893" y="492198"/>
                </a:moveTo>
                <a:cubicBezTo>
                  <a:pt x="3747266" y="491328"/>
                  <a:pt x="3748075" y="490271"/>
                  <a:pt x="3748696" y="490644"/>
                </a:cubicBezTo>
                <a:cubicBezTo>
                  <a:pt x="3749380" y="491079"/>
                  <a:pt x="3749380" y="490146"/>
                  <a:pt x="3749629" y="489649"/>
                </a:cubicBezTo>
                <a:cubicBezTo>
                  <a:pt x="3749878" y="489089"/>
                  <a:pt x="3750002" y="488343"/>
                  <a:pt x="3750251" y="487286"/>
                </a:cubicBezTo>
                <a:cubicBezTo>
                  <a:pt x="3750500" y="486291"/>
                  <a:pt x="3750624" y="485483"/>
                  <a:pt x="3751059" y="484612"/>
                </a:cubicBezTo>
                <a:cubicBezTo>
                  <a:pt x="3751433" y="483680"/>
                  <a:pt x="3752303" y="483058"/>
                  <a:pt x="3751930" y="482125"/>
                </a:cubicBezTo>
                <a:cubicBezTo>
                  <a:pt x="3751556" y="481255"/>
                  <a:pt x="3751184" y="481504"/>
                  <a:pt x="3751308" y="480322"/>
                </a:cubicBezTo>
                <a:cubicBezTo>
                  <a:pt x="3751433" y="479141"/>
                  <a:pt x="3752054" y="478892"/>
                  <a:pt x="3752614" y="477897"/>
                </a:cubicBezTo>
                <a:cubicBezTo>
                  <a:pt x="3753111" y="476840"/>
                  <a:pt x="3753733" y="479576"/>
                  <a:pt x="3753733" y="479576"/>
                </a:cubicBezTo>
                <a:cubicBezTo>
                  <a:pt x="3753609" y="480198"/>
                  <a:pt x="3753733" y="483680"/>
                  <a:pt x="3753111" y="485607"/>
                </a:cubicBezTo>
                <a:cubicBezTo>
                  <a:pt x="3752427" y="487597"/>
                  <a:pt x="3752987" y="488094"/>
                  <a:pt x="3752054" y="489276"/>
                </a:cubicBezTo>
                <a:cubicBezTo>
                  <a:pt x="3751184" y="490395"/>
                  <a:pt x="3750935" y="490768"/>
                  <a:pt x="3750624" y="492509"/>
                </a:cubicBezTo>
                <a:cubicBezTo>
                  <a:pt x="3750375" y="494188"/>
                  <a:pt x="3750500" y="495867"/>
                  <a:pt x="3749754" y="494685"/>
                </a:cubicBezTo>
                <a:cubicBezTo>
                  <a:pt x="3748945" y="493504"/>
                  <a:pt x="3748324" y="492198"/>
                  <a:pt x="3748324" y="492198"/>
                </a:cubicBezTo>
                <a:cubicBezTo>
                  <a:pt x="3748324" y="492198"/>
                  <a:pt x="3746520" y="493131"/>
                  <a:pt x="3746893" y="492198"/>
                </a:cubicBezTo>
                <a:moveTo>
                  <a:pt x="3749878" y="569982"/>
                </a:moveTo>
                <a:cubicBezTo>
                  <a:pt x="3749878" y="570604"/>
                  <a:pt x="3749878" y="571163"/>
                  <a:pt x="3749629" y="571723"/>
                </a:cubicBezTo>
                <a:lnTo>
                  <a:pt x="3749443" y="571599"/>
                </a:lnTo>
                <a:cubicBezTo>
                  <a:pt x="3748821" y="571537"/>
                  <a:pt x="3748821" y="570728"/>
                  <a:pt x="3748883" y="569982"/>
                </a:cubicBezTo>
                <a:lnTo>
                  <a:pt x="3749878" y="569982"/>
                </a:lnTo>
                <a:close/>
                <a:moveTo>
                  <a:pt x="3715929" y="620719"/>
                </a:moveTo>
                <a:cubicBezTo>
                  <a:pt x="3716427" y="613568"/>
                  <a:pt x="3718478" y="605921"/>
                  <a:pt x="3720406" y="598957"/>
                </a:cubicBezTo>
                <a:cubicBezTo>
                  <a:pt x="3720095" y="597775"/>
                  <a:pt x="3721463" y="598211"/>
                  <a:pt x="3721525" y="597278"/>
                </a:cubicBezTo>
                <a:cubicBezTo>
                  <a:pt x="3721525" y="604801"/>
                  <a:pt x="3717670" y="613195"/>
                  <a:pt x="3715929" y="620719"/>
                </a:cubicBezTo>
                <a:moveTo>
                  <a:pt x="3721525" y="521981"/>
                </a:moveTo>
                <a:lnTo>
                  <a:pt x="3721338" y="521981"/>
                </a:lnTo>
                <a:lnTo>
                  <a:pt x="3721338" y="521670"/>
                </a:lnTo>
                <a:cubicBezTo>
                  <a:pt x="3721587" y="520986"/>
                  <a:pt x="3721774" y="520302"/>
                  <a:pt x="3722147" y="519681"/>
                </a:cubicBezTo>
                <a:cubicBezTo>
                  <a:pt x="3723701" y="520178"/>
                  <a:pt x="3721400" y="521111"/>
                  <a:pt x="3722147" y="522479"/>
                </a:cubicBezTo>
                <a:cubicBezTo>
                  <a:pt x="3721836" y="522479"/>
                  <a:pt x="3721463" y="522416"/>
                  <a:pt x="3721587" y="521981"/>
                </a:cubicBezTo>
                <a:moveTo>
                  <a:pt x="3722644" y="592801"/>
                </a:moveTo>
                <a:cubicBezTo>
                  <a:pt x="3721712" y="590998"/>
                  <a:pt x="3722271" y="589444"/>
                  <a:pt x="3722644" y="587267"/>
                </a:cubicBezTo>
                <a:lnTo>
                  <a:pt x="3723204" y="587267"/>
                </a:lnTo>
                <a:cubicBezTo>
                  <a:pt x="3723204" y="587267"/>
                  <a:pt x="3724074" y="587267"/>
                  <a:pt x="3724074" y="587267"/>
                </a:cubicBezTo>
                <a:cubicBezTo>
                  <a:pt x="3724199" y="587267"/>
                  <a:pt x="3724261" y="587205"/>
                  <a:pt x="3724323" y="587143"/>
                </a:cubicBezTo>
                <a:lnTo>
                  <a:pt x="3724323" y="587267"/>
                </a:lnTo>
                <a:cubicBezTo>
                  <a:pt x="3724261" y="589506"/>
                  <a:pt x="3723328" y="591060"/>
                  <a:pt x="3722707" y="592801"/>
                </a:cubicBezTo>
                <a:moveTo>
                  <a:pt x="3723763" y="585526"/>
                </a:moveTo>
                <a:lnTo>
                  <a:pt x="3723763" y="585526"/>
                </a:lnTo>
                <a:cubicBezTo>
                  <a:pt x="3723763" y="585526"/>
                  <a:pt x="3723204" y="585526"/>
                  <a:pt x="3723204" y="585526"/>
                </a:cubicBezTo>
                <a:lnTo>
                  <a:pt x="3723204" y="585526"/>
                </a:lnTo>
                <a:cubicBezTo>
                  <a:pt x="3723515" y="584221"/>
                  <a:pt x="3723701" y="582666"/>
                  <a:pt x="3725442" y="582728"/>
                </a:cubicBezTo>
                <a:cubicBezTo>
                  <a:pt x="3725380" y="584221"/>
                  <a:pt x="3724385" y="584718"/>
                  <a:pt x="3723763" y="585526"/>
                </a:cubicBezTo>
                <a:moveTo>
                  <a:pt x="3730914" y="564137"/>
                </a:moveTo>
                <a:cubicBezTo>
                  <a:pt x="3730665" y="565070"/>
                  <a:pt x="3730665" y="568552"/>
                  <a:pt x="3729794" y="570231"/>
                </a:cubicBezTo>
                <a:cubicBezTo>
                  <a:pt x="3729048" y="571599"/>
                  <a:pt x="3727680" y="573091"/>
                  <a:pt x="3727556" y="573899"/>
                </a:cubicBezTo>
                <a:cubicBezTo>
                  <a:pt x="3727556" y="573464"/>
                  <a:pt x="3727246" y="573153"/>
                  <a:pt x="3726562" y="573340"/>
                </a:cubicBezTo>
                <a:cubicBezTo>
                  <a:pt x="3726624" y="573961"/>
                  <a:pt x="3726437" y="574894"/>
                  <a:pt x="3727121" y="574956"/>
                </a:cubicBezTo>
                <a:cubicBezTo>
                  <a:pt x="3727183" y="574645"/>
                  <a:pt x="3727183" y="574334"/>
                  <a:pt x="3727680" y="574397"/>
                </a:cubicBezTo>
                <a:cubicBezTo>
                  <a:pt x="3728240" y="575143"/>
                  <a:pt x="3728364" y="576138"/>
                  <a:pt x="3727556" y="576697"/>
                </a:cubicBezTo>
                <a:cubicBezTo>
                  <a:pt x="3726810" y="577195"/>
                  <a:pt x="3726313" y="577816"/>
                  <a:pt x="3725878" y="576946"/>
                </a:cubicBezTo>
                <a:cubicBezTo>
                  <a:pt x="3725504" y="576013"/>
                  <a:pt x="3724883" y="576262"/>
                  <a:pt x="3725504" y="574894"/>
                </a:cubicBezTo>
                <a:cubicBezTo>
                  <a:pt x="3726188" y="573464"/>
                  <a:pt x="3726810" y="571910"/>
                  <a:pt x="3726934" y="571537"/>
                </a:cubicBezTo>
                <a:cubicBezTo>
                  <a:pt x="3727059" y="571101"/>
                  <a:pt x="3727432" y="570231"/>
                  <a:pt x="3727556" y="569298"/>
                </a:cubicBezTo>
                <a:cubicBezTo>
                  <a:pt x="3727680" y="568428"/>
                  <a:pt x="3727867" y="567992"/>
                  <a:pt x="3727680" y="567246"/>
                </a:cubicBezTo>
                <a:cubicBezTo>
                  <a:pt x="3727556" y="566438"/>
                  <a:pt x="3727183" y="566314"/>
                  <a:pt x="3727680" y="565194"/>
                </a:cubicBezTo>
                <a:cubicBezTo>
                  <a:pt x="3728240" y="564013"/>
                  <a:pt x="3728738" y="563889"/>
                  <a:pt x="3729110" y="562707"/>
                </a:cubicBezTo>
                <a:cubicBezTo>
                  <a:pt x="3729546" y="561588"/>
                  <a:pt x="3730043" y="561277"/>
                  <a:pt x="3730168" y="560531"/>
                </a:cubicBezTo>
                <a:cubicBezTo>
                  <a:pt x="3730292" y="559723"/>
                  <a:pt x="3731349" y="557671"/>
                  <a:pt x="3731349" y="558355"/>
                </a:cubicBezTo>
                <a:cubicBezTo>
                  <a:pt x="3731349" y="558977"/>
                  <a:pt x="3730914" y="564137"/>
                  <a:pt x="3730914" y="564137"/>
                </a:cubicBezTo>
                <a:moveTo>
                  <a:pt x="3735080" y="642792"/>
                </a:moveTo>
                <a:cubicBezTo>
                  <a:pt x="3734582" y="645092"/>
                  <a:pt x="3734582" y="645528"/>
                  <a:pt x="3733526" y="647020"/>
                </a:cubicBezTo>
                <a:cubicBezTo>
                  <a:pt x="3732468" y="648574"/>
                  <a:pt x="3733650" y="643849"/>
                  <a:pt x="3734023" y="641859"/>
                </a:cubicBezTo>
                <a:cubicBezTo>
                  <a:pt x="3734272" y="640616"/>
                  <a:pt x="3735018" y="639496"/>
                  <a:pt x="3735390" y="638813"/>
                </a:cubicBezTo>
                <a:cubicBezTo>
                  <a:pt x="3735390" y="639683"/>
                  <a:pt x="3735390" y="641237"/>
                  <a:pt x="3735080" y="642792"/>
                </a:cubicBezTo>
                <a:moveTo>
                  <a:pt x="3735702" y="553629"/>
                </a:moveTo>
                <a:cubicBezTo>
                  <a:pt x="3735577" y="552448"/>
                  <a:pt x="3735453" y="551640"/>
                  <a:pt x="3735204" y="549961"/>
                </a:cubicBezTo>
                <a:cubicBezTo>
                  <a:pt x="3735080" y="549153"/>
                  <a:pt x="3734707" y="551515"/>
                  <a:pt x="3734272" y="552945"/>
                </a:cubicBezTo>
                <a:cubicBezTo>
                  <a:pt x="3733898" y="554376"/>
                  <a:pt x="3732903" y="554873"/>
                  <a:pt x="3732219" y="556054"/>
                </a:cubicBezTo>
                <a:cubicBezTo>
                  <a:pt x="3731598" y="557236"/>
                  <a:pt x="3730789" y="555681"/>
                  <a:pt x="3731598" y="554873"/>
                </a:cubicBezTo>
                <a:cubicBezTo>
                  <a:pt x="3731411" y="554127"/>
                  <a:pt x="3731660" y="553878"/>
                  <a:pt x="3731971" y="553692"/>
                </a:cubicBezTo>
                <a:cubicBezTo>
                  <a:pt x="3731909" y="553070"/>
                  <a:pt x="3731722" y="552386"/>
                  <a:pt x="3731847" y="551515"/>
                </a:cubicBezTo>
                <a:cubicBezTo>
                  <a:pt x="3732096" y="550147"/>
                  <a:pt x="3732717" y="549837"/>
                  <a:pt x="3733277" y="547785"/>
                </a:cubicBezTo>
                <a:cubicBezTo>
                  <a:pt x="3733774" y="545733"/>
                  <a:pt x="3733277" y="545484"/>
                  <a:pt x="3733152" y="544551"/>
                </a:cubicBezTo>
                <a:cubicBezTo>
                  <a:pt x="3733028" y="543681"/>
                  <a:pt x="3733898" y="542002"/>
                  <a:pt x="3734458" y="539515"/>
                </a:cubicBezTo>
                <a:cubicBezTo>
                  <a:pt x="3734769" y="537899"/>
                  <a:pt x="3735018" y="536427"/>
                  <a:pt x="3735080" y="535101"/>
                </a:cubicBezTo>
                <a:cubicBezTo>
                  <a:pt x="3735204" y="533173"/>
                  <a:pt x="3735951" y="532551"/>
                  <a:pt x="3736883" y="530748"/>
                </a:cubicBezTo>
                <a:cubicBezTo>
                  <a:pt x="3737815" y="528945"/>
                  <a:pt x="3737505" y="529069"/>
                  <a:pt x="3738189" y="525836"/>
                </a:cubicBezTo>
                <a:cubicBezTo>
                  <a:pt x="3738810" y="522603"/>
                  <a:pt x="3741546" y="509981"/>
                  <a:pt x="3742168" y="507680"/>
                </a:cubicBezTo>
                <a:cubicBezTo>
                  <a:pt x="3742852" y="505318"/>
                  <a:pt x="3744779" y="502209"/>
                  <a:pt x="3745153" y="501711"/>
                </a:cubicBezTo>
                <a:cubicBezTo>
                  <a:pt x="3745153" y="501711"/>
                  <a:pt x="3746707" y="501214"/>
                  <a:pt x="3746955" y="502084"/>
                </a:cubicBezTo>
                <a:cubicBezTo>
                  <a:pt x="3747204" y="503017"/>
                  <a:pt x="3746707" y="503141"/>
                  <a:pt x="3746209" y="504696"/>
                </a:cubicBezTo>
                <a:cubicBezTo>
                  <a:pt x="3745650" y="506250"/>
                  <a:pt x="3745774" y="506375"/>
                  <a:pt x="3744904" y="508799"/>
                </a:cubicBezTo>
                <a:cubicBezTo>
                  <a:pt x="3743971" y="511287"/>
                  <a:pt x="3744779" y="511162"/>
                  <a:pt x="3744904" y="513090"/>
                </a:cubicBezTo>
                <a:cubicBezTo>
                  <a:pt x="3744904" y="513587"/>
                  <a:pt x="3744904" y="514333"/>
                  <a:pt x="3744655" y="515079"/>
                </a:cubicBezTo>
                <a:cubicBezTo>
                  <a:pt x="3744531" y="515079"/>
                  <a:pt x="3744469" y="515079"/>
                  <a:pt x="3744407" y="515204"/>
                </a:cubicBezTo>
                <a:cubicBezTo>
                  <a:pt x="3744282" y="515390"/>
                  <a:pt x="3744158" y="515515"/>
                  <a:pt x="3744033" y="515701"/>
                </a:cubicBezTo>
                <a:lnTo>
                  <a:pt x="3743846" y="515701"/>
                </a:lnTo>
                <a:cubicBezTo>
                  <a:pt x="3743100" y="512468"/>
                  <a:pt x="3744717" y="508551"/>
                  <a:pt x="3743846" y="504634"/>
                </a:cubicBezTo>
                <a:cubicBezTo>
                  <a:pt x="3741733" y="512406"/>
                  <a:pt x="3738251" y="522541"/>
                  <a:pt x="3738251" y="531432"/>
                </a:cubicBezTo>
                <a:cubicBezTo>
                  <a:pt x="3737381" y="532054"/>
                  <a:pt x="3736883" y="532987"/>
                  <a:pt x="3736012" y="533608"/>
                </a:cubicBezTo>
                <a:cubicBezTo>
                  <a:pt x="3736883" y="537277"/>
                  <a:pt x="3733090" y="540572"/>
                  <a:pt x="3734893" y="544241"/>
                </a:cubicBezTo>
                <a:cubicBezTo>
                  <a:pt x="3736697" y="542811"/>
                  <a:pt x="3734272" y="547723"/>
                  <a:pt x="3737132" y="547598"/>
                </a:cubicBezTo>
                <a:cubicBezTo>
                  <a:pt x="3736261" y="548593"/>
                  <a:pt x="3736385" y="550583"/>
                  <a:pt x="3736012" y="552137"/>
                </a:cubicBezTo>
                <a:cubicBezTo>
                  <a:pt x="3738624" y="549526"/>
                  <a:pt x="3739432" y="544551"/>
                  <a:pt x="3740489" y="540323"/>
                </a:cubicBezTo>
                <a:cubicBezTo>
                  <a:pt x="3741857" y="534976"/>
                  <a:pt x="3742790" y="528945"/>
                  <a:pt x="3742728" y="524219"/>
                </a:cubicBezTo>
                <a:lnTo>
                  <a:pt x="3742541" y="523722"/>
                </a:lnTo>
                <a:cubicBezTo>
                  <a:pt x="3742541" y="523722"/>
                  <a:pt x="3742292" y="524033"/>
                  <a:pt x="3742416" y="523349"/>
                </a:cubicBezTo>
                <a:cubicBezTo>
                  <a:pt x="3742168" y="523722"/>
                  <a:pt x="3741982" y="524095"/>
                  <a:pt x="3741857" y="524468"/>
                </a:cubicBezTo>
                <a:cubicBezTo>
                  <a:pt x="3741919" y="524095"/>
                  <a:pt x="3741982" y="523784"/>
                  <a:pt x="3742106" y="523473"/>
                </a:cubicBezTo>
                <a:lnTo>
                  <a:pt x="3742416" y="523349"/>
                </a:lnTo>
                <a:lnTo>
                  <a:pt x="3742541" y="523722"/>
                </a:lnTo>
                <a:cubicBezTo>
                  <a:pt x="3742852" y="523287"/>
                  <a:pt x="3743412" y="522416"/>
                  <a:pt x="3744158" y="521981"/>
                </a:cubicBezTo>
                <a:cubicBezTo>
                  <a:pt x="3744531" y="521795"/>
                  <a:pt x="3744158" y="523660"/>
                  <a:pt x="3744033" y="525090"/>
                </a:cubicBezTo>
                <a:cubicBezTo>
                  <a:pt x="3743909" y="526520"/>
                  <a:pt x="3743287" y="529505"/>
                  <a:pt x="3742790" y="531432"/>
                </a:cubicBezTo>
                <a:cubicBezTo>
                  <a:pt x="3742230" y="533360"/>
                  <a:pt x="3742230" y="534665"/>
                  <a:pt x="3741857" y="537401"/>
                </a:cubicBezTo>
                <a:cubicBezTo>
                  <a:pt x="3741484" y="540075"/>
                  <a:pt x="3740178" y="545111"/>
                  <a:pt x="3739681" y="547101"/>
                </a:cubicBezTo>
                <a:cubicBezTo>
                  <a:pt x="3739121" y="549028"/>
                  <a:pt x="3738997" y="549526"/>
                  <a:pt x="3738251" y="550831"/>
                </a:cubicBezTo>
                <a:cubicBezTo>
                  <a:pt x="3737691" y="551702"/>
                  <a:pt x="3737194" y="552697"/>
                  <a:pt x="3736697" y="553816"/>
                </a:cubicBezTo>
                <a:cubicBezTo>
                  <a:pt x="3735888" y="555495"/>
                  <a:pt x="3735764" y="554811"/>
                  <a:pt x="3735639" y="553692"/>
                </a:cubicBezTo>
                <a:moveTo>
                  <a:pt x="3743846" y="519681"/>
                </a:moveTo>
                <a:lnTo>
                  <a:pt x="3743723" y="519681"/>
                </a:lnTo>
                <a:cubicBezTo>
                  <a:pt x="3743723" y="519681"/>
                  <a:pt x="3743723" y="519432"/>
                  <a:pt x="3743723" y="519432"/>
                </a:cubicBezTo>
                <a:cubicBezTo>
                  <a:pt x="3743846" y="518375"/>
                  <a:pt x="3743971" y="517318"/>
                  <a:pt x="3744469" y="516447"/>
                </a:cubicBezTo>
                <a:cubicBezTo>
                  <a:pt x="3745463" y="517069"/>
                  <a:pt x="3744220" y="519245"/>
                  <a:pt x="3743784" y="519681"/>
                </a:cubicBezTo>
                <a:moveTo>
                  <a:pt x="3737194" y="631911"/>
                </a:moveTo>
                <a:cubicBezTo>
                  <a:pt x="3736199" y="631538"/>
                  <a:pt x="3737194" y="630916"/>
                  <a:pt x="3737194" y="630232"/>
                </a:cubicBezTo>
                <a:cubicBezTo>
                  <a:pt x="3738189" y="630667"/>
                  <a:pt x="3737256" y="631289"/>
                  <a:pt x="3737194" y="631911"/>
                </a:cubicBezTo>
                <a:moveTo>
                  <a:pt x="3738873" y="622460"/>
                </a:moveTo>
                <a:cubicBezTo>
                  <a:pt x="3738562" y="620284"/>
                  <a:pt x="3739868" y="619724"/>
                  <a:pt x="3739432" y="617423"/>
                </a:cubicBezTo>
                <a:cubicBezTo>
                  <a:pt x="3739557" y="617113"/>
                  <a:pt x="3739681" y="616988"/>
                  <a:pt x="3739743" y="616802"/>
                </a:cubicBezTo>
                <a:lnTo>
                  <a:pt x="3741049" y="616802"/>
                </a:lnTo>
                <a:cubicBezTo>
                  <a:pt x="3740738" y="619164"/>
                  <a:pt x="3740552" y="621527"/>
                  <a:pt x="3738810" y="622460"/>
                </a:cubicBezTo>
                <a:moveTo>
                  <a:pt x="3739432" y="615185"/>
                </a:moveTo>
                <a:lnTo>
                  <a:pt x="3739432" y="615372"/>
                </a:lnTo>
                <a:cubicBezTo>
                  <a:pt x="3739432" y="615372"/>
                  <a:pt x="3739432" y="615372"/>
                  <a:pt x="3739432" y="615372"/>
                </a:cubicBezTo>
                <a:cubicBezTo>
                  <a:pt x="3738810" y="615683"/>
                  <a:pt x="3738562" y="616242"/>
                  <a:pt x="3738313" y="616677"/>
                </a:cubicBezTo>
                <a:cubicBezTo>
                  <a:pt x="3736945" y="614501"/>
                  <a:pt x="3739308" y="612263"/>
                  <a:pt x="3739991" y="609465"/>
                </a:cubicBezTo>
                <a:cubicBezTo>
                  <a:pt x="3741546" y="603682"/>
                  <a:pt x="3739991" y="595350"/>
                  <a:pt x="3745028" y="593920"/>
                </a:cubicBezTo>
                <a:cubicBezTo>
                  <a:pt x="3743038" y="600884"/>
                  <a:pt x="3740800" y="607475"/>
                  <a:pt x="3739432" y="615123"/>
                </a:cubicBezTo>
                <a:moveTo>
                  <a:pt x="3744407" y="588884"/>
                </a:moveTo>
                <a:cubicBezTo>
                  <a:pt x="3745090" y="586397"/>
                  <a:pt x="3744095" y="585340"/>
                  <a:pt x="3745961" y="583412"/>
                </a:cubicBezTo>
                <a:cubicBezTo>
                  <a:pt x="3746147" y="583412"/>
                  <a:pt x="3746271" y="583475"/>
                  <a:pt x="3746458" y="583537"/>
                </a:cubicBezTo>
                <a:cubicBezTo>
                  <a:pt x="3746085" y="584159"/>
                  <a:pt x="3745401" y="585589"/>
                  <a:pt x="3744407" y="588884"/>
                </a:cubicBezTo>
                <a:moveTo>
                  <a:pt x="3746645" y="582231"/>
                </a:moveTo>
                <a:lnTo>
                  <a:pt x="3746645" y="582418"/>
                </a:lnTo>
                <a:cubicBezTo>
                  <a:pt x="3746645" y="582418"/>
                  <a:pt x="3746147" y="582293"/>
                  <a:pt x="3745899" y="582231"/>
                </a:cubicBezTo>
                <a:cubicBezTo>
                  <a:pt x="3745774" y="582231"/>
                  <a:pt x="3745650" y="582231"/>
                  <a:pt x="3745525" y="582293"/>
                </a:cubicBezTo>
                <a:lnTo>
                  <a:pt x="3745525" y="582293"/>
                </a:lnTo>
                <a:cubicBezTo>
                  <a:pt x="3744841" y="579184"/>
                  <a:pt x="3748262" y="580179"/>
                  <a:pt x="3748883" y="578314"/>
                </a:cubicBezTo>
                <a:cubicBezTo>
                  <a:pt x="3750500" y="578811"/>
                  <a:pt x="3748572" y="580117"/>
                  <a:pt x="3748883" y="581174"/>
                </a:cubicBezTo>
                <a:cubicBezTo>
                  <a:pt x="3748075" y="580241"/>
                  <a:pt x="3746396" y="580490"/>
                  <a:pt x="3746645" y="582231"/>
                </a:cubicBezTo>
                <a:moveTo>
                  <a:pt x="3749443" y="641921"/>
                </a:moveTo>
                <a:cubicBezTo>
                  <a:pt x="3748759" y="641859"/>
                  <a:pt x="3748945" y="640927"/>
                  <a:pt x="3748883" y="640305"/>
                </a:cubicBezTo>
                <a:cubicBezTo>
                  <a:pt x="3749816" y="640056"/>
                  <a:pt x="3749940" y="640740"/>
                  <a:pt x="3750002" y="641362"/>
                </a:cubicBezTo>
                <a:cubicBezTo>
                  <a:pt x="3749505" y="641300"/>
                  <a:pt x="3749443" y="641610"/>
                  <a:pt x="3749443" y="641921"/>
                </a:cubicBezTo>
                <a:moveTo>
                  <a:pt x="3761381" y="567246"/>
                </a:moveTo>
                <a:cubicBezTo>
                  <a:pt x="3761630" y="565194"/>
                  <a:pt x="3762935" y="563516"/>
                  <a:pt x="3763308" y="566065"/>
                </a:cubicBezTo>
                <a:cubicBezTo>
                  <a:pt x="3763557" y="567557"/>
                  <a:pt x="3761132" y="569298"/>
                  <a:pt x="3761381" y="567246"/>
                </a:cubicBezTo>
                <a:moveTo>
                  <a:pt x="3765857" y="556987"/>
                </a:moveTo>
                <a:cubicBezTo>
                  <a:pt x="3765546" y="558541"/>
                  <a:pt x="3764428" y="560718"/>
                  <a:pt x="3763619" y="562272"/>
                </a:cubicBezTo>
                <a:cubicBezTo>
                  <a:pt x="3762873" y="563827"/>
                  <a:pt x="3763619" y="561091"/>
                  <a:pt x="3763744" y="558915"/>
                </a:cubicBezTo>
                <a:cubicBezTo>
                  <a:pt x="3763868" y="556738"/>
                  <a:pt x="3765174" y="555681"/>
                  <a:pt x="3765174" y="553319"/>
                </a:cubicBezTo>
                <a:cubicBezTo>
                  <a:pt x="3765174" y="553194"/>
                  <a:pt x="3766106" y="555433"/>
                  <a:pt x="3765857" y="556987"/>
                </a:cubicBezTo>
                <a:moveTo>
                  <a:pt x="3768282" y="510727"/>
                </a:moveTo>
                <a:cubicBezTo>
                  <a:pt x="3767971" y="511660"/>
                  <a:pt x="3767723" y="512654"/>
                  <a:pt x="3767536" y="513774"/>
                </a:cubicBezTo>
                <a:cubicBezTo>
                  <a:pt x="3767536" y="513836"/>
                  <a:pt x="3767536" y="513898"/>
                  <a:pt x="3767536" y="513960"/>
                </a:cubicBezTo>
                <a:cubicBezTo>
                  <a:pt x="3761568" y="534230"/>
                  <a:pt x="3756842" y="555743"/>
                  <a:pt x="3751059" y="576076"/>
                </a:cubicBezTo>
                <a:cubicBezTo>
                  <a:pt x="3748821" y="575516"/>
                  <a:pt x="3751121" y="573837"/>
                  <a:pt x="3750500" y="571599"/>
                </a:cubicBezTo>
                <a:lnTo>
                  <a:pt x="3750375" y="571599"/>
                </a:lnTo>
                <a:cubicBezTo>
                  <a:pt x="3750562" y="571101"/>
                  <a:pt x="3750562" y="570480"/>
                  <a:pt x="3750562" y="569920"/>
                </a:cubicBezTo>
                <a:cubicBezTo>
                  <a:pt x="3751743" y="569112"/>
                  <a:pt x="3751495" y="568365"/>
                  <a:pt x="3750438" y="567744"/>
                </a:cubicBezTo>
                <a:cubicBezTo>
                  <a:pt x="3750873" y="566189"/>
                  <a:pt x="3751681" y="564946"/>
                  <a:pt x="3753235" y="564386"/>
                </a:cubicBezTo>
                <a:cubicBezTo>
                  <a:pt x="3751370" y="561775"/>
                  <a:pt x="3755909" y="557422"/>
                  <a:pt x="3755474" y="552697"/>
                </a:cubicBezTo>
                <a:cubicBezTo>
                  <a:pt x="3755536" y="551640"/>
                  <a:pt x="3754914" y="551329"/>
                  <a:pt x="3753795" y="551515"/>
                </a:cubicBezTo>
                <a:cubicBezTo>
                  <a:pt x="3755847" y="549650"/>
                  <a:pt x="3759205" y="541318"/>
                  <a:pt x="3757152" y="540883"/>
                </a:cubicBezTo>
                <a:cubicBezTo>
                  <a:pt x="3755847" y="537401"/>
                  <a:pt x="3758148" y="533608"/>
                  <a:pt x="3758831" y="529132"/>
                </a:cubicBezTo>
                <a:cubicBezTo>
                  <a:pt x="3759453" y="529194"/>
                  <a:pt x="3759951" y="529318"/>
                  <a:pt x="3760013" y="529878"/>
                </a:cubicBezTo>
                <a:cubicBezTo>
                  <a:pt x="3760448" y="521795"/>
                  <a:pt x="3763060" y="510727"/>
                  <a:pt x="3766106" y="501214"/>
                </a:cubicBezTo>
                <a:cubicBezTo>
                  <a:pt x="3767536" y="502022"/>
                  <a:pt x="3766231" y="504696"/>
                  <a:pt x="3766106" y="505691"/>
                </a:cubicBezTo>
                <a:lnTo>
                  <a:pt x="3766355" y="505815"/>
                </a:lnTo>
                <a:cubicBezTo>
                  <a:pt x="3766355" y="505815"/>
                  <a:pt x="3766355" y="505815"/>
                  <a:pt x="3766355" y="505877"/>
                </a:cubicBezTo>
                <a:cubicBezTo>
                  <a:pt x="3766293" y="506312"/>
                  <a:pt x="3766044" y="506748"/>
                  <a:pt x="3765857" y="507183"/>
                </a:cubicBezTo>
                <a:cubicBezTo>
                  <a:pt x="3765733" y="507369"/>
                  <a:pt x="3765671" y="507556"/>
                  <a:pt x="3765609" y="507680"/>
                </a:cubicBezTo>
                <a:cubicBezTo>
                  <a:pt x="3765485" y="507991"/>
                  <a:pt x="3765609" y="508364"/>
                  <a:pt x="3765920" y="508551"/>
                </a:cubicBezTo>
                <a:cubicBezTo>
                  <a:pt x="3765982" y="508551"/>
                  <a:pt x="3766106" y="508613"/>
                  <a:pt x="3766169" y="508613"/>
                </a:cubicBezTo>
                <a:cubicBezTo>
                  <a:pt x="3766417" y="508613"/>
                  <a:pt x="3766666" y="508489"/>
                  <a:pt x="3766728" y="508240"/>
                </a:cubicBezTo>
                <a:cubicBezTo>
                  <a:pt x="3766790" y="508053"/>
                  <a:pt x="3766853" y="507929"/>
                  <a:pt x="3766977" y="507742"/>
                </a:cubicBezTo>
                <a:cubicBezTo>
                  <a:pt x="3767163" y="507432"/>
                  <a:pt x="3767287" y="507121"/>
                  <a:pt x="3767412" y="506748"/>
                </a:cubicBezTo>
                <a:cubicBezTo>
                  <a:pt x="3767723" y="506561"/>
                  <a:pt x="3767909" y="506250"/>
                  <a:pt x="3767848" y="505691"/>
                </a:cubicBezTo>
                <a:cubicBezTo>
                  <a:pt x="3769091" y="505939"/>
                  <a:pt x="3768096" y="508489"/>
                  <a:pt x="3768407" y="509608"/>
                </a:cubicBezTo>
                <a:lnTo>
                  <a:pt x="3768594" y="509608"/>
                </a:lnTo>
                <a:cubicBezTo>
                  <a:pt x="3768469" y="509919"/>
                  <a:pt x="3768407" y="510354"/>
                  <a:pt x="3768282" y="510727"/>
                </a:cubicBezTo>
                <a:moveTo>
                  <a:pt x="3769712" y="537961"/>
                </a:moveTo>
                <a:cubicBezTo>
                  <a:pt x="3768655" y="539018"/>
                  <a:pt x="3768780" y="537339"/>
                  <a:pt x="3768655" y="535909"/>
                </a:cubicBezTo>
                <a:cubicBezTo>
                  <a:pt x="3768531" y="534479"/>
                  <a:pt x="3769837" y="533049"/>
                  <a:pt x="3770459" y="532551"/>
                </a:cubicBezTo>
                <a:cubicBezTo>
                  <a:pt x="3770459" y="532551"/>
                  <a:pt x="3771142" y="534106"/>
                  <a:pt x="3771142" y="535287"/>
                </a:cubicBezTo>
                <a:cubicBezTo>
                  <a:pt x="3771142" y="536468"/>
                  <a:pt x="3770770" y="536966"/>
                  <a:pt x="3769712" y="537961"/>
                </a:cubicBezTo>
                <a:moveTo>
                  <a:pt x="3775806" y="478706"/>
                </a:moveTo>
                <a:cubicBezTo>
                  <a:pt x="3775930" y="480882"/>
                  <a:pt x="3776179" y="481566"/>
                  <a:pt x="3775558" y="482871"/>
                </a:cubicBezTo>
                <a:cubicBezTo>
                  <a:pt x="3774873" y="484115"/>
                  <a:pt x="3774500" y="484239"/>
                  <a:pt x="3774376" y="485669"/>
                </a:cubicBezTo>
                <a:cubicBezTo>
                  <a:pt x="3774251" y="487100"/>
                  <a:pt x="3774003" y="487348"/>
                  <a:pt x="3773443" y="488654"/>
                </a:cubicBezTo>
                <a:cubicBezTo>
                  <a:pt x="3772946" y="489960"/>
                  <a:pt x="3772946" y="491141"/>
                  <a:pt x="3772324" y="491265"/>
                </a:cubicBezTo>
                <a:cubicBezTo>
                  <a:pt x="3771640" y="491390"/>
                  <a:pt x="3771142" y="491390"/>
                  <a:pt x="3771142" y="490582"/>
                </a:cubicBezTo>
                <a:cubicBezTo>
                  <a:pt x="3771142" y="489835"/>
                  <a:pt x="3769837" y="489711"/>
                  <a:pt x="3770770" y="489027"/>
                </a:cubicBezTo>
                <a:cubicBezTo>
                  <a:pt x="3771640" y="488405"/>
                  <a:pt x="3772013" y="488654"/>
                  <a:pt x="3772324" y="487659"/>
                </a:cubicBezTo>
                <a:cubicBezTo>
                  <a:pt x="3772572" y="486602"/>
                  <a:pt x="3772449" y="486105"/>
                  <a:pt x="3772572" y="485172"/>
                </a:cubicBezTo>
                <a:cubicBezTo>
                  <a:pt x="3772697" y="484239"/>
                  <a:pt x="3772946" y="483493"/>
                  <a:pt x="3773318" y="482561"/>
                </a:cubicBezTo>
                <a:cubicBezTo>
                  <a:pt x="3773692" y="481690"/>
                  <a:pt x="3773692" y="481068"/>
                  <a:pt x="3773692" y="479887"/>
                </a:cubicBezTo>
                <a:cubicBezTo>
                  <a:pt x="3773692" y="478706"/>
                  <a:pt x="3773318" y="478084"/>
                  <a:pt x="3773879" y="476902"/>
                </a:cubicBezTo>
                <a:cubicBezTo>
                  <a:pt x="3774376" y="475721"/>
                  <a:pt x="3774997" y="474975"/>
                  <a:pt x="3774997" y="474975"/>
                </a:cubicBezTo>
                <a:lnTo>
                  <a:pt x="3776179" y="475099"/>
                </a:lnTo>
                <a:cubicBezTo>
                  <a:pt x="3775930" y="475845"/>
                  <a:pt x="3775681" y="476529"/>
                  <a:pt x="3775806" y="478706"/>
                </a:cubicBezTo>
                <a:moveTo>
                  <a:pt x="3779661" y="466705"/>
                </a:moveTo>
                <a:lnTo>
                  <a:pt x="3779598" y="466705"/>
                </a:lnTo>
                <a:cubicBezTo>
                  <a:pt x="3778168" y="468260"/>
                  <a:pt x="3778666" y="471742"/>
                  <a:pt x="3776241" y="472301"/>
                </a:cubicBezTo>
                <a:cubicBezTo>
                  <a:pt x="3776179" y="468073"/>
                  <a:pt x="3776241" y="463223"/>
                  <a:pt x="3778480" y="459990"/>
                </a:cubicBezTo>
                <a:lnTo>
                  <a:pt x="3779039" y="459990"/>
                </a:lnTo>
                <a:lnTo>
                  <a:pt x="3778915" y="459741"/>
                </a:lnTo>
                <a:cubicBezTo>
                  <a:pt x="3778915" y="459741"/>
                  <a:pt x="3779350" y="460052"/>
                  <a:pt x="3779536" y="460177"/>
                </a:cubicBezTo>
                <a:cubicBezTo>
                  <a:pt x="3779412" y="461234"/>
                  <a:pt x="3777920" y="463534"/>
                  <a:pt x="3780096" y="463348"/>
                </a:cubicBezTo>
                <a:lnTo>
                  <a:pt x="3780096" y="464218"/>
                </a:lnTo>
                <a:cubicBezTo>
                  <a:pt x="3780096" y="464218"/>
                  <a:pt x="3780159" y="464467"/>
                  <a:pt x="3780283" y="464591"/>
                </a:cubicBezTo>
                <a:cubicBezTo>
                  <a:pt x="3780096" y="465275"/>
                  <a:pt x="3779910" y="465959"/>
                  <a:pt x="3779661" y="466705"/>
                </a:cubicBezTo>
                <a:moveTo>
                  <a:pt x="3780718" y="467203"/>
                </a:moveTo>
                <a:lnTo>
                  <a:pt x="3780718" y="467203"/>
                </a:lnTo>
                <a:cubicBezTo>
                  <a:pt x="3780718" y="467203"/>
                  <a:pt x="3780718" y="467203"/>
                  <a:pt x="3780718" y="467141"/>
                </a:cubicBezTo>
                <a:cubicBezTo>
                  <a:pt x="3781029" y="466332"/>
                  <a:pt x="3781215" y="465586"/>
                  <a:pt x="3781402" y="464840"/>
                </a:cubicBezTo>
                <a:cubicBezTo>
                  <a:pt x="3781589" y="464840"/>
                  <a:pt x="3781713" y="464964"/>
                  <a:pt x="3781899" y="464964"/>
                </a:cubicBezTo>
                <a:lnTo>
                  <a:pt x="3781899" y="464964"/>
                </a:lnTo>
                <a:cubicBezTo>
                  <a:pt x="3781775" y="465959"/>
                  <a:pt x="3782459" y="467825"/>
                  <a:pt x="3780780" y="467203"/>
                </a:cubicBezTo>
                <a:moveTo>
                  <a:pt x="3782397" y="463845"/>
                </a:moveTo>
                <a:lnTo>
                  <a:pt x="3782148" y="463845"/>
                </a:lnTo>
                <a:cubicBezTo>
                  <a:pt x="3782148" y="463845"/>
                  <a:pt x="3781899" y="463845"/>
                  <a:pt x="3781838" y="463783"/>
                </a:cubicBezTo>
                <a:lnTo>
                  <a:pt x="3781838" y="463223"/>
                </a:lnTo>
                <a:cubicBezTo>
                  <a:pt x="3781838" y="462726"/>
                  <a:pt x="3782272" y="462664"/>
                  <a:pt x="3782397" y="462229"/>
                </a:cubicBezTo>
                <a:cubicBezTo>
                  <a:pt x="3783267" y="462353"/>
                  <a:pt x="3782770" y="463410"/>
                  <a:pt x="3782397" y="463845"/>
                </a:cubicBezTo>
                <a:moveTo>
                  <a:pt x="3782956" y="447741"/>
                </a:moveTo>
                <a:cubicBezTo>
                  <a:pt x="3781775" y="446871"/>
                  <a:pt x="3782148" y="442829"/>
                  <a:pt x="3783516" y="442643"/>
                </a:cubicBezTo>
                <a:lnTo>
                  <a:pt x="3783516" y="442394"/>
                </a:lnTo>
                <a:cubicBezTo>
                  <a:pt x="3783516" y="442394"/>
                  <a:pt x="3783453" y="442394"/>
                  <a:pt x="3783453" y="442394"/>
                </a:cubicBezTo>
                <a:cubicBezTo>
                  <a:pt x="3783640" y="442518"/>
                  <a:pt x="3783889" y="442643"/>
                  <a:pt x="3784076" y="442829"/>
                </a:cubicBezTo>
                <a:cubicBezTo>
                  <a:pt x="3784076" y="444819"/>
                  <a:pt x="3783516" y="446249"/>
                  <a:pt x="3782956" y="447741"/>
                </a:cubicBezTo>
                <a:moveTo>
                  <a:pt x="3784697" y="442394"/>
                </a:moveTo>
                <a:cubicBezTo>
                  <a:pt x="3784697" y="442394"/>
                  <a:pt x="3784262" y="442083"/>
                  <a:pt x="3784076" y="441959"/>
                </a:cubicBezTo>
                <a:cubicBezTo>
                  <a:pt x="3784200" y="439534"/>
                  <a:pt x="3784511" y="437358"/>
                  <a:pt x="3785195" y="435368"/>
                </a:cubicBezTo>
                <a:cubicBezTo>
                  <a:pt x="3786998" y="437544"/>
                  <a:pt x="3785878" y="440280"/>
                  <a:pt x="3784635" y="442083"/>
                </a:cubicBezTo>
                <a:lnTo>
                  <a:pt x="3784635" y="442394"/>
                </a:lnTo>
                <a:close/>
                <a:moveTo>
                  <a:pt x="3791288" y="452218"/>
                </a:moveTo>
                <a:cubicBezTo>
                  <a:pt x="3789671" y="451721"/>
                  <a:pt x="3790666" y="451348"/>
                  <a:pt x="3790728" y="449917"/>
                </a:cubicBezTo>
                <a:cubicBezTo>
                  <a:pt x="3792345" y="450415"/>
                  <a:pt x="3791350" y="450788"/>
                  <a:pt x="3791288" y="452218"/>
                </a:cubicBezTo>
                <a:moveTo>
                  <a:pt x="3789112" y="423181"/>
                </a:moveTo>
                <a:cubicBezTo>
                  <a:pt x="3789610" y="419824"/>
                  <a:pt x="3791350" y="417523"/>
                  <a:pt x="3790231" y="415285"/>
                </a:cubicBezTo>
                <a:cubicBezTo>
                  <a:pt x="3789733" y="415533"/>
                  <a:pt x="3789236" y="415782"/>
                  <a:pt x="3789112" y="416466"/>
                </a:cubicBezTo>
                <a:cubicBezTo>
                  <a:pt x="3787557" y="413855"/>
                  <a:pt x="3791537" y="415222"/>
                  <a:pt x="3791910" y="412549"/>
                </a:cubicBezTo>
                <a:cubicBezTo>
                  <a:pt x="3792780" y="415595"/>
                  <a:pt x="3791723" y="421627"/>
                  <a:pt x="3789112" y="423119"/>
                </a:cubicBezTo>
                <a:moveTo>
                  <a:pt x="3794086" y="408010"/>
                </a:moveTo>
                <a:cubicBezTo>
                  <a:pt x="3793837" y="401419"/>
                  <a:pt x="3797382" y="393896"/>
                  <a:pt x="3799122" y="387367"/>
                </a:cubicBezTo>
                <a:cubicBezTo>
                  <a:pt x="3800304" y="394953"/>
                  <a:pt x="3795454" y="401233"/>
                  <a:pt x="3794086" y="408010"/>
                </a:cubicBezTo>
                <a:moveTo>
                  <a:pt x="3799682" y="399740"/>
                </a:moveTo>
                <a:cubicBezTo>
                  <a:pt x="3799682" y="399740"/>
                  <a:pt x="3800863" y="398745"/>
                  <a:pt x="3801361" y="399181"/>
                </a:cubicBezTo>
                <a:cubicBezTo>
                  <a:pt x="3802480" y="400113"/>
                  <a:pt x="3798874" y="401792"/>
                  <a:pt x="3799682" y="399740"/>
                </a:cubicBezTo>
                <a:moveTo>
                  <a:pt x="3803600" y="405274"/>
                </a:moveTo>
                <a:cubicBezTo>
                  <a:pt x="3803723" y="403595"/>
                  <a:pt x="3804159" y="402165"/>
                  <a:pt x="3804718" y="400797"/>
                </a:cubicBezTo>
                <a:cubicBezTo>
                  <a:pt x="3805776" y="401543"/>
                  <a:pt x="3805154" y="405336"/>
                  <a:pt x="3803600" y="405274"/>
                </a:cubicBezTo>
                <a:moveTo>
                  <a:pt x="3800801" y="382393"/>
                </a:moveTo>
                <a:cubicBezTo>
                  <a:pt x="3802977" y="375242"/>
                  <a:pt x="3803910" y="368527"/>
                  <a:pt x="3806397" y="362869"/>
                </a:cubicBezTo>
                <a:cubicBezTo>
                  <a:pt x="3806957" y="362869"/>
                  <a:pt x="3806832" y="363491"/>
                  <a:pt x="3806957" y="363926"/>
                </a:cubicBezTo>
                <a:cubicBezTo>
                  <a:pt x="3804905" y="370144"/>
                  <a:pt x="3805589" y="378911"/>
                  <a:pt x="3800801" y="382393"/>
                </a:cubicBezTo>
                <a:moveTo>
                  <a:pt x="3843766" y="183114"/>
                </a:moveTo>
                <a:cubicBezTo>
                  <a:pt x="3843766" y="182244"/>
                  <a:pt x="3843890" y="181560"/>
                  <a:pt x="3844201" y="181062"/>
                </a:cubicBezTo>
                <a:cubicBezTo>
                  <a:pt x="3844512" y="181062"/>
                  <a:pt x="3844761" y="181062"/>
                  <a:pt x="3845071" y="181062"/>
                </a:cubicBezTo>
                <a:cubicBezTo>
                  <a:pt x="3845693" y="181995"/>
                  <a:pt x="3845383" y="183363"/>
                  <a:pt x="3843766" y="183114"/>
                </a:cubicBezTo>
                <a:moveTo>
                  <a:pt x="3845507" y="179943"/>
                </a:moveTo>
                <a:cubicBezTo>
                  <a:pt x="3844947" y="179819"/>
                  <a:pt x="3844388" y="179756"/>
                  <a:pt x="3843704" y="179943"/>
                </a:cubicBezTo>
                <a:lnTo>
                  <a:pt x="3843704" y="179819"/>
                </a:lnTo>
                <a:cubicBezTo>
                  <a:pt x="3843455" y="176275"/>
                  <a:pt x="3844139" y="172793"/>
                  <a:pt x="3844885" y="168627"/>
                </a:cubicBezTo>
                <a:cubicBezTo>
                  <a:pt x="3845009" y="172979"/>
                  <a:pt x="3845880" y="175342"/>
                  <a:pt x="3845445" y="179819"/>
                </a:cubicBezTo>
                <a:lnTo>
                  <a:pt x="3845445" y="179943"/>
                </a:lnTo>
                <a:close/>
                <a:moveTo>
                  <a:pt x="3865030" y="181995"/>
                </a:moveTo>
                <a:lnTo>
                  <a:pt x="3865030" y="179756"/>
                </a:lnTo>
                <a:cubicBezTo>
                  <a:pt x="3867269" y="179321"/>
                  <a:pt x="3866834" y="182057"/>
                  <a:pt x="3865030" y="181995"/>
                </a:cubicBezTo>
                <a:moveTo>
                  <a:pt x="3865030" y="178637"/>
                </a:moveTo>
                <a:cubicBezTo>
                  <a:pt x="3864098" y="174658"/>
                  <a:pt x="3866087" y="172606"/>
                  <a:pt x="3865590" y="167507"/>
                </a:cubicBezTo>
                <a:cubicBezTo>
                  <a:pt x="3868326" y="167818"/>
                  <a:pt x="3865279" y="170492"/>
                  <a:pt x="3866150" y="172544"/>
                </a:cubicBezTo>
                <a:cubicBezTo>
                  <a:pt x="3866834" y="174658"/>
                  <a:pt x="3868201" y="178078"/>
                  <a:pt x="3865030" y="178637"/>
                </a:cubicBezTo>
                <a:moveTo>
                  <a:pt x="3889591" y="216628"/>
                </a:moveTo>
                <a:cubicBezTo>
                  <a:pt x="3891270" y="217436"/>
                  <a:pt x="3889155" y="219053"/>
                  <a:pt x="3889591" y="220483"/>
                </a:cubicBezTo>
                <a:cubicBezTo>
                  <a:pt x="3888409" y="220172"/>
                  <a:pt x="3889094" y="217063"/>
                  <a:pt x="3889591" y="216628"/>
                </a:cubicBezTo>
                <a:moveTo>
                  <a:pt x="1263092" y="285209"/>
                </a:moveTo>
                <a:cubicBezTo>
                  <a:pt x="1262782" y="283095"/>
                  <a:pt x="1260854" y="280173"/>
                  <a:pt x="1259735" y="277437"/>
                </a:cubicBezTo>
                <a:cubicBezTo>
                  <a:pt x="1258678" y="274764"/>
                  <a:pt x="1257186" y="271966"/>
                  <a:pt x="1256377" y="269541"/>
                </a:cubicBezTo>
                <a:cubicBezTo>
                  <a:pt x="1256004" y="268421"/>
                  <a:pt x="1256253" y="267178"/>
                  <a:pt x="1255818" y="266183"/>
                </a:cubicBezTo>
                <a:cubicBezTo>
                  <a:pt x="1255072" y="264629"/>
                  <a:pt x="1253331" y="263447"/>
                  <a:pt x="1252460" y="261768"/>
                </a:cubicBezTo>
                <a:cubicBezTo>
                  <a:pt x="1249973" y="256732"/>
                  <a:pt x="1248294" y="252504"/>
                  <a:pt x="1245185" y="248836"/>
                </a:cubicBezTo>
                <a:cubicBezTo>
                  <a:pt x="1243134" y="240317"/>
                  <a:pt x="1239528" y="233291"/>
                  <a:pt x="1236232" y="225954"/>
                </a:cubicBezTo>
                <a:cubicBezTo>
                  <a:pt x="1229890" y="225208"/>
                  <a:pt x="1232750" y="215260"/>
                  <a:pt x="1228957" y="212027"/>
                </a:cubicBezTo>
                <a:cubicBezTo>
                  <a:pt x="1220004" y="213581"/>
                  <a:pt x="1211237" y="215198"/>
                  <a:pt x="1205516" y="219923"/>
                </a:cubicBezTo>
                <a:cubicBezTo>
                  <a:pt x="1198926" y="212897"/>
                  <a:pt x="1195319" y="224835"/>
                  <a:pt x="1189350" y="225519"/>
                </a:cubicBezTo>
                <a:cubicBezTo>
                  <a:pt x="1187796" y="226700"/>
                  <a:pt x="1188044" y="229809"/>
                  <a:pt x="1185992" y="230555"/>
                </a:cubicBezTo>
                <a:cubicBezTo>
                  <a:pt x="1184003" y="230742"/>
                  <a:pt x="1183941" y="232048"/>
                  <a:pt x="1182075" y="231053"/>
                </a:cubicBezTo>
                <a:cubicBezTo>
                  <a:pt x="1181267" y="236276"/>
                  <a:pt x="1181702" y="242618"/>
                  <a:pt x="1180956" y="247841"/>
                </a:cubicBezTo>
                <a:cubicBezTo>
                  <a:pt x="1177412" y="250514"/>
                  <a:pt x="1174614" y="253561"/>
                  <a:pt x="1171443" y="256794"/>
                </a:cubicBezTo>
                <a:cubicBezTo>
                  <a:pt x="1168147" y="260028"/>
                  <a:pt x="1166033" y="264007"/>
                  <a:pt x="1163049" y="267364"/>
                </a:cubicBezTo>
                <a:cubicBezTo>
                  <a:pt x="1161806" y="268857"/>
                  <a:pt x="1159878" y="269852"/>
                  <a:pt x="1158572" y="271282"/>
                </a:cubicBezTo>
                <a:cubicBezTo>
                  <a:pt x="1148935" y="281914"/>
                  <a:pt x="1141038" y="293666"/>
                  <a:pt x="1130655" y="303116"/>
                </a:cubicBezTo>
                <a:cubicBezTo>
                  <a:pt x="1128292" y="308775"/>
                  <a:pt x="1125121" y="313624"/>
                  <a:pt x="1119463" y="315987"/>
                </a:cubicBezTo>
                <a:cubicBezTo>
                  <a:pt x="1118405" y="317728"/>
                  <a:pt x="1116789" y="318910"/>
                  <a:pt x="1115545" y="320402"/>
                </a:cubicBezTo>
                <a:cubicBezTo>
                  <a:pt x="1114488" y="321832"/>
                  <a:pt x="1115981" y="322640"/>
                  <a:pt x="1114986" y="324319"/>
                </a:cubicBezTo>
                <a:cubicBezTo>
                  <a:pt x="1112312" y="327428"/>
                  <a:pt x="1108644" y="329604"/>
                  <a:pt x="1107711" y="334392"/>
                </a:cubicBezTo>
                <a:cubicBezTo>
                  <a:pt x="1101742" y="340299"/>
                  <a:pt x="1097079" y="347262"/>
                  <a:pt x="1092104" y="353978"/>
                </a:cubicBezTo>
                <a:cubicBezTo>
                  <a:pt x="1089679" y="357211"/>
                  <a:pt x="1087131" y="360693"/>
                  <a:pt x="1084830" y="363988"/>
                </a:cubicBezTo>
                <a:cubicBezTo>
                  <a:pt x="1077306" y="374869"/>
                  <a:pt x="1068601" y="383263"/>
                  <a:pt x="1061389" y="393585"/>
                </a:cubicBezTo>
                <a:cubicBezTo>
                  <a:pt x="1055358" y="396383"/>
                  <a:pt x="1053368" y="403160"/>
                  <a:pt x="1048580" y="407015"/>
                </a:cubicBezTo>
                <a:cubicBezTo>
                  <a:pt x="1047710" y="411305"/>
                  <a:pt x="1046404" y="413606"/>
                  <a:pt x="1044663" y="416590"/>
                </a:cubicBezTo>
                <a:cubicBezTo>
                  <a:pt x="1041616" y="421751"/>
                  <a:pt x="1038383" y="425606"/>
                  <a:pt x="1035150" y="429896"/>
                </a:cubicBezTo>
                <a:cubicBezTo>
                  <a:pt x="1033036" y="432819"/>
                  <a:pt x="1031171" y="435990"/>
                  <a:pt x="1028994" y="438850"/>
                </a:cubicBezTo>
                <a:cubicBezTo>
                  <a:pt x="1026756" y="441834"/>
                  <a:pt x="1024891" y="445316"/>
                  <a:pt x="1022839" y="447866"/>
                </a:cubicBezTo>
                <a:cubicBezTo>
                  <a:pt x="1021284" y="449731"/>
                  <a:pt x="1018735" y="450912"/>
                  <a:pt x="1017243" y="452840"/>
                </a:cubicBezTo>
                <a:cubicBezTo>
                  <a:pt x="1015937" y="454581"/>
                  <a:pt x="1015253" y="457254"/>
                  <a:pt x="1013885" y="459057"/>
                </a:cubicBezTo>
                <a:cubicBezTo>
                  <a:pt x="1011087" y="462726"/>
                  <a:pt x="1008601" y="465400"/>
                  <a:pt x="1006051" y="469130"/>
                </a:cubicBezTo>
                <a:cubicBezTo>
                  <a:pt x="1002818" y="473856"/>
                  <a:pt x="1000020" y="478643"/>
                  <a:pt x="996538" y="483058"/>
                </a:cubicBezTo>
                <a:cubicBezTo>
                  <a:pt x="991937" y="488903"/>
                  <a:pt x="988144" y="495369"/>
                  <a:pt x="983169" y="500903"/>
                </a:cubicBezTo>
                <a:cubicBezTo>
                  <a:pt x="980869" y="508053"/>
                  <a:pt x="976766" y="511535"/>
                  <a:pt x="971978" y="516447"/>
                </a:cubicBezTo>
                <a:cubicBezTo>
                  <a:pt x="969180" y="519432"/>
                  <a:pt x="966693" y="523287"/>
                  <a:pt x="964144" y="525960"/>
                </a:cubicBezTo>
                <a:cubicBezTo>
                  <a:pt x="962900" y="527328"/>
                  <a:pt x="960972" y="527950"/>
                  <a:pt x="959667" y="529318"/>
                </a:cubicBezTo>
                <a:cubicBezTo>
                  <a:pt x="957117" y="532054"/>
                  <a:pt x="954817" y="536095"/>
                  <a:pt x="952392" y="539391"/>
                </a:cubicBezTo>
                <a:cubicBezTo>
                  <a:pt x="937718" y="559598"/>
                  <a:pt x="922733" y="580801"/>
                  <a:pt x="908308" y="600200"/>
                </a:cubicBezTo>
                <a:cubicBezTo>
                  <a:pt x="905634" y="603807"/>
                  <a:pt x="902650" y="606356"/>
                  <a:pt x="899915" y="609713"/>
                </a:cubicBezTo>
                <a:cubicBezTo>
                  <a:pt x="898608" y="611392"/>
                  <a:pt x="897924" y="613693"/>
                  <a:pt x="896557" y="615372"/>
                </a:cubicBezTo>
                <a:cubicBezTo>
                  <a:pt x="894381" y="617983"/>
                  <a:pt x="891210" y="619538"/>
                  <a:pt x="888722" y="622087"/>
                </a:cubicBezTo>
                <a:cubicBezTo>
                  <a:pt x="883997" y="626937"/>
                  <a:pt x="880204" y="633030"/>
                  <a:pt x="875913" y="638191"/>
                </a:cubicBezTo>
                <a:cubicBezTo>
                  <a:pt x="873737" y="640864"/>
                  <a:pt x="871312" y="643414"/>
                  <a:pt x="869199" y="646025"/>
                </a:cubicBezTo>
                <a:cubicBezTo>
                  <a:pt x="866960" y="648823"/>
                  <a:pt x="865281" y="652056"/>
                  <a:pt x="863043" y="654481"/>
                </a:cubicBezTo>
                <a:cubicBezTo>
                  <a:pt x="861302" y="656284"/>
                  <a:pt x="858691" y="657528"/>
                  <a:pt x="856888" y="659455"/>
                </a:cubicBezTo>
                <a:cubicBezTo>
                  <a:pt x="855022" y="661445"/>
                  <a:pt x="853779" y="664305"/>
                  <a:pt x="851851" y="666171"/>
                </a:cubicBezTo>
                <a:cubicBezTo>
                  <a:pt x="847934" y="670150"/>
                  <a:pt x="843084" y="673632"/>
                  <a:pt x="839602" y="676741"/>
                </a:cubicBezTo>
                <a:cubicBezTo>
                  <a:pt x="832576" y="683145"/>
                  <a:pt x="827042" y="691663"/>
                  <a:pt x="817840" y="695145"/>
                </a:cubicBezTo>
                <a:cubicBezTo>
                  <a:pt x="817156" y="674129"/>
                  <a:pt x="820824" y="649880"/>
                  <a:pt x="824555" y="627621"/>
                </a:cubicBezTo>
                <a:cubicBezTo>
                  <a:pt x="825053" y="624574"/>
                  <a:pt x="824990" y="621652"/>
                  <a:pt x="825674" y="618729"/>
                </a:cubicBezTo>
                <a:cubicBezTo>
                  <a:pt x="826296" y="615931"/>
                  <a:pt x="827913" y="613258"/>
                  <a:pt x="828472" y="610273"/>
                </a:cubicBezTo>
                <a:cubicBezTo>
                  <a:pt x="830711" y="598770"/>
                  <a:pt x="834690" y="586708"/>
                  <a:pt x="837426" y="575081"/>
                </a:cubicBezTo>
                <a:cubicBezTo>
                  <a:pt x="838234" y="571599"/>
                  <a:pt x="838048" y="567868"/>
                  <a:pt x="839105" y="564448"/>
                </a:cubicBezTo>
                <a:cubicBezTo>
                  <a:pt x="840224" y="560842"/>
                  <a:pt x="840970" y="557609"/>
                  <a:pt x="841903" y="554376"/>
                </a:cubicBezTo>
                <a:cubicBezTo>
                  <a:pt x="842524" y="552386"/>
                  <a:pt x="843457" y="550458"/>
                  <a:pt x="844141" y="548220"/>
                </a:cubicBezTo>
                <a:cubicBezTo>
                  <a:pt x="845820" y="543121"/>
                  <a:pt x="846255" y="536842"/>
                  <a:pt x="847499" y="532676"/>
                </a:cubicBezTo>
                <a:cubicBezTo>
                  <a:pt x="848929" y="527888"/>
                  <a:pt x="852037" y="523846"/>
                  <a:pt x="851416" y="518686"/>
                </a:cubicBezTo>
                <a:cubicBezTo>
                  <a:pt x="854836" y="513276"/>
                  <a:pt x="855644" y="506934"/>
                  <a:pt x="857571" y="500903"/>
                </a:cubicBezTo>
                <a:cubicBezTo>
                  <a:pt x="860805" y="490457"/>
                  <a:pt x="864535" y="480322"/>
                  <a:pt x="867644" y="471244"/>
                </a:cubicBezTo>
                <a:cubicBezTo>
                  <a:pt x="868950" y="467451"/>
                  <a:pt x="870131" y="463286"/>
                  <a:pt x="871561" y="459493"/>
                </a:cubicBezTo>
                <a:cubicBezTo>
                  <a:pt x="880329" y="436860"/>
                  <a:pt x="887789" y="414165"/>
                  <a:pt x="898360" y="393647"/>
                </a:cubicBezTo>
                <a:cubicBezTo>
                  <a:pt x="900287" y="384818"/>
                  <a:pt x="903770" y="377543"/>
                  <a:pt x="907873" y="370766"/>
                </a:cubicBezTo>
                <a:cubicBezTo>
                  <a:pt x="911603" y="358144"/>
                  <a:pt x="918257" y="346143"/>
                  <a:pt x="922920" y="335076"/>
                </a:cubicBezTo>
                <a:cubicBezTo>
                  <a:pt x="927521" y="324195"/>
                  <a:pt x="931563" y="313624"/>
                  <a:pt x="937407" y="304298"/>
                </a:cubicBezTo>
                <a:cubicBezTo>
                  <a:pt x="938153" y="300381"/>
                  <a:pt x="939397" y="297085"/>
                  <a:pt x="942381" y="295407"/>
                </a:cubicBezTo>
                <a:lnTo>
                  <a:pt x="942381" y="295407"/>
                </a:lnTo>
                <a:cubicBezTo>
                  <a:pt x="941137" y="299386"/>
                  <a:pt x="941014" y="301749"/>
                  <a:pt x="937905" y="304298"/>
                </a:cubicBezTo>
                <a:cubicBezTo>
                  <a:pt x="936661" y="311200"/>
                  <a:pt x="933242" y="317231"/>
                  <a:pt x="930630" y="323262"/>
                </a:cubicBezTo>
                <a:cubicBezTo>
                  <a:pt x="922361" y="342661"/>
                  <a:pt x="914090" y="360133"/>
                  <a:pt x="907189" y="380217"/>
                </a:cubicBezTo>
                <a:lnTo>
                  <a:pt x="907624" y="380217"/>
                </a:lnTo>
                <a:cubicBezTo>
                  <a:pt x="885986" y="428093"/>
                  <a:pt x="867457" y="479825"/>
                  <a:pt x="851042" y="538334"/>
                </a:cubicBezTo>
                <a:cubicBezTo>
                  <a:pt x="850919" y="538707"/>
                  <a:pt x="851167" y="539080"/>
                  <a:pt x="851478" y="539142"/>
                </a:cubicBezTo>
                <a:cubicBezTo>
                  <a:pt x="851540" y="539142"/>
                  <a:pt x="851603" y="539142"/>
                  <a:pt x="851665" y="539142"/>
                </a:cubicBezTo>
                <a:cubicBezTo>
                  <a:pt x="851975" y="539142"/>
                  <a:pt x="852224" y="538956"/>
                  <a:pt x="852286" y="538645"/>
                </a:cubicBezTo>
                <a:cubicBezTo>
                  <a:pt x="868701" y="480322"/>
                  <a:pt x="887168" y="428777"/>
                  <a:pt x="908681" y="381087"/>
                </a:cubicBezTo>
                <a:lnTo>
                  <a:pt x="908868" y="381336"/>
                </a:lnTo>
                <a:cubicBezTo>
                  <a:pt x="930256" y="336133"/>
                  <a:pt x="947107" y="286266"/>
                  <a:pt x="975833" y="248400"/>
                </a:cubicBezTo>
                <a:lnTo>
                  <a:pt x="975771" y="248400"/>
                </a:lnTo>
                <a:cubicBezTo>
                  <a:pt x="976455" y="248089"/>
                  <a:pt x="977076" y="247654"/>
                  <a:pt x="977698" y="247281"/>
                </a:cubicBezTo>
                <a:cubicBezTo>
                  <a:pt x="978444" y="246784"/>
                  <a:pt x="979066" y="246348"/>
                  <a:pt x="979875" y="246038"/>
                </a:cubicBezTo>
                <a:cubicBezTo>
                  <a:pt x="980123" y="245913"/>
                  <a:pt x="980310" y="245602"/>
                  <a:pt x="980185" y="245354"/>
                </a:cubicBezTo>
                <a:cubicBezTo>
                  <a:pt x="980061" y="245105"/>
                  <a:pt x="979750" y="244918"/>
                  <a:pt x="979501" y="245043"/>
                </a:cubicBezTo>
                <a:cubicBezTo>
                  <a:pt x="978631" y="245354"/>
                  <a:pt x="977885" y="245913"/>
                  <a:pt x="977138" y="246348"/>
                </a:cubicBezTo>
                <a:cubicBezTo>
                  <a:pt x="976517" y="246784"/>
                  <a:pt x="975895" y="247157"/>
                  <a:pt x="975274" y="247406"/>
                </a:cubicBezTo>
                <a:lnTo>
                  <a:pt x="975274" y="247219"/>
                </a:lnTo>
                <a:cubicBezTo>
                  <a:pt x="975274" y="247219"/>
                  <a:pt x="974216" y="247219"/>
                  <a:pt x="974216" y="247219"/>
                </a:cubicBezTo>
                <a:cubicBezTo>
                  <a:pt x="975833" y="243551"/>
                  <a:pt x="973781" y="239509"/>
                  <a:pt x="976455" y="236587"/>
                </a:cubicBezTo>
                <a:lnTo>
                  <a:pt x="976952" y="236587"/>
                </a:lnTo>
                <a:cubicBezTo>
                  <a:pt x="976952" y="236587"/>
                  <a:pt x="976952" y="236773"/>
                  <a:pt x="977014" y="236835"/>
                </a:cubicBezTo>
                <a:cubicBezTo>
                  <a:pt x="977138" y="237208"/>
                  <a:pt x="977201" y="237519"/>
                  <a:pt x="977325" y="237768"/>
                </a:cubicBezTo>
                <a:cubicBezTo>
                  <a:pt x="977450" y="237955"/>
                  <a:pt x="977636" y="238017"/>
                  <a:pt x="977822" y="238017"/>
                </a:cubicBezTo>
                <a:cubicBezTo>
                  <a:pt x="977947" y="238017"/>
                  <a:pt x="978009" y="238017"/>
                  <a:pt x="978133" y="237955"/>
                </a:cubicBezTo>
                <a:cubicBezTo>
                  <a:pt x="978382" y="237768"/>
                  <a:pt x="978506" y="237457"/>
                  <a:pt x="978320" y="237208"/>
                </a:cubicBezTo>
                <a:cubicBezTo>
                  <a:pt x="978258" y="237084"/>
                  <a:pt x="978196" y="236835"/>
                  <a:pt x="978133" y="236587"/>
                </a:cubicBezTo>
                <a:cubicBezTo>
                  <a:pt x="978133" y="236400"/>
                  <a:pt x="978009" y="236214"/>
                  <a:pt x="977947" y="236027"/>
                </a:cubicBezTo>
                <a:lnTo>
                  <a:pt x="978133" y="236027"/>
                </a:lnTo>
                <a:cubicBezTo>
                  <a:pt x="978071" y="231488"/>
                  <a:pt x="971667" y="233229"/>
                  <a:pt x="973097" y="227136"/>
                </a:cubicBezTo>
                <a:cubicBezTo>
                  <a:pt x="969615" y="227136"/>
                  <a:pt x="969366" y="223840"/>
                  <a:pt x="968061" y="221602"/>
                </a:cubicBezTo>
                <a:cubicBezTo>
                  <a:pt x="965076" y="220607"/>
                  <a:pt x="963024" y="218742"/>
                  <a:pt x="959667" y="218742"/>
                </a:cubicBezTo>
                <a:cubicBezTo>
                  <a:pt x="956185" y="218804"/>
                  <a:pt x="953449" y="221913"/>
                  <a:pt x="950713" y="220980"/>
                </a:cubicBezTo>
                <a:cubicBezTo>
                  <a:pt x="950216" y="218058"/>
                  <a:pt x="957366" y="217436"/>
                  <a:pt x="954630" y="215944"/>
                </a:cubicBezTo>
                <a:cubicBezTo>
                  <a:pt x="952889" y="215446"/>
                  <a:pt x="955252" y="214451"/>
                  <a:pt x="955190" y="213705"/>
                </a:cubicBezTo>
                <a:cubicBezTo>
                  <a:pt x="952267" y="213705"/>
                  <a:pt x="950775" y="217312"/>
                  <a:pt x="948475" y="215944"/>
                </a:cubicBezTo>
                <a:cubicBezTo>
                  <a:pt x="948786" y="214825"/>
                  <a:pt x="949656" y="214141"/>
                  <a:pt x="950154" y="213208"/>
                </a:cubicBezTo>
                <a:lnTo>
                  <a:pt x="950029" y="213208"/>
                </a:lnTo>
                <a:cubicBezTo>
                  <a:pt x="950029" y="213208"/>
                  <a:pt x="950091" y="213084"/>
                  <a:pt x="950091" y="213084"/>
                </a:cubicBezTo>
                <a:cubicBezTo>
                  <a:pt x="951272" y="211964"/>
                  <a:pt x="952579" y="210845"/>
                  <a:pt x="953946" y="210472"/>
                </a:cubicBezTo>
                <a:cubicBezTo>
                  <a:pt x="954320" y="210348"/>
                  <a:pt x="954506" y="209975"/>
                  <a:pt x="954381" y="209664"/>
                </a:cubicBezTo>
                <a:cubicBezTo>
                  <a:pt x="954258" y="209291"/>
                  <a:pt x="953946" y="209104"/>
                  <a:pt x="953511" y="209166"/>
                </a:cubicBezTo>
                <a:cubicBezTo>
                  <a:pt x="951770" y="209664"/>
                  <a:pt x="950340" y="210970"/>
                  <a:pt x="949096" y="212089"/>
                </a:cubicBezTo>
                <a:lnTo>
                  <a:pt x="948972" y="212089"/>
                </a:lnTo>
                <a:cubicBezTo>
                  <a:pt x="948972" y="212089"/>
                  <a:pt x="948972" y="212027"/>
                  <a:pt x="948972" y="212027"/>
                </a:cubicBezTo>
                <a:cubicBezTo>
                  <a:pt x="946609" y="213208"/>
                  <a:pt x="943128" y="213332"/>
                  <a:pt x="940019" y="213705"/>
                </a:cubicBezTo>
                <a:cubicBezTo>
                  <a:pt x="940019" y="213021"/>
                  <a:pt x="940268" y="212586"/>
                  <a:pt x="940578" y="212089"/>
                </a:cubicBezTo>
                <a:cubicBezTo>
                  <a:pt x="940889" y="211902"/>
                  <a:pt x="941324" y="211653"/>
                  <a:pt x="941760" y="211467"/>
                </a:cubicBezTo>
                <a:cubicBezTo>
                  <a:pt x="942195" y="211280"/>
                  <a:pt x="942381" y="210783"/>
                  <a:pt x="942195" y="210348"/>
                </a:cubicBezTo>
                <a:cubicBezTo>
                  <a:pt x="942008" y="209913"/>
                  <a:pt x="941511" y="209726"/>
                  <a:pt x="941076" y="209913"/>
                </a:cubicBezTo>
                <a:cubicBezTo>
                  <a:pt x="940516" y="210161"/>
                  <a:pt x="939707" y="210534"/>
                  <a:pt x="939086" y="211032"/>
                </a:cubicBezTo>
                <a:cubicBezTo>
                  <a:pt x="939086" y="211032"/>
                  <a:pt x="939086" y="211094"/>
                  <a:pt x="939086" y="211156"/>
                </a:cubicBezTo>
                <a:lnTo>
                  <a:pt x="938961" y="211032"/>
                </a:lnTo>
                <a:cubicBezTo>
                  <a:pt x="935480" y="211653"/>
                  <a:pt x="933676" y="213954"/>
                  <a:pt x="930568" y="214887"/>
                </a:cubicBezTo>
                <a:lnTo>
                  <a:pt x="930443" y="214887"/>
                </a:lnTo>
                <a:cubicBezTo>
                  <a:pt x="930443" y="214887"/>
                  <a:pt x="930443" y="214451"/>
                  <a:pt x="930381" y="214265"/>
                </a:cubicBezTo>
                <a:lnTo>
                  <a:pt x="929884" y="213394"/>
                </a:lnTo>
                <a:lnTo>
                  <a:pt x="929573" y="213394"/>
                </a:lnTo>
                <a:cubicBezTo>
                  <a:pt x="927210" y="212897"/>
                  <a:pt x="924847" y="214514"/>
                  <a:pt x="923542" y="216192"/>
                </a:cubicBezTo>
                <a:lnTo>
                  <a:pt x="923355" y="216006"/>
                </a:lnTo>
                <a:cubicBezTo>
                  <a:pt x="921303" y="217374"/>
                  <a:pt x="917510" y="216876"/>
                  <a:pt x="914961" y="217685"/>
                </a:cubicBezTo>
                <a:cubicBezTo>
                  <a:pt x="914961" y="216939"/>
                  <a:pt x="915210" y="216503"/>
                  <a:pt x="915520" y="216006"/>
                </a:cubicBezTo>
                <a:lnTo>
                  <a:pt x="915397" y="215882"/>
                </a:lnTo>
                <a:cubicBezTo>
                  <a:pt x="915397" y="215882"/>
                  <a:pt x="915769" y="215633"/>
                  <a:pt x="916018" y="215508"/>
                </a:cubicBezTo>
                <a:cubicBezTo>
                  <a:pt x="916266" y="215322"/>
                  <a:pt x="916515" y="215198"/>
                  <a:pt x="916764" y="215011"/>
                </a:cubicBezTo>
                <a:cubicBezTo>
                  <a:pt x="917137" y="214762"/>
                  <a:pt x="917262" y="214327"/>
                  <a:pt x="917075" y="213892"/>
                </a:cubicBezTo>
                <a:cubicBezTo>
                  <a:pt x="916827" y="213519"/>
                  <a:pt x="916391" y="213394"/>
                  <a:pt x="915956" y="213581"/>
                </a:cubicBezTo>
                <a:cubicBezTo>
                  <a:pt x="915707" y="213768"/>
                  <a:pt x="915397" y="213892"/>
                  <a:pt x="915148" y="214078"/>
                </a:cubicBezTo>
                <a:cubicBezTo>
                  <a:pt x="915023" y="214141"/>
                  <a:pt x="914837" y="214265"/>
                  <a:pt x="914712" y="214327"/>
                </a:cubicBezTo>
                <a:cubicBezTo>
                  <a:pt x="910111" y="214576"/>
                  <a:pt x="909179" y="218555"/>
                  <a:pt x="903831" y="218182"/>
                </a:cubicBezTo>
                <a:cubicBezTo>
                  <a:pt x="898236" y="222908"/>
                  <a:pt x="893758" y="228193"/>
                  <a:pt x="889903" y="234286"/>
                </a:cubicBezTo>
                <a:cubicBezTo>
                  <a:pt x="888225" y="236960"/>
                  <a:pt x="886981" y="240069"/>
                  <a:pt x="885427" y="242680"/>
                </a:cubicBezTo>
                <a:cubicBezTo>
                  <a:pt x="875913" y="258784"/>
                  <a:pt x="864909" y="275074"/>
                  <a:pt x="859188" y="293541"/>
                </a:cubicBezTo>
                <a:cubicBezTo>
                  <a:pt x="852908" y="303303"/>
                  <a:pt x="849861" y="316236"/>
                  <a:pt x="844701" y="326993"/>
                </a:cubicBezTo>
                <a:cubicBezTo>
                  <a:pt x="845260" y="328361"/>
                  <a:pt x="847187" y="325936"/>
                  <a:pt x="846939" y="328671"/>
                </a:cubicBezTo>
                <a:cubicBezTo>
                  <a:pt x="833571" y="341729"/>
                  <a:pt x="829467" y="364050"/>
                  <a:pt x="819581" y="380527"/>
                </a:cubicBezTo>
                <a:lnTo>
                  <a:pt x="819581" y="380527"/>
                </a:lnTo>
                <a:cubicBezTo>
                  <a:pt x="819581" y="380527"/>
                  <a:pt x="819084" y="380465"/>
                  <a:pt x="818835" y="380403"/>
                </a:cubicBezTo>
                <a:cubicBezTo>
                  <a:pt x="820016" y="377854"/>
                  <a:pt x="821135" y="375242"/>
                  <a:pt x="822254" y="372693"/>
                </a:cubicBezTo>
                <a:cubicBezTo>
                  <a:pt x="823125" y="370703"/>
                  <a:pt x="823995" y="368589"/>
                  <a:pt x="824866" y="366600"/>
                </a:cubicBezTo>
                <a:cubicBezTo>
                  <a:pt x="824990" y="366289"/>
                  <a:pt x="824866" y="365978"/>
                  <a:pt x="824617" y="365854"/>
                </a:cubicBezTo>
                <a:cubicBezTo>
                  <a:pt x="824307" y="365729"/>
                  <a:pt x="823995" y="365854"/>
                  <a:pt x="823871" y="366102"/>
                </a:cubicBezTo>
                <a:cubicBezTo>
                  <a:pt x="822939" y="368092"/>
                  <a:pt x="822068" y="370206"/>
                  <a:pt x="821260" y="372196"/>
                </a:cubicBezTo>
                <a:cubicBezTo>
                  <a:pt x="820140" y="374869"/>
                  <a:pt x="819022" y="377605"/>
                  <a:pt x="817715" y="380217"/>
                </a:cubicBezTo>
                <a:cubicBezTo>
                  <a:pt x="817591" y="380279"/>
                  <a:pt x="817467" y="380341"/>
                  <a:pt x="817405" y="380465"/>
                </a:cubicBezTo>
                <a:lnTo>
                  <a:pt x="816907" y="381584"/>
                </a:lnTo>
                <a:cubicBezTo>
                  <a:pt x="813612" y="389294"/>
                  <a:pt x="810254" y="397253"/>
                  <a:pt x="807456" y="405150"/>
                </a:cubicBezTo>
                <a:cubicBezTo>
                  <a:pt x="807332" y="405523"/>
                  <a:pt x="807518" y="405896"/>
                  <a:pt x="807892" y="406020"/>
                </a:cubicBezTo>
                <a:cubicBezTo>
                  <a:pt x="807954" y="406020"/>
                  <a:pt x="808016" y="406020"/>
                  <a:pt x="808141" y="406020"/>
                </a:cubicBezTo>
                <a:cubicBezTo>
                  <a:pt x="808451" y="406020"/>
                  <a:pt x="808700" y="405834"/>
                  <a:pt x="808824" y="405523"/>
                </a:cubicBezTo>
                <a:cubicBezTo>
                  <a:pt x="811560" y="397688"/>
                  <a:pt x="814980" y="389730"/>
                  <a:pt x="818213" y="382020"/>
                </a:cubicBezTo>
                <a:lnTo>
                  <a:pt x="818524" y="381398"/>
                </a:lnTo>
                <a:cubicBezTo>
                  <a:pt x="818835" y="381460"/>
                  <a:pt x="819145" y="381522"/>
                  <a:pt x="819457" y="381584"/>
                </a:cubicBezTo>
                <a:lnTo>
                  <a:pt x="819643" y="381584"/>
                </a:lnTo>
                <a:cubicBezTo>
                  <a:pt x="819643" y="381584"/>
                  <a:pt x="819643" y="381584"/>
                  <a:pt x="819643" y="381584"/>
                </a:cubicBezTo>
                <a:cubicBezTo>
                  <a:pt x="819145" y="385377"/>
                  <a:pt x="817281" y="387802"/>
                  <a:pt x="815726" y="390476"/>
                </a:cubicBezTo>
                <a:cubicBezTo>
                  <a:pt x="815228" y="404652"/>
                  <a:pt x="804596" y="416528"/>
                  <a:pt x="802917" y="429523"/>
                </a:cubicBezTo>
                <a:cubicBezTo>
                  <a:pt x="796637" y="439969"/>
                  <a:pt x="792844" y="452467"/>
                  <a:pt x="790047" y="465897"/>
                </a:cubicBezTo>
                <a:cubicBezTo>
                  <a:pt x="788927" y="471244"/>
                  <a:pt x="785010" y="475659"/>
                  <a:pt x="783332" y="480882"/>
                </a:cubicBezTo>
                <a:cubicBezTo>
                  <a:pt x="782896" y="482374"/>
                  <a:pt x="783145" y="483991"/>
                  <a:pt x="782772" y="485359"/>
                </a:cubicBezTo>
                <a:cubicBezTo>
                  <a:pt x="782461" y="486540"/>
                  <a:pt x="781529" y="487473"/>
                  <a:pt x="781093" y="488716"/>
                </a:cubicBezTo>
                <a:cubicBezTo>
                  <a:pt x="778295" y="496986"/>
                  <a:pt x="777362" y="505753"/>
                  <a:pt x="772824" y="511971"/>
                </a:cubicBezTo>
                <a:cubicBezTo>
                  <a:pt x="772824" y="511971"/>
                  <a:pt x="772824" y="511846"/>
                  <a:pt x="772824" y="511784"/>
                </a:cubicBezTo>
                <a:cubicBezTo>
                  <a:pt x="772761" y="511597"/>
                  <a:pt x="772512" y="511473"/>
                  <a:pt x="772389" y="511535"/>
                </a:cubicBezTo>
                <a:cubicBezTo>
                  <a:pt x="772202" y="511597"/>
                  <a:pt x="772077" y="511784"/>
                  <a:pt x="772140" y="511971"/>
                </a:cubicBezTo>
                <a:cubicBezTo>
                  <a:pt x="772202" y="512219"/>
                  <a:pt x="772326" y="512406"/>
                  <a:pt x="772389" y="512654"/>
                </a:cubicBezTo>
                <a:cubicBezTo>
                  <a:pt x="770088" y="513898"/>
                  <a:pt x="769590" y="516199"/>
                  <a:pt x="769093" y="518375"/>
                </a:cubicBezTo>
                <a:cubicBezTo>
                  <a:pt x="768906" y="519432"/>
                  <a:pt x="768657" y="520489"/>
                  <a:pt x="768222" y="521359"/>
                </a:cubicBezTo>
                <a:cubicBezTo>
                  <a:pt x="768098" y="521670"/>
                  <a:pt x="768222" y="521981"/>
                  <a:pt x="768534" y="522168"/>
                </a:cubicBezTo>
                <a:cubicBezTo>
                  <a:pt x="768595" y="522168"/>
                  <a:pt x="768720" y="522168"/>
                  <a:pt x="768782" y="522168"/>
                </a:cubicBezTo>
                <a:cubicBezTo>
                  <a:pt x="769031" y="522168"/>
                  <a:pt x="769218" y="522043"/>
                  <a:pt x="769342" y="521795"/>
                </a:cubicBezTo>
                <a:cubicBezTo>
                  <a:pt x="769777" y="520738"/>
                  <a:pt x="770026" y="519618"/>
                  <a:pt x="770274" y="518561"/>
                </a:cubicBezTo>
                <a:cubicBezTo>
                  <a:pt x="770710" y="516509"/>
                  <a:pt x="771145" y="514831"/>
                  <a:pt x="772761" y="513836"/>
                </a:cubicBezTo>
                <a:cubicBezTo>
                  <a:pt x="773072" y="518561"/>
                  <a:pt x="770958" y="521919"/>
                  <a:pt x="769964" y="525463"/>
                </a:cubicBezTo>
                <a:cubicBezTo>
                  <a:pt x="769155" y="528385"/>
                  <a:pt x="769093" y="532676"/>
                  <a:pt x="766046" y="535038"/>
                </a:cubicBezTo>
                <a:lnTo>
                  <a:pt x="766046" y="534479"/>
                </a:lnTo>
                <a:lnTo>
                  <a:pt x="766046" y="534479"/>
                </a:lnTo>
                <a:cubicBezTo>
                  <a:pt x="766171" y="534168"/>
                  <a:pt x="766357" y="533795"/>
                  <a:pt x="766544" y="533484"/>
                </a:cubicBezTo>
                <a:cubicBezTo>
                  <a:pt x="766793" y="533111"/>
                  <a:pt x="766668" y="532551"/>
                  <a:pt x="766295" y="532303"/>
                </a:cubicBezTo>
                <a:cubicBezTo>
                  <a:pt x="765922" y="532054"/>
                  <a:pt x="765363" y="532178"/>
                  <a:pt x="765114" y="532551"/>
                </a:cubicBezTo>
                <a:cubicBezTo>
                  <a:pt x="764865" y="532924"/>
                  <a:pt x="764616" y="533360"/>
                  <a:pt x="764492" y="533857"/>
                </a:cubicBezTo>
                <a:lnTo>
                  <a:pt x="764492" y="533857"/>
                </a:lnTo>
                <a:cubicBezTo>
                  <a:pt x="760264" y="539266"/>
                  <a:pt x="760388" y="546106"/>
                  <a:pt x="758896" y="553319"/>
                </a:cubicBezTo>
                <a:cubicBezTo>
                  <a:pt x="758025" y="557484"/>
                  <a:pt x="756471" y="562023"/>
                  <a:pt x="754979" y="566251"/>
                </a:cubicBezTo>
                <a:cubicBezTo>
                  <a:pt x="749196" y="582355"/>
                  <a:pt x="746833" y="598522"/>
                  <a:pt x="742730" y="614812"/>
                </a:cubicBezTo>
                <a:cubicBezTo>
                  <a:pt x="740615" y="622895"/>
                  <a:pt x="740180" y="630978"/>
                  <a:pt x="738253" y="638750"/>
                </a:cubicBezTo>
                <a:cubicBezTo>
                  <a:pt x="737818" y="640429"/>
                  <a:pt x="736823" y="641610"/>
                  <a:pt x="736574" y="643289"/>
                </a:cubicBezTo>
                <a:cubicBezTo>
                  <a:pt x="735891" y="647393"/>
                  <a:pt x="735455" y="651870"/>
                  <a:pt x="734895" y="656098"/>
                </a:cubicBezTo>
                <a:cubicBezTo>
                  <a:pt x="733279" y="668409"/>
                  <a:pt x="732782" y="680658"/>
                  <a:pt x="733217" y="692409"/>
                </a:cubicBezTo>
                <a:cubicBezTo>
                  <a:pt x="733341" y="694959"/>
                  <a:pt x="733341" y="699373"/>
                  <a:pt x="734336" y="703539"/>
                </a:cubicBezTo>
                <a:cubicBezTo>
                  <a:pt x="737072" y="714980"/>
                  <a:pt x="748326" y="720141"/>
                  <a:pt x="756658" y="727042"/>
                </a:cubicBezTo>
                <a:cubicBezTo>
                  <a:pt x="760637" y="730276"/>
                  <a:pt x="764119" y="734628"/>
                  <a:pt x="768409" y="737675"/>
                </a:cubicBezTo>
                <a:cubicBezTo>
                  <a:pt x="772512" y="740535"/>
                  <a:pt x="778046" y="742649"/>
                  <a:pt x="782896" y="745447"/>
                </a:cubicBezTo>
                <a:cubicBezTo>
                  <a:pt x="787933" y="748369"/>
                  <a:pt x="792472" y="752162"/>
                  <a:pt x="796824" y="753841"/>
                </a:cubicBezTo>
                <a:cubicBezTo>
                  <a:pt x="799187" y="754773"/>
                  <a:pt x="802233" y="754898"/>
                  <a:pt x="804658" y="755582"/>
                </a:cubicBezTo>
                <a:cubicBezTo>
                  <a:pt x="807395" y="756328"/>
                  <a:pt x="809633" y="757509"/>
                  <a:pt x="811933" y="757820"/>
                </a:cubicBezTo>
                <a:cubicBezTo>
                  <a:pt x="824555" y="759312"/>
                  <a:pt x="832638" y="754836"/>
                  <a:pt x="842089" y="753841"/>
                </a:cubicBezTo>
                <a:cubicBezTo>
                  <a:pt x="845198" y="753530"/>
                  <a:pt x="848058" y="754214"/>
                  <a:pt x="851042" y="753841"/>
                </a:cubicBezTo>
                <a:cubicBezTo>
                  <a:pt x="862546" y="752659"/>
                  <a:pt x="872183" y="746753"/>
                  <a:pt x="883437" y="743830"/>
                </a:cubicBezTo>
                <a:cubicBezTo>
                  <a:pt x="884992" y="742960"/>
                  <a:pt x="882442" y="741530"/>
                  <a:pt x="883997" y="741032"/>
                </a:cubicBezTo>
                <a:cubicBezTo>
                  <a:pt x="889531" y="738359"/>
                  <a:pt x="893821" y="734379"/>
                  <a:pt x="899044" y="731457"/>
                </a:cubicBezTo>
                <a:cubicBezTo>
                  <a:pt x="902091" y="725674"/>
                  <a:pt x="907438" y="721944"/>
                  <a:pt x="911852" y="717529"/>
                </a:cubicBezTo>
                <a:cubicBezTo>
                  <a:pt x="919687" y="709819"/>
                  <a:pt x="927334" y="700866"/>
                  <a:pt x="934174" y="692969"/>
                </a:cubicBezTo>
                <a:cubicBezTo>
                  <a:pt x="937531" y="689114"/>
                  <a:pt x="939770" y="685446"/>
                  <a:pt x="943128" y="681839"/>
                </a:cubicBezTo>
                <a:cubicBezTo>
                  <a:pt x="947355" y="677238"/>
                  <a:pt x="951149" y="672264"/>
                  <a:pt x="955936" y="668969"/>
                </a:cubicBezTo>
                <a:cubicBezTo>
                  <a:pt x="956682" y="664865"/>
                  <a:pt x="960351" y="662502"/>
                  <a:pt x="962651" y="659455"/>
                </a:cubicBezTo>
                <a:cubicBezTo>
                  <a:pt x="964952" y="656471"/>
                  <a:pt x="966693" y="652305"/>
                  <a:pt x="970486" y="650564"/>
                </a:cubicBezTo>
                <a:cubicBezTo>
                  <a:pt x="971419" y="646398"/>
                  <a:pt x="974030" y="644035"/>
                  <a:pt x="977201" y="642108"/>
                </a:cubicBezTo>
                <a:cubicBezTo>
                  <a:pt x="979004" y="636947"/>
                  <a:pt x="982921" y="632843"/>
                  <a:pt x="985594" y="629362"/>
                </a:cubicBezTo>
                <a:cubicBezTo>
                  <a:pt x="988828" y="625009"/>
                  <a:pt x="991440" y="621092"/>
                  <a:pt x="994548" y="616988"/>
                </a:cubicBezTo>
                <a:cubicBezTo>
                  <a:pt x="996662" y="614315"/>
                  <a:pt x="999896" y="611890"/>
                  <a:pt x="1000704" y="608656"/>
                </a:cubicBezTo>
                <a:cubicBezTo>
                  <a:pt x="1002445" y="609278"/>
                  <a:pt x="1004062" y="606978"/>
                  <a:pt x="1005180" y="605796"/>
                </a:cubicBezTo>
                <a:cubicBezTo>
                  <a:pt x="1009409" y="601506"/>
                  <a:pt x="1012518" y="595848"/>
                  <a:pt x="1015750" y="591371"/>
                </a:cubicBezTo>
                <a:lnTo>
                  <a:pt x="1015750" y="588014"/>
                </a:lnTo>
                <a:cubicBezTo>
                  <a:pt x="1018238" y="583910"/>
                  <a:pt x="1021098" y="582791"/>
                  <a:pt x="1023399" y="579309"/>
                </a:cubicBezTo>
                <a:cubicBezTo>
                  <a:pt x="1024455" y="578563"/>
                  <a:pt x="1025139" y="577754"/>
                  <a:pt x="1025450" y="576822"/>
                </a:cubicBezTo>
                <a:cubicBezTo>
                  <a:pt x="1026072" y="576573"/>
                  <a:pt x="1026259" y="575951"/>
                  <a:pt x="1026943" y="575702"/>
                </a:cubicBezTo>
                <a:cubicBezTo>
                  <a:pt x="1027192" y="573402"/>
                  <a:pt x="1025201" y="576511"/>
                  <a:pt x="1025824" y="573526"/>
                </a:cubicBezTo>
                <a:cubicBezTo>
                  <a:pt x="1033285" y="562086"/>
                  <a:pt x="1041990" y="552075"/>
                  <a:pt x="1049264" y="540510"/>
                </a:cubicBezTo>
                <a:cubicBezTo>
                  <a:pt x="1050633" y="540572"/>
                  <a:pt x="1051005" y="541567"/>
                  <a:pt x="1052063" y="540510"/>
                </a:cubicBezTo>
                <a:cubicBezTo>
                  <a:pt x="1055544" y="535660"/>
                  <a:pt x="1060083" y="531743"/>
                  <a:pt x="1062135" y="525463"/>
                </a:cubicBezTo>
                <a:cubicBezTo>
                  <a:pt x="1068415" y="520240"/>
                  <a:pt x="1072083" y="512344"/>
                  <a:pt x="1076622" y="505380"/>
                </a:cubicBezTo>
                <a:cubicBezTo>
                  <a:pt x="1075752" y="505380"/>
                  <a:pt x="1074695" y="505504"/>
                  <a:pt x="1074943" y="504323"/>
                </a:cubicBezTo>
                <a:cubicBezTo>
                  <a:pt x="1076125" y="502955"/>
                  <a:pt x="1077431" y="504820"/>
                  <a:pt x="1078301" y="503763"/>
                </a:cubicBezTo>
                <a:cubicBezTo>
                  <a:pt x="1081099" y="498043"/>
                  <a:pt x="1088249" y="494001"/>
                  <a:pt x="1087815" y="486975"/>
                </a:cubicBezTo>
                <a:cubicBezTo>
                  <a:pt x="1090488" y="484488"/>
                  <a:pt x="1092540" y="481255"/>
                  <a:pt x="1095089" y="478643"/>
                </a:cubicBezTo>
                <a:cubicBezTo>
                  <a:pt x="1098260" y="477275"/>
                  <a:pt x="1101555" y="473110"/>
                  <a:pt x="1101804" y="468571"/>
                </a:cubicBezTo>
                <a:cubicBezTo>
                  <a:pt x="1106903" y="463721"/>
                  <a:pt x="1109514" y="456508"/>
                  <a:pt x="1115234" y="452342"/>
                </a:cubicBezTo>
                <a:cubicBezTo>
                  <a:pt x="1115296" y="453026"/>
                  <a:pt x="1114427" y="453275"/>
                  <a:pt x="1115234" y="453462"/>
                </a:cubicBezTo>
                <a:cubicBezTo>
                  <a:pt x="1116043" y="452031"/>
                  <a:pt x="1117100" y="450912"/>
                  <a:pt x="1118033" y="449544"/>
                </a:cubicBezTo>
                <a:lnTo>
                  <a:pt x="1118033" y="449544"/>
                </a:lnTo>
                <a:cubicBezTo>
                  <a:pt x="1118033" y="449544"/>
                  <a:pt x="1118468" y="449296"/>
                  <a:pt x="1118654" y="449171"/>
                </a:cubicBezTo>
                <a:cubicBezTo>
                  <a:pt x="1118903" y="448985"/>
                  <a:pt x="1118965" y="448674"/>
                  <a:pt x="1118841" y="448425"/>
                </a:cubicBezTo>
                <a:cubicBezTo>
                  <a:pt x="1118654" y="448176"/>
                  <a:pt x="1118343" y="448114"/>
                  <a:pt x="1118095" y="448239"/>
                </a:cubicBezTo>
                <a:cubicBezTo>
                  <a:pt x="1117908" y="448363"/>
                  <a:pt x="1117721" y="448487"/>
                  <a:pt x="1117473" y="448550"/>
                </a:cubicBezTo>
                <a:lnTo>
                  <a:pt x="1117473" y="448425"/>
                </a:lnTo>
                <a:cubicBezTo>
                  <a:pt x="1123069" y="439223"/>
                  <a:pt x="1130406" y="431886"/>
                  <a:pt x="1134820" y="421565"/>
                </a:cubicBezTo>
                <a:cubicBezTo>
                  <a:pt x="1138240" y="419948"/>
                  <a:pt x="1140105" y="416839"/>
                  <a:pt x="1142095" y="413730"/>
                </a:cubicBezTo>
                <a:cubicBezTo>
                  <a:pt x="1149494" y="413730"/>
                  <a:pt x="1150800" y="407575"/>
                  <a:pt x="1154903" y="404217"/>
                </a:cubicBezTo>
                <a:cubicBezTo>
                  <a:pt x="1148686" y="413792"/>
                  <a:pt x="1147256" y="426725"/>
                  <a:pt x="1144271" y="440031"/>
                </a:cubicBezTo>
                <a:cubicBezTo>
                  <a:pt x="1142158" y="449171"/>
                  <a:pt x="1140044" y="458809"/>
                  <a:pt x="1138116" y="467949"/>
                </a:cubicBezTo>
                <a:cubicBezTo>
                  <a:pt x="1134136" y="486602"/>
                  <a:pt x="1128354" y="504634"/>
                  <a:pt x="1126426" y="522043"/>
                </a:cubicBezTo>
                <a:cubicBezTo>
                  <a:pt x="1126551" y="521670"/>
                  <a:pt x="1126738" y="521546"/>
                  <a:pt x="1126924" y="522043"/>
                </a:cubicBezTo>
                <a:cubicBezTo>
                  <a:pt x="1124748" y="530997"/>
                  <a:pt x="1123629" y="542748"/>
                  <a:pt x="1121888" y="551702"/>
                </a:cubicBezTo>
                <a:cubicBezTo>
                  <a:pt x="1120955" y="556552"/>
                  <a:pt x="1119090" y="560655"/>
                  <a:pt x="1118530" y="563889"/>
                </a:cubicBezTo>
                <a:cubicBezTo>
                  <a:pt x="1117784" y="568117"/>
                  <a:pt x="1117970" y="572904"/>
                  <a:pt x="1117411" y="577319"/>
                </a:cubicBezTo>
                <a:cubicBezTo>
                  <a:pt x="1113866" y="605112"/>
                  <a:pt x="1109452" y="634833"/>
                  <a:pt x="1105659" y="664430"/>
                </a:cubicBezTo>
                <a:cubicBezTo>
                  <a:pt x="1103110" y="684202"/>
                  <a:pt x="1098696" y="704969"/>
                  <a:pt x="1098944" y="724120"/>
                </a:cubicBezTo>
                <a:cubicBezTo>
                  <a:pt x="1099068" y="731395"/>
                  <a:pt x="1097825" y="738172"/>
                  <a:pt x="1097266" y="745322"/>
                </a:cubicBezTo>
                <a:cubicBezTo>
                  <a:pt x="1095711" y="766090"/>
                  <a:pt x="1096581" y="789220"/>
                  <a:pt x="1099504" y="805075"/>
                </a:cubicBezTo>
                <a:cubicBezTo>
                  <a:pt x="1101680" y="816951"/>
                  <a:pt x="1103980" y="828827"/>
                  <a:pt x="1106219" y="840267"/>
                </a:cubicBezTo>
                <a:cubicBezTo>
                  <a:pt x="1108395" y="851522"/>
                  <a:pt x="1112437" y="863273"/>
                  <a:pt x="1115173" y="873284"/>
                </a:cubicBezTo>
                <a:cubicBezTo>
                  <a:pt x="1116229" y="877077"/>
                  <a:pt x="1116727" y="881056"/>
                  <a:pt x="1117970" y="884476"/>
                </a:cubicBezTo>
                <a:cubicBezTo>
                  <a:pt x="1121452" y="893864"/>
                  <a:pt x="1128727" y="901637"/>
                  <a:pt x="1131898" y="910652"/>
                </a:cubicBezTo>
                <a:cubicBezTo>
                  <a:pt x="1133018" y="911274"/>
                  <a:pt x="1133887" y="912082"/>
                  <a:pt x="1134696" y="912891"/>
                </a:cubicBezTo>
                <a:cubicBezTo>
                  <a:pt x="1134696" y="915875"/>
                  <a:pt x="1136499" y="917119"/>
                  <a:pt x="1136935" y="919606"/>
                </a:cubicBezTo>
                <a:cubicBezTo>
                  <a:pt x="1140044" y="918860"/>
                  <a:pt x="1138675" y="922590"/>
                  <a:pt x="1141411" y="920725"/>
                </a:cubicBezTo>
                <a:cubicBezTo>
                  <a:pt x="1142655" y="923647"/>
                  <a:pt x="1144458" y="925886"/>
                  <a:pt x="1149246" y="925264"/>
                </a:cubicBezTo>
                <a:cubicBezTo>
                  <a:pt x="1149184" y="922528"/>
                  <a:pt x="1149432" y="920165"/>
                  <a:pt x="1150365" y="918549"/>
                </a:cubicBezTo>
                <a:cubicBezTo>
                  <a:pt x="1151857" y="918860"/>
                  <a:pt x="1151981" y="922342"/>
                  <a:pt x="1153722" y="920725"/>
                </a:cubicBezTo>
                <a:cubicBezTo>
                  <a:pt x="1154344" y="918114"/>
                  <a:pt x="1152417" y="916186"/>
                  <a:pt x="1153722" y="914632"/>
                </a:cubicBezTo>
                <a:cubicBezTo>
                  <a:pt x="1155152" y="914756"/>
                  <a:pt x="1155090" y="916435"/>
                  <a:pt x="1155774" y="917181"/>
                </a:cubicBezTo>
                <a:cubicBezTo>
                  <a:pt x="1155836" y="917492"/>
                  <a:pt x="1155898" y="917741"/>
                  <a:pt x="1155898" y="917927"/>
                </a:cubicBezTo>
                <a:cubicBezTo>
                  <a:pt x="1155898" y="918238"/>
                  <a:pt x="1156147" y="918549"/>
                  <a:pt x="1156458" y="918549"/>
                </a:cubicBezTo>
                <a:lnTo>
                  <a:pt x="1156458" y="918549"/>
                </a:lnTo>
                <a:cubicBezTo>
                  <a:pt x="1156769" y="918549"/>
                  <a:pt x="1157018" y="918300"/>
                  <a:pt x="1157080" y="917989"/>
                </a:cubicBezTo>
                <a:cubicBezTo>
                  <a:pt x="1157080" y="917678"/>
                  <a:pt x="1157018" y="917305"/>
                  <a:pt x="1156894" y="916746"/>
                </a:cubicBezTo>
                <a:lnTo>
                  <a:pt x="1157080" y="916746"/>
                </a:lnTo>
                <a:cubicBezTo>
                  <a:pt x="1157080" y="916746"/>
                  <a:pt x="1157640" y="916746"/>
                  <a:pt x="1157640" y="916746"/>
                </a:cubicBezTo>
                <a:lnTo>
                  <a:pt x="1157640" y="916559"/>
                </a:lnTo>
                <a:cubicBezTo>
                  <a:pt x="1157640" y="916559"/>
                  <a:pt x="1158199" y="917181"/>
                  <a:pt x="1158199" y="917367"/>
                </a:cubicBezTo>
                <a:cubicBezTo>
                  <a:pt x="1158199" y="917678"/>
                  <a:pt x="1158448" y="917865"/>
                  <a:pt x="1158758" y="917865"/>
                </a:cubicBezTo>
                <a:cubicBezTo>
                  <a:pt x="1158758" y="917865"/>
                  <a:pt x="1158758" y="917865"/>
                  <a:pt x="1158758" y="917865"/>
                </a:cubicBezTo>
                <a:cubicBezTo>
                  <a:pt x="1159070" y="917865"/>
                  <a:pt x="1159319" y="917616"/>
                  <a:pt x="1159256" y="917305"/>
                </a:cubicBezTo>
                <a:cubicBezTo>
                  <a:pt x="1159256" y="916870"/>
                  <a:pt x="1158945" y="916497"/>
                  <a:pt x="1158697" y="916124"/>
                </a:cubicBezTo>
                <a:cubicBezTo>
                  <a:pt x="1159319" y="912580"/>
                  <a:pt x="1157764" y="908227"/>
                  <a:pt x="1158697" y="906113"/>
                </a:cubicBezTo>
                <a:cubicBezTo>
                  <a:pt x="1160562" y="907979"/>
                  <a:pt x="1160562" y="911709"/>
                  <a:pt x="1162054" y="913948"/>
                </a:cubicBezTo>
                <a:cubicBezTo>
                  <a:pt x="1165163" y="913264"/>
                  <a:pt x="1164044" y="916684"/>
                  <a:pt x="1166531" y="915129"/>
                </a:cubicBezTo>
                <a:cubicBezTo>
                  <a:pt x="1168645" y="917678"/>
                  <a:pt x="1169826" y="921160"/>
                  <a:pt x="1172687" y="922963"/>
                </a:cubicBezTo>
                <a:cubicBezTo>
                  <a:pt x="1177226" y="914507"/>
                  <a:pt x="1172997" y="905740"/>
                  <a:pt x="1172127" y="896662"/>
                </a:cubicBezTo>
                <a:cubicBezTo>
                  <a:pt x="1170324" y="878071"/>
                  <a:pt x="1172438" y="856993"/>
                  <a:pt x="1172127" y="836910"/>
                </a:cubicBezTo>
                <a:cubicBezTo>
                  <a:pt x="1172002" y="829449"/>
                  <a:pt x="1171941" y="821863"/>
                  <a:pt x="1172127" y="814650"/>
                </a:cubicBezTo>
                <a:cubicBezTo>
                  <a:pt x="1173122" y="812350"/>
                  <a:pt x="1174987" y="811168"/>
                  <a:pt x="1175485" y="808992"/>
                </a:cubicBezTo>
                <a:cubicBezTo>
                  <a:pt x="1176293" y="805635"/>
                  <a:pt x="1175050" y="801904"/>
                  <a:pt x="1175485" y="798360"/>
                </a:cubicBezTo>
                <a:cubicBezTo>
                  <a:pt x="1175733" y="796432"/>
                  <a:pt x="1176790" y="794816"/>
                  <a:pt x="1177163" y="792826"/>
                </a:cubicBezTo>
                <a:cubicBezTo>
                  <a:pt x="1178034" y="787976"/>
                  <a:pt x="1177474" y="783126"/>
                  <a:pt x="1177723" y="778277"/>
                </a:cubicBezTo>
                <a:cubicBezTo>
                  <a:pt x="1178096" y="770131"/>
                  <a:pt x="1178718" y="762110"/>
                  <a:pt x="1179402" y="754898"/>
                </a:cubicBezTo>
                <a:cubicBezTo>
                  <a:pt x="1179774" y="750545"/>
                  <a:pt x="1179774" y="745882"/>
                  <a:pt x="1180520" y="742587"/>
                </a:cubicBezTo>
                <a:cubicBezTo>
                  <a:pt x="1180956" y="740535"/>
                  <a:pt x="1182324" y="738980"/>
                  <a:pt x="1182760" y="737053"/>
                </a:cubicBezTo>
                <a:cubicBezTo>
                  <a:pt x="1183754" y="732452"/>
                  <a:pt x="1183070" y="727540"/>
                  <a:pt x="1184438" y="723125"/>
                </a:cubicBezTo>
                <a:cubicBezTo>
                  <a:pt x="1186241" y="723560"/>
                  <a:pt x="1186552" y="722628"/>
                  <a:pt x="1187236" y="721944"/>
                </a:cubicBezTo>
                <a:cubicBezTo>
                  <a:pt x="1189474" y="708949"/>
                  <a:pt x="1190034" y="696078"/>
                  <a:pt x="1191713" y="682834"/>
                </a:cubicBezTo>
                <a:cubicBezTo>
                  <a:pt x="1192459" y="677114"/>
                  <a:pt x="1194200" y="671331"/>
                  <a:pt x="1194510" y="665549"/>
                </a:cubicBezTo>
                <a:cubicBezTo>
                  <a:pt x="1194573" y="664119"/>
                  <a:pt x="1193392" y="662564"/>
                  <a:pt x="1193392" y="661134"/>
                </a:cubicBezTo>
                <a:cubicBezTo>
                  <a:pt x="1193392" y="661321"/>
                  <a:pt x="1194449" y="660637"/>
                  <a:pt x="1194510" y="660575"/>
                </a:cubicBezTo>
                <a:cubicBezTo>
                  <a:pt x="1195879" y="657155"/>
                  <a:pt x="1193889" y="652181"/>
                  <a:pt x="1193951" y="648761"/>
                </a:cubicBezTo>
                <a:cubicBezTo>
                  <a:pt x="1194138" y="640616"/>
                  <a:pt x="1196563" y="632657"/>
                  <a:pt x="1197309" y="625382"/>
                </a:cubicBezTo>
                <a:cubicBezTo>
                  <a:pt x="1197806" y="623828"/>
                  <a:pt x="1198552" y="627061"/>
                  <a:pt x="1199547" y="625382"/>
                </a:cubicBezTo>
                <a:cubicBezTo>
                  <a:pt x="1199672" y="620470"/>
                  <a:pt x="1201102" y="616864"/>
                  <a:pt x="1201226" y="612014"/>
                </a:cubicBezTo>
                <a:cubicBezTo>
                  <a:pt x="1200977" y="610087"/>
                  <a:pt x="1199050" y="613444"/>
                  <a:pt x="1199547" y="610833"/>
                </a:cubicBezTo>
                <a:cubicBezTo>
                  <a:pt x="1204086" y="599641"/>
                  <a:pt x="1203091" y="586335"/>
                  <a:pt x="1206262" y="574024"/>
                </a:cubicBezTo>
                <a:cubicBezTo>
                  <a:pt x="1207506" y="572780"/>
                  <a:pt x="1208936" y="570355"/>
                  <a:pt x="1209060" y="569609"/>
                </a:cubicBezTo>
                <a:cubicBezTo>
                  <a:pt x="1211671" y="554873"/>
                  <a:pt x="1216521" y="539329"/>
                  <a:pt x="1219693" y="523225"/>
                </a:cubicBezTo>
                <a:cubicBezTo>
                  <a:pt x="1221744" y="512779"/>
                  <a:pt x="1223485" y="503017"/>
                  <a:pt x="1225289" y="493690"/>
                </a:cubicBezTo>
                <a:cubicBezTo>
                  <a:pt x="1226284" y="488467"/>
                  <a:pt x="1226843" y="482934"/>
                  <a:pt x="1228086" y="478022"/>
                </a:cubicBezTo>
                <a:cubicBezTo>
                  <a:pt x="1228708" y="475721"/>
                  <a:pt x="1230325" y="473669"/>
                  <a:pt x="1230885" y="471306"/>
                </a:cubicBezTo>
                <a:cubicBezTo>
                  <a:pt x="1232004" y="466519"/>
                  <a:pt x="1232004" y="461109"/>
                  <a:pt x="1232564" y="456260"/>
                </a:cubicBezTo>
                <a:cubicBezTo>
                  <a:pt x="1233371" y="449233"/>
                  <a:pt x="1235610" y="442581"/>
                  <a:pt x="1237040" y="435617"/>
                </a:cubicBezTo>
                <a:cubicBezTo>
                  <a:pt x="1239279" y="424922"/>
                  <a:pt x="1239838" y="413730"/>
                  <a:pt x="1244315" y="403782"/>
                </a:cubicBezTo>
                <a:cubicBezTo>
                  <a:pt x="1251092" y="372382"/>
                  <a:pt x="1257870" y="338433"/>
                  <a:pt x="1261600" y="303365"/>
                </a:cubicBezTo>
                <a:cubicBezTo>
                  <a:pt x="1262284" y="296774"/>
                  <a:pt x="1264087" y="289935"/>
                  <a:pt x="1263279" y="284899"/>
                </a:cubicBezTo>
                <a:moveTo>
                  <a:pt x="961097" y="261831"/>
                </a:moveTo>
                <a:cubicBezTo>
                  <a:pt x="960848" y="263385"/>
                  <a:pt x="959107" y="263572"/>
                  <a:pt x="959418" y="265748"/>
                </a:cubicBezTo>
                <a:cubicBezTo>
                  <a:pt x="958175" y="264815"/>
                  <a:pt x="959605" y="261831"/>
                  <a:pt x="961097" y="261831"/>
                </a:cubicBezTo>
                <a:moveTo>
                  <a:pt x="947729" y="282411"/>
                </a:moveTo>
                <a:cubicBezTo>
                  <a:pt x="950526" y="276940"/>
                  <a:pt x="952889" y="270598"/>
                  <a:pt x="956682" y="267364"/>
                </a:cubicBezTo>
                <a:cubicBezTo>
                  <a:pt x="957117" y="267489"/>
                  <a:pt x="957304" y="267862"/>
                  <a:pt x="957242" y="268484"/>
                </a:cubicBezTo>
                <a:cubicBezTo>
                  <a:pt x="954630" y="273707"/>
                  <a:pt x="952827" y="279738"/>
                  <a:pt x="948848" y="283531"/>
                </a:cubicBezTo>
                <a:cubicBezTo>
                  <a:pt x="948226" y="288132"/>
                  <a:pt x="946236" y="291365"/>
                  <a:pt x="943314" y="293603"/>
                </a:cubicBezTo>
                <a:lnTo>
                  <a:pt x="942941" y="293479"/>
                </a:lnTo>
                <a:cubicBezTo>
                  <a:pt x="943562" y="292298"/>
                  <a:pt x="944993" y="289437"/>
                  <a:pt x="947791" y="282411"/>
                </a:cubicBezTo>
                <a:moveTo>
                  <a:pt x="925407" y="216752"/>
                </a:moveTo>
                <a:cubicBezTo>
                  <a:pt x="926340" y="215695"/>
                  <a:pt x="927645" y="214887"/>
                  <a:pt x="928951" y="214825"/>
                </a:cubicBezTo>
                <a:cubicBezTo>
                  <a:pt x="927894" y="216503"/>
                  <a:pt x="925718" y="217001"/>
                  <a:pt x="924786" y="218804"/>
                </a:cubicBezTo>
                <a:cubicBezTo>
                  <a:pt x="923169" y="218369"/>
                  <a:pt x="925842" y="217996"/>
                  <a:pt x="925407" y="216752"/>
                </a:cubicBezTo>
                <a:moveTo>
                  <a:pt x="886857" y="308091"/>
                </a:moveTo>
                <a:cubicBezTo>
                  <a:pt x="888785" y="307904"/>
                  <a:pt x="886981" y="312381"/>
                  <a:pt x="885178" y="312070"/>
                </a:cubicBezTo>
                <a:cubicBezTo>
                  <a:pt x="885302" y="310329"/>
                  <a:pt x="886422" y="309521"/>
                  <a:pt x="886857" y="308091"/>
                </a:cubicBezTo>
                <a:moveTo>
                  <a:pt x="884059" y="316485"/>
                </a:moveTo>
                <a:cubicBezTo>
                  <a:pt x="882629" y="317479"/>
                  <a:pt x="883810" y="321148"/>
                  <a:pt x="881261" y="321024"/>
                </a:cubicBezTo>
                <a:cubicBezTo>
                  <a:pt x="882442" y="319780"/>
                  <a:pt x="881572" y="316422"/>
                  <a:pt x="884059" y="316485"/>
                </a:cubicBezTo>
                <a:moveTo>
                  <a:pt x="877904" y="327677"/>
                </a:moveTo>
                <a:cubicBezTo>
                  <a:pt x="879582" y="328050"/>
                  <a:pt x="877344" y="328920"/>
                  <a:pt x="877904" y="329977"/>
                </a:cubicBezTo>
                <a:cubicBezTo>
                  <a:pt x="876536" y="329853"/>
                  <a:pt x="877717" y="328050"/>
                  <a:pt x="877904" y="327677"/>
                </a:cubicBezTo>
                <a:moveTo>
                  <a:pt x="876225" y="332091"/>
                </a:moveTo>
                <a:cubicBezTo>
                  <a:pt x="876722" y="333024"/>
                  <a:pt x="876162" y="337625"/>
                  <a:pt x="873986" y="337687"/>
                </a:cubicBezTo>
                <a:cubicBezTo>
                  <a:pt x="873737" y="334889"/>
                  <a:pt x="875292" y="333832"/>
                  <a:pt x="876225" y="332091"/>
                </a:cubicBezTo>
                <a:moveTo>
                  <a:pt x="871250" y="343905"/>
                </a:moveTo>
                <a:cubicBezTo>
                  <a:pt x="872619" y="343967"/>
                  <a:pt x="871437" y="345770"/>
                  <a:pt x="871250" y="346081"/>
                </a:cubicBezTo>
                <a:lnTo>
                  <a:pt x="871002" y="346081"/>
                </a:lnTo>
                <a:cubicBezTo>
                  <a:pt x="871002" y="346081"/>
                  <a:pt x="870566" y="345957"/>
                  <a:pt x="870318" y="345895"/>
                </a:cubicBezTo>
                <a:cubicBezTo>
                  <a:pt x="870566" y="345522"/>
                  <a:pt x="870940" y="344900"/>
                  <a:pt x="871188" y="343905"/>
                </a:cubicBezTo>
                <a:moveTo>
                  <a:pt x="870131" y="347262"/>
                </a:moveTo>
                <a:lnTo>
                  <a:pt x="870131" y="347076"/>
                </a:lnTo>
                <a:cubicBezTo>
                  <a:pt x="870131" y="347076"/>
                  <a:pt x="870504" y="347200"/>
                  <a:pt x="870691" y="347262"/>
                </a:cubicBezTo>
                <a:lnTo>
                  <a:pt x="870691" y="347262"/>
                </a:lnTo>
                <a:cubicBezTo>
                  <a:pt x="870069" y="347822"/>
                  <a:pt x="870504" y="349377"/>
                  <a:pt x="869012" y="349003"/>
                </a:cubicBezTo>
                <a:cubicBezTo>
                  <a:pt x="869012" y="348009"/>
                  <a:pt x="869447" y="347511"/>
                  <a:pt x="870131" y="347325"/>
                </a:cubicBezTo>
                <a:moveTo>
                  <a:pt x="849426" y="396383"/>
                </a:moveTo>
                <a:cubicBezTo>
                  <a:pt x="847871" y="396196"/>
                  <a:pt x="848431" y="394642"/>
                  <a:pt x="849426" y="394082"/>
                </a:cubicBezTo>
                <a:lnTo>
                  <a:pt x="849426" y="393958"/>
                </a:lnTo>
                <a:cubicBezTo>
                  <a:pt x="849426" y="393958"/>
                  <a:pt x="849799" y="394082"/>
                  <a:pt x="849986" y="394082"/>
                </a:cubicBezTo>
                <a:cubicBezTo>
                  <a:pt x="850110" y="395139"/>
                  <a:pt x="849364" y="395326"/>
                  <a:pt x="849426" y="396383"/>
                </a:cubicBezTo>
                <a:moveTo>
                  <a:pt x="850545" y="393025"/>
                </a:moveTo>
                <a:cubicBezTo>
                  <a:pt x="850545" y="393025"/>
                  <a:pt x="850483" y="393025"/>
                  <a:pt x="850421" y="393025"/>
                </a:cubicBezTo>
                <a:cubicBezTo>
                  <a:pt x="850421" y="393025"/>
                  <a:pt x="850421" y="393025"/>
                  <a:pt x="850296" y="393025"/>
                </a:cubicBezTo>
                <a:cubicBezTo>
                  <a:pt x="850110" y="393025"/>
                  <a:pt x="849861" y="392901"/>
                  <a:pt x="849675" y="392839"/>
                </a:cubicBezTo>
                <a:cubicBezTo>
                  <a:pt x="849924" y="392465"/>
                  <a:pt x="850296" y="391844"/>
                  <a:pt x="850545" y="390787"/>
                </a:cubicBezTo>
                <a:cubicBezTo>
                  <a:pt x="851913" y="390911"/>
                  <a:pt x="850732" y="392714"/>
                  <a:pt x="850545" y="393087"/>
                </a:cubicBezTo>
                <a:moveTo>
                  <a:pt x="856701" y="379035"/>
                </a:moveTo>
                <a:cubicBezTo>
                  <a:pt x="855395" y="374434"/>
                  <a:pt x="859872" y="370703"/>
                  <a:pt x="861177" y="366786"/>
                </a:cubicBezTo>
                <a:cubicBezTo>
                  <a:pt x="861800" y="370828"/>
                  <a:pt x="858442" y="375678"/>
                  <a:pt x="856701" y="379035"/>
                </a:cubicBezTo>
                <a:moveTo>
                  <a:pt x="864535" y="358330"/>
                </a:moveTo>
                <a:cubicBezTo>
                  <a:pt x="866960" y="358765"/>
                  <a:pt x="863416" y="361688"/>
                  <a:pt x="863416" y="363304"/>
                </a:cubicBezTo>
                <a:cubicBezTo>
                  <a:pt x="861551" y="361563"/>
                  <a:pt x="864784" y="360320"/>
                  <a:pt x="864535" y="358330"/>
                </a:cubicBezTo>
                <a:moveTo>
                  <a:pt x="861177" y="311448"/>
                </a:moveTo>
                <a:cubicBezTo>
                  <a:pt x="861800" y="311386"/>
                  <a:pt x="862172" y="311573"/>
                  <a:pt x="862297" y="312070"/>
                </a:cubicBezTo>
                <a:cubicBezTo>
                  <a:pt x="862670" y="314495"/>
                  <a:pt x="861302" y="315117"/>
                  <a:pt x="860059" y="315987"/>
                </a:cubicBezTo>
                <a:cubicBezTo>
                  <a:pt x="858877" y="319096"/>
                  <a:pt x="858629" y="323075"/>
                  <a:pt x="856141" y="324941"/>
                </a:cubicBezTo>
                <a:cubicBezTo>
                  <a:pt x="857074" y="319718"/>
                  <a:pt x="860059" y="316485"/>
                  <a:pt x="861177" y="311510"/>
                </a:cubicBezTo>
                <a:moveTo>
                  <a:pt x="852224" y="331034"/>
                </a:moveTo>
                <a:cubicBezTo>
                  <a:pt x="854525" y="331905"/>
                  <a:pt x="851416" y="335697"/>
                  <a:pt x="850545" y="337749"/>
                </a:cubicBezTo>
                <a:cubicBezTo>
                  <a:pt x="849861" y="339366"/>
                  <a:pt x="850794" y="342350"/>
                  <a:pt x="848307" y="341667"/>
                </a:cubicBezTo>
                <a:cubicBezTo>
                  <a:pt x="848494" y="337065"/>
                  <a:pt x="851603" y="335324"/>
                  <a:pt x="852224" y="331034"/>
                </a:cubicBezTo>
                <a:moveTo>
                  <a:pt x="846131" y="347760"/>
                </a:moveTo>
                <a:cubicBezTo>
                  <a:pt x="847499" y="347822"/>
                  <a:pt x="846255" y="349625"/>
                  <a:pt x="845571" y="349501"/>
                </a:cubicBezTo>
                <a:lnTo>
                  <a:pt x="845571" y="349501"/>
                </a:lnTo>
                <a:cubicBezTo>
                  <a:pt x="845571" y="349501"/>
                  <a:pt x="845198" y="349501"/>
                  <a:pt x="845011" y="349439"/>
                </a:cubicBezTo>
                <a:cubicBezTo>
                  <a:pt x="845198" y="348693"/>
                  <a:pt x="845944" y="348506"/>
                  <a:pt x="846069" y="347760"/>
                </a:cubicBezTo>
                <a:moveTo>
                  <a:pt x="843893" y="351117"/>
                </a:moveTo>
                <a:lnTo>
                  <a:pt x="844452" y="351117"/>
                </a:lnTo>
                <a:lnTo>
                  <a:pt x="844452" y="351117"/>
                </a:lnTo>
                <a:cubicBezTo>
                  <a:pt x="844452" y="351117"/>
                  <a:pt x="844825" y="351117"/>
                  <a:pt x="845011" y="351180"/>
                </a:cubicBezTo>
                <a:cubicBezTo>
                  <a:pt x="845011" y="351926"/>
                  <a:pt x="844762" y="352361"/>
                  <a:pt x="844452" y="352858"/>
                </a:cubicBezTo>
                <a:cubicBezTo>
                  <a:pt x="843830" y="352734"/>
                  <a:pt x="843830" y="351926"/>
                  <a:pt x="843893" y="351117"/>
                </a:cubicBezTo>
                <a:moveTo>
                  <a:pt x="842214" y="338247"/>
                </a:moveTo>
                <a:cubicBezTo>
                  <a:pt x="843208" y="338682"/>
                  <a:pt x="842276" y="339304"/>
                  <a:pt x="842214" y="339988"/>
                </a:cubicBezTo>
                <a:cubicBezTo>
                  <a:pt x="841219" y="339552"/>
                  <a:pt x="842151" y="338931"/>
                  <a:pt x="842214" y="338247"/>
                </a:cubicBezTo>
                <a:moveTo>
                  <a:pt x="839415" y="361750"/>
                </a:moveTo>
                <a:cubicBezTo>
                  <a:pt x="840659" y="363180"/>
                  <a:pt x="838980" y="366475"/>
                  <a:pt x="837177" y="366724"/>
                </a:cubicBezTo>
                <a:cubicBezTo>
                  <a:pt x="837177" y="364423"/>
                  <a:pt x="839353" y="364050"/>
                  <a:pt x="839415" y="361750"/>
                </a:cubicBezTo>
                <a:moveTo>
                  <a:pt x="841094" y="423741"/>
                </a:moveTo>
                <a:cubicBezTo>
                  <a:pt x="843332" y="429088"/>
                  <a:pt x="838918" y="432694"/>
                  <a:pt x="837177" y="435928"/>
                </a:cubicBezTo>
                <a:cubicBezTo>
                  <a:pt x="836120" y="431762"/>
                  <a:pt x="839353" y="426974"/>
                  <a:pt x="841094" y="423741"/>
                </a:cubicBezTo>
                <a:moveTo>
                  <a:pt x="836058" y="370144"/>
                </a:moveTo>
                <a:cubicBezTo>
                  <a:pt x="836804" y="374372"/>
                  <a:pt x="833135" y="379097"/>
                  <a:pt x="831581" y="382890"/>
                </a:cubicBezTo>
                <a:cubicBezTo>
                  <a:pt x="830213" y="377978"/>
                  <a:pt x="834752" y="374123"/>
                  <a:pt x="836058" y="370144"/>
                </a:cubicBezTo>
                <a:moveTo>
                  <a:pt x="831581" y="458374"/>
                </a:moveTo>
                <a:cubicBezTo>
                  <a:pt x="830711" y="459555"/>
                  <a:pt x="829592" y="460425"/>
                  <a:pt x="828783" y="461731"/>
                </a:cubicBezTo>
                <a:cubicBezTo>
                  <a:pt x="830213" y="465524"/>
                  <a:pt x="828037" y="469628"/>
                  <a:pt x="824307" y="470063"/>
                </a:cubicBezTo>
                <a:cubicBezTo>
                  <a:pt x="826545" y="464529"/>
                  <a:pt x="827042" y="457130"/>
                  <a:pt x="831021" y="453337"/>
                </a:cubicBezTo>
                <a:cubicBezTo>
                  <a:pt x="833074" y="453026"/>
                  <a:pt x="830773" y="456446"/>
                  <a:pt x="831581" y="458436"/>
                </a:cubicBezTo>
                <a:moveTo>
                  <a:pt x="824866" y="394642"/>
                </a:moveTo>
                <a:cubicBezTo>
                  <a:pt x="826794" y="394144"/>
                  <a:pt x="825799" y="396507"/>
                  <a:pt x="825425" y="396880"/>
                </a:cubicBezTo>
                <a:lnTo>
                  <a:pt x="825177" y="396880"/>
                </a:lnTo>
                <a:cubicBezTo>
                  <a:pt x="825177" y="396880"/>
                  <a:pt x="824679" y="396756"/>
                  <a:pt x="824431" y="396694"/>
                </a:cubicBezTo>
                <a:cubicBezTo>
                  <a:pt x="824617" y="396320"/>
                  <a:pt x="824804" y="395699"/>
                  <a:pt x="824804" y="394642"/>
                </a:cubicBezTo>
                <a:moveTo>
                  <a:pt x="824307" y="397999"/>
                </a:moveTo>
                <a:lnTo>
                  <a:pt x="824307" y="397875"/>
                </a:lnTo>
                <a:cubicBezTo>
                  <a:pt x="824307" y="397875"/>
                  <a:pt x="824679" y="397999"/>
                  <a:pt x="824866" y="397999"/>
                </a:cubicBezTo>
                <a:cubicBezTo>
                  <a:pt x="824244" y="398559"/>
                  <a:pt x="824679" y="400113"/>
                  <a:pt x="823187" y="399740"/>
                </a:cubicBezTo>
                <a:cubicBezTo>
                  <a:pt x="823187" y="398745"/>
                  <a:pt x="823623" y="398248"/>
                  <a:pt x="824307" y="397999"/>
                </a:cubicBezTo>
                <a:moveTo>
                  <a:pt x="761818" y="616304"/>
                </a:moveTo>
                <a:cubicBezTo>
                  <a:pt x="760139" y="612760"/>
                  <a:pt x="762440" y="608283"/>
                  <a:pt x="762938" y="605112"/>
                </a:cubicBezTo>
                <a:cubicBezTo>
                  <a:pt x="764989" y="606480"/>
                  <a:pt x="762564" y="613817"/>
                  <a:pt x="761818" y="616304"/>
                </a:cubicBezTo>
                <a:moveTo>
                  <a:pt x="765176" y="542624"/>
                </a:moveTo>
                <a:cubicBezTo>
                  <a:pt x="763684" y="541567"/>
                  <a:pt x="765486" y="539204"/>
                  <a:pt x="765735" y="538147"/>
                </a:cubicBezTo>
                <a:cubicBezTo>
                  <a:pt x="767165" y="539080"/>
                  <a:pt x="765984" y="542064"/>
                  <a:pt x="765176" y="542624"/>
                </a:cubicBezTo>
                <a:moveTo>
                  <a:pt x="768534" y="585526"/>
                </a:moveTo>
                <a:cubicBezTo>
                  <a:pt x="767352" y="585216"/>
                  <a:pt x="768036" y="582107"/>
                  <a:pt x="768534" y="581609"/>
                </a:cubicBezTo>
                <a:cubicBezTo>
                  <a:pt x="769715" y="581982"/>
                  <a:pt x="769031" y="585091"/>
                  <a:pt x="768534" y="585526"/>
                </a:cubicBezTo>
                <a:moveTo>
                  <a:pt x="772451" y="567184"/>
                </a:moveTo>
                <a:cubicBezTo>
                  <a:pt x="773756" y="567308"/>
                  <a:pt x="772761" y="569609"/>
                  <a:pt x="772451" y="569982"/>
                </a:cubicBezTo>
                <a:cubicBezTo>
                  <a:pt x="771145" y="569796"/>
                  <a:pt x="772140" y="567495"/>
                  <a:pt x="772451" y="567184"/>
                </a:cubicBezTo>
                <a:moveTo>
                  <a:pt x="773507" y="577816"/>
                </a:moveTo>
                <a:cubicBezTo>
                  <a:pt x="771331" y="577195"/>
                  <a:pt x="774005" y="574521"/>
                  <a:pt x="774067" y="572718"/>
                </a:cubicBezTo>
                <a:cubicBezTo>
                  <a:pt x="775560" y="573961"/>
                  <a:pt x="774129" y="576884"/>
                  <a:pt x="773507" y="577816"/>
                </a:cubicBezTo>
                <a:moveTo>
                  <a:pt x="772948" y="566625"/>
                </a:moveTo>
                <a:cubicBezTo>
                  <a:pt x="771082" y="565381"/>
                  <a:pt x="773321" y="561775"/>
                  <a:pt x="773507" y="560469"/>
                </a:cubicBezTo>
                <a:cubicBezTo>
                  <a:pt x="773881" y="557547"/>
                  <a:pt x="773881" y="554997"/>
                  <a:pt x="775746" y="552635"/>
                </a:cubicBezTo>
                <a:cubicBezTo>
                  <a:pt x="776741" y="554251"/>
                  <a:pt x="776119" y="557484"/>
                  <a:pt x="777425" y="558728"/>
                </a:cubicBezTo>
                <a:cubicBezTo>
                  <a:pt x="774378" y="559785"/>
                  <a:pt x="774253" y="563764"/>
                  <a:pt x="772948" y="566625"/>
                </a:cubicBezTo>
                <a:moveTo>
                  <a:pt x="782461" y="529194"/>
                </a:moveTo>
                <a:cubicBezTo>
                  <a:pt x="780845" y="528323"/>
                  <a:pt x="782647" y="526271"/>
                  <a:pt x="783518" y="525401"/>
                </a:cubicBezTo>
                <a:cubicBezTo>
                  <a:pt x="783642" y="525401"/>
                  <a:pt x="783705" y="525401"/>
                  <a:pt x="783829" y="525401"/>
                </a:cubicBezTo>
                <a:cubicBezTo>
                  <a:pt x="783518" y="526023"/>
                  <a:pt x="783021" y="527142"/>
                  <a:pt x="782399" y="529132"/>
                </a:cubicBezTo>
                <a:moveTo>
                  <a:pt x="784139" y="523598"/>
                </a:moveTo>
                <a:lnTo>
                  <a:pt x="784139" y="523722"/>
                </a:lnTo>
                <a:cubicBezTo>
                  <a:pt x="784139" y="523722"/>
                  <a:pt x="783767" y="523660"/>
                  <a:pt x="783580" y="523598"/>
                </a:cubicBezTo>
                <a:lnTo>
                  <a:pt x="783580" y="523598"/>
                </a:lnTo>
                <a:cubicBezTo>
                  <a:pt x="783456" y="522479"/>
                  <a:pt x="784202" y="522354"/>
                  <a:pt x="784139" y="521359"/>
                </a:cubicBezTo>
                <a:cubicBezTo>
                  <a:pt x="785072" y="520924"/>
                  <a:pt x="785072" y="523971"/>
                  <a:pt x="784139" y="523536"/>
                </a:cubicBezTo>
                <a:moveTo>
                  <a:pt x="786938" y="486789"/>
                </a:moveTo>
                <a:cubicBezTo>
                  <a:pt x="786938" y="486789"/>
                  <a:pt x="788119" y="485794"/>
                  <a:pt x="788617" y="486229"/>
                </a:cubicBezTo>
                <a:cubicBezTo>
                  <a:pt x="789736" y="487162"/>
                  <a:pt x="786130" y="488840"/>
                  <a:pt x="786938" y="486789"/>
                </a:cubicBezTo>
                <a:moveTo>
                  <a:pt x="787497" y="509608"/>
                </a:moveTo>
                <a:cubicBezTo>
                  <a:pt x="787622" y="506375"/>
                  <a:pt x="789736" y="505193"/>
                  <a:pt x="790855" y="502893"/>
                </a:cubicBezTo>
                <a:cubicBezTo>
                  <a:pt x="792844" y="505815"/>
                  <a:pt x="790419" y="511597"/>
                  <a:pt x="787497" y="509608"/>
                </a:cubicBezTo>
                <a:moveTo>
                  <a:pt x="790855" y="501836"/>
                </a:moveTo>
                <a:cubicBezTo>
                  <a:pt x="790668" y="500592"/>
                  <a:pt x="790917" y="499722"/>
                  <a:pt x="791415" y="499038"/>
                </a:cubicBezTo>
                <a:cubicBezTo>
                  <a:pt x="793528" y="498665"/>
                  <a:pt x="792596" y="502706"/>
                  <a:pt x="790855" y="501836"/>
                </a:cubicBezTo>
                <a:moveTo>
                  <a:pt x="792534" y="497918"/>
                </a:moveTo>
                <a:cubicBezTo>
                  <a:pt x="790917" y="497172"/>
                  <a:pt x="792720" y="495183"/>
                  <a:pt x="793093" y="494561"/>
                </a:cubicBezTo>
                <a:cubicBezTo>
                  <a:pt x="795332" y="495120"/>
                  <a:pt x="793031" y="496861"/>
                  <a:pt x="792534" y="497918"/>
                </a:cubicBezTo>
                <a:moveTo>
                  <a:pt x="819332" y="491203"/>
                </a:moveTo>
                <a:cubicBezTo>
                  <a:pt x="818524" y="491949"/>
                  <a:pt x="819084" y="494001"/>
                  <a:pt x="817653" y="494063"/>
                </a:cubicBezTo>
                <a:lnTo>
                  <a:pt x="817653" y="494188"/>
                </a:lnTo>
                <a:cubicBezTo>
                  <a:pt x="817653" y="494188"/>
                  <a:pt x="817281" y="494063"/>
                  <a:pt x="817094" y="494063"/>
                </a:cubicBezTo>
                <a:cubicBezTo>
                  <a:pt x="816845" y="492136"/>
                  <a:pt x="817281" y="490830"/>
                  <a:pt x="819332" y="491203"/>
                </a:cubicBezTo>
                <a:moveTo>
                  <a:pt x="803663" y="465027"/>
                </a:moveTo>
                <a:cubicBezTo>
                  <a:pt x="805218" y="468882"/>
                  <a:pt x="802296" y="474291"/>
                  <a:pt x="799187" y="473358"/>
                </a:cubicBezTo>
                <a:cubicBezTo>
                  <a:pt x="801674" y="467825"/>
                  <a:pt x="801674" y="459804"/>
                  <a:pt x="806462" y="456633"/>
                </a:cubicBezTo>
                <a:cubicBezTo>
                  <a:pt x="806959" y="460923"/>
                  <a:pt x="805778" y="463410"/>
                  <a:pt x="803663" y="465089"/>
                </a:cubicBezTo>
                <a:moveTo>
                  <a:pt x="807021" y="525339"/>
                </a:moveTo>
                <a:cubicBezTo>
                  <a:pt x="807146" y="523536"/>
                  <a:pt x="807395" y="521981"/>
                  <a:pt x="809259" y="521981"/>
                </a:cubicBezTo>
                <a:cubicBezTo>
                  <a:pt x="809197" y="523784"/>
                  <a:pt x="808513" y="524966"/>
                  <a:pt x="807021" y="525339"/>
                </a:cubicBezTo>
                <a:moveTo>
                  <a:pt x="809259" y="519681"/>
                </a:moveTo>
                <a:cubicBezTo>
                  <a:pt x="808327" y="521048"/>
                  <a:pt x="809322" y="519494"/>
                  <a:pt x="809259" y="518561"/>
                </a:cubicBezTo>
                <a:cubicBezTo>
                  <a:pt x="809446" y="516509"/>
                  <a:pt x="810627" y="520240"/>
                  <a:pt x="809259" y="519681"/>
                </a:cubicBezTo>
                <a:moveTo>
                  <a:pt x="811498" y="439845"/>
                </a:moveTo>
                <a:cubicBezTo>
                  <a:pt x="811684" y="436487"/>
                  <a:pt x="813177" y="429648"/>
                  <a:pt x="816534" y="427596"/>
                </a:cubicBezTo>
                <a:cubicBezTo>
                  <a:pt x="817032" y="433813"/>
                  <a:pt x="814172" y="436736"/>
                  <a:pt x="811498" y="439845"/>
                </a:cubicBezTo>
                <a:moveTo>
                  <a:pt x="815415" y="506312"/>
                </a:moveTo>
                <a:cubicBezTo>
                  <a:pt x="814109" y="506499"/>
                  <a:pt x="813239" y="506250"/>
                  <a:pt x="812617" y="505753"/>
                </a:cubicBezTo>
                <a:cubicBezTo>
                  <a:pt x="812990" y="503204"/>
                  <a:pt x="814793" y="502022"/>
                  <a:pt x="815415" y="499659"/>
                </a:cubicBezTo>
                <a:cubicBezTo>
                  <a:pt x="815539" y="499659"/>
                  <a:pt x="815602" y="499659"/>
                  <a:pt x="815726" y="499659"/>
                </a:cubicBezTo>
                <a:cubicBezTo>
                  <a:pt x="815975" y="499659"/>
                  <a:pt x="816285" y="499659"/>
                  <a:pt x="816534" y="499722"/>
                </a:cubicBezTo>
                <a:cubicBezTo>
                  <a:pt x="817156" y="502146"/>
                  <a:pt x="816285" y="504136"/>
                  <a:pt x="815415" y="506312"/>
                </a:cubicBezTo>
                <a:moveTo>
                  <a:pt x="817094" y="497918"/>
                </a:moveTo>
                <a:lnTo>
                  <a:pt x="817094" y="498105"/>
                </a:lnTo>
                <a:cubicBezTo>
                  <a:pt x="816721" y="498043"/>
                  <a:pt x="816348" y="497981"/>
                  <a:pt x="815975" y="497981"/>
                </a:cubicBezTo>
                <a:lnTo>
                  <a:pt x="815975" y="497981"/>
                </a:lnTo>
                <a:cubicBezTo>
                  <a:pt x="815975" y="496675"/>
                  <a:pt x="815913" y="495493"/>
                  <a:pt x="816845" y="495245"/>
                </a:cubicBezTo>
                <a:cubicBezTo>
                  <a:pt x="816969" y="495245"/>
                  <a:pt x="817094" y="495245"/>
                  <a:pt x="817218" y="495369"/>
                </a:cubicBezTo>
                <a:cubicBezTo>
                  <a:pt x="817964" y="496364"/>
                  <a:pt x="818462" y="497172"/>
                  <a:pt x="817094" y="497981"/>
                </a:cubicBezTo>
                <a:moveTo>
                  <a:pt x="891147" y="697819"/>
                </a:moveTo>
                <a:cubicBezTo>
                  <a:pt x="889034" y="698689"/>
                  <a:pt x="888909" y="698005"/>
                  <a:pt x="889780" y="697011"/>
                </a:cubicBezTo>
                <a:cubicBezTo>
                  <a:pt x="890588" y="695954"/>
                  <a:pt x="895065" y="694399"/>
                  <a:pt x="895251" y="694710"/>
                </a:cubicBezTo>
                <a:cubicBezTo>
                  <a:pt x="895686" y="695643"/>
                  <a:pt x="893199" y="697011"/>
                  <a:pt x="891147" y="697819"/>
                </a:cubicBezTo>
                <a:moveTo>
                  <a:pt x="1120209" y="779893"/>
                </a:moveTo>
                <a:cubicBezTo>
                  <a:pt x="1120582" y="778277"/>
                  <a:pt x="1120830" y="781137"/>
                  <a:pt x="1120768" y="781510"/>
                </a:cubicBezTo>
                <a:cubicBezTo>
                  <a:pt x="1120520" y="782691"/>
                  <a:pt x="1119712" y="782007"/>
                  <a:pt x="1120209" y="779893"/>
                </a:cubicBezTo>
                <a:moveTo>
                  <a:pt x="1121452" y="831438"/>
                </a:moveTo>
                <a:cubicBezTo>
                  <a:pt x="1121825" y="832433"/>
                  <a:pt x="1121142" y="834485"/>
                  <a:pt x="1121017" y="834920"/>
                </a:cubicBezTo>
                <a:cubicBezTo>
                  <a:pt x="1120830" y="834547"/>
                  <a:pt x="1120146" y="831376"/>
                  <a:pt x="1120084" y="830133"/>
                </a:cubicBezTo>
                <a:cubicBezTo>
                  <a:pt x="1120084" y="828765"/>
                  <a:pt x="1119649" y="821428"/>
                  <a:pt x="1119836" y="820122"/>
                </a:cubicBezTo>
                <a:cubicBezTo>
                  <a:pt x="1120022" y="818816"/>
                  <a:pt x="1120395" y="816764"/>
                  <a:pt x="1119712" y="816018"/>
                </a:cubicBezTo>
                <a:cubicBezTo>
                  <a:pt x="1119028" y="815210"/>
                  <a:pt x="1118717" y="815459"/>
                  <a:pt x="1119151" y="813655"/>
                </a:cubicBezTo>
                <a:cubicBezTo>
                  <a:pt x="1119400" y="812536"/>
                  <a:pt x="1119587" y="812039"/>
                  <a:pt x="1119587" y="811417"/>
                </a:cubicBezTo>
                <a:cubicBezTo>
                  <a:pt x="1119463" y="811168"/>
                  <a:pt x="1119463" y="810733"/>
                  <a:pt x="1119587" y="810049"/>
                </a:cubicBezTo>
                <a:cubicBezTo>
                  <a:pt x="1119649" y="810671"/>
                  <a:pt x="1119649" y="811044"/>
                  <a:pt x="1119587" y="811417"/>
                </a:cubicBezTo>
                <a:cubicBezTo>
                  <a:pt x="1119774" y="811790"/>
                  <a:pt x="1120084" y="811728"/>
                  <a:pt x="1120209" y="811106"/>
                </a:cubicBezTo>
                <a:cubicBezTo>
                  <a:pt x="1120271" y="810671"/>
                  <a:pt x="1120022" y="807811"/>
                  <a:pt x="1119649" y="809365"/>
                </a:cubicBezTo>
                <a:cubicBezTo>
                  <a:pt x="1119587" y="809552"/>
                  <a:pt x="1119587" y="809738"/>
                  <a:pt x="1119587" y="809863"/>
                </a:cubicBezTo>
                <a:cubicBezTo>
                  <a:pt x="1119400" y="808433"/>
                  <a:pt x="1119400" y="808184"/>
                  <a:pt x="1119276" y="806692"/>
                </a:cubicBezTo>
                <a:cubicBezTo>
                  <a:pt x="1119214" y="805137"/>
                  <a:pt x="1119463" y="804453"/>
                  <a:pt x="1119463" y="804453"/>
                </a:cubicBezTo>
                <a:cubicBezTo>
                  <a:pt x="1119463" y="804453"/>
                  <a:pt x="1120022" y="800660"/>
                  <a:pt x="1119898" y="798360"/>
                </a:cubicBezTo>
                <a:cubicBezTo>
                  <a:pt x="1119836" y="795997"/>
                  <a:pt x="1119587" y="793697"/>
                  <a:pt x="1119587" y="793075"/>
                </a:cubicBezTo>
                <a:cubicBezTo>
                  <a:pt x="1119587" y="792453"/>
                  <a:pt x="1119649" y="790899"/>
                  <a:pt x="1119587" y="790152"/>
                </a:cubicBezTo>
                <a:cubicBezTo>
                  <a:pt x="1119463" y="789344"/>
                  <a:pt x="1120520" y="787417"/>
                  <a:pt x="1120768" y="788411"/>
                </a:cubicBezTo>
                <a:cubicBezTo>
                  <a:pt x="1120955" y="789282"/>
                  <a:pt x="1121452" y="790339"/>
                  <a:pt x="1121017" y="791147"/>
                </a:cubicBezTo>
                <a:cubicBezTo>
                  <a:pt x="1120582" y="792018"/>
                  <a:pt x="1120333" y="792826"/>
                  <a:pt x="1120955" y="794443"/>
                </a:cubicBezTo>
                <a:cubicBezTo>
                  <a:pt x="1121514" y="796059"/>
                  <a:pt x="1121825" y="798733"/>
                  <a:pt x="1121514" y="800598"/>
                </a:cubicBezTo>
                <a:cubicBezTo>
                  <a:pt x="1121266" y="802401"/>
                  <a:pt x="1121017" y="809241"/>
                  <a:pt x="1121142" y="811355"/>
                </a:cubicBezTo>
                <a:cubicBezTo>
                  <a:pt x="1121204" y="813531"/>
                  <a:pt x="1121639" y="816702"/>
                  <a:pt x="1121204" y="817448"/>
                </a:cubicBezTo>
                <a:cubicBezTo>
                  <a:pt x="1120768" y="818257"/>
                  <a:pt x="1120520" y="819127"/>
                  <a:pt x="1120955" y="820246"/>
                </a:cubicBezTo>
                <a:cubicBezTo>
                  <a:pt x="1121390" y="821365"/>
                  <a:pt x="1121390" y="821987"/>
                  <a:pt x="1121390" y="823666"/>
                </a:cubicBezTo>
                <a:cubicBezTo>
                  <a:pt x="1121390" y="825345"/>
                  <a:pt x="1121639" y="826713"/>
                  <a:pt x="1121639" y="827708"/>
                </a:cubicBezTo>
                <a:cubicBezTo>
                  <a:pt x="1121639" y="828765"/>
                  <a:pt x="1121142" y="830319"/>
                  <a:pt x="1121452" y="831376"/>
                </a:cubicBezTo>
                <a:moveTo>
                  <a:pt x="1121514" y="767955"/>
                </a:moveTo>
                <a:cubicBezTo>
                  <a:pt x="1121390" y="770380"/>
                  <a:pt x="1121017" y="771686"/>
                  <a:pt x="1121017" y="772121"/>
                </a:cubicBezTo>
                <a:cubicBezTo>
                  <a:pt x="1121017" y="772494"/>
                  <a:pt x="1120146" y="772245"/>
                  <a:pt x="1120271" y="769447"/>
                </a:cubicBezTo>
                <a:cubicBezTo>
                  <a:pt x="1120333" y="766587"/>
                  <a:pt x="1120146" y="763230"/>
                  <a:pt x="1120582" y="762110"/>
                </a:cubicBezTo>
                <a:cubicBezTo>
                  <a:pt x="1121017" y="760991"/>
                  <a:pt x="1122074" y="762173"/>
                  <a:pt x="1121950" y="762173"/>
                </a:cubicBezTo>
                <a:cubicBezTo>
                  <a:pt x="1121142" y="762173"/>
                  <a:pt x="1121701" y="765530"/>
                  <a:pt x="1121514" y="767955"/>
                </a:cubicBezTo>
                <a:moveTo>
                  <a:pt x="1123255" y="749551"/>
                </a:moveTo>
                <a:cubicBezTo>
                  <a:pt x="1122571" y="752411"/>
                  <a:pt x="1122758" y="755768"/>
                  <a:pt x="1122509" y="756639"/>
                </a:cubicBezTo>
                <a:cubicBezTo>
                  <a:pt x="1122260" y="757509"/>
                  <a:pt x="1121825" y="758131"/>
                  <a:pt x="1121514" y="758131"/>
                </a:cubicBezTo>
                <a:cubicBezTo>
                  <a:pt x="1121266" y="758131"/>
                  <a:pt x="1121204" y="758380"/>
                  <a:pt x="1121204" y="756328"/>
                </a:cubicBezTo>
                <a:cubicBezTo>
                  <a:pt x="1121204" y="754773"/>
                  <a:pt x="1121204" y="753281"/>
                  <a:pt x="1121328" y="751665"/>
                </a:cubicBezTo>
                <a:cubicBezTo>
                  <a:pt x="1121328" y="751851"/>
                  <a:pt x="1121576" y="751975"/>
                  <a:pt x="1121888" y="751975"/>
                </a:cubicBezTo>
                <a:cubicBezTo>
                  <a:pt x="1122323" y="751540"/>
                  <a:pt x="1123255" y="748867"/>
                  <a:pt x="1121576" y="749053"/>
                </a:cubicBezTo>
                <a:cubicBezTo>
                  <a:pt x="1121514" y="749302"/>
                  <a:pt x="1121514" y="749613"/>
                  <a:pt x="1121452" y="749924"/>
                </a:cubicBezTo>
                <a:cubicBezTo>
                  <a:pt x="1121390" y="750483"/>
                  <a:pt x="1121328" y="751043"/>
                  <a:pt x="1121328" y="751602"/>
                </a:cubicBezTo>
                <a:cubicBezTo>
                  <a:pt x="1121079" y="750981"/>
                  <a:pt x="1121576" y="749737"/>
                  <a:pt x="1121328" y="749115"/>
                </a:cubicBezTo>
                <a:cubicBezTo>
                  <a:pt x="1121328" y="749115"/>
                  <a:pt x="1121514" y="749115"/>
                  <a:pt x="1121576" y="749115"/>
                </a:cubicBezTo>
                <a:cubicBezTo>
                  <a:pt x="1121763" y="747312"/>
                  <a:pt x="1121825" y="745944"/>
                  <a:pt x="1121950" y="744638"/>
                </a:cubicBezTo>
                <a:cubicBezTo>
                  <a:pt x="1122137" y="743208"/>
                  <a:pt x="1123629" y="742587"/>
                  <a:pt x="1123255" y="743581"/>
                </a:cubicBezTo>
                <a:cubicBezTo>
                  <a:pt x="1123131" y="744079"/>
                  <a:pt x="1123939" y="746815"/>
                  <a:pt x="1123255" y="749613"/>
                </a:cubicBezTo>
                <a:moveTo>
                  <a:pt x="1134510" y="635828"/>
                </a:moveTo>
                <a:cubicBezTo>
                  <a:pt x="1133639" y="639248"/>
                  <a:pt x="1131898" y="649694"/>
                  <a:pt x="1131711" y="653486"/>
                </a:cubicBezTo>
                <a:cubicBezTo>
                  <a:pt x="1131587" y="657279"/>
                  <a:pt x="1129163" y="673632"/>
                  <a:pt x="1128789" y="677238"/>
                </a:cubicBezTo>
                <a:cubicBezTo>
                  <a:pt x="1128478" y="680844"/>
                  <a:pt x="1127235" y="689425"/>
                  <a:pt x="1127110" y="693529"/>
                </a:cubicBezTo>
                <a:cubicBezTo>
                  <a:pt x="1126924" y="697695"/>
                  <a:pt x="1126054" y="704348"/>
                  <a:pt x="1125680" y="707083"/>
                </a:cubicBezTo>
                <a:cubicBezTo>
                  <a:pt x="1125369" y="709819"/>
                  <a:pt x="1124996" y="712928"/>
                  <a:pt x="1124996" y="714980"/>
                </a:cubicBezTo>
                <a:cubicBezTo>
                  <a:pt x="1124996" y="717032"/>
                  <a:pt x="1123815" y="720203"/>
                  <a:pt x="1123815" y="720203"/>
                </a:cubicBezTo>
                <a:cubicBezTo>
                  <a:pt x="1123815" y="720203"/>
                  <a:pt x="1123318" y="716410"/>
                  <a:pt x="1123629" y="711747"/>
                </a:cubicBezTo>
                <a:cubicBezTo>
                  <a:pt x="1124001" y="707083"/>
                  <a:pt x="1124996" y="698316"/>
                  <a:pt x="1125369" y="695270"/>
                </a:cubicBezTo>
                <a:cubicBezTo>
                  <a:pt x="1125680" y="692161"/>
                  <a:pt x="1127235" y="676741"/>
                  <a:pt x="1127422" y="673445"/>
                </a:cubicBezTo>
                <a:cubicBezTo>
                  <a:pt x="1127608" y="670150"/>
                  <a:pt x="1128105" y="663124"/>
                  <a:pt x="1128976" y="660886"/>
                </a:cubicBezTo>
                <a:cubicBezTo>
                  <a:pt x="1128976" y="660886"/>
                  <a:pt x="1129784" y="660139"/>
                  <a:pt x="1129784" y="658709"/>
                </a:cubicBezTo>
                <a:cubicBezTo>
                  <a:pt x="1129784" y="657279"/>
                  <a:pt x="1129909" y="654543"/>
                  <a:pt x="1130344" y="653735"/>
                </a:cubicBezTo>
                <a:cubicBezTo>
                  <a:pt x="1130779" y="652865"/>
                  <a:pt x="1130903" y="651186"/>
                  <a:pt x="1131028" y="650502"/>
                </a:cubicBezTo>
                <a:cubicBezTo>
                  <a:pt x="1131214" y="649818"/>
                  <a:pt x="1132333" y="645279"/>
                  <a:pt x="1132023" y="644160"/>
                </a:cubicBezTo>
                <a:cubicBezTo>
                  <a:pt x="1131649" y="643041"/>
                  <a:pt x="1130593" y="642605"/>
                  <a:pt x="1131276" y="641300"/>
                </a:cubicBezTo>
                <a:cubicBezTo>
                  <a:pt x="1132023" y="639994"/>
                  <a:pt x="1132395" y="638191"/>
                  <a:pt x="1132831" y="637258"/>
                </a:cubicBezTo>
                <a:cubicBezTo>
                  <a:pt x="1133266" y="636325"/>
                  <a:pt x="1134323" y="632097"/>
                  <a:pt x="1134385" y="630356"/>
                </a:cubicBezTo>
                <a:cubicBezTo>
                  <a:pt x="1134510" y="628615"/>
                  <a:pt x="1135380" y="627061"/>
                  <a:pt x="1135380" y="627061"/>
                </a:cubicBezTo>
                <a:cubicBezTo>
                  <a:pt x="1135380" y="627745"/>
                  <a:pt x="1135380" y="632284"/>
                  <a:pt x="1134510" y="635704"/>
                </a:cubicBezTo>
                <a:moveTo>
                  <a:pt x="1170448" y="320402"/>
                </a:moveTo>
                <a:cubicBezTo>
                  <a:pt x="1171630" y="322081"/>
                  <a:pt x="1169639" y="325811"/>
                  <a:pt x="1167837" y="328734"/>
                </a:cubicBezTo>
                <a:cubicBezTo>
                  <a:pt x="1168832" y="326495"/>
                  <a:pt x="1169516" y="325252"/>
                  <a:pt x="1168893" y="325749"/>
                </a:cubicBezTo>
                <a:cubicBezTo>
                  <a:pt x="1168645" y="325873"/>
                  <a:pt x="1167961" y="326682"/>
                  <a:pt x="1167028" y="327677"/>
                </a:cubicBezTo>
                <a:cubicBezTo>
                  <a:pt x="1168272" y="325500"/>
                  <a:pt x="1170200" y="323200"/>
                  <a:pt x="1170448" y="320402"/>
                </a:cubicBezTo>
                <a:moveTo>
                  <a:pt x="1118530" y="395263"/>
                </a:moveTo>
                <a:lnTo>
                  <a:pt x="1118717" y="395263"/>
                </a:lnTo>
                <a:cubicBezTo>
                  <a:pt x="1118343" y="396383"/>
                  <a:pt x="1117536" y="397191"/>
                  <a:pt x="1116789" y="398061"/>
                </a:cubicBezTo>
                <a:cubicBezTo>
                  <a:pt x="1116416" y="398434"/>
                  <a:pt x="1116105" y="398808"/>
                  <a:pt x="1115794" y="399243"/>
                </a:cubicBezTo>
                <a:lnTo>
                  <a:pt x="1115794" y="399243"/>
                </a:lnTo>
                <a:cubicBezTo>
                  <a:pt x="1113929" y="397253"/>
                  <a:pt x="1117784" y="396320"/>
                  <a:pt x="1118592" y="395263"/>
                </a:cubicBezTo>
                <a:moveTo>
                  <a:pt x="1106965" y="407575"/>
                </a:moveTo>
                <a:cubicBezTo>
                  <a:pt x="1107214" y="406082"/>
                  <a:pt x="1107898" y="404590"/>
                  <a:pt x="1109079" y="403098"/>
                </a:cubicBezTo>
                <a:cubicBezTo>
                  <a:pt x="1110758" y="400859"/>
                  <a:pt x="1112685" y="399118"/>
                  <a:pt x="1112685" y="399118"/>
                </a:cubicBezTo>
                <a:lnTo>
                  <a:pt x="1114053" y="400859"/>
                </a:lnTo>
                <a:cubicBezTo>
                  <a:pt x="1113556" y="401170"/>
                  <a:pt x="1111441" y="404839"/>
                  <a:pt x="1109887" y="406331"/>
                </a:cubicBezTo>
                <a:cubicBezTo>
                  <a:pt x="1108395" y="407885"/>
                  <a:pt x="1106654" y="409813"/>
                  <a:pt x="1106965" y="407575"/>
                </a:cubicBezTo>
                <a:moveTo>
                  <a:pt x="1091545" y="420259"/>
                </a:moveTo>
                <a:cubicBezTo>
                  <a:pt x="1093597" y="417647"/>
                  <a:pt x="1097576" y="413171"/>
                  <a:pt x="1099317" y="410435"/>
                </a:cubicBezTo>
                <a:cubicBezTo>
                  <a:pt x="1100996" y="407699"/>
                  <a:pt x="1104478" y="405585"/>
                  <a:pt x="1103607" y="407015"/>
                </a:cubicBezTo>
                <a:cubicBezTo>
                  <a:pt x="1103172" y="407699"/>
                  <a:pt x="1102551" y="410621"/>
                  <a:pt x="1100498" y="412176"/>
                </a:cubicBezTo>
                <a:cubicBezTo>
                  <a:pt x="1098447" y="413730"/>
                  <a:pt x="1097576" y="415595"/>
                  <a:pt x="1096520" y="416777"/>
                </a:cubicBezTo>
                <a:cubicBezTo>
                  <a:pt x="1095524" y="418020"/>
                  <a:pt x="1092229" y="421627"/>
                  <a:pt x="1091358" y="423181"/>
                </a:cubicBezTo>
                <a:cubicBezTo>
                  <a:pt x="1090488" y="424736"/>
                  <a:pt x="1088125" y="428342"/>
                  <a:pt x="1088125" y="427658"/>
                </a:cubicBezTo>
                <a:cubicBezTo>
                  <a:pt x="1088125" y="426974"/>
                  <a:pt x="1089493" y="422808"/>
                  <a:pt x="1091545" y="420259"/>
                </a:cubicBezTo>
                <a:moveTo>
                  <a:pt x="1090053" y="431016"/>
                </a:moveTo>
                <a:cubicBezTo>
                  <a:pt x="1090425" y="431016"/>
                  <a:pt x="1090550" y="431389"/>
                  <a:pt x="1090550" y="431824"/>
                </a:cubicBezTo>
                <a:cubicBezTo>
                  <a:pt x="1089991" y="432632"/>
                  <a:pt x="1089431" y="433503"/>
                  <a:pt x="1088933" y="434373"/>
                </a:cubicBezTo>
                <a:cubicBezTo>
                  <a:pt x="1087690" y="436611"/>
                  <a:pt x="1086447" y="438725"/>
                  <a:pt x="1084519" y="439099"/>
                </a:cubicBezTo>
                <a:cubicBezTo>
                  <a:pt x="1086073" y="436114"/>
                  <a:pt x="1087628" y="433130"/>
                  <a:pt x="1089991" y="431016"/>
                </a:cubicBezTo>
                <a:moveTo>
                  <a:pt x="1061576" y="475037"/>
                </a:moveTo>
                <a:lnTo>
                  <a:pt x="1061576" y="474478"/>
                </a:lnTo>
                <a:cubicBezTo>
                  <a:pt x="1061949" y="474478"/>
                  <a:pt x="1062260" y="474478"/>
                  <a:pt x="1062135" y="473918"/>
                </a:cubicBezTo>
                <a:cubicBezTo>
                  <a:pt x="1062881" y="473980"/>
                  <a:pt x="1062819" y="475472"/>
                  <a:pt x="1062135" y="475659"/>
                </a:cubicBezTo>
                <a:lnTo>
                  <a:pt x="1062135" y="475845"/>
                </a:lnTo>
                <a:cubicBezTo>
                  <a:pt x="1061824" y="475597"/>
                  <a:pt x="1061576" y="475348"/>
                  <a:pt x="1061327" y="475099"/>
                </a:cubicBezTo>
                <a:lnTo>
                  <a:pt x="1061576" y="474975"/>
                </a:lnTo>
                <a:close/>
                <a:moveTo>
                  <a:pt x="1054860" y="480136"/>
                </a:moveTo>
                <a:lnTo>
                  <a:pt x="1054860" y="480633"/>
                </a:lnTo>
                <a:lnTo>
                  <a:pt x="1055109" y="480633"/>
                </a:lnTo>
                <a:cubicBezTo>
                  <a:pt x="1054673" y="481628"/>
                  <a:pt x="1053927" y="482374"/>
                  <a:pt x="1053119" y="483182"/>
                </a:cubicBezTo>
                <a:cubicBezTo>
                  <a:pt x="1052311" y="483928"/>
                  <a:pt x="1051565" y="484799"/>
                  <a:pt x="1051005" y="485856"/>
                </a:cubicBezTo>
                <a:lnTo>
                  <a:pt x="1051005" y="485669"/>
                </a:lnTo>
                <a:lnTo>
                  <a:pt x="1049264" y="485669"/>
                </a:lnTo>
                <a:cubicBezTo>
                  <a:pt x="1050446" y="483369"/>
                  <a:pt x="1051379" y="478270"/>
                  <a:pt x="1054860" y="480136"/>
                </a:cubicBezTo>
                <a:moveTo>
                  <a:pt x="1026010" y="503825"/>
                </a:moveTo>
                <a:cubicBezTo>
                  <a:pt x="1027378" y="501711"/>
                  <a:pt x="1029617" y="498478"/>
                  <a:pt x="1030673" y="497234"/>
                </a:cubicBezTo>
                <a:cubicBezTo>
                  <a:pt x="1031730" y="496115"/>
                  <a:pt x="1038507" y="488281"/>
                  <a:pt x="1038943" y="488281"/>
                </a:cubicBezTo>
                <a:cubicBezTo>
                  <a:pt x="1038943" y="489276"/>
                  <a:pt x="1034280" y="493815"/>
                  <a:pt x="1032725" y="496551"/>
                </a:cubicBezTo>
                <a:cubicBezTo>
                  <a:pt x="1031171" y="499349"/>
                  <a:pt x="1027254" y="505380"/>
                  <a:pt x="1025326" y="507742"/>
                </a:cubicBezTo>
                <a:cubicBezTo>
                  <a:pt x="1023461" y="510167"/>
                  <a:pt x="1022404" y="511038"/>
                  <a:pt x="1022217" y="510167"/>
                </a:cubicBezTo>
                <a:cubicBezTo>
                  <a:pt x="1022030" y="509297"/>
                  <a:pt x="1024642" y="505877"/>
                  <a:pt x="1026010" y="503825"/>
                </a:cubicBezTo>
                <a:moveTo>
                  <a:pt x="1034280" y="501027"/>
                </a:moveTo>
                <a:cubicBezTo>
                  <a:pt x="1033223" y="503141"/>
                  <a:pt x="1031730" y="505380"/>
                  <a:pt x="1030176" y="507058"/>
                </a:cubicBezTo>
                <a:cubicBezTo>
                  <a:pt x="1028621" y="508799"/>
                  <a:pt x="1024642" y="512965"/>
                  <a:pt x="1025326" y="511535"/>
                </a:cubicBezTo>
                <a:cubicBezTo>
                  <a:pt x="1026010" y="510167"/>
                  <a:pt x="1028621" y="506561"/>
                  <a:pt x="1030860" y="503141"/>
                </a:cubicBezTo>
                <a:cubicBezTo>
                  <a:pt x="1033098" y="499659"/>
                  <a:pt x="1033223" y="499473"/>
                  <a:pt x="1033223" y="499473"/>
                </a:cubicBezTo>
                <a:cubicBezTo>
                  <a:pt x="1035336" y="497608"/>
                  <a:pt x="1035336" y="498975"/>
                  <a:pt x="1034280" y="501027"/>
                </a:cubicBezTo>
                <a:moveTo>
                  <a:pt x="1008103" y="543930"/>
                </a:moveTo>
                <a:cubicBezTo>
                  <a:pt x="1008476" y="544178"/>
                  <a:pt x="1008849" y="544489"/>
                  <a:pt x="1009160" y="544614"/>
                </a:cubicBezTo>
                <a:lnTo>
                  <a:pt x="1009160" y="544614"/>
                </a:lnTo>
                <a:cubicBezTo>
                  <a:pt x="1009160" y="544925"/>
                  <a:pt x="1009035" y="545235"/>
                  <a:pt x="1008786" y="545671"/>
                </a:cubicBezTo>
                <a:cubicBezTo>
                  <a:pt x="1008725" y="545795"/>
                  <a:pt x="1008663" y="545919"/>
                  <a:pt x="1008601" y="546044"/>
                </a:cubicBezTo>
                <a:lnTo>
                  <a:pt x="1008601" y="545919"/>
                </a:lnTo>
                <a:lnTo>
                  <a:pt x="1007419" y="545919"/>
                </a:lnTo>
                <a:cubicBezTo>
                  <a:pt x="1007419" y="545111"/>
                  <a:pt x="1007668" y="544676"/>
                  <a:pt x="1007978" y="544178"/>
                </a:cubicBezTo>
                <a:lnTo>
                  <a:pt x="1008103" y="543868"/>
                </a:lnTo>
                <a:close/>
                <a:moveTo>
                  <a:pt x="999274" y="510292"/>
                </a:moveTo>
                <a:cubicBezTo>
                  <a:pt x="1000144" y="508053"/>
                  <a:pt x="1000268" y="506872"/>
                  <a:pt x="1002009" y="504944"/>
                </a:cubicBezTo>
                <a:cubicBezTo>
                  <a:pt x="1003191" y="503763"/>
                  <a:pt x="1006113" y="501152"/>
                  <a:pt x="1007854" y="499659"/>
                </a:cubicBezTo>
                <a:cubicBezTo>
                  <a:pt x="1006735" y="501338"/>
                  <a:pt x="1005429" y="504323"/>
                  <a:pt x="1003377" y="506499"/>
                </a:cubicBezTo>
                <a:cubicBezTo>
                  <a:pt x="1000642" y="509421"/>
                  <a:pt x="998403" y="512530"/>
                  <a:pt x="999274" y="510292"/>
                </a:cubicBezTo>
                <a:moveTo>
                  <a:pt x="902091" y="687995"/>
                </a:moveTo>
                <a:cubicBezTo>
                  <a:pt x="900722" y="689425"/>
                  <a:pt x="899852" y="690979"/>
                  <a:pt x="899168" y="690606"/>
                </a:cubicBezTo>
                <a:cubicBezTo>
                  <a:pt x="898484" y="690233"/>
                  <a:pt x="897427" y="690109"/>
                  <a:pt x="898795" y="688679"/>
                </a:cubicBezTo>
                <a:cubicBezTo>
                  <a:pt x="900225" y="687311"/>
                  <a:pt x="904826" y="684078"/>
                  <a:pt x="905385" y="684575"/>
                </a:cubicBezTo>
                <a:cubicBezTo>
                  <a:pt x="906008" y="685197"/>
                  <a:pt x="903458" y="686627"/>
                  <a:pt x="902091" y="687995"/>
                </a:cubicBezTo>
                <a:moveTo>
                  <a:pt x="917448" y="671704"/>
                </a:moveTo>
                <a:cubicBezTo>
                  <a:pt x="917448" y="671704"/>
                  <a:pt x="915334" y="673259"/>
                  <a:pt x="913966" y="675497"/>
                </a:cubicBezTo>
                <a:cubicBezTo>
                  <a:pt x="912598" y="677736"/>
                  <a:pt x="912101" y="678420"/>
                  <a:pt x="910547" y="679477"/>
                </a:cubicBezTo>
                <a:cubicBezTo>
                  <a:pt x="908992" y="680471"/>
                  <a:pt x="908494" y="681218"/>
                  <a:pt x="907624" y="682212"/>
                </a:cubicBezTo>
                <a:cubicBezTo>
                  <a:pt x="906754" y="683269"/>
                  <a:pt x="906940" y="681342"/>
                  <a:pt x="908494" y="679290"/>
                </a:cubicBezTo>
                <a:cubicBezTo>
                  <a:pt x="910049" y="677238"/>
                  <a:pt x="908494" y="675995"/>
                  <a:pt x="910547" y="675497"/>
                </a:cubicBezTo>
                <a:cubicBezTo>
                  <a:pt x="912598" y="675000"/>
                  <a:pt x="913656" y="673756"/>
                  <a:pt x="914526" y="672761"/>
                </a:cubicBezTo>
                <a:cubicBezTo>
                  <a:pt x="915334" y="671704"/>
                  <a:pt x="918629" y="669839"/>
                  <a:pt x="917448" y="671704"/>
                </a:cubicBezTo>
                <a:moveTo>
                  <a:pt x="945304" y="636201"/>
                </a:moveTo>
                <a:cubicBezTo>
                  <a:pt x="946983" y="634957"/>
                  <a:pt x="947666" y="636699"/>
                  <a:pt x="946983" y="637693"/>
                </a:cubicBezTo>
                <a:cubicBezTo>
                  <a:pt x="946299" y="638750"/>
                  <a:pt x="947169" y="639248"/>
                  <a:pt x="945490" y="641424"/>
                </a:cubicBezTo>
                <a:cubicBezTo>
                  <a:pt x="943500" y="641175"/>
                  <a:pt x="942630" y="641921"/>
                  <a:pt x="942132" y="643165"/>
                </a:cubicBezTo>
                <a:cubicBezTo>
                  <a:pt x="942941" y="643849"/>
                  <a:pt x="944060" y="643041"/>
                  <a:pt x="944869" y="642170"/>
                </a:cubicBezTo>
                <a:cubicBezTo>
                  <a:pt x="943500" y="643911"/>
                  <a:pt x="942506" y="644719"/>
                  <a:pt x="940951" y="646336"/>
                </a:cubicBezTo>
                <a:cubicBezTo>
                  <a:pt x="939273" y="648201"/>
                  <a:pt x="937843" y="651994"/>
                  <a:pt x="936848" y="653238"/>
                </a:cubicBezTo>
                <a:cubicBezTo>
                  <a:pt x="935790" y="654419"/>
                  <a:pt x="934112" y="654792"/>
                  <a:pt x="932868" y="655290"/>
                </a:cubicBezTo>
                <a:cubicBezTo>
                  <a:pt x="931687" y="655787"/>
                  <a:pt x="931314" y="656844"/>
                  <a:pt x="930630" y="657714"/>
                </a:cubicBezTo>
                <a:cubicBezTo>
                  <a:pt x="929946" y="658585"/>
                  <a:pt x="930817" y="659269"/>
                  <a:pt x="928764" y="661507"/>
                </a:cubicBezTo>
                <a:cubicBezTo>
                  <a:pt x="928205" y="662129"/>
                  <a:pt x="927396" y="662875"/>
                  <a:pt x="926464" y="663621"/>
                </a:cubicBezTo>
                <a:lnTo>
                  <a:pt x="926464" y="663870"/>
                </a:lnTo>
                <a:cubicBezTo>
                  <a:pt x="926464" y="663870"/>
                  <a:pt x="926215" y="663870"/>
                  <a:pt x="926091" y="663870"/>
                </a:cubicBezTo>
                <a:cubicBezTo>
                  <a:pt x="926215" y="663746"/>
                  <a:pt x="926340" y="663621"/>
                  <a:pt x="926464" y="663559"/>
                </a:cubicBezTo>
                <a:lnTo>
                  <a:pt x="926464" y="662626"/>
                </a:lnTo>
                <a:cubicBezTo>
                  <a:pt x="925904" y="662689"/>
                  <a:pt x="925780" y="662191"/>
                  <a:pt x="925345" y="662067"/>
                </a:cubicBezTo>
                <a:cubicBezTo>
                  <a:pt x="924537" y="663621"/>
                  <a:pt x="921428" y="665176"/>
                  <a:pt x="921738" y="667041"/>
                </a:cubicBezTo>
                <a:cubicBezTo>
                  <a:pt x="922484" y="666544"/>
                  <a:pt x="923231" y="666046"/>
                  <a:pt x="923977" y="665487"/>
                </a:cubicBezTo>
                <a:cubicBezTo>
                  <a:pt x="923417" y="666357"/>
                  <a:pt x="922982" y="667228"/>
                  <a:pt x="921987" y="667725"/>
                </a:cubicBezTo>
                <a:cubicBezTo>
                  <a:pt x="921863" y="667476"/>
                  <a:pt x="921738" y="667290"/>
                  <a:pt x="921738" y="667041"/>
                </a:cubicBezTo>
                <a:cubicBezTo>
                  <a:pt x="920682" y="667725"/>
                  <a:pt x="919687" y="668285"/>
                  <a:pt x="918940" y="668658"/>
                </a:cubicBezTo>
                <a:cubicBezTo>
                  <a:pt x="918381" y="668906"/>
                  <a:pt x="918008" y="669093"/>
                  <a:pt x="917883" y="669093"/>
                </a:cubicBezTo>
                <a:cubicBezTo>
                  <a:pt x="918194" y="668782"/>
                  <a:pt x="919500" y="667787"/>
                  <a:pt x="920308" y="666419"/>
                </a:cubicBezTo>
                <a:cubicBezTo>
                  <a:pt x="921677" y="664181"/>
                  <a:pt x="923542" y="663000"/>
                  <a:pt x="926153" y="659891"/>
                </a:cubicBezTo>
                <a:cubicBezTo>
                  <a:pt x="928764" y="656782"/>
                  <a:pt x="929262" y="656968"/>
                  <a:pt x="931500" y="654170"/>
                </a:cubicBezTo>
                <a:cubicBezTo>
                  <a:pt x="933739" y="651435"/>
                  <a:pt x="932371" y="651808"/>
                  <a:pt x="931314" y="652492"/>
                </a:cubicBezTo>
                <a:cubicBezTo>
                  <a:pt x="930319" y="653175"/>
                  <a:pt x="931500" y="650440"/>
                  <a:pt x="932184" y="648699"/>
                </a:cubicBezTo>
                <a:cubicBezTo>
                  <a:pt x="932246" y="648574"/>
                  <a:pt x="932246" y="648512"/>
                  <a:pt x="932246" y="648450"/>
                </a:cubicBezTo>
                <a:cubicBezTo>
                  <a:pt x="931811" y="648450"/>
                  <a:pt x="928329" y="653611"/>
                  <a:pt x="926526" y="655227"/>
                </a:cubicBezTo>
                <a:cubicBezTo>
                  <a:pt x="924412" y="657155"/>
                  <a:pt x="926526" y="655227"/>
                  <a:pt x="926650" y="656471"/>
                </a:cubicBezTo>
                <a:cubicBezTo>
                  <a:pt x="926837" y="657652"/>
                  <a:pt x="925842" y="658523"/>
                  <a:pt x="924101" y="659393"/>
                </a:cubicBezTo>
                <a:cubicBezTo>
                  <a:pt x="922361" y="660202"/>
                  <a:pt x="923044" y="660761"/>
                  <a:pt x="920992" y="662502"/>
                </a:cubicBezTo>
                <a:cubicBezTo>
                  <a:pt x="918940" y="664181"/>
                  <a:pt x="916143" y="665735"/>
                  <a:pt x="916702" y="665051"/>
                </a:cubicBezTo>
                <a:cubicBezTo>
                  <a:pt x="917199" y="664367"/>
                  <a:pt x="918257" y="660761"/>
                  <a:pt x="919252" y="659518"/>
                </a:cubicBezTo>
                <a:cubicBezTo>
                  <a:pt x="920308" y="658336"/>
                  <a:pt x="921179" y="658336"/>
                  <a:pt x="921303" y="656595"/>
                </a:cubicBezTo>
                <a:cubicBezTo>
                  <a:pt x="921490" y="654916"/>
                  <a:pt x="922174" y="655725"/>
                  <a:pt x="923417" y="655041"/>
                </a:cubicBezTo>
                <a:cubicBezTo>
                  <a:pt x="924599" y="654357"/>
                  <a:pt x="927334" y="650253"/>
                  <a:pt x="928205" y="648139"/>
                </a:cubicBezTo>
                <a:cubicBezTo>
                  <a:pt x="929075" y="646087"/>
                  <a:pt x="930133" y="645403"/>
                  <a:pt x="931873" y="643351"/>
                </a:cubicBezTo>
                <a:cubicBezTo>
                  <a:pt x="933552" y="641300"/>
                  <a:pt x="934796" y="639870"/>
                  <a:pt x="936350" y="637134"/>
                </a:cubicBezTo>
                <a:cubicBezTo>
                  <a:pt x="937843" y="634398"/>
                  <a:pt x="939086" y="634211"/>
                  <a:pt x="940640" y="632657"/>
                </a:cubicBezTo>
                <a:cubicBezTo>
                  <a:pt x="942195" y="631103"/>
                  <a:pt x="943562" y="629548"/>
                  <a:pt x="944246" y="626812"/>
                </a:cubicBezTo>
                <a:cubicBezTo>
                  <a:pt x="944931" y="624076"/>
                  <a:pt x="948040" y="623517"/>
                  <a:pt x="948040" y="623517"/>
                </a:cubicBezTo>
                <a:cubicBezTo>
                  <a:pt x="949594" y="623890"/>
                  <a:pt x="948537" y="625258"/>
                  <a:pt x="948412" y="627683"/>
                </a:cubicBezTo>
                <a:cubicBezTo>
                  <a:pt x="948288" y="628802"/>
                  <a:pt x="948910" y="629051"/>
                  <a:pt x="947666" y="631103"/>
                </a:cubicBezTo>
                <a:cubicBezTo>
                  <a:pt x="946485" y="633154"/>
                  <a:pt x="946174" y="633714"/>
                  <a:pt x="943749" y="636263"/>
                </a:cubicBezTo>
                <a:cubicBezTo>
                  <a:pt x="941324" y="638875"/>
                  <a:pt x="943562" y="637320"/>
                  <a:pt x="945304" y="636139"/>
                </a:cubicBezTo>
                <a:moveTo>
                  <a:pt x="950900" y="634771"/>
                </a:moveTo>
                <a:cubicBezTo>
                  <a:pt x="949532" y="636512"/>
                  <a:pt x="948164" y="635641"/>
                  <a:pt x="948350" y="634460"/>
                </a:cubicBezTo>
                <a:cubicBezTo>
                  <a:pt x="948475" y="633217"/>
                  <a:pt x="951397" y="631165"/>
                  <a:pt x="951397" y="631165"/>
                </a:cubicBezTo>
                <a:cubicBezTo>
                  <a:pt x="951397" y="631165"/>
                  <a:pt x="952267" y="633092"/>
                  <a:pt x="950900" y="634771"/>
                </a:cubicBezTo>
                <a:moveTo>
                  <a:pt x="957739" y="624076"/>
                </a:moveTo>
                <a:cubicBezTo>
                  <a:pt x="958236" y="623268"/>
                  <a:pt x="958547" y="622335"/>
                  <a:pt x="959977" y="622460"/>
                </a:cubicBezTo>
                <a:cubicBezTo>
                  <a:pt x="959480" y="623268"/>
                  <a:pt x="959169" y="624201"/>
                  <a:pt x="957739" y="624076"/>
                </a:cubicBezTo>
                <a:moveTo>
                  <a:pt x="971729" y="610708"/>
                </a:moveTo>
                <a:cubicBezTo>
                  <a:pt x="969988" y="609838"/>
                  <a:pt x="972849" y="608967"/>
                  <a:pt x="972849" y="607973"/>
                </a:cubicBezTo>
                <a:cubicBezTo>
                  <a:pt x="974341" y="606916"/>
                  <a:pt x="971916" y="609900"/>
                  <a:pt x="971729" y="610708"/>
                </a:cubicBezTo>
                <a:moveTo>
                  <a:pt x="990133" y="574956"/>
                </a:moveTo>
                <a:cubicBezTo>
                  <a:pt x="989698" y="574956"/>
                  <a:pt x="989512" y="574521"/>
                  <a:pt x="989574" y="573899"/>
                </a:cubicBezTo>
                <a:lnTo>
                  <a:pt x="989325" y="573899"/>
                </a:lnTo>
                <a:cubicBezTo>
                  <a:pt x="989325" y="573899"/>
                  <a:pt x="989574" y="573464"/>
                  <a:pt x="989761" y="573215"/>
                </a:cubicBezTo>
                <a:cubicBezTo>
                  <a:pt x="989947" y="572904"/>
                  <a:pt x="989823" y="572469"/>
                  <a:pt x="989512" y="572220"/>
                </a:cubicBezTo>
                <a:cubicBezTo>
                  <a:pt x="989201" y="572034"/>
                  <a:pt x="988766" y="572158"/>
                  <a:pt x="988517" y="572469"/>
                </a:cubicBezTo>
                <a:cubicBezTo>
                  <a:pt x="988517" y="572594"/>
                  <a:pt x="988393" y="572656"/>
                  <a:pt x="988331" y="572718"/>
                </a:cubicBezTo>
                <a:cubicBezTo>
                  <a:pt x="985781" y="573215"/>
                  <a:pt x="987273" y="575392"/>
                  <a:pt x="986216" y="576635"/>
                </a:cubicBezTo>
                <a:cubicBezTo>
                  <a:pt x="986278" y="577257"/>
                  <a:pt x="987087" y="577195"/>
                  <a:pt x="987895" y="577195"/>
                </a:cubicBezTo>
                <a:cubicBezTo>
                  <a:pt x="987087" y="580614"/>
                  <a:pt x="984164" y="581982"/>
                  <a:pt x="982859" y="584967"/>
                </a:cubicBezTo>
                <a:cubicBezTo>
                  <a:pt x="981180" y="584283"/>
                  <a:pt x="980123" y="584469"/>
                  <a:pt x="979501" y="586086"/>
                </a:cubicBezTo>
                <a:cubicBezTo>
                  <a:pt x="979439" y="587143"/>
                  <a:pt x="980061" y="587454"/>
                  <a:pt x="981180" y="587267"/>
                </a:cubicBezTo>
                <a:cubicBezTo>
                  <a:pt x="979875" y="590003"/>
                  <a:pt x="977822" y="592055"/>
                  <a:pt x="976143" y="594542"/>
                </a:cubicBezTo>
                <a:cubicBezTo>
                  <a:pt x="974403" y="594107"/>
                  <a:pt x="975397" y="592988"/>
                  <a:pt x="975584" y="591744"/>
                </a:cubicBezTo>
                <a:cubicBezTo>
                  <a:pt x="974030" y="592055"/>
                  <a:pt x="973595" y="593485"/>
                  <a:pt x="971729" y="593361"/>
                </a:cubicBezTo>
                <a:cubicBezTo>
                  <a:pt x="971729" y="593299"/>
                  <a:pt x="971791" y="593236"/>
                  <a:pt x="971791" y="593174"/>
                </a:cubicBezTo>
                <a:cubicBezTo>
                  <a:pt x="971729" y="593174"/>
                  <a:pt x="971729" y="593299"/>
                  <a:pt x="971667" y="593361"/>
                </a:cubicBezTo>
                <a:cubicBezTo>
                  <a:pt x="971232" y="594107"/>
                  <a:pt x="971107" y="594667"/>
                  <a:pt x="971667" y="594729"/>
                </a:cubicBezTo>
                <a:cubicBezTo>
                  <a:pt x="972911" y="594853"/>
                  <a:pt x="975459" y="593174"/>
                  <a:pt x="974092" y="595413"/>
                </a:cubicBezTo>
                <a:cubicBezTo>
                  <a:pt x="972724" y="597651"/>
                  <a:pt x="972413" y="598522"/>
                  <a:pt x="971667" y="600076"/>
                </a:cubicBezTo>
                <a:cubicBezTo>
                  <a:pt x="970983" y="601630"/>
                  <a:pt x="969615" y="602128"/>
                  <a:pt x="969428" y="602998"/>
                </a:cubicBezTo>
                <a:cubicBezTo>
                  <a:pt x="969304" y="603869"/>
                  <a:pt x="970983" y="602998"/>
                  <a:pt x="972413" y="601755"/>
                </a:cubicBezTo>
                <a:cubicBezTo>
                  <a:pt x="973781" y="600573"/>
                  <a:pt x="976020" y="598148"/>
                  <a:pt x="974092" y="601444"/>
                </a:cubicBezTo>
                <a:cubicBezTo>
                  <a:pt x="972226" y="604677"/>
                  <a:pt x="972537" y="606605"/>
                  <a:pt x="970299" y="608470"/>
                </a:cubicBezTo>
                <a:cubicBezTo>
                  <a:pt x="968061" y="610397"/>
                  <a:pt x="968620" y="610397"/>
                  <a:pt x="967377" y="612449"/>
                </a:cubicBezTo>
                <a:cubicBezTo>
                  <a:pt x="966195" y="614501"/>
                  <a:pt x="965325" y="615061"/>
                  <a:pt x="964268" y="615745"/>
                </a:cubicBezTo>
                <a:cubicBezTo>
                  <a:pt x="963273" y="616429"/>
                  <a:pt x="961719" y="619662"/>
                  <a:pt x="962402" y="617299"/>
                </a:cubicBezTo>
                <a:cubicBezTo>
                  <a:pt x="963086" y="614874"/>
                  <a:pt x="964641" y="613506"/>
                  <a:pt x="965636" y="611952"/>
                </a:cubicBezTo>
                <a:cubicBezTo>
                  <a:pt x="966693" y="610397"/>
                  <a:pt x="970112" y="606107"/>
                  <a:pt x="968745" y="606791"/>
                </a:cubicBezTo>
                <a:cubicBezTo>
                  <a:pt x="968745" y="606791"/>
                  <a:pt x="967874" y="606605"/>
                  <a:pt x="966879" y="607973"/>
                </a:cubicBezTo>
                <a:cubicBezTo>
                  <a:pt x="965822" y="609340"/>
                  <a:pt x="962714" y="614004"/>
                  <a:pt x="960848" y="616242"/>
                </a:cubicBezTo>
                <a:cubicBezTo>
                  <a:pt x="958921" y="618481"/>
                  <a:pt x="959107" y="618170"/>
                  <a:pt x="957739" y="620221"/>
                </a:cubicBezTo>
                <a:cubicBezTo>
                  <a:pt x="956371" y="622273"/>
                  <a:pt x="953262" y="625382"/>
                  <a:pt x="952392" y="624201"/>
                </a:cubicBezTo>
                <a:cubicBezTo>
                  <a:pt x="952018" y="623641"/>
                  <a:pt x="954817" y="621962"/>
                  <a:pt x="955687" y="620408"/>
                </a:cubicBezTo>
                <a:cubicBezTo>
                  <a:pt x="956558" y="618854"/>
                  <a:pt x="955812" y="618294"/>
                  <a:pt x="956869" y="617113"/>
                </a:cubicBezTo>
                <a:cubicBezTo>
                  <a:pt x="957926" y="615931"/>
                  <a:pt x="958796" y="613133"/>
                  <a:pt x="956558" y="615745"/>
                </a:cubicBezTo>
                <a:cubicBezTo>
                  <a:pt x="954320" y="618294"/>
                  <a:pt x="954630" y="618667"/>
                  <a:pt x="952889" y="620035"/>
                </a:cubicBezTo>
                <a:cubicBezTo>
                  <a:pt x="951211" y="621403"/>
                  <a:pt x="947231" y="625693"/>
                  <a:pt x="949780" y="622087"/>
                </a:cubicBezTo>
                <a:cubicBezTo>
                  <a:pt x="952392" y="618481"/>
                  <a:pt x="956869" y="616926"/>
                  <a:pt x="957117" y="614066"/>
                </a:cubicBezTo>
                <a:cubicBezTo>
                  <a:pt x="957366" y="611268"/>
                  <a:pt x="957739" y="609030"/>
                  <a:pt x="959480" y="607289"/>
                </a:cubicBezTo>
                <a:cubicBezTo>
                  <a:pt x="961159" y="605548"/>
                  <a:pt x="962714" y="603682"/>
                  <a:pt x="964641" y="601071"/>
                </a:cubicBezTo>
                <a:cubicBezTo>
                  <a:pt x="966506" y="598522"/>
                  <a:pt x="966382" y="596967"/>
                  <a:pt x="967563" y="596283"/>
                </a:cubicBezTo>
                <a:cubicBezTo>
                  <a:pt x="968745" y="595599"/>
                  <a:pt x="969304" y="593672"/>
                  <a:pt x="971542" y="590936"/>
                </a:cubicBezTo>
                <a:cubicBezTo>
                  <a:pt x="973781" y="588138"/>
                  <a:pt x="978071" y="583661"/>
                  <a:pt x="979252" y="581609"/>
                </a:cubicBezTo>
                <a:cubicBezTo>
                  <a:pt x="980185" y="579993"/>
                  <a:pt x="983543" y="575267"/>
                  <a:pt x="984724" y="573588"/>
                </a:cubicBezTo>
                <a:cubicBezTo>
                  <a:pt x="984413" y="574210"/>
                  <a:pt x="983730" y="575392"/>
                  <a:pt x="982921" y="576822"/>
                </a:cubicBezTo>
                <a:cubicBezTo>
                  <a:pt x="989636" y="567246"/>
                  <a:pt x="996662" y="558106"/>
                  <a:pt x="1004621" y="549837"/>
                </a:cubicBezTo>
                <a:cubicBezTo>
                  <a:pt x="1005740" y="550831"/>
                  <a:pt x="1002507" y="553194"/>
                  <a:pt x="1005740" y="553692"/>
                </a:cubicBezTo>
                <a:cubicBezTo>
                  <a:pt x="1004994" y="558231"/>
                  <a:pt x="1000393" y="558852"/>
                  <a:pt x="998466" y="562086"/>
                </a:cubicBezTo>
                <a:cubicBezTo>
                  <a:pt x="997968" y="563951"/>
                  <a:pt x="1000268" y="562894"/>
                  <a:pt x="1000704" y="563827"/>
                </a:cubicBezTo>
                <a:cubicBezTo>
                  <a:pt x="996413" y="565132"/>
                  <a:pt x="993988" y="571537"/>
                  <a:pt x="990133" y="574956"/>
                </a:cubicBezTo>
                <a:moveTo>
                  <a:pt x="998528" y="569360"/>
                </a:moveTo>
                <a:lnTo>
                  <a:pt x="998590" y="569360"/>
                </a:lnTo>
                <a:cubicBezTo>
                  <a:pt x="998092" y="570417"/>
                  <a:pt x="997408" y="571412"/>
                  <a:pt x="996600" y="572407"/>
                </a:cubicBezTo>
                <a:cubicBezTo>
                  <a:pt x="996413" y="572594"/>
                  <a:pt x="996290" y="572842"/>
                  <a:pt x="996103" y="573029"/>
                </a:cubicBezTo>
                <a:cubicBezTo>
                  <a:pt x="995481" y="571910"/>
                  <a:pt x="997533" y="569982"/>
                  <a:pt x="998528" y="569360"/>
                </a:cubicBezTo>
                <a:moveTo>
                  <a:pt x="1015253" y="550956"/>
                </a:moveTo>
                <a:cubicBezTo>
                  <a:pt x="1009035" y="559350"/>
                  <a:pt x="1003688" y="568303"/>
                  <a:pt x="996849" y="575516"/>
                </a:cubicBezTo>
                <a:cubicBezTo>
                  <a:pt x="996165" y="575516"/>
                  <a:pt x="996475" y="574956"/>
                  <a:pt x="996849" y="574397"/>
                </a:cubicBezTo>
                <a:lnTo>
                  <a:pt x="996600" y="574397"/>
                </a:lnTo>
                <a:cubicBezTo>
                  <a:pt x="996911" y="573899"/>
                  <a:pt x="997222" y="573526"/>
                  <a:pt x="997533" y="573153"/>
                </a:cubicBezTo>
                <a:cubicBezTo>
                  <a:pt x="998341" y="572158"/>
                  <a:pt x="999087" y="571101"/>
                  <a:pt x="999584" y="569920"/>
                </a:cubicBezTo>
                <a:lnTo>
                  <a:pt x="999584" y="570044"/>
                </a:lnTo>
                <a:cubicBezTo>
                  <a:pt x="1006859" y="561464"/>
                  <a:pt x="1012890" y="551640"/>
                  <a:pt x="1019730" y="542686"/>
                </a:cubicBezTo>
                <a:cubicBezTo>
                  <a:pt x="1020849" y="546293"/>
                  <a:pt x="1016994" y="548717"/>
                  <a:pt x="1015253" y="551018"/>
                </a:cubicBezTo>
                <a:moveTo>
                  <a:pt x="1018052" y="536406"/>
                </a:moveTo>
                <a:cubicBezTo>
                  <a:pt x="1017616" y="537090"/>
                  <a:pt x="1017927" y="538645"/>
                  <a:pt x="1017491" y="539266"/>
                </a:cubicBezTo>
                <a:cubicBezTo>
                  <a:pt x="1017057" y="539826"/>
                  <a:pt x="1015813" y="540634"/>
                  <a:pt x="1015253" y="541443"/>
                </a:cubicBezTo>
                <a:cubicBezTo>
                  <a:pt x="1013264" y="544427"/>
                  <a:pt x="1011460" y="547101"/>
                  <a:pt x="1009098" y="548780"/>
                </a:cubicBezTo>
                <a:cubicBezTo>
                  <a:pt x="1007419" y="548282"/>
                  <a:pt x="1010403" y="547909"/>
                  <a:pt x="1009657" y="546479"/>
                </a:cubicBezTo>
                <a:lnTo>
                  <a:pt x="1009533" y="546479"/>
                </a:lnTo>
                <a:cubicBezTo>
                  <a:pt x="1009533" y="546479"/>
                  <a:pt x="1009595" y="546355"/>
                  <a:pt x="1009657" y="546230"/>
                </a:cubicBezTo>
                <a:cubicBezTo>
                  <a:pt x="1009968" y="545671"/>
                  <a:pt x="1010341" y="545049"/>
                  <a:pt x="1010093" y="544178"/>
                </a:cubicBezTo>
                <a:lnTo>
                  <a:pt x="1010093" y="543992"/>
                </a:lnTo>
                <a:cubicBezTo>
                  <a:pt x="1010093" y="543992"/>
                  <a:pt x="1009657" y="543743"/>
                  <a:pt x="1009657" y="543743"/>
                </a:cubicBezTo>
                <a:cubicBezTo>
                  <a:pt x="1009533" y="543681"/>
                  <a:pt x="1009347" y="543494"/>
                  <a:pt x="1009160" y="543432"/>
                </a:cubicBezTo>
                <a:cubicBezTo>
                  <a:pt x="1010093" y="540572"/>
                  <a:pt x="1011895" y="538458"/>
                  <a:pt x="1014383" y="537152"/>
                </a:cubicBezTo>
                <a:cubicBezTo>
                  <a:pt x="1014445" y="537152"/>
                  <a:pt x="1014507" y="537277"/>
                  <a:pt x="1014569" y="537339"/>
                </a:cubicBezTo>
                <a:cubicBezTo>
                  <a:pt x="1014196" y="538085"/>
                  <a:pt x="1013699" y="538769"/>
                  <a:pt x="1013139" y="539453"/>
                </a:cubicBezTo>
                <a:cubicBezTo>
                  <a:pt x="1012890" y="539826"/>
                  <a:pt x="1012641" y="540199"/>
                  <a:pt x="1012331" y="540572"/>
                </a:cubicBezTo>
                <a:cubicBezTo>
                  <a:pt x="1012144" y="540883"/>
                  <a:pt x="1012207" y="541318"/>
                  <a:pt x="1012518" y="541567"/>
                </a:cubicBezTo>
                <a:cubicBezTo>
                  <a:pt x="1012641" y="541629"/>
                  <a:pt x="1012766" y="541691"/>
                  <a:pt x="1012890" y="541691"/>
                </a:cubicBezTo>
                <a:cubicBezTo>
                  <a:pt x="1013139" y="541691"/>
                  <a:pt x="1013326" y="541567"/>
                  <a:pt x="1013450" y="541380"/>
                </a:cubicBezTo>
                <a:cubicBezTo>
                  <a:pt x="1013699" y="541007"/>
                  <a:pt x="1013948" y="540634"/>
                  <a:pt x="1014196" y="540323"/>
                </a:cubicBezTo>
                <a:cubicBezTo>
                  <a:pt x="1014818" y="539515"/>
                  <a:pt x="1015440" y="538645"/>
                  <a:pt x="1015875" y="537712"/>
                </a:cubicBezTo>
                <a:lnTo>
                  <a:pt x="1015999" y="537463"/>
                </a:lnTo>
                <a:lnTo>
                  <a:pt x="1015875" y="537152"/>
                </a:lnTo>
                <a:cubicBezTo>
                  <a:pt x="1015689" y="536593"/>
                  <a:pt x="1015378" y="536282"/>
                  <a:pt x="1015004" y="536033"/>
                </a:cubicBezTo>
                <a:lnTo>
                  <a:pt x="1015004" y="536033"/>
                </a:lnTo>
                <a:cubicBezTo>
                  <a:pt x="1015129" y="533919"/>
                  <a:pt x="1016745" y="533297"/>
                  <a:pt x="1017243" y="531556"/>
                </a:cubicBezTo>
                <a:cubicBezTo>
                  <a:pt x="1018052" y="532178"/>
                  <a:pt x="1017803" y="533981"/>
                  <a:pt x="1020041" y="533173"/>
                </a:cubicBezTo>
                <a:cubicBezTo>
                  <a:pt x="1021471" y="535349"/>
                  <a:pt x="1018673" y="535225"/>
                  <a:pt x="1017803" y="536531"/>
                </a:cubicBezTo>
                <a:moveTo>
                  <a:pt x="1022963" y="579184"/>
                </a:moveTo>
                <a:lnTo>
                  <a:pt x="1023088" y="578873"/>
                </a:lnTo>
                <a:cubicBezTo>
                  <a:pt x="1023647" y="578127"/>
                  <a:pt x="1024020" y="577195"/>
                  <a:pt x="1024767" y="576697"/>
                </a:cubicBezTo>
                <a:lnTo>
                  <a:pt x="1024953" y="576697"/>
                </a:lnTo>
                <a:cubicBezTo>
                  <a:pt x="1024704" y="577630"/>
                  <a:pt x="1024083" y="578438"/>
                  <a:pt x="1022963" y="579184"/>
                </a:cubicBezTo>
                <a:moveTo>
                  <a:pt x="1029740" y="519681"/>
                </a:moveTo>
                <a:cubicBezTo>
                  <a:pt x="1029243" y="523100"/>
                  <a:pt x="1027129" y="524903"/>
                  <a:pt x="1024704" y="526396"/>
                </a:cubicBezTo>
                <a:cubicBezTo>
                  <a:pt x="1023523" y="528075"/>
                  <a:pt x="1022839" y="530126"/>
                  <a:pt x="1020787" y="530872"/>
                </a:cubicBezTo>
                <a:cubicBezTo>
                  <a:pt x="1022217" y="528572"/>
                  <a:pt x="1021844" y="526955"/>
                  <a:pt x="1022466" y="524779"/>
                </a:cubicBezTo>
                <a:cubicBezTo>
                  <a:pt x="1023399" y="524779"/>
                  <a:pt x="1022776" y="526271"/>
                  <a:pt x="1023585" y="526396"/>
                </a:cubicBezTo>
                <a:cubicBezTo>
                  <a:pt x="1025139" y="524406"/>
                  <a:pt x="1026010" y="521795"/>
                  <a:pt x="1027813" y="519991"/>
                </a:cubicBezTo>
                <a:cubicBezTo>
                  <a:pt x="1028186" y="519805"/>
                  <a:pt x="1028497" y="519681"/>
                  <a:pt x="1028808" y="519618"/>
                </a:cubicBezTo>
                <a:lnTo>
                  <a:pt x="1028994" y="519618"/>
                </a:lnTo>
                <a:cubicBezTo>
                  <a:pt x="1028994" y="519618"/>
                  <a:pt x="1029056" y="519432"/>
                  <a:pt x="1029056" y="519432"/>
                </a:cubicBezTo>
                <a:cubicBezTo>
                  <a:pt x="1029119" y="519307"/>
                  <a:pt x="1029181" y="519183"/>
                  <a:pt x="1029243" y="519059"/>
                </a:cubicBezTo>
                <a:cubicBezTo>
                  <a:pt x="1029305" y="518872"/>
                  <a:pt x="1029243" y="518686"/>
                  <a:pt x="1029056" y="518623"/>
                </a:cubicBezTo>
                <a:cubicBezTo>
                  <a:pt x="1028870" y="518561"/>
                  <a:pt x="1028684" y="518623"/>
                  <a:pt x="1028621" y="518810"/>
                </a:cubicBezTo>
                <a:cubicBezTo>
                  <a:pt x="1028621" y="518872"/>
                  <a:pt x="1028559" y="518934"/>
                  <a:pt x="1028497" y="519059"/>
                </a:cubicBezTo>
                <a:cubicBezTo>
                  <a:pt x="1028186" y="519121"/>
                  <a:pt x="1027875" y="519245"/>
                  <a:pt x="1027502" y="519432"/>
                </a:cubicBezTo>
                <a:lnTo>
                  <a:pt x="1027502" y="519245"/>
                </a:lnTo>
                <a:cubicBezTo>
                  <a:pt x="1029181" y="513338"/>
                  <a:pt x="1031730" y="508178"/>
                  <a:pt x="1036456" y="505318"/>
                </a:cubicBezTo>
                <a:cubicBezTo>
                  <a:pt x="1037699" y="497856"/>
                  <a:pt x="1042736" y="494126"/>
                  <a:pt x="1046529" y="489151"/>
                </a:cubicBezTo>
                <a:lnTo>
                  <a:pt x="1046591" y="489151"/>
                </a:lnTo>
                <a:cubicBezTo>
                  <a:pt x="1046591" y="489151"/>
                  <a:pt x="1046466" y="489338"/>
                  <a:pt x="1046466" y="489462"/>
                </a:cubicBezTo>
                <a:lnTo>
                  <a:pt x="1046466" y="490830"/>
                </a:lnTo>
                <a:cubicBezTo>
                  <a:pt x="1046466" y="491328"/>
                  <a:pt x="1046839" y="491701"/>
                  <a:pt x="1047337" y="491701"/>
                </a:cubicBezTo>
                <a:cubicBezTo>
                  <a:pt x="1047834" y="491701"/>
                  <a:pt x="1048208" y="491328"/>
                  <a:pt x="1048208" y="490830"/>
                </a:cubicBezTo>
                <a:lnTo>
                  <a:pt x="1048208" y="489462"/>
                </a:lnTo>
                <a:cubicBezTo>
                  <a:pt x="1048208" y="489462"/>
                  <a:pt x="1048208" y="489462"/>
                  <a:pt x="1048208" y="489462"/>
                </a:cubicBezTo>
                <a:lnTo>
                  <a:pt x="1048208" y="489214"/>
                </a:lnTo>
                <a:cubicBezTo>
                  <a:pt x="1049264" y="489089"/>
                  <a:pt x="1049451" y="489898"/>
                  <a:pt x="1050446" y="489835"/>
                </a:cubicBezTo>
                <a:cubicBezTo>
                  <a:pt x="1051067" y="488716"/>
                  <a:pt x="1051814" y="487846"/>
                  <a:pt x="1052125" y="486478"/>
                </a:cubicBezTo>
                <a:lnTo>
                  <a:pt x="1051938" y="486478"/>
                </a:lnTo>
                <a:cubicBezTo>
                  <a:pt x="1052373" y="485607"/>
                  <a:pt x="1053057" y="484861"/>
                  <a:pt x="1053804" y="484115"/>
                </a:cubicBezTo>
                <a:cubicBezTo>
                  <a:pt x="1054611" y="483307"/>
                  <a:pt x="1055482" y="482436"/>
                  <a:pt x="1055980" y="481255"/>
                </a:cubicBezTo>
                <a:lnTo>
                  <a:pt x="1055980" y="481379"/>
                </a:lnTo>
                <a:cubicBezTo>
                  <a:pt x="1058715" y="480757"/>
                  <a:pt x="1058156" y="476965"/>
                  <a:pt x="1060891" y="476467"/>
                </a:cubicBezTo>
                <a:lnTo>
                  <a:pt x="1061016" y="476592"/>
                </a:lnTo>
                <a:cubicBezTo>
                  <a:pt x="1058342" y="484550"/>
                  <a:pt x="1052000" y="489027"/>
                  <a:pt x="1048208" y="495929"/>
                </a:cubicBezTo>
                <a:cubicBezTo>
                  <a:pt x="1047524" y="496053"/>
                  <a:pt x="1046591" y="495867"/>
                  <a:pt x="1046529" y="496551"/>
                </a:cubicBezTo>
                <a:cubicBezTo>
                  <a:pt x="1045907" y="496426"/>
                  <a:pt x="1045907" y="495618"/>
                  <a:pt x="1045969" y="494810"/>
                </a:cubicBezTo>
                <a:cubicBezTo>
                  <a:pt x="1044166" y="496177"/>
                  <a:pt x="1042052" y="497234"/>
                  <a:pt x="1040373" y="498727"/>
                </a:cubicBezTo>
                <a:cubicBezTo>
                  <a:pt x="1039689" y="500592"/>
                  <a:pt x="1042176" y="499162"/>
                  <a:pt x="1041492" y="501027"/>
                </a:cubicBezTo>
                <a:cubicBezTo>
                  <a:pt x="1042736" y="500530"/>
                  <a:pt x="1043669" y="499846"/>
                  <a:pt x="1045409" y="499846"/>
                </a:cubicBezTo>
                <a:cubicBezTo>
                  <a:pt x="1039937" y="506312"/>
                  <a:pt x="1037078" y="515328"/>
                  <a:pt x="1029802" y="519929"/>
                </a:cubicBezTo>
                <a:moveTo>
                  <a:pt x="1052063" y="497421"/>
                </a:moveTo>
                <a:cubicBezTo>
                  <a:pt x="1048393" y="505628"/>
                  <a:pt x="1043295" y="512406"/>
                  <a:pt x="1037015" y="518064"/>
                </a:cubicBezTo>
                <a:cubicBezTo>
                  <a:pt x="1043979" y="507680"/>
                  <a:pt x="1051130" y="497545"/>
                  <a:pt x="1058777" y="487846"/>
                </a:cubicBezTo>
                <a:cubicBezTo>
                  <a:pt x="1058591" y="490892"/>
                  <a:pt x="1055731" y="495991"/>
                  <a:pt x="1052063" y="497421"/>
                </a:cubicBezTo>
                <a:moveTo>
                  <a:pt x="1065492" y="480633"/>
                </a:moveTo>
                <a:cubicBezTo>
                  <a:pt x="1064000" y="482747"/>
                  <a:pt x="1063254" y="486478"/>
                  <a:pt x="1060456" y="486291"/>
                </a:cubicBezTo>
                <a:cubicBezTo>
                  <a:pt x="1062135" y="481566"/>
                  <a:pt x="1066052" y="479141"/>
                  <a:pt x="1068291" y="475099"/>
                </a:cubicBezTo>
                <a:cubicBezTo>
                  <a:pt x="1070529" y="476529"/>
                  <a:pt x="1066674" y="479016"/>
                  <a:pt x="1065492" y="480695"/>
                </a:cubicBezTo>
                <a:moveTo>
                  <a:pt x="1081659" y="457192"/>
                </a:moveTo>
                <a:cubicBezTo>
                  <a:pt x="1083960" y="453772"/>
                  <a:pt x="1086385" y="450353"/>
                  <a:pt x="1089431" y="447182"/>
                </a:cubicBezTo>
                <a:cubicBezTo>
                  <a:pt x="1089556" y="447244"/>
                  <a:pt x="1089679" y="447306"/>
                  <a:pt x="1089804" y="447368"/>
                </a:cubicBezTo>
                <a:cubicBezTo>
                  <a:pt x="1088933" y="448176"/>
                  <a:pt x="1086819" y="450539"/>
                  <a:pt x="1081659" y="457192"/>
                </a:cubicBezTo>
                <a:moveTo>
                  <a:pt x="1090612" y="446000"/>
                </a:moveTo>
                <a:cubicBezTo>
                  <a:pt x="1090612" y="446000"/>
                  <a:pt x="1090177" y="445565"/>
                  <a:pt x="1090053" y="445441"/>
                </a:cubicBezTo>
                <a:cubicBezTo>
                  <a:pt x="1090053" y="445503"/>
                  <a:pt x="1089928" y="445565"/>
                  <a:pt x="1089866" y="445627"/>
                </a:cubicBezTo>
                <a:cubicBezTo>
                  <a:pt x="1089866" y="445814"/>
                  <a:pt x="1090053" y="446000"/>
                  <a:pt x="1090053" y="446000"/>
                </a:cubicBezTo>
                <a:lnTo>
                  <a:pt x="1090053" y="446000"/>
                </a:lnTo>
                <a:cubicBezTo>
                  <a:pt x="1090053" y="446000"/>
                  <a:pt x="1089804" y="445938"/>
                  <a:pt x="1089679" y="445814"/>
                </a:cubicBezTo>
                <a:cubicBezTo>
                  <a:pt x="1089679" y="445752"/>
                  <a:pt x="1089804" y="445689"/>
                  <a:pt x="1089866" y="445627"/>
                </a:cubicBezTo>
                <a:cubicBezTo>
                  <a:pt x="1089804" y="445378"/>
                  <a:pt x="1089742" y="445192"/>
                  <a:pt x="1090053" y="445441"/>
                </a:cubicBezTo>
                <a:cubicBezTo>
                  <a:pt x="1090612" y="444695"/>
                  <a:pt x="1091483" y="443389"/>
                  <a:pt x="1092850" y="441026"/>
                </a:cubicBezTo>
                <a:lnTo>
                  <a:pt x="1094529" y="441026"/>
                </a:lnTo>
                <a:cubicBezTo>
                  <a:pt x="1094529" y="444011"/>
                  <a:pt x="1092229" y="444695"/>
                  <a:pt x="1090612" y="446000"/>
                </a:cubicBezTo>
                <a:moveTo>
                  <a:pt x="1099566" y="433130"/>
                </a:moveTo>
                <a:cubicBezTo>
                  <a:pt x="1102488" y="426725"/>
                  <a:pt x="1107524" y="422497"/>
                  <a:pt x="1111318" y="417026"/>
                </a:cubicBezTo>
                <a:cubicBezTo>
                  <a:pt x="1110758" y="421440"/>
                  <a:pt x="1104105" y="429959"/>
                  <a:pt x="1099566" y="433130"/>
                </a:cubicBezTo>
                <a:moveTo>
                  <a:pt x="1117970" y="410310"/>
                </a:moveTo>
                <a:cubicBezTo>
                  <a:pt x="1116789" y="411865"/>
                  <a:pt x="1115048" y="414974"/>
                  <a:pt x="1112934" y="414725"/>
                </a:cubicBezTo>
                <a:cubicBezTo>
                  <a:pt x="1115234" y="411243"/>
                  <a:pt x="1118282" y="408569"/>
                  <a:pt x="1120209" y="404652"/>
                </a:cubicBezTo>
                <a:cubicBezTo>
                  <a:pt x="1122137" y="405709"/>
                  <a:pt x="1119214" y="408632"/>
                  <a:pt x="1117970" y="410310"/>
                </a:cubicBezTo>
                <a:moveTo>
                  <a:pt x="1133018" y="380154"/>
                </a:moveTo>
                <a:cubicBezTo>
                  <a:pt x="1128976" y="388921"/>
                  <a:pt x="1121204" y="395077"/>
                  <a:pt x="1116292" y="403098"/>
                </a:cubicBezTo>
                <a:cubicBezTo>
                  <a:pt x="1114302" y="406269"/>
                  <a:pt x="1113556" y="409005"/>
                  <a:pt x="1110695" y="410870"/>
                </a:cubicBezTo>
                <a:lnTo>
                  <a:pt x="1110695" y="413171"/>
                </a:lnTo>
                <a:cubicBezTo>
                  <a:pt x="1101929" y="421565"/>
                  <a:pt x="1096457" y="433067"/>
                  <a:pt x="1087815" y="441648"/>
                </a:cubicBezTo>
                <a:cubicBezTo>
                  <a:pt x="1086944" y="446622"/>
                  <a:pt x="1083089" y="449358"/>
                  <a:pt x="1080539" y="452280"/>
                </a:cubicBezTo>
                <a:cubicBezTo>
                  <a:pt x="1078114" y="454954"/>
                  <a:pt x="1077244" y="458933"/>
                  <a:pt x="1073825" y="458995"/>
                </a:cubicBezTo>
                <a:cubicBezTo>
                  <a:pt x="1073762" y="462664"/>
                  <a:pt x="1072146" y="464716"/>
                  <a:pt x="1068788" y="465151"/>
                </a:cubicBezTo>
                <a:cubicBezTo>
                  <a:pt x="1068726" y="469006"/>
                  <a:pt x="1066736" y="470933"/>
                  <a:pt x="1063752" y="471804"/>
                </a:cubicBezTo>
                <a:cubicBezTo>
                  <a:pt x="1063068" y="470374"/>
                  <a:pt x="1066425" y="470374"/>
                  <a:pt x="1063752" y="470125"/>
                </a:cubicBezTo>
                <a:cubicBezTo>
                  <a:pt x="1064000" y="468819"/>
                  <a:pt x="1068540" y="466768"/>
                  <a:pt x="1065431" y="465711"/>
                </a:cubicBezTo>
                <a:cubicBezTo>
                  <a:pt x="1065741" y="464529"/>
                  <a:pt x="1066301" y="464467"/>
                  <a:pt x="1067109" y="465151"/>
                </a:cubicBezTo>
                <a:cubicBezTo>
                  <a:pt x="1067855" y="464653"/>
                  <a:pt x="1065990" y="464032"/>
                  <a:pt x="1066985" y="462602"/>
                </a:cubicBezTo>
                <a:cubicBezTo>
                  <a:pt x="1067171" y="462477"/>
                  <a:pt x="1067296" y="462415"/>
                  <a:pt x="1067482" y="462415"/>
                </a:cubicBezTo>
                <a:cubicBezTo>
                  <a:pt x="1067669" y="462415"/>
                  <a:pt x="1067794" y="462166"/>
                  <a:pt x="1067794" y="461980"/>
                </a:cubicBezTo>
                <a:cubicBezTo>
                  <a:pt x="1067794" y="461793"/>
                  <a:pt x="1067607" y="461669"/>
                  <a:pt x="1067358" y="461669"/>
                </a:cubicBezTo>
                <a:cubicBezTo>
                  <a:pt x="1067047" y="461669"/>
                  <a:pt x="1066736" y="461856"/>
                  <a:pt x="1066487" y="462042"/>
                </a:cubicBezTo>
                <a:lnTo>
                  <a:pt x="1066612" y="461793"/>
                </a:lnTo>
                <a:cubicBezTo>
                  <a:pt x="1070405" y="455638"/>
                  <a:pt x="1073576" y="448923"/>
                  <a:pt x="1079980" y="445565"/>
                </a:cubicBezTo>
                <a:cubicBezTo>
                  <a:pt x="1080291" y="443078"/>
                  <a:pt x="1081597" y="441648"/>
                  <a:pt x="1083897" y="441150"/>
                </a:cubicBezTo>
                <a:lnTo>
                  <a:pt x="1083897" y="440964"/>
                </a:lnTo>
                <a:cubicBezTo>
                  <a:pt x="1083897" y="440964"/>
                  <a:pt x="1083897" y="440964"/>
                  <a:pt x="1083960" y="440964"/>
                </a:cubicBezTo>
                <a:cubicBezTo>
                  <a:pt x="1087193" y="440964"/>
                  <a:pt x="1088933" y="437979"/>
                  <a:pt x="1090425" y="435306"/>
                </a:cubicBezTo>
                <a:cubicBezTo>
                  <a:pt x="1090986" y="434311"/>
                  <a:pt x="1091545" y="433316"/>
                  <a:pt x="1092167" y="432570"/>
                </a:cubicBezTo>
                <a:lnTo>
                  <a:pt x="1092291" y="432694"/>
                </a:lnTo>
                <a:cubicBezTo>
                  <a:pt x="1094841" y="430767"/>
                  <a:pt x="1096457" y="428093"/>
                  <a:pt x="1097825" y="424984"/>
                </a:cubicBezTo>
                <a:cubicBezTo>
                  <a:pt x="1098384" y="423989"/>
                  <a:pt x="1099130" y="423181"/>
                  <a:pt x="1099939" y="422311"/>
                </a:cubicBezTo>
                <a:cubicBezTo>
                  <a:pt x="1100934" y="421254"/>
                  <a:pt x="1101929" y="420134"/>
                  <a:pt x="1102551" y="418767"/>
                </a:cubicBezTo>
                <a:cubicBezTo>
                  <a:pt x="1102675" y="418518"/>
                  <a:pt x="1102551" y="418145"/>
                  <a:pt x="1102302" y="418020"/>
                </a:cubicBezTo>
                <a:cubicBezTo>
                  <a:pt x="1102053" y="417896"/>
                  <a:pt x="1101680" y="418020"/>
                  <a:pt x="1101555" y="418269"/>
                </a:cubicBezTo>
                <a:cubicBezTo>
                  <a:pt x="1100996" y="419513"/>
                  <a:pt x="1100063" y="420508"/>
                  <a:pt x="1099130" y="421565"/>
                </a:cubicBezTo>
                <a:cubicBezTo>
                  <a:pt x="1098322" y="422497"/>
                  <a:pt x="1097452" y="423430"/>
                  <a:pt x="1096830" y="424549"/>
                </a:cubicBezTo>
                <a:lnTo>
                  <a:pt x="1096830" y="424363"/>
                </a:lnTo>
                <a:cubicBezTo>
                  <a:pt x="1096084" y="424611"/>
                  <a:pt x="1095524" y="424922"/>
                  <a:pt x="1095089" y="425420"/>
                </a:cubicBezTo>
                <a:cubicBezTo>
                  <a:pt x="1093846" y="421005"/>
                  <a:pt x="1100063" y="419264"/>
                  <a:pt x="1102364" y="416528"/>
                </a:cubicBezTo>
                <a:cubicBezTo>
                  <a:pt x="1100685" y="412735"/>
                  <a:pt x="1104167" y="410373"/>
                  <a:pt x="1106281" y="408632"/>
                </a:cubicBezTo>
                <a:cubicBezTo>
                  <a:pt x="1108084" y="409067"/>
                  <a:pt x="1107338" y="410497"/>
                  <a:pt x="1107960" y="410870"/>
                </a:cubicBezTo>
                <a:cubicBezTo>
                  <a:pt x="1111877" y="408632"/>
                  <a:pt x="1113369" y="403968"/>
                  <a:pt x="1116167" y="400611"/>
                </a:cubicBezTo>
                <a:cubicBezTo>
                  <a:pt x="1116354" y="400611"/>
                  <a:pt x="1116478" y="400549"/>
                  <a:pt x="1116603" y="400424"/>
                </a:cubicBezTo>
                <a:cubicBezTo>
                  <a:pt x="1116975" y="399927"/>
                  <a:pt x="1117349" y="399492"/>
                  <a:pt x="1117784" y="398994"/>
                </a:cubicBezTo>
                <a:cubicBezTo>
                  <a:pt x="1118468" y="398248"/>
                  <a:pt x="1119151" y="397377"/>
                  <a:pt x="1119712" y="396383"/>
                </a:cubicBezTo>
                <a:lnTo>
                  <a:pt x="1119712" y="396383"/>
                </a:lnTo>
                <a:cubicBezTo>
                  <a:pt x="1121701" y="394580"/>
                  <a:pt x="1123006" y="392155"/>
                  <a:pt x="1121390" y="389667"/>
                </a:cubicBezTo>
                <a:cubicBezTo>
                  <a:pt x="1127484" y="392528"/>
                  <a:pt x="1123255" y="383139"/>
                  <a:pt x="1126426" y="380714"/>
                </a:cubicBezTo>
                <a:cubicBezTo>
                  <a:pt x="1129722" y="380838"/>
                  <a:pt x="1130717" y="381398"/>
                  <a:pt x="1132457" y="379719"/>
                </a:cubicBezTo>
                <a:lnTo>
                  <a:pt x="1133080" y="380030"/>
                </a:lnTo>
                <a:cubicBezTo>
                  <a:pt x="1133080" y="380030"/>
                  <a:pt x="1133141" y="380030"/>
                  <a:pt x="1133204" y="380030"/>
                </a:cubicBezTo>
                <a:lnTo>
                  <a:pt x="1133204" y="380154"/>
                </a:lnTo>
                <a:close/>
                <a:moveTo>
                  <a:pt x="1153101" y="357211"/>
                </a:moveTo>
                <a:cubicBezTo>
                  <a:pt x="1146385" y="364175"/>
                  <a:pt x="1141784" y="373315"/>
                  <a:pt x="1133141" y="378413"/>
                </a:cubicBezTo>
                <a:lnTo>
                  <a:pt x="1133080" y="378413"/>
                </a:lnTo>
                <a:cubicBezTo>
                  <a:pt x="1134385" y="375802"/>
                  <a:pt x="1133204" y="376051"/>
                  <a:pt x="1133018" y="372880"/>
                </a:cubicBezTo>
                <a:lnTo>
                  <a:pt x="1134696" y="372880"/>
                </a:lnTo>
                <a:cubicBezTo>
                  <a:pt x="1134074" y="368278"/>
                  <a:pt x="1139111" y="365232"/>
                  <a:pt x="1141225" y="361501"/>
                </a:cubicBezTo>
                <a:cubicBezTo>
                  <a:pt x="1141411" y="360631"/>
                  <a:pt x="1142095" y="359698"/>
                  <a:pt x="1142095" y="359698"/>
                </a:cubicBezTo>
                <a:cubicBezTo>
                  <a:pt x="1142095" y="359698"/>
                  <a:pt x="1142966" y="358517"/>
                  <a:pt x="1143650" y="357460"/>
                </a:cubicBezTo>
                <a:cubicBezTo>
                  <a:pt x="1144334" y="356465"/>
                  <a:pt x="1143650" y="357460"/>
                  <a:pt x="1146199" y="355221"/>
                </a:cubicBezTo>
                <a:cubicBezTo>
                  <a:pt x="1148810" y="352983"/>
                  <a:pt x="1146572" y="353356"/>
                  <a:pt x="1147256" y="351988"/>
                </a:cubicBezTo>
                <a:cubicBezTo>
                  <a:pt x="1147940" y="350620"/>
                  <a:pt x="1147754" y="351117"/>
                  <a:pt x="1148810" y="350247"/>
                </a:cubicBezTo>
                <a:cubicBezTo>
                  <a:pt x="1149805" y="349377"/>
                  <a:pt x="1150489" y="347822"/>
                  <a:pt x="1150489" y="346454"/>
                </a:cubicBezTo>
                <a:cubicBezTo>
                  <a:pt x="1150489" y="345086"/>
                  <a:pt x="1151546" y="345086"/>
                  <a:pt x="1153473" y="344589"/>
                </a:cubicBezTo>
                <a:cubicBezTo>
                  <a:pt x="1155339" y="344029"/>
                  <a:pt x="1153473" y="344589"/>
                  <a:pt x="1153598" y="343034"/>
                </a:cubicBezTo>
                <a:cubicBezTo>
                  <a:pt x="1153785" y="341480"/>
                  <a:pt x="1154469" y="341480"/>
                  <a:pt x="1156396" y="341107"/>
                </a:cubicBezTo>
                <a:cubicBezTo>
                  <a:pt x="1158261" y="340796"/>
                  <a:pt x="1157951" y="339552"/>
                  <a:pt x="1158945" y="337501"/>
                </a:cubicBezTo>
                <a:cubicBezTo>
                  <a:pt x="1160002" y="335449"/>
                  <a:pt x="1161183" y="334267"/>
                  <a:pt x="1161744" y="333708"/>
                </a:cubicBezTo>
                <a:cubicBezTo>
                  <a:pt x="1162241" y="333210"/>
                  <a:pt x="1165101" y="329853"/>
                  <a:pt x="1167091" y="327614"/>
                </a:cubicBezTo>
                <a:cubicBezTo>
                  <a:pt x="1166282" y="328920"/>
                  <a:pt x="1165784" y="330164"/>
                  <a:pt x="1166033" y="331532"/>
                </a:cubicBezTo>
                <a:cubicBezTo>
                  <a:pt x="1166469" y="330785"/>
                  <a:pt x="1167028" y="329915"/>
                  <a:pt x="1167775" y="328858"/>
                </a:cubicBezTo>
                <a:cubicBezTo>
                  <a:pt x="1167712" y="328982"/>
                  <a:pt x="1167650" y="329107"/>
                  <a:pt x="1167588" y="329231"/>
                </a:cubicBezTo>
                <a:cubicBezTo>
                  <a:pt x="1166345" y="331842"/>
                  <a:pt x="1166033" y="331469"/>
                  <a:pt x="1164976" y="333521"/>
                </a:cubicBezTo>
                <a:cubicBezTo>
                  <a:pt x="1163982" y="335573"/>
                  <a:pt x="1164479" y="334765"/>
                  <a:pt x="1162054" y="337501"/>
                </a:cubicBezTo>
                <a:cubicBezTo>
                  <a:pt x="1159629" y="340236"/>
                  <a:pt x="1160313" y="338371"/>
                  <a:pt x="1160500" y="339926"/>
                </a:cubicBezTo>
                <a:cubicBezTo>
                  <a:pt x="1160562" y="340672"/>
                  <a:pt x="1160935" y="340858"/>
                  <a:pt x="1161121" y="341045"/>
                </a:cubicBezTo>
                <a:cubicBezTo>
                  <a:pt x="1161557" y="340423"/>
                  <a:pt x="1162116" y="339863"/>
                  <a:pt x="1162676" y="339304"/>
                </a:cubicBezTo>
                <a:cubicBezTo>
                  <a:pt x="1161681" y="345211"/>
                  <a:pt x="1155028" y="350309"/>
                  <a:pt x="1153163" y="357149"/>
                </a:cubicBezTo>
                <a:moveTo>
                  <a:pt x="1147505" y="795313"/>
                </a:moveTo>
                <a:cubicBezTo>
                  <a:pt x="1147070" y="796681"/>
                  <a:pt x="1146634" y="796992"/>
                  <a:pt x="1146572" y="797427"/>
                </a:cubicBezTo>
                <a:cubicBezTo>
                  <a:pt x="1146447" y="797862"/>
                  <a:pt x="1146137" y="798546"/>
                  <a:pt x="1146323" y="798982"/>
                </a:cubicBezTo>
                <a:cubicBezTo>
                  <a:pt x="1146447" y="799417"/>
                  <a:pt x="1146821" y="800225"/>
                  <a:pt x="1146696" y="800971"/>
                </a:cubicBezTo>
                <a:cubicBezTo>
                  <a:pt x="1146634" y="801780"/>
                  <a:pt x="1146447" y="803272"/>
                  <a:pt x="1146385" y="804329"/>
                </a:cubicBezTo>
                <a:cubicBezTo>
                  <a:pt x="1146323" y="805386"/>
                  <a:pt x="1146012" y="808308"/>
                  <a:pt x="1146012" y="808308"/>
                </a:cubicBezTo>
                <a:cubicBezTo>
                  <a:pt x="1146012" y="808308"/>
                  <a:pt x="1146137" y="811417"/>
                  <a:pt x="1146634" y="812785"/>
                </a:cubicBezTo>
                <a:cubicBezTo>
                  <a:pt x="1147131" y="814153"/>
                  <a:pt x="1146634" y="815210"/>
                  <a:pt x="1146572" y="815894"/>
                </a:cubicBezTo>
                <a:cubicBezTo>
                  <a:pt x="1146447" y="816578"/>
                  <a:pt x="1146199" y="817759"/>
                  <a:pt x="1146447" y="819003"/>
                </a:cubicBezTo>
                <a:cubicBezTo>
                  <a:pt x="1146696" y="820184"/>
                  <a:pt x="1146696" y="821241"/>
                  <a:pt x="1146447" y="822858"/>
                </a:cubicBezTo>
                <a:cubicBezTo>
                  <a:pt x="1146199" y="824474"/>
                  <a:pt x="1145950" y="825967"/>
                  <a:pt x="1146012" y="827024"/>
                </a:cubicBezTo>
                <a:cubicBezTo>
                  <a:pt x="1146137" y="828018"/>
                  <a:pt x="1146012" y="831314"/>
                  <a:pt x="1146012" y="831314"/>
                </a:cubicBezTo>
                <a:cubicBezTo>
                  <a:pt x="1146012" y="831314"/>
                  <a:pt x="1144831" y="822360"/>
                  <a:pt x="1144893" y="818692"/>
                </a:cubicBezTo>
                <a:cubicBezTo>
                  <a:pt x="1145017" y="815023"/>
                  <a:pt x="1145453" y="813345"/>
                  <a:pt x="1144893" y="811790"/>
                </a:cubicBezTo>
                <a:cubicBezTo>
                  <a:pt x="1144271" y="810236"/>
                  <a:pt x="1144520" y="810360"/>
                  <a:pt x="1144520" y="808806"/>
                </a:cubicBezTo>
                <a:cubicBezTo>
                  <a:pt x="1144520" y="807251"/>
                  <a:pt x="1144645" y="806381"/>
                  <a:pt x="1144520" y="805199"/>
                </a:cubicBezTo>
                <a:cubicBezTo>
                  <a:pt x="1144458" y="803956"/>
                  <a:pt x="1144458" y="803085"/>
                  <a:pt x="1144396" y="802215"/>
                </a:cubicBezTo>
                <a:cubicBezTo>
                  <a:pt x="1144271" y="801406"/>
                  <a:pt x="1144520" y="800412"/>
                  <a:pt x="1144520" y="799914"/>
                </a:cubicBezTo>
                <a:lnTo>
                  <a:pt x="1144520" y="797489"/>
                </a:lnTo>
                <a:cubicBezTo>
                  <a:pt x="1144520" y="796308"/>
                  <a:pt x="1144955" y="795002"/>
                  <a:pt x="1144645" y="794070"/>
                </a:cubicBezTo>
                <a:cubicBezTo>
                  <a:pt x="1144271" y="793137"/>
                  <a:pt x="1144396" y="791831"/>
                  <a:pt x="1144396" y="791272"/>
                </a:cubicBezTo>
                <a:cubicBezTo>
                  <a:pt x="1144396" y="790774"/>
                  <a:pt x="1144520" y="789158"/>
                  <a:pt x="1144645" y="788287"/>
                </a:cubicBezTo>
                <a:cubicBezTo>
                  <a:pt x="1144707" y="787417"/>
                  <a:pt x="1144209" y="787852"/>
                  <a:pt x="1144831" y="786919"/>
                </a:cubicBezTo>
                <a:cubicBezTo>
                  <a:pt x="1145391" y="785987"/>
                  <a:pt x="1145515" y="785676"/>
                  <a:pt x="1145142" y="784867"/>
                </a:cubicBezTo>
                <a:cubicBezTo>
                  <a:pt x="1144831" y="783997"/>
                  <a:pt x="1144893" y="783313"/>
                  <a:pt x="1145080" y="782878"/>
                </a:cubicBezTo>
                <a:cubicBezTo>
                  <a:pt x="1145266" y="782442"/>
                  <a:pt x="1146510" y="782318"/>
                  <a:pt x="1146634" y="782878"/>
                </a:cubicBezTo>
                <a:cubicBezTo>
                  <a:pt x="1146696" y="783189"/>
                  <a:pt x="1147070" y="784681"/>
                  <a:pt x="1146696" y="785551"/>
                </a:cubicBezTo>
                <a:cubicBezTo>
                  <a:pt x="1146385" y="786422"/>
                  <a:pt x="1146510" y="786795"/>
                  <a:pt x="1146696" y="788101"/>
                </a:cubicBezTo>
                <a:cubicBezTo>
                  <a:pt x="1146883" y="789406"/>
                  <a:pt x="1146696" y="788474"/>
                  <a:pt x="1146696" y="790152"/>
                </a:cubicBezTo>
                <a:cubicBezTo>
                  <a:pt x="1146696" y="791831"/>
                  <a:pt x="1146883" y="792515"/>
                  <a:pt x="1146696" y="793261"/>
                </a:cubicBezTo>
                <a:cubicBezTo>
                  <a:pt x="1146510" y="794070"/>
                  <a:pt x="1146261" y="794505"/>
                  <a:pt x="1146696" y="794567"/>
                </a:cubicBezTo>
                <a:cubicBezTo>
                  <a:pt x="1147131" y="794691"/>
                  <a:pt x="1148002" y="793945"/>
                  <a:pt x="1147567" y="795375"/>
                </a:cubicBezTo>
                <a:moveTo>
                  <a:pt x="1145329" y="773178"/>
                </a:moveTo>
                <a:cubicBezTo>
                  <a:pt x="1147442" y="772681"/>
                  <a:pt x="1147318" y="775665"/>
                  <a:pt x="1146447" y="776536"/>
                </a:cubicBezTo>
                <a:cubicBezTo>
                  <a:pt x="1145017" y="776473"/>
                  <a:pt x="1145329" y="774608"/>
                  <a:pt x="1145329" y="773178"/>
                </a:cubicBezTo>
                <a:moveTo>
                  <a:pt x="1149121" y="752535"/>
                </a:moveTo>
                <a:cubicBezTo>
                  <a:pt x="1148935" y="753530"/>
                  <a:pt x="1148686" y="754836"/>
                  <a:pt x="1148810" y="755768"/>
                </a:cubicBezTo>
                <a:cubicBezTo>
                  <a:pt x="1148935" y="756639"/>
                  <a:pt x="1148810" y="757447"/>
                  <a:pt x="1148810" y="757820"/>
                </a:cubicBezTo>
                <a:cubicBezTo>
                  <a:pt x="1148810" y="758193"/>
                  <a:pt x="1148437" y="759996"/>
                  <a:pt x="1148313" y="761053"/>
                </a:cubicBezTo>
                <a:cubicBezTo>
                  <a:pt x="1148189" y="762048"/>
                  <a:pt x="1147691" y="764038"/>
                  <a:pt x="1147691" y="765157"/>
                </a:cubicBezTo>
                <a:cubicBezTo>
                  <a:pt x="1147691" y="766338"/>
                  <a:pt x="1146510" y="768515"/>
                  <a:pt x="1146261" y="768017"/>
                </a:cubicBezTo>
                <a:cubicBezTo>
                  <a:pt x="1146012" y="767520"/>
                  <a:pt x="1145764" y="766090"/>
                  <a:pt x="1145764" y="764287"/>
                </a:cubicBezTo>
                <a:cubicBezTo>
                  <a:pt x="1145764" y="762483"/>
                  <a:pt x="1145080" y="762856"/>
                  <a:pt x="1144831" y="761302"/>
                </a:cubicBezTo>
                <a:cubicBezTo>
                  <a:pt x="1144583" y="759748"/>
                  <a:pt x="1145204" y="758566"/>
                  <a:pt x="1145204" y="756514"/>
                </a:cubicBezTo>
                <a:cubicBezTo>
                  <a:pt x="1145204" y="754463"/>
                  <a:pt x="1145577" y="754089"/>
                  <a:pt x="1145888" y="752100"/>
                </a:cubicBezTo>
                <a:cubicBezTo>
                  <a:pt x="1146137" y="750172"/>
                  <a:pt x="1146261" y="750856"/>
                  <a:pt x="1146137" y="749302"/>
                </a:cubicBezTo>
                <a:cubicBezTo>
                  <a:pt x="1146012" y="747747"/>
                  <a:pt x="1145453" y="746193"/>
                  <a:pt x="1145453" y="744514"/>
                </a:cubicBezTo>
                <a:cubicBezTo>
                  <a:pt x="1145453" y="742835"/>
                  <a:pt x="1146261" y="742400"/>
                  <a:pt x="1146012" y="741157"/>
                </a:cubicBezTo>
                <a:cubicBezTo>
                  <a:pt x="1145764" y="739851"/>
                  <a:pt x="1146510" y="737923"/>
                  <a:pt x="1147008" y="736245"/>
                </a:cubicBezTo>
                <a:cubicBezTo>
                  <a:pt x="1147567" y="734566"/>
                  <a:pt x="1148064" y="729902"/>
                  <a:pt x="1148189" y="729529"/>
                </a:cubicBezTo>
                <a:cubicBezTo>
                  <a:pt x="1148686" y="727540"/>
                  <a:pt x="1149121" y="732887"/>
                  <a:pt x="1149121" y="733633"/>
                </a:cubicBezTo>
                <a:lnTo>
                  <a:pt x="1149121" y="739478"/>
                </a:lnTo>
                <a:cubicBezTo>
                  <a:pt x="1149121" y="741157"/>
                  <a:pt x="1148935" y="740908"/>
                  <a:pt x="1148810" y="742400"/>
                </a:cubicBezTo>
                <a:cubicBezTo>
                  <a:pt x="1148686" y="743955"/>
                  <a:pt x="1148810" y="744514"/>
                  <a:pt x="1148686" y="745820"/>
                </a:cubicBezTo>
                <a:cubicBezTo>
                  <a:pt x="1148562" y="747063"/>
                  <a:pt x="1148935" y="747312"/>
                  <a:pt x="1149370" y="748618"/>
                </a:cubicBezTo>
                <a:cubicBezTo>
                  <a:pt x="1149743" y="749924"/>
                  <a:pt x="1149246" y="751478"/>
                  <a:pt x="1149121" y="752535"/>
                </a:cubicBezTo>
                <a:moveTo>
                  <a:pt x="1158137" y="654792"/>
                </a:moveTo>
                <a:cubicBezTo>
                  <a:pt x="1155152" y="673632"/>
                  <a:pt x="1153785" y="694026"/>
                  <a:pt x="1150302" y="712306"/>
                </a:cubicBezTo>
                <a:cubicBezTo>
                  <a:pt x="1148189" y="707456"/>
                  <a:pt x="1150365" y="702109"/>
                  <a:pt x="1150863" y="696700"/>
                </a:cubicBezTo>
                <a:cubicBezTo>
                  <a:pt x="1152665" y="677611"/>
                  <a:pt x="1154095" y="657031"/>
                  <a:pt x="1157515" y="641673"/>
                </a:cubicBezTo>
                <a:cubicBezTo>
                  <a:pt x="1157018" y="645839"/>
                  <a:pt x="1157577" y="650999"/>
                  <a:pt x="1157577" y="650999"/>
                </a:cubicBezTo>
                <a:cubicBezTo>
                  <a:pt x="1156147" y="652678"/>
                  <a:pt x="1159753" y="652740"/>
                  <a:pt x="1158137" y="654854"/>
                </a:cubicBezTo>
                <a:moveTo>
                  <a:pt x="1158012" y="650067"/>
                </a:moveTo>
                <a:cubicBezTo>
                  <a:pt x="1158261" y="649383"/>
                  <a:pt x="1158635" y="648512"/>
                  <a:pt x="1159070" y="647580"/>
                </a:cubicBezTo>
                <a:cubicBezTo>
                  <a:pt x="1158758" y="648512"/>
                  <a:pt x="1158448" y="649321"/>
                  <a:pt x="1158012" y="650067"/>
                </a:cubicBezTo>
                <a:moveTo>
                  <a:pt x="1169764" y="576697"/>
                </a:moveTo>
                <a:cubicBezTo>
                  <a:pt x="1169080" y="579620"/>
                  <a:pt x="1168209" y="574583"/>
                  <a:pt x="1167837" y="581671"/>
                </a:cubicBezTo>
                <a:cubicBezTo>
                  <a:pt x="1167526" y="588760"/>
                  <a:pt x="1166655" y="588760"/>
                  <a:pt x="1166966" y="590812"/>
                </a:cubicBezTo>
                <a:cubicBezTo>
                  <a:pt x="1167339" y="592863"/>
                  <a:pt x="1167837" y="592677"/>
                  <a:pt x="1167837" y="591993"/>
                </a:cubicBezTo>
                <a:cubicBezTo>
                  <a:pt x="1167837" y="591309"/>
                  <a:pt x="1169080" y="587703"/>
                  <a:pt x="1168707" y="589941"/>
                </a:cubicBezTo>
                <a:cubicBezTo>
                  <a:pt x="1168396" y="592179"/>
                  <a:pt x="1168396" y="594915"/>
                  <a:pt x="1167712" y="596159"/>
                </a:cubicBezTo>
                <a:cubicBezTo>
                  <a:pt x="1166966" y="597340"/>
                  <a:pt x="1165971" y="598584"/>
                  <a:pt x="1166469" y="599952"/>
                </a:cubicBezTo>
                <a:cubicBezTo>
                  <a:pt x="1166966" y="601320"/>
                  <a:pt x="1167837" y="601693"/>
                  <a:pt x="1166842" y="603744"/>
                </a:cubicBezTo>
                <a:cubicBezTo>
                  <a:pt x="1165784" y="605796"/>
                  <a:pt x="1165599" y="605423"/>
                  <a:pt x="1164728" y="609092"/>
                </a:cubicBezTo>
                <a:cubicBezTo>
                  <a:pt x="1163920" y="612698"/>
                  <a:pt x="1163733" y="613879"/>
                  <a:pt x="1163360" y="618045"/>
                </a:cubicBezTo>
                <a:cubicBezTo>
                  <a:pt x="1163049" y="622149"/>
                  <a:pt x="1163920" y="624076"/>
                  <a:pt x="1163049" y="625071"/>
                </a:cubicBezTo>
                <a:cubicBezTo>
                  <a:pt x="1162178" y="626128"/>
                  <a:pt x="1159691" y="626812"/>
                  <a:pt x="1160935" y="628118"/>
                </a:cubicBezTo>
                <a:cubicBezTo>
                  <a:pt x="1162178" y="629424"/>
                  <a:pt x="1163733" y="629735"/>
                  <a:pt x="1162676" y="632657"/>
                </a:cubicBezTo>
                <a:cubicBezTo>
                  <a:pt x="1161681" y="635579"/>
                  <a:pt x="1160935" y="636325"/>
                  <a:pt x="1160935" y="637693"/>
                </a:cubicBezTo>
                <a:cubicBezTo>
                  <a:pt x="1160935" y="639061"/>
                  <a:pt x="1160624" y="639061"/>
                  <a:pt x="1160624" y="641610"/>
                </a:cubicBezTo>
                <a:cubicBezTo>
                  <a:pt x="1160624" y="644160"/>
                  <a:pt x="1160251" y="644719"/>
                  <a:pt x="1159443" y="646833"/>
                </a:cubicBezTo>
                <a:cubicBezTo>
                  <a:pt x="1159443" y="647020"/>
                  <a:pt x="1159319" y="647206"/>
                  <a:pt x="1159194" y="647331"/>
                </a:cubicBezTo>
                <a:cubicBezTo>
                  <a:pt x="1159567" y="645963"/>
                  <a:pt x="1159878" y="644533"/>
                  <a:pt x="1160375" y="643289"/>
                </a:cubicBezTo>
                <a:cubicBezTo>
                  <a:pt x="1158323" y="642294"/>
                  <a:pt x="1160500" y="639932"/>
                  <a:pt x="1159256" y="638750"/>
                </a:cubicBezTo>
                <a:lnTo>
                  <a:pt x="1159256" y="638626"/>
                </a:lnTo>
                <a:cubicBezTo>
                  <a:pt x="1159256" y="638626"/>
                  <a:pt x="1159567" y="638626"/>
                  <a:pt x="1159691" y="638626"/>
                </a:cubicBezTo>
                <a:cubicBezTo>
                  <a:pt x="1160189" y="638502"/>
                  <a:pt x="1160437" y="638066"/>
                  <a:pt x="1160375" y="637631"/>
                </a:cubicBezTo>
                <a:cubicBezTo>
                  <a:pt x="1160313" y="637134"/>
                  <a:pt x="1159878" y="636885"/>
                  <a:pt x="1159381" y="636947"/>
                </a:cubicBezTo>
                <a:cubicBezTo>
                  <a:pt x="1159132" y="636947"/>
                  <a:pt x="1158945" y="636947"/>
                  <a:pt x="1158758" y="637009"/>
                </a:cubicBezTo>
                <a:cubicBezTo>
                  <a:pt x="1159753" y="634336"/>
                  <a:pt x="1160562" y="631538"/>
                  <a:pt x="1160935" y="628180"/>
                </a:cubicBezTo>
                <a:cubicBezTo>
                  <a:pt x="1160127" y="628678"/>
                  <a:pt x="1159505" y="629610"/>
                  <a:pt x="1159070" y="630792"/>
                </a:cubicBezTo>
                <a:cubicBezTo>
                  <a:pt x="1158758" y="632657"/>
                  <a:pt x="1158448" y="634957"/>
                  <a:pt x="1158137" y="637134"/>
                </a:cubicBezTo>
                <a:lnTo>
                  <a:pt x="1158137" y="637134"/>
                </a:lnTo>
                <a:cubicBezTo>
                  <a:pt x="1157764" y="635704"/>
                  <a:pt x="1158137" y="632968"/>
                  <a:pt x="1159070" y="630792"/>
                </a:cubicBezTo>
                <a:cubicBezTo>
                  <a:pt x="1159256" y="629051"/>
                  <a:pt x="1159505" y="627621"/>
                  <a:pt x="1159567" y="626874"/>
                </a:cubicBezTo>
                <a:cubicBezTo>
                  <a:pt x="1159940" y="624636"/>
                  <a:pt x="1160935" y="621341"/>
                  <a:pt x="1160935" y="618791"/>
                </a:cubicBezTo>
                <a:cubicBezTo>
                  <a:pt x="1160935" y="616242"/>
                  <a:pt x="1161121" y="613942"/>
                  <a:pt x="1161308" y="612947"/>
                </a:cubicBezTo>
                <a:cubicBezTo>
                  <a:pt x="1161495" y="611890"/>
                  <a:pt x="1162365" y="610335"/>
                  <a:pt x="1162490" y="609651"/>
                </a:cubicBezTo>
                <a:cubicBezTo>
                  <a:pt x="1162676" y="608967"/>
                  <a:pt x="1162676" y="607724"/>
                  <a:pt x="1162676" y="605672"/>
                </a:cubicBezTo>
                <a:cubicBezTo>
                  <a:pt x="1162676" y="603620"/>
                  <a:pt x="1163546" y="602750"/>
                  <a:pt x="1163733" y="601382"/>
                </a:cubicBezTo>
                <a:cubicBezTo>
                  <a:pt x="1163920" y="600014"/>
                  <a:pt x="1164915" y="598646"/>
                  <a:pt x="1164728" y="597402"/>
                </a:cubicBezTo>
                <a:cubicBezTo>
                  <a:pt x="1164603" y="596221"/>
                  <a:pt x="1165287" y="594169"/>
                  <a:pt x="1164417" y="594853"/>
                </a:cubicBezTo>
                <a:cubicBezTo>
                  <a:pt x="1163546" y="595537"/>
                  <a:pt x="1162676" y="595848"/>
                  <a:pt x="1163546" y="593610"/>
                </a:cubicBezTo>
                <a:cubicBezTo>
                  <a:pt x="1164417" y="591371"/>
                  <a:pt x="1164230" y="589506"/>
                  <a:pt x="1164603" y="588262"/>
                </a:cubicBezTo>
                <a:cubicBezTo>
                  <a:pt x="1164915" y="587081"/>
                  <a:pt x="1163920" y="585340"/>
                  <a:pt x="1164915" y="584656"/>
                </a:cubicBezTo>
                <a:cubicBezTo>
                  <a:pt x="1164915" y="584656"/>
                  <a:pt x="1164915" y="581734"/>
                  <a:pt x="1165599" y="580179"/>
                </a:cubicBezTo>
                <a:cubicBezTo>
                  <a:pt x="1166282" y="578625"/>
                  <a:pt x="1167712" y="576573"/>
                  <a:pt x="1168024" y="575018"/>
                </a:cubicBezTo>
                <a:cubicBezTo>
                  <a:pt x="1168396" y="573464"/>
                  <a:pt x="1168024" y="571599"/>
                  <a:pt x="1168396" y="570542"/>
                </a:cubicBezTo>
                <a:cubicBezTo>
                  <a:pt x="1168707" y="569485"/>
                  <a:pt x="1170075" y="567619"/>
                  <a:pt x="1170075" y="569174"/>
                </a:cubicBezTo>
                <a:cubicBezTo>
                  <a:pt x="1170075" y="571412"/>
                  <a:pt x="1170448" y="573837"/>
                  <a:pt x="1169764" y="576759"/>
                </a:cubicBezTo>
                <a:moveTo>
                  <a:pt x="1171816" y="563578"/>
                </a:moveTo>
                <a:cubicBezTo>
                  <a:pt x="1171132" y="563951"/>
                  <a:pt x="1169702" y="564697"/>
                  <a:pt x="1169391" y="563764"/>
                </a:cubicBezTo>
                <a:cubicBezTo>
                  <a:pt x="1168707" y="561526"/>
                  <a:pt x="1168707" y="560469"/>
                  <a:pt x="1169205" y="559474"/>
                </a:cubicBezTo>
                <a:cubicBezTo>
                  <a:pt x="1169764" y="558417"/>
                  <a:pt x="1172313" y="558044"/>
                  <a:pt x="1172189" y="558604"/>
                </a:cubicBezTo>
                <a:cubicBezTo>
                  <a:pt x="1171754" y="559723"/>
                  <a:pt x="1172500" y="563267"/>
                  <a:pt x="1171816" y="563578"/>
                </a:cubicBezTo>
                <a:moveTo>
                  <a:pt x="1173743" y="551080"/>
                </a:moveTo>
                <a:cubicBezTo>
                  <a:pt x="1173743" y="553505"/>
                  <a:pt x="1172997" y="555184"/>
                  <a:pt x="1172313" y="555557"/>
                </a:cubicBezTo>
                <a:cubicBezTo>
                  <a:pt x="1171630" y="555868"/>
                  <a:pt x="1170759" y="557609"/>
                  <a:pt x="1170759" y="555868"/>
                </a:cubicBezTo>
                <a:cubicBezTo>
                  <a:pt x="1170759" y="554127"/>
                  <a:pt x="1170448" y="553319"/>
                  <a:pt x="1171132" y="551764"/>
                </a:cubicBezTo>
                <a:cubicBezTo>
                  <a:pt x="1171816" y="550210"/>
                  <a:pt x="1172313" y="550023"/>
                  <a:pt x="1172189" y="549153"/>
                </a:cubicBezTo>
                <a:cubicBezTo>
                  <a:pt x="1172002" y="548282"/>
                  <a:pt x="1172189" y="547101"/>
                  <a:pt x="1172189" y="547101"/>
                </a:cubicBezTo>
                <a:cubicBezTo>
                  <a:pt x="1172189" y="547101"/>
                  <a:pt x="1174055" y="545546"/>
                  <a:pt x="1174055" y="546417"/>
                </a:cubicBezTo>
                <a:cubicBezTo>
                  <a:pt x="1174055" y="547474"/>
                  <a:pt x="1173743" y="548655"/>
                  <a:pt x="1173743" y="551080"/>
                </a:cubicBezTo>
                <a:moveTo>
                  <a:pt x="1175609" y="539018"/>
                </a:moveTo>
                <a:cubicBezTo>
                  <a:pt x="1175422" y="541070"/>
                  <a:pt x="1174738" y="541567"/>
                  <a:pt x="1174055" y="542811"/>
                </a:cubicBezTo>
                <a:cubicBezTo>
                  <a:pt x="1173371" y="543992"/>
                  <a:pt x="1172313" y="545546"/>
                  <a:pt x="1172500" y="543308"/>
                </a:cubicBezTo>
                <a:cubicBezTo>
                  <a:pt x="1172687" y="541070"/>
                  <a:pt x="1172873" y="540013"/>
                  <a:pt x="1173743" y="537961"/>
                </a:cubicBezTo>
                <a:cubicBezTo>
                  <a:pt x="1174365" y="536406"/>
                  <a:pt x="1175919" y="534354"/>
                  <a:pt x="1176293" y="533857"/>
                </a:cubicBezTo>
                <a:cubicBezTo>
                  <a:pt x="1175671" y="534665"/>
                  <a:pt x="1175796" y="536966"/>
                  <a:pt x="1175609" y="539018"/>
                </a:cubicBezTo>
                <a:moveTo>
                  <a:pt x="1182697" y="497794"/>
                </a:moveTo>
                <a:cubicBezTo>
                  <a:pt x="1182573" y="498291"/>
                  <a:pt x="1182573" y="498665"/>
                  <a:pt x="1182448" y="499349"/>
                </a:cubicBezTo>
                <a:cubicBezTo>
                  <a:pt x="1182324" y="499970"/>
                  <a:pt x="1182075" y="501773"/>
                  <a:pt x="1182075" y="502830"/>
                </a:cubicBezTo>
                <a:cubicBezTo>
                  <a:pt x="1182075" y="503825"/>
                  <a:pt x="1181391" y="505255"/>
                  <a:pt x="1181391" y="505939"/>
                </a:cubicBezTo>
                <a:cubicBezTo>
                  <a:pt x="1181391" y="506561"/>
                  <a:pt x="1180769" y="509919"/>
                  <a:pt x="1180769" y="510727"/>
                </a:cubicBezTo>
                <a:cubicBezTo>
                  <a:pt x="1180769" y="511473"/>
                  <a:pt x="1178966" y="517318"/>
                  <a:pt x="1178966" y="517318"/>
                </a:cubicBezTo>
                <a:lnTo>
                  <a:pt x="1178593" y="516385"/>
                </a:lnTo>
                <a:cubicBezTo>
                  <a:pt x="1178158" y="515452"/>
                  <a:pt x="1178593" y="514706"/>
                  <a:pt x="1178718" y="512903"/>
                </a:cubicBezTo>
                <a:cubicBezTo>
                  <a:pt x="1178842" y="511100"/>
                  <a:pt x="1179091" y="511597"/>
                  <a:pt x="1179464" y="508862"/>
                </a:cubicBezTo>
                <a:cubicBezTo>
                  <a:pt x="1179837" y="506188"/>
                  <a:pt x="1179713" y="506561"/>
                  <a:pt x="1179961" y="505131"/>
                </a:cubicBezTo>
                <a:cubicBezTo>
                  <a:pt x="1180272" y="503701"/>
                  <a:pt x="1180520" y="502582"/>
                  <a:pt x="1180645" y="501898"/>
                </a:cubicBezTo>
                <a:cubicBezTo>
                  <a:pt x="1180769" y="501276"/>
                  <a:pt x="1180645" y="499846"/>
                  <a:pt x="1180645" y="499038"/>
                </a:cubicBezTo>
                <a:cubicBezTo>
                  <a:pt x="1180645" y="498291"/>
                  <a:pt x="1181764" y="495307"/>
                  <a:pt x="1182324" y="494436"/>
                </a:cubicBezTo>
                <a:cubicBezTo>
                  <a:pt x="1182324" y="494436"/>
                  <a:pt x="1182822" y="497234"/>
                  <a:pt x="1182697" y="497794"/>
                </a:cubicBezTo>
                <a:moveTo>
                  <a:pt x="1184998" y="486540"/>
                </a:moveTo>
                <a:cubicBezTo>
                  <a:pt x="1184749" y="487162"/>
                  <a:pt x="1183754" y="486540"/>
                  <a:pt x="1183194" y="486291"/>
                </a:cubicBezTo>
                <a:cubicBezTo>
                  <a:pt x="1182697" y="486043"/>
                  <a:pt x="1183194" y="484053"/>
                  <a:pt x="1184003" y="482250"/>
                </a:cubicBezTo>
                <a:cubicBezTo>
                  <a:pt x="1184749" y="480447"/>
                  <a:pt x="1184998" y="476965"/>
                  <a:pt x="1185308" y="476467"/>
                </a:cubicBezTo>
                <a:cubicBezTo>
                  <a:pt x="1185308" y="476467"/>
                  <a:pt x="1185806" y="480074"/>
                  <a:pt x="1185806" y="481752"/>
                </a:cubicBezTo>
                <a:cubicBezTo>
                  <a:pt x="1185806" y="483431"/>
                  <a:pt x="1185931" y="484053"/>
                  <a:pt x="1185931" y="484488"/>
                </a:cubicBezTo>
                <a:cubicBezTo>
                  <a:pt x="1185931" y="484861"/>
                  <a:pt x="1185308" y="485918"/>
                  <a:pt x="1184998" y="486540"/>
                </a:cubicBezTo>
                <a:moveTo>
                  <a:pt x="1189163" y="518623"/>
                </a:moveTo>
                <a:cubicBezTo>
                  <a:pt x="1188791" y="518623"/>
                  <a:pt x="1188355" y="516696"/>
                  <a:pt x="1188666" y="515701"/>
                </a:cubicBezTo>
                <a:lnTo>
                  <a:pt x="1190096" y="515266"/>
                </a:lnTo>
                <a:cubicBezTo>
                  <a:pt x="1190096" y="515266"/>
                  <a:pt x="1190469" y="516199"/>
                  <a:pt x="1190594" y="517069"/>
                </a:cubicBezTo>
                <a:cubicBezTo>
                  <a:pt x="1190718" y="518002"/>
                  <a:pt x="1189537" y="518623"/>
                  <a:pt x="1189163" y="518623"/>
                </a:cubicBezTo>
                <a:moveTo>
                  <a:pt x="1193703" y="437544"/>
                </a:moveTo>
                <a:cubicBezTo>
                  <a:pt x="1193454" y="438477"/>
                  <a:pt x="1191340" y="437420"/>
                  <a:pt x="1191340" y="437420"/>
                </a:cubicBezTo>
                <a:cubicBezTo>
                  <a:pt x="1191340" y="437420"/>
                  <a:pt x="1191216" y="435492"/>
                  <a:pt x="1191588" y="434311"/>
                </a:cubicBezTo>
                <a:cubicBezTo>
                  <a:pt x="1192024" y="433130"/>
                  <a:pt x="1193018" y="431326"/>
                  <a:pt x="1193018" y="431326"/>
                </a:cubicBezTo>
                <a:cubicBezTo>
                  <a:pt x="1193951" y="434560"/>
                  <a:pt x="1193951" y="436674"/>
                  <a:pt x="1193703" y="437544"/>
                </a:cubicBezTo>
                <a:moveTo>
                  <a:pt x="123753" y="218804"/>
                </a:moveTo>
                <a:cubicBezTo>
                  <a:pt x="123691" y="218058"/>
                  <a:pt x="125619" y="216752"/>
                  <a:pt x="124313" y="216565"/>
                </a:cubicBezTo>
                <a:cubicBezTo>
                  <a:pt x="124375" y="217312"/>
                  <a:pt x="122012" y="218244"/>
                  <a:pt x="123753" y="218804"/>
                </a:cubicBezTo>
                <a:moveTo>
                  <a:pt x="4562226" y="237830"/>
                </a:moveTo>
                <a:cubicBezTo>
                  <a:pt x="4562537" y="237271"/>
                  <a:pt x="4564713" y="235965"/>
                  <a:pt x="4563345" y="235592"/>
                </a:cubicBezTo>
                <a:cubicBezTo>
                  <a:pt x="4563158" y="236276"/>
                  <a:pt x="4560361" y="236960"/>
                  <a:pt x="4562226" y="237830"/>
                </a:cubicBezTo>
                <a:moveTo>
                  <a:pt x="4278510" y="260152"/>
                </a:moveTo>
                <a:cubicBezTo>
                  <a:pt x="4282987" y="258349"/>
                  <a:pt x="4286221" y="255178"/>
                  <a:pt x="4290760" y="253437"/>
                </a:cubicBezTo>
                <a:cubicBezTo>
                  <a:pt x="4291506" y="249582"/>
                  <a:pt x="4296107" y="249644"/>
                  <a:pt x="4298594" y="247841"/>
                </a:cubicBezTo>
                <a:cubicBezTo>
                  <a:pt x="4300334" y="246597"/>
                  <a:pt x="4301454" y="244172"/>
                  <a:pt x="4303071" y="242804"/>
                </a:cubicBezTo>
                <a:cubicBezTo>
                  <a:pt x="4307174" y="239385"/>
                  <a:pt x="4313640" y="238203"/>
                  <a:pt x="4315319" y="232794"/>
                </a:cubicBezTo>
                <a:cubicBezTo>
                  <a:pt x="4313206" y="232607"/>
                  <a:pt x="4313703" y="229871"/>
                  <a:pt x="4311962" y="229436"/>
                </a:cubicBezTo>
                <a:cubicBezTo>
                  <a:pt x="4306801" y="229250"/>
                  <a:pt x="4303879" y="234410"/>
                  <a:pt x="4299651" y="233291"/>
                </a:cubicBezTo>
                <a:cubicBezTo>
                  <a:pt x="4303568" y="230991"/>
                  <a:pt x="4310469" y="227944"/>
                  <a:pt x="4310843" y="224338"/>
                </a:cubicBezTo>
                <a:cubicBezTo>
                  <a:pt x="4304625" y="225146"/>
                  <a:pt x="4297474" y="229001"/>
                  <a:pt x="4292438" y="230493"/>
                </a:cubicBezTo>
                <a:cubicBezTo>
                  <a:pt x="4290013" y="231239"/>
                  <a:pt x="4287153" y="230928"/>
                  <a:pt x="4285163" y="231675"/>
                </a:cubicBezTo>
                <a:cubicBezTo>
                  <a:pt x="4281930" y="232794"/>
                  <a:pt x="4279567" y="236400"/>
                  <a:pt x="4276209" y="235530"/>
                </a:cubicBezTo>
                <a:cubicBezTo>
                  <a:pt x="4279816" y="232483"/>
                  <a:pt x="4285163" y="231115"/>
                  <a:pt x="4287339" y="226576"/>
                </a:cubicBezTo>
                <a:cubicBezTo>
                  <a:pt x="4283547" y="226203"/>
                  <a:pt x="4280003" y="228628"/>
                  <a:pt x="4278386" y="229436"/>
                </a:cubicBezTo>
                <a:cubicBezTo>
                  <a:pt x="4277391" y="229871"/>
                  <a:pt x="4276024" y="229561"/>
                  <a:pt x="4275028" y="229934"/>
                </a:cubicBezTo>
                <a:cubicBezTo>
                  <a:pt x="4268251" y="232483"/>
                  <a:pt x="4258738" y="235157"/>
                  <a:pt x="4254945" y="238887"/>
                </a:cubicBezTo>
                <a:lnTo>
                  <a:pt x="4252147" y="238887"/>
                </a:lnTo>
                <a:cubicBezTo>
                  <a:pt x="4246614" y="243675"/>
                  <a:pt x="4238344" y="245602"/>
                  <a:pt x="4232624" y="250017"/>
                </a:cubicBezTo>
                <a:cubicBezTo>
                  <a:pt x="4231069" y="250514"/>
                  <a:pt x="4231193" y="249271"/>
                  <a:pt x="4229825" y="249457"/>
                </a:cubicBezTo>
                <a:cubicBezTo>
                  <a:pt x="4228644" y="250763"/>
                  <a:pt x="4227774" y="252318"/>
                  <a:pt x="4225908" y="252815"/>
                </a:cubicBezTo>
                <a:cubicBezTo>
                  <a:pt x="4224167" y="252193"/>
                  <a:pt x="4223297" y="252939"/>
                  <a:pt x="4221432" y="251758"/>
                </a:cubicBezTo>
                <a:cubicBezTo>
                  <a:pt x="4215214" y="255240"/>
                  <a:pt x="4208685" y="258287"/>
                  <a:pt x="4200229" y="259592"/>
                </a:cubicBezTo>
                <a:cubicBezTo>
                  <a:pt x="4199483" y="259592"/>
                  <a:pt x="4199732" y="260525"/>
                  <a:pt x="4199110" y="260711"/>
                </a:cubicBezTo>
                <a:lnTo>
                  <a:pt x="4199110" y="260898"/>
                </a:lnTo>
                <a:cubicBezTo>
                  <a:pt x="4197928" y="260711"/>
                  <a:pt x="4196623" y="261022"/>
                  <a:pt x="4195939" y="262017"/>
                </a:cubicBezTo>
                <a:lnTo>
                  <a:pt x="4195752" y="261768"/>
                </a:lnTo>
                <a:cubicBezTo>
                  <a:pt x="4191586" y="263447"/>
                  <a:pt x="4195877" y="258224"/>
                  <a:pt x="4197431" y="257354"/>
                </a:cubicBezTo>
                <a:cubicBezTo>
                  <a:pt x="4199172" y="259592"/>
                  <a:pt x="4201721" y="258597"/>
                  <a:pt x="4202467" y="255675"/>
                </a:cubicBezTo>
                <a:cubicBezTo>
                  <a:pt x="4196685" y="251696"/>
                  <a:pt x="4191773" y="258162"/>
                  <a:pt x="4186301" y="259592"/>
                </a:cubicBezTo>
                <a:cubicBezTo>
                  <a:pt x="4186301" y="259406"/>
                  <a:pt x="4186301" y="259219"/>
                  <a:pt x="4186239" y="259033"/>
                </a:cubicBezTo>
                <a:cubicBezTo>
                  <a:pt x="4185804" y="259281"/>
                  <a:pt x="4185306" y="259592"/>
                  <a:pt x="4184809" y="259965"/>
                </a:cubicBezTo>
                <a:cubicBezTo>
                  <a:pt x="4182073" y="261831"/>
                  <a:pt x="4181203" y="262888"/>
                  <a:pt x="4180705" y="262328"/>
                </a:cubicBezTo>
                <a:cubicBezTo>
                  <a:pt x="4180208" y="261831"/>
                  <a:pt x="4178965" y="261147"/>
                  <a:pt x="4180208" y="260276"/>
                </a:cubicBezTo>
                <a:cubicBezTo>
                  <a:pt x="4180892" y="259779"/>
                  <a:pt x="4181824" y="259468"/>
                  <a:pt x="4182135" y="259281"/>
                </a:cubicBezTo>
                <a:cubicBezTo>
                  <a:pt x="4182073" y="259281"/>
                  <a:pt x="4181887" y="259344"/>
                  <a:pt x="4181389" y="259406"/>
                </a:cubicBezTo>
                <a:cubicBezTo>
                  <a:pt x="4179524" y="259779"/>
                  <a:pt x="4178965" y="259095"/>
                  <a:pt x="4176540" y="260960"/>
                </a:cubicBezTo>
                <a:cubicBezTo>
                  <a:pt x="4174177" y="262888"/>
                  <a:pt x="4173990" y="262888"/>
                  <a:pt x="4172933" y="263074"/>
                </a:cubicBezTo>
                <a:cubicBezTo>
                  <a:pt x="4171938" y="263199"/>
                  <a:pt x="4173493" y="264069"/>
                  <a:pt x="4171938" y="263199"/>
                </a:cubicBezTo>
                <a:cubicBezTo>
                  <a:pt x="4170384" y="262328"/>
                  <a:pt x="4170197" y="262204"/>
                  <a:pt x="4168953" y="263074"/>
                </a:cubicBezTo>
                <a:cubicBezTo>
                  <a:pt x="4167772" y="263883"/>
                  <a:pt x="4166591" y="264256"/>
                  <a:pt x="4166591" y="264256"/>
                </a:cubicBezTo>
                <a:cubicBezTo>
                  <a:pt x="4166591" y="264256"/>
                  <a:pt x="4170694" y="260463"/>
                  <a:pt x="4172249" y="258908"/>
                </a:cubicBezTo>
                <a:cubicBezTo>
                  <a:pt x="4173555" y="257603"/>
                  <a:pt x="4173928" y="258846"/>
                  <a:pt x="4175047" y="257976"/>
                </a:cubicBezTo>
                <a:cubicBezTo>
                  <a:pt x="4174487" y="258473"/>
                  <a:pt x="4173928" y="258971"/>
                  <a:pt x="4173990" y="260090"/>
                </a:cubicBezTo>
                <a:cubicBezTo>
                  <a:pt x="4175793" y="260276"/>
                  <a:pt x="4177845" y="257851"/>
                  <a:pt x="4175669" y="257354"/>
                </a:cubicBezTo>
                <a:cubicBezTo>
                  <a:pt x="4177286" y="255302"/>
                  <a:pt x="4178467" y="254742"/>
                  <a:pt x="4179648" y="254245"/>
                </a:cubicBezTo>
                <a:cubicBezTo>
                  <a:pt x="4180892" y="253748"/>
                  <a:pt x="4184125" y="253064"/>
                  <a:pt x="4184125" y="253064"/>
                </a:cubicBezTo>
                <a:lnTo>
                  <a:pt x="4184250" y="253064"/>
                </a:lnTo>
                <a:cubicBezTo>
                  <a:pt x="4187172" y="250763"/>
                  <a:pt x="4190467" y="248400"/>
                  <a:pt x="4193016" y="246722"/>
                </a:cubicBezTo>
                <a:cubicBezTo>
                  <a:pt x="4193701" y="246224"/>
                  <a:pt x="4195317" y="246224"/>
                  <a:pt x="4196374" y="245540"/>
                </a:cubicBezTo>
                <a:cubicBezTo>
                  <a:pt x="4198302" y="244359"/>
                  <a:pt x="4198861" y="242369"/>
                  <a:pt x="4201970" y="243364"/>
                </a:cubicBezTo>
                <a:cubicBezTo>
                  <a:pt x="4202157" y="240006"/>
                  <a:pt x="4205141" y="239385"/>
                  <a:pt x="4208685" y="239385"/>
                </a:cubicBezTo>
                <a:cubicBezTo>
                  <a:pt x="4211048" y="234721"/>
                  <a:pt x="4218260" y="234846"/>
                  <a:pt x="4219318" y="228752"/>
                </a:cubicBezTo>
                <a:cubicBezTo>
                  <a:pt x="4215525" y="230182"/>
                  <a:pt x="4212292" y="232421"/>
                  <a:pt x="4208685" y="233789"/>
                </a:cubicBezTo>
                <a:cubicBezTo>
                  <a:pt x="4203836" y="235716"/>
                  <a:pt x="4201286" y="237644"/>
                  <a:pt x="4197493" y="239385"/>
                </a:cubicBezTo>
                <a:cubicBezTo>
                  <a:pt x="4194385" y="240877"/>
                  <a:pt x="4191462" y="241934"/>
                  <a:pt x="4188539" y="243364"/>
                </a:cubicBezTo>
                <a:cubicBezTo>
                  <a:pt x="4183814" y="245602"/>
                  <a:pt x="4179275" y="247654"/>
                  <a:pt x="4175110" y="250639"/>
                </a:cubicBezTo>
                <a:cubicBezTo>
                  <a:pt x="4173555" y="251696"/>
                  <a:pt x="4172436" y="253437"/>
                  <a:pt x="4170632" y="254494"/>
                </a:cubicBezTo>
                <a:cubicBezTo>
                  <a:pt x="4167523" y="256421"/>
                  <a:pt x="4164166" y="258038"/>
                  <a:pt x="4160560" y="259033"/>
                </a:cubicBezTo>
                <a:cubicBezTo>
                  <a:pt x="4160560" y="258411"/>
                  <a:pt x="4160995" y="258349"/>
                  <a:pt x="4161120" y="257851"/>
                </a:cubicBezTo>
                <a:lnTo>
                  <a:pt x="4161120" y="257851"/>
                </a:lnTo>
                <a:cubicBezTo>
                  <a:pt x="4166156" y="254991"/>
                  <a:pt x="4171130" y="251882"/>
                  <a:pt x="4175856" y="248836"/>
                </a:cubicBezTo>
                <a:cubicBezTo>
                  <a:pt x="4183814" y="243737"/>
                  <a:pt x="4191338" y="239012"/>
                  <a:pt x="4199607" y="235281"/>
                </a:cubicBezTo>
                <a:cubicBezTo>
                  <a:pt x="4199918" y="235157"/>
                  <a:pt x="4200042" y="234783"/>
                  <a:pt x="4199918" y="234473"/>
                </a:cubicBezTo>
                <a:cubicBezTo>
                  <a:pt x="4199794" y="234162"/>
                  <a:pt x="4199421" y="234037"/>
                  <a:pt x="4199110" y="234162"/>
                </a:cubicBezTo>
                <a:cubicBezTo>
                  <a:pt x="4190778" y="237892"/>
                  <a:pt x="4182820" y="242929"/>
                  <a:pt x="4175171" y="247841"/>
                </a:cubicBezTo>
                <a:cubicBezTo>
                  <a:pt x="4170446" y="250825"/>
                  <a:pt x="4165534" y="253934"/>
                  <a:pt x="4160560" y="256732"/>
                </a:cubicBezTo>
                <a:cubicBezTo>
                  <a:pt x="4159565" y="256297"/>
                  <a:pt x="4158818" y="258100"/>
                  <a:pt x="4158446" y="256981"/>
                </a:cubicBezTo>
                <a:cubicBezTo>
                  <a:pt x="4159876" y="254991"/>
                  <a:pt x="4161990" y="253623"/>
                  <a:pt x="4164229" y="252255"/>
                </a:cubicBezTo>
                <a:cubicBezTo>
                  <a:pt x="4165721" y="251323"/>
                  <a:pt x="4167275" y="250390"/>
                  <a:pt x="4168643" y="249209"/>
                </a:cubicBezTo>
                <a:cubicBezTo>
                  <a:pt x="4168830" y="249022"/>
                  <a:pt x="4168830" y="248711"/>
                  <a:pt x="4168643" y="248525"/>
                </a:cubicBezTo>
                <a:cubicBezTo>
                  <a:pt x="4168456" y="248338"/>
                  <a:pt x="4168145" y="248338"/>
                  <a:pt x="4167959" y="248525"/>
                </a:cubicBezTo>
                <a:cubicBezTo>
                  <a:pt x="4166715" y="249644"/>
                  <a:pt x="4165161" y="250577"/>
                  <a:pt x="4163731" y="251509"/>
                </a:cubicBezTo>
                <a:cubicBezTo>
                  <a:pt x="4161368" y="252939"/>
                  <a:pt x="4158881" y="254494"/>
                  <a:pt x="4157388" y="256856"/>
                </a:cubicBezTo>
                <a:cubicBezTo>
                  <a:pt x="4157388" y="256856"/>
                  <a:pt x="4157388" y="256856"/>
                  <a:pt x="4157388" y="256856"/>
                </a:cubicBezTo>
                <a:lnTo>
                  <a:pt x="4157202" y="256856"/>
                </a:lnTo>
                <a:cubicBezTo>
                  <a:pt x="4155150" y="258287"/>
                  <a:pt x="4153036" y="259779"/>
                  <a:pt x="4151606" y="261768"/>
                </a:cubicBezTo>
                <a:cubicBezTo>
                  <a:pt x="4141409" y="266681"/>
                  <a:pt x="4133947" y="274328"/>
                  <a:pt x="4125368" y="280733"/>
                </a:cubicBezTo>
                <a:cubicBezTo>
                  <a:pt x="4124621" y="280608"/>
                  <a:pt x="4124310" y="279986"/>
                  <a:pt x="4123129" y="280173"/>
                </a:cubicBezTo>
                <a:cubicBezTo>
                  <a:pt x="4119834" y="281727"/>
                  <a:pt x="4117781" y="284525"/>
                  <a:pt x="4113616" y="285272"/>
                </a:cubicBezTo>
                <a:cubicBezTo>
                  <a:pt x="4113367" y="287945"/>
                  <a:pt x="4110569" y="287634"/>
                  <a:pt x="4109139" y="288629"/>
                </a:cubicBezTo>
                <a:cubicBezTo>
                  <a:pt x="4108330" y="289127"/>
                  <a:pt x="4107274" y="290619"/>
                  <a:pt x="4106341" y="291365"/>
                </a:cubicBezTo>
                <a:cubicBezTo>
                  <a:pt x="4102735" y="294349"/>
                  <a:pt x="4101243" y="297396"/>
                  <a:pt x="4097388" y="299261"/>
                </a:cubicBezTo>
                <a:lnTo>
                  <a:pt x="4097388" y="298640"/>
                </a:lnTo>
                <a:lnTo>
                  <a:pt x="4097388" y="298640"/>
                </a:lnTo>
                <a:cubicBezTo>
                  <a:pt x="4097388" y="298640"/>
                  <a:pt x="4097823" y="298142"/>
                  <a:pt x="4098134" y="297956"/>
                </a:cubicBezTo>
                <a:cubicBezTo>
                  <a:pt x="4098382" y="297831"/>
                  <a:pt x="4098507" y="297458"/>
                  <a:pt x="4098382" y="297210"/>
                </a:cubicBezTo>
                <a:cubicBezTo>
                  <a:pt x="4098258" y="296961"/>
                  <a:pt x="4097885" y="296837"/>
                  <a:pt x="4097636" y="296961"/>
                </a:cubicBezTo>
                <a:cubicBezTo>
                  <a:pt x="4097077" y="297272"/>
                  <a:pt x="4096641" y="297707"/>
                  <a:pt x="4096393" y="298204"/>
                </a:cubicBezTo>
                <a:lnTo>
                  <a:pt x="4096393" y="298018"/>
                </a:lnTo>
                <a:cubicBezTo>
                  <a:pt x="4086755" y="303800"/>
                  <a:pt x="4078174" y="310453"/>
                  <a:pt x="4067854" y="315365"/>
                </a:cubicBezTo>
                <a:cubicBezTo>
                  <a:pt x="4066050" y="309148"/>
                  <a:pt x="4060703" y="304111"/>
                  <a:pt x="4058900" y="298018"/>
                </a:cubicBezTo>
                <a:cubicBezTo>
                  <a:pt x="4057905" y="294785"/>
                  <a:pt x="4058029" y="293479"/>
                  <a:pt x="4056102" y="291862"/>
                </a:cubicBezTo>
                <a:cubicBezTo>
                  <a:pt x="4051936" y="291738"/>
                  <a:pt x="4046713" y="290432"/>
                  <a:pt x="4043852" y="290805"/>
                </a:cubicBezTo>
                <a:cubicBezTo>
                  <a:pt x="4042174" y="289997"/>
                  <a:pt x="4041925" y="287821"/>
                  <a:pt x="4039376" y="287945"/>
                </a:cubicBezTo>
                <a:cubicBezTo>
                  <a:pt x="4036578" y="289002"/>
                  <a:pt x="4034588" y="291614"/>
                  <a:pt x="4030982" y="290246"/>
                </a:cubicBezTo>
                <a:cubicBezTo>
                  <a:pt x="4030174" y="291676"/>
                  <a:pt x="4029677" y="293355"/>
                  <a:pt x="4027624" y="293603"/>
                </a:cubicBezTo>
                <a:cubicBezTo>
                  <a:pt x="4022277" y="293666"/>
                  <a:pt x="4018858" y="291862"/>
                  <a:pt x="4015873" y="289624"/>
                </a:cubicBezTo>
                <a:cubicBezTo>
                  <a:pt x="4013013" y="291365"/>
                  <a:pt x="4011086" y="293355"/>
                  <a:pt x="4006919" y="292422"/>
                </a:cubicBezTo>
                <a:cubicBezTo>
                  <a:pt x="3996411" y="313251"/>
                  <a:pt x="3989696" y="337687"/>
                  <a:pt x="3981799" y="361066"/>
                </a:cubicBezTo>
                <a:cubicBezTo>
                  <a:pt x="3974898" y="364050"/>
                  <a:pt x="3971851" y="370952"/>
                  <a:pt x="3962836" y="371698"/>
                </a:cubicBezTo>
                <a:cubicBezTo>
                  <a:pt x="3954939" y="377667"/>
                  <a:pt x="3945613" y="382455"/>
                  <a:pt x="3936596" y="387927"/>
                </a:cubicBezTo>
                <a:cubicBezTo>
                  <a:pt x="3928327" y="392963"/>
                  <a:pt x="3923229" y="396694"/>
                  <a:pt x="3914275" y="400673"/>
                </a:cubicBezTo>
                <a:cubicBezTo>
                  <a:pt x="3910544" y="402352"/>
                  <a:pt x="3903269" y="403657"/>
                  <a:pt x="3902586" y="406828"/>
                </a:cubicBezTo>
                <a:cubicBezTo>
                  <a:pt x="3902088" y="408818"/>
                  <a:pt x="3903891" y="410000"/>
                  <a:pt x="3904264" y="412487"/>
                </a:cubicBezTo>
                <a:cubicBezTo>
                  <a:pt x="3904762" y="415782"/>
                  <a:pt x="3903830" y="418207"/>
                  <a:pt x="3903705" y="420818"/>
                </a:cubicBezTo>
                <a:cubicBezTo>
                  <a:pt x="3907498" y="430332"/>
                  <a:pt x="3906814" y="444135"/>
                  <a:pt x="3910979" y="453213"/>
                </a:cubicBezTo>
                <a:cubicBezTo>
                  <a:pt x="3910669" y="459679"/>
                  <a:pt x="3914213" y="462353"/>
                  <a:pt x="3915457" y="467141"/>
                </a:cubicBezTo>
                <a:cubicBezTo>
                  <a:pt x="3920306" y="469752"/>
                  <a:pt x="3920804" y="473296"/>
                  <a:pt x="3926089" y="473296"/>
                </a:cubicBezTo>
                <a:cubicBezTo>
                  <a:pt x="3930130" y="473358"/>
                  <a:pt x="3933239" y="469441"/>
                  <a:pt x="3936721" y="469939"/>
                </a:cubicBezTo>
                <a:cubicBezTo>
                  <a:pt x="3938338" y="470187"/>
                  <a:pt x="3939705" y="471866"/>
                  <a:pt x="3940638" y="472737"/>
                </a:cubicBezTo>
                <a:cubicBezTo>
                  <a:pt x="3937965" y="482623"/>
                  <a:pt x="3933364" y="490395"/>
                  <a:pt x="3932244" y="501773"/>
                </a:cubicBezTo>
                <a:cubicBezTo>
                  <a:pt x="3930939" y="503514"/>
                  <a:pt x="3929695" y="505193"/>
                  <a:pt x="3930006" y="508489"/>
                </a:cubicBezTo>
                <a:cubicBezTo>
                  <a:pt x="3926959" y="512592"/>
                  <a:pt x="3925653" y="518934"/>
                  <a:pt x="3923850" y="524655"/>
                </a:cubicBezTo>
                <a:cubicBezTo>
                  <a:pt x="3920990" y="533608"/>
                  <a:pt x="3918254" y="542064"/>
                  <a:pt x="3915457" y="550894"/>
                </a:cubicBezTo>
                <a:cubicBezTo>
                  <a:pt x="3913964" y="555557"/>
                  <a:pt x="3913342" y="560593"/>
                  <a:pt x="3911539" y="564821"/>
                </a:cubicBezTo>
                <a:cubicBezTo>
                  <a:pt x="3910420" y="567619"/>
                  <a:pt x="3908741" y="569920"/>
                  <a:pt x="3907622" y="572718"/>
                </a:cubicBezTo>
                <a:cubicBezTo>
                  <a:pt x="3901839" y="587267"/>
                  <a:pt x="3897176" y="603371"/>
                  <a:pt x="3892575" y="618481"/>
                </a:cubicBezTo>
                <a:cubicBezTo>
                  <a:pt x="3890648" y="624698"/>
                  <a:pt x="3888098" y="630667"/>
                  <a:pt x="3886420" y="636823"/>
                </a:cubicBezTo>
                <a:cubicBezTo>
                  <a:pt x="3884554" y="643662"/>
                  <a:pt x="3883808" y="650626"/>
                  <a:pt x="3881943" y="657466"/>
                </a:cubicBezTo>
                <a:cubicBezTo>
                  <a:pt x="3881321" y="659828"/>
                  <a:pt x="3880326" y="661818"/>
                  <a:pt x="3879705" y="664181"/>
                </a:cubicBezTo>
                <a:cubicBezTo>
                  <a:pt x="3877777" y="671953"/>
                  <a:pt x="3875911" y="678730"/>
                  <a:pt x="3874109" y="685943"/>
                </a:cubicBezTo>
                <a:cubicBezTo>
                  <a:pt x="3871000" y="698254"/>
                  <a:pt x="3868326" y="711063"/>
                  <a:pt x="3864595" y="722814"/>
                </a:cubicBezTo>
                <a:cubicBezTo>
                  <a:pt x="3863787" y="725301"/>
                  <a:pt x="3862419" y="727602"/>
                  <a:pt x="3861798" y="730089"/>
                </a:cubicBezTo>
                <a:cubicBezTo>
                  <a:pt x="3859621" y="738669"/>
                  <a:pt x="3859310" y="747934"/>
                  <a:pt x="3855082" y="753530"/>
                </a:cubicBezTo>
                <a:lnTo>
                  <a:pt x="3854896" y="753530"/>
                </a:lnTo>
                <a:cubicBezTo>
                  <a:pt x="3854896" y="753530"/>
                  <a:pt x="3855020" y="752970"/>
                  <a:pt x="3855082" y="752784"/>
                </a:cubicBezTo>
                <a:lnTo>
                  <a:pt x="3855082" y="752473"/>
                </a:lnTo>
                <a:cubicBezTo>
                  <a:pt x="3855206" y="752162"/>
                  <a:pt x="3854957" y="751851"/>
                  <a:pt x="3854647" y="751789"/>
                </a:cubicBezTo>
                <a:cubicBezTo>
                  <a:pt x="3854336" y="751789"/>
                  <a:pt x="3854025" y="751975"/>
                  <a:pt x="3853963" y="752286"/>
                </a:cubicBezTo>
                <a:lnTo>
                  <a:pt x="3853963" y="752597"/>
                </a:lnTo>
                <a:cubicBezTo>
                  <a:pt x="3853963" y="752597"/>
                  <a:pt x="3853839" y="752908"/>
                  <a:pt x="3853839" y="753032"/>
                </a:cubicBezTo>
                <a:cubicBezTo>
                  <a:pt x="3853030" y="753654"/>
                  <a:pt x="3852781" y="754773"/>
                  <a:pt x="3852906" y="756266"/>
                </a:cubicBezTo>
                <a:lnTo>
                  <a:pt x="3852968" y="756266"/>
                </a:lnTo>
                <a:cubicBezTo>
                  <a:pt x="3852968" y="756266"/>
                  <a:pt x="3852844" y="756825"/>
                  <a:pt x="3852781" y="757074"/>
                </a:cubicBezTo>
                <a:lnTo>
                  <a:pt x="3852657" y="757509"/>
                </a:lnTo>
                <a:cubicBezTo>
                  <a:pt x="3852657" y="757509"/>
                  <a:pt x="3852657" y="757571"/>
                  <a:pt x="3852657" y="757634"/>
                </a:cubicBezTo>
                <a:cubicBezTo>
                  <a:pt x="3847870" y="776971"/>
                  <a:pt x="3843144" y="798360"/>
                  <a:pt x="3838854" y="820557"/>
                </a:cubicBezTo>
                <a:cubicBezTo>
                  <a:pt x="3837859" y="825656"/>
                  <a:pt x="3836989" y="828392"/>
                  <a:pt x="3836056" y="832247"/>
                </a:cubicBezTo>
                <a:cubicBezTo>
                  <a:pt x="3834190" y="840143"/>
                  <a:pt x="3833195" y="849532"/>
                  <a:pt x="3832139" y="857926"/>
                </a:cubicBezTo>
                <a:cubicBezTo>
                  <a:pt x="3831890" y="859978"/>
                  <a:pt x="3831703" y="862216"/>
                  <a:pt x="3831579" y="864081"/>
                </a:cubicBezTo>
                <a:cubicBezTo>
                  <a:pt x="3830833" y="877760"/>
                  <a:pt x="3828159" y="888331"/>
                  <a:pt x="3828781" y="902072"/>
                </a:cubicBezTo>
                <a:cubicBezTo>
                  <a:pt x="3828905" y="904745"/>
                  <a:pt x="3829092" y="908911"/>
                  <a:pt x="3829340" y="912145"/>
                </a:cubicBezTo>
                <a:cubicBezTo>
                  <a:pt x="3830647" y="928249"/>
                  <a:pt x="3836740" y="941554"/>
                  <a:pt x="3842149" y="952436"/>
                </a:cubicBezTo>
                <a:cubicBezTo>
                  <a:pt x="3843144" y="954301"/>
                  <a:pt x="3843455" y="956664"/>
                  <a:pt x="3844388" y="958529"/>
                </a:cubicBezTo>
                <a:cubicBezTo>
                  <a:pt x="3847745" y="965368"/>
                  <a:pt x="3852409" y="971462"/>
                  <a:pt x="3856139" y="978612"/>
                </a:cubicBezTo>
                <a:cubicBezTo>
                  <a:pt x="3864533" y="994654"/>
                  <a:pt x="3875787" y="1010447"/>
                  <a:pt x="3887415" y="1022199"/>
                </a:cubicBezTo>
                <a:cubicBezTo>
                  <a:pt x="3889342" y="1024126"/>
                  <a:pt x="3891021" y="1026613"/>
                  <a:pt x="3892451" y="1027732"/>
                </a:cubicBezTo>
                <a:cubicBezTo>
                  <a:pt x="3900658" y="1034385"/>
                  <a:pt x="3916078" y="1040292"/>
                  <a:pt x="3924846" y="1041101"/>
                </a:cubicBezTo>
                <a:cubicBezTo>
                  <a:pt x="3928762" y="1041536"/>
                  <a:pt x="3932679" y="1041598"/>
                  <a:pt x="3935478" y="1041660"/>
                </a:cubicBezTo>
                <a:cubicBezTo>
                  <a:pt x="3940763" y="1041847"/>
                  <a:pt x="3946608" y="1040106"/>
                  <a:pt x="3953323" y="1039422"/>
                </a:cubicBezTo>
                <a:cubicBezTo>
                  <a:pt x="3960908" y="1038738"/>
                  <a:pt x="3969675" y="1040230"/>
                  <a:pt x="3976203" y="1037743"/>
                </a:cubicBezTo>
                <a:cubicBezTo>
                  <a:pt x="3977945" y="1037121"/>
                  <a:pt x="3979437" y="1035132"/>
                  <a:pt x="3981240" y="1034385"/>
                </a:cubicBezTo>
                <a:cubicBezTo>
                  <a:pt x="3984536" y="1033080"/>
                  <a:pt x="3988950" y="1033080"/>
                  <a:pt x="3992432" y="1031587"/>
                </a:cubicBezTo>
                <a:cubicBezTo>
                  <a:pt x="3995914" y="1030219"/>
                  <a:pt x="3998214" y="1027359"/>
                  <a:pt x="4001945" y="1026613"/>
                </a:cubicBezTo>
                <a:cubicBezTo>
                  <a:pt x="4007728" y="1017411"/>
                  <a:pt x="4017800" y="1013121"/>
                  <a:pt x="4025386" y="1004851"/>
                </a:cubicBezTo>
                <a:cubicBezTo>
                  <a:pt x="4026940" y="1003110"/>
                  <a:pt x="4027749" y="1000872"/>
                  <a:pt x="4029303" y="999193"/>
                </a:cubicBezTo>
                <a:cubicBezTo>
                  <a:pt x="4031977" y="996395"/>
                  <a:pt x="4035645" y="993784"/>
                  <a:pt x="4038816" y="990861"/>
                </a:cubicBezTo>
                <a:cubicBezTo>
                  <a:pt x="4042112" y="987752"/>
                  <a:pt x="4044537" y="984084"/>
                  <a:pt x="4047770" y="981845"/>
                </a:cubicBezTo>
                <a:cubicBezTo>
                  <a:pt x="4051252" y="979483"/>
                  <a:pt x="4053925" y="977804"/>
                  <a:pt x="4056164" y="974571"/>
                </a:cubicBezTo>
                <a:cubicBezTo>
                  <a:pt x="4057283" y="974073"/>
                  <a:pt x="4058402" y="973452"/>
                  <a:pt x="4059521" y="972892"/>
                </a:cubicBezTo>
                <a:cubicBezTo>
                  <a:pt x="4063376" y="967234"/>
                  <a:pt x="4069905" y="964249"/>
                  <a:pt x="4072392" y="957285"/>
                </a:cubicBezTo>
                <a:cubicBezTo>
                  <a:pt x="4076061" y="954860"/>
                  <a:pt x="4077864" y="950508"/>
                  <a:pt x="4081346" y="947772"/>
                </a:cubicBezTo>
                <a:lnTo>
                  <a:pt x="4081346" y="945596"/>
                </a:lnTo>
                <a:cubicBezTo>
                  <a:pt x="4086071" y="941928"/>
                  <a:pt x="4088185" y="936145"/>
                  <a:pt x="4091978" y="931668"/>
                </a:cubicBezTo>
                <a:cubicBezTo>
                  <a:pt x="4093408" y="929865"/>
                  <a:pt x="4095957" y="928435"/>
                  <a:pt x="4097574" y="926570"/>
                </a:cubicBezTo>
                <a:cubicBezTo>
                  <a:pt x="4104849" y="918300"/>
                  <a:pt x="4112124" y="910030"/>
                  <a:pt x="4119336" y="902569"/>
                </a:cubicBezTo>
                <a:cubicBezTo>
                  <a:pt x="4123005" y="898776"/>
                  <a:pt x="4125616" y="894611"/>
                  <a:pt x="4129969" y="892496"/>
                </a:cubicBezTo>
                <a:cubicBezTo>
                  <a:pt x="4135626" y="883419"/>
                  <a:pt x="4144643" y="877823"/>
                  <a:pt x="4148932" y="867377"/>
                </a:cubicBezTo>
                <a:cubicBezTo>
                  <a:pt x="4155896" y="862589"/>
                  <a:pt x="4159627" y="854630"/>
                  <a:pt x="4166218" y="849532"/>
                </a:cubicBezTo>
                <a:cubicBezTo>
                  <a:pt x="4165783" y="847853"/>
                  <a:pt x="4167151" y="847915"/>
                  <a:pt x="4166777" y="846174"/>
                </a:cubicBezTo>
                <a:cubicBezTo>
                  <a:pt x="4171690" y="842755"/>
                  <a:pt x="4175171" y="837842"/>
                  <a:pt x="4177970" y="832247"/>
                </a:cubicBezTo>
                <a:lnTo>
                  <a:pt x="4177970" y="832247"/>
                </a:lnTo>
                <a:cubicBezTo>
                  <a:pt x="4178653" y="831687"/>
                  <a:pt x="4179151" y="831065"/>
                  <a:pt x="4179648" y="830443"/>
                </a:cubicBezTo>
                <a:cubicBezTo>
                  <a:pt x="4179834" y="830257"/>
                  <a:pt x="4179959" y="830008"/>
                  <a:pt x="4180146" y="829822"/>
                </a:cubicBezTo>
                <a:cubicBezTo>
                  <a:pt x="4180457" y="829449"/>
                  <a:pt x="4180457" y="828827"/>
                  <a:pt x="4180021" y="828516"/>
                </a:cubicBezTo>
                <a:cubicBezTo>
                  <a:pt x="4179648" y="828205"/>
                  <a:pt x="4179026" y="828205"/>
                  <a:pt x="4178716" y="828640"/>
                </a:cubicBezTo>
                <a:cubicBezTo>
                  <a:pt x="4178529" y="828827"/>
                  <a:pt x="4178342" y="829076"/>
                  <a:pt x="4178156" y="829324"/>
                </a:cubicBezTo>
                <a:cubicBezTo>
                  <a:pt x="4177783" y="829822"/>
                  <a:pt x="4177348" y="830319"/>
                  <a:pt x="4176912" y="830692"/>
                </a:cubicBezTo>
                <a:cubicBezTo>
                  <a:pt x="4171565" y="834298"/>
                  <a:pt x="4169327" y="841014"/>
                  <a:pt x="4163482" y="843998"/>
                </a:cubicBezTo>
                <a:cubicBezTo>
                  <a:pt x="4161741" y="844309"/>
                  <a:pt x="4161990" y="842071"/>
                  <a:pt x="4160684" y="843438"/>
                </a:cubicBezTo>
                <a:cubicBezTo>
                  <a:pt x="4157824" y="845801"/>
                  <a:pt x="4156145" y="849407"/>
                  <a:pt x="4152850" y="851335"/>
                </a:cubicBezTo>
                <a:cubicBezTo>
                  <a:pt x="4152912" y="847418"/>
                  <a:pt x="4156891" y="845926"/>
                  <a:pt x="4159005" y="843438"/>
                </a:cubicBezTo>
                <a:cubicBezTo>
                  <a:pt x="4161555" y="840516"/>
                  <a:pt x="4162985" y="836723"/>
                  <a:pt x="4166840" y="835604"/>
                </a:cubicBezTo>
                <a:cubicBezTo>
                  <a:pt x="4171938" y="826215"/>
                  <a:pt x="4180767" y="820557"/>
                  <a:pt x="4186923" y="812163"/>
                </a:cubicBezTo>
                <a:lnTo>
                  <a:pt x="4186737" y="811977"/>
                </a:lnTo>
                <a:cubicBezTo>
                  <a:pt x="4190467" y="808308"/>
                  <a:pt x="4194135" y="804391"/>
                  <a:pt x="4197679" y="800660"/>
                </a:cubicBezTo>
                <a:lnTo>
                  <a:pt x="4198923" y="799292"/>
                </a:lnTo>
                <a:cubicBezTo>
                  <a:pt x="4198923" y="799292"/>
                  <a:pt x="4199172" y="798484"/>
                  <a:pt x="4198923" y="798235"/>
                </a:cubicBezTo>
                <a:cubicBezTo>
                  <a:pt x="4198612" y="797925"/>
                  <a:pt x="4198115" y="797925"/>
                  <a:pt x="4197866" y="798235"/>
                </a:cubicBezTo>
                <a:lnTo>
                  <a:pt x="4196623" y="799603"/>
                </a:lnTo>
                <a:cubicBezTo>
                  <a:pt x="4193203" y="803272"/>
                  <a:pt x="4189659" y="807003"/>
                  <a:pt x="4186052" y="810547"/>
                </a:cubicBezTo>
                <a:lnTo>
                  <a:pt x="4183628" y="810547"/>
                </a:lnTo>
                <a:cubicBezTo>
                  <a:pt x="4180580" y="815334"/>
                  <a:pt x="4174861" y="817448"/>
                  <a:pt x="4173555" y="823977"/>
                </a:cubicBezTo>
                <a:cubicBezTo>
                  <a:pt x="4171752" y="824785"/>
                  <a:pt x="4170446" y="826029"/>
                  <a:pt x="4168518" y="826775"/>
                </a:cubicBezTo>
                <a:cubicBezTo>
                  <a:pt x="4167710" y="828702"/>
                  <a:pt x="4165969" y="829759"/>
                  <a:pt x="4164601" y="831252"/>
                </a:cubicBezTo>
                <a:cubicBezTo>
                  <a:pt x="4163296" y="832184"/>
                  <a:pt x="4161804" y="835853"/>
                  <a:pt x="4160125" y="834609"/>
                </a:cubicBezTo>
                <a:cubicBezTo>
                  <a:pt x="4165534" y="827086"/>
                  <a:pt x="4172622" y="821303"/>
                  <a:pt x="4177970" y="813966"/>
                </a:cubicBezTo>
                <a:lnTo>
                  <a:pt x="4177907" y="813966"/>
                </a:lnTo>
                <a:cubicBezTo>
                  <a:pt x="4179711" y="812039"/>
                  <a:pt x="4181389" y="810049"/>
                  <a:pt x="4182943" y="808060"/>
                </a:cubicBezTo>
                <a:cubicBezTo>
                  <a:pt x="4184996" y="805510"/>
                  <a:pt x="4187172" y="802837"/>
                  <a:pt x="4189659" y="800598"/>
                </a:cubicBezTo>
                <a:cubicBezTo>
                  <a:pt x="4190032" y="800225"/>
                  <a:pt x="4190032" y="799666"/>
                  <a:pt x="4189659" y="799292"/>
                </a:cubicBezTo>
                <a:cubicBezTo>
                  <a:pt x="4189348" y="798919"/>
                  <a:pt x="4188726" y="798919"/>
                  <a:pt x="4188353" y="799230"/>
                </a:cubicBezTo>
                <a:cubicBezTo>
                  <a:pt x="4185742" y="801593"/>
                  <a:pt x="4183566" y="804329"/>
                  <a:pt x="4181451" y="806940"/>
                </a:cubicBezTo>
                <a:cubicBezTo>
                  <a:pt x="4179834" y="808992"/>
                  <a:pt x="4178094" y="811044"/>
                  <a:pt x="4176291" y="812971"/>
                </a:cubicBezTo>
                <a:cubicBezTo>
                  <a:pt x="4176291" y="812971"/>
                  <a:pt x="4176291" y="812971"/>
                  <a:pt x="4176291" y="812971"/>
                </a:cubicBezTo>
                <a:lnTo>
                  <a:pt x="4176228" y="812971"/>
                </a:lnTo>
                <a:cubicBezTo>
                  <a:pt x="4172311" y="812723"/>
                  <a:pt x="4176415" y="810982"/>
                  <a:pt x="4176228" y="809552"/>
                </a:cubicBezTo>
                <a:lnTo>
                  <a:pt x="4175917" y="809179"/>
                </a:lnTo>
                <a:cubicBezTo>
                  <a:pt x="4175917" y="809179"/>
                  <a:pt x="4175917" y="809179"/>
                  <a:pt x="4175917" y="809179"/>
                </a:cubicBezTo>
                <a:cubicBezTo>
                  <a:pt x="4183876" y="800412"/>
                  <a:pt x="4192208" y="791769"/>
                  <a:pt x="4200291" y="783437"/>
                </a:cubicBezTo>
                <a:cubicBezTo>
                  <a:pt x="4200478" y="783251"/>
                  <a:pt x="4200478" y="782878"/>
                  <a:pt x="4200291" y="782691"/>
                </a:cubicBezTo>
                <a:cubicBezTo>
                  <a:pt x="4200042" y="782505"/>
                  <a:pt x="4199732" y="782505"/>
                  <a:pt x="4199483" y="782691"/>
                </a:cubicBezTo>
                <a:cubicBezTo>
                  <a:pt x="4191462" y="790961"/>
                  <a:pt x="4183192" y="799541"/>
                  <a:pt x="4175233" y="808246"/>
                </a:cubicBezTo>
                <a:lnTo>
                  <a:pt x="4175047" y="807811"/>
                </a:lnTo>
                <a:cubicBezTo>
                  <a:pt x="4168643" y="814091"/>
                  <a:pt x="4163980" y="822049"/>
                  <a:pt x="4156083" y="826837"/>
                </a:cubicBezTo>
                <a:cubicBezTo>
                  <a:pt x="4154094" y="831065"/>
                  <a:pt x="4151731" y="833677"/>
                  <a:pt x="4148808" y="836848"/>
                </a:cubicBezTo>
                <a:cubicBezTo>
                  <a:pt x="4147130" y="838713"/>
                  <a:pt x="4145264" y="841138"/>
                  <a:pt x="4143772" y="842444"/>
                </a:cubicBezTo>
                <a:cubicBezTo>
                  <a:pt x="4143088" y="843128"/>
                  <a:pt x="4141347" y="842879"/>
                  <a:pt x="4140414" y="843563"/>
                </a:cubicBezTo>
                <a:cubicBezTo>
                  <a:pt x="4139358" y="844433"/>
                  <a:pt x="4140165" y="847107"/>
                  <a:pt x="4138176" y="845801"/>
                </a:cubicBezTo>
                <a:cubicBezTo>
                  <a:pt x="4137056" y="844433"/>
                  <a:pt x="4139606" y="843314"/>
                  <a:pt x="4138176" y="841387"/>
                </a:cubicBezTo>
                <a:cubicBezTo>
                  <a:pt x="4140041" y="840392"/>
                  <a:pt x="4140788" y="838340"/>
                  <a:pt x="4142093" y="836848"/>
                </a:cubicBezTo>
                <a:cubicBezTo>
                  <a:pt x="4143710" y="837034"/>
                  <a:pt x="4143834" y="835604"/>
                  <a:pt x="4145451" y="835728"/>
                </a:cubicBezTo>
                <a:cubicBezTo>
                  <a:pt x="4152290" y="827708"/>
                  <a:pt x="4158943" y="819562"/>
                  <a:pt x="4166653" y="812288"/>
                </a:cubicBezTo>
                <a:cubicBezTo>
                  <a:pt x="4166653" y="810733"/>
                  <a:pt x="4167648" y="809987"/>
                  <a:pt x="4167772" y="808370"/>
                </a:cubicBezTo>
                <a:cubicBezTo>
                  <a:pt x="4169451" y="807562"/>
                  <a:pt x="4169948" y="808557"/>
                  <a:pt x="4171130" y="807811"/>
                </a:cubicBezTo>
                <a:cubicBezTo>
                  <a:pt x="4173555" y="802401"/>
                  <a:pt x="4178778" y="799852"/>
                  <a:pt x="4181762" y="795002"/>
                </a:cubicBezTo>
                <a:lnTo>
                  <a:pt x="4181576" y="794878"/>
                </a:lnTo>
                <a:cubicBezTo>
                  <a:pt x="4182571" y="794256"/>
                  <a:pt x="4183379" y="793386"/>
                  <a:pt x="4184125" y="792577"/>
                </a:cubicBezTo>
                <a:cubicBezTo>
                  <a:pt x="4184436" y="792204"/>
                  <a:pt x="4184809" y="791769"/>
                  <a:pt x="4185120" y="791458"/>
                </a:cubicBezTo>
                <a:cubicBezTo>
                  <a:pt x="4185431" y="791147"/>
                  <a:pt x="4185431" y="790650"/>
                  <a:pt x="4185120" y="790339"/>
                </a:cubicBezTo>
                <a:cubicBezTo>
                  <a:pt x="4184809" y="790028"/>
                  <a:pt x="4184312" y="790028"/>
                  <a:pt x="4184001" y="790339"/>
                </a:cubicBezTo>
                <a:cubicBezTo>
                  <a:pt x="4183628" y="790712"/>
                  <a:pt x="4183254" y="791147"/>
                  <a:pt x="4182882" y="791582"/>
                </a:cubicBezTo>
                <a:cubicBezTo>
                  <a:pt x="4182197" y="792391"/>
                  <a:pt x="4181513" y="793137"/>
                  <a:pt x="4180705" y="793634"/>
                </a:cubicBezTo>
                <a:cubicBezTo>
                  <a:pt x="4173182" y="795686"/>
                  <a:pt x="4170757" y="802961"/>
                  <a:pt x="4164975" y="806878"/>
                </a:cubicBezTo>
                <a:cubicBezTo>
                  <a:pt x="4164229" y="806692"/>
                  <a:pt x="4163917" y="806070"/>
                  <a:pt x="4162736" y="806319"/>
                </a:cubicBezTo>
                <a:cubicBezTo>
                  <a:pt x="4161430" y="810422"/>
                  <a:pt x="4156954" y="814339"/>
                  <a:pt x="4154342" y="815210"/>
                </a:cubicBezTo>
                <a:cubicBezTo>
                  <a:pt x="4154342" y="814526"/>
                  <a:pt x="4155088" y="814464"/>
                  <a:pt x="4154902" y="813593"/>
                </a:cubicBezTo>
                <a:lnTo>
                  <a:pt x="4154777" y="813593"/>
                </a:lnTo>
                <a:cubicBezTo>
                  <a:pt x="4157264" y="810671"/>
                  <a:pt x="4159938" y="807935"/>
                  <a:pt x="4162612" y="805324"/>
                </a:cubicBezTo>
                <a:cubicBezTo>
                  <a:pt x="4164601" y="803334"/>
                  <a:pt x="4166653" y="801282"/>
                  <a:pt x="4168581" y="799230"/>
                </a:cubicBezTo>
                <a:cubicBezTo>
                  <a:pt x="4168830" y="798919"/>
                  <a:pt x="4168830" y="798484"/>
                  <a:pt x="4168581" y="798235"/>
                </a:cubicBezTo>
                <a:cubicBezTo>
                  <a:pt x="4168269" y="797987"/>
                  <a:pt x="4167835" y="797987"/>
                  <a:pt x="4167586" y="798235"/>
                </a:cubicBezTo>
                <a:cubicBezTo>
                  <a:pt x="4165721" y="800287"/>
                  <a:pt x="4163668" y="802339"/>
                  <a:pt x="4161679" y="804329"/>
                </a:cubicBezTo>
                <a:cubicBezTo>
                  <a:pt x="4159067" y="806940"/>
                  <a:pt x="4156394" y="809614"/>
                  <a:pt x="4153907" y="812474"/>
                </a:cubicBezTo>
                <a:lnTo>
                  <a:pt x="4153907" y="812350"/>
                </a:lnTo>
                <a:cubicBezTo>
                  <a:pt x="4151108" y="813904"/>
                  <a:pt x="4150300" y="817386"/>
                  <a:pt x="4146632" y="817946"/>
                </a:cubicBezTo>
                <a:cubicBezTo>
                  <a:pt x="4157513" y="802464"/>
                  <a:pt x="4172995" y="791520"/>
                  <a:pt x="4184063" y="776100"/>
                </a:cubicBezTo>
                <a:lnTo>
                  <a:pt x="4183628" y="775914"/>
                </a:lnTo>
                <a:cubicBezTo>
                  <a:pt x="4184933" y="774546"/>
                  <a:pt x="4186239" y="773116"/>
                  <a:pt x="4187607" y="771748"/>
                </a:cubicBezTo>
                <a:cubicBezTo>
                  <a:pt x="4191400" y="767769"/>
                  <a:pt x="4195317" y="763727"/>
                  <a:pt x="4198674" y="759375"/>
                </a:cubicBezTo>
                <a:cubicBezTo>
                  <a:pt x="4198861" y="759126"/>
                  <a:pt x="4198799" y="758815"/>
                  <a:pt x="4198612" y="758628"/>
                </a:cubicBezTo>
                <a:cubicBezTo>
                  <a:pt x="4198364" y="758442"/>
                  <a:pt x="4198053" y="758504"/>
                  <a:pt x="4197866" y="758691"/>
                </a:cubicBezTo>
                <a:cubicBezTo>
                  <a:pt x="4194509" y="762981"/>
                  <a:pt x="4190654" y="767022"/>
                  <a:pt x="4186860" y="770940"/>
                </a:cubicBezTo>
                <a:cubicBezTo>
                  <a:pt x="4185493" y="772370"/>
                  <a:pt x="4184125" y="773800"/>
                  <a:pt x="4182757" y="775292"/>
                </a:cubicBezTo>
                <a:lnTo>
                  <a:pt x="4182384" y="774981"/>
                </a:lnTo>
                <a:cubicBezTo>
                  <a:pt x="4181016" y="775292"/>
                  <a:pt x="4181203" y="777095"/>
                  <a:pt x="4179026" y="776598"/>
                </a:cubicBezTo>
                <a:cubicBezTo>
                  <a:pt x="4180519" y="771126"/>
                  <a:pt x="4188477" y="769385"/>
                  <a:pt x="4187421" y="763167"/>
                </a:cubicBezTo>
                <a:cubicBezTo>
                  <a:pt x="4184374" y="763727"/>
                  <a:pt x="4183503" y="769385"/>
                  <a:pt x="4180705" y="768266"/>
                </a:cubicBezTo>
                <a:cubicBezTo>
                  <a:pt x="4182011" y="764597"/>
                  <a:pt x="4187980" y="762919"/>
                  <a:pt x="4186860" y="758691"/>
                </a:cubicBezTo>
                <a:cubicBezTo>
                  <a:pt x="4178218" y="761862"/>
                  <a:pt x="4173928" y="769261"/>
                  <a:pt x="4165659" y="772618"/>
                </a:cubicBezTo>
                <a:lnTo>
                  <a:pt x="4165659" y="771561"/>
                </a:lnTo>
                <a:lnTo>
                  <a:pt x="4165596" y="771561"/>
                </a:lnTo>
                <a:cubicBezTo>
                  <a:pt x="4167523" y="769696"/>
                  <a:pt x="4169389" y="767706"/>
                  <a:pt x="4171130" y="765717"/>
                </a:cubicBezTo>
                <a:cubicBezTo>
                  <a:pt x="4173306" y="763292"/>
                  <a:pt x="4175482" y="760805"/>
                  <a:pt x="4177907" y="758691"/>
                </a:cubicBezTo>
                <a:cubicBezTo>
                  <a:pt x="4178094" y="758566"/>
                  <a:pt x="4178094" y="758318"/>
                  <a:pt x="4177907" y="758131"/>
                </a:cubicBezTo>
                <a:cubicBezTo>
                  <a:pt x="4177783" y="757945"/>
                  <a:pt x="4177534" y="757945"/>
                  <a:pt x="4177348" y="758131"/>
                </a:cubicBezTo>
                <a:cubicBezTo>
                  <a:pt x="4174923" y="760307"/>
                  <a:pt x="4172685" y="762794"/>
                  <a:pt x="4170508" y="765219"/>
                </a:cubicBezTo>
                <a:cubicBezTo>
                  <a:pt x="4168767" y="767147"/>
                  <a:pt x="4166964" y="769199"/>
                  <a:pt x="4165036" y="771002"/>
                </a:cubicBezTo>
                <a:cubicBezTo>
                  <a:pt x="4161990" y="773364"/>
                  <a:pt x="4159005" y="775727"/>
                  <a:pt x="4155586" y="777593"/>
                </a:cubicBezTo>
                <a:cubicBezTo>
                  <a:pt x="4157700" y="772805"/>
                  <a:pt x="4163793" y="772059"/>
                  <a:pt x="4163980" y="765344"/>
                </a:cubicBezTo>
                <a:cubicBezTo>
                  <a:pt x="4160809" y="765717"/>
                  <a:pt x="4159565" y="770940"/>
                  <a:pt x="4157264" y="770318"/>
                </a:cubicBezTo>
                <a:cubicBezTo>
                  <a:pt x="4158072" y="765965"/>
                  <a:pt x="4163358" y="766028"/>
                  <a:pt x="4163420" y="760867"/>
                </a:cubicBezTo>
                <a:cubicBezTo>
                  <a:pt x="4156891" y="762856"/>
                  <a:pt x="4152539" y="767085"/>
                  <a:pt x="4148373" y="771499"/>
                </a:cubicBezTo>
                <a:cubicBezTo>
                  <a:pt x="4145948" y="771375"/>
                  <a:pt x="4144643" y="773427"/>
                  <a:pt x="4142777" y="774235"/>
                </a:cubicBezTo>
                <a:cubicBezTo>
                  <a:pt x="4141409" y="774857"/>
                  <a:pt x="4139606" y="774795"/>
                  <a:pt x="4138300" y="775416"/>
                </a:cubicBezTo>
                <a:cubicBezTo>
                  <a:pt x="4131212" y="778650"/>
                  <a:pt x="4127792" y="786484"/>
                  <a:pt x="4121574" y="790401"/>
                </a:cubicBezTo>
                <a:lnTo>
                  <a:pt x="4119336" y="790401"/>
                </a:lnTo>
                <a:cubicBezTo>
                  <a:pt x="4110009" y="800163"/>
                  <a:pt x="4101553" y="810547"/>
                  <a:pt x="4091418" y="819438"/>
                </a:cubicBezTo>
                <a:lnTo>
                  <a:pt x="4088621" y="819438"/>
                </a:lnTo>
                <a:cubicBezTo>
                  <a:pt x="4084952" y="821365"/>
                  <a:pt x="4083398" y="824785"/>
                  <a:pt x="4080786" y="827335"/>
                </a:cubicBezTo>
                <a:cubicBezTo>
                  <a:pt x="4079045" y="828951"/>
                  <a:pt x="4076372" y="829822"/>
                  <a:pt x="4074631" y="831252"/>
                </a:cubicBezTo>
                <a:cubicBezTo>
                  <a:pt x="4072268" y="833117"/>
                  <a:pt x="4071024" y="836723"/>
                  <a:pt x="4067356" y="836226"/>
                </a:cubicBezTo>
                <a:cubicBezTo>
                  <a:pt x="4065304" y="839521"/>
                  <a:pt x="4061760" y="840765"/>
                  <a:pt x="4058962" y="843501"/>
                </a:cubicBezTo>
                <a:cubicBezTo>
                  <a:pt x="4056724" y="845739"/>
                  <a:pt x="4055169" y="849097"/>
                  <a:pt x="4052806" y="851397"/>
                </a:cubicBezTo>
                <a:cubicBezTo>
                  <a:pt x="4048268" y="855750"/>
                  <a:pt x="4042547" y="859107"/>
                  <a:pt x="4039997" y="865325"/>
                </a:cubicBezTo>
                <a:cubicBezTo>
                  <a:pt x="4038195" y="864828"/>
                  <a:pt x="4038257" y="866195"/>
                  <a:pt x="4037200" y="866444"/>
                </a:cubicBezTo>
                <a:cubicBezTo>
                  <a:pt x="4032102" y="872848"/>
                  <a:pt x="4025075" y="877263"/>
                  <a:pt x="4019914" y="883729"/>
                </a:cubicBezTo>
                <a:cubicBezTo>
                  <a:pt x="4016743" y="887647"/>
                  <a:pt x="4015064" y="893056"/>
                  <a:pt x="4010401" y="894859"/>
                </a:cubicBezTo>
                <a:cubicBezTo>
                  <a:pt x="4010401" y="896725"/>
                  <a:pt x="4008598" y="896787"/>
                  <a:pt x="4008723" y="898776"/>
                </a:cubicBezTo>
                <a:cubicBezTo>
                  <a:pt x="3999644" y="905492"/>
                  <a:pt x="3993551" y="914072"/>
                  <a:pt x="3984722" y="921160"/>
                </a:cubicBezTo>
                <a:cubicBezTo>
                  <a:pt x="3980556" y="924456"/>
                  <a:pt x="3977572" y="927440"/>
                  <a:pt x="3973592" y="930611"/>
                </a:cubicBezTo>
                <a:cubicBezTo>
                  <a:pt x="3971789" y="932041"/>
                  <a:pt x="3969675" y="932725"/>
                  <a:pt x="3967996" y="933969"/>
                </a:cubicBezTo>
                <a:cubicBezTo>
                  <a:pt x="3965012" y="936269"/>
                  <a:pt x="3962276" y="939565"/>
                  <a:pt x="3959043" y="941803"/>
                </a:cubicBezTo>
                <a:cubicBezTo>
                  <a:pt x="3954131" y="945347"/>
                  <a:pt x="3948038" y="948270"/>
                  <a:pt x="3942317" y="950757"/>
                </a:cubicBezTo>
                <a:cubicBezTo>
                  <a:pt x="3939892" y="951876"/>
                  <a:pt x="3937778" y="953368"/>
                  <a:pt x="3936161" y="953617"/>
                </a:cubicBezTo>
                <a:cubicBezTo>
                  <a:pt x="3929135" y="954550"/>
                  <a:pt x="3919435" y="952187"/>
                  <a:pt x="3914399" y="948518"/>
                </a:cubicBezTo>
                <a:cubicBezTo>
                  <a:pt x="3911353" y="907046"/>
                  <a:pt x="3921114" y="865698"/>
                  <a:pt x="3927270" y="828018"/>
                </a:cubicBezTo>
                <a:cubicBezTo>
                  <a:pt x="3931871" y="827272"/>
                  <a:pt x="3931623" y="825034"/>
                  <a:pt x="3936783" y="825158"/>
                </a:cubicBezTo>
                <a:cubicBezTo>
                  <a:pt x="3956307" y="802464"/>
                  <a:pt x="3973219" y="777157"/>
                  <a:pt x="3991500" y="753157"/>
                </a:cubicBezTo>
                <a:lnTo>
                  <a:pt x="3991500" y="749240"/>
                </a:lnTo>
                <a:cubicBezTo>
                  <a:pt x="4005241" y="733136"/>
                  <a:pt x="4018484" y="716286"/>
                  <a:pt x="4033345" y="701301"/>
                </a:cubicBezTo>
                <a:cubicBezTo>
                  <a:pt x="4034899" y="697322"/>
                  <a:pt x="4037572" y="694648"/>
                  <a:pt x="4040060" y="692285"/>
                </a:cubicBezTo>
                <a:cubicBezTo>
                  <a:pt x="4047210" y="685694"/>
                  <a:pt x="4053428" y="677860"/>
                  <a:pt x="4059583" y="671145"/>
                </a:cubicBezTo>
                <a:cubicBezTo>
                  <a:pt x="4063004" y="667352"/>
                  <a:pt x="4067356" y="663621"/>
                  <a:pt x="4070216" y="659953"/>
                </a:cubicBezTo>
                <a:cubicBezTo>
                  <a:pt x="4070962" y="658896"/>
                  <a:pt x="4071024" y="657528"/>
                  <a:pt x="4071895" y="656595"/>
                </a:cubicBezTo>
                <a:cubicBezTo>
                  <a:pt x="4076931" y="651061"/>
                  <a:pt x="4084206" y="647580"/>
                  <a:pt x="4088621" y="641486"/>
                </a:cubicBezTo>
                <a:cubicBezTo>
                  <a:pt x="4089429" y="642170"/>
                  <a:pt x="4090051" y="642170"/>
                  <a:pt x="4090859" y="641486"/>
                </a:cubicBezTo>
                <a:cubicBezTo>
                  <a:pt x="4106528" y="625196"/>
                  <a:pt x="4121823" y="608470"/>
                  <a:pt x="4138860" y="593547"/>
                </a:cubicBezTo>
                <a:cubicBezTo>
                  <a:pt x="4138797" y="591433"/>
                  <a:pt x="4138238" y="591931"/>
                  <a:pt x="4138860" y="590190"/>
                </a:cubicBezTo>
                <a:cubicBezTo>
                  <a:pt x="4144828" y="583972"/>
                  <a:pt x="4149679" y="576822"/>
                  <a:pt x="4156705" y="571723"/>
                </a:cubicBezTo>
                <a:cubicBezTo>
                  <a:pt x="4160497" y="565692"/>
                  <a:pt x="4164539" y="559847"/>
                  <a:pt x="4170073" y="555619"/>
                </a:cubicBezTo>
                <a:cubicBezTo>
                  <a:pt x="4175607" y="547412"/>
                  <a:pt x="4182011" y="539950"/>
                  <a:pt x="4187358" y="532116"/>
                </a:cubicBezTo>
                <a:cubicBezTo>
                  <a:pt x="4190902" y="527080"/>
                  <a:pt x="4193949" y="521919"/>
                  <a:pt x="4197431" y="517131"/>
                </a:cubicBezTo>
                <a:cubicBezTo>
                  <a:pt x="4202841" y="509483"/>
                  <a:pt x="4209742" y="501400"/>
                  <a:pt x="4214157" y="493628"/>
                </a:cubicBezTo>
                <a:cubicBezTo>
                  <a:pt x="4216147" y="490146"/>
                  <a:pt x="4217949" y="486664"/>
                  <a:pt x="4219753" y="482996"/>
                </a:cubicBezTo>
                <a:lnTo>
                  <a:pt x="4219628" y="482623"/>
                </a:lnTo>
                <a:cubicBezTo>
                  <a:pt x="4219628" y="482623"/>
                  <a:pt x="4219815" y="482623"/>
                  <a:pt x="4219877" y="482498"/>
                </a:cubicBezTo>
                <a:cubicBezTo>
                  <a:pt x="4222115" y="479203"/>
                  <a:pt x="4224167" y="475659"/>
                  <a:pt x="4226095" y="472301"/>
                </a:cubicBezTo>
                <a:cubicBezTo>
                  <a:pt x="4228333" y="468446"/>
                  <a:pt x="4230634" y="464405"/>
                  <a:pt x="4233245" y="460736"/>
                </a:cubicBezTo>
                <a:cubicBezTo>
                  <a:pt x="4233431" y="460488"/>
                  <a:pt x="4233370" y="460177"/>
                  <a:pt x="4233121" y="459990"/>
                </a:cubicBezTo>
                <a:cubicBezTo>
                  <a:pt x="4232872" y="459804"/>
                  <a:pt x="4232562" y="459866"/>
                  <a:pt x="4232375" y="460115"/>
                </a:cubicBezTo>
                <a:cubicBezTo>
                  <a:pt x="4229701" y="463845"/>
                  <a:pt x="4227400" y="467887"/>
                  <a:pt x="4225162" y="471742"/>
                </a:cubicBezTo>
                <a:cubicBezTo>
                  <a:pt x="4223297" y="474975"/>
                  <a:pt x="4221369" y="478333"/>
                  <a:pt x="4219256" y="481504"/>
                </a:cubicBezTo>
                <a:lnTo>
                  <a:pt x="4219256" y="481317"/>
                </a:lnTo>
                <a:cubicBezTo>
                  <a:pt x="4211669" y="490768"/>
                  <a:pt x="4204395" y="500406"/>
                  <a:pt x="4198550" y="511473"/>
                </a:cubicBezTo>
                <a:cubicBezTo>
                  <a:pt x="4197369" y="512219"/>
                  <a:pt x="4196374" y="513028"/>
                  <a:pt x="4195193" y="513774"/>
                </a:cubicBezTo>
                <a:cubicBezTo>
                  <a:pt x="4194011" y="517069"/>
                  <a:pt x="4190529" y="519991"/>
                  <a:pt x="4187918" y="523225"/>
                </a:cubicBezTo>
                <a:cubicBezTo>
                  <a:pt x="4185742" y="525960"/>
                  <a:pt x="4183441" y="532365"/>
                  <a:pt x="4178965" y="529380"/>
                </a:cubicBezTo>
                <a:cubicBezTo>
                  <a:pt x="4179337" y="527017"/>
                  <a:pt x="4181762" y="526644"/>
                  <a:pt x="4184001" y="526023"/>
                </a:cubicBezTo>
                <a:cubicBezTo>
                  <a:pt x="4184374" y="524344"/>
                  <a:pt x="4183068" y="524406"/>
                  <a:pt x="4183441" y="522665"/>
                </a:cubicBezTo>
                <a:cubicBezTo>
                  <a:pt x="4187793" y="516820"/>
                  <a:pt x="4191462" y="510292"/>
                  <a:pt x="4196810" y="505380"/>
                </a:cubicBezTo>
                <a:cubicBezTo>
                  <a:pt x="4200851" y="496986"/>
                  <a:pt x="4206633" y="490333"/>
                  <a:pt x="4210737" y="482001"/>
                </a:cubicBezTo>
                <a:cubicBezTo>
                  <a:pt x="4210923" y="480198"/>
                  <a:pt x="4209121" y="483369"/>
                  <a:pt x="4209058" y="481379"/>
                </a:cubicBezTo>
                <a:cubicBezTo>
                  <a:pt x="4211732" y="475659"/>
                  <a:pt x="4215463" y="471058"/>
                  <a:pt x="4218572" y="465773"/>
                </a:cubicBezTo>
                <a:cubicBezTo>
                  <a:pt x="4219939" y="465835"/>
                  <a:pt x="4220312" y="466830"/>
                  <a:pt x="4221369" y="465773"/>
                </a:cubicBezTo>
                <a:cubicBezTo>
                  <a:pt x="4222862" y="462664"/>
                  <a:pt x="4224540" y="459679"/>
                  <a:pt x="4225846" y="456260"/>
                </a:cubicBezTo>
                <a:cubicBezTo>
                  <a:pt x="4225846" y="454705"/>
                  <a:pt x="4224292" y="457627"/>
                  <a:pt x="4224727" y="455140"/>
                </a:cubicBezTo>
                <a:cubicBezTo>
                  <a:pt x="4226406" y="455140"/>
                  <a:pt x="4226095" y="453213"/>
                  <a:pt x="4226406" y="451783"/>
                </a:cubicBezTo>
                <a:cubicBezTo>
                  <a:pt x="4226779" y="451161"/>
                  <a:pt x="4227090" y="450539"/>
                  <a:pt x="4227338" y="449917"/>
                </a:cubicBezTo>
                <a:cubicBezTo>
                  <a:pt x="4227338" y="449793"/>
                  <a:pt x="4227463" y="449669"/>
                  <a:pt x="4227463" y="449482"/>
                </a:cubicBezTo>
                <a:lnTo>
                  <a:pt x="4227463" y="449482"/>
                </a:lnTo>
                <a:cubicBezTo>
                  <a:pt x="4228520" y="448425"/>
                  <a:pt x="4229266" y="446871"/>
                  <a:pt x="4229701" y="445068"/>
                </a:cubicBezTo>
                <a:lnTo>
                  <a:pt x="4229701" y="444943"/>
                </a:lnTo>
                <a:cubicBezTo>
                  <a:pt x="4229701" y="444943"/>
                  <a:pt x="4229763" y="444943"/>
                  <a:pt x="4229825" y="444943"/>
                </a:cubicBezTo>
                <a:lnTo>
                  <a:pt x="4230012" y="444943"/>
                </a:lnTo>
                <a:cubicBezTo>
                  <a:pt x="4230012" y="444943"/>
                  <a:pt x="4230137" y="444695"/>
                  <a:pt x="4230137" y="444695"/>
                </a:cubicBezTo>
                <a:cubicBezTo>
                  <a:pt x="4230945" y="443078"/>
                  <a:pt x="4231877" y="441586"/>
                  <a:pt x="4232810" y="440093"/>
                </a:cubicBezTo>
                <a:cubicBezTo>
                  <a:pt x="4233929" y="438290"/>
                  <a:pt x="4235110" y="436425"/>
                  <a:pt x="4235981" y="434435"/>
                </a:cubicBezTo>
                <a:cubicBezTo>
                  <a:pt x="4236105" y="434187"/>
                  <a:pt x="4235981" y="433938"/>
                  <a:pt x="4235733" y="433813"/>
                </a:cubicBezTo>
                <a:cubicBezTo>
                  <a:pt x="4235484" y="433689"/>
                  <a:pt x="4235235" y="433813"/>
                  <a:pt x="4235110" y="434062"/>
                </a:cubicBezTo>
                <a:cubicBezTo>
                  <a:pt x="4234302" y="435990"/>
                  <a:pt x="4233121" y="437793"/>
                  <a:pt x="4232001" y="439596"/>
                </a:cubicBezTo>
                <a:cubicBezTo>
                  <a:pt x="4231069" y="441026"/>
                  <a:pt x="4230137" y="442518"/>
                  <a:pt x="4229390" y="444073"/>
                </a:cubicBezTo>
                <a:lnTo>
                  <a:pt x="4228582" y="444073"/>
                </a:lnTo>
                <a:cubicBezTo>
                  <a:pt x="4228458" y="438477"/>
                  <a:pt x="4232748" y="437420"/>
                  <a:pt x="4232499" y="431762"/>
                </a:cubicBezTo>
                <a:lnTo>
                  <a:pt x="4232375" y="431762"/>
                </a:lnTo>
                <a:cubicBezTo>
                  <a:pt x="4232375" y="431762"/>
                  <a:pt x="4232499" y="431264"/>
                  <a:pt x="4232499" y="431016"/>
                </a:cubicBezTo>
                <a:cubicBezTo>
                  <a:pt x="4232499" y="430580"/>
                  <a:pt x="4232188" y="430145"/>
                  <a:pt x="4231691" y="430145"/>
                </a:cubicBezTo>
                <a:cubicBezTo>
                  <a:pt x="4231193" y="430145"/>
                  <a:pt x="4230820" y="430456"/>
                  <a:pt x="4230758" y="430953"/>
                </a:cubicBezTo>
                <a:cubicBezTo>
                  <a:pt x="4230758" y="431078"/>
                  <a:pt x="4230758" y="431202"/>
                  <a:pt x="4230696" y="431326"/>
                </a:cubicBezTo>
                <a:cubicBezTo>
                  <a:pt x="4228333" y="433689"/>
                  <a:pt x="4227649" y="439783"/>
                  <a:pt x="4223483" y="438477"/>
                </a:cubicBezTo>
                <a:cubicBezTo>
                  <a:pt x="4220623" y="443700"/>
                  <a:pt x="4217017" y="448985"/>
                  <a:pt x="4213410" y="454146"/>
                </a:cubicBezTo>
                <a:cubicBezTo>
                  <a:pt x="4209929" y="458995"/>
                  <a:pt x="4207504" y="465213"/>
                  <a:pt x="4203587" y="468446"/>
                </a:cubicBezTo>
                <a:cubicBezTo>
                  <a:pt x="4205514" y="464653"/>
                  <a:pt x="4207317" y="461482"/>
                  <a:pt x="4209618" y="458560"/>
                </a:cubicBezTo>
                <a:cubicBezTo>
                  <a:pt x="4209804" y="458374"/>
                  <a:pt x="4209742" y="458063"/>
                  <a:pt x="4209556" y="457876"/>
                </a:cubicBezTo>
                <a:cubicBezTo>
                  <a:pt x="4209369" y="457690"/>
                  <a:pt x="4209058" y="457752"/>
                  <a:pt x="4208872" y="457938"/>
                </a:cubicBezTo>
                <a:cubicBezTo>
                  <a:pt x="4206384" y="461047"/>
                  <a:pt x="4204520" y="464467"/>
                  <a:pt x="4202405" y="468633"/>
                </a:cubicBezTo>
                <a:cubicBezTo>
                  <a:pt x="4202405" y="468633"/>
                  <a:pt x="4202405" y="468633"/>
                  <a:pt x="4202405" y="468633"/>
                </a:cubicBezTo>
                <a:lnTo>
                  <a:pt x="4202281" y="468633"/>
                </a:lnTo>
                <a:cubicBezTo>
                  <a:pt x="4196312" y="476840"/>
                  <a:pt x="4190032" y="487783"/>
                  <a:pt x="4183876" y="493628"/>
                </a:cubicBezTo>
                <a:cubicBezTo>
                  <a:pt x="4184871" y="488654"/>
                  <a:pt x="4188104" y="484737"/>
                  <a:pt x="4190592" y="480198"/>
                </a:cubicBezTo>
                <a:cubicBezTo>
                  <a:pt x="4193203" y="475535"/>
                  <a:pt x="4194198" y="470249"/>
                  <a:pt x="4196747" y="465711"/>
                </a:cubicBezTo>
                <a:cubicBezTo>
                  <a:pt x="4199296" y="461172"/>
                  <a:pt x="4201659" y="457192"/>
                  <a:pt x="4203462" y="452342"/>
                </a:cubicBezTo>
                <a:cubicBezTo>
                  <a:pt x="4205266" y="447493"/>
                  <a:pt x="4207317" y="442954"/>
                  <a:pt x="4210737" y="438912"/>
                </a:cubicBezTo>
                <a:cubicBezTo>
                  <a:pt x="4209431" y="435554"/>
                  <a:pt x="4212602" y="434373"/>
                  <a:pt x="4212976" y="431078"/>
                </a:cubicBezTo>
                <a:lnTo>
                  <a:pt x="4212851" y="431078"/>
                </a:lnTo>
                <a:cubicBezTo>
                  <a:pt x="4212851" y="431078"/>
                  <a:pt x="4213162" y="430642"/>
                  <a:pt x="4213162" y="430642"/>
                </a:cubicBezTo>
                <a:cubicBezTo>
                  <a:pt x="4213784" y="429959"/>
                  <a:pt x="4214032" y="429585"/>
                  <a:pt x="4214157" y="429026"/>
                </a:cubicBezTo>
                <a:cubicBezTo>
                  <a:pt x="4214219" y="428653"/>
                  <a:pt x="4214032" y="428280"/>
                  <a:pt x="4213659" y="428217"/>
                </a:cubicBezTo>
                <a:cubicBezTo>
                  <a:pt x="4213286" y="428093"/>
                  <a:pt x="4212913" y="428342"/>
                  <a:pt x="4212789" y="428715"/>
                </a:cubicBezTo>
                <a:cubicBezTo>
                  <a:pt x="4212789" y="428901"/>
                  <a:pt x="4212540" y="429150"/>
                  <a:pt x="4212043" y="429772"/>
                </a:cubicBezTo>
                <a:lnTo>
                  <a:pt x="4211794" y="430083"/>
                </a:lnTo>
                <a:lnTo>
                  <a:pt x="4211794" y="430083"/>
                </a:lnTo>
                <a:cubicBezTo>
                  <a:pt x="4210737" y="430207"/>
                  <a:pt x="4210364" y="431202"/>
                  <a:pt x="4208996" y="431078"/>
                </a:cubicBezTo>
                <a:cubicBezTo>
                  <a:pt x="4209369" y="429026"/>
                  <a:pt x="4209867" y="427907"/>
                  <a:pt x="4207877" y="427160"/>
                </a:cubicBezTo>
                <a:cubicBezTo>
                  <a:pt x="4206820" y="429150"/>
                  <a:pt x="4206074" y="431326"/>
                  <a:pt x="4204520" y="432819"/>
                </a:cubicBezTo>
                <a:cubicBezTo>
                  <a:pt x="4203897" y="433378"/>
                  <a:pt x="4200540" y="433938"/>
                  <a:pt x="4202281" y="434995"/>
                </a:cubicBezTo>
                <a:cubicBezTo>
                  <a:pt x="4202281" y="434435"/>
                  <a:pt x="4203276" y="434311"/>
                  <a:pt x="4203400" y="434995"/>
                </a:cubicBezTo>
                <a:cubicBezTo>
                  <a:pt x="4201597" y="438104"/>
                  <a:pt x="4201099" y="435679"/>
                  <a:pt x="4198364" y="437793"/>
                </a:cubicBezTo>
                <a:cubicBezTo>
                  <a:pt x="4197493" y="441959"/>
                  <a:pt x="4194509" y="444073"/>
                  <a:pt x="4192208" y="446809"/>
                </a:cubicBezTo>
                <a:lnTo>
                  <a:pt x="4192208" y="446809"/>
                </a:lnTo>
                <a:cubicBezTo>
                  <a:pt x="4190840" y="447555"/>
                  <a:pt x="4189659" y="448550"/>
                  <a:pt x="4188539" y="449607"/>
                </a:cubicBezTo>
                <a:cubicBezTo>
                  <a:pt x="4187669" y="450415"/>
                  <a:pt x="4186737" y="451223"/>
                  <a:pt x="4185742" y="451845"/>
                </a:cubicBezTo>
                <a:cubicBezTo>
                  <a:pt x="4185493" y="452031"/>
                  <a:pt x="4185368" y="452405"/>
                  <a:pt x="4185555" y="452653"/>
                </a:cubicBezTo>
                <a:cubicBezTo>
                  <a:pt x="4185679" y="452840"/>
                  <a:pt x="4185866" y="452902"/>
                  <a:pt x="4186052" y="452902"/>
                </a:cubicBezTo>
                <a:cubicBezTo>
                  <a:pt x="4186177" y="452902"/>
                  <a:pt x="4186239" y="452902"/>
                  <a:pt x="4186363" y="452840"/>
                </a:cubicBezTo>
                <a:cubicBezTo>
                  <a:pt x="4187421" y="452156"/>
                  <a:pt x="4188415" y="451285"/>
                  <a:pt x="4189285" y="450415"/>
                </a:cubicBezTo>
                <a:cubicBezTo>
                  <a:pt x="4190405" y="449420"/>
                  <a:pt x="4191524" y="448425"/>
                  <a:pt x="4192768" y="447803"/>
                </a:cubicBezTo>
                <a:lnTo>
                  <a:pt x="4192768" y="447803"/>
                </a:lnTo>
                <a:cubicBezTo>
                  <a:pt x="4191213" y="450539"/>
                  <a:pt x="4188415" y="453337"/>
                  <a:pt x="4186052" y="455638"/>
                </a:cubicBezTo>
                <a:cubicBezTo>
                  <a:pt x="4183566" y="458125"/>
                  <a:pt x="4180829" y="461047"/>
                  <a:pt x="4178218" y="461296"/>
                </a:cubicBezTo>
                <a:cubicBezTo>
                  <a:pt x="4178218" y="460674"/>
                  <a:pt x="4178716" y="460488"/>
                  <a:pt x="4178778" y="459866"/>
                </a:cubicBezTo>
                <a:cubicBezTo>
                  <a:pt x="4178902" y="459679"/>
                  <a:pt x="4179026" y="459431"/>
                  <a:pt x="4179151" y="459244"/>
                </a:cubicBezTo>
                <a:lnTo>
                  <a:pt x="4179337" y="459244"/>
                </a:lnTo>
                <a:cubicBezTo>
                  <a:pt x="4179959" y="458995"/>
                  <a:pt x="4181016" y="458622"/>
                  <a:pt x="4181265" y="457565"/>
                </a:cubicBezTo>
                <a:cubicBezTo>
                  <a:pt x="4181389" y="457130"/>
                  <a:pt x="4181078" y="456695"/>
                  <a:pt x="4180643" y="456570"/>
                </a:cubicBezTo>
                <a:cubicBezTo>
                  <a:pt x="4180208" y="456446"/>
                  <a:pt x="4179773" y="456757"/>
                  <a:pt x="4179648" y="457254"/>
                </a:cubicBezTo>
                <a:cubicBezTo>
                  <a:pt x="4179648" y="457379"/>
                  <a:pt x="4179151" y="457565"/>
                  <a:pt x="4178902" y="457627"/>
                </a:cubicBezTo>
                <a:lnTo>
                  <a:pt x="4178778" y="457627"/>
                </a:lnTo>
                <a:cubicBezTo>
                  <a:pt x="4178778" y="457627"/>
                  <a:pt x="4178342" y="457006"/>
                  <a:pt x="4178094" y="456695"/>
                </a:cubicBezTo>
                <a:cubicBezTo>
                  <a:pt x="4178467" y="456135"/>
                  <a:pt x="4178965" y="455638"/>
                  <a:pt x="4179462" y="455140"/>
                </a:cubicBezTo>
                <a:cubicBezTo>
                  <a:pt x="4179648" y="454954"/>
                  <a:pt x="4179897" y="454767"/>
                  <a:pt x="4180083" y="454519"/>
                </a:cubicBezTo>
                <a:cubicBezTo>
                  <a:pt x="4180332" y="454270"/>
                  <a:pt x="4180332" y="453835"/>
                  <a:pt x="4180083" y="453586"/>
                </a:cubicBezTo>
                <a:cubicBezTo>
                  <a:pt x="4179834" y="453337"/>
                  <a:pt x="4179399" y="453337"/>
                  <a:pt x="4179151" y="453586"/>
                </a:cubicBezTo>
                <a:cubicBezTo>
                  <a:pt x="4178965" y="453772"/>
                  <a:pt x="4178778" y="453959"/>
                  <a:pt x="4178591" y="454146"/>
                </a:cubicBezTo>
                <a:cubicBezTo>
                  <a:pt x="4178032" y="454705"/>
                  <a:pt x="4177534" y="455265"/>
                  <a:pt x="4177099" y="455886"/>
                </a:cubicBezTo>
                <a:cubicBezTo>
                  <a:pt x="4176042" y="456135"/>
                  <a:pt x="4175296" y="456695"/>
                  <a:pt x="4174798" y="457441"/>
                </a:cubicBezTo>
                <a:cubicBezTo>
                  <a:pt x="4172001" y="459368"/>
                  <a:pt x="4169327" y="461482"/>
                  <a:pt x="4167088" y="464094"/>
                </a:cubicBezTo>
                <a:lnTo>
                  <a:pt x="4167088" y="464094"/>
                </a:lnTo>
                <a:cubicBezTo>
                  <a:pt x="4166093" y="464902"/>
                  <a:pt x="4165223" y="465773"/>
                  <a:pt x="4164415" y="466581"/>
                </a:cubicBezTo>
                <a:cubicBezTo>
                  <a:pt x="4157513" y="472364"/>
                  <a:pt x="4150362" y="477711"/>
                  <a:pt x="4144705" y="484675"/>
                </a:cubicBezTo>
                <a:lnTo>
                  <a:pt x="4144705" y="484675"/>
                </a:lnTo>
                <a:cubicBezTo>
                  <a:pt x="4143585" y="484799"/>
                  <a:pt x="4142652" y="485545"/>
                  <a:pt x="4142031" y="486291"/>
                </a:cubicBezTo>
                <a:cubicBezTo>
                  <a:pt x="4141844" y="486540"/>
                  <a:pt x="4141844" y="486913"/>
                  <a:pt x="4142031" y="487100"/>
                </a:cubicBezTo>
                <a:cubicBezTo>
                  <a:pt x="4142155" y="487224"/>
                  <a:pt x="4142280" y="487224"/>
                  <a:pt x="4142404" y="487224"/>
                </a:cubicBezTo>
                <a:cubicBezTo>
                  <a:pt x="4142590" y="487224"/>
                  <a:pt x="4142715" y="487162"/>
                  <a:pt x="4142839" y="487037"/>
                </a:cubicBezTo>
                <a:cubicBezTo>
                  <a:pt x="4143336" y="486478"/>
                  <a:pt x="4143959" y="485918"/>
                  <a:pt x="4144705" y="485856"/>
                </a:cubicBezTo>
                <a:cubicBezTo>
                  <a:pt x="4145140" y="485918"/>
                  <a:pt x="4145326" y="486291"/>
                  <a:pt x="4145202" y="486913"/>
                </a:cubicBezTo>
                <a:lnTo>
                  <a:pt x="4145326" y="486913"/>
                </a:lnTo>
                <a:cubicBezTo>
                  <a:pt x="4144394" y="487659"/>
                  <a:pt x="4143336" y="488405"/>
                  <a:pt x="4142901" y="489711"/>
                </a:cubicBezTo>
                <a:cubicBezTo>
                  <a:pt x="4142715" y="490208"/>
                  <a:pt x="4142964" y="490706"/>
                  <a:pt x="4143461" y="490892"/>
                </a:cubicBezTo>
                <a:cubicBezTo>
                  <a:pt x="4143585" y="490892"/>
                  <a:pt x="4143647" y="490892"/>
                  <a:pt x="4143772" y="490892"/>
                </a:cubicBezTo>
                <a:cubicBezTo>
                  <a:pt x="4144145" y="490892"/>
                  <a:pt x="4144518" y="490644"/>
                  <a:pt x="4144643" y="490271"/>
                </a:cubicBezTo>
                <a:cubicBezTo>
                  <a:pt x="4144891" y="489524"/>
                  <a:pt x="4145575" y="489027"/>
                  <a:pt x="4146259" y="488530"/>
                </a:cubicBezTo>
                <a:lnTo>
                  <a:pt x="4146259" y="488654"/>
                </a:lnTo>
                <a:cubicBezTo>
                  <a:pt x="4146259" y="488654"/>
                  <a:pt x="4146694" y="488654"/>
                  <a:pt x="4146694" y="488654"/>
                </a:cubicBezTo>
                <a:cubicBezTo>
                  <a:pt x="4146819" y="488840"/>
                  <a:pt x="4146943" y="489027"/>
                  <a:pt x="4147068" y="489214"/>
                </a:cubicBezTo>
                <a:lnTo>
                  <a:pt x="4147068" y="489214"/>
                </a:lnTo>
                <a:cubicBezTo>
                  <a:pt x="4147068" y="489214"/>
                  <a:pt x="4146756" y="489214"/>
                  <a:pt x="4146756" y="489214"/>
                </a:cubicBezTo>
                <a:cubicBezTo>
                  <a:pt x="4143336" y="491949"/>
                  <a:pt x="4141285" y="498975"/>
                  <a:pt x="4135564" y="497545"/>
                </a:cubicBezTo>
                <a:cubicBezTo>
                  <a:pt x="4135626" y="495742"/>
                  <a:pt x="4138922" y="497172"/>
                  <a:pt x="4138363" y="494747"/>
                </a:cubicBezTo>
                <a:cubicBezTo>
                  <a:pt x="4135502" y="495804"/>
                  <a:pt x="4136124" y="493317"/>
                  <a:pt x="4134445" y="493131"/>
                </a:cubicBezTo>
                <a:cubicBezTo>
                  <a:pt x="4127482" y="498105"/>
                  <a:pt x="4121761" y="504261"/>
                  <a:pt x="4115481" y="509857"/>
                </a:cubicBezTo>
                <a:lnTo>
                  <a:pt x="4115481" y="509857"/>
                </a:lnTo>
                <a:cubicBezTo>
                  <a:pt x="4115170" y="510230"/>
                  <a:pt x="4114797" y="510540"/>
                  <a:pt x="4114424" y="510851"/>
                </a:cubicBezTo>
                <a:cubicBezTo>
                  <a:pt x="4113802" y="511349"/>
                  <a:pt x="4113180" y="511908"/>
                  <a:pt x="4112745" y="512654"/>
                </a:cubicBezTo>
                <a:lnTo>
                  <a:pt x="4112745" y="512530"/>
                </a:lnTo>
                <a:cubicBezTo>
                  <a:pt x="4088061" y="534541"/>
                  <a:pt x="4063750" y="558168"/>
                  <a:pt x="4040681" y="581174"/>
                </a:cubicBezTo>
                <a:cubicBezTo>
                  <a:pt x="4025635" y="596283"/>
                  <a:pt x="4009531" y="610087"/>
                  <a:pt x="3994919" y="624760"/>
                </a:cubicBezTo>
                <a:cubicBezTo>
                  <a:pt x="3987458" y="632160"/>
                  <a:pt x="3980432" y="639807"/>
                  <a:pt x="3972038" y="645963"/>
                </a:cubicBezTo>
                <a:cubicBezTo>
                  <a:pt x="3992929" y="568552"/>
                  <a:pt x="4018484" y="495929"/>
                  <a:pt x="4042360" y="421502"/>
                </a:cubicBezTo>
                <a:cubicBezTo>
                  <a:pt x="4044661" y="420072"/>
                  <a:pt x="4046153" y="418207"/>
                  <a:pt x="4048516" y="416466"/>
                </a:cubicBezTo>
                <a:cubicBezTo>
                  <a:pt x="4050630" y="414974"/>
                  <a:pt x="4053552" y="414103"/>
                  <a:pt x="4055791" y="412611"/>
                </a:cubicBezTo>
                <a:cubicBezTo>
                  <a:pt x="4059211" y="410186"/>
                  <a:pt x="4062320" y="406891"/>
                  <a:pt x="4065863" y="404155"/>
                </a:cubicBezTo>
                <a:cubicBezTo>
                  <a:pt x="4071584" y="399865"/>
                  <a:pt x="4077615" y="395885"/>
                  <a:pt x="4082590" y="391906"/>
                </a:cubicBezTo>
                <a:cubicBezTo>
                  <a:pt x="4084206" y="390600"/>
                  <a:pt x="4086817" y="389357"/>
                  <a:pt x="4087004" y="387056"/>
                </a:cubicBezTo>
                <a:cubicBezTo>
                  <a:pt x="4086693" y="387553"/>
                  <a:pt x="4085512" y="387491"/>
                  <a:pt x="4085387" y="386807"/>
                </a:cubicBezTo>
                <a:cubicBezTo>
                  <a:pt x="4091978" y="383015"/>
                  <a:pt x="4096268" y="376921"/>
                  <a:pt x="4103792" y="374061"/>
                </a:cubicBezTo>
                <a:lnTo>
                  <a:pt x="4104103" y="374061"/>
                </a:lnTo>
                <a:cubicBezTo>
                  <a:pt x="4104103" y="374061"/>
                  <a:pt x="4104103" y="374061"/>
                  <a:pt x="4104103" y="374061"/>
                </a:cubicBezTo>
                <a:cubicBezTo>
                  <a:pt x="4104103" y="374061"/>
                  <a:pt x="4104103" y="374123"/>
                  <a:pt x="4104103" y="374185"/>
                </a:cubicBezTo>
                <a:cubicBezTo>
                  <a:pt x="4103854" y="374621"/>
                  <a:pt x="4103543" y="374994"/>
                  <a:pt x="4103170" y="375429"/>
                </a:cubicBezTo>
                <a:cubicBezTo>
                  <a:pt x="4102921" y="375678"/>
                  <a:pt x="4102673" y="375926"/>
                  <a:pt x="4102486" y="376175"/>
                </a:cubicBezTo>
                <a:cubicBezTo>
                  <a:pt x="4102299" y="376424"/>
                  <a:pt x="4102362" y="376735"/>
                  <a:pt x="4102611" y="376859"/>
                </a:cubicBezTo>
                <a:cubicBezTo>
                  <a:pt x="4102673" y="376921"/>
                  <a:pt x="4102797" y="376983"/>
                  <a:pt x="4102921" y="376983"/>
                </a:cubicBezTo>
                <a:cubicBezTo>
                  <a:pt x="4103045" y="376983"/>
                  <a:pt x="4103232" y="376921"/>
                  <a:pt x="4103294" y="376797"/>
                </a:cubicBezTo>
                <a:cubicBezTo>
                  <a:pt x="4103481" y="376548"/>
                  <a:pt x="4103667" y="376299"/>
                  <a:pt x="4103916" y="376113"/>
                </a:cubicBezTo>
                <a:cubicBezTo>
                  <a:pt x="4104289" y="375740"/>
                  <a:pt x="4104600" y="375305"/>
                  <a:pt x="4104911" y="374807"/>
                </a:cubicBezTo>
                <a:cubicBezTo>
                  <a:pt x="4104911" y="374807"/>
                  <a:pt x="4104973" y="374807"/>
                  <a:pt x="4105036" y="374807"/>
                </a:cubicBezTo>
                <a:cubicBezTo>
                  <a:pt x="4106590" y="374807"/>
                  <a:pt x="4107958" y="374061"/>
                  <a:pt x="4108766" y="372817"/>
                </a:cubicBezTo>
                <a:lnTo>
                  <a:pt x="4108766" y="372817"/>
                </a:lnTo>
                <a:cubicBezTo>
                  <a:pt x="4116725" y="365978"/>
                  <a:pt x="4128477" y="362807"/>
                  <a:pt x="4133886" y="353356"/>
                </a:cubicBezTo>
                <a:cubicBezTo>
                  <a:pt x="4137492" y="352361"/>
                  <a:pt x="4139419" y="349625"/>
                  <a:pt x="4142715" y="348319"/>
                </a:cubicBezTo>
                <a:cubicBezTo>
                  <a:pt x="4142715" y="348382"/>
                  <a:pt x="4142777" y="348506"/>
                  <a:pt x="4142777" y="348630"/>
                </a:cubicBezTo>
                <a:cubicBezTo>
                  <a:pt x="4142777" y="348941"/>
                  <a:pt x="4143088" y="349190"/>
                  <a:pt x="4143399" y="349190"/>
                </a:cubicBezTo>
                <a:lnTo>
                  <a:pt x="4143399" y="349190"/>
                </a:lnTo>
                <a:cubicBezTo>
                  <a:pt x="4143710" y="349190"/>
                  <a:pt x="4143959" y="348879"/>
                  <a:pt x="4143959" y="348568"/>
                </a:cubicBezTo>
                <a:cubicBezTo>
                  <a:pt x="4143959" y="348257"/>
                  <a:pt x="4143834" y="348009"/>
                  <a:pt x="4143772" y="347698"/>
                </a:cubicBezTo>
                <a:lnTo>
                  <a:pt x="4143896" y="347698"/>
                </a:lnTo>
                <a:cubicBezTo>
                  <a:pt x="4148746" y="343843"/>
                  <a:pt x="4154715" y="341045"/>
                  <a:pt x="4159503" y="337128"/>
                </a:cubicBezTo>
                <a:cubicBezTo>
                  <a:pt x="4162487" y="338744"/>
                  <a:pt x="4164166" y="335946"/>
                  <a:pt x="4166777" y="335511"/>
                </a:cubicBezTo>
                <a:cubicBezTo>
                  <a:pt x="4166715" y="334081"/>
                  <a:pt x="4165721" y="333770"/>
                  <a:pt x="4166777" y="332651"/>
                </a:cubicBezTo>
                <a:cubicBezTo>
                  <a:pt x="4177472" y="326247"/>
                  <a:pt x="4187172" y="318785"/>
                  <a:pt x="4198612" y="313189"/>
                </a:cubicBezTo>
                <a:cubicBezTo>
                  <a:pt x="4199358" y="312070"/>
                  <a:pt x="4199670" y="310516"/>
                  <a:pt x="4200291" y="309210"/>
                </a:cubicBezTo>
                <a:cubicBezTo>
                  <a:pt x="4211483" y="299324"/>
                  <a:pt x="4225598" y="292546"/>
                  <a:pt x="4238842" y="284650"/>
                </a:cubicBezTo>
                <a:cubicBezTo>
                  <a:pt x="4243256" y="279303"/>
                  <a:pt x="4250033" y="276318"/>
                  <a:pt x="4256126" y="272960"/>
                </a:cubicBezTo>
                <a:cubicBezTo>
                  <a:pt x="4262469" y="269416"/>
                  <a:pt x="4268500" y="265748"/>
                  <a:pt x="4275091" y="262888"/>
                </a:cubicBezTo>
                <a:cubicBezTo>
                  <a:pt x="4275775" y="261706"/>
                  <a:pt x="4276707" y="260774"/>
                  <a:pt x="4277888" y="260028"/>
                </a:cubicBezTo>
                <a:moveTo>
                  <a:pt x="3854834" y="757571"/>
                </a:moveTo>
                <a:lnTo>
                  <a:pt x="3854771" y="757571"/>
                </a:lnTo>
                <a:cubicBezTo>
                  <a:pt x="3854771" y="757571"/>
                  <a:pt x="3854771" y="757571"/>
                  <a:pt x="3854771" y="757571"/>
                </a:cubicBezTo>
                <a:cubicBezTo>
                  <a:pt x="3854771" y="757385"/>
                  <a:pt x="3854834" y="757198"/>
                  <a:pt x="3854896" y="757074"/>
                </a:cubicBezTo>
                <a:cubicBezTo>
                  <a:pt x="3856574" y="758131"/>
                  <a:pt x="3854336" y="761675"/>
                  <a:pt x="3854896" y="757571"/>
                </a:cubicBezTo>
                <a:moveTo>
                  <a:pt x="3903953" y="859542"/>
                </a:moveTo>
                <a:cubicBezTo>
                  <a:pt x="3903643" y="861221"/>
                  <a:pt x="3903145" y="861532"/>
                  <a:pt x="3903456" y="863584"/>
                </a:cubicBezTo>
                <a:cubicBezTo>
                  <a:pt x="3903767" y="865574"/>
                  <a:pt x="3902959" y="867252"/>
                  <a:pt x="3902959" y="867252"/>
                </a:cubicBezTo>
                <a:cubicBezTo>
                  <a:pt x="3902959" y="867252"/>
                  <a:pt x="3902088" y="865201"/>
                  <a:pt x="3902088" y="863584"/>
                </a:cubicBezTo>
                <a:cubicBezTo>
                  <a:pt x="3902088" y="861967"/>
                  <a:pt x="3901777" y="860724"/>
                  <a:pt x="3902088" y="859853"/>
                </a:cubicBezTo>
                <a:cubicBezTo>
                  <a:pt x="3902461" y="859045"/>
                  <a:pt x="3902275" y="857677"/>
                  <a:pt x="3902275" y="856558"/>
                </a:cubicBezTo>
                <a:cubicBezTo>
                  <a:pt x="3902275" y="855377"/>
                  <a:pt x="3902461" y="854382"/>
                  <a:pt x="3902959" y="854506"/>
                </a:cubicBezTo>
                <a:cubicBezTo>
                  <a:pt x="3903456" y="854693"/>
                  <a:pt x="3904638" y="855874"/>
                  <a:pt x="3904638" y="855874"/>
                </a:cubicBezTo>
                <a:cubicBezTo>
                  <a:pt x="3904638" y="856869"/>
                  <a:pt x="3904264" y="857864"/>
                  <a:pt x="3903953" y="859542"/>
                </a:cubicBezTo>
                <a:moveTo>
                  <a:pt x="3904140" y="851335"/>
                </a:moveTo>
                <a:cubicBezTo>
                  <a:pt x="3903456" y="850029"/>
                  <a:pt x="3902275" y="848661"/>
                  <a:pt x="3903145" y="848350"/>
                </a:cubicBezTo>
                <a:cubicBezTo>
                  <a:pt x="3903953" y="847977"/>
                  <a:pt x="3905445" y="849159"/>
                  <a:pt x="3905445" y="849159"/>
                </a:cubicBezTo>
                <a:cubicBezTo>
                  <a:pt x="3905445" y="849159"/>
                  <a:pt x="3904762" y="852703"/>
                  <a:pt x="3904140" y="851335"/>
                </a:cubicBezTo>
                <a:moveTo>
                  <a:pt x="3908741" y="832993"/>
                </a:moveTo>
                <a:cubicBezTo>
                  <a:pt x="3909052" y="834361"/>
                  <a:pt x="3907747" y="834174"/>
                  <a:pt x="3907062" y="834982"/>
                </a:cubicBezTo>
                <a:cubicBezTo>
                  <a:pt x="3906378" y="835853"/>
                  <a:pt x="3904699" y="832868"/>
                  <a:pt x="3904699" y="832868"/>
                </a:cubicBezTo>
                <a:cubicBezTo>
                  <a:pt x="3904699" y="832868"/>
                  <a:pt x="3907436" y="830692"/>
                  <a:pt x="3908431" y="831687"/>
                </a:cubicBezTo>
                <a:cubicBezTo>
                  <a:pt x="3909425" y="832682"/>
                  <a:pt x="3908431" y="831687"/>
                  <a:pt x="3908741" y="832993"/>
                </a:cubicBezTo>
                <a:moveTo>
                  <a:pt x="4156829" y="837407"/>
                </a:moveTo>
                <a:cubicBezTo>
                  <a:pt x="4157513" y="837594"/>
                  <a:pt x="4157949" y="838091"/>
                  <a:pt x="4157949" y="839024"/>
                </a:cubicBezTo>
                <a:cubicBezTo>
                  <a:pt x="4156021" y="839521"/>
                  <a:pt x="4156021" y="838216"/>
                  <a:pt x="4156829" y="837407"/>
                </a:cubicBezTo>
                <a:moveTo>
                  <a:pt x="4154591" y="840143"/>
                </a:moveTo>
                <a:cubicBezTo>
                  <a:pt x="4156456" y="842071"/>
                  <a:pt x="4153036" y="843438"/>
                  <a:pt x="4152352" y="844682"/>
                </a:cubicBezTo>
                <a:cubicBezTo>
                  <a:pt x="4150487" y="842755"/>
                  <a:pt x="4154280" y="841760"/>
                  <a:pt x="4154591" y="840143"/>
                </a:cubicBezTo>
                <a:moveTo>
                  <a:pt x="4150114" y="854071"/>
                </a:moveTo>
                <a:cubicBezTo>
                  <a:pt x="4148870" y="856620"/>
                  <a:pt x="4147378" y="858858"/>
                  <a:pt x="4144518" y="859667"/>
                </a:cubicBezTo>
                <a:cubicBezTo>
                  <a:pt x="4146010" y="857428"/>
                  <a:pt x="4147253" y="854941"/>
                  <a:pt x="4150114" y="854071"/>
                </a:cubicBezTo>
                <a:moveTo>
                  <a:pt x="4089802" y="921160"/>
                </a:moveTo>
                <a:cubicBezTo>
                  <a:pt x="4091232" y="918300"/>
                  <a:pt x="4092910" y="915689"/>
                  <a:pt x="4095957" y="914445"/>
                </a:cubicBezTo>
                <a:cubicBezTo>
                  <a:pt x="4094714" y="917492"/>
                  <a:pt x="4092725" y="919792"/>
                  <a:pt x="4089802" y="921160"/>
                </a:cubicBezTo>
                <a:moveTo>
                  <a:pt x="4104911" y="882610"/>
                </a:moveTo>
                <a:cubicBezTo>
                  <a:pt x="4105160" y="881864"/>
                  <a:pt x="4105657" y="881429"/>
                  <a:pt x="4106590" y="881429"/>
                </a:cubicBezTo>
                <a:cubicBezTo>
                  <a:pt x="4106341" y="882175"/>
                  <a:pt x="4105844" y="882610"/>
                  <a:pt x="4104911" y="882610"/>
                </a:cubicBezTo>
                <a:moveTo>
                  <a:pt x="4104352" y="870859"/>
                </a:moveTo>
                <a:cubicBezTo>
                  <a:pt x="4105470" y="868309"/>
                  <a:pt x="4107461" y="866569"/>
                  <a:pt x="4109388" y="864703"/>
                </a:cubicBezTo>
                <a:cubicBezTo>
                  <a:pt x="4110134" y="866755"/>
                  <a:pt x="4106403" y="871667"/>
                  <a:pt x="4104352" y="870859"/>
                </a:cubicBezTo>
                <a:moveTo>
                  <a:pt x="4109885" y="876641"/>
                </a:moveTo>
                <a:cubicBezTo>
                  <a:pt x="4109699" y="877636"/>
                  <a:pt x="4109637" y="878817"/>
                  <a:pt x="4108269" y="878631"/>
                </a:cubicBezTo>
                <a:cubicBezTo>
                  <a:pt x="4107833" y="877139"/>
                  <a:pt x="4109388" y="877512"/>
                  <a:pt x="4109388" y="876455"/>
                </a:cubicBezTo>
                <a:lnTo>
                  <a:pt x="4109388" y="876206"/>
                </a:lnTo>
                <a:cubicBezTo>
                  <a:pt x="4109388" y="876206"/>
                  <a:pt x="4109761" y="876517"/>
                  <a:pt x="4109885" y="876641"/>
                </a:cubicBezTo>
                <a:moveTo>
                  <a:pt x="4107149" y="902631"/>
                </a:moveTo>
                <a:cubicBezTo>
                  <a:pt x="4106838" y="899398"/>
                  <a:pt x="4112062" y="896725"/>
                  <a:pt x="4113864" y="893740"/>
                </a:cubicBezTo>
                <a:cubicBezTo>
                  <a:pt x="4114113" y="896911"/>
                  <a:pt x="4108579" y="899274"/>
                  <a:pt x="4107149" y="902631"/>
                </a:cubicBezTo>
                <a:moveTo>
                  <a:pt x="4111004" y="875895"/>
                </a:moveTo>
                <a:lnTo>
                  <a:pt x="4111004" y="876144"/>
                </a:lnTo>
                <a:cubicBezTo>
                  <a:pt x="4111004" y="876144"/>
                  <a:pt x="4110693" y="875895"/>
                  <a:pt x="4110569" y="875771"/>
                </a:cubicBezTo>
                <a:cubicBezTo>
                  <a:pt x="4111813" y="874092"/>
                  <a:pt x="4113243" y="872600"/>
                  <a:pt x="4114362" y="870859"/>
                </a:cubicBezTo>
                <a:cubicBezTo>
                  <a:pt x="4116227" y="873346"/>
                  <a:pt x="4112434" y="874900"/>
                  <a:pt x="4111004" y="875957"/>
                </a:cubicBezTo>
                <a:moveTo>
                  <a:pt x="4115481" y="859169"/>
                </a:moveTo>
                <a:cubicBezTo>
                  <a:pt x="4115046" y="859045"/>
                  <a:pt x="4114797" y="858672"/>
                  <a:pt x="4114922" y="857988"/>
                </a:cubicBezTo>
                <a:lnTo>
                  <a:pt x="4114922" y="857988"/>
                </a:lnTo>
                <a:cubicBezTo>
                  <a:pt x="4114922" y="857988"/>
                  <a:pt x="4115170" y="857864"/>
                  <a:pt x="4115294" y="857739"/>
                </a:cubicBezTo>
                <a:cubicBezTo>
                  <a:pt x="4115917" y="857055"/>
                  <a:pt x="4116538" y="856558"/>
                  <a:pt x="4117035" y="856185"/>
                </a:cubicBezTo>
                <a:cubicBezTo>
                  <a:pt x="4117160" y="856185"/>
                  <a:pt x="4117160" y="856309"/>
                  <a:pt x="4117284" y="856371"/>
                </a:cubicBezTo>
                <a:cubicBezTo>
                  <a:pt x="4117409" y="856434"/>
                  <a:pt x="4117596" y="856558"/>
                  <a:pt x="4117719" y="856682"/>
                </a:cubicBezTo>
                <a:cubicBezTo>
                  <a:pt x="4117657" y="858175"/>
                  <a:pt x="4115979" y="858112"/>
                  <a:pt x="4115481" y="859107"/>
                </a:cubicBezTo>
                <a:moveTo>
                  <a:pt x="4118839" y="866444"/>
                </a:moveTo>
                <a:cubicBezTo>
                  <a:pt x="4120206" y="864454"/>
                  <a:pt x="4122259" y="863087"/>
                  <a:pt x="4123315" y="860786"/>
                </a:cubicBezTo>
                <a:cubicBezTo>
                  <a:pt x="4125181" y="860848"/>
                  <a:pt x="4121264" y="866631"/>
                  <a:pt x="4118839" y="866444"/>
                </a:cubicBezTo>
                <a:moveTo>
                  <a:pt x="4127233" y="857988"/>
                </a:moveTo>
                <a:cubicBezTo>
                  <a:pt x="4126922" y="855998"/>
                  <a:pt x="4129720" y="852330"/>
                  <a:pt x="4132269" y="851335"/>
                </a:cubicBezTo>
                <a:cubicBezTo>
                  <a:pt x="4131523" y="854444"/>
                  <a:pt x="4128911" y="855750"/>
                  <a:pt x="4127233" y="857988"/>
                </a:cubicBezTo>
                <a:moveTo>
                  <a:pt x="4141720" y="863024"/>
                </a:moveTo>
                <a:cubicBezTo>
                  <a:pt x="4140663" y="866631"/>
                  <a:pt x="4137989" y="868620"/>
                  <a:pt x="4135005" y="870299"/>
                </a:cubicBezTo>
                <a:cubicBezTo>
                  <a:pt x="4136684" y="867377"/>
                  <a:pt x="4138611" y="864579"/>
                  <a:pt x="4141720" y="863024"/>
                </a:cubicBezTo>
                <a:moveTo>
                  <a:pt x="4145637" y="823417"/>
                </a:moveTo>
                <a:cubicBezTo>
                  <a:pt x="4148186" y="822049"/>
                  <a:pt x="4148995" y="818878"/>
                  <a:pt x="4152352" y="818319"/>
                </a:cubicBezTo>
                <a:cubicBezTo>
                  <a:pt x="4150798" y="823542"/>
                  <a:pt x="4144767" y="824226"/>
                  <a:pt x="4143399" y="829511"/>
                </a:cubicBezTo>
                <a:cubicBezTo>
                  <a:pt x="4139171" y="832806"/>
                  <a:pt x="4135813" y="836910"/>
                  <a:pt x="4132766" y="841324"/>
                </a:cubicBezTo>
                <a:cubicBezTo>
                  <a:pt x="4132020" y="841449"/>
                  <a:pt x="4131709" y="842071"/>
                  <a:pt x="4130528" y="841884"/>
                </a:cubicBezTo>
                <a:cubicBezTo>
                  <a:pt x="4128538" y="846610"/>
                  <a:pt x="4123440" y="848226"/>
                  <a:pt x="4122694" y="854133"/>
                </a:cubicBezTo>
                <a:cubicBezTo>
                  <a:pt x="4120269" y="853573"/>
                  <a:pt x="4120144" y="855314"/>
                  <a:pt x="4118777" y="855874"/>
                </a:cubicBezTo>
                <a:lnTo>
                  <a:pt x="4118777" y="856123"/>
                </a:lnTo>
                <a:cubicBezTo>
                  <a:pt x="4118403" y="855874"/>
                  <a:pt x="4118093" y="855687"/>
                  <a:pt x="4117781" y="855501"/>
                </a:cubicBezTo>
                <a:cubicBezTo>
                  <a:pt x="4117657" y="855501"/>
                  <a:pt x="4117596" y="855377"/>
                  <a:pt x="4117471" y="855314"/>
                </a:cubicBezTo>
                <a:cubicBezTo>
                  <a:pt x="4117596" y="854941"/>
                  <a:pt x="4117781" y="854568"/>
                  <a:pt x="4117968" y="854195"/>
                </a:cubicBezTo>
                <a:cubicBezTo>
                  <a:pt x="4118217" y="853760"/>
                  <a:pt x="4118403" y="853325"/>
                  <a:pt x="4118590" y="852827"/>
                </a:cubicBezTo>
                <a:lnTo>
                  <a:pt x="4118714" y="853014"/>
                </a:lnTo>
                <a:cubicBezTo>
                  <a:pt x="4121077" y="853014"/>
                  <a:pt x="4121823" y="851770"/>
                  <a:pt x="4122631" y="849159"/>
                </a:cubicBezTo>
                <a:cubicBezTo>
                  <a:pt x="4122818" y="849159"/>
                  <a:pt x="4122943" y="849034"/>
                  <a:pt x="4123066" y="848910"/>
                </a:cubicBezTo>
                <a:cubicBezTo>
                  <a:pt x="4126175" y="845117"/>
                  <a:pt x="4129595" y="841387"/>
                  <a:pt x="4132953" y="837780"/>
                </a:cubicBezTo>
                <a:cubicBezTo>
                  <a:pt x="4137181" y="833179"/>
                  <a:pt x="4141596" y="828392"/>
                  <a:pt x="4145451" y="823355"/>
                </a:cubicBezTo>
                <a:lnTo>
                  <a:pt x="4145451" y="823479"/>
                </a:lnTo>
                <a:close/>
                <a:moveTo>
                  <a:pt x="4136870" y="820806"/>
                </a:moveTo>
                <a:cubicBezTo>
                  <a:pt x="4136870" y="820806"/>
                  <a:pt x="4140104" y="817884"/>
                  <a:pt x="4140788" y="817884"/>
                </a:cubicBezTo>
                <a:cubicBezTo>
                  <a:pt x="4141471" y="817884"/>
                  <a:pt x="4139606" y="819749"/>
                  <a:pt x="4138922" y="820619"/>
                </a:cubicBezTo>
                <a:cubicBezTo>
                  <a:pt x="4138238" y="821490"/>
                  <a:pt x="4136995" y="823231"/>
                  <a:pt x="4135626" y="824910"/>
                </a:cubicBezTo>
                <a:cubicBezTo>
                  <a:pt x="4134259" y="826651"/>
                  <a:pt x="4133201" y="826340"/>
                  <a:pt x="4133201" y="825283"/>
                </a:cubicBezTo>
                <a:cubicBezTo>
                  <a:pt x="4133201" y="824226"/>
                  <a:pt x="4136124" y="821490"/>
                  <a:pt x="4136870" y="820806"/>
                </a:cubicBezTo>
                <a:moveTo>
                  <a:pt x="4112870" y="820992"/>
                </a:moveTo>
                <a:cubicBezTo>
                  <a:pt x="4114610" y="818381"/>
                  <a:pt x="4116352" y="815956"/>
                  <a:pt x="4117719" y="814402"/>
                </a:cubicBezTo>
                <a:cubicBezTo>
                  <a:pt x="4119088" y="812847"/>
                  <a:pt x="4123066" y="810484"/>
                  <a:pt x="4123066" y="810484"/>
                </a:cubicBezTo>
                <a:cubicBezTo>
                  <a:pt x="4122694" y="811168"/>
                  <a:pt x="4122880" y="812723"/>
                  <a:pt x="4120269" y="814402"/>
                </a:cubicBezTo>
                <a:cubicBezTo>
                  <a:pt x="4117719" y="816143"/>
                  <a:pt x="4117035" y="818070"/>
                  <a:pt x="4115481" y="819749"/>
                </a:cubicBezTo>
                <a:cubicBezTo>
                  <a:pt x="4113926" y="821490"/>
                  <a:pt x="4111875" y="823728"/>
                  <a:pt x="4111875" y="823728"/>
                </a:cubicBezTo>
                <a:cubicBezTo>
                  <a:pt x="4111875" y="823728"/>
                  <a:pt x="4111191" y="823542"/>
                  <a:pt x="4112870" y="820992"/>
                </a:cubicBezTo>
                <a:moveTo>
                  <a:pt x="4111564" y="855252"/>
                </a:moveTo>
                <a:cubicBezTo>
                  <a:pt x="4112683" y="854693"/>
                  <a:pt x="4113802" y="854071"/>
                  <a:pt x="4114922" y="853511"/>
                </a:cubicBezTo>
                <a:cubicBezTo>
                  <a:pt x="4123253" y="841387"/>
                  <a:pt x="4133699" y="831376"/>
                  <a:pt x="4143399" y="820619"/>
                </a:cubicBezTo>
                <a:cubicBezTo>
                  <a:pt x="4144518" y="820744"/>
                  <a:pt x="4142901" y="821925"/>
                  <a:pt x="4143710" y="822609"/>
                </a:cubicBezTo>
                <a:cubicBezTo>
                  <a:pt x="4139979" y="827397"/>
                  <a:pt x="4135751" y="831998"/>
                  <a:pt x="4131647" y="836412"/>
                </a:cubicBezTo>
                <a:cubicBezTo>
                  <a:pt x="4128352" y="840019"/>
                  <a:pt x="4124870" y="843749"/>
                  <a:pt x="4121699" y="847604"/>
                </a:cubicBezTo>
                <a:cubicBezTo>
                  <a:pt x="4119709" y="848724"/>
                  <a:pt x="4117906" y="850029"/>
                  <a:pt x="4117098" y="852392"/>
                </a:cubicBezTo>
                <a:lnTo>
                  <a:pt x="4117284" y="852392"/>
                </a:lnTo>
                <a:cubicBezTo>
                  <a:pt x="4117160" y="852703"/>
                  <a:pt x="4116973" y="853076"/>
                  <a:pt x="4116725" y="853449"/>
                </a:cubicBezTo>
                <a:cubicBezTo>
                  <a:pt x="4116538" y="853822"/>
                  <a:pt x="4116352" y="854195"/>
                  <a:pt x="4116227" y="854568"/>
                </a:cubicBezTo>
                <a:lnTo>
                  <a:pt x="4116227" y="854568"/>
                </a:lnTo>
                <a:cubicBezTo>
                  <a:pt x="4115605" y="854941"/>
                  <a:pt x="4114984" y="855501"/>
                  <a:pt x="4114238" y="856247"/>
                </a:cubicBezTo>
                <a:cubicBezTo>
                  <a:pt x="4111626" y="856807"/>
                  <a:pt x="4111875" y="857677"/>
                  <a:pt x="4111501" y="859605"/>
                </a:cubicBezTo>
                <a:cubicBezTo>
                  <a:pt x="4110693" y="859853"/>
                  <a:pt x="4110569" y="860289"/>
                  <a:pt x="4109823" y="859605"/>
                </a:cubicBezTo>
                <a:cubicBezTo>
                  <a:pt x="4108891" y="859853"/>
                  <a:pt x="4109947" y="860351"/>
                  <a:pt x="4109823" y="861283"/>
                </a:cubicBezTo>
                <a:cubicBezTo>
                  <a:pt x="4103045" y="864641"/>
                  <a:pt x="4100620" y="872227"/>
                  <a:pt x="4094217" y="875833"/>
                </a:cubicBezTo>
                <a:cubicBezTo>
                  <a:pt x="4099190" y="868061"/>
                  <a:pt x="4106279" y="862651"/>
                  <a:pt x="4111501" y="855190"/>
                </a:cubicBezTo>
                <a:moveTo>
                  <a:pt x="4092040" y="878631"/>
                </a:moveTo>
                <a:cubicBezTo>
                  <a:pt x="4091792" y="880310"/>
                  <a:pt x="4090859" y="881180"/>
                  <a:pt x="4089242" y="881429"/>
                </a:cubicBezTo>
                <a:cubicBezTo>
                  <a:pt x="4089926" y="880310"/>
                  <a:pt x="4090113" y="878631"/>
                  <a:pt x="4092040" y="878631"/>
                </a:cubicBezTo>
                <a:moveTo>
                  <a:pt x="4097077" y="890942"/>
                </a:moveTo>
                <a:cubicBezTo>
                  <a:pt x="4096828" y="890072"/>
                  <a:pt x="4095336" y="890507"/>
                  <a:pt x="4095957" y="888704"/>
                </a:cubicBezTo>
                <a:cubicBezTo>
                  <a:pt x="4096268" y="887771"/>
                  <a:pt x="4098631" y="888704"/>
                  <a:pt x="4098756" y="887584"/>
                </a:cubicBezTo>
                <a:cubicBezTo>
                  <a:pt x="4099004" y="893429"/>
                  <a:pt x="4092164" y="897035"/>
                  <a:pt x="4088683" y="901077"/>
                </a:cubicBezTo>
                <a:cubicBezTo>
                  <a:pt x="4089739" y="898217"/>
                  <a:pt x="4094527" y="894237"/>
                  <a:pt x="4097077" y="890942"/>
                </a:cubicBezTo>
                <a:moveTo>
                  <a:pt x="4089242" y="913264"/>
                </a:moveTo>
                <a:cubicBezTo>
                  <a:pt x="4089056" y="914010"/>
                  <a:pt x="4088247" y="914196"/>
                  <a:pt x="4088123" y="915005"/>
                </a:cubicBezTo>
                <a:cubicBezTo>
                  <a:pt x="4086755" y="914756"/>
                  <a:pt x="4088123" y="912829"/>
                  <a:pt x="4089242" y="913264"/>
                </a:cubicBezTo>
                <a:moveTo>
                  <a:pt x="4083708" y="887087"/>
                </a:moveTo>
                <a:cubicBezTo>
                  <a:pt x="4084454" y="889263"/>
                  <a:pt x="4080102" y="891253"/>
                  <a:pt x="4079232" y="893802"/>
                </a:cubicBezTo>
                <a:cubicBezTo>
                  <a:pt x="4078423" y="891439"/>
                  <a:pt x="4083025" y="889761"/>
                  <a:pt x="4083708" y="887087"/>
                </a:cubicBezTo>
                <a:moveTo>
                  <a:pt x="4072517" y="900455"/>
                </a:moveTo>
                <a:cubicBezTo>
                  <a:pt x="4073201" y="899958"/>
                  <a:pt x="4071024" y="902134"/>
                  <a:pt x="4070278" y="902631"/>
                </a:cubicBezTo>
                <a:cubicBezTo>
                  <a:pt x="4069781" y="903004"/>
                  <a:pt x="4070776" y="901574"/>
                  <a:pt x="4072517" y="900455"/>
                </a:cubicBezTo>
                <a:moveTo>
                  <a:pt x="4068226" y="911771"/>
                </a:moveTo>
                <a:cubicBezTo>
                  <a:pt x="4073014" y="905243"/>
                  <a:pt x="4074257" y="903813"/>
                  <a:pt x="4075252" y="902321"/>
                </a:cubicBezTo>
                <a:cubicBezTo>
                  <a:pt x="4076310" y="900766"/>
                  <a:pt x="4082527" y="894362"/>
                  <a:pt x="4083211" y="894735"/>
                </a:cubicBezTo>
                <a:cubicBezTo>
                  <a:pt x="4083895" y="895046"/>
                  <a:pt x="4081843" y="897098"/>
                  <a:pt x="4081843" y="897098"/>
                </a:cubicBezTo>
                <a:cubicBezTo>
                  <a:pt x="4080786" y="897657"/>
                  <a:pt x="4079604" y="899709"/>
                  <a:pt x="4076993" y="902445"/>
                </a:cubicBezTo>
                <a:cubicBezTo>
                  <a:pt x="4074444" y="905243"/>
                  <a:pt x="4072517" y="907295"/>
                  <a:pt x="4071148" y="909160"/>
                </a:cubicBezTo>
                <a:cubicBezTo>
                  <a:pt x="4069781" y="911087"/>
                  <a:pt x="4063376" y="918300"/>
                  <a:pt x="4068226" y="911771"/>
                </a:cubicBezTo>
                <a:moveTo>
                  <a:pt x="4068600" y="919979"/>
                </a:moveTo>
                <a:cubicBezTo>
                  <a:pt x="4070092" y="921036"/>
                  <a:pt x="4067605" y="922715"/>
                  <a:pt x="4066921" y="923336"/>
                </a:cubicBezTo>
                <a:cubicBezTo>
                  <a:pt x="4065055" y="922031"/>
                  <a:pt x="4067977" y="920787"/>
                  <a:pt x="4068600" y="919979"/>
                </a:cubicBezTo>
                <a:moveTo>
                  <a:pt x="4055791" y="921720"/>
                </a:moveTo>
                <a:cubicBezTo>
                  <a:pt x="4056475" y="921906"/>
                  <a:pt x="4056910" y="922404"/>
                  <a:pt x="4056910" y="923336"/>
                </a:cubicBezTo>
                <a:cubicBezTo>
                  <a:pt x="4055977" y="923523"/>
                  <a:pt x="4055915" y="922839"/>
                  <a:pt x="4055231" y="922777"/>
                </a:cubicBezTo>
                <a:cubicBezTo>
                  <a:pt x="4055356" y="922342"/>
                  <a:pt x="4055791" y="922279"/>
                  <a:pt x="4055791" y="921720"/>
                </a:cubicBezTo>
                <a:moveTo>
                  <a:pt x="3928514" y="823977"/>
                </a:moveTo>
                <a:cubicBezTo>
                  <a:pt x="3927892" y="821303"/>
                  <a:pt x="3930006" y="819562"/>
                  <a:pt x="3931871" y="821179"/>
                </a:cubicBezTo>
                <a:cubicBezTo>
                  <a:pt x="3931125" y="822422"/>
                  <a:pt x="3930877" y="824288"/>
                  <a:pt x="3928514" y="823977"/>
                </a:cubicBezTo>
                <a:moveTo>
                  <a:pt x="4226033" y="448239"/>
                </a:moveTo>
                <a:cubicBezTo>
                  <a:pt x="4226406" y="448301"/>
                  <a:pt x="4226717" y="448363"/>
                  <a:pt x="4226592" y="448798"/>
                </a:cubicBezTo>
                <a:lnTo>
                  <a:pt x="4226779" y="448798"/>
                </a:lnTo>
                <a:cubicBezTo>
                  <a:pt x="4226779" y="448798"/>
                  <a:pt x="4226592" y="449109"/>
                  <a:pt x="4226530" y="449358"/>
                </a:cubicBezTo>
                <a:cubicBezTo>
                  <a:pt x="4226282" y="450104"/>
                  <a:pt x="4225970" y="450726"/>
                  <a:pt x="4225536" y="451285"/>
                </a:cubicBezTo>
                <a:lnTo>
                  <a:pt x="4225536" y="451099"/>
                </a:lnTo>
                <a:cubicBezTo>
                  <a:pt x="4223111" y="452467"/>
                  <a:pt x="4225473" y="448985"/>
                  <a:pt x="4226033" y="448239"/>
                </a:cubicBezTo>
                <a:moveTo>
                  <a:pt x="4208188" y="436052"/>
                </a:moveTo>
                <a:cubicBezTo>
                  <a:pt x="4208437" y="437793"/>
                  <a:pt x="4206696" y="437482"/>
                  <a:pt x="4206509" y="438788"/>
                </a:cubicBezTo>
                <a:cubicBezTo>
                  <a:pt x="4205328" y="438352"/>
                  <a:pt x="4206696" y="435679"/>
                  <a:pt x="4208188" y="436052"/>
                </a:cubicBezTo>
                <a:moveTo>
                  <a:pt x="4178591" y="534852"/>
                </a:moveTo>
                <a:cubicBezTo>
                  <a:pt x="4174736" y="532551"/>
                  <a:pt x="4173555" y="540883"/>
                  <a:pt x="4169638" y="542127"/>
                </a:cubicBezTo>
                <a:cubicBezTo>
                  <a:pt x="4171254" y="537774"/>
                  <a:pt x="4174363" y="534914"/>
                  <a:pt x="4176912" y="531494"/>
                </a:cubicBezTo>
                <a:cubicBezTo>
                  <a:pt x="4178467" y="531681"/>
                  <a:pt x="4179897" y="533422"/>
                  <a:pt x="4178591" y="534852"/>
                </a:cubicBezTo>
                <a:moveTo>
                  <a:pt x="4177658" y="457192"/>
                </a:moveTo>
                <a:cubicBezTo>
                  <a:pt x="4177907" y="457565"/>
                  <a:pt x="4178156" y="457938"/>
                  <a:pt x="4178404" y="458249"/>
                </a:cubicBezTo>
                <a:lnTo>
                  <a:pt x="4178404" y="458249"/>
                </a:lnTo>
                <a:cubicBezTo>
                  <a:pt x="4178404" y="458249"/>
                  <a:pt x="4178156" y="458684"/>
                  <a:pt x="4178032" y="458871"/>
                </a:cubicBezTo>
                <a:cubicBezTo>
                  <a:pt x="4177348" y="458871"/>
                  <a:pt x="4176477" y="458995"/>
                  <a:pt x="4176415" y="458374"/>
                </a:cubicBezTo>
                <a:lnTo>
                  <a:pt x="4176228" y="458374"/>
                </a:lnTo>
                <a:cubicBezTo>
                  <a:pt x="4176477" y="457752"/>
                  <a:pt x="4176974" y="457379"/>
                  <a:pt x="4177721" y="457192"/>
                </a:cubicBezTo>
                <a:moveTo>
                  <a:pt x="4176912" y="463348"/>
                </a:moveTo>
                <a:cubicBezTo>
                  <a:pt x="4176415" y="465337"/>
                  <a:pt x="4175482" y="466768"/>
                  <a:pt x="4173555" y="467265"/>
                </a:cubicBezTo>
                <a:cubicBezTo>
                  <a:pt x="4173555" y="466768"/>
                  <a:pt x="4172871" y="466892"/>
                  <a:pt x="4172436" y="466705"/>
                </a:cubicBezTo>
                <a:cubicBezTo>
                  <a:pt x="4173057" y="464778"/>
                  <a:pt x="4174301" y="463410"/>
                  <a:pt x="4176912" y="463348"/>
                </a:cubicBezTo>
                <a:moveTo>
                  <a:pt x="4172124" y="473047"/>
                </a:moveTo>
                <a:cubicBezTo>
                  <a:pt x="4174115" y="471182"/>
                  <a:pt x="4179648" y="464653"/>
                  <a:pt x="4180954" y="464343"/>
                </a:cubicBezTo>
                <a:cubicBezTo>
                  <a:pt x="4182322" y="464032"/>
                  <a:pt x="4179648" y="467016"/>
                  <a:pt x="4179648" y="467016"/>
                </a:cubicBezTo>
                <a:cubicBezTo>
                  <a:pt x="4178467" y="468011"/>
                  <a:pt x="4177596" y="468011"/>
                  <a:pt x="4176104" y="470685"/>
                </a:cubicBezTo>
                <a:cubicBezTo>
                  <a:pt x="4174612" y="473358"/>
                  <a:pt x="4173928" y="474726"/>
                  <a:pt x="4172622" y="475410"/>
                </a:cubicBezTo>
                <a:cubicBezTo>
                  <a:pt x="4171254" y="476032"/>
                  <a:pt x="4170943" y="476716"/>
                  <a:pt x="4169948" y="477586"/>
                </a:cubicBezTo>
                <a:cubicBezTo>
                  <a:pt x="4168892" y="478395"/>
                  <a:pt x="4165596" y="482250"/>
                  <a:pt x="4167586" y="479079"/>
                </a:cubicBezTo>
                <a:cubicBezTo>
                  <a:pt x="4169576" y="475908"/>
                  <a:pt x="4170073" y="474851"/>
                  <a:pt x="4172124" y="473047"/>
                </a:cubicBezTo>
                <a:moveTo>
                  <a:pt x="4166280" y="467327"/>
                </a:moveTo>
                <a:cubicBezTo>
                  <a:pt x="4167088" y="466519"/>
                  <a:pt x="4167959" y="465711"/>
                  <a:pt x="4168892" y="464964"/>
                </a:cubicBezTo>
                <a:cubicBezTo>
                  <a:pt x="4168892" y="464964"/>
                  <a:pt x="4168892" y="464964"/>
                  <a:pt x="4168892" y="464902"/>
                </a:cubicBezTo>
                <a:lnTo>
                  <a:pt x="4169078" y="465027"/>
                </a:lnTo>
                <a:cubicBezTo>
                  <a:pt x="4169513" y="465027"/>
                  <a:pt x="4169762" y="465462"/>
                  <a:pt x="4169638" y="466084"/>
                </a:cubicBezTo>
                <a:lnTo>
                  <a:pt x="4169824" y="466208"/>
                </a:lnTo>
                <a:cubicBezTo>
                  <a:pt x="4168767" y="466643"/>
                  <a:pt x="4167959" y="467327"/>
                  <a:pt x="4167151" y="468011"/>
                </a:cubicBezTo>
                <a:cubicBezTo>
                  <a:pt x="4166653" y="468508"/>
                  <a:pt x="4166093" y="468944"/>
                  <a:pt x="4165534" y="469255"/>
                </a:cubicBezTo>
                <a:cubicBezTo>
                  <a:pt x="4165285" y="469130"/>
                  <a:pt x="4165098" y="468819"/>
                  <a:pt x="4165161" y="468322"/>
                </a:cubicBezTo>
                <a:cubicBezTo>
                  <a:pt x="4165783" y="468198"/>
                  <a:pt x="4166405" y="468135"/>
                  <a:pt x="4166280" y="467265"/>
                </a:cubicBezTo>
                <a:moveTo>
                  <a:pt x="4165721" y="471182"/>
                </a:moveTo>
                <a:lnTo>
                  <a:pt x="4165721" y="471058"/>
                </a:lnTo>
                <a:cubicBezTo>
                  <a:pt x="4165721" y="471058"/>
                  <a:pt x="4165721" y="471058"/>
                  <a:pt x="4165783" y="471058"/>
                </a:cubicBezTo>
                <a:cubicBezTo>
                  <a:pt x="4166715" y="470623"/>
                  <a:pt x="4167461" y="469939"/>
                  <a:pt x="4168207" y="469317"/>
                </a:cubicBezTo>
                <a:cubicBezTo>
                  <a:pt x="4168830" y="468757"/>
                  <a:pt x="4169513" y="468260"/>
                  <a:pt x="4170197" y="467887"/>
                </a:cubicBezTo>
                <a:lnTo>
                  <a:pt x="4170197" y="467887"/>
                </a:lnTo>
                <a:cubicBezTo>
                  <a:pt x="4170943" y="471244"/>
                  <a:pt x="4165534" y="473234"/>
                  <a:pt x="4162922" y="475161"/>
                </a:cubicBezTo>
                <a:lnTo>
                  <a:pt x="4162922" y="475410"/>
                </a:lnTo>
                <a:cubicBezTo>
                  <a:pt x="4162922" y="475410"/>
                  <a:pt x="4162612" y="475161"/>
                  <a:pt x="4162425" y="475037"/>
                </a:cubicBezTo>
                <a:cubicBezTo>
                  <a:pt x="4163109" y="473296"/>
                  <a:pt x="4165285" y="473172"/>
                  <a:pt x="4165721" y="471244"/>
                </a:cubicBezTo>
                <a:moveTo>
                  <a:pt x="4161866" y="475659"/>
                </a:moveTo>
                <a:lnTo>
                  <a:pt x="4161741" y="475348"/>
                </a:lnTo>
                <a:lnTo>
                  <a:pt x="4161741" y="475348"/>
                </a:lnTo>
                <a:cubicBezTo>
                  <a:pt x="4161741" y="475348"/>
                  <a:pt x="4162114" y="475659"/>
                  <a:pt x="4162301" y="475783"/>
                </a:cubicBezTo>
                <a:cubicBezTo>
                  <a:pt x="4161804" y="476592"/>
                  <a:pt x="4161430" y="477462"/>
                  <a:pt x="4160125" y="477338"/>
                </a:cubicBezTo>
                <a:cubicBezTo>
                  <a:pt x="4160435" y="476592"/>
                  <a:pt x="4160995" y="475970"/>
                  <a:pt x="4161804" y="475721"/>
                </a:cubicBezTo>
                <a:moveTo>
                  <a:pt x="4164601" y="547660"/>
                </a:moveTo>
                <a:cubicBezTo>
                  <a:pt x="4165036" y="546230"/>
                  <a:pt x="4165347" y="544614"/>
                  <a:pt x="4167399" y="544862"/>
                </a:cubicBezTo>
                <a:cubicBezTo>
                  <a:pt x="4165285" y="548717"/>
                  <a:pt x="4162550" y="551951"/>
                  <a:pt x="4159005" y="554313"/>
                </a:cubicBezTo>
                <a:cubicBezTo>
                  <a:pt x="4160373" y="551640"/>
                  <a:pt x="4161990" y="549153"/>
                  <a:pt x="4164601" y="547660"/>
                </a:cubicBezTo>
                <a:moveTo>
                  <a:pt x="4147565" y="487783"/>
                </a:moveTo>
                <a:lnTo>
                  <a:pt x="4147876" y="487783"/>
                </a:lnTo>
                <a:cubicBezTo>
                  <a:pt x="4150674" y="484550"/>
                  <a:pt x="4153969" y="481752"/>
                  <a:pt x="4157949" y="479514"/>
                </a:cubicBezTo>
                <a:cubicBezTo>
                  <a:pt x="4155212" y="483058"/>
                  <a:pt x="4151793" y="485980"/>
                  <a:pt x="4148062" y="488405"/>
                </a:cubicBezTo>
                <a:cubicBezTo>
                  <a:pt x="4147937" y="488219"/>
                  <a:pt x="4147814" y="487970"/>
                  <a:pt x="4147627" y="487783"/>
                </a:cubicBezTo>
                <a:moveTo>
                  <a:pt x="4144331" y="570790"/>
                </a:moveTo>
                <a:cubicBezTo>
                  <a:pt x="4147191" y="566687"/>
                  <a:pt x="4151793" y="560904"/>
                  <a:pt x="4152912" y="560220"/>
                </a:cubicBezTo>
                <a:cubicBezTo>
                  <a:pt x="4156767" y="557858"/>
                  <a:pt x="4153161" y="563578"/>
                  <a:pt x="4149244" y="567682"/>
                </a:cubicBezTo>
                <a:cubicBezTo>
                  <a:pt x="4145389" y="571847"/>
                  <a:pt x="4145140" y="572345"/>
                  <a:pt x="4141534" y="576262"/>
                </a:cubicBezTo>
                <a:cubicBezTo>
                  <a:pt x="4137927" y="580117"/>
                  <a:pt x="4141534" y="574956"/>
                  <a:pt x="4144331" y="570790"/>
                </a:cubicBezTo>
                <a:moveTo>
                  <a:pt x="4119088" y="513463"/>
                </a:moveTo>
                <a:cubicBezTo>
                  <a:pt x="4119398" y="513090"/>
                  <a:pt x="4119647" y="512717"/>
                  <a:pt x="4119896" y="512344"/>
                </a:cubicBezTo>
                <a:lnTo>
                  <a:pt x="4119896" y="512468"/>
                </a:lnTo>
                <a:cubicBezTo>
                  <a:pt x="4120766" y="512157"/>
                  <a:pt x="4121326" y="511597"/>
                  <a:pt x="4121636" y="510789"/>
                </a:cubicBezTo>
                <a:cubicBezTo>
                  <a:pt x="4122694" y="511597"/>
                  <a:pt x="4120082" y="515701"/>
                  <a:pt x="4118465" y="514333"/>
                </a:cubicBezTo>
                <a:cubicBezTo>
                  <a:pt x="4118652" y="514085"/>
                  <a:pt x="4118839" y="513774"/>
                  <a:pt x="4119088" y="513463"/>
                </a:cubicBezTo>
                <a:moveTo>
                  <a:pt x="4116165" y="512157"/>
                </a:moveTo>
                <a:cubicBezTo>
                  <a:pt x="4116663" y="511722"/>
                  <a:pt x="4117222" y="511287"/>
                  <a:pt x="4117657" y="510727"/>
                </a:cubicBezTo>
                <a:lnTo>
                  <a:pt x="4117719" y="510727"/>
                </a:lnTo>
                <a:cubicBezTo>
                  <a:pt x="4118093" y="510914"/>
                  <a:pt x="4118279" y="511224"/>
                  <a:pt x="4118279" y="511722"/>
                </a:cubicBezTo>
                <a:cubicBezTo>
                  <a:pt x="4118155" y="511908"/>
                  <a:pt x="4117968" y="512157"/>
                  <a:pt x="4117781" y="512406"/>
                </a:cubicBezTo>
                <a:cubicBezTo>
                  <a:pt x="4117347" y="512965"/>
                  <a:pt x="4116911" y="513525"/>
                  <a:pt x="4116663" y="514147"/>
                </a:cubicBezTo>
                <a:cubicBezTo>
                  <a:pt x="4116663" y="514147"/>
                  <a:pt x="4116663" y="514147"/>
                  <a:pt x="4116663" y="514209"/>
                </a:cubicBezTo>
                <a:lnTo>
                  <a:pt x="4116663" y="514209"/>
                </a:lnTo>
                <a:cubicBezTo>
                  <a:pt x="4115917" y="514147"/>
                  <a:pt x="4115046" y="514209"/>
                  <a:pt x="4114984" y="513463"/>
                </a:cubicBezTo>
                <a:cubicBezTo>
                  <a:pt x="4115294" y="513028"/>
                  <a:pt x="4115668" y="512592"/>
                  <a:pt x="4116227" y="512219"/>
                </a:cubicBezTo>
                <a:moveTo>
                  <a:pt x="4109885" y="525587"/>
                </a:moveTo>
                <a:cubicBezTo>
                  <a:pt x="4113243" y="521111"/>
                  <a:pt x="4113429" y="520924"/>
                  <a:pt x="4114735" y="519929"/>
                </a:cubicBezTo>
                <a:cubicBezTo>
                  <a:pt x="4115917" y="519059"/>
                  <a:pt x="4118777" y="518188"/>
                  <a:pt x="4119460" y="518002"/>
                </a:cubicBezTo>
                <a:cubicBezTo>
                  <a:pt x="4116663" y="520302"/>
                  <a:pt x="4115730" y="521484"/>
                  <a:pt x="4113926" y="523411"/>
                </a:cubicBezTo>
                <a:cubicBezTo>
                  <a:pt x="4112062" y="525463"/>
                  <a:pt x="4106528" y="530126"/>
                  <a:pt x="4109885" y="525587"/>
                </a:cubicBezTo>
                <a:moveTo>
                  <a:pt x="4106030" y="526396"/>
                </a:moveTo>
                <a:cubicBezTo>
                  <a:pt x="4105160" y="527950"/>
                  <a:pt x="4104662" y="529940"/>
                  <a:pt x="4102113" y="529753"/>
                </a:cubicBezTo>
                <a:cubicBezTo>
                  <a:pt x="4102797" y="528075"/>
                  <a:pt x="4103792" y="526644"/>
                  <a:pt x="4106030" y="526396"/>
                </a:cubicBezTo>
                <a:moveTo>
                  <a:pt x="4085947" y="544365"/>
                </a:moveTo>
                <a:cubicBezTo>
                  <a:pt x="4087377" y="545733"/>
                  <a:pt x="4083895" y="546666"/>
                  <a:pt x="4083708" y="548220"/>
                </a:cubicBezTo>
                <a:cubicBezTo>
                  <a:pt x="4082403" y="546976"/>
                  <a:pt x="4085947" y="546044"/>
                  <a:pt x="4085947" y="544365"/>
                </a:cubicBezTo>
                <a:moveTo>
                  <a:pt x="4066983" y="563889"/>
                </a:moveTo>
                <a:cubicBezTo>
                  <a:pt x="4068040" y="560282"/>
                  <a:pt x="4073698" y="558479"/>
                  <a:pt x="4072455" y="559474"/>
                </a:cubicBezTo>
                <a:cubicBezTo>
                  <a:pt x="4071397" y="560282"/>
                  <a:pt x="4065988" y="567495"/>
                  <a:pt x="4066983" y="563889"/>
                </a:cubicBezTo>
                <a:moveTo>
                  <a:pt x="4042920" y="595040"/>
                </a:moveTo>
                <a:cubicBezTo>
                  <a:pt x="4042734" y="596221"/>
                  <a:pt x="4041801" y="596594"/>
                  <a:pt x="4041241" y="597340"/>
                </a:cubicBezTo>
                <a:cubicBezTo>
                  <a:pt x="4039812" y="596718"/>
                  <a:pt x="4041676" y="594853"/>
                  <a:pt x="4042920" y="595040"/>
                </a:cubicBezTo>
                <a:moveTo>
                  <a:pt x="3949219" y="653051"/>
                </a:moveTo>
                <a:cubicBezTo>
                  <a:pt x="3948162" y="656968"/>
                  <a:pt x="3946608" y="661569"/>
                  <a:pt x="3946608" y="657714"/>
                </a:cubicBezTo>
                <a:cubicBezTo>
                  <a:pt x="3946608" y="653859"/>
                  <a:pt x="3949468" y="650999"/>
                  <a:pt x="3949468" y="650999"/>
                </a:cubicBezTo>
                <a:lnTo>
                  <a:pt x="3949219" y="653051"/>
                </a:lnTo>
                <a:close/>
                <a:moveTo>
                  <a:pt x="3954380" y="640989"/>
                </a:moveTo>
                <a:lnTo>
                  <a:pt x="3952576" y="643849"/>
                </a:lnTo>
                <a:cubicBezTo>
                  <a:pt x="3952576" y="643849"/>
                  <a:pt x="3951022" y="643289"/>
                  <a:pt x="3951022" y="642046"/>
                </a:cubicBezTo>
                <a:cubicBezTo>
                  <a:pt x="3951022" y="640740"/>
                  <a:pt x="3951022" y="638688"/>
                  <a:pt x="3951768" y="637382"/>
                </a:cubicBezTo>
                <a:cubicBezTo>
                  <a:pt x="3952576" y="636077"/>
                  <a:pt x="3954628" y="635020"/>
                  <a:pt x="3954628" y="635020"/>
                </a:cubicBezTo>
                <a:cubicBezTo>
                  <a:pt x="3954628" y="637382"/>
                  <a:pt x="3955064" y="639870"/>
                  <a:pt x="3954380" y="640989"/>
                </a:cubicBezTo>
                <a:moveTo>
                  <a:pt x="3960784" y="610273"/>
                </a:moveTo>
                <a:cubicBezTo>
                  <a:pt x="3960784" y="609278"/>
                  <a:pt x="3959727" y="607475"/>
                  <a:pt x="3960784" y="605112"/>
                </a:cubicBezTo>
                <a:cubicBezTo>
                  <a:pt x="3961779" y="602812"/>
                  <a:pt x="3964638" y="603558"/>
                  <a:pt x="3964638" y="603558"/>
                </a:cubicBezTo>
                <a:cubicBezTo>
                  <a:pt x="3963084" y="607164"/>
                  <a:pt x="3960784" y="611330"/>
                  <a:pt x="3960784" y="610273"/>
                </a:cubicBezTo>
                <a:moveTo>
                  <a:pt x="3965696" y="593734"/>
                </a:moveTo>
                <a:cubicBezTo>
                  <a:pt x="3964390" y="594791"/>
                  <a:pt x="3962090" y="595537"/>
                  <a:pt x="3963892" y="591682"/>
                </a:cubicBezTo>
                <a:cubicBezTo>
                  <a:pt x="3965696" y="587827"/>
                  <a:pt x="3970608" y="586521"/>
                  <a:pt x="3970048" y="587267"/>
                </a:cubicBezTo>
                <a:cubicBezTo>
                  <a:pt x="3969488" y="588200"/>
                  <a:pt x="3967001" y="592739"/>
                  <a:pt x="3965696" y="593734"/>
                </a:cubicBezTo>
                <a:moveTo>
                  <a:pt x="4190840" y="262950"/>
                </a:moveTo>
                <a:cubicBezTo>
                  <a:pt x="4189223" y="268421"/>
                  <a:pt x="4182446" y="268608"/>
                  <a:pt x="4176912" y="271344"/>
                </a:cubicBezTo>
                <a:cubicBezTo>
                  <a:pt x="4181638" y="268857"/>
                  <a:pt x="4185493" y="262826"/>
                  <a:pt x="4190840" y="262950"/>
                </a:cubicBezTo>
                <a:moveTo>
                  <a:pt x="4153348" y="272525"/>
                </a:moveTo>
                <a:cubicBezTo>
                  <a:pt x="4154840" y="269416"/>
                  <a:pt x="4155586" y="268359"/>
                  <a:pt x="4157264" y="267178"/>
                </a:cubicBezTo>
                <a:cubicBezTo>
                  <a:pt x="4159005" y="265997"/>
                  <a:pt x="4160746" y="265313"/>
                  <a:pt x="4161430" y="264753"/>
                </a:cubicBezTo>
                <a:cubicBezTo>
                  <a:pt x="4162114" y="264256"/>
                  <a:pt x="4163668" y="265997"/>
                  <a:pt x="4162612" y="266494"/>
                </a:cubicBezTo>
                <a:cubicBezTo>
                  <a:pt x="4161181" y="267240"/>
                  <a:pt x="4159503" y="268235"/>
                  <a:pt x="4158135" y="269230"/>
                </a:cubicBezTo>
                <a:cubicBezTo>
                  <a:pt x="4156767" y="270287"/>
                  <a:pt x="4156083" y="270100"/>
                  <a:pt x="4155212" y="270784"/>
                </a:cubicBezTo>
                <a:cubicBezTo>
                  <a:pt x="4154342" y="271468"/>
                  <a:pt x="4153099" y="273023"/>
                  <a:pt x="4153348" y="272525"/>
                </a:cubicBezTo>
                <a:moveTo>
                  <a:pt x="4146756" y="267364"/>
                </a:moveTo>
                <a:cubicBezTo>
                  <a:pt x="4148186" y="267986"/>
                  <a:pt x="4146321" y="269852"/>
                  <a:pt x="4145077" y="269665"/>
                </a:cubicBezTo>
                <a:cubicBezTo>
                  <a:pt x="4144580" y="267862"/>
                  <a:pt x="4146943" y="268857"/>
                  <a:pt x="4146756" y="267364"/>
                </a:cubicBezTo>
                <a:moveTo>
                  <a:pt x="4137119" y="273023"/>
                </a:moveTo>
                <a:cubicBezTo>
                  <a:pt x="4138487" y="272152"/>
                  <a:pt x="4141285" y="269603"/>
                  <a:pt x="4142280" y="269603"/>
                </a:cubicBezTo>
                <a:cubicBezTo>
                  <a:pt x="4143336" y="269603"/>
                  <a:pt x="4141969" y="271655"/>
                  <a:pt x="4141969" y="271655"/>
                </a:cubicBezTo>
                <a:cubicBezTo>
                  <a:pt x="4140227" y="272525"/>
                  <a:pt x="4138487" y="273209"/>
                  <a:pt x="4136249" y="275261"/>
                </a:cubicBezTo>
                <a:cubicBezTo>
                  <a:pt x="4134010" y="277375"/>
                  <a:pt x="4132642" y="278183"/>
                  <a:pt x="4132829" y="277499"/>
                </a:cubicBezTo>
                <a:cubicBezTo>
                  <a:pt x="4133015" y="276815"/>
                  <a:pt x="4135751" y="273893"/>
                  <a:pt x="4137119" y="273023"/>
                </a:cubicBezTo>
                <a:moveTo>
                  <a:pt x="4105906" y="296588"/>
                </a:moveTo>
                <a:cubicBezTo>
                  <a:pt x="4109015" y="293852"/>
                  <a:pt x="4110196" y="292795"/>
                  <a:pt x="4111253" y="292298"/>
                </a:cubicBezTo>
                <a:cubicBezTo>
                  <a:pt x="4112248" y="291738"/>
                  <a:pt x="4116725" y="290743"/>
                  <a:pt x="4117098" y="291054"/>
                </a:cubicBezTo>
                <a:cubicBezTo>
                  <a:pt x="4117596" y="291552"/>
                  <a:pt x="4115730" y="291054"/>
                  <a:pt x="4113802" y="292982"/>
                </a:cubicBezTo>
                <a:cubicBezTo>
                  <a:pt x="4111937" y="294847"/>
                  <a:pt x="4110693" y="295220"/>
                  <a:pt x="4109699" y="296090"/>
                </a:cubicBezTo>
                <a:cubicBezTo>
                  <a:pt x="4108642" y="296899"/>
                  <a:pt x="4107771" y="297956"/>
                  <a:pt x="4107274" y="297956"/>
                </a:cubicBezTo>
                <a:cubicBezTo>
                  <a:pt x="4106776" y="297956"/>
                  <a:pt x="4102797" y="299324"/>
                  <a:pt x="4105906" y="296588"/>
                </a:cubicBezTo>
                <a:moveTo>
                  <a:pt x="4100994" y="316547"/>
                </a:moveTo>
                <a:cubicBezTo>
                  <a:pt x="4100248" y="314433"/>
                  <a:pt x="4103729" y="312319"/>
                  <a:pt x="4106590" y="312008"/>
                </a:cubicBezTo>
                <a:cubicBezTo>
                  <a:pt x="4105844" y="314681"/>
                  <a:pt x="4103357" y="315490"/>
                  <a:pt x="4100994" y="316547"/>
                </a:cubicBezTo>
                <a:moveTo>
                  <a:pt x="4106030" y="373501"/>
                </a:moveTo>
                <a:cubicBezTo>
                  <a:pt x="4106528" y="372631"/>
                  <a:pt x="4106838" y="371760"/>
                  <a:pt x="4108269" y="371823"/>
                </a:cubicBezTo>
                <a:lnTo>
                  <a:pt x="4108455" y="371823"/>
                </a:lnTo>
                <a:cubicBezTo>
                  <a:pt x="4108020" y="372817"/>
                  <a:pt x="4107087" y="373377"/>
                  <a:pt x="4106030" y="373501"/>
                </a:cubicBezTo>
                <a:moveTo>
                  <a:pt x="4109015" y="313749"/>
                </a:moveTo>
                <a:cubicBezTo>
                  <a:pt x="4109015" y="313749"/>
                  <a:pt x="4108144" y="312381"/>
                  <a:pt x="4109015" y="311324"/>
                </a:cubicBezTo>
                <a:cubicBezTo>
                  <a:pt x="4109823" y="310329"/>
                  <a:pt x="4111253" y="309459"/>
                  <a:pt x="4112434" y="308775"/>
                </a:cubicBezTo>
                <a:cubicBezTo>
                  <a:pt x="4113616" y="308091"/>
                  <a:pt x="4114175" y="307034"/>
                  <a:pt x="4115046" y="307034"/>
                </a:cubicBezTo>
                <a:cubicBezTo>
                  <a:pt x="4115854" y="307034"/>
                  <a:pt x="4116725" y="308402"/>
                  <a:pt x="4116725" y="308402"/>
                </a:cubicBezTo>
                <a:cubicBezTo>
                  <a:pt x="4115854" y="308588"/>
                  <a:pt x="4113616" y="310640"/>
                  <a:pt x="4112248" y="311324"/>
                </a:cubicBezTo>
                <a:cubicBezTo>
                  <a:pt x="4110880" y="312008"/>
                  <a:pt x="4109015" y="313749"/>
                  <a:pt x="4109015" y="313749"/>
                </a:cubicBezTo>
                <a:moveTo>
                  <a:pt x="4119274" y="319283"/>
                </a:moveTo>
                <a:cubicBezTo>
                  <a:pt x="4118217" y="319594"/>
                  <a:pt x="4114797" y="321521"/>
                  <a:pt x="4116663" y="319594"/>
                </a:cubicBezTo>
                <a:cubicBezTo>
                  <a:pt x="4118342" y="317977"/>
                  <a:pt x="4123005" y="315925"/>
                  <a:pt x="4124186" y="315428"/>
                </a:cubicBezTo>
                <a:cubicBezTo>
                  <a:pt x="4122631" y="316422"/>
                  <a:pt x="4120206" y="318910"/>
                  <a:pt x="4119274" y="319283"/>
                </a:cubicBezTo>
                <a:moveTo>
                  <a:pt x="4184933" y="281106"/>
                </a:moveTo>
                <a:cubicBezTo>
                  <a:pt x="4184250" y="282163"/>
                  <a:pt x="4179648" y="284899"/>
                  <a:pt x="4177907" y="285769"/>
                </a:cubicBezTo>
                <a:cubicBezTo>
                  <a:pt x="4176166" y="286639"/>
                  <a:pt x="4175482" y="287323"/>
                  <a:pt x="4174985" y="287510"/>
                </a:cubicBezTo>
                <a:cubicBezTo>
                  <a:pt x="4174425" y="287696"/>
                  <a:pt x="4173431" y="288691"/>
                  <a:pt x="4172187" y="289251"/>
                </a:cubicBezTo>
                <a:cubicBezTo>
                  <a:pt x="4171752" y="289437"/>
                  <a:pt x="4171503" y="289562"/>
                  <a:pt x="4171316" y="289748"/>
                </a:cubicBezTo>
                <a:cubicBezTo>
                  <a:pt x="4171565" y="289437"/>
                  <a:pt x="4171814" y="288940"/>
                  <a:pt x="4171876" y="288070"/>
                </a:cubicBezTo>
                <a:cubicBezTo>
                  <a:pt x="4168767" y="288256"/>
                  <a:pt x="4170011" y="290432"/>
                  <a:pt x="4171068" y="289935"/>
                </a:cubicBezTo>
                <a:cubicBezTo>
                  <a:pt x="4170819" y="290184"/>
                  <a:pt x="4170570" y="290557"/>
                  <a:pt x="4169948" y="291116"/>
                </a:cubicBezTo>
                <a:cubicBezTo>
                  <a:pt x="4168767" y="292360"/>
                  <a:pt x="4166715" y="293168"/>
                  <a:pt x="4165347" y="293728"/>
                </a:cubicBezTo>
                <a:cubicBezTo>
                  <a:pt x="4163917" y="294225"/>
                  <a:pt x="4166156" y="292173"/>
                  <a:pt x="4167586" y="290930"/>
                </a:cubicBezTo>
                <a:cubicBezTo>
                  <a:pt x="4168953" y="289748"/>
                  <a:pt x="4169451" y="288878"/>
                  <a:pt x="4170135" y="287323"/>
                </a:cubicBezTo>
                <a:cubicBezTo>
                  <a:pt x="4170819" y="285769"/>
                  <a:pt x="4168084" y="288194"/>
                  <a:pt x="4167026" y="289562"/>
                </a:cubicBezTo>
                <a:cubicBezTo>
                  <a:pt x="4166031" y="290930"/>
                  <a:pt x="4160497" y="292173"/>
                  <a:pt x="4158943" y="293541"/>
                </a:cubicBezTo>
                <a:cubicBezTo>
                  <a:pt x="4157886" y="294474"/>
                  <a:pt x="4155648" y="295842"/>
                  <a:pt x="4154342" y="296526"/>
                </a:cubicBezTo>
                <a:cubicBezTo>
                  <a:pt x="4155710" y="295407"/>
                  <a:pt x="4156829" y="294039"/>
                  <a:pt x="4157886" y="292546"/>
                </a:cubicBezTo>
                <a:cubicBezTo>
                  <a:pt x="4156518" y="293044"/>
                  <a:pt x="4154963" y="295282"/>
                  <a:pt x="4154963" y="295282"/>
                </a:cubicBezTo>
                <a:lnTo>
                  <a:pt x="4153285" y="297147"/>
                </a:lnTo>
                <a:cubicBezTo>
                  <a:pt x="4152477" y="297769"/>
                  <a:pt x="4151606" y="298204"/>
                  <a:pt x="4150549" y="298391"/>
                </a:cubicBezTo>
                <a:cubicBezTo>
                  <a:pt x="4151108" y="297831"/>
                  <a:pt x="4151544" y="297334"/>
                  <a:pt x="4151731" y="296961"/>
                </a:cubicBezTo>
                <a:cubicBezTo>
                  <a:pt x="4151731" y="296961"/>
                  <a:pt x="4149803" y="297334"/>
                  <a:pt x="4148932" y="298702"/>
                </a:cubicBezTo>
                <a:cubicBezTo>
                  <a:pt x="4149492" y="298640"/>
                  <a:pt x="4149990" y="298578"/>
                  <a:pt x="4150487" y="298453"/>
                </a:cubicBezTo>
                <a:cubicBezTo>
                  <a:pt x="4148622" y="300319"/>
                  <a:pt x="4145575" y="302806"/>
                  <a:pt x="4146383" y="302495"/>
                </a:cubicBezTo>
                <a:cubicBezTo>
                  <a:pt x="4147378" y="302184"/>
                  <a:pt x="4150176" y="301811"/>
                  <a:pt x="4150176" y="301811"/>
                </a:cubicBezTo>
                <a:cubicBezTo>
                  <a:pt x="4149492" y="302184"/>
                  <a:pt x="4147565" y="303738"/>
                  <a:pt x="4146010" y="304733"/>
                </a:cubicBezTo>
                <a:cubicBezTo>
                  <a:pt x="4144456" y="305790"/>
                  <a:pt x="4142901" y="306785"/>
                  <a:pt x="4142901" y="306785"/>
                </a:cubicBezTo>
                <a:cubicBezTo>
                  <a:pt x="4142901" y="306785"/>
                  <a:pt x="4142901" y="305604"/>
                  <a:pt x="4142218" y="305231"/>
                </a:cubicBezTo>
                <a:cubicBezTo>
                  <a:pt x="4141534" y="304920"/>
                  <a:pt x="4140352" y="305231"/>
                  <a:pt x="4139668" y="305604"/>
                </a:cubicBezTo>
                <a:cubicBezTo>
                  <a:pt x="4139358" y="305728"/>
                  <a:pt x="4138797" y="306039"/>
                  <a:pt x="4138238" y="306288"/>
                </a:cubicBezTo>
                <a:cubicBezTo>
                  <a:pt x="4137679" y="306598"/>
                  <a:pt x="4137119" y="306785"/>
                  <a:pt x="4136870" y="306909"/>
                </a:cubicBezTo>
                <a:cubicBezTo>
                  <a:pt x="4137616" y="306350"/>
                  <a:pt x="4142280" y="302930"/>
                  <a:pt x="4143088" y="302184"/>
                </a:cubicBezTo>
                <a:cubicBezTo>
                  <a:pt x="4143959" y="301313"/>
                  <a:pt x="4146197" y="299945"/>
                  <a:pt x="4147068" y="299199"/>
                </a:cubicBezTo>
                <a:cubicBezTo>
                  <a:pt x="4147937" y="298515"/>
                  <a:pt x="4148062" y="300070"/>
                  <a:pt x="4148932" y="298702"/>
                </a:cubicBezTo>
                <a:cubicBezTo>
                  <a:pt x="4149492" y="296650"/>
                  <a:pt x="4152415" y="297023"/>
                  <a:pt x="4153409" y="295344"/>
                </a:cubicBezTo>
                <a:cubicBezTo>
                  <a:pt x="4149990" y="292360"/>
                  <a:pt x="4146694" y="295593"/>
                  <a:pt x="4142777" y="296464"/>
                </a:cubicBezTo>
                <a:cubicBezTo>
                  <a:pt x="4142404" y="296464"/>
                  <a:pt x="4142218" y="296090"/>
                  <a:pt x="4142218" y="295531"/>
                </a:cubicBezTo>
                <a:cubicBezTo>
                  <a:pt x="4142466" y="295282"/>
                  <a:pt x="4142777" y="295096"/>
                  <a:pt x="4143150" y="294909"/>
                </a:cubicBezTo>
                <a:cubicBezTo>
                  <a:pt x="4143834" y="294598"/>
                  <a:pt x="4144643" y="294225"/>
                  <a:pt x="4145015" y="293292"/>
                </a:cubicBezTo>
                <a:cubicBezTo>
                  <a:pt x="4145140" y="292982"/>
                  <a:pt x="4145015" y="292671"/>
                  <a:pt x="4144643" y="292546"/>
                </a:cubicBezTo>
                <a:cubicBezTo>
                  <a:pt x="4144331" y="292422"/>
                  <a:pt x="4144021" y="292546"/>
                  <a:pt x="4143896" y="292857"/>
                </a:cubicBezTo>
                <a:cubicBezTo>
                  <a:pt x="4143710" y="293292"/>
                  <a:pt x="4143336" y="293479"/>
                  <a:pt x="4142715" y="293790"/>
                </a:cubicBezTo>
                <a:cubicBezTo>
                  <a:pt x="4142218" y="294039"/>
                  <a:pt x="4141596" y="294287"/>
                  <a:pt x="4141160" y="294847"/>
                </a:cubicBezTo>
                <a:lnTo>
                  <a:pt x="4141160" y="294723"/>
                </a:lnTo>
                <a:cubicBezTo>
                  <a:pt x="4136933" y="296464"/>
                  <a:pt x="4134321" y="299821"/>
                  <a:pt x="4129409" y="300940"/>
                </a:cubicBezTo>
                <a:cubicBezTo>
                  <a:pt x="4128974" y="299199"/>
                  <a:pt x="4130963" y="299821"/>
                  <a:pt x="4130528" y="298080"/>
                </a:cubicBezTo>
                <a:cubicBezTo>
                  <a:pt x="4128725" y="296899"/>
                  <a:pt x="4127854" y="300381"/>
                  <a:pt x="4125491" y="300319"/>
                </a:cubicBezTo>
                <a:lnTo>
                  <a:pt x="4124186" y="300567"/>
                </a:lnTo>
                <a:cubicBezTo>
                  <a:pt x="4124186" y="300567"/>
                  <a:pt x="4122818" y="301376"/>
                  <a:pt x="4122134" y="301935"/>
                </a:cubicBezTo>
                <a:cubicBezTo>
                  <a:pt x="4121450" y="302433"/>
                  <a:pt x="4120206" y="303303"/>
                  <a:pt x="4119709" y="303116"/>
                </a:cubicBezTo>
                <a:cubicBezTo>
                  <a:pt x="4119211" y="302930"/>
                  <a:pt x="4119709" y="303116"/>
                  <a:pt x="4120206" y="300878"/>
                </a:cubicBezTo>
                <a:cubicBezTo>
                  <a:pt x="4120206" y="300878"/>
                  <a:pt x="4119025" y="301251"/>
                  <a:pt x="4117968" y="301376"/>
                </a:cubicBezTo>
                <a:cubicBezTo>
                  <a:pt x="4116973" y="301562"/>
                  <a:pt x="4114051" y="303490"/>
                  <a:pt x="4114051" y="303490"/>
                </a:cubicBezTo>
                <a:cubicBezTo>
                  <a:pt x="4114051" y="303490"/>
                  <a:pt x="4111129" y="304671"/>
                  <a:pt x="4111439" y="303490"/>
                </a:cubicBezTo>
                <a:cubicBezTo>
                  <a:pt x="4111813" y="302246"/>
                  <a:pt x="4113492" y="301376"/>
                  <a:pt x="4115233" y="300692"/>
                </a:cubicBezTo>
                <a:cubicBezTo>
                  <a:pt x="4116973" y="300008"/>
                  <a:pt x="4117968" y="298142"/>
                  <a:pt x="4119025" y="297085"/>
                </a:cubicBezTo>
                <a:cubicBezTo>
                  <a:pt x="4120082" y="296090"/>
                  <a:pt x="4122818" y="294349"/>
                  <a:pt x="4124373" y="293666"/>
                </a:cubicBezTo>
                <a:lnTo>
                  <a:pt x="4126424" y="293479"/>
                </a:lnTo>
                <a:lnTo>
                  <a:pt x="4127668" y="293106"/>
                </a:lnTo>
                <a:cubicBezTo>
                  <a:pt x="4128849" y="292795"/>
                  <a:pt x="4129533" y="292609"/>
                  <a:pt x="4130590" y="291427"/>
                </a:cubicBezTo>
                <a:cubicBezTo>
                  <a:pt x="4131585" y="290184"/>
                  <a:pt x="4131585" y="289313"/>
                  <a:pt x="4132642" y="287448"/>
                </a:cubicBezTo>
                <a:cubicBezTo>
                  <a:pt x="4133699" y="285582"/>
                  <a:pt x="4134508" y="287821"/>
                  <a:pt x="4135005" y="289686"/>
                </a:cubicBezTo>
                <a:cubicBezTo>
                  <a:pt x="4136746" y="289500"/>
                  <a:pt x="4137056" y="287199"/>
                  <a:pt x="4138363" y="286329"/>
                </a:cubicBezTo>
                <a:cubicBezTo>
                  <a:pt x="4138735" y="286142"/>
                  <a:pt x="4139730" y="286639"/>
                  <a:pt x="4140041" y="286329"/>
                </a:cubicBezTo>
                <a:cubicBezTo>
                  <a:pt x="4140227" y="286142"/>
                  <a:pt x="4140476" y="285956"/>
                  <a:pt x="4140663" y="285769"/>
                </a:cubicBezTo>
                <a:cubicBezTo>
                  <a:pt x="4141534" y="283095"/>
                  <a:pt x="4143959" y="282971"/>
                  <a:pt x="4140912" y="283158"/>
                </a:cubicBezTo>
                <a:cubicBezTo>
                  <a:pt x="4137492" y="283344"/>
                  <a:pt x="4136621" y="283468"/>
                  <a:pt x="4135378" y="284712"/>
                </a:cubicBezTo>
                <a:cubicBezTo>
                  <a:pt x="4134196" y="285893"/>
                  <a:pt x="4132455" y="285707"/>
                  <a:pt x="4131771" y="286266"/>
                </a:cubicBezTo>
                <a:cubicBezTo>
                  <a:pt x="4131088" y="286764"/>
                  <a:pt x="4129720" y="287448"/>
                  <a:pt x="4129036" y="287945"/>
                </a:cubicBezTo>
                <a:cubicBezTo>
                  <a:pt x="4128352" y="288505"/>
                  <a:pt x="4127979" y="287261"/>
                  <a:pt x="4129036" y="286391"/>
                </a:cubicBezTo>
                <a:cubicBezTo>
                  <a:pt x="4130031" y="285582"/>
                  <a:pt x="4130901" y="285023"/>
                  <a:pt x="4132829" y="283841"/>
                </a:cubicBezTo>
                <a:cubicBezTo>
                  <a:pt x="4134694" y="282598"/>
                  <a:pt x="4135378" y="282474"/>
                  <a:pt x="4136933" y="281603"/>
                </a:cubicBezTo>
                <a:cubicBezTo>
                  <a:pt x="4138487" y="280733"/>
                  <a:pt x="4139046" y="280733"/>
                  <a:pt x="4139730" y="280049"/>
                </a:cubicBezTo>
                <a:cubicBezTo>
                  <a:pt x="4140414" y="279365"/>
                  <a:pt x="4141782" y="277810"/>
                  <a:pt x="4142466" y="277313"/>
                </a:cubicBezTo>
                <a:cubicBezTo>
                  <a:pt x="4143150" y="276753"/>
                  <a:pt x="4144518" y="275758"/>
                  <a:pt x="4145389" y="275199"/>
                </a:cubicBezTo>
                <a:cubicBezTo>
                  <a:pt x="4146259" y="274701"/>
                  <a:pt x="4149554" y="274017"/>
                  <a:pt x="4150923" y="274204"/>
                </a:cubicBezTo>
                <a:cubicBezTo>
                  <a:pt x="4152974" y="274453"/>
                  <a:pt x="4146445" y="276940"/>
                  <a:pt x="4145389" y="277624"/>
                </a:cubicBezTo>
                <a:cubicBezTo>
                  <a:pt x="4144331" y="278308"/>
                  <a:pt x="4142466" y="278681"/>
                  <a:pt x="4143336" y="279178"/>
                </a:cubicBezTo>
                <a:cubicBezTo>
                  <a:pt x="4144207" y="279676"/>
                  <a:pt x="4146259" y="279862"/>
                  <a:pt x="4147814" y="279365"/>
                </a:cubicBezTo>
                <a:cubicBezTo>
                  <a:pt x="4147937" y="279303"/>
                  <a:pt x="4148124" y="279240"/>
                  <a:pt x="4148249" y="279240"/>
                </a:cubicBezTo>
                <a:cubicBezTo>
                  <a:pt x="4145451" y="280981"/>
                  <a:pt x="4143026" y="283717"/>
                  <a:pt x="4140663" y="285769"/>
                </a:cubicBezTo>
                <a:cubicBezTo>
                  <a:pt x="4140539" y="286080"/>
                  <a:pt x="4140476" y="286391"/>
                  <a:pt x="4140414" y="286764"/>
                </a:cubicBezTo>
                <a:cubicBezTo>
                  <a:pt x="4139855" y="290370"/>
                  <a:pt x="4140414" y="286764"/>
                  <a:pt x="4141285" y="285893"/>
                </a:cubicBezTo>
                <a:cubicBezTo>
                  <a:pt x="4142093" y="285023"/>
                  <a:pt x="4142964" y="284525"/>
                  <a:pt x="4144891" y="283158"/>
                </a:cubicBezTo>
                <a:cubicBezTo>
                  <a:pt x="4146756" y="281790"/>
                  <a:pt x="4148000" y="281230"/>
                  <a:pt x="4149679" y="279862"/>
                </a:cubicBezTo>
                <a:cubicBezTo>
                  <a:pt x="4151233" y="278681"/>
                  <a:pt x="4149803" y="278743"/>
                  <a:pt x="4148373" y="279178"/>
                </a:cubicBezTo>
                <a:cubicBezTo>
                  <a:pt x="4149803" y="278183"/>
                  <a:pt x="4151295" y="277562"/>
                  <a:pt x="4152912" y="277375"/>
                </a:cubicBezTo>
                <a:cubicBezTo>
                  <a:pt x="4154031" y="277375"/>
                  <a:pt x="4155648" y="278246"/>
                  <a:pt x="4156829" y="277935"/>
                </a:cubicBezTo>
                <a:cubicBezTo>
                  <a:pt x="4159503" y="277313"/>
                  <a:pt x="4161617" y="275137"/>
                  <a:pt x="4164104" y="274017"/>
                </a:cubicBezTo>
                <a:cubicBezTo>
                  <a:pt x="4168581" y="275821"/>
                  <a:pt x="4170508" y="271966"/>
                  <a:pt x="4174177" y="271282"/>
                </a:cubicBezTo>
                <a:cubicBezTo>
                  <a:pt x="4172001" y="274764"/>
                  <a:pt x="4166280" y="276131"/>
                  <a:pt x="4168021" y="281914"/>
                </a:cubicBezTo>
                <a:cubicBezTo>
                  <a:pt x="4165472" y="282847"/>
                  <a:pt x="4163109" y="284090"/>
                  <a:pt x="4160187" y="284650"/>
                </a:cubicBezTo>
                <a:cubicBezTo>
                  <a:pt x="4160684" y="288194"/>
                  <a:pt x="4155896" y="289313"/>
                  <a:pt x="4157949" y="292484"/>
                </a:cubicBezTo>
                <a:cubicBezTo>
                  <a:pt x="4159316" y="291987"/>
                  <a:pt x="4158508" y="291241"/>
                  <a:pt x="4159005" y="290743"/>
                </a:cubicBezTo>
                <a:cubicBezTo>
                  <a:pt x="4159503" y="290184"/>
                  <a:pt x="4160871" y="289686"/>
                  <a:pt x="4162301" y="289189"/>
                </a:cubicBezTo>
                <a:cubicBezTo>
                  <a:pt x="4163668" y="288629"/>
                  <a:pt x="4163668" y="289313"/>
                  <a:pt x="4164850" y="288816"/>
                </a:cubicBezTo>
                <a:cubicBezTo>
                  <a:pt x="4166093" y="288318"/>
                  <a:pt x="4167461" y="287448"/>
                  <a:pt x="4168456" y="286080"/>
                </a:cubicBezTo>
                <a:cubicBezTo>
                  <a:pt x="4169513" y="284712"/>
                  <a:pt x="4170197" y="284836"/>
                  <a:pt x="4171441" y="284339"/>
                </a:cubicBezTo>
                <a:cubicBezTo>
                  <a:pt x="4172622" y="283841"/>
                  <a:pt x="4174177" y="282971"/>
                  <a:pt x="4175171" y="282287"/>
                </a:cubicBezTo>
                <a:cubicBezTo>
                  <a:pt x="4176228" y="281603"/>
                  <a:pt x="4177596" y="280235"/>
                  <a:pt x="4178467" y="279676"/>
                </a:cubicBezTo>
                <a:cubicBezTo>
                  <a:pt x="4179337" y="279178"/>
                  <a:pt x="4182446" y="276940"/>
                  <a:pt x="4183628" y="277437"/>
                </a:cubicBezTo>
                <a:cubicBezTo>
                  <a:pt x="4184871" y="277997"/>
                  <a:pt x="4183628" y="277437"/>
                  <a:pt x="4183130" y="278308"/>
                </a:cubicBezTo>
                <a:cubicBezTo>
                  <a:pt x="4182633" y="279178"/>
                  <a:pt x="4180519" y="280733"/>
                  <a:pt x="4179337" y="281417"/>
                </a:cubicBezTo>
                <a:cubicBezTo>
                  <a:pt x="4178156" y="282101"/>
                  <a:pt x="4175545" y="283468"/>
                  <a:pt x="4174487" y="284339"/>
                </a:cubicBezTo>
                <a:cubicBezTo>
                  <a:pt x="4173493" y="285209"/>
                  <a:pt x="4172933" y="286080"/>
                  <a:pt x="4172622" y="286577"/>
                </a:cubicBezTo>
                <a:cubicBezTo>
                  <a:pt x="4172249" y="287075"/>
                  <a:pt x="4174363" y="286391"/>
                  <a:pt x="4175171" y="285893"/>
                </a:cubicBezTo>
                <a:cubicBezTo>
                  <a:pt x="4176042" y="285396"/>
                  <a:pt x="4177099" y="284712"/>
                  <a:pt x="4177970" y="284152"/>
                </a:cubicBezTo>
                <a:cubicBezTo>
                  <a:pt x="4178840" y="283655"/>
                  <a:pt x="4181078" y="281914"/>
                  <a:pt x="4182633" y="281417"/>
                </a:cubicBezTo>
                <a:cubicBezTo>
                  <a:pt x="4182633" y="281417"/>
                  <a:pt x="4185742" y="280049"/>
                  <a:pt x="4184996" y="281044"/>
                </a:cubicBezTo>
                <a:moveTo>
                  <a:pt x="4191276" y="273396"/>
                </a:moveTo>
                <a:cubicBezTo>
                  <a:pt x="4190964" y="273582"/>
                  <a:pt x="4190405" y="273955"/>
                  <a:pt x="4189846" y="274328"/>
                </a:cubicBezTo>
                <a:cubicBezTo>
                  <a:pt x="4190094" y="273769"/>
                  <a:pt x="4190529" y="273334"/>
                  <a:pt x="4189721" y="273023"/>
                </a:cubicBezTo>
                <a:cubicBezTo>
                  <a:pt x="4189659" y="273582"/>
                  <a:pt x="4188851" y="274204"/>
                  <a:pt x="4189534" y="274577"/>
                </a:cubicBezTo>
                <a:cubicBezTo>
                  <a:pt x="4189659" y="274515"/>
                  <a:pt x="4189783" y="274391"/>
                  <a:pt x="4189846" y="274391"/>
                </a:cubicBezTo>
                <a:cubicBezTo>
                  <a:pt x="4189783" y="274515"/>
                  <a:pt x="4189721" y="274577"/>
                  <a:pt x="4189721" y="274701"/>
                </a:cubicBezTo>
                <a:cubicBezTo>
                  <a:pt x="4189659" y="274701"/>
                  <a:pt x="4189597" y="274639"/>
                  <a:pt x="4189534" y="274577"/>
                </a:cubicBezTo>
                <a:cubicBezTo>
                  <a:pt x="4188291" y="275448"/>
                  <a:pt x="4186923" y="276380"/>
                  <a:pt x="4186923" y="276380"/>
                </a:cubicBezTo>
                <a:lnTo>
                  <a:pt x="4186923" y="275261"/>
                </a:lnTo>
                <a:lnTo>
                  <a:pt x="4185804" y="275261"/>
                </a:lnTo>
                <a:cubicBezTo>
                  <a:pt x="4187421" y="274577"/>
                  <a:pt x="4186426" y="273707"/>
                  <a:pt x="4187669" y="272525"/>
                </a:cubicBezTo>
                <a:cubicBezTo>
                  <a:pt x="4188851" y="271344"/>
                  <a:pt x="4190094" y="271655"/>
                  <a:pt x="4193140" y="271468"/>
                </a:cubicBezTo>
                <a:cubicBezTo>
                  <a:pt x="4196249" y="271344"/>
                  <a:pt x="4192332" y="272712"/>
                  <a:pt x="4191276" y="273396"/>
                </a:cubicBezTo>
                <a:moveTo>
                  <a:pt x="4197556" y="262701"/>
                </a:moveTo>
                <a:cubicBezTo>
                  <a:pt x="4197556" y="262701"/>
                  <a:pt x="4198240" y="262452"/>
                  <a:pt x="4198674" y="262452"/>
                </a:cubicBezTo>
                <a:lnTo>
                  <a:pt x="4198674" y="263509"/>
                </a:lnTo>
                <a:lnTo>
                  <a:pt x="4197556" y="263509"/>
                </a:lnTo>
                <a:lnTo>
                  <a:pt x="4197556" y="262701"/>
                </a:lnTo>
                <a:close/>
                <a:moveTo>
                  <a:pt x="4207628" y="267178"/>
                </a:moveTo>
                <a:cubicBezTo>
                  <a:pt x="4207130" y="267675"/>
                  <a:pt x="4206758" y="267675"/>
                  <a:pt x="4205763" y="268732"/>
                </a:cubicBezTo>
                <a:cubicBezTo>
                  <a:pt x="4204705" y="269789"/>
                  <a:pt x="4203836" y="269914"/>
                  <a:pt x="4202654" y="270598"/>
                </a:cubicBezTo>
                <a:cubicBezTo>
                  <a:pt x="4201411" y="271344"/>
                  <a:pt x="4200602" y="272712"/>
                  <a:pt x="4200602" y="272712"/>
                </a:cubicBezTo>
                <a:lnTo>
                  <a:pt x="4195068" y="273707"/>
                </a:lnTo>
                <a:cubicBezTo>
                  <a:pt x="4195566" y="273209"/>
                  <a:pt x="4195939" y="272152"/>
                  <a:pt x="4196810" y="270971"/>
                </a:cubicBezTo>
                <a:cubicBezTo>
                  <a:pt x="4197679" y="269789"/>
                  <a:pt x="4199172" y="269230"/>
                  <a:pt x="4200229" y="269230"/>
                </a:cubicBezTo>
                <a:cubicBezTo>
                  <a:pt x="4201286" y="269230"/>
                  <a:pt x="4202157" y="268359"/>
                  <a:pt x="4203151" y="267675"/>
                </a:cubicBezTo>
                <a:cubicBezTo>
                  <a:pt x="4204208" y="266991"/>
                  <a:pt x="4205576" y="266121"/>
                  <a:pt x="4207442" y="265624"/>
                </a:cubicBezTo>
                <a:cubicBezTo>
                  <a:pt x="4209369" y="265126"/>
                  <a:pt x="4208188" y="266681"/>
                  <a:pt x="4207628" y="267178"/>
                </a:cubicBezTo>
                <a:moveTo>
                  <a:pt x="83028" y="280795"/>
                </a:moveTo>
                <a:cubicBezTo>
                  <a:pt x="85825" y="280049"/>
                  <a:pt x="83898" y="278183"/>
                  <a:pt x="83028" y="280795"/>
                </a:cubicBezTo>
                <a:moveTo>
                  <a:pt x="3166094" y="554313"/>
                </a:moveTo>
                <a:cubicBezTo>
                  <a:pt x="3164913" y="549774"/>
                  <a:pt x="3164291" y="542002"/>
                  <a:pt x="3164416" y="535971"/>
                </a:cubicBezTo>
                <a:cubicBezTo>
                  <a:pt x="3164416" y="535909"/>
                  <a:pt x="3165534" y="534417"/>
                  <a:pt x="3165534" y="534230"/>
                </a:cubicBezTo>
                <a:cubicBezTo>
                  <a:pt x="3165845" y="529878"/>
                  <a:pt x="3164913" y="526769"/>
                  <a:pt x="3164416" y="522479"/>
                </a:cubicBezTo>
                <a:cubicBezTo>
                  <a:pt x="3164042" y="519059"/>
                  <a:pt x="3164664" y="515390"/>
                  <a:pt x="3164416" y="511846"/>
                </a:cubicBezTo>
                <a:cubicBezTo>
                  <a:pt x="3163669" y="501276"/>
                  <a:pt x="3160933" y="490519"/>
                  <a:pt x="3159379" y="482312"/>
                </a:cubicBezTo>
                <a:cubicBezTo>
                  <a:pt x="3158819" y="479327"/>
                  <a:pt x="3158944" y="475970"/>
                  <a:pt x="3158260" y="473296"/>
                </a:cubicBezTo>
                <a:cubicBezTo>
                  <a:pt x="3157701" y="471244"/>
                  <a:pt x="3156457" y="469690"/>
                  <a:pt x="3156022" y="467700"/>
                </a:cubicBezTo>
                <a:cubicBezTo>
                  <a:pt x="3155276" y="464280"/>
                  <a:pt x="3155338" y="461918"/>
                  <a:pt x="3154343" y="459866"/>
                </a:cubicBezTo>
                <a:cubicBezTo>
                  <a:pt x="3153907" y="458995"/>
                  <a:pt x="3153659" y="458125"/>
                  <a:pt x="3153223" y="457068"/>
                </a:cubicBezTo>
                <a:cubicBezTo>
                  <a:pt x="3149866" y="448860"/>
                  <a:pt x="3146197" y="440902"/>
                  <a:pt x="3142591" y="434249"/>
                </a:cubicBezTo>
                <a:cubicBezTo>
                  <a:pt x="3139420" y="428404"/>
                  <a:pt x="3136622" y="422311"/>
                  <a:pt x="3133078" y="417461"/>
                </a:cubicBezTo>
                <a:cubicBezTo>
                  <a:pt x="3132643" y="416901"/>
                  <a:pt x="3131461" y="416590"/>
                  <a:pt x="3130840" y="415782"/>
                </a:cubicBezTo>
                <a:cubicBezTo>
                  <a:pt x="3125990" y="409751"/>
                  <a:pt x="3120456" y="400922"/>
                  <a:pt x="3115233" y="396818"/>
                </a:cubicBezTo>
                <a:cubicBezTo>
                  <a:pt x="3113679" y="396818"/>
                  <a:pt x="3113928" y="398559"/>
                  <a:pt x="3112435" y="398559"/>
                </a:cubicBezTo>
                <a:cubicBezTo>
                  <a:pt x="3106218" y="394020"/>
                  <a:pt x="3100621" y="386310"/>
                  <a:pt x="3091233" y="386745"/>
                </a:cubicBezTo>
                <a:cubicBezTo>
                  <a:pt x="3087378" y="384507"/>
                  <a:pt x="3085077" y="380652"/>
                  <a:pt x="3080040" y="379470"/>
                </a:cubicBezTo>
                <a:cubicBezTo>
                  <a:pt x="3077492" y="379284"/>
                  <a:pt x="3076746" y="381584"/>
                  <a:pt x="3074445" y="381771"/>
                </a:cubicBezTo>
                <a:cubicBezTo>
                  <a:pt x="3070590" y="381957"/>
                  <a:pt x="3066113" y="377294"/>
                  <a:pt x="3062693" y="380590"/>
                </a:cubicBezTo>
                <a:cubicBezTo>
                  <a:pt x="3065056" y="386123"/>
                  <a:pt x="3075502" y="385875"/>
                  <a:pt x="3073885" y="393398"/>
                </a:cubicBezTo>
                <a:cubicBezTo>
                  <a:pt x="3070900" y="391595"/>
                  <a:pt x="3067854" y="393087"/>
                  <a:pt x="3064932" y="391782"/>
                </a:cubicBezTo>
                <a:cubicBezTo>
                  <a:pt x="3063128" y="388486"/>
                  <a:pt x="3060206" y="386434"/>
                  <a:pt x="3055978" y="385626"/>
                </a:cubicBezTo>
                <a:lnTo>
                  <a:pt x="3055916" y="385626"/>
                </a:lnTo>
                <a:cubicBezTo>
                  <a:pt x="3055916" y="385626"/>
                  <a:pt x="3056040" y="385377"/>
                  <a:pt x="3056040" y="385253"/>
                </a:cubicBezTo>
                <a:cubicBezTo>
                  <a:pt x="3056040" y="384942"/>
                  <a:pt x="3055916" y="384693"/>
                  <a:pt x="3055854" y="384445"/>
                </a:cubicBezTo>
                <a:lnTo>
                  <a:pt x="3055978" y="384445"/>
                </a:lnTo>
                <a:cubicBezTo>
                  <a:pt x="3057222" y="382331"/>
                  <a:pt x="3059025" y="380776"/>
                  <a:pt x="3059895" y="378351"/>
                </a:cubicBezTo>
                <a:cubicBezTo>
                  <a:pt x="3061077" y="377792"/>
                  <a:pt x="3062382" y="377481"/>
                  <a:pt x="3063253" y="376610"/>
                </a:cubicBezTo>
                <a:cubicBezTo>
                  <a:pt x="3072953" y="365170"/>
                  <a:pt x="3083709" y="354662"/>
                  <a:pt x="3097326" y="347076"/>
                </a:cubicBezTo>
                <a:lnTo>
                  <a:pt x="3097201" y="346703"/>
                </a:lnTo>
                <a:cubicBezTo>
                  <a:pt x="3097201" y="346703"/>
                  <a:pt x="3097824" y="347076"/>
                  <a:pt x="3098134" y="347138"/>
                </a:cubicBezTo>
                <a:cubicBezTo>
                  <a:pt x="3098134" y="347138"/>
                  <a:pt x="3098134" y="347138"/>
                  <a:pt x="3098196" y="347138"/>
                </a:cubicBezTo>
                <a:cubicBezTo>
                  <a:pt x="3098383" y="347138"/>
                  <a:pt x="3098508" y="347014"/>
                  <a:pt x="3098508" y="346827"/>
                </a:cubicBezTo>
                <a:cubicBezTo>
                  <a:pt x="3098508" y="346641"/>
                  <a:pt x="3098383" y="346454"/>
                  <a:pt x="3098259" y="346454"/>
                </a:cubicBezTo>
                <a:cubicBezTo>
                  <a:pt x="3098196" y="346454"/>
                  <a:pt x="3098072" y="346392"/>
                  <a:pt x="3098010" y="346330"/>
                </a:cubicBezTo>
                <a:cubicBezTo>
                  <a:pt x="3099005" y="344651"/>
                  <a:pt x="3102922" y="343905"/>
                  <a:pt x="3104601" y="344775"/>
                </a:cubicBezTo>
                <a:cubicBezTo>
                  <a:pt x="3107150" y="341480"/>
                  <a:pt x="3111814" y="341729"/>
                  <a:pt x="3115792" y="343718"/>
                </a:cubicBezTo>
                <a:cubicBezTo>
                  <a:pt x="3117845" y="343345"/>
                  <a:pt x="3117907" y="340920"/>
                  <a:pt x="3120829" y="341418"/>
                </a:cubicBezTo>
                <a:lnTo>
                  <a:pt x="3120829" y="341293"/>
                </a:lnTo>
                <a:cubicBezTo>
                  <a:pt x="3120829" y="341293"/>
                  <a:pt x="3121203" y="341480"/>
                  <a:pt x="3121326" y="341604"/>
                </a:cubicBezTo>
                <a:cubicBezTo>
                  <a:pt x="3121451" y="341667"/>
                  <a:pt x="3121513" y="341729"/>
                  <a:pt x="3121637" y="341729"/>
                </a:cubicBezTo>
                <a:cubicBezTo>
                  <a:pt x="3121824" y="341729"/>
                  <a:pt x="3121949" y="341667"/>
                  <a:pt x="3122072" y="341480"/>
                </a:cubicBezTo>
                <a:cubicBezTo>
                  <a:pt x="3122259" y="341231"/>
                  <a:pt x="3122197" y="340920"/>
                  <a:pt x="3121949" y="340734"/>
                </a:cubicBezTo>
                <a:cubicBezTo>
                  <a:pt x="3121762" y="340610"/>
                  <a:pt x="3121575" y="340485"/>
                  <a:pt x="3121326" y="340361"/>
                </a:cubicBezTo>
                <a:lnTo>
                  <a:pt x="3121388" y="340361"/>
                </a:lnTo>
                <a:cubicBezTo>
                  <a:pt x="3122881" y="336692"/>
                  <a:pt x="3126612" y="339366"/>
                  <a:pt x="3129223" y="338620"/>
                </a:cubicBezTo>
                <a:cubicBezTo>
                  <a:pt x="3129596" y="338558"/>
                  <a:pt x="3130467" y="337190"/>
                  <a:pt x="3130902" y="337003"/>
                </a:cubicBezTo>
                <a:cubicBezTo>
                  <a:pt x="3132084" y="336381"/>
                  <a:pt x="3133078" y="337314"/>
                  <a:pt x="3133140" y="335946"/>
                </a:cubicBezTo>
                <a:cubicBezTo>
                  <a:pt x="3133327" y="335946"/>
                  <a:pt x="3133576" y="335946"/>
                  <a:pt x="3133824" y="335946"/>
                </a:cubicBezTo>
                <a:cubicBezTo>
                  <a:pt x="3134508" y="335946"/>
                  <a:pt x="3135378" y="335946"/>
                  <a:pt x="3135939" y="335200"/>
                </a:cubicBezTo>
                <a:lnTo>
                  <a:pt x="3135939" y="335200"/>
                </a:lnTo>
                <a:cubicBezTo>
                  <a:pt x="3138363" y="333957"/>
                  <a:pt x="3136373" y="330785"/>
                  <a:pt x="3137617" y="329107"/>
                </a:cubicBezTo>
                <a:cubicBezTo>
                  <a:pt x="3135565" y="328361"/>
                  <a:pt x="3133576" y="327552"/>
                  <a:pt x="3131461" y="326868"/>
                </a:cubicBezTo>
                <a:cubicBezTo>
                  <a:pt x="3129969" y="320340"/>
                  <a:pt x="3124995" y="317293"/>
                  <a:pt x="3124187" y="310143"/>
                </a:cubicBezTo>
                <a:cubicBezTo>
                  <a:pt x="3121700" y="307469"/>
                  <a:pt x="3118963" y="304920"/>
                  <a:pt x="3118031" y="300629"/>
                </a:cubicBezTo>
                <a:cubicBezTo>
                  <a:pt x="3114052" y="299013"/>
                  <a:pt x="3112932" y="294536"/>
                  <a:pt x="3111876" y="289997"/>
                </a:cubicBezTo>
                <a:cubicBezTo>
                  <a:pt x="3107896" y="284339"/>
                  <a:pt x="3097264" y="281168"/>
                  <a:pt x="3088435" y="281603"/>
                </a:cubicBezTo>
                <a:cubicBezTo>
                  <a:pt x="3079357" y="282101"/>
                  <a:pt x="3071833" y="286080"/>
                  <a:pt x="3064435" y="287821"/>
                </a:cubicBezTo>
                <a:cubicBezTo>
                  <a:pt x="3059460" y="288940"/>
                  <a:pt x="3054921" y="288816"/>
                  <a:pt x="3050506" y="289997"/>
                </a:cubicBezTo>
                <a:cubicBezTo>
                  <a:pt x="3034216" y="294536"/>
                  <a:pt x="3019791" y="303427"/>
                  <a:pt x="3009780" y="313438"/>
                </a:cubicBezTo>
                <a:cubicBezTo>
                  <a:pt x="3006050" y="317169"/>
                  <a:pt x="3002941" y="320775"/>
                  <a:pt x="3000267" y="324630"/>
                </a:cubicBezTo>
                <a:cubicBezTo>
                  <a:pt x="2997655" y="328361"/>
                  <a:pt x="2994733" y="332029"/>
                  <a:pt x="2991873" y="335200"/>
                </a:cubicBezTo>
                <a:cubicBezTo>
                  <a:pt x="2979687" y="348630"/>
                  <a:pt x="2968557" y="363491"/>
                  <a:pt x="2957240" y="377045"/>
                </a:cubicBezTo>
                <a:cubicBezTo>
                  <a:pt x="2956805" y="378102"/>
                  <a:pt x="2956308" y="379097"/>
                  <a:pt x="2956121" y="380403"/>
                </a:cubicBezTo>
                <a:cubicBezTo>
                  <a:pt x="2942256" y="396880"/>
                  <a:pt x="2929820" y="414849"/>
                  <a:pt x="2918131" y="433503"/>
                </a:cubicBezTo>
                <a:cubicBezTo>
                  <a:pt x="2918131" y="434808"/>
                  <a:pt x="2919126" y="435119"/>
                  <a:pt x="2918690" y="436860"/>
                </a:cubicBezTo>
                <a:cubicBezTo>
                  <a:pt x="2912659" y="446498"/>
                  <a:pt x="2903768" y="453151"/>
                  <a:pt x="2900286" y="465337"/>
                </a:cubicBezTo>
                <a:cubicBezTo>
                  <a:pt x="2893633" y="470871"/>
                  <a:pt x="2889032" y="478519"/>
                  <a:pt x="2884679" y="486540"/>
                </a:cubicBezTo>
                <a:cubicBezTo>
                  <a:pt x="2880327" y="494499"/>
                  <a:pt x="2877280" y="503514"/>
                  <a:pt x="2870752" y="509359"/>
                </a:cubicBezTo>
                <a:lnTo>
                  <a:pt x="2870752" y="508799"/>
                </a:lnTo>
                <a:lnTo>
                  <a:pt x="2870627" y="508799"/>
                </a:lnTo>
                <a:cubicBezTo>
                  <a:pt x="2870814" y="508116"/>
                  <a:pt x="2871124" y="507494"/>
                  <a:pt x="2871560" y="506748"/>
                </a:cubicBezTo>
                <a:cubicBezTo>
                  <a:pt x="2871995" y="506001"/>
                  <a:pt x="2872431" y="505193"/>
                  <a:pt x="2872679" y="504261"/>
                </a:cubicBezTo>
                <a:cubicBezTo>
                  <a:pt x="2872803" y="503825"/>
                  <a:pt x="2872493" y="503390"/>
                  <a:pt x="2872119" y="503328"/>
                </a:cubicBezTo>
                <a:cubicBezTo>
                  <a:pt x="2871685" y="503204"/>
                  <a:pt x="2871249" y="503514"/>
                  <a:pt x="2871187" y="503887"/>
                </a:cubicBezTo>
                <a:cubicBezTo>
                  <a:pt x="2871000" y="504571"/>
                  <a:pt x="2870627" y="505255"/>
                  <a:pt x="2870254" y="506001"/>
                </a:cubicBezTo>
                <a:cubicBezTo>
                  <a:pt x="2869881" y="506748"/>
                  <a:pt x="2869508" y="507494"/>
                  <a:pt x="2869260" y="508364"/>
                </a:cubicBezTo>
                <a:lnTo>
                  <a:pt x="2869197" y="508364"/>
                </a:lnTo>
                <a:cubicBezTo>
                  <a:pt x="2866710" y="509732"/>
                  <a:pt x="2866959" y="514893"/>
                  <a:pt x="2864161" y="514458"/>
                </a:cubicBezTo>
                <a:cubicBezTo>
                  <a:pt x="2866213" y="516447"/>
                  <a:pt x="2863974" y="519370"/>
                  <a:pt x="2865280" y="522230"/>
                </a:cubicBezTo>
                <a:cubicBezTo>
                  <a:pt x="2857756" y="534852"/>
                  <a:pt x="2853342" y="550521"/>
                  <a:pt x="2845756" y="563018"/>
                </a:cubicBezTo>
                <a:lnTo>
                  <a:pt x="2845756" y="561837"/>
                </a:lnTo>
                <a:lnTo>
                  <a:pt x="2845756" y="561837"/>
                </a:lnTo>
                <a:cubicBezTo>
                  <a:pt x="2845756" y="561837"/>
                  <a:pt x="2845756" y="561837"/>
                  <a:pt x="2845756" y="561837"/>
                </a:cubicBezTo>
                <a:lnTo>
                  <a:pt x="2845881" y="561837"/>
                </a:lnTo>
                <a:cubicBezTo>
                  <a:pt x="2845881" y="561837"/>
                  <a:pt x="2845943" y="561588"/>
                  <a:pt x="2845943" y="561588"/>
                </a:cubicBezTo>
                <a:cubicBezTo>
                  <a:pt x="2846191" y="561215"/>
                  <a:pt x="2846253" y="560718"/>
                  <a:pt x="2846253" y="560282"/>
                </a:cubicBezTo>
                <a:lnTo>
                  <a:pt x="2846253" y="560034"/>
                </a:lnTo>
                <a:cubicBezTo>
                  <a:pt x="2846316" y="559661"/>
                  <a:pt x="2846068" y="559350"/>
                  <a:pt x="2845756" y="559350"/>
                </a:cubicBezTo>
                <a:cubicBezTo>
                  <a:pt x="2845383" y="559350"/>
                  <a:pt x="2845072" y="559536"/>
                  <a:pt x="2845072" y="559909"/>
                </a:cubicBezTo>
                <a:lnTo>
                  <a:pt x="2845072" y="560158"/>
                </a:lnTo>
                <a:cubicBezTo>
                  <a:pt x="2845072" y="560158"/>
                  <a:pt x="2844948" y="560718"/>
                  <a:pt x="2844886" y="560904"/>
                </a:cubicBezTo>
                <a:cubicBezTo>
                  <a:pt x="2844824" y="560904"/>
                  <a:pt x="2844761" y="560966"/>
                  <a:pt x="2844637" y="561029"/>
                </a:cubicBezTo>
                <a:lnTo>
                  <a:pt x="2844637" y="560780"/>
                </a:lnTo>
                <a:cubicBezTo>
                  <a:pt x="2839476" y="567433"/>
                  <a:pt x="2836802" y="575827"/>
                  <a:pt x="2833383" y="583723"/>
                </a:cubicBezTo>
                <a:cubicBezTo>
                  <a:pt x="2828906" y="594045"/>
                  <a:pt x="2824803" y="605237"/>
                  <a:pt x="2821631" y="616118"/>
                </a:cubicBezTo>
                <a:cubicBezTo>
                  <a:pt x="2819206" y="624387"/>
                  <a:pt x="2816409" y="633217"/>
                  <a:pt x="2814917" y="642294"/>
                </a:cubicBezTo>
                <a:lnTo>
                  <a:pt x="2815040" y="642294"/>
                </a:lnTo>
                <a:cubicBezTo>
                  <a:pt x="2814917" y="642730"/>
                  <a:pt x="2814792" y="643165"/>
                  <a:pt x="2814730" y="643600"/>
                </a:cubicBezTo>
                <a:cubicBezTo>
                  <a:pt x="2814356" y="645030"/>
                  <a:pt x="2813922" y="646585"/>
                  <a:pt x="2813859" y="648139"/>
                </a:cubicBezTo>
                <a:cubicBezTo>
                  <a:pt x="2813859" y="648574"/>
                  <a:pt x="2814170" y="649010"/>
                  <a:pt x="2814668" y="649010"/>
                </a:cubicBezTo>
                <a:lnTo>
                  <a:pt x="2814668" y="649010"/>
                </a:lnTo>
                <a:cubicBezTo>
                  <a:pt x="2815103" y="649010"/>
                  <a:pt x="2815476" y="648637"/>
                  <a:pt x="2815538" y="648201"/>
                </a:cubicBezTo>
                <a:cubicBezTo>
                  <a:pt x="2815600" y="646833"/>
                  <a:pt x="2815973" y="645466"/>
                  <a:pt x="2816347" y="644035"/>
                </a:cubicBezTo>
                <a:cubicBezTo>
                  <a:pt x="2816471" y="643662"/>
                  <a:pt x="2816533" y="643289"/>
                  <a:pt x="2816657" y="642916"/>
                </a:cubicBezTo>
                <a:lnTo>
                  <a:pt x="2816657" y="642916"/>
                </a:lnTo>
                <a:cubicBezTo>
                  <a:pt x="2817776" y="642916"/>
                  <a:pt x="2817341" y="641362"/>
                  <a:pt x="2818895" y="641735"/>
                </a:cubicBezTo>
                <a:cubicBezTo>
                  <a:pt x="2817030" y="646833"/>
                  <a:pt x="2817714" y="654357"/>
                  <a:pt x="2813859" y="657404"/>
                </a:cubicBezTo>
                <a:cubicBezTo>
                  <a:pt x="2813797" y="655290"/>
                  <a:pt x="2815351" y="652989"/>
                  <a:pt x="2814419" y="651745"/>
                </a:cubicBezTo>
                <a:cubicBezTo>
                  <a:pt x="2810439" y="653673"/>
                  <a:pt x="2810813" y="658709"/>
                  <a:pt x="2809942" y="662378"/>
                </a:cubicBezTo>
                <a:cubicBezTo>
                  <a:pt x="2806833" y="675311"/>
                  <a:pt x="2802792" y="687684"/>
                  <a:pt x="2802667" y="702047"/>
                </a:cubicBezTo>
                <a:lnTo>
                  <a:pt x="2802729" y="702047"/>
                </a:lnTo>
                <a:cubicBezTo>
                  <a:pt x="2802108" y="704161"/>
                  <a:pt x="2801921" y="706399"/>
                  <a:pt x="2801796" y="708389"/>
                </a:cubicBezTo>
                <a:cubicBezTo>
                  <a:pt x="2801796" y="708886"/>
                  <a:pt x="2802108" y="709260"/>
                  <a:pt x="2802605" y="709322"/>
                </a:cubicBezTo>
                <a:lnTo>
                  <a:pt x="2802605" y="709322"/>
                </a:lnTo>
                <a:cubicBezTo>
                  <a:pt x="2803040" y="709322"/>
                  <a:pt x="2803413" y="708949"/>
                  <a:pt x="2803475" y="708513"/>
                </a:cubicBezTo>
                <a:cubicBezTo>
                  <a:pt x="2803600" y="706648"/>
                  <a:pt x="2803724" y="704534"/>
                  <a:pt x="2804284" y="702607"/>
                </a:cubicBezTo>
                <a:lnTo>
                  <a:pt x="2804284" y="702607"/>
                </a:lnTo>
                <a:cubicBezTo>
                  <a:pt x="2806522" y="701985"/>
                  <a:pt x="2805092" y="697819"/>
                  <a:pt x="2807082" y="696948"/>
                </a:cubicBezTo>
                <a:cubicBezTo>
                  <a:pt x="2806833" y="703601"/>
                  <a:pt x="2805154" y="711995"/>
                  <a:pt x="2803165" y="717591"/>
                </a:cubicBezTo>
                <a:cubicBezTo>
                  <a:pt x="2802108" y="716597"/>
                  <a:pt x="2802729" y="713923"/>
                  <a:pt x="2800367" y="714234"/>
                </a:cubicBezTo>
                <a:cubicBezTo>
                  <a:pt x="2796885" y="726856"/>
                  <a:pt x="2795703" y="741281"/>
                  <a:pt x="2794771" y="755022"/>
                </a:cubicBezTo>
                <a:cubicBezTo>
                  <a:pt x="2794460" y="759375"/>
                  <a:pt x="2793963" y="763914"/>
                  <a:pt x="2792532" y="767769"/>
                </a:cubicBezTo>
                <a:cubicBezTo>
                  <a:pt x="2793776" y="774421"/>
                  <a:pt x="2793776" y="781199"/>
                  <a:pt x="2793092" y="786235"/>
                </a:cubicBezTo>
                <a:cubicBezTo>
                  <a:pt x="2792719" y="788909"/>
                  <a:pt x="2792719" y="792266"/>
                  <a:pt x="2793092" y="795127"/>
                </a:cubicBezTo>
                <a:cubicBezTo>
                  <a:pt x="2793278" y="796930"/>
                  <a:pt x="2794584" y="798733"/>
                  <a:pt x="2794771" y="800785"/>
                </a:cubicBezTo>
                <a:cubicBezTo>
                  <a:pt x="2795393" y="808806"/>
                  <a:pt x="2794211" y="817821"/>
                  <a:pt x="2795331" y="825842"/>
                </a:cubicBezTo>
                <a:cubicBezTo>
                  <a:pt x="2795579" y="827832"/>
                  <a:pt x="2796387" y="830630"/>
                  <a:pt x="2797009" y="833117"/>
                </a:cubicBezTo>
                <a:cubicBezTo>
                  <a:pt x="2798750" y="840516"/>
                  <a:pt x="2800864" y="846236"/>
                  <a:pt x="2802605" y="852703"/>
                </a:cubicBezTo>
                <a:cubicBezTo>
                  <a:pt x="2803724" y="856931"/>
                  <a:pt x="2804533" y="861408"/>
                  <a:pt x="2805963" y="865449"/>
                </a:cubicBezTo>
                <a:cubicBezTo>
                  <a:pt x="2813051" y="885843"/>
                  <a:pt x="2829341" y="902072"/>
                  <a:pt x="2842212" y="916248"/>
                </a:cubicBezTo>
                <a:cubicBezTo>
                  <a:pt x="2851166" y="926135"/>
                  <a:pt x="2860555" y="934528"/>
                  <a:pt x="2871808" y="943669"/>
                </a:cubicBezTo>
                <a:cubicBezTo>
                  <a:pt x="2881259" y="951316"/>
                  <a:pt x="2893011" y="958031"/>
                  <a:pt x="2904203" y="959772"/>
                </a:cubicBezTo>
                <a:cubicBezTo>
                  <a:pt x="2905012" y="959959"/>
                  <a:pt x="2906752" y="959213"/>
                  <a:pt x="2907560" y="959213"/>
                </a:cubicBezTo>
                <a:cubicBezTo>
                  <a:pt x="2913032" y="959524"/>
                  <a:pt x="2917757" y="961887"/>
                  <a:pt x="2923167" y="961451"/>
                </a:cubicBezTo>
                <a:cubicBezTo>
                  <a:pt x="2935976" y="960519"/>
                  <a:pt x="2950090" y="956228"/>
                  <a:pt x="2961096" y="953679"/>
                </a:cubicBezTo>
                <a:cubicBezTo>
                  <a:pt x="2975023" y="950384"/>
                  <a:pt x="2985967" y="946342"/>
                  <a:pt x="2999024" y="943047"/>
                </a:cubicBezTo>
                <a:cubicBezTo>
                  <a:pt x="3001387" y="937762"/>
                  <a:pt x="3006547" y="935212"/>
                  <a:pt x="3011894" y="932974"/>
                </a:cubicBezTo>
                <a:cubicBezTo>
                  <a:pt x="3011024" y="930673"/>
                  <a:pt x="3013511" y="928746"/>
                  <a:pt x="3016371" y="927316"/>
                </a:cubicBezTo>
                <a:cubicBezTo>
                  <a:pt x="3016123" y="925202"/>
                  <a:pt x="3015749" y="925326"/>
                  <a:pt x="3016931" y="923958"/>
                </a:cubicBezTo>
                <a:cubicBezTo>
                  <a:pt x="3017366" y="923896"/>
                  <a:pt x="3017553" y="923523"/>
                  <a:pt x="3017490" y="922901"/>
                </a:cubicBezTo>
                <a:cubicBezTo>
                  <a:pt x="3022713" y="920041"/>
                  <a:pt x="3025325" y="914694"/>
                  <a:pt x="3029739" y="911150"/>
                </a:cubicBezTo>
                <a:cubicBezTo>
                  <a:pt x="3030796" y="908041"/>
                  <a:pt x="3032848" y="905243"/>
                  <a:pt x="3034776" y="902694"/>
                </a:cubicBezTo>
                <a:cubicBezTo>
                  <a:pt x="3040994" y="894548"/>
                  <a:pt x="3046590" y="886527"/>
                  <a:pt x="3052061" y="878134"/>
                </a:cubicBezTo>
                <a:cubicBezTo>
                  <a:pt x="3055792" y="872600"/>
                  <a:pt x="3059025" y="866631"/>
                  <a:pt x="3062693" y="860848"/>
                </a:cubicBezTo>
                <a:cubicBezTo>
                  <a:pt x="3066299" y="855128"/>
                  <a:pt x="3070838" y="850091"/>
                  <a:pt x="3073885" y="844122"/>
                </a:cubicBezTo>
                <a:cubicBezTo>
                  <a:pt x="3080165" y="831873"/>
                  <a:pt x="3086694" y="819873"/>
                  <a:pt x="3092849" y="807313"/>
                </a:cubicBezTo>
                <a:cubicBezTo>
                  <a:pt x="3098943" y="795002"/>
                  <a:pt x="3103793" y="781821"/>
                  <a:pt x="3111814" y="770442"/>
                </a:cubicBezTo>
                <a:cubicBezTo>
                  <a:pt x="3112435" y="768701"/>
                  <a:pt x="3111876" y="769199"/>
                  <a:pt x="3111814" y="767085"/>
                </a:cubicBezTo>
                <a:cubicBezTo>
                  <a:pt x="3113492" y="765344"/>
                  <a:pt x="3114611" y="764535"/>
                  <a:pt x="3115731" y="762608"/>
                </a:cubicBezTo>
                <a:cubicBezTo>
                  <a:pt x="3118031" y="758628"/>
                  <a:pt x="3119212" y="754400"/>
                  <a:pt x="3121326" y="748680"/>
                </a:cubicBezTo>
                <a:cubicBezTo>
                  <a:pt x="3122757" y="744825"/>
                  <a:pt x="3125181" y="740286"/>
                  <a:pt x="3125804" y="736991"/>
                </a:cubicBezTo>
                <a:cubicBezTo>
                  <a:pt x="3126052" y="735561"/>
                  <a:pt x="3125430" y="733882"/>
                  <a:pt x="3125804" y="732452"/>
                </a:cubicBezTo>
                <a:cubicBezTo>
                  <a:pt x="3126363" y="730462"/>
                  <a:pt x="3127917" y="729281"/>
                  <a:pt x="3128601" y="726918"/>
                </a:cubicBezTo>
                <a:cubicBezTo>
                  <a:pt x="3128664" y="726607"/>
                  <a:pt x="3128415" y="725488"/>
                  <a:pt x="3128601" y="724617"/>
                </a:cubicBezTo>
                <a:cubicBezTo>
                  <a:pt x="3129223" y="722006"/>
                  <a:pt x="3129098" y="720638"/>
                  <a:pt x="3129721" y="718462"/>
                </a:cubicBezTo>
                <a:cubicBezTo>
                  <a:pt x="3130342" y="716348"/>
                  <a:pt x="3132207" y="714607"/>
                  <a:pt x="3131959" y="712368"/>
                </a:cubicBezTo>
                <a:cubicBezTo>
                  <a:pt x="3132705" y="711747"/>
                  <a:pt x="3134011" y="711809"/>
                  <a:pt x="3134757" y="711187"/>
                </a:cubicBezTo>
                <a:cubicBezTo>
                  <a:pt x="3134384" y="707829"/>
                  <a:pt x="3136125" y="707021"/>
                  <a:pt x="3135316" y="704472"/>
                </a:cubicBezTo>
                <a:cubicBezTo>
                  <a:pt x="3136373" y="704907"/>
                  <a:pt x="3135690" y="706151"/>
                  <a:pt x="3136995" y="705094"/>
                </a:cubicBezTo>
                <a:cubicBezTo>
                  <a:pt x="3146197" y="680596"/>
                  <a:pt x="3151234" y="651870"/>
                  <a:pt x="3159317" y="626315"/>
                </a:cubicBezTo>
                <a:cubicBezTo>
                  <a:pt x="3155835" y="622149"/>
                  <a:pt x="3160312" y="617486"/>
                  <a:pt x="3160995" y="612947"/>
                </a:cubicBezTo>
                <a:cubicBezTo>
                  <a:pt x="3161182" y="611517"/>
                  <a:pt x="3160436" y="610024"/>
                  <a:pt x="3160436" y="608532"/>
                </a:cubicBezTo>
                <a:cubicBezTo>
                  <a:pt x="3160374" y="602066"/>
                  <a:pt x="3162674" y="596594"/>
                  <a:pt x="3164353" y="591247"/>
                </a:cubicBezTo>
                <a:lnTo>
                  <a:pt x="3163980" y="591371"/>
                </a:lnTo>
                <a:cubicBezTo>
                  <a:pt x="3164291" y="590749"/>
                  <a:pt x="3164353" y="590190"/>
                  <a:pt x="3164416" y="589630"/>
                </a:cubicBezTo>
                <a:lnTo>
                  <a:pt x="3164416" y="589319"/>
                </a:lnTo>
                <a:cubicBezTo>
                  <a:pt x="3164416" y="589319"/>
                  <a:pt x="3164291" y="588946"/>
                  <a:pt x="3164104" y="588946"/>
                </a:cubicBezTo>
                <a:cubicBezTo>
                  <a:pt x="3163918" y="588946"/>
                  <a:pt x="3163732" y="589071"/>
                  <a:pt x="3163732" y="589257"/>
                </a:cubicBezTo>
                <a:lnTo>
                  <a:pt x="3163732" y="589568"/>
                </a:lnTo>
                <a:cubicBezTo>
                  <a:pt x="3163732" y="589568"/>
                  <a:pt x="3163669" y="589879"/>
                  <a:pt x="3163669" y="590003"/>
                </a:cubicBezTo>
                <a:cubicBezTo>
                  <a:pt x="3163048" y="587143"/>
                  <a:pt x="3163483" y="581609"/>
                  <a:pt x="3163856" y="577754"/>
                </a:cubicBezTo>
                <a:cubicBezTo>
                  <a:pt x="3164602" y="569796"/>
                  <a:pt x="3164353" y="561650"/>
                  <a:pt x="3166094" y="553754"/>
                </a:cubicBezTo>
                <a:moveTo>
                  <a:pt x="3130964" y="332091"/>
                </a:moveTo>
                <a:cubicBezTo>
                  <a:pt x="3131959" y="333148"/>
                  <a:pt x="3134384" y="332775"/>
                  <a:pt x="3134881" y="334330"/>
                </a:cubicBezTo>
                <a:lnTo>
                  <a:pt x="3135130" y="334454"/>
                </a:lnTo>
                <a:cubicBezTo>
                  <a:pt x="3135006" y="334827"/>
                  <a:pt x="3134819" y="334951"/>
                  <a:pt x="3133886" y="334889"/>
                </a:cubicBezTo>
                <a:cubicBezTo>
                  <a:pt x="3133451" y="334889"/>
                  <a:pt x="3133016" y="334889"/>
                  <a:pt x="3132581" y="335014"/>
                </a:cubicBezTo>
                <a:lnTo>
                  <a:pt x="3132581" y="335014"/>
                </a:lnTo>
                <a:cubicBezTo>
                  <a:pt x="3131275" y="335076"/>
                  <a:pt x="3130405" y="334827"/>
                  <a:pt x="3129782" y="334330"/>
                </a:cubicBezTo>
                <a:cubicBezTo>
                  <a:pt x="3129347" y="332837"/>
                  <a:pt x="3130902" y="333210"/>
                  <a:pt x="3130902" y="332091"/>
                </a:cubicBezTo>
                <a:moveTo>
                  <a:pt x="2812180" y="665922"/>
                </a:moveTo>
                <a:cubicBezTo>
                  <a:pt x="2811870" y="662689"/>
                  <a:pt x="2813486" y="661321"/>
                  <a:pt x="2813859" y="658647"/>
                </a:cubicBezTo>
                <a:cubicBezTo>
                  <a:pt x="2815103" y="660699"/>
                  <a:pt x="2814419" y="665549"/>
                  <a:pt x="2812180" y="665922"/>
                </a:cubicBezTo>
                <a:moveTo>
                  <a:pt x="3129845" y="572096"/>
                </a:moveTo>
                <a:cubicBezTo>
                  <a:pt x="3130156" y="572656"/>
                  <a:pt x="3130280" y="574210"/>
                  <a:pt x="3129410" y="574272"/>
                </a:cubicBezTo>
                <a:cubicBezTo>
                  <a:pt x="3128539" y="574334"/>
                  <a:pt x="3128042" y="575143"/>
                  <a:pt x="3128042" y="574708"/>
                </a:cubicBezTo>
                <a:cubicBezTo>
                  <a:pt x="3128042" y="573153"/>
                  <a:pt x="3129596" y="571661"/>
                  <a:pt x="3129845" y="572096"/>
                </a:cubicBezTo>
                <a:moveTo>
                  <a:pt x="3127917" y="580179"/>
                </a:moveTo>
                <a:cubicBezTo>
                  <a:pt x="3128477" y="581609"/>
                  <a:pt x="3127606" y="582977"/>
                  <a:pt x="3127109" y="582853"/>
                </a:cubicBezTo>
                <a:cubicBezTo>
                  <a:pt x="3126550" y="582791"/>
                  <a:pt x="3125866" y="583226"/>
                  <a:pt x="3126052" y="582355"/>
                </a:cubicBezTo>
                <a:cubicBezTo>
                  <a:pt x="3126239" y="581485"/>
                  <a:pt x="3127793" y="579806"/>
                  <a:pt x="3127917" y="580179"/>
                </a:cubicBezTo>
                <a:moveTo>
                  <a:pt x="3124871" y="621589"/>
                </a:moveTo>
                <a:cubicBezTo>
                  <a:pt x="3124871" y="621589"/>
                  <a:pt x="3124435" y="621278"/>
                  <a:pt x="3124249" y="621154"/>
                </a:cubicBezTo>
                <a:cubicBezTo>
                  <a:pt x="3124125" y="614625"/>
                  <a:pt x="3126052" y="610087"/>
                  <a:pt x="3127047" y="604615"/>
                </a:cubicBezTo>
                <a:cubicBezTo>
                  <a:pt x="3129223" y="609340"/>
                  <a:pt x="3125927" y="616429"/>
                  <a:pt x="3124809" y="621278"/>
                </a:cubicBezTo>
                <a:lnTo>
                  <a:pt x="3124809" y="621589"/>
                </a:lnTo>
                <a:close/>
                <a:moveTo>
                  <a:pt x="3124933" y="591371"/>
                </a:moveTo>
                <a:cubicBezTo>
                  <a:pt x="3124995" y="590065"/>
                  <a:pt x="3125181" y="589257"/>
                  <a:pt x="3125617" y="588760"/>
                </a:cubicBezTo>
                <a:cubicBezTo>
                  <a:pt x="3126052" y="588262"/>
                  <a:pt x="3126922" y="587392"/>
                  <a:pt x="3126922" y="587392"/>
                </a:cubicBezTo>
                <a:cubicBezTo>
                  <a:pt x="3126798" y="588324"/>
                  <a:pt x="3126736" y="590065"/>
                  <a:pt x="3126736" y="590314"/>
                </a:cubicBezTo>
                <a:cubicBezTo>
                  <a:pt x="3126736" y="590563"/>
                  <a:pt x="3127109" y="591620"/>
                  <a:pt x="3126736" y="592179"/>
                </a:cubicBezTo>
                <a:cubicBezTo>
                  <a:pt x="3126363" y="592801"/>
                  <a:pt x="3125866" y="592179"/>
                  <a:pt x="3125866" y="593485"/>
                </a:cubicBezTo>
                <a:cubicBezTo>
                  <a:pt x="3125866" y="594791"/>
                  <a:pt x="3125804" y="594791"/>
                  <a:pt x="3125804" y="595910"/>
                </a:cubicBezTo>
                <a:cubicBezTo>
                  <a:pt x="3125804" y="595910"/>
                  <a:pt x="3125679" y="597154"/>
                  <a:pt x="3125430" y="598584"/>
                </a:cubicBezTo>
                <a:cubicBezTo>
                  <a:pt x="3125430" y="598522"/>
                  <a:pt x="3125430" y="598459"/>
                  <a:pt x="3125306" y="598397"/>
                </a:cubicBezTo>
                <a:cubicBezTo>
                  <a:pt x="3125181" y="598273"/>
                  <a:pt x="3124995" y="598211"/>
                  <a:pt x="3124871" y="598086"/>
                </a:cubicBezTo>
                <a:lnTo>
                  <a:pt x="3124871" y="597838"/>
                </a:lnTo>
                <a:cubicBezTo>
                  <a:pt x="3124871" y="597838"/>
                  <a:pt x="3124809" y="595537"/>
                  <a:pt x="3124809" y="595537"/>
                </a:cubicBezTo>
                <a:cubicBezTo>
                  <a:pt x="3124871" y="595537"/>
                  <a:pt x="3124933" y="595537"/>
                  <a:pt x="3124995" y="595537"/>
                </a:cubicBezTo>
                <a:lnTo>
                  <a:pt x="3125058" y="595537"/>
                </a:lnTo>
                <a:cubicBezTo>
                  <a:pt x="3125058" y="595537"/>
                  <a:pt x="3125617" y="595288"/>
                  <a:pt x="3125617" y="594977"/>
                </a:cubicBezTo>
                <a:cubicBezTo>
                  <a:pt x="3125617" y="594667"/>
                  <a:pt x="3125492" y="594480"/>
                  <a:pt x="3125181" y="594418"/>
                </a:cubicBezTo>
                <a:lnTo>
                  <a:pt x="3125306" y="594418"/>
                </a:lnTo>
                <a:cubicBezTo>
                  <a:pt x="3125058" y="593050"/>
                  <a:pt x="3126301" y="593174"/>
                  <a:pt x="3125866" y="591620"/>
                </a:cubicBezTo>
                <a:cubicBezTo>
                  <a:pt x="3125368" y="592926"/>
                  <a:pt x="3124871" y="593672"/>
                  <a:pt x="3124497" y="594107"/>
                </a:cubicBezTo>
                <a:cubicBezTo>
                  <a:pt x="3124622" y="593174"/>
                  <a:pt x="3124809" y="591993"/>
                  <a:pt x="3124871" y="591247"/>
                </a:cubicBezTo>
                <a:moveTo>
                  <a:pt x="3124560" y="594293"/>
                </a:moveTo>
                <a:cubicBezTo>
                  <a:pt x="3124560" y="594293"/>
                  <a:pt x="3124560" y="594293"/>
                  <a:pt x="3124560" y="594293"/>
                </a:cubicBezTo>
                <a:lnTo>
                  <a:pt x="3124560" y="594293"/>
                </a:lnTo>
                <a:cubicBezTo>
                  <a:pt x="3124560" y="594293"/>
                  <a:pt x="3124560" y="594293"/>
                  <a:pt x="3124560" y="594293"/>
                </a:cubicBezTo>
                <a:moveTo>
                  <a:pt x="3124249" y="595475"/>
                </a:moveTo>
                <a:cubicBezTo>
                  <a:pt x="3124249" y="595475"/>
                  <a:pt x="3124249" y="595537"/>
                  <a:pt x="3124249" y="595599"/>
                </a:cubicBezTo>
                <a:lnTo>
                  <a:pt x="3124249" y="595475"/>
                </a:lnTo>
                <a:cubicBezTo>
                  <a:pt x="3124249" y="595475"/>
                  <a:pt x="3124249" y="595475"/>
                  <a:pt x="3124249" y="595475"/>
                </a:cubicBezTo>
                <a:moveTo>
                  <a:pt x="3123379" y="599019"/>
                </a:moveTo>
                <a:cubicBezTo>
                  <a:pt x="3123254" y="599579"/>
                  <a:pt x="3123192" y="600076"/>
                  <a:pt x="3123130" y="600325"/>
                </a:cubicBezTo>
                <a:cubicBezTo>
                  <a:pt x="3123130" y="599827"/>
                  <a:pt x="3123192" y="599392"/>
                  <a:pt x="3123379" y="599019"/>
                </a:cubicBezTo>
                <a:moveTo>
                  <a:pt x="3121326" y="612387"/>
                </a:moveTo>
                <a:cubicBezTo>
                  <a:pt x="3121451" y="611641"/>
                  <a:pt x="3121513" y="611081"/>
                  <a:pt x="3121575" y="610397"/>
                </a:cubicBezTo>
                <a:cubicBezTo>
                  <a:pt x="3121264" y="610087"/>
                  <a:pt x="3121388" y="609713"/>
                  <a:pt x="3121637" y="609278"/>
                </a:cubicBezTo>
                <a:cubicBezTo>
                  <a:pt x="3121762" y="608159"/>
                  <a:pt x="3121326" y="607537"/>
                  <a:pt x="3121824" y="606729"/>
                </a:cubicBezTo>
                <a:cubicBezTo>
                  <a:pt x="3122321" y="605858"/>
                  <a:pt x="3122446" y="605237"/>
                  <a:pt x="3122633" y="604615"/>
                </a:cubicBezTo>
                <a:cubicBezTo>
                  <a:pt x="3122757" y="604055"/>
                  <a:pt x="3122943" y="602936"/>
                  <a:pt x="3122943" y="602377"/>
                </a:cubicBezTo>
                <a:cubicBezTo>
                  <a:pt x="3122943" y="601879"/>
                  <a:pt x="3123316" y="600822"/>
                  <a:pt x="3123130" y="600573"/>
                </a:cubicBezTo>
                <a:cubicBezTo>
                  <a:pt x="3124746" y="601195"/>
                  <a:pt x="3124187" y="599454"/>
                  <a:pt x="3124249" y="598522"/>
                </a:cubicBezTo>
                <a:cubicBezTo>
                  <a:pt x="3124435" y="598646"/>
                  <a:pt x="3124684" y="598770"/>
                  <a:pt x="3124871" y="598957"/>
                </a:cubicBezTo>
                <a:cubicBezTo>
                  <a:pt x="3124933" y="598957"/>
                  <a:pt x="3124995" y="599019"/>
                  <a:pt x="3125119" y="599019"/>
                </a:cubicBezTo>
                <a:cubicBezTo>
                  <a:pt x="3125181" y="599019"/>
                  <a:pt x="3125306" y="599019"/>
                  <a:pt x="3125368" y="598895"/>
                </a:cubicBezTo>
                <a:cubicBezTo>
                  <a:pt x="3125368" y="599019"/>
                  <a:pt x="3125368" y="599143"/>
                  <a:pt x="3125306" y="599268"/>
                </a:cubicBezTo>
                <a:cubicBezTo>
                  <a:pt x="3124933" y="601009"/>
                  <a:pt x="3124062" y="602687"/>
                  <a:pt x="3124062" y="604117"/>
                </a:cubicBezTo>
                <a:cubicBezTo>
                  <a:pt x="3124062" y="605548"/>
                  <a:pt x="3124746" y="606356"/>
                  <a:pt x="3123876" y="607848"/>
                </a:cubicBezTo>
                <a:cubicBezTo>
                  <a:pt x="3123005" y="609278"/>
                  <a:pt x="3122757" y="609527"/>
                  <a:pt x="3122695" y="610833"/>
                </a:cubicBezTo>
                <a:cubicBezTo>
                  <a:pt x="3122570" y="612138"/>
                  <a:pt x="3122259" y="612760"/>
                  <a:pt x="3122135" y="613693"/>
                </a:cubicBezTo>
                <a:cubicBezTo>
                  <a:pt x="3122072" y="614625"/>
                  <a:pt x="3121824" y="617921"/>
                  <a:pt x="3121451" y="616366"/>
                </a:cubicBezTo>
                <a:cubicBezTo>
                  <a:pt x="3121140" y="614812"/>
                  <a:pt x="3121203" y="613506"/>
                  <a:pt x="3121451" y="612387"/>
                </a:cubicBezTo>
                <a:moveTo>
                  <a:pt x="3115606" y="635828"/>
                </a:moveTo>
                <a:cubicBezTo>
                  <a:pt x="3115482" y="634460"/>
                  <a:pt x="3116166" y="632408"/>
                  <a:pt x="3116415" y="631351"/>
                </a:cubicBezTo>
                <a:cubicBezTo>
                  <a:pt x="3116415" y="630854"/>
                  <a:pt x="3116974" y="630481"/>
                  <a:pt x="3117285" y="629983"/>
                </a:cubicBezTo>
                <a:cubicBezTo>
                  <a:pt x="3117534" y="629424"/>
                  <a:pt x="3117285" y="629299"/>
                  <a:pt x="3117099" y="628242"/>
                </a:cubicBezTo>
                <a:cubicBezTo>
                  <a:pt x="3116974" y="627496"/>
                  <a:pt x="3117161" y="627248"/>
                  <a:pt x="3117285" y="626999"/>
                </a:cubicBezTo>
                <a:lnTo>
                  <a:pt x="3117285" y="626999"/>
                </a:lnTo>
                <a:cubicBezTo>
                  <a:pt x="3117161" y="626564"/>
                  <a:pt x="3117099" y="626191"/>
                  <a:pt x="3116974" y="625817"/>
                </a:cubicBezTo>
                <a:lnTo>
                  <a:pt x="3117099" y="625817"/>
                </a:lnTo>
                <a:cubicBezTo>
                  <a:pt x="3118031" y="625880"/>
                  <a:pt x="3118280" y="625320"/>
                  <a:pt x="3118466" y="624574"/>
                </a:cubicBezTo>
                <a:cubicBezTo>
                  <a:pt x="3118466" y="624325"/>
                  <a:pt x="3118591" y="624014"/>
                  <a:pt x="3118653" y="623517"/>
                </a:cubicBezTo>
                <a:cubicBezTo>
                  <a:pt x="3118653" y="623330"/>
                  <a:pt x="3118715" y="623082"/>
                  <a:pt x="3118715" y="622833"/>
                </a:cubicBezTo>
                <a:cubicBezTo>
                  <a:pt x="3118840" y="621714"/>
                  <a:pt x="3119772" y="621403"/>
                  <a:pt x="3119772" y="620595"/>
                </a:cubicBezTo>
                <a:cubicBezTo>
                  <a:pt x="3119772" y="619911"/>
                  <a:pt x="3120332" y="621465"/>
                  <a:pt x="3120207" y="621962"/>
                </a:cubicBezTo>
                <a:cubicBezTo>
                  <a:pt x="3120021" y="622460"/>
                  <a:pt x="3120207" y="623330"/>
                  <a:pt x="3120207" y="623828"/>
                </a:cubicBezTo>
                <a:cubicBezTo>
                  <a:pt x="3120207" y="624387"/>
                  <a:pt x="3119772" y="625569"/>
                  <a:pt x="3119524" y="626191"/>
                </a:cubicBezTo>
                <a:cubicBezTo>
                  <a:pt x="3119212" y="626750"/>
                  <a:pt x="3118840" y="627807"/>
                  <a:pt x="3118094" y="628553"/>
                </a:cubicBezTo>
                <a:cubicBezTo>
                  <a:pt x="3117347" y="629299"/>
                  <a:pt x="3118217" y="629735"/>
                  <a:pt x="3118031" y="630854"/>
                </a:cubicBezTo>
                <a:cubicBezTo>
                  <a:pt x="3117845" y="631973"/>
                  <a:pt x="3118217" y="632035"/>
                  <a:pt x="3118404" y="632408"/>
                </a:cubicBezTo>
                <a:cubicBezTo>
                  <a:pt x="3118529" y="632719"/>
                  <a:pt x="3118653" y="633527"/>
                  <a:pt x="3118653" y="633527"/>
                </a:cubicBezTo>
                <a:cubicBezTo>
                  <a:pt x="3118653" y="633527"/>
                  <a:pt x="3117845" y="634336"/>
                  <a:pt x="3117409" y="634709"/>
                </a:cubicBezTo>
                <a:cubicBezTo>
                  <a:pt x="3116974" y="635020"/>
                  <a:pt x="3116974" y="635890"/>
                  <a:pt x="3116974" y="636512"/>
                </a:cubicBezTo>
                <a:cubicBezTo>
                  <a:pt x="3116974" y="637134"/>
                  <a:pt x="3116663" y="638066"/>
                  <a:pt x="3116601" y="638937"/>
                </a:cubicBezTo>
                <a:cubicBezTo>
                  <a:pt x="3116477" y="639807"/>
                  <a:pt x="3115855" y="639621"/>
                  <a:pt x="3115792" y="639248"/>
                </a:cubicBezTo>
                <a:cubicBezTo>
                  <a:pt x="3115731" y="638937"/>
                  <a:pt x="3115606" y="637880"/>
                  <a:pt x="3115544" y="636450"/>
                </a:cubicBezTo>
                <a:cubicBezTo>
                  <a:pt x="3115544" y="636263"/>
                  <a:pt x="3115544" y="636077"/>
                  <a:pt x="3115606" y="635952"/>
                </a:cubicBezTo>
                <a:cubicBezTo>
                  <a:pt x="3115606" y="635952"/>
                  <a:pt x="3115544" y="635828"/>
                  <a:pt x="3115606" y="635828"/>
                </a:cubicBezTo>
                <a:moveTo>
                  <a:pt x="3113616" y="648637"/>
                </a:moveTo>
                <a:lnTo>
                  <a:pt x="3113306" y="648761"/>
                </a:lnTo>
                <a:cubicBezTo>
                  <a:pt x="3113306" y="648761"/>
                  <a:pt x="3113554" y="648201"/>
                  <a:pt x="3113679" y="647953"/>
                </a:cubicBezTo>
                <a:cubicBezTo>
                  <a:pt x="3113741" y="647766"/>
                  <a:pt x="3113679" y="647580"/>
                  <a:pt x="3113430" y="647517"/>
                </a:cubicBezTo>
                <a:cubicBezTo>
                  <a:pt x="3113244" y="647455"/>
                  <a:pt x="3113057" y="647517"/>
                  <a:pt x="3112995" y="647766"/>
                </a:cubicBezTo>
                <a:cubicBezTo>
                  <a:pt x="3112995" y="647766"/>
                  <a:pt x="3112995" y="647890"/>
                  <a:pt x="3112932" y="647953"/>
                </a:cubicBezTo>
                <a:cubicBezTo>
                  <a:pt x="3111689" y="646336"/>
                  <a:pt x="3113990" y="643414"/>
                  <a:pt x="3114176" y="641424"/>
                </a:cubicBezTo>
                <a:cubicBezTo>
                  <a:pt x="3114487" y="641424"/>
                  <a:pt x="3114860" y="641548"/>
                  <a:pt x="3114736" y="641984"/>
                </a:cubicBezTo>
                <a:cubicBezTo>
                  <a:pt x="3114985" y="642978"/>
                  <a:pt x="3115482" y="641921"/>
                  <a:pt x="3116415" y="641984"/>
                </a:cubicBezTo>
                <a:lnTo>
                  <a:pt x="3116415" y="644284"/>
                </a:lnTo>
                <a:lnTo>
                  <a:pt x="3116477" y="644284"/>
                </a:lnTo>
                <a:cubicBezTo>
                  <a:pt x="3116415" y="644657"/>
                  <a:pt x="3116228" y="645030"/>
                  <a:pt x="3116041" y="645466"/>
                </a:cubicBezTo>
                <a:cubicBezTo>
                  <a:pt x="3115731" y="646087"/>
                  <a:pt x="3115482" y="646833"/>
                  <a:pt x="3115482" y="647704"/>
                </a:cubicBezTo>
                <a:lnTo>
                  <a:pt x="3115295" y="647704"/>
                </a:lnTo>
                <a:cubicBezTo>
                  <a:pt x="3114362" y="650626"/>
                  <a:pt x="3113679" y="653859"/>
                  <a:pt x="3112498" y="656533"/>
                </a:cubicBezTo>
                <a:lnTo>
                  <a:pt x="3112498" y="656844"/>
                </a:lnTo>
                <a:cubicBezTo>
                  <a:pt x="3112498" y="656844"/>
                  <a:pt x="3112186" y="656533"/>
                  <a:pt x="3111937" y="656409"/>
                </a:cubicBezTo>
                <a:cubicBezTo>
                  <a:pt x="3112124" y="653549"/>
                  <a:pt x="3113244" y="651559"/>
                  <a:pt x="3113616" y="648699"/>
                </a:cubicBezTo>
                <a:moveTo>
                  <a:pt x="3108580" y="668222"/>
                </a:moveTo>
                <a:cubicBezTo>
                  <a:pt x="3109389" y="671393"/>
                  <a:pt x="3107710" y="676989"/>
                  <a:pt x="3105782" y="679352"/>
                </a:cubicBezTo>
                <a:cubicBezTo>
                  <a:pt x="3104725" y="688430"/>
                  <a:pt x="3102487" y="692845"/>
                  <a:pt x="3099626" y="700057"/>
                </a:cubicBezTo>
                <a:cubicBezTo>
                  <a:pt x="3098570" y="697570"/>
                  <a:pt x="3097078" y="700057"/>
                  <a:pt x="3096891" y="700493"/>
                </a:cubicBezTo>
                <a:cubicBezTo>
                  <a:pt x="3096766" y="700493"/>
                  <a:pt x="3096642" y="700493"/>
                  <a:pt x="3096455" y="700368"/>
                </a:cubicBezTo>
                <a:cubicBezTo>
                  <a:pt x="3096455" y="700244"/>
                  <a:pt x="3096455" y="700182"/>
                  <a:pt x="3096269" y="700057"/>
                </a:cubicBezTo>
                <a:cubicBezTo>
                  <a:pt x="3097886" y="689736"/>
                  <a:pt x="3103419" y="683394"/>
                  <a:pt x="3104663" y="672637"/>
                </a:cubicBezTo>
                <a:cubicBezTo>
                  <a:pt x="3108020" y="673259"/>
                  <a:pt x="3107088" y="669466"/>
                  <a:pt x="3108580" y="668222"/>
                </a:cubicBezTo>
                <a:moveTo>
                  <a:pt x="3095771" y="714482"/>
                </a:moveTo>
                <a:cubicBezTo>
                  <a:pt x="3095274" y="716161"/>
                  <a:pt x="3093346" y="718337"/>
                  <a:pt x="3092414" y="720700"/>
                </a:cubicBezTo>
                <a:cubicBezTo>
                  <a:pt x="3091170" y="723747"/>
                  <a:pt x="3090673" y="727229"/>
                  <a:pt x="3089616" y="730213"/>
                </a:cubicBezTo>
                <a:cubicBezTo>
                  <a:pt x="3089491" y="730586"/>
                  <a:pt x="3088124" y="730897"/>
                  <a:pt x="3087937" y="731333"/>
                </a:cubicBezTo>
                <a:cubicBezTo>
                  <a:pt x="3087502" y="732452"/>
                  <a:pt x="3087813" y="734566"/>
                  <a:pt x="3087378" y="735747"/>
                </a:cubicBezTo>
                <a:cubicBezTo>
                  <a:pt x="3086445" y="738234"/>
                  <a:pt x="3083958" y="740100"/>
                  <a:pt x="3083460" y="742462"/>
                </a:cubicBezTo>
                <a:cubicBezTo>
                  <a:pt x="3080538" y="742089"/>
                  <a:pt x="3084580" y="740721"/>
                  <a:pt x="3083460" y="738545"/>
                </a:cubicBezTo>
                <a:lnTo>
                  <a:pt x="3083336" y="738545"/>
                </a:lnTo>
                <a:cubicBezTo>
                  <a:pt x="3084455" y="736431"/>
                  <a:pt x="3085139" y="734131"/>
                  <a:pt x="3085823" y="731892"/>
                </a:cubicBezTo>
                <a:cubicBezTo>
                  <a:pt x="3086320" y="730213"/>
                  <a:pt x="3086880" y="728472"/>
                  <a:pt x="3087564" y="726794"/>
                </a:cubicBezTo>
                <a:cubicBezTo>
                  <a:pt x="3087689" y="726545"/>
                  <a:pt x="3087564" y="726234"/>
                  <a:pt x="3087253" y="726110"/>
                </a:cubicBezTo>
                <a:cubicBezTo>
                  <a:pt x="3087005" y="725985"/>
                  <a:pt x="3086694" y="726110"/>
                  <a:pt x="3086569" y="726421"/>
                </a:cubicBezTo>
                <a:cubicBezTo>
                  <a:pt x="3085885" y="728099"/>
                  <a:pt x="3085326" y="729902"/>
                  <a:pt x="3084828" y="731581"/>
                </a:cubicBezTo>
                <a:cubicBezTo>
                  <a:pt x="3084144" y="733757"/>
                  <a:pt x="3083460" y="736058"/>
                  <a:pt x="3082403" y="738172"/>
                </a:cubicBezTo>
                <a:lnTo>
                  <a:pt x="3082403" y="738048"/>
                </a:lnTo>
                <a:cubicBezTo>
                  <a:pt x="3081657" y="738048"/>
                  <a:pt x="3081657" y="738732"/>
                  <a:pt x="3080663" y="738545"/>
                </a:cubicBezTo>
                <a:cubicBezTo>
                  <a:pt x="3081098" y="734877"/>
                  <a:pt x="3083336" y="733074"/>
                  <a:pt x="3082901" y="728472"/>
                </a:cubicBezTo>
                <a:cubicBezTo>
                  <a:pt x="3088808" y="721011"/>
                  <a:pt x="3090487" y="709260"/>
                  <a:pt x="3096269" y="701674"/>
                </a:cubicBezTo>
                <a:lnTo>
                  <a:pt x="3096269" y="701550"/>
                </a:lnTo>
                <a:cubicBezTo>
                  <a:pt x="3096269" y="701550"/>
                  <a:pt x="3096642" y="701674"/>
                  <a:pt x="3096829" y="701674"/>
                </a:cubicBezTo>
                <a:cubicBezTo>
                  <a:pt x="3096891" y="703104"/>
                  <a:pt x="3097886" y="703415"/>
                  <a:pt x="3096829" y="704472"/>
                </a:cubicBezTo>
                <a:lnTo>
                  <a:pt x="3096953" y="704472"/>
                </a:lnTo>
                <a:cubicBezTo>
                  <a:pt x="3096953" y="704472"/>
                  <a:pt x="3096455" y="704783"/>
                  <a:pt x="3096269" y="704907"/>
                </a:cubicBezTo>
                <a:cubicBezTo>
                  <a:pt x="3096020" y="705094"/>
                  <a:pt x="3095958" y="705405"/>
                  <a:pt x="3096145" y="705653"/>
                </a:cubicBezTo>
                <a:cubicBezTo>
                  <a:pt x="3096269" y="705840"/>
                  <a:pt x="3096393" y="705902"/>
                  <a:pt x="3096580" y="705902"/>
                </a:cubicBezTo>
                <a:cubicBezTo>
                  <a:pt x="3096704" y="705902"/>
                  <a:pt x="3096766" y="705902"/>
                  <a:pt x="3096891" y="705778"/>
                </a:cubicBezTo>
                <a:cubicBezTo>
                  <a:pt x="3097015" y="705653"/>
                  <a:pt x="3097264" y="705591"/>
                  <a:pt x="3097450" y="705467"/>
                </a:cubicBezTo>
                <a:lnTo>
                  <a:pt x="3097450" y="705467"/>
                </a:lnTo>
                <a:cubicBezTo>
                  <a:pt x="3097450" y="705467"/>
                  <a:pt x="3097450" y="705653"/>
                  <a:pt x="3097450" y="705653"/>
                </a:cubicBezTo>
                <a:cubicBezTo>
                  <a:pt x="3099005" y="707208"/>
                  <a:pt x="3096393" y="709446"/>
                  <a:pt x="3095771" y="711187"/>
                </a:cubicBezTo>
                <a:cubicBezTo>
                  <a:pt x="3095399" y="712306"/>
                  <a:pt x="3096083" y="713425"/>
                  <a:pt x="3095771" y="714545"/>
                </a:cubicBezTo>
                <a:moveTo>
                  <a:pt x="3075253" y="752659"/>
                </a:moveTo>
                <a:cubicBezTo>
                  <a:pt x="3074196" y="754089"/>
                  <a:pt x="3075439" y="751291"/>
                  <a:pt x="3075937" y="748556"/>
                </a:cubicBezTo>
                <a:cubicBezTo>
                  <a:pt x="3076434" y="745820"/>
                  <a:pt x="3077492" y="744265"/>
                  <a:pt x="3077864" y="743395"/>
                </a:cubicBezTo>
                <a:lnTo>
                  <a:pt x="3078673" y="744576"/>
                </a:lnTo>
                <a:cubicBezTo>
                  <a:pt x="3078673" y="744576"/>
                  <a:pt x="3078362" y="746628"/>
                  <a:pt x="3077678" y="748183"/>
                </a:cubicBezTo>
                <a:cubicBezTo>
                  <a:pt x="3076994" y="749737"/>
                  <a:pt x="3076310" y="751291"/>
                  <a:pt x="3075253" y="752659"/>
                </a:cubicBezTo>
                <a:moveTo>
                  <a:pt x="3075688" y="775976"/>
                </a:moveTo>
                <a:cubicBezTo>
                  <a:pt x="3074072" y="774670"/>
                  <a:pt x="3076808" y="773116"/>
                  <a:pt x="3076808" y="771499"/>
                </a:cubicBezTo>
                <a:cubicBezTo>
                  <a:pt x="3078176" y="772681"/>
                  <a:pt x="3075439" y="774235"/>
                  <a:pt x="3075688" y="775976"/>
                </a:cubicBezTo>
                <a:moveTo>
                  <a:pt x="3079543" y="750981"/>
                </a:moveTo>
                <a:cubicBezTo>
                  <a:pt x="3079543" y="750981"/>
                  <a:pt x="3081098" y="750981"/>
                  <a:pt x="3080973" y="751851"/>
                </a:cubicBezTo>
                <a:cubicBezTo>
                  <a:pt x="3080787" y="752659"/>
                  <a:pt x="3080227" y="754089"/>
                  <a:pt x="3078362" y="755955"/>
                </a:cubicBezTo>
                <a:cubicBezTo>
                  <a:pt x="3077740" y="756577"/>
                  <a:pt x="3079233" y="751665"/>
                  <a:pt x="3079543" y="750981"/>
                </a:cubicBezTo>
                <a:moveTo>
                  <a:pt x="3079046" y="742400"/>
                </a:moveTo>
                <a:lnTo>
                  <a:pt x="3079046" y="740784"/>
                </a:lnTo>
                <a:cubicBezTo>
                  <a:pt x="3080663" y="739913"/>
                  <a:pt x="3080663" y="743271"/>
                  <a:pt x="3079046" y="742400"/>
                </a:cubicBezTo>
                <a:moveTo>
                  <a:pt x="3100248" y="601817"/>
                </a:moveTo>
                <a:cubicBezTo>
                  <a:pt x="3101181" y="601568"/>
                  <a:pt x="3101305" y="602252"/>
                  <a:pt x="3101368" y="602874"/>
                </a:cubicBezTo>
                <a:cubicBezTo>
                  <a:pt x="3100870" y="602812"/>
                  <a:pt x="3100808" y="603123"/>
                  <a:pt x="3100808" y="603434"/>
                </a:cubicBezTo>
                <a:cubicBezTo>
                  <a:pt x="3100124" y="603371"/>
                  <a:pt x="3100310" y="602439"/>
                  <a:pt x="3100248" y="601817"/>
                </a:cubicBezTo>
                <a:moveTo>
                  <a:pt x="3101368" y="595102"/>
                </a:moveTo>
                <a:cubicBezTo>
                  <a:pt x="3101554" y="593983"/>
                  <a:pt x="3102051" y="595413"/>
                  <a:pt x="3101927" y="596159"/>
                </a:cubicBezTo>
                <a:cubicBezTo>
                  <a:pt x="3101741" y="597278"/>
                  <a:pt x="3101243" y="595848"/>
                  <a:pt x="3101368" y="595102"/>
                </a:cubicBezTo>
                <a:moveTo>
                  <a:pt x="3101927" y="597900"/>
                </a:moveTo>
                <a:cubicBezTo>
                  <a:pt x="3101679" y="598957"/>
                  <a:pt x="3101741" y="600263"/>
                  <a:pt x="3100248" y="600076"/>
                </a:cubicBezTo>
                <a:cubicBezTo>
                  <a:pt x="3100062" y="598646"/>
                  <a:pt x="3100435" y="597713"/>
                  <a:pt x="3101927" y="597900"/>
                </a:cubicBezTo>
                <a:moveTo>
                  <a:pt x="3099689" y="604615"/>
                </a:moveTo>
                <a:cubicBezTo>
                  <a:pt x="3100684" y="604428"/>
                  <a:pt x="3100684" y="607724"/>
                  <a:pt x="3099129" y="606791"/>
                </a:cubicBezTo>
                <a:cubicBezTo>
                  <a:pt x="3098880" y="605672"/>
                  <a:pt x="3099502" y="605361"/>
                  <a:pt x="3099689" y="604615"/>
                </a:cubicBezTo>
                <a:moveTo>
                  <a:pt x="3098010" y="613444"/>
                </a:moveTo>
                <a:cubicBezTo>
                  <a:pt x="3099564" y="614066"/>
                  <a:pt x="3097886" y="615869"/>
                  <a:pt x="3098010" y="616802"/>
                </a:cubicBezTo>
                <a:cubicBezTo>
                  <a:pt x="3096332" y="616118"/>
                  <a:pt x="3098632" y="614936"/>
                  <a:pt x="3098010" y="613444"/>
                </a:cubicBezTo>
                <a:moveTo>
                  <a:pt x="3097450" y="630232"/>
                </a:moveTo>
                <a:cubicBezTo>
                  <a:pt x="3096766" y="633527"/>
                  <a:pt x="3095896" y="636512"/>
                  <a:pt x="3094653" y="639186"/>
                </a:cubicBezTo>
                <a:cubicBezTo>
                  <a:pt x="3094155" y="638253"/>
                  <a:pt x="3093098" y="636450"/>
                  <a:pt x="3092414" y="638626"/>
                </a:cubicBezTo>
                <a:cubicBezTo>
                  <a:pt x="3091170" y="634584"/>
                  <a:pt x="3094030" y="632595"/>
                  <a:pt x="3094653" y="629175"/>
                </a:cubicBezTo>
                <a:cubicBezTo>
                  <a:pt x="3095212" y="629175"/>
                  <a:pt x="3095088" y="629797"/>
                  <a:pt x="3095212" y="630232"/>
                </a:cubicBezTo>
                <a:cubicBezTo>
                  <a:pt x="3095337" y="631724"/>
                  <a:pt x="3096145" y="629486"/>
                  <a:pt x="3097450" y="630232"/>
                </a:cubicBezTo>
                <a:moveTo>
                  <a:pt x="3089616" y="403595"/>
                </a:moveTo>
                <a:cubicBezTo>
                  <a:pt x="3088124" y="404901"/>
                  <a:pt x="3085574" y="402476"/>
                  <a:pt x="3085139" y="400797"/>
                </a:cubicBezTo>
                <a:cubicBezTo>
                  <a:pt x="3086880" y="401481"/>
                  <a:pt x="3088248" y="402600"/>
                  <a:pt x="3089616" y="403595"/>
                </a:cubicBezTo>
                <a:moveTo>
                  <a:pt x="3054859" y="385066"/>
                </a:moveTo>
                <a:cubicBezTo>
                  <a:pt x="3054859" y="385066"/>
                  <a:pt x="3054983" y="385315"/>
                  <a:pt x="3054983" y="385439"/>
                </a:cubicBezTo>
                <a:cubicBezTo>
                  <a:pt x="3054548" y="385502"/>
                  <a:pt x="3053864" y="385688"/>
                  <a:pt x="3052807" y="386248"/>
                </a:cubicBezTo>
                <a:cubicBezTo>
                  <a:pt x="3052558" y="384631"/>
                  <a:pt x="3054051" y="384320"/>
                  <a:pt x="3054859" y="385066"/>
                </a:cubicBezTo>
                <a:moveTo>
                  <a:pt x="3039936" y="391906"/>
                </a:moveTo>
                <a:cubicBezTo>
                  <a:pt x="3039750" y="392590"/>
                  <a:pt x="3038941" y="392776"/>
                  <a:pt x="3038817" y="393522"/>
                </a:cubicBezTo>
                <a:cubicBezTo>
                  <a:pt x="3038133" y="393522"/>
                  <a:pt x="3038320" y="392528"/>
                  <a:pt x="3038257" y="391906"/>
                </a:cubicBezTo>
                <a:lnTo>
                  <a:pt x="3039936" y="391906"/>
                </a:lnTo>
                <a:close/>
                <a:moveTo>
                  <a:pt x="3034900" y="396880"/>
                </a:moveTo>
                <a:cubicBezTo>
                  <a:pt x="3036765" y="398434"/>
                  <a:pt x="3033470" y="399554"/>
                  <a:pt x="3033221" y="400797"/>
                </a:cubicBezTo>
                <a:cubicBezTo>
                  <a:pt x="3031356" y="399305"/>
                  <a:pt x="3034402" y="397937"/>
                  <a:pt x="3034900" y="396880"/>
                </a:cubicBezTo>
                <a:moveTo>
                  <a:pt x="3030983" y="403595"/>
                </a:moveTo>
                <a:cubicBezTo>
                  <a:pt x="3030485" y="403533"/>
                  <a:pt x="3030423" y="403844"/>
                  <a:pt x="3030423" y="404155"/>
                </a:cubicBezTo>
                <a:cubicBezTo>
                  <a:pt x="3029739" y="404093"/>
                  <a:pt x="3029926" y="403160"/>
                  <a:pt x="3029864" y="402538"/>
                </a:cubicBezTo>
                <a:cubicBezTo>
                  <a:pt x="3030796" y="402290"/>
                  <a:pt x="3030921" y="402973"/>
                  <a:pt x="3030983" y="403595"/>
                </a:cubicBezTo>
                <a:moveTo>
                  <a:pt x="3012019" y="425917"/>
                </a:moveTo>
                <a:cubicBezTo>
                  <a:pt x="3012640" y="425855"/>
                  <a:pt x="3013014" y="426103"/>
                  <a:pt x="3013138" y="426539"/>
                </a:cubicBezTo>
                <a:cubicBezTo>
                  <a:pt x="3010464" y="431078"/>
                  <a:pt x="3007542" y="435430"/>
                  <a:pt x="3003625" y="438788"/>
                </a:cubicBezTo>
                <a:cubicBezTo>
                  <a:pt x="3005242" y="433378"/>
                  <a:pt x="3009407" y="430394"/>
                  <a:pt x="3012019" y="425917"/>
                </a:cubicBezTo>
                <a:moveTo>
                  <a:pt x="2984101" y="466146"/>
                </a:moveTo>
                <a:cubicBezTo>
                  <a:pt x="2985096" y="466519"/>
                  <a:pt x="2984163" y="467141"/>
                  <a:pt x="2984101" y="467762"/>
                </a:cubicBezTo>
                <a:cubicBezTo>
                  <a:pt x="2983106" y="467389"/>
                  <a:pt x="2984039" y="466768"/>
                  <a:pt x="2984101" y="466146"/>
                </a:cubicBezTo>
                <a:moveTo>
                  <a:pt x="2941136" y="540883"/>
                </a:moveTo>
                <a:cubicBezTo>
                  <a:pt x="2944743" y="534479"/>
                  <a:pt x="2948474" y="527888"/>
                  <a:pt x="2950650" y="520240"/>
                </a:cubicBezTo>
                <a:cubicBezTo>
                  <a:pt x="2960722" y="503514"/>
                  <a:pt x="2970360" y="486416"/>
                  <a:pt x="2981365" y="470560"/>
                </a:cubicBezTo>
                <a:cubicBezTo>
                  <a:pt x="2980433" y="474664"/>
                  <a:pt x="2977759" y="479203"/>
                  <a:pt x="2975209" y="483493"/>
                </a:cubicBezTo>
                <a:cubicBezTo>
                  <a:pt x="2972784" y="487535"/>
                  <a:pt x="2970111" y="491825"/>
                  <a:pt x="2966816" y="494561"/>
                </a:cubicBezTo>
                <a:cubicBezTo>
                  <a:pt x="2957364" y="513836"/>
                  <a:pt x="2946546" y="531619"/>
                  <a:pt x="2937219" y="550956"/>
                </a:cubicBezTo>
                <a:cubicBezTo>
                  <a:pt x="2936286" y="547101"/>
                  <a:pt x="2939520" y="543868"/>
                  <a:pt x="2941136" y="540883"/>
                </a:cubicBezTo>
                <a:moveTo>
                  <a:pt x="2969365" y="506188"/>
                </a:moveTo>
                <a:lnTo>
                  <a:pt x="2969241" y="506623"/>
                </a:lnTo>
                <a:cubicBezTo>
                  <a:pt x="2968743" y="508053"/>
                  <a:pt x="2968246" y="509483"/>
                  <a:pt x="2967251" y="510292"/>
                </a:cubicBezTo>
                <a:cubicBezTo>
                  <a:pt x="2967127" y="510292"/>
                  <a:pt x="2967002" y="510167"/>
                  <a:pt x="2966878" y="510105"/>
                </a:cubicBezTo>
                <a:cubicBezTo>
                  <a:pt x="2967065" y="508489"/>
                  <a:pt x="2968121" y="507680"/>
                  <a:pt x="2968494" y="506312"/>
                </a:cubicBezTo>
                <a:lnTo>
                  <a:pt x="2969054" y="506312"/>
                </a:lnTo>
                <a:lnTo>
                  <a:pt x="2969365" y="506188"/>
                </a:lnTo>
                <a:close/>
                <a:moveTo>
                  <a:pt x="2947230" y="545795"/>
                </a:moveTo>
                <a:cubicBezTo>
                  <a:pt x="2947230" y="545795"/>
                  <a:pt x="2947665" y="546106"/>
                  <a:pt x="2947852" y="546230"/>
                </a:cubicBezTo>
                <a:cubicBezTo>
                  <a:pt x="2947852" y="546417"/>
                  <a:pt x="2947665" y="546603"/>
                  <a:pt x="2947541" y="546790"/>
                </a:cubicBezTo>
                <a:cubicBezTo>
                  <a:pt x="2947478" y="546852"/>
                  <a:pt x="2947354" y="546976"/>
                  <a:pt x="2947354" y="547101"/>
                </a:cubicBezTo>
                <a:cubicBezTo>
                  <a:pt x="2947167" y="547536"/>
                  <a:pt x="2946981" y="547909"/>
                  <a:pt x="2946608" y="548282"/>
                </a:cubicBezTo>
                <a:cubicBezTo>
                  <a:pt x="2944619" y="549464"/>
                  <a:pt x="2946795" y="546790"/>
                  <a:pt x="2947292" y="546044"/>
                </a:cubicBezTo>
                <a:lnTo>
                  <a:pt x="2947292" y="545857"/>
                </a:lnTo>
                <a:close/>
                <a:moveTo>
                  <a:pt x="2941074" y="557547"/>
                </a:moveTo>
                <a:cubicBezTo>
                  <a:pt x="2941074" y="557547"/>
                  <a:pt x="2941572" y="557920"/>
                  <a:pt x="2941820" y="558044"/>
                </a:cubicBezTo>
                <a:cubicBezTo>
                  <a:pt x="2941447" y="559785"/>
                  <a:pt x="2940577" y="561650"/>
                  <a:pt x="2939085" y="563640"/>
                </a:cubicBezTo>
                <a:cubicBezTo>
                  <a:pt x="2937592" y="562583"/>
                  <a:pt x="2940826" y="559350"/>
                  <a:pt x="2941074" y="557671"/>
                </a:cubicBezTo>
                <a:lnTo>
                  <a:pt x="2941074" y="557547"/>
                </a:lnTo>
                <a:close/>
                <a:moveTo>
                  <a:pt x="2941696" y="556925"/>
                </a:moveTo>
                <a:cubicBezTo>
                  <a:pt x="2941696" y="556303"/>
                  <a:pt x="2941945" y="555868"/>
                  <a:pt x="2942194" y="555433"/>
                </a:cubicBezTo>
                <a:cubicBezTo>
                  <a:pt x="2942504" y="555495"/>
                  <a:pt x="2942877" y="555557"/>
                  <a:pt x="2942753" y="556054"/>
                </a:cubicBezTo>
                <a:lnTo>
                  <a:pt x="2942753" y="556054"/>
                </a:lnTo>
                <a:cubicBezTo>
                  <a:pt x="2942753" y="556054"/>
                  <a:pt x="2942753" y="556054"/>
                  <a:pt x="2942753" y="556054"/>
                </a:cubicBezTo>
                <a:cubicBezTo>
                  <a:pt x="2942566" y="556490"/>
                  <a:pt x="2942442" y="556863"/>
                  <a:pt x="2942194" y="557236"/>
                </a:cubicBezTo>
                <a:cubicBezTo>
                  <a:pt x="2942007" y="557111"/>
                  <a:pt x="2941820" y="556987"/>
                  <a:pt x="2941696" y="556863"/>
                </a:cubicBezTo>
                <a:moveTo>
                  <a:pt x="2934981" y="553754"/>
                </a:moveTo>
                <a:cubicBezTo>
                  <a:pt x="2935665" y="555619"/>
                  <a:pt x="2932991" y="558852"/>
                  <a:pt x="2932183" y="561029"/>
                </a:cubicBezTo>
                <a:cubicBezTo>
                  <a:pt x="2931188" y="558915"/>
                  <a:pt x="2933986" y="555806"/>
                  <a:pt x="2934981" y="553754"/>
                </a:cubicBezTo>
                <a:moveTo>
                  <a:pt x="2927520" y="570106"/>
                </a:moveTo>
                <a:cubicBezTo>
                  <a:pt x="2927520" y="570106"/>
                  <a:pt x="2927520" y="569982"/>
                  <a:pt x="2927520" y="569920"/>
                </a:cubicBezTo>
                <a:cubicBezTo>
                  <a:pt x="2928266" y="568987"/>
                  <a:pt x="2929074" y="570915"/>
                  <a:pt x="2927333" y="571039"/>
                </a:cubicBezTo>
                <a:cubicBezTo>
                  <a:pt x="2927333" y="570728"/>
                  <a:pt x="2927395" y="570355"/>
                  <a:pt x="2927520" y="570106"/>
                </a:cubicBezTo>
                <a:moveTo>
                  <a:pt x="2926090" y="569982"/>
                </a:moveTo>
                <a:lnTo>
                  <a:pt x="2926836" y="569982"/>
                </a:lnTo>
                <a:cubicBezTo>
                  <a:pt x="2926711" y="570293"/>
                  <a:pt x="2926649" y="570666"/>
                  <a:pt x="2926649" y="571039"/>
                </a:cubicBezTo>
                <a:cubicBezTo>
                  <a:pt x="2925903" y="571412"/>
                  <a:pt x="2925592" y="572283"/>
                  <a:pt x="2925530" y="573340"/>
                </a:cubicBezTo>
                <a:cubicBezTo>
                  <a:pt x="2923913" y="572594"/>
                  <a:pt x="2925965" y="570790"/>
                  <a:pt x="2926090" y="569982"/>
                </a:cubicBezTo>
                <a:moveTo>
                  <a:pt x="2923291" y="596159"/>
                </a:moveTo>
                <a:cubicBezTo>
                  <a:pt x="2923851" y="596159"/>
                  <a:pt x="2923975" y="596656"/>
                  <a:pt x="2924411" y="596718"/>
                </a:cubicBezTo>
                <a:lnTo>
                  <a:pt x="2924535" y="596718"/>
                </a:lnTo>
                <a:cubicBezTo>
                  <a:pt x="2924535" y="596718"/>
                  <a:pt x="2924535" y="596781"/>
                  <a:pt x="2924535" y="596843"/>
                </a:cubicBezTo>
                <a:cubicBezTo>
                  <a:pt x="2924224" y="598211"/>
                  <a:pt x="2923540" y="599516"/>
                  <a:pt x="2922919" y="600760"/>
                </a:cubicBezTo>
                <a:lnTo>
                  <a:pt x="2922919" y="600760"/>
                </a:lnTo>
                <a:cubicBezTo>
                  <a:pt x="2922919" y="600760"/>
                  <a:pt x="2922794" y="600636"/>
                  <a:pt x="2922794" y="600636"/>
                </a:cubicBezTo>
                <a:lnTo>
                  <a:pt x="2921675" y="600636"/>
                </a:lnTo>
                <a:cubicBezTo>
                  <a:pt x="2921986" y="598895"/>
                  <a:pt x="2922670" y="597527"/>
                  <a:pt x="2923354" y="596159"/>
                </a:cubicBezTo>
                <a:moveTo>
                  <a:pt x="2918255" y="587827"/>
                </a:moveTo>
                <a:cubicBezTo>
                  <a:pt x="2918255" y="593547"/>
                  <a:pt x="2914027" y="599765"/>
                  <a:pt x="2912161" y="605610"/>
                </a:cubicBezTo>
                <a:cubicBezTo>
                  <a:pt x="2911975" y="605610"/>
                  <a:pt x="2911851" y="605485"/>
                  <a:pt x="2911664" y="605423"/>
                </a:cubicBezTo>
                <a:cubicBezTo>
                  <a:pt x="2913654" y="599268"/>
                  <a:pt x="2915893" y="593485"/>
                  <a:pt x="2918255" y="587827"/>
                </a:cubicBezTo>
                <a:moveTo>
                  <a:pt x="2899850" y="636947"/>
                </a:moveTo>
                <a:cubicBezTo>
                  <a:pt x="2902275" y="628802"/>
                  <a:pt x="2906317" y="618356"/>
                  <a:pt x="2909364" y="611828"/>
                </a:cubicBezTo>
                <a:cubicBezTo>
                  <a:pt x="2908991" y="608967"/>
                  <a:pt x="2910359" y="607973"/>
                  <a:pt x="2911043" y="606169"/>
                </a:cubicBezTo>
                <a:lnTo>
                  <a:pt x="2911043" y="605921"/>
                </a:lnTo>
                <a:cubicBezTo>
                  <a:pt x="2911415" y="606169"/>
                  <a:pt x="2911913" y="606356"/>
                  <a:pt x="2912410" y="606480"/>
                </a:cubicBezTo>
                <a:cubicBezTo>
                  <a:pt x="2912410" y="606480"/>
                  <a:pt x="2912410" y="606480"/>
                  <a:pt x="2912410" y="606542"/>
                </a:cubicBezTo>
                <a:lnTo>
                  <a:pt x="2912161" y="606667"/>
                </a:lnTo>
                <a:lnTo>
                  <a:pt x="2912348" y="606667"/>
                </a:lnTo>
                <a:cubicBezTo>
                  <a:pt x="2911851" y="607475"/>
                  <a:pt x="2911478" y="608346"/>
                  <a:pt x="2911105" y="609154"/>
                </a:cubicBezTo>
                <a:cubicBezTo>
                  <a:pt x="2910731" y="609962"/>
                  <a:pt x="2910421" y="610708"/>
                  <a:pt x="2910048" y="611454"/>
                </a:cubicBezTo>
                <a:cubicBezTo>
                  <a:pt x="2909923" y="611703"/>
                  <a:pt x="2910048" y="612014"/>
                  <a:pt x="2910234" y="612138"/>
                </a:cubicBezTo>
                <a:cubicBezTo>
                  <a:pt x="2910297" y="612138"/>
                  <a:pt x="2910421" y="612201"/>
                  <a:pt x="2910483" y="612201"/>
                </a:cubicBezTo>
                <a:cubicBezTo>
                  <a:pt x="2910669" y="612201"/>
                  <a:pt x="2910856" y="612076"/>
                  <a:pt x="2910918" y="611952"/>
                </a:cubicBezTo>
                <a:cubicBezTo>
                  <a:pt x="2911354" y="611144"/>
                  <a:pt x="2911726" y="610335"/>
                  <a:pt x="2912038" y="609527"/>
                </a:cubicBezTo>
                <a:cubicBezTo>
                  <a:pt x="2912410" y="608719"/>
                  <a:pt x="2912784" y="607848"/>
                  <a:pt x="2913219" y="607040"/>
                </a:cubicBezTo>
                <a:lnTo>
                  <a:pt x="2913219" y="607226"/>
                </a:lnTo>
                <a:cubicBezTo>
                  <a:pt x="2914089" y="607040"/>
                  <a:pt x="2914214" y="606605"/>
                  <a:pt x="2914960" y="607226"/>
                </a:cubicBezTo>
                <a:cubicBezTo>
                  <a:pt x="2908431" y="626377"/>
                  <a:pt x="2903643" y="647144"/>
                  <a:pt x="2895498" y="664678"/>
                </a:cubicBezTo>
                <a:cubicBezTo>
                  <a:pt x="2895498" y="664678"/>
                  <a:pt x="2895498" y="664678"/>
                  <a:pt x="2895498" y="664678"/>
                </a:cubicBezTo>
                <a:lnTo>
                  <a:pt x="2895498" y="661445"/>
                </a:lnTo>
                <a:lnTo>
                  <a:pt x="2895249" y="661259"/>
                </a:lnTo>
                <a:cubicBezTo>
                  <a:pt x="2895560" y="661010"/>
                  <a:pt x="2895871" y="660761"/>
                  <a:pt x="2896058" y="660512"/>
                </a:cubicBezTo>
                <a:cubicBezTo>
                  <a:pt x="2896369" y="660202"/>
                  <a:pt x="2896307" y="659704"/>
                  <a:pt x="2895995" y="659455"/>
                </a:cubicBezTo>
                <a:cubicBezTo>
                  <a:pt x="2895685" y="659207"/>
                  <a:pt x="2895249" y="659207"/>
                  <a:pt x="2894939" y="659518"/>
                </a:cubicBezTo>
                <a:cubicBezTo>
                  <a:pt x="2895436" y="652056"/>
                  <a:pt x="2897737" y="644222"/>
                  <a:pt x="2899913" y="636885"/>
                </a:cubicBezTo>
                <a:moveTo>
                  <a:pt x="2894255" y="666481"/>
                </a:moveTo>
                <a:lnTo>
                  <a:pt x="2894814" y="666481"/>
                </a:lnTo>
                <a:lnTo>
                  <a:pt x="2894814" y="666481"/>
                </a:lnTo>
                <a:cubicBezTo>
                  <a:pt x="2894814" y="666481"/>
                  <a:pt x="2895187" y="666481"/>
                  <a:pt x="2895374" y="666481"/>
                </a:cubicBezTo>
                <a:cubicBezTo>
                  <a:pt x="2895560" y="668969"/>
                  <a:pt x="2894006" y="669653"/>
                  <a:pt x="2893695" y="671580"/>
                </a:cubicBezTo>
                <a:cubicBezTo>
                  <a:pt x="2892514" y="670710"/>
                  <a:pt x="2894006" y="667787"/>
                  <a:pt x="2894255" y="666481"/>
                </a:cubicBezTo>
                <a:moveTo>
                  <a:pt x="2886421" y="692783"/>
                </a:moveTo>
                <a:cubicBezTo>
                  <a:pt x="2887975" y="692658"/>
                  <a:pt x="2887851" y="694337"/>
                  <a:pt x="2888659" y="694959"/>
                </a:cubicBezTo>
                <a:cubicBezTo>
                  <a:pt x="2887726" y="696451"/>
                  <a:pt x="2888597" y="699809"/>
                  <a:pt x="2887539" y="701114"/>
                </a:cubicBezTo>
                <a:cubicBezTo>
                  <a:pt x="2883996" y="700057"/>
                  <a:pt x="2885923" y="695767"/>
                  <a:pt x="2886421" y="692783"/>
                </a:cubicBezTo>
                <a:moveTo>
                  <a:pt x="2884742" y="710130"/>
                </a:moveTo>
                <a:cubicBezTo>
                  <a:pt x="2885985" y="710006"/>
                  <a:pt x="2886544" y="710565"/>
                  <a:pt x="2886421" y="711747"/>
                </a:cubicBezTo>
                <a:lnTo>
                  <a:pt x="2886607" y="712182"/>
                </a:lnTo>
                <a:cubicBezTo>
                  <a:pt x="2885985" y="711871"/>
                  <a:pt x="2885363" y="711747"/>
                  <a:pt x="2884804" y="711684"/>
                </a:cubicBezTo>
                <a:lnTo>
                  <a:pt x="2884804" y="710130"/>
                </a:lnTo>
                <a:close/>
                <a:moveTo>
                  <a:pt x="2884742" y="712368"/>
                </a:moveTo>
                <a:cubicBezTo>
                  <a:pt x="2885114" y="712368"/>
                  <a:pt x="2885488" y="712431"/>
                  <a:pt x="2885860" y="712555"/>
                </a:cubicBezTo>
                <a:cubicBezTo>
                  <a:pt x="2885923" y="715726"/>
                  <a:pt x="2884493" y="717405"/>
                  <a:pt x="2884182" y="720141"/>
                </a:cubicBezTo>
                <a:cubicBezTo>
                  <a:pt x="2883063" y="718400"/>
                  <a:pt x="2884306" y="714482"/>
                  <a:pt x="2884742" y="712368"/>
                </a:cubicBezTo>
                <a:moveTo>
                  <a:pt x="2881943" y="727353"/>
                </a:moveTo>
                <a:cubicBezTo>
                  <a:pt x="2882068" y="726980"/>
                  <a:pt x="2882192" y="726607"/>
                  <a:pt x="2882254" y="726296"/>
                </a:cubicBezTo>
                <a:cubicBezTo>
                  <a:pt x="2882627" y="725239"/>
                  <a:pt x="2882938" y="724120"/>
                  <a:pt x="2883001" y="722939"/>
                </a:cubicBezTo>
                <a:lnTo>
                  <a:pt x="2883001" y="722939"/>
                </a:lnTo>
                <a:cubicBezTo>
                  <a:pt x="2884493" y="719394"/>
                  <a:pt x="2884120" y="731146"/>
                  <a:pt x="2881881" y="731395"/>
                </a:cubicBezTo>
                <a:lnTo>
                  <a:pt x="2881881" y="731519"/>
                </a:lnTo>
                <a:cubicBezTo>
                  <a:pt x="2881881" y="731519"/>
                  <a:pt x="2881633" y="731333"/>
                  <a:pt x="2881508" y="731208"/>
                </a:cubicBezTo>
                <a:cubicBezTo>
                  <a:pt x="2881446" y="730897"/>
                  <a:pt x="2881384" y="730586"/>
                  <a:pt x="2881384" y="730213"/>
                </a:cubicBezTo>
                <a:cubicBezTo>
                  <a:pt x="2882317" y="730027"/>
                  <a:pt x="2881820" y="728472"/>
                  <a:pt x="2881820" y="727415"/>
                </a:cubicBezTo>
                <a:cubicBezTo>
                  <a:pt x="2881820" y="727415"/>
                  <a:pt x="2881820" y="727415"/>
                  <a:pt x="2881820" y="727415"/>
                </a:cubicBezTo>
                <a:moveTo>
                  <a:pt x="2880265" y="722317"/>
                </a:moveTo>
                <a:lnTo>
                  <a:pt x="2881446" y="722317"/>
                </a:lnTo>
                <a:cubicBezTo>
                  <a:pt x="2881446" y="722317"/>
                  <a:pt x="2881384" y="722503"/>
                  <a:pt x="2881322" y="722566"/>
                </a:cubicBezTo>
                <a:cubicBezTo>
                  <a:pt x="2881322" y="723623"/>
                  <a:pt x="2880949" y="724617"/>
                  <a:pt x="2880638" y="725674"/>
                </a:cubicBezTo>
                <a:cubicBezTo>
                  <a:pt x="2880638" y="725799"/>
                  <a:pt x="2880576" y="725923"/>
                  <a:pt x="2880513" y="726047"/>
                </a:cubicBezTo>
                <a:cubicBezTo>
                  <a:pt x="2879767" y="725488"/>
                  <a:pt x="2880513" y="723312"/>
                  <a:pt x="2880265" y="722255"/>
                </a:cubicBezTo>
                <a:moveTo>
                  <a:pt x="2879705" y="729592"/>
                </a:moveTo>
                <a:cubicBezTo>
                  <a:pt x="2880265" y="729592"/>
                  <a:pt x="2880389" y="730027"/>
                  <a:pt x="2880762" y="730151"/>
                </a:cubicBezTo>
                <a:cubicBezTo>
                  <a:pt x="2880762" y="730586"/>
                  <a:pt x="2880762" y="731084"/>
                  <a:pt x="2880949" y="731457"/>
                </a:cubicBezTo>
                <a:lnTo>
                  <a:pt x="2880949" y="731581"/>
                </a:lnTo>
                <a:cubicBezTo>
                  <a:pt x="2880949" y="731581"/>
                  <a:pt x="2881135" y="731643"/>
                  <a:pt x="2881135" y="731643"/>
                </a:cubicBezTo>
                <a:cubicBezTo>
                  <a:pt x="2881322" y="731706"/>
                  <a:pt x="2881446" y="731830"/>
                  <a:pt x="2881571" y="731954"/>
                </a:cubicBezTo>
                <a:cubicBezTo>
                  <a:pt x="2883125" y="733322"/>
                  <a:pt x="2881943" y="735498"/>
                  <a:pt x="2880824" y="736804"/>
                </a:cubicBezTo>
                <a:cubicBezTo>
                  <a:pt x="2883063" y="738110"/>
                  <a:pt x="2882005" y="743333"/>
                  <a:pt x="2879705" y="743519"/>
                </a:cubicBezTo>
                <a:cubicBezTo>
                  <a:pt x="2881011" y="747996"/>
                  <a:pt x="2880389" y="752722"/>
                  <a:pt x="2879146" y="754773"/>
                </a:cubicBezTo>
                <a:cubicBezTo>
                  <a:pt x="2878834" y="754027"/>
                  <a:pt x="2878524" y="753592"/>
                  <a:pt x="2878026" y="751975"/>
                </a:cubicBezTo>
                <a:lnTo>
                  <a:pt x="2877716" y="751975"/>
                </a:lnTo>
                <a:cubicBezTo>
                  <a:pt x="2877716" y="751975"/>
                  <a:pt x="2877902" y="751789"/>
                  <a:pt x="2877964" y="751665"/>
                </a:cubicBezTo>
                <a:cubicBezTo>
                  <a:pt x="2878088" y="751416"/>
                  <a:pt x="2878213" y="751229"/>
                  <a:pt x="2878337" y="751043"/>
                </a:cubicBezTo>
                <a:cubicBezTo>
                  <a:pt x="2878462" y="750856"/>
                  <a:pt x="2878399" y="750670"/>
                  <a:pt x="2878213" y="750545"/>
                </a:cubicBezTo>
                <a:cubicBezTo>
                  <a:pt x="2878026" y="750421"/>
                  <a:pt x="2877840" y="750483"/>
                  <a:pt x="2877716" y="750670"/>
                </a:cubicBezTo>
                <a:cubicBezTo>
                  <a:pt x="2877591" y="750856"/>
                  <a:pt x="2877467" y="751105"/>
                  <a:pt x="2877342" y="751354"/>
                </a:cubicBezTo>
                <a:cubicBezTo>
                  <a:pt x="2877342" y="751354"/>
                  <a:pt x="2877342" y="751416"/>
                  <a:pt x="2877342" y="751478"/>
                </a:cubicBezTo>
                <a:cubicBezTo>
                  <a:pt x="2877032" y="751478"/>
                  <a:pt x="2876409" y="751478"/>
                  <a:pt x="2876409" y="751478"/>
                </a:cubicBezTo>
                <a:cubicBezTo>
                  <a:pt x="2875912" y="745509"/>
                  <a:pt x="2878772" y="735561"/>
                  <a:pt x="2879767" y="729654"/>
                </a:cubicBezTo>
                <a:moveTo>
                  <a:pt x="2875850" y="772059"/>
                </a:moveTo>
                <a:cubicBezTo>
                  <a:pt x="2876472" y="771934"/>
                  <a:pt x="2876845" y="772121"/>
                  <a:pt x="2876970" y="772618"/>
                </a:cubicBezTo>
                <a:cubicBezTo>
                  <a:pt x="2875602" y="786360"/>
                  <a:pt x="2877404" y="798049"/>
                  <a:pt x="2875850" y="810609"/>
                </a:cubicBezTo>
                <a:cubicBezTo>
                  <a:pt x="2873674" y="797241"/>
                  <a:pt x="2873674" y="784183"/>
                  <a:pt x="2875850" y="772059"/>
                </a:cubicBezTo>
                <a:moveTo>
                  <a:pt x="2875850" y="818878"/>
                </a:moveTo>
                <a:cubicBezTo>
                  <a:pt x="2875663" y="819998"/>
                  <a:pt x="2875166" y="818568"/>
                  <a:pt x="2875291" y="817821"/>
                </a:cubicBezTo>
                <a:cubicBezTo>
                  <a:pt x="2875477" y="816702"/>
                  <a:pt x="2875974" y="818132"/>
                  <a:pt x="2875850" y="818878"/>
                </a:cubicBezTo>
                <a:moveTo>
                  <a:pt x="2875850" y="815521"/>
                </a:moveTo>
                <a:cubicBezTo>
                  <a:pt x="2874917" y="817137"/>
                  <a:pt x="2875415" y="812661"/>
                  <a:pt x="2875291" y="811666"/>
                </a:cubicBezTo>
                <a:cubicBezTo>
                  <a:pt x="2876223" y="810049"/>
                  <a:pt x="2875725" y="814464"/>
                  <a:pt x="2875850" y="815521"/>
                </a:cubicBezTo>
                <a:moveTo>
                  <a:pt x="2876409" y="831438"/>
                </a:moveTo>
                <a:cubicBezTo>
                  <a:pt x="2876409" y="831438"/>
                  <a:pt x="2876409" y="826215"/>
                  <a:pt x="2876907" y="826961"/>
                </a:cubicBezTo>
                <a:cubicBezTo>
                  <a:pt x="2877404" y="827645"/>
                  <a:pt x="2877778" y="832806"/>
                  <a:pt x="2878648" y="836412"/>
                </a:cubicBezTo>
                <a:cubicBezTo>
                  <a:pt x="2879518" y="840019"/>
                  <a:pt x="2878462" y="840703"/>
                  <a:pt x="2878275" y="841573"/>
                </a:cubicBezTo>
                <a:cubicBezTo>
                  <a:pt x="2878151" y="842444"/>
                  <a:pt x="2877404" y="840392"/>
                  <a:pt x="2877094" y="837096"/>
                </a:cubicBezTo>
                <a:cubicBezTo>
                  <a:pt x="2876721" y="833801"/>
                  <a:pt x="2876223" y="831936"/>
                  <a:pt x="2876409" y="831438"/>
                </a:cubicBezTo>
                <a:moveTo>
                  <a:pt x="2877591" y="844620"/>
                </a:moveTo>
                <a:cubicBezTo>
                  <a:pt x="2877591" y="844620"/>
                  <a:pt x="2878834" y="844433"/>
                  <a:pt x="2879643" y="846672"/>
                </a:cubicBezTo>
                <a:cubicBezTo>
                  <a:pt x="2880513" y="848910"/>
                  <a:pt x="2880203" y="850651"/>
                  <a:pt x="2879518" y="852206"/>
                </a:cubicBezTo>
                <a:cubicBezTo>
                  <a:pt x="2878834" y="853760"/>
                  <a:pt x="2877404" y="845490"/>
                  <a:pt x="2877591" y="844620"/>
                </a:cubicBezTo>
                <a:moveTo>
                  <a:pt x="2879954" y="855998"/>
                </a:moveTo>
                <a:cubicBezTo>
                  <a:pt x="2879954" y="855998"/>
                  <a:pt x="2881135" y="855314"/>
                  <a:pt x="2881820" y="856496"/>
                </a:cubicBezTo>
                <a:cubicBezTo>
                  <a:pt x="2882566" y="857739"/>
                  <a:pt x="2882192" y="859418"/>
                  <a:pt x="2881820" y="860102"/>
                </a:cubicBezTo>
                <a:cubicBezTo>
                  <a:pt x="2881508" y="860786"/>
                  <a:pt x="2880141" y="857180"/>
                  <a:pt x="2879954" y="855998"/>
                </a:cubicBezTo>
                <a:moveTo>
                  <a:pt x="2884244" y="870734"/>
                </a:moveTo>
                <a:cubicBezTo>
                  <a:pt x="2883063" y="868185"/>
                  <a:pt x="2883249" y="867315"/>
                  <a:pt x="2882005" y="864890"/>
                </a:cubicBezTo>
                <a:cubicBezTo>
                  <a:pt x="2882005" y="864890"/>
                  <a:pt x="2884244" y="866755"/>
                  <a:pt x="2885301" y="868496"/>
                </a:cubicBezTo>
                <a:cubicBezTo>
                  <a:pt x="2886358" y="870237"/>
                  <a:pt x="2886483" y="873159"/>
                  <a:pt x="2886483" y="874341"/>
                </a:cubicBezTo>
                <a:cubicBezTo>
                  <a:pt x="2886483" y="875522"/>
                  <a:pt x="2885488" y="873346"/>
                  <a:pt x="2884244" y="870734"/>
                </a:cubicBezTo>
                <a:moveTo>
                  <a:pt x="2981801" y="905927"/>
                </a:moveTo>
                <a:cubicBezTo>
                  <a:pt x="2980868" y="906176"/>
                  <a:pt x="2978692" y="907606"/>
                  <a:pt x="2979064" y="906176"/>
                </a:cubicBezTo>
                <a:lnTo>
                  <a:pt x="2979500" y="904745"/>
                </a:lnTo>
                <a:lnTo>
                  <a:pt x="2981427" y="903751"/>
                </a:lnTo>
                <a:lnTo>
                  <a:pt x="2984226" y="903875"/>
                </a:lnTo>
                <a:cubicBezTo>
                  <a:pt x="2983604" y="904248"/>
                  <a:pt x="2982671" y="905678"/>
                  <a:pt x="2981801" y="905927"/>
                </a:cubicBezTo>
                <a:moveTo>
                  <a:pt x="2989697" y="902631"/>
                </a:moveTo>
                <a:cubicBezTo>
                  <a:pt x="2989013" y="902631"/>
                  <a:pt x="2989199" y="901637"/>
                  <a:pt x="2989137" y="901015"/>
                </a:cubicBezTo>
                <a:cubicBezTo>
                  <a:pt x="2990070" y="900766"/>
                  <a:pt x="2990194" y="901388"/>
                  <a:pt x="2990257" y="902134"/>
                </a:cubicBezTo>
                <a:cubicBezTo>
                  <a:pt x="2989759" y="902010"/>
                  <a:pt x="2989697" y="902321"/>
                  <a:pt x="2989697" y="902631"/>
                </a:cubicBezTo>
                <a:moveTo>
                  <a:pt x="3002568" y="889823"/>
                </a:moveTo>
                <a:cubicBezTo>
                  <a:pt x="2999396" y="892870"/>
                  <a:pt x="2997780" y="899149"/>
                  <a:pt x="2993054" y="899896"/>
                </a:cubicBezTo>
                <a:cubicBezTo>
                  <a:pt x="2994112" y="898030"/>
                  <a:pt x="2996288" y="897222"/>
                  <a:pt x="2996971" y="894921"/>
                </a:cubicBezTo>
                <a:cubicBezTo>
                  <a:pt x="2996723" y="894051"/>
                  <a:pt x="2996288" y="895108"/>
                  <a:pt x="2995293" y="894921"/>
                </a:cubicBezTo>
                <a:cubicBezTo>
                  <a:pt x="2997283" y="890693"/>
                  <a:pt x="2999396" y="896227"/>
                  <a:pt x="3000329" y="888704"/>
                </a:cubicBezTo>
                <a:cubicBezTo>
                  <a:pt x="3001697" y="888952"/>
                  <a:pt x="3001511" y="887709"/>
                  <a:pt x="3003127" y="888206"/>
                </a:cubicBezTo>
                <a:cubicBezTo>
                  <a:pt x="3003438" y="886403"/>
                  <a:pt x="3002070" y="886465"/>
                  <a:pt x="3003127" y="885346"/>
                </a:cubicBezTo>
                <a:cubicBezTo>
                  <a:pt x="3004495" y="884662"/>
                  <a:pt x="3005427" y="887025"/>
                  <a:pt x="3005925" y="885346"/>
                </a:cubicBezTo>
                <a:cubicBezTo>
                  <a:pt x="3007106" y="887709"/>
                  <a:pt x="3004060" y="888393"/>
                  <a:pt x="3002568" y="889823"/>
                </a:cubicBezTo>
                <a:moveTo>
                  <a:pt x="3011459" y="902631"/>
                </a:moveTo>
                <a:cubicBezTo>
                  <a:pt x="3012268" y="901201"/>
                  <a:pt x="3012765" y="899522"/>
                  <a:pt x="3014816" y="899274"/>
                </a:cubicBezTo>
                <a:cubicBezTo>
                  <a:pt x="3014195" y="900890"/>
                  <a:pt x="3013635" y="902631"/>
                  <a:pt x="3011459" y="902631"/>
                </a:cubicBezTo>
                <a:moveTo>
                  <a:pt x="3024330" y="870299"/>
                </a:moveTo>
                <a:cubicBezTo>
                  <a:pt x="3023397" y="869118"/>
                  <a:pt x="3025325" y="866071"/>
                  <a:pt x="3027128" y="865760"/>
                </a:cubicBezTo>
                <a:cubicBezTo>
                  <a:pt x="3027066" y="868123"/>
                  <a:pt x="3025076" y="868620"/>
                  <a:pt x="3024330" y="870299"/>
                </a:cubicBezTo>
                <a:moveTo>
                  <a:pt x="3026009" y="854630"/>
                </a:moveTo>
                <a:cubicBezTo>
                  <a:pt x="3027874" y="847045"/>
                  <a:pt x="3034527" y="842817"/>
                  <a:pt x="3037201" y="836226"/>
                </a:cubicBezTo>
                <a:cubicBezTo>
                  <a:pt x="3037636" y="835169"/>
                  <a:pt x="3037636" y="834423"/>
                  <a:pt x="3038506" y="834547"/>
                </a:cubicBezTo>
                <a:cubicBezTo>
                  <a:pt x="3038631" y="834920"/>
                  <a:pt x="3038693" y="835293"/>
                  <a:pt x="3038506" y="835542"/>
                </a:cubicBezTo>
                <a:cubicBezTo>
                  <a:pt x="3038444" y="835666"/>
                  <a:pt x="3038506" y="835791"/>
                  <a:pt x="3038506" y="835915"/>
                </a:cubicBezTo>
                <a:cubicBezTo>
                  <a:pt x="3037387" y="839210"/>
                  <a:pt x="3037139" y="846610"/>
                  <a:pt x="3032661" y="845863"/>
                </a:cubicBezTo>
                <a:cubicBezTo>
                  <a:pt x="3032040" y="848724"/>
                  <a:pt x="3029864" y="850091"/>
                  <a:pt x="3029864" y="853636"/>
                </a:cubicBezTo>
                <a:cubicBezTo>
                  <a:pt x="3027563" y="853014"/>
                  <a:pt x="3027687" y="854817"/>
                  <a:pt x="3025946" y="854755"/>
                </a:cubicBezTo>
                <a:moveTo>
                  <a:pt x="3028806" y="861905"/>
                </a:moveTo>
                <a:cubicBezTo>
                  <a:pt x="3028558" y="860040"/>
                  <a:pt x="3030485" y="860226"/>
                  <a:pt x="3031605" y="859169"/>
                </a:cubicBezTo>
                <a:lnTo>
                  <a:pt x="3031605" y="859169"/>
                </a:lnTo>
                <a:cubicBezTo>
                  <a:pt x="3031605" y="859169"/>
                  <a:pt x="3031853" y="859232"/>
                  <a:pt x="3031853" y="859232"/>
                </a:cubicBezTo>
                <a:cubicBezTo>
                  <a:pt x="3031293" y="859605"/>
                  <a:pt x="3030423" y="860351"/>
                  <a:pt x="3028868" y="861905"/>
                </a:cubicBezTo>
                <a:moveTo>
                  <a:pt x="3032102" y="857988"/>
                </a:moveTo>
                <a:lnTo>
                  <a:pt x="3032102" y="857988"/>
                </a:lnTo>
                <a:cubicBezTo>
                  <a:pt x="3032102" y="857988"/>
                  <a:pt x="3032102" y="857988"/>
                  <a:pt x="3032102" y="857988"/>
                </a:cubicBezTo>
                <a:lnTo>
                  <a:pt x="3032102" y="857988"/>
                </a:lnTo>
                <a:cubicBezTo>
                  <a:pt x="3032786" y="854444"/>
                  <a:pt x="3035211" y="852579"/>
                  <a:pt x="3037139" y="850154"/>
                </a:cubicBezTo>
                <a:lnTo>
                  <a:pt x="3037139" y="850154"/>
                </a:lnTo>
                <a:cubicBezTo>
                  <a:pt x="3035895" y="853263"/>
                  <a:pt x="3034154" y="855750"/>
                  <a:pt x="3032102" y="857926"/>
                </a:cubicBezTo>
                <a:moveTo>
                  <a:pt x="3037387" y="848910"/>
                </a:moveTo>
                <a:cubicBezTo>
                  <a:pt x="3037387" y="848910"/>
                  <a:pt x="3037511" y="848786"/>
                  <a:pt x="3037573" y="848661"/>
                </a:cubicBezTo>
                <a:cubicBezTo>
                  <a:pt x="3037573" y="848848"/>
                  <a:pt x="3037636" y="848972"/>
                  <a:pt x="3037698" y="849034"/>
                </a:cubicBezTo>
                <a:cubicBezTo>
                  <a:pt x="3037573" y="849034"/>
                  <a:pt x="3037511" y="848910"/>
                  <a:pt x="3037387" y="848848"/>
                </a:cubicBezTo>
                <a:moveTo>
                  <a:pt x="3038257" y="849097"/>
                </a:moveTo>
                <a:cubicBezTo>
                  <a:pt x="3037947" y="848724"/>
                  <a:pt x="3037760" y="848537"/>
                  <a:pt x="3037698" y="848537"/>
                </a:cubicBezTo>
                <a:cubicBezTo>
                  <a:pt x="3038257" y="847853"/>
                  <a:pt x="3039128" y="846485"/>
                  <a:pt x="3040496" y="843998"/>
                </a:cubicBezTo>
                <a:cubicBezTo>
                  <a:pt x="3041428" y="845179"/>
                  <a:pt x="3038693" y="847418"/>
                  <a:pt x="3038257" y="849097"/>
                </a:cubicBezTo>
                <a:moveTo>
                  <a:pt x="3039377" y="835728"/>
                </a:moveTo>
                <a:lnTo>
                  <a:pt x="3039190" y="835728"/>
                </a:lnTo>
                <a:cubicBezTo>
                  <a:pt x="3039439" y="835231"/>
                  <a:pt x="3039377" y="834609"/>
                  <a:pt x="3039003" y="833863"/>
                </a:cubicBezTo>
                <a:lnTo>
                  <a:pt x="3039377" y="833987"/>
                </a:lnTo>
                <a:cubicBezTo>
                  <a:pt x="3040185" y="833987"/>
                  <a:pt x="3042175" y="832433"/>
                  <a:pt x="3040496" y="831811"/>
                </a:cubicBezTo>
                <a:cubicBezTo>
                  <a:pt x="3040558" y="831127"/>
                  <a:pt x="3041366" y="831190"/>
                  <a:pt x="3042175" y="831252"/>
                </a:cubicBezTo>
                <a:cubicBezTo>
                  <a:pt x="3041988" y="830443"/>
                  <a:pt x="3041366" y="830133"/>
                  <a:pt x="3041615" y="829013"/>
                </a:cubicBezTo>
                <a:lnTo>
                  <a:pt x="3043294" y="829013"/>
                </a:lnTo>
                <a:cubicBezTo>
                  <a:pt x="3044040" y="824723"/>
                  <a:pt x="3044911" y="820557"/>
                  <a:pt x="3047771" y="818381"/>
                </a:cubicBezTo>
                <a:cubicBezTo>
                  <a:pt x="3048392" y="821614"/>
                  <a:pt x="3045781" y="821552"/>
                  <a:pt x="3044973" y="823355"/>
                </a:cubicBezTo>
                <a:cubicBezTo>
                  <a:pt x="3044600" y="824910"/>
                  <a:pt x="3046154" y="824474"/>
                  <a:pt x="3046651" y="825096"/>
                </a:cubicBezTo>
                <a:cubicBezTo>
                  <a:pt x="3045159" y="829511"/>
                  <a:pt x="3042921" y="833304"/>
                  <a:pt x="3039377" y="835728"/>
                </a:cubicBezTo>
                <a:moveTo>
                  <a:pt x="3046962" y="812225"/>
                </a:moveTo>
                <a:cubicBezTo>
                  <a:pt x="3047708" y="811106"/>
                  <a:pt x="3049076" y="810360"/>
                  <a:pt x="3049450" y="810236"/>
                </a:cubicBezTo>
                <a:cubicBezTo>
                  <a:pt x="3048641" y="812101"/>
                  <a:pt x="3047957" y="813282"/>
                  <a:pt x="3047459" y="813531"/>
                </a:cubicBezTo>
                <a:cubicBezTo>
                  <a:pt x="3046962" y="813780"/>
                  <a:pt x="3046030" y="813531"/>
                  <a:pt x="3046962" y="812225"/>
                </a:cubicBezTo>
                <a:moveTo>
                  <a:pt x="3046651" y="837345"/>
                </a:moveTo>
                <a:cubicBezTo>
                  <a:pt x="3045905" y="838340"/>
                  <a:pt x="3043978" y="838091"/>
                  <a:pt x="3043853" y="839646"/>
                </a:cubicBezTo>
                <a:cubicBezTo>
                  <a:pt x="3043481" y="836475"/>
                  <a:pt x="3047522" y="832806"/>
                  <a:pt x="3050009" y="830630"/>
                </a:cubicBezTo>
                <a:cubicBezTo>
                  <a:pt x="3049636" y="833304"/>
                  <a:pt x="3045905" y="835542"/>
                  <a:pt x="3046651" y="837345"/>
                </a:cubicBezTo>
                <a:moveTo>
                  <a:pt x="3047771" y="700057"/>
                </a:moveTo>
                <a:cubicBezTo>
                  <a:pt x="3048082" y="706772"/>
                  <a:pt x="3043294" y="711809"/>
                  <a:pt x="3041615" y="717343"/>
                </a:cubicBezTo>
                <a:cubicBezTo>
                  <a:pt x="3041118" y="718897"/>
                  <a:pt x="3041428" y="721633"/>
                  <a:pt x="3041056" y="722876"/>
                </a:cubicBezTo>
                <a:cubicBezTo>
                  <a:pt x="3037325" y="735996"/>
                  <a:pt x="3028993" y="745944"/>
                  <a:pt x="3024889" y="759250"/>
                </a:cubicBezTo>
                <a:cubicBezTo>
                  <a:pt x="3023646" y="759872"/>
                  <a:pt x="3023024" y="761116"/>
                  <a:pt x="3021532" y="761489"/>
                </a:cubicBezTo>
                <a:cubicBezTo>
                  <a:pt x="3017428" y="770567"/>
                  <a:pt x="3014381" y="780764"/>
                  <a:pt x="3007604" y="787168"/>
                </a:cubicBezTo>
                <a:cubicBezTo>
                  <a:pt x="3006485" y="792702"/>
                  <a:pt x="3001759" y="794754"/>
                  <a:pt x="3000889" y="800536"/>
                </a:cubicBezTo>
                <a:cubicBezTo>
                  <a:pt x="2994485" y="807127"/>
                  <a:pt x="2991624" y="817262"/>
                  <a:pt x="2984723" y="823355"/>
                </a:cubicBezTo>
                <a:cubicBezTo>
                  <a:pt x="2982360" y="830008"/>
                  <a:pt x="2977324" y="835542"/>
                  <a:pt x="2972971" y="841822"/>
                </a:cubicBezTo>
                <a:cubicBezTo>
                  <a:pt x="2966691" y="850838"/>
                  <a:pt x="2960163" y="860724"/>
                  <a:pt x="2952888" y="867999"/>
                </a:cubicBezTo>
                <a:cubicBezTo>
                  <a:pt x="2949406" y="871543"/>
                  <a:pt x="2943624" y="875895"/>
                  <a:pt x="2938401" y="879750"/>
                </a:cubicBezTo>
                <a:cubicBezTo>
                  <a:pt x="2932929" y="883854"/>
                  <a:pt x="2927644" y="889574"/>
                  <a:pt x="2922235" y="890382"/>
                </a:cubicBezTo>
                <a:cubicBezTo>
                  <a:pt x="2913716" y="891750"/>
                  <a:pt x="2904576" y="886590"/>
                  <a:pt x="2895995" y="884849"/>
                </a:cubicBezTo>
                <a:cubicBezTo>
                  <a:pt x="2886918" y="865512"/>
                  <a:pt x="2883871" y="842941"/>
                  <a:pt x="2882627" y="816702"/>
                </a:cubicBezTo>
                <a:cubicBezTo>
                  <a:pt x="2882317" y="809427"/>
                  <a:pt x="2882317" y="801780"/>
                  <a:pt x="2882627" y="794380"/>
                </a:cubicBezTo>
                <a:cubicBezTo>
                  <a:pt x="2883187" y="780142"/>
                  <a:pt x="2883498" y="766463"/>
                  <a:pt x="2885985" y="753654"/>
                </a:cubicBezTo>
                <a:cubicBezTo>
                  <a:pt x="2892327" y="720514"/>
                  <a:pt x="2896679" y="686689"/>
                  <a:pt x="2905509" y="657714"/>
                </a:cubicBezTo>
                <a:cubicBezTo>
                  <a:pt x="2905633" y="656284"/>
                  <a:pt x="2904265" y="656347"/>
                  <a:pt x="2903830" y="655414"/>
                </a:cubicBezTo>
                <a:cubicBezTo>
                  <a:pt x="2905260" y="653673"/>
                  <a:pt x="2904265" y="649569"/>
                  <a:pt x="2907747" y="649880"/>
                </a:cubicBezTo>
                <a:cubicBezTo>
                  <a:pt x="2908058" y="648077"/>
                  <a:pt x="2906504" y="647642"/>
                  <a:pt x="2907747" y="646523"/>
                </a:cubicBezTo>
                <a:cubicBezTo>
                  <a:pt x="2910731" y="643165"/>
                  <a:pt x="2910297" y="638688"/>
                  <a:pt x="2911664" y="634149"/>
                </a:cubicBezTo>
                <a:cubicBezTo>
                  <a:pt x="2912161" y="632595"/>
                  <a:pt x="2913219" y="631351"/>
                  <a:pt x="2913903" y="629735"/>
                </a:cubicBezTo>
                <a:cubicBezTo>
                  <a:pt x="2918069" y="619973"/>
                  <a:pt x="2921115" y="610833"/>
                  <a:pt x="2924535" y="601257"/>
                </a:cubicBezTo>
                <a:lnTo>
                  <a:pt x="2924535" y="601257"/>
                </a:lnTo>
                <a:cubicBezTo>
                  <a:pt x="2925157" y="600014"/>
                  <a:pt x="2925779" y="598708"/>
                  <a:pt x="2926151" y="597278"/>
                </a:cubicBezTo>
                <a:lnTo>
                  <a:pt x="2926214" y="597278"/>
                </a:lnTo>
                <a:cubicBezTo>
                  <a:pt x="2930504" y="586210"/>
                  <a:pt x="2935851" y="576076"/>
                  <a:pt x="2940141" y="564946"/>
                </a:cubicBezTo>
                <a:lnTo>
                  <a:pt x="2939955" y="564946"/>
                </a:lnTo>
                <a:cubicBezTo>
                  <a:pt x="2941758" y="562521"/>
                  <a:pt x="2942877" y="560345"/>
                  <a:pt x="2943250" y="558231"/>
                </a:cubicBezTo>
                <a:cubicBezTo>
                  <a:pt x="2943748" y="557609"/>
                  <a:pt x="2943935" y="557111"/>
                  <a:pt x="2944121" y="556552"/>
                </a:cubicBezTo>
                <a:cubicBezTo>
                  <a:pt x="2944121" y="556552"/>
                  <a:pt x="2944121" y="556552"/>
                  <a:pt x="2944121" y="556490"/>
                </a:cubicBezTo>
                <a:cubicBezTo>
                  <a:pt x="2946049" y="554811"/>
                  <a:pt x="2946981" y="552013"/>
                  <a:pt x="2947913" y="549401"/>
                </a:cubicBezTo>
                <a:lnTo>
                  <a:pt x="2947913" y="549401"/>
                </a:lnTo>
                <a:cubicBezTo>
                  <a:pt x="2948474" y="548842"/>
                  <a:pt x="2948784" y="548220"/>
                  <a:pt x="2948971" y="547785"/>
                </a:cubicBezTo>
                <a:lnTo>
                  <a:pt x="2948971" y="547785"/>
                </a:lnTo>
                <a:cubicBezTo>
                  <a:pt x="2949282" y="547350"/>
                  <a:pt x="2949468" y="546914"/>
                  <a:pt x="2949592" y="546479"/>
                </a:cubicBezTo>
                <a:cubicBezTo>
                  <a:pt x="2949592" y="546355"/>
                  <a:pt x="2949592" y="546293"/>
                  <a:pt x="2949530" y="546168"/>
                </a:cubicBezTo>
                <a:cubicBezTo>
                  <a:pt x="2951084" y="544054"/>
                  <a:pt x="2952266" y="541691"/>
                  <a:pt x="2953385" y="539453"/>
                </a:cubicBezTo>
                <a:cubicBezTo>
                  <a:pt x="2954318" y="537525"/>
                  <a:pt x="2955313" y="535598"/>
                  <a:pt x="2956494" y="533795"/>
                </a:cubicBezTo>
                <a:cubicBezTo>
                  <a:pt x="2956681" y="533546"/>
                  <a:pt x="2956618" y="533235"/>
                  <a:pt x="2956308" y="533049"/>
                </a:cubicBezTo>
                <a:cubicBezTo>
                  <a:pt x="2956059" y="532862"/>
                  <a:pt x="2955748" y="532924"/>
                  <a:pt x="2955562" y="533235"/>
                </a:cubicBezTo>
                <a:cubicBezTo>
                  <a:pt x="2954380" y="535038"/>
                  <a:pt x="2953385" y="537090"/>
                  <a:pt x="2952391" y="539018"/>
                </a:cubicBezTo>
                <a:cubicBezTo>
                  <a:pt x="2951271" y="541256"/>
                  <a:pt x="2950090" y="543619"/>
                  <a:pt x="2948598" y="545671"/>
                </a:cubicBezTo>
                <a:cubicBezTo>
                  <a:pt x="2948598" y="545671"/>
                  <a:pt x="2948536" y="545671"/>
                  <a:pt x="2948474" y="545671"/>
                </a:cubicBezTo>
                <a:cubicBezTo>
                  <a:pt x="2948287" y="545546"/>
                  <a:pt x="2948162" y="545422"/>
                  <a:pt x="2947976" y="545360"/>
                </a:cubicBezTo>
                <a:cubicBezTo>
                  <a:pt x="2950090" y="538769"/>
                  <a:pt x="2954131" y="533049"/>
                  <a:pt x="2956805" y="527639"/>
                </a:cubicBezTo>
                <a:cubicBezTo>
                  <a:pt x="2959976" y="521422"/>
                  <a:pt x="2963210" y="516385"/>
                  <a:pt x="2966318" y="510976"/>
                </a:cubicBezTo>
                <a:lnTo>
                  <a:pt x="2966194" y="510665"/>
                </a:lnTo>
                <a:cubicBezTo>
                  <a:pt x="2966194" y="510665"/>
                  <a:pt x="2966691" y="510976"/>
                  <a:pt x="2966940" y="511100"/>
                </a:cubicBezTo>
                <a:cubicBezTo>
                  <a:pt x="2966629" y="512468"/>
                  <a:pt x="2965821" y="513774"/>
                  <a:pt x="2965074" y="514893"/>
                </a:cubicBezTo>
                <a:cubicBezTo>
                  <a:pt x="2964951" y="515079"/>
                  <a:pt x="2965012" y="515390"/>
                  <a:pt x="2965199" y="515515"/>
                </a:cubicBezTo>
                <a:cubicBezTo>
                  <a:pt x="2965261" y="515515"/>
                  <a:pt x="2965386" y="515577"/>
                  <a:pt x="2965448" y="515577"/>
                </a:cubicBezTo>
                <a:cubicBezTo>
                  <a:pt x="2965635" y="515577"/>
                  <a:pt x="2965759" y="515515"/>
                  <a:pt x="2965821" y="515390"/>
                </a:cubicBezTo>
                <a:cubicBezTo>
                  <a:pt x="2966629" y="514147"/>
                  <a:pt x="2967499" y="512779"/>
                  <a:pt x="2967811" y="511224"/>
                </a:cubicBezTo>
                <a:cubicBezTo>
                  <a:pt x="2969054" y="510230"/>
                  <a:pt x="2969614" y="508551"/>
                  <a:pt x="2970111" y="507121"/>
                </a:cubicBezTo>
                <a:lnTo>
                  <a:pt x="2970360" y="506437"/>
                </a:lnTo>
                <a:cubicBezTo>
                  <a:pt x="2970360" y="506437"/>
                  <a:pt x="2970360" y="506437"/>
                  <a:pt x="2970360" y="506437"/>
                </a:cubicBezTo>
                <a:cubicBezTo>
                  <a:pt x="2972163" y="504944"/>
                  <a:pt x="2973220" y="502830"/>
                  <a:pt x="2974215" y="500779"/>
                </a:cubicBezTo>
                <a:cubicBezTo>
                  <a:pt x="2974401" y="500468"/>
                  <a:pt x="2974588" y="500095"/>
                  <a:pt x="2974712" y="499784"/>
                </a:cubicBezTo>
                <a:cubicBezTo>
                  <a:pt x="2974837" y="499597"/>
                  <a:pt x="2974712" y="499349"/>
                  <a:pt x="2974525" y="499224"/>
                </a:cubicBezTo>
                <a:cubicBezTo>
                  <a:pt x="2974339" y="499100"/>
                  <a:pt x="2974091" y="499224"/>
                  <a:pt x="2973966" y="499411"/>
                </a:cubicBezTo>
                <a:cubicBezTo>
                  <a:pt x="2973779" y="499722"/>
                  <a:pt x="2973655" y="500095"/>
                  <a:pt x="2973469" y="500406"/>
                </a:cubicBezTo>
                <a:cubicBezTo>
                  <a:pt x="2972474" y="502395"/>
                  <a:pt x="2971417" y="504447"/>
                  <a:pt x="2969738" y="505877"/>
                </a:cubicBezTo>
                <a:lnTo>
                  <a:pt x="2969614" y="505442"/>
                </a:lnTo>
                <a:cubicBezTo>
                  <a:pt x="2975458" y="493566"/>
                  <a:pt x="2981552" y="482063"/>
                  <a:pt x="2989697" y="472550"/>
                </a:cubicBezTo>
                <a:lnTo>
                  <a:pt x="2990008" y="472301"/>
                </a:lnTo>
                <a:cubicBezTo>
                  <a:pt x="2990008" y="472301"/>
                  <a:pt x="2990008" y="472301"/>
                  <a:pt x="2990008" y="472301"/>
                </a:cubicBezTo>
                <a:cubicBezTo>
                  <a:pt x="2989822" y="473421"/>
                  <a:pt x="2989262" y="474353"/>
                  <a:pt x="2988578" y="475348"/>
                </a:cubicBezTo>
                <a:cubicBezTo>
                  <a:pt x="2988080" y="476094"/>
                  <a:pt x="2987583" y="476840"/>
                  <a:pt x="2987272" y="477649"/>
                </a:cubicBezTo>
                <a:cubicBezTo>
                  <a:pt x="2987210" y="477835"/>
                  <a:pt x="2987272" y="478084"/>
                  <a:pt x="2987521" y="478208"/>
                </a:cubicBezTo>
                <a:cubicBezTo>
                  <a:pt x="2987521" y="478208"/>
                  <a:pt x="2987645" y="478208"/>
                  <a:pt x="2987645" y="478208"/>
                </a:cubicBezTo>
                <a:cubicBezTo>
                  <a:pt x="2987832" y="478208"/>
                  <a:pt x="2987956" y="478084"/>
                  <a:pt x="2988018" y="477959"/>
                </a:cubicBezTo>
                <a:cubicBezTo>
                  <a:pt x="2988329" y="477213"/>
                  <a:pt x="2988764" y="476529"/>
                  <a:pt x="2989199" y="475845"/>
                </a:cubicBezTo>
                <a:cubicBezTo>
                  <a:pt x="2989883" y="474851"/>
                  <a:pt x="2990506" y="473731"/>
                  <a:pt x="2990754" y="472488"/>
                </a:cubicBezTo>
                <a:cubicBezTo>
                  <a:pt x="2990754" y="472488"/>
                  <a:pt x="2990754" y="472488"/>
                  <a:pt x="2990754" y="472488"/>
                </a:cubicBezTo>
                <a:cubicBezTo>
                  <a:pt x="2991252" y="472177"/>
                  <a:pt x="2991624" y="471928"/>
                  <a:pt x="2991935" y="471617"/>
                </a:cubicBezTo>
                <a:lnTo>
                  <a:pt x="2992246" y="471369"/>
                </a:lnTo>
                <a:cubicBezTo>
                  <a:pt x="2992246" y="471369"/>
                  <a:pt x="2992619" y="470685"/>
                  <a:pt x="2992370" y="470436"/>
                </a:cubicBezTo>
                <a:cubicBezTo>
                  <a:pt x="2992122" y="470125"/>
                  <a:pt x="2991687" y="470063"/>
                  <a:pt x="2991438" y="470312"/>
                </a:cubicBezTo>
                <a:lnTo>
                  <a:pt x="2991127" y="470560"/>
                </a:lnTo>
                <a:cubicBezTo>
                  <a:pt x="2991127" y="470560"/>
                  <a:pt x="2990878" y="470747"/>
                  <a:pt x="2990691" y="470871"/>
                </a:cubicBezTo>
                <a:lnTo>
                  <a:pt x="2990691" y="470871"/>
                </a:lnTo>
                <a:cubicBezTo>
                  <a:pt x="2993179" y="465586"/>
                  <a:pt x="2996599" y="460861"/>
                  <a:pt x="2999086" y="456881"/>
                </a:cubicBezTo>
                <a:cubicBezTo>
                  <a:pt x="3002257" y="451845"/>
                  <a:pt x="3004433" y="447244"/>
                  <a:pt x="3007480" y="442954"/>
                </a:cubicBezTo>
                <a:cubicBezTo>
                  <a:pt x="3011584" y="437171"/>
                  <a:pt x="3016123" y="431699"/>
                  <a:pt x="3020288" y="426228"/>
                </a:cubicBezTo>
                <a:cubicBezTo>
                  <a:pt x="3028868" y="415098"/>
                  <a:pt x="3037014" y="403471"/>
                  <a:pt x="3047087" y="393833"/>
                </a:cubicBezTo>
                <a:cubicBezTo>
                  <a:pt x="3048517" y="395388"/>
                  <a:pt x="3051501" y="396507"/>
                  <a:pt x="3049884" y="399492"/>
                </a:cubicBezTo>
                <a:cubicBezTo>
                  <a:pt x="3054423" y="403906"/>
                  <a:pt x="3061449" y="405647"/>
                  <a:pt x="3066611" y="410124"/>
                </a:cubicBezTo>
                <a:cubicBezTo>
                  <a:pt x="3067605" y="410932"/>
                  <a:pt x="3068413" y="413108"/>
                  <a:pt x="3069968" y="414538"/>
                </a:cubicBezTo>
                <a:cubicBezTo>
                  <a:pt x="3071398" y="415906"/>
                  <a:pt x="3073761" y="416652"/>
                  <a:pt x="3075004" y="417896"/>
                </a:cubicBezTo>
                <a:cubicBezTo>
                  <a:pt x="3077927" y="420818"/>
                  <a:pt x="3078486" y="423803"/>
                  <a:pt x="3080601" y="428528"/>
                </a:cubicBezTo>
                <a:cubicBezTo>
                  <a:pt x="3082714" y="433316"/>
                  <a:pt x="3084455" y="436860"/>
                  <a:pt x="3086197" y="441959"/>
                </a:cubicBezTo>
                <a:cubicBezTo>
                  <a:pt x="3087627" y="446062"/>
                  <a:pt x="3087751" y="447928"/>
                  <a:pt x="3088435" y="451472"/>
                </a:cubicBezTo>
                <a:cubicBezTo>
                  <a:pt x="3089306" y="455886"/>
                  <a:pt x="3091544" y="459306"/>
                  <a:pt x="3092352" y="463161"/>
                </a:cubicBezTo>
                <a:cubicBezTo>
                  <a:pt x="3093720" y="469876"/>
                  <a:pt x="3093471" y="478084"/>
                  <a:pt x="3094030" y="482747"/>
                </a:cubicBezTo>
                <a:cubicBezTo>
                  <a:pt x="3095088" y="491701"/>
                  <a:pt x="3097264" y="501463"/>
                  <a:pt x="3096269" y="507307"/>
                </a:cubicBezTo>
                <a:cubicBezTo>
                  <a:pt x="3096020" y="508737"/>
                  <a:pt x="3094715" y="509421"/>
                  <a:pt x="3094590" y="510665"/>
                </a:cubicBezTo>
                <a:cubicBezTo>
                  <a:pt x="3094030" y="515950"/>
                  <a:pt x="3096891" y="521048"/>
                  <a:pt x="3093471" y="523971"/>
                </a:cubicBezTo>
                <a:cubicBezTo>
                  <a:pt x="3093907" y="531992"/>
                  <a:pt x="3092849" y="540137"/>
                  <a:pt x="3091792" y="547971"/>
                </a:cubicBezTo>
                <a:cubicBezTo>
                  <a:pt x="3090673" y="556365"/>
                  <a:pt x="3090798" y="564759"/>
                  <a:pt x="3088435" y="572531"/>
                </a:cubicBezTo>
                <a:cubicBezTo>
                  <a:pt x="3087813" y="574583"/>
                  <a:pt x="3086134" y="576138"/>
                  <a:pt x="3085636" y="578190"/>
                </a:cubicBezTo>
                <a:cubicBezTo>
                  <a:pt x="3084953" y="580801"/>
                  <a:pt x="3085512" y="583350"/>
                  <a:pt x="3085077" y="585962"/>
                </a:cubicBezTo>
                <a:cubicBezTo>
                  <a:pt x="3084207" y="590936"/>
                  <a:pt x="3082777" y="596283"/>
                  <a:pt x="3081719" y="601009"/>
                </a:cubicBezTo>
                <a:cubicBezTo>
                  <a:pt x="3078176" y="617237"/>
                  <a:pt x="3074755" y="631165"/>
                  <a:pt x="3071087" y="644595"/>
                </a:cubicBezTo>
                <a:cubicBezTo>
                  <a:pt x="3069844" y="646025"/>
                  <a:pt x="3069844" y="642792"/>
                  <a:pt x="3068290" y="644595"/>
                </a:cubicBezTo>
                <a:cubicBezTo>
                  <a:pt x="3061823" y="663559"/>
                  <a:pt x="3056164" y="683394"/>
                  <a:pt x="3047646" y="700430"/>
                </a:cubicBezTo>
                <a:moveTo>
                  <a:pt x="3059895" y="788971"/>
                </a:moveTo>
                <a:cubicBezTo>
                  <a:pt x="3058901" y="790774"/>
                  <a:pt x="3057968" y="792453"/>
                  <a:pt x="3057594" y="792453"/>
                </a:cubicBezTo>
                <a:cubicBezTo>
                  <a:pt x="3057222" y="792453"/>
                  <a:pt x="3056040" y="793510"/>
                  <a:pt x="3057222" y="791147"/>
                </a:cubicBezTo>
                <a:cubicBezTo>
                  <a:pt x="3058341" y="788847"/>
                  <a:pt x="3060828" y="785054"/>
                  <a:pt x="3061574" y="784681"/>
                </a:cubicBezTo>
                <a:cubicBezTo>
                  <a:pt x="3062195" y="784370"/>
                  <a:pt x="3060952" y="787168"/>
                  <a:pt x="3059895" y="788971"/>
                </a:cubicBezTo>
                <a:moveTo>
                  <a:pt x="3053802" y="805386"/>
                </a:moveTo>
                <a:cubicBezTo>
                  <a:pt x="3055232" y="802526"/>
                  <a:pt x="3055605" y="802028"/>
                  <a:pt x="3056227" y="800847"/>
                </a:cubicBezTo>
                <a:cubicBezTo>
                  <a:pt x="3056911" y="799666"/>
                  <a:pt x="3057532" y="797987"/>
                  <a:pt x="3057906" y="797489"/>
                </a:cubicBezTo>
                <a:cubicBezTo>
                  <a:pt x="3058278" y="796992"/>
                  <a:pt x="3059087" y="793883"/>
                  <a:pt x="3059460" y="795189"/>
                </a:cubicBezTo>
                <a:cubicBezTo>
                  <a:pt x="3059833" y="796432"/>
                  <a:pt x="3059833" y="797614"/>
                  <a:pt x="3060268" y="797116"/>
                </a:cubicBezTo>
                <a:cubicBezTo>
                  <a:pt x="3060641" y="796557"/>
                  <a:pt x="3062444" y="794380"/>
                  <a:pt x="3062444" y="794380"/>
                </a:cubicBezTo>
                <a:cubicBezTo>
                  <a:pt x="3062072" y="795686"/>
                  <a:pt x="3062320" y="796868"/>
                  <a:pt x="3061512" y="797489"/>
                </a:cubicBezTo>
                <a:cubicBezTo>
                  <a:pt x="3060766" y="798111"/>
                  <a:pt x="3060268" y="798546"/>
                  <a:pt x="3060144" y="799292"/>
                </a:cubicBezTo>
                <a:cubicBezTo>
                  <a:pt x="3059957" y="800101"/>
                  <a:pt x="3058963" y="801220"/>
                  <a:pt x="3058963" y="801220"/>
                </a:cubicBezTo>
                <a:cubicBezTo>
                  <a:pt x="3058963" y="801220"/>
                  <a:pt x="3058030" y="800971"/>
                  <a:pt x="3058278" y="799914"/>
                </a:cubicBezTo>
                <a:cubicBezTo>
                  <a:pt x="3058403" y="799603"/>
                  <a:pt x="3058527" y="799230"/>
                  <a:pt x="3058589" y="798919"/>
                </a:cubicBezTo>
                <a:cubicBezTo>
                  <a:pt x="3057284" y="800971"/>
                  <a:pt x="3057035" y="801780"/>
                  <a:pt x="3056227" y="803458"/>
                </a:cubicBezTo>
                <a:cubicBezTo>
                  <a:pt x="3055481" y="805137"/>
                  <a:pt x="3054175" y="806940"/>
                  <a:pt x="3053926" y="807562"/>
                </a:cubicBezTo>
                <a:cubicBezTo>
                  <a:pt x="3053677" y="808184"/>
                  <a:pt x="3052372" y="808184"/>
                  <a:pt x="3053802" y="805386"/>
                </a:cubicBezTo>
                <a:moveTo>
                  <a:pt x="3056102" y="820557"/>
                </a:moveTo>
                <a:cubicBezTo>
                  <a:pt x="3054423" y="819935"/>
                  <a:pt x="3056476" y="818443"/>
                  <a:pt x="3056662" y="817821"/>
                </a:cubicBezTo>
                <a:cubicBezTo>
                  <a:pt x="3058155" y="818319"/>
                  <a:pt x="3056102" y="819749"/>
                  <a:pt x="3056102" y="820557"/>
                </a:cubicBezTo>
                <a:moveTo>
                  <a:pt x="3059149" y="814899"/>
                </a:moveTo>
                <a:cubicBezTo>
                  <a:pt x="3058901" y="815645"/>
                  <a:pt x="3058341" y="816267"/>
                  <a:pt x="3057968" y="816702"/>
                </a:cubicBezTo>
                <a:cubicBezTo>
                  <a:pt x="3057594" y="817075"/>
                  <a:pt x="3056662" y="816702"/>
                  <a:pt x="3057097" y="815272"/>
                </a:cubicBezTo>
                <a:cubicBezTo>
                  <a:pt x="3057471" y="813842"/>
                  <a:pt x="3057346" y="813718"/>
                  <a:pt x="3058217" y="812785"/>
                </a:cubicBezTo>
                <a:cubicBezTo>
                  <a:pt x="3059149" y="811914"/>
                  <a:pt x="3060952" y="811666"/>
                  <a:pt x="3060952" y="811666"/>
                </a:cubicBezTo>
                <a:cubicBezTo>
                  <a:pt x="3060331" y="812909"/>
                  <a:pt x="3059398" y="814091"/>
                  <a:pt x="3059149" y="814899"/>
                </a:cubicBezTo>
                <a:moveTo>
                  <a:pt x="3061139" y="807811"/>
                </a:moveTo>
                <a:cubicBezTo>
                  <a:pt x="3061823" y="806940"/>
                  <a:pt x="3061636" y="805262"/>
                  <a:pt x="3063377" y="805510"/>
                </a:cubicBezTo>
                <a:cubicBezTo>
                  <a:pt x="3063315" y="806940"/>
                  <a:pt x="3062569" y="807686"/>
                  <a:pt x="3061139" y="807811"/>
                </a:cubicBezTo>
                <a:moveTo>
                  <a:pt x="3061326" y="790277"/>
                </a:moveTo>
                <a:cubicBezTo>
                  <a:pt x="3061449" y="788847"/>
                  <a:pt x="3063688" y="786919"/>
                  <a:pt x="3063439" y="788598"/>
                </a:cubicBezTo>
                <a:cubicBezTo>
                  <a:pt x="3063128" y="790525"/>
                  <a:pt x="3061201" y="791645"/>
                  <a:pt x="3061326" y="790277"/>
                </a:cubicBezTo>
                <a:moveTo>
                  <a:pt x="3063253" y="784494"/>
                </a:moveTo>
                <a:cubicBezTo>
                  <a:pt x="3064186" y="782940"/>
                  <a:pt x="3066362" y="781012"/>
                  <a:pt x="3066673" y="781510"/>
                </a:cubicBezTo>
                <a:cubicBezTo>
                  <a:pt x="3067046" y="782380"/>
                  <a:pt x="3065243" y="784743"/>
                  <a:pt x="3064435" y="785116"/>
                </a:cubicBezTo>
                <a:cubicBezTo>
                  <a:pt x="3063688" y="785551"/>
                  <a:pt x="3062382" y="786049"/>
                  <a:pt x="3063253" y="784494"/>
                </a:cubicBezTo>
                <a:moveTo>
                  <a:pt x="3065056" y="798795"/>
                </a:moveTo>
                <a:cubicBezTo>
                  <a:pt x="3064496" y="796370"/>
                  <a:pt x="3066237" y="796246"/>
                  <a:pt x="3066735" y="794878"/>
                </a:cubicBezTo>
                <a:cubicBezTo>
                  <a:pt x="3067978" y="795811"/>
                  <a:pt x="3066548" y="798795"/>
                  <a:pt x="3065056" y="798795"/>
                </a:cubicBezTo>
                <a:moveTo>
                  <a:pt x="3067854" y="775416"/>
                </a:moveTo>
                <a:lnTo>
                  <a:pt x="3068973" y="775416"/>
                </a:lnTo>
                <a:lnTo>
                  <a:pt x="3068973" y="776536"/>
                </a:lnTo>
                <a:lnTo>
                  <a:pt x="3067854" y="776536"/>
                </a:lnTo>
                <a:lnTo>
                  <a:pt x="3067854" y="775416"/>
                </a:lnTo>
                <a:close/>
                <a:moveTo>
                  <a:pt x="3068413" y="825594"/>
                </a:moveTo>
                <a:cubicBezTo>
                  <a:pt x="3068538" y="820992"/>
                  <a:pt x="3071025" y="818692"/>
                  <a:pt x="3073388" y="816143"/>
                </a:cubicBezTo>
                <a:lnTo>
                  <a:pt x="3074258" y="816143"/>
                </a:lnTo>
                <a:cubicBezTo>
                  <a:pt x="3074258" y="816143"/>
                  <a:pt x="3074445" y="816080"/>
                  <a:pt x="3074507" y="816018"/>
                </a:cubicBezTo>
                <a:lnTo>
                  <a:pt x="3074507" y="816018"/>
                </a:lnTo>
                <a:cubicBezTo>
                  <a:pt x="3073325" y="820122"/>
                  <a:pt x="3071212" y="823231"/>
                  <a:pt x="3068352" y="825531"/>
                </a:cubicBezTo>
                <a:moveTo>
                  <a:pt x="3074009" y="814961"/>
                </a:moveTo>
                <a:lnTo>
                  <a:pt x="3073450" y="814961"/>
                </a:lnTo>
                <a:cubicBezTo>
                  <a:pt x="3074072" y="811106"/>
                  <a:pt x="3076434" y="809054"/>
                  <a:pt x="3077367" y="805510"/>
                </a:cubicBezTo>
                <a:cubicBezTo>
                  <a:pt x="3078362" y="805510"/>
                  <a:pt x="3079108" y="805697"/>
                  <a:pt x="3079605" y="806070"/>
                </a:cubicBezTo>
                <a:cubicBezTo>
                  <a:pt x="3079046" y="810298"/>
                  <a:pt x="3075813" y="811977"/>
                  <a:pt x="3074072" y="815023"/>
                </a:cubicBezTo>
                <a:moveTo>
                  <a:pt x="3083460" y="756950"/>
                </a:moveTo>
                <a:cubicBezTo>
                  <a:pt x="3081968" y="760742"/>
                  <a:pt x="3080973" y="764971"/>
                  <a:pt x="3078424" y="767582"/>
                </a:cubicBezTo>
                <a:cubicBezTo>
                  <a:pt x="3080663" y="759126"/>
                  <a:pt x="3085636" y="750732"/>
                  <a:pt x="3087937" y="743581"/>
                </a:cubicBezTo>
                <a:cubicBezTo>
                  <a:pt x="3088373" y="742276"/>
                  <a:pt x="3087999" y="740597"/>
                  <a:pt x="3088497" y="739105"/>
                </a:cubicBezTo>
                <a:cubicBezTo>
                  <a:pt x="3092228" y="727975"/>
                  <a:pt x="3099191" y="718151"/>
                  <a:pt x="3101368" y="706213"/>
                </a:cubicBezTo>
                <a:cubicBezTo>
                  <a:pt x="3103730" y="707581"/>
                  <a:pt x="3102300" y="711995"/>
                  <a:pt x="3101617" y="714545"/>
                </a:cubicBezTo>
                <a:cubicBezTo>
                  <a:pt x="3101430" y="714731"/>
                  <a:pt x="3101305" y="714980"/>
                  <a:pt x="3101305" y="715291"/>
                </a:cubicBezTo>
                <a:cubicBezTo>
                  <a:pt x="3101181" y="717280"/>
                  <a:pt x="3100497" y="719084"/>
                  <a:pt x="3099751" y="721011"/>
                </a:cubicBezTo>
                <a:lnTo>
                  <a:pt x="3099316" y="722130"/>
                </a:lnTo>
                <a:cubicBezTo>
                  <a:pt x="3095647" y="725861"/>
                  <a:pt x="3092663" y="732141"/>
                  <a:pt x="3092974" y="737986"/>
                </a:cubicBezTo>
                <a:cubicBezTo>
                  <a:pt x="3089803" y="739540"/>
                  <a:pt x="3089616" y="743146"/>
                  <a:pt x="3088497" y="746317"/>
                </a:cubicBezTo>
                <a:cubicBezTo>
                  <a:pt x="3087253" y="749861"/>
                  <a:pt x="3084890" y="753343"/>
                  <a:pt x="3083460" y="756950"/>
                </a:cubicBezTo>
                <a:moveTo>
                  <a:pt x="3101368" y="734131"/>
                </a:moveTo>
                <a:cubicBezTo>
                  <a:pt x="3100248" y="734255"/>
                  <a:pt x="3099875" y="735188"/>
                  <a:pt x="3099129" y="735747"/>
                </a:cubicBezTo>
                <a:cubicBezTo>
                  <a:pt x="3096145" y="743022"/>
                  <a:pt x="3094466" y="751602"/>
                  <a:pt x="3089057" y="756390"/>
                </a:cubicBezTo>
                <a:cubicBezTo>
                  <a:pt x="3092352" y="744576"/>
                  <a:pt x="3098943" y="736120"/>
                  <a:pt x="3101119" y="723312"/>
                </a:cubicBezTo>
                <a:cubicBezTo>
                  <a:pt x="3101181" y="723187"/>
                  <a:pt x="3101305" y="723125"/>
                  <a:pt x="3101305" y="723063"/>
                </a:cubicBezTo>
                <a:lnTo>
                  <a:pt x="3101741" y="721882"/>
                </a:lnTo>
                <a:cubicBezTo>
                  <a:pt x="3102425" y="720078"/>
                  <a:pt x="3103109" y="718213"/>
                  <a:pt x="3103357" y="716161"/>
                </a:cubicBezTo>
                <a:cubicBezTo>
                  <a:pt x="3106964" y="715291"/>
                  <a:pt x="3105782" y="709570"/>
                  <a:pt x="3108020" y="707332"/>
                </a:cubicBezTo>
                <a:cubicBezTo>
                  <a:pt x="3108456" y="707519"/>
                  <a:pt x="3109140" y="707394"/>
                  <a:pt x="3109140" y="707892"/>
                </a:cubicBezTo>
                <a:cubicBezTo>
                  <a:pt x="3109761" y="717654"/>
                  <a:pt x="3103668" y="725488"/>
                  <a:pt x="3101305" y="734193"/>
                </a:cubicBezTo>
                <a:moveTo>
                  <a:pt x="3111254" y="656720"/>
                </a:moveTo>
                <a:cubicBezTo>
                  <a:pt x="3111254" y="656720"/>
                  <a:pt x="3111689" y="657031"/>
                  <a:pt x="3111937" y="657155"/>
                </a:cubicBezTo>
                <a:cubicBezTo>
                  <a:pt x="3111937" y="658709"/>
                  <a:pt x="3112249" y="660637"/>
                  <a:pt x="3111378" y="661507"/>
                </a:cubicBezTo>
                <a:cubicBezTo>
                  <a:pt x="3109202" y="660948"/>
                  <a:pt x="3110943" y="658212"/>
                  <a:pt x="3111378" y="657031"/>
                </a:cubicBezTo>
                <a:lnTo>
                  <a:pt x="3111254" y="656720"/>
                </a:lnTo>
                <a:close/>
                <a:moveTo>
                  <a:pt x="3111378" y="732949"/>
                </a:moveTo>
                <a:cubicBezTo>
                  <a:pt x="3108705" y="729405"/>
                  <a:pt x="3114798" y="722939"/>
                  <a:pt x="3113057" y="718400"/>
                </a:cubicBezTo>
                <a:cubicBezTo>
                  <a:pt x="3116415" y="718586"/>
                  <a:pt x="3114798" y="713861"/>
                  <a:pt x="3116974" y="712866"/>
                </a:cubicBezTo>
                <a:cubicBezTo>
                  <a:pt x="3117720" y="719892"/>
                  <a:pt x="3113741" y="727104"/>
                  <a:pt x="3111378" y="732887"/>
                </a:cubicBezTo>
                <a:moveTo>
                  <a:pt x="3119772" y="648077"/>
                </a:moveTo>
                <a:cubicBezTo>
                  <a:pt x="3118217" y="648574"/>
                  <a:pt x="3118342" y="647331"/>
                  <a:pt x="3116974" y="647580"/>
                </a:cubicBezTo>
                <a:lnTo>
                  <a:pt x="3116850" y="647580"/>
                </a:lnTo>
                <a:cubicBezTo>
                  <a:pt x="3116850" y="647082"/>
                  <a:pt x="3117099" y="646523"/>
                  <a:pt x="3117347" y="645963"/>
                </a:cubicBezTo>
                <a:cubicBezTo>
                  <a:pt x="3117596" y="645403"/>
                  <a:pt x="3117845" y="644844"/>
                  <a:pt x="3117907" y="644160"/>
                </a:cubicBezTo>
                <a:lnTo>
                  <a:pt x="3118094" y="644160"/>
                </a:lnTo>
                <a:cubicBezTo>
                  <a:pt x="3120083" y="643289"/>
                  <a:pt x="3118155" y="640180"/>
                  <a:pt x="3120332" y="638564"/>
                </a:cubicBezTo>
                <a:cubicBezTo>
                  <a:pt x="3123067" y="642108"/>
                  <a:pt x="3119586" y="644471"/>
                  <a:pt x="3119772" y="648077"/>
                </a:cubicBezTo>
                <a:moveTo>
                  <a:pt x="3122010" y="635890"/>
                </a:moveTo>
                <a:cubicBezTo>
                  <a:pt x="3119834" y="635331"/>
                  <a:pt x="3121575" y="632595"/>
                  <a:pt x="3122010" y="631351"/>
                </a:cubicBezTo>
                <a:cubicBezTo>
                  <a:pt x="3123192" y="631849"/>
                  <a:pt x="3122570" y="635268"/>
                  <a:pt x="3122010" y="635890"/>
                </a:cubicBezTo>
                <a:moveTo>
                  <a:pt x="3123689" y="621900"/>
                </a:moveTo>
                <a:lnTo>
                  <a:pt x="3123565" y="621589"/>
                </a:lnTo>
                <a:cubicBezTo>
                  <a:pt x="3123565" y="621589"/>
                  <a:pt x="3124000" y="621900"/>
                  <a:pt x="3124249" y="622025"/>
                </a:cubicBezTo>
                <a:cubicBezTo>
                  <a:pt x="3124435" y="623828"/>
                  <a:pt x="3124000" y="625009"/>
                  <a:pt x="3123689" y="626377"/>
                </a:cubicBezTo>
                <a:cubicBezTo>
                  <a:pt x="3122010" y="625382"/>
                  <a:pt x="3124000" y="623392"/>
                  <a:pt x="3123689" y="621900"/>
                </a:cubicBezTo>
                <a:moveTo>
                  <a:pt x="3124249" y="667041"/>
                </a:moveTo>
                <a:cubicBezTo>
                  <a:pt x="3124000" y="665922"/>
                  <a:pt x="3124622" y="665611"/>
                  <a:pt x="3124809" y="664865"/>
                </a:cubicBezTo>
                <a:cubicBezTo>
                  <a:pt x="3125804" y="664678"/>
                  <a:pt x="3125804" y="667974"/>
                  <a:pt x="3124249" y="667041"/>
                </a:cubicBezTo>
                <a:moveTo>
                  <a:pt x="3126487" y="661010"/>
                </a:moveTo>
                <a:cubicBezTo>
                  <a:pt x="3126736" y="663497"/>
                  <a:pt x="3124746" y="662813"/>
                  <a:pt x="3125927" y="661010"/>
                </a:cubicBezTo>
                <a:lnTo>
                  <a:pt x="3125927" y="660823"/>
                </a:lnTo>
                <a:cubicBezTo>
                  <a:pt x="3125927" y="660823"/>
                  <a:pt x="3126301" y="660948"/>
                  <a:pt x="3126487" y="661010"/>
                </a:cubicBezTo>
                <a:lnTo>
                  <a:pt x="3126487" y="661010"/>
                </a:lnTo>
                <a:close/>
                <a:moveTo>
                  <a:pt x="3127047" y="659828"/>
                </a:moveTo>
                <a:cubicBezTo>
                  <a:pt x="3126550" y="659704"/>
                  <a:pt x="3126301" y="659704"/>
                  <a:pt x="3126176" y="659642"/>
                </a:cubicBezTo>
                <a:cubicBezTo>
                  <a:pt x="3126176" y="659642"/>
                  <a:pt x="3126176" y="659642"/>
                  <a:pt x="3126052" y="659642"/>
                </a:cubicBezTo>
                <a:cubicBezTo>
                  <a:pt x="3126363" y="659145"/>
                  <a:pt x="3126736" y="658212"/>
                  <a:pt x="3127047" y="656471"/>
                </a:cubicBezTo>
                <a:cubicBezTo>
                  <a:pt x="3127793" y="656844"/>
                  <a:pt x="3128104" y="657714"/>
                  <a:pt x="3128166" y="658709"/>
                </a:cubicBezTo>
                <a:cubicBezTo>
                  <a:pt x="3127544" y="658834"/>
                  <a:pt x="3127296" y="659331"/>
                  <a:pt x="3127047" y="659828"/>
                </a:cubicBezTo>
                <a:moveTo>
                  <a:pt x="3128726" y="622460"/>
                </a:moveTo>
                <a:lnTo>
                  <a:pt x="3128726" y="624636"/>
                </a:lnTo>
                <a:cubicBezTo>
                  <a:pt x="3126487" y="625071"/>
                  <a:pt x="3126860" y="622335"/>
                  <a:pt x="3128726" y="622460"/>
                </a:cubicBezTo>
                <a:moveTo>
                  <a:pt x="3132021" y="636947"/>
                </a:moveTo>
                <a:cubicBezTo>
                  <a:pt x="3131089" y="641362"/>
                  <a:pt x="3131710" y="646212"/>
                  <a:pt x="3128664" y="649134"/>
                </a:cubicBezTo>
                <a:cubicBezTo>
                  <a:pt x="3131213" y="638688"/>
                  <a:pt x="3131648" y="630419"/>
                  <a:pt x="3134819" y="622398"/>
                </a:cubicBezTo>
                <a:cubicBezTo>
                  <a:pt x="3135378" y="622398"/>
                  <a:pt x="3135254" y="623019"/>
                  <a:pt x="3135378" y="623455"/>
                </a:cubicBezTo>
                <a:cubicBezTo>
                  <a:pt x="3135130" y="627931"/>
                  <a:pt x="3132953" y="632408"/>
                  <a:pt x="3132021" y="636947"/>
                </a:cubicBezTo>
                <a:moveTo>
                  <a:pt x="3136498" y="618543"/>
                </a:moveTo>
                <a:cubicBezTo>
                  <a:pt x="3134508" y="619040"/>
                  <a:pt x="3135503" y="616118"/>
                  <a:pt x="3135939" y="615745"/>
                </a:cubicBezTo>
                <a:cubicBezTo>
                  <a:pt x="3137057" y="615434"/>
                  <a:pt x="3137741" y="618294"/>
                  <a:pt x="3136498" y="618543"/>
                </a:cubicBezTo>
                <a:moveTo>
                  <a:pt x="3137617" y="610149"/>
                </a:moveTo>
                <a:cubicBezTo>
                  <a:pt x="3135627" y="609713"/>
                  <a:pt x="3137554" y="608781"/>
                  <a:pt x="3137057" y="606791"/>
                </a:cubicBezTo>
                <a:cubicBezTo>
                  <a:pt x="3139420" y="606605"/>
                  <a:pt x="3137554" y="609278"/>
                  <a:pt x="3137617" y="610149"/>
                </a:cubicBezTo>
                <a:moveTo>
                  <a:pt x="3138736" y="564324"/>
                </a:moveTo>
                <a:cubicBezTo>
                  <a:pt x="3140228" y="567060"/>
                  <a:pt x="3136871" y="568552"/>
                  <a:pt x="3138736" y="564324"/>
                </a:cubicBezTo>
                <a:moveTo>
                  <a:pt x="56229" y="316547"/>
                </a:moveTo>
                <a:cubicBezTo>
                  <a:pt x="57534" y="317044"/>
                  <a:pt x="57534" y="313687"/>
                  <a:pt x="56788" y="315428"/>
                </a:cubicBezTo>
                <a:cubicBezTo>
                  <a:pt x="56478" y="315925"/>
                  <a:pt x="55109" y="317853"/>
                  <a:pt x="56229" y="316547"/>
                </a:cubicBezTo>
                <a:moveTo>
                  <a:pt x="1505397" y="344962"/>
                </a:moveTo>
                <a:cubicBezTo>
                  <a:pt x="1505522" y="344278"/>
                  <a:pt x="1507014" y="342226"/>
                  <a:pt x="1505958" y="342164"/>
                </a:cubicBezTo>
                <a:cubicBezTo>
                  <a:pt x="1505958" y="342972"/>
                  <a:pt x="1503905" y="344464"/>
                  <a:pt x="1505397" y="344962"/>
                </a:cubicBezTo>
                <a:moveTo>
                  <a:pt x="3844885" y="372880"/>
                </a:moveTo>
                <a:cubicBezTo>
                  <a:pt x="3844761" y="373750"/>
                  <a:pt x="3842771" y="375491"/>
                  <a:pt x="3844325" y="376237"/>
                </a:cubicBezTo>
                <a:cubicBezTo>
                  <a:pt x="3844076" y="374994"/>
                  <a:pt x="3846066" y="373190"/>
                  <a:pt x="3844885" y="372880"/>
                </a:cubicBezTo>
                <a:moveTo>
                  <a:pt x="1494765" y="376237"/>
                </a:moveTo>
                <a:cubicBezTo>
                  <a:pt x="1493770" y="379906"/>
                  <a:pt x="1496195" y="371698"/>
                  <a:pt x="1494765" y="376237"/>
                </a:cubicBezTo>
                <a:moveTo>
                  <a:pt x="953" y="411430"/>
                </a:moveTo>
                <a:cubicBezTo>
                  <a:pt x="-1907" y="415595"/>
                  <a:pt x="2756" y="408818"/>
                  <a:pt x="953" y="411430"/>
                </a:cubicBezTo>
                <a:moveTo>
                  <a:pt x="4212664" y="426539"/>
                </a:moveTo>
                <a:cubicBezTo>
                  <a:pt x="4211608" y="426414"/>
                  <a:pt x="4211421" y="427160"/>
                  <a:pt x="4210426" y="427098"/>
                </a:cubicBezTo>
                <a:cubicBezTo>
                  <a:pt x="4210177" y="429399"/>
                  <a:pt x="4212105" y="426850"/>
                  <a:pt x="4212664" y="426539"/>
                </a:cubicBezTo>
                <a:moveTo>
                  <a:pt x="4186923" y="447741"/>
                </a:moveTo>
                <a:cubicBezTo>
                  <a:pt x="4189721" y="446995"/>
                  <a:pt x="4187793" y="445130"/>
                  <a:pt x="4186923" y="447741"/>
                </a:cubicBezTo>
                <a:moveTo>
                  <a:pt x="4160622" y="571163"/>
                </a:moveTo>
                <a:cubicBezTo>
                  <a:pt x="4160622" y="571163"/>
                  <a:pt x="4160622" y="571163"/>
                  <a:pt x="4160746" y="571101"/>
                </a:cubicBezTo>
                <a:cubicBezTo>
                  <a:pt x="4161057" y="570915"/>
                  <a:pt x="4160933" y="570977"/>
                  <a:pt x="4160622" y="571163"/>
                </a:cubicBezTo>
                <a:moveTo>
                  <a:pt x="4159565" y="571910"/>
                </a:moveTo>
                <a:cubicBezTo>
                  <a:pt x="4159130" y="572220"/>
                  <a:pt x="4158943" y="572345"/>
                  <a:pt x="4159565" y="571910"/>
                </a:cubicBezTo>
                <a:moveTo>
                  <a:pt x="4123502" y="618294"/>
                </a:moveTo>
                <a:cubicBezTo>
                  <a:pt x="4123502" y="618294"/>
                  <a:pt x="4123564" y="618294"/>
                  <a:pt x="4123627" y="618294"/>
                </a:cubicBezTo>
                <a:cubicBezTo>
                  <a:pt x="4125181" y="616615"/>
                  <a:pt x="4127233" y="615185"/>
                  <a:pt x="4129346" y="613631"/>
                </a:cubicBezTo>
                <a:cubicBezTo>
                  <a:pt x="4129471" y="613568"/>
                  <a:pt x="4129471" y="613444"/>
                  <a:pt x="4129533" y="613320"/>
                </a:cubicBezTo>
                <a:cubicBezTo>
                  <a:pt x="4132145" y="612760"/>
                  <a:pt x="4133824" y="610397"/>
                  <a:pt x="4135254" y="608346"/>
                </a:cubicBezTo>
                <a:cubicBezTo>
                  <a:pt x="4135689" y="607724"/>
                  <a:pt x="4136124" y="607102"/>
                  <a:pt x="4136559" y="606542"/>
                </a:cubicBezTo>
                <a:lnTo>
                  <a:pt x="4136684" y="606916"/>
                </a:lnTo>
                <a:cubicBezTo>
                  <a:pt x="4138300" y="606107"/>
                  <a:pt x="4138860" y="604242"/>
                  <a:pt x="4140041" y="602998"/>
                </a:cubicBezTo>
                <a:lnTo>
                  <a:pt x="4139793" y="602998"/>
                </a:lnTo>
                <a:cubicBezTo>
                  <a:pt x="4139793" y="602998"/>
                  <a:pt x="4140165" y="602625"/>
                  <a:pt x="4140352" y="602501"/>
                </a:cubicBezTo>
                <a:cubicBezTo>
                  <a:pt x="4141222" y="601941"/>
                  <a:pt x="4142280" y="601257"/>
                  <a:pt x="4142466" y="600014"/>
                </a:cubicBezTo>
                <a:cubicBezTo>
                  <a:pt x="4142466" y="599703"/>
                  <a:pt x="4142342" y="599454"/>
                  <a:pt x="4142031" y="599454"/>
                </a:cubicBezTo>
                <a:cubicBezTo>
                  <a:pt x="4141720" y="599454"/>
                  <a:pt x="4141534" y="599579"/>
                  <a:pt x="4141471" y="599889"/>
                </a:cubicBezTo>
                <a:cubicBezTo>
                  <a:pt x="4141347" y="600698"/>
                  <a:pt x="4140601" y="601195"/>
                  <a:pt x="4139855" y="601693"/>
                </a:cubicBezTo>
                <a:cubicBezTo>
                  <a:pt x="4139730" y="601755"/>
                  <a:pt x="4139606" y="601879"/>
                  <a:pt x="4139481" y="601941"/>
                </a:cubicBezTo>
                <a:lnTo>
                  <a:pt x="4139481" y="601941"/>
                </a:lnTo>
                <a:cubicBezTo>
                  <a:pt x="4137430" y="602501"/>
                  <a:pt x="4136000" y="603620"/>
                  <a:pt x="4135005" y="605237"/>
                </a:cubicBezTo>
                <a:cubicBezTo>
                  <a:pt x="4135440" y="605361"/>
                  <a:pt x="4135689" y="605672"/>
                  <a:pt x="4135564" y="606356"/>
                </a:cubicBezTo>
                <a:lnTo>
                  <a:pt x="4135689" y="606356"/>
                </a:lnTo>
                <a:cubicBezTo>
                  <a:pt x="4135316" y="606791"/>
                  <a:pt x="4134942" y="607289"/>
                  <a:pt x="4134508" y="607848"/>
                </a:cubicBezTo>
                <a:cubicBezTo>
                  <a:pt x="4133140" y="609776"/>
                  <a:pt x="4131771" y="611765"/>
                  <a:pt x="4129720" y="612387"/>
                </a:cubicBezTo>
                <a:cubicBezTo>
                  <a:pt x="4129907" y="612014"/>
                  <a:pt x="4130155" y="611641"/>
                  <a:pt x="4130404" y="611579"/>
                </a:cubicBezTo>
                <a:cubicBezTo>
                  <a:pt x="4130715" y="611454"/>
                  <a:pt x="4130839" y="611144"/>
                  <a:pt x="4130715" y="610833"/>
                </a:cubicBezTo>
                <a:cubicBezTo>
                  <a:pt x="4130590" y="610522"/>
                  <a:pt x="4130279" y="610397"/>
                  <a:pt x="4129969" y="610522"/>
                </a:cubicBezTo>
                <a:cubicBezTo>
                  <a:pt x="4129223" y="610833"/>
                  <a:pt x="4128787" y="611703"/>
                  <a:pt x="4128477" y="612387"/>
                </a:cubicBezTo>
                <a:cubicBezTo>
                  <a:pt x="4128414" y="612387"/>
                  <a:pt x="4128290" y="612387"/>
                  <a:pt x="4128228" y="612449"/>
                </a:cubicBezTo>
                <a:cubicBezTo>
                  <a:pt x="4126300" y="613817"/>
                  <a:pt x="4124310" y="615247"/>
                  <a:pt x="4122694" y="616926"/>
                </a:cubicBezTo>
                <a:lnTo>
                  <a:pt x="4122694" y="616926"/>
                </a:lnTo>
                <a:cubicBezTo>
                  <a:pt x="4117409" y="619600"/>
                  <a:pt x="4114113" y="624325"/>
                  <a:pt x="4110383" y="628615"/>
                </a:cubicBezTo>
                <a:lnTo>
                  <a:pt x="4110507" y="628740"/>
                </a:lnTo>
                <a:cubicBezTo>
                  <a:pt x="4109139" y="629299"/>
                  <a:pt x="4108207" y="630419"/>
                  <a:pt x="4107461" y="631413"/>
                </a:cubicBezTo>
                <a:cubicBezTo>
                  <a:pt x="4106900" y="632160"/>
                  <a:pt x="4106403" y="632843"/>
                  <a:pt x="4105719" y="633279"/>
                </a:cubicBezTo>
                <a:cubicBezTo>
                  <a:pt x="4105346" y="633527"/>
                  <a:pt x="4105284" y="634025"/>
                  <a:pt x="4105533" y="634398"/>
                </a:cubicBezTo>
                <a:cubicBezTo>
                  <a:pt x="4105719" y="634647"/>
                  <a:pt x="4105968" y="634709"/>
                  <a:pt x="4106217" y="634709"/>
                </a:cubicBezTo>
                <a:cubicBezTo>
                  <a:pt x="4106403" y="634709"/>
                  <a:pt x="4106528" y="634709"/>
                  <a:pt x="4106652" y="634584"/>
                </a:cubicBezTo>
                <a:cubicBezTo>
                  <a:pt x="4107522" y="633963"/>
                  <a:pt x="4108144" y="633154"/>
                  <a:pt x="4108766" y="632346"/>
                </a:cubicBezTo>
                <a:cubicBezTo>
                  <a:pt x="4109450" y="631413"/>
                  <a:pt x="4110072" y="630667"/>
                  <a:pt x="4111004" y="630232"/>
                </a:cubicBezTo>
                <a:lnTo>
                  <a:pt x="4111004" y="630232"/>
                </a:lnTo>
                <a:cubicBezTo>
                  <a:pt x="4111316" y="630294"/>
                  <a:pt x="4111688" y="630356"/>
                  <a:pt x="4111564" y="630854"/>
                </a:cubicBezTo>
                <a:lnTo>
                  <a:pt x="4111626" y="630854"/>
                </a:lnTo>
                <a:cubicBezTo>
                  <a:pt x="4111626" y="630854"/>
                  <a:pt x="4111316" y="631351"/>
                  <a:pt x="4111129" y="631600"/>
                </a:cubicBezTo>
                <a:cubicBezTo>
                  <a:pt x="4110942" y="631849"/>
                  <a:pt x="4111004" y="632160"/>
                  <a:pt x="4111191" y="632346"/>
                </a:cubicBezTo>
                <a:cubicBezTo>
                  <a:pt x="4111316" y="632408"/>
                  <a:pt x="4111439" y="632470"/>
                  <a:pt x="4111501" y="632470"/>
                </a:cubicBezTo>
                <a:cubicBezTo>
                  <a:pt x="4111688" y="632470"/>
                  <a:pt x="4111813" y="632408"/>
                  <a:pt x="4111937" y="632284"/>
                </a:cubicBezTo>
                <a:cubicBezTo>
                  <a:pt x="4112248" y="631911"/>
                  <a:pt x="4112434" y="631600"/>
                  <a:pt x="4112559" y="631227"/>
                </a:cubicBezTo>
                <a:lnTo>
                  <a:pt x="4112559" y="631351"/>
                </a:lnTo>
                <a:cubicBezTo>
                  <a:pt x="4117906" y="628678"/>
                  <a:pt x="4121015" y="623828"/>
                  <a:pt x="4123378" y="618232"/>
                </a:cubicBezTo>
                <a:moveTo>
                  <a:pt x="4104352" y="631911"/>
                </a:moveTo>
                <a:cubicBezTo>
                  <a:pt x="4105533" y="631040"/>
                  <a:pt x="4100372" y="634771"/>
                  <a:pt x="4104352" y="631911"/>
                </a:cubicBezTo>
                <a:moveTo>
                  <a:pt x="3739929" y="745820"/>
                </a:moveTo>
                <a:cubicBezTo>
                  <a:pt x="3741546" y="742587"/>
                  <a:pt x="3738562" y="744328"/>
                  <a:pt x="3739929" y="745820"/>
                </a:cubicBezTo>
                <a:moveTo>
                  <a:pt x="4199794" y="757509"/>
                </a:moveTo>
                <a:cubicBezTo>
                  <a:pt x="4201286" y="757696"/>
                  <a:pt x="4202716" y="754898"/>
                  <a:pt x="4202032" y="754711"/>
                </a:cubicBezTo>
                <a:cubicBezTo>
                  <a:pt x="4201659" y="756017"/>
                  <a:pt x="4200167" y="756204"/>
                  <a:pt x="4199794" y="757509"/>
                </a:cubicBezTo>
                <a:moveTo>
                  <a:pt x="283674" y="116149"/>
                </a:moveTo>
                <a:cubicBezTo>
                  <a:pt x="283674" y="116149"/>
                  <a:pt x="284047" y="116025"/>
                  <a:pt x="284047" y="115838"/>
                </a:cubicBezTo>
                <a:cubicBezTo>
                  <a:pt x="284047" y="115652"/>
                  <a:pt x="283860" y="115465"/>
                  <a:pt x="283674" y="115465"/>
                </a:cubicBezTo>
                <a:lnTo>
                  <a:pt x="282555" y="115465"/>
                </a:lnTo>
                <a:cubicBezTo>
                  <a:pt x="282555" y="115465"/>
                  <a:pt x="282181" y="115589"/>
                  <a:pt x="282181" y="115838"/>
                </a:cubicBezTo>
                <a:cubicBezTo>
                  <a:pt x="282181" y="116087"/>
                  <a:pt x="282306" y="116149"/>
                  <a:pt x="282555" y="116149"/>
                </a:cubicBezTo>
                <a:lnTo>
                  <a:pt x="283674" y="116149"/>
                </a:lnTo>
                <a:close/>
                <a:moveTo>
                  <a:pt x="257994" y="129455"/>
                </a:moveTo>
                <a:cubicBezTo>
                  <a:pt x="257994" y="129455"/>
                  <a:pt x="258243" y="129455"/>
                  <a:pt x="258305" y="129393"/>
                </a:cubicBezTo>
                <a:lnTo>
                  <a:pt x="258927" y="129082"/>
                </a:lnTo>
                <a:cubicBezTo>
                  <a:pt x="260482" y="128336"/>
                  <a:pt x="262036" y="127527"/>
                  <a:pt x="263466" y="126533"/>
                </a:cubicBezTo>
                <a:cubicBezTo>
                  <a:pt x="263777" y="126284"/>
                  <a:pt x="263902" y="125849"/>
                  <a:pt x="263653" y="125476"/>
                </a:cubicBezTo>
                <a:cubicBezTo>
                  <a:pt x="263404" y="125165"/>
                  <a:pt x="262969" y="125040"/>
                  <a:pt x="262596" y="125289"/>
                </a:cubicBezTo>
                <a:cubicBezTo>
                  <a:pt x="261290" y="126222"/>
                  <a:pt x="259735" y="126968"/>
                  <a:pt x="258305" y="127714"/>
                </a:cubicBezTo>
                <a:lnTo>
                  <a:pt x="257684" y="128025"/>
                </a:lnTo>
                <a:cubicBezTo>
                  <a:pt x="257310" y="128211"/>
                  <a:pt x="257186" y="128647"/>
                  <a:pt x="257373" y="129020"/>
                </a:cubicBezTo>
                <a:cubicBezTo>
                  <a:pt x="257497" y="129268"/>
                  <a:pt x="257746" y="129455"/>
                  <a:pt x="258057" y="129455"/>
                </a:cubicBezTo>
                <a:moveTo>
                  <a:pt x="169827" y="155942"/>
                </a:moveTo>
                <a:cubicBezTo>
                  <a:pt x="169827" y="155942"/>
                  <a:pt x="170324" y="155880"/>
                  <a:pt x="170511" y="155694"/>
                </a:cubicBezTo>
                <a:cubicBezTo>
                  <a:pt x="171382" y="154948"/>
                  <a:pt x="172314" y="154202"/>
                  <a:pt x="173246" y="153518"/>
                </a:cubicBezTo>
                <a:cubicBezTo>
                  <a:pt x="177102" y="150409"/>
                  <a:pt x="181081" y="147175"/>
                  <a:pt x="183630" y="142761"/>
                </a:cubicBezTo>
                <a:cubicBezTo>
                  <a:pt x="185247" y="142015"/>
                  <a:pt x="185744" y="139528"/>
                  <a:pt x="183568" y="139030"/>
                </a:cubicBezTo>
                <a:cubicBezTo>
                  <a:pt x="183071" y="140025"/>
                  <a:pt x="181392" y="139776"/>
                  <a:pt x="181889" y="141704"/>
                </a:cubicBezTo>
                <a:cubicBezTo>
                  <a:pt x="179526" y="145808"/>
                  <a:pt x="175734" y="148916"/>
                  <a:pt x="172003" y="151963"/>
                </a:cubicBezTo>
                <a:cubicBezTo>
                  <a:pt x="171070" y="152709"/>
                  <a:pt x="170138" y="153455"/>
                  <a:pt x="169268" y="154202"/>
                </a:cubicBezTo>
                <a:cubicBezTo>
                  <a:pt x="168832" y="154575"/>
                  <a:pt x="168770" y="155196"/>
                  <a:pt x="169143" y="155632"/>
                </a:cubicBezTo>
                <a:cubicBezTo>
                  <a:pt x="169330" y="155880"/>
                  <a:pt x="169640" y="156005"/>
                  <a:pt x="169952" y="156005"/>
                </a:cubicBezTo>
                <a:moveTo>
                  <a:pt x="184625" y="163404"/>
                </a:moveTo>
                <a:cubicBezTo>
                  <a:pt x="184812" y="162906"/>
                  <a:pt x="185123" y="162658"/>
                  <a:pt x="185558" y="162471"/>
                </a:cubicBezTo>
                <a:cubicBezTo>
                  <a:pt x="185744" y="162409"/>
                  <a:pt x="185806" y="162160"/>
                  <a:pt x="185744" y="162036"/>
                </a:cubicBezTo>
                <a:cubicBezTo>
                  <a:pt x="185682" y="161849"/>
                  <a:pt x="185496" y="161787"/>
                  <a:pt x="185309" y="161849"/>
                </a:cubicBezTo>
                <a:cubicBezTo>
                  <a:pt x="184750" y="162098"/>
                  <a:pt x="184314" y="162471"/>
                  <a:pt x="184004" y="163155"/>
                </a:cubicBezTo>
                <a:cubicBezTo>
                  <a:pt x="183942" y="163342"/>
                  <a:pt x="184004" y="163528"/>
                  <a:pt x="184190" y="163590"/>
                </a:cubicBezTo>
                <a:cubicBezTo>
                  <a:pt x="184190" y="163590"/>
                  <a:pt x="184314" y="163590"/>
                  <a:pt x="184314" y="163590"/>
                </a:cubicBezTo>
                <a:cubicBezTo>
                  <a:pt x="184439" y="163590"/>
                  <a:pt x="184563" y="163528"/>
                  <a:pt x="184625" y="163404"/>
                </a:cubicBezTo>
                <a:moveTo>
                  <a:pt x="160811" y="165269"/>
                </a:moveTo>
                <a:cubicBezTo>
                  <a:pt x="160811" y="165269"/>
                  <a:pt x="160811" y="165269"/>
                  <a:pt x="160873" y="165269"/>
                </a:cubicBezTo>
                <a:cubicBezTo>
                  <a:pt x="161060" y="165269"/>
                  <a:pt x="161184" y="165145"/>
                  <a:pt x="161184" y="165020"/>
                </a:cubicBezTo>
                <a:cubicBezTo>
                  <a:pt x="161184" y="164896"/>
                  <a:pt x="161309" y="164834"/>
                  <a:pt x="161558" y="164710"/>
                </a:cubicBezTo>
                <a:cubicBezTo>
                  <a:pt x="161744" y="164647"/>
                  <a:pt x="161806" y="164399"/>
                  <a:pt x="161744" y="164274"/>
                </a:cubicBezTo>
                <a:cubicBezTo>
                  <a:pt x="161682" y="164088"/>
                  <a:pt x="161433" y="164026"/>
                  <a:pt x="161309" y="164088"/>
                </a:cubicBezTo>
                <a:cubicBezTo>
                  <a:pt x="161060" y="164212"/>
                  <a:pt x="160687" y="164399"/>
                  <a:pt x="160563" y="164896"/>
                </a:cubicBezTo>
                <a:cubicBezTo>
                  <a:pt x="160563" y="165083"/>
                  <a:pt x="160625" y="165269"/>
                  <a:pt x="160811" y="165331"/>
                </a:cubicBezTo>
                <a:moveTo>
                  <a:pt x="154469" y="197912"/>
                </a:moveTo>
                <a:cubicBezTo>
                  <a:pt x="154469" y="197912"/>
                  <a:pt x="154967" y="197788"/>
                  <a:pt x="155153" y="197601"/>
                </a:cubicBezTo>
                <a:cubicBezTo>
                  <a:pt x="156583" y="195736"/>
                  <a:pt x="158324" y="194057"/>
                  <a:pt x="160003" y="192378"/>
                </a:cubicBezTo>
                <a:cubicBezTo>
                  <a:pt x="161247" y="191135"/>
                  <a:pt x="162614" y="189767"/>
                  <a:pt x="163796" y="188399"/>
                </a:cubicBezTo>
                <a:cubicBezTo>
                  <a:pt x="164107" y="188026"/>
                  <a:pt x="164044" y="187529"/>
                  <a:pt x="163734" y="187218"/>
                </a:cubicBezTo>
                <a:cubicBezTo>
                  <a:pt x="163423" y="186907"/>
                  <a:pt x="162863" y="186969"/>
                  <a:pt x="162552" y="187280"/>
                </a:cubicBezTo>
                <a:cubicBezTo>
                  <a:pt x="161371" y="188648"/>
                  <a:pt x="160065" y="189891"/>
                  <a:pt x="158822" y="191135"/>
                </a:cubicBezTo>
                <a:cubicBezTo>
                  <a:pt x="157143" y="192814"/>
                  <a:pt x="155340" y="194617"/>
                  <a:pt x="153847" y="196482"/>
                </a:cubicBezTo>
                <a:cubicBezTo>
                  <a:pt x="153537" y="196855"/>
                  <a:pt x="153599" y="197353"/>
                  <a:pt x="153972" y="197664"/>
                </a:cubicBezTo>
                <a:cubicBezTo>
                  <a:pt x="154158" y="197788"/>
                  <a:pt x="154283" y="197850"/>
                  <a:pt x="154469" y="197850"/>
                </a:cubicBezTo>
                <a:moveTo>
                  <a:pt x="126552" y="211591"/>
                </a:moveTo>
                <a:cubicBezTo>
                  <a:pt x="126552" y="211591"/>
                  <a:pt x="126800" y="211591"/>
                  <a:pt x="126925" y="211467"/>
                </a:cubicBezTo>
                <a:cubicBezTo>
                  <a:pt x="127982" y="210534"/>
                  <a:pt x="128915" y="209353"/>
                  <a:pt x="129847" y="208234"/>
                </a:cubicBezTo>
                <a:cubicBezTo>
                  <a:pt x="130904" y="206928"/>
                  <a:pt x="132024" y="205560"/>
                  <a:pt x="133267" y="204565"/>
                </a:cubicBezTo>
                <a:cubicBezTo>
                  <a:pt x="133516" y="204379"/>
                  <a:pt x="133578" y="204006"/>
                  <a:pt x="133391" y="203757"/>
                </a:cubicBezTo>
                <a:cubicBezTo>
                  <a:pt x="133205" y="203508"/>
                  <a:pt x="132831" y="203446"/>
                  <a:pt x="132583" y="203633"/>
                </a:cubicBezTo>
                <a:cubicBezTo>
                  <a:pt x="131215" y="204690"/>
                  <a:pt x="130096" y="206120"/>
                  <a:pt x="128976" y="207488"/>
                </a:cubicBezTo>
                <a:cubicBezTo>
                  <a:pt x="128106" y="208607"/>
                  <a:pt x="127174" y="209726"/>
                  <a:pt x="126178" y="210659"/>
                </a:cubicBezTo>
                <a:cubicBezTo>
                  <a:pt x="125930" y="210845"/>
                  <a:pt x="125930" y="211218"/>
                  <a:pt x="126178" y="211467"/>
                </a:cubicBezTo>
                <a:cubicBezTo>
                  <a:pt x="126303" y="211591"/>
                  <a:pt x="126427" y="211653"/>
                  <a:pt x="126613" y="211653"/>
                </a:cubicBezTo>
                <a:moveTo>
                  <a:pt x="135940" y="215446"/>
                </a:moveTo>
                <a:lnTo>
                  <a:pt x="135940" y="215446"/>
                </a:lnTo>
                <a:cubicBezTo>
                  <a:pt x="136251" y="215446"/>
                  <a:pt x="136562" y="215198"/>
                  <a:pt x="136562" y="214887"/>
                </a:cubicBezTo>
                <a:cubicBezTo>
                  <a:pt x="136562" y="214203"/>
                  <a:pt x="137246" y="213705"/>
                  <a:pt x="137930" y="213208"/>
                </a:cubicBezTo>
                <a:cubicBezTo>
                  <a:pt x="141598" y="212648"/>
                  <a:pt x="142780" y="209664"/>
                  <a:pt x="144397" y="207115"/>
                </a:cubicBezTo>
                <a:cubicBezTo>
                  <a:pt x="141039" y="205995"/>
                  <a:pt x="138552" y="209602"/>
                  <a:pt x="137122" y="212151"/>
                </a:cubicBezTo>
                <a:lnTo>
                  <a:pt x="137246" y="212151"/>
                </a:lnTo>
                <a:cubicBezTo>
                  <a:pt x="136376" y="212773"/>
                  <a:pt x="135381" y="213519"/>
                  <a:pt x="135318" y="214825"/>
                </a:cubicBezTo>
                <a:cubicBezTo>
                  <a:pt x="135318" y="215135"/>
                  <a:pt x="135567" y="215446"/>
                  <a:pt x="135879" y="215446"/>
                </a:cubicBezTo>
                <a:moveTo>
                  <a:pt x="97141" y="235716"/>
                </a:moveTo>
                <a:cubicBezTo>
                  <a:pt x="97141" y="235716"/>
                  <a:pt x="97141" y="235716"/>
                  <a:pt x="97204" y="235716"/>
                </a:cubicBezTo>
                <a:cubicBezTo>
                  <a:pt x="97390" y="235716"/>
                  <a:pt x="97577" y="235592"/>
                  <a:pt x="97639" y="235405"/>
                </a:cubicBezTo>
                <a:cubicBezTo>
                  <a:pt x="97826" y="234535"/>
                  <a:pt x="98696" y="233664"/>
                  <a:pt x="99504" y="233478"/>
                </a:cubicBezTo>
                <a:cubicBezTo>
                  <a:pt x="99753" y="233478"/>
                  <a:pt x="99878" y="233229"/>
                  <a:pt x="99878" y="232980"/>
                </a:cubicBezTo>
                <a:cubicBezTo>
                  <a:pt x="99878" y="232732"/>
                  <a:pt x="99629" y="232607"/>
                  <a:pt x="99380" y="232607"/>
                </a:cubicBezTo>
                <a:cubicBezTo>
                  <a:pt x="98199" y="232794"/>
                  <a:pt x="97079" y="233975"/>
                  <a:pt x="96769" y="235157"/>
                </a:cubicBezTo>
                <a:cubicBezTo>
                  <a:pt x="96769" y="235405"/>
                  <a:pt x="96893" y="235592"/>
                  <a:pt x="97079" y="235654"/>
                </a:cubicBezTo>
                <a:moveTo>
                  <a:pt x="498435" y="243240"/>
                </a:moveTo>
                <a:cubicBezTo>
                  <a:pt x="498435" y="243240"/>
                  <a:pt x="497813" y="242991"/>
                  <a:pt x="497626" y="243240"/>
                </a:cubicBezTo>
                <a:cubicBezTo>
                  <a:pt x="482579" y="258100"/>
                  <a:pt x="466786" y="275323"/>
                  <a:pt x="450683" y="294349"/>
                </a:cubicBezTo>
                <a:cubicBezTo>
                  <a:pt x="450496" y="294598"/>
                  <a:pt x="450496" y="294971"/>
                  <a:pt x="450744" y="295158"/>
                </a:cubicBezTo>
                <a:cubicBezTo>
                  <a:pt x="450869" y="295282"/>
                  <a:pt x="450993" y="295282"/>
                  <a:pt x="451118" y="295282"/>
                </a:cubicBezTo>
                <a:cubicBezTo>
                  <a:pt x="451304" y="295282"/>
                  <a:pt x="451429" y="295220"/>
                  <a:pt x="451553" y="295096"/>
                </a:cubicBezTo>
                <a:cubicBezTo>
                  <a:pt x="467657" y="276069"/>
                  <a:pt x="483387" y="258908"/>
                  <a:pt x="498435" y="244048"/>
                </a:cubicBezTo>
                <a:cubicBezTo>
                  <a:pt x="498684" y="243799"/>
                  <a:pt x="498684" y="243426"/>
                  <a:pt x="498435" y="243240"/>
                </a:cubicBezTo>
                <a:moveTo>
                  <a:pt x="74695" y="290805"/>
                </a:moveTo>
                <a:cubicBezTo>
                  <a:pt x="74695" y="290805"/>
                  <a:pt x="75007" y="291054"/>
                  <a:pt x="75193" y="291054"/>
                </a:cubicBezTo>
                <a:cubicBezTo>
                  <a:pt x="75317" y="291054"/>
                  <a:pt x="75379" y="291054"/>
                  <a:pt x="75441" y="290992"/>
                </a:cubicBezTo>
                <a:cubicBezTo>
                  <a:pt x="76934" y="290121"/>
                  <a:pt x="77866" y="288754"/>
                  <a:pt x="78862" y="287448"/>
                </a:cubicBezTo>
                <a:cubicBezTo>
                  <a:pt x="79794" y="286142"/>
                  <a:pt x="80603" y="284961"/>
                  <a:pt x="81846" y="284277"/>
                </a:cubicBezTo>
                <a:cubicBezTo>
                  <a:pt x="82095" y="284152"/>
                  <a:pt x="82219" y="283779"/>
                  <a:pt x="82095" y="283531"/>
                </a:cubicBezTo>
                <a:cubicBezTo>
                  <a:pt x="81970" y="283282"/>
                  <a:pt x="81597" y="283158"/>
                  <a:pt x="81349" y="283282"/>
                </a:cubicBezTo>
                <a:cubicBezTo>
                  <a:pt x="79857" y="284090"/>
                  <a:pt x="78924" y="285458"/>
                  <a:pt x="77991" y="286764"/>
                </a:cubicBezTo>
                <a:cubicBezTo>
                  <a:pt x="77058" y="288070"/>
                  <a:pt x="76188" y="289251"/>
                  <a:pt x="74944" y="289997"/>
                </a:cubicBezTo>
                <a:cubicBezTo>
                  <a:pt x="74695" y="290121"/>
                  <a:pt x="74571" y="290494"/>
                  <a:pt x="74758" y="290743"/>
                </a:cubicBezTo>
                <a:moveTo>
                  <a:pt x="67918" y="299883"/>
                </a:moveTo>
                <a:cubicBezTo>
                  <a:pt x="67918" y="299883"/>
                  <a:pt x="68229" y="299883"/>
                  <a:pt x="68353" y="299759"/>
                </a:cubicBezTo>
                <a:cubicBezTo>
                  <a:pt x="70592" y="297956"/>
                  <a:pt x="71089" y="295531"/>
                  <a:pt x="71524" y="293168"/>
                </a:cubicBezTo>
                <a:cubicBezTo>
                  <a:pt x="72022" y="290619"/>
                  <a:pt x="72519" y="288194"/>
                  <a:pt x="75256" y="286702"/>
                </a:cubicBezTo>
                <a:cubicBezTo>
                  <a:pt x="75566" y="286515"/>
                  <a:pt x="75690" y="286080"/>
                  <a:pt x="75504" y="285769"/>
                </a:cubicBezTo>
                <a:cubicBezTo>
                  <a:pt x="75317" y="285458"/>
                  <a:pt x="74882" y="285334"/>
                  <a:pt x="74571" y="285520"/>
                </a:cubicBezTo>
                <a:cubicBezTo>
                  <a:pt x="71338" y="287323"/>
                  <a:pt x="70778" y="290184"/>
                  <a:pt x="70219" y="292919"/>
                </a:cubicBezTo>
                <a:cubicBezTo>
                  <a:pt x="69784" y="295158"/>
                  <a:pt x="69348" y="297210"/>
                  <a:pt x="67483" y="298702"/>
                </a:cubicBezTo>
                <a:cubicBezTo>
                  <a:pt x="67172" y="298951"/>
                  <a:pt x="67172" y="299386"/>
                  <a:pt x="67359" y="299635"/>
                </a:cubicBezTo>
                <a:cubicBezTo>
                  <a:pt x="67483" y="299821"/>
                  <a:pt x="67669" y="299883"/>
                  <a:pt x="67856" y="299883"/>
                </a:cubicBezTo>
                <a:moveTo>
                  <a:pt x="4210115" y="240006"/>
                </a:moveTo>
                <a:lnTo>
                  <a:pt x="4209867" y="240131"/>
                </a:lnTo>
                <a:cubicBezTo>
                  <a:pt x="4209867" y="240131"/>
                  <a:pt x="4209493" y="240628"/>
                  <a:pt x="4209618" y="240877"/>
                </a:cubicBezTo>
                <a:cubicBezTo>
                  <a:pt x="4209680" y="241063"/>
                  <a:pt x="4209929" y="241188"/>
                  <a:pt x="4210115" y="241188"/>
                </a:cubicBezTo>
                <a:cubicBezTo>
                  <a:pt x="4210177" y="241188"/>
                  <a:pt x="4210302" y="241188"/>
                  <a:pt x="4210364" y="241126"/>
                </a:cubicBezTo>
                <a:lnTo>
                  <a:pt x="4210613" y="241001"/>
                </a:lnTo>
                <a:cubicBezTo>
                  <a:pt x="4210613" y="241001"/>
                  <a:pt x="4211172" y="240690"/>
                  <a:pt x="4211359" y="240628"/>
                </a:cubicBezTo>
                <a:cubicBezTo>
                  <a:pt x="4211669" y="240504"/>
                  <a:pt x="4211794" y="240193"/>
                  <a:pt x="4211669" y="239944"/>
                </a:cubicBezTo>
                <a:cubicBezTo>
                  <a:pt x="4211546" y="239633"/>
                  <a:pt x="4211234" y="239509"/>
                  <a:pt x="4210985" y="239633"/>
                </a:cubicBezTo>
                <a:cubicBezTo>
                  <a:pt x="4210675" y="239758"/>
                  <a:pt x="4210364" y="239882"/>
                  <a:pt x="4210053" y="240069"/>
                </a:cubicBezTo>
                <a:moveTo>
                  <a:pt x="4214219" y="249582"/>
                </a:moveTo>
                <a:cubicBezTo>
                  <a:pt x="4213535" y="250203"/>
                  <a:pt x="4212913" y="250825"/>
                  <a:pt x="4212229" y="251012"/>
                </a:cubicBezTo>
                <a:cubicBezTo>
                  <a:pt x="4211981" y="251074"/>
                  <a:pt x="4211794" y="251385"/>
                  <a:pt x="4211856" y="251634"/>
                </a:cubicBezTo>
                <a:cubicBezTo>
                  <a:pt x="4211856" y="251882"/>
                  <a:pt x="4212105" y="252007"/>
                  <a:pt x="4212354" y="252007"/>
                </a:cubicBezTo>
                <a:cubicBezTo>
                  <a:pt x="4212354" y="252007"/>
                  <a:pt x="4212416" y="252007"/>
                  <a:pt x="4212478" y="252007"/>
                </a:cubicBezTo>
                <a:cubicBezTo>
                  <a:pt x="4213473" y="251758"/>
                  <a:pt x="4214219" y="251012"/>
                  <a:pt x="4214903" y="250328"/>
                </a:cubicBezTo>
                <a:cubicBezTo>
                  <a:pt x="4215587" y="249706"/>
                  <a:pt x="4216209" y="249084"/>
                  <a:pt x="4216893" y="248898"/>
                </a:cubicBezTo>
                <a:cubicBezTo>
                  <a:pt x="4217141" y="248836"/>
                  <a:pt x="4217328" y="248525"/>
                  <a:pt x="4217265" y="248276"/>
                </a:cubicBezTo>
                <a:cubicBezTo>
                  <a:pt x="4217203" y="248027"/>
                  <a:pt x="4216893" y="247841"/>
                  <a:pt x="4216644" y="247903"/>
                </a:cubicBezTo>
                <a:cubicBezTo>
                  <a:pt x="4215649" y="248152"/>
                  <a:pt x="4214903" y="248898"/>
                  <a:pt x="4214157" y="249582"/>
                </a:cubicBezTo>
                <a:moveTo>
                  <a:pt x="4196561" y="248773"/>
                </a:moveTo>
                <a:cubicBezTo>
                  <a:pt x="4196436" y="248400"/>
                  <a:pt x="4196063" y="248214"/>
                  <a:pt x="4195690" y="248338"/>
                </a:cubicBezTo>
                <a:cubicBezTo>
                  <a:pt x="4194073" y="248836"/>
                  <a:pt x="4192954" y="249830"/>
                  <a:pt x="4191897" y="250763"/>
                </a:cubicBezTo>
                <a:cubicBezTo>
                  <a:pt x="4190654" y="251820"/>
                  <a:pt x="4189472" y="252877"/>
                  <a:pt x="4187731" y="253064"/>
                </a:cubicBezTo>
                <a:cubicBezTo>
                  <a:pt x="4187358" y="253064"/>
                  <a:pt x="4187109" y="253437"/>
                  <a:pt x="4187109" y="253810"/>
                </a:cubicBezTo>
                <a:cubicBezTo>
                  <a:pt x="4187109" y="254183"/>
                  <a:pt x="4187421" y="254432"/>
                  <a:pt x="4187793" y="254432"/>
                </a:cubicBezTo>
                <a:lnTo>
                  <a:pt x="4187856" y="254432"/>
                </a:lnTo>
                <a:cubicBezTo>
                  <a:pt x="4190032" y="254183"/>
                  <a:pt x="4191400" y="253001"/>
                  <a:pt x="4192768" y="251820"/>
                </a:cubicBezTo>
                <a:cubicBezTo>
                  <a:pt x="4193824" y="250950"/>
                  <a:pt x="4194757" y="250079"/>
                  <a:pt x="4196125" y="249644"/>
                </a:cubicBezTo>
                <a:cubicBezTo>
                  <a:pt x="4196498" y="249520"/>
                  <a:pt x="4196685" y="249146"/>
                  <a:pt x="4196561" y="248773"/>
                </a:cubicBezTo>
                <a:moveTo>
                  <a:pt x="446019" y="300070"/>
                </a:moveTo>
                <a:cubicBezTo>
                  <a:pt x="444341" y="302246"/>
                  <a:pt x="442537" y="304360"/>
                  <a:pt x="440734" y="306350"/>
                </a:cubicBezTo>
                <a:cubicBezTo>
                  <a:pt x="438620" y="308712"/>
                  <a:pt x="436444" y="311137"/>
                  <a:pt x="434578" y="313749"/>
                </a:cubicBezTo>
                <a:cubicBezTo>
                  <a:pt x="434392" y="313998"/>
                  <a:pt x="434454" y="314308"/>
                  <a:pt x="434703" y="314433"/>
                </a:cubicBezTo>
                <a:cubicBezTo>
                  <a:pt x="434765" y="314433"/>
                  <a:pt x="434889" y="314495"/>
                  <a:pt x="434952" y="314495"/>
                </a:cubicBezTo>
                <a:cubicBezTo>
                  <a:pt x="435076" y="314495"/>
                  <a:pt x="435262" y="314433"/>
                  <a:pt x="435324" y="314308"/>
                </a:cubicBezTo>
                <a:cubicBezTo>
                  <a:pt x="437128" y="311697"/>
                  <a:pt x="439304" y="309334"/>
                  <a:pt x="441418" y="306972"/>
                </a:cubicBezTo>
                <a:cubicBezTo>
                  <a:pt x="443221" y="304920"/>
                  <a:pt x="445087" y="302868"/>
                  <a:pt x="446766" y="300629"/>
                </a:cubicBezTo>
                <a:cubicBezTo>
                  <a:pt x="446952" y="300443"/>
                  <a:pt x="446889" y="300132"/>
                  <a:pt x="446641" y="299945"/>
                </a:cubicBezTo>
                <a:cubicBezTo>
                  <a:pt x="446454" y="299759"/>
                  <a:pt x="446143" y="299821"/>
                  <a:pt x="445957" y="300070"/>
                </a:cubicBezTo>
                <a:moveTo>
                  <a:pt x="1265393" y="301997"/>
                </a:moveTo>
                <a:cubicBezTo>
                  <a:pt x="1265393" y="301997"/>
                  <a:pt x="1264833" y="302184"/>
                  <a:pt x="1264771" y="302495"/>
                </a:cubicBezTo>
                <a:cubicBezTo>
                  <a:pt x="1264212" y="307034"/>
                  <a:pt x="1263714" y="311573"/>
                  <a:pt x="1263341" y="316049"/>
                </a:cubicBezTo>
                <a:cubicBezTo>
                  <a:pt x="1262595" y="323697"/>
                  <a:pt x="1261849" y="331656"/>
                  <a:pt x="1260357" y="339304"/>
                </a:cubicBezTo>
                <a:cubicBezTo>
                  <a:pt x="1260357" y="339615"/>
                  <a:pt x="1260481" y="339863"/>
                  <a:pt x="1260792" y="339926"/>
                </a:cubicBezTo>
                <a:cubicBezTo>
                  <a:pt x="1260792" y="339926"/>
                  <a:pt x="1260854" y="339926"/>
                  <a:pt x="1260916" y="339926"/>
                </a:cubicBezTo>
                <a:cubicBezTo>
                  <a:pt x="1261165" y="339926"/>
                  <a:pt x="1261413" y="339739"/>
                  <a:pt x="1261476" y="339490"/>
                </a:cubicBezTo>
                <a:cubicBezTo>
                  <a:pt x="1262968" y="331780"/>
                  <a:pt x="1263714" y="323822"/>
                  <a:pt x="1264460" y="316112"/>
                </a:cubicBezTo>
                <a:cubicBezTo>
                  <a:pt x="1264896" y="311697"/>
                  <a:pt x="1265331" y="307096"/>
                  <a:pt x="1265953" y="302619"/>
                </a:cubicBezTo>
                <a:cubicBezTo>
                  <a:pt x="1265953" y="302308"/>
                  <a:pt x="1265766" y="302059"/>
                  <a:pt x="1265455" y="301997"/>
                </a:cubicBezTo>
                <a:moveTo>
                  <a:pt x="1496941" y="381460"/>
                </a:moveTo>
                <a:cubicBezTo>
                  <a:pt x="1496941" y="381460"/>
                  <a:pt x="1496941" y="381336"/>
                  <a:pt x="1496941" y="381274"/>
                </a:cubicBezTo>
                <a:cubicBezTo>
                  <a:pt x="1497128" y="380776"/>
                  <a:pt x="1497253" y="380279"/>
                  <a:pt x="1497315" y="379968"/>
                </a:cubicBezTo>
                <a:cubicBezTo>
                  <a:pt x="1497439" y="379035"/>
                  <a:pt x="1497502" y="378724"/>
                  <a:pt x="1497688" y="378165"/>
                </a:cubicBezTo>
                <a:cubicBezTo>
                  <a:pt x="1497874" y="377605"/>
                  <a:pt x="1498123" y="377356"/>
                  <a:pt x="1498061" y="376735"/>
                </a:cubicBezTo>
                <a:cubicBezTo>
                  <a:pt x="1497999" y="376175"/>
                  <a:pt x="1498310" y="375615"/>
                  <a:pt x="1498372" y="375367"/>
                </a:cubicBezTo>
                <a:cubicBezTo>
                  <a:pt x="1498372" y="375367"/>
                  <a:pt x="1498372" y="375242"/>
                  <a:pt x="1498496" y="375180"/>
                </a:cubicBezTo>
                <a:cubicBezTo>
                  <a:pt x="1498620" y="375180"/>
                  <a:pt x="1498683" y="375056"/>
                  <a:pt x="1498683" y="374869"/>
                </a:cubicBezTo>
                <a:cubicBezTo>
                  <a:pt x="1498683" y="374496"/>
                  <a:pt x="1498807" y="374247"/>
                  <a:pt x="1498932" y="373999"/>
                </a:cubicBezTo>
                <a:cubicBezTo>
                  <a:pt x="1499056" y="373812"/>
                  <a:pt x="1499118" y="373564"/>
                  <a:pt x="1499242" y="373253"/>
                </a:cubicBezTo>
                <a:cubicBezTo>
                  <a:pt x="1499242" y="373253"/>
                  <a:pt x="1499242" y="373253"/>
                  <a:pt x="1499242" y="373253"/>
                </a:cubicBezTo>
                <a:cubicBezTo>
                  <a:pt x="1499366" y="373004"/>
                  <a:pt x="1499491" y="372755"/>
                  <a:pt x="1499615" y="372507"/>
                </a:cubicBezTo>
                <a:cubicBezTo>
                  <a:pt x="1499864" y="371823"/>
                  <a:pt x="1500050" y="371076"/>
                  <a:pt x="1500113" y="370455"/>
                </a:cubicBezTo>
                <a:cubicBezTo>
                  <a:pt x="1500175" y="369833"/>
                  <a:pt x="1500424" y="369709"/>
                  <a:pt x="1500486" y="369087"/>
                </a:cubicBezTo>
                <a:cubicBezTo>
                  <a:pt x="1500548" y="368527"/>
                  <a:pt x="1500486" y="368341"/>
                  <a:pt x="1500610" y="367781"/>
                </a:cubicBezTo>
                <a:cubicBezTo>
                  <a:pt x="1500734" y="367284"/>
                  <a:pt x="1500859" y="366413"/>
                  <a:pt x="1500796" y="366662"/>
                </a:cubicBezTo>
                <a:cubicBezTo>
                  <a:pt x="1500734" y="366911"/>
                  <a:pt x="1499802" y="369335"/>
                  <a:pt x="1499304" y="370766"/>
                </a:cubicBezTo>
                <a:cubicBezTo>
                  <a:pt x="1498807" y="372196"/>
                  <a:pt x="1498248" y="372693"/>
                  <a:pt x="1497874" y="373688"/>
                </a:cubicBezTo>
                <a:cubicBezTo>
                  <a:pt x="1497502" y="374621"/>
                  <a:pt x="1497190" y="375553"/>
                  <a:pt x="1497004" y="376299"/>
                </a:cubicBezTo>
                <a:cubicBezTo>
                  <a:pt x="1496879" y="377045"/>
                  <a:pt x="1496755" y="377729"/>
                  <a:pt x="1496444" y="378538"/>
                </a:cubicBezTo>
                <a:cubicBezTo>
                  <a:pt x="1496133" y="379408"/>
                  <a:pt x="1495885" y="380714"/>
                  <a:pt x="1495698" y="381211"/>
                </a:cubicBezTo>
                <a:cubicBezTo>
                  <a:pt x="1495636" y="381398"/>
                  <a:pt x="1495574" y="381584"/>
                  <a:pt x="1495511" y="381833"/>
                </a:cubicBezTo>
                <a:cubicBezTo>
                  <a:pt x="1494952" y="383388"/>
                  <a:pt x="1494330" y="384880"/>
                  <a:pt x="1493770" y="386434"/>
                </a:cubicBezTo>
                <a:cubicBezTo>
                  <a:pt x="1491968" y="390973"/>
                  <a:pt x="1490102" y="395637"/>
                  <a:pt x="1489107" y="400673"/>
                </a:cubicBezTo>
                <a:cubicBezTo>
                  <a:pt x="1489107" y="400984"/>
                  <a:pt x="1489231" y="401295"/>
                  <a:pt x="1489543" y="401295"/>
                </a:cubicBezTo>
                <a:cubicBezTo>
                  <a:pt x="1489543" y="401295"/>
                  <a:pt x="1489605" y="401295"/>
                  <a:pt x="1489667" y="401295"/>
                </a:cubicBezTo>
                <a:cubicBezTo>
                  <a:pt x="1489915" y="401295"/>
                  <a:pt x="1490164" y="401108"/>
                  <a:pt x="1490227" y="400859"/>
                </a:cubicBezTo>
                <a:cubicBezTo>
                  <a:pt x="1491222" y="395947"/>
                  <a:pt x="1493024" y="391284"/>
                  <a:pt x="1494828" y="386807"/>
                </a:cubicBezTo>
                <a:cubicBezTo>
                  <a:pt x="1495511" y="385004"/>
                  <a:pt x="1496258" y="383201"/>
                  <a:pt x="1496941" y="381398"/>
                </a:cubicBezTo>
                <a:moveTo>
                  <a:pt x="1105597" y="413046"/>
                </a:moveTo>
                <a:cubicBezTo>
                  <a:pt x="1105038" y="413606"/>
                  <a:pt x="1104478" y="414352"/>
                  <a:pt x="1103794" y="415409"/>
                </a:cubicBezTo>
                <a:cubicBezTo>
                  <a:pt x="1103546" y="415782"/>
                  <a:pt x="1103669" y="416217"/>
                  <a:pt x="1104043" y="416466"/>
                </a:cubicBezTo>
                <a:cubicBezTo>
                  <a:pt x="1104167" y="416528"/>
                  <a:pt x="1104292" y="416590"/>
                  <a:pt x="1104415" y="416590"/>
                </a:cubicBezTo>
                <a:cubicBezTo>
                  <a:pt x="1104664" y="416590"/>
                  <a:pt x="1104913" y="416466"/>
                  <a:pt x="1105038" y="416217"/>
                </a:cubicBezTo>
                <a:cubicBezTo>
                  <a:pt x="1105659" y="415285"/>
                  <a:pt x="1106157" y="414601"/>
                  <a:pt x="1106592" y="414103"/>
                </a:cubicBezTo>
                <a:cubicBezTo>
                  <a:pt x="1106903" y="413792"/>
                  <a:pt x="1106903" y="413357"/>
                  <a:pt x="1106592" y="413046"/>
                </a:cubicBezTo>
                <a:cubicBezTo>
                  <a:pt x="1106281" y="412735"/>
                  <a:pt x="1105846" y="412735"/>
                  <a:pt x="1105535" y="413046"/>
                </a:cubicBezTo>
                <a:moveTo>
                  <a:pt x="787187" y="464529"/>
                </a:moveTo>
                <a:lnTo>
                  <a:pt x="787187" y="464529"/>
                </a:lnTo>
                <a:cubicBezTo>
                  <a:pt x="787187" y="464529"/>
                  <a:pt x="787560" y="464343"/>
                  <a:pt x="787497" y="464156"/>
                </a:cubicBezTo>
                <a:cubicBezTo>
                  <a:pt x="787497" y="463410"/>
                  <a:pt x="787497" y="462850"/>
                  <a:pt x="787746" y="462353"/>
                </a:cubicBezTo>
                <a:cubicBezTo>
                  <a:pt x="787808" y="462166"/>
                  <a:pt x="787746" y="461980"/>
                  <a:pt x="787560" y="461918"/>
                </a:cubicBezTo>
                <a:cubicBezTo>
                  <a:pt x="787373" y="461856"/>
                  <a:pt x="787187" y="461918"/>
                  <a:pt x="787125" y="462104"/>
                </a:cubicBezTo>
                <a:cubicBezTo>
                  <a:pt x="786876" y="462664"/>
                  <a:pt x="786751" y="463348"/>
                  <a:pt x="786813" y="464218"/>
                </a:cubicBezTo>
                <a:cubicBezTo>
                  <a:pt x="786813" y="464405"/>
                  <a:pt x="787000" y="464529"/>
                  <a:pt x="787187" y="464529"/>
                </a:cubicBezTo>
                <a:moveTo>
                  <a:pt x="1670852" y="466768"/>
                </a:moveTo>
                <a:cubicBezTo>
                  <a:pt x="1670852" y="466768"/>
                  <a:pt x="1671038" y="466768"/>
                  <a:pt x="1671100" y="466705"/>
                </a:cubicBezTo>
                <a:cubicBezTo>
                  <a:pt x="1671661" y="466270"/>
                  <a:pt x="1672282" y="465835"/>
                  <a:pt x="1673028" y="465400"/>
                </a:cubicBezTo>
                <a:cubicBezTo>
                  <a:pt x="1674209" y="464653"/>
                  <a:pt x="1675453" y="463845"/>
                  <a:pt x="1676199" y="462788"/>
                </a:cubicBezTo>
                <a:cubicBezTo>
                  <a:pt x="1676324" y="462602"/>
                  <a:pt x="1676262" y="462415"/>
                  <a:pt x="1676137" y="462291"/>
                </a:cubicBezTo>
                <a:cubicBezTo>
                  <a:pt x="1675950" y="462166"/>
                  <a:pt x="1675764" y="462229"/>
                  <a:pt x="1675639" y="462353"/>
                </a:cubicBezTo>
                <a:cubicBezTo>
                  <a:pt x="1674955" y="463286"/>
                  <a:pt x="1673774" y="464094"/>
                  <a:pt x="1672655" y="464778"/>
                </a:cubicBezTo>
                <a:cubicBezTo>
                  <a:pt x="1671971" y="465275"/>
                  <a:pt x="1671287" y="465711"/>
                  <a:pt x="1670665" y="466146"/>
                </a:cubicBezTo>
                <a:cubicBezTo>
                  <a:pt x="1670479" y="466270"/>
                  <a:pt x="1670479" y="466519"/>
                  <a:pt x="1670665" y="466643"/>
                </a:cubicBezTo>
                <a:cubicBezTo>
                  <a:pt x="1670728" y="466705"/>
                  <a:pt x="1670852" y="466768"/>
                  <a:pt x="1670914" y="466768"/>
                </a:cubicBezTo>
                <a:moveTo>
                  <a:pt x="4218385" y="419761"/>
                </a:moveTo>
                <a:cubicBezTo>
                  <a:pt x="4217328" y="420445"/>
                  <a:pt x="4216582" y="421378"/>
                  <a:pt x="4215898" y="422311"/>
                </a:cubicBezTo>
                <a:cubicBezTo>
                  <a:pt x="4215338" y="423057"/>
                  <a:pt x="4214778" y="423741"/>
                  <a:pt x="4214157" y="424238"/>
                </a:cubicBezTo>
                <a:cubicBezTo>
                  <a:pt x="4213846" y="424487"/>
                  <a:pt x="4213784" y="424922"/>
                  <a:pt x="4214032" y="425233"/>
                </a:cubicBezTo>
                <a:cubicBezTo>
                  <a:pt x="4214157" y="425420"/>
                  <a:pt x="4214406" y="425482"/>
                  <a:pt x="4214592" y="425482"/>
                </a:cubicBezTo>
                <a:cubicBezTo>
                  <a:pt x="4214778" y="425482"/>
                  <a:pt x="4214903" y="425482"/>
                  <a:pt x="4215027" y="425295"/>
                </a:cubicBezTo>
                <a:cubicBezTo>
                  <a:pt x="4215835" y="424673"/>
                  <a:pt x="4216457" y="423865"/>
                  <a:pt x="4217017" y="423119"/>
                </a:cubicBezTo>
                <a:cubicBezTo>
                  <a:pt x="4217701" y="422248"/>
                  <a:pt x="4218323" y="421440"/>
                  <a:pt x="4219131" y="420881"/>
                </a:cubicBezTo>
                <a:cubicBezTo>
                  <a:pt x="4219441" y="420632"/>
                  <a:pt x="4219566" y="420197"/>
                  <a:pt x="4219318" y="419886"/>
                </a:cubicBezTo>
                <a:cubicBezTo>
                  <a:pt x="4219069" y="419575"/>
                  <a:pt x="4218634" y="419450"/>
                  <a:pt x="4218323" y="419699"/>
                </a:cubicBezTo>
                <a:moveTo>
                  <a:pt x="1668675" y="510789"/>
                </a:moveTo>
                <a:cubicBezTo>
                  <a:pt x="1668675" y="510789"/>
                  <a:pt x="1668427" y="510230"/>
                  <a:pt x="1668116" y="510230"/>
                </a:cubicBezTo>
                <a:lnTo>
                  <a:pt x="1668116" y="510230"/>
                </a:lnTo>
                <a:cubicBezTo>
                  <a:pt x="1667121" y="510230"/>
                  <a:pt x="1666251" y="510851"/>
                  <a:pt x="1666002" y="511038"/>
                </a:cubicBezTo>
                <a:lnTo>
                  <a:pt x="1665878" y="511162"/>
                </a:lnTo>
                <a:lnTo>
                  <a:pt x="1665878" y="511349"/>
                </a:lnTo>
                <a:cubicBezTo>
                  <a:pt x="1665878" y="511349"/>
                  <a:pt x="1665691" y="511784"/>
                  <a:pt x="1665691" y="512219"/>
                </a:cubicBezTo>
                <a:cubicBezTo>
                  <a:pt x="1665691" y="512530"/>
                  <a:pt x="1665940" y="512841"/>
                  <a:pt x="1666251" y="512779"/>
                </a:cubicBezTo>
                <a:cubicBezTo>
                  <a:pt x="1666562" y="512779"/>
                  <a:pt x="1666811" y="512530"/>
                  <a:pt x="1666811" y="512219"/>
                </a:cubicBezTo>
                <a:cubicBezTo>
                  <a:pt x="1666811" y="512095"/>
                  <a:pt x="1666811" y="511971"/>
                  <a:pt x="1666811" y="511908"/>
                </a:cubicBezTo>
                <a:cubicBezTo>
                  <a:pt x="1667059" y="511722"/>
                  <a:pt x="1667619" y="511411"/>
                  <a:pt x="1668178" y="511411"/>
                </a:cubicBezTo>
                <a:cubicBezTo>
                  <a:pt x="1668489" y="511411"/>
                  <a:pt x="1668738" y="511162"/>
                  <a:pt x="1668738" y="510789"/>
                </a:cubicBezTo>
                <a:moveTo>
                  <a:pt x="2962526" y="519245"/>
                </a:moveTo>
                <a:cubicBezTo>
                  <a:pt x="2961219" y="522354"/>
                  <a:pt x="2959541" y="525960"/>
                  <a:pt x="2957240" y="529194"/>
                </a:cubicBezTo>
                <a:cubicBezTo>
                  <a:pt x="2957116" y="529380"/>
                  <a:pt x="2957116" y="529629"/>
                  <a:pt x="2957364" y="529815"/>
                </a:cubicBezTo>
                <a:cubicBezTo>
                  <a:pt x="2957427" y="529815"/>
                  <a:pt x="2957551" y="529878"/>
                  <a:pt x="2957613" y="529878"/>
                </a:cubicBezTo>
                <a:cubicBezTo>
                  <a:pt x="2957738" y="529878"/>
                  <a:pt x="2957862" y="529815"/>
                  <a:pt x="2957987" y="529691"/>
                </a:cubicBezTo>
                <a:cubicBezTo>
                  <a:pt x="2960349" y="526396"/>
                  <a:pt x="2962028" y="522727"/>
                  <a:pt x="2963334" y="519556"/>
                </a:cubicBezTo>
                <a:cubicBezTo>
                  <a:pt x="2963458" y="519307"/>
                  <a:pt x="2963334" y="519059"/>
                  <a:pt x="2963085" y="518997"/>
                </a:cubicBezTo>
                <a:cubicBezTo>
                  <a:pt x="2962898" y="518872"/>
                  <a:pt x="2962588" y="518997"/>
                  <a:pt x="2962526" y="519245"/>
                </a:cubicBezTo>
                <a:moveTo>
                  <a:pt x="4226965" y="482809"/>
                </a:moveTo>
                <a:cubicBezTo>
                  <a:pt x="4226965" y="482809"/>
                  <a:pt x="4226592" y="482809"/>
                  <a:pt x="4226530" y="483058"/>
                </a:cubicBezTo>
                <a:cubicBezTo>
                  <a:pt x="4226406" y="483369"/>
                  <a:pt x="4226219" y="483618"/>
                  <a:pt x="4225970" y="483866"/>
                </a:cubicBezTo>
                <a:cubicBezTo>
                  <a:pt x="4225784" y="484115"/>
                  <a:pt x="4225536" y="484364"/>
                  <a:pt x="4225411" y="484675"/>
                </a:cubicBezTo>
                <a:cubicBezTo>
                  <a:pt x="4225349" y="484861"/>
                  <a:pt x="4225411" y="485048"/>
                  <a:pt x="4225598" y="485110"/>
                </a:cubicBezTo>
                <a:cubicBezTo>
                  <a:pt x="4225598" y="485110"/>
                  <a:pt x="4225721" y="485110"/>
                  <a:pt x="4225721" y="485110"/>
                </a:cubicBezTo>
                <a:cubicBezTo>
                  <a:pt x="4225846" y="485110"/>
                  <a:pt x="4225970" y="485048"/>
                  <a:pt x="4226033" y="484923"/>
                </a:cubicBezTo>
                <a:cubicBezTo>
                  <a:pt x="4226157" y="484675"/>
                  <a:pt x="4226344" y="484488"/>
                  <a:pt x="4226530" y="484239"/>
                </a:cubicBezTo>
                <a:cubicBezTo>
                  <a:pt x="4226779" y="483991"/>
                  <a:pt x="4227028" y="483618"/>
                  <a:pt x="4227214" y="483182"/>
                </a:cubicBezTo>
                <a:cubicBezTo>
                  <a:pt x="4227276" y="482996"/>
                  <a:pt x="4227214" y="482809"/>
                  <a:pt x="4226965" y="482747"/>
                </a:cubicBezTo>
                <a:moveTo>
                  <a:pt x="4177596" y="551205"/>
                </a:moveTo>
                <a:cubicBezTo>
                  <a:pt x="4174985" y="552945"/>
                  <a:pt x="4174425" y="555619"/>
                  <a:pt x="4173866" y="558231"/>
                </a:cubicBezTo>
                <a:cubicBezTo>
                  <a:pt x="4173306" y="560780"/>
                  <a:pt x="4172808" y="563267"/>
                  <a:pt x="4170260" y="564697"/>
                </a:cubicBezTo>
                <a:cubicBezTo>
                  <a:pt x="4169886" y="564884"/>
                  <a:pt x="4169762" y="565319"/>
                  <a:pt x="4169948" y="565692"/>
                </a:cubicBezTo>
                <a:cubicBezTo>
                  <a:pt x="4170073" y="565941"/>
                  <a:pt x="4170322" y="566065"/>
                  <a:pt x="4170570" y="566065"/>
                </a:cubicBezTo>
                <a:cubicBezTo>
                  <a:pt x="4170694" y="566065"/>
                  <a:pt x="4170819" y="566065"/>
                  <a:pt x="4170943" y="565941"/>
                </a:cubicBezTo>
                <a:cubicBezTo>
                  <a:pt x="4174052" y="564200"/>
                  <a:pt x="4174674" y="561153"/>
                  <a:pt x="4175233" y="558541"/>
                </a:cubicBezTo>
                <a:cubicBezTo>
                  <a:pt x="4175731" y="556117"/>
                  <a:pt x="4176228" y="553878"/>
                  <a:pt x="4178342" y="552448"/>
                </a:cubicBezTo>
                <a:cubicBezTo>
                  <a:pt x="4178653" y="552199"/>
                  <a:pt x="4178778" y="551764"/>
                  <a:pt x="4178529" y="551453"/>
                </a:cubicBezTo>
                <a:cubicBezTo>
                  <a:pt x="4178280" y="551142"/>
                  <a:pt x="4177845" y="551018"/>
                  <a:pt x="4177534" y="551267"/>
                </a:cubicBezTo>
                <a:moveTo>
                  <a:pt x="835436" y="600387"/>
                </a:moveTo>
                <a:lnTo>
                  <a:pt x="835436" y="602625"/>
                </a:lnTo>
                <a:cubicBezTo>
                  <a:pt x="835436" y="602625"/>
                  <a:pt x="835623" y="602936"/>
                  <a:pt x="835809" y="602936"/>
                </a:cubicBezTo>
                <a:cubicBezTo>
                  <a:pt x="835996" y="602936"/>
                  <a:pt x="836120" y="602750"/>
                  <a:pt x="836120" y="602625"/>
                </a:cubicBezTo>
                <a:lnTo>
                  <a:pt x="836120" y="600387"/>
                </a:lnTo>
                <a:cubicBezTo>
                  <a:pt x="836120" y="600387"/>
                  <a:pt x="835934" y="600014"/>
                  <a:pt x="835809" y="600014"/>
                </a:cubicBezTo>
                <a:cubicBezTo>
                  <a:pt x="835623" y="600014"/>
                  <a:pt x="835436" y="600200"/>
                  <a:pt x="835436" y="600387"/>
                </a:cubicBezTo>
                <a:moveTo>
                  <a:pt x="1591700" y="603682"/>
                </a:moveTo>
                <a:cubicBezTo>
                  <a:pt x="1590705" y="604304"/>
                  <a:pt x="1589648" y="604801"/>
                  <a:pt x="1588653" y="605299"/>
                </a:cubicBezTo>
                <a:cubicBezTo>
                  <a:pt x="1587721" y="605734"/>
                  <a:pt x="1586788" y="606232"/>
                  <a:pt x="1585855" y="606729"/>
                </a:cubicBezTo>
                <a:cubicBezTo>
                  <a:pt x="1585669" y="606853"/>
                  <a:pt x="1585606" y="607040"/>
                  <a:pt x="1585731" y="607226"/>
                </a:cubicBezTo>
                <a:cubicBezTo>
                  <a:pt x="1585793" y="607351"/>
                  <a:pt x="1585918" y="607413"/>
                  <a:pt x="1586042" y="607413"/>
                </a:cubicBezTo>
                <a:cubicBezTo>
                  <a:pt x="1586104" y="607413"/>
                  <a:pt x="1586167" y="607413"/>
                  <a:pt x="1586228" y="607413"/>
                </a:cubicBezTo>
                <a:cubicBezTo>
                  <a:pt x="1587161" y="606916"/>
                  <a:pt x="1588094" y="606418"/>
                  <a:pt x="1588964" y="605983"/>
                </a:cubicBezTo>
                <a:cubicBezTo>
                  <a:pt x="1590022" y="605485"/>
                  <a:pt x="1591078" y="604988"/>
                  <a:pt x="1592073" y="604304"/>
                </a:cubicBezTo>
                <a:cubicBezTo>
                  <a:pt x="1592260" y="604180"/>
                  <a:pt x="1592322" y="603993"/>
                  <a:pt x="1592198" y="603807"/>
                </a:cubicBezTo>
                <a:cubicBezTo>
                  <a:pt x="1592073" y="603620"/>
                  <a:pt x="1591824" y="603558"/>
                  <a:pt x="1591700" y="603682"/>
                </a:cubicBezTo>
                <a:moveTo>
                  <a:pt x="4169638" y="561837"/>
                </a:moveTo>
                <a:cubicBezTo>
                  <a:pt x="4169638" y="561837"/>
                  <a:pt x="4170011" y="561339"/>
                  <a:pt x="4169886" y="561091"/>
                </a:cubicBezTo>
                <a:cubicBezTo>
                  <a:pt x="4169762" y="560842"/>
                  <a:pt x="4169389" y="560718"/>
                  <a:pt x="4169140" y="560842"/>
                </a:cubicBezTo>
                <a:cubicBezTo>
                  <a:pt x="4167586" y="561712"/>
                  <a:pt x="4166529" y="563080"/>
                  <a:pt x="4165534" y="564386"/>
                </a:cubicBezTo>
                <a:cubicBezTo>
                  <a:pt x="4164601" y="565630"/>
                  <a:pt x="4163731" y="566873"/>
                  <a:pt x="4162425" y="567495"/>
                </a:cubicBezTo>
                <a:cubicBezTo>
                  <a:pt x="4162176" y="567619"/>
                  <a:pt x="4162052" y="567992"/>
                  <a:pt x="4162176" y="568241"/>
                </a:cubicBezTo>
                <a:cubicBezTo>
                  <a:pt x="4162301" y="568428"/>
                  <a:pt x="4162487" y="568552"/>
                  <a:pt x="4162674" y="568552"/>
                </a:cubicBezTo>
                <a:cubicBezTo>
                  <a:pt x="4162736" y="568552"/>
                  <a:pt x="4162860" y="568552"/>
                  <a:pt x="4162922" y="568490"/>
                </a:cubicBezTo>
                <a:cubicBezTo>
                  <a:pt x="4164415" y="567744"/>
                  <a:pt x="4165472" y="566376"/>
                  <a:pt x="4166405" y="565008"/>
                </a:cubicBezTo>
                <a:cubicBezTo>
                  <a:pt x="4167337" y="563702"/>
                  <a:pt x="4168269" y="562459"/>
                  <a:pt x="4169638" y="561775"/>
                </a:cubicBezTo>
                <a:moveTo>
                  <a:pt x="4166405" y="570231"/>
                </a:moveTo>
                <a:lnTo>
                  <a:pt x="4166093" y="570666"/>
                </a:lnTo>
                <a:cubicBezTo>
                  <a:pt x="4165783" y="571163"/>
                  <a:pt x="4165472" y="571661"/>
                  <a:pt x="4165036" y="572096"/>
                </a:cubicBezTo>
                <a:cubicBezTo>
                  <a:pt x="4164850" y="572283"/>
                  <a:pt x="4164850" y="572656"/>
                  <a:pt x="4165036" y="572842"/>
                </a:cubicBezTo>
                <a:cubicBezTo>
                  <a:pt x="4165161" y="572967"/>
                  <a:pt x="4165285" y="572967"/>
                  <a:pt x="4165410" y="572967"/>
                </a:cubicBezTo>
                <a:cubicBezTo>
                  <a:pt x="4165534" y="572967"/>
                  <a:pt x="4165659" y="572967"/>
                  <a:pt x="4165783" y="572780"/>
                </a:cubicBezTo>
                <a:cubicBezTo>
                  <a:pt x="4166280" y="572283"/>
                  <a:pt x="4166653" y="571723"/>
                  <a:pt x="4166964" y="571163"/>
                </a:cubicBezTo>
                <a:lnTo>
                  <a:pt x="4167213" y="570728"/>
                </a:lnTo>
                <a:cubicBezTo>
                  <a:pt x="4167213" y="570728"/>
                  <a:pt x="4167275" y="570169"/>
                  <a:pt x="4167088" y="570044"/>
                </a:cubicBezTo>
                <a:cubicBezTo>
                  <a:pt x="4166840" y="569858"/>
                  <a:pt x="4166529" y="569920"/>
                  <a:pt x="4166405" y="570169"/>
                </a:cubicBezTo>
                <a:moveTo>
                  <a:pt x="4160933" y="578376"/>
                </a:moveTo>
                <a:cubicBezTo>
                  <a:pt x="4161243" y="578127"/>
                  <a:pt x="4161306" y="577630"/>
                  <a:pt x="4160995" y="577319"/>
                </a:cubicBezTo>
                <a:cubicBezTo>
                  <a:pt x="4160746" y="577008"/>
                  <a:pt x="4160249" y="576946"/>
                  <a:pt x="4159938" y="577257"/>
                </a:cubicBezTo>
                <a:cubicBezTo>
                  <a:pt x="4159813" y="577381"/>
                  <a:pt x="4159627" y="577506"/>
                  <a:pt x="4159503" y="577692"/>
                </a:cubicBezTo>
                <a:cubicBezTo>
                  <a:pt x="4159316" y="577879"/>
                  <a:pt x="4159130" y="578065"/>
                  <a:pt x="4158943" y="578252"/>
                </a:cubicBezTo>
                <a:cubicBezTo>
                  <a:pt x="4158943" y="578252"/>
                  <a:pt x="4158943" y="578376"/>
                  <a:pt x="4158881" y="578376"/>
                </a:cubicBezTo>
                <a:cubicBezTo>
                  <a:pt x="4154715" y="581547"/>
                  <a:pt x="4150549" y="584780"/>
                  <a:pt x="4148995" y="590625"/>
                </a:cubicBezTo>
                <a:cubicBezTo>
                  <a:pt x="4154653" y="588884"/>
                  <a:pt x="4156642" y="583412"/>
                  <a:pt x="4160187" y="579495"/>
                </a:cubicBezTo>
                <a:lnTo>
                  <a:pt x="4160000" y="579309"/>
                </a:lnTo>
                <a:cubicBezTo>
                  <a:pt x="4160000" y="579309"/>
                  <a:pt x="4160435" y="578873"/>
                  <a:pt x="4160622" y="578687"/>
                </a:cubicBezTo>
                <a:cubicBezTo>
                  <a:pt x="4160746" y="578563"/>
                  <a:pt x="4160871" y="578438"/>
                  <a:pt x="4160933" y="578376"/>
                </a:cubicBezTo>
                <a:moveTo>
                  <a:pt x="171754" y="649631"/>
                </a:moveTo>
                <a:cubicBezTo>
                  <a:pt x="172128" y="649631"/>
                  <a:pt x="172377" y="649383"/>
                  <a:pt x="172439" y="649010"/>
                </a:cubicBezTo>
                <a:cubicBezTo>
                  <a:pt x="172439" y="648699"/>
                  <a:pt x="172563" y="648388"/>
                  <a:pt x="172687" y="648077"/>
                </a:cubicBezTo>
                <a:cubicBezTo>
                  <a:pt x="172812" y="647704"/>
                  <a:pt x="172625" y="647331"/>
                  <a:pt x="172252" y="647206"/>
                </a:cubicBezTo>
                <a:cubicBezTo>
                  <a:pt x="171879" y="647082"/>
                  <a:pt x="171506" y="647269"/>
                  <a:pt x="171382" y="647642"/>
                </a:cubicBezTo>
                <a:cubicBezTo>
                  <a:pt x="171257" y="648077"/>
                  <a:pt x="171133" y="648450"/>
                  <a:pt x="171070" y="648885"/>
                </a:cubicBezTo>
                <a:cubicBezTo>
                  <a:pt x="171070" y="649258"/>
                  <a:pt x="171319" y="649569"/>
                  <a:pt x="171692" y="649631"/>
                </a:cubicBezTo>
                <a:lnTo>
                  <a:pt x="171754" y="649631"/>
                </a:lnTo>
                <a:moveTo>
                  <a:pt x="824617" y="660512"/>
                </a:moveTo>
                <a:cubicBezTo>
                  <a:pt x="823623" y="664057"/>
                  <a:pt x="823374" y="667787"/>
                  <a:pt x="823063" y="671331"/>
                </a:cubicBezTo>
                <a:cubicBezTo>
                  <a:pt x="822939" y="672948"/>
                  <a:pt x="822814" y="674627"/>
                  <a:pt x="822628" y="676243"/>
                </a:cubicBezTo>
                <a:cubicBezTo>
                  <a:pt x="822628" y="676554"/>
                  <a:pt x="822814" y="676865"/>
                  <a:pt x="823125" y="676865"/>
                </a:cubicBezTo>
                <a:cubicBezTo>
                  <a:pt x="823125" y="676865"/>
                  <a:pt x="823125" y="676865"/>
                  <a:pt x="823187" y="676865"/>
                </a:cubicBezTo>
                <a:cubicBezTo>
                  <a:pt x="823498" y="676865"/>
                  <a:pt x="823747" y="676616"/>
                  <a:pt x="823747" y="676368"/>
                </a:cubicBezTo>
                <a:cubicBezTo>
                  <a:pt x="823933" y="674689"/>
                  <a:pt x="824058" y="673010"/>
                  <a:pt x="824182" y="671393"/>
                </a:cubicBezTo>
                <a:cubicBezTo>
                  <a:pt x="824431" y="667912"/>
                  <a:pt x="824742" y="664305"/>
                  <a:pt x="825674" y="660823"/>
                </a:cubicBezTo>
                <a:cubicBezTo>
                  <a:pt x="825737" y="660512"/>
                  <a:pt x="825550" y="660202"/>
                  <a:pt x="825239" y="660077"/>
                </a:cubicBezTo>
                <a:cubicBezTo>
                  <a:pt x="824928" y="659953"/>
                  <a:pt x="824617" y="660202"/>
                  <a:pt x="824493" y="660512"/>
                </a:cubicBezTo>
                <a:moveTo>
                  <a:pt x="4140601" y="624139"/>
                </a:moveTo>
                <a:lnTo>
                  <a:pt x="4140601" y="624139"/>
                </a:lnTo>
                <a:cubicBezTo>
                  <a:pt x="4141222" y="624139"/>
                  <a:pt x="4141596" y="623703"/>
                  <a:pt x="4141844" y="623392"/>
                </a:cubicBezTo>
                <a:cubicBezTo>
                  <a:pt x="4142031" y="623206"/>
                  <a:pt x="4142155" y="623082"/>
                  <a:pt x="4142218" y="623082"/>
                </a:cubicBezTo>
                <a:cubicBezTo>
                  <a:pt x="4142528" y="623082"/>
                  <a:pt x="4142839" y="622771"/>
                  <a:pt x="4142777" y="622460"/>
                </a:cubicBezTo>
                <a:cubicBezTo>
                  <a:pt x="4142777" y="622149"/>
                  <a:pt x="4142466" y="621900"/>
                  <a:pt x="4142155" y="621900"/>
                </a:cubicBezTo>
                <a:lnTo>
                  <a:pt x="4142155" y="621900"/>
                </a:lnTo>
                <a:cubicBezTo>
                  <a:pt x="4141534" y="621900"/>
                  <a:pt x="4141160" y="622335"/>
                  <a:pt x="4140850" y="622646"/>
                </a:cubicBezTo>
                <a:cubicBezTo>
                  <a:pt x="4140663" y="622833"/>
                  <a:pt x="4140539" y="622957"/>
                  <a:pt x="4140476" y="622957"/>
                </a:cubicBezTo>
                <a:cubicBezTo>
                  <a:pt x="4140165" y="622957"/>
                  <a:pt x="4139855" y="623268"/>
                  <a:pt x="4139917" y="623579"/>
                </a:cubicBezTo>
                <a:cubicBezTo>
                  <a:pt x="4139917" y="623890"/>
                  <a:pt x="4140227" y="624139"/>
                  <a:pt x="4140539" y="624139"/>
                </a:cubicBezTo>
                <a:moveTo>
                  <a:pt x="4103170" y="638875"/>
                </a:moveTo>
                <a:cubicBezTo>
                  <a:pt x="4103170" y="638875"/>
                  <a:pt x="4103481" y="638191"/>
                  <a:pt x="4103170" y="637880"/>
                </a:cubicBezTo>
                <a:cubicBezTo>
                  <a:pt x="4102921" y="637631"/>
                  <a:pt x="4102486" y="637569"/>
                  <a:pt x="4102175" y="637880"/>
                </a:cubicBezTo>
                <a:cubicBezTo>
                  <a:pt x="4101989" y="638066"/>
                  <a:pt x="4101802" y="638253"/>
                  <a:pt x="4101553" y="638439"/>
                </a:cubicBezTo>
                <a:cubicBezTo>
                  <a:pt x="4100994" y="638999"/>
                  <a:pt x="4100497" y="639496"/>
                  <a:pt x="4099874" y="639870"/>
                </a:cubicBezTo>
                <a:cubicBezTo>
                  <a:pt x="4096455" y="640678"/>
                  <a:pt x="4093346" y="643849"/>
                  <a:pt x="4093657" y="646460"/>
                </a:cubicBezTo>
                <a:cubicBezTo>
                  <a:pt x="4096641" y="647269"/>
                  <a:pt x="4099564" y="643538"/>
                  <a:pt x="4100932" y="640864"/>
                </a:cubicBezTo>
                <a:lnTo>
                  <a:pt x="4100932" y="640864"/>
                </a:lnTo>
                <a:cubicBezTo>
                  <a:pt x="4101553" y="640429"/>
                  <a:pt x="4102051" y="639932"/>
                  <a:pt x="4102548" y="639434"/>
                </a:cubicBezTo>
                <a:cubicBezTo>
                  <a:pt x="4102735" y="639248"/>
                  <a:pt x="4102921" y="639061"/>
                  <a:pt x="4103108" y="638875"/>
                </a:cubicBezTo>
                <a:moveTo>
                  <a:pt x="1708034" y="689425"/>
                </a:moveTo>
                <a:cubicBezTo>
                  <a:pt x="1707910" y="689860"/>
                  <a:pt x="1708096" y="690358"/>
                  <a:pt x="1708531" y="690544"/>
                </a:cubicBezTo>
                <a:cubicBezTo>
                  <a:pt x="1710832" y="691352"/>
                  <a:pt x="1713070" y="692161"/>
                  <a:pt x="1715185" y="693031"/>
                </a:cubicBezTo>
                <a:cubicBezTo>
                  <a:pt x="1715308" y="693031"/>
                  <a:pt x="1715433" y="693093"/>
                  <a:pt x="1715495" y="693093"/>
                </a:cubicBezTo>
                <a:cubicBezTo>
                  <a:pt x="1715806" y="693093"/>
                  <a:pt x="1716117" y="692907"/>
                  <a:pt x="1716303" y="692596"/>
                </a:cubicBezTo>
                <a:cubicBezTo>
                  <a:pt x="1716490" y="692161"/>
                  <a:pt x="1716303" y="691663"/>
                  <a:pt x="1715869" y="691477"/>
                </a:cubicBezTo>
                <a:cubicBezTo>
                  <a:pt x="1713754" y="690544"/>
                  <a:pt x="1711453" y="689736"/>
                  <a:pt x="1709091" y="688928"/>
                </a:cubicBezTo>
                <a:cubicBezTo>
                  <a:pt x="1708656" y="688741"/>
                  <a:pt x="1708159" y="688990"/>
                  <a:pt x="1707972" y="689425"/>
                </a:cubicBezTo>
                <a:moveTo>
                  <a:pt x="4104040" y="652429"/>
                </a:moveTo>
                <a:cubicBezTo>
                  <a:pt x="4104040" y="652429"/>
                  <a:pt x="4104289" y="652429"/>
                  <a:pt x="4104413" y="652305"/>
                </a:cubicBezTo>
                <a:cubicBezTo>
                  <a:pt x="4105844" y="651248"/>
                  <a:pt x="4107025" y="649880"/>
                  <a:pt x="4108207" y="648637"/>
                </a:cubicBezTo>
                <a:cubicBezTo>
                  <a:pt x="4109388" y="647269"/>
                  <a:pt x="4110631" y="645901"/>
                  <a:pt x="4112062" y="644906"/>
                </a:cubicBezTo>
                <a:cubicBezTo>
                  <a:pt x="4112372" y="644719"/>
                  <a:pt x="4112434" y="644284"/>
                  <a:pt x="4112185" y="643973"/>
                </a:cubicBezTo>
                <a:cubicBezTo>
                  <a:pt x="4111999" y="643662"/>
                  <a:pt x="4111564" y="643600"/>
                  <a:pt x="4111253" y="643849"/>
                </a:cubicBezTo>
                <a:cubicBezTo>
                  <a:pt x="4109699" y="644968"/>
                  <a:pt x="4108455" y="646398"/>
                  <a:pt x="4107212" y="647766"/>
                </a:cubicBezTo>
                <a:cubicBezTo>
                  <a:pt x="4106030" y="649072"/>
                  <a:pt x="4104911" y="650315"/>
                  <a:pt x="4103667" y="651310"/>
                </a:cubicBezTo>
                <a:cubicBezTo>
                  <a:pt x="4103357" y="651497"/>
                  <a:pt x="4103294" y="651932"/>
                  <a:pt x="4103543" y="652243"/>
                </a:cubicBezTo>
                <a:cubicBezTo>
                  <a:pt x="4103667" y="652429"/>
                  <a:pt x="4103854" y="652492"/>
                  <a:pt x="4104040" y="652492"/>
                </a:cubicBezTo>
                <a:moveTo>
                  <a:pt x="1787683" y="709011"/>
                </a:moveTo>
                <a:cubicBezTo>
                  <a:pt x="1786564" y="708700"/>
                  <a:pt x="1785445" y="708389"/>
                  <a:pt x="1784388" y="707954"/>
                </a:cubicBezTo>
                <a:cubicBezTo>
                  <a:pt x="1784139" y="707829"/>
                  <a:pt x="1783828" y="707954"/>
                  <a:pt x="1783704" y="708203"/>
                </a:cubicBezTo>
                <a:cubicBezTo>
                  <a:pt x="1783580" y="708451"/>
                  <a:pt x="1783704" y="708762"/>
                  <a:pt x="1783953" y="708886"/>
                </a:cubicBezTo>
                <a:cubicBezTo>
                  <a:pt x="1785072" y="709384"/>
                  <a:pt x="1786253" y="709695"/>
                  <a:pt x="1787373" y="710006"/>
                </a:cubicBezTo>
                <a:cubicBezTo>
                  <a:pt x="1787745" y="710130"/>
                  <a:pt x="1788119" y="710192"/>
                  <a:pt x="1788491" y="710317"/>
                </a:cubicBezTo>
                <a:cubicBezTo>
                  <a:pt x="1788491" y="710317"/>
                  <a:pt x="1788554" y="710317"/>
                  <a:pt x="1788616" y="710317"/>
                </a:cubicBezTo>
                <a:cubicBezTo>
                  <a:pt x="1788865" y="710317"/>
                  <a:pt x="1789052" y="710192"/>
                  <a:pt x="1789113" y="709944"/>
                </a:cubicBezTo>
                <a:cubicBezTo>
                  <a:pt x="1789175" y="709695"/>
                  <a:pt x="1789052" y="709384"/>
                  <a:pt x="1788740" y="709322"/>
                </a:cubicBezTo>
                <a:cubicBezTo>
                  <a:pt x="1788367" y="709197"/>
                  <a:pt x="1787994" y="709135"/>
                  <a:pt x="1787621" y="709011"/>
                </a:cubicBezTo>
                <a:moveTo>
                  <a:pt x="1796264" y="711125"/>
                </a:moveTo>
                <a:cubicBezTo>
                  <a:pt x="1795331" y="710876"/>
                  <a:pt x="1794522" y="710627"/>
                  <a:pt x="1793839" y="710130"/>
                </a:cubicBezTo>
                <a:cubicBezTo>
                  <a:pt x="1793590" y="709944"/>
                  <a:pt x="1793155" y="709944"/>
                  <a:pt x="1792968" y="710254"/>
                </a:cubicBezTo>
                <a:cubicBezTo>
                  <a:pt x="1792782" y="710503"/>
                  <a:pt x="1792782" y="710938"/>
                  <a:pt x="1793092" y="711125"/>
                </a:cubicBezTo>
                <a:cubicBezTo>
                  <a:pt x="1793963" y="711809"/>
                  <a:pt x="1794958" y="712120"/>
                  <a:pt x="1795953" y="712368"/>
                </a:cubicBezTo>
                <a:cubicBezTo>
                  <a:pt x="1796264" y="712431"/>
                  <a:pt x="1796575" y="712555"/>
                  <a:pt x="1796885" y="712617"/>
                </a:cubicBezTo>
                <a:cubicBezTo>
                  <a:pt x="1796947" y="712617"/>
                  <a:pt x="1797010" y="712617"/>
                  <a:pt x="1797072" y="712617"/>
                </a:cubicBezTo>
                <a:cubicBezTo>
                  <a:pt x="1797321" y="712617"/>
                  <a:pt x="1797570" y="712431"/>
                  <a:pt x="1797694" y="712182"/>
                </a:cubicBezTo>
                <a:cubicBezTo>
                  <a:pt x="1797818" y="711871"/>
                  <a:pt x="1797631" y="711498"/>
                  <a:pt x="1797259" y="711374"/>
                </a:cubicBezTo>
                <a:cubicBezTo>
                  <a:pt x="1796947" y="711249"/>
                  <a:pt x="1796575" y="711187"/>
                  <a:pt x="1796264" y="711063"/>
                </a:cubicBezTo>
                <a:moveTo>
                  <a:pt x="1714998" y="712244"/>
                </a:moveTo>
                <a:cubicBezTo>
                  <a:pt x="1714998" y="712244"/>
                  <a:pt x="1714687" y="712368"/>
                  <a:pt x="1714625" y="712555"/>
                </a:cubicBezTo>
                <a:cubicBezTo>
                  <a:pt x="1714625" y="712741"/>
                  <a:pt x="1714749" y="712866"/>
                  <a:pt x="1714936" y="712928"/>
                </a:cubicBezTo>
                <a:cubicBezTo>
                  <a:pt x="1715185" y="712928"/>
                  <a:pt x="1715433" y="712928"/>
                  <a:pt x="1715620" y="712928"/>
                </a:cubicBezTo>
                <a:cubicBezTo>
                  <a:pt x="1716179" y="712928"/>
                  <a:pt x="1716677" y="712866"/>
                  <a:pt x="1717174" y="712679"/>
                </a:cubicBezTo>
                <a:cubicBezTo>
                  <a:pt x="1717299" y="712741"/>
                  <a:pt x="1717423" y="712804"/>
                  <a:pt x="1717547" y="712804"/>
                </a:cubicBezTo>
                <a:cubicBezTo>
                  <a:pt x="1717547" y="712804"/>
                  <a:pt x="1717547" y="712804"/>
                  <a:pt x="1717609" y="712804"/>
                </a:cubicBezTo>
                <a:cubicBezTo>
                  <a:pt x="1717609" y="712804"/>
                  <a:pt x="1717609" y="712804"/>
                  <a:pt x="1717671" y="712804"/>
                </a:cubicBezTo>
                <a:cubicBezTo>
                  <a:pt x="1718107" y="712928"/>
                  <a:pt x="1718542" y="713052"/>
                  <a:pt x="1718977" y="713301"/>
                </a:cubicBezTo>
                <a:cubicBezTo>
                  <a:pt x="1719661" y="713612"/>
                  <a:pt x="1720407" y="713985"/>
                  <a:pt x="1721340" y="713985"/>
                </a:cubicBezTo>
                <a:lnTo>
                  <a:pt x="1721402" y="713985"/>
                </a:lnTo>
                <a:cubicBezTo>
                  <a:pt x="1721402" y="713985"/>
                  <a:pt x="1721900" y="713736"/>
                  <a:pt x="1721900" y="713488"/>
                </a:cubicBezTo>
                <a:cubicBezTo>
                  <a:pt x="1721900" y="713239"/>
                  <a:pt x="1721651" y="712990"/>
                  <a:pt x="1721402" y="712990"/>
                </a:cubicBezTo>
                <a:lnTo>
                  <a:pt x="1721402" y="712990"/>
                </a:lnTo>
                <a:cubicBezTo>
                  <a:pt x="1720718" y="712990"/>
                  <a:pt x="1720096" y="712741"/>
                  <a:pt x="1719475" y="712431"/>
                </a:cubicBezTo>
                <a:cubicBezTo>
                  <a:pt x="1719040" y="712244"/>
                  <a:pt x="1718604" y="712058"/>
                  <a:pt x="1718169" y="711933"/>
                </a:cubicBezTo>
                <a:cubicBezTo>
                  <a:pt x="1718107" y="711498"/>
                  <a:pt x="1717920" y="711125"/>
                  <a:pt x="1717733" y="710876"/>
                </a:cubicBezTo>
                <a:cubicBezTo>
                  <a:pt x="1717485" y="710627"/>
                  <a:pt x="1717112" y="710627"/>
                  <a:pt x="1716863" y="710876"/>
                </a:cubicBezTo>
                <a:cubicBezTo>
                  <a:pt x="1716615" y="711125"/>
                  <a:pt x="1716615" y="711498"/>
                  <a:pt x="1716863" y="711747"/>
                </a:cubicBezTo>
                <a:cubicBezTo>
                  <a:pt x="1716863" y="711747"/>
                  <a:pt x="1716987" y="711995"/>
                  <a:pt x="1717050" y="712182"/>
                </a:cubicBezTo>
                <a:cubicBezTo>
                  <a:pt x="1716428" y="712368"/>
                  <a:pt x="1715744" y="712431"/>
                  <a:pt x="1715122" y="712368"/>
                </a:cubicBezTo>
                <a:lnTo>
                  <a:pt x="1715122" y="712368"/>
                </a:lnTo>
                <a:close/>
                <a:moveTo>
                  <a:pt x="1818524" y="716534"/>
                </a:moveTo>
                <a:cubicBezTo>
                  <a:pt x="1814730" y="715602"/>
                  <a:pt x="1810751" y="714669"/>
                  <a:pt x="1806958" y="713425"/>
                </a:cubicBezTo>
                <a:cubicBezTo>
                  <a:pt x="1806647" y="713301"/>
                  <a:pt x="1806336" y="713488"/>
                  <a:pt x="1806274" y="713798"/>
                </a:cubicBezTo>
                <a:cubicBezTo>
                  <a:pt x="1806212" y="714109"/>
                  <a:pt x="1806336" y="714420"/>
                  <a:pt x="1806647" y="714482"/>
                </a:cubicBezTo>
                <a:cubicBezTo>
                  <a:pt x="1810440" y="715726"/>
                  <a:pt x="1814420" y="716659"/>
                  <a:pt x="1818275" y="717591"/>
                </a:cubicBezTo>
                <a:lnTo>
                  <a:pt x="1819270" y="717840"/>
                </a:lnTo>
                <a:cubicBezTo>
                  <a:pt x="1819270" y="717840"/>
                  <a:pt x="1819332" y="717840"/>
                  <a:pt x="1819393" y="717840"/>
                </a:cubicBezTo>
                <a:cubicBezTo>
                  <a:pt x="1819642" y="717840"/>
                  <a:pt x="1819891" y="717654"/>
                  <a:pt x="1819954" y="717405"/>
                </a:cubicBezTo>
                <a:cubicBezTo>
                  <a:pt x="1820016" y="717094"/>
                  <a:pt x="1819829" y="716783"/>
                  <a:pt x="1819518" y="716721"/>
                </a:cubicBezTo>
                <a:lnTo>
                  <a:pt x="1818524" y="716472"/>
                </a:lnTo>
                <a:close/>
                <a:moveTo>
                  <a:pt x="1720842" y="722876"/>
                </a:moveTo>
                <a:cubicBezTo>
                  <a:pt x="1720532" y="722876"/>
                  <a:pt x="1720283" y="723187"/>
                  <a:pt x="1720283" y="723498"/>
                </a:cubicBezTo>
                <a:cubicBezTo>
                  <a:pt x="1720283" y="723809"/>
                  <a:pt x="1720532" y="724058"/>
                  <a:pt x="1720905" y="724058"/>
                </a:cubicBezTo>
                <a:cubicBezTo>
                  <a:pt x="1720905" y="724058"/>
                  <a:pt x="1720905" y="724058"/>
                  <a:pt x="1720905" y="724058"/>
                </a:cubicBezTo>
                <a:cubicBezTo>
                  <a:pt x="1721464" y="724058"/>
                  <a:pt x="1722024" y="724058"/>
                  <a:pt x="1722335" y="724120"/>
                </a:cubicBezTo>
                <a:cubicBezTo>
                  <a:pt x="1722335" y="724120"/>
                  <a:pt x="1722397" y="724120"/>
                  <a:pt x="1722459" y="724120"/>
                </a:cubicBezTo>
                <a:cubicBezTo>
                  <a:pt x="1722708" y="724120"/>
                  <a:pt x="1722957" y="723933"/>
                  <a:pt x="1723018" y="723623"/>
                </a:cubicBezTo>
                <a:cubicBezTo>
                  <a:pt x="1723081" y="723312"/>
                  <a:pt x="1722895" y="723001"/>
                  <a:pt x="1722583" y="722939"/>
                </a:cubicBezTo>
                <a:cubicBezTo>
                  <a:pt x="1722086" y="722814"/>
                  <a:pt x="1721402" y="722814"/>
                  <a:pt x="1720842" y="722814"/>
                </a:cubicBezTo>
                <a:moveTo>
                  <a:pt x="2361207" y="740908"/>
                </a:moveTo>
                <a:cubicBezTo>
                  <a:pt x="2360897" y="740908"/>
                  <a:pt x="2360524" y="740721"/>
                  <a:pt x="2360151" y="740597"/>
                </a:cubicBezTo>
                <a:cubicBezTo>
                  <a:pt x="2362016" y="738483"/>
                  <a:pt x="2360461" y="735063"/>
                  <a:pt x="2360586" y="731892"/>
                </a:cubicBezTo>
                <a:lnTo>
                  <a:pt x="2360461" y="731892"/>
                </a:lnTo>
                <a:cubicBezTo>
                  <a:pt x="2360897" y="730773"/>
                  <a:pt x="2361145" y="729654"/>
                  <a:pt x="2361332" y="728535"/>
                </a:cubicBezTo>
                <a:lnTo>
                  <a:pt x="2361456" y="727851"/>
                </a:lnTo>
                <a:cubicBezTo>
                  <a:pt x="2361519" y="727540"/>
                  <a:pt x="2361332" y="727229"/>
                  <a:pt x="2360959" y="727167"/>
                </a:cubicBezTo>
                <a:cubicBezTo>
                  <a:pt x="2360648" y="727104"/>
                  <a:pt x="2360337" y="727353"/>
                  <a:pt x="2360213" y="727664"/>
                </a:cubicBezTo>
                <a:lnTo>
                  <a:pt x="2360089" y="728348"/>
                </a:lnTo>
                <a:cubicBezTo>
                  <a:pt x="2359902" y="729467"/>
                  <a:pt x="2359653" y="730462"/>
                  <a:pt x="2359280" y="731457"/>
                </a:cubicBezTo>
                <a:cubicBezTo>
                  <a:pt x="2357788" y="732265"/>
                  <a:pt x="2358721" y="734628"/>
                  <a:pt x="2357726" y="735872"/>
                </a:cubicBezTo>
                <a:cubicBezTo>
                  <a:pt x="2357352" y="736369"/>
                  <a:pt x="2355425" y="735498"/>
                  <a:pt x="2356047" y="736991"/>
                </a:cubicBezTo>
                <a:cubicBezTo>
                  <a:pt x="2354617" y="737923"/>
                  <a:pt x="2357850" y="738856"/>
                  <a:pt x="2357167" y="740908"/>
                </a:cubicBezTo>
                <a:lnTo>
                  <a:pt x="2357352" y="740908"/>
                </a:lnTo>
                <a:cubicBezTo>
                  <a:pt x="2356420" y="744887"/>
                  <a:pt x="2355612" y="748867"/>
                  <a:pt x="2354742" y="752970"/>
                </a:cubicBezTo>
                <a:cubicBezTo>
                  <a:pt x="2353312" y="759810"/>
                  <a:pt x="2351819" y="766836"/>
                  <a:pt x="2350016" y="773675"/>
                </a:cubicBezTo>
                <a:cubicBezTo>
                  <a:pt x="2349891" y="774111"/>
                  <a:pt x="2350140" y="774546"/>
                  <a:pt x="2350575" y="774608"/>
                </a:cubicBezTo>
                <a:cubicBezTo>
                  <a:pt x="2350638" y="774608"/>
                  <a:pt x="2350700" y="774608"/>
                  <a:pt x="2350762" y="774608"/>
                </a:cubicBezTo>
                <a:cubicBezTo>
                  <a:pt x="2351135" y="774608"/>
                  <a:pt x="2351446" y="774359"/>
                  <a:pt x="2351508" y="774048"/>
                </a:cubicBezTo>
                <a:cubicBezTo>
                  <a:pt x="2353312" y="767209"/>
                  <a:pt x="2354804" y="760121"/>
                  <a:pt x="2356234" y="753281"/>
                </a:cubicBezTo>
                <a:cubicBezTo>
                  <a:pt x="2357042" y="749302"/>
                  <a:pt x="2357913" y="745385"/>
                  <a:pt x="2358782" y="741467"/>
                </a:cubicBezTo>
                <a:lnTo>
                  <a:pt x="2358782" y="741467"/>
                </a:lnTo>
                <a:cubicBezTo>
                  <a:pt x="2358782" y="741467"/>
                  <a:pt x="2359343" y="741467"/>
                  <a:pt x="2359343" y="741467"/>
                </a:cubicBezTo>
                <a:lnTo>
                  <a:pt x="2359343" y="741219"/>
                </a:lnTo>
                <a:cubicBezTo>
                  <a:pt x="2359840" y="741530"/>
                  <a:pt x="2360399" y="741778"/>
                  <a:pt x="2360959" y="741903"/>
                </a:cubicBezTo>
                <a:cubicBezTo>
                  <a:pt x="2360959" y="741903"/>
                  <a:pt x="2360959" y="741903"/>
                  <a:pt x="2360959" y="741903"/>
                </a:cubicBezTo>
                <a:cubicBezTo>
                  <a:pt x="2361145" y="741903"/>
                  <a:pt x="2361332" y="741716"/>
                  <a:pt x="2361394" y="741530"/>
                </a:cubicBezTo>
                <a:cubicBezTo>
                  <a:pt x="2361394" y="741281"/>
                  <a:pt x="2361270" y="741094"/>
                  <a:pt x="2361021" y="741032"/>
                </a:cubicBezTo>
                <a:moveTo>
                  <a:pt x="1794771" y="730897"/>
                </a:moveTo>
                <a:cubicBezTo>
                  <a:pt x="1795953" y="731270"/>
                  <a:pt x="1797134" y="731706"/>
                  <a:pt x="1798378" y="731830"/>
                </a:cubicBezTo>
                <a:cubicBezTo>
                  <a:pt x="1798378" y="731830"/>
                  <a:pt x="1798378" y="731830"/>
                  <a:pt x="1798378" y="731830"/>
                </a:cubicBezTo>
                <a:cubicBezTo>
                  <a:pt x="1798626" y="731830"/>
                  <a:pt x="1798875" y="731643"/>
                  <a:pt x="1798875" y="731333"/>
                </a:cubicBezTo>
                <a:cubicBezTo>
                  <a:pt x="1798875" y="731022"/>
                  <a:pt x="1798689" y="730773"/>
                  <a:pt x="1798440" y="730773"/>
                </a:cubicBezTo>
                <a:cubicBezTo>
                  <a:pt x="1797321" y="730649"/>
                  <a:pt x="1796201" y="730276"/>
                  <a:pt x="1795020" y="729902"/>
                </a:cubicBezTo>
                <a:cubicBezTo>
                  <a:pt x="1794150" y="729592"/>
                  <a:pt x="1793217" y="729281"/>
                  <a:pt x="1792346" y="729094"/>
                </a:cubicBezTo>
                <a:cubicBezTo>
                  <a:pt x="1792036" y="729032"/>
                  <a:pt x="1791787" y="729219"/>
                  <a:pt x="1791725" y="729529"/>
                </a:cubicBezTo>
                <a:cubicBezTo>
                  <a:pt x="1791662" y="729840"/>
                  <a:pt x="1791849" y="730089"/>
                  <a:pt x="1792160" y="730151"/>
                </a:cubicBezTo>
                <a:cubicBezTo>
                  <a:pt x="1793030" y="730338"/>
                  <a:pt x="1793901" y="730649"/>
                  <a:pt x="1794709" y="730897"/>
                </a:cubicBezTo>
                <a:moveTo>
                  <a:pt x="1815663" y="735809"/>
                </a:moveTo>
                <a:cubicBezTo>
                  <a:pt x="1816036" y="735809"/>
                  <a:pt x="1816347" y="735561"/>
                  <a:pt x="1816347" y="735188"/>
                </a:cubicBezTo>
                <a:cubicBezTo>
                  <a:pt x="1816347" y="734877"/>
                  <a:pt x="1816099" y="734566"/>
                  <a:pt x="1815725" y="734566"/>
                </a:cubicBezTo>
                <a:cubicBezTo>
                  <a:pt x="1813238" y="734566"/>
                  <a:pt x="1810937" y="734006"/>
                  <a:pt x="1808637" y="733384"/>
                </a:cubicBezTo>
                <a:cubicBezTo>
                  <a:pt x="1808077" y="733260"/>
                  <a:pt x="1807518" y="733074"/>
                  <a:pt x="1806958" y="732949"/>
                </a:cubicBezTo>
                <a:cubicBezTo>
                  <a:pt x="1806647" y="732887"/>
                  <a:pt x="1806336" y="733074"/>
                  <a:pt x="1806212" y="733384"/>
                </a:cubicBezTo>
                <a:cubicBezTo>
                  <a:pt x="1806150" y="733695"/>
                  <a:pt x="1806336" y="734006"/>
                  <a:pt x="1806647" y="734131"/>
                </a:cubicBezTo>
                <a:cubicBezTo>
                  <a:pt x="1807207" y="734255"/>
                  <a:pt x="1807766" y="734441"/>
                  <a:pt x="1808326" y="734566"/>
                </a:cubicBezTo>
                <a:cubicBezTo>
                  <a:pt x="1810751" y="735188"/>
                  <a:pt x="1812990" y="735809"/>
                  <a:pt x="1815663" y="735809"/>
                </a:cubicBezTo>
                <a:moveTo>
                  <a:pt x="1857819" y="733633"/>
                </a:moveTo>
                <a:cubicBezTo>
                  <a:pt x="1857819" y="733633"/>
                  <a:pt x="1857322" y="733633"/>
                  <a:pt x="1857198" y="733882"/>
                </a:cubicBezTo>
                <a:cubicBezTo>
                  <a:pt x="1857073" y="734131"/>
                  <a:pt x="1857198" y="734379"/>
                  <a:pt x="1857447" y="734504"/>
                </a:cubicBezTo>
                <a:cubicBezTo>
                  <a:pt x="1858068" y="734815"/>
                  <a:pt x="1858503" y="735001"/>
                  <a:pt x="1858939" y="735063"/>
                </a:cubicBezTo>
                <a:cubicBezTo>
                  <a:pt x="1858939" y="735063"/>
                  <a:pt x="1859001" y="735063"/>
                  <a:pt x="1859063" y="735063"/>
                </a:cubicBezTo>
                <a:cubicBezTo>
                  <a:pt x="1859249" y="735063"/>
                  <a:pt x="1859436" y="734939"/>
                  <a:pt x="1859498" y="734752"/>
                </a:cubicBezTo>
                <a:cubicBezTo>
                  <a:pt x="1859560" y="734504"/>
                  <a:pt x="1859436" y="734255"/>
                  <a:pt x="1859187" y="734193"/>
                </a:cubicBezTo>
                <a:cubicBezTo>
                  <a:pt x="1858814" y="734068"/>
                  <a:pt x="1858441" y="733944"/>
                  <a:pt x="1857882" y="733633"/>
                </a:cubicBezTo>
                <a:moveTo>
                  <a:pt x="1833881" y="740100"/>
                </a:moveTo>
                <a:cubicBezTo>
                  <a:pt x="1833881" y="740100"/>
                  <a:pt x="1834254" y="739975"/>
                  <a:pt x="1834316" y="739727"/>
                </a:cubicBezTo>
                <a:cubicBezTo>
                  <a:pt x="1834378" y="739478"/>
                  <a:pt x="1834254" y="739229"/>
                  <a:pt x="1834006" y="739167"/>
                </a:cubicBezTo>
                <a:cubicBezTo>
                  <a:pt x="1833632" y="739043"/>
                  <a:pt x="1833135" y="738856"/>
                  <a:pt x="1832699" y="738669"/>
                </a:cubicBezTo>
                <a:cubicBezTo>
                  <a:pt x="1832451" y="738545"/>
                  <a:pt x="1832202" y="738669"/>
                  <a:pt x="1832078" y="738856"/>
                </a:cubicBezTo>
                <a:cubicBezTo>
                  <a:pt x="1831953" y="739105"/>
                  <a:pt x="1832078" y="739353"/>
                  <a:pt x="1832327" y="739478"/>
                </a:cubicBezTo>
                <a:cubicBezTo>
                  <a:pt x="1832886" y="739727"/>
                  <a:pt x="1833383" y="739975"/>
                  <a:pt x="1833819" y="740037"/>
                </a:cubicBezTo>
                <a:cubicBezTo>
                  <a:pt x="1833819" y="740037"/>
                  <a:pt x="1833881" y="740037"/>
                  <a:pt x="1833943" y="740037"/>
                </a:cubicBezTo>
                <a:moveTo>
                  <a:pt x="1813611" y="743395"/>
                </a:moveTo>
                <a:cubicBezTo>
                  <a:pt x="1813984" y="743146"/>
                  <a:pt x="1814420" y="743395"/>
                  <a:pt x="1815228" y="743892"/>
                </a:cubicBezTo>
                <a:cubicBezTo>
                  <a:pt x="1815787" y="744265"/>
                  <a:pt x="1816533" y="744701"/>
                  <a:pt x="1817342" y="744701"/>
                </a:cubicBezTo>
                <a:cubicBezTo>
                  <a:pt x="1817777" y="744701"/>
                  <a:pt x="1818212" y="744576"/>
                  <a:pt x="1818709" y="744203"/>
                </a:cubicBezTo>
                <a:cubicBezTo>
                  <a:pt x="1819083" y="743955"/>
                  <a:pt x="1819145" y="743457"/>
                  <a:pt x="1818896" y="743146"/>
                </a:cubicBezTo>
                <a:cubicBezTo>
                  <a:pt x="1818647" y="742773"/>
                  <a:pt x="1818150" y="742711"/>
                  <a:pt x="1817777" y="742960"/>
                </a:cubicBezTo>
                <a:cubicBezTo>
                  <a:pt x="1817342" y="743271"/>
                  <a:pt x="1817031" y="743146"/>
                  <a:pt x="1816036" y="742524"/>
                </a:cubicBezTo>
                <a:cubicBezTo>
                  <a:pt x="1815166" y="742027"/>
                  <a:pt x="1814046" y="741343"/>
                  <a:pt x="1812803" y="742027"/>
                </a:cubicBezTo>
                <a:cubicBezTo>
                  <a:pt x="1812430" y="742276"/>
                  <a:pt x="1812306" y="742711"/>
                  <a:pt x="1812554" y="743084"/>
                </a:cubicBezTo>
                <a:cubicBezTo>
                  <a:pt x="1812803" y="743457"/>
                  <a:pt x="1813238" y="743581"/>
                  <a:pt x="1813611" y="743333"/>
                </a:cubicBezTo>
                <a:moveTo>
                  <a:pt x="1901592" y="751975"/>
                </a:moveTo>
                <a:cubicBezTo>
                  <a:pt x="1902773" y="752286"/>
                  <a:pt x="1904017" y="752535"/>
                  <a:pt x="1905198" y="752970"/>
                </a:cubicBezTo>
                <a:cubicBezTo>
                  <a:pt x="1905198" y="752970"/>
                  <a:pt x="1905261" y="752970"/>
                  <a:pt x="1905323" y="752970"/>
                </a:cubicBezTo>
                <a:cubicBezTo>
                  <a:pt x="1905510" y="752970"/>
                  <a:pt x="1905696" y="752846"/>
                  <a:pt x="1905758" y="752659"/>
                </a:cubicBezTo>
                <a:cubicBezTo>
                  <a:pt x="1905820" y="752411"/>
                  <a:pt x="1905758" y="752162"/>
                  <a:pt x="1905447" y="752100"/>
                </a:cubicBezTo>
                <a:cubicBezTo>
                  <a:pt x="1904203" y="751727"/>
                  <a:pt x="1902960" y="751416"/>
                  <a:pt x="1901778" y="751105"/>
                </a:cubicBezTo>
                <a:cubicBezTo>
                  <a:pt x="1900846" y="750856"/>
                  <a:pt x="1899914" y="750670"/>
                  <a:pt x="1899043" y="750421"/>
                </a:cubicBezTo>
                <a:cubicBezTo>
                  <a:pt x="1898794" y="750359"/>
                  <a:pt x="1898546" y="750483"/>
                  <a:pt x="1898484" y="750732"/>
                </a:cubicBezTo>
                <a:cubicBezTo>
                  <a:pt x="1898421" y="750981"/>
                  <a:pt x="1898546" y="751229"/>
                  <a:pt x="1898794" y="751291"/>
                </a:cubicBezTo>
                <a:cubicBezTo>
                  <a:pt x="1899727" y="751540"/>
                  <a:pt x="1900660" y="751789"/>
                  <a:pt x="1901592" y="751975"/>
                </a:cubicBezTo>
                <a:moveTo>
                  <a:pt x="2311280" y="761924"/>
                </a:moveTo>
                <a:cubicBezTo>
                  <a:pt x="2311280" y="761924"/>
                  <a:pt x="2311403" y="761924"/>
                  <a:pt x="2311466" y="761924"/>
                </a:cubicBezTo>
                <a:cubicBezTo>
                  <a:pt x="2311652" y="761924"/>
                  <a:pt x="2311901" y="761799"/>
                  <a:pt x="2311963" y="761613"/>
                </a:cubicBezTo>
                <a:cubicBezTo>
                  <a:pt x="2312461" y="760183"/>
                  <a:pt x="2312834" y="758628"/>
                  <a:pt x="2313144" y="757136"/>
                </a:cubicBezTo>
                <a:cubicBezTo>
                  <a:pt x="2313518" y="755395"/>
                  <a:pt x="2313891" y="753779"/>
                  <a:pt x="2314451" y="752411"/>
                </a:cubicBezTo>
                <a:cubicBezTo>
                  <a:pt x="2314574" y="752162"/>
                  <a:pt x="2314451" y="751851"/>
                  <a:pt x="2314202" y="751727"/>
                </a:cubicBezTo>
                <a:cubicBezTo>
                  <a:pt x="2313953" y="751602"/>
                  <a:pt x="2313642" y="751727"/>
                  <a:pt x="2313518" y="751975"/>
                </a:cubicBezTo>
                <a:cubicBezTo>
                  <a:pt x="2312896" y="753406"/>
                  <a:pt x="2312523" y="755209"/>
                  <a:pt x="2312149" y="756887"/>
                </a:cubicBezTo>
                <a:cubicBezTo>
                  <a:pt x="2311839" y="758380"/>
                  <a:pt x="2311466" y="759872"/>
                  <a:pt x="2311031" y="761240"/>
                </a:cubicBezTo>
                <a:cubicBezTo>
                  <a:pt x="2310906" y="761489"/>
                  <a:pt x="2311031" y="761799"/>
                  <a:pt x="2311342" y="761862"/>
                </a:cubicBezTo>
                <a:moveTo>
                  <a:pt x="1877405" y="759002"/>
                </a:moveTo>
                <a:cubicBezTo>
                  <a:pt x="1877405" y="759002"/>
                  <a:pt x="1877405" y="759002"/>
                  <a:pt x="1877468" y="759002"/>
                </a:cubicBezTo>
                <a:cubicBezTo>
                  <a:pt x="1879519" y="759685"/>
                  <a:pt x="1881695" y="760307"/>
                  <a:pt x="1884369" y="760369"/>
                </a:cubicBezTo>
                <a:lnTo>
                  <a:pt x="1884369" y="760369"/>
                </a:lnTo>
                <a:cubicBezTo>
                  <a:pt x="1887042" y="763540"/>
                  <a:pt x="1889841" y="758131"/>
                  <a:pt x="1884929" y="758691"/>
                </a:cubicBezTo>
                <a:lnTo>
                  <a:pt x="1884866" y="758691"/>
                </a:lnTo>
                <a:cubicBezTo>
                  <a:pt x="1881011" y="757385"/>
                  <a:pt x="1882069" y="756328"/>
                  <a:pt x="1877343" y="756950"/>
                </a:cubicBezTo>
                <a:cubicBezTo>
                  <a:pt x="1873613" y="755768"/>
                  <a:pt x="1869758" y="755022"/>
                  <a:pt x="1866089" y="754276"/>
                </a:cubicBezTo>
                <a:cubicBezTo>
                  <a:pt x="1863291" y="753716"/>
                  <a:pt x="1860369" y="753157"/>
                  <a:pt x="1857570" y="752411"/>
                </a:cubicBezTo>
                <a:cubicBezTo>
                  <a:pt x="1857011" y="752286"/>
                  <a:pt x="1856514" y="752597"/>
                  <a:pt x="1856389" y="753095"/>
                </a:cubicBezTo>
                <a:cubicBezTo>
                  <a:pt x="1856265" y="753592"/>
                  <a:pt x="1856576" y="754152"/>
                  <a:pt x="1857073" y="754338"/>
                </a:cubicBezTo>
                <a:cubicBezTo>
                  <a:pt x="1859933" y="755084"/>
                  <a:pt x="1862856" y="755706"/>
                  <a:pt x="1865716" y="756266"/>
                </a:cubicBezTo>
                <a:cubicBezTo>
                  <a:pt x="1869509" y="757012"/>
                  <a:pt x="1873364" y="757758"/>
                  <a:pt x="1877094" y="759002"/>
                </a:cubicBezTo>
                <a:cubicBezTo>
                  <a:pt x="1877219" y="759002"/>
                  <a:pt x="1877281" y="759002"/>
                  <a:pt x="1877405" y="759002"/>
                </a:cubicBezTo>
                <a:moveTo>
                  <a:pt x="2287901" y="762794"/>
                </a:moveTo>
                <a:cubicBezTo>
                  <a:pt x="2287901" y="762794"/>
                  <a:pt x="2287901" y="762794"/>
                  <a:pt x="2287963" y="762794"/>
                </a:cubicBezTo>
                <a:cubicBezTo>
                  <a:pt x="2288211" y="762794"/>
                  <a:pt x="2288460" y="762608"/>
                  <a:pt x="2288522" y="762297"/>
                </a:cubicBezTo>
                <a:cubicBezTo>
                  <a:pt x="2288709" y="761116"/>
                  <a:pt x="2289020" y="759996"/>
                  <a:pt x="2289331" y="758877"/>
                </a:cubicBezTo>
                <a:cubicBezTo>
                  <a:pt x="2289703" y="757571"/>
                  <a:pt x="2290077" y="756204"/>
                  <a:pt x="2290201" y="754711"/>
                </a:cubicBezTo>
                <a:cubicBezTo>
                  <a:pt x="2290201" y="754400"/>
                  <a:pt x="2290015" y="754152"/>
                  <a:pt x="2289703" y="754089"/>
                </a:cubicBezTo>
                <a:cubicBezTo>
                  <a:pt x="2289393" y="754089"/>
                  <a:pt x="2289144" y="754276"/>
                  <a:pt x="2289082" y="754587"/>
                </a:cubicBezTo>
                <a:cubicBezTo>
                  <a:pt x="2288957" y="755955"/>
                  <a:pt x="2288585" y="757198"/>
                  <a:pt x="2288211" y="758504"/>
                </a:cubicBezTo>
                <a:cubicBezTo>
                  <a:pt x="2287901" y="759623"/>
                  <a:pt x="2287590" y="760805"/>
                  <a:pt x="2287403" y="762110"/>
                </a:cubicBezTo>
                <a:cubicBezTo>
                  <a:pt x="2287403" y="762421"/>
                  <a:pt x="2287590" y="762670"/>
                  <a:pt x="2287901" y="762732"/>
                </a:cubicBezTo>
                <a:moveTo>
                  <a:pt x="1887416" y="767458"/>
                </a:moveTo>
                <a:cubicBezTo>
                  <a:pt x="1887416" y="767458"/>
                  <a:pt x="1887416" y="767458"/>
                  <a:pt x="1887478" y="767458"/>
                </a:cubicBezTo>
                <a:cubicBezTo>
                  <a:pt x="1887665" y="767458"/>
                  <a:pt x="1887851" y="767333"/>
                  <a:pt x="1887913" y="767085"/>
                </a:cubicBezTo>
                <a:cubicBezTo>
                  <a:pt x="1887913" y="766836"/>
                  <a:pt x="1887789" y="766649"/>
                  <a:pt x="1887540" y="766587"/>
                </a:cubicBezTo>
                <a:cubicBezTo>
                  <a:pt x="1886483" y="766401"/>
                  <a:pt x="1885488" y="766214"/>
                  <a:pt x="1884494" y="766028"/>
                </a:cubicBezTo>
                <a:cubicBezTo>
                  <a:pt x="1883499" y="765841"/>
                  <a:pt x="1882566" y="765655"/>
                  <a:pt x="1881571" y="765468"/>
                </a:cubicBezTo>
                <a:lnTo>
                  <a:pt x="1881571" y="765281"/>
                </a:lnTo>
                <a:cubicBezTo>
                  <a:pt x="1880452" y="763851"/>
                  <a:pt x="1877778" y="763914"/>
                  <a:pt x="1875540" y="763603"/>
                </a:cubicBezTo>
                <a:cubicBezTo>
                  <a:pt x="1875540" y="764597"/>
                  <a:pt x="1875415" y="765344"/>
                  <a:pt x="1874980" y="765841"/>
                </a:cubicBezTo>
                <a:cubicBezTo>
                  <a:pt x="1877592" y="766276"/>
                  <a:pt x="1878898" y="767520"/>
                  <a:pt x="1881695" y="766401"/>
                </a:cubicBezTo>
                <a:lnTo>
                  <a:pt x="1881695" y="766401"/>
                </a:lnTo>
                <a:cubicBezTo>
                  <a:pt x="1882628" y="766463"/>
                  <a:pt x="1883561" y="766649"/>
                  <a:pt x="1884431" y="766836"/>
                </a:cubicBezTo>
                <a:cubicBezTo>
                  <a:pt x="1885426" y="767022"/>
                  <a:pt x="1886483" y="767209"/>
                  <a:pt x="1887540" y="767395"/>
                </a:cubicBezTo>
                <a:moveTo>
                  <a:pt x="1905882" y="770318"/>
                </a:moveTo>
                <a:cubicBezTo>
                  <a:pt x="1905572" y="770318"/>
                  <a:pt x="1905323" y="770567"/>
                  <a:pt x="1905323" y="770940"/>
                </a:cubicBezTo>
                <a:cubicBezTo>
                  <a:pt x="1905323" y="771313"/>
                  <a:pt x="1905572" y="771499"/>
                  <a:pt x="1905882" y="771499"/>
                </a:cubicBezTo>
                <a:lnTo>
                  <a:pt x="1907561" y="771499"/>
                </a:lnTo>
                <a:cubicBezTo>
                  <a:pt x="1907872" y="771499"/>
                  <a:pt x="1908121" y="771250"/>
                  <a:pt x="1908121" y="770940"/>
                </a:cubicBezTo>
                <a:cubicBezTo>
                  <a:pt x="1908121" y="770629"/>
                  <a:pt x="1907872" y="770318"/>
                  <a:pt x="1907561" y="770318"/>
                </a:cubicBezTo>
                <a:lnTo>
                  <a:pt x="1905882" y="770318"/>
                </a:lnTo>
                <a:close/>
                <a:moveTo>
                  <a:pt x="1926028" y="775789"/>
                </a:moveTo>
                <a:lnTo>
                  <a:pt x="1926214" y="775789"/>
                </a:lnTo>
                <a:cubicBezTo>
                  <a:pt x="1926712" y="775976"/>
                  <a:pt x="1927520" y="775976"/>
                  <a:pt x="1928328" y="775976"/>
                </a:cubicBezTo>
                <a:lnTo>
                  <a:pt x="1928826" y="775976"/>
                </a:lnTo>
                <a:cubicBezTo>
                  <a:pt x="1928826" y="775976"/>
                  <a:pt x="1928826" y="775976"/>
                  <a:pt x="1928826" y="775976"/>
                </a:cubicBezTo>
                <a:cubicBezTo>
                  <a:pt x="1929137" y="775976"/>
                  <a:pt x="1929386" y="775727"/>
                  <a:pt x="1929448" y="775416"/>
                </a:cubicBezTo>
                <a:cubicBezTo>
                  <a:pt x="1929448" y="775105"/>
                  <a:pt x="1929199" y="774795"/>
                  <a:pt x="1928888" y="774795"/>
                </a:cubicBezTo>
                <a:lnTo>
                  <a:pt x="1928391" y="774795"/>
                </a:lnTo>
                <a:cubicBezTo>
                  <a:pt x="1927831" y="774795"/>
                  <a:pt x="1927210" y="774795"/>
                  <a:pt x="1926774" y="774670"/>
                </a:cubicBezTo>
                <a:cubicBezTo>
                  <a:pt x="1926649" y="774546"/>
                  <a:pt x="1926588" y="774484"/>
                  <a:pt x="1926463" y="774359"/>
                </a:cubicBezTo>
                <a:cubicBezTo>
                  <a:pt x="1926214" y="774111"/>
                  <a:pt x="1925842" y="774111"/>
                  <a:pt x="1925593" y="774359"/>
                </a:cubicBezTo>
                <a:cubicBezTo>
                  <a:pt x="1925344" y="774608"/>
                  <a:pt x="1925344" y="774981"/>
                  <a:pt x="1925593" y="775230"/>
                </a:cubicBezTo>
                <a:cubicBezTo>
                  <a:pt x="1925717" y="775354"/>
                  <a:pt x="1925780" y="775479"/>
                  <a:pt x="1925903" y="775603"/>
                </a:cubicBezTo>
                <a:lnTo>
                  <a:pt x="1926028" y="775727"/>
                </a:lnTo>
                <a:close/>
                <a:moveTo>
                  <a:pt x="2349829" y="778774"/>
                </a:moveTo>
                <a:cubicBezTo>
                  <a:pt x="2349394" y="778712"/>
                  <a:pt x="2348959" y="778960"/>
                  <a:pt x="2348896" y="779396"/>
                </a:cubicBezTo>
                <a:lnTo>
                  <a:pt x="2347964" y="784059"/>
                </a:lnTo>
                <a:cubicBezTo>
                  <a:pt x="2344855" y="799790"/>
                  <a:pt x="2341622" y="816080"/>
                  <a:pt x="2338015" y="831563"/>
                </a:cubicBezTo>
                <a:cubicBezTo>
                  <a:pt x="2337891" y="831998"/>
                  <a:pt x="2338202" y="832433"/>
                  <a:pt x="2338637" y="832557"/>
                </a:cubicBezTo>
                <a:cubicBezTo>
                  <a:pt x="2338699" y="832557"/>
                  <a:pt x="2338761" y="832557"/>
                  <a:pt x="2338824" y="832557"/>
                </a:cubicBezTo>
                <a:cubicBezTo>
                  <a:pt x="2339197" y="832557"/>
                  <a:pt x="2339508" y="832309"/>
                  <a:pt x="2339632" y="831936"/>
                </a:cubicBezTo>
                <a:cubicBezTo>
                  <a:pt x="2343300" y="816454"/>
                  <a:pt x="2346471" y="800163"/>
                  <a:pt x="2349580" y="784370"/>
                </a:cubicBezTo>
                <a:lnTo>
                  <a:pt x="2350513" y="779707"/>
                </a:lnTo>
                <a:cubicBezTo>
                  <a:pt x="2350575" y="779271"/>
                  <a:pt x="2350326" y="778836"/>
                  <a:pt x="2349891" y="778774"/>
                </a:cubicBezTo>
                <a:moveTo>
                  <a:pt x="1938401" y="778525"/>
                </a:moveTo>
                <a:cubicBezTo>
                  <a:pt x="1940142" y="779023"/>
                  <a:pt x="1941946" y="779520"/>
                  <a:pt x="1943748" y="779831"/>
                </a:cubicBezTo>
                <a:cubicBezTo>
                  <a:pt x="1943748" y="779831"/>
                  <a:pt x="1943810" y="779831"/>
                  <a:pt x="1943873" y="779831"/>
                </a:cubicBezTo>
                <a:cubicBezTo>
                  <a:pt x="1944122" y="779831"/>
                  <a:pt x="1944371" y="779644"/>
                  <a:pt x="1944433" y="779396"/>
                </a:cubicBezTo>
                <a:cubicBezTo>
                  <a:pt x="1944433" y="779085"/>
                  <a:pt x="1944308" y="778774"/>
                  <a:pt x="1943997" y="778774"/>
                </a:cubicBezTo>
                <a:cubicBezTo>
                  <a:pt x="1942256" y="778463"/>
                  <a:pt x="1940516" y="777966"/>
                  <a:pt x="1938774" y="777468"/>
                </a:cubicBezTo>
                <a:lnTo>
                  <a:pt x="1938463" y="777468"/>
                </a:lnTo>
                <a:cubicBezTo>
                  <a:pt x="1938463" y="777468"/>
                  <a:pt x="1937842" y="777468"/>
                  <a:pt x="1937779" y="777779"/>
                </a:cubicBezTo>
                <a:cubicBezTo>
                  <a:pt x="1937717" y="778090"/>
                  <a:pt x="1937842" y="778401"/>
                  <a:pt x="1938153" y="778463"/>
                </a:cubicBezTo>
                <a:lnTo>
                  <a:pt x="1938463" y="778463"/>
                </a:lnTo>
                <a:close/>
                <a:moveTo>
                  <a:pt x="1358286" y="799541"/>
                </a:moveTo>
                <a:cubicBezTo>
                  <a:pt x="1358286" y="799541"/>
                  <a:pt x="1358534" y="799479"/>
                  <a:pt x="1358659" y="799355"/>
                </a:cubicBezTo>
                <a:cubicBezTo>
                  <a:pt x="1359281" y="798360"/>
                  <a:pt x="1359281" y="797178"/>
                  <a:pt x="1359281" y="796121"/>
                </a:cubicBezTo>
                <a:lnTo>
                  <a:pt x="1359281" y="795811"/>
                </a:lnTo>
                <a:cubicBezTo>
                  <a:pt x="1359281" y="795811"/>
                  <a:pt x="1359095" y="795375"/>
                  <a:pt x="1358846" y="795375"/>
                </a:cubicBezTo>
                <a:cubicBezTo>
                  <a:pt x="1358597" y="795375"/>
                  <a:pt x="1358411" y="795562"/>
                  <a:pt x="1358411" y="795811"/>
                </a:cubicBezTo>
                <a:lnTo>
                  <a:pt x="1358411" y="796184"/>
                </a:lnTo>
                <a:cubicBezTo>
                  <a:pt x="1358411" y="797178"/>
                  <a:pt x="1358411" y="798173"/>
                  <a:pt x="1357913" y="798919"/>
                </a:cubicBezTo>
                <a:cubicBezTo>
                  <a:pt x="1357788" y="799106"/>
                  <a:pt x="1357851" y="799355"/>
                  <a:pt x="1358037" y="799479"/>
                </a:cubicBezTo>
                <a:cubicBezTo>
                  <a:pt x="1358100" y="799479"/>
                  <a:pt x="1358162" y="799541"/>
                  <a:pt x="1358286" y="799541"/>
                </a:cubicBezTo>
                <a:moveTo>
                  <a:pt x="2338389" y="835915"/>
                </a:moveTo>
                <a:cubicBezTo>
                  <a:pt x="2338015" y="835853"/>
                  <a:pt x="2337705" y="836039"/>
                  <a:pt x="2337643" y="836412"/>
                </a:cubicBezTo>
                <a:cubicBezTo>
                  <a:pt x="2334472" y="850838"/>
                  <a:pt x="2331673" y="865574"/>
                  <a:pt x="2329062" y="879750"/>
                </a:cubicBezTo>
                <a:cubicBezTo>
                  <a:pt x="2327818" y="886217"/>
                  <a:pt x="2326637" y="892683"/>
                  <a:pt x="2325393" y="899212"/>
                </a:cubicBezTo>
                <a:cubicBezTo>
                  <a:pt x="2325332" y="899522"/>
                  <a:pt x="2325580" y="899833"/>
                  <a:pt x="2325891" y="899958"/>
                </a:cubicBezTo>
                <a:cubicBezTo>
                  <a:pt x="2325891" y="899958"/>
                  <a:pt x="2325953" y="899958"/>
                  <a:pt x="2326016" y="899958"/>
                </a:cubicBezTo>
                <a:cubicBezTo>
                  <a:pt x="2326326" y="899958"/>
                  <a:pt x="2326575" y="899771"/>
                  <a:pt x="2326637" y="899460"/>
                </a:cubicBezTo>
                <a:cubicBezTo>
                  <a:pt x="2327880" y="892932"/>
                  <a:pt x="2329124" y="886465"/>
                  <a:pt x="2330305" y="879999"/>
                </a:cubicBezTo>
                <a:cubicBezTo>
                  <a:pt x="2332979" y="865822"/>
                  <a:pt x="2335715" y="851086"/>
                  <a:pt x="2338886" y="836661"/>
                </a:cubicBezTo>
                <a:cubicBezTo>
                  <a:pt x="2338948" y="836350"/>
                  <a:pt x="2338761" y="835977"/>
                  <a:pt x="2338451" y="835915"/>
                </a:cubicBezTo>
                <a:moveTo>
                  <a:pt x="1355240" y="944290"/>
                </a:moveTo>
                <a:cubicBezTo>
                  <a:pt x="1355240" y="943979"/>
                  <a:pt x="1354991" y="943669"/>
                  <a:pt x="1354679" y="943606"/>
                </a:cubicBezTo>
                <a:cubicBezTo>
                  <a:pt x="1354369" y="943606"/>
                  <a:pt x="1354058" y="943855"/>
                  <a:pt x="1353996" y="944166"/>
                </a:cubicBezTo>
                <a:cubicBezTo>
                  <a:pt x="1353374" y="952995"/>
                  <a:pt x="1353001" y="962384"/>
                  <a:pt x="1355675" y="971710"/>
                </a:cubicBezTo>
                <a:cubicBezTo>
                  <a:pt x="1355737" y="971959"/>
                  <a:pt x="1355986" y="972146"/>
                  <a:pt x="1356296" y="972146"/>
                </a:cubicBezTo>
                <a:cubicBezTo>
                  <a:pt x="1356296" y="972146"/>
                  <a:pt x="1356421" y="972146"/>
                  <a:pt x="1356483" y="972146"/>
                </a:cubicBezTo>
                <a:cubicBezTo>
                  <a:pt x="1356794" y="972021"/>
                  <a:pt x="1356980" y="971710"/>
                  <a:pt x="1356919" y="971400"/>
                </a:cubicBezTo>
                <a:cubicBezTo>
                  <a:pt x="1354307" y="962197"/>
                  <a:pt x="1354679" y="952995"/>
                  <a:pt x="1355240" y="944290"/>
                </a:cubicBezTo>
                <a:moveTo>
                  <a:pt x="478227" y="804453"/>
                </a:moveTo>
                <a:cubicBezTo>
                  <a:pt x="477605" y="806070"/>
                  <a:pt x="475864" y="806505"/>
                  <a:pt x="475989" y="808868"/>
                </a:cubicBezTo>
                <a:cubicBezTo>
                  <a:pt x="476984" y="808868"/>
                  <a:pt x="477730" y="809054"/>
                  <a:pt x="478227" y="809427"/>
                </a:cubicBezTo>
                <a:cubicBezTo>
                  <a:pt x="478040" y="807562"/>
                  <a:pt x="480901" y="805510"/>
                  <a:pt x="478227" y="804453"/>
                </a:cubicBezTo>
                <a:moveTo>
                  <a:pt x="2786812" y="480322"/>
                </a:moveTo>
                <a:cubicBezTo>
                  <a:pt x="2791662" y="475597"/>
                  <a:pt x="2796387" y="470560"/>
                  <a:pt x="2801611" y="466146"/>
                </a:cubicBezTo>
                <a:lnTo>
                  <a:pt x="2801611" y="466643"/>
                </a:lnTo>
                <a:cubicBezTo>
                  <a:pt x="2801299" y="466954"/>
                  <a:pt x="2800989" y="467265"/>
                  <a:pt x="2800740" y="467638"/>
                </a:cubicBezTo>
                <a:cubicBezTo>
                  <a:pt x="2800367" y="468198"/>
                  <a:pt x="2800056" y="468633"/>
                  <a:pt x="2799558" y="468819"/>
                </a:cubicBezTo>
                <a:cubicBezTo>
                  <a:pt x="2799372" y="468882"/>
                  <a:pt x="2799248" y="469130"/>
                  <a:pt x="2799310" y="469317"/>
                </a:cubicBezTo>
                <a:cubicBezTo>
                  <a:pt x="2799310" y="469503"/>
                  <a:pt x="2799496" y="469566"/>
                  <a:pt x="2799683" y="469566"/>
                </a:cubicBezTo>
                <a:cubicBezTo>
                  <a:pt x="2799683" y="469566"/>
                  <a:pt x="2799745" y="469566"/>
                  <a:pt x="2799807" y="469566"/>
                </a:cubicBezTo>
                <a:cubicBezTo>
                  <a:pt x="2800615" y="469317"/>
                  <a:pt x="2801050" y="468695"/>
                  <a:pt x="2801424" y="468073"/>
                </a:cubicBezTo>
                <a:cubicBezTo>
                  <a:pt x="2801673" y="467700"/>
                  <a:pt x="2801921" y="467389"/>
                  <a:pt x="2802170" y="467141"/>
                </a:cubicBezTo>
                <a:lnTo>
                  <a:pt x="2802170" y="467141"/>
                </a:lnTo>
                <a:cubicBezTo>
                  <a:pt x="2802170" y="467141"/>
                  <a:pt x="2802170" y="467141"/>
                  <a:pt x="2802170" y="467141"/>
                </a:cubicBezTo>
                <a:cubicBezTo>
                  <a:pt x="2802232" y="467141"/>
                  <a:pt x="2802294" y="467016"/>
                  <a:pt x="2802357" y="467016"/>
                </a:cubicBezTo>
                <a:cubicBezTo>
                  <a:pt x="2802419" y="467016"/>
                  <a:pt x="2802481" y="466892"/>
                  <a:pt x="2802543" y="466768"/>
                </a:cubicBezTo>
                <a:cubicBezTo>
                  <a:pt x="2805652" y="463223"/>
                  <a:pt x="2808823" y="459866"/>
                  <a:pt x="2811683" y="456011"/>
                </a:cubicBezTo>
                <a:lnTo>
                  <a:pt x="2811559" y="456011"/>
                </a:lnTo>
                <a:cubicBezTo>
                  <a:pt x="2811559" y="456011"/>
                  <a:pt x="2811994" y="455451"/>
                  <a:pt x="2812243" y="455140"/>
                </a:cubicBezTo>
                <a:cubicBezTo>
                  <a:pt x="2812554" y="454767"/>
                  <a:pt x="2812926" y="454394"/>
                  <a:pt x="2813175" y="453897"/>
                </a:cubicBezTo>
                <a:cubicBezTo>
                  <a:pt x="2813175" y="453897"/>
                  <a:pt x="2813175" y="453897"/>
                  <a:pt x="2813175" y="453897"/>
                </a:cubicBezTo>
                <a:cubicBezTo>
                  <a:pt x="2814792" y="451410"/>
                  <a:pt x="2817839" y="450291"/>
                  <a:pt x="2816781" y="446498"/>
                </a:cubicBezTo>
                <a:cubicBezTo>
                  <a:pt x="2823745" y="440591"/>
                  <a:pt x="2826544" y="430642"/>
                  <a:pt x="2832947" y="424238"/>
                </a:cubicBezTo>
                <a:lnTo>
                  <a:pt x="2832947" y="424052"/>
                </a:lnTo>
                <a:cubicBezTo>
                  <a:pt x="2832947" y="424052"/>
                  <a:pt x="2833445" y="424176"/>
                  <a:pt x="2833694" y="424238"/>
                </a:cubicBezTo>
                <a:lnTo>
                  <a:pt x="2834005" y="424238"/>
                </a:lnTo>
                <a:cubicBezTo>
                  <a:pt x="2834005" y="424238"/>
                  <a:pt x="2834067" y="424238"/>
                  <a:pt x="2834129" y="424238"/>
                </a:cubicBezTo>
                <a:cubicBezTo>
                  <a:pt x="2834440" y="424238"/>
                  <a:pt x="2834689" y="424052"/>
                  <a:pt x="2834689" y="423741"/>
                </a:cubicBezTo>
                <a:cubicBezTo>
                  <a:pt x="2834689" y="423430"/>
                  <a:pt x="2834502" y="423119"/>
                  <a:pt x="2834191" y="423057"/>
                </a:cubicBezTo>
                <a:lnTo>
                  <a:pt x="2833880" y="423057"/>
                </a:lnTo>
                <a:cubicBezTo>
                  <a:pt x="2833880" y="423057"/>
                  <a:pt x="2833632" y="422932"/>
                  <a:pt x="2833570" y="422932"/>
                </a:cubicBezTo>
                <a:lnTo>
                  <a:pt x="2833570" y="422497"/>
                </a:lnTo>
                <a:cubicBezTo>
                  <a:pt x="2838481" y="416777"/>
                  <a:pt x="2844948" y="409875"/>
                  <a:pt x="2845819" y="401854"/>
                </a:cubicBezTo>
                <a:cubicBezTo>
                  <a:pt x="2850295" y="397440"/>
                  <a:pt x="2852036" y="390911"/>
                  <a:pt x="2854212" y="385191"/>
                </a:cubicBezTo>
                <a:cubicBezTo>
                  <a:pt x="2856575" y="378849"/>
                  <a:pt x="2858751" y="372569"/>
                  <a:pt x="2860927" y="366164"/>
                </a:cubicBezTo>
                <a:cubicBezTo>
                  <a:pt x="2867518" y="346641"/>
                  <a:pt x="2873861" y="321645"/>
                  <a:pt x="2870441" y="295282"/>
                </a:cubicBezTo>
                <a:cubicBezTo>
                  <a:pt x="2868327" y="279178"/>
                  <a:pt x="2862980" y="261768"/>
                  <a:pt x="2858689" y="245043"/>
                </a:cubicBezTo>
                <a:cubicBezTo>
                  <a:pt x="2854275" y="228006"/>
                  <a:pt x="2851352" y="210970"/>
                  <a:pt x="2845259" y="196482"/>
                </a:cubicBezTo>
                <a:cubicBezTo>
                  <a:pt x="2837363" y="177829"/>
                  <a:pt x="2826792" y="162720"/>
                  <a:pt x="2813984" y="150222"/>
                </a:cubicBezTo>
                <a:cubicBezTo>
                  <a:pt x="2806149" y="142450"/>
                  <a:pt x="2797320" y="134678"/>
                  <a:pt x="2788304" y="128957"/>
                </a:cubicBezTo>
                <a:cubicBezTo>
                  <a:pt x="2781776" y="121745"/>
                  <a:pt x="2770460" y="116335"/>
                  <a:pt x="2761506" y="112232"/>
                </a:cubicBezTo>
                <a:cubicBezTo>
                  <a:pt x="2755972" y="109745"/>
                  <a:pt x="2748760" y="106511"/>
                  <a:pt x="2740863" y="107195"/>
                </a:cubicBezTo>
                <a:cubicBezTo>
                  <a:pt x="2732469" y="97371"/>
                  <a:pt x="2715556" y="95382"/>
                  <a:pt x="2701256" y="91091"/>
                </a:cubicBezTo>
                <a:cubicBezTo>
                  <a:pt x="2696717" y="89661"/>
                  <a:pt x="2689753" y="87485"/>
                  <a:pt x="2685090" y="87112"/>
                </a:cubicBezTo>
                <a:cubicBezTo>
                  <a:pt x="2682229" y="86926"/>
                  <a:pt x="2679370" y="87858"/>
                  <a:pt x="2676696" y="87672"/>
                </a:cubicBezTo>
                <a:cubicBezTo>
                  <a:pt x="2664634" y="86926"/>
                  <a:pt x="2652011" y="85309"/>
                  <a:pt x="2639825" y="84874"/>
                </a:cubicBezTo>
                <a:cubicBezTo>
                  <a:pt x="2636654" y="82138"/>
                  <a:pt x="2632550" y="83692"/>
                  <a:pt x="2628633" y="83817"/>
                </a:cubicBezTo>
                <a:cubicBezTo>
                  <a:pt x="2618187" y="84065"/>
                  <a:pt x="2607679" y="84376"/>
                  <a:pt x="2596798" y="84874"/>
                </a:cubicBezTo>
                <a:cubicBezTo>
                  <a:pt x="2587223" y="85371"/>
                  <a:pt x="2577772" y="86615"/>
                  <a:pt x="2568321" y="87112"/>
                </a:cubicBezTo>
                <a:cubicBezTo>
                  <a:pt x="2561544" y="87547"/>
                  <a:pt x="2554828" y="89350"/>
                  <a:pt x="2548797" y="89413"/>
                </a:cubicBezTo>
                <a:cubicBezTo>
                  <a:pt x="2538911" y="89413"/>
                  <a:pt x="2530455" y="92024"/>
                  <a:pt x="2521998" y="93268"/>
                </a:cubicBezTo>
                <a:cubicBezTo>
                  <a:pt x="2520320" y="93579"/>
                  <a:pt x="2518517" y="93019"/>
                  <a:pt x="2516962" y="93268"/>
                </a:cubicBezTo>
                <a:cubicBezTo>
                  <a:pt x="2513232" y="93952"/>
                  <a:pt x="2509501" y="95755"/>
                  <a:pt x="2505770" y="96625"/>
                </a:cubicBezTo>
                <a:cubicBezTo>
                  <a:pt x="2497066" y="98677"/>
                  <a:pt x="2489231" y="100294"/>
                  <a:pt x="2481770" y="102843"/>
                </a:cubicBezTo>
                <a:cubicBezTo>
                  <a:pt x="2478101" y="104087"/>
                  <a:pt x="2474868" y="106263"/>
                  <a:pt x="2471137" y="107258"/>
                </a:cubicBezTo>
                <a:cubicBezTo>
                  <a:pt x="2469334" y="107817"/>
                  <a:pt x="2467220" y="107382"/>
                  <a:pt x="2465541" y="107817"/>
                </a:cubicBezTo>
                <a:cubicBezTo>
                  <a:pt x="2461998" y="108812"/>
                  <a:pt x="2458764" y="111175"/>
                  <a:pt x="2455469" y="112294"/>
                </a:cubicBezTo>
                <a:cubicBezTo>
                  <a:pt x="2441914" y="116895"/>
                  <a:pt x="2428608" y="120253"/>
                  <a:pt x="2417478" y="126346"/>
                </a:cubicBezTo>
                <a:cubicBezTo>
                  <a:pt x="2404172" y="129144"/>
                  <a:pt x="2394846" y="136108"/>
                  <a:pt x="2382286" y="139714"/>
                </a:cubicBezTo>
                <a:cubicBezTo>
                  <a:pt x="2374327" y="146243"/>
                  <a:pt x="2362451" y="148916"/>
                  <a:pt x="2354368" y="155321"/>
                </a:cubicBezTo>
                <a:cubicBezTo>
                  <a:pt x="2349332" y="156316"/>
                  <a:pt x="2347342" y="159051"/>
                  <a:pt x="2343736" y="161414"/>
                </a:cubicBezTo>
                <a:cubicBezTo>
                  <a:pt x="2341311" y="163031"/>
                  <a:pt x="2338451" y="164336"/>
                  <a:pt x="2335902" y="165953"/>
                </a:cubicBezTo>
                <a:cubicBezTo>
                  <a:pt x="2325518" y="172357"/>
                  <a:pt x="2315632" y="178886"/>
                  <a:pt x="2305746" y="184855"/>
                </a:cubicBezTo>
                <a:cubicBezTo>
                  <a:pt x="2300584" y="188026"/>
                  <a:pt x="2296544" y="192130"/>
                  <a:pt x="2291818" y="195487"/>
                </a:cubicBezTo>
                <a:cubicBezTo>
                  <a:pt x="2290698" y="196233"/>
                  <a:pt x="2289206" y="196296"/>
                  <a:pt x="2287901" y="197166"/>
                </a:cubicBezTo>
                <a:cubicBezTo>
                  <a:pt x="2285600" y="198658"/>
                  <a:pt x="2283672" y="201394"/>
                  <a:pt x="2281185" y="203260"/>
                </a:cubicBezTo>
                <a:cubicBezTo>
                  <a:pt x="2273413" y="209166"/>
                  <a:pt x="2266014" y="214638"/>
                  <a:pt x="2258864" y="220545"/>
                </a:cubicBezTo>
                <a:cubicBezTo>
                  <a:pt x="2251403" y="226825"/>
                  <a:pt x="2245185" y="233167"/>
                  <a:pt x="2238780" y="239509"/>
                </a:cubicBezTo>
                <a:cubicBezTo>
                  <a:pt x="2232873" y="245416"/>
                  <a:pt x="2227153" y="251260"/>
                  <a:pt x="2222615" y="257354"/>
                </a:cubicBezTo>
                <a:cubicBezTo>
                  <a:pt x="2221868" y="259654"/>
                  <a:pt x="2223858" y="259157"/>
                  <a:pt x="2223733" y="260711"/>
                </a:cubicBezTo>
                <a:cubicBezTo>
                  <a:pt x="2213910" y="272401"/>
                  <a:pt x="2201971" y="281790"/>
                  <a:pt x="2193577" y="294847"/>
                </a:cubicBezTo>
                <a:cubicBezTo>
                  <a:pt x="2193764" y="297023"/>
                  <a:pt x="2195319" y="294412"/>
                  <a:pt x="2195816" y="295904"/>
                </a:cubicBezTo>
                <a:cubicBezTo>
                  <a:pt x="2190220" y="303800"/>
                  <a:pt x="2184997" y="311697"/>
                  <a:pt x="2179650" y="319407"/>
                </a:cubicBezTo>
                <a:cubicBezTo>
                  <a:pt x="2174240" y="327055"/>
                  <a:pt x="2167525" y="334330"/>
                  <a:pt x="2165163" y="344464"/>
                </a:cubicBezTo>
                <a:cubicBezTo>
                  <a:pt x="2161121" y="349377"/>
                  <a:pt x="2159193" y="356403"/>
                  <a:pt x="2154592" y="360631"/>
                </a:cubicBezTo>
                <a:cubicBezTo>
                  <a:pt x="2152851" y="366537"/>
                  <a:pt x="2149556" y="371698"/>
                  <a:pt x="2148437" y="377356"/>
                </a:cubicBezTo>
                <a:cubicBezTo>
                  <a:pt x="2147939" y="379843"/>
                  <a:pt x="2148437" y="382704"/>
                  <a:pt x="2147877" y="385253"/>
                </a:cubicBezTo>
                <a:cubicBezTo>
                  <a:pt x="2147131" y="388486"/>
                  <a:pt x="2145390" y="391595"/>
                  <a:pt x="2144519" y="394704"/>
                </a:cubicBezTo>
                <a:cubicBezTo>
                  <a:pt x="2143463" y="398310"/>
                  <a:pt x="2142281" y="401916"/>
                  <a:pt x="2141722" y="405336"/>
                </a:cubicBezTo>
                <a:cubicBezTo>
                  <a:pt x="2139546" y="419202"/>
                  <a:pt x="2144768" y="427658"/>
                  <a:pt x="2150115" y="436611"/>
                </a:cubicBezTo>
                <a:cubicBezTo>
                  <a:pt x="2155028" y="444881"/>
                  <a:pt x="2159318" y="451907"/>
                  <a:pt x="2166841" y="456695"/>
                </a:cubicBezTo>
                <a:cubicBezTo>
                  <a:pt x="2173929" y="461234"/>
                  <a:pt x="2181764" y="466457"/>
                  <a:pt x="2190842" y="467887"/>
                </a:cubicBezTo>
                <a:cubicBezTo>
                  <a:pt x="2193080" y="466021"/>
                  <a:pt x="2189785" y="464964"/>
                  <a:pt x="2191961" y="463410"/>
                </a:cubicBezTo>
                <a:cubicBezTo>
                  <a:pt x="2196997" y="462477"/>
                  <a:pt x="2200915" y="463970"/>
                  <a:pt x="2207008" y="463970"/>
                </a:cubicBezTo>
                <a:cubicBezTo>
                  <a:pt x="2208873" y="465213"/>
                  <a:pt x="2212480" y="467265"/>
                  <a:pt x="2215402" y="465711"/>
                </a:cubicBezTo>
                <a:cubicBezTo>
                  <a:pt x="2217081" y="463907"/>
                  <a:pt x="2212106" y="462913"/>
                  <a:pt x="2214282" y="460612"/>
                </a:cubicBezTo>
                <a:cubicBezTo>
                  <a:pt x="2210676" y="459182"/>
                  <a:pt x="2208500" y="456384"/>
                  <a:pt x="2205888" y="453897"/>
                </a:cubicBezTo>
                <a:cubicBezTo>
                  <a:pt x="2208064" y="450601"/>
                  <a:pt x="2203837" y="448985"/>
                  <a:pt x="2204770" y="447182"/>
                </a:cubicBezTo>
                <a:cubicBezTo>
                  <a:pt x="2205578" y="448052"/>
                  <a:pt x="2207630" y="447679"/>
                  <a:pt x="2209246" y="447803"/>
                </a:cubicBezTo>
                <a:lnTo>
                  <a:pt x="2209246" y="447679"/>
                </a:lnTo>
                <a:cubicBezTo>
                  <a:pt x="2209246" y="447679"/>
                  <a:pt x="2209743" y="447803"/>
                  <a:pt x="2209992" y="447803"/>
                </a:cubicBezTo>
                <a:cubicBezTo>
                  <a:pt x="2209992" y="447803"/>
                  <a:pt x="2210055" y="447803"/>
                  <a:pt x="2210055" y="447803"/>
                </a:cubicBezTo>
                <a:cubicBezTo>
                  <a:pt x="2210489" y="447803"/>
                  <a:pt x="2210863" y="447493"/>
                  <a:pt x="2210925" y="447057"/>
                </a:cubicBezTo>
                <a:cubicBezTo>
                  <a:pt x="2210925" y="446560"/>
                  <a:pt x="2210614" y="446187"/>
                  <a:pt x="2210179" y="446125"/>
                </a:cubicBezTo>
                <a:cubicBezTo>
                  <a:pt x="2210055" y="446125"/>
                  <a:pt x="2209930" y="446125"/>
                  <a:pt x="2209806" y="446062"/>
                </a:cubicBezTo>
                <a:cubicBezTo>
                  <a:pt x="2208562" y="442270"/>
                  <a:pt x="2204458" y="440653"/>
                  <a:pt x="2203712" y="435492"/>
                </a:cubicBezTo>
                <a:cubicBezTo>
                  <a:pt x="2202842" y="429399"/>
                  <a:pt x="2205453" y="423430"/>
                  <a:pt x="2207070" y="418207"/>
                </a:cubicBezTo>
                <a:lnTo>
                  <a:pt x="2207008" y="418207"/>
                </a:lnTo>
                <a:cubicBezTo>
                  <a:pt x="2207692" y="416652"/>
                  <a:pt x="2208500" y="415160"/>
                  <a:pt x="2209371" y="413544"/>
                </a:cubicBezTo>
                <a:lnTo>
                  <a:pt x="2209557" y="413233"/>
                </a:lnTo>
                <a:cubicBezTo>
                  <a:pt x="2209557" y="413233"/>
                  <a:pt x="2209557" y="412611"/>
                  <a:pt x="2209308" y="412487"/>
                </a:cubicBezTo>
                <a:cubicBezTo>
                  <a:pt x="2209060" y="412362"/>
                  <a:pt x="2208687" y="412487"/>
                  <a:pt x="2208562" y="412735"/>
                </a:cubicBezTo>
                <a:lnTo>
                  <a:pt x="2208376" y="413046"/>
                </a:lnTo>
                <a:cubicBezTo>
                  <a:pt x="2207505" y="414601"/>
                  <a:pt x="2206697" y="416155"/>
                  <a:pt x="2206013" y="417772"/>
                </a:cubicBezTo>
                <a:lnTo>
                  <a:pt x="2206013" y="417772"/>
                </a:lnTo>
                <a:cubicBezTo>
                  <a:pt x="2205205" y="417958"/>
                  <a:pt x="2205080" y="418393"/>
                  <a:pt x="2204334" y="417710"/>
                </a:cubicBezTo>
                <a:cubicBezTo>
                  <a:pt x="2208313" y="405212"/>
                  <a:pt x="2214220" y="394331"/>
                  <a:pt x="2219941" y="384196"/>
                </a:cubicBezTo>
                <a:cubicBezTo>
                  <a:pt x="2221931" y="380776"/>
                  <a:pt x="2224728" y="377667"/>
                  <a:pt x="2226655" y="374123"/>
                </a:cubicBezTo>
                <a:cubicBezTo>
                  <a:pt x="2227713" y="372258"/>
                  <a:pt x="2227837" y="369833"/>
                  <a:pt x="2228894" y="368030"/>
                </a:cubicBezTo>
                <a:cubicBezTo>
                  <a:pt x="2236542" y="354413"/>
                  <a:pt x="2249475" y="344402"/>
                  <a:pt x="2257371" y="331159"/>
                </a:cubicBezTo>
                <a:cubicBezTo>
                  <a:pt x="2262221" y="326557"/>
                  <a:pt x="2267631" y="322392"/>
                  <a:pt x="2270802" y="316174"/>
                </a:cubicBezTo>
                <a:cubicBezTo>
                  <a:pt x="2272107" y="316298"/>
                  <a:pt x="2272978" y="316049"/>
                  <a:pt x="2273600" y="315552"/>
                </a:cubicBezTo>
                <a:cubicBezTo>
                  <a:pt x="2274657" y="313065"/>
                  <a:pt x="2276336" y="311200"/>
                  <a:pt x="2279196" y="310516"/>
                </a:cubicBezTo>
                <a:cubicBezTo>
                  <a:pt x="2293994" y="293230"/>
                  <a:pt x="2312274" y="279178"/>
                  <a:pt x="2329995" y="264753"/>
                </a:cubicBezTo>
                <a:cubicBezTo>
                  <a:pt x="2343114" y="255364"/>
                  <a:pt x="2355798" y="245540"/>
                  <a:pt x="2369042" y="236276"/>
                </a:cubicBezTo>
                <a:cubicBezTo>
                  <a:pt x="2385581" y="226825"/>
                  <a:pt x="2402493" y="216876"/>
                  <a:pt x="2419282" y="207861"/>
                </a:cubicBezTo>
                <a:cubicBezTo>
                  <a:pt x="2424939" y="204752"/>
                  <a:pt x="2430286" y="201021"/>
                  <a:pt x="2436566" y="199964"/>
                </a:cubicBezTo>
                <a:cubicBezTo>
                  <a:pt x="2426618" y="220545"/>
                  <a:pt x="2419903" y="244359"/>
                  <a:pt x="2409209" y="264131"/>
                </a:cubicBezTo>
                <a:cubicBezTo>
                  <a:pt x="2407841" y="272587"/>
                  <a:pt x="2404483" y="280422"/>
                  <a:pt x="2401934" y="288194"/>
                </a:cubicBezTo>
                <a:cubicBezTo>
                  <a:pt x="2399384" y="295904"/>
                  <a:pt x="2397084" y="304111"/>
                  <a:pt x="2392421" y="309894"/>
                </a:cubicBezTo>
                <a:cubicBezTo>
                  <a:pt x="2392483" y="317542"/>
                  <a:pt x="2389064" y="323946"/>
                  <a:pt x="2386265" y="330537"/>
                </a:cubicBezTo>
                <a:cubicBezTo>
                  <a:pt x="2384089" y="335760"/>
                  <a:pt x="2381540" y="340983"/>
                  <a:pt x="2380110" y="346143"/>
                </a:cubicBezTo>
                <a:cubicBezTo>
                  <a:pt x="2379488" y="348319"/>
                  <a:pt x="2379675" y="350807"/>
                  <a:pt x="2378990" y="352921"/>
                </a:cubicBezTo>
                <a:cubicBezTo>
                  <a:pt x="2374265" y="367719"/>
                  <a:pt x="2368545" y="381025"/>
                  <a:pt x="2363944" y="395326"/>
                </a:cubicBezTo>
                <a:cubicBezTo>
                  <a:pt x="2361332" y="403471"/>
                  <a:pt x="2359343" y="412114"/>
                  <a:pt x="2356669" y="420445"/>
                </a:cubicBezTo>
                <a:cubicBezTo>
                  <a:pt x="2353995" y="428777"/>
                  <a:pt x="2350389" y="436674"/>
                  <a:pt x="2348275" y="445005"/>
                </a:cubicBezTo>
                <a:cubicBezTo>
                  <a:pt x="2346658" y="451348"/>
                  <a:pt x="2346099" y="458000"/>
                  <a:pt x="2344358" y="464467"/>
                </a:cubicBezTo>
                <a:cubicBezTo>
                  <a:pt x="2342741" y="470436"/>
                  <a:pt x="2340316" y="476281"/>
                  <a:pt x="2338761" y="482374"/>
                </a:cubicBezTo>
                <a:cubicBezTo>
                  <a:pt x="2331052" y="513090"/>
                  <a:pt x="2321787" y="545235"/>
                  <a:pt x="2314202" y="573899"/>
                </a:cubicBezTo>
                <a:cubicBezTo>
                  <a:pt x="2313269" y="577443"/>
                  <a:pt x="2312958" y="581609"/>
                  <a:pt x="2311963" y="583350"/>
                </a:cubicBezTo>
                <a:cubicBezTo>
                  <a:pt x="2311155" y="584780"/>
                  <a:pt x="2308668" y="585402"/>
                  <a:pt x="2308046" y="587330"/>
                </a:cubicBezTo>
                <a:cubicBezTo>
                  <a:pt x="2304564" y="592055"/>
                  <a:pt x="2306802" y="602377"/>
                  <a:pt x="2301891" y="605734"/>
                </a:cubicBezTo>
                <a:cubicBezTo>
                  <a:pt x="2301082" y="604180"/>
                  <a:pt x="2302450" y="599827"/>
                  <a:pt x="2301891" y="597278"/>
                </a:cubicBezTo>
                <a:cubicBezTo>
                  <a:pt x="2301455" y="595413"/>
                  <a:pt x="2300896" y="597651"/>
                  <a:pt x="2300771" y="595599"/>
                </a:cubicBezTo>
                <a:cubicBezTo>
                  <a:pt x="2301891" y="593610"/>
                  <a:pt x="2302637" y="591185"/>
                  <a:pt x="2303009" y="588387"/>
                </a:cubicBezTo>
                <a:cubicBezTo>
                  <a:pt x="2302326" y="586770"/>
                  <a:pt x="2301393" y="590812"/>
                  <a:pt x="2300212" y="588884"/>
                </a:cubicBezTo>
                <a:cubicBezTo>
                  <a:pt x="2301393" y="585900"/>
                  <a:pt x="2299341" y="583661"/>
                  <a:pt x="2299092" y="581112"/>
                </a:cubicBezTo>
                <a:cubicBezTo>
                  <a:pt x="2298720" y="576946"/>
                  <a:pt x="2299652" y="573215"/>
                  <a:pt x="2300771" y="568801"/>
                </a:cubicBezTo>
                <a:cubicBezTo>
                  <a:pt x="2296730" y="568365"/>
                  <a:pt x="2296108" y="572904"/>
                  <a:pt x="2294616" y="574956"/>
                </a:cubicBezTo>
                <a:cubicBezTo>
                  <a:pt x="2292875" y="577443"/>
                  <a:pt x="2290885" y="579682"/>
                  <a:pt x="2290698" y="583350"/>
                </a:cubicBezTo>
                <a:cubicBezTo>
                  <a:pt x="2287776" y="584407"/>
                  <a:pt x="2286657" y="587143"/>
                  <a:pt x="2283984" y="588449"/>
                </a:cubicBezTo>
                <a:cubicBezTo>
                  <a:pt x="2280253" y="594729"/>
                  <a:pt x="2282367" y="603869"/>
                  <a:pt x="2280626" y="610708"/>
                </a:cubicBezTo>
                <a:cubicBezTo>
                  <a:pt x="2280253" y="612263"/>
                  <a:pt x="2279134" y="613258"/>
                  <a:pt x="2278947" y="614625"/>
                </a:cubicBezTo>
                <a:cubicBezTo>
                  <a:pt x="2278699" y="616366"/>
                  <a:pt x="2280377" y="618916"/>
                  <a:pt x="2278387" y="620221"/>
                </a:cubicBezTo>
                <a:cubicBezTo>
                  <a:pt x="2280501" y="623330"/>
                  <a:pt x="2281310" y="628056"/>
                  <a:pt x="2282305" y="631413"/>
                </a:cubicBezTo>
                <a:cubicBezTo>
                  <a:pt x="2283859" y="636699"/>
                  <a:pt x="2286471" y="640243"/>
                  <a:pt x="2287341" y="644782"/>
                </a:cubicBezTo>
                <a:cubicBezTo>
                  <a:pt x="2288336" y="649942"/>
                  <a:pt x="2289703" y="652118"/>
                  <a:pt x="2290698" y="655974"/>
                </a:cubicBezTo>
                <a:cubicBezTo>
                  <a:pt x="2292066" y="661321"/>
                  <a:pt x="2293186" y="666668"/>
                  <a:pt x="2290139" y="670461"/>
                </a:cubicBezTo>
                <a:cubicBezTo>
                  <a:pt x="2289455" y="680161"/>
                  <a:pt x="2285663" y="688057"/>
                  <a:pt x="2283984" y="695643"/>
                </a:cubicBezTo>
                <a:cubicBezTo>
                  <a:pt x="2283051" y="699933"/>
                  <a:pt x="2282615" y="704099"/>
                  <a:pt x="2281745" y="708389"/>
                </a:cubicBezTo>
                <a:cubicBezTo>
                  <a:pt x="2279755" y="718400"/>
                  <a:pt x="2276397" y="730338"/>
                  <a:pt x="2274470" y="738545"/>
                </a:cubicBezTo>
                <a:cubicBezTo>
                  <a:pt x="2272107" y="748494"/>
                  <a:pt x="2271299" y="758877"/>
                  <a:pt x="2268874" y="769323"/>
                </a:cubicBezTo>
                <a:cubicBezTo>
                  <a:pt x="2266511" y="779520"/>
                  <a:pt x="2265641" y="790339"/>
                  <a:pt x="2263278" y="800598"/>
                </a:cubicBezTo>
                <a:cubicBezTo>
                  <a:pt x="2262594" y="803583"/>
                  <a:pt x="2260543" y="806443"/>
                  <a:pt x="2259921" y="809490"/>
                </a:cubicBezTo>
                <a:cubicBezTo>
                  <a:pt x="2258864" y="814961"/>
                  <a:pt x="2259299" y="821055"/>
                  <a:pt x="2258242" y="826775"/>
                </a:cubicBezTo>
                <a:cubicBezTo>
                  <a:pt x="2257744" y="829449"/>
                  <a:pt x="2256563" y="832060"/>
                  <a:pt x="2256004" y="834609"/>
                </a:cubicBezTo>
                <a:cubicBezTo>
                  <a:pt x="2253454" y="845926"/>
                  <a:pt x="2251465" y="859605"/>
                  <a:pt x="2249288" y="869242"/>
                </a:cubicBezTo>
                <a:cubicBezTo>
                  <a:pt x="2246677" y="880807"/>
                  <a:pt x="2245433" y="893864"/>
                  <a:pt x="2243693" y="905616"/>
                </a:cubicBezTo>
                <a:cubicBezTo>
                  <a:pt x="2242760" y="911834"/>
                  <a:pt x="2241578" y="918673"/>
                  <a:pt x="2241454" y="924518"/>
                </a:cubicBezTo>
                <a:cubicBezTo>
                  <a:pt x="2241454" y="926508"/>
                  <a:pt x="2242511" y="928746"/>
                  <a:pt x="2242573" y="930673"/>
                </a:cubicBezTo>
                <a:cubicBezTo>
                  <a:pt x="2242760" y="936145"/>
                  <a:pt x="2242760" y="940497"/>
                  <a:pt x="2243133" y="944601"/>
                </a:cubicBezTo>
                <a:cubicBezTo>
                  <a:pt x="2243444" y="948145"/>
                  <a:pt x="2242822" y="951752"/>
                  <a:pt x="2243133" y="955234"/>
                </a:cubicBezTo>
                <a:cubicBezTo>
                  <a:pt x="2243941" y="963503"/>
                  <a:pt x="2248604" y="972643"/>
                  <a:pt x="2250967" y="979296"/>
                </a:cubicBezTo>
                <a:cubicBezTo>
                  <a:pt x="2251900" y="981908"/>
                  <a:pt x="2252211" y="985141"/>
                  <a:pt x="2253205" y="987628"/>
                </a:cubicBezTo>
                <a:cubicBezTo>
                  <a:pt x="2255693" y="994157"/>
                  <a:pt x="2262097" y="1001245"/>
                  <a:pt x="2265455" y="1006654"/>
                </a:cubicBezTo>
                <a:cubicBezTo>
                  <a:pt x="2269745" y="1013432"/>
                  <a:pt x="2270553" y="1013680"/>
                  <a:pt x="2276646" y="1018903"/>
                </a:cubicBezTo>
                <a:cubicBezTo>
                  <a:pt x="2281745" y="1023318"/>
                  <a:pt x="2286222" y="1027795"/>
                  <a:pt x="2292812" y="1027919"/>
                </a:cubicBezTo>
                <a:cubicBezTo>
                  <a:pt x="2294740" y="1027732"/>
                  <a:pt x="2293310" y="1024251"/>
                  <a:pt x="2295611" y="1024561"/>
                </a:cubicBezTo>
                <a:cubicBezTo>
                  <a:pt x="2298968" y="1025245"/>
                  <a:pt x="2299838" y="1028479"/>
                  <a:pt x="2301766" y="1030717"/>
                </a:cubicBezTo>
                <a:cubicBezTo>
                  <a:pt x="2305994" y="1029846"/>
                  <a:pt x="2306492" y="1032644"/>
                  <a:pt x="2308481" y="1034075"/>
                </a:cubicBezTo>
                <a:cubicBezTo>
                  <a:pt x="2309414" y="1031401"/>
                  <a:pt x="2310098" y="1028541"/>
                  <a:pt x="2313518" y="1028416"/>
                </a:cubicBezTo>
                <a:cubicBezTo>
                  <a:pt x="2314264" y="1027048"/>
                  <a:pt x="2311901" y="1026116"/>
                  <a:pt x="2313518" y="1025618"/>
                </a:cubicBezTo>
                <a:cubicBezTo>
                  <a:pt x="2314823" y="1025991"/>
                  <a:pt x="2316875" y="1026738"/>
                  <a:pt x="2317994" y="1025618"/>
                </a:cubicBezTo>
                <a:cubicBezTo>
                  <a:pt x="2317808" y="1020085"/>
                  <a:pt x="2315881" y="1016230"/>
                  <a:pt x="2312398" y="1013929"/>
                </a:cubicBezTo>
                <a:cubicBezTo>
                  <a:pt x="2312834" y="1010509"/>
                  <a:pt x="2310160" y="1007711"/>
                  <a:pt x="2309601" y="1003794"/>
                </a:cubicBezTo>
                <a:cubicBezTo>
                  <a:pt x="2308294" y="995214"/>
                  <a:pt x="2310782" y="984643"/>
                  <a:pt x="2306802" y="978177"/>
                </a:cubicBezTo>
                <a:cubicBezTo>
                  <a:pt x="2306616" y="975876"/>
                  <a:pt x="2310036" y="977307"/>
                  <a:pt x="2309601" y="974819"/>
                </a:cubicBezTo>
                <a:cubicBezTo>
                  <a:pt x="2309227" y="967856"/>
                  <a:pt x="2311093" y="961265"/>
                  <a:pt x="2311839" y="956353"/>
                </a:cubicBezTo>
                <a:cubicBezTo>
                  <a:pt x="2314699" y="938073"/>
                  <a:pt x="2316378" y="919544"/>
                  <a:pt x="2319673" y="901699"/>
                </a:cubicBezTo>
                <a:cubicBezTo>
                  <a:pt x="2323466" y="881056"/>
                  <a:pt x="2326886" y="859542"/>
                  <a:pt x="2330865" y="840205"/>
                </a:cubicBezTo>
                <a:cubicBezTo>
                  <a:pt x="2335093" y="819749"/>
                  <a:pt x="2340378" y="799292"/>
                  <a:pt x="2344233" y="778774"/>
                </a:cubicBezTo>
                <a:cubicBezTo>
                  <a:pt x="2346409" y="767458"/>
                  <a:pt x="2347778" y="758815"/>
                  <a:pt x="2350389" y="748120"/>
                </a:cubicBezTo>
                <a:cubicBezTo>
                  <a:pt x="2353435" y="735561"/>
                  <a:pt x="2356047" y="721322"/>
                  <a:pt x="2358782" y="710192"/>
                </a:cubicBezTo>
                <a:cubicBezTo>
                  <a:pt x="2359591" y="706959"/>
                  <a:pt x="2359280" y="702731"/>
                  <a:pt x="2362140" y="700617"/>
                </a:cubicBezTo>
                <a:cubicBezTo>
                  <a:pt x="2364006" y="700430"/>
                  <a:pt x="2364503" y="701612"/>
                  <a:pt x="2365498" y="702358"/>
                </a:cubicBezTo>
                <a:lnTo>
                  <a:pt x="2365498" y="702917"/>
                </a:lnTo>
                <a:lnTo>
                  <a:pt x="2365560" y="702917"/>
                </a:lnTo>
                <a:cubicBezTo>
                  <a:pt x="2365311" y="704658"/>
                  <a:pt x="2364814" y="706399"/>
                  <a:pt x="2364254" y="708203"/>
                </a:cubicBezTo>
                <a:cubicBezTo>
                  <a:pt x="2363881" y="709446"/>
                  <a:pt x="2363508" y="710627"/>
                  <a:pt x="2363198" y="711933"/>
                </a:cubicBezTo>
                <a:cubicBezTo>
                  <a:pt x="2363073" y="712431"/>
                  <a:pt x="2363384" y="712866"/>
                  <a:pt x="2363881" y="712990"/>
                </a:cubicBezTo>
                <a:cubicBezTo>
                  <a:pt x="2363944" y="712990"/>
                  <a:pt x="2364006" y="712990"/>
                  <a:pt x="2364068" y="712990"/>
                </a:cubicBezTo>
                <a:cubicBezTo>
                  <a:pt x="2364503" y="712990"/>
                  <a:pt x="2364814" y="712741"/>
                  <a:pt x="2364939" y="712306"/>
                </a:cubicBezTo>
                <a:cubicBezTo>
                  <a:pt x="2365187" y="711063"/>
                  <a:pt x="2365560" y="709881"/>
                  <a:pt x="2365933" y="708700"/>
                </a:cubicBezTo>
                <a:cubicBezTo>
                  <a:pt x="2366431" y="707021"/>
                  <a:pt x="2366928" y="705280"/>
                  <a:pt x="2367239" y="703415"/>
                </a:cubicBezTo>
                <a:cubicBezTo>
                  <a:pt x="2368731" y="703104"/>
                  <a:pt x="2368482" y="700990"/>
                  <a:pt x="2369975" y="700555"/>
                </a:cubicBezTo>
                <a:cubicBezTo>
                  <a:pt x="2378742" y="700617"/>
                  <a:pt x="2387571" y="698938"/>
                  <a:pt x="2396213" y="698316"/>
                </a:cubicBezTo>
                <a:cubicBezTo>
                  <a:pt x="2401996" y="697943"/>
                  <a:pt x="2407530" y="698876"/>
                  <a:pt x="2412939" y="697757"/>
                </a:cubicBezTo>
                <a:cubicBezTo>
                  <a:pt x="2415737" y="697259"/>
                  <a:pt x="2418536" y="695581"/>
                  <a:pt x="2421333" y="694959"/>
                </a:cubicBezTo>
                <a:cubicBezTo>
                  <a:pt x="2424504" y="694337"/>
                  <a:pt x="2427924" y="693715"/>
                  <a:pt x="2430847" y="693280"/>
                </a:cubicBezTo>
                <a:cubicBezTo>
                  <a:pt x="2437313" y="692409"/>
                  <a:pt x="2441044" y="690544"/>
                  <a:pt x="2445893" y="690482"/>
                </a:cubicBezTo>
                <a:cubicBezTo>
                  <a:pt x="2453479" y="686005"/>
                  <a:pt x="2462681" y="683891"/>
                  <a:pt x="2471572" y="680969"/>
                </a:cubicBezTo>
                <a:cubicBezTo>
                  <a:pt x="2474122" y="680161"/>
                  <a:pt x="2476173" y="679104"/>
                  <a:pt x="2478847" y="678233"/>
                </a:cubicBezTo>
                <a:cubicBezTo>
                  <a:pt x="2481459" y="677300"/>
                  <a:pt x="2484630" y="677425"/>
                  <a:pt x="2487241" y="676492"/>
                </a:cubicBezTo>
                <a:cubicBezTo>
                  <a:pt x="2489728" y="675684"/>
                  <a:pt x="2492402" y="674191"/>
                  <a:pt x="2495076" y="673134"/>
                </a:cubicBezTo>
                <a:cubicBezTo>
                  <a:pt x="2497750" y="672140"/>
                  <a:pt x="2500361" y="670834"/>
                  <a:pt x="2502910" y="669777"/>
                </a:cubicBezTo>
                <a:cubicBezTo>
                  <a:pt x="2510247" y="666917"/>
                  <a:pt x="2520009" y="665051"/>
                  <a:pt x="2525792" y="661943"/>
                </a:cubicBezTo>
                <a:cubicBezTo>
                  <a:pt x="2526848" y="663062"/>
                  <a:pt x="2528403" y="662253"/>
                  <a:pt x="2529709" y="661943"/>
                </a:cubicBezTo>
                <a:cubicBezTo>
                  <a:pt x="2532133" y="661072"/>
                  <a:pt x="2530019" y="658336"/>
                  <a:pt x="2533626" y="658025"/>
                </a:cubicBezTo>
                <a:cubicBezTo>
                  <a:pt x="2535366" y="658150"/>
                  <a:pt x="2531325" y="660699"/>
                  <a:pt x="2534185" y="660326"/>
                </a:cubicBezTo>
                <a:cubicBezTo>
                  <a:pt x="2539284" y="659642"/>
                  <a:pt x="2534248" y="655227"/>
                  <a:pt x="2540216" y="655227"/>
                </a:cubicBezTo>
                <a:cubicBezTo>
                  <a:pt x="2540279" y="655414"/>
                  <a:pt x="2540341" y="655663"/>
                  <a:pt x="2540403" y="655849"/>
                </a:cubicBezTo>
                <a:cubicBezTo>
                  <a:pt x="2540279" y="655911"/>
                  <a:pt x="2540092" y="655974"/>
                  <a:pt x="2539967" y="656098"/>
                </a:cubicBezTo>
                <a:cubicBezTo>
                  <a:pt x="2539719" y="656222"/>
                  <a:pt x="2539470" y="656347"/>
                  <a:pt x="2539284" y="656471"/>
                </a:cubicBezTo>
                <a:cubicBezTo>
                  <a:pt x="2538973" y="656595"/>
                  <a:pt x="2538849" y="656906"/>
                  <a:pt x="2538973" y="657217"/>
                </a:cubicBezTo>
                <a:cubicBezTo>
                  <a:pt x="2539035" y="657466"/>
                  <a:pt x="2539284" y="657590"/>
                  <a:pt x="2539470" y="657590"/>
                </a:cubicBezTo>
                <a:cubicBezTo>
                  <a:pt x="2539533" y="657590"/>
                  <a:pt x="2539595" y="657590"/>
                  <a:pt x="2539657" y="657590"/>
                </a:cubicBezTo>
                <a:cubicBezTo>
                  <a:pt x="2539905" y="657528"/>
                  <a:pt x="2540216" y="657341"/>
                  <a:pt x="2540528" y="657155"/>
                </a:cubicBezTo>
                <a:cubicBezTo>
                  <a:pt x="2540714" y="657031"/>
                  <a:pt x="2540963" y="656906"/>
                  <a:pt x="2541211" y="656844"/>
                </a:cubicBezTo>
                <a:cubicBezTo>
                  <a:pt x="2541211" y="656844"/>
                  <a:pt x="2541274" y="656844"/>
                  <a:pt x="2541336" y="656844"/>
                </a:cubicBezTo>
                <a:cubicBezTo>
                  <a:pt x="2541336" y="656844"/>
                  <a:pt x="2541398" y="656782"/>
                  <a:pt x="2541460" y="656782"/>
                </a:cubicBezTo>
                <a:cubicBezTo>
                  <a:pt x="2542144" y="656657"/>
                  <a:pt x="2542828" y="656409"/>
                  <a:pt x="2543450" y="656160"/>
                </a:cubicBezTo>
                <a:cubicBezTo>
                  <a:pt x="2543885" y="655974"/>
                  <a:pt x="2544258" y="655849"/>
                  <a:pt x="2544693" y="655725"/>
                </a:cubicBezTo>
                <a:cubicBezTo>
                  <a:pt x="2545004" y="655663"/>
                  <a:pt x="2545129" y="655352"/>
                  <a:pt x="2545066" y="655041"/>
                </a:cubicBezTo>
                <a:cubicBezTo>
                  <a:pt x="2545004" y="654730"/>
                  <a:pt x="2544693" y="654606"/>
                  <a:pt x="2544383" y="654668"/>
                </a:cubicBezTo>
                <a:cubicBezTo>
                  <a:pt x="2543947" y="654792"/>
                  <a:pt x="2543512" y="654979"/>
                  <a:pt x="2543076" y="655165"/>
                </a:cubicBezTo>
                <a:cubicBezTo>
                  <a:pt x="2542579" y="655352"/>
                  <a:pt x="2542144" y="655538"/>
                  <a:pt x="2541646" y="655663"/>
                </a:cubicBezTo>
                <a:cubicBezTo>
                  <a:pt x="2541584" y="655414"/>
                  <a:pt x="2541460" y="655103"/>
                  <a:pt x="2541398" y="654854"/>
                </a:cubicBezTo>
                <a:lnTo>
                  <a:pt x="2541522" y="654854"/>
                </a:lnTo>
                <a:cubicBezTo>
                  <a:pt x="2548859" y="650937"/>
                  <a:pt x="2556569" y="647269"/>
                  <a:pt x="2564963" y="644346"/>
                </a:cubicBezTo>
                <a:cubicBezTo>
                  <a:pt x="2565958" y="643289"/>
                  <a:pt x="2566580" y="644533"/>
                  <a:pt x="2567761" y="644844"/>
                </a:cubicBezTo>
                <a:cubicBezTo>
                  <a:pt x="2567575" y="641113"/>
                  <a:pt x="2569626" y="644098"/>
                  <a:pt x="2570559" y="643227"/>
                </a:cubicBezTo>
                <a:cubicBezTo>
                  <a:pt x="2576777" y="635952"/>
                  <a:pt x="2587223" y="633092"/>
                  <a:pt x="2595119" y="627558"/>
                </a:cubicBezTo>
                <a:lnTo>
                  <a:pt x="2594995" y="627558"/>
                </a:lnTo>
                <a:cubicBezTo>
                  <a:pt x="2606684" y="621403"/>
                  <a:pt x="2618000" y="614315"/>
                  <a:pt x="2629006" y="607475"/>
                </a:cubicBezTo>
                <a:cubicBezTo>
                  <a:pt x="2632177" y="605485"/>
                  <a:pt x="2635410" y="603496"/>
                  <a:pt x="2638643" y="601506"/>
                </a:cubicBezTo>
                <a:cubicBezTo>
                  <a:pt x="2638892" y="601320"/>
                  <a:pt x="2638954" y="601009"/>
                  <a:pt x="2638830" y="600760"/>
                </a:cubicBezTo>
                <a:cubicBezTo>
                  <a:pt x="2638643" y="600511"/>
                  <a:pt x="2638333" y="600449"/>
                  <a:pt x="2638084" y="600573"/>
                </a:cubicBezTo>
                <a:cubicBezTo>
                  <a:pt x="2634850" y="602563"/>
                  <a:pt x="2631679" y="604553"/>
                  <a:pt x="2628508" y="606542"/>
                </a:cubicBezTo>
                <a:cubicBezTo>
                  <a:pt x="2617503" y="613382"/>
                  <a:pt x="2606187" y="620408"/>
                  <a:pt x="2594559" y="626501"/>
                </a:cubicBezTo>
                <a:lnTo>
                  <a:pt x="2594559" y="626501"/>
                </a:lnTo>
                <a:cubicBezTo>
                  <a:pt x="2594559" y="626501"/>
                  <a:pt x="2592881" y="626501"/>
                  <a:pt x="2592881" y="626501"/>
                </a:cubicBezTo>
                <a:cubicBezTo>
                  <a:pt x="2599844" y="620221"/>
                  <a:pt x="2609358" y="616491"/>
                  <a:pt x="2616322" y="610273"/>
                </a:cubicBezTo>
                <a:cubicBezTo>
                  <a:pt x="2618125" y="610646"/>
                  <a:pt x="2618933" y="609900"/>
                  <a:pt x="2620239" y="609713"/>
                </a:cubicBezTo>
                <a:cubicBezTo>
                  <a:pt x="2644364" y="593174"/>
                  <a:pt x="2670230" y="579247"/>
                  <a:pt x="2692800" y="561712"/>
                </a:cubicBezTo>
                <a:cubicBezTo>
                  <a:pt x="2700448" y="555806"/>
                  <a:pt x="2707412" y="548531"/>
                  <a:pt x="2716800" y="544987"/>
                </a:cubicBezTo>
                <a:cubicBezTo>
                  <a:pt x="2718542" y="540510"/>
                  <a:pt x="2722894" y="538582"/>
                  <a:pt x="2726749" y="536158"/>
                </a:cubicBezTo>
                <a:lnTo>
                  <a:pt x="2726998" y="536406"/>
                </a:lnTo>
                <a:cubicBezTo>
                  <a:pt x="2726189" y="537588"/>
                  <a:pt x="2725070" y="538396"/>
                  <a:pt x="2723951" y="539266"/>
                </a:cubicBezTo>
                <a:cubicBezTo>
                  <a:pt x="2723080" y="539888"/>
                  <a:pt x="2722210" y="540510"/>
                  <a:pt x="2721464" y="541256"/>
                </a:cubicBezTo>
                <a:cubicBezTo>
                  <a:pt x="2721277" y="541443"/>
                  <a:pt x="2721277" y="541816"/>
                  <a:pt x="2721464" y="542002"/>
                </a:cubicBezTo>
                <a:cubicBezTo>
                  <a:pt x="2721588" y="542127"/>
                  <a:pt x="2721713" y="542127"/>
                  <a:pt x="2721836" y="542127"/>
                </a:cubicBezTo>
                <a:cubicBezTo>
                  <a:pt x="2721961" y="542127"/>
                  <a:pt x="2722085" y="542127"/>
                  <a:pt x="2722210" y="541940"/>
                </a:cubicBezTo>
                <a:cubicBezTo>
                  <a:pt x="2722894" y="541256"/>
                  <a:pt x="2723702" y="540634"/>
                  <a:pt x="2724510" y="540075"/>
                </a:cubicBezTo>
                <a:cubicBezTo>
                  <a:pt x="2725754" y="539204"/>
                  <a:pt x="2726998" y="538272"/>
                  <a:pt x="2727868" y="536904"/>
                </a:cubicBezTo>
                <a:cubicBezTo>
                  <a:pt x="2727868" y="536904"/>
                  <a:pt x="2727868" y="536904"/>
                  <a:pt x="2727930" y="536904"/>
                </a:cubicBezTo>
                <a:cubicBezTo>
                  <a:pt x="2728552" y="536593"/>
                  <a:pt x="2729049" y="536158"/>
                  <a:pt x="2729485" y="535660"/>
                </a:cubicBezTo>
                <a:cubicBezTo>
                  <a:pt x="2729858" y="535225"/>
                  <a:pt x="2730292" y="534852"/>
                  <a:pt x="2730728" y="534665"/>
                </a:cubicBezTo>
                <a:cubicBezTo>
                  <a:pt x="2731039" y="534541"/>
                  <a:pt x="2731163" y="534106"/>
                  <a:pt x="2731039" y="533795"/>
                </a:cubicBezTo>
                <a:cubicBezTo>
                  <a:pt x="2730915" y="533484"/>
                  <a:pt x="2730479" y="533360"/>
                  <a:pt x="2730169" y="533484"/>
                </a:cubicBezTo>
                <a:cubicBezTo>
                  <a:pt x="2729546" y="533795"/>
                  <a:pt x="2729049" y="534292"/>
                  <a:pt x="2728552" y="534727"/>
                </a:cubicBezTo>
                <a:cubicBezTo>
                  <a:pt x="2728241" y="535038"/>
                  <a:pt x="2727930" y="535287"/>
                  <a:pt x="2727619" y="535474"/>
                </a:cubicBezTo>
                <a:lnTo>
                  <a:pt x="2727122" y="534976"/>
                </a:lnTo>
                <a:lnTo>
                  <a:pt x="2727370" y="534976"/>
                </a:lnTo>
                <a:cubicBezTo>
                  <a:pt x="2732904" y="530189"/>
                  <a:pt x="2738500" y="523846"/>
                  <a:pt x="2743536" y="519245"/>
                </a:cubicBezTo>
                <a:cubicBezTo>
                  <a:pt x="2745277" y="517691"/>
                  <a:pt x="2747578" y="515701"/>
                  <a:pt x="2749693" y="515328"/>
                </a:cubicBezTo>
                <a:lnTo>
                  <a:pt x="2749693" y="515577"/>
                </a:lnTo>
                <a:cubicBezTo>
                  <a:pt x="2747081" y="518934"/>
                  <a:pt x="2743785" y="521919"/>
                  <a:pt x="2740552" y="524779"/>
                </a:cubicBezTo>
                <a:cubicBezTo>
                  <a:pt x="2739371" y="525836"/>
                  <a:pt x="2738251" y="526831"/>
                  <a:pt x="2737133" y="527888"/>
                </a:cubicBezTo>
                <a:cubicBezTo>
                  <a:pt x="2736946" y="528075"/>
                  <a:pt x="2736946" y="528385"/>
                  <a:pt x="2737133" y="528572"/>
                </a:cubicBezTo>
                <a:cubicBezTo>
                  <a:pt x="2737257" y="528696"/>
                  <a:pt x="2737381" y="528696"/>
                  <a:pt x="2737505" y="528696"/>
                </a:cubicBezTo>
                <a:cubicBezTo>
                  <a:pt x="2737630" y="528696"/>
                  <a:pt x="2737754" y="528696"/>
                  <a:pt x="2737816" y="528572"/>
                </a:cubicBezTo>
                <a:cubicBezTo>
                  <a:pt x="2738935" y="527515"/>
                  <a:pt x="2740055" y="526520"/>
                  <a:pt x="2741236" y="525525"/>
                </a:cubicBezTo>
                <a:cubicBezTo>
                  <a:pt x="2744594" y="522541"/>
                  <a:pt x="2748014" y="519494"/>
                  <a:pt x="2750749" y="515950"/>
                </a:cubicBezTo>
                <a:cubicBezTo>
                  <a:pt x="2750749" y="515950"/>
                  <a:pt x="2750749" y="515888"/>
                  <a:pt x="2750749" y="515826"/>
                </a:cubicBezTo>
                <a:lnTo>
                  <a:pt x="2750936" y="515826"/>
                </a:lnTo>
                <a:cubicBezTo>
                  <a:pt x="2757651" y="510976"/>
                  <a:pt x="2763309" y="504882"/>
                  <a:pt x="2769092" y="498913"/>
                </a:cubicBezTo>
                <a:lnTo>
                  <a:pt x="2769092" y="498913"/>
                </a:lnTo>
                <a:cubicBezTo>
                  <a:pt x="2772076" y="495742"/>
                  <a:pt x="2775123" y="492696"/>
                  <a:pt x="2778107" y="489587"/>
                </a:cubicBezTo>
                <a:cubicBezTo>
                  <a:pt x="2781029" y="486540"/>
                  <a:pt x="2784014" y="483555"/>
                  <a:pt x="2786937" y="480509"/>
                </a:cubicBezTo>
                <a:cubicBezTo>
                  <a:pt x="2786937" y="480509"/>
                  <a:pt x="2786937" y="480509"/>
                  <a:pt x="2786937" y="480509"/>
                </a:cubicBezTo>
                <a:moveTo>
                  <a:pt x="2820015" y="432632"/>
                </a:moveTo>
                <a:cubicBezTo>
                  <a:pt x="2821134" y="430829"/>
                  <a:pt x="2821631" y="428839"/>
                  <a:pt x="2822812" y="427098"/>
                </a:cubicBezTo>
                <a:cubicBezTo>
                  <a:pt x="2823808" y="425544"/>
                  <a:pt x="2825735" y="424736"/>
                  <a:pt x="2826730" y="423181"/>
                </a:cubicBezTo>
                <a:cubicBezTo>
                  <a:pt x="2829653" y="418518"/>
                  <a:pt x="2830958" y="412735"/>
                  <a:pt x="2834005" y="408072"/>
                </a:cubicBezTo>
                <a:cubicBezTo>
                  <a:pt x="2834502" y="407388"/>
                  <a:pt x="2835808" y="407139"/>
                  <a:pt x="2836243" y="406455"/>
                </a:cubicBezTo>
                <a:cubicBezTo>
                  <a:pt x="2836989" y="405212"/>
                  <a:pt x="2837176" y="403409"/>
                  <a:pt x="2837922" y="401916"/>
                </a:cubicBezTo>
                <a:cubicBezTo>
                  <a:pt x="2841155" y="395823"/>
                  <a:pt x="2844699" y="388424"/>
                  <a:pt x="2847995" y="381336"/>
                </a:cubicBezTo>
                <a:cubicBezTo>
                  <a:pt x="2849176" y="378662"/>
                  <a:pt x="2851415" y="376113"/>
                  <a:pt x="2852471" y="373439"/>
                </a:cubicBezTo>
                <a:cubicBezTo>
                  <a:pt x="2853280" y="371450"/>
                  <a:pt x="2853404" y="368776"/>
                  <a:pt x="2854150" y="366724"/>
                </a:cubicBezTo>
                <a:cubicBezTo>
                  <a:pt x="2854958" y="364423"/>
                  <a:pt x="2856078" y="362869"/>
                  <a:pt x="2856388" y="360568"/>
                </a:cubicBezTo>
                <a:cubicBezTo>
                  <a:pt x="2857259" y="364361"/>
                  <a:pt x="2854212" y="367532"/>
                  <a:pt x="2853591" y="371201"/>
                </a:cubicBezTo>
                <a:cubicBezTo>
                  <a:pt x="2853404" y="372569"/>
                  <a:pt x="2853901" y="374372"/>
                  <a:pt x="2853591" y="375678"/>
                </a:cubicBezTo>
                <a:cubicBezTo>
                  <a:pt x="2852223" y="382020"/>
                  <a:pt x="2848616" y="389170"/>
                  <a:pt x="2845197" y="394642"/>
                </a:cubicBezTo>
                <a:cubicBezTo>
                  <a:pt x="2843207" y="397937"/>
                  <a:pt x="2841155" y="403782"/>
                  <a:pt x="2837922" y="406393"/>
                </a:cubicBezTo>
                <a:cubicBezTo>
                  <a:pt x="2836056" y="413046"/>
                  <a:pt x="2832264" y="419264"/>
                  <a:pt x="2827849" y="424238"/>
                </a:cubicBezTo>
                <a:cubicBezTo>
                  <a:pt x="2824305" y="428217"/>
                  <a:pt x="2821010" y="433689"/>
                  <a:pt x="2817465" y="438725"/>
                </a:cubicBezTo>
                <a:lnTo>
                  <a:pt x="2820015" y="432570"/>
                </a:lnTo>
                <a:close/>
                <a:moveTo>
                  <a:pt x="2812180" y="453835"/>
                </a:moveTo>
                <a:lnTo>
                  <a:pt x="2812367" y="453835"/>
                </a:lnTo>
                <a:cubicBezTo>
                  <a:pt x="2812180" y="454146"/>
                  <a:pt x="2811931" y="454456"/>
                  <a:pt x="2811683" y="454705"/>
                </a:cubicBezTo>
                <a:cubicBezTo>
                  <a:pt x="2811434" y="454954"/>
                  <a:pt x="2811248" y="455203"/>
                  <a:pt x="2811062" y="455513"/>
                </a:cubicBezTo>
                <a:cubicBezTo>
                  <a:pt x="2809507" y="455203"/>
                  <a:pt x="2812243" y="452342"/>
                  <a:pt x="2812243" y="453835"/>
                </a:cubicBezTo>
                <a:moveTo>
                  <a:pt x="2270678" y="311448"/>
                </a:moveTo>
                <a:cubicBezTo>
                  <a:pt x="2252397" y="332464"/>
                  <a:pt x="2230759" y="353791"/>
                  <a:pt x="2215961" y="378973"/>
                </a:cubicBezTo>
                <a:cubicBezTo>
                  <a:pt x="2214469" y="379408"/>
                  <a:pt x="2214220" y="381025"/>
                  <a:pt x="2212604" y="381274"/>
                </a:cubicBezTo>
                <a:cubicBezTo>
                  <a:pt x="2209743" y="390600"/>
                  <a:pt x="2204396" y="398310"/>
                  <a:pt x="2200292" y="406891"/>
                </a:cubicBezTo>
                <a:cubicBezTo>
                  <a:pt x="2199049" y="409502"/>
                  <a:pt x="2198862" y="413295"/>
                  <a:pt x="2195816" y="414725"/>
                </a:cubicBezTo>
                <a:cubicBezTo>
                  <a:pt x="2197246" y="403098"/>
                  <a:pt x="2205453" y="393460"/>
                  <a:pt x="2209743" y="382890"/>
                </a:cubicBezTo>
                <a:cubicBezTo>
                  <a:pt x="2218013" y="375367"/>
                  <a:pt x="2221868" y="364423"/>
                  <a:pt x="2229267" y="355532"/>
                </a:cubicBezTo>
                <a:cubicBezTo>
                  <a:pt x="2232935" y="351180"/>
                  <a:pt x="2238034" y="348195"/>
                  <a:pt x="2239899" y="341604"/>
                </a:cubicBezTo>
                <a:cubicBezTo>
                  <a:pt x="2251340" y="330350"/>
                  <a:pt x="2261661" y="318039"/>
                  <a:pt x="2273413" y="307034"/>
                </a:cubicBezTo>
                <a:cubicBezTo>
                  <a:pt x="2273786" y="308961"/>
                  <a:pt x="2271610" y="310329"/>
                  <a:pt x="2270615" y="311448"/>
                </a:cubicBezTo>
                <a:moveTo>
                  <a:pt x="2281310" y="300381"/>
                </a:moveTo>
                <a:cubicBezTo>
                  <a:pt x="2282118" y="298018"/>
                  <a:pt x="2283797" y="296464"/>
                  <a:pt x="2286346" y="295842"/>
                </a:cubicBezTo>
                <a:cubicBezTo>
                  <a:pt x="2284667" y="297334"/>
                  <a:pt x="2283797" y="299635"/>
                  <a:pt x="2281310" y="300381"/>
                </a:cubicBezTo>
                <a:moveTo>
                  <a:pt x="2342182" y="547474"/>
                </a:moveTo>
                <a:cubicBezTo>
                  <a:pt x="2342865" y="546417"/>
                  <a:pt x="2345477" y="545733"/>
                  <a:pt x="2345477" y="545733"/>
                </a:cubicBezTo>
                <a:cubicBezTo>
                  <a:pt x="2344607" y="546417"/>
                  <a:pt x="2343736" y="548282"/>
                  <a:pt x="2343363" y="549837"/>
                </a:cubicBezTo>
                <a:cubicBezTo>
                  <a:pt x="2343052" y="551391"/>
                  <a:pt x="2341684" y="554002"/>
                  <a:pt x="2341684" y="554002"/>
                </a:cubicBezTo>
                <a:cubicBezTo>
                  <a:pt x="2341684" y="548842"/>
                  <a:pt x="2341498" y="548469"/>
                  <a:pt x="2342182" y="547474"/>
                </a:cubicBezTo>
                <a:moveTo>
                  <a:pt x="2337705" y="557111"/>
                </a:moveTo>
                <a:cubicBezTo>
                  <a:pt x="2337705" y="556552"/>
                  <a:pt x="2338015" y="555184"/>
                  <a:pt x="2338761" y="555370"/>
                </a:cubicBezTo>
                <a:cubicBezTo>
                  <a:pt x="2339445" y="555557"/>
                  <a:pt x="2340814" y="557795"/>
                  <a:pt x="2340814" y="557795"/>
                </a:cubicBezTo>
                <a:cubicBezTo>
                  <a:pt x="2340814" y="559350"/>
                  <a:pt x="2340814" y="562086"/>
                  <a:pt x="2339943" y="562769"/>
                </a:cubicBezTo>
                <a:cubicBezTo>
                  <a:pt x="2339073" y="563453"/>
                  <a:pt x="2338575" y="564697"/>
                  <a:pt x="2338575" y="564697"/>
                </a:cubicBezTo>
                <a:cubicBezTo>
                  <a:pt x="2338575" y="564697"/>
                  <a:pt x="2337332" y="564324"/>
                  <a:pt x="2337518" y="562769"/>
                </a:cubicBezTo>
                <a:cubicBezTo>
                  <a:pt x="2337705" y="561215"/>
                  <a:pt x="2337332" y="560904"/>
                  <a:pt x="2338015" y="559847"/>
                </a:cubicBezTo>
                <a:cubicBezTo>
                  <a:pt x="2338761" y="558790"/>
                  <a:pt x="2337705" y="557609"/>
                  <a:pt x="2337705" y="557111"/>
                </a:cubicBezTo>
                <a:moveTo>
                  <a:pt x="2333788" y="580677"/>
                </a:moveTo>
                <a:cubicBezTo>
                  <a:pt x="2334409" y="578625"/>
                  <a:pt x="2336336" y="576573"/>
                  <a:pt x="2336648" y="578625"/>
                </a:cubicBezTo>
                <a:cubicBezTo>
                  <a:pt x="2336772" y="579620"/>
                  <a:pt x="2335839" y="581485"/>
                  <a:pt x="2335218" y="581858"/>
                </a:cubicBezTo>
                <a:cubicBezTo>
                  <a:pt x="2334534" y="582231"/>
                  <a:pt x="2333165" y="582728"/>
                  <a:pt x="2333788" y="580677"/>
                </a:cubicBezTo>
                <a:moveTo>
                  <a:pt x="2305310" y="769261"/>
                </a:moveTo>
                <a:lnTo>
                  <a:pt x="2306430" y="769261"/>
                </a:lnTo>
                <a:cubicBezTo>
                  <a:pt x="2306430" y="769696"/>
                  <a:pt x="2306243" y="770131"/>
                  <a:pt x="2305994" y="770753"/>
                </a:cubicBezTo>
                <a:cubicBezTo>
                  <a:pt x="2305994" y="770815"/>
                  <a:pt x="2305994" y="770877"/>
                  <a:pt x="2305932" y="770940"/>
                </a:cubicBezTo>
                <a:lnTo>
                  <a:pt x="2305932" y="770940"/>
                </a:lnTo>
                <a:cubicBezTo>
                  <a:pt x="2305310" y="770815"/>
                  <a:pt x="2305310" y="770007"/>
                  <a:pt x="2305372" y="769261"/>
                </a:cubicBezTo>
                <a:moveTo>
                  <a:pt x="2304191" y="775416"/>
                </a:moveTo>
                <a:lnTo>
                  <a:pt x="2305248" y="775416"/>
                </a:lnTo>
                <a:cubicBezTo>
                  <a:pt x="2305248" y="775789"/>
                  <a:pt x="2305248" y="776225"/>
                  <a:pt x="2305000" y="776536"/>
                </a:cubicBezTo>
                <a:lnTo>
                  <a:pt x="2304191" y="776536"/>
                </a:lnTo>
                <a:lnTo>
                  <a:pt x="2304191" y="775416"/>
                </a:lnTo>
                <a:close/>
                <a:moveTo>
                  <a:pt x="2301953" y="801593"/>
                </a:moveTo>
                <a:lnTo>
                  <a:pt x="2302077" y="801593"/>
                </a:lnTo>
                <a:cubicBezTo>
                  <a:pt x="2302201" y="802277"/>
                  <a:pt x="2302015" y="802961"/>
                  <a:pt x="2301704" y="803707"/>
                </a:cubicBezTo>
                <a:cubicBezTo>
                  <a:pt x="2301455" y="804391"/>
                  <a:pt x="2301207" y="805013"/>
                  <a:pt x="2301207" y="805821"/>
                </a:cubicBezTo>
                <a:cubicBezTo>
                  <a:pt x="2301207" y="805821"/>
                  <a:pt x="2301207" y="805821"/>
                  <a:pt x="2301207" y="805883"/>
                </a:cubicBezTo>
                <a:cubicBezTo>
                  <a:pt x="2300771" y="806754"/>
                  <a:pt x="2300025" y="805075"/>
                  <a:pt x="2299092" y="805510"/>
                </a:cubicBezTo>
                <a:cubicBezTo>
                  <a:pt x="2300399" y="804951"/>
                  <a:pt x="2301020" y="800785"/>
                  <a:pt x="2301891" y="801593"/>
                </a:cubicBezTo>
                <a:moveTo>
                  <a:pt x="2297476" y="808868"/>
                </a:moveTo>
                <a:lnTo>
                  <a:pt x="2298595" y="808868"/>
                </a:lnTo>
                <a:lnTo>
                  <a:pt x="2298595" y="809987"/>
                </a:lnTo>
                <a:lnTo>
                  <a:pt x="2297476" y="809987"/>
                </a:lnTo>
                <a:lnTo>
                  <a:pt x="2297476" y="808868"/>
                </a:lnTo>
                <a:close/>
                <a:moveTo>
                  <a:pt x="2298906" y="816205"/>
                </a:moveTo>
                <a:cubicBezTo>
                  <a:pt x="2298906" y="817946"/>
                  <a:pt x="2298657" y="820060"/>
                  <a:pt x="2298036" y="822236"/>
                </a:cubicBezTo>
                <a:cubicBezTo>
                  <a:pt x="2295673" y="821552"/>
                  <a:pt x="2295921" y="816764"/>
                  <a:pt x="2298906" y="816205"/>
                </a:cubicBezTo>
                <a:moveTo>
                  <a:pt x="2282367" y="770940"/>
                </a:moveTo>
                <a:cubicBezTo>
                  <a:pt x="2282491" y="771499"/>
                  <a:pt x="2282367" y="772121"/>
                  <a:pt x="2282118" y="772556"/>
                </a:cubicBezTo>
                <a:cubicBezTo>
                  <a:pt x="2281808" y="772432"/>
                  <a:pt x="2281683" y="772121"/>
                  <a:pt x="2281310" y="772059"/>
                </a:cubicBezTo>
                <a:cubicBezTo>
                  <a:pt x="2281434" y="771437"/>
                  <a:pt x="2281869" y="771188"/>
                  <a:pt x="2282367" y="770940"/>
                </a:cubicBezTo>
                <a:moveTo>
                  <a:pt x="2280191" y="777033"/>
                </a:moveTo>
                <a:cubicBezTo>
                  <a:pt x="2280501" y="777033"/>
                  <a:pt x="2280875" y="776971"/>
                  <a:pt x="2280750" y="776536"/>
                </a:cubicBezTo>
                <a:lnTo>
                  <a:pt x="2281559" y="776536"/>
                </a:lnTo>
                <a:cubicBezTo>
                  <a:pt x="2281434" y="776971"/>
                  <a:pt x="2281310" y="777344"/>
                  <a:pt x="2281247" y="777655"/>
                </a:cubicBezTo>
                <a:cubicBezTo>
                  <a:pt x="2281247" y="777841"/>
                  <a:pt x="2281185" y="777966"/>
                  <a:pt x="2281123" y="778152"/>
                </a:cubicBezTo>
                <a:lnTo>
                  <a:pt x="2280191" y="778152"/>
                </a:lnTo>
                <a:lnTo>
                  <a:pt x="2280191" y="777033"/>
                </a:lnTo>
                <a:close/>
                <a:moveTo>
                  <a:pt x="2277952" y="803894"/>
                </a:moveTo>
                <a:lnTo>
                  <a:pt x="2278139" y="803894"/>
                </a:lnTo>
                <a:cubicBezTo>
                  <a:pt x="2278014" y="804515"/>
                  <a:pt x="2277890" y="805199"/>
                  <a:pt x="2277766" y="805883"/>
                </a:cubicBezTo>
                <a:cubicBezTo>
                  <a:pt x="2277641" y="806505"/>
                  <a:pt x="2277517" y="807127"/>
                  <a:pt x="2277392" y="807811"/>
                </a:cubicBezTo>
                <a:cubicBezTo>
                  <a:pt x="2276646" y="807749"/>
                  <a:pt x="2276646" y="807065"/>
                  <a:pt x="2275714" y="807251"/>
                </a:cubicBezTo>
                <a:cubicBezTo>
                  <a:pt x="2276087" y="806008"/>
                  <a:pt x="2277704" y="803272"/>
                  <a:pt x="2277952" y="803894"/>
                </a:cubicBezTo>
                <a:moveTo>
                  <a:pt x="2275154" y="817262"/>
                </a:moveTo>
                <a:lnTo>
                  <a:pt x="2275154" y="817262"/>
                </a:lnTo>
                <a:cubicBezTo>
                  <a:pt x="2275154" y="817262"/>
                  <a:pt x="2275092" y="817386"/>
                  <a:pt x="2275092" y="817448"/>
                </a:cubicBezTo>
                <a:cubicBezTo>
                  <a:pt x="2274967" y="818505"/>
                  <a:pt x="2274843" y="819625"/>
                  <a:pt x="2274719" y="820682"/>
                </a:cubicBezTo>
                <a:cubicBezTo>
                  <a:pt x="2274595" y="821614"/>
                  <a:pt x="2274470" y="822547"/>
                  <a:pt x="2274346" y="823479"/>
                </a:cubicBezTo>
                <a:cubicBezTo>
                  <a:pt x="2272729" y="824599"/>
                  <a:pt x="2272667" y="821055"/>
                  <a:pt x="2272356" y="819438"/>
                </a:cubicBezTo>
                <a:cubicBezTo>
                  <a:pt x="2273911" y="819376"/>
                  <a:pt x="2273911" y="817635"/>
                  <a:pt x="2275154" y="817262"/>
                </a:cubicBezTo>
                <a:moveTo>
                  <a:pt x="2265703" y="880931"/>
                </a:moveTo>
                <a:cubicBezTo>
                  <a:pt x="2267693" y="880372"/>
                  <a:pt x="2266698" y="883294"/>
                  <a:pt x="2266263" y="883729"/>
                </a:cubicBezTo>
                <a:cubicBezTo>
                  <a:pt x="2265019" y="883792"/>
                  <a:pt x="2266014" y="881740"/>
                  <a:pt x="2265703" y="880931"/>
                </a:cubicBezTo>
                <a:moveTo>
                  <a:pt x="2257309" y="940684"/>
                </a:moveTo>
                <a:cubicBezTo>
                  <a:pt x="2257309" y="940684"/>
                  <a:pt x="2256625" y="939876"/>
                  <a:pt x="2256750" y="939565"/>
                </a:cubicBezTo>
                <a:cubicBezTo>
                  <a:pt x="2257620" y="937575"/>
                  <a:pt x="2257806" y="940560"/>
                  <a:pt x="2257309" y="940684"/>
                </a:cubicBezTo>
                <a:moveTo>
                  <a:pt x="2263092" y="908352"/>
                </a:moveTo>
                <a:lnTo>
                  <a:pt x="2262843" y="908352"/>
                </a:lnTo>
                <a:cubicBezTo>
                  <a:pt x="2261600" y="914507"/>
                  <a:pt x="2259734" y="921347"/>
                  <a:pt x="2258926" y="928311"/>
                </a:cubicBezTo>
                <a:cubicBezTo>
                  <a:pt x="2258615" y="931046"/>
                  <a:pt x="2259485" y="934715"/>
                  <a:pt x="2257247" y="936767"/>
                </a:cubicBezTo>
                <a:cubicBezTo>
                  <a:pt x="2258988" y="920103"/>
                  <a:pt x="2260231" y="902880"/>
                  <a:pt x="2263962" y="888206"/>
                </a:cubicBezTo>
                <a:cubicBezTo>
                  <a:pt x="2266076" y="887709"/>
                  <a:pt x="2264647" y="890818"/>
                  <a:pt x="2265081" y="892061"/>
                </a:cubicBezTo>
                <a:lnTo>
                  <a:pt x="2265206" y="892061"/>
                </a:lnTo>
                <a:cubicBezTo>
                  <a:pt x="2264460" y="894735"/>
                  <a:pt x="2263838" y="897346"/>
                  <a:pt x="2263776" y="900206"/>
                </a:cubicBezTo>
                <a:cubicBezTo>
                  <a:pt x="2263776" y="900206"/>
                  <a:pt x="2263776" y="900206"/>
                  <a:pt x="2263776" y="900206"/>
                </a:cubicBezTo>
                <a:cubicBezTo>
                  <a:pt x="2263776" y="900269"/>
                  <a:pt x="2263776" y="900331"/>
                  <a:pt x="2263776" y="900393"/>
                </a:cubicBezTo>
                <a:lnTo>
                  <a:pt x="2263776" y="900393"/>
                </a:lnTo>
                <a:cubicBezTo>
                  <a:pt x="2263776" y="900393"/>
                  <a:pt x="2263776" y="900455"/>
                  <a:pt x="2263776" y="900455"/>
                </a:cubicBezTo>
                <a:cubicBezTo>
                  <a:pt x="2263776" y="900580"/>
                  <a:pt x="2263776" y="900766"/>
                  <a:pt x="2263838" y="900890"/>
                </a:cubicBezTo>
                <a:cubicBezTo>
                  <a:pt x="2263216" y="903440"/>
                  <a:pt x="2262719" y="905927"/>
                  <a:pt x="2263030" y="908352"/>
                </a:cubicBezTo>
                <a:moveTo>
                  <a:pt x="2264273" y="907606"/>
                </a:moveTo>
                <a:cubicBezTo>
                  <a:pt x="2264149" y="905616"/>
                  <a:pt x="2264522" y="903564"/>
                  <a:pt x="2265019" y="901388"/>
                </a:cubicBezTo>
                <a:cubicBezTo>
                  <a:pt x="2265268" y="901388"/>
                  <a:pt x="2265455" y="901512"/>
                  <a:pt x="2265703" y="901512"/>
                </a:cubicBezTo>
                <a:lnTo>
                  <a:pt x="2265703" y="901512"/>
                </a:lnTo>
                <a:cubicBezTo>
                  <a:pt x="2265268" y="903626"/>
                  <a:pt x="2266698" y="907543"/>
                  <a:pt x="2264273" y="907606"/>
                </a:cubicBezTo>
                <a:moveTo>
                  <a:pt x="2265703" y="899771"/>
                </a:moveTo>
                <a:cubicBezTo>
                  <a:pt x="2265703" y="899771"/>
                  <a:pt x="2265579" y="899771"/>
                  <a:pt x="2265516" y="899771"/>
                </a:cubicBezTo>
                <a:cubicBezTo>
                  <a:pt x="2265579" y="897346"/>
                  <a:pt x="2266139" y="895046"/>
                  <a:pt x="2266823" y="892559"/>
                </a:cubicBezTo>
                <a:lnTo>
                  <a:pt x="2266823" y="892559"/>
                </a:lnTo>
                <a:cubicBezTo>
                  <a:pt x="2267755" y="894113"/>
                  <a:pt x="2266387" y="897968"/>
                  <a:pt x="2265703" y="899771"/>
                </a:cubicBezTo>
                <a:moveTo>
                  <a:pt x="2266823" y="878631"/>
                </a:moveTo>
                <a:cubicBezTo>
                  <a:pt x="2266076" y="878507"/>
                  <a:pt x="2266387" y="877263"/>
                  <a:pt x="2266263" y="876393"/>
                </a:cubicBezTo>
                <a:cubicBezTo>
                  <a:pt x="2268564" y="876268"/>
                  <a:pt x="2266574" y="877574"/>
                  <a:pt x="2266823" y="878631"/>
                </a:cubicBezTo>
                <a:moveTo>
                  <a:pt x="2265703" y="850154"/>
                </a:moveTo>
                <a:cubicBezTo>
                  <a:pt x="2265641" y="848786"/>
                  <a:pt x="2266574" y="848475"/>
                  <a:pt x="2266823" y="847356"/>
                </a:cubicBezTo>
                <a:cubicBezTo>
                  <a:pt x="2268128" y="847853"/>
                  <a:pt x="2267382" y="850838"/>
                  <a:pt x="2265703" y="850154"/>
                </a:cubicBezTo>
                <a:moveTo>
                  <a:pt x="2270678" y="827894"/>
                </a:moveTo>
                <a:cubicBezTo>
                  <a:pt x="2271424" y="828205"/>
                  <a:pt x="2271734" y="829076"/>
                  <a:pt x="2271796" y="830070"/>
                </a:cubicBezTo>
                <a:lnTo>
                  <a:pt x="2271921" y="830070"/>
                </a:lnTo>
                <a:cubicBezTo>
                  <a:pt x="2271921" y="830070"/>
                  <a:pt x="2271859" y="830443"/>
                  <a:pt x="2271796" y="830630"/>
                </a:cubicBezTo>
                <a:lnTo>
                  <a:pt x="2271796" y="830630"/>
                </a:lnTo>
                <a:cubicBezTo>
                  <a:pt x="2270366" y="834112"/>
                  <a:pt x="2269310" y="840641"/>
                  <a:pt x="2267879" y="845739"/>
                </a:cubicBezTo>
                <a:cubicBezTo>
                  <a:pt x="2267195" y="840392"/>
                  <a:pt x="2268066" y="832682"/>
                  <a:pt x="2270678" y="827894"/>
                </a:cubicBezTo>
                <a:moveTo>
                  <a:pt x="2267941" y="864641"/>
                </a:moveTo>
                <a:lnTo>
                  <a:pt x="2267941" y="863584"/>
                </a:lnTo>
                <a:cubicBezTo>
                  <a:pt x="2269123" y="863273"/>
                  <a:pt x="2268999" y="864330"/>
                  <a:pt x="2269061" y="865201"/>
                </a:cubicBezTo>
                <a:cubicBezTo>
                  <a:pt x="2268625" y="865138"/>
                  <a:pt x="2268501" y="864641"/>
                  <a:pt x="2267941" y="864641"/>
                </a:cubicBezTo>
                <a:moveTo>
                  <a:pt x="2271237" y="855190"/>
                </a:moveTo>
                <a:cubicBezTo>
                  <a:pt x="2271237" y="857864"/>
                  <a:pt x="2269434" y="858610"/>
                  <a:pt x="2269558" y="861346"/>
                </a:cubicBezTo>
                <a:cubicBezTo>
                  <a:pt x="2268066" y="859107"/>
                  <a:pt x="2269869" y="855563"/>
                  <a:pt x="2271175" y="854133"/>
                </a:cubicBezTo>
                <a:cubicBezTo>
                  <a:pt x="2271175" y="854257"/>
                  <a:pt x="2271175" y="854382"/>
                  <a:pt x="2271237" y="854568"/>
                </a:cubicBezTo>
                <a:cubicBezTo>
                  <a:pt x="2271237" y="854755"/>
                  <a:pt x="2271299" y="855004"/>
                  <a:pt x="2271361" y="855252"/>
                </a:cubicBezTo>
                <a:lnTo>
                  <a:pt x="2271237" y="855252"/>
                </a:lnTo>
                <a:close/>
                <a:moveTo>
                  <a:pt x="2272232" y="851397"/>
                </a:moveTo>
                <a:cubicBezTo>
                  <a:pt x="2272170" y="851832"/>
                  <a:pt x="2272045" y="852206"/>
                  <a:pt x="2271921" y="852579"/>
                </a:cubicBezTo>
                <a:cubicBezTo>
                  <a:pt x="2271921" y="852579"/>
                  <a:pt x="2271921" y="852579"/>
                  <a:pt x="2271921" y="852579"/>
                </a:cubicBezTo>
                <a:lnTo>
                  <a:pt x="2271921" y="852454"/>
                </a:lnTo>
                <a:cubicBezTo>
                  <a:pt x="2271112" y="852330"/>
                  <a:pt x="2271424" y="851086"/>
                  <a:pt x="2271361" y="850154"/>
                </a:cubicBezTo>
                <a:cubicBezTo>
                  <a:pt x="2271796" y="850278"/>
                  <a:pt x="2272481" y="850216"/>
                  <a:pt x="2272481" y="850713"/>
                </a:cubicBezTo>
                <a:lnTo>
                  <a:pt x="2272481" y="850713"/>
                </a:lnTo>
                <a:cubicBezTo>
                  <a:pt x="2272481" y="850713"/>
                  <a:pt x="2272356" y="851211"/>
                  <a:pt x="2272294" y="851397"/>
                </a:cubicBezTo>
                <a:moveTo>
                  <a:pt x="2274035" y="855190"/>
                </a:moveTo>
                <a:cubicBezTo>
                  <a:pt x="2273537" y="855190"/>
                  <a:pt x="2273351" y="854879"/>
                  <a:pt x="2273040" y="854693"/>
                </a:cubicBezTo>
                <a:cubicBezTo>
                  <a:pt x="2273040" y="854568"/>
                  <a:pt x="2273040" y="854444"/>
                  <a:pt x="2273040" y="854320"/>
                </a:cubicBezTo>
                <a:cubicBezTo>
                  <a:pt x="2273040" y="854009"/>
                  <a:pt x="2272978" y="853760"/>
                  <a:pt x="2272916" y="853511"/>
                </a:cubicBezTo>
                <a:lnTo>
                  <a:pt x="2272978" y="853511"/>
                </a:lnTo>
                <a:cubicBezTo>
                  <a:pt x="2272978" y="853511"/>
                  <a:pt x="2272978" y="853014"/>
                  <a:pt x="2272978" y="853014"/>
                </a:cubicBezTo>
                <a:lnTo>
                  <a:pt x="2272729" y="853014"/>
                </a:lnTo>
                <a:cubicBezTo>
                  <a:pt x="2272729" y="853014"/>
                  <a:pt x="2272729" y="853014"/>
                  <a:pt x="2272729" y="853014"/>
                </a:cubicBezTo>
                <a:cubicBezTo>
                  <a:pt x="2272916" y="852516"/>
                  <a:pt x="2273040" y="852081"/>
                  <a:pt x="2273165" y="851584"/>
                </a:cubicBezTo>
                <a:cubicBezTo>
                  <a:pt x="2273227" y="851273"/>
                  <a:pt x="2273289" y="850962"/>
                  <a:pt x="2273413" y="850651"/>
                </a:cubicBezTo>
                <a:lnTo>
                  <a:pt x="2273537" y="850651"/>
                </a:lnTo>
                <a:cubicBezTo>
                  <a:pt x="2275216" y="850775"/>
                  <a:pt x="2274843" y="854382"/>
                  <a:pt x="2274097" y="855190"/>
                </a:cubicBezTo>
                <a:moveTo>
                  <a:pt x="2278512" y="825096"/>
                </a:moveTo>
                <a:cubicBezTo>
                  <a:pt x="2278325" y="826153"/>
                  <a:pt x="2279258" y="826153"/>
                  <a:pt x="2279631" y="826713"/>
                </a:cubicBezTo>
                <a:cubicBezTo>
                  <a:pt x="2279258" y="830319"/>
                  <a:pt x="2280191" y="833241"/>
                  <a:pt x="2277392" y="835169"/>
                </a:cubicBezTo>
                <a:cubicBezTo>
                  <a:pt x="2277579" y="836910"/>
                  <a:pt x="2278450" y="838899"/>
                  <a:pt x="2276522" y="839521"/>
                </a:cubicBezTo>
                <a:cubicBezTo>
                  <a:pt x="2276087" y="838402"/>
                  <a:pt x="2276336" y="837034"/>
                  <a:pt x="2276833" y="836164"/>
                </a:cubicBezTo>
                <a:cubicBezTo>
                  <a:pt x="2276958" y="835977"/>
                  <a:pt x="2276833" y="835791"/>
                  <a:pt x="2276709" y="835666"/>
                </a:cubicBezTo>
                <a:cubicBezTo>
                  <a:pt x="2276522" y="835542"/>
                  <a:pt x="2276336" y="835666"/>
                  <a:pt x="2276211" y="835791"/>
                </a:cubicBezTo>
                <a:cubicBezTo>
                  <a:pt x="2275465" y="836972"/>
                  <a:pt x="2275279" y="838899"/>
                  <a:pt x="2276025" y="840267"/>
                </a:cubicBezTo>
                <a:lnTo>
                  <a:pt x="2275651" y="840143"/>
                </a:lnTo>
                <a:cubicBezTo>
                  <a:pt x="2273662" y="841573"/>
                  <a:pt x="2273662" y="844869"/>
                  <a:pt x="2272854" y="847418"/>
                </a:cubicBezTo>
                <a:cubicBezTo>
                  <a:pt x="2271112" y="847729"/>
                  <a:pt x="2272419" y="844869"/>
                  <a:pt x="2271175" y="844620"/>
                </a:cubicBezTo>
                <a:cubicBezTo>
                  <a:pt x="2271299" y="843874"/>
                  <a:pt x="2272419" y="843998"/>
                  <a:pt x="2272854" y="843501"/>
                </a:cubicBezTo>
                <a:cubicBezTo>
                  <a:pt x="2271424" y="840081"/>
                  <a:pt x="2274843" y="834485"/>
                  <a:pt x="2273475" y="830879"/>
                </a:cubicBezTo>
                <a:cubicBezTo>
                  <a:pt x="2273475" y="830754"/>
                  <a:pt x="2273475" y="830568"/>
                  <a:pt x="2273537" y="830381"/>
                </a:cubicBezTo>
                <a:cubicBezTo>
                  <a:pt x="2274595" y="828578"/>
                  <a:pt x="2275279" y="826464"/>
                  <a:pt x="2275651" y="823977"/>
                </a:cubicBezTo>
                <a:lnTo>
                  <a:pt x="2275465" y="823977"/>
                </a:lnTo>
                <a:cubicBezTo>
                  <a:pt x="2275590" y="822982"/>
                  <a:pt x="2275714" y="821925"/>
                  <a:pt x="2275838" y="820930"/>
                </a:cubicBezTo>
                <a:cubicBezTo>
                  <a:pt x="2275962" y="819935"/>
                  <a:pt x="2276087" y="818941"/>
                  <a:pt x="2276211" y="817884"/>
                </a:cubicBezTo>
                <a:lnTo>
                  <a:pt x="2276211" y="817884"/>
                </a:lnTo>
                <a:cubicBezTo>
                  <a:pt x="2277517" y="815086"/>
                  <a:pt x="2278387" y="811852"/>
                  <a:pt x="2279009" y="808370"/>
                </a:cubicBezTo>
                <a:lnTo>
                  <a:pt x="2278822" y="808370"/>
                </a:lnTo>
                <a:cubicBezTo>
                  <a:pt x="2278947" y="807686"/>
                  <a:pt x="2279071" y="807003"/>
                  <a:pt x="2279196" y="806256"/>
                </a:cubicBezTo>
                <a:cubicBezTo>
                  <a:pt x="2279320" y="805697"/>
                  <a:pt x="2279445" y="805075"/>
                  <a:pt x="2279506" y="804515"/>
                </a:cubicBezTo>
                <a:cubicBezTo>
                  <a:pt x="2280564" y="799541"/>
                  <a:pt x="2281931" y="794940"/>
                  <a:pt x="2282864" y="790028"/>
                </a:cubicBezTo>
                <a:lnTo>
                  <a:pt x="2282615" y="790028"/>
                </a:lnTo>
                <a:cubicBezTo>
                  <a:pt x="2282864" y="789468"/>
                  <a:pt x="2282989" y="788847"/>
                  <a:pt x="2283051" y="788163"/>
                </a:cubicBezTo>
                <a:cubicBezTo>
                  <a:pt x="2283051" y="787603"/>
                  <a:pt x="2283175" y="787044"/>
                  <a:pt x="2283362" y="786546"/>
                </a:cubicBezTo>
                <a:cubicBezTo>
                  <a:pt x="2283486" y="786297"/>
                  <a:pt x="2283362" y="785987"/>
                  <a:pt x="2283051" y="785924"/>
                </a:cubicBezTo>
                <a:cubicBezTo>
                  <a:pt x="2282802" y="785800"/>
                  <a:pt x="2282491" y="785924"/>
                  <a:pt x="2282367" y="786235"/>
                </a:cubicBezTo>
                <a:cubicBezTo>
                  <a:pt x="2282118" y="786857"/>
                  <a:pt x="2282056" y="787541"/>
                  <a:pt x="2281993" y="788101"/>
                </a:cubicBezTo>
                <a:cubicBezTo>
                  <a:pt x="2281993" y="788598"/>
                  <a:pt x="2281869" y="789095"/>
                  <a:pt x="2281745" y="789531"/>
                </a:cubicBezTo>
                <a:lnTo>
                  <a:pt x="2281745" y="789531"/>
                </a:lnTo>
                <a:cubicBezTo>
                  <a:pt x="2281745" y="789531"/>
                  <a:pt x="2281123" y="789531"/>
                  <a:pt x="2281123" y="789904"/>
                </a:cubicBezTo>
                <a:cubicBezTo>
                  <a:pt x="2279880" y="787354"/>
                  <a:pt x="2282180" y="781883"/>
                  <a:pt x="2281745" y="779458"/>
                </a:cubicBezTo>
                <a:lnTo>
                  <a:pt x="2281683" y="779458"/>
                </a:lnTo>
                <a:cubicBezTo>
                  <a:pt x="2281683" y="779458"/>
                  <a:pt x="2281931" y="779271"/>
                  <a:pt x="2281931" y="779271"/>
                </a:cubicBezTo>
                <a:lnTo>
                  <a:pt x="2281931" y="779085"/>
                </a:lnTo>
                <a:cubicBezTo>
                  <a:pt x="2281931" y="779085"/>
                  <a:pt x="2282242" y="778463"/>
                  <a:pt x="2282305" y="778090"/>
                </a:cubicBezTo>
                <a:cubicBezTo>
                  <a:pt x="2282305" y="777966"/>
                  <a:pt x="2282429" y="777779"/>
                  <a:pt x="2282429" y="777593"/>
                </a:cubicBezTo>
                <a:cubicBezTo>
                  <a:pt x="2283362" y="777157"/>
                  <a:pt x="2282554" y="774857"/>
                  <a:pt x="2282802" y="773738"/>
                </a:cubicBezTo>
                <a:lnTo>
                  <a:pt x="2282554" y="773738"/>
                </a:lnTo>
                <a:cubicBezTo>
                  <a:pt x="2283423" y="772743"/>
                  <a:pt x="2283486" y="771437"/>
                  <a:pt x="2283175" y="770318"/>
                </a:cubicBezTo>
                <a:lnTo>
                  <a:pt x="2283362" y="770318"/>
                </a:lnTo>
                <a:cubicBezTo>
                  <a:pt x="2286284" y="764908"/>
                  <a:pt x="2285476" y="755768"/>
                  <a:pt x="2289517" y="751478"/>
                </a:cubicBezTo>
                <a:cubicBezTo>
                  <a:pt x="2289952" y="751540"/>
                  <a:pt x="2290139" y="751913"/>
                  <a:pt x="2290077" y="752535"/>
                </a:cubicBezTo>
                <a:cubicBezTo>
                  <a:pt x="2291631" y="748680"/>
                  <a:pt x="2293683" y="745322"/>
                  <a:pt x="2293994" y="740224"/>
                </a:cubicBezTo>
                <a:cubicBezTo>
                  <a:pt x="2294678" y="739478"/>
                  <a:pt x="2296730" y="740037"/>
                  <a:pt x="2296792" y="738545"/>
                </a:cubicBezTo>
                <a:cubicBezTo>
                  <a:pt x="2298471" y="740348"/>
                  <a:pt x="2294865" y="741467"/>
                  <a:pt x="2294553" y="743022"/>
                </a:cubicBezTo>
                <a:cubicBezTo>
                  <a:pt x="2297227" y="745882"/>
                  <a:pt x="2291569" y="749799"/>
                  <a:pt x="2293994" y="754214"/>
                </a:cubicBezTo>
                <a:cubicBezTo>
                  <a:pt x="2293186" y="753592"/>
                  <a:pt x="2292626" y="753654"/>
                  <a:pt x="2292315" y="754836"/>
                </a:cubicBezTo>
                <a:lnTo>
                  <a:pt x="2292440" y="754836"/>
                </a:lnTo>
                <a:cubicBezTo>
                  <a:pt x="2291631" y="755520"/>
                  <a:pt x="2291134" y="756639"/>
                  <a:pt x="2291134" y="757882"/>
                </a:cubicBezTo>
                <a:cubicBezTo>
                  <a:pt x="2291134" y="758069"/>
                  <a:pt x="2291258" y="758193"/>
                  <a:pt x="2291382" y="758318"/>
                </a:cubicBezTo>
                <a:cubicBezTo>
                  <a:pt x="2291382" y="758504"/>
                  <a:pt x="2291507" y="758753"/>
                  <a:pt x="2291569" y="759064"/>
                </a:cubicBezTo>
                <a:cubicBezTo>
                  <a:pt x="2291569" y="759312"/>
                  <a:pt x="2291818" y="759437"/>
                  <a:pt x="2292066" y="759437"/>
                </a:cubicBezTo>
                <a:cubicBezTo>
                  <a:pt x="2292066" y="759437"/>
                  <a:pt x="2292066" y="759437"/>
                  <a:pt x="2292128" y="759437"/>
                </a:cubicBezTo>
                <a:cubicBezTo>
                  <a:pt x="2292377" y="759437"/>
                  <a:pt x="2292564" y="759188"/>
                  <a:pt x="2292502" y="758877"/>
                </a:cubicBezTo>
                <a:cubicBezTo>
                  <a:pt x="2292502" y="758691"/>
                  <a:pt x="2292440" y="758442"/>
                  <a:pt x="2292377" y="758255"/>
                </a:cubicBezTo>
                <a:cubicBezTo>
                  <a:pt x="2292564" y="758255"/>
                  <a:pt x="2292689" y="758318"/>
                  <a:pt x="2292875" y="758380"/>
                </a:cubicBezTo>
                <a:lnTo>
                  <a:pt x="2292875" y="764224"/>
                </a:lnTo>
                <a:cubicBezTo>
                  <a:pt x="2292689" y="764908"/>
                  <a:pt x="2290139" y="765841"/>
                  <a:pt x="2291756" y="766463"/>
                </a:cubicBezTo>
                <a:cubicBezTo>
                  <a:pt x="2286222" y="771188"/>
                  <a:pt x="2286906" y="780764"/>
                  <a:pt x="2285102" y="787976"/>
                </a:cubicBezTo>
                <a:cubicBezTo>
                  <a:pt x="2284481" y="788909"/>
                  <a:pt x="2284170" y="789904"/>
                  <a:pt x="2283859" y="790899"/>
                </a:cubicBezTo>
                <a:cubicBezTo>
                  <a:pt x="2283735" y="791209"/>
                  <a:pt x="2283984" y="791582"/>
                  <a:pt x="2284294" y="791707"/>
                </a:cubicBezTo>
                <a:cubicBezTo>
                  <a:pt x="2284356" y="791707"/>
                  <a:pt x="2284418" y="791707"/>
                  <a:pt x="2284481" y="791707"/>
                </a:cubicBezTo>
                <a:cubicBezTo>
                  <a:pt x="2284730" y="791707"/>
                  <a:pt x="2285040" y="791520"/>
                  <a:pt x="2285102" y="791209"/>
                </a:cubicBezTo>
                <a:cubicBezTo>
                  <a:pt x="2285351" y="790339"/>
                  <a:pt x="2285663" y="789468"/>
                  <a:pt x="2286160" y="788722"/>
                </a:cubicBezTo>
                <a:lnTo>
                  <a:pt x="2286160" y="788722"/>
                </a:lnTo>
                <a:cubicBezTo>
                  <a:pt x="2288025" y="791769"/>
                  <a:pt x="2285600" y="798111"/>
                  <a:pt x="2284481" y="801593"/>
                </a:cubicBezTo>
                <a:cubicBezTo>
                  <a:pt x="2283921" y="801593"/>
                  <a:pt x="2283797" y="801158"/>
                  <a:pt x="2283362" y="801096"/>
                </a:cubicBezTo>
                <a:lnTo>
                  <a:pt x="2283237" y="801096"/>
                </a:lnTo>
                <a:cubicBezTo>
                  <a:pt x="2283237" y="801096"/>
                  <a:pt x="2283300" y="800909"/>
                  <a:pt x="2283362" y="800847"/>
                </a:cubicBezTo>
                <a:cubicBezTo>
                  <a:pt x="2283486" y="799914"/>
                  <a:pt x="2283735" y="798982"/>
                  <a:pt x="2284046" y="797987"/>
                </a:cubicBezTo>
                <a:cubicBezTo>
                  <a:pt x="2284294" y="797116"/>
                  <a:pt x="2284605" y="796184"/>
                  <a:pt x="2284730" y="795251"/>
                </a:cubicBezTo>
                <a:cubicBezTo>
                  <a:pt x="2284730" y="794940"/>
                  <a:pt x="2284543" y="794691"/>
                  <a:pt x="2284294" y="794629"/>
                </a:cubicBezTo>
                <a:cubicBezTo>
                  <a:pt x="2284046" y="794629"/>
                  <a:pt x="2283735" y="794754"/>
                  <a:pt x="2283672" y="795064"/>
                </a:cubicBezTo>
                <a:cubicBezTo>
                  <a:pt x="2283548" y="795935"/>
                  <a:pt x="2283300" y="796743"/>
                  <a:pt x="2282989" y="797614"/>
                </a:cubicBezTo>
                <a:cubicBezTo>
                  <a:pt x="2282677" y="798546"/>
                  <a:pt x="2282429" y="799479"/>
                  <a:pt x="2282305" y="800474"/>
                </a:cubicBezTo>
                <a:lnTo>
                  <a:pt x="2282305" y="800474"/>
                </a:lnTo>
                <a:cubicBezTo>
                  <a:pt x="2281869" y="802028"/>
                  <a:pt x="2280626" y="804640"/>
                  <a:pt x="2281745" y="805946"/>
                </a:cubicBezTo>
                <a:cubicBezTo>
                  <a:pt x="2282554" y="805821"/>
                  <a:pt x="2282367" y="804764"/>
                  <a:pt x="2282864" y="804329"/>
                </a:cubicBezTo>
                <a:cubicBezTo>
                  <a:pt x="2284543" y="807127"/>
                  <a:pt x="2279009" y="807562"/>
                  <a:pt x="2280626" y="812101"/>
                </a:cubicBezTo>
                <a:cubicBezTo>
                  <a:pt x="2280750" y="813282"/>
                  <a:pt x="2282118" y="811293"/>
                  <a:pt x="2282864" y="812661"/>
                </a:cubicBezTo>
                <a:cubicBezTo>
                  <a:pt x="2282864" y="815770"/>
                  <a:pt x="2281621" y="817573"/>
                  <a:pt x="2280253" y="819189"/>
                </a:cubicBezTo>
                <a:cubicBezTo>
                  <a:pt x="2280253" y="819065"/>
                  <a:pt x="2280253" y="818941"/>
                  <a:pt x="2280253" y="818816"/>
                </a:cubicBezTo>
                <a:lnTo>
                  <a:pt x="2280253" y="818505"/>
                </a:lnTo>
                <a:cubicBezTo>
                  <a:pt x="2280253" y="818505"/>
                  <a:pt x="2280066" y="818194"/>
                  <a:pt x="2279817" y="818194"/>
                </a:cubicBezTo>
                <a:cubicBezTo>
                  <a:pt x="2279631" y="818194"/>
                  <a:pt x="2279506" y="818381"/>
                  <a:pt x="2279506" y="818568"/>
                </a:cubicBezTo>
                <a:lnTo>
                  <a:pt x="2279506" y="818878"/>
                </a:lnTo>
                <a:cubicBezTo>
                  <a:pt x="2279568" y="819251"/>
                  <a:pt x="2279631" y="819562"/>
                  <a:pt x="2279755" y="819935"/>
                </a:cubicBezTo>
                <a:lnTo>
                  <a:pt x="2279568" y="819935"/>
                </a:lnTo>
                <a:cubicBezTo>
                  <a:pt x="2279196" y="819998"/>
                  <a:pt x="2278885" y="820060"/>
                  <a:pt x="2279009" y="820495"/>
                </a:cubicBezTo>
                <a:cubicBezTo>
                  <a:pt x="2279568" y="821303"/>
                  <a:pt x="2279942" y="820308"/>
                  <a:pt x="2280688" y="821676"/>
                </a:cubicBezTo>
                <a:cubicBezTo>
                  <a:pt x="2280626" y="823417"/>
                  <a:pt x="2278822" y="823479"/>
                  <a:pt x="2278450" y="825034"/>
                </a:cubicBezTo>
                <a:moveTo>
                  <a:pt x="2297041" y="853511"/>
                </a:moveTo>
                <a:cubicBezTo>
                  <a:pt x="2297041" y="853511"/>
                  <a:pt x="2297041" y="853449"/>
                  <a:pt x="2297041" y="853387"/>
                </a:cubicBezTo>
                <a:cubicBezTo>
                  <a:pt x="2297041" y="853076"/>
                  <a:pt x="2296916" y="852765"/>
                  <a:pt x="2296854" y="852392"/>
                </a:cubicBezTo>
                <a:lnTo>
                  <a:pt x="2296978" y="852392"/>
                </a:lnTo>
                <a:cubicBezTo>
                  <a:pt x="2296978" y="852392"/>
                  <a:pt x="2296978" y="851273"/>
                  <a:pt x="2296978" y="851273"/>
                </a:cubicBezTo>
                <a:lnTo>
                  <a:pt x="2296730" y="851273"/>
                </a:lnTo>
                <a:cubicBezTo>
                  <a:pt x="2296730" y="851273"/>
                  <a:pt x="2296854" y="851024"/>
                  <a:pt x="2296854" y="850838"/>
                </a:cubicBezTo>
                <a:cubicBezTo>
                  <a:pt x="2296978" y="850402"/>
                  <a:pt x="2297103" y="850029"/>
                  <a:pt x="2297290" y="849656"/>
                </a:cubicBezTo>
                <a:cubicBezTo>
                  <a:pt x="2298595" y="849718"/>
                  <a:pt x="2298533" y="853946"/>
                  <a:pt x="2297041" y="853511"/>
                </a:cubicBezTo>
                <a:moveTo>
                  <a:pt x="2299528" y="869740"/>
                </a:moveTo>
                <a:cubicBezTo>
                  <a:pt x="2300896" y="868185"/>
                  <a:pt x="2301580" y="867812"/>
                  <a:pt x="2302263" y="867501"/>
                </a:cubicBezTo>
                <a:cubicBezTo>
                  <a:pt x="2302263" y="867501"/>
                  <a:pt x="2303321" y="868309"/>
                  <a:pt x="2303134" y="868869"/>
                </a:cubicBezTo>
                <a:cubicBezTo>
                  <a:pt x="2302947" y="869366"/>
                  <a:pt x="2302077" y="869864"/>
                  <a:pt x="2301393" y="870921"/>
                </a:cubicBezTo>
                <a:cubicBezTo>
                  <a:pt x="2300709" y="871978"/>
                  <a:pt x="2299714" y="872475"/>
                  <a:pt x="2297787" y="872786"/>
                </a:cubicBezTo>
                <a:cubicBezTo>
                  <a:pt x="2295921" y="873159"/>
                  <a:pt x="2298159" y="871232"/>
                  <a:pt x="2299528" y="869740"/>
                </a:cubicBezTo>
                <a:moveTo>
                  <a:pt x="2295859" y="850589"/>
                </a:moveTo>
                <a:cubicBezTo>
                  <a:pt x="2295859" y="850589"/>
                  <a:pt x="2295859" y="850651"/>
                  <a:pt x="2295859" y="850713"/>
                </a:cubicBezTo>
                <a:cubicBezTo>
                  <a:pt x="2293435" y="850838"/>
                  <a:pt x="2295921" y="849345"/>
                  <a:pt x="2295300" y="847915"/>
                </a:cubicBezTo>
                <a:cubicBezTo>
                  <a:pt x="2295859" y="847915"/>
                  <a:pt x="2295983" y="848413"/>
                  <a:pt x="2296419" y="848475"/>
                </a:cubicBezTo>
                <a:lnTo>
                  <a:pt x="2296730" y="848599"/>
                </a:lnTo>
                <a:cubicBezTo>
                  <a:pt x="2296232" y="849221"/>
                  <a:pt x="2295983" y="849967"/>
                  <a:pt x="2295859" y="850589"/>
                </a:cubicBezTo>
                <a:moveTo>
                  <a:pt x="2290264" y="896476"/>
                </a:moveTo>
                <a:cubicBezTo>
                  <a:pt x="2289890" y="896476"/>
                  <a:pt x="2289580" y="896414"/>
                  <a:pt x="2289703" y="895916"/>
                </a:cubicBezTo>
                <a:lnTo>
                  <a:pt x="2289517" y="895916"/>
                </a:lnTo>
                <a:cubicBezTo>
                  <a:pt x="2289703" y="894548"/>
                  <a:pt x="2289952" y="893180"/>
                  <a:pt x="2290264" y="891999"/>
                </a:cubicBezTo>
                <a:lnTo>
                  <a:pt x="2290264" y="891999"/>
                </a:lnTo>
                <a:cubicBezTo>
                  <a:pt x="2291942" y="892994"/>
                  <a:pt x="2289952" y="894984"/>
                  <a:pt x="2290264" y="896476"/>
                </a:cubicBezTo>
                <a:moveTo>
                  <a:pt x="2289703" y="884289"/>
                </a:moveTo>
                <a:cubicBezTo>
                  <a:pt x="2288585" y="883605"/>
                  <a:pt x="2289082" y="879937"/>
                  <a:pt x="2289703" y="879191"/>
                </a:cubicBezTo>
                <a:cubicBezTo>
                  <a:pt x="2292315" y="880248"/>
                  <a:pt x="2288957" y="881802"/>
                  <a:pt x="2289703" y="884289"/>
                </a:cubicBezTo>
                <a:moveTo>
                  <a:pt x="2289703" y="877014"/>
                </a:moveTo>
                <a:cubicBezTo>
                  <a:pt x="2289641" y="875957"/>
                  <a:pt x="2290387" y="875771"/>
                  <a:pt x="2290264" y="874714"/>
                </a:cubicBezTo>
                <a:cubicBezTo>
                  <a:pt x="2291258" y="874589"/>
                  <a:pt x="2291258" y="877885"/>
                  <a:pt x="2289703" y="877014"/>
                </a:cubicBezTo>
                <a:moveTo>
                  <a:pt x="2290264" y="849097"/>
                </a:moveTo>
                <a:cubicBezTo>
                  <a:pt x="2288957" y="848599"/>
                  <a:pt x="2289703" y="845615"/>
                  <a:pt x="2291382" y="846299"/>
                </a:cubicBezTo>
                <a:cubicBezTo>
                  <a:pt x="2290823" y="846983"/>
                  <a:pt x="2290823" y="848350"/>
                  <a:pt x="2290264" y="849097"/>
                </a:cubicBezTo>
                <a:moveTo>
                  <a:pt x="2294181" y="826153"/>
                </a:moveTo>
                <a:cubicBezTo>
                  <a:pt x="2296667" y="830879"/>
                  <a:pt x="2292564" y="838153"/>
                  <a:pt x="2291942" y="843438"/>
                </a:cubicBezTo>
                <a:cubicBezTo>
                  <a:pt x="2290201" y="837407"/>
                  <a:pt x="2292875" y="831065"/>
                  <a:pt x="2294181" y="826153"/>
                </a:cubicBezTo>
                <a:moveTo>
                  <a:pt x="2293621" y="757509"/>
                </a:moveTo>
                <a:lnTo>
                  <a:pt x="2293745" y="757945"/>
                </a:lnTo>
                <a:cubicBezTo>
                  <a:pt x="2293372" y="757758"/>
                  <a:pt x="2292999" y="757634"/>
                  <a:pt x="2292564" y="757571"/>
                </a:cubicBezTo>
                <a:cubicBezTo>
                  <a:pt x="2292564" y="756950"/>
                  <a:pt x="2292812" y="756328"/>
                  <a:pt x="2293248" y="755893"/>
                </a:cubicBezTo>
                <a:cubicBezTo>
                  <a:pt x="2295051" y="755830"/>
                  <a:pt x="2293248" y="756390"/>
                  <a:pt x="2293621" y="757509"/>
                </a:cubicBezTo>
                <a:moveTo>
                  <a:pt x="2281869" y="935026"/>
                </a:moveTo>
                <a:cubicBezTo>
                  <a:pt x="2279196" y="932352"/>
                  <a:pt x="2282802" y="927316"/>
                  <a:pt x="2282429" y="923336"/>
                </a:cubicBezTo>
                <a:lnTo>
                  <a:pt x="2282429" y="923150"/>
                </a:lnTo>
                <a:cubicBezTo>
                  <a:pt x="2282429" y="923150"/>
                  <a:pt x="2282740" y="923336"/>
                  <a:pt x="2282926" y="923461"/>
                </a:cubicBezTo>
                <a:cubicBezTo>
                  <a:pt x="2282926" y="923461"/>
                  <a:pt x="2282989" y="923461"/>
                  <a:pt x="2282989" y="923461"/>
                </a:cubicBezTo>
                <a:cubicBezTo>
                  <a:pt x="2283300" y="927129"/>
                  <a:pt x="2282491" y="930300"/>
                  <a:pt x="2281869" y="934964"/>
                </a:cubicBezTo>
                <a:moveTo>
                  <a:pt x="2287465" y="900393"/>
                </a:moveTo>
                <a:lnTo>
                  <a:pt x="2287652" y="900393"/>
                </a:lnTo>
                <a:cubicBezTo>
                  <a:pt x="2287155" y="902072"/>
                  <a:pt x="2286657" y="903688"/>
                  <a:pt x="2286906" y="905678"/>
                </a:cubicBezTo>
                <a:cubicBezTo>
                  <a:pt x="2285786" y="911336"/>
                  <a:pt x="2284294" y="916684"/>
                  <a:pt x="2283610" y="922777"/>
                </a:cubicBezTo>
                <a:lnTo>
                  <a:pt x="2283735" y="923088"/>
                </a:lnTo>
                <a:cubicBezTo>
                  <a:pt x="2283735" y="923088"/>
                  <a:pt x="2283423" y="922901"/>
                  <a:pt x="2283362" y="922839"/>
                </a:cubicBezTo>
                <a:cubicBezTo>
                  <a:pt x="2283237" y="922839"/>
                  <a:pt x="2283175" y="922715"/>
                  <a:pt x="2283113" y="922652"/>
                </a:cubicBezTo>
                <a:cubicBezTo>
                  <a:pt x="2282615" y="912020"/>
                  <a:pt x="2285351" y="897222"/>
                  <a:pt x="2288149" y="886403"/>
                </a:cubicBezTo>
                <a:cubicBezTo>
                  <a:pt x="2290387" y="887025"/>
                  <a:pt x="2287963" y="889077"/>
                  <a:pt x="2288709" y="891502"/>
                </a:cubicBezTo>
                <a:lnTo>
                  <a:pt x="2288833" y="891502"/>
                </a:lnTo>
                <a:cubicBezTo>
                  <a:pt x="2288522" y="892683"/>
                  <a:pt x="2288273" y="893989"/>
                  <a:pt x="2288087" y="895419"/>
                </a:cubicBezTo>
                <a:cubicBezTo>
                  <a:pt x="2286906" y="896041"/>
                  <a:pt x="2287963" y="898901"/>
                  <a:pt x="2287590" y="900331"/>
                </a:cubicBezTo>
                <a:moveTo>
                  <a:pt x="2287963" y="905989"/>
                </a:moveTo>
                <a:cubicBezTo>
                  <a:pt x="2287963" y="905989"/>
                  <a:pt x="2288087" y="905802"/>
                  <a:pt x="2288025" y="905678"/>
                </a:cubicBezTo>
                <a:cubicBezTo>
                  <a:pt x="2287839" y="903999"/>
                  <a:pt x="2288211" y="902507"/>
                  <a:pt x="2288647" y="900953"/>
                </a:cubicBezTo>
                <a:cubicBezTo>
                  <a:pt x="2288957" y="900766"/>
                  <a:pt x="2289144" y="900455"/>
                  <a:pt x="2289082" y="899896"/>
                </a:cubicBezTo>
                <a:cubicBezTo>
                  <a:pt x="2290077" y="901139"/>
                  <a:pt x="2290264" y="906300"/>
                  <a:pt x="2287963" y="906051"/>
                </a:cubicBezTo>
                <a:lnTo>
                  <a:pt x="2287963" y="906051"/>
                </a:lnTo>
                <a:close/>
                <a:moveTo>
                  <a:pt x="2290264" y="974695"/>
                </a:moveTo>
                <a:cubicBezTo>
                  <a:pt x="2288957" y="972581"/>
                  <a:pt x="2288771" y="969410"/>
                  <a:pt x="2289144" y="966239"/>
                </a:cubicBezTo>
                <a:cubicBezTo>
                  <a:pt x="2291382" y="967234"/>
                  <a:pt x="2289766" y="971959"/>
                  <a:pt x="2290264" y="974695"/>
                </a:cubicBezTo>
                <a:moveTo>
                  <a:pt x="2289703" y="953493"/>
                </a:moveTo>
                <a:cubicBezTo>
                  <a:pt x="2287217" y="951752"/>
                  <a:pt x="2290077" y="946156"/>
                  <a:pt x="2290264" y="943420"/>
                </a:cubicBezTo>
                <a:cubicBezTo>
                  <a:pt x="2291258" y="945720"/>
                  <a:pt x="2291258" y="951876"/>
                  <a:pt x="2289703" y="953493"/>
                </a:cubicBezTo>
                <a:moveTo>
                  <a:pt x="2290823" y="941119"/>
                </a:moveTo>
                <a:cubicBezTo>
                  <a:pt x="2290077" y="940995"/>
                  <a:pt x="2290387" y="939751"/>
                  <a:pt x="2290264" y="938881"/>
                </a:cubicBezTo>
                <a:cubicBezTo>
                  <a:pt x="2291880" y="939378"/>
                  <a:pt x="2290885" y="939751"/>
                  <a:pt x="2290823" y="941119"/>
                </a:cubicBezTo>
                <a:moveTo>
                  <a:pt x="2291942" y="936207"/>
                </a:moveTo>
                <a:cubicBezTo>
                  <a:pt x="2290264" y="936767"/>
                  <a:pt x="2290947" y="934901"/>
                  <a:pt x="2290823" y="933907"/>
                </a:cubicBezTo>
                <a:cubicBezTo>
                  <a:pt x="2291818" y="934093"/>
                  <a:pt x="2292066" y="934901"/>
                  <a:pt x="2291942" y="936207"/>
                </a:cubicBezTo>
                <a:moveTo>
                  <a:pt x="2291942" y="861905"/>
                </a:moveTo>
                <a:cubicBezTo>
                  <a:pt x="2292626" y="862154"/>
                  <a:pt x="2293061" y="862651"/>
                  <a:pt x="2293061" y="863646"/>
                </a:cubicBezTo>
                <a:cubicBezTo>
                  <a:pt x="2292377" y="863397"/>
                  <a:pt x="2291880" y="862900"/>
                  <a:pt x="2291942" y="861905"/>
                </a:cubicBezTo>
                <a:moveTo>
                  <a:pt x="2294181" y="853014"/>
                </a:moveTo>
                <a:lnTo>
                  <a:pt x="2295237" y="853014"/>
                </a:lnTo>
                <a:cubicBezTo>
                  <a:pt x="2295237" y="853014"/>
                  <a:pt x="2295300" y="853449"/>
                  <a:pt x="2295362" y="853636"/>
                </a:cubicBezTo>
                <a:cubicBezTo>
                  <a:pt x="2295362" y="853760"/>
                  <a:pt x="2295362" y="853946"/>
                  <a:pt x="2295424" y="854133"/>
                </a:cubicBezTo>
                <a:lnTo>
                  <a:pt x="2295300" y="854133"/>
                </a:lnTo>
                <a:cubicBezTo>
                  <a:pt x="2294553" y="855936"/>
                  <a:pt x="2293745" y="857739"/>
                  <a:pt x="2293061" y="859729"/>
                </a:cubicBezTo>
                <a:cubicBezTo>
                  <a:pt x="2291196" y="856682"/>
                  <a:pt x="2294304" y="856620"/>
                  <a:pt x="2294181" y="853014"/>
                </a:cubicBezTo>
                <a:moveTo>
                  <a:pt x="2293621" y="919419"/>
                </a:moveTo>
                <a:cubicBezTo>
                  <a:pt x="2292689" y="917119"/>
                  <a:pt x="2294119" y="912393"/>
                  <a:pt x="2294181" y="909284"/>
                </a:cubicBezTo>
                <a:lnTo>
                  <a:pt x="2294304" y="909284"/>
                </a:lnTo>
                <a:cubicBezTo>
                  <a:pt x="2294304" y="909284"/>
                  <a:pt x="2294429" y="909284"/>
                  <a:pt x="2294429" y="909284"/>
                </a:cubicBezTo>
                <a:lnTo>
                  <a:pt x="2295548" y="909284"/>
                </a:lnTo>
                <a:cubicBezTo>
                  <a:pt x="2295548" y="909284"/>
                  <a:pt x="2295735" y="909284"/>
                  <a:pt x="2295797" y="909160"/>
                </a:cubicBezTo>
                <a:lnTo>
                  <a:pt x="2295797" y="909160"/>
                </a:lnTo>
                <a:cubicBezTo>
                  <a:pt x="2297725" y="914134"/>
                  <a:pt x="2293435" y="914694"/>
                  <a:pt x="2293558" y="919295"/>
                </a:cubicBezTo>
                <a:moveTo>
                  <a:pt x="2295362" y="908227"/>
                </a:moveTo>
                <a:lnTo>
                  <a:pt x="2294740" y="908227"/>
                </a:lnTo>
                <a:cubicBezTo>
                  <a:pt x="2294616" y="900269"/>
                  <a:pt x="2296046" y="893864"/>
                  <a:pt x="2300336" y="890382"/>
                </a:cubicBezTo>
                <a:cubicBezTo>
                  <a:pt x="2298595" y="896227"/>
                  <a:pt x="2299963" y="905181"/>
                  <a:pt x="2295362" y="908227"/>
                </a:cubicBezTo>
                <a:moveTo>
                  <a:pt x="2301207" y="880061"/>
                </a:moveTo>
                <a:cubicBezTo>
                  <a:pt x="2300896" y="882486"/>
                  <a:pt x="2300896" y="885408"/>
                  <a:pt x="2300212" y="885533"/>
                </a:cubicBezTo>
                <a:cubicBezTo>
                  <a:pt x="2299528" y="885719"/>
                  <a:pt x="2298657" y="886092"/>
                  <a:pt x="2297974" y="885408"/>
                </a:cubicBezTo>
                <a:cubicBezTo>
                  <a:pt x="2297290" y="884724"/>
                  <a:pt x="2296419" y="884165"/>
                  <a:pt x="2296046" y="885533"/>
                </a:cubicBezTo>
                <a:cubicBezTo>
                  <a:pt x="2295735" y="886963"/>
                  <a:pt x="2294367" y="888641"/>
                  <a:pt x="2294367" y="888641"/>
                </a:cubicBezTo>
                <a:cubicBezTo>
                  <a:pt x="2294367" y="888641"/>
                  <a:pt x="2293683" y="887087"/>
                  <a:pt x="2294367" y="885408"/>
                </a:cubicBezTo>
                <a:cubicBezTo>
                  <a:pt x="2295051" y="883667"/>
                  <a:pt x="2296605" y="881242"/>
                  <a:pt x="2296605" y="881242"/>
                </a:cubicBezTo>
                <a:cubicBezTo>
                  <a:pt x="2296605" y="881242"/>
                  <a:pt x="2297600" y="880061"/>
                  <a:pt x="2298159" y="880248"/>
                </a:cubicBezTo>
                <a:cubicBezTo>
                  <a:pt x="2298720" y="880248"/>
                  <a:pt x="2300212" y="876952"/>
                  <a:pt x="2300399" y="876268"/>
                </a:cubicBezTo>
                <a:cubicBezTo>
                  <a:pt x="2300522" y="875584"/>
                  <a:pt x="2301766" y="874030"/>
                  <a:pt x="2302077" y="874527"/>
                </a:cubicBezTo>
                <a:cubicBezTo>
                  <a:pt x="2302077" y="874527"/>
                  <a:pt x="2301580" y="877636"/>
                  <a:pt x="2301207" y="880061"/>
                </a:cubicBezTo>
                <a:moveTo>
                  <a:pt x="2310222" y="898776"/>
                </a:moveTo>
                <a:cubicBezTo>
                  <a:pt x="2309476" y="900331"/>
                  <a:pt x="2310036" y="900517"/>
                  <a:pt x="2309165" y="901512"/>
                </a:cubicBezTo>
                <a:cubicBezTo>
                  <a:pt x="2308294" y="902569"/>
                  <a:pt x="2307611" y="902880"/>
                  <a:pt x="2307425" y="900828"/>
                </a:cubicBezTo>
                <a:cubicBezTo>
                  <a:pt x="2307238" y="898776"/>
                  <a:pt x="2307113" y="897222"/>
                  <a:pt x="2307113" y="897222"/>
                </a:cubicBezTo>
                <a:lnTo>
                  <a:pt x="2305559" y="898279"/>
                </a:lnTo>
                <a:cubicBezTo>
                  <a:pt x="2304191" y="895854"/>
                  <a:pt x="2303321" y="893243"/>
                  <a:pt x="2303134" y="895481"/>
                </a:cubicBezTo>
                <a:cubicBezTo>
                  <a:pt x="2302947" y="897719"/>
                  <a:pt x="2302263" y="901885"/>
                  <a:pt x="2302263" y="899274"/>
                </a:cubicBezTo>
                <a:cubicBezTo>
                  <a:pt x="2302263" y="896662"/>
                  <a:pt x="2301953" y="894300"/>
                  <a:pt x="2302077" y="893429"/>
                </a:cubicBezTo>
                <a:cubicBezTo>
                  <a:pt x="2302263" y="892559"/>
                  <a:pt x="2302263" y="889450"/>
                  <a:pt x="2302263" y="889450"/>
                </a:cubicBezTo>
                <a:lnTo>
                  <a:pt x="2304191" y="887398"/>
                </a:lnTo>
                <a:cubicBezTo>
                  <a:pt x="2303631" y="889139"/>
                  <a:pt x="2303134" y="892061"/>
                  <a:pt x="2304191" y="891688"/>
                </a:cubicBezTo>
                <a:cubicBezTo>
                  <a:pt x="2305186" y="891377"/>
                  <a:pt x="2305559" y="893056"/>
                  <a:pt x="2306243" y="891004"/>
                </a:cubicBezTo>
                <a:cubicBezTo>
                  <a:pt x="2306927" y="888952"/>
                  <a:pt x="2307238" y="888952"/>
                  <a:pt x="2307238" y="888082"/>
                </a:cubicBezTo>
                <a:cubicBezTo>
                  <a:pt x="2307238" y="887211"/>
                  <a:pt x="2307797" y="886030"/>
                  <a:pt x="2308108" y="886714"/>
                </a:cubicBezTo>
                <a:cubicBezTo>
                  <a:pt x="2308481" y="887398"/>
                  <a:pt x="2309352" y="888952"/>
                  <a:pt x="2309352" y="890320"/>
                </a:cubicBezTo>
                <a:cubicBezTo>
                  <a:pt x="2309352" y="891688"/>
                  <a:pt x="2309476" y="891688"/>
                  <a:pt x="2308792" y="892745"/>
                </a:cubicBezTo>
                <a:cubicBezTo>
                  <a:pt x="2308108" y="893802"/>
                  <a:pt x="2307425" y="894486"/>
                  <a:pt x="2308108" y="894797"/>
                </a:cubicBezTo>
                <a:cubicBezTo>
                  <a:pt x="2308792" y="895170"/>
                  <a:pt x="2309849" y="893056"/>
                  <a:pt x="2310222" y="895170"/>
                </a:cubicBezTo>
                <a:cubicBezTo>
                  <a:pt x="2310533" y="897222"/>
                  <a:pt x="2310906" y="897222"/>
                  <a:pt x="2310222" y="898776"/>
                </a:cubicBezTo>
                <a:moveTo>
                  <a:pt x="2309787" y="792639"/>
                </a:moveTo>
                <a:cubicBezTo>
                  <a:pt x="2310098" y="794567"/>
                  <a:pt x="2309973" y="799106"/>
                  <a:pt x="2307548" y="799976"/>
                </a:cubicBezTo>
                <a:lnTo>
                  <a:pt x="2307238" y="799976"/>
                </a:lnTo>
                <a:cubicBezTo>
                  <a:pt x="2307362" y="799106"/>
                  <a:pt x="2307548" y="798111"/>
                  <a:pt x="2307735" y="797178"/>
                </a:cubicBezTo>
                <a:cubicBezTo>
                  <a:pt x="2308046" y="795811"/>
                  <a:pt x="2308357" y="794443"/>
                  <a:pt x="2308294" y="792950"/>
                </a:cubicBezTo>
                <a:cubicBezTo>
                  <a:pt x="2308294" y="792639"/>
                  <a:pt x="2308046" y="792453"/>
                  <a:pt x="2307797" y="792453"/>
                </a:cubicBezTo>
                <a:cubicBezTo>
                  <a:pt x="2307486" y="792453"/>
                  <a:pt x="2307300" y="792702"/>
                  <a:pt x="2307300" y="792950"/>
                </a:cubicBezTo>
                <a:cubicBezTo>
                  <a:pt x="2307300" y="794318"/>
                  <a:pt x="2307051" y="795562"/>
                  <a:pt x="2306740" y="796930"/>
                </a:cubicBezTo>
                <a:cubicBezTo>
                  <a:pt x="2306554" y="797738"/>
                  <a:pt x="2306367" y="798609"/>
                  <a:pt x="2306305" y="799417"/>
                </a:cubicBezTo>
                <a:cubicBezTo>
                  <a:pt x="2304688" y="800474"/>
                  <a:pt x="2306118" y="801966"/>
                  <a:pt x="2305310" y="804391"/>
                </a:cubicBezTo>
                <a:cubicBezTo>
                  <a:pt x="2306305" y="804453"/>
                  <a:pt x="2306616" y="803831"/>
                  <a:pt x="2306430" y="802650"/>
                </a:cubicBezTo>
                <a:cubicBezTo>
                  <a:pt x="2308606" y="805759"/>
                  <a:pt x="2302015" y="806692"/>
                  <a:pt x="2304751" y="810547"/>
                </a:cubicBezTo>
                <a:cubicBezTo>
                  <a:pt x="2305000" y="811479"/>
                  <a:pt x="2305497" y="810422"/>
                  <a:pt x="2306430" y="810547"/>
                </a:cubicBezTo>
                <a:cubicBezTo>
                  <a:pt x="2307051" y="815023"/>
                  <a:pt x="2304751" y="816702"/>
                  <a:pt x="2303072" y="818878"/>
                </a:cubicBezTo>
                <a:cubicBezTo>
                  <a:pt x="2305932" y="819376"/>
                  <a:pt x="2302201" y="822733"/>
                  <a:pt x="2301953" y="825096"/>
                </a:cubicBezTo>
                <a:cubicBezTo>
                  <a:pt x="2301953" y="825656"/>
                  <a:pt x="2302699" y="825531"/>
                  <a:pt x="2302512" y="824537"/>
                </a:cubicBezTo>
                <a:cubicBezTo>
                  <a:pt x="2305746" y="828951"/>
                  <a:pt x="2300771" y="831811"/>
                  <a:pt x="2301393" y="837905"/>
                </a:cubicBezTo>
                <a:cubicBezTo>
                  <a:pt x="2298720" y="837967"/>
                  <a:pt x="2297103" y="842133"/>
                  <a:pt x="2296357" y="845801"/>
                </a:cubicBezTo>
                <a:cubicBezTo>
                  <a:pt x="2295424" y="845739"/>
                  <a:pt x="2296046" y="844247"/>
                  <a:pt x="2295237" y="844060"/>
                </a:cubicBezTo>
                <a:cubicBezTo>
                  <a:pt x="2297227" y="838962"/>
                  <a:pt x="2297165" y="829635"/>
                  <a:pt x="2299155" y="822858"/>
                </a:cubicBezTo>
                <a:lnTo>
                  <a:pt x="2298906" y="822858"/>
                </a:lnTo>
                <a:cubicBezTo>
                  <a:pt x="2299776" y="820246"/>
                  <a:pt x="2299963" y="817448"/>
                  <a:pt x="2299963" y="815521"/>
                </a:cubicBezTo>
                <a:lnTo>
                  <a:pt x="2300274" y="815645"/>
                </a:lnTo>
                <a:cubicBezTo>
                  <a:pt x="2301145" y="813034"/>
                  <a:pt x="2303383" y="808930"/>
                  <a:pt x="2302512" y="806256"/>
                </a:cubicBezTo>
                <a:cubicBezTo>
                  <a:pt x="2302575" y="806132"/>
                  <a:pt x="2302637" y="806070"/>
                  <a:pt x="2302637" y="805946"/>
                </a:cubicBezTo>
                <a:cubicBezTo>
                  <a:pt x="2302637" y="805448"/>
                  <a:pt x="2302823" y="804889"/>
                  <a:pt x="2303072" y="804329"/>
                </a:cubicBezTo>
                <a:cubicBezTo>
                  <a:pt x="2303383" y="803583"/>
                  <a:pt x="2303631" y="802712"/>
                  <a:pt x="2303507" y="801717"/>
                </a:cubicBezTo>
                <a:lnTo>
                  <a:pt x="2303631" y="801717"/>
                </a:lnTo>
                <a:cubicBezTo>
                  <a:pt x="2305124" y="797489"/>
                  <a:pt x="2305746" y="792329"/>
                  <a:pt x="2306989" y="787790"/>
                </a:cubicBezTo>
                <a:lnTo>
                  <a:pt x="2306927" y="787790"/>
                </a:lnTo>
                <a:cubicBezTo>
                  <a:pt x="2307051" y="787354"/>
                  <a:pt x="2307113" y="786857"/>
                  <a:pt x="2307113" y="786484"/>
                </a:cubicBezTo>
                <a:cubicBezTo>
                  <a:pt x="2307113" y="785924"/>
                  <a:pt x="2307113" y="785489"/>
                  <a:pt x="2307300" y="785116"/>
                </a:cubicBezTo>
                <a:cubicBezTo>
                  <a:pt x="2307486" y="784805"/>
                  <a:pt x="2307300" y="784370"/>
                  <a:pt x="2307051" y="784246"/>
                </a:cubicBezTo>
                <a:cubicBezTo>
                  <a:pt x="2306740" y="784059"/>
                  <a:pt x="2306305" y="784246"/>
                  <a:pt x="2306181" y="784494"/>
                </a:cubicBezTo>
                <a:cubicBezTo>
                  <a:pt x="2305808" y="785178"/>
                  <a:pt x="2305808" y="785862"/>
                  <a:pt x="2305808" y="786484"/>
                </a:cubicBezTo>
                <a:cubicBezTo>
                  <a:pt x="2305808" y="786795"/>
                  <a:pt x="2305808" y="787106"/>
                  <a:pt x="2305746" y="787354"/>
                </a:cubicBezTo>
                <a:cubicBezTo>
                  <a:pt x="2305186" y="787479"/>
                  <a:pt x="2305124" y="787976"/>
                  <a:pt x="2304253" y="787790"/>
                </a:cubicBezTo>
                <a:cubicBezTo>
                  <a:pt x="2305559" y="784246"/>
                  <a:pt x="2304751" y="781696"/>
                  <a:pt x="2305932" y="777717"/>
                </a:cubicBezTo>
                <a:lnTo>
                  <a:pt x="2305683" y="777717"/>
                </a:lnTo>
                <a:cubicBezTo>
                  <a:pt x="2306367" y="776909"/>
                  <a:pt x="2306616" y="775852"/>
                  <a:pt x="2306305" y="774857"/>
                </a:cubicBezTo>
                <a:lnTo>
                  <a:pt x="2306492" y="774857"/>
                </a:lnTo>
                <a:cubicBezTo>
                  <a:pt x="2306492" y="773613"/>
                  <a:pt x="2307425" y="773302"/>
                  <a:pt x="2307051" y="771561"/>
                </a:cubicBezTo>
                <a:lnTo>
                  <a:pt x="2306864" y="771561"/>
                </a:lnTo>
                <a:cubicBezTo>
                  <a:pt x="2306864" y="771561"/>
                  <a:pt x="2306927" y="771437"/>
                  <a:pt x="2306989" y="771313"/>
                </a:cubicBezTo>
                <a:cubicBezTo>
                  <a:pt x="2307300" y="770567"/>
                  <a:pt x="2307673" y="769696"/>
                  <a:pt x="2307362" y="768763"/>
                </a:cubicBezTo>
                <a:lnTo>
                  <a:pt x="2307548" y="768763"/>
                </a:lnTo>
                <a:cubicBezTo>
                  <a:pt x="2309663" y="762297"/>
                  <a:pt x="2310719" y="754836"/>
                  <a:pt x="2312585" y="748183"/>
                </a:cubicBezTo>
                <a:cubicBezTo>
                  <a:pt x="2315507" y="747499"/>
                  <a:pt x="2315135" y="743644"/>
                  <a:pt x="2315943" y="740908"/>
                </a:cubicBezTo>
                <a:cubicBezTo>
                  <a:pt x="2316627" y="739043"/>
                  <a:pt x="2314139" y="740473"/>
                  <a:pt x="2314823" y="738607"/>
                </a:cubicBezTo>
                <a:cubicBezTo>
                  <a:pt x="2315507" y="738607"/>
                  <a:pt x="2315569" y="737923"/>
                  <a:pt x="2316502" y="738110"/>
                </a:cubicBezTo>
                <a:cubicBezTo>
                  <a:pt x="2318492" y="727726"/>
                  <a:pt x="2321600" y="718648"/>
                  <a:pt x="2323777" y="708451"/>
                </a:cubicBezTo>
                <a:cubicBezTo>
                  <a:pt x="2325332" y="707954"/>
                  <a:pt x="2326824" y="707456"/>
                  <a:pt x="2327134" y="705715"/>
                </a:cubicBezTo>
                <a:cubicBezTo>
                  <a:pt x="2327010" y="704845"/>
                  <a:pt x="2325767" y="705156"/>
                  <a:pt x="2324896" y="705094"/>
                </a:cubicBezTo>
                <a:cubicBezTo>
                  <a:pt x="2325332" y="701798"/>
                  <a:pt x="2326202" y="698938"/>
                  <a:pt x="2327134" y="696202"/>
                </a:cubicBezTo>
                <a:cubicBezTo>
                  <a:pt x="2329435" y="696824"/>
                  <a:pt x="2326699" y="698565"/>
                  <a:pt x="2327134" y="700617"/>
                </a:cubicBezTo>
                <a:lnTo>
                  <a:pt x="2327321" y="700617"/>
                </a:lnTo>
                <a:cubicBezTo>
                  <a:pt x="2327321" y="700617"/>
                  <a:pt x="2327134" y="701114"/>
                  <a:pt x="2327134" y="701425"/>
                </a:cubicBezTo>
                <a:cubicBezTo>
                  <a:pt x="2327134" y="701736"/>
                  <a:pt x="2327383" y="702047"/>
                  <a:pt x="2327694" y="702047"/>
                </a:cubicBezTo>
                <a:cubicBezTo>
                  <a:pt x="2327694" y="702047"/>
                  <a:pt x="2327694" y="702047"/>
                  <a:pt x="2327694" y="702047"/>
                </a:cubicBezTo>
                <a:cubicBezTo>
                  <a:pt x="2327943" y="702047"/>
                  <a:pt x="2328129" y="701860"/>
                  <a:pt x="2328192" y="701612"/>
                </a:cubicBezTo>
                <a:cubicBezTo>
                  <a:pt x="2327943" y="704721"/>
                  <a:pt x="2328316" y="709446"/>
                  <a:pt x="2327134" y="712928"/>
                </a:cubicBezTo>
                <a:cubicBezTo>
                  <a:pt x="2326762" y="713923"/>
                  <a:pt x="2325332" y="713861"/>
                  <a:pt x="2324896" y="714545"/>
                </a:cubicBezTo>
                <a:cubicBezTo>
                  <a:pt x="2324523" y="715166"/>
                  <a:pt x="2325704" y="717902"/>
                  <a:pt x="2323777" y="717902"/>
                </a:cubicBezTo>
                <a:cubicBezTo>
                  <a:pt x="2323777" y="718648"/>
                  <a:pt x="2324772" y="718462"/>
                  <a:pt x="2324896" y="719021"/>
                </a:cubicBezTo>
                <a:cubicBezTo>
                  <a:pt x="2323777" y="721757"/>
                  <a:pt x="2324461" y="724431"/>
                  <a:pt x="2323777" y="726918"/>
                </a:cubicBezTo>
                <a:cubicBezTo>
                  <a:pt x="2323715" y="727104"/>
                  <a:pt x="2322098" y="728037"/>
                  <a:pt x="2322098" y="728037"/>
                </a:cubicBezTo>
                <a:cubicBezTo>
                  <a:pt x="2321849" y="729032"/>
                  <a:pt x="2322720" y="729281"/>
                  <a:pt x="2322658" y="730276"/>
                </a:cubicBezTo>
                <a:cubicBezTo>
                  <a:pt x="2322409" y="732825"/>
                  <a:pt x="2319984" y="734131"/>
                  <a:pt x="2319860" y="736929"/>
                </a:cubicBezTo>
                <a:cubicBezTo>
                  <a:pt x="2319860" y="737550"/>
                  <a:pt x="2320606" y="737426"/>
                  <a:pt x="2320419" y="736369"/>
                </a:cubicBezTo>
                <a:cubicBezTo>
                  <a:pt x="2323155" y="737737"/>
                  <a:pt x="2319052" y="739727"/>
                  <a:pt x="2318741" y="741467"/>
                </a:cubicBezTo>
                <a:cubicBezTo>
                  <a:pt x="2321041" y="743955"/>
                  <a:pt x="2315694" y="748245"/>
                  <a:pt x="2318181" y="752597"/>
                </a:cubicBezTo>
                <a:cubicBezTo>
                  <a:pt x="2317186" y="752784"/>
                  <a:pt x="2315507" y="752100"/>
                  <a:pt x="2315943" y="753592"/>
                </a:cubicBezTo>
                <a:cubicBezTo>
                  <a:pt x="2315197" y="754711"/>
                  <a:pt x="2315010" y="755768"/>
                  <a:pt x="2315383" y="756701"/>
                </a:cubicBezTo>
                <a:cubicBezTo>
                  <a:pt x="2315383" y="756763"/>
                  <a:pt x="2315507" y="756825"/>
                  <a:pt x="2315569" y="756887"/>
                </a:cubicBezTo>
                <a:cubicBezTo>
                  <a:pt x="2315445" y="757385"/>
                  <a:pt x="2315507" y="757945"/>
                  <a:pt x="2315694" y="758318"/>
                </a:cubicBezTo>
                <a:cubicBezTo>
                  <a:pt x="2315756" y="758442"/>
                  <a:pt x="2315881" y="758504"/>
                  <a:pt x="2316005" y="758504"/>
                </a:cubicBezTo>
                <a:cubicBezTo>
                  <a:pt x="2316005" y="758504"/>
                  <a:pt x="2316129" y="758504"/>
                  <a:pt x="2316191" y="758504"/>
                </a:cubicBezTo>
                <a:cubicBezTo>
                  <a:pt x="2316378" y="758442"/>
                  <a:pt x="2316440" y="758193"/>
                  <a:pt x="2316316" y="758007"/>
                </a:cubicBezTo>
                <a:cubicBezTo>
                  <a:pt x="2316129" y="757696"/>
                  <a:pt x="2316129" y="757385"/>
                  <a:pt x="2316191" y="757074"/>
                </a:cubicBezTo>
                <a:lnTo>
                  <a:pt x="2316191" y="757074"/>
                </a:lnTo>
                <a:cubicBezTo>
                  <a:pt x="2316191" y="757074"/>
                  <a:pt x="2316191" y="757074"/>
                  <a:pt x="2316253" y="757074"/>
                </a:cubicBezTo>
                <a:cubicBezTo>
                  <a:pt x="2316378" y="757074"/>
                  <a:pt x="2316502" y="757198"/>
                  <a:pt x="2316627" y="757261"/>
                </a:cubicBezTo>
                <a:cubicBezTo>
                  <a:pt x="2317373" y="758255"/>
                  <a:pt x="2316937" y="760432"/>
                  <a:pt x="2317062" y="762173"/>
                </a:cubicBezTo>
                <a:cubicBezTo>
                  <a:pt x="2313082" y="766338"/>
                  <a:pt x="2311031" y="772805"/>
                  <a:pt x="2309787" y="779458"/>
                </a:cubicBezTo>
                <a:cubicBezTo>
                  <a:pt x="2309352" y="781821"/>
                  <a:pt x="2310285" y="784681"/>
                  <a:pt x="2308668" y="786733"/>
                </a:cubicBezTo>
                <a:lnTo>
                  <a:pt x="2308855" y="786733"/>
                </a:lnTo>
                <a:cubicBezTo>
                  <a:pt x="2308855" y="786733"/>
                  <a:pt x="2308668" y="787106"/>
                  <a:pt x="2308606" y="787230"/>
                </a:cubicBezTo>
                <a:cubicBezTo>
                  <a:pt x="2308233" y="787852"/>
                  <a:pt x="2307922" y="788349"/>
                  <a:pt x="2308046" y="789282"/>
                </a:cubicBezTo>
                <a:cubicBezTo>
                  <a:pt x="2308046" y="789593"/>
                  <a:pt x="2308357" y="789842"/>
                  <a:pt x="2308668" y="789842"/>
                </a:cubicBezTo>
                <a:lnTo>
                  <a:pt x="2308730" y="789842"/>
                </a:lnTo>
                <a:cubicBezTo>
                  <a:pt x="2309103" y="789842"/>
                  <a:pt x="2309352" y="789468"/>
                  <a:pt x="2309289" y="789158"/>
                </a:cubicBezTo>
                <a:cubicBezTo>
                  <a:pt x="2309289" y="788660"/>
                  <a:pt x="2309289" y="788474"/>
                  <a:pt x="2309663" y="787914"/>
                </a:cubicBezTo>
                <a:cubicBezTo>
                  <a:pt x="2309663" y="787914"/>
                  <a:pt x="2309663" y="787790"/>
                  <a:pt x="2309725" y="787790"/>
                </a:cubicBezTo>
                <a:lnTo>
                  <a:pt x="2309725" y="787790"/>
                </a:lnTo>
                <a:cubicBezTo>
                  <a:pt x="2309725" y="787790"/>
                  <a:pt x="2310844" y="787790"/>
                  <a:pt x="2310844" y="787790"/>
                </a:cubicBezTo>
                <a:cubicBezTo>
                  <a:pt x="2310844" y="789842"/>
                  <a:pt x="2311155" y="792266"/>
                  <a:pt x="2309725" y="792826"/>
                </a:cubicBezTo>
                <a:moveTo>
                  <a:pt x="2322596" y="767520"/>
                </a:moveTo>
                <a:cubicBezTo>
                  <a:pt x="2322098" y="766028"/>
                  <a:pt x="2321228" y="764784"/>
                  <a:pt x="2320917" y="763043"/>
                </a:cubicBezTo>
                <a:cubicBezTo>
                  <a:pt x="2321912" y="762981"/>
                  <a:pt x="2322098" y="763789"/>
                  <a:pt x="2323155" y="763603"/>
                </a:cubicBezTo>
                <a:cubicBezTo>
                  <a:pt x="2323466" y="762173"/>
                  <a:pt x="2322907" y="761613"/>
                  <a:pt x="2321476" y="761986"/>
                </a:cubicBezTo>
                <a:cubicBezTo>
                  <a:pt x="2321352" y="759934"/>
                  <a:pt x="2322284" y="759002"/>
                  <a:pt x="2324274" y="759188"/>
                </a:cubicBezTo>
                <a:cubicBezTo>
                  <a:pt x="2323963" y="763478"/>
                  <a:pt x="2323591" y="764411"/>
                  <a:pt x="2322596" y="767520"/>
                </a:cubicBezTo>
                <a:moveTo>
                  <a:pt x="2322036" y="771437"/>
                </a:moveTo>
                <a:cubicBezTo>
                  <a:pt x="2320730" y="771313"/>
                  <a:pt x="2321725" y="769012"/>
                  <a:pt x="2322036" y="768701"/>
                </a:cubicBezTo>
                <a:cubicBezTo>
                  <a:pt x="2323342" y="768826"/>
                  <a:pt x="2322347" y="771126"/>
                  <a:pt x="2322036" y="771437"/>
                </a:cubicBezTo>
                <a:moveTo>
                  <a:pt x="2315383" y="799355"/>
                </a:moveTo>
                <a:cubicBezTo>
                  <a:pt x="2316067" y="792888"/>
                  <a:pt x="2316875" y="789033"/>
                  <a:pt x="2318741" y="783251"/>
                </a:cubicBezTo>
                <a:cubicBezTo>
                  <a:pt x="2321290" y="784992"/>
                  <a:pt x="2318678" y="789904"/>
                  <a:pt x="2317621" y="791582"/>
                </a:cubicBezTo>
                <a:cubicBezTo>
                  <a:pt x="2316999" y="795189"/>
                  <a:pt x="2320046" y="799541"/>
                  <a:pt x="2315383" y="799417"/>
                </a:cubicBezTo>
                <a:moveTo>
                  <a:pt x="2316627" y="821987"/>
                </a:moveTo>
                <a:cubicBezTo>
                  <a:pt x="2315881" y="823417"/>
                  <a:pt x="2315756" y="822982"/>
                  <a:pt x="2315632" y="824163"/>
                </a:cubicBezTo>
                <a:cubicBezTo>
                  <a:pt x="2315507" y="825345"/>
                  <a:pt x="2315135" y="826899"/>
                  <a:pt x="2315135" y="826899"/>
                </a:cubicBezTo>
                <a:cubicBezTo>
                  <a:pt x="2315135" y="826899"/>
                  <a:pt x="2314202" y="824288"/>
                  <a:pt x="2314574" y="822982"/>
                </a:cubicBezTo>
                <a:cubicBezTo>
                  <a:pt x="2314948" y="821739"/>
                  <a:pt x="2315507" y="819376"/>
                  <a:pt x="2315507" y="819376"/>
                </a:cubicBezTo>
                <a:lnTo>
                  <a:pt x="2316937" y="817697"/>
                </a:lnTo>
                <a:cubicBezTo>
                  <a:pt x="2316937" y="819376"/>
                  <a:pt x="2317435" y="820557"/>
                  <a:pt x="2316627" y="821987"/>
                </a:cubicBezTo>
                <a:moveTo>
                  <a:pt x="2316999" y="754089"/>
                </a:moveTo>
                <a:lnTo>
                  <a:pt x="2316999" y="754089"/>
                </a:lnTo>
                <a:cubicBezTo>
                  <a:pt x="2318367" y="754276"/>
                  <a:pt x="2317186" y="756079"/>
                  <a:pt x="2316999" y="756390"/>
                </a:cubicBezTo>
                <a:lnTo>
                  <a:pt x="2316999" y="756577"/>
                </a:lnTo>
                <a:cubicBezTo>
                  <a:pt x="2316999" y="756577"/>
                  <a:pt x="2316627" y="756390"/>
                  <a:pt x="2316440" y="756328"/>
                </a:cubicBezTo>
                <a:cubicBezTo>
                  <a:pt x="2316440" y="756328"/>
                  <a:pt x="2316440" y="756266"/>
                  <a:pt x="2316440" y="756204"/>
                </a:cubicBezTo>
                <a:cubicBezTo>
                  <a:pt x="2316191" y="755582"/>
                  <a:pt x="2316440" y="754898"/>
                  <a:pt x="2316937" y="754089"/>
                </a:cubicBezTo>
                <a:moveTo>
                  <a:pt x="2319300" y="804453"/>
                </a:moveTo>
                <a:cubicBezTo>
                  <a:pt x="2320482" y="805262"/>
                  <a:pt x="2320046" y="809241"/>
                  <a:pt x="2318181" y="808868"/>
                </a:cubicBezTo>
                <a:cubicBezTo>
                  <a:pt x="2319238" y="808060"/>
                  <a:pt x="2318243" y="805262"/>
                  <a:pt x="2319300" y="804453"/>
                </a:cubicBezTo>
                <a:moveTo>
                  <a:pt x="2320357" y="798795"/>
                </a:moveTo>
                <a:cubicBezTo>
                  <a:pt x="2321849" y="799479"/>
                  <a:pt x="2320357" y="801717"/>
                  <a:pt x="2320357" y="802712"/>
                </a:cubicBezTo>
                <a:cubicBezTo>
                  <a:pt x="2318865" y="802090"/>
                  <a:pt x="2320357" y="799852"/>
                  <a:pt x="2320357" y="798795"/>
                </a:cubicBezTo>
                <a:moveTo>
                  <a:pt x="2320295" y="777406"/>
                </a:moveTo>
                <a:cubicBezTo>
                  <a:pt x="2320295" y="777406"/>
                  <a:pt x="2320295" y="777220"/>
                  <a:pt x="2320357" y="777033"/>
                </a:cubicBezTo>
                <a:cubicBezTo>
                  <a:pt x="2320295" y="775665"/>
                  <a:pt x="2320295" y="774359"/>
                  <a:pt x="2320917" y="773675"/>
                </a:cubicBezTo>
                <a:cubicBezTo>
                  <a:pt x="2322098" y="772307"/>
                  <a:pt x="2320606" y="776846"/>
                  <a:pt x="2320295" y="777406"/>
                </a:cubicBezTo>
                <a:moveTo>
                  <a:pt x="2313144" y="807811"/>
                </a:moveTo>
                <a:cubicBezTo>
                  <a:pt x="2315569" y="807997"/>
                  <a:pt x="2312523" y="811044"/>
                  <a:pt x="2313144" y="807811"/>
                </a:cubicBezTo>
                <a:moveTo>
                  <a:pt x="2317062" y="854071"/>
                </a:moveTo>
                <a:cubicBezTo>
                  <a:pt x="2317621" y="855314"/>
                  <a:pt x="2315881" y="856993"/>
                  <a:pt x="2315881" y="856993"/>
                </a:cubicBezTo>
                <a:cubicBezTo>
                  <a:pt x="2315881" y="856993"/>
                  <a:pt x="2315197" y="858423"/>
                  <a:pt x="2313456" y="859978"/>
                </a:cubicBezTo>
                <a:cubicBezTo>
                  <a:pt x="2311777" y="861532"/>
                  <a:pt x="2313456" y="859978"/>
                  <a:pt x="2313269" y="857864"/>
                </a:cubicBezTo>
                <a:cubicBezTo>
                  <a:pt x="2313144" y="855812"/>
                  <a:pt x="2314015" y="851708"/>
                  <a:pt x="2314326" y="849967"/>
                </a:cubicBezTo>
                <a:lnTo>
                  <a:pt x="2316067" y="850651"/>
                </a:lnTo>
                <a:lnTo>
                  <a:pt x="2318306" y="850464"/>
                </a:lnTo>
                <a:cubicBezTo>
                  <a:pt x="2318306" y="850464"/>
                  <a:pt x="2317745" y="851832"/>
                  <a:pt x="2316564" y="852889"/>
                </a:cubicBezTo>
                <a:cubicBezTo>
                  <a:pt x="2315383" y="853946"/>
                  <a:pt x="2316564" y="852889"/>
                  <a:pt x="2317062" y="854071"/>
                </a:cubicBezTo>
                <a:moveTo>
                  <a:pt x="2321103" y="835542"/>
                </a:moveTo>
                <a:cubicBezTo>
                  <a:pt x="2320606" y="835293"/>
                  <a:pt x="2319424" y="833490"/>
                  <a:pt x="2319424" y="833490"/>
                </a:cubicBezTo>
                <a:cubicBezTo>
                  <a:pt x="2319424" y="833490"/>
                  <a:pt x="2318803" y="833987"/>
                  <a:pt x="2318678" y="835045"/>
                </a:cubicBezTo>
                <a:cubicBezTo>
                  <a:pt x="2318554" y="836039"/>
                  <a:pt x="2317745" y="837842"/>
                  <a:pt x="2317745" y="837842"/>
                </a:cubicBezTo>
                <a:lnTo>
                  <a:pt x="2318803" y="839957"/>
                </a:lnTo>
                <a:cubicBezTo>
                  <a:pt x="2318803" y="839957"/>
                  <a:pt x="2318927" y="842008"/>
                  <a:pt x="2318119" y="841635"/>
                </a:cubicBezTo>
                <a:cubicBezTo>
                  <a:pt x="2317373" y="841262"/>
                  <a:pt x="2316564" y="839957"/>
                  <a:pt x="2315943" y="840827"/>
                </a:cubicBezTo>
                <a:cubicBezTo>
                  <a:pt x="2315320" y="841760"/>
                  <a:pt x="2314637" y="842941"/>
                  <a:pt x="2314264" y="843563"/>
                </a:cubicBezTo>
                <a:cubicBezTo>
                  <a:pt x="2313891" y="844185"/>
                  <a:pt x="2313518" y="844309"/>
                  <a:pt x="2312958" y="844993"/>
                </a:cubicBezTo>
                <a:cubicBezTo>
                  <a:pt x="2312461" y="845615"/>
                  <a:pt x="2310657" y="847667"/>
                  <a:pt x="2311528" y="845366"/>
                </a:cubicBezTo>
                <a:cubicBezTo>
                  <a:pt x="2312461" y="843065"/>
                  <a:pt x="2313331" y="840205"/>
                  <a:pt x="2313082" y="840143"/>
                </a:cubicBezTo>
                <a:cubicBezTo>
                  <a:pt x="2313082" y="838775"/>
                  <a:pt x="2314326" y="836661"/>
                  <a:pt x="2314015" y="835418"/>
                </a:cubicBezTo>
                <a:cubicBezTo>
                  <a:pt x="2313766" y="836039"/>
                  <a:pt x="2313331" y="837532"/>
                  <a:pt x="2313082" y="838402"/>
                </a:cubicBezTo>
                <a:cubicBezTo>
                  <a:pt x="2312896" y="839210"/>
                  <a:pt x="2312834" y="839708"/>
                  <a:pt x="2312958" y="839957"/>
                </a:cubicBezTo>
                <a:cubicBezTo>
                  <a:pt x="2311839" y="838775"/>
                  <a:pt x="2312772" y="835728"/>
                  <a:pt x="2313082" y="834547"/>
                </a:cubicBezTo>
                <a:cubicBezTo>
                  <a:pt x="2313642" y="834671"/>
                  <a:pt x="2313953" y="834982"/>
                  <a:pt x="2314015" y="835418"/>
                </a:cubicBezTo>
                <a:cubicBezTo>
                  <a:pt x="2314015" y="835169"/>
                  <a:pt x="2314139" y="835045"/>
                  <a:pt x="2314139" y="835045"/>
                </a:cubicBezTo>
                <a:cubicBezTo>
                  <a:pt x="2314139" y="835045"/>
                  <a:pt x="2314264" y="838899"/>
                  <a:pt x="2314761" y="839024"/>
                </a:cubicBezTo>
                <a:cubicBezTo>
                  <a:pt x="2315320" y="839148"/>
                  <a:pt x="2315943" y="838402"/>
                  <a:pt x="2316191" y="837718"/>
                </a:cubicBezTo>
                <a:cubicBezTo>
                  <a:pt x="2316440" y="837096"/>
                  <a:pt x="2316751" y="835045"/>
                  <a:pt x="2316875" y="834671"/>
                </a:cubicBezTo>
                <a:cubicBezTo>
                  <a:pt x="2316999" y="834236"/>
                  <a:pt x="2317497" y="832557"/>
                  <a:pt x="2317621" y="832060"/>
                </a:cubicBezTo>
                <a:cubicBezTo>
                  <a:pt x="2317745" y="831563"/>
                  <a:pt x="2318243" y="829324"/>
                  <a:pt x="2318678" y="830257"/>
                </a:cubicBezTo>
                <a:cubicBezTo>
                  <a:pt x="2319052" y="831127"/>
                  <a:pt x="2319300" y="832184"/>
                  <a:pt x="2319798" y="832184"/>
                </a:cubicBezTo>
                <a:cubicBezTo>
                  <a:pt x="2320357" y="832184"/>
                  <a:pt x="2321663" y="835791"/>
                  <a:pt x="2321103" y="835542"/>
                </a:cubicBezTo>
                <a:moveTo>
                  <a:pt x="2322284" y="816702"/>
                </a:moveTo>
                <a:cubicBezTo>
                  <a:pt x="2322658" y="817448"/>
                  <a:pt x="2323030" y="818070"/>
                  <a:pt x="2323155" y="818754"/>
                </a:cubicBezTo>
                <a:cubicBezTo>
                  <a:pt x="2323342" y="819376"/>
                  <a:pt x="2322907" y="820930"/>
                  <a:pt x="2322533" y="821055"/>
                </a:cubicBezTo>
                <a:cubicBezTo>
                  <a:pt x="2322161" y="821179"/>
                  <a:pt x="2321787" y="819003"/>
                  <a:pt x="2321476" y="820308"/>
                </a:cubicBezTo>
                <a:cubicBezTo>
                  <a:pt x="2321228" y="821614"/>
                  <a:pt x="2320854" y="822982"/>
                  <a:pt x="2320730" y="823790"/>
                </a:cubicBezTo>
                <a:cubicBezTo>
                  <a:pt x="2320606" y="824537"/>
                  <a:pt x="2320108" y="825469"/>
                  <a:pt x="2319984" y="825842"/>
                </a:cubicBezTo>
                <a:cubicBezTo>
                  <a:pt x="2319798" y="826215"/>
                  <a:pt x="2318803" y="828454"/>
                  <a:pt x="2319424" y="824412"/>
                </a:cubicBezTo>
                <a:cubicBezTo>
                  <a:pt x="2320108" y="820433"/>
                  <a:pt x="2319984" y="820308"/>
                  <a:pt x="2320357" y="818754"/>
                </a:cubicBezTo>
                <a:cubicBezTo>
                  <a:pt x="2320730" y="817200"/>
                  <a:pt x="2320606" y="815396"/>
                  <a:pt x="2321103" y="814588"/>
                </a:cubicBezTo>
                <a:cubicBezTo>
                  <a:pt x="2321663" y="813842"/>
                  <a:pt x="2323155" y="812909"/>
                  <a:pt x="2323591" y="813718"/>
                </a:cubicBezTo>
                <a:cubicBezTo>
                  <a:pt x="2324025" y="814650"/>
                  <a:pt x="2321912" y="815894"/>
                  <a:pt x="2322284" y="816702"/>
                </a:cubicBezTo>
                <a:moveTo>
                  <a:pt x="2326575" y="805262"/>
                </a:moveTo>
                <a:cubicBezTo>
                  <a:pt x="2325767" y="806008"/>
                  <a:pt x="2325518" y="805759"/>
                  <a:pt x="2325518" y="807065"/>
                </a:cubicBezTo>
                <a:cubicBezTo>
                  <a:pt x="2325518" y="808370"/>
                  <a:pt x="2325518" y="808992"/>
                  <a:pt x="2325145" y="809738"/>
                </a:cubicBezTo>
                <a:cubicBezTo>
                  <a:pt x="2324709" y="810547"/>
                  <a:pt x="2324212" y="811293"/>
                  <a:pt x="2324212" y="811293"/>
                </a:cubicBezTo>
                <a:cubicBezTo>
                  <a:pt x="2324212" y="811293"/>
                  <a:pt x="2323715" y="811977"/>
                  <a:pt x="2323715" y="810174"/>
                </a:cubicBezTo>
                <a:cubicBezTo>
                  <a:pt x="2323715" y="808370"/>
                  <a:pt x="2323155" y="808184"/>
                  <a:pt x="2323963" y="806381"/>
                </a:cubicBezTo>
                <a:cubicBezTo>
                  <a:pt x="2324709" y="804578"/>
                  <a:pt x="2324585" y="804080"/>
                  <a:pt x="2325145" y="803272"/>
                </a:cubicBezTo>
                <a:cubicBezTo>
                  <a:pt x="2325642" y="802526"/>
                  <a:pt x="2325642" y="802028"/>
                  <a:pt x="2326139" y="801780"/>
                </a:cubicBezTo>
                <a:cubicBezTo>
                  <a:pt x="2326699" y="801469"/>
                  <a:pt x="2327818" y="802526"/>
                  <a:pt x="2327818" y="802526"/>
                </a:cubicBezTo>
                <a:cubicBezTo>
                  <a:pt x="2327818" y="803023"/>
                  <a:pt x="2327321" y="804453"/>
                  <a:pt x="2326575" y="805262"/>
                </a:cubicBezTo>
                <a:moveTo>
                  <a:pt x="2327072" y="784867"/>
                </a:moveTo>
                <a:lnTo>
                  <a:pt x="2327632" y="784681"/>
                </a:lnTo>
                <a:cubicBezTo>
                  <a:pt x="2327632" y="784681"/>
                  <a:pt x="2327943" y="784805"/>
                  <a:pt x="2328192" y="784805"/>
                </a:cubicBezTo>
                <a:cubicBezTo>
                  <a:pt x="2328378" y="786297"/>
                  <a:pt x="2328005" y="787230"/>
                  <a:pt x="2327072" y="784805"/>
                </a:cubicBezTo>
                <a:moveTo>
                  <a:pt x="2329871" y="789344"/>
                </a:moveTo>
                <a:cubicBezTo>
                  <a:pt x="2330119" y="788598"/>
                  <a:pt x="2330617" y="788163"/>
                  <a:pt x="2331549" y="788163"/>
                </a:cubicBezTo>
                <a:cubicBezTo>
                  <a:pt x="2331301" y="788909"/>
                  <a:pt x="2330865" y="789344"/>
                  <a:pt x="2329871" y="789344"/>
                </a:cubicBezTo>
                <a:moveTo>
                  <a:pt x="2330989" y="769261"/>
                </a:moveTo>
                <a:lnTo>
                  <a:pt x="2330803" y="769261"/>
                </a:lnTo>
                <a:cubicBezTo>
                  <a:pt x="2330989" y="768639"/>
                  <a:pt x="2331052" y="767893"/>
                  <a:pt x="2330989" y="767209"/>
                </a:cubicBezTo>
                <a:lnTo>
                  <a:pt x="2330989" y="766960"/>
                </a:lnTo>
                <a:cubicBezTo>
                  <a:pt x="2333042" y="766649"/>
                  <a:pt x="2331611" y="769074"/>
                  <a:pt x="2330989" y="769261"/>
                </a:cubicBezTo>
                <a:moveTo>
                  <a:pt x="2332668" y="763603"/>
                </a:moveTo>
                <a:cubicBezTo>
                  <a:pt x="2332668" y="764349"/>
                  <a:pt x="2332482" y="764908"/>
                  <a:pt x="2331611" y="764722"/>
                </a:cubicBezTo>
                <a:cubicBezTo>
                  <a:pt x="2331611" y="764411"/>
                  <a:pt x="2331611" y="764100"/>
                  <a:pt x="2331673" y="763851"/>
                </a:cubicBezTo>
                <a:cubicBezTo>
                  <a:pt x="2331798" y="763540"/>
                  <a:pt x="2331984" y="763292"/>
                  <a:pt x="2332233" y="763043"/>
                </a:cubicBezTo>
                <a:lnTo>
                  <a:pt x="2332606" y="763043"/>
                </a:lnTo>
                <a:cubicBezTo>
                  <a:pt x="2332606" y="763043"/>
                  <a:pt x="2332730" y="763416"/>
                  <a:pt x="2332730" y="763603"/>
                </a:cubicBezTo>
                <a:lnTo>
                  <a:pt x="2332730" y="763603"/>
                </a:lnTo>
                <a:cubicBezTo>
                  <a:pt x="2332730" y="763603"/>
                  <a:pt x="2332668" y="763603"/>
                  <a:pt x="2332668" y="763603"/>
                </a:cubicBezTo>
                <a:close/>
                <a:moveTo>
                  <a:pt x="2334409" y="763043"/>
                </a:moveTo>
                <a:cubicBezTo>
                  <a:pt x="2334409" y="763043"/>
                  <a:pt x="2334347" y="762732"/>
                  <a:pt x="2334285" y="762546"/>
                </a:cubicBezTo>
                <a:lnTo>
                  <a:pt x="2334347" y="762546"/>
                </a:lnTo>
                <a:cubicBezTo>
                  <a:pt x="2334098" y="761178"/>
                  <a:pt x="2335342" y="761302"/>
                  <a:pt x="2334907" y="759748"/>
                </a:cubicBezTo>
                <a:cubicBezTo>
                  <a:pt x="2336710" y="759934"/>
                  <a:pt x="2336213" y="763354"/>
                  <a:pt x="2334409" y="763105"/>
                </a:cubicBezTo>
                <a:moveTo>
                  <a:pt x="2331549" y="762048"/>
                </a:moveTo>
                <a:lnTo>
                  <a:pt x="2331673" y="762048"/>
                </a:lnTo>
                <a:cubicBezTo>
                  <a:pt x="2331176" y="762421"/>
                  <a:pt x="2330741" y="762919"/>
                  <a:pt x="2330554" y="763540"/>
                </a:cubicBezTo>
                <a:cubicBezTo>
                  <a:pt x="2330368" y="764224"/>
                  <a:pt x="2330430" y="764908"/>
                  <a:pt x="2330617" y="765530"/>
                </a:cubicBezTo>
                <a:lnTo>
                  <a:pt x="2330368" y="765406"/>
                </a:lnTo>
                <a:cubicBezTo>
                  <a:pt x="2329622" y="765344"/>
                  <a:pt x="2329124" y="765655"/>
                  <a:pt x="2328689" y="765965"/>
                </a:cubicBezTo>
                <a:cubicBezTo>
                  <a:pt x="2328751" y="766587"/>
                  <a:pt x="2328875" y="767209"/>
                  <a:pt x="2329746" y="767022"/>
                </a:cubicBezTo>
                <a:cubicBezTo>
                  <a:pt x="2329746" y="767085"/>
                  <a:pt x="2329746" y="767209"/>
                  <a:pt x="2329746" y="767271"/>
                </a:cubicBezTo>
                <a:cubicBezTo>
                  <a:pt x="2329746" y="767831"/>
                  <a:pt x="2329746" y="768328"/>
                  <a:pt x="2329622" y="768763"/>
                </a:cubicBezTo>
                <a:cubicBezTo>
                  <a:pt x="2329187" y="768888"/>
                  <a:pt x="2328689" y="769323"/>
                  <a:pt x="2328689" y="769758"/>
                </a:cubicBezTo>
                <a:cubicBezTo>
                  <a:pt x="2328689" y="773986"/>
                  <a:pt x="2328316" y="778898"/>
                  <a:pt x="2326450" y="783189"/>
                </a:cubicBezTo>
                <a:lnTo>
                  <a:pt x="2326326" y="783189"/>
                </a:lnTo>
                <a:cubicBezTo>
                  <a:pt x="2326326" y="783189"/>
                  <a:pt x="2324212" y="783189"/>
                  <a:pt x="2324212" y="783189"/>
                </a:cubicBezTo>
                <a:cubicBezTo>
                  <a:pt x="2323777" y="786360"/>
                  <a:pt x="2324834" y="788163"/>
                  <a:pt x="2324772" y="790961"/>
                </a:cubicBezTo>
                <a:cubicBezTo>
                  <a:pt x="2321912" y="789158"/>
                  <a:pt x="2322720" y="795064"/>
                  <a:pt x="2321415" y="796619"/>
                </a:cubicBezTo>
                <a:cubicBezTo>
                  <a:pt x="2319052" y="792702"/>
                  <a:pt x="2323528" y="787044"/>
                  <a:pt x="2323653" y="782069"/>
                </a:cubicBezTo>
                <a:cubicBezTo>
                  <a:pt x="2325207" y="781945"/>
                  <a:pt x="2325518" y="781634"/>
                  <a:pt x="2325891" y="779334"/>
                </a:cubicBezTo>
                <a:cubicBezTo>
                  <a:pt x="2325767" y="778463"/>
                  <a:pt x="2324958" y="779209"/>
                  <a:pt x="2324772" y="779893"/>
                </a:cubicBezTo>
                <a:cubicBezTo>
                  <a:pt x="2325580" y="769074"/>
                  <a:pt x="2327321" y="754463"/>
                  <a:pt x="2332606" y="746317"/>
                </a:cubicBezTo>
                <a:cubicBezTo>
                  <a:pt x="2329808" y="747001"/>
                  <a:pt x="2331487" y="740970"/>
                  <a:pt x="2332979" y="739229"/>
                </a:cubicBezTo>
                <a:cubicBezTo>
                  <a:pt x="2332979" y="739602"/>
                  <a:pt x="2333104" y="739975"/>
                  <a:pt x="2333477" y="740100"/>
                </a:cubicBezTo>
                <a:cubicBezTo>
                  <a:pt x="2333539" y="740100"/>
                  <a:pt x="2333663" y="740100"/>
                  <a:pt x="2333726" y="740100"/>
                </a:cubicBezTo>
                <a:cubicBezTo>
                  <a:pt x="2334036" y="740100"/>
                  <a:pt x="2334347" y="739913"/>
                  <a:pt x="2334472" y="739540"/>
                </a:cubicBezTo>
                <a:cubicBezTo>
                  <a:pt x="2334596" y="739105"/>
                  <a:pt x="2334596" y="738732"/>
                  <a:pt x="2334596" y="738359"/>
                </a:cubicBezTo>
                <a:lnTo>
                  <a:pt x="2334844" y="738359"/>
                </a:lnTo>
                <a:cubicBezTo>
                  <a:pt x="2335839" y="734441"/>
                  <a:pt x="2336834" y="730338"/>
                  <a:pt x="2338202" y="726731"/>
                </a:cubicBezTo>
                <a:cubicBezTo>
                  <a:pt x="2338575" y="734006"/>
                  <a:pt x="2333911" y="740970"/>
                  <a:pt x="2334285" y="750110"/>
                </a:cubicBezTo>
                <a:lnTo>
                  <a:pt x="2334409" y="750110"/>
                </a:lnTo>
                <a:cubicBezTo>
                  <a:pt x="2334098" y="750421"/>
                  <a:pt x="2333788" y="750856"/>
                  <a:pt x="2333601" y="751416"/>
                </a:cubicBezTo>
                <a:cubicBezTo>
                  <a:pt x="2333539" y="751665"/>
                  <a:pt x="2333663" y="751851"/>
                  <a:pt x="2333911" y="751913"/>
                </a:cubicBezTo>
                <a:cubicBezTo>
                  <a:pt x="2333911" y="751913"/>
                  <a:pt x="2333974" y="751913"/>
                  <a:pt x="2334036" y="751913"/>
                </a:cubicBezTo>
                <a:cubicBezTo>
                  <a:pt x="2334223" y="751913"/>
                  <a:pt x="2334409" y="751789"/>
                  <a:pt x="2334472" y="751602"/>
                </a:cubicBezTo>
                <a:cubicBezTo>
                  <a:pt x="2334534" y="751291"/>
                  <a:pt x="2334720" y="751043"/>
                  <a:pt x="2334969" y="750732"/>
                </a:cubicBezTo>
                <a:cubicBezTo>
                  <a:pt x="2335777" y="752162"/>
                  <a:pt x="2334098" y="754898"/>
                  <a:pt x="2336026" y="756204"/>
                </a:cubicBezTo>
                <a:cubicBezTo>
                  <a:pt x="2332419" y="756950"/>
                  <a:pt x="2331363" y="756887"/>
                  <a:pt x="2331549" y="761862"/>
                </a:cubicBezTo>
                <a:moveTo>
                  <a:pt x="2339943" y="745758"/>
                </a:moveTo>
                <a:cubicBezTo>
                  <a:pt x="2338699" y="746069"/>
                  <a:pt x="2339135" y="744701"/>
                  <a:pt x="2338264" y="744701"/>
                </a:cubicBezTo>
                <a:cubicBezTo>
                  <a:pt x="2338513" y="743271"/>
                  <a:pt x="2340440" y="744638"/>
                  <a:pt x="2339943" y="745758"/>
                </a:cubicBezTo>
                <a:moveTo>
                  <a:pt x="2341062" y="699498"/>
                </a:moveTo>
                <a:cubicBezTo>
                  <a:pt x="2341622" y="699436"/>
                  <a:pt x="2341746" y="699933"/>
                  <a:pt x="2342182" y="700057"/>
                </a:cubicBezTo>
                <a:lnTo>
                  <a:pt x="2342182" y="700057"/>
                </a:lnTo>
                <a:cubicBezTo>
                  <a:pt x="2342182" y="700057"/>
                  <a:pt x="2342119" y="700182"/>
                  <a:pt x="2342119" y="700244"/>
                </a:cubicBezTo>
                <a:lnTo>
                  <a:pt x="2342119" y="700617"/>
                </a:lnTo>
                <a:cubicBezTo>
                  <a:pt x="2342119" y="700617"/>
                  <a:pt x="2341995" y="700928"/>
                  <a:pt x="2341995" y="701114"/>
                </a:cubicBezTo>
                <a:cubicBezTo>
                  <a:pt x="2341373" y="701114"/>
                  <a:pt x="2340876" y="700866"/>
                  <a:pt x="2340503" y="700555"/>
                </a:cubicBezTo>
                <a:cubicBezTo>
                  <a:pt x="2340503" y="700057"/>
                  <a:pt x="2340938" y="699933"/>
                  <a:pt x="2341062" y="699498"/>
                </a:cubicBezTo>
                <a:moveTo>
                  <a:pt x="2342182" y="747499"/>
                </a:moveTo>
                <a:cubicBezTo>
                  <a:pt x="2344233" y="749177"/>
                  <a:pt x="2340503" y="749364"/>
                  <a:pt x="2342182" y="747499"/>
                </a:cubicBezTo>
                <a:moveTo>
                  <a:pt x="2346037" y="711747"/>
                </a:moveTo>
                <a:cubicBezTo>
                  <a:pt x="2343860" y="711187"/>
                  <a:pt x="2345974" y="709881"/>
                  <a:pt x="2345477" y="707829"/>
                </a:cubicBezTo>
                <a:cubicBezTo>
                  <a:pt x="2344607" y="707892"/>
                  <a:pt x="2345041" y="709260"/>
                  <a:pt x="2343798" y="708949"/>
                </a:cubicBezTo>
                <a:cubicBezTo>
                  <a:pt x="2343985" y="705218"/>
                  <a:pt x="2345601" y="704161"/>
                  <a:pt x="2343238" y="701674"/>
                </a:cubicBezTo>
                <a:lnTo>
                  <a:pt x="2343052" y="701674"/>
                </a:lnTo>
                <a:cubicBezTo>
                  <a:pt x="2343052" y="701674"/>
                  <a:pt x="2343177" y="701052"/>
                  <a:pt x="2343238" y="700741"/>
                </a:cubicBezTo>
                <a:lnTo>
                  <a:pt x="2343238" y="700493"/>
                </a:lnTo>
                <a:cubicBezTo>
                  <a:pt x="2343363" y="699933"/>
                  <a:pt x="2343985" y="699809"/>
                  <a:pt x="2343798" y="699000"/>
                </a:cubicBezTo>
                <a:cubicBezTo>
                  <a:pt x="2345415" y="702855"/>
                  <a:pt x="2348772" y="706710"/>
                  <a:pt x="2346037" y="711747"/>
                </a:cubicBezTo>
                <a:moveTo>
                  <a:pt x="2590518" y="97620"/>
                </a:moveTo>
                <a:cubicBezTo>
                  <a:pt x="2590518" y="97620"/>
                  <a:pt x="2591388" y="97309"/>
                  <a:pt x="2592259" y="96936"/>
                </a:cubicBezTo>
                <a:cubicBezTo>
                  <a:pt x="2593129" y="96625"/>
                  <a:pt x="2594187" y="97123"/>
                  <a:pt x="2594995" y="97123"/>
                </a:cubicBezTo>
                <a:cubicBezTo>
                  <a:pt x="2595865" y="97123"/>
                  <a:pt x="2597419" y="96625"/>
                  <a:pt x="2599844" y="96625"/>
                </a:cubicBezTo>
                <a:cubicBezTo>
                  <a:pt x="2602269" y="96625"/>
                  <a:pt x="2601399" y="97309"/>
                  <a:pt x="2601399" y="97807"/>
                </a:cubicBezTo>
                <a:cubicBezTo>
                  <a:pt x="2601399" y="98366"/>
                  <a:pt x="2599161" y="98491"/>
                  <a:pt x="2597793" y="98864"/>
                </a:cubicBezTo>
                <a:cubicBezTo>
                  <a:pt x="2596425" y="99174"/>
                  <a:pt x="2595865" y="99548"/>
                  <a:pt x="2593316" y="100605"/>
                </a:cubicBezTo>
                <a:cubicBezTo>
                  <a:pt x="2590704" y="101599"/>
                  <a:pt x="2588653" y="100107"/>
                  <a:pt x="2588653" y="99361"/>
                </a:cubicBezTo>
                <a:cubicBezTo>
                  <a:pt x="2588653" y="99050"/>
                  <a:pt x="2590518" y="97620"/>
                  <a:pt x="2590518" y="97620"/>
                </a:cubicBezTo>
                <a:moveTo>
                  <a:pt x="2569751" y="111859"/>
                </a:moveTo>
                <a:cubicBezTo>
                  <a:pt x="2570808" y="111548"/>
                  <a:pt x="2571802" y="112045"/>
                  <a:pt x="2572860" y="111734"/>
                </a:cubicBezTo>
                <a:cubicBezTo>
                  <a:pt x="2573917" y="111361"/>
                  <a:pt x="2576155" y="111175"/>
                  <a:pt x="2577336" y="110864"/>
                </a:cubicBezTo>
                <a:cubicBezTo>
                  <a:pt x="2578518" y="110491"/>
                  <a:pt x="2580259" y="110180"/>
                  <a:pt x="2582497" y="109993"/>
                </a:cubicBezTo>
                <a:cubicBezTo>
                  <a:pt x="2584736" y="109807"/>
                  <a:pt x="2585606" y="110491"/>
                  <a:pt x="2586974" y="110491"/>
                </a:cubicBezTo>
                <a:cubicBezTo>
                  <a:pt x="2588342" y="110491"/>
                  <a:pt x="2590083" y="110491"/>
                  <a:pt x="2591824" y="110180"/>
                </a:cubicBezTo>
                <a:cubicBezTo>
                  <a:pt x="2593502" y="109807"/>
                  <a:pt x="2594062" y="110677"/>
                  <a:pt x="2593005" y="111734"/>
                </a:cubicBezTo>
                <a:cubicBezTo>
                  <a:pt x="2592508" y="112232"/>
                  <a:pt x="2591451" y="112045"/>
                  <a:pt x="2589896" y="111734"/>
                </a:cubicBezTo>
                <a:cubicBezTo>
                  <a:pt x="2588342" y="111361"/>
                  <a:pt x="2588217" y="111734"/>
                  <a:pt x="2586290" y="111859"/>
                </a:cubicBezTo>
                <a:cubicBezTo>
                  <a:pt x="2584424" y="112045"/>
                  <a:pt x="2584052" y="112916"/>
                  <a:pt x="2582497" y="112916"/>
                </a:cubicBezTo>
                <a:cubicBezTo>
                  <a:pt x="2580943" y="112916"/>
                  <a:pt x="2581316" y="112232"/>
                  <a:pt x="2579077" y="112232"/>
                </a:cubicBezTo>
                <a:cubicBezTo>
                  <a:pt x="2576839" y="112232"/>
                  <a:pt x="2576964" y="112729"/>
                  <a:pt x="2574227" y="113289"/>
                </a:cubicBezTo>
                <a:cubicBezTo>
                  <a:pt x="2571492" y="113786"/>
                  <a:pt x="2570186" y="113911"/>
                  <a:pt x="2569067" y="113413"/>
                </a:cubicBezTo>
                <a:cubicBezTo>
                  <a:pt x="2567139" y="112605"/>
                  <a:pt x="2568693" y="112232"/>
                  <a:pt x="2569751" y="111859"/>
                </a:cubicBezTo>
                <a:moveTo>
                  <a:pt x="2547740" y="114968"/>
                </a:moveTo>
                <a:cubicBezTo>
                  <a:pt x="2547740" y="114968"/>
                  <a:pt x="2549854" y="114657"/>
                  <a:pt x="2551035" y="114470"/>
                </a:cubicBezTo>
                <a:cubicBezTo>
                  <a:pt x="2552217" y="114284"/>
                  <a:pt x="2553087" y="113786"/>
                  <a:pt x="2554828" y="113289"/>
                </a:cubicBezTo>
                <a:cubicBezTo>
                  <a:pt x="2556569" y="112729"/>
                  <a:pt x="2561730" y="113973"/>
                  <a:pt x="2561730" y="113973"/>
                </a:cubicBezTo>
                <a:cubicBezTo>
                  <a:pt x="2561170" y="114284"/>
                  <a:pt x="2560175" y="114097"/>
                  <a:pt x="2559491" y="114284"/>
                </a:cubicBezTo>
                <a:cubicBezTo>
                  <a:pt x="2558807" y="114470"/>
                  <a:pt x="2557253" y="115154"/>
                  <a:pt x="2555885" y="115527"/>
                </a:cubicBezTo>
                <a:cubicBezTo>
                  <a:pt x="2554455" y="115838"/>
                  <a:pt x="2553771" y="116211"/>
                  <a:pt x="2551409" y="116709"/>
                </a:cubicBezTo>
                <a:cubicBezTo>
                  <a:pt x="2548984" y="117206"/>
                  <a:pt x="2547429" y="116709"/>
                  <a:pt x="2546372" y="116335"/>
                </a:cubicBezTo>
                <a:cubicBezTo>
                  <a:pt x="2545688" y="116211"/>
                  <a:pt x="2547740" y="114968"/>
                  <a:pt x="2547740" y="114968"/>
                </a:cubicBezTo>
                <a:moveTo>
                  <a:pt x="2528589" y="109372"/>
                </a:moveTo>
                <a:cubicBezTo>
                  <a:pt x="2528030" y="111672"/>
                  <a:pt x="2524983" y="111361"/>
                  <a:pt x="2522434" y="111672"/>
                </a:cubicBezTo>
                <a:cubicBezTo>
                  <a:pt x="2524361" y="110739"/>
                  <a:pt x="2525356" y="108999"/>
                  <a:pt x="2528589" y="109372"/>
                </a:cubicBezTo>
                <a:moveTo>
                  <a:pt x="2515780" y="122740"/>
                </a:moveTo>
                <a:cubicBezTo>
                  <a:pt x="2516962" y="122367"/>
                  <a:pt x="2520258" y="121185"/>
                  <a:pt x="2522683" y="120688"/>
                </a:cubicBezTo>
                <a:cubicBezTo>
                  <a:pt x="2525107" y="120128"/>
                  <a:pt x="2529211" y="120688"/>
                  <a:pt x="2529211" y="120688"/>
                </a:cubicBezTo>
                <a:cubicBezTo>
                  <a:pt x="2529211" y="120688"/>
                  <a:pt x="2527159" y="121185"/>
                  <a:pt x="2526600" y="121185"/>
                </a:cubicBezTo>
                <a:cubicBezTo>
                  <a:pt x="2526102" y="121185"/>
                  <a:pt x="2523677" y="122242"/>
                  <a:pt x="2521998" y="122553"/>
                </a:cubicBezTo>
                <a:cubicBezTo>
                  <a:pt x="2520258" y="122926"/>
                  <a:pt x="2518019" y="125600"/>
                  <a:pt x="2515594" y="124978"/>
                </a:cubicBezTo>
                <a:cubicBezTo>
                  <a:pt x="2514226" y="124605"/>
                  <a:pt x="2514537" y="123113"/>
                  <a:pt x="2515780" y="122740"/>
                </a:cubicBezTo>
                <a:moveTo>
                  <a:pt x="2487241" y="129890"/>
                </a:moveTo>
                <a:cubicBezTo>
                  <a:pt x="2488112" y="129579"/>
                  <a:pt x="2490848" y="129579"/>
                  <a:pt x="2491718" y="129393"/>
                </a:cubicBezTo>
                <a:cubicBezTo>
                  <a:pt x="2492588" y="129206"/>
                  <a:pt x="2496692" y="127527"/>
                  <a:pt x="2498620" y="126968"/>
                </a:cubicBezTo>
                <a:cubicBezTo>
                  <a:pt x="2500485" y="126470"/>
                  <a:pt x="2501169" y="126284"/>
                  <a:pt x="2503097" y="125600"/>
                </a:cubicBezTo>
                <a:cubicBezTo>
                  <a:pt x="2504962" y="124916"/>
                  <a:pt x="2506516" y="124916"/>
                  <a:pt x="2508941" y="125786"/>
                </a:cubicBezTo>
                <a:cubicBezTo>
                  <a:pt x="2509501" y="125973"/>
                  <a:pt x="2506703" y="126968"/>
                  <a:pt x="2504962" y="127341"/>
                </a:cubicBezTo>
                <a:cubicBezTo>
                  <a:pt x="2503283" y="127652"/>
                  <a:pt x="2500485" y="128709"/>
                  <a:pt x="2499490" y="129206"/>
                </a:cubicBezTo>
                <a:cubicBezTo>
                  <a:pt x="2498433" y="129766"/>
                  <a:pt x="2496195" y="129890"/>
                  <a:pt x="2495013" y="129890"/>
                </a:cubicBezTo>
                <a:cubicBezTo>
                  <a:pt x="2493832" y="129890"/>
                  <a:pt x="2491345" y="131134"/>
                  <a:pt x="2489791" y="132129"/>
                </a:cubicBezTo>
                <a:cubicBezTo>
                  <a:pt x="2488236" y="133186"/>
                  <a:pt x="2486682" y="132812"/>
                  <a:pt x="2485998" y="132688"/>
                </a:cubicBezTo>
                <a:cubicBezTo>
                  <a:pt x="2484630" y="132315"/>
                  <a:pt x="2486371" y="130263"/>
                  <a:pt x="2487241" y="129890"/>
                </a:cubicBezTo>
                <a:moveTo>
                  <a:pt x="2471697" y="123983"/>
                </a:moveTo>
                <a:cubicBezTo>
                  <a:pt x="2473811" y="122304"/>
                  <a:pt x="2479096" y="120377"/>
                  <a:pt x="2480651" y="122802"/>
                </a:cubicBezTo>
                <a:cubicBezTo>
                  <a:pt x="2481335" y="122615"/>
                  <a:pt x="2481770" y="122118"/>
                  <a:pt x="2481770" y="121123"/>
                </a:cubicBezTo>
                <a:cubicBezTo>
                  <a:pt x="2482516" y="121745"/>
                  <a:pt x="2483822" y="121683"/>
                  <a:pt x="2484568" y="122304"/>
                </a:cubicBezTo>
                <a:cubicBezTo>
                  <a:pt x="2482702" y="126222"/>
                  <a:pt x="2476796" y="126035"/>
                  <a:pt x="2472816" y="127838"/>
                </a:cubicBezTo>
                <a:cubicBezTo>
                  <a:pt x="2471821" y="127527"/>
                  <a:pt x="2472879" y="125227"/>
                  <a:pt x="2471697" y="125040"/>
                </a:cubicBezTo>
                <a:lnTo>
                  <a:pt x="2471697" y="125040"/>
                </a:lnTo>
                <a:cubicBezTo>
                  <a:pt x="2471697" y="125040"/>
                  <a:pt x="2471821" y="124854"/>
                  <a:pt x="2471759" y="124729"/>
                </a:cubicBezTo>
                <a:cubicBezTo>
                  <a:pt x="2471759" y="124481"/>
                  <a:pt x="2471635" y="124170"/>
                  <a:pt x="2471572" y="123921"/>
                </a:cubicBezTo>
                <a:lnTo>
                  <a:pt x="2471759" y="123921"/>
                </a:lnTo>
                <a:close/>
                <a:moveTo>
                  <a:pt x="2468340" y="123983"/>
                </a:moveTo>
                <a:cubicBezTo>
                  <a:pt x="2469272" y="123921"/>
                  <a:pt x="2469956" y="124108"/>
                  <a:pt x="2470391" y="124419"/>
                </a:cubicBezTo>
                <a:cubicBezTo>
                  <a:pt x="2470391" y="124543"/>
                  <a:pt x="2470391" y="124605"/>
                  <a:pt x="2470454" y="124667"/>
                </a:cubicBezTo>
                <a:cubicBezTo>
                  <a:pt x="2470205" y="125289"/>
                  <a:pt x="2469645" y="125538"/>
                  <a:pt x="2469459" y="126097"/>
                </a:cubicBezTo>
                <a:lnTo>
                  <a:pt x="2467717" y="126097"/>
                </a:lnTo>
                <a:cubicBezTo>
                  <a:pt x="2467717" y="125165"/>
                  <a:pt x="2467842" y="124419"/>
                  <a:pt x="2468278" y="123983"/>
                </a:cubicBezTo>
                <a:moveTo>
                  <a:pt x="2448194" y="133372"/>
                </a:moveTo>
                <a:cubicBezTo>
                  <a:pt x="2448567" y="131942"/>
                  <a:pt x="2452919" y="128522"/>
                  <a:pt x="2455469" y="131134"/>
                </a:cubicBezTo>
                <a:cubicBezTo>
                  <a:pt x="2457956" y="127776"/>
                  <a:pt x="2459324" y="125351"/>
                  <a:pt x="2463303" y="126159"/>
                </a:cubicBezTo>
                <a:cubicBezTo>
                  <a:pt x="2465541" y="126533"/>
                  <a:pt x="2466723" y="129704"/>
                  <a:pt x="2467717" y="126719"/>
                </a:cubicBezTo>
                <a:lnTo>
                  <a:pt x="2469396" y="126719"/>
                </a:lnTo>
                <a:cubicBezTo>
                  <a:pt x="2468340" y="131569"/>
                  <a:pt x="2461935" y="131196"/>
                  <a:pt x="2458266" y="133310"/>
                </a:cubicBezTo>
                <a:cubicBezTo>
                  <a:pt x="2451116" y="130947"/>
                  <a:pt x="2446080" y="137165"/>
                  <a:pt x="2440982" y="136667"/>
                </a:cubicBezTo>
                <a:cubicBezTo>
                  <a:pt x="2441728" y="133932"/>
                  <a:pt x="2444774" y="133434"/>
                  <a:pt x="2448256" y="133310"/>
                </a:cubicBezTo>
                <a:moveTo>
                  <a:pt x="2433395" y="126533"/>
                </a:moveTo>
                <a:cubicBezTo>
                  <a:pt x="2432588" y="126533"/>
                  <a:pt x="2431717" y="126346"/>
                  <a:pt x="2431157" y="126533"/>
                </a:cubicBezTo>
                <a:cubicBezTo>
                  <a:pt x="2430660" y="126719"/>
                  <a:pt x="2426680" y="127900"/>
                  <a:pt x="2428422" y="126719"/>
                </a:cubicBezTo>
                <a:cubicBezTo>
                  <a:pt x="2430163" y="125476"/>
                  <a:pt x="2436380" y="123921"/>
                  <a:pt x="2437064" y="124294"/>
                </a:cubicBezTo>
                <a:cubicBezTo>
                  <a:pt x="2438245" y="124916"/>
                  <a:pt x="2434266" y="126533"/>
                  <a:pt x="2433395" y="126533"/>
                </a:cubicBezTo>
                <a:moveTo>
                  <a:pt x="2426431" y="457752"/>
                </a:moveTo>
                <a:cubicBezTo>
                  <a:pt x="2427613" y="459866"/>
                  <a:pt x="2425623" y="463907"/>
                  <a:pt x="2425872" y="461731"/>
                </a:cubicBezTo>
                <a:cubicBezTo>
                  <a:pt x="2425997" y="460861"/>
                  <a:pt x="2425997" y="459866"/>
                  <a:pt x="2426431" y="457752"/>
                </a:cubicBezTo>
                <a:moveTo>
                  <a:pt x="2424753" y="464405"/>
                </a:moveTo>
                <a:cubicBezTo>
                  <a:pt x="2425313" y="466705"/>
                  <a:pt x="2424255" y="472115"/>
                  <a:pt x="2421955" y="473358"/>
                </a:cubicBezTo>
                <a:cubicBezTo>
                  <a:pt x="2422514" y="470001"/>
                  <a:pt x="2424069" y="467700"/>
                  <a:pt x="2424753" y="464405"/>
                </a:cubicBezTo>
                <a:moveTo>
                  <a:pt x="2402991" y="483928"/>
                </a:moveTo>
                <a:cubicBezTo>
                  <a:pt x="2402991" y="483928"/>
                  <a:pt x="2403115" y="483928"/>
                  <a:pt x="2403177" y="483928"/>
                </a:cubicBezTo>
                <a:cubicBezTo>
                  <a:pt x="2403675" y="482063"/>
                  <a:pt x="2404297" y="480198"/>
                  <a:pt x="2404856" y="478706"/>
                </a:cubicBezTo>
                <a:cubicBezTo>
                  <a:pt x="2405727" y="476467"/>
                  <a:pt x="2405727" y="476156"/>
                  <a:pt x="2405913" y="474042"/>
                </a:cubicBezTo>
                <a:cubicBezTo>
                  <a:pt x="2406100" y="471990"/>
                  <a:pt x="2406286" y="470809"/>
                  <a:pt x="2406784" y="470249"/>
                </a:cubicBezTo>
                <a:cubicBezTo>
                  <a:pt x="2407281" y="469752"/>
                  <a:pt x="2409395" y="470125"/>
                  <a:pt x="2409395" y="470125"/>
                </a:cubicBezTo>
                <a:cubicBezTo>
                  <a:pt x="2409209" y="470933"/>
                  <a:pt x="2408836" y="472177"/>
                  <a:pt x="2408152" y="475099"/>
                </a:cubicBezTo>
                <a:cubicBezTo>
                  <a:pt x="2407468" y="478022"/>
                  <a:pt x="2408649" y="478208"/>
                  <a:pt x="2407468" y="479949"/>
                </a:cubicBezTo>
                <a:cubicBezTo>
                  <a:pt x="2406286" y="481628"/>
                  <a:pt x="2405913" y="482001"/>
                  <a:pt x="2405415" y="483369"/>
                </a:cubicBezTo>
                <a:cubicBezTo>
                  <a:pt x="2404856" y="484737"/>
                  <a:pt x="2404110" y="485110"/>
                  <a:pt x="2404110" y="485110"/>
                </a:cubicBezTo>
                <a:cubicBezTo>
                  <a:pt x="2404048" y="484550"/>
                  <a:pt x="2403923" y="483928"/>
                  <a:pt x="2403177" y="483928"/>
                </a:cubicBezTo>
                <a:cubicBezTo>
                  <a:pt x="2403115" y="484053"/>
                  <a:pt x="2403115" y="484239"/>
                  <a:pt x="2402991" y="484426"/>
                </a:cubicBezTo>
                <a:lnTo>
                  <a:pt x="2402991" y="483991"/>
                </a:lnTo>
                <a:close/>
                <a:moveTo>
                  <a:pt x="2400380" y="496551"/>
                </a:moveTo>
                <a:cubicBezTo>
                  <a:pt x="2400380" y="494996"/>
                  <a:pt x="2401126" y="491576"/>
                  <a:pt x="2401126" y="491576"/>
                </a:cubicBezTo>
                <a:lnTo>
                  <a:pt x="2402991" y="490519"/>
                </a:lnTo>
                <a:cubicBezTo>
                  <a:pt x="2402493" y="492260"/>
                  <a:pt x="2403364" y="493317"/>
                  <a:pt x="2402618" y="494499"/>
                </a:cubicBezTo>
                <a:cubicBezTo>
                  <a:pt x="2401996" y="495618"/>
                  <a:pt x="2400566" y="496426"/>
                  <a:pt x="2400317" y="497545"/>
                </a:cubicBezTo>
                <a:cubicBezTo>
                  <a:pt x="2400380" y="497297"/>
                  <a:pt x="2400380" y="496924"/>
                  <a:pt x="2400380" y="496551"/>
                </a:cubicBezTo>
                <a:moveTo>
                  <a:pt x="2398141" y="502271"/>
                </a:moveTo>
                <a:cubicBezTo>
                  <a:pt x="2398514" y="501711"/>
                  <a:pt x="2400255" y="502271"/>
                  <a:pt x="2400255" y="502271"/>
                </a:cubicBezTo>
                <a:cubicBezTo>
                  <a:pt x="2399882" y="504323"/>
                  <a:pt x="2398825" y="507245"/>
                  <a:pt x="2398825" y="507245"/>
                </a:cubicBezTo>
                <a:cubicBezTo>
                  <a:pt x="2398825" y="507245"/>
                  <a:pt x="2397643" y="506748"/>
                  <a:pt x="2397830" y="505380"/>
                </a:cubicBezTo>
                <a:cubicBezTo>
                  <a:pt x="2398017" y="503950"/>
                  <a:pt x="2397830" y="502768"/>
                  <a:pt x="2398141" y="502271"/>
                </a:cubicBezTo>
                <a:moveTo>
                  <a:pt x="2392545" y="520613"/>
                </a:moveTo>
                <a:cubicBezTo>
                  <a:pt x="2393229" y="518748"/>
                  <a:pt x="2393913" y="515826"/>
                  <a:pt x="2394286" y="514955"/>
                </a:cubicBezTo>
                <a:cubicBezTo>
                  <a:pt x="2394597" y="514085"/>
                  <a:pt x="2396338" y="515452"/>
                  <a:pt x="2396338" y="515452"/>
                </a:cubicBezTo>
                <a:cubicBezTo>
                  <a:pt x="2395467" y="517193"/>
                  <a:pt x="2394597" y="519432"/>
                  <a:pt x="2394783" y="520489"/>
                </a:cubicBezTo>
                <a:cubicBezTo>
                  <a:pt x="2394970" y="521484"/>
                  <a:pt x="2394286" y="522727"/>
                  <a:pt x="2393727" y="523536"/>
                </a:cubicBezTo>
                <a:cubicBezTo>
                  <a:pt x="2393353" y="524282"/>
                  <a:pt x="2392919" y="526396"/>
                  <a:pt x="2392732" y="526831"/>
                </a:cubicBezTo>
                <a:cubicBezTo>
                  <a:pt x="2392172" y="522852"/>
                  <a:pt x="2391861" y="522541"/>
                  <a:pt x="2392545" y="520613"/>
                </a:cubicBezTo>
                <a:moveTo>
                  <a:pt x="2390182" y="532054"/>
                </a:moveTo>
                <a:cubicBezTo>
                  <a:pt x="2391302" y="531805"/>
                  <a:pt x="2391923" y="532116"/>
                  <a:pt x="2391861" y="533111"/>
                </a:cubicBezTo>
                <a:lnTo>
                  <a:pt x="2390182" y="533111"/>
                </a:lnTo>
                <a:lnTo>
                  <a:pt x="2390182" y="532054"/>
                </a:lnTo>
                <a:close/>
                <a:moveTo>
                  <a:pt x="2371529" y="610584"/>
                </a:moveTo>
                <a:cubicBezTo>
                  <a:pt x="2371156" y="612511"/>
                  <a:pt x="2371405" y="613195"/>
                  <a:pt x="2370721" y="614190"/>
                </a:cubicBezTo>
                <a:cubicBezTo>
                  <a:pt x="2370099" y="615247"/>
                  <a:pt x="2368917" y="616677"/>
                  <a:pt x="2368917" y="616677"/>
                </a:cubicBezTo>
                <a:cubicBezTo>
                  <a:pt x="2369042" y="612263"/>
                  <a:pt x="2369602" y="610087"/>
                  <a:pt x="2369726" y="609465"/>
                </a:cubicBezTo>
                <a:cubicBezTo>
                  <a:pt x="2369850" y="608781"/>
                  <a:pt x="2371529" y="606232"/>
                  <a:pt x="2372275" y="606480"/>
                </a:cubicBezTo>
                <a:cubicBezTo>
                  <a:pt x="2374514" y="607226"/>
                  <a:pt x="2371903" y="608656"/>
                  <a:pt x="2371529" y="610584"/>
                </a:cubicBezTo>
                <a:moveTo>
                  <a:pt x="2373705" y="600014"/>
                </a:moveTo>
                <a:cubicBezTo>
                  <a:pt x="2372959" y="601568"/>
                  <a:pt x="2371529" y="604242"/>
                  <a:pt x="2372275" y="601009"/>
                </a:cubicBezTo>
                <a:cubicBezTo>
                  <a:pt x="2373084" y="597838"/>
                  <a:pt x="2373084" y="595972"/>
                  <a:pt x="2373332" y="595599"/>
                </a:cubicBezTo>
                <a:cubicBezTo>
                  <a:pt x="2373581" y="595226"/>
                  <a:pt x="2375384" y="595350"/>
                  <a:pt x="2375260" y="596283"/>
                </a:cubicBezTo>
                <a:cubicBezTo>
                  <a:pt x="2375135" y="597278"/>
                  <a:pt x="2374514" y="598459"/>
                  <a:pt x="2373705" y="600014"/>
                </a:cubicBezTo>
                <a:moveTo>
                  <a:pt x="2375074" y="593361"/>
                </a:moveTo>
                <a:cubicBezTo>
                  <a:pt x="2375260" y="590625"/>
                  <a:pt x="2376255" y="588635"/>
                  <a:pt x="2377312" y="586646"/>
                </a:cubicBezTo>
                <a:cubicBezTo>
                  <a:pt x="2378306" y="588449"/>
                  <a:pt x="2376628" y="592366"/>
                  <a:pt x="2375074" y="593361"/>
                </a:cubicBezTo>
                <a:moveTo>
                  <a:pt x="2380856" y="577568"/>
                </a:moveTo>
                <a:cubicBezTo>
                  <a:pt x="2380110" y="578065"/>
                  <a:pt x="2379426" y="578065"/>
                  <a:pt x="2379301" y="579433"/>
                </a:cubicBezTo>
                <a:cubicBezTo>
                  <a:pt x="2379115" y="580801"/>
                  <a:pt x="2378929" y="582169"/>
                  <a:pt x="2378742" y="582853"/>
                </a:cubicBezTo>
                <a:cubicBezTo>
                  <a:pt x="2378555" y="583599"/>
                  <a:pt x="2379426" y="584780"/>
                  <a:pt x="2378555" y="583599"/>
                </a:cubicBezTo>
                <a:cubicBezTo>
                  <a:pt x="2377747" y="582355"/>
                  <a:pt x="2377374" y="582045"/>
                  <a:pt x="2377871" y="580117"/>
                </a:cubicBezTo>
                <a:cubicBezTo>
                  <a:pt x="2378431" y="578252"/>
                  <a:pt x="2378929" y="575827"/>
                  <a:pt x="2378929" y="575827"/>
                </a:cubicBezTo>
                <a:cubicBezTo>
                  <a:pt x="2378929" y="575827"/>
                  <a:pt x="2380483" y="572718"/>
                  <a:pt x="2380669" y="572718"/>
                </a:cubicBezTo>
                <a:cubicBezTo>
                  <a:pt x="2380669" y="573402"/>
                  <a:pt x="2381540" y="577008"/>
                  <a:pt x="2380856" y="577568"/>
                </a:cubicBezTo>
                <a:moveTo>
                  <a:pt x="2380856" y="567868"/>
                </a:moveTo>
                <a:cubicBezTo>
                  <a:pt x="2380856" y="566873"/>
                  <a:pt x="2382223" y="564448"/>
                  <a:pt x="2382721" y="562396"/>
                </a:cubicBezTo>
                <a:cubicBezTo>
                  <a:pt x="2383218" y="560282"/>
                  <a:pt x="2383778" y="561153"/>
                  <a:pt x="2384089" y="560158"/>
                </a:cubicBezTo>
                <a:cubicBezTo>
                  <a:pt x="2384462" y="559101"/>
                  <a:pt x="2383592" y="558231"/>
                  <a:pt x="2383218" y="556676"/>
                </a:cubicBezTo>
                <a:cubicBezTo>
                  <a:pt x="2382907" y="555122"/>
                  <a:pt x="2384960" y="555308"/>
                  <a:pt x="2385457" y="554997"/>
                </a:cubicBezTo>
                <a:cubicBezTo>
                  <a:pt x="2386016" y="554624"/>
                  <a:pt x="2386016" y="553940"/>
                  <a:pt x="2386016" y="553070"/>
                </a:cubicBezTo>
                <a:cubicBezTo>
                  <a:pt x="2386016" y="552199"/>
                  <a:pt x="2385332" y="551205"/>
                  <a:pt x="2385332" y="549650"/>
                </a:cubicBezTo>
                <a:cubicBezTo>
                  <a:pt x="2385332" y="548096"/>
                  <a:pt x="2386701" y="547909"/>
                  <a:pt x="2386327" y="546728"/>
                </a:cubicBezTo>
                <a:cubicBezTo>
                  <a:pt x="2386016" y="545484"/>
                  <a:pt x="2387820" y="540883"/>
                  <a:pt x="2388069" y="540137"/>
                </a:cubicBezTo>
                <a:cubicBezTo>
                  <a:pt x="2388379" y="538956"/>
                  <a:pt x="2389933" y="535660"/>
                  <a:pt x="2389933" y="536344"/>
                </a:cubicBezTo>
                <a:cubicBezTo>
                  <a:pt x="2389933" y="537028"/>
                  <a:pt x="2389623" y="537588"/>
                  <a:pt x="2389436" y="539453"/>
                </a:cubicBezTo>
                <a:cubicBezTo>
                  <a:pt x="2389250" y="541380"/>
                  <a:pt x="2389436" y="542064"/>
                  <a:pt x="2389436" y="543059"/>
                </a:cubicBezTo>
                <a:cubicBezTo>
                  <a:pt x="2389436" y="544116"/>
                  <a:pt x="2388752" y="544800"/>
                  <a:pt x="2388255" y="546728"/>
                </a:cubicBezTo>
                <a:cubicBezTo>
                  <a:pt x="2387695" y="548593"/>
                  <a:pt x="2388255" y="548407"/>
                  <a:pt x="2388255" y="549961"/>
                </a:cubicBezTo>
                <a:lnTo>
                  <a:pt x="2388255" y="553940"/>
                </a:lnTo>
                <a:cubicBezTo>
                  <a:pt x="2388255" y="555681"/>
                  <a:pt x="2386514" y="557733"/>
                  <a:pt x="2385830" y="558915"/>
                </a:cubicBezTo>
                <a:cubicBezTo>
                  <a:pt x="2385146" y="560158"/>
                  <a:pt x="2385830" y="559972"/>
                  <a:pt x="2385644" y="561526"/>
                </a:cubicBezTo>
                <a:cubicBezTo>
                  <a:pt x="2385457" y="563080"/>
                  <a:pt x="2384586" y="562707"/>
                  <a:pt x="2383592" y="564075"/>
                </a:cubicBezTo>
                <a:cubicBezTo>
                  <a:pt x="2382535" y="565505"/>
                  <a:pt x="2380856" y="568925"/>
                  <a:pt x="2380856" y="567868"/>
                </a:cubicBezTo>
                <a:moveTo>
                  <a:pt x="2391861" y="600076"/>
                </a:moveTo>
                <a:cubicBezTo>
                  <a:pt x="2387633" y="604242"/>
                  <a:pt x="2390679" y="615683"/>
                  <a:pt x="2383467" y="616802"/>
                </a:cubicBezTo>
                <a:cubicBezTo>
                  <a:pt x="2381229" y="615807"/>
                  <a:pt x="2383218" y="613071"/>
                  <a:pt x="2383467" y="611828"/>
                </a:cubicBezTo>
                <a:cubicBezTo>
                  <a:pt x="2384773" y="605050"/>
                  <a:pt x="2386141" y="599827"/>
                  <a:pt x="2387944" y="593983"/>
                </a:cubicBezTo>
                <a:cubicBezTo>
                  <a:pt x="2394783" y="571474"/>
                  <a:pt x="2399633" y="546044"/>
                  <a:pt x="2407468" y="524779"/>
                </a:cubicBezTo>
                <a:cubicBezTo>
                  <a:pt x="2410017" y="506685"/>
                  <a:pt x="2417541" y="493504"/>
                  <a:pt x="2420898" y="476218"/>
                </a:cubicBezTo>
                <a:cubicBezTo>
                  <a:pt x="2421333" y="476218"/>
                  <a:pt x="2421520" y="476654"/>
                  <a:pt x="2421458" y="477275"/>
                </a:cubicBezTo>
                <a:cubicBezTo>
                  <a:pt x="2419966" y="486478"/>
                  <a:pt x="2417478" y="494561"/>
                  <a:pt x="2414742" y="502395"/>
                </a:cubicBezTo>
                <a:cubicBezTo>
                  <a:pt x="2414867" y="508364"/>
                  <a:pt x="2413374" y="513525"/>
                  <a:pt x="2411944" y="519121"/>
                </a:cubicBezTo>
                <a:cubicBezTo>
                  <a:pt x="2409085" y="530313"/>
                  <a:pt x="2405540" y="542375"/>
                  <a:pt x="2402991" y="553754"/>
                </a:cubicBezTo>
                <a:lnTo>
                  <a:pt x="2403053" y="553754"/>
                </a:lnTo>
                <a:cubicBezTo>
                  <a:pt x="2403053" y="553754"/>
                  <a:pt x="2402929" y="554251"/>
                  <a:pt x="2402867" y="554500"/>
                </a:cubicBezTo>
                <a:cubicBezTo>
                  <a:pt x="2402121" y="555619"/>
                  <a:pt x="2401872" y="557174"/>
                  <a:pt x="2401872" y="558977"/>
                </a:cubicBezTo>
                <a:cubicBezTo>
                  <a:pt x="2401499" y="559723"/>
                  <a:pt x="2401375" y="560531"/>
                  <a:pt x="2401312" y="561215"/>
                </a:cubicBezTo>
                <a:cubicBezTo>
                  <a:pt x="2401312" y="561464"/>
                  <a:pt x="2401250" y="561650"/>
                  <a:pt x="2401188" y="561899"/>
                </a:cubicBezTo>
                <a:cubicBezTo>
                  <a:pt x="2400566" y="563578"/>
                  <a:pt x="2399945" y="565257"/>
                  <a:pt x="2399633" y="567184"/>
                </a:cubicBezTo>
                <a:lnTo>
                  <a:pt x="2399758" y="567184"/>
                </a:lnTo>
                <a:cubicBezTo>
                  <a:pt x="2399633" y="568241"/>
                  <a:pt x="2399384" y="569174"/>
                  <a:pt x="2399074" y="569982"/>
                </a:cubicBezTo>
                <a:lnTo>
                  <a:pt x="2399074" y="569982"/>
                </a:lnTo>
                <a:cubicBezTo>
                  <a:pt x="2396774" y="577630"/>
                  <a:pt x="2394100" y="585713"/>
                  <a:pt x="2392358" y="593983"/>
                </a:cubicBezTo>
                <a:cubicBezTo>
                  <a:pt x="2391861" y="596159"/>
                  <a:pt x="2390494" y="598024"/>
                  <a:pt x="2391799" y="600076"/>
                </a:cubicBezTo>
                <a:moveTo>
                  <a:pt x="2404421" y="557360"/>
                </a:moveTo>
                <a:lnTo>
                  <a:pt x="2404669" y="556552"/>
                </a:lnTo>
                <a:lnTo>
                  <a:pt x="2404669" y="554873"/>
                </a:lnTo>
                <a:lnTo>
                  <a:pt x="2404608" y="554873"/>
                </a:lnTo>
                <a:cubicBezTo>
                  <a:pt x="2404608" y="554873"/>
                  <a:pt x="2404732" y="554438"/>
                  <a:pt x="2404794" y="554189"/>
                </a:cubicBezTo>
                <a:cubicBezTo>
                  <a:pt x="2405913" y="553567"/>
                  <a:pt x="2405789" y="551578"/>
                  <a:pt x="2406908" y="550956"/>
                </a:cubicBezTo>
                <a:cubicBezTo>
                  <a:pt x="2407032" y="552448"/>
                  <a:pt x="2406535" y="553816"/>
                  <a:pt x="2406100" y="555246"/>
                </a:cubicBezTo>
                <a:cubicBezTo>
                  <a:pt x="2405913" y="555743"/>
                  <a:pt x="2405789" y="556179"/>
                  <a:pt x="2405664" y="556676"/>
                </a:cubicBezTo>
                <a:lnTo>
                  <a:pt x="2405415" y="556800"/>
                </a:lnTo>
                <a:cubicBezTo>
                  <a:pt x="2405415" y="556800"/>
                  <a:pt x="2404794" y="557174"/>
                  <a:pt x="2404483" y="557298"/>
                </a:cubicBezTo>
                <a:moveTo>
                  <a:pt x="2404608" y="561153"/>
                </a:moveTo>
                <a:cubicBezTo>
                  <a:pt x="2404608" y="561775"/>
                  <a:pt x="2404297" y="562272"/>
                  <a:pt x="2403986" y="562645"/>
                </a:cubicBezTo>
                <a:cubicBezTo>
                  <a:pt x="2403551" y="562583"/>
                  <a:pt x="2402991" y="562645"/>
                  <a:pt x="2402991" y="562086"/>
                </a:cubicBezTo>
                <a:lnTo>
                  <a:pt x="2402805" y="562086"/>
                </a:lnTo>
                <a:cubicBezTo>
                  <a:pt x="2402805" y="562086"/>
                  <a:pt x="2402867" y="561588"/>
                  <a:pt x="2402929" y="561339"/>
                </a:cubicBezTo>
                <a:cubicBezTo>
                  <a:pt x="2402929" y="560780"/>
                  <a:pt x="2403053" y="560282"/>
                  <a:pt x="2403239" y="559847"/>
                </a:cubicBezTo>
                <a:lnTo>
                  <a:pt x="2404110" y="559847"/>
                </a:lnTo>
                <a:lnTo>
                  <a:pt x="2404110" y="559163"/>
                </a:lnTo>
                <a:cubicBezTo>
                  <a:pt x="2404483" y="559723"/>
                  <a:pt x="2404669" y="560345"/>
                  <a:pt x="2404608" y="561091"/>
                </a:cubicBezTo>
                <a:moveTo>
                  <a:pt x="2400131" y="573215"/>
                </a:moveTo>
                <a:cubicBezTo>
                  <a:pt x="2400131" y="573215"/>
                  <a:pt x="2400255" y="573215"/>
                  <a:pt x="2400317" y="573277"/>
                </a:cubicBezTo>
                <a:cubicBezTo>
                  <a:pt x="2400504" y="573340"/>
                  <a:pt x="2400691" y="573402"/>
                  <a:pt x="2400814" y="573464"/>
                </a:cubicBezTo>
                <a:cubicBezTo>
                  <a:pt x="2400691" y="574832"/>
                  <a:pt x="2400504" y="576138"/>
                  <a:pt x="2400317" y="577319"/>
                </a:cubicBezTo>
                <a:lnTo>
                  <a:pt x="2400193" y="577319"/>
                </a:lnTo>
                <a:cubicBezTo>
                  <a:pt x="2398701" y="576573"/>
                  <a:pt x="2400193" y="574397"/>
                  <a:pt x="2400193" y="573340"/>
                </a:cubicBezTo>
                <a:lnTo>
                  <a:pt x="2400193" y="573215"/>
                </a:lnTo>
                <a:close/>
                <a:moveTo>
                  <a:pt x="2400752" y="572034"/>
                </a:moveTo>
                <a:lnTo>
                  <a:pt x="2400752" y="570542"/>
                </a:lnTo>
                <a:lnTo>
                  <a:pt x="2400752" y="570542"/>
                </a:lnTo>
                <a:cubicBezTo>
                  <a:pt x="2401063" y="569671"/>
                  <a:pt x="2401250" y="568801"/>
                  <a:pt x="2401437" y="567744"/>
                </a:cubicBezTo>
                <a:lnTo>
                  <a:pt x="2402680" y="567744"/>
                </a:lnTo>
                <a:cubicBezTo>
                  <a:pt x="2402556" y="568241"/>
                  <a:pt x="2402431" y="568739"/>
                  <a:pt x="2402369" y="569236"/>
                </a:cubicBezTo>
                <a:cubicBezTo>
                  <a:pt x="2402121" y="570231"/>
                  <a:pt x="2401934" y="571288"/>
                  <a:pt x="2401747" y="572345"/>
                </a:cubicBezTo>
                <a:cubicBezTo>
                  <a:pt x="2401747" y="572345"/>
                  <a:pt x="2401747" y="572345"/>
                  <a:pt x="2401747" y="572345"/>
                </a:cubicBezTo>
                <a:cubicBezTo>
                  <a:pt x="2401499" y="572220"/>
                  <a:pt x="2401188" y="572158"/>
                  <a:pt x="2400939" y="572034"/>
                </a:cubicBezTo>
                <a:moveTo>
                  <a:pt x="2436691" y="635641"/>
                </a:moveTo>
                <a:cubicBezTo>
                  <a:pt x="2436194" y="635828"/>
                  <a:pt x="2434950" y="637382"/>
                  <a:pt x="2433272" y="637382"/>
                </a:cubicBezTo>
                <a:cubicBezTo>
                  <a:pt x="2431593" y="637382"/>
                  <a:pt x="2431530" y="636015"/>
                  <a:pt x="2430473" y="637569"/>
                </a:cubicBezTo>
                <a:cubicBezTo>
                  <a:pt x="2429479" y="639123"/>
                  <a:pt x="2427738" y="640491"/>
                  <a:pt x="2426370" y="640118"/>
                </a:cubicBezTo>
                <a:cubicBezTo>
                  <a:pt x="2425002" y="639807"/>
                  <a:pt x="2423758" y="640491"/>
                  <a:pt x="2422763" y="640802"/>
                </a:cubicBezTo>
                <a:cubicBezTo>
                  <a:pt x="2421707" y="641175"/>
                  <a:pt x="2419841" y="642357"/>
                  <a:pt x="2418287" y="642730"/>
                </a:cubicBezTo>
                <a:cubicBezTo>
                  <a:pt x="2416732" y="643041"/>
                  <a:pt x="2416048" y="642916"/>
                  <a:pt x="2414618" y="643227"/>
                </a:cubicBezTo>
                <a:cubicBezTo>
                  <a:pt x="2413250" y="643600"/>
                  <a:pt x="2412939" y="643041"/>
                  <a:pt x="2411385" y="644098"/>
                </a:cubicBezTo>
                <a:cubicBezTo>
                  <a:pt x="2409831" y="645155"/>
                  <a:pt x="2408089" y="645466"/>
                  <a:pt x="2408089" y="645466"/>
                </a:cubicBezTo>
                <a:cubicBezTo>
                  <a:pt x="2408089" y="645466"/>
                  <a:pt x="2410141" y="643600"/>
                  <a:pt x="2411695" y="642730"/>
                </a:cubicBezTo>
                <a:cubicBezTo>
                  <a:pt x="2413250" y="641859"/>
                  <a:pt x="2420836" y="639248"/>
                  <a:pt x="2422763" y="638937"/>
                </a:cubicBezTo>
                <a:cubicBezTo>
                  <a:pt x="2424629" y="638564"/>
                  <a:pt x="2427924" y="637880"/>
                  <a:pt x="2427427" y="637196"/>
                </a:cubicBezTo>
                <a:cubicBezTo>
                  <a:pt x="2426867" y="636512"/>
                  <a:pt x="2425685" y="636512"/>
                  <a:pt x="2424318" y="636699"/>
                </a:cubicBezTo>
                <a:cubicBezTo>
                  <a:pt x="2422888" y="636885"/>
                  <a:pt x="2420836" y="637880"/>
                  <a:pt x="2422079" y="636885"/>
                </a:cubicBezTo>
                <a:cubicBezTo>
                  <a:pt x="2423261" y="635828"/>
                  <a:pt x="2423758" y="634957"/>
                  <a:pt x="2425685" y="634771"/>
                </a:cubicBezTo>
                <a:cubicBezTo>
                  <a:pt x="2427551" y="634647"/>
                  <a:pt x="2429105" y="633900"/>
                  <a:pt x="2430163" y="634087"/>
                </a:cubicBezTo>
                <a:cubicBezTo>
                  <a:pt x="2431157" y="634274"/>
                  <a:pt x="2431344" y="634647"/>
                  <a:pt x="2432898" y="633776"/>
                </a:cubicBezTo>
                <a:cubicBezTo>
                  <a:pt x="2434453" y="632906"/>
                  <a:pt x="2435510" y="632906"/>
                  <a:pt x="2436691" y="632533"/>
                </a:cubicBezTo>
                <a:cubicBezTo>
                  <a:pt x="2437935" y="632222"/>
                  <a:pt x="2439303" y="631662"/>
                  <a:pt x="2439613" y="632222"/>
                </a:cubicBezTo>
                <a:cubicBezTo>
                  <a:pt x="2439986" y="632719"/>
                  <a:pt x="2440298" y="633776"/>
                  <a:pt x="2440298" y="633776"/>
                </a:cubicBezTo>
                <a:lnTo>
                  <a:pt x="2436691" y="635641"/>
                </a:lnTo>
                <a:close/>
                <a:moveTo>
                  <a:pt x="2451800" y="630294"/>
                </a:moveTo>
                <a:cubicBezTo>
                  <a:pt x="2451614" y="629424"/>
                  <a:pt x="2452484" y="628242"/>
                  <a:pt x="2454039" y="627558"/>
                </a:cubicBezTo>
                <a:cubicBezTo>
                  <a:pt x="2455593" y="626874"/>
                  <a:pt x="2456464" y="627869"/>
                  <a:pt x="2456464" y="627869"/>
                </a:cubicBezTo>
                <a:cubicBezTo>
                  <a:pt x="2456464" y="627869"/>
                  <a:pt x="2452235" y="632595"/>
                  <a:pt x="2451800" y="630294"/>
                </a:cubicBezTo>
                <a:moveTo>
                  <a:pt x="2515967" y="605050"/>
                </a:moveTo>
                <a:cubicBezTo>
                  <a:pt x="2514537" y="605734"/>
                  <a:pt x="2511988" y="606232"/>
                  <a:pt x="2514226" y="604677"/>
                </a:cubicBezTo>
                <a:cubicBezTo>
                  <a:pt x="2516465" y="603123"/>
                  <a:pt x="2519884" y="602439"/>
                  <a:pt x="2519884" y="602625"/>
                </a:cubicBezTo>
                <a:cubicBezTo>
                  <a:pt x="2519884" y="603993"/>
                  <a:pt x="2517335" y="604366"/>
                  <a:pt x="2515967" y="605050"/>
                </a:cubicBezTo>
                <a:moveTo>
                  <a:pt x="2552839" y="587640"/>
                </a:moveTo>
                <a:cubicBezTo>
                  <a:pt x="2551471" y="588387"/>
                  <a:pt x="2549232" y="588698"/>
                  <a:pt x="2547677" y="589692"/>
                </a:cubicBezTo>
                <a:cubicBezTo>
                  <a:pt x="2546123" y="590749"/>
                  <a:pt x="2544445" y="592117"/>
                  <a:pt x="2543760" y="592304"/>
                </a:cubicBezTo>
                <a:cubicBezTo>
                  <a:pt x="2543076" y="592490"/>
                  <a:pt x="2540279" y="592490"/>
                  <a:pt x="2539284" y="593299"/>
                </a:cubicBezTo>
                <a:cubicBezTo>
                  <a:pt x="2538227" y="594169"/>
                  <a:pt x="2537542" y="595413"/>
                  <a:pt x="2537045" y="595910"/>
                </a:cubicBezTo>
                <a:cubicBezTo>
                  <a:pt x="2536486" y="596408"/>
                  <a:pt x="2534434" y="596781"/>
                  <a:pt x="2534434" y="596781"/>
                </a:cubicBezTo>
                <a:cubicBezTo>
                  <a:pt x="2534434" y="596781"/>
                  <a:pt x="2535118" y="594853"/>
                  <a:pt x="2535988" y="594045"/>
                </a:cubicBezTo>
                <a:cubicBezTo>
                  <a:pt x="2536859" y="593174"/>
                  <a:pt x="2539284" y="591433"/>
                  <a:pt x="2539967" y="591433"/>
                </a:cubicBezTo>
                <a:cubicBezTo>
                  <a:pt x="2540651" y="591433"/>
                  <a:pt x="2542020" y="591247"/>
                  <a:pt x="2543574" y="590065"/>
                </a:cubicBezTo>
                <a:cubicBezTo>
                  <a:pt x="2545129" y="588822"/>
                  <a:pt x="2546808" y="587827"/>
                  <a:pt x="2548548" y="586957"/>
                </a:cubicBezTo>
                <a:cubicBezTo>
                  <a:pt x="2550289" y="586086"/>
                  <a:pt x="2551844" y="585402"/>
                  <a:pt x="2551844" y="585402"/>
                </a:cubicBezTo>
                <a:cubicBezTo>
                  <a:pt x="2551844" y="585402"/>
                  <a:pt x="2555823" y="586086"/>
                  <a:pt x="2552839" y="587640"/>
                </a:cubicBezTo>
                <a:moveTo>
                  <a:pt x="2566455" y="578563"/>
                </a:moveTo>
                <a:cubicBezTo>
                  <a:pt x="2565585" y="578998"/>
                  <a:pt x="2563533" y="581858"/>
                  <a:pt x="2562662" y="582169"/>
                </a:cubicBezTo>
                <a:cubicBezTo>
                  <a:pt x="2561854" y="582542"/>
                  <a:pt x="2560113" y="582853"/>
                  <a:pt x="2560113" y="582853"/>
                </a:cubicBezTo>
                <a:cubicBezTo>
                  <a:pt x="2559740" y="581361"/>
                  <a:pt x="2562352" y="579433"/>
                  <a:pt x="2562352" y="579433"/>
                </a:cubicBezTo>
                <a:cubicBezTo>
                  <a:pt x="2562352" y="579433"/>
                  <a:pt x="2567885" y="577879"/>
                  <a:pt x="2566455" y="578563"/>
                </a:cubicBezTo>
                <a:moveTo>
                  <a:pt x="2759703" y="363366"/>
                </a:moveTo>
                <a:cubicBezTo>
                  <a:pt x="2757651" y="366786"/>
                  <a:pt x="2754542" y="369646"/>
                  <a:pt x="2751869" y="372880"/>
                </a:cubicBezTo>
                <a:cubicBezTo>
                  <a:pt x="2732966" y="395947"/>
                  <a:pt x="2715370" y="420570"/>
                  <a:pt x="2692116" y="438228"/>
                </a:cubicBezTo>
                <a:cubicBezTo>
                  <a:pt x="2684841" y="446746"/>
                  <a:pt x="2674893" y="452653"/>
                  <a:pt x="2667556" y="461047"/>
                </a:cubicBezTo>
                <a:cubicBezTo>
                  <a:pt x="2666063" y="461109"/>
                  <a:pt x="2664385" y="460861"/>
                  <a:pt x="2663638" y="461669"/>
                </a:cubicBezTo>
                <a:cubicBezTo>
                  <a:pt x="2656550" y="467265"/>
                  <a:pt x="2649214" y="472488"/>
                  <a:pt x="2642437" y="478333"/>
                </a:cubicBezTo>
                <a:cubicBezTo>
                  <a:pt x="2640820" y="478954"/>
                  <a:pt x="2640074" y="478954"/>
                  <a:pt x="2638519" y="478333"/>
                </a:cubicBezTo>
                <a:cubicBezTo>
                  <a:pt x="2630747" y="486602"/>
                  <a:pt x="2618435" y="490271"/>
                  <a:pt x="2612280" y="500157"/>
                </a:cubicBezTo>
                <a:cubicBezTo>
                  <a:pt x="2607306" y="502209"/>
                  <a:pt x="2603576" y="505566"/>
                  <a:pt x="2600528" y="509608"/>
                </a:cubicBezTo>
                <a:cubicBezTo>
                  <a:pt x="2592695" y="511100"/>
                  <a:pt x="2589896" y="517629"/>
                  <a:pt x="2585482" y="522479"/>
                </a:cubicBezTo>
                <a:cubicBezTo>
                  <a:pt x="2576901" y="523349"/>
                  <a:pt x="2571118" y="530499"/>
                  <a:pt x="2563720" y="533670"/>
                </a:cubicBezTo>
                <a:cubicBezTo>
                  <a:pt x="2560113" y="535287"/>
                  <a:pt x="2556010" y="535287"/>
                  <a:pt x="2552527" y="537028"/>
                </a:cubicBezTo>
                <a:cubicBezTo>
                  <a:pt x="2550227" y="538272"/>
                  <a:pt x="2549046" y="540510"/>
                  <a:pt x="2546931" y="542127"/>
                </a:cubicBezTo>
                <a:cubicBezTo>
                  <a:pt x="2544258" y="544054"/>
                  <a:pt x="2540465" y="545733"/>
                  <a:pt x="2537419" y="547660"/>
                </a:cubicBezTo>
                <a:cubicBezTo>
                  <a:pt x="2534310" y="549650"/>
                  <a:pt x="2531511" y="552013"/>
                  <a:pt x="2528465" y="553816"/>
                </a:cubicBezTo>
                <a:cubicBezTo>
                  <a:pt x="2525480" y="555619"/>
                  <a:pt x="2521937" y="556552"/>
                  <a:pt x="2518951" y="558293"/>
                </a:cubicBezTo>
                <a:cubicBezTo>
                  <a:pt x="2516713" y="559661"/>
                  <a:pt x="2515034" y="562023"/>
                  <a:pt x="2512796" y="563391"/>
                </a:cubicBezTo>
                <a:cubicBezTo>
                  <a:pt x="2510869" y="564510"/>
                  <a:pt x="2508195" y="564946"/>
                  <a:pt x="2506081" y="566189"/>
                </a:cubicBezTo>
                <a:cubicBezTo>
                  <a:pt x="2499490" y="569858"/>
                  <a:pt x="2493272" y="573402"/>
                  <a:pt x="2488796" y="578936"/>
                </a:cubicBezTo>
                <a:cubicBezTo>
                  <a:pt x="2480215" y="581361"/>
                  <a:pt x="2471635" y="585464"/>
                  <a:pt x="2463116" y="588511"/>
                </a:cubicBezTo>
                <a:cubicBezTo>
                  <a:pt x="2460070" y="589568"/>
                  <a:pt x="2457023" y="591060"/>
                  <a:pt x="2454163" y="591869"/>
                </a:cubicBezTo>
                <a:cubicBezTo>
                  <a:pt x="2451365" y="592615"/>
                  <a:pt x="2448691" y="592242"/>
                  <a:pt x="2446329" y="592926"/>
                </a:cubicBezTo>
                <a:cubicBezTo>
                  <a:pt x="2441665" y="594418"/>
                  <a:pt x="2437251" y="596718"/>
                  <a:pt x="2433520" y="598584"/>
                </a:cubicBezTo>
                <a:cubicBezTo>
                  <a:pt x="2429043" y="600760"/>
                  <a:pt x="2424007" y="602998"/>
                  <a:pt x="2419033" y="604739"/>
                </a:cubicBezTo>
                <a:cubicBezTo>
                  <a:pt x="2416421" y="605423"/>
                  <a:pt x="2417167" y="602874"/>
                  <a:pt x="2414556" y="603558"/>
                </a:cubicBezTo>
                <a:cubicBezTo>
                  <a:pt x="2411882" y="604615"/>
                  <a:pt x="2412131" y="607475"/>
                  <a:pt x="2409519" y="609216"/>
                </a:cubicBezTo>
                <a:cubicBezTo>
                  <a:pt x="2407903" y="610211"/>
                  <a:pt x="2404234" y="611268"/>
                  <a:pt x="2401685" y="612014"/>
                </a:cubicBezTo>
                <a:cubicBezTo>
                  <a:pt x="2398763" y="612822"/>
                  <a:pt x="2395592" y="613071"/>
                  <a:pt x="2392732" y="613631"/>
                </a:cubicBezTo>
                <a:cubicBezTo>
                  <a:pt x="2395157" y="601009"/>
                  <a:pt x="2398638" y="589444"/>
                  <a:pt x="2401685" y="577381"/>
                </a:cubicBezTo>
                <a:lnTo>
                  <a:pt x="2401623" y="577381"/>
                </a:lnTo>
                <a:cubicBezTo>
                  <a:pt x="2401809" y="576200"/>
                  <a:pt x="2401996" y="574832"/>
                  <a:pt x="2402121" y="573464"/>
                </a:cubicBezTo>
                <a:cubicBezTo>
                  <a:pt x="2402121" y="573464"/>
                  <a:pt x="2402245" y="573464"/>
                  <a:pt x="2402245" y="573402"/>
                </a:cubicBezTo>
                <a:lnTo>
                  <a:pt x="2402493" y="573277"/>
                </a:lnTo>
                <a:lnTo>
                  <a:pt x="2402493" y="573029"/>
                </a:lnTo>
                <a:cubicBezTo>
                  <a:pt x="2402742" y="571847"/>
                  <a:pt x="2402991" y="570790"/>
                  <a:pt x="2403239" y="569671"/>
                </a:cubicBezTo>
                <a:cubicBezTo>
                  <a:pt x="2403364" y="569174"/>
                  <a:pt x="2403488" y="568676"/>
                  <a:pt x="2403551" y="568179"/>
                </a:cubicBezTo>
                <a:cubicBezTo>
                  <a:pt x="2404234" y="567371"/>
                  <a:pt x="2404483" y="566127"/>
                  <a:pt x="2404483" y="564573"/>
                </a:cubicBezTo>
                <a:lnTo>
                  <a:pt x="2404110" y="564324"/>
                </a:lnTo>
                <a:cubicBezTo>
                  <a:pt x="2404918" y="563702"/>
                  <a:pt x="2405478" y="562707"/>
                  <a:pt x="2405602" y="561464"/>
                </a:cubicBezTo>
                <a:cubicBezTo>
                  <a:pt x="2405727" y="560407"/>
                  <a:pt x="2405415" y="559350"/>
                  <a:pt x="2404918" y="558604"/>
                </a:cubicBezTo>
                <a:cubicBezTo>
                  <a:pt x="2405230" y="558417"/>
                  <a:pt x="2405540" y="558293"/>
                  <a:pt x="2405789" y="558106"/>
                </a:cubicBezTo>
                <a:lnTo>
                  <a:pt x="2406411" y="557733"/>
                </a:lnTo>
                <a:lnTo>
                  <a:pt x="2406411" y="557484"/>
                </a:lnTo>
                <a:cubicBezTo>
                  <a:pt x="2406597" y="556987"/>
                  <a:pt x="2406784" y="556427"/>
                  <a:pt x="2406970" y="555930"/>
                </a:cubicBezTo>
                <a:cubicBezTo>
                  <a:pt x="2407468" y="554376"/>
                  <a:pt x="2408027" y="552821"/>
                  <a:pt x="2407841" y="551018"/>
                </a:cubicBezTo>
                <a:cubicBezTo>
                  <a:pt x="2411385" y="539080"/>
                  <a:pt x="2414120" y="526955"/>
                  <a:pt x="2417292" y="514955"/>
                </a:cubicBezTo>
                <a:cubicBezTo>
                  <a:pt x="2420463" y="502955"/>
                  <a:pt x="2424629" y="491514"/>
                  <a:pt x="2427924" y="479763"/>
                </a:cubicBezTo>
                <a:cubicBezTo>
                  <a:pt x="2431282" y="467762"/>
                  <a:pt x="2433893" y="455700"/>
                  <a:pt x="2437997" y="443948"/>
                </a:cubicBezTo>
                <a:cubicBezTo>
                  <a:pt x="2441976" y="432570"/>
                  <a:pt x="2445147" y="420881"/>
                  <a:pt x="2449748" y="409937"/>
                </a:cubicBezTo>
                <a:cubicBezTo>
                  <a:pt x="2452173" y="399118"/>
                  <a:pt x="2455344" y="388362"/>
                  <a:pt x="2459261" y="378102"/>
                </a:cubicBezTo>
                <a:cubicBezTo>
                  <a:pt x="2461749" y="371574"/>
                  <a:pt x="2463676" y="364734"/>
                  <a:pt x="2465417" y="358517"/>
                </a:cubicBezTo>
                <a:cubicBezTo>
                  <a:pt x="2466723" y="353853"/>
                  <a:pt x="2468712" y="350558"/>
                  <a:pt x="2469894" y="346765"/>
                </a:cubicBezTo>
                <a:cubicBezTo>
                  <a:pt x="2470764" y="344029"/>
                  <a:pt x="2470702" y="341231"/>
                  <a:pt x="2471572" y="338371"/>
                </a:cubicBezTo>
                <a:cubicBezTo>
                  <a:pt x="2472318" y="335946"/>
                  <a:pt x="2473562" y="333583"/>
                  <a:pt x="2474371" y="331096"/>
                </a:cubicBezTo>
                <a:cubicBezTo>
                  <a:pt x="2476173" y="325811"/>
                  <a:pt x="2477355" y="320651"/>
                  <a:pt x="2479407" y="315490"/>
                </a:cubicBezTo>
                <a:cubicBezTo>
                  <a:pt x="2481397" y="310516"/>
                  <a:pt x="2483076" y="305479"/>
                  <a:pt x="2485003" y="300505"/>
                </a:cubicBezTo>
                <a:cubicBezTo>
                  <a:pt x="2486931" y="295407"/>
                  <a:pt x="2487925" y="289748"/>
                  <a:pt x="2490040" y="284899"/>
                </a:cubicBezTo>
                <a:cubicBezTo>
                  <a:pt x="2491532" y="281354"/>
                  <a:pt x="2494765" y="278432"/>
                  <a:pt x="2495076" y="274266"/>
                </a:cubicBezTo>
                <a:cubicBezTo>
                  <a:pt x="2499926" y="264691"/>
                  <a:pt x="2503034" y="253188"/>
                  <a:pt x="2507324" y="244048"/>
                </a:cubicBezTo>
                <a:cubicBezTo>
                  <a:pt x="2508693" y="241188"/>
                  <a:pt x="2509874" y="238141"/>
                  <a:pt x="2511242" y="235094"/>
                </a:cubicBezTo>
                <a:cubicBezTo>
                  <a:pt x="2513853" y="229312"/>
                  <a:pt x="2517335" y="223840"/>
                  <a:pt x="2520196" y="218431"/>
                </a:cubicBezTo>
                <a:cubicBezTo>
                  <a:pt x="2527968" y="203322"/>
                  <a:pt x="2534372" y="188897"/>
                  <a:pt x="2546994" y="180938"/>
                </a:cubicBezTo>
                <a:cubicBezTo>
                  <a:pt x="2546745" y="178264"/>
                  <a:pt x="2546745" y="178637"/>
                  <a:pt x="2546994" y="175901"/>
                </a:cubicBezTo>
                <a:cubicBezTo>
                  <a:pt x="2546994" y="173103"/>
                  <a:pt x="2542517" y="174844"/>
                  <a:pt x="2543076" y="171425"/>
                </a:cubicBezTo>
                <a:cubicBezTo>
                  <a:pt x="2541087" y="171549"/>
                  <a:pt x="2540590" y="173041"/>
                  <a:pt x="2538600" y="173166"/>
                </a:cubicBezTo>
                <a:cubicBezTo>
                  <a:pt x="2540528" y="170803"/>
                  <a:pt x="2538724" y="167134"/>
                  <a:pt x="2539719" y="164710"/>
                </a:cubicBezTo>
                <a:cubicBezTo>
                  <a:pt x="2548362" y="162782"/>
                  <a:pt x="2556569" y="161538"/>
                  <a:pt x="2565399" y="160233"/>
                </a:cubicBezTo>
                <a:cubicBezTo>
                  <a:pt x="2571616" y="159362"/>
                  <a:pt x="2577585" y="157124"/>
                  <a:pt x="2584362" y="156875"/>
                </a:cubicBezTo>
                <a:cubicBezTo>
                  <a:pt x="2596611" y="156440"/>
                  <a:pt x="2610166" y="157746"/>
                  <a:pt x="2622353" y="158616"/>
                </a:cubicBezTo>
                <a:cubicBezTo>
                  <a:pt x="2626456" y="158865"/>
                  <a:pt x="2631182" y="159797"/>
                  <a:pt x="2635161" y="159673"/>
                </a:cubicBezTo>
                <a:cubicBezTo>
                  <a:pt x="2637835" y="159611"/>
                  <a:pt x="2640695" y="158119"/>
                  <a:pt x="2643555" y="157994"/>
                </a:cubicBezTo>
                <a:cubicBezTo>
                  <a:pt x="2649586" y="157870"/>
                  <a:pt x="2656426" y="159673"/>
                  <a:pt x="2663079" y="160855"/>
                </a:cubicBezTo>
                <a:cubicBezTo>
                  <a:pt x="2675949" y="163031"/>
                  <a:pt x="2689442" y="166450"/>
                  <a:pt x="2700510" y="170305"/>
                </a:cubicBezTo>
                <a:cubicBezTo>
                  <a:pt x="2719972" y="177145"/>
                  <a:pt x="2736138" y="185352"/>
                  <a:pt x="2751869" y="195985"/>
                </a:cubicBezTo>
                <a:cubicBezTo>
                  <a:pt x="2765796" y="205436"/>
                  <a:pt x="2780967" y="218617"/>
                  <a:pt x="2792035" y="232794"/>
                </a:cubicBezTo>
                <a:cubicBezTo>
                  <a:pt x="2795952" y="237892"/>
                  <a:pt x="2801362" y="244918"/>
                  <a:pt x="2802108" y="248400"/>
                </a:cubicBezTo>
                <a:cubicBezTo>
                  <a:pt x="2803227" y="253934"/>
                  <a:pt x="2801362" y="261582"/>
                  <a:pt x="2799869" y="267924"/>
                </a:cubicBezTo>
                <a:cubicBezTo>
                  <a:pt x="2798315" y="274515"/>
                  <a:pt x="2796512" y="280795"/>
                  <a:pt x="2794833" y="286391"/>
                </a:cubicBezTo>
                <a:cubicBezTo>
                  <a:pt x="2793030" y="292422"/>
                  <a:pt x="2790356" y="297707"/>
                  <a:pt x="2788677" y="303054"/>
                </a:cubicBezTo>
                <a:cubicBezTo>
                  <a:pt x="2787621" y="306474"/>
                  <a:pt x="2787060" y="309210"/>
                  <a:pt x="2785879" y="312070"/>
                </a:cubicBezTo>
                <a:cubicBezTo>
                  <a:pt x="2783579" y="317728"/>
                  <a:pt x="2781092" y="324941"/>
                  <a:pt x="2778604" y="330412"/>
                </a:cubicBezTo>
                <a:cubicBezTo>
                  <a:pt x="2775682" y="336941"/>
                  <a:pt x="2771268" y="342164"/>
                  <a:pt x="2767972" y="347698"/>
                </a:cubicBezTo>
                <a:cubicBezTo>
                  <a:pt x="2766293" y="350558"/>
                  <a:pt x="2764055" y="353169"/>
                  <a:pt x="2762376" y="356154"/>
                </a:cubicBezTo>
                <a:cubicBezTo>
                  <a:pt x="2761133" y="358268"/>
                  <a:pt x="2760884" y="361190"/>
                  <a:pt x="2759579" y="363366"/>
                </a:cubicBezTo>
                <a:moveTo>
                  <a:pt x="2761381" y="502395"/>
                </a:moveTo>
                <a:cubicBezTo>
                  <a:pt x="2760574" y="504012"/>
                  <a:pt x="2761941" y="499659"/>
                  <a:pt x="2763620" y="500219"/>
                </a:cubicBezTo>
                <a:cubicBezTo>
                  <a:pt x="2763309" y="501338"/>
                  <a:pt x="2762563" y="502084"/>
                  <a:pt x="2761381" y="502395"/>
                </a:cubicBezTo>
                <a:moveTo>
                  <a:pt x="2785382" y="479016"/>
                </a:moveTo>
                <a:lnTo>
                  <a:pt x="2785382" y="479016"/>
                </a:lnTo>
                <a:cubicBezTo>
                  <a:pt x="2782459" y="482125"/>
                  <a:pt x="2779537" y="485110"/>
                  <a:pt x="2776553" y="488157"/>
                </a:cubicBezTo>
                <a:cubicBezTo>
                  <a:pt x="2773506" y="491265"/>
                  <a:pt x="2770522" y="494374"/>
                  <a:pt x="2767537" y="497483"/>
                </a:cubicBezTo>
                <a:lnTo>
                  <a:pt x="2767537" y="497483"/>
                </a:lnTo>
                <a:cubicBezTo>
                  <a:pt x="2765423" y="496799"/>
                  <a:pt x="2766667" y="499473"/>
                  <a:pt x="2764739" y="499038"/>
                </a:cubicBezTo>
                <a:cubicBezTo>
                  <a:pt x="2771143" y="491141"/>
                  <a:pt x="2778853" y="484612"/>
                  <a:pt x="2785382" y="476778"/>
                </a:cubicBezTo>
                <a:cubicBezTo>
                  <a:pt x="2787060" y="477089"/>
                  <a:pt x="2784822" y="477959"/>
                  <a:pt x="2785382" y="479016"/>
                </a:cubicBezTo>
                <a:moveTo>
                  <a:pt x="274534" y="120439"/>
                </a:moveTo>
                <a:lnTo>
                  <a:pt x="274658" y="120190"/>
                </a:lnTo>
                <a:cubicBezTo>
                  <a:pt x="275032" y="120066"/>
                  <a:pt x="275529" y="119880"/>
                  <a:pt x="276088" y="119444"/>
                </a:cubicBezTo>
                <a:cubicBezTo>
                  <a:pt x="276275" y="119320"/>
                  <a:pt x="276275" y="119133"/>
                  <a:pt x="276213" y="119009"/>
                </a:cubicBezTo>
                <a:cubicBezTo>
                  <a:pt x="276088" y="118823"/>
                  <a:pt x="275901" y="118823"/>
                  <a:pt x="275778" y="118885"/>
                </a:cubicBezTo>
                <a:cubicBezTo>
                  <a:pt x="275404" y="119133"/>
                  <a:pt x="274783" y="119507"/>
                  <a:pt x="274409" y="119569"/>
                </a:cubicBezTo>
                <a:lnTo>
                  <a:pt x="274223" y="119569"/>
                </a:lnTo>
                <a:cubicBezTo>
                  <a:pt x="274223" y="119569"/>
                  <a:pt x="273974" y="120128"/>
                  <a:pt x="273974" y="120128"/>
                </a:cubicBezTo>
                <a:cubicBezTo>
                  <a:pt x="273912" y="120315"/>
                  <a:pt x="273974" y="120501"/>
                  <a:pt x="274161" y="120564"/>
                </a:cubicBezTo>
                <a:cubicBezTo>
                  <a:pt x="274161" y="120564"/>
                  <a:pt x="274223" y="120564"/>
                  <a:pt x="274285" y="120564"/>
                </a:cubicBezTo>
                <a:cubicBezTo>
                  <a:pt x="274409" y="120564"/>
                  <a:pt x="274534" y="120501"/>
                  <a:pt x="274596" y="120377"/>
                </a:cubicBezTo>
                <a:moveTo>
                  <a:pt x="3732717" y="552697"/>
                </a:moveTo>
                <a:cubicBezTo>
                  <a:pt x="3732717" y="553256"/>
                  <a:pt x="3732282" y="553381"/>
                  <a:pt x="3731971" y="553692"/>
                </a:cubicBezTo>
                <a:cubicBezTo>
                  <a:pt x="3731971" y="554127"/>
                  <a:pt x="3731909" y="554562"/>
                  <a:pt x="3731598" y="554873"/>
                </a:cubicBezTo>
                <a:cubicBezTo>
                  <a:pt x="3733028" y="555495"/>
                  <a:pt x="3734085" y="553008"/>
                  <a:pt x="3732717" y="552697"/>
                </a:cubicBezTo>
                <a:moveTo>
                  <a:pt x="998466" y="613631"/>
                </a:moveTo>
                <a:cubicBezTo>
                  <a:pt x="998217" y="614066"/>
                  <a:pt x="997905" y="614501"/>
                  <a:pt x="997533" y="614936"/>
                </a:cubicBezTo>
                <a:cubicBezTo>
                  <a:pt x="997036" y="615558"/>
                  <a:pt x="996538" y="616242"/>
                  <a:pt x="996165" y="616988"/>
                </a:cubicBezTo>
                <a:cubicBezTo>
                  <a:pt x="996103" y="617175"/>
                  <a:pt x="996165" y="617361"/>
                  <a:pt x="996351" y="617423"/>
                </a:cubicBezTo>
                <a:cubicBezTo>
                  <a:pt x="996351" y="617423"/>
                  <a:pt x="996413" y="617423"/>
                  <a:pt x="996475" y="617423"/>
                </a:cubicBezTo>
                <a:cubicBezTo>
                  <a:pt x="996600" y="617423"/>
                  <a:pt x="996724" y="617361"/>
                  <a:pt x="996787" y="617237"/>
                </a:cubicBezTo>
                <a:cubicBezTo>
                  <a:pt x="997097" y="616553"/>
                  <a:pt x="997595" y="615931"/>
                  <a:pt x="998030" y="615309"/>
                </a:cubicBezTo>
                <a:cubicBezTo>
                  <a:pt x="998341" y="614874"/>
                  <a:pt x="998714" y="614377"/>
                  <a:pt x="999025" y="613942"/>
                </a:cubicBezTo>
                <a:cubicBezTo>
                  <a:pt x="999087" y="613817"/>
                  <a:pt x="999025" y="613568"/>
                  <a:pt x="998900" y="613506"/>
                </a:cubicBezTo>
                <a:cubicBezTo>
                  <a:pt x="998714" y="613382"/>
                  <a:pt x="998528" y="613506"/>
                  <a:pt x="998466" y="613631"/>
                </a:cubicBezTo>
                <a:moveTo>
                  <a:pt x="99007" y="253437"/>
                </a:moveTo>
                <a:cubicBezTo>
                  <a:pt x="99007" y="253437"/>
                  <a:pt x="99318" y="253748"/>
                  <a:pt x="99504" y="253748"/>
                </a:cubicBezTo>
                <a:cubicBezTo>
                  <a:pt x="99629" y="253748"/>
                  <a:pt x="99691" y="253748"/>
                  <a:pt x="99815" y="253685"/>
                </a:cubicBezTo>
                <a:cubicBezTo>
                  <a:pt x="102427" y="252193"/>
                  <a:pt x="103981" y="249706"/>
                  <a:pt x="105536" y="247281"/>
                </a:cubicBezTo>
                <a:cubicBezTo>
                  <a:pt x="106966" y="245043"/>
                  <a:pt x="108334" y="242929"/>
                  <a:pt x="110385" y="241685"/>
                </a:cubicBezTo>
                <a:cubicBezTo>
                  <a:pt x="110199" y="241810"/>
                  <a:pt x="110137" y="242058"/>
                  <a:pt x="110261" y="242245"/>
                </a:cubicBezTo>
                <a:cubicBezTo>
                  <a:pt x="110323" y="242431"/>
                  <a:pt x="110510" y="242493"/>
                  <a:pt x="110696" y="242493"/>
                </a:cubicBezTo>
                <a:cubicBezTo>
                  <a:pt x="110759" y="242493"/>
                  <a:pt x="110821" y="242493"/>
                  <a:pt x="110945" y="242493"/>
                </a:cubicBezTo>
                <a:cubicBezTo>
                  <a:pt x="111442" y="242245"/>
                  <a:pt x="111816" y="241685"/>
                  <a:pt x="112126" y="240939"/>
                </a:cubicBezTo>
                <a:cubicBezTo>
                  <a:pt x="112126" y="240939"/>
                  <a:pt x="112251" y="240939"/>
                  <a:pt x="112251" y="240939"/>
                </a:cubicBezTo>
                <a:cubicBezTo>
                  <a:pt x="114240" y="239322"/>
                  <a:pt x="116230" y="237706"/>
                  <a:pt x="117909" y="235840"/>
                </a:cubicBezTo>
                <a:cubicBezTo>
                  <a:pt x="117909" y="235840"/>
                  <a:pt x="117909" y="235840"/>
                  <a:pt x="117909" y="235778"/>
                </a:cubicBezTo>
                <a:cubicBezTo>
                  <a:pt x="122386" y="233229"/>
                  <a:pt x="125246" y="229063"/>
                  <a:pt x="128292" y="225084"/>
                </a:cubicBezTo>
                <a:lnTo>
                  <a:pt x="128292" y="224897"/>
                </a:lnTo>
                <a:cubicBezTo>
                  <a:pt x="128292" y="224897"/>
                  <a:pt x="128417" y="224897"/>
                  <a:pt x="128479" y="224835"/>
                </a:cubicBezTo>
                <a:cubicBezTo>
                  <a:pt x="130158" y="223405"/>
                  <a:pt x="131650" y="221602"/>
                  <a:pt x="132956" y="219923"/>
                </a:cubicBezTo>
                <a:lnTo>
                  <a:pt x="133578" y="219115"/>
                </a:lnTo>
                <a:cubicBezTo>
                  <a:pt x="133578" y="219115"/>
                  <a:pt x="133764" y="218369"/>
                  <a:pt x="133453" y="218120"/>
                </a:cubicBezTo>
                <a:cubicBezTo>
                  <a:pt x="133142" y="217871"/>
                  <a:pt x="132707" y="217933"/>
                  <a:pt x="132458" y="218244"/>
                </a:cubicBezTo>
                <a:lnTo>
                  <a:pt x="131837" y="219053"/>
                </a:lnTo>
                <a:cubicBezTo>
                  <a:pt x="130655" y="220483"/>
                  <a:pt x="129350" y="222099"/>
                  <a:pt x="127920" y="223405"/>
                </a:cubicBezTo>
                <a:cubicBezTo>
                  <a:pt x="127546" y="223405"/>
                  <a:pt x="127174" y="223343"/>
                  <a:pt x="127174" y="222908"/>
                </a:cubicBezTo>
                <a:cubicBezTo>
                  <a:pt x="127298" y="222597"/>
                  <a:pt x="127422" y="222286"/>
                  <a:pt x="127546" y="222037"/>
                </a:cubicBezTo>
                <a:cubicBezTo>
                  <a:pt x="127671" y="221851"/>
                  <a:pt x="127608" y="221540"/>
                  <a:pt x="127360" y="221415"/>
                </a:cubicBezTo>
                <a:cubicBezTo>
                  <a:pt x="127111" y="221291"/>
                  <a:pt x="126862" y="221353"/>
                  <a:pt x="126738" y="221602"/>
                </a:cubicBezTo>
                <a:cubicBezTo>
                  <a:pt x="126427" y="222037"/>
                  <a:pt x="126303" y="222659"/>
                  <a:pt x="126178" y="223032"/>
                </a:cubicBezTo>
                <a:lnTo>
                  <a:pt x="126054" y="223032"/>
                </a:lnTo>
                <a:cubicBezTo>
                  <a:pt x="121142" y="225333"/>
                  <a:pt x="118903" y="230307"/>
                  <a:pt x="116541" y="235219"/>
                </a:cubicBezTo>
                <a:lnTo>
                  <a:pt x="116665" y="235219"/>
                </a:lnTo>
                <a:cubicBezTo>
                  <a:pt x="115048" y="236960"/>
                  <a:pt x="113308" y="238452"/>
                  <a:pt x="111380" y="240006"/>
                </a:cubicBezTo>
                <a:cubicBezTo>
                  <a:pt x="111380" y="240006"/>
                  <a:pt x="111380" y="240069"/>
                  <a:pt x="111380" y="240131"/>
                </a:cubicBezTo>
                <a:cubicBezTo>
                  <a:pt x="108147" y="241312"/>
                  <a:pt x="106344" y="244110"/>
                  <a:pt x="104603" y="246846"/>
                </a:cubicBezTo>
                <a:cubicBezTo>
                  <a:pt x="103173" y="249146"/>
                  <a:pt x="101681" y="251571"/>
                  <a:pt x="99318" y="252877"/>
                </a:cubicBezTo>
                <a:cubicBezTo>
                  <a:pt x="99069" y="253064"/>
                  <a:pt x="98945" y="253375"/>
                  <a:pt x="99131" y="253623"/>
                </a:cubicBezTo>
                <a:moveTo>
                  <a:pt x="83276" y="275696"/>
                </a:moveTo>
                <a:cubicBezTo>
                  <a:pt x="83276" y="275696"/>
                  <a:pt x="83836" y="275572"/>
                  <a:pt x="84084" y="275323"/>
                </a:cubicBezTo>
                <a:cubicBezTo>
                  <a:pt x="85639" y="273520"/>
                  <a:pt x="87193" y="271717"/>
                  <a:pt x="88685" y="269852"/>
                </a:cubicBezTo>
                <a:cubicBezTo>
                  <a:pt x="90054" y="268173"/>
                  <a:pt x="91422" y="266556"/>
                  <a:pt x="92851" y="264940"/>
                </a:cubicBezTo>
                <a:cubicBezTo>
                  <a:pt x="93224" y="264504"/>
                  <a:pt x="93224" y="263820"/>
                  <a:pt x="92727" y="263447"/>
                </a:cubicBezTo>
                <a:cubicBezTo>
                  <a:pt x="92292" y="263074"/>
                  <a:pt x="91608" y="263074"/>
                  <a:pt x="91235" y="263572"/>
                </a:cubicBezTo>
                <a:cubicBezTo>
                  <a:pt x="89805" y="265188"/>
                  <a:pt x="88437" y="266867"/>
                  <a:pt x="87006" y="268546"/>
                </a:cubicBezTo>
                <a:cubicBezTo>
                  <a:pt x="85514" y="270349"/>
                  <a:pt x="84022" y="272214"/>
                  <a:pt x="82468" y="273955"/>
                </a:cubicBezTo>
                <a:cubicBezTo>
                  <a:pt x="82095" y="274391"/>
                  <a:pt x="82095" y="275074"/>
                  <a:pt x="82530" y="275448"/>
                </a:cubicBezTo>
                <a:cubicBezTo>
                  <a:pt x="82717" y="275634"/>
                  <a:pt x="82965" y="275696"/>
                  <a:pt x="83214" y="275696"/>
                </a:cubicBezTo>
                <a:moveTo>
                  <a:pt x="3875911" y="271779"/>
                </a:moveTo>
                <a:lnTo>
                  <a:pt x="3875911" y="271779"/>
                </a:lnTo>
                <a:cubicBezTo>
                  <a:pt x="3875911" y="271779"/>
                  <a:pt x="3875601" y="271903"/>
                  <a:pt x="3875601" y="272090"/>
                </a:cubicBezTo>
                <a:cubicBezTo>
                  <a:pt x="3875601" y="272525"/>
                  <a:pt x="3875476" y="273023"/>
                  <a:pt x="3875290" y="273520"/>
                </a:cubicBezTo>
                <a:cubicBezTo>
                  <a:pt x="3875165" y="273955"/>
                  <a:pt x="3875041" y="274391"/>
                  <a:pt x="3874979" y="274888"/>
                </a:cubicBezTo>
                <a:cubicBezTo>
                  <a:pt x="3874979" y="275074"/>
                  <a:pt x="3875104" y="275261"/>
                  <a:pt x="3875290" y="275261"/>
                </a:cubicBezTo>
                <a:lnTo>
                  <a:pt x="3875290" y="275261"/>
                </a:lnTo>
                <a:cubicBezTo>
                  <a:pt x="3875290" y="275261"/>
                  <a:pt x="3875601" y="275137"/>
                  <a:pt x="3875601" y="274950"/>
                </a:cubicBezTo>
                <a:cubicBezTo>
                  <a:pt x="3875601" y="274577"/>
                  <a:pt x="3875725" y="274142"/>
                  <a:pt x="3875850" y="273707"/>
                </a:cubicBezTo>
                <a:cubicBezTo>
                  <a:pt x="3875973" y="273209"/>
                  <a:pt x="3876160" y="272650"/>
                  <a:pt x="3876160" y="272090"/>
                </a:cubicBezTo>
                <a:cubicBezTo>
                  <a:pt x="3876160" y="271903"/>
                  <a:pt x="3876036" y="271779"/>
                  <a:pt x="3875850" y="271779"/>
                </a:cubicBezTo>
                <a:moveTo>
                  <a:pt x="77120" y="282598"/>
                </a:moveTo>
                <a:cubicBezTo>
                  <a:pt x="77120" y="282598"/>
                  <a:pt x="77307" y="282598"/>
                  <a:pt x="77432" y="282474"/>
                </a:cubicBezTo>
                <a:cubicBezTo>
                  <a:pt x="78053" y="281790"/>
                  <a:pt x="78613" y="281168"/>
                  <a:pt x="78799" y="280422"/>
                </a:cubicBezTo>
                <a:lnTo>
                  <a:pt x="78986" y="280422"/>
                </a:lnTo>
                <a:cubicBezTo>
                  <a:pt x="78986" y="280422"/>
                  <a:pt x="79296" y="279986"/>
                  <a:pt x="79173" y="279800"/>
                </a:cubicBezTo>
                <a:cubicBezTo>
                  <a:pt x="79110" y="279613"/>
                  <a:pt x="78862" y="279489"/>
                  <a:pt x="78675" y="279613"/>
                </a:cubicBezTo>
                <a:lnTo>
                  <a:pt x="78053" y="279862"/>
                </a:lnTo>
                <a:lnTo>
                  <a:pt x="78053" y="280111"/>
                </a:lnTo>
                <a:cubicBezTo>
                  <a:pt x="77991" y="280733"/>
                  <a:pt x="77307" y="281479"/>
                  <a:pt x="76871" y="281914"/>
                </a:cubicBezTo>
                <a:cubicBezTo>
                  <a:pt x="76748" y="282101"/>
                  <a:pt x="76748" y="282349"/>
                  <a:pt x="76871" y="282474"/>
                </a:cubicBezTo>
                <a:cubicBezTo>
                  <a:pt x="76934" y="282536"/>
                  <a:pt x="77058" y="282598"/>
                  <a:pt x="77120" y="282598"/>
                </a:cubicBezTo>
                <a:moveTo>
                  <a:pt x="4140601" y="290868"/>
                </a:moveTo>
                <a:cubicBezTo>
                  <a:pt x="4140601" y="290868"/>
                  <a:pt x="4140352" y="291116"/>
                  <a:pt x="4140227" y="291178"/>
                </a:cubicBezTo>
                <a:cubicBezTo>
                  <a:pt x="4139917" y="291427"/>
                  <a:pt x="4139668" y="291676"/>
                  <a:pt x="4139419" y="292049"/>
                </a:cubicBezTo>
                <a:cubicBezTo>
                  <a:pt x="4139295" y="292235"/>
                  <a:pt x="4139419" y="292484"/>
                  <a:pt x="4139544" y="292609"/>
                </a:cubicBezTo>
                <a:cubicBezTo>
                  <a:pt x="4139606" y="292609"/>
                  <a:pt x="4139668" y="292671"/>
                  <a:pt x="4139730" y="292671"/>
                </a:cubicBezTo>
                <a:cubicBezTo>
                  <a:pt x="4139855" y="292671"/>
                  <a:pt x="4139979" y="292609"/>
                  <a:pt x="4140041" y="292484"/>
                </a:cubicBezTo>
                <a:cubicBezTo>
                  <a:pt x="4140165" y="292235"/>
                  <a:pt x="4140414" y="292049"/>
                  <a:pt x="4140663" y="291800"/>
                </a:cubicBezTo>
                <a:cubicBezTo>
                  <a:pt x="4140788" y="291676"/>
                  <a:pt x="4140974" y="291552"/>
                  <a:pt x="4141098" y="291427"/>
                </a:cubicBezTo>
                <a:cubicBezTo>
                  <a:pt x="4141222" y="291303"/>
                  <a:pt x="4141222" y="290992"/>
                  <a:pt x="4141098" y="290868"/>
                </a:cubicBezTo>
                <a:cubicBezTo>
                  <a:pt x="4140974" y="290743"/>
                  <a:pt x="4140663" y="290743"/>
                  <a:pt x="4140539" y="290868"/>
                </a:cubicBezTo>
                <a:moveTo>
                  <a:pt x="827975" y="359014"/>
                </a:moveTo>
                <a:cubicBezTo>
                  <a:pt x="827975" y="359014"/>
                  <a:pt x="828224" y="358952"/>
                  <a:pt x="828286" y="358827"/>
                </a:cubicBezTo>
                <a:cubicBezTo>
                  <a:pt x="828596" y="358081"/>
                  <a:pt x="828783" y="357335"/>
                  <a:pt x="828845" y="356465"/>
                </a:cubicBezTo>
                <a:cubicBezTo>
                  <a:pt x="828845" y="356278"/>
                  <a:pt x="828721" y="356092"/>
                  <a:pt x="828534" y="356092"/>
                </a:cubicBezTo>
                <a:cubicBezTo>
                  <a:pt x="828348" y="356092"/>
                  <a:pt x="828162" y="356216"/>
                  <a:pt x="828162" y="356403"/>
                </a:cubicBezTo>
                <a:cubicBezTo>
                  <a:pt x="828099" y="357149"/>
                  <a:pt x="827913" y="357833"/>
                  <a:pt x="827602" y="358517"/>
                </a:cubicBezTo>
                <a:cubicBezTo>
                  <a:pt x="827540" y="358703"/>
                  <a:pt x="827602" y="358890"/>
                  <a:pt x="827788" y="358952"/>
                </a:cubicBezTo>
                <a:cubicBezTo>
                  <a:pt x="827788" y="358952"/>
                  <a:pt x="827913" y="358952"/>
                  <a:pt x="827913" y="358952"/>
                </a:cubicBezTo>
                <a:moveTo>
                  <a:pt x="1501667" y="365170"/>
                </a:moveTo>
                <a:cubicBezTo>
                  <a:pt x="1501667" y="365170"/>
                  <a:pt x="1501729" y="365170"/>
                  <a:pt x="1501791" y="365170"/>
                </a:cubicBezTo>
                <a:cubicBezTo>
                  <a:pt x="1501978" y="365170"/>
                  <a:pt x="1502103" y="365045"/>
                  <a:pt x="1502165" y="364859"/>
                </a:cubicBezTo>
                <a:cubicBezTo>
                  <a:pt x="1502538" y="363429"/>
                  <a:pt x="1503097" y="361999"/>
                  <a:pt x="1503657" y="360506"/>
                </a:cubicBezTo>
                <a:cubicBezTo>
                  <a:pt x="1503967" y="359636"/>
                  <a:pt x="1504341" y="358765"/>
                  <a:pt x="1504651" y="357895"/>
                </a:cubicBezTo>
                <a:cubicBezTo>
                  <a:pt x="1504714" y="357708"/>
                  <a:pt x="1504651" y="357460"/>
                  <a:pt x="1504403" y="357397"/>
                </a:cubicBezTo>
                <a:cubicBezTo>
                  <a:pt x="1504154" y="357335"/>
                  <a:pt x="1503967" y="357397"/>
                  <a:pt x="1503905" y="357646"/>
                </a:cubicBezTo>
                <a:cubicBezTo>
                  <a:pt x="1503595" y="358517"/>
                  <a:pt x="1503284" y="359387"/>
                  <a:pt x="1502911" y="360258"/>
                </a:cubicBezTo>
                <a:cubicBezTo>
                  <a:pt x="1502351" y="361688"/>
                  <a:pt x="1501791" y="363180"/>
                  <a:pt x="1501357" y="364672"/>
                </a:cubicBezTo>
                <a:cubicBezTo>
                  <a:pt x="1501357" y="364859"/>
                  <a:pt x="1501419" y="365107"/>
                  <a:pt x="1501605" y="365170"/>
                </a:cubicBezTo>
                <a:moveTo>
                  <a:pt x="25700" y="364610"/>
                </a:moveTo>
                <a:lnTo>
                  <a:pt x="25700" y="364610"/>
                </a:lnTo>
                <a:cubicBezTo>
                  <a:pt x="25700" y="364610"/>
                  <a:pt x="26011" y="364486"/>
                  <a:pt x="26011" y="364361"/>
                </a:cubicBezTo>
                <a:cubicBezTo>
                  <a:pt x="26011" y="364050"/>
                  <a:pt x="26259" y="363739"/>
                  <a:pt x="26508" y="363366"/>
                </a:cubicBezTo>
                <a:cubicBezTo>
                  <a:pt x="26632" y="363242"/>
                  <a:pt x="26570" y="362993"/>
                  <a:pt x="26446" y="362931"/>
                </a:cubicBezTo>
                <a:cubicBezTo>
                  <a:pt x="26259" y="362807"/>
                  <a:pt x="26073" y="362869"/>
                  <a:pt x="25949" y="362993"/>
                </a:cubicBezTo>
                <a:cubicBezTo>
                  <a:pt x="25638" y="363429"/>
                  <a:pt x="25389" y="363802"/>
                  <a:pt x="25327" y="364237"/>
                </a:cubicBezTo>
                <a:cubicBezTo>
                  <a:pt x="25327" y="364423"/>
                  <a:pt x="25389" y="364610"/>
                  <a:pt x="25575" y="364610"/>
                </a:cubicBezTo>
                <a:moveTo>
                  <a:pt x="23772" y="368403"/>
                </a:moveTo>
                <a:cubicBezTo>
                  <a:pt x="23772" y="368403"/>
                  <a:pt x="23959" y="368030"/>
                  <a:pt x="23772" y="367905"/>
                </a:cubicBezTo>
                <a:cubicBezTo>
                  <a:pt x="23648" y="367781"/>
                  <a:pt x="23399" y="367719"/>
                  <a:pt x="23275" y="367905"/>
                </a:cubicBezTo>
                <a:cubicBezTo>
                  <a:pt x="22404" y="368714"/>
                  <a:pt x="21783" y="369957"/>
                  <a:pt x="21223" y="371076"/>
                </a:cubicBezTo>
                <a:cubicBezTo>
                  <a:pt x="20664" y="372196"/>
                  <a:pt x="20104" y="373315"/>
                  <a:pt x="19358" y="374061"/>
                </a:cubicBezTo>
                <a:cubicBezTo>
                  <a:pt x="19233" y="374185"/>
                  <a:pt x="19233" y="374434"/>
                  <a:pt x="19358" y="374558"/>
                </a:cubicBezTo>
                <a:cubicBezTo>
                  <a:pt x="19420" y="374621"/>
                  <a:pt x="19544" y="374683"/>
                  <a:pt x="19606" y="374683"/>
                </a:cubicBezTo>
                <a:cubicBezTo>
                  <a:pt x="19669" y="374683"/>
                  <a:pt x="19793" y="374683"/>
                  <a:pt x="19855" y="374558"/>
                </a:cubicBezTo>
                <a:cubicBezTo>
                  <a:pt x="20725" y="373688"/>
                  <a:pt x="21285" y="372507"/>
                  <a:pt x="21907" y="371387"/>
                </a:cubicBezTo>
                <a:cubicBezTo>
                  <a:pt x="22467" y="370268"/>
                  <a:pt x="23026" y="369149"/>
                  <a:pt x="23772" y="368403"/>
                </a:cubicBezTo>
                <a:moveTo>
                  <a:pt x="12021" y="388051"/>
                </a:moveTo>
                <a:cubicBezTo>
                  <a:pt x="10653" y="390725"/>
                  <a:pt x="9347" y="393398"/>
                  <a:pt x="8041" y="396072"/>
                </a:cubicBezTo>
                <a:cubicBezTo>
                  <a:pt x="6114" y="400051"/>
                  <a:pt x="4062" y="404155"/>
                  <a:pt x="2010" y="408134"/>
                </a:cubicBezTo>
                <a:cubicBezTo>
                  <a:pt x="1886" y="408383"/>
                  <a:pt x="2010" y="408632"/>
                  <a:pt x="2197" y="408756"/>
                </a:cubicBezTo>
                <a:cubicBezTo>
                  <a:pt x="2259" y="408756"/>
                  <a:pt x="2321" y="408756"/>
                  <a:pt x="2383" y="408756"/>
                </a:cubicBezTo>
                <a:cubicBezTo>
                  <a:pt x="2570" y="408756"/>
                  <a:pt x="2694" y="408694"/>
                  <a:pt x="2756" y="408507"/>
                </a:cubicBezTo>
                <a:cubicBezTo>
                  <a:pt x="4870" y="404528"/>
                  <a:pt x="6860" y="400424"/>
                  <a:pt x="8850" y="396445"/>
                </a:cubicBezTo>
                <a:cubicBezTo>
                  <a:pt x="10156" y="393771"/>
                  <a:pt x="11461" y="391098"/>
                  <a:pt x="12829" y="388424"/>
                </a:cubicBezTo>
                <a:cubicBezTo>
                  <a:pt x="12953" y="388237"/>
                  <a:pt x="12829" y="387927"/>
                  <a:pt x="12642" y="387864"/>
                </a:cubicBezTo>
                <a:cubicBezTo>
                  <a:pt x="12456" y="387740"/>
                  <a:pt x="12145" y="387864"/>
                  <a:pt x="12083" y="388051"/>
                </a:cubicBezTo>
                <a:moveTo>
                  <a:pt x="788803" y="458374"/>
                </a:moveTo>
                <a:cubicBezTo>
                  <a:pt x="788803" y="458374"/>
                  <a:pt x="788990" y="458374"/>
                  <a:pt x="789052" y="458374"/>
                </a:cubicBezTo>
                <a:cubicBezTo>
                  <a:pt x="789363" y="458374"/>
                  <a:pt x="789673" y="458187"/>
                  <a:pt x="789736" y="457876"/>
                </a:cubicBezTo>
                <a:cubicBezTo>
                  <a:pt x="790357" y="456073"/>
                  <a:pt x="790917" y="454208"/>
                  <a:pt x="791539" y="452342"/>
                </a:cubicBezTo>
                <a:cubicBezTo>
                  <a:pt x="793218" y="447244"/>
                  <a:pt x="794897" y="441959"/>
                  <a:pt x="797322" y="437109"/>
                </a:cubicBezTo>
                <a:cubicBezTo>
                  <a:pt x="797508" y="436736"/>
                  <a:pt x="797322" y="436301"/>
                  <a:pt x="797011" y="436114"/>
                </a:cubicBezTo>
                <a:cubicBezTo>
                  <a:pt x="796637" y="435928"/>
                  <a:pt x="796202" y="436114"/>
                  <a:pt x="796016" y="436425"/>
                </a:cubicBezTo>
                <a:cubicBezTo>
                  <a:pt x="793528" y="441337"/>
                  <a:pt x="791788" y="446684"/>
                  <a:pt x="790171" y="451845"/>
                </a:cubicBezTo>
                <a:cubicBezTo>
                  <a:pt x="789611" y="453648"/>
                  <a:pt x="788990" y="455513"/>
                  <a:pt x="788368" y="457317"/>
                </a:cubicBezTo>
                <a:cubicBezTo>
                  <a:pt x="788243" y="457690"/>
                  <a:pt x="788430" y="458125"/>
                  <a:pt x="788803" y="458249"/>
                </a:cubicBezTo>
                <a:moveTo>
                  <a:pt x="2998588" y="460052"/>
                </a:moveTo>
                <a:cubicBezTo>
                  <a:pt x="2998029" y="461172"/>
                  <a:pt x="2997220" y="462229"/>
                  <a:pt x="2996474" y="463223"/>
                </a:cubicBezTo>
                <a:cubicBezTo>
                  <a:pt x="2995604" y="464343"/>
                  <a:pt x="2994733" y="465462"/>
                  <a:pt x="2994112" y="466830"/>
                </a:cubicBezTo>
                <a:cubicBezTo>
                  <a:pt x="2994049" y="467016"/>
                  <a:pt x="2994112" y="467265"/>
                  <a:pt x="2994298" y="467327"/>
                </a:cubicBezTo>
                <a:cubicBezTo>
                  <a:pt x="2994298" y="467327"/>
                  <a:pt x="2994423" y="467327"/>
                  <a:pt x="2994485" y="467327"/>
                </a:cubicBezTo>
                <a:cubicBezTo>
                  <a:pt x="2994609" y="467327"/>
                  <a:pt x="2994795" y="467265"/>
                  <a:pt x="2994858" y="467078"/>
                </a:cubicBezTo>
                <a:cubicBezTo>
                  <a:pt x="2995417" y="465835"/>
                  <a:pt x="2996225" y="464778"/>
                  <a:pt x="2997096" y="463659"/>
                </a:cubicBezTo>
                <a:cubicBezTo>
                  <a:pt x="2997842" y="462664"/>
                  <a:pt x="2998713" y="461607"/>
                  <a:pt x="2999272" y="460425"/>
                </a:cubicBezTo>
                <a:cubicBezTo>
                  <a:pt x="2999396" y="460239"/>
                  <a:pt x="2999272" y="459990"/>
                  <a:pt x="2999086" y="459866"/>
                </a:cubicBezTo>
                <a:cubicBezTo>
                  <a:pt x="2998899" y="459804"/>
                  <a:pt x="2998650" y="459866"/>
                  <a:pt x="2998526" y="460052"/>
                </a:cubicBezTo>
                <a:moveTo>
                  <a:pt x="2797195" y="472115"/>
                </a:moveTo>
                <a:cubicBezTo>
                  <a:pt x="2797195" y="472115"/>
                  <a:pt x="2796636" y="471928"/>
                  <a:pt x="2796449" y="472177"/>
                </a:cubicBezTo>
                <a:cubicBezTo>
                  <a:pt x="2792843" y="476467"/>
                  <a:pt x="2788926" y="480633"/>
                  <a:pt x="2785071" y="484612"/>
                </a:cubicBezTo>
                <a:cubicBezTo>
                  <a:pt x="2783579" y="486167"/>
                  <a:pt x="2782087" y="487721"/>
                  <a:pt x="2780657" y="489276"/>
                </a:cubicBezTo>
                <a:cubicBezTo>
                  <a:pt x="2780470" y="489524"/>
                  <a:pt x="2780470" y="489835"/>
                  <a:pt x="2780657" y="490022"/>
                </a:cubicBezTo>
                <a:cubicBezTo>
                  <a:pt x="2780781" y="490146"/>
                  <a:pt x="2780905" y="490146"/>
                  <a:pt x="2781029" y="490146"/>
                </a:cubicBezTo>
                <a:cubicBezTo>
                  <a:pt x="2781154" y="490146"/>
                  <a:pt x="2781341" y="490084"/>
                  <a:pt x="2781403" y="489960"/>
                </a:cubicBezTo>
                <a:cubicBezTo>
                  <a:pt x="2782833" y="488405"/>
                  <a:pt x="2784325" y="486851"/>
                  <a:pt x="2785817" y="485296"/>
                </a:cubicBezTo>
                <a:cubicBezTo>
                  <a:pt x="2789672" y="481317"/>
                  <a:pt x="2793652" y="477151"/>
                  <a:pt x="2797258" y="472799"/>
                </a:cubicBezTo>
                <a:cubicBezTo>
                  <a:pt x="2797444" y="472550"/>
                  <a:pt x="2797444" y="472239"/>
                  <a:pt x="2797195" y="472053"/>
                </a:cubicBezTo>
                <a:moveTo>
                  <a:pt x="4255505" y="432135"/>
                </a:moveTo>
                <a:cubicBezTo>
                  <a:pt x="4253017" y="436736"/>
                  <a:pt x="4250469" y="441461"/>
                  <a:pt x="4247981" y="445938"/>
                </a:cubicBezTo>
                <a:cubicBezTo>
                  <a:pt x="4245805" y="449855"/>
                  <a:pt x="4243629" y="453835"/>
                  <a:pt x="4241515" y="457814"/>
                </a:cubicBezTo>
                <a:cubicBezTo>
                  <a:pt x="4241390" y="458000"/>
                  <a:pt x="4241515" y="458311"/>
                  <a:pt x="4241701" y="458374"/>
                </a:cubicBezTo>
                <a:cubicBezTo>
                  <a:pt x="4241764" y="458374"/>
                  <a:pt x="4241826" y="458374"/>
                  <a:pt x="4241888" y="458374"/>
                </a:cubicBezTo>
                <a:cubicBezTo>
                  <a:pt x="4242012" y="458374"/>
                  <a:pt x="4242199" y="458311"/>
                  <a:pt x="4242261" y="458125"/>
                </a:cubicBezTo>
                <a:cubicBezTo>
                  <a:pt x="4244375" y="454146"/>
                  <a:pt x="4246552" y="450228"/>
                  <a:pt x="4248728" y="446249"/>
                </a:cubicBezTo>
                <a:cubicBezTo>
                  <a:pt x="4251215" y="441710"/>
                  <a:pt x="4253764" y="437047"/>
                  <a:pt x="4256251" y="432446"/>
                </a:cubicBezTo>
                <a:cubicBezTo>
                  <a:pt x="4256375" y="432259"/>
                  <a:pt x="4256251" y="431948"/>
                  <a:pt x="4256064" y="431886"/>
                </a:cubicBezTo>
                <a:cubicBezTo>
                  <a:pt x="4255878" y="431762"/>
                  <a:pt x="4255567" y="431886"/>
                  <a:pt x="4255505" y="432073"/>
                </a:cubicBezTo>
                <a:moveTo>
                  <a:pt x="776057" y="500343"/>
                </a:moveTo>
                <a:cubicBezTo>
                  <a:pt x="776057" y="500343"/>
                  <a:pt x="776492" y="500157"/>
                  <a:pt x="776492" y="499908"/>
                </a:cubicBezTo>
                <a:cubicBezTo>
                  <a:pt x="776492" y="498789"/>
                  <a:pt x="776865" y="497732"/>
                  <a:pt x="777300" y="496613"/>
                </a:cubicBezTo>
                <a:cubicBezTo>
                  <a:pt x="777736" y="495556"/>
                  <a:pt x="778108" y="494436"/>
                  <a:pt x="778171" y="493255"/>
                </a:cubicBezTo>
                <a:cubicBezTo>
                  <a:pt x="778171" y="493006"/>
                  <a:pt x="777984" y="492820"/>
                  <a:pt x="777736" y="492820"/>
                </a:cubicBezTo>
                <a:lnTo>
                  <a:pt x="777736" y="492820"/>
                </a:lnTo>
                <a:cubicBezTo>
                  <a:pt x="777736" y="492820"/>
                  <a:pt x="777300" y="493006"/>
                  <a:pt x="777300" y="493255"/>
                </a:cubicBezTo>
                <a:cubicBezTo>
                  <a:pt x="777300" y="494312"/>
                  <a:pt x="776865" y="495307"/>
                  <a:pt x="776492" y="496364"/>
                </a:cubicBezTo>
                <a:cubicBezTo>
                  <a:pt x="776057" y="497483"/>
                  <a:pt x="775621" y="498665"/>
                  <a:pt x="775621" y="499970"/>
                </a:cubicBezTo>
                <a:cubicBezTo>
                  <a:pt x="775621" y="500219"/>
                  <a:pt x="775808" y="500406"/>
                  <a:pt x="776057" y="500406"/>
                </a:cubicBezTo>
                <a:moveTo>
                  <a:pt x="4233308" y="472301"/>
                </a:moveTo>
                <a:cubicBezTo>
                  <a:pt x="4232064" y="473545"/>
                  <a:pt x="4231193" y="475161"/>
                  <a:pt x="4230385" y="476778"/>
                </a:cubicBezTo>
                <a:cubicBezTo>
                  <a:pt x="4229888" y="477773"/>
                  <a:pt x="4229390" y="478768"/>
                  <a:pt x="4228768" y="479638"/>
                </a:cubicBezTo>
                <a:cubicBezTo>
                  <a:pt x="4228644" y="479825"/>
                  <a:pt x="4228707" y="480011"/>
                  <a:pt x="4228893" y="480136"/>
                </a:cubicBezTo>
                <a:cubicBezTo>
                  <a:pt x="4228955" y="480136"/>
                  <a:pt x="4229017" y="480198"/>
                  <a:pt x="4229079" y="480198"/>
                </a:cubicBezTo>
                <a:cubicBezTo>
                  <a:pt x="4229204" y="480198"/>
                  <a:pt x="4229328" y="480198"/>
                  <a:pt x="4229390" y="480011"/>
                </a:cubicBezTo>
                <a:cubicBezTo>
                  <a:pt x="4230012" y="479079"/>
                  <a:pt x="4230571" y="478084"/>
                  <a:pt x="4231069" y="477089"/>
                </a:cubicBezTo>
                <a:cubicBezTo>
                  <a:pt x="4231815" y="475597"/>
                  <a:pt x="4232624" y="474042"/>
                  <a:pt x="4233805" y="472861"/>
                </a:cubicBezTo>
                <a:cubicBezTo>
                  <a:pt x="4233929" y="472737"/>
                  <a:pt x="4233929" y="472488"/>
                  <a:pt x="4233805" y="472301"/>
                </a:cubicBezTo>
                <a:cubicBezTo>
                  <a:pt x="4233680" y="472177"/>
                  <a:pt x="4233431" y="472177"/>
                  <a:pt x="4233308" y="472301"/>
                </a:cubicBezTo>
                <a:moveTo>
                  <a:pt x="850856" y="542562"/>
                </a:moveTo>
                <a:cubicBezTo>
                  <a:pt x="850856" y="542562"/>
                  <a:pt x="850545" y="542686"/>
                  <a:pt x="850545" y="542873"/>
                </a:cubicBezTo>
                <a:cubicBezTo>
                  <a:pt x="850545" y="543619"/>
                  <a:pt x="850296" y="544303"/>
                  <a:pt x="849986" y="545049"/>
                </a:cubicBezTo>
                <a:cubicBezTo>
                  <a:pt x="849675" y="545982"/>
                  <a:pt x="849302" y="546852"/>
                  <a:pt x="849426" y="547909"/>
                </a:cubicBezTo>
                <a:cubicBezTo>
                  <a:pt x="849426" y="548096"/>
                  <a:pt x="849612" y="548220"/>
                  <a:pt x="849737" y="548220"/>
                </a:cubicBezTo>
                <a:lnTo>
                  <a:pt x="849737" y="548220"/>
                </a:lnTo>
                <a:cubicBezTo>
                  <a:pt x="849737" y="548220"/>
                  <a:pt x="850048" y="548033"/>
                  <a:pt x="850048" y="547847"/>
                </a:cubicBezTo>
                <a:cubicBezTo>
                  <a:pt x="849924" y="546976"/>
                  <a:pt x="850234" y="546168"/>
                  <a:pt x="850545" y="545298"/>
                </a:cubicBezTo>
                <a:cubicBezTo>
                  <a:pt x="850856" y="544551"/>
                  <a:pt x="851167" y="543743"/>
                  <a:pt x="851167" y="542873"/>
                </a:cubicBezTo>
                <a:cubicBezTo>
                  <a:pt x="851167" y="542686"/>
                  <a:pt x="851042" y="542562"/>
                  <a:pt x="850856" y="542562"/>
                </a:cubicBezTo>
                <a:close/>
                <a:moveTo>
                  <a:pt x="1043855" y="550956"/>
                </a:moveTo>
                <a:cubicBezTo>
                  <a:pt x="1043855" y="550956"/>
                  <a:pt x="1043233" y="551267"/>
                  <a:pt x="1043109" y="551764"/>
                </a:cubicBezTo>
                <a:cubicBezTo>
                  <a:pt x="1043109" y="551951"/>
                  <a:pt x="1043171" y="552137"/>
                  <a:pt x="1043357" y="552199"/>
                </a:cubicBezTo>
                <a:cubicBezTo>
                  <a:pt x="1043357" y="552199"/>
                  <a:pt x="1043357" y="552199"/>
                  <a:pt x="1043420" y="552199"/>
                </a:cubicBezTo>
                <a:cubicBezTo>
                  <a:pt x="1043606" y="552199"/>
                  <a:pt x="1043730" y="552075"/>
                  <a:pt x="1043792" y="551951"/>
                </a:cubicBezTo>
                <a:cubicBezTo>
                  <a:pt x="1043792" y="551826"/>
                  <a:pt x="1043917" y="551764"/>
                  <a:pt x="1044166" y="551640"/>
                </a:cubicBezTo>
                <a:cubicBezTo>
                  <a:pt x="1044353" y="551515"/>
                  <a:pt x="1044415" y="551329"/>
                  <a:pt x="1044353" y="551142"/>
                </a:cubicBezTo>
                <a:cubicBezTo>
                  <a:pt x="1044228" y="550956"/>
                  <a:pt x="1044041" y="550894"/>
                  <a:pt x="1043855" y="551018"/>
                </a:cubicBezTo>
                <a:moveTo>
                  <a:pt x="2706728" y="553194"/>
                </a:moveTo>
                <a:cubicBezTo>
                  <a:pt x="2700945" y="557795"/>
                  <a:pt x="2695722" y="561712"/>
                  <a:pt x="2690810" y="565194"/>
                </a:cubicBezTo>
                <a:cubicBezTo>
                  <a:pt x="2690624" y="565319"/>
                  <a:pt x="2690624" y="565567"/>
                  <a:pt x="2690748" y="565692"/>
                </a:cubicBezTo>
                <a:cubicBezTo>
                  <a:pt x="2690810" y="565816"/>
                  <a:pt x="2690934" y="565878"/>
                  <a:pt x="2691059" y="565878"/>
                </a:cubicBezTo>
                <a:cubicBezTo>
                  <a:pt x="2691121" y="565878"/>
                  <a:pt x="2691183" y="565878"/>
                  <a:pt x="2691308" y="565816"/>
                </a:cubicBezTo>
                <a:cubicBezTo>
                  <a:pt x="2696219" y="562334"/>
                  <a:pt x="2701443" y="558417"/>
                  <a:pt x="2707225" y="553816"/>
                </a:cubicBezTo>
                <a:cubicBezTo>
                  <a:pt x="2707412" y="553692"/>
                  <a:pt x="2707412" y="553443"/>
                  <a:pt x="2707225" y="553319"/>
                </a:cubicBezTo>
                <a:cubicBezTo>
                  <a:pt x="2707100" y="553132"/>
                  <a:pt x="2706852" y="553132"/>
                  <a:pt x="2706728" y="553319"/>
                </a:cubicBezTo>
                <a:moveTo>
                  <a:pt x="844949" y="565070"/>
                </a:moveTo>
                <a:cubicBezTo>
                  <a:pt x="844141" y="566749"/>
                  <a:pt x="843706" y="568801"/>
                  <a:pt x="843270" y="570853"/>
                </a:cubicBezTo>
                <a:cubicBezTo>
                  <a:pt x="843084" y="571847"/>
                  <a:pt x="842835" y="572842"/>
                  <a:pt x="842586" y="573775"/>
                </a:cubicBezTo>
                <a:cubicBezTo>
                  <a:pt x="842586" y="573775"/>
                  <a:pt x="842524" y="573775"/>
                  <a:pt x="842462" y="573775"/>
                </a:cubicBezTo>
                <a:lnTo>
                  <a:pt x="842338" y="573775"/>
                </a:lnTo>
                <a:cubicBezTo>
                  <a:pt x="842338" y="573775"/>
                  <a:pt x="842089" y="574086"/>
                  <a:pt x="842151" y="574272"/>
                </a:cubicBezTo>
                <a:cubicBezTo>
                  <a:pt x="842151" y="574397"/>
                  <a:pt x="842338" y="574459"/>
                  <a:pt x="842462" y="574459"/>
                </a:cubicBezTo>
                <a:cubicBezTo>
                  <a:pt x="842462" y="574459"/>
                  <a:pt x="842524" y="574459"/>
                  <a:pt x="842586" y="574459"/>
                </a:cubicBezTo>
                <a:lnTo>
                  <a:pt x="842711" y="574459"/>
                </a:lnTo>
                <a:cubicBezTo>
                  <a:pt x="842711" y="574459"/>
                  <a:pt x="842898" y="574334"/>
                  <a:pt x="843022" y="574272"/>
                </a:cubicBezTo>
                <a:lnTo>
                  <a:pt x="843147" y="574272"/>
                </a:lnTo>
                <a:cubicBezTo>
                  <a:pt x="843147" y="574272"/>
                  <a:pt x="843147" y="574086"/>
                  <a:pt x="843147" y="574086"/>
                </a:cubicBezTo>
                <a:cubicBezTo>
                  <a:pt x="843457" y="573091"/>
                  <a:pt x="843644" y="572034"/>
                  <a:pt x="843893" y="570977"/>
                </a:cubicBezTo>
                <a:cubicBezTo>
                  <a:pt x="844328" y="568987"/>
                  <a:pt x="844762" y="566935"/>
                  <a:pt x="845571" y="565381"/>
                </a:cubicBezTo>
                <a:cubicBezTo>
                  <a:pt x="845633" y="565194"/>
                  <a:pt x="845571" y="565008"/>
                  <a:pt x="845385" y="564946"/>
                </a:cubicBezTo>
                <a:cubicBezTo>
                  <a:pt x="845198" y="564884"/>
                  <a:pt x="845011" y="564946"/>
                  <a:pt x="844949" y="565070"/>
                </a:cubicBezTo>
                <a:moveTo>
                  <a:pt x="1028994" y="571599"/>
                </a:moveTo>
                <a:cubicBezTo>
                  <a:pt x="1028994" y="571599"/>
                  <a:pt x="1028621" y="571599"/>
                  <a:pt x="1028559" y="571785"/>
                </a:cubicBezTo>
                <a:cubicBezTo>
                  <a:pt x="1028435" y="572158"/>
                  <a:pt x="1028310" y="572469"/>
                  <a:pt x="1028062" y="572780"/>
                </a:cubicBezTo>
                <a:cubicBezTo>
                  <a:pt x="1027938" y="572904"/>
                  <a:pt x="1027938" y="573153"/>
                  <a:pt x="1028062" y="573277"/>
                </a:cubicBezTo>
                <a:cubicBezTo>
                  <a:pt x="1028124" y="573277"/>
                  <a:pt x="1028186" y="573340"/>
                  <a:pt x="1028248" y="573340"/>
                </a:cubicBezTo>
                <a:cubicBezTo>
                  <a:pt x="1028373" y="573340"/>
                  <a:pt x="1028435" y="573340"/>
                  <a:pt x="1028497" y="573215"/>
                </a:cubicBezTo>
                <a:cubicBezTo>
                  <a:pt x="1028808" y="572780"/>
                  <a:pt x="1028994" y="572407"/>
                  <a:pt x="1029119" y="571972"/>
                </a:cubicBezTo>
                <a:cubicBezTo>
                  <a:pt x="1029119" y="571785"/>
                  <a:pt x="1029119" y="571599"/>
                  <a:pt x="1028933" y="571537"/>
                </a:cubicBezTo>
                <a:moveTo>
                  <a:pt x="839913" y="582480"/>
                </a:moveTo>
                <a:cubicBezTo>
                  <a:pt x="839478" y="585837"/>
                  <a:pt x="838545" y="589133"/>
                  <a:pt x="837675" y="592304"/>
                </a:cubicBezTo>
                <a:cubicBezTo>
                  <a:pt x="837301" y="593672"/>
                  <a:pt x="836929" y="594977"/>
                  <a:pt x="836555" y="596345"/>
                </a:cubicBezTo>
                <a:cubicBezTo>
                  <a:pt x="836555" y="596532"/>
                  <a:pt x="836618" y="596718"/>
                  <a:pt x="836804" y="596781"/>
                </a:cubicBezTo>
                <a:cubicBezTo>
                  <a:pt x="836804" y="596781"/>
                  <a:pt x="836804" y="596781"/>
                  <a:pt x="836867" y="596781"/>
                </a:cubicBezTo>
                <a:cubicBezTo>
                  <a:pt x="837053" y="596781"/>
                  <a:pt x="837177" y="596656"/>
                  <a:pt x="837177" y="596532"/>
                </a:cubicBezTo>
                <a:cubicBezTo>
                  <a:pt x="837550" y="595164"/>
                  <a:pt x="837923" y="593858"/>
                  <a:pt x="838297" y="592490"/>
                </a:cubicBezTo>
                <a:cubicBezTo>
                  <a:pt x="839167" y="589257"/>
                  <a:pt x="840099" y="585962"/>
                  <a:pt x="840535" y="582542"/>
                </a:cubicBezTo>
                <a:cubicBezTo>
                  <a:pt x="840535" y="582355"/>
                  <a:pt x="840410" y="582169"/>
                  <a:pt x="840224" y="582169"/>
                </a:cubicBezTo>
                <a:cubicBezTo>
                  <a:pt x="839975" y="582169"/>
                  <a:pt x="839851" y="582293"/>
                  <a:pt x="839851" y="582480"/>
                </a:cubicBezTo>
                <a:moveTo>
                  <a:pt x="833944" y="606978"/>
                </a:moveTo>
                <a:lnTo>
                  <a:pt x="833944" y="607226"/>
                </a:lnTo>
                <a:cubicBezTo>
                  <a:pt x="833944" y="607724"/>
                  <a:pt x="833758" y="608221"/>
                  <a:pt x="833571" y="608719"/>
                </a:cubicBezTo>
                <a:cubicBezTo>
                  <a:pt x="833322" y="609403"/>
                  <a:pt x="833074" y="610149"/>
                  <a:pt x="833198" y="611019"/>
                </a:cubicBezTo>
                <a:cubicBezTo>
                  <a:pt x="833198" y="611206"/>
                  <a:pt x="833384" y="611330"/>
                  <a:pt x="833571" y="611330"/>
                </a:cubicBezTo>
                <a:lnTo>
                  <a:pt x="833633" y="611330"/>
                </a:lnTo>
                <a:cubicBezTo>
                  <a:pt x="833633" y="611330"/>
                  <a:pt x="833944" y="611081"/>
                  <a:pt x="833944" y="610895"/>
                </a:cubicBezTo>
                <a:cubicBezTo>
                  <a:pt x="833820" y="610211"/>
                  <a:pt x="834068" y="609589"/>
                  <a:pt x="834255" y="608967"/>
                </a:cubicBezTo>
                <a:cubicBezTo>
                  <a:pt x="834442" y="608470"/>
                  <a:pt x="834566" y="608035"/>
                  <a:pt x="834628" y="607475"/>
                </a:cubicBezTo>
                <a:lnTo>
                  <a:pt x="834814" y="607475"/>
                </a:lnTo>
                <a:cubicBezTo>
                  <a:pt x="834814" y="607475"/>
                  <a:pt x="835063" y="607102"/>
                  <a:pt x="835001" y="606916"/>
                </a:cubicBezTo>
                <a:cubicBezTo>
                  <a:pt x="834939" y="606729"/>
                  <a:pt x="834690" y="606667"/>
                  <a:pt x="834504" y="606729"/>
                </a:cubicBezTo>
                <a:lnTo>
                  <a:pt x="833881" y="606978"/>
                </a:lnTo>
                <a:close/>
                <a:moveTo>
                  <a:pt x="2897302" y="653175"/>
                </a:moveTo>
                <a:cubicBezTo>
                  <a:pt x="2897302" y="653175"/>
                  <a:pt x="2897674" y="652989"/>
                  <a:pt x="2897674" y="652802"/>
                </a:cubicBezTo>
                <a:lnTo>
                  <a:pt x="2897674" y="651683"/>
                </a:lnTo>
                <a:cubicBezTo>
                  <a:pt x="2897674" y="651683"/>
                  <a:pt x="2897550" y="651310"/>
                  <a:pt x="2897302" y="651310"/>
                </a:cubicBezTo>
                <a:cubicBezTo>
                  <a:pt x="2897053" y="651310"/>
                  <a:pt x="2896928" y="651497"/>
                  <a:pt x="2896928" y="651683"/>
                </a:cubicBezTo>
                <a:lnTo>
                  <a:pt x="2896928" y="652802"/>
                </a:lnTo>
                <a:cubicBezTo>
                  <a:pt x="2896928" y="652802"/>
                  <a:pt x="2897115" y="653175"/>
                  <a:pt x="2897302" y="653175"/>
                </a:cubicBezTo>
                <a:moveTo>
                  <a:pt x="4124373" y="612947"/>
                </a:moveTo>
                <a:cubicBezTo>
                  <a:pt x="4125803" y="611828"/>
                  <a:pt x="4126922" y="610335"/>
                  <a:pt x="4127979" y="608905"/>
                </a:cubicBezTo>
                <a:lnTo>
                  <a:pt x="4128352" y="608408"/>
                </a:lnTo>
                <a:cubicBezTo>
                  <a:pt x="4128352" y="608408"/>
                  <a:pt x="4128477" y="608035"/>
                  <a:pt x="4128290" y="607910"/>
                </a:cubicBezTo>
                <a:cubicBezTo>
                  <a:pt x="4128103" y="607786"/>
                  <a:pt x="4127916" y="607786"/>
                  <a:pt x="4127792" y="607973"/>
                </a:cubicBezTo>
                <a:lnTo>
                  <a:pt x="4127419" y="608470"/>
                </a:lnTo>
                <a:cubicBezTo>
                  <a:pt x="4126362" y="609838"/>
                  <a:pt x="4125305" y="611268"/>
                  <a:pt x="4123937" y="612325"/>
                </a:cubicBezTo>
                <a:cubicBezTo>
                  <a:pt x="4123751" y="612449"/>
                  <a:pt x="4123751" y="612698"/>
                  <a:pt x="4123937" y="612822"/>
                </a:cubicBezTo>
                <a:cubicBezTo>
                  <a:pt x="4123999" y="612947"/>
                  <a:pt x="4124124" y="612947"/>
                  <a:pt x="4124248" y="612947"/>
                </a:cubicBezTo>
                <a:cubicBezTo>
                  <a:pt x="4124310" y="612947"/>
                  <a:pt x="4124435" y="612947"/>
                  <a:pt x="4124497" y="612885"/>
                </a:cubicBezTo>
                <a:moveTo>
                  <a:pt x="1773134" y="705467"/>
                </a:moveTo>
                <a:cubicBezTo>
                  <a:pt x="1773134" y="705467"/>
                  <a:pt x="1772637" y="705529"/>
                  <a:pt x="1772574" y="705778"/>
                </a:cubicBezTo>
                <a:cubicBezTo>
                  <a:pt x="1772512" y="706026"/>
                  <a:pt x="1772699" y="706275"/>
                  <a:pt x="1772885" y="706337"/>
                </a:cubicBezTo>
                <a:lnTo>
                  <a:pt x="1773258" y="706337"/>
                </a:lnTo>
                <a:cubicBezTo>
                  <a:pt x="1773942" y="706586"/>
                  <a:pt x="1774688" y="706772"/>
                  <a:pt x="1775248" y="707146"/>
                </a:cubicBezTo>
                <a:cubicBezTo>
                  <a:pt x="1775310" y="707146"/>
                  <a:pt x="1775434" y="707208"/>
                  <a:pt x="1775497" y="707208"/>
                </a:cubicBezTo>
                <a:cubicBezTo>
                  <a:pt x="1775621" y="707208"/>
                  <a:pt x="1775808" y="707146"/>
                  <a:pt x="1775869" y="707021"/>
                </a:cubicBezTo>
                <a:cubicBezTo>
                  <a:pt x="1775994" y="706835"/>
                  <a:pt x="1775931" y="706524"/>
                  <a:pt x="1775745" y="706399"/>
                </a:cubicBezTo>
                <a:cubicBezTo>
                  <a:pt x="1775062" y="705964"/>
                  <a:pt x="1774253" y="705778"/>
                  <a:pt x="1773445" y="705591"/>
                </a:cubicBezTo>
                <a:lnTo>
                  <a:pt x="1773071" y="705591"/>
                </a:lnTo>
                <a:close/>
                <a:moveTo>
                  <a:pt x="1774626" y="734628"/>
                </a:moveTo>
                <a:cubicBezTo>
                  <a:pt x="1775123" y="734690"/>
                  <a:pt x="1775559" y="734752"/>
                  <a:pt x="1775931" y="734939"/>
                </a:cubicBezTo>
                <a:cubicBezTo>
                  <a:pt x="1775931" y="734939"/>
                  <a:pt x="1776056" y="734939"/>
                  <a:pt x="1776118" y="734939"/>
                </a:cubicBezTo>
                <a:cubicBezTo>
                  <a:pt x="1776243" y="734939"/>
                  <a:pt x="1776367" y="734877"/>
                  <a:pt x="1776429" y="734752"/>
                </a:cubicBezTo>
                <a:cubicBezTo>
                  <a:pt x="1776554" y="734566"/>
                  <a:pt x="1776429" y="734379"/>
                  <a:pt x="1776305" y="734255"/>
                </a:cubicBezTo>
                <a:cubicBezTo>
                  <a:pt x="1775808" y="734006"/>
                  <a:pt x="1775248" y="733944"/>
                  <a:pt x="1774750" y="733820"/>
                </a:cubicBezTo>
                <a:cubicBezTo>
                  <a:pt x="1774191" y="733757"/>
                  <a:pt x="1773693" y="733695"/>
                  <a:pt x="1773258" y="733384"/>
                </a:cubicBezTo>
                <a:cubicBezTo>
                  <a:pt x="1773071" y="733260"/>
                  <a:pt x="1772885" y="733384"/>
                  <a:pt x="1772760" y="733509"/>
                </a:cubicBezTo>
                <a:cubicBezTo>
                  <a:pt x="1772637" y="733695"/>
                  <a:pt x="1772760" y="733882"/>
                  <a:pt x="1772885" y="734006"/>
                </a:cubicBezTo>
                <a:cubicBezTo>
                  <a:pt x="1773445" y="734379"/>
                  <a:pt x="1774067" y="734441"/>
                  <a:pt x="1774626" y="734504"/>
                </a:cubicBezTo>
                <a:moveTo>
                  <a:pt x="1802606" y="740970"/>
                </a:moveTo>
                <a:cubicBezTo>
                  <a:pt x="1802606" y="740970"/>
                  <a:pt x="1803041" y="740784"/>
                  <a:pt x="1803103" y="740535"/>
                </a:cubicBezTo>
                <a:cubicBezTo>
                  <a:pt x="1803103" y="740286"/>
                  <a:pt x="1802979" y="740037"/>
                  <a:pt x="1802730" y="739975"/>
                </a:cubicBezTo>
                <a:cubicBezTo>
                  <a:pt x="1802357" y="739913"/>
                  <a:pt x="1802046" y="739789"/>
                  <a:pt x="1801673" y="739664"/>
                </a:cubicBezTo>
                <a:lnTo>
                  <a:pt x="1801797" y="739664"/>
                </a:lnTo>
                <a:cubicBezTo>
                  <a:pt x="1799870" y="737302"/>
                  <a:pt x="1795207" y="733944"/>
                  <a:pt x="1792284" y="737364"/>
                </a:cubicBezTo>
                <a:lnTo>
                  <a:pt x="1792284" y="737364"/>
                </a:lnTo>
                <a:cubicBezTo>
                  <a:pt x="1791228" y="737799"/>
                  <a:pt x="1790792" y="737364"/>
                  <a:pt x="1790108" y="736804"/>
                </a:cubicBezTo>
                <a:cubicBezTo>
                  <a:pt x="1789735" y="736431"/>
                  <a:pt x="1789362" y="736058"/>
                  <a:pt x="1788803" y="735809"/>
                </a:cubicBezTo>
                <a:lnTo>
                  <a:pt x="1788616" y="735809"/>
                </a:lnTo>
                <a:cubicBezTo>
                  <a:pt x="1788616" y="735809"/>
                  <a:pt x="1788429" y="735809"/>
                  <a:pt x="1788429" y="735809"/>
                </a:cubicBezTo>
                <a:cubicBezTo>
                  <a:pt x="1787870" y="735934"/>
                  <a:pt x="1787373" y="736182"/>
                  <a:pt x="1786627" y="736680"/>
                </a:cubicBezTo>
                <a:cubicBezTo>
                  <a:pt x="1786378" y="736804"/>
                  <a:pt x="1786315" y="737177"/>
                  <a:pt x="1786502" y="737364"/>
                </a:cubicBezTo>
                <a:cubicBezTo>
                  <a:pt x="1786627" y="737612"/>
                  <a:pt x="1786937" y="737675"/>
                  <a:pt x="1787186" y="737488"/>
                </a:cubicBezTo>
                <a:cubicBezTo>
                  <a:pt x="1787808" y="737053"/>
                  <a:pt x="1788181" y="736866"/>
                  <a:pt x="1788491" y="736804"/>
                </a:cubicBezTo>
                <a:cubicBezTo>
                  <a:pt x="1788803" y="736991"/>
                  <a:pt x="1789113" y="737239"/>
                  <a:pt x="1789424" y="737550"/>
                </a:cubicBezTo>
                <a:cubicBezTo>
                  <a:pt x="1789921" y="738048"/>
                  <a:pt x="1790544" y="738607"/>
                  <a:pt x="1791538" y="738607"/>
                </a:cubicBezTo>
                <a:cubicBezTo>
                  <a:pt x="1791725" y="738607"/>
                  <a:pt x="1791974" y="738545"/>
                  <a:pt x="1792222" y="738483"/>
                </a:cubicBezTo>
                <a:cubicBezTo>
                  <a:pt x="1794336" y="740100"/>
                  <a:pt x="1798005" y="740162"/>
                  <a:pt x="1801176" y="740721"/>
                </a:cubicBezTo>
                <a:lnTo>
                  <a:pt x="1801176" y="740473"/>
                </a:lnTo>
                <a:cubicBezTo>
                  <a:pt x="1801548" y="740659"/>
                  <a:pt x="1801984" y="740784"/>
                  <a:pt x="1802481" y="740908"/>
                </a:cubicBezTo>
                <a:cubicBezTo>
                  <a:pt x="1802481" y="740908"/>
                  <a:pt x="1802481" y="740908"/>
                  <a:pt x="1802544" y="740908"/>
                </a:cubicBezTo>
                <a:moveTo>
                  <a:pt x="1359281" y="791645"/>
                </a:moveTo>
                <a:cubicBezTo>
                  <a:pt x="1359281" y="791645"/>
                  <a:pt x="1359343" y="791645"/>
                  <a:pt x="1359405" y="791645"/>
                </a:cubicBezTo>
                <a:cubicBezTo>
                  <a:pt x="1359592" y="791645"/>
                  <a:pt x="1359716" y="791520"/>
                  <a:pt x="1359778" y="791396"/>
                </a:cubicBezTo>
                <a:cubicBezTo>
                  <a:pt x="1360027" y="790650"/>
                  <a:pt x="1360089" y="789779"/>
                  <a:pt x="1360151" y="788909"/>
                </a:cubicBezTo>
                <a:cubicBezTo>
                  <a:pt x="1360213" y="787727"/>
                  <a:pt x="1360338" y="786608"/>
                  <a:pt x="1360835" y="785924"/>
                </a:cubicBezTo>
                <a:cubicBezTo>
                  <a:pt x="1360959" y="785738"/>
                  <a:pt x="1360959" y="785551"/>
                  <a:pt x="1360773" y="785427"/>
                </a:cubicBezTo>
                <a:cubicBezTo>
                  <a:pt x="1360587" y="785303"/>
                  <a:pt x="1360400" y="785365"/>
                  <a:pt x="1360276" y="785489"/>
                </a:cubicBezTo>
                <a:cubicBezTo>
                  <a:pt x="1359592" y="786360"/>
                  <a:pt x="1359529" y="787665"/>
                  <a:pt x="1359405" y="788909"/>
                </a:cubicBezTo>
                <a:cubicBezTo>
                  <a:pt x="1359405" y="789717"/>
                  <a:pt x="1359281" y="790525"/>
                  <a:pt x="1359095" y="791209"/>
                </a:cubicBezTo>
                <a:cubicBezTo>
                  <a:pt x="1359095" y="791396"/>
                  <a:pt x="1359095" y="791645"/>
                  <a:pt x="1359343" y="791707"/>
                </a:cubicBezTo>
                <a:moveTo>
                  <a:pt x="1911416" y="766463"/>
                </a:moveTo>
                <a:lnTo>
                  <a:pt x="1911976" y="766463"/>
                </a:lnTo>
                <a:cubicBezTo>
                  <a:pt x="1911976" y="766463"/>
                  <a:pt x="1912100" y="766463"/>
                  <a:pt x="1912162" y="766463"/>
                </a:cubicBezTo>
                <a:cubicBezTo>
                  <a:pt x="1912971" y="767022"/>
                  <a:pt x="1913903" y="767271"/>
                  <a:pt x="1914774" y="767458"/>
                </a:cubicBezTo>
                <a:cubicBezTo>
                  <a:pt x="1914836" y="767458"/>
                  <a:pt x="1914899" y="767458"/>
                  <a:pt x="1914961" y="767458"/>
                </a:cubicBezTo>
                <a:cubicBezTo>
                  <a:pt x="1915396" y="767458"/>
                  <a:pt x="1915768" y="767147"/>
                  <a:pt x="1915831" y="766774"/>
                </a:cubicBezTo>
                <a:cubicBezTo>
                  <a:pt x="1915955" y="766276"/>
                  <a:pt x="1915645" y="765841"/>
                  <a:pt x="1915147" y="765717"/>
                </a:cubicBezTo>
                <a:cubicBezTo>
                  <a:pt x="1914463" y="765592"/>
                  <a:pt x="1913903" y="765344"/>
                  <a:pt x="1913344" y="765033"/>
                </a:cubicBezTo>
                <a:cubicBezTo>
                  <a:pt x="1913344" y="764846"/>
                  <a:pt x="1913344" y="764722"/>
                  <a:pt x="1913282" y="764597"/>
                </a:cubicBezTo>
                <a:cubicBezTo>
                  <a:pt x="1913655" y="764411"/>
                  <a:pt x="1914152" y="764411"/>
                  <a:pt x="1914401" y="764411"/>
                </a:cubicBezTo>
                <a:cubicBezTo>
                  <a:pt x="1914836" y="764411"/>
                  <a:pt x="1915147" y="764162"/>
                  <a:pt x="1915147" y="763789"/>
                </a:cubicBezTo>
                <a:cubicBezTo>
                  <a:pt x="1915147" y="763416"/>
                  <a:pt x="1914899" y="763043"/>
                  <a:pt x="1914525" y="763043"/>
                </a:cubicBezTo>
                <a:cubicBezTo>
                  <a:pt x="1913530" y="762919"/>
                  <a:pt x="1912659" y="763230"/>
                  <a:pt x="1912038" y="763789"/>
                </a:cubicBezTo>
                <a:cubicBezTo>
                  <a:pt x="1912038" y="763789"/>
                  <a:pt x="1912038" y="763789"/>
                  <a:pt x="1911976" y="763789"/>
                </a:cubicBezTo>
                <a:lnTo>
                  <a:pt x="1911354" y="763789"/>
                </a:lnTo>
                <a:cubicBezTo>
                  <a:pt x="1910670" y="763789"/>
                  <a:pt x="1910049" y="763789"/>
                  <a:pt x="1909551" y="763603"/>
                </a:cubicBezTo>
                <a:cubicBezTo>
                  <a:pt x="1909800" y="763043"/>
                  <a:pt x="1910981" y="763416"/>
                  <a:pt x="1911105" y="762670"/>
                </a:cubicBezTo>
                <a:cubicBezTo>
                  <a:pt x="1909737" y="761986"/>
                  <a:pt x="1909053" y="760618"/>
                  <a:pt x="1906628" y="760991"/>
                </a:cubicBezTo>
                <a:cubicBezTo>
                  <a:pt x="1905261" y="761737"/>
                  <a:pt x="1906256" y="762110"/>
                  <a:pt x="1905510" y="762670"/>
                </a:cubicBezTo>
                <a:cubicBezTo>
                  <a:pt x="1903022" y="759872"/>
                  <a:pt x="1900971" y="762173"/>
                  <a:pt x="1897675" y="761551"/>
                </a:cubicBezTo>
                <a:cubicBezTo>
                  <a:pt x="1899105" y="764846"/>
                  <a:pt x="1903955" y="764660"/>
                  <a:pt x="1907499" y="765779"/>
                </a:cubicBezTo>
                <a:cubicBezTo>
                  <a:pt x="1907499" y="765779"/>
                  <a:pt x="1907499" y="765779"/>
                  <a:pt x="1907499" y="765779"/>
                </a:cubicBezTo>
                <a:cubicBezTo>
                  <a:pt x="1908619" y="766525"/>
                  <a:pt x="1909862" y="766587"/>
                  <a:pt x="1910919" y="766587"/>
                </a:cubicBezTo>
                <a:lnTo>
                  <a:pt x="1911230" y="766587"/>
                </a:lnTo>
                <a:moveTo>
                  <a:pt x="516777" y="740784"/>
                </a:moveTo>
                <a:cubicBezTo>
                  <a:pt x="517958" y="739664"/>
                  <a:pt x="518518" y="737986"/>
                  <a:pt x="519016" y="736245"/>
                </a:cubicBezTo>
                <a:cubicBezTo>
                  <a:pt x="517088" y="736245"/>
                  <a:pt x="515347" y="739291"/>
                  <a:pt x="516777" y="740784"/>
                </a:cubicBezTo>
                <a:moveTo>
                  <a:pt x="525109" y="710130"/>
                </a:moveTo>
                <a:cubicBezTo>
                  <a:pt x="526850" y="710938"/>
                  <a:pt x="527782" y="706897"/>
                  <a:pt x="525668" y="707270"/>
                </a:cubicBezTo>
                <a:cubicBezTo>
                  <a:pt x="525917" y="708638"/>
                  <a:pt x="524673" y="708513"/>
                  <a:pt x="525109" y="710130"/>
                </a:cubicBezTo>
                <a:moveTo>
                  <a:pt x="525668" y="717343"/>
                </a:moveTo>
                <a:cubicBezTo>
                  <a:pt x="525980" y="718151"/>
                  <a:pt x="524984" y="720203"/>
                  <a:pt x="526228" y="720141"/>
                </a:cubicBezTo>
                <a:cubicBezTo>
                  <a:pt x="526663" y="719705"/>
                  <a:pt x="527658" y="716783"/>
                  <a:pt x="525668" y="717343"/>
                </a:cubicBezTo>
                <a:moveTo>
                  <a:pt x="243632" y="773986"/>
                </a:moveTo>
                <a:cubicBezTo>
                  <a:pt x="243569" y="774484"/>
                  <a:pt x="243818" y="778463"/>
                  <a:pt x="243818" y="780328"/>
                </a:cubicBezTo>
                <a:cubicBezTo>
                  <a:pt x="243818" y="782194"/>
                  <a:pt x="244875" y="779271"/>
                  <a:pt x="244689" y="776038"/>
                </a:cubicBezTo>
                <a:cubicBezTo>
                  <a:pt x="244502" y="772743"/>
                  <a:pt x="244004" y="771748"/>
                  <a:pt x="243632" y="773986"/>
                </a:cubicBezTo>
                <a:moveTo>
                  <a:pt x="242761" y="798235"/>
                </a:moveTo>
                <a:cubicBezTo>
                  <a:pt x="242574" y="794256"/>
                  <a:pt x="242077" y="789842"/>
                  <a:pt x="242077" y="790650"/>
                </a:cubicBezTo>
                <a:cubicBezTo>
                  <a:pt x="242077" y="791458"/>
                  <a:pt x="241891" y="793945"/>
                  <a:pt x="241891" y="793945"/>
                </a:cubicBezTo>
                <a:cubicBezTo>
                  <a:pt x="241891" y="795313"/>
                  <a:pt x="241704" y="801531"/>
                  <a:pt x="241891" y="802215"/>
                </a:cubicBezTo>
                <a:cubicBezTo>
                  <a:pt x="242077" y="802899"/>
                  <a:pt x="242948" y="802215"/>
                  <a:pt x="242761" y="798235"/>
                </a:cubicBezTo>
                <a:moveTo>
                  <a:pt x="243383" y="844744"/>
                </a:moveTo>
                <a:cubicBezTo>
                  <a:pt x="242948" y="842879"/>
                  <a:pt x="242823" y="837656"/>
                  <a:pt x="242699" y="835728"/>
                </a:cubicBezTo>
                <a:cubicBezTo>
                  <a:pt x="242574" y="833801"/>
                  <a:pt x="242574" y="831003"/>
                  <a:pt x="242388" y="830133"/>
                </a:cubicBezTo>
                <a:cubicBezTo>
                  <a:pt x="242202" y="829262"/>
                  <a:pt x="242326" y="823604"/>
                  <a:pt x="241953" y="824039"/>
                </a:cubicBezTo>
                <a:cubicBezTo>
                  <a:pt x="241020" y="825096"/>
                  <a:pt x="241642" y="829697"/>
                  <a:pt x="242139" y="836910"/>
                </a:cubicBezTo>
                <a:cubicBezTo>
                  <a:pt x="242637" y="844122"/>
                  <a:pt x="243196" y="849097"/>
                  <a:pt x="243694" y="852019"/>
                </a:cubicBezTo>
                <a:cubicBezTo>
                  <a:pt x="243694" y="852019"/>
                  <a:pt x="244129" y="851024"/>
                  <a:pt x="244004" y="850091"/>
                </a:cubicBezTo>
                <a:cubicBezTo>
                  <a:pt x="243881" y="849159"/>
                  <a:pt x="243943" y="846610"/>
                  <a:pt x="243507" y="844744"/>
                </a:cubicBezTo>
                <a:moveTo>
                  <a:pt x="559741" y="607351"/>
                </a:moveTo>
                <a:cubicBezTo>
                  <a:pt x="559679" y="607724"/>
                  <a:pt x="559679" y="608035"/>
                  <a:pt x="559182" y="607973"/>
                </a:cubicBezTo>
                <a:lnTo>
                  <a:pt x="559182" y="609092"/>
                </a:lnTo>
                <a:cubicBezTo>
                  <a:pt x="560550" y="609900"/>
                  <a:pt x="560799" y="607164"/>
                  <a:pt x="559741" y="607351"/>
                </a:cubicBezTo>
                <a:moveTo>
                  <a:pt x="559182" y="621278"/>
                </a:moveTo>
                <a:lnTo>
                  <a:pt x="560301" y="621278"/>
                </a:lnTo>
                <a:lnTo>
                  <a:pt x="560301" y="620159"/>
                </a:lnTo>
                <a:lnTo>
                  <a:pt x="559182" y="620159"/>
                </a:lnTo>
                <a:lnTo>
                  <a:pt x="559182" y="621278"/>
                </a:lnTo>
                <a:close/>
                <a:moveTo>
                  <a:pt x="555265" y="636388"/>
                </a:moveTo>
                <a:cubicBezTo>
                  <a:pt x="554768" y="637009"/>
                  <a:pt x="554519" y="637880"/>
                  <a:pt x="554705" y="639123"/>
                </a:cubicBezTo>
                <a:cubicBezTo>
                  <a:pt x="556757" y="639683"/>
                  <a:pt x="556944" y="636388"/>
                  <a:pt x="555265" y="636388"/>
                </a:cubicBezTo>
                <a:moveTo>
                  <a:pt x="934298" y="645279"/>
                </a:moveTo>
                <a:cubicBezTo>
                  <a:pt x="932744" y="645776"/>
                  <a:pt x="932868" y="644533"/>
                  <a:pt x="931500" y="644719"/>
                </a:cubicBezTo>
                <a:cubicBezTo>
                  <a:pt x="932184" y="647206"/>
                  <a:pt x="931873" y="647082"/>
                  <a:pt x="933739" y="648077"/>
                </a:cubicBezTo>
                <a:cubicBezTo>
                  <a:pt x="934236" y="647455"/>
                  <a:pt x="934485" y="646585"/>
                  <a:pt x="934298" y="645279"/>
                </a:cubicBezTo>
                <a:moveTo>
                  <a:pt x="933739" y="653113"/>
                </a:moveTo>
                <a:cubicBezTo>
                  <a:pt x="937282" y="652989"/>
                  <a:pt x="938526" y="650440"/>
                  <a:pt x="939335" y="647580"/>
                </a:cubicBezTo>
                <a:cubicBezTo>
                  <a:pt x="936723" y="648637"/>
                  <a:pt x="934982" y="650688"/>
                  <a:pt x="933739" y="653113"/>
                </a:cubicBezTo>
                <a:moveTo>
                  <a:pt x="935977" y="642481"/>
                </a:moveTo>
                <a:cubicBezTo>
                  <a:pt x="937594" y="642978"/>
                  <a:pt x="939583" y="640989"/>
                  <a:pt x="938215" y="640305"/>
                </a:cubicBezTo>
                <a:cubicBezTo>
                  <a:pt x="935667" y="642170"/>
                  <a:pt x="939770" y="638315"/>
                  <a:pt x="937656" y="637445"/>
                </a:cubicBezTo>
                <a:cubicBezTo>
                  <a:pt x="936350" y="638439"/>
                  <a:pt x="935853" y="640180"/>
                  <a:pt x="934858" y="641362"/>
                </a:cubicBezTo>
                <a:cubicBezTo>
                  <a:pt x="935542" y="641486"/>
                  <a:pt x="936164" y="641548"/>
                  <a:pt x="935977" y="642481"/>
                </a:cubicBezTo>
                <a:moveTo>
                  <a:pt x="946050" y="627994"/>
                </a:moveTo>
                <a:cubicBezTo>
                  <a:pt x="944185" y="629672"/>
                  <a:pt x="940703" y="632595"/>
                  <a:pt x="942692" y="634709"/>
                </a:cubicBezTo>
                <a:cubicBezTo>
                  <a:pt x="941635" y="635766"/>
                  <a:pt x="941262" y="634771"/>
                  <a:pt x="939894" y="634709"/>
                </a:cubicBezTo>
                <a:cubicBezTo>
                  <a:pt x="940143" y="636015"/>
                  <a:pt x="940889" y="636761"/>
                  <a:pt x="942132" y="637009"/>
                </a:cubicBezTo>
                <a:cubicBezTo>
                  <a:pt x="943936" y="634833"/>
                  <a:pt x="948661" y="631040"/>
                  <a:pt x="946050" y="627994"/>
                </a:cubicBezTo>
                <a:moveTo>
                  <a:pt x="967812" y="602874"/>
                </a:moveTo>
                <a:lnTo>
                  <a:pt x="967812" y="602874"/>
                </a:lnTo>
                <a:cubicBezTo>
                  <a:pt x="967812" y="602874"/>
                  <a:pt x="968123" y="602625"/>
                  <a:pt x="968123" y="602377"/>
                </a:cubicBezTo>
                <a:cubicBezTo>
                  <a:pt x="968123" y="602066"/>
                  <a:pt x="967936" y="601755"/>
                  <a:pt x="967563" y="601693"/>
                </a:cubicBezTo>
                <a:cubicBezTo>
                  <a:pt x="967501" y="601693"/>
                  <a:pt x="967439" y="601693"/>
                  <a:pt x="967377" y="601693"/>
                </a:cubicBezTo>
                <a:cubicBezTo>
                  <a:pt x="968247" y="600760"/>
                  <a:pt x="970610" y="601382"/>
                  <a:pt x="970610" y="599516"/>
                </a:cubicBezTo>
                <a:lnTo>
                  <a:pt x="970610" y="599516"/>
                </a:lnTo>
                <a:cubicBezTo>
                  <a:pt x="970610" y="599516"/>
                  <a:pt x="970672" y="599392"/>
                  <a:pt x="970734" y="599330"/>
                </a:cubicBezTo>
                <a:cubicBezTo>
                  <a:pt x="970734" y="599143"/>
                  <a:pt x="970610" y="598957"/>
                  <a:pt x="970424" y="598895"/>
                </a:cubicBezTo>
                <a:lnTo>
                  <a:pt x="970237" y="598895"/>
                </a:lnTo>
                <a:cubicBezTo>
                  <a:pt x="971232" y="598584"/>
                  <a:pt x="970361" y="596532"/>
                  <a:pt x="969491" y="596718"/>
                </a:cubicBezTo>
                <a:cubicBezTo>
                  <a:pt x="969366" y="597216"/>
                  <a:pt x="968931" y="597278"/>
                  <a:pt x="968931" y="597900"/>
                </a:cubicBezTo>
                <a:lnTo>
                  <a:pt x="968682" y="597775"/>
                </a:lnTo>
                <a:cubicBezTo>
                  <a:pt x="968682" y="597775"/>
                  <a:pt x="968496" y="597527"/>
                  <a:pt x="968433" y="597340"/>
                </a:cubicBezTo>
                <a:cubicBezTo>
                  <a:pt x="968310" y="597154"/>
                  <a:pt x="968061" y="597154"/>
                  <a:pt x="967936" y="597278"/>
                </a:cubicBezTo>
                <a:cubicBezTo>
                  <a:pt x="967750" y="597402"/>
                  <a:pt x="967750" y="597589"/>
                  <a:pt x="967874" y="597775"/>
                </a:cubicBezTo>
                <a:cubicBezTo>
                  <a:pt x="968061" y="598024"/>
                  <a:pt x="968247" y="598273"/>
                  <a:pt x="968371" y="598522"/>
                </a:cubicBezTo>
                <a:cubicBezTo>
                  <a:pt x="967874" y="599516"/>
                  <a:pt x="966569" y="600636"/>
                  <a:pt x="967190" y="601568"/>
                </a:cubicBezTo>
                <a:cubicBezTo>
                  <a:pt x="967003" y="601568"/>
                  <a:pt x="966817" y="601506"/>
                  <a:pt x="966693" y="601444"/>
                </a:cubicBezTo>
                <a:cubicBezTo>
                  <a:pt x="966382" y="601320"/>
                  <a:pt x="966071" y="601506"/>
                  <a:pt x="965947" y="601817"/>
                </a:cubicBezTo>
                <a:cubicBezTo>
                  <a:pt x="965822" y="602128"/>
                  <a:pt x="966008" y="602501"/>
                  <a:pt x="966320" y="602563"/>
                </a:cubicBezTo>
                <a:cubicBezTo>
                  <a:pt x="966444" y="602563"/>
                  <a:pt x="966631" y="602625"/>
                  <a:pt x="966755" y="602687"/>
                </a:cubicBezTo>
                <a:lnTo>
                  <a:pt x="966755" y="602812"/>
                </a:lnTo>
                <a:cubicBezTo>
                  <a:pt x="967377" y="606916"/>
                  <a:pt x="965139" y="602812"/>
                  <a:pt x="964019" y="603371"/>
                </a:cubicBezTo>
                <a:cubicBezTo>
                  <a:pt x="960972" y="604864"/>
                  <a:pt x="960413" y="611517"/>
                  <a:pt x="957304" y="614004"/>
                </a:cubicBezTo>
                <a:cubicBezTo>
                  <a:pt x="964765" y="614252"/>
                  <a:pt x="965201" y="607413"/>
                  <a:pt x="967936" y="602812"/>
                </a:cubicBezTo>
                <a:moveTo>
                  <a:pt x="974341" y="590376"/>
                </a:moveTo>
                <a:cubicBezTo>
                  <a:pt x="975708" y="589008"/>
                  <a:pt x="979875" y="582045"/>
                  <a:pt x="982735" y="577319"/>
                </a:cubicBezTo>
                <a:cubicBezTo>
                  <a:pt x="979129" y="582418"/>
                  <a:pt x="975646" y="587516"/>
                  <a:pt x="972226" y="592677"/>
                </a:cubicBezTo>
                <a:cubicBezTo>
                  <a:pt x="972786" y="591993"/>
                  <a:pt x="973532" y="591185"/>
                  <a:pt x="974341" y="590376"/>
                </a:cubicBezTo>
                <a:moveTo>
                  <a:pt x="1141411" y="362682"/>
                </a:moveTo>
                <a:cubicBezTo>
                  <a:pt x="1142220" y="363677"/>
                  <a:pt x="1145888" y="362496"/>
                  <a:pt x="1146696" y="361439"/>
                </a:cubicBezTo>
                <a:cubicBezTo>
                  <a:pt x="1147567" y="360444"/>
                  <a:pt x="1150489" y="358517"/>
                  <a:pt x="1151546" y="356092"/>
                </a:cubicBezTo>
                <a:cubicBezTo>
                  <a:pt x="1152603" y="353667"/>
                  <a:pt x="1155712" y="349066"/>
                  <a:pt x="1157577" y="346641"/>
                </a:cubicBezTo>
                <a:cubicBezTo>
                  <a:pt x="1159505" y="344216"/>
                  <a:pt x="1160189" y="343345"/>
                  <a:pt x="1160997" y="341977"/>
                </a:cubicBezTo>
                <a:cubicBezTo>
                  <a:pt x="1161432" y="341293"/>
                  <a:pt x="1161370" y="341169"/>
                  <a:pt x="1161121" y="341045"/>
                </a:cubicBezTo>
                <a:cubicBezTo>
                  <a:pt x="1158821" y="343718"/>
                  <a:pt x="1157080" y="346765"/>
                  <a:pt x="1154780" y="349314"/>
                </a:cubicBezTo>
                <a:cubicBezTo>
                  <a:pt x="1154903" y="349066"/>
                  <a:pt x="1154903" y="348755"/>
                  <a:pt x="1154780" y="348444"/>
                </a:cubicBezTo>
                <a:cubicBezTo>
                  <a:pt x="1154469" y="347946"/>
                  <a:pt x="1153847" y="347822"/>
                  <a:pt x="1153411" y="348133"/>
                </a:cubicBezTo>
                <a:cubicBezTo>
                  <a:pt x="1153349" y="348133"/>
                  <a:pt x="1153288" y="348195"/>
                  <a:pt x="1153288" y="348257"/>
                </a:cubicBezTo>
                <a:lnTo>
                  <a:pt x="1153288" y="348257"/>
                </a:lnTo>
                <a:cubicBezTo>
                  <a:pt x="1152417" y="345522"/>
                  <a:pt x="1148251" y="351615"/>
                  <a:pt x="1149370" y="352734"/>
                </a:cubicBezTo>
                <a:cubicBezTo>
                  <a:pt x="1149681" y="351988"/>
                  <a:pt x="1150179" y="351428"/>
                  <a:pt x="1150925" y="351055"/>
                </a:cubicBezTo>
                <a:cubicBezTo>
                  <a:pt x="1150925" y="351055"/>
                  <a:pt x="1150863" y="351117"/>
                  <a:pt x="1150800" y="351180"/>
                </a:cubicBezTo>
                <a:cubicBezTo>
                  <a:pt x="1150365" y="351553"/>
                  <a:pt x="1150302" y="352175"/>
                  <a:pt x="1150676" y="352610"/>
                </a:cubicBezTo>
                <a:cubicBezTo>
                  <a:pt x="1150863" y="352858"/>
                  <a:pt x="1151173" y="352983"/>
                  <a:pt x="1151422" y="352983"/>
                </a:cubicBezTo>
                <a:cubicBezTo>
                  <a:pt x="1151671" y="352983"/>
                  <a:pt x="1151857" y="352921"/>
                  <a:pt x="1152044" y="352734"/>
                </a:cubicBezTo>
                <a:cubicBezTo>
                  <a:pt x="1152044" y="352734"/>
                  <a:pt x="1152044" y="352734"/>
                  <a:pt x="1152044" y="352734"/>
                </a:cubicBezTo>
                <a:lnTo>
                  <a:pt x="1152044" y="352734"/>
                </a:lnTo>
                <a:cubicBezTo>
                  <a:pt x="1149681" y="356713"/>
                  <a:pt x="1147629" y="360942"/>
                  <a:pt x="1141411" y="361128"/>
                </a:cubicBezTo>
                <a:cubicBezTo>
                  <a:pt x="1141349" y="361252"/>
                  <a:pt x="1141287" y="361315"/>
                  <a:pt x="1141225" y="361439"/>
                </a:cubicBezTo>
                <a:cubicBezTo>
                  <a:pt x="1141100" y="361874"/>
                  <a:pt x="1141162" y="362309"/>
                  <a:pt x="1141411" y="362620"/>
                </a:cubicBezTo>
                <a:moveTo>
                  <a:pt x="1129100" y="663746"/>
                </a:moveTo>
                <a:cubicBezTo>
                  <a:pt x="1128603" y="665860"/>
                  <a:pt x="1129411" y="666544"/>
                  <a:pt x="1129660" y="665362"/>
                </a:cubicBezTo>
                <a:cubicBezTo>
                  <a:pt x="1129722" y="664989"/>
                  <a:pt x="1129473" y="662129"/>
                  <a:pt x="1129100" y="663746"/>
                </a:cubicBezTo>
                <a:moveTo>
                  <a:pt x="1120209" y="825096"/>
                </a:moveTo>
                <a:cubicBezTo>
                  <a:pt x="1120520" y="826029"/>
                  <a:pt x="1119525" y="828329"/>
                  <a:pt x="1120768" y="828454"/>
                </a:cubicBezTo>
                <a:cubicBezTo>
                  <a:pt x="1121514" y="827708"/>
                  <a:pt x="1121763" y="825096"/>
                  <a:pt x="1120209" y="825096"/>
                </a:cubicBezTo>
                <a:moveTo>
                  <a:pt x="1144768" y="803334"/>
                </a:moveTo>
                <a:cubicBezTo>
                  <a:pt x="1145080" y="804142"/>
                  <a:pt x="1144085" y="806194"/>
                  <a:pt x="1145329" y="806070"/>
                </a:cubicBezTo>
                <a:cubicBezTo>
                  <a:pt x="1144707" y="804702"/>
                  <a:pt x="1147256" y="803210"/>
                  <a:pt x="1144768" y="803334"/>
                </a:cubicBezTo>
                <a:moveTo>
                  <a:pt x="1145329" y="819438"/>
                </a:moveTo>
                <a:cubicBezTo>
                  <a:pt x="1145639" y="820619"/>
                  <a:pt x="1144396" y="823355"/>
                  <a:pt x="1146447" y="822796"/>
                </a:cubicBezTo>
                <a:cubicBezTo>
                  <a:pt x="1146447" y="821365"/>
                  <a:pt x="1146759" y="819500"/>
                  <a:pt x="1145329" y="819438"/>
                </a:cubicBezTo>
                <a:moveTo>
                  <a:pt x="1322285" y="865201"/>
                </a:moveTo>
                <a:cubicBezTo>
                  <a:pt x="1323343" y="864081"/>
                  <a:pt x="1325394" y="860910"/>
                  <a:pt x="1323964" y="859107"/>
                </a:cubicBezTo>
                <a:cubicBezTo>
                  <a:pt x="1323467" y="859915"/>
                  <a:pt x="1323156" y="860848"/>
                  <a:pt x="1321726" y="860724"/>
                </a:cubicBezTo>
                <a:cubicBezTo>
                  <a:pt x="1322410" y="863895"/>
                  <a:pt x="1319052" y="870050"/>
                  <a:pt x="1321726" y="873035"/>
                </a:cubicBezTo>
                <a:cubicBezTo>
                  <a:pt x="1322596" y="869802"/>
                  <a:pt x="1323777" y="868061"/>
                  <a:pt x="1322285" y="865138"/>
                </a:cubicBezTo>
                <a:moveTo>
                  <a:pt x="1321726" y="907108"/>
                </a:moveTo>
                <a:cubicBezTo>
                  <a:pt x="1321601" y="905429"/>
                  <a:pt x="1324959" y="902134"/>
                  <a:pt x="1322285" y="901574"/>
                </a:cubicBezTo>
                <a:cubicBezTo>
                  <a:pt x="1322348" y="903191"/>
                  <a:pt x="1321788" y="904310"/>
                  <a:pt x="1321290" y="905243"/>
                </a:cubicBezTo>
                <a:cubicBezTo>
                  <a:pt x="1321167" y="905989"/>
                  <a:pt x="1321290" y="906673"/>
                  <a:pt x="1321726" y="907108"/>
                </a:cubicBezTo>
                <a:moveTo>
                  <a:pt x="1367488" y="808868"/>
                </a:moveTo>
                <a:cubicBezTo>
                  <a:pt x="1367613" y="809738"/>
                  <a:pt x="1367302" y="810982"/>
                  <a:pt x="1368048" y="811168"/>
                </a:cubicBezTo>
                <a:cubicBezTo>
                  <a:pt x="1368421" y="810733"/>
                  <a:pt x="1369415" y="808370"/>
                  <a:pt x="1367488" y="808868"/>
                </a:cubicBezTo>
                <a:moveTo>
                  <a:pt x="1357416" y="862465"/>
                </a:moveTo>
                <a:cubicBezTo>
                  <a:pt x="1357975" y="859169"/>
                  <a:pt x="1359592" y="856807"/>
                  <a:pt x="1360213" y="853511"/>
                </a:cubicBezTo>
                <a:cubicBezTo>
                  <a:pt x="1359343" y="852889"/>
                  <a:pt x="1358846" y="851957"/>
                  <a:pt x="1357416" y="851832"/>
                </a:cubicBezTo>
                <a:cubicBezTo>
                  <a:pt x="1357975" y="855563"/>
                  <a:pt x="1355675" y="859418"/>
                  <a:pt x="1357416" y="862403"/>
                </a:cubicBezTo>
                <a:moveTo>
                  <a:pt x="1366369" y="818878"/>
                </a:moveTo>
                <a:cubicBezTo>
                  <a:pt x="1365685" y="822112"/>
                  <a:pt x="1364566" y="827956"/>
                  <a:pt x="1365250" y="830630"/>
                </a:cubicBezTo>
                <a:cubicBezTo>
                  <a:pt x="1366245" y="827148"/>
                  <a:pt x="1366618" y="823044"/>
                  <a:pt x="1367488" y="819500"/>
                </a:cubicBezTo>
                <a:cubicBezTo>
                  <a:pt x="1367364" y="819065"/>
                  <a:pt x="1366991" y="818878"/>
                  <a:pt x="1366369" y="818941"/>
                </a:cubicBezTo>
                <a:moveTo>
                  <a:pt x="1371965" y="742960"/>
                </a:moveTo>
                <a:cubicBezTo>
                  <a:pt x="1371530" y="746380"/>
                  <a:pt x="1374514" y="743395"/>
                  <a:pt x="1371965" y="742960"/>
                </a:cubicBezTo>
                <a:moveTo>
                  <a:pt x="1695163" y="703912"/>
                </a:moveTo>
                <a:lnTo>
                  <a:pt x="1694044" y="703912"/>
                </a:lnTo>
                <a:lnTo>
                  <a:pt x="1694044" y="705032"/>
                </a:lnTo>
                <a:lnTo>
                  <a:pt x="1695163" y="705032"/>
                </a:lnTo>
                <a:lnTo>
                  <a:pt x="1695163" y="703912"/>
                </a:lnTo>
                <a:close/>
                <a:moveTo>
                  <a:pt x="1703558" y="706772"/>
                </a:moveTo>
                <a:cubicBezTo>
                  <a:pt x="1703184" y="706586"/>
                  <a:pt x="1701381" y="705342"/>
                  <a:pt x="1701319" y="706772"/>
                </a:cubicBezTo>
                <a:cubicBezTo>
                  <a:pt x="1701692" y="706897"/>
                  <a:pt x="1703495" y="708140"/>
                  <a:pt x="1703558" y="706772"/>
                </a:cubicBezTo>
                <a:moveTo>
                  <a:pt x="1678438" y="709570"/>
                </a:moveTo>
                <a:cubicBezTo>
                  <a:pt x="1676199" y="707581"/>
                  <a:pt x="1677132" y="711311"/>
                  <a:pt x="1678438" y="709570"/>
                </a:cubicBezTo>
                <a:moveTo>
                  <a:pt x="1753797" y="741343"/>
                </a:moveTo>
                <a:cubicBezTo>
                  <a:pt x="1758149" y="743644"/>
                  <a:pt x="1756346" y="740597"/>
                  <a:pt x="1753797" y="741343"/>
                </a:cubicBezTo>
                <a:moveTo>
                  <a:pt x="1833632" y="764162"/>
                </a:moveTo>
                <a:cubicBezTo>
                  <a:pt x="1834690" y="763665"/>
                  <a:pt x="1835498" y="765841"/>
                  <a:pt x="1835871" y="764162"/>
                </a:cubicBezTo>
                <a:cubicBezTo>
                  <a:pt x="1835498" y="764038"/>
                  <a:pt x="1833694" y="762794"/>
                  <a:pt x="1833632" y="764162"/>
                </a:cubicBezTo>
                <a:moveTo>
                  <a:pt x="1878835" y="775976"/>
                </a:moveTo>
                <a:cubicBezTo>
                  <a:pt x="1877530" y="775541"/>
                  <a:pt x="1873799" y="774670"/>
                  <a:pt x="1872680" y="775976"/>
                </a:cubicBezTo>
                <a:cubicBezTo>
                  <a:pt x="1874980" y="776225"/>
                  <a:pt x="1877405" y="776598"/>
                  <a:pt x="1877405" y="776598"/>
                </a:cubicBezTo>
                <a:cubicBezTo>
                  <a:pt x="1877405" y="776598"/>
                  <a:pt x="1879830" y="776909"/>
                  <a:pt x="1878835" y="775976"/>
                </a:cubicBezTo>
                <a:moveTo>
                  <a:pt x="1792284" y="419824"/>
                </a:moveTo>
                <a:cubicBezTo>
                  <a:pt x="1793653" y="419886"/>
                  <a:pt x="1794025" y="418953"/>
                  <a:pt x="1794522" y="418083"/>
                </a:cubicBezTo>
                <a:cubicBezTo>
                  <a:pt x="1793030" y="417958"/>
                  <a:pt x="1792098" y="418331"/>
                  <a:pt x="1792284" y="419824"/>
                </a:cubicBezTo>
                <a:moveTo>
                  <a:pt x="1678997" y="507494"/>
                </a:moveTo>
                <a:cubicBezTo>
                  <a:pt x="1677629" y="507556"/>
                  <a:pt x="1676262" y="507556"/>
                  <a:pt x="1676199" y="506312"/>
                </a:cubicBezTo>
                <a:cubicBezTo>
                  <a:pt x="1678438" y="503763"/>
                  <a:pt x="1680800" y="503701"/>
                  <a:pt x="1684034" y="502955"/>
                </a:cubicBezTo>
                <a:lnTo>
                  <a:pt x="1684034" y="500779"/>
                </a:lnTo>
                <a:cubicBezTo>
                  <a:pt x="1687702" y="500530"/>
                  <a:pt x="1688573" y="497483"/>
                  <a:pt x="1691868" y="496861"/>
                </a:cubicBezTo>
                <a:cubicBezTo>
                  <a:pt x="1691681" y="497794"/>
                  <a:pt x="1692303" y="497918"/>
                  <a:pt x="1692987" y="497918"/>
                </a:cubicBezTo>
                <a:cubicBezTo>
                  <a:pt x="1699080" y="496986"/>
                  <a:pt x="1701381" y="492136"/>
                  <a:pt x="1706355" y="490146"/>
                </a:cubicBezTo>
                <a:cubicBezTo>
                  <a:pt x="1706666" y="488840"/>
                  <a:pt x="1705298" y="489338"/>
                  <a:pt x="1705236" y="488405"/>
                </a:cubicBezTo>
                <a:cubicBezTo>
                  <a:pt x="1706728" y="487721"/>
                  <a:pt x="1707226" y="485980"/>
                  <a:pt x="1709713" y="486229"/>
                </a:cubicBezTo>
                <a:cubicBezTo>
                  <a:pt x="1708159" y="488094"/>
                  <a:pt x="1711516" y="487037"/>
                  <a:pt x="1712511" y="486789"/>
                </a:cubicBezTo>
                <a:cubicBezTo>
                  <a:pt x="1712200" y="487224"/>
                  <a:pt x="1711951" y="487659"/>
                  <a:pt x="1711951" y="488405"/>
                </a:cubicBezTo>
                <a:cubicBezTo>
                  <a:pt x="1714003" y="487100"/>
                  <a:pt x="1718417" y="485545"/>
                  <a:pt x="1720905" y="483928"/>
                </a:cubicBezTo>
                <a:cubicBezTo>
                  <a:pt x="1723641" y="482188"/>
                  <a:pt x="1724822" y="479887"/>
                  <a:pt x="1725381" y="476716"/>
                </a:cubicBezTo>
                <a:cubicBezTo>
                  <a:pt x="1723827" y="476778"/>
                  <a:pt x="1723454" y="475845"/>
                  <a:pt x="1724262" y="474975"/>
                </a:cubicBezTo>
                <a:cubicBezTo>
                  <a:pt x="1721526" y="476840"/>
                  <a:pt x="1722086" y="473918"/>
                  <a:pt x="1720345" y="473296"/>
                </a:cubicBezTo>
                <a:cubicBezTo>
                  <a:pt x="1720034" y="473794"/>
                  <a:pt x="1719786" y="474229"/>
                  <a:pt x="1719786" y="474975"/>
                </a:cubicBezTo>
                <a:cubicBezTo>
                  <a:pt x="1714874" y="477089"/>
                  <a:pt x="1710583" y="479949"/>
                  <a:pt x="1706417" y="482871"/>
                </a:cubicBezTo>
                <a:cubicBezTo>
                  <a:pt x="1707972" y="482561"/>
                  <a:pt x="1713195" y="481752"/>
                  <a:pt x="1712324" y="482374"/>
                </a:cubicBezTo>
                <a:cubicBezTo>
                  <a:pt x="1711268" y="483182"/>
                  <a:pt x="1709464" y="484053"/>
                  <a:pt x="1708594" y="484612"/>
                </a:cubicBezTo>
                <a:cubicBezTo>
                  <a:pt x="1707661" y="485110"/>
                  <a:pt x="1704055" y="487037"/>
                  <a:pt x="1703433" y="487410"/>
                </a:cubicBezTo>
                <a:cubicBezTo>
                  <a:pt x="1702749" y="487846"/>
                  <a:pt x="1702749" y="489524"/>
                  <a:pt x="1702625" y="490146"/>
                </a:cubicBezTo>
                <a:cubicBezTo>
                  <a:pt x="1702500" y="490768"/>
                  <a:pt x="1700075" y="492509"/>
                  <a:pt x="1699267" y="493131"/>
                </a:cubicBezTo>
                <a:cubicBezTo>
                  <a:pt x="1698521" y="493753"/>
                  <a:pt x="1696717" y="495183"/>
                  <a:pt x="1695163" y="496240"/>
                </a:cubicBezTo>
                <a:cubicBezTo>
                  <a:pt x="1693609" y="497234"/>
                  <a:pt x="1693609" y="496364"/>
                  <a:pt x="1692179" y="495307"/>
                </a:cubicBezTo>
                <a:cubicBezTo>
                  <a:pt x="1691370" y="494747"/>
                  <a:pt x="1691619" y="494374"/>
                  <a:pt x="1691806" y="494188"/>
                </a:cubicBezTo>
                <a:cubicBezTo>
                  <a:pt x="1690998" y="494436"/>
                  <a:pt x="1687889" y="495307"/>
                  <a:pt x="1685215" y="497359"/>
                </a:cubicBezTo>
                <a:cubicBezTo>
                  <a:pt x="1682479" y="499473"/>
                  <a:pt x="1682852" y="498913"/>
                  <a:pt x="1681298" y="500343"/>
                </a:cubicBezTo>
                <a:cubicBezTo>
                  <a:pt x="1679743" y="501773"/>
                  <a:pt x="1680427" y="500592"/>
                  <a:pt x="1677567" y="502146"/>
                </a:cubicBezTo>
                <a:cubicBezTo>
                  <a:pt x="1674707" y="503701"/>
                  <a:pt x="1673837" y="505131"/>
                  <a:pt x="1673276" y="506188"/>
                </a:cubicBezTo>
                <a:cubicBezTo>
                  <a:pt x="1672779" y="507183"/>
                  <a:pt x="1673028" y="508737"/>
                  <a:pt x="1673028" y="509794"/>
                </a:cubicBezTo>
                <a:cubicBezTo>
                  <a:pt x="1673028" y="510478"/>
                  <a:pt x="1673712" y="510478"/>
                  <a:pt x="1674209" y="510416"/>
                </a:cubicBezTo>
                <a:cubicBezTo>
                  <a:pt x="1674023" y="510540"/>
                  <a:pt x="1673899" y="510665"/>
                  <a:pt x="1673837" y="510727"/>
                </a:cubicBezTo>
                <a:cubicBezTo>
                  <a:pt x="1673028" y="511349"/>
                  <a:pt x="1671474" y="511597"/>
                  <a:pt x="1670728" y="511846"/>
                </a:cubicBezTo>
                <a:cubicBezTo>
                  <a:pt x="1670044" y="512033"/>
                  <a:pt x="1668240" y="513214"/>
                  <a:pt x="1667867" y="513525"/>
                </a:cubicBezTo>
                <a:cubicBezTo>
                  <a:pt x="1671722" y="512841"/>
                  <a:pt x="1674831" y="511411"/>
                  <a:pt x="1677256" y="509235"/>
                </a:cubicBezTo>
                <a:cubicBezTo>
                  <a:pt x="1677878" y="508737"/>
                  <a:pt x="1678438" y="508116"/>
                  <a:pt x="1678935" y="507494"/>
                </a:cubicBezTo>
                <a:moveTo>
                  <a:pt x="1667743" y="513587"/>
                </a:moveTo>
                <a:cubicBezTo>
                  <a:pt x="1667743" y="513587"/>
                  <a:pt x="1666251" y="514706"/>
                  <a:pt x="1665504" y="514893"/>
                </a:cubicBezTo>
                <a:cubicBezTo>
                  <a:pt x="1664572" y="515142"/>
                  <a:pt x="1664323" y="514893"/>
                  <a:pt x="1663266" y="514271"/>
                </a:cubicBezTo>
                <a:cubicBezTo>
                  <a:pt x="1662707" y="513898"/>
                  <a:pt x="1662085" y="514520"/>
                  <a:pt x="1661463" y="515204"/>
                </a:cubicBezTo>
                <a:cubicBezTo>
                  <a:pt x="1662334" y="515204"/>
                  <a:pt x="1663328" y="515515"/>
                  <a:pt x="1664448" y="516323"/>
                </a:cubicBezTo>
                <a:cubicBezTo>
                  <a:pt x="1666562" y="516447"/>
                  <a:pt x="1666997" y="514831"/>
                  <a:pt x="1667743" y="513587"/>
                </a:cubicBezTo>
                <a:moveTo>
                  <a:pt x="1525481" y="586646"/>
                </a:moveTo>
                <a:lnTo>
                  <a:pt x="1525481" y="586521"/>
                </a:lnTo>
                <a:cubicBezTo>
                  <a:pt x="1525481" y="586521"/>
                  <a:pt x="1525481" y="586521"/>
                  <a:pt x="1525544" y="586459"/>
                </a:cubicBezTo>
                <a:cubicBezTo>
                  <a:pt x="1525916" y="586273"/>
                  <a:pt x="1526041" y="585837"/>
                  <a:pt x="1525792" y="585464"/>
                </a:cubicBezTo>
                <a:cubicBezTo>
                  <a:pt x="1525605" y="585091"/>
                  <a:pt x="1525170" y="584967"/>
                  <a:pt x="1524798" y="585216"/>
                </a:cubicBezTo>
                <a:cubicBezTo>
                  <a:pt x="1522932" y="586273"/>
                  <a:pt x="1520880" y="587081"/>
                  <a:pt x="1518952" y="587889"/>
                </a:cubicBezTo>
                <a:cubicBezTo>
                  <a:pt x="1516714" y="588822"/>
                  <a:pt x="1514351" y="589755"/>
                  <a:pt x="1512238" y="591060"/>
                </a:cubicBezTo>
                <a:cubicBezTo>
                  <a:pt x="1511926" y="591247"/>
                  <a:pt x="1511802" y="591744"/>
                  <a:pt x="1511989" y="592055"/>
                </a:cubicBezTo>
                <a:cubicBezTo>
                  <a:pt x="1512113" y="592304"/>
                  <a:pt x="1512362" y="592366"/>
                  <a:pt x="1512610" y="592366"/>
                </a:cubicBezTo>
                <a:cubicBezTo>
                  <a:pt x="1512735" y="592366"/>
                  <a:pt x="1512859" y="592366"/>
                  <a:pt x="1512984" y="592242"/>
                </a:cubicBezTo>
                <a:cubicBezTo>
                  <a:pt x="1514973" y="590998"/>
                  <a:pt x="1517149" y="590128"/>
                  <a:pt x="1519512" y="589195"/>
                </a:cubicBezTo>
                <a:cubicBezTo>
                  <a:pt x="1521253" y="588511"/>
                  <a:pt x="1522932" y="587765"/>
                  <a:pt x="1524673" y="586894"/>
                </a:cubicBezTo>
                <a:cubicBezTo>
                  <a:pt x="1524673" y="586894"/>
                  <a:pt x="1524673" y="586894"/>
                  <a:pt x="1524673" y="586894"/>
                </a:cubicBezTo>
                <a:cubicBezTo>
                  <a:pt x="1523865" y="587516"/>
                  <a:pt x="1528155" y="587267"/>
                  <a:pt x="1528155" y="587267"/>
                </a:cubicBezTo>
                <a:cubicBezTo>
                  <a:pt x="1528155" y="587267"/>
                  <a:pt x="1528404" y="587143"/>
                  <a:pt x="1529399" y="586770"/>
                </a:cubicBezTo>
                <a:cubicBezTo>
                  <a:pt x="1529461" y="586583"/>
                  <a:pt x="1529461" y="586335"/>
                  <a:pt x="1529461" y="586024"/>
                </a:cubicBezTo>
                <a:cubicBezTo>
                  <a:pt x="1527720" y="585775"/>
                  <a:pt x="1527471" y="587081"/>
                  <a:pt x="1525544" y="586583"/>
                </a:cubicBezTo>
                <a:moveTo>
                  <a:pt x="1559492" y="209353"/>
                </a:moveTo>
                <a:cubicBezTo>
                  <a:pt x="1559181" y="208545"/>
                  <a:pt x="1559368" y="208358"/>
                  <a:pt x="1559368" y="208047"/>
                </a:cubicBezTo>
                <a:cubicBezTo>
                  <a:pt x="1559368" y="207674"/>
                  <a:pt x="1558933" y="205995"/>
                  <a:pt x="1558933" y="205995"/>
                </a:cubicBezTo>
                <a:cubicBezTo>
                  <a:pt x="1557938" y="207239"/>
                  <a:pt x="1557627" y="209104"/>
                  <a:pt x="1556694" y="210410"/>
                </a:cubicBezTo>
                <a:cubicBezTo>
                  <a:pt x="1557254" y="212213"/>
                  <a:pt x="1558933" y="207550"/>
                  <a:pt x="1559492" y="209353"/>
                </a:cubicBezTo>
                <a:moveTo>
                  <a:pt x="1712200" y="173725"/>
                </a:moveTo>
                <a:cubicBezTo>
                  <a:pt x="1713444" y="173352"/>
                  <a:pt x="1712635" y="173103"/>
                  <a:pt x="1713444" y="173352"/>
                </a:cubicBezTo>
                <a:cubicBezTo>
                  <a:pt x="1714314" y="173601"/>
                  <a:pt x="1713568" y="173601"/>
                  <a:pt x="1714749" y="173477"/>
                </a:cubicBezTo>
                <a:cubicBezTo>
                  <a:pt x="1714811" y="173477"/>
                  <a:pt x="1714936" y="173477"/>
                  <a:pt x="1714998" y="173414"/>
                </a:cubicBezTo>
                <a:cubicBezTo>
                  <a:pt x="1715122" y="173166"/>
                  <a:pt x="1715185" y="172855"/>
                  <a:pt x="1715246" y="172544"/>
                </a:cubicBezTo>
                <a:cubicBezTo>
                  <a:pt x="1713941" y="172917"/>
                  <a:pt x="1712014" y="172668"/>
                  <a:pt x="1711143" y="173539"/>
                </a:cubicBezTo>
                <a:cubicBezTo>
                  <a:pt x="1711205" y="173850"/>
                  <a:pt x="1711453" y="173912"/>
                  <a:pt x="1712200" y="173725"/>
                </a:cubicBezTo>
                <a:moveTo>
                  <a:pt x="1684966" y="187342"/>
                </a:moveTo>
                <a:cubicBezTo>
                  <a:pt x="1684966" y="187342"/>
                  <a:pt x="1685650" y="187093"/>
                  <a:pt x="1686645" y="186720"/>
                </a:cubicBezTo>
                <a:cubicBezTo>
                  <a:pt x="1687764" y="186223"/>
                  <a:pt x="1688759" y="185539"/>
                  <a:pt x="1689629" y="184731"/>
                </a:cubicBezTo>
                <a:cubicBezTo>
                  <a:pt x="1687951" y="184420"/>
                  <a:pt x="1686894" y="184731"/>
                  <a:pt x="1685961" y="185042"/>
                </a:cubicBezTo>
                <a:cubicBezTo>
                  <a:pt x="1685712" y="185290"/>
                  <a:pt x="1685526" y="185415"/>
                  <a:pt x="1685339" y="185601"/>
                </a:cubicBezTo>
                <a:cubicBezTo>
                  <a:pt x="1684469" y="186472"/>
                  <a:pt x="1684966" y="187342"/>
                  <a:pt x="1684966" y="187342"/>
                </a:cubicBezTo>
                <a:moveTo>
                  <a:pt x="1598850" y="271966"/>
                </a:moveTo>
                <a:cubicBezTo>
                  <a:pt x="1598042" y="272152"/>
                  <a:pt x="1597234" y="272339"/>
                  <a:pt x="1596363" y="272463"/>
                </a:cubicBezTo>
                <a:cubicBezTo>
                  <a:pt x="1596799" y="272587"/>
                  <a:pt x="1597794" y="272339"/>
                  <a:pt x="1598850" y="271966"/>
                </a:cubicBezTo>
                <a:moveTo>
                  <a:pt x="1474123" y="436363"/>
                </a:moveTo>
                <a:cubicBezTo>
                  <a:pt x="1473687" y="437358"/>
                  <a:pt x="1472754" y="440342"/>
                  <a:pt x="1472444" y="441648"/>
                </a:cubicBezTo>
                <a:cubicBezTo>
                  <a:pt x="1472133" y="442954"/>
                  <a:pt x="1472941" y="441772"/>
                  <a:pt x="1473003" y="441648"/>
                </a:cubicBezTo>
                <a:cubicBezTo>
                  <a:pt x="1473066" y="441461"/>
                  <a:pt x="1473749" y="439907"/>
                  <a:pt x="1474309" y="438415"/>
                </a:cubicBezTo>
                <a:cubicBezTo>
                  <a:pt x="1474807" y="436922"/>
                  <a:pt x="1475366" y="435865"/>
                  <a:pt x="1475677" y="434870"/>
                </a:cubicBezTo>
                <a:cubicBezTo>
                  <a:pt x="1475677" y="434870"/>
                  <a:pt x="1474558" y="435430"/>
                  <a:pt x="1474123" y="436425"/>
                </a:cubicBezTo>
                <a:moveTo>
                  <a:pt x="1466661" y="461793"/>
                </a:moveTo>
                <a:cubicBezTo>
                  <a:pt x="1466351" y="463223"/>
                  <a:pt x="1465667" y="466208"/>
                  <a:pt x="1465293" y="467016"/>
                </a:cubicBezTo>
                <a:cubicBezTo>
                  <a:pt x="1464921" y="467762"/>
                  <a:pt x="1463614" y="470933"/>
                  <a:pt x="1463428" y="472550"/>
                </a:cubicBezTo>
                <a:cubicBezTo>
                  <a:pt x="1463242" y="474167"/>
                  <a:pt x="1462309" y="475970"/>
                  <a:pt x="1461998" y="476592"/>
                </a:cubicBezTo>
                <a:cubicBezTo>
                  <a:pt x="1461687" y="477213"/>
                  <a:pt x="1461376" y="478768"/>
                  <a:pt x="1461625" y="479949"/>
                </a:cubicBezTo>
                <a:cubicBezTo>
                  <a:pt x="1461873" y="481131"/>
                  <a:pt x="1461625" y="479949"/>
                  <a:pt x="1461873" y="479576"/>
                </a:cubicBezTo>
                <a:cubicBezTo>
                  <a:pt x="1462122" y="479203"/>
                  <a:pt x="1462122" y="478457"/>
                  <a:pt x="1462309" y="477711"/>
                </a:cubicBezTo>
                <a:cubicBezTo>
                  <a:pt x="1462496" y="476965"/>
                  <a:pt x="1462806" y="476281"/>
                  <a:pt x="1462993" y="475845"/>
                </a:cubicBezTo>
                <a:cubicBezTo>
                  <a:pt x="1463180" y="475410"/>
                  <a:pt x="1463614" y="474353"/>
                  <a:pt x="1463863" y="473731"/>
                </a:cubicBezTo>
                <a:cubicBezTo>
                  <a:pt x="1464050" y="473110"/>
                  <a:pt x="1464423" y="471306"/>
                  <a:pt x="1465169" y="469939"/>
                </a:cubicBezTo>
                <a:cubicBezTo>
                  <a:pt x="1465853" y="468571"/>
                  <a:pt x="1467159" y="462415"/>
                  <a:pt x="1467159" y="462415"/>
                </a:cubicBezTo>
                <a:cubicBezTo>
                  <a:pt x="1467159" y="462415"/>
                  <a:pt x="1467594" y="461109"/>
                  <a:pt x="1467843" y="459928"/>
                </a:cubicBezTo>
                <a:cubicBezTo>
                  <a:pt x="1468091" y="458684"/>
                  <a:pt x="1468215" y="458871"/>
                  <a:pt x="1468527" y="457814"/>
                </a:cubicBezTo>
                <a:cubicBezTo>
                  <a:pt x="1468838" y="456695"/>
                  <a:pt x="1468776" y="456570"/>
                  <a:pt x="1469397" y="455265"/>
                </a:cubicBezTo>
                <a:cubicBezTo>
                  <a:pt x="1469957" y="453959"/>
                  <a:pt x="1470081" y="453399"/>
                  <a:pt x="1470268" y="451721"/>
                </a:cubicBezTo>
                <a:cubicBezTo>
                  <a:pt x="1470268" y="451721"/>
                  <a:pt x="1468776" y="454892"/>
                  <a:pt x="1468215" y="456073"/>
                </a:cubicBezTo>
                <a:cubicBezTo>
                  <a:pt x="1467656" y="457254"/>
                  <a:pt x="1466972" y="460488"/>
                  <a:pt x="1466661" y="461856"/>
                </a:cubicBezTo>
                <a:moveTo>
                  <a:pt x="1454163" y="505815"/>
                </a:moveTo>
                <a:cubicBezTo>
                  <a:pt x="1454101" y="506437"/>
                  <a:pt x="1454040" y="507618"/>
                  <a:pt x="1454475" y="506748"/>
                </a:cubicBezTo>
                <a:cubicBezTo>
                  <a:pt x="1454909" y="505815"/>
                  <a:pt x="1455656" y="504696"/>
                  <a:pt x="1455656" y="504323"/>
                </a:cubicBezTo>
                <a:cubicBezTo>
                  <a:pt x="1455656" y="503950"/>
                  <a:pt x="1455221" y="502768"/>
                  <a:pt x="1455221" y="502768"/>
                </a:cubicBezTo>
                <a:cubicBezTo>
                  <a:pt x="1455034" y="503141"/>
                  <a:pt x="1454226" y="505193"/>
                  <a:pt x="1454163" y="505877"/>
                </a:cubicBezTo>
                <a:moveTo>
                  <a:pt x="1508383" y="346703"/>
                </a:moveTo>
                <a:cubicBezTo>
                  <a:pt x="1508383" y="346703"/>
                  <a:pt x="1508569" y="346392"/>
                  <a:pt x="1508631" y="346205"/>
                </a:cubicBezTo>
                <a:cubicBezTo>
                  <a:pt x="1508755" y="346205"/>
                  <a:pt x="1508818" y="346143"/>
                  <a:pt x="1508880" y="346019"/>
                </a:cubicBezTo>
                <a:cubicBezTo>
                  <a:pt x="1509750" y="344402"/>
                  <a:pt x="1510247" y="342661"/>
                  <a:pt x="1510745" y="341045"/>
                </a:cubicBezTo>
                <a:cubicBezTo>
                  <a:pt x="1511056" y="340112"/>
                  <a:pt x="1511305" y="339179"/>
                  <a:pt x="1511677" y="338309"/>
                </a:cubicBezTo>
                <a:cubicBezTo>
                  <a:pt x="1511802" y="338060"/>
                  <a:pt x="1511926" y="337749"/>
                  <a:pt x="1511926" y="337376"/>
                </a:cubicBezTo>
                <a:cubicBezTo>
                  <a:pt x="1511926" y="336444"/>
                  <a:pt x="1512051" y="336133"/>
                  <a:pt x="1512238" y="335511"/>
                </a:cubicBezTo>
                <a:cubicBezTo>
                  <a:pt x="1512424" y="334889"/>
                  <a:pt x="1512424" y="333957"/>
                  <a:pt x="1512424" y="333957"/>
                </a:cubicBezTo>
                <a:cubicBezTo>
                  <a:pt x="1512424" y="333957"/>
                  <a:pt x="1511677" y="334703"/>
                  <a:pt x="1511305" y="335697"/>
                </a:cubicBezTo>
                <a:cubicBezTo>
                  <a:pt x="1510994" y="336692"/>
                  <a:pt x="1510621" y="337252"/>
                  <a:pt x="1510310" y="338185"/>
                </a:cubicBezTo>
                <a:cubicBezTo>
                  <a:pt x="1510061" y="339179"/>
                  <a:pt x="1509377" y="341853"/>
                  <a:pt x="1508506" y="343905"/>
                </a:cubicBezTo>
                <a:cubicBezTo>
                  <a:pt x="1507637" y="345957"/>
                  <a:pt x="1506952" y="348009"/>
                  <a:pt x="1507076" y="347884"/>
                </a:cubicBezTo>
                <a:cubicBezTo>
                  <a:pt x="1507822" y="347076"/>
                  <a:pt x="1507822" y="347636"/>
                  <a:pt x="1508320" y="346641"/>
                </a:cubicBezTo>
                <a:moveTo>
                  <a:pt x="1587223" y="205000"/>
                </a:moveTo>
                <a:cubicBezTo>
                  <a:pt x="1588156" y="204627"/>
                  <a:pt x="1589275" y="204254"/>
                  <a:pt x="1590891" y="203508"/>
                </a:cubicBezTo>
                <a:cubicBezTo>
                  <a:pt x="1591078" y="203446"/>
                  <a:pt x="1591265" y="203384"/>
                  <a:pt x="1591389" y="203322"/>
                </a:cubicBezTo>
                <a:cubicBezTo>
                  <a:pt x="1591389" y="203322"/>
                  <a:pt x="1591514" y="203322"/>
                  <a:pt x="1591576" y="203322"/>
                </a:cubicBezTo>
                <a:cubicBezTo>
                  <a:pt x="1591576" y="203322"/>
                  <a:pt x="1591700" y="203322"/>
                  <a:pt x="1591700" y="203322"/>
                </a:cubicBezTo>
                <a:cubicBezTo>
                  <a:pt x="1592260" y="203135"/>
                  <a:pt x="1592757" y="202949"/>
                  <a:pt x="1593316" y="202700"/>
                </a:cubicBezTo>
                <a:cubicBezTo>
                  <a:pt x="1594187" y="202513"/>
                  <a:pt x="1594871" y="202389"/>
                  <a:pt x="1595120" y="202389"/>
                </a:cubicBezTo>
                <a:cubicBezTo>
                  <a:pt x="1595555" y="202389"/>
                  <a:pt x="1596612" y="201519"/>
                  <a:pt x="1597109" y="201456"/>
                </a:cubicBezTo>
                <a:cubicBezTo>
                  <a:pt x="1597607" y="201394"/>
                  <a:pt x="1598478" y="200586"/>
                  <a:pt x="1598975" y="200524"/>
                </a:cubicBezTo>
                <a:cubicBezTo>
                  <a:pt x="1599472" y="200462"/>
                  <a:pt x="1599845" y="199902"/>
                  <a:pt x="1600342" y="199653"/>
                </a:cubicBezTo>
                <a:cubicBezTo>
                  <a:pt x="1600840" y="199405"/>
                  <a:pt x="1601462" y="198348"/>
                  <a:pt x="1601462" y="198348"/>
                </a:cubicBezTo>
                <a:cubicBezTo>
                  <a:pt x="1601462" y="198348"/>
                  <a:pt x="1602146" y="197726"/>
                  <a:pt x="1602643" y="197601"/>
                </a:cubicBezTo>
                <a:cubicBezTo>
                  <a:pt x="1603141" y="197477"/>
                  <a:pt x="1601338" y="197353"/>
                  <a:pt x="1599970" y="198037"/>
                </a:cubicBezTo>
                <a:cubicBezTo>
                  <a:pt x="1598602" y="198721"/>
                  <a:pt x="1595431" y="199902"/>
                  <a:pt x="1593316" y="200586"/>
                </a:cubicBezTo>
                <a:cubicBezTo>
                  <a:pt x="1591265" y="201270"/>
                  <a:pt x="1588591" y="203135"/>
                  <a:pt x="1587721" y="203757"/>
                </a:cubicBezTo>
                <a:cubicBezTo>
                  <a:pt x="1586850" y="204379"/>
                  <a:pt x="1584860" y="205747"/>
                  <a:pt x="1584736" y="205995"/>
                </a:cubicBezTo>
                <a:cubicBezTo>
                  <a:pt x="1584550" y="206244"/>
                  <a:pt x="1586167" y="205311"/>
                  <a:pt x="1587161" y="204938"/>
                </a:cubicBezTo>
                <a:moveTo>
                  <a:pt x="1605876" y="196731"/>
                </a:moveTo>
                <a:cubicBezTo>
                  <a:pt x="1606250" y="196607"/>
                  <a:pt x="1606934" y="196358"/>
                  <a:pt x="1607680" y="196047"/>
                </a:cubicBezTo>
                <a:cubicBezTo>
                  <a:pt x="1607680" y="196047"/>
                  <a:pt x="1607680" y="196047"/>
                  <a:pt x="1607804" y="196047"/>
                </a:cubicBezTo>
                <a:cubicBezTo>
                  <a:pt x="1607929" y="196047"/>
                  <a:pt x="1607866" y="196047"/>
                  <a:pt x="1607929" y="196047"/>
                </a:cubicBezTo>
                <a:cubicBezTo>
                  <a:pt x="1608177" y="195985"/>
                  <a:pt x="1608426" y="195860"/>
                  <a:pt x="1608613" y="195798"/>
                </a:cubicBezTo>
                <a:cubicBezTo>
                  <a:pt x="1608923" y="195674"/>
                  <a:pt x="1609234" y="195550"/>
                  <a:pt x="1609545" y="195487"/>
                </a:cubicBezTo>
                <a:cubicBezTo>
                  <a:pt x="1609731" y="195487"/>
                  <a:pt x="1609794" y="195363"/>
                  <a:pt x="1609856" y="195176"/>
                </a:cubicBezTo>
                <a:cubicBezTo>
                  <a:pt x="1610167" y="195052"/>
                  <a:pt x="1610477" y="194928"/>
                  <a:pt x="1610726" y="194803"/>
                </a:cubicBezTo>
                <a:cubicBezTo>
                  <a:pt x="1611907" y="194306"/>
                  <a:pt x="1614332" y="193187"/>
                  <a:pt x="1615701" y="192565"/>
                </a:cubicBezTo>
                <a:cubicBezTo>
                  <a:pt x="1617069" y="191943"/>
                  <a:pt x="1619742" y="190327"/>
                  <a:pt x="1620240" y="190016"/>
                </a:cubicBezTo>
                <a:cubicBezTo>
                  <a:pt x="1620737" y="189705"/>
                  <a:pt x="1619494" y="190264"/>
                  <a:pt x="1618933" y="190451"/>
                </a:cubicBezTo>
                <a:cubicBezTo>
                  <a:pt x="1618436" y="190638"/>
                  <a:pt x="1617752" y="190762"/>
                  <a:pt x="1617131" y="191135"/>
                </a:cubicBezTo>
                <a:cubicBezTo>
                  <a:pt x="1616509" y="191446"/>
                  <a:pt x="1614395" y="192254"/>
                  <a:pt x="1614395" y="192254"/>
                </a:cubicBezTo>
                <a:cubicBezTo>
                  <a:pt x="1614395" y="192254"/>
                  <a:pt x="1613276" y="193000"/>
                  <a:pt x="1611907" y="193622"/>
                </a:cubicBezTo>
                <a:cubicBezTo>
                  <a:pt x="1610540" y="194244"/>
                  <a:pt x="1610975" y="193871"/>
                  <a:pt x="1610726" y="193125"/>
                </a:cubicBezTo>
                <a:cubicBezTo>
                  <a:pt x="1610477" y="192378"/>
                  <a:pt x="1610043" y="193187"/>
                  <a:pt x="1608239" y="194057"/>
                </a:cubicBezTo>
                <a:cubicBezTo>
                  <a:pt x="1606436" y="194928"/>
                  <a:pt x="1605317" y="195798"/>
                  <a:pt x="1604881" y="196109"/>
                </a:cubicBezTo>
                <a:cubicBezTo>
                  <a:pt x="1604881" y="196109"/>
                  <a:pt x="1604944" y="197042"/>
                  <a:pt x="1605939" y="196731"/>
                </a:cubicBezTo>
                <a:moveTo>
                  <a:pt x="1572985" y="211778"/>
                </a:moveTo>
                <a:cubicBezTo>
                  <a:pt x="1573295" y="211591"/>
                  <a:pt x="1573669" y="211343"/>
                  <a:pt x="1574104" y="211280"/>
                </a:cubicBezTo>
                <a:cubicBezTo>
                  <a:pt x="1574539" y="211218"/>
                  <a:pt x="1575409" y="210534"/>
                  <a:pt x="1576529" y="210161"/>
                </a:cubicBezTo>
                <a:cubicBezTo>
                  <a:pt x="1577648" y="209850"/>
                  <a:pt x="1579141" y="208793"/>
                  <a:pt x="1580259" y="208296"/>
                </a:cubicBezTo>
                <a:cubicBezTo>
                  <a:pt x="1580259" y="208296"/>
                  <a:pt x="1577772" y="208358"/>
                  <a:pt x="1577275" y="208607"/>
                </a:cubicBezTo>
                <a:cubicBezTo>
                  <a:pt x="1576778" y="208855"/>
                  <a:pt x="1575223" y="209477"/>
                  <a:pt x="1574291" y="209975"/>
                </a:cubicBezTo>
                <a:cubicBezTo>
                  <a:pt x="1573358" y="210472"/>
                  <a:pt x="1573109" y="210970"/>
                  <a:pt x="1572300" y="211840"/>
                </a:cubicBezTo>
                <a:cubicBezTo>
                  <a:pt x="1571554" y="212711"/>
                  <a:pt x="1572736" y="211902"/>
                  <a:pt x="1573046" y="211778"/>
                </a:cubicBezTo>
                <a:moveTo>
                  <a:pt x="1910297" y="369398"/>
                </a:moveTo>
                <a:cubicBezTo>
                  <a:pt x="1911354" y="367968"/>
                  <a:pt x="1913717" y="363739"/>
                  <a:pt x="1913841" y="363304"/>
                </a:cubicBezTo>
                <a:cubicBezTo>
                  <a:pt x="1913903" y="362869"/>
                  <a:pt x="1912722" y="364672"/>
                  <a:pt x="1912722" y="364672"/>
                </a:cubicBezTo>
                <a:cubicBezTo>
                  <a:pt x="1912474" y="364983"/>
                  <a:pt x="1910732" y="367781"/>
                  <a:pt x="1910049" y="368527"/>
                </a:cubicBezTo>
                <a:cubicBezTo>
                  <a:pt x="1909365" y="369273"/>
                  <a:pt x="1907561" y="371450"/>
                  <a:pt x="1907810" y="371450"/>
                </a:cubicBezTo>
                <a:cubicBezTo>
                  <a:pt x="1908058" y="371450"/>
                  <a:pt x="1909240" y="370828"/>
                  <a:pt x="1910297" y="369398"/>
                </a:cubicBezTo>
                <a:moveTo>
                  <a:pt x="1843208" y="440964"/>
                </a:moveTo>
                <a:cubicBezTo>
                  <a:pt x="1844389" y="439783"/>
                  <a:pt x="1843829" y="438725"/>
                  <a:pt x="1845259" y="438042"/>
                </a:cubicBezTo>
                <a:cubicBezTo>
                  <a:pt x="1846689" y="437358"/>
                  <a:pt x="1848430" y="435990"/>
                  <a:pt x="1849363" y="434746"/>
                </a:cubicBezTo>
                <a:cubicBezTo>
                  <a:pt x="1850296" y="433565"/>
                  <a:pt x="1850731" y="433440"/>
                  <a:pt x="1851353" y="432756"/>
                </a:cubicBezTo>
                <a:cubicBezTo>
                  <a:pt x="1851975" y="432073"/>
                  <a:pt x="1852721" y="431637"/>
                  <a:pt x="1852969" y="431202"/>
                </a:cubicBezTo>
                <a:cubicBezTo>
                  <a:pt x="1853218" y="430767"/>
                  <a:pt x="1854151" y="430083"/>
                  <a:pt x="1853467" y="430083"/>
                </a:cubicBezTo>
                <a:cubicBezTo>
                  <a:pt x="1852783" y="430083"/>
                  <a:pt x="1851851" y="430767"/>
                  <a:pt x="1851851" y="430767"/>
                </a:cubicBezTo>
                <a:cubicBezTo>
                  <a:pt x="1851415" y="430829"/>
                  <a:pt x="1848679" y="433876"/>
                  <a:pt x="1846689" y="435741"/>
                </a:cubicBezTo>
                <a:cubicBezTo>
                  <a:pt x="1844700" y="437606"/>
                  <a:pt x="1843705" y="438663"/>
                  <a:pt x="1842586" y="439596"/>
                </a:cubicBezTo>
                <a:cubicBezTo>
                  <a:pt x="1841467" y="440529"/>
                  <a:pt x="1843208" y="438663"/>
                  <a:pt x="1839291" y="442456"/>
                </a:cubicBezTo>
                <a:cubicBezTo>
                  <a:pt x="1835436" y="446249"/>
                  <a:pt x="1834068" y="447244"/>
                  <a:pt x="1833197" y="448487"/>
                </a:cubicBezTo>
                <a:cubicBezTo>
                  <a:pt x="1832327" y="449669"/>
                  <a:pt x="1830710" y="451223"/>
                  <a:pt x="1830710" y="451223"/>
                </a:cubicBezTo>
                <a:cubicBezTo>
                  <a:pt x="1830710" y="451223"/>
                  <a:pt x="1835000" y="447182"/>
                  <a:pt x="1836803" y="445627"/>
                </a:cubicBezTo>
                <a:cubicBezTo>
                  <a:pt x="1838607" y="444073"/>
                  <a:pt x="1841964" y="442083"/>
                  <a:pt x="1843146" y="440902"/>
                </a:cubicBezTo>
                <a:moveTo>
                  <a:pt x="1720345" y="530872"/>
                </a:moveTo>
                <a:cubicBezTo>
                  <a:pt x="1720780" y="530437"/>
                  <a:pt x="1721216" y="530251"/>
                  <a:pt x="1721651" y="529815"/>
                </a:cubicBezTo>
                <a:cubicBezTo>
                  <a:pt x="1722086" y="529380"/>
                  <a:pt x="1723454" y="528261"/>
                  <a:pt x="1723454" y="528261"/>
                </a:cubicBezTo>
                <a:cubicBezTo>
                  <a:pt x="1723454" y="528261"/>
                  <a:pt x="1718294" y="530997"/>
                  <a:pt x="1716925" y="532054"/>
                </a:cubicBezTo>
                <a:cubicBezTo>
                  <a:pt x="1715557" y="533111"/>
                  <a:pt x="1708221" y="537650"/>
                  <a:pt x="1706852" y="538396"/>
                </a:cubicBezTo>
                <a:cubicBezTo>
                  <a:pt x="1705485" y="539142"/>
                  <a:pt x="1700510" y="541256"/>
                  <a:pt x="1698086" y="543121"/>
                </a:cubicBezTo>
                <a:cubicBezTo>
                  <a:pt x="1695661" y="544987"/>
                  <a:pt x="1695163" y="546230"/>
                  <a:pt x="1695163" y="546230"/>
                </a:cubicBezTo>
                <a:cubicBezTo>
                  <a:pt x="1695536" y="546044"/>
                  <a:pt x="1698832" y="543370"/>
                  <a:pt x="1700262" y="542997"/>
                </a:cubicBezTo>
                <a:cubicBezTo>
                  <a:pt x="1701630" y="542562"/>
                  <a:pt x="1705485" y="540323"/>
                  <a:pt x="1706790" y="539453"/>
                </a:cubicBezTo>
                <a:cubicBezTo>
                  <a:pt x="1708096" y="538582"/>
                  <a:pt x="1712386" y="535598"/>
                  <a:pt x="1713941" y="534914"/>
                </a:cubicBezTo>
                <a:cubicBezTo>
                  <a:pt x="1715495" y="534230"/>
                  <a:pt x="1716801" y="533546"/>
                  <a:pt x="1717609" y="532924"/>
                </a:cubicBezTo>
                <a:cubicBezTo>
                  <a:pt x="1718480" y="532303"/>
                  <a:pt x="1719910" y="531308"/>
                  <a:pt x="1720345" y="530872"/>
                </a:cubicBezTo>
                <a:moveTo>
                  <a:pt x="1736947" y="520489"/>
                </a:moveTo>
                <a:cubicBezTo>
                  <a:pt x="1736947" y="520489"/>
                  <a:pt x="1735143" y="520675"/>
                  <a:pt x="1733776" y="521608"/>
                </a:cubicBezTo>
                <a:cubicBezTo>
                  <a:pt x="1732407" y="522541"/>
                  <a:pt x="1728552" y="525650"/>
                  <a:pt x="1728552" y="525650"/>
                </a:cubicBezTo>
                <a:cubicBezTo>
                  <a:pt x="1728552" y="525650"/>
                  <a:pt x="1731164" y="524282"/>
                  <a:pt x="1733092" y="523038"/>
                </a:cubicBezTo>
                <a:cubicBezTo>
                  <a:pt x="1735081" y="521857"/>
                  <a:pt x="1737195" y="520738"/>
                  <a:pt x="1736947" y="520489"/>
                </a:cubicBezTo>
                <a:moveTo>
                  <a:pt x="1667681" y="562459"/>
                </a:moveTo>
                <a:cubicBezTo>
                  <a:pt x="1667370" y="563018"/>
                  <a:pt x="1669546" y="561526"/>
                  <a:pt x="1670603" y="560904"/>
                </a:cubicBezTo>
                <a:cubicBezTo>
                  <a:pt x="1671661" y="560282"/>
                  <a:pt x="1674396" y="558604"/>
                  <a:pt x="1674893" y="558168"/>
                </a:cubicBezTo>
                <a:cubicBezTo>
                  <a:pt x="1674893" y="558168"/>
                  <a:pt x="1672717" y="558915"/>
                  <a:pt x="1670852" y="559723"/>
                </a:cubicBezTo>
                <a:cubicBezTo>
                  <a:pt x="1668987" y="560469"/>
                  <a:pt x="1668178" y="561464"/>
                  <a:pt x="1667681" y="562459"/>
                </a:cubicBezTo>
                <a:moveTo>
                  <a:pt x="1238408" y="436549"/>
                </a:moveTo>
                <a:cubicBezTo>
                  <a:pt x="1238408" y="438725"/>
                  <a:pt x="1238408" y="439907"/>
                  <a:pt x="1237911" y="441337"/>
                </a:cubicBezTo>
                <a:cubicBezTo>
                  <a:pt x="1237413" y="442767"/>
                  <a:pt x="1237165" y="444570"/>
                  <a:pt x="1236978" y="445068"/>
                </a:cubicBezTo>
                <a:cubicBezTo>
                  <a:pt x="1236854" y="445565"/>
                  <a:pt x="1235796" y="450726"/>
                  <a:pt x="1235673" y="452778"/>
                </a:cubicBezTo>
                <a:cubicBezTo>
                  <a:pt x="1235548" y="454829"/>
                  <a:pt x="1235050" y="459990"/>
                  <a:pt x="1234491" y="461172"/>
                </a:cubicBezTo>
                <a:cubicBezTo>
                  <a:pt x="1233994" y="462353"/>
                  <a:pt x="1233434" y="463721"/>
                  <a:pt x="1233434" y="464405"/>
                </a:cubicBezTo>
                <a:cubicBezTo>
                  <a:pt x="1233434" y="465089"/>
                  <a:pt x="1232501" y="468633"/>
                  <a:pt x="1232004" y="470996"/>
                </a:cubicBezTo>
                <a:cubicBezTo>
                  <a:pt x="1231506" y="473296"/>
                  <a:pt x="1231382" y="475659"/>
                  <a:pt x="1231133" y="478208"/>
                </a:cubicBezTo>
                <a:cubicBezTo>
                  <a:pt x="1230885" y="480757"/>
                  <a:pt x="1230076" y="483369"/>
                  <a:pt x="1229703" y="485918"/>
                </a:cubicBezTo>
                <a:cubicBezTo>
                  <a:pt x="1229330" y="488467"/>
                  <a:pt x="1227216" y="495556"/>
                  <a:pt x="1227216" y="497794"/>
                </a:cubicBezTo>
                <a:cubicBezTo>
                  <a:pt x="1227216" y="500032"/>
                  <a:pt x="1227838" y="501525"/>
                  <a:pt x="1227340" y="503328"/>
                </a:cubicBezTo>
                <a:cubicBezTo>
                  <a:pt x="1226843" y="505131"/>
                  <a:pt x="1226035" y="506561"/>
                  <a:pt x="1225910" y="507991"/>
                </a:cubicBezTo>
                <a:cubicBezTo>
                  <a:pt x="1225786" y="509421"/>
                  <a:pt x="1225289" y="510976"/>
                  <a:pt x="1225413" y="512344"/>
                </a:cubicBezTo>
                <a:cubicBezTo>
                  <a:pt x="1225538" y="513774"/>
                  <a:pt x="1225661" y="515577"/>
                  <a:pt x="1225538" y="516323"/>
                </a:cubicBezTo>
                <a:cubicBezTo>
                  <a:pt x="1225538" y="516634"/>
                  <a:pt x="1225413" y="517069"/>
                  <a:pt x="1225351" y="517566"/>
                </a:cubicBezTo>
                <a:cubicBezTo>
                  <a:pt x="1226159" y="513960"/>
                  <a:pt x="1226968" y="510105"/>
                  <a:pt x="1226968" y="509359"/>
                </a:cubicBezTo>
                <a:cubicBezTo>
                  <a:pt x="1226968" y="507805"/>
                  <a:pt x="1228149" y="499286"/>
                  <a:pt x="1228647" y="495804"/>
                </a:cubicBezTo>
                <a:cubicBezTo>
                  <a:pt x="1229144" y="492322"/>
                  <a:pt x="1231071" y="484861"/>
                  <a:pt x="1231195" y="482934"/>
                </a:cubicBezTo>
                <a:cubicBezTo>
                  <a:pt x="1231320" y="481628"/>
                  <a:pt x="1232004" y="477213"/>
                  <a:pt x="1232625" y="473794"/>
                </a:cubicBezTo>
                <a:cubicBezTo>
                  <a:pt x="1233123" y="472861"/>
                  <a:pt x="1233248" y="471742"/>
                  <a:pt x="1233371" y="470623"/>
                </a:cubicBezTo>
                <a:cubicBezTo>
                  <a:pt x="1233371" y="470436"/>
                  <a:pt x="1233371" y="470187"/>
                  <a:pt x="1233434" y="470001"/>
                </a:cubicBezTo>
                <a:cubicBezTo>
                  <a:pt x="1234118" y="467451"/>
                  <a:pt x="1235983" y="458000"/>
                  <a:pt x="1236232" y="455638"/>
                </a:cubicBezTo>
                <a:cubicBezTo>
                  <a:pt x="1236356" y="454270"/>
                  <a:pt x="1236916" y="451534"/>
                  <a:pt x="1237475" y="448923"/>
                </a:cubicBezTo>
                <a:cubicBezTo>
                  <a:pt x="1237973" y="448674"/>
                  <a:pt x="1238097" y="447741"/>
                  <a:pt x="1237786" y="447368"/>
                </a:cubicBezTo>
                <a:cubicBezTo>
                  <a:pt x="1238097" y="445876"/>
                  <a:pt x="1238346" y="444570"/>
                  <a:pt x="1238408" y="443762"/>
                </a:cubicBezTo>
                <a:cubicBezTo>
                  <a:pt x="1238657" y="441461"/>
                  <a:pt x="1241020" y="425979"/>
                  <a:pt x="1241020" y="425979"/>
                </a:cubicBezTo>
                <a:cubicBezTo>
                  <a:pt x="1241020" y="426166"/>
                  <a:pt x="1240584" y="427347"/>
                  <a:pt x="1240149" y="428839"/>
                </a:cubicBezTo>
                <a:cubicBezTo>
                  <a:pt x="1239341" y="431451"/>
                  <a:pt x="1238346" y="435181"/>
                  <a:pt x="1238346" y="436549"/>
                </a:cubicBezTo>
                <a:moveTo>
                  <a:pt x="1223983" y="524593"/>
                </a:moveTo>
                <a:cubicBezTo>
                  <a:pt x="1224231" y="524219"/>
                  <a:pt x="1225289" y="519929"/>
                  <a:pt x="1225289" y="519307"/>
                </a:cubicBezTo>
                <a:cubicBezTo>
                  <a:pt x="1225289" y="518934"/>
                  <a:pt x="1225351" y="518250"/>
                  <a:pt x="1225475" y="517566"/>
                </a:cubicBezTo>
                <a:cubicBezTo>
                  <a:pt x="1224667" y="521297"/>
                  <a:pt x="1223859" y="524779"/>
                  <a:pt x="1223983" y="524593"/>
                </a:cubicBezTo>
                <a:moveTo>
                  <a:pt x="1175609" y="843128"/>
                </a:moveTo>
                <a:cubicBezTo>
                  <a:pt x="1175609" y="843128"/>
                  <a:pt x="1176231" y="839770"/>
                  <a:pt x="1175982" y="837967"/>
                </a:cubicBezTo>
                <a:cubicBezTo>
                  <a:pt x="1175733" y="836164"/>
                  <a:pt x="1176106" y="832930"/>
                  <a:pt x="1176106" y="830630"/>
                </a:cubicBezTo>
                <a:cubicBezTo>
                  <a:pt x="1176106" y="828329"/>
                  <a:pt x="1175050" y="820992"/>
                  <a:pt x="1175050" y="822236"/>
                </a:cubicBezTo>
                <a:cubicBezTo>
                  <a:pt x="1175050" y="823479"/>
                  <a:pt x="1175173" y="825967"/>
                  <a:pt x="1175173" y="825967"/>
                </a:cubicBezTo>
                <a:cubicBezTo>
                  <a:pt x="1175050" y="826464"/>
                  <a:pt x="1174676" y="833552"/>
                  <a:pt x="1174801" y="835791"/>
                </a:cubicBezTo>
                <a:cubicBezTo>
                  <a:pt x="1174925" y="837967"/>
                  <a:pt x="1174801" y="838899"/>
                  <a:pt x="1175050" y="840019"/>
                </a:cubicBezTo>
                <a:cubicBezTo>
                  <a:pt x="1175298" y="841200"/>
                  <a:pt x="1175547" y="843128"/>
                  <a:pt x="1175547" y="843128"/>
                </a:cubicBezTo>
                <a:moveTo>
                  <a:pt x="1175298" y="862029"/>
                </a:moveTo>
                <a:cubicBezTo>
                  <a:pt x="1175111" y="860662"/>
                  <a:pt x="1174987" y="859542"/>
                  <a:pt x="1174987" y="859791"/>
                </a:cubicBezTo>
                <a:cubicBezTo>
                  <a:pt x="1174987" y="860724"/>
                  <a:pt x="1175111" y="861408"/>
                  <a:pt x="1175298" y="862029"/>
                </a:cubicBezTo>
                <a:moveTo>
                  <a:pt x="1176168" y="865449"/>
                </a:moveTo>
                <a:cubicBezTo>
                  <a:pt x="1176417" y="864206"/>
                  <a:pt x="1175733" y="863335"/>
                  <a:pt x="1175298" y="862029"/>
                </a:cubicBezTo>
                <a:cubicBezTo>
                  <a:pt x="1175547" y="864081"/>
                  <a:pt x="1175919" y="866569"/>
                  <a:pt x="1176168" y="865449"/>
                </a:cubicBezTo>
                <a:moveTo>
                  <a:pt x="1146447" y="760805"/>
                </a:moveTo>
                <a:cubicBezTo>
                  <a:pt x="1146447" y="759250"/>
                  <a:pt x="1147940" y="756577"/>
                  <a:pt x="1146447" y="755395"/>
                </a:cubicBezTo>
                <a:cubicBezTo>
                  <a:pt x="1146447" y="756950"/>
                  <a:pt x="1144955" y="759623"/>
                  <a:pt x="1146447" y="760805"/>
                </a:cubicBezTo>
                <a:moveTo>
                  <a:pt x="1147008" y="743519"/>
                </a:moveTo>
                <a:cubicBezTo>
                  <a:pt x="1146510" y="744203"/>
                  <a:pt x="1146261" y="745074"/>
                  <a:pt x="1146447" y="746317"/>
                </a:cubicBezTo>
                <a:cubicBezTo>
                  <a:pt x="1148500" y="746877"/>
                  <a:pt x="1148686" y="743581"/>
                  <a:pt x="1147008" y="743519"/>
                </a:cubicBezTo>
                <a:moveTo>
                  <a:pt x="2593378" y="98801"/>
                </a:moveTo>
                <a:cubicBezTo>
                  <a:pt x="2593502" y="100418"/>
                  <a:pt x="2589709" y="98180"/>
                  <a:pt x="2590580" y="100480"/>
                </a:cubicBezTo>
                <a:cubicBezTo>
                  <a:pt x="2592756" y="101040"/>
                  <a:pt x="2596052" y="99858"/>
                  <a:pt x="2593378" y="98801"/>
                </a:cubicBezTo>
                <a:moveTo>
                  <a:pt x="2544134" y="188399"/>
                </a:moveTo>
                <a:cubicBezTo>
                  <a:pt x="2542393" y="190451"/>
                  <a:pt x="2540714" y="192689"/>
                  <a:pt x="2543263" y="191011"/>
                </a:cubicBezTo>
                <a:cubicBezTo>
                  <a:pt x="2545875" y="189270"/>
                  <a:pt x="2547243" y="187218"/>
                  <a:pt x="2547056" y="185850"/>
                </a:cubicBezTo>
                <a:cubicBezTo>
                  <a:pt x="2547056" y="185850"/>
                  <a:pt x="2545875" y="186347"/>
                  <a:pt x="2544134" y="188399"/>
                </a:cubicBezTo>
                <a:moveTo>
                  <a:pt x="2533812" y="202389"/>
                </a:moveTo>
                <a:cubicBezTo>
                  <a:pt x="2533626" y="202700"/>
                  <a:pt x="2533502" y="202949"/>
                  <a:pt x="2533502" y="203011"/>
                </a:cubicBezTo>
                <a:cubicBezTo>
                  <a:pt x="2533502" y="203197"/>
                  <a:pt x="2533626" y="202886"/>
                  <a:pt x="2533812" y="202389"/>
                </a:cubicBezTo>
                <a:moveTo>
                  <a:pt x="2536050" y="196482"/>
                </a:moveTo>
                <a:cubicBezTo>
                  <a:pt x="2536050" y="196482"/>
                  <a:pt x="2535678" y="197042"/>
                  <a:pt x="2535553" y="197290"/>
                </a:cubicBezTo>
                <a:cubicBezTo>
                  <a:pt x="2534807" y="198721"/>
                  <a:pt x="2534683" y="199902"/>
                  <a:pt x="2534683" y="199902"/>
                </a:cubicBezTo>
                <a:cubicBezTo>
                  <a:pt x="2534683" y="199902"/>
                  <a:pt x="2534185" y="201456"/>
                  <a:pt x="2533812" y="202389"/>
                </a:cubicBezTo>
                <a:cubicBezTo>
                  <a:pt x="2534558" y="201145"/>
                  <a:pt x="2536548" y="198348"/>
                  <a:pt x="2538165" y="195923"/>
                </a:cubicBezTo>
                <a:cubicBezTo>
                  <a:pt x="2538600" y="195612"/>
                  <a:pt x="2540838" y="193560"/>
                  <a:pt x="2539782" y="194244"/>
                </a:cubicBezTo>
                <a:cubicBezTo>
                  <a:pt x="2539284" y="194555"/>
                  <a:pt x="2538911" y="194928"/>
                  <a:pt x="2538600" y="195239"/>
                </a:cubicBezTo>
                <a:cubicBezTo>
                  <a:pt x="2539657" y="193684"/>
                  <a:pt x="2540403" y="192378"/>
                  <a:pt x="2540341" y="192192"/>
                </a:cubicBezTo>
                <a:cubicBezTo>
                  <a:pt x="2540154" y="191508"/>
                  <a:pt x="2537232" y="194741"/>
                  <a:pt x="2536050" y="196482"/>
                </a:cubicBezTo>
                <a:moveTo>
                  <a:pt x="2306430" y="892559"/>
                </a:moveTo>
                <a:cubicBezTo>
                  <a:pt x="2304377" y="895232"/>
                  <a:pt x="2309725" y="893305"/>
                  <a:pt x="2306430" y="892559"/>
                </a:cubicBezTo>
                <a:moveTo>
                  <a:pt x="2878586" y="848475"/>
                </a:moveTo>
                <a:cubicBezTo>
                  <a:pt x="2878462" y="849283"/>
                  <a:pt x="2878959" y="850713"/>
                  <a:pt x="2879146" y="849656"/>
                </a:cubicBezTo>
                <a:cubicBezTo>
                  <a:pt x="2879270" y="848848"/>
                  <a:pt x="2878772" y="847418"/>
                  <a:pt x="2878586" y="848475"/>
                </a:cubicBezTo>
                <a:moveTo>
                  <a:pt x="4186363" y="259095"/>
                </a:moveTo>
                <a:cubicBezTo>
                  <a:pt x="4188415" y="257789"/>
                  <a:pt x="4189846" y="257230"/>
                  <a:pt x="4190281" y="257230"/>
                </a:cubicBezTo>
                <a:lnTo>
                  <a:pt x="4184374" y="253188"/>
                </a:lnTo>
                <a:cubicBezTo>
                  <a:pt x="4183503" y="253810"/>
                  <a:pt x="4182695" y="254494"/>
                  <a:pt x="4181949" y="255116"/>
                </a:cubicBezTo>
                <a:cubicBezTo>
                  <a:pt x="4183566" y="256421"/>
                  <a:pt x="4186114" y="256608"/>
                  <a:pt x="4186363" y="259095"/>
                </a:cubicBezTo>
                <a:moveTo>
                  <a:pt x="4133947" y="292982"/>
                </a:moveTo>
                <a:cubicBezTo>
                  <a:pt x="4130590" y="294909"/>
                  <a:pt x="4127170" y="296712"/>
                  <a:pt x="4125554" y="300319"/>
                </a:cubicBezTo>
                <a:lnTo>
                  <a:pt x="4128228" y="297085"/>
                </a:lnTo>
                <a:cubicBezTo>
                  <a:pt x="4128228" y="297085"/>
                  <a:pt x="4131709" y="294474"/>
                  <a:pt x="4133947" y="292982"/>
                </a:cubicBezTo>
                <a:moveTo>
                  <a:pt x="4137989" y="289500"/>
                </a:moveTo>
                <a:cubicBezTo>
                  <a:pt x="4137305" y="289313"/>
                  <a:pt x="4135129" y="290308"/>
                  <a:pt x="4135005" y="289686"/>
                </a:cubicBezTo>
                <a:cubicBezTo>
                  <a:pt x="4134942" y="290743"/>
                  <a:pt x="4135689" y="290868"/>
                  <a:pt x="4135564" y="291925"/>
                </a:cubicBezTo>
                <a:cubicBezTo>
                  <a:pt x="4136808" y="291427"/>
                  <a:pt x="4138673" y="289686"/>
                  <a:pt x="4137989" y="289500"/>
                </a:cubicBezTo>
                <a:moveTo>
                  <a:pt x="4197556" y="273023"/>
                </a:moveTo>
                <a:cubicBezTo>
                  <a:pt x="4198986" y="273147"/>
                  <a:pt x="4199981" y="272774"/>
                  <a:pt x="4199794" y="271344"/>
                </a:cubicBezTo>
                <a:cubicBezTo>
                  <a:pt x="4198302" y="271157"/>
                  <a:pt x="4197369" y="271530"/>
                  <a:pt x="4197556" y="273023"/>
                </a:cubicBezTo>
                <a:moveTo>
                  <a:pt x="4180270" y="279116"/>
                </a:moveTo>
                <a:cubicBezTo>
                  <a:pt x="4178840" y="279240"/>
                  <a:pt x="4176602" y="281417"/>
                  <a:pt x="4177472" y="281976"/>
                </a:cubicBezTo>
                <a:cubicBezTo>
                  <a:pt x="4178404" y="281044"/>
                  <a:pt x="4180705" y="281417"/>
                  <a:pt x="4180270" y="279116"/>
                </a:cubicBezTo>
                <a:moveTo>
                  <a:pt x="4148000" y="287137"/>
                </a:moveTo>
                <a:cubicBezTo>
                  <a:pt x="4145948" y="289375"/>
                  <a:pt x="4148000" y="287137"/>
                  <a:pt x="4150425" y="285769"/>
                </a:cubicBezTo>
                <a:cubicBezTo>
                  <a:pt x="4152850" y="284401"/>
                  <a:pt x="4155088" y="282163"/>
                  <a:pt x="4155088" y="282163"/>
                </a:cubicBezTo>
                <a:cubicBezTo>
                  <a:pt x="4152850" y="281665"/>
                  <a:pt x="4150114" y="284899"/>
                  <a:pt x="4148062" y="287137"/>
                </a:cubicBezTo>
                <a:moveTo>
                  <a:pt x="4231504" y="239696"/>
                </a:moveTo>
                <a:cubicBezTo>
                  <a:pt x="4231504" y="239696"/>
                  <a:pt x="4229266" y="241934"/>
                  <a:pt x="4231318" y="240877"/>
                </a:cubicBezTo>
                <a:cubicBezTo>
                  <a:pt x="4233370" y="239820"/>
                  <a:pt x="4237660" y="237768"/>
                  <a:pt x="4236479" y="237457"/>
                </a:cubicBezTo>
                <a:cubicBezTo>
                  <a:pt x="4235297" y="237146"/>
                  <a:pt x="4231504" y="239696"/>
                  <a:pt x="4231504" y="239696"/>
                </a:cubicBezTo>
                <a:moveTo>
                  <a:pt x="4208809" y="229561"/>
                </a:moveTo>
                <a:cubicBezTo>
                  <a:pt x="4208809" y="229561"/>
                  <a:pt x="4210675" y="228504"/>
                  <a:pt x="4212789" y="227011"/>
                </a:cubicBezTo>
                <a:cubicBezTo>
                  <a:pt x="4214840" y="225457"/>
                  <a:pt x="4218944" y="223032"/>
                  <a:pt x="4215898" y="223716"/>
                </a:cubicBezTo>
                <a:cubicBezTo>
                  <a:pt x="4212789" y="224400"/>
                  <a:pt x="4206945" y="228504"/>
                  <a:pt x="4205763" y="229871"/>
                </a:cubicBezTo>
                <a:cubicBezTo>
                  <a:pt x="4204582" y="231239"/>
                  <a:pt x="4208872" y="229561"/>
                  <a:pt x="4208872" y="229561"/>
                </a:cubicBezTo>
                <a:moveTo>
                  <a:pt x="4229639" y="218182"/>
                </a:moveTo>
                <a:cubicBezTo>
                  <a:pt x="4232064" y="216317"/>
                  <a:pt x="4233929" y="215260"/>
                  <a:pt x="4235297" y="214389"/>
                </a:cubicBezTo>
                <a:cubicBezTo>
                  <a:pt x="4236665" y="213519"/>
                  <a:pt x="4236479" y="213892"/>
                  <a:pt x="4238530" y="212337"/>
                </a:cubicBezTo>
                <a:cubicBezTo>
                  <a:pt x="4240582" y="210783"/>
                  <a:pt x="4238717" y="211280"/>
                  <a:pt x="4235794" y="212835"/>
                </a:cubicBezTo>
                <a:cubicBezTo>
                  <a:pt x="4232872" y="214389"/>
                  <a:pt x="4223421" y="219550"/>
                  <a:pt x="4222240" y="221104"/>
                </a:cubicBezTo>
                <a:cubicBezTo>
                  <a:pt x="4221556" y="222037"/>
                  <a:pt x="4227214" y="220047"/>
                  <a:pt x="4229639" y="218182"/>
                </a:cubicBezTo>
                <a:moveTo>
                  <a:pt x="4249411" y="211840"/>
                </a:moveTo>
                <a:cubicBezTo>
                  <a:pt x="4250469" y="210099"/>
                  <a:pt x="4245432" y="213208"/>
                  <a:pt x="4245432" y="213208"/>
                </a:cubicBezTo>
                <a:lnTo>
                  <a:pt x="4240769" y="217125"/>
                </a:lnTo>
                <a:cubicBezTo>
                  <a:pt x="4240769" y="217125"/>
                  <a:pt x="4245245" y="214887"/>
                  <a:pt x="4245929" y="214887"/>
                </a:cubicBezTo>
                <a:cubicBezTo>
                  <a:pt x="4246614" y="214887"/>
                  <a:pt x="4248354" y="213519"/>
                  <a:pt x="4249349" y="211778"/>
                </a:cubicBezTo>
                <a:moveTo>
                  <a:pt x="4216395" y="498043"/>
                </a:moveTo>
                <a:cubicBezTo>
                  <a:pt x="4214530" y="501152"/>
                  <a:pt x="4213659" y="503204"/>
                  <a:pt x="4212789" y="504571"/>
                </a:cubicBezTo>
                <a:cubicBezTo>
                  <a:pt x="4211918" y="505939"/>
                  <a:pt x="4210923" y="507991"/>
                  <a:pt x="4210923" y="507991"/>
                </a:cubicBezTo>
                <a:cubicBezTo>
                  <a:pt x="4210923" y="507991"/>
                  <a:pt x="4216084" y="500406"/>
                  <a:pt x="4217949" y="497856"/>
                </a:cubicBezTo>
                <a:cubicBezTo>
                  <a:pt x="4219815" y="495307"/>
                  <a:pt x="4224105" y="488592"/>
                  <a:pt x="4224105" y="488592"/>
                </a:cubicBezTo>
                <a:lnTo>
                  <a:pt x="4222550" y="489276"/>
                </a:lnTo>
                <a:cubicBezTo>
                  <a:pt x="4222550" y="489276"/>
                  <a:pt x="4218260" y="494934"/>
                  <a:pt x="4216395" y="498043"/>
                </a:cubicBezTo>
                <a:moveTo>
                  <a:pt x="4187856" y="539640"/>
                </a:moveTo>
                <a:cubicBezTo>
                  <a:pt x="4188229" y="539204"/>
                  <a:pt x="4189223" y="537899"/>
                  <a:pt x="4190156" y="536282"/>
                </a:cubicBezTo>
                <a:lnTo>
                  <a:pt x="4184933" y="543246"/>
                </a:lnTo>
                <a:cubicBezTo>
                  <a:pt x="4184933" y="543246"/>
                  <a:pt x="4187358" y="540323"/>
                  <a:pt x="4187856" y="539640"/>
                </a:cubicBezTo>
                <a:moveTo>
                  <a:pt x="4194757" y="530189"/>
                </a:moveTo>
                <a:cubicBezTo>
                  <a:pt x="4193327" y="530437"/>
                  <a:pt x="4192457" y="531059"/>
                  <a:pt x="4191462" y="533670"/>
                </a:cubicBezTo>
                <a:cubicBezTo>
                  <a:pt x="4190902" y="534292"/>
                  <a:pt x="4189410" y="536095"/>
                  <a:pt x="4191462" y="533670"/>
                </a:cubicBezTo>
                <a:cubicBezTo>
                  <a:pt x="4191151" y="534541"/>
                  <a:pt x="4190715" y="535411"/>
                  <a:pt x="4190218" y="536220"/>
                </a:cubicBezTo>
                <a:lnTo>
                  <a:pt x="4194757" y="530126"/>
                </a:lnTo>
                <a:close/>
                <a:moveTo>
                  <a:pt x="4132020" y="625258"/>
                </a:moveTo>
                <a:cubicBezTo>
                  <a:pt x="4130839" y="626999"/>
                  <a:pt x="4128725" y="628678"/>
                  <a:pt x="4127730" y="630419"/>
                </a:cubicBezTo>
                <a:cubicBezTo>
                  <a:pt x="4126673" y="632160"/>
                  <a:pt x="4124124" y="635082"/>
                  <a:pt x="4124124" y="635082"/>
                </a:cubicBezTo>
                <a:lnTo>
                  <a:pt x="4141471" y="615683"/>
                </a:lnTo>
                <a:cubicBezTo>
                  <a:pt x="4140104" y="617050"/>
                  <a:pt x="4133201" y="623579"/>
                  <a:pt x="4132020" y="625320"/>
                </a:cubicBezTo>
                <a:moveTo>
                  <a:pt x="4046402" y="688803"/>
                </a:moveTo>
                <a:cubicBezTo>
                  <a:pt x="4046402" y="688803"/>
                  <a:pt x="4044537" y="690855"/>
                  <a:pt x="4042609" y="693093"/>
                </a:cubicBezTo>
                <a:cubicBezTo>
                  <a:pt x="4040744" y="695332"/>
                  <a:pt x="4038630" y="697881"/>
                  <a:pt x="4039314" y="697757"/>
                </a:cubicBezTo>
                <a:cubicBezTo>
                  <a:pt x="4039997" y="697570"/>
                  <a:pt x="4043106" y="694648"/>
                  <a:pt x="4044288" y="693466"/>
                </a:cubicBezTo>
                <a:cubicBezTo>
                  <a:pt x="4045469" y="692285"/>
                  <a:pt x="4049076" y="688990"/>
                  <a:pt x="4049449" y="687435"/>
                </a:cubicBezTo>
                <a:cubicBezTo>
                  <a:pt x="4049822" y="685881"/>
                  <a:pt x="4046340" y="688803"/>
                  <a:pt x="4046340" y="688803"/>
                </a:cubicBezTo>
                <a:moveTo>
                  <a:pt x="4030920" y="707581"/>
                </a:moveTo>
                <a:cubicBezTo>
                  <a:pt x="4031790" y="706897"/>
                  <a:pt x="4034526" y="703104"/>
                  <a:pt x="4035396" y="702607"/>
                </a:cubicBezTo>
                <a:cubicBezTo>
                  <a:pt x="4035396" y="702607"/>
                  <a:pt x="4031977" y="704348"/>
                  <a:pt x="4030733" y="705529"/>
                </a:cubicBezTo>
                <a:cubicBezTo>
                  <a:pt x="4029552" y="706710"/>
                  <a:pt x="4030049" y="708265"/>
                  <a:pt x="4030920" y="707581"/>
                </a:cubicBezTo>
                <a:moveTo>
                  <a:pt x="3773443" y="483493"/>
                </a:moveTo>
                <a:cubicBezTo>
                  <a:pt x="3773443" y="483493"/>
                  <a:pt x="3773505" y="483991"/>
                  <a:pt x="3773443" y="483991"/>
                </a:cubicBezTo>
                <a:cubicBezTo>
                  <a:pt x="3770770" y="487037"/>
                  <a:pt x="3776117" y="482996"/>
                  <a:pt x="3773443" y="483493"/>
                </a:cubicBezTo>
                <a:moveTo>
                  <a:pt x="3751681" y="488405"/>
                </a:moveTo>
                <a:cubicBezTo>
                  <a:pt x="3751681" y="488405"/>
                  <a:pt x="3751743" y="487783"/>
                  <a:pt x="3752241" y="487846"/>
                </a:cubicBezTo>
                <a:cubicBezTo>
                  <a:pt x="3752241" y="487224"/>
                  <a:pt x="3752054" y="486540"/>
                  <a:pt x="3751121" y="486789"/>
                </a:cubicBezTo>
                <a:cubicBezTo>
                  <a:pt x="3751184" y="487410"/>
                  <a:pt x="3750997" y="488343"/>
                  <a:pt x="3751681" y="488405"/>
                </a:cubicBezTo>
                <a:moveTo>
                  <a:pt x="2223112" y="473110"/>
                </a:moveTo>
                <a:cubicBezTo>
                  <a:pt x="2221931" y="472612"/>
                  <a:pt x="2220873" y="472364"/>
                  <a:pt x="2219816" y="471804"/>
                </a:cubicBezTo>
                <a:cubicBezTo>
                  <a:pt x="2218760" y="471244"/>
                  <a:pt x="2216148" y="471120"/>
                  <a:pt x="2214905" y="470747"/>
                </a:cubicBezTo>
                <a:cubicBezTo>
                  <a:pt x="2213723" y="470436"/>
                  <a:pt x="2211236" y="467762"/>
                  <a:pt x="2211236" y="467762"/>
                </a:cubicBezTo>
                <a:lnTo>
                  <a:pt x="2211733" y="469503"/>
                </a:lnTo>
                <a:cubicBezTo>
                  <a:pt x="2211733" y="469503"/>
                  <a:pt x="2213039" y="471555"/>
                  <a:pt x="2213536" y="472177"/>
                </a:cubicBezTo>
                <a:cubicBezTo>
                  <a:pt x="2214034" y="472799"/>
                  <a:pt x="2214967" y="472861"/>
                  <a:pt x="2215402" y="473047"/>
                </a:cubicBezTo>
                <a:cubicBezTo>
                  <a:pt x="2215837" y="473234"/>
                  <a:pt x="2216583" y="473110"/>
                  <a:pt x="2217827" y="473421"/>
                </a:cubicBezTo>
                <a:cubicBezTo>
                  <a:pt x="2219008" y="473669"/>
                  <a:pt x="2220438" y="474726"/>
                  <a:pt x="2221122" y="474726"/>
                </a:cubicBezTo>
                <a:cubicBezTo>
                  <a:pt x="2221806" y="474726"/>
                  <a:pt x="2223796" y="474478"/>
                  <a:pt x="2224728" y="474291"/>
                </a:cubicBezTo>
                <a:cubicBezTo>
                  <a:pt x="2225661" y="474104"/>
                  <a:pt x="2224293" y="473669"/>
                  <a:pt x="2223112" y="473172"/>
                </a:cubicBezTo>
                <a:moveTo>
                  <a:pt x="2210179" y="408383"/>
                </a:moveTo>
                <a:cubicBezTo>
                  <a:pt x="2209557" y="409689"/>
                  <a:pt x="2210427" y="411367"/>
                  <a:pt x="2210427" y="411367"/>
                </a:cubicBezTo>
                <a:cubicBezTo>
                  <a:pt x="2210614" y="410746"/>
                  <a:pt x="2211547" y="409316"/>
                  <a:pt x="2211173" y="408694"/>
                </a:cubicBezTo>
                <a:cubicBezTo>
                  <a:pt x="2210801" y="408072"/>
                  <a:pt x="2210738" y="407077"/>
                  <a:pt x="2210117" y="408383"/>
                </a:cubicBezTo>
                <a:moveTo>
                  <a:pt x="2559865" y="647455"/>
                </a:moveTo>
                <a:cubicBezTo>
                  <a:pt x="2558745" y="648139"/>
                  <a:pt x="2558310" y="648077"/>
                  <a:pt x="2557004" y="648637"/>
                </a:cubicBezTo>
                <a:cubicBezTo>
                  <a:pt x="2555699" y="649258"/>
                  <a:pt x="2554704" y="649631"/>
                  <a:pt x="2552714" y="650688"/>
                </a:cubicBezTo>
                <a:cubicBezTo>
                  <a:pt x="2550725" y="651745"/>
                  <a:pt x="2549232" y="652181"/>
                  <a:pt x="2549419" y="651994"/>
                </a:cubicBezTo>
                <a:cubicBezTo>
                  <a:pt x="2549668" y="651745"/>
                  <a:pt x="2548300" y="652989"/>
                  <a:pt x="2548300" y="652989"/>
                </a:cubicBezTo>
                <a:cubicBezTo>
                  <a:pt x="2548300" y="652989"/>
                  <a:pt x="2551719" y="651683"/>
                  <a:pt x="2552403" y="651559"/>
                </a:cubicBezTo>
                <a:cubicBezTo>
                  <a:pt x="2553087" y="651372"/>
                  <a:pt x="2554704" y="650564"/>
                  <a:pt x="2555761" y="650378"/>
                </a:cubicBezTo>
                <a:cubicBezTo>
                  <a:pt x="2556818" y="650191"/>
                  <a:pt x="2558745" y="648947"/>
                  <a:pt x="2560237" y="648077"/>
                </a:cubicBezTo>
                <a:cubicBezTo>
                  <a:pt x="2561730" y="647206"/>
                  <a:pt x="2564901" y="645776"/>
                  <a:pt x="2564901" y="645776"/>
                </a:cubicBezTo>
                <a:cubicBezTo>
                  <a:pt x="2564901" y="645776"/>
                  <a:pt x="2563595" y="645963"/>
                  <a:pt x="2563036" y="646149"/>
                </a:cubicBezTo>
                <a:cubicBezTo>
                  <a:pt x="2562413" y="646336"/>
                  <a:pt x="2560983" y="646833"/>
                  <a:pt x="2559865" y="647517"/>
                </a:cubicBezTo>
                <a:moveTo>
                  <a:pt x="3122010" y="607351"/>
                </a:moveTo>
                <a:cubicBezTo>
                  <a:pt x="3122321" y="608097"/>
                  <a:pt x="3121886" y="608781"/>
                  <a:pt x="3121637" y="609340"/>
                </a:cubicBezTo>
                <a:cubicBezTo>
                  <a:pt x="3121637" y="609713"/>
                  <a:pt x="3121575" y="610087"/>
                  <a:pt x="3121575" y="610460"/>
                </a:cubicBezTo>
                <a:cubicBezTo>
                  <a:pt x="3121637" y="610522"/>
                  <a:pt x="3121824" y="610646"/>
                  <a:pt x="3122010" y="610708"/>
                </a:cubicBezTo>
                <a:cubicBezTo>
                  <a:pt x="3121886" y="609776"/>
                  <a:pt x="3123565" y="607973"/>
                  <a:pt x="3122010" y="607351"/>
                </a:cubicBezTo>
                <a:moveTo>
                  <a:pt x="3480401" y="569360"/>
                </a:moveTo>
                <a:cubicBezTo>
                  <a:pt x="3482142" y="569671"/>
                  <a:pt x="3481955" y="567992"/>
                  <a:pt x="3482639" y="567184"/>
                </a:cubicBezTo>
                <a:cubicBezTo>
                  <a:pt x="3480899" y="566873"/>
                  <a:pt x="3481085" y="568552"/>
                  <a:pt x="3480401" y="569360"/>
                </a:cubicBezTo>
                <a:moveTo>
                  <a:pt x="3489852" y="555433"/>
                </a:moveTo>
                <a:cubicBezTo>
                  <a:pt x="3490163" y="557422"/>
                  <a:pt x="3487863" y="556863"/>
                  <a:pt x="3488173" y="558790"/>
                </a:cubicBezTo>
                <a:cubicBezTo>
                  <a:pt x="3489727" y="559101"/>
                  <a:pt x="3492713" y="555992"/>
                  <a:pt x="3489852" y="555433"/>
                </a:cubicBezTo>
                <a:moveTo>
                  <a:pt x="3479282" y="577257"/>
                </a:moveTo>
                <a:cubicBezTo>
                  <a:pt x="3478162" y="580614"/>
                  <a:pt x="3475614" y="582480"/>
                  <a:pt x="3474245" y="585589"/>
                </a:cubicBezTo>
                <a:cubicBezTo>
                  <a:pt x="3476173" y="584532"/>
                  <a:pt x="3481769" y="578873"/>
                  <a:pt x="3479282" y="577257"/>
                </a:cubicBezTo>
                <a:moveTo>
                  <a:pt x="3445147" y="627558"/>
                </a:moveTo>
                <a:cubicBezTo>
                  <a:pt x="3443530" y="630045"/>
                  <a:pt x="3442162" y="632657"/>
                  <a:pt x="3441851" y="634709"/>
                </a:cubicBezTo>
                <a:cubicBezTo>
                  <a:pt x="3443219" y="630356"/>
                  <a:pt x="3448877" y="627185"/>
                  <a:pt x="3448566" y="623019"/>
                </a:cubicBezTo>
                <a:cubicBezTo>
                  <a:pt x="3448007" y="624947"/>
                  <a:pt x="3446577" y="626128"/>
                  <a:pt x="3445147" y="627558"/>
                </a:cubicBezTo>
                <a:moveTo>
                  <a:pt x="3450804" y="620719"/>
                </a:moveTo>
                <a:cubicBezTo>
                  <a:pt x="3451178" y="619600"/>
                  <a:pt x="3454038" y="618045"/>
                  <a:pt x="3452483" y="616802"/>
                </a:cubicBezTo>
                <a:cubicBezTo>
                  <a:pt x="3452359" y="618232"/>
                  <a:pt x="3449623" y="619911"/>
                  <a:pt x="3450804" y="620719"/>
                </a:cubicBezTo>
                <a:moveTo>
                  <a:pt x="3452483" y="642481"/>
                </a:moveTo>
                <a:cubicBezTo>
                  <a:pt x="3450183" y="646212"/>
                  <a:pt x="3446826" y="648761"/>
                  <a:pt x="3445768" y="653673"/>
                </a:cubicBezTo>
                <a:cubicBezTo>
                  <a:pt x="3450307" y="651994"/>
                  <a:pt x="3452048" y="647580"/>
                  <a:pt x="3453603" y="643041"/>
                </a:cubicBezTo>
                <a:cubicBezTo>
                  <a:pt x="3453478" y="642543"/>
                  <a:pt x="3453105" y="642357"/>
                  <a:pt x="3452483" y="642419"/>
                </a:cubicBezTo>
                <a:moveTo>
                  <a:pt x="3859932" y="322640"/>
                </a:moveTo>
                <a:lnTo>
                  <a:pt x="3859932" y="322640"/>
                </a:lnTo>
                <a:cubicBezTo>
                  <a:pt x="3859124" y="325314"/>
                  <a:pt x="3858253" y="328547"/>
                  <a:pt x="3857756" y="330723"/>
                </a:cubicBezTo>
                <a:cubicBezTo>
                  <a:pt x="3857010" y="334205"/>
                  <a:pt x="3854523" y="340361"/>
                  <a:pt x="3853776" y="343718"/>
                </a:cubicBezTo>
                <a:cubicBezTo>
                  <a:pt x="3853030" y="347076"/>
                  <a:pt x="3852471" y="349252"/>
                  <a:pt x="3852346" y="350060"/>
                </a:cubicBezTo>
                <a:cubicBezTo>
                  <a:pt x="3852222" y="350807"/>
                  <a:pt x="3854398" y="345522"/>
                  <a:pt x="3854896" y="343905"/>
                </a:cubicBezTo>
                <a:cubicBezTo>
                  <a:pt x="3855393" y="342226"/>
                  <a:pt x="3856574" y="338993"/>
                  <a:pt x="3856948" y="337438"/>
                </a:cubicBezTo>
                <a:cubicBezTo>
                  <a:pt x="3857320" y="335884"/>
                  <a:pt x="3859373" y="331159"/>
                  <a:pt x="3859621" y="329480"/>
                </a:cubicBezTo>
                <a:lnTo>
                  <a:pt x="3863103" y="312878"/>
                </a:lnTo>
                <a:cubicBezTo>
                  <a:pt x="3862854" y="313376"/>
                  <a:pt x="3862046" y="316609"/>
                  <a:pt x="3861175" y="318785"/>
                </a:cubicBezTo>
                <a:cubicBezTo>
                  <a:pt x="3860865" y="319594"/>
                  <a:pt x="3860367" y="321024"/>
                  <a:pt x="3859870" y="322702"/>
                </a:cubicBezTo>
                <a:moveTo>
                  <a:pt x="3850170" y="354040"/>
                </a:moveTo>
                <a:cubicBezTo>
                  <a:pt x="3849859" y="354662"/>
                  <a:pt x="3848740" y="357770"/>
                  <a:pt x="3847870" y="361625"/>
                </a:cubicBezTo>
                <a:cubicBezTo>
                  <a:pt x="3846999" y="365480"/>
                  <a:pt x="3846564" y="367408"/>
                  <a:pt x="3846315" y="368092"/>
                </a:cubicBezTo>
                <a:cubicBezTo>
                  <a:pt x="3846066" y="368714"/>
                  <a:pt x="3847870" y="366911"/>
                  <a:pt x="3848243" y="365480"/>
                </a:cubicBezTo>
                <a:cubicBezTo>
                  <a:pt x="3848616" y="364050"/>
                  <a:pt x="3848740" y="361999"/>
                  <a:pt x="3849175" y="360568"/>
                </a:cubicBezTo>
                <a:cubicBezTo>
                  <a:pt x="3849548" y="359138"/>
                  <a:pt x="3850854" y="352858"/>
                  <a:pt x="3850233" y="353978"/>
                </a:cubicBezTo>
                <a:moveTo>
                  <a:pt x="3872741" y="281976"/>
                </a:moveTo>
                <a:cubicBezTo>
                  <a:pt x="3872118" y="283158"/>
                  <a:pt x="3870440" y="288132"/>
                  <a:pt x="3869507" y="291800"/>
                </a:cubicBezTo>
                <a:cubicBezTo>
                  <a:pt x="3868575" y="295407"/>
                  <a:pt x="3867704" y="297458"/>
                  <a:pt x="3867082" y="300319"/>
                </a:cubicBezTo>
                <a:cubicBezTo>
                  <a:pt x="3866461" y="303179"/>
                  <a:pt x="3866025" y="305355"/>
                  <a:pt x="3865777" y="306350"/>
                </a:cubicBezTo>
                <a:cubicBezTo>
                  <a:pt x="3865528" y="307407"/>
                  <a:pt x="3867704" y="303490"/>
                  <a:pt x="3868201" y="301562"/>
                </a:cubicBezTo>
                <a:cubicBezTo>
                  <a:pt x="3868699" y="299635"/>
                  <a:pt x="3869880" y="295220"/>
                  <a:pt x="3870502" y="292795"/>
                </a:cubicBezTo>
                <a:cubicBezTo>
                  <a:pt x="3871124" y="290370"/>
                  <a:pt x="3873362" y="280670"/>
                  <a:pt x="3872679" y="281976"/>
                </a:cubicBezTo>
                <a:moveTo>
                  <a:pt x="3841528" y="383947"/>
                </a:moveTo>
                <a:cubicBezTo>
                  <a:pt x="3841154" y="384445"/>
                  <a:pt x="3840906" y="385626"/>
                  <a:pt x="3840533" y="386932"/>
                </a:cubicBezTo>
                <a:cubicBezTo>
                  <a:pt x="3840159" y="388237"/>
                  <a:pt x="3839724" y="389730"/>
                  <a:pt x="3839352" y="391035"/>
                </a:cubicBezTo>
                <a:cubicBezTo>
                  <a:pt x="3838605" y="393771"/>
                  <a:pt x="3838294" y="395326"/>
                  <a:pt x="3837921" y="396320"/>
                </a:cubicBezTo>
                <a:cubicBezTo>
                  <a:pt x="3837548" y="397377"/>
                  <a:pt x="3837299" y="398372"/>
                  <a:pt x="3837299" y="398372"/>
                </a:cubicBezTo>
                <a:cubicBezTo>
                  <a:pt x="3837299" y="398372"/>
                  <a:pt x="3839352" y="394890"/>
                  <a:pt x="3839911" y="392839"/>
                </a:cubicBezTo>
                <a:cubicBezTo>
                  <a:pt x="3840408" y="390787"/>
                  <a:pt x="3842087" y="383201"/>
                  <a:pt x="3841590" y="383947"/>
                </a:cubicBezTo>
                <a:moveTo>
                  <a:pt x="4771266" y="156502"/>
                </a:moveTo>
                <a:lnTo>
                  <a:pt x="4770147" y="156502"/>
                </a:lnTo>
                <a:lnTo>
                  <a:pt x="4770147" y="157621"/>
                </a:lnTo>
                <a:lnTo>
                  <a:pt x="4771266" y="157621"/>
                </a:lnTo>
                <a:lnTo>
                  <a:pt x="4771266" y="156502"/>
                </a:lnTo>
                <a:close/>
                <a:moveTo>
                  <a:pt x="4328066" y="418331"/>
                </a:moveTo>
                <a:lnTo>
                  <a:pt x="4328066" y="416093"/>
                </a:lnTo>
                <a:cubicBezTo>
                  <a:pt x="4327009" y="415969"/>
                  <a:pt x="4326822" y="416715"/>
                  <a:pt x="4325828" y="416652"/>
                </a:cubicBezTo>
                <a:cubicBezTo>
                  <a:pt x="4325641" y="418145"/>
                  <a:pt x="4326574" y="418456"/>
                  <a:pt x="4328066" y="418331"/>
                </a:cubicBezTo>
                <a:moveTo>
                  <a:pt x="4867268" y="454643"/>
                </a:moveTo>
                <a:lnTo>
                  <a:pt x="4867268" y="455762"/>
                </a:lnTo>
                <a:cubicBezTo>
                  <a:pt x="4868636" y="456633"/>
                  <a:pt x="4868885" y="453897"/>
                  <a:pt x="4867828" y="454083"/>
                </a:cubicBezTo>
                <a:cubicBezTo>
                  <a:pt x="4867828" y="454394"/>
                  <a:pt x="4867765" y="454767"/>
                  <a:pt x="4867268" y="454643"/>
                </a:cubicBezTo>
                <a:moveTo>
                  <a:pt x="4845506" y="455762"/>
                </a:moveTo>
                <a:lnTo>
                  <a:pt x="4845506" y="456881"/>
                </a:lnTo>
                <a:cubicBezTo>
                  <a:pt x="4846874" y="457752"/>
                  <a:pt x="4847123" y="454954"/>
                  <a:pt x="4846066" y="455203"/>
                </a:cubicBezTo>
                <a:cubicBezTo>
                  <a:pt x="4846066" y="455513"/>
                  <a:pt x="4846003" y="455886"/>
                  <a:pt x="4845506" y="455762"/>
                </a:cubicBezTo>
                <a:moveTo>
                  <a:pt x="4868947" y="473047"/>
                </a:moveTo>
                <a:lnTo>
                  <a:pt x="4868947" y="474726"/>
                </a:lnTo>
                <a:cubicBezTo>
                  <a:pt x="4870564" y="475535"/>
                  <a:pt x="4870564" y="472239"/>
                  <a:pt x="4868947" y="473047"/>
                </a:cubicBezTo>
                <a:moveTo>
                  <a:pt x="4847185" y="474167"/>
                </a:moveTo>
                <a:cubicBezTo>
                  <a:pt x="4847247" y="474788"/>
                  <a:pt x="4847061" y="475783"/>
                  <a:pt x="4847745" y="475845"/>
                </a:cubicBezTo>
                <a:cubicBezTo>
                  <a:pt x="4847745" y="475535"/>
                  <a:pt x="4847807" y="475161"/>
                  <a:pt x="4848304" y="475286"/>
                </a:cubicBezTo>
                <a:cubicBezTo>
                  <a:pt x="4848242" y="474602"/>
                  <a:pt x="4848118" y="473980"/>
                  <a:pt x="4847185" y="474167"/>
                </a:cubicBezTo>
                <a:moveTo>
                  <a:pt x="4796945" y="494810"/>
                </a:moveTo>
                <a:cubicBezTo>
                  <a:pt x="4796697" y="495867"/>
                  <a:pt x="4795764" y="496240"/>
                  <a:pt x="4795827" y="497608"/>
                </a:cubicBezTo>
                <a:lnTo>
                  <a:pt x="4798065" y="497608"/>
                </a:lnTo>
                <a:cubicBezTo>
                  <a:pt x="4798127" y="496240"/>
                  <a:pt x="4798189" y="494872"/>
                  <a:pt x="4796945" y="494810"/>
                </a:cubicBezTo>
                <a:moveTo>
                  <a:pt x="4798065" y="513774"/>
                </a:moveTo>
                <a:cubicBezTo>
                  <a:pt x="4798314" y="515142"/>
                  <a:pt x="4797070" y="515017"/>
                  <a:pt x="4797505" y="516572"/>
                </a:cubicBezTo>
                <a:cubicBezTo>
                  <a:pt x="4800179" y="517504"/>
                  <a:pt x="4800614" y="513338"/>
                  <a:pt x="4798065" y="513774"/>
                </a:cubicBezTo>
                <a:moveTo>
                  <a:pt x="4775743" y="517691"/>
                </a:moveTo>
                <a:cubicBezTo>
                  <a:pt x="4776800" y="517815"/>
                  <a:pt x="4776987" y="517069"/>
                  <a:pt x="4777982" y="517131"/>
                </a:cubicBezTo>
                <a:cubicBezTo>
                  <a:pt x="4778044" y="515763"/>
                  <a:pt x="4778106" y="514395"/>
                  <a:pt x="4776862" y="514333"/>
                </a:cubicBezTo>
                <a:cubicBezTo>
                  <a:pt x="4776552" y="515515"/>
                  <a:pt x="4775494" y="515950"/>
                  <a:pt x="4775743" y="517691"/>
                </a:cubicBezTo>
                <a:moveTo>
                  <a:pt x="4447509" y="523846"/>
                </a:moveTo>
                <a:cubicBezTo>
                  <a:pt x="4447322" y="522852"/>
                  <a:pt x="4449063" y="521048"/>
                  <a:pt x="4447509" y="520489"/>
                </a:cubicBezTo>
                <a:cubicBezTo>
                  <a:pt x="4447695" y="521484"/>
                  <a:pt x="4445954" y="523287"/>
                  <a:pt x="4447509" y="523846"/>
                </a:cubicBezTo>
                <a:moveTo>
                  <a:pt x="4445830" y="527204"/>
                </a:moveTo>
                <a:cubicBezTo>
                  <a:pt x="4445643" y="527950"/>
                  <a:pt x="4446203" y="529380"/>
                  <a:pt x="4446389" y="528323"/>
                </a:cubicBezTo>
                <a:cubicBezTo>
                  <a:pt x="4446514" y="527577"/>
                  <a:pt x="4446016" y="526147"/>
                  <a:pt x="4445830" y="527204"/>
                </a:cubicBezTo>
                <a:moveTo>
                  <a:pt x="4781339" y="534976"/>
                </a:moveTo>
                <a:lnTo>
                  <a:pt x="4779661" y="534976"/>
                </a:lnTo>
                <a:lnTo>
                  <a:pt x="4779661" y="536655"/>
                </a:lnTo>
                <a:lnTo>
                  <a:pt x="4781339" y="536655"/>
                </a:lnTo>
                <a:lnTo>
                  <a:pt x="4781339" y="534976"/>
                </a:lnTo>
                <a:close/>
                <a:moveTo>
                  <a:pt x="4757898" y="536095"/>
                </a:moveTo>
                <a:lnTo>
                  <a:pt x="4757898" y="537774"/>
                </a:lnTo>
                <a:lnTo>
                  <a:pt x="4759017" y="537774"/>
                </a:lnTo>
                <a:cubicBezTo>
                  <a:pt x="4759017" y="537090"/>
                  <a:pt x="4759763" y="537028"/>
                  <a:pt x="4759577" y="536095"/>
                </a:cubicBezTo>
                <a:lnTo>
                  <a:pt x="4757898" y="536095"/>
                </a:lnTo>
                <a:close/>
                <a:moveTo>
                  <a:pt x="4783018" y="554002"/>
                </a:moveTo>
                <a:cubicBezTo>
                  <a:pt x="4781774" y="553816"/>
                  <a:pt x="4780904" y="554127"/>
                  <a:pt x="4780779" y="555122"/>
                </a:cubicBezTo>
                <a:cubicBezTo>
                  <a:pt x="4781588" y="555992"/>
                  <a:pt x="4783267" y="555743"/>
                  <a:pt x="4783018" y="554002"/>
                </a:cubicBezTo>
                <a:moveTo>
                  <a:pt x="4759577" y="554562"/>
                </a:moveTo>
                <a:lnTo>
                  <a:pt x="4759577" y="556800"/>
                </a:lnTo>
                <a:cubicBezTo>
                  <a:pt x="4761691" y="557236"/>
                  <a:pt x="4761691" y="554127"/>
                  <a:pt x="4759577" y="554562"/>
                </a:cubicBezTo>
                <a:moveTo>
                  <a:pt x="4345351" y="560655"/>
                </a:moveTo>
                <a:cubicBezTo>
                  <a:pt x="4345475" y="562396"/>
                  <a:pt x="4345724" y="563951"/>
                  <a:pt x="4347590" y="564013"/>
                </a:cubicBezTo>
                <a:cubicBezTo>
                  <a:pt x="4348087" y="561650"/>
                  <a:pt x="4346657" y="561215"/>
                  <a:pt x="4345351" y="560655"/>
                </a:cubicBezTo>
                <a:moveTo>
                  <a:pt x="4439674" y="564013"/>
                </a:moveTo>
                <a:cubicBezTo>
                  <a:pt x="4439487" y="565319"/>
                  <a:pt x="4438990" y="566314"/>
                  <a:pt x="4438555" y="567371"/>
                </a:cubicBezTo>
                <a:cubicBezTo>
                  <a:pt x="4439985" y="567619"/>
                  <a:pt x="4440794" y="564448"/>
                  <a:pt x="4439674" y="564013"/>
                </a:cubicBezTo>
                <a:moveTo>
                  <a:pt x="4815350" y="722566"/>
                </a:moveTo>
                <a:cubicBezTo>
                  <a:pt x="4815475" y="721135"/>
                  <a:pt x="4815164" y="720141"/>
                  <a:pt x="4813671" y="720327"/>
                </a:cubicBezTo>
                <a:cubicBezTo>
                  <a:pt x="4813485" y="721757"/>
                  <a:pt x="4813858" y="722752"/>
                  <a:pt x="4815350" y="722566"/>
                </a:cubicBezTo>
                <a:moveTo>
                  <a:pt x="4835496" y="723685"/>
                </a:moveTo>
                <a:cubicBezTo>
                  <a:pt x="4835309" y="724928"/>
                  <a:pt x="4835620" y="725799"/>
                  <a:pt x="4836615" y="725923"/>
                </a:cubicBezTo>
                <a:cubicBezTo>
                  <a:pt x="4837485" y="725115"/>
                  <a:pt x="4837237" y="723436"/>
                  <a:pt x="4835496" y="723685"/>
                </a:cubicBezTo>
                <a:moveTo>
                  <a:pt x="4513354" y="807997"/>
                </a:moveTo>
                <a:cubicBezTo>
                  <a:pt x="4513665" y="807997"/>
                  <a:pt x="4514038" y="808060"/>
                  <a:pt x="4513914" y="808557"/>
                </a:cubicBezTo>
                <a:lnTo>
                  <a:pt x="4515033" y="808557"/>
                </a:lnTo>
                <a:cubicBezTo>
                  <a:pt x="4515904" y="807189"/>
                  <a:pt x="4513106" y="806940"/>
                  <a:pt x="4513354" y="807997"/>
                </a:cubicBezTo>
                <a:moveTo>
                  <a:pt x="4520629" y="809676"/>
                </a:moveTo>
                <a:cubicBezTo>
                  <a:pt x="4519013" y="809800"/>
                  <a:pt x="4518888" y="808433"/>
                  <a:pt x="4517271" y="808557"/>
                </a:cubicBezTo>
                <a:cubicBezTo>
                  <a:pt x="4517023" y="810422"/>
                  <a:pt x="4520256" y="811666"/>
                  <a:pt x="4520629" y="809676"/>
                </a:cubicBezTo>
                <a:moveTo>
                  <a:pt x="4540712" y="823044"/>
                </a:moveTo>
                <a:cubicBezTo>
                  <a:pt x="4540526" y="824723"/>
                  <a:pt x="4542516" y="824226"/>
                  <a:pt x="4543511" y="824723"/>
                </a:cubicBezTo>
                <a:cubicBezTo>
                  <a:pt x="4543572" y="823169"/>
                  <a:pt x="4542142" y="823106"/>
                  <a:pt x="4540712" y="823044"/>
                </a:cubicBezTo>
                <a:moveTo>
                  <a:pt x="4566392" y="830319"/>
                </a:moveTo>
                <a:cubicBezTo>
                  <a:pt x="4566392" y="831190"/>
                  <a:pt x="4564962" y="830754"/>
                  <a:pt x="4565273" y="831998"/>
                </a:cubicBezTo>
                <a:lnTo>
                  <a:pt x="4566951" y="831998"/>
                </a:lnTo>
                <a:cubicBezTo>
                  <a:pt x="4566889" y="831314"/>
                  <a:pt x="4567076" y="830443"/>
                  <a:pt x="4566392" y="830319"/>
                </a:cubicBezTo>
                <a:moveTo>
                  <a:pt x="4617191" y="843128"/>
                </a:moveTo>
                <a:cubicBezTo>
                  <a:pt x="4617004" y="844620"/>
                  <a:pt x="4618372" y="844558"/>
                  <a:pt x="4619429" y="844806"/>
                </a:cubicBezTo>
                <a:cubicBezTo>
                  <a:pt x="4619926" y="843003"/>
                  <a:pt x="4617626" y="843998"/>
                  <a:pt x="4617191" y="843128"/>
                </a:cubicBezTo>
                <a:moveTo>
                  <a:pt x="4608237" y="845366"/>
                </a:moveTo>
                <a:cubicBezTo>
                  <a:pt x="4608237" y="844496"/>
                  <a:pt x="4609667" y="844931"/>
                  <a:pt x="4609357" y="843687"/>
                </a:cubicBezTo>
                <a:lnTo>
                  <a:pt x="4607678" y="843687"/>
                </a:lnTo>
                <a:cubicBezTo>
                  <a:pt x="4607740" y="844309"/>
                  <a:pt x="4607553" y="845304"/>
                  <a:pt x="4608237" y="845366"/>
                </a:cubicBezTo>
                <a:moveTo>
                  <a:pt x="4675264" y="845366"/>
                </a:moveTo>
                <a:cubicBezTo>
                  <a:pt x="4675389" y="843749"/>
                  <a:pt x="4671658" y="843065"/>
                  <a:pt x="4670788" y="844247"/>
                </a:cubicBezTo>
                <a:cubicBezTo>
                  <a:pt x="4671907" y="844993"/>
                  <a:pt x="4673897" y="846547"/>
                  <a:pt x="4675264" y="845366"/>
                </a:cubicBezTo>
                <a:moveTo>
                  <a:pt x="4675824" y="845926"/>
                </a:moveTo>
                <a:lnTo>
                  <a:pt x="4676943" y="845926"/>
                </a:lnTo>
                <a:lnTo>
                  <a:pt x="4676943" y="844806"/>
                </a:lnTo>
                <a:lnTo>
                  <a:pt x="4675824" y="844806"/>
                </a:lnTo>
                <a:lnTo>
                  <a:pt x="4675824" y="845926"/>
                </a:lnTo>
                <a:close/>
                <a:moveTo>
                  <a:pt x="4614393" y="845366"/>
                </a:moveTo>
                <a:cubicBezTo>
                  <a:pt x="4614393" y="847107"/>
                  <a:pt x="4618185" y="847853"/>
                  <a:pt x="4617750" y="845366"/>
                </a:cubicBezTo>
                <a:cubicBezTo>
                  <a:pt x="4616009" y="845988"/>
                  <a:pt x="4616507" y="845366"/>
                  <a:pt x="4614393" y="845366"/>
                </a:cubicBezTo>
                <a:moveTo>
                  <a:pt x="4639512" y="845366"/>
                </a:moveTo>
                <a:cubicBezTo>
                  <a:pt x="4639637" y="847107"/>
                  <a:pt x="4641502" y="847107"/>
                  <a:pt x="4642870" y="847604"/>
                </a:cubicBezTo>
                <a:cubicBezTo>
                  <a:pt x="4643056" y="845615"/>
                  <a:pt x="4640445" y="846299"/>
                  <a:pt x="4639512" y="845366"/>
                </a:cubicBezTo>
                <a:moveTo>
                  <a:pt x="4736634" y="871605"/>
                </a:moveTo>
                <a:lnTo>
                  <a:pt x="4737753" y="871605"/>
                </a:lnTo>
                <a:cubicBezTo>
                  <a:pt x="4737753" y="870921"/>
                  <a:pt x="4738499" y="870859"/>
                  <a:pt x="4738312" y="869926"/>
                </a:cubicBezTo>
                <a:lnTo>
                  <a:pt x="4737193" y="869926"/>
                </a:lnTo>
                <a:cubicBezTo>
                  <a:pt x="4737193" y="870672"/>
                  <a:pt x="4736509" y="870672"/>
                  <a:pt x="4736634" y="871605"/>
                </a:cubicBezTo>
                <a:moveTo>
                  <a:pt x="4726623" y="874403"/>
                </a:moveTo>
                <a:cubicBezTo>
                  <a:pt x="4726561" y="875087"/>
                  <a:pt x="4725628" y="875646"/>
                  <a:pt x="4726623" y="876082"/>
                </a:cubicBezTo>
                <a:cubicBezTo>
                  <a:pt x="4726685" y="875398"/>
                  <a:pt x="4727618" y="874838"/>
                  <a:pt x="4726623" y="874403"/>
                </a:cubicBezTo>
                <a:moveTo>
                  <a:pt x="4813112" y="877201"/>
                </a:moveTo>
                <a:lnTo>
                  <a:pt x="4815350" y="877201"/>
                </a:lnTo>
                <a:cubicBezTo>
                  <a:pt x="4815785" y="875025"/>
                  <a:pt x="4812676" y="875025"/>
                  <a:pt x="4813112" y="877201"/>
                </a:cubicBezTo>
                <a:moveTo>
                  <a:pt x="4815350" y="881678"/>
                </a:moveTo>
                <a:lnTo>
                  <a:pt x="4816469" y="881678"/>
                </a:lnTo>
                <a:lnTo>
                  <a:pt x="4816469" y="880558"/>
                </a:lnTo>
                <a:lnTo>
                  <a:pt x="4815350" y="880558"/>
                </a:lnTo>
                <a:lnTo>
                  <a:pt x="4815350" y="881678"/>
                </a:lnTo>
                <a:close/>
                <a:moveTo>
                  <a:pt x="4813112" y="886154"/>
                </a:moveTo>
                <a:cubicBezTo>
                  <a:pt x="4812614" y="888704"/>
                  <a:pt x="4817526" y="888393"/>
                  <a:pt x="4816469" y="885595"/>
                </a:cubicBezTo>
                <a:cubicBezTo>
                  <a:pt x="4815101" y="885533"/>
                  <a:pt x="4813796" y="885533"/>
                  <a:pt x="4813112" y="886154"/>
                </a:cubicBezTo>
                <a:moveTo>
                  <a:pt x="4855020" y="888890"/>
                </a:moveTo>
                <a:cubicBezTo>
                  <a:pt x="4856822" y="887647"/>
                  <a:pt x="4858128" y="890942"/>
                  <a:pt x="4858937" y="887771"/>
                </a:cubicBezTo>
                <a:cubicBezTo>
                  <a:pt x="4856760" y="888020"/>
                  <a:pt x="4855454" y="886403"/>
                  <a:pt x="4855020" y="888890"/>
                </a:cubicBezTo>
                <a:moveTo>
                  <a:pt x="4861734" y="889450"/>
                </a:moveTo>
                <a:lnTo>
                  <a:pt x="4862854" y="889450"/>
                </a:lnTo>
                <a:lnTo>
                  <a:pt x="4862854" y="888331"/>
                </a:lnTo>
                <a:lnTo>
                  <a:pt x="4861734" y="888331"/>
                </a:lnTo>
                <a:lnTo>
                  <a:pt x="4861734" y="889450"/>
                </a:lnTo>
                <a:close/>
                <a:moveTo>
                  <a:pt x="4868388" y="888890"/>
                </a:moveTo>
                <a:cubicBezTo>
                  <a:pt x="4868326" y="889574"/>
                  <a:pt x="4867393" y="890134"/>
                  <a:pt x="4868388" y="890569"/>
                </a:cubicBezTo>
                <a:cubicBezTo>
                  <a:pt x="4868449" y="889885"/>
                  <a:pt x="4869382" y="889325"/>
                  <a:pt x="4868388" y="888890"/>
                </a:cubicBezTo>
                <a:moveTo>
                  <a:pt x="4865589" y="895605"/>
                </a:moveTo>
                <a:cubicBezTo>
                  <a:pt x="4865527" y="896289"/>
                  <a:pt x="4864594" y="896849"/>
                  <a:pt x="4865589" y="897284"/>
                </a:cubicBezTo>
                <a:cubicBezTo>
                  <a:pt x="4865652" y="896600"/>
                  <a:pt x="4866584" y="896041"/>
                  <a:pt x="4865589" y="895605"/>
                </a:cubicBezTo>
                <a:moveTo>
                  <a:pt x="5047023" y="910714"/>
                </a:moveTo>
                <a:cubicBezTo>
                  <a:pt x="5047023" y="911025"/>
                  <a:pt x="5046961" y="911398"/>
                  <a:pt x="5046463" y="911274"/>
                </a:cubicBezTo>
                <a:lnTo>
                  <a:pt x="5046463" y="912393"/>
                </a:lnTo>
                <a:cubicBezTo>
                  <a:pt x="5047832" y="913264"/>
                  <a:pt x="5048080" y="910466"/>
                  <a:pt x="5047023" y="910714"/>
                </a:cubicBezTo>
                <a:moveTo>
                  <a:pt x="4510557" y="764971"/>
                </a:moveTo>
                <a:cubicBezTo>
                  <a:pt x="4510494" y="765965"/>
                  <a:pt x="4510991" y="766401"/>
                  <a:pt x="4511675" y="766649"/>
                </a:cubicBezTo>
                <a:cubicBezTo>
                  <a:pt x="4511675" y="765903"/>
                  <a:pt x="4511924" y="765468"/>
                  <a:pt x="4512235" y="764971"/>
                </a:cubicBezTo>
                <a:lnTo>
                  <a:pt x="4510557" y="764971"/>
                </a:lnTo>
                <a:close/>
                <a:moveTo>
                  <a:pt x="5154217" y="834174"/>
                </a:moveTo>
                <a:cubicBezTo>
                  <a:pt x="5150238" y="831252"/>
                  <a:pt x="5149554" y="826277"/>
                  <a:pt x="5145823" y="823044"/>
                </a:cubicBezTo>
                <a:cubicBezTo>
                  <a:pt x="5143461" y="821055"/>
                  <a:pt x="5139978" y="820433"/>
                  <a:pt x="5136869" y="819127"/>
                </a:cubicBezTo>
                <a:cubicBezTo>
                  <a:pt x="5126610" y="814899"/>
                  <a:pt x="5115605" y="811604"/>
                  <a:pt x="5105035" y="811852"/>
                </a:cubicBezTo>
                <a:cubicBezTo>
                  <a:pt x="5102112" y="818070"/>
                  <a:pt x="5091480" y="816516"/>
                  <a:pt x="5086630" y="820806"/>
                </a:cubicBezTo>
                <a:cubicBezTo>
                  <a:pt x="5088185" y="827645"/>
                  <a:pt x="5090236" y="831625"/>
                  <a:pt x="5084951" y="835293"/>
                </a:cubicBezTo>
                <a:cubicBezTo>
                  <a:pt x="5082651" y="835542"/>
                  <a:pt x="5080661" y="837656"/>
                  <a:pt x="5078237" y="838091"/>
                </a:cubicBezTo>
                <a:cubicBezTo>
                  <a:pt x="5075874" y="838526"/>
                  <a:pt x="5073324" y="837407"/>
                  <a:pt x="5070962" y="837532"/>
                </a:cubicBezTo>
                <a:cubicBezTo>
                  <a:pt x="5070153" y="837594"/>
                  <a:pt x="5069469" y="838589"/>
                  <a:pt x="5068723" y="838651"/>
                </a:cubicBezTo>
                <a:cubicBezTo>
                  <a:pt x="5060453" y="839770"/>
                  <a:pt x="5050443" y="837159"/>
                  <a:pt x="5040806" y="836412"/>
                </a:cubicBezTo>
                <a:cubicBezTo>
                  <a:pt x="5029987" y="835604"/>
                  <a:pt x="5017116" y="835231"/>
                  <a:pt x="5006733" y="834174"/>
                </a:cubicBezTo>
                <a:cubicBezTo>
                  <a:pt x="5004805" y="833987"/>
                  <a:pt x="5002877" y="833366"/>
                  <a:pt x="5001136" y="833055"/>
                </a:cubicBezTo>
                <a:cubicBezTo>
                  <a:pt x="4995291" y="832122"/>
                  <a:pt x="4991810" y="832495"/>
                  <a:pt x="4987209" y="831936"/>
                </a:cubicBezTo>
                <a:cubicBezTo>
                  <a:pt x="4982110" y="831376"/>
                  <a:pt x="4977695" y="830816"/>
                  <a:pt x="4973778" y="830257"/>
                </a:cubicBezTo>
                <a:cubicBezTo>
                  <a:pt x="4972037" y="830008"/>
                  <a:pt x="4970420" y="829386"/>
                  <a:pt x="4968742" y="829138"/>
                </a:cubicBezTo>
                <a:cubicBezTo>
                  <a:pt x="4961156" y="828143"/>
                  <a:pt x="4953384" y="828329"/>
                  <a:pt x="4946420" y="826899"/>
                </a:cubicBezTo>
                <a:cubicBezTo>
                  <a:pt x="4938772" y="825407"/>
                  <a:pt x="4931746" y="824101"/>
                  <a:pt x="4924099" y="822982"/>
                </a:cubicBezTo>
                <a:cubicBezTo>
                  <a:pt x="4917321" y="822049"/>
                  <a:pt x="4910295" y="820930"/>
                  <a:pt x="4903455" y="820744"/>
                </a:cubicBezTo>
                <a:cubicBezTo>
                  <a:pt x="4901466" y="818941"/>
                  <a:pt x="4898730" y="819998"/>
                  <a:pt x="4896181" y="819625"/>
                </a:cubicBezTo>
                <a:cubicBezTo>
                  <a:pt x="4887227" y="818381"/>
                  <a:pt x="4878087" y="816080"/>
                  <a:pt x="4869382" y="814588"/>
                </a:cubicBezTo>
                <a:cubicBezTo>
                  <a:pt x="4866025" y="814028"/>
                  <a:pt x="4862543" y="813904"/>
                  <a:pt x="4859309" y="813469"/>
                </a:cubicBezTo>
                <a:cubicBezTo>
                  <a:pt x="4855579" y="813034"/>
                  <a:pt x="4852408" y="812039"/>
                  <a:pt x="4848740" y="811231"/>
                </a:cubicBezTo>
                <a:cubicBezTo>
                  <a:pt x="4844885" y="810484"/>
                  <a:pt x="4840781" y="810920"/>
                  <a:pt x="4836988" y="810111"/>
                </a:cubicBezTo>
                <a:cubicBezTo>
                  <a:pt x="4835309" y="809800"/>
                  <a:pt x="4834190" y="808308"/>
                  <a:pt x="4832511" y="807873"/>
                </a:cubicBezTo>
                <a:cubicBezTo>
                  <a:pt x="4831081" y="807562"/>
                  <a:pt x="4829029" y="807562"/>
                  <a:pt x="4827475" y="807313"/>
                </a:cubicBezTo>
                <a:cubicBezTo>
                  <a:pt x="4819827" y="806256"/>
                  <a:pt x="4814604" y="804640"/>
                  <a:pt x="4809070" y="803956"/>
                </a:cubicBezTo>
                <a:cubicBezTo>
                  <a:pt x="4807018" y="803707"/>
                  <a:pt x="4804842" y="804391"/>
                  <a:pt x="4802915" y="803956"/>
                </a:cubicBezTo>
                <a:cubicBezTo>
                  <a:pt x="4801609" y="803707"/>
                  <a:pt x="4800739" y="802526"/>
                  <a:pt x="4799557" y="802277"/>
                </a:cubicBezTo>
                <a:cubicBezTo>
                  <a:pt x="4798127" y="802028"/>
                  <a:pt x="4797008" y="802650"/>
                  <a:pt x="4795640" y="802277"/>
                </a:cubicBezTo>
                <a:cubicBezTo>
                  <a:pt x="4794397" y="801966"/>
                  <a:pt x="4793464" y="801033"/>
                  <a:pt x="4792282" y="800598"/>
                </a:cubicBezTo>
                <a:cubicBezTo>
                  <a:pt x="4787992" y="799292"/>
                  <a:pt x="4782583" y="798919"/>
                  <a:pt x="4777795" y="797800"/>
                </a:cubicBezTo>
                <a:cubicBezTo>
                  <a:pt x="4770769" y="796246"/>
                  <a:pt x="4764613" y="794132"/>
                  <a:pt x="4758831" y="793883"/>
                </a:cubicBezTo>
                <a:cubicBezTo>
                  <a:pt x="4757338" y="793697"/>
                  <a:pt x="4757152" y="792266"/>
                  <a:pt x="4755473" y="792204"/>
                </a:cubicBezTo>
                <a:cubicBezTo>
                  <a:pt x="4746085" y="790899"/>
                  <a:pt x="4735887" y="787603"/>
                  <a:pt x="4726436" y="786049"/>
                </a:cubicBezTo>
                <a:cubicBezTo>
                  <a:pt x="4724509" y="785738"/>
                  <a:pt x="4723079" y="784992"/>
                  <a:pt x="4722022" y="784432"/>
                </a:cubicBezTo>
                <a:cubicBezTo>
                  <a:pt x="4722022" y="784556"/>
                  <a:pt x="4721089" y="784432"/>
                  <a:pt x="4720840" y="784370"/>
                </a:cubicBezTo>
                <a:cubicBezTo>
                  <a:pt x="4709151" y="780701"/>
                  <a:pt x="4694602" y="780639"/>
                  <a:pt x="4685648" y="775416"/>
                </a:cubicBezTo>
                <a:cubicBezTo>
                  <a:pt x="4684032" y="774981"/>
                  <a:pt x="4684218" y="776225"/>
                  <a:pt x="4682850" y="775976"/>
                </a:cubicBezTo>
                <a:cubicBezTo>
                  <a:pt x="4657792" y="766712"/>
                  <a:pt x="4633232" y="763105"/>
                  <a:pt x="4609170" y="754214"/>
                </a:cubicBezTo>
                <a:cubicBezTo>
                  <a:pt x="4600776" y="754338"/>
                  <a:pt x="4596362" y="749053"/>
                  <a:pt x="4589646" y="749177"/>
                </a:cubicBezTo>
                <a:cubicBezTo>
                  <a:pt x="4586973" y="747312"/>
                  <a:pt x="4582185" y="745447"/>
                  <a:pt x="4579014" y="745820"/>
                </a:cubicBezTo>
                <a:cubicBezTo>
                  <a:pt x="4571739" y="740535"/>
                  <a:pt x="4558744" y="740037"/>
                  <a:pt x="4552775" y="736307"/>
                </a:cubicBezTo>
                <a:cubicBezTo>
                  <a:pt x="4549293" y="734193"/>
                  <a:pt x="4545376" y="733695"/>
                  <a:pt x="4541583" y="732390"/>
                </a:cubicBezTo>
                <a:cubicBezTo>
                  <a:pt x="4536857" y="730835"/>
                  <a:pt x="4532381" y="728037"/>
                  <a:pt x="4527096" y="727913"/>
                </a:cubicBezTo>
                <a:cubicBezTo>
                  <a:pt x="4523925" y="725301"/>
                  <a:pt x="4517955" y="725488"/>
                  <a:pt x="4515407" y="722317"/>
                </a:cubicBezTo>
                <a:cubicBezTo>
                  <a:pt x="4505520" y="719705"/>
                  <a:pt x="4497685" y="716348"/>
                  <a:pt x="4488608" y="712804"/>
                </a:cubicBezTo>
                <a:cubicBezTo>
                  <a:pt x="4484628" y="711249"/>
                  <a:pt x="4481706" y="710130"/>
                  <a:pt x="4478535" y="708886"/>
                </a:cubicBezTo>
                <a:cubicBezTo>
                  <a:pt x="4474245" y="707208"/>
                  <a:pt x="4471199" y="706648"/>
                  <a:pt x="4469022" y="703850"/>
                </a:cubicBezTo>
                <a:cubicBezTo>
                  <a:pt x="4472814" y="699871"/>
                  <a:pt x="4478597" y="701239"/>
                  <a:pt x="4484069" y="699933"/>
                </a:cubicBezTo>
                <a:cubicBezTo>
                  <a:pt x="4486369" y="699436"/>
                  <a:pt x="4488608" y="697881"/>
                  <a:pt x="4491344" y="697135"/>
                </a:cubicBezTo>
                <a:cubicBezTo>
                  <a:pt x="4495074" y="696140"/>
                  <a:pt x="4499675" y="694834"/>
                  <a:pt x="4503096" y="696016"/>
                </a:cubicBezTo>
                <a:cubicBezTo>
                  <a:pt x="4508443" y="691539"/>
                  <a:pt x="4515407" y="690295"/>
                  <a:pt x="4522059" y="687062"/>
                </a:cubicBezTo>
                <a:cubicBezTo>
                  <a:pt x="4534806" y="680907"/>
                  <a:pt x="4548360" y="675622"/>
                  <a:pt x="4560547" y="669217"/>
                </a:cubicBezTo>
                <a:cubicBezTo>
                  <a:pt x="4565708" y="666481"/>
                  <a:pt x="4570496" y="662564"/>
                  <a:pt x="4575594" y="659704"/>
                </a:cubicBezTo>
                <a:cubicBezTo>
                  <a:pt x="4581128" y="656657"/>
                  <a:pt x="4587159" y="654543"/>
                  <a:pt x="4592320" y="651310"/>
                </a:cubicBezTo>
                <a:cubicBezTo>
                  <a:pt x="4596113" y="649010"/>
                  <a:pt x="4599532" y="646398"/>
                  <a:pt x="4603511" y="644035"/>
                </a:cubicBezTo>
                <a:cubicBezTo>
                  <a:pt x="4611284" y="639559"/>
                  <a:pt x="4619118" y="634771"/>
                  <a:pt x="4626393" y="630108"/>
                </a:cubicBezTo>
                <a:cubicBezTo>
                  <a:pt x="4630061" y="627807"/>
                  <a:pt x="4633295" y="624885"/>
                  <a:pt x="4637025" y="622273"/>
                </a:cubicBezTo>
                <a:cubicBezTo>
                  <a:pt x="4641564" y="619164"/>
                  <a:pt x="4646539" y="616615"/>
                  <a:pt x="4650953" y="613320"/>
                </a:cubicBezTo>
                <a:cubicBezTo>
                  <a:pt x="4660031" y="606667"/>
                  <a:pt x="4668673" y="600387"/>
                  <a:pt x="4677192" y="593796"/>
                </a:cubicBezTo>
                <a:cubicBezTo>
                  <a:pt x="4681731" y="590314"/>
                  <a:pt x="4686767" y="587765"/>
                  <a:pt x="4691120" y="584283"/>
                </a:cubicBezTo>
                <a:cubicBezTo>
                  <a:pt x="4694042" y="581982"/>
                  <a:pt x="4696467" y="578811"/>
                  <a:pt x="4699514" y="576449"/>
                </a:cubicBezTo>
                <a:cubicBezTo>
                  <a:pt x="4702995" y="573775"/>
                  <a:pt x="4705794" y="571910"/>
                  <a:pt x="4709027" y="569174"/>
                </a:cubicBezTo>
                <a:cubicBezTo>
                  <a:pt x="4711265" y="567308"/>
                  <a:pt x="4713690" y="565878"/>
                  <a:pt x="4715742" y="564137"/>
                </a:cubicBezTo>
                <a:cubicBezTo>
                  <a:pt x="4718975" y="561402"/>
                  <a:pt x="4721524" y="557484"/>
                  <a:pt x="4724695" y="554624"/>
                </a:cubicBezTo>
                <a:cubicBezTo>
                  <a:pt x="4727929" y="551702"/>
                  <a:pt x="4731473" y="549090"/>
                  <a:pt x="4734706" y="546230"/>
                </a:cubicBezTo>
                <a:cubicBezTo>
                  <a:pt x="4743971" y="538334"/>
                  <a:pt x="4753235" y="530313"/>
                  <a:pt x="4761504" y="522230"/>
                </a:cubicBezTo>
                <a:cubicBezTo>
                  <a:pt x="4768904" y="515079"/>
                  <a:pt x="4776116" y="508178"/>
                  <a:pt x="4784386" y="502146"/>
                </a:cubicBezTo>
                <a:cubicBezTo>
                  <a:pt x="4792096" y="490146"/>
                  <a:pt x="4805215" y="483618"/>
                  <a:pt x="4814542" y="473110"/>
                </a:cubicBezTo>
                <a:cubicBezTo>
                  <a:pt x="4817277" y="466394"/>
                  <a:pt x="4822065" y="461607"/>
                  <a:pt x="4827973" y="458063"/>
                </a:cubicBezTo>
                <a:cubicBezTo>
                  <a:pt x="4829588" y="453959"/>
                  <a:pt x="4831889" y="450477"/>
                  <a:pt x="4836366" y="449109"/>
                </a:cubicBezTo>
                <a:cubicBezTo>
                  <a:pt x="4843019" y="442270"/>
                  <a:pt x="4848740" y="435368"/>
                  <a:pt x="4854771" y="428466"/>
                </a:cubicBezTo>
                <a:cubicBezTo>
                  <a:pt x="4857258" y="425668"/>
                  <a:pt x="4859745" y="422995"/>
                  <a:pt x="4862046" y="420072"/>
                </a:cubicBezTo>
                <a:cubicBezTo>
                  <a:pt x="4866584" y="414352"/>
                  <a:pt x="4871994" y="409067"/>
                  <a:pt x="4876533" y="403347"/>
                </a:cubicBezTo>
                <a:cubicBezTo>
                  <a:pt x="4885922" y="391657"/>
                  <a:pt x="4893010" y="378040"/>
                  <a:pt x="4902771" y="366537"/>
                </a:cubicBezTo>
                <a:cubicBezTo>
                  <a:pt x="4902336" y="364859"/>
                  <a:pt x="4903332" y="364548"/>
                  <a:pt x="4903332" y="363180"/>
                </a:cubicBezTo>
                <a:cubicBezTo>
                  <a:pt x="4904450" y="361936"/>
                  <a:pt x="4905880" y="360879"/>
                  <a:pt x="4906689" y="359263"/>
                </a:cubicBezTo>
                <a:cubicBezTo>
                  <a:pt x="4907684" y="358765"/>
                  <a:pt x="4907933" y="357522"/>
                  <a:pt x="4907808" y="355905"/>
                </a:cubicBezTo>
                <a:cubicBezTo>
                  <a:pt x="4911539" y="353294"/>
                  <a:pt x="4913528" y="348941"/>
                  <a:pt x="4915082" y="344154"/>
                </a:cubicBezTo>
                <a:cubicBezTo>
                  <a:pt x="4917881" y="342475"/>
                  <a:pt x="4919186" y="339304"/>
                  <a:pt x="4919560" y="335200"/>
                </a:cubicBezTo>
                <a:cubicBezTo>
                  <a:pt x="4921798" y="333646"/>
                  <a:pt x="4924533" y="330599"/>
                  <a:pt x="4923477" y="327366"/>
                </a:cubicBezTo>
                <a:cubicBezTo>
                  <a:pt x="4926461" y="325563"/>
                  <a:pt x="4927705" y="321645"/>
                  <a:pt x="4929072" y="318412"/>
                </a:cubicBezTo>
                <a:cubicBezTo>
                  <a:pt x="4930503" y="315179"/>
                  <a:pt x="4932430" y="311386"/>
                  <a:pt x="4932430" y="307220"/>
                </a:cubicBezTo>
                <a:cubicBezTo>
                  <a:pt x="4933736" y="307096"/>
                  <a:pt x="4934296" y="305790"/>
                  <a:pt x="4934668" y="304982"/>
                </a:cubicBezTo>
                <a:cubicBezTo>
                  <a:pt x="4936969" y="299945"/>
                  <a:pt x="4938710" y="292049"/>
                  <a:pt x="4939705" y="286018"/>
                </a:cubicBezTo>
                <a:cubicBezTo>
                  <a:pt x="4940140" y="283220"/>
                  <a:pt x="4939643" y="279924"/>
                  <a:pt x="4940265" y="277064"/>
                </a:cubicBezTo>
                <a:cubicBezTo>
                  <a:pt x="4940638" y="275510"/>
                  <a:pt x="4941757" y="274142"/>
                  <a:pt x="4941943" y="272587"/>
                </a:cubicBezTo>
                <a:cubicBezTo>
                  <a:pt x="4942627" y="266432"/>
                  <a:pt x="4941260" y="258411"/>
                  <a:pt x="4940824" y="250825"/>
                </a:cubicBezTo>
                <a:cubicBezTo>
                  <a:pt x="4940202" y="240193"/>
                  <a:pt x="4939145" y="229871"/>
                  <a:pt x="4938026" y="220669"/>
                </a:cubicBezTo>
                <a:cubicBezTo>
                  <a:pt x="4937031" y="212462"/>
                  <a:pt x="4935229" y="198223"/>
                  <a:pt x="4932430" y="192752"/>
                </a:cubicBezTo>
                <a:cubicBezTo>
                  <a:pt x="4931933" y="191757"/>
                  <a:pt x="4931808" y="193125"/>
                  <a:pt x="4931311" y="192752"/>
                </a:cubicBezTo>
                <a:cubicBezTo>
                  <a:pt x="4930627" y="192316"/>
                  <a:pt x="4931249" y="191197"/>
                  <a:pt x="4930751" y="190513"/>
                </a:cubicBezTo>
                <a:cubicBezTo>
                  <a:pt x="4927394" y="186099"/>
                  <a:pt x="4923974" y="183922"/>
                  <a:pt x="4919560" y="179881"/>
                </a:cubicBezTo>
                <a:cubicBezTo>
                  <a:pt x="4909611" y="170989"/>
                  <a:pt x="4898481" y="162036"/>
                  <a:pt x="4885487" y="158119"/>
                </a:cubicBezTo>
                <a:cubicBezTo>
                  <a:pt x="4881134" y="156813"/>
                  <a:pt x="4877154" y="153331"/>
                  <a:pt x="4871558" y="154202"/>
                </a:cubicBezTo>
                <a:cubicBezTo>
                  <a:pt x="4870937" y="153145"/>
                  <a:pt x="4868947" y="153455"/>
                  <a:pt x="4868201" y="152523"/>
                </a:cubicBezTo>
                <a:cubicBezTo>
                  <a:pt x="4845195" y="150222"/>
                  <a:pt x="4815101" y="151155"/>
                  <a:pt x="4792282" y="153082"/>
                </a:cubicBezTo>
                <a:cubicBezTo>
                  <a:pt x="4791039" y="153580"/>
                  <a:pt x="4791536" y="155756"/>
                  <a:pt x="4790044" y="155880"/>
                </a:cubicBezTo>
                <a:cubicBezTo>
                  <a:pt x="4780344" y="156129"/>
                  <a:pt x="4772448" y="159051"/>
                  <a:pt x="4764364" y="159238"/>
                </a:cubicBezTo>
                <a:cubicBezTo>
                  <a:pt x="4762251" y="158927"/>
                  <a:pt x="4764987" y="156937"/>
                  <a:pt x="4762126" y="157000"/>
                </a:cubicBezTo>
                <a:cubicBezTo>
                  <a:pt x="4749815" y="159797"/>
                  <a:pt x="4735514" y="160606"/>
                  <a:pt x="4725815" y="165953"/>
                </a:cubicBezTo>
                <a:cubicBezTo>
                  <a:pt x="4727182" y="165891"/>
                  <a:pt x="4728115" y="166264"/>
                  <a:pt x="4728612" y="167072"/>
                </a:cubicBezTo>
                <a:cubicBezTo>
                  <a:pt x="4723639" y="169746"/>
                  <a:pt x="4718167" y="171984"/>
                  <a:pt x="4711328" y="172668"/>
                </a:cubicBezTo>
                <a:cubicBezTo>
                  <a:pt x="4709027" y="175155"/>
                  <a:pt x="4706042" y="175155"/>
                  <a:pt x="4703493" y="176026"/>
                </a:cubicBezTo>
                <a:cubicBezTo>
                  <a:pt x="4701255" y="176834"/>
                  <a:pt x="4698954" y="178451"/>
                  <a:pt x="4696218" y="178824"/>
                </a:cubicBezTo>
                <a:cubicBezTo>
                  <a:pt x="4694850" y="179072"/>
                  <a:pt x="4693296" y="178513"/>
                  <a:pt x="4691742" y="178824"/>
                </a:cubicBezTo>
                <a:cubicBezTo>
                  <a:pt x="4684467" y="180503"/>
                  <a:pt x="4677130" y="183860"/>
                  <a:pt x="4669980" y="186658"/>
                </a:cubicBezTo>
                <a:cubicBezTo>
                  <a:pt x="4657979" y="191446"/>
                  <a:pt x="4646850" y="197415"/>
                  <a:pt x="4635346" y="202265"/>
                </a:cubicBezTo>
                <a:cubicBezTo>
                  <a:pt x="4622725" y="207674"/>
                  <a:pt x="4610662" y="214389"/>
                  <a:pt x="4598475" y="218990"/>
                </a:cubicBezTo>
                <a:cubicBezTo>
                  <a:pt x="4596485" y="221726"/>
                  <a:pt x="4592071" y="221975"/>
                  <a:pt x="4590082" y="224586"/>
                </a:cubicBezTo>
                <a:cubicBezTo>
                  <a:pt x="4586475" y="225022"/>
                  <a:pt x="4584174" y="227384"/>
                  <a:pt x="4581128" y="229063"/>
                </a:cubicBezTo>
                <a:cubicBezTo>
                  <a:pt x="4578206" y="230680"/>
                  <a:pt x="4574413" y="231302"/>
                  <a:pt x="4571614" y="232980"/>
                </a:cubicBezTo>
                <a:cubicBezTo>
                  <a:pt x="4569687" y="234162"/>
                  <a:pt x="4568630" y="236400"/>
                  <a:pt x="4566578" y="237457"/>
                </a:cubicBezTo>
                <a:cubicBezTo>
                  <a:pt x="4564465" y="238576"/>
                  <a:pt x="4561666" y="238887"/>
                  <a:pt x="4559303" y="239696"/>
                </a:cubicBezTo>
                <a:cubicBezTo>
                  <a:pt x="4555076" y="245602"/>
                  <a:pt x="4547179" y="247716"/>
                  <a:pt x="4542018" y="252566"/>
                </a:cubicBezTo>
                <a:cubicBezTo>
                  <a:pt x="4541272" y="252566"/>
                  <a:pt x="4541210" y="251882"/>
                  <a:pt x="4540340" y="252007"/>
                </a:cubicBezTo>
                <a:cubicBezTo>
                  <a:pt x="4539904" y="253685"/>
                  <a:pt x="4539469" y="255240"/>
                  <a:pt x="4538101" y="255924"/>
                </a:cubicBezTo>
                <a:cubicBezTo>
                  <a:pt x="4532132" y="258038"/>
                  <a:pt x="4527780" y="261644"/>
                  <a:pt x="4521935" y="263758"/>
                </a:cubicBezTo>
                <a:cubicBezTo>
                  <a:pt x="4524049" y="248587"/>
                  <a:pt x="4527904" y="234970"/>
                  <a:pt x="4526971" y="218555"/>
                </a:cubicBezTo>
                <a:cubicBezTo>
                  <a:pt x="4526412" y="208731"/>
                  <a:pt x="4523427" y="203570"/>
                  <a:pt x="4520816" y="196793"/>
                </a:cubicBezTo>
                <a:cubicBezTo>
                  <a:pt x="4518640" y="191197"/>
                  <a:pt x="4518266" y="185042"/>
                  <a:pt x="4516899" y="180067"/>
                </a:cubicBezTo>
                <a:cubicBezTo>
                  <a:pt x="4514784" y="172544"/>
                  <a:pt x="4510868" y="164585"/>
                  <a:pt x="4508505" y="157746"/>
                </a:cubicBezTo>
                <a:cubicBezTo>
                  <a:pt x="4506951" y="153331"/>
                  <a:pt x="4506204" y="148792"/>
                  <a:pt x="4504028" y="145497"/>
                </a:cubicBezTo>
                <a:cubicBezTo>
                  <a:pt x="4500297" y="139839"/>
                  <a:pt x="4492587" y="137414"/>
                  <a:pt x="4486183" y="135424"/>
                </a:cubicBezTo>
                <a:cubicBezTo>
                  <a:pt x="4466473" y="152523"/>
                  <a:pt x="4463986" y="186969"/>
                  <a:pt x="4453229" y="213021"/>
                </a:cubicBezTo>
                <a:cubicBezTo>
                  <a:pt x="4452545" y="214887"/>
                  <a:pt x="4455032" y="213457"/>
                  <a:pt x="4454348" y="215260"/>
                </a:cubicBezTo>
                <a:cubicBezTo>
                  <a:pt x="4449374" y="241063"/>
                  <a:pt x="4440420" y="262763"/>
                  <a:pt x="4435944" y="288940"/>
                </a:cubicBezTo>
                <a:cubicBezTo>
                  <a:pt x="4431405" y="298267"/>
                  <a:pt x="4430223" y="309521"/>
                  <a:pt x="4426990" y="317977"/>
                </a:cubicBezTo>
                <a:cubicBezTo>
                  <a:pt x="4424317" y="325003"/>
                  <a:pt x="4421270" y="332278"/>
                  <a:pt x="4419715" y="339739"/>
                </a:cubicBezTo>
                <a:cubicBezTo>
                  <a:pt x="4404482" y="353853"/>
                  <a:pt x="4387881" y="367781"/>
                  <a:pt x="4373953" y="382144"/>
                </a:cubicBezTo>
                <a:cubicBezTo>
                  <a:pt x="4368108" y="388175"/>
                  <a:pt x="4363445" y="394020"/>
                  <a:pt x="4357786" y="399989"/>
                </a:cubicBezTo>
                <a:cubicBezTo>
                  <a:pt x="4354242" y="403782"/>
                  <a:pt x="4350699" y="407699"/>
                  <a:pt x="4347714" y="411741"/>
                </a:cubicBezTo>
                <a:cubicBezTo>
                  <a:pt x="4341434" y="420259"/>
                  <a:pt x="4334284" y="428466"/>
                  <a:pt x="4330429" y="438539"/>
                </a:cubicBezTo>
                <a:cubicBezTo>
                  <a:pt x="4329123" y="439472"/>
                  <a:pt x="4328439" y="441026"/>
                  <a:pt x="4327071" y="441897"/>
                </a:cubicBezTo>
                <a:cubicBezTo>
                  <a:pt x="4324273" y="452840"/>
                  <a:pt x="4314324" y="463783"/>
                  <a:pt x="4312024" y="477089"/>
                </a:cubicBezTo>
                <a:cubicBezTo>
                  <a:pt x="4311776" y="478519"/>
                  <a:pt x="4312210" y="480074"/>
                  <a:pt x="4312024" y="481566"/>
                </a:cubicBezTo>
                <a:cubicBezTo>
                  <a:pt x="4311215" y="487970"/>
                  <a:pt x="4308729" y="494250"/>
                  <a:pt x="4309785" y="501089"/>
                </a:cubicBezTo>
                <a:cubicBezTo>
                  <a:pt x="4310221" y="504074"/>
                  <a:pt x="4311962" y="507121"/>
                  <a:pt x="4312584" y="510043"/>
                </a:cubicBezTo>
                <a:cubicBezTo>
                  <a:pt x="4312832" y="511224"/>
                  <a:pt x="4312397" y="512406"/>
                  <a:pt x="4312584" y="513401"/>
                </a:cubicBezTo>
                <a:cubicBezTo>
                  <a:pt x="4313206" y="517815"/>
                  <a:pt x="4315631" y="521732"/>
                  <a:pt x="4316501" y="525712"/>
                </a:cubicBezTo>
                <a:cubicBezTo>
                  <a:pt x="4317123" y="528510"/>
                  <a:pt x="4316625" y="531183"/>
                  <a:pt x="4317620" y="533546"/>
                </a:cubicBezTo>
                <a:cubicBezTo>
                  <a:pt x="4318615" y="536033"/>
                  <a:pt x="4320978" y="537525"/>
                  <a:pt x="4321537" y="540261"/>
                </a:cubicBezTo>
                <a:cubicBezTo>
                  <a:pt x="4321786" y="541505"/>
                  <a:pt x="4321848" y="542500"/>
                  <a:pt x="4321537" y="544178"/>
                </a:cubicBezTo>
                <a:cubicBezTo>
                  <a:pt x="4323962" y="549215"/>
                  <a:pt x="4325019" y="555619"/>
                  <a:pt x="4329371" y="558666"/>
                </a:cubicBezTo>
                <a:cubicBezTo>
                  <a:pt x="4333164" y="558604"/>
                  <a:pt x="4332729" y="554251"/>
                  <a:pt x="4337206" y="554749"/>
                </a:cubicBezTo>
                <a:cubicBezTo>
                  <a:pt x="4337517" y="553754"/>
                  <a:pt x="4337455" y="552448"/>
                  <a:pt x="4338325" y="551951"/>
                </a:cubicBezTo>
                <a:cubicBezTo>
                  <a:pt x="4340936" y="553505"/>
                  <a:pt x="4344356" y="556365"/>
                  <a:pt x="4348398" y="554749"/>
                </a:cubicBezTo>
                <a:cubicBezTo>
                  <a:pt x="4348336" y="556676"/>
                  <a:pt x="4349704" y="557174"/>
                  <a:pt x="4350636" y="558106"/>
                </a:cubicBezTo>
                <a:cubicBezTo>
                  <a:pt x="4354242" y="558231"/>
                  <a:pt x="4355424" y="552883"/>
                  <a:pt x="4358471" y="554189"/>
                </a:cubicBezTo>
                <a:cubicBezTo>
                  <a:pt x="4348025" y="595537"/>
                  <a:pt x="4339444" y="640740"/>
                  <a:pt x="4331113" y="685383"/>
                </a:cubicBezTo>
                <a:cubicBezTo>
                  <a:pt x="4327817" y="703042"/>
                  <a:pt x="4324833" y="723560"/>
                  <a:pt x="4323278" y="742338"/>
                </a:cubicBezTo>
                <a:cubicBezTo>
                  <a:pt x="4322905" y="746690"/>
                  <a:pt x="4323527" y="749053"/>
                  <a:pt x="4323838" y="752411"/>
                </a:cubicBezTo>
                <a:cubicBezTo>
                  <a:pt x="4324521" y="760432"/>
                  <a:pt x="4321786" y="768017"/>
                  <a:pt x="4321040" y="773613"/>
                </a:cubicBezTo>
                <a:cubicBezTo>
                  <a:pt x="4318179" y="794691"/>
                  <a:pt x="4319112" y="817884"/>
                  <a:pt x="4318802" y="840578"/>
                </a:cubicBezTo>
                <a:cubicBezTo>
                  <a:pt x="4318677" y="851459"/>
                  <a:pt x="4318241" y="863584"/>
                  <a:pt x="4318241" y="875211"/>
                </a:cubicBezTo>
                <a:cubicBezTo>
                  <a:pt x="4318241" y="883854"/>
                  <a:pt x="4317869" y="893678"/>
                  <a:pt x="4319361" y="902010"/>
                </a:cubicBezTo>
                <a:cubicBezTo>
                  <a:pt x="4319734" y="904062"/>
                  <a:pt x="4320791" y="905678"/>
                  <a:pt x="4321040" y="907606"/>
                </a:cubicBezTo>
                <a:cubicBezTo>
                  <a:pt x="4321724" y="912829"/>
                  <a:pt x="4320915" y="918300"/>
                  <a:pt x="4321599" y="923212"/>
                </a:cubicBezTo>
                <a:cubicBezTo>
                  <a:pt x="4322096" y="926756"/>
                  <a:pt x="4323465" y="930238"/>
                  <a:pt x="4323838" y="933844"/>
                </a:cubicBezTo>
                <a:cubicBezTo>
                  <a:pt x="4324149" y="937513"/>
                  <a:pt x="4323713" y="941306"/>
                  <a:pt x="4324397" y="944477"/>
                </a:cubicBezTo>
                <a:cubicBezTo>
                  <a:pt x="4327009" y="957161"/>
                  <a:pt x="4335403" y="963503"/>
                  <a:pt x="4342802" y="972394"/>
                </a:cubicBezTo>
                <a:cubicBezTo>
                  <a:pt x="4347900" y="973265"/>
                  <a:pt x="4350325" y="976809"/>
                  <a:pt x="4352875" y="980229"/>
                </a:cubicBezTo>
                <a:cubicBezTo>
                  <a:pt x="4359963" y="982094"/>
                  <a:pt x="4363942" y="987131"/>
                  <a:pt x="4369041" y="990861"/>
                </a:cubicBezTo>
                <a:cubicBezTo>
                  <a:pt x="4376005" y="991359"/>
                  <a:pt x="4378492" y="996333"/>
                  <a:pt x="4386326" y="995898"/>
                </a:cubicBezTo>
                <a:cubicBezTo>
                  <a:pt x="4390741" y="988623"/>
                  <a:pt x="4387943" y="979669"/>
                  <a:pt x="4387445" y="970778"/>
                </a:cubicBezTo>
                <a:cubicBezTo>
                  <a:pt x="4387072" y="964498"/>
                  <a:pt x="4386574" y="959648"/>
                  <a:pt x="4386326" y="954612"/>
                </a:cubicBezTo>
                <a:cubicBezTo>
                  <a:pt x="4385082" y="927502"/>
                  <a:pt x="4384896" y="899771"/>
                  <a:pt x="4386886" y="877014"/>
                </a:cubicBezTo>
                <a:cubicBezTo>
                  <a:pt x="4389870" y="873594"/>
                  <a:pt x="4387694" y="868745"/>
                  <a:pt x="4388005" y="863646"/>
                </a:cubicBezTo>
                <a:cubicBezTo>
                  <a:pt x="4388191" y="859480"/>
                  <a:pt x="4389435" y="855004"/>
                  <a:pt x="4389683" y="850775"/>
                </a:cubicBezTo>
                <a:cubicBezTo>
                  <a:pt x="4391114" y="823169"/>
                  <a:pt x="4390243" y="795002"/>
                  <a:pt x="4395279" y="770380"/>
                </a:cubicBezTo>
                <a:cubicBezTo>
                  <a:pt x="4402803" y="773302"/>
                  <a:pt x="4411010" y="775479"/>
                  <a:pt x="4417602" y="779334"/>
                </a:cubicBezTo>
                <a:cubicBezTo>
                  <a:pt x="4430410" y="781634"/>
                  <a:pt x="4439053" y="785303"/>
                  <a:pt x="4449996" y="788847"/>
                </a:cubicBezTo>
                <a:cubicBezTo>
                  <a:pt x="4456214" y="785054"/>
                  <a:pt x="4460441" y="791893"/>
                  <a:pt x="4465042" y="793323"/>
                </a:cubicBezTo>
                <a:cubicBezTo>
                  <a:pt x="4464856" y="793323"/>
                  <a:pt x="4466970" y="792453"/>
                  <a:pt x="4468400" y="792764"/>
                </a:cubicBezTo>
                <a:cubicBezTo>
                  <a:pt x="4473499" y="793945"/>
                  <a:pt x="4477851" y="799355"/>
                  <a:pt x="4484442" y="799479"/>
                </a:cubicBezTo>
                <a:lnTo>
                  <a:pt x="4484628" y="799479"/>
                </a:lnTo>
                <a:cubicBezTo>
                  <a:pt x="4486058" y="801158"/>
                  <a:pt x="4487737" y="802339"/>
                  <a:pt x="4489043" y="803956"/>
                </a:cubicBezTo>
                <a:cubicBezTo>
                  <a:pt x="4488048" y="804515"/>
                  <a:pt x="4486058" y="804951"/>
                  <a:pt x="4487364" y="806194"/>
                </a:cubicBezTo>
                <a:cubicBezTo>
                  <a:pt x="4490287" y="806070"/>
                  <a:pt x="4491592" y="807562"/>
                  <a:pt x="4494079" y="807873"/>
                </a:cubicBezTo>
                <a:lnTo>
                  <a:pt x="4494079" y="807873"/>
                </a:lnTo>
                <a:cubicBezTo>
                  <a:pt x="4494639" y="807935"/>
                  <a:pt x="4495137" y="808060"/>
                  <a:pt x="4495447" y="808122"/>
                </a:cubicBezTo>
                <a:cubicBezTo>
                  <a:pt x="4495509" y="808122"/>
                  <a:pt x="4495572" y="808122"/>
                  <a:pt x="4495634" y="808122"/>
                </a:cubicBezTo>
                <a:cubicBezTo>
                  <a:pt x="4495945" y="808122"/>
                  <a:pt x="4496255" y="807935"/>
                  <a:pt x="4496318" y="807562"/>
                </a:cubicBezTo>
                <a:cubicBezTo>
                  <a:pt x="4496442" y="807189"/>
                  <a:pt x="4496193" y="806816"/>
                  <a:pt x="4495821" y="806692"/>
                </a:cubicBezTo>
                <a:cubicBezTo>
                  <a:pt x="4495385" y="806567"/>
                  <a:pt x="4494763" y="806443"/>
                  <a:pt x="4494017" y="806319"/>
                </a:cubicBezTo>
                <a:lnTo>
                  <a:pt x="4494017" y="806132"/>
                </a:lnTo>
                <a:cubicBezTo>
                  <a:pt x="4494017" y="806132"/>
                  <a:pt x="4494079" y="805013"/>
                  <a:pt x="4494079" y="805013"/>
                </a:cubicBezTo>
                <a:cubicBezTo>
                  <a:pt x="4498370" y="804391"/>
                  <a:pt x="4502349" y="807935"/>
                  <a:pt x="4506888" y="806692"/>
                </a:cubicBezTo>
                <a:lnTo>
                  <a:pt x="4506888" y="806692"/>
                </a:lnTo>
                <a:cubicBezTo>
                  <a:pt x="4507012" y="807127"/>
                  <a:pt x="4507385" y="807376"/>
                  <a:pt x="4508007" y="807251"/>
                </a:cubicBezTo>
                <a:cubicBezTo>
                  <a:pt x="4507634" y="809427"/>
                  <a:pt x="4507385" y="809738"/>
                  <a:pt x="4509686" y="810049"/>
                </a:cubicBezTo>
                <a:lnTo>
                  <a:pt x="4509686" y="809800"/>
                </a:lnTo>
                <a:cubicBezTo>
                  <a:pt x="4510494" y="810609"/>
                  <a:pt x="4511552" y="810920"/>
                  <a:pt x="4512546" y="811231"/>
                </a:cubicBezTo>
                <a:cubicBezTo>
                  <a:pt x="4513044" y="811355"/>
                  <a:pt x="4513541" y="811479"/>
                  <a:pt x="4513914" y="811666"/>
                </a:cubicBezTo>
                <a:cubicBezTo>
                  <a:pt x="4513977" y="811666"/>
                  <a:pt x="4514100" y="811666"/>
                  <a:pt x="4514163" y="811666"/>
                </a:cubicBezTo>
                <a:cubicBezTo>
                  <a:pt x="4514349" y="811666"/>
                  <a:pt x="4514598" y="811541"/>
                  <a:pt x="4514660" y="811355"/>
                </a:cubicBezTo>
                <a:cubicBezTo>
                  <a:pt x="4514784" y="811044"/>
                  <a:pt x="4514660" y="810733"/>
                  <a:pt x="4514412" y="810609"/>
                </a:cubicBezTo>
                <a:cubicBezTo>
                  <a:pt x="4513914" y="810360"/>
                  <a:pt x="4513354" y="810236"/>
                  <a:pt x="4512857" y="810111"/>
                </a:cubicBezTo>
                <a:cubicBezTo>
                  <a:pt x="4512049" y="809863"/>
                  <a:pt x="4511240" y="809676"/>
                  <a:pt x="4510743" y="809179"/>
                </a:cubicBezTo>
                <a:cubicBezTo>
                  <a:pt x="4510183" y="807438"/>
                  <a:pt x="4512670" y="806567"/>
                  <a:pt x="4511365" y="806132"/>
                </a:cubicBezTo>
                <a:cubicBezTo>
                  <a:pt x="4510432" y="807562"/>
                  <a:pt x="4509499" y="804329"/>
                  <a:pt x="4507448" y="805013"/>
                </a:cubicBezTo>
                <a:lnTo>
                  <a:pt x="4507448" y="805013"/>
                </a:lnTo>
                <a:cubicBezTo>
                  <a:pt x="4507448" y="805013"/>
                  <a:pt x="4507448" y="805013"/>
                  <a:pt x="4507448" y="805013"/>
                </a:cubicBezTo>
                <a:cubicBezTo>
                  <a:pt x="4505831" y="802774"/>
                  <a:pt x="4500484" y="804205"/>
                  <a:pt x="4499613" y="801096"/>
                </a:cubicBezTo>
                <a:cubicBezTo>
                  <a:pt x="4508753" y="801220"/>
                  <a:pt x="4516712" y="806443"/>
                  <a:pt x="4524173" y="806692"/>
                </a:cubicBezTo>
                <a:cubicBezTo>
                  <a:pt x="4525106" y="808060"/>
                  <a:pt x="4527034" y="808308"/>
                  <a:pt x="4528090" y="809490"/>
                </a:cubicBezTo>
                <a:cubicBezTo>
                  <a:pt x="4533065" y="810422"/>
                  <a:pt x="4536609" y="809427"/>
                  <a:pt x="4538039" y="813780"/>
                </a:cubicBezTo>
                <a:cubicBezTo>
                  <a:pt x="4537915" y="814028"/>
                  <a:pt x="4537728" y="814277"/>
                  <a:pt x="4537604" y="814526"/>
                </a:cubicBezTo>
                <a:cubicBezTo>
                  <a:pt x="4537541" y="814650"/>
                  <a:pt x="4537479" y="814712"/>
                  <a:pt x="4537417" y="814837"/>
                </a:cubicBezTo>
                <a:cubicBezTo>
                  <a:pt x="4534868" y="814712"/>
                  <a:pt x="4532443" y="813780"/>
                  <a:pt x="4529956" y="812785"/>
                </a:cubicBezTo>
                <a:cubicBezTo>
                  <a:pt x="4528401" y="812163"/>
                  <a:pt x="4526847" y="811541"/>
                  <a:pt x="4525230" y="811106"/>
                </a:cubicBezTo>
                <a:cubicBezTo>
                  <a:pt x="4524795" y="810982"/>
                  <a:pt x="4524298" y="811231"/>
                  <a:pt x="4524173" y="811728"/>
                </a:cubicBezTo>
                <a:cubicBezTo>
                  <a:pt x="4524049" y="812163"/>
                  <a:pt x="4524298" y="812661"/>
                  <a:pt x="4524795" y="812785"/>
                </a:cubicBezTo>
                <a:cubicBezTo>
                  <a:pt x="4526288" y="813220"/>
                  <a:pt x="4527842" y="813780"/>
                  <a:pt x="4529334" y="814402"/>
                </a:cubicBezTo>
                <a:cubicBezTo>
                  <a:pt x="4531883" y="815396"/>
                  <a:pt x="4534557" y="816391"/>
                  <a:pt x="4537355" y="816578"/>
                </a:cubicBezTo>
                <a:cubicBezTo>
                  <a:pt x="4538225" y="817635"/>
                  <a:pt x="4539469" y="818008"/>
                  <a:pt x="4540340" y="818132"/>
                </a:cubicBezTo>
                <a:cubicBezTo>
                  <a:pt x="4541707" y="818941"/>
                  <a:pt x="4543262" y="819500"/>
                  <a:pt x="4545376" y="819500"/>
                </a:cubicBezTo>
                <a:cubicBezTo>
                  <a:pt x="4544505" y="817697"/>
                  <a:pt x="4542703" y="816454"/>
                  <a:pt x="4545376" y="815023"/>
                </a:cubicBezTo>
                <a:cubicBezTo>
                  <a:pt x="4553148" y="817946"/>
                  <a:pt x="4562786" y="818816"/>
                  <a:pt x="4569376" y="822858"/>
                </a:cubicBezTo>
                <a:cubicBezTo>
                  <a:pt x="4578641" y="822733"/>
                  <a:pt x="4583118" y="827832"/>
                  <a:pt x="4590330" y="828329"/>
                </a:cubicBezTo>
                <a:cubicBezTo>
                  <a:pt x="4590454" y="828392"/>
                  <a:pt x="4590579" y="828454"/>
                  <a:pt x="4590703" y="828454"/>
                </a:cubicBezTo>
                <a:cubicBezTo>
                  <a:pt x="4592568" y="828765"/>
                  <a:pt x="4594434" y="829324"/>
                  <a:pt x="4596237" y="829822"/>
                </a:cubicBezTo>
                <a:cubicBezTo>
                  <a:pt x="4598786" y="830568"/>
                  <a:pt x="4601460" y="831376"/>
                  <a:pt x="4604195" y="831438"/>
                </a:cubicBezTo>
                <a:lnTo>
                  <a:pt x="4604195" y="831438"/>
                </a:lnTo>
                <a:cubicBezTo>
                  <a:pt x="4604755" y="831438"/>
                  <a:pt x="4605253" y="831003"/>
                  <a:pt x="4605253" y="830443"/>
                </a:cubicBezTo>
                <a:cubicBezTo>
                  <a:pt x="4605253" y="829884"/>
                  <a:pt x="4604818" y="829386"/>
                  <a:pt x="4604195" y="829386"/>
                </a:cubicBezTo>
                <a:cubicBezTo>
                  <a:pt x="4601709" y="829324"/>
                  <a:pt x="4599346" y="828640"/>
                  <a:pt x="4596797" y="827832"/>
                </a:cubicBezTo>
                <a:cubicBezTo>
                  <a:pt x="4594931" y="827272"/>
                  <a:pt x="4592942" y="826713"/>
                  <a:pt x="4590952" y="826402"/>
                </a:cubicBezTo>
                <a:cubicBezTo>
                  <a:pt x="4590952" y="826402"/>
                  <a:pt x="4590828" y="826402"/>
                  <a:pt x="4590828" y="826402"/>
                </a:cubicBezTo>
                <a:cubicBezTo>
                  <a:pt x="4584920" y="823853"/>
                  <a:pt x="4578392" y="820495"/>
                  <a:pt x="4572112" y="820060"/>
                </a:cubicBezTo>
                <a:cubicBezTo>
                  <a:pt x="4568443" y="816827"/>
                  <a:pt x="4560050" y="818070"/>
                  <a:pt x="4557127" y="814028"/>
                </a:cubicBezTo>
                <a:cubicBezTo>
                  <a:pt x="4557127" y="814028"/>
                  <a:pt x="4557127" y="813966"/>
                  <a:pt x="4557127" y="813966"/>
                </a:cubicBezTo>
                <a:cubicBezTo>
                  <a:pt x="4558060" y="813966"/>
                  <a:pt x="4558308" y="813407"/>
                  <a:pt x="4559179" y="813407"/>
                </a:cubicBezTo>
                <a:cubicBezTo>
                  <a:pt x="4559801" y="813718"/>
                  <a:pt x="4560361" y="813904"/>
                  <a:pt x="4560982" y="814028"/>
                </a:cubicBezTo>
                <a:cubicBezTo>
                  <a:pt x="4561356" y="814091"/>
                  <a:pt x="4561728" y="814215"/>
                  <a:pt x="4562102" y="814339"/>
                </a:cubicBezTo>
                <a:lnTo>
                  <a:pt x="4562102" y="814339"/>
                </a:lnTo>
                <a:lnTo>
                  <a:pt x="4562102" y="814588"/>
                </a:lnTo>
                <a:cubicBezTo>
                  <a:pt x="4562972" y="815521"/>
                  <a:pt x="4565024" y="816951"/>
                  <a:pt x="4566516" y="815707"/>
                </a:cubicBezTo>
                <a:cubicBezTo>
                  <a:pt x="4566765" y="813034"/>
                  <a:pt x="4563967" y="813407"/>
                  <a:pt x="4562040" y="812909"/>
                </a:cubicBezTo>
                <a:lnTo>
                  <a:pt x="4562040" y="813034"/>
                </a:lnTo>
                <a:cubicBezTo>
                  <a:pt x="4562040" y="813034"/>
                  <a:pt x="4561542" y="812909"/>
                  <a:pt x="4561294" y="812847"/>
                </a:cubicBezTo>
                <a:cubicBezTo>
                  <a:pt x="4560547" y="812723"/>
                  <a:pt x="4559925" y="812536"/>
                  <a:pt x="4559366" y="812163"/>
                </a:cubicBezTo>
                <a:cubicBezTo>
                  <a:pt x="4559366" y="812163"/>
                  <a:pt x="4559241" y="812163"/>
                  <a:pt x="4559179" y="812163"/>
                </a:cubicBezTo>
                <a:lnTo>
                  <a:pt x="4559303" y="811852"/>
                </a:lnTo>
                <a:cubicBezTo>
                  <a:pt x="4561356" y="810360"/>
                  <a:pt x="4563656" y="813096"/>
                  <a:pt x="4567138" y="812412"/>
                </a:cubicBezTo>
                <a:cubicBezTo>
                  <a:pt x="4567884" y="813345"/>
                  <a:pt x="4568630" y="814339"/>
                  <a:pt x="4568257" y="816329"/>
                </a:cubicBezTo>
                <a:cubicBezTo>
                  <a:pt x="4571428" y="817262"/>
                  <a:pt x="4572298" y="817013"/>
                  <a:pt x="4574972" y="818008"/>
                </a:cubicBezTo>
                <a:cubicBezTo>
                  <a:pt x="4576030" y="817821"/>
                  <a:pt x="4575034" y="815459"/>
                  <a:pt x="4577211" y="816329"/>
                </a:cubicBezTo>
                <a:cubicBezTo>
                  <a:pt x="4580009" y="817075"/>
                  <a:pt x="4580257" y="820433"/>
                  <a:pt x="4583366" y="820806"/>
                </a:cubicBezTo>
                <a:cubicBezTo>
                  <a:pt x="4585232" y="822422"/>
                  <a:pt x="4585107" y="818443"/>
                  <a:pt x="4587843" y="819127"/>
                </a:cubicBezTo>
                <a:cubicBezTo>
                  <a:pt x="4589646" y="819438"/>
                  <a:pt x="4593874" y="821055"/>
                  <a:pt x="4596797" y="821925"/>
                </a:cubicBezTo>
                <a:lnTo>
                  <a:pt x="4597046" y="821801"/>
                </a:lnTo>
                <a:cubicBezTo>
                  <a:pt x="4597046" y="821801"/>
                  <a:pt x="4596734" y="822236"/>
                  <a:pt x="4596610" y="822485"/>
                </a:cubicBezTo>
                <a:lnTo>
                  <a:pt x="4594558" y="822485"/>
                </a:lnTo>
                <a:cubicBezTo>
                  <a:pt x="4594496" y="823728"/>
                  <a:pt x="4594993" y="824288"/>
                  <a:pt x="4596237" y="824163"/>
                </a:cubicBezTo>
                <a:lnTo>
                  <a:pt x="4596237" y="824163"/>
                </a:lnTo>
                <a:cubicBezTo>
                  <a:pt x="4596548" y="824350"/>
                  <a:pt x="4596921" y="824599"/>
                  <a:pt x="4597231" y="824847"/>
                </a:cubicBezTo>
                <a:cubicBezTo>
                  <a:pt x="4597356" y="824910"/>
                  <a:pt x="4597480" y="824972"/>
                  <a:pt x="4597605" y="824972"/>
                </a:cubicBezTo>
                <a:cubicBezTo>
                  <a:pt x="4597854" y="824972"/>
                  <a:pt x="4598102" y="824847"/>
                  <a:pt x="4598227" y="824599"/>
                </a:cubicBezTo>
                <a:cubicBezTo>
                  <a:pt x="4598413" y="824226"/>
                  <a:pt x="4598351" y="823790"/>
                  <a:pt x="4597978" y="823542"/>
                </a:cubicBezTo>
                <a:cubicBezTo>
                  <a:pt x="4597729" y="823355"/>
                  <a:pt x="4597418" y="823169"/>
                  <a:pt x="4597169" y="822920"/>
                </a:cubicBezTo>
                <a:cubicBezTo>
                  <a:pt x="4597231" y="822796"/>
                  <a:pt x="4597356" y="822671"/>
                  <a:pt x="4597480" y="822485"/>
                </a:cubicBezTo>
                <a:cubicBezTo>
                  <a:pt x="4612154" y="826277"/>
                  <a:pt x="4626020" y="826215"/>
                  <a:pt x="4638642" y="833055"/>
                </a:cubicBezTo>
                <a:cubicBezTo>
                  <a:pt x="4642372" y="832309"/>
                  <a:pt x="4644797" y="833490"/>
                  <a:pt x="4648155" y="832495"/>
                </a:cubicBezTo>
                <a:cubicBezTo>
                  <a:pt x="4655181" y="837407"/>
                  <a:pt x="4662767" y="838589"/>
                  <a:pt x="4671596" y="839770"/>
                </a:cubicBezTo>
                <a:cubicBezTo>
                  <a:pt x="4672031" y="840454"/>
                  <a:pt x="4672342" y="841324"/>
                  <a:pt x="4672156" y="842568"/>
                </a:cubicBezTo>
                <a:cubicBezTo>
                  <a:pt x="4678311" y="842879"/>
                  <a:pt x="4684094" y="847853"/>
                  <a:pt x="4690000" y="844806"/>
                </a:cubicBezTo>
                <a:cubicBezTo>
                  <a:pt x="4695285" y="849967"/>
                  <a:pt x="4703431" y="848413"/>
                  <a:pt x="4710084" y="850402"/>
                </a:cubicBezTo>
                <a:cubicBezTo>
                  <a:pt x="4712074" y="851024"/>
                  <a:pt x="4713130" y="852268"/>
                  <a:pt x="4715120" y="852641"/>
                </a:cubicBezTo>
                <a:cubicBezTo>
                  <a:pt x="4716675" y="853014"/>
                  <a:pt x="4717918" y="852516"/>
                  <a:pt x="4719597" y="852641"/>
                </a:cubicBezTo>
                <a:cubicBezTo>
                  <a:pt x="4721524" y="852827"/>
                  <a:pt x="4724136" y="854195"/>
                  <a:pt x="4724633" y="854320"/>
                </a:cubicBezTo>
                <a:cubicBezTo>
                  <a:pt x="4725255" y="854568"/>
                  <a:pt x="4725441" y="853511"/>
                  <a:pt x="4726312" y="853760"/>
                </a:cubicBezTo>
                <a:cubicBezTo>
                  <a:pt x="4729173" y="854755"/>
                  <a:pt x="4732032" y="857615"/>
                  <a:pt x="4735825" y="857677"/>
                </a:cubicBezTo>
                <a:cubicBezTo>
                  <a:pt x="4738312" y="858423"/>
                  <a:pt x="4738126" y="855004"/>
                  <a:pt x="4739742" y="856558"/>
                </a:cubicBezTo>
                <a:cubicBezTo>
                  <a:pt x="4739805" y="857553"/>
                  <a:pt x="4739618" y="858299"/>
                  <a:pt x="4739183" y="858796"/>
                </a:cubicBezTo>
                <a:cubicBezTo>
                  <a:pt x="4744343" y="857677"/>
                  <a:pt x="4746768" y="859480"/>
                  <a:pt x="4753670" y="859356"/>
                </a:cubicBezTo>
                <a:cubicBezTo>
                  <a:pt x="4763929" y="863460"/>
                  <a:pt x="4779412" y="864641"/>
                  <a:pt x="4789981" y="869926"/>
                </a:cubicBezTo>
                <a:cubicBezTo>
                  <a:pt x="4789795" y="867315"/>
                  <a:pt x="4793775" y="868931"/>
                  <a:pt x="4795018" y="867688"/>
                </a:cubicBezTo>
                <a:cubicBezTo>
                  <a:pt x="4798003" y="870237"/>
                  <a:pt x="4801733" y="869180"/>
                  <a:pt x="4804532" y="869366"/>
                </a:cubicBezTo>
                <a:cubicBezTo>
                  <a:pt x="4804532" y="869366"/>
                  <a:pt x="4804966" y="870486"/>
                  <a:pt x="4805091" y="870486"/>
                </a:cubicBezTo>
                <a:cubicBezTo>
                  <a:pt x="4805713" y="870734"/>
                  <a:pt x="4805899" y="869677"/>
                  <a:pt x="4806770" y="869926"/>
                </a:cubicBezTo>
                <a:cubicBezTo>
                  <a:pt x="4809505" y="870734"/>
                  <a:pt x="4812490" y="871667"/>
                  <a:pt x="4815164" y="872164"/>
                </a:cubicBezTo>
                <a:cubicBezTo>
                  <a:pt x="4817153" y="872600"/>
                  <a:pt x="4818024" y="874341"/>
                  <a:pt x="4819640" y="874962"/>
                </a:cubicBezTo>
                <a:cubicBezTo>
                  <a:pt x="4822127" y="876019"/>
                  <a:pt x="4824304" y="875771"/>
                  <a:pt x="4826915" y="875522"/>
                </a:cubicBezTo>
                <a:cubicBezTo>
                  <a:pt x="4826666" y="877636"/>
                  <a:pt x="4829837" y="876330"/>
                  <a:pt x="4830273" y="877760"/>
                </a:cubicBezTo>
                <a:cubicBezTo>
                  <a:pt x="4831579" y="877636"/>
                  <a:pt x="4832387" y="876890"/>
                  <a:pt x="4834190" y="877201"/>
                </a:cubicBezTo>
                <a:cubicBezTo>
                  <a:pt x="4835806" y="879253"/>
                  <a:pt x="4837175" y="878258"/>
                  <a:pt x="4839786" y="878880"/>
                </a:cubicBezTo>
                <a:cubicBezTo>
                  <a:pt x="4840408" y="877450"/>
                  <a:pt x="4837361" y="876952"/>
                  <a:pt x="4839226" y="876082"/>
                </a:cubicBezTo>
                <a:cubicBezTo>
                  <a:pt x="4841402" y="875771"/>
                  <a:pt x="4842460" y="876579"/>
                  <a:pt x="4843703" y="877201"/>
                </a:cubicBezTo>
                <a:lnTo>
                  <a:pt x="4844014" y="877077"/>
                </a:lnTo>
                <a:cubicBezTo>
                  <a:pt x="4844014" y="877077"/>
                  <a:pt x="4843703" y="877698"/>
                  <a:pt x="4843641" y="878009"/>
                </a:cubicBezTo>
                <a:cubicBezTo>
                  <a:pt x="4843641" y="878196"/>
                  <a:pt x="4843765" y="878382"/>
                  <a:pt x="4843890" y="878382"/>
                </a:cubicBezTo>
                <a:cubicBezTo>
                  <a:pt x="4843890" y="878382"/>
                  <a:pt x="4843890" y="878382"/>
                  <a:pt x="4843952" y="878382"/>
                </a:cubicBezTo>
                <a:cubicBezTo>
                  <a:pt x="4844138" y="878382"/>
                  <a:pt x="4844263" y="878258"/>
                  <a:pt x="4844263" y="878071"/>
                </a:cubicBezTo>
                <a:cubicBezTo>
                  <a:pt x="4844263" y="877947"/>
                  <a:pt x="4844324" y="877823"/>
                  <a:pt x="4844387" y="877698"/>
                </a:cubicBezTo>
                <a:cubicBezTo>
                  <a:pt x="4845568" y="877698"/>
                  <a:pt x="4846003" y="876828"/>
                  <a:pt x="4846998" y="876579"/>
                </a:cubicBezTo>
                <a:cubicBezTo>
                  <a:pt x="4853216" y="879315"/>
                  <a:pt x="4860739" y="877512"/>
                  <a:pt x="4867082" y="880496"/>
                </a:cubicBezTo>
                <a:cubicBezTo>
                  <a:pt x="4868636" y="880434"/>
                  <a:pt x="4869382" y="879501"/>
                  <a:pt x="4870999" y="879377"/>
                </a:cubicBezTo>
                <a:cubicBezTo>
                  <a:pt x="4872367" y="880621"/>
                  <a:pt x="4873735" y="881864"/>
                  <a:pt x="4875475" y="882735"/>
                </a:cubicBezTo>
                <a:cubicBezTo>
                  <a:pt x="4881569" y="884040"/>
                  <a:pt x="4887725" y="883792"/>
                  <a:pt x="4891082" y="886652"/>
                </a:cubicBezTo>
                <a:cubicBezTo>
                  <a:pt x="4901092" y="888828"/>
                  <a:pt x="4905818" y="888331"/>
                  <a:pt x="4915082" y="888331"/>
                </a:cubicBezTo>
                <a:cubicBezTo>
                  <a:pt x="4918068" y="889699"/>
                  <a:pt x="4920430" y="891626"/>
                  <a:pt x="4924596" y="891688"/>
                </a:cubicBezTo>
                <a:cubicBezTo>
                  <a:pt x="4926337" y="892123"/>
                  <a:pt x="4925280" y="889761"/>
                  <a:pt x="4927394" y="890569"/>
                </a:cubicBezTo>
                <a:cubicBezTo>
                  <a:pt x="4930938" y="891813"/>
                  <a:pt x="4931995" y="890134"/>
                  <a:pt x="4935229" y="891688"/>
                </a:cubicBezTo>
                <a:lnTo>
                  <a:pt x="4935352" y="891688"/>
                </a:lnTo>
                <a:cubicBezTo>
                  <a:pt x="4935290" y="892186"/>
                  <a:pt x="4935290" y="892807"/>
                  <a:pt x="4935352" y="893367"/>
                </a:cubicBezTo>
                <a:lnTo>
                  <a:pt x="4935229" y="893367"/>
                </a:lnTo>
                <a:cubicBezTo>
                  <a:pt x="4935229" y="893367"/>
                  <a:pt x="4935229" y="894424"/>
                  <a:pt x="4935229" y="894424"/>
                </a:cubicBezTo>
                <a:cubicBezTo>
                  <a:pt x="4934420" y="894424"/>
                  <a:pt x="4933985" y="894735"/>
                  <a:pt x="4933550" y="894984"/>
                </a:cubicBezTo>
                <a:cubicBezTo>
                  <a:pt x="4933363" y="894984"/>
                  <a:pt x="4933114" y="894921"/>
                  <a:pt x="4933052" y="894859"/>
                </a:cubicBezTo>
                <a:cubicBezTo>
                  <a:pt x="4932804" y="894673"/>
                  <a:pt x="4932492" y="894735"/>
                  <a:pt x="4932306" y="894984"/>
                </a:cubicBezTo>
                <a:cubicBezTo>
                  <a:pt x="4932120" y="895232"/>
                  <a:pt x="4932181" y="895543"/>
                  <a:pt x="4932430" y="895730"/>
                </a:cubicBezTo>
                <a:cubicBezTo>
                  <a:pt x="4932741" y="895978"/>
                  <a:pt x="4933176" y="896041"/>
                  <a:pt x="4933550" y="896103"/>
                </a:cubicBezTo>
                <a:lnTo>
                  <a:pt x="4933550" y="896103"/>
                </a:lnTo>
                <a:cubicBezTo>
                  <a:pt x="4933550" y="896103"/>
                  <a:pt x="4933550" y="896103"/>
                  <a:pt x="4933550" y="896103"/>
                </a:cubicBezTo>
                <a:lnTo>
                  <a:pt x="4933550" y="897782"/>
                </a:lnTo>
                <a:cubicBezTo>
                  <a:pt x="4930192" y="898279"/>
                  <a:pt x="4929383" y="897782"/>
                  <a:pt x="4925715" y="897782"/>
                </a:cubicBezTo>
                <a:lnTo>
                  <a:pt x="4925715" y="897782"/>
                </a:lnTo>
                <a:cubicBezTo>
                  <a:pt x="4920492" y="896662"/>
                  <a:pt x="4915145" y="895978"/>
                  <a:pt x="4909922" y="895357"/>
                </a:cubicBezTo>
                <a:cubicBezTo>
                  <a:pt x="4905010" y="894735"/>
                  <a:pt x="4899849" y="894113"/>
                  <a:pt x="4894875" y="893056"/>
                </a:cubicBezTo>
                <a:cubicBezTo>
                  <a:pt x="4894751" y="893056"/>
                  <a:pt x="4894689" y="893056"/>
                  <a:pt x="4894564" y="893056"/>
                </a:cubicBezTo>
                <a:cubicBezTo>
                  <a:pt x="4889901" y="891999"/>
                  <a:pt x="4885051" y="889823"/>
                  <a:pt x="4879144" y="891502"/>
                </a:cubicBezTo>
                <a:cubicBezTo>
                  <a:pt x="4878461" y="891626"/>
                  <a:pt x="4877776" y="891315"/>
                  <a:pt x="4877030" y="890880"/>
                </a:cubicBezTo>
                <a:cubicBezTo>
                  <a:pt x="4876657" y="890693"/>
                  <a:pt x="4876221" y="890445"/>
                  <a:pt x="4875787" y="890320"/>
                </a:cubicBezTo>
                <a:cubicBezTo>
                  <a:pt x="4875538" y="890258"/>
                  <a:pt x="4875289" y="890320"/>
                  <a:pt x="4875227" y="890631"/>
                </a:cubicBezTo>
                <a:cubicBezTo>
                  <a:pt x="4875165" y="890880"/>
                  <a:pt x="4875227" y="891129"/>
                  <a:pt x="4875538" y="891191"/>
                </a:cubicBezTo>
                <a:cubicBezTo>
                  <a:pt x="4875849" y="891315"/>
                  <a:pt x="4876221" y="891502"/>
                  <a:pt x="4876595" y="891688"/>
                </a:cubicBezTo>
                <a:cubicBezTo>
                  <a:pt x="4877279" y="892061"/>
                  <a:pt x="4878025" y="892496"/>
                  <a:pt x="4878833" y="892496"/>
                </a:cubicBezTo>
                <a:cubicBezTo>
                  <a:pt x="4879020" y="892496"/>
                  <a:pt x="4879207" y="892434"/>
                  <a:pt x="4879393" y="892372"/>
                </a:cubicBezTo>
                <a:lnTo>
                  <a:pt x="4879269" y="892683"/>
                </a:lnTo>
                <a:lnTo>
                  <a:pt x="4879642" y="892807"/>
                </a:lnTo>
                <a:cubicBezTo>
                  <a:pt x="4878709" y="893616"/>
                  <a:pt x="4878274" y="894611"/>
                  <a:pt x="4877900" y="895605"/>
                </a:cubicBezTo>
                <a:cubicBezTo>
                  <a:pt x="4877838" y="895792"/>
                  <a:pt x="4877714" y="895978"/>
                  <a:pt x="4877652" y="896227"/>
                </a:cubicBezTo>
                <a:cubicBezTo>
                  <a:pt x="4877528" y="896227"/>
                  <a:pt x="4877465" y="896227"/>
                  <a:pt x="4877341" y="896227"/>
                </a:cubicBezTo>
                <a:cubicBezTo>
                  <a:pt x="4876657" y="896227"/>
                  <a:pt x="4876036" y="896227"/>
                  <a:pt x="4875352" y="896289"/>
                </a:cubicBezTo>
                <a:cubicBezTo>
                  <a:pt x="4874357" y="896414"/>
                  <a:pt x="4873424" y="896476"/>
                  <a:pt x="4872553" y="896227"/>
                </a:cubicBezTo>
                <a:cubicBezTo>
                  <a:pt x="4872056" y="896041"/>
                  <a:pt x="4871497" y="896351"/>
                  <a:pt x="4871310" y="896849"/>
                </a:cubicBezTo>
                <a:cubicBezTo>
                  <a:pt x="4871123" y="897346"/>
                  <a:pt x="4871434" y="897906"/>
                  <a:pt x="4871932" y="898092"/>
                </a:cubicBezTo>
                <a:cubicBezTo>
                  <a:pt x="4872615" y="898279"/>
                  <a:pt x="4873237" y="898403"/>
                  <a:pt x="4873859" y="898403"/>
                </a:cubicBezTo>
                <a:cubicBezTo>
                  <a:pt x="4874419" y="898403"/>
                  <a:pt x="4874978" y="898403"/>
                  <a:pt x="4875538" y="898279"/>
                </a:cubicBezTo>
                <a:cubicBezTo>
                  <a:pt x="4876160" y="898279"/>
                  <a:pt x="4876719" y="898155"/>
                  <a:pt x="4877279" y="898217"/>
                </a:cubicBezTo>
                <a:cubicBezTo>
                  <a:pt x="4877279" y="898217"/>
                  <a:pt x="4877403" y="898217"/>
                  <a:pt x="4877403" y="898217"/>
                </a:cubicBezTo>
                <a:lnTo>
                  <a:pt x="4877838" y="898217"/>
                </a:lnTo>
                <a:cubicBezTo>
                  <a:pt x="4880263" y="898776"/>
                  <a:pt x="4882501" y="899212"/>
                  <a:pt x="4884802" y="899771"/>
                </a:cubicBezTo>
                <a:cubicBezTo>
                  <a:pt x="4884864" y="899771"/>
                  <a:pt x="4884989" y="899771"/>
                  <a:pt x="4885051" y="899771"/>
                </a:cubicBezTo>
                <a:cubicBezTo>
                  <a:pt x="4888657" y="901388"/>
                  <a:pt x="4892326" y="900828"/>
                  <a:pt x="4895932" y="901077"/>
                </a:cubicBezTo>
                <a:cubicBezTo>
                  <a:pt x="4895683" y="897782"/>
                  <a:pt x="4892761" y="897160"/>
                  <a:pt x="4891455" y="894921"/>
                </a:cubicBezTo>
                <a:lnTo>
                  <a:pt x="4894813" y="894921"/>
                </a:lnTo>
                <a:lnTo>
                  <a:pt x="4894813" y="894921"/>
                </a:lnTo>
                <a:cubicBezTo>
                  <a:pt x="4899725" y="895916"/>
                  <a:pt x="4904699" y="896538"/>
                  <a:pt x="4909549" y="897160"/>
                </a:cubicBezTo>
                <a:cubicBezTo>
                  <a:pt x="4914647" y="897782"/>
                  <a:pt x="4919932" y="898465"/>
                  <a:pt x="4925094" y="899585"/>
                </a:cubicBezTo>
                <a:cubicBezTo>
                  <a:pt x="4925342" y="900206"/>
                  <a:pt x="4926399" y="899958"/>
                  <a:pt x="4926088" y="901077"/>
                </a:cubicBezTo>
                <a:lnTo>
                  <a:pt x="4921052" y="901077"/>
                </a:lnTo>
                <a:cubicBezTo>
                  <a:pt x="4919497" y="901574"/>
                  <a:pt x="4922731" y="902383"/>
                  <a:pt x="4921052" y="903315"/>
                </a:cubicBezTo>
                <a:lnTo>
                  <a:pt x="4921052" y="903315"/>
                </a:lnTo>
                <a:cubicBezTo>
                  <a:pt x="4919249" y="903751"/>
                  <a:pt x="4917445" y="903440"/>
                  <a:pt x="4915394" y="902818"/>
                </a:cubicBezTo>
                <a:lnTo>
                  <a:pt x="4915394" y="902818"/>
                </a:lnTo>
                <a:cubicBezTo>
                  <a:pt x="4913964" y="901450"/>
                  <a:pt x="4908367" y="899522"/>
                  <a:pt x="4908119" y="903315"/>
                </a:cubicBezTo>
                <a:cubicBezTo>
                  <a:pt x="4910419" y="903440"/>
                  <a:pt x="4913342" y="905181"/>
                  <a:pt x="4914834" y="904435"/>
                </a:cubicBezTo>
                <a:lnTo>
                  <a:pt x="4914834" y="904310"/>
                </a:lnTo>
                <a:cubicBezTo>
                  <a:pt x="4916264" y="904745"/>
                  <a:pt x="4917819" y="905119"/>
                  <a:pt x="4919435" y="905119"/>
                </a:cubicBezTo>
                <a:cubicBezTo>
                  <a:pt x="4919932" y="905119"/>
                  <a:pt x="4920492" y="905056"/>
                  <a:pt x="4921052" y="904932"/>
                </a:cubicBezTo>
                <a:cubicBezTo>
                  <a:pt x="4922420" y="906238"/>
                  <a:pt x="4925902" y="905927"/>
                  <a:pt x="4927145" y="906611"/>
                </a:cubicBezTo>
                <a:cubicBezTo>
                  <a:pt x="4927145" y="907730"/>
                  <a:pt x="4925591" y="907357"/>
                  <a:pt x="4926026" y="908849"/>
                </a:cubicBezTo>
                <a:cubicBezTo>
                  <a:pt x="4928140" y="909595"/>
                  <a:pt x="4929570" y="908227"/>
                  <a:pt x="4930503" y="910528"/>
                </a:cubicBezTo>
                <a:cubicBezTo>
                  <a:pt x="4930067" y="910652"/>
                  <a:pt x="4929508" y="910590"/>
                  <a:pt x="4929383" y="911025"/>
                </a:cubicBezTo>
                <a:cubicBezTo>
                  <a:pt x="4928949" y="911087"/>
                  <a:pt x="4928451" y="911087"/>
                  <a:pt x="4927954" y="911087"/>
                </a:cubicBezTo>
                <a:cubicBezTo>
                  <a:pt x="4927580" y="911087"/>
                  <a:pt x="4927207" y="911087"/>
                  <a:pt x="4926834" y="911087"/>
                </a:cubicBezTo>
                <a:cubicBezTo>
                  <a:pt x="4926337" y="911087"/>
                  <a:pt x="4925963" y="911523"/>
                  <a:pt x="4926026" y="911958"/>
                </a:cubicBezTo>
                <a:cubicBezTo>
                  <a:pt x="4926026" y="912455"/>
                  <a:pt x="4926461" y="912766"/>
                  <a:pt x="4926958" y="912766"/>
                </a:cubicBezTo>
                <a:cubicBezTo>
                  <a:pt x="4927270" y="912766"/>
                  <a:pt x="4927642" y="912766"/>
                  <a:pt x="4927954" y="912766"/>
                </a:cubicBezTo>
                <a:cubicBezTo>
                  <a:pt x="4928202" y="912766"/>
                  <a:pt x="4928388" y="912766"/>
                  <a:pt x="4928637" y="912766"/>
                </a:cubicBezTo>
                <a:cubicBezTo>
                  <a:pt x="4929072" y="912766"/>
                  <a:pt x="4929570" y="912766"/>
                  <a:pt x="4930005" y="912642"/>
                </a:cubicBezTo>
                <a:lnTo>
                  <a:pt x="4930005" y="912642"/>
                </a:lnTo>
                <a:cubicBezTo>
                  <a:pt x="4932866" y="913575"/>
                  <a:pt x="4935975" y="911771"/>
                  <a:pt x="4938959" y="912704"/>
                </a:cubicBezTo>
                <a:cubicBezTo>
                  <a:pt x="4940576" y="909720"/>
                  <a:pt x="4944057" y="908538"/>
                  <a:pt x="4946793" y="906549"/>
                </a:cubicBezTo>
                <a:cubicBezTo>
                  <a:pt x="4945363" y="906362"/>
                  <a:pt x="4943249" y="905616"/>
                  <a:pt x="4944555" y="904310"/>
                </a:cubicBezTo>
                <a:cubicBezTo>
                  <a:pt x="4948223" y="902818"/>
                  <a:pt x="4951395" y="905865"/>
                  <a:pt x="4954628" y="903751"/>
                </a:cubicBezTo>
                <a:lnTo>
                  <a:pt x="4954628" y="903751"/>
                </a:lnTo>
                <a:cubicBezTo>
                  <a:pt x="4954628" y="903751"/>
                  <a:pt x="4954689" y="903751"/>
                  <a:pt x="4954689" y="903751"/>
                </a:cubicBezTo>
                <a:cubicBezTo>
                  <a:pt x="4954876" y="903751"/>
                  <a:pt x="4955063" y="903813"/>
                  <a:pt x="4955249" y="903875"/>
                </a:cubicBezTo>
                <a:cubicBezTo>
                  <a:pt x="4955809" y="904745"/>
                  <a:pt x="4957177" y="904808"/>
                  <a:pt x="4957426" y="905989"/>
                </a:cubicBezTo>
                <a:lnTo>
                  <a:pt x="4957426" y="906300"/>
                </a:lnTo>
                <a:cubicBezTo>
                  <a:pt x="4957239" y="906735"/>
                  <a:pt x="4957177" y="907170"/>
                  <a:pt x="4957052" y="907481"/>
                </a:cubicBezTo>
                <a:cubicBezTo>
                  <a:pt x="4955747" y="908041"/>
                  <a:pt x="4954379" y="907916"/>
                  <a:pt x="4952887" y="907792"/>
                </a:cubicBezTo>
                <a:cubicBezTo>
                  <a:pt x="4952078" y="907730"/>
                  <a:pt x="4951270" y="907668"/>
                  <a:pt x="4950462" y="907668"/>
                </a:cubicBezTo>
                <a:cubicBezTo>
                  <a:pt x="4949965" y="907668"/>
                  <a:pt x="4949653" y="908103"/>
                  <a:pt x="4949653" y="908538"/>
                </a:cubicBezTo>
                <a:cubicBezTo>
                  <a:pt x="4949653" y="908973"/>
                  <a:pt x="4950026" y="909347"/>
                  <a:pt x="4950524" y="909347"/>
                </a:cubicBezTo>
                <a:lnTo>
                  <a:pt x="4950524" y="909347"/>
                </a:lnTo>
                <a:cubicBezTo>
                  <a:pt x="4951270" y="909347"/>
                  <a:pt x="4952016" y="909347"/>
                  <a:pt x="4952762" y="909471"/>
                </a:cubicBezTo>
                <a:cubicBezTo>
                  <a:pt x="4953446" y="909471"/>
                  <a:pt x="4954130" y="909595"/>
                  <a:pt x="4954752" y="909595"/>
                </a:cubicBezTo>
                <a:cubicBezTo>
                  <a:pt x="4955747" y="909595"/>
                  <a:pt x="4956804" y="909471"/>
                  <a:pt x="4957798" y="908973"/>
                </a:cubicBezTo>
                <a:cubicBezTo>
                  <a:pt x="4957798" y="908973"/>
                  <a:pt x="4957798" y="908973"/>
                  <a:pt x="4957798" y="908973"/>
                </a:cubicBezTo>
                <a:cubicBezTo>
                  <a:pt x="4957798" y="908973"/>
                  <a:pt x="4957798" y="908973"/>
                  <a:pt x="4957798" y="908973"/>
                </a:cubicBezTo>
                <a:cubicBezTo>
                  <a:pt x="4958483" y="909409"/>
                  <a:pt x="4959167" y="909533"/>
                  <a:pt x="4959851" y="909533"/>
                </a:cubicBezTo>
                <a:cubicBezTo>
                  <a:pt x="4960223" y="909533"/>
                  <a:pt x="4960597" y="909533"/>
                  <a:pt x="4960969" y="909471"/>
                </a:cubicBezTo>
                <a:cubicBezTo>
                  <a:pt x="4961281" y="909471"/>
                  <a:pt x="4961592" y="909471"/>
                  <a:pt x="4961902" y="909471"/>
                </a:cubicBezTo>
                <a:cubicBezTo>
                  <a:pt x="4962835" y="911150"/>
                  <a:pt x="4966628" y="910777"/>
                  <a:pt x="4966317" y="908290"/>
                </a:cubicBezTo>
                <a:cubicBezTo>
                  <a:pt x="4964389" y="908725"/>
                  <a:pt x="4964203" y="907481"/>
                  <a:pt x="4962400" y="907730"/>
                </a:cubicBezTo>
                <a:lnTo>
                  <a:pt x="4962400" y="907979"/>
                </a:lnTo>
                <a:cubicBezTo>
                  <a:pt x="4961902" y="907979"/>
                  <a:pt x="4961343" y="907979"/>
                  <a:pt x="4960846" y="907979"/>
                </a:cubicBezTo>
                <a:cubicBezTo>
                  <a:pt x="4960037" y="908041"/>
                  <a:pt x="4959415" y="908103"/>
                  <a:pt x="4958856" y="907854"/>
                </a:cubicBezTo>
                <a:cubicBezTo>
                  <a:pt x="4958980" y="907481"/>
                  <a:pt x="4959042" y="907170"/>
                  <a:pt x="4959167" y="906735"/>
                </a:cubicBezTo>
                <a:lnTo>
                  <a:pt x="4959167" y="906735"/>
                </a:lnTo>
                <a:cubicBezTo>
                  <a:pt x="4960348" y="907792"/>
                  <a:pt x="4960597" y="905740"/>
                  <a:pt x="4961840" y="905492"/>
                </a:cubicBezTo>
                <a:cubicBezTo>
                  <a:pt x="4963457" y="907606"/>
                  <a:pt x="4966317" y="905678"/>
                  <a:pt x="4968431" y="904994"/>
                </a:cubicBezTo>
                <a:cubicBezTo>
                  <a:pt x="4971788" y="905802"/>
                  <a:pt x="4975270" y="906611"/>
                  <a:pt x="4978876" y="906735"/>
                </a:cubicBezTo>
                <a:cubicBezTo>
                  <a:pt x="4980618" y="907668"/>
                  <a:pt x="4982608" y="906922"/>
                  <a:pt x="4984224" y="907170"/>
                </a:cubicBezTo>
                <a:cubicBezTo>
                  <a:pt x="4992743" y="908290"/>
                  <a:pt x="4999022" y="911398"/>
                  <a:pt x="5006546" y="909409"/>
                </a:cubicBezTo>
                <a:lnTo>
                  <a:pt x="5006546" y="909284"/>
                </a:lnTo>
                <a:cubicBezTo>
                  <a:pt x="5006546" y="909284"/>
                  <a:pt x="5007602" y="909409"/>
                  <a:pt x="5007602" y="909409"/>
                </a:cubicBezTo>
                <a:cubicBezTo>
                  <a:pt x="5019044" y="910652"/>
                  <a:pt x="5030857" y="911958"/>
                  <a:pt x="5042546" y="911958"/>
                </a:cubicBezTo>
                <a:cubicBezTo>
                  <a:pt x="5042919" y="911958"/>
                  <a:pt x="5043292" y="911958"/>
                  <a:pt x="5043666" y="911958"/>
                </a:cubicBezTo>
                <a:cubicBezTo>
                  <a:pt x="5044163" y="911958"/>
                  <a:pt x="5044536" y="911585"/>
                  <a:pt x="5044536" y="911087"/>
                </a:cubicBezTo>
                <a:cubicBezTo>
                  <a:pt x="5044536" y="910590"/>
                  <a:pt x="5044163" y="910217"/>
                  <a:pt x="5043666" y="910217"/>
                </a:cubicBezTo>
                <a:lnTo>
                  <a:pt x="5043666" y="910217"/>
                </a:lnTo>
                <a:cubicBezTo>
                  <a:pt x="5031727" y="910279"/>
                  <a:pt x="5019541" y="908973"/>
                  <a:pt x="5007789" y="907668"/>
                </a:cubicBezTo>
                <a:lnTo>
                  <a:pt x="5006359" y="907543"/>
                </a:lnTo>
                <a:cubicBezTo>
                  <a:pt x="5006359" y="907543"/>
                  <a:pt x="5006235" y="907543"/>
                  <a:pt x="5006172" y="907543"/>
                </a:cubicBezTo>
                <a:cubicBezTo>
                  <a:pt x="4996473" y="905740"/>
                  <a:pt x="4989323" y="905554"/>
                  <a:pt x="4979188" y="904932"/>
                </a:cubicBezTo>
                <a:lnTo>
                  <a:pt x="4979188" y="905119"/>
                </a:lnTo>
                <a:cubicBezTo>
                  <a:pt x="4975644" y="905056"/>
                  <a:pt x="4972037" y="904186"/>
                  <a:pt x="4968618" y="903315"/>
                </a:cubicBezTo>
                <a:lnTo>
                  <a:pt x="4968556" y="903315"/>
                </a:lnTo>
                <a:cubicBezTo>
                  <a:pt x="4968556" y="903315"/>
                  <a:pt x="4968556" y="903253"/>
                  <a:pt x="4968556" y="903253"/>
                </a:cubicBezTo>
                <a:cubicBezTo>
                  <a:pt x="4963706" y="901823"/>
                  <a:pt x="4959167" y="903067"/>
                  <a:pt x="4955684" y="902134"/>
                </a:cubicBezTo>
                <a:lnTo>
                  <a:pt x="4955684" y="902134"/>
                </a:lnTo>
                <a:cubicBezTo>
                  <a:pt x="4955684" y="902134"/>
                  <a:pt x="4955249" y="902134"/>
                  <a:pt x="4955001" y="902072"/>
                </a:cubicBezTo>
                <a:lnTo>
                  <a:pt x="4955001" y="902072"/>
                </a:lnTo>
                <a:cubicBezTo>
                  <a:pt x="4950773" y="900082"/>
                  <a:pt x="4943436" y="900828"/>
                  <a:pt x="4940078" y="898217"/>
                </a:cubicBezTo>
                <a:cubicBezTo>
                  <a:pt x="4941757" y="897719"/>
                  <a:pt x="4941570" y="895294"/>
                  <a:pt x="4942876" y="894300"/>
                </a:cubicBezTo>
                <a:cubicBezTo>
                  <a:pt x="4945549" y="895170"/>
                  <a:pt x="4945985" y="894300"/>
                  <a:pt x="4948472" y="893180"/>
                </a:cubicBezTo>
                <a:cubicBezTo>
                  <a:pt x="4952576" y="894735"/>
                  <a:pt x="4956991" y="893740"/>
                  <a:pt x="4961343" y="894859"/>
                </a:cubicBezTo>
                <a:cubicBezTo>
                  <a:pt x="4964701" y="895792"/>
                  <a:pt x="4967623" y="898465"/>
                  <a:pt x="4971975" y="898217"/>
                </a:cubicBezTo>
                <a:lnTo>
                  <a:pt x="4972286" y="898092"/>
                </a:lnTo>
                <a:cubicBezTo>
                  <a:pt x="4972286" y="898092"/>
                  <a:pt x="4971975" y="898528"/>
                  <a:pt x="4971850" y="898714"/>
                </a:cubicBezTo>
                <a:cubicBezTo>
                  <a:pt x="4971602" y="899087"/>
                  <a:pt x="4971415" y="899398"/>
                  <a:pt x="4971167" y="899647"/>
                </a:cubicBezTo>
                <a:cubicBezTo>
                  <a:pt x="4971042" y="899771"/>
                  <a:pt x="4971042" y="900020"/>
                  <a:pt x="4971167" y="900144"/>
                </a:cubicBezTo>
                <a:cubicBezTo>
                  <a:pt x="4971229" y="900206"/>
                  <a:pt x="4971353" y="900269"/>
                  <a:pt x="4971415" y="900269"/>
                </a:cubicBezTo>
                <a:cubicBezTo>
                  <a:pt x="4971478" y="900269"/>
                  <a:pt x="4971602" y="900269"/>
                  <a:pt x="4971664" y="900144"/>
                </a:cubicBezTo>
                <a:cubicBezTo>
                  <a:pt x="4971975" y="899833"/>
                  <a:pt x="4972224" y="899460"/>
                  <a:pt x="4972473" y="899087"/>
                </a:cubicBezTo>
                <a:cubicBezTo>
                  <a:pt x="4972535" y="898963"/>
                  <a:pt x="4972659" y="898839"/>
                  <a:pt x="4972721" y="898714"/>
                </a:cubicBezTo>
                <a:cubicBezTo>
                  <a:pt x="4974338" y="897906"/>
                  <a:pt x="4975084" y="899274"/>
                  <a:pt x="4976451" y="898217"/>
                </a:cubicBezTo>
                <a:cubicBezTo>
                  <a:pt x="4977571" y="898403"/>
                  <a:pt x="4977571" y="899771"/>
                  <a:pt x="4978690" y="899896"/>
                </a:cubicBezTo>
                <a:cubicBezTo>
                  <a:pt x="4981862" y="897906"/>
                  <a:pt x="4985343" y="902072"/>
                  <a:pt x="4988763" y="901015"/>
                </a:cubicBezTo>
                <a:cubicBezTo>
                  <a:pt x="4990193" y="902631"/>
                  <a:pt x="4993489" y="904621"/>
                  <a:pt x="4995789" y="903875"/>
                </a:cubicBezTo>
                <a:cubicBezTo>
                  <a:pt x="4996721" y="904124"/>
                  <a:pt x="4997592" y="904310"/>
                  <a:pt x="4998525" y="904497"/>
                </a:cubicBezTo>
                <a:lnTo>
                  <a:pt x="4998898" y="904497"/>
                </a:lnTo>
                <a:cubicBezTo>
                  <a:pt x="4999582" y="904932"/>
                  <a:pt x="5000328" y="905056"/>
                  <a:pt x="5001012" y="905056"/>
                </a:cubicBezTo>
                <a:cubicBezTo>
                  <a:pt x="5001385" y="905056"/>
                  <a:pt x="5001820" y="905056"/>
                  <a:pt x="5002193" y="905056"/>
                </a:cubicBezTo>
                <a:cubicBezTo>
                  <a:pt x="5002442" y="905056"/>
                  <a:pt x="5002753" y="905056"/>
                  <a:pt x="5003001" y="905056"/>
                </a:cubicBezTo>
                <a:lnTo>
                  <a:pt x="5003437" y="905056"/>
                </a:lnTo>
                <a:cubicBezTo>
                  <a:pt x="5003437" y="905056"/>
                  <a:pt x="5003685" y="904683"/>
                  <a:pt x="5003685" y="904683"/>
                </a:cubicBezTo>
                <a:cubicBezTo>
                  <a:pt x="5003996" y="904248"/>
                  <a:pt x="5004059" y="903626"/>
                  <a:pt x="5004121" y="903129"/>
                </a:cubicBezTo>
                <a:lnTo>
                  <a:pt x="5004121" y="902880"/>
                </a:lnTo>
                <a:cubicBezTo>
                  <a:pt x="5009281" y="904124"/>
                  <a:pt x="5012764" y="901512"/>
                  <a:pt x="5016183" y="901139"/>
                </a:cubicBezTo>
                <a:cubicBezTo>
                  <a:pt x="5019727" y="900766"/>
                  <a:pt x="5024328" y="903067"/>
                  <a:pt x="5026816" y="903378"/>
                </a:cubicBezTo>
                <a:cubicBezTo>
                  <a:pt x="5029241" y="903751"/>
                  <a:pt x="5031168" y="903004"/>
                  <a:pt x="5032971" y="903378"/>
                </a:cubicBezTo>
                <a:cubicBezTo>
                  <a:pt x="5035644" y="903999"/>
                  <a:pt x="5037323" y="904870"/>
                  <a:pt x="5039686" y="903937"/>
                </a:cubicBezTo>
                <a:cubicBezTo>
                  <a:pt x="5042111" y="905678"/>
                  <a:pt x="5047023" y="905119"/>
                  <a:pt x="5049199" y="905616"/>
                </a:cubicBezTo>
                <a:cubicBezTo>
                  <a:pt x="5050008" y="904932"/>
                  <a:pt x="5052868" y="903440"/>
                  <a:pt x="5053676" y="904497"/>
                </a:cubicBezTo>
                <a:cubicBezTo>
                  <a:pt x="5053614" y="905305"/>
                  <a:pt x="5053925" y="905740"/>
                  <a:pt x="5054235" y="906176"/>
                </a:cubicBezTo>
                <a:lnTo>
                  <a:pt x="5054360" y="906176"/>
                </a:lnTo>
                <a:cubicBezTo>
                  <a:pt x="5054360" y="906176"/>
                  <a:pt x="5054298" y="906238"/>
                  <a:pt x="5054235" y="906300"/>
                </a:cubicBezTo>
                <a:cubicBezTo>
                  <a:pt x="5054112" y="906486"/>
                  <a:pt x="5053987" y="906611"/>
                  <a:pt x="5053801" y="906735"/>
                </a:cubicBezTo>
                <a:cubicBezTo>
                  <a:pt x="5053614" y="906797"/>
                  <a:pt x="5053552" y="907046"/>
                  <a:pt x="5053614" y="907170"/>
                </a:cubicBezTo>
                <a:cubicBezTo>
                  <a:pt x="5053676" y="907295"/>
                  <a:pt x="5053801" y="907357"/>
                  <a:pt x="5053925" y="907357"/>
                </a:cubicBezTo>
                <a:cubicBezTo>
                  <a:pt x="5053925" y="907357"/>
                  <a:pt x="5054049" y="907357"/>
                  <a:pt x="5054049" y="907357"/>
                </a:cubicBezTo>
                <a:cubicBezTo>
                  <a:pt x="5054360" y="907170"/>
                  <a:pt x="5054547" y="906984"/>
                  <a:pt x="5054733" y="906735"/>
                </a:cubicBezTo>
                <a:cubicBezTo>
                  <a:pt x="5054733" y="906735"/>
                  <a:pt x="5054733" y="906735"/>
                  <a:pt x="5054733" y="906735"/>
                </a:cubicBezTo>
                <a:lnTo>
                  <a:pt x="5054733" y="906735"/>
                </a:lnTo>
                <a:cubicBezTo>
                  <a:pt x="5054733" y="906735"/>
                  <a:pt x="5056909" y="905367"/>
                  <a:pt x="5056972" y="906735"/>
                </a:cubicBezTo>
                <a:cubicBezTo>
                  <a:pt x="5056163" y="907046"/>
                  <a:pt x="5055604" y="907606"/>
                  <a:pt x="5055293" y="908414"/>
                </a:cubicBezTo>
                <a:cubicBezTo>
                  <a:pt x="5057221" y="907419"/>
                  <a:pt x="5058215" y="908290"/>
                  <a:pt x="5058090" y="910652"/>
                </a:cubicBezTo>
                <a:cubicBezTo>
                  <a:pt x="5057531" y="911896"/>
                  <a:pt x="5054360" y="910528"/>
                  <a:pt x="5053676" y="911709"/>
                </a:cubicBezTo>
                <a:cubicBezTo>
                  <a:pt x="5052371" y="911834"/>
                  <a:pt x="5051064" y="911585"/>
                  <a:pt x="5050070" y="911087"/>
                </a:cubicBezTo>
                <a:cubicBezTo>
                  <a:pt x="5049697" y="910901"/>
                  <a:pt x="5049137" y="911025"/>
                  <a:pt x="5048951" y="911398"/>
                </a:cubicBezTo>
                <a:cubicBezTo>
                  <a:pt x="5048702" y="911834"/>
                  <a:pt x="5048888" y="912331"/>
                  <a:pt x="5049262" y="912518"/>
                </a:cubicBezTo>
                <a:cubicBezTo>
                  <a:pt x="5050318" y="913077"/>
                  <a:pt x="5051687" y="913388"/>
                  <a:pt x="5053054" y="913388"/>
                </a:cubicBezTo>
                <a:cubicBezTo>
                  <a:pt x="5053427" y="913388"/>
                  <a:pt x="5053801" y="913388"/>
                  <a:pt x="5054173" y="913326"/>
                </a:cubicBezTo>
                <a:lnTo>
                  <a:pt x="5054173" y="913450"/>
                </a:lnTo>
                <a:cubicBezTo>
                  <a:pt x="5057531" y="914196"/>
                  <a:pt x="5060702" y="913450"/>
                  <a:pt x="5063065" y="915129"/>
                </a:cubicBezTo>
                <a:cubicBezTo>
                  <a:pt x="5060640" y="916932"/>
                  <a:pt x="5058153" y="915751"/>
                  <a:pt x="5055230" y="917367"/>
                </a:cubicBezTo>
                <a:lnTo>
                  <a:pt x="5055230" y="917367"/>
                </a:lnTo>
                <a:cubicBezTo>
                  <a:pt x="5054671" y="917367"/>
                  <a:pt x="5054173" y="917243"/>
                  <a:pt x="5053676" y="917243"/>
                </a:cubicBezTo>
                <a:cubicBezTo>
                  <a:pt x="5053241" y="917243"/>
                  <a:pt x="5052805" y="917243"/>
                  <a:pt x="5052371" y="917119"/>
                </a:cubicBezTo>
                <a:cubicBezTo>
                  <a:pt x="5052246" y="917119"/>
                  <a:pt x="5052122" y="917119"/>
                  <a:pt x="5052059" y="917119"/>
                </a:cubicBezTo>
                <a:cubicBezTo>
                  <a:pt x="5050692" y="916497"/>
                  <a:pt x="5050132" y="915005"/>
                  <a:pt x="5048516" y="914632"/>
                </a:cubicBezTo>
                <a:cubicBezTo>
                  <a:pt x="5045966" y="916310"/>
                  <a:pt x="5042298" y="916310"/>
                  <a:pt x="5039189" y="916310"/>
                </a:cubicBezTo>
                <a:cubicBezTo>
                  <a:pt x="5039127" y="916310"/>
                  <a:pt x="5039065" y="916248"/>
                  <a:pt x="5039002" y="916186"/>
                </a:cubicBezTo>
                <a:cubicBezTo>
                  <a:pt x="5034774" y="915316"/>
                  <a:pt x="5030422" y="915067"/>
                  <a:pt x="5026132" y="914880"/>
                </a:cubicBezTo>
                <a:cubicBezTo>
                  <a:pt x="5022277" y="914694"/>
                  <a:pt x="5018235" y="914445"/>
                  <a:pt x="5014380" y="913761"/>
                </a:cubicBezTo>
                <a:cubicBezTo>
                  <a:pt x="5013758" y="913637"/>
                  <a:pt x="5013198" y="914072"/>
                  <a:pt x="5013074" y="914694"/>
                </a:cubicBezTo>
                <a:cubicBezTo>
                  <a:pt x="5012950" y="915316"/>
                  <a:pt x="5013385" y="915875"/>
                  <a:pt x="5014007" y="916000"/>
                </a:cubicBezTo>
                <a:cubicBezTo>
                  <a:pt x="5017986" y="916746"/>
                  <a:pt x="5022090" y="916932"/>
                  <a:pt x="5026007" y="917119"/>
                </a:cubicBezTo>
                <a:cubicBezTo>
                  <a:pt x="5030173" y="917367"/>
                  <a:pt x="5034463" y="917554"/>
                  <a:pt x="5038505" y="918424"/>
                </a:cubicBezTo>
                <a:cubicBezTo>
                  <a:pt x="5038567" y="918424"/>
                  <a:pt x="5038691" y="918424"/>
                  <a:pt x="5038753" y="918424"/>
                </a:cubicBezTo>
                <a:cubicBezTo>
                  <a:pt x="5039002" y="918424"/>
                  <a:pt x="5039189" y="918300"/>
                  <a:pt x="5039376" y="918238"/>
                </a:cubicBezTo>
                <a:cubicBezTo>
                  <a:pt x="5043852" y="919171"/>
                  <a:pt x="5047894" y="919357"/>
                  <a:pt x="5052433" y="919046"/>
                </a:cubicBezTo>
                <a:lnTo>
                  <a:pt x="5052433" y="919046"/>
                </a:lnTo>
                <a:cubicBezTo>
                  <a:pt x="5052868" y="919046"/>
                  <a:pt x="5053241" y="919046"/>
                  <a:pt x="5053676" y="919046"/>
                </a:cubicBezTo>
                <a:cubicBezTo>
                  <a:pt x="5054235" y="919046"/>
                  <a:pt x="5054796" y="919046"/>
                  <a:pt x="5055230" y="919233"/>
                </a:cubicBezTo>
                <a:cubicBezTo>
                  <a:pt x="5055355" y="919233"/>
                  <a:pt x="5055417" y="919233"/>
                  <a:pt x="5055542" y="919233"/>
                </a:cubicBezTo>
                <a:cubicBezTo>
                  <a:pt x="5055666" y="919233"/>
                  <a:pt x="5055728" y="919233"/>
                  <a:pt x="5055790" y="919171"/>
                </a:cubicBezTo>
                <a:cubicBezTo>
                  <a:pt x="5070153" y="922528"/>
                  <a:pt x="5084268" y="920041"/>
                  <a:pt x="5097697" y="922839"/>
                </a:cubicBezTo>
                <a:cubicBezTo>
                  <a:pt x="5109885" y="920912"/>
                  <a:pt x="5121947" y="922279"/>
                  <a:pt x="5132890" y="919481"/>
                </a:cubicBezTo>
                <a:cubicBezTo>
                  <a:pt x="5138237" y="912145"/>
                  <a:pt x="5139046" y="900393"/>
                  <a:pt x="5143523" y="892123"/>
                </a:cubicBezTo>
                <a:cubicBezTo>
                  <a:pt x="5143896" y="890445"/>
                  <a:pt x="5142963" y="890134"/>
                  <a:pt x="5142963" y="888766"/>
                </a:cubicBezTo>
                <a:cubicBezTo>
                  <a:pt x="5143958" y="888268"/>
                  <a:pt x="5144579" y="887460"/>
                  <a:pt x="5145761" y="887087"/>
                </a:cubicBezTo>
                <a:cubicBezTo>
                  <a:pt x="5145015" y="882486"/>
                  <a:pt x="5148434" y="881926"/>
                  <a:pt x="5147439" y="877014"/>
                </a:cubicBezTo>
                <a:cubicBezTo>
                  <a:pt x="5150487" y="873905"/>
                  <a:pt x="5152227" y="869926"/>
                  <a:pt x="5151357" y="864206"/>
                </a:cubicBezTo>
                <a:cubicBezTo>
                  <a:pt x="5151668" y="862465"/>
                  <a:pt x="5153035" y="861843"/>
                  <a:pt x="5153596" y="860289"/>
                </a:cubicBezTo>
                <a:cubicBezTo>
                  <a:pt x="5153782" y="851832"/>
                  <a:pt x="5157077" y="844309"/>
                  <a:pt x="5154155" y="834050"/>
                </a:cubicBezTo>
                <a:moveTo>
                  <a:pt x="4351693" y="785800"/>
                </a:moveTo>
                <a:cubicBezTo>
                  <a:pt x="4351693" y="785800"/>
                  <a:pt x="4352501" y="790090"/>
                  <a:pt x="4352501" y="790588"/>
                </a:cubicBezTo>
                <a:cubicBezTo>
                  <a:pt x="4352501" y="791085"/>
                  <a:pt x="4352626" y="793137"/>
                  <a:pt x="4352626" y="794194"/>
                </a:cubicBezTo>
                <a:cubicBezTo>
                  <a:pt x="4352626" y="795251"/>
                  <a:pt x="4352066" y="797054"/>
                  <a:pt x="4351693" y="798484"/>
                </a:cubicBezTo>
                <a:cubicBezTo>
                  <a:pt x="4351320" y="799914"/>
                  <a:pt x="4350947" y="797925"/>
                  <a:pt x="4350947" y="797178"/>
                </a:cubicBezTo>
                <a:cubicBezTo>
                  <a:pt x="4350947" y="796370"/>
                  <a:pt x="4350822" y="793572"/>
                  <a:pt x="4350822" y="791209"/>
                </a:cubicBezTo>
                <a:cubicBezTo>
                  <a:pt x="4350822" y="788847"/>
                  <a:pt x="4351445" y="786173"/>
                  <a:pt x="4351693" y="785800"/>
                </a:cubicBezTo>
                <a:moveTo>
                  <a:pt x="4350947" y="801282"/>
                </a:moveTo>
                <a:cubicBezTo>
                  <a:pt x="4351942" y="801158"/>
                  <a:pt x="4352191" y="801842"/>
                  <a:pt x="4353061" y="801842"/>
                </a:cubicBezTo>
                <a:cubicBezTo>
                  <a:pt x="4353310" y="802899"/>
                  <a:pt x="4353185" y="804080"/>
                  <a:pt x="4352688" y="805199"/>
                </a:cubicBezTo>
                <a:lnTo>
                  <a:pt x="4352688" y="805199"/>
                </a:lnTo>
                <a:cubicBezTo>
                  <a:pt x="4350699" y="807003"/>
                  <a:pt x="4353061" y="810360"/>
                  <a:pt x="4351568" y="813034"/>
                </a:cubicBezTo>
                <a:cubicBezTo>
                  <a:pt x="4348336" y="810609"/>
                  <a:pt x="4350574" y="804889"/>
                  <a:pt x="4351009" y="801282"/>
                </a:cubicBezTo>
                <a:moveTo>
                  <a:pt x="4353185" y="858734"/>
                </a:moveTo>
                <a:cubicBezTo>
                  <a:pt x="4354554" y="859542"/>
                  <a:pt x="4354180" y="860662"/>
                  <a:pt x="4353745" y="862092"/>
                </a:cubicBezTo>
                <a:cubicBezTo>
                  <a:pt x="4352501" y="862029"/>
                  <a:pt x="4353496" y="859729"/>
                  <a:pt x="4353185" y="858734"/>
                </a:cubicBezTo>
                <a:moveTo>
                  <a:pt x="4353185" y="853698"/>
                </a:moveTo>
                <a:cubicBezTo>
                  <a:pt x="4353808" y="851895"/>
                  <a:pt x="4353808" y="855252"/>
                  <a:pt x="4353745" y="855936"/>
                </a:cubicBezTo>
                <a:cubicBezTo>
                  <a:pt x="4353061" y="857739"/>
                  <a:pt x="4353123" y="854444"/>
                  <a:pt x="4353185" y="853698"/>
                </a:cubicBezTo>
                <a:moveTo>
                  <a:pt x="4353745" y="865449"/>
                </a:moveTo>
                <a:cubicBezTo>
                  <a:pt x="4352750" y="865325"/>
                  <a:pt x="4352439" y="864517"/>
                  <a:pt x="4352626" y="863211"/>
                </a:cubicBezTo>
                <a:cubicBezTo>
                  <a:pt x="4354305" y="862651"/>
                  <a:pt x="4353621" y="864454"/>
                  <a:pt x="4353745" y="865449"/>
                </a:cubicBezTo>
                <a:moveTo>
                  <a:pt x="4352999" y="880931"/>
                </a:moveTo>
                <a:cubicBezTo>
                  <a:pt x="4353496" y="882486"/>
                  <a:pt x="4353496" y="884662"/>
                  <a:pt x="4352999" y="886217"/>
                </a:cubicBezTo>
                <a:cubicBezTo>
                  <a:pt x="4352501" y="887771"/>
                  <a:pt x="4352004" y="882486"/>
                  <a:pt x="4352066" y="881802"/>
                </a:cubicBezTo>
                <a:cubicBezTo>
                  <a:pt x="4352191" y="881056"/>
                  <a:pt x="4352501" y="879377"/>
                  <a:pt x="4352999" y="880931"/>
                </a:cubicBezTo>
                <a:moveTo>
                  <a:pt x="4345351" y="714731"/>
                </a:moveTo>
                <a:cubicBezTo>
                  <a:pt x="4345537" y="713674"/>
                  <a:pt x="4346035" y="715104"/>
                  <a:pt x="4345911" y="715850"/>
                </a:cubicBezTo>
                <a:cubicBezTo>
                  <a:pt x="4345724" y="716907"/>
                  <a:pt x="4345227" y="715477"/>
                  <a:pt x="4345351" y="714731"/>
                </a:cubicBezTo>
                <a:moveTo>
                  <a:pt x="4339195" y="840330"/>
                </a:moveTo>
                <a:cubicBezTo>
                  <a:pt x="4341185" y="839832"/>
                  <a:pt x="4339941" y="842568"/>
                  <a:pt x="4340315" y="843687"/>
                </a:cubicBezTo>
                <a:cubicBezTo>
                  <a:pt x="4338885" y="843687"/>
                  <a:pt x="4339195" y="841822"/>
                  <a:pt x="4339195" y="840330"/>
                </a:cubicBezTo>
                <a:moveTo>
                  <a:pt x="4339195" y="854257"/>
                </a:moveTo>
                <a:cubicBezTo>
                  <a:pt x="4338885" y="852454"/>
                  <a:pt x="4339569" y="851708"/>
                  <a:pt x="4339755" y="850340"/>
                </a:cubicBezTo>
                <a:cubicBezTo>
                  <a:pt x="4340564" y="850527"/>
                  <a:pt x="4341061" y="854941"/>
                  <a:pt x="4339195" y="854257"/>
                </a:cubicBezTo>
                <a:moveTo>
                  <a:pt x="4340315" y="835293"/>
                </a:moveTo>
                <a:cubicBezTo>
                  <a:pt x="4339072" y="824661"/>
                  <a:pt x="4340812" y="813407"/>
                  <a:pt x="4341434" y="801780"/>
                </a:cubicBezTo>
                <a:cubicBezTo>
                  <a:pt x="4342926" y="801406"/>
                  <a:pt x="4340999" y="804453"/>
                  <a:pt x="4342553" y="804018"/>
                </a:cubicBezTo>
                <a:cubicBezTo>
                  <a:pt x="4340564" y="815396"/>
                  <a:pt x="4342429" y="824972"/>
                  <a:pt x="4340315" y="835293"/>
                </a:cubicBezTo>
                <a:moveTo>
                  <a:pt x="4342553" y="792888"/>
                </a:moveTo>
                <a:cubicBezTo>
                  <a:pt x="4341123" y="792142"/>
                  <a:pt x="4341496" y="790401"/>
                  <a:pt x="4341994" y="788971"/>
                </a:cubicBezTo>
                <a:cubicBezTo>
                  <a:pt x="4344108" y="788536"/>
                  <a:pt x="4343050" y="792391"/>
                  <a:pt x="4342553" y="792888"/>
                </a:cubicBezTo>
                <a:moveTo>
                  <a:pt x="4342553" y="782318"/>
                </a:moveTo>
                <a:cubicBezTo>
                  <a:pt x="4342304" y="781137"/>
                  <a:pt x="4342926" y="780826"/>
                  <a:pt x="4343112" y="780080"/>
                </a:cubicBezTo>
                <a:cubicBezTo>
                  <a:pt x="4344108" y="779893"/>
                  <a:pt x="4344108" y="783189"/>
                  <a:pt x="4342553" y="782318"/>
                </a:cubicBezTo>
                <a:moveTo>
                  <a:pt x="4344232" y="898403"/>
                </a:moveTo>
                <a:cubicBezTo>
                  <a:pt x="4344419" y="897346"/>
                  <a:pt x="4344916" y="898776"/>
                  <a:pt x="4344791" y="899522"/>
                </a:cubicBezTo>
                <a:cubicBezTo>
                  <a:pt x="4344543" y="900642"/>
                  <a:pt x="4344045" y="899212"/>
                  <a:pt x="4344232" y="898403"/>
                </a:cubicBezTo>
                <a:moveTo>
                  <a:pt x="4344232" y="904497"/>
                </a:moveTo>
                <a:lnTo>
                  <a:pt x="4344232" y="901699"/>
                </a:lnTo>
                <a:cubicBezTo>
                  <a:pt x="4345973" y="900890"/>
                  <a:pt x="4345973" y="905367"/>
                  <a:pt x="4344232" y="904497"/>
                </a:cubicBezTo>
                <a:moveTo>
                  <a:pt x="4346470" y="834174"/>
                </a:moveTo>
                <a:cubicBezTo>
                  <a:pt x="4344791" y="834174"/>
                  <a:pt x="4344978" y="830879"/>
                  <a:pt x="4347030" y="831376"/>
                </a:cubicBezTo>
                <a:cubicBezTo>
                  <a:pt x="4347216" y="832682"/>
                  <a:pt x="4346905" y="833552"/>
                  <a:pt x="4346470" y="834174"/>
                </a:cubicBezTo>
                <a:moveTo>
                  <a:pt x="4349828" y="855377"/>
                </a:moveTo>
                <a:cubicBezTo>
                  <a:pt x="4347403" y="850216"/>
                  <a:pt x="4349268" y="841573"/>
                  <a:pt x="4349268" y="835293"/>
                </a:cubicBezTo>
                <a:cubicBezTo>
                  <a:pt x="4349890" y="835231"/>
                  <a:pt x="4350263" y="835418"/>
                  <a:pt x="4350387" y="835853"/>
                </a:cubicBezTo>
                <a:cubicBezTo>
                  <a:pt x="4350076" y="843501"/>
                  <a:pt x="4350885" y="849221"/>
                  <a:pt x="4349828" y="855377"/>
                </a:cubicBezTo>
                <a:moveTo>
                  <a:pt x="4350387" y="833614"/>
                </a:moveTo>
                <a:cubicBezTo>
                  <a:pt x="4349082" y="833055"/>
                  <a:pt x="4350139" y="830133"/>
                  <a:pt x="4349828" y="828578"/>
                </a:cubicBezTo>
                <a:cubicBezTo>
                  <a:pt x="4351631" y="829573"/>
                  <a:pt x="4350574" y="831749"/>
                  <a:pt x="4350387" y="833614"/>
                </a:cubicBezTo>
                <a:moveTo>
                  <a:pt x="4350947" y="822485"/>
                </a:moveTo>
                <a:cubicBezTo>
                  <a:pt x="4348958" y="822236"/>
                  <a:pt x="4350139" y="818878"/>
                  <a:pt x="4349828" y="816889"/>
                </a:cubicBezTo>
                <a:cubicBezTo>
                  <a:pt x="4352501" y="817697"/>
                  <a:pt x="4350450" y="819749"/>
                  <a:pt x="4350947" y="822485"/>
                </a:cubicBezTo>
                <a:moveTo>
                  <a:pt x="4352999" y="895668"/>
                </a:moveTo>
                <a:cubicBezTo>
                  <a:pt x="4352191" y="897222"/>
                  <a:pt x="4351568" y="894735"/>
                  <a:pt x="4351445" y="894362"/>
                </a:cubicBezTo>
                <a:cubicBezTo>
                  <a:pt x="4351445" y="894362"/>
                  <a:pt x="4352875" y="891129"/>
                  <a:pt x="4353247" y="891626"/>
                </a:cubicBezTo>
                <a:cubicBezTo>
                  <a:pt x="4353621" y="892186"/>
                  <a:pt x="4353745" y="894113"/>
                  <a:pt x="4352999" y="895668"/>
                </a:cubicBezTo>
                <a:moveTo>
                  <a:pt x="4352626" y="871045"/>
                </a:moveTo>
                <a:cubicBezTo>
                  <a:pt x="4353434" y="871543"/>
                  <a:pt x="4353808" y="872475"/>
                  <a:pt x="4353745" y="873843"/>
                </a:cubicBezTo>
                <a:cubicBezTo>
                  <a:pt x="4352501" y="873843"/>
                  <a:pt x="4352564" y="872475"/>
                  <a:pt x="4352626" y="871045"/>
                </a:cubicBezTo>
                <a:moveTo>
                  <a:pt x="4352626" y="869926"/>
                </a:moveTo>
                <a:cubicBezTo>
                  <a:pt x="4352439" y="868683"/>
                  <a:pt x="4352688" y="867812"/>
                  <a:pt x="4353185" y="867128"/>
                </a:cubicBezTo>
                <a:cubicBezTo>
                  <a:pt x="4354367" y="867626"/>
                  <a:pt x="4354864" y="870299"/>
                  <a:pt x="4352626" y="869926"/>
                </a:cubicBezTo>
                <a:moveTo>
                  <a:pt x="4353745" y="850962"/>
                </a:moveTo>
                <a:cubicBezTo>
                  <a:pt x="4352066" y="850154"/>
                  <a:pt x="4354180" y="848537"/>
                  <a:pt x="4353745" y="847045"/>
                </a:cubicBezTo>
                <a:cubicBezTo>
                  <a:pt x="4355238" y="847729"/>
                  <a:pt x="4353745" y="849967"/>
                  <a:pt x="4353745" y="850962"/>
                </a:cubicBezTo>
                <a:moveTo>
                  <a:pt x="4354864" y="830816"/>
                </a:moveTo>
                <a:cubicBezTo>
                  <a:pt x="4353745" y="830070"/>
                  <a:pt x="4354180" y="826091"/>
                  <a:pt x="4354864" y="825220"/>
                </a:cubicBezTo>
                <a:cubicBezTo>
                  <a:pt x="4357040" y="827210"/>
                  <a:pt x="4354677" y="828081"/>
                  <a:pt x="4354864" y="830816"/>
                </a:cubicBezTo>
                <a:moveTo>
                  <a:pt x="4355424" y="821925"/>
                </a:moveTo>
                <a:cubicBezTo>
                  <a:pt x="4354118" y="821365"/>
                  <a:pt x="4355175" y="818443"/>
                  <a:pt x="4354864" y="816889"/>
                </a:cubicBezTo>
                <a:lnTo>
                  <a:pt x="4354864" y="816764"/>
                </a:lnTo>
                <a:cubicBezTo>
                  <a:pt x="4354864" y="816764"/>
                  <a:pt x="4355238" y="816951"/>
                  <a:pt x="4355486" y="817137"/>
                </a:cubicBezTo>
                <a:cubicBezTo>
                  <a:pt x="4355921" y="818568"/>
                  <a:pt x="4356481" y="820868"/>
                  <a:pt x="4355424" y="821925"/>
                </a:cubicBezTo>
                <a:moveTo>
                  <a:pt x="4355362" y="816205"/>
                </a:moveTo>
                <a:cubicBezTo>
                  <a:pt x="4355113" y="815583"/>
                  <a:pt x="4354740" y="815334"/>
                  <a:pt x="4355362" y="814650"/>
                </a:cubicBezTo>
                <a:cubicBezTo>
                  <a:pt x="4355984" y="814775"/>
                  <a:pt x="4355984" y="815583"/>
                  <a:pt x="4355921" y="816329"/>
                </a:cubicBezTo>
                <a:lnTo>
                  <a:pt x="4355921" y="816640"/>
                </a:lnTo>
                <a:cubicBezTo>
                  <a:pt x="4355921" y="816640"/>
                  <a:pt x="4355548" y="816329"/>
                  <a:pt x="4355300" y="816205"/>
                </a:cubicBezTo>
                <a:moveTo>
                  <a:pt x="4354305" y="808495"/>
                </a:moveTo>
                <a:cubicBezTo>
                  <a:pt x="4353993" y="807686"/>
                  <a:pt x="4354926" y="805635"/>
                  <a:pt x="4353745" y="805697"/>
                </a:cubicBezTo>
                <a:lnTo>
                  <a:pt x="4353745" y="805697"/>
                </a:lnTo>
                <a:cubicBezTo>
                  <a:pt x="4354429" y="804205"/>
                  <a:pt x="4354554" y="802588"/>
                  <a:pt x="4354118" y="801158"/>
                </a:cubicBezTo>
                <a:lnTo>
                  <a:pt x="4354305" y="801158"/>
                </a:lnTo>
                <a:cubicBezTo>
                  <a:pt x="4354554" y="797552"/>
                  <a:pt x="4355486" y="794629"/>
                  <a:pt x="4355424" y="790588"/>
                </a:cubicBezTo>
                <a:cubicBezTo>
                  <a:pt x="4357663" y="790152"/>
                  <a:pt x="4355984" y="792329"/>
                  <a:pt x="4355984" y="792826"/>
                </a:cubicBezTo>
                <a:cubicBezTo>
                  <a:pt x="4355984" y="795189"/>
                  <a:pt x="4356046" y="798857"/>
                  <a:pt x="4355984" y="802339"/>
                </a:cubicBezTo>
                <a:cubicBezTo>
                  <a:pt x="4356605" y="802277"/>
                  <a:pt x="4356605" y="801469"/>
                  <a:pt x="4356543" y="800660"/>
                </a:cubicBezTo>
                <a:cubicBezTo>
                  <a:pt x="4357165" y="802153"/>
                  <a:pt x="4358284" y="808743"/>
                  <a:pt x="4354305" y="808495"/>
                </a:cubicBezTo>
                <a:moveTo>
                  <a:pt x="4356481" y="789531"/>
                </a:moveTo>
                <a:cubicBezTo>
                  <a:pt x="4355238" y="788909"/>
                  <a:pt x="4356294" y="786049"/>
                  <a:pt x="4355921" y="784494"/>
                </a:cubicBezTo>
                <a:cubicBezTo>
                  <a:pt x="4358284" y="784494"/>
                  <a:pt x="4356605" y="788474"/>
                  <a:pt x="4356481" y="789531"/>
                </a:cubicBezTo>
                <a:moveTo>
                  <a:pt x="4360398" y="768328"/>
                </a:moveTo>
                <a:cubicBezTo>
                  <a:pt x="4359155" y="770442"/>
                  <a:pt x="4357786" y="772432"/>
                  <a:pt x="4357600" y="775603"/>
                </a:cubicBezTo>
                <a:cubicBezTo>
                  <a:pt x="4357165" y="771499"/>
                  <a:pt x="4355859" y="764660"/>
                  <a:pt x="4359279" y="762173"/>
                </a:cubicBezTo>
                <a:cubicBezTo>
                  <a:pt x="4356916" y="760245"/>
                  <a:pt x="4358968" y="756390"/>
                  <a:pt x="4358719" y="753219"/>
                </a:cubicBezTo>
                <a:cubicBezTo>
                  <a:pt x="4360647" y="752784"/>
                  <a:pt x="4361082" y="753841"/>
                  <a:pt x="4362077" y="754338"/>
                </a:cubicBezTo>
                <a:cubicBezTo>
                  <a:pt x="4361393" y="758877"/>
                  <a:pt x="4359839" y="762546"/>
                  <a:pt x="4360398" y="768266"/>
                </a:cubicBezTo>
                <a:moveTo>
                  <a:pt x="4357600" y="690731"/>
                </a:moveTo>
                <a:cubicBezTo>
                  <a:pt x="4357227" y="682896"/>
                  <a:pt x="4359901" y="673321"/>
                  <a:pt x="4362077" y="666171"/>
                </a:cubicBezTo>
                <a:cubicBezTo>
                  <a:pt x="4362636" y="674191"/>
                  <a:pt x="4360149" y="684015"/>
                  <a:pt x="4357600" y="690731"/>
                </a:cubicBezTo>
                <a:moveTo>
                  <a:pt x="4365435" y="679041"/>
                </a:moveTo>
                <a:cubicBezTo>
                  <a:pt x="4365932" y="670958"/>
                  <a:pt x="4368792" y="660512"/>
                  <a:pt x="4369911" y="651124"/>
                </a:cubicBezTo>
                <a:cubicBezTo>
                  <a:pt x="4370533" y="650999"/>
                  <a:pt x="4370906" y="651248"/>
                  <a:pt x="4371030" y="651683"/>
                </a:cubicBezTo>
                <a:cubicBezTo>
                  <a:pt x="4369041" y="660699"/>
                  <a:pt x="4368419" y="671020"/>
                  <a:pt x="4365435" y="679041"/>
                </a:cubicBezTo>
                <a:moveTo>
                  <a:pt x="4371030" y="645528"/>
                </a:moveTo>
                <a:cubicBezTo>
                  <a:pt x="4371155" y="643973"/>
                  <a:pt x="4372025" y="643227"/>
                  <a:pt x="4372150" y="641610"/>
                </a:cubicBezTo>
                <a:cubicBezTo>
                  <a:pt x="4372896" y="640056"/>
                  <a:pt x="4372709" y="645901"/>
                  <a:pt x="4371030" y="645528"/>
                </a:cubicBezTo>
                <a:moveTo>
                  <a:pt x="4470514" y="752162"/>
                </a:moveTo>
                <a:cubicBezTo>
                  <a:pt x="4470141" y="752411"/>
                  <a:pt x="4469395" y="754338"/>
                  <a:pt x="4468213" y="753530"/>
                </a:cubicBezTo>
                <a:cubicBezTo>
                  <a:pt x="4467032" y="752784"/>
                  <a:pt x="4466037" y="752411"/>
                  <a:pt x="4467032" y="751975"/>
                </a:cubicBezTo>
                <a:cubicBezTo>
                  <a:pt x="4468090" y="751602"/>
                  <a:pt x="4470514" y="752162"/>
                  <a:pt x="4470514" y="752162"/>
                </a:cubicBezTo>
                <a:moveTo>
                  <a:pt x="4791350" y="372507"/>
                </a:moveTo>
                <a:cubicBezTo>
                  <a:pt x="4790977" y="372507"/>
                  <a:pt x="4790666" y="372444"/>
                  <a:pt x="4790790" y="371947"/>
                </a:cubicBezTo>
                <a:lnTo>
                  <a:pt x="4790666" y="371947"/>
                </a:lnTo>
                <a:cubicBezTo>
                  <a:pt x="4790852" y="371512"/>
                  <a:pt x="4791101" y="371201"/>
                  <a:pt x="4791412" y="370890"/>
                </a:cubicBezTo>
                <a:cubicBezTo>
                  <a:pt x="4792096" y="371139"/>
                  <a:pt x="4791660" y="372071"/>
                  <a:pt x="4791350" y="372507"/>
                </a:cubicBezTo>
                <a:moveTo>
                  <a:pt x="4765671" y="184979"/>
                </a:moveTo>
                <a:cubicBezTo>
                  <a:pt x="4767411" y="186161"/>
                  <a:pt x="4768780" y="184482"/>
                  <a:pt x="4770147" y="185539"/>
                </a:cubicBezTo>
                <a:cubicBezTo>
                  <a:pt x="4769526" y="187156"/>
                  <a:pt x="4767473" y="187342"/>
                  <a:pt x="4765110" y="187218"/>
                </a:cubicBezTo>
                <a:cubicBezTo>
                  <a:pt x="4764862" y="186036"/>
                  <a:pt x="4765484" y="185725"/>
                  <a:pt x="4765671" y="184979"/>
                </a:cubicBezTo>
                <a:moveTo>
                  <a:pt x="4756779" y="196171"/>
                </a:moveTo>
                <a:lnTo>
                  <a:pt x="4757898" y="196171"/>
                </a:lnTo>
                <a:cubicBezTo>
                  <a:pt x="4758147" y="197353"/>
                  <a:pt x="4757090" y="197228"/>
                  <a:pt x="4756220" y="197290"/>
                </a:cubicBezTo>
                <a:cubicBezTo>
                  <a:pt x="4756344" y="196855"/>
                  <a:pt x="4756779" y="196731"/>
                  <a:pt x="4756779" y="196171"/>
                </a:cubicBezTo>
                <a:moveTo>
                  <a:pt x="4728861" y="203384"/>
                </a:moveTo>
                <a:cubicBezTo>
                  <a:pt x="4729173" y="206866"/>
                  <a:pt x="4726374" y="207177"/>
                  <a:pt x="4724944" y="208980"/>
                </a:cubicBezTo>
                <a:cubicBezTo>
                  <a:pt x="4723701" y="208545"/>
                  <a:pt x="4722706" y="207861"/>
                  <a:pt x="4722706" y="206182"/>
                </a:cubicBezTo>
                <a:cubicBezTo>
                  <a:pt x="4725318" y="205871"/>
                  <a:pt x="4725752" y="203322"/>
                  <a:pt x="4728861" y="203384"/>
                </a:cubicBezTo>
                <a:moveTo>
                  <a:pt x="4709275" y="211218"/>
                </a:moveTo>
                <a:cubicBezTo>
                  <a:pt x="4708965" y="212959"/>
                  <a:pt x="4707224" y="213208"/>
                  <a:pt x="4705358" y="213457"/>
                </a:cubicBezTo>
                <a:cubicBezTo>
                  <a:pt x="4703555" y="211840"/>
                  <a:pt x="4707596" y="209291"/>
                  <a:pt x="4709275" y="211218"/>
                </a:cubicBezTo>
                <a:moveTo>
                  <a:pt x="4695907" y="215695"/>
                </a:moveTo>
                <a:cubicBezTo>
                  <a:pt x="4693483" y="218431"/>
                  <a:pt x="4689566" y="219737"/>
                  <a:pt x="4686394" y="220172"/>
                </a:cubicBezTo>
                <a:cubicBezTo>
                  <a:pt x="4687824" y="216939"/>
                  <a:pt x="4692798" y="217312"/>
                  <a:pt x="4695907" y="215695"/>
                </a:cubicBezTo>
                <a:moveTo>
                  <a:pt x="4648715" y="221415"/>
                </a:moveTo>
                <a:cubicBezTo>
                  <a:pt x="4649834" y="220234"/>
                  <a:pt x="4650145" y="220918"/>
                  <a:pt x="4650891" y="219985"/>
                </a:cubicBezTo>
                <a:lnTo>
                  <a:pt x="4651699" y="219053"/>
                </a:lnTo>
                <a:cubicBezTo>
                  <a:pt x="4651699" y="219053"/>
                  <a:pt x="4652943" y="218058"/>
                  <a:pt x="4654248" y="217374"/>
                </a:cubicBezTo>
                <a:cubicBezTo>
                  <a:pt x="4655554" y="216752"/>
                  <a:pt x="4657357" y="216255"/>
                  <a:pt x="4659161" y="215322"/>
                </a:cubicBezTo>
                <a:cubicBezTo>
                  <a:pt x="4660963" y="214451"/>
                  <a:pt x="4663824" y="213146"/>
                  <a:pt x="4664695" y="213643"/>
                </a:cubicBezTo>
                <a:cubicBezTo>
                  <a:pt x="4665627" y="214141"/>
                  <a:pt x="4664881" y="215322"/>
                  <a:pt x="4664881" y="215322"/>
                </a:cubicBezTo>
                <a:cubicBezTo>
                  <a:pt x="4664197" y="215571"/>
                  <a:pt x="4659782" y="219363"/>
                  <a:pt x="4657979" y="219737"/>
                </a:cubicBezTo>
                <a:cubicBezTo>
                  <a:pt x="4656176" y="220110"/>
                  <a:pt x="4655306" y="219861"/>
                  <a:pt x="4654124" y="220110"/>
                </a:cubicBezTo>
                <a:cubicBezTo>
                  <a:pt x="4652943" y="220358"/>
                  <a:pt x="4651948" y="219985"/>
                  <a:pt x="4651015" y="221167"/>
                </a:cubicBezTo>
                <a:cubicBezTo>
                  <a:pt x="4650145" y="222286"/>
                  <a:pt x="4648839" y="222970"/>
                  <a:pt x="4648839" y="222970"/>
                </a:cubicBezTo>
                <a:cubicBezTo>
                  <a:pt x="4648839" y="222970"/>
                  <a:pt x="4647534" y="222597"/>
                  <a:pt x="4648715" y="221415"/>
                </a:cubicBezTo>
                <a:moveTo>
                  <a:pt x="4664072" y="230182"/>
                </a:moveTo>
                <a:cubicBezTo>
                  <a:pt x="4663451" y="232794"/>
                  <a:pt x="4660217" y="232669"/>
                  <a:pt x="4659036" y="234659"/>
                </a:cubicBezTo>
                <a:cubicBezTo>
                  <a:pt x="4658228" y="234535"/>
                  <a:pt x="4658103" y="233789"/>
                  <a:pt x="4657357" y="233540"/>
                </a:cubicBezTo>
                <a:lnTo>
                  <a:pt x="4657171" y="233540"/>
                </a:lnTo>
                <a:cubicBezTo>
                  <a:pt x="4657171" y="233540"/>
                  <a:pt x="4657233" y="233229"/>
                  <a:pt x="4657295" y="233043"/>
                </a:cubicBezTo>
                <a:cubicBezTo>
                  <a:pt x="4657295" y="232794"/>
                  <a:pt x="4657420" y="232607"/>
                  <a:pt x="4657482" y="232359"/>
                </a:cubicBezTo>
                <a:cubicBezTo>
                  <a:pt x="4659223" y="232172"/>
                  <a:pt x="4661523" y="230928"/>
                  <a:pt x="4664072" y="230182"/>
                </a:cubicBezTo>
                <a:moveTo>
                  <a:pt x="4650705" y="227944"/>
                </a:moveTo>
                <a:cubicBezTo>
                  <a:pt x="4648964" y="228441"/>
                  <a:pt x="4648528" y="230307"/>
                  <a:pt x="4646227" y="230182"/>
                </a:cubicBezTo>
                <a:cubicBezTo>
                  <a:pt x="4646476" y="228255"/>
                  <a:pt x="4648839" y="228379"/>
                  <a:pt x="4650705" y="227944"/>
                </a:cubicBezTo>
                <a:moveTo>
                  <a:pt x="4639886" y="225270"/>
                </a:moveTo>
                <a:cubicBezTo>
                  <a:pt x="4640818" y="224276"/>
                  <a:pt x="4640072" y="224400"/>
                  <a:pt x="4641316" y="223467"/>
                </a:cubicBezTo>
                <a:cubicBezTo>
                  <a:pt x="4642621" y="222597"/>
                  <a:pt x="4643554" y="221540"/>
                  <a:pt x="4644176" y="221664"/>
                </a:cubicBezTo>
                <a:cubicBezTo>
                  <a:pt x="4644797" y="221788"/>
                  <a:pt x="4645481" y="221664"/>
                  <a:pt x="4645481" y="222161"/>
                </a:cubicBezTo>
                <a:cubicBezTo>
                  <a:pt x="4645481" y="222721"/>
                  <a:pt x="4644549" y="224773"/>
                  <a:pt x="4644549" y="224773"/>
                </a:cubicBezTo>
                <a:cubicBezTo>
                  <a:pt x="4644051" y="224897"/>
                  <a:pt x="4643243" y="226700"/>
                  <a:pt x="4642124" y="226576"/>
                </a:cubicBezTo>
                <a:cubicBezTo>
                  <a:pt x="4640942" y="226452"/>
                  <a:pt x="4639015" y="226327"/>
                  <a:pt x="4639886" y="225270"/>
                </a:cubicBezTo>
                <a:moveTo>
                  <a:pt x="4639512" y="227384"/>
                </a:moveTo>
                <a:lnTo>
                  <a:pt x="4640632" y="227384"/>
                </a:lnTo>
                <a:cubicBezTo>
                  <a:pt x="4640756" y="228317"/>
                  <a:pt x="4640072" y="228379"/>
                  <a:pt x="4640072" y="229063"/>
                </a:cubicBezTo>
                <a:lnTo>
                  <a:pt x="4638953" y="229063"/>
                </a:lnTo>
                <a:cubicBezTo>
                  <a:pt x="4638766" y="228193"/>
                  <a:pt x="4639450" y="228131"/>
                  <a:pt x="4639512" y="227384"/>
                </a:cubicBezTo>
                <a:moveTo>
                  <a:pt x="4625398" y="248089"/>
                </a:moveTo>
                <a:cubicBezTo>
                  <a:pt x="4625771" y="247841"/>
                  <a:pt x="4626518" y="247468"/>
                  <a:pt x="4628072" y="246286"/>
                </a:cubicBezTo>
                <a:cubicBezTo>
                  <a:pt x="4629626" y="245105"/>
                  <a:pt x="4628631" y="244856"/>
                  <a:pt x="4629502" y="243053"/>
                </a:cubicBezTo>
                <a:cubicBezTo>
                  <a:pt x="4630435" y="241250"/>
                  <a:pt x="4632237" y="241747"/>
                  <a:pt x="4634041" y="241499"/>
                </a:cubicBezTo>
                <a:cubicBezTo>
                  <a:pt x="4635844" y="241250"/>
                  <a:pt x="4638455" y="239074"/>
                  <a:pt x="4638455" y="239074"/>
                </a:cubicBezTo>
                <a:cubicBezTo>
                  <a:pt x="4641129" y="239322"/>
                  <a:pt x="4643118" y="238949"/>
                  <a:pt x="4644735" y="238079"/>
                </a:cubicBezTo>
                <a:cubicBezTo>
                  <a:pt x="4644797" y="238017"/>
                  <a:pt x="4644860" y="238017"/>
                  <a:pt x="4644922" y="238017"/>
                </a:cubicBezTo>
                <a:cubicBezTo>
                  <a:pt x="4647036" y="236835"/>
                  <a:pt x="4648404" y="234970"/>
                  <a:pt x="4649647" y="232918"/>
                </a:cubicBezTo>
                <a:cubicBezTo>
                  <a:pt x="4652445" y="235032"/>
                  <a:pt x="4652818" y="230742"/>
                  <a:pt x="4655243" y="230680"/>
                </a:cubicBezTo>
                <a:cubicBezTo>
                  <a:pt x="4655990" y="230742"/>
                  <a:pt x="4655741" y="231675"/>
                  <a:pt x="4656362" y="231799"/>
                </a:cubicBezTo>
                <a:lnTo>
                  <a:pt x="4656549" y="231799"/>
                </a:lnTo>
                <a:cubicBezTo>
                  <a:pt x="4656549" y="231799"/>
                  <a:pt x="4656362" y="232421"/>
                  <a:pt x="4656300" y="232732"/>
                </a:cubicBezTo>
                <a:cubicBezTo>
                  <a:pt x="4656300" y="232918"/>
                  <a:pt x="4656238" y="233043"/>
                  <a:pt x="4656176" y="233229"/>
                </a:cubicBezTo>
                <a:cubicBezTo>
                  <a:pt x="4654497" y="236027"/>
                  <a:pt x="4650953" y="236960"/>
                  <a:pt x="4647844" y="238328"/>
                </a:cubicBezTo>
                <a:lnTo>
                  <a:pt x="4647844" y="238328"/>
                </a:lnTo>
                <a:cubicBezTo>
                  <a:pt x="4645792" y="239260"/>
                  <a:pt x="4643927" y="240379"/>
                  <a:pt x="4642995" y="242369"/>
                </a:cubicBezTo>
                <a:lnTo>
                  <a:pt x="4642870" y="242369"/>
                </a:lnTo>
                <a:cubicBezTo>
                  <a:pt x="4642372" y="242493"/>
                  <a:pt x="4640756" y="244048"/>
                  <a:pt x="4639886" y="244172"/>
                </a:cubicBezTo>
                <a:cubicBezTo>
                  <a:pt x="4639015" y="244297"/>
                  <a:pt x="4638331" y="244421"/>
                  <a:pt x="4637336" y="245167"/>
                </a:cubicBezTo>
                <a:cubicBezTo>
                  <a:pt x="4636279" y="245975"/>
                  <a:pt x="4635098" y="246473"/>
                  <a:pt x="4633606" y="247157"/>
                </a:cubicBezTo>
                <a:cubicBezTo>
                  <a:pt x="4632051" y="247779"/>
                  <a:pt x="4632300" y="247406"/>
                  <a:pt x="4631367" y="247654"/>
                </a:cubicBezTo>
                <a:cubicBezTo>
                  <a:pt x="4630497" y="247903"/>
                  <a:pt x="4629440" y="248027"/>
                  <a:pt x="4628010" y="248400"/>
                </a:cubicBezTo>
                <a:cubicBezTo>
                  <a:pt x="4626580" y="248836"/>
                  <a:pt x="4625585" y="249457"/>
                  <a:pt x="4624652" y="249582"/>
                </a:cubicBezTo>
                <a:cubicBezTo>
                  <a:pt x="4623781" y="249706"/>
                  <a:pt x="4625025" y="248276"/>
                  <a:pt x="4625460" y="248027"/>
                </a:cubicBezTo>
                <a:moveTo>
                  <a:pt x="4613833" y="238576"/>
                </a:moveTo>
                <a:cubicBezTo>
                  <a:pt x="4613709" y="239571"/>
                  <a:pt x="4612838" y="239882"/>
                  <a:pt x="4611595" y="239696"/>
                </a:cubicBezTo>
                <a:cubicBezTo>
                  <a:pt x="4611346" y="237955"/>
                  <a:pt x="4613025" y="237706"/>
                  <a:pt x="4613833" y="238576"/>
                </a:cubicBezTo>
                <a:moveTo>
                  <a:pt x="4578081" y="272712"/>
                </a:moveTo>
                <a:cubicBezTo>
                  <a:pt x="4578081" y="272712"/>
                  <a:pt x="4579076" y="272152"/>
                  <a:pt x="4579947" y="271655"/>
                </a:cubicBezTo>
                <a:cubicBezTo>
                  <a:pt x="4579947" y="271655"/>
                  <a:pt x="4580009" y="271593"/>
                  <a:pt x="4580009" y="271530"/>
                </a:cubicBezTo>
                <a:cubicBezTo>
                  <a:pt x="4580755" y="270722"/>
                  <a:pt x="4581936" y="269976"/>
                  <a:pt x="4583304" y="269354"/>
                </a:cubicBezTo>
                <a:lnTo>
                  <a:pt x="4583366" y="269354"/>
                </a:lnTo>
                <a:cubicBezTo>
                  <a:pt x="4584796" y="268359"/>
                  <a:pt x="4586040" y="267613"/>
                  <a:pt x="4586350" y="267551"/>
                </a:cubicBezTo>
                <a:cubicBezTo>
                  <a:pt x="4587097" y="267427"/>
                  <a:pt x="4589336" y="266245"/>
                  <a:pt x="4589833" y="266245"/>
                </a:cubicBezTo>
                <a:cubicBezTo>
                  <a:pt x="4590330" y="266245"/>
                  <a:pt x="4591884" y="265064"/>
                  <a:pt x="4592444" y="264566"/>
                </a:cubicBezTo>
                <a:cubicBezTo>
                  <a:pt x="4592630" y="264380"/>
                  <a:pt x="4592879" y="264007"/>
                  <a:pt x="4593253" y="263634"/>
                </a:cubicBezTo>
                <a:cubicBezTo>
                  <a:pt x="4593812" y="262888"/>
                  <a:pt x="4594558" y="262017"/>
                  <a:pt x="4595118" y="261831"/>
                </a:cubicBezTo>
                <a:cubicBezTo>
                  <a:pt x="4596050" y="261582"/>
                  <a:pt x="4597480" y="261085"/>
                  <a:pt x="4598102" y="260587"/>
                </a:cubicBezTo>
                <a:cubicBezTo>
                  <a:pt x="4598724" y="260028"/>
                  <a:pt x="4599905" y="259779"/>
                  <a:pt x="4601335" y="258908"/>
                </a:cubicBezTo>
                <a:cubicBezTo>
                  <a:pt x="4602765" y="257976"/>
                  <a:pt x="4606248" y="256670"/>
                  <a:pt x="4606994" y="256546"/>
                </a:cubicBezTo>
                <a:cubicBezTo>
                  <a:pt x="4607802" y="256421"/>
                  <a:pt x="4610600" y="256359"/>
                  <a:pt x="4610600" y="256359"/>
                </a:cubicBezTo>
                <a:cubicBezTo>
                  <a:pt x="4610600" y="256359"/>
                  <a:pt x="4610600" y="256421"/>
                  <a:pt x="4610538" y="256483"/>
                </a:cubicBezTo>
                <a:cubicBezTo>
                  <a:pt x="4610352" y="256919"/>
                  <a:pt x="4609357" y="258846"/>
                  <a:pt x="4608548" y="259157"/>
                </a:cubicBezTo>
                <a:cubicBezTo>
                  <a:pt x="4607678" y="259530"/>
                  <a:pt x="4605750" y="261333"/>
                  <a:pt x="4604693" y="261333"/>
                </a:cubicBezTo>
                <a:cubicBezTo>
                  <a:pt x="4603636" y="261333"/>
                  <a:pt x="4602393" y="262017"/>
                  <a:pt x="4601833" y="262266"/>
                </a:cubicBezTo>
                <a:cubicBezTo>
                  <a:pt x="4601335" y="262515"/>
                  <a:pt x="4600154" y="262763"/>
                  <a:pt x="4599159" y="263261"/>
                </a:cubicBezTo>
                <a:cubicBezTo>
                  <a:pt x="4598102" y="263820"/>
                  <a:pt x="4598102" y="265375"/>
                  <a:pt x="4597480" y="265375"/>
                </a:cubicBezTo>
                <a:cubicBezTo>
                  <a:pt x="4596797" y="265375"/>
                  <a:pt x="4596299" y="265499"/>
                  <a:pt x="4595367" y="265624"/>
                </a:cubicBezTo>
                <a:cubicBezTo>
                  <a:pt x="4594496" y="265748"/>
                  <a:pt x="4594372" y="265624"/>
                  <a:pt x="4593314" y="266370"/>
                </a:cubicBezTo>
                <a:cubicBezTo>
                  <a:pt x="4592258" y="267178"/>
                  <a:pt x="4592942" y="267302"/>
                  <a:pt x="4591138" y="268048"/>
                </a:cubicBezTo>
                <a:cubicBezTo>
                  <a:pt x="4589336" y="268857"/>
                  <a:pt x="4588900" y="268421"/>
                  <a:pt x="4588029" y="269230"/>
                </a:cubicBezTo>
                <a:cubicBezTo>
                  <a:pt x="4587097" y="269976"/>
                  <a:pt x="4583615" y="272587"/>
                  <a:pt x="4582433" y="273085"/>
                </a:cubicBezTo>
                <a:cubicBezTo>
                  <a:pt x="4581563" y="273520"/>
                  <a:pt x="4580879" y="273209"/>
                  <a:pt x="4580009" y="273396"/>
                </a:cubicBezTo>
                <a:cubicBezTo>
                  <a:pt x="4579760" y="273458"/>
                  <a:pt x="4579511" y="273520"/>
                  <a:pt x="4579263" y="273707"/>
                </a:cubicBezTo>
                <a:cubicBezTo>
                  <a:pt x="4578081" y="274515"/>
                  <a:pt x="4577522" y="275448"/>
                  <a:pt x="4577024" y="275572"/>
                </a:cubicBezTo>
                <a:cubicBezTo>
                  <a:pt x="4576527" y="275696"/>
                  <a:pt x="4575097" y="276069"/>
                  <a:pt x="4575346" y="275696"/>
                </a:cubicBezTo>
                <a:cubicBezTo>
                  <a:pt x="4575594" y="275323"/>
                  <a:pt x="4577024" y="273085"/>
                  <a:pt x="4578081" y="272712"/>
                </a:cubicBezTo>
                <a:moveTo>
                  <a:pt x="4480463" y="393771"/>
                </a:moveTo>
                <a:cubicBezTo>
                  <a:pt x="4483074" y="396445"/>
                  <a:pt x="4482577" y="390725"/>
                  <a:pt x="4485499" y="390414"/>
                </a:cubicBezTo>
                <a:lnTo>
                  <a:pt x="4485499" y="390414"/>
                </a:lnTo>
                <a:cubicBezTo>
                  <a:pt x="4485499" y="390414"/>
                  <a:pt x="4485499" y="390414"/>
                  <a:pt x="4485499" y="390414"/>
                </a:cubicBezTo>
                <a:cubicBezTo>
                  <a:pt x="4485312" y="391035"/>
                  <a:pt x="4485064" y="391657"/>
                  <a:pt x="4484815" y="392279"/>
                </a:cubicBezTo>
                <a:cubicBezTo>
                  <a:pt x="4484442" y="393274"/>
                  <a:pt x="4484069" y="394331"/>
                  <a:pt x="4483758" y="395450"/>
                </a:cubicBezTo>
                <a:cubicBezTo>
                  <a:pt x="4483198" y="395574"/>
                  <a:pt x="4482888" y="396072"/>
                  <a:pt x="4482701" y="396507"/>
                </a:cubicBezTo>
                <a:cubicBezTo>
                  <a:pt x="4482017" y="396445"/>
                  <a:pt x="4481395" y="396320"/>
                  <a:pt x="4481582" y="395388"/>
                </a:cubicBezTo>
                <a:cubicBezTo>
                  <a:pt x="4480836" y="395761"/>
                  <a:pt x="4480525" y="396569"/>
                  <a:pt x="4480463" y="397626"/>
                </a:cubicBezTo>
                <a:lnTo>
                  <a:pt x="4480836" y="397502"/>
                </a:lnTo>
                <a:cubicBezTo>
                  <a:pt x="4479343" y="401170"/>
                  <a:pt x="4478225" y="405025"/>
                  <a:pt x="4477230" y="408756"/>
                </a:cubicBezTo>
                <a:cubicBezTo>
                  <a:pt x="4476421" y="411741"/>
                  <a:pt x="4475488" y="414849"/>
                  <a:pt x="4474431" y="417834"/>
                </a:cubicBezTo>
                <a:cubicBezTo>
                  <a:pt x="4474680" y="409937"/>
                  <a:pt x="4478784" y="401668"/>
                  <a:pt x="4480525" y="393647"/>
                </a:cubicBezTo>
                <a:moveTo>
                  <a:pt x="4473747" y="420010"/>
                </a:moveTo>
                <a:lnTo>
                  <a:pt x="4473747" y="420010"/>
                </a:lnTo>
                <a:cubicBezTo>
                  <a:pt x="4473375" y="422932"/>
                  <a:pt x="4472504" y="425730"/>
                  <a:pt x="4471571" y="428466"/>
                </a:cubicBezTo>
                <a:cubicBezTo>
                  <a:pt x="4471136" y="429896"/>
                  <a:pt x="4470701" y="431326"/>
                  <a:pt x="4470266" y="432756"/>
                </a:cubicBezTo>
                <a:cubicBezTo>
                  <a:pt x="4469768" y="428715"/>
                  <a:pt x="4471820" y="423119"/>
                  <a:pt x="4473685" y="419948"/>
                </a:cubicBezTo>
                <a:moveTo>
                  <a:pt x="4436876" y="562894"/>
                </a:moveTo>
                <a:lnTo>
                  <a:pt x="4436876" y="562894"/>
                </a:lnTo>
                <a:cubicBezTo>
                  <a:pt x="4436193" y="566998"/>
                  <a:pt x="4435198" y="571163"/>
                  <a:pt x="4434203" y="575143"/>
                </a:cubicBezTo>
                <a:cubicBezTo>
                  <a:pt x="4433768" y="576822"/>
                  <a:pt x="4433394" y="578500"/>
                  <a:pt x="4432959" y="580179"/>
                </a:cubicBezTo>
                <a:lnTo>
                  <a:pt x="4432897" y="580179"/>
                </a:lnTo>
                <a:lnTo>
                  <a:pt x="4432897" y="580179"/>
                </a:lnTo>
                <a:cubicBezTo>
                  <a:pt x="4432338" y="574770"/>
                  <a:pt x="4434514" y="567308"/>
                  <a:pt x="4436814" y="562832"/>
                </a:cubicBezTo>
                <a:moveTo>
                  <a:pt x="4426866" y="606978"/>
                </a:moveTo>
                <a:cubicBezTo>
                  <a:pt x="4427363" y="603060"/>
                  <a:pt x="4427425" y="593796"/>
                  <a:pt x="4430223" y="590252"/>
                </a:cubicBezTo>
                <a:cubicBezTo>
                  <a:pt x="4430845" y="587205"/>
                  <a:pt x="4430534" y="583102"/>
                  <a:pt x="4432773" y="581485"/>
                </a:cubicBezTo>
                <a:cubicBezTo>
                  <a:pt x="4431467" y="588138"/>
                  <a:pt x="4429850" y="594915"/>
                  <a:pt x="4428296" y="601444"/>
                </a:cubicBezTo>
                <a:cubicBezTo>
                  <a:pt x="4427860" y="603309"/>
                  <a:pt x="4427425" y="605174"/>
                  <a:pt x="4426990" y="607040"/>
                </a:cubicBezTo>
                <a:lnTo>
                  <a:pt x="4426866" y="607040"/>
                </a:lnTo>
                <a:close/>
                <a:moveTo>
                  <a:pt x="4439674" y="620968"/>
                </a:moveTo>
                <a:cubicBezTo>
                  <a:pt x="4437436" y="621527"/>
                  <a:pt x="4435447" y="622833"/>
                  <a:pt x="4434078" y="622646"/>
                </a:cubicBezTo>
                <a:cubicBezTo>
                  <a:pt x="4427860" y="621900"/>
                  <a:pt x="4426430" y="614128"/>
                  <a:pt x="4427923" y="607040"/>
                </a:cubicBezTo>
                <a:cubicBezTo>
                  <a:pt x="4428358" y="605299"/>
                  <a:pt x="4428731" y="603496"/>
                  <a:pt x="4429167" y="601755"/>
                </a:cubicBezTo>
                <a:cubicBezTo>
                  <a:pt x="4430783" y="595040"/>
                  <a:pt x="4432399" y="588014"/>
                  <a:pt x="4433768" y="581174"/>
                </a:cubicBezTo>
                <a:cubicBezTo>
                  <a:pt x="4433830" y="581112"/>
                  <a:pt x="4433892" y="580987"/>
                  <a:pt x="4433892" y="580863"/>
                </a:cubicBezTo>
                <a:cubicBezTo>
                  <a:pt x="4433892" y="580801"/>
                  <a:pt x="4433892" y="580739"/>
                  <a:pt x="4433830" y="580739"/>
                </a:cubicBezTo>
                <a:cubicBezTo>
                  <a:pt x="4434203" y="578998"/>
                  <a:pt x="4434638" y="577257"/>
                  <a:pt x="4435073" y="575454"/>
                </a:cubicBezTo>
                <a:cubicBezTo>
                  <a:pt x="4436068" y="571350"/>
                  <a:pt x="4437125" y="567122"/>
                  <a:pt x="4437809" y="562894"/>
                </a:cubicBezTo>
                <a:lnTo>
                  <a:pt x="4437933" y="562894"/>
                </a:lnTo>
                <a:cubicBezTo>
                  <a:pt x="4438493" y="561464"/>
                  <a:pt x="4439053" y="560034"/>
                  <a:pt x="4439053" y="557920"/>
                </a:cubicBezTo>
                <a:lnTo>
                  <a:pt x="4438804" y="557920"/>
                </a:lnTo>
                <a:cubicBezTo>
                  <a:pt x="4440171" y="554313"/>
                  <a:pt x="4441042" y="550458"/>
                  <a:pt x="4441912" y="546728"/>
                </a:cubicBezTo>
                <a:cubicBezTo>
                  <a:pt x="4442286" y="544987"/>
                  <a:pt x="4442659" y="543308"/>
                  <a:pt x="4443156" y="541567"/>
                </a:cubicBezTo>
                <a:cubicBezTo>
                  <a:pt x="4443219" y="541318"/>
                  <a:pt x="4443032" y="541007"/>
                  <a:pt x="4442783" y="540945"/>
                </a:cubicBezTo>
                <a:cubicBezTo>
                  <a:pt x="4442534" y="540945"/>
                  <a:pt x="4442224" y="541070"/>
                  <a:pt x="4442161" y="541318"/>
                </a:cubicBezTo>
                <a:cubicBezTo>
                  <a:pt x="4441726" y="543059"/>
                  <a:pt x="4441291" y="544738"/>
                  <a:pt x="4440918" y="546479"/>
                </a:cubicBezTo>
                <a:cubicBezTo>
                  <a:pt x="4440234" y="549526"/>
                  <a:pt x="4439487" y="552697"/>
                  <a:pt x="4438493" y="555743"/>
                </a:cubicBezTo>
                <a:cubicBezTo>
                  <a:pt x="4438741" y="547474"/>
                  <a:pt x="4441415" y="537774"/>
                  <a:pt x="4444586" y="531121"/>
                </a:cubicBezTo>
                <a:cubicBezTo>
                  <a:pt x="4447260" y="516883"/>
                  <a:pt x="4450245" y="502830"/>
                  <a:pt x="4454659" y="490208"/>
                </a:cubicBezTo>
                <a:cubicBezTo>
                  <a:pt x="4453789" y="495369"/>
                  <a:pt x="4452421" y="500530"/>
                  <a:pt x="4451052" y="505504"/>
                </a:cubicBezTo>
                <a:cubicBezTo>
                  <a:pt x="4449871" y="509732"/>
                  <a:pt x="4448690" y="514147"/>
                  <a:pt x="4447820" y="518499"/>
                </a:cubicBezTo>
                <a:cubicBezTo>
                  <a:pt x="4447820" y="518686"/>
                  <a:pt x="4447943" y="518934"/>
                  <a:pt x="4448130" y="518934"/>
                </a:cubicBezTo>
                <a:cubicBezTo>
                  <a:pt x="4448130" y="518934"/>
                  <a:pt x="4448130" y="518934"/>
                  <a:pt x="4448192" y="518934"/>
                </a:cubicBezTo>
                <a:cubicBezTo>
                  <a:pt x="4448379" y="518934"/>
                  <a:pt x="4448504" y="518810"/>
                  <a:pt x="4448566" y="518623"/>
                </a:cubicBezTo>
                <a:cubicBezTo>
                  <a:pt x="4449436" y="514271"/>
                  <a:pt x="4450617" y="509919"/>
                  <a:pt x="4451799" y="505691"/>
                </a:cubicBezTo>
                <a:cubicBezTo>
                  <a:pt x="4453354" y="499970"/>
                  <a:pt x="4454970" y="494063"/>
                  <a:pt x="4455778" y="488157"/>
                </a:cubicBezTo>
                <a:cubicBezTo>
                  <a:pt x="4455778" y="488157"/>
                  <a:pt x="4455778" y="488157"/>
                  <a:pt x="4455778" y="488157"/>
                </a:cubicBezTo>
                <a:cubicBezTo>
                  <a:pt x="4456214" y="487473"/>
                  <a:pt x="4456463" y="486975"/>
                  <a:pt x="4456835" y="486540"/>
                </a:cubicBezTo>
                <a:cubicBezTo>
                  <a:pt x="4457022" y="486353"/>
                  <a:pt x="4456960" y="486043"/>
                  <a:pt x="4456835" y="485918"/>
                </a:cubicBezTo>
                <a:cubicBezTo>
                  <a:pt x="4456711" y="485794"/>
                  <a:pt x="4456338" y="485794"/>
                  <a:pt x="4456214" y="485918"/>
                </a:cubicBezTo>
                <a:cubicBezTo>
                  <a:pt x="4456027" y="486105"/>
                  <a:pt x="4455902" y="486353"/>
                  <a:pt x="4455778" y="486540"/>
                </a:cubicBezTo>
                <a:cubicBezTo>
                  <a:pt x="4455778" y="479638"/>
                  <a:pt x="4459136" y="471680"/>
                  <a:pt x="4460815" y="464716"/>
                </a:cubicBezTo>
                <a:lnTo>
                  <a:pt x="4460690" y="464467"/>
                </a:lnTo>
                <a:cubicBezTo>
                  <a:pt x="4460690" y="464467"/>
                  <a:pt x="4461250" y="464778"/>
                  <a:pt x="4461436" y="464902"/>
                </a:cubicBezTo>
                <a:cubicBezTo>
                  <a:pt x="4460877" y="467265"/>
                  <a:pt x="4460255" y="469628"/>
                  <a:pt x="4459633" y="471928"/>
                </a:cubicBezTo>
                <a:cubicBezTo>
                  <a:pt x="4458763" y="475099"/>
                  <a:pt x="4457892" y="478395"/>
                  <a:pt x="4457270" y="481690"/>
                </a:cubicBezTo>
                <a:cubicBezTo>
                  <a:pt x="4457270" y="481877"/>
                  <a:pt x="4457395" y="482063"/>
                  <a:pt x="4457581" y="482125"/>
                </a:cubicBezTo>
                <a:cubicBezTo>
                  <a:pt x="4457581" y="482125"/>
                  <a:pt x="4457581" y="482125"/>
                  <a:pt x="4457644" y="482125"/>
                </a:cubicBezTo>
                <a:cubicBezTo>
                  <a:pt x="4457830" y="482125"/>
                  <a:pt x="4457955" y="482001"/>
                  <a:pt x="4458017" y="481814"/>
                </a:cubicBezTo>
                <a:cubicBezTo>
                  <a:pt x="4458639" y="478581"/>
                  <a:pt x="4459509" y="475286"/>
                  <a:pt x="4460379" y="472115"/>
                </a:cubicBezTo>
                <a:cubicBezTo>
                  <a:pt x="4461001" y="469752"/>
                  <a:pt x="4461685" y="467327"/>
                  <a:pt x="4462182" y="464902"/>
                </a:cubicBezTo>
                <a:cubicBezTo>
                  <a:pt x="4462182" y="464902"/>
                  <a:pt x="4462182" y="464902"/>
                  <a:pt x="4462182" y="464902"/>
                </a:cubicBezTo>
                <a:cubicBezTo>
                  <a:pt x="4462307" y="464653"/>
                  <a:pt x="4462369" y="464405"/>
                  <a:pt x="4462431" y="464156"/>
                </a:cubicBezTo>
                <a:cubicBezTo>
                  <a:pt x="4462494" y="463845"/>
                  <a:pt x="4462618" y="463534"/>
                  <a:pt x="4462742" y="463286"/>
                </a:cubicBezTo>
                <a:cubicBezTo>
                  <a:pt x="4462866" y="463099"/>
                  <a:pt x="4462742" y="462850"/>
                  <a:pt x="4462556" y="462726"/>
                </a:cubicBezTo>
                <a:cubicBezTo>
                  <a:pt x="4462369" y="462602"/>
                  <a:pt x="4462120" y="462726"/>
                  <a:pt x="4461996" y="462913"/>
                </a:cubicBezTo>
                <a:cubicBezTo>
                  <a:pt x="4461810" y="463223"/>
                  <a:pt x="4461685" y="463596"/>
                  <a:pt x="4461623" y="463970"/>
                </a:cubicBezTo>
                <a:cubicBezTo>
                  <a:pt x="4461623" y="464032"/>
                  <a:pt x="4461623" y="464156"/>
                  <a:pt x="4461561" y="464218"/>
                </a:cubicBezTo>
                <a:cubicBezTo>
                  <a:pt x="4461498" y="464218"/>
                  <a:pt x="4461374" y="464156"/>
                  <a:pt x="4461312" y="464094"/>
                </a:cubicBezTo>
                <a:cubicBezTo>
                  <a:pt x="4464296" y="455327"/>
                  <a:pt x="4464421" y="443140"/>
                  <a:pt x="4468525" y="436301"/>
                </a:cubicBezTo>
                <a:cubicBezTo>
                  <a:pt x="4468587" y="436176"/>
                  <a:pt x="4469395" y="436549"/>
                  <a:pt x="4469084" y="436860"/>
                </a:cubicBezTo>
                <a:lnTo>
                  <a:pt x="4469271" y="436860"/>
                </a:lnTo>
                <a:cubicBezTo>
                  <a:pt x="4468027" y="440715"/>
                  <a:pt x="4467095" y="444508"/>
                  <a:pt x="4466100" y="448487"/>
                </a:cubicBezTo>
                <a:lnTo>
                  <a:pt x="4465851" y="448612"/>
                </a:lnTo>
                <a:cubicBezTo>
                  <a:pt x="4465851" y="448612"/>
                  <a:pt x="4465602" y="448860"/>
                  <a:pt x="4465665" y="449047"/>
                </a:cubicBezTo>
                <a:cubicBezTo>
                  <a:pt x="4465665" y="449171"/>
                  <a:pt x="4465851" y="449233"/>
                  <a:pt x="4465975" y="449233"/>
                </a:cubicBezTo>
                <a:cubicBezTo>
                  <a:pt x="4465975" y="449233"/>
                  <a:pt x="4466100" y="449233"/>
                  <a:pt x="4466100" y="449233"/>
                </a:cubicBezTo>
                <a:lnTo>
                  <a:pt x="4466659" y="448985"/>
                </a:lnTo>
                <a:lnTo>
                  <a:pt x="4466659" y="448798"/>
                </a:lnTo>
                <a:cubicBezTo>
                  <a:pt x="4467654" y="444881"/>
                  <a:pt x="4468649" y="441088"/>
                  <a:pt x="4469830" y="437295"/>
                </a:cubicBezTo>
                <a:cubicBezTo>
                  <a:pt x="4470514" y="436860"/>
                  <a:pt x="4469955" y="435119"/>
                  <a:pt x="4470390" y="434373"/>
                </a:cubicBezTo>
                <a:cubicBezTo>
                  <a:pt x="4470390" y="434373"/>
                  <a:pt x="4470390" y="434373"/>
                  <a:pt x="4470390" y="434311"/>
                </a:cubicBezTo>
                <a:cubicBezTo>
                  <a:pt x="4470452" y="434187"/>
                  <a:pt x="4470576" y="434124"/>
                  <a:pt x="4470701" y="434062"/>
                </a:cubicBezTo>
                <a:lnTo>
                  <a:pt x="4470514" y="434062"/>
                </a:lnTo>
                <a:cubicBezTo>
                  <a:pt x="4470950" y="432321"/>
                  <a:pt x="4471509" y="430518"/>
                  <a:pt x="4472068" y="428839"/>
                </a:cubicBezTo>
                <a:cubicBezTo>
                  <a:pt x="4473001" y="425917"/>
                  <a:pt x="4473934" y="422932"/>
                  <a:pt x="4474307" y="419824"/>
                </a:cubicBezTo>
                <a:cubicBezTo>
                  <a:pt x="4474307" y="419824"/>
                  <a:pt x="4474307" y="419824"/>
                  <a:pt x="4474307" y="419824"/>
                </a:cubicBezTo>
                <a:cubicBezTo>
                  <a:pt x="4475675" y="416342"/>
                  <a:pt x="4476670" y="412673"/>
                  <a:pt x="4477664" y="409191"/>
                </a:cubicBezTo>
                <a:cubicBezTo>
                  <a:pt x="4478597" y="405771"/>
                  <a:pt x="4479655" y="402227"/>
                  <a:pt x="4480960" y="398870"/>
                </a:cubicBezTo>
                <a:cubicBezTo>
                  <a:pt x="4481644" y="400549"/>
                  <a:pt x="4480152" y="403409"/>
                  <a:pt x="4480711" y="406082"/>
                </a:cubicBezTo>
                <a:cubicBezTo>
                  <a:pt x="4479281" y="409751"/>
                  <a:pt x="4478286" y="413606"/>
                  <a:pt x="4477416" y="417336"/>
                </a:cubicBezTo>
                <a:cubicBezTo>
                  <a:pt x="4476297" y="422062"/>
                  <a:pt x="4475053" y="426850"/>
                  <a:pt x="4472939" y="431202"/>
                </a:cubicBezTo>
                <a:cubicBezTo>
                  <a:pt x="4472691" y="431637"/>
                  <a:pt x="4472939" y="432197"/>
                  <a:pt x="4473375" y="432446"/>
                </a:cubicBezTo>
                <a:cubicBezTo>
                  <a:pt x="4473499" y="432508"/>
                  <a:pt x="4473623" y="432570"/>
                  <a:pt x="4473809" y="432570"/>
                </a:cubicBezTo>
                <a:cubicBezTo>
                  <a:pt x="4474121" y="432570"/>
                  <a:pt x="4474493" y="432383"/>
                  <a:pt x="4474680" y="432010"/>
                </a:cubicBezTo>
                <a:cubicBezTo>
                  <a:pt x="4476918" y="427471"/>
                  <a:pt x="4478162" y="422559"/>
                  <a:pt x="4479281" y="417772"/>
                </a:cubicBezTo>
                <a:cubicBezTo>
                  <a:pt x="4480214" y="413917"/>
                  <a:pt x="4481209" y="410000"/>
                  <a:pt x="4482701" y="406269"/>
                </a:cubicBezTo>
                <a:cubicBezTo>
                  <a:pt x="4482701" y="406207"/>
                  <a:pt x="4482701" y="406145"/>
                  <a:pt x="4482701" y="406082"/>
                </a:cubicBezTo>
                <a:cubicBezTo>
                  <a:pt x="4483695" y="402911"/>
                  <a:pt x="4484815" y="399865"/>
                  <a:pt x="4485250" y="396196"/>
                </a:cubicBezTo>
                <a:lnTo>
                  <a:pt x="4485250" y="396196"/>
                </a:lnTo>
                <a:cubicBezTo>
                  <a:pt x="4485499" y="395139"/>
                  <a:pt x="4485872" y="394144"/>
                  <a:pt x="4486245" y="393087"/>
                </a:cubicBezTo>
                <a:cubicBezTo>
                  <a:pt x="4486494" y="392465"/>
                  <a:pt x="4486743" y="391782"/>
                  <a:pt x="4486929" y="391160"/>
                </a:cubicBezTo>
                <a:cubicBezTo>
                  <a:pt x="4486929" y="391160"/>
                  <a:pt x="4486929" y="391160"/>
                  <a:pt x="4486929" y="391160"/>
                </a:cubicBezTo>
                <a:lnTo>
                  <a:pt x="4486929" y="391160"/>
                </a:lnTo>
                <a:cubicBezTo>
                  <a:pt x="4487364" y="389916"/>
                  <a:pt x="4488111" y="388984"/>
                  <a:pt x="4488048" y="387243"/>
                </a:cubicBezTo>
                <a:cubicBezTo>
                  <a:pt x="4496753" y="380900"/>
                  <a:pt x="4504152" y="373315"/>
                  <a:pt x="4513728" y="367719"/>
                </a:cubicBezTo>
                <a:cubicBezTo>
                  <a:pt x="4555199" y="336133"/>
                  <a:pt x="4601833" y="305168"/>
                  <a:pt x="4652756" y="282287"/>
                </a:cubicBezTo>
                <a:cubicBezTo>
                  <a:pt x="4663016" y="277686"/>
                  <a:pt x="4673026" y="271903"/>
                  <a:pt x="4683472" y="267800"/>
                </a:cubicBezTo>
                <a:cubicBezTo>
                  <a:pt x="4688819" y="265686"/>
                  <a:pt x="4694229" y="264007"/>
                  <a:pt x="4699638" y="261644"/>
                </a:cubicBezTo>
                <a:cubicBezTo>
                  <a:pt x="4705110" y="259344"/>
                  <a:pt x="4710643" y="257976"/>
                  <a:pt x="4716364" y="256048"/>
                </a:cubicBezTo>
                <a:cubicBezTo>
                  <a:pt x="4727556" y="252255"/>
                  <a:pt x="4738001" y="246908"/>
                  <a:pt x="4749318" y="243737"/>
                </a:cubicBezTo>
                <a:cubicBezTo>
                  <a:pt x="4750935" y="243302"/>
                  <a:pt x="4752675" y="243613"/>
                  <a:pt x="4754354" y="243177"/>
                </a:cubicBezTo>
                <a:cubicBezTo>
                  <a:pt x="4759079" y="241996"/>
                  <a:pt x="4763867" y="240379"/>
                  <a:pt x="4768842" y="239260"/>
                </a:cubicBezTo>
                <a:cubicBezTo>
                  <a:pt x="4778977" y="237022"/>
                  <a:pt x="4791785" y="233664"/>
                  <a:pt x="4800116" y="233105"/>
                </a:cubicBezTo>
                <a:cubicBezTo>
                  <a:pt x="4814480" y="232234"/>
                  <a:pt x="4833382" y="230431"/>
                  <a:pt x="4847558" y="231426"/>
                </a:cubicBezTo>
                <a:cubicBezTo>
                  <a:pt x="4849610" y="232359"/>
                  <a:pt x="4851475" y="233478"/>
                  <a:pt x="4854833" y="233105"/>
                </a:cubicBezTo>
                <a:cubicBezTo>
                  <a:pt x="4860429" y="238141"/>
                  <a:pt x="4871620" y="237581"/>
                  <a:pt x="4876595" y="243177"/>
                </a:cubicBezTo>
                <a:cubicBezTo>
                  <a:pt x="4870626" y="260338"/>
                  <a:pt x="4862046" y="275448"/>
                  <a:pt x="4853154" y="288940"/>
                </a:cubicBezTo>
                <a:cubicBezTo>
                  <a:pt x="4851911" y="290868"/>
                  <a:pt x="4849796" y="292609"/>
                  <a:pt x="4848677" y="294536"/>
                </a:cubicBezTo>
                <a:cubicBezTo>
                  <a:pt x="4847869" y="295966"/>
                  <a:pt x="4847745" y="298080"/>
                  <a:pt x="4846998" y="299572"/>
                </a:cubicBezTo>
                <a:cubicBezTo>
                  <a:pt x="4844014" y="305293"/>
                  <a:pt x="4838169" y="309210"/>
                  <a:pt x="4837485" y="316298"/>
                </a:cubicBezTo>
                <a:cubicBezTo>
                  <a:pt x="4834004" y="321024"/>
                  <a:pt x="4830149" y="325376"/>
                  <a:pt x="4826853" y="330226"/>
                </a:cubicBezTo>
                <a:cubicBezTo>
                  <a:pt x="4825733" y="331594"/>
                  <a:pt x="4824615" y="329480"/>
                  <a:pt x="4823495" y="330785"/>
                </a:cubicBezTo>
                <a:cubicBezTo>
                  <a:pt x="4822687" y="331532"/>
                  <a:pt x="4822936" y="333273"/>
                  <a:pt x="4822936" y="334703"/>
                </a:cubicBezTo>
                <a:cubicBezTo>
                  <a:pt x="4818459" y="334889"/>
                  <a:pt x="4816967" y="338993"/>
                  <a:pt x="4815101" y="341418"/>
                </a:cubicBezTo>
                <a:cubicBezTo>
                  <a:pt x="4812241" y="345148"/>
                  <a:pt x="4808138" y="347946"/>
                  <a:pt x="4806148" y="352050"/>
                </a:cubicBezTo>
                <a:cubicBezTo>
                  <a:pt x="4806086" y="353107"/>
                  <a:pt x="4806708" y="353356"/>
                  <a:pt x="4807826" y="353169"/>
                </a:cubicBezTo>
                <a:cubicBezTo>
                  <a:pt x="4806086" y="356651"/>
                  <a:pt x="4803474" y="359263"/>
                  <a:pt x="4801111" y="362123"/>
                </a:cubicBezTo>
                <a:cubicBezTo>
                  <a:pt x="4795267" y="360817"/>
                  <a:pt x="4794521" y="367843"/>
                  <a:pt x="4790479" y="369957"/>
                </a:cubicBezTo>
                <a:lnTo>
                  <a:pt x="4790604" y="369957"/>
                </a:lnTo>
                <a:cubicBezTo>
                  <a:pt x="4789981" y="370455"/>
                  <a:pt x="4789609" y="371076"/>
                  <a:pt x="4789360" y="371698"/>
                </a:cubicBezTo>
                <a:lnTo>
                  <a:pt x="4789360" y="371698"/>
                </a:lnTo>
                <a:cubicBezTo>
                  <a:pt x="4760323" y="402103"/>
                  <a:pt x="4729670" y="431762"/>
                  <a:pt x="4698394" y="459244"/>
                </a:cubicBezTo>
                <a:cubicBezTo>
                  <a:pt x="4681731" y="473918"/>
                  <a:pt x="4664197" y="487846"/>
                  <a:pt x="4647036" y="501089"/>
                </a:cubicBezTo>
                <a:cubicBezTo>
                  <a:pt x="4643927" y="503514"/>
                  <a:pt x="4640632" y="506001"/>
                  <a:pt x="4637523" y="508364"/>
                </a:cubicBezTo>
                <a:cubicBezTo>
                  <a:pt x="4627388" y="516074"/>
                  <a:pt x="4618683" y="523846"/>
                  <a:pt x="4608486" y="530686"/>
                </a:cubicBezTo>
                <a:cubicBezTo>
                  <a:pt x="4601647" y="535349"/>
                  <a:pt x="4594807" y="539640"/>
                  <a:pt x="4587843" y="544116"/>
                </a:cubicBezTo>
                <a:cubicBezTo>
                  <a:pt x="4586475" y="546666"/>
                  <a:pt x="4582807" y="546976"/>
                  <a:pt x="4581128" y="549153"/>
                </a:cubicBezTo>
                <a:cubicBezTo>
                  <a:pt x="4579014" y="549774"/>
                  <a:pt x="4579511" y="547785"/>
                  <a:pt x="4577770" y="548033"/>
                </a:cubicBezTo>
                <a:cubicBezTo>
                  <a:pt x="4573853" y="550956"/>
                  <a:pt x="4569438" y="552635"/>
                  <a:pt x="4566019" y="556427"/>
                </a:cubicBezTo>
                <a:cubicBezTo>
                  <a:pt x="4565148" y="557360"/>
                  <a:pt x="4564775" y="559474"/>
                  <a:pt x="4563780" y="560345"/>
                </a:cubicBezTo>
                <a:cubicBezTo>
                  <a:pt x="4562723" y="561339"/>
                  <a:pt x="4560671" y="561526"/>
                  <a:pt x="4559303" y="562583"/>
                </a:cubicBezTo>
                <a:cubicBezTo>
                  <a:pt x="4557936" y="563640"/>
                  <a:pt x="4557252" y="565505"/>
                  <a:pt x="4555946" y="566500"/>
                </a:cubicBezTo>
                <a:cubicBezTo>
                  <a:pt x="4552899" y="568801"/>
                  <a:pt x="4548485" y="569609"/>
                  <a:pt x="4547552" y="573215"/>
                </a:cubicBezTo>
                <a:cubicBezTo>
                  <a:pt x="4543821" y="576573"/>
                  <a:pt x="4536857" y="576697"/>
                  <a:pt x="4536360" y="583288"/>
                </a:cubicBezTo>
                <a:cubicBezTo>
                  <a:pt x="4533998" y="583412"/>
                  <a:pt x="4533686" y="582418"/>
                  <a:pt x="4531883" y="583288"/>
                </a:cubicBezTo>
                <a:cubicBezTo>
                  <a:pt x="4522184" y="589817"/>
                  <a:pt x="4507634" y="591433"/>
                  <a:pt x="4500608" y="600573"/>
                </a:cubicBezTo>
                <a:cubicBezTo>
                  <a:pt x="4497126" y="601071"/>
                  <a:pt x="4495634" y="603496"/>
                  <a:pt x="4491654" y="603371"/>
                </a:cubicBezTo>
                <a:cubicBezTo>
                  <a:pt x="4491592" y="604988"/>
                  <a:pt x="4488608" y="603682"/>
                  <a:pt x="4488857" y="605610"/>
                </a:cubicBezTo>
                <a:cubicBezTo>
                  <a:pt x="4487116" y="606045"/>
                  <a:pt x="4486804" y="605050"/>
                  <a:pt x="4485499" y="605050"/>
                </a:cubicBezTo>
                <a:cubicBezTo>
                  <a:pt x="4479219" y="608159"/>
                  <a:pt x="4471260" y="609465"/>
                  <a:pt x="4466535" y="614004"/>
                </a:cubicBezTo>
                <a:lnTo>
                  <a:pt x="4463177" y="614004"/>
                </a:lnTo>
                <a:cubicBezTo>
                  <a:pt x="4458327" y="618854"/>
                  <a:pt x="4447758" y="619227"/>
                  <a:pt x="4439177" y="621278"/>
                </a:cubicBezTo>
                <a:moveTo>
                  <a:pt x="4452545" y="783375"/>
                </a:moveTo>
                <a:lnTo>
                  <a:pt x="4452545" y="781696"/>
                </a:lnTo>
                <a:cubicBezTo>
                  <a:pt x="4454161" y="780888"/>
                  <a:pt x="4454161" y="784246"/>
                  <a:pt x="4452545" y="783375"/>
                </a:cubicBezTo>
                <a:moveTo>
                  <a:pt x="4464794" y="787852"/>
                </a:moveTo>
                <a:cubicBezTo>
                  <a:pt x="4461250" y="788474"/>
                  <a:pt x="4460503" y="786173"/>
                  <a:pt x="4458639" y="785054"/>
                </a:cubicBezTo>
                <a:cubicBezTo>
                  <a:pt x="4463302" y="785178"/>
                  <a:pt x="4471633" y="789033"/>
                  <a:pt x="4474805" y="790650"/>
                </a:cubicBezTo>
                <a:cubicBezTo>
                  <a:pt x="4475613" y="790899"/>
                  <a:pt x="4479406" y="790712"/>
                  <a:pt x="4479281" y="793448"/>
                </a:cubicBezTo>
                <a:cubicBezTo>
                  <a:pt x="4472691" y="793323"/>
                  <a:pt x="4469271" y="790028"/>
                  <a:pt x="4464794" y="787852"/>
                </a:cubicBezTo>
                <a:moveTo>
                  <a:pt x="4485437" y="797925"/>
                </a:moveTo>
                <a:lnTo>
                  <a:pt x="4485437" y="797925"/>
                </a:lnTo>
                <a:cubicBezTo>
                  <a:pt x="4485437" y="797925"/>
                  <a:pt x="4485250" y="797925"/>
                  <a:pt x="4485250" y="797925"/>
                </a:cubicBezTo>
                <a:cubicBezTo>
                  <a:pt x="4485623" y="797552"/>
                  <a:pt x="4485997" y="796992"/>
                  <a:pt x="4486556" y="796246"/>
                </a:cubicBezTo>
                <a:cubicBezTo>
                  <a:pt x="4487924" y="796495"/>
                  <a:pt x="4486556" y="798422"/>
                  <a:pt x="4485437" y="797925"/>
                </a:cubicBezTo>
                <a:moveTo>
                  <a:pt x="4496069" y="758255"/>
                </a:moveTo>
                <a:cubicBezTo>
                  <a:pt x="4497810" y="758007"/>
                  <a:pt x="4498059" y="759685"/>
                  <a:pt x="4497188" y="760494"/>
                </a:cubicBezTo>
                <a:cubicBezTo>
                  <a:pt x="4496753" y="760432"/>
                  <a:pt x="4496442" y="760245"/>
                  <a:pt x="4496255" y="759934"/>
                </a:cubicBezTo>
                <a:lnTo>
                  <a:pt x="4496255" y="759934"/>
                </a:lnTo>
                <a:cubicBezTo>
                  <a:pt x="4496255" y="759934"/>
                  <a:pt x="4496069" y="759499"/>
                  <a:pt x="4496007" y="759188"/>
                </a:cubicBezTo>
                <a:cubicBezTo>
                  <a:pt x="4496007" y="758939"/>
                  <a:pt x="4496007" y="758628"/>
                  <a:pt x="4496069" y="758255"/>
                </a:cubicBezTo>
                <a:moveTo>
                  <a:pt x="4491033" y="741965"/>
                </a:moveTo>
                <a:cubicBezTo>
                  <a:pt x="4491654" y="741841"/>
                  <a:pt x="4494017" y="742400"/>
                  <a:pt x="4494017" y="742400"/>
                </a:cubicBezTo>
                <a:cubicBezTo>
                  <a:pt x="4493582" y="742773"/>
                  <a:pt x="4493209" y="744949"/>
                  <a:pt x="4492215" y="744203"/>
                </a:cubicBezTo>
                <a:cubicBezTo>
                  <a:pt x="4491157" y="743395"/>
                  <a:pt x="4490411" y="742089"/>
                  <a:pt x="4491033" y="741965"/>
                </a:cubicBezTo>
                <a:moveTo>
                  <a:pt x="4489913" y="797365"/>
                </a:moveTo>
                <a:cubicBezTo>
                  <a:pt x="4492090" y="797054"/>
                  <a:pt x="4497064" y="798298"/>
                  <a:pt x="4497748" y="801282"/>
                </a:cubicBezTo>
                <a:cubicBezTo>
                  <a:pt x="4494950" y="800225"/>
                  <a:pt x="4490908" y="800349"/>
                  <a:pt x="4489913" y="797365"/>
                </a:cubicBezTo>
                <a:moveTo>
                  <a:pt x="4547427" y="807935"/>
                </a:moveTo>
                <a:cubicBezTo>
                  <a:pt x="4547490" y="807624"/>
                  <a:pt x="4547614" y="807189"/>
                  <a:pt x="4547801" y="806816"/>
                </a:cubicBezTo>
                <a:cubicBezTo>
                  <a:pt x="4549044" y="806816"/>
                  <a:pt x="4549852" y="807189"/>
                  <a:pt x="4549666" y="808495"/>
                </a:cubicBezTo>
                <a:cubicBezTo>
                  <a:pt x="4548982" y="808495"/>
                  <a:pt x="4548360" y="807500"/>
                  <a:pt x="4547987" y="808495"/>
                </a:cubicBezTo>
                <a:cubicBezTo>
                  <a:pt x="4547676" y="808370"/>
                  <a:pt x="4547427" y="808308"/>
                  <a:pt x="4547366" y="808184"/>
                </a:cubicBezTo>
                <a:cubicBezTo>
                  <a:pt x="4547366" y="808122"/>
                  <a:pt x="4547366" y="808060"/>
                  <a:pt x="4547366" y="807935"/>
                </a:cubicBezTo>
                <a:moveTo>
                  <a:pt x="4509127" y="768701"/>
                </a:moveTo>
                <a:lnTo>
                  <a:pt x="4502909" y="766276"/>
                </a:lnTo>
                <a:lnTo>
                  <a:pt x="4503033" y="763043"/>
                </a:lnTo>
                <a:lnTo>
                  <a:pt x="4503344" y="762173"/>
                </a:lnTo>
                <a:cubicBezTo>
                  <a:pt x="4501727" y="762110"/>
                  <a:pt x="4501976" y="759561"/>
                  <a:pt x="4503903" y="759934"/>
                </a:cubicBezTo>
                <a:lnTo>
                  <a:pt x="4503903" y="761613"/>
                </a:lnTo>
                <a:lnTo>
                  <a:pt x="4504711" y="761924"/>
                </a:lnTo>
                <a:cubicBezTo>
                  <a:pt x="4504711" y="761924"/>
                  <a:pt x="4505209" y="762297"/>
                  <a:pt x="4505582" y="762421"/>
                </a:cubicBezTo>
                <a:cubicBezTo>
                  <a:pt x="4505893" y="762297"/>
                  <a:pt x="4506204" y="762110"/>
                  <a:pt x="4506702" y="762173"/>
                </a:cubicBezTo>
                <a:cubicBezTo>
                  <a:pt x="4506702" y="762608"/>
                  <a:pt x="4506951" y="762856"/>
                  <a:pt x="4507261" y="763043"/>
                </a:cubicBezTo>
                <a:cubicBezTo>
                  <a:pt x="4506639" y="762919"/>
                  <a:pt x="4506080" y="762670"/>
                  <a:pt x="4505582" y="762421"/>
                </a:cubicBezTo>
                <a:cubicBezTo>
                  <a:pt x="4505272" y="762670"/>
                  <a:pt x="4504960" y="762794"/>
                  <a:pt x="4504463" y="762732"/>
                </a:cubicBezTo>
                <a:lnTo>
                  <a:pt x="4504711" y="761924"/>
                </a:lnTo>
                <a:lnTo>
                  <a:pt x="4503033" y="763043"/>
                </a:lnTo>
                <a:lnTo>
                  <a:pt x="4503903" y="763292"/>
                </a:lnTo>
                <a:cubicBezTo>
                  <a:pt x="4505085" y="764535"/>
                  <a:pt x="4505520" y="763043"/>
                  <a:pt x="4507261" y="763292"/>
                </a:cubicBezTo>
                <a:cubicBezTo>
                  <a:pt x="4507136" y="763976"/>
                  <a:pt x="4507385" y="764287"/>
                  <a:pt x="4507820" y="764411"/>
                </a:cubicBezTo>
                <a:cubicBezTo>
                  <a:pt x="4508566" y="763665"/>
                  <a:pt x="4508256" y="763478"/>
                  <a:pt x="4507820" y="763292"/>
                </a:cubicBezTo>
                <a:cubicBezTo>
                  <a:pt x="4509437" y="763851"/>
                  <a:pt x="4511303" y="764349"/>
                  <a:pt x="4512298" y="764971"/>
                </a:cubicBezTo>
                <a:cubicBezTo>
                  <a:pt x="4514100" y="766152"/>
                  <a:pt x="4519821" y="768701"/>
                  <a:pt x="4519821" y="770380"/>
                </a:cubicBezTo>
                <a:cubicBezTo>
                  <a:pt x="4519821" y="772059"/>
                  <a:pt x="4516339" y="769696"/>
                  <a:pt x="4516339" y="769696"/>
                </a:cubicBezTo>
                <a:lnTo>
                  <a:pt x="4511738" y="766649"/>
                </a:lnTo>
                <a:lnTo>
                  <a:pt x="4509127" y="768701"/>
                </a:lnTo>
                <a:close/>
                <a:moveTo>
                  <a:pt x="4529582" y="805697"/>
                </a:moveTo>
                <a:cubicBezTo>
                  <a:pt x="4526039" y="802588"/>
                  <a:pt x="4516463" y="803147"/>
                  <a:pt x="4512298" y="798982"/>
                </a:cubicBezTo>
                <a:cubicBezTo>
                  <a:pt x="4512733" y="795500"/>
                  <a:pt x="4520008" y="799230"/>
                  <a:pt x="4522370" y="799541"/>
                </a:cubicBezTo>
                <a:cubicBezTo>
                  <a:pt x="4525604" y="799976"/>
                  <a:pt x="4527158" y="800474"/>
                  <a:pt x="4529645" y="801220"/>
                </a:cubicBezTo>
                <a:cubicBezTo>
                  <a:pt x="4529085" y="803583"/>
                  <a:pt x="4528028" y="803769"/>
                  <a:pt x="4529645" y="805697"/>
                </a:cubicBezTo>
                <a:moveTo>
                  <a:pt x="4540899" y="816329"/>
                </a:moveTo>
                <a:cubicBezTo>
                  <a:pt x="4540278" y="816205"/>
                  <a:pt x="4539780" y="815956"/>
                  <a:pt x="4539469" y="815707"/>
                </a:cubicBezTo>
                <a:cubicBezTo>
                  <a:pt x="4539469" y="815707"/>
                  <a:pt x="4539469" y="815707"/>
                  <a:pt x="4539469" y="815707"/>
                </a:cubicBezTo>
                <a:cubicBezTo>
                  <a:pt x="4539655" y="815334"/>
                  <a:pt x="4539904" y="815023"/>
                  <a:pt x="4540091" y="814650"/>
                </a:cubicBezTo>
                <a:lnTo>
                  <a:pt x="4540091" y="814650"/>
                </a:lnTo>
                <a:cubicBezTo>
                  <a:pt x="4541459" y="814153"/>
                  <a:pt x="4542640" y="816578"/>
                  <a:pt x="4540837" y="816391"/>
                </a:cubicBezTo>
                <a:moveTo>
                  <a:pt x="4555760" y="813531"/>
                </a:moveTo>
                <a:cubicBezTo>
                  <a:pt x="4548422" y="814402"/>
                  <a:pt x="4540029" y="810049"/>
                  <a:pt x="4533437" y="806816"/>
                </a:cubicBezTo>
                <a:cubicBezTo>
                  <a:pt x="4536485" y="805137"/>
                  <a:pt x="4539842" y="807562"/>
                  <a:pt x="4541832" y="807376"/>
                </a:cubicBezTo>
                <a:cubicBezTo>
                  <a:pt x="4542640" y="807313"/>
                  <a:pt x="4542329" y="806070"/>
                  <a:pt x="4542391" y="805137"/>
                </a:cubicBezTo>
                <a:cubicBezTo>
                  <a:pt x="4544070" y="805324"/>
                  <a:pt x="4544381" y="806878"/>
                  <a:pt x="4546868" y="806256"/>
                </a:cubicBezTo>
                <a:lnTo>
                  <a:pt x="4547117" y="806256"/>
                </a:lnTo>
                <a:cubicBezTo>
                  <a:pt x="4546806" y="806816"/>
                  <a:pt x="4546620" y="807376"/>
                  <a:pt x="4546558" y="807749"/>
                </a:cubicBezTo>
                <a:cubicBezTo>
                  <a:pt x="4546558" y="807873"/>
                  <a:pt x="4546558" y="807997"/>
                  <a:pt x="4546495" y="808060"/>
                </a:cubicBezTo>
                <a:lnTo>
                  <a:pt x="4546495" y="808184"/>
                </a:lnTo>
                <a:cubicBezTo>
                  <a:pt x="4546495" y="808184"/>
                  <a:pt x="4546495" y="808308"/>
                  <a:pt x="4546495" y="808308"/>
                </a:cubicBezTo>
                <a:cubicBezTo>
                  <a:pt x="4546681" y="808930"/>
                  <a:pt x="4547427" y="809241"/>
                  <a:pt x="4548174" y="809365"/>
                </a:cubicBezTo>
                <a:lnTo>
                  <a:pt x="4547987" y="809552"/>
                </a:lnTo>
                <a:cubicBezTo>
                  <a:pt x="4549106" y="810671"/>
                  <a:pt x="4550536" y="811479"/>
                  <a:pt x="4553023" y="811231"/>
                </a:cubicBezTo>
                <a:lnTo>
                  <a:pt x="4553148" y="811106"/>
                </a:lnTo>
                <a:cubicBezTo>
                  <a:pt x="4553707" y="811852"/>
                  <a:pt x="4554453" y="812163"/>
                  <a:pt x="4555138" y="812474"/>
                </a:cubicBezTo>
                <a:cubicBezTo>
                  <a:pt x="4555448" y="812598"/>
                  <a:pt x="4555635" y="812723"/>
                  <a:pt x="4555884" y="812847"/>
                </a:cubicBezTo>
                <a:lnTo>
                  <a:pt x="4555760" y="812847"/>
                </a:lnTo>
                <a:cubicBezTo>
                  <a:pt x="4555760" y="812847"/>
                  <a:pt x="4555946" y="812847"/>
                  <a:pt x="4555946" y="812847"/>
                </a:cubicBezTo>
                <a:cubicBezTo>
                  <a:pt x="4555946" y="812847"/>
                  <a:pt x="4555946" y="812847"/>
                  <a:pt x="4555946" y="812847"/>
                </a:cubicBezTo>
                <a:cubicBezTo>
                  <a:pt x="4555822" y="813034"/>
                  <a:pt x="4555760" y="813220"/>
                  <a:pt x="4555697" y="813407"/>
                </a:cubicBezTo>
                <a:moveTo>
                  <a:pt x="4556444" y="811293"/>
                </a:moveTo>
                <a:cubicBezTo>
                  <a:pt x="4556444" y="811293"/>
                  <a:pt x="4556008" y="811106"/>
                  <a:pt x="4555822" y="810982"/>
                </a:cubicBezTo>
                <a:cubicBezTo>
                  <a:pt x="4555386" y="810795"/>
                  <a:pt x="4555014" y="810609"/>
                  <a:pt x="4554765" y="810360"/>
                </a:cubicBezTo>
                <a:cubicBezTo>
                  <a:pt x="4554765" y="808495"/>
                  <a:pt x="4558371" y="810671"/>
                  <a:pt x="4556506" y="811293"/>
                </a:cubicBezTo>
                <a:moveTo>
                  <a:pt x="4564713" y="787292"/>
                </a:moveTo>
                <a:cubicBezTo>
                  <a:pt x="4565273" y="786795"/>
                  <a:pt x="4564900" y="785240"/>
                  <a:pt x="4566392" y="785613"/>
                </a:cubicBezTo>
                <a:lnTo>
                  <a:pt x="4566392" y="785427"/>
                </a:lnTo>
                <a:cubicBezTo>
                  <a:pt x="4566827" y="785862"/>
                  <a:pt x="4567262" y="786173"/>
                  <a:pt x="4567635" y="786360"/>
                </a:cubicBezTo>
                <a:cubicBezTo>
                  <a:pt x="4568692" y="787603"/>
                  <a:pt x="4565583" y="788474"/>
                  <a:pt x="4564713" y="787292"/>
                </a:cubicBezTo>
                <a:moveTo>
                  <a:pt x="4568071" y="785613"/>
                </a:moveTo>
                <a:lnTo>
                  <a:pt x="4568071" y="785800"/>
                </a:lnTo>
                <a:cubicBezTo>
                  <a:pt x="4568071" y="785800"/>
                  <a:pt x="4567511" y="785489"/>
                  <a:pt x="4566889" y="784992"/>
                </a:cubicBezTo>
                <a:lnTo>
                  <a:pt x="4566889" y="784992"/>
                </a:lnTo>
                <a:cubicBezTo>
                  <a:pt x="4566889" y="784992"/>
                  <a:pt x="4566889" y="783872"/>
                  <a:pt x="4566889" y="783872"/>
                </a:cubicBezTo>
                <a:cubicBezTo>
                  <a:pt x="4567884" y="783872"/>
                  <a:pt x="4568630" y="783997"/>
                  <a:pt x="4569128" y="784432"/>
                </a:cubicBezTo>
                <a:cubicBezTo>
                  <a:pt x="4569003" y="785054"/>
                  <a:pt x="4568506" y="785303"/>
                  <a:pt x="4568008" y="785551"/>
                </a:cubicBezTo>
                <a:moveTo>
                  <a:pt x="4573107" y="790090"/>
                </a:moveTo>
                <a:cubicBezTo>
                  <a:pt x="4571366" y="789966"/>
                  <a:pt x="4569998" y="787790"/>
                  <a:pt x="4571428" y="786173"/>
                </a:cubicBezTo>
                <a:lnTo>
                  <a:pt x="4573107" y="786173"/>
                </a:lnTo>
                <a:cubicBezTo>
                  <a:pt x="4574226" y="787230"/>
                  <a:pt x="4573356" y="788847"/>
                  <a:pt x="4573107" y="790090"/>
                </a:cubicBezTo>
                <a:moveTo>
                  <a:pt x="4570620" y="777903"/>
                </a:moveTo>
                <a:cubicBezTo>
                  <a:pt x="4568879" y="775479"/>
                  <a:pt x="4568568" y="775168"/>
                  <a:pt x="4566827" y="774795"/>
                </a:cubicBezTo>
                <a:cubicBezTo>
                  <a:pt x="4565086" y="774484"/>
                  <a:pt x="4563407" y="775479"/>
                  <a:pt x="4561294" y="774795"/>
                </a:cubicBezTo>
                <a:cubicBezTo>
                  <a:pt x="4559241" y="774111"/>
                  <a:pt x="4556506" y="773427"/>
                  <a:pt x="4555822" y="772059"/>
                </a:cubicBezTo>
                <a:cubicBezTo>
                  <a:pt x="4555138" y="770691"/>
                  <a:pt x="4554765" y="768266"/>
                  <a:pt x="4553397" y="768266"/>
                </a:cubicBezTo>
                <a:cubicBezTo>
                  <a:pt x="4552029" y="768266"/>
                  <a:pt x="4547552" y="767893"/>
                  <a:pt x="4547552" y="767893"/>
                </a:cubicBezTo>
                <a:cubicBezTo>
                  <a:pt x="4547552" y="767893"/>
                  <a:pt x="4554081" y="765157"/>
                  <a:pt x="4556816" y="767582"/>
                </a:cubicBezTo>
                <a:cubicBezTo>
                  <a:pt x="4559615" y="770007"/>
                  <a:pt x="4563407" y="770318"/>
                  <a:pt x="4565770" y="771002"/>
                </a:cubicBezTo>
                <a:cubicBezTo>
                  <a:pt x="4568195" y="771686"/>
                  <a:pt x="4572672" y="774111"/>
                  <a:pt x="4574039" y="774795"/>
                </a:cubicBezTo>
                <a:cubicBezTo>
                  <a:pt x="4575469" y="775479"/>
                  <a:pt x="4577832" y="778960"/>
                  <a:pt x="4577832" y="778960"/>
                </a:cubicBezTo>
                <a:cubicBezTo>
                  <a:pt x="4576154" y="778960"/>
                  <a:pt x="4572361" y="780328"/>
                  <a:pt x="4570620" y="777903"/>
                </a:cubicBezTo>
                <a:moveTo>
                  <a:pt x="4577024" y="790650"/>
                </a:moveTo>
                <a:cubicBezTo>
                  <a:pt x="4578330" y="789344"/>
                  <a:pt x="4578516" y="791520"/>
                  <a:pt x="4579822" y="791769"/>
                </a:cubicBezTo>
                <a:cubicBezTo>
                  <a:pt x="4579387" y="793075"/>
                  <a:pt x="4576340" y="792329"/>
                  <a:pt x="4577024" y="790650"/>
                </a:cubicBezTo>
                <a:moveTo>
                  <a:pt x="4590454" y="793013"/>
                </a:moveTo>
                <a:cubicBezTo>
                  <a:pt x="4590268" y="793448"/>
                  <a:pt x="4590144" y="793759"/>
                  <a:pt x="4589895" y="794132"/>
                </a:cubicBezTo>
                <a:lnTo>
                  <a:pt x="4589895" y="794007"/>
                </a:lnTo>
                <a:cubicBezTo>
                  <a:pt x="4589024" y="794878"/>
                  <a:pt x="4586227" y="794878"/>
                  <a:pt x="4585418" y="794007"/>
                </a:cubicBezTo>
                <a:cubicBezTo>
                  <a:pt x="4585232" y="792764"/>
                  <a:pt x="4585481" y="791893"/>
                  <a:pt x="4585978" y="791209"/>
                </a:cubicBezTo>
                <a:cubicBezTo>
                  <a:pt x="4587470" y="791769"/>
                  <a:pt x="4589149" y="792142"/>
                  <a:pt x="4590454" y="792888"/>
                </a:cubicBezTo>
                <a:lnTo>
                  <a:pt x="4590517" y="792888"/>
                </a:lnTo>
                <a:cubicBezTo>
                  <a:pt x="4590517" y="792888"/>
                  <a:pt x="4590517" y="792950"/>
                  <a:pt x="4590517" y="793013"/>
                </a:cubicBezTo>
                <a:moveTo>
                  <a:pt x="4591014" y="794629"/>
                </a:moveTo>
                <a:cubicBezTo>
                  <a:pt x="4591263" y="794194"/>
                  <a:pt x="4591449" y="793821"/>
                  <a:pt x="4591574" y="793448"/>
                </a:cubicBezTo>
                <a:cubicBezTo>
                  <a:pt x="4592879" y="793510"/>
                  <a:pt x="4593253" y="792639"/>
                  <a:pt x="4593750" y="791769"/>
                </a:cubicBezTo>
                <a:cubicBezTo>
                  <a:pt x="4595367" y="792080"/>
                  <a:pt x="4595367" y="793945"/>
                  <a:pt x="4595988" y="795127"/>
                </a:cubicBezTo>
                <a:cubicBezTo>
                  <a:pt x="4594372" y="796059"/>
                  <a:pt x="4591698" y="797054"/>
                  <a:pt x="4591014" y="794629"/>
                </a:cubicBezTo>
                <a:moveTo>
                  <a:pt x="4786873" y="829200"/>
                </a:moveTo>
                <a:lnTo>
                  <a:pt x="4786873" y="829200"/>
                </a:lnTo>
                <a:cubicBezTo>
                  <a:pt x="4786997" y="828765"/>
                  <a:pt x="4787308" y="828516"/>
                  <a:pt x="4787992" y="828640"/>
                </a:cubicBezTo>
                <a:lnTo>
                  <a:pt x="4787992" y="829759"/>
                </a:lnTo>
                <a:lnTo>
                  <a:pt x="4787868" y="829759"/>
                </a:lnTo>
                <a:cubicBezTo>
                  <a:pt x="4787868" y="829759"/>
                  <a:pt x="4787868" y="829759"/>
                  <a:pt x="4787868" y="829759"/>
                </a:cubicBezTo>
                <a:lnTo>
                  <a:pt x="4787495" y="829759"/>
                </a:lnTo>
                <a:cubicBezTo>
                  <a:pt x="4787495" y="829759"/>
                  <a:pt x="4787122" y="829635"/>
                  <a:pt x="4786873" y="829635"/>
                </a:cubicBezTo>
                <a:cubicBezTo>
                  <a:pt x="4786873" y="829511"/>
                  <a:pt x="4786873" y="829386"/>
                  <a:pt x="4786935" y="829262"/>
                </a:cubicBezTo>
                <a:moveTo>
                  <a:pt x="4786126" y="831936"/>
                </a:moveTo>
                <a:lnTo>
                  <a:pt x="4786251" y="831625"/>
                </a:lnTo>
                <a:cubicBezTo>
                  <a:pt x="4786251" y="831625"/>
                  <a:pt x="4786438" y="831065"/>
                  <a:pt x="4786562" y="830754"/>
                </a:cubicBezTo>
                <a:cubicBezTo>
                  <a:pt x="4786810" y="830754"/>
                  <a:pt x="4787059" y="830816"/>
                  <a:pt x="4787308" y="830879"/>
                </a:cubicBezTo>
                <a:lnTo>
                  <a:pt x="4787433" y="830879"/>
                </a:lnTo>
                <a:lnTo>
                  <a:pt x="4787433" y="831998"/>
                </a:lnTo>
                <a:lnTo>
                  <a:pt x="4786126" y="831998"/>
                </a:lnTo>
                <a:cubicBezTo>
                  <a:pt x="4786126" y="831998"/>
                  <a:pt x="4786126" y="831936"/>
                  <a:pt x="4786126" y="831936"/>
                </a:cubicBezTo>
                <a:moveTo>
                  <a:pt x="4740054" y="820806"/>
                </a:moveTo>
                <a:cubicBezTo>
                  <a:pt x="4744281" y="819811"/>
                  <a:pt x="4746022" y="820992"/>
                  <a:pt x="4748945" y="822485"/>
                </a:cubicBezTo>
                <a:cubicBezTo>
                  <a:pt x="4757836" y="819811"/>
                  <a:pt x="4766852" y="825967"/>
                  <a:pt x="4776303" y="826402"/>
                </a:cubicBezTo>
                <a:cubicBezTo>
                  <a:pt x="4776862" y="827148"/>
                  <a:pt x="4777795" y="827521"/>
                  <a:pt x="4777982" y="828640"/>
                </a:cubicBezTo>
                <a:cubicBezTo>
                  <a:pt x="4780469" y="826961"/>
                  <a:pt x="4784448" y="829262"/>
                  <a:pt x="4785816" y="828640"/>
                </a:cubicBezTo>
                <a:lnTo>
                  <a:pt x="4785816" y="828640"/>
                </a:lnTo>
                <a:cubicBezTo>
                  <a:pt x="4785816" y="828640"/>
                  <a:pt x="4785754" y="828765"/>
                  <a:pt x="4785692" y="828827"/>
                </a:cubicBezTo>
                <a:cubicBezTo>
                  <a:pt x="4785692" y="828951"/>
                  <a:pt x="4785629" y="829076"/>
                  <a:pt x="4785567" y="829262"/>
                </a:cubicBezTo>
                <a:cubicBezTo>
                  <a:pt x="4785318" y="829262"/>
                  <a:pt x="4785070" y="829386"/>
                  <a:pt x="4785132" y="829759"/>
                </a:cubicBezTo>
                <a:lnTo>
                  <a:pt x="4785318" y="829759"/>
                </a:lnTo>
                <a:cubicBezTo>
                  <a:pt x="4785194" y="830195"/>
                  <a:pt x="4785008" y="830630"/>
                  <a:pt x="4784883" y="831003"/>
                </a:cubicBezTo>
                <a:cubicBezTo>
                  <a:pt x="4782583" y="832806"/>
                  <a:pt x="4780717" y="829697"/>
                  <a:pt x="4778417" y="829200"/>
                </a:cubicBezTo>
                <a:cubicBezTo>
                  <a:pt x="4777111" y="828889"/>
                  <a:pt x="4774748" y="829449"/>
                  <a:pt x="4772820" y="829200"/>
                </a:cubicBezTo>
                <a:cubicBezTo>
                  <a:pt x="4769774" y="828765"/>
                  <a:pt x="4766479" y="827272"/>
                  <a:pt x="4763867" y="826961"/>
                </a:cubicBezTo>
                <a:cubicBezTo>
                  <a:pt x="4763183" y="826837"/>
                  <a:pt x="4763121" y="827708"/>
                  <a:pt x="4762188" y="827521"/>
                </a:cubicBezTo>
                <a:cubicBezTo>
                  <a:pt x="4758209" y="826651"/>
                  <a:pt x="4754914" y="824972"/>
                  <a:pt x="4752178" y="823604"/>
                </a:cubicBezTo>
                <a:cubicBezTo>
                  <a:pt x="4747888" y="825158"/>
                  <a:pt x="4743971" y="822360"/>
                  <a:pt x="4739867" y="821925"/>
                </a:cubicBezTo>
                <a:lnTo>
                  <a:pt x="4739680" y="821925"/>
                </a:lnTo>
                <a:cubicBezTo>
                  <a:pt x="4739805" y="821490"/>
                  <a:pt x="4739867" y="821179"/>
                  <a:pt x="4739929" y="820806"/>
                </a:cubicBezTo>
                <a:moveTo>
                  <a:pt x="4688633" y="806319"/>
                </a:moveTo>
                <a:cubicBezTo>
                  <a:pt x="4689689" y="806443"/>
                  <a:pt x="4691182" y="807811"/>
                  <a:pt x="4692550" y="807997"/>
                </a:cubicBezTo>
                <a:cubicBezTo>
                  <a:pt x="4696343" y="808433"/>
                  <a:pt x="4700073" y="807997"/>
                  <a:pt x="4703741" y="809117"/>
                </a:cubicBezTo>
                <a:cubicBezTo>
                  <a:pt x="4704736" y="809427"/>
                  <a:pt x="4704985" y="810547"/>
                  <a:pt x="4705980" y="810795"/>
                </a:cubicBezTo>
                <a:cubicBezTo>
                  <a:pt x="4708903" y="811541"/>
                  <a:pt x="4710767" y="811541"/>
                  <a:pt x="4712695" y="811914"/>
                </a:cubicBezTo>
                <a:cubicBezTo>
                  <a:pt x="4714125" y="812225"/>
                  <a:pt x="4716053" y="811666"/>
                  <a:pt x="4717172" y="811914"/>
                </a:cubicBezTo>
                <a:cubicBezTo>
                  <a:pt x="4718043" y="812101"/>
                  <a:pt x="4718602" y="813345"/>
                  <a:pt x="4719410" y="813593"/>
                </a:cubicBezTo>
                <a:cubicBezTo>
                  <a:pt x="4725006" y="815459"/>
                  <a:pt x="4730913" y="814339"/>
                  <a:pt x="4733338" y="818070"/>
                </a:cubicBezTo>
                <a:cubicBezTo>
                  <a:pt x="4736571" y="817448"/>
                  <a:pt x="4737629" y="819003"/>
                  <a:pt x="4738934" y="820308"/>
                </a:cubicBezTo>
                <a:lnTo>
                  <a:pt x="4738934" y="820308"/>
                </a:lnTo>
                <a:cubicBezTo>
                  <a:pt x="4738934" y="820308"/>
                  <a:pt x="4738872" y="820433"/>
                  <a:pt x="4738810" y="820495"/>
                </a:cubicBezTo>
                <a:cubicBezTo>
                  <a:pt x="4738810" y="820806"/>
                  <a:pt x="4738685" y="821055"/>
                  <a:pt x="4738623" y="821303"/>
                </a:cubicBezTo>
                <a:cubicBezTo>
                  <a:pt x="4738188" y="821117"/>
                  <a:pt x="4737442" y="820930"/>
                  <a:pt x="4736136" y="820930"/>
                </a:cubicBezTo>
                <a:cubicBezTo>
                  <a:pt x="4729110" y="820557"/>
                  <a:pt x="4723141" y="816889"/>
                  <a:pt x="4714934" y="816454"/>
                </a:cubicBezTo>
                <a:cubicBezTo>
                  <a:pt x="4714934" y="816143"/>
                  <a:pt x="4714871" y="815770"/>
                  <a:pt x="4714374" y="815894"/>
                </a:cubicBezTo>
                <a:cubicBezTo>
                  <a:pt x="4713006" y="814837"/>
                  <a:pt x="4711141" y="814277"/>
                  <a:pt x="4710457" y="812536"/>
                </a:cubicBezTo>
                <a:cubicBezTo>
                  <a:pt x="4708529" y="813034"/>
                  <a:pt x="4708157" y="815086"/>
                  <a:pt x="4705980" y="815334"/>
                </a:cubicBezTo>
                <a:cubicBezTo>
                  <a:pt x="4699203" y="810547"/>
                  <a:pt x="4686643" y="811604"/>
                  <a:pt x="4680861" y="805821"/>
                </a:cubicBezTo>
                <a:cubicBezTo>
                  <a:pt x="4683348" y="806567"/>
                  <a:pt x="4686083" y="806008"/>
                  <a:pt x="4688695" y="806381"/>
                </a:cubicBezTo>
                <a:moveTo>
                  <a:pt x="4675824" y="816329"/>
                </a:moveTo>
                <a:cubicBezTo>
                  <a:pt x="4677627" y="815645"/>
                  <a:pt x="4676259" y="818132"/>
                  <a:pt x="4678062" y="817448"/>
                </a:cubicBezTo>
                <a:cubicBezTo>
                  <a:pt x="4677440" y="818692"/>
                  <a:pt x="4675762" y="820619"/>
                  <a:pt x="4674145" y="819127"/>
                </a:cubicBezTo>
                <a:cubicBezTo>
                  <a:pt x="4673897" y="817386"/>
                  <a:pt x="4675638" y="817635"/>
                  <a:pt x="4675824" y="816329"/>
                </a:cubicBezTo>
                <a:moveTo>
                  <a:pt x="4671534" y="803707"/>
                </a:moveTo>
                <a:cubicBezTo>
                  <a:pt x="4671969" y="804080"/>
                  <a:pt x="4672902" y="804578"/>
                  <a:pt x="4674705" y="805137"/>
                </a:cubicBezTo>
                <a:cubicBezTo>
                  <a:pt x="4673399" y="805199"/>
                  <a:pt x="4672156" y="805137"/>
                  <a:pt x="4671472" y="804142"/>
                </a:cubicBezTo>
                <a:cubicBezTo>
                  <a:pt x="4671472" y="804018"/>
                  <a:pt x="4671534" y="803831"/>
                  <a:pt x="4671596" y="803707"/>
                </a:cubicBezTo>
                <a:moveTo>
                  <a:pt x="4660155" y="800163"/>
                </a:moveTo>
                <a:cubicBezTo>
                  <a:pt x="4659907" y="801966"/>
                  <a:pt x="4655492" y="801096"/>
                  <a:pt x="4655678" y="799044"/>
                </a:cubicBezTo>
                <a:cubicBezTo>
                  <a:pt x="4657792" y="798795"/>
                  <a:pt x="4659223" y="799230"/>
                  <a:pt x="4660155" y="800163"/>
                </a:cubicBezTo>
                <a:moveTo>
                  <a:pt x="4653129" y="798919"/>
                </a:moveTo>
                <a:cubicBezTo>
                  <a:pt x="4653440" y="799230"/>
                  <a:pt x="4653876" y="799666"/>
                  <a:pt x="4654560" y="800163"/>
                </a:cubicBezTo>
                <a:cubicBezTo>
                  <a:pt x="4653876" y="800163"/>
                  <a:pt x="4653751" y="799541"/>
                  <a:pt x="4653067" y="799168"/>
                </a:cubicBezTo>
                <a:cubicBezTo>
                  <a:pt x="4653067" y="799106"/>
                  <a:pt x="4653067" y="799044"/>
                  <a:pt x="4653129" y="798919"/>
                </a:cubicBezTo>
                <a:moveTo>
                  <a:pt x="4651823" y="797925"/>
                </a:moveTo>
                <a:lnTo>
                  <a:pt x="4652010" y="797925"/>
                </a:lnTo>
                <a:cubicBezTo>
                  <a:pt x="4651886" y="798360"/>
                  <a:pt x="4651823" y="798671"/>
                  <a:pt x="4651761" y="799044"/>
                </a:cubicBezTo>
                <a:cubicBezTo>
                  <a:pt x="4650331" y="799168"/>
                  <a:pt x="4649398" y="798795"/>
                  <a:pt x="4649585" y="797365"/>
                </a:cubicBezTo>
                <a:cubicBezTo>
                  <a:pt x="4650393" y="797489"/>
                  <a:pt x="4651637" y="797178"/>
                  <a:pt x="4651823" y="797925"/>
                </a:cubicBezTo>
                <a:moveTo>
                  <a:pt x="4619989" y="788971"/>
                </a:moveTo>
                <a:cubicBezTo>
                  <a:pt x="4620610" y="789220"/>
                  <a:pt x="4621605" y="788722"/>
                  <a:pt x="4622227" y="788971"/>
                </a:cubicBezTo>
                <a:cubicBezTo>
                  <a:pt x="4624093" y="789717"/>
                  <a:pt x="4625523" y="790836"/>
                  <a:pt x="4628382" y="791209"/>
                </a:cubicBezTo>
                <a:cubicBezTo>
                  <a:pt x="4629999" y="790961"/>
                  <a:pt x="4629191" y="788287"/>
                  <a:pt x="4631740" y="788971"/>
                </a:cubicBezTo>
                <a:cubicBezTo>
                  <a:pt x="4631802" y="790339"/>
                  <a:pt x="4631802" y="791645"/>
                  <a:pt x="4631181" y="792329"/>
                </a:cubicBezTo>
                <a:cubicBezTo>
                  <a:pt x="4635223" y="793323"/>
                  <a:pt x="4639450" y="794132"/>
                  <a:pt x="4643430" y="795127"/>
                </a:cubicBezTo>
                <a:cubicBezTo>
                  <a:pt x="4644300" y="797116"/>
                  <a:pt x="4641564" y="795438"/>
                  <a:pt x="4641751" y="796805"/>
                </a:cubicBezTo>
                <a:cubicBezTo>
                  <a:pt x="4631554" y="795935"/>
                  <a:pt x="4622289" y="791023"/>
                  <a:pt x="4612714" y="787852"/>
                </a:cubicBezTo>
                <a:cubicBezTo>
                  <a:pt x="4613833" y="784246"/>
                  <a:pt x="4617191" y="787852"/>
                  <a:pt x="4619989" y="788971"/>
                </a:cubicBezTo>
                <a:moveTo>
                  <a:pt x="4604382" y="785054"/>
                </a:moveTo>
                <a:lnTo>
                  <a:pt x="4604382" y="784930"/>
                </a:lnTo>
                <a:cubicBezTo>
                  <a:pt x="4604941" y="785365"/>
                  <a:pt x="4605812" y="785924"/>
                  <a:pt x="4607180" y="786733"/>
                </a:cubicBezTo>
                <a:cubicBezTo>
                  <a:pt x="4605564" y="786857"/>
                  <a:pt x="4604134" y="786857"/>
                  <a:pt x="4604382" y="785054"/>
                </a:cubicBezTo>
                <a:moveTo>
                  <a:pt x="4602703" y="783375"/>
                </a:moveTo>
                <a:cubicBezTo>
                  <a:pt x="4602703" y="783810"/>
                  <a:pt x="4602703" y="784121"/>
                  <a:pt x="4602703" y="784370"/>
                </a:cubicBezTo>
                <a:lnTo>
                  <a:pt x="4602517" y="784867"/>
                </a:lnTo>
                <a:cubicBezTo>
                  <a:pt x="4601833" y="784432"/>
                  <a:pt x="4600589" y="783810"/>
                  <a:pt x="4598164" y="782878"/>
                </a:cubicBezTo>
                <a:cubicBezTo>
                  <a:pt x="4600340" y="783624"/>
                  <a:pt x="4601086" y="782629"/>
                  <a:pt x="4602641" y="783437"/>
                </a:cubicBezTo>
                <a:moveTo>
                  <a:pt x="4610475" y="801780"/>
                </a:moveTo>
                <a:cubicBezTo>
                  <a:pt x="4607802" y="801780"/>
                  <a:pt x="4604134" y="797365"/>
                  <a:pt x="4602703" y="801220"/>
                </a:cubicBezTo>
                <a:cubicBezTo>
                  <a:pt x="4600589" y="800412"/>
                  <a:pt x="4600154" y="797862"/>
                  <a:pt x="4597108" y="797862"/>
                </a:cubicBezTo>
                <a:cubicBezTo>
                  <a:pt x="4599346" y="790650"/>
                  <a:pt x="4605626" y="796495"/>
                  <a:pt x="4610538" y="797303"/>
                </a:cubicBezTo>
                <a:lnTo>
                  <a:pt x="4610538" y="800660"/>
                </a:lnTo>
                <a:lnTo>
                  <a:pt x="4610724" y="800660"/>
                </a:lnTo>
                <a:cubicBezTo>
                  <a:pt x="4610600" y="800971"/>
                  <a:pt x="4610538" y="801344"/>
                  <a:pt x="4610475" y="801780"/>
                </a:cubicBezTo>
                <a:moveTo>
                  <a:pt x="4611159" y="801842"/>
                </a:moveTo>
                <a:cubicBezTo>
                  <a:pt x="4611159" y="801842"/>
                  <a:pt x="4611221" y="801344"/>
                  <a:pt x="4611284" y="801158"/>
                </a:cubicBezTo>
                <a:cubicBezTo>
                  <a:pt x="4612154" y="800847"/>
                  <a:pt x="4612590" y="800101"/>
                  <a:pt x="4613833" y="800101"/>
                </a:cubicBezTo>
                <a:cubicBezTo>
                  <a:pt x="4613709" y="801158"/>
                  <a:pt x="4614455" y="801344"/>
                  <a:pt x="4614393" y="802339"/>
                </a:cubicBezTo>
                <a:cubicBezTo>
                  <a:pt x="4612776" y="803023"/>
                  <a:pt x="4612465" y="802526"/>
                  <a:pt x="4611098" y="801842"/>
                </a:cubicBezTo>
                <a:moveTo>
                  <a:pt x="4639512" y="815210"/>
                </a:moveTo>
                <a:cubicBezTo>
                  <a:pt x="4639263" y="813469"/>
                  <a:pt x="4640942" y="813220"/>
                  <a:pt x="4641751" y="814091"/>
                </a:cubicBezTo>
                <a:cubicBezTo>
                  <a:pt x="4641626" y="815086"/>
                  <a:pt x="4640818" y="815396"/>
                  <a:pt x="4639512" y="815210"/>
                </a:cubicBezTo>
                <a:moveTo>
                  <a:pt x="4646787" y="817448"/>
                </a:moveTo>
                <a:cubicBezTo>
                  <a:pt x="4645357" y="817635"/>
                  <a:pt x="4644362" y="817262"/>
                  <a:pt x="4644549" y="815770"/>
                </a:cubicBezTo>
                <a:cubicBezTo>
                  <a:pt x="4645295" y="817137"/>
                  <a:pt x="4646227" y="814775"/>
                  <a:pt x="4646787" y="816329"/>
                </a:cubicBezTo>
                <a:lnTo>
                  <a:pt x="4646787" y="817448"/>
                </a:lnTo>
                <a:close/>
                <a:moveTo>
                  <a:pt x="4648466" y="813531"/>
                </a:moveTo>
                <a:cubicBezTo>
                  <a:pt x="4647782" y="812536"/>
                  <a:pt x="4646973" y="811666"/>
                  <a:pt x="4646227" y="810733"/>
                </a:cubicBezTo>
                <a:cubicBezTo>
                  <a:pt x="4634787" y="811355"/>
                  <a:pt x="4628258" y="804267"/>
                  <a:pt x="4618870" y="804578"/>
                </a:cubicBezTo>
                <a:cubicBezTo>
                  <a:pt x="4619554" y="801655"/>
                  <a:pt x="4617937" y="801033"/>
                  <a:pt x="4617750" y="798982"/>
                </a:cubicBezTo>
                <a:cubicBezTo>
                  <a:pt x="4621294" y="799106"/>
                  <a:pt x="4625149" y="801469"/>
                  <a:pt x="4627823" y="800660"/>
                </a:cubicBezTo>
                <a:cubicBezTo>
                  <a:pt x="4632735" y="804391"/>
                  <a:pt x="4642559" y="803894"/>
                  <a:pt x="4647906" y="808495"/>
                </a:cubicBezTo>
                <a:cubicBezTo>
                  <a:pt x="4655554" y="809303"/>
                  <a:pt x="4658850" y="810547"/>
                  <a:pt x="4665192" y="811852"/>
                </a:cubicBezTo>
                <a:cubicBezTo>
                  <a:pt x="4665503" y="812661"/>
                  <a:pt x="4664508" y="814712"/>
                  <a:pt x="4665751" y="814650"/>
                </a:cubicBezTo>
                <a:cubicBezTo>
                  <a:pt x="4659596" y="818008"/>
                  <a:pt x="4654186" y="812039"/>
                  <a:pt x="4648466" y="813531"/>
                </a:cubicBezTo>
                <a:moveTo>
                  <a:pt x="4670228" y="804080"/>
                </a:moveTo>
                <a:lnTo>
                  <a:pt x="4670228" y="804080"/>
                </a:lnTo>
                <a:cubicBezTo>
                  <a:pt x="4668052" y="804080"/>
                  <a:pt x="4666746" y="803085"/>
                  <a:pt x="4665192" y="802401"/>
                </a:cubicBezTo>
                <a:cubicBezTo>
                  <a:pt x="4666000" y="801469"/>
                  <a:pt x="4670850" y="801158"/>
                  <a:pt x="4670228" y="803521"/>
                </a:cubicBezTo>
                <a:lnTo>
                  <a:pt x="4670414" y="803521"/>
                </a:lnTo>
                <a:cubicBezTo>
                  <a:pt x="4670414" y="803521"/>
                  <a:pt x="4670290" y="803894"/>
                  <a:pt x="4670228" y="804080"/>
                </a:cubicBezTo>
                <a:moveTo>
                  <a:pt x="4670788" y="825283"/>
                </a:moveTo>
                <a:cubicBezTo>
                  <a:pt x="4672653" y="822547"/>
                  <a:pt x="4677689" y="825718"/>
                  <a:pt x="4678622" y="827521"/>
                </a:cubicBezTo>
                <a:cubicBezTo>
                  <a:pt x="4675202" y="827645"/>
                  <a:pt x="4672715" y="826713"/>
                  <a:pt x="4670788" y="825283"/>
                </a:cubicBezTo>
                <a:moveTo>
                  <a:pt x="4796386" y="850402"/>
                </a:moveTo>
                <a:cubicBezTo>
                  <a:pt x="4785567" y="844496"/>
                  <a:pt x="4766417" y="846858"/>
                  <a:pt x="4756779" y="839770"/>
                </a:cubicBezTo>
                <a:cubicBezTo>
                  <a:pt x="4745587" y="838402"/>
                  <a:pt x="4737131" y="837532"/>
                  <a:pt x="4728861" y="833055"/>
                </a:cubicBezTo>
                <a:cubicBezTo>
                  <a:pt x="4722830" y="834920"/>
                  <a:pt x="4718540" y="830630"/>
                  <a:pt x="4712695" y="831936"/>
                </a:cubicBezTo>
                <a:cubicBezTo>
                  <a:pt x="4712322" y="830195"/>
                  <a:pt x="4712322" y="830879"/>
                  <a:pt x="4712695" y="829138"/>
                </a:cubicBezTo>
                <a:cubicBezTo>
                  <a:pt x="4711141" y="829200"/>
                  <a:pt x="4710395" y="830133"/>
                  <a:pt x="4708778" y="830257"/>
                </a:cubicBezTo>
                <a:cubicBezTo>
                  <a:pt x="4707286" y="829386"/>
                  <a:pt x="4705607" y="828578"/>
                  <a:pt x="4704861" y="826899"/>
                </a:cubicBezTo>
                <a:cubicBezTo>
                  <a:pt x="4703120" y="826464"/>
                  <a:pt x="4703804" y="828454"/>
                  <a:pt x="4702063" y="828018"/>
                </a:cubicBezTo>
                <a:cubicBezTo>
                  <a:pt x="4700198" y="824661"/>
                  <a:pt x="4694104" y="825594"/>
                  <a:pt x="4691430" y="822982"/>
                </a:cubicBezTo>
                <a:cubicBezTo>
                  <a:pt x="4688570" y="824350"/>
                  <a:pt x="4686332" y="820744"/>
                  <a:pt x="4682477" y="821303"/>
                </a:cubicBezTo>
                <a:cubicBezTo>
                  <a:pt x="4682228" y="819873"/>
                  <a:pt x="4680798" y="819625"/>
                  <a:pt x="4680798" y="817946"/>
                </a:cubicBezTo>
                <a:cubicBezTo>
                  <a:pt x="4680674" y="817324"/>
                  <a:pt x="4680923" y="816951"/>
                  <a:pt x="4681358" y="816827"/>
                </a:cubicBezTo>
                <a:cubicBezTo>
                  <a:pt x="4681856" y="816454"/>
                  <a:pt x="4682353" y="816143"/>
                  <a:pt x="4682477" y="816827"/>
                </a:cubicBezTo>
                <a:cubicBezTo>
                  <a:pt x="4683720" y="817884"/>
                  <a:pt x="4685213" y="817075"/>
                  <a:pt x="4686394" y="817386"/>
                </a:cubicBezTo>
                <a:cubicBezTo>
                  <a:pt x="4688073" y="817821"/>
                  <a:pt x="4689566" y="819998"/>
                  <a:pt x="4690871" y="820184"/>
                </a:cubicBezTo>
                <a:cubicBezTo>
                  <a:pt x="4691679" y="820308"/>
                  <a:pt x="4692612" y="819065"/>
                  <a:pt x="4692550" y="819065"/>
                </a:cubicBezTo>
                <a:cubicBezTo>
                  <a:pt x="4694602" y="819687"/>
                  <a:pt x="4695161" y="822298"/>
                  <a:pt x="4698146" y="820744"/>
                </a:cubicBezTo>
                <a:cubicBezTo>
                  <a:pt x="4698456" y="821863"/>
                  <a:pt x="4699824" y="821863"/>
                  <a:pt x="4698705" y="822982"/>
                </a:cubicBezTo>
                <a:cubicBezTo>
                  <a:pt x="4700695" y="823106"/>
                  <a:pt x="4700757" y="821303"/>
                  <a:pt x="4702623" y="821303"/>
                </a:cubicBezTo>
                <a:cubicBezTo>
                  <a:pt x="4707410" y="824226"/>
                  <a:pt x="4715431" y="822360"/>
                  <a:pt x="4721027" y="825780"/>
                </a:cubicBezTo>
                <a:cubicBezTo>
                  <a:pt x="4722955" y="826091"/>
                  <a:pt x="4722830" y="823169"/>
                  <a:pt x="4724385" y="824661"/>
                </a:cubicBezTo>
                <a:lnTo>
                  <a:pt x="4724385" y="826899"/>
                </a:lnTo>
                <a:cubicBezTo>
                  <a:pt x="4728924" y="827521"/>
                  <a:pt x="4732281" y="829386"/>
                  <a:pt x="4737193" y="829697"/>
                </a:cubicBezTo>
                <a:cubicBezTo>
                  <a:pt x="4737504" y="830879"/>
                  <a:pt x="4738375" y="831500"/>
                  <a:pt x="4738872" y="832495"/>
                </a:cubicBezTo>
                <a:cubicBezTo>
                  <a:pt x="4744841" y="834423"/>
                  <a:pt x="4752178" y="836350"/>
                  <a:pt x="4759515" y="836412"/>
                </a:cubicBezTo>
                <a:cubicBezTo>
                  <a:pt x="4761691" y="836537"/>
                  <a:pt x="4761256" y="834050"/>
                  <a:pt x="4763432" y="834174"/>
                </a:cubicBezTo>
                <a:cubicBezTo>
                  <a:pt x="4763183" y="835355"/>
                  <a:pt x="4763805" y="835666"/>
                  <a:pt x="4763992" y="836412"/>
                </a:cubicBezTo>
                <a:cubicBezTo>
                  <a:pt x="4766354" y="836412"/>
                  <a:pt x="4770272" y="836475"/>
                  <a:pt x="4772945" y="837532"/>
                </a:cubicBezTo>
                <a:cubicBezTo>
                  <a:pt x="4774499" y="838153"/>
                  <a:pt x="4774748" y="840578"/>
                  <a:pt x="4776303" y="839210"/>
                </a:cubicBezTo>
                <a:cubicBezTo>
                  <a:pt x="4776054" y="839708"/>
                  <a:pt x="4775806" y="840205"/>
                  <a:pt x="4775183" y="840330"/>
                </a:cubicBezTo>
                <a:cubicBezTo>
                  <a:pt x="4777608" y="841387"/>
                  <a:pt x="4781401" y="840703"/>
                  <a:pt x="4784697" y="842568"/>
                </a:cubicBezTo>
                <a:cubicBezTo>
                  <a:pt x="4786438" y="842817"/>
                  <a:pt x="4786189" y="841076"/>
                  <a:pt x="4787495" y="840889"/>
                </a:cubicBezTo>
                <a:cubicBezTo>
                  <a:pt x="4793526" y="843252"/>
                  <a:pt x="4801049" y="841387"/>
                  <a:pt x="4804220" y="847045"/>
                </a:cubicBezTo>
                <a:cubicBezTo>
                  <a:pt x="4806272" y="847853"/>
                  <a:pt x="4807205" y="846236"/>
                  <a:pt x="4808138" y="848164"/>
                </a:cubicBezTo>
                <a:cubicBezTo>
                  <a:pt x="4806024" y="852827"/>
                  <a:pt x="4800490" y="848972"/>
                  <a:pt x="4796386" y="850402"/>
                </a:cubicBezTo>
                <a:moveTo>
                  <a:pt x="4810376" y="850402"/>
                </a:moveTo>
                <a:cubicBezTo>
                  <a:pt x="4810500" y="849967"/>
                  <a:pt x="4810935" y="849843"/>
                  <a:pt x="4810935" y="849283"/>
                </a:cubicBezTo>
                <a:lnTo>
                  <a:pt x="4812055" y="849283"/>
                </a:lnTo>
                <a:cubicBezTo>
                  <a:pt x="4812304" y="850464"/>
                  <a:pt x="4811246" y="850340"/>
                  <a:pt x="4810376" y="850402"/>
                </a:cubicBezTo>
                <a:moveTo>
                  <a:pt x="4814729" y="850402"/>
                </a:moveTo>
                <a:cubicBezTo>
                  <a:pt x="4813734" y="850340"/>
                  <a:pt x="4811992" y="850962"/>
                  <a:pt x="4812552" y="849283"/>
                </a:cubicBezTo>
                <a:cubicBezTo>
                  <a:pt x="4813609" y="849532"/>
                  <a:pt x="4814977" y="847542"/>
                  <a:pt x="4814790" y="849843"/>
                </a:cubicBezTo>
                <a:lnTo>
                  <a:pt x="4814852" y="849843"/>
                </a:lnTo>
                <a:cubicBezTo>
                  <a:pt x="4814852" y="849843"/>
                  <a:pt x="4814790" y="850216"/>
                  <a:pt x="4814729" y="850402"/>
                </a:cubicBezTo>
                <a:moveTo>
                  <a:pt x="4816469" y="850962"/>
                </a:moveTo>
                <a:lnTo>
                  <a:pt x="4816407" y="850962"/>
                </a:lnTo>
                <a:cubicBezTo>
                  <a:pt x="4816407" y="850962"/>
                  <a:pt x="4816469" y="850589"/>
                  <a:pt x="4816531" y="850402"/>
                </a:cubicBezTo>
                <a:cubicBezTo>
                  <a:pt x="4819453" y="850464"/>
                  <a:pt x="4824615" y="849781"/>
                  <a:pt x="4825982" y="853760"/>
                </a:cubicBezTo>
                <a:cubicBezTo>
                  <a:pt x="4821755" y="853884"/>
                  <a:pt x="4818397" y="853138"/>
                  <a:pt x="4816469" y="850962"/>
                </a:cubicBezTo>
                <a:moveTo>
                  <a:pt x="4803102" y="834796"/>
                </a:moveTo>
                <a:cubicBezTo>
                  <a:pt x="4803536" y="832557"/>
                  <a:pt x="4807516" y="835418"/>
                  <a:pt x="4808697" y="833117"/>
                </a:cubicBezTo>
                <a:cubicBezTo>
                  <a:pt x="4810438" y="833987"/>
                  <a:pt x="4812739" y="834298"/>
                  <a:pt x="4814293" y="835355"/>
                </a:cubicBezTo>
                <a:cubicBezTo>
                  <a:pt x="4819640" y="835604"/>
                  <a:pt x="4825733" y="835107"/>
                  <a:pt x="4827102" y="839273"/>
                </a:cubicBezTo>
                <a:cubicBezTo>
                  <a:pt x="4819702" y="839335"/>
                  <a:pt x="4810874" y="836226"/>
                  <a:pt x="4803102" y="834796"/>
                </a:cubicBezTo>
                <a:moveTo>
                  <a:pt x="4844573" y="855004"/>
                </a:moveTo>
                <a:cubicBezTo>
                  <a:pt x="4844449" y="855314"/>
                  <a:pt x="4844387" y="855687"/>
                  <a:pt x="4844324" y="855998"/>
                </a:cubicBezTo>
                <a:cubicBezTo>
                  <a:pt x="4841962" y="855812"/>
                  <a:pt x="4838605" y="856558"/>
                  <a:pt x="4837112" y="855439"/>
                </a:cubicBezTo>
                <a:cubicBezTo>
                  <a:pt x="4838480" y="850900"/>
                  <a:pt x="4840469" y="855750"/>
                  <a:pt x="4844387" y="854879"/>
                </a:cubicBezTo>
                <a:lnTo>
                  <a:pt x="4844636" y="854879"/>
                </a:lnTo>
                <a:cubicBezTo>
                  <a:pt x="4844636" y="854879"/>
                  <a:pt x="4844636" y="854941"/>
                  <a:pt x="4844636" y="855004"/>
                </a:cubicBezTo>
                <a:moveTo>
                  <a:pt x="4845631" y="856185"/>
                </a:moveTo>
                <a:cubicBezTo>
                  <a:pt x="4845631" y="856185"/>
                  <a:pt x="4845693" y="855750"/>
                  <a:pt x="4845817" y="855563"/>
                </a:cubicBezTo>
                <a:cubicBezTo>
                  <a:pt x="4846252" y="855687"/>
                  <a:pt x="4846998" y="855750"/>
                  <a:pt x="4848304" y="855501"/>
                </a:cubicBezTo>
                <a:cubicBezTo>
                  <a:pt x="4848677" y="857304"/>
                  <a:pt x="4846564" y="857491"/>
                  <a:pt x="4845631" y="856247"/>
                </a:cubicBezTo>
                <a:moveTo>
                  <a:pt x="4905818" y="851522"/>
                </a:moveTo>
                <a:lnTo>
                  <a:pt x="4906938" y="851522"/>
                </a:lnTo>
                <a:lnTo>
                  <a:pt x="4906938" y="852641"/>
                </a:lnTo>
                <a:lnTo>
                  <a:pt x="4905818" y="852641"/>
                </a:lnTo>
                <a:lnTo>
                  <a:pt x="4905818" y="851522"/>
                </a:lnTo>
                <a:close/>
                <a:moveTo>
                  <a:pt x="4903580" y="851522"/>
                </a:moveTo>
                <a:cubicBezTo>
                  <a:pt x="4901466" y="852081"/>
                  <a:pt x="4897362" y="851522"/>
                  <a:pt x="4896305" y="849283"/>
                </a:cubicBezTo>
                <a:cubicBezTo>
                  <a:pt x="4899290" y="849470"/>
                  <a:pt x="4903455" y="848475"/>
                  <a:pt x="4903580" y="851522"/>
                </a:cubicBezTo>
                <a:moveTo>
                  <a:pt x="4853341" y="856558"/>
                </a:moveTo>
                <a:cubicBezTo>
                  <a:pt x="4854957" y="857491"/>
                  <a:pt x="4859372" y="856620"/>
                  <a:pt x="4860616" y="859356"/>
                </a:cubicBezTo>
                <a:cubicBezTo>
                  <a:pt x="4858191" y="858423"/>
                  <a:pt x="4853216" y="860040"/>
                  <a:pt x="4853341" y="856558"/>
                </a:cubicBezTo>
                <a:moveTo>
                  <a:pt x="4872864" y="847045"/>
                </a:moveTo>
                <a:cubicBezTo>
                  <a:pt x="4868636" y="846610"/>
                  <a:pt x="4863848" y="846796"/>
                  <a:pt x="4861734" y="844247"/>
                </a:cubicBezTo>
                <a:cubicBezTo>
                  <a:pt x="4865279" y="843998"/>
                  <a:pt x="4870066" y="842630"/>
                  <a:pt x="4872864" y="846485"/>
                </a:cubicBezTo>
                <a:lnTo>
                  <a:pt x="4872864" y="847045"/>
                </a:lnTo>
                <a:close/>
                <a:moveTo>
                  <a:pt x="4874543" y="847604"/>
                </a:moveTo>
                <a:lnTo>
                  <a:pt x="4874543" y="847356"/>
                </a:lnTo>
                <a:cubicBezTo>
                  <a:pt x="4874543" y="847356"/>
                  <a:pt x="4874543" y="847356"/>
                  <a:pt x="4874543" y="847356"/>
                </a:cubicBezTo>
                <a:lnTo>
                  <a:pt x="4874543" y="846485"/>
                </a:lnTo>
                <a:cubicBezTo>
                  <a:pt x="4880015" y="844433"/>
                  <a:pt x="4884429" y="848537"/>
                  <a:pt x="4890709" y="847604"/>
                </a:cubicBezTo>
                <a:cubicBezTo>
                  <a:pt x="4890772" y="848288"/>
                  <a:pt x="4890585" y="849221"/>
                  <a:pt x="4891269" y="849283"/>
                </a:cubicBezTo>
                <a:cubicBezTo>
                  <a:pt x="4886233" y="851086"/>
                  <a:pt x="4880761" y="849221"/>
                  <a:pt x="4874543" y="847604"/>
                </a:cubicBezTo>
                <a:moveTo>
                  <a:pt x="4883497" y="863211"/>
                </a:moveTo>
                <a:lnTo>
                  <a:pt x="4882378" y="863211"/>
                </a:lnTo>
                <a:cubicBezTo>
                  <a:pt x="4882191" y="862340"/>
                  <a:pt x="4882875" y="862278"/>
                  <a:pt x="4882937" y="861532"/>
                </a:cubicBezTo>
                <a:cubicBezTo>
                  <a:pt x="4884118" y="861843"/>
                  <a:pt x="4884118" y="862403"/>
                  <a:pt x="4883497" y="863211"/>
                </a:cubicBezTo>
                <a:moveTo>
                  <a:pt x="4908056" y="867128"/>
                </a:moveTo>
                <a:cubicBezTo>
                  <a:pt x="4905818" y="866631"/>
                  <a:pt x="4903207" y="867439"/>
                  <a:pt x="4901341" y="867128"/>
                </a:cubicBezTo>
                <a:cubicBezTo>
                  <a:pt x="4899103" y="866693"/>
                  <a:pt x="4897673" y="865201"/>
                  <a:pt x="4895745" y="864890"/>
                </a:cubicBezTo>
                <a:cubicBezTo>
                  <a:pt x="4892512" y="864330"/>
                  <a:pt x="4888657" y="866631"/>
                  <a:pt x="4886792" y="862651"/>
                </a:cubicBezTo>
                <a:cubicBezTo>
                  <a:pt x="4894440" y="862216"/>
                  <a:pt x="4895808" y="864890"/>
                  <a:pt x="4904078" y="864330"/>
                </a:cubicBezTo>
                <a:cubicBezTo>
                  <a:pt x="4905880" y="863522"/>
                  <a:pt x="4905570" y="860599"/>
                  <a:pt x="4908554" y="860972"/>
                </a:cubicBezTo>
                <a:cubicBezTo>
                  <a:pt x="4909549" y="862962"/>
                  <a:pt x="4910668" y="864828"/>
                  <a:pt x="4913031" y="865449"/>
                </a:cubicBezTo>
                <a:lnTo>
                  <a:pt x="4913031" y="865201"/>
                </a:lnTo>
                <a:cubicBezTo>
                  <a:pt x="4913404" y="865449"/>
                  <a:pt x="4913901" y="865574"/>
                  <a:pt x="4914399" y="865636"/>
                </a:cubicBezTo>
                <a:cubicBezTo>
                  <a:pt x="4914772" y="865636"/>
                  <a:pt x="4915145" y="865760"/>
                  <a:pt x="4915518" y="865947"/>
                </a:cubicBezTo>
                <a:lnTo>
                  <a:pt x="4915269" y="865947"/>
                </a:lnTo>
                <a:cubicBezTo>
                  <a:pt x="4915269" y="867128"/>
                  <a:pt x="4916824" y="866755"/>
                  <a:pt x="4916389" y="868247"/>
                </a:cubicBezTo>
                <a:cubicBezTo>
                  <a:pt x="4912534" y="869553"/>
                  <a:pt x="4910917" y="867812"/>
                  <a:pt x="4907995" y="867128"/>
                </a:cubicBezTo>
                <a:moveTo>
                  <a:pt x="4914710" y="883356"/>
                </a:moveTo>
                <a:cubicBezTo>
                  <a:pt x="4914336" y="881429"/>
                  <a:pt x="4916637" y="881367"/>
                  <a:pt x="4917507" y="882237"/>
                </a:cubicBezTo>
                <a:cubicBezTo>
                  <a:pt x="4917445" y="883481"/>
                  <a:pt x="4916077" y="883419"/>
                  <a:pt x="4914710" y="883356"/>
                </a:cubicBezTo>
                <a:moveTo>
                  <a:pt x="4915828" y="864890"/>
                </a:moveTo>
                <a:lnTo>
                  <a:pt x="4915828" y="865138"/>
                </a:lnTo>
                <a:cubicBezTo>
                  <a:pt x="4915456" y="864952"/>
                  <a:pt x="4914959" y="864828"/>
                  <a:pt x="4914523" y="864765"/>
                </a:cubicBezTo>
                <a:cubicBezTo>
                  <a:pt x="4914088" y="864703"/>
                  <a:pt x="4913652" y="864579"/>
                  <a:pt x="4913342" y="864392"/>
                </a:cubicBezTo>
                <a:lnTo>
                  <a:pt x="4913590" y="864392"/>
                </a:lnTo>
                <a:lnTo>
                  <a:pt x="4913590" y="863211"/>
                </a:lnTo>
                <a:cubicBezTo>
                  <a:pt x="4915207" y="862589"/>
                  <a:pt x="4920306" y="862589"/>
                  <a:pt x="4920306" y="865449"/>
                </a:cubicBezTo>
                <a:cubicBezTo>
                  <a:pt x="4918191" y="865885"/>
                  <a:pt x="4917632" y="864765"/>
                  <a:pt x="4915828" y="864890"/>
                </a:cubicBezTo>
                <a:moveTo>
                  <a:pt x="4926461" y="854320"/>
                </a:moveTo>
                <a:lnTo>
                  <a:pt x="4928700" y="854320"/>
                </a:lnTo>
                <a:cubicBezTo>
                  <a:pt x="4929072" y="856496"/>
                  <a:pt x="4926337" y="856123"/>
                  <a:pt x="4926461" y="854320"/>
                </a:cubicBezTo>
                <a:moveTo>
                  <a:pt x="4928140" y="870486"/>
                </a:moveTo>
                <a:lnTo>
                  <a:pt x="4928140" y="868807"/>
                </a:lnTo>
                <a:cubicBezTo>
                  <a:pt x="4930005" y="868247"/>
                  <a:pt x="4935601" y="868247"/>
                  <a:pt x="4935415" y="871605"/>
                </a:cubicBezTo>
                <a:cubicBezTo>
                  <a:pt x="4933176" y="872413"/>
                  <a:pt x="4930503" y="871916"/>
                  <a:pt x="4928140" y="870486"/>
                </a:cubicBezTo>
                <a:moveTo>
                  <a:pt x="4885300" y="897782"/>
                </a:moveTo>
                <a:cubicBezTo>
                  <a:pt x="4883185" y="897284"/>
                  <a:pt x="4881072" y="896849"/>
                  <a:pt x="4878833" y="896414"/>
                </a:cubicBezTo>
                <a:cubicBezTo>
                  <a:pt x="4878833" y="896289"/>
                  <a:pt x="4878958" y="896103"/>
                  <a:pt x="4879020" y="895978"/>
                </a:cubicBezTo>
                <a:cubicBezTo>
                  <a:pt x="4879330" y="895170"/>
                  <a:pt x="4879579" y="894486"/>
                  <a:pt x="4880139" y="893864"/>
                </a:cubicBezTo>
                <a:lnTo>
                  <a:pt x="4880139" y="893864"/>
                </a:lnTo>
                <a:cubicBezTo>
                  <a:pt x="4882253" y="893553"/>
                  <a:pt x="4886730" y="892870"/>
                  <a:pt x="4886854" y="897222"/>
                </a:cubicBezTo>
                <a:cubicBezTo>
                  <a:pt x="4886170" y="897222"/>
                  <a:pt x="4885735" y="897471"/>
                  <a:pt x="4885300" y="897719"/>
                </a:cubicBezTo>
                <a:moveTo>
                  <a:pt x="4938213" y="870486"/>
                </a:moveTo>
                <a:cubicBezTo>
                  <a:pt x="4938897" y="870734"/>
                  <a:pt x="4939332" y="871170"/>
                  <a:pt x="4939332" y="872164"/>
                </a:cubicBezTo>
                <a:cubicBezTo>
                  <a:pt x="4938399" y="872289"/>
                  <a:pt x="4938399" y="871667"/>
                  <a:pt x="4937653" y="871605"/>
                </a:cubicBezTo>
                <a:cubicBezTo>
                  <a:pt x="4937777" y="871170"/>
                  <a:pt x="4938213" y="871045"/>
                  <a:pt x="4938213" y="870486"/>
                </a:cubicBezTo>
                <a:moveTo>
                  <a:pt x="4937218" y="892870"/>
                </a:moveTo>
                <a:cubicBezTo>
                  <a:pt x="4937218" y="892870"/>
                  <a:pt x="4937218" y="892372"/>
                  <a:pt x="4937218" y="892123"/>
                </a:cubicBezTo>
                <a:cubicBezTo>
                  <a:pt x="4938151" y="891377"/>
                  <a:pt x="4940576" y="891688"/>
                  <a:pt x="4940451" y="893305"/>
                </a:cubicBezTo>
                <a:cubicBezTo>
                  <a:pt x="4939145" y="893429"/>
                  <a:pt x="4937902" y="893429"/>
                  <a:pt x="4937218" y="892807"/>
                </a:cubicBezTo>
                <a:moveTo>
                  <a:pt x="4973903" y="875522"/>
                </a:moveTo>
                <a:cubicBezTo>
                  <a:pt x="4975705" y="874341"/>
                  <a:pt x="4977758" y="874154"/>
                  <a:pt x="4979499" y="875522"/>
                </a:cubicBezTo>
                <a:cubicBezTo>
                  <a:pt x="4978130" y="877201"/>
                  <a:pt x="4975830" y="875087"/>
                  <a:pt x="4973903" y="875522"/>
                </a:cubicBezTo>
                <a:moveTo>
                  <a:pt x="4989572" y="878880"/>
                </a:moveTo>
                <a:cubicBezTo>
                  <a:pt x="4987209" y="877885"/>
                  <a:pt x="4982669" y="877760"/>
                  <a:pt x="4981737" y="875522"/>
                </a:cubicBezTo>
                <a:cubicBezTo>
                  <a:pt x="4986711" y="876393"/>
                  <a:pt x="4993799" y="875895"/>
                  <a:pt x="4995167" y="878880"/>
                </a:cubicBezTo>
                <a:cubicBezTo>
                  <a:pt x="4993364" y="877947"/>
                  <a:pt x="4991748" y="879750"/>
                  <a:pt x="4989572" y="878880"/>
                </a:cubicBezTo>
                <a:moveTo>
                  <a:pt x="4998898" y="902942"/>
                </a:moveTo>
                <a:cubicBezTo>
                  <a:pt x="4997965" y="902756"/>
                  <a:pt x="4997095" y="902631"/>
                  <a:pt x="4996224" y="902321"/>
                </a:cubicBezTo>
                <a:lnTo>
                  <a:pt x="4996224" y="902321"/>
                </a:lnTo>
                <a:cubicBezTo>
                  <a:pt x="4996721" y="900393"/>
                  <a:pt x="4997281" y="902010"/>
                  <a:pt x="4999022" y="901699"/>
                </a:cubicBezTo>
                <a:lnTo>
                  <a:pt x="4999271" y="901699"/>
                </a:lnTo>
                <a:cubicBezTo>
                  <a:pt x="4999084" y="902010"/>
                  <a:pt x="4998960" y="902445"/>
                  <a:pt x="4998836" y="902942"/>
                </a:cubicBezTo>
                <a:moveTo>
                  <a:pt x="5002629" y="902942"/>
                </a:moveTo>
                <a:cubicBezTo>
                  <a:pt x="5002629" y="902942"/>
                  <a:pt x="5002629" y="903253"/>
                  <a:pt x="5002566" y="903440"/>
                </a:cubicBezTo>
                <a:cubicBezTo>
                  <a:pt x="5002442" y="903440"/>
                  <a:pt x="5002380" y="903440"/>
                  <a:pt x="5002255" y="903440"/>
                </a:cubicBezTo>
                <a:cubicBezTo>
                  <a:pt x="5001322" y="903502"/>
                  <a:pt x="5000390" y="903564"/>
                  <a:pt x="4999768" y="903191"/>
                </a:cubicBezTo>
                <a:cubicBezTo>
                  <a:pt x="4999768" y="902818"/>
                  <a:pt x="4999955" y="902507"/>
                  <a:pt x="5000079" y="902134"/>
                </a:cubicBezTo>
                <a:lnTo>
                  <a:pt x="5000079" y="902321"/>
                </a:lnTo>
                <a:cubicBezTo>
                  <a:pt x="5000825" y="901574"/>
                  <a:pt x="5002007" y="901885"/>
                  <a:pt x="5002629" y="902569"/>
                </a:cubicBezTo>
                <a:lnTo>
                  <a:pt x="5002629" y="903004"/>
                </a:lnTo>
                <a:close/>
                <a:moveTo>
                  <a:pt x="5024701" y="881118"/>
                </a:moveTo>
                <a:cubicBezTo>
                  <a:pt x="5024950" y="879253"/>
                  <a:pt x="5029241" y="879874"/>
                  <a:pt x="5029179" y="881678"/>
                </a:cubicBezTo>
                <a:cubicBezTo>
                  <a:pt x="5027562" y="881615"/>
                  <a:pt x="5025510" y="881988"/>
                  <a:pt x="5024701" y="881118"/>
                </a:cubicBezTo>
                <a:moveTo>
                  <a:pt x="5064931" y="907916"/>
                </a:moveTo>
                <a:cubicBezTo>
                  <a:pt x="5065179" y="907233"/>
                  <a:pt x="5065614" y="906797"/>
                  <a:pt x="5066609" y="906797"/>
                </a:cubicBezTo>
                <a:cubicBezTo>
                  <a:pt x="5066360" y="907481"/>
                  <a:pt x="5065863" y="907916"/>
                  <a:pt x="5064931" y="907916"/>
                </a:cubicBezTo>
                <a:moveTo>
                  <a:pt x="5076060" y="910155"/>
                </a:moveTo>
                <a:cubicBezTo>
                  <a:pt x="5077366" y="910466"/>
                  <a:pt x="5078609" y="910963"/>
                  <a:pt x="5080537" y="910714"/>
                </a:cubicBezTo>
                <a:cubicBezTo>
                  <a:pt x="5081345" y="913015"/>
                  <a:pt x="5075500" y="912518"/>
                  <a:pt x="5076060" y="910155"/>
                </a:cubicBezTo>
                <a:moveTo>
                  <a:pt x="5084454" y="912331"/>
                </a:moveTo>
                <a:cubicBezTo>
                  <a:pt x="5084640" y="911585"/>
                  <a:pt x="5085449" y="911461"/>
                  <a:pt x="5085573" y="910652"/>
                </a:cubicBezTo>
                <a:cubicBezTo>
                  <a:pt x="5086941" y="910901"/>
                  <a:pt x="5085573" y="912829"/>
                  <a:pt x="5084454" y="912331"/>
                </a:cubicBezTo>
                <a:moveTo>
                  <a:pt x="4561915" y="236338"/>
                </a:moveTo>
                <a:cubicBezTo>
                  <a:pt x="4562226" y="235778"/>
                  <a:pt x="4564402" y="234473"/>
                  <a:pt x="4563034" y="234100"/>
                </a:cubicBezTo>
                <a:cubicBezTo>
                  <a:pt x="4562848" y="234783"/>
                  <a:pt x="4560112" y="235530"/>
                  <a:pt x="4561915" y="236338"/>
                </a:cubicBezTo>
                <a:moveTo>
                  <a:pt x="4743909" y="865449"/>
                </a:moveTo>
                <a:lnTo>
                  <a:pt x="4742789" y="865449"/>
                </a:lnTo>
                <a:cubicBezTo>
                  <a:pt x="4742727" y="866133"/>
                  <a:pt x="4741794" y="866693"/>
                  <a:pt x="4742789" y="867128"/>
                </a:cubicBezTo>
                <a:cubicBezTo>
                  <a:pt x="4742913" y="865325"/>
                  <a:pt x="4745960" y="868931"/>
                  <a:pt x="4745587" y="866009"/>
                </a:cubicBezTo>
                <a:cubicBezTo>
                  <a:pt x="4744343" y="865636"/>
                  <a:pt x="4743784" y="867563"/>
                  <a:pt x="4743909" y="865449"/>
                </a:cubicBezTo>
                <a:moveTo>
                  <a:pt x="4839910" y="891688"/>
                </a:moveTo>
                <a:cubicBezTo>
                  <a:pt x="4840656" y="891688"/>
                  <a:pt x="4841154" y="891439"/>
                  <a:pt x="4841589" y="891129"/>
                </a:cubicBezTo>
                <a:cubicBezTo>
                  <a:pt x="4841713" y="891564"/>
                  <a:pt x="4841589" y="892248"/>
                  <a:pt x="4842148" y="892248"/>
                </a:cubicBezTo>
                <a:cubicBezTo>
                  <a:pt x="4844014" y="891315"/>
                  <a:pt x="4839537" y="889263"/>
                  <a:pt x="4839910" y="891688"/>
                </a:cubicBezTo>
                <a:moveTo>
                  <a:pt x="4707721" y="171922"/>
                </a:moveTo>
                <a:cubicBezTo>
                  <a:pt x="4707721" y="171922"/>
                  <a:pt x="4707845" y="171922"/>
                  <a:pt x="4707908" y="171922"/>
                </a:cubicBezTo>
                <a:cubicBezTo>
                  <a:pt x="4708219" y="171860"/>
                  <a:pt x="4708591" y="171798"/>
                  <a:pt x="4708903" y="171798"/>
                </a:cubicBezTo>
                <a:cubicBezTo>
                  <a:pt x="4709835" y="171673"/>
                  <a:pt x="4710892" y="171611"/>
                  <a:pt x="4711763" y="170865"/>
                </a:cubicBezTo>
                <a:cubicBezTo>
                  <a:pt x="4712074" y="170616"/>
                  <a:pt x="4712136" y="170119"/>
                  <a:pt x="4711825" y="169808"/>
                </a:cubicBezTo>
                <a:cubicBezTo>
                  <a:pt x="4711576" y="169497"/>
                  <a:pt x="4711079" y="169435"/>
                  <a:pt x="4710767" y="169746"/>
                </a:cubicBezTo>
                <a:cubicBezTo>
                  <a:pt x="4710270" y="170181"/>
                  <a:pt x="4709586" y="170243"/>
                  <a:pt x="4708778" y="170305"/>
                </a:cubicBezTo>
                <a:cubicBezTo>
                  <a:pt x="4708405" y="170305"/>
                  <a:pt x="4707970" y="170368"/>
                  <a:pt x="4707596" y="170492"/>
                </a:cubicBezTo>
                <a:cubicBezTo>
                  <a:pt x="4707161" y="170616"/>
                  <a:pt x="4706913" y="170989"/>
                  <a:pt x="4707037" y="171425"/>
                </a:cubicBezTo>
                <a:cubicBezTo>
                  <a:pt x="4707099" y="171798"/>
                  <a:pt x="4707410" y="172046"/>
                  <a:pt x="4707783" y="172046"/>
                </a:cubicBezTo>
                <a:moveTo>
                  <a:pt x="4679182" y="181124"/>
                </a:moveTo>
                <a:lnTo>
                  <a:pt x="4680301" y="181124"/>
                </a:lnTo>
                <a:cubicBezTo>
                  <a:pt x="4680612" y="181124"/>
                  <a:pt x="4680861" y="180876"/>
                  <a:pt x="4680861" y="180565"/>
                </a:cubicBezTo>
                <a:cubicBezTo>
                  <a:pt x="4680861" y="180254"/>
                  <a:pt x="4680612" y="180005"/>
                  <a:pt x="4680301" y="180005"/>
                </a:cubicBezTo>
                <a:lnTo>
                  <a:pt x="4679182" y="180005"/>
                </a:lnTo>
                <a:cubicBezTo>
                  <a:pt x="4678870" y="180005"/>
                  <a:pt x="4678622" y="180254"/>
                  <a:pt x="4678622" y="180565"/>
                </a:cubicBezTo>
                <a:cubicBezTo>
                  <a:pt x="4678622" y="180876"/>
                  <a:pt x="4678870" y="181124"/>
                  <a:pt x="4679182" y="181124"/>
                </a:cubicBezTo>
                <a:moveTo>
                  <a:pt x="4673026" y="183922"/>
                </a:moveTo>
                <a:cubicBezTo>
                  <a:pt x="4673026" y="183922"/>
                  <a:pt x="4673337" y="183860"/>
                  <a:pt x="4673461" y="183674"/>
                </a:cubicBezTo>
                <a:cubicBezTo>
                  <a:pt x="4673586" y="183487"/>
                  <a:pt x="4673772" y="183487"/>
                  <a:pt x="4674083" y="183363"/>
                </a:cubicBezTo>
                <a:cubicBezTo>
                  <a:pt x="4674518" y="183238"/>
                  <a:pt x="4675078" y="183114"/>
                  <a:pt x="4675389" y="182492"/>
                </a:cubicBezTo>
                <a:cubicBezTo>
                  <a:pt x="4675576" y="182244"/>
                  <a:pt x="4675451" y="181870"/>
                  <a:pt x="4675202" y="181684"/>
                </a:cubicBezTo>
                <a:cubicBezTo>
                  <a:pt x="4674953" y="181497"/>
                  <a:pt x="4674581" y="181622"/>
                  <a:pt x="4674394" y="181870"/>
                </a:cubicBezTo>
                <a:cubicBezTo>
                  <a:pt x="4674269" y="182057"/>
                  <a:pt x="4674083" y="182119"/>
                  <a:pt x="4673710" y="182244"/>
                </a:cubicBezTo>
                <a:cubicBezTo>
                  <a:pt x="4673337" y="182368"/>
                  <a:pt x="4672839" y="182492"/>
                  <a:pt x="4672467" y="182928"/>
                </a:cubicBezTo>
                <a:cubicBezTo>
                  <a:pt x="4672280" y="183176"/>
                  <a:pt x="4672342" y="183549"/>
                  <a:pt x="4672590" y="183736"/>
                </a:cubicBezTo>
                <a:cubicBezTo>
                  <a:pt x="4672715" y="183798"/>
                  <a:pt x="4672839" y="183860"/>
                  <a:pt x="4672964" y="183860"/>
                </a:cubicBezTo>
                <a:moveTo>
                  <a:pt x="4663824" y="186782"/>
                </a:moveTo>
                <a:lnTo>
                  <a:pt x="4663824" y="186782"/>
                </a:lnTo>
                <a:cubicBezTo>
                  <a:pt x="4664695" y="186782"/>
                  <a:pt x="4665316" y="186534"/>
                  <a:pt x="4665876" y="186285"/>
                </a:cubicBezTo>
                <a:lnTo>
                  <a:pt x="4666187" y="186161"/>
                </a:lnTo>
                <a:cubicBezTo>
                  <a:pt x="4666187" y="186161"/>
                  <a:pt x="4666497" y="185850"/>
                  <a:pt x="4666435" y="185663"/>
                </a:cubicBezTo>
                <a:cubicBezTo>
                  <a:pt x="4666373" y="185477"/>
                  <a:pt x="4666187" y="185352"/>
                  <a:pt x="4665938" y="185415"/>
                </a:cubicBezTo>
                <a:lnTo>
                  <a:pt x="4665627" y="185539"/>
                </a:lnTo>
                <a:cubicBezTo>
                  <a:pt x="4665067" y="185725"/>
                  <a:pt x="4664508" y="185974"/>
                  <a:pt x="4663824" y="185974"/>
                </a:cubicBezTo>
                <a:cubicBezTo>
                  <a:pt x="4663637" y="185974"/>
                  <a:pt x="4663451" y="186161"/>
                  <a:pt x="4663451" y="186347"/>
                </a:cubicBezTo>
                <a:cubicBezTo>
                  <a:pt x="4663451" y="186534"/>
                  <a:pt x="4663637" y="186720"/>
                  <a:pt x="4663824" y="186720"/>
                </a:cubicBezTo>
                <a:moveTo>
                  <a:pt x="4917570" y="349377"/>
                </a:moveTo>
                <a:lnTo>
                  <a:pt x="4915331" y="353232"/>
                </a:lnTo>
                <a:cubicBezTo>
                  <a:pt x="4911041" y="360693"/>
                  <a:pt x="4906564" y="368465"/>
                  <a:pt x="4901404" y="375553"/>
                </a:cubicBezTo>
                <a:cubicBezTo>
                  <a:pt x="4901217" y="375802"/>
                  <a:pt x="4901279" y="376175"/>
                  <a:pt x="4901528" y="376362"/>
                </a:cubicBezTo>
                <a:cubicBezTo>
                  <a:pt x="4901653" y="376424"/>
                  <a:pt x="4901777" y="376486"/>
                  <a:pt x="4901839" y="376486"/>
                </a:cubicBezTo>
                <a:cubicBezTo>
                  <a:pt x="4902025" y="376486"/>
                  <a:pt x="4902212" y="376424"/>
                  <a:pt x="4902274" y="376237"/>
                </a:cubicBezTo>
                <a:cubicBezTo>
                  <a:pt x="4907435" y="369087"/>
                  <a:pt x="4911912" y="361315"/>
                  <a:pt x="4916264" y="353791"/>
                </a:cubicBezTo>
                <a:lnTo>
                  <a:pt x="4918502" y="349936"/>
                </a:lnTo>
                <a:cubicBezTo>
                  <a:pt x="4918502" y="349936"/>
                  <a:pt x="4918565" y="349314"/>
                  <a:pt x="4918316" y="349190"/>
                </a:cubicBezTo>
                <a:cubicBezTo>
                  <a:pt x="4918068" y="349066"/>
                  <a:pt x="4917694" y="349128"/>
                  <a:pt x="4917570" y="349377"/>
                </a:cubicBezTo>
                <a:moveTo>
                  <a:pt x="4880885" y="405585"/>
                </a:moveTo>
                <a:cubicBezTo>
                  <a:pt x="4880885" y="405585"/>
                  <a:pt x="4881072" y="404963"/>
                  <a:pt x="4880823" y="404714"/>
                </a:cubicBezTo>
                <a:cubicBezTo>
                  <a:pt x="4880574" y="404528"/>
                  <a:pt x="4880201" y="404528"/>
                  <a:pt x="4879953" y="404777"/>
                </a:cubicBezTo>
                <a:cubicBezTo>
                  <a:pt x="4878087" y="406953"/>
                  <a:pt x="4876284" y="409253"/>
                  <a:pt x="4874481" y="411492"/>
                </a:cubicBezTo>
                <a:cubicBezTo>
                  <a:pt x="4871994" y="414663"/>
                  <a:pt x="4869382" y="417958"/>
                  <a:pt x="4866584" y="420943"/>
                </a:cubicBezTo>
                <a:cubicBezTo>
                  <a:pt x="4866335" y="421191"/>
                  <a:pt x="4866398" y="421565"/>
                  <a:pt x="4866584" y="421813"/>
                </a:cubicBezTo>
                <a:cubicBezTo>
                  <a:pt x="4866709" y="421938"/>
                  <a:pt x="4866833" y="422000"/>
                  <a:pt x="4867019" y="422000"/>
                </a:cubicBezTo>
                <a:cubicBezTo>
                  <a:pt x="4867206" y="422000"/>
                  <a:pt x="4867331" y="421938"/>
                  <a:pt x="4867455" y="421813"/>
                </a:cubicBezTo>
                <a:cubicBezTo>
                  <a:pt x="4870315" y="418767"/>
                  <a:pt x="4872927" y="415471"/>
                  <a:pt x="4875413" y="412300"/>
                </a:cubicBezTo>
                <a:cubicBezTo>
                  <a:pt x="4877154" y="410062"/>
                  <a:pt x="4878958" y="407823"/>
                  <a:pt x="4880823" y="405647"/>
                </a:cubicBezTo>
                <a:moveTo>
                  <a:pt x="4471074" y="443762"/>
                </a:moveTo>
                <a:cubicBezTo>
                  <a:pt x="4471074" y="443762"/>
                  <a:pt x="4471199" y="443762"/>
                  <a:pt x="4471260" y="443762"/>
                </a:cubicBezTo>
                <a:cubicBezTo>
                  <a:pt x="4471509" y="443762"/>
                  <a:pt x="4471758" y="443575"/>
                  <a:pt x="4471820" y="443327"/>
                </a:cubicBezTo>
                <a:cubicBezTo>
                  <a:pt x="4472317" y="441399"/>
                  <a:pt x="4472939" y="439534"/>
                  <a:pt x="4473747" y="437233"/>
                </a:cubicBezTo>
                <a:cubicBezTo>
                  <a:pt x="4473872" y="436922"/>
                  <a:pt x="4473747" y="436549"/>
                  <a:pt x="4473375" y="436487"/>
                </a:cubicBezTo>
                <a:cubicBezTo>
                  <a:pt x="4473063" y="436363"/>
                  <a:pt x="4472691" y="436487"/>
                  <a:pt x="4472628" y="436860"/>
                </a:cubicBezTo>
                <a:cubicBezTo>
                  <a:pt x="4471820" y="439161"/>
                  <a:pt x="4471199" y="441088"/>
                  <a:pt x="4470638" y="443078"/>
                </a:cubicBezTo>
                <a:cubicBezTo>
                  <a:pt x="4470576" y="443389"/>
                  <a:pt x="4470763" y="443700"/>
                  <a:pt x="4471074" y="443824"/>
                </a:cubicBezTo>
                <a:moveTo>
                  <a:pt x="4469271" y="450104"/>
                </a:moveTo>
                <a:cubicBezTo>
                  <a:pt x="4469271" y="450104"/>
                  <a:pt x="4469582" y="450042"/>
                  <a:pt x="4469644" y="449917"/>
                </a:cubicBezTo>
                <a:cubicBezTo>
                  <a:pt x="4470079" y="449358"/>
                  <a:pt x="4470328" y="448923"/>
                  <a:pt x="4470452" y="448612"/>
                </a:cubicBezTo>
                <a:lnTo>
                  <a:pt x="4470452" y="448425"/>
                </a:lnTo>
                <a:cubicBezTo>
                  <a:pt x="4470452" y="448425"/>
                  <a:pt x="4470576" y="447866"/>
                  <a:pt x="4470328" y="447741"/>
                </a:cubicBezTo>
                <a:cubicBezTo>
                  <a:pt x="4470079" y="447617"/>
                  <a:pt x="4469768" y="447741"/>
                  <a:pt x="4469644" y="447990"/>
                </a:cubicBezTo>
                <a:lnTo>
                  <a:pt x="4469644" y="448176"/>
                </a:lnTo>
                <a:cubicBezTo>
                  <a:pt x="4469644" y="448176"/>
                  <a:pt x="4469208" y="448860"/>
                  <a:pt x="4468836" y="449296"/>
                </a:cubicBezTo>
                <a:cubicBezTo>
                  <a:pt x="4468649" y="449482"/>
                  <a:pt x="4468711" y="449855"/>
                  <a:pt x="4468898" y="450042"/>
                </a:cubicBezTo>
                <a:cubicBezTo>
                  <a:pt x="4469022" y="450104"/>
                  <a:pt x="4469084" y="450166"/>
                  <a:pt x="4469208" y="450166"/>
                </a:cubicBezTo>
                <a:moveTo>
                  <a:pt x="4468959" y="453959"/>
                </a:moveTo>
                <a:cubicBezTo>
                  <a:pt x="4468959" y="453959"/>
                  <a:pt x="4468898" y="453337"/>
                  <a:pt x="4468587" y="453213"/>
                </a:cubicBezTo>
                <a:cubicBezTo>
                  <a:pt x="4468276" y="453088"/>
                  <a:pt x="4467965" y="453275"/>
                  <a:pt x="4467841" y="453586"/>
                </a:cubicBezTo>
                <a:cubicBezTo>
                  <a:pt x="4466162" y="459057"/>
                  <a:pt x="4464732" y="464591"/>
                  <a:pt x="4463302" y="470001"/>
                </a:cubicBezTo>
                <a:cubicBezTo>
                  <a:pt x="4461872" y="475535"/>
                  <a:pt x="4460317" y="481255"/>
                  <a:pt x="4458639" y="486789"/>
                </a:cubicBezTo>
                <a:cubicBezTo>
                  <a:pt x="4458576" y="487100"/>
                  <a:pt x="4458701" y="487410"/>
                  <a:pt x="4459011" y="487535"/>
                </a:cubicBezTo>
                <a:cubicBezTo>
                  <a:pt x="4459011" y="487535"/>
                  <a:pt x="4459136" y="487535"/>
                  <a:pt x="4459198" y="487535"/>
                </a:cubicBezTo>
                <a:cubicBezTo>
                  <a:pt x="4459447" y="487535"/>
                  <a:pt x="4459695" y="487348"/>
                  <a:pt x="4459757" y="487100"/>
                </a:cubicBezTo>
                <a:cubicBezTo>
                  <a:pt x="4461436" y="481504"/>
                  <a:pt x="4462991" y="475783"/>
                  <a:pt x="4464421" y="470249"/>
                </a:cubicBezTo>
                <a:cubicBezTo>
                  <a:pt x="4465851" y="464840"/>
                  <a:pt x="4467344" y="459306"/>
                  <a:pt x="4468959" y="453835"/>
                </a:cubicBezTo>
                <a:moveTo>
                  <a:pt x="4448441" y="529318"/>
                </a:moveTo>
                <a:cubicBezTo>
                  <a:pt x="4448441" y="529318"/>
                  <a:pt x="4448006" y="529318"/>
                  <a:pt x="4447882" y="529567"/>
                </a:cubicBezTo>
                <a:cubicBezTo>
                  <a:pt x="4447384" y="530935"/>
                  <a:pt x="4447011" y="532240"/>
                  <a:pt x="4446762" y="533546"/>
                </a:cubicBezTo>
                <a:cubicBezTo>
                  <a:pt x="4446762" y="533795"/>
                  <a:pt x="4446887" y="533981"/>
                  <a:pt x="4447074" y="534044"/>
                </a:cubicBezTo>
                <a:cubicBezTo>
                  <a:pt x="4447074" y="534044"/>
                  <a:pt x="4447136" y="534044"/>
                  <a:pt x="4447197" y="534044"/>
                </a:cubicBezTo>
                <a:cubicBezTo>
                  <a:pt x="4447384" y="534044"/>
                  <a:pt x="4447571" y="533919"/>
                  <a:pt x="4447633" y="533733"/>
                </a:cubicBezTo>
                <a:cubicBezTo>
                  <a:pt x="4447943" y="532489"/>
                  <a:pt x="4448255" y="531246"/>
                  <a:pt x="4448752" y="529878"/>
                </a:cubicBezTo>
                <a:cubicBezTo>
                  <a:pt x="4448814" y="529629"/>
                  <a:pt x="4448752" y="529442"/>
                  <a:pt x="4448504" y="529318"/>
                </a:cubicBezTo>
                <a:moveTo>
                  <a:pt x="4443840" y="536717"/>
                </a:moveTo>
                <a:cubicBezTo>
                  <a:pt x="4443840" y="536717"/>
                  <a:pt x="4444027" y="536717"/>
                  <a:pt x="4444089" y="536593"/>
                </a:cubicBezTo>
                <a:cubicBezTo>
                  <a:pt x="4444649" y="535971"/>
                  <a:pt x="4444711" y="534976"/>
                  <a:pt x="4444711" y="534168"/>
                </a:cubicBezTo>
                <a:cubicBezTo>
                  <a:pt x="4444711" y="533981"/>
                  <a:pt x="4444586" y="533795"/>
                  <a:pt x="4444400" y="533795"/>
                </a:cubicBezTo>
                <a:lnTo>
                  <a:pt x="4444400" y="533795"/>
                </a:lnTo>
                <a:cubicBezTo>
                  <a:pt x="4444400" y="533795"/>
                  <a:pt x="4444027" y="533919"/>
                  <a:pt x="4444027" y="534106"/>
                </a:cubicBezTo>
                <a:cubicBezTo>
                  <a:pt x="4444027" y="535101"/>
                  <a:pt x="4443840" y="535785"/>
                  <a:pt x="4443529" y="536095"/>
                </a:cubicBezTo>
                <a:cubicBezTo>
                  <a:pt x="4443405" y="536220"/>
                  <a:pt x="4443405" y="536468"/>
                  <a:pt x="4443529" y="536593"/>
                </a:cubicBezTo>
                <a:cubicBezTo>
                  <a:pt x="4443591" y="536593"/>
                  <a:pt x="4443654" y="536655"/>
                  <a:pt x="4443778" y="536655"/>
                </a:cubicBezTo>
                <a:moveTo>
                  <a:pt x="4444959" y="543868"/>
                </a:moveTo>
                <a:cubicBezTo>
                  <a:pt x="4443529" y="546666"/>
                  <a:pt x="4442970" y="549712"/>
                  <a:pt x="4442473" y="552697"/>
                </a:cubicBezTo>
                <a:cubicBezTo>
                  <a:pt x="4441975" y="555619"/>
                  <a:pt x="4441540" y="558417"/>
                  <a:pt x="4440171" y="560904"/>
                </a:cubicBezTo>
                <a:cubicBezTo>
                  <a:pt x="4439985" y="561215"/>
                  <a:pt x="4440171" y="561650"/>
                  <a:pt x="4440482" y="561837"/>
                </a:cubicBezTo>
                <a:cubicBezTo>
                  <a:pt x="4440607" y="561837"/>
                  <a:pt x="4440669" y="561899"/>
                  <a:pt x="4440794" y="561899"/>
                </a:cubicBezTo>
                <a:cubicBezTo>
                  <a:pt x="4441042" y="561899"/>
                  <a:pt x="4441291" y="561775"/>
                  <a:pt x="4441415" y="561526"/>
                </a:cubicBezTo>
                <a:cubicBezTo>
                  <a:pt x="4442845" y="558852"/>
                  <a:pt x="4443342" y="555806"/>
                  <a:pt x="4443840" y="552883"/>
                </a:cubicBezTo>
                <a:cubicBezTo>
                  <a:pt x="4444337" y="550023"/>
                  <a:pt x="4444835" y="547101"/>
                  <a:pt x="4446141" y="544489"/>
                </a:cubicBezTo>
                <a:cubicBezTo>
                  <a:pt x="4446328" y="544178"/>
                  <a:pt x="4446141" y="543743"/>
                  <a:pt x="4445830" y="543557"/>
                </a:cubicBezTo>
                <a:cubicBezTo>
                  <a:pt x="4445457" y="543370"/>
                  <a:pt x="4445084" y="543557"/>
                  <a:pt x="4444897" y="543868"/>
                </a:cubicBezTo>
                <a:moveTo>
                  <a:pt x="4438804" y="570728"/>
                </a:moveTo>
                <a:cubicBezTo>
                  <a:pt x="4438493" y="570666"/>
                  <a:pt x="4438120" y="570915"/>
                  <a:pt x="4438057" y="571288"/>
                </a:cubicBezTo>
                <a:cubicBezTo>
                  <a:pt x="4437125" y="576635"/>
                  <a:pt x="4435757" y="581796"/>
                  <a:pt x="4434078" y="586708"/>
                </a:cubicBezTo>
                <a:cubicBezTo>
                  <a:pt x="4433954" y="587081"/>
                  <a:pt x="4434140" y="587454"/>
                  <a:pt x="4434514" y="587578"/>
                </a:cubicBezTo>
                <a:cubicBezTo>
                  <a:pt x="4434576" y="587578"/>
                  <a:pt x="4434638" y="587578"/>
                  <a:pt x="4434700" y="587578"/>
                </a:cubicBezTo>
                <a:cubicBezTo>
                  <a:pt x="4435011" y="587578"/>
                  <a:pt x="4435260" y="587392"/>
                  <a:pt x="4435322" y="587143"/>
                </a:cubicBezTo>
                <a:cubicBezTo>
                  <a:pt x="4437001" y="582169"/>
                  <a:pt x="4438369" y="576884"/>
                  <a:pt x="4439364" y="571537"/>
                </a:cubicBezTo>
                <a:cubicBezTo>
                  <a:pt x="4439425" y="571163"/>
                  <a:pt x="4439177" y="570853"/>
                  <a:pt x="4438804" y="570790"/>
                </a:cubicBezTo>
                <a:moveTo>
                  <a:pt x="4462928" y="794256"/>
                </a:moveTo>
                <a:cubicBezTo>
                  <a:pt x="4461374" y="794007"/>
                  <a:pt x="4459882" y="793759"/>
                  <a:pt x="4458639" y="793199"/>
                </a:cubicBezTo>
                <a:cubicBezTo>
                  <a:pt x="4458327" y="793075"/>
                  <a:pt x="4457955" y="793199"/>
                  <a:pt x="4457830" y="793510"/>
                </a:cubicBezTo>
                <a:cubicBezTo>
                  <a:pt x="4457706" y="793821"/>
                  <a:pt x="4457830" y="794194"/>
                  <a:pt x="4458141" y="794318"/>
                </a:cubicBezTo>
                <a:cubicBezTo>
                  <a:pt x="4459571" y="794940"/>
                  <a:pt x="4461126" y="795251"/>
                  <a:pt x="4462742" y="795500"/>
                </a:cubicBezTo>
                <a:cubicBezTo>
                  <a:pt x="4462742" y="795500"/>
                  <a:pt x="4462804" y="795500"/>
                  <a:pt x="4462866" y="795500"/>
                </a:cubicBezTo>
                <a:cubicBezTo>
                  <a:pt x="4463177" y="795500"/>
                  <a:pt x="4463426" y="795313"/>
                  <a:pt x="4463488" y="795002"/>
                </a:cubicBezTo>
                <a:cubicBezTo>
                  <a:pt x="4463488" y="794691"/>
                  <a:pt x="4463302" y="794318"/>
                  <a:pt x="4462991" y="794256"/>
                </a:cubicBezTo>
                <a:moveTo>
                  <a:pt x="4563594" y="823355"/>
                </a:moveTo>
                <a:cubicBezTo>
                  <a:pt x="4562972" y="823169"/>
                  <a:pt x="4562350" y="822982"/>
                  <a:pt x="4561791" y="822733"/>
                </a:cubicBezTo>
                <a:cubicBezTo>
                  <a:pt x="4559925" y="822112"/>
                  <a:pt x="4557936" y="821428"/>
                  <a:pt x="4555822" y="821365"/>
                </a:cubicBezTo>
                <a:cubicBezTo>
                  <a:pt x="4553459" y="820433"/>
                  <a:pt x="4551905" y="818630"/>
                  <a:pt x="4548609" y="818568"/>
                </a:cubicBezTo>
                <a:cubicBezTo>
                  <a:pt x="4547987" y="819625"/>
                  <a:pt x="4549355" y="822112"/>
                  <a:pt x="4546371" y="821925"/>
                </a:cubicBezTo>
                <a:lnTo>
                  <a:pt x="4546371" y="822174"/>
                </a:lnTo>
                <a:cubicBezTo>
                  <a:pt x="4546371" y="822174"/>
                  <a:pt x="4545873" y="821739"/>
                  <a:pt x="4545625" y="821552"/>
                </a:cubicBezTo>
                <a:cubicBezTo>
                  <a:pt x="4545438" y="821365"/>
                  <a:pt x="4545065" y="821365"/>
                  <a:pt x="4544879" y="821552"/>
                </a:cubicBezTo>
                <a:cubicBezTo>
                  <a:pt x="4544692" y="821739"/>
                  <a:pt x="4544692" y="822112"/>
                  <a:pt x="4544879" y="822298"/>
                </a:cubicBezTo>
                <a:lnTo>
                  <a:pt x="4545251" y="822671"/>
                </a:lnTo>
                <a:cubicBezTo>
                  <a:pt x="4545251" y="823542"/>
                  <a:pt x="4545127" y="824288"/>
                  <a:pt x="4544692" y="824723"/>
                </a:cubicBezTo>
                <a:cubicBezTo>
                  <a:pt x="4549168" y="824910"/>
                  <a:pt x="4552277" y="826340"/>
                  <a:pt x="4556444" y="824723"/>
                </a:cubicBezTo>
                <a:cubicBezTo>
                  <a:pt x="4555822" y="824910"/>
                  <a:pt x="4554702" y="823355"/>
                  <a:pt x="4555697" y="823106"/>
                </a:cubicBezTo>
                <a:cubicBezTo>
                  <a:pt x="4557625" y="823106"/>
                  <a:pt x="4559428" y="823728"/>
                  <a:pt x="4561294" y="824412"/>
                </a:cubicBezTo>
                <a:cubicBezTo>
                  <a:pt x="4561915" y="824599"/>
                  <a:pt x="4562537" y="824847"/>
                  <a:pt x="4563158" y="825034"/>
                </a:cubicBezTo>
                <a:cubicBezTo>
                  <a:pt x="4563221" y="825034"/>
                  <a:pt x="4563345" y="825034"/>
                  <a:pt x="4563407" y="825034"/>
                </a:cubicBezTo>
                <a:cubicBezTo>
                  <a:pt x="4563780" y="825034"/>
                  <a:pt x="4564153" y="824785"/>
                  <a:pt x="4564278" y="824412"/>
                </a:cubicBezTo>
                <a:cubicBezTo>
                  <a:pt x="4564402" y="823915"/>
                  <a:pt x="4564153" y="823479"/>
                  <a:pt x="4563719" y="823293"/>
                </a:cubicBezTo>
                <a:moveTo>
                  <a:pt x="4597418" y="833677"/>
                </a:moveTo>
                <a:cubicBezTo>
                  <a:pt x="4596237" y="833677"/>
                  <a:pt x="4595118" y="833179"/>
                  <a:pt x="4593937" y="832682"/>
                </a:cubicBezTo>
                <a:cubicBezTo>
                  <a:pt x="4592444" y="832060"/>
                  <a:pt x="4590952" y="831500"/>
                  <a:pt x="4589211" y="831625"/>
                </a:cubicBezTo>
                <a:lnTo>
                  <a:pt x="4589211" y="831438"/>
                </a:lnTo>
                <a:cubicBezTo>
                  <a:pt x="4587345" y="830630"/>
                  <a:pt x="4584734" y="830506"/>
                  <a:pt x="4582682" y="829822"/>
                </a:cubicBezTo>
                <a:cubicBezTo>
                  <a:pt x="4580568" y="828640"/>
                  <a:pt x="4578268" y="828081"/>
                  <a:pt x="4576030" y="827521"/>
                </a:cubicBezTo>
                <a:cubicBezTo>
                  <a:pt x="4573853" y="826961"/>
                  <a:pt x="4571739" y="826464"/>
                  <a:pt x="4569874" y="825407"/>
                </a:cubicBezTo>
                <a:cubicBezTo>
                  <a:pt x="4569438" y="825158"/>
                  <a:pt x="4568879" y="825283"/>
                  <a:pt x="4568630" y="825718"/>
                </a:cubicBezTo>
                <a:cubicBezTo>
                  <a:pt x="4568382" y="826153"/>
                  <a:pt x="4568506" y="826713"/>
                  <a:pt x="4569003" y="826961"/>
                </a:cubicBezTo>
                <a:cubicBezTo>
                  <a:pt x="4571055" y="828143"/>
                  <a:pt x="4573356" y="828702"/>
                  <a:pt x="4575594" y="829262"/>
                </a:cubicBezTo>
                <a:cubicBezTo>
                  <a:pt x="4577832" y="829822"/>
                  <a:pt x="4579885" y="830319"/>
                  <a:pt x="4581812" y="831438"/>
                </a:cubicBezTo>
                <a:cubicBezTo>
                  <a:pt x="4581812" y="831438"/>
                  <a:pt x="4581936" y="831438"/>
                  <a:pt x="4581998" y="831438"/>
                </a:cubicBezTo>
                <a:lnTo>
                  <a:pt x="4581998" y="831438"/>
                </a:lnTo>
                <a:cubicBezTo>
                  <a:pt x="4581812" y="832557"/>
                  <a:pt x="4580506" y="832557"/>
                  <a:pt x="4580319" y="833677"/>
                </a:cubicBezTo>
                <a:cubicBezTo>
                  <a:pt x="4584299" y="834609"/>
                  <a:pt x="4585916" y="834671"/>
                  <a:pt x="4589833" y="835915"/>
                </a:cubicBezTo>
                <a:cubicBezTo>
                  <a:pt x="4589708" y="834112"/>
                  <a:pt x="4588216" y="834236"/>
                  <a:pt x="4589584" y="833304"/>
                </a:cubicBezTo>
                <a:cubicBezTo>
                  <a:pt x="4590766" y="833304"/>
                  <a:pt x="4592009" y="833739"/>
                  <a:pt x="4593253" y="834236"/>
                </a:cubicBezTo>
                <a:cubicBezTo>
                  <a:pt x="4594496" y="834734"/>
                  <a:pt x="4595802" y="835293"/>
                  <a:pt x="4597294" y="835355"/>
                </a:cubicBezTo>
                <a:lnTo>
                  <a:pt x="4597294" y="835355"/>
                </a:lnTo>
                <a:cubicBezTo>
                  <a:pt x="4597729" y="835355"/>
                  <a:pt x="4598102" y="834982"/>
                  <a:pt x="4598102" y="834547"/>
                </a:cubicBezTo>
                <a:cubicBezTo>
                  <a:pt x="4598102" y="834112"/>
                  <a:pt x="4597792" y="833739"/>
                  <a:pt x="4597294" y="833677"/>
                </a:cubicBezTo>
                <a:moveTo>
                  <a:pt x="4730913" y="862527"/>
                </a:moveTo>
                <a:cubicBezTo>
                  <a:pt x="4730416" y="862403"/>
                  <a:pt x="4729919" y="862278"/>
                  <a:pt x="4729421" y="862154"/>
                </a:cubicBezTo>
                <a:lnTo>
                  <a:pt x="4729421" y="862154"/>
                </a:lnTo>
                <a:cubicBezTo>
                  <a:pt x="4724198" y="860289"/>
                  <a:pt x="4718477" y="860102"/>
                  <a:pt x="4711328" y="858858"/>
                </a:cubicBezTo>
                <a:cubicBezTo>
                  <a:pt x="4707037" y="856620"/>
                  <a:pt x="4702311" y="855812"/>
                  <a:pt x="4697710" y="855128"/>
                </a:cubicBezTo>
                <a:cubicBezTo>
                  <a:pt x="4694602" y="854630"/>
                  <a:pt x="4691430" y="854133"/>
                  <a:pt x="4688446" y="853138"/>
                </a:cubicBezTo>
                <a:cubicBezTo>
                  <a:pt x="4683969" y="850029"/>
                  <a:pt x="4678311" y="850464"/>
                  <a:pt x="4672031" y="848413"/>
                </a:cubicBezTo>
                <a:cubicBezTo>
                  <a:pt x="4671969" y="848413"/>
                  <a:pt x="4671969" y="848288"/>
                  <a:pt x="4671844" y="848288"/>
                </a:cubicBezTo>
                <a:cubicBezTo>
                  <a:pt x="4671285" y="848102"/>
                  <a:pt x="4670788" y="847915"/>
                  <a:pt x="4670290" y="847729"/>
                </a:cubicBezTo>
                <a:cubicBezTo>
                  <a:pt x="4669358" y="847356"/>
                  <a:pt x="4668425" y="846983"/>
                  <a:pt x="4667306" y="846796"/>
                </a:cubicBezTo>
                <a:cubicBezTo>
                  <a:pt x="4662829" y="844496"/>
                  <a:pt x="4657979" y="844869"/>
                  <a:pt x="4652259" y="843190"/>
                </a:cubicBezTo>
                <a:cubicBezTo>
                  <a:pt x="4652135" y="843065"/>
                  <a:pt x="4651948" y="842941"/>
                  <a:pt x="4651761" y="842879"/>
                </a:cubicBezTo>
                <a:cubicBezTo>
                  <a:pt x="4645171" y="841387"/>
                  <a:pt x="4638517" y="839583"/>
                  <a:pt x="4632051" y="837780"/>
                </a:cubicBezTo>
                <a:cubicBezTo>
                  <a:pt x="4628134" y="836723"/>
                  <a:pt x="4624279" y="835604"/>
                  <a:pt x="4620424" y="834609"/>
                </a:cubicBezTo>
                <a:cubicBezTo>
                  <a:pt x="4620300" y="834609"/>
                  <a:pt x="4620113" y="834609"/>
                  <a:pt x="4619989" y="834609"/>
                </a:cubicBezTo>
                <a:cubicBezTo>
                  <a:pt x="4618808" y="834112"/>
                  <a:pt x="4617129" y="834174"/>
                  <a:pt x="4616009" y="833677"/>
                </a:cubicBezTo>
                <a:lnTo>
                  <a:pt x="4616009" y="833677"/>
                </a:lnTo>
                <a:cubicBezTo>
                  <a:pt x="4615388" y="833428"/>
                  <a:pt x="4614766" y="833179"/>
                  <a:pt x="4614144" y="832993"/>
                </a:cubicBezTo>
                <a:cubicBezTo>
                  <a:pt x="4613274" y="832744"/>
                  <a:pt x="4612465" y="832433"/>
                  <a:pt x="4611906" y="831998"/>
                </a:cubicBezTo>
                <a:cubicBezTo>
                  <a:pt x="4611533" y="831749"/>
                  <a:pt x="4611098" y="831873"/>
                  <a:pt x="4610849" y="832184"/>
                </a:cubicBezTo>
                <a:cubicBezTo>
                  <a:pt x="4610600" y="832557"/>
                  <a:pt x="4610724" y="832993"/>
                  <a:pt x="4611035" y="833241"/>
                </a:cubicBezTo>
                <a:cubicBezTo>
                  <a:pt x="4611844" y="833801"/>
                  <a:pt x="4612776" y="834112"/>
                  <a:pt x="4613709" y="834423"/>
                </a:cubicBezTo>
                <a:cubicBezTo>
                  <a:pt x="4614393" y="834671"/>
                  <a:pt x="4615076" y="834920"/>
                  <a:pt x="4615637" y="835169"/>
                </a:cubicBezTo>
                <a:lnTo>
                  <a:pt x="4615512" y="835293"/>
                </a:lnTo>
                <a:cubicBezTo>
                  <a:pt x="4615325" y="836785"/>
                  <a:pt x="4617688" y="835728"/>
                  <a:pt x="4617191" y="837532"/>
                </a:cubicBezTo>
                <a:cubicBezTo>
                  <a:pt x="4618062" y="837096"/>
                  <a:pt x="4619491" y="837221"/>
                  <a:pt x="4620238" y="836661"/>
                </a:cubicBezTo>
                <a:cubicBezTo>
                  <a:pt x="4623968" y="837656"/>
                  <a:pt x="4627761" y="838651"/>
                  <a:pt x="4631554" y="839708"/>
                </a:cubicBezTo>
                <a:cubicBezTo>
                  <a:pt x="4637958" y="841511"/>
                  <a:pt x="4644611" y="843314"/>
                  <a:pt x="4651140" y="844806"/>
                </a:cubicBezTo>
                <a:cubicBezTo>
                  <a:pt x="4652259" y="846174"/>
                  <a:pt x="4653814" y="846983"/>
                  <a:pt x="4655678" y="847604"/>
                </a:cubicBezTo>
                <a:lnTo>
                  <a:pt x="4655865" y="847604"/>
                </a:lnTo>
                <a:cubicBezTo>
                  <a:pt x="4655678" y="848288"/>
                  <a:pt x="4655554" y="848910"/>
                  <a:pt x="4655430" y="849594"/>
                </a:cubicBezTo>
                <a:cubicBezTo>
                  <a:pt x="4655430" y="849594"/>
                  <a:pt x="4655430" y="849594"/>
                  <a:pt x="4655368" y="849594"/>
                </a:cubicBezTo>
                <a:lnTo>
                  <a:pt x="4655119" y="849345"/>
                </a:lnTo>
                <a:cubicBezTo>
                  <a:pt x="4654746" y="849470"/>
                  <a:pt x="4654186" y="849345"/>
                  <a:pt x="4654062" y="849781"/>
                </a:cubicBezTo>
                <a:cubicBezTo>
                  <a:pt x="4654062" y="849781"/>
                  <a:pt x="4653999" y="849781"/>
                  <a:pt x="4653937" y="849781"/>
                </a:cubicBezTo>
                <a:cubicBezTo>
                  <a:pt x="4653005" y="849283"/>
                  <a:pt x="4652383" y="848475"/>
                  <a:pt x="4651264" y="848164"/>
                </a:cubicBezTo>
                <a:cubicBezTo>
                  <a:pt x="4650828" y="850527"/>
                  <a:pt x="4648280" y="850775"/>
                  <a:pt x="4647906" y="853200"/>
                </a:cubicBezTo>
                <a:cubicBezTo>
                  <a:pt x="4649772" y="852454"/>
                  <a:pt x="4652135" y="853573"/>
                  <a:pt x="4654062" y="854320"/>
                </a:cubicBezTo>
                <a:lnTo>
                  <a:pt x="4654062" y="854133"/>
                </a:lnTo>
                <a:cubicBezTo>
                  <a:pt x="4654560" y="854382"/>
                  <a:pt x="4654995" y="854382"/>
                  <a:pt x="4655430" y="854320"/>
                </a:cubicBezTo>
                <a:cubicBezTo>
                  <a:pt x="4655803" y="854320"/>
                  <a:pt x="4656114" y="854257"/>
                  <a:pt x="4656425" y="854320"/>
                </a:cubicBezTo>
                <a:cubicBezTo>
                  <a:pt x="4656425" y="854320"/>
                  <a:pt x="4656549" y="854320"/>
                  <a:pt x="4656549" y="854320"/>
                </a:cubicBezTo>
                <a:cubicBezTo>
                  <a:pt x="4656736" y="854320"/>
                  <a:pt x="4656860" y="854195"/>
                  <a:pt x="4656922" y="854071"/>
                </a:cubicBezTo>
                <a:cubicBezTo>
                  <a:pt x="4656985" y="853884"/>
                  <a:pt x="4656922" y="853636"/>
                  <a:pt x="4656736" y="853573"/>
                </a:cubicBezTo>
                <a:cubicBezTo>
                  <a:pt x="4656300" y="853387"/>
                  <a:pt x="4655803" y="853449"/>
                  <a:pt x="4655430" y="853449"/>
                </a:cubicBezTo>
                <a:cubicBezTo>
                  <a:pt x="4655119" y="853449"/>
                  <a:pt x="4654870" y="853449"/>
                  <a:pt x="4654683" y="853449"/>
                </a:cubicBezTo>
                <a:lnTo>
                  <a:pt x="4654683" y="851459"/>
                </a:lnTo>
                <a:cubicBezTo>
                  <a:pt x="4654683" y="851459"/>
                  <a:pt x="4655057" y="851335"/>
                  <a:pt x="4655243" y="851273"/>
                </a:cubicBezTo>
                <a:lnTo>
                  <a:pt x="4655243" y="851459"/>
                </a:lnTo>
                <a:lnTo>
                  <a:pt x="4655803" y="851459"/>
                </a:lnTo>
                <a:lnTo>
                  <a:pt x="4655803" y="851024"/>
                </a:lnTo>
                <a:cubicBezTo>
                  <a:pt x="4661026" y="853573"/>
                  <a:pt x="4666808" y="854755"/>
                  <a:pt x="4672342" y="855874"/>
                </a:cubicBezTo>
                <a:cubicBezTo>
                  <a:pt x="4674518" y="856309"/>
                  <a:pt x="4676632" y="856744"/>
                  <a:pt x="4678747" y="857242"/>
                </a:cubicBezTo>
                <a:cubicBezTo>
                  <a:pt x="4678808" y="857242"/>
                  <a:pt x="4678870" y="857242"/>
                  <a:pt x="4678933" y="857242"/>
                </a:cubicBezTo>
                <a:cubicBezTo>
                  <a:pt x="4679306" y="857242"/>
                  <a:pt x="4679679" y="856993"/>
                  <a:pt x="4679741" y="856558"/>
                </a:cubicBezTo>
                <a:cubicBezTo>
                  <a:pt x="4679866" y="856123"/>
                  <a:pt x="4679554" y="855625"/>
                  <a:pt x="4679119" y="855501"/>
                </a:cubicBezTo>
                <a:cubicBezTo>
                  <a:pt x="4677006" y="855004"/>
                  <a:pt x="4674830" y="854568"/>
                  <a:pt x="4672653" y="854071"/>
                </a:cubicBezTo>
                <a:cubicBezTo>
                  <a:pt x="4667306" y="852952"/>
                  <a:pt x="4661709" y="851832"/>
                  <a:pt x="4656798" y="849470"/>
                </a:cubicBezTo>
                <a:cubicBezTo>
                  <a:pt x="4656860" y="849097"/>
                  <a:pt x="4656922" y="848786"/>
                  <a:pt x="4657046" y="848413"/>
                </a:cubicBezTo>
                <a:cubicBezTo>
                  <a:pt x="4659845" y="847169"/>
                  <a:pt x="4662953" y="848599"/>
                  <a:pt x="4667243" y="848475"/>
                </a:cubicBezTo>
                <a:cubicBezTo>
                  <a:pt x="4668052" y="848599"/>
                  <a:pt x="4668798" y="848910"/>
                  <a:pt x="4669606" y="849221"/>
                </a:cubicBezTo>
                <a:cubicBezTo>
                  <a:pt x="4670042" y="849407"/>
                  <a:pt x="4670477" y="849532"/>
                  <a:pt x="4670912" y="849718"/>
                </a:cubicBezTo>
                <a:cubicBezTo>
                  <a:pt x="4675140" y="854382"/>
                  <a:pt x="4682104" y="854506"/>
                  <a:pt x="4688073" y="854630"/>
                </a:cubicBezTo>
                <a:cubicBezTo>
                  <a:pt x="4691120" y="855625"/>
                  <a:pt x="4694353" y="856123"/>
                  <a:pt x="4697461" y="856620"/>
                </a:cubicBezTo>
                <a:cubicBezTo>
                  <a:pt x="4702125" y="857366"/>
                  <a:pt x="4706478" y="858112"/>
                  <a:pt x="4710457" y="860164"/>
                </a:cubicBezTo>
                <a:lnTo>
                  <a:pt x="4710457" y="860164"/>
                </a:lnTo>
                <a:cubicBezTo>
                  <a:pt x="4710705" y="860848"/>
                  <a:pt x="4711016" y="861408"/>
                  <a:pt x="4711514" y="861843"/>
                </a:cubicBezTo>
                <a:cubicBezTo>
                  <a:pt x="4711390" y="862092"/>
                  <a:pt x="4711265" y="862278"/>
                  <a:pt x="4711203" y="862527"/>
                </a:cubicBezTo>
                <a:cubicBezTo>
                  <a:pt x="4710954" y="863149"/>
                  <a:pt x="4710767" y="863460"/>
                  <a:pt x="4710519" y="863522"/>
                </a:cubicBezTo>
                <a:cubicBezTo>
                  <a:pt x="4710457" y="863522"/>
                  <a:pt x="4710457" y="863584"/>
                  <a:pt x="4710395" y="863646"/>
                </a:cubicBezTo>
                <a:cubicBezTo>
                  <a:pt x="4709400" y="863646"/>
                  <a:pt x="4708467" y="863335"/>
                  <a:pt x="4707473" y="863024"/>
                </a:cubicBezTo>
                <a:cubicBezTo>
                  <a:pt x="4706229" y="862589"/>
                  <a:pt x="4704861" y="862154"/>
                  <a:pt x="4703431" y="862278"/>
                </a:cubicBezTo>
                <a:cubicBezTo>
                  <a:pt x="4702995" y="862278"/>
                  <a:pt x="4702685" y="862713"/>
                  <a:pt x="4702747" y="863149"/>
                </a:cubicBezTo>
                <a:cubicBezTo>
                  <a:pt x="4702747" y="863584"/>
                  <a:pt x="4703120" y="863895"/>
                  <a:pt x="4703618" y="863833"/>
                </a:cubicBezTo>
                <a:cubicBezTo>
                  <a:pt x="4704736" y="863708"/>
                  <a:pt x="4705856" y="864081"/>
                  <a:pt x="4706975" y="864454"/>
                </a:cubicBezTo>
                <a:cubicBezTo>
                  <a:pt x="4707908" y="864765"/>
                  <a:pt x="4708965" y="865076"/>
                  <a:pt x="4710021" y="865138"/>
                </a:cubicBezTo>
                <a:cubicBezTo>
                  <a:pt x="4709897" y="865822"/>
                  <a:pt x="4709773" y="866569"/>
                  <a:pt x="4709897" y="867252"/>
                </a:cubicBezTo>
                <a:lnTo>
                  <a:pt x="4709897" y="867439"/>
                </a:lnTo>
                <a:cubicBezTo>
                  <a:pt x="4709897" y="867439"/>
                  <a:pt x="4710084" y="867563"/>
                  <a:pt x="4710084" y="867563"/>
                </a:cubicBezTo>
                <a:cubicBezTo>
                  <a:pt x="4710333" y="867812"/>
                  <a:pt x="4710457" y="867999"/>
                  <a:pt x="4710643" y="868247"/>
                </a:cubicBezTo>
                <a:lnTo>
                  <a:pt x="4710767" y="868434"/>
                </a:lnTo>
                <a:lnTo>
                  <a:pt x="4711016" y="868434"/>
                </a:lnTo>
                <a:cubicBezTo>
                  <a:pt x="4711390" y="868558"/>
                  <a:pt x="4711825" y="868683"/>
                  <a:pt x="4712197" y="868807"/>
                </a:cubicBezTo>
                <a:cubicBezTo>
                  <a:pt x="4712882" y="869056"/>
                  <a:pt x="4713628" y="869242"/>
                  <a:pt x="4714437" y="869242"/>
                </a:cubicBezTo>
                <a:cubicBezTo>
                  <a:pt x="4714996" y="869242"/>
                  <a:pt x="4715493" y="869118"/>
                  <a:pt x="4716115" y="868869"/>
                </a:cubicBezTo>
                <a:cubicBezTo>
                  <a:pt x="4716426" y="868745"/>
                  <a:pt x="4716550" y="868309"/>
                  <a:pt x="4716426" y="867999"/>
                </a:cubicBezTo>
                <a:cubicBezTo>
                  <a:pt x="4716239" y="867688"/>
                  <a:pt x="4715929" y="867563"/>
                  <a:pt x="4715555" y="867750"/>
                </a:cubicBezTo>
                <a:cubicBezTo>
                  <a:pt x="4714622" y="868247"/>
                  <a:pt x="4713690" y="867936"/>
                  <a:pt x="4712633" y="867626"/>
                </a:cubicBezTo>
                <a:cubicBezTo>
                  <a:pt x="4712260" y="867501"/>
                  <a:pt x="4711887" y="867377"/>
                  <a:pt x="4711514" y="867315"/>
                </a:cubicBezTo>
                <a:cubicBezTo>
                  <a:pt x="4711390" y="867190"/>
                  <a:pt x="4711328" y="867066"/>
                  <a:pt x="4711141" y="866879"/>
                </a:cubicBezTo>
                <a:cubicBezTo>
                  <a:pt x="4711141" y="866382"/>
                  <a:pt x="4711203" y="865822"/>
                  <a:pt x="4711328" y="865201"/>
                </a:cubicBezTo>
                <a:cubicBezTo>
                  <a:pt x="4712322" y="864828"/>
                  <a:pt x="4712695" y="863957"/>
                  <a:pt x="4713006" y="863273"/>
                </a:cubicBezTo>
                <a:cubicBezTo>
                  <a:pt x="4713006" y="863149"/>
                  <a:pt x="4713130" y="863024"/>
                  <a:pt x="4713193" y="862962"/>
                </a:cubicBezTo>
                <a:cubicBezTo>
                  <a:pt x="4718291" y="861719"/>
                  <a:pt x="4723576" y="864019"/>
                  <a:pt x="4728986" y="863584"/>
                </a:cubicBezTo>
                <a:lnTo>
                  <a:pt x="4728986" y="863460"/>
                </a:lnTo>
                <a:cubicBezTo>
                  <a:pt x="4729545" y="863646"/>
                  <a:pt x="4730105" y="863770"/>
                  <a:pt x="4730665" y="863895"/>
                </a:cubicBezTo>
                <a:cubicBezTo>
                  <a:pt x="4732032" y="864206"/>
                  <a:pt x="4733338" y="864517"/>
                  <a:pt x="4734457" y="865138"/>
                </a:cubicBezTo>
                <a:cubicBezTo>
                  <a:pt x="4734582" y="865201"/>
                  <a:pt x="4734706" y="865263"/>
                  <a:pt x="4734830" y="865263"/>
                </a:cubicBezTo>
                <a:cubicBezTo>
                  <a:pt x="4735141" y="865263"/>
                  <a:pt x="4735390" y="865138"/>
                  <a:pt x="4735576" y="864828"/>
                </a:cubicBezTo>
                <a:cubicBezTo>
                  <a:pt x="4735763" y="864454"/>
                  <a:pt x="4735576" y="863957"/>
                  <a:pt x="4735266" y="863708"/>
                </a:cubicBezTo>
                <a:cubicBezTo>
                  <a:pt x="4733960" y="863024"/>
                  <a:pt x="4732467" y="862651"/>
                  <a:pt x="4731100" y="862340"/>
                </a:cubicBezTo>
                <a:moveTo>
                  <a:pt x="4619305" y="839770"/>
                </a:moveTo>
                <a:cubicBezTo>
                  <a:pt x="4618870" y="839646"/>
                  <a:pt x="4618372" y="840019"/>
                  <a:pt x="4618310" y="840454"/>
                </a:cubicBezTo>
                <a:cubicBezTo>
                  <a:pt x="4618247" y="840889"/>
                  <a:pt x="4618559" y="841387"/>
                  <a:pt x="4618994" y="841449"/>
                </a:cubicBezTo>
                <a:cubicBezTo>
                  <a:pt x="4619180" y="841449"/>
                  <a:pt x="4619554" y="841698"/>
                  <a:pt x="4619802" y="841884"/>
                </a:cubicBezTo>
                <a:cubicBezTo>
                  <a:pt x="4619926" y="841946"/>
                  <a:pt x="4620113" y="842008"/>
                  <a:pt x="4620300" y="842008"/>
                </a:cubicBezTo>
                <a:cubicBezTo>
                  <a:pt x="4620548" y="842008"/>
                  <a:pt x="4620859" y="841884"/>
                  <a:pt x="4620984" y="841635"/>
                </a:cubicBezTo>
                <a:cubicBezTo>
                  <a:pt x="4621233" y="841262"/>
                  <a:pt x="4621108" y="840703"/>
                  <a:pt x="4620735" y="840454"/>
                </a:cubicBezTo>
                <a:cubicBezTo>
                  <a:pt x="4620362" y="840205"/>
                  <a:pt x="4619864" y="839894"/>
                  <a:pt x="4619305" y="839770"/>
                </a:cubicBezTo>
                <a:moveTo>
                  <a:pt x="4615263" y="843563"/>
                </a:moveTo>
                <a:cubicBezTo>
                  <a:pt x="4615574" y="843563"/>
                  <a:pt x="4615885" y="843314"/>
                  <a:pt x="4615947" y="842941"/>
                </a:cubicBezTo>
                <a:cubicBezTo>
                  <a:pt x="4615947" y="842568"/>
                  <a:pt x="4615761" y="842257"/>
                  <a:pt x="4615325" y="842195"/>
                </a:cubicBezTo>
                <a:cubicBezTo>
                  <a:pt x="4614641" y="842133"/>
                  <a:pt x="4613958" y="841946"/>
                  <a:pt x="4613274" y="841822"/>
                </a:cubicBezTo>
                <a:cubicBezTo>
                  <a:pt x="4612465" y="841635"/>
                  <a:pt x="4611657" y="841449"/>
                  <a:pt x="4610849" y="841387"/>
                </a:cubicBezTo>
                <a:cubicBezTo>
                  <a:pt x="4610475" y="841387"/>
                  <a:pt x="4610165" y="841635"/>
                  <a:pt x="4610103" y="842008"/>
                </a:cubicBezTo>
                <a:cubicBezTo>
                  <a:pt x="4610103" y="842381"/>
                  <a:pt x="4610352" y="842692"/>
                  <a:pt x="4610724" y="842755"/>
                </a:cubicBezTo>
                <a:cubicBezTo>
                  <a:pt x="4611470" y="842817"/>
                  <a:pt x="4612279" y="843003"/>
                  <a:pt x="4613025" y="843190"/>
                </a:cubicBezTo>
                <a:cubicBezTo>
                  <a:pt x="4613771" y="843376"/>
                  <a:pt x="4614455" y="843501"/>
                  <a:pt x="4615139" y="843625"/>
                </a:cubicBezTo>
                <a:cubicBezTo>
                  <a:pt x="4615139" y="843625"/>
                  <a:pt x="4615201" y="843625"/>
                  <a:pt x="4615263" y="843625"/>
                </a:cubicBezTo>
                <a:moveTo>
                  <a:pt x="4625957" y="845179"/>
                </a:moveTo>
                <a:cubicBezTo>
                  <a:pt x="4624465" y="844931"/>
                  <a:pt x="4623284" y="844496"/>
                  <a:pt x="4622351" y="843936"/>
                </a:cubicBezTo>
                <a:cubicBezTo>
                  <a:pt x="4621979" y="843687"/>
                  <a:pt x="4621481" y="843812"/>
                  <a:pt x="4621294" y="844122"/>
                </a:cubicBezTo>
                <a:cubicBezTo>
                  <a:pt x="4621046" y="844496"/>
                  <a:pt x="4621108" y="844993"/>
                  <a:pt x="4621481" y="845242"/>
                </a:cubicBezTo>
                <a:cubicBezTo>
                  <a:pt x="4622600" y="845988"/>
                  <a:pt x="4623968" y="846485"/>
                  <a:pt x="4625709" y="846734"/>
                </a:cubicBezTo>
                <a:cubicBezTo>
                  <a:pt x="4625709" y="846734"/>
                  <a:pt x="4625771" y="846734"/>
                  <a:pt x="4625834" y="846734"/>
                </a:cubicBezTo>
                <a:cubicBezTo>
                  <a:pt x="4626206" y="846734"/>
                  <a:pt x="4626518" y="846485"/>
                  <a:pt x="4626580" y="846050"/>
                </a:cubicBezTo>
                <a:cubicBezTo>
                  <a:pt x="4626642" y="845615"/>
                  <a:pt x="4626331" y="845242"/>
                  <a:pt x="4625957" y="845179"/>
                </a:cubicBezTo>
                <a:moveTo>
                  <a:pt x="4702187" y="853573"/>
                </a:moveTo>
                <a:cubicBezTo>
                  <a:pt x="4703307" y="853698"/>
                  <a:pt x="4704364" y="853822"/>
                  <a:pt x="4705172" y="854320"/>
                </a:cubicBezTo>
                <a:cubicBezTo>
                  <a:pt x="4705358" y="854382"/>
                  <a:pt x="4705483" y="854444"/>
                  <a:pt x="4705669" y="854444"/>
                </a:cubicBezTo>
                <a:cubicBezTo>
                  <a:pt x="4706042" y="854444"/>
                  <a:pt x="4706353" y="854257"/>
                  <a:pt x="4706540" y="853946"/>
                </a:cubicBezTo>
                <a:cubicBezTo>
                  <a:pt x="4706850" y="853449"/>
                  <a:pt x="4706664" y="852889"/>
                  <a:pt x="4706166" y="852579"/>
                </a:cubicBezTo>
                <a:cubicBezTo>
                  <a:pt x="4704923" y="851895"/>
                  <a:pt x="4703618" y="851708"/>
                  <a:pt x="4702374" y="851584"/>
                </a:cubicBezTo>
                <a:cubicBezTo>
                  <a:pt x="4701877" y="851522"/>
                  <a:pt x="4701379" y="851459"/>
                  <a:pt x="4700819" y="851335"/>
                </a:cubicBezTo>
                <a:cubicBezTo>
                  <a:pt x="4700260" y="851211"/>
                  <a:pt x="4699762" y="851584"/>
                  <a:pt x="4699638" y="852143"/>
                </a:cubicBezTo>
                <a:cubicBezTo>
                  <a:pt x="4699514" y="852703"/>
                  <a:pt x="4699886" y="853200"/>
                  <a:pt x="4700447" y="853325"/>
                </a:cubicBezTo>
                <a:cubicBezTo>
                  <a:pt x="4701006" y="853449"/>
                  <a:pt x="4701565" y="853511"/>
                  <a:pt x="4702125" y="853573"/>
                </a:cubicBezTo>
                <a:moveTo>
                  <a:pt x="4712695" y="856061"/>
                </a:moveTo>
                <a:cubicBezTo>
                  <a:pt x="4713379" y="856309"/>
                  <a:pt x="4714125" y="856558"/>
                  <a:pt x="4714934" y="856558"/>
                </a:cubicBezTo>
                <a:cubicBezTo>
                  <a:pt x="4715245" y="856558"/>
                  <a:pt x="4715555" y="856558"/>
                  <a:pt x="4715929" y="856434"/>
                </a:cubicBezTo>
                <a:cubicBezTo>
                  <a:pt x="4716364" y="856309"/>
                  <a:pt x="4716613" y="855874"/>
                  <a:pt x="4716488" y="855439"/>
                </a:cubicBezTo>
                <a:cubicBezTo>
                  <a:pt x="4716364" y="855004"/>
                  <a:pt x="4715929" y="854755"/>
                  <a:pt x="4715493" y="854879"/>
                </a:cubicBezTo>
                <a:cubicBezTo>
                  <a:pt x="4714747" y="855066"/>
                  <a:pt x="4714063" y="854879"/>
                  <a:pt x="4713255" y="854506"/>
                </a:cubicBezTo>
                <a:cubicBezTo>
                  <a:pt x="4712446" y="854195"/>
                  <a:pt x="4711576" y="853884"/>
                  <a:pt x="4710582" y="854009"/>
                </a:cubicBezTo>
                <a:cubicBezTo>
                  <a:pt x="4710146" y="854009"/>
                  <a:pt x="4709835" y="854444"/>
                  <a:pt x="4709835" y="854879"/>
                </a:cubicBezTo>
                <a:cubicBezTo>
                  <a:pt x="4709835" y="855314"/>
                  <a:pt x="4710208" y="855687"/>
                  <a:pt x="4710705" y="855563"/>
                </a:cubicBezTo>
                <a:cubicBezTo>
                  <a:pt x="4711328" y="855563"/>
                  <a:pt x="4711949" y="855750"/>
                  <a:pt x="4712633" y="855998"/>
                </a:cubicBezTo>
                <a:moveTo>
                  <a:pt x="4726312" y="858237"/>
                </a:moveTo>
                <a:cubicBezTo>
                  <a:pt x="4726623" y="858237"/>
                  <a:pt x="4726872" y="857988"/>
                  <a:pt x="4726872" y="857677"/>
                </a:cubicBezTo>
                <a:cubicBezTo>
                  <a:pt x="4726872" y="857366"/>
                  <a:pt x="4726623" y="857055"/>
                  <a:pt x="4726312" y="857055"/>
                </a:cubicBezTo>
                <a:lnTo>
                  <a:pt x="4724944" y="857055"/>
                </a:lnTo>
                <a:cubicBezTo>
                  <a:pt x="4724633" y="857055"/>
                  <a:pt x="4724385" y="857304"/>
                  <a:pt x="4724385" y="857677"/>
                </a:cubicBezTo>
                <a:cubicBezTo>
                  <a:pt x="4724385" y="858050"/>
                  <a:pt x="4724633" y="858237"/>
                  <a:pt x="4724944" y="858237"/>
                </a:cubicBezTo>
                <a:lnTo>
                  <a:pt x="4726312" y="858237"/>
                </a:lnTo>
                <a:close/>
                <a:moveTo>
                  <a:pt x="4694167" y="859915"/>
                </a:moveTo>
                <a:cubicBezTo>
                  <a:pt x="4693172" y="859667"/>
                  <a:pt x="4692114" y="859294"/>
                  <a:pt x="4691120" y="858983"/>
                </a:cubicBezTo>
                <a:cubicBezTo>
                  <a:pt x="4689005" y="858237"/>
                  <a:pt x="4686829" y="857491"/>
                  <a:pt x="4684404" y="857677"/>
                </a:cubicBezTo>
                <a:cubicBezTo>
                  <a:pt x="4683907" y="857677"/>
                  <a:pt x="4683596" y="858112"/>
                  <a:pt x="4683596" y="858548"/>
                </a:cubicBezTo>
                <a:cubicBezTo>
                  <a:pt x="4683596" y="859045"/>
                  <a:pt x="4683969" y="859356"/>
                  <a:pt x="4684467" y="859356"/>
                </a:cubicBezTo>
                <a:cubicBezTo>
                  <a:pt x="4686580" y="859232"/>
                  <a:pt x="4688446" y="859853"/>
                  <a:pt x="4690498" y="860599"/>
                </a:cubicBezTo>
                <a:cubicBezTo>
                  <a:pt x="4691555" y="860972"/>
                  <a:pt x="4692612" y="861346"/>
                  <a:pt x="4693731" y="861594"/>
                </a:cubicBezTo>
                <a:cubicBezTo>
                  <a:pt x="4693793" y="861594"/>
                  <a:pt x="4693855" y="861594"/>
                  <a:pt x="4693918" y="861594"/>
                </a:cubicBezTo>
                <a:cubicBezTo>
                  <a:pt x="4694291" y="861594"/>
                  <a:pt x="4694664" y="861346"/>
                  <a:pt x="4694726" y="860972"/>
                </a:cubicBezTo>
                <a:cubicBezTo>
                  <a:pt x="4694850" y="860537"/>
                  <a:pt x="4694539" y="860040"/>
                  <a:pt x="4694104" y="859978"/>
                </a:cubicBezTo>
                <a:moveTo>
                  <a:pt x="4740302" y="864890"/>
                </a:moveTo>
                <a:lnTo>
                  <a:pt x="4738934" y="864890"/>
                </a:lnTo>
                <a:cubicBezTo>
                  <a:pt x="4738623" y="864890"/>
                  <a:pt x="4738375" y="865138"/>
                  <a:pt x="4738375" y="865512"/>
                </a:cubicBezTo>
                <a:cubicBezTo>
                  <a:pt x="4738375" y="865885"/>
                  <a:pt x="4738623" y="866071"/>
                  <a:pt x="4738934" y="866071"/>
                </a:cubicBezTo>
                <a:lnTo>
                  <a:pt x="4740302" y="866071"/>
                </a:lnTo>
                <a:cubicBezTo>
                  <a:pt x="4740613" y="866071"/>
                  <a:pt x="4740862" y="865822"/>
                  <a:pt x="4740862" y="865512"/>
                </a:cubicBezTo>
                <a:cubicBezTo>
                  <a:pt x="4740862" y="865201"/>
                  <a:pt x="4740613" y="864890"/>
                  <a:pt x="4740302" y="864890"/>
                </a:cubicBezTo>
                <a:moveTo>
                  <a:pt x="4757401" y="870237"/>
                </a:moveTo>
                <a:cubicBezTo>
                  <a:pt x="4758520" y="870486"/>
                  <a:pt x="4759701" y="870672"/>
                  <a:pt x="4760883" y="870797"/>
                </a:cubicBezTo>
                <a:cubicBezTo>
                  <a:pt x="4760883" y="870797"/>
                  <a:pt x="4760883" y="870797"/>
                  <a:pt x="4760945" y="870797"/>
                </a:cubicBezTo>
                <a:cubicBezTo>
                  <a:pt x="4761256" y="870797"/>
                  <a:pt x="4761504" y="870548"/>
                  <a:pt x="4761567" y="870237"/>
                </a:cubicBezTo>
                <a:cubicBezTo>
                  <a:pt x="4761567" y="869926"/>
                  <a:pt x="4761380" y="869615"/>
                  <a:pt x="4761007" y="869553"/>
                </a:cubicBezTo>
                <a:cubicBezTo>
                  <a:pt x="4759826" y="869429"/>
                  <a:pt x="4758707" y="869180"/>
                  <a:pt x="4757650" y="868993"/>
                </a:cubicBezTo>
                <a:cubicBezTo>
                  <a:pt x="4756592" y="868807"/>
                  <a:pt x="4755473" y="868558"/>
                  <a:pt x="4754354" y="868434"/>
                </a:cubicBezTo>
                <a:cubicBezTo>
                  <a:pt x="4754043" y="868434"/>
                  <a:pt x="4753732" y="868620"/>
                  <a:pt x="4753670" y="868993"/>
                </a:cubicBezTo>
                <a:cubicBezTo>
                  <a:pt x="4753670" y="869304"/>
                  <a:pt x="4753857" y="869615"/>
                  <a:pt x="4754167" y="869677"/>
                </a:cubicBezTo>
                <a:cubicBezTo>
                  <a:pt x="4755287" y="869802"/>
                  <a:pt x="4756344" y="869988"/>
                  <a:pt x="4757401" y="870237"/>
                </a:cubicBezTo>
                <a:moveTo>
                  <a:pt x="4813422" y="880869"/>
                </a:moveTo>
                <a:cubicBezTo>
                  <a:pt x="4813858" y="880869"/>
                  <a:pt x="4814231" y="880558"/>
                  <a:pt x="4814293" y="880123"/>
                </a:cubicBezTo>
                <a:cubicBezTo>
                  <a:pt x="4814355" y="879626"/>
                  <a:pt x="4814044" y="879191"/>
                  <a:pt x="4813547" y="879066"/>
                </a:cubicBezTo>
                <a:cubicBezTo>
                  <a:pt x="4812490" y="878880"/>
                  <a:pt x="4811433" y="878817"/>
                  <a:pt x="4810376" y="878755"/>
                </a:cubicBezTo>
                <a:cubicBezTo>
                  <a:pt x="4809008" y="878693"/>
                  <a:pt x="4807640" y="878631"/>
                  <a:pt x="4806396" y="878258"/>
                </a:cubicBezTo>
                <a:cubicBezTo>
                  <a:pt x="4806396" y="878258"/>
                  <a:pt x="4806396" y="878258"/>
                  <a:pt x="4806396" y="878258"/>
                </a:cubicBezTo>
                <a:cubicBezTo>
                  <a:pt x="4799557" y="875709"/>
                  <a:pt x="4794521" y="877325"/>
                  <a:pt x="4788551" y="873781"/>
                </a:cubicBezTo>
                <a:lnTo>
                  <a:pt x="4788551" y="873781"/>
                </a:lnTo>
                <a:cubicBezTo>
                  <a:pt x="4788551" y="873781"/>
                  <a:pt x="4788551" y="873657"/>
                  <a:pt x="4788551" y="873594"/>
                </a:cubicBezTo>
                <a:cubicBezTo>
                  <a:pt x="4788614" y="873346"/>
                  <a:pt x="4788738" y="873097"/>
                  <a:pt x="4788800" y="872848"/>
                </a:cubicBezTo>
                <a:cubicBezTo>
                  <a:pt x="4788925" y="872848"/>
                  <a:pt x="4789112" y="872848"/>
                  <a:pt x="4789235" y="872848"/>
                </a:cubicBezTo>
                <a:cubicBezTo>
                  <a:pt x="4789484" y="872848"/>
                  <a:pt x="4789733" y="872848"/>
                  <a:pt x="4789981" y="872848"/>
                </a:cubicBezTo>
                <a:cubicBezTo>
                  <a:pt x="4790542" y="872848"/>
                  <a:pt x="4790914" y="872413"/>
                  <a:pt x="4790914" y="871854"/>
                </a:cubicBezTo>
                <a:cubicBezTo>
                  <a:pt x="4790914" y="871294"/>
                  <a:pt x="4790417" y="870921"/>
                  <a:pt x="4789919" y="870921"/>
                </a:cubicBezTo>
                <a:cubicBezTo>
                  <a:pt x="4789671" y="870921"/>
                  <a:pt x="4789360" y="870921"/>
                  <a:pt x="4789112" y="870983"/>
                </a:cubicBezTo>
                <a:cubicBezTo>
                  <a:pt x="4788925" y="870983"/>
                  <a:pt x="4788800" y="870983"/>
                  <a:pt x="4788614" y="870983"/>
                </a:cubicBezTo>
                <a:cubicBezTo>
                  <a:pt x="4788179" y="870672"/>
                  <a:pt x="4787619" y="870423"/>
                  <a:pt x="4786749" y="870299"/>
                </a:cubicBezTo>
                <a:cubicBezTo>
                  <a:pt x="4786189" y="870237"/>
                  <a:pt x="4785692" y="870610"/>
                  <a:pt x="4785567" y="871107"/>
                </a:cubicBezTo>
                <a:cubicBezTo>
                  <a:pt x="4785505" y="871667"/>
                  <a:pt x="4785878" y="872164"/>
                  <a:pt x="4786375" y="872289"/>
                </a:cubicBezTo>
                <a:cubicBezTo>
                  <a:pt x="4786687" y="872289"/>
                  <a:pt x="4786810" y="872413"/>
                  <a:pt x="4786997" y="872413"/>
                </a:cubicBezTo>
                <a:cubicBezTo>
                  <a:pt x="4786935" y="872662"/>
                  <a:pt x="4786873" y="872911"/>
                  <a:pt x="4786810" y="873159"/>
                </a:cubicBezTo>
                <a:cubicBezTo>
                  <a:pt x="4786810" y="873159"/>
                  <a:pt x="4786810" y="873159"/>
                  <a:pt x="4786810" y="873221"/>
                </a:cubicBezTo>
                <a:cubicBezTo>
                  <a:pt x="4781837" y="873719"/>
                  <a:pt x="4773567" y="871605"/>
                  <a:pt x="4769028" y="871543"/>
                </a:cubicBezTo>
                <a:lnTo>
                  <a:pt x="4769152" y="871978"/>
                </a:lnTo>
                <a:lnTo>
                  <a:pt x="4767598" y="871978"/>
                </a:lnTo>
                <a:cubicBezTo>
                  <a:pt x="4767598" y="871978"/>
                  <a:pt x="4767163" y="872164"/>
                  <a:pt x="4767163" y="872413"/>
                </a:cubicBezTo>
                <a:cubicBezTo>
                  <a:pt x="4767163" y="872662"/>
                  <a:pt x="4767350" y="872848"/>
                  <a:pt x="4767598" y="872848"/>
                </a:cubicBezTo>
                <a:lnTo>
                  <a:pt x="4768406" y="872848"/>
                </a:lnTo>
                <a:lnTo>
                  <a:pt x="4768406" y="873843"/>
                </a:lnTo>
                <a:cubicBezTo>
                  <a:pt x="4766727" y="876144"/>
                  <a:pt x="4762624" y="871294"/>
                  <a:pt x="4759453" y="873284"/>
                </a:cubicBezTo>
                <a:lnTo>
                  <a:pt x="4759453" y="873532"/>
                </a:lnTo>
                <a:cubicBezTo>
                  <a:pt x="4756468" y="873843"/>
                  <a:pt x="4752986" y="874278"/>
                  <a:pt x="4750872" y="871916"/>
                </a:cubicBezTo>
                <a:cubicBezTo>
                  <a:pt x="4750561" y="871605"/>
                  <a:pt x="4750002" y="871543"/>
                  <a:pt x="4749691" y="871916"/>
                </a:cubicBezTo>
                <a:cubicBezTo>
                  <a:pt x="4749380" y="872227"/>
                  <a:pt x="4749318" y="872724"/>
                  <a:pt x="4749691" y="873097"/>
                </a:cubicBezTo>
                <a:cubicBezTo>
                  <a:pt x="4751494" y="875025"/>
                  <a:pt x="4753795" y="875460"/>
                  <a:pt x="4756157" y="875460"/>
                </a:cubicBezTo>
                <a:cubicBezTo>
                  <a:pt x="4757276" y="875460"/>
                  <a:pt x="4758333" y="875335"/>
                  <a:pt x="4759391" y="875211"/>
                </a:cubicBezTo>
                <a:cubicBezTo>
                  <a:pt x="4761816" y="876455"/>
                  <a:pt x="4765857" y="876144"/>
                  <a:pt x="4766230" y="879439"/>
                </a:cubicBezTo>
                <a:lnTo>
                  <a:pt x="4764551" y="879439"/>
                </a:lnTo>
                <a:lnTo>
                  <a:pt x="4764551" y="879564"/>
                </a:lnTo>
                <a:cubicBezTo>
                  <a:pt x="4764551" y="879564"/>
                  <a:pt x="4764054" y="879439"/>
                  <a:pt x="4763743" y="879439"/>
                </a:cubicBezTo>
                <a:cubicBezTo>
                  <a:pt x="4763246" y="879439"/>
                  <a:pt x="4762872" y="879750"/>
                  <a:pt x="4762810" y="880248"/>
                </a:cubicBezTo>
                <a:cubicBezTo>
                  <a:pt x="4762810" y="880745"/>
                  <a:pt x="4763121" y="881118"/>
                  <a:pt x="4763618" y="881180"/>
                </a:cubicBezTo>
                <a:cubicBezTo>
                  <a:pt x="4763929" y="881180"/>
                  <a:pt x="4764302" y="881305"/>
                  <a:pt x="4764613" y="881367"/>
                </a:cubicBezTo>
                <a:cubicBezTo>
                  <a:pt x="4764613" y="881367"/>
                  <a:pt x="4764613" y="881367"/>
                  <a:pt x="4764613" y="881367"/>
                </a:cubicBezTo>
                <a:cubicBezTo>
                  <a:pt x="4769463" y="882921"/>
                  <a:pt x="4773691" y="883108"/>
                  <a:pt x="4778417" y="883978"/>
                </a:cubicBezTo>
                <a:cubicBezTo>
                  <a:pt x="4778603" y="882672"/>
                  <a:pt x="4777546" y="882735"/>
                  <a:pt x="4777857" y="881367"/>
                </a:cubicBezTo>
                <a:cubicBezTo>
                  <a:pt x="4779225" y="881180"/>
                  <a:pt x="4780655" y="881491"/>
                  <a:pt x="4782086" y="881802"/>
                </a:cubicBezTo>
                <a:cubicBezTo>
                  <a:pt x="4783329" y="882113"/>
                  <a:pt x="4784572" y="882424"/>
                  <a:pt x="4785941" y="882424"/>
                </a:cubicBezTo>
                <a:cubicBezTo>
                  <a:pt x="4786189" y="882424"/>
                  <a:pt x="4786375" y="882424"/>
                  <a:pt x="4786624" y="882424"/>
                </a:cubicBezTo>
                <a:cubicBezTo>
                  <a:pt x="4787122" y="882424"/>
                  <a:pt x="4787557" y="881926"/>
                  <a:pt x="4787495" y="881429"/>
                </a:cubicBezTo>
                <a:cubicBezTo>
                  <a:pt x="4787495" y="880931"/>
                  <a:pt x="4786935" y="880496"/>
                  <a:pt x="4786438" y="880558"/>
                </a:cubicBezTo>
                <a:cubicBezTo>
                  <a:pt x="4785194" y="880683"/>
                  <a:pt x="4783888" y="880372"/>
                  <a:pt x="4782520" y="879999"/>
                </a:cubicBezTo>
                <a:cubicBezTo>
                  <a:pt x="4780842" y="879564"/>
                  <a:pt x="4779100" y="879191"/>
                  <a:pt x="4777298" y="879564"/>
                </a:cubicBezTo>
                <a:lnTo>
                  <a:pt x="4777298" y="879564"/>
                </a:lnTo>
                <a:cubicBezTo>
                  <a:pt x="4775619" y="877325"/>
                  <a:pt x="4770023" y="878942"/>
                  <a:pt x="4770582" y="874527"/>
                </a:cubicBezTo>
                <a:cubicBezTo>
                  <a:pt x="4775743" y="876019"/>
                  <a:pt x="4780966" y="875149"/>
                  <a:pt x="4785132" y="879004"/>
                </a:cubicBezTo>
                <a:cubicBezTo>
                  <a:pt x="4787122" y="876890"/>
                  <a:pt x="4790168" y="879253"/>
                  <a:pt x="4792406" y="880123"/>
                </a:cubicBezTo>
                <a:cubicBezTo>
                  <a:pt x="4796884" y="878134"/>
                  <a:pt x="4801858" y="880621"/>
                  <a:pt x="4805899" y="880123"/>
                </a:cubicBezTo>
                <a:cubicBezTo>
                  <a:pt x="4807329" y="880558"/>
                  <a:pt x="4808821" y="880621"/>
                  <a:pt x="4810189" y="880683"/>
                </a:cubicBezTo>
                <a:cubicBezTo>
                  <a:pt x="4811246" y="880683"/>
                  <a:pt x="4812179" y="880807"/>
                  <a:pt x="4813112" y="880931"/>
                </a:cubicBezTo>
                <a:cubicBezTo>
                  <a:pt x="4813112" y="880931"/>
                  <a:pt x="4813236" y="880931"/>
                  <a:pt x="4813236" y="880931"/>
                </a:cubicBezTo>
                <a:moveTo>
                  <a:pt x="4839226" y="884476"/>
                </a:moveTo>
                <a:cubicBezTo>
                  <a:pt x="4831454" y="883294"/>
                  <a:pt x="4824925" y="882113"/>
                  <a:pt x="4819205" y="880869"/>
                </a:cubicBezTo>
                <a:cubicBezTo>
                  <a:pt x="4818707" y="880745"/>
                  <a:pt x="4818272" y="881056"/>
                  <a:pt x="4818210" y="881491"/>
                </a:cubicBezTo>
                <a:cubicBezTo>
                  <a:pt x="4818086" y="881926"/>
                  <a:pt x="4818397" y="882362"/>
                  <a:pt x="4818832" y="882486"/>
                </a:cubicBezTo>
                <a:cubicBezTo>
                  <a:pt x="4824615" y="883729"/>
                  <a:pt x="4831143" y="884911"/>
                  <a:pt x="4838977" y="886154"/>
                </a:cubicBezTo>
                <a:cubicBezTo>
                  <a:pt x="4838977" y="886154"/>
                  <a:pt x="4839040" y="886154"/>
                  <a:pt x="4839102" y="886154"/>
                </a:cubicBezTo>
                <a:cubicBezTo>
                  <a:pt x="4839537" y="886154"/>
                  <a:pt x="4839848" y="885843"/>
                  <a:pt x="4839910" y="885470"/>
                </a:cubicBezTo>
                <a:cubicBezTo>
                  <a:pt x="4839972" y="885035"/>
                  <a:pt x="4839661" y="884600"/>
                  <a:pt x="4839226" y="884538"/>
                </a:cubicBezTo>
                <a:moveTo>
                  <a:pt x="4873175" y="891377"/>
                </a:moveTo>
                <a:cubicBezTo>
                  <a:pt x="4873175" y="891377"/>
                  <a:pt x="4873548" y="891253"/>
                  <a:pt x="4873673" y="891066"/>
                </a:cubicBezTo>
                <a:cubicBezTo>
                  <a:pt x="4873797" y="890818"/>
                  <a:pt x="4873673" y="890507"/>
                  <a:pt x="4873362" y="890445"/>
                </a:cubicBezTo>
                <a:cubicBezTo>
                  <a:pt x="4872553" y="890196"/>
                  <a:pt x="4871932" y="890134"/>
                  <a:pt x="4871248" y="890134"/>
                </a:cubicBezTo>
                <a:lnTo>
                  <a:pt x="4871248" y="890631"/>
                </a:lnTo>
                <a:cubicBezTo>
                  <a:pt x="4871248" y="890631"/>
                  <a:pt x="4871248" y="891129"/>
                  <a:pt x="4871248" y="891129"/>
                </a:cubicBezTo>
                <a:cubicBezTo>
                  <a:pt x="4871807" y="891129"/>
                  <a:pt x="4872304" y="891129"/>
                  <a:pt x="4872989" y="891377"/>
                </a:cubicBezTo>
                <a:cubicBezTo>
                  <a:pt x="4872989" y="891377"/>
                  <a:pt x="4873113" y="891377"/>
                  <a:pt x="4873175" y="891377"/>
                </a:cubicBezTo>
                <a:moveTo>
                  <a:pt x="4847310" y="890942"/>
                </a:moveTo>
                <a:cubicBezTo>
                  <a:pt x="4846998" y="891066"/>
                  <a:pt x="4846749" y="891191"/>
                  <a:pt x="4846501" y="891377"/>
                </a:cubicBezTo>
                <a:cubicBezTo>
                  <a:pt x="4846190" y="891564"/>
                  <a:pt x="4845941" y="891688"/>
                  <a:pt x="4845693" y="891688"/>
                </a:cubicBezTo>
                <a:lnTo>
                  <a:pt x="4845506" y="891564"/>
                </a:lnTo>
                <a:cubicBezTo>
                  <a:pt x="4845506" y="891564"/>
                  <a:pt x="4844947" y="891502"/>
                  <a:pt x="4844760" y="891750"/>
                </a:cubicBezTo>
                <a:cubicBezTo>
                  <a:pt x="4844573" y="891999"/>
                  <a:pt x="4844698" y="892310"/>
                  <a:pt x="4844947" y="892496"/>
                </a:cubicBezTo>
                <a:lnTo>
                  <a:pt x="4845195" y="892683"/>
                </a:lnTo>
                <a:lnTo>
                  <a:pt x="4845382" y="892683"/>
                </a:lnTo>
                <a:cubicBezTo>
                  <a:pt x="4845382" y="892683"/>
                  <a:pt x="4845631" y="892807"/>
                  <a:pt x="4845755" y="892807"/>
                </a:cubicBezTo>
                <a:cubicBezTo>
                  <a:pt x="4846252" y="892807"/>
                  <a:pt x="4846687" y="892559"/>
                  <a:pt x="4847061" y="892310"/>
                </a:cubicBezTo>
                <a:cubicBezTo>
                  <a:pt x="4847247" y="892186"/>
                  <a:pt x="4847433" y="892061"/>
                  <a:pt x="4847620" y="891999"/>
                </a:cubicBezTo>
                <a:cubicBezTo>
                  <a:pt x="4847931" y="891937"/>
                  <a:pt x="4848056" y="891626"/>
                  <a:pt x="4847993" y="891315"/>
                </a:cubicBezTo>
                <a:cubicBezTo>
                  <a:pt x="4847931" y="891066"/>
                  <a:pt x="4847620" y="890880"/>
                  <a:pt x="4847372" y="890942"/>
                </a:cubicBezTo>
                <a:moveTo>
                  <a:pt x="4916140" y="894175"/>
                </a:moveTo>
                <a:cubicBezTo>
                  <a:pt x="4916575" y="894175"/>
                  <a:pt x="4916948" y="893802"/>
                  <a:pt x="4916948" y="893367"/>
                </a:cubicBezTo>
                <a:cubicBezTo>
                  <a:pt x="4916948" y="892932"/>
                  <a:pt x="4916575" y="892559"/>
                  <a:pt x="4916140" y="892559"/>
                </a:cubicBezTo>
                <a:cubicBezTo>
                  <a:pt x="4915580" y="892559"/>
                  <a:pt x="4915082" y="892496"/>
                  <a:pt x="4914772" y="892372"/>
                </a:cubicBezTo>
                <a:cubicBezTo>
                  <a:pt x="4914399" y="892186"/>
                  <a:pt x="4913901" y="892372"/>
                  <a:pt x="4913715" y="892807"/>
                </a:cubicBezTo>
                <a:cubicBezTo>
                  <a:pt x="4913528" y="893243"/>
                  <a:pt x="4913715" y="893678"/>
                  <a:pt x="4914150" y="893864"/>
                </a:cubicBezTo>
                <a:cubicBezTo>
                  <a:pt x="4914647" y="894113"/>
                  <a:pt x="4915331" y="894175"/>
                  <a:pt x="4916140" y="894175"/>
                </a:cubicBezTo>
                <a:lnTo>
                  <a:pt x="4916140" y="894175"/>
                </a:lnTo>
                <a:close/>
                <a:moveTo>
                  <a:pt x="5010276" y="913512"/>
                </a:moveTo>
                <a:cubicBezTo>
                  <a:pt x="4996721" y="912393"/>
                  <a:pt x="4983851" y="911025"/>
                  <a:pt x="4970981" y="909347"/>
                </a:cubicBezTo>
                <a:cubicBezTo>
                  <a:pt x="4970358" y="909284"/>
                  <a:pt x="4969861" y="909657"/>
                  <a:pt x="4969799" y="910279"/>
                </a:cubicBezTo>
                <a:cubicBezTo>
                  <a:pt x="4969737" y="910839"/>
                  <a:pt x="4970110" y="911398"/>
                  <a:pt x="4970732" y="911461"/>
                </a:cubicBezTo>
                <a:cubicBezTo>
                  <a:pt x="4983664" y="913139"/>
                  <a:pt x="4996535" y="914507"/>
                  <a:pt x="5010152" y="915689"/>
                </a:cubicBezTo>
                <a:lnTo>
                  <a:pt x="5010276" y="915689"/>
                </a:lnTo>
                <a:cubicBezTo>
                  <a:pt x="5010836" y="915689"/>
                  <a:pt x="5011271" y="915253"/>
                  <a:pt x="5011334" y="914756"/>
                </a:cubicBezTo>
                <a:cubicBezTo>
                  <a:pt x="5011334" y="914196"/>
                  <a:pt x="5010960" y="913637"/>
                  <a:pt x="5010339" y="913575"/>
                </a:cubicBezTo>
                <a:moveTo>
                  <a:pt x="4463426" y="459182"/>
                </a:moveTo>
                <a:cubicBezTo>
                  <a:pt x="4463426" y="459182"/>
                  <a:pt x="4463675" y="459120"/>
                  <a:pt x="4463737" y="458995"/>
                </a:cubicBezTo>
                <a:cubicBezTo>
                  <a:pt x="4464483" y="457814"/>
                  <a:pt x="4464794" y="456508"/>
                  <a:pt x="4465104" y="455265"/>
                </a:cubicBezTo>
                <a:cubicBezTo>
                  <a:pt x="4465291" y="454519"/>
                  <a:pt x="4465478" y="453772"/>
                  <a:pt x="4465727" y="453088"/>
                </a:cubicBezTo>
                <a:cubicBezTo>
                  <a:pt x="4465789" y="452902"/>
                  <a:pt x="4465727" y="452715"/>
                  <a:pt x="4465540" y="452591"/>
                </a:cubicBezTo>
                <a:cubicBezTo>
                  <a:pt x="4465353" y="452529"/>
                  <a:pt x="4465167" y="452591"/>
                  <a:pt x="4465042" y="452778"/>
                </a:cubicBezTo>
                <a:cubicBezTo>
                  <a:pt x="4464794" y="453524"/>
                  <a:pt x="4464607" y="454270"/>
                  <a:pt x="4464421" y="455016"/>
                </a:cubicBezTo>
                <a:cubicBezTo>
                  <a:pt x="4464110" y="456322"/>
                  <a:pt x="4463799" y="457503"/>
                  <a:pt x="4463177" y="458560"/>
                </a:cubicBezTo>
                <a:cubicBezTo>
                  <a:pt x="4463053" y="458747"/>
                  <a:pt x="4463177" y="458933"/>
                  <a:pt x="4463302" y="459057"/>
                </a:cubicBezTo>
                <a:cubicBezTo>
                  <a:pt x="4463364" y="459057"/>
                  <a:pt x="4463426" y="459120"/>
                  <a:pt x="4463488" y="459120"/>
                </a:cubicBezTo>
                <a:moveTo>
                  <a:pt x="4456214" y="496924"/>
                </a:moveTo>
                <a:cubicBezTo>
                  <a:pt x="4456214" y="496924"/>
                  <a:pt x="4455778" y="497048"/>
                  <a:pt x="4455778" y="497234"/>
                </a:cubicBezTo>
                <a:cubicBezTo>
                  <a:pt x="4455778" y="497545"/>
                  <a:pt x="4455654" y="497794"/>
                  <a:pt x="4455530" y="498043"/>
                </a:cubicBezTo>
                <a:cubicBezTo>
                  <a:pt x="4455343" y="498416"/>
                  <a:pt x="4455219" y="498913"/>
                  <a:pt x="4455219" y="499535"/>
                </a:cubicBezTo>
                <a:cubicBezTo>
                  <a:pt x="4455219" y="499722"/>
                  <a:pt x="4455405" y="499908"/>
                  <a:pt x="4455592" y="499908"/>
                </a:cubicBezTo>
                <a:lnTo>
                  <a:pt x="4455592" y="499908"/>
                </a:lnTo>
                <a:cubicBezTo>
                  <a:pt x="4455592" y="499908"/>
                  <a:pt x="4455965" y="499722"/>
                  <a:pt x="4455965" y="499535"/>
                </a:cubicBezTo>
                <a:cubicBezTo>
                  <a:pt x="4455965" y="499038"/>
                  <a:pt x="4456089" y="498727"/>
                  <a:pt x="4456214" y="498354"/>
                </a:cubicBezTo>
                <a:cubicBezTo>
                  <a:pt x="4456338" y="498043"/>
                  <a:pt x="4456463" y="497732"/>
                  <a:pt x="4456524" y="497359"/>
                </a:cubicBezTo>
                <a:cubicBezTo>
                  <a:pt x="4456524" y="497172"/>
                  <a:pt x="4456400" y="496924"/>
                  <a:pt x="4456214" y="496924"/>
                </a:cubicBezTo>
                <a:moveTo>
                  <a:pt x="4429975" y="606356"/>
                </a:moveTo>
                <a:cubicBezTo>
                  <a:pt x="4429975" y="606356"/>
                  <a:pt x="4429539" y="606480"/>
                  <a:pt x="4429539" y="606667"/>
                </a:cubicBezTo>
                <a:lnTo>
                  <a:pt x="4429539" y="606978"/>
                </a:lnTo>
                <a:cubicBezTo>
                  <a:pt x="4429477" y="607351"/>
                  <a:pt x="4429415" y="607662"/>
                  <a:pt x="4429290" y="607910"/>
                </a:cubicBezTo>
                <a:cubicBezTo>
                  <a:pt x="4429167" y="608097"/>
                  <a:pt x="4429290" y="608346"/>
                  <a:pt x="4429477" y="608470"/>
                </a:cubicBezTo>
                <a:cubicBezTo>
                  <a:pt x="4429477" y="608470"/>
                  <a:pt x="4429601" y="608470"/>
                  <a:pt x="4429664" y="608470"/>
                </a:cubicBezTo>
                <a:cubicBezTo>
                  <a:pt x="4429788" y="608470"/>
                  <a:pt x="4429913" y="608408"/>
                  <a:pt x="4430037" y="608283"/>
                </a:cubicBezTo>
                <a:cubicBezTo>
                  <a:pt x="4430223" y="607910"/>
                  <a:pt x="4430285" y="607475"/>
                  <a:pt x="4430348" y="607040"/>
                </a:cubicBezTo>
                <a:lnTo>
                  <a:pt x="4430348" y="606729"/>
                </a:lnTo>
                <a:cubicBezTo>
                  <a:pt x="4430348" y="606729"/>
                  <a:pt x="4430285" y="606294"/>
                  <a:pt x="4430037" y="606294"/>
                </a:cubicBezTo>
                <a:moveTo>
                  <a:pt x="4526039" y="815272"/>
                </a:moveTo>
                <a:cubicBezTo>
                  <a:pt x="4526039" y="815272"/>
                  <a:pt x="4525790" y="815148"/>
                  <a:pt x="4525665" y="815086"/>
                </a:cubicBezTo>
                <a:cubicBezTo>
                  <a:pt x="4525417" y="814961"/>
                  <a:pt x="4525106" y="815086"/>
                  <a:pt x="4524981" y="815272"/>
                </a:cubicBezTo>
                <a:cubicBezTo>
                  <a:pt x="4524858" y="815521"/>
                  <a:pt x="4524981" y="815832"/>
                  <a:pt x="4525168" y="815956"/>
                </a:cubicBezTo>
                <a:cubicBezTo>
                  <a:pt x="4525355" y="816080"/>
                  <a:pt x="4525479" y="816143"/>
                  <a:pt x="4525665" y="816205"/>
                </a:cubicBezTo>
                <a:cubicBezTo>
                  <a:pt x="4525852" y="816267"/>
                  <a:pt x="4526039" y="816391"/>
                  <a:pt x="4526225" y="816516"/>
                </a:cubicBezTo>
                <a:cubicBezTo>
                  <a:pt x="4526350" y="816578"/>
                  <a:pt x="4526412" y="816640"/>
                  <a:pt x="4526536" y="816640"/>
                </a:cubicBezTo>
                <a:cubicBezTo>
                  <a:pt x="4526723" y="816640"/>
                  <a:pt x="4526847" y="816578"/>
                  <a:pt x="4526971" y="816454"/>
                </a:cubicBezTo>
                <a:cubicBezTo>
                  <a:pt x="4527158" y="816205"/>
                  <a:pt x="4527096" y="815894"/>
                  <a:pt x="4526847" y="815707"/>
                </a:cubicBezTo>
                <a:cubicBezTo>
                  <a:pt x="4526598" y="815521"/>
                  <a:pt x="4526288" y="815396"/>
                  <a:pt x="4526039" y="815272"/>
                </a:cubicBezTo>
                <a:moveTo>
                  <a:pt x="4632175" y="842692"/>
                </a:moveTo>
                <a:cubicBezTo>
                  <a:pt x="4631740" y="842568"/>
                  <a:pt x="4631367" y="842879"/>
                  <a:pt x="4631243" y="843252"/>
                </a:cubicBezTo>
                <a:cubicBezTo>
                  <a:pt x="4631119" y="843687"/>
                  <a:pt x="4631367" y="844122"/>
                  <a:pt x="4631802" y="844185"/>
                </a:cubicBezTo>
                <a:cubicBezTo>
                  <a:pt x="4633544" y="844620"/>
                  <a:pt x="4635160" y="845117"/>
                  <a:pt x="4636715" y="845801"/>
                </a:cubicBezTo>
                <a:cubicBezTo>
                  <a:pt x="4636838" y="845801"/>
                  <a:pt x="4636901" y="845863"/>
                  <a:pt x="4637025" y="845863"/>
                </a:cubicBezTo>
                <a:cubicBezTo>
                  <a:pt x="4637336" y="845863"/>
                  <a:pt x="4637585" y="845677"/>
                  <a:pt x="4637709" y="845366"/>
                </a:cubicBezTo>
                <a:cubicBezTo>
                  <a:pt x="4637896" y="844993"/>
                  <a:pt x="4637709" y="844496"/>
                  <a:pt x="4637336" y="844371"/>
                </a:cubicBezTo>
                <a:cubicBezTo>
                  <a:pt x="4635720" y="843687"/>
                  <a:pt x="4633979" y="843065"/>
                  <a:pt x="4632175" y="842630"/>
                </a:cubicBezTo>
                <a:moveTo>
                  <a:pt x="4834190" y="888828"/>
                </a:moveTo>
                <a:cubicBezTo>
                  <a:pt x="4833630" y="888704"/>
                  <a:pt x="4833133" y="888579"/>
                  <a:pt x="4832636" y="888455"/>
                </a:cubicBezTo>
                <a:cubicBezTo>
                  <a:pt x="4831827" y="888268"/>
                  <a:pt x="4831143" y="888082"/>
                  <a:pt x="4830335" y="887833"/>
                </a:cubicBezTo>
                <a:cubicBezTo>
                  <a:pt x="4830024" y="887709"/>
                  <a:pt x="4829713" y="887833"/>
                  <a:pt x="4829651" y="888144"/>
                </a:cubicBezTo>
                <a:cubicBezTo>
                  <a:pt x="4829527" y="888455"/>
                  <a:pt x="4829651" y="888766"/>
                  <a:pt x="4829962" y="888828"/>
                </a:cubicBezTo>
                <a:cubicBezTo>
                  <a:pt x="4830770" y="889139"/>
                  <a:pt x="4831579" y="889263"/>
                  <a:pt x="4832387" y="889512"/>
                </a:cubicBezTo>
                <a:cubicBezTo>
                  <a:pt x="4832884" y="889636"/>
                  <a:pt x="4833382" y="889761"/>
                  <a:pt x="4833941" y="889885"/>
                </a:cubicBezTo>
                <a:cubicBezTo>
                  <a:pt x="4833941" y="889885"/>
                  <a:pt x="4834066" y="889885"/>
                  <a:pt x="4834066" y="889885"/>
                </a:cubicBezTo>
                <a:cubicBezTo>
                  <a:pt x="4834314" y="889885"/>
                  <a:pt x="4834501" y="889699"/>
                  <a:pt x="4834563" y="889512"/>
                </a:cubicBezTo>
                <a:cubicBezTo>
                  <a:pt x="4834625" y="889201"/>
                  <a:pt x="4834501" y="888890"/>
                  <a:pt x="4834190" y="888828"/>
                </a:cubicBezTo>
              </a:path>
            </a:pathLst>
          </a:custGeom>
          <a:solidFill>
            <a:schemeClr val="bg2"/>
          </a:solidFill>
          <a:ln w="6216" cap="flat">
            <a:noFill/>
            <a:prstDash val="solid"/>
            <a:miter/>
          </a:ln>
        </p:spPr>
        <p:txBody>
          <a:bodyPr rtlCol="0" anchor="ctr"/>
          <a:lstStyle/>
          <a:p>
            <a:endParaRPr lang="en-GB" dirty="0"/>
          </a:p>
        </p:txBody>
      </p:sp>
      <p:pic>
        <p:nvPicPr>
          <p:cNvPr id="10" name="Picture 9">
            <a:extLst>
              <a:ext uri="{FF2B5EF4-FFF2-40B4-BE49-F238E27FC236}">
                <a16:creationId xmlns:a16="http://schemas.microsoft.com/office/drawing/2014/main" id="{863F6CC2-D6C8-2B73-7743-0982039DB916}"/>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82558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750"/>
                                  </p:stCondLst>
                                  <p:childTnLst>
                                    <p:animMotion origin="layout" path="M 2.08333E-7 0.03889 L 2.08333E-7 0 " pathEditMode="relative" rAng="0" ptsTypes="AA">
                                      <p:cBhvr>
                                        <p:cTn id="9" dur="500" fill="hold"/>
                                        <p:tgtEl>
                                          <p:spTgt spid="9"/>
                                        </p:tgtEl>
                                        <p:attrNameLst>
                                          <p:attrName>ppt_x</p:attrName>
                                          <p:attrName>ppt_y</p:attrName>
                                        </p:attrNameLst>
                                      </p:cBhvr>
                                      <p:rCtr x="0" y="-1944"/>
                                    </p:animMotion>
                                  </p:childTnLst>
                                </p:cTn>
                              </p:par>
                            </p:childTnLst>
                          </p:cTn>
                        </p:par>
                        <p:par>
                          <p:cTn id="10" fill="hold">
                            <p:stCondLst>
                              <p:cond delay="1250"/>
                            </p:stCondLst>
                            <p:childTnLst>
                              <p:par>
                                <p:cTn id="11" presetID="10"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250"/>
                                        <p:tgtEl>
                                          <p:spTgt spid="30"/>
                                        </p:tgtEl>
                                      </p:cBhvr>
                                    </p:animEffect>
                                  </p:childTnLst>
                                </p:cTn>
                              </p:par>
                              <p:par>
                                <p:cTn id="14" presetID="42" presetClass="path" presetSubtype="0" decel="100000" fill="hold" nodeType="withEffect">
                                  <p:stCondLst>
                                    <p:cond delay="0"/>
                                  </p:stCondLst>
                                  <p:childTnLst>
                                    <p:animMotion origin="layout" path="M 1.11022E-16 -0.03472 L 1.11022E-16 0 " pathEditMode="relative" rAng="0" ptsTypes="AA">
                                      <p:cBhvr>
                                        <p:cTn id="15" dur="500" fill="hold"/>
                                        <p:tgtEl>
                                          <p:spTgt spid="30"/>
                                        </p:tgtEl>
                                        <p:attrNameLst>
                                          <p:attrName>ppt_x</p:attrName>
                                          <p:attrName>ppt_y</p:attrName>
                                        </p:attrNameLst>
                                      </p:cBhvr>
                                      <p:rCtr x="0" y="1736"/>
                                    </p:animMotion>
                                  </p:childTnLst>
                                </p:cTn>
                              </p:par>
                              <p:par>
                                <p:cTn id="16" presetID="10"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250"/>
                                        <p:tgtEl>
                                          <p:spTgt spid="2"/>
                                        </p:tgtEl>
                                      </p:cBhvr>
                                    </p:animEffect>
                                  </p:childTnLst>
                                </p:cTn>
                              </p:par>
                              <p:par>
                                <p:cTn id="22" presetID="42" presetClass="path" presetSubtype="0" decel="100000" fill="hold" grpId="1" nodeType="withEffect">
                                  <p:stCondLst>
                                    <p:cond delay="0"/>
                                  </p:stCondLst>
                                  <p:childTnLst>
                                    <p:animMotion origin="layout" path="M 2.08333E-7 0.03889 L 2.08333E-7 -4.44444E-6 " pathEditMode="relative" rAng="0" ptsTypes="AA">
                                      <p:cBhvr>
                                        <p:cTn id="23" dur="500" fill="hold"/>
                                        <p:tgtEl>
                                          <p:spTgt spid="2"/>
                                        </p:tgtEl>
                                        <p:attrNameLst>
                                          <p:attrName>ppt_x</p:attrName>
                                          <p:attrName>ppt_y</p:attrName>
                                        </p:attrNameLst>
                                      </p:cBhvr>
                                      <p:rCtr x="0" y="-1944"/>
                                    </p:animMotion>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250"/>
                                        <p:tgtEl>
                                          <p:spTgt spid="4"/>
                                        </p:tgtEl>
                                      </p:cBhvr>
                                    </p:animEffect>
                                  </p:childTnLst>
                                </p:cTn>
                              </p:par>
                              <p:par>
                                <p:cTn id="27" presetID="42" presetClass="path" presetSubtype="0" decel="100000" fill="hold" grpId="1" nodeType="withEffect">
                                  <p:stCondLst>
                                    <p:cond delay="0"/>
                                  </p:stCondLst>
                                  <p:childTnLst>
                                    <p:animMotion origin="layout" path="M 0 -0.03473 L 0 3.33333E-6 " pathEditMode="relative" rAng="0" ptsTypes="AA">
                                      <p:cBhvr>
                                        <p:cTn id="28" dur="500" fill="hold"/>
                                        <p:tgtEl>
                                          <p:spTgt spid="4"/>
                                        </p:tgtEl>
                                        <p:attrNameLst>
                                          <p:attrName>ppt_x</p:attrName>
                                          <p:attrName>ppt_y</p:attrName>
                                        </p:attrNameLst>
                                      </p:cBhvr>
                                      <p:rCtr x="0" y="1736"/>
                                    </p:animMotion>
                                  </p:childTnLst>
                                </p:cTn>
                              </p:par>
                              <p:par>
                                <p:cTn id="29" presetID="10" presetClass="entr" presetSubtype="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10" presetClass="entr" presetSubtype="0" fill="hold" nodeType="withEffect">
                                  <p:stCondLst>
                                    <p:cond delay="25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500"/>
                                        <p:tgtEl>
                                          <p:spTgt spid="54"/>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2" grpId="0"/>
      <p:bldP spid="2" grpId="1"/>
      <p:bldP spid="4" grpId="0">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250"/>
                        <p:tgtEl>
                          <p:spTgt spid="4"/>
                        </p:tgtEl>
                      </p:cBhvr>
                    </p:animEffect>
                  </p:childTnLst>
                </p:cTn>
              </p:par>
            </p:tnLst>
          </p:tmpl>
        </p:tmplLst>
      </p:bldP>
      <p:bldP spid="4" grpId="1">
        <p:tmplLst>
          <p:tmpl>
            <p:tnLst>
              <p:par>
                <p:cTn presetID="42" presetClass="path" presetSubtype="0" decel="100000" fill="hold" nodeType="withEffect">
                  <p:stCondLst>
                    <p:cond delay="0"/>
                  </p:stCondLst>
                  <p:childTnLst>
                    <p:animMotion origin="layout" path="M 0 -0.03473 L 0 3.33333E-6 " pathEditMode="relative" rAng="0" ptsTypes="AA">
                      <p:cBhvr>
                        <p:cTn dur="500" fill="hold"/>
                        <p:tgtEl>
                          <p:spTgt spid="4"/>
                        </p:tgtEl>
                        <p:attrNameLst>
                          <p:attrName>ppt_x</p:attrName>
                          <p:attrName>ppt_y</p:attrName>
                        </p:attrNameLst>
                      </p:cBhvr>
                      <p:rCtr x="0" y="1736"/>
                    </p:animMotion>
                  </p:childTnLst>
                </p:cTn>
              </p:par>
            </p:tnLst>
          </p:tmpl>
        </p:tmplLst>
      </p:bldP>
      <p:bldP spid="23" grpId="0">
        <p:tmplLst>
          <p:tmpl>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55" grpId="0" animBg="1"/>
    </p:bldLst>
  </p:timing>
  <p:hf hd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x Title and Content and Data Right - 14/12pt (Deep Orang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6398D4D-DD79-EB77-4D51-E9E5FD66AB62}"/>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E0B86B9C-B077-6728-4098-50AEA4836C4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E52C4CA5-20B0-E2D1-2AD6-EF58F2896E3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FDCE17E9-57A5-D191-0C6C-AE4F950F7E3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7" name="Free-form: Shape 6">
              <a:extLst>
                <a:ext uri="{FF2B5EF4-FFF2-40B4-BE49-F238E27FC236}">
                  <a16:creationId xmlns:a16="http://schemas.microsoft.com/office/drawing/2014/main" id="{C8C3F825-3901-57A0-FDBE-AC9AE2CB7AB0}"/>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CBF31421-3899-53C6-ED53-EBF67312020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1007667949"/>
      </p:ext>
    </p:extLst>
  </p:cSld>
  <p:clrMapOvr>
    <a:masterClrMapping/>
  </p:clrMapOvr>
  <p:hf hd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x Title and Content and Data Left - 14/12pt (Deep Orange)">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1" name="Text Placeholder 16">
            <a:extLst>
              <a:ext uri="{FF2B5EF4-FFF2-40B4-BE49-F238E27FC236}">
                <a16:creationId xmlns:a16="http://schemas.microsoft.com/office/drawing/2014/main" id="{29261A83-EC9A-2563-5640-72920482D354}"/>
              </a:ext>
            </a:extLst>
          </p:cNvPr>
          <p:cNvSpPr>
            <a:spLocks noGrp="1"/>
          </p:cNvSpPr>
          <p:nvPr>
            <p:ph type="body" sz="quarter" idx="20"/>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6" name="Text Placeholder 11">
            <a:extLst>
              <a:ext uri="{FF2B5EF4-FFF2-40B4-BE49-F238E27FC236}">
                <a16:creationId xmlns:a16="http://schemas.microsoft.com/office/drawing/2014/main" id="{D3AB3170-0402-2A27-E79A-023ABD658758}"/>
              </a:ext>
            </a:extLst>
          </p:cNvPr>
          <p:cNvSpPr>
            <a:spLocks noGrp="1"/>
          </p:cNvSpPr>
          <p:nvPr>
            <p:ph type="body" sz="quarter" idx="21"/>
          </p:nvPr>
        </p:nvSpPr>
        <p:spPr>
          <a:xfrm>
            <a:off x="633741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0" name="Rectangle 19">
            <a:extLst>
              <a:ext uri="{FF2B5EF4-FFF2-40B4-BE49-F238E27FC236}">
                <a16:creationId xmlns:a16="http://schemas.microsoft.com/office/drawing/2014/main" id="{1105BDE6-2170-2283-FB78-5EE45A44A4D6}"/>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E81D9FDF-5B6A-3330-623A-155E2A8B02B8}"/>
              </a:ext>
            </a:extLst>
          </p:cNvPr>
          <p:cNvSpPr>
            <a:spLocks noGrp="1"/>
          </p:cNvSpPr>
          <p:nvPr>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5" name="Footer Placeholder 4">
            <a:extLst>
              <a:ext uri="{FF2B5EF4-FFF2-40B4-BE49-F238E27FC236}">
                <a16:creationId xmlns:a16="http://schemas.microsoft.com/office/drawing/2014/main" id="{F8E3DBF4-F467-12BB-CE07-8C6C17C32048}"/>
              </a:ext>
            </a:extLst>
          </p:cNvPr>
          <p:cNvSpPr>
            <a:spLocks noGrp="1"/>
          </p:cNvSpPr>
          <p:nvPr>
            <p:ph type="ftr" sz="quarter" idx="22"/>
          </p:nvPr>
        </p:nvSpPr>
        <p:spPr>
          <a:xfrm>
            <a:off x="6337410" y="6390000"/>
            <a:ext cx="5220000" cy="252000"/>
          </a:xfrm>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2148624120"/>
      </p:ext>
    </p:extLst>
  </p:cSld>
  <p:clrMapOvr>
    <a:masterClrMapping/>
  </p:clrMapOvr>
  <p:hf hdr="0" dt="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x Title and Content - 18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10008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10008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204366602"/>
      </p:ext>
    </p:extLst>
  </p:cSld>
  <p:clrMapOvr>
    <a:masterClrMapping/>
  </p:clrMapOvr>
  <p:hf hdr="0" dt="0"/>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x Title and 2x Content - 18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E172E894-4E9F-7E2C-40CE-271431802283}"/>
              </a:ext>
            </a:extLst>
          </p:cNvPr>
          <p:cNvSpPr>
            <a:spLocks noGrp="1"/>
          </p:cNvSpPr>
          <p:nvPr>
            <p:ph type="body" sz="quarter" idx="19"/>
          </p:nvPr>
        </p:nvSpPr>
        <p:spPr>
          <a:xfrm>
            <a:off x="5558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9" name="Text Placeholder 11">
            <a:extLst>
              <a:ext uri="{FF2B5EF4-FFF2-40B4-BE49-F238E27FC236}">
                <a16:creationId xmlns:a16="http://schemas.microsoft.com/office/drawing/2014/main" id="{41E617C2-D392-DF2A-C9A6-D4BAB107D246}"/>
              </a:ext>
            </a:extLst>
          </p:cNvPr>
          <p:cNvSpPr>
            <a:spLocks noGrp="1"/>
          </p:cNvSpPr>
          <p:nvPr>
            <p:ph type="body" sz="quarter" idx="20"/>
          </p:nvPr>
        </p:nvSpPr>
        <p:spPr>
          <a:xfrm>
            <a:off x="5561872"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609706474"/>
      </p:ext>
    </p:extLst>
  </p:cSld>
  <p:clrMapOvr>
    <a:masterClrMapping/>
  </p:clrMapOvr>
  <p:hf hdr="0" dt="0"/>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x Title and 3x Content - 18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noProof="0" dirty="0"/>
              <a:t>32PT TITLE INSERTED HEADER HERE</a:t>
            </a:r>
            <a:endParaRPr lang="en-GB" dirty="0"/>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D33A2AE4-5E78-CA95-D141-24C609A30C01}"/>
              </a:ext>
            </a:extLst>
          </p:cNvPr>
          <p:cNvSpPr>
            <a:spLocks noGrp="1"/>
          </p:cNvSpPr>
          <p:nvPr>
            <p:ph type="body" sz="quarter" idx="21"/>
          </p:nvPr>
        </p:nvSpPr>
        <p:spPr>
          <a:xfrm>
            <a:off x="3848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19" name="Text Placeholder 11">
            <a:extLst>
              <a:ext uri="{FF2B5EF4-FFF2-40B4-BE49-F238E27FC236}">
                <a16:creationId xmlns:a16="http://schemas.microsoft.com/office/drawing/2014/main" id="{6D37DC0C-7C98-340D-FAFF-EC3717536A15}"/>
              </a:ext>
            </a:extLst>
          </p:cNvPr>
          <p:cNvSpPr>
            <a:spLocks noGrp="1"/>
          </p:cNvSpPr>
          <p:nvPr>
            <p:ph type="body" sz="quarter" idx="22"/>
          </p:nvPr>
        </p:nvSpPr>
        <p:spPr>
          <a:xfrm>
            <a:off x="3848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5" name="Text Placeholder 16">
            <a:extLst>
              <a:ext uri="{FF2B5EF4-FFF2-40B4-BE49-F238E27FC236}">
                <a16:creationId xmlns:a16="http://schemas.microsoft.com/office/drawing/2014/main" id="{D8068545-8208-5711-BA21-AD641C0AB157}"/>
              </a:ext>
            </a:extLst>
          </p:cNvPr>
          <p:cNvSpPr>
            <a:spLocks noGrp="1"/>
          </p:cNvSpPr>
          <p:nvPr>
            <p:ph type="body" sz="quarter" idx="23"/>
          </p:nvPr>
        </p:nvSpPr>
        <p:spPr>
          <a:xfrm>
            <a:off x="7286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26" name="Text Placeholder 11">
            <a:extLst>
              <a:ext uri="{FF2B5EF4-FFF2-40B4-BE49-F238E27FC236}">
                <a16:creationId xmlns:a16="http://schemas.microsoft.com/office/drawing/2014/main" id="{31C86C11-4BD5-DD49-8A74-47F49939BA77}"/>
              </a:ext>
            </a:extLst>
          </p:cNvPr>
          <p:cNvSpPr>
            <a:spLocks noGrp="1"/>
          </p:cNvSpPr>
          <p:nvPr>
            <p:ph type="body" sz="quarter" idx="24"/>
          </p:nvPr>
        </p:nvSpPr>
        <p:spPr>
          <a:xfrm>
            <a:off x="7286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412933506"/>
      </p:ext>
    </p:extLst>
  </p:cSld>
  <p:clrMapOvr>
    <a:masterClrMapping/>
  </p:clrMapOvr>
  <p:hf hd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x Title and 4x Content - 18pt (Deep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350621"/>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1880999"/>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2" name="Text Placeholder 16">
            <a:extLst>
              <a:ext uri="{FF2B5EF4-FFF2-40B4-BE49-F238E27FC236}">
                <a16:creationId xmlns:a16="http://schemas.microsoft.com/office/drawing/2014/main" id="{C21B2FBF-D0BF-8488-D056-0BD8DC905046}"/>
              </a:ext>
            </a:extLst>
          </p:cNvPr>
          <p:cNvSpPr>
            <a:spLocks noGrp="1"/>
          </p:cNvSpPr>
          <p:nvPr>
            <p:ph type="body" sz="quarter" idx="21"/>
          </p:nvPr>
        </p:nvSpPr>
        <p:spPr>
          <a:xfrm>
            <a:off x="410400" y="3792616"/>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3" name="Text Placeholder 11">
            <a:extLst>
              <a:ext uri="{FF2B5EF4-FFF2-40B4-BE49-F238E27FC236}">
                <a16:creationId xmlns:a16="http://schemas.microsoft.com/office/drawing/2014/main" id="{F3CE21BE-7208-6C19-7436-4A15B4EB4106}"/>
              </a:ext>
            </a:extLst>
          </p:cNvPr>
          <p:cNvSpPr>
            <a:spLocks noGrp="1"/>
          </p:cNvSpPr>
          <p:nvPr>
            <p:ph type="body" sz="quarter" idx="22"/>
          </p:nvPr>
        </p:nvSpPr>
        <p:spPr>
          <a:xfrm>
            <a:off x="410400" y="4322994"/>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24" name="Text Placeholder 16">
            <a:extLst>
              <a:ext uri="{FF2B5EF4-FFF2-40B4-BE49-F238E27FC236}">
                <a16:creationId xmlns:a16="http://schemas.microsoft.com/office/drawing/2014/main" id="{AE0EBC69-D6E5-6C93-087C-7A1A00E94A40}"/>
              </a:ext>
            </a:extLst>
          </p:cNvPr>
          <p:cNvSpPr>
            <a:spLocks noGrp="1"/>
          </p:cNvSpPr>
          <p:nvPr>
            <p:ph type="body" sz="quarter" idx="23"/>
          </p:nvPr>
        </p:nvSpPr>
        <p:spPr>
          <a:xfrm>
            <a:off x="5561872" y="3792616"/>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5" name="Text Placeholder 11">
            <a:extLst>
              <a:ext uri="{FF2B5EF4-FFF2-40B4-BE49-F238E27FC236}">
                <a16:creationId xmlns:a16="http://schemas.microsoft.com/office/drawing/2014/main" id="{72B90F45-A615-8FEF-CC0D-BFF18C82E818}"/>
              </a:ext>
            </a:extLst>
          </p:cNvPr>
          <p:cNvSpPr>
            <a:spLocks noGrp="1"/>
          </p:cNvSpPr>
          <p:nvPr>
            <p:ph type="body" sz="quarter" idx="24"/>
          </p:nvPr>
        </p:nvSpPr>
        <p:spPr>
          <a:xfrm>
            <a:off x="5561872" y="4322995"/>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27" name="Text Placeholder 16">
            <a:extLst>
              <a:ext uri="{FF2B5EF4-FFF2-40B4-BE49-F238E27FC236}">
                <a16:creationId xmlns:a16="http://schemas.microsoft.com/office/drawing/2014/main" id="{D8068545-8208-5711-BA21-AD641C0AB157}"/>
              </a:ext>
            </a:extLst>
          </p:cNvPr>
          <p:cNvSpPr>
            <a:spLocks noGrp="1"/>
          </p:cNvSpPr>
          <p:nvPr>
            <p:ph type="body" sz="quarter" idx="25"/>
          </p:nvPr>
        </p:nvSpPr>
        <p:spPr>
          <a:xfrm>
            <a:off x="5561872" y="1350621"/>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8" name="Text Placeholder 11">
            <a:extLst>
              <a:ext uri="{FF2B5EF4-FFF2-40B4-BE49-F238E27FC236}">
                <a16:creationId xmlns:a16="http://schemas.microsoft.com/office/drawing/2014/main" id="{31C86C11-4BD5-DD49-8A74-47F49939BA77}"/>
              </a:ext>
            </a:extLst>
          </p:cNvPr>
          <p:cNvSpPr>
            <a:spLocks noGrp="1"/>
          </p:cNvSpPr>
          <p:nvPr>
            <p:ph type="body" sz="quarter" idx="26"/>
          </p:nvPr>
        </p:nvSpPr>
        <p:spPr>
          <a:xfrm>
            <a:off x="5561872" y="1881000"/>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1987055474"/>
      </p:ext>
    </p:extLst>
  </p:cSld>
  <p:clrMapOvr>
    <a:masterClrMapping/>
  </p:clrMapOvr>
  <p:hf hdr="0" dt="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and Content and Image Right - 18pt (Deep Oran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54E1FD6-5892-C821-DE4C-5A1F85D6D755}"/>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9" name="Picture Placeholder 18">
            <a:extLst>
              <a:ext uri="{FF2B5EF4-FFF2-40B4-BE49-F238E27FC236}">
                <a16:creationId xmlns:a16="http://schemas.microsoft.com/office/drawing/2014/main" id="{95F81811-1ACD-A88B-FCF3-61E3AF5AF2E0}"/>
              </a:ext>
            </a:extLst>
          </p:cNvPr>
          <p:cNvSpPr>
            <a:spLocks noGrp="1"/>
          </p:cNvSpPr>
          <p:nvPr>
            <p:ph type="pic" sz="quarter" idx="19" hasCustomPrompt="1"/>
          </p:nvPr>
        </p:nvSpPr>
        <p:spPr>
          <a:xfrm>
            <a:off x="6096000" y="2"/>
            <a:ext cx="6096000" cy="6857999"/>
          </a:xfrm>
          <a:custGeom>
            <a:avLst/>
            <a:gdLst>
              <a:gd name="connsiteX0" fmla="*/ 4621845 w 6096000"/>
              <a:gd name="connsiteY0" fmla="*/ 637034 h 6857999"/>
              <a:gd name="connsiteX1" fmla="*/ 4607310 w 6096000"/>
              <a:gd name="connsiteY1" fmla="*/ 637425 h 6857999"/>
              <a:gd name="connsiteX2" fmla="*/ 4607275 w 6096000"/>
              <a:gd name="connsiteY2" fmla="*/ 637498 h 6857999"/>
              <a:gd name="connsiteX3" fmla="*/ 4586533 w 6096000"/>
              <a:gd name="connsiteY3" fmla="*/ 649781 h 6857999"/>
              <a:gd name="connsiteX4" fmla="*/ 4559021 w 6096000"/>
              <a:gd name="connsiteY4" fmla="*/ 686702 h 6857999"/>
              <a:gd name="connsiteX5" fmla="*/ 4427872 w 6096000"/>
              <a:gd name="connsiteY5" fmla="*/ 702911 h 6857999"/>
              <a:gd name="connsiteX6" fmla="*/ 4429565 w 6096000"/>
              <a:gd name="connsiteY6" fmla="*/ 712421 h 6857999"/>
              <a:gd name="connsiteX7" fmla="*/ 4439791 w 6096000"/>
              <a:gd name="connsiteY7" fmla="*/ 773044 h 6857999"/>
              <a:gd name="connsiteX8" fmla="*/ 4451459 w 6096000"/>
              <a:gd name="connsiteY8" fmla="*/ 785183 h 6857999"/>
              <a:gd name="connsiteX9" fmla="*/ 4461289 w 6096000"/>
              <a:gd name="connsiteY9" fmla="*/ 801752 h 6857999"/>
              <a:gd name="connsiteX10" fmla="*/ 4476378 w 6096000"/>
              <a:gd name="connsiteY10" fmla="*/ 800708 h 6857999"/>
              <a:gd name="connsiteX11" fmla="*/ 4479150 w 6096000"/>
              <a:gd name="connsiteY11" fmla="*/ 809173 h 6857999"/>
              <a:gd name="connsiteX12" fmla="*/ 4498524 w 6096000"/>
              <a:gd name="connsiteY12" fmla="*/ 807768 h 6857999"/>
              <a:gd name="connsiteX13" fmla="*/ 4516349 w 6096000"/>
              <a:gd name="connsiteY13" fmla="*/ 815116 h 6857999"/>
              <a:gd name="connsiteX14" fmla="*/ 4537847 w 6096000"/>
              <a:gd name="connsiteY14" fmla="*/ 813604 h 6857999"/>
              <a:gd name="connsiteX15" fmla="*/ 4582427 w 6096000"/>
              <a:gd name="connsiteY15" fmla="*/ 801752 h 6857999"/>
              <a:gd name="connsiteX16" fmla="*/ 4605474 w 6096000"/>
              <a:gd name="connsiteY16" fmla="*/ 791523 h 6857999"/>
              <a:gd name="connsiteX17" fmla="*/ 4635254 w 6096000"/>
              <a:gd name="connsiteY17" fmla="*/ 754818 h 6857999"/>
              <a:gd name="connsiteX18" fmla="*/ 4631437 w 6096000"/>
              <a:gd name="connsiteY18" fmla="*/ 642180 h 6857999"/>
              <a:gd name="connsiteX19" fmla="*/ 4621845 w 6096000"/>
              <a:gd name="connsiteY19" fmla="*/ 637034 h 6857999"/>
              <a:gd name="connsiteX20" fmla="*/ 4737307 w 6096000"/>
              <a:gd name="connsiteY20" fmla="*/ 618911 h 6857999"/>
              <a:gd name="connsiteX21" fmla="*/ 4737271 w 6096000"/>
              <a:gd name="connsiteY21" fmla="*/ 618947 h 6857999"/>
              <a:gd name="connsiteX22" fmla="*/ 4713900 w 6096000"/>
              <a:gd name="connsiteY22" fmla="*/ 639407 h 6857999"/>
              <a:gd name="connsiteX23" fmla="*/ 4714224 w 6096000"/>
              <a:gd name="connsiteY23" fmla="*/ 641496 h 6857999"/>
              <a:gd name="connsiteX24" fmla="*/ 4748794 w 6096000"/>
              <a:gd name="connsiteY24" fmla="*/ 670673 h 6857999"/>
              <a:gd name="connsiteX25" fmla="*/ 4767015 w 6096000"/>
              <a:gd name="connsiteY25" fmla="*/ 692105 h 6857999"/>
              <a:gd name="connsiteX26" fmla="*/ 4779151 w 6096000"/>
              <a:gd name="connsiteY26" fmla="*/ 715771 h 6857999"/>
              <a:gd name="connsiteX27" fmla="*/ 4782355 w 6096000"/>
              <a:gd name="connsiteY27" fmla="*/ 736663 h 6857999"/>
              <a:gd name="connsiteX28" fmla="*/ 4776162 w 6096000"/>
              <a:gd name="connsiteY28" fmla="*/ 762706 h 6857999"/>
              <a:gd name="connsiteX29" fmla="*/ 4778142 w 6096000"/>
              <a:gd name="connsiteY29" fmla="*/ 769298 h 6857999"/>
              <a:gd name="connsiteX30" fmla="*/ 4790998 w 6096000"/>
              <a:gd name="connsiteY30" fmla="*/ 775493 h 6857999"/>
              <a:gd name="connsiteX31" fmla="*/ 4851855 w 6096000"/>
              <a:gd name="connsiteY31" fmla="*/ 818646 h 6857999"/>
              <a:gd name="connsiteX32" fmla="*/ 4905222 w 6096000"/>
              <a:gd name="connsiteY32" fmla="*/ 801392 h 6857999"/>
              <a:gd name="connsiteX33" fmla="*/ 4920310 w 6096000"/>
              <a:gd name="connsiteY33" fmla="*/ 797034 h 6857999"/>
              <a:gd name="connsiteX34" fmla="*/ 4928953 w 6096000"/>
              <a:gd name="connsiteY34" fmla="*/ 779780 h 6857999"/>
              <a:gd name="connsiteX35" fmla="*/ 4737307 w 6096000"/>
              <a:gd name="connsiteY35" fmla="*/ 618911 h 6857999"/>
              <a:gd name="connsiteX36" fmla="*/ 5151566 w 6096000"/>
              <a:gd name="connsiteY36" fmla="*/ 498493 h 6857999"/>
              <a:gd name="connsiteX37" fmla="*/ 5190241 w 6096000"/>
              <a:gd name="connsiteY37" fmla="*/ 545788 h 6857999"/>
              <a:gd name="connsiteX38" fmla="*/ 5190241 w 6096000"/>
              <a:gd name="connsiteY38" fmla="*/ 549102 h 6857999"/>
              <a:gd name="connsiteX39" fmla="*/ 5151134 w 6096000"/>
              <a:gd name="connsiteY39" fmla="*/ 549750 h 6857999"/>
              <a:gd name="connsiteX40" fmla="*/ 5109543 w 6096000"/>
              <a:gd name="connsiteY40" fmla="*/ 549102 h 6857999"/>
              <a:gd name="connsiteX41" fmla="*/ 5109759 w 6096000"/>
              <a:gd name="connsiteY41" fmla="*/ 545608 h 6857999"/>
              <a:gd name="connsiteX42" fmla="*/ 5109759 w 6096000"/>
              <a:gd name="connsiteY42" fmla="*/ 545572 h 6857999"/>
              <a:gd name="connsiteX43" fmla="*/ 5151566 w 6096000"/>
              <a:gd name="connsiteY43" fmla="*/ 498493 h 6857999"/>
              <a:gd name="connsiteX44" fmla="*/ 5359813 w 6096000"/>
              <a:gd name="connsiteY44" fmla="*/ 497700 h 6857999"/>
              <a:gd name="connsiteX45" fmla="*/ 5379510 w 6096000"/>
              <a:gd name="connsiteY45" fmla="*/ 497700 h 6857999"/>
              <a:gd name="connsiteX46" fmla="*/ 5447534 w 6096000"/>
              <a:gd name="connsiteY46" fmla="*/ 572804 h 6857999"/>
              <a:gd name="connsiteX47" fmla="*/ 5379510 w 6096000"/>
              <a:gd name="connsiteY47" fmla="*/ 651473 h 6857999"/>
              <a:gd name="connsiteX48" fmla="*/ 5359813 w 6096000"/>
              <a:gd name="connsiteY48" fmla="*/ 651473 h 6857999"/>
              <a:gd name="connsiteX49" fmla="*/ 5544725 w 6096000"/>
              <a:gd name="connsiteY49" fmla="*/ 452998 h 6857999"/>
              <a:gd name="connsiteX50" fmla="*/ 5545157 w 6096000"/>
              <a:gd name="connsiteY50" fmla="*/ 490532 h 6857999"/>
              <a:gd name="connsiteX51" fmla="*/ 5545157 w 6096000"/>
              <a:gd name="connsiteY51" fmla="*/ 660407 h 6857999"/>
              <a:gd name="connsiteX52" fmla="*/ 5544725 w 6096000"/>
              <a:gd name="connsiteY52" fmla="*/ 697976 h 6857999"/>
              <a:gd name="connsiteX53" fmla="*/ 5610407 w 6096000"/>
              <a:gd name="connsiteY53" fmla="*/ 697976 h 6857999"/>
              <a:gd name="connsiteX54" fmla="*/ 5609543 w 6096000"/>
              <a:gd name="connsiteY54" fmla="*/ 660407 h 6857999"/>
              <a:gd name="connsiteX55" fmla="*/ 5609543 w 6096000"/>
              <a:gd name="connsiteY55" fmla="*/ 593588 h 6857999"/>
              <a:gd name="connsiteX56" fmla="*/ 5653511 w 6096000"/>
              <a:gd name="connsiteY56" fmla="*/ 593336 h 6857999"/>
              <a:gd name="connsiteX57" fmla="*/ 5690098 w 6096000"/>
              <a:gd name="connsiteY57" fmla="*/ 594020 h 6857999"/>
              <a:gd name="connsiteX58" fmla="*/ 5690098 w 6096000"/>
              <a:gd name="connsiteY58" fmla="*/ 548886 h 6857999"/>
              <a:gd name="connsiteX59" fmla="*/ 5653511 w 6096000"/>
              <a:gd name="connsiteY59" fmla="*/ 549354 h 6857999"/>
              <a:gd name="connsiteX60" fmla="*/ 5609543 w 6096000"/>
              <a:gd name="connsiteY60" fmla="*/ 548886 h 6857999"/>
              <a:gd name="connsiteX61" fmla="*/ 5609543 w 6096000"/>
              <a:gd name="connsiteY61" fmla="*/ 499537 h 6857999"/>
              <a:gd name="connsiteX62" fmla="*/ 5653511 w 6096000"/>
              <a:gd name="connsiteY62" fmla="*/ 499537 h 6857999"/>
              <a:gd name="connsiteX63" fmla="*/ 5700000 w 6096000"/>
              <a:gd name="connsiteY63" fmla="*/ 500402 h 6857999"/>
              <a:gd name="connsiteX64" fmla="*/ 5700000 w 6096000"/>
              <a:gd name="connsiteY64" fmla="*/ 452998 h 6857999"/>
              <a:gd name="connsiteX65" fmla="*/ 5295499 w 6096000"/>
              <a:gd name="connsiteY65" fmla="*/ 452998 h 6857999"/>
              <a:gd name="connsiteX66" fmla="*/ 5295499 w 6096000"/>
              <a:gd name="connsiteY66" fmla="*/ 490532 h 6857999"/>
              <a:gd name="connsiteX67" fmla="*/ 5295499 w 6096000"/>
              <a:gd name="connsiteY67" fmla="*/ 660407 h 6857999"/>
              <a:gd name="connsiteX68" fmla="*/ 5295499 w 6096000"/>
              <a:gd name="connsiteY68" fmla="*/ 697976 h 6857999"/>
              <a:gd name="connsiteX69" fmla="*/ 5384012 w 6096000"/>
              <a:gd name="connsiteY69" fmla="*/ 697976 h 6857999"/>
              <a:gd name="connsiteX70" fmla="*/ 5513288 w 6096000"/>
              <a:gd name="connsiteY70" fmla="*/ 572804 h 6857999"/>
              <a:gd name="connsiteX71" fmla="*/ 5399388 w 6096000"/>
              <a:gd name="connsiteY71" fmla="*/ 452998 h 6857999"/>
              <a:gd name="connsiteX72" fmla="*/ 5151134 w 6096000"/>
              <a:gd name="connsiteY72" fmla="*/ 447775 h 6857999"/>
              <a:gd name="connsiteX73" fmla="*/ 5039395 w 6096000"/>
              <a:gd name="connsiteY73" fmla="*/ 577306 h 6857999"/>
              <a:gd name="connsiteX74" fmla="*/ 5147569 w 6096000"/>
              <a:gd name="connsiteY74" fmla="*/ 701902 h 6857999"/>
              <a:gd name="connsiteX75" fmla="*/ 5258804 w 6096000"/>
              <a:gd name="connsiteY75" fmla="*/ 670564 h 6857999"/>
              <a:gd name="connsiteX76" fmla="*/ 5233345 w 6096000"/>
              <a:gd name="connsiteY76" fmla="*/ 626403 h 6857999"/>
              <a:gd name="connsiteX77" fmla="*/ 5164458 w 6096000"/>
              <a:gd name="connsiteY77" fmla="*/ 648483 h 6857999"/>
              <a:gd name="connsiteX78" fmla="*/ 5164422 w 6096000"/>
              <a:gd name="connsiteY78" fmla="*/ 648447 h 6857999"/>
              <a:gd name="connsiteX79" fmla="*/ 5109759 w 6096000"/>
              <a:gd name="connsiteY79" fmla="*/ 595173 h 6857999"/>
              <a:gd name="connsiteX80" fmla="*/ 5109759 w 6096000"/>
              <a:gd name="connsiteY80" fmla="*/ 592399 h 6857999"/>
              <a:gd name="connsiteX81" fmla="*/ 5186568 w 6096000"/>
              <a:gd name="connsiteY81" fmla="*/ 590994 h 6857999"/>
              <a:gd name="connsiteX82" fmla="*/ 5259416 w 6096000"/>
              <a:gd name="connsiteY82" fmla="*/ 590346 h 6857999"/>
              <a:gd name="connsiteX83" fmla="*/ 5259416 w 6096000"/>
              <a:gd name="connsiteY83" fmla="*/ 571867 h 6857999"/>
              <a:gd name="connsiteX84" fmla="*/ 5151134 w 6096000"/>
              <a:gd name="connsiteY84" fmla="*/ 447775 h 6857999"/>
              <a:gd name="connsiteX85" fmla="*/ 4884166 w 6096000"/>
              <a:gd name="connsiteY85" fmla="*/ 444760 h 6857999"/>
              <a:gd name="connsiteX86" fmla="*/ 4826900 w 6096000"/>
              <a:gd name="connsiteY86" fmla="*/ 447415 h 6857999"/>
              <a:gd name="connsiteX87" fmla="*/ 4745553 w 6096000"/>
              <a:gd name="connsiteY87" fmla="*/ 477313 h 6857999"/>
              <a:gd name="connsiteX88" fmla="*/ 4729313 w 6096000"/>
              <a:gd name="connsiteY88" fmla="*/ 493054 h 6857999"/>
              <a:gd name="connsiteX89" fmla="*/ 4726576 w 6096000"/>
              <a:gd name="connsiteY89" fmla="*/ 510632 h 6857999"/>
              <a:gd name="connsiteX90" fmla="*/ 4737127 w 6096000"/>
              <a:gd name="connsiteY90" fmla="*/ 530119 h 6857999"/>
              <a:gd name="connsiteX91" fmla="*/ 4891466 w 6096000"/>
              <a:gd name="connsiteY91" fmla="*/ 565420 h 6857999"/>
              <a:gd name="connsiteX92" fmla="*/ 4893807 w 6096000"/>
              <a:gd name="connsiteY92" fmla="*/ 576226 h 6857999"/>
              <a:gd name="connsiteX93" fmla="*/ 4922759 w 6096000"/>
              <a:gd name="connsiteY93" fmla="*/ 577451 h 6857999"/>
              <a:gd name="connsiteX94" fmla="*/ 4951351 w 6096000"/>
              <a:gd name="connsiteY94" fmla="*/ 572948 h 6857999"/>
              <a:gd name="connsiteX95" fmla="*/ 4957869 w 6096000"/>
              <a:gd name="connsiteY95" fmla="*/ 568193 h 6857999"/>
              <a:gd name="connsiteX96" fmla="*/ 4957329 w 6096000"/>
              <a:gd name="connsiteY96" fmla="*/ 561998 h 6857999"/>
              <a:gd name="connsiteX97" fmla="*/ 4969428 w 6096000"/>
              <a:gd name="connsiteY97" fmla="*/ 559909 h 6857999"/>
              <a:gd name="connsiteX98" fmla="*/ 4991394 w 6096000"/>
              <a:gd name="connsiteY98" fmla="*/ 532929 h 6857999"/>
              <a:gd name="connsiteX99" fmla="*/ 4884166 w 6096000"/>
              <a:gd name="connsiteY99" fmla="*/ 444760 h 6857999"/>
              <a:gd name="connsiteX100" fmla="*/ 4423011 w 6096000"/>
              <a:gd name="connsiteY100" fmla="*/ 404514 h 6857999"/>
              <a:gd name="connsiteX101" fmla="*/ 4420238 w 6096000"/>
              <a:gd name="connsiteY101" fmla="*/ 406208 h 6857999"/>
              <a:gd name="connsiteX102" fmla="*/ 4412352 w 6096000"/>
              <a:gd name="connsiteY102" fmla="*/ 446443 h 6857999"/>
              <a:gd name="connsiteX103" fmla="*/ 4401585 w 6096000"/>
              <a:gd name="connsiteY103" fmla="*/ 445759 h 6857999"/>
              <a:gd name="connsiteX104" fmla="*/ 4396183 w 6096000"/>
              <a:gd name="connsiteY104" fmla="*/ 462724 h 6857999"/>
              <a:gd name="connsiteX105" fmla="*/ 4393807 w 6096000"/>
              <a:gd name="connsiteY105" fmla="*/ 466903 h 6857999"/>
              <a:gd name="connsiteX106" fmla="*/ 4387613 w 6096000"/>
              <a:gd name="connsiteY106" fmla="*/ 462184 h 6857999"/>
              <a:gd name="connsiteX107" fmla="*/ 4352647 w 6096000"/>
              <a:gd name="connsiteY107" fmla="*/ 503248 h 6857999"/>
              <a:gd name="connsiteX108" fmla="*/ 4515665 w 6096000"/>
              <a:gd name="connsiteY108" fmla="*/ 591211 h 6857999"/>
              <a:gd name="connsiteX109" fmla="*/ 4515629 w 6096000"/>
              <a:gd name="connsiteY109" fmla="*/ 591211 h 6857999"/>
              <a:gd name="connsiteX110" fmla="*/ 4547966 w 6096000"/>
              <a:gd name="connsiteY110" fmla="*/ 583682 h 6857999"/>
              <a:gd name="connsiteX111" fmla="*/ 4590710 w 6096000"/>
              <a:gd name="connsiteY111" fmla="*/ 521510 h 6857999"/>
              <a:gd name="connsiteX112" fmla="*/ 4495715 w 6096000"/>
              <a:gd name="connsiteY112" fmla="*/ 494855 h 6857999"/>
              <a:gd name="connsiteX113" fmla="*/ 4429276 w 6096000"/>
              <a:gd name="connsiteY113" fmla="*/ 417266 h 6857999"/>
              <a:gd name="connsiteX114" fmla="*/ 4423011 w 6096000"/>
              <a:gd name="connsiteY114" fmla="*/ 404514 h 6857999"/>
              <a:gd name="connsiteX115" fmla="*/ 4730956 w 6096000"/>
              <a:gd name="connsiteY115" fmla="*/ 245888 h 6857999"/>
              <a:gd name="connsiteX116" fmla="*/ 4718510 w 6096000"/>
              <a:gd name="connsiteY116" fmla="*/ 247968 h 6857999"/>
              <a:gd name="connsiteX117" fmla="*/ 4657148 w 6096000"/>
              <a:gd name="connsiteY117" fmla="*/ 263817 h 6857999"/>
              <a:gd name="connsiteX118" fmla="*/ 4637019 w 6096000"/>
              <a:gd name="connsiteY118" fmla="*/ 258198 h 6857999"/>
              <a:gd name="connsiteX119" fmla="*/ 4581888 w 6096000"/>
              <a:gd name="connsiteY119" fmla="*/ 298613 h 6857999"/>
              <a:gd name="connsiteX120" fmla="*/ 4566475 w 6096000"/>
              <a:gd name="connsiteY120" fmla="*/ 365972 h 6857999"/>
              <a:gd name="connsiteX121" fmla="*/ 4564278 w 6096000"/>
              <a:gd name="connsiteY121" fmla="*/ 379156 h 6857999"/>
              <a:gd name="connsiteX122" fmla="*/ 4593663 w 6096000"/>
              <a:gd name="connsiteY122" fmla="*/ 422093 h 6857999"/>
              <a:gd name="connsiteX123" fmla="*/ 4616061 w 6096000"/>
              <a:gd name="connsiteY123" fmla="*/ 441940 h 6857999"/>
              <a:gd name="connsiteX124" fmla="*/ 4622795 w 6096000"/>
              <a:gd name="connsiteY124" fmla="*/ 452098 h 6857999"/>
              <a:gd name="connsiteX125" fmla="*/ 4662478 w 6096000"/>
              <a:gd name="connsiteY125" fmla="*/ 454224 h 6857999"/>
              <a:gd name="connsiteX126" fmla="*/ 4713648 w 6096000"/>
              <a:gd name="connsiteY126" fmla="*/ 354410 h 6857999"/>
              <a:gd name="connsiteX127" fmla="*/ 4698128 w 6096000"/>
              <a:gd name="connsiteY127" fmla="*/ 333769 h 6857999"/>
              <a:gd name="connsiteX128" fmla="*/ 4698164 w 6096000"/>
              <a:gd name="connsiteY128" fmla="*/ 333698 h 6857999"/>
              <a:gd name="connsiteX129" fmla="*/ 4711776 w 6096000"/>
              <a:gd name="connsiteY129" fmla="*/ 277361 h 6857999"/>
              <a:gd name="connsiteX130" fmla="*/ 4741268 w 6096000"/>
              <a:gd name="connsiteY130" fmla="*/ 250561 h 6857999"/>
              <a:gd name="connsiteX131" fmla="*/ 4730956 w 6096000"/>
              <a:gd name="connsiteY131" fmla="*/ 245888 h 6857999"/>
              <a:gd name="connsiteX132" fmla="*/ 0 w 6096000"/>
              <a:gd name="connsiteY132" fmla="*/ 0 h 6857999"/>
              <a:gd name="connsiteX133" fmla="*/ 6096000 w 6096000"/>
              <a:gd name="connsiteY133" fmla="*/ 0 h 6857999"/>
              <a:gd name="connsiteX134" fmla="*/ 6096000 w 6096000"/>
              <a:gd name="connsiteY134" fmla="*/ 4319750 h 6857999"/>
              <a:gd name="connsiteX135" fmla="*/ 6096000 w 6096000"/>
              <a:gd name="connsiteY135" fmla="*/ 6425999 h 6857999"/>
              <a:gd name="connsiteX136" fmla="*/ 6096000 w 6096000"/>
              <a:gd name="connsiteY136" fmla="*/ 6857998 h 6857999"/>
              <a:gd name="connsiteX137" fmla="*/ 5664000 w 6096000"/>
              <a:gd name="connsiteY137" fmla="*/ 6857998 h 6857999"/>
              <a:gd name="connsiteX138" fmla="*/ 5664000 w 6096000"/>
              <a:gd name="connsiteY138" fmla="*/ 6857999 h 6857999"/>
              <a:gd name="connsiteX139" fmla="*/ 0 w 6096000"/>
              <a:gd name="connsiteY139" fmla="*/ 6857999 h 6857999"/>
              <a:gd name="connsiteX140" fmla="*/ 0 w 6096000"/>
              <a:gd name="connsiteY140" fmla="*/ 6857998 h 6857999"/>
              <a:gd name="connsiteX141" fmla="*/ 0 w 6096000"/>
              <a:gd name="connsiteY141" fmla="*/ 431975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96000" h="6857999">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6"/>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8"/>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6"/>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6"/>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5"/>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1"/>
                  <a:pt x="5078790" y="701902"/>
                  <a:pt x="5147569" y="701902"/>
                </a:cubicBezTo>
                <a:cubicBezTo>
                  <a:pt x="5201584" y="701902"/>
                  <a:pt x="5234749" y="688106"/>
                  <a:pt x="5258804" y="670564"/>
                </a:cubicBezTo>
                <a:cubicBezTo>
                  <a:pt x="5256103" y="666494"/>
                  <a:pt x="5235974" y="630329"/>
                  <a:pt x="5233345" y="626403"/>
                </a:cubicBezTo>
                <a:cubicBezTo>
                  <a:pt x="5218905" y="637425"/>
                  <a:pt x="5195138" y="648483"/>
                  <a:pt x="5164458" y="648483"/>
                </a:cubicBezTo>
                <a:lnTo>
                  <a:pt x="5164422" y="648447"/>
                </a:lnTo>
                <a:cubicBezTo>
                  <a:pt x="5133489" y="648447"/>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40"/>
                  <a:pt x="4891466" y="565420"/>
                </a:cubicBezTo>
                <a:cubicBezTo>
                  <a:pt x="4892366" y="571291"/>
                  <a:pt x="4893699" y="574821"/>
                  <a:pt x="4893807" y="576226"/>
                </a:cubicBezTo>
                <a:cubicBezTo>
                  <a:pt x="4910407" y="572120"/>
                  <a:pt x="4898272" y="573596"/>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9"/>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8"/>
                </a:cubicBezTo>
                <a:cubicBezTo>
                  <a:pt x="4412208" y="415537"/>
                  <a:pt x="4413612" y="423678"/>
                  <a:pt x="4412352" y="446443"/>
                </a:cubicBezTo>
                <a:cubicBezTo>
                  <a:pt x="4408751" y="446227"/>
                  <a:pt x="4405186" y="446011"/>
                  <a:pt x="4401585" y="445759"/>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5"/>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5"/>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3"/>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4"/>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4319750"/>
                </a:lnTo>
                <a:lnTo>
                  <a:pt x="6096000" y="6425999"/>
                </a:lnTo>
                <a:lnTo>
                  <a:pt x="6096000" y="6857998"/>
                </a:lnTo>
                <a:lnTo>
                  <a:pt x="5664000" y="6857998"/>
                </a:lnTo>
                <a:lnTo>
                  <a:pt x="5664000" y="6857999"/>
                </a:lnTo>
                <a:lnTo>
                  <a:pt x="0" y="6857999"/>
                </a:lnTo>
                <a:lnTo>
                  <a:pt x="0" y="6857998"/>
                </a:lnTo>
                <a:lnTo>
                  <a:pt x="0" y="4319750"/>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grpSp>
        <p:nvGrpSpPr>
          <p:cNvPr id="22" name="Graphic 76">
            <a:extLst>
              <a:ext uri="{FF2B5EF4-FFF2-40B4-BE49-F238E27FC236}">
                <a16:creationId xmlns:a16="http://schemas.microsoft.com/office/drawing/2014/main" id="{B8A9BF44-BE23-0AB7-338C-800ACAD69E12}"/>
              </a:ext>
            </a:extLst>
          </p:cNvPr>
          <p:cNvGrpSpPr/>
          <p:nvPr userDrawn="1"/>
        </p:nvGrpSpPr>
        <p:grpSpPr>
          <a:xfrm>
            <a:off x="10448647" y="245877"/>
            <a:ext cx="1347353" cy="573151"/>
            <a:chOff x="-4309855" y="1253533"/>
            <a:chExt cx="3563874" cy="1515584"/>
          </a:xfrm>
          <a:solidFill>
            <a:schemeClr val="bg2"/>
          </a:solidFill>
        </p:grpSpPr>
        <p:sp>
          <p:nvSpPr>
            <p:cNvPr id="23" name="Free-form: Shape 22">
              <a:extLst>
                <a:ext uri="{FF2B5EF4-FFF2-40B4-BE49-F238E27FC236}">
                  <a16:creationId xmlns:a16="http://schemas.microsoft.com/office/drawing/2014/main" id="{3E4DD478-423E-A882-B35A-AB6FE333C747}"/>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9050" cap="flat">
              <a:noFill/>
              <a:prstDash val="solid"/>
              <a:miter/>
            </a:ln>
          </p:spPr>
          <p:txBody>
            <a:bodyPr rtlCol="0" anchor="ctr"/>
            <a:lstStyle/>
            <a:p>
              <a:endParaRPr lang="en-GB" dirty="0"/>
            </a:p>
          </p:txBody>
        </p:sp>
        <p:sp>
          <p:nvSpPr>
            <p:cNvPr id="24" name="Free-form: Shape 23">
              <a:extLst>
                <a:ext uri="{FF2B5EF4-FFF2-40B4-BE49-F238E27FC236}">
                  <a16:creationId xmlns:a16="http://schemas.microsoft.com/office/drawing/2014/main" id="{DF513E64-F3B7-592C-C73A-2A3F3BBB9E6D}"/>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9050"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0F88C327-B118-9549-1A25-A03B62EB020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9050"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2EF2F7E8-27D9-E197-2EA7-D9EEA70B127A}"/>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9050"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1"/>
                </a:solidFill>
              </a:defRPr>
            </a:lvl1pPr>
          </a:lstStyle>
          <a:p>
            <a:fld id="{BE6850CE-03F4-4900-BB6F-A17F9BBFF7E0}" type="slidenum">
              <a:rPr lang="en-GB" smtClean="0"/>
              <a:pPr/>
              <a:t>‹#›</a:t>
            </a:fld>
            <a:endParaRPr lang="en-GB" dirty="0"/>
          </a:p>
        </p:txBody>
      </p:sp>
      <p:grpSp>
        <p:nvGrpSpPr>
          <p:cNvPr id="4" name="Group 3">
            <a:extLst>
              <a:ext uri="{FF2B5EF4-FFF2-40B4-BE49-F238E27FC236}">
                <a16:creationId xmlns:a16="http://schemas.microsoft.com/office/drawing/2014/main" id="{D58259C6-8DA5-F403-CE30-61A64D444FA6}"/>
              </a:ext>
            </a:extLst>
          </p:cNvPr>
          <p:cNvGrpSpPr/>
          <p:nvPr userDrawn="1"/>
        </p:nvGrpSpPr>
        <p:grpSpPr>
          <a:xfrm>
            <a:off x="12240460" y="0"/>
            <a:ext cx="2502568" cy="3088258"/>
            <a:chOff x="-2534101" y="0"/>
            <a:chExt cx="2502568" cy="3088258"/>
          </a:xfrm>
        </p:grpSpPr>
        <p:sp>
          <p:nvSpPr>
            <p:cNvPr id="5" name="Rectangle 4">
              <a:extLst>
                <a:ext uri="{FF2B5EF4-FFF2-40B4-BE49-F238E27FC236}">
                  <a16:creationId xmlns:a16="http://schemas.microsoft.com/office/drawing/2014/main" id="{B356BB47-F85F-84DA-4F26-8859E1DB8407}"/>
                </a:ext>
              </a:extLst>
            </p:cNvPr>
            <p:cNvSpPr/>
            <p:nvPr userDrawn="1"/>
          </p:nvSpPr>
          <p:spPr>
            <a:xfrm>
              <a:off x="-2534101" y="0"/>
              <a:ext cx="2502568" cy="3088258"/>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7" name="TextBox 6">
              <a:extLst>
                <a:ext uri="{FF2B5EF4-FFF2-40B4-BE49-F238E27FC236}">
                  <a16:creationId xmlns:a16="http://schemas.microsoft.com/office/drawing/2014/main" id="{BEF528EB-2037-5747-D344-CC3E190DFC81}"/>
                </a:ext>
              </a:extLst>
            </p:cNvPr>
            <p:cNvSpPr txBox="1"/>
            <p:nvPr userDrawn="1"/>
          </p:nvSpPr>
          <p:spPr>
            <a:xfrm>
              <a:off x="-2384983" y="112763"/>
              <a:ext cx="2204332" cy="2800767"/>
            </a:xfrm>
            <a:prstGeom prst="rect">
              <a:avLst/>
            </a:prstGeom>
            <a:noFill/>
          </p:spPr>
          <p:txBody>
            <a:bodyPr wrap="square" rtlCol="0">
              <a:spAutoFit/>
            </a:bodyPr>
            <a:lstStyle/>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Highlight the placeholder and drag and drop the image into place </a:t>
              </a:r>
            </a:p>
            <a:p>
              <a:pPr marL="342900" indent="-342900" defTabSz="914400">
                <a:buAutoNum type="arabicPeriod"/>
                <a:defRPr/>
              </a:pPr>
              <a:endParaRPr lang="en-GB" sz="1600" dirty="0">
                <a:solidFill>
                  <a:schemeClr val="tx2"/>
                </a:solidFill>
                <a:latin typeface="EDF 2020 Light" panose="020B0303020203020204" pitchFamily="34" charset="0"/>
                <a:cs typeface="EDF 2020 Light" panose="020B0303020203020204" pitchFamily="34" charset="0"/>
              </a:endParaRPr>
            </a:p>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Or alternatively, ‘click’ on icon in centre of image placeholder and select image to insert here.</a:t>
              </a:r>
            </a:p>
          </p:txBody>
        </p:sp>
      </p:grpSp>
    </p:spTree>
    <p:extLst>
      <p:ext uri="{BB962C8B-B14F-4D97-AF65-F5344CB8AC3E}">
        <p14:creationId xmlns:p14="http://schemas.microsoft.com/office/powerpoint/2010/main" val="3763459595"/>
      </p:ext>
    </p:extLst>
  </p:cSld>
  <p:clrMapOvr>
    <a:masterClrMapping/>
  </p:clrMapOvr>
  <p:hf hdr="0" dt="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and Content and Image Left - 18pt (Deep Orang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CFCE9D8-45C7-ED11-0CD4-2F373C6B0C01}"/>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Picture Placeholder 6">
            <a:extLst>
              <a:ext uri="{FF2B5EF4-FFF2-40B4-BE49-F238E27FC236}">
                <a16:creationId xmlns:a16="http://schemas.microsoft.com/office/drawing/2014/main" id="{1775A0A2-BB9F-3B7B-F736-4D9789006A4B}"/>
              </a:ext>
            </a:extLst>
          </p:cNvPr>
          <p:cNvSpPr>
            <a:spLocks noGrp="1"/>
          </p:cNvSpPr>
          <p:nvPr userDrawn="1">
            <p:ph type="pic" sz="quarter" idx="19" hasCustomPrompt="1"/>
          </p:nvPr>
        </p:nvSpPr>
        <p:spPr>
          <a:xfrm>
            <a:off x="0" y="3"/>
            <a:ext cx="6096001" cy="6857998"/>
          </a:xfrm>
          <a:custGeom>
            <a:avLst/>
            <a:gdLst>
              <a:gd name="connsiteX0" fmla="*/ 2 w 6096001"/>
              <a:gd name="connsiteY0" fmla="*/ 0 h 6857998"/>
              <a:gd name="connsiteX1" fmla="*/ 6096001 w 6096001"/>
              <a:gd name="connsiteY1" fmla="*/ 0 h 6857998"/>
              <a:gd name="connsiteX2" fmla="*/ 6096001 w 6096001"/>
              <a:gd name="connsiteY2" fmla="*/ 6857998 h 6857998"/>
              <a:gd name="connsiteX3" fmla="*/ 2 w 6096001"/>
              <a:gd name="connsiteY3" fmla="*/ 6857998 h 6857998"/>
              <a:gd name="connsiteX4" fmla="*/ 2 w 6096001"/>
              <a:gd name="connsiteY4" fmla="*/ 6857997 h 6857998"/>
              <a:gd name="connsiteX5" fmla="*/ 0 w 6096001"/>
              <a:gd name="connsiteY5" fmla="*/ 6857997 h 6857998"/>
              <a:gd name="connsiteX6" fmla="*/ 0 w 6096001"/>
              <a:gd name="connsiteY6" fmla="*/ 4477407 h 6857998"/>
              <a:gd name="connsiteX7" fmla="*/ 2 w 6096001"/>
              <a:gd name="connsiteY7" fmla="*/ 4477407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01" h="6857998">
                <a:moveTo>
                  <a:pt x="2" y="0"/>
                </a:moveTo>
                <a:lnTo>
                  <a:pt x="6096001" y="0"/>
                </a:lnTo>
                <a:lnTo>
                  <a:pt x="6096001" y="6857998"/>
                </a:lnTo>
                <a:lnTo>
                  <a:pt x="2" y="6857998"/>
                </a:lnTo>
                <a:lnTo>
                  <a:pt x="2" y="6857997"/>
                </a:lnTo>
                <a:lnTo>
                  <a:pt x="0" y="6857997"/>
                </a:lnTo>
                <a:lnTo>
                  <a:pt x="0" y="4477407"/>
                </a:lnTo>
                <a:lnTo>
                  <a:pt x="2" y="4477407"/>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2" name="Title 1">
            <a:extLst>
              <a:ext uri="{FF2B5EF4-FFF2-40B4-BE49-F238E27FC236}">
                <a16:creationId xmlns:a16="http://schemas.microsoft.com/office/drawing/2014/main" id="{80AC735E-AFAA-35FE-BCE7-5B1D45B26A94}"/>
              </a:ext>
            </a:extLst>
          </p:cNvPr>
          <p:cNvSpPr>
            <a:spLocks noGrp="1"/>
          </p:cNvSpPr>
          <p:nvPr userDrawn="1">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633741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 name="Footer Placeholder 2">
            <a:extLst>
              <a:ext uri="{FF2B5EF4-FFF2-40B4-BE49-F238E27FC236}">
                <a16:creationId xmlns:a16="http://schemas.microsoft.com/office/drawing/2014/main" id="{5D7D4E11-5665-E028-F690-577F61CE0158}"/>
              </a:ext>
            </a:extLst>
          </p:cNvPr>
          <p:cNvSpPr>
            <a:spLocks noGrp="1"/>
          </p:cNvSpPr>
          <p:nvPr userDrawn="1">
            <p:ph type="ftr" sz="quarter" idx="20"/>
          </p:nvPr>
        </p:nvSpPr>
        <p:spPr>
          <a:xfrm>
            <a:off x="6337410" y="6390000"/>
            <a:ext cx="5220000" cy="252000"/>
          </a:xfrm>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5" name="Group 4">
            <a:extLst>
              <a:ext uri="{FF2B5EF4-FFF2-40B4-BE49-F238E27FC236}">
                <a16:creationId xmlns:a16="http://schemas.microsoft.com/office/drawing/2014/main" id="{28501466-EC99-2AF4-2B9A-4B0C5D5A4122}"/>
              </a:ext>
            </a:extLst>
          </p:cNvPr>
          <p:cNvGrpSpPr/>
          <p:nvPr userDrawn="1"/>
        </p:nvGrpSpPr>
        <p:grpSpPr>
          <a:xfrm>
            <a:off x="-2534652" y="0"/>
            <a:ext cx="2502568" cy="3088258"/>
            <a:chOff x="-2534101" y="0"/>
            <a:chExt cx="2502568" cy="3088258"/>
          </a:xfrm>
        </p:grpSpPr>
        <p:sp>
          <p:nvSpPr>
            <p:cNvPr id="8" name="Rectangle 7">
              <a:extLst>
                <a:ext uri="{FF2B5EF4-FFF2-40B4-BE49-F238E27FC236}">
                  <a16:creationId xmlns:a16="http://schemas.microsoft.com/office/drawing/2014/main" id="{E95E47B5-6BAC-5B32-888E-DAD4AAFCC669}"/>
                </a:ext>
              </a:extLst>
            </p:cNvPr>
            <p:cNvSpPr/>
            <p:nvPr userDrawn="1"/>
          </p:nvSpPr>
          <p:spPr>
            <a:xfrm>
              <a:off x="-2534101" y="0"/>
              <a:ext cx="2502568" cy="3088258"/>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9" name="TextBox 8">
              <a:extLst>
                <a:ext uri="{FF2B5EF4-FFF2-40B4-BE49-F238E27FC236}">
                  <a16:creationId xmlns:a16="http://schemas.microsoft.com/office/drawing/2014/main" id="{0A000082-6BC9-6F8B-6F99-E7EF7BCDAA93}"/>
                </a:ext>
              </a:extLst>
            </p:cNvPr>
            <p:cNvSpPr txBox="1"/>
            <p:nvPr userDrawn="1"/>
          </p:nvSpPr>
          <p:spPr>
            <a:xfrm>
              <a:off x="-2384983" y="112763"/>
              <a:ext cx="2204332" cy="2800767"/>
            </a:xfrm>
            <a:prstGeom prst="rect">
              <a:avLst/>
            </a:prstGeom>
            <a:noFill/>
          </p:spPr>
          <p:txBody>
            <a:bodyPr wrap="square" rtlCol="0">
              <a:spAutoFit/>
            </a:bodyPr>
            <a:lstStyle/>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Highlight the placeholder and drag and drop the image into place </a:t>
              </a:r>
            </a:p>
            <a:p>
              <a:pPr marL="342900" indent="-342900" defTabSz="914400">
                <a:buAutoNum type="arabicPeriod"/>
                <a:defRPr/>
              </a:pPr>
              <a:endParaRPr lang="en-GB" sz="1600" dirty="0">
                <a:solidFill>
                  <a:schemeClr val="tx2"/>
                </a:solidFill>
                <a:latin typeface="EDF 2020 Light" panose="020B0303020203020204" pitchFamily="34" charset="0"/>
                <a:cs typeface="EDF 2020 Light" panose="020B0303020203020204" pitchFamily="34" charset="0"/>
              </a:endParaRPr>
            </a:p>
            <a:p>
              <a:pPr marL="342900" indent="-342900" defTabSz="914400">
                <a:buAutoNum type="arabicPeriod"/>
                <a:defRPr/>
              </a:pPr>
              <a:r>
                <a:rPr lang="en-GB" sz="1600" dirty="0">
                  <a:solidFill>
                    <a:schemeClr val="tx2"/>
                  </a:solidFill>
                  <a:latin typeface="EDF 2020 Light" panose="020B0303020203020204" pitchFamily="34" charset="0"/>
                  <a:cs typeface="EDF 2020 Light" panose="020B0303020203020204" pitchFamily="34" charset="0"/>
                </a:rPr>
                <a:t>Or alternatively, ‘click’ on icon in centre of image placeholder and select image to insert here.</a:t>
              </a:r>
            </a:p>
          </p:txBody>
        </p:sp>
      </p:grpSp>
    </p:spTree>
    <p:extLst>
      <p:ext uri="{BB962C8B-B14F-4D97-AF65-F5344CB8AC3E}">
        <p14:creationId xmlns:p14="http://schemas.microsoft.com/office/powerpoint/2010/main" val="2770428495"/>
      </p:ext>
    </p:extLst>
  </p:cSld>
  <p:clrMapOvr>
    <a:masterClrMapping/>
  </p:clrMapOvr>
  <p:hf hdr="0" dt="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x Title and Content and Data Right - 18pt (Deep Orang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6398D4D-DD79-EB77-4D51-E9E5FD66AB62}"/>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E0B86B9C-B077-6728-4098-50AEA4836C4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E52C4CA5-20B0-E2D1-2AD6-EF58F2896E3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FDCE17E9-57A5-D191-0C6C-AE4F950F7E3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7" name="Free-form: Shape 6">
              <a:extLst>
                <a:ext uri="{FF2B5EF4-FFF2-40B4-BE49-F238E27FC236}">
                  <a16:creationId xmlns:a16="http://schemas.microsoft.com/office/drawing/2014/main" id="{C8C3F825-3901-57A0-FDBE-AC9AE2CB7AB0}"/>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CBF31421-3899-53C6-ED53-EBF67312020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4132386073"/>
      </p:ext>
    </p:extLst>
  </p:cSld>
  <p:clrMapOvr>
    <a:masterClrMapping/>
  </p:clrMapOvr>
  <p:hf hdr="0" dt="0"/>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Title and Content and Data Left - 18pt (Deep Orange)">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1" name="Text Placeholder 16">
            <a:extLst>
              <a:ext uri="{FF2B5EF4-FFF2-40B4-BE49-F238E27FC236}">
                <a16:creationId xmlns:a16="http://schemas.microsoft.com/office/drawing/2014/main" id="{29261A83-EC9A-2563-5640-72920482D354}"/>
              </a:ext>
            </a:extLst>
          </p:cNvPr>
          <p:cNvSpPr>
            <a:spLocks noGrp="1"/>
          </p:cNvSpPr>
          <p:nvPr>
            <p:ph type="body" sz="quarter" idx="20"/>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6" name="Text Placeholder 11">
            <a:extLst>
              <a:ext uri="{FF2B5EF4-FFF2-40B4-BE49-F238E27FC236}">
                <a16:creationId xmlns:a16="http://schemas.microsoft.com/office/drawing/2014/main" id="{D3AB3170-0402-2A27-E79A-023ABD658758}"/>
              </a:ext>
            </a:extLst>
          </p:cNvPr>
          <p:cNvSpPr>
            <a:spLocks noGrp="1"/>
          </p:cNvSpPr>
          <p:nvPr>
            <p:ph type="body" sz="quarter" idx="21"/>
          </p:nvPr>
        </p:nvSpPr>
        <p:spPr>
          <a:xfrm>
            <a:off x="633741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8" name="Footer Placeholder 2">
            <a:extLst>
              <a:ext uri="{FF2B5EF4-FFF2-40B4-BE49-F238E27FC236}">
                <a16:creationId xmlns:a16="http://schemas.microsoft.com/office/drawing/2014/main" id="{0F9A923A-10CC-65F4-DD31-FF4C369ED312}"/>
              </a:ext>
            </a:extLst>
          </p:cNvPr>
          <p:cNvSpPr txBox="1">
            <a:spLocks/>
          </p:cNvSpPr>
          <p:nvPr userDrawn="1"/>
        </p:nvSpPr>
        <p:spPr>
          <a:xfrm>
            <a:off x="6337410" y="6390000"/>
            <a:ext cx="5220000" cy="252000"/>
          </a:xfrm>
          <a:prstGeom prst="rect">
            <a:avLst/>
          </a:prstGeom>
        </p:spPr>
        <p:txBody>
          <a:bodyPr vert="horz" lIns="0" tIns="0" rIns="0" bIns="0" rtlCol="0" anchor="t"/>
          <a:lstStyle>
            <a:defPPr>
              <a:defRPr lang="en-US"/>
            </a:defPPr>
            <a:lvl1pPr marL="0" algn="l" defTabSz="914400" rtl="0" eaLnBrk="1" latinLnBrk="0" hangingPunct="1">
              <a:defRPr sz="620" kern="1200">
                <a:solidFill>
                  <a:schemeClr val="bg1"/>
                </a:solidFill>
                <a:latin typeface="Helvetica Neue" panose="02000803050000020004" pitchFamily="50" charset="-52"/>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latin typeface="EDF 2020 Light" panose="020B0303020203020204" pitchFamily="34" charset="0"/>
              </a:rPr>
              <a:t>Document Title | BUSINESS UNIT(S) | OFFICIAL – SENSITIVE: SNI | SUBJECT TO EXPORT CONTROL | LEGALLY PRIVILAGED | PROTECT - </a:t>
            </a:r>
            <a:br>
              <a:rPr lang="en-GB" dirty="0">
                <a:latin typeface="EDF 2020 Light" panose="020B0303020203020204" pitchFamily="34" charset="0"/>
              </a:rPr>
            </a:br>
            <a:r>
              <a:rPr lang="en-GB" dirty="0">
                <a:latin typeface="EDF 2020 Light" panose="020B0303020203020204" pitchFamily="34" charset="0"/>
              </a:rPr>
              <a:t>PRIVATE | PROTECT – COMMERCIAL &amp; CONTRACTS | NOT PROTECTIVELY MARKED | © 2024 EDF Energy Ltd. All Rights Reserved</a:t>
            </a:r>
          </a:p>
        </p:txBody>
      </p:sp>
      <p:sp>
        <p:nvSpPr>
          <p:cNvPr id="20" name="Rectangle 19">
            <a:extLst>
              <a:ext uri="{FF2B5EF4-FFF2-40B4-BE49-F238E27FC236}">
                <a16:creationId xmlns:a16="http://schemas.microsoft.com/office/drawing/2014/main" id="{1105BDE6-2170-2283-FB78-5EE45A44A4D6}"/>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D8F469F-443F-6318-634C-85D58BE302DD}"/>
              </a:ext>
            </a:extLst>
          </p:cNvPr>
          <p:cNvSpPr>
            <a:spLocks noGrp="1"/>
          </p:cNvSpPr>
          <p:nvPr>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Tree>
    <p:extLst>
      <p:ext uri="{BB962C8B-B14F-4D97-AF65-F5344CB8AC3E}">
        <p14:creationId xmlns:p14="http://schemas.microsoft.com/office/powerpoint/2010/main" val="3406116677"/>
      </p:ext>
    </p:extLst>
  </p:cSld>
  <p:clrMapOvr>
    <a:masterClrMapping/>
  </p:clrMapOvr>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ver Page 03">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C6D918-54BC-68DA-7CF0-8A71152EB6F6}"/>
              </a:ext>
            </a:extLst>
          </p:cNvPr>
          <p:cNvSpPr/>
          <p:nvPr userDrawn="1"/>
        </p:nvSpPr>
        <p:spPr>
          <a:xfrm>
            <a:off x="609600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pic>
        <p:nvPicPr>
          <p:cNvPr id="30" name="Picture 29">
            <a:extLst>
              <a:ext uri="{FF2B5EF4-FFF2-40B4-BE49-F238E27FC236}">
                <a16:creationId xmlns:a16="http://schemas.microsoft.com/office/drawing/2014/main" id="{06FE4AA8-4E80-150C-5A19-DCE6BA06DA8B}"/>
              </a:ext>
            </a:extLst>
          </p:cNvPr>
          <p:cNvPicPr>
            <a:picLocks noChangeAspect="1"/>
          </p:cNvPicPr>
          <p:nvPr userDrawn="1"/>
        </p:nvPicPr>
        <p:blipFill>
          <a:blip r:embed="rId2"/>
          <a:srcRect l="25005" r="25005"/>
          <a:stretch/>
        </p:blipFill>
        <p:spPr>
          <a:xfrm>
            <a:off x="2381" y="0"/>
            <a:ext cx="6094800" cy="6858000"/>
          </a:xfrm>
          <a:prstGeom prst="rect">
            <a:avLst/>
          </a:prstGeom>
        </p:spPr>
      </p:pic>
      <p:sp>
        <p:nvSpPr>
          <p:cNvPr id="9" name="Rectangle 8">
            <a:extLst>
              <a:ext uri="{FF2B5EF4-FFF2-40B4-BE49-F238E27FC236}">
                <a16:creationId xmlns:a16="http://schemas.microsoft.com/office/drawing/2014/main" id="{ABCE7B4B-F0AE-AF23-6455-9BC6F0E82286}"/>
              </a:ext>
            </a:extLst>
          </p:cNvPr>
          <p:cNvSpPr/>
          <p:nvPr userDrawn="1"/>
        </p:nvSpPr>
        <p:spPr>
          <a:xfrm>
            <a:off x="6097200" y="0"/>
            <a:ext cx="6094800" cy="6858000"/>
          </a:xfrm>
          <a:prstGeom prst="rect">
            <a:avLst/>
          </a:prstGeom>
          <a:solidFill>
            <a:srgbClr val="FE57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grpSp>
        <p:nvGrpSpPr>
          <p:cNvPr id="23" name="Graphic 64">
            <a:extLst>
              <a:ext uri="{FF2B5EF4-FFF2-40B4-BE49-F238E27FC236}">
                <a16:creationId xmlns:a16="http://schemas.microsoft.com/office/drawing/2014/main" id="{781A2789-32AD-0D0B-9C8A-D910844840C3}"/>
              </a:ext>
            </a:extLst>
          </p:cNvPr>
          <p:cNvGrpSpPr/>
          <p:nvPr userDrawn="1"/>
        </p:nvGrpSpPr>
        <p:grpSpPr>
          <a:xfrm>
            <a:off x="10448647" y="245877"/>
            <a:ext cx="1347353" cy="573151"/>
            <a:chOff x="-4602057" y="2671949"/>
            <a:chExt cx="3563874" cy="1515584"/>
          </a:xfrm>
          <a:solidFill>
            <a:srgbClr val="FCFCF7"/>
          </a:solidFill>
        </p:grpSpPr>
        <p:sp>
          <p:nvSpPr>
            <p:cNvPr id="24" name="Free-form: Shape 23">
              <a:extLst>
                <a:ext uri="{FF2B5EF4-FFF2-40B4-BE49-F238E27FC236}">
                  <a16:creationId xmlns:a16="http://schemas.microsoft.com/office/drawing/2014/main" id="{9CD72F05-3ACE-A9F4-631D-697B69B2C3FF}"/>
                </a:ext>
              </a:extLst>
            </p:cNvPr>
            <p:cNvSpPr/>
            <p:nvPr/>
          </p:nvSpPr>
          <p:spPr>
            <a:xfrm>
              <a:off x="-4602057" y="2671949"/>
              <a:ext cx="1689639" cy="1515584"/>
            </a:xfrm>
            <a:custGeom>
              <a:avLst/>
              <a:gdLst>
                <a:gd name="connsiteX0" fmla="*/ 913924 w 1689639"/>
                <a:gd name="connsiteY0" fmla="*/ 232223 h 1515584"/>
                <a:gd name="connsiteX1" fmla="*/ 949928 w 1689639"/>
                <a:gd name="connsiteY1" fmla="*/ 83252 h 1515584"/>
                <a:gd name="connsiteX2" fmla="*/ 1027938 w 1689639"/>
                <a:gd name="connsiteY2" fmla="*/ 12386 h 1515584"/>
                <a:gd name="connsiteX3" fmla="*/ 967740 w 1689639"/>
                <a:gd name="connsiteY3" fmla="*/ 5528 h 1515584"/>
                <a:gd name="connsiteX4" fmla="*/ 805434 w 1689639"/>
                <a:gd name="connsiteY4" fmla="*/ 47438 h 1515584"/>
                <a:gd name="connsiteX5" fmla="*/ 752189 w 1689639"/>
                <a:gd name="connsiteY5" fmla="*/ 32579 h 1515584"/>
                <a:gd name="connsiteX6" fmla="*/ 606362 w 1689639"/>
                <a:gd name="connsiteY6" fmla="*/ 139450 h 1515584"/>
                <a:gd name="connsiteX7" fmla="*/ 565595 w 1689639"/>
                <a:gd name="connsiteY7" fmla="*/ 317567 h 1515584"/>
                <a:gd name="connsiteX8" fmla="*/ 559784 w 1689639"/>
                <a:gd name="connsiteY8" fmla="*/ 352429 h 1515584"/>
                <a:gd name="connsiteX9" fmla="*/ 637508 w 1689639"/>
                <a:gd name="connsiteY9" fmla="*/ 465967 h 1515584"/>
                <a:gd name="connsiteX10" fmla="*/ 696754 w 1689639"/>
                <a:gd name="connsiteY10" fmla="*/ 518449 h 1515584"/>
                <a:gd name="connsiteX11" fmla="*/ 714566 w 1689639"/>
                <a:gd name="connsiteY11" fmla="*/ 545310 h 1515584"/>
                <a:gd name="connsiteX12" fmla="*/ 819531 w 1689639"/>
                <a:gd name="connsiteY12" fmla="*/ 550930 h 1515584"/>
                <a:gd name="connsiteX13" fmla="*/ 954881 w 1689639"/>
                <a:gd name="connsiteY13" fmla="*/ 286992 h 1515584"/>
                <a:gd name="connsiteX14" fmla="*/ 913829 w 1689639"/>
                <a:gd name="connsiteY14" fmla="*/ 232413 h 1515584"/>
                <a:gd name="connsiteX15" fmla="*/ 431006 w 1689639"/>
                <a:gd name="connsiteY15" fmla="*/ 913165 h 1515584"/>
                <a:gd name="connsiteX16" fmla="*/ 516541 w 1689639"/>
                <a:gd name="connsiteY16" fmla="*/ 893258 h 1515584"/>
                <a:gd name="connsiteX17" fmla="*/ 629603 w 1689639"/>
                <a:gd name="connsiteY17" fmla="*/ 728856 h 1515584"/>
                <a:gd name="connsiteX18" fmla="*/ 378333 w 1689639"/>
                <a:gd name="connsiteY18" fmla="*/ 658371 h 1515584"/>
                <a:gd name="connsiteX19" fmla="*/ 202597 w 1689639"/>
                <a:gd name="connsiteY19" fmla="*/ 453203 h 1515584"/>
                <a:gd name="connsiteX20" fmla="*/ 186023 w 1689639"/>
                <a:gd name="connsiteY20" fmla="*/ 419484 h 1515584"/>
                <a:gd name="connsiteX21" fmla="*/ 178689 w 1689639"/>
                <a:gd name="connsiteY21" fmla="*/ 423961 h 1515584"/>
                <a:gd name="connsiteX22" fmla="*/ 157829 w 1689639"/>
                <a:gd name="connsiteY22" fmla="*/ 530355 h 1515584"/>
                <a:gd name="connsiteX23" fmla="*/ 129350 w 1689639"/>
                <a:gd name="connsiteY23" fmla="*/ 528546 h 1515584"/>
                <a:gd name="connsiteX24" fmla="*/ 115157 w 1689639"/>
                <a:gd name="connsiteY24" fmla="*/ 573409 h 1515584"/>
                <a:gd name="connsiteX25" fmla="*/ 108871 w 1689639"/>
                <a:gd name="connsiteY25" fmla="*/ 584458 h 1515584"/>
                <a:gd name="connsiteX26" fmla="*/ 92488 w 1689639"/>
                <a:gd name="connsiteY26" fmla="*/ 571980 h 1515584"/>
                <a:gd name="connsiteX27" fmla="*/ 0 w 1689639"/>
                <a:gd name="connsiteY27" fmla="*/ 680565 h 1515584"/>
                <a:gd name="connsiteX28" fmla="*/ 431197 w 1689639"/>
                <a:gd name="connsiteY28" fmla="*/ 913165 h 1515584"/>
                <a:gd name="connsiteX29" fmla="*/ 1254443 w 1689639"/>
                <a:gd name="connsiteY29" fmla="*/ 532927 h 1515584"/>
                <a:gd name="connsiteX30" fmla="*/ 1039273 w 1689639"/>
                <a:gd name="connsiteY30" fmla="*/ 611985 h 1515584"/>
                <a:gd name="connsiteX31" fmla="*/ 996315 w 1689639"/>
                <a:gd name="connsiteY31" fmla="*/ 653609 h 1515584"/>
                <a:gd name="connsiteX32" fmla="*/ 989076 w 1689639"/>
                <a:gd name="connsiteY32" fmla="*/ 700091 h 1515584"/>
                <a:gd name="connsiteX33" fmla="*/ 1016984 w 1689639"/>
                <a:gd name="connsiteY33" fmla="*/ 751621 h 1515584"/>
                <a:gd name="connsiteX34" fmla="*/ 1425226 w 1689639"/>
                <a:gd name="connsiteY34" fmla="*/ 844966 h 1515584"/>
                <a:gd name="connsiteX35" fmla="*/ 1431417 w 1689639"/>
                <a:gd name="connsiteY35" fmla="*/ 873541 h 1515584"/>
                <a:gd name="connsiteX36" fmla="*/ 1507998 w 1689639"/>
                <a:gd name="connsiteY36" fmla="*/ 876780 h 1515584"/>
                <a:gd name="connsiteX37" fmla="*/ 1583722 w 1689639"/>
                <a:gd name="connsiteY37" fmla="*/ 864874 h 1515584"/>
                <a:gd name="connsiteX38" fmla="*/ 1600962 w 1689639"/>
                <a:gd name="connsiteY38" fmla="*/ 852300 h 1515584"/>
                <a:gd name="connsiteX39" fmla="*/ 1599533 w 1689639"/>
                <a:gd name="connsiteY39" fmla="*/ 835917 h 1515584"/>
                <a:gd name="connsiteX40" fmla="*/ 1631537 w 1689639"/>
                <a:gd name="connsiteY40" fmla="*/ 830393 h 1515584"/>
                <a:gd name="connsiteX41" fmla="*/ 1689640 w 1689639"/>
                <a:gd name="connsiteY41" fmla="*/ 759051 h 1515584"/>
                <a:gd name="connsiteX42" fmla="*/ 1254538 w 1689639"/>
                <a:gd name="connsiteY42" fmla="*/ 532927 h 1515584"/>
                <a:gd name="connsiteX43" fmla="*/ 1017365 w 1689639"/>
                <a:gd name="connsiteY43" fmla="*/ 986508 h 1515584"/>
                <a:gd name="connsiteX44" fmla="*/ 955548 w 1689639"/>
                <a:gd name="connsiteY44" fmla="*/ 1040610 h 1515584"/>
                <a:gd name="connsiteX45" fmla="*/ 956405 w 1689639"/>
                <a:gd name="connsiteY45" fmla="*/ 1046134 h 1515584"/>
                <a:gd name="connsiteX46" fmla="*/ 1047845 w 1689639"/>
                <a:gd name="connsiteY46" fmla="*/ 1123287 h 1515584"/>
                <a:gd name="connsiteX47" fmla="*/ 1096042 w 1689639"/>
                <a:gd name="connsiteY47" fmla="*/ 1179960 h 1515584"/>
                <a:gd name="connsiteX48" fmla="*/ 1128141 w 1689639"/>
                <a:gd name="connsiteY48" fmla="*/ 1242540 h 1515584"/>
                <a:gd name="connsiteX49" fmla="*/ 1136618 w 1689639"/>
                <a:gd name="connsiteY49" fmla="*/ 1297785 h 1515584"/>
                <a:gd name="connsiteX50" fmla="*/ 1120235 w 1689639"/>
                <a:gd name="connsiteY50" fmla="*/ 1366651 h 1515584"/>
                <a:gd name="connsiteX51" fmla="*/ 1125474 w 1689639"/>
                <a:gd name="connsiteY51" fmla="*/ 1384081 h 1515584"/>
                <a:gd name="connsiteX52" fmla="*/ 1159478 w 1689639"/>
                <a:gd name="connsiteY52" fmla="*/ 1400464 h 1515584"/>
                <a:gd name="connsiteX53" fmla="*/ 1320451 w 1689639"/>
                <a:gd name="connsiteY53" fmla="*/ 1514574 h 1515584"/>
                <a:gd name="connsiteX54" fmla="*/ 1461611 w 1689639"/>
                <a:gd name="connsiteY54" fmla="*/ 1468949 h 1515584"/>
                <a:gd name="connsiteX55" fmla="*/ 1501521 w 1689639"/>
                <a:gd name="connsiteY55" fmla="*/ 1457424 h 1515584"/>
                <a:gd name="connsiteX56" fmla="*/ 1524381 w 1689639"/>
                <a:gd name="connsiteY56" fmla="*/ 1411799 h 1515584"/>
                <a:gd name="connsiteX57" fmla="*/ 1017461 w 1689639"/>
                <a:gd name="connsiteY57" fmla="*/ 986413 h 1515584"/>
                <a:gd name="connsiteX58" fmla="*/ 673513 w 1689639"/>
                <a:gd name="connsiteY58" fmla="*/ 1035562 h 1515584"/>
                <a:gd name="connsiteX59" fmla="*/ 618649 w 1689639"/>
                <a:gd name="connsiteY59" fmla="*/ 1068042 h 1515584"/>
                <a:gd name="connsiteX60" fmla="*/ 545878 w 1689639"/>
                <a:gd name="connsiteY60" fmla="*/ 1165673 h 1515584"/>
                <a:gd name="connsiteX61" fmla="*/ 198977 w 1689639"/>
                <a:gd name="connsiteY61" fmla="*/ 1208535 h 1515584"/>
                <a:gd name="connsiteX62" fmla="*/ 203454 w 1689639"/>
                <a:gd name="connsiteY62" fmla="*/ 1233681 h 1515584"/>
                <a:gd name="connsiteX63" fmla="*/ 230505 w 1689639"/>
                <a:gd name="connsiteY63" fmla="*/ 1393987 h 1515584"/>
                <a:gd name="connsiteX64" fmla="*/ 261366 w 1689639"/>
                <a:gd name="connsiteY64" fmla="*/ 1426087 h 1515584"/>
                <a:gd name="connsiteX65" fmla="*/ 287369 w 1689639"/>
                <a:gd name="connsiteY65" fmla="*/ 1469901 h 1515584"/>
                <a:gd name="connsiteX66" fmla="*/ 327279 w 1689639"/>
                <a:gd name="connsiteY66" fmla="*/ 1467139 h 1515584"/>
                <a:gd name="connsiteX67" fmla="*/ 334613 w 1689639"/>
                <a:gd name="connsiteY67" fmla="*/ 1489523 h 1515584"/>
                <a:gd name="connsiteX68" fmla="*/ 385858 w 1689639"/>
                <a:gd name="connsiteY68" fmla="*/ 1485808 h 1515584"/>
                <a:gd name="connsiteX69" fmla="*/ 433007 w 1689639"/>
                <a:gd name="connsiteY69" fmla="*/ 1505239 h 1515584"/>
                <a:gd name="connsiteX70" fmla="*/ 489871 w 1689639"/>
                <a:gd name="connsiteY70" fmla="*/ 1501239 h 1515584"/>
                <a:gd name="connsiteX71" fmla="*/ 607790 w 1689639"/>
                <a:gd name="connsiteY71" fmla="*/ 1469901 h 1515584"/>
                <a:gd name="connsiteX72" fmla="*/ 668750 w 1689639"/>
                <a:gd name="connsiteY72" fmla="*/ 1442851 h 1515584"/>
                <a:gd name="connsiteX73" fmla="*/ 747522 w 1689639"/>
                <a:gd name="connsiteY73" fmla="*/ 1345791 h 1515584"/>
                <a:gd name="connsiteX74" fmla="*/ 737426 w 1689639"/>
                <a:gd name="connsiteY74" fmla="*/ 1047944 h 1515584"/>
                <a:gd name="connsiteX75" fmla="*/ 673608 w 1689639"/>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639"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660"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006" y="913165"/>
                  </a:moveTo>
                  <a:cubicBezTo>
                    <a:pt x="454819" y="906974"/>
                    <a:pt x="495300" y="903831"/>
                    <a:pt x="516541" y="893258"/>
                  </a:cubicBezTo>
                  <a:cubicBezTo>
                    <a:pt x="550355" y="876304"/>
                    <a:pt x="666655" y="795055"/>
                    <a:pt x="629603" y="728856"/>
                  </a:cubicBezTo>
                  <a:cubicBezTo>
                    <a:pt x="618172" y="589410"/>
                    <a:pt x="449961" y="707330"/>
                    <a:pt x="378333" y="658371"/>
                  </a:cubicBezTo>
                  <a:cubicBezTo>
                    <a:pt x="305848" y="649037"/>
                    <a:pt x="224314" y="511972"/>
                    <a:pt x="202597" y="453203"/>
                  </a:cubicBezTo>
                  <a:cubicBezTo>
                    <a:pt x="194120" y="429962"/>
                    <a:pt x="197644" y="437963"/>
                    <a:pt x="186023" y="419484"/>
                  </a:cubicBezTo>
                  <a:cubicBezTo>
                    <a:pt x="186119" y="417579"/>
                    <a:pt x="178594" y="425866"/>
                    <a:pt x="178689" y="423961"/>
                  </a:cubicBezTo>
                  <a:cubicBezTo>
                    <a:pt x="157448" y="448631"/>
                    <a:pt x="161163" y="470158"/>
                    <a:pt x="157829" y="530355"/>
                  </a:cubicBezTo>
                  <a:cubicBezTo>
                    <a:pt x="148304" y="529784"/>
                    <a:pt x="138875" y="529213"/>
                    <a:pt x="129350" y="528546"/>
                  </a:cubicBezTo>
                  <a:cubicBezTo>
                    <a:pt x="127540" y="550358"/>
                    <a:pt x="125349"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722" y="864874"/>
                  </a:cubicBezTo>
                  <a:cubicBezTo>
                    <a:pt x="1594771" y="862302"/>
                    <a:pt x="1600962" y="852300"/>
                    <a:pt x="1600962" y="852300"/>
                  </a:cubicBezTo>
                  <a:cubicBezTo>
                    <a:pt x="1600962" y="852300"/>
                    <a:pt x="1598962" y="841728"/>
                    <a:pt x="1599533" y="835917"/>
                  </a:cubicBezTo>
                  <a:cubicBezTo>
                    <a:pt x="1599533" y="835917"/>
                    <a:pt x="1622298" y="837632"/>
                    <a:pt x="1631537" y="830393"/>
                  </a:cubicBezTo>
                  <a:cubicBezTo>
                    <a:pt x="1692878" y="820392"/>
                    <a:pt x="1660589" y="791531"/>
                    <a:pt x="1689640" y="759051"/>
                  </a:cubicBezTo>
                  <a:cubicBezTo>
                    <a:pt x="1672209" y="550453"/>
                    <a:pt x="1458278" y="502066"/>
                    <a:pt x="1254538"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384"/>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602" y="1411132"/>
                    <a:pt x="261366" y="1426087"/>
                  </a:cubicBezTo>
                  <a:cubicBezTo>
                    <a:pt x="271558" y="1436278"/>
                    <a:pt x="275749" y="1462758"/>
                    <a:pt x="287369" y="1469901"/>
                  </a:cubicBezTo>
                  <a:cubicBezTo>
                    <a:pt x="300704" y="1469044"/>
                    <a:pt x="314039"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CFCF7"/>
            </a:solidFill>
            <a:ln w="9525"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3CEB161C-5819-52A9-3988-526A83009557}"/>
                </a:ext>
              </a:extLst>
            </p:cNvPr>
            <p:cNvSpPr/>
            <p:nvPr/>
          </p:nvSpPr>
          <p:spPr>
            <a:xfrm>
              <a:off x="-2108126" y="3219640"/>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FCFCF7"/>
            </a:solidFill>
            <a:ln w="9525"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3A55B17C-3C8F-366F-7CC3-56B764EEC0CA}"/>
                </a:ext>
              </a:extLst>
            </p:cNvPr>
            <p:cNvSpPr/>
            <p:nvPr/>
          </p:nvSpPr>
          <p:spPr>
            <a:xfrm>
              <a:off x="-1448901" y="3219640"/>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FCFCF7"/>
            </a:solidFill>
            <a:ln w="9525" cap="flat">
              <a:noFill/>
              <a:prstDash val="solid"/>
              <a:miter/>
            </a:ln>
          </p:spPr>
          <p:txBody>
            <a:bodyPr rtlCol="0" anchor="ctr"/>
            <a:lstStyle/>
            <a:p>
              <a:endParaRPr lang="en-GB" dirty="0"/>
            </a:p>
          </p:txBody>
        </p:sp>
        <p:sp>
          <p:nvSpPr>
            <p:cNvPr id="27" name="Free-form: Shape 26">
              <a:extLst>
                <a:ext uri="{FF2B5EF4-FFF2-40B4-BE49-F238E27FC236}">
                  <a16:creationId xmlns:a16="http://schemas.microsoft.com/office/drawing/2014/main" id="{47260301-0412-2023-F4EC-23D503C77EC0}"/>
                </a:ext>
              </a:extLst>
            </p:cNvPr>
            <p:cNvSpPr/>
            <p:nvPr/>
          </p:nvSpPr>
          <p:spPr>
            <a:xfrm>
              <a:off x="-2785544" y="3205828"/>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984" y="530638"/>
                    <a:pt x="186119" y="475678"/>
                    <a:pt x="186119" y="389763"/>
                  </a:cubicBezTo>
                  <a:lnTo>
                    <a:pt x="186119" y="382429"/>
                  </a:lnTo>
                  <a:cubicBezTo>
                    <a:pt x="186119" y="382429"/>
                    <a:pt x="337947" y="378714"/>
                    <a:pt x="389287" y="378714"/>
                  </a:cubicBezTo>
                  <a:cubicBezTo>
                    <a:pt x="476821"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FCFCF7"/>
            </a:solid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A6BD25A1-FFB1-BD44-8A83-2BF6C82E3C60}"/>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8" name="Footer Placeholder 7">
            <a:extLst>
              <a:ext uri="{FF2B5EF4-FFF2-40B4-BE49-F238E27FC236}">
                <a16:creationId xmlns:a16="http://schemas.microsoft.com/office/drawing/2014/main" id="{3872085D-481D-078D-9335-1C124C08A4C6}"/>
              </a:ext>
            </a:extLst>
          </p:cNvPr>
          <p:cNvSpPr>
            <a:spLocks noGrp="1"/>
          </p:cNvSpPr>
          <p:nvPr>
            <p:ph type="ftr" sz="quarter" idx="15"/>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4" name="Title 1">
            <a:extLst>
              <a:ext uri="{FF2B5EF4-FFF2-40B4-BE49-F238E27FC236}">
                <a16:creationId xmlns:a16="http://schemas.microsoft.com/office/drawing/2014/main" id="{810E6DBB-DF6B-09D2-7EC5-3EFD0BDBF765}"/>
              </a:ext>
            </a:extLst>
          </p:cNvPr>
          <p:cNvSpPr>
            <a:spLocks noGrp="1" noChangeAspect="1"/>
          </p:cNvSpPr>
          <p:nvPr>
            <p:ph type="title" hasCustomPrompt="1"/>
          </p:nvPr>
        </p:nvSpPr>
        <p:spPr>
          <a:xfrm>
            <a:off x="6444600" y="1393445"/>
            <a:ext cx="5400000" cy="738664"/>
          </a:xfrm>
          <a:prstGeom prst="rect">
            <a:avLst/>
          </a:prstGeom>
          <a:noFill/>
        </p:spPr>
        <p:txBody>
          <a:bodyPr vert="horz" wrap="square" lIns="0" tIns="0" rIns="0" bIns="0" rtlCol="0" anchor="b">
            <a:noAutofit/>
          </a:bodyPr>
          <a:lstStyle>
            <a:lvl1pPr marL="0" marR="0" indent="0" algn="ctr" defTabSz="914309" fontAlgn="auto">
              <a:lnSpc>
                <a:spcPct val="100000"/>
              </a:lnSpc>
              <a:spcAft>
                <a:spcPts val="0"/>
              </a:spcAft>
              <a:buClrTx/>
              <a:buSzTx/>
              <a:buFontTx/>
              <a:tabLst/>
              <a:defRPr kumimoji="0" lang="en-GB" sz="4800"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pPr marL="0" marR="0" lvl="0" indent="0" defTabSz="914309" fontAlgn="auto">
              <a:lnSpc>
                <a:spcPct val="100000"/>
              </a:lnSpc>
              <a:spcAft>
                <a:spcPts val="0"/>
              </a:spcAft>
              <a:buClrTx/>
              <a:buSzTx/>
              <a:buFontTx/>
              <a:tabLst/>
            </a:pPr>
            <a:r>
              <a:rPr lang="en-US" dirty="0"/>
              <a:t>Insert title of</a:t>
            </a:r>
            <a:endParaRPr lang="en-GB" dirty="0"/>
          </a:p>
        </p:txBody>
      </p:sp>
      <p:sp>
        <p:nvSpPr>
          <p:cNvPr id="5" name="Text Placeholder 27">
            <a:extLst>
              <a:ext uri="{FF2B5EF4-FFF2-40B4-BE49-F238E27FC236}">
                <a16:creationId xmlns:a16="http://schemas.microsoft.com/office/drawing/2014/main" id="{B9BD0122-2458-B68D-D8B1-2AB325C1A8A3}"/>
              </a:ext>
            </a:extLst>
          </p:cNvPr>
          <p:cNvSpPr>
            <a:spLocks noGrp="1"/>
          </p:cNvSpPr>
          <p:nvPr>
            <p:ph type="body" sz="quarter" idx="14" hasCustomPrompt="1"/>
          </p:nvPr>
        </p:nvSpPr>
        <p:spPr>
          <a:xfrm>
            <a:off x="6696600" y="2016827"/>
            <a:ext cx="4896000" cy="738664"/>
          </a:xfrm>
          <a:prstGeom prst="rect">
            <a:avLst/>
          </a:prstGeom>
          <a:noFill/>
        </p:spPr>
        <p:txBody>
          <a:bodyPr vert="horz" wrap="square" lIns="0" tIns="0" rIns="0" bIns="0" rtlCol="0" anchor="b">
            <a:noAutofit/>
          </a:bodyPr>
          <a:lstStyle>
            <a:lvl1pPr marL="0" indent="0" algn="ctr">
              <a:buNone/>
              <a:defRPr kumimoji="0" lang="en-GB" sz="4800" b="1"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r>
              <a:rPr lang="en-US" dirty="0"/>
              <a:t>presentation</a:t>
            </a:r>
            <a:endParaRPr lang="en-GB" dirty="0"/>
          </a:p>
        </p:txBody>
      </p:sp>
      <p:sp>
        <p:nvSpPr>
          <p:cNvPr id="29" name="Text Placeholder 2">
            <a:extLst>
              <a:ext uri="{FF2B5EF4-FFF2-40B4-BE49-F238E27FC236}">
                <a16:creationId xmlns:a16="http://schemas.microsoft.com/office/drawing/2014/main" id="{CB82B7B0-0B23-B630-CA1A-06C9C3F4AAAC}"/>
              </a:ext>
            </a:extLst>
          </p:cNvPr>
          <p:cNvSpPr>
            <a:spLocks noGrp="1"/>
          </p:cNvSpPr>
          <p:nvPr>
            <p:ph type="body" idx="1" hasCustomPrompt="1"/>
          </p:nvPr>
        </p:nvSpPr>
        <p:spPr>
          <a:xfrm>
            <a:off x="6678600" y="2974998"/>
            <a:ext cx="4932000" cy="468000"/>
          </a:xfrm>
          <a:prstGeom prst="rect">
            <a:avLst/>
          </a:prstGeom>
        </p:spPr>
        <p:txBody>
          <a:bodyPr anchor="ctr">
            <a:noAutofit/>
          </a:bodyPr>
          <a:lstStyle>
            <a:lvl1pPr marL="0" indent="0" algn="ctr">
              <a:buNone/>
              <a:defRPr lang="en-GB" sz="2800" dirty="0" smtClean="0">
                <a:latin typeface="+mj-lt"/>
                <a:cs typeface="EDF 2020" panose="020B0503020203020204" pitchFamily="34" charset="0"/>
              </a:defRPr>
            </a:lvl1pPr>
          </a:lstStyle>
          <a:p>
            <a:r>
              <a:rPr lang="en-GB" dirty="0"/>
              <a:t>Name of Presenter here</a:t>
            </a:r>
          </a:p>
        </p:txBody>
      </p:sp>
      <p:grpSp>
        <p:nvGrpSpPr>
          <p:cNvPr id="63" name="Group 62">
            <a:extLst>
              <a:ext uri="{FF2B5EF4-FFF2-40B4-BE49-F238E27FC236}">
                <a16:creationId xmlns:a16="http://schemas.microsoft.com/office/drawing/2014/main" id="{1C29DB3F-6603-1F4D-4A42-CE9E701A7FF7}"/>
              </a:ext>
            </a:extLst>
          </p:cNvPr>
          <p:cNvGrpSpPr/>
          <p:nvPr userDrawn="1"/>
        </p:nvGrpSpPr>
        <p:grpSpPr>
          <a:xfrm>
            <a:off x="7022172" y="5846203"/>
            <a:ext cx="2259087" cy="251885"/>
            <a:chOff x="6707830" y="6026523"/>
            <a:chExt cx="2592925" cy="289108"/>
          </a:xfrm>
        </p:grpSpPr>
        <p:sp>
          <p:nvSpPr>
            <p:cNvPr id="64" name="Free-form: Shape 63">
              <a:extLst>
                <a:ext uri="{FF2B5EF4-FFF2-40B4-BE49-F238E27FC236}">
                  <a16:creationId xmlns:a16="http://schemas.microsoft.com/office/drawing/2014/main" id="{F4ECDBE1-72B0-8AF8-D3E8-BF3F4EED0F8A}"/>
                </a:ext>
              </a:extLst>
            </p:cNvPr>
            <p:cNvSpPr/>
            <p:nvPr/>
          </p:nvSpPr>
          <p:spPr>
            <a:xfrm>
              <a:off x="6707830" y="6026523"/>
              <a:ext cx="244532" cy="289108"/>
            </a:xfrm>
            <a:custGeom>
              <a:avLst/>
              <a:gdLst>
                <a:gd name="connsiteX0" fmla="*/ 0 w 576446"/>
                <a:gd name="connsiteY0" fmla="*/ 339800 h 681526"/>
                <a:gd name="connsiteX1" fmla="*/ 327488 w 576446"/>
                <a:gd name="connsiteY1" fmla="*/ 0 h 681526"/>
                <a:gd name="connsiteX2" fmla="*/ 575452 w 576446"/>
                <a:gd name="connsiteY2" fmla="*/ 104085 h 681526"/>
                <a:gd name="connsiteX3" fmla="*/ 494994 w 576446"/>
                <a:gd name="connsiteY3" fmla="*/ 187403 h 681526"/>
                <a:gd name="connsiteX4" fmla="*/ 327488 w 576446"/>
                <a:gd name="connsiteY4" fmla="*/ 110738 h 681526"/>
                <a:gd name="connsiteX5" fmla="*/ 135360 w 576446"/>
                <a:gd name="connsiteY5" fmla="*/ 340732 h 681526"/>
                <a:gd name="connsiteX6" fmla="*/ 327488 w 576446"/>
                <a:gd name="connsiteY6" fmla="*/ 570727 h 681526"/>
                <a:gd name="connsiteX7" fmla="*/ 495989 w 576446"/>
                <a:gd name="connsiteY7" fmla="*/ 492197 h 681526"/>
                <a:gd name="connsiteX8" fmla="*/ 576447 w 576446"/>
                <a:gd name="connsiteY8" fmla="*/ 575514 h 681526"/>
                <a:gd name="connsiteX9" fmla="*/ 327488 w 576446"/>
                <a:gd name="connsiteY9" fmla="*/ 681527 h 681526"/>
                <a:gd name="connsiteX10" fmla="*/ 0 w 576446"/>
                <a:gd name="connsiteY10" fmla="*/ 339800 h 68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446" h="681526">
                  <a:moveTo>
                    <a:pt x="0" y="339800"/>
                  </a:moveTo>
                  <a:cubicBezTo>
                    <a:pt x="0" y="144811"/>
                    <a:pt x="122116" y="0"/>
                    <a:pt x="327488" y="0"/>
                  </a:cubicBezTo>
                  <a:cubicBezTo>
                    <a:pt x="437294" y="0"/>
                    <a:pt x="517751" y="40726"/>
                    <a:pt x="575452" y="104085"/>
                  </a:cubicBezTo>
                  <a:lnTo>
                    <a:pt x="494994" y="187403"/>
                  </a:lnTo>
                  <a:cubicBezTo>
                    <a:pt x="448610" y="137226"/>
                    <a:pt x="399366" y="110738"/>
                    <a:pt x="327488" y="110738"/>
                  </a:cubicBezTo>
                  <a:cubicBezTo>
                    <a:pt x="208232" y="110738"/>
                    <a:pt x="135360" y="204439"/>
                    <a:pt x="135360" y="340732"/>
                  </a:cubicBezTo>
                  <a:cubicBezTo>
                    <a:pt x="135360" y="477025"/>
                    <a:pt x="208232" y="570727"/>
                    <a:pt x="327488" y="570727"/>
                  </a:cubicBezTo>
                  <a:cubicBezTo>
                    <a:pt x="402288" y="570727"/>
                    <a:pt x="450538" y="542312"/>
                    <a:pt x="495989" y="492197"/>
                  </a:cubicBezTo>
                  <a:lnTo>
                    <a:pt x="576447" y="575514"/>
                  </a:lnTo>
                  <a:cubicBezTo>
                    <a:pt x="517751" y="641733"/>
                    <a:pt x="437294" y="681527"/>
                    <a:pt x="327488" y="681527"/>
                  </a:cubicBezTo>
                  <a:cubicBezTo>
                    <a:pt x="119256" y="681465"/>
                    <a:pt x="0" y="536654"/>
                    <a:pt x="0" y="339800"/>
                  </a:cubicBezTo>
                </a:path>
              </a:pathLst>
            </a:custGeom>
            <a:solidFill>
              <a:srgbClr val="000000"/>
            </a:solidFill>
            <a:ln w="6216" cap="flat">
              <a:noFill/>
              <a:prstDash val="solid"/>
              <a:miter/>
            </a:ln>
          </p:spPr>
          <p:txBody>
            <a:bodyPr rtlCol="0" anchor="ctr"/>
            <a:lstStyle/>
            <a:p>
              <a:endParaRPr lang="en-GB" dirty="0"/>
            </a:p>
          </p:txBody>
        </p:sp>
        <p:sp>
          <p:nvSpPr>
            <p:cNvPr id="65" name="Free-form: Shape 64">
              <a:extLst>
                <a:ext uri="{FF2B5EF4-FFF2-40B4-BE49-F238E27FC236}">
                  <a16:creationId xmlns:a16="http://schemas.microsoft.com/office/drawing/2014/main" id="{C62D9923-50E7-9F9C-403A-2497D6392DB7}"/>
                </a:ext>
              </a:extLst>
            </p:cNvPr>
            <p:cNvSpPr/>
            <p:nvPr/>
          </p:nvSpPr>
          <p:spPr>
            <a:xfrm>
              <a:off x="6995303" y="6030954"/>
              <a:ext cx="228469" cy="280246"/>
            </a:xfrm>
            <a:custGeom>
              <a:avLst/>
              <a:gdLst>
                <a:gd name="connsiteX0" fmla="*/ 411739 w 538580"/>
                <a:gd name="connsiteY0" fmla="*/ 0 h 660635"/>
                <a:gd name="connsiteX1" fmla="*/ 538581 w 538580"/>
                <a:gd name="connsiteY1" fmla="*/ 0 h 660635"/>
                <a:gd name="connsiteX2" fmla="*/ 538581 w 538580"/>
                <a:gd name="connsiteY2" fmla="*/ 660635 h 660635"/>
                <a:gd name="connsiteX3" fmla="*/ 411739 w 538580"/>
                <a:gd name="connsiteY3" fmla="*/ 660635 h 660635"/>
                <a:gd name="connsiteX4" fmla="*/ 411739 w 538580"/>
                <a:gd name="connsiteY4" fmla="*/ 368153 h 660635"/>
                <a:gd name="connsiteX5" fmla="*/ 127775 w 538580"/>
                <a:gd name="connsiteY5" fmla="*/ 368153 h 660635"/>
                <a:gd name="connsiteX6" fmla="*/ 127775 w 538580"/>
                <a:gd name="connsiteY6" fmla="*/ 660635 h 660635"/>
                <a:gd name="connsiteX7" fmla="*/ 0 w 538580"/>
                <a:gd name="connsiteY7" fmla="*/ 660635 h 660635"/>
                <a:gd name="connsiteX8" fmla="*/ 0 w 538580"/>
                <a:gd name="connsiteY8" fmla="*/ 0 h 660635"/>
                <a:gd name="connsiteX9" fmla="*/ 127775 w 538580"/>
                <a:gd name="connsiteY9" fmla="*/ 0 h 660635"/>
                <a:gd name="connsiteX10" fmla="*/ 127775 w 538580"/>
                <a:gd name="connsiteY10" fmla="*/ 260275 h 660635"/>
                <a:gd name="connsiteX11" fmla="*/ 411739 w 538580"/>
                <a:gd name="connsiteY11" fmla="*/ 260275 h 660635"/>
                <a:gd name="connsiteX12" fmla="*/ 411739 w 538580"/>
                <a:gd name="connsiteY12" fmla="*/ 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580" h="660635">
                  <a:moveTo>
                    <a:pt x="411739" y="0"/>
                  </a:moveTo>
                  <a:lnTo>
                    <a:pt x="538581" y="0"/>
                  </a:lnTo>
                  <a:lnTo>
                    <a:pt x="538581" y="660635"/>
                  </a:lnTo>
                  <a:lnTo>
                    <a:pt x="411739" y="660635"/>
                  </a:lnTo>
                  <a:lnTo>
                    <a:pt x="411739" y="368153"/>
                  </a:lnTo>
                  <a:lnTo>
                    <a:pt x="127775" y="368153"/>
                  </a:lnTo>
                  <a:lnTo>
                    <a:pt x="127775" y="660635"/>
                  </a:lnTo>
                  <a:lnTo>
                    <a:pt x="0" y="660635"/>
                  </a:lnTo>
                  <a:lnTo>
                    <a:pt x="0" y="0"/>
                  </a:lnTo>
                  <a:lnTo>
                    <a:pt x="127775" y="0"/>
                  </a:lnTo>
                  <a:lnTo>
                    <a:pt x="127775" y="260275"/>
                  </a:lnTo>
                  <a:lnTo>
                    <a:pt x="411739" y="260275"/>
                  </a:lnTo>
                  <a:lnTo>
                    <a:pt x="411739" y="0"/>
                  </a:lnTo>
                  <a:close/>
                </a:path>
              </a:pathLst>
            </a:custGeom>
            <a:solidFill>
              <a:srgbClr val="000000"/>
            </a:solidFill>
            <a:ln w="6216" cap="flat">
              <a:noFill/>
              <a:prstDash val="solid"/>
              <a:miter/>
            </a:ln>
          </p:spPr>
          <p:txBody>
            <a:bodyPr rtlCol="0" anchor="ctr"/>
            <a:lstStyle/>
            <a:p>
              <a:endParaRPr lang="en-GB" dirty="0"/>
            </a:p>
          </p:txBody>
        </p:sp>
        <p:sp>
          <p:nvSpPr>
            <p:cNvPr id="66" name="Free-form: Shape 65">
              <a:extLst>
                <a:ext uri="{FF2B5EF4-FFF2-40B4-BE49-F238E27FC236}">
                  <a16:creationId xmlns:a16="http://schemas.microsoft.com/office/drawing/2014/main" id="{9102D810-2FF7-1A89-CDC0-F63F8C468D57}"/>
                </a:ext>
              </a:extLst>
            </p:cNvPr>
            <p:cNvSpPr/>
            <p:nvPr/>
          </p:nvSpPr>
          <p:spPr>
            <a:xfrm>
              <a:off x="7259881" y="6030954"/>
              <a:ext cx="264182" cy="280246"/>
            </a:xfrm>
            <a:custGeom>
              <a:avLst/>
              <a:gdLst>
                <a:gd name="connsiteX0" fmla="*/ 481813 w 622768"/>
                <a:gd name="connsiteY0" fmla="*/ 660635 h 660635"/>
                <a:gd name="connsiteX1" fmla="*/ 431636 w 622768"/>
                <a:gd name="connsiteY1" fmla="*/ 505440 h 660635"/>
                <a:gd name="connsiteX2" fmla="*/ 184605 w 622768"/>
                <a:gd name="connsiteY2" fmla="*/ 505440 h 660635"/>
                <a:gd name="connsiteX3" fmla="*/ 135360 w 622768"/>
                <a:gd name="connsiteY3" fmla="*/ 660635 h 660635"/>
                <a:gd name="connsiteX4" fmla="*/ 0 w 622768"/>
                <a:gd name="connsiteY4" fmla="*/ 660635 h 660635"/>
                <a:gd name="connsiteX5" fmla="*/ 235652 w 622768"/>
                <a:gd name="connsiteY5" fmla="*/ 0 h 660635"/>
                <a:gd name="connsiteX6" fmla="*/ 389915 w 622768"/>
                <a:gd name="connsiteY6" fmla="*/ 0 h 660635"/>
                <a:gd name="connsiteX7" fmla="*/ 622769 w 622768"/>
                <a:gd name="connsiteY7" fmla="*/ 660635 h 660635"/>
                <a:gd name="connsiteX8" fmla="*/ 481751 w 622768"/>
                <a:gd name="connsiteY8" fmla="*/ 660635 h 660635"/>
                <a:gd name="connsiteX9" fmla="*/ 219611 w 622768"/>
                <a:gd name="connsiteY9" fmla="*/ 397500 h 660635"/>
                <a:gd name="connsiteX10" fmla="*/ 397562 w 622768"/>
                <a:gd name="connsiteY10" fmla="*/ 397500 h 660635"/>
                <a:gd name="connsiteX11" fmla="*/ 311447 w 622768"/>
                <a:gd name="connsiteY11" fmla="*/ 128707 h 660635"/>
                <a:gd name="connsiteX12" fmla="*/ 304794 w 622768"/>
                <a:gd name="connsiteY12" fmla="*/ 128707 h 660635"/>
                <a:gd name="connsiteX13" fmla="*/ 219611 w 622768"/>
                <a:gd name="connsiteY13" fmla="*/ 39750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768" h="660635">
                  <a:moveTo>
                    <a:pt x="481813" y="660635"/>
                  </a:moveTo>
                  <a:lnTo>
                    <a:pt x="431636" y="505440"/>
                  </a:lnTo>
                  <a:lnTo>
                    <a:pt x="184605" y="505440"/>
                  </a:lnTo>
                  <a:lnTo>
                    <a:pt x="135360" y="660635"/>
                  </a:lnTo>
                  <a:lnTo>
                    <a:pt x="0" y="660635"/>
                  </a:lnTo>
                  <a:lnTo>
                    <a:pt x="235652" y="0"/>
                  </a:lnTo>
                  <a:lnTo>
                    <a:pt x="389915" y="0"/>
                  </a:lnTo>
                  <a:lnTo>
                    <a:pt x="622769" y="660635"/>
                  </a:lnTo>
                  <a:lnTo>
                    <a:pt x="481751" y="660635"/>
                  </a:lnTo>
                  <a:close/>
                  <a:moveTo>
                    <a:pt x="219611" y="397500"/>
                  </a:moveTo>
                  <a:lnTo>
                    <a:pt x="397562" y="397500"/>
                  </a:lnTo>
                  <a:lnTo>
                    <a:pt x="311447" y="128707"/>
                  </a:lnTo>
                  <a:lnTo>
                    <a:pt x="304794" y="128707"/>
                  </a:lnTo>
                  <a:lnTo>
                    <a:pt x="219611" y="397500"/>
                  </a:lnTo>
                  <a:close/>
                </a:path>
              </a:pathLst>
            </a:custGeom>
            <a:solidFill>
              <a:srgbClr val="000000"/>
            </a:solidFill>
            <a:ln w="6216" cap="flat">
              <a:noFill/>
              <a:prstDash val="solid"/>
              <a:miter/>
            </a:ln>
          </p:spPr>
          <p:txBody>
            <a:bodyPr rtlCol="0" anchor="ctr"/>
            <a:lstStyle/>
            <a:p>
              <a:endParaRPr lang="en-GB" dirty="0"/>
            </a:p>
          </p:txBody>
        </p:sp>
        <p:sp>
          <p:nvSpPr>
            <p:cNvPr id="67" name="Free-form: Shape 66">
              <a:extLst>
                <a:ext uri="{FF2B5EF4-FFF2-40B4-BE49-F238E27FC236}">
                  <a16:creationId xmlns:a16="http://schemas.microsoft.com/office/drawing/2014/main" id="{36F74FF1-D12E-9596-D291-74317AEBDCA0}"/>
                </a:ext>
              </a:extLst>
            </p:cNvPr>
            <p:cNvSpPr/>
            <p:nvPr/>
          </p:nvSpPr>
          <p:spPr>
            <a:xfrm>
              <a:off x="7560225"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428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428"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8" name="Free-form: Shape 67">
              <a:extLst>
                <a:ext uri="{FF2B5EF4-FFF2-40B4-BE49-F238E27FC236}">
                  <a16:creationId xmlns:a16="http://schemas.microsoft.com/office/drawing/2014/main" id="{828D1883-46B3-F431-699B-F3BA400D5C5F}"/>
                </a:ext>
              </a:extLst>
            </p:cNvPr>
            <p:cNvSpPr/>
            <p:nvPr/>
          </p:nvSpPr>
          <p:spPr>
            <a:xfrm>
              <a:off x="7844084" y="6026523"/>
              <a:ext cx="252155" cy="289056"/>
            </a:xfrm>
            <a:custGeom>
              <a:avLst/>
              <a:gdLst>
                <a:gd name="connsiteX0" fmla="*/ 0 w 594416"/>
                <a:gd name="connsiteY0" fmla="*/ 339800 h 681402"/>
                <a:gd name="connsiteX1" fmla="*/ 328421 w 594416"/>
                <a:gd name="connsiteY1" fmla="*/ 0 h 681402"/>
                <a:gd name="connsiteX2" fmla="*/ 580177 w 594416"/>
                <a:gd name="connsiteY2" fmla="*/ 103152 h 681402"/>
                <a:gd name="connsiteX3" fmla="*/ 499720 w 594416"/>
                <a:gd name="connsiteY3" fmla="*/ 187403 h 681402"/>
                <a:gd name="connsiteX4" fmla="*/ 328421 w 594416"/>
                <a:gd name="connsiteY4" fmla="*/ 110738 h 681402"/>
                <a:gd name="connsiteX5" fmla="*/ 135360 w 594416"/>
                <a:gd name="connsiteY5" fmla="*/ 340732 h 681402"/>
                <a:gd name="connsiteX6" fmla="*/ 335074 w 594416"/>
                <a:gd name="connsiteY6" fmla="*/ 570727 h 681402"/>
                <a:gd name="connsiteX7" fmla="*/ 466641 w 594416"/>
                <a:gd name="connsiteY7" fmla="*/ 529068 h 681402"/>
                <a:gd name="connsiteX8" fmla="*/ 466641 w 594416"/>
                <a:gd name="connsiteY8" fmla="*/ 415470 h 681402"/>
                <a:gd name="connsiteX9" fmla="*/ 336007 w 594416"/>
                <a:gd name="connsiteY9" fmla="*/ 415470 h 681402"/>
                <a:gd name="connsiteX10" fmla="*/ 336007 w 594416"/>
                <a:gd name="connsiteY10" fmla="*/ 306597 h 681402"/>
                <a:gd name="connsiteX11" fmla="*/ 594416 w 594416"/>
                <a:gd name="connsiteY11" fmla="*/ 306597 h 681402"/>
                <a:gd name="connsiteX12" fmla="*/ 594416 w 594416"/>
                <a:gd name="connsiteY12" fmla="*/ 576323 h 681402"/>
                <a:gd name="connsiteX13" fmla="*/ 328483 w 594416"/>
                <a:gd name="connsiteY13" fmla="*/ 681403 h 681402"/>
                <a:gd name="connsiteX14" fmla="*/ 62 w 594416"/>
                <a:gd name="connsiteY14" fmla="*/ 339738 h 6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416" h="681402">
                  <a:moveTo>
                    <a:pt x="0" y="339800"/>
                  </a:moveTo>
                  <a:cubicBezTo>
                    <a:pt x="0" y="145744"/>
                    <a:pt x="123049" y="0"/>
                    <a:pt x="328421" y="0"/>
                  </a:cubicBezTo>
                  <a:cubicBezTo>
                    <a:pt x="442019" y="0"/>
                    <a:pt x="522415" y="41659"/>
                    <a:pt x="580177" y="103152"/>
                  </a:cubicBezTo>
                  <a:lnTo>
                    <a:pt x="499720" y="187403"/>
                  </a:lnTo>
                  <a:cubicBezTo>
                    <a:pt x="452403" y="137226"/>
                    <a:pt x="402226" y="110738"/>
                    <a:pt x="328421" y="110738"/>
                  </a:cubicBezTo>
                  <a:cubicBezTo>
                    <a:pt x="210097" y="110738"/>
                    <a:pt x="135360" y="203507"/>
                    <a:pt x="135360" y="340732"/>
                  </a:cubicBezTo>
                  <a:cubicBezTo>
                    <a:pt x="135360" y="477958"/>
                    <a:pt x="208232" y="570727"/>
                    <a:pt x="335074" y="570727"/>
                  </a:cubicBezTo>
                  <a:cubicBezTo>
                    <a:pt x="391842" y="570727"/>
                    <a:pt x="435366" y="554623"/>
                    <a:pt x="466641" y="529068"/>
                  </a:cubicBezTo>
                  <a:lnTo>
                    <a:pt x="466641" y="415470"/>
                  </a:lnTo>
                  <a:lnTo>
                    <a:pt x="336007" y="415470"/>
                  </a:lnTo>
                  <a:lnTo>
                    <a:pt x="336007" y="306597"/>
                  </a:lnTo>
                  <a:lnTo>
                    <a:pt x="594416" y="306597"/>
                  </a:lnTo>
                  <a:lnTo>
                    <a:pt x="594416" y="576323"/>
                  </a:lnTo>
                  <a:cubicBezTo>
                    <a:pt x="527202" y="642542"/>
                    <a:pt x="440154" y="681403"/>
                    <a:pt x="328483" y="681403"/>
                  </a:cubicBezTo>
                  <a:cubicBezTo>
                    <a:pt x="119318" y="681403"/>
                    <a:pt x="62" y="535659"/>
                    <a:pt x="62" y="339738"/>
                  </a:cubicBezTo>
                </a:path>
              </a:pathLst>
            </a:custGeom>
            <a:solidFill>
              <a:srgbClr val="000000"/>
            </a:solidFill>
            <a:ln w="6216" cap="flat">
              <a:noFill/>
              <a:prstDash val="solid"/>
              <a:miter/>
            </a:ln>
          </p:spPr>
          <p:txBody>
            <a:bodyPr rtlCol="0" anchor="ctr"/>
            <a:lstStyle/>
            <a:p>
              <a:endParaRPr lang="en-GB" dirty="0"/>
            </a:p>
          </p:txBody>
        </p:sp>
        <p:sp>
          <p:nvSpPr>
            <p:cNvPr id="69" name="Free-form: Shape 68">
              <a:extLst>
                <a:ext uri="{FF2B5EF4-FFF2-40B4-BE49-F238E27FC236}">
                  <a16:creationId xmlns:a16="http://schemas.microsoft.com/office/drawing/2014/main" id="{B86FD915-5FBB-57CC-00B9-9E206417D0D9}"/>
                </a:ext>
              </a:extLst>
            </p:cNvPr>
            <p:cNvSpPr/>
            <p:nvPr/>
          </p:nvSpPr>
          <p:spPr>
            <a:xfrm>
              <a:off x="8152051" y="6030954"/>
              <a:ext cx="167831" cy="280246"/>
            </a:xfrm>
            <a:custGeom>
              <a:avLst/>
              <a:gdLst>
                <a:gd name="connsiteX0" fmla="*/ 0 w 395634"/>
                <a:gd name="connsiteY0" fmla="*/ 660635 h 660635"/>
                <a:gd name="connsiteX1" fmla="*/ 0 w 395634"/>
                <a:gd name="connsiteY1" fmla="*/ 0 h 660635"/>
                <a:gd name="connsiteX2" fmla="*/ 391842 w 395634"/>
                <a:gd name="connsiteY2" fmla="*/ 0 h 660635"/>
                <a:gd name="connsiteX3" fmla="*/ 391842 w 395634"/>
                <a:gd name="connsiteY3" fmla="*/ 107878 h 660635"/>
                <a:gd name="connsiteX4" fmla="*/ 127775 w 395634"/>
                <a:gd name="connsiteY4" fmla="*/ 107878 h 660635"/>
                <a:gd name="connsiteX5" fmla="*/ 127775 w 395634"/>
                <a:gd name="connsiteY5" fmla="*/ 265933 h 660635"/>
                <a:gd name="connsiteX6" fmla="*/ 367220 w 395634"/>
                <a:gd name="connsiteY6" fmla="*/ 265933 h 660635"/>
                <a:gd name="connsiteX7" fmla="*/ 367220 w 395634"/>
                <a:gd name="connsiteY7" fmla="*/ 374806 h 660635"/>
                <a:gd name="connsiteX8" fmla="*/ 127775 w 395634"/>
                <a:gd name="connsiteY8" fmla="*/ 374806 h 660635"/>
                <a:gd name="connsiteX9" fmla="*/ 127775 w 395634"/>
                <a:gd name="connsiteY9" fmla="*/ 552695 h 660635"/>
                <a:gd name="connsiteX10" fmla="*/ 395635 w 395634"/>
                <a:gd name="connsiteY10" fmla="*/ 552695 h 660635"/>
                <a:gd name="connsiteX11" fmla="*/ 395635 w 395634"/>
                <a:gd name="connsiteY11" fmla="*/ 660635 h 660635"/>
                <a:gd name="connsiteX12" fmla="*/ 0 w 39563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634" h="660635">
                  <a:moveTo>
                    <a:pt x="0" y="660635"/>
                  </a:moveTo>
                  <a:lnTo>
                    <a:pt x="0" y="0"/>
                  </a:lnTo>
                  <a:lnTo>
                    <a:pt x="391842" y="0"/>
                  </a:lnTo>
                  <a:lnTo>
                    <a:pt x="391842" y="107878"/>
                  </a:lnTo>
                  <a:lnTo>
                    <a:pt x="127775" y="107878"/>
                  </a:lnTo>
                  <a:lnTo>
                    <a:pt x="127775" y="265933"/>
                  </a:lnTo>
                  <a:lnTo>
                    <a:pt x="367220" y="265933"/>
                  </a:lnTo>
                  <a:lnTo>
                    <a:pt x="367220" y="374806"/>
                  </a:lnTo>
                  <a:lnTo>
                    <a:pt x="127775" y="374806"/>
                  </a:lnTo>
                  <a:lnTo>
                    <a:pt x="127775" y="552695"/>
                  </a:lnTo>
                  <a:lnTo>
                    <a:pt x="395635" y="552695"/>
                  </a:lnTo>
                  <a:lnTo>
                    <a:pt x="39563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0" name="Free-form: Shape 69">
              <a:extLst>
                <a:ext uri="{FF2B5EF4-FFF2-40B4-BE49-F238E27FC236}">
                  <a16:creationId xmlns:a16="http://schemas.microsoft.com/office/drawing/2014/main" id="{978A708D-89C5-AB97-F880-7B8D703AF962}"/>
                </a:ext>
              </a:extLst>
            </p:cNvPr>
            <p:cNvSpPr/>
            <p:nvPr/>
          </p:nvSpPr>
          <p:spPr>
            <a:xfrm>
              <a:off x="8482491" y="6030954"/>
              <a:ext cx="54203" cy="280246"/>
            </a:xfrm>
            <a:custGeom>
              <a:avLst/>
              <a:gdLst>
                <a:gd name="connsiteX0" fmla="*/ 0 w 127774"/>
                <a:gd name="connsiteY0" fmla="*/ 0 h 660635"/>
                <a:gd name="connsiteX1" fmla="*/ 127775 w 127774"/>
                <a:gd name="connsiteY1" fmla="*/ 0 h 660635"/>
                <a:gd name="connsiteX2" fmla="*/ 127775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5" y="0"/>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1" name="Free-form: Shape 70">
              <a:extLst>
                <a:ext uri="{FF2B5EF4-FFF2-40B4-BE49-F238E27FC236}">
                  <a16:creationId xmlns:a16="http://schemas.microsoft.com/office/drawing/2014/main" id="{0D6794F1-38FE-FA5F-1739-35B47B4819A0}"/>
                </a:ext>
              </a:extLst>
            </p:cNvPr>
            <p:cNvSpPr/>
            <p:nvPr/>
          </p:nvSpPr>
          <p:spPr>
            <a:xfrm>
              <a:off x="8582061" y="6026523"/>
              <a:ext cx="208793" cy="288660"/>
            </a:xfrm>
            <a:custGeom>
              <a:avLst/>
              <a:gdLst>
                <a:gd name="connsiteX0" fmla="*/ 0 w 492196"/>
                <a:gd name="connsiteY0" fmla="*/ 590624 h 680469"/>
                <a:gd name="connsiteX1" fmla="*/ 68146 w 492196"/>
                <a:gd name="connsiteY1" fmla="*/ 490269 h 680469"/>
                <a:gd name="connsiteX2" fmla="*/ 251756 w 492196"/>
                <a:gd name="connsiteY2" fmla="*/ 569794 h 680469"/>
                <a:gd name="connsiteX3" fmla="*/ 358701 w 492196"/>
                <a:gd name="connsiteY3" fmla="*/ 485544 h 680469"/>
                <a:gd name="connsiteX4" fmla="*/ 226201 w 492196"/>
                <a:gd name="connsiteY4" fmla="*/ 391842 h 680469"/>
                <a:gd name="connsiteX5" fmla="*/ 23627 w 492196"/>
                <a:gd name="connsiteY5" fmla="*/ 195921 h 680469"/>
                <a:gd name="connsiteX6" fmla="*/ 261207 w 492196"/>
                <a:gd name="connsiteY6" fmla="*/ 0 h 680469"/>
                <a:gd name="connsiteX7" fmla="*/ 481750 w 492196"/>
                <a:gd name="connsiteY7" fmla="*/ 72872 h 680469"/>
                <a:gd name="connsiteX8" fmla="*/ 421190 w 492196"/>
                <a:gd name="connsiteY8" fmla="*/ 171299 h 680469"/>
                <a:gd name="connsiteX9" fmla="*/ 263135 w 492196"/>
                <a:gd name="connsiteY9" fmla="*/ 109805 h 680469"/>
                <a:gd name="connsiteX10" fmla="*/ 156190 w 492196"/>
                <a:gd name="connsiteY10" fmla="*/ 191196 h 680469"/>
                <a:gd name="connsiteX11" fmla="*/ 280171 w 492196"/>
                <a:gd name="connsiteY11" fmla="*/ 277311 h 680469"/>
                <a:gd name="connsiteX12" fmla="*/ 492196 w 492196"/>
                <a:gd name="connsiteY12" fmla="*/ 482683 h 680469"/>
                <a:gd name="connsiteX13" fmla="*/ 245165 w 492196"/>
                <a:gd name="connsiteY13" fmla="*/ 680470 h 680469"/>
                <a:gd name="connsiteX14" fmla="*/ 0 w 492196"/>
                <a:gd name="connsiteY14" fmla="*/ 590561 h 68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196" h="680469">
                  <a:moveTo>
                    <a:pt x="0" y="590624"/>
                  </a:moveTo>
                  <a:lnTo>
                    <a:pt x="68146" y="490269"/>
                  </a:lnTo>
                  <a:cubicBezTo>
                    <a:pt x="129640" y="546105"/>
                    <a:pt x="191196" y="569794"/>
                    <a:pt x="251756" y="569794"/>
                  </a:cubicBezTo>
                  <a:cubicBezTo>
                    <a:pt x="317043" y="569794"/>
                    <a:pt x="361561" y="535721"/>
                    <a:pt x="358701" y="485544"/>
                  </a:cubicBezTo>
                  <a:cubicBezTo>
                    <a:pt x="356836" y="427843"/>
                    <a:pt x="296213" y="410744"/>
                    <a:pt x="226201" y="391842"/>
                  </a:cubicBezTo>
                  <a:cubicBezTo>
                    <a:pt x="131567" y="366287"/>
                    <a:pt x="23627" y="336007"/>
                    <a:pt x="23627" y="195921"/>
                  </a:cubicBezTo>
                  <a:cubicBezTo>
                    <a:pt x="23627" y="83318"/>
                    <a:pt x="111670" y="0"/>
                    <a:pt x="261207" y="0"/>
                  </a:cubicBezTo>
                  <a:cubicBezTo>
                    <a:pt x="346390" y="0"/>
                    <a:pt x="418329" y="23690"/>
                    <a:pt x="481750" y="72872"/>
                  </a:cubicBezTo>
                  <a:lnTo>
                    <a:pt x="421190" y="171299"/>
                  </a:lnTo>
                  <a:cubicBezTo>
                    <a:pt x="379531" y="134365"/>
                    <a:pt x="319903" y="109805"/>
                    <a:pt x="263135" y="109805"/>
                  </a:cubicBezTo>
                  <a:cubicBezTo>
                    <a:pt x="191196" y="109805"/>
                    <a:pt x="156190" y="141951"/>
                    <a:pt x="156190" y="191196"/>
                  </a:cubicBezTo>
                  <a:cubicBezTo>
                    <a:pt x="156190" y="243238"/>
                    <a:pt x="210160" y="258409"/>
                    <a:pt x="280171" y="277311"/>
                  </a:cubicBezTo>
                  <a:cubicBezTo>
                    <a:pt x="376733" y="302866"/>
                    <a:pt x="492196" y="335074"/>
                    <a:pt x="492196" y="482683"/>
                  </a:cubicBezTo>
                  <a:cubicBezTo>
                    <a:pt x="492196" y="594354"/>
                    <a:pt x="405148" y="680470"/>
                    <a:pt x="245165" y="680470"/>
                  </a:cubicBezTo>
                  <a:cubicBezTo>
                    <a:pt x="149599" y="680470"/>
                    <a:pt x="66281" y="646397"/>
                    <a:pt x="0" y="590561"/>
                  </a:cubicBezTo>
                </a:path>
              </a:pathLst>
            </a:custGeom>
            <a:solidFill>
              <a:srgbClr val="000000"/>
            </a:solidFill>
            <a:ln w="6216" cap="flat">
              <a:noFill/>
              <a:prstDash val="solid"/>
              <a:miter/>
            </a:ln>
          </p:spPr>
          <p:txBody>
            <a:bodyPr rtlCol="0" anchor="ctr"/>
            <a:lstStyle/>
            <a:p>
              <a:endParaRPr lang="en-GB" dirty="0"/>
            </a:p>
          </p:txBody>
        </p:sp>
        <p:sp>
          <p:nvSpPr>
            <p:cNvPr id="72" name="Free-form: Shape 71">
              <a:extLst>
                <a:ext uri="{FF2B5EF4-FFF2-40B4-BE49-F238E27FC236}">
                  <a16:creationId xmlns:a16="http://schemas.microsoft.com/office/drawing/2014/main" id="{2EA1BE51-9955-DDEE-458F-849FB9BEB732}"/>
                </a:ext>
              </a:extLst>
            </p:cNvPr>
            <p:cNvSpPr/>
            <p:nvPr/>
          </p:nvSpPr>
          <p:spPr>
            <a:xfrm>
              <a:off x="8948239" y="6030954"/>
              <a:ext cx="54203" cy="280246"/>
            </a:xfrm>
            <a:custGeom>
              <a:avLst/>
              <a:gdLst>
                <a:gd name="connsiteX0" fmla="*/ 0 w 127774"/>
                <a:gd name="connsiteY0" fmla="*/ 0 h 660635"/>
                <a:gd name="connsiteX1" fmla="*/ 127774 w 127774"/>
                <a:gd name="connsiteY1" fmla="*/ 0 h 660635"/>
                <a:gd name="connsiteX2" fmla="*/ 127774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4" y="0"/>
                  </a:lnTo>
                  <a:lnTo>
                    <a:pt x="127774"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3" name="Free-form: Shape 72">
              <a:extLst>
                <a:ext uri="{FF2B5EF4-FFF2-40B4-BE49-F238E27FC236}">
                  <a16:creationId xmlns:a16="http://schemas.microsoft.com/office/drawing/2014/main" id="{59594683-DB52-5000-9526-32EA32D42876}"/>
                </a:ext>
              </a:extLst>
            </p:cNvPr>
            <p:cNvSpPr/>
            <p:nvPr/>
          </p:nvSpPr>
          <p:spPr>
            <a:xfrm>
              <a:off x="9067881"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365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365"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grpSp>
      <p:sp>
        <p:nvSpPr>
          <p:cNvPr id="74" name="Free-form: Shape 73">
            <a:extLst>
              <a:ext uri="{FF2B5EF4-FFF2-40B4-BE49-F238E27FC236}">
                <a16:creationId xmlns:a16="http://schemas.microsoft.com/office/drawing/2014/main" id="{7FE7CFCC-D097-55A9-6A55-BE2B9BE7285C}"/>
              </a:ext>
            </a:extLst>
          </p:cNvPr>
          <p:cNvSpPr/>
          <p:nvPr userDrawn="1"/>
        </p:nvSpPr>
        <p:spPr>
          <a:xfrm>
            <a:off x="9362877" y="5756924"/>
            <a:ext cx="1905369" cy="384992"/>
          </a:xfrm>
          <a:custGeom>
            <a:avLst/>
            <a:gdLst>
              <a:gd name="connsiteX0" fmla="*/ 2847373 w 5155357"/>
              <a:gd name="connsiteY0" fmla="*/ 4478 h 1041673"/>
              <a:gd name="connsiteX1" fmla="*/ 2844015 w 5155357"/>
              <a:gd name="connsiteY1" fmla="*/ 1 h 1041673"/>
              <a:gd name="connsiteX2" fmla="*/ 2843456 w 5155357"/>
              <a:gd name="connsiteY2" fmla="*/ 3359 h 1041673"/>
              <a:gd name="connsiteX3" fmla="*/ 2847373 w 5155357"/>
              <a:gd name="connsiteY3" fmla="*/ 4478 h 1041673"/>
              <a:gd name="connsiteX4" fmla="*/ 2823932 w 5155357"/>
              <a:gd name="connsiteY4" fmla="*/ 5597 h 1041673"/>
              <a:gd name="connsiteX5" fmla="*/ 2821134 w 5155357"/>
              <a:gd name="connsiteY5" fmla="*/ 1121 h 1041673"/>
              <a:gd name="connsiteX6" fmla="*/ 2819455 w 5155357"/>
              <a:gd name="connsiteY6" fmla="*/ 4478 h 1041673"/>
              <a:gd name="connsiteX7" fmla="*/ 2823932 w 5155357"/>
              <a:gd name="connsiteY7" fmla="*/ 5597 h 1041673"/>
              <a:gd name="connsiteX8" fmla="*/ 450309 w 5155357"/>
              <a:gd name="connsiteY8" fmla="*/ 40230 h 1041673"/>
              <a:gd name="connsiteX9" fmla="*/ 449190 w 5155357"/>
              <a:gd name="connsiteY9" fmla="*/ 37432 h 1041673"/>
              <a:gd name="connsiteX10" fmla="*/ 450309 w 5155357"/>
              <a:gd name="connsiteY10" fmla="*/ 40230 h 1041673"/>
              <a:gd name="connsiteX11" fmla="*/ 425750 w 5155357"/>
              <a:gd name="connsiteY11" fmla="*/ 39608 h 1041673"/>
              <a:gd name="connsiteX12" fmla="*/ 425750 w 5155357"/>
              <a:gd name="connsiteY12" fmla="*/ 39608 h 1041673"/>
              <a:gd name="connsiteX13" fmla="*/ 482704 w 5155357"/>
              <a:gd name="connsiteY13" fmla="*/ 63671 h 1041673"/>
              <a:gd name="connsiteX14" fmla="*/ 479346 w 5155357"/>
              <a:gd name="connsiteY14" fmla="*/ 67029 h 1041673"/>
              <a:gd name="connsiteX15" fmla="*/ 483264 w 5155357"/>
              <a:gd name="connsiteY15" fmla="*/ 67029 h 1041673"/>
              <a:gd name="connsiteX16" fmla="*/ 482704 w 5155357"/>
              <a:gd name="connsiteY16" fmla="*/ 63671 h 1041673"/>
              <a:gd name="connsiteX17" fmla="*/ 459823 w 5155357"/>
              <a:gd name="connsiteY17" fmla="*/ 68086 h 1041673"/>
              <a:gd name="connsiteX18" fmla="*/ 455346 w 5155357"/>
              <a:gd name="connsiteY18" fmla="*/ 68645 h 1041673"/>
              <a:gd name="connsiteX19" fmla="*/ 459823 w 5155357"/>
              <a:gd name="connsiteY19" fmla="*/ 68086 h 1041673"/>
              <a:gd name="connsiteX20" fmla="*/ 497191 w 5155357"/>
              <a:gd name="connsiteY20" fmla="*/ 78718 h 1041673"/>
              <a:gd name="connsiteX21" fmla="*/ 494953 w 5155357"/>
              <a:gd name="connsiteY21" fmla="*/ 77039 h 1041673"/>
              <a:gd name="connsiteX22" fmla="*/ 497191 w 5155357"/>
              <a:gd name="connsiteY22" fmla="*/ 78718 h 1041673"/>
              <a:gd name="connsiteX23" fmla="*/ 312462 w 5155357"/>
              <a:gd name="connsiteY23" fmla="*/ 101599 h 1041673"/>
              <a:gd name="connsiteX24" fmla="*/ 308545 w 5155357"/>
              <a:gd name="connsiteY24" fmla="*/ 103838 h 1041673"/>
              <a:gd name="connsiteX25" fmla="*/ 312462 w 5155357"/>
              <a:gd name="connsiteY25" fmla="*/ 101599 h 1041673"/>
              <a:gd name="connsiteX26" fmla="*/ 271114 w 5155357"/>
              <a:gd name="connsiteY26" fmla="*/ 113351 h 1041673"/>
              <a:gd name="connsiteX27" fmla="*/ 272793 w 5155357"/>
              <a:gd name="connsiteY27" fmla="*/ 111672 h 1041673"/>
              <a:gd name="connsiteX28" fmla="*/ 271114 w 5155357"/>
              <a:gd name="connsiteY28" fmla="*/ 113351 h 1041673"/>
              <a:gd name="connsiteX29" fmla="*/ 271114 w 5155357"/>
              <a:gd name="connsiteY29" fmla="*/ 118885 h 1041673"/>
              <a:gd name="connsiteX30" fmla="*/ 273353 w 5155357"/>
              <a:gd name="connsiteY30" fmla="*/ 117206 h 1041673"/>
              <a:gd name="connsiteX31" fmla="*/ 271114 w 5155357"/>
              <a:gd name="connsiteY31" fmla="*/ 118885 h 1041673"/>
              <a:gd name="connsiteX32" fmla="*/ 251591 w 5155357"/>
              <a:gd name="connsiteY32" fmla="*/ 132315 h 1041673"/>
              <a:gd name="connsiteX33" fmla="*/ 249352 w 5155357"/>
              <a:gd name="connsiteY33" fmla="*/ 133434 h 1041673"/>
              <a:gd name="connsiteX34" fmla="*/ 251591 w 5155357"/>
              <a:gd name="connsiteY34" fmla="*/ 132315 h 1041673"/>
              <a:gd name="connsiteX35" fmla="*/ 177910 w 5155357"/>
              <a:gd name="connsiteY35" fmla="*/ 160233 h 1041673"/>
              <a:gd name="connsiteX36" fmla="*/ 176791 w 5155357"/>
              <a:gd name="connsiteY36" fmla="*/ 162471 h 1041673"/>
              <a:gd name="connsiteX37" fmla="*/ 177910 w 5155357"/>
              <a:gd name="connsiteY37" fmla="*/ 160233 h 1041673"/>
              <a:gd name="connsiteX38" fmla="*/ 404547 w 5155357"/>
              <a:gd name="connsiteY38" fmla="*/ 193125 h 1041673"/>
              <a:gd name="connsiteX39" fmla="*/ 405666 w 5155357"/>
              <a:gd name="connsiteY39" fmla="*/ 193125 h 1041673"/>
              <a:gd name="connsiteX40" fmla="*/ 405666 w 5155357"/>
              <a:gd name="connsiteY40" fmla="*/ 192005 h 1041673"/>
              <a:gd name="connsiteX41" fmla="*/ 404547 w 5155357"/>
              <a:gd name="connsiteY41" fmla="*/ 192005 h 1041673"/>
              <a:gd name="connsiteX42" fmla="*/ 404547 w 5155357"/>
              <a:gd name="connsiteY42" fmla="*/ 193125 h 1041673"/>
              <a:gd name="connsiteX43" fmla="*/ 381106 w 5155357"/>
              <a:gd name="connsiteY43" fmla="*/ 193684 h 1041673"/>
              <a:gd name="connsiteX44" fmla="*/ 380546 w 5155357"/>
              <a:gd name="connsiteY44" fmla="*/ 194803 h 1041673"/>
              <a:gd name="connsiteX45" fmla="*/ 382225 w 5155357"/>
              <a:gd name="connsiteY45" fmla="*/ 195363 h 1041673"/>
              <a:gd name="connsiteX46" fmla="*/ 381106 w 5155357"/>
              <a:gd name="connsiteY46" fmla="*/ 193684 h 1041673"/>
              <a:gd name="connsiteX47" fmla="*/ 140480 w 5155357"/>
              <a:gd name="connsiteY47" fmla="*/ 203757 h 1041673"/>
              <a:gd name="connsiteX48" fmla="*/ 139360 w 5155357"/>
              <a:gd name="connsiteY48" fmla="*/ 205436 h 1041673"/>
              <a:gd name="connsiteX49" fmla="*/ 140480 w 5155357"/>
              <a:gd name="connsiteY49" fmla="*/ 203757 h 1041673"/>
              <a:gd name="connsiteX50" fmla="*/ 4194198 w 5155357"/>
              <a:gd name="connsiteY50" fmla="*/ 254556 h 1041673"/>
              <a:gd name="connsiteX51" fmla="*/ 4195877 w 5155357"/>
              <a:gd name="connsiteY51" fmla="*/ 252318 h 1041673"/>
              <a:gd name="connsiteX52" fmla="*/ 4194198 w 5155357"/>
              <a:gd name="connsiteY52" fmla="*/ 254556 h 1041673"/>
              <a:gd name="connsiteX53" fmla="*/ 4166280 w 5155357"/>
              <a:gd name="connsiteY53" fmla="*/ 275261 h 1041673"/>
              <a:gd name="connsiteX54" fmla="*/ 4164042 w 5155357"/>
              <a:gd name="connsiteY54" fmla="*/ 276940 h 1041673"/>
              <a:gd name="connsiteX55" fmla="*/ 4166280 w 5155357"/>
              <a:gd name="connsiteY55" fmla="*/ 275261 h 1041673"/>
              <a:gd name="connsiteX56" fmla="*/ 4132829 w 5155357"/>
              <a:gd name="connsiteY56" fmla="*/ 296464 h 1041673"/>
              <a:gd name="connsiteX57" fmla="*/ 4135626 w 5155357"/>
              <a:gd name="connsiteY57" fmla="*/ 294785 h 1041673"/>
              <a:gd name="connsiteX58" fmla="*/ 4133388 w 5155357"/>
              <a:gd name="connsiteY58" fmla="*/ 294785 h 1041673"/>
              <a:gd name="connsiteX59" fmla="*/ 4132829 w 5155357"/>
              <a:gd name="connsiteY59" fmla="*/ 296464 h 1041673"/>
              <a:gd name="connsiteX60" fmla="*/ 826545 w 5155357"/>
              <a:gd name="connsiteY60" fmla="*/ 360631 h 1041673"/>
              <a:gd name="connsiteX61" fmla="*/ 825425 w 5155357"/>
              <a:gd name="connsiteY61" fmla="*/ 363429 h 1041673"/>
              <a:gd name="connsiteX62" fmla="*/ 826545 w 5155357"/>
              <a:gd name="connsiteY62" fmla="*/ 360631 h 1041673"/>
              <a:gd name="connsiteX63" fmla="*/ 65121 w 5155357"/>
              <a:gd name="connsiteY63" fmla="*/ 362309 h 1041673"/>
              <a:gd name="connsiteX64" fmla="*/ 63442 w 5155357"/>
              <a:gd name="connsiteY64" fmla="*/ 364548 h 1041673"/>
              <a:gd name="connsiteX65" fmla="*/ 65121 w 5155357"/>
              <a:gd name="connsiteY65" fmla="*/ 362309 h 1041673"/>
              <a:gd name="connsiteX66" fmla="*/ 41119 w 5155357"/>
              <a:gd name="connsiteY66" fmla="*/ 364548 h 1041673"/>
              <a:gd name="connsiteX67" fmla="*/ 40001 w 5155357"/>
              <a:gd name="connsiteY67" fmla="*/ 366786 h 1041673"/>
              <a:gd name="connsiteX68" fmla="*/ 41119 w 5155357"/>
              <a:gd name="connsiteY68" fmla="*/ 364548 h 1041673"/>
              <a:gd name="connsiteX69" fmla="*/ 38322 w 5155357"/>
              <a:gd name="connsiteY69" fmla="*/ 369025 h 1041673"/>
              <a:gd name="connsiteX70" fmla="*/ 39441 w 5155357"/>
              <a:gd name="connsiteY70" fmla="*/ 369025 h 1041673"/>
              <a:gd name="connsiteX71" fmla="*/ 39441 w 5155357"/>
              <a:gd name="connsiteY71" fmla="*/ 367905 h 1041673"/>
              <a:gd name="connsiteX72" fmla="*/ 38322 w 5155357"/>
              <a:gd name="connsiteY72" fmla="*/ 367905 h 1041673"/>
              <a:gd name="connsiteX73" fmla="*/ 38322 w 5155357"/>
              <a:gd name="connsiteY73" fmla="*/ 369025 h 1041673"/>
              <a:gd name="connsiteX74" fmla="*/ 1136935 w 5155357"/>
              <a:gd name="connsiteY74" fmla="*/ 371760 h 1041673"/>
              <a:gd name="connsiteX75" fmla="*/ 1136935 w 5155357"/>
              <a:gd name="connsiteY75" fmla="*/ 373439 h 1041673"/>
              <a:gd name="connsiteX76" fmla="*/ 1136935 w 5155357"/>
              <a:gd name="connsiteY76" fmla="*/ 371760 h 1041673"/>
              <a:gd name="connsiteX77" fmla="*/ 783021 w 5155357"/>
              <a:gd name="connsiteY77" fmla="*/ 478395 h 1041673"/>
              <a:gd name="connsiteX78" fmla="*/ 782461 w 5155357"/>
              <a:gd name="connsiteY78" fmla="*/ 476156 h 1041673"/>
              <a:gd name="connsiteX79" fmla="*/ 783021 w 5155357"/>
              <a:gd name="connsiteY79" fmla="*/ 478395 h 1041673"/>
              <a:gd name="connsiteX80" fmla="*/ 782461 w 5155357"/>
              <a:gd name="connsiteY80" fmla="*/ 478954 h 1041673"/>
              <a:gd name="connsiteX81" fmla="*/ 780223 w 5155357"/>
              <a:gd name="connsiteY81" fmla="*/ 483431 h 1041673"/>
              <a:gd name="connsiteX82" fmla="*/ 782461 w 5155357"/>
              <a:gd name="connsiteY82" fmla="*/ 478954 h 1041673"/>
              <a:gd name="connsiteX83" fmla="*/ 1697961 w 5155357"/>
              <a:gd name="connsiteY83" fmla="*/ 492944 h 1041673"/>
              <a:gd name="connsiteX84" fmla="*/ 1695163 w 5155357"/>
              <a:gd name="connsiteY84" fmla="*/ 494623 h 1041673"/>
              <a:gd name="connsiteX85" fmla="*/ 1697961 w 5155357"/>
              <a:gd name="connsiteY85" fmla="*/ 492944 h 1041673"/>
              <a:gd name="connsiteX86" fmla="*/ 3764552 w 5155357"/>
              <a:gd name="connsiteY86" fmla="*/ 511908 h 1041673"/>
              <a:gd name="connsiteX87" fmla="*/ 3765111 w 5155357"/>
              <a:gd name="connsiteY87" fmla="*/ 513028 h 1041673"/>
              <a:gd name="connsiteX88" fmla="*/ 3764552 w 5155357"/>
              <a:gd name="connsiteY88" fmla="*/ 511908 h 1041673"/>
              <a:gd name="connsiteX89" fmla="*/ 4213722 w 5155357"/>
              <a:gd name="connsiteY89" fmla="*/ 475099 h 1041673"/>
              <a:gd name="connsiteX90" fmla="*/ 4213162 w 5155357"/>
              <a:gd name="connsiteY90" fmla="*/ 475659 h 1041673"/>
              <a:gd name="connsiteX91" fmla="*/ 4213162 w 5155357"/>
              <a:gd name="connsiteY91" fmla="*/ 476778 h 1041673"/>
              <a:gd name="connsiteX92" fmla="*/ 4213722 w 5155357"/>
              <a:gd name="connsiteY92" fmla="*/ 475099 h 1041673"/>
              <a:gd name="connsiteX93" fmla="*/ 4212664 w 5155357"/>
              <a:gd name="connsiteY93" fmla="*/ 477897 h 1041673"/>
              <a:gd name="connsiteX94" fmla="*/ 4212105 w 5155357"/>
              <a:gd name="connsiteY94" fmla="*/ 480695 h 1041673"/>
              <a:gd name="connsiteX95" fmla="*/ 4212664 w 5155357"/>
              <a:gd name="connsiteY95" fmla="*/ 477897 h 1041673"/>
              <a:gd name="connsiteX96" fmla="*/ 831581 w 5155357"/>
              <a:gd name="connsiteY96" fmla="*/ 619662 h 1041673"/>
              <a:gd name="connsiteX97" fmla="*/ 831581 w 5155357"/>
              <a:gd name="connsiteY97" fmla="*/ 616304 h 1041673"/>
              <a:gd name="connsiteX98" fmla="*/ 831581 w 5155357"/>
              <a:gd name="connsiteY98" fmla="*/ 619662 h 1041673"/>
              <a:gd name="connsiteX99" fmla="*/ 4155150 w 5155357"/>
              <a:gd name="connsiteY99" fmla="*/ 575578 h 1041673"/>
              <a:gd name="connsiteX100" fmla="*/ 4154031 w 5155357"/>
              <a:gd name="connsiteY100" fmla="*/ 577257 h 1041673"/>
              <a:gd name="connsiteX101" fmla="*/ 4155150 w 5155357"/>
              <a:gd name="connsiteY101" fmla="*/ 575578 h 1041673"/>
              <a:gd name="connsiteX102" fmla="*/ 1684531 w 5155357"/>
              <a:gd name="connsiteY102" fmla="*/ 678233 h 1041673"/>
              <a:gd name="connsiteX103" fmla="*/ 1687329 w 5155357"/>
              <a:gd name="connsiteY103" fmla="*/ 678233 h 1041673"/>
              <a:gd name="connsiteX104" fmla="*/ 1684531 w 5155357"/>
              <a:gd name="connsiteY104" fmla="*/ 678233 h 1041673"/>
              <a:gd name="connsiteX105" fmla="*/ 4113802 w 5155357"/>
              <a:gd name="connsiteY105" fmla="*/ 638626 h 1041673"/>
              <a:gd name="connsiteX106" fmla="*/ 4115481 w 5155357"/>
              <a:gd name="connsiteY106" fmla="*/ 636388 h 1041673"/>
              <a:gd name="connsiteX107" fmla="*/ 4113802 w 5155357"/>
              <a:gd name="connsiteY107" fmla="*/ 638626 h 1041673"/>
              <a:gd name="connsiteX108" fmla="*/ 1723641 w 5155357"/>
              <a:gd name="connsiteY108" fmla="*/ 693902 h 1041673"/>
              <a:gd name="connsiteX109" fmla="*/ 1726812 w 5155357"/>
              <a:gd name="connsiteY109" fmla="*/ 695518 h 1041673"/>
              <a:gd name="connsiteX110" fmla="*/ 1726936 w 5155357"/>
              <a:gd name="connsiteY110" fmla="*/ 695581 h 1041673"/>
              <a:gd name="connsiteX111" fmla="*/ 1734770 w 5155357"/>
              <a:gd name="connsiteY111" fmla="*/ 697757 h 1041673"/>
              <a:gd name="connsiteX112" fmla="*/ 1760636 w 5155357"/>
              <a:gd name="connsiteY112" fmla="*/ 703601 h 1041673"/>
              <a:gd name="connsiteX113" fmla="*/ 1760760 w 5155357"/>
              <a:gd name="connsiteY113" fmla="*/ 703601 h 1041673"/>
              <a:gd name="connsiteX114" fmla="*/ 1761818 w 5155357"/>
              <a:gd name="connsiteY114" fmla="*/ 702669 h 1041673"/>
              <a:gd name="connsiteX115" fmla="*/ 1760885 w 5155357"/>
              <a:gd name="connsiteY115" fmla="*/ 701425 h 1041673"/>
              <a:gd name="connsiteX116" fmla="*/ 1735392 w 5155357"/>
              <a:gd name="connsiteY116" fmla="*/ 695643 h 1041673"/>
              <a:gd name="connsiteX117" fmla="*/ 1727744 w 5155357"/>
              <a:gd name="connsiteY117" fmla="*/ 693529 h 1041673"/>
              <a:gd name="connsiteX118" fmla="*/ 1723641 w 5155357"/>
              <a:gd name="connsiteY118" fmla="*/ 693902 h 1041673"/>
              <a:gd name="connsiteX119" fmla="*/ 4097077 w 5155357"/>
              <a:gd name="connsiteY119" fmla="*/ 650378 h 1041673"/>
              <a:gd name="connsiteX120" fmla="*/ 4097636 w 5155357"/>
              <a:gd name="connsiteY120" fmla="*/ 648699 h 1041673"/>
              <a:gd name="connsiteX121" fmla="*/ 4096517 w 5155357"/>
              <a:gd name="connsiteY121" fmla="*/ 648699 h 1041673"/>
              <a:gd name="connsiteX122" fmla="*/ 4095957 w 5155357"/>
              <a:gd name="connsiteY122" fmla="*/ 650378 h 1041673"/>
              <a:gd name="connsiteX123" fmla="*/ 4097077 w 5155357"/>
              <a:gd name="connsiteY123" fmla="*/ 650378 h 1041673"/>
              <a:gd name="connsiteX124" fmla="*/ 1765486 w 5155357"/>
              <a:gd name="connsiteY124" fmla="*/ 704472 h 1041673"/>
              <a:gd name="connsiteX125" fmla="*/ 1767724 w 5155357"/>
              <a:gd name="connsiteY125" fmla="*/ 706151 h 1041673"/>
              <a:gd name="connsiteX126" fmla="*/ 1768284 w 5155357"/>
              <a:gd name="connsiteY126" fmla="*/ 704472 h 1041673"/>
              <a:gd name="connsiteX127" fmla="*/ 1765486 w 5155357"/>
              <a:gd name="connsiteY127" fmla="*/ 704472 h 1041673"/>
              <a:gd name="connsiteX128" fmla="*/ 1800119 w 5155357"/>
              <a:gd name="connsiteY128" fmla="*/ 712866 h 1041673"/>
              <a:gd name="connsiteX129" fmla="*/ 1803476 w 5155357"/>
              <a:gd name="connsiteY129" fmla="*/ 712866 h 1041673"/>
              <a:gd name="connsiteX130" fmla="*/ 1800119 w 5155357"/>
              <a:gd name="connsiteY130" fmla="*/ 712866 h 1041673"/>
              <a:gd name="connsiteX131" fmla="*/ 1711889 w 5155357"/>
              <a:gd name="connsiteY131" fmla="*/ 716223 h 1041673"/>
              <a:gd name="connsiteX132" fmla="*/ 1713568 w 5155357"/>
              <a:gd name="connsiteY132" fmla="*/ 716783 h 1041673"/>
              <a:gd name="connsiteX133" fmla="*/ 1713008 w 5155357"/>
              <a:gd name="connsiteY133" fmla="*/ 715104 h 1041673"/>
              <a:gd name="connsiteX134" fmla="*/ 1711889 w 5155357"/>
              <a:gd name="connsiteY134" fmla="*/ 716223 h 1041673"/>
              <a:gd name="connsiteX135" fmla="*/ 1735703 w 5155357"/>
              <a:gd name="connsiteY135" fmla="*/ 723747 h 1041673"/>
              <a:gd name="connsiteX136" fmla="*/ 1739993 w 5155357"/>
              <a:gd name="connsiteY136" fmla="*/ 725301 h 1041673"/>
              <a:gd name="connsiteX137" fmla="*/ 1747766 w 5155357"/>
              <a:gd name="connsiteY137" fmla="*/ 727602 h 1041673"/>
              <a:gd name="connsiteX138" fmla="*/ 1747889 w 5155357"/>
              <a:gd name="connsiteY138" fmla="*/ 727602 h 1041673"/>
              <a:gd name="connsiteX139" fmla="*/ 1748884 w 5155357"/>
              <a:gd name="connsiteY139" fmla="*/ 726669 h 1041673"/>
              <a:gd name="connsiteX140" fmla="*/ 1748014 w 5155357"/>
              <a:gd name="connsiteY140" fmla="*/ 725550 h 1041673"/>
              <a:gd name="connsiteX141" fmla="*/ 1740740 w 5155357"/>
              <a:gd name="connsiteY141" fmla="*/ 723374 h 1041673"/>
              <a:gd name="connsiteX142" fmla="*/ 1735890 w 5155357"/>
              <a:gd name="connsiteY142" fmla="*/ 721695 h 1041673"/>
              <a:gd name="connsiteX143" fmla="*/ 1735454 w 5155357"/>
              <a:gd name="connsiteY143" fmla="*/ 721695 h 1041673"/>
              <a:gd name="connsiteX144" fmla="*/ 1732035 w 5155357"/>
              <a:gd name="connsiteY144" fmla="*/ 719084 h 1041673"/>
              <a:gd name="connsiteX145" fmla="*/ 1730356 w 5155357"/>
              <a:gd name="connsiteY145" fmla="*/ 719084 h 1041673"/>
              <a:gd name="connsiteX146" fmla="*/ 1729796 w 5155357"/>
              <a:gd name="connsiteY146" fmla="*/ 722441 h 1041673"/>
              <a:gd name="connsiteX147" fmla="*/ 1729796 w 5155357"/>
              <a:gd name="connsiteY147" fmla="*/ 722441 h 1041673"/>
              <a:gd name="connsiteX148" fmla="*/ 1728739 w 5155357"/>
              <a:gd name="connsiteY148" fmla="*/ 722317 h 1041673"/>
              <a:gd name="connsiteX149" fmla="*/ 1727433 w 5155357"/>
              <a:gd name="connsiteY149" fmla="*/ 722192 h 1041673"/>
              <a:gd name="connsiteX150" fmla="*/ 1726625 w 5155357"/>
              <a:gd name="connsiteY150" fmla="*/ 721073 h 1041673"/>
              <a:gd name="connsiteX151" fmla="*/ 1725630 w 5155357"/>
              <a:gd name="connsiteY151" fmla="*/ 719705 h 1041673"/>
              <a:gd name="connsiteX152" fmla="*/ 1725817 w 5155357"/>
              <a:gd name="connsiteY152" fmla="*/ 719705 h 1041673"/>
              <a:gd name="connsiteX153" fmla="*/ 1720221 w 5155357"/>
              <a:gd name="connsiteY153" fmla="*/ 717405 h 1041673"/>
              <a:gd name="connsiteX154" fmla="*/ 1720221 w 5155357"/>
              <a:gd name="connsiteY154" fmla="*/ 717529 h 1041673"/>
              <a:gd name="connsiteX155" fmla="*/ 1719661 w 5155357"/>
              <a:gd name="connsiteY155" fmla="*/ 717467 h 1041673"/>
              <a:gd name="connsiteX156" fmla="*/ 1718231 w 5155357"/>
              <a:gd name="connsiteY156" fmla="*/ 717280 h 1041673"/>
              <a:gd name="connsiteX157" fmla="*/ 1718231 w 5155357"/>
              <a:gd name="connsiteY157" fmla="*/ 717280 h 1041673"/>
              <a:gd name="connsiteX158" fmla="*/ 1717547 w 5155357"/>
              <a:gd name="connsiteY158" fmla="*/ 717964 h 1041673"/>
              <a:gd name="connsiteX159" fmla="*/ 1718231 w 5155357"/>
              <a:gd name="connsiteY159" fmla="*/ 718648 h 1041673"/>
              <a:gd name="connsiteX160" fmla="*/ 1719412 w 5155357"/>
              <a:gd name="connsiteY160" fmla="*/ 718773 h 1041673"/>
              <a:gd name="connsiteX161" fmla="*/ 1720221 w 5155357"/>
              <a:gd name="connsiteY161" fmla="*/ 718897 h 1041673"/>
              <a:gd name="connsiteX162" fmla="*/ 1720221 w 5155357"/>
              <a:gd name="connsiteY162" fmla="*/ 719084 h 1041673"/>
              <a:gd name="connsiteX163" fmla="*/ 1725195 w 5155357"/>
              <a:gd name="connsiteY163" fmla="*/ 720762 h 1041673"/>
              <a:gd name="connsiteX164" fmla="*/ 1725071 w 5155357"/>
              <a:gd name="connsiteY164" fmla="*/ 720514 h 1041673"/>
              <a:gd name="connsiteX165" fmla="*/ 1725692 w 5155357"/>
              <a:gd name="connsiteY165" fmla="*/ 721384 h 1041673"/>
              <a:gd name="connsiteX166" fmla="*/ 1727122 w 5155357"/>
              <a:gd name="connsiteY166" fmla="*/ 723001 h 1041673"/>
              <a:gd name="connsiteX167" fmla="*/ 1727185 w 5155357"/>
              <a:gd name="connsiteY167" fmla="*/ 723001 h 1041673"/>
              <a:gd name="connsiteX168" fmla="*/ 1727247 w 5155357"/>
              <a:gd name="connsiteY168" fmla="*/ 723001 h 1041673"/>
              <a:gd name="connsiteX169" fmla="*/ 1728429 w 5155357"/>
              <a:gd name="connsiteY169" fmla="*/ 723125 h 1041673"/>
              <a:gd name="connsiteX170" fmla="*/ 1729610 w 5155357"/>
              <a:gd name="connsiteY170" fmla="*/ 723249 h 1041673"/>
              <a:gd name="connsiteX171" fmla="*/ 1730293 w 5155357"/>
              <a:gd name="connsiteY171" fmla="*/ 723125 h 1041673"/>
              <a:gd name="connsiteX172" fmla="*/ 1730169 w 5155357"/>
              <a:gd name="connsiteY172" fmla="*/ 723498 h 1041673"/>
              <a:gd name="connsiteX173" fmla="*/ 1735516 w 5155357"/>
              <a:gd name="connsiteY173" fmla="*/ 723747 h 1041673"/>
              <a:gd name="connsiteX174" fmla="*/ 1742045 w 5155357"/>
              <a:gd name="connsiteY174" fmla="*/ 717343 h 1041673"/>
              <a:gd name="connsiteX175" fmla="*/ 1739807 w 5155357"/>
              <a:gd name="connsiteY175" fmla="*/ 716783 h 1041673"/>
              <a:gd name="connsiteX176" fmla="*/ 1742045 w 5155357"/>
              <a:gd name="connsiteY176" fmla="*/ 717343 h 1041673"/>
              <a:gd name="connsiteX177" fmla="*/ 1769963 w 5155357"/>
              <a:gd name="connsiteY177" fmla="*/ 722939 h 1041673"/>
              <a:gd name="connsiteX178" fmla="*/ 1766605 w 5155357"/>
              <a:gd name="connsiteY178" fmla="*/ 722939 h 1041673"/>
              <a:gd name="connsiteX179" fmla="*/ 1769963 w 5155357"/>
              <a:gd name="connsiteY179" fmla="*/ 722939 h 1041673"/>
              <a:gd name="connsiteX180" fmla="*/ 1777238 w 5155357"/>
              <a:gd name="connsiteY180" fmla="*/ 725674 h 1041673"/>
              <a:gd name="connsiteX181" fmla="*/ 1779476 w 5155357"/>
              <a:gd name="connsiteY181" fmla="*/ 725674 h 1041673"/>
              <a:gd name="connsiteX182" fmla="*/ 1777238 w 5155357"/>
              <a:gd name="connsiteY182" fmla="*/ 725674 h 1041673"/>
              <a:gd name="connsiteX183" fmla="*/ 1788927 w 5155357"/>
              <a:gd name="connsiteY183" fmla="*/ 727913 h 1041673"/>
              <a:gd name="connsiteX184" fmla="*/ 1785569 w 5155357"/>
              <a:gd name="connsiteY184" fmla="*/ 727913 h 1041673"/>
              <a:gd name="connsiteX185" fmla="*/ 1788927 w 5155357"/>
              <a:gd name="connsiteY185" fmla="*/ 727913 h 1041673"/>
              <a:gd name="connsiteX186" fmla="*/ 1771082 w 5155357"/>
              <a:gd name="connsiteY186" fmla="*/ 733509 h 1041673"/>
              <a:gd name="connsiteX187" fmla="*/ 1772760 w 5155357"/>
              <a:gd name="connsiteY187" fmla="*/ 732390 h 1041673"/>
              <a:gd name="connsiteX188" fmla="*/ 1764927 w 5155357"/>
              <a:gd name="connsiteY188" fmla="*/ 729592 h 1041673"/>
              <a:gd name="connsiteX189" fmla="*/ 1764927 w 5155357"/>
              <a:gd name="connsiteY189" fmla="*/ 729592 h 1041673"/>
              <a:gd name="connsiteX190" fmla="*/ 1762377 w 5155357"/>
              <a:gd name="connsiteY190" fmla="*/ 729032 h 1041673"/>
              <a:gd name="connsiteX191" fmla="*/ 1760823 w 5155357"/>
              <a:gd name="connsiteY191" fmla="*/ 728783 h 1041673"/>
              <a:gd name="connsiteX192" fmla="*/ 1760139 w 5155357"/>
              <a:gd name="connsiteY192" fmla="*/ 729156 h 1041673"/>
              <a:gd name="connsiteX193" fmla="*/ 1760512 w 5155357"/>
              <a:gd name="connsiteY193" fmla="*/ 729840 h 1041673"/>
              <a:gd name="connsiteX194" fmla="*/ 1762253 w 5155357"/>
              <a:gd name="connsiteY194" fmla="*/ 730089 h 1041673"/>
              <a:gd name="connsiteX195" fmla="*/ 1764491 w 5155357"/>
              <a:gd name="connsiteY195" fmla="*/ 730649 h 1041673"/>
              <a:gd name="connsiteX196" fmla="*/ 1764304 w 5155357"/>
              <a:gd name="connsiteY196" fmla="*/ 730649 h 1041673"/>
              <a:gd name="connsiteX197" fmla="*/ 1771020 w 5155357"/>
              <a:gd name="connsiteY197" fmla="*/ 733509 h 1041673"/>
              <a:gd name="connsiteX198" fmla="*/ 1833073 w 5155357"/>
              <a:gd name="connsiteY198" fmla="*/ 727913 h 1041673"/>
              <a:gd name="connsiteX199" fmla="*/ 1831394 w 5155357"/>
              <a:gd name="connsiteY199" fmla="*/ 729032 h 1041673"/>
              <a:gd name="connsiteX200" fmla="*/ 1833073 w 5155357"/>
              <a:gd name="connsiteY200" fmla="*/ 727913 h 1041673"/>
              <a:gd name="connsiteX201" fmla="*/ 1833632 w 5155357"/>
              <a:gd name="connsiteY201" fmla="*/ 729032 h 1041673"/>
              <a:gd name="connsiteX202" fmla="*/ 1835871 w 5155357"/>
              <a:gd name="connsiteY202" fmla="*/ 729592 h 1041673"/>
              <a:gd name="connsiteX203" fmla="*/ 1833632 w 5155357"/>
              <a:gd name="connsiteY203" fmla="*/ 729032 h 1041673"/>
              <a:gd name="connsiteX204" fmla="*/ 1804596 w 5155357"/>
              <a:gd name="connsiteY204" fmla="*/ 741903 h 1041673"/>
              <a:gd name="connsiteX205" fmla="*/ 1804596 w 5155357"/>
              <a:gd name="connsiteY205" fmla="*/ 741903 h 1041673"/>
              <a:gd name="connsiteX206" fmla="*/ 2333228 w 5155357"/>
              <a:gd name="connsiteY206" fmla="*/ 741903 h 1041673"/>
              <a:gd name="connsiteX207" fmla="*/ 2333228 w 5155357"/>
              <a:gd name="connsiteY207" fmla="*/ 743581 h 1041673"/>
              <a:gd name="connsiteX208" fmla="*/ 2333228 w 5155357"/>
              <a:gd name="connsiteY208" fmla="*/ 741903 h 1041673"/>
              <a:gd name="connsiteX209" fmla="*/ 1999957 w 5155357"/>
              <a:gd name="connsiteY209" fmla="*/ 745260 h 1041673"/>
              <a:gd name="connsiteX210" fmla="*/ 2002755 w 5155357"/>
              <a:gd name="connsiteY210" fmla="*/ 746939 h 1041673"/>
              <a:gd name="connsiteX211" fmla="*/ 1999957 w 5155357"/>
              <a:gd name="connsiteY211" fmla="*/ 745260 h 1041673"/>
              <a:gd name="connsiteX212" fmla="*/ 1845259 w 5155357"/>
              <a:gd name="connsiteY212" fmla="*/ 750608 h 1041673"/>
              <a:gd name="connsiteX213" fmla="*/ 1846627 w 5155357"/>
              <a:gd name="connsiteY213" fmla="*/ 750981 h 1041673"/>
              <a:gd name="connsiteX214" fmla="*/ 1848306 w 5155357"/>
              <a:gd name="connsiteY214" fmla="*/ 751416 h 1041673"/>
              <a:gd name="connsiteX215" fmla="*/ 1848368 w 5155357"/>
              <a:gd name="connsiteY215" fmla="*/ 751416 h 1041673"/>
              <a:gd name="connsiteX216" fmla="*/ 1848928 w 5155357"/>
              <a:gd name="connsiteY216" fmla="*/ 750918 h 1041673"/>
              <a:gd name="connsiteX217" fmla="*/ 1848430 w 5155357"/>
              <a:gd name="connsiteY217" fmla="*/ 750297 h 1041673"/>
              <a:gd name="connsiteX218" fmla="*/ 1846938 w 5155357"/>
              <a:gd name="connsiteY218" fmla="*/ 749924 h 1041673"/>
              <a:gd name="connsiteX219" fmla="*/ 1845508 w 5155357"/>
              <a:gd name="connsiteY219" fmla="*/ 749551 h 1041673"/>
              <a:gd name="connsiteX220" fmla="*/ 1841964 w 5155357"/>
              <a:gd name="connsiteY220" fmla="*/ 746380 h 1041673"/>
              <a:gd name="connsiteX221" fmla="*/ 1831332 w 5155357"/>
              <a:gd name="connsiteY221" fmla="*/ 745820 h 1041673"/>
              <a:gd name="connsiteX222" fmla="*/ 1831332 w 5155357"/>
              <a:gd name="connsiteY222" fmla="*/ 747499 h 1041673"/>
              <a:gd name="connsiteX223" fmla="*/ 1845259 w 5155357"/>
              <a:gd name="connsiteY223" fmla="*/ 750856 h 1041673"/>
              <a:gd name="connsiteX224" fmla="*/ 1845259 w 5155357"/>
              <a:gd name="connsiteY224" fmla="*/ 750608 h 1041673"/>
              <a:gd name="connsiteX225" fmla="*/ 1804596 w 5155357"/>
              <a:gd name="connsiteY225" fmla="*/ 746939 h 1041673"/>
              <a:gd name="connsiteX226" fmla="*/ 1801797 w 5155357"/>
              <a:gd name="connsiteY226" fmla="*/ 746939 h 1041673"/>
              <a:gd name="connsiteX227" fmla="*/ 1804596 w 5155357"/>
              <a:gd name="connsiteY227" fmla="*/ 746939 h 1041673"/>
              <a:gd name="connsiteX228" fmla="*/ 2046839 w 5155357"/>
              <a:gd name="connsiteY228" fmla="*/ 746939 h 1041673"/>
              <a:gd name="connsiteX229" fmla="*/ 2046839 w 5155357"/>
              <a:gd name="connsiteY229" fmla="*/ 746939 h 1041673"/>
              <a:gd name="connsiteX230" fmla="*/ 1795642 w 5155357"/>
              <a:gd name="connsiteY230" fmla="*/ 747499 h 1041673"/>
              <a:gd name="connsiteX231" fmla="*/ 1797880 w 5155357"/>
              <a:gd name="connsiteY231" fmla="*/ 747499 h 1041673"/>
              <a:gd name="connsiteX232" fmla="*/ 1795642 w 5155357"/>
              <a:gd name="connsiteY232" fmla="*/ 747499 h 1041673"/>
              <a:gd name="connsiteX233" fmla="*/ 1798440 w 5155357"/>
              <a:gd name="connsiteY233" fmla="*/ 748618 h 1041673"/>
              <a:gd name="connsiteX234" fmla="*/ 1801238 w 5155357"/>
              <a:gd name="connsiteY234" fmla="*/ 748618 h 1041673"/>
              <a:gd name="connsiteX235" fmla="*/ 1798440 w 5155357"/>
              <a:gd name="connsiteY235" fmla="*/ 748618 h 1041673"/>
              <a:gd name="connsiteX236" fmla="*/ 2033471 w 5155357"/>
              <a:gd name="connsiteY236" fmla="*/ 750794 h 1041673"/>
              <a:gd name="connsiteX237" fmla="*/ 2033471 w 5155357"/>
              <a:gd name="connsiteY237" fmla="*/ 750794 h 1041673"/>
              <a:gd name="connsiteX238" fmla="*/ 1825238 w 5155357"/>
              <a:gd name="connsiteY238" fmla="*/ 754152 h 1041673"/>
              <a:gd name="connsiteX239" fmla="*/ 1830274 w 5155357"/>
              <a:gd name="connsiteY239" fmla="*/ 754152 h 1041673"/>
              <a:gd name="connsiteX240" fmla="*/ 1825238 w 5155357"/>
              <a:gd name="connsiteY240" fmla="*/ 754152 h 1041673"/>
              <a:gd name="connsiteX241" fmla="*/ 1831394 w 5155357"/>
              <a:gd name="connsiteY241" fmla="*/ 754711 h 1041673"/>
              <a:gd name="connsiteX242" fmla="*/ 1834192 w 5155357"/>
              <a:gd name="connsiteY242" fmla="*/ 755830 h 1041673"/>
              <a:gd name="connsiteX243" fmla="*/ 1831394 w 5155357"/>
              <a:gd name="connsiteY243" fmla="*/ 754711 h 1041673"/>
              <a:gd name="connsiteX244" fmla="*/ 1842524 w 5155357"/>
              <a:gd name="connsiteY244" fmla="*/ 758628 h 1041673"/>
              <a:gd name="connsiteX245" fmla="*/ 1842524 w 5155357"/>
              <a:gd name="connsiteY245" fmla="*/ 758504 h 1041673"/>
              <a:gd name="connsiteX246" fmla="*/ 1848244 w 5155357"/>
              <a:gd name="connsiteY246" fmla="*/ 759934 h 1041673"/>
              <a:gd name="connsiteX247" fmla="*/ 1853529 w 5155357"/>
              <a:gd name="connsiteY247" fmla="*/ 761240 h 1041673"/>
              <a:gd name="connsiteX248" fmla="*/ 1853964 w 5155357"/>
              <a:gd name="connsiteY248" fmla="*/ 761364 h 1041673"/>
              <a:gd name="connsiteX249" fmla="*/ 1854586 w 5155357"/>
              <a:gd name="connsiteY249" fmla="*/ 761053 h 1041673"/>
              <a:gd name="connsiteX250" fmla="*/ 1854399 w 5155357"/>
              <a:gd name="connsiteY250" fmla="*/ 760059 h 1041673"/>
              <a:gd name="connsiteX251" fmla="*/ 1848368 w 5155357"/>
              <a:gd name="connsiteY251" fmla="*/ 758504 h 1041673"/>
              <a:gd name="connsiteX252" fmla="*/ 1843580 w 5155357"/>
              <a:gd name="connsiteY252" fmla="*/ 757447 h 1041673"/>
              <a:gd name="connsiteX253" fmla="*/ 1843083 w 5155357"/>
              <a:gd name="connsiteY253" fmla="*/ 755893 h 1041673"/>
              <a:gd name="connsiteX254" fmla="*/ 1839166 w 5155357"/>
              <a:gd name="connsiteY254" fmla="*/ 756452 h 1041673"/>
              <a:gd name="connsiteX255" fmla="*/ 1842524 w 5155357"/>
              <a:gd name="connsiteY255" fmla="*/ 758691 h 1041673"/>
              <a:gd name="connsiteX256" fmla="*/ 1932432 w 5155357"/>
              <a:gd name="connsiteY256" fmla="*/ 758628 h 1041673"/>
              <a:gd name="connsiteX257" fmla="*/ 1936349 w 5155357"/>
              <a:gd name="connsiteY257" fmla="*/ 758628 h 1041673"/>
              <a:gd name="connsiteX258" fmla="*/ 1932432 w 5155357"/>
              <a:gd name="connsiteY258" fmla="*/ 758628 h 1041673"/>
              <a:gd name="connsiteX259" fmla="*/ 1896680 w 5155357"/>
              <a:gd name="connsiteY259" fmla="*/ 760867 h 1041673"/>
              <a:gd name="connsiteX260" fmla="*/ 1894442 w 5155357"/>
              <a:gd name="connsiteY260" fmla="*/ 762546 h 1041673"/>
              <a:gd name="connsiteX261" fmla="*/ 1896680 w 5155357"/>
              <a:gd name="connsiteY261" fmla="*/ 760867 h 1041673"/>
              <a:gd name="connsiteX262" fmla="*/ 1872680 w 5155357"/>
              <a:gd name="connsiteY262" fmla="*/ 764784 h 1041673"/>
              <a:gd name="connsiteX263" fmla="*/ 1872680 w 5155357"/>
              <a:gd name="connsiteY263" fmla="*/ 763665 h 1041673"/>
              <a:gd name="connsiteX264" fmla="*/ 1873239 w 5155357"/>
              <a:gd name="connsiteY264" fmla="*/ 763105 h 1041673"/>
              <a:gd name="connsiteX265" fmla="*/ 1869882 w 5155357"/>
              <a:gd name="connsiteY265" fmla="*/ 763105 h 1041673"/>
              <a:gd name="connsiteX266" fmla="*/ 1872680 w 5155357"/>
              <a:gd name="connsiteY266" fmla="*/ 764784 h 1041673"/>
              <a:gd name="connsiteX267" fmla="*/ 1895561 w 5155357"/>
              <a:gd name="connsiteY267" fmla="*/ 768701 h 1041673"/>
              <a:gd name="connsiteX268" fmla="*/ 1898359 w 5155357"/>
              <a:gd name="connsiteY268" fmla="*/ 769820 h 1041673"/>
              <a:gd name="connsiteX269" fmla="*/ 1895561 w 5155357"/>
              <a:gd name="connsiteY269" fmla="*/ 768701 h 1041673"/>
              <a:gd name="connsiteX270" fmla="*/ 1898919 w 5155357"/>
              <a:gd name="connsiteY270" fmla="*/ 769820 h 1041673"/>
              <a:gd name="connsiteX271" fmla="*/ 1902836 w 5155357"/>
              <a:gd name="connsiteY271" fmla="*/ 770380 h 1041673"/>
              <a:gd name="connsiteX272" fmla="*/ 1898919 w 5155357"/>
              <a:gd name="connsiteY272" fmla="*/ 769820 h 1041673"/>
              <a:gd name="connsiteX273" fmla="*/ 2309227 w 5155357"/>
              <a:gd name="connsiteY273" fmla="*/ 769261 h 1041673"/>
              <a:gd name="connsiteX274" fmla="*/ 2309787 w 5155357"/>
              <a:gd name="connsiteY274" fmla="*/ 773178 h 1041673"/>
              <a:gd name="connsiteX275" fmla="*/ 2309227 w 5155357"/>
              <a:gd name="connsiteY275" fmla="*/ 769261 h 1041673"/>
              <a:gd name="connsiteX276" fmla="*/ 2285786 w 5155357"/>
              <a:gd name="connsiteY276" fmla="*/ 774857 h 1041673"/>
              <a:gd name="connsiteX277" fmla="*/ 2285786 w 5155357"/>
              <a:gd name="connsiteY277" fmla="*/ 770380 h 1041673"/>
              <a:gd name="connsiteX278" fmla="*/ 2285786 w 5155357"/>
              <a:gd name="connsiteY278" fmla="*/ 774857 h 1041673"/>
              <a:gd name="connsiteX279" fmla="*/ 1917883 w 5155357"/>
              <a:gd name="connsiteY279" fmla="*/ 772618 h 1041673"/>
              <a:gd name="connsiteX280" fmla="*/ 1917883 w 5155357"/>
              <a:gd name="connsiteY280" fmla="*/ 772618 h 1041673"/>
              <a:gd name="connsiteX281" fmla="*/ 1919002 w 5155357"/>
              <a:gd name="connsiteY281" fmla="*/ 774857 h 1041673"/>
              <a:gd name="connsiteX282" fmla="*/ 1921800 w 5155357"/>
              <a:gd name="connsiteY282" fmla="*/ 773738 h 1041673"/>
              <a:gd name="connsiteX283" fmla="*/ 1919002 w 5155357"/>
              <a:gd name="connsiteY283" fmla="*/ 774857 h 1041673"/>
              <a:gd name="connsiteX284" fmla="*/ 1357416 w 5155357"/>
              <a:gd name="connsiteY284" fmla="*/ 805510 h 1041673"/>
              <a:gd name="connsiteX285" fmla="*/ 1357975 w 5155357"/>
              <a:gd name="connsiteY285" fmla="*/ 802153 h 1041673"/>
              <a:gd name="connsiteX286" fmla="*/ 1357416 w 5155357"/>
              <a:gd name="connsiteY286" fmla="*/ 805510 h 1041673"/>
              <a:gd name="connsiteX287" fmla="*/ 1332296 w 5155357"/>
              <a:gd name="connsiteY287" fmla="*/ 808868 h 1041673"/>
              <a:gd name="connsiteX288" fmla="*/ 1332296 w 5155357"/>
              <a:gd name="connsiteY288" fmla="*/ 811666 h 1041673"/>
              <a:gd name="connsiteX289" fmla="*/ 1332296 w 5155357"/>
              <a:gd name="connsiteY289" fmla="*/ 808868 h 1041673"/>
              <a:gd name="connsiteX290" fmla="*/ 1020290 w 5155357"/>
              <a:gd name="connsiteY290" fmla="*/ 815583 h 1041673"/>
              <a:gd name="connsiteX291" fmla="*/ 1020290 w 5155357"/>
              <a:gd name="connsiteY291" fmla="*/ 815583 h 1041673"/>
              <a:gd name="connsiteX292" fmla="*/ 1355737 w 5155357"/>
              <a:gd name="connsiteY292" fmla="*/ 823417 h 1041673"/>
              <a:gd name="connsiteX293" fmla="*/ 1355177 w 5155357"/>
              <a:gd name="connsiteY293" fmla="*/ 822298 h 1041673"/>
              <a:gd name="connsiteX294" fmla="*/ 1355737 w 5155357"/>
              <a:gd name="connsiteY294" fmla="*/ 823417 h 1041673"/>
              <a:gd name="connsiteX295" fmla="*/ 2299714 w 5155357"/>
              <a:gd name="connsiteY295" fmla="*/ 832868 h 1041673"/>
              <a:gd name="connsiteX296" fmla="*/ 2299714 w 5155357"/>
              <a:gd name="connsiteY296" fmla="*/ 832868 h 1041673"/>
              <a:gd name="connsiteX297" fmla="*/ 1354679 w 5155357"/>
              <a:gd name="connsiteY297" fmla="*/ 940062 h 1041673"/>
              <a:gd name="connsiteX298" fmla="*/ 1354679 w 5155357"/>
              <a:gd name="connsiteY298" fmla="*/ 936145 h 1041673"/>
              <a:gd name="connsiteX299" fmla="*/ 1354679 w 5155357"/>
              <a:gd name="connsiteY299" fmla="*/ 940062 h 1041673"/>
              <a:gd name="connsiteX300" fmla="*/ 1345167 w 5155357"/>
              <a:gd name="connsiteY300" fmla="*/ 950135 h 1041673"/>
              <a:gd name="connsiteX301" fmla="*/ 1345726 w 5155357"/>
              <a:gd name="connsiteY301" fmla="*/ 951254 h 1041673"/>
              <a:gd name="connsiteX302" fmla="*/ 1345167 w 5155357"/>
              <a:gd name="connsiteY302" fmla="*/ 950135 h 1041673"/>
              <a:gd name="connsiteX303" fmla="*/ 653505 w 5155357"/>
              <a:gd name="connsiteY303" fmla="*/ 130014 h 1041673"/>
              <a:gd name="connsiteX304" fmla="*/ 646230 w 5155357"/>
              <a:gd name="connsiteY304" fmla="*/ 106014 h 1041673"/>
              <a:gd name="connsiteX305" fmla="*/ 646230 w 5155357"/>
              <a:gd name="connsiteY305" fmla="*/ 102719 h 1041673"/>
              <a:gd name="connsiteX306" fmla="*/ 637276 w 5155357"/>
              <a:gd name="connsiteY306" fmla="*/ 79775 h 1041673"/>
              <a:gd name="connsiteX307" fmla="*/ 624468 w 5155357"/>
              <a:gd name="connsiteY307" fmla="*/ 80397 h 1041673"/>
              <a:gd name="connsiteX308" fmla="*/ 607183 w 5155357"/>
              <a:gd name="connsiteY308" fmla="*/ 75858 h 1041673"/>
              <a:gd name="connsiteX309" fmla="*/ 587659 w 5155357"/>
              <a:gd name="connsiteY309" fmla="*/ 78096 h 1041673"/>
              <a:gd name="connsiteX310" fmla="*/ 582063 w 5155357"/>
              <a:gd name="connsiteY310" fmla="*/ 77537 h 1041673"/>
              <a:gd name="connsiteX311" fmla="*/ 565897 w 5155357"/>
              <a:gd name="connsiteY311" fmla="*/ 79775 h 1041673"/>
              <a:gd name="connsiteX312" fmla="*/ 558623 w 5155357"/>
              <a:gd name="connsiteY312" fmla="*/ 80894 h 1041673"/>
              <a:gd name="connsiteX313" fmla="*/ 553027 w 5155357"/>
              <a:gd name="connsiteY313" fmla="*/ 83754 h 1041673"/>
              <a:gd name="connsiteX314" fmla="*/ 544633 w 5155357"/>
              <a:gd name="connsiteY314" fmla="*/ 85433 h 1041673"/>
              <a:gd name="connsiteX315" fmla="*/ 538477 w 5155357"/>
              <a:gd name="connsiteY315" fmla="*/ 89350 h 1041673"/>
              <a:gd name="connsiteX316" fmla="*/ 522871 w 5155357"/>
              <a:gd name="connsiteY316" fmla="*/ 98304 h 1041673"/>
              <a:gd name="connsiteX317" fmla="*/ 517834 w 5155357"/>
              <a:gd name="connsiteY317" fmla="*/ 102159 h 1041673"/>
              <a:gd name="connsiteX318" fmla="*/ 506082 w 5155357"/>
              <a:gd name="connsiteY318" fmla="*/ 98304 h 1041673"/>
              <a:gd name="connsiteX319" fmla="*/ 503844 w 5155357"/>
              <a:gd name="connsiteY319" fmla="*/ 95444 h 1041673"/>
              <a:gd name="connsiteX320" fmla="*/ 499927 w 5155357"/>
              <a:gd name="connsiteY320" fmla="*/ 92708 h 1041673"/>
              <a:gd name="connsiteX321" fmla="*/ 484320 w 5155357"/>
              <a:gd name="connsiteY321" fmla="*/ 87050 h 1041673"/>
              <a:gd name="connsiteX322" fmla="*/ 479284 w 5155357"/>
              <a:gd name="connsiteY322" fmla="*/ 84811 h 1041673"/>
              <a:gd name="connsiteX323" fmla="*/ 482082 w 5155357"/>
              <a:gd name="connsiteY323" fmla="*/ 82635 h 1041673"/>
              <a:gd name="connsiteX324" fmla="*/ 473129 w 5155357"/>
              <a:gd name="connsiteY324" fmla="*/ 81454 h 1041673"/>
              <a:gd name="connsiteX325" fmla="*/ 472569 w 5155357"/>
              <a:gd name="connsiteY325" fmla="*/ 78718 h 1041673"/>
              <a:gd name="connsiteX326" fmla="*/ 470330 w 5155357"/>
              <a:gd name="connsiteY326" fmla="*/ 80397 h 1041673"/>
              <a:gd name="connsiteX327" fmla="*/ 454724 w 5155357"/>
              <a:gd name="connsiteY327" fmla="*/ 74179 h 1041673"/>
              <a:gd name="connsiteX328" fmla="*/ 441916 w 5155357"/>
              <a:gd name="connsiteY328" fmla="*/ 71443 h 1041673"/>
              <a:gd name="connsiteX329" fmla="*/ 438558 w 5155357"/>
              <a:gd name="connsiteY329" fmla="*/ 69765 h 1041673"/>
              <a:gd name="connsiteX330" fmla="*/ 435200 w 5155357"/>
              <a:gd name="connsiteY330" fmla="*/ 69765 h 1041673"/>
              <a:gd name="connsiteX331" fmla="*/ 415677 w 5155357"/>
              <a:gd name="connsiteY331" fmla="*/ 68583 h 1041673"/>
              <a:gd name="connsiteX332" fmla="*/ 411199 w 5155357"/>
              <a:gd name="connsiteY332" fmla="*/ 66407 h 1041673"/>
              <a:gd name="connsiteX333" fmla="*/ 384961 w 5155357"/>
              <a:gd name="connsiteY333" fmla="*/ 68583 h 1041673"/>
              <a:gd name="connsiteX334" fmla="*/ 377126 w 5155357"/>
              <a:gd name="connsiteY334" fmla="*/ 66904 h 1041673"/>
              <a:gd name="connsiteX335" fmla="*/ 353126 w 5155357"/>
              <a:gd name="connsiteY335" fmla="*/ 69143 h 1041673"/>
              <a:gd name="connsiteX336" fmla="*/ 343116 w 5155357"/>
              <a:gd name="connsiteY336" fmla="*/ 74179 h 1041673"/>
              <a:gd name="connsiteX337" fmla="*/ 338079 w 5155357"/>
              <a:gd name="connsiteY337" fmla="*/ 74801 h 1041673"/>
              <a:gd name="connsiteX338" fmla="*/ 332483 w 5155357"/>
              <a:gd name="connsiteY338" fmla="*/ 73060 h 1041673"/>
              <a:gd name="connsiteX339" fmla="*/ 330244 w 5155357"/>
              <a:gd name="connsiteY339" fmla="*/ 75298 h 1041673"/>
              <a:gd name="connsiteX340" fmla="*/ 326887 w 5155357"/>
              <a:gd name="connsiteY340" fmla="*/ 74801 h 1041673"/>
              <a:gd name="connsiteX341" fmla="*/ 322970 w 5155357"/>
              <a:gd name="connsiteY341" fmla="*/ 78718 h 1041673"/>
              <a:gd name="connsiteX342" fmla="*/ 279446 w 5155357"/>
              <a:gd name="connsiteY342" fmla="*/ 90594 h 1041673"/>
              <a:gd name="connsiteX343" fmla="*/ 278638 w 5155357"/>
              <a:gd name="connsiteY343" fmla="*/ 90594 h 1041673"/>
              <a:gd name="connsiteX344" fmla="*/ 273725 w 5155357"/>
              <a:gd name="connsiteY344" fmla="*/ 92211 h 1041673"/>
              <a:gd name="connsiteX345" fmla="*/ 267073 w 5155357"/>
              <a:gd name="connsiteY345" fmla="*/ 94822 h 1041673"/>
              <a:gd name="connsiteX346" fmla="*/ 266761 w 5155357"/>
              <a:gd name="connsiteY346" fmla="*/ 94822 h 1041673"/>
              <a:gd name="connsiteX347" fmla="*/ 219942 w 5155357"/>
              <a:gd name="connsiteY347" fmla="*/ 116709 h 1041673"/>
              <a:gd name="connsiteX348" fmla="*/ 213040 w 5155357"/>
              <a:gd name="connsiteY348" fmla="*/ 120377 h 1041673"/>
              <a:gd name="connsiteX349" fmla="*/ 212481 w 5155357"/>
              <a:gd name="connsiteY349" fmla="*/ 120999 h 1041673"/>
              <a:gd name="connsiteX350" fmla="*/ 212232 w 5155357"/>
              <a:gd name="connsiteY350" fmla="*/ 121123 h 1041673"/>
              <a:gd name="connsiteX351" fmla="*/ 186615 w 5155357"/>
              <a:gd name="connsiteY351" fmla="*/ 137600 h 1041673"/>
              <a:gd name="connsiteX352" fmla="*/ 186615 w 5155357"/>
              <a:gd name="connsiteY352" fmla="*/ 138968 h 1041673"/>
              <a:gd name="connsiteX353" fmla="*/ 187299 w 5155357"/>
              <a:gd name="connsiteY353" fmla="*/ 139279 h 1041673"/>
              <a:gd name="connsiteX354" fmla="*/ 187983 w 5155357"/>
              <a:gd name="connsiteY354" fmla="*/ 139030 h 1041673"/>
              <a:gd name="connsiteX355" fmla="*/ 213102 w 5155357"/>
              <a:gd name="connsiteY355" fmla="*/ 122864 h 1041673"/>
              <a:gd name="connsiteX356" fmla="*/ 213414 w 5155357"/>
              <a:gd name="connsiteY356" fmla="*/ 122740 h 1041673"/>
              <a:gd name="connsiteX357" fmla="*/ 213662 w 5155357"/>
              <a:gd name="connsiteY357" fmla="*/ 122802 h 1041673"/>
              <a:gd name="connsiteX358" fmla="*/ 213848 w 5155357"/>
              <a:gd name="connsiteY358" fmla="*/ 122802 h 1041673"/>
              <a:gd name="connsiteX359" fmla="*/ 214470 w 5155357"/>
              <a:gd name="connsiteY359" fmla="*/ 123797 h 1041673"/>
              <a:gd name="connsiteX360" fmla="*/ 214097 w 5155357"/>
              <a:gd name="connsiteY360" fmla="*/ 123921 h 1041673"/>
              <a:gd name="connsiteX361" fmla="*/ 210740 w 5155357"/>
              <a:gd name="connsiteY361" fmla="*/ 126159 h 1041673"/>
              <a:gd name="connsiteX362" fmla="*/ 210864 w 5155357"/>
              <a:gd name="connsiteY362" fmla="*/ 126284 h 1041673"/>
              <a:gd name="connsiteX363" fmla="*/ 209931 w 5155357"/>
              <a:gd name="connsiteY363" fmla="*/ 126968 h 1041673"/>
              <a:gd name="connsiteX364" fmla="*/ 209869 w 5155357"/>
              <a:gd name="connsiteY364" fmla="*/ 128149 h 1041673"/>
              <a:gd name="connsiteX365" fmla="*/ 210491 w 5155357"/>
              <a:gd name="connsiteY365" fmla="*/ 128460 h 1041673"/>
              <a:gd name="connsiteX366" fmla="*/ 211051 w 5155357"/>
              <a:gd name="connsiteY366" fmla="*/ 128274 h 1041673"/>
              <a:gd name="connsiteX367" fmla="*/ 211548 w 5155357"/>
              <a:gd name="connsiteY367" fmla="*/ 127963 h 1041673"/>
              <a:gd name="connsiteX368" fmla="*/ 212481 w 5155357"/>
              <a:gd name="connsiteY368" fmla="*/ 128460 h 1041673"/>
              <a:gd name="connsiteX369" fmla="*/ 201351 w 5155357"/>
              <a:gd name="connsiteY369" fmla="*/ 140212 h 1041673"/>
              <a:gd name="connsiteX370" fmla="*/ 201351 w 5155357"/>
              <a:gd name="connsiteY370" fmla="*/ 140212 h 1041673"/>
              <a:gd name="connsiteX371" fmla="*/ 196563 w 5155357"/>
              <a:gd name="connsiteY371" fmla="*/ 143507 h 1041673"/>
              <a:gd name="connsiteX372" fmla="*/ 187050 w 5155357"/>
              <a:gd name="connsiteY372" fmla="*/ 150284 h 1041673"/>
              <a:gd name="connsiteX373" fmla="*/ 171754 w 5155357"/>
              <a:gd name="connsiteY373" fmla="*/ 159176 h 1041673"/>
              <a:gd name="connsiteX374" fmla="*/ 164480 w 5155357"/>
              <a:gd name="connsiteY374" fmla="*/ 165331 h 1041673"/>
              <a:gd name="connsiteX375" fmla="*/ 160003 w 5155357"/>
              <a:gd name="connsiteY375" fmla="*/ 173166 h 1041673"/>
              <a:gd name="connsiteX376" fmla="*/ 187921 w 5155357"/>
              <a:gd name="connsiteY376" fmla="*/ 151404 h 1041673"/>
              <a:gd name="connsiteX377" fmla="*/ 187921 w 5155357"/>
              <a:gd name="connsiteY377" fmla="*/ 151404 h 1041673"/>
              <a:gd name="connsiteX378" fmla="*/ 197371 w 5155357"/>
              <a:gd name="connsiteY378" fmla="*/ 144688 h 1041673"/>
              <a:gd name="connsiteX379" fmla="*/ 202470 w 5155357"/>
              <a:gd name="connsiteY379" fmla="*/ 141206 h 1041673"/>
              <a:gd name="connsiteX380" fmla="*/ 202470 w 5155357"/>
              <a:gd name="connsiteY380" fmla="*/ 141393 h 1041673"/>
              <a:gd name="connsiteX381" fmla="*/ 204709 w 5155357"/>
              <a:gd name="connsiteY381" fmla="*/ 140585 h 1041673"/>
              <a:gd name="connsiteX382" fmla="*/ 195755 w 5155357"/>
              <a:gd name="connsiteY382" fmla="*/ 149911 h 1041673"/>
              <a:gd name="connsiteX383" fmla="*/ 191589 w 5155357"/>
              <a:gd name="connsiteY383" fmla="*/ 153207 h 1041673"/>
              <a:gd name="connsiteX384" fmla="*/ 191527 w 5155357"/>
              <a:gd name="connsiteY384" fmla="*/ 154637 h 1041673"/>
              <a:gd name="connsiteX385" fmla="*/ 192273 w 5155357"/>
              <a:gd name="connsiteY385" fmla="*/ 154948 h 1041673"/>
              <a:gd name="connsiteX386" fmla="*/ 192957 w 5155357"/>
              <a:gd name="connsiteY386" fmla="*/ 154699 h 1041673"/>
              <a:gd name="connsiteX387" fmla="*/ 196999 w 5155357"/>
              <a:gd name="connsiteY387" fmla="*/ 151528 h 1041673"/>
              <a:gd name="connsiteX388" fmla="*/ 206574 w 5155357"/>
              <a:gd name="connsiteY388" fmla="*/ 141393 h 1041673"/>
              <a:gd name="connsiteX389" fmla="*/ 209310 w 5155357"/>
              <a:gd name="connsiteY389" fmla="*/ 137538 h 1041673"/>
              <a:gd name="connsiteX390" fmla="*/ 214346 w 5155357"/>
              <a:gd name="connsiteY390" fmla="*/ 134740 h 1041673"/>
              <a:gd name="connsiteX391" fmla="*/ 238222 w 5155357"/>
              <a:gd name="connsiteY391" fmla="*/ 121372 h 1041673"/>
              <a:gd name="connsiteX392" fmla="*/ 238595 w 5155357"/>
              <a:gd name="connsiteY392" fmla="*/ 121931 h 1041673"/>
              <a:gd name="connsiteX393" fmla="*/ 238595 w 5155357"/>
              <a:gd name="connsiteY393" fmla="*/ 121931 h 1041673"/>
              <a:gd name="connsiteX394" fmla="*/ 238285 w 5155357"/>
              <a:gd name="connsiteY394" fmla="*/ 121931 h 1041673"/>
              <a:gd name="connsiteX395" fmla="*/ 234927 w 5155357"/>
              <a:gd name="connsiteY395" fmla="*/ 124170 h 1041673"/>
              <a:gd name="connsiteX396" fmla="*/ 235051 w 5155357"/>
              <a:gd name="connsiteY396" fmla="*/ 124294 h 1041673"/>
              <a:gd name="connsiteX397" fmla="*/ 233434 w 5155357"/>
              <a:gd name="connsiteY397" fmla="*/ 125538 h 1041673"/>
              <a:gd name="connsiteX398" fmla="*/ 233434 w 5155357"/>
              <a:gd name="connsiteY398" fmla="*/ 126719 h 1041673"/>
              <a:gd name="connsiteX399" fmla="*/ 233994 w 5155357"/>
              <a:gd name="connsiteY399" fmla="*/ 126968 h 1041673"/>
              <a:gd name="connsiteX400" fmla="*/ 234616 w 5155357"/>
              <a:gd name="connsiteY400" fmla="*/ 126719 h 1041673"/>
              <a:gd name="connsiteX401" fmla="*/ 235362 w 5155357"/>
              <a:gd name="connsiteY401" fmla="*/ 126035 h 1041673"/>
              <a:gd name="connsiteX402" fmla="*/ 224792 w 5155357"/>
              <a:gd name="connsiteY402" fmla="*/ 138098 h 1041673"/>
              <a:gd name="connsiteX403" fmla="*/ 224854 w 5155357"/>
              <a:gd name="connsiteY403" fmla="*/ 138098 h 1041673"/>
              <a:gd name="connsiteX404" fmla="*/ 218201 w 5155357"/>
              <a:gd name="connsiteY404" fmla="*/ 142947 h 1041673"/>
              <a:gd name="connsiteX405" fmla="*/ 211113 w 5155357"/>
              <a:gd name="connsiteY405" fmla="*/ 148170 h 1041673"/>
              <a:gd name="connsiteX406" fmla="*/ 195195 w 5155357"/>
              <a:gd name="connsiteY406" fmla="*/ 157124 h 1041673"/>
              <a:gd name="connsiteX407" fmla="*/ 179278 w 5155357"/>
              <a:gd name="connsiteY407" fmla="*/ 171922 h 1041673"/>
              <a:gd name="connsiteX408" fmla="*/ 178718 w 5155357"/>
              <a:gd name="connsiteY408" fmla="*/ 172233 h 1041673"/>
              <a:gd name="connsiteX409" fmla="*/ 175112 w 5155357"/>
              <a:gd name="connsiteY409" fmla="*/ 170554 h 1041673"/>
              <a:gd name="connsiteX410" fmla="*/ 172377 w 5155357"/>
              <a:gd name="connsiteY410" fmla="*/ 174907 h 1041673"/>
              <a:gd name="connsiteX411" fmla="*/ 171568 w 5155357"/>
              <a:gd name="connsiteY411" fmla="*/ 175528 h 1041673"/>
              <a:gd name="connsiteX412" fmla="*/ 171133 w 5155357"/>
              <a:gd name="connsiteY412" fmla="*/ 176834 h 1041673"/>
              <a:gd name="connsiteX413" fmla="*/ 172003 w 5155357"/>
              <a:gd name="connsiteY413" fmla="*/ 177394 h 1041673"/>
              <a:gd name="connsiteX414" fmla="*/ 172439 w 5155357"/>
              <a:gd name="connsiteY414" fmla="*/ 177269 h 1041673"/>
              <a:gd name="connsiteX415" fmla="*/ 173931 w 5155357"/>
              <a:gd name="connsiteY415" fmla="*/ 176088 h 1041673"/>
              <a:gd name="connsiteX416" fmla="*/ 173931 w 5155357"/>
              <a:gd name="connsiteY416" fmla="*/ 176088 h 1041673"/>
              <a:gd name="connsiteX417" fmla="*/ 179526 w 5155357"/>
              <a:gd name="connsiteY417" fmla="*/ 173912 h 1041673"/>
              <a:gd name="connsiteX418" fmla="*/ 179526 w 5155357"/>
              <a:gd name="connsiteY418" fmla="*/ 173912 h 1041673"/>
              <a:gd name="connsiteX419" fmla="*/ 180459 w 5155357"/>
              <a:gd name="connsiteY419" fmla="*/ 173414 h 1041673"/>
              <a:gd name="connsiteX420" fmla="*/ 180584 w 5155357"/>
              <a:gd name="connsiteY420" fmla="*/ 173228 h 1041673"/>
              <a:gd name="connsiteX421" fmla="*/ 180708 w 5155357"/>
              <a:gd name="connsiteY421" fmla="*/ 173352 h 1041673"/>
              <a:gd name="connsiteX422" fmla="*/ 190221 w 5155357"/>
              <a:gd name="connsiteY422" fmla="*/ 165518 h 1041673"/>
              <a:gd name="connsiteX423" fmla="*/ 192460 w 5155357"/>
              <a:gd name="connsiteY423" fmla="*/ 164958 h 1041673"/>
              <a:gd name="connsiteX424" fmla="*/ 199175 w 5155357"/>
              <a:gd name="connsiteY424" fmla="*/ 158803 h 1041673"/>
              <a:gd name="connsiteX425" fmla="*/ 211984 w 5155357"/>
              <a:gd name="connsiteY425" fmla="*/ 149290 h 1041673"/>
              <a:gd name="connsiteX426" fmla="*/ 211859 w 5155357"/>
              <a:gd name="connsiteY426" fmla="*/ 149290 h 1041673"/>
              <a:gd name="connsiteX427" fmla="*/ 218947 w 5155357"/>
              <a:gd name="connsiteY427" fmla="*/ 144067 h 1041673"/>
              <a:gd name="connsiteX428" fmla="*/ 225849 w 5155357"/>
              <a:gd name="connsiteY428" fmla="*/ 139030 h 1041673"/>
              <a:gd name="connsiteX429" fmla="*/ 225849 w 5155357"/>
              <a:gd name="connsiteY429" fmla="*/ 139217 h 1041673"/>
              <a:gd name="connsiteX430" fmla="*/ 244875 w 5155357"/>
              <a:gd name="connsiteY430" fmla="*/ 126968 h 1041673"/>
              <a:gd name="connsiteX431" fmla="*/ 264399 w 5155357"/>
              <a:gd name="connsiteY431" fmla="*/ 115216 h 1041673"/>
              <a:gd name="connsiteX432" fmla="*/ 262160 w 5155357"/>
              <a:gd name="connsiteY432" fmla="*/ 110739 h 1041673"/>
              <a:gd name="connsiteX433" fmla="*/ 247673 w 5155357"/>
              <a:gd name="connsiteY433" fmla="*/ 120253 h 1041673"/>
              <a:gd name="connsiteX434" fmla="*/ 242823 w 5155357"/>
              <a:gd name="connsiteY434" fmla="*/ 119755 h 1041673"/>
              <a:gd name="connsiteX435" fmla="*/ 242823 w 5155357"/>
              <a:gd name="connsiteY435" fmla="*/ 119507 h 1041673"/>
              <a:gd name="connsiteX436" fmla="*/ 242574 w 5155357"/>
              <a:gd name="connsiteY436" fmla="*/ 118512 h 1041673"/>
              <a:gd name="connsiteX437" fmla="*/ 242761 w 5155357"/>
              <a:gd name="connsiteY437" fmla="*/ 118512 h 1041673"/>
              <a:gd name="connsiteX438" fmla="*/ 265643 w 5155357"/>
              <a:gd name="connsiteY438" fmla="*/ 106263 h 1041673"/>
              <a:gd name="connsiteX439" fmla="*/ 265643 w 5155357"/>
              <a:gd name="connsiteY439" fmla="*/ 106263 h 1041673"/>
              <a:gd name="connsiteX440" fmla="*/ 266824 w 5155357"/>
              <a:gd name="connsiteY440" fmla="*/ 105703 h 1041673"/>
              <a:gd name="connsiteX441" fmla="*/ 268316 w 5155357"/>
              <a:gd name="connsiteY441" fmla="*/ 105019 h 1041673"/>
              <a:gd name="connsiteX442" fmla="*/ 280689 w 5155357"/>
              <a:gd name="connsiteY442" fmla="*/ 100667 h 1041673"/>
              <a:gd name="connsiteX443" fmla="*/ 283052 w 5155357"/>
              <a:gd name="connsiteY443" fmla="*/ 101599 h 1041673"/>
              <a:gd name="connsiteX444" fmla="*/ 286782 w 5155357"/>
              <a:gd name="connsiteY444" fmla="*/ 100356 h 1041673"/>
              <a:gd name="connsiteX445" fmla="*/ 289145 w 5155357"/>
              <a:gd name="connsiteY445" fmla="*/ 99423 h 1041673"/>
              <a:gd name="connsiteX446" fmla="*/ 289145 w 5155357"/>
              <a:gd name="connsiteY446" fmla="*/ 99548 h 1041673"/>
              <a:gd name="connsiteX447" fmla="*/ 294120 w 5155357"/>
              <a:gd name="connsiteY447" fmla="*/ 97247 h 1041673"/>
              <a:gd name="connsiteX448" fmla="*/ 294120 w 5155357"/>
              <a:gd name="connsiteY448" fmla="*/ 97247 h 1041673"/>
              <a:gd name="connsiteX449" fmla="*/ 308669 w 5155357"/>
              <a:gd name="connsiteY449" fmla="*/ 92459 h 1041673"/>
              <a:gd name="connsiteX450" fmla="*/ 309167 w 5155357"/>
              <a:gd name="connsiteY450" fmla="*/ 91402 h 1041673"/>
              <a:gd name="connsiteX451" fmla="*/ 308110 w 5155357"/>
              <a:gd name="connsiteY451" fmla="*/ 90905 h 1041673"/>
              <a:gd name="connsiteX452" fmla="*/ 293560 w 5155357"/>
              <a:gd name="connsiteY452" fmla="*/ 95693 h 1041673"/>
              <a:gd name="connsiteX453" fmla="*/ 293560 w 5155357"/>
              <a:gd name="connsiteY453" fmla="*/ 95568 h 1041673"/>
              <a:gd name="connsiteX454" fmla="*/ 293062 w 5155357"/>
              <a:gd name="connsiteY454" fmla="*/ 95009 h 1041673"/>
              <a:gd name="connsiteX455" fmla="*/ 294120 w 5155357"/>
              <a:gd name="connsiteY455" fmla="*/ 93454 h 1041673"/>
              <a:gd name="connsiteX456" fmla="*/ 295923 w 5155357"/>
              <a:gd name="connsiteY456" fmla="*/ 92832 h 1041673"/>
              <a:gd name="connsiteX457" fmla="*/ 314265 w 5155357"/>
              <a:gd name="connsiteY457" fmla="*/ 88915 h 1041673"/>
              <a:gd name="connsiteX458" fmla="*/ 314514 w 5155357"/>
              <a:gd name="connsiteY458" fmla="*/ 88915 h 1041673"/>
              <a:gd name="connsiteX459" fmla="*/ 312338 w 5155357"/>
              <a:gd name="connsiteY459" fmla="*/ 89910 h 1041673"/>
              <a:gd name="connsiteX460" fmla="*/ 312027 w 5155357"/>
              <a:gd name="connsiteY460" fmla="*/ 90283 h 1041673"/>
              <a:gd name="connsiteX461" fmla="*/ 312400 w 5155357"/>
              <a:gd name="connsiteY461" fmla="*/ 90594 h 1041673"/>
              <a:gd name="connsiteX462" fmla="*/ 312400 w 5155357"/>
              <a:gd name="connsiteY462" fmla="*/ 90594 h 1041673"/>
              <a:gd name="connsiteX463" fmla="*/ 314949 w 5155357"/>
              <a:gd name="connsiteY463" fmla="*/ 89413 h 1041673"/>
              <a:gd name="connsiteX464" fmla="*/ 325520 w 5155357"/>
              <a:gd name="connsiteY464" fmla="*/ 88231 h 1041673"/>
              <a:gd name="connsiteX465" fmla="*/ 324959 w 5155357"/>
              <a:gd name="connsiteY465" fmla="*/ 84874 h 1041673"/>
              <a:gd name="connsiteX466" fmla="*/ 331675 w 5155357"/>
              <a:gd name="connsiteY466" fmla="*/ 86055 h 1041673"/>
              <a:gd name="connsiteX467" fmla="*/ 338949 w 5155357"/>
              <a:gd name="connsiteY467" fmla="*/ 82697 h 1041673"/>
              <a:gd name="connsiteX468" fmla="*/ 342991 w 5155357"/>
              <a:gd name="connsiteY468" fmla="*/ 81951 h 1041673"/>
              <a:gd name="connsiteX469" fmla="*/ 349706 w 5155357"/>
              <a:gd name="connsiteY469" fmla="*/ 81951 h 1041673"/>
              <a:gd name="connsiteX470" fmla="*/ 355178 w 5155357"/>
              <a:gd name="connsiteY470" fmla="*/ 80646 h 1041673"/>
              <a:gd name="connsiteX471" fmla="*/ 360587 w 5155357"/>
              <a:gd name="connsiteY471" fmla="*/ 79340 h 1041673"/>
              <a:gd name="connsiteX472" fmla="*/ 363448 w 5155357"/>
              <a:gd name="connsiteY472" fmla="*/ 80894 h 1041673"/>
              <a:gd name="connsiteX473" fmla="*/ 366245 w 5155357"/>
              <a:gd name="connsiteY473" fmla="*/ 80894 h 1041673"/>
              <a:gd name="connsiteX474" fmla="*/ 373271 w 5155357"/>
              <a:gd name="connsiteY474" fmla="*/ 80894 h 1041673"/>
              <a:gd name="connsiteX475" fmla="*/ 379738 w 5155357"/>
              <a:gd name="connsiteY475" fmla="*/ 80894 h 1041673"/>
              <a:gd name="connsiteX476" fmla="*/ 385396 w 5155357"/>
              <a:gd name="connsiteY476" fmla="*/ 82449 h 1041673"/>
              <a:gd name="connsiteX477" fmla="*/ 396278 w 5155357"/>
              <a:gd name="connsiteY477" fmla="*/ 81951 h 1041673"/>
              <a:gd name="connsiteX478" fmla="*/ 401189 w 5155357"/>
              <a:gd name="connsiteY478" fmla="*/ 82697 h 1041673"/>
              <a:gd name="connsiteX479" fmla="*/ 399635 w 5155357"/>
              <a:gd name="connsiteY479" fmla="*/ 85558 h 1041673"/>
              <a:gd name="connsiteX480" fmla="*/ 402433 w 5155357"/>
              <a:gd name="connsiteY480" fmla="*/ 86863 h 1041673"/>
              <a:gd name="connsiteX481" fmla="*/ 405044 w 5155357"/>
              <a:gd name="connsiteY481" fmla="*/ 87361 h 1041673"/>
              <a:gd name="connsiteX482" fmla="*/ 395469 w 5155357"/>
              <a:gd name="connsiteY482" fmla="*/ 88853 h 1041673"/>
              <a:gd name="connsiteX483" fmla="*/ 391552 w 5155357"/>
              <a:gd name="connsiteY483" fmla="*/ 86552 h 1041673"/>
              <a:gd name="connsiteX484" fmla="*/ 392174 w 5155357"/>
              <a:gd name="connsiteY484" fmla="*/ 86055 h 1041673"/>
              <a:gd name="connsiteX485" fmla="*/ 392174 w 5155357"/>
              <a:gd name="connsiteY485" fmla="*/ 85371 h 1041673"/>
              <a:gd name="connsiteX486" fmla="*/ 391490 w 5155357"/>
              <a:gd name="connsiteY486" fmla="*/ 85371 h 1041673"/>
              <a:gd name="connsiteX487" fmla="*/ 391241 w 5155357"/>
              <a:gd name="connsiteY487" fmla="*/ 85558 h 1041673"/>
              <a:gd name="connsiteX488" fmla="*/ 390992 w 5155357"/>
              <a:gd name="connsiteY488" fmla="*/ 85558 h 1041673"/>
              <a:gd name="connsiteX489" fmla="*/ 389873 w 5155357"/>
              <a:gd name="connsiteY489" fmla="*/ 84874 h 1041673"/>
              <a:gd name="connsiteX490" fmla="*/ 389624 w 5155357"/>
              <a:gd name="connsiteY490" fmla="*/ 84874 h 1041673"/>
              <a:gd name="connsiteX491" fmla="*/ 389500 w 5155357"/>
              <a:gd name="connsiteY491" fmla="*/ 84501 h 1041673"/>
              <a:gd name="connsiteX492" fmla="*/ 388878 w 5155357"/>
              <a:gd name="connsiteY492" fmla="*/ 84190 h 1041673"/>
              <a:gd name="connsiteX493" fmla="*/ 388567 w 5155357"/>
              <a:gd name="connsiteY493" fmla="*/ 84811 h 1041673"/>
              <a:gd name="connsiteX494" fmla="*/ 388691 w 5155357"/>
              <a:gd name="connsiteY494" fmla="*/ 85247 h 1041673"/>
              <a:gd name="connsiteX495" fmla="*/ 388754 w 5155357"/>
              <a:gd name="connsiteY495" fmla="*/ 85495 h 1041673"/>
              <a:gd name="connsiteX496" fmla="*/ 388754 w 5155357"/>
              <a:gd name="connsiteY496" fmla="*/ 85495 h 1041673"/>
              <a:gd name="connsiteX497" fmla="*/ 388194 w 5155357"/>
              <a:gd name="connsiteY497" fmla="*/ 84936 h 1041673"/>
              <a:gd name="connsiteX498" fmla="*/ 384836 w 5155357"/>
              <a:gd name="connsiteY498" fmla="*/ 86615 h 1041673"/>
              <a:gd name="connsiteX499" fmla="*/ 368111 w 5155357"/>
              <a:gd name="connsiteY499" fmla="*/ 85558 h 1041673"/>
              <a:gd name="connsiteX500" fmla="*/ 357478 w 5155357"/>
              <a:gd name="connsiteY500" fmla="*/ 83879 h 1041673"/>
              <a:gd name="connsiteX501" fmla="*/ 340193 w 5155357"/>
              <a:gd name="connsiteY501" fmla="*/ 85558 h 1041673"/>
              <a:gd name="connsiteX502" fmla="*/ 339074 w 5155357"/>
              <a:gd name="connsiteY502" fmla="*/ 82760 h 1041673"/>
              <a:gd name="connsiteX503" fmla="*/ 338763 w 5155357"/>
              <a:gd name="connsiteY503" fmla="*/ 89786 h 1041673"/>
              <a:gd name="connsiteX504" fmla="*/ 352131 w 5155357"/>
              <a:gd name="connsiteY504" fmla="*/ 90532 h 1041673"/>
              <a:gd name="connsiteX505" fmla="*/ 390060 w 5155357"/>
              <a:gd name="connsiteY505" fmla="*/ 88729 h 1041673"/>
              <a:gd name="connsiteX506" fmla="*/ 395345 w 5155357"/>
              <a:gd name="connsiteY506" fmla="*/ 88915 h 1041673"/>
              <a:gd name="connsiteX507" fmla="*/ 367551 w 5155357"/>
              <a:gd name="connsiteY507" fmla="*/ 92211 h 1041673"/>
              <a:gd name="connsiteX508" fmla="*/ 351945 w 5155357"/>
              <a:gd name="connsiteY508" fmla="*/ 94262 h 1041673"/>
              <a:gd name="connsiteX509" fmla="*/ 351945 w 5155357"/>
              <a:gd name="connsiteY509" fmla="*/ 94262 h 1041673"/>
              <a:gd name="connsiteX510" fmla="*/ 344794 w 5155357"/>
              <a:gd name="connsiteY510" fmla="*/ 95941 h 1041673"/>
              <a:gd name="connsiteX511" fmla="*/ 335592 w 5155357"/>
              <a:gd name="connsiteY511" fmla="*/ 98304 h 1041673"/>
              <a:gd name="connsiteX512" fmla="*/ 335343 w 5155357"/>
              <a:gd name="connsiteY512" fmla="*/ 98553 h 1041673"/>
              <a:gd name="connsiteX513" fmla="*/ 335219 w 5155357"/>
              <a:gd name="connsiteY513" fmla="*/ 98428 h 1041673"/>
              <a:gd name="connsiteX514" fmla="*/ 329063 w 5155357"/>
              <a:gd name="connsiteY514" fmla="*/ 100045 h 1041673"/>
              <a:gd name="connsiteX515" fmla="*/ 331302 w 5155357"/>
              <a:gd name="connsiteY515" fmla="*/ 102283 h 1041673"/>
              <a:gd name="connsiteX516" fmla="*/ 321788 w 5155357"/>
              <a:gd name="connsiteY516" fmla="*/ 103962 h 1041673"/>
              <a:gd name="connsiteX517" fmla="*/ 321788 w 5155357"/>
              <a:gd name="connsiteY517" fmla="*/ 103403 h 1041673"/>
              <a:gd name="connsiteX518" fmla="*/ 321726 w 5155357"/>
              <a:gd name="connsiteY518" fmla="*/ 103403 h 1041673"/>
              <a:gd name="connsiteX519" fmla="*/ 323841 w 5155357"/>
              <a:gd name="connsiteY519" fmla="*/ 102159 h 1041673"/>
              <a:gd name="connsiteX520" fmla="*/ 323592 w 5155357"/>
              <a:gd name="connsiteY520" fmla="*/ 101102 h 1041673"/>
              <a:gd name="connsiteX521" fmla="*/ 322534 w 5155357"/>
              <a:gd name="connsiteY521" fmla="*/ 101289 h 1041673"/>
              <a:gd name="connsiteX522" fmla="*/ 321167 w 5155357"/>
              <a:gd name="connsiteY522" fmla="*/ 101848 h 1041673"/>
              <a:gd name="connsiteX523" fmla="*/ 321167 w 5155357"/>
              <a:gd name="connsiteY523" fmla="*/ 101724 h 1041673"/>
              <a:gd name="connsiteX524" fmla="*/ 307798 w 5155357"/>
              <a:gd name="connsiteY524" fmla="*/ 106760 h 1041673"/>
              <a:gd name="connsiteX525" fmla="*/ 310597 w 5155357"/>
              <a:gd name="connsiteY525" fmla="*/ 108439 h 1041673"/>
              <a:gd name="connsiteX526" fmla="*/ 299405 w 5155357"/>
              <a:gd name="connsiteY526" fmla="*/ 114532 h 1041673"/>
              <a:gd name="connsiteX527" fmla="*/ 292130 w 5155357"/>
              <a:gd name="connsiteY527" fmla="*/ 115652 h 1041673"/>
              <a:gd name="connsiteX528" fmla="*/ 242450 w 5155357"/>
              <a:gd name="connsiteY528" fmla="*/ 140212 h 1041673"/>
              <a:gd name="connsiteX529" fmla="*/ 236294 w 5155357"/>
              <a:gd name="connsiteY529" fmla="*/ 140771 h 1041673"/>
              <a:gd name="connsiteX530" fmla="*/ 235486 w 5155357"/>
              <a:gd name="connsiteY530" fmla="*/ 143507 h 1041673"/>
              <a:gd name="connsiteX531" fmla="*/ 235424 w 5155357"/>
              <a:gd name="connsiteY531" fmla="*/ 143320 h 1041673"/>
              <a:gd name="connsiteX532" fmla="*/ 234864 w 5155357"/>
              <a:gd name="connsiteY532" fmla="*/ 142388 h 1041673"/>
              <a:gd name="connsiteX533" fmla="*/ 234740 w 5155357"/>
              <a:gd name="connsiteY533" fmla="*/ 142388 h 1041673"/>
              <a:gd name="connsiteX534" fmla="*/ 234616 w 5155357"/>
              <a:gd name="connsiteY534" fmla="*/ 142263 h 1041673"/>
              <a:gd name="connsiteX535" fmla="*/ 232377 w 5155357"/>
              <a:gd name="connsiteY535" fmla="*/ 143134 h 1041673"/>
              <a:gd name="connsiteX536" fmla="*/ 232377 w 5155357"/>
              <a:gd name="connsiteY536" fmla="*/ 143010 h 1041673"/>
              <a:gd name="connsiteX537" fmla="*/ 212854 w 5155357"/>
              <a:gd name="connsiteY537" fmla="*/ 156378 h 1041673"/>
              <a:gd name="connsiteX538" fmla="*/ 207817 w 5155357"/>
              <a:gd name="connsiteY538" fmla="*/ 160295 h 1041673"/>
              <a:gd name="connsiteX539" fmla="*/ 192770 w 5155357"/>
              <a:gd name="connsiteY539" fmla="*/ 172046 h 1041673"/>
              <a:gd name="connsiteX540" fmla="*/ 182138 w 5155357"/>
              <a:gd name="connsiteY540" fmla="*/ 179321 h 1041673"/>
              <a:gd name="connsiteX541" fmla="*/ 144210 w 5155357"/>
              <a:gd name="connsiteY541" fmla="*/ 213457 h 1041673"/>
              <a:gd name="connsiteX542" fmla="*/ 138055 w 5155357"/>
              <a:gd name="connsiteY542" fmla="*/ 221229 h 1041673"/>
              <a:gd name="connsiteX543" fmla="*/ 135816 w 5155357"/>
              <a:gd name="connsiteY543" fmla="*/ 226265 h 1041673"/>
              <a:gd name="connsiteX544" fmla="*/ 135443 w 5155357"/>
              <a:gd name="connsiteY544" fmla="*/ 226141 h 1041673"/>
              <a:gd name="connsiteX545" fmla="*/ 136002 w 5155357"/>
              <a:gd name="connsiteY545" fmla="*/ 225022 h 1041673"/>
              <a:gd name="connsiteX546" fmla="*/ 135692 w 5155357"/>
              <a:gd name="connsiteY546" fmla="*/ 224462 h 1041673"/>
              <a:gd name="connsiteX547" fmla="*/ 135132 w 5155357"/>
              <a:gd name="connsiteY547" fmla="*/ 224711 h 1041673"/>
              <a:gd name="connsiteX548" fmla="*/ 134946 w 5155357"/>
              <a:gd name="connsiteY548" fmla="*/ 225146 h 1041673"/>
              <a:gd name="connsiteX549" fmla="*/ 134137 w 5155357"/>
              <a:gd name="connsiteY549" fmla="*/ 225146 h 1041673"/>
              <a:gd name="connsiteX550" fmla="*/ 123504 w 5155357"/>
              <a:gd name="connsiteY550" fmla="*/ 236835 h 1041673"/>
              <a:gd name="connsiteX551" fmla="*/ 123504 w 5155357"/>
              <a:gd name="connsiteY551" fmla="*/ 239633 h 1041673"/>
              <a:gd name="connsiteX552" fmla="*/ 121266 w 5155357"/>
              <a:gd name="connsiteY552" fmla="*/ 239633 h 1041673"/>
              <a:gd name="connsiteX553" fmla="*/ 114551 w 5155357"/>
              <a:gd name="connsiteY553" fmla="*/ 247468 h 1041673"/>
              <a:gd name="connsiteX554" fmla="*/ 113432 w 5155357"/>
              <a:gd name="connsiteY554" fmla="*/ 251447 h 1041673"/>
              <a:gd name="connsiteX555" fmla="*/ 103919 w 5155357"/>
              <a:gd name="connsiteY555" fmla="*/ 258100 h 1041673"/>
              <a:gd name="connsiteX556" fmla="*/ 103359 w 5155357"/>
              <a:gd name="connsiteY556" fmla="*/ 262079 h 1041673"/>
              <a:gd name="connsiteX557" fmla="*/ 49203 w 5155357"/>
              <a:gd name="connsiteY557" fmla="*/ 335200 h 1041673"/>
              <a:gd name="connsiteX558" fmla="*/ 33534 w 5155357"/>
              <a:gd name="connsiteY558" fmla="*/ 362496 h 1041673"/>
              <a:gd name="connsiteX559" fmla="*/ 33658 w 5155357"/>
              <a:gd name="connsiteY559" fmla="*/ 362496 h 1041673"/>
              <a:gd name="connsiteX560" fmla="*/ 27503 w 5155357"/>
              <a:gd name="connsiteY560" fmla="*/ 373128 h 1041673"/>
              <a:gd name="connsiteX561" fmla="*/ 21098 w 5155357"/>
              <a:gd name="connsiteY561" fmla="*/ 384258 h 1041673"/>
              <a:gd name="connsiteX562" fmla="*/ 21223 w 5155357"/>
              <a:gd name="connsiteY562" fmla="*/ 384942 h 1041673"/>
              <a:gd name="connsiteX563" fmla="*/ 21472 w 5155357"/>
              <a:gd name="connsiteY563" fmla="*/ 385004 h 1041673"/>
              <a:gd name="connsiteX564" fmla="*/ 21907 w 5155357"/>
              <a:gd name="connsiteY564" fmla="*/ 384755 h 1041673"/>
              <a:gd name="connsiteX565" fmla="*/ 28374 w 5155357"/>
              <a:gd name="connsiteY565" fmla="*/ 373501 h 1041673"/>
              <a:gd name="connsiteX566" fmla="*/ 34529 w 5155357"/>
              <a:gd name="connsiteY566" fmla="*/ 362745 h 1041673"/>
              <a:gd name="connsiteX567" fmla="*/ 34529 w 5155357"/>
              <a:gd name="connsiteY567" fmla="*/ 362993 h 1041673"/>
              <a:gd name="connsiteX568" fmla="*/ 50819 w 5155357"/>
              <a:gd name="connsiteY568" fmla="*/ 337314 h 1041673"/>
              <a:gd name="connsiteX569" fmla="*/ 59213 w 5155357"/>
              <a:gd name="connsiteY569" fmla="*/ 326620 h 1041673"/>
              <a:gd name="connsiteX570" fmla="*/ 69162 w 5155357"/>
              <a:gd name="connsiteY570" fmla="*/ 318226 h 1041673"/>
              <a:gd name="connsiteX571" fmla="*/ 69224 w 5155357"/>
              <a:gd name="connsiteY571" fmla="*/ 318226 h 1041673"/>
              <a:gd name="connsiteX572" fmla="*/ 64188 w 5155357"/>
              <a:gd name="connsiteY572" fmla="*/ 322143 h 1041673"/>
              <a:gd name="connsiteX573" fmla="*/ 64188 w 5155357"/>
              <a:gd name="connsiteY573" fmla="*/ 326620 h 1041673"/>
              <a:gd name="connsiteX574" fmla="*/ 41306 w 5155357"/>
              <a:gd name="connsiteY574" fmla="*/ 363429 h 1041673"/>
              <a:gd name="connsiteX575" fmla="*/ 42985 w 5155357"/>
              <a:gd name="connsiteY575" fmla="*/ 363988 h 1041673"/>
              <a:gd name="connsiteX576" fmla="*/ 31793 w 5155357"/>
              <a:gd name="connsiteY576" fmla="*/ 379035 h 1041673"/>
              <a:gd name="connsiteX577" fmla="*/ 28436 w 5155357"/>
              <a:gd name="connsiteY577" fmla="*/ 387429 h 1041673"/>
              <a:gd name="connsiteX578" fmla="*/ 28436 w 5155357"/>
              <a:gd name="connsiteY578" fmla="*/ 390787 h 1041673"/>
              <a:gd name="connsiteX579" fmla="*/ 28622 w 5155357"/>
              <a:gd name="connsiteY579" fmla="*/ 390787 h 1041673"/>
              <a:gd name="connsiteX580" fmla="*/ 27814 w 5155357"/>
              <a:gd name="connsiteY580" fmla="*/ 393212 h 1041673"/>
              <a:gd name="connsiteX581" fmla="*/ 25638 w 5155357"/>
              <a:gd name="connsiteY581" fmla="*/ 397502 h 1041673"/>
              <a:gd name="connsiteX582" fmla="*/ 25824 w 5155357"/>
              <a:gd name="connsiteY582" fmla="*/ 397502 h 1041673"/>
              <a:gd name="connsiteX583" fmla="*/ 20477 w 5155357"/>
              <a:gd name="connsiteY583" fmla="*/ 407139 h 1041673"/>
              <a:gd name="connsiteX584" fmla="*/ 20725 w 5155357"/>
              <a:gd name="connsiteY584" fmla="*/ 407761 h 1041673"/>
              <a:gd name="connsiteX585" fmla="*/ 20912 w 5155357"/>
              <a:gd name="connsiteY585" fmla="*/ 407761 h 1041673"/>
              <a:gd name="connsiteX586" fmla="*/ 21347 w 5155357"/>
              <a:gd name="connsiteY586" fmla="*/ 407512 h 1041673"/>
              <a:gd name="connsiteX587" fmla="*/ 26384 w 5155357"/>
              <a:gd name="connsiteY587" fmla="*/ 398372 h 1041673"/>
              <a:gd name="connsiteX588" fmla="*/ 24581 w 5155357"/>
              <a:gd name="connsiteY588" fmla="*/ 408196 h 1041673"/>
              <a:gd name="connsiteX589" fmla="*/ 24643 w 5155357"/>
              <a:gd name="connsiteY589" fmla="*/ 408196 h 1041673"/>
              <a:gd name="connsiteX590" fmla="*/ 24519 w 5155357"/>
              <a:gd name="connsiteY590" fmla="*/ 409067 h 1041673"/>
              <a:gd name="connsiteX591" fmla="*/ 24519 w 5155357"/>
              <a:gd name="connsiteY591" fmla="*/ 409502 h 1041673"/>
              <a:gd name="connsiteX592" fmla="*/ 25016 w 5155357"/>
              <a:gd name="connsiteY592" fmla="*/ 410310 h 1041673"/>
              <a:gd name="connsiteX593" fmla="*/ 25140 w 5155357"/>
              <a:gd name="connsiteY593" fmla="*/ 410310 h 1041673"/>
              <a:gd name="connsiteX594" fmla="*/ 25824 w 5155357"/>
              <a:gd name="connsiteY594" fmla="*/ 409751 h 1041673"/>
              <a:gd name="connsiteX595" fmla="*/ 25824 w 5155357"/>
              <a:gd name="connsiteY595" fmla="*/ 409316 h 1041673"/>
              <a:gd name="connsiteX596" fmla="*/ 26073 w 5155357"/>
              <a:gd name="connsiteY596" fmla="*/ 408134 h 1041673"/>
              <a:gd name="connsiteX597" fmla="*/ 26259 w 5155357"/>
              <a:gd name="connsiteY597" fmla="*/ 408134 h 1041673"/>
              <a:gd name="connsiteX598" fmla="*/ 30736 w 5155357"/>
              <a:gd name="connsiteY598" fmla="*/ 400922 h 1041673"/>
              <a:gd name="connsiteX599" fmla="*/ 32415 w 5155357"/>
              <a:gd name="connsiteY599" fmla="*/ 400922 h 1041673"/>
              <a:gd name="connsiteX600" fmla="*/ 40809 w 5155357"/>
              <a:gd name="connsiteY600" fmla="*/ 386994 h 1041673"/>
              <a:gd name="connsiteX601" fmla="*/ 49762 w 5155357"/>
              <a:gd name="connsiteY601" fmla="*/ 373066 h 1041673"/>
              <a:gd name="connsiteX602" fmla="*/ 49762 w 5155357"/>
              <a:gd name="connsiteY602" fmla="*/ 373501 h 1041673"/>
              <a:gd name="connsiteX603" fmla="*/ 45161 w 5155357"/>
              <a:gd name="connsiteY603" fmla="*/ 382082 h 1041673"/>
              <a:gd name="connsiteX604" fmla="*/ 45286 w 5155357"/>
              <a:gd name="connsiteY604" fmla="*/ 382766 h 1041673"/>
              <a:gd name="connsiteX605" fmla="*/ 45535 w 5155357"/>
              <a:gd name="connsiteY605" fmla="*/ 382828 h 1041673"/>
              <a:gd name="connsiteX606" fmla="*/ 45907 w 5155357"/>
              <a:gd name="connsiteY606" fmla="*/ 382641 h 1041673"/>
              <a:gd name="connsiteX607" fmla="*/ 50695 w 5155357"/>
              <a:gd name="connsiteY607" fmla="*/ 373626 h 1041673"/>
              <a:gd name="connsiteX608" fmla="*/ 50819 w 5155357"/>
              <a:gd name="connsiteY608" fmla="*/ 373626 h 1041673"/>
              <a:gd name="connsiteX609" fmla="*/ 72582 w 5155357"/>
              <a:gd name="connsiteY609" fmla="*/ 340236 h 1041673"/>
              <a:gd name="connsiteX610" fmla="*/ 88748 w 5155357"/>
              <a:gd name="connsiteY610" fmla="*/ 321832 h 1041673"/>
              <a:gd name="connsiteX611" fmla="*/ 77556 w 5155357"/>
              <a:gd name="connsiteY611" fmla="*/ 338495 h 1041673"/>
              <a:gd name="connsiteX612" fmla="*/ 65307 w 5155357"/>
              <a:gd name="connsiteY612" fmla="*/ 360817 h 1041673"/>
              <a:gd name="connsiteX613" fmla="*/ 66985 w 5155357"/>
              <a:gd name="connsiteY613" fmla="*/ 361999 h 1041673"/>
              <a:gd name="connsiteX614" fmla="*/ 58592 w 5155357"/>
              <a:gd name="connsiteY614" fmla="*/ 376486 h 1041673"/>
              <a:gd name="connsiteX615" fmla="*/ 55794 w 5155357"/>
              <a:gd name="connsiteY615" fmla="*/ 377045 h 1041673"/>
              <a:gd name="connsiteX616" fmla="*/ 52436 w 5155357"/>
              <a:gd name="connsiteY616" fmla="*/ 388237 h 1041673"/>
              <a:gd name="connsiteX617" fmla="*/ 52623 w 5155357"/>
              <a:gd name="connsiteY617" fmla="*/ 388237 h 1041673"/>
              <a:gd name="connsiteX618" fmla="*/ 52125 w 5155357"/>
              <a:gd name="connsiteY618" fmla="*/ 389294 h 1041673"/>
              <a:gd name="connsiteX619" fmla="*/ 51379 w 5155357"/>
              <a:gd name="connsiteY619" fmla="*/ 391035 h 1041673"/>
              <a:gd name="connsiteX620" fmla="*/ 51317 w 5155357"/>
              <a:gd name="connsiteY620" fmla="*/ 391035 h 1041673"/>
              <a:gd name="connsiteX621" fmla="*/ 49078 w 5155357"/>
              <a:gd name="connsiteY621" fmla="*/ 395512 h 1041673"/>
              <a:gd name="connsiteX622" fmla="*/ 49078 w 5155357"/>
              <a:gd name="connsiteY622" fmla="*/ 395512 h 1041673"/>
              <a:gd name="connsiteX623" fmla="*/ 47027 w 5155357"/>
              <a:gd name="connsiteY623" fmla="*/ 399492 h 1041673"/>
              <a:gd name="connsiteX624" fmla="*/ 44415 w 5155357"/>
              <a:gd name="connsiteY624" fmla="*/ 405088 h 1041673"/>
              <a:gd name="connsiteX625" fmla="*/ 44726 w 5155357"/>
              <a:gd name="connsiteY625" fmla="*/ 405647 h 1041673"/>
              <a:gd name="connsiteX626" fmla="*/ 44851 w 5155357"/>
              <a:gd name="connsiteY626" fmla="*/ 405647 h 1041673"/>
              <a:gd name="connsiteX627" fmla="*/ 45286 w 5155357"/>
              <a:gd name="connsiteY627" fmla="*/ 405336 h 1041673"/>
              <a:gd name="connsiteX628" fmla="*/ 47835 w 5155357"/>
              <a:gd name="connsiteY628" fmla="*/ 399927 h 1041673"/>
              <a:gd name="connsiteX629" fmla="*/ 49824 w 5155357"/>
              <a:gd name="connsiteY629" fmla="*/ 396010 h 1041673"/>
              <a:gd name="connsiteX630" fmla="*/ 50695 w 5155357"/>
              <a:gd name="connsiteY630" fmla="*/ 396010 h 1041673"/>
              <a:gd name="connsiteX631" fmla="*/ 48457 w 5155357"/>
              <a:gd name="connsiteY631" fmla="*/ 408259 h 1041673"/>
              <a:gd name="connsiteX632" fmla="*/ 54053 w 5155357"/>
              <a:gd name="connsiteY632" fmla="*/ 399367 h 1041673"/>
              <a:gd name="connsiteX633" fmla="*/ 56850 w 5155357"/>
              <a:gd name="connsiteY633" fmla="*/ 398808 h 1041673"/>
              <a:gd name="connsiteX634" fmla="*/ 73577 w 5155357"/>
              <a:gd name="connsiteY634" fmla="*/ 369709 h 1041673"/>
              <a:gd name="connsiteX635" fmla="*/ 87504 w 5155357"/>
              <a:gd name="connsiteY635" fmla="*/ 349128 h 1041673"/>
              <a:gd name="connsiteX636" fmla="*/ 120458 w 5155357"/>
              <a:gd name="connsiteY636" fmla="*/ 309459 h 1041673"/>
              <a:gd name="connsiteX637" fmla="*/ 122137 w 5155357"/>
              <a:gd name="connsiteY637" fmla="*/ 304920 h 1041673"/>
              <a:gd name="connsiteX638" fmla="*/ 145578 w 5155357"/>
              <a:gd name="connsiteY638" fmla="*/ 276442 h 1041673"/>
              <a:gd name="connsiteX639" fmla="*/ 153972 w 5155357"/>
              <a:gd name="connsiteY639" fmla="*/ 266991 h 1041673"/>
              <a:gd name="connsiteX640" fmla="*/ 159568 w 5155357"/>
              <a:gd name="connsiteY640" fmla="*/ 264131 h 1041673"/>
              <a:gd name="connsiteX641" fmla="*/ 186926 w 5155357"/>
              <a:gd name="connsiteY641" fmla="*/ 239074 h 1041673"/>
              <a:gd name="connsiteX642" fmla="*/ 243320 w 5155357"/>
              <a:gd name="connsiteY642" fmla="*/ 192192 h 1041673"/>
              <a:gd name="connsiteX643" fmla="*/ 290762 w 5155357"/>
              <a:gd name="connsiteY643" fmla="*/ 162595 h 1041673"/>
              <a:gd name="connsiteX644" fmla="*/ 308607 w 5155357"/>
              <a:gd name="connsiteY644" fmla="*/ 154202 h 1041673"/>
              <a:gd name="connsiteX645" fmla="*/ 315882 w 5155357"/>
              <a:gd name="connsiteY645" fmla="*/ 153642 h 1041673"/>
              <a:gd name="connsiteX646" fmla="*/ 334846 w 5155357"/>
              <a:gd name="connsiteY646" fmla="*/ 145745 h 1041673"/>
              <a:gd name="connsiteX647" fmla="*/ 349893 w 5155357"/>
              <a:gd name="connsiteY647" fmla="*/ 140149 h 1041673"/>
              <a:gd name="connsiteX648" fmla="*/ 358847 w 5155357"/>
              <a:gd name="connsiteY648" fmla="*/ 137351 h 1041673"/>
              <a:gd name="connsiteX649" fmla="*/ 366121 w 5155357"/>
              <a:gd name="connsiteY649" fmla="*/ 136294 h 1041673"/>
              <a:gd name="connsiteX650" fmla="*/ 370598 w 5155357"/>
              <a:gd name="connsiteY650" fmla="*/ 133994 h 1041673"/>
              <a:gd name="connsiteX651" fmla="*/ 410765 w 5155357"/>
              <a:gd name="connsiteY651" fmla="*/ 133994 h 1041673"/>
              <a:gd name="connsiteX652" fmla="*/ 414682 w 5155357"/>
              <a:gd name="connsiteY652" fmla="*/ 134616 h 1041673"/>
              <a:gd name="connsiteX653" fmla="*/ 441480 w 5155357"/>
              <a:gd name="connsiteY653" fmla="*/ 140149 h 1041673"/>
              <a:gd name="connsiteX654" fmla="*/ 459885 w 5155357"/>
              <a:gd name="connsiteY654" fmla="*/ 149103 h 1041673"/>
              <a:gd name="connsiteX655" fmla="*/ 443718 w 5155357"/>
              <a:gd name="connsiteY655" fmla="*/ 163031 h 1041673"/>
              <a:gd name="connsiteX656" fmla="*/ 397956 w 5155357"/>
              <a:gd name="connsiteY656" fmla="*/ 211591 h 1041673"/>
              <a:gd name="connsiteX657" fmla="*/ 386764 w 5155357"/>
              <a:gd name="connsiteY657" fmla="*/ 223840 h 1041673"/>
              <a:gd name="connsiteX658" fmla="*/ 370598 w 5155357"/>
              <a:gd name="connsiteY658" fmla="*/ 242804 h 1041673"/>
              <a:gd name="connsiteX659" fmla="*/ 363883 w 5155357"/>
              <a:gd name="connsiteY659" fmla="*/ 248400 h 1041673"/>
              <a:gd name="connsiteX660" fmla="*/ 351634 w 5155357"/>
              <a:gd name="connsiteY660" fmla="*/ 264566 h 1041673"/>
              <a:gd name="connsiteX661" fmla="*/ 334348 w 5155357"/>
              <a:gd name="connsiteY661" fmla="*/ 287448 h 1041673"/>
              <a:gd name="connsiteX662" fmla="*/ 323716 w 5155357"/>
              <a:gd name="connsiteY662" fmla="*/ 303676 h 1041673"/>
              <a:gd name="connsiteX663" fmla="*/ 313084 w 5155357"/>
              <a:gd name="connsiteY663" fmla="*/ 319780 h 1041673"/>
              <a:gd name="connsiteX664" fmla="*/ 303571 w 5155357"/>
              <a:gd name="connsiteY664" fmla="*/ 334267 h 1041673"/>
              <a:gd name="connsiteX665" fmla="*/ 292441 w 5155357"/>
              <a:gd name="connsiteY665" fmla="*/ 354351 h 1041673"/>
              <a:gd name="connsiteX666" fmla="*/ 276834 w 5155357"/>
              <a:gd name="connsiteY666" fmla="*/ 382331 h 1041673"/>
              <a:gd name="connsiteX667" fmla="*/ 271798 w 5155357"/>
              <a:gd name="connsiteY667" fmla="*/ 390103 h 1041673"/>
              <a:gd name="connsiteX668" fmla="*/ 265083 w 5155357"/>
              <a:gd name="connsiteY668" fmla="*/ 401854 h 1041673"/>
              <a:gd name="connsiteX669" fmla="*/ 255570 w 5155357"/>
              <a:gd name="connsiteY669" fmla="*/ 423679 h 1041673"/>
              <a:gd name="connsiteX670" fmla="*/ 231569 w 5155357"/>
              <a:gd name="connsiteY670" fmla="*/ 477773 h 1041673"/>
              <a:gd name="connsiteX671" fmla="*/ 223735 w 5155357"/>
              <a:gd name="connsiteY671" fmla="*/ 495618 h 1041673"/>
              <a:gd name="connsiteX672" fmla="*/ 219258 w 5155357"/>
              <a:gd name="connsiteY672" fmla="*/ 498416 h 1041673"/>
              <a:gd name="connsiteX673" fmla="*/ 207009 w 5155357"/>
              <a:gd name="connsiteY673" fmla="*/ 530810 h 1041673"/>
              <a:gd name="connsiteX674" fmla="*/ 209247 w 5155357"/>
              <a:gd name="connsiteY674" fmla="*/ 530251 h 1041673"/>
              <a:gd name="connsiteX675" fmla="*/ 207568 w 5155357"/>
              <a:gd name="connsiteY675" fmla="*/ 537525 h 1041673"/>
              <a:gd name="connsiteX676" fmla="*/ 203651 w 5155357"/>
              <a:gd name="connsiteY676" fmla="*/ 541443 h 1041673"/>
              <a:gd name="connsiteX677" fmla="*/ 203962 w 5155357"/>
              <a:gd name="connsiteY677" fmla="*/ 541567 h 1041673"/>
              <a:gd name="connsiteX678" fmla="*/ 199859 w 5155357"/>
              <a:gd name="connsiteY678" fmla="*/ 552013 h 1041673"/>
              <a:gd name="connsiteX679" fmla="*/ 198678 w 5155357"/>
              <a:gd name="connsiteY679" fmla="*/ 555868 h 1041673"/>
              <a:gd name="connsiteX680" fmla="*/ 198988 w 5155357"/>
              <a:gd name="connsiteY680" fmla="*/ 556552 h 1041673"/>
              <a:gd name="connsiteX681" fmla="*/ 199175 w 5155357"/>
              <a:gd name="connsiteY681" fmla="*/ 556552 h 1041673"/>
              <a:gd name="connsiteX682" fmla="*/ 199672 w 5155357"/>
              <a:gd name="connsiteY682" fmla="*/ 556179 h 1041673"/>
              <a:gd name="connsiteX683" fmla="*/ 200854 w 5155357"/>
              <a:gd name="connsiteY683" fmla="*/ 552324 h 1041673"/>
              <a:gd name="connsiteX684" fmla="*/ 204149 w 5155357"/>
              <a:gd name="connsiteY684" fmla="*/ 543494 h 1041673"/>
              <a:gd name="connsiteX685" fmla="*/ 198615 w 5155357"/>
              <a:gd name="connsiteY685" fmla="*/ 562148 h 1041673"/>
              <a:gd name="connsiteX686" fmla="*/ 194698 w 5155357"/>
              <a:gd name="connsiteY686" fmla="*/ 571661 h 1041673"/>
              <a:gd name="connsiteX687" fmla="*/ 186864 w 5155357"/>
              <a:gd name="connsiteY687" fmla="*/ 596781 h 1041673"/>
              <a:gd name="connsiteX688" fmla="*/ 183506 w 5155357"/>
              <a:gd name="connsiteY688" fmla="*/ 610149 h 1041673"/>
              <a:gd name="connsiteX689" fmla="*/ 182946 w 5155357"/>
              <a:gd name="connsiteY689" fmla="*/ 616366 h 1041673"/>
              <a:gd name="connsiteX690" fmla="*/ 178470 w 5155357"/>
              <a:gd name="connsiteY690" fmla="*/ 629735 h 1041673"/>
              <a:gd name="connsiteX691" fmla="*/ 175671 w 5155357"/>
              <a:gd name="connsiteY691" fmla="*/ 644719 h 1041673"/>
              <a:gd name="connsiteX692" fmla="*/ 173993 w 5155357"/>
              <a:gd name="connsiteY692" fmla="*/ 648637 h 1041673"/>
              <a:gd name="connsiteX693" fmla="*/ 169516 w 5155357"/>
              <a:gd name="connsiteY693" fmla="*/ 664305 h 1041673"/>
              <a:gd name="connsiteX694" fmla="*/ 169516 w 5155357"/>
              <a:gd name="connsiteY694" fmla="*/ 663746 h 1041673"/>
              <a:gd name="connsiteX695" fmla="*/ 169268 w 5155357"/>
              <a:gd name="connsiteY695" fmla="*/ 663746 h 1041673"/>
              <a:gd name="connsiteX696" fmla="*/ 169578 w 5155357"/>
              <a:gd name="connsiteY696" fmla="*/ 662440 h 1041673"/>
              <a:gd name="connsiteX697" fmla="*/ 169019 w 5155357"/>
              <a:gd name="connsiteY697" fmla="*/ 661694 h 1041673"/>
              <a:gd name="connsiteX698" fmla="*/ 168273 w 5155357"/>
              <a:gd name="connsiteY698" fmla="*/ 662253 h 1041673"/>
              <a:gd name="connsiteX699" fmla="*/ 168148 w 5155357"/>
              <a:gd name="connsiteY699" fmla="*/ 662751 h 1041673"/>
              <a:gd name="connsiteX700" fmla="*/ 166718 w 5155357"/>
              <a:gd name="connsiteY700" fmla="*/ 667663 h 1041673"/>
              <a:gd name="connsiteX701" fmla="*/ 166718 w 5155357"/>
              <a:gd name="connsiteY701" fmla="*/ 667663 h 1041673"/>
              <a:gd name="connsiteX702" fmla="*/ 166159 w 5155357"/>
              <a:gd name="connsiteY702" fmla="*/ 669279 h 1041673"/>
              <a:gd name="connsiteX703" fmla="*/ 166656 w 5155357"/>
              <a:gd name="connsiteY703" fmla="*/ 670399 h 1041673"/>
              <a:gd name="connsiteX704" fmla="*/ 166967 w 5155357"/>
              <a:gd name="connsiteY704" fmla="*/ 670399 h 1041673"/>
              <a:gd name="connsiteX705" fmla="*/ 167776 w 5155357"/>
              <a:gd name="connsiteY705" fmla="*/ 669839 h 1041673"/>
              <a:gd name="connsiteX706" fmla="*/ 168335 w 5155357"/>
              <a:gd name="connsiteY706" fmla="*/ 668098 h 1041673"/>
              <a:gd name="connsiteX707" fmla="*/ 168335 w 5155357"/>
              <a:gd name="connsiteY707" fmla="*/ 668098 h 1041673"/>
              <a:gd name="connsiteX708" fmla="*/ 164418 w 5155357"/>
              <a:gd name="connsiteY708" fmla="*/ 690420 h 1041673"/>
              <a:gd name="connsiteX709" fmla="*/ 158822 w 5155357"/>
              <a:gd name="connsiteY709" fmla="*/ 711622 h 1041673"/>
              <a:gd name="connsiteX710" fmla="*/ 154904 w 5155357"/>
              <a:gd name="connsiteY710" fmla="*/ 734566 h 1041673"/>
              <a:gd name="connsiteX711" fmla="*/ 151547 w 5155357"/>
              <a:gd name="connsiteY711" fmla="*/ 757385 h 1041673"/>
              <a:gd name="connsiteX712" fmla="*/ 152107 w 5155357"/>
              <a:gd name="connsiteY712" fmla="*/ 773551 h 1041673"/>
              <a:gd name="connsiteX713" fmla="*/ 158822 w 5155357"/>
              <a:gd name="connsiteY713" fmla="*/ 833304 h 1041673"/>
              <a:gd name="connsiteX714" fmla="*/ 164977 w 5155357"/>
              <a:gd name="connsiteY714" fmla="*/ 852889 h 1041673"/>
              <a:gd name="connsiteX715" fmla="*/ 168335 w 5155357"/>
              <a:gd name="connsiteY715" fmla="*/ 859045 h 1041673"/>
              <a:gd name="connsiteX716" fmla="*/ 169454 w 5155357"/>
              <a:gd name="connsiteY716" fmla="*/ 865138 h 1041673"/>
              <a:gd name="connsiteX717" fmla="*/ 177848 w 5155357"/>
              <a:gd name="connsiteY717" fmla="*/ 881305 h 1041673"/>
              <a:gd name="connsiteX718" fmla="*/ 187361 w 5155357"/>
              <a:gd name="connsiteY718" fmla="*/ 896351 h 1041673"/>
              <a:gd name="connsiteX719" fmla="*/ 206325 w 5155357"/>
              <a:gd name="connsiteY719" fmla="*/ 926570 h 1041673"/>
              <a:gd name="connsiteX720" fmla="*/ 209683 w 5155357"/>
              <a:gd name="connsiteY720" fmla="*/ 929368 h 1041673"/>
              <a:gd name="connsiteX721" fmla="*/ 217517 w 5155357"/>
              <a:gd name="connsiteY721" fmla="*/ 940000 h 1041673"/>
              <a:gd name="connsiteX722" fmla="*/ 240958 w 5155357"/>
              <a:gd name="connsiteY722" fmla="*/ 966177 h 1041673"/>
              <a:gd name="connsiteX723" fmla="*/ 254885 w 5155357"/>
              <a:gd name="connsiteY723" fmla="*/ 977369 h 1041673"/>
              <a:gd name="connsiteX724" fmla="*/ 275529 w 5155357"/>
              <a:gd name="connsiteY724" fmla="*/ 987441 h 1041673"/>
              <a:gd name="connsiteX725" fmla="*/ 282804 w 5155357"/>
              <a:gd name="connsiteY725" fmla="*/ 990799 h 1041673"/>
              <a:gd name="connsiteX726" fmla="*/ 302887 w 5155357"/>
              <a:gd name="connsiteY726" fmla="*/ 993037 h 1041673"/>
              <a:gd name="connsiteX727" fmla="*/ 312960 w 5155357"/>
              <a:gd name="connsiteY727" fmla="*/ 992540 h 1041673"/>
              <a:gd name="connsiteX728" fmla="*/ 316317 w 5155357"/>
              <a:gd name="connsiteY728" fmla="*/ 993597 h 1041673"/>
              <a:gd name="connsiteX729" fmla="*/ 336960 w 5155357"/>
              <a:gd name="connsiteY729" fmla="*/ 990799 h 1041673"/>
              <a:gd name="connsiteX730" fmla="*/ 354246 w 5155357"/>
              <a:gd name="connsiteY730" fmla="*/ 990239 h 1041673"/>
              <a:gd name="connsiteX731" fmla="*/ 368733 w 5155357"/>
              <a:gd name="connsiteY731" fmla="*/ 985825 h 1041673"/>
              <a:gd name="connsiteX732" fmla="*/ 416174 w 5155357"/>
              <a:gd name="connsiteY732" fmla="*/ 960083 h 1041673"/>
              <a:gd name="connsiteX733" fmla="*/ 422889 w 5155357"/>
              <a:gd name="connsiteY733" fmla="*/ 952809 h 1041673"/>
              <a:gd name="connsiteX734" fmla="*/ 425127 w 5155357"/>
              <a:gd name="connsiteY734" fmla="*/ 947275 h 1041673"/>
              <a:gd name="connsiteX735" fmla="*/ 463056 w 5155357"/>
              <a:gd name="connsiteY735" fmla="*/ 906486 h 1041673"/>
              <a:gd name="connsiteX736" fmla="*/ 475305 w 5155357"/>
              <a:gd name="connsiteY736" fmla="*/ 890942 h 1041673"/>
              <a:gd name="connsiteX737" fmla="*/ 477543 w 5155357"/>
              <a:gd name="connsiteY737" fmla="*/ 884786 h 1041673"/>
              <a:gd name="connsiteX738" fmla="*/ 485937 w 5155357"/>
              <a:gd name="connsiteY738" fmla="*/ 876952 h 1041673"/>
              <a:gd name="connsiteX739" fmla="*/ 491533 w 5155357"/>
              <a:gd name="connsiteY739" fmla="*/ 868496 h 1041673"/>
              <a:gd name="connsiteX740" fmla="*/ 491533 w 5155357"/>
              <a:gd name="connsiteY740" fmla="*/ 864579 h 1041673"/>
              <a:gd name="connsiteX741" fmla="*/ 512736 w 5155357"/>
              <a:gd name="connsiteY741" fmla="*/ 831127 h 1041673"/>
              <a:gd name="connsiteX742" fmla="*/ 522808 w 5155357"/>
              <a:gd name="connsiteY742" fmla="*/ 813842 h 1041673"/>
              <a:gd name="connsiteX743" fmla="*/ 531202 w 5155357"/>
              <a:gd name="connsiteY743" fmla="*/ 794256 h 1041673"/>
              <a:gd name="connsiteX744" fmla="*/ 538477 w 5155357"/>
              <a:gd name="connsiteY744" fmla="*/ 784183 h 1041673"/>
              <a:gd name="connsiteX745" fmla="*/ 550228 w 5155357"/>
              <a:gd name="connsiteY745" fmla="*/ 764100 h 1041673"/>
              <a:gd name="connsiteX746" fmla="*/ 549669 w 5155357"/>
              <a:gd name="connsiteY746" fmla="*/ 760183 h 1041673"/>
              <a:gd name="connsiteX747" fmla="*/ 554145 w 5155357"/>
              <a:gd name="connsiteY747" fmla="*/ 754649 h 1041673"/>
              <a:gd name="connsiteX748" fmla="*/ 554145 w 5155357"/>
              <a:gd name="connsiteY748" fmla="*/ 750670 h 1041673"/>
              <a:gd name="connsiteX749" fmla="*/ 558063 w 5155357"/>
              <a:gd name="connsiteY749" fmla="*/ 738918 h 1041673"/>
              <a:gd name="connsiteX750" fmla="*/ 560861 w 5155357"/>
              <a:gd name="connsiteY750" fmla="*/ 732763 h 1041673"/>
              <a:gd name="connsiteX751" fmla="*/ 566457 w 5155357"/>
              <a:gd name="connsiteY751" fmla="*/ 725488 h 1041673"/>
              <a:gd name="connsiteX752" fmla="*/ 566146 w 5155357"/>
              <a:gd name="connsiteY752" fmla="*/ 725488 h 1041673"/>
              <a:gd name="connsiteX753" fmla="*/ 566519 w 5155357"/>
              <a:gd name="connsiteY753" fmla="*/ 724617 h 1041673"/>
              <a:gd name="connsiteX754" fmla="*/ 565338 w 5155357"/>
              <a:gd name="connsiteY754" fmla="*/ 724244 h 1041673"/>
              <a:gd name="connsiteX755" fmla="*/ 572052 w 5155357"/>
              <a:gd name="connsiteY755" fmla="*/ 703166 h 1041673"/>
              <a:gd name="connsiteX756" fmla="*/ 579887 w 5155357"/>
              <a:gd name="connsiteY756" fmla="*/ 682461 h 1041673"/>
              <a:gd name="connsiteX757" fmla="*/ 590520 w 5155357"/>
              <a:gd name="connsiteY757" fmla="*/ 647331 h 1041673"/>
              <a:gd name="connsiteX758" fmla="*/ 594996 w 5155357"/>
              <a:gd name="connsiteY758" fmla="*/ 636139 h 1041673"/>
              <a:gd name="connsiteX759" fmla="*/ 596115 w 5155357"/>
              <a:gd name="connsiteY759" fmla="*/ 629424 h 1041673"/>
              <a:gd name="connsiteX760" fmla="*/ 601152 w 5155357"/>
              <a:gd name="connsiteY760" fmla="*/ 612636 h 1041673"/>
              <a:gd name="connsiteX761" fmla="*/ 605069 w 5155357"/>
              <a:gd name="connsiteY761" fmla="*/ 598646 h 1041673"/>
              <a:gd name="connsiteX762" fmla="*/ 616821 w 5155357"/>
              <a:gd name="connsiteY762" fmla="*/ 541754 h 1041673"/>
              <a:gd name="connsiteX763" fmla="*/ 620178 w 5155357"/>
              <a:gd name="connsiteY763" fmla="*/ 519370 h 1041673"/>
              <a:gd name="connsiteX764" fmla="*/ 621857 w 5155357"/>
              <a:gd name="connsiteY764" fmla="*/ 513214 h 1041673"/>
              <a:gd name="connsiteX765" fmla="*/ 621857 w 5155357"/>
              <a:gd name="connsiteY765" fmla="*/ 507680 h 1041673"/>
              <a:gd name="connsiteX766" fmla="*/ 624655 w 5155357"/>
              <a:gd name="connsiteY766" fmla="*/ 495369 h 1041673"/>
              <a:gd name="connsiteX767" fmla="*/ 624655 w 5155357"/>
              <a:gd name="connsiteY767" fmla="*/ 489276 h 1041673"/>
              <a:gd name="connsiteX768" fmla="*/ 629132 w 5155357"/>
              <a:gd name="connsiteY768" fmla="*/ 472550 h 1041673"/>
              <a:gd name="connsiteX769" fmla="*/ 631370 w 5155357"/>
              <a:gd name="connsiteY769" fmla="*/ 451348 h 1041673"/>
              <a:gd name="connsiteX770" fmla="*/ 631929 w 5155357"/>
              <a:gd name="connsiteY770" fmla="*/ 441772 h 1041673"/>
              <a:gd name="connsiteX771" fmla="*/ 630811 w 5155357"/>
              <a:gd name="connsiteY771" fmla="*/ 436798 h 1041673"/>
              <a:gd name="connsiteX772" fmla="*/ 633049 w 5155357"/>
              <a:gd name="connsiteY772" fmla="*/ 424984 h 1041673"/>
              <a:gd name="connsiteX773" fmla="*/ 633608 w 5155357"/>
              <a:gd name="connsiteY773" fmla="*/ 412798 h 1041673"/>
              <a:gd name="connsiteX774" fmla="*/ 633049 w 5155357"/>
              <a:gd name="connsiteY774" fmla="*/ 369211 h 1041673"/>
              <a:gd name="connsiteX775" fmla="*/ 631929 w 5155357"/>
              <a:gd name="connsiteY775" fmla="*/ 335697 h 1041673"/>
              <a:gd name="connsiteX776" fmla="*/ 629691 w 5155357"/>
              <a:gd name="connsiteY776" fmla="*/ 324568 h 1041673"/>
              <a:gd name="connsiteX777" fmla="*/ 622417 w 5155357"/>
              <a:gd name="connsiteY777" fmla="*/ 291054 h 1041673"/>
              <a:gd name="connsiteX778" fmla="*/ 617380 w 5155357"/>
              <a:gd name="connsiteY778" fmla="*/ 273769 h 1041673"/>
              <a:gd name="connsiteX779" fmla="*/ 608427 w 5155357"/>
              <a:gd name="connsiteY779" fmla="*/ 250266 h 1041673"/>
              <a:gd name="connsiteX780" fmla="*/ 577151 w 5155357"/>
              <a:gd name="connsiteY780" fmla="*/ 173787 h 1041673"/>
              <a:gd name="connsiteX781" fmla="*/ 608427 w 5155357"/>
              <a:gd name="connsiteY781" fmla="*/ 157124 h 1041673"/>
              <a:gd name="connsiteX782" fmla="*/ 621235 w 5155357"/>
              <a:gd name="connsiteY782" fmla="*/ 157621 h 1041673"/>
              <a:gd name="connsiteX783" fmla="*/ 634603 w 5155357"/>
              <a:gd name="connsiteY783" fmla="*/ 163839 h 1041673"/>
              <a:gd name="connsiteX784" fmla="*/ 636282 w 5155357"/>
              <a:gd name="connsiteY784" fmla="*/ 161538 h 1041673"/>
              <a:gd name="connsiteX785" fmla="*/ 640759 w 5155357"/>
              <a:gd name="connsiteY785" fmla="*/ 168875 h 1041673"/>
              <a:gd name="connsiteX786" fmla="*/ 654686 w 5155357"/>
              <a:gd name="connsiteY786" fmla="*/ 168254 h 1041673"/>
              <a:gd name="connsiteX787" fmla="*/ 658604 w 5155357"/>
              <a:gd name="connsiteY787" fmla="*/ 159860 h 1041673"/>
              <a:gd name="connsiteX788" fmla="*/ 661961 w 5155357"/>
              <a:gd name="connsiteY788" fmla="*/ 154885 h 1041673"/>
              <a:gd name="connsiteX789" fmla="*/ 656925 w 5155357"/>
              <a:gd name="connsiteY789" fmla="*/ 138657 h 1041673"/>
              <a:gd name="connsiteX790" fmla="*/ 653567 w 5155357"/>
              <a:gd name="connsiteY790" fmla="*/ 129704 h 1041673"/>
              <a:gd name="connsiteX791" fmla="*/ 241518 w 5155357"/>
              <a:gd name="connsiteY791" fmla="*/ 120004 h 1041673"/>
              <a:gd name="connsiteX792" fmla="*/ 238906 w 5155357"/>
              <a:gd name="connsiteY792" fmla="*/ 121123 h 1041673"/>
              <a:gd name="connsiteX793" fmla="*/ 238471 w 5155357"/>
              <a:gd name="connsiteY793" fmla="*/ 120501 h 1041673"/>
              <a:gd name="connsiteX794" fmla="*/ 238782 w 5155357"/>
              <a:gd name="connsiteY794" fmla="*/ 120626 h 1041673"/>
              <a:gd name="connsiteX795" fmla="*/ 241456 w 5155357"/>
              <a:gd name="connsiteY795" fmla="*/ 118947 h 1041673"/>
              <a:gd name="connsiteX796" fmla="*/ 241642 w 5155357"/>
              <a:gd name="connsiteY796" fmla="*/ 119507 h 1041673"/>
              <a:gd name="connsiteX797" fmla="*/ 241766 w 5155357"/>
              <a:gd name="connsiteY797" fmla="*/ 120066 h 1041673"/>
              <a:gd name="connsiteX798" fmla="*/ 241580 w 5155357"/>
              <a:gd name="connsiteY798" fmla="*/ 120066 h 1041673"/>
              <a:gd name="connsiteX799" fmla="*/ 276150 w 5155357"/>
              <a:gd name="connsiteY799" fmla="*/ 97744 h 1041673"/>
              <a:gd name="connsiteX800" fmla="*/ 267197 w 5155357"/>
              <a:gd name="connsiteY800" fmla="*/ 103278 h 1041673"/>
              <a:gd name="connsiteX801" fmla="*/ 267197 w 5155357"/>
              <a:gd name="connsiteY801" fmla="*/ 103278 h 1041673"/>
              <a:gd name="connsiteX802" fmla="*/ 265829 w 5155357"/>
              <a:gd name="connsiteY802" fmla="*/ 103900 h 1041673"/>
              <a:gd name="connsiteX803" fmla="*/ 264336 w 5155357"/>
              <a:gd name="connsiteY803" fmla="*/ 104584 h 1041673"/>
              <a:gd name="connsiteX804" fmla="*/ 264336 w 5155357"/>
              <a:gd name="connsiteY804" fmla="*/ 104584 h 1041673"/>
              <a:gd name="connsiteX805" fmla="*/ 238160 w 5155357"/>
              <a:gd name="connsiteY805" fmla="*/ 116149 h 1041673"/>
              <a:gd name="connsiteX806" fmla="*/ 238719 w 5155357"/>
              <a:gd name="connsiteY806" fmla="*/ 112232 h 1041673"/>
              <a:gd name="connsiteX807" fmla="*/ 224170 w 5155357"/>
              <a:gd name="connsiteY807" fmla="*/ 122304 h 1041673"/>
              <a:gd name="connsiteX808" fmla="*/ 214968 w 5155357"/>
              <a:gd name="connsiteY808" fmla="*/ 122802 h 1041673"/>
              <a:gd name="connsiteX809" fmla="*/ 214781 w 5155357"/>
              <a:gd name="connsiteY809" fmla="*/ 122491 h 1041673"/>
              <a:gd name="connsiteX810" fmla="*/ 221186 w 5155357"/>
              <a:gd name="connsiteY810" fmla="*/ 119071 h 1041673"/>
              <a:gd name="connsiteX811" fmla="*/ 266513 w 5155357"/>
              <a:gd name="connsiteY811" fmla="*/ 97807 h 1041673"/>
              <a:gd name="connsiteX812" fmla="*/ 266637 w 5155357"/>
              <a:gd name="connsiteY812" fmla="*/ 98242 h 1041673"/>
              <a:gd name="connsiteX813" fmla="*/ 266824 w 5155357"/>
              <a:gd name="connsiteY813" fmla="*/ 98926 h 1041673"/>
              <a:gd name="connsiteX814" fmla="*/ 263280 w 5155357"/>
              <a:gd name="connsiteY814" fmla="*/ 100667 h 1041673"/>
              <a:gd name="connsiteX815" fmla="*/ 259176 w 5155357"/>
              <a:gd name="connsiteY815" fmla="*/ 102719 h 1041673"/>
              <a:gd name="connsiteX816" fmla="*/ 259052 w 5155357"/>
              <a:gd name="connsiteY816" fmla="*/ 103838 h 1041673"/>
              <a:gd name="connsiteX817" fmla="*/ 259673 w 5155357"/>
              <a:gd name="connsiteY817" fmla="*/ 104149 h 1041673"/>
              <a:gd name="connsiteX818" fmla="*/ 260171 w 5155357"/>
              <a:gd name="connsiteY818" fmla="*/ 103962 h 1041673"/>
              <a:gd name="connsiteX819" fmla="*/ 263839 w 5155357"/>
              <a:gd name="connsiteY819" fmla="*/ 102159 h 1041673"/>
              <a:gd name="connsiteX820" fmla="*/ 267943 w 5155357"/>
              <a:gd name="connsiteY820" fmla="*/ 100045 h 1041673"/>
              <a:gd name="connsiteX821" fmla="*/ 268067 w 5155357"/>
              <a:gd name="connsiteY821" fmla="*/ 100045 h 1041673"/>
              <a:gd name="connsiteX822" fmla="*/ 268503 w 5155357"/>
              <a:gd name="connsiteY822" fmla="*/ 99983 h 1041673"/>
              <a:gd name="connsiteX823" fmla="*/ 269000 w 5155357"/>
              <a:gd name="connsiteY823" fmla="*/ 99610 h 1041673"/>
              <a:gd name="connsiteX824" fmla="*/ 272482 w 5155357"/>
              <a:gd name="connsiteY824" fmla="*/ 98615 h 1041673"/>
              <a:gd name="connsiteX825" fmla="*/ 276213 w 5155357"/>
              <a:gd name="connsiteY825" fmla="*/ 97682 h 1041673"/>
              <a:gd name="connsiteX826" fmla="*/ 276213 w 5155357"/>
              <a:gd name="connsiteY826" fmla="*/ 97682 h 1041673"/>
              <a:gd name="connsiteX827" fmla="*/ 288461 w 5155357"/>
              <a:gd name="connsiteY827" fmla="*/ 97682 h 1041673"/>
              <a:gd name="connsiteX828" fmla="*/ 285913 w 5155357"/>
              <a:gd name="connsiteY828" fmla="*/ 98677 h 1041673"/>
              <a:gd name="connsiteX829" fmla="*/ 281871 w 5155357"/>
              <a:gd name="connsiteY829" fmla="*/ 99237 h 1041673"/>
              <a:gd name="connsiteX830" fmla="*/ 290140 w 5155357"/>
              <a:gd name="connsiteY830" fmla="*/ 95382 h 1041673"/>
              <a:gd name="connsiteX831" fmla="*/ 288461 w 5155357"/>
              <a:gd name="connsiteY831" fmla="*/ 97682 h 1041673"/>
              <a:gd name="connsiteX832" fmla="*/ 286782 w 5155357"/>
              <a:gd name="connsiteY832" fmla="*/ 93205 h 1041673"/>
              <a:gd name="connsiteX833" fmla="*/ 276150 w 5155357"/>
              <a:gd name="connsiteY833" fmla="*/ 96066 h 1041673"/>
              <a:gd name="connsiteX834" fmla="*/ 276150 w 5155357"/>
              <a:gd name="connsiteY834" fmla="*/ 96066 h 1041673"/>
              <a:gd name="connsiteX835" fmla="*/ 271860 w 5155357"/>
              <a:gd name="connsiteY835" fmla="*/ 97060 h 1041673"/>
              <a:gd name="connsiteX836" fmla="*/ 269062 w 5155357"/>
              <a:gd name="connsiteY836" fmla="*/ 97931 h 1041673"/>
              <a:gd name="connsiteX837" fmla="*/ 268938 w 5155357"/>
              <a:gd name="connsiteY837" fmla="*/ 97620 h 1041673"/>
              <a:gd name="connsiteX838" fmla="*/ 268689 w 5155357"/>
              <a:gd name="connsiteY838" fmla="*/ 96563 h 1041673"/>
              <a:gd name="connsiteX839" fmla="*/ 274409 w 5155357"/>
              <a:gd name="connsiteY839" fmla="*/ 94449 h 1041673"/>
              <a:gd name="connsiteX840" fmla="*/ 279446 w 5155357"/>
              <a:gd name="connsiteY840" fmla="*/ 92770 h 1041673"/>
              <a:gd name="connsiteX841" fmla="*/ 290700 w 5155357"/>
              <a:gd name="connsiteY841" fmla="*/ 90407 h 1041673"/>
              <a:gd name="connsiteX842" fmla="*/ 286782 w 5155357"/>
              <a:gd name="connsiteY842" fmla="*/ 93205 h 1041673"/>
              <a:gd name="connsiteX843" fmla="*/ 293498 w 5155357"/>
              <a:gd name="connsiteY843" fmla="*/ 91589 h 1041673"/>
              <a:gd name="connsiteX844" fmla="*/ 293436 w 5155357"/>
              <a:gd name="connsiteY844" fmla="*/ 91589 h 1041673"/>
              <a:gd name="connsiteX845" fmla="*/ 293436 w 5155357"/>
              <a:gd name="connsiteY845" fmla="*/ 91589 h 1041673"/>
              <a:gd name="connsiteX846" fmla="*/ 294555 w 5155357"/>
              <a:gd name="connsiteY846" fmla="*/ 89910 h 1041673"/>
              <a:gd name="connsiteX847" fmla="*/ 295115 w 5155357"/>
              <a:gd name="connsiteY847" fmla="*/ 91091 h 1041673"/>
              <a:gd name="connsiteX848" fmla="*/ 293498 w 5155357"/>
              <a:gd name="connsiteY848" fmla="*/ 91651 h 1041673"/>
              <a:gd name="connsiteX849" fmla="*/ 299591 w 5155357"/>
              <a:gd name="connsiteY849" fmla="*/ 88791 h 1041673"/>
              <a:gd name="connsiteX850" fmla="*/ 300151 w 5155357"/>
              <a:gd name="connsiteY850" fmla="*/ 86490 h 1041673"/>
              <a:gd name="connsiteX851" fmla="*/ 302389 w 5155357"/>
              <a:gd name="connsiteY851" fmla="*/ 87050 h 1041673"/>
              <a:gd name="connsiteX852" fmla="*/ 299591 w 5155357"/>
              <a:gd name="connsiteY852" fmla="*/ 88791 h 1041673"/>
              <a:gd name="connsiteX853" fmla="*/ 28871 w 5155357"/>
              <a:gd name="connsiteY853" fmla="*/ 393522 h 1041673"/>
              <a:gd name="connsiteX854" fmla="*/ 28622 w 5155357"/>
              <a:gd name="connsiteY854" fmla="*/ 393522 h 1041673"/>
              <a:gd name="connsiteX855" fmla="*/ 29368 w 5155357"/>
              <a:gd name="connsiteY855" fmla="*/ 391222 h 1041673"/>
              <a:gd name="connsiteX856" fmla="*/ 29368 w 5155357"/>
              <a:gd name="connsiteY856" fmla="*/ 391222 h 1041673"/>
              <a:gd name="connsiteX857" fmla="*/ 28809 w 5155357"/>
              <a:gd name="connsiteY857" fmla="*/ 393522 h 1041673"/>
              <a:gd name="connsiteX858" fmla="*/ 69597 w 5155357"/>
              <a:gd name="connsiteY858" fmla="*/ 316485 h 1041673"/>
              <a:gd name="connsiteX859" fmla="*/ 69597 w 5155357"/>
              <a:gd name="connsiteY859" fmla="*/ 316485 h 1041673"/>
              <a:gd name="connsiteX860" fmla="*/ 69038 w 5155357"/>
              <a:gd name="connsiteY860" fmla="*/ 316298 h 1041673"/>
              <a:gd name="connsiteX861" fmla="*/ 69038 w 5155357"/>
              <a:gd name="connsiteY861" fmla="*/ 316298 h 1041673"/>
              <a:gd name="connsiteX862" fmla="*/ 68478 w 5155357"/>
              <a:gd name="connsiteY862" fmla="*/ 315365 h 1041673"/>
              <a:gd name="connsiteX863" fmla="*/ 70157 w 5155357"/>
              <a:gd name="connsiteY863" fmla="*/ 314308 h 1041673"/>
              <a:gd name="connsiteX864" fmla="*/ 76312 w 5155357"/>
              <a:gd name="connsiteY864" fmla="*/ 306412 h 1041673"/>
              <a:gd name="connsiteX865" fmla="*/ 69597 w 5155357"/>
              <a:gd name="connsiteY865" fmla="*/ 316485 h 1041673"/>
              <a:gd name="connsiteX866" fmla="*/ 80229 w 5155357"/>
              <a:gd name="connsiteY866" fmla="*/ 303738 h 1041673"/>
              <a:gd name="connsiteX867" fmla="*/ 85825 w 5155357"/>
              <a:gd name="connsiteY867" fmla="*/ 294163 h 1041673"/>
              <a:gd name="connsiteX868" fmla="*/ 80229 w 5155357"/>
              <a:gd name="connsiteY868" fmla="*/ 303738 h 1041673"/>
              <a:gd name="connsiteX869" fmla="*/ 52312 w 5155357"/>
              <a:gd name="connsiteY869" fmla="*/ 391284 h 1041673"/>
              <a:gd name="connsiteX870" fmla="*/ 52249 w 5155357"/>
              <a:gd name="connsiteY870" fmla="*/ 391284 h 1041673"/>
              <a:gd name="connsiteX871" fmla="*/ 52312 w 5155357"/>
              <a:gd name="connsiteY871" fmla="*/ 391098 h 1041673"/>
              <a:gd name="connsiteX872" fmla="*/ 52933 w 5155357"/>
              <a:gd name="connsiteY872" fmla="*/ 389543 h 1041673"/>
              <a:gd name="connsiteX873" fmla="*/ 53431 w 5155357"/>
              <a:gd name="connsiteY873" fmla="*/ 388548 h 1041673"/>
              <a:gd name="connsiteX874" fmla="*/ 53431 w 5155357"/>
              <a:gd name="connsiteY874" fmla="*/ 388548 h 1041673"/>
              <a:gd name="connsiteX875" fmla="*/ 52312 w 5155357"/>
              <a:gd name="connsiteY875" fmla="*/ 391284 h 1041673"/>
              <a:gd name="connsiteX876" fmla="*/ 98634 w 5155357"/>
              <a:gd name="connsiteY876" fmla="*/ 278059 h 1041673"/>
              <a:gd name="connsiteX877" fmla="*/ 98634 w 5155357"/>
              <a:gd name="connsiteY877" fmla="*/ 279676 h 1041673"/>
              <a:gd name="connsiteX878" fmla="*/ 98634 w 5155357"/>
              <a:gd name="connsiteY878" fmla="*/ 278059 h 1041673"/>
              <a:gd name="connsiteX879" fmla="*/ 90240 w 5155357"/>
              <a:gd name="connsiteY879" fmla="*/ 319345 h 1041673"/>
              <a:gd name="connsiteX880" fmla="*/ 91919 w 5155357"/>
              <a:gd name="connsiteY880" fmla="*/ 315987 h 1041673"/>
              <a:gd name="connsiteX881" fmla="*/ 90240 w 5155357"/>
              <a:gd name="connsiteY881" fmla="*/ 319345 h 1041673"/>
              <a:gd name="connsiteX882" fmla="*/ 93598 w 5155357"/>
              <a:gd name="connsiteY882" fmla="*/ 314308 h 1041673"/>
              <a:gd name="connsiteX883" fmla="*/ 95836 w 5155357"/>
              <a:gd name="connsiteY883" fmla="*/ 312070 h 1041673"/>
              <a:gd name="connsiteX884" fmla="*/ 93598 w 5155357"/>
              <a:gd name="connsiteY884" fmla="*/ 314308 h 1041673"/>
              <a:gd name="connsiteX885" fmla="*/ 98074 w 5155357"/>
              <a:gd name="connsiteY885" fmla="*/ 309272 h 1041673"/>
              <a:gd name="connsiteX886" fmla="*/ 99194 w 5155357"/>
              <a:gd name="connsiteY886" fmla="*/ 306412 h 1041673"/>
              <a:gd name="connsiteX887" fmla="*/ 98074 w 5155357"/>
              <a:gd name="connsiteY887" fmla="*/ 309272 h 1041673"/>
              <a:gd name="connsiteX888" fmla="*/ 101432 w 5155357"/>
              <a:gd name="connsiteY888" fmla="*/ 275199 h 1041673"/>
              <a:gd name="connsiteX889" fmla="*/ 103111 w 5155357"/>
              <a:gd name="connsiteY889" fmla="*/ 274142 h 1041673"/>
              <a:gd name="connsiteX890" fmla="*/ 101432 w 5155357"/>
              <a:gd name="connsiteY890" fmla="*/ 275199 h 1041673"/>
              <a:gd name="connsiteX891" fmla="*/ 104230 w 5155357"/>
              <a:gd name="connsiteY891" fmla="*/ 301438 h 1041673"/>
              <a:gd name="connsiteX892" fmla="*/ 104230 w 5155357"/>
              <a:gd name="connsiteY892" fmla="*/ 299759 h 1041673"/>
              <a:gd name="connsiteX893" fmla="*/ 104230 w 5155357"/>
              <a:gd name="connsiteY893" fmla="*/ 301438 h 1041673"/>
              <a:gd name="connsiteX894" fmla="*/ 234305 w 5155357"/>
              <a:gd name="connsiteY894" fmla="*/ 144004 h 1041673"/>
              <a:gd name="connsiteX895" fmla="*/ 232688 w 5155357"/>
              <a:gd name="connsiteY895" fmla="*/ 143507 h 1041673"/>
              <a:gd name="connsiteX896" fmla="*/ 234118 w 5155357"/>
              <a:gd name="connsiteY896" fmla="*/ 142947 h 1041673"/>
              <a:gd name="connsiteX897" fmla="*/ 234367 w 5155357"/>
              <a:gd name="connsiteY897" fmla="*/ 143507 h 1041673"/>
              <a:gd name="connsiteX898" fmla="*/ 234678 w 5155357"/>
              <a:gd name="connsiteY898" fmla="*/ 144129 h 1041673"/>
              <a:gd name="connsiteX899" fmla="*/ 234367 w 5155357"/>
              <a:gd name="connsiteY899" fmla="*/ 144004 h 1041673"/>
              <a:gd name="connsiteX900" fmla="*/ 317436 w 5155357"/>
              <a:gd name="connsiteY900" fmla="*/ 105454 h 1041673"/>
              <a:gd name="connsiteX901" fmla="*/ 317996 w 5155357"/>
              <a:gd name="connsiteY901" fmla="*/ 104335 h 1041673"/>
              <a:gd name="connsiteX902" fmla="*/ 319115 w 5155357"/>
              <a:gd name="connsiteY902" fmla="*/ 104335 h 1041673"/>
              <a:gd name="connsiteX903" fmla="*/ 317436 w 5155357"/>
              <a:gd name="connsiteY903" fmla="*/ 105454 h 1041673"/>
              <a:gd name="connsiteX904" fmla="*/ 344234 w 5155357"/>
              <a:gd name="connsiteY904" fmla="*/ 98801 h 1041673"/>
              <a:gd name="connsiteX905" fmla="*/ 336214 w 5155357"/>
              <a:gd name="connsiteY905" fmla="*/ 99672 h 1041673"/>
              <a:gd name="connsiteX906" fmla="*/ 344670 w 5155357"/>
              <a:gd name="connsiteY906" fmla="*/ 97558 h 1041673"/>
              <a:gd name="connsiteX907" fmla="*/ 351509 w 5155357"/>
              <a:gd name="connsiteY907" fmla="*/ 96003 h 1041673"/>
              <a:gd name="connsiteX908" fmla="*/ 351509 w 5155357"/>
              <a:gd name="connsiteY908" fmla="*/ 96003 h 1041673"/>
              <a:gd name="connsiteX909" fmla="*/ 354308 w 5155357"/>
              <a:gd name="connsiteY909" fmla="*/ 96066 h 1041673"/>
              <a:gd name="connsiteX910" fmla="*/ 344234 w 5155357"/>
              <a:gd name="connsiteY910" fmla="*/ 98801 h 1041673"/>
              <a:gd name="connsiteX911" fmla="*/ 377748 w 5155357"/>
              <a:gd name="connsiteY911" fmla="*/ 101040 h 1041673"/>
              <a:gd name="connsiteX912" fmla="*/ 386702 w 5155357"/>
              <a:gd name="connsiteY912" fmla="*/ 98801 h 1041673"/>
              <a:gd name="connsiteX913" fmla="*/ 377748 w 5155357"/>
              <a:gd name="connsiteY913" fmla="*/ 101040 h 1041673"/>
              <a:gd name="connsiteX914" fmla="*/ 392795 w 5155357"/>
              <a:gd name="connsiteY914" fmla="*/ 99921 h 1041673"/>
              <a:gd name="connsiteX915" fmla="*/ 401189 w 5155357"/>
              <a:gd name="connsiteY915" fmla="*/ 98801 h 1041673"/>
              <a:gd name="connsiteX916" fmla="*/ 402309 w 5155357"/>
              <a:gd name="connsiteY916" fmla="*/ 99921 h 1041673"/>
              <a:gd name="connsiteX917" fmla="*/ 411262 w 5155357"/>
              <a:gd name="connsiteY917" fmla="*/ 101040 h 1041673"/>
              <a:gd name="connsiteX918" fmla="*/ 392857 w 5155357"/>
              <a:gd name="connsiteY918" fmla="*/ 99921 h 1041673"/>
              <a:gd name="connsiteX919" fmla="*/ 414620 w 5155357"/>
              <a:gd name="connsiteY919" fmla="*/ 101662 h 1041673"/>
              <a:gd name="connsiteX920" fmla="*/ 423013 w 5155357"/>
              <a:gd name="connsiteY920" fmla="*/ 101662 h 1041673"/>
              <a:gd name="connsiteX921" fmla="*/ 414620 w 5155357"/>
              <a:gd name="connsiteY921" fmla="*/ 101662 h 1041673"/>
              <a:gd name="connsiteX922" fmla="*/ 217641 w 5155357"/>
              <a:gd name="connsiteY922" fmla="*/ 793075 h 1041673"/>
              <a:gd name="connsiteX923" fmla="*/ 216957 w 5155357"/>
              <a:gd name="connsiteY923" fmla="*/ 786360 h 1041673"/>
              <a:gd name="connsiteX924" fmla="*/ 218325 w 5155357"/>
              <a:gd name="connsiteY924" fmla="*/ 788225 h 1041673"/>
              <a:gd name="connsiteX925" fmla="*/ 217641 w 5155357"/>
              <a:gd name="connsiteY925" fmla="*/ 793075 h 1041673"/>
              <a:gd name="connsiteX926" fmla="*/ 216087 w 5155357"/>
              <a:gd name="connsiteY926" fmla="*/ 514582 h 1041673"/>
              <a:gd name="connsiteX927" fmla="*/ 212667 w 5155357"/>
              <a:gd name="connsiteY927" fmla="*/ 522168 h 1041673"/>
              <a:gd name="connsiteX928" fmla="*/ 213538 w 5155357"/>
              <a:gd name="connsiteY928" fmla="*/ 516820 h 1041673"/>
              <a:gd name="connsiteX929" fmla="*/ 217641 w 5155357"/>
              <a:gd name="connsiteY929" fmla="*/ 506872 h 1041673"/>
              <a:gd name="connsiteX930" fmla="*/ 220875 w 5155357"/>
              <a:gd name="connsiteY930" fmla="*/ 500779 h 1041673"/>
              <a:gd name="connsiteX931" fmla="*/ 219879 w 5155357"/>
              <a:gd name="connsiteY931" fmla="*/ 503390 h 1041673"/>
              <a:gd name="connsiteX932" fmla="*/ 219196 w 5155357"/>
              <a:gd name="connsiteY932" fmla="*/ 506001 h 1041673"/>
              <a:gd name="connsiteX933" fmla="*/ 218201 w 5155357"/>
              <a:gd name="connsiteY933" fmla="*/ 508053 h 1041673"/>
              <a:gd name="connsiteX934" fmla="*/ 218698 w 5155357"/>
              <a:gd name="connsiteY934" fmla="*/ 510665 h 1041673"/>
              <a:gd name="connsiteX935" fmla="*/ 216087 w 5155357"/>
              <a:gd name="connsiteY935" fmla="*/ 514582 h 1041673"/>
              <a:gd name="connsiteX936" fmla="*/ 220750 w 5155357"/>
              <a:gd name="connsiteY936" fmla="*/ 820060 h 1041673"/>
              <a:gd name="connsiteX937" fmla="*/ 219196 w 5155357"/>
              <a:gd name="connsiteY937" fmla="*/ 816391 h 1041673"/>
              <a:gd name="connsiteX938" fmla="*/ 220750 w 5155357"/>
              <a:gd name="connsiteY938" fmla="*/ 820060 h 1041673"/>
              <a:gd name="connsiteX939" fmla="*/ 225227 w 5155357"/>
              <a:gd name="connsiteY939" fmla="*/ 793759 h 1041673"/>
              <a:gd name="connsiteX940" fmla="*/ 227838 w 5155357"/>
              <a:gd name="connsiteY940" fmla="*/ 795997 h 1041673"/>
              <a:gd name="connsiteX941" fmla="*/ 225227 w 5155357"/>
              <a:gd name="connsiteY941" fmla="*/ 793759 h 1041673"/>
              <a:gd name="connsiteX942" fmla="*/ 599909 w 5155357"/>
              <a:gd name="connsiteY942" fmla="*/ 529194 h 1041673"/>
              <a:gd name="connsiteX943" fmla="*/ 598789 w 5155357"/>
              <a:gd name="connsiteY943" fmla="*/ 535411 h 1041673"/>
              <a:gd name="connsiteX944" fmla="*/ 599909 w 5155357"/>
              <a:gd name="connsiteY944" fmla="*/ 529194 h 1041673"/>
              <a:gd name="connsiteX945" fmla="*/ 476300 w 5155357"/>
              <a:gd name="connsiteY945" fmla="*/ 86801 h 1041673"/>
              <a:gd name="connsiteX946" fmla="*/ 481957 w 5155357"/>
              <a:gd name="connsiteY946" fmla="*/ 90656 h 1041673"/>
              <a:gd name="connsiteX947" fmla="*/ 487616 w 5155357"/>
              <a:gd name="connsiteY947" fmla="*/ 91713 h 1041673"/>
              <a:gd name="connsiteX948" fmla="*/ 493336 w 5155357"/>
              <a:gd name="connsiteY948" fmla="*/ 95568 h 1041673"/>
              <a:gd name="connsiteX949" fmla="*/ 500797 w 5155357"/>
              <a:gd name="connsiteY949" fmla="*/ 101786 h 1041673"/>
              <a:gd name="connsiteX950" fmla="*/ 508570 w 5155357"/>
              <a:gd name="connsiteY950" fmla="*/ 106947 h 1041673"/>
              <a:gd name="connsiteX951" fmla="*/ 506020 w 5155357"/>
              <a:gd name="connsiteY951" fmla="*/ 110304 h 1041673"/>
              <a:gd name="connsiteX952" fmla="*/ 500051 w 5155357"/>
              <a:gd name="connsiteY952" fmla="*/ 107195 h 1041673"/>
              <a:gd name="connsiteX953" fmla="*/ 499243 w 5155357"/>
              <a:gd name="connsiteY953" fmla="*/ 105144 h 1041673"/>
              <a:gd name="connsiteX954" fmla="*/ 497191 w 5155357"/>
              <a:gd name="connsiteY954" fmla="*/ 100978 h 1041673"/>
              <a:gd name="connsiteX955" fmla="*/ 496196 w 5155357"/>
              <a:gd name="connsiteY955" fmla="*/ 99734 h 1041673"/>
              <a:gd name="connsiteX956" fmla="*/ 491533 w 5155357"/>
              <a:gd name="connsiteY956" fmla="*/ 97931 h 1041673"/>
              <a:gd name="connsiteX957" fmla="*/ 488921 w 5155357"/>
              <a:gd name="connsiteY957" fmla="*/ 96377 h 1041673"/>
              <a:gd name="connsiteX958" fmla="*/ 484818 w 5155357"/>
              <a:gd name="connsiteY958" fmla="*/ 94822 h 1041673"/>
              <a:gd name="connsiteX959" fmla="*/ 481709 w 5155357"/>
              <a:gd name="connsiteY959" fmla="*/ 92459 h 1041673"/>
              <a:gd name="connsiteX960" fmla="*/ 478102 w 5155357"/>
              <a:gd name="connsiteY960" fmla="*/ 93019 h 1041673"/>
              <a:gd name="connsiteX961" fmla="*/ 474185 w 5155357"/>
              <a:gd name="connsiteY961" fmla="*/ 89102 h 1041673"/>
              <a:gd name="connsiteX962" fmla="*/ 470828 w 5155357"/>
              <a:gd name="connsiteY962" fmla="*/ 87547 h 1041673"/>
              <a:gd name="connsiteX963" fmla="*/ 467968 w 5155357"/>
              <a:gd name="connsiteY963" fmla="*/ 86304 h 1041673"/>
              <a:gd name="connsiteX964" fmla="*/ 465667 w 5155357"/>
              <a:gd name="connsiteY964" fmla="*/ 84438 h 1041673"/>
              <a:gd name="connsiteX965" fmla="*/ 476300 w 5155357"/>
              <a:gd name="connsiteY965" fmla="*/ 86801 h 1041673"/>
              <a:gd name="connsiteX966" fmla="*/ 488424 w 5155357"/>
              <a:gd name="connsiteY966" fmla="*/ 102283 h 1041673"/>
              <a:gd name="connsiteX967" fmla="*/ 484569 w 5155357"/>
              <a:gd name="connsiteY967" fmla="*/ 100480 h 1041673"/>
              <a:gd name="connsiteX968" fmla="*/ 482206 w 5155357"/>
              <a:gd name="connsiteY968" fmla="*/ 99174 h 1041673"/>
              <a:gd name="connsiteX969" fmla="*/ 485315 w 5155357"/>
              <a:gd name="connsiteY969" fmla="*/ 98180 h 1041673"/>
              <a:gd name="connsiteX970" fmla="*/ 488424 w 5155357"/>
              <a:gd name="connsiteY970" fmla="*/ 102283 h 1041673"/>
              <a:gd name="connsiteX971" fmla="*/ 442537 w 5155357"/>
              <a:gd name="connsiteY971" fmla="*/ 77039 h 1041673"/>
              <a:gd name="connsiteX972" fmla="*/ 447200 w 5155357"/>
              <a:gd name="connsiteY972" fmla="*/ 77537 h 1041673"/>
              <a:gd name="connsiteX973" fmla="*/ 449004 w 5155357"/>
              <a:gd name="connsiteY973" fmla="*/ 77537 h 1041673"/>
              <a:gd name="connsiteX974" fmla="*/ 451553 w 5155357"/>
              <a:gd name="connsiteY974" fmla="*/ 79340 h 1041673"/>
              <a:gd name="connsiteX975" fmla="*/ 456216 w 5155357"/>
              <a:gd name="connsiteY975" fmla="*/ 79589 h 1041673"/>
              <a:gd name="connsiteX976" fmla="*/ 460382 w 5155357"/>
              <a:gd name="connsiteY976" fmla="*/ 81703 h 1041673"/>
              <a:gd name="connsiteX977" fmla="*/ 457522 w 5155357"/>
              <a:gd name="connsiteY977" fmla="*/ 83506 h 1041673"/>
              <a:gd name="connsiteX978" fmla="*/ 446641 w 5155357"/>
              <a:gd name="connsiteY978" fmla="*/ 80148 h 1041673"/>
              <a:gd name="connsiteX979" fmla="*/ 439179 w 5155357"/>
              <a:gd name="connsiteY979" fmla="*/ 75982 h 1041673"/>
              <a:gd name="connsiteX980" fmla="*/ 442537 w 5155357"/>
              <a:gd name="connsiteY980" fmla="*/ 77039 h 1041673"/>
              <a:gd name="connsiteX981" fmla="*/ 448942 w 5155357"/>
              <a:gd name="connsiteY981" fmla="*/ 100169 h 1041673"/>
              <a:gd name="connsiteX982" fmla="*/ 447449 w 5155357"/>
              <a:gd name="connsiteY982" fmla="*/ 101289 h 1041673"/>
              <a:gd name="connsiteX983" fmla="*/ 443159 w 5155357"/>
              <a:gd name="connsiteY983" fmla="*/ 100231 h 1041673"/>
              <a:gd name="connsiteX984" fmla="*/ 436941 w 5155357"/>
              <a:gd name="connsiteY984" fmla="*/ 97807 h 1041673"/>
              <a:gd name="connsiteX985" fmla="*/ 439179 w 5155357"/>
              <a:gd name="connsiteY985" fmla="*/ 97807 h 1041673"/>
              <a:gd name="connsiteX986" fmla="*/ 440920 w 5155357"/>
              <a:gd name="connsiteY986" fmla="*/ 98366 h 1041673"/>
              <a:gd name="connsiteX987" fmla="*/ 443159 w 5155357"/>
              <a:gd name="connsiteY987" fmla="*/ 98366 h 1041673"/>
              <a:gd name="connsiteX988" fmla="*/ 446081 w 5155357"/>
              <a:gd name="connsiteY988" fmla="*/ 99361 h 1041673"/>
              <a:gd name="connsiteX989" fmla="*/ 448942 w 5155357"/>
              <a:gd name="connsiteY989" fmla="*/ 100107 h 1041673"/>
              <a:gd name="connsiteX990" fmla="*/ 448942 w 5155357"/>
              <a:gd name="connsiteY990" fmla="*/ 100107 h 1041673"/>
              <a:gd name="connsiteX991" fmla="*/ 454538 w 5155357"/>
              <a:gd name="connsiteY991" fmla="*/ 105144 h 1041673"/>
              <a:gd name="connsiteX992" fmla="*/ 452113 w 5155357"/>
              <a:gd name="connsiteY992" fmla="*/ 103589 h 1041673"/>
              <a:gd name="connsiteX993" fmla="*/ 453853 w 5155357"/>
              <a:gd name="connsiteY993" fmla="*/ 102408 h 1041673"/>
              <a:gd name="connsiteX994" fmla="*/ 458144 w 5155357"/>
              <a:gd name="connsiteY994" fmla="*/ 105517 h 1041673"/>
              <a:gd name="connsiteX995" fmla="*/ 458952 w 5155357"/>
              <a:gd name="connsiteY995" fmla="*/ 106760 h 1041673"/>
              <a:gd name="connsiteX996" fmla="*/ 454538 w 5155357"/>
              <a:gd name="connsiteY996" fmla="*/ 105144 h 1041673"/>
              <a:gd name="connsiteX997" fmla="*/ 459077 w 5155357"/>
              <a:gd name="connsiteY997" fmla="*/ 106822 h 1041673"/>
              <a:gd name="connsiteX998" fmla="*/ 461253 w 5155357"/>
              <a:gd name="connsiteY998" fmla="*/ 105144 h 1041673"/>
              <a:gd name="connsiteX999" fmla="*/ 463491 w 5155357"/>
              <a:gd name="connsiteY999" fmla="*/ 105827 h 1041673"/>
              <a:gd name="connsiteX1000" fmla="*/ 466103 w 5155357"/>
              <a:gd name="connsiteY1000" fmla="*/ 106698 h 1041673"/>
              <a:gd name="connsiteX1001" fmla="*/ 467470 w 5155357"/>
              <a:gd name="connsiteY1001" fmla="*/ 108066 h 1041673"/>
              <a:gd name="connsiteX1002" fmla="*/ 463491 w 5155357"/>
              <a:gd name="connsiteY1002" fmla="*/ 108439 h 1041673"/>
              <a:gd name="connsiteX1003" fmla="*/ 461066 w 5155357"/>
              <a:gd name="connsiteY1003" fmla="*/ 107568 h 1041673"/>
              <a:gd name="connsiteX1004" fmla="*/ 459077 w 5155357"/>
              <a:gd name="connsiteY1004" fmla="*/ 106822 h 1041673"/>
              <a:gd name="connsiteX1005" fmla="*/ 459263 w 5155357"/>
              <a:gd name="connsiteY1005" fmla="*/ 719581 h 1041673"/>
              <a:gd name="connsiteX1006" fmla="*/ 456465 w 5155357"/>
              <a:gd name="connsiteY1006" fmla="*/ 723498 h 1041673"/>
              <a:gd name="connsiteX1007" fmla="*/ 443097 w 5155357"/>
              <a:gd name="connsiteY1007" fmla="*/ 750234 h 1041673"/>
              <a:gd name="connsiteX1008" fmla="*/ 432464 w 5155357"/>
              <a:gd name="connsiteY1008" fmla="*/ 769261 h 1041673"/>
              <a:gd name="connsiteX1009" fmla="*/ 425189 w 5155357"/>
              <a:gd name="connsiteY1009" fmla="*/ 780391 h 1041673"/>
              <a:gd name="connsiteX1010" fmla="*/ 419034 w 5155357"/>
              <a:gd name="connsiteY1010" fmla="*/ 787168 h 1041673"/>
              <a:gd name="connsiteX1011" fmla="*/ 402868 w 5155357"/>
              <a:gd name="connsiteY1011" fmla="*/ 811168 h 1041673"/>
              <a:gd name="connsiteX1012" fmla="*/ 378868 w 5155357"/>
              <a:gd name="connsiteY1012" fmla="*/ 840703 h 1041673"/>
              <a:gd name="connsiteX1013" fmla="*/ 352629 w 5155357"/>
              <a:gd name="connsiteY1013" fmla="*/ 868061 h 1041673"/>
              <a:gd name="connsiteX1014" fmla="*/ 317436 w 5155357"/>
              <a:gd name="connsiteY1014" fmla="*/ 894362 h 1041673"/>
              <a:gd name="connsiteX1015" fmla="*/ 284482 w 5155357"/>
              <a:gd name="connsiteY1015" fmla="*/ 893740 h 1041673"/>
              <a:gd name="connsiteX1016" fmla="*/ 274969 w 5155357"/>
              <a:gd name="connsiteY1016" fmla="*/ 889263 h 1041673"/>
              <a:gd name="connsiteX1017" fmla="*/ 253767 w 5155357"/>
              <a:gd name="connsiteY1017" fmla="*/ 878071 h 1041673"/>
              <a:gd name="connsiteX1018" fmla="*/ 246492 w 5155357"/>
              <a:gd name="connsiteY1018" fmla="*/ 867999 h 1041673"/>
              <a:gd name="connsiteX1019" fmla="*/ 242574 w 5155357"/>
              <a:gd name="connsiteY1019" fmla="*/ 865760 h 1041673"/>
              <a:gd name="connsiteX1020" fmla="*/ 248171 w 5155357"/>
              <a:gd name="connsiteY1020" fmla="*/ 721198 h 1041673"/>
              <a:gd name="connsiteX1021" fmla="*/ 263218 w 5155357"/>
              <a:gd name="connsiteY1021" fmla="*/ 655911 h 1041673"/>
              <a:gd name="connsiteX1022" fmla="*/ 282742 w 5155357"/>
              <a:gd name="connsiteY1022" fmla="*/ 594542 h 1041673"/>
              <a:gd name="connsiteX1023" fmla="*/ 293374 w 5155357"/>
              <a:gd name="connsiteY1023" fmla="*/ 564884 h 1041673"/>
              <a:gd name="connsiteX1024" fmla="*/ 310659 w 5155357"/>
              <a:gd name="connsiteY1024" fmla="*/ 521981 h 1041673"/>
              <a:gd name="connsiteX1025" fmla="*/ 329623 w 5155357"/>
              <a:gd name="connsiteY1025" fmla="*/ 480136 h 1041673"/>
              <a:gd name="connsiteX1026" fmla="*/ 364256 w 5155357"/>
              <a:gd name="connsiteY1026" fmla="*/ 414228 h 1041673"/>
              <a:gd name="connsiteX1027" fmla="*/ 379302 w 5155357"/>
              <a:gd name="connsiteY1027" fmla="*/ 389170 h 1041673"/>
              <a:gd name="connsiteX1028" fmla="*/ 386577 w 5155357"/>
              <a:gd name="connsiteY1028" fmla="*/ 375678 h 1041673"/>
              <a:gd name="connsiteX1029" fmla="*/ 391054 w 5155357"/>
              <a:gd name="connsiteY1029" fmla="*/ 370641 h 1041673"/>
              <a:gd name="connsiteX1030" fmla="*/ 394412 w 5155357"/>
              <a:gd name="connsiteY1030" fmla="*/ 364548 h 1041673"/>
              <a:gd name="connsiteX1031" fmla="*/ 418412 w 5155357"/>
              <a:gd name="connsiteY1031" fmla="*/ 330972 h 1041673"/>
              <a:gd name="connsiteX1032" fmla="*/ 435138 w 5155357"/>
              <a:gd name="connsiteY1032" fmla="*/ 309769 h 1041673"/>
              <a:gd name="connsiteX1033" fmla="*/ 470330 w 5155357"/>
              <a:gd name="connsiteY1033" fmla="*/ 268484 h 1041673"/>
              <a:gd name="connsiteX1034" fmla="*/ 489295 w 5155357"/>
              <a:gd name="connsiteY1034" fmla="*/ 248960 h 1041673"/>
              <a:gd name="connsiteX1035" fmla="*/ 508258 w 5155357"/>
              <a:gd name="connsiteY1035" fmla="*/ 229996 h 1041673"/>
              <a:gd name="connsiteX1036" fmla="*/ 528902 w 5155357"/>
              <a:gd name="connsiteY1036" fmla="*/ 212151 h 1041673"/>
              <a:gd name="connsiteX1037" fmla="*/ 530020 w 5155357"/>
              <a:gd name="connsiteY1037" fmla="*/ 210472 h 1041673"/>
              <a:gd name="connsiteX1038" fmla="*/ 530581 w 5155357"/>
              <a:gd name="connsiteY1038" fmla="*/ 212151 h 1041673"/>
              <a:gd name="connsiteX1039" fmla="*/ 530643 w 5155357"/>
              <a:gd name="connsiteY1039" fmla="*/ 212151 h 1041673"/>
              <a:gd name="connsiteX1040" fmla="*/ 529710 w 5155357"/>
              <a:gd name="connsiteY1040" fmla="*/ 212959 h 1041673"/>
              <a:gd name="connsiteX1041" fmla="*/ 505772 w 5155357"/>
              <a:gd name="connsiteY1041" fmla="*/ 235405 h 1041673"/>
              <a:gd name="connsiteX1042" fmla="*/ 505772 w 5155357"/>
              <a:gd name="connsiteY1042" fmla="*/ 236400 h 1041673"/>
              <a:gd name="connsiteX1043" fmla="*/ 506269 w 5155357"/>
              <a:gd name="connsiteY1043" fmla="*/ 236587 h 1041673"/>
              <a:gd name="connsiteX1044" fmla="*/ 506766 w 5155357"/>
              <a:gd name="connsiteY1044" fmla="*/ 236338 h 1041673"/>
              <a:gd name="connsiteX1045" fmla="*/ 530643 w 5155357"/>
              <a:gd name="connsiteY1045" fmla="*/ 214016 h 1041673"/>
              <a:gd name="connsiteX1046" fmla="*/ 531637 w 5155357"/>
              <a:gd name="connsiteY1046" fmla="*/ 213146 h 1041673"/>
              <a:gd name="connsiteX1047" fmla="*/ 531637 w 5155357"/>
              <a:gd name="connsiteY1047" fmla="*/ 213270 h 1041673"/>
              <a:gd name="connsiteX1048" fmla="*/ 532819 w 5155357"/>
              <a:gd name="connsiteY1048" fmla="*/ 213270 h 1041673"/>
              <a:gd name="connsiteX1049" fmla="*/ 544010 w 5155357"/>
              <a:gd name="connsiteY1049" fmla="*/ 246722 h 1041673"/>
              <a:gd name="connsiteX1050" fmla="*/ 547928 w 5155357"/>
              <a:gd name="connsiteY1050" fmla="*/ 257914 h 1041673"/>
              <a:gd name="connsiteX1051" fmla="*/ 549047 w 5155357"/>
              <a:gd name="connsiteY1051" fmla="*/ 269168 h 1041673"/>
              <a:gd name="connsiteX1052" fmla="*/ 551845 w 5155357"/>
              <a:gd name="connsiteY1052" fmla="*/ 280919 h 1041673"/>
              <a:gd name="connsiteX1053" fmla="*/ 554643 w 5155357"/>
              <a:gd name="connsiteY1053" fmla="*/ 325500 h 1041673"/>
              <a:gd name="connsiteX1054" fmla="*/ 556322 w 5155357"/>
              <a:gd name="connsiteY1054" fmla="*/ 342288 h 1041673"/>
              <a:gd name="connsiteX1055" fmla="*/ 555762 w 5155357"/>
              <a:gd name="connsiteY1055" fmla="*/ 362309 h 1041673"/>
              <a:gd name="connsiteX1056" fmla="*/ 554643 w 5155357"/>
              <a:gd name="connsiteY1056" fmla="*/ 367346 h 1041673"/>
              <a:gd name="connsiteX1057" fmla="*/ 555762 w 5155357"/>
              <a:gd name="connsiteY1057" fmla="*/ 375242 h 1041673"/>
              <a:gd name="connsiteX1058" fmla="*/ 552964 w 5155357"/>
              <a:gd name="connsiteY1058" fmla="*/ 390787 h 1041673"/>
              <a:gd name="connsiteX1059" fmla="*/ 554083 w 5155357"/>
              <a:gd name="connsiteY1059" fmla="*/ 399802 h 1041673"/>
              <a:gd name="connsiteX1060" fmla="*/ 552964 w 5155357"/>
              <a:gd name="connsiteY1060" fmla="*/ 419264 h 1041673"/>
              <a:gd name="connsiteX1061" fmla="*/ 551285 w 5155357"/>
              <a:gd name="connsiteY1061" fmla="*/ 424860 h 1041673"/>
              <a:gd name="connsiteX1062" fmla="*/ 551285 w 5155357"/>
              <a:gd name="connsiteY1062" fmla="*/ 434933 h 1041673"/>
              <a:gd name="connsiteX1063" fmla="*/ 547928 w 5155357"/>
              <a:gd name="connsiteY1063" fmla="*/ 442207 h 1041673"/>
              <a:gd name="connsiteX1064" fmla="*/ 546249 w 5155357"/>
              <a:gd name="connsiteY1064" fmla="*/ 458995 h 1041673"/>
              <a:gd name="connsiteX1065" fmla="*/ 541772 w 5155357"/>
              <a:gd name="connsiteY1065" fmla="*/ 476840 h 1041673"/>
              <a:gd name="connsiteX1066" fmla="*/ 541772 w 5155357"/>
              <a:gd name="connsiteY1066" fmla="*/ 484612 h 1041673"/>
              <a:gd name="connsiteX1067" fmla="*/ 535617 w 5155357"/>
              <a:gd name="connsiteY1067" fmla="*/ 505255 h 1041673"/>
              <a:gd name="connsiteX1068" fmla="*/ 533938 w 5155357"/>
              <a:gd name="connsiteY1068" fmla="*/ 513090 h 1041673"/>
              <a:gd name="connsiteX1069" fmla="*/ 518891 w 5155357"/>
              <a:gd name="connsiteY1069" fmla="*/ 571163 h 1041673"/>
              <a:gd name="connsiteX1070" fmla="*/ 506642 w 5155357"/>
              <a:gd name="connsiteY1070" fmla="*/ 608594 h 1041673"/>
              <a:gd name="connsiteX1071" fmla="*/ 499927 w 5155357"/>
              <a:gd name="connsiteY1071" fmla="*/ 627496 h 1041673"/>
              <a:gd name="connsiteX1072" fmla="*/ 495450 w 5155357"/>
              <a:gd name="connsiteY1072" fmla="*/ 635952 h 1041673"/>
              <a:gd name="connsiteX1073" fmla="*/ 493212 w 5155357"/>
              <a:gd name="connsiteY1073" fmla="*/ 644844 h 1041673"/>
              <a:gd name="connsiteX1074" fmla="*/ 489295 w 5155357"/>
              <a:gd name="connsiteY1074" fmla="*/ 652678 h 1041673"/>
              <a:gd name="connsiteX1075" fmla="*/ 483139 w 5155357"/>
              <a:gd name="connsiteY1075" fmla="*/ 669404 h 1041673"/>
              <a:gd name="connsiteX1076" fmla="*/ 478102 w 5155357"/>
              <a:gd name="connsiteY1076" fmla="*/ 677860 h 1041673"/>
              <a:gd name="connsiteX1077" fmla="*/ 474185 w 5155357"/>
              <a:gd name="connsiteY1077" fmla="*/ 687311 h 1041673"/>
              <a:gd name="connsiteX1078" fmla="*/ 459139 w 5155357"/>
              <a:gd name="connsiteY1078" fmla="*/ 719768 h 1041673"/>
              <a:gd name="connsiteX1079" fmla="*/ 558809 w 5155357"/>
              <a:gd name="connsiteY1079" fmla="*/ 631227 h 1041673"/>
              <a:gd name="connsiteX1080" fmla="*/ 557503 w 5155357"/>
              <a:gd name="connsiteY1080" fmla="*/ 634211 h 1041673"/>
              <a:gd name="connsiteX1081" fmla="*/ 557254 w 5155357"/>
              <a:gd name="connsiteY1081" fmla="*/ 632408 h 1041673"/>
              <a:gd name="connsiteX1082" fmla="*/ 557006 w 5155357"/>
              <a:gd name="connsiteY1082" fmla="*/ 630419 h 1041673"/>
              <a:gd name="connsiteX1083" fmla="*/ 554270 w 5155357"/>
              <a:gd name="connsiteY1083" fmla="*/ 631227 h 1041673"/>
              <a:gd name="connsiteX1084" fmla="*/ 554519 w 5155357"/>
              <a:gd name="connsiteY1084" fmla="*/ 629921 h 1041673"/>
              <a:gd name="connsiteX1085" fmla="*/ 556446 w 5155357"/>
              <a:gd name="connsiteY1085" fmla="*/ 628242 h 1041673"/>
              <a:gd name="connsiteX1086" fmla="*/ 558560 w 5155357"/>
              <a:gd name="connsiteY1086" fmla="*/ 625817 h 1041673"/>
              <a:gd name="connsiteX1087" fmla="*/ 560053 w 5155357"/>
              <a:gd name="connsiteY1087" fmla="*/ 625942 h 1041673"/>
              <a:gd name="connsiteX1088" fmla="*/ 559182 w 5155357"/>
              <a:gd name="connsiteY1088" fmla="*/ 628491 h 1041673"/>
              <a:gd name="connsiteX1089" fmla="*/ 558809 w 5155357"/>
              <a:gd name="connsiteY1089" fmla="*/ 631227 h 1041673"/>
              <a:gd name="connsiteX1090" fmla="*/ 555576 w 5155357"/>
              <a:gd name="connsiteY1090" fmla="*/ 642419 h 1041673"/>
              <a:gd name="connsiteX1091" fmla="*/ 554519 w 5155357"/>
              <a:gd name="connsiteY1091" fmla="*/ 644222 h 1041673"/>
              <a:gd name="connsiteX1092" fmla="*/ 552715 w 5155357"/>
              <a:gd name="connsiteY1092" fmla="*/ 643538 h 1041673"/>
              <a:gd name="connsiteX1093" fmla="*/ 553089 w 5155357"/>
              <a:gd name="connsiteY1093" fmla="*/ 640429 h 1041673"/>
              <a:gd name="connsiteX1094" fmla="*/ 553773 w 5155357"/>
              <a:gd name="connsiteY1094" fmla="*/ 636699 h 1041673"/>
              <a:gd name="connsiteX1095" fmla="*/ 556819 w 5155357"/>
              <a:gd name="connsiteY1095" fmla="*/ 635020 h 1041673"/>
              <a:gd name="connsiteX1096" fmla="*/ 556819 w 5155357"/>
              <a:gd name="connsiteY1096" fmla="*/ 637507 h 1041673"/>
              <a:gd name="connsiteX1097" fmla="*/ 555327 w 5155357"/>
              <a:gd name="connsiteY1097" fmla="*/ 640864 h 1041673"/>
              <a:gd name="connsiteX1098" fmla="*/ 555576 w 5155357"/>
              <a:gd name="connsiteY1098" fmla="*/ 642419 h 1041673"/>
              <a:gd name="connsiteX1099" fmla="*/ 551907 w 5155357"/>
              <a:gd name="connsiteY1099" fmla="*/ 657652 h 1041673"/>
              <a:gd name="connsiteX1100" fmla="*/ 551348 w 5155357"/>
              <a:gd name="connsiteY1100" fmla="*/ 657652 h 1041673"/>
              <a:gd name="connsiteX1101" fmla="*/ 551348 w 5155357"/>
              <a:gd name="connsiteY1101" fmla="*/ 657839 h 1041673"/>
              <a:gd name="connsiteX1102" fmla="*/ 550415 w 5155357"/>
              <a:gd name="connsiteY1102" fmla="*/ 655787 h 1041673"/>
              <a:gd name="connsiteX1103" fmla="*/ 550788 w 5155357"/>
              <a:gd name="connsiteY1103" fmla="*/ 655911 h 1041673"/>
              <a:gd name="connsiteX1104" fmla="*/ 551907 w 5155357"/>
              <a:gd name="connsiteY1104" fmla="*/ 650378 h 1041673"/>
              <a:gd name="connsiteX1105" fmla="*/ 551907 w 5155357"/>
              <a:gd name="connsiteY1105" fmla="*/ 657652 h 1041673"/>
              <a:gd name="connsiteX1106" fmla="*/ 547990 w 5155357"/>
              <a:gd name="connsiteY1106" fmla="*/ 657093 h 1041673"/>
              <a:gd name="connsiteX1107" fmla="*/ 547742 w 5155357"/>
              <a:gd name="connsiteY1107" fmla="*/ 657093 h 1041673"/>
              <a:gd name="connsiteX1108" fmla="*/ 548550 w 5155357"/>
              <a:gd name="connsiteY1108" fmla="*/ 656471 h 1041673"/>
              <a:gd name="connsiteX1109" fmla="*/ 548550 w 5155357"/>
              <a:gd name="connsiteY1109" fmla="*/ 656471 h 1041673"/>
              <a:gd name="connsiteX1110" fmla="*/ 550042 w 5155357"/>
              <a:gd name="connsiteY1110" fmla="*/ 656471 h 1041673"/>
              <a:gd name="connsiteX1111" fmla="*/ 550602 w 5155357"/>
              <a:gd name="connsiteY1111" fmla="*/ 657777 h 1041673"/>
              <a:gd name="connsiteX1112" fmla="*/ 548612 w 5155357"/>
              <a:gd name="connsiteY1112" fmla="*/ 659828 h 1041673"/>
              <a:gd name="connsiteX1113" fmla="*/ 548052 w 5155357"/>
              <a:gd name="connsiteY1113" fmla="*/ 657093 h 1041673"/>
              <a:gd name="connsiteX1114" fmla="*/ 547430 w 5155357"/>
              <a:gd name="connsiteY1114" fmla="*/ 655849 h 1041673"/>
              <a:gd name="connsiteX1115" fmla="*/ 545254 w 5155357"/>
              <a:gd name="connsiteY1115" fmla="*/ 655849 h 1041673"/>
              <a:gd name="connsiteX1116" fmla="*/ 546373 w 5155357"/>
              <a:gd name="connsiteY1116" fmla="*/ 653051 h 1041673"/>
              <a:gd name="connsiteX1117" fmla="*/ 548052 w 5155357"/>
              <a:gd name="connsiteY1117" fmla="*/ 655290 h 1041673"/>
              <a:gd name="connsiteX1118" fmla="*/ 548239 w 5155357"/>
              <a:gd name="connsiteY1118" fmla="*/ 655290 h 1041673"/>
              <a:gd name="connsiteX1119" fmla="*/ 547493 w 5155357"/>
              <a:gd name="connsiteY1119" fmla="*/ 655787 h 1041673"/>
              <a:gd name="connsiteX1120" fmla="*/ 553337 w 5155357"/>
              <a:gd name="connsiteY1120" fmla="*/ 625507 h 1041673"/>
              <a:gd name="connsiteX1121" fmla="*/ 555140 w 5155357"/>
              <a:gd name="connsiteY1121" fmla="*/ 621652 h 1041673"/>
              <a:gd name="connsiteX1122" fmla="*/ 556695 w 5155357"/>
              <a:gd name="connsiteY1122" fmla="*/ 619848 h 1041673"/>
              <a:gd name="connsiteX1123" fmla="*/ 555824 w 5155357"/>
              <a:gd name="connsiteY1123" fmla="*/ 624636 h 1041673"/>
              <a:gd name="connsiteX1124" fmla="*/ 554270 w 5155357"/>
              <a:gd name="connsiteY1124" fmla="*/ 627621 h 1041673"/>
              <a:gd name="connsiteX1125" fmla="*/ 553337 w 5155357"/>
              <a:gd name="connsiteY1125" fmla="*/ 625507 h 1041673"/>
              <a:gd name="connsiteX1126" fmla="*/ 539099 w 5155357"/>
              <a:gd name="connsiteY1126" fmla="*/ 689922 h 1041673"/>
              <a:gd name="connsiteX1127" fmla="*/ 537420 w 5155357"/>
              <a:gd name="connsiteY1127" fmla="*/ 693280 h 1041673"/>
              <a:gd name="connsiteX1128" fmla="*/ 539099 w 5155357"/>
              <a:gd name="connsiteY1128" fmla="*/ 689922 h 1041673"/>
              <a:gd name="connsiteX1129" fmla="*/ 491657 w 5155357"/>
              <a:gd name="connsiteY1129" fmla="*/ 787665 h 1041673"/>
              <a:gd name="connsiteX1130" fmla="*/ 493336 w 5155357"/>
              <a:gd name="connsiteY1130" fmla="*/ 788225 h 1041673"/>
              <a:gd name="connsiteX1131" fmla="*/ 493336 w 5155357"/>
              <a:gd name="connsiteY1131" fmla="*/ 788474 h 1041673"/>
              <a:gd name="connsiteX1132" fmla="*/ 493336 w 5155357"/>
              <a:gd name="connsiteY1132" fmla="*/ 788536 h 1041673"/>
              <a:gd name="connsiteX1133" fmla="*/ 493336 w 5155357"/>
              <a:gd name="connsiteY1133" fmla="*/ 789406 h 1041673"/>
              <a:gd name="connsiteX1134" fmla="*/ 491844 w 5155357"/>
              <a:gd name="connsiteY1134" fmla="*/ 789842 h 1041673"/>
              <a:gd name="connsiteX1135" fmla="*/ 491657 w 5155357"/>
              <a:gd name="connsiteY1135" fmla="*/ 789842 h 1041673"/>
              <a:gd name="connsiteX1136" fmla="*/ 491657 w 5155357"/>
              <a:gd name="connsiteY1136" fmla="*/ 787665 h 1041673"/>
              <a:gd name="connsiteX1137" fmla="*/ 485688 w 5155357"/>
              <a:gd name="connsiteY1137" fmla="*/ 792453 h 1041673"/>
              <a:gd name="connsiteX1138" fmla="*/ 484756 w 5155357"/>
              <a:gd name="connsiteY1138" fmla="*/ 793759 h 1041673"/>
              <a:gd name="connsiteX1139" fmla="*/ 485688 w 5155357"/>
              <a:gd name="connsiteY1139" fmla="*/ 792453 h 1041673"/>
              <a:gd name="connsiteX1140" fmla="*/ 473750 w 5155357"/>
              <a:gd name="connsiteY1140" fmla="*/ 834298 h 1041673"/>
              <a:gd name="connsiteX1141" fmla="*/ 473750 w 5155357"/>
              <a:gd name="connsiteY1141" fmla="*/ 835231 h 1041673"/>
              <a:gd name="connsiteX1142" fmla="*/ 472631 w 5155357"/>
              <a:gd name="connsiteY1142" fmla="*/ 837345 h 1041673"/>
              <a:gd name="connsiteX1143" fmla="*/ 471512 w 5155357"/>
              <a:gd name="connsiteY1143" fmla="*/ 836226 h 1041673"/>
              <a:gd name="connsiteX1144" fmla="*/ 471512 w 5155357"/>
              <a:gd name="connsiteY1144" fmla="*/ 836226 h 1041673"/>
              <a:gd name="connsiteX1145" fmla="*/ 472506 w 5155357"/>
              <a:gd name="connsiteY1145" fmla="*/ 834734 h 1041673"/>
              <a:gd name="connsiteX1146" fmla="*/ 473191 w 5155357"/>
              <a:gd name="connsiteY1146" fmla="*/ 833863 h 1041673"/>
              <a:gd name="connsiteX1147" fmla="*/ 473191 w 5155357"/>
              <a:gd name="connsiteY1147" fmla="*/ 833987 h 1041673"/>
              <a:gd name="connsiteX1148" fmla="*/ 473813 w 5155357"/>
              <a:gd name="connsiteY1148" fmla="*/ 834236 h 1041673"/>
              <a:gd name="connsiteX1149" fmla="*/ 473813 w 5155357"/>
              <a:gd name="connsiteY1149" fmla="*/ 834236 h 1041673"/>
              <a:gd name="connsiteX1150" fmla="*/ 481585 w 5155357"/>
              <a:gd name="connsiteY1150" fmla="*/ 830070 h 1041673"/>
              <a:gd name="connsiteX1151" fmla="*/ 475429 w 5155357"/>
              <a:gd name="connsiteY1151" fmla="*/ 835728 h 1041673"/>
              <a:gd name="connsiteX1152" fmla="*/ 475367 w 5155357"/>
              <a:gd name="connsiteY1152" fmla="*/ 835728 h 1041673"/>
              <a:gd name="connsiteX1153" fmla="*/ 475491 w 5155357"/>
              <a:gd name="connsiteY1153" fmla="*/ 835418 h 1041673"/>
              <a:gd name="connsiteX1154" fmla="*/ 475491 w 5155357"/>
              <a:gd name="connsiteY1154" fmla="*/ 834485 h 1041673"/>
              <a:gd name="connsiteX1155" fmla="*/ 482144 w 5155357"/>
              <a:gd name="connsiteY1155" fmla="*/ 823915 h 1041673"/>
              <a:gd name="connsiteX1156" fmla="*/ 481585 w 5155357"/>
              <a:gd name="connsiteY1156" fmla="*/ 830070 h 1041673"/>
              <a:gd name="connsiteX1157" fmla="*/ 482144 w 5155357"/>
              <a:gd name="connsiteY1157" fmla="*/ 820557 h 1041673"/>
              <a:gd name="connsiteX1158" fmla="*/ 481585 w 5155357"/>
              <a:gd name="connsiteY1158" fmla="*/ 819438 h 1041673"/>
              <a:gd name="connsiteX1159" fmla="*/ 481585 w 5155357"/>
              <a:gd name="connsiteY1159" fmla="*/ 819438 h 1041673"/>
              <a:gd name="connsiteX1160" fmla="*/ 483948 w 5155357"/>
              <a:gd name="connsiteY1160" fmla="*/ 815023 h 1041673"/>
              <a:gd name="connsiteX1161" fmla="*/ 484942 w 5155357"/>
              <a:gd name="connsiteY1161" fmla="*/ 815023 h 1041673"/>
              <a:gd name="connsiteX1162" fmla="*/ 482144 w 5155357"/>
              <a:gd name="connsiteY1162" fmla="*/ 820557 h 1041673"/>
              <a:gd name="connsiteX1163" fmla="*/ 488300 w 5155357"/>
              <a:gd name="connsiteY1163" fmla="*/ 803334 h 1041673"/>
              <a:gd name="connsiteX1164" fmla="*/ 486061 w 5155357"/>
              <a:gd name="connsiteY1164" fmla="*/ 803334 h 1041673"/>
              <a:gd name="connsiteX1165" fmla="*/ 487181 w 5155357"/>
              <a:gd name="connsiteY1165" fmla="*/ 807811 h 1041673"/>
              <a:gd name="connsiteX1166" fmla="*/ 483823 w 5155357"/>
              <a:gd name="connsiteY1166" fmla="*/ 809427 h 1041673"/>
              <a:gd name="connsiteX1167" fmla="*/ 484072 w 5155357"/>
              <a:gd name="connsiteY1167" fmla="*/ 810298 h 1041673"/>
              <a:gd name="connsiteX1168" fmla="*/ 481833 w 5155357"/>
              <a:gd name="connsiteY1168" fmla="*/ 809179 h 1041673"/>
              <a:gd name="connsiteX1169" fmla="*/ 482144 w 5155357"/>
              <a:gd name="connsiteY1169" fmla="*/ 809987 h 1041673"/>
              <a:gd name="connsiteX1170" fmla="*/ 481025 w 5155357"/>
              <a:gd name="connsiteY1170" fmla="*/ 809987 h 1041673"/>
              <a:gd name="connsiteX1171" fmla="*/ 476548 w 5155357"/>
              <a:gd name="connsiteY1171" fmla="*/ 815086 h 1041673"/>
              <a:gd name="connsiteX1172" fmla="*/ 475429 w 5155357"/>
              <a:gd name="connsiteY1172" fmla="*/ 820060 h 1041673"/>
              <a:gd name="connsiteX1173" fmla="*/ 467035 w 5155357"/>
              <a:gd name="connsiteY1173" fmla="*/ 827335 h 1041673"/>
              <a:gd name="connsiteX1174" fmla="*/ 465357 w 5155357"/>
              <a:gd name="connsiteY1174" fmla="*/ 834050 h 1041673"/>
              <a:gd name="connsiteX1175" fmla="*/ 468279 w 5155357"/>
              <a:gd name="connsiteY1175" fmla="*/ 831998 h 1041673"/>
              <a:gd name="connsiteX1176" fmla="*/ 471014 w 5155357"/>
              <a:gd name="connsiteY1176" fmla="*/ 829262 h 1041673"/>
              <a:gd name="connsiteX1177" fmla="*/ 475864 w 5155357"/>
              <a:gd name="connsiteY1177" fmla="*/ 821801 h 1041673"/>
              <a:gd name="connsiteX1178" fmla="*/ 481523 w 5155357"/>
              <a:gd name="connsiteY1178" fmla="*/ 814588 h 1041673"/>
              <a:gd name="connsiteX1179" fmla="*/ 483699 w 5155357"/>
              <a:gd name="connsiteY1179" fmla="*/ 811168 h 1041673"/>
              <a:gd name="connsiteX1180" fmla="*/ 483264 w 5155357"/>
              <a:gd name="connsiteY1180" fmla="*/ 814526 h 1041673"/>
              <a:gd name="connsiteX1181" fmla="*/ 480652 w 5155357"/>
              <a:gd name="connsiteY1181" fmla="*/ 819562 h 1041673"/>
              <a:gd name="connsiteX1182" fmla="*/ 480465 w 5155357"/>
              <a:gd name="connsiteY1182" fmla="*/ 819562 h 1041673"/>
              <a:gd name="connsiteX1183" fmla="*/ 472196 w 5155357"/>
              <a:gd name="connsiteY1183" fmla="*/ 833179 h 1041673"/>
              <a:gd name="connsiteX1184" fmla="*/ 471574 w 5155357"/>
              <a:gd name="connsiteY1184" fmla="*/ 833987 h 1041673"/>
              <a:gd name="connsiteX1185" fmla="*/ 470393 w 5155357"/>
              <a:gd name="connsiteY1185" fmla="*/ 835728 h 1041673"/>
              <a:gd name="connsiteX1186" fmla="*/ 470393 w 5155357"/>
              <a:gd name="connsiteY1186" fmla="*/ 835728 h 1041673"/>
              <a:gd name="connsiteX1187" fmla="*/ 469833 w 5155357"/>
              <a:gd name="connsiteY1187" fmla="*/ 836226 h 1041673"/>
              <a:gd name="connsiteX1188" fmla="*/ 465357 w 5155357"/>
              <a:gd name="connsiteY1188" fmla="*/ 833987 h 1041673"/>
              <a:gd name="connsiteX1189" fmla="*/ 463802 w 5155357"/>
              <a:gd name="connsiteY1189" fmla="*/ 830568 h 1041673"/>
              <a:gd name="connsiteX1190" fmla="*/ 464610 w 5155357"/>
              <a:gd name="connsiteY1190" fmla="*/ 827770 h 1041673"/>
              <a:gd name="connsiteX1191" fmla="*/ 465357 w 5155357"/>
              <a:gd name="connsiteY1191" fmla="*/ 824661 h 1041673"/>
              <a:gd name="connsiteX1192" fmla="*/ 467595 w 5155357"/>
              <a:gd name="connsiteY1192" fmla="*/ 820557 h 1041673"/>
              <a:gd name="connsiteX1193" fmla="*/ 469274 w 5155357"/>
              <a:gd name="connsiteY1193" fmla="*/ 817137 h 1041673"/>
              <a:gd name="connsiteX1194" fmla="*/ 471201 w 5155357"/>
              <a:gd name="connsiteY1194" fmla="*/ 817635 h 1041673"/>
              <a:gd name="connsiteX1195" fmla="*/ 473626 w 5155357"/>
              <a:gd name="connsiteY1195" fmla="*/ 815707 h 1041673"/>
              <a:gd name="connsiteX1196" fmla="*/ 475118 w 5155357"/>
              <a:gd name="connsiteY1196" fmla="*/ 815583 h 1041673"/>
              <a:gd name="connsiteX1197" fmla="*/ 474310 w 5155357"/>
              <a:gd name="connsiteY1197" fmla="*/ 813345 h 1041673"/>
              <a:gd name="connsiteX1198" fmla="*/ 473066 w 5155357"/>
              <a:gd name="connsiteY1198" fmla="*/ 812785 h 1041673"/>
              <a:gd name="connsiteX1199" fmla="*/ 475677 w 5155357"/>
              <a:gd name="connsiteY1199" fmla="*/ 807313 h 1041673"/>
              <a:gd name="connsiteX1200" fmla="*/ 480652 w 5155357"/>
              <a:gd name="connsiteY1200" fmla="*/ 800909 h 1041673"/>
              <a:gd name="connsiteX1201" fmla="*/ 482206 w 5155357"/>
              <a:gd name="connsiteY1201" fmla="*/ 796432 h 1041673"/>
              <a:gd name="connsiteX1202" fmla="*/ 483761 w 5155357"/>
              <a:gd name="connsiteY1202" fmla="*/ 794691 h 1041673"/>
              <a:gd name="connsiteX1203" fmla="*/ 484631 w 5155357"/>
              <a:gd name="connsiteY1203" fmla="*/ 793883 h 1041673"/>
              <a:gd name="connsiteX1204" fmla="*/ 482144 w 5155357"/>
              <a:gd name="connsiteY1204" fmla="*/ 799914 h 1041673"/>
              <a:gd name="connsiteX1205" fmla="*/ 488300 w 5155357"/>
              <a:gd name="connsiteY1205" fmla="*/ 787541 h 1041673"/>
              <a:gd name="connsiteX1206" fmla="*/ 489605 w 5155357"/>
              <a:gd name="connsiteY1206" fmla="*/ 785240 h 1041673"/>
              <a:gd name="connsiteX1207" fmla="*/ 491533 w 5155357"/>
              <a:gd name="connsiteY1207" fmla="*/ 782629 h 1041673"/>
              <a:gd name="connsiteX1208" fmla="*/ 488921 w 5155357"/>
              <a:gd name="connsiteY1208" fmla="*/ 790588 h 1041673"/>
              <a:gd name="connsiteX1209" fmla="*/ 486373 w 5155357"/>
              <a:gd name="connsiteY1209" fmla="*/ 795375 h 1041673"/>
              <a:gd name="connsiteX1210" fmla="*/ 483761 w 5155357"/>
              <a:gd name="connsiteY1210" fmla="*/ 799728 h 1041673"/>
              <a:gd name="connsiteX1211" fmla="*/ 482579 w 5155357"/>
              <a:gd name="connsiteY1211" fmla="*/ 803147 h 1041673"/>
              <a:gd name="connsiteX1212" fmla="*/ 479470 w 5155357"/>
              <a:gd name="connsiteY1212" fmla="*/ 806940 h 1041673"/>
              <a:gd name="connsiteX1213" fmla="*/ 479284 w 5155357"/>
              <a:gd name="connsiteY1213" fmla="*/ 808992 h 1041673"/>
              <a:gd name="connsiteX1214" fmla="*/ 481833 w 5155357"/>
              <a:gd name="connsiteY1214" fmla="*/ 809117 h 1041673"/>
              <a:gd name="connsiteX1215" fmla="*/ 482704 w 5155357"/>
              <a:gd name="connsiteY1215" fmla="*/ 809365 h 1041673"/>
              <a:gd name="connsiteX1216" fmla="*/ 488859 w 5155357"/>
              <a:gd name="connsiteY1216" fmla="*/ 798733 h 1041673"/>
              <a:gd name="connsiteX1217" fmla="*/ 488300 w 5155357"/>
              <a:gd name="connsiteY1217" fmla="*/ 803272 h 1041673"/>
              <a:gd name="connsiteX1218" fmla="*/ 491098 w 5155357"/>
              <a:gd name="connsiteY1218" fmla="*/ 790961 h 1041673"/>
              <a:gd name="connsiteX1219" fmla="*/ 491098 w 5155357"/>
              <a:gd name="connsiteY1219" fmla="*/ 790836 h 1041673"/>
              <a:gd name="connsiteX1220" fmla="*/ 491657 w 5155357"/>
              <a:gd name="connsiteY1220" fmla="*/ 790961 h 1041673"/>
              <a:gd name="connsiteX1221" fmla="*/ 490538 w 5155357"/>
              <a:gd name="connsiteY1221" fmla="*/ 793261 h 1041673"/>
              <a:gd name="connsiteX1222" fmla="*/ 491098 w 5155357"/>
              <a:gd name="connsiteY1222" fmla="*/ 790961 h 1041673"/>
              <a:gd name="connsiteX1223" fmla="*/ 494953 w 5155357"/>
              <a:gd name="connsiteY1223" fmla="*/ 797178 h 1041673"/>
              <a:gd name="connsiteX1224" fmla="*/ 494953 w 5155357"/>
              <a:gd name="connsiteY1224" fmla="*/ 794318 h 1041673"/>
              <a:gd name="connsiteX1225" fmla="*/ 494953 w 5155357"/>
              <a:gd name="connsiteY1225" fmla="*/ 797178 h 1041673"/>
              <a:gd name="connsiteX1226" fmla="*/ 490662 w 5155357"/>
              <a:gd name="connsiteY1226" fmla="*/ 797862 h 1041673"/>
              <a:gd name="connsiteX1227" fmla="*/ 493087 w 5155357"/>
              <a:gd name="connsiteY1227" fmla="*/ 792204 h 1041673"/>
              <a:gd name="connsiteX1228" fmla="*/ 493834 w 5155357"/>
              <a:gd name="connsiteY1228" fmla="*/ 790339 h 1041673"/>
              <a:gd name="connsiteX1229" fmla="*/ 494145 w 5155357"/>
              <a:gd name="connsiteY1229" fmla="*/ 790463 h 1041673"/>
              <a:gd name="connsiteX1230" fmla="*/ 494891 w 5155357"/>
              <a:gd name="connsiteY1230" fmla="*/ 789904 h 1041673"/>
              <a:gd name="connsiteX1231" fmla="*/ 495015 w 5155357"/>
              <a:gd name="connsiteY1231" fmla="*/ 789904 h 1041673"/>
              <a:gd name="connsiteX1232" fmla="*/ 495015 w 5155357"/>
              <a:gd name="connsiteY1232" fmla="*/ 788722 h 1041673"/>
              <a:gd name="connsiteX1233" fmla="*/ 495015 w 5155357"/>
              <a:gd name="connsiteY1233" fmla="*/ 788474 h 1041673"/>
              <a:gd name="connsiteX1234" fmla="*/ 494517 w 5155357"/>
              <a:gd name="connsiteY1234" fmla="*/ 787727 h 1041673"/>
              <a:gd name="connsiteX1235" fmla="*/ 494642 w 5155357"/>
              <a:gd name="connsiteY1235" fmla="*/ 787168 h 1041673"/>
              <a:gd name="connsiteX1236" fmla="*/ 494953 w 5155357"/>
              <a:gd name="connsiteY1236" fmla="*/ 784930 h 1041673"/>
              <a:gd name="connsiteX1237" fmla="*/ 494268 w 5155357"/>
              <a:gd name="connsiteY1237" fmla="*/ 784059 h 1041673"/>
              <a:gd name="connsiteX1238" fmla="*/ 496693 w 5155357"/>
              <a:gd name="connsiteY1238" fmla="*/ 780328 h 1041673"/>
              <a:gd name="connsiteX1239" fmla="*/ 497751 w 5155357"/>
              <a:gd name="connsiteY1239" fmla="*/ 776536 h 1041673"/>
              <a:gd name="connsiteX1240" fmla="*/ 493399 w 5155357"/>
              <a:gd name="connsiteY1240" fmla="*/ 779458 h 1041673"/>
              <a:gd name="connsiteX1241" fmla="*/ 495139 w 5155357"/>
              <a:gd name="connsiteY1241" fmla="*/ 775292 h 1041673"/>
              <a:gd name="connsiteX1242" fmla="*/ 498248 w 5155357"/>
              <a:gd name="connsiteY1242" fmla="*/ 771188 h 1041673"/>
              <a:gd name="connsiteX1243" fmla="*/ 497751 w 5155357"/>
              <a:gd name="connsiteY1243" fmla="*/ 768390 h 1041673"/>
              <a:gd name="connsiteX1244" fmla="*/ 499989 w 5155357"/>
              <a:gd name="connsiteY1244" fmla="*/ 764100 h 1041673"/>
              <a:gd name="connsiteX1245" fmla="*/ 501171 w 5155357"/>
              <a:gd name="connsiteY1245" fmla="*/ 765468 h 1041673"/>
              <a:gd name="connsiteX1246" fmla="*/ 502911 w 5155357"/>
              <a:gd name="connsiteY1246" fmla="*/ 765841 h 1041673"/>
              <a:gd name="connsiteX1247" fmla="*/ 505461 w 5155357"/>
              <a:gd name="connsiteY1247" fmla="*/ 762235 h 1041673"/>
              <a:gd name="connsiteX1248" fmla="*/ 508072 w 5155357"/>
              <a:gd name="connsiteY1248" fmla="*/ 761489 h 1041673"/>
              <a:gd name="connsiteX1249" fmla="*/ 509253 w 5155357"/>
              <a:gd name="connsiteY1249" fmla="*/ 762235 h 1041673"/>
              <a:gd name="connsiteX1250" fmla="*/ 507389 w 5155357"/>
              <a:gd name="connsiteY1250" fmla="*/ 766525 h 1041673"/>
              <a:gd name="connsiteX1251" fmla="*/ 503409 w 5155357"/>
              <a:gd name="connsiteY1251" fmla="*/ 775479 h 1041673"/>
              <a:gd name="connsiteX1252" fmla="*/ 502227 w 5155357"/>
              <a:gd name="connsiteY1252" fmla="*/ 778401 h 1041673"/>
              <a:gd name="connsiteX1253" fmla="*/ 502165 w 5155357"/>
              <a:gd name="connsiteY1253" fmla="*/ 778339 h 1041673"/>
              <a:gd name="connsiteX1254" fmla="*/ 501419 w 5155357"/>
              <a:gd name="connsiteY1254" fmla="*/ 778836 h 1041673"/>
              <a:gd name="connsiteX1255" fmla="*/ 501232 w 5155357"/>
              <a:gd name="connsiteY1255" fmla="*/ 779271 h 1041673"/>
              <a:gd name="connsiteX1256" fmla="*/ 501171 w 5155357"/>
              <a:gd name="connsiteY1256" fmla="*/ 779271 h 1041673"/>
              <a:gd name="connsiteX1257" fmla="*/ 500051 w 5155357"/>
              <a:gd name="connsiteY1257" fmla="*/ 778650 h 1041673"/>
              <a:gd name="connsiteX1258" fmla="*/ 500548 w 5155357"/>
              <a:gd name="connsiteY1258" fmla="*/ 780266 h 1041673"/>
              <a:gd name="connsiteX1259" fmla="*/ 500113 w 5155357"/>
              <a:gd name="connsiteY1259" fmla="*/ 780577 h 1041673"/>
              <a:gd name="connsiteX1260" fmla="*/ 499802 w 5155357"/>
              <a:gd name="connsiteY1260" fmla="*/ 781385 h 1041673"/>
              <a:gd name="connsiteX1261" fmla="*/ 500362 w 5155357"/>
              <a:gd name="connsiteY1261" fmla="*/ 781758 h 1041673"/>
              <a:gd name="connsiteX1262" fmla="*/ 500611 w 5155357"/>
              <a:gd name="connsiteY1262" fmla="*/ 781758 h 1041673"/>
              <a:gd name="connsiteX1263" fmla="*/ 500735 w 5155357"/>
              <a:gd name="connsiteY1263" fmla="*/ 781758 h 1041673"/>
              <a:gd name="connsiteX1264" fmla="*/ 496569 w 5155357"/>
              <a:gd name="connsiteY1264" fmla="*/ 789655 h 1041673"/>
              <a:gd name="connsiteX1265" fmla="*/ 490725 w 5155357"/>
              <a:gd name="connsiteY1265" fmla="*/ 797925 h 1041673"/>
              <a:gd name="connsiteX1266" fmla="*/ 507886 w 5155357"/>
              <a:gd name="connsiteY1266" fmla="*/ 755333 h 1041673"/>
              <a:gd name="connsiteX1267" fmla="*/ 508383 w 5155357"/>
              <a:gd name="connsiteY1267" fmla="*/ 755271 h 1041673"/>
              <a:gd name="connsiteX1268" fmla="*/ 507886 w 5155357"/>
              <a:gd name="connsiteY1268" fmla="*/ 755333 h 1041673"/>
              <a:gd name="connsiteX1269" fmla="*/ 501668 w 5155357"/>
              <a:gd name="connsiteY1269" fmla="*/ 784867 h 1041673"/>
              <a:gd name="connsiteX1270" fmla="*/ 501109 w 5155357"/>
              <a:gd name="connsiteY1270" fmla="*/ 781510 h 1041673"/>
              <a:gd name="connsiteX1271" fmla="*/ 501109 w 5155357"/>
              <a:gd name="connsiteY1271" fmla="*/ 781510 h 1041673"/>
              <a:gd name="connsiteX1272" fmla="*/ 502476 w 5155357"/>
              <a:gd name="connsiteY1272" fmla="*/ 779520 h 1041673"/>
              <a:gd name="connsiteX1273" fmla="*/ 510062 w 5155357"/>
              <a:gd name="connsiteY1273" fmla="*/ 764722 h 1041673"/>
              <a:gd name="connsiteX1274" fmla="*/ 501668 w 5155357"/>
              <a:gd name="connsiteY1274" fmla="*/ 784805 h 1041673"/>
              <a:gd name="connsiteX1275" fmla="*/ 522310 w 5155357"/>
              <a:gd name="connsiteY1275" fmla="*/ 754773 h 1041673"/>
              <a:gd name="connsiteX1276" fmla="*/ 523430 w 5155357"/>
              <a:gd name="connsiteY1276" fmla="*/ 749115 h 1041673"/>
              <a:gd name="connsiteX1277" fmla="*/ 522310 w 5155357"/>
              <a:gd name="connsiteY1277" fmla="*/ 754773 h 1041673"/>
              <a:gd name="connsiteX1278" fmla="*/ 530705 w 5155357"/>
              <a:gd name="connsiteY1278" fmla="*/ 726234 h 1041673"/>
              <a:gd name="connsiteX1279" fmla="*/ 532383 w 5155357"/>
              <a:gd name="connsiteY1279" fmla="*/ 722876 h 1041673"/>
              <a:gd name="connsiteX1280" fmla="*/ 530705 w 5155357"/>
              <a:gd name="connsiteY1280" fmla="*/ 726234 h 1041673"/>
              <a:gd name="connsiteX1281" fmla="*/ 531886 w 5155357"/>
              <a:gd name="connsiteY1281" fmla="*/ 710068 h 1041673"/>
              <a:gd name="connsiteX1282" fmla="*/ 530829 w 5155357"/>
              <a:gd name="connsiteY1282" fmla="*/ 712679 h 1041673"/>
              <a:gd name="connsiteX1283" fmla="*/ 529648 w 5155357"/>
              <a:gd name="connsiteY1283" fmla="*/ 715788 h 1041673"/>
              <a:gd name="connsiteX1284" fmla="*/ 527596 w 5155357"/>
              <a:gd name="connsiteY1284" fmla="*/ 717343 h 1041673"/>
              <a:gd name="connsiteX1285" fmla="*/ 527409 w 5155357"/>
              <a:gd name="connsiteY1285" fmla="*/ 721260 h 1041673"/>
              <a:gd name="connsiteX1286" fmla="*/ 526912 w 5155357"/>
              <a:gd name="connsiteY1286" fmla="*/ 723871 h 1041673"/>
              <a:gd name="connsiteX1287" fmla="*/ 524611 w 5155357"/>
              <a:gd name="connsiteY1287" fmla="*/ 725612 h 1041673"/>
              <a:gd name="connsiteX1288" fmla="*/ 522871 w 5155357"/>
              <a:gd name="connsiteY1288" fmla="*/ 724120 h 1041673"/>
              <a:gd name="connsiteX1289" fmla="*/ 522871 w 5155357"/>
              <a:gd name="connsiteY1289" fmla="*/ 726918 h 1041673"/>
              <a:gd name="connsiteX1290" fmla="*/ 524549 w 5155357"/>
              <a:gd name="connsiteY1290" fmla="*/ 726296 h 1041673"/>
              <a:gd name="connsiteX1291" fmla="*/ 524611 w 5155357"/>
              <a:gd name="connsiteY1291" fmla="*/ 725674 h 1041673"/>
              <a:gd name="connsiteX1292" fmla="*/ 524549 w 5155357"/>
              <a:gd name="connsiteY1292" fmla="*/ 726296 h 1041673"/>
              <a:gd name="connsiteX1293" fmla="*/ 524487 w 5155357"/>
              <a:gd name="connsiteY1293" fmla="*/ 728659 h 1041673"/>
              <a:gd name="connsiteX1294" fmla="*/ 522559 w 5155357"/>
              <a:gd name="connsiteY1294" fmla="*/ 729716 h 1041673"/>
              <a:gd name="connsiteX1295" fmla="*/ 520508 w 5155357"/>
              <a:gd name="connsiteY1295" fmla="*/ 731954 h 1041673"/>
              <a:gd name="connsiteX1296" fmla="*/ 520508 w 5155357"/>
              <a:gd name="connsiteY1296" fmla="*/ 733011 h 1041673"/>
              <a:gd name="connsiteX1297" fmla="*/ 521005 w 5155357"/>
              <a:gd name="connsiteY1297" fmla="*/ 735561 h 1041673"/>
              <a:gd name="connsiteX1298" fmla="*/ 520694 w 5155357"/>
              <a:gd name="connsiteY1298" fmla="*/ 738359 h 1041673"/>
              <a:gd name="connsiteX1299" fmla="*/ 518767 w 5155357"/>
              <a:gd name="connsiteY1299" fmla="*/ 741778 h 1041673"/>
              <a:gd name="connsiteX1300" fmla="*/ 516404 w 5155357"/>
              <a:gd name="connsiteY1300" fmla="*/ 743830 h 1041673"/>
              <a:gd name="connsiteX1301" fmla="*/ 515533 w 5155357"/>
              <a:gd name="connsiteY1301" fmla="*/ 747623 h 1041673"/>
              <a:gd name="connsiteX1302" fmla="*/ 515533 w 5155357"/>
              <a:gd name="connsiteY1302" fmla="*/ 749551 h 1041673"/>
              <a:gd name="connsiteX1303" fmla="*/ 514787 w 5155357"/>
              <a:gd name="connsiteY1303" fmla="*/ 752411 h 1041673"/>
              <a:gd name="connsiteX1304" fmla="*/ 521192 w 5155357"/>
              <a:gd name="connsiteY1304" fmla="*/ 743084 h 1041673"/>
              <a:gd name="connsiteX1305" fmla="*/ 521751 w 5155357"/>
              <a:gd name="connsiteY1305" fmla="*/ 743084 h 1041673"/>
              <a:gd name="connsiteX1306" fmla="*/ 513357 w 5155357"/>
              <a:gd name="connsiteY1306" fmla="*/ 759312 h 1041673"/>
              <a:gd name="connsiteX1307" fmla="*/ 514476 w 5155357"/>
              <a:gd name="connsiteY1307" fmla="*/ 752535 h 1041673"/>
              <a:gd name="connsiteX1308" fmla="*/ 512238 w 5155357"/>
              <a:gd name="connsiteY1308" fmla="*/ 753965 h 1041673"/>
              <a:gd name="connsiteX1309" fmla="*/ 511678 w 5155357"/>
              <a:gd name="connsiteY1309" fmla="*/ 749737 h 1041673"/>
              <a:gd name="connsiteX1310" fmla="*/ 513917 w 5155357"/>
              <a:gd name="connsiteY1310" fmla="*/ 750297 h 1041673"/>
              <a:gd name="connsiteX1311" fmla="*/ 513917 w 5155357"/>
              <a:gd name="connsiteY1311" fmla="*/ 745447 h 1041673"/>
              <a:gd name="connsiteX1312" fmla="*/ 514538 w 5155357"/>
              <a:gd name="connsiteY1312" fmla="*/ 745882 h 1041673"/>
              <a:gd name="connsiteX1313" fmla="*/ 514787 w 5155357"/>
              <a:gd name="connsiteY1313" fmla="*/ 745944 h 1041673"/>
              <a:gd name="connsiteX1314" fmla="*/ 515036 w 5155357"/>
              <a:gd name="connsiteY1314" fmla="*/ 745820 h 1041673"/>
              <a:gd name="connsiteX1315" fmla="*/ 515036 w 5155357"/>
              <a:gd name="connsiteY1315" fmla="*/ 745322 h 1041673"/>
              <a:gd name="connsiteX1316" fmla="*/ 514601 w 5155357"/>
              <a:gd name="connsiteY1316" fmla="*/ 745012 h 1041673"/>
              <a:gd name="connsiteX1317" fmla="*/ 514601 w 5155357"/>
              <a:gd name="connsiteY1317" fmla="*/ 744763 h 1041673"/>
              <a:gd name="connsiteX1318" fmla="*/ 514538 w 5155357"/>
              <a:gd name="connsiteY1318" fmla="*/ 741903 h 1041673"/>
              <a:gd name="connsiteX1319" fmla="*/ 513979 w 5155357"/>
              <a:gd name="connsiteY1319" fmla="*/ 744576 h 1041673"/>
              <a:gd name="connsiteX1320" fmla="*/ 513730 w 5155357"/>
              <a:gd name="connsiteY1320" fmla="*/ 744390 h 1041673"/>
              <a:gd name="connsiteX1321" fmla="*/ 513357 w 5155357"/>
              <a:gd name="connsiteY1321" fmla="*/ 744141 h 1041673"/>
              <a:gd name="connsiteX1322" fmla="*/ 512860 w 5155357"/>
              <a:gd name="connsiteY1322" fmla="*/ 744265 h 1041673"/>
              <a:gd name="connsiteX1323" fmla="*/ 512984 w 5155357"/>
              <a:gd name="connsiteY1323" fmla="*/ 744763 h 1041673"/>
              <a:gd name="connsiteX1324" fmla="*/ 513357 w 5155357"/>
              <a:gd name="connsiteY1324" fmla="*/ 745012 h 1041673"/>
              <a:gd name="connsiteX1325" fmla="*/ 513357 w 5155357"/>
              <a:gd name="connsiteY1325" fmla="*/ 745322 h 1041673"/>
              <a:gd name="connsiteX1326" fmla="*/ 511243 w 5155357"/>
              <a:gd name="connsiteY1326" fmla="*/ 748680 h 1041673"/>
              <a:gd name="connsiteX1327" fmla="*/ 511119 w 5155357"/>
              <a:gd name="connsiteY1327" fmla="*/ 748494 h 1041673"/>
              <a:gd name="connsiteX1328" fmla="*/ 511306 w 5155357"/>
              <a:gd name="connsiteY1328" fmla="*/ 748058 h 1041673"/>
              <a:gd name="connsiteX1329" fmla="*/ 510870 w 5155357"/>
              <a:gd name="connsiteY1329" fmla="*/ 747063 h 1041673"/>
              <a:gd name="connsiteX1330" fmla="*/ 509875 w 5155357"/>
              <a:gd name="connsiteY1330" fmla="*/ 747499 h 1041673"/>
              <a:gd name="connsiteX1331" fmla="*/ 509627 w 5155357"/>
              <a:gd name="connsiteY1331" fmla="*/ 748058 h 1041673"/>
              <a:gd name="connsiteX1332" fmla="*/ 509565 w 5155357"/>
              <a:gd name="connsiteY1332" fmla="*/ 748058 h 1041673"/>
              <a:gd name="connsiteX1333" fmla="*/ 508445 w 5155357"/>
              <a:gd name="connsiteY1333" fmla="*/ 746877 h 1041673"/>
              <a:gd name="connsiteX1334" fmla="*/ 509004 w 5155357"/>
              <a:gd name="connsiteY1334" fmla="*/ 749115 h 1041673"/>
              <a:gd name="connsiteX1335" fmla="*/ 508756 w 5155357"/>
              <a:gd name="connsiteY1335" fmla="*/ 749488 h 1041673"/>
              <a:gd name="connsiteX1336" fmla="*/ 508756 w 5155357"/>
              <a:gd name="connsiteY1336" fmla="*/ 750545 h 1041673"/>
              <a:gd name="connsiteX1337" fmla="*/ 509253 w 5155357"/>
              <a:gd name="connsiteY1337" fmla="*/ 750732 h 1041673"/>
              <a:gd name="connsiteX1338" fmla="*/ 509813 w 5155357"/>
              <a:gd name="connsiteY1338" fmla="*/ 750483 h 1041673"/>
              <a:gd name="connsiteX1339" fmla="*/ 510062 w 5155357"/>
              <a:gd name="connsiteY1339" fmla="*/ 750172 h 1041673"/>
              <a:gd name="connsiteX1340" fmla="*/ 507886 w 5155357"/>
              <a:gd name="connsiteY1340" fmla="*/ 755333 h 1041673"/>
              <a:gd name="connsiteX1341" fmla="*/ 505647 w 5155357"/>
              <a:gd name="connsiteY1341" fmla="*/ 755457 h 1041673"/>
              <a:gd name="connsiteX1342" fmla="*/ 507202 w 5155357"/>
              <a:gd name="connsiteY1342" fmla="*/ 750297 h 1041673"/>
              <a:gd name="connsiteX1343" fmla="*/ 506518 w 5155357"/>
              <a:gd name="connsiteY1343" fmla="*/ 748369 h 1041673"/>
              <a:gd name="connsiteX1344" fmla="*/ 507699 w 5155357"/>
              <a:gd name="connsiteY1344" fmla="*/ 744763 h 1041673"/>
              <a:gd name="connsiteX1345" fmla="*/ 510808 w 5155357"/>
              <a:gd name="connsiteY1345" fmla="*/ 742027 h 1041673"/>
              <a:gd name="connsiteX1346" fmla="*/ 511367 w 5155357"/>
              <a:gd name="connsiteY1346" fmla="*/ 741094 h 1041673"/>
              <a:gd name="connsiteX1347" fmla="*/ 512362 w 5155357"/>
              <a:gd name="connsiteY1347" fmla="*/ 739043 h 1041673"/>
              <a:gd name="connsiteX1348" fmla="*/ 511492 w 5155357"/>
              <a:gd name="connsiteY1348" fmla="*/ 743519 h 1041673"/>
              <a:gd name="connsiteX1349" fmla="*/ 510621 w 5155357"/>
              <a:gd name="connsiteY1349" fmla="*/ 745260 h 1041673"/>
              <a:gd name="connsiteX1350" fmla="*/ 514290 w 5155357"/>
              <a:gd name="connsiteY1350" fmla="*/ 739602 h 1041673"/>
              <a:gd name="connsiteX1351" fmla="*/ 515969 w 5155357"/>
              <a:gd name="connsiteY1351" fmla="*/ 735436 h 1041673"/>
              <a:gd name="connsiteX1352" fmla="*/ 518767 w 5155357"/>
              <a:gd name="connsiteY1352" fmla="*/ 730959 h 1041673"/>
              <a:gd name="connsiteX1353" fmla="*/ 519762 w 5155357"/>
              <a:gd name="connsiteY1353" fmla="*/ 727167 h 1041673"/>
              <a:gd name="connsiteX1354" fmla="*/ 521689 w 5155357"/>
              <a:gd name="connsiteY1354" fmla="*/ 723747 h 1041673"/>
              <a:gd name="connsiteX1355" fmla="*/ 524425 w 5155357"/>
              <a:gd name="connsiteY1355" fmla="*/ 719457 h 1041673"/>
              <a:gd name="connsiteX1356" fmla="*/ 524922 w 5155357"/>
              <a:gd name="connsiteY1356" fmla="*/ 715477 h 1041673"/>
              <a:gd name="connsiteX1357" fmla="*/ 527534 w 5155357"/>
              <a:gd name="connsiteY1357" fmla="*/ 713239 h 1041673"/>
              <a:gd name="connsiteX1358" fmla="*/ 528218 w 5155357"/>
              <a:gd name="connsiteY1358" fmla="*/ 710814 h 1041673"/>
              <a:gd name="connsiteX1359" fmla="*/ 529337 w 5155357"/>
              <a:gd name="connsiteY1359" fmla="*/ 707083 h 1041673"/>
              <a:gd name="connsiteX1360" fmla="*/ 526352 w 5155357"/>
              <a:gd name="connsiteY1360" fmla="*/ 711498 h 1041673"/>
              <a:gd name="connsiteX1361" fmla="*/ 524611 w 5155357"/>
              <a:gd name="connsiteY1361" fmla="*/ 712555 h 1041673"/>
              <a:gd name="connsiteX1362" fmla="*/ 525793 w 5155357"/>
              <a:gd name="connsiteY1362" fmla="*/ 707146 h 1041673"/>
              <a:gd name="connsiteX1363" fmla="*/ 529772 w 5155357"/>
              <a:gd name="connsiteY1363" fmla="*/ 700803 h 1041673"/>
              <a:gd name="connsiteX1364" fmla="*/ 530953 w 5155357"/>
              <a:gd name="connsiteY1364" fmla="*/ 697384 h 1041673"/>
              <a:gd name="connsiteX1365" fmla="*/ 531824 w 5155357"/>
              <a:gd name="connsiteY1365" fmla="*/ 699933 h 1041673"/>
              <a:gd name="connsiteX1366" fmla="*/ 533378 w 5155357"/>
              <a:gd name="connsiteY1366" fmla="*/ 699933 h 1041673"/>
              <a:gd name="connsiteX1367" fmla="*/ 537669 w 5155357"/>
              <a:gd name="connsiteY1367" fmla="*/ 695829 h 1041673"/>
              <a:gd name="connsiteX1368" fmla="*/ 536114 w 5155357"/>
              <a:gd name="connsiteY1368" fmla="*/ 701363 h 1041673"/>
              <a:gd name="connsiteX1369" fmla="*/ 538539 w 5155357"/>
              <a:gd name="connsiteY1369" fmla="*/ 700493 h 1041673"/>
              <a:gd name="connsiteX1370" fmla="*/ 536114 w 5155357"/>
              <a:gd name="connsiteY1370" fmla="*/ 706835 h 1041673"/>
              <a:gd name="connsiteX1371" fmla="*/ 534622 w 5155357"/>
              <a:gd name="connsiteY1371" fmla="*/ 705840 h 1041673"/>
              <a:gd name="connsiteX1372" fmla="*/ 532011 w 5155357"/>
              <a:gd name="connsiteY1372" fmla="*/ 709944 h 1041673"/>
              <a:gd name="connsiteX1373" fmla="*/ 535182 w 5155357"/>
              <a:gd name="connsiteY1373" fmla="*/ 717840 h 1041673"/>
              <a:gd name="connsiteX1374" fmla="*/ 535741 w 5155357"/>
              <a:gd name="connsiteY1374" fmla="*/ 713425 h 1041673"/>
              <a:gd name="connsiteX1375" fmla="*/ 543016 w 5155357"/>
              <a:gd name="connsiteY1375" fmla="*/ 697197 h 1041673"/>
              <a:gd name="connsiteX1376" fmla="*/ 544135 w 5155357"/>
              <a:gd name="connsiteY1376" fmla="*/ 702296 h 1041673"/>
              <a:gd name="connsiteX1377" fmla="*/ 544259 w 5155357"/>
              <a:gd name="connsiteY1377" fmla="*/ 702296 h 1041673"/>
              <a:gd name="connsiteX1378" fmla="*/ 542580 w 5155357"/>
              <a:gd name="connsiteY1378" fmla="*/ 707146 h 1041673"/>
              <a:gd name="connsiteX1379" fmla="*/ 541399 w 5155357"/>
              <a:gd name="connsiteY1379" fmla="*/ 710192 h 1041673"/>
              <a:gd name="connsiteX1380" fmla="*/ 541399 w 5155357"/>
              <a:gd name="connsiteY1380" fmla="*/ 710192 h 1041673"/>
              <a:gd name="connsiteX1381" fmla="*/ 535244 w 5155357"/>
              <a:gd name="connsiteY1381" fmla="*/ 717902 h 1041673"/>
              <a:gd name="connsiteX1382" fmla="*/ 537420 w 5155357"/>
              <a:gd name="connsiteY1382" fmla="*/ 725674 h 1041673"/>
              <a:gd name="connsiteX1383" fmla="*/ 539658 w 5155357"/>
              <a:gd name="connsiteY1383" fmla="*/ 720700 h 1041673"/>
              <a:gd name="connsiteX1384" fmla="*/ 537420 w 5155357"/>
              <a:gd name="connsiteY1384" fmla="*/ 725674 h 1041673"/>
              <a:gd name="connsiteX1385" fmla="*/ 552467 w 5155357"/>
              <a:gd name="connsiteY1385" fmla="*/ 688865 h 1041673"/>
              <a:gd name="connsiteX1386" fmla="*/ 550228 w 5155357"/>
              <a:gd name="connsiteY1386" fmla="*/ 696638 h 1041673"/>
              <a:gd name="connsiteX1387" fmla="*/ 540716 w 5155357"/>
              <a:gd name="connsiteY1387" fmla="*/ 718400 h 1041673"/>
              <a:gd name="connsiteX1388" fmla="*/ 540155 w 5155357"/>
              <a:gd name="connsiteY1388" fmla="*/ 718400 h 1041673"/>
              <a:gd name="connsiteX1389" fmla="*/ 542954 w 5155357"/>
              <a:gd name="connsiteY1389" fmla="*/ 710565 h 1041673"/>
              <a:gd name="connsiteX1390" fmla="*/ 542954 w 5155357"/>
              <a:gd name="connsiteY1390" fmla="*/ 710565 h 1041673"/>
              <a:gd name="connsiteX1391" fmla="*/ 544073 w 5155357"/>
              <a:gd name="connsiteY1391" fmla="*/ 707705 h 1041673"/>
              <a:gd name="connsiteX1392" fmla="*/ 545814 w 5155357"/>
              <a:gd name="connsiteY1392" fmla="*/ 702793 h 1041673"/>
              <a:gd name="connsiteX1393" fmla="*/ 545814 w 5155357"/>
              <a:gd name="connsiteY1393" fmla="*/ 702793 h 1041673"/>
              <a:gd name="connsiteX1394" fmla="*/ 556446 w 5155357"/>
              <a:gd name="connsiteY1394" fmla="*/ 676492 h 1041673"/>
              <a:gd name="connsiteX1395" fmla="*/ 559804 w 5155357"/>
              <a:gd name="connsiteY1395" fmla="*/ 666979 h 1041673"/>
              <a:gd name="connsiteX1396" fmla="*/ 559679 w 5155357"/>
              <a:gd name="connsiteY1396" fmla="*/ 666606 h 1041673"/>
              <a:gd name="connsiteX1397" fmla="*/ 560985 w 5155357"/>
              <a:gd name="connsiteY1397" fmla="*/ 666979 h 1041673"/>
              <a:gd name="connsiteX1398" fmla="*/ 560985 w 5155357"/>
              <a:gd name="connsiteY1398" fmla="*/ 666979 h 1041673"/>
              <a:gd name="connsiteX1399" fmla="*/ 552591 w 5155357"/>
              <a:gd name="connsiteY1399" fmla="*/ 688803 h 1041673"/>
              <a:gd name="connsiteX1400" fmla="*/ 563845 w 5155357"/>
              <a:gd name="connsiteY1400" fmla="*/ 659891 h 1041673"/>
              <a:gd name="connsiteX1401" fmla="*/ 563410 w 5155357"/>
              <a:gd name="connsiteY1401" fmla="*/ 661010 h 1041673"/>
              <a:gd name="connsiteX1402" fmla="*/ 562850 w 5155357"/>
              <a:gd name="connsiteY1402" fmla="*/ 662813 h 1041673"/>
              <a:gd name="connsiteX1403" fmla="*/ 560985 w 5155357"/>
              <a:gd name="connsiteY1403" fmla="*/ 666295 h 1041673"/>
              <a:gd name="connsiteX1404" fmla="*/ 560301 w 5155357"/>
              <a:gd name="connsiteY1404" fmla="*/ 666171 h 1041673"/>
              <a:gd name="connsiteX1405" fmla="*/ 562540 w 5155357"/>
              <a:gd name="connsiteY1405" fmla="*/ 658647 h 1041673"/>
              <a:gd name="connsiteX1406" fmla="*/ 563659 w 5155357"/>
              <a:gd name="connsiteY1406" fmla="*/ 659766 h 1041673"/>
              <a:gd name="connsiteX1407" fmla="*/ 563908 w 5155357"/>
              <a:gd name="connsiteY1407" fmla="*/ 659891 h 1041673"/>
              <a:gd name="connsiteX1408" fmla="*/ 563908 w 5155357"/>
              <a:gd name="connsiteY1408" fmla="*/ 659891 h 1041673"/>
              <a:gd name="connsiteX1409" fmla="*/ 564218 w 5155357"/>
              <a:gd name="connsiteY1409" fmla="*/ 663746 h 1041673"/>
              <a:gd name="connsiteX1410" fmla="*/ 563970 w 5155357"/>
              <a:gd name="connsiteY1410" fmla="*/ 663621 h 1041673"/>
              <a:gd name="connsiteX1411" fmla="*/ 564032 w 5155357"/>
              <a:gd name="connsiteY1411" fmla="*/ 663497 h 1041673"/>
              <a:gd name="connsiteX1412" fmla="*/ 564654 w 5155357"/>
              <a:gd name="connsiteY1412" fmla="*/ 661507 h 1041673"/>
              <a:gd name="connsiteX1413" fmla="*/ 564903 w 5155357"/>
              <a:gd name="connsiteY1413" fmla="*/ 660823 h 1041673"/>
              <a:gd name="connsiteX1414" fmla="*/ 565338 w 5155357"/>
              <a:gd name="connsiteY1414" fmla="*/ 659766 h 1041673"/>
              <a:gd name="connsiteX1415" fmla="*/ 564218 w 5155357"/>
              <a:gd name="connsiteY1415" fmla="*/ 663746 h 1041673"/>
              <a:gd name="connsiteX1416" fmla="*/ 566084 w 5155357"/>
              <a:gd name="connsiteY1416" fmla="*/ 650688 h 1041673"/>
              <a:gd name="connsiteX1417" fmla="*/ 565587 w 5155357"/>
              <a:gd name="connsiteY1417" fmla="*/ 652554 h 1041673"/>
              <a:gd name="connsiteX1418" fmla="*/ 564778 w 5155357"/>
              <a:gd name="connsiteY1418" fmla="*/ 652554 h 1041673"/>
              <a:gd name="connsiteX1419" fmla="*/ 565897 w 5155357"/>
              <a:gd name="connsiteY1419" fmla="*/ 647580 h 1041673"/>
              <a:gd name="connsiteX1420" fmla="*/ 566457 w 5155357"/>
              <a:gd name="connsiteY1420" fmla="*/ 648637 h 1041673"/>
              <a:gd name="connsiteX1421" fmla="*/ 566643 w 5155357"/>
              <a:gd name="connsiteY1421" fmla="*/ 648637 h 1041673"/>
              <a:gd name="connsiteX1422" fmla="*/ 566084 w 5155357"/>
              <a:gd name="connsiteY1422" fmla="*/ 650688 h 1041673"/>
              <a:gd name="connsiteX1423" fmla="*/ 567576 w 5155357"/>
              <a:gd name="connsiteY1423" fmla="*/ 655352 h 1041673"/>
              <a:gd name="connsiteX1424" fmla="*/ 567016 w 5155357"/>
              <a:gd name="connsiteY1424" fmla="*/ 653238 h 1041673"/>
              <a:gd name="connsiteX1425" fmla="*/ 567576 w 5155357"/>
              <a:gd name="connsiteY1425" fmla="*/ 651061 h 1041673"/>
              <a:gd name="connsiteX1426" fmla="*/ 568073 w 5155357"/>
              <a:gd name="connsiteY1426" fmla="*/ 649134 h 1041673"/>
              <a:gd name="connsiteX1427" fmla="*/ 568073 w 5155357"/>
              <a:gd name="connsiteY1427" fmla="*/ 649134 h 1041673"/>
              <a:gd name="connsiteX1428" fmla="*/ 567514 w 5155357"/>
              <a:gd name="connsiteY1428" fmla="*/ 655352 h 1041673"/>
              <a:gd name="connsiteX1429" fmla="*/ 570312 w 5155357"/>
              <a:gd name="connsiteY1429" fmla="*/ 634149 h 1041673"/>
              <a:gd name="connsiteX1430" fmla="*/ 570312 w 5155357"/>
              <a:gd name="connsiteY1430" fmla="*/ 631351 h 1041673"/>
              <a:gd name="connsiteX1431" fmla="*/ 570312 w 5155357"/>
              <a:gd name="connsiteY1431" fmla="*/ 634149 h 1041673"/>
              <a:gd name="connsiteX1432" fmla="*/ 573110 w 5155357"/>
              <a:gd name="connsiteY1432" fmla="*/ 647580 h 1041673"/>
              <a:gd name="connsiteX1433" fmla="*/ 574229 w 5155357"/>
              <a:gd name="connsiteY1433" fmla="*/ 649196 h 1041673"/>
              <a:gd name="connsiteX1434" fmla="*/ 573110 w 5155357"/>
              <a:gd name="connsiteY1434" fmla="*/ 647580 h 1041673"/>
              <a:gd name="connsiteX1435" fmla="*/ 588219 w 5155357"/>
              <a:gd name="connsiteY1435" fmla="*/ 577816 h 1041673"/>
              <a:gd name="connsiteX1436" fmla="*/ 591576 w 5155357"/>
              <a:gd name="connsiteY1436" fmla="*/ 564884 h 1041673"/>
              <a:gd name="connsiteX1437" fmla="*/ 593815 w 5155357"/>
              <a:gd name="connsiteY1437" fmla="*/ 553754 h 1041673"/>
              <a:gd name="connsiteX1438" fmla="*/ 591017 w 5155357"/>
              <a:gd name="connsiteY1438" fmla="*/ 577816 h 1041673"/>
              <a:gd name="connsiteX1439" fmla="*/ 587100 w 5155357"/>
              <a:gd name="connsiteY1439" fmla="*/ 591247 h 1041673"/>
              <a:gd name="connsiteX1440" fmla="*/ 584861 w 5155357"/>
              <a:gd name="connsiteY1440" fmla="*/ 600138 h 1041673"/>
              <a:gd name="connsiteX1441" fmla="*/ 586540 w 5155357"/>
              <a:gd name="connsiteY1441" fmla="*/ 591247 h 1041673"/>
              <a:gd name="connsiteX1442" fmla="*/ 585980 w 5155357"/>
              <a:gd name="connsiteY1442" fmla="*/ 587330 h 1041673"/>
              <a:gd name="connsiteX1443" fmla="*/ 587659 w 5155357"/>
              <a:gd name="connsiteY1443" fmla="*/ 582791 h 1041673"/>
              <a:gd name="connsiteX1444" fmla="*/ 588219 w 5155357"/>
              <a:gd name="connsiteY1444" fmla="*/ 577816 h 1041673"/>
              <a:gd name="connsiteX1445" fmla="*/ 584861 w 5155357"/>
              <a:gd name="connsiteY1445" fmla="*/ 511349 h 1041673"/>
              <a:gd name="connsiteX1446" fmla="*/ 585421 w 5155357"/>
              <a:gd name="connsiteY1446" fmla="*/ 517504 h 1041673"/>
              <a:gd name="connsiteX1447" fmla="*/ 584861 w 5155357"/>
              <a:gd name="connsiteY1447" fmla="*/ 511349 h 1041673"/>
              <a:gd name="connsiteX1448" fmla="*/ 581504 w 5155357"/>
              <a:gd name="connsiteY1448" fmla="*/ 529194 h 1041673"/>
              <a:gd name="connsiteX1449" fmla="*/ 582623 w 5155357"/>
              <a:gd name="connsiteY1449" fmla="*/ 532613 h 1041673"/>
              <a:gd name="connsiteX1450" fmla="*/ 581193 w 5155357"/>
              <a:gd name="connsiteY1450" fmla="*/ 533422 h 1041673"/>
              <a:gd name="connsiteX1451" fmla="*/ 580385 w 5155357"/>
              <a:gd name="connsiteY1451" fmla="*/ 533422 h 1041673"/>
              <a:gd name="connsiteX1452" fmla="*/ 581504 w 5155357"/>
              <a:gd name="connsiteY1452" fmla="*/ 529194 h 1041673"/>
              <a:gd name="connsiteX1453" fmla="*/ 579701 w 5155357"/>
              <a:gd name="connsiteY1453" fmla="*/ 533857 h 1041673"/>
              <a:gd name="connsiteX1454" fmla="*/ 580757 w 5155357"/>
              <a:gd name="connsiteY1454" fmla="*/ 534168 h 1041673"/>
              <a:gd name="connsiteX1455" fmla="*/ 581504 w 5155357"/>
              <a:gd name="connsiteY1455" fmla="*/ 534044 h 1041673"/>
              <a:gd name="connsiteX1456" fmla="*/ 581504 w 5155357"/>
              <a:gd name="connsiteY1456" fmla="*/ 534230 h 1041673"/>
              <a:gd name="connsiteX1457" fmla="*/ 580385 w 5155357"/>
              <a:gd name="connsiteY1457" fmla="*/ 544862 h 1041673"/>
              <a:gd name="connsiteX1458" fmla="*/ 579825 w 5155357"/>
              <a:gd name="connsiteY1458" fmla="*/ 534230 h 1041673"/>
              <a:gd name="connsiteX1459" fmla="*/ 579701 w 5155357"/>
              <a:gd name="connsiteY1459" fmla="*/ 533919 h 1041673"/>
              <a:gd name="connsiteX1460" fmla="*/ 579265 w 5155357"/>
              <a:gd name="connsiteY1460" fmla="*/ 552697 h 1041673"/>
              <a:gd name="connsiteX1461" fmla="*/ 577027 w 5155357"/>
              <a:gd name="connsiteY1461" fmla="*/ 568801 h 1041673"/>
              <a:gd name="connsiteX1462" fmla="*/ 575348 w 5155357"/>
              <a:gd name="connsiteY1462" fmla="*/ 571039 h 1041673"/>
              <a:gd name="connsiteX1463" fmla="*/ 570871 w 5155357"/>
              <a:gd name="connsiteY1463" fmla="*/ 589817 h 1041673"/>
              <a:gd name="connsiteX1464" fmla="*/ 570747 w 5155357"/>
              <a:gd name="connsiteY1464" fmla="*/ 589381 h 1041673"/>
              <a:gd name="connsiteX1465" fmla="*/ 567949 w 5155357"/>
              <a:gd name="connsiteY1465" fmla="*/ 589133 h 1041673"/>
              <a:gd name="connsiteX1466" fmla="*/ 565835 w 5155357"/>
              <a:gd name="connsiteY1466" fmla="*/ 593361 h 1041673"/>
              <a:gd name="connsiteX1467" fmla="*/ 565275 w 5155357"/>
              <a:gd name="connsiteY1467" fmla="*/ 592801 h 1041673"/>
              <a:gd name="connsiteX1468" fmla="*/ 565275 w 5155357"/>
              <a:gd name="connsiteY1468" fmla="*/ 592801 h 1041673"/>
              <a:gd name="connsiteX1469" fmla="*/ 565835 w 5155357"/>
              <a:gd name="connsiteY1469" fmla="*/ 592677 h 1041673"/>
              <a:gd name="connsiteX1470" fmla="*/ 566146 w 5155357"/>
              <a:gd name="connsiteY1470" fmla="*/ 592242 h 1041673"/>
              <a:gd name="connsiteX1471" fmla="*/ 565711 w 5155357"/>
              <a:gd name="connsiteY1471" fmla="*/ 591931 h 1041673"/>
              <a:gd name="connsiteX1472" fmla="*/ 565400 w 5155357"/>
              <a:gd name="connsiteY1472" fmla="*/ 591931 h 1041673"/>
              <a:gd name="connsiteX1473" fmla="*/ 565213 w 5155357"/>
              <a:gd name="connsiteY1473" fmla="*/ 591744 h 1041673"/>
              <a:gd name="connsiteX1474" fmla="*/ 563970 w 5155357"/>
              <a:gd name="connsiteY1474" fmla="*/ 592117 h 1041673"/>
              <a:gd name="connsiteX1475" fmla="*/ 563286 w 5155357"/>
              <a:gd name="connsiteY1475" fmla="*/ 592117 h 1041673"/>
              <a:gd name="connsiteX1476" fmla="*/ 563286 w 5155357"/>
              <a:gd name="connsiteY1476" fmla="*/ 592117 h 1041673"/>
              <a:gd name="connsiteX1477" fmla="*/ 562913 w 5155357"/>
              <a:gd name="connsiteY1477" fmla="*/ 592490 h 1041673"/>
              <a:gd name="connsiteX1478" fmla="*/ 563286 w 5155357"/>
              <a:gd name="connsiteY1478" fmla="*/ 592926 h 1041673"/>
              <a:gd name="connsiteX1479" fmla="*/ 563596 w 5155357"/>
              <a:gd name="connsiteY1479" fmla="*/ 592926 h 1041673"/>
              <a:gd name="connsiteX1480" fmla="*/ 564157 w 5155357"/>
              <a:gd name="connsiteY1480" fmla="*/ 592863 h 1041673"/>
              <a:gd name="connsiteX1481" fmla="*/ 563596 w 5155357"/>
              <a:gd name="connsiteY1481" fmla="*/ 596656 h 1041673"/>
              <a:gd name="connsiteX1482" fmla="*/ 565835 w 5155357"/>
              <a:gd name="connsiteY1482" fmla="*/ 595040 h 1041673"/>
              <a:gd name="connsiteX1483" fmla="*/ 566954 w 5155357"/>
              <a:gd name="connsiteY1483" fmla="*/ 596656 h 1041673"/>
              <a:gd name="connsiteX1484" fmla="*/ 563037 w 5155357"/>
              <a:gd name="connsiteY1484" fmla="*/ 611081 h 1041673"/>
              <a:gd name="connsiteX1485" fmla="*/ 562415 w 5155357"/>
              <a:gd name="connsiteY1485" fmla="*/ 610957 h 1041673"/>
              <a:gd name="connsiteX1486" fmla="*/ 561607 w 5155357"/>
              <a:gd name="connsiteY1486" fmla="*/ 611268 h 1041673"/>
              <a:gd name="connsiteX1487" fmla="*/ 561917 w 5155357"/>
              <a:gd name="connsiteY1487" fmla="*/ 612076 h 1041673"/>
              <a:gd name="connsiteX1488" fmla="*/ 562353 w 5155357"/>
              <a:gd name="connsiteY1488" fmla="*/ 612201 h 1041673"/>
              <a:gd name="connsiteX1489" fmla="*/ 562353 w 5155357"/>
              <a:gd name="connsiteY1489" fmla="*/ 612387 h 1041673"/>
              <a:gd name="connsiteX1490" fmla="*/ 561296 w 5155357"/>
              <a:gd name="connsiteY1490" fmla="*/ 614004 h 1041673"/>
              <a:gd name="connsiteX1491" fmla="*/ 563534 w 5155357"/>
              <a:gd name="connsiteY1491" fmla="*/ 612387 h 1041673"/>
              <a:gd name="connsiteX1492" fmla="*/ 563534 w 5155357"/>
              <a:gd name="connsiteY1492" fmla="*/ 612387 h 1041673"/>
              <a:gd name="connsiteX1493" fmla="*/ 563908 w 5155357"/>
              <a:gd name="connsiteY1493" fmla="*/ 611890 h 1041673"/>
              <a:gd name="connsiteX1494" fmla="*/ 563410 w 5155357"/>
              <a:gd name="connsiteY1494" fmla="*/ 611206 h 1041673"/>
              <a:gd name="connsiteX1495" fmla="*/ 563099 w 5155357"/>
              <a:gd name="connsiteY1495" fmla="*/ 611144 h 1041673"/>
              <a:gd name="connsiteX1496" fmla="*/ 565275 w 5155357"/>
              <a:gd name="connsiteY1496" fmla="*/ 603993 h 1041673"/>
              <a:gd name="connsiteX1497" fmla="*/ 567514 w 5155357"/>
              <a:gd name="connsiteY1497" fmla="*/ 602874 h 1041673"/>
              <a:gd name="connsiteX1498" fmla="*/ 567638 w 5155357"/>
              <a:gd name="connsiteY1498" fmla="*/ 605672 h 1041673"/>
              <a:gd name="connsiteX1499" fmla="*/ 566084 w 5155357"/>
              <a:gd name="connsiteY1499" fmla="*/ 609589 h 1041673"/>
              <a:gd name="connsiteX1500" fmla="*/ 565213 w 5155357"/>
              <a:gd name="connsiteY1500" fmla="*/ 612947 h 1041673"/>
              <a:gd name="connsiteX1501" fmla="*/ 563908 w 5155357"/>
              <a:gd name="connsiteY1501" fmla="*/ 616180 h 1041673"/>
              <a:gd name="connsiteX1502" fmla="*/ 562353 w 5155357"/>
              <a:gd name="connsiteY1502" fmla="*/ 619413 h 1041673"/>
              <a:gd name="connsiteX1503" fmla="*/ 561980 w 5155357"/>
              <a:gd name="connsiteY1503" fmla="*/ 624014 h 1041673"/>
              <a:gd name="connsiteX1504" fmla="*/ 560177 w 5155357"/>
              <a:gd name="connsiteY1504" fmla="*/ 624574 h 1041673"/>
              <a:gd name="connsiteX1505" fmla="*/ 558498 w 5155357"/>
              <a:gd name="connsiteY1505" fmla="*/ 624698 h 1041673"/>
              <a:gd name="connsiteX1506" fmla="*/ 557939 w 5155357"/>
              <a:gd name="connsiteY1506" fmla="*/ 621589 h 1041673"/>
              <a:gd name="connsiteX1507" fmla="*/ 558871 w 5155357"/>
              <a:gd name="connsiteY1507" fmla="*/ 618232 h 1041673"/>
              <a:gd name="connsiteX1508" fmla="*/ 558871 w 5155357"/>
              <a:gd name="connsiteY1508" fmla="*/ 614066 h 1041673"/>
              <a:gd name="connsiteX1509" fmla="*/ 557565 w 5155357"/>
              <a:gd name="connsiteY1509" fmla="*/ 616180 h 1041673"/>
              <a:gd name="connsiteX1510" fmla="*/ 557441 w 5155357"/>
              <a:gd name="connsiteY1510" fmla="*/ 611890 h 1041673"/>
              <a:gd name="connsiteX1511" fmla="*/ 559741 w 5155357"/>
              <a:gd name="connsiteY1511" fmla="*/ 605299 h 1041673"/>
              <a:gd name="connsiteX1512" fmla="*/ 561855 w 5155357"/>
              <a:gd name="connsiteY1512" fmla="*/ 597651 h 1041673"/>
              <a:gd name="connsiteX1513" fmla="*/ 562229 w 5155357"/>
              <a:gd name="connsiteY1513" fmla="*/ 593050 h 1041673"/>
              <a:gd name="connsiteX1514" fmla="*/ 563908 w 5155357"/>
              <a:gd name="connsiteY1514" fmla="*/ 588884 h 1041673"/>
              <a:gd name="connsiteX1515" fmla="*/ 564654 w 5155357"/>
              <a:gd name="connsiteY1515" fmla="*/ 585900 h 1041673"/>
              <a:gd name="connsiteX1516" fmla="*/ 565587 w 5155357"/>
              <a:gd name="connsiteY1516" fmla="*/ 587703 h 1041673"/>
              <a:gd name="connsiteX1517" fmla="*/ 567141 w 5155357"/>
              <a:gd name="connsiteY1517" fmla="*/ 589568 h 1041673"/>
              <a:gd name="connsiteX1518" fmla="*/ 567949 w 5155357"/>
              <a:gd name="connsiteY1518" fmla="*/ 589133 h 1041673"/>
              <a:gd name="connsiteX1519" fmla="*/ 567514 w 5155357"/>
              <a:gd name="connsiteY1519" fmla="*/ 586086 h 1041673"/>
              <a:gd name="connsiteX1520" fmla="*/ 569193 w 5155357"/>
              <a:gd name="connsiteY1520" fmla="*/ 578252 h 1041673"/>
              <a:gd name="connsiteX1521" fmla="*/ 575348 w 5155357"/>
              <a:gd name="connsiteY1521" fmla="*/ 553692 h 1041673"/>
              <a:gd name="connsiteX1522" fmla="*/ 577027 w 5155357"/>
              <a:gd name="connsiteY1522" fmla="*/ 553194 h 1041673"/>
              <a:gd name="connsiteX1523" fmla="*/ 576654 w 5155357"/>
              <a:gd name="connsiteY1523" fmla="*/ 553070 h 1041673"/>
              <a:gd name="connsiteX1524" fmla="*/ 577649 w 5155357"/>
              <a:gd name="connsiteY1524" fmla="*/ 552075 h 1041673"/>
              <a:gd name="connsiteX1525" fmla="*/ 579203 w 5155357"/>
              <a:gd name="connsiteY1525" fmla="*/ 552635 h 1041673"/>
              <a:gd name="connsiteX1526" fmla="*/ 577400 w 5155357"/>
              <a:gd name="connsiteY1526" fmla="*/ 551080 h 1041673"/>
              <a:gd name="connsiteX1527" fmla="*/ 577089 w 5155357"/>
              <a:gd name="connsiteY1527" fmla="*/ 551453 h 1041673"/>
              <a:gd name="connsiteX1528" fmla="*/ 576468 w 5155357"/>
              <a:gd name="connsiteY1528" fmla="*/ 552137 h 1041673"/>
              <a:gd name="connsiteX1529" fmla="*/ 576468 w 5155357"/>
              <a:gd name="connsiteY1529" fmla="*/ 552137 h 1041673"/>
              <a:gd name="connsiteX1530" fmla="*/ 575907 w 5155357"/>
              <a:gd name="connsiteY1530" fmla="*/ 550334 h 1041673"/>
              <a:gd name="connsiteX1531" fmla="*/ 577027 w 5155357"/>
              <a:gd name="connsiteY1531" fmla="*/ 550894 h 1041673"/>
              <a:gd name="connsiteX1532" fmla="*/ 577400 w 5155357"/>
              <a:gd name="connsiteY1532" fmla="*/ 551018 h 1041673"/>
              <a:gd name="connsiteX1533" fmla="*/ 268875 w 5155357"/>
              <a:gd name="connsiteY1533" fmla="*/ 122802 h 1041673"/>
              <a:gd name="connsiteX1534" fmla="*/ 267197 w 5155357"/>
              <a:gd name="connsiteY1534" fmla="*/ 125040 h 1041673"/>
              <a:gd name="connsiteX1535" fmla="*/ 268875 w 5155357"/>
              <a:gd name="connsiteY1535" fmla="*/ 122802 h 1041673"/>
              <a:gd name="connsiteX1536" fmla="*/ 252150 w 5155357"/>
              <a:gd name="connsiteY1536" fmla="*/ 131755 h 1041673"/>
              <a:gd name="connsiteX1537" fmla="*/ 254948 w 5155357"/>
              <a:gd name="connsiteY1537" fmla="*/ 130077 h 1041673"/>
              <a:gd name="connsiteX1538" fmla="*/ 252150 w 5155357"/>
              <a:gd name="connsiteY1538" fmla="*/ 131755 h 1041673"/>
              <a:gd name="connsiteX1539" fmla="*/ 2076435 w 5155357"/>
              <a:gd name="connsiteY1539" fmla="*/ 772618 h 1041673"/>
              <a:gd name="connsiteX1540" fmla="*/ 2073637 w 5155357"/>
              <a:gd name="connsiteY1540" fmla="*/ 772059 h 1041673"/>
              <a:gd name="connsiteX1541" fmla="*/ 2055792 w 5155357"/>
              <a:gd name="connsiteY1541" fmla="*/ 753032 h 1041673"/>
              <a:gd name="connsiteX1542" fmla="*/ 2055792 w 5155357"/>
              <a:gd name="connsiteY1542" fmla="*/ 753281 h 1041673"/>
              <a:gd name="connsiteX1543" fmla="*/ 2049885 w 5155357"/>
              <a:gd name="connsiteY1543" fmla="*/ 749177 h 1041673"/>
              <a:gd name="connsiteX1544" fmla="*/ 2049139 w 5155357"/>
              <a:gd name="connsiteY1544" fmla="*/ 749488 h 1041673"/>
              <a:gd name="connsiteX1545" fmla="*/ 2049450 w 5155357"/>
              <a:gd name="connsiteY1545" fmla="*/ 750297 h 1041673"/>
              <a:gd name="connsiteX1546" fmla="*/ 2054673 w 5155357"/>
              <a:gd name="connsiteY1546" fmla="*/ 753903 h 1041673"/>
              <a:gd name="connsiteX1547" fmla="*/ 2053057 w 5155357"/>
              <a:gd name="connsiteY1547" fmla="*/ 757509 h 1041673"/>
              <a:gd name="connsiteX1548" fmla="*/ 2063689 w 5155357"/>
              <a:gd name="connsiteY1548" fmla="*/ 770380 h 1041673"/>
              <a:gd name="connsiteX1549" fmla="*/ 2058653 w 5155357"/>
              <a:gd name="connsiteY1549" fmla="*/ 768142 h 1041673"/>
              <a:gd name="connsiteX1550" fmla="*/ 2053616 w 5155357"/>
              <a:gd name="connsiteY1550" fmla="*/ 763105 h 1041673"/>
              <a:gd name="connsiteX1551" fmla="*/ 2049139 w 5155357"/>
              <a:gd name="connsiteY1551" fmla="*/ 761489 h 1041673"/>
              <a:gd name="connsiteX1552" fmla="*/ 2035771 w 5155357"/>
              <a:gd name="connsiteY1552" fmla="*/ 754773 h 1041673"/>
              <a:gd name="connsiteX1553" fmla="*/ 2042486 w 5155357"/>
              <a:gd name="connsiteY1553" fmla="*/ 761489 h 1041673"/>
              <a:gd name="connsiteX1554" fmla="*/ 2029616 w 5155357"/>
              <a:gd name="connsiteY1554" fmla="*/ 754152 h 1041673"/>
              <a:gd name="connsiteX1555" fmla="*/ 2022901 w 5155357"/>
              <a:gd name="connsiteY1555" fmla="*/ 750794 h 1041673"/>
              <a:gd name="connsiteX1556" fmla="*/ 2016185 w 5155357"/>
              <a:gd name="connsiteY1556" fmla="*/ 751416 h 1041673"/>
              <a:gd name="connsiteX1557" fmla="*/ 2008351 w 5155357"/>
              <a:gd name="connsiteY1557" fmla="*/ 748618 h 1041673"/>
              <a:gd name="connsiteX1558" fmla="*/ 1993864 w 5155357"/>
              <a:gd name="connsiteY1558" fmla="*/ 746877 h 1041673"/>
              <a:gd name="connsiteX1559" fmla="*/ 1994983 w 5155357"/>
              <a:gd name="connsiteY1559" fmla="*/ 750234 h 1041673"/>
              <a:gd name="connsiteX1560" fmla="*/ 1973221 w 5155357"/>
              <a:gd name="connsiteY1560" fmla="*/ 743519 h 1041673"/>
              <a:gd name="connsiteX1561" fmla="*/ 1971542 w 5155357"/>
              <a:gd name="connsiteY1561" fmla="*/ 745260 h 1041673"/>
              <a:gd name="connsiteX1562" fmla="*/ 1977698 w 5155357"/>
              <a:gd name="connsiteY1562" fmla="*/ 753592 h 1041673"/>
              <a:gd name="connsiteX1563" fmla="*/ 1968744 w 5155357"/>
              <a:gd name="connsiteY1563" fmla="*/ 751975 h 1041673"/>
              <a:gd name="connsiteX1564" fmla="*/ 1969863 w 5155357"/>
              <a:gd name="connsiteY1564" fmla="*/ 755333 h 1041673"/>
              <a:gd name="connsiteX1565" fmla="*/ 1958112 w 5155357"/>
              <a:gd name="connsiteY1565" fmla="*/ 753592 h 1041673"/>
              <a:gd name="connsiteX1566" fmla="*/ 1953075 w 5155357"/>
              <a:gd name="connsiteY1566" fmla="*/ 751416 h 1041673"/>
              <a:gd name="connsiteX1567" fmla="*/ 1946919 w 5155357"/>
              <a:gd name="connsiteY1567" fmla="*/ 749115 h 1041673"/>
              <a:gd name="connsiteX1568" fmla="*/ 1952515 w 5155357"/>
              <a:gd name="connsiteY1568" fmla="*/ 756390 h 1041673"/>
              <a:gd name="connsiteX1569" fmla="*/ 1953075 w 5155357"/>
              <a:gd name="connsiteY1569" fmla="*/ 760867 h 1041673"/>
              <a:gd name="connsiteX1570" fmla="*/ 1960909 w 5155357"/>
              <a:gd name="connsiteY1570" fmla="*/ 769820 h 1041673"/>
              <a:gd name="connsiteX1571" fmla="*/ 1966505 w 5155357"/>
              <a:gd name="connsiteY1571" fmla="*/ 774857 h 1041673"/>
              <a:gd name="connsiteX1572" fmla="*/ 1940826 w 5155357"/>
              <a:gd name="connsiteY1572" fmla="*/ 767582 h 1041673"/>
              <a:gd name="connsiteX1573" fmla="*/ 1920183 w 5155357"/>
              <a:gd name="connsiteY1573" fmla="*/ 764224 h 1041673"/>
              <a:gd name="connsiteX1574" fmla="*/ 1918505 w 5155357"/>
              <a:gd name="connsiteY1574" fmla="*/ 767582 h 1041673"/>
              <a:gd name="connsiteX1575" fmla="*/ 1950899 w 5155357"/>
              <a:gd name="connsiteY1575" fmla="*/ 774857 h 1041673"/>
              <a:gd name="connsiteX1576" fmla="*/ 2006175 w 5155357"/>
              <a:gd name="connsiteY1576" fmla="*/ 787727 h 1041673"/>
              <a:gd name="connsiteX1577" fmla="*/ 2008413 w 5155357"/>
              <a:gd name="connsiteY1577" fmla="*/ 792204 h 1041673"/>
              <a:gd name="connsiteX1578" fmla="*/ 2007294 w 5155357"/>
              <a:gd name="connsiteY1578" fmla="*/ 792204 h 1041673"/>
              <a:gd name="connsiteX1579" fmla="*/ 2007294 w 5155357"/>
              <a:gd name="connsiteY1579" fmla="*/ 792391 h 1041673"/>
              <a:gd name="connsiteX1580" fmla="*/ 2006237 w 5155357"/>
              <a:gd name="connsiteY1580" fmla="*/ 792080 h 1041673"/>
              <a:gd name="connsiteX1581" fmla="*/ 2004869 w 5155357"/>
              <a:gd name="connsiteY1581" fmla="*/ 791582 h 1041673"/>
              <a:gd name="connsiteX1582" fmla="*/ 2004123 w 5155357"/>
              <a:gd name="connsiteY1582" fmla="*/ 792142 h 1041673"/>
              <a:gd name="connsiteX1583" fmla="*/ 2004745 w 5155357"/>
              <a:gd name="connsiteY1583" fmla="*/ 792888 h 1041673"/>
              <a:gd name="connsiteX1584" fmla="*/ 2005677 w 5155357"/>
              <a:gd name="connsiteY1584" fmla="*/ 793261 h 1041673"/>
              <a:gd name="connsiteX1585" fmla="*/ 2007356 w 5155357"/>
              <a:gd name="connsiteY1585" fmla="*/ 793759 h 1041673"/>
              <a:gd name="connsiteX1586" fmla="*/ 2007356 w 5155357"/>
              <a:gd name="connsiteY1586" fmla="*/ 793945 h 1041673"/>
              <a:gd name="connsiteX1587" fmla="*/ 2007356 w 5155357"/>
              <a:gd name="connsiteY1587" fmla="*/ 794443 h 1041673"/>
              <a:gd name="connsiteX1588" fmla="*/ 2007356 w 5155357"/>
              <a:gd name="connsiteY1588" fmla="*/ 794443 h 1041673"/>
              <a:gd name="connsiteX1589" fmla="*/ 2003812 w 5155357"/>
              <a:gd name="connsiteY1589" fmla="*/ 794007 h 1041673"/>
              <a:gd name="connsiteX1590" fmla="*/ 2003252 w 5155357"/>
              <a:gd name="connsiteY1590" fmla="*/ 794380 h 1041673"/>
              <a:gd name="connsiteX1591" fmla="*/ 2003625 w 5155357"/>
              <a:gd name="connsiteY1591" fmla="*/ 794940 h 1041673"/>
              <a:gd name="connsiteX1592" fmla="*/ 2007419 w 5155357"/>
              <a:gd name="connsiteY1592" fmla="*/ 795500 h 1041673"/>
              <a:gd name="connsiteX1593" fmla="*/ 2007419 w 5155357"/>
              <a:gd name="connsiteY1593" fmla="*/ 795500 h 1041673"/>
              <a:gd name="connsiteX1594" fmla="*/ 2009097 w 5155357"/>
              <a:gd name="connsiteY1594" fmla="*/ 796743 h 1041673"/>
              <a:gd name="connsiteX1595" fmla="*/ 1995169 w 5155357"/>
              <a:gd name="connsiteY1595" fmla="*/ 793945 h 1041673"/>
              <a:gd name="connsiteX1596" fmla="*/ 1996848 w 5155357"/>
              <a:gd name="connsiteY1596" fmla="*/ 792764 h 1041673"/>
              <a:gd name="connsiteX1597" fmla="*/ 1988454 w 5155357"/>
              <a:gd name="connsiteY1597" fmla="*/ 787727 h 1041673"/>
              <a:gd name="connsiteX1598" fmla="*/ 1976143 w 5155357"/>
              <a:gd name="connsiteY1598" fmla="*/ 786670 h 1041673"/>
              <a:gd name="connsiteX1599" fmla="*/ 1976143 w 5155357"/>
              <a:gd name="connsiteY1599" fmla="*/ 786670 h 1041673"/>
              <a:gd name="connsiteX1600" fmla="*/ 1975584 w 5155357"/>
              <a:gd name="connsiteY1600" fmla="*/ 786608 h 1041673"/>
              <a:gd name="connsiteX1601" fmla="*/ 1972785 w 5155357"/>
              <a:gd name="connsiteY1601" fmla="*/ 784992 h 1041673"/>
              <a:gd name="connsiteX1602" fmla="*/ 1972785 w 5155357"/>
              <a:gd name="connsiteY1602" fmla="*/ 785116 h 1041673"/>
              <a:gd name="connsiteX1603" fmla="*/ 1964826 w 5155357"/>
              <a:gd name="connsiteY1603" fmla="*/ 783375 h 1041673"/>
              <a:gd name="connsiteX1604" fmla="*/ 1957925 w 5155357"/>
              <a:gd name="connsiteY1604" fmla="*/ 782007 h 1041673"/>
              <a:gd name="connsiteX1605" fmla="*/ 1956931 w 5155357"/>
              <a:gd name="connsiteY1605" fmla="*/ 782567 h 1041673"/>
              <a:gd name="connsiteX1606" fmla="*/ 1957490 w 5155357"/>
              <a:gd name="connsiteY1606" fmla="*/ 783562 h 1041673"/>
              <a:gd name="connsiteX1607" fmla="*/ 1964578 w 5155357"/>
              <a:gd name="connsiteY1607" fmla="*/ 784992 h 1041673"/>
              <a:gd name="connsiteX1608" fmla="*/ 1972288 w 5155357"/>
              <a:gd name="connsiteY1608" fmla="*/ 786608 h 1041673"/>
              <a:gd name="connsiteX1609" fmla="*/ 1972288 w 5155357"/>
              <a:gd name="connsiteY1609" fmla="*/ 786608 h 1041673"/>
              <a:gd name="connsiteX1610" fmla="*/ 1975086 w 5155357"/>
              <a:gd name="connsiteY1610" fmla="*/ 788349 h 1041673"/>
              <a:gd name="connsiteX1611" fmla="*/ 1975086 w 5155357"/>
              <a:gd name="connsiteY1611" fmla="*/ 788349 h 1041673"/>
              <a:gd name="connsiteX1612" fmla="*/ 1975707 w 5155357"/>
              <a:gd name="connsiteY1612" fmla="*/ 788411 h 1041673"/>
              <a:gd name="connsiteX1613" fmla="*/ 1978444 w 5155357"/>
              <a:gd name="connsiteY1613" fmla="*/ 790028 h 1041673"/>
              <a:gd name="connsiteX1614" fmla="*/ 1952764 w 5155357"/>
              <a:gd name="connsiteY1614" fmla="*/ 784370 h 1041673"/>
              <a:gd name="connsiteX1615" fmla="*/ 1947728 w 5155357"/>
              <a:gd name="connsiteY1615" fmla="*/ 783872 h 1041673"/>
              <a:gd name="connsiteX1616" fmla="*/ 1947604 w 5155357"/>
              <a:gd name="connsiteY1616" fmla="*/ 783872 h 1041673"/>
              <a:gd name="connsiteX1617" fmla="*/ 1947604 w 5155357"/>
              <a:gd name="connsiteY1617" fmla="*/ 783810 h 1041673"/>
              <a:gd name="connsiteX1618" fmla="*/ 1948163 w 5155357"/>
              <a:gd name="connsiteY1618" fmla="*/ 781448 h 1041673"/>
              <a:gd name="connsiteX1619" fmla="*/ 1947542 w 5155357"/>
              <a:gd name="connsiteY1619" fmla="*/ 780577 h 1041673"/>
              <a:gd name="connsiteX1620" fmla="*/ 1946671 w 5155357"/>
              <a:gd name="connsiteY1620" fmla="*/ 781199 h 1041673"/>
              <a:gd name="connsiteX1621" fmla="*/ 1946298 w 5155357"/>
              <a:gd name="connsiteY1621" fmla="*/ 782691 h 1041673"/>
              <a:gd name="connsiteX1622" fmla="*/ 1920308 w 5155357"/>
              <a:gd name="connsiteY1622" fmla="*/ 777655 h 1041673"/>
              <a:gd name="connsiteX1623" fmla="*/ 1921986 w 5155357"/>
              <a:gd name="connsiteY1623" fmla="*/ 776598 h 1041673"/>
              <a:gd name="connsiteX1624" fmla="*/ 1914152 w 5155357"/>
              <a:gd name="connsiteY1624" fmla="*/ 777095 h 1041673"/>
              <a:gd name="connsiteX1625" fmla="*/ 1913592 w 5155357"/>
              <a:gd name="connsiteY1625" fmla="*/ 774857 h 1041673"/>
              <a:gd name="connsiteX1626" fmla="*/ 1900784 w 5155357"/>
              <a:gd name="connsiteY1626" fmla="*/ 773240 h 1041673"/>
              <a:gd name="connsiteX1627" fmla="*/ 1887416 w 5155357"/>
              <a:gd name="connsiteY1627" fmla="*/ 770940 h 1041673"/>
              <a:gd name="connsiteX1628" fmla="*/ 1883499 w 5155357"/>
              <a:gd name="connsiteY1628" fmla="*/ 769323 h 1041673"/>
              <a:gd name="connsiteX1629" fmla="*/ 1869571 w 5155357"/>
              <a:gd name="connsiteY1629" fmla="*/ 767022 h 1041673"/>
              <a:gd name="connsiteX1630" fmla="*/ 1847809 w 5155357"/>
              <a:gd name="connsiteY1630" fmla="*/ 762048 h 1041673"/>
              <a:gd name="connsiteX1631" fmla="*/ 1847996 w 5155357"/>
              <a:gd name="connsiteY1631" fmla="*/ 765281 h 1041673"/>
              <a:gd name="connsiteX1632" fmla="*/ 1846814 w 5155357"/>
              <a:gd name="connsiteY1632" fmla="*/ 765157 h 1041673"/>
              <a:gd name="connsiteX1633" fmla="*/ 1846130 w 5155357"/>
              <a:gd name="connsiteY1633" fmla="*/ 765033 h 1041673"/>
              <a:gd name="connsiteX1634" fmla="*/ 1846130 w 5155357"/>
              <a:gd name="connsiteY1634" fmla="*/ 764784 h 1041673"/>
              <a:gd name="connsiteX1635" fmla="*/ 1845881 w 5155357"/>
              <a:gd name="connsiteY1635" fmla="*/ 764784 h 1041673"/>
              <a:gd name="connsiteX1636" fmla="*/ 1841778 w 5155357"/>
              <a:gd name="connsiteY1636" fmla="*/ 763665 h 1041673"/>
              <a:gd name="connsiteX1637" fmla="*/ 1841032 w 5155357"/>
              <a:gd name="connsiteY1637" fmla="*/ 763665 h 1041673"/>
              <a:gd name="connsiteX1638" fmla="*/ 1840907 w 5155357"/>
              <a:gd name="connsiteY1638" fmla="*/ 763665 h 1041673"/>
              <a:gd name="connsiteX1639" fmla="*/ 1840658 w 5155357"/>
              <a:gd name="connsiteY1639" fmla="*/ 763789 h 1041673"/>
              <a:gd name="connsiteX1640" fmla="*/ 1840658 w 5155357"/>
              <a:gd name="connsiteY1640" fmla="*/ 763665 h 1041673"/>
              <a:gd name="connsiteX1641" fmla="*/ 1839477 w 5155357"/>
              <a:gd name="connsiteY1641" fmla="*/ 762173 h 1041673"/>
              <a:gd name="connsiteX1642" fmla="*/ 1842275 w 5155357"/>
              <a:gd name="connsiteY1642" fmla="*/ 762173 h 1041673"/>
              <a:gd name="connsiteX1643" fmla="*/ 1843270 w 5155357"/>
              <a:gd name="connsiteY1643" fmla="*/ 761489 h 1041673"/>
              <a:gd name="connsiteX1644" fmla="*/ 1842586 w 5155357"/>
              <a:gd name="connsiteY1644" fmla="*/ 760494 h 1041673"/>
              <a:gd name="connsiteX1645" fmla="*/ 1838855 w 5155357"/>
              <a:gd name="connsiteY1645" fmla="*/ 760494 h 1041673"/>
              <a:gd name="connsiteX1646" fmla="*/ 1838855 w 5155357"/>
              <a:gd name="connsiteY1646" fmla="*/ 760307 h 1041673"/>
              <a:gd name="connsiteX1647" fmla="*/ 1833322 w 5155357"/>
              <a:gd name="connsiteY1647" fmla="*/ 760307 h 1041673"/>
              <a:gd name="connsiteX1648" fmla="*/ 1829405 w 5155357"/>
              <a:gd name="connsiteY1648" fmla="*/ 756950 h 1041673"/>
              <a:gd name="connsiteX1649" fmla="*/ 1817155 w 5155357"/>
              <a:gd name="connsiteY1649" fmla="*/ 753592 h 1041673"/>
              <a:gd name="connsiteX1650" fmla="*/ 1817280 w 5155357"/>
              <a:gd name="connsiteY1650" fmla="*/ 753406 h 1041673"/>
              <a:gd name="connsiteX1651" fmla="*/ 1820202 w 5155357"/>
              <a:gd name="connsiteY1651" fmla="*/ 753095 h 1041673"/>
              <a:gd name="connsiteX1652" fmla="*/ 1820948 w 5155357"/>
              <a:gd name="connsiteY1652" fmla="*/ 752411 h 1041673"/>
              <a:gd name="connsiteX1653" fmla="*/ 1820264 w 5155357"/>
              <a:gd name="connsiteY1653" fmla="*/ 751665 h 1041673"/>
              <a:gd name="connsiteX1654" fmla="*/ 1817093 w 5155357"/>
              <a:gd name="connsiteY1654" fmla="*/ 751975 h 1041673"/>
              <a:gd name="connsiteX1655" fmla="*/ 1810378 w 5155357"/>
              <a:gd name="connsiteY1655" fmla="*/ 750110 h 1041673"/>
              <a:gd name="connsiteX1656" fmla="*/ 1809756 w 5155357"/>
              <a:gd name="connsiteY1656" fmla="*/ 750856 h 1041673"/>
              <a:gd name="connsiteX1657" fmla="*/ 1810502 w 5155357"/>
              <a:gd name="connsiteY1657" fmla="*/ 751478 h 1041673"/>
              <a:gd name="connsiteX1658" fmla="*/ 1816036 w 5155357"/>
              <a:gd name="connsiteY1658" fmla="*/ 752970 h 1041673"/>
              <a:gd name="connsiteX1659" fmla="*/ 1816036 w 5155357"/>
              <a:gd name="connsiteY1659" fmla="*/ 752970 h 1041673"/>
              <a:gd name="connsiteX1660" fmla="*/ 1816036 w 5155357"/>
              <a:gd name="connsiteY1660" fmla="*/ 752970 h 1041673"/>
              <a:gd name="connsiteX1661" fmla="*/ 1803788 w 5155357"/>
              <a:gd name="connsiteY1661" fmla="*/ 752970 h 1041673"/>
              <a:gd name="connsiteX1662" fmla="*/ 1801548 w 5155357"/>
              <a:gd name="connsiteY1662" fmla="*/ 751354 h 1041673"/>
              <a:gd name="connsiteX1663" fmla="*/ 1792036 w 5155357"/>
              <a:gd name="connsiteY1663" fmla="*/ 754711 h 1041673"/>
              <a:gd name="connsiteX1664" fmla="*/ 1780284 w 5155357"/>
              <a:gd name="connsiteY1664" fmla="*/ 751354 h 1041673"/>
              <a:gd name="connsiteX1665" fmla="*/ 1785320 w 5155357"/>
              <a:gd name="connsiteY1665" fmla="*/ 751913 h 1041673"/>
              <a:gd name="connsiteX1666" fmla="*/ 1785320 w 5155357"/>
              <a:gd name="connsiteY1666" fmla="*/ 751665 h 1041673"/>
              <a:gd name="connsiteX1667" fmla="*/ 1786253 w 5155357"/>
              <a:gd name="connsiteY1667" fmla="*/ 751851 h 1041673"/>
              <a:gd name="connsiteX1668" fmla="*/ 1788119 w 5155357"/>
              <a:gd name="connsiteY1668" fmla="*/ 752473 h 1041673"/>
              <a:gd name="connsiteX1669" fmla="*/ 1788616 w 5155357"/>
              <a:gd name="connsiteY1669" fmla="*/ 752659 h 1041673"/>
              <a:gd name="connsiteX1670" fmla="*/ 1789175 w 5155357"/>
              <a:gd name="connsiteY1670" fmla="*/ 752411 h 1041673"/>
              <a:gd name="connsiteX1671" fmla="*/ 1789175 w 5155357"/>
              <a:gd name="connsiteY1671" fmla="*/ 751354 h 1041673"/>
              <a:gd name="connsiteX1672" fmla="*/ 1786440 w 5155357"/>
              <a:gd name="connsiteY1672" fmla="*/ 750359 h 1041673"/>
              <a:gd name="connsiteX1673" fmla="*/ 1785818 w 5155357"/>
              <a:gd name="connsiteY1673" fmla="*/ 750234 h 1041673"/>
              <a:gd name="connsiteX1674" fmla="*/ 1785880 w 5155357"/>
              <a:gd name="connsiteY1674" fmla="*/ 750234 h 1041673"/>
              <a:gd name="connsiteX1675" fmla="*/ 1781590 w 5155357"/>
              <a:gd name="connsiteY1675" fmla="*/ 748431 h 1041673"/>
              <a:gd name="connsiteX1676" fmla="*/ 1781590 w 5155357"/>
              <a:gd name="connsiteY1676" fmla="*/ 748369 h 1041673"/>
              <a:gd name="connsiteX1677" fmla="*/ 1781590 w 5155357"/>
              <a:gd name="connsiteY1677" fmla="*/ 748058 h 1041673"/>
              <a:gd name="connsiteX1678" fmla="*/ 1782211 w 5155357"/>
              <a:gd name="connsiteY1678" fmla="*/ 747623 h 1041673"/>
              <a:gd name="connsiteX1679" fmla="*/ 1782274 w 5155357"/>
              <a:gd name="connsiteY1679" fmla="*/ 747623 h 1041673"/>
              <a:gd name="connsiteX1680" fmla="*/ 1787808 w 5155357"/>
              <a:gd name="connsiteY1680" fmla="*/ 749053 h 1041673"/>
              <a:gd name="connsiteX1681" fmla="*/ 1796077 w 5155357"/>
              <a:gd name="connsiteY1681" fmla="*/ 750794 h 1041673"/>
              <a:gd name="connsiteX1682" fmla="*/ 1796077 w 5155357"/>
              <a:gd name="connsiteY1682" fmla="*/ 750794 h 1041673"/>
              <a:gd name="connsiteX1683" fmla="*/ 1796885 w 5155357"/>
              <a:gd name="connsiteY1683" fmla="*/ 750048 h 1041673"/>
              <a:gd name="connsiteX1684" fmla="*/ 1796139 w 5155357"/>
              <a:gd name="connsiteY1684" fmla="*/ 749240 h 1041673"/>
              <a:gd name="connsiteX1685" fmla="*/ 1788243 w 5155357"/>
              <a:gd name="connsiteY1685" fmla="*/ 747561 h 1041673"/>
              <a:gd name="connsiteX1686" fmla="*/ 1782211 w 5155357"/>
              <a:gd name="connsiteY1686" fmla="*/ 746069 h 1041673"/>
              <a:gd name="connsiteX1687" fmla="*/ 1781901 w 5155357"/>
              <a:gd name="connsiteY1687" fmla="*/ 746069 h 1041673"/>
              <a:gd name="connsiteX1688" fmla="*/ 1781403 w 5155357"/>
              <a:gd name="connsiteY1688" fmla="*/ 746380 h 1041673"/>
              <a:gd name="connsiteX1689" fmla="*/ 1780284 w 5155357"/>
              <a:gd name="connsiteY1689" fmla="*/ 747312 h 1041673"/>
              <a:gd name="connsiteX1690" fmla="*/ 1780160 w 5155357"/>
              <a:gd name="connsiteY1690" fmla="*/ 747499 h 1041673"/>
              <a:gd name="connsiteX1691" fmla="*/ 1780035 w 5155357"/>
              <a:gd name="connsiteY1691" fmla="*/ 748183 h 1041673"/>
              <a:gd name="connsiteX1692" fmla="*/ 1776864 w 5155357"/>
              <a:gd name="connsiteY1692" fmla="*/ 748183 h 1041673"/>
              <a:gd name="connsiteX1693" fmla="*/ 1774626 w 5155357"/>
              <a:gd name="connsiteY1693" fmla="*/ 742524 h 1041673"/>
              <a:gd name="connsiteX1694" fmla="*/ 1775185 w 5155357"/>
              <a:gd name="connsiteY1694" fmla="*/ 742524 h 1041673"/>
              <a:gd name="connsiteX1695" fmla="*/ 1775185 w 5155357"/>
              <a:gd name="connsiteY1695" fmla="*/ 742524 h 1041673"/>
              <a:gd name="connsiteX1696" fmla="*/ 1782834 w 5155357"/>
              <a:gd name="connsiteY1696" fmla="*/ 744514 h 1041673"/>
              <a:gd name="connsiteX1697" fmla="*/ 1790792 w 5155357"/>
              <a:gd name="connsiteY1697" fmla="*/ 746753 h 1041673"/>
              <a:gd name="connsiteX1698" fmla="*/ 1791103 w 5155357"/>
              <a:gd name="connsiteY1698" fmla="*/ 746815 h 1041673"/>
              <a:gd name="connsiteX1699" fmla="*/ 1791662 w 5155357"/>
              <a:gd name="connsiteY1699" fmla="*/ 746442 h 1041673"/>
              <a:gd name="connsiteX1700" fmla="*/ 1791352 w 5155357"/>
              <a:gd name="connsiteY1700" fmla="*/ 745571 h 1041673"/>
              <a:gd name="connsiteX1701" fmla="*/ 1783082 w 5155357"/>
              <a:gd name="connsiteY1701" fmla="*/ 743208 h 1041673"/>
              <a:gd name="connsiteX1702" fmla="*/ 1775745 w 5155357"/>
              <a:gd name="connsiteY1702" fmla="*/ 741281 h 1041673"/>
              <a:gd name="connsiteX1703" fmla="*/ 1775745 w 5155357"/>
              <a:gd name="connsiteY1703" fmla="*/ 739664 h 1041673"/>
              <a:gd name="connsiteX1704" fmla="*/ 1761818 w 5155357"/>
              <a:gd name="connsiteY1704" fmla="*/ 738048 h 1041673"/>
              <a:gd name="connsiteX1705" fmla="*/ 1751745 w 5155357"/>
              <a:gd name="connsiteY1705" fmla="*/ 734690 h 1041673"/>
              <a:gd name="connsiteX1706" fmla="*/ 1750626 w 5155357"/>
              <a:gd name="connsiteY1706" fmla="*/ 732949 h 1041673"/>
              <a:gd name="connsiteX1707" fmla="*/ 1750501 w 5155357"/>
              <a:gd name="connsiteY1707" fmla="*/ 732949 h 1041673"/>
              <a:gd name="connsiteX1708" fmla="*/ 1750501 w 5155357"/>
              <a:gd name="connsiteY1708" fmla="*/ 731084 h 1041673"/>
              <a:gd name="connsiteX1709" fmla="*/ 1750314 w 5155357"/>
              <a:gd name="connsiteY1709" fmla="*/ 730897 h 1041673"/>
              <a:gd name="connsiteX1710" fmla="*/ 1750066 w 5155357"/>
              <a:gd name="connsiteY1710" fmla="*/ 730897 h 1041673"/>
              <a:gd name="connsiteX1711" fmla="*/ 1750066 w 5155357"/>
              <a:gd name="connsiteY1711" fmla="*/ 730897 h 1041673"/>
              <a:gd name="connsiteX1712" fmla="*/ 1749196 w 5155357"/>
              <a:gd name="connsiteY1712" fmla="*/ 730586 h 1041673"/>
              <a:gd name="connsiteX1713" fmla="*/ 1748574 w 5155357"/>
              <a:gd name="connsiteY1713" fmla="*/ 730276 h 1041673"/>
              <a:gd name="connsiteX1714" fmla="*/ 1747952 w 5155357"/>
              <a:gd name="connsiteY1714" fmla="*/ 730586 h 1041673"/>
              <a:gd name="connsiteX1715" fmla="*/ 1748263 w 5155357"/>
              <a:gd name="connsiteY1715" fmla="*/ 731208 h 1041673"/>
              <a:gd name="connsiteX1716" fmla="*/ 1748698 w 5155357"/>
              <a:gd name="connsiteY1716" fmla="*/ 731457 h 1041673"/>
              <a:gd name="connsiteX1717" fmla="*/ 1749755 w 5155357"/>
              <a:gd name="connsiteY1717" fmla="*/ 731892 h 1041673"/>
              <a:gd name="connsiteX1718" fmla="*/ 1749755 w 5155357"/>
              <a:gd name="connsiteY1718" fmla="*/ 732327 h 1041673"/>
              <a:gd name="connsiteX1719" fmla="*/ 1711081 w 5155357"/>
              <a:gd name="connsiteY1719" fmla="*/ 722379 h 1041673"/>
              <a:gd name="connsiteX1720" fmla="*/ 1708843 w 5155357"/>
              <a:gd name="connsiteY1720" fmla="*/ 720203 h 1041673"/>
              <a:gd name="connsiteX1721" fmla="*/ 1703246 w 5155357"/>
              <a:gd name="connsiteY1721" fmla="*/ 719643 h 1041673"/>
              <a:gd name="connsiteX1722" fmla="*/ 1705485 w 5155357"/>
              <a:gd name="connsiteY1722" fmla="*/ 719021 h 1041673"/>
              <a:gd name="connsiteX1723" fmla="*/ 1702811 w 5155357"/>
              <a:gd name="connsiteY1723" fmla="*/ 717218 h 1041673"/>
              <a:gd name="connsiteX1724" fmla="*/ 1703806 w 5155357"/>
              <a:gd name="connsiteY1724" fmla="*/ 717591 h 1041673"/>
              <a:gd name="connsiteX1725" fmla="*/ 1708469 w 5155357"/>
              <a:gd name="connsiteY1725" fmla="*/ 719021 h 1041673"/>
              <a:gd name="connsiteX1726" fmla="*/ 1715433 w 5155357"/>
              <a:gd name="connsiteY1726" fmla="*/ 719830 h 1041673"/>
              <a:gd name="connsiteX1727" fmla="*/ 1714749 w 5155357"/>
              <a:gd name="connsiteY1727" fmla="*/ 717902 h 1041673"/>
              <a:gd name="connsiteX1728" fmla="*/ 1707413 w 5155357"/>
              <a:gd name="connsiteY1728" fmla="*/ 714918 h 1041673"/>
              <a:gd name="connsiteX1729" fmla="*/ 1706480 w 5155357"/>
              <a:gd name="connsiteY1729" fmla="*/ 715229 h 1041673"/>
              <a:gd name="connsiteX1730" fmla="*/ 1707164 w 5155357"/>
              <a:gd name="connsiteY1730" fmla="*/ 716286 h 1041673"/>
              <a:gd name="connsiteX1731" fmla="*/ 1707164 w 5155357"/>
              <a:gd name="connsiteY1731" fmla="*/ 716410 h 1041673"/>
              <a:gd name="connsiteX1732" fmla="*/ 1706977 w 5155357"/>
              <a:gd name="connsiteY1732" fmla="*/ 716410 h 1041673"/>
              <a:gd name="connsiteX1733" fmla="*/ 1706417 w 5155357"/>
              <a:gd name="connsiteY1733" fmla="*/ 716721 h 1041673"/>
              <a:gd name="connsiteX1734" fmla="*/ 1706728 w 5155357"/>
              <a:gd name="connsiteY1734" fmla="*/ 717280 h 1041673"/>
              <a:gd name="connsiteX1735" fmla="*/ 1707101 w 5155357"/>
              <a:gd name="connsiteY1735" fmla="*/ 717405 h 1041673"/>
              <a:gd name="connsiteX1736" fmla="*/ 1707101 w 5155357"/>
              <a:gd name="connsiteY1736" fmla="*/ 717405 h 1041673"/>
              <a:gd name="connsiteX1737" fmla="*/ 1702065 w 5155357"/>
              <a:gd name="connsiteY1737" fmla="*/ 716286 h 1041673"/>
              <a:gd name="connsiteX1738" fmla="*/ 1702625 w 5155357"/>
              <a:gd name="connsiteY1738" fmla="*/ 717156 h 1041673"/>
              <a:gd name="connsiteX1739" fmla="*/ 1699578 w 5155357"/>
              <a:gd name="connsiteY1739" fmla="*/ 716348 h 1041673"/>
              <a:gd name="connsiteX1740" fmla="*/ 1697526 w 5155357"/>
              <a:gd name="connsiteY1740" fmla="*/ 716597 h 1041673"/>
              <a:gd name="connsiteX1741" fmla="*/ 1698832 w 5155357"/>
              <a:gd name="connsiteY1741" fmla="*/ 718027 h 1041673"/>
              <a:gd name="connsiteX1742" fmla="*/ 1695847 w 5155357"/>
              <a:gd name="connsiteY1742" fmla="*/ 718027 h 1041673"/>
              <a:gd name="connsiteX1743" fmla="*/ 1691060 w 5155357"/>
              <a:gd name="connsiteY1743" fmla="*/ 716472 h 1041673"/>
              <a:gd name="connsiteX1744" fmla="*/ 1685650 w 5155357"/>
              <a:gd name="connsiteY1744" fmla="*/ 715042 h 1041673"/>
              <a:gd name="connsiteX1745" fmla="*/ 1684220 w 5155357"/>
              <a:gd name="connsiteY1745" fmla="*/ 713115 h 1041673"/>
              <a:gd name="connsiteX1746" fmla="*/ 1683909 w 5155357"/>
              <a:gd name="connsiteY1746" fmla="*/ 712431 h 1041673"/>
              <a:gd name="connsiteX1747" fmla="*/ 1683598 w 5155357"/>
              <a:gd name="connsiteY1747" fmla="*/ 712306 h 1041673"/>
              <a:gd name="connsiteX1748" fmla="*/ 1683723 w 5155357"/>
              <a:gd name="connsiteY1748" fmla="*/ 712306 h 1041673"/>
              <a:gd name="connsiteX1749" fmla="*/ 1680489 w 5155357"/>
              <a:gd name="connsiteY1749" fmla="*/ 711436 h 1041673"/>
              <a:gd name="connsiteX1750" fmla="*/ 1672469 w 5155357"/>
              <a:gd name="connsiteY1750" fmla="*/ 708576 h 1041673"/>
              <a:gd name="connsiteX1751" fmla="*/ 1670914 w 5155357"/>
              <a:gd name="connsiteY1751" fmla="*/ 706897 h 1041673"/>
              <a:gd name="connsiteX1752" fmla="*/ 1674520 w 5155357"/>
              <a:gd name="connsiteY1752" fmla="*/ 707021 h 1041673"/>
              <a:gd name="connsiteX1753" fmla="*/ 1679556 w 5155357"/>
              <a:gd name="connsiteY1753" fmla="*/ 707394 h 1041673"/>
              <a:gd name="connsiteX1754" fmla="*/ 1680614 w 5155357"/>
              <a:gd name="connsiteY1754" fmla="*/ 708576 h 1041673"/>
              <a:gd name="connsiteX1755" fmla="*/ 1682417 w 5155357"/>
              <a:gd name="connsiteY1755" fmla="*/ 709881 h 1041673"/>
              <a:gd name="connsiteX1756" fmla="*/ 1683723 w 5155357"/>
              <a:gd name="connsiteY1756" fmla="*/ 708700 h 1041673"/>
              <a:gd name="connsiteX1757" fmla="*/ 1688324 w 5155357"/>
              <a:gd name="connsiteY1757" fmla="*/ 709881 h 1041673"/>
              <a:gd name="connsiteX1758" fmla="*/ 1690873 w 5155357"/>
              <a:gd name="connsiteY1758" fmla="*/ 712306 h 1041673"/>
              <a:gd name="connsiteX1759" fmla="*/ 1683723 w 5155357"/>
              <a:gd name="connsiteY1759" fmla="*/ 712306 h 1041673"/>
              <a:gd name="connsiteX1760" fmla="*/ 1683909 w 5155357"/>
              <a:gd name="connsiteY1760" fmla="*/ 712431 h 1041673"/>
              <a:gd name="connsiteX1761" fmla="*/ 1690686 w 5155357"/>
              <a:gd name="connsiteY1761" fmla="*/ 713488 h 1041673"/>
              <a:gd name="connsiteX1762" fmla="*/ 1690500 w 5155357"/>
              <a:gd name="connsiteY1762" fmla="*/ 713985 h 1041673"/>
              <a:gd name="connsiteX1763" fmla="*/ 1690873 w 5155357"/>
              <a:gd name="connsiteY1763" fmla="*/ 715042 h 1041673"/>
              <a:gd name="connsiteX1764" fmla="*/ 1691184 w 5155357"/>
              <a:gd name="connsiteY1764" fmla="*/ 715104 h 1041673"/>
              <a:gd name="connsiteX1765" fmla="*/ 1691868 w 5155357"/>
              <a:gd name="connsiteY1765" fmla="*/ 714669 h 1041673"/>
              <a:gd name="connsiteX1766" fmla="*/ 1691992 w 5155357"/>
              <a:gd name="connsiteY1766" fmla="*/ 714358 h 1041673"/>
              <a:gd name="connsiteX1767" fmla="*/ 1691992 w 5155357"/>
              <a:gd name="connsiteY1767" fmla="*/ 714607 h 1041673"/>
              <a:gd name="connsiteX1768" fmla="*/ 1697029 w 5155357"/>
              <a:gd name="connsiteY1768" fmla="*/ 715166 h 1041673"/>
              <a:gd name="connsiteX1769" fmla="*/ 1692552 w 5155357"/>
              <a:gd name="connsiteY1769" fmla="*/ 713550 h 1041673"/>
              <a:gd name="connsiteX1770" fmla="*/ 1692428 w 5155357"/>
              <a:gd name="connsiteY1770" fmla="*/ 713363 h 1041673"/>
              <a:gd name="connsiteX1771" fmla="*/ 1692614 w 5155357"/>
              <a:gd name="connsiteY1771" fmla="*/ 712928 h 1041673"/>
              <a:gd name="connsiteX1772" fmla="*/ 1692490 w 5155357"/>
              <a:gd name="connsiteY1772" fmla="*/ 712244 h 1041673"/>
              <a:gd name="connsiteX1773" fmla="*/ 1692862 w 5155357"/>
              <a:gd name="connsiteY1773" fmla="*/ 711747 h 1041673"/>
              <a:gd name="connsiteX1774" fmla="*/ 1694292 w 5155357"/>
              <a:gd name="connsiteY1774" fmla="*/ 711871 h 1041673"/>
              <a:gd name="connsiteX1775" fmla="*/ 1695599 w 5155357"/>
              <a:gd name="connsiteY1775" fmla="*/ 713052 h 1041673"/>
              <a:gd name="connsiteX1776" fmla="*/ 1698583 w 5155357"/>
              <a:gd name="connsiteY1776" fmla="*/ 714296 h 1041673"/>
              <a:gd name="connsiteX1777" fmla="*/ 1699702 w 5155357"/>
              <a:gd name="connsiteY1777" fmla="*/ 713425 h 1041673"/>
              <a:gd name="connsiteX1778" fmla="*/ 1701941 w 5155357"/>
              <a:gd name="connsiteY1778" fmla="*/ 714047 h 1041673"/>
              <a:gd name="connsiteX1779" fmla="*/ 1705298 w 5155357"/>
              <a:gd name="connsiteY1779" fmla="*/ 715229 h 1041673"/>
              <a:gd name="connsiteX1780" fmla="*/ 1706417 w 5155357"/>
              <a:gd name="connsiteY1780" fmla="*/ 715291 h 1041673"/>
              <a:gd name="connsiteX1781" fmla="*/ 1705422 w 5155357"/>
              <a:gd name="connsiteY1781" fmla="*/ 714047 h 1041673"/>
              <a:gd name="connsiteX1782" fmla="*/ 1705982 w 5155357"/>
              <a:gd name="connsiteY1782" fmla="*/ 713612 h 1041673"/>
              <a:gd name="connsiteX1783" fmla="*/ 1706293 w 5155357"/>
              <a:gd name="connsiteY1783" fmla="*/ 713612 h 1041673"/>
              <a:gd name="connsiteX1784" fmla="*/ 1706480 w 5155357"/>
              <a:gd name="connsiteY1784" fmla="*/ 713612 h 1041673"/>
              <a:gd name="connsiteX1785" fmla="*/ 1707164 w 5155357"/>
              <a:gd name="connsiteY1785" fmla="*/ 713115 h 1041673"/>
              <a:gd name="connsiteX1786" fmla="*/ 1707039 w 5155357"/>
              <a:gd name="connsiteY1786" fmla="*/ 712493 h 1041673"/>
              <a:gd name="connsiteX1787" fmla="*/ 1708905 w 5155357"/>
              <a:gd name="connsiteY1787" fmla="*/ 712431 h 1041673"/>
              <a:gd name="connsiteX1788" fmla="*/ 1711765 w 5155357"/>
              <a:gd name="connsiteY1788" fmla="*/ 710876 h 1041673"/>
              <a:gd name="connsiteX1789" fmla="*/ 1712386 w 5155357"/>
              <a:gd name="connsiteY1789" fmla="*/ 708824 h 1041673"/>
              <a:gd name="connsiteX1790" fmla="*/ 1711391 w 5155357"/>
              <a:gd name="connsiteY1790" fmla="*/ 708078 h 1041673"/>
              <a:gd name="connsiteX1791" fmla="*/ 1722086 w 5155357"/>
              <a:gd name="connsiteY1791" fmla="*/ 712306 h 1041673"/>
              <a:gd name="connsiteX1792" fmla="*/ 1735516 w 5155357"/>
              <a:gd name="connsiteY1792" fmla="*/ 712928 h 1041673"/>
              <a:gd name="connsiteX1793" fmla="*/ 1751123 w 5155357"/>
              <a:gd name="connsiteY1793" fmla="*/ 717405 h 1041673"/>
              <a:gd name="connsiteX1794" fmla="*/ 1756719 w 5155357"/>
              <a:gd name="connsiteY1794" fmla="*/ 719643 h 1041673"/>
              <a:gd name="connsiteX1795" fmla="*/ 1763994 w 5155357"/>
              <a:gd name="connsiteY1795" fmla="*/ 720203 h 1041673"/>
              <a:gd name="connsiteX1796" fmla="*/ 1775745 w 5155357"/>
              <a:gd name="connsiteY1796" fmla="*/ 721819 h 1041673"/>
              <a:gd name="connsiteX1797" fmla="*/ 1805342 w 5155357"/>
              <a:gd name="connsiteY1797" fmla="*/ 728535 h 1041673"/>
              <a:gd name="connsiteX1798" fmla="*/ 1816533 w 5155357"/>
              <a:gd name="connsiteY1798" fmla="*/ 734193 h 1041673"/>
              <a:gd name="connsiteX1799" fmla="*/ 1834690 w 5155357"/>
              <a:gd name="connsiteY1799" fmla="*/ 734752 h 1041673"/>
              <a:gd name="connsiteX1800" fmla="*/ 1835124 w 5155357"/>
              <a:gd name="connsiteY1800" fmla="*/ 735001 h 1041673"/>
              <a:gd name="connsiteX1801" fmla="*/ 1847249 w 5155357"/>
              <a:gd name="connsiteY1801" fmla="*/ 738669 h 1041673"/>
              <a:gd name="connsiteX1802" fmla="*/ 1856203 w 5155357"/>
              <a:gd name="connsiteY1802" fmla="*/ 742027 h 1041673"/>
              <a:gd name="connsiteX1803" fmla="*/ 1889157 w 5155357"/>
              <a:gd name="connsiteY1803" fmla="*/ 747623 h 1041673"/>
              <a:gd name="connsiteX1804" fmla="*/ 1889157 w 5155357"/>
              <a:gd name="connsiteY1804" fmla="*/ 747499 h 1041673"/>
              <a:gd name="connsiteX1805" fmla="*/ 1891209 w 5155357"/>
              <a:gd name="connsiteY1805" fmla="*/ 747872 h 1041673"/>
              <a:gd name="connsiteX1806" fmla="*/ 1893322 w 5155357"/>
              <a:gd name="connsiteY1806" fmla="*/ 748369 h 1041673"/>
              <a:gd name="connsiteX1807" fmla="*/ 1893634 w 5155357"/>
              <a:gd name="connsiteY1807" fmla="*/ 748369 h 1041673"/>
              <a:gd name="connsiteX1808" fmla="*/ 1894255 w 5155357"/>
              <a:gd name="connsiteY1808" fmla="*/ 747623 h 1041673"/>
              <a:gd name="connsiteX1809" fmla="*/ 1893509 w 5155357"/>
              <a:gd name="connsiteY1809" fmla="*/ 747001 h 1041673"/>
              <a:gd name="connsiteX1810" fmla="*/ 1891644 w 5155357"/>
              <a:gd name="connsiteY1810" fmla="*/ 746566 h 1041673"/>
              <a:gd name="connsiteX1811" fmla="*/ 1889033 w 5155357"/>
              <a:gd name="connsiteY1811" fmla="*/ 746069 h 1041673"/>
              <a:gd name="connsiteX1812" fmla="*/ 1889033 w 5155357"/>
              <a:gd name="connsiteY1812" fmla="*/ 745944 h 1041673"/>
              <a:gd name="connsiteX1813" fmla="*/ 1885737 w 5155357"/>
              <a:gd name="connsiteY1813" fmla="*/ 745385 h 1041673"/>
              <a:gd name="connsiteX1814" fmla="*/ 1873426 w 5155357"/>
              <a:gd name="connsiteY1814" fmla="*/ 740908 h 1041673"/>
              <a:gd name="connsiteX1815" fmla="*/ 1865032 w 5155357"/>
              <a:gd name="connsiteY1815" fmla="*/ 740348 h 1041673"/>
              <a:gd name="connsiteX1816" fmla="*/ 1858316 w 5155357"/>
              <a:gd name="connsiteY1816" fmla="*/ 736991 h 1041673"/>
              <a:gd name="connsiteX1817" fmla="*/ 1854959 w 5155357"/>
              <a:gd name="connsiteY1817" fmla="*/ 736991 h 1041673"/>
              <a:gd name="connsiteX1818" fmla="*/ 1847125 w 5155357"/>
              <a:gd name="connsiteY1818" fmla="*/ 734193 h 1041673"/>
              <a:gd name="connsiteX1819" fmla="*/ 1836492 w 5155357"/>
              <a:gd name="connsiteY1819" fmla="*/ 733633 h 1041673"/>
              <a:gd name="connsiteX1820" fmla="*/ 1836431 w 5155357"/>
              <a:gd name="connsiteY1820" fmla="*/ 733633 h 1041673"/>
              <a:gd name="connsiteX1821" fmla="*/ 1836306 w 5155357"/>
              <a:gd name="connsiteY1821" fmla="*/ 733633 h 1041673"/>
              <a:gd name="connsiteX1822" fmla="*/ 1835373 w 5155357"/>
              <a:gd name="connsiteY1822" fmla="*/ 733136 h 1041673"/>
              <a:gd name="connsiteX1823" fmla="*/ 1835373 w 5155357"/>
              <a:gd name="connsiteY1823" fmla="*/ 733136 h 1041673"/>
              <a:gd name="connsiteX1824" fmla="*/ 1833694 w 5155357"/>
              <a:gd name="connsiteY1824" fmla="*/ 730400 h 1041673"/>
              <a:gd name="connsiteX1825" fmla="*/ 1832451 w 5155357"/>
              <a:gd name="connsiteY1825" fmla="*/ 729778 h 1041673"/>
              <a:gd name="connsiteX1826" fmla="*/ 1824181 w 5155357"/>
              <a:gd name="connsiteY1826" fmla="*/ 725861 h 1041673"/>
              <a:gd name="connsiteX1827" fmla="*/ 1808575 w 5155357"/>
              <a:gd name="connsiteY1827" fmla="*/ 722503 h 1041673"/>
              <a:gd name="connsiteX1828" fmla="*/ 1758895 w 5155357"/>
              <a:gd name="connsiteY1828" fmla="*/ 709757 h 1041673"/>
              <a:gd name="connsiteX1829" fmla="*/ 1758770 w 5155357"/>
              <a:gd name="connsiteY1829" fmla="*/ 710068 h 1041673"/>
              <a:gd name="connsiteX1830" fmla="*/ 1755973 w 5155357"/>
              <a:gd name="connsiteY1830" fmla="*/ 709446 h 1041673"/>
              <a:gd name="connsiteX1831" fmla="*/ 1756097 w 5155357"/>
              <a:gd name="connsiteY1831" fmla="*/ 709197 h 1041673"/>
              <a:gd name="connsiteX1832" fmla="*/ 1717547 w 5155357"/>
              <a:gd name="connsiteY1832" fmla="*/ 698565 h 1041673"/>
              <a:gd name="connsiteX1833" fmla="*/ 1716987 w 5155357"/>
              <a:gd name="connsiteY1833" fmla="*/ 700306 h 1041673"/>
              <a:gd name="connsiteX1834" fmla="*/ 1711951 w 5155357"/>
              <a:gd name="connsiteY1834" fmla="*/ 696886 h 1041673"/>
              <a:gd name="connsiteX1835" fmla="*/ 1685153 w 5155357"/>
              <a:gd name="connsiteY1835" fmla="*/ 687373 h 1041673"/>
              <a:gd name="connsiteX1836" fmla="*/ 1674520 w 5155357"/>
              <a:gd name="connsiteY1836" fmla="*/ 683456 h 1041673"/>
              <a:gd name="connsiteX1837" fmla="*/ 1641566 w 5155357"/>
              <a:gd name="connsiteY1837" fmla="*/ 671767 h 1041673"/>
              <a:gd name="connsiteX1838" fmla="*/ 1629317 w 5155357"/>
              <a:gd name="connsiteY1838" fmla="*/ 666108 h 1041673"/>
              <a:gd name="connsiteX1839" fmla="*/ 1620364 w 5155357"/>
              <a:gd name="connsiteY1839" fmla="*/ 662751 h 1041673"/>
              <a:gd name="connsiteX1840" fmla="*/ 1613089 w 5155357"/>
              <a:gd name="connsiteY1840" fmla="*/ 659393 h 1041673"/>
              <a:gd name="connsiteX1841" fmla="*/ 1697401 w 5155357"/>
              <a:gd name="connsiteY1841" fmla="*/ 687311 h 1041673"/>
              <a:gd name="connsiteX1842" fmla="*/ 1697401 w 5155357"/>
              <a:gd name="connsiteY1842" fmla="*/ 687311 h 1041673"/>
              <a:gd name="connsiteX1843" fmla="*/ 1697899 w 5155357"/>
              <a:gd name="connsiteY1843" fmla="*/ 687497 h 1041673"/>
              <a:gd name="connsiteX1844" fmla="*/ 1699205 w 5155357"/>
              <a:gd name="connsiteY1844" fmla="*/ 687933 h 1041673"/>
              <a:gd name="connsiteX1845" fmla="*/ 1699391 w 5155357"/>
              <a:gd name="connsiteY1845" fmla="*/ 687933 h 1041673"/>
              <a:gd name="connsiteX1846" fmla="*/ 1700200 w 5155357"/>
              <a:gd name="connsiteY1846" fmla="*/ 687249 h 1041673"/>
              <a:gd name="connsiteX1847" fmla="*/ 1699578 w 5155357"/>
              <a:gd name="connsiteY1847" fmla="*/ 686254 h 1041673"/>
              <a:gd name="connsiteX1848" fmla="*/ 1698521 w 5155357"/>
              <a:gd name="connsiteY1848" fmla="*/ 685943 h 1041673"/>
              <a:gd name="connsiteX1849" fmla="*/ 1697961 w 5155357"/>
              <a:gd name="connsiteY1849" fmla="*/ 685757 h 1041673"/>
              <a:gd name="connsiteX1850" fmla="*/ 1661090 w 5155357"/>
              <a:gd name="connsiteY1850" fmla="*/ 672388 h 1041673"/>
              <a:gd name="connsiteX1851" fmla="*/ 1663328 w 5155357"/>
              <a:gd name="connsiteY1851" fmla="*/ 672388 h 1041673"/>
              <a:gd name="connsiteX1852" fmla="*/ 1669421 w 5155357"/>
              <a:gd name="connsiteY1852" fmla="*/ 674627 h 1041673"/>
              <a:gd name="connsiteX1853" fmla="*/ 1676324 w 5155357"/>
              <a:gd name="connsiteY1853" fmla="*/ 677363 h 1041673"/>
              <a:gd name="connsiteX1854" fmla="*/ 1676697 w 5155357"/>
              <a:gd name="connsiteY1854" fmla="*/ 677487 h 1041673"/>
              <a:gd name="connsiteX1855" fmla="*/ 1677256 w 5155357"/>
              <a:gd name="connsiteY1855" fmla="*/ 677176 h 1041673"/>
              <a:gd name="connsiteX1856" fmla="*/ 1677070 w 5155357"/>
              <a:gd name="connsiteY1856" fmla="*/ 676243 h 1041673"/>
              <a:gd name="connsiteX1857" fmla="*/ 1669795 w 5155357"/>
              <a:gd name="connsiteY1857" fmla="*/ 673321 h 1041673"/>
              <a:gd name="connsiteX1858" fmla="*/ 1663390 w 5155357"/>
              <a:gd name="connsiteY1858" fmla="*/ 670896 h 1041673"/>
              <a:gd name="connsiteX1859" fmla="*/ 1663390 w 5155357"/>
              <a:gd name="connsiteY1859" fmla="*/ 670896 h 1041673"/>
              <a:gd name="connsiteX1860" fmla="*/ 1658852 w 5155357"/>
              <a:gd name="connsiteY1860" fmla="*/ 669528 h 1041673"/>
              <a:gd name="connsiteX1861" fmla="*/ 1658789 w 5155357"/>
              <a:gd name="connsiteY1861" fmla="*/ 669528 h 1041673"/>
              <a:gd name="connsiteX1862" fmla="*/ 1654437 w 5155357"/>
              <a:gd name="connsiteY1862" fmla="*/ 668533 h 1041673"/>
              <a:gd name="connsiteX1863" fmla="*/ 1654437 w 5155357"/>
              <a:gd name="connsiteY1863" fmla="*/ 668409 h 1041673"/>
              <a:gd name="connsiteX1864" fmla="*/ 1648344 w 5155357"/>
              <a:gd name="connsiteY1864" fmla="*/ 665549 h 1041673"/>
              <a:gd name="connsiteX1865" fmla="*/ 1648344 w 5155357"/>
              <a:gd name="connsiteY1865" fmla="*/ 665549 h 1041673"/>
              <a:gd name="connsiteX1866" fmla="*/ 1648530 w 5155357"/>
              <a:gd name="connsiteY1866" fmla="*/ 665051 h 1041673"/>
              <a:gd name="connsiteX1867" fmla="*/ 1649214 w 5155357"/>
              <a:gd name="connsiteY1867" fmla="*/ 665051 h 1041673"/>
              <a:gd name="connsiteX1868" fmla="*/ 1649960 w 5155357"/>
              <a:gd name="connsiteY1868" fmla="*/ 665051 h 1041673"/>
              <a:gd name="connsiteX1869" fmla="*/ 1650458 w 5155357"/>
              <a:gd name="connsiteY1869" fmla="*/ 664865 h 1041673"/>
              <a:gd name="connsiteX1870" fmla="*/ 1655370 w 5155357"/>
              <a:gd name="connsiteY1870" fmla="*/ 666108 h 1041673"/>
              <a:gd name="connsiteX1871" fmla="*/ 1653816 w 5155357"/>
              <a:gd name="connsiteY1871" fmla="*/ 665176 h 1041673"/>
              <a:gd name="connsiteX1872" fmla="*/ 1651391 w 5155357"/>
              <a:gd name="connsiteY1872" fmla="*/ 663808 h 1041673"/>
              <a:gd name="connsiteX1873" fmla="*/ 1646851 w 5155357"/>
              <a:gd name="connsiteY1873" fmla="*/ 662626 h 1041673"/>
              <a:gd name="connsiteX1874" fmla="*/ 1643991 w 5155357"/>
              <a:gd name="connsiteY1874" fmla="*/ 661072 h 1041673"/>
              <a:gd name="connsiteX1875" fmla="*/ 1642126 w 5155357"/>
              <a:gd name="connsiteY1875" fmla="*/ 660388 h 1041673"/>
              <a:gd name="connsiteX1876" fmla="*/ 1644302 w 5155357"/>
              <a:gd name="connsiteY1876" fmla="*/ 661818 h 1041673"/>
              <a:gd name="connsiteX1877" fmla="*/ 1646354 w 5155357"/>
              <a:gd name="connsiteY1877" fmla="*/ 663186 h 1041673"/>
              <a:gd name="connsiteX1878" fmla="*/ 1647536 w 5155357"/>
              <a:gd name="connsiteY1878" fmla="*/ 663870 h 1041673"/>
              <a:gd name="connsiteX1879" fmla="*/ 1646913 w 5155357"/>
              <a:gd name="connsiteY1879" fmla="*/ 665114 h 1041673"/>
              <a:gd name="connsiteX1880" fmla="*/ 1645919 w 5155357"/>
              <a:gd name="connsiteY1880" fmla="*/ 664740 h 1041673"/>
              <a:gd name="connsiteX1881" fmla="*/ 1641566 w 5155357"/>
              <a:gd name="connsiteY1881" fmla="*/ 663994 h 1041673"/>
              <a:gd name="connsiteX1882" fmla="*/ 1641566 w 5155357"/>
              <a:gd name="connsiteY1882" fmla="*/ 663870 h 1041673"/>
              <a:gd name="connsiteX1883" fmla="*/ 1637711 w 5155357"/>
              <a:gd name="connsiteY1883" fmla="*/ 662129 h 1041673"/>
              <a:gd name="connsiteX1884" fmla="*/ 1637711 w 5155357"/>
              <a:gd name="connsiteY1884" fmla="*/ 662253 h 1041673"/>
              <a:gd name="connsiteX1885" fmla="*/ 1634478 w 5155357"/>
              <a:gd name="connsiteY1885" fmla="*/ 661321 h 1041673"/>
              <a:gd name="connsiteX1886" fmla="*/ 1632177 w 5155357"/>
              <a:gd name="connsiteY1886" fmla="*/ 659828 h 1041673"/>
              <a:gd name="connsiteX1887" fmla="*/ 1631556 w 5155357"/>
              <a:gd name="connsiteY1887" fmla="*/ 659580 h 1041673"/>
              <a:gd name="connsiteX1888" fmla="*/ 1631493 w 5155357"/>
              <a:gd name="connsiteY1888" fmla="*/ 659580 h 1041673"/>
              <a:gd name="connsiteX1889" fmla="*/ 1631618 w 5155357"/>
              <a:gd name="connsiteY1889" fmla="*/ 659331 h 1041673"/>
              <a:gd name="connsiteX1890" fmla="*/ 1614519 w 5155357"/>
              <a:gd name="connsiteY1890" fmla="*/ 652181 h 1041673"/>
              <a:gd name="connsiteX1891" fmla="*/ 1614644 w 5155357"/>
              <a:gd name="connsiteY1891" fmla="*/ 651808 h 1041673"/>
              <a:gd name="connsiteX1892" fmla="*/ 1622416 w 5155357"/>
              <a:gd name="connsiteY1892" fmla="*/ 654419 h 1041673"/>
              <a:gd name="connsiteX1893" fmla="*/ 1629504 w 5155357"/>
              <a:gd name="connsiteY1893" fmla="*/ 656968 h 1041673"/>
              <a:gd name="connsiteX1894" fmla="*/ 1629691 w 5155357"/>
              <a:gd name="connsiteY1894" fmla="*/ 656968 h 1041673"/>
              <a:gd name="connsiteX1895" fmla="*/ 1630437 w 5155357"/>
              <a:gd name="connsiteY1895" fmla="*/ 656409 h 1041673"/>
              <a:gd name="connsiteX1896" fmla="*/ 1629877 w 5155357"/>
              <a:gd name="connsiteY1896" fmla="*/ 655476 h 1041673"/>
              <a:gd name="connsiteX1897" fmla="*/ 1623037 w 5155357"/>
              <a:gd name="connsiteY1897" fmla="*/ 652989 h 1041673"/>
              <a:gd name="connsiteX1898" fmla="*/ 1614830 w 5155357"/>
              <a:gd name="connsiteY1898" fmla="*/ 650253 h 1041673"/>
              <a:gd name="connsiteX1899" fmla="*/ 1614830 w 5155357"/>
              <a:gd name="connsiteY1899" fmla="*/ 650253 h 1041673"/>
              <a:gd name="connsiteX1900" fmla="*/ 1608613 w 5155357"/>
              <a:gd name="connsiteY1900" fmla="*/ 647642 h 1041673"/>
              <a:gd name="connsiteX1901" fmla="*/ 1607120 w 5155357"/>
              <a:gd name="connsiteY1901" fmla="*/ 647144 h 1041673"/>
              <a:gd name="connsiteX1902" fmla="*/ 1607120 w 5155357"/>
              <a:gd name="connsiteY1902" fmla="*/ 647144 h 1041673"/>
              <a:gd name="connsiteX1903" fmla="*/ 1602084 w 5155357"/>
              <a:gd name="connsiteY1903" fmla="*/ 644844 h 1041673"/>
              <a:gd name="connsiteX1904" fmla="*/ 1602084 w 5155357"/>
              <a:gd name="connsiteY1904" fmla="*/ 644844 h 1041673"/>
              <a:gd name="connsiteX1905" fmla="*/ 1600965 w 5155357"/>
              <a:gd name="connsiteY1905" fmla="*/ 644408 h 1041673"/>
              <a:gd name="connsiteX1906" fmla="*/ 1600903 w 5155357"/>
              <a:gd name="connsiteY1906" fmla="*/ 644408 h 1041673"/>
              <a:gd name="connsiteX1907" fmla="*/ 1600965 w 5155357"/>
              <a:gd name="connsiteY1907" fmla="*/ 644346 h 1041673"/>
              <a:gd name="connsiteX1908" fmla="*/ 1599845 w 5155357"/>
              <a:gd name="connsiteY1908" fmla="*/ 643787 h 1041673"/>
              <a:gd name="connsiteX1909" fmla="*/ 1599845 w 5155357"/>
              <a:gd name="connsiteY1909" fmla="*/ 644098 h 1041673"/>
              <a:gd name="connsiteX1910" fmla="*/ 1592881 w 5155357"/>
              <a:gd name="connsiteY1910" fmla="*/ 641300 h 1041673"/>
              <a:gd name="connsiteX1911" fmla="*/ 1583555 w 5155357"/>
              <a:gd name="connsiteY1911" fmla="*/ 637756 h 1041673"/>
              <a:gd name="connsiteX1912" fmla="*/ 1583119 w 5155357"/>
              <a:gd name="connsiteY1912" fmla="*/ 637756 h 1041673"/>
              <a:gd name="connsiteX1913" fmla="*/ 1583119 w 5155357"/>
              <a:gd name="connsiteY1913" fmla="*/ 637569 h 1041673"/>
              <a:gd name="connsiteX1914" fmla="*/ 1568011 w 5155357"/>
              <a:gd name="connsiteY1914" fmla="*/ 630294 h 1041673"/>
              <a:gd name="connsiteX1915" fmla="*/ 1552963 w 5155357"/>
              <a:gd name="connsiteY1915" fmla="*/ 622522 h 1041673"/>
              <a:gd name="connsiteX1916" fmla="*/ 1560238 w 5155357"/>
              <a:gd name="connsiteY1916" fmla="*/ 619164 h 1041673"/>
              <a:gd name="connsiteX1917" fmla="*/ 1560238 w 5155357"/>
              <a:gd name="connsiteY1917" fmla="*/ 618978 h 1041673"/>
              <a:gd name="connsiteX1918" fmla="*/ 1561979 w 5155357"/>
              <a:gd name="connsiteY1918" fmla="*/ 618729 h 1041673"/>
              <a:gd name="connsiteX1919" fmla="*/ 1562663 w 5155357"/>
              <a:gd name="connsiteY1919" fmla="*/ 617983 h 1041673"/>
              <a:gd name="connsiteX1920" fmla="*/ 1561917 w 5155357"/>
              <a:gd name="connsiteY1920" fmla="*/ 617299 h 1041673"/>
              <a:gd name="connsiteX1921" fmla="*/ 1560238 w 5155357"/>
              <a:gd name="connsiteY1921" fmla="*/ 617548 h 1041673"/>
              <a:gd name="connsiteX1922" fmla="*/ 1560238 w 5155357"/>
              <a:gd name="connsiteY1922" fmla="*/ 617423 h 1041673"/>
              <a:gd name="connsiteX1923" fmla="*/ 1567513 w 5155357"/>
              <a:gd name="connsiteY1923" fmla="*/ 616366 h 1041673"/>
              <a:gd name="connsiteX1924" fmla="*/ 1571431 w 5155357"/>
              <a:gd name="connsiteY1924" fmla="*/ 612449 h 1041673"/>
              <a:gd name="connsiteX1925" fmla="*/ 1574228 w 5155357"/>
              <a:gd name="connsiteY1925" fmla="*/ 612947 h 1041673"/>
              <a:gd name="connsiteX1926" fmla="*/ 1574788 w 5155357"/>
              <a:gd name="connsiteY1926" fmla="*/ 610149 h 1041673"/>
              <a:gd name="connsiteX1927" fmla="*/ 1626084 w 5155357"/>
              <a:gd name="connsiteY1927" fmla="*/ 585402 h 1041673"/>
              <a:gd name="connsiteX1928" fmla="*/ 1626084 w 5155357"/>
              <a:gd name="connsiteY1928" fmla="*/ 585402 h 1041673"/>
              <a:gd name="connsiteX1929" fmla="*/ 1626271 w 5155357"/>
              <a:gd name="connsiteY1929" fmla="*/ 585402 h 1041673"/>
              <a:gd name="connsiteX1930" fmla="*/ 1628198 w 5155357"/>
              <a:gd name="connsiteY1930" fmla="*/ 584469 h 1041673"/>
              <a:gd name="connsiteX1931" fmla="*/ 1638333 w 5155357"/>
              <a:gd name="connsiteY1931" fmla="*/ 578936 h 1041673"/>
              <a:gd name="connsiteX1932" fmla="*/ 1638395 w 5155357"/>
              <a:gd name="connsiteY1932" fmla="*/ 578438 h 1041673"/>
              <a:gd name="connsiteX1933" fmla="*/ 1637898 w 5155357"/>
              <a:gd name="connsiteY1933" fmla="*/ 578376 h 1041673"/>
              <a:gd name="connsiteX1934" fmla="*/ 1627887 w 5155357"/>
              <a:gd name="connsiteY1934" fmla="*/ 583848 h 1041673"/>
              <a:gd name="connsiteX1935" fmla="*/ 1626084 w 5155357"/>
              <a:gd name="connsiteY1935" fmla="*/ 584718 h 1041673"/>
              <a:gd name="connsiteX1936" fmla="*/ 1626084 w 5155357"/>
              <a:gd name="connsiteY1936" fmla="*/ 584594 h 1041673"/>
              <a:gd name="connsiteX1937" fmla="*/ 1632800 w 5155357"/>
              <a:gd name="connsiteY1937" fmla="*/ 579495 h 1041673"/>
              <a:gd name="connsiteX1938" fmla="*/ 1668552 w 5155357"/>
              <a:gd name="connsiteY1938" fmla="*/ 560034 h 1041673"/>
              <a:gd name="connsiteX1939" fmla="*/ 1680303 w 5155357"/>
              <a:gd name="connsiteY1939" fmla="*/ 554376 h 1041673"/>
              <a:gd name="connsiteX1940" fmla="*/ 1680489 w 5155357"/>
              <a:gd name="connsiteY1940" fmla="*/ 554376 h 1041673"/>
              <a:gd name="connsiteX1941" fmla="*/ 1679494 w 5155357"/>
              <a:gd name="connsiteY1941" fmla="*/ 555122 h 1041673"/>
              <a:gd name="connsiteX1942" fmla="*/ 1678064 w 5155357"/>
              <a:gd name="connsiteY1942" fmla="*/ 556179 h 1041673"/>
              <a:gd name="connsiteX1943" fmla="*/ 1678189 w 5155357"/>
              <a:gd name="connsiteY1943" fmla="*/ 556614 h 1041673"/>
              <a:gd name="connsiteX1944" fmla="*/ 1678313 w 5155357"/>
              <a:gd name="connsiteY1944" fmla="*/ 556614 h 1041673"/>
              <a:gd name="connsiteX1945" fmla="*/ 1678624 w 5155357"/>
              <a:gd name="connsiteY1945" fmla="*/ 556427 h 1041673"/>
              <a:gd name="connsiteX1946" fmla="*/ 1679743 w 5155357"/>
              <a:gd name="connsiteY1946" fmla="*/ 555681 h 1041673"/>
              <a:gd name="connsiteX1947" fmla="*/ 1680987 w 5155357"/>
              <a:gd name="connsiteY1947" fmla="*/ 554811 h 1041673"/>
              <a:gd name="connsiteX1948" fmla="*/ 1684406 w 5155357"/>
              <a:gd name="connsiteY1948" fmla="*/ 552448 h 1041673"/>
              <a:gd name="connsiteX1949" fmla="*/ 1690189 w 5155357"/>
              <a:gd name="connsiteY1949" fmla="*/ 549464 h 1041673"/>
              <a:gd name="connsiteX1950" fmla="*/ 1692987 w 5155357"/>
              <a:gd name="connsiteY1950" fmla="*/ 547723 h 1041673"/>
              <a:gd name="connsiteX1951" fmla="*/ 1693111 w 5155357"/>
              <a:gd name="connsiteY1951" fmla="*/ 547225 h 1041673"/>
              <a:gd name="connsiteX1952" fmla="*/ 1692677 w 5155357"/>
              <a:gd name="connsiteY1952" fmla="*/ 547101 h 1041673"/>
              <a:gd name="connsiteX1953" fmla="*/ 1689816 w 5155357"/>
              <a:gd name="connsiteY1953" fmla="*/ 548904 h 1041673"/>
              <a:gd name="connsiteX1954" fmla="*/ 1684220 w 5155357"/>
              <a:gd name="connsiteY1954" fmla="*/ 551826 h 1041673"/>
              <a:gd name="connsiteX1955" fmla="*/ 1684220 w 5155357"/>
              <a:gd name="connsiteY1955" fmla="*/ 551578 h 1041673"/>
              <a:gd name="connsiteX1956" fmla="*/ 1692614 w 5155357"/>
              <a:gd name="connsiteY1956" fmla="*/ 546044 h 1041673"/>
              <a:gd name="connsiteX1957" fmla="*/ 1701008 w 5155357"/>
              <a:gd name="connsiteY1957" fmla="*/ 540945 h 1041673"/>
              <a:gd name="connsiteX1958" fmla="*/ 1737879 w 5155357"/>
              <a:gd name="connsiteY1958" fmla="*/ 517566 h 1041673"/>
              <a:gd name="connsiteX1959" fmla="*/ 1755164 w 5155357"/>
              <a:gd name="connsiteY1959" fmla="*/ 504696 h 1041673"/>
              <a:gd name="connsiteX1960" fmla="*/ 1851167 w 5155357"/>
              <a:gd name="connsiteY1960" fmla="*/ 427658 h 1041673"/>
              <a:gd name="connsiteX1961" fmla="*/ 1855643 w 5155357"/>
              <a:gd name="connsiteY1961" fmla="*/ 424300 h 1041673"/>
              <a:gd name="connsiteX1962" fmla="*/ 1859560 w 5155357"/>
              <a:gd name="connsiteY1962" fmla="*/ 418642 h 1041673"/>
              <a:gd name="connsiteX1963" fmla="*/ 1876846 w 5155357"/>
              <a:gd name="connsiteY1963" fmla="*/ 402538 h 1041673"/>
              <a:gd name="connsiteX1964" fmla="*/ 1893012 w 5155357"/>
              <a:gd name="connsiteY1964" fmla="*/ 384693 h 1041673"/>
              <a:gd name="connsiteX1965" fmla="*/ 1898048 w 5155357"/>
              <a:gd name="connsiteY1965" fmla="*/ 380714 h 1041673"/>
              <a:gd name="connsiteX1966" fmla="*/ 1913095 w 5155357"/>
              <a:gd name="connsiteY1966" fmla="*/ 358952 h 1041673"/>
              <a:gd name="connsiteX1967" fmla="*/ 1917572 w 5155357"/>
              <a:gd name="connsiteY1967" fmla="*/ 350620 h 1041673"/>
              <a:gd name="connsiteX1968" fmla="*/ 1935417 w 5155357"/>
              <a:gd name="connsiteY1968" fmla="*/ 318163 h 1041673"/>
              <a:gd name="connsiteX1969" fmla="*/ 1941013 w 5155357"/>
              <a:gd name="connsiteY1969" fmla="*/ 307034 h 1041673"/>
              <a:gd name="connsiteX1970" fmla="*/ 1941013 w 5155357"/>
              <a:gd name="connsiteY1970" fmla="*/ 309272 h 1041673"/>
              <a:gd name="connsiteX1971" fmla="*/ 1941137 w 5155357"/>
              <a:gd name="connsiteY1971" fmla="*/ 309272 h 1041673"/>
              <a:gd name="connsiteX1972" fmla="*/ 1939396 w 5155357"/>
              <a:gd name="connsiteY1972" fmla="*/ 314868 h 1041673"/>
              <a:gd name="connsiteX1973" fmla="*/ 1939209 w 5155357"/>
              <a:gd name="connsiteY1973" fmla="*/ 314868 h 1041673"/>
              <a:gd name="connsiteX1974" fmla="*/ 1936100 w 5155357"/>
              <a:gd name="connsiteY1974" fmla="*/ 322827 h 1041673"/>
              <a:gd name="connsiteX1975" fmla="*/ 1934049 w 5155357"/>
              <a:gd name="connsiteY1975" fmla="*/ 327801 h 1041673"/>
              <a:gd name="connsiteX1976" fmla="*/ 1932743 w 5155357"/>
              <a:gd name="connsiteY1976" fmla="*/ 330661 h 1041673"/>
              <a:gd name="connsiteX1977" fmla="*/ 1931811 w 5155357"/>
              <a:gd name="connsiteY1977" fmla="*/ 332526 h 1041673"/>
              <a:gd name="connsiteX1978" fmla="*/ 1930629 w 5155357"/>
              <a:gd name="connsiteY1978" fmla="*/ 334951 h 1041673"/>
              <a:gd name="connsiteX1979" fmla="*/ 1929448 w 5155357"/>
              <a:gd name="connsiteY1979" fmla="*/ 337687 h 1041673"/>
              <a:gd name="connsiteX1980" fmla="*/ 1928391 w 5155357"/>
              <a:gd name="connsiteY1980" fmla="*/ 339863 h 1041673"/>
              <a:gd name="connsiteX1981" fmla="*/ 1924101 w 5155357"/>
              <a:gd name="connsiteY1981" fmla="*/ 347636 h 1041673"/>
              <a:gd name="connsiteX1982" fmla="*/ 1923168 w 5155357"/>
              <a:gd name="connsiteY1982" fmla="*/ 349190 h 1041673"/>
              <a:gd name="connsiteX1983" fmla="*/ 1921551 w 5155357"/>
              <a:gd name="connsiteY1983" fmla="*/ 352175 h 1041673"/>
              <a:gd name="connsiteX1984" fmla="*/ 1920246 w 5155357"/>
              <a:gd name="connsiteY1984" fmla="*/ 354413 h 1041673"/>
              <a:gd name="connsiteX1985" fmla="*/ 1928577 w 5155357"/>
              <a:gd name="connsiteY1985" fmla="*/ 341791 h 1041673"/>
              <a:gd name="connsiteX1986" fmla="*/ 1929323 w 5155357"/>
              <a:gd name="connsiteY1986" fmla="*/ 340485 h 1041673"/>
              <a:gd name="connsiteX1987" fmla="*/ 1930194 w 5155357"/>
              <a:gd name="connsiteY1987" fmla="*/ 339117 h 1041673"/>
              <a:gd name="connsiteX1988" fmla="*/ 1930443 w 5155357"/>
              <a:gd name="connsiteY1988" fmla="*/ 337812 h 1041673"/>
              <a:gd name="connsiteX1989" fmla="*/ 1931375 w 5155357"/>
              <a:gd name="connsiteY1989" fmla="*/ 336506 h 1041673"/>
              <a:gd name="connsiteX1990" fmla="*/ 1932432 w 5155357"/>
              <a:gd name="connsiteY1990" fmla="*/ 335138 h 1041673"/>
              <a:gd name="connsiteX1991" fmla="*/ 1932681 w 5155357"/>
              <a:gd name="connsiteY1991" fmla="*/ 334454 h 1041673"/>
              <a:gd name="connsiteX1992" fmla="*/ 1933552 w 5155357"/>
              <a:gd name="connsiteY1992" fmla="*/ 333024 h 1041673"/>
              <a:gd name="connsiteX1993" fmla="*/ 1933552 w 5155357"/>
              <a:gd name="connsiteY1993" fmla="*/ 332651 h 1041673"/>
              <a:gd name="connsiteX1994" fmla="*/ 1942380 w 5155357"/>
              <a:gd name="connsiteY1994" fmla="*/ 309148 h 1041673"/>
              <a:gd name="connsiteX1995" fmla="*/ 1942380 w 5155357"/>
              <a:gd name="connsiteY1995" fmla="*/ 309148 h 1041673"/>
              <a:gd name="connsiteX1996" fmla="*/ 1948226 w 5155357"/>
              <a:gd name="connsiteY1996" fmla="*/ 278059 h 1041673"/>
              <a:gd name="connsiteX1997" fmla="*/ 1943189 w 5155357"/>
              <a:gd name="connsiteY1997" fmla="*/ 255116 h 1041673"/>
              <a:gd name="connsiteX1998" fmla="*/ 1939272 w 5155357"/>
              <a:gd name="connsiteY1998" fmla="*/ 237892 h 1041673"/>
              <a:gd name="connsiteX1999" fmla="*/ 1925903 w 5155357"/>
              <a:gd name="connsiteY1999" fmla="*/ 209415 h 1041673"/>
              <a:gd name="connsiteX2000" fmla="*/ 1916950 w 5155357"/>
              <a:gd name="connsiteY2000" fmla="*/ 194803 h 1041673"/>
              <a:gd name="connsiteX2001" fmla="*/ 1897986 w 5155357"/>
              <a:gd name="connsiteY2001" fmla="*/ 177518 h 1041673"/>
              <a:gd name="connsiteX2002" fmla="*/ 1878462 w 5155357"/>
              <a:gd name="connsiteY2002" fmla="*/ 165269 h 1041673"/>
              <a:gd name="connsiteX2003" fmla="*/ 1866151 w 5155357"/>
              <a:gd name="connsiteY2003" fmla="*/ 158616 h 1041673"/>
              <a:gd name="connsiteX2004" fmla="*/ 1861674 w 5155357"/>
              <a:gd name="connsiteY2004" fmla="*/ 157994 h 1041673"/>
              <a:gd name="connsiteX2005" fmla="*/ 1847747 w 5155357"/>
              <a:gd name="connsiteY2005" fmla="*/ 153580 h 1041673"/>
              <a:gd name="connsiteX2006" fmla="*/ 1771828 w 5155357"/>
              <a:gd name="connsiteY2006" fmla="*/ 149600 h 1041673"/>
              <a:gd name="connsiteX2007" fmla="*/ 1731661 w 5155357"/>
              <a:gd name="connsiteY2007" fmla="*/ 155259 h 1041673"/>
              <a:gd name="connsiteX2008" fmla="*/ 1695412 w 5155357"/>
              <a:gd name="connsiteY2008" fmla="*/ 163031 h 1041673"/>
              <a:gd name="connsiteX2009" fmla="*/ 1692054 w 5155357"/>
              <a:gd name="connsiteY2009" fmla="*/ 164710 h 1041673"/>
              <a:gd name="connsiteX2010" fmla="*/ 1687018 w 5155357"/>
              <a:gd name="connsiteY2010" fmla="*/ 165269 h 1041673"/>
              <a:gd name="connsiteX2011" fmla="*/ 1662956 w 5155357"/>
              <a:gd name="connsiteY2011" fmla="*/ 174596 h 1041673"/>
              <a:gd name="connsiteX2012" fmla="*/ 1634043 w 5155357"/>
              <a:gd name="connsiteY2012" fmla="*/ 184606 h 1041673"/>
              <a:gd name="connsiteX2013" fmla="*/ 1633732 w 5155357"/>
              <a:gd name="connsiteY2013" fmla="*/ 185290 h 1041673"/>
              <a:gd name="connsiteX2014" fmla="*/ 1634230 w 5155357"/>
              <a:gd name="connsiteY2014" fmla="*/ 185663 h 1041673"/>
              <a:gd name="connsiteX2015" fmla="*/ 1634416 w 5155357"/>
              <a:gd name="connsiteY2015" fmla="*/ 185663 h 1041673"/>
              <a:gd name="connsiteX2016" fmla="*/ 1663018 w 5155357"/>
              <a:gd name="connsiteY2016" fmla="*/ 175777 h 1041673"/>
              <a:gd name="connsiteX2017" fmla="*/ 1663018 w 5155357"/>
              <a:gd name="connsiteY2017" fmla="*/ 175964 h 1041673"/>
              <a:gd name="connsiteX2018" fmla="*/ 1604384 w 5155357"/>
              <a:gd name="connsiteY2018" fmla="*/ 200586 h 1041673"/>
              <a:gd name="connsiteX2019" fmla="*/ 1603265 w 5155357"/>
              <a:gd name="connsiteY2019" fmla="*/ 202824 h 1041673"/>
              <a:gd name="connsiteX2020" fmla="*/ 1597917 w 5155357"/>
              <a:gd name="connsiteY2020" fmla="*/ 203633 h 1041673"/>
              <a:gd name="connsiteX2021" fmla="*/ 1597420 w 5155357"/>
              <a:gd name="connsiteY2021" fmla="*/ 203819 h 1041673"/>
              <a:gd name="connsiteX2022" fmla="*/ 1594685 w 5155357"/>
              <a:gd name="connsiteY2022" fmla="*/ 205311 h 1041673"/>
              <a:gd name="connsiteX2023" fmla="*/ 1593628 w 5155357"/>
              <a:gd name="connsiteY2023" fmla="*/ 205684 h 1041673"/>
              <a:gd name="connsiteX2024" fmla="*/ 1592073 w 5155357"/>
              <a:gd name="connsiteY2024" fmla="*/ 206306 h 1041673"/>
              <a:gd name="connsiteX2025" fmla="*/ 1592073 w 5155357"/>
              <a:gd name="connsiteY2025" fmla="*/ 206182 h 1041673"/>
              <a:gd name="connsiteX2026" fmla="*/ 1563596 w 5155357"/>
              <a:gd name="connsiteY2026" fmla="*/ 218431 h 1041673"/>
              <a:gd name="connsiteX2027" fmla="*/ 1563596 w 5155357"/>
              <a:gd name="connsiteY2027" fmla="*/ 218120 h 1041673"/>
              <a:gd name="connsiteX2028" fmla="*/ 1564280 w 5155357"/>
              <a:gd name="connsiteY2028" fmla="*/ 217623 h 1041673"/>
              <a:gd name="connsiteX2029" fmla="*/ 1565523 w 5155357"/>
              <a:gd name="connsiteY2029" fmla="*/ 216628 h 1041673"/>
              <a:gd name="connsiteX2030" fmla="*/ 1565523 w 5155357"/>
              <a:gd name="connsiteY2030" fmla="*/ 215571 h 1041673"/>
              <a:gd name="connsiteX2031" fmla="*/ 1564466 w 5155357"/>
              <a:gd name="connsiteY2031" fmla="*/ 215571 h 1041673"/>
              <a:gd name="connsiteX2032" fmla="*/ 1563534 w 5155357"/>
              <a:gd name="connsiteY2032" fmla="*/ 216317 h 1041673"/>
              <a:gd name="connsiteX2033" fmla="*/ 1562165 w 5155357"/>
              <a:gd name="connsiteY2033" fmla="*/ 217436 h 1041673"/>
              <a:gd name="connsiteX2034" fmla="*/ 1561979 w 5155357"/>
              <a:gd name="connsiteY2034" fmla="*/ 217187 h 1041673"/>
              <a:gd name="connsiteX2035" fmla="*/ 1559181 w 5155357"/>
              <a:gd name="connsiteY2035" fmla="*/ 217187 h 1041673"/>
              <a:gd name="connsiteX2036" fmla="*/ 1561979 w 5155357"/>
              <a:gd name="connsiteY2036" fmla="*/ 210472 h 1041673"/>
              <a:gd name="connsiteX2037" fmla="*/ 1559679 w 5155357"/>
              <a:gd name="connsiteY2037" fmla="*/ 209788 h 1041673"/>
              <a:gd name="connsiteX2038" fmla="*/ 1558684 w 5155357"/>
              <a:gd name="connsiteY2038" fmla="*/ 209788 h 1041673"/>
              <a:gd name="connsiteX2039" fmla="*/ 1558000 w 5155357"/>
              <a:gd name="connsiteY2039" fmla="*/ 210907 h 1041673"/>
              <a:gd name="connsiteX2040" fmla="*/ 1556943 w 5155357"/>
              <a:gd name="connsiteY2040" fmla="*/ 212089 h 1041673"/>
              <a:gd name="connsiteX2041" fmla="*/ 1556072 w 5155357"/>
              <a:gd name="connsiteY2041" fmla="*/ 213830 h 1041673"/>
              <a:gd name="connsiteX2042" fmla="*/ 1554704 w 5155357"/>
              <a:gd name="connsiteY2042" fmla="*/ 214700 h 1041673"/>
              <a:gd name="connsiteX2043" fmla="*/ 1554953 w 5155357"/>
              <a:gd name="connsiteY2043" fmla="*/ 212959 h 1041673"/>
              <a:gd name="connsiteX2044" fmla="*/ 1555637 w 5155357"/>
              <a:gd name="connsiteY2044" fmla="*/ 211405 h 1041673"/>
              <a:gd name="connsiteX2045" fmla="*/ 1556881 w 5155357"/>
              <a:gd name="connsiteY2045" fmla="*/ 208731 h 1041673"/>
              <a:gd name="connsiteX2046" fmla="*/ 1559181 w 5155357"/>
              <a:gd name="connsiteY2046" fmla="*/ 205995 h 1041673"/>
              <a:gd name="connsiteX2047" fmla="*/ 1560860 w 5155357"/>
              <a:gd name="connsiteY2047" fmla="*/ 190886 h 1041673"/>
              <a:gd name="connsiteX2048" fmla="*/ 1553026 w 5155357"/>
              <a:gd name="connsiteY2048" fmla="*/ 175839 h 1041673"/>
              <a:gd name="connsiteX2049" fmla="*/ 1541274 w 5155357"/>
              <a:gd name="connsiteY2049" fmla="*/ 173103 h 1041673"/>
              <a:gd name="connsiteX2050" fmla="*/ 1540715 w 5155357"/>
              <a:gd name="connsiteY2050" fmla="*/ 169186 h 1041673"/>
              <a:gd name="connsiteX2051" fmla="*/ 1542953 w 5155357"/>
              <a:gd name="connsiteY2051" fmla="*/ 164150 h 1041673"/>
              <a:gd name="connsiteX2052" fmla="*/ 1527346 w 5155357"/>
              <a:gd name="connsiteY2052" fmla="*/ 165829 h 1041673"/>
              <a:gd name="connsiteX2053" fmla="*/ 1522310 w 5155357"/>
              <a:gd name="connsiteY2053" fmla="*/ 165829 h 1041673"/>
              <a:gd name="connsiteX2054" fmla="*/ 1511118 w 5155357"/>
              <a:gd name="connsiteY2054" fmla="*/ 169746 h 1041673"/>
              <a:gd name="connsiteX2055" fmla="*/ 1502165 w 5155357"/>
              <a:gd name="connsiteY2055" fmla="*/ 170803 h 1041673"/>
              <a:gd name="connsiteX2056" fmla="*/ 1490973 w 5155357"/>
              <a:gd name="connsiteY2056" fmla="*/ 172544 h 1041673"/>
              <a:gd name="connsiteX2057" fmla="*/ 1484258 w 5155357"/>
              <a:gd name="connsiteY2057" fmla="*/ 178140 h 1041673"/>
              <a:gd name="connsiteX2058" fmla="*/ 1480341 w 5155357"/>
              <a:gd name="connsiteY2058" fmla="*/ 180316 h 1041673"/>
              <a:gd name="connsiteX2059" fmla="*/ 1470268 w 5155357"/>
              <a:gd name="connsiteY2059" fmla="*/ 198161 h 1041673"/>
              <a:gd name="connsiteX2060" fmla="*/ 1463552 w 5155357"/>
              <a:gd name="connsiteY2060" fmla="*/ 218306 h 1041673"/>
              <a:gd name="connsiteX2061" fmla="*/ 1438433 w 5155357"/>
              <a:gd name="connsiteY2061" fmla="*/ 279676 h 1041673"/>
              <a:gd name="connsiteX2062" fmla="*/ 1426681 w 5155357"/>
              <a:gd name="connsiteY2062" fmla="*/ 303116 h 1041673"/>
              <a:gd name="connsiteX2063" fmla="*/ 1425562 w 5155357"/>
              <a:gd name="connsiteY2063" fmla="*/ 301438 h 1041673"/>
              <a:gd name="connsiteX2064" fmla="*/ 1419406 w 5155357"/>
              <a:gd name="connsiteY2064" fmla="*/ 305977 h 1041673"/>
              <a:gd name="connsiteX2065" fmla="*/ 1419655 w 5155357"/>
              <a:gd name="connsiteY2065" fmla="*/ 305977 h 1041673"/>
              <a:gd name="connsiteX2066" fmla="*/ 1416422 w 5155357"/>
              <a:gd name="connsiteY2066" fmla="*/ 308650 h 1041673"/>
              <a:gd name="connsiteX2067" fmla="*/ 1414619 w 5155357"/>
              <a:gd name="connsiteY2067" fmla="*/ 310080 h 1041673"/>
              <a:gd name="connsiteX2068" fmla="*/ 1414433 w 5155357"/>
              <a:gd name="connsiteY2068" fmla="*/ 310080 h 1041673"/>
              <a:gd name="connsiteX2069" fmla="*/ 1413438 w 5155357"/>
              <a:gd name="connsiteY2069" fmla="*/ 310329 h 1041673"/>
              <a:gd name="connsiteX2070" fmla="*/ 1412816 w 5155357"/>
              <a:gd name="connsiteY2070" fmla="*/ 311075 h 1041673"/>
              <a:gd name="connsiteX2071" fmla="*/ 1413500 w 5155357"/>
              <a:gd name="connsiteY2071" fmla="*/ 311697 h 1041673"/>
              <a:gd name="connsiteX2072" fmla="*/ 1413562 w 5155357"/>
              <a:gd name="connsiteY2072" fmla="*/ 311697 h 1041673"/>
              <a:gd name="connsiteX2073" fmla="*/ 1414308 w 5155357"/>
              <a:gd name="connsiteY2073" fmla="*/ 311510 h 1041673"/>
              <a:gd name="connsiteX2074" fmla="*/ 1414308 w 5155357"/>
              <a:gd name="connsiteY2074" fmla="*/ 311510 h 1041673"/>
              <a:gd name="connsiteX2075" fmla="*/ 1405416 w 5155357"/>
              <a:gd name="connsiteY2075" fmla="*/ 319904 h 1041673"/>
              <a:gd name="connsiteX2076" fmla="*/ 1395903 w 5155357"/>
              <a:gd name="connsiteY2076" fmla="*/ 327179 h 1041673"/>
              <a:gd name="connsiteX2077" fmla="*/ 1376939 w 5155357"/>
              <a:gd name="connsiteY2077" fmla="*/ 342288 h 1041673"/>
              <a:gd name="connsiteX2078" fmla="*/ 1369105 w 5155357"/>
              <a:gd name="connsiteY2078" fmla="*/ 352299 h 1041673"/>
              <a:gd name="connsiteX2079" fmla="*/ 1360711 w 5155357"/>
              <a:gd name="connsiteY2079" fmla="*/ 359014 h 1041673"/>
              <a:gd name="connsiteX2080" fmla="*/ 1328876 w 5155357"/>
              <a:gd name="connsiteY2080" fmla="*/ 389232 h 1041673"/>
              <a:gd name="connsiteX2081" fmla="*/ 1326078 w 5155357"/>
              <a:gd name="connsiteY2081" fmla="*/ 389730 h 1041673"/>
              <a:gd name="connsiteX2082" fmla="*/ 1295363 w 5155357"/>
              <a:gd name="connsiteY2082" fmla="*/ 431078 h 1041673"/>
              <a:gd name="connsiteX2083" fmla="*/ 1297601 w 5155357"/>
              <a:gd name="connsiteY2083" fmla="*/ 429896 h 1041673"/>
              <a:gd name="connsiteX2084" fmla="*/ 1292564 w 5155357"/>
              <a:gd name="connsiteY2084" fmla="*/ 439969 h 1041673"/>
              <a:gd name="connsiteX2085" fmla="*/ 1293124 w 5155357"/>
              <a:gd name="connsiteY2085" fmla="*/ 444508 h 1041673"/>
              <a:gd name="connsiteX2086" fmla="*/ 1289207 w 5155357"/>
              <a:gd name="connsiteY2086" fmla="*/ 463970 h 1041673"/>
              <a:gd name="connsiteX2087" fmla="*/ 1291446 w 5155357"/>
              <a:gd name="connsiteY2087" fmla="*/ 474042 h 1041673"/>
              <a:gd name="connsiteX2088" fmla="*/ 1294243 w 5155357"/>
              <a:gd name="connsiteY2088" fmla="*/ 481317 h 1041673"/>
              <a:gd name="connsiteX2089" fmla="*/ 1298160 w 5155357"/>
              <a:gd name="connsiteY2089" fmla="*/ 488032 h 1041673"/>
              <a:gd name="connsiteX2090" fmla="*/ 1299280 w 5155357"/>
              <a:gd name="connsiteY2090" fmla="*/ 492509 h 1041673"/>
              <a:gd name="connsiteX2091" fmla="*/ 1309290 w 5155357"/>
              <a:gd name="connsiteY2091" fmla="*/ 502582 h 1041673"/>
              <a:gd name="connsiteX2092" fmla="*/ 1316005 w 5155357"/>
              <a:gd name="connsiteY2092" fmla="*/ 498665 h 1041673"/>
              <a:gd name="connsiteX2093" fmla="*/ 1318244 w 5155357"/>
              <a:gd name="connsiteY2093" fmla="*/ 495307 h 1041673"/>
              <a:gd name="connsiteX2094" fmla="*/ 1322099 w 5155357"/>
              <a:gd name="connsiteY2094" fmla="*/ 494810 h 1041673"/>
              <a:gd name="connsiteX2095" fmla="*/ 1322782 w 5155357"/>
              <a:gd name="connsiteY2095" fmla="*/ 494810 h 1041673"/>
              <a:gd name="connsiteX2096" fmla="*/ 1325456 w 5155357"/>
              <a:gd name="connsiteY2096" fmla="*/ 495867 h 1041673"/>
              <a:gd name="connsiteX2097" fmla="*/ 1327135 w 5155357"/>
              <a:gd name="connsiteY2097" fmla="*/ 490333 h 1041673"/>
              <a:gd name="connsiteX2098" fmla="*/ 1333850 w 5155357"/>
              <a:gd name="connsiteY2098" fmla="*/ 497608 h 1041673"/>
              <a:gd name="connsiteX2099" fmla="*/ 1341125 w 5155357"/>
              <a:gd name="connsiteY2099" fmla="*/ 493690 h 1041673"/>
              <a:gd name="connsiteX2100" fmla="*/ 1343364 w 5155357"/>
              <a:gd name="connsiteY2100" fmla="*/ 490333 h 1041673"/>
              <a:gd name="connsiteX2101" fmla="*/ 1347281 w 5155357"/>
              <a:gd name="connsiteY2101" fmla="*/ 489773 h 1041673"/>
              <a:gd name="connsiteX2102" fmla="*/ 1347281 w 5155357"/>
              <a:gd name="connsiteY2102" fmla="*/ 489773 h 1041673"/>
              <a:gd name="connsiteX2103" fmla="*/ 1347840 w 5155357"/>
              <a:gd name="connsiteY2103" fmla="*/ 489773 h 1041673"/>
              <a:gd name="connsiteX2104" fmla="*/ 1350576 w 5155357"/>
              <a:gd name="connsiteY2104" fmla="*/ 490892 h 1041673"/>
              <a:gd name="connsiteX2105" fmla="*/ 1359529 w 5155357"/>
              <a:gd name="connsiteY2105" fmla="*/ 470809 h 1041673"/>
              <a:gd name="connsiteX2106" fmla="*/ 1361208 w 5155357"/>
              <a:gd name="connsiteY2106" fmla="*/ 463534 h 1041673"/>
              <a:gd name="connsiteX2107" fmla="*/ 1361084 w 5155357"/>
              <a:gd name="connsiteY2107" fmla="*/ 463410 h 1041673"/>
              <a:gd name="connsiteX2108" fmla="*/ 1361208 w 5155357"/>
              <a:gd name="connsiteY2108" fmla="*/ 463286 h 1041673"/>
              <a:gd name="connsiteX2109" fmla="*/ 1363696 w 5155357"/>
              <a:gd name="connsiteY2109" fmla="*/ 459804 h 1041673"/>
              <a:gd name="connsiteX2110" fmla="*/ 1383530 w 5155357"/>
              <a:gd name="connsiteY2110" fmla="*/ 435057 h 1041673"/>
              <a:gd name="connsiteX2111" fmla="*/ 1380794 w 5155357"/>
              <a:gd name="connsiteY2111" fmla="*/ 443327 h 1041673"/>
              <a:gd name="connsiteX2112" fmla="*/ 1374079 w 5155357"/>
              <a:gd name="connsiteY2112" fmla="*/ 465151 h 1041673"/>
              <a:gd name="connsiteX2113" fmla="*/ 1369602 w 5155357"/>
              <a:gd name="connsiteY2113" fmla="*/ 482996 h 1041673"/>
              <a:gd name="connsiteX2114" fmla="*/ 1366805 w 5155357"/>
              <a:gd name="connsiteY2114" fmla="*/ 489711 h 1041673"/>
              <a:gd name="connsiteX2115" fmla="*/ 1366245 w 5155357"/>
              <a:gd name="connsiteY2115" fmla="*/ 495245 h 1041673"/>
              <a:gd name="connsiteX2116" fmla="*/ 1361768 w 5155357"/>
              <a:gd name="connsiteY2116" fmla="*/ 512530 h 1041673"/>
              <a:gd name="connsiteX2117" fmla="*/ 1357851 w 5155357"/>
              <a:gd name="connsiteY2117" fmla="*/ 522603 h 1041673"/>
              <a:gd name="connsiteX2118" fmla="*/ 1347218 w 5155357"/>
              <a:gd name="connsiteY2118" fmla="*/ 561153 h 1041673"/>
              <a:gd name="connsiteX2119" fmla="*/ 1347343 w 5155357"/>
              <a:gd name="connsiteY2119" fmla="*/ 561153 h 1041673"/>
              <a:gd name="connsiteX2120" fmla="*/ 1346286 w 5155357"/>
              <a:gd name="connsiteY2120" fmla="*/ 562832 h 1041673"/>
              <a:gd name="connsiteX2121" fmla="*/ 1346597 w 5155357"/>
              <a:gd name="connsiteY2121" fmla="*/ 563764 h 1041673"/>
              <a:gd name="connsiteX2122" fmla="*/ 1346907 w 5155357"/>
              <a:gd name="connsiteY2122" fmla="*/ 563827 h 1041673"/>
              <a:gd name="connsiteX2123" fmla="*/ 1347530 w 5155357"/>
              <a:gd name="connsiteY2123" fmla="*/ 563453 h 1041673"/>
              <a:gd name="connsiteX2124" fmla="*/ 1348276 w 5155357"/>
              <a:gd name="connsiteY2124" fmla="*/ 562272 h 1041673"/>
              <a:gd name="connsiteX2125" fmla="*/ 1348276 w 5155357"/>
              <a:gd name="connsiteY2125" fmla="*/ 562272 h 1041673"/>
              <a:gd name="connsiteX2126" fmla="*/ 1351073 w 5155357"/>
              <a:gd name="connsiteY2126" fmla="*/ 560655 h 1041673"/>
              <a:gd name="connsiteX2127" fmla="*/ 1339322 w 5155357"/>
              <a:gd name="connsiteY2127" fmla="*/ 611392 h 1041673"/>
              <a:gd name="connsiteX2128" fmla="*/ 1335405 w 5155357"/>
              <a:gd name="connsiteY2128" fmla="*/ 628678 h 1041673"/>
              <a:gd name="connsiteX2129" fmla="*/ 1332048 w 5155357"/>
              <a:gd name="connsiteY2129" fmla="*/ 653238 h 1041673"/>
              <a:gd name="connsiteX2130" fmla="*/ 1328690 w 5155357"/>
              <a:gd name="connsiteY2130" fmla="*/ 673321 h 1041673"/>
              <a:gd name="connsiteX2131" fmla="*/ 1323653 w 5155357"/>
              <a:gd name="connsiteY2131" fmla="*/ 705778 h 1041673"/>
              <a:gd name="connsiteX2132" fmla="*/ 1320296 w 5155357"/>
              <a:gd name="connsiteY2132" fmla="*/ 725799 h 1041673"/>
              <a:gd name="connsiteX2133" fmla="*/ 1320855 w 5155357"/>
              <a:gd name="connsiteY2133" fmla="*/ 730897 h 1041673"/>
              <a:gd name="connsiteX2134" fmla="*/ 1319176 w 5155357"/>
              <a:gd name="connsiteY2134" fmla="*/ 735312 h 1041673"/>
              <a:gd name="connsiteX2135" fmla="*/ 1315819 w 5155357"/>
              <a:gd name="connsiteY2135" fmla="*/ 760991 h 1041673"/>
              <a:gd name="connsiteX2136" fmla="*/ 1314700 w 5155357"/>
              <a:gd name="connsiteY2136" fmla="*/ 773862 h 1041673"/>
              <a:gd name="connsiteX2137" fmla="*/ 1309663 w 5155357"/>
              <a:gd name="connsiteY2137" fmla="*/ 802899 h 1041673"/>
              <a:gd name="connsiteX2138" fmla="*/ 1309663 w 5155357"/>
              <a:gd name="connsiteY2138" fmla="*/ 809614 h 1041673"/>
              <a:gd name="connsiteX2139" fmla="*/ 1307984 w 5155357"/>
              <a:gd name="connsiteY2139" fmla="*/ 842071 h 1041673"/>
              <a:gd name="connsiteX2140" fmla="*/ 1307425 w 5155357"/>
              <a:gd name="connsiteY2140" fmla="*/ 867750 h 1041673"/>
              <a:gd name="connsiteX2141" fmla="*/ 1311342 w 5155357"/>
              <a:gd name="connsiteY2141" fmla="*/ 901264 h 1041673"/>
              <a:gd name="connsiteX2142" fmla="*/ 1317311 w 5155357"/>
              <a:gd name="connsiteY2142" fmla="*/ 930922 h 1041673"/>
              <a:gd name="connsiteX2143" fmla="*/ 1318617 w 5155357"/>
              <a:gd name="connsiteY2143" fmla="*/ 933658 h 1041673"/>
              <a:gd name="connsiteX2144" fmla="*/ 1321415 w 5155357"/>
              <a:gd name="connsiteY2144" fmla="*/ 931917 h 1041673"/>
              <a:gd name="connsiteX2145" fmla="*/ 1324213 w 5155357"/>
              <a:gd name="connsiteY2145" fmla="*/ 963752 h 1041673"/>
              <a:gd name="connsiteX2146" fmla="*/ 1324399 w 5155357"/>
              <a:gd name="connsiteY2146" fmla="*/ 965058 h 1041673"/>
              <a:gd name="connsiteX2147" fmla="*/ 1324710 w 5155357"/>
              <a:gd name="connsiteY2147" fmla="*/ 967172 h 1041673"/>
              <a:gd name="connsiteX2148" fmla="*/ 1325456 w 5155357"/>
              <a:gd name="connsiteY2148" fmla="*/ 967793 h 1041673"/>
              <a:gd name="connsiteX2149" fmla="*/ 1325581 w 5155357"/>
              <a:gd name="connsiteY2149" fmla="*/ 967793 h 1041673"/>
              <a:gd name="connsiteX2150" fmla="*/ 1326202 w 5155357"/>
              <a:gd name="connsiteY2150" fmla="*/ 966923 h 1041673"/>
              <a:gd name="connsiteX2151" fmla="*/ 1325954 w 5155357"/>
              <a:gd name="connsiteY2151" fmla="*/ 964933 h 1041673"/>
              <a:gd name="connsiteX2152" fmla="*/ 1325705 w 5155357"/>
              <a:gd name="connsiteY2152" fmla="*/ 963192 h 1041673"/>
              <a:gd name="connsiteX2153" fmla="*/ 1325954 w 5155357"/>
              <a:gd name="connsiteY2153" fmla="*/ 963192 h 1041673"/>
              <a:gd name="connsiteX2154" fmla="*/ 1326514 w 5155357"/>
              <a:gd name="connsiteY2154" fmla="*/ 940435 h 1041673"/>
              <a:gd name="connsiteX2155" fmla="*/ 1328192 w 5155357"/>
              <a:gd name="connsiteY2155" fmla="*/ 933160 h 1041673"/>
              <a:gd name="connsiteX2156" fmla="*/ 1328192 w 5155357"/>
              <a:gd name="connsiteY2156" fmla="*/ 959897 h 1041673"/>
              <a:gd name="connsiteX2157" fmla="*/ 1328441 w 5155357"/>
              <a:gd name="connsiteY2157" fmla="*/ 959897 h 1041673"/>
              <a:gd name="connsiteX2158" fmla="*/ 1330120 w 5155357"/>
              <a:gd name="connsiteY2158" fmla="*/ 977120 h 1041673"/>
              <a:gd name="connsiteX2159" fmla="*/ 1330679 w 5155357"/>
              <a:gd name="connsiteY2159" fmla="*/ 977555 h 1041673"/>
              <a:gd name="connsiteX2160" fmla="*/ 1330866 w 5155357"/>
              <a:gd name="connsiteY2160" fmla="*/ 977555 h 1041673"/>
              <a:gd name="connsiteX2161" fmla="*/ 1331301 w 5155357"/>
              <a:gd name="connsiteY2161" fmla="*/ 976809 h 1041673"/>
              <a:gd name="connsiteX2162" fmla="*/ 1329623 w 5155357"/>
              <a:gd name="connsiteY2162" fmla="*/ 960456 h 1041673"/>
              <a:gd name="connsiteX2163" fmla="*/ 1330431 w 5155357"/>
              <a:gd name="connsiteY2163" fmla="*/ 959959 h 1041673"/>
              <a:gd name="connsiteX2164" fmla="*/ 1336026 w 5155357"/>
              <a:gd name="connsiteY2164" fmla="*/ 983959 h 1041673"/>
              <a:gd name="connsiteX2165" fmla="*/ 1338265 w 5155357"/>
              <a:gd name="connsiteY2165" fmla="*/ 981161 h 1041673"/>
              <a:gd name="connsiteX2166" fmla="*/ 1342182 w 5155357"/>
              <a:gd name="connsiteY2166" fmla="*/ 989618 h 1041673"/>
              <a:gd name="connsiteX2167" fmla="*/ 1344421 w 5155357"/>
              <a:gd name="connsiteY2167" fmla="*/ 982343 h 1041673"/>
              <a:gd name="connsiteX2168" fmla="*/ 1343861 w 5155357"/>
              <a:gd name="connsiteY2168" fmla="*/ 964498 h 1041673"/>
              <a:gd name="connsiteX2169" fmla="*/ 1344980 w 5155357"/>
              <a:gd name="connsiteY2169" fmla="*/ 940497 h 1041673"/>
              <a:gd name="connsiteX2170" fmla="*/ 1348648 w 5155357"/>
              <a:gd name="connsiteY2170" fmla="*/ 976187 h 1041673"/>
              <a:gd name="connsiteX2171" fmla="*/ 1348648 w 5155357"/>
              <a:gd name="connsiteY2171" fmla="*/ 976685 h 1041673"/>
              <a:gd name="connsiteX2172" fmla="*/ 1348897 w 5155357"/>
              <a:gd name="connsiteY2172" fmla="*/ 979172 h 1041673"/>
              <a:gd name="connsiteX2173" fmla="*/ 1348897 w 5155357"/>
              <a:gd name="connsiteY2173" fmla="*/ 980664 h 1041673"/>
              <a:gd name="connsiteX2174" fmla="*/ 1349457 w 5155357"/>
              <a:gd name="connsiteY2174" fmla="*/ 981224 h 1041673"/>
              <a:gd name="connsiteX2175" fmla="*/ 1349457 w 5155357"/>
              <a:gd name="connsiteY2175" fmla="*/ 981224 h 1041673"/>
              <a:gd name="connsiteX2176" fmla="*/ 1350016 w 5155357"/>
              <a:gd name="connsiteY2176" fmla="*/ 980602 h 1041673"/>
              <a:gd name="connsiteX2177" fmla="*/ 1350016 w 5155357"/>
              <a:gd name="connsiteY2177" fmla="*/ 979234 h 1041673"/>
              <a:gd name="connsiteX2178" fmla="*/ 1349768 w 5155357"/>
              <a:gd name="connsiteY2178" fmla="*/ 976623 h 1041673"/>
              <a:gd name="connsiteX2179" fmla="*/ 1349954 w 5155357"/>
              <a:gd name="connsiteY2179" fmla="*/ 976623 h 1041673"/>
              <a:gd name="connsiteX2180" fmla="*/ 1349954 w 5155357"/>
              <a:gd name="connsiteY2180" fmla="*/ 974446 h 1041673"/>
              <a:gd name="connsiteX2181" fmla="*/ 1352752 w 5155357"/>
              <a:gd name="connsiteY2181" fmla="*/ 972768 h 1041673"/>
              <a:gd name="connsiteX2182" fmla="*/ 1351633 w 5155357"/>
              <a:gd name="connsiteY2182" fmla="*/ 935896 h 1041673"/>
              <a:gd name="connsiteX2183" fmla="*/ 1353312 w 5155357"/>
              <a:gd name="connsiteY2183" fmla="*/ 926445 h 1041673"/>
              <a:gd name="connsiteX2184" fmla="*/ 1353312 w 5155357"/>
              <a:gd name="connsiteY2184" fmla="*/ 926445 h 1041673"/>
              <a:gd name="connsiteX2185" fmla="*/ 1353436 w 5155357"/>
              <a:gd name="connsiteY2185" fmla="*/ 927192 h 1041673"/>
              <a:gd name="connsiteX2186" fmla="*/ 1353685 w 5155357"/>
              <a:gd name="connsiteY2186" fmla="*/ 928559 h 1041673"/>
              <a:gd name="connsiteX2187" fmla="*/ 1354431 w 5155357"/>
              <a:gd name="connsiteY2187" fmla="*/ 929181 h 1041673"/>
              <a:gd name="connsiteX2188" fmla="*/ 1354617 w 5155357"/>
              <a:gd name="connsiteY2188" fmla="*/ 929181 h 1041673"/>
              <a:gd name="connsiteX2189" fmla="*/ 1355177 w 5155357"/>
              <a:gd name="connsiteY2189" fmla="*/ 928249 h 1041673"/>
              <a:gd name="connsiteX2190" fmla="*/ 1354991 w 5155357"/>
              <a:gd name="connsiteY2190" fmla="*/ 927005 h 1041673"/>
              <a:gd name="connsiteX2191" fmla="*/ 1354804 w 5155357"/>
              <a:gd name="connsiteY2191" fmla="*/ 925886 h 1041673"/>
              <a:gd name="connsiteX2192" fmla="*/ 1354991 w 5155357"/>
              <a:gd name="connsiteY2192" fmla="*/ 925886 h 1041673"/>
              <a:gd name="connsiteX2193" fmla="*/ 1354991 w 5155357"/>
              <a:gd name="connsiteY2193" fmla="*/ 921658 h 1041673"/>
              <a:gd name="connsiteX2194" fmla="*/ 1355115 w 5155357"/>
              <a:gd name="connsiteY2194" fmla="*/ 921533 h 1041673"/>
              <a:gd name="connsiteX2195" fmla="*/ 1355426 w 5155357"/>
              <a:gd name="connsiteY2195" fmla="*/ 916124 h 1041673"/>
              <a:gd name="connsiteX2196" fmla="*/ 1355426 w 5155357"/>
              <a:gd name="connsiteY2196" fmla="*/ 915564 h 1041673"/>
              <a:gd name="connsiteX2197" fmla="*/ 1355240 w 5155357"/>
              <a:gd name="connsiteY2197" fmla="*/ 915129 h 1041673"/>
              <a:gd name="connsiteX2198" fmla="*/ 1355861 w 5155357"/>
              <a:gd name="connsiteY2198" fmla="*/ 912953 h 1041673"/>
              <a:gd name="connsiteX2199" fmla="*/ 1356172 w 5155357"/>
              <a:gd name="connsiteY2199" fmla="*/ 911647 h 1041673"/>
              <a:gd name="connsiteX2200" fmla="*/ 1355737 w 5155357"/>
              <a:gd name="connsiteY2200" fmla="*/ 910839 h 1041673"/>
              <a:gd name="connsiteX2201" fmla="*/ 1354928 w 5155357"/>
              <a:gd name="connsiteY2201" fmla="*/ 911274 h 1041673"/>
              <a:gd name="connsiteX2202" fmla="*/ 1354617 w 5155357"/>
              <a:gd name="connsiteY2202" fmla="*/ 912704 h 1041673"/>
              <a:gd name="connsiteX2203" fmla="*/ 1354058 w 5155357"/>
              <a:gd name="connsiteY2203" fmla="*/ 914507 h 1041673"/>
              <a:gd name="connsiteX2204" fmla="*/ 1353871 w 5155357"/>
              <a:gd name="connsiteY2204" fmla="*/ 914507 h 1041673"/>
              <a:gd name="connsiteX2205" fmla="*/ 1352815 w 5155357"/>
              <a:gd name="connsiteY2205" fmla="*/ 913699 h 1041673"/>
              <a:gd name="connsiteX2206" fmla="*/ 1352815 w 5155357"/>
              <a:gd name="connsiteY2206" fmla="*/ 913699 h 1041673"/>
              <a:gd name="connsiteX2207" fmla="*/ 1352815 w 5155357"/>
              <a:gd name="connsiteY2207" fmla="*/ 913699 h 1041673"/>
              <a:gd name="connsiteX2208" fmla="*/ 1353933 w 5155357"/>
              <a:gd name="connsiteY2208" fmla="*/ 907481 h 1041673"/>
              <a:gd name="connsiteX2209" fmla="*/ 1353871 w 5155357"/>
              <a:gd name="connsiteY2209" fmla="*/ 907481 h 1041673"/>
              <a:gd name="connsiteX2210" fmla="*/ 1355675 w 5155357"/>
              <a:gd name="connsiteY2210" fmla="*/ 903626 h 1041673"/>
              <a:gd name="connsiteX2211" fmla="*/ 1355986 w 5155357"/>
              <a:gd name="connsiteY2211" fmla="*/ 901947 h 1041673"/>
              <a:gd name="connsiteX2212" fmla="*/ 1359032 w 5155357"/>
              <a:gd name="connsiteY2212" fmla="*/ 887460 h 1041673"/>
              <a:gd name="connsiteX2213" fmla="*/ 1359032 w 5155357"/>
              <a:gd name="connsiteY2213" fmla="*/ 905865 h 1041673"/>
              <a:gd name="connsiteX2214" fmla="*/ 1359032 w 5155357"/>
              <a:gd name="connsiteY2214" fmla="*/ 918051 h 1041673"/>
              <a:gd name="connsiteX2215" fmla="*/ 1359592 w 5155357"/>
              <a:gd name="connsiteY2215" fmla="*/ 976125 h 1041673"/>
              <a:gd name="connsiteX2216" fmla="*/ 1363509 w 5155357"/>
              <a:gd name="connsiteY2216" fmla="*/ 969970 h 1041673"/>
              <a:gd name="connsiteX2217" fmla="*/ 1366307 w 5155357"/>
              <a:gd name="connsiteY2217" fmla="*/ 962135 h 1041673"/>
              <a:gd name="connsiteX2218" fmla="*/ 1367426 w 5155357"/>
              <a:gd name="connsiteY2218" fmla="*/ 946529 h 1041673"/>
              <a:gd name="connsiteX2219" fmla="*/ 1369664 w 5155357"/>
              <a:gd name="connsiteY2219" fmla="*/ 938135 h 1041673"/>
              <a:gd name="connsiteX2220" fmla="*/ 1370224 w 5155357"/>
              <a:gd name="connsiteY2220" fmla="*/ 914694 h 1041673"/>
              <a:gd name="connsiteX2221" fmla="*/ 1367986 w 5155357"/>
              <a:gd name="connsiteY2221" fmla="*/ 912518 h 1041673"/>
              <a:gd name="connsiteX2222" fmla="*/ 1370784 w 5155357"/>
              <a:gd name="connsiteY2222" fmla="*/ 899585 h 1041673"/>
              <a:gd name="connsiteX2223" fmla="*/ 1367426 w 5155357"/>
              <a:gd name="connsiteY2223" fmla="*/ 896787 h 1041673"/>
              <a:gd name="connsiteX2224" fmla="*/ 1369105 w 5155357"/>
              <a:gd name="connsiteY2224" fmla="*/ 890631 h 1041673"/>
              <a:gd name="connsiteX2225" fmla="*/ 1370784 w 5155357"/>
              <a:gd name="connsiteY2225" fmla="*/ 885097 h 1041673"/>
              <a:gd name="connsiteX2226" fmla="*/ 1369478 w 5155357"/>
              <a:gd name="connsiteY2226" fmla="*/ 885968 h 1041673"/>
              <a:gd name="connsiteX2227" fmla="*/ 1368794 w 5155357"/>
              <a:gd name="connsiteY2227" fmla="*/ 882610 h 1041673"/>
              <a:gd name="connsiteX2228" fmla="*/ 1368669 w 5155357"/>
              <a:gd name="connsiteY2228" fmla="*/ 878444 h 1041673"/>
              <a:gd name="connsiteX2229" fmla="*/ 1369043 w 5155357"/>
              <a:gd name="connsiteY2229" fmla="*/ 874030 h 1041673"/>
              <a:gd name="connsiteX2230" fmla="*/ 1371655 w 5155357"/>
              <a:gd name="connsiteY2230" fmla="*/ 871480 h 1041673"/>
              <a:gd name="connsiteX2231" fmla="*/ 1371281 w 5155357"/>
              <a:gd name="connsiteY2231" fmla="*/ 874341 h 1041673"/>
              <a:gd name="connsiteX2232" fmla="*/ 1371157 w 5155357"/>
              <a:gd name="connsiteY2232" fmla="*/ 877014 h 1041673"/>
              <a:gd name="connsiteX2233" fmla="*/ 1371530 w 5155357"/>
              <a:gd name="connsiteY2233" fmla="*/ 880123 h 1041673"/>
              <a:gd name="connsiteX2234" fmla="*/ 1370784 w 5155357"/>
              <a:gd name="connsiteY2234" fmla="*/ 885097 h 1041673"/>
              <a:gd name="connsiteX2235" fmla="*/ 1372463 w 5155357"/>
              <a:gd name="connsiteY2235" fmla="*/ 886714 h 1041673"/>
              <a:gd name="connsiteX2236" fmla="*/ 1374701 w 5155357"/>
              <a:gd name="connsiteY2236" fmla="*/ 868869 h 1041673"/>
              <a:gd name="connsiteX2237" fmla="*/ 1375820 w 5155357"/>
              <a:gd name="connsiteY2237" fmla="*/ 855501 h 1041673"/>
              <a:gd name="connsiteX2238" fmla="*/ 1375758 w 5155357"/>
              <a:gd name="connsiteY2238" fmla="*/ 855501 h 1041673"/>
              <a:gd name="connsiteX2239" fmla="*/ 1375758 w 5155357"/>
              <a:gd name="connsiteY2239" fmla="*/ 855501 h 1041673"/>
              <a:gd name="connsiteX2240" fmla="*/ 1375882 w 5155357"/>
              <a:gd name="connsiteY2240" fmla="*/ 855004 h 1041673"/>
              <a:gd name="connsiteX2241" fmla="*/ 1378058 w 5155357"/>
              <a:gd name="connsiteY2241" fmla="*/ 854444 h 1041673"/>
              <a:gd name="connsiteX2242" fmla="*/ 1379737 w 5155357"/>
              <a:gd name="connsiteY2242" fmla="*/ 831003 h 1041673"/>
              <a:gd name="connsiteX2243" fmla="*/ 1383654 w 5155357"/>
              <a:gd name="connsiteY2243" fmla="*/ 812101 h 1041673"/>
              <a:gd name="connsiteX2244" fmla="*/ 1386453 w 5155357"/>
              <a:gd name="connsiteY2244" fmla="*/ 801469 h 1041673"/>
              <a:gd name="connsiteX2245" fmla="*/ 1385893 w 5155357"/>
              <a:gd name="connsiteY2245" fmla="*/ 798609 h 1041673"/>
              <a:gd name="connsiteX2246" fmla="*/ 1391489 w 5155357"/>
              <a:gd name="connsiteY2246" fmla="*/ 770691 h 1041673"/>
              <a:gd name="connsiteX2247" fmla="*/ 1390929 w 5155357"/>
              <a:gd name="connsiteY2247" fmla="*/ 766774 h 1041673"/>
              <a:gd name="connsiteX2248" fmla="*/ 1395965 w 5155357"/>
              <a:gd name="connsiteY2248" fmla="*/ 745633 h 1041673"/>
              <a:gd name="connsiteX2249" fmla="*/ 1394847 w 5155357"/>
              <a:gd name="connsiteY2249" fmla="*/ 739416 h 1041673"/>
              <a:gd name="connsiteX2250" fmla="*/ 1403800 w 5155357"/>
              <a:gd name="connsiteY2250" fmla="*/ 692036 h 1041673"/>
              <a:gd name="connsiteX2251" fmla="*/ 1414433 w 5155357"/>
              <a:gd name="connsiteY2251" fmla="*/ 687497 h 1041673"/>
              <a:gd name="connsiteX2252" fmla="*/ 1428360 w 5155357"/>
              <a:gd name="connsiteY2252" fmla="*/ 684140 h 1041673"/>
              <a:gd name="connsiteX2253" fmla="*/ 1459076 w 5155357"/>
              <a:gd name="connsiteY2253" fmla="*/ 669653 h 1041673"/>
              <a:gd name="connsiteX2254" fmla="*/ 1494268 w 5155357"/>
              <a:gd name="connsiteY2254" fmla="*/ 684140 h 1041673"/>
              <a:gd name="connsiteX2255" fmla="*/ 1501542 w 5155357"/>
              <a:gd name="connsiteY2255" fmla="*/ 686378 h 1041673"/>
              <a:gd name="connsiteX2256" fmla="*/ 1500983 w 5155357"/>
              <a:gd name="connsiteY2256" fmla="*/ 688679 h 1041673"/>
              <a:gd name="connsiteX2257" fmla="*/ 1542269 w 5155357"/>
              <a:gd name="connsiteY2257" fmla="*/ 707083 h 1041673"/>
              <a:gd name="connsiteX2258" fmla="*/ 1574663 w 5155357"/>
              <a:gd name="connsiteY2258" fmla="*/ 719954 h 1041673"/>
              <a:gd name="connsiteX2259" fmla="*/ 1589151 w 5155357"/>
              <a:gd name="connsiteY2259" fmla="*/ 726047 h 1041673"/>
              <a:gd name="connsiteX2260" fmla="*/ 1593628 w 5155357"/>
              <a:gd name="connsiteY2260" fmla="*/ 726607 h 1041673"/>
              <a:gd name="connsiteX2261" fmla="*/ 1605876 w 5155357"/>
              <a:gd name="connsiteY2261" fmla="*/ 731706 h 1041673"/>
              <a:gd name="connsiteX2262" fmla="*/ 1623162 w 5155357"/>
              <a:gd name="connsiteY2262" fmla="*/ 737861 h 1041673"/>
              <a:gd name="connsiteX2263" fmla="*/ 1645483 w 5155357"/>
              <a:gd name="connsiteY2263" fmla="*/ 745136 h 1041673"/>
              <a:gd name="connsiteX2264" fmla="*/ 1679556 w 5155357"/>
              <a:gd name="connsiteY2264" fmla="*/ 755706 h 1041673"/>
              <a:gd name="connsiteX2265" fmla="*/ 1677878 w 5155357"/>
              <a:gd name="connsiteY2265" fmla="*/ 755706 h 1041673"/>
              <a:gd name="connsiteX2266" fmla="*/ 1677878 w 5155357"/>
              <a:gd name="connsiteY2266" fmla="*/ 755893 h 1041673"/>
              <a:gd name="connsiteX2267" fmla="*/ 1676945 w 5155357"/>
              <a:gd name="connsiteY2267" fmla="*/ 755768 h 1041673"/>
              <a:gd name="connsiteX2268" fmla="*/ 1675391 w 5155357"/>
              <a:gd name="connsiteY2268" fmla="*/ 755271 h 1041673"/>
              <a:gd name="connsiteX2269" fmla="*/ 1674334 w 5155357"/>
              <a:gd name="connsiteY2269" fmla="*/ 755147 h 1041673"/>
              <a:gd name="connsiteX2270" fmla="*/ 1674209 w 5155357"/>
              <a:gd name="connsiteY2270" fmla="*/ 756204 h 1041673"/>
              <a:gd name="connsiteX2271" fmla="*/ 1676821 w 5155357"/>
              <a:gd name="connsiteY2271" fmla="*/ 757261 h 1041673"/>
              <a:gd name="connsiteX2272" fmla="*/ 1677318 w 5155357"/>
              <a:gd name="connsiteY2272" fmla="*/ 757323 h 1041673"/>
              <a:gd name="connsiteX2273" fmla="*/ 1677318 w 5155357"/>
              <a:gd name="connsiteY2273" fmla="*/ 757323 h 1041673"/>
              <a:gd name="connsiteX2274" fmla="*/ 1697401 w 5155357"/>
              <a:gd name="connsiteY2274" fmla="*/ 764597 h 1041673"/>
              <a:gd name="connsiteX2275" fmla="*/ 1714687 w 5155357"/>
              <a:gd name="connsiteY2275" fmla="*/ 767395 h 1041673"/>
              <a:gd name="connsiteX2276" fmla="*/ 1719163 w 5155357"/>
              <a:gd name="connsiteY2276" fmla="*/ 770193 h 1041673"/>
              <a:gd name="connsiteX2277" fmla="*/ 1730915 w 5155357"/>
              <a:gd name="connsiteY2277" fmla="*/ 773054 h 1041673"/>
              <a:gd name="connsiteX2278" fmla="*/ 1752118 w 5155357"/>
              <a:gd name="connsiteY2278" fmla="*/ 779769 h 1041673"/>
              <a:gd name="connsiteX2279" fmla="*/ 1763310 w 5155357"/>
              <a:gd name="connsiteY2279" fmla="*/ 782505 h 1041673"/>
              <a:gd name="connsiteX2280" fmla="*/ 1780035 w 5155357"/>
              <a:gd name="connsiteY2280" fmla="*/ 787044 h 1041673"/>
              <a:gd name="connsiteX2281" fmla="*/ 1839788 w 5155357"/>
              <a:gd name="connsiteY2281" fmla="*/ 800971 h 1041673"/>
              <a:gd name="connsiteX2282" fmla="*/ 1856514 w 5155357"/>
              <a:gd name="connsiteY2282" fmla="*/ 804889 h 1041673"/>
              <a:gd name="connsiteX2283" fmla="*/ 1865467 w 5155357"/>
              <a:gd name="connsiteY2283" fmla="*/ 807065 h 1041673"/>
              <a:gd name="connsiteX2284" fmla="*/ 1883872 w 5155357"/>
              <a:gd name="connsiteY2284" fmla="*/ 810422 h 1041673"/>
              <a:gd name="connsiteX2285" fmla="*/ 1908991 w 5155357"/>
              <a:gd name="connsiteY2285" fmla="*/ 817137 h 1041673"/>
              <a:gd name="connsiteX2286" fmla="*/ 1918505 w 5155357"/>
              <a:gd name="connsiteY2286" fmla="*/ 820495 h 1041673"/>
              <a:gd name="connsiteX2287" fmla="*/ 1942505 w 5155357"/>
              <a:gd name="connsiteY2287" fmla="*/ 825594 h 1041673"/>
              <a:gd name="connsiteX2288" fmla="*/ 1953697 w 5155357"/>
              <a:gd name="connsiteY2288" fmla="*/ 828951 h 1041673"/>
              <a:gd name="connsiteX2289" fmla="*/ 1965449 w 5155357"/>
              <a:gd name="connsiteY2289" fmla="*/ 832309 h 1041673"/>
              <a:gd name="connsiteX2290" fmla="*/ 2003377 w 5155357"/>
              <a:gd name="connsiteY2290" fmla="*/ 837842 h 1041673"/>
              <a:gd name="connsiteX2291" fmla="*/ 2005615 w 5155357"/>
              <a:gd name="connsiteY2291" fmla="*/ 839583 h 1041673"/>
              <a:gd name="connsiteX2292" fmla="*/ 2021222 w 5155357"/>
              <a:gd name="connsiteY2292" fmla="*/ 839583 h 1041673"/>
              <a:gd name="connsiteX2293" fmla="*/ 2026818 w 5155357"/>
              <a:gd name="connsiteY2293" fmla="*/ 836226 h 1041673"/>
              <a:gd name="connsiteX2294" fmla="*/ 2037450 w 5155357"/>
              <a:gd name="connsiteY2294" fmla="*/ 835666 h 1041673"/>
              <a:gd name="connsiteX2295" fmla="*/ 2056974 w 5155357"/>
              <a:gd name="connsiteY2295" fmla="*/ 830008 h 1041673"/>
              <a:gd name="connsiteX2296" fmla="*/ 2064248 w 5155357"/>
              <a:gd name="connsiteY2296" fmla="*/ 825594 h 1041673"/>
              <a:gd name="connsiteX2297" fmla="*/ 2074321 w 5155357"/>
              <a:gd name="connsiteY2297" fmla="*/ 807127 h 1041673"/>
              <a:gd name="connsiteX2298" fmla="*/ 2074259 w 5155357"/>
              <a:gd name="connsiteY2298" fmla="*/ 807127 h 1041673"/>
              <a:gd name="connsiteX2299" fmla="*/ 2075129 w 5155357"/>
              <a:gd name="connsiteY2299" fmla="*/ 804951 h 1041673"/>
              <a:gd name="connsiteX2300" fmla="*/ 2075751 w 5155357"/>
              <a:gd name="connsiteY2300" fmla="*/ 803210 h 1041673"/>
              <a:gd name="connsiteX2301" fmla="*/ 2075627 w 5155357"/>
              <a:gd name="connsiteY2301" fmla="*/ 802712 h 1041673"/>
              <a:gd name="connsiteX2302" fmla="*/ 2075129 w 5155357"/>
              <a:gd name="connsiteY2302" fmla="*/ 802837 h 1041673"/>
              <a:gd name="connsiteX2303" fmla="*/ 2074445 w 5155357"/>
              <a:gd name="connsiteY2303" fmla="*/ 804826 h 1041673"/>
              <a:gd name="connsiteX2304" fmla="*/ 2073761 w 5155357"/>
              <a:gd name="connsiteY2304" fmla="*/ 806629 h 1041673"/>
              <a:gd name="connsiteX2305" fmla="*/ 2072145 w 5155357"/>
              <a:gd name="connsiteY2305" fmla="*/ 798857 h 1041673"/>
              <a:gd name="connsiteX2306" fmla="*/ 2072145 w 5155357"/>
              <a:gd name="connsiteY2306" fmla="*/ 791085 h 1041673"/>
              <a:gd name="connsiteX2307" fmla="*/ 2072020 w 5155357"/>
              <a:gd name="connsiteY2307" fmla="*/ 790899 h 1041673"/>
              <a:gd name="connsiteX2308" fmla="*/ 2076249 w 5155357"/>
              <a:gd name="connsiteY2308" fmla="*/ 788038 h 1041673"/>
              <a:gd name="connsiteX2309" fmla="*/ 2077181 w 5155357"/>
              <a:gd name="connsiteY2309" fmla="*/ 787168 h 1041673"/>
              <a:gd name="connsiteX2310" fmla="*/ 2077181 w 5155357"/>
              <a:gd name="connsiteY2310" fmla="*/ 786546 h 1041673"/>
              <a:gd name="connsiteX2311" fmla="*/ 2076560 w 5155357"/>
              <a:gd name="connsiteY2311" fmla="*/ 786546 h 1041673"/>
              <a:gd name="connsiteX2312" fmla="*/ 2075627 w 5155357"/>
              <a:gd name="connsiteY2312" fmla="*/ 787417 h 1041673"/>
              <a:gd name="connsiteX2313" fmla="*/ 2071959 w 5155357"/>
              <a:gd name="connsiteY2313" fmla="*/ 789966 h 1041673"/>
              <a:gd name="connsiteX2314" fmla="*/ 2071026 w 5155357"/>
              <a:gd name="connsiteY2314" fmla="*/ 789966 h 1041673"/>
              <a:gd name="connsiteX2315" fmla="*/ 2073824 w 5155357"/>
              <a:gd name="connsiteY2315" fmla="*/ 784370 h 1041673"/>
              <a:gd name="connsiteX2316" fmla="*/ 2076498 w 5155357"/>
              <a:gd name="connsiteY2316" fmla="*/ 778214 h 1041673"/>
              <a:gd name="connsiteX2317" fmla="*/ 2077057 w 5155357"/>
              <a:gd name="connsiteY2317" fmla="*/ 782380 h 1041673"/>
              <a:gd name="connsiteX2318" fmla="*/ 2077741 w 5155357"/>
              <a:gd name="connsiteY2318" fmla="*/ 783064 h 1041673"/>
              <a:gd name="connsiteX2319" fmla="*/ 2077741 w 5155357"/>
              <a:gd name="connsiteY2319" fmla="*/ 783064 h 1041673"/>
              <a:gd name="connsiteX2320" fmla="*/ 2078425 w 5155357"/>
              <a:gd name="connsiteY2320" fmla="*/ 782380 h 1041673"/>
              <a:gd name="connsiteX2321" fmla="*/ 2077741 w 5155357"/>
              <a:gd name="connsiteY2321" fmla="*/ 777593 h 1041673"/>
              <a:gd name="connsiteX2322" fmla="*/ 2076622 w 5155357"/>
              <a:gd name="connsiteY2322" fmla="*/ 773178 h 1041673"/>
              <a:gd name="connsiteX2323" fmla="*/ 1757714 w 5155357"/>
              <a:gd name="connsiteY2323" fmla="*/ 710379 h 1041673"/>
              <a:gd name="connsiteX2324" fmla="*/ 1757714 w 5155357"/>
              <a:gd name="connsiteY2324" fmla="*/ 711125 h 1041673"/>
              <a:gd name="connsiteX2325" fmla="*/ 1756594 w 5155357"/>
              <a:gd name="connsiteY2325" fmla="*/ 711125 h 1041673"/>
              <a:gd name="connsiteX2326" fmla="*/ 1756594 w 5155357"/>
              <a:gd name="connsiteY2326" fmla="*/ 710068 h 1041673"/>
              <a:gd name="connsiteX2327" fmla="*/ 1756594 w 5155357"/>
              <a:gd name="connsiteY2327" fmla="*/ 710068 h 1041673"/>
              <a:gd name="connsiteX2328" fmla="*/ 1757776 w 5155357"/>
              <a:gd name="connsiteY2328" fmla="*/ 710379 h 1041673"/>
              <a:gd name="connsiteX2329" fmla="*/ 1740926 w 5155357"/>
              <a:gd name="connsiteY2329" fmla="*/ 708389 h 1041673"/>
              <a:gd name="connsiteX2330" fmla="*/ 1738128 w 5155357"/>
              <a:gd name="connsiteY2330" fmla="*/ 708389 h 1041673"/>
              <a:gd name="connsiteX2331" fmla="*/ 1740926 w 5155357"/>
              <a:gd name="connsiteY2331" fmla="*/ 708389 h 1041673"/>
              <a:gd name="connsiteX2332" fmla="*/ 1657671 w 5155357"/>
              <a:gd name="connsiteY2332" fmla="*/ 670585 h 1041673"/>
              <a:gd name="connsiteX2333" fmla="*/ 1654997 w 5155357"/>
              <a:gd name="connsiteY2333" fmla="*/ 669901 h 1041673"/>
              <a:gd name="connsiteX2334" fmla="*/ 1657671 w 5155357"/>
              <a:gd name="connsiteY2334" fmla="*/ 670585 h 1041673"/>
              <a:gd name="connsiteX2335" fmla="*/ 1642064 w 5155357"/>
              <a:gd name="connsiteY2335" fmla="*/ 665051 h 1041673"/>
              <a:gd name="connsiteX2336" fmla="*/ 1645483 w 5155357"/>
              <a:gd name="connsiteY2336" fmla="*/ 665798 h 1041673"/>
              <a:gd name="connsiteX2337" fmla="*/ 1646851 w 5155357"/>
              <a:gd name="connsiteY2337" fmla="*/ 666295 h 1041673"/>
              <a:gd name="connsiteX2338" fmla="*/ 1646603 w 5155357"/>
              <a:gd name="connsiteY2338" fmla="*/ 666481 h 1041673"/>
              <a:gd name="connsiteX2339" fmla="*/ 1641566 w 5155357"/>
              <a:gd name="connsiteY2339" fmla="*/ 665922 h 1041673"/>
              <a:gd name="connsiteX2340" fmla="*/ 1642002 w 5155357"/>
              <a:gd name="connsiteY2340" fmla="*/ 665051 h 1041673"/>
              <a:gd name="connsiteX2341" fmla="*/ 1634540 w 5155357"/>
              <a:gd name="connsiteY2341" fmla="*/ 662502 h 1041673"/>
              <a:gd name="connsiteX2342" fmla="*/ 1637090 w 5155357"/>
              <a:gd name="connsiteY2342" fmla="*/ 663186 h 1041673"/>
              <a:gd name="connsiteX2343" fmla="*/ 1634478 w 5155357"/>
              <a:gd name="connsiteY2343" fmla="*/ 662813 h 1041673"/>
              <a:gd name="connsiteX2344" fmla="*/ 1634540 w 5155357"/>
              <a:gd name="connsiteY2344" fmla="*/ 662502 h 1041673"/>
              <a:gd name="connsiteX2345" fmla="*/ 1631556 w 5155357"/>
              <a:gd name="connsiteY2345" fmla="*/ 661010 h 1041673"/>
              <a:gd name="connsiteX2346" fmla="*/ 1631556 w 5155357"/>
              <a:gd name="connsiteY2346" fmla="*/ 660886 h 1041673"/>
              <a:gd name="connsiteX2347" fmla="*/ 1631742 w 5155357"/>
              <a:gd name="connsiteY2347" fmla="*/ 660948 h 1041673"/>
              <a:gd name="connsiteX2348" fmla="*/ 1633359 w 5155357"/>
              <a:gd name="connsiteY2348" fmla="*/ 661943 h 1041673"/>
              <a:gd name="connsiteX2349" fmla="*/ 1633172 w 5155357"/>
              <a:gd name="connsiteY2349" fmla="*/ 662626 h 1041673"/>
              <a:gd name="connsiteX2350" fmla="*/ 1631556 w 5155357"/>
              <a:gd name="connsiteY2350" fmla="*/ 661010 h 1041673"/>
              <a:gd name="connsiteX2351" fmla="*/ 1322845 w 5155357"/>
              <a:gd name="connsiteY2351" fmla="*/ 492882 h 1041673"/>
              <a:gd name="connsiteX2352" fmla="*/ 1322223 w 5155357"/>
              <a:gd name="connsiteY2352" fmla="*/ 492882 h 1041673"/>
              <a:gd name="connsiteX2353" fmla="*/ 1321726 w 5155357"/>
              <a:gd name="connsiteY2353" fmla="*/ 480571 h 1041673"/>
              <a:gd name="connsiteX2354" fmla="*/ 1322845 w 5155357"/>
              <a:gd name="connsiteY2354" fmla="*/ 492882 h 1041673"/>
              <a:gd name="connsiteX2355" fmla="*/ 1348648 w 5155357"/>
              <a:gd name="connsiteY2355" fmla="*/ 665860 h 1041673"/>
              <a:gd name="connsiteX2356" fmla="*/ 1349706 w 5155357"/>
              <a:gd name="connsiteY2356" fmla="*/ 661818 h 1041673"/>
              <a:gd name="connsiteX2357" fmla="*/ 1350825 w 5155357"/>
              <a:gd name="connsiteY2357" fmla="*/ 658088 h 1041673"/>
              <a:gd name="connsiteX2358" fmla="*/ 1351633 w 5155357"/>
              <a:gd name="connsiteY2358" fmla="*/ 653735 h 1041673"/>
              <a:gd name="connsiteX2359" fmla="*/ 1352752 w 5155357"/>
              <a:gd name="connsiteY2359" fmla="*/ 649694 h 1041673"/>
              <a:gd name="connsiteX2360" fmla="*/ 1352752 w 5155357"/>
              <a:gd name="connsiteY2360" fmla="*/ 645155 h 1041673"/>
              <a:gd name="connsiteX2361" fmla="*/ 1354866 w 5155357"/>
              <a:gd name="connsiteY2361" fmla="*/ 640243 h 1041673"/>
              <a:gd name="connsiteX2362" fmla="*/ 1355488 w 5155357"/>
              <a:gd name="connsiteY2362" fmla="*/ 641548 h 1041673"/>
              <a:gd name="connsiteX2363" fmla="*/ 1354431 w 5155357"/>
              <a:gd name="connsiteY2363" fmla="*/ 643911 h 1041673"/>
              <a:gd name="connsiteX2364" fmla="*/ 1354991 w 5155357"/>
              <a:gd name="connsiteY2364" fmla="*/ 646709 h 1041673"/>
              <a:gd name="connsiteX2365" fmla="*/ 1354307 w 5155357"/>
              <a:gd name="connsiteY2365" fmla="*/ 650067 h 1041673"/>
              <a:gd name="connsiteX2366" fmla="*/ 1354182 w 5155357"/>
              <a:gd name="connsiteY2366" fmla="*/ 653424 h 1041673"/>
              <a:gd name="connsiteX2367" fmla="*/ 1353250 w 5155357"/>
              <a:gd name="connsiteY2367" fmla="*/ 658771 h 1041673"/>
              <a:gd name="connsiteX2368" fmla="*/ 1353001 w 5155357"/>
              <a:gd name="connsiteY2368" fmla="*/ 651932 h 1041673"/>
              <a:gd name="connsiteX2369" fmla="*/ 1349643 w 5155357"/>
              <a:gd name="connsiteY2369" fmla="*/ 663124 h 1041673"/>
              <a:gd name="connsiteX2370" fmla="*/ 1348897 w 5155357"/>
              <a:gd name="connsiteY2370" fmla="*/ 674565 h 1041673"/>
              <a:gd name="connsiteX2371" fmla="*/ 1348027 w 5155357"/>
              <a:gd name="connsiteY2371" fmla="*/ 676989 h 1041673"/>
              <a:gd name="connsiteX2372" fmla="*/ 1347965 w 5155357"/>
              <a:gd name="connsiteY2372" fmla="*/ 675995 h 1041673"/>
              <a:gd name="connsiteX2373" fmla="*/ 1348897 w 5155357"/>
              <a:gd name="connsiteY2373" fmla="*/ 674565 h 1041673"/>
              <a:gd name="connsiteX2374" fmla="*/ 1348897 w 5155357"/>
              <a:gd name="connsiteY2374" fmla="*/ 674378 h 1041673"/>
              <a:gd name="connsiteX2375" fmla="*/ 1349146 w 5155357"/>
              <a:gd name="connsiteY2375" fmla="*/ 671269 h 1041673"/>
              <a:gd name="connsiteX2376" fmla="*/ 1348648 w 5155357"/>
              <a:gd name="connsiteY2376" fmla="*/ 665860 h 1041673"/>
              <a:gd name="connsiteX2377" fmla="*/ 1319736 w 5155357"/>
              <a:gd name="connsiteY2377" fmla="*/ 878817 h 1041673"/>
              <a:gd name="connsiteX2378" fmla="*/ 1319860 w 5155357"/>
              <a:gd name="connsiteY2378" fmla="*/ 876393 h 1041673"/>
              <a:gd name="connsiteX2379" fmla="*/ 1319736 w 5155357"/>
              <a:gd name="connsiteY2379" fmla="*/ 872537 h 1041673"/>
              <a:gd name="connsiteX2380" fmla="*/ 1320544 w 5155357"/>
              <a:gd name="connsiteY2380" fmla="*/ 869926 h 1041673"/>
              <a:gd name="connsiteX2381" fmla="*/ 1320918 w 5155357"/>
              <a:gd name="connsiteY2381" fmla="*/ 866071 h 1041673"/>
              <a:gd name="connsiteX2382" fmla="*/ 1320918 w 5155357"/>
              <a:gd name="connsiteY2382" fmla="*/ 862838 h 1041673"/>
              <a:gd name="connsiteX2383" fmla="*/ 1321290 w 5155357"/>
              <a:gd name="connsiteY2383" fmla="*/ 859729 h 1041673"/>
              <a:gd name="connsiteX2384" fmla="*/ 1321290 w 5155357"/>
              <a:gd name="connsiteY2384" fmla="*/ 856247 h 1041673"/>
              <a:gd name="connsiteX2385" fmla="*/ 1322472 w 5155357"/>
              <a:gd name="connsiteY2385" fmla="*/ 849781 h 1041673"/>
              <a:gd name="connsiteX2386" fmla="*/ 1323218 w 5155357"/>
              <a:gd name="connsiteY2386" fmla="*/ 852206 h 1041673"/>
              <a:gd name="connsiteX2387" fmla="*/ 1322472 w 5155357"/>
              <a:gd name="connsiteY2387" fmla="*/ 856247 h 1041673"/>
              <a:gd name="connsiteX2388" fmla="*/ 1323094 w 5155357"/>
              <a:gd name="connsiteY2388" fmla="*/ 858548 h 1041673"/>
              <a:gd name="connsiteX2389" fmla="*/ 1324773 w 5155357"/>
              <a:gd name="connsiteY2389" fmla="*/ 857926 h 1041673"/>
              <a:gd name="connsiteX2390" fmla="*/ 1324773 w 5155357"/>
              <a:gd name="connsiteY2390" fmla="*/ 859853 h 1041673"/>
              <a:gd name="connsiteX2391" fmla="*/ 1324524 w 5155357"/>
              <a:gd name="connsiteY2391" fmla="*/ 862154 h 1041673"/>
              <a:gd name="connsiteX2392" fmla="*/ 1323218 w 5155357"/>
              <a:gd name="connsiteY2392" fmla="*/ 864392 h 1041673"/>
              <a:gd name="connsiteX2393" fmla="*/ 1323405 w 5155357"/>
              <a:gd name="connsiteY2393" fmla="*/ 866817 h 1041673"/>
              <a:gd name="connsiteX2394" fmla="*/ 1322845 w 5155357"/>
              <a:gd name="connsiteY2394" fmla="*/ 871729 h 1041673"/>
              <a:gd name="connsiteX2395" fmla="*/ 1321167 w 5155357"/>
              <a:gd name="connsiteY2395" fmla="*/ 876517 h 1041673"/>
              <a:gd name="connsiteX2396" fmla="*/ 1319736 w 5155357"/>
              <a:gd name="connsiteY2396" fmla="*/ 881926 h 1041673"/>
              <a:gd name="connsiteX2397" fmla="*/ 1319736 w 5155357"/>
              <a:gd name="connsiteY2397" fmla="*/ 878817 h 1041673"/>
              <a:gd name="connsiteX2398" fmla="*/ 1320047 w 5155357"/>
              <a:gd name="connsiteY2398" fmla="*/ 894051 h 1041673"/>
              <a:gd name="connsiteX2399" fmla="*/ 1319860 w 5155357"/>
              <a:gd name="connsiteY2399" fmla="*/ 898155 h 1041673"/>
              <a:gd name="connsiteX2400" fmla="*/ 1319736 w 5155357"/>
              <a:gd name="connsiteY2400" fmla="*/ 901139 h 1041673"/>
              <a:gd name="connsiteX2401" fmla="*/ 1319736 w 5155357"/>
              <a:gd name="connsiteY2401" fmla="*/ 903191 h 1041673"/>
              <a:gd name="connsiteX2402" fmla="*/ 1319114 w 5155357"/>
              <a:gd name="connsiteY2402" fmla="*/ 906051 h 1041673"/>
              <a:gd name="connsiteX2403" fmla="*/ 1318927 w 5155357"/>
              <a:gd name="connsiteY2403" fmla="*/ 908849 h 1041673"/>
              <a:gd name="connsiteX2404" fmla="*/ 1318181 w 5155357"/>
              <a:gd name="connsiteY2404" fmla="*/ 911336 h 1041673"/>
              <a:gd name="connsiteX2405" fmla="*/ 1318742 w 5155357"/>
              <a:gd name="connsiteY2405" fmla="*/ 914570 h 1041673"/>
              <a:gd name="connsiteX2406" fmla="*/ 1318493 w 5155357"/>
              <a:gd name="connsiteY2406" fmla="*/ 917927 h 1041673"/>
              <a:gd name="connsiteX2407" fmla="*/ 1318617 w 5155357"/>
              <a:gd name="connsiteY2407" fmla="*/ 919357 h 1041673"/>
              <a:gd name="connsiteX2408" fmla="*/ 1317063 w 5155357"/>
              <a:gd name="connsiteY2408" fmla="*/ 915253 h 1041673"/>
              <a:gd name="connsiteX2409" fmla="*/ 1317187 w 5155357"/>
              <a:gd name="connsiteY2409" fmla="*/ 907979 h 1041673"/>
              <a:gd name="connsiteX2410" fmla="*/ 1317622 w 5155357"/>
              <a:gd name="connsiteY2410" fmla="*/ 906424 h 1041673"/>
              <a:gd name="connsiteX2411" fmla="*/ 1318927 w 5155357"/>
              <a:gd name="connsiteY2411" fmla="*/ 908849 h 1041673"/>
              <a:gd name="connsiteX2412" fmla="*/ 1318368 w 5155357"/>
              <a:gd name="connsiteY2412" fmla="*/ 900393 h 1041673"/>
              <a:gd name="connsiteX2413" fmla="*/ 1317622 w 5155357"/>
              <a:gd name="connsiteY2413" fmla="*/ 906300 h 1041673"/>
              <a:gd name="connsiteX2414" fmla="*/ 1318368 w 5155357"/>
              <a:gd name="connsiteY2414" fmla="*/ 900393 h 1041673"/>
              <a:gd name="connsiteX2415" fmla="*/ 1318181 w 5155357"/>
              <a:gd name="connsiteY2415" fmla="*/ 895170 h 1041673"/>
              <a:gd name="connsiteX2416" fmla="*/ 1318617 w 5155357"/>
              <a:gd name="connsiteY2416" fmla="*/ 890569 h 1041673"/>
              <a:gd name="connsiteX2417" fmla="*/ 1318742 w 5155357"/>
              <a:gd name="connsiteY2417" fmla="*/ 886154 h 1041673"/>
              <a:gd name="connsiteX2418" fmla="*/ 1320420 w 5155357"/>
              <a:gd name="connsiteY2418" fmla="*/ 884351 h 1041673"/>
              <a:gd name="connsiteX2419" fmla="*/ 1320420 w 5155357"/>
              <a:gd name="connsiteY2419" fmla="*/ 889512 h 1041673"/>
              <a:gd name="connsiteX2420" fmla="*/ 1320047 w 5155357"/>
              <a:gd name="connsiteY2420" fmla="*/ 894051 h 1041673"/>
              <a:gd name="connsiteX2421" fmla="*/ 1324026 w 5155357"/>
              <a:gd name="connsiteY2421" fmla="*/ 897160 h 1041673"/>
              <a:gd name="connsiteX2422" fmla="*/ 1323902 w 5155357"/>
              <a:gd name="connsiteY2422" fmla="*/ 900393 h 1041673"/>
              <a:gd name="connsiteX2423" fmla="*/ 1323405 w 5155357"/>
              <a:gd name="connsiteY2423" fmla="*/ 904372 h 1041673"/>
              <a:gd name="connsiteX2424" fmla="*/ 1322721 w 5155357"/>
              <a:gd name="connsiteY2424" fmla="*/ 907108 h 1041673"/>
              <a:gd name="connsiteX2425" fmla="*/ 1322223 w 5155357"/>
              <a:gd name="connsiteY2425" fmla="*/ 909782 h 1041673"/>
              <a:gd name="connsiteX2426" fmla="*/ 1323405 w 5155357"/>
              <a:gd name="connsiteY2426" fmla="*/ 911461 h 1041673"/>
              <a:gd name="connsiteX2427" fmla="*/ 1322845 w 5155357"/>
              <a:gd name="connsiteY2427" fmla="*/ 917057 h 1041673"/>
              <a:gd name="connsiteX2428" fmla="*/ 1322969 w 5155357"/>
              <a:gd name="connsiteY2428" fmla="*/ 920414 h 1041673"/>
              <a:gd name="connsiteX2429" fmla="*/ 1321726 w 5155357"/>
              <a:gd name="connsiteY2429" fmla="*/ 923399 h 1041673"/>
              <a:gd name="connsiteX2430" fmla="*/ 1320606 w 5155357"/>
              <a:gd name="connsiteY2430" fmla="*/ 922279 h 1041673"/>
              <a:gd name="connsiteX2431" fmla="*/ 1321539 w 5155357"/>
              <a:gd name="connsiteY2431" fmla="*/ 915875 h 1041673"/>
              <a:gd name="connsiteX2432" fmla="*/ 1321290 w 5155357"/>
              <a:gd name="connsiteY2432" fmla="*/ 912766 h 1041673"/>
              <a:gd name="connsiteX2433" fmla="*/ 1320669 w 5155357"/>
              <a:gd name="connsiteY2433" fmla="*/ 910839 h 1041673"/>
              <a:gd name="connsiteX2434" fmla="*/ 1320669 w 5155357"/>
              <a:gd name="connsiteY2434" fmla="*/ 906922 h 1041673"/>
              <a:gd name="connsiteX2435" fmla="*/ 1321290 w 5155357"/>
              <a:gd name="connsiteY2435" fmla="*/ 905243 h 1041673"/>
              <a:gd name="connsiteX2436" fmla="*/ 1322285 w 5155357"/>
              <a:gd name="connsiteY2436" fmla="*/ 901574 h 1041673"/>
              <a:gd name="connsiteX2437" fmla="*/ 1322285 w 5155357"/>
              <a:gd name="connsiteY2437" fmla="*/ 896476 h 1041673"/>
              <a:gd name="connsiteX2438" fmla="*/ 1324648 w 5155357"/>
              <a:gd name="connsiteY2438" fmla="*/ 895046 h 1041673"/>
              <a:gd name="connsiteX2439" fmla="*/ 1324026 w 5155357"/>
              <a:gd name="connsiteY2439" fmla="*/ 897160 h 1041673"/>
              <a:gd name="connsiteX2440" fmla="*/ 1325456 w 5155357"/>
              <a:gd name="connsiteY2440" fmla="*/ 888641 h 1041673"/>
              <a:gd name="connsiteX2441" fmla="*/ 1324275 w 5155357"/>
              <a:gd name="connsiteY2441" fmla="*/ 890631 h 1041673"/>
              <a:gd name="connsiteX2442" fmla="*/ 1325083 w 5155357"/>
              <a:gd name="connsiteY2442" fmla="*/ 892621 h 1041673"/>
              <a:gd name="connsiteX2443" fmla="*/ 1324710 w 5155357"/>
              <a:gd name="connsiteY2443" fmla="*/ 894984 h 1041673"/>
              <a:gd name="connsiteX2444" fmla="*/ 1325083 w 5155357"/>
              <a:gd name="connsiteY2444" fmla="*/ 892621 h 1041673"/>
              <a:gd name="connsiteX2445" fmla="*/ 1322845 w 5155357"/>
              <a:gd name="connsiteY2445" fmla="*/ 892061 h 1041673"/>
              <a:gd name="connsiteX2446" fmla="*/ 1322285 w 5155357"/>
              <a:gd name="connsiteY2446" fmla="*/ 896103 h 1041673"/>
              <a:gd name="connsiteX2447" fmla="*/ 1322845 w 5155357"/>
              <a:gd name="connsiteY2447" fmla="*/ 892061 h 1041673"/>
              <a:gd name="connsiteX2448" fmla="*/ 1322596 w 5155357"/>
              <a:gd name="connsiteY2448" fmla="*/ 888641 h 1041673"/>
              <a:gd name="connsiteX2449" fmla="*/ 1324399 w 5155357"/>
              <a:gd name="connsiteY2449" fmla="*/ 884165 h 1041673"/>
              <a:gd name="connsiteX2450" fmla="*/ 1324151 w 5155357"/>
              <a:gd name="connsiteY2450" fmla="*/ 888144 h 1041673"/>
              <a:gd name="connsiteX2451" fmla="*/ 1325456 w 5155357"/>
              <a:gd name="connsiteY2451" fmla="*/ 888641 h 1041673"/>
              <a:gd name="connsiteX2452" fmla="*/ 1326389 w 5155357"/>
              <a:gd name="connsiteY2452" fmla="*/ 868247 h 1041673"/>
              <a:gd name="connsiteX2453" fmla="*/ 1326202 w 5155357"/>
              <a:gd name="connsiteY2453" fmla="*/ 866382 h 1041673"/>
              <a:gd name="connsiteX2454" fmla="*/ 1326202 w 5155357"/>
              <a:gd name="connsiteY2454" fmla="*/ 868558 h 1041673"/>
              <a:gd name="connsiteX2455" fmla="*/ 1326078 w 5155357"/>
              <a:gd name="connsiteY2455" fmla="*/ 872662 h 1041673"/>
              <a:gd name="connsiteX2456" fmla="*/ 1325705 w 5155357"/>
              <a:gd name="connsiteY2456" fmla="*/ 877698 h 1041673"/>
              <a:gd name="connsiteX2457" fmla="*/ 1324399 w 5155357"/>
              <a:gd name="connsiteY2457" fmla="*/ 881056 h 1041673"/>
              <a:gd name="connsiteX2458" fmla="*/ 1324399 w 5155357"/>
              <a:gd name="connsiteY2458" fmla="*/ 878569 h 1041673"/>
              <a:gd name="connsiteX2459" fmla="*/ 1325083 w 5155357"/>
              <a:gd name="connsiteY2459" fmla="*/ 873905 h 1041673"/>
              <a:gd name="connsiteX2460" fmla="*/ 1325207 w 5155357"/>
              <a:gd name="connsiteY2460" fmla="*/ 868993 h 1041673"/>
              <a:gd name="connsiteX2461" fmla="*/ 1326327 w 5155357"/>
              <a:gd name="connsiteY2461" fmla="*/ 864890 h 1041673"/>
              <a:gd name="connsiteX2462" fmla="*/ 1326886 w 5155357"/>
              <a:gd name="connsiteY2462" fmla="*/ 860226 h 1041673"/>
              <a:gd name="connsiteX2463" fmla="*/ 1327508 w 5155357"/>
              <a:gd name="connsiteY2463" fmla="*/ 865512 h 1041673"/>
              <a:gd name="connsiteX2464" fmla="*/ 1326389 w 5155357"/>
              <a:gd name="connsiteY2464" fmla="*/ 868247 h 1041673"/>
              <a:gd name="connsiteX2465" fmla="*/ 1327322 w 5155357"/>
              <a:gd name="connsiteY2465" fmla="*/ 928932 h 1041673"/>
              <a:gd name="connsiteX2466" fmla="*/ 1327322 w 5155357"/>
              <a:gd name="connsiteY2466" fmla="*/ 923336 h 1041673"/>
              <a:gd name="connsiteX2467" fmla="*/ 1327322 w 5155357"/>
              <a:gd name="connsiteY2467" fmla="*/ 928932 h 1041673"/>
              <a:gd name="connsiteX2468" fmla="*/ 1335342 w 5155357"/>
              <a:gd name="connsiteY2468" fmla="*/ 793261 h 1041673"/>
              <a:gd name="connsiteX2469" fmla="*/ 1335716 w 5155357"/>
              <a:gd name="connsiteY2469" fmla="*/ 792080 h 1041673"/>
              <a:gd name="connsiteX2470" fmla="*/ 1335716 w 5155357"/>
              <a:gd name="connsiteY2470" fmla="*/ 792080 h 1041673"/>
              <a:gd name="connsiteX2471" fmla="*/ 1335342 w 5155357"/>
              <a:gd name="connsiteY2471" fmla="*/ 793261 h 1041673"/>
              <a:gd name="connsiteX2472" fmla="*/ 1336897 w 5155357"/>
              <a:gd name="connsiteY2472" fmla="*/ 774297 h 1041673"/>
              <a:gd name="connsiteX2473" fmla="*/ 1336772 w 5155357"/>
              <a:gd name="connsiteY2473" fmla="*/ 774297 h 1041673"/>
              <a:gd name="connsiteX2474" fmla="*/ 1335094 w 5155357"/>
              <a:gd name="connsiteY2474" fmla="*/ 785178 h 1041673"/>
              <a:gd name="connsiteX2475" fmla="*/ 1334721 w 5155357"/>
              <a:gd name="connsiteY2475" fmla="*/ 785924 h 1041673"/>
              <a:gd name="connsiteX2476" fmla="*/ 1335032 w 5155357"/>
              <a:gd name="connsiteY2476" fmla="*/ 786857 h 1041673"/>
              <a:gd name="connsiteX2477" fmla="*/ 1335342 w 5155357"/>
              <a:gd name="connsiteY2477" fmla="*/ 786919 h 1041673"/>
              <a:gd name="connsiteX2478" fmla="*/ 1335964 w 5155357"/>
              <a:gd name="connsiteY2478" fmla="*/ 786546 h 1041673"/>
              <a:gd name="connsiteX2479" fmla="*/ 1336213 w 5155357"/>
              <a:gd name="connsiteY2479" fmla="*/ 785987 h 1041673"/>
              <a:gd name="connsiteX2480" fmla="*/ 1336711 w 5155357"/>
              <a:gd name="connsiteY2480" fmla="*/ 790401 h 1041673"/>
              <a:gd name="connsiteX2481" fmla="*/ 1335032 w 5155357"/>
              <a:gd name="connsiteY2481" fmla="*/ 791458 h 1041673"/>
              <a:gd name="connsiteX2482" fmla="*/ 1335156 w 5155357"/>
              <a:gd name="connsiteY2482" fmla="*/ 791458 h 1041673"/>
              <a:gd name="connsiteX2483" fmla="*/ 1334659 w 5155357"/>
              <a:gd name="connsiteY2483" fmla="*/ 793759 h 1041673"/>
              <a:gd name="connsiteX2484" fmla="*/ 1334410 w 5155357"/>
              <a:gd name="connsiteY2484" fmla="*/ 793759 h 1041673"/>
              <a:gd name="connsiteX2485" fmla="*/ 1334410 w 5155357"/>
              <a:gd name="connsiteY2485" fmla="*/ 795375 h 1041673"/>
              <a:gd name="connsiteX2486" fmla="*/ 1334970 w 5155357"/>
              <a:gd name="connsiteY2486" fmla="*/ 794816 h 1041673"/>
              <a:gd name="connsiteX2487" fmla="*/ 1334410 w 5155357"/>
              <a:gd name="connsiteY2487" fmla="*/ 797614 h 1041673"/>
              <a:gd name="connsiteX2488" fmla="*/ 1334410 w 5155357"/>
              <a:gd name="connsiteY2488" fmla="*/ 797738 h 1041673"/>
              <a:gd name="connsiteX2489" fmla="*/ 1334410 w 5155357"/>
              <a:gd name="connsiteY2489" fmla="*/ 797738 h 1041673"/>
              <a:gd name="connsiteX2490" fmla="*/ 1333229 w 5155357"/>
              <a:gd name="connsiteY2490" fmla="*/ 798546 h 1041673"/>
              <a:gd name="connsiteX2491" fmla="*/ 1333415 w 5155357"/>
              <a:gd name="connsiteY2491" fmla="*/ 799666 h 1041673"/>
              <a:gd name="connsiteX2492" fmla="*/ 1333912 w 5155357"/>
              <a:gd name="connsiteY2492" fmla="*/ 799852 h 1041673"/>
              <a:gd name="connsiteX2493" fmla="*/ 1334534 w 5155357"/>
              <a:gd name="connsiteY2493" fmla="*/ 799541 h 1041673"/>
              <a:gd name="connsiteX2494" fmla="*/ 1334970 w 5155357"/>
              <a:gd name="connsiteY2494" fmla="*/ 799230 h 1041673"/>
              <a:gd name="connsiteX2495" fmla="*/ 1334970 w 5155357"/>
              <a:gd name="connsiteY2495" fmla="*/ 799230 h 1041673"/>
              <a:gd name="connsiteX2496" fmla="*/ 1333975 w 5155357"/>
              <a:gd name="connsiteY2496" fmla="*/ 804826 h 1041673"/>
              <a:gd name="connsiteX2497" fmla="*/ 1333975 w 5155357"/>
              <a:gd name="connsiteY2497" fmla="*/ 804826 h 1041673"/>
              <a:gd name="connsiteX2498" fmla="*/ 1333975 w 5155357"/>
              <a:gd name="connsiteY2498" fmla="*/ 803894 h 1041673"/>
              <a:gd name="connsiteX2499" fmla="*/ 1333975 w 5155357"/>
              <a:gd name="connsiteY2499" fmla="*/ 802961 h 1041673"/>
              <a:gd name="connsiteX2500" fmla="*/ 1333602 w 5155357"/>
              <a:gd name="connsiteY2500" fmla="*/ 802588 h 1041673"/>
              <a:gd name="connsiteX2501" fmla="*/ 1333602 w 5155357"/>
              <a:gd name="connsiteY2501" fmla="*/ 802588 h 1041673"/>
              <a:gd name="connsiteX2502" fmla="*/ 1333229 w 5155357"/>
              <a:gd name="connsiteY2502" fmla="*/ 802961 h 1041673"/>
              <a:gd name="connsiteX2503" fmla="*/ 1333229 w 5155357"/>
              <a:gd name="connsiteY2503" fmla="*/ 803831 h 1041673"/>
              <a:gd name="connsiteX2504" fmla="*/ 1333353 w 5155357"/>
              <a:gd name="connsiteY2504" fmla="*/ 805262 h 1041673"/>
              <a:gd name="connsiteX2505" fmla="*/ 1333353 w 5155357"/>
              <a:gd name="connsiteY2505" fmla="*/ 805386 h 1041673"/>
              <a:gd name="connsiteX2506" fmla="*/ 1334099 w 5155357"/>
              <a:gd name="connsiteY2506" fmla="*/ 805510 h 1041673"/>
              <a:gd name="connsiteX2507" fmla="*/ 1334099 w 5155357"/>
              <a:gd name="connsiteY2507" fmla="*/ 805510 h 1041673"/>
              <a:gd name="connsiteX2508" fmla="*/ 1334348 w 5155357"/>
              <a:gd name="connsiteY2508" fmla="*/ 805386 h 1041673"/>
              <a:gd name="connsiteX2509" fmla="*/ 1334348 w 5155357"/>
              <a:gd name="connsiteY2509" fmla="*/ 805386 h 1041673"/>
              <a:gd name="connsiteX2510" fmla="*/ 1333229 w 5155357"/>
              <a:gd name="connsiteY2510" fmla="*/ 814402 h 1041673"/>
              <a:gd name="connsiteX2511" fmla="*/ 1330990 w 5155357"/>
              <a:gd name="connsiteY2511" fmla="*/ 816578 h 1041673"/>
              <a:gd name="connsiteX2512" fmla="*/ 1331239 w 5155357"/>
              <a:gd name="connsiteY2512" fmla="*/ 816764 h 1041673"/>
              <a:gd name="connsiteX2513" fmla="*/ 1330306 w 5155357"/>
              <a:gd name="connsiteY2513" fmla="*/ 817697 h 1041673"/>
              <a:gd name="connsiteX2514" fmla="*/ 1330431 w 5155357"/>
              <a:gd name="connsiteY2514" fmla="*/ 818754 h 1041673"/>
              <a:gd name="connsiteX2515" fmla="*/ 1330928 w 5155357"/>
              <a:gd name="connsiteY2515" fmla="*/ 818941 h 1041673"/>
              <a:gd name="connsiteX2516" fmla="*/ 1331550 w 5155357"/>
              <a:gd name="connsiteY2516" fmla="*/ 818630 h 1041673"/>
              <a:gd name="connsiteX2517" fmla="*/ 1331550 w 5155357"/>
              <a:gd name="connsiteY2517" fmla="*/ 818568 h 1041673"/>
              <a:gd name="connsiteX2518" fmla="*/ 1329871 w 5155357"/>
              <a:gd name="connsiteY2518" fmla="*/ 837780 h 1041673"/>
              <a:gd name="connsiteX2519" fmla="*/ 1328939 w 5155357"/>
              <a:gd name="connsiteY2519" fmla="*/ 837283 h 1041673"/>
              <a:gd name="connsiteX2520" fmla="*/ 1328814 w 5155357"/>
              <a:gd name="connsiteY2520" fmla="*/ 836723 h 1041673"/>
              <a:gd name="connsiteX2521" fmla="*/ 1328814 w 5155357"/>
              <a:gd name="connsiteY2521" fmla="*/ 836350 h 1041673"/>
              <a:gd name="connsiteX2522" fmla="*/ 1328130 w 5155357"/>
              <a:gd name="connsiteY2522" fmla="*/ 835853 h 1041673"/>
              <a:gd name="connsiteX2523" fmla="*/ 1327632 w 5155357"/>
              <a:gd name="connsiteY2523" fmla="*/ 836537 h 1041673"/>
              <a:gd name="connsiteX2524" fmla="*/ 1327632 w 5155357"/>
              <a:gd name="connsiteY2524" fmla="*/ 836910 h 1041673"/>
              <a:gd name="connsiteX2525" fmla="*/ 1327819 w 5155357"/>
              <a:gd name="connsiteY2525" fmla="*/ 837905 h 1041673"/>
              <a:gd name="connsiteX2526" fmla="*/ 1327632 w 5155357"/>
              <a:gd name="connsiteY2526" fmla="*/ 837905 h 1041673"/>
              <a:gd name="connsiteX2527" fmla="*/ 1325954 w 5155357"/>
              <a:gd name="connsiteY2527" fmla="*/ 844558 h 1041673"/>
              <a:gd name="connsiteX2528" fmla="*/ 1324275 w 5155357"/>
              <a:gd name="connsiteY2528" fmla="*/ 851273 h 1041673"/>
              <a:gd name="connsiteX2529" fmla="*/ 1325394 w 5155357"/>
              <a:gd name="connsiteY2529" fmla="*/ 838464 h 1041673"/>
              <a:gd name="connsiteX2530" fmla="*/ 1324275 w 5155357"/>
              <a:gd name="connsiteY2530" fmla="*/ 835666 h 1041673"/>
              <a:gd name="connsiteX2531" fmla="*/ 1328192 w 5155357"/>
              <a:gd name="connsiteY2531" fmla="*/ 814464 h 1041673"/>
              <a:gd name="connsiteX2532" fmla="*/ 1327073 w 5155357"/>
              <a:gd name="connsiteY2532" fmla="*/ 809925 h 1041673"/>
              <a:gd name="connsiteX2533" fmla="*/ 1329311 w 5155357"/>
              <a:gd name="connsiteY2533" fmla="*/ 804391 h 1041673"/>
              <a:gd name="connsiteX2534" fmla="*/ 1334907 w 5155357"/>
              <a:gd name="connsiteY2534" fmla="*/ 769696 h 1041673"/>
              <a:gd name="connsiteX2535" fmla="*/ 1337146 w 5155357"/>
              <a:gd name="connsiteY2535" fmla="*/ 770815 h 1041673"/>
              <a:gd name="connsiteX2536" fmla="*/ 1337208 w 5155357"/>
              <a:gd name="connsiteY2536" fmla="*/ 770815 h 1041673"/>
              <a:gd name="connsiteX2537" fmla="*/ 1336711 w 5155357"/>
              <a:gd name="connsiteY2537" fmla="*/ 774235 h 1041673"/>
              <a:gd name="connsiteX2538" fmla="*/ 1338451 w 5155357"/>
              <a:gd name="connsiteY2538" fmla="*/ 774795 h 1041673"/>
              <a:gd name="connsiteX2539" fmla="*/ 1337892 w 5155357"/>
              <a:gd name="connsiteY2539" fmla="*/ 774235 h 1041673"/>
              <a:gd name="connsiteX2540" fmla="*/ 1337892 w 5155357"/>
              <a:gd name="connsiteY2540" fmla="*/ 774235 h 1041673"/>
              <a:gd name="connsiteX2541" fmla="*/ 1338389 w 5155357"/>
              <a:gd name="connsiteY2541" fmla="*/ 770815 h 1041673"/>
              <a:gd name="connsiteX2542" fmla="*/ 1338513 w 5155357"/>
              <a:gd name="connsiteY2542" fmla="*/ 770815 h 1041673"/>
              <a:gd name="connsiteX2543" fmla="*/ 1338513 w 5155357"/>
              <a:gd name="connsiteY2543" fmla="*/ 770318 h 1041673"/>
              <a:gd name="connsiteX2544" fmla="*/ 1338513 w 5155357"/>
              <a:gd name="connsiteY2544" fmla="*/ 770069 h 1041673"/>
              <a:gd name="connsiteX2545" fmla="*/ 1338451 w 5155357"/>
              <a:gd name="connsiteY2545" fmla="*/ 770069 h 1041673"/>
              <a:gd name="connsiteX2546" fmla="*/ 1339073 w 5155357"/>
              <a:gd name="connsiteY2546" fmla="*/ 770504 h 1041673"/>
              <a:gd name="connsiteX2547" fmla="*/ 1338513 w 5155357"/>
              <a:gd name="connsiteY2547" fmla="*/ 774795 h 1041673"/>
              <a:gd name="connsiteX2548" fmla="*/ 1339011 w 5155357"/>
              <a:gd name="connsiteY2548" fmla="*/ 769634 h 1041673"/>
              <a:gd name="connsiteX2549" fmla="*/ 1339571 w 5155357"/>
              <a:gd name="connsiteY2549" fmla="*/ 769758 h 1041673"/>
              <a:gd name="connsiteX2550" fmla="*/ 1339571 w 5155357"/>
              <a:gd name="connsiteY2550" fmla="*/ 770069 h 1041673"/>
              <a:gd name="connsiteX2551" fmla="*/ 1339011 w 5155357"/>
              <a:gd name="connsiteY2551" fmla="*/ 769634 h 1041673"/>
              <a:gd name="connsiteX2552" fmla="*/ 1340690 w 5155357"/>
              <a:gd name="connsiteY2552" fmla="*/ 741778 h 1041673"/>
              <a:gd name="connsiteX2553" fmla="*/ 1340068 w 5155357"/>
              <a:gd name="connsiteY2553" fmla="*/ 747499 h 1041673"/>
              <a:gd name="connsiteX2554" fmla="*/ 1340192 w 5155357"/>
              <a:gd name="connsiteY2554" fmla="*/ 747810 h 1041673"/>
              <a:gd name="connsiteX2555" fmla="*/ 1336835 w 5155357"/>
              <a:gd name="connsiteY2555" fmla="*/ 763665 h 1041673"/>
              <a:gd name="connsiteX2556" fmla="*/ 1335156 w 5155357"/>
              <a:gd name="connsiteY2556" fmla="*/ 754152 h 1041673"/>
              <a:gd name="connsiteX2557" fmla="*/ 1340192 w 5155357"/>
              <a:gd name="connsiteY2557" fmla="*/ 732949 h 1041673"/>
              <a:gd name="connsiteX2558" fmla="*/ 1337954 w 5155357"/>
              <a:gd name="connsiteY2558" fmla="*/ 730213 h 1041673"/>
              <a:gd name="connsiteX2559" fmla="*/ 1341871 w 5155357"/>
              <a:gd name="connsiteY2559" fmla="*/ 722317 h 1041673"/>
              <a:gd name="connsiteX2560" fmla="*/ 1343550 w 5155357"/>
              <a:gd name="connsiteY2560" fmla="*/ 713425 h 1041673"/>
              <a:gd name="connsiteX2561" fmla="*/ 1343177 w 5155357"/>
              <a:gd name="connsiteY2561" fmla="*/ 713301 h 1041673"/>
              <a:gd name="connsiteX2562" fmla="*/ 1344172 w 5155357"/>
              <a:gd name="connsiteY2562" fmla="*/ 711560 h 1041673"/>
              <a:gd name="connsiteX2563" fmla="*/ 1345291 w 5155357"/>
              <a:gd name="connsiteY2563" fmla="*/ 709819 h 1041673"/>
              <a:gd name="connsiteX2564" fmla="*/ 1345291 w 5155357"/>
              <a:gd name="connsiteY2564" fmla="*/ 710068 h 1041673"/>
              <a:gd name="connsiteX2565" fmla="*/ 1346348 w 5155357"/>
              <a:gd name="connsiteY2565" fmla="*/ 710068 h 1041673"/>
              <a:gd name="connsiteX2566" fmla="*/ 1342990 w 5155357"/>
              <a:gd name="connsiteY2566" fmla="*/ 734068 h 1041673"/>
              <a:gd name="connsiteX2567" fmla="*/ 1340192 w 5155357"/>
              <a:gd name="connsiteY2567" fmla="*/ 736804 h 1041673"/>
              <a:gd name="connsiteX2568" fmla="*/ 1340752 w 5155357"/>
              <a:gd name="connsiteY2568" fmla="*/ 741778 h 1041673"/>
              <a:gd name="connsiteX2569" fmla="*/ 1346286 w 5155357"/>
              <a:gd name="connsiteY2569" fmla="*/ 915502 h 1041673"/>
              <a:gd name="connsiteX2570" fmla="*/ 1345726 w 5155357"/>
              <a:gd name="connsiteY2570" fmla="*/ 917119 h 1041673"/>
              <a:gd name="connsiteX2571" fmla="*/ 1345726 w 5155357"/>
              <a:gd name="connsiteY2571" fmla="*/ 916062 h 1041673"/>
              <a:gd name="connsiteX2572" fmla="*/ 1346286 w 5155357"/>
              <a:gd name="connsiteY2572" fmla="*/ 915502 h 1041673"/>
              <a:gd name="connsiteX2573" fmla="*/ 1341934 w 5155357"/>
              <a:gd name="connsiteY2573" fmla="*/ 746877 h 1041673"/>
              <a:gd name="connsiteX2574" fmla="*/ 1342493 w 5155357"/>
              <a:gd name="connsiteY2574" fmla="*/ 742462 h 1041673"/>
              <a:gd name="connsiteX2575" fmla="*/ 1342431 w 5155357"/>
              <a:gd name="connsiteY2575" fmla="*/ 746877 h 1041673"/>
              <a:gd name="connsiteX2576" fmla="*/ 1341934 w 5155357"/>
              <a:gd name="connsiteY2576" fmla="*/ 746877 h 1041673"/>
              <a:gd name="connsiteX2577" fmla="*/ 1342929 w 5155357"/>
              <a:gd name="connsiteY2577" fmla="*/ 902134 h 1041673"/>
              <a:gd name="connsiteX2578" fmla="*/ 1343488 w 5155357"/>
              <a:gd name="connsiteY2578" fmla="*/ 898217 h 1041673"/>
              <a:gd name="connsiteX2579" fmla="*/ 1342929 w 5155357"/>
              <a:gd name="connsiteY2579" fmla="*/ 902134 h 1041673"/>
              <a:gd name="connsiteX2580" fmla="*/ 1344607 w 5155357"/>
              <a:gd name="connsiteY2580" fmla="*/ 930052 h 1041673"/>
              <a:gd name="connsiteX2581" fmla="*/ 1345726 w 5155357"/>
              <a:gd name="connsiteY2581" fmla="*/ 924953 h 1041673"/>
              <a:gd name="connsiteX2582" fmla="*/ 1347405 w 5155357"/>
              <a:gd name="connsiteY2582" fmla="*/ 925575 h 1041673"/>
              <a:gd name="connsiteX2583" fmla="*/ 1344607 w 5155357"/>
              <a:gd name="connsiteY2583" fmla="*/ 930052 h 1041673"/>
              <a:gd name="connsiteX2584" fmla="*/ 1346286 w 5155357"/>
              <a:gd name="connsiteY2584" fmla="*/ 900393 h 1041673"/>
              <a:gd name="connsiteX2585" fmla="*/ 1347405 w 5155357"/>
              <a:gd name="connsiteY2585" fmla="*/ 894859 h 1041673"/>
              <a:gd name="connsiteX2586" fmla="*/ 1346286 w 5155357"/>
              <a:gd name="connsiteY2586" fmla="*/ 900393 h 1041673"/>
              <a:gd name="connsiteX2587" fmla="*/ 1347965 w 5155357"/>
              <a:gd name="connsiteY2587" fmla="*/ 693280 h 1041673"/>
              <a:gd name="connsiteX2588" fmla="*/ 1347405 w 5155357"/>
              <a:gd name="connsiteY2588" fmla="*/ 699498 h 1041673"/>
              <a:gd name="connsiteX2589" fmla="*/ 1344607 w 5155357"/>
              <a:gd name="connsiteY2589" fmla="*/ 708949 h 1041673"/>
              <a:gd name="connsiteX2590" fmla="*/ 1344793 w 5155357"/>
              <a:gd name="connsiteY2590" fmla="*/ 708949 h 1041673"/>
              <a:gd name="connsiteX2591" fmla="*/ 1343115 w 5155357"/>
              <a:gd name="connsiteY2591" fmla="*/ 711311 h 1041673"/>
              <a:gd name="connsiteX2592" fmla="*/ 1342742 w 5155357"/>
              <a:gd name="connsiteY2592" fmla="*/ 712244 h 1041673"/>
              <a:gd name="connsiteX2593" fmla="*/ 1344545 w 5155357"/>
              <a:gd name="connsiteY2593" fmla="*/ 700617 h 1041673"/>
              <a:gd name="connsiteX2594" fmla="*/ 1344545 w 5155357"/>
              <a:gd name="connsiteY2594" fmla="*/ 694461 h 1041673"/>
              <a:gd name="connsiteX2595" fmla="*/ 1347592 w 5155357"/>
              <a:gd name="connsiteY2595" fmla="*/ 679787 h 1041673"/>
              <a:gd name="connsiteX2596" fmla="*/ 1347778 w 5155357"/>
              <a:gd name="connsiteY2596" fmla="*/ 680658 h 1041673"/>
              <a:gd name="connsiteX2597" fmla="*/ 1349457 w 5155357"/>
              <a:gd name="connsiteY2597" fmla="*/ 681839 h 1041673"/>
              <a:gd name="connsiteX2598" fmla="*/ 1352441 w 5155357"/>
              <a:gd name="connsiteY2598" fmla="*/ 675746 h 1041673"/>
              <a:gd name="connsiteX2599" fmla="*/ 1352752 w 5155357"/>
              <a:gd name="connsiteY2599" fmla="*/ 674502 h 1041673"/>
              <a:gd name="connsiteX2600" fmla="*/ 1351820 w 5155357"/>
              <a:gd name="connsiteY2600" fmla="*/ 663186 h 1041673"/>
              <a:gd name="connsiteX2601" fmla="*/ 1352690 w 5155357"/>
              <a:gd name="connsiteY2601" fmla="*/ 660823 h 1041673"/>
              <a:gd name="connsiteX2602" fmla="*/ 1352815 w 5155357"/>
              <a:gd name="connsiteY2602" fmla="*/ 660077 h 1041673"/>
              <a:gd name="connsiteX2603" fmla="*/ 1353001 w 5155357"/>
              <a:gd name="connsiteY2603" fmla="*/ 659518 h 1041673"/>
              <a:gd name="connsiteX2604" fmla="*/ 1352690 w 5155357"/>
              <a:gd name="connsiteY2604" fmla="*/ 660823 h 1041673"/>
              <a:gd name="connsiteX2605" fmla="*/ 1353001 w 5155357"/>
              <a:gd name="connsiteY2605" fmla="*/ 663746 h 1041673"/>
              <a:gd name="connsiteX2606" fmla="*/ 1354928 w 5155357"/>
              <a:gd name="connsiteY2606" fmla="*/ 656222 h 1041673"/>
              <a:gd name="connsiteX2607" fmla="*/ 1354804 w 5155357"/>
              <a:gd name="connsiteY2607" fmla="*/ 659331 h 1041673"/>
              <a:gd name="connsiteX2608" fmla="*/ 1354928 w 5155357"/>
              <a:gd name="connsiteY2608" fmla="*/ 661010 h 1041673"/>
              <a:gd name="connsiteX2609" fmla="*/ 1354120 w 5155357"/>
              <a:gd name="connsiteY2609" fmla="*/ 664119 h 1041673"/>
              <a:gd name="connsiteX2610" fmla="*/ 1354369 w 5155357"/>
              <a:gd name="connsiteY2610" fmla="*/ 666171 h 1041673"/>
              <a:gd name="connsiteX2611" fmla="*/ 1353623 w 5155357"/>
              <a:gd name="connsiteY2611" fmla="*/ 670710 h 1041673"/>
              <a:gd name="connsiteX2612" fmla="*/ 1352752 w 5155357"/>
              <a:gd name="connsiteY2612" fmla="*/ 674502 h 1041673"/>
              <a:gd name="connsiteX2613" fmla="*/ 1350701 w 5155357"/>
              <a:gd name="connsiteY2613" fmla="*/ 690544 h 1041673"/>
              <a:gd name="connsiteX2614" fmla="*/ 1347902 w 5155357"/>
              <a:gd name="connsiteY2614" fmla="*/ 693342 h 1041673"/>
              <a:gd name="connsiteX2615" fmla="*/ 1351322 w 5155357"/>
              <a:gd name="connsiteY2615" fmla="*/ 843438 h 1041673"/>
              <a:gd name="connsiteX2616" fmla="*/ 1350762 w 5155357"/>
              <a:gd name="connsiteY2616" fmla="*/ 831749 h 1041673"/>
              <a:gd name="connsiteX2617" fmla="*/ 1349643 w 5155357"/>
              <a:gd name="connsiteY2617" fmla="*/ 828951 h 1041673"/>
              <a:gd name="connsiteX2618" fmla="*/ 1352441 w 5155357"/>
              <a:gd name="connsiteY2618" fmla="*/ 805448 h 1041673"/>
              <a:gd name="connsiteX2619" fmla="*/ 1354679 w 5155357"/>
              <a:gd name="connsiteY2619" fmla="*/ 798173 h 1041673"/>
              <a:gd name="connsiteX2620" fmla="*/ 1354120 w 5155357"/>
              <a:gd name="connsiteY2620" fmla="*/ 787541 h 1041673"/>
              <a:gd name="connsiteX2621" fmla="*/ 1357478 w 5155357"/>
              <a:gd name="connsiteY2621" fmla="*/ 778028 h 1041673"/>
              <a:gd name="connsiteX2622" fmla="*/ 1360835 w 5155357"/>
              <a:gd name="connsiteY2622" fmla="*/ 762483 h 1041673"/>
              <a:gd name="connsiteX2623" fmla="*/ 1362514 w 5155357"/>
              <a:gd name="connsiteY2623" fmla="*/ 763540 h 1041673"/>
              <a:gd name="connsiteX2624" fmla="*/ 1362389 w 5155357"/>
              <a:gd name="connsiteY2624" fmla="*/ 763789 h 1041673"/>
              <a:gd name="connsiteX2625" fmla="*/ 1362266 w 5155357"/>
              <a:gd name="connsiteY2625" fmla="*/ 765779 h 1041673"/>
              <a:gd name="connsiteX2626" fmla="*/ 1359841 w 5155357"/>
              <a:gd name="connsiteY2626" fmla="*/ 780080 h 1041673"/>
              <a:gd name="connsiteX2627" fmla="*/ 1360276 w 5155357"/>
              <a:gd name="connsiteY2627" fmla="*/ 780950 h 1041673"/>
              <a:gd name="connsiteX2628" fmla="*/ 1360525 w 5155357"/>
              <a:gd name="connsiteY2628" fmla="*/ 780950 h 1041673"/>
              <a:gd name="connsiteX2629" fmla="*/ 1361146 w 5155357"/>
              <a:gd name="connsiteY2629" fmla="*/ 780515 h 1041673"/>
              <a:gd name="connsiteX2630" fmla="*/ 1363633 w 5155357"/>
              <a:gd name="connsiteY2630" fmla="*/ 765841 h 1041673"/>
              <a:gd name="connsiteX2631" fmla="*/ 1363758 w 5155357"/>
              <a:gd name="connsiteY2631" fmla="*/ 763851 h 1041673"/>
              <a:gd name="connsiteX2632" fmla="*/ 1363758 w 5155357"/>
              <a:gd name="connsiteY2632" fmla="*/ 763727 h 1041673"/>
              <a:gd name="connsiteX2633" fmla="*/ 1366431 w 5155357"/>
              <a:gd name="connsiteY2633" fmla="*/ 747312 h 1041673"/>
              <a:gd name="connsiteX2634" fmla="*/ 1366431 w 5155357"/>
              <a:gd name="connsiteY2634" fmla="*/ 747312 h 1041673"/>
              <a:gd name="connsiteX2635" fmla="*/ 1367115 w 5155357"/>
              <a:gd name="connsiteY2635" fmla="*/ 741219 h 1041673"/>
              <a:gd name="connsiteX2636" fmla="*/ 1367613 w 5155357"/>
              <a:gd name="connsiteY2636" fmla="*/ 735996 h 1041673"/>
              <a:gd name="connsiteX2637" fmla="*/ 1369789 w 5155357"/>
              <a:gd name="connsiteY2637" fmla="*/ 731643 h 1041673"/>
              <a:gd name="connsiteX2638" fmla="*/ 1369230 w 5155357"/>
              <a:gd name="connsiteY2638" fmla="*/ 739478 h 1041673"/>
              <a:gd name="connsiteX2639" fmla="*/ 1367551 w 5155357"/>
              <a:gd name="connsiteY2639" fmla="*/ 748494 h 1041673"/>
              <a:gd name="connsiteX2640" fmla="*/ 1362514 w 5155357"/>
              <a:gd name="connsiteY2640" fmla="*/ 788038 h 1041673"/>
              <a:gd name="connsiteX2641" fmla="*/ 1360835 w 5155357"/>
              <a:gd name="connsiteY2641" fmla="*/ 790836 h 1041673"/>
              <a:gd name="connsiteX2642" fmla="*/ 1358721 w 5155357"/>
              <a:gd name="connsiteY2642" fmla="*/ 808433 h 1041673"/>
              <a:gd name="connsiteX2643" fmla="*/ 1356358 w 5155357"/>
              <a:gd name="connsiteY2643" fmla="*/ 810049 h 1041673"/>
              <a:gd name="connsiteX2644" fmla="*/ 1355923 w 5155357"/>
              <a:gd name="connsiteY2644" fmla="*/ 810920 h 1041673"/>
              <a:gd name="connsiteX2645" fmla="*/ 1355986 w 5155357"/>
              <a:gd name="connsiteY2645" fmla="*/ 811666 h 1041673"/>
              <a:gd name="connsiteX2646" fmla="*/ 1356358 w 5155357"/>
              <a:gd name="connsiteY2646" fmla="*/ 811790 h 1041673"/>
              <a:gd name="connsiteX2647" fmla="*/ 1356794 w 5155357"/>
              <a:gd name="connsiteY2647" fmla="*/ 811604 h 1041673"/>
              <a:gd name="connsiteX2648" fmla="*/ 1357416 w 5155357"/>
              <a:gd name="connsiteY2648" fmla="*/ 810422 h 1041673"/>
              <a:gd name="connsiteX2649" fmla="*/ 1358721 w 5155357"/>
              <a:gd name="connsiteY2649" fmla="*/ 809552 h 1041673"/>
              <a:gd name="connsiteX2650" fmla="*/ 1359157 w 5155357"/>
              <a:gd name="connsiteY2650" fmla="*/ 809552 h 1041673"/>
              <a:gd name="connsiteX2651" fmla="*/ 1356358 w 5155357"/>
              <a:gd name="connsiteY2651" fmla="*/ 833304 h 1041673"/>
              <a:gd name="connsiteX2652" fmla="*/ 1354742 w 5155357"/>
              <a:gd name="connsiteY2652" fmla="*/ 832309 h 1041673"/>
              <a:gd name="connsiteX2653" fmla="*/ 1354617 w 5155357"/>
              <a:gd name="connsiteY2653" fmla="*/ 831438 h 1041673"/>
              <a:gd name="connsiteX2654" fmla="*/ 1354369 w 5155357"/>
              <a:gd name="connsiteY2654" fmla="*/ 829573 h 1041673"/>
              <a:gd name="connsiteX2655" fmla="*/ 1353436 w 5155357"/>
              <a:gd name="connsiteY2655" fmla="*/ 828951 h 1041673"/>
              <a:gd name="connsiteX2656" fmla="*/ 1352815 w 5155357"/>
              <a:gd name="connsiteY2656" fmla="*/ 829884 h 1041673"/>
              <a:gd name="connsiteX2657" fmla="*/ 1353063 w 5155357"/>
              <a:gd name="connsiteY2657" fmla="*/ 831625 h 1041673"/>
              <a:gd name="connsiteX2658" fmla="*/ 1353250 w 5155357"/>
              <a:gd name="connsiteY2658" fmla="*/ 832806 h 1041673"/>
              <a:gd name="connsiteX2659" fmla="*/ 1353063 w 5155357"/>
              <a:gd name="connsiteY2659" fmla="*/ 832806 h 1041673"/>
              <a:gd name="connsiteX2660" fmla="*/ 1351385 w 5155357"/>
              <a:gd name="connsiteY2660" fmla="*/ 843376 h 1041673"/>
              <a:gd name="connsiteX2661" fmla="*/ 1371406 w 5155357"/>
              <a:gd name="connsiteY2661" fmla="*/ 725115 h 1041673"/>
              <a:gd name="connsiteX2662" fmla="*/ 1370846 w 5155357"/>
              <a:gd name="connsiteY2662" fmla="*/ 729032 h 1041673"/>
              <a:gd name="connsiteX2663" fmla="*/ 1369727 w 5155357"/>
              <a:gd name="connsiteY2663" fmla="*/ 727975 h 1041673"/>
              <a:gd name="connsiteX2664" fmla="*/ 1369602 w 5155357"/>
              <a:gd name="connsiteY2664" fmla="*/ 727975 h 1041673"/>
              <a:gd name="connsiteX2665" fmla="*/ 1369664 w 5155357"/>
              <a:gd name="connsiteY2665" fmla="*/ 727415 h 1041673"/>
              <a:gd name="connsiteX2666" fmla="*/ 1369789 w 5155357"/>
              <a:gd name="connsiteY2666" fmla="*/ 726794 h 1041673"/>
              <a:gd name="connsiteX2667" fmla="*/ 1371406 w 5155357"/>
              <a:gd name="connsiteY2667" fmla="*/ 725115 h 1041673"/>
              <a:gd name="connsiteX2668" fmla="*/ 1371965 w 5155357"/>
              <a:gd name="connsiteY2668" fmla="*/ 721757 h 1041673"/>
              <a:gd name="connsiteX2669" fmla="*/ 1371406 w 5155357"/>
              <a:gd name="connsiteY2669" fmla="*/ 724058 h 1041673"/>
              <a:gd name="connsiteX2670" fmla="*/ 1371965 w 5155357"/>
              <a:gd name="connsiteY2670" fmla="*/ 721757 h 1041673"/>
              <a:gd name="connsiteX2671" fmla="*/ 1368048 w 5155357"/>
              <a:gd name="connsiteY2671" fmla="*/ 774235 h 1041673"/>
              <a:gd name="connsiteX2672" fmla="*/ 1370286 w 5155357"/>
              <a:gd name="connsiteY2672" fmla="*/ 756950 h 1041673"/>
              <a:gd name="connsiteX2673" fmla="*/ 1368048 w 5155357"/>
              <a:gd name="connsiteY2673" fmla="*/ 774235 h 1041673"/>
              <a:gd name="connsiteX2674" fmla="*/ 1371406 w 5155357"/>
              <a:gd name="connsiteY2674" fmla="*/ 750234 h 1041673"/>
              <a:gd name="connsiteX2675" fmla="*/ 1370846 w 5155357"/>
              <a:gd name="connsiteY2675" fmla="*/ 753592 h 1041673"/>
              <a:gd name="connsiteX2676" fmla="*/ 1371406 w 5155357"/>
              <a:gd name="connsiteY2676" fmla="*/ 750234 h 1041673"/>
              <a:gd name="connsiteX2677" fmla="*/ 1367488 w 5155357"/>
              <a:gd name="connsiteY2677" fmla="*/ 783251 h 1041673"/>
              <a:gd name="connsiteX2678" fmla="*/ 1364131 w 5155357"/>
              <a:gd name="connsiteY2678" fmla="*/ 804951 h 1041673"/>
              <a:gd name="connsiteX2679" fmla="*/ 1364691 w 5155357"/>
              <a:gd name="connsiteY2679" fmla="*/ 794318 h 1041673"/>
              <a:gd name="connsiteX2680" fmla="*/ 1366369 w 5155357"/>
              <a:gd name="connsiteY2680" fmla="*/ 782629 h 1041673"/>
              <a:gd name="connsiteX2681" fmla="*/ 1367488 w 5155357"/>
              <a:gd name="connsiteY2681" fmla="*/ 783189 h 1041673"/>
              <a:gd name="connsiteX2682" fmla="*/ 1361892 w 5155357"/>
              <a:gd name="connsiteY2682" fmla="*/ 817821 h 1041673"/>
              <a:gd name="connsiteX2683" fmla="*/ 1360773 w 5155357"/>
              <a:gd name="connsiteY2683" fmla="*/ 825594 h 1041673"/>
              <a:gd name="connsiteX2684" fmla="*/ 1361892 w 5155357"/>
              <a:gd name="connsiteY2684" fmla="*/ 817821 h 1041673"/>
              <a:gd name="connsiteX2685" fmla="*/ 1353250 w 5155357"/>
              <a:gd name="connsiteY2685" fmla="*/ 915005 h 1041673"/>
              <a:gd name="connsiteX2686" fmla="*/ 1353250 w 5155357"/>
              <a:gd name="connsiteY2686" fmla="*/ 915316 h 1041673"/>
              <a:gd name="connsiteX2687" fmla="*/ 1353250 w 5155357"/>
              <a:gd name="connsiteY2687" fmla="*/ 915937 h 1041673"/>
              <a:gd name="connsiteX2688" fmla="*/ 1353187 w 5155357"/>
              <a:gd name="connsiteY2688" fmla="*/ 920228 h 1041673"/>
              <a:gd name="connsiteX2689" fmla="*/ 1352503 w 5155357"/>
              <a:gd name="connsiteY2689" fmla="*/ 922217 h 1041673"/>
              <a:gd name="connsiteX2690" fmla="*/ 1352939 w 5155357"/>
              <a:gd name="connsiteY2690" fmla="*/ 914694 h 1041673"/>
              <a:gd name="connsiteX2691" fmla="*/ 1353312 w 5155357"/>
              <a:gd name="connsiteY2691" fmla="*/ 915005 h 1041673"/>
              <a:gd name="connsiteX2692" fmla="*/ 1352441 w 5155357"/>
              <a:gd name="connsiteY2692" fmla="*/ 856371 h 1041673"/>
              <a:gd name="connsiteX2693" fmla="*/ 1353001 w 5155357"/>
              <a:gd name="connsiteY2693" fmla="*/ 860786 h 1041673"/>
              <a:gd name="connsiteX2694" fmla="*/ 1352441 w 5155357"/>
              <a:gd name="connsiteY2694" fmla="*/ 856371 h 1041673"/>
              <a:gd name="connsiteX2695" fmla="*/ 1354494 w 5155357"/>
              <a:gd name="connsiteY2695" fmla="*/ 903067 h 1041673"/>
              <a:gd name="connsiteX2696" fmla="*/ 1353498 w 5155357"/>
              <a:gd name="connsiteY2696" fmla="*/ 905865 h 1041673"/>
              <a:gd name="connsiteX2697" fmla="*/ 1354120 w 5155357"/>
              <a:gd name="connsiteY2697" fmla="*/ 896476 h 1041673"/>
              <a:gd name="connsiteX2698" fmla="*/ 1354679 w 5155357"/>
              <a:gd name="connsiteY2698" fmla="*/ 901015 h 1041673"/>
              <a:gd name="connsiteX2699" fmla="*/ 1354928 w 5155357"/>
              <a:gd name="connsiteY2699" fmla="*/ 901015 h 1041673"/>
              <a:gd name="connsiteX2700" fmla="*/ 1354556 w 5155357"/>
              <a:gd name="connsiteY2700" fmla="*/ 903067 h 1041673"/>
              <a:gd name="connsiteX2701" fmla="*/ 1366805 w 5155357"/>
              <a:gd name="connsiteY2701" fmla="*/ 935212 h 1041673"/>
              <a:gd name="connsiteX2702" fmla="*/ 1365996 w 5155357"/>
              <a:gd name="connsiteY2702" fmla="*/ 931171 h 1041673"/>
              <a:gd name="connsiteX2703" fmla="*/ 1367737 w 5155357"/>
              <a:gd name="connsiteY2703" fmla="*/ 931420 h 1041673"/>
              <a:gd name="connsiteX2704" fmla="*/ 1366805 w 5155357"/>
              <a:gd name="connsiteY2704" fmla="*/ 935212 h 1041673"/>
              <a:gd name="connsiteX2705" fmla="*/ 1368607 w 5155357"/>
              <a:gd name="connsiteY2705" fmla="*/ 921222 h 1041673"/>
              <a:gd name="connsiteX2706" fmla="*/ 1367737 w 5155357"/>
              <a:gd name="connsiteY2706" fmla="*/ 926818 h 1041673"/>
              <a:gd name="connsiteX2707" fmla="*/ 1366556 w 5155357"/>
              <a:gd name="connsiteY2707" fmla="*/ 924083 h 1041673"/>
              <a:gd name="connsiteX2708" fmla="*/ 1366431 w 5155357"/>
              <a:gd name="connsiteY2708" fmla="*/ 919171 h 1041673"/>
              <a:gd name="connsiteX2709" fmla="*/ 1368607 w 5155357"/>
              <a:gd name="connsiteY2709" fmla="*/ 921222 h 1041673"/>
              <a:gd name="connsiteX2710" fmla="*/ 1369789 w 5155357"/>
              <a:gd name="connsiteY2710" fmla="*/ 809738 h 1041673"/>
              <a:gd name="connsiteX2711" fmla="*/ 1368732 w 5155357"/>
              <a:gd name="connsiteY2711" fmla="*/ 812474 h 1041673"/>
              <a:gd name="connsiteX2712" fmla="*/ 1367551 w 5155357"/>
              <a:gd name="connsiteY2712" fmla="*/ 813904 h 1041673"/>
              <a:gd name="connsiteX2713" fmla="*/ 1368110 w 5155357"/>
              <a:gd name="connsiteY2713" fmla="*/ 815832 h 1041673"/>
              <a:gd name="connsiteX2714" fmla="*/ 1367737 w 5155357"/>
              <a:gd name="connsiteY2714" fmla="*/ 821365 h 1041673"/>
              <a:gd name="connsiteX2715" fmla="*/ 1367053 w 5155357"/>
              <a:gd name="connsiteY2715" fmla="*/ 825158 h 1041673"/>
              <a:gd name="connsiteX2716" fmla="*/ 1367053 w 5155357"/>
              <a:gd name="connsiteY2716" fmla="*/ 827832 h 1041673"/>
              <a:gd name="connsiteX2717" fmla="*/ 1365623 w 5155357"/>
              <a:gd name="connsiteY2717" fmla="*/ 832371 h 1041673"/>
              <a:gd name="connsiteX2718" fmla="*/ 1365747 w 5155357"/>
              <a:gd name="connsiteY2718" fmla="*/ 837407 h 1041673"/>
              <a:gd name="connsiteX2719" fmla="*/ 1364131 w 5155357"/>
              <a:gd name="connsiteY2719" fmla="*/ 841573 h 1041673"/>
              <a:gd name="connsiteX2720" fmla="*/ 1363571 w 5155357"/>
              <a:gd name="connsiteY2720" fmla="*/ 840765 h 1041673"/>
              <a:gd name="connsiteX2721" fmla="*/ 1364131 w 5155357"/>
              <a:gd name="connsiteY2721" fmla="*/ 841946 h 1041673"/>
              <a:gd name="connsiteX2722" fmla="*/ 1364068 w 5155357"/>
              <a:gd name="connsiteY2722" fmla="*/ 847480 h 1041673"/>
              <a:gd name="connsiteX2723" fmla="*/ 1363074 w 5155357"/>
              <a:gd name="connsiteY2723" fmla="*/ 853200 h 1041673"/>
              <a:gd name="connsiteX2724" fmla="*/ 1362017 w 5155357"/>
              <a:gd name="connsiteY2724" fmla="*/ 859356 h 1041673"/>
              <a:gd name="connsiteX2725" fmla="*/ 1362266 w 5155357"/>
              <a:gd name="connsiteY2725" fmla="*/ 862092 h 1041673"/>
              <a:gd name="connsiteX2726" fmla="*/ 1361768 w 5155357"/>
              <a:gd name="connsiteY2726" fmla="*/ 866382 h 1041673"/>
              <a:gd name="connsiteX2727" fmla="*/ 1360711 w 5155357"/>
              <a:gd name="connsiteY2727" fmla="*/ 869740 h 1041673"/>
              <a:gd name="connsiteX2728" fmla="*/ 1360587 w 5155357"/>
              <a:gd name="connsiteY2728" fmla="*/ 872848 h 1041673"/>
              <a:gd name="connsiteX2729" fmla="*/ 1360338 w 5155357"/>
              <a:gd name="connsiteY2729" fmla="*/ 874900 h 1041673"/>
              <a:gd name="connsiteX2730" fmla="*/ 1358908 w 5155357"/>
              <a:gd name="connsiteY2730" fmla="*/ 873346 h 1041673"/>
              <a:gd name="connsiteX2731" fmla="*/ 1358534 w 5155357"/>
              <a:gd name="connsiteY2731" fmla="*/ 869864 h 1041673"/>
              <a:gd name="connsiteX2732" fmla="*/ 1359405 w 5155357"/>
              <a:gd name="connsiteY2732" fmla="*/ 864828 h 1041673"/>
              <a:gd name="connsiteX2733" fmla="*/ 1359405 w 5155357"/>
              <a:gd name="connsiteY2733" fmla="*/ 861470 h 1041673"/>
              <a:gd name="connsiteX2734" fmla="*/ 1359716 w 5155357"/>
              <a:gd name="connsiteY2734" fmla="*/ 858983 h 1041673"/>
              <a:gd name="connsiteX2735" fmla="*/ 1358286 w 5155357"/>
              <a:gd name="connsiteY2735" fmla="*/ 864454 h 1041673"/>
              <a:gd name="connsiteX2736" fmla="*/ 1356980 w 5155357"/>
              <a:gd name="connsiteY2736" fmla="*/ 867688 h 1041673"/>
              <a:gd name="connsiteX2737" fmla="*/ 1356048 w 5155357"/>
              <a:gd name="connsiteY2737" fmla="*/ 864019 h 1041673"/>
              <a:gd name="connsiteX2738" fmla="*/ 1355923 w 5155357"/>
              <a:gd name="connsiteY2738" fmla="*/ 860040 h 1041673"/>
              <a:gd name="connsiteX2739" fmla="*/ 1355675 w 5155357"/>
              <a:gd name="connsiteY2739" fmla="*/ 857988 h 1041673"/>
              <a:gd name="connsiteX2740" fmla="*/ 1356234 w 5155357"/>
              <a:gd name="connsiteY2740" fmla="*/ 855377 h 1041673"/>
              <a:gd name="connsiteX2741" fmla="*/ 1356358 w 5155357"/>
              <a:gd name="connsiteY2741" fmla="*/ 852392 h 1041673"/>
              <a:gd name="connsiteX2742" fmla="*/ 1356358 w 5155357"/>
              <a:gd name="connsiteY2742" fmla="*/ 848413 h 1041673"/>
              <a:gd name="connsiteX2743" fmla="*/ 1356607 w 5155357"/>
              <a:gd name="connsiteY2743" fmla="*/ 844496 h 1041673"/>
              <a:gd name="connsiteX2744" fmla="*/ 1354679 w 5155357"/>
              <a:gd name="connsiteY2744" fmla="*/ 847729 h 1041673"/>
              <a:gd name="connsiteX2745" fmla="*/ 1354245 w 5155357"/>
              <a:gd name="connsiteY2745" fmla="*/ 854071 h 1041673"/>
              <a:gd name="connsiteX2746" fmla="*/ 1353498 w 5155357"/>
              <a:gd name="connsiteY2746" fmla="*/ 850216 h 1041673"/>
              <a:gd name="connsiteX2747" fmla="*/ 1353498 w 5155357"/>
              <a:gd name="connsiteY2747" fmla="*/ 845304 h 1041673"/>
              <a:gd name="connsiteX2748" fmla="*/ 1353623 w 5155357"/>
              <a:gd name="connsiteY2748" fmla="*/ 841822 h 1041673"/>
              <a:gd name="connsiteX2749" fmla="*/ 1354928 w 5155357"/>
              <a:gd name="connsiteY2749" fmla="*/ 839770 h 1041673"/>
              <a:gd name="connsiteX2750" fmla="*/ 1356234 w 5155357"/>
              <a:gd name="connsiteY2750" fmla="*/ 842444 h 1041673"/>
              <a:gd name="connsiteX2751" fmla="*/ 1356732 w 5155357"/>
              <a:gd name="connsiteY2751" fmla="*/ 839459 h 1041673"/>
              <a:gd name="connsiteX2752" fmla="*/ 1359157 w 5155357"/>
              <a:gd name="connsiteY2752" fmla="*/ 837967 h 1041673"/>
              <a:gd name="connsiteX2753" fmla="*/ 1357975 w 5155357"/>
              <a:gd name="connsiteY2753" fmla="*/ 849781 h 1041673"/>
              <a:gd name="connsiteX2754" fmla="*/ 1360213 w 5155357"/>
              <a:gd name="connsiteY2754" fmla="*/ 835853 h 1041673"/>
              <a:gd name="connsiteX2755" fmla="*/ 1359281 w 5155357"/>
              <a:gd name="connsiteY2755" fmla="*/ 837656 h 1041673"/>
              <a:gd name="connsiteX2756" fmla="*/ 1359281 w 5155357"/>
              <a:gd name="connsiteY2756" fmla="*/ 837469 h 1041673"/>
              <a:gd name="connsiteX2757" fmla="*/ 1359281 w 5155357"/>
              <a:gd name="connsiteY2757" fmla="*/ 837221 h 1041673"/>
              <a:gd name="connsiteX2758" fmla="*/ 1357913 w 5155357"/>
              <a:gd name="connsiteY2758" fmla="*/ 835045 h 1041673"/>
              <a:gd name="connsiteX2759" fmla="*/ 1359654 w 5155357"/>
              <a:gd name="connsiteY2759" fmla="*/ 833552 h 1041673"/>
              <a:gd name="connsiteX2760" fmla="*/ 1360773 w 5155357"/>
              <a:gd name="connsiteY2760" fmla="*/ 829635 h 1041673"/>
              <a:gd name="connsiteX2761" fmla="*/ 1359654 w 5155357"/>
              <a:gd name="connsiteY2761" fmla="*/ 833552 h 1041673"/>
              <a:gd name="connsiteX2762" fmla="*/ 1362638 w 5155357"/>
              <a:gd name="connsiteY2762" fmla="*/ 834236 h 1041673"/>
              <a:gd name="connsiteX2763" fmla="*/ 1363447 w 5155357"/>
              <a:gd name="connsiteY2763" fmla="*/ 830630 h 1041673"/>
              <a:gd name="connsiteX2764" fmla="*/ 1364068 w 5155357"/>
              <a:gd name="connsiteY2764" fmla="*/ 825967 h 1041673"/>
              <a:gd name="connsiteX2765" fmla="*/ 1364877 w 5155357"/>
              <a:gd name="connsiteY2765" fmla="*/ 822112 h 1041673"/>
              <a:gd name="connsiteX2766" fmla="*/ 1365498 w 5155357"/>
              <a:gd name="connsiteY2766" fmla="*/ 818194 h 1041673"/>
              <a:gd name="connsiteX2767" fmla="*/ 1366307 w 5155357"/>
              <a:gd name="connsiteY2767" fmla="*/ 815272 h 1041673"/>
              <a:gd name="connsiteX2768" fmla="*/ 1366431 w 5155357"/>
              <a:gd name="connsiteY2768" fmla="*/ 813966 h 1041673"/>
              <a:gd name="connsiteX2769" fmla="*/ 1367551 w 5155357"/>
              <a:gd name="connsiteY2769" fmla="*/ 813966 h 1041673"/>
              <a:gd name="connsiteX2770" fmla="*/ 1366805 w 5155357"/>
              <a:gd name="connsiteY2770" fmla="*/ 812412 h 1041673"/>
              <a:gd name="connsiteX2771" fmla="*/ 1365250 w 5155357"/>
              <a:gd name="connsiteY2771" fmla="*/ 811790 h 1041673"/>
              <a:gd name="connsiteX2772" fmla="*/ 1361333 w 5155357"/>
              <a:gd name="connsiteY2772" fmla="*/ 815645 h 1041673"/>
              <a:gd name="connsiteX2773" fmla="*/ 1363012 w 5155357"/>
              <a:gd name="connsiteY2773" fmla="*/ 805572 h 1041673"/>
              <a:gd name="connsiteX2774" fmla="*/ 1363012 w 5155357"/>
              <a:gd name="connsiteY2774" fmla="*/ 809490 h 1041673"/>
              <a:gd name="connsiteX2775" fmla="*/ 1365126 w 5155357"/>
              <a:gd name="connsiteY2775" fmla="*/ 811293 h 1041673"/>
              <a:gd name="connsiteX2776" fmla="*/ 1365872 w 5155357"/>
              <a:gd name="connsiteY2776" fmla="*/ 807997 h 1041673"/>
              <a:gd name="connsiteX2777" fmla="*/ 1367053 w 5155357"/>
              <a:gd name="connsiteY2777" fmla="*/ 805572 h 1041673"/>
              <a:gd name="connsiteX2778" fmla="*/ 1367551 w 5155357"/>
              <a:gd name="connsiteY2778" fmla="*/ 802464 h 1041673"/>
              <a:gd name="connsiteX2779" fmla="*/ 1368234 w 5155357"/>
              <a:gd name="connsiteY2779" fmla="*/ 799106 h 1041673"/>
              <a:gd name="connsiteX2780" fmla="*/ 1369913 w 5155357"/>
              <a:gd name="connsiteY2780" fmla="*/ 798484 h 1041673"/>
              <a:gd name="connsiteX2781" fmla="*/ 1370535 w 5155357"/>
              <a:gd name="connsiteY2781" fmla="*/ 802961 h 1041673"/>
              <a:gd name="connsiteX2782" fmla="*/ 1369540 w 5155357"/>
              <a:gd name="connsiteY2782" fmla="*/ 806443 h 1041673"/>
              <a:gd name="connsiteX2783" fmla="*/ 1369789 w 5155357"/>
              <a:gd name="connsiteY2783" fmla="*/ 809800 h 1041673"/>
              <a:gd name="connsiteX2784" fmla="*/ 1370286 w 5155357"/>
              <a:gd name="connsiteY2784" fmla="*/ 865760 h 1041673"/>
              <a:gd name="connsiteX2785" fmla="*/ 1370286 w 5155357"/>
              <a:gd name="connsiteY2785" fmla="*/ 865760 h 1041673"/>
              <a:gd name="connsiteX2786" fmla="*/ 1374452 w 5155357"/>
              <a:gd name="connsiteY2786" fmla="*/ 853076 h 1041673"/>
              <a:gd name="connsiteX2787" fmla="*/ 1374203 w 5155357"/>
              <a:gd name="connsiteY2787" fmla="*/ 854071 h 1041673"/>
              <a:gd name="connsiteX2788" fmla="*/ 1374266 w 5155357"/>
              <a:gd name="connsiteY2788" fmla="*/ 854071 h 1041673"/>
              <a:gd name="connsiteX2789" fmla="*/ 1374141 w 5155357"/>
              <a:gd name="connsiteY2789" fmla="*/ 854506 h 1041673"/>
              <a:gd name="connsiteX2790" fmla="*/ 1374266 w 5155357"/>
              <a:gd name="connsiteY2790" fmla="*/ 853200 h 1041673"/>
              <a:gd name="connsiteX2791" fmla="*/ 1374390 w 5155357"/>
              <a:gd name="connsiteY2791" fmla="*/ 853076 h 1041673"/>
              <a:gd name="connsiteX2792" fmla="*/ 1374701 w 5155357"/>
              <a:gd name="connsiteY2792" fmla="*/ 850713 h 1041673"/>
              <a:gd name="connsiteX2793" fmla="*/ 1374701 w 5155357"/>
              <a:gd name="connsiteY2793" fmla="*/ 850713 h 1041673"/>
              <a:gd name="connsiteX2794" fmla="*/ 1374701 w 5155357"/>
              <a:gd name="connsiteY2794" fmla="*/ 850713 h 1041673"/>
              <a:gd name="connsiteX2795" fmla="*/ 1374701 w 5155357"/>
              <a:gd name="connsiteY2795" fmla="*/ 850713 h 1041673"/>
              <a:gd name="connsiteX2796" fmla="*/ 1374390 w 5155357"/>
              <a:gd name="connsiteY2796" fmla="*/ 853076 h 1041673"/>
              <a:gd name="connsiteX2797" fmla="*/ 1374949 w 5155357"/>
              <a:gd name="connsiteY2797" fmla="*/ 849843 h 1041673"/>
              <a:gd name="connsiteX2798" fmla="*/ 1374577 w 5155357"/>
              <a:gd name="connsiteY2798" fmla="*/ 849594 h 1041673"/>
              <a:gd name="connsiteX2799" fmla="*/ 1374266 w 5155357"/>
              <a:gd name="connsiteY2799" fmla="*/ 849532 h 1041673"/>
              <a:gd name="connsiteX2800" fmla="*/ 1373085 w 5155357"/>
              <a:gd name="connsiteY2800" fmla="*/ 846796 h 1041673"/>
              <a:gd name="connsiteX2801" fmla="*/ 1373644 w 5155357"/>
              <a:gd name="connsiteY2801" fmla="*/ 849345 h 1041673"/>
              <a:gd name="connsiteX2802" fmla="*/ 1373644 w 5155357"/>
              <a:gd name="connsiteY2802" fmla="*/ 849345 h 1041673"/>
              <a:gd name="connsiteX2803" fmla="*/ 1372836 w 5155357"/>
              <a:gd name="connsiteY2803" fmla="*/ 849656 h 1041673"/>
              <a:gd name="connsiteX2804" fmla="*/ 1373147 w 5155357"/>
              <a:gd name="connsiteY2804" fmla="*/ 850464 h 1041673"/>
              <a:gd name="connsiteX2805" fmla="*/ 1373582 w 5155357"/>
              <a:gd name="connsiteY2805" fmla="*/ 850589 h 1041673"/>
              <a:gd name="connsiteX2806" fmla="*/ 1373582 w 5155357"/>
              <a:gd name="connsiteY2806" fmla="*/ 850713 h 1041673"/>
              <a:gd name="connsiteX2807" fmla="*/ 1374141 w 5155357"/>
              <a:gd name="connsiteY2807" fmla="*/ 854630 h 1041673"/>
              <a:gd name="connsiteX2808" fmla="*/ 1374141 w 5155357"/>
              <a:gd name="connsiteY2808" fmla="*/ 854817 h 1041673"/>
              <a:gd name="connsiteX2809" fmla="*/ 1374017 w 5155357"/>
              <a:gd name="connsiteY2809" fmla="*/ 855314 h 1041673"/>
              <a:gd name="connsiteX2810" fmla="*/ 1374017 w 5155357"/>
              <a:gd name="connsiteY2810" fmla="*/ 855625 h 1041673"/>
              <a:gd name="connsiteX2811" fmla="*/ 1373333 w 5155357"/>
              <a:gd name="connsiteY2811" fmla="*/ 856434 h 1041673"/>
              <a:gd name="connsiteX2812" fmla="*/ 1372027 w 5155357"/>
              <a:gd name="connsiteY2812" fmla="*/ 861346 h 1041673"/>
              <a:gd name="connsiteX2813" fmla="*/ 1370722 w 5155357"/>
              <a:gd name="connsiteY2813" fmla="*/ 858734 h 1041673"/>
              <a:gd name="connsiteX2814" fmla="*/ 1371032 w 5155357"/>
              <a:gd name="connsiteY2814" fmla="*/ 855128 h 1041673"/>
              <a:gd name="connsiteX2815" fmla="*/ 1371281 w 5155357"/>
              <a:gd name="connsiteY2815" fmla="*/ 850713 h 1041673"/>
              <a:gd name="connsiteX2816" fmla="*/ 1371778 w 5155357"/>
              <a:gd name="connsiteY2816" fmla="*/ 846361 h 1041673"/>
              <a:gd name="connsiteX2817" fmla="*/ 1372524 w 5155357"/>
              <a:gd name="connsiteY2817" fmla="*/ 840516 h 1041673"/>
              <a:gd name="connsiteX2818" fmla="*/ 1373333 w 5155357"/>
              <a:gd name="connsiteY2818" fmla="*/ 842568 h 1041673"/>
              <a:gd name="connsiteX2819" fmla="*/ 1374079 w 5155357"/>
              <a:gd name="connsiteY2819" fmla="*/ 845055 h 1041673"/>
              <a:gd name="connsiteX2820" fmla="*/ 1375012 w 5155357"/>
              <a:gd name="connsiteY2820" fmla="*/ 847480 h 1041673"/>
              <a:gd name="connsiteX2821" fmla="*/ 1374887 w 5155357"/>
              <a:gd name="connsiteY2821" fmla="*/ 849843 h 1041673"/>
              <a:gd name="connsiteX2822" fmla="*/ 1375572 w 5155357"/>
              <a:gd name="connsiteY2822" fmla="*/ 732265 h 1041673"/>
              <a:gd name="connsiteX2823" fmla="*/ 1374017 w 5155357"/>
              <a:gd name="connsiteY2823" fmla="*/ 735747 h 1041673"/>
              <a:gd name="connsiteX2824" fmla="*/ 1373644 w 5155357"/>
              <a:gd name="connsiteY2824" fmla="*/ 740410 h 1041673"/>
              <a:gd name="connsiteX2825" fmla="*/ 1373644 w 5155357"/>
              <a:gd name="connsiteY2825" fmla="*/ 743644 h 1041673"/>
              <a:gd name="connsiteX2826" fmla="*/ 1371840 w 5155357"/>
              <a:gd name="connsiteY2826" fmla="*/ 746131 h 1041673"/>
              <a:gd name="connsiteX2827" fmla="*/ 1370411 w 5155357"/>
              <a:gd name="connsiteY2827" fmla="*/ 747374 h 1041673"/>
              <a:gd name="connsiteX2828" fmla="*/ 1370286 w 5155357"/>
              <a:gd name="connsiteY2828" fmla="*/ 744825 h 1041673"/>
              <a:gd name="connsiteX2829" fmla="*/ 1371965 w 5155357"/>
              <a:gd name="connsiteY2829" fmla="*/ 740535 h 1041673"/>
              <a:gd name="connsiteX2830" fmla="*/ 1372463 w 5155357"/>
              <a:gd name="connsiteY2830" fmla="*/ 734504 h 1041673"/>
              <a:gd name="connsiteX2831" fmla="*/ 1373768 w 5155357"/>
              <a:gd name="connsiteY2831" fmla="*/ 730338 h 1041673"/>
              <a:gd name="connsiteX2832" fmla="*/ 1375323 w 5155357"/>
              <a:gd name="connsiteY2832" fmla="*/ 726234 h 1041673"/>
              <a:gd name="connsiteX2833" fmla="*/ 1375572 w 5155357"/>
              <a:gd name="connsiteY2833" fmla="*/ 732265 h 1041673"/>
              <a:gd name="connsiteX2834" fmla="*/ 1375323 w 5155357"/>
              <a:gd name="connsiteY2834" fmla="*/ 693280 h 1041673"/>
              <a:gd name="connsiteX2835" fmla="*/ 1374639 w 5155357"/>
              <a:gd name="connsiteY2835" fmla="*/ 693280 h 1041673"/>
              <a:gd name="connsiteX2836" fmla="*/ 1375385 w 5155357"/>
              <a:gd name="connsiteY2836" fmla="*/ 691042 h 1041673"/>
              <a:gd name="connsiteX2837" fmla="*/ 1375323 w 5155357"/>
              <a:gd name="connsiteY2837" fmla="*/ 693280 h 1041673"/>
              <a:gd name="connsiteX2838" fmla="*/ 1373085 w 5155357"/>
              <a:gd name="connsiteY2838" fmla="*/ 686627 h 1041673"/>
              <a:gd name="connsiteX2839" fmla="*/ 1374266 w 5155357"/>
              <a:gd name="connsiteY2839" fmla="*/ 690047 h 1041673"/>
              <a:gd name="connsiteX2840" fmla="*/ 1373147 w 5155357"/>
              <a:gd name="connsiteY2840" fmla="*/ 693715 h 1041673"/>
              <a:gd name="connsiteX2841" fmla="*/ 1373147 w 5155357"/>
              <a:gd name="connsiteY2841" fmla="*/ 693777 h 1041673"/>
              <a:gd name="connsiteX2842" fmla="*/ 1373022 w 5155357"/>
              <a:gd name="connsiteY2842" fmla="*/ 693777 h 1041673"/>
              <a:gd name="connsiteX2843" fmla="*/ 1369664 w 5155357"/>
              <a:gd name="connsiteY2843" fmla="*/ 702793 h 1041673"/>
              <a:gd name="connsiteX2844" fmla="*/ 1375261 w 5155357"/>
              <a:gd name="connsiteY2844" fmla="*/ 701612 h 1041673"/>
              <a:gd name="connsiteX2845" fmla="*/ 1375261 w 5155357"/>
              <a:gd name="connsiteY2845" fmla="*/ 708327 h 1041673"/>
              <a:gd name="connsiteX2846" fmla="*/ 1371903 w 5155357"/>
              <a:gd name="connsiteY2846" fmla="*/ 707767 h 1041673"/>
              <a:gd name="connsiteX2847" fmla="*/ 1367426 w 5155357"/>
              <a:gd name="connsiteY2847" fmla="*/ 724493 h 1041673"/>
              <a:gd name="connsiteX2848" fmla="*/ 1367986 w 5155357"/>
              <a:gd name="connsiteY2848" fmla="*/ 726172 h 1041673"/>
              <a:gd name="connsiteX2849" fmla="*/ 1368110 w 5155357"/>
              <a:gd name="connsiteY2849" fmla="*/ 726172 h 1041673"/>
              <a:gd name="connsiteX2850" fmla="*/ 1367923 w 5155357"/>
              <a:gd name="connsiteY2850" fmla="*/ 727104 h 1041673"/>
              <a:gd name="connsiteX2851" fmla="*/ 1367923 w 5155357"/>
              <a:gd name="connsiteY2851" fmla="*/ 727415 h 1041673"/>
              <a:gd name="connsiteX2852" fmla="*/ 1365809 w 5155357"/>
              <a:gd name="connsiteY2852" fmla="*/ 735623 h 1041673"/>
              <a:gd name="connsiteX2853" fmla="*/ 1365809 w 5155357"/>
              <a:gd name="connsiteY2853" fmla="*/ 735623 h 1041673"/>
              <a:gd name="connsiteX2854" fmla="*/ 1365250 w 5155357"/>
              <a:gd name="connsiteY2854" fmla="*/ 741343 h 1041673"/>
              <a:gd name="connsiteX2855" fmla="*/ 1364628 w 5155357"/>
              <a:gd name="connsiteY2855" fmla="*/ 746877 h 1041673"/>
              <a:gd name="connsiteX2856" fmla="*/ 1361892 w 5155357"/>
              <a:gd name="connsiteY2856" fmla="*/ 756825 h 1041673"/>
              <a:gd name="connsiteX2857" fmla="*/ 1360213 w 5155357"/>
              <a:gd name="connsiteY2857" fmla="*/ 747934 h 1041673"/>
              <a:gd name="connsiteX2858" fmla="*/ 1365250 w 5155357"/>
              <a:gd name="connsiteY2858" fmla="*/ 726110 h 1041673"/>
              <a:gd name="connsiteX2859" fmla="*/ 1363012 w 5155357"/>
              <a:gd name="connsiteY2859" fmla="*/ 723933 h 1041673"/>
              <a:gd name="connsiteX2860" fmla="*/ 1365250 w 5155357"/>
              <a:gd name="connsiteY2860" fmla="*/ 714358 h 1041673"/>
              <a:gd name="connsiteX2861" fmla="*/ 1369167 w 5155357"/>
              <a:gd name="connsiteY2861" fmla="*/ 706026 h 1041673"/>
              <a:gd name="connsiteX2862" fmla="*/ 1368981 w 5155357"/>
              <a:gd name="connsiteY2862" fmla="*/ 706026 h 1041673"/>
              <a:gd name="connsiteX2863" fmla="*/ 1368981 w 5155357"/>
              <a:gd name="connsiteY2863" fmla="*/ 706026 h 1041673"/>
              <a:gd name="connsiteX2864" fmla="*/ 1369354 w 5155357"/>
              <a:gd name="connsiteY2864" fmla="*/ 704907 h 1041673"/>
              <a:gd name="connsiteX2865" fmla="*/ 1369167 w 5155357"/>
              <a:gd name="connsiteY2865" fmla="*/ 704161 h 1041673"/>
              <a:gd name="connsiteX2866" fmla="*/ 1368421 w 5155357"/>
              <a:gd name="connsiteY2866" fmla="*/ 704348 h 1041673"/>
              <a:gd name="connsiteX2867" fmla="*/ 1367986 w 5155357"/>
              <a:gd name="connsiteY2867" fmla="*/ 705529 h 1041673"/>
              <a:gd name="connsiteX2868" fmla="*/ 1366929 w 5155357"/>
              <a:gd name="connsiteY2868" fmla="*/ 705529 h 1041673"/>
              <a:gd name="connsiteX2869" fmla="*/ 1369727 w 5155357"/>
              <a:gd name="connsiteY2869" fmla="*/ 694337 h 1041673"/>
              <a:gd name="connsiteX2870" fmla="*/ 1369727 w 5155357"/>
              <a:gd name="connsiteY2870" fmla="*/ 688244 h 1041673"/>
              <a:gd name="connsiteX2871" fmla="*/ 1372587 w 5155357"/>
              <a:gd name="connsiteY2871" fmla="*/ 674254 h 1041673"/>
              <a:gd name="connsiteX2872" fmla="*/ 1372214 w 5155357"/>
              <a:gd name="connsiteY2872" fmla="*/ 674067 h 1041673"/>
              <a:gd name="connsiteX2873" fmla="*/ 1372338 w 5155357"/>
              <a:gd name="connsiteY2873" fmla="*/ 670834 h 1041673"/>
              <a:gd name="connsiteX2874" fmla="*/ 1373022 w 5155357"/>
              <a:gd name="connsiteY2874" fmla="*/ 667974 h 1041673"/>
              <a:gd name="connsiteX2875" fmla="*/ 1373893 w 5155357"/>
              <a:gd name="connsiteY2875" fmla="*/ 664367 h 1041673"/>
              <a:gd name="connsiteX2876" fmla="*/ 1373644 w 5155357"/>
              <a:gd name="connsiteY2876" fmla="*/ 662937 h 1041673"/>
              <a:gd name="connsiteX2877" fmla="*/ 1374452 w 5155357"/>
              <a:gd name="connsiteY2877" fmla="*/ 659704 h 1041673"/>
              <a:gd name="connsiteX2878" fmla="*/ 1373644 w 5155357"/>
              <a:gd name="connsiteY2878" fmla="*/ 657155 h 1041673"/>
              <a:gd name="connsiteX2879" fmla="*/ 1374949 w 5155357"/>
              <a:gd name="connsiteY2879" fmla="*/ 654046 h 1041673"/>
              <a:gd name="connsiteX2880" fmla="*/ 1375323 w 5155357"/>
              <a:gd name="connsiteY2880" fmla="*/ 651559 h 1041673"/>
              <a:gd name="connsiteX2881" fmla="*/ 1376504 w 5155357"/>
              <a:gd name="connsiteY2881" fmla="*/ 647953 h 1041673"/>
              <a:gd name="connsiteX2882" fmla="*/ 1377002 w 5155357"/>
              <a:gd name="connsiteY2882" fmla="*/ 645652 h 1041673"/>
              <a:gd name="connsiteX2883" fmla="*/ 1377686 w 5155357"/>
              <a:gd name="connsiteY2883" fmla="*/ 643725 h 1041673"/>
              <a:gd name="connsiteX2884" fmla="*/ 1378432 w 5155357"/>
              <a:gd name="connsiteY2884" fmla="*/ 642170 h 1041673"/>
              <a:gd name="connsiteX2885" fmla="*/ 1378307 w 5155357"/>
              <a:gd name="connsiteY2885" fmla="*/ 639186 h 1041673"/>
              <a:gd name="connsiteX2886" fmla="*/ 1379053 w 5155357"/>
              <a:gd name="connsiteY2886" fmla="*/ 636947 h 1041673"/>
              <a:gd name="connsiteX2887" fmla="*/ 1379364 w 5155357"/>
              <a:gd name="connsiteY2887" fmla="*/ 634398 h 1041673"/>
              <a:gd name="connsiteX2888" fmla="*/ 1380608 w 5155357"/>
              <a:gd name="connsiteY2888" fmla="*/ 632843 h 1041673"/>
              <a:gd name="connsiteX2889" fmla="*/ 1380483 w 5155357"/>
              <a:gd name="connsiteY2889" fmla="*/ 637507 h 1041673"/>
              <a:gd name="connsiteX2890" fmla="*/ 1379737 w 5155357"/>
              <a:gd name="connsiteY2890" fmla="*/ 641486 h 1041673"/>
              <a:gd name="connsiteX2891" fmla="*/ 1379613 w 5155357"/>
              <a:gd name="connsiteY2891" fmla="*/ 644844 h 1041673"/>
              <a:gd name="connsiteX2892" fmla="*/ 1379364 w 5155357"/>
              <a:gd name="connsiteY2892" fmla="*/ 647206 h 1041673"/>
              <a:gd name="connsiteX2893" fmla="*/ 1379364 w 5155357"/>
              <a:gd name="connsiteY2893" fmla="*/ 650004 h 1041673"/>
              <a:gd name="connsiteX2894" fmla="*/ 1378432 w 5155357"/>
              <a:gd name="connsiteY2894" fmla="*/ 654916 h 1041673"/>
              <a:gd name="connsiteX2895" fmla="*/ 1378929 w 5155357"/>
              <a:gd name="connsiteY2895" fmla="*/ 656098 h 1041673"/>
              <a:gd name="connsiteX2896" fmla="*/ 1379986 w 5155357"/>
              <a:gd name="connsiteY2896" fmla="*/ 653673 h 1041673"/>
              <a:gd name="connsiteX2897" fmla="*/ 1381043 w 5155357"/>
              <a:gd name="connsiteY2897" fmla="*/ 655725 h 1041673"/>
              <a:gd name="connsiteX2898" fmla="*/ 1380919 w 5155357"/>
              <a:gd name="connsiteY2898" fmla="*/ 658398 h 1041673"/>
              <a:gd name="connsiteX2899" fmla="*/ 1379613 w 5155357"/>
              <a:gd name="connsiteY2899" fmla="*/ 659828 h 1041673"/>
              <a:gd name="connsiteX2900" fmla="*/ 1379488 w 5155357"/>
              <a:gd name="connsiteY2900" fmla="*/ 662440 h 1041673"/>
              <a:gd name="connsiteX2901" fmla="*/ 1381541 w 5155357"/>
              <a:gd name="connsiteY2901" fmla="*/ 662937 h 1041673"/>
              <a:gd name="connsiteX2902" fmla="*/ 1381292 w 5155357"/>
              <a:gd name="connsiteY2902" fmla="*/ 665673 h 1041673"/>
              <a:gd name="connsiteX2903" fmla="*/ 1380919 w 5155357"/>
              <a:gd name="connsiteY2903" fmla="*/ 668782 h 1041673"/>
              <a:gd name="connsiteX2904" fmla="*/ 1381043 w 5155357"/>
              <a:gd name="connsiteY2904" fmla="*/ 670958 h 1041673"/>
              <a:gd name="connsiteX2905" fmla="*/ 1379240 w 5155357"/>
              <a:gd name="connsiteY2905" fmla="*/ 668160 h 1041673"/>
              <a:gd name="connsiteX2906" fmla="*/ 1378681 w 5155357"/>
              <a:gd name="connsiteY2906" fmla="*/ 669217 h 1041673"/>
              <a:gd name="connsiteX2907" fmla="*/ 1378681 w 5155357"/>
              <a:gd name="connsiteY2907" fmla="*/ 669093 h 1041673"/>
              <a:gd name="connsiteX2908" fmla="*/ 1378867 w 5155357"/>
              <a:gd name="connsiteY2908" fmla="*/ 668596 h 1041673"/>
              <a:gd name="connsiteX2909" fmla="*/ 1378618 w 5155357"/>
              <a:gd name="connsiteY2909" fmla="*/ 667974 h 1041673"/>
              <a:gd name="connsiteX2910" fmla="*/ 1377996 w 5155357"/>
              <a:gd name="connsiteY2910" fmla="*/ 668222 h 1041673"/>
              <a:gd name="connsiteX2911" fmla="*/ 1377872 w 5155357"/>
              <a:gd name="connsiteY2911" fmla="*/ 668596 h 1041673"/>
              <a:gd name="connsiteX2912" fmla="*/ 1377623 w 5155357"/>
              <a:gd name="connsiteY2912" fmla="*/ 668596 h 1041673"/>
              <a:gd name="connsiteX2913" fmla="*/ 1377623 w 5155357"/>
              <a:gd name="connsiteY2913" fmla="*/ 656409 h 1041673"/>
              <a:gd name="connsiteX2914" fmla="*/ 1378183 w 5155357"/>
              <a:gd name="connsiteY2914" fmla="*/ 645217 h 1041673"/>
              <a:gd name="connsiteX2915" fmla="*/ 1374825 w 5155357"/>
              <a:gd name="connsiteY2915" fmla="*/ 656409 h 1041673"/>
              <a:gd name="connsiteX2916" fmla="*/ 1375944 w 5155357"/>
              <a:gd name="connsiteY2916" fmla="*/ 659207 h 1041673"/>
              <a:gd name="connsiteX2917" fmla="*/ 1373147 w 5155357"/>
              <a:gd name="connsiteY2917" fmla="*/ 669839 h 1041673"/>
              <a:gd name="connsiteX2918" fmla="*/ 1372649 w 5155357"/>
              <a:gd name="connsiteY2918" fmla="*/ 674316 h 1041673"/>
              <a:gd name="connsiteX2919" fmla="*/ 1374763 w 5155357"/>
              <a:gd name="connsiteY2919" fmla="*/ 675435 h 1041673"/>
              <a:gd name="connsiteX2920" fmla="*/ 1376566 w 5155357"/>
              <a:gd name="connsiteY2920" fmla="*/ 674005 h 1041673"/>
              <a:gd name="connsiteX2921" fmla="*/ 1379675 w 5155357"/>
              <a:gd name="connsiteY2921" fmla="*/ 673321 h 1041673"/>
              <a:gd name="connsiteX2922" fmla="*/ 1381105 w 5155357"/>
              <a:gd name="connsiteY2922" fmla="*/ 671145 h 1041673"/>
              <a:gd name="connsiteX2923" fmla="*/ 1380421 w 5155357"/>
              <a:gd name="connsiteY2923" fmla="*/ 674938 h 1041673"/>
              <a:gd name="connsiteX2924" fmla="*/ 1379427 w 5155357"/>
              <a:gd name="connsiteY2924" fmla="*/ 674938 h 1041673"/>
              <a:gd name="connsiteX2925" fmla="*/ 1379302 w 5155357"/>
              <a:gd name="connsiteY2925" fmla="*/ 674502 h 1041673"/>
              <a:gd name="connsiteX2926" fmla="*/ 1378618 w 5155357"/>
              <a:gd name="connsiteY2926" fmla="*/ 674005 h 1041673"/>
              <a:gd name="connsiteX2927" fmla="*/ 1378120 w 5155357"/>
              <a:gd name="connsiteY2927" fmla="*/ 674689 h 1041673"/>
              <a:gd name="connsiteX2928" fmla="*/ 1378307 w 5155357"/>
              <a:gd name="connsiteY2928" fmla="*/ 675497 h 1041673"/>
              <a:gd name="connsiteX2929" fmla="*/ 1378120 w 5155357"/>
              <a:gd name="connsiteY2929" fmla="*/ 675497 h 1041673"/>
              <a:gd name="connsiteX2930" fmla="*/ 1377002 w 5155357"/>
              <a:gd name="connsiteY2930" fmla="*/ 683207 h 1041673"/>
              <a:gd name="connsiteX2931" fmla="*/ 1373085 w 5155357"/>
              <a:gd name="connsiteY2931" fmla="*/ 686565 h 1041673"/>
              <a:gd name="connsiteX2932" fmla="*/ 1378681 w 5155357"/>
              <a:gd name="connsiteY2932" fmla="*/ 711187 h 1041673"/>
              <a:gd name="connsiteX2933" fmla="*/ 1377561 w 5155357"/>
              <a:gd name="connsiteY2933" fmla="*/ 711187 h 1041673"/>
              <a:gd name="connsiteX2934" fmla="*/ 1377561 w 5155357"/>
              <a:gd name="connsiteY2934" fmla="*/ 710130 h 1041673"/>
              <a:gd name="connsiteX2935" fmla="*/ 1378681 w 5155357"/>
              <a:gd name="connsiteY2935" fmla="*/ 710130 h 1041673"/>
              <a:gd name="connsiteX2936" fmla="*/ 1378681 w 5155357"/>
              <a:gd name="connsiteY2936" fmla="*/ 711187 h 1041673"/>
              <a:gd name="connsiteX2937" fmla="*/ 1378183 w 5155357"/>
              <a:gd name="connsiteY2937" fmla="*/ 689176 h 1041673"/>
              <a:gd name="connsiteX2938" fmla="*/ 1377250 w 5155357"/>
              <a:gd name="connsiteY2938" fmla="*/ 694088 h 1041673"/>
              <a:gd name="connsiteX2939" fmla="*/ 1376877 w 5155357"/>
              <a:gd name="connsiteY2939" fmla="*/ 688679 h 1041673"/>
              <a:gd name="connsiteX2940" fmla="*/ 1380111 w 5155357"/>
              <a:gd name="connsiteY2940" fmla="*/ 679104 h 1041673"/>
              <a:gd name="connsiteX2941" fmla="*/ 1378183 w 5155357"/>
              <a:gd name="connsiteY2941" fmla="*/ 689176 h 1041673"/>
              <a:gd name="connsiteX2942" fmla="*/ 1381727 w 5155357"/>
              <a:gd name="connsiteY2942" fmla="*/ 689425 h 1041673"/>
              <a:gd name="connsiteX2943" fmla="*/ 1380173 w 5155357"/>
              <a:gd name="connsiteY2943" fmla="*/ 693466 h 1041673"/>
              <a:gd name="connsiteX2944" fmla="*/ 1380545 w 5155357"/>
              <a:gd name="connsiteY2944" fmla="*/ 687995 h 1041673"/>
              <a:gd name="connsiteX2945" fmla="*/ 1382659 w 5155357"/>
              <a:gd name="connsiteY2945" fmla="*/ 683083 h 1041673"/>
              <a:gd name="connsiteX2946" fmla="*/ 1381727 w 5155357"/>
              <a:gd name="connsiteY2946" fmla="*/ 689425 h 1041673"/>
              <a:gd name="connsiteX2947" fmla="*/ 1384712 w 5155357"/>
              <a:gd name="connsiteY2947" fmla="*/ 673072 h 1041673"/>
              <a:gd name="connsiteX2948" fmla="*/ 1384463 w 5155357"/>
              <a:gd name="connsiteY2948" fmla="*/ 669839 h 1041673"/>
              <a:gd name="connsiteX2949" fmla="*/ 1385084 w 5155357"/>
              <a:gd name="connsiteY2949" fmla="*/ 664430 h 1041673"/>
              <a:gd name="connsiteX2950" fmla="*/ 1386514 w 5155357"/>
              <a:gd name="connsiteY2950" fmla="*/ 666108 h 1041673"/>
              <a:gd name="connsiteX2951" fmla="*/ 1384712 w 5155357"/>
              <a:gd name="connsiteY2951" fmla="*/ 673072 h 1041673"/>
              <a:gd name="connsiteX2952" fmla="*/ 1383095 w 5155357"/>
              <a:gd name="connsiteY2952" fmla="*/ 432632 h 1041673"/>
              <a:gd name="connsiteX2953" fmla="*/ 1383219 w 5155357"/>
              <a:gd name="connsiteY2953" fmla="*/ 432756 h 1041673"/>
              <a:gd name="connsiteX2954" fmla="*/ 1362328 w 5155357"/>
              <a:gd name="connsiteY2954" fmla="*/ 458622 h 1041673"/>
              <a:gd name="connsiteX2955" fmla="*/ 1360089 w 5155357"/>
              <a:gd name="connsiteY2955" fmla="*/ 461731 h 1041673"/>
              <a:gd name="connsiteX2956" fmla="*/ 1354556 w 5155357"/>
              <a:gd name="connsiteY2956" fmla="*/ 467825 h 1041673"/>
              <a:gd name="connsiteX2957" fmla="*/ 1354369 w 5155357"/>
              <a:gd name="connsiteY2957" fmla="*/ 467825 h 1041673"/>
              <a:gd name="connsiteX2958" fmla="*/ 1358721 w 5155357"/>
              <a:gd name="connsiteY2958" fmla="*/ 460736 h 1041673"/>
              <a:gd name="connsiteX2959" fmla="*/ 1360089 w 5155357"/>
              <a:gd name="connsiteY2959" fmla="*/ 458871 h 1041673"/>
              <a:gd name="connsiteX2960" fmla="*/ 1360027 w 5155357"/>
              <a:gd name="connsiteY2960" fmla="*/ 458374 h 1041673"/>
              <a:gd name="connsiteX2961" fmla="*/ 1359529 w 5155357"/>
              <a:gd name="connsiteY2961" fmla="*/ 458436 h 1041673"/>
              <a:gd name="connsiteX2962" fmla="*/ 1358162 w 5155357"/>
              <a:gd name="connsiteY2962" fmla="*/ 460301 h 1041673"/>
              <a:gd name="connsiteX2963" fmla="*/ 1353623 w 5155357"/>
              <a:gd name="connsiteY2963" fmla="*/ 467762 h 1041673"/>
              <a:gd name="connsiteX2964" fmla="*/ 1353623 w 5155357"/>
              <a:gd name="connsiteY2964" fmla="*/ 467825 h 1041673"/>
              <a:gd name="connsiteX2965" fmla="*/ 1347840 w 5155357"/>
              <a:gd name="connsiteY2965" fmla="*/ 487970 h 1041673"/>
              <a:gd name="connsiteX2966" fmla="*/ 1347281 w 5155357"/>
              <a:gd name="connsiteY2966" fmla="*/ 487970 h 1041673"/>
              <a:gd name="connsiteX2967" fmla="*/ 1347281 w 5155357"/>
              <a:gd name="connsiteY2967" fmla="*/ 477897 h 1041673"/>
              <a:gd name="connsiteX2968" fmla="*/ 1347281 w 5155357"/>
              <a:gd name="connsiteY2968" fmla="*/ 473421 h 1041673"/>
              <a:gd name="connsiteX2969" fmla="*/ 1386950 w 5155357"/>
              <a:gd name="connsiteY2969" fmla="*/ 424363 h 1041673"/>
              <a:gd name="connsiteX2970" fmla="*/ 1383033 w 5155357"/>
              <a:gd name="connsiteY2970" fmla="*/ 432694 h 1041673"/>
              <a:gd name="connsiteX2971" fmla="*/ 1387012 w 5155357"/>
              <a:gd name="connsiteY2971" fmla="*/ 349998 h 1041673"/>
              <a:gd name="connsiteX2972" fmla="*/ 1389250 w 5155357"/>
              <a:gd name="connsiteY2972" fmla="*/ 346081 h 1041673"/>
              <a:gd name="connsiteX2973" fmla="*/ 1387012 w 5155357"/>
              <a:gd name="connsiteY2973" fmla="*/ 349998 h 1041673"/>
              <a:gd name="connsiteX2974" fmla="*/ 1404359 w 5155357"/>
              <a:gd name="connsiteY2974" fmla="*/ 335449 h 1041673"/>
              <a:gd name="connsiteX2975" fmla="*/ 1403240 w 5155357"/>
              <a:gd name="connsiteY2975" fmla="*/ 335449 h 1041673"/>
              <a:gd name="connsiteX2976" fmla="*/ 1403240 w 5155357"/>
              <a:gd name="connsiteY2976" fmla="*/ 334330 h 1041673"/>
              <a:gd name="connsiteX2977" fmla="*/ 1404359 w 5155357"/>
              <a:gd name="connsiteY2977" fmla="*/ 334330 h 1041673"/>
              <a:gd name="connsiteX2978" fmla="*/ 1404359 w 5155357"/>
              <a:gd name="connsiteY2978" fmla="*/ 335449 h 1041673"/>
              <a:gd name="connsiteX2979" fmla="*/ 1412691 w 5155357"/>
              <a:gd name="connsiteY2979" fmla="*/ 327117 h 1041673"/>
              <a:gd name="connsiteX2980" fmla="*/ 1408215 w 5155357"/>
              <a:gd name="connsiteY2980" fmla="*/ 331656 h 1041673"/>
              <a:gd name="connsiteX2981" fmla="*/ 1412691 w 5155357"/>
              <a:gd name="connsiteY2981" fmla="*/ 327117 h 1041673"/>
              <a:gd name="connsiteX2982" fmla="*/ 1408837 w 5155357"/>
              <a:gd name="connsiteY2982" fmla="*/ 512468 h 1041673"/>
              <a:gd name="connsiteX2983" fmla="*/ 1407282 w 5155357"/>
              <a:gd name="connsiteY2983" fmla="*/ 512344 h 1041673"/>
              <a:gd name="connsiteX2984" fmla="*/ 1407717 w 5155357"/>
              <a:gd name="connsiteY2984" fmla="*/ 510230 h 1041673"/>
              <a:gd name="connsiteX2985" fmla="*/ 1409209 w 5155357"/>
              <a:gd name="connsiteY2985" fmla="*/ 509546 h 1041673"/>
              <a:gd name="connsiteX2986" fmla="*/ 1408837 w 5155357"/>
              <a:gd name="connsiteY2986" fmla="*/ 512468 h 1041673"/>
              <a:gd name="connsiteX2987" fmla="*/ 1413624 w 5155357"/>
              <a:gd name="connsiteY2987" fmla="*/ 525463 h 1041673"/>
              <a:gd name="connsiteX2988" fmla="*/ 1412318 w 5155357"/>
              <a:gd name="connsiteY2988" fmla="*/ 527328 h 1041673"/>
              <a:gd name="connsiteX2989" fmla="*/ 1411572 w 5155357"/>
              <a:gd name="connsiteY2989" fmla="*/ 526147 h 1041673"/>
              <a:gd name="connsiteX2990" fmla="*/ 1412256 w 5155357"/>
              <a:gd name="connsiteY2990" fmla="*/ 523536 h 1041673"/>
              <a:gd name="connsiteX2991" fmla="*/ 1414246 w 5155357"/>
              <a:gd name="connsiteY2991" fmla="*/ 520738 h 1041673"/>
              <a:gd name="connsiteX2992" fmla="*/ 1413624 w 5155357"/>
              <a:gd name="connsiteY2992" fmla="*/ 525463 h 1041673"/>
              <a:gd name="connsiteX2993" fmla="*/ 1415365 w 5155357"/>
              <a:gd name="connsiteY2993" fmla="*/ 518064 h 1041673"/>
              <a:gd name="connsiteX2994" fmla="*/ 1413562 w 5155357"/>
              <a:gd name="connsiteY2994" fmla="*/ 518561 h 1041673"/>
              <a:gd name="connsiteX2995" fmla="*/ 1414681 w 5155357"/>
              <a:gd name="connsiteY2995" fmla="*/ 515639 h 1041673"/>
              <a:gd name="connsiteX2996" fmla="*/ 1415365 w 5155357"/>
              <a:gd name="connsiteY2996" fmla="*/ 518064 h 1041673"/>
              <a:gd name="connsiteX2997" fmla="*/ 1415489 w 5155357"/>
              <a:gd name="connsiteY2997" fmla="*/ 310951 h 1041673"/>
              <a:gd name="connsiteX2998" fmla="*/ 1415365 w 5155357"/>
              <a:gd name="connsiteY2998" fmla="*/ 310764 h 1041673"/>
              <a:gd name="connsiteX2999" fmla="*/ 1417044 w 5155357"/>
              <a:gd name="connsiteY2999" fmla="*/ 309459 h 1041673"/>
              <a:gd name="connsiteX3000" fmla="*/ 1419966 w 5155357"/>
              <a:gd name="connsiteY3000" fmla="*/ 307096 h 1041673"/>
              <a:gd name="connsiteX3001" fmla="*/ 1415489 w 5155357"/>
              <a:gd name="connsiteY3001" fmla="*/ 310951 h 1041673"/>
              <a:gd name="connsiteX3002" fmla="*/ 1415489 w 5155357"/>
              <a:gd name="connsiteY3002" fmla="*/ 310951 h 1041673"/>
              <a:gd name="connsiteX3003" fmla="*/ 1420774 w 5155357"/>
              <a:gd name="connsiteY3003" fmla="*/ 510914 h 1041673"/>
              <a:gd name="connsiteX3004" fmla="*/ 1419469 w 5155357"/>
              <a:gd name="connsiteY3004" fmla="*/ 511038 h 1041673"/>
              <a:gd name="connsiteX3005" fmla="*/ 1420774 w 5155357"/>
              <a:gd name="connsiteY3005" fmla="*/ 508240 h 1041673"/>
              <a:gd name="connsiteX3006" fmla="*/ 1420774 w 5155357"/>
              <a:gd name="connsiteY3006" fmla="*/ 510914 h 1041673"/>
              <a:gd name="connsiteX3007" fmla="*/ 1423448 w 5155357"/>
              <a:gd name="connsiteY3007" fmla="*/ 503825 h 1041673"/>
              <a:gd name="connsiteX3008" fmla="*/ 1421458 w 5155357"/>
              <a:gd name="connsiteY3008" fmla="*/ 504323 h 1041673"/>
              <a:gd name="connsiteX3009" fmla="*/ 1422951 w 5155357"/>
              <a:gd name="connsiteY3009" fmla="*/ 501214 h 1041673"/>
              <a:gd name="connsiteX3010" fmla="*/ 1423945 w 5155357"/>
              <a:gd name="connsiteY3010" fmla="*/ 502146 h 1041673"/>
              <a:gd name="connsiteX3011" fmla="*/ 1423448 w 5155357"/>
              <a:gd name="connsiteY3011" fmla="*/ 503825 h 1041673"/>
              <a:gd name="connsiteX3012" fmla="*/ 1575161 w 5155357"/>
              <a:gd name="connsiteY3012" fmla="*/ 564324 h 1041673"/>
              <a:gd name="connsiteX3013" fmla="*/ 1575161 w 5155357"/>
              <a:gd name="connsiteY3013" fmla="*/ 564200 h 1041673"/>
              <a:gd name="connsiteX3014" fmla="*/ 1575409 w 5155357"/>
              <a:gd name="connsiteY3014" fmla="*/ 564075 h 1041673"/>
              <a:gd name="connsiteX3015" fmla="*/ 1577959 w 5155357"/>
              <a:gd name="connsiteY3015" fmla="*/ 563080 h 1041673"/>
              <a:gd name="connsiteX3016" fmla="*/ 1577959 w 5155357"/>
              <a:gd name="connsiteY3016" fmla="*/ 563267 h 1041673"/>
              <a:gd name="connsiteX3017" fmla="*/ 1579575 w 5155357"/>
              <a:gd name="connsiteY3017" fmla="*/ 563267 h 1041673"/>
              <a:gd name="connsiteX3018" fmla="*/ 1575099 w 5155357"/>
              <a:gd name="connsiteY3018" fmla="*/ 564324 h 1041673"/>
              <a:gd name="connsiteX3019" fmla="*/ 1589835 w 5155357"/>
              <a:gd name="connsiteY3019" fmla="*/ 561588 h 1041673"/>
              <a:gd name="connsiteX3020" fmla="*/ 1587597 w 5155357"/>
              <a:gd name="connsiteY3020" fmla="*/ 561277 h 1041673"/>
              <a:gd name="connsiteX3021" fmla="*/ 1585421 w 5155357"/>
              <a:gd name="connsiteY3021" fmla="*/ 563516 h 1041673"/>
              <a:gd name="connsiteX3022" fmla="*/ 1583617 w 5155357"/>
              <a:gd name="connsiteY3022" fmla="*/ 563267 h 1041673"/>
              <a:gd name="connsiteX3023" fmla="*/ 1582435 w 5155357"/>
              <a:gd name="connsiteY3023" fmla="*/ 563267 h 1041673"/>
              <a:gd name="connsiteX3024" fmla="*/ 1586167 w 5155357"/>
              <a:gd name="connsiteY3024" fmla="*/ 560531 h 1041673"/>
              <a:gd name="connsiteX3025" fmla="*/ 1589959 w 5155357"/>
              <a:gd name="connsiteY3025" fmla="*/ 558728 h 1041673"/>
              <a:gd name="connsiteX3026" fmla="*/ 1591886 w 5155357"/>
              <a:gd name="connsiteY3026" fmla="*/ 557547 h 1041673"/>
              <a:gd name="connsiteX3027" fmla="*/ 1593814 w 5155357"/>
              <a:gd name="connsiteY3027" fmla="*/ 557049 h 1041673"/>
              <a:gd name="connsiteX3028" fmla="*/ 1596239 w 5155357"/>
              <a:gd name="connsiteY3028" fmla="*/ 558355 h 1041673"/>
              <a:gd name="connsiteX3029" fmla="*/ 1589835 w 5155357"/>
              <a:gd name="connsiteY3029" fmla="*/ 561588 h 1041673"/>
              <a:gd name="connsiteX3030" fmla="*/ 1597420 w 5155357"/>
              <a:gd name="connsiteY3030" fmla="*/ 553256 h 1041673"/>
              <a:gd name="connsiteX3031" fmla="*/ 1595804 w 5155357"/>
              <a:gd name="connsiteY3031" fmla="*/ 553754 h 1041673"/>
              <a:gd name="connsiteX3032" fmla="*/ 1595804 w 5155357"/>
              <a:gd name="connsiteY3032" fmla="*/ 553256 h 1041673"/>
              <a:gd name="connsiteX3033" fmla="*/ 1597358 w 5155357"/>
              <a:gd name="connsiteY3033" fmla="*/ 552510 h 1041673"/>
              <a:gd name="connsiteX3034" fmla="*/ 1597545 w 5155357"/>
              <a:gd name="connsiteY3034" fmla="*/ 552510 h 1041673"/>
              <a:gd name="connsiteX3035" fmla="*/ 1597545 w 5155357"/>
              <a:gd name="connsiteY3035" fmla="*/ 552697 h 1041673"/>
              <a:gd name="connsiteX3036" fmla="*/ 1597732 w 5155357"/>
              <a:gd name="connsiteY3036" fmla="*/ 552510 h 1041673"/>
              <a:gd name="connsiteX3037" fmla="*/ 1597420 w 5155357"/>
              <a:gd name="connsiteY3037" fmla="*/ 553256 h 1041673"/>
              <a:gd name="connsiteX3038" fmla="*/ 1598478 w 5155357"/>
              <a:gd name="connsiteY3038" fmla="*/ 553754 h 1041673"/>
              <a:gd name="connsiteX3039" fmla="*/ 1598664 w 5155357"/>
              <a:gd name="connsiteY3039" fmla="*/ 553194 h 1041673"/>
              <a:gd name="connsiteX3040" fmla="*/ 1600218 w 5155357"/>
              <a:gd name="connsiteY3040" fmla="*/ 552635 h 1041673"/>
              <a:gd name="connsiteX3041" fmla="*/ 1600218 w 5155357"/>
              <a:gd name="connsiteY3041" fmla="*/ 552199 h 1041673"/>
              <a:gd name="connsiteX3042" fmla="*/ 1601275 w 5155357"/>
              <a:gd name="connsiteY3042" fmla="*/ 552697 h 1041673"/>
              <a:gd name="connsiteX3043" fmla="*/ 1601897 w 5155357"/>
              <a:gd name="connsiteY3043" fmla="*/ 552945 h 1041673"/>
              <a:gd name="connsiteX3044" fmla="*/ 1601959 w 5155357"/>
              <a:gd name="connsiteY3044" fmla="*/ 552945 h 1041673"/>
              <a:gd name="connsiteX3045" fmla="*/ 1601959 w 5155357"/>
              <a:gd name="connsiteY3045" fmla="*/ 553132 h 1041673"/>
              <a:gd name="connsiteX3046" fmla="*/ 1598540 w 5155357"/>
              <a:gd name="connsiteY3046" fmla="*/ 554189 h 1041673"/>
              <a:gd name="connsiteX3047" fmla="*/ 1598540 w 5155357"/>
              <a:gd name="connsiteY3047" fmla="*/ 553629 h 1041673"/>
              <a:gd name="connsiteX3048" fmla="*/ 1598415 w 5155357"/>
              <a:gd name="connsiteY3048" fmla="*/ 553629 h 1041673"/>
              <a:gd name="connsiteX3049" fmla="*/ 1603265 w 5155357"/>
              <a:gd name="connsiteY3049" fmla="*/ 556179 h 1041673"/>
              <a:gd name="connsiteX3050" fmla="*/ 1601835 w 5155357"/>
              <a:gd name="connsiteY3050" fmla="*/ 555059 h 1041673"/>
              <a:gd name="connsiteX3051" fmla="*/ 1604260 w 5155357"/>
              <a:gd name="connsiteY3051" fmla="*/ 553194 h 1041673"/>
              <a:gd name="connsiteX3052" fmla="*/ 1605690 w 5155357"/>
              <a:gd name="connsiteY3052" fmla="*/ 554251 h 1041673"/>
              <a:gd name="connsiteX3053" fmla="*/ 1603265 w 5155357"/>
              <a:gd name="connsiteY3053" fmla="*/ 556179 h 1041673"/>
              <a:gd name="connsiteX3054" fmla="*/ 1619494 w 5155357"/>
              <a:gd name="connsiteY3054" fmla="*/ 542748 h 1041673"/>
              <a:gd name="connsiteX3055" fmla="*/ 1616757 w 5155357"/>
              <a:gd name="connsiteY3055" fmla="*/ 543930 h 1041673"/>
              <a:gd name="connsiteX3056" fmla="*/ 1614581 w 5155357"/>
              <a:gd name="connsiteY3056" fmla="*/ 544551 h 1041673"/>
              <a:gd name="connsiteX3057" fmla="*/ 1614581 w 5155357"/>
              <a:gd name="connsiteY3057" fmla="*/ 542873 h 1041673"/>
              <a:gd name="connsiteX3058" fmla="*/ 1618933 w 5155357"/>
              <a:gd name="connsiteY3058" fmla="*/ 540821 h 1041673"/>
              <a:gd name="connsiteX3059" fmla="*/ 1621173 w 5155357"/>
              <a:gd name="connsiteY3059" fmla="*/ 540821 h 1041673"/>
              <a:gd name="connsiteX3060" fmla="*/ 1619494 w 5155357"/>
              <a:gd name="connsiteY3060" fmla="*/ 542748 h 1041673"/>
              <a:gd name="connsiteX3061" fmla="*/ 1617006 w 5155357"/>
              <a:gd name="connsiteY3061" fmla="*/ 536406 h 1041673"/>
              <a:gd name="connsiteX3062" fmla="*/ 1618125 w 5155357"/>
              <a:gd name="connsiteY3062" fmla="*/ 536406 h 1041673"/>
              <a:gd name="connsiteX3063" fmla="*/ 1618125 w 5155357"/>
              <a:gd name="connsiteY3063" fmla="*/ 537525 h 1041673"/>
              <a:gd name="connsiteX3064" fmla="*/ 1617006 w 5155357"/>
              <a:gd name="connsiteY3064" fmla="*/ 537525 h 1041673"/>
              <a:gd name="connsiteX3065" fmla="*/ 1617006 w 5155357"/>
              <a:gd name="connsiteY3065" fmla="*/ 536406 h 1041673"/>
              <a:gd name="connsiteX3066" fmla="*/ 1636841 w 5155357"/>
              <a:gd name="connsiteY3066" fmla="*/ 532365 h 1041673"/>
              <a:gd name="connsiteX3067" fmla="*/ 1633484 w 5155357"/>
              <a:gd name="connsiteY3067" fmla="*/ 534665 h 1041673"/>
              <a:gd name="connsiteX3068" fmla="*/ 1628571 w 5155357"/>
              <a:gd name="connsiteY3068" fmla="*/ 537152 h 1041673"/>
              <a:gd name="connsiteX3069" fmla="*/ 1627950 w 5155357"/>
              <a:gd name="connsiteY3069" fmla="*/ 535722 h 1041673"/>
              <a:gd name="connsiteX3070" fmla="*/ 1630747 w 5155357"/>
              <a:gd name="connsiteY3070" fmla="*/ 533795 h 1041673"/>
              <a:gd name="connsiteX3071" fmla="*/ 1635660 w 5155357"/>
              <a:gd name="connsiteY3071" fmla="*/ 531432 h 1041673"/>
              <a:gd name="connsiteX3072" fmla="*/ 1636841 w 5155357"/>
              <a:gd name="connsiteY3072" fmla="*/ 532365 h 1041673"/>
              <a:gd name="connsiteX3073" fmla="*/ 1642686 w 5155357"/>
              <a:gd name="connsiteY3073" fmla="*/ 525525 h 1041673"/>
              <a:gd name="connsiteX3074" fmla="*/ 1641753 w 5155357"/>
              <a:gd name="connsiteY3074" fmla="*/ 526769 h 1041673"/>
              <a:gd name="connsiteX3075" fmla="*/ 1637773 w 5155357"/>
              <a:gd name="connsiteY3075" fmla="*/ 528572 h 1041673"/>
              <a:gd name="connsiteX3076" fmla="*/ 1634913 w 5155357"/>
              <a:gd name="connsiteY3076" fmla="*/ 529753 h 1041673"/>
              <a:gd name="connsiteX3077" fmla="*/ 1632861 w 5155357"/>
              <a:gd name="connsiteY3077" fmla="*/ 529380 h 1041673"/>
              <a:gd name="connsiteX3078" fmla="*/ 1633981 w 5155357"/>
              <a:gd name="connsiteY3078" fmla="*/ 528323 h 1041673"/>
              <a:gd name="connsiteX3079" fmla="*/ 1636343 w 5155357"/>
              <a:gd name="connsiteY3079" fmla="*/ 527453 h 1041673"/>
              <a:gd name="connsiteX3080" fmla="*/ 1638768 w 5155357"/>
              <a:gd name="connsiteY3080" fmla="*/ 526023 h 1041673"/>
              <a:gd name="connsiteX3081" fmla="*/ 1634292 w 5155357"/>
              <a:gd name="connsiteY3081" fmla="*/ 526147 h 1041673"/>
              <a:gd name="connsiteX3082" fmla="*/ 1636343 w 5155357"/>
              <a:gd name="connsiteY3082" fmla="*/ 524344 h 1041673"/>
              <a:gd name="connsiteX3083" fmla="*/ 1640074 w 5155357"/>
              <a:gd name="connsiteY3083" fmla="*/ 522292 h 1041673"/>
              <a:gd name="connsiteX3084" fmla="*/ 1643556 w 5155357"/>
              <a:gd name="connsiteY3084" fmla="*/ 520489 h 1041673"/>
              <a:gd name="connsiteX3085" fmla="*/ 1645857 w 5155357"/>
              <a:gd name="connsiteY3085" fmla="*/ 519805 h 1041673"/>
              <a:gd name="connsiteX3086" fmla="*/ 1643804 w 5155357"/>
              <a:gd name="connsiteY3086" fmla="*/ 523598 h 1041673"/>
              <a:gd name="connsiteX3087" fmla="*/ 1646541 w 5155357"/>
              <a:gd name="connsiteY3087" fmla="*/ 522914 h 1041673"/>
              <a:gd name="connsiteX3088" fmla="*/ 1646416 w 5155357"/>
              <a:gd name="connsiteY3088" fmla="*/ 521359 h 1041673"/>
              <a:gd name="connsiteX3089" fmla="*/ 1646292 w 5155357"/>
              <a:gd name="connsiteY3089" fmla="*/ 519805 h 1041673"/>
              <a:gd name="connsiteX3090" fmla="*/ 1645981 w 5155357"/>
              <a:gd name="connsiteY3090" fmla="*/ 519805 h 1041673"/>
              <a:gd name="connsiteX3091" fmla="*/ 1647224 w 5155357"/>
              <a:gd name="connsiteY3091" fmla="*/ 519245 h 1041673"/>
              <a:gd name="connsiteX3092" fmla="*/ 1649338 w 5155357"/>
              <a:gd name="connsiteY3092" fmla="*/ 520240 h 1041673"/>
              <a:gd name="connsiteX3093" fmla="*/ 1650645 w 5155357"/>
              <a:gd name="connsiteY3093" fmla="*/ 520738 h 1041673"/>
              <a:gd name="connsiteX3094" fmla="*/ 1650458 w 5155357"/>
              <a:gd name="connsiteY3094" fmla="*/ 520862 h 1041673"/>
              <a:gd name="connsiteX3095" fmla="*/ 1645732 w 5155357"/>
              <a:gd name="connsiteY3095" fmla="*/ 524655 h 1041673"/>
              <a:gd name="connsiteX3096" fmla="*/ 1643681 w 5155357"/>
              <a:gd name="connsiteY3096" fmla="*/ 523722 h 1041673"/>
              <a:gd name="connsiteX3097" fmla="*/ 1643681 w 5155357"/>
              <a:gd name="connsiteY3097" fmla="*/ 523598 h 1041673"/>
              <a:gd name="connsiteX3098" fmla="*/ 1642623 w 5155357"/>
              <a:gd name="connsiteY3098" fmla="*/ 525525 h 1041673"/>
              <a:gd name="connsiteX3099" fmla="*/ 1643804 w 5155357"/>
              <a:gd name="connsiteY3099" fmla="*/ 525339 h 1041673"/>
              <a:gd name="connsiteX3100" fmla="*/ 1644799 w 5155357"/>
              <a:gd name="connsiteY3100" fmla="*/ 525836 h 1041673"/>
              <a:gd name="connsiteX3101" fmla="*/ 1643804 w 5155357"/>
              <a:gd name="connsiteY3101" fmla="*/ 526396 h 1041673"/>
              <a:gd name="connsiteX3102" fmla="*/ 1643804 w 5155357"/>
              <a:gd name="connsiteY3102" fmla="*/ 525339 h 1041673"/>
              <a:gd name="connsiteX3103" fmla="*/ 1648344 w 5155357"/>
              <a:gd name="connsiteY3103" fmla="*/ 527080 h 1041673"/>
              <a:gd name="connsiteX3104" fmla="*/ 1646790 w 5155357"/>
              <a:gd name="connsiteY3104" fmla="*/ 528323 h 1041673"/>
              <a:gd name="connsiteX3105" fmla="*/ 1643432 w 5155357"/>
              <a:gd name="connsiteY3105" fmla="*/ 529629 h 1041673"/>
              <a:gd name="connsiteX3106" fmla="*/ 1644489 w 5155357"/>
              <a:gd name="connsiteY3106" fmla="*/ 527826 h 1041673"/>
              <a:gd name="connsiteX3107" fmla="*/ 1647162 w 5155357"/>
              <a:gd name="connsiteY3107" fmla="*/ 525898 h 1041673"/>
              <a:gd name="connsiteX3108" fmla="*/ 1649028 w 5155357"/>
              <a:gd name="connsiteY3108" fmla="*/ 526396 h 1041673"/>
              <a:gd name="connsiteX3109" fmla="*/ 1648344 w 5155357"/>
              <a:gd name="connsiteY3109" fmla="*/ 527080 h 1041673"/>
              <a:gd name="connsiteX3110" fmla="*/ 1687515 w 5155357"/>
              <a:gd name="connsiteY3110" fmla="*/ 508489 h 1041673"/>
              <a:gd name="connsiteX3111" fmla="*/ 1684904 w 5155357"/>
              <a:gd name="connsiteY3111" fmla="*/ 510292 h 1041673"/>
              <a:gd name="connsiteX3112" fmla="*/ 1681981 w 5155357"/>
              <a:gd name="connsiteY3112" fmla="*/ 510292 h 1041673"/>
              <a:gd name="connsiteX3113" fmla="*/ 1684780 w 5155357"/>
              <a:gd name="connsiteY3113" fmla="*/ 508240 h 1041673"/>
              <a:gd name="connsiteX3114" fmla="*/ 1687515 w 5155357"/>
              <a:gd name="connsiteY3114" fmla="*/ 508489 h 1041673"/>
              <a:gd name="connsiteX3115" fmla="*/ 1700200 w 5155357"/>
              <a:gd name="connsiteY3115" fmla="*/ 502022 h 1041673"/>
              <a:gd name="connsiteX3116" fmla="*/ 1698396 w 5155357"/>
              <a:gd name="connsiteY3116" fmla="*/ 500903 h 1041673"/>
              <a:gd name="connsiteX3117" fmla="*/ 1701070 w 5155357"/>
              <a:gd name="connsiteY3117" fmla="*/ 499224 h 1041673"/>
              <a:gd name="connsiteX3118" fmla="*/ 1702997 w 5155357"/>
              <a:gd name="connsiteY3118" fmla="*/ 499846 h 1041673"/>
              <a:gd name="connsiteX3119" fmla="*/ 1700200 w 5155357"/>
              <a:gd name="connsiteY3119" fmla="*/ 502022 h 1041673"/>
              <a:gd name="connsiteX3120" fmla="*/ 1742294 w 5155357"/>
              <a:gd name="connsiteY3120" fmla="*/ 467451 h 1041673"/>
              <a:gd name="connsiteX3121" fmla="*/ 1738687 w 5155357"/>
              <a:gd name="connsiteY3121" fmla="*/ 471058 h 1041673"/>
              <a:gd name="connsiteX3122" fmla="*/ 1734832 w 5155357"/>
              <a:gd name="connsiteY3122" fmla="*/ 474291 h 1041673"/>
              <a:gd name="connsiteX3123" fmla="*/ 1731723 w 5155357"/>
              <a:gd name="connsiteY3123" fmla="*/ 475721 h 1041673"/>
              <a:gd name="connsiteX3124" fmla="*/ 1730044 w 5155357"/>
              <a:gd name="connsiteY3124" fmla="*/ 477835 h 1041673"/>
              <a:gd name="connsiteX3125" fmla="*/ 1728614 w 5155357"/>
              <a:gd name="connsiteY3125" fmla="*/ 478954 h 1041673"/>
              <a:gd name="connsiteX3126" fmla="*/ 1725506 w 5155357"/>
              <a:gd name="connsiteY3126" fmla="*/ 480882 h 1041673"/>
              <a:gd name="connsiteX3127" fmla="*/ 1724200 w 5155357"/>
              <a:gd name="connsiteY3127" fmla="*/ 483493 h 1041673"/>
              <a:gd name="connsiteX3128" fmla="*/ 1722770 w 5155357"/>
              <a:gd name="connsiteY3128" fmla="*/ 484799 h 1041673"/>
              <a:gd name="connsiteX3129" fmla="*/ 1724760 w 5155357"/>
              <a:gd name="connsiteY3129" fmla="*/ 484923 h 1041673"/>
              <a:gd name="connsiteX3130" fmla="*/ 1727993 w 5155357"/>
              <a:gd name="connsiteY3130" fmla="*/ 482871 h 1041673"/>
              <a:gd name="connsiteX3131" fmla="*/ 1730418 w 5155357"/>
              <a:gd name="connsiteY3131" fmla="*/ 481193 h 1041673"/>
              <a:gd name="connsiteX3132" fmla="*/ 1732718 w 5155357"/>
              <a:gd name="connsiteY3132" fmla="*/ 479638 h 1041673"/>
              <a:gd name="connsiteX3133" fmla="*/ 1734086 w 5155357"/>
              <a:gd name="connsiteY3133" fmla="*/ 478457 h 1041673"/>
              <a:gd name="connsiteX3134" fmla="*/ 1734708 w 5155357"/>
              <a:gd name="connsiteY3134" fmla="*/ 477959 h 1041673"/>
              <a:gd name="connsiteX3135" fmla="*/ 1732097 w 5155357"/>
              <a:gd name="connsiteY3135" fmla="*/ 481441 h 1041673"/>
              <a:gd name="connsiteX3136" fmla="*/ 1729112 w 5155357"/>
              <a:gd name="connsiteY3136" fmla="*/ 483618 h 1041673"/>
              <a:gd name="connsiteX3137" fmla="*/ 1725879 w 5155357"/>
              <a:gd name="connsiteY3137" fmla="*/ 485421 h 1041673"/>
              <a:gd name="connsiteX3138" fmla="*/ 1723827 w 5155357"/>
              <a:gd name="connsiteY3138" fmla="*/ 487348 h 1041673"/>
              <a:gd name="connsiteX3139" fmla="*/ 1722024 w 5155357"/>
              <a:gd name="connsiteY3139" fmla="*/ 487659 h 1041673"/>
              <a:gd name="connsiteX3140" fmla="*/ 1719537 w 5155357"/>
              <a:gd name="connsiteY3140" fmla="*/ 486478 h 1041673"/>
              <a:gd name="connsiteX3141" fmla="*/ 1717858 w 5155357"/>
              <a:gd name="connsiteY3141" fmla="*/ 487473 h 1041673"/>
              <a:gd name="connsiteX3142" fmla="*/ 1715433 w 5155357"/>
              <a:gd name="connsiteY3142" fmla="*/ 489151 h 1041673"/>
              <a:gd name="connsiteX3143" fmla="*/ 1712324 w 5155357"/>
              <a:gd name="connsiteY3143" fmla="*/ 490582 h 1041673"/>
              <a:gd name="connsiteX3144" fmla="*/ 1710024 w 5155357"/>
              <a:gd name="connsiteY3144" fmla="*/ 491763 h 1041673"/>
              <a:gd name="connsiteX3145" fmla="*/ 1707536 w 5155357"/>
              <a:gd name="connsiteY3145" fmla="*/ 493690 h 1041673"/>
              <a:gd name="connsiteX3146" fmla="*/ 1706666 w 5155357"/>
              <a:gd name="connsiteY3146" fmla="*/ 492820 h 1041673"/>
              <a:gd name="connsiteX3147" fmla="*/ 1704427 w 5155357"/>
              <a:gd name="connsiteY3147" fmla="*/ 496551 h 1041673"/>
              <a:gd name="connsiteX3148" fmla="*/ 1701754 w 5155357"/>
              <a:gd name="connsiteY3148" fmla="*/ 497048 h 1041673"/>
              <a:gd name="connsiteX3149" fmla="*/ 1699951 w 5155357"/>
              <a:gd name="connsiteY3149" fmla="*/ 498478 h 1041673"/>
              <a:gd name="connsiteX3150" fmla="*/ 1697837 w 5155357"/>
              <a:gd name="connsiteY3150" fmla="*/ 500032 h 1041673"/>
              <a:gd name="connsiteX3151" fmla="*/ 1695661 w 5155357"/>
              <a:gd name="connsiteY3151" fmla="*/ 499535 h 1041673"/>
              <a:gd name="connsiteX3152" fmla="*/ 1693484 w 5155357"/>
              <a:gd name="connsiteY3152" fmla="*/ 499908 h 1041673"/>
              <a:gd name="connsiteX3153" fmla="*/ 1689691 w 5155357"/>
              <a:gd name="connsiteY3153" fmla="*/ 501836 h 1041673"/>
              <a:gd name="connsiteX3154" fmla="*/ 1687764 w 5155357"/>
              <a:gd name="connsiteY3154" fmla="*/ 503514 h 1041673"/>
              <a:gd name="connsiteX3155" fmla="*/ 1685961 w 5155357"/>
              <a:gd name="connsiteY3155" fmla="*/ 505318 h 1041673"/>
              <a:gd name="connsiteX3156" fmla="*/ 1683101 w 5155357"/>
              <a:gd name="connsiteY3156" fmla="*/ 506499 h 1041673"/>
              <a:gd name="connsiteX3157" fmla="*/ 1682355 w 5155357"/>
              <a:gd name="connsiteY3157" fmla="*/ 506748 h 1041673"/>
              <a:gd name="connsiteX3158" fmla="*/ 1680925 w 5155357"/>
              <a:gd name="connsiteY3158" fmla="*/ 508178 h 1041673"/>
              <a:gd name="connsiteX3159" fmla="*/ 1680179 w 5155357"/>
              <a:gd name="connsiteY3159" fmla="*/ 508302 h 1041673"/>
              <a:gd name="connsiteX3160" fmla="*/ 1677318 w 5155357"/>
              <a:gd name="connsiteY3160" fmla="*/ 509235 h 1041673"/>
              <a:gd name="connsiteX3161" fmla="*/ 1677132 w 5155357"/>
              <a:gd name="connsiteY3161" fmla="*/ 509297 h 1041673"/>
              <a:gd name="connsiteX3162" fmla="*/ 1676634 w 5155357"/>
              <a:gd name="connsiteY3162" fmla="*/ 511162 h 1041673"/>
              <a:gd name="connsiteX3163" fmla="*/ 1675516 w 5155357"/>
              <a:gd name="connsiteY3163" fmla="*/ 511908 h 1041673"/>
              <a:gd name="connsiteX3164" fmla="*/ 1673153 w 5155357"/>
              <a:gd name="connsiteY3164" fmla="*/ 514769 h 1041673"/>
              <a:gd name="connsiteX3165" fmla="*/ 1669421 w 5155357"/>
              <a:gd name="connsiteY3165" fmla="*/ 517753 h 1041673"/>
              <a:gd name="connsiteX3166" fmla="*/ 1668800 w 5155357"/>
              <a:gd name="connsiteY3166" fmla="*/ 519556 h 1041673"/>
              <a:gd name="connsiteX3167" fmla="*/ 1666686 w 5155357"/>
              <a:gd name="connsiteY3167" fmla="*/ 519556 h 1041673"/>
              <a:gd name="connsiteX3168" fmla="*/ 1666437 w 5155357"/>
              <a:gd name="connsiteY3168" fmla="*/ 522105 h 1041673"/>
              <a:gd name="connsiteX3169" fmla="*/ 1664758 w 5155357"/>
              <a:gd name="connsiteY3169" fmla="*/ 522416 h 1041673"/>
              <a:gd name="connsiteX3170" fmla="*/ 1661401 w 5155357"/>
              <a:gd name="connsiteY3170" fmla="*/ 522416 h 1041673"/>
              <a:gd name="connsiteX3171" fmla="*/ 1659349 w 5155357"/>
              <a:gd name="connsiteY3171" fmla="*/ 524468 h 1041673"/>
              <a:gd name="connsiteX3172" fmla="*/ 1657794 w 5155357"/>
              <a:gd name="connsiteY3172" fmla="*/ 523971 h 1041673"/>
              <a:gd name="connsiteX3173" fmla="*/ 1656116 w 5155357"/>
              <a:gd name="connsiteY3173" fmla="*/ 523660 h 1041673"/>
              <a:gd name="connsiteX3174" fmla="*/ 1653939 w 5155357"/>
              <a:gd name="connsiteY3174" fmla="*/ 524966 h 1041673"/>
              <a:gd name="connsiteX3175" fmla="*/ 1651204 w 5155357"/>
              <a:gd name="connsiteY3175" fmla="*/ 526893 h 1041673"/>
              <a:gd name="connsiteX3176" fmla="*/ 1649276 w 5155357"/>
              <a:gd name="connsiteY3176" fmla="*/ 527577 h 1041673"/>
              <a:gd name="connsiteX3177" fmla="*/ 1652137 w 5155357"/>
              <a:gd name="connsiteY3177" fmla="*/ 524468 h 1041673"/>
              <a:gd name="connsiteX3178" fmla="*/ 1654562 w 5155357"/>
              <a:gd name="connsiteY3178" fmla="*/ 522789 h 1041673"/>
              <a:gd name="connsiteX3179" fmla="*/ 1657173 w 5155357"/>
              <a:gd name="connsiteY3179" fmla="*/ 520738 h 1041673"/>
              <a:gd name="connsiteX3180" fmla="*/ 1657671 w 5155357"/>
              <a:gd name="connsiteY3180" fmla="*/ 519681 h 1041673"/>
              <a:gd name="connsiteX3181" fmla="*/ 1654437 w 5155357"/>
              <a:gd name="connsiteY3181" fmla="*/ 520738 h 1041673"/>
              <a:gd name="connsiteX3182" fmla="*/ 1652137 w 5155357"/>
              <a:gd name="connsiteY3182" fmla="*/ 522541 h 1041673"/>
              <a:gd name="connsiteX3183" fmla="*/ 1652883 w 5155357"/>
              <a:gd name="connsiteY3183" fmla="*/ 520613 h 1041673"/>
              <a:gd name="connsiteX3184" fmla="*/ 1655059 w 5155357"/>
              <a:gd name="connsiteY3184" fmla="*/ 519307 h 1041673"/>
              <a:gd name="connsiteX3185" fmla="*/ 1657671 w 5155357"/>
              <a:gd name="connsiteY3185" fmla="*/ 518126 h 1041673"/>
              <a:gd name="connsiteX3186" fmla="*/ 1660095 w 5155357"/>
              <a:gd name="connsiteY3186" fmla="*/ 516945 h 1041673"/>
              <a:gd name="connsiteX3187" fmla="*/ 1661277 w 5155357"/>
              <a:gd name="connsiteY3187" fmla="*/ 515328 h 1041673"/>
              <a:gd name="connsiteX3188" fmla="*/ 1650893 w 5155357"/>
              <a:gd name="connsiteY3188" fmla="*/ 519245 h 1041673"/>
              <a:gd name="connsiteX3189" fmla="*/ 1649587 w 5155357"/>
              <a:gd name="connsiteY3189" fmla="*/ 518748 h 1041673"/>
              <a:gd name="connsiteX3190" fmla="*/ 1648157 w 5155357"/>
              <a:gd name="connsiteY3190" fmla="*/ 518126 h 1041673"/>
              <a:gd name="connsiteX3191" fmla="*/ 1655867 w 5155357"/>
              <a:gd name="connsiteY3191" fmla="*/ 511971 h 1041673"/>
              <a:gd name="connsiteX3192" fmla="*/ 1670354 w 5155357"/>
              <a:gd name="connsiteY3192" fmla="*/ 505255 h 1041673"/>
              <a:gd name="connsiteX3193" fmla="*/ 1682665 w 5155357"/>
              <a:gd name="connsiteY3193" fmla="*/ 496364 h 1041673"/>
              <a:gd name="connsiteX3194" fmla="*/ 1687702 w 5155357"/>
              <a:gd name="connsiteY3194" fmla="*/ 495183 h 1041673"/>
              <a:gd name="connsiteX3195" fmla="*/ 1689381 w 5155357"/>
              <a:gd name="connsiteY3195" fmla="*/ 493006 h 1041673"/>
              <a:gd name="connsiteX3196" fmla="*/ 1706169 w 5155357"/>
              <a:gd name="connsiteY3196" fmla="*/ 482934 h 1041673"/>
              <a:gd name="connsiteX3197" fmla="*/ 1705734 w 5155357"/>
              <a:gd name="connsiteY3197" fmla="*/ 482996 h 1041673"/>
              <a:gd name="connsiteX3198" fmla="*/ 1711702 w 5155357"/>
              <a:gd name="connsiteY3198" fmla="*/ 478706 h 1041673"/>
              <a:gd name="connsiteX3199" fmla="*/ 1715433 w 5155357"/>
              <a:gd name="connsiteY3199" fmla="*/ 476156 h 1041673"/>
              <a:gd name="connsiteX3200" fmla="*/ 1715806 w 5155357"/>
              <a:gd name="connsiteY3200" fmla="*/ 474167 h 1041673"/>
              <a:gd name="connsiteX3201" fmla="*/ 1717609 w 5155357"/>
              <a:gd name="connsiteY3201" fmla="*/ 473669 h 1041673"/>
              <a:gd name="connsiteX3202" fmla="*/ 1718915 w 5155357"/>
              <a:gd name="connsiteY3202" fmla="*/ 472799 h 1041673"/>
              <a:gd name="connsiteX3203" fmla="*/ 1720967 w 5155357"/>
              <a:gd name="connsiteY3203" fmla="*/ 471369 h 1041673"/>
              <a:gd name="connsiteX3204" fmla="*/ 1724511 w 5155357"/>
              <a:gd name="connsiteY3204" fmla="*/ 469939 h 1041673"/>
              <a:gd name="connsiteX3205" fmla="*/ 1725755 w 5155357"/>
              <a:gd name="connsiteY3205" fmla="*/ 470312 h 1041673"/>
              <a:gd name="connsiteX3206" fmla="*/ 1722832 w 5155357"/>
              <a:gd name="connsiteY3206" fmla="*/ 473296 h 1041673"/>
              <a:gd name="connsiteX3207" fmla="*/ 1724325 w 5155357"/>
              <a:gd name="connsiteY3207" fmla="*/ 473669 h 1041673"/>
              <a:gd name="connsiteX3208" fmla="*/ 1726563 w 5155357"/>
              <a:gd name="connsiteY3208" fmla="*/ 472799 h 1041673"/>
              <a:gd name="connsiteX3209" fmla="*/ 1727309 w 5155357"/>
              <a:gd name="connsiteY3209" fmla="*/ 473918 h 1041673"/>
              <a:gd name="connsiteX3210" fmla="*/ 1725755 w 5155357"/>
              <a:gd name="connsiteY3210" fmla="*/ 475845 h 1041673"/>
              <a:gd name="connsiteX3211" fmla="*/ 1727433 w 5155357"/>
              <a:gd name="connsiteY3211" fmla="*/ 475721 h 1041673"/>
              <a:gd name="connsiteX3212" fmla="*/ 1730542 w 5155357"/>
              <a:gd name="connsiteY3212" fmla="*/ 474975 h 1041673"/>
              <a:gd name="connsiteX3213" fmla="*/ 1733402 w 5155357"/>
              <a:gd name="connsiteY3213" fmla="*/ 473669 h 1041673"/>
              <a:gd name="connsiteX3214" fmla="*/ 1736511 w 5155357"/>
              <a:gd name="connsiteY3214" fmla="*/ 471058 h 1041673"/>
              <a:gd name="connsiteX3215" fmla="*/ 1738190 w 5155357"/>
              <a:gd name="connsiteY3215" fmla="*/ 469690 h 1041673"/>
              <a:gd name="connsiteX3216" fmla="*/ 1740366 w 5155357"/>
              <a:gd name="connsiteY3216" fmla="*/ 468135 h 1041673"/>
              <a:gd name="connsiteX3217" fmla="*/ 1742170 w 5155357"/>
              <a:gd name="connsiteY3217" fmla="*/ 467451 h 1041673"/>
              <a:gd name="connsiteX3218" fmla="*/ 1751247 w 5155357"/>
              <a:gd name="connsiteY3218" fmla="*/ 461669 h 1041673"/>
              <a:gd name="connsiteX3219" fmla="*/ 1749133 w 5155357"/>
              <a:gd name="connsiteY3219" fmla="*/ 462975 h 1041673"/>
              <a:gd name="connsiteX3220" fmla="*/ 1748014 w 5155357"/>
              <a:gd name="connsiteY3220" fmla="*/ 463472 h 1041673"/>
              <a:gd name="connsiteX3221" fmla="*/ 1747952 w 5155357"/>
              <a:gd name="connsiteY3221" fmla="*/ 462477 h 1041673"/>
              <a:gd name="connsiteX3222" fmla="*/ 1747330 w 5155357"/>
              <a:gd name="connsiteY3222" fmla="*/ 462664 h 1041673"/>
              <a:gd name="connsiteX3223" fmla="*/ 1742978 w 5155357"/>
              <a:gd name="connsiteY3223" fmla="*/ 464094 h 1041673"/>
              <a:gd name="connsiteX3224" fmla="*/ 1740242 w 5155357"/>
              <a:gd name="connsiteY3224" fmla="*/ 464653 h 1041673"/>
              <a:gd name="connsiteX3225" fmla="*/ 1738439 w 5155357"/>
              <a:gd name="connsiteY3225" fmla="*/ 466457 h 1041673"/>
              <a:gd name="connsiteX3226" fmla="*/ 1736511 w 5155357"/>
              <a:gd name="connsiteY3226" fmla="*/ 468135 h 1041673"/>
              <a:gd name="connsiteX3227" fmla="*/ 1734708 w 5155357"/>
              <a:gd name="connsiteY3227" fmla="*/ 469939 h 1041673"/>
              <a:gd name="connsiteX3228" fmla="*/ 1733030 w 5155357"/>
              <a:gd name="connsiteY3228" fmla="*/ 470560 h 1041673"/>
              <a:gd name="connsiteX3229" fmla="*/ 1730418 w 5155357"/>
              <a:gd name="connsiteY3229" fmla="*/ 469814 h 1041673"/>
              <a:gd name="connsiteX3230" fmla="*/ 1728117 w 5155357"/>
              <a:gd name="connsiteY3230" fmla="*/ 471369 h 1041673"/>
              <a:gd name="connsiteX3231" fmla="*/ 1729547 w 5155357"/>
              <a:gd name="connsiteY3231" fmla="*/ 469379 h 1041673"/>
              <a:gd name="connsiteX3232" fmla="*/ 1731599 w 5155357"/>
              <a:gd name="connsiteY3232" fmla="*/ 468011 h 1041673"/>
              <a:gd name="connsiteX3233" fmla="*/ 1732284 w 5155357"/>
              <a:gd name="connsiteY3233" fmla="*/ 468384 h 1041673"/>
              <a:gd name="connsiteX3234" fmla="*/ 1732284 w 5155357"/>
              <a:gd name="connsiteY3234" fmla="*/ 468384 h 1041673"/>
              <a:gd name="connsiteX3235" fmla="*/ 1732532 w 5155357"/>
              <a:gd name="connsiteY3235" fmla="*/ 468384 h 1041673"/>
              <a:gd name="connsiteX3236" fmla="*/ 1732532 w 5155357"/>
              <a:gd name="connsiteY3236" fmla="*/ 468384 h 1041673"/>
              <a:gd name="connsiteX3237" fmla="*/ 1732532 w 5155357"/>
              <a:gd name="connsiteY3237" fmla="*/ 469566 h 1041673"/>
              <a:gd name="connsiteX3238" fmla="*/ 1733651 w 5155357"/>
              <a:gd name="connsiteY3238" fmla="*/ 469566 h 1041673"/>
              <a:gd name="connsiteX3239" fmla="*/ 1733092 w 5155357"/>
              <a:gd name="connsiteY3239" fmla="*/ 468446 h 1041673"/>
              <a:gd name="connsiteX3240" fmla="*/ 1733092 w 5155357"/>
              <a:gd name="connsiteY3240" fmla="*/ 468322 h 1041673"/>
              <a:gd name="connsiteX3241" fmla="*/ 1733527 w 5155357"/>
              <a:gd name="connsiteY3241" fmla="*/ 468260 h 1041673"/>
              <a:gd name="connsiteX3242" fmla="*/ 1733278 w 5155357"/>
              <a:gd name="connsiteY3242" fmla="*/ 467451 h 1041673"/>
              <a:gd name="connsiteX3243" fmla="*/ 1733278 w 5155357"/>
              <a:gd name="connsiteY3243" fmla="*/ 467451 h 1041673"/>
              <a:gd name="connsiteX3244" fmla="*/ 1733278 w 5155357"/>
              <a:gd name="connsiteY3244" fmla="*/ 467451 h 1041673"/>
              <a:gd name="connsiteX3245" fmla="*/ 1733030 w 5155357"/>
              <a:gd name="connsiteY3245" fmla="*/ 466643 h 1041673"/>
              <a:gd name="connsiteX3246" fmla="*/ 1732594 w 5155357"/>
              <a:gd name="connsiteY3246" fmla="*/ 466705 h 1041673"/>
              <a:gd name="connsiteX3247" fmla="*/ 1735268 w 5155357"/>
              <a:gd name="connsiteY3247" fmla="*/ 463970 h 1041673"/>
              <a:gd name="connsiteX3248" fmla="*/ 1730231 w 5155357"/>
              <a:gd name="connsiteY3248" fmla="*/ 466768 h 1041673"/>
              <a:gd name="connsiteX3249" fmla="*/ 1731910 w 5155357"/>
              <a:gd name="connsiteY3249" fmla="*/ 466768 h 1041673"/>
              <a:gd name="connsiteX3250" fmla="*/ 1731910 w 5155357"/>
              <a:gd name="connsiteY3250" fmla="*/ 466892 h 1041673"/>
              <a:gd name="connsiteX3251" fmla="*/ 1731351 w 5155357"/>
              <a:gd name="connsiteY3251" fmla="*/ 467700 h 1041673"/>
              <a:gd name="connsiteX3252" fmla="*/ 1731351 w 5155357"/>
              <a:gd name="connsiteY3252" fmla="*/ 467825 h 1041673"/>
              <a:gd name="connsiteX3253" fmla="*/ 1731288 w 5155357"/>
              <a:gd name="connsiteY3253" fmla="*/ 467762 h 1041673"/>
              <a:gd name="connsiteX3254" fmla="*/ 1728552 w 5155357"/>
              <a:gd name="connsiteY3254" fmla="*/ 467141 h 1041673"/>
              <a:gd name="connsiteX3255" fmla="*/ 1729485 w 5155357"/>
              <a:gd name="connsiteY3255" fmla="*/ 465835 h 1041673"/>
              <a:gd name="connsiteX3256" fmla="*/ 1732407 w 5155357"/>
              <a:gd name="connsiteY3256" fmla="*/ 463659 h 1041673"/>
              <a:gd name="connsiteX3257" fmla="*/ 1735143 w 5155357"/>
              <a:gd name="connsiteY3257" fmla="*/ 461296 h 1041673"/>
              <a:gd name="connsiteX3258" fmla="*/ 1736822 w 5155357"/>
              <a:gd name="connsiteY3258" fmla="*/ 460923 h 1041673"/>
              <a:gd name="connsiteX3259" fmla="*/ 1737071 w 5155357"/>
              <a:gd name="connsiteY3259" fmla="*/ 462850 h 1041673"/>
              <a:gd name="connsiteX3260" fmla="*/ 1739744 w 5155357"/>
              <a:gd name="connsiteY3260" fmla="*/ 460674 h 1041673"/>
              <a:gd name="connsiteX3261" fmla="*/ 1738874 w 5155357"/>
              <a:gd name="connsiteY3261" fmla="*/ 458871 h 1041673"/>
              <a:gd name="connsiteX3262" fmla="*/ 1743165 w 5155357"/>
              <a:gd name="connsiteY3262" fmla="*/ 456011 h 1041673"/>
              <a:gd name="connsiteX3263" fmla="*/ 1751185 w 5155357"/>
              <a:gd name="connsiteY3263" fmla="*/ 450228 h 1041673"/>
              <a:gd name="connsiteX3264" fmla="*/ 1753859 w 5155357"/>
              <a:gd name="connsiteY3264" fmla="*/ 449296 h 1041673"/>
              <a:gd name="connsiteX3265" fmla="*/ 1755289 w 5155357"/>
              <a:gd name="connsiteY3265" fmla="*/ 446995 h 1041673"/>
              <a:gd name="connsiteX3266" fmla="*/ 1756594 w 5155357"/>
              <a:gd name="connsiteY3266" fmla="*/ 445192 h 1041673"/>
              <a:gd name="connsiteX3267" fmla="*/ 1759206 w 5155357"/>
              <a:gd name="connsiteY3267" fmla="*/ 444757 h 1041673"/>
              <a:gd name="connsiteX3268" fmla="*/ 1761507 w 5155357"/>
              <a:gd name="connsiteY3268" fmla="*/ 443513 h 1041673"/>
              <a:gd name="connsiteX3269" fmla="*/ 1765113 w 5155357"/>
              <a:gd name="connsiteY3269" fmla="*/ 440280 h 1041673"/>
              <a:gd name="connsiteX3270" fmla="*/ 1768346 w 5155357"/>
              <a:gd name="connsiteY3270" fmla="*/ 439720 h 1041673"/>
              <a:gd name="connsiteX3271" fmla="*/ 1763683 w 5155357"/>
              <a:gd name="connsiteY3271" fmla="*/ 443389 h 1041673"/>
              <a:gd name="connsiteX3272" fmla="*/ 1762128 w 5155357"/>
              <a:gd name="connsiteY3272" fmla="*/ 445192 h 1041673"/>
              <a:gd name="connsiteX3273" fmla="*/ 1761507 w 5155357"/>
              <a:gd name="connsiteY3273" fmla="*/ 446311 h 1041673"/>
              <a:gd name="connsiteX3274" fmla="*/ 1763558 w 5155357"/>
              <a:gd name="connsiteY3274" fmla="*/ 447493 h 1041673"/>
              <a:gd name="connsiteX3275" fmla="*/ 1763683 w 5155357"/>
              <a:gd name="connsiteY3275" fmla="*/ 448425 h 1041673"/>
              <a:gd name="connsiteX3276" fmla="*/ 1763434 w 5155357"/>
              <a:gd name="connsiteY3276" fmla="*/ 449793 h 1041673"/>
              <a:gd name="connsiteX3277" fmla="*/ 1761258 w 5155357"/>
              <a:gd name="connsiteY3277" fmla="*/ 451348 h 1041673"/>
              <a:gd name="connsiteX3278" fmla="*/ 1759455 w 5155357"/>
              <a:gd name="connsiteY3278" fmla="*/ 452529 h 1041673"/>
              <a:gd name="connsiteX3279" fmla="*/ 1756843 w 5155357"/>
              <a:gd name="connsiteY3279" fmla="*/ 454456 h 1041673"/>
              <a:gd name="connsiteX3280" fmla="*/ 1754543 w 5155357"/>
              <a:gd name="connsiteY3280" fmla="*/ 455700 h 1041673"/>
              <a:gd name="connsiteX3281" fmla="*/ 1761009 w 5155357"/>
              <a:gd name="connsiteY3281" fmla="*/ 448985 h 1041673"/>
              <a:gd name="connsiteX3282" fmla="*/ 1760449 w 5155357"/>
              <a:gd name="connsiteY3282" fmla="*/ 448985 h 1041673"/>
              <a:gd name="connsiteX3283" fmla="*/ 1760449 w 5155357"/>
              <a:gd name="connsiteY3283" fmla="*/ 448985 h 1041673"/>
              <a:gd name="connsiteX3284" fmla="*/ 1760698 w 5155357"/>
              <a:gd name="connsiteY3284" fmla="*/ 448798 h 1041673"/>
              <a:gd name="connsiteX3285" fmla="*/ 1760823 w 5155357"/>
              <a:gd name="connsiteY3285" fmla="*/ 448176 h 1041673"/>
              <a:gd name="connsiteX3286" fmla="*/ 1760201 w 5155357"/>
              <a:gd name="connsiteY3286" fmla="*/ 448052 h 1041673"/>
              <a:gd name="connsiteX3287" fmla="*/ 1760014 w 5155357"/>
              <a:gd name="connsiteY3287" fmla="*/ 448176 h 1041673"/>
              <a:gd name="connsiteX3288" fmla="*/ 1760449 w 5155357"/>
              <a:gd name="connsiteY3288" fmla="*/ 446187 h 1041673"/>
              <a:gd name="connsiteX3289" fmla="*/ 1754854 w 5155357"/>
              <a:gd name="connsiteY3289" fmla="*/ 451285 h 1041673"/>
              <a:gd name="connsiteX3290" fmla="*/ 1753175 w 5155357"/>
              <a:gd name="connsiteY3290" fmla="*/ 451845 h 1041673"/>
              <a:gd name="connsiteX3291" fmla="*/ 1750937 w 5155357"/>
              <a:gd name="connsiteY3291" fmla="*/ 451845 h 1041673"/>
              <a:gd name="connsiteX3292" fmla="*/ 1739744 w 5155357"/>
              <a:gd name="connsiteY3292" fmla="*/ 460736 h 1041673"/>
              <a:gd name="connsiteX3293" fmla="*/ 1741423 w 5155357"/>
              <a:gd name="connsiteY3293" fmla="*/ 460736 h 1041673"/>
              <a:gd name="connsiteX3294" fmla="*/ 1739185 w 5155357"/>
              <a:gd name="connsiteY3294" fmla="*/ 464094 h 1041673"/>
              <a:gd name="connsiteX3295" fmla="*/ 1752118 w 5155357"/>
              <a:gd name="connsiteY3295" fmla="*/ 457565 h 1041673"/>
              <a:gd name="connsiteX3296" fmla="*/ 1752367 w 5155357"/>
              <a:gd name="connsiteY3296" fmla="*/ 459182 h 1041673"/>
              <a:gd name="connsiteX3297" fmla="*/ 1754854 w 5155357"/>
              <a:gd name="connsiteY3297" fmla="*/ 458000 h 1041673"/>
              <a:gd name="connsiteX3298" fmla="*/ 1757963 w 5155357"/>
              <a:gd name="connsiteY3298" fmla="*/ 455700 h 1041673"/>
              <a:gd name="connsiteX3299" fmla="*/ 1759517 w 5155357"/>
              <a:gd name="connsiteY3299" fmla="*/ 455576 h 1041673"/>
              <a:gd name="connsiteX3300" fmla="*/ 1758211 w 5155357"/>
              <a:gd name="connsiteY3300" fmla="*/ 457006 h 1041673"/>
              <a:gd name="connsiteX3301" fmla="*/ 1754978 w 5155357"/>
              <a:gd name="connsiteY3301" fmla="*/ 459679 h 1041673"/>
              <a:gd name="connsiteX3302" fmla="*/ 1752118 w 5155357"/>
              <a:gd name="connsiteY3302" fmla="*/ 460612 h 1041673"/>
              <a:gd name="connsiteX3303" fmla="*/ 1751123 w 5155357"/>
              <a:gd name="connsiteY3303" fmla="*/ 461918 h 1041673"/>
              <a:gd name="connsiteX3304" fmla="*/ 1754543 w 5155357"/>
              <a:gd name="connsiteY3304" fmla="*/ 455638 h 1041673"/>
              <a:gd name="connsiteX3305" fmla="*/ 1752242 w 5155357"/>
              <a:gd name="connsiteY3305" fmla="*/ 457317 h 1041673"/>
              <a:gd name="connsiteX3306" fmla="*/ 1754543 w 5155357"/>
              <a:gd name="connsiteY3306" fmla="*/ 455638 h 1041673"/>
              <a:gd name="connsiteX3307" fmla="*/ 1770958 w 5155357"/>
              <a:gd name="connsiteY3307" fmla="*/ 451907 h 1041673"/>
              <a:gd name="connsiteX3308" fmla="*/ 1765237 w 5155357"/>
              <a:gd name="connsiteY3308" fmla="*/ 456260 h 1041673"/>
              <a:gd name="connsiteX3309" fmla="*/ 1760885 w 5155357"/>
              <a:gd name="connsiteY3309" fmla="*/ 459493 h 1041673"/>
              <a:gd name="connsiteX3310" fmla="*/ 1757527 w 5155357"/>
              <a:gd name="connsiteY3310" fmla="*/ 462602 h 1041673"/>
              <a:gd name="connsiteX3311" fmla="*/ 1754667 w 5155357"/>
              <a:gd name="connsiteY3311" fmla="*/ 463659 h 1041673"/>
              <a:gd name="connsiteX3312" fmla="*/ 1756346 w 5155357"/>
              <a:gd name="connsiteY3312" fmla="*/ 461856 h 1041673"/>
              <a:gd name="connsiteX3313" fmla="*/ 1758522 w 5155357"/>
              <a:gd name="connsiteY3313" fmla="*/ 459804 h 1041673"/>
              <a:gd name="connsiteX3314" fmla="*/ 1760885 w 5155357"/>
              <a:gd name="connsiteY3314" fmla="*/ 458125 h 1041673"/>
              <a:gd name="connsiteX3315" fmla="*/ 1764988 w 5155357"/>
              <a:gd name="connsiteY3315" fmla="*/ 454892 h 1041673"/>
              <a:gd name="connsiteX3316" fmla="*/ 1770709 w 5155357"/>
              <a:gd name="connsiteY3316" fmla="*/ 450104 h 1041673"/>
              <a:gd name="connsiteX3317" fmla="*/ 1773880 w 5155357"/>
              <a:gd name="connsiteY3317" fmla="*/ 449171 h 1041673"/>
              <a:gd name="connsiteX3318" fmla="*/ 1770958 w 5155357"/>
              <a:gd name="connsiteY3318" fmla="*/ 451907 h 1041673"/>
              <a:gd name="connsiteX3319" fmla="*/ 1780098 w 5155357"/>
              <a:gd name="connsiteY3319" fmla="*/ 435865 h 1041673"/>
              <a:gd name="connsiteX3320" fmla="*/ 1777300 w 5155357"/>
              <a:gd name="connsiteY3320" fmla="*/ 437420 h 1041673"/>
              <a:gd name="connsiteX3321" fmla="*/ 1779973 w 5155357"/>
              <a:gd name="connsiteY3321" fmla="*/ 433689 h 1041673"/>
              <a:gd name="connsiteX3322" fmla="*/ 1784264 w 5155357"/>
              <a:gd name="connsiteY3322" fmla="*/ 432632 h 1041673"/>
              <a:gd name="connsiteX3323" fmla="*/ 1780098 w 5155357"/>
              <a:gd name="connsiteY3323" fmla="*/ 435865 h 1041673"/>
              <a:gd name="connsiteX3324" fmla="*/ 1804098 w 5155357"/>
              <a:gd name="connsiteY3324" fmla="*/ 412176 h 1041673"/>
              <a:gd name="connsiteX3325" fmla="*/ 1797134 w 5155357"/>
              <a:gd name="connsiteY3325" fmla="*/ 417461 h 1041673"/>
              <a:gd name="connsiteX3326" fmla="*/ 1793217 w 5155357"/>
              <a:gd name="connsiteY3326" fmla="*/ 421067 h 1041673"/>
              <a:gd name="connsiteX3327" fmla="*/ 1789984 w 5155357"/>
              <a:gd name="connsiteY3327" fmla="*/ 422995 h 1041673"/>
              <a:gd name="connsiteX3328" fmla="*/ 1787808 w 5155357"/>
              <a:gd name="connsiteY3328" fmla="*/ 425233 h 1041673"/>
              <a:gd name="connsiteX3329" fmla="*/ 1786004 w 5155357"/>
              <a:gd name="connsiteY3329" fmla="*/ 426103 h 1041673"/>
              <a:gd name="connsiteX3330" fmla="*/ 1785072 w 5155357"/>
              <a:gd name="connsiteY3330" fmla="*/ 428715 h 1041673"/>
              <a:gd name="connsiteX3331" fmla="*/ 1783020 w 5155357"/>
              <a:gd name="connsiteY3331" fmla="*/ 429275 h 1041673"/>
              <a:gd name="connsiteX3332" fmla="*/ 1783331 w 5155357"/>
              <a:gd name="connsiteY3332" fmla="*/ 427658 h 1041673"/>
              <a:gd name="connsiteX3333" fmla="*/ 1781652 w 5155357"/>
              <a:gd name="connsiteY3333" fmla="*/ 429834 h 1041673"/>
              <a:gd name="connsiteX3334" fmla="*/ 1782957 w 5155357"/>
              <a:gd name="connsiteY3334" fmla="*/ 429275 h 1041673"/>
              <a:gd name="connsiteX3335" fmla="*/ 1781652 w 5155357"/>
              <a:gd name="connsiteY3335" fmla="*/ 429834 h 1041673"/>
              <a:gd name="connsiteX3336" fmla="*/ 1779165 w 5155357"/>
              <a:gd name="connsiteY3336" fmla="*/ 431699 h 1041673"/>
              <a:gd name="connsiteX3337" fmla="*/ 1775683 w 5155357"/>
              <a:gd name="connsiteY3337" fmla="*/ 434373 h 1041673"/>
              <a:gd name="connsiteX3338" fmla="*/ 1772699 w 5155357"/>
              <a:gd name="connsiteY3338" fmla="*/ 436549 h 1041673"/>
              <a:gd name="connsiteX3339" fmla="*/ 1770709 w 5155357"/>
              <a:gd name="connsiteY3339" fmla="*/ 438042 h 1041673"/>
              <a:gd name="connsiteX3340" fmla="*/ 1772574 w 5155357"/>
              <a:gd name="connsiteY3340" fmla="*/ 435057 h 1041673"/>
              <a:gd name="connsiteX3341" fmla="*/ 1777362 w 5155357"/>
              <a:gd name="connsiteY3341" fmla="*/ 431016 h 1041673"/>
              <a:gd name="connsiteX3342" fmla="*/ 1780284 w 5155357"/>
              <a:gd name="connsiteY3342" fmla="*/ 428715 h 1041673"/>
              <a:gd name="connsiteX3343" fmla="*/ 1783393 w 5155357"/>
              <a:gd name="connsiteY3343" fmla="*/ 426103 h 1041673"/>
              <a:gd name="connsiteX3344" fmla="*/ 1785631 w 5155357"/>
              <a:gd name="connsiteY3344" fmla="*/ 424549 h 1041673"/>
              <a:gd name="connsiteX3345" fmla="*/ 1788429 w 5155357"/>
              <a:gd name="connsiteY3345" fmla="*/ 422248 h 1041673"/>
              <a:gd name="connsiteX3346" fmla="*/ 1790544 w 5155357"/>
              <a:gd name="connsiteY3346" fmla="*/ 421440 h 1041673"/>
              <a:gd name="connsiteX3347" fmla="*/ 1791041 w 5155357"/>
              <a:gd name="connsiteY3347" fmla="*/ 419015 h 1041673"/>
              <a:gd name="connsiteX3348" fmla="*/ 1794771 w 5155357"/>
              <a:gd name="connsiteY3348" fmla="*/ 416652 h 1041673"/>
              <a:gd name="connsiteX3349" fmla="*/ 1796699 w 5155357"/>
              <a:gd name="connsiteY3349" fmla="*/ 414725 h 1041673"/>
              <a:gd name="connsiteX3350" fmla="*/ 1798938 w 5155357"/>
              <a:gd name="connsiteY3350" fmla="*/ 414352 h 1041673"/>
              <a:gd name="connsiteX3351" fmla="*/ 1800367 w 5155357"/>
              <a:gd name="connsiteY3351" fmla="*/ 412798 h 1041673"/>
              <a:gd name="connsiteX3352" fmla="*/ 1804098 w 5155357"/>
              <a:gd name="connsiteY3352" fmla="*/ 412176 h 1041673"/>
              <a:gd name="connsiteX3353" fmla="*/ 1807953 w 5155357"/>
              <a:gd name="connsiteY3353" fmla="*/ 408134 h 1041673"/>
              <a:gd name="connsiteX3354" fmla="*/ 1805777 w 5155357"/>
              <a:gd name="connsiteY3354" fmla="*/ 409067 h 1041673"/>
              <a:gd name="connsiteX3355" fmla="*/ 1805403 w 5155357"/>
              <a:gd name="connsiteY3355" fmla="*/ 407761 h 1041673"/>
              <a:gd name="connsiteX3356" fmla="*/ 1808077 w 5155357"/>
              <a:gd name="connsiteY3356" fmla="*/ 406082 h 1041673"/>
              <a:gd name="connsiteX3357" fmla="*/ 1807953 w 5155357"/>
              <a:gd name="connsiteY3357" fmla="*/ 408134 h 1041673"/>
              <a:gd name="connsiteX3358" fmla="*/ 1803476 w 5155357"/>
              <a:gd name="connsiteY3358" fmla="*/ 164461 h 1041673"/>
              <a:gd name="connsiteX3359" fmla="*/ 1803476 w 5155357"/>
              <a:gd name="connsiteY3359" fmla="*/ 164150 h 1041673"/>
              <a:gd name="connsiteX3360" fmla="*/ 1813425 w 5155357"/>
              <a:gd name="connsiteY3360" fmla="*/ 161849 h 1041673"/>
              <a:gd name="connsiteX3361" fmla="*/ 1803352 w 5155357"/>
              <a:gd name="connsiteY3361" fmla="*/ 164647 h 1041673"/>
              <a:gd name="connsiteX3362" fmla="*/ 1803352 w 5155357"/>
              <a:gd name="connsiteY3362" fmla="*/ 164647 h 1041673"/>
              <a:gd name="connsiteX3363" fmla="*/ 1803414 w 5155357"/>
              <a:gd name="connsiteY3363" fmla="*/ 164461 h 1041673"/>
              <a:gd name="connsiteX3364" fmla="*/ 1776118 w 5155357"/>
              <a:gd name="connsiteY3364" fmla="*/ 162471 h 1041673"/>
              <a:gd name="connsiteX3365" fmla="*/ 1776118 w 5155357"/>
              <a:gd name="connsiteY3365" fmla="*/ 162969 h 1041673"/>
              <a:gd name="connsiteX3366" fmla="*/ 1776305 w 5155357"/>
              <a:gd name="connsiteY3366" fmla="*/ 162969 h 1041673"/>
              <a:gd name="connsiteX3367" fmla="*/ 1775683 w 5155357"/>
              <a:gd name="connsiteY3367" fmla="*/ 163466 h 1041673"/>
              <a:gd name="connsiteX3368" fmla="*/ 1775497 w 5155357"/>
              <a:gd name="connsiteY3368" fmla="*/ 163590 h 1041673"/>
              <a:gd name="connsiteX3369" fmla="*/ 1774813 w 5155357"/>
              <a:gd name="connsiteY3369" fmla="*/ 163528 h 1041673"/>
              <a:gd name="connsiteX3370" fmla="*/ 1774501 w 5155357"/>
              <a:gd name="connsiteY3370" fmla="*/ 162969 h 1041673"/>
              <a:gd name="connsiteX3371" fmla="*/ 1776118 w 5155357"/>
              <a:gd name="connsiteY3371" fmla="*/ 162471 h 1041673"/>
              <a:gd name="connsiteX3372" fmla="*/ 1773569 w 5155357"/>
              <a:gd name="connsiteY3372" fmla="*/ 163528 h 1041673"/>
              <a:gd name="connsiteX3373" fmla="*/ 1774067 w 5155357"/>
              <a:gd name="connsiteY3373" fmla="*/ 164399 h 1041673"/>
              <a:gd name="connsiteX3374" fmla="*/ 1774191 w 5155357"/>
              <a:gd name="connsiteY3374" fmla="*/ 164523 h 1041673"/>
              <a:gd name="connsiteX3375" fmla="*/ 1774377 w 5155357"/>
              <a:gd name="connsiteY3375" fmla="*/ 164523 h 1041673"/>
              <a:gd name="connsiteX3376" fmla="*/ 1775621 w 5155357"/>
              <a:gd name="connsiteY3376" fmla="*/ 164710 h 1041673"/>
              <a:gd name="connsiteX3377" fmla="*/ 1775808 w 5155357"/>
              <a:gd name="connsiteY3377" fmla="*/ 164710 h 1041673"/>
              <a:gd name="connsiteX3378" fmla="*/ 1776367 w 5155357"/>
              <a:gd name="connsiteY3378" fmla="*/ 164399 h 1041673"/>
              <a:gd name="connsiteX3379" fmla="*/ 1776802 w 5155357"/>
              <a:gd name="connsiteY3379" fmla="*/ 164150 h 1041673"/>
              <a:gd name="connsiteX3380" fmla="*/ 1776802 w 5155357"/>
              <a:gd name="connsiteY3380" fmla="*/ 164150 h 1041673"/>
              <a:gd name="connsiteX3381" fmla="*/ 1801922 w 5155357"/>
              <a:gd name="connsiteY3381" fmla="*/ 161912 h 1041673"/>
              <a:gd name="connsiteX3382" fmla="*/ 1801922 w 5155357"/>
              <a:gd name="connsiteY3382" fmla="*/ 163590 h 1041673"/>
              <a:gd name="connsiteX3383" fmla="*/ 1802046 w 5155357"/>
              <a:gd name="connsiteY3383" fmla="*/ 163590 h 1041673"/>
              <a:gd name="connsiteX3384" fmla="*/ 1801922 w 5155357"/>
              <a:gd name="connsiteY3384" fmla="*/ 164212 h 1041673"/>
              <a:gd name="connsiteX3385" fmla="*/ 1801922 w 5155357"/>
              <a:gd name="connsiteY3385" fmla="*/ 164212 h 1041673"/>
              <a:gd name="connsiteX3386" fmla="*/ 1776243 w 5155357"/>
              <a:gd name="connsiteY3386" fmla="*/ 167570 h 1041673"/>
              <a:gd name="connsiteX3387" fmla="*/ 1773445 w 5155357"/>
              <a:gd name="connsiteY3387" fmla="*/ 168627 h 1041673"/>
              <a:gd name="connsiteX3388" fmla="*/ 1758957 w 5155357"/>
              <a:gd name="connsiteY3388" fmla="*/ 167570 h 1041673"/>
              <a:gd name="connsiteX3389" fmla="*/ 1773693 w 5155357"/>
              <a:gd name="connsiteY3389" fmla="*/ 163590 h 1041673"/>
              <a:gd name="connsiteX3390" fmla="*/ 1711205 w 5155357"/>
              <a:gd name="connsiteY3390" fmla="*/ 172606 h 1041673"/>
              <a:gd name="connsiteX3391" fmla="*/ 1712884 w 5155357"/>
              <a:gd name="connsiteY3391" fmla="*/ 171798 h 1041673"/>
              <a:gd name="connsiteX3392" fmla="*/ 1717671 w 5155357"/>
              <a:gd name="connsiteY3392" fmla="*/ 170803 h 1041673"/>
              <a:gd name="connsiteX3393" fmla="*/ 1719040 w 5155357"/>
              <a:gd name="connsiteY3393" fmla="*/ 170927 h 1041673"/>
              <a:gd name="connsiteX3394" fmla="*/ 1721464 w 5155357"/>
              <a:gd name="connsiteY3394" fmla="*/ 170803 h 1041673"/>
              <a:gd name="connsiteX3395" fmla="*/ 1725008 w 5155357"/>
              <a:gd name="connsiteY3395" fmla="*/ 170803 h 1041673"/>
              <a:gd name="connsiteX3396" fmla="*/ 1726376 w 5155357"/>
              <a:gd name="connsiteY3396" fmla="*/ 172606 h 1041673"/>
              <a:gd name="connsiteX3397" fmla="*/ 1727931 w 5155357"/>
              <a:gd name="connsiteY3397" fmla="*/ 172295 h 1041673"/>
              <a:gd name="connsiteX3398" fmla="*/ 1730977 w 5155357"/>
              <a:gd name="connsiteY3398" fmla="*/ 171487 h 1041673"/>
              <a:gd name="connsiteX3399" fmla="*/ 1733527 w 5155357"/>
              <a:gd name="connsiteY3399" fmla="*/ 169373 h 1041673"/>
              <a:gd name="connsiteX3400" fmla="*/ 1734894 w 5155357"/>
              <a:gd name="connsiteY3400" fmla="*/ 170057 h 1041673"/>
              <a:gd name="connsiteX3401" fmla="*/ 1737319 w 5155357"/>
              <a:gd name="connsiteY3401" fmla="*/ 169808 h 1041673"/>
              <a:gd name="connsiteX3402" fmla="*/ 1738874 w 5155357"/>
              <a:gd name="connsiteY3402" fmla="*/ 169311 h 1041673"/>
              <a:gd name="connsiteX3403" fmla="*/ 1739993 w 5155357"/>
              <a:gd name="connsiteY3403" fmla="*/ 170057 h 1041673"/>
              <a:gd name="connsiteX3404" fmla="*/ 1741796 w 5155357"/>
              <a:gd name="connsiteY3404" fmla="*/ 169995 h 1041673"/>
              <a:gd name="connsiteX3405" fmla="*/ 1743786 w 5155357"/>
              <a:gd name="connsiteY3405" fmla="*/ 168938 h 1041673"/>
              <a:gd name="connsiteX3406" fmla="*/ 1745838 w 5155357"/>
              <a:gd name="connsiteY3406" fmla="*/ 170243 h 1041673"/>
              <a:gd name="connsiteX3407" fmla="*/ 1745403 w 5155357"/>
              <a:gd name="connsiteY3407" fmla="*/ 170430 h 1041673"/>
              <a:gd name="connsiteX3408" fmla="*/ 1744221 w 5155357"/>
              <a:gd name="connsiteY3408" fmla="*/ 171300 h 1041673"/>
              <a:gd name="connsiteX3409" fmla="*/ 1741237 w 5155357"/>
              <a:gd name="connsiteY3409" fmla="*/ 172295 h 1041673"/>
              <a:gd name="connsiteX3410" fmla="*/ 1734832 w 5155357"/>
              <a:gd name="connsiteY3410" fmla="*/ 173787 h 1041673"/>
              <a:gd name="connsiteX3411" fmla="*/ 1732843 w 5155357"/>
              <a:gd name="connsiteY3411" fmla="*/ 173787 h 1041673"/>
              <a:gd name="connsiteX3412" fmla="*/ 1732594 w 5155357"/>
              <a:gd name="connsiteY3412" fmla="*/ 173103 h 1041673"/>
              <a:gd name="connsiteX3413" fmla="*/ 1735392 w 5155357"/>
              <a:gd name="connsiteY3413" fmla="*/ 171922 h 1041673"/>
              <a:gd name="connsiteX3414" fmla="*/ 1732035 w 5155357"/>
              <a:gd name="connsiteY3414" fmla="*/ 173103 h 1041673"/>
              <a:gd name="connsiteX3415" fmla="*/ 1730356 w 5155357"/>
              <a:gd name="connsiteY3415" fmla="*/ 173601 h 1041673"/>
              <a:gd name="connsiteX3416" fmla="*/ 1728366 w 5155357"/>
              <a:gd name="connsiteY3416" fmla="*/ 174471 h 1041673"/>
              <a:gd name="connsiteX3417" fmla="*/ 1725941 w 5155357"/>
              <a:gd name="connsiteY3417" fmla="*/ 174720 h 1041673"/>
              <a:gd name="connsiteX3418" fmla="*/ 1722770 w 5155357"/>
              <a:gd name="connsiteY3418" fmla="*/ 175901 h 1041673"/>
              <a:gd name="connsiteX3419" fmla="*/ 1722521 w 5155357"/>
              <a:gd name="connsiteY3419" fmla="*/ 174782 h 1041673"/>
              <a:gd name="connsiteX3420" fmla="*/ 1722521 w 5155357"/>
              <a:gd name="connsiteY3420" fmla="*/ 174596 h 1041673"/>
              <a:gd name="connsiteX3421" fmla="*/ 1723081 w 5155357"/>
              <a:gd name="connsiteY3421" fmla="*/ 174409 h 1041673"/>
              <a:gd name="connsiteX3422" fmla="*/ 1723516 w 5155357"/>
              <a:gd name="connsiteY3422" fmla="*/ 173414 h 1041673"/>
              <a:gd name="connsiteX3423" fmla="*/ 1722521 w 5155357"/>
              <a:gd name="connsiteY3423" fmla="*/ 172979 h 1041673"/>
              <a:gd name="connsiteX3424" fmla="*/ 1722024 w 5155357"/>
              <a:gd name="connsiteY3424" fmla="*/ 173166 h 1041673"/>
              <a:gd name="connsiteX3425" fmla="*/ 1721962 w 5155357"/>
              <a:gd name="connsiteY3425" fmla="*/ 173166 h 1041673"/>
              <a:gd name="connsiteX3426" fmla="*/ 1717485 w 5155357"/>
              <a:gd name="connsiteY3426" fmla="*/ 171922 h 1041673"/>
              <a:gd name="connsiteX3427" fmla="*/ 1717920 w 5155357"/>
              <a:gd name="connsiteY3427" fmla="*/ 173041 h 1041673"/>
              <a:gd name="connsiteX3428" fmla="*/ 1716925 w 5155357"/>
              <a:gd name="connsiteY3428" fmla="*/ 173103 h 1041673"/>
              <a:gd name="connsiteX3429" fmla="*/ 1714998 w 5155357"/>
              <a:gd name="connsiteY3429" fmla="*/ 173414 h 1041673"/>
              <a:gd name="connsiteX3430" fmla="*/ 1710770 w 5155357"/>
              <a:gd name="connsiteY3430" fmla="*/ 174782 h 1041673"/>
              <a:gd name="connsiteX3431" fmla="*/ 1711143 w 5155357"/>
              <a:gd name="connsiteY3431" fmla="*/ 173539 h 1041673"/>
              <a:gd name="connsiteX3432" fmla="*/ 1711205 w 5155357"/>
              <a:gd name="connsiteY3432" fmla="*/ 172606 h 1041673"/>
              <a:gd name="connsiteX3433" fmla="*/ 1630001 w 5155357"/>
              <a:gd name="connsiteY3433" fmla="*/ 192005 h 1041673"/>
              <a:gd name="connsiteX3434" fmla="*/ 1632364 w 5155357"/>
              <a:gd name="connsiteY3434" fmla="*/ 190886 h 1041673"/>
              <a:gd name="connsiteX3435" fmla="*/ 1635162 w 5155357"/>
              <a:gd name="connsiteY3435" fmla="*/ 190016 h 1041673"/>
              <a:gd name="connsiteX3436" fmla="*/ 1637587 w 5155357"/>
              <a:gd name="connsiteY3436" fmla="*/ 188897 h 1041673"/>
              <a:gd name="connsiteX3437" fmla="*/ 1640510 w 5155357"/>
              <a:gd name="connsiteY3437" fmla="*/ 187591 h 1041673"/>
              <a:gd name="connsiteX3438" fmla="*/ 1641691 w 5155357"/>
              <a:gd name="connsiteY3438" fmla="*/ 188275 h 1041673"/>
              <a:gd name="connsiteX3439" fmla="*/ 1640510 w 5155357"/>
              <a:gd name="connsiteY3439" fmla="*/ 189207 h 1041673"/>
              <a:gd name="connsiteX3440" fmla="*/ 1636965 w 5155357"/>
              <a:gd name="connsiteY3440" fmla="*/ 190513 h 1041673"/>
              <a:gd name="connsiteX3441" fmla="*/ 1634540 w 5155357"/>
              <a:gd name="connsiteY3441" fmla="*/ 192068 h 1041673"/>
              <a:gd name="connsiteX3442" fmla="*/ 1630561 w 5155357"/>
              <a:gd name="connsiteY3442" fmla="*/ 193373 h 1041673"/>
              <a:gd name="connsiteX3443" fmla="*/ 1626271 w 5155357"/>
              <a:gd name="connsiteY3443" fmla="*/ 194306 h 1041673"/>
              <a:gd name="connsiteX3444" fmla="*/ 1630001 w 5155357"/>
              <a:gd name="connsiteY3444" fmla="*/ 192005 h 1041673"/>
              <a:gd name="connsiteX3445" fmla="*/ 1621545 w 5155357"/>
              <a:gd name="connsiteY3445" fmla="*/ 198969 h 1041673"/>
              <a:gd name="connsiteX3446" fmla="*/ 1625151 w 5155357"/>
              <a:gd name="connsiteY3446" fmla="*/ 197664 h 1041673"/>
              <a:gd name="connsiteX3447" fmla="*/ 1628447 w 5155357"/>
              <a:gd name="connsiteY3447" fmla="*/ 196109 h 1041673"/>
              <a:gd name="connsiteX3448" fmla="*/ 1630561 w 5155357"/>
              <a:gd name="connsiteY3448" fmla="*/ 195114 h 1041673"/>
              <a:gd name="connsiteX3449" fmla="*/ 1630934 w 5155357"/>
              <a:gd name="connsiteY3449" fmla="*/ 196047 h 1041673"/>
              <a:gd name="connsiteX3450" fmla="*/ 1632737 w 5155357"/>
              <a:gd name="connsiteY3450" fmla="*/ 195550 h 1041673"/>
              <a:gd name="connsiteX3451" fmla="*/ 1634913 w 5155357"/>
              <a:gd name="connsiteY3451" fmla="*/ 194679 h 1041673"/>
              <a:gd name="connsiteX3452" fmla="*/ 1637587 w 5155357"/>
              <a:gd name="connsiteY3452" fmla="*/ 194306 h 1041673"/>
              <a:gd name="connsiteX3453" fmla="*/ 1639949 w 5155357"/>
              <a:gd name="connsiteY3453" fmla="*/ 192689 h 1041673"/>
              <a:gd name="connsiteX3454" fmla="*/ 1642561 w 5155357"/>
              <a:gd name="connsiteY3454" fmla="*/ 192441 h 1041673"/>
              <a:gd name="connsiteX3455" fmla="*/ 1642312 w 5155357"/>
              <a:gd name="connsiteY3455" fmla="*/ 193311 h 1041673"/>
              <a:gd name="connsiteX3456" fmla="*/ 1640820 w 5155357"/>
              <a:gd name="connsiteY3456" fmla="*/ 194057 h 1041673"/>
              <a:gd name="connsiteX3457" fmla="*/ 1639266 w 5155357"/>
              <a:gd name="connsiteY3457" fmla="*/ 195114 h 1041673"/>
              <a:gd name="connsiteX3458" fmla="*/ 1637711 w 5155357"/>
              <a:gd name="connsiteY3458" fmla="*/ 195985 h 1041673"/>
              <a:gd name="connsiteX3459" fmla="*/ 1634478 w 5155357"/>
              <a:gd name="connsiteY3459" fmla="*/ 196544 h 1041673"/>
              <a:gd name="connsiteX3460" fmla="*/ 1632364 w 5155357"/>
              <a:gd name="connsiteY3460" fmla="*/ 197601 h 1041673"/>
              <a:gd name="connsiteX3461" fmla="*/ 1629691 w 5155357"/>
              <a:gd name="connsiteY3461" fmla="*/ 199031 h 1041673"/>
              <a:gd name="connsiteX3462" fmla="*/ 1627887 w 5155357"/>
              <a:gd name="connsiteY3462" fmla="*/ 198534 h 1041673"/>
              <a:gd name="connsiteX3463" fmla="*/ 1627887 w 5155357"/>
              <a:gd name="connsiteY3463" fmla="*/ 199591 h 1041673"/>
              <a:gd name="connsiteX3464" fmla="*/ 1626955 w 5155357"/>
              <a:gd name="connsiteY3464" fmla="*/ 200151 h 1041673"/>
              <a:gd name="connsiteX3465" fmla="*/ 1624716 w 5155357"/>
              <a:gd name="connsiteY3465" fmla="*/ 200524 h 1041673"/>
              <a:gd name="connsiteX3466" fmla="*/ 1623162 w 5155357"/>
              <a:gd name="connsiteY3466" fmla="*/ 200275 h 1041673"/>
              <a:gd name="connsiteX3467" fmla="*/ 1620240 w 5155357"/>
              <a:gd name="connsiteY3467" fmla="*/ 201643 h 1041673"/>
              <a:gd name="connsiteX3468" fmla="*/ 1616820 w 5155357"/>
              <a:gd name="connsiteY3468" fmla="*/ 202762 h 1041673"/>
              <a:gd name="connsiteX3469" fmla="*/ 1615701 w 5155357"/>
              <a:gd name="connsiteY3469" fmla="*/ 201705 h 1041673"/>
              <a:gd name="connsiteX3470" fmla="*/ 1616509 w 5155357"/>
              <a:gd name="connsiteY3470" fmla="*/ 201270 h 1041673"/>
              <a:gd name="connsiteX3471" fmla="*/ 1618810 w 5155357"/>
              <a:gd name="connsiteY3471" fmla="*/ 200462 h 1041673"/>
              <a:gd name="connsiteX3472" fmla="*/ 1621545 w 5155357"/>
              <a:gd name="connsiteY3472" fmla="*/ 198969 h 1041673"/>
              <a:gd name="connsiteX3473" fmla="*/ 1605939 w 5155357"/>
              <a:gd name="connsiteY3473" fmla="*/ 202140 h 1041673"/>
              <a:gd name="connsiteX3474" fmla="*/ 1608052 w 5155357"/>
              <a:gd name="connsiteY3474" fmla="*/ 200897 h 1041673"/>
              <a:gd name="connsiteX3475" fmla="*/ 1611286 w 5155357"/>
              <a:gd name="connsiteY3475" fmla="*/ 199405 h 1041673"/>
              <a:gd name="connsiteX3476" fmla="*/ 1614768 w 5155357"/>
              <a:gd name="connsiteY3476" fmla="*/ 198037 h 1041673"/>
              <a:gd name="connsiteX3477" fmla="*/ 1618436 w 5155357"/>
              <a:gd name="connsiteY3477" fmla="*/ 196980 h 1041673"/>
              <a:gd name="connsiteX3478" fmla="*/ 1616882 w 5155357"/>
              <a:gd name="connsiteY3478" fmla="*/ 198721 h 1041673"/>
              <a:gd name="connsiteX3479" fmla="*/ 1612468 w 5155357"/>
              <a:gd name="connsiteY3479" fmla="*/ 199840 h 1041673"/>
              <a:gd name="connsiteX3480" fmla="*/ 1610664 w 5155357"/>
              <a:gd name="connsiteY3480" fmla="*/ 201145 h 1041673"/>
              <a:gd name="connsiteX3481" fmla="*/ 1608052 w 5155357"/>
              <a:gd name="connsiteY3481" fmla="*/ 202265 h 1041673"/>
              <a:gd name="connsiteX3482" fmla="*/ 1606374 w 5155357"/>
              <a:gd name="connsiteY3482" fmla="*/ 203011 h 1041673"/>
              <a:gd name="connsiteX3483" fmla="*/ 1605939 w 5155357"/>
              <a:gd name="connsiteY3483" fmla="*/ 202140 h 1041673"/>
              <a:gd name="connsiteX3484" fmla="*/ 1597420 w 5155357"/>
              <a:gd name="connsiteY3484" fmla="*/ 204379 h 1041673"/>
              <a:gd name="connsiteX3485" fmla="*/ 1598042 w 5155357"/>
              <a:gd name="connsiteY3485" fmla="*/ 204192 h 1041673"/>
              <a:gd name="connsiteX3486" fmla="*/ 1598042 w 5155357"/>
              <a:gd name="connsiteY3486" fmla="*/ 204379 h 1041673"/>
              <a:gd name="connsiteX3487" fmla="*/ 1595431 w 5155357"/>
              <a:gd name="connsiteY3487" fmla="*/ 206058 h 1041673"/>
              <a:gd name="connsiteX3488" fmla="*/ 1595182 w 5155357"/>
              <a:gd name="connsiteY3488" fmla="*/ 205560 h 1041673"/>
              <a:gd name="connsiteX3489" fmla="*/ 1597483 w 5155357"/>
              <a:gd name="connsiteY3489" fmla="*/ 204379 h 1041673"/>
              <a:gd name="connsiteX3490" fmla="*/ 1592446 w 5155357"/>
              <a:gd name="connsiteY3490" fmla="*/ 206679 h 1041673"/>
              <a:gd name="connsiteX3491" fmla="*/ 1593628 w 5155357"/>
              <a:gd name="connsiteY3491" fmla="*/ 206182 h 1041673"/>
              <a:gd name="connsiteX3492" fmla="*/ 1594498 w 5155357"/>
              <a:gd name="connsiteY3492" fmla="*/ 205871 h 1041673"/>
              <a:gd name="connsiteX3493" fmla="*/ 1594933 w 5155357"/>
              <a:gd name="connsiteY3493" fmla="*/ 206617 h 1041673"/>
              <a:gd name="connsiteX3494" fmla="*/ 1594685 w 5155357"/>
              <a:gd name="connsiteY3494" fmla="*/ 206493 h 1041673"/>
              <a:gd name="connsiteX3495" fmla="*/ 1592446 w 5155357"/>
              <a:gd name="connsiteY3495" fmla="*/ 207052 h 1041673"/>
              <a:gd name="connsiteX3496" fmla="*/ 1592446 w 5155357"/>
              <a:gd name="connsiteY3496" fmla="*/ 206617 h 1041673"/>
              <a:gd name="connsiteX3497" fmla="*/ 1595244 w 5155357"/>
              <a:gd name="connsiteY3497" fmla="*/ 218306 h 1041673"/>
              <a:gd name="connsiteX3498" fmla="*/ 1599161 w 5155357"/>
              <a:gd name="connsiteY3498" fmla="*/ 218306 h 1041673"/>
              <a:gd name="connsiteX3499" fmla="*/ 1605317 w 5155357"/>
              <a:gd name="connsiteY3499" fmla="*/ 213768 h 1041673"/>
              <a:gd name="connsiteX3500" fmla="*/ 1606996 w 5155357"/>
              <a:gd name="connsiteY3500" fmla="*/ 214887 h 1041673"/>
              <a:gd name="connsiteX3501" fmla="*/ 1647224 w 5155357"/>
              <a:gd name="connsiteY3501" fmla="*/ 195923 h 1041673"/>
              <a:gd name="connsiteX3502" fmla="*/ 1669546 w 5155357"/>
              <a:gd name="connsiteY3502" fmla="*/ 188710 h 1041673"/>
              <a:gd name="connsiteX3503" fmla="*/ 1676821 w 5155357"/>
              <a:gd name="connsiteY3503" fmla="*/ 185352 h 1041673"/>
              <a:gd name="connsiteX3504" fmla="*/ 1682976 w 5155357"/>
              <a:gd name="connsiteY3504" fmla="*/ 185850 h 1041673"/>
              <a:gd name="connsiteX3505" fmla="*/ 1686023 w 5155357"/>
              <a:gd name="connsiteY3505" fmla="*/ 185042 h 1041673"/>
              <a:gd name="connsiteX3506" fmla="*/ 1686520 w 5155357"/>
              <a:gd name="connsiteY3506" fmla="*/ 184606 h 1041673"/>
              <a:gd name="connsiteX3507" fmla="*/ 1688075 w 5155357"/>
              <a:gd name="connsiteY3507" fmla="*/ 184047 h 1041673"/>
              <a:gd name="connsiteX3508" fmla="*/ 1689691 w 5155357"/>
              <a:gd name="connsiteY3508" fmla="*/ 183736 h 1041673"/>
              <a:gd name="connsiteX3509" fmla="*/ 1691868 w 5155357"/>
              <a:gd name="connsiteY3509" fmla="*/ 182368 h 1041673"/>
              <a:gd name="connsiteX3510" fmla="*/ 1692862 w 5155357"/>
              <a:gd name="connsiteY3510" fmla="*/ 182244 h 1041673"/>
              <a:gd name="connsiteX3511" fmla="*/ 1696407 w 5155357"/>
              <a:gd name="connsiteY3511" fmla="*/ 181373 h 1041673"/>
              <a:gd name="connsiteX3512" fmla="*/ 1698147 w 5155357"/>
              <a:gd name="connsiteY3512" fmla="*/ 180627 h 1041673"/>
              <a:gd name="connsiteX3513" fmla="*/ 1699702 w 5155357"/>
              <a:gd name="connsiteY3513" fmla="*/ 179756 h 1041673"/>
              <a:gd name="connsiteX3514" fmla="*/ 1701505 w 5155357"/>
              <a:gd name="connsiteY3514" fmla="*/ 179010 h 1041673"/>
              <a:gd name="connsiteX3515" fmla="*/ 1702438 w 5155357"/>
              <a:gd name="connsiteY3515" fmla="*/ 177705 h 1041673"/>
              <a:gd name="connsiteX3516" fmla="*/ 1701443 w 5155357"/>
              <a:gd name="connsiteY3516" fmla="*/ 177767 h 1041673"/>
              <a:gd name="connsiteX3517" fmla="*/ 1699702 w 5155357"/>
              <a:gd name="connsiteY3517" fmla="*/ 178140 h 1041673"/>
              <a:gd name="connsiteX3518" fmla="*/ 1696780 w 5155357"/>
              <a:gd name="connsiteY3518" fmla="*/ 178389 h 1041673"/>
              <a:gd name="connsiteX3519" fmla="*/ 1693671 w 5155357"/>
              <a:gd name="connsiteY3519" fmla="*/ 179383 h 1041673"/>
              <a:gd name="connsiteX3520" fmla="*/ 1694169 w 5155357"/>
              <a:gd name="connsiteY3520" fmla="*/ 178575 h 1041673"/>
              <a:gd name="connsiteX3521" fmla="*/ 1692490 w 5155357"/>
              <a:gd name="connsiteY3521" fmla="*/ 179756 h 1041673"/>
              <a:gd name="connsiteX3522" fmla="*/ 1689381 w 5155357"/>
              <a:gd name="connsiteY3522" fmla="*/ 181373 h 1041673"/>
              <a:gd name="connsiteX3523" fmla="*/ 1687143 w 5155357"/>
              <a:gd name="connsiteY3523" fmla="*/ 182928 h 1041673"/>
              <a:gd name="connsiteX3524" fmla="*/ 1685215 w 5155357"/>
              <a:gd name="connsiteY3524" fmla="*/ 182865 h 1041673"/>
              <a:gd name="connsiteX3525" fmla="*/ 1687453 w 5155357"/>
              <a:gd name="connsiteY3525" fmla="*/ 181373 h 1041673"/>
              <a:gd name="connsiteX3526" fmla="*/ 1687951 w 5155357"/>
              <a:gd name="connsiteY3526" fmla="*/ 181062 h 1041673"/>
              <a:gd name="connsiteX3527" fmla="*/ 1687827 w 5155357"/>
              <a:gd name="connsiteY3527" fmla="*/ 181062 h 1041673"/>
              <a:gd name="connsiteX3528" fmla="*/ 1688945 w 5155357"/>
              <a:gd name="connsiteY3528" fmla="*/ 179259 h 1041673"/>
              <a:gd name="connsiteX3529" fmla="*/ 1691060 w 5155357"/>
              <a:gd name="connsiteY3529" fmla="*/ 178264 h 1041673"/>
              <a:gd name="connsiteX3530" fmla="*/ 1693298 w 5155357"/>
              <a:gd name="connsiteY3530" fmla="*/ 177518 h 1041673"/>
              <a:gd name="connsiteX3531" fmla="*/ 1695474 w 5155357"/>
              <a:gd name="connsiteY3531" fmla="*/ 176337 h 1041673"/>
              <a:gd name="connsiteX3532" fmla="*/ 1698210 w 5155357"/>
              <a:gd name="connsiteY3532" fmla="*/ 176026 h 1041673"/>
              <a:gd name="connsiteX3533" fmla="*/ 1702563 w 5155357"/>
              <a:gd name="connsiteY3533" fmla="*/ 175280 h 1041673"/>
              <a:gd name="connsiteX3534" fmla="*/ 1705485 w 5155357"/>
              <a:gd name="connsiteY3534" fmla="*/ 174409 h 1041673"/>
              <a:gd name="connsiteX3535" fmla="*/ 1705982 w 5155357"/>
              <a:gd name="connsiteY3535" fmla="*/ 175466 h 1041673"/>
              <a:gd name="connsiteX3536" fmla="*/ 1706480 w 5155357"/>
              <a:gd name="connsiteY3536" fmla="*/ 176026 h 1041673"/>
              <a:gd name="connsiteX3537" fmla="*/ 1708345 w 5155357"/>
              <a:gd name="connsiteY3537" fmla="*/ 175466 h 1041673"/>
              <a:gd name="connsiteX3538" fmla="*/ 1708656 w 5155357"/>
              <a:gd name="connsiteY3538" fmla="*/ 176150 h 1041673"/>
              <a:gd name="connsiteX3539" fmla="*/ 1707972 w 5155357"/>
              <a:gd name="connsiteY3539" fmla="*/ 177456 h 1041673"/>
              <a:gd name="connsiteX3540" fmla="*/ 1709526 w 5155357"/>
              <a:gd name="connsiteY3540" fmla="*/ 177083 h 1041673"/>
              <a:gd name="connsiteX3541" fmla="*/ 1711578 w 5155357"/>
              <a:gd name="connsiteY3541" fmla="*/ 176399 h 1041673"/>
              <a:gd name="connsiteX3542" fmla="*/ 1713319 w 5155357"/>
              <a:gd name="connsiteY3542" fmla="*/ 176399 h 1041673"/>
              <a:gd name="connsiteX3543" fmla="*/ 1714874 w 5155357"/>
              <a:gd name="connsiteY3543" fmla="*/ 175964 h 1041673"/>
              <a:gd name="connsiteX3544" fmla="*/ 1716677 w 5155357"/>
              <a:gd name="connsiteY3544" fmla="*/ 175093 h 1041673"/>
              <a:gd name="connsiteX3545" fmla="*/ 1719102 w 5155357"/>
              <a:gd name="connsiteY3545" fmla="*/ 174534 h 1041673"/>
              <a:gd name="connsiteX3546" fmla="*/ 1719537 w 5155357"/>
              <a:gd name="connsiteY3546" fmla="*/ 174409 h 1041673"/>
              <a:gd name="connsiteX3547" fmla="*/ 1720158 w 5155357"/>
              <a:gd name="connsiteY3547" fmla="*/ 174969 h 1041673"/>
              <a:gd name="connsiteX3548" fmla="*/ 1720470 w 5155357"/>
              <a:gd name="connsiteY3548" fmla="*/ 174969 h 1041673"/>
              <a:gd name="connsiteX3549" fmla="*/ 1720470 w 5155357"/>
              <a:gd name="connsiteY3549" fmla="*/ 175218 h 1041673"/>
              <a:gd name="connsiteX3550" fmla="*/ 1721402 w 5155357"/>
              <a:gd name="connsiteY3550" fmla="*/ 176337 h 1041673"/>
              <a:gd name="connsiteX3551" fmla="*/ 1722957 w 5155357"/>
              <a:gd name="connsiteY3551" fmla="*/ 175901 h 1041673"/>
              <a:gd name="connsiteX3552" fmla="*/ 1721402 w 5155357"/>
              <a:gd name="connsiteY3552" fmla="*/ 176337 h 1041673"/>
              <a:gd name="connsiteX3553" fmla="*/ 1715931 w 5155357"/>
              <a:gd name="connsiteY3553" fmla="*/ 177580 h 1041673"/>
              <a:gd name="connsiteX3554" fmla="*/ 1713878 w 5155357"/>
              <a:gd name="connsiteY3554" fmla="*/ 178015 h 1041673"/>
              <a:gd name="connsiteX3555" fmla="*/ 1712014 w 5155357"/>
              <a:gd name="connsiteY3555" fmla="*/ 178699 h 1041673"/>
              <a:gd name="connsiteX3556" fmla="*/ 1710272 w 5155357"/>
              <a:gd name="connsiteY3556" fmla="*/ 179135 h 1041673"/>
              <a:gd name="connsiteX3557" fmla="*/ 1709464 w 5155357"/>
              <a:gd name="connsiteY3557" fmla="*/ 179446 h 1041673"/>
              <a:gd name="connsiteX3558" fmla="*/ 1711019 w 5155357"/>
              <a:gd name="connsiteY3558" fmla="*/ 178575 h 1041673"/>
              <a:gd name="connsiteX3559" fmla="*/ 1699267 w 5155357"/>
              <a:gd name="connsiteY3559" fmla="*/ 181995 h 1041673"/>
              <a:gd name="connsiteX3560" fmla="*/ 1697153 w 5155357"/>
              <a:gd name="connsiteY3560" fmla="*/ 183363 h 1041673"/>
              <a:gd name="connsiteX3561" fmla="*/ 1692552 w 5155357"/>
              <a:gd name="connsiteY3561" fmla="*/ 184668 h 1041673"/>
              <a:gd name="connsiteX3562" fmla="*/ 1686769 w 5155357"/>
              <a:gd name="connsiteY3562" fmla="*/ 186720 h 1041673"/>
              <a:gd name="connsiteX3563" fmla="*/ 1671909 w 5155357"/>
              <a:gd name="connsiteY3563" fmla="*/ 193746 h 1041673"/>
              <a:gd name="connsiteX3564" fmla="*/ 1636157 w 5155357"/>
              <a:gd name="connsiteY3564" fmla="*/ 206493 h 1041673"/>
              <a:gd name="connsiteX3565" fmla="*/ 1630250 w 5155357"/>
              <a:gd name="connsiteY3565" fmla="*/ 211840 h 1041673"/>
              <a:gd name="connsiteX3566" fmla="*/ 1629255 w 5155357"/>
              <a:gd name="connsiteY3566" fmla="*/ 212213 h 1041673"/>
              <a:gd name="connsiteX3567" fmla="*/ 1627825 w 5155357"/>
              <a:gd name="connsiteY3567" fmla="*/ 212773 h 1041673"/>
              <a:gd name="connsiteX3568" fmla="*/ 1626643 w 5155357"/>
              <a:gd name="connsiteY3568" fmla="*/ 211032 h 1041673"/>
              <a:gd name="connsiteX3569" fmla="*/ 1612716 w 5155357"/>
              <a:gd name="connsiteY3569" fmla="*/ 217685 h 1041673"/>
              <a:gd name="connsiteX3570" fmla="*/ 1612716 w 5155357"/>
              <a:gd name="connsiteY3570" fmla="*/ 217871 h 1041673"/>
              <a:gd name="connsiteX3571" fmla="*/ 1611846 w 5155357"/>
              <a:gd name="connsiteY3571" fmla="*/ 218120 h 1041673"/>
              <a:gd name="connsiteX3572" fmla="*/ 1611038 w 5155357"/>
              <a:gd name="connsiteY3572" fmla="*/ 218306 h 1041673"/>
              <a:gd name="connsiteX3573" fmla="*/ 1611038 w 5155357"/>
              <a:gd name="connsiteY3573" fmla="*/ 218306 h 1041673"/>
              <a:gd name="connsiteX3574" fmla="*/ 1610913 w 5155357"/>
              <a:gd name="connsiteY3574" fmla="*/ 218306 h 1041673"/>
              <a:gd name="connsiteX3575" fmla="*/ 1610602 w 5155357"/>
              <a:gd name="connsiteY3575" fmla="*/ 218369 h 1041673"/>
              <a:gd name="connsiteX3576" fmla="*/ 1610477 w 5155357"/>
              <a:gd name="connsiteY3576" fmla="*/ 218493 h 1041673"/>
              <a:gd name="connsiteX3577" fmla="*/ 1582560 w 5155357"/>
              <a:gd name="connsiteY3577" fmla="*/ 231053 h 1041673"/>
              <a:gd name="connsiteX3578" fmla="*/ 1595369 w 5155357"/>
              <a:gd name="connsiteY3578" fmla="*/ 218306 h 1041673"/>
              <a:gd name="connsiteX3579" fmla="*/ 1692862 w 5155357"/>
              <a:gd name="connsiteY3579" fmla="*/ 179694 h 1041673"/>
              <a:gd name="connsiteX3580" fmla="*/ 1693484 w 5155357"/>
              <a:gd name="connsiteY3580" fmla="*/ 179446 h 1041673"/>
              <a:gd name="connsiteX3581" fmla="*/ 1692862 w 5155357"/>
              <a:gd name="connsiteY3581" fmla="*/ 179694 h 1041673"/>
              <a:gd name="connsiteX3582" fmla="*/ 1698396 w 5155357"/>
              <a:gd name="connsiteY3582" fmla="*/ 189518 h 1041673"/>
              <a:gd name="connsiteX3583" fmla="*/ 1698024 w 5155357"/>
              <a:gd name="connsiteY3583" fmla="*/ 189829 h 1041673"/>
              <a:gd name="connsiteX3584" fmla="*/ 1697464 w 5155357"/>
              <a:gd name="connsiteY3584" fmla="*/ 190140 h 1041673"/>
              <a:gd name="connsiteX3585" fmla="*/ 1696904 w 5155357"/>
              <a:gd name="connsiteY3585" fmla="*/ 190327 h 1041673"/>
              <a:gd name="connsiteX3586" fmla="*/ 1695536 w 5155357"/>
              <a:gd name="connsiteY3586" fmla="*/ 190327 h 1041673"/>
              <a:gd name="connsiteX3587" fmla="*/ 1695785 w 5155357"/>
              <a:gd name="connsiteY3587" fmla="*/ 189083 h 1041673"/>
              <a:gd name="connsiteX3588" fmla="*/ 1696283 w 5155357"/>
              <a:gd name="connsiteY3588" fmla="*/ 188897 h 1041673"/>
              <a:gd name="connsiteX3589" fmla="*/ 1696780 w 5155357"/>
              <a:gd name="connsiteY3589" fmla="*/ 188710 h 1041673"/>
              <a:gd name="connsiteX3590" fmla="*/ 1697029 w 5155357"/>
              <a:gd name="connsiteY3590" fmla="*/ 188586 h 1041673"/>
              <a:gd name="connsiteX3591" fmla="*/ 1697526 w 5155357"/>
              <a:gd name="connsiteY3591" fmla="*/ 188461 h 1041673"/>
              <a:gd name="connsiteX3592" fmla="*/ 1698396 w 5155357"/>
              <a:gd name="connsiteY3592" fmla="*/ 189518 h 1041673"/>
              <a:gd name="connsiteX3593" fmla="*/ 1684406 w 5155357"/>
              <a:gd name="connsiteY3593" fmla="*/ 193373 h 1041673"/>
              <a:gd name="connsiteX3594" fmla="*/ 1682852 w 5155357"/>
              <a:gd name="connsiteY3594" fmla="*/ 193125 h 1041673"/>
              <a:gd name="connsiteX3595" fmla="*/ 1683723 w 5155357"/>
              <a:gd name="connsiteY3595" fmla="*/ 191881 h 1041673"/>
              <a:gd name="connsiteX3596" fmla="*/ 1684904 w 5155357"/>
              <a:gd name="connsiteY3596" fmla="*/ 192192 h 1041673"/>
              <a:gd name="connsiteX3597" fmla="*/ 1684406 w 5155357"/>
              <a:gd name="connsiteY3597" fmla="*/ 193373 h 1041673"/>
              <a:gd name="connsiteX3598" fmla="*/ 1677132 w 5155357"/>
              <a:gd name="connsiteY3598" fmla="*/ 195985 h 1041673"/>
              <a:gd name="connsiteX3599" fmla="*/ 1675950 w 5155357"/>
              <a:gd name="connsiteY3599" fmla="*/ 196980 h 1041673"/>
              <a:gd name="connsiteX3600" fmla="*/ 1675639 w 5155357"/>
              <a:gd name="connsiteY3600" fmla="*/ 197228 h 1041673"/>
              <a:gd name="connsiteX3601" fmla="*/ 1673774 w 5155357"/>
              <a:gd name="connsiteY3601" fmla="*/ 197415 h 1041673"/>
              <a:gd name="connsiteX3602" fmla="*/ 1673401 w 5155357"/>
              <a:gd name="connsiteY3602" fmla="*/ 196917 h 1041673"/>
              <a:gd name="connsiteX3603" fmla="*/ 1674334 w 5155357"/>
              <a:gd name="connsiteY3603" fmla="*/ 195425 h 1041673"/>
              <a:gd name="connsiteX3604" fmla="*/ 1674458 w 5155357"/>
              <a:gd name="connsiteY3604" fmla="*/ 195425 h 1041673"/>
              <a:gd name="connsiteX3605" fmla="*/ 1674893 w 5155357"/>
              <a:gd name="connsiteY3605" fmla="*/ 195239 h 1041673"/>
              <a:gd name="connsiteX3606" fmla="*/ 1677132 w 5155357"/>
              <a:gd name="connsiteY3606" fmla="*/ 196047 h 1041673"/>
              <a:gd name="connsiteX3607" fmla="*/ 1669733 w 5155357"/>
              <a:gd name="connsiteY3607" fmla="*/ 197539 h 1041673"/>
              <a:gd name="connsiteX3608" fmla="*/ 1669484 w 5155357"/>
              <a:gd name="connsiteY3608" fmla="*/ 198099 h 1041673"/>
              <a:gd name="connsiteX3609" fmla="*/ 1667245 w 5155357"/>
              <a:gd name="connsiteY3609" fmla="*/ 199405 h 1041673"/>
              <a:gd name="connsiteX3610" fmla="*/ 1665815 w 5155357"/>
              <a:gd name="connsiteY3610" fmla="*/ 200275 h 1041673"/>
              <a:gd name="connsiteX3611" fmla="*/ 1665753 w 5155357"/>
              <a:gd name="connsiteY3611" fmla="*/ 200275 h 1041673"/>
              <a:gd name="connsiteX3612" fmla="*/ 1666127 w 5155357"/>
              <a:gd name="connsiteY3612" fmla="*/ 198907 h 1041673"/>
              <a:gd name="connsiteX3613" fmla="*/ 1667308 w 5155357"/>
              <a:gd name="connsiteY3613" fmla="*/ 197974 h 1041673"/>
              <a:gd name="connsiteX3614" fmla="*/ 1667619 w 5155357"/>
              <a:gd name="connsiteY3614" fmla="*/ 197788 h 1041673"/>
              <a:gd name="connsiteX3615" fmla="*/ 1667929 w 5155357"/>
              <a:gd name="connsiteY3615" fmla="*/ 197601 h 1041673"/>
              <a:gd name="connsiteX3616" fmla="*/ 1668178 w 5155357"/>
              <a:gd name="connsiteY3616" fmla="*/ 197539 h 1041673"/>
              <a:gd name="connsiteX3617" fmla="*/ 1669733 w 5155357"/>
              <a:gd name="connsiteY3617" fmla="*/ 197539 h 1041673"/>
              <a:gd name="connsiteX3618" fmla="*/ 1660531 w 5155357"/>
              <a:gd name="connsiteY3618" fmla="*/ 201519 h 1041673"/>
              <a:gd name="connsiteX3619" fmla="*/ 1656613 w 5155357"/>
              <a:gd name="connsiteY3619" fmla="*/ 204379 h 1041673"/>
              <a:gd name="connsiteX3620" fmla="*/ 1660531 w 5155357"/>
              <a:gd name="connsiteY3620" fmla="*/ 201519 h 1041673"/>
              <a:gd name="connsiteX3621" fmla="*/ 1653318 w 5155357"/>
              <a:gd name="connsiteY3621" fmla="*/ 204814 h 1041673"/>
              <a:gd name="connsiteX3622" fmla="*/ 1650520 w 5155357"/>
              <a:gd name="connsiteY3622" fmla="*/ 205995 h 1041673"/>
              <a:gd name="connsiteX3623" fmla="*/ 1653318 w 5155357"/>
              <a:gd name="connsiteY3623" fmla="*/ 204814 h 1041673"/>
              <a:gd name="connsiteX3624" fmla="*/ 1628696 w 5155357"/>
              <a:gd name="connsiteY3624" fmla="*/ 214389 h 1041673"/>
              <a:gd name="connsiteX3625" fmla="*/ 1629566 w 5155357"/>
              <a:gd name="connsiteY3625" fmla="*/ 214078 h 1041673"/>
              <a:gd name="connsiteX3626" fmla="*/ 1631431 w 5155357"/>
              <a:gd name="connsiteY3626" fmla="*/ 213270 h 1041673"/>
              <a:gd name="connsiteX3627" fmla="*/ 1631431 w 5155357"/>
              <a:gd name="connsiteY3627" fmla="*/ 213208 h 1041673"/>
              <a:gd name="connsiteX3628" fmla="*/ 1631556 w 5155357"/>
              <a:gd name="connsiteY3628" fmla="*/ 213332 h 1041673"/>
              <a:gd name="connsiteX3629" fmla="*/ 1648282 w 5155357"/>
              <a:gd name="connsiteY3629" fmla="*/ 207115 h 1041673"/>
              <a:gd name="connsiteX3630" fmla="*/ 1642126 w 5155357"/>
              <a:gd name="connsiteY3630" fmla="*/ 211591 h 1041673"/>
              <a:gd name="connsiteX3631" fmla="*/ 1622042 w 5155357"/>
              <a:gd name="connsiteY3631" fmla="*/ 218866 h 1041673"/>
              <a:gd name="connsiteX3632" fmla="*/ 1628758 w 5155357"/>
              <a:gd name="connsiteY3632" fmla="*/ 214451 h 1041673"/>
              <a:gd name="connsiteX3633" fmla="*/ 1628758 w 5155357"/>
              <a:gd name="connsiteY3633" fmla="*/ 214451 h 1041673"/>
              <a:gd name="connsiteX3634" fmla="*/ 1618125 w 5155357"/>
              <a:gd name="connsiteY3634" fmla="*/ 219985 h 1041673"/>
              <a:gd name="connsiteX3635" fmla="*/ 1615887 w 5155357"/>
              <a:gd name="connsiteY3635" fmla="*/ 221664 h 1041673"/>
              <a:gd name="connsiteX3636" fmla="*/ 1616385 w 5155357"/>
              <a:gd name="connsiteY3636" fmla="*/ 221975 h 1041673"/>
              <a:gd name="connsiteX3637" fmla="*/ 1614457 w 5155357"/>
              <a:gd name="connsiteY3637" fmla="*/ 222845 h 1041673"/>
              <a:gd name="connsiteX3638" fmla="*/ 1610602 w 5155357"/>
              <a:gd name="connsiteY3638" fmla="*/ 224773 h 1041673"/>
              <a:gd name="connsiteX3639" fmla="*/ 1607555 w 5155357"/>
              <a:gd name="connsiteY3639" fmla="*/ 225643 h 1041673"/>
              <a:gd name="connsiteX3640" fmla="*/ 1604135 w 5155357"/>
              <a:gd name="connsiteY3640" fmla="*/ 228193 h 1041673"/>
              <a:gd name="connsiteX3641" fmla="*/ 1600840 w 5155357"/>
              <a:gd name="connsiteY3641" fmla="*/ 230369 h 1041673"/>
              <a:gd name="connsiteX3642" fmla="*/ 1598104 w 5155357"/>
              <a:gd name="connsiteY3642" fmla="*/ 231364 h 1041673"/>
              <a:gd name="connsiteX3643" fmla="*/ 1596302 w 5155357"/>
              <a:gd name="connsiteY3643" fmla="*/ 231737 h 1041673"/>
              <a:gd name="connsiteX3644" fmla="*/ 1599721 w 5155357"/>
              <a:gd name="connsiteY3644" fmla="*/ 229063 h 1041673"/>
              <a:gd name="connsiteX3645" fmla="*/ 1602830 w 5155357"/>
              <a:gd name="connsiteY3645" fmla="*/ 226763 h 1041673"/>
              <a:gd name="connsiteX3646" fmla="*/ 1605317 w 5155357"/>
              <a:gd name="connsiteY3646" fmla="*/ 225519 h 1041673"/>
              <a:gd name="connsiteX3647" fmla="*/ 1607929 w 5155357"/>
              <a:gd name="connsiteY3647" fmla="*/ 224524 h 1041673"/>
              <a:gd name="connsiteX3648" fmla="*/ 1611038 w 5155357"/>
              <a:gd name="connsiteY3648" fmla="*/ 223094 h 1041673"/>
              <a:gd name="connsiteX3649" fmla="*/ 1613711 w 5155357"/>
              <a:gd name="connsiteY3649" fmla="*/ 221540 h 1041673"/>
              <a:gd name="connsiteX3650" fmla="*/ 1615762 w 5155357"/>
              <a:gd name="connsiteY3650" fmla="*/ 220731 h 1041673"/>
              <a:gd name="connsiteX3651" fmla="*/ 1617939 w 5155357"/>
              <a:gd name="connsiteY3651" fmla="*/ 219861 h 1041673"/>
              <a:gd name="connsiteX3652" fmla="*/ 1618125 w 5155357"/>
              <a:gd name="connsiteY3652" fmla="*/ 219985 h 1041673"/>
              <a:gd name="connsiteX3653" fmla="*/ 1619804 w 5155357"/>
              <a:gd name="connsiteY3653" fmla="*/ 219985 h 1041673"/>
              <a:gd name="connsiteX3654" fmla="*/ 1616447 w 5155357"/>
              <a:gd name="connsiteY3654" fmla="*/ 221975 h 1041673"/>
              <a:gd name="connsiteX3655" fmla="*/ 1616695 w 5155357"/>
              <a:gd name="connsiteY3655" fmla="*/ 221851 h 1041673"/>
              <a:gd name="connsiteX3656" fmla="*/ 1618685 w 5155357"/>
              <a:gd name="connsiteY3656" fmla="*/ 221042 h 1041673"/>
              <a:gd name="connsiteX3657" fmla="*/ 1618125 w 5155357"/>
              <a:gd name="connsiteY3657" fmla="*/ 219985 h 1041673"/>
              <a:gd name="connsiteX3658" fmla="*/ 1610789 w 5155357"/>
              <a:gd name="connsiteY3658" fmla="*/ 219239 h 1041673"/>
              <a:gd name="connsiteX3659" fmla="*/ 1611784 w 5155357"/>
              <a:gd name="connsiteY3659" fmla="*/ 218990 h 1041673"/>
              <a:gd name="connsiteX3660" fmla="*/ 1612530 w 5155357"/>
              <a:gd name="connsiteY3660" fmla="*/ 218804 h 1041673"/>
              <a:gd name="connsiteX3661" fmla="*/ 1612530 w 5155357"/>
              <a:gd name="connsiteY3661" fmla="*/ 218804 h 1041673"/>
              <a:gd name="connsiteX3662" fmla="*/ 1610291 w 5155357"/>
              <a:gd name="connsiteY3662" fmla="*/ 220483 h 1041673"/>
              <a:gd name="connsiteX3663" fmla="*/ 1610851 w 5155357"/>
              <a:gd name="connsiteY3663" fmla="*/ 219363 h 1041673"/>
              <a:gd name="connsiteX3664" fmla="*/ 1610851 w 5155357"/>
              <a:gd name="connsiteY3664" fmla="*/ 219239 h 1041673"/>
              <a:gd name="connsiteX3665" fmla="*/ 1593503 w 5155357"/>
              <a:gd name="connsiteY3665" fmla="*/ 233851 h 1041673"/>
              <a:gd name="connsiteX3666" fmla="*/ 1591452 w 5155357"/>
              <a:gd name="connsiteY3666" fmla="*/ 235032 h 1041673"/>
              <a:gd name="connsiteX3667" fmla="*/ 1591452 w 5155357"/>
              <a:gd name="connsiteY3667" fmla="*/ 234100 h 1041673"/>
              <a:gd name="connsiteX3668" fmla="*/ 1592819 w 5155357"/>
              <a:gd name="connsiteY3668" fmla="*/ 233229 h 1041673"/>
              <a:gd name="connsiteX3669" fmla="*/ 1593503 w 5155357"/>
              <a:gd name="connsiteY3669" fmla="*/ 233851 h 1041673"/>
              <a:gd name="connsiteX3670" fmla="*/ 1572549 w 5155357"/>
              <a:gd name="connsiteY3670" fmla="*/ 234100 h 1041673"/>
              <a:gd name="connsiteX3671" fmla="*/ 1573855 w 5155357"/>
              <a:gd name="connsiteY3671" fmla="*/ 233105 h 1041673"/>
              <a:gd name="connsiteX3672" fmla="*/ 1575037 w 5155357"/>
              <a:gd name="connsiteY3672" fmla="*/ 232607 h 1041673"/>
              <a:gd name="connsiteX3673" fmla="*/ 1575658 w 5155357"/>
              <a:gd name="connsiteY3673" fmla="*/ 233229 h 1041673"/>
              <a:gd name="connsiteX3674" fmla="*/ 1573482 w 5155357"/>
              <a:gd name="connsiteY3674" fmla="*/ 235094 h 1041673"/>
              <a:gd name="connsiteX3675" fmla="*/ 1572487 w 5155357"/>
              <a:gd name="connsiteY3675" fmla="*/ 235467 h 1041673"/>
              <a:gd name="connsiteX3676" fmla="*/ 1572549 w 5155357"/>
              <a:gd name="connsiteY3676" fmla="*/ 234100 h 1041673"/>
              <a:gd name="connsiteX3677" fmla="*/ 1567202 w 5155357"/>
              <a:gd name="connsiteY3677" fmla="*/ 235903 h 1041673"/>
              <a:gd name="connsiteX3678" fmla="*/ 1569565 w 5155357"/>
              <a:gd name="connsiteY3678" fmla="*/ 234659 h 1041673"/>
              <a:gd name="connsiteX3679" fmla="*/ 1570746 w 5155357"/>
              <a:gd name="connsiteY3679" fmla="*/ 234535 h 1041673"/>
              <a:gd name="connsiteX3680" fmla="*/ 1570684 w 5155357"/>
              <a:gd name="connsiteY3680" fmla="*/ 236089 h 1041673"/>
              <a:gd name="connsiteX3681" fmla="*/ 1568073 w 5155357"/>
              <a:gd name="connsiteY3681" fmla="*/ 236649 h 1041673"/>
              <a:gd name="connsiteX3682" fmla="*/ 1566207 w 5155357"/>
              <a:gd name="connsiteY3682" fmla="*/ 237457 h 1041673"/>
              <a:gd name="connsiteX3683" fmla="*/ 1567202 w 5155357"/>
              <a:gd name="connsiteY3683" fmla="*/ 235903 h 1041673"/>
              <a:gd name="connsiteX3684" fmla="*/ 1560052 w 5155357"/>
              <a:gd name="connsiteY3684" fmla="*/ 219985 h 1041673"/>
              <a:gd name="connsiteX3685" fmla="*/ 1557813 w 5155357"/>
              <a:gd name="connsiteY3685" fmla="*/ 221042 h 1041673"/>
              <a:gd name="connsiteX3686" fmla="*/ 1560052 w 5155357"/>
              <a:gd name="connsiteY3686" fmla="*/ 219985 h 1041673"/>
              <a:gd name="connsiteX3687" fmla="*/ 1554518 w 5155357"/>
              <a:gd name="connsiteY3687" fmla="*/ 243488 h 1041673"/>
              <a:gd name="connsiteX3688" fmla="*/ 1556508 w 5155357"/>
              <a:gd name="connsiteY3688" fmla="*/ 242183 h 1041673"/>
              <a:gd name="connsiteX3689" fmla="*/ 1559243 w 5155357"/>
              <a:gd name="connsiteY3689" fmla="*/ 240690 h 1041673"/>
              <a:gd name="connsiteX3690" fmla="*/ 1562477 w 5155357"/>
              <a:gd name="connsiteY3690" fmla="*/ 239012 h 1041673"/>
              <a:gd name="connsiteX3691" fmla="*/ 1563658 w 5155357"/>
              <a:gd name="connsiteY3691" fmla="*/ 238017 h 1041673"/>
              <a:gd name="connsiteX3692" fmla="*/ 1566145 w 5155357"/>
              <a:gd name="connsiteY3692" fmla="*/ 238576 h 1041673"/>
              <a:gd name="connsiteX3693" fmla="*/ 1563844 w 5155357"/>
              <a:gd name="connsiteY3693" fmla="*/ 239260 h 1041673"/>
              <a:gd name="connsiteX3694" fmla="*/ 1562539 w 5155357"/>
              <a:gd name="connsiteY3694" fmla="*/ 240131 h 1041673"/>
              <a:gd name="connsiteX3695" fmla="*/ 1560487 w 5155357"/>
              <a:gd name="connsiteY3695" fmla="*/ 241250 h 1041673"/>
              <a:gd name="connsiteX3696" fmla="*/ 1558248 w 5155357"/>
              <a:gd name="connsiteY3696" fmla="*/ 242183 h 1041673"/>
              <a:gd name="connsiteX3697" fmla="*/ 1557129 w 5155357"/>
              <a:gd name="connsiteY3697" fmla="*/ 243053 h 1041673"/>
              <a:gd name="connsiteX3698" fmla="*/ 1555202 w 5155357"/>
              <a:gd name="connsiteY3698" fmla="*/ 244421 h 1041673"/>
              <a:gd name="connsiteX3699" fmla="*/ 1554518 w 5155357"/>
              <a:gd name="connsiteY3699" fmla="*/ 243488 h 1041673"/>
              <a:gd name="connsiteX3700" fmla="*/ 1562477 w 5155357"/>
              <a:gd name="connsiteY3700" fmla="*/ 292173 h 1041673"/>
              <a:gd name="connsiteX3701" fmla="*/ 1560052 w 5155357"/>
              <a:gd name="connsiteY3701" fmla="*/ 292360 h 1041673"/>
              <a:gd name="connsiteX3702" fmla="*/ 1562414 w 5155357"/>
              <a:gd name="connsiteY3702" fmla="*/ 290557 h 1041673"/>
              <a:gd name="connsiteX3703" fmla="*/ 1564777 w 5155357"/>
              <a:gd name="connsiteY3703" fmla="*/ 290059 h 1041673"/>
              <a:gd name="connsiteX3704" fmla="*/ 1562477 w 5155357"/>
              <a:gd name="connsiteY3704" fmla="*/ 292173 h 1041673"/>
              <a:gd name="connsiteX3705" fmla="*/ 1557564 w 5155357"/>
              <a:gd name="connsiteY3705" fmla="*/ 293728 h 1041673"/>
              <a:gd name="connsiteX3706" fmla="*/ 1556010 w 5155357"/>
              <a:gd name="connsiteY3706" fmla="*/ 295842 h 1041673"/>
              <a:gd name="connsiteX3707" fmla="*/ 1555139 w 5155357"/>
              <a:gd name="connsiteY3707" fmla="*/ 294971 h 1041673"/>
              <a:gd name="connsiteX3708" fmla="*/ 1557564 w 5155357"/>
              <a:gd name="connsiteY3708" fmla="*/ 293728 h 1041673"/>
              <a:gd name="connsiteX3709" fmla="*/ 1550103 w 5155357"/>
              <a:gd name="connsiteY3709" fmla="*/ 221229 h 1041673"/>
              <a:gd name="connsiteX3710" fmla="*/ 1550849 w 5155357"/>
              <a:gd name="connsiteY3710" fmla="*/ 219426 h 1041673"/>
              <a:gd name="connsiteX3711" fmla="*/ 1552093 w 5155357"/>
              <a:gd name="connsiteY3711" fmla="*/ 217747 h 1041673"/>
              <a:gd name="connsiteX3712" fmla="*/ 1552528 w 5155357"/>
              <a:gd name="connsiteY3712" fmla="*/ 216814 h 1041673"/>
              <a:gd name="connsiteX3713" fmla="*/ 1554021 w 5155357"/>
              <a:gd name="connsiteY3713" fmla="*/ 216752 h 1041673"/>
              <a:gd name="connsiteX3714" fmla="*/ 1552715 w 5155357"/>
              <a:gd name="connsiteY3714" fmla="*/ 218990 h 1041673"/>
              <a:gd name="connsiteX3715" fmla="*/ 1551845 w 5155357"/>
              <a:gd name="connsiteY3715" fmla="*/ 220607 h 1041673"/>
              <a:gd name="connsiteX3716" fmla="*/ 1550725 w 5155357"/>
              <a:gd name="connsiteY3716" fmla="*/ 222286 h 1041673"/>
              <a:gd name="connsiteX3717" fmla="*/ 1550103 w 5155357"/>
              <a:gd name="connsiteY3717" fmla="*/ 221229 h 1041673"/>
              <a:gd name="connsiteX3718" fmla="*/ 1520756 w 5155357"/>
              <a:gd name="connsiteY3718" fmla="*/ 315987 h 1041673"/>
              <a:gd name="connsiteX3719" fmla="*/ 1523740 w 5155357"/>
              <a:gd name="connsiteY3719" fmla="*/ 313998 h 1041673"/>
              <a:gd name="connsiteX3720" fmla="*/ 1524113 w 5155357"/>
              <a:gd name="connsiteY3720" fmla="*/ 315055 h 1041673"/>
              <a:gd name="connsiteX3721" fmla="*/ 1521750 w 5155357"/>
              <a:gd name="connsiteY3721" fmla="*/ 316609 h 1041673"/>
              <a:gd name="connsiteX3722" fmla="*/ 1520756 w 5155357"/>
              <a:gd name="connsiteY3722" fmla="*/ 315987 h 1041673"/>
              <a:gd name="connsiteX3723" fmla="*/ 1517087 w 5155357"/>
              <a:gd name="connsiteY3723" fmla="*/ 319034 h 1041673"/>
              <a:gd name="connsiteX3724" fmla="*/ 1518641 w 5155357"/>
              <a:gd name="connsiteY3724" fmla="*/ 317790 h 1041673"/>
              <a:gd name="connsiteX3725" fmla="*/ 1519450 w 5155357"/>
              <a:gd name="connsiteY3725" fmla="*/ 318847 h 1041673"/>
              <a:gd name="connsiteX3726" fmla="*/ 1517274 w 5155357"/>
              <a:gd name="connsiteY3726" fmla="*/ 320651 h 1041673"/>
              <a:gd name="connsiteX3727" fmla="*/ 1515906 w 5155357"/>
              <a:gd name="connsiteY3727" fmla="*/ 321086 h 1041673"/>
              <a:gd name="connsiteX3728" fmla="*/ 1517087 w 5155357"/>
              <a:gd name="connsiteY3728" fmla="*/ 319034 h 1041673"/>
              <a:gd name="connsiteX3729" fmla="*/ 1430536 w 5155357"/>
              <a:gd name="connsiteY3729" fmla="*/ 468571 h 1041673"/>
              <a:gd name="connsiteX3730" fmla="*/ 1430847 w 5155357"/>
              <a:gd name="connsiteY3730" fmla="*/ 466892 h 1041673"/>
              <a:gd name="connsiteX3731" fmla="*/ 1431780 w 5155357"/>
              <a:gd name="connsiteY3731" fmla="*/ 468633 h 1041673"/>
              <a:gd name="connsiteX3732" fmla="*/ 1430536 w 5155357"/>
              <a:gd name="connsiteY3732" fmla="*/ 468571 h 1041673"/>
              <a:gd name="connsiteX3733" fmla="*/ 1475242 w 5155357"/>
              <a:gd name="connsiteY3733" fmla="*/ 610708 h 1041673"/>
              <a:gd name="connsiteX3734" fmla="*/ 1469522 w 5155357"/>
              <a:gd name="connsiteY3734" fmla="*/ 608408 h 1041673"/>
              <a:gd name="connsiteX3735" fmla="*/ 1472382 w 5155357"/>
              <a:gd name="connsiteY3735" fmla="*/ 608408 h 1041673"/>
              <a:gd name="connsiteX3736" fmla="*/ 1475739 w 5155357"/>
              <a:gd name="connsiteY3736" fmla="*/ 609713 h 1041673"/>
              <a:gd name="connsiteX3737" fmla="*/ 1475242 w 5155357"/>
              <a:gd name="connsiteY3737" fmla="*/ 610708 h 1041673"/>
              <a:gd name="connsiteX3738" fmla="*/ 1475988 w 5155357"/>
              <a:gd name="connsiteY3738" fmla="*/ 602874 h 1041673"/>
              <a:gd name="connsiteX3739" fmla="*/ 1473190 w 5155357"/>
              <a:gd name="connsiteY3739" fmla="*/ 601009 h 1041673"/>
              <a:gd name="connsiteX3740" fmla="*/ 1474744 w 5155357"/>
              <a:gd name="connsiteY3740" fmla="*/ 599889 h 1041673"/>
              <a:gd name="connsiteX3741" fmla="*/ 1475988 w 5155357"/>
              <a:gd name="connsiteY3741" fmla="*/ 602874 h 1041673"/>
              <a:gd name="connsiteX3742" fmla="*/ 1474682 w 5155357"/>
              <a:gd name="connsiteY3742" fmla="*/ 577816 h 1041673"/>
              <a:gd name="connsiteX3743" fmla="*/ 1455158 w 5155357"/>
              <a:gd name="connsiteY3743" fmla="*/ 577257 h 1041673"/>
              <a:gd name="connsiteX3744" fmla="*/ 1445645 w 5155357"/>
              <a:gd name="connsiteY3744" fmla="*/ 570542 h 1041673"/>
              <a:gd name="connsiteX3745" fmla="*/ 1433334 w 5155357"/>
              <a:gd name="connsiteY3745" fmla="*/ 559412 h 1041673"/>
              <a:gd name="connsiteX3746" fmla="*/ 1439490 w 5155357"/>
              <a:gd name="connsiteY3746" fmla="*/ 533670 h 1041673"/>
              <a:gd name="connsiteX3747" fmla="*/ 1439490 w 5155357"/>
              <a:gd name="connsiteY3747" fmla="*/ 528696 h 1041673"/>
              <a:gd name="connsiteX3748" fmla="*/ 1443407 w 5155357"/>
              <a:gd name="connsiteY3748" fmla="*/ 521981 h 1041673"/>
              <a:gd name="connsiteX3749" fmla="*/ 1445086 w 5155357"/>
              <a:gd name="connsiteY3749" fmla="*/ 515204 h 1041673"/>
              <a:gd name="connsiteX3750" fmla="*/ 1449003 w 5155357"/>
              <a:gd name="connsiteY3750" fmla="*/ 509048 h 1041673"/>
              <a:gd name="connsiteX3751" fmla="*/ 1448443 w 5155357"/>
              <a:gd name="connsiteY3751" fmla="*/ 502893 h 1041673"/>
              <a:gd name="connsiteX3752" fmla="*/ 1455158 w 5155357"/>
              <a:gd name="connsiteY3752" fmla="*/ 488965 h 1041673"/>
              <a:gd name="connsiteX3753" fmla="*/ 1464112 w 5155357"/>
              <a:gd name="connsiteY3753" fmla="*/ 459928 h 1041673"/>
              <a:gd name="connsiteX3754" fmla="*/ 1480838 w 5155357"/>
              <a:gd name="connsiteY3754" fmla="*/ 411927 h 1041673"/>
              <a:gd name="connsiteX3755" fmla="*/ 1486993 w 5155357"/>
              <a:gd name="connsiteY3755" fmla="*/ 395823 h 1041673"/>
              <a:gd name="connsiteX3756" fmla="*/ 1490351 w 5155357"/>
              <a:gd name="connsiteY3756" fmla="*/ 387367 h 1041673"/>
              <a:gd name="connsiteX3757" fmla="*/ 1486496 w 5155357"/>
              <a:gd name="connsiteY3757" fmla="*/ 399492 h 1041673"/>
              <a:gd name="connsiteX3758" fmla="*/ 1482454 w 5155357"/>
              <a:gd name="connsiteY3758" fmla="*/ 412238 h 1041673"/>
              <a:gd name="connsiteX3759" fmla="*/ 1482268 w 5155357"/>
              <a:gd name="connsiteY3759" fmla="*/ 412487 h 1041673"/>
              <a:gd name="connsiteX3760" fmla="*/ 1481273 w 5155357"/>
              <a:gd name="connsiteY3760" fmla="*/ 415160 h 1041673"/>
              <a:gd name="connsiteX3761" fmla="*/ 1479780 w 5155357"/>
              <a:gd name="connsiteY3761" fmla="*/ 419388 h 1041673"/>
              <a:gd name="connsiteX3762" fmla="*/ 1477729 w 5155357"/>
              <a:gd name="connsiteY3762" fmla="*/ 426103 h 1041673"/>
              <a:gd name="connsiteX3763" fmla="*/ 1476796 w 5155357"/>
              <a:gd name="connsiteY3763" fmla="*/ 430705 h 1041673"/>
              <a:gd name="connsiteX3764" fmla="*/ 1476920 w 5155357"/>
              <a:gd name="connsiteY3764" fmla="*/ 430083 h 1041673"/>
              <a:gd name="connsiteX3765" fmla="*/ 1478102 w 5155357"/>
              <a:gd name="connsiteY3765" fmla="*/ 426974 h 1041673"/>
              <a:gd name="connsiteX3766" fmla="*/ 1479097 w 5155357"/>
              <a:gd name="connsiteY3766" fmla="*/ 424487 h 1041673"/>
              <a:gd name="connsiteX3767" fmla="*/ 1480029 w 5155357"/>
              <a:gd name="connsiteY3767" fmla="*/ 421689 h 1041673"/>
              <a:gd name="connsiteX3768" fmla="*/ 1481087 w 5155357"/>
              <a:gd name="connsiteY3768" fmla="*/ 418393 h 1041673"/>
              <a:gd name="connsiteX3769" fmla="*/ 1482330 w 5155357"/>
              <a:gd name="connsiteY3769" fmla="*/ 415222 h 1041673"/>
              <a:gd name="connsiteX3770" fmla="*/ 1483076 w 5155357"/>
              <a:gd name="connsiteY3770" fmla="*/ 413233 h 1041673"/>
              <a:gd name="connsiteX3771" fmla="*/ 1483263 w 5155357"/>
              <a:gd name="connsiteY3771" fmla="*/ 412984 h 1041673"/>
              <a:gd name="connsiteX3772" fmla="*/ 1487367 w 5155357"/>
              <a:gd name="connsiteY3772" fmla="*/ 399865 h 1041673"/>
              <a:gd name="connsiteX3773" fmla="*/ 1491346 w 5155357"/>
              <a:gd name="connsiteY3773" fmla="*/ 387367 h 1041673"/>
              <a:gd name="connsiteX3774" fmla="*/ 1491470 w 5155357"/>
              <a:gd name="connsiteY3774" fmla="*/ 387367 h 1041673"/>
              <a:gd name="connsiteX3775" fmla="*/ 1492030 w 5155357"/>
              <a:gd name="connsiteY3775" fmla="*/ 385813 h 1041673"/>
              <a:gd name="connsiteX3776" fmla="*/ 1491594 w 5155357"/>
              <a:gd name="connsiteY3776" fmla="*/ 385937 h 1041673"/>
              <a:gd name="connsiteX3777" fmla="*/ 1492589 w 5155357"/>
              <a:gd name="connsiteY3777" fmla="*/ 383388 h 1041673"/>
              <a:gd name="connsiteX3778" fmla="*/ 1492340 w 5155357"/>
              <a:gd name="connsiteY3778" fmla="*/ 382952 h 1041673"/>
              <a:gd name="connsiteX3779" fmla="*/ 1491905 w 5155357"/>
              <a:gd name="connsiteY3779" fmla="*/ 383201 h 1041673"/>
              <a:gd name="connsiteX3780" fmla="*/ 1491222 w 5155357"/>
              <a:gd name="connsiteY3780" fmla="*/ 385066 h 1041673"/>
              <a:gd name="connsiteX3781" fmla="*/ 1493647 w 5155357"/>
              <a:gd name="connsiteY3781" fmla="*/ 374061 h 1041673"/>
              <a:gd name="connsiteX3782" fmla="*/ 1498123 w 5155357"/>
              <a:gd name="connsiteY3782" fmla="*/ 362309 h 1041673"/>
              <a:gd name="connsiteX3783" fmla="*/ 1502475 w 5155357"/>
              <a:gd name="connsiteY3783" fmla="*/ 351180 h 1041673"/>
              <a:gd name="connsiteX3784" fmla="*/ 1502103 w 5155357"/>
              <a:gd name="connsiteY3784" fmla="*/ 352485 h 1041673"/>
              <a:gd name="connsiteX3785" fmla="*/ 1500859 w 5155357"/>
              <a:gd name="connsiteY3785" fmla="*/ 355656 h 1041673"/>
              <a:gd name="connsiteX3786" fmla="*/ 1500237 w 5155357"/>
              <a:gd name="connsiteY3786" fmla="*/ 358703 h 1041673"/>
              <a:gd name="connsiteX3787" fmla="*/ 1499118 w 5155357"/>
              <a:gd name="connsiteY3787" fmla="*/ 361377 h 1041673"/>
              <a:gd name="connsiteX3788" fmla="*/ 1498185 w 5155357"/>
              <a:gd name="connsiteY3788" fmla="*/ 364423 h 1041673"/>
              <a:gd name="connsiteX3789" fmla="*/ 1497688 w 5155357"/>
              <a:gd name="connsiteY3789" fmla="*/ 366600 h 1041673"/>
              <a:gd name="connsiteX3790" fmla="*/ 1497066 w 5155357"/>
              <a:gd name="connsiteY3790" fmla="*/ 367905 h 1041673"/>
              <a:gd name="connsiteX3791" fmla="*/ 1496879 w 5155357"/>
              <a:gd name="connsiteY3791" fmla="*/ 369211 h 1041673"/>
              <a:gd name="connsiteX3792" fmla="*/ 1496320 w 5155357"/>
              <a:gd name="connsiteY3792" fmla="*/ 371885 h 1041673"/>
              <a:gd name="connsiteX3793" fmla="*/ 1498310 w 5155357"/>
              <a:gd name="connsiteY3793" fmla="*/ 366662 h 1041673"/>
              <a:gd name="connsiteX3794" fmla="*/ 1499864 w 5155357"/>
              <a:gd name="connsiteY3794" fmla="*/ 361688 h 1041673"/>
              <a:gd name="connsiteX3795" fmla="*/ 1501542 w 5155357"/>
              <a:gd name="connsiteY3795" fmla="*/ 357522 h 1041673"/>
              <a:gd name="connsiteX3796" fmla="*/ 1502413 w 5155357"/>
              <a:gd name="connsiteY3796" fmla="*/ 354662 h 1041673"/>
              <a:gd name="connsiteX3797" fmla="*/ 1503284 w 5155357"/>
              <a:gd name="connsiteY3797" fmla="*/ 352485 h 1041673"/>
              <a:gd name="connsiteX3798" fmla="*/ 1503843 w 5155357"/>
              <a:gd name="connsiteY3798" fmla="*/ 350185 h 1041673"/>
              <a:gd name="connsiteX3799" fmla="*/ 1502165 w 5155357"/>
              <a:gd name="connsiteY3799" fmla="*/ 347449 h 1041673"/>
              <a:gd name="connsiteX3800" fmla="*/ 1507760 w 5155357"/>
              <a:gd name="connsiteY3800" fmla="*/ 333521 h 1041673"/>
              <a:gd name="connsiteX3801" fmla="*/ 1511677 w 5155357"/>
              <a:gd name="connsiteY3801" fmla="*/ 328485 h 1041673"/>
              <a:gd name="connsiteX3802" fmla="*/ 1542953 w 5155357"/>
              <a:gd name="connsiteY3802" fmla="*/ 306661 h 1041673"/>
              <a:gd name="connsiteX3803" fmla="*/ 1542020 w 5155357"/>
              <a:gd name="connsiteY3803" fmla="*/ 306288 h 1041673"/>
              <a:gd name="connsiteX3804" fmla="*/ 1541274 w 5155357"/>
              <a:gd name="connsiteY3804" fmla="*/ 305604 h 1041673"/>
              <a:gd name="connsiteX3805" fmla="*/ 1542953 w 5155357"/>
              <a:gd name="connsiteY3805" fmla="*/ 304422 h 1041673"/>
              <a:gd name="connsiteX3806" fmla="*/ 1543512 w 5155357"/>
              <a:gd name="connsiteY3806" fmla="*/ 303303 h 1041673"/>
              <a:gd name="connsiteX3807" fmla="*/ 1540155 w 5155357"/>
              <a:gd name="connsiteY3807" fmla="*/ 305604 h 1041673"/>
              <a:gd name="connsiteX3808" fmla="*/ 1538663 w 5155357"/>
              <a:gd name="connsiteY3808" fmla="*/ 306785 h 1041673"/>
              <a:gd name="connsiteX3809" fmla="*/ 1535865 w 5155357"/>
              <a:gd name="connsiteY3809" fmla="*/ 308153 h 1041673"/>
              <a:gd name="connsiteX3810" fmla="*/ 1532818 w 5155357"/>
              <a:gd name="connsiteY3810" fmla="*/ 309396 h 1041673"/>
              <a:gd name="connsiteX3811" fmla="*/ 1533502 w 5155357"/>
              <a:gd name="connsiteY3811" fmla="*/ 308153 h 1041673"/>
              <a:gd name="connsiteX3812" fmla="*/ 1535679 w 5155357"/>
              <a:gd name="connsiteY3812" fmla="*/ 306661 h 1041673"/>
              <a:gd name="connsiteX3813" fmla="*/ 1539285 w 5155357"/>
              <a:gd name="connsiteY3813" fmla="*/ 304733 h 1041673"/>
              <a:gd name="connsiteX3814" fmla="*/ 1543574 w 5155357"/>
              <a:gd name="connsiteY3814" fmla="*/ 301935 h 1041673"/>
              <a:gd name="connsiteX3815" fmla="*/ 1548487 w 5155357"/>
              <a:gd name="connsiteY3815" fmla="*/ 299075 h 1041673"/>
              <a:gd name="connsiteX3816" fmla="*/ 1553399 w 5155357"/>
              <a:gd name="connsiteY3816" fmla="*/ 296774 h 1041673"/>
              <a:gd name="connsiteX3817" fmla="*/ 1553150 w 5155357"/>
              <a:gd name="connsiteY3817" fmla="*/ 297831 h 1041673"/>
              <a:gd name="connsiteX3818" fmla="*/ 1550912 w 5155357"/>
              <a:gd name="connsiteY3818" fmla="*/ 299199 h 1041673"/>
              <a:gd name="connsiteX3819" fmla="*/ 1547616 w 5155357"/>
              <a:gd name="connsiteY3819" fmla="*/ 301500 h 1041673"/>
              <a:gd name="connsiteX3820" fmla="*/ 1542953 w 5155357"/>
              <a:gd name="connsiteY3820" fmla="*/ 304422 h 1041673"/>
              <a:gd name="connsiteX3821" fmla="*/ 1543886 w 5155357"/>
              <a:gd name="connsiteY3821" fmla="*/ 304857 h 1041673"/>
              <a:gd name="connsiteX3822" fmla="*/ 1544632 w 5155357"/>
              <a:gd name="connsiteY3822" fmla="*/ 305604 h 1041673"/>
              <a:gd name="connsiteX3823" fmla="*/ 1596550 w 5155357"/>
              <a:gd name="connsiteY3823" fmla="*/ 274826 h 1041673"/>
              <a:gd name="connsiteX3824" fmla="*/ 1596550 w 5155357"/>
              <a:gd name="connsiteY3824" fmla="*/ 272650 h 1041673"/>
              <a:gd name="connsiteX3825" fmla="*/ 1595866 w 5155357"/>
              <a:gd name="connsiteY3825" fmla="*/ 273582 h 1041673"/>
              <a:gd name="connsiteX3826" fmla="*/ 1594062 w 5155357"/>
              <a:gd name="connsiteY3826" fmla="*/ 274266 h 1041673"/>
              <a:gd name="connsiteX3827" fmla="*/ 1589027 w 5155357"/>
              <a:gd name="connsiteY3827" fmla="*/ 277002 h 1041673"/>
              <a:gd name="connsiteX3828" fmla="*/ 1584674 w 5155357"/>
              <a:gd name="connsiteY3828" fmla="*/ 279613 h 1041673"/>
              <a:gd name="connsiteX3829" fmla="*/ 1582684 w 5155357"/>
              <a:gd name="connsiteY3829" fmla="*/ 279800 h 1041673"/>
              <a:gd name="connsiteX3830" fmla="*/ 1584052 w 5155357"/>
              <a:gd name="connsiteY3830" fmla="*/ 278432 h 1041673"/>
              <a:gd name="connsiteX3831" fmla="*/ 1586975 w 5155357"/>
              <a:gd name="connsiteY3831" fmla="*/ 276567 h 1041673"/>
              <a:gd name="connsiteX3832" fmla="*/ 1589213 w 5155357"/>
              <a:gd name="connsiteY3832" fmla="*/ 275821 h 1041673"/>
              <a:gd name="connsiteX3833" fmla="*/ 1591949 w 5155357"/>
              <a:gd name="connsiteY3833" fmla="*/ 274328 h 1041673"/>
              <a:gd name="connsiteX3834" fmla="*/ 1598850 w 5155357"/>
              <a:gd name="connsiteY3834" fmla="*/ 270411 h 1041673"/>
              <a:gd name="connsiteX3835" fmla="*/ 1600778 w 5155357"/>
              <a:gd name="connsiteY3835" fmla="*/ 270225 h 1041673"/>
              <a:gd name="connsiteX3836" fmla="*/ 1601897 w 5155357"/>
              <a:gd name="connsiteY3836" fmla="*/ 269354 h 1041673"/>
              <a:gd name="connsiteX3837" fmla="*/ 1603576 w 5155357"/>
              <a:gd name="connsiteY3837" fmla="*/ 268048 h 1041673"/>
              <a:gd name="connsiteX3838" fmla="*/ 1606250 w 5155357"/>
              <a:gd name="connsiteY3838" fmla="*/ 267738 h 1041673"/>
              <a:gd name="connsiteX3839" fmla="*/ 1605068 w 5155357"/>
              <a:gd name="connsiteY3839" fmla="*/ 269043 h 1041673"/>
              <a:gd name="connsiteX3840" fmla="*/ 1603451 w 5155357"/>
              <a:gd name="connsiteY3840" fmla="*/ 269976 h 1041673"/>
              <a:gd name="connsiteX3841" fmla="*/ 1600840 w 5155357"/>
              <a:gd name="connsiteY3841" fmla="*/ 271282 h 1041673"/>
              <a:gd name="connsiteX3842" fmla="*/ 1599099 w 5155357"/>
              <a:gd name="connsiteY3842" fmla="*/ 272152 h 1041673"/>
              <a:gd name="connsiteX3843" fmla="*/ 1601524 w 5155357"/>
              <a:gd name="connsiteY3843" fmla="*/ 271530 h 1041673"/>
              <a:gd name="connsiteX3844" fmla="*/ 1604820 w 5155357"/>
              <a:gd name="connsiteY3844" fmla="*/ 270473 h 1041673"/>
              <a:gd name="connsiteX3845" fmla="*/ 1606622 w 5155357"/>
              <a:gd name="connsiteY3845" fmla="*/ 269789 h 1041673"/>
              <a:gd name="connsiteX3846" fmla="*/ 1609607 w 5155357"/>
              <a:gd name="connsiteY3846" fmla="*/ 268421 h 1041673"/>
              <a:gd name="connsiteX3847" fmla="*/ 1612094 w 5155357"/>
              <a:gd name="connsiteY3847" fmla="*/ 267178 h 1041673"/>
              <a:gd name="connsiteX3848" fmla="*/ 1621732 w 5155357"/>
              <a:gd name="connsiteY3848" fmla="*/ 262017 h 1041673"/>
              <a:gd name="connsiteX3849" fmla="*/ 1673090 w 5155357"/>
              <a:gd name="connsiteY3849" fmla="*/ 238017 h 1041673"/>
              <a:gd name="connsiteX3850" fmla="*/ 1750128 w 5155357"/>
              <a:gd name="connsiteY3850" fmla="*/ 215073 h 1041673"/>
              <a:gd name="connsiteX3851" fmla="*/ 1874048 w 5155357"/>
              <a:gd name="connsiteY3851" fmla="*/ 241872 h 1041673"/>
              <a:gd name="connsiteX3852" fmla="*/ 1870130 w 5155357"/>
              <a:gd name="connsiteY3852" fmla="*/ 261395 h 1041673"/>
              <a:gd name="connsiteX3853" fmla="*/ 1853964 w 5155357"/>
              <a:gd name="connsiteY3853" fmla="*/ 296588 h 1041673"/>
              <a:gd name="connsiteX3854" fmla="*/ 1808202 w 5155357"/>
              <a:gd name="connsiteY3854" fmla="*/ 353045 h 1041673"/>
              <a:gd name="connsiteX3855" fmla="*/ 1798129 w 5155357"/>
              <a:gd name="connsiteY3855" fmla="*/ 364797 h 1041673"/>
              <a:gd name="connsiteX3856" fmla="*/ 1796450 w 5155357"/>
              <a:gd name="connsiteY3856" fmla="*/ 369211 h 1041673"/>
              <a:gd name="connsiteX3857" fmla="*/ 1793653 w 5155357"/>
              <a:gd name="connsiteY3857" fmla="*/ 369771 h 1041673"/>
              <a:gd name="connsiteX3858" fmla="*/ 1794212 w 5155357"/>
              <a:gd name="connsiteY3858" fmla="*/ 369771 h 1041673"/>
              <a:gd name="connsiteX3859" fmla="*/ 1794212 w 5155357"/>
              <a:gd name="connsiteY3859" fmla="*/ 370393 h 1041673"/>
              <a:gd name="connsiteX3860" fmla="*/ 1791414 w 5155357"/>
              <a:gd name="connsiteY3860" fmla="*/ 372569 h 1041673"/>
              <a:gd name="connsiteX3861" fmla="*/ 1790854 w 5155357"/>
              <a:gd name="connsiteY3861" fmla="*/ 372569 h 1041673"/>
              <a:gd name="connsiteX3862" fmla="*/ 1790854 w 5155357"/>
              <a:gd name="connsiteY3862" fmla="*/ 372071 h 1041673"/>
              <a:gd name="connsiteX3863" fmla="*/ 1788056 w 5155357"/>
              <a:gd name="connsiteY3863" fmla="*/ 374247 h 1041673"/>
              <a:gd name="connsiteX3864" fmla="*/ 1789735 w 5155357"/>
              <a:gd name="connsiteY3864" fmla="*/ 374247 h 1041673"/>
              <a:gd name="connsiteX3865" fmla="*/ 1779103 w 5155357"/>
              <a:gd name="connsiteY3865" fmla="*/ 386061 h 1041673"/>
              <a:gd name="connsiteX3866" fmla="*/ 1767973 w 5155357"/>
              <a:gd name="connsiteY3866" fmla="*/ 397191 h 1041673"/>
              <a:gd name="connsiteX3867" fmla="*/ 1753485 w 5155357"/>
              <a:gd name="connsiteY3867" fmla="*/ 410124 h 1041673"/>
              <a:gd name="connsiteX3868" fmla="*/ 1737879 w 5155357"/>
              <a:gd name="connsiteY3868" fmla="*/ 423492 h 1041673"/>
              <a:gd name="connsiteX3869" fmla="*/ 1729485 w 5155357"/>
              <a:gd name="connsiteY3869" fmla="*/ 428466 h 1041673"/>
              <a:gd name="connsiteX3870" fmla="*/ 1721651 w 5155357"/>
              <a:gd name="connsiteY3870" fmla="*/ 434124 h 1041673"/>
              <a:gd name="connsiteX3871" fmla="*/ 1714936 w 5155357"/>
              <a:gd name="connsiteY3871" fmla="*/ 435181 h 1041673"/>
              <a:gd name="connsiteX3872" fmla="*/ 1703184 w 5155357"/>
              <a:gd name="connsiteY3872" fmla="*/ 443575 h 1041673"/>
              <a:gd name="connsiteX3873" fmla="*/ 1687578 w 5155357"/>
              <a:gd name="connsiteY3873" fmla="*/ 456446 h 1041673"/>
              <a:gd name="connsiteX3874" fmla="*/ 1681981 w 5155357"/>
              <a:gd name="connsiteY3874" fmla="*/ 458747 h 1041673"/>
              <a:gd name="connsiteX3875" fmla="*/ 1679184 w 5155357"/>
              <a:gd name="connsiteY3875" fmla="*/ 464840 h 1041673"/>
              <a:gd name="connsiteX3876" fmla="*/ 1667432 w 5155357"/>
              <a:gd name="connsiteY3876" fmla="*/ 472115 h 1041673"/>
              <a:gd name="connsiteX3877" fmla="*/ 1655183 w 5155357"/>
              <a:gd name="connsiteY3877" fmla="*/ 480571 h 1041673"/>
              <a:gd name="connsiteX3878" fmla="*/ 1647908 w 5155357"/>
              <a:gd name="connsiteY3878" fmla="*/ 483928 h 1041673"/>
              <a:gd name="connsiteX3879" fmla="*/ 1641753 w 5155357"/>
              <a:gd name="connsiteY3879" fmla="*/ 488343 h 1041673"/>
              <a:gd name="connsiteX3880" fmla="*/ 1628385 w 5155357"/>
              <a:gd name="connsiteY3880" fmla="*/ 496799 h 1041673"/>
              <a:gd name="connsiteX3881" fmla="*/ 1615576 w 5155357"/>
              <a:gd name="connsiteY3881" fmla="*/ 504634 h 1041673"/>
              <a:gd name="connsiteX3882" fmla="*/ 1615452 w 5155357"/>
              <a:gd name="connsiteY3882" fmla="*/ 504634 h 1041673"/>
              <a:gd name="connsiteX3883" fmla="*/ 1616198 w 5155357"/>
              <a:gd name="connsiteY3883" fmla="*/ 504074 h 1041673"/>
              <a:gd name="connsiteX3884" fmla="*/ 1616820 w 5155357"/>
              <a:gd name="connsiteY3884" fmla="*/ 503701 h 1041673"/>
              <a:gd name="connsiteX3885" fmla="*/ 1616944 w 5155357"/>
              <a:gd name="connsiteY3885" fmla="*/ 502830 h 1041673"/>
              <a:gd name="connsiteX3886" fmla="*/ 1616074 w 5155357"/>
              <a:gd name="connsiteY3886" fmla="*/ 502706 h 1041673"/>
              <a:gd name="connsiteX3887" fmla="*/ 1615576 w 5155357"/>
              <a:gd name="connsiteY3887" fmla="*/ 503017 h 1041673"/>
              <a:gd name="connsiteX3888" fmla="*/ 1614581 w 5155357"/>
              <a:gd name="connsiteY3888" fmla="*/ 503701 h 1041673"/>
              <a:gd name="connsiteX3889" fmla="*/ 1614581 w 5155357"/>
              <a:gd name="connsiteY3889" fmla="*/ 503452 h 1041673"/>
              <a:gd name="connsiteX3890" fmla="*/ 1576529 w 5155357"/>
              <a:gd name="connsiteY3890" fmla="*/ 525836 h 1041673"/>
              <a:gd name="connsiteX3891" fmla="*/ 1573171 w 5155357"/>
              <a:gd name="connsiteY3891" fmla="*/ 530251 h 1041673"/>
              <a:gd name="connsiteX3892" fmla="*/ 1568135 w 5155357"/>
              <a:gd name="connsiteY3892" fmla="*/ 531370 h 1041673"/>
              <a:gd name="connsiteX3893" fmla="*/ 1564777 w 5155357"/>
              <a:gd name="connsiteY3893" fmla="*/ 534727 h 1041673"/>
              <a:gd name="connsiteX3894" fmla="*/ 1512300 w 5155357"/>
              <a:gd name="connsiteY3894" fmla="*/ 561029 h 1041673"/>
              <a:gd name="connsiteX3895" fmla="*/ 1492776 w 5155357"/>
              <a:gd name="connsiteY3895" fmla="*/ 568801 h 1041673"/>
              <a:gd name="connsiteX3896" fmla="*/ 1478848 w 5155357"/>
              <a:gd name="connsiteY3896" fmla="*/ 574956 h 1041673"/>
              <a:gd name="connsiteX3897" fmla="*/ 1474931 w 5155357"/>
              <a:gd name="connsiteY3897" fmla="*/ 578376 h 1041673"/>
              <a:gd name="connsiteX3898" fmla="*/ 1581876 w 5155357"/>
              <a:gd name="connsiteY3898" fmla="*/ 554313 h 1041673"/>
              <a:gd name="connsiteX3899" fmla="*/ 1578767 w 5155357"/>
              <a:gd name="connsiteY3899" fmla="*/ 556241 h 1041673"/>
              <a:gd name="connsiteX3900" fmla="*/ 1575658 w 5155357"/>
              <a:gd name="connsiteY3900" fmla="*/ 558168 h 1041673"/>
              <a:gd name="connsiteX3901" fmla="*/ 1574042 w 5155357"/>
              <a:gd name="connsiteY3901" fmla="*/ 557609 h 1041673"/>
              <a:gd name="connsiteX3902" fmla="*/ 1581876 w 5155357"/>
              <a:gd name="connsiteY3902" fmla="*/ 554251 h 1041673"/>
              <a:gd name="connsiteX3903" fmla="*/ 1581876 w 5155357"/>
              <a:gd name="connsiteY3903" fmla="*/ 554251 h 1041673"/>
              <a:gd name="connsiteX3904" fmla="*/ 1494144 w 5155357"/>
              <a:gd name="connsiteY3904" fmla="*/ 620346 h 1041673"/>
              <a:gd name="connsiteX3905" fmla="*/ 1491222 w 5155357"/>
              <a:gd name="connsiteY3905" fmla="*/ 619040 h 1041673"/>
              <a:gd name="connsiteX3906" fmla="*/ 1496258 w 5155357"/>
              <a:gd name="connsiteY3906" fmla="*/ 618543 h 1041673"/>
              <a:gd name="connsiteX3907" fmla="*/ 1494144 w 5155357"/>
              <a:gd name="connsiteY3907" fmla="*/ 620346 h 1041673"/>
              <a:gd name="connsiteX3908" fmla="*/ 1496009 w 5155357"/>
              <a:gd name="connsiteY3908" fmla="*/ 594729 h 1041673"/>
              <a:gd name="connsiteX3909" fmla="*/ 1495325 w 5155357"/>
              <a:gd name="connsiteY3909" fmla="*/ 593796 h 1041673"/>
              <a:gd name="connsiteX3910" fmla="*/ 1498061 w 5155357"/>
              <a:gd name="connsiteY3910" fmla="*/ 591869 h 1041673"/>
              <a:gd name="connsiteX3911" fmla="*/ 1500237 w 5155357"/>
              <a:gd name="connsiteY3911" fmla="*/ 591371 h 1041673"/>
              <a:gd name="connsiteX3912" fmla="*/ 1503221 w 5155357"/>
              <a:gd name="connsiteY3912" fmla="*/ 589941 h 1041673"/>
              <a:gd name="connsiteX3913" fmla="*/ 1504528 w 5155357"/>
              <a:gd name="connsiteY3913" fmla="*/ 590438 h 1041673"/>
              <a:gd name="connsiteX3914" fmla="*/ 1502289 w 5155357"/>
              <a:gd name="connsiteY3914" fmla="*/ 591744 h 1041673"/>
              <a:gd name="connsiteX3915" fmla="*/ 1498932 w 5155357"/>
              <a:gd name="connsiteY3915" fmla="*/ 593796 h 1041673"/>
              <a:gd name="connsiteX3916" fmla="*/ 1496009 w 5155357"/>
              <a:gd name="connsiteY3916" fmla="*/ 594729 h 1041673"/>
              <a:gd name="connsiteX3917" fmla="*/ 1499802 w 5155357"/>
              <a:gd name="connsiteY3917" fmla="*/ 598459 h 1041673"/>
              <a:gd name="connsiteX3918" fmla="*/ 1501481 w 5155357"/>
              <a:gd name="connsiteY3918" fmla="*/ 597278 h 1041673"/>
              <a:gd name="connsiteX3919" fmla="*/ 1499802 w 5155357"/>
              <a:gd name="connsiteY3919" fmla="*/ 598459 h 1041673"/>
              <a:gd name="connsiteX3920" fmla="*/ 1503159 w 5155357"/>
              <a:gd name="connsiteY3920" fmla="*/ 593983 h 1041673"/>
              <a:gd name="connsiteX3921" fmla="*/ 1501481 w 5155357"/>
              <a:gd name="connsiteY3921" fmla="*/ 594542 h 1041673"/>
              <a:gd name="connsiteX3922" fmla="*/ 1502600 w 5155357"/>
              <a:gd name="connsiteY3922" fmla="*/ 593361 h 1041673"/>
              <a:gd name="connsiteX3923" fmla="*/ 1502600 w 5155357"/>
              <a:gd name="connsiteY3923" fmla="*/ 593112 h 1041673"/>
              <a:gd name="connsiteX3924" fmla="*/ 1503221 w 5155357"/>
              <a:gd name="connsiteY3924" fmla="*/ 593983 h 1041673"/>
              <a:gd name="connsiteX3925" fmla="*/ 1503221 w 5155357"/>
              <a:gd name="connsiteY3925" fmla="*/ 593983 h 1041673"/>
              <a:gd name="connsiteX3926" fmla="*/ 1503097 w 5155357"/>
              <a:gd name="connsiteY3926" fmla="*/ 593983 h 1041673"/>
              <a:gd name="connsiteX3927" fmla="*/ 1506517 w 5155357"/>
              <a:gd name="connsiteY3927" fmla="*/ 596159 h 1041673"/>
              <a:gd name="connsiteX3928" fmla="*/ 1503719 w 5155357"/>
              <a:gd name="connsiteY3928" fmla="*/ 596718 h 1041673"/>
              <a:gd name="connsiteX3929" fmla="*/ 1504279 w 5155357"/>
              <a:gd name="connsiteY3929" fmla="*/ 595599 h 1041673"/>
              <a:gd name="connsiteX3930" fmla="*/ 1504279 w 5155357"/>
              <a:gd name="connsiteY3930" fmla="*/ 594977 h 1041673"/>
              <a:gd name="connsiteX3931" fmla="*/ 1504279 w 5155357"/>
              <a:gd name="connsiteY3931" fmla="*/ 594977 h 1041673"/>
              <a:gd name="connsiteX3932" fmla="*/ 1504279 w 5155357"/>
              <a:gd name="connsiteY3932" fmla="*/ 595288 h 1041673"/>
              <a:gd name="connsiteX3933" fmla="*/ 1505646 w 5155357"/>
              <a:gd name="connsiteY3933" fmla="*/ 595102 h 1041673"/>
              <a:gd name="connsiteX3934" fmla="*/ 1506517 w 5155357"/>
              <a:gd name="connsiteY3934" fmla="*/ 596159 h 1041673"/>
              <a:gd name="connsiteX3935" fmla="*/ 1529522 w 5155357"/>
              <a:gd name="connsiteY3935" fmla="*/ 589941 h 1041673"/>
              <a:gd name="connsiteX3936" fmla="*/ 1525481 w 5155357"/>
              <a:gd name="connsiteY3936" fmla="*/ 592926 h 1041673"/>
              <a:gd name="connsiteX3937" fmla="*/ 1522124 w 5155357"/>
              <a:gd name="connsiteY3937" fmla="*/ 594045 h 1041673"/>
              <a:gd name="connsiteX3938" fmla="*/ 1518269 w 5155357"/>
              <a:gd name="connsiteY3938" fmla="*/ 595599 h 1041673"/>
              <a:gd name="connsiteX3939" fmla="*/ 1516963 w 5155357"/>
              <a:gd name="connsiteY3939" fmla="*/ 595972 h 1041673"/>
              <a:gd name="connsiteX3940" fmla="*/ 1515035 w 5155357"/>
              <a:gd name="connsiteY3940" fmla="*/ 596283 h 1041673"/>
              <a:gd name="connsiteX3941" fmla="*/ 1515844 w 5155357"/>
              <a:gd name="connsiteY3941" fmla="*/ 594977 h 1041673"/>
              <a:gd name="connsiteX3942" fmla="*/ 1518144 w 5155357"/>
              <a:gd name="connsiteY3942" fmla="*/ 593672 h 1041673"/>
              <a:gd name="connsiteX3943" fmla="*/ 1521253 w 5155357"/>
              <a:gd name="connsiteY3943" fmla="*/ 592739 h 1041673"/>
              <a:gd name="connsiteX3944" fmla="*/ 1522932 w 5155357"/>
              <a:gd name="connsiteY3944" fmla="*/ 591744 h 1041673"/>
              <a:gd name="connsiteX3945" fmla="*/ 1526538 w 5155357"/>
              <a:gd name="connsiteY3945" fmla="*/ 590687 h 1041673"/>
              <a:gd name="connsiteX3946" fmla="*/ 1529522 w 5155357"/>
              <a:gd name="connsiteY3946" fmla="*/ 589941 h 1041673"/>
              <a:gd name="connsiteX3947" fmla="*/ 1542145 w 5155357"/>
              <a:gd name="connsiteY3947" fmla="*/ 583412 h 1041673"/>
              <a:gd name="connsiteX3948" fmla="*/ 1536548 w 5155357"/>
              <a:gd name="connsiteY3948" fmla="*/ 585713 h 1041673"/>
              <a:gd name="connsiteX3949" fmla="*/ 1537979 w 5155357"/>
              <a:gd name="connsiteY3949" fmla="*/ 583785 h 1041673"/>
              <a:gd name="connsiteX3950" fmla="*/ 1536548 w 5155357"/>
              <a:gd name="connsiteY3950" fmla="*/ 584407 h 1041673"/>
              <a:gd name="connsiteX3951" fmla="*/ 1530891 w 5155357"/>
              <a:gd name="connsiteY3951" fmla="*/ 586210 h 1041673"/>
              <a:gd name="connsiteX3952" fmla="*/ 1529274 w 5155357"/>
              <a:gd name="connsiteY3952" fmla="*/ 586894 h 1041673"/>
              <a:gd name="connsiteX3953" fmla="*/ 1525979 w 5155357"/>
              <a:gd name="connsiteY3953" fmla="*/ 587889 h 1041673"/>
              <a:gd name="connsiteX3954" fmla="*/ 1510372 w 5155357"/>
              <a:gd name="connsiteY3954" fmla="*/ 595164 h 1041673"/>
              <a:gd name="connsiteX3955" fmla="*/ 1507699 w 5155357"/>
              <a:gd name="connsiteY3955" fmla="*/ 595164 h 1041673"/>
              <a:gd name="connsiteX3956" fmla="*/ 1506766 w 5155357"/>
              <a:gd name="connsiteY3956" fmla="*/ 594045 h 1041673"/>
              <a:gd name="connsiteX3957" fmla="*/ 1506641 w 5155357"/>
              <a:gd name="connsiteY3957" fmla="*/ 593796 h 1041673"/>
              <a:gd name="connsiteX3958" fmla="*/ 1506392 w 5155357"/>
              <a:gd name="connsiteY3958" fmla="*/ 593796 h 1041673"/>
              <a:gd name="connsiteX3959" fmla="*/ 1504154 w 5155357"/>
              <a:gd name="connsiteY3959" fmla="*/ 593734 h 1041673"/>
              <a:gd name="connsiteX3960" fmla="*/ 1504092 w 5155357"/>
              <a:gd name="connsiteY3960" fmla="*/ 593610 h 1041673"/>
              <a:gd name="connsiteX3961" fmla="*/ 1503595 w 5155357"/>
              <a:gd name="connsiteY3961" fmla="*/ 592863 h 1041673"/>
              <a:gd name="connsiteX3962" fmla="*/ 1503719 w 5155357"/>
              <a:gd name="connsiteY3962" fmla="*/ 592863 h 1041673"/>
              <a:gd name="connsiteX3963" fmla="*/ 1503719 w 5155357"/>
              <a:gd name="connsiteY3963" fmla="*/ 592366 h 1041673"/>
              <a:gd name="connsiteX3964" fmla="*/ 1509875 w 5155357"/>
              <a:gd name="connsiteY3964" fmla="*/ 589568 h 1041673"/>
              <a:gd name="connsiteX3965" fmla="*/ 1523305 w 5155357"/>
              <a:gd name="connsiteY3965" fmla="*/ 583412 h 1041673"/>
              <a:gd name="connsiteX3966" fmla="*/ 1524424 w 5155357"/>
              <a:gd name="connsiteY3966" fmla="*/ 581734 h 1041673"/>
              <a:gd name="connsiteX3967" fmla="*/ 1555139 w 5155357"/>
              <a:gd name="connsiteY3967" fmla="*/ 566749 h 1041673"/>
              <a:gd name="connsiteX3968" fmla="*/ 1557378 w 5155357"/>
              <a:gd name="connsiteY3968" fmla="*/ 567806 h 1041673"/>
              <a:gd name="connsiteX3969" fmla="*/ 1557378 w 5155357"/>
              <a:gd name="connsiteY3969" fmla="*/ 566749 h 1041673"/>
              <a:gd name="connsiteX3970" fmla="*/ 1560735 w 5155357"/>
              <a:gd name="connsiteY3970" fmla="*/ 566749 h 1041673"/>
              <a:gd name="connsiteX3971" fmla="*/ 1569129 w 5155357"/>
              <a:gd name="connsiteY3971" fmla="*/ 563391 h 1041673"/>
              <a:gd name="connsiteX3972" fmla="*/ 1569689 w 5155357"/>
              <a:gd name="connsiteY3972" fmla="*/ 562210 h 1041673"/>
              <a:gd name="connsiteX3973" fmla="*/ 1576404 w 5155357"/>
              <a:gd name="connsiteY3973" fmla="*/ 559474 h 1041673"/>
              <a:gd name="connsiteX3974" fmla="*/ 1576404 w 5155357"/>
              <a:gd name="connsiteY3974" fmla="*/ 559474 h 1041673"/>
              <a:gd name="connsiteX3975" fmla="*/ 1579700 w 5155357"/>
              <a:gd name="connsiteY3975" fmla="*/ 557422 h 1041673"/>
              <a:gd name="connsiteX3976" fmla="*/ 1583119 w 5155357"/>
              <a:gd name="connsiteY3976" fmla="*/ 555308 h 1041673"/>
              <a:gd name="connsiteX3977" fmla="*/ 1583119 w 5155357"/>
              <a:gd name="connsiteY3977" fmla="*/ 555495 h 1041673"/>
              <a:gd name="connsiteX3978" fmla="*/ 1587659 w 5155357"/>
              <a:gd name="connsiteY3978" fmla="*/ 553816 h 1041673"/>
              <a:gd name="connsiteX3979" fmla="*/ 1587659 w 5155357"/>
              <a:gd name="connsiteY3979" fmla="*/ 553692 h 1041673"/>
              <a:gd name="connsiteX3980" fmla="*/ 1591700 w 5155357"/>
              <a:gd name="connsiteY3980" fmla="*/ 551951 h 1041673"/>
              <a:gd name="connsiteX3981" fmla="*/ 1591949 w 5155357"/>
              <a:gd name="connsiteY3981" fmla="*/ 550956 h 1041673"/>
              <a:gd name="connsiteX3982" fmla="*/ 1590954 w 5155357"/>
              <a:gd name="connsiteY3982" fmla="*/ 550769 h 1041673"/>
              <a:gd name="connsiteX3983" fmla="*/ 1587721 w 5155357"/>
              <a:gd name="connsiteY3983" fmla="*/ 552262 h 1041673"/>
              <a:gd name="connsiteX3984" fmla="*/ 1587721 w 5155357"/>
              <a:gd name="connsiteY3984" fmla="*/ 552262 h 1041673"/>
              <a:gd name="connsiteX3985" fmla="*/ 1598353 w 5155357"/>
              <a:gd name="connsiteY3985" fmla="*/ 545546 h 1041673"/>
              <a:gd name="connsiteX3986" fmla="*/ 1598540 w 5155357"/>
              <a:gd name="connsiteY3986" fmla="*/ 545546 h 1041673"/>
              <a:gd name="connsiteX3987" fmla="*/ 1598353 w 5155357"/>
              <a:gd name="connsiteY3987" fmla="*/ 547536 h 1041673"/>
              <a:gd name="connsiteX3988" fmla="*/ 1598913 w 5155357"/>
              <a:gd name="connsiteY3988" fmla="*/ 548096 h 1041673"/>
              <a:gd name="connsiteX3989" fmla="*/ 1598913 w 5155357"/>
              <a:gd name="connsiteY3989" fmla="*/ 548096 h 1041673"/>
              <a:gd name="connsiteX3990" fmla="*/ 1599472 w 5155357"/>
              <a:gd name="connsiteY3990" fmla="*/ 547474 h 1041673"/>
              <a:gd name="connsiteX3991" fmla="*/ 1599596 w 5155357"/>
              <a:gd name="connsiteY3991" fmla="*/ 546044 h 1041673"/>
              <a:gd name="connsiteX3992" fmla="*/ 1608923 w 5155357"/>
              <a:gd name="connsiteY3992" fmla="*/ 542748 h 1041673"/>
              <a:gd name="connsiteX3993" fmla="*/ 1606685 w 5155357"/>
              <a:gd name="connsiteY3993" fmla="*/ 541567 h 1041673"/>
              <a:gd name="connsiteX3994" fmla="*/ 1612840 w 5155357"/>
              <a:gd name="connsiteY3994" fmla="*/ 538831 h 1041673"/>
              <a:gd name="connsiteX3995" fmla="*/ 1612840 w 5155357"/>
              <a:gd name="connsiteY3995" fmla="*/ 541007 h 1041673"/>
              <a:gd name="connsiteX3996" fmla="*/ 1615639 w 5155357"/>
              <a:gd name="connsiteY3996" fmla="*/ 541007 h 1041673"/>
              <a:gd name="connsiteX3997" fmla="*/ 1602270 w 5155357"/>
              <a:gd name="connsiteY3997" fmla="*/ 551640 h 1041673"/>
              <a:gd name="connsiteX3998" fmla="*/ 1602270 w 5155357"/>
              <a:gd name="connsiteY3998" fmla="*/ 551640 h 1041673"/>
              <a:gd name="connsiteX3999" fmla="*/ 1602084 w 5155357"/>
              <a:gd name="connsiteY3999" fmla="*/ 551640 h 1041673"/>
              <a:gd name="connsiteX4000" fmla="*/ 1601649 w 5155357"/>
              <a:gd name="connsiteY4000" fmla="*/ 551453 h 1041673"/>
              <a:gd name="connsiteX4001" fmla="*/ 1602767 w 5155357"/>
              <a:gd name="connsiteY4001" fmla="*/ 549464 h 1041673"/>
              <a:gd name="connsiteX4002" fmla="*/ 1597234 w 5155357"/>
              <a:gd name="connsiteY4002" fmla="*/ 551640 h 1041673"/>
              <a:gd name="connsiteX4003" fmla="*/ 1594995 w 5155357"/>
              <a:gd name="connsiteY4003" fmla="*/ 553008 h 1041673"/>
              <a:gd name="connsiteX4004" fmla="*/ 1594995 w 5155357"/>
              <a:gd name="connsiteY4004" fmla="*/ 552883 h 1041673"/>
              <a:gd name="connsiteX4005" fmla="*/ 1577648 w 5155357"/>
              <a:gd name="connsiteY4005" fmla="*/ 561775 h 1041673"/>
              <a:gd name="connsiteX4006" fmla="*/ 1577648 w 5155357"/>
              <a:gd name="connsiteY4006" fmla="*/ 561775 h 1041673"/>
              <a:gd name="connsiteX4007" fmla="*/ 1574850 w 5155357"/>
              <a:gd name="connsiteY4007" fmla="*/ 562956 h 1041673"/>
              <a:gd name="connsiteX4008" fmla="*/ 1574850 w 5155357"/>
              <a:gd name="connsiteY4008" fmla="*/ 562956 h 1041673"/>
              <a:gd name="connsiteX4009" fmla="*/ 1571492 w 5155357"/>
              <a:gd name="connsiteY4009" fmla="*/ 564573 h 1041673"/>
              <a:gd name="connsiteX4010" fmla="*/ 1571492 w 5155357"/>
              <a:gd name="connsiteY4010" fmla="*/ 564573 h 1041673"/>
              <a:gd name="connsiteX4011" fmla="*/ 1571492 w 5155357"/>
              <a:gd name="connsiteY4011" fmla="*/ 564635 h 1041673"/>
              <a:gd name="connsiteX4012" fmla="*/ 1560860 w 5155357"/>
              <a:gd name="connsiteY4012" fmla="*/ 569174 h 1041673"/>
              <a:gd name="connsiteX4013" fmla="*/ 1553026 w 5155357"/>
              <a:gd name="connsiteY4013" fmla="*/ 572656 h 1041673"/>
              <a:gd name="connsiteX4014" fmla="*/ 1552591 w 5155357"/>
              <a:gd name="connsiteY4014" fmla="*/ 573713 h 1041673"/>
              <a:gd name="connsiteX4015" fmla="*/ 1553337 w 5155357"/>
              <a:gd name="connsiteY4015" fmla="*/ 574210 h 1041673"/>
              <a:gd name="connsiteX4016" fmla="*/ 1553647 w 5155357"/>
              <a:gd name="connsiteY4016" fmla="*/ 574148 h 1041673"/>
              <a:gd name="connsiteX4017" fmla="*/ 1561606 w 5155357"/>
              <a:gd name="connsiteY4017" fmla="*/ 570604 h 1041673"/>
              <a:gd name="connsiteX4018" fmla="*/ 1571554 w 5155357"/>
              <a:gd name="connsiteY4018" fmla="*/ 566376 h 1041673"/>
              <a:gd name="connsiteX4019" fmla="*/ 1564280 w 5155357"/>
              <a:gd name="connsiteY4019" fmla="*/ 571785 h 1041673"/>
              <a:gd name="connsiteX4020" fmla="*/ 1554207 w 5155357"/>
              <a:gd name="connsiteY4020" fmla="*/ 574770 h 1041673"/>
              <a:gd name="connsiteX4021" fmla="*/ 1555264 w 5155357"/>
              <a:gd name="connsiteY4021" fmla="*/ 573899 h 1041673"/>
              <a:gd name="connsiteX4022" fmla="*/ 1554145 w 5155357"/>
              <a:gd name="connsiteY4022" fmla="*/ 574024 h 1041673"/>
              <a:gd name="connsiteX4023" fmla="*/ 1554207 w 5155357"/>
              <a:gd name="connsiteY4023" fmla="*/ 574024 h 1041673"/>
              <a:gd name="connsiteX4024" fmla="*/ 1554145 w 5155357"/>
              <a:gd name="connsiteY4024" fmla="*/ 574770 h 1041673"/>
              <a:gd name="connsiteX4025" fmla="*/ 1553337 w 5155357"/>
              <a:gd name="connsiteY4025" fmla="*/ 575329 h 1041673"/>
              <a:gd name="connsiteX4026" fmla="*/ 1550538 w 5155357"/>
              <a:gd name="connsiteY4026" fmla="*/ 576759 h 1041673"/>
              <a:gd name="connsiteX4027" fmla="*/ 1546497 w 5155357"/>
              <a:gd name="connsiteY4027" fmla="*/ 578003 h 1041673"/>
              <a:gd name="connsiteX4028" fmla="*/ 1541461 w 5155357"/>
              <a:gd name="connsiteY4028" fmla="*/ 580614 h 1041673"/>
              <a:gd name="connsiteX4029" fmla="*/ 1541088 w 5155357"/>
              <a:gd name="connsiteY4029" fmla="*/ 581796 h 1041673"/>
              <a:gd name="connsiteX4030" fmla="*/ 1544321 w 5155357"/>
              <a:gd name="connsiteY4030" fmla="*/ 580614 h 1041673"/>
              <a:gd name="connsiteX4031" fmla="*/ 1547429 w 5155357"/>
              <a:gd name="connsiteY4031" fmla="*/ 579309 h 1041673"/>
              <a:gd name="connsiteX4032" fmla="*/ 1551907 w 5155357"/>
              <a:gd name="connsiteY4032" fmla="*/ 577133 h 1041673"/>
              <a:gd name="connsiteX4033" fmla="*/ 1555264 w 5155357"/>
              <a:gd name="connsiteY4033" fmla="*/ 575578 h 1041673"/>
              <a:gd name="connsiteX4034" fmla="*/ 1557067 w 5155357"/>
              <a:gd name="connsiteY4034" fmla="*/ 576200 h 1041673"/>
              <a:gd name="connsiteX4035" fmla="*/ 1555388 w 5155357"/>
              <a:gd name="connsiteY4035" fmla="*/ 576884 h 1041673"/>
              <a:gd name="connsiteX4036" fmla="*/ 1553337 w 5155357"/>
              <a:gd name="connsiteY4036" fmla="*/ 578314 h 1041673"/>
              <a:gd name="connsiteX4037" fmla="*/ 1550228 w 5155357"/>
              <a:gd name="connsiteY4037" fmla="*/ 579682 h 1041673"/>
              <a:gd name="connsiteX4038" fmla="*/ 1547678 w 5155357"/>
              <a:gd name="connsiteY4038" fmla="*/ 581547 h 1041673"/>
              <a:gd name="connsiteX4039" fmla="*/ 1544197 w 5155357"/>
              <a:gd name="connsiteY4039" fmla="*/ 582666 h 1041673"/>
              <a:gd name="connsiteX4040" fmla="*/ 1542393 w 5155357"/>
              <a:gd name="connsiteY4040" fmla="*/ 583599 h 1041673"/>
              <a:gd name="connsiteX4041" fmla="*/ 1546248 w 5155357"/>
              <a:gd name="connsiteY4041" fmla="*/ 647206 h 1041673"/>
              <a:gd name="connsiteX4042" fmla="*/ 1543823 w 5155357"/>
              <a:gd name="connsiteY4042" fmla="*/ 648574 h 1041673"/>
              <a:gd name="connsiteX4043" fmla="*/ 1543823 w 5155357"/>
              <a:gd name="connsiteY4043" fmla="*/ 644844 h 1041673"/>
              <a:gd name="connsiteX4044" fmla="*/ 1547181 w 5155357"/>
              <a:gd name="connsiteY4044" fmla="*/ 646149 h 1041673"/>
              <a:gd name="connsiteX4045" fmla="*/ 1546248 w 5155357"/>
              <a:gd name="connsiteY4045" fmla="*/ 647206 h 1041673"/>
              <a:gd name="connsiteX4046" fmla="*/ 1548736 w 5155357"/>
              <a:gd name="connsiteY4046" fmla="*/ 650004 h 1041673"/>
              <a:gd name="connsiteX4047" fmla="*/ 1548736 w 5155357"/>
              <a:gd name="connsiteY4047" fmla="*/ 648201 h 1041673"/>
              <a:gd name="connsiteX4048" fmla="*/ 1550663 w 5155357"/>
              <a:gd name="connsiteY4048" fmla="*/ 649383 h 1041673"/>
              <a:gd name="connsiteX4049" fmla="*/ 1548736 w 5155357"/>
              <a:gd name="connsiteY4049" fmla="*/ 650004 h 1041673"/>
              <a:gd name="connsiteX4050" fmla="*/ 1563658 w 5155357"/>
              <a:gd name="connsiteY4050" fmla="*/ 655849 h 1041673"/>
              <a:gd name="connsiteX4051" fmla="*/ 1560798 w 5155357"/>
              <a:gd name="connsiteY4051" fmla="*/ 654543 h 1041673"/>
              <a:gd name="connsiteX4052" fmla="*/ 1558497 w 5155357"/>
              <a:gd name="connsiteY4052" fmla="*/ 654668 h 1041673"/>
              <a:gd name="connsiteX4053" fmla="*/ 1557689 w 5155357"/>
              <a:gd name="connsiteY4053" fmla="*/ 652492 h 1041673"/>
              <a:gd name="connsiteX4054" fmla="*/ 1561171 w 5155357"/>
              <a:gd name="connsiteY4054" fmla="*/ 652492 h 1041673"/>
              <a:gd name="connsiteX4055" fmla="*/ 1563534 w 5155357"/>
              <a:gd name="connsiteY4055" fmla="*/ 654419 h 1041673"/>
              <a:gd name="connsiteX4056" fmla="*/ 1563658 w 5155357"/>
              <a:gd name="connsiteY4056" fmla="*/ 655849 h 1041673"/>
              <a:gd name="connsiteX4057" fmla="*/ 1581627 w 5155357"/>
              <a:gd name="connsiteY4057" fmla="*/ 664430 h 1041673"/>
              <a:gd name="connsiteX4058" fmla="*/ 1580197 w 5155357"/>
              <a:gd name="connsiteY4058" fmla="*/ 663000 h 1041673"/>
              <a:gd name="connsiteX4059" fmla="*/ 1577834 w 5155357"/>
              <a:gd name="connsiteY4059" fmla="*/ 662875 h 1041673"/>
              <a:gd name="connsiteX4060" fmla="*/ 1576032 w 5155357"/>
              <a:gd name="connsiteY4060" fmla="*/ 662875 h 1041673"/>
              <a:gd name="connsiteX4061" fmla="*/ 1574353 w 5155357"/>
              <a:gd name="connsiteY4061" fmla="*/ 660450 h 1041673"/>
              <a:gd name="connsiteX4062" fmla="*/ 1572052 w 5155357"/>
              <a:gd name="connsiteY4062" fmla="*/ 659766 h 1041673"/>
              <a:gd name="connsiteX4063" fmla="*/ 1568259 w 5155357"/>
              <a:gd name="connsiteY4063" fmla="*/ 658647 h 1041673"/>
              <a:gd name="connsiteX4064" fmla="*/ 1566332 w 5155357"/>
              <a:gd name="connsiteY4064" fmla="*/ 656533 h 1041673"/>
              <a:gd name="connsiteX4065" fmla="*/ 1569440 w 5155357"/>
              <a:gd name="connsiteY4065" fmla="*/ 657093 h 1041673"/>
              <a:gd name="connsiteX4066" fmla="*/ 1572052 w 5155357"/>
              <a:gd name="connsiteY4066" fmla="*/ 657217 h 1041673"/>
              <a:gd name="connsiteX4067" fmla="*/ 1574725 w 5155357"/>
              <a:gd name="connsiteY4067" fmla="*/ 659145 h 1041673"/>
              <a:gd name="connsiteX4068" fmla="*/ 1577337 w 5155357"/>
              <a:gd name="connsiteY4068" fmla="*/ 660015 h 1041673"/>
              <a:gd name="connsiteX4069" fmla="*/ 1581068 w 5155357"/>
              <a:gd name="connsiteY4069" fmla="*/ 661818 h 1041673"/>
              <a:gd name="connsiteX4070" fmla="*/ 1583928 w 5155357"/>
              <a:gd name="connsiteY4070" fmla="*/ 663373 h 1041673"/>
              <a:gd name="connsiteX4071" fmla="*/ 1581627 w 5155357"/>
              <a:gd name="connsiteY4071" fmla="*/ 664430 h 1041673"/>
              <a:gd name="connsiteX4072" fmla="*/ 1583679 w 5155357"/>
              <a:gd name="connsiteY4072" fmla="*/ 639310 h 1041673"/>
              <a:gd name="connsiteX4073" fmla="*/ 1592135 w 5155357"/>
              <a:gd name="connsiteY4073" fmla="*/ 642605 h 1041673"/>
              <a:gd name="connsiteX4074" fmla="*/ 1598788 w 5155357"/>
              <a:gd name="connsiteY4074" fmla="*/ 645341 h 1041673"/>
              <a:gd name="connsiteX4075" fmla="*/ 1598602 w 5155357"/>
              <a:gd name="connsiteY4075" fmla="*/ 645776 h 1041673"/>
              <a:gd name="connsiteX4076" fmla="*/ 1598353 w 5155357"/>
              <a:gd name="connsiteY4076" fmla="*/ 646398 h 1041673"/>
              <a:gd name="connsiteX4077" fmla="*/ 1583679 w 5155357"/>
              <a:gd name="connsiteY4077" fmla="*/ 639310 h 1041673"/>
              <a:gd name="connsiteX4078" fmla="*/ 1594062 w 5155357"/>
              <a:gd name="connsiteY4078" fmla="*/ 667290 h 1041673"/>
              <a:gd name="connsiteX4079" fmla="*/ 1590084 w 5155357"/>
              <a:gd name="connsiteY4079" fmla="*/ 666481 h 1041673"/>
              <a:gd name="connsiteX4080" fmla="*/ 1592260 w 5155357"/>
              <a:gd name="connsiteY4080" fmla="*/ 665238 h 1041673"/>
              <a:gd name="connsiteX4081" fmla="*/ 1595369 w 5155357"/>
              <a:gd name="connsiteY4081" fmla="*/ 665735 h 1041673"/>
              <a:gd name="connsiteX4082" fmla="*/ 1594062 w 5155357"/>
              <a:gd name="connsiteY4082" fmla="*/ 667290 h 1041673"/>
              <a:gd name="connsiteX4083" fmla="*/ 1598850 w 5155357"/>
              <a:gd name="connsiteY4083" fmla="*/ 670399 h 1041673"/>
              <a:gd name="connsiteX4084" fmla="*/ 1596799 w 5155357"/>
              <a:gd name="connsiteY4084" fmla="*/ 668720 h 1041673"/>
              <a:gd name="connsiteX4085" fmla="*/ 1599659 w 5155357"/>
              <a:gd name="connsiteY4085" fmla="*/ 667041 h 1041673"/>
              <a:gd name="connsiteX4086" fmla="*/ 1600280 w 5155357"/>
              <a:gd name="connsiteY4086" fmla="*/ 668844 h 1041673"/>
              <a:gd name="connsiteX4087" fmla="*/ 1598850 w 5155357"/>
              <a:gd name="connsiteY4087" fmla="*/ 670399 h 1041673"/>
              <a:gd name="connsiteX4088" fmla="*/ 1599161 w 5155357"/>
              <a:gd name="connsiteY4088" fmla="*/ 647020 h 1041673"/>
              <a:gd name="connsiteX4089" fmla="*/ 1598913 w 5155357"/>
              <a:gd name="connsiteY4089" fmla="*/ 647020 h 1041673"/>
              <a:gd name="connsiteX4090" fmla="*/ 1599410 w 5155357"/>
              <a:gd name="connsiteY4090" fmla="*/ 646025 h 1041673"/>
              <a:gd name="connsiteX4091" fmla="*/ 1599596 w 5155357"/>
              <a:gd name="connsiteY4091" fmla="*/ 645590 h 1041673"/>
              <a:gd name="connsiteX4092" fmla="*/ 1599659 w 5155357"/>
              <a:gd name="connsiteY4092" fmla="*/ 645590 h 1041673"/>
              <a:gd name="connsiteX4093" fmla="*/ 1599659 w 5155357"/>
              <a:gd name="connsiteY4093" fmla="*/ 645901 h 1041673"/>
              <a:gd name="connsiteX4094" fmla="*/ 1599659 w 5155357"/>
              <a:gd name="connsiteY4094" fmla="*/ 645652 h 1041673"/>
              <a:gd name="connsiteX4095" fmla="*/ 1600094 w 5155357"/>
              <a:gd name="connsiteY4095" fmla="*/ 645839 h 1041673"/>
              <a:gd name="connsiteX4096" fmla="*/ 1601400 w 5155357"/>
              <a:gd name="connsiteY4096" fmla="*/ 646398 h 1041673"/>
              <a:gd name="connsiteX4097" fmla="*/ 1601338 w 5155357"/>
              <a:gd name="connsiteY4097" fmla="*/ 646398 h 1041673"/>
              <a:gd name="connsiteX4098" fmla="*/ 1599099 w 5155357"/>
              <a:gd name="connsiteY4098" fmla="*/ 647020 h 1041673"/>
              <a:gd name="connsiteX4099" fmla="*/ 1613711 w 5155357"/>
              <a:gd name="connsiteY4099" fmla="*/ 652305 h 1041673"/>
              <a:gd name="connsiteX4100" fmla="*/ 1613711 w 5155357"/>
              <a:gd name="connsiteY4100" fmla="*/ 652305 h 1041673"/>
              <a:gd name="connsiteX4101" fmla="*/ 1613649 w 5155357"/>
              <a:gd name="connsiteY4101" fmla="*/ 652305 h 1041673"/>
              <a:gd name="connsiteX4102" fmla="*/ 1613773 w 5155357"/>
              <a:gd name="connsiteY4102" fmla="*/ 652305 h 1041673"/>
              <a:gd name="connsiteX4103" fmla="*/ 1606436 w 5155357"/>
              <a:gd name="connsiteY4103" fmla="*/ 648637 h 1041673"/>
              <a:gd name="connsiteX4104" fmla="*/ 1606436 w 5155357"/>
              <a:gd name="connsiteY4104" fmla="*/ 648637 h 1041673"/>
              <a:gd name="connsiteX4105" fmla="*/ 1607929 w 5155357"/>
              <a:gd name="connsiteY4105" fmla="*/ 649134 h 1041673"/>
              <a:gd name="connsiteX4106" fmla="*/ 1613276 w 5155357"/>
              <a:gd name="connsiteY4106" fmla="*/ 651310 h 1041673"/>
              <a:gd name="connsiteX4107" fmla="*/ 1613089 w 5155357"/>
              <a:gd name="connsiteY4107" fmla="*/ 651932 h 1041673"/>
              <a:gd name="connsiteX4108" fmla="*/ 1606436 w 5155357"/>
              <a:gd name="connsiteY4108" fmla="*/ 648574 h 1041673"/>
              <a:gd name="connsiteX4109" fmla="*/ 1705112 w 5155357"/>
              <a:gd name="connsiteY4109" fmla="*/ 712058 h 1041673"/>
              <a:gd name="connsiteX4110" fmla="*/ 1705236 w 5155357"/>
              <a:gd name="connsiteY4110" fmla="*/ 711747 h 1041673"/>
              <a:gd name="connsiteX4111" fmla="*/ 1706169 w 5155357"/>
              <a:gd name="connsiteY4111" fmla="*/ 712120 h 1041673"/>
              <a:gd name="connsiteX4112" fmla="*/ 1705112 w 5155357"/>
              <a:gd name="connsiteY4112" fmla="*/ 712058 h 1041673"/>
              <a:gd name="connsiteX4113" fmla="*/ 1669733 w 5155357"/>
              <a:gd name="connsiteY4113" fmla="*/ 695021 h 1041673"/>
              <a:gd name="connsiteX4114" fmla="*/ 1672469 w 5155357"/>
              <a:gd name="connsiteY4114" fmla="*/ 695643 h 1041673"/>
              <a:gd name="connsiteX4115" fmla="*/ 1675701 w 5155357"/>
              <a:gd name="connsiteY4115" fmla="*/ 696575 h 1041673"/>
              <a:gd name="connsiteX4116" fmla="*/ 1678251 w 5155357"/>
              <a:gd name="connsiteY4116" fmla="*/ 695767 h 1041673"/>
              <a:gd name="connsiteX4117" fmla="*/ 1680863 w 5155357"/>
              <a:gd name="connsiteY4117" fmla="*/ 697322 h 1041673"/>
              <a:gd name="connsiteX4118" fmla="*/ 1683411 w 5155357"/>
              <a:gd name="connsiteY4118" fmla="*/ 697943 h 1041673"/>
              <a:gd name="connsiteX4119" fmla="*/ 1684344 w 5155357"/>
              <a:gd name="connsiteY4119" fmla="*/ 699498 h 1041673"/>
              <a:gd name="connsiteX4120" fmla="*/ 1682293 w 5155357"/>
              <a:gd name="connsiteY4120" fmla="*/ 699809 h 1041673"/>
              <a:gd name="connsiteX4121" fmla="*/ 1680489 w 5155357"/>
              <a:gd name="connsiteY4121" fmla="*/ 698503 h 1041673"/>
              <a:gd name="connsiteX4122" fmla="*/ 1677878 w 5155357"/>
              <a:gd name="connsiteY4122" fmla="*/ 698130 h 1041673"/>
              <a:gd name="connsiteX4123" fmla="*/ 1671661 w 5155357"/>
              <a:gd name="connsiteY4123" fmla="*/ 697446 h 1041673"/>
              <a:gd name="connsiteX4124" fmla="*/ 1667183 w 5155357"/>
              <a:gd name="connsiteY4124" fmla="*/ 695767 h 1041673"/>
              <a:gd name="connsiteX4125" fmla="*/ 1669733 w 5155357"/>
              <a:gd name="connsiteY4125" fmla="*/ 695021 h 1041673"/>
              <a:gd name="connsiteX4126" fmla="*/ 1624530 w 5155357"/>
              <a:gd name="connsiteY4126" fmla="*/ 679166 h 1041673"/>
              <a:gd name="connsiteX4127" fmla="*/ 1622291 w 5155357"/>
              <a:gd name="connsiteY4127" fmla="*/ 679663 h 1041673"/>
              <a:gd name="connsiteX4128" fmla="*/ 1619058 w 5155357"/>
              <a:gd name="connsiteY4128" fmla="*/ 678544 h 1041673"/>
              <a:gd name="connsiteX4129" fmla="*/ 1615452 w 5155357"/>
              <a:gd name="connsiteY4129" fmla="*/ 677860 h 1041673"/>
              <a:gd name="connsiteX4130" fmla="*/ 1615949 w 5155357"/>
              <a:gd name="connsiteY4130" fmla="*/ 674875 h 1041673"/>
              <a:gd name="connsiteX4131" fmla="*/ 1619369 w 5155357"/>
              <a:gd name="connsiteY4131" fmla="*/ 675186 h 1041673"/>
              <a:gd name="connsiteX4132" fmla="*/ 1620364 w 5155357"/>
              <a:gd name="connsiteY4132" fmla="*/ 676989 h 1041673"/>
              <a:gd name="connsiteX4133" fmla="*/ 1623721 w 5155357"/>
              <a:gd name="connsiteY4133" fmla="*/ 677736 h 1041673"/>
              <a:gd name="connsiteX4134" fmla="*/ 1624530 w 5155357"/>
              <a:gd name="connsiteY4134" fmla="*/ 679166 h 1041673"/>
              <a:gd name="connsiteX4135" fmla="*/ 1630437 w 5155357"/>
              <a:gd name="connsiteY4135" fmla="*/ 682399 h 1041673"/>
              <a:gd name="connsiteX4136" fmla="*/ 1627638 w 5155357"/>
              <a:gd name="connsiteY4136" fmla="*/ 682026 h 1041673"/>
              <a:gd name="connsiteX4137" fmla="*/ 1627328 w 5155357"/>
              <a:gd name="connsiteY4137" fmla="*/ 680596 h 1041673"/>
              <a:gd name="connsiteX4138" fmla="*/ 1630312 w 5155357"/>
              <a:gd name="connsiteY4138" fmla="*/ 681093 h 1041673"/>
              <a:gd name="connsiteX4139" fmla="*/ 1630437 w 5155357"/>
              <a:gd name="connsiteY4139" fmla="*/ 682399 h 1041673"/>
              <a:gd name="connsiteX4140" fmla="*/ 1637090 w 5155357"/>
              <a:gd name="connsiteY4140" fmla="*/ 700555 h 1041673"/>
              <a:gd name="connsiteX4141" fmla="*/ 1636343 w 5155357"/>
              <a:gd name="connsiteY4141" fmla="*/ 698752 h 1041673"/>
              <a:gd name="connsiteX4142" fmla="*/ 1639079 w 5155357"/>
              <a:gd name="connsiteY4142" fmla="*/ 699125 h 1041673"/>
              <a:gd name="connsiteX4143" fmla="*/ 1637090 w 5155357"/>
              <a:gd name="connsiteY4143" fmla="*/ 700555 h 1041673"/>
              <a:gd name="connsiteX4144" fmla="*/ 1645919 w 5155357"/>
              <a:gd name="connsiteY4144" fmla="*/ 699249 h 1041673"/>
              <a:gd name="connsiteX4145" fmla="*/ 1642126 w 5155357"/>
              <a:gd name="connsiteY4145" fmla="*/ 697943 h 1041673"/>
              <a:gd name="connsiteX4146" fmla="*/ 1639577 w 5155357"/>
              <a:gd name="connsiteY4146" fmla="*/ 696575 h 1041673"/>
              <a:gd name="connsiteX4147" fmla="*/ 1639701 w 5155357"/>
              <a:gd name="connsiteY4147" fmla="*/ 695145 h 1041673"/>
              <a:gd name="connsiteX4148" fmla="*/ 1642561 w 5155357"/>
              <a:gd name="connsiteY4148" fmla="*/ 695518 h 1041673"/>
              <a:gd name="connsiteX4149" fmla="*/ 1643556 w 5155357"/>
              <a:gd name="connsiteY4149" fmla="*/ 697197 h 1041673"/>
              <a:gd name="connsiteX4150" fmla="*/ 1645919 w 5155357"/>
              <a:gd name="connsiteY4150" fmla="*/ 699249 h 1041673"/>
              <a:gd name="connsiteX4151" fmla="*/ 1644737 w 5155357"/>
              <a:gd name="connsiteY4151" fmla="*/ 688554 h 1041673"/>
              <a:gd name="connsiteX4152" fmla="*/ 1642437 w 5155357"/>
              <a:gd name="connsiteY4152" fmla="*/ 687497 h 1041673"/>
              <a:gd name="connsiteX4153" fmla="*/ 1638644 w 5155357"/>
              <a:gd name="connsiteY4153" fmla="*/ 685943 h 1041673"/>
              <a:gd name="connsiteX4154" fmla="*/ 1638519 w 5155357"/>
              <a:gd name="connsiteY4154" fmla="*/ 683394 h 1041673"/>
              <a:gd name="connsiteX4155" fmla="*/ 1639949 w 5155357"/>
              <a:gd name="connsiteY4155" fmla="*/ 684140 h 1041673"/>
              <a:gd name="connsiteX4156" fmla="*/ 1641628 w 5155357"/>
              <a:gd name="connsiteY4156" fmla="*/ 685197 h 1041673"/>
              <a:gd name="connsiteX4157" fmla="*/ 1641628 w 5155357"/>
              <a:gd name="connsiteY4157" fmla="*/ 682958 h 1041673"/>
              <a:gd name="connsiteX4158" fmla="*/ 1644116 w 5155357"/>
              <a:gd name="connsiteY4158" fmla="*/ 684015 h 1041673"/>
              <a:gd name="connsiteX4159" fmla="*/ 1644737 w 5155357"/>
              <a:gd name="connsiteY4159" fmla="*/ 685446 h 1041673"/>
              <a:gd name="connsiteX4160" fmla="*/ 1645795 w 5155357"/>
              <a:gd name="connsiteY4160" fmla="*/ 687622 h 1041673"/>
              <a:gd name="connsiteX4161" fmla="*/ 1644737 w 5155357"/>
              <a:gd name="connsiteY4161" fmla="*/ 688554 h 1041673"/>
              <a:gd name="connsiteX4162" fmla="*/ 1650707 w 5155357"/>
              <a:gd name="connsiteY4162" fmla="*/ 689985 h 1041673"/>
              <a:gd name="connsiteX4163" fmla="*/ 1648220 w 5155357"/>
              <a:gd name="connsiteY4163" fmla="*/ 689549 h 1041673"/>
              <a:gd name="connsiteX4164" fmla="*/ 1646790 w 5155357"/>
              <a:gd name="connsiteY4164" fmla="*/ 687622 h 1041673"/>
              <a:gd name="connsiteX4165" fmla="*/ 1648717 w 5155357"/>
              <a:gd name="connsiteY4165" fmla="*/ 687497 h 1041673"/>
              <a:gd name="connsiteX4166" fmla="*/ 1650955 w 5155357"/>
              <a:gd name="connsiteY4166" fmla="*/ 687373 h 1041673"/>
              <a:gd name="connsiteX4167" fmla="*/ 1652261 w 5155357"/>
              <a:gd name="connsiteY4167" fmla="*/ 688928 h 1041673"/>
              <a:gd name="connsiteX4168" fmla="*/ 1650707 w 5155357"/>
              <a:gd name="connsiteY4168" fmla="*/ 689985 h 1041673"/>
              <a:gd name="connsiteX4169" fmla="*/ 1653504 w 5155357"/>
              <a:gd name="connsiteY4169" fmla="*/ 689985 h 1041673"/>
              <a:gd name="connsiteX4170" fmla="*/ 1656240 w 5155357"/>
              <a:gd name="connsiteY4170" fmla="*/ 690979 h 1041673"/>
              <a:gd name="connsiteX4171" fmla="*/ 1655432 w 5155357"/>
              <a:gd name="connsiteY4171" fmla="*/ 692036 h 1041673"/>
              <a:gd name="connsiteX4172" fmla="*/ 1652758 w 5155357"/>
              <a:gd name="connsiteY4172" fmla="*/ 691539 h 1041673"/>
              <a:gd name="connsiteX4173" fmla="*/ 1653504 w 5155357"/>
              <a:gd name="connsiteY4173" fmla="*/ 689985 h 1041673"/>
              <a:gd name="connsiteX4174" fmla="*/ 1654810 w 5155357"/>
              <a:gd name="connsiteY4174" fmla="*/ 700057 h 1041673"/>
              <a:gd name="connsiteX4175" fmla="*/ 1658540 w 5155357"/>
              <a:gd name="connsiteY4175" fmla="*/ 700182 h 1041673"/>
              <a:gd name="connsiteX4176" fmla="*/ 1655867 w 5155357"/>
              <a:gd name="connsiteY4176" fmla="*/ 701487 h 1041673"/>
              <a:gd name="connsiteX4177" fmla="*/ 1654810 w 5155357"/>
              <a:gd name="connsiteY4177" fmla="*/ 700057 h 1041673"/>
              <a:gd name="connsiteX4178" fmla="*/ 1656986 w 5155357"/>
              <a:gd name="connsiteY4178" fmla="*/ 703166 h 1041673"/>
              <a:gd name="connsiteX4179" fmla="*/ 1659349 w 5155357"/>
              <a:gd name="connsiteY4179" fmla="*/ 702607 h 1041673"/>
              <a:gd name="connsiteX4180" fmla="*/ 1661277 w 5155357"/>
              <a:gd name="connsiteY4180" fmla="*/ 704037 h 1041673"/>
              <a:gd name="connsiteX4181" fmla="*/ 1656986 w 5155357"/>
              <a:gd name="connsiteY4181" fmla="*/ 703166 h 1041673"/>
              <a:gd name="connsiteX4182" fmla="*/ 1661712 w 5155357"/>
              <a:gd name="connsiteY4182" fmla="*/ 691912 h 1041673"/>
              <a:gd name="connsiteX4183" fmla="*/ 1664820 w 5155357"/>
              <a:gd name="connsiteY4183" fmla="*/ 692036 h 1041673"/>
              <a:gd name="connsiteX4184" fmla="*/ 1666748 w 5155357"/>
              <a:gd name="connsiteY4184" fmla="*/ 691912 h 1041673"/>
              <a:gd name="connsiteX4185" fmla="*/ 1666251 w 5155357"/>
              <a:gd name="connsiteY4185" fmla="*/ 693218 h 1041673"/>
              <a:gd name="connsiteX4186" fmla="*/ 1663639 w 5155357"/>
              <a:gd name="connsiteY4186" fmla="*/ 693964 h 1041673"/>
              <a:gd name="connsiteX4187" fmla="*/ 1661960 w 5155357"/>
              <a:gd name="connsiteY4187" fmla="*/ 693466 h 1041673"/>
              <a:gd name="connsiteX4188" fmla="*/ 1661712 w 5155357"/>
              <a:gd name="connsiteY4188" fmla="*/ 691912 h 1041673"/>
              <a:gd name="connsiteX4189" fmla="*/ 1663639 w 5155357"/>
              <a:gd name="connsiteY4189" fmla="*/ 697322 h 1041673"/>
              <a:gd name="connsiteX4190" fmla="*/ 1666127 w 5155357"/>
              <a:gd name="connsiteY4190" fmla="*/ 697197 h 1041673"/>
              <a:gd name="connsiteX4191" fmla="*/ 1669484 w 5155357"/>
              <a:gd name="connsiteY4191" fmla="*/ 698752 h 1041673"/>
              <a:gd name="connsiteX4192" fmla="*/ 1676572 w 5155357"/>
              <a:gd name="connsiteY4192" fmla="*/ 700182 h 1041673"/>
              <a:gd name="connsiteX4193" fmla="*/ 1679308 w 5155357"/>
              <a:gd name="connsiteY4193" fmla="*/ 700555 h 1041673"/>
              <a:gd name="connsiteX4194" fmla="*/ 1680614 w 5155357"/>
              <a:gd name="connsiteY4194" fmla="*/ 701612 h 1041673"/>
              <a:gd name="connsiteX4195" fmla="*/ 1683411 w 5155357"/>
              <a:gd name="connsiteY4195" fmla="*/ 702607 h 1041673"/>
              <a:gd name="connsiteX4196" fmla="*/ 1688510 w 5155357"/>
              <a:gd name="connsiteY4196" fmla="*/ 704285 h 1041673"/>
              <a:gd name="connsiteX4197" fmla="*/ 1691868 w 5155357"/>
              <a:gd name="connsiteY4197" fmla="*/ 704037 h 1041673"/>
              <a:gd name="connsiteX4198" fmla="*/ 1690314 w 5155357"/>
              <a:gd name="connsiteY4198" fmla="*/ 703415 h 1041673"/>
              <a:gd name="connsiteX4199" fmla="*/ 1687951 w 5155357"/>
              <a:gd name="connsiteY4199" fmla="*/ 700555 h 1041673"/>
              <a:gd name="connsiteX4200" fmla="*/ 1690437 w 5155357"/>
              <a:gd name="connsiteY4200" fmla="*/ 700928 h 1041673"/>
              <a:gd name="connsiteX4201" fmla="*/ 1693236 w 5155357"/>
              <a:gd name="connsiteY4201" fmla="*/ 701176 h 1041673"/>
              <a:gd name="connsiteX4202" fmla="*/ 1695723 w 5155357"/>
              <a:gd name="connsiteY4202" fmla="*/ 702980 h 1041673"/>
              <a:gd name="connsiteX4203" fmla="*/ 1698459 w 5155357"/>
              <a:gd name="connsiteY4203" fmla="*/ 704534 h 1041673"/>
              <a:gd name="connsiteX4204" fmla="*/ 1701505 w 5155357"/>
              <a:gd name="connsiteY4204" fmla="*/ 703912 h 1041673"/>
              <a:gd name="connsiteX4205" fmla="*/ 1703744 w 5155357"/>
              <a:gd name="connsiteY4205" fmla="*/ 705591 h 1041673"/>
              <a:gd name="connsiteX4206" fmla="*/ 1706728 w 5155357"/>
              <a:gd name="connsiteY4206" fmla="*/ 705715 h 1041673"/>
              <a:gd name="connsiteX4207" fmla="*/ 1708656 w 5155357"/>
              <a:gd name="connsiteY4207" fmla="*/ 707270 h 1041673"/>
              <a:gd name="connsiteX4208" fmla="*/ 1710459 w 5155357"/>
              <a:gd name="connsiteY4208" fmla="*/ 707829 h 1041673"/>
              <a:gd name="connsiteX4209" fmla="*/ 1708656 w 5155357"/>
              <a:gd name="connsiteY4209" fmla="*/ 707270 h 1041673"/>
              <a:gd name="connsiteX4210" fmla="*/ 1708656 w 5155357"/>
              <a:gd name="connsiteY4210" fmla="*/ 709570 h 1041673"/>
              <a:gd name="connsiteX4211" fmla="*/ 1708656 w 5155357"/>
              <a:gd name="connsiteY4211" fmla="*/ 709570 h 1041673"/>
              <a:gd name="connsiteX4212" fmla="*/ 1708096 w 5155357"/>
              <a:gd name="connsiteY4212" fmla="*/ 710317 h 1041673"/>
              <a:gd name="connsiteX4213" fmla="*/ 1708905 w 5155357"/>
              <a:gd name="connsiteY4213" fmla="*/ 711187 h 1041673"/>
              <a:gd name="connsiteX4214" fmla="*/ 1709028 w 5155357"/>
              <a:gd name="connsiteY4214" fmla="*/ 711187 h 1041673"/>
              <a:gd name="connsiteX4215" fmla="*/ 1709215 w 5155357"/>
              <a:gd name="connsiteY4215" fmla="*/ 711187 h 1041673"/>
              <a:gd name="connsiteX4216" fmla="*/ 1705298 w 5155357"/>
              <a:gd name="connsiteY4216" fmla="*/ 710130 h 1041673"/>
              <a:gd name="connsiteX4217" fmla="*/ 1704925 w 5155357"/>
              <a:gd name="connsiteY4217" fmla="*/ 711560 h 1041673"/>
              <a:gd name="connsiteX4218" fmla="*/ 1704365 w 5155357"/>
              <a:gd name="connsiteY4218" fmla="*/ 710627 h 1041673"/>
              <a:gd name="connsiteX4219" fmla="*/ 1702065 w 5155357"/>
              <a:gd name="connsiteY4219" fmla="*/ 710627 h 1041673"/>
              <a:gd name="connsiteX4220" fmla="*/ 1698956 w 5155357"/>
              <a:gd name="connsiteY4220" fmla="*/ 709446 h 1041673"/>
              <a:gd name="connsiteX4221" fmla="*/ 1693671 w 5155357"/>
              <a:gd name="connsiteY4221" fmla="*/ 707146 h 1041673"/>
              <a:gd name="connsiteX4222" fmla="*/ 1686272 w 5155357"/>
              <a:gd name="connsiteY4222" fmla="*/ 705467 h 1041673"/>
              <a:gd name="connsiteX4223" fmla="*/ 1683598 w 5155357"/>
              <a:gd name="connsiteY4223" fmla="*/ 704721 h 1041673"/>
              <a:gd name="connsiteX4224" fmla="*/ 1677132 w 5155357"/>
              <a:gd name="connsiteY4224" fmla="*/ 702482 h 1041673"/>
              <a:gd name="connsiteX4225" fmla="*/ 1668862 w 5155357"/>
              <a:gd name="connsiteY4225" fmla="*/ 699809 h 1041673"/>
              <a:gd name="connsiteX4226" fmla="*/ 1663639 w 5155357"/>
              <a:gd name="connsiteY4226" fmla="*/ 697322 h 1041673"/>
              <a:gd name="connsiteX4227" fmla="*/ 1714749 w 5155357"/>
              <a:gd name="connsiteY4227" fmla="*/ 731022 h 1041673"/>
              <a:gd name="connsiteX4228" fmla="*/ 1708905 w 5155357"/>
              <a:gd name="connsiteY4228" fmla="*/ 728659 h 1041673"/>
              <a:gd name="connsiteX4229" fmla="*/ 1708843 w 5155357"/>
              <a:gd name="connsiteY4229" fmla="*/ 728535 h 1041673"/>
              <a:gd name="connsiteX4230" fmla="*/ 1709651 w 5155357"/>
              <a:gd name="connsiteY4230" fmla="*/ 729156 h 1041673"/>
              <a:gd name="connsiteX4231" fmla="*/ 1713444 w 5155357"/>
              <a:gd name="connsiteY4231" fmla="*/ 729032 h 1041673"/>
              <a:gd name="connsiteX4232" fmla="*/ 1717299 w 5155357"/>
              <a:gd name="connsiteY4232" fmla="*/ 730835 h 1041673"/>
              <a:gd name="connsiteX4233" fmla="*/ 1714749 w 5155357"/>
              <a:gd name="connsiteY4233" fmla="*/ 731022 h 1041673"/>
              <a:gd name="connsiteX4234" fmla="*/ 1725320 w 5155357"/>
              <a:gd name="connsiteY4234" fmla="*/ 733944 h 1041673"/>
              <a:gd name="connsiteX4235" fmla="*/ 1722211 w 5155357"/>
              <a:gd name="connsiteY4235" fmla="*/ 733198 h 1041673"/>
              <a:gd name="connsiteX4236" fmla="*/ 1723267 w 5155357"/>
              <a:gd name="connsiteY4236" fmla="*/ 731892 h 1041673"/>
              <a:gd name="connsiteX4237" fmla="*/ 1725320 w 5155357"/>
              <a:gd name="connsiteY4237" fmla="*/ 733944 h 1041673"/>
              <a:gd name="connsiteX4238" fmla="*/ 1758584 w 5155357"/>
              <a:gd name="connsiteY4238" fmla="*/ 742276 h 1041673"/>
              <a:gd name="connsiteX4239" fmla="*/ 1754978 w 5155357"/>
              <a:gd name="connsiteY4239" fmla="*/ 742027 h 1041673"/>
              <a:gd name="connsiteX4240" fmla="*/ 1749568 w 5155357"/>
              <a:gd name="connsiteY4240" fmla="*/ 740473 h 1041673"/>
              <a:gd name="connsiteX4241" fmla="*/ 1742853 w 5155357"/>
              <a:gd name="connsiteY4241" fmla="*/ 739043 h 1041673"/>
              <a:gd name="connsiteX4242" fmla="*/ 1734273 w 5155357"/>
              <a:gd name="connsiteY4242" fmla="*/ 736742 h 1041673"/>
              <a:gd name="connsiteX4243" fmla="*/ 1733527 w 5155357"/>
              <a:gd name="connsiteY4243" fmla="*/ 734815 h 1041673"/>
              <a:gd name="connsiteX4244" fmla="*/ 1737506 w 5155357"/>
              <a:gd name="connsiteY4244" fmla="*/ 736866 h 1041673"/>
              <a:gd name="connsiteX4245" fmla="*/ 1745403 w 5155357"/>
              <a:gd name="connsiteY4245" fmla="*/ 737923 h 1041673"/>
              <a:gd name="connsiteX4246" fmla="*/ 1755600 w 5155357"/>
              <a:gd name="connsiteY4246" fmla="*/ 740224 h 1041673"/>
              <a:gd name="connsiteX4247" fmla="*/ 1758584 w 5155357"/>
              <a:gd name="connsiteY4247" fmla="*/ 742276 h 1041673"/>
              <a:gd name="connsiteX4248" fmla="*/ 1771579 w 5155357"/>
              <a:gd name="connsiteY4248" fmla="*/ 745944 h 1041673"/>
              <a:gd name="connsiteX4249" fmla="*/ 1762688 w 5155357"/>
              <a:gd name="connsiteY4249" fmla="*/ 744265 h 1041673"/>
              <a:gd name="connsiteX4250" fmla="*/ 1761507 w 5155357"/>
              <a:gd name="connsiteY4250" fmla="*/ 742711 h 1041673"/>
              <a:gd name="connsiteX4251" fmla="*/ 1763683 w 5155357"/>
              <a:gd name="connsiteY4251" fmla="*/ 742835 h 1041673"/>
              <a:gd name="connsiteX4252" fmla="*/ 1767600 w 5155357"/>
              <a:gd name="connsiteY4252" fmla="*/ 743208 h 1041673"/>
              <a:gd name="connsiteX4253" fmla="*/ 1773507 w 5155357"/>
              <a:gd name="connsiteY4253" fmla="*/ 745509 h 1041673"/>
              <a:gd name="connsiteX4254" fmla="*/ 1771579 w 5155357"/>
              <a:gd name="connsiteY4254" fmla="*/ 745944 h 1041673"/>
              <a:gd name="connsiteX4255" fmla="*/ 1818772 w 5155357"/>
              <a:gd name="connsiteY4255" fmla="*/ 760121 h 1041673"/>
              <a:gd name="connsiteX4256" fmla="*/ 1812430 w 5155357"/>
              <a:gd name="connsiteY4256" fmla="*/ 758566 h 1041673"/>
              <a:gd name="connsiteX4257" fmla="*/ 1815787 w 5155357"/>
              <a:gd name="connsiteY4257" fmla="*/ 758069 h 1041673"/>
              <a:gd name="connsiteX4258" fmla="*/ 1822005 w 5155357"/>
              <a:gd name="connsiteY4258" fmla="*/ 760369 h 1041673"/>
              <a:gd name="connsiteX4259" fmla="*/ 1818772 w 5155357"/>
              <a:gd name="connsiteY4259" fmla="*/ 760121 h 1041673"/>
              <a:gd name="connsiteX4260" fmla="*/ 1838731 w 5155357"/>
              <a:gd name="connsiteY4260" fmla="*/ 765344 h 1041673"/>
              <a:gd name="connsiteX4261" fmla="*/ 1832265 w 5155357"/>
              <a:gd name="connsiteY4261" fmla="*/ 764597 h 1041673"/>
              <a:gd name="connsiteX4262" fmla="*/ 1826855 w 5155357"/>
              <a:gd name="connsiteY4262" fmla="*/ 761737 h 1041673"/>
              <a:gd name="connsiteX4263" fmla="*/ 1832140 w 5155357"/>
              <a:gd name="connsiteY4263" fmla="*/ 761986 h 1041673"/>
              <a:gd name="connsiteX4264" fmla="*/ 1836554 w 5155357"/>
              <a:gd name="connsiteY4264" fmla="*/ 763043 h 1041673"/>
              <a:gd name="connsiteX4265" fmla="*/ 1838731 w 5155357"/>
              <a:gd name="connsiteY4265" fmla="*/ 765344 h 1041673"/>
              <a:gd name="connsiteX4266" fmla="*/ 1844203 w 5155357"/>
              <a:gd name="connsiteY4266" fmla="*/ 766960 h 1041673"/>
              <a:gd name="connsiteX4267" fmla="*/ 1840348 w 5155357"/>
              <a:gd name="connsiteY4267" fmla="*/ 765903 h 1041673"/>
              <a:gd name="connsiteX4268" fmla="*/ 1840907 w 5155357"/>
              <a:gd name="connsiteY4268" fmla="*/ 765344 h 1041673"/>
              <a:gd name="connsiteX4269" fmla="*/ 1840907 w 5155357"/>
              <a:gd name="connsiteY4269" fmla="*/ 765344 h 1041673"/>
              <a:gd name="connsiteX4270" fmla="*/ 1841591 w 5155357"/>
              <a:gd name="connsiteY4270" fmla="*/ 765344 h 1041673"/>
              <a:gd name="connsiteX4271" fmla="*/ 1844513 w 5155357"/>
              <a:gd name="connsiteY4271" fmla="*/ 766028 h 1041673"/>
              <a:gd name="connsiteX4272" fmla="*/ 1844264 w 5155357"/>
              <a:gd name="connsiteY4272" fmla="*/ 766960 h 1041673"/>
              <a:gd name="connsiteX4273" fmla="*/ 1846005 w 5155357"/>
              <a:gd name="connsiteY4273" fmla="*/ 767209 h 1041673"/>
              <a:gd name="connsiteX4274" fmla="*/ 1846005 w 5155357"/>
              <a:gd name="connsiteY4274" fmla="*/ 766898 h 1041673"/>
              <a:gd name="connsiteX4275" fmla="*/ 1846130 w 5155357"/>
              <a:gd name="connsiteY4275" fmla="*/ 766898 h 1041673"/>
              <a:gd name="connsiteX4276" fmla="*/ 1847809 w 5155357"/>
              <a:gd name="connsiteY4276" fmla="*/ 767085 h 1041673"/>
              <a:gd name="connsiteX4277" fmla="*/ 1847809 w 5155357"/>
              <a:gd name="connsiteY4277" fmla="*/ 767085 h 1041673"/>
              <a:gd name="connsiteX4278" fmla="*/ 1848120 w 5155357"/>
              <a:gd name="connsiteY4278" fmla="*/ 766960 h 1041673"/>
              <a:gd name="connsiteX4279" fmla="*/ 1853715 w 5155357"/>
              <a:gd name="connsiteY4279" fmla="*/ 768079 h 1041673"/>
              <a:gd name="connsiteX4280" fmla="*/ 1846005 w 5155357"/>
              <a:gd name="connsiteY4280" fmla="*/ 767147 h 1041673"/>
              <a:gd name="connsiteX4281" fmla="*/ 1907312 w 5155357"/>
              <a:gd name="connsiteY4281" fmla="*/ 778712 h 1041673"/>
              <a:gd name="connsiteX4282" fmla="*/ 1906815 w 5155357"/>
              <a:gd name="connsiteY4282" fmla="*/ 779707 h 1041673"/>
              <a:gd name="connsiteX4283" fmla="*/ 1906504 w 5155357"/>
              <a:gd name="connsiteY4283" fmla="*/ 779893 h 1041673"/>
              <a:gd name="connsiteX4284" fmla="*/ 1906131 w 5155357"/>
              <a:gd name="connsiteY4284" fmla="*/ 780142 h 1041673"/>
              <a:gd name="connsiteX4285" fmla="*/ 1906256 w 5155357"/>
              <a:gd name="connsiteY4285" fmla="*/ 779831 h 1041673"/>
              <a:gd name="connsiteX4286" fmla="*/ 1907375 w 5155357"/>
              <a:gd name="connsiteY4286" fmla="*/ 778650 h 1041673"/>
              <a:gd name="connsiteX4287" fmla="*/ 1901717 w 5155357"/>
              <a:gd name="connsiteY4287" fmla="*/ 779271 h 1041673"/>
              <a:gd name="connsiteX4288" fmla="*/ 1901717 w 5155357"/>
              <a:gd name="connsiteY4288" fmla="*/ 779271 h 1041673"/>
              <a:gd name="connsiteX4289" fmla="*/ 1902276 w 5155357"/>
              <a:gd name="connsiteY4289" fmla="*/ 780391 h 1041673"/>
              <a:gd name="connsiteX4290" fmla="*/ 1902463 w 5155357"/>
              <a:gd name="connsiteY4290" fmla="*/ 780515 h 1041673"/>
              <a:gd name="connsiteX4291" fmla="*/ 1901841 w 5155357"/>
              <a:gd name="connsiteY4291" fmla="*/ 780328 h 1041673"/>
              <a:gd name="connsiteX4292" fmla="*/ 1901095 w 5155357"/>
              <a:gd name="connsiteY4292" fmla="*/ 779396 h 1041673"/>
              <a:gd name="connsiteX4293" fmla="*/ 1901344 w 5155357"/>
              <a:gd name="connsiteY4293" fmla="*/ 779334 h 1041673"/>
              <a:gd name="connsiteX4294" fmla="*/ 1901717 w 5155357"/>
              <a:gd name="connsiteY4294" fmla="*/ 779209 h 1041673"/>
              <a:gd name="connsiteX4295" fmla="*/ 1895561 w 5155357"/>
              <a:gd name="connsiteY4295" fmla="*/ 775976 h 1041673"/>
              <a:gd name="connsiteX4296" fmla="*/ 1901095 w 5155357"/>
              <a:gd name="connsiteY4296" fmla="*/ 777530 h 1041673"/>
              <a:gd name="connsiteX4297" fmla="*/ 1900909 w 5155357"/>
              <a:gd name="connsiteY4297" fmla="*/ 777530 h 1041673"/>
              <a:gd name="connsiteX4298" fmla="*/ 1900038 w 5155357"/>
              <a:gd name="connsiteY4298" fmla="*/ 777717 h 1041673"/>
              <a:gd name="connsiteX4299" fmla="*/ 1897177 w 5155357"/>
              <a:gd name="connsiteY4299" fmla="*/ 777655 h 1041673"/>
              <a:gd name="connsiteX4300" fmla="*/ 1895499 w 5155357"/>
              <a:gd name="connsiteY4300" fmla="*/ 777655 h 1041673"/>
              <a:gd name="connsiteX4301" fmla="*/ 1895499 w 5155357"/>
              <a:gd name="connsiteY4301" fmla="*/ 775852 h 1041673"/>
              <a:gd name="connsiteX4302" fmla="*/ 1886670 w 5155357"/>
              <a:gd name="connsiteY4302" fmla="*/ 774235 h 1041673"/>
              <a:gd name="connsiteX4303" fmla="*/ 1890587 w 5155357"/>
              <a:gd name="connsiteY4303" fmla="*/ 774235 h 1041673"/>
              <a:gd name="connsiteX4304" fmla="*/ 1888349 w 5155357"/>
              <a:gd name="connsiteY4304" fmla="*/ 774795 h 1041673"/>
              <a:gd name="connsiteX4305" fmla="*/ 1888349 w 5155357"/>
              <a:gd name="connsiteY4305" fmla="*/ 775043 h 1041673"/>
              <a:gd name="connsiteX4306" fmla="*/ 1886732 w 5155357"/>
              <a:gd name="connsiteY4306" fmla="*/ 774421 h 1041673"/>
              <a:gd name="connsiteX4307" fmla="*/ 1886545 w 5155357"/>
              <a:gd name="connsiteY4307" fmla="*/ 774359 h 1041673"/>
              <a:gd name="connsiteX4308" fmla="*/ 1886670 w 5155357"/>
              <a:gd name="connsiteY4308" fmla="*/ 774359 h 1041673"/>
              <a:gd name="connsiteX4309" fmla="*/ 1865405 w 5155357"/>
              <a:gd name="connsiteY4309" fmla="*/ 768701 h 1041673"/>
              <a:gd name="connsiteX4310" fmla="*/ 1864286 w 5155357"/>
              <a:gd name="connsiteY4310" fmla="*/ 771437 h 1041673"/>
              <a:gd name="connsiteX4311" fmla="*/ 1862607 w 5155357"/>
              <a:gd name="connsiteY4311" fmla="*/ 769261 h 1041673"/>
              <a:gd name="connsiteX4312" fmla="*/ 1859809 w 5155357"/>
              <a:gd name="connsiteY4312" fmla="*/ 770877 h 1041673"/>
              <a:gd name="connsiteX4313" fmla="*/ 1859249 w 5155357"/>
              <a:gd name="connsiteY4313" fmla="*/ 768079 h 1041673"/>
              <a:gd name="connsiteX4314" fmla="*/ 1865405 w 5155357"/>
              <a:gd name="connsiteY4314" fmla="*/ 768701 h 1041673"/>
              <a:gd name="connsiteX4315" fmla="*/ 1879955 w 5155357"/>
              <a:gd name="connsiteY4315" fmla="*/ 777593 h 1041673"/>
              <a:gd name="connsiteX4316" fmla="*/ 1872680 w 5155357"/>
              <a:gd name="connsiteY4316" fmla="*/ 775976 h 1041673"/>
              <a:gd name="connsiteX4317" fmla="*/ 1870814 w 5155357"/>
              <a:gd name="connsiteY4317" fmla="*/ 774546 h 1041673"/>
              <a:gd name="connsiteX4318" fmla="*/ 1866338 w 5155357"/>
              <a:gd name="connsiteY4318" fmla="*/ 774048 h 1041673"/>
              <a:gd name="connsiteX4319" fmla="*/ 1859312 w 5155357"/>
              <a:gd name="connsiteY4319" fmla="*/ 772245 h 1041673"/>
              <a:gd name="connsiteX4320" fmla="*/ 1865032 w 5155357"/>
              <a:gd name="connsiteY4320" fmla="*/ 772494 h 1041673"/>
              <a:gd name="connsiteX4321" fmla="*/ 1870814 w 5155357"/>
              <a:gd name="connsiteY4321" fmla="*/ 773364 h 1041673"/>
              <a:gd name="connsiteX4322" fmla="*/ 1874483 w 5155357"/>
              <a:gd name="connsiteY4322" fmla="*/ 773800 h 1041673"/>
              <a:gd name="connsiteX4323" fmla="*/ 1878835 w 5155357"/>
              <a:gd name="connsiteY4323" fmla="*/ 775976 h 1041673"/>
              <a:gd name="connsiteX4324" fmla="*/ 1878835 w 5155357"/>
              <a:gd name="connsiteY4324" fmla="*/ 775976 h 1041673"/>
              <a:gd name="connsiteX4325" fmla="*/ 1879955 w 5155357"/>
              <a:gd name="connsiteY4325" fmla="*/ 776722 h 1041673"/>
              <a:gd name="connsiteX4326" fmla="*/ 1879955 w 5155357"/>
              <a:gd name="connsiteY4326" fmla="*/ 777593 h 1041673"/>
              <a:gd name="connsiteX4327" fmla="*/ 1905634 w 5155357"/>
              <a:gd name="connsiteY4327" fmla="*/ 783810 h 1041673"/>
              <a:gd name="connsiteX4328" fmla="*/ 1896680 w 5155357"/>
              <a:gd name="connsiteY4328" fmla="*/ 781510 h 1041673"/>
              <a:gd name="connsiteX4329" fmla="*/ 1881074 w 5155357"/>
              <a:gd name="connsiteY4329" fmla="*/ 775976 h 1041673"/>
              <a:gd name="connsiteX4330" fmla="*/ 1881074 w 5155357"/>
              <a:gd name="connsiteY4330" fmla="*/ 776225 h 1041673"/>
              <a:gd name="connsiteX4331" fmla="*/ 1879209 w 5155357"/>
              <a:gd name="connsiteY4331" fmla="*/ 774857 h 1041673"/>
              <a:gd name="connsiteX4332" fmla="*/ 1879395 w 5155357"/>
              <a:gd name="connsiteY4332" fmla="*/ 774857 h 1041673"/>
              <a:gd name="connsiteX4333" fmla="*/ 1886110 w 5155357"/>
              <a:gd name="connsiteY4333" fmla="*/ 775416 h 1041673"/>
              <a:gd name="connsiteX4334" fmla="*/ 1886110 w 5155357"/>
              <a:gd name="connsiteY4334" fmla="*/ 775292 h 1041673"/>
              <a:gd name="connsiteX4335" fmla="*/ 1886234 w 5155357"/>
              <a:gd name="connsiteY4335" fmla="*/ 775354 h 1041673"/>
              <a:gd name="connsiteX4336" fmla="*/ 1887789 w 5155357"/>
              <a:gd name="connsiteY4336" fmla="*/ 775976 h 1041673"/>
              <a:gd name="connsiteX4337" fmla="*/ 1884991 w 5155357"/>
              <a:gd name="connsiteY4337" fmla="*/ 776971 h 1041673"/>
              <a:gd name="connsiteX4338" fmla="*/ 1894380 w 5155357"/>
              <a:gd name="connsiteY4338" fmla="*/ 779147 h 1041673"/>
              <a:gd name="connsiteX4339" fmla="*/ 1894380 w 5155357"/>
              <a:gd name="connsiteY4339" fmla="*/ 779147 h 1041673"/>
              <a:gd name="connsiteX4340" fmla="*/ 1896059 w 5155357"/>
              <a:gd name="connsiteY4340" fmla="*/ 779520 h 1041673"/>
              <a:gd name="connsiteX4341" fmla="*/ 1897551 w 5155357"/>
              <a:gd name="connsiteY4341" fmla="*/ 779334 h 1041673"/>
              <a:gd name="connsiteX4342" fmla="*/ 1899665 w 5155357"/>
              <a:gd name="connsiteY4342" fmla="*/ 779334 h 1041673"/>
              <a:gd name="connsiteX4343" fmla="*/ 1899914 w 5155357"/>
              <a:gd name="connsiteY4343" fmla="*/ 779458 h 1041673"/>
              <a:gd name="connsiteX4344" fmla="*/ 1901219 w 5155357"/>
              <a:gd name="connsiteY4344" fmla="*/ 781199 h 1041673"/>
              <a:gd name="connsiteX4345" fmla="*/ 1902587 w 5155357"/>
              <a:gd name="connsiteY4345" fmla="*/ 781572 h 1041673"/>
              <a:gd name="connsiteX4346" fmla="*/ 1902960 w 5155357"/>
              <a:gd name="connsiteY4346" fmla="*/ 781572 h 1041673"/>
              <a:gd name="connsiteX4347" fmla="*/ 1902836 w 5155357"/>
              <a:gd name="connsiteY4347" fmla="*/ 781945 h 1041673"/>
              <a:gd name="connsiteX4348" fmla="*/ 1905634 w 5155357"/>
              <a:gd name="connsiteY4348" fmla="*/ 782567 h 1041673"/>
              <a:gd name="connsiteX4349" fmla="*/ 1906753 w 5155357"/>
              <a:gd name="connsiteY4349" fmla="*/ 780515 h 1041673"/>
              <a:gd name="connsiteX4350" fmla="*/ 1906815 w 5155357"/>
              <a:gd name="connsiteY4350" fmla="*/ 780515 h 1041673"/>
              <a:gd name="connsiteX4351" fmla="*/ 1907312 w 5155357"/>
              <a:gd name="connsiteY4351" fmla="*/ 780204 h 1041673"/>
              <a:gd name="connsiteX4352" fmla="*/ 1907312 w 5155357"/>
              <a:gd name="connsiteY4352" fmla="*/ 780328 h 1041673"/>
              <a:gd name="connsiteX4353" fmla="*/ 1912908 w 5155357"/>
              <a:gd name="connsiteY4353" fmla="*/ 782629 h 1041673"/>
              <a:gd name="connsiteX4354" fmla="*/ 1912908 w 5155357"/>
              <a:gd name="connsiteY4354" fmla="*/ 782629 h 1041673"/>
              <a:gd name="connsiteX4355" fmla="*/ 1911727 w 5155357"/>
              <a:gd name="connsiteY4355" fmla="*/ 782567 h 1041673"/>
              <a:gd name="connsiteX4356" fmla="*/ 1910359 w 5155357"/>
              <a:gd name="connsiteY4356" fmla="*/ 782380 h 1041673"/>
              <a:gd name="connsiteX4357" fmla="*/ 1909924 w 5155357"/>
              <a:gd name="connsiteY4357" fmla="*/ 782878 h 1041673"/>
              <a:gd name="connsiteX4358" fmla="*/ 1910421 w 5155357"/>
              <a:gd name="connsiteY4358" fmla="*/ 783313 h 1041673"/>
              <a:gd name="connsiteX4359" fmla="*/ 1911541 w 5155357"/>
              <a:gd name="connsiteY4359" fmla="*/ 783437 h 1041673"/>
              <a:gd name="connsiteX4360" fmla="*/ 1912784 w 5155357"/>
              <a:gd name="connsiteY4360" fmla="*/ 783624 h 1041673"/>
              <a:gd name="connsiteX4361" fmla="*/ 1912971 w 5155357"/>
              <a:gd name="connsiteY4361" fmla="*/ 783624 h 1041673"/>
              <a:gd name="connsiteX4362" fmla="*/ 1912971 w 5155357"/>
              <a:gd name="connsiteY4362" fmla="*/ 783624 h 1041673"/>
              <a:gd name="connsiteX4363" fmla="*/ 1915209 w 5155357"/>
              <a:gd name="connsiteY4363" fmla="*/ 784183 h 1041673"/>
              <a:gd name="connsiteX4364" fmla="*/ 1905696 w 5155357"/>
              <a:gd name="connsiteY4364" fmla="*/ 783686 h 1041673"/>
              <a:gd name="connsiteX4365" fmla="*/ 1913966 w 5155357"/>
              <a:gd name="connsiteY4365" fmla="*/ 780391 h 1041673"/>
              <a:gd name="connsiteX4366" fmla="*/ 1917883 w 5155357"/>
              <a:gd name="connsiteY4366" fmla="*/ 780950 h 1041673"/>
              <a:gd name="connsiteX4367" fmla="*/ 1913966 w 5155357"/>
              <a:gd name="connsiteY4367" fmla="*/ 780391 h 1041673"/>
              <a:gd name="connsiteX4368" fmla="*/ 1929635 w 5155357"/>
              <a:gd name="connsiteY4368" fmla="*/ 783810 h 1041673"/>
              <a:gd name="connsiteX4369" fmla="*/ 1927956 w 5155357"/>
              <a:gd name="connsiteY4369" fmla="*/ 784867 h 1041673"/>
              <a:gd name="connsiteX4370" fmla="*/ 1929635 w 5155357"/>
              <a:gd name="connsiteY4370" fmla="*/ 783810 h 1041673"/>
              <a:gd name="connsiteX4371" fmla="*/ 1923479 w 5155357"/>
              <a:gd name="connsiteY4371" fmla="*/ 787665 h 1041673"/>
              <a:gd name="connsiteX4372" fmla="*/ 1920183 w 5155357"/>
              <a:gd name="connsiteY4372" fmla="*/ 785427 h 1041673"/>
              <a:gd name="connsiteX4373" fmla="*/ 1922546 w 5155357"/>
              <a:gd name="connsiteY4373" fmla="*/ 785427 h 1041673"/>
              <a:gd name="connsiteX4374" fmla="*/ 1922546 w 5155357"/>
              <a:gd name="connsiteY4374" fmla="*/ 785924 h 1041673"/>
              <a:gd name="connsiteX4375" fmla="*/ 1923479 w 5155357"/>
              <a:gd name="connsiteY4375" fmla="*/ 787168 h 1041673"/>
              <a:gd name="connsiteX4376" fmla="*/ 1923479 w 5155357"/>
              <a:gd name="connsiteY4376" fmla="*/ 787168 h 1041673"/>
              <a:gd name="connsiteX4377" fmla="*/ 1923479 w 5155357"/>
              <a:gd name="connsiteY4377" fmla="*/ 787665 h 1041673"/>
              <a:gd name="connsiteX4378" fmla="*/ 1924163 w 5155357"/>
              <a:gd name="connsiteY4378" fmla="*/ 786484 h 1041673"/>
              <a:gd name="connsiteX4379" fmla="*/ 1923603 w 5155357"/>
              <a:gd name="connsiteY4379" fmla="*/ 785800 h 1041673"/>
              <a:gd name="connsiteX4380" fmla="*/ 1925157 w 5155357"/>
              <a:gd name="connsiteY4380" fmla="*/ 786049 h 1041673"/>
              <a:gd name="connsiteX4381" fmla="*/ 1925282 w 5155357"/>
              <a:gd name="connsiteY4381" fmla="*/ 786049 h 1041673"/>
              <a:gd name="connsiteX4382" fmla="*/ 1924909 w 5155357"/>
              <a:gd name="connsiteY4382" fmla="*/ 786235 h 1041673"/>
              <a:gd name="connsiteX4383" fmla="*/ 1924225 w 5155357"/>
              <a:gd name="connsiteY4383" fmla="*/ 786546 h 1041673"/>
              <a:gd name="connsiteX4384" fmla="*/ 1924225 w 5155357"/>
              <a:gd name="connsiteY4384" fmla="*/ 786546 h 1041673"/>
              <a:gd name="connsiteX4385" fmla="*/ 1924598 w 5155357"/>
              <a:gd name="connsiteY4385" fmla="*/ 788225 h 1041673"/>
              <a:gd name="connsiteX4386" fmla="*/ 1924598 w 5155357"/>
              <a:gd name="connsiteY4386" fmla="*/ 788225 h 1041673"/>
              <a:gd name="connsiteX4387" fmla="*/ 1924660 w 5155357"/>
              <a:gd name="connsiteY4387" fmla="*/ 787976 h 1041673"/>
              <a:gd name="connsiteX4388" fmla="*/ 1924660 w 5155357"/>
              <a:gd name="connsiteY4388" fmla="*/ 787417 h 1041673"/>
              <a:gd name="connsiteX4389" fmla="*/ 1925282 w 5155357"/>
              <a:gd name="connsiteY4389" fmla="*/ 787168 h 1041673"/>
              <a:gd name="connsiteX4390" fmla="*/ 1925780 w 5155357"/>
              <a:gd name="connsiteY4390" fmla="*/ 786919 h 1041673"/>
              <a:gd name="connsiteX4391" fmla="*/ 1925780 w 5155357"/>
              <a:gd name="connsiteY4391" fmla="*/ 787230 h 1041673"/>
              <a:gd name="connsiteX4392" fmla="*/ 1933490 w 5155357"/>
              <a:gd name="connsiteY4392" fmla="*/ 788847 h 1041673"/>
              <a:gd name="connsiteX4393" fmla="*/ 1924536 w 5155357"/>
              <a:gd name="connsiteY4393" fmla="*/ 788287 h 1041673"/>
              <a:gd name="connsiteX4394" fmla="*/ 1942443 w 5155357"/>
              <a:gd name="connsiteY4394" fmla="*/ 792080 h 1041673"/>
              <a:gd name="connsiteX4395" fmla="*/ 1935728 w 5155357"/>
              <a:gd name="connsiteY4395" fmla="*/ 788722 h 1041673"/>
              <a:gd name="connsiteX4396" fmla="*/ 1948039 w 5155357"/>
              <a:gd name="connsiteY4396" fmla="*/ 789904 h 1041673"/>
              <a:gd name="connsiteX4397" fmla="*/ 1942443 w 5155357"/>
              <a:gd name="connsiteY4397" fmla="*/ 792080 h 1041673"/>
              <a:gd name="connsiteX4398" fmla="*/ 1948598 w 5155357"/>
              <a:gd name="connsiteY4398" fmla="*/ 792080 h 1041673"/>
              <a:gd name="connsiteX4399" fmla="*/ 1953635 w 5155357"/>
              <a:gd name="connsiteY4399" fmla="*/ 794878 h 1041673"/>
              <a:gd name="connsiteX4400" fmla="*/ 1948598 w 5155357"/>
              <a:gd name="connsiteY4400" fmla="*/ 792080 h 1041673"/>
              <a:gd name="connsiteX4401" fmla="*/ 1963956 w 5155357"/>
              <a:gd name="connsiteY4401" fmla="*/ 795811 h 1041673"/>
              <a:gd name="connsiteX4402" fmla="*/ 1964329 w 5155357"/>
              <a:gd name="connsiteY4402" fmla="*/ 794007 h 1041673"/>
              <a:gd name="connsiteX4403" fmla="*/ 1969242 w 5155357"/>
              <a:gd name="connsiteY4403" fmla="*/ 796308 h 1041673"/>
              <a:gd name="connsiteX4404" fmla="*/ 1963956 w 5155357"/>
              <a:gd name="connsiteY4404" fmla="*/ 795811 h 1041673"/>
              <a:gd name="connsiteX4405" fmla="*/ 1976143 w 5155357"/>
              <a:gd name="connsiteY4405" fmla="*/ 797987 h 1041673"/>
              <a:gd name="connsiteX4406" fmla="*/ 1972039 w 5155357"/>
              <a:gd name="connsiteY4406" fmla="*/ 796184 h 1041673"/>
              <a:gd name="connsiteX4407" fmla="*/ 1975645 w 5155357"/>
              <a:gd name="connsiteY4407" fmla="*/ 796059 h 1041673"/>
              <a:gd name="connsiteX4408" fmla="*/ 1976143 w 5155357"/>
              <a:gd name="connsiteY4408" fmla="*/ 797987 h 1041673"/>
              <a:gd name="connsiteX4409" fmla="*/ 1984163 w 5155357"/>
              <a:gd name="connsiteY4409" fmla="*/ 798795 h 1041673"/>
              <a:gd name="connsiteX4410" fmla="*/ 1986900 w 5155357"/>
              <a:gd name="connsiteY4410" fmla="*/ 798546 h 1041673"/>
              <a:gd name="connsiteX4411" fmla="*/ 1984163 w 5155357"/>
              <a:gd name="connsiteY4411" fmla="*/ 798795 h 1041673"/>
              <a:gd name="connsiteX4412" fmla="*/ 3895125 w 5155357"/>
              <a:gd name="connsiteY4412" fmla="*/ 211529 h 1041673"/>
              <a:gd name="connsiteX4413" fmla="*/ 3882316 w 5155357"/>
              <a:gd name="connsiteY4413" fmla="*/ 190886 h 1041673"/>
              <a:gd name="connsiteX4414" fmla="*/ 3875041 w 5155357"/>
              <a:gd name="connsiteY4414" fmla="*/ 175839 h 1041673"/>
              <a:gd name="connsiteX4415" fmla="*/ 3869445 w 5155357"/>
              <a:gd name="connsiteY4415" fmla="*/ 161352 h 1041673"/>
              <a:gd name="connsiteX4416" fmla="*/ 3866087 w 5155357"/>
              <a:gd name="connsiteY4416" fmla="*/ 162533 h 1041673"/>
              <a:gd name="connsiteX4417" fmla="*/ 3862170 w 5155357"/>
              <a:gd name="connsiteY4417" fmla="*/ 160855 h 1041673"/>
              <a:gd name="connsiteX4418" fmla="*/ 3856574 w 5155357"/>
              <a:gd name="connsiteY4418" fmla="*/ 166450 h 1041673"/>
              <a:gd name="connsiteX4419" fmla="*/ 3854336 w 5155357"/>
              <a:gd name="connsiteY4419" fmla="*/ 166948 h 1041673"/>
              <a:gd name="connsiteX4420" fmla="*/ 3851538 w 5155357"/>
              <a:gd name="connsiteY4420" fmla="*/ 168627 h 1041673"/>
              <a:gd name="connsiteX4421" fmla="*/ 3848180 w 5155357"/>
              <a:gd name="connsiteY4421" fmla="*/ 162533 h 1041673"/>
              <a:gd name="connsiteX4422" fmla="*/ 3844263 w 5155357"/>
              <a:gd name="connsiteY4422" fmla="*/ 163590 h 1041673"/>
              <a:gd name="connsiteX4423" fmla="*/ 3839787 w 5155357"/>
              <a:gd name="connsiteY4423" fmla="*/ 162533 h 1041673"/>
              <a:gd name="connsiteX4424" fmla="*/ 3835869 w 5155357"/>
              <a:gd name="connsiteY4424" fmla="*/ 167570 h 1041673"/>
              <a:gd name="connsiteX4425" fmla="*/ 3831952 w 5155357"/>
              <a:gd name="connsiteY4425" fmla="*/ 169248 h 1041673"/>
              <a:gd name="connsiteX4426" fmla="*/ 3827476 w 5155357"/>
              <a:gd name="connsiteY4426" fmla="*/ 170865 h 1041673"/>
              <a:gd name="connsiteX4427" fmla="*/ 3821879 w 5155357"/>
              <a:gd name="connsiteY4427" fmla="*/ 202140 h 1041673"/>
              <a:gd name="connsiteX4428" fmla="*/ 3816843 w 5155357"/>
              <a:gd name="connsiteY4428" fmla="*/ 213830 h 1041673"/>
              <a:gd name="connsiteX4429" fmla="*/ 3809009 w 5155357"/>
              <a:gd name="connsiteY4429" fmla="*/ 239509 h 1041673"/>
              <a:gd name="connsiteX4430" fmla="*/ 3804532 w 5155357"/>
              <a:gd name="connsiteY4430" fmla="*/ 252380 h 1041673"/>
              <a:gd name="connsiteX4431" fmla="*/ 3800614 w 5155357"/>
              <a:gd name="connsiteY4431" fmla="*/ 265313 h 1041673"/>
              <a:gd name="connsiteX4432" fmla="*/ 3789423 w 5155357"/>
              <a:gd name="connsiteY4432" fmla="*/ 298764 h 1041673"/>
              <a:gd name="connsiteX4433" fmla="*/ 3784946 w 5155357"/>
              <a:gd name="connsiteY4433" fmla="*/ 312816 h 1041673"/>
              <a:gd name="connsiteX4434" fmla="*/ 3781589 w 5155357"/>
              <a:gd name="connsiteY4434" fmla="*/ 317231 h 1041673"/>
              <a:gd name="connsiteX4435" fmla="*/ 3778790 w 5155357"/>
              <a:gd name="connsiteY4435" fmla="*/ 326247 h 1041673"/>
              <a:gd name="connsiteX4436" fmla="*/ 3773195 w 5155357"/>
              <a:gd name="connsiteY4436" fmla="*/ 345148 h 1041673"/>
              <a:gd name="connsiteX4437" fmla="*/ 3770396 w 5155357"/>
              <a:gd name="connsiteY4437" fmla="*/ 354662 h 1041673"/>
              <a:gd name="connsiteX4438" fmla="*/ 3769837 w 5155357"/>
              <a:gd name="connsiteY4438" fmla="*/ 360817 h 1041673"/>
              <a:gd name="connsiteX4439" fmla="*/ 3764241 w 5155357"/>
              <a:gd name="connsiteY4439" fmla="*/ 379222 h 1041673"/>
              <a:gd name="connsiteX4440" fmla="*/ 3761443 w 5155357"/>
              <a:gd name="connsiteY4440" fmla="*/ 388175 h 1041673"/>
              <a:gd name="connsiteX4441" fmla="*/ 3757526 w 5155357"/>
              <a:gd name="connsiteY4441" fmla="*/ 396631 h 1041673"/>
              <a:gd name="connsiteX4442" fmla="*/ 3749132 w 5155357"/>
              <a:gd name="connsiteY4442" fmla="*/ 423989 h 1041673"/>
              <a:gd name="connsiteX4443" fmla="*/ 3745774 w 5155357"/>
              <a:gd name="connsiteY4443" fmla="*/ 432881 h 1041673"/>
              <a:gd name="connsiteX4444" fmla="*/ 3742977 w 5155357"/>
              <a:gd name="connsiteY4444" fmla="*/ 445192 h 1041673"/>
              <a:gd name="connsiteX4445" fmla="*/ 3738499 w 5155357"/>
              <a:gd name="connsiteY4445" fmla="*/ 455824 h 1041673"/>
              <a:gd name="connsiteX4446" fmla="*/ 3733463 w 5155357"/>
              <a:gd name="connsiteY4446" fmla="*/ 483742 h 1041673"/>
              <a:gd name="connsiteX4447" fmla="*/ 3727308 w 5155357"/>
              <a:gd name="connsiteY4447" fmla="*/ 503204 h 1041673"/>
              <a:gd name="connsiteX4448" fmla="*/ 3724696 w 5155357"/>
              <a:gd name="connsiteY4448" fmla="*/ 508240 h 1041673"/>
              <a:gd name="connsiteX4449" fmla="*/ 3724634 w 5155357"/>
              <a:gd name="connsiteY4449" fmla="*/ 507680 h 1041673"/>
              <a:gd name="connsiteX4450" fmla="*/ 3724634 w 5155357"/>
              <a:gd name="connsiteY4450" fmla="*/ 507369 h 1041673"/>
              <a:gd name="connsiteX4451" fmla="*/ 3724199 w 5155357"/>
              <a:gd name="connsiteY4451" fmla="*/ 507058 h 1041673"/>
              <a:gd name="connsiteX4452" fmla="*/ 3723888 w 5155357"/>
              <a:gd name="connsiteY4452" fmla="*/ 507432 h 1041673"/>
              <a:gd name="connsiteX4453" fmla="*/ 3723888 w 5155357"/>
              <a:gd name="connsiteY4453" fmla="*/ 507742 h 1041673"/>
              <a:gd name="connsiteX4454" fmla="*/ 3724137 w 5155357"/>
              <a:gd name="connsiteY4454" fmla="*/ 508737 h 1041673"/>
              <a:gd name="connsiteX4455" fmla="*/ 3723950 w 5155357"/>
              <a:gd name="connsiteY4455" fmla="*/ 508737 h 1041673"/>
              <a:gd name="connsiteX4456" fmla="*/ 3721152 w 5155357"/>
              <a:gd name="connsiteY4456" fmla="*/ 519370 h 1041673"/>
              <a:gd name="connsiteX4457" fmla="*/ 3721338 w 5155357"/>
              <a:gd name="connsiteY4457" fmla="*/ 519370 h 1041673"/>
              <a:gd name="connsiteX4458" fmla="*/ 3720344 w 5155357"/>
              <a:gd name="connsiteY4458" fmla="*/ 521732 h 1041673"/>
              <a:gd name="connsiteX4459" fmla="*/ 3720344 w 5155357"/>
              <a:gd name="connsiteY4459" fmla="*/ 522105 h 1041673"/>
              <a:gd name="connsiteX4460" fmla="*/ 3720282 w 5155357"/>
              <a:gd name="connsiteY4460" fmla="*/ 522105 h 1041673"/>
              <a:gd name="connsiteX4461" fmla="*/ 3719473 w 5155357"/>
              <a:gd name="connsiteY4461" fmla="*/ 525525 h 1041673"/>
              <a:gd name="connsiteX4462" fmla="*/ 3719660 w 5155357"/>
              <a:gd name="connsiteY4462" fmla="*/ 525525 h 1041673"/>
              <a:gd name="connsiteX4463" fmla="*/ 3718292 w 5155357"/>
              <a:gd name="connsiteY4463" fmla="*/ 529691 h 1041673"/>
              <a:gd name="connsiteX4464" fmla="*/ 3717919 w 5155357"/>
              <a:gd name="connsiteY4464" fmla="*/ 531494 h 1041673"/>
              <a:gd name="connsiteX4465" fmla="*/ 3718229 w 5155357"/>
              <a:gd name="connsiteY4465" fmla="*/ 532054 h 1041673"/>
              <a:gd name="connsiteX4466" fmla="*/ 3718354 w 5155357"/>
              <a:gd name="connsiteY4466" fmla="*/ 532054 h 1041673"/>
              <a:gd name="connsiteX4467" fmla="*/ 3718790 w 5155357"/>
              <a:gd name="connsiteY4467" fmla="*/ 531743 h 1041673"/>
              <a:gd name="connsiteX4468" fmla="*/ 3719224 w 5155357"/>
              <a:gd name="connsiteY4468" fmla="*/ 529878 h 1041673"/>
              <a:gd name="connsiteX4469" fmla="*/ 3719971 w 5155357"/>
              <a:gd name="connsiteY4469" fmla="*/ 526955 h 1041673"/>
              <a:gd name="connsiteX4470" fmla="*/ 3712758 w 5155357"/>
              <a:gd name="connsiteY4470" fmla="*/ 557858 h 1041673"/>
              <a:gd name="connsiteX4471" fmla="*/ 3712758 w 5155357"/>
              <a:gd name="connsiteY4471" fmla="*/ 556800 h 1041673"/>
              <a:gd name="connsiteX4472" fmla="*/ 3712510 w 5155357"/>
              <a:gd name="connsiteY4472" fmla="*/ 556800 h 1041673"/>
              <a:gd name="connsiteX4473" fmla="*/ 3713504 w 5155357"/>
              <a:gd name="connsiteY4473" fmla="*/ 552821 h 1041673"/>
              <a:gd name="connsiteX4474" fmla="*/ 3713628 w 5155357"/>
              <a:gd name="connsiteY4474" fmla="*/ 552137 h 1041673"/>
              <a:gd name="connsiteX4475" fmla="*/ 3713131 w 5155357"/>
              <a:gd name="connsiteY4475" fmla="*/ 551391 h 1041673"/>
              <a:gd name="connsiteX4476" fmla="*/ 3712385 w 5155357"/>
              <a:gd name="connsiteY4476" fmla="*/ 551888 h 1041673"/>
              <a:gd name="connsiteX4477" fmla="*/ 3712261 w 5155357"/>
              <a:gd name="connsiteY4477" fmla="*/ 552572 h 1041673"/>
              <a:gd name="connsiteX4478" fmla="*/ 3711328 w 5155357"/>
              <a:gd name="connsiteY4478" fmla="*/ 556241 h 1041673"/>
              <a:gd name="connsiteX4479" fmla="*/ 3711328 w 5155357"/>
              <a:gd name="connsiteY4479" fmla="*/ 556490 h 1041673"/>
              <a:gd name="connsiteX4480" fmla="*/ 3706602 w 5155357"/>
              <a:gd name="connsiteY4480" fmla="*/ 575143 h 1041673"/>
              <a:gd name="connsiteX4481" fmla="*/ 3706602 w 5155357"/>
              <a:gd name="connsiteY4481" fmla="*/ 575143 h 1041673"/>
              <a:gd name="connsiteX4482" fmla="*/ 3706602 w 5155357"/>
              <a:gd name="connsiteY4482" fmla="*/ 575143 h 1041673"/>
              <a:gd name="connsiteX4483" fmla="*/ 3705483 w 5155357"/>
              <a:gd name="connsiteY4483" fmla="*/ 579620 h 1041673"/>
              <a:gd name="connsiteX4484" fmla="*/ 3705483 w 5155357"/>
              <a:gd name="connsiteY4484" fmla="*/ 579620 h 1041673"/>
              <a:gd name="connsiteX4485" fmla="*/ 3699887 w 5155357"/>
              <a:gd name="connsiteY4485" fmla="*/ 599703 h 1041673"/>
              <a:gd name="connsiteX4486" fmla="*/ 3699328 w 5155357"/>
              <a:gd name="connsiteY4486" fmla="*/ 606978 h 1041673"/>
              <a:gd name="connsiteX4487" fmla="*/ 3694851 w 5155357"/>
              <a:gd name="connsiteY4487" fmla="*/ 622087 h 1041673"/>
              <a:gd name="connsiteX4488" fmla="*/ 3683100 w 5155357"/>
              <a:gd name="connsiteY4488" fmla="*/ 663932 h 1041673"/>
              <a:gd name="connsiteX4489" fmla="*/ 3682540 w 5155357"/>
              <a:gd name="connsiteY4489" fmla="*/ 668409 h 1041673"/>
              <a:gd name="connsiteX4490" fmla="*/ 3679183 w 5155357"/>
              <a:gd name="connsiteY4490" fmla="*/ 673383 h 1041673"/>
              <a:gd name="connsiteX4491" fmla="*/ 3676384 w 5155357"/>
              <a:gd name="connsiteY4491" fmla="*/ 684575 h 1041673"/>
              <a:gd name="connsiteX4492" fmla="*/ 3666374 w 5155357"/>
              <a:gd name="connsiteY4492" fmla="*/ 717032 h 1041673"/>
              <a:gd name="connsiteX4493" fmla="*/ 3661897 w 5155357"/>
              <a:gd name="connsiteY4493" fmla="*/ 731519 h 1041673"/>
              <a:gd name="connsiteX4494" fmla="*/ 3657980 w 5155357"/>
              <a:gd name="connsiteY4494" fmla="*/ 740410 h 1041673"/>
              <a:gd name="connsiteX4495" fmla="*/ 3655742 w 5155357"/>
              <a:gd name="connsiteY4495" fmla="*/ 741592 h 1041673"/>
              <a:gd name="connsiteX4496" fmla="*/ 3639576 w 5155357"/>
              <a:gd name="connsiteY4496" fmla="*/ 784494 h 1041673"/>
              <a:gd name="connsiteX4497" fmla="*/ 3626767 w 5155357"/>
              <a:gd name="connsiteY4497" fmla="*/ 816329 h 1041673"/>
              <a:gd name="connsiteX4498" fmla="*/ 3620611 w 5155357"/>
              <a:gd name="connsiteY4498" fmla="*/ 825345 h 1041673"/>
              <a:gd name="connsiteX4499" fmla="*/ 3611657 w 5155357"/>
              <a:gd name="connsiteY4499" fmla="*/ 739291 h 1041673"/>
              <a:gd name="connsiteX4500" fmla="*/ 3612652 w 5155357"/>
              <a:gd name="connsiteY4500" fmla="*/ 740908 h 1041673"/>
              <a:gd name="connsiteX4501" fmla="*/ 3612777 w 5155357"/>
              <a:gd name="connsiteY4501" fmla="*/ 743084 h 1041673"/>
              <a:gd name="connsiteX4502" fmla="*/ 3612777 w 5155357"/>
              <a:gd name="connsiteY4502" fmla="*/ 744701 h 1041673"/>
              <a:gd name="connsiteX4503" fmla="*/ 3613647 w 5155357"/>
              <a:gd name="connsiteY4503" fmla="*/ 745509 h 1041673"/>
              <a:gd name="connsiteX4504" fmla="*/ 3613647 w 5155357"/>
              <a:gd name="connsiteY4504" fmla="*/ 745509 h 1041673"/>
              <a:gd name="connsiteX4505" fmla="*/ 3614456 w 5155357"/>
              <a:gd name="connsiteY4505" fmla="*/ 744576 h 1041673"/>
              <a:gd name="connsiteX4506" fmla="*/ 3614456 w 5155357"/>
              <a:gd name="connsiteY4506" fmla="*/ 743084 h 1041673"/>
              <a:gd name="connsiteX4507" fmla="*/ 3614269 w 5155357"/>
              <a:gd name="connsiteY4507" fmla="*/ 740410 h 1041673"/>
              <a:gd name="connsiteX4508" fmla="*/ 3614393 w 5155357"/>
              <a:gd name="connsiteY4508" fmla="*/ 740410 h 1041673"/>
              <a:gd name="connsiteX4509" fmla="*/ 3613274 w 5155357"/>
              <a:gd name="connsiteY4509" fmla="*/ 720389 h 1041673"/>
              <a:gd name="connsiteX4510" fmla="*/ 3614393 w 5155357"/>
              <a:gd name="connsiteY4510" fmla="*/ 703104 h 1041673"/>
              <a:gd name="connsiteX4511" fmla="*/ 3612155 w 5155357"/>
              <a:gd name="connsiteY4511" fmla="*/ 554002 h 1041673"/>
              <a:gd name="connsiteX4512" fmla="*/ 3612093 w 5155357"/>
              <a:gd name="connsiteY4512" fmla="*/ 554002 h 1041673"/>
              <a:gd name="connsiteX4513" fmla="*/ 3611533 w 5155357"/>
              <a:gd name="connsiteY4513" fmla="*/ 550831 h 1041673"/>
              <a:gd name="connsiteX4514" fmla="*/ 3611533 w 5155357"/>
              <a:gd name="connsiteY4514" fmla="*/ 550831 h 1041673"/>
              <a:gd name="connsiteX4515" fmla="*/ 3611657 w 5155357"/>
              <a:gd name="connsiteY4515" fmla="*/ 550707 h 1041673"/>
              <a:gd name="connsiteX4516" fmla="*/ 3601584 w 5155357"/>
              <a:gd name="connsiteY4516" fmla="*/ 504447 h 1041673"/>
              <a:gd name="connsiteX4517" fmla="*/ 3596549 w 5155357"/>
              <a:gd name="connsiteY4517" fmla="*/ 502706 h 1041673"/>
              <a:gd name="connsiteX4518" fmla="*/ 3569190 w 5155357"/>
              <a:gd name="connsiteY4518" fmla="*/ 456943 h 1041673"/>
              <a:gd name="connsiteX4519" fmla="*/ 3547988 w 5155357"/>
              <a:gd name="connsiteY4519" fmla="*/ 463659 h 1041673"/>
              <a:gd name="connsiteX4520" fmla="*/ 3544631 w 5155357"/>
              <a:gd name="connsiteY4520" fmla="*/ 459741 h 1041673"/>
              <a:gd name="connsiteX4521" fmla="*/ 3535117 w 5155357"/>
              <a:gd name="connsiteY4521" fmla="*/ 461420 h 1041673"/>
              <a:gd name="connsiteX4522" fmla="*/ 3518391 w 5155357"/>
              <a:gd name="connsiteY4522" fmla="*/ 469317 h 1041673"/>
              <a:gd name="connsiteX4523" fmla="*/ 3492713 w 5155357"/>
              <a:gd name="connsiteY4523" fmla="*/ 493317 h 1041673"/>
              <a:gd name="connsiteX4524" fmla="*/ 3471510 w 5155357"/>
              <a:gd name="connsiteY4524" fmla="*/ 521795 h 1041673"/>
              <a:gd name="connsiteX4525" fmla="*/ 3460318 w 5155357"/>
              <a:gd name="connsiteY4525" fmla="*/ 537339 h 1041673"/>
              <a:gd name="connsiteX4526" fmla="*/ 3455841 w 5155357"/>
              <a:gd name="connsiteY4526" fmla="*/ 541816 h 1041673"/>
              <a:gd name="connsiteX4527" fmla="*/ 3451924 w 5155357"/>
              <a:gd name="connsiteY4527" fmla="*/ 547412 h 1041673"/>
              <a:gd name="connsiteX4528" fmla="*/ 3449126 w 5155357"/>
              <a:gd name="connsiteY4528" fmla="*/ 549153 h 1041673"/>
              <a:gd name="connsiteX4529" fmla="*/ 3447447 w 5155357"/>
              <a:gd name="connsiteY4529" fmla="*/ 552510 h 1041673"/>
              <a:gd name="connsiteX4530" fmla="*/ 3426245 w 5155357"/>
              <a:gd name="connsiteY4530" fmla="*/ 578190 h 1041673"/>
              <a:gd name="connsiteX4531" fmla="*/ 3418410 w 5155357"/>
              <a:gd name="connsiteY4531" fmla="*/ 589319 h 1041673"/>
              <a:gd name="connsiteX4532" fmla="*/ 3401125 w 5155357"/>
              <a:gd name="connsiteY4532" fmla="*/ 618356 h 1041673"/>
              <a:gd name="connsiteX4533" fmla="*/ 3395529 w 5155357"/>
              <a:gd name="connsiteY4533" fmla="*/ 626253 h 1041673"/>
              <a:gd name="connsiteX4534" fmla="*/ 3389373 w 5155357"/>
              <a:gd name="connsiteY4534" fmla="*/ 634087 h 1041673"/>
              <a:gd name="connsiteX4535" fmla="*/ 3413934 w 5155357"/>
              <a:gd name="connsiteY4535" fmla="*/ 505131 h 1041673"/>
              <a:gd name="connsiteX4536" fmla="*/ 3418410 w 5155357"/>
              <a:gd name="connsiteY4536" fmla="*/ 470996 h 1041673"/>
              <a:gd name="connsiteX4537" fmla="*/ 3429042 w 5155357"/>
              <a:gd name="connsiteY4537" fmla="*/ 404590 h 1041673"/>
              <a:gd name="connsiteX4538" fmla="*/ 3436317 w 5155357"/>
              <a:gd name="connsiteY4538" fmla="*/ 363366 h 1041673"/>
              <a:gd name="connsiteX4539" fmla="*/ 3436877 w 5155357"/>
              <a:gd name="connsiteY4539" fmla="*/ 352175 h 1041673"/>
              <a:gd name="connsiteX4540" fmla="*/ 3435758 w 5155357"/>
              <a:gd name="connsiteY4540" fmla="*/ 342102 h 1041673"/>
              <a:gd name="connsiteX4541" fmla="*/ 3430162 w 5155357"/>
              <a:gd name="connsiteY4541" fmla="*/ 342102 h 1041673"/>
              <a:gd name="connsiteX4542" fmla="*/ 3421209 w 5155357"/>
              <a:gd name="connsiteY4542" fmla="*/ 322081 h 1041673"/>
              <a:gd name="connsiteX4543" fmla="*/ 3415612 w 5155357"/>
              <a:gd name="connsiteY4543" fmla="*/ 314806 h 1041673"/>
              <a:gd name="connsiteX4544" fmla="*/ 3407778 w 5155357"/>
              <a:gd name="connsiteY4544" fmla="*/ 310827 h 1041673"/>
              <a:gd name="connsiteX4545" fmla="*/ 3403861 w 5155357"/>
              <a:gd name="connsiteY4545" fmla="*/ 306412 h 1041673"/>
              <a:gd name="connsiteX4546" fmla="*/ 3392109 w 5155357"/>
              <a:gd name="connsiteY4546" fmla="*/ 307531 h 1041673"/>
              <a:gd name="connsiteX4547" fmla="*/ 3383155 w 5155357"/>
              <a:gd name="connsiteY4547" fmla="*/ 313624 h 1041673"/>
              <a:gd name="connsiteX4548" fmla="*/ 3378119 w 5155357"/>
              <a:gd name="connsiteY4548" fmla="*/ 308029 h 1041673"/>
              <a:gd name="connsiteX4549" fmla="*/ 3365870 w 5155357"/>
              <a:gd name="connsiteY4549" fmla="*/ 309769 h 1041673"/>
              <a:gd name="connsiteX4550" fmla="*/ 3360274 w 5155357"/>
              <a:gd name="connsiteY4550" fmla="*/ 314184 h 1041673"/>
              <a:gd name="connsiteX4551" fmla="*/ 3352440 w 5155357"/>
              <a:gd name="connsiteY4551" fmla="*/ 333770 h 1041673"/>
              <a:gd name="connsiteX4552" fmla="*/ 3350202 w 5155357"/>
              <a:gd name="connsiteY4552" fmla="*/ 349936 h 1041673"/>
              <a:gd name="connsiteX4553" fmla="*/ 3346284 w 5155357"/>
              <a:gd name="connsiteY4553" fmla="*/ 383388 h 1041673"/>
              <a:gd name="connsiteX4554" fmla="*/ 3339570 w 5155357"/>
              <a:gd name="connsiteY4554" fmla="*/ 422497 h 1041673"/>
              <a:gd name="connsiteX4555" fmla="*/ 3333413 w 5155357"/>
              <a:gd name="connsiteY4555" fmla="*/ 452715 h 1041673"/>
              <a:gd name="connsiteX4556" fmla="*/ 3319984 w 5155357"/>
              <a:gd name="connsiteY4556" fmla="*/ 529194 h 1041673"/>
              <a:gd name="connsiteX4557" fmla="*/ 3317745 w 5155357"/>
              <a:gd name="connsiteY4557" fmla="*/ 545298 h 1041673"/>
              <a:gd name="connsiteX4558" fmla="*/ 3315507 w 5155357"/>
              <a:gd name="connsiteY4558" fmla="*/ 553194 h 1041673"/>
              <a:gd name="connsiteX4559" fmla="*/ 3315507 w 5155357"/>
              <a:gd name="connsiteY4559" fmla="*/ 558168 h 1041673"/>
              <a:gd name="connsiteX4560" fmla="*/ 3309351 w 5155357"/>
              <a:gd name="connsiteY4560" fmla="*/ 582169 h 1041673"/>
              <a:gd name="connsiteX4561" fmla="*/ 3302636 w 5155357"/>
              <a:gd name="connsiteY4561" fmla="*/ 612947 h 1041673"/>
              <a:gd name="connsiteX4562" fmla="*/ 3293683 w 5155357"/>
              <a:gd name="connsiteY4562" fmla="*/ 654792 h 1041673"/>
              <a:gd name="connsiteX4563" fmla="*/ 3283050 w 5155357"/>
              <a:gd name="connsiteY4563" fmla="*/ 702171 h 1041673"/>
              <a:gd name="connsiteX4564" fmla="*/ 3271921 w 5155357"/>
              <a:gd name="connsiteY4564" fmla="*/ 743457 h 1041673"/>
              <a:gd name="connsiteX4565" fmla="*/ 3270801 w 5155357"/>
              <a:gd name="connsiteY4565" fmla="*/ 746255 h 1041673"/>
              <a:gd name="connsiteX4566" fmla="*/ 3258552 w 5155357"/>
              <a:gd name="connsiteY4566" fmla="*/ 792018 h 1041673"/>
              <a:gd name="connsiteX4567" fmla="*/ 3259112 w 5155357"/>
              <a:gd name="connsiteY4567" fmla="*/ 795375 h 1041673"/>
              <a:gd name="connsiteX4568" fmla="*/ 3249598 w 5155357"/>
              <a:gd name="connsiteY4568" fmla="*/ 831749 h 1041673"/>
              <a:gd name="connsiteX4569" fmla="*/ 3240086 w 5155357"/>
              <a:gd name="connsiteY4569" fmla="*/ 868558 h 1041673"/>
              <a:gd name="connsiteX4570" fmla="*/ 3237287 w 5155357"/>
              <a:gd name="connsiteY4570" fmla="*/ 869677 h 1041673"/>
              <a:gd name="connsiteX4571" fmla="*/ 3232251 w 5155357"/>
              <a:gd name="connsiteY4571" fmla="*/ 888144 h 1041673"/>
              <a:gd name="connsiteX4572" fmla="*/ 3232437 w 5155357"/>
              <a:gd name="connsiteY4572" fmla="*/ 888144 h 1041673"/>
              <a:gd name="connsiteX4573" fmla="*/ 3230821 w 5155357"/>
              <a:gd name="connsiteY4573" fmla="*/ 893864 h 1041673"/>
              <a:gd name="connsiteX4574" fmla="*/ 3230261 w 5155357"/>
              <a:gd name="connsiteY4574" fmla="*/ 896289 h 1041673"/>
              <a:gd name="connsiteX4575" fmla="*/ 3228893 w 5155357"/>
              <a:gd name="connsiteY4575" fmla="*/ 902134 h 1041673"/>
              <a:gd name="connsiteX4576" fmla="*/ 3229080 w 5155357"/>
              <a:gd name="connsiteY4576" fmla="*/ 902134 h 1041673"/>
              <a:gd name="connsiteX4577" fmla="*/ 3226842 w 5155357"/>
              <a:gd name="connsiteY4577" fmla="*/ 910155 h 1041673"/>
              <a:gd name="connsiteX4578" fmla="*/ 3227464 w 5155357"/>
              <a:gd name="connsiteY4578" fmla="*/ 910901 h 1041673"/>
              <a:gd name="connsiteX4579" fmla="*/ 3227464 w 5155357"/>
              <a:gd name="connsiteY4579" fmla="*/ 910901 h 1041673"/>
              <a:gd name="connsiteX4580" fmla="*/ 3228147 w 5155357"/>
              <a:gd name="connsiteY4580" fmla="*/ 910279 h 1041673"/>
              <a:gd name="connsiteX4581" fmla="*/ 3230137 w 5155357"/>
              <a:gd name="connsiteY4581" fmla="*/ 903191 h 1041673"/>
              <a:gd name="connsiteX4582" fmla="*/ 3231132 w 5155357"/>
              <a:gd name="connsiteY4582" fmla="*/ 902196 h 1041673"/>
              <a:gd name="connsiteX4583" fmla="*/ 3228893 w 5155357"/>
              <a:gd name="connsiteY4583" fmla="*/ 913388 h 1041673"/>
              <a:gd name="connsiteX4584" fmla="*/ 3225536 w 5155357"/>
              <a:gd name="connsiteY4584" fmla="*/ 923399 h 1041673"/>
              <a:gd name="connsiteX4585" fmla="*/ 3225536 w 5155357"/>
              <a:gd name="connsiteY4585" fmla="*/ 922217 h 1041673"/>
              <a:gd name="connsiteX4586" fmla="*/ 3225350 w 5155357"/>
              <a:gd name="connsiteY4586" fmla="*/ 922342 h 1041673"/>
              <a:gd name="connsiteX4587" fmla="*/ 3225785 w 5155357"/>
              <a:gd name="connsiteY4587" fmla="*/ 918611 h 1041673"/>
              <a:gd name="connsiteX4588" fmla="*/ 3226220 w 5155357"/>
              <a:gd name="connsiteY4588" fmla="*/ 916994 h 1041673"/>
              <a:gd name="connsiteX4589" fmla="*/ 3225909 w 5155357"/>
              <a:gd name="connsiteY4589" fmla="*/ 916497 h 1041673"/>
              <a:gd name="connsiteX4590" fmla="*/ 3225411 w 5155357"/>
              <a:gd name="connsiteY4590" fmla="*/ 916808 h 1041673"/>
              <a:gd name="connsiteX4591" fmla="*/ 3224976 w 5155357"/>
              <a:gd name="connsiteY4591" fmla="*/ 918362 h 1041673"/>
              <a:gd name="connsiteX4592" fmla="*/ 3224479 w 5155357"/>
              <a:gd name="connsiteY4592" fmla="*/ 922217 h 1041673"/>
              <a:gd name="connsiteX4593" fmla="*/ 3224355 w 5155357"/>
              <a:gd name="connsiteY4593" fmla="*/ 922217 h 1041673"/>
              <a:gd name="connsiteX4594" fmla="*/ 3219878 w 5155357"/>
              <a:gd name="connsiteY4594" fmla="*/ 950073 h 1041673"/>
              <a:gd name="connsiteX4595" fmla="*/ 3227152 w 5155357"/>
              <a:gd name="connsiteY4595" fmla="*/ 959586 h 1041673"/>
              <a:gd name="connsiteX4596" fmla="*/ 3233308 w 5155357"/>
              <a:gd name="connsiteY4596" fmla="*/ 963503 h 1041673"/>
              <a:gd name="connsiteX4597" fmla="*/ 3240023 w 5155357"/>
              <a:gd name="connsiteY4597" fmla="*/ 971400 h 1041673"/>
              <a:gd name="connsiteX4598" fmla="*/ 3242821 w 5155357"/>
              <a:gd name="connsiteY4598" fmla="*/ 975317 h 1041673"/>
              <a:gd name="connsiteX4599" fmla="*/ 3249536 w 5155357"/>
              <a:gd name="connsiteY4599" fmla="*/ 978053 h 1041673"/>
              <a:gd name="connsiteX4600" fmla="*/ 3261288 w 5155357"/>
              <a:gd name="connsiteY4600" fmla="*/ 988685 h 1041673"/>
              <a:gd name="connsiteX4601" fmla="*/ 3283050 w 5155357"/>
              <a:gd name="connsiteY4601" fmla="*/ 978674 h 1041673"/>
              <a:gd name="connsiteX4602" fmla="*/ 3292004 w 5155357"/>
              <a:gd name="connsiteY4602" fmla="*/ 983151 h 1041673"/>
              <a:gd name="connsiteX4603" fmla="*/ 3310967 w 5155357"/>
              <a:gd name="connsiteY4603" fmla="*/ 971400 h 1041673"/>
              <a:gd name="connsiteX4604" fmla="*/ 3314885 w 5155357"/>
              <a:gd name="connsiteY4604" fmla="*/ 973576 h 1041673"/>
              <a:gd name="connsiteX4605" fmla="*/ 3330181 w 5155357"/>
              <a:gd name="connsiteY4605" fmla="*/ 959710 h 1041673"/>
              <a:gd name="connsiteX4606" fmla="*/ 3330367 w 5155357"/>
              <a:gd name="connsiteY4606" fmla="*/ 959586 h 1041673"/>
              <a:gd name="connsiteX4607" fmla="*/ 3331237 w 5155357"/>
              <a:gd name="connsiteY4607" fmla="*/ 958529 h 1041673"/>
              <a:gd name="connsiteX4608" fmla="*/ 3332667 w 5155357"/>
              <a:gd name="connsiteY4608" fmla="*/ 956353 h 1041673"/>
              <a:gd name="connsiteX4609" fmla="*/ 3332295 w 5155357"/>
              <a:gd name="connsiteY4609" fmla="*/ 955793 h 1041673"/>
              <a:gd name="connsiteX4610" fmla="*/ 3331735 w 5155357"/>
              <a:gd name="connsiteY4610" fmla="*/ 956166 h 1041673"/>
              <a:gd name="connsiteX4611" fmla="*/ 3330553 w 5155357"/>
              <a:gd name="connsiteY4611" fmla="*/ 957845 h 1041673"/>
              <a:gd name="connsiteX4612" fmla="*/ 3329558 w 5155357"/>
              <a:gd name="connsiteY4612" fmla="*/ 959026 h 1041673"/>
              <a:gd name="connsiteX4613" fmla="*/ 3329558 w 5155357"/>
              <a:gd name="connsiteY4613" fmla="*/ 959026 h 1041673"/>
              <a:gd name="connsiteX4614" fmla="*/ 3329372 w 5155357"/>
              <a:gd name="connsiteY4614" fmla="*/ 958964 h 1041673"/>
              <a:gd name="connsiteX4615" fmla="*/ 3330491 w 5155357"/>
              <a:gd name="connsiteY4615" fmla="*/ 955109 h 1041673"/>
              <a:gd name="connsiteX4616" fmla="*/ 3336087 w 5155357"/>
              <a:gd name="connsiteY4616" fmla="*/ 943917 h 1041673"/>
              <a:gd name="connsiteX4617" fmla="*/ 3350015 w 5155357"/>
              <a:gd name="connsiteY4617" fmla="*/ 912082 h 1041673"/>
              <a:gd name="connsiteX4618" fmla="*/ 3356170 w 5155357"/>
              <a:gd name="connsiteY4618" fmla="*/ 895357 h 1041673"/>
              <a:gd name="connsiteX4619" fmla="*/ 3365124 w 5155357"/>
              <a:gd name="connsiteY4619" fmla="*/ 874714 h 1041673"/>
              <a:gd name="connsiteX4620" fmla="*/ 3374637 w 5155357"/>
              <a:gd name="connsiteY4620" fmla="*/ 854009 h 1041673"/>
              <a:gd name="connsiteX4621" fmla="*/ 3401995 w 5155357"/>
              <a:gd name="connsiteY4621" fmla="*/ 792018 h 1041673"/>
              <a:gd name="connsiteX4622" fmla="*/ 3412068 w 5155357"/>
              <a:gd name="connsiteY4622" fmla="*/ 771934 h 1041673"/>
              <a:gd name="connsiteX4623" fmla="*/ 3477354 w 5155357"/>
              <a:gd name="connsiteY4623" fmla="*/ 657590 h 1041673"/>
              <a:gd name="connsiteX4624" fmla="*/ 3506951 w 5155357"/>
              <a:gd name="connsiteY4624" fmla="*/ 612387 h 1041673"/>
              <a:gd name="connsiteX4625" fmla="*/ 3513106 w 5155357"/>
              <a:gd name="connsiteY4625" fmla="*/ 603371 h 1041673"/>
              <a:gd name="connsiteX4626" fmla="*/ 3526537 w 5155357"/>
              <a:gd name="connsiteY4626" fmla="*/ 586646 h 1041673"/>
              <a:gd name="connsiteX4627" fmla="*/ 3527096 w 5155357"/>
              <a:gd name="connsiteY4627" fmla="*/ 620719 h 1041673"/>
              <a:gd name="connsiteX4628" fmla="*/ 3528775 w 5155357"/>
              <a:gd name="connsiteY4628" fmla="*/ 632470 h 1041673"/>
              <a:gd name="connsiteX4629" fmla="*/ 3527656 w 5155357"/>
              <a:gd name="connsiteY4629" fmla="*/ 638066 h 1041673"/>
              <a:gd name="connsiteX4630" fmla="*/ 3529334 w 5155357"/>
              <a:gd name="connsiteY4630" fmla="*/ 669342 h 1041673"/>
              <a:gd name="connsiteX4631" fmla="*/ 3529895 w 5155357"/>
              <a:gd name="connsiteY4631" fmla="*/ 709508 h 1041673"/>
              <a:gd name="connsiteX4632" fmla="*/ 3532133 w 5155357"/>
              <a:gd name="connsiteY4632" fmla="*/ 754711 h 1041673"/>
              <a:gd name="connsiteX4633" fmla="*/ 3548858 w 5155357"/>
              <a:gd name="connsiteY4633" fmla="*/ 842381 h 1041673"/>
              <a:gd name="connsiteX4634" fmla="*/ 3573419 w 5155357"/>
              <a:gd name="connsiteY4634" fmla="*/ 875833 h 1041673"/>
              <a:gd name="connsiteX4635" fmla="*/ 3584610 w 5155357"/>
              <a:gd name="connsiteY4635" fmla="*/ 887025 h 1041673"/>
              <a:gd name="connsiteX4636" fmla="*/ 3609171 w 5155357"/>
              <a:gd name="connsiteY4636" fmla="*/ 907108 h 1041673"/>
              <a:gd name="connsiteX4637" fmla="*/ 3621419 w 5155357"/>
              <a:gd name="connsiteY4637" fmla="*/ 911025 h 1041673"/>
              <a:gd name="connsiteX4638" fmla="*/ 3630933 w 5155357"/>
              <a:gd name="connsiteY4638" fmla="*/ 911025 h 1041673"/>
              <a:gd name="connsiteX4639" fmla="*/ 3645979 w 5155357"/>
              <a:gd name="connsiteY4639" fmla="*/ 906051 h 1041673"/>
              <a:gd name="connsiteX4640" fmla="*/ 3656052 w 5155357"/>
              <a:gd name="connsiteY4640" fmla="*/ 905492 h 1041673"/>
              <a:gd name="connsiteX4641" fmla="*/ 3686209 w 5155357"/>
              <a:gd name="connsiteY4641" fmla="*/ 886465 h 1041673"/>
              <a:gd name="connsiteX4642" fmla="*/ 3709089 w 5155357"/>
              <a:gd name="connsiteY4642" fmla="*/ 839086 h 1041673"/>
              <a:gd name="connsiteX4643" fmla="*/ 3715804 w 5155357"/>
              <a:gd name="connsiteY4643" fmla="*/ 821801 h 1041673"/>
              <a:gd name="connsiteX4644" fmla="*/ 3716365 w 5155357"/>
              <a:gd name="connsiteY4644" fmla="*/ 815086 h 1041673"/>
              <a:gd name="connsiteX4645" fmla="*/ 3719162 w 5155357"/>
              <a:gd name="connsiteY4645" fmla="*/ 807189 h 1041673"/>
              <a:gd name="connsiteX4646" fmla="*/ 3721400 w 5155357"/>
              <a:gd name="connsiteY4646" fmla="*/ 798235 h 1041673"/>
              <a:gd name="connsiteX4647" fmla="*/ 3725318 w 5155357"/>
              <a:gd name="connsiteY4647" fmla="*/ 792080 h 1041673"/>
              <a:gd name="connsiteX4648" fmla="*/ 3725318 w 5155357"/>
              <a:gd name="connsiteY4648" fmla="*/ 785924 h 1041673"/>
              <a:gd name="connsiteX4649" fmla="*/ 3730354 w 5155357"/>
              <a:gd name="connsiteY4649" fmla="*/ 767520 h 1041673"/>
              <a:gd name="connsiteX4650" fmla="*/ 3738748 w 5155357"/>
              <a:gd name="connsiteY4650" fmla="*/ 741343 h 1041673"/>
              <a:gd name="connsiteX4651" fmla="*/ 3740427 w 5155357"/>
              <a:gd name="connsiteY4651" fmla="*/ 742400 h 1041673"/>
              <a:gd name="connsiteX4652" fmla="*/ 3744344 w 5155357"/>
              <a:gd name="connsiteY4652" fmla="*/ 730711 h 1041673"/>
              <a:gd name="connsiteX4653" fmla="*/ 3747142 w 5155357"/>
              <a:gd name="connsiteY4653" fmla="*/ 727353 h 1041673"/>
              <a:gd name="connsiteX4654" fmla="*/ 3751619 w 5155357"/>
              <a:gd name="connsiteY4654" fmla="*/ 710068 h 1041673"/>
              <a:gd name="connsiteX4655" fmla="*/ 3757215 w 5155357"/>
              <a:gd name="connsiteY4655" fmla="*/ 687684 h 1041673"/>
              <a:gd name="connsiteX4656" fmla="*/ 3762811 w 5155357"/>
              <a:gd name="connsiteY4656" fmla="*/ 666481 h 1041673"/>
              <a:gd name="connsiteX4657" fmla="*/ 3769526 w 5155357"/>
              <a:gd name="connsiteY4657" fmla="*/ 636947 h 1041673"/>
              <a:gd name="connsiteX4658" fmla="*/ 3786252 w 5155357"/>
              <a:gd name="connsiteY4658" fmla="*/ 567744 h 1041673"/>
              <a:gd name="connsiteX4659" fmla="*/ 3789050 w 5155357"/>
              <a:gd name="connsiteY4659" fmla="*/ 556552 h 1041673"/>
              <a:gd name="connsiteX4660" fmla="*/ 3798563 w 5155357"/>
              <a:gd name="connsiteY4660" fmla="*/ 520738 h 1041673"/>
              <a:gd name="connsiteX4661" fmla="*/ 3805838 w 5155357"/>
              <a:gd name="connsiteY4661" fmla="*/ 492260 h 1041673"/>
              <a:gd name="connsiteX4662" fmla="*/ 3817029 w 5155357"/>
              <a:gd name="connsiteY4662" fmla="*/ 450974 h 1041673"/>
              <a:gd name="connsiteX4663" fmla="*/ 3833195 w 5155357"/>
              <a:gd name="connsiteY4663" fmla="*/ 399118 h 1041673"/>
              <a:gd name="connsiteX4664" fmla="*/ 3844388 w 5155357"/>
              <a:gd name="connsiteY4664" fmla="*/ 361688 h 1041673"/>
              <a:gd name="connsiteX4665" fmla="*/ 3847745 w 5155357"/>
              <a:gd name="connsiteY4665" fmla="*/ 349936 h 1041673"/>
              <a:gd name="connsiteX4666" fmla="*/ 3855580 w 5155357"/>
              <a:gd name="connsiteY4666" fmla="*/ 328112 h 1041673"/>
              <a:gd name="connsiteX4667" fmla="*/ 3858937 w 5155357"/>
              <a:gd name="connsiteY4667" fmla="*/ 314806 h 1041673"/>
              <a:gd name="connsiteX4668" fmla="*/ 3884057 w 5155357"/>
              <a:gd name="connsiteY4668" fmla="*/ 236587 h 1041673"/>
              <a:gd name="connsiteX4669" fmla="*/ 3888533 w 5155357"/>
              <a:gd name="connsiteY4669" fmla="*/ 223840 h 1041673"/>
              <a:gd name="connsiteX4670" fmla="*/ 3878461 w 5155357"/>
              <a:gd name="connsiteY4670" fmla="*/ 262888 h 1041673"/>
              <a:gd name="connsiteX4671" fmla="*/ 3878647 w 5155357"/>
              <a:gd name="connsiteY4671" fmla="*/ 262888 h 1041673"/>
              <a:gd name="connsiteX4672" fmla="*/ 3876782 w 5155357"/>
              <a:gd name="connsiteY4672" fmla="*/ 267489 h 1041673"/>
              <a:gd name="connsiteX4673" fmla="*/ 3876658 w 5155357"/>
              <a:gd name="connsiteY4673" fmla="*/ 268111 h 1041673"/>
              <a:gd name="connsiteX4674" fmla="*/ 3876968 w 5155357"/>
              <a:gd name="connsiteY4674" fmla="*/ 268608 h 1041673"/>
              <a:gd name="connsiteX4675" fmla="*/ 3877031 w 5155357"/>
              <a:gd name="connsiteY4675" fmla="*/ 268608 h 1041673"/>
              <a:gd name="connsiteX4676" fmla="*/ 3877404 w 5155357"/>
              <a:gd name="connsiteY4676" fmla="*/ 268297 h 1041673"/>
              <a:gd name="connsiteX4677" fmla="*/ 3877528 w 5155357"/>
              <a:gd name="connsiteY4677" fmla="*/ 267675 h 1041673"/>
              <a:gd name="connsiteX4678" fmla="*/ 3879082 w 5155357"/>
              <a:gd name="connsiteY4678" fmla="*/ 263447 h 1041673"/>
              <a:gd name="connsiteX4679" fmla="*/ 3882814 w 5155357"/>
              <a:gd name="connsiteY4679" fmla="*/ 261768 h 1041673"/>
              <a:gd name="connsiteX4680" fmla="*/ 3894564 w 5155357"/>
              <a:gd name="connsiteY4680" fmla="*/ 212089 h 1041673"/>
              <a:gd name="connsiteX4681" fmla="*/ 3233122 w 5155357"/>
              <a:gd name="connsiteY4681" fmla="*/ 896476 h 1041673"/>
              <a:gd name="connsiteX4682" fmla="*/ 3232002 w 5155357"/>
              <a:gd name="connsiteY4682" fmla="*/ 895916 h 1041673"/>
              <a:gd name="connsiteX4683" fmla="*/ 3231816 w 5155357"/>
              <a:gd name="connsiteY4683" fmla="*/ 895916 h 1041673"/>
              <a:gd name="connsiteX4684" fmla="*/ 3232375 w 5155357"/>
              <a:gd name="connsiteY4684" fmla="*/ 893491 h 1041673"/>
              <a:gd name="connsiteX4685" fmla="*/ 3233868 w 5155357"/>
              <a:gd name="connsiteY4685" fmla="*/ 888082 h 1041673"/>
              <a:gd name="connsiteX4686" fmla="*/ 3235360 w 5155357"/>
              <a:gd name="connsiteY4686" fmla="*/ 885906 h 1041673"/>
              <a:gd name="connsiteX4687" fmla="*/ 3233122 w 5155357"/>
              <a:gd name="connsiteY4687" fmla="*/ 896538 h 1041673"/>
              <a:gd name="connsiteX4688" fmla="*/ 3315134 w 5155357"/>
              <a:gd name="connsiteY4688" fmla="*/ 968539 h 1041673"/>
              <a:gd name="connsiteX4689" fmla="*/ 3321289 w 5155357"/>
              <a:gd name="connsiteY4689" fmla="*/ 964622 h 1041673"/>
              <a:gd name="connsiteX4690" fmla="*/ 3315134 w 5155357"/>
              <a:gd name="connsiteY4690" fmla="*/ 968539 h 1041673"/>
              <a:gd name="connsiteX4691" fmla="*/ 3344917 w 5155357"/>
              <a:gd name="connsiteY4691" fmla="*/ 742151 h 1041673"/>
              <a:gd name="connsiteX4692" fmla="*/ 3343051 w 5155357"/>
              <a:gd name="connsiteY4692" fmla="*/ 745820 h 1041673"/>
              <a:gd name="connsiteX4693" fmla="*/ 3343548 w 5155357"/>
              <a:gd name="connsiteY4693" fmla="*/ 749426 h 1041673"/>
              <a:gd name="connsiteX4694" fmla="*/ 3342305 w 5155357"/>
              <a:gd name="connsiteY4694" fmla="*/ 753343 h 1041673"/>
              <a:gd name="connsiteX4695" fmla="*/ 3341621 w 5155357"/>
              <a:gd name="connsiteY4695" fmla="*/ 755768 h 1041673"/>
              <a:gd name="connsiteX4696" fmla="*/ 3340937 w 5155357"/>
              <a:gd name="connsiteY4696" fmla="*/ 752162 h 1041673"/>
              <a:gd name="connsiteX4697" fmla="*/ 3341497 w 5155357"/>
              <a:gd name="connsiteY4697" fmla="*/ 748183 h 1041673"/>
              <a:gd name="connsiteX4698" fmla="*/ 3341994 w 5155357"/>
              <a:gd name="connsiteY4698" fmla="*/ 743208 h 1041673"/>
              <a:gd name="connsiteX4699" fmla="*/ 3345289 w 5155357"/>
              <a:gd name="connsiteY4699" fmla="*/ 738732 h 1041673"/>
              <a:gd name="connsiteX4700" fmla="*/ 3344917 w 5155357"/>
              <a:gd name="connsiteY4700" fmla="*/ 742151 h 1041673"/>
              <a:gd name="connsiteX4701" fmla="*/ 3344854 w 5155357"/>
              <a:gd name="connsiteY4701" fmla="*/ 682150 h 1041673"/>
              <a:gd name="connsiteX4702" fmla="*/ 3342492 w 5155357"/>
              <a:gd name="connsiteY4702" fmla="*/ 682648 h 1041673"/>
              <a:gd name="connsiteX4703" fmla="*/ 3346409 w 5155357"/>
              <a:gd name="connsiteY4703" fmla="*/ 673321 h 1041673"/>
              <a:gd name="connsiteX4704" fmla="*/ 3344854 w 5155357"/>
              <a:gd name="connsiteY4704" fmla="*/ 682150 h 1041673"/>
              <a:gd name="connsiteX4705" fmla="*/ 3345849 w 5155357"/>
              <a:gd name="connsiteY4705" fmla="*/ 665922 h 1041673"/>
              <a:gd name="connsiteX4706" fmla="*/ 3346409 w 5155357"/>
              <a:gd name="connsiteY4706" fmla="*/ 668222 h 1041673"/>
              <a:gd name="connsiteX4707" fmla="*/ 3345849 w 5155357"/>
              <a:gd name="connsiteY4707" fmla="*/ 665922 h 1041673"/>
              <a:gd name="connsiteX4708" fmla="*/ 3348647 w 5155357"/>
              <a:gd name="connsiteY4708" fmla="*/ 714482 h 1041673"/>
              <a:gd name="connsiteX4709" fmla="*/ 3350886 w 5155357"/>
              <a:gd name="connsiteY4709" fmla="*/ 712866 h 1041673"/>
              <a:gd name="connsiteX4710" fmla="*/ 3348647 w 5155357"/>
              <a:gd name="connsiteY4710" fmla="*/ 714482 h 1041673"/>
              <a:gd name="connsiteX4711" fmla="*/ 3356730 w 5155357"/>
              <a:gd name="connsiteY4711" fmla="*/ 694213 h 1041673"/>
              <a:gd name="connsiteX4712" fmla="*/ 3354678 w 5155357"/>
              <a:gd name="connsiteY4712" fmla="*/ 690358 h 1041673"/>
              <a:gd name="connsiteX4713" fmla="*/ 3356730 w 5155357"/>
              <a:gd name="connsiteY4713" fmla="*/ 694213 h 1041673"/>
              <a:gd name="connsiteX4714" fmla="*/ 3362264 w 5155357"/>
              <a:gd name="connsiteY4714" fmla="*/ 667228 h 1041673"/>
              <a:gd name="connsiteX4715" fmla="*/ 3360337 w 5155357"/>
              <a:gd name="connsiteY4715" fmla="*/ 671020 h 1041673"/>
              <a:gd name="connsiteX4716" fmla="*/ 3360212 w 5155357"/>
              <a:gd name="connsiteY4716" fmla="*/ 665673 h 1041673"/>
              <a:gd name="connsiteX4717" fmla="*/ 3361393 w 5155357"/>
              <a:gd name="connsiteY4717" fmla="*/ 662067 h 1041673"/>
              <a:gd name="connsiteX4718" fmla="*/ 3362078 w 5155357"/>
              <a:gd name="connsiteY4718" fmla="*/ 663435 h 1041673"/>
              <a:gd name="connsiteX4719" fmla="*/ 3362264 w 5155357"/>
              <a:gd name="connsiteY4719" fmla="*/ 667228 h 1041673"/>
              <a:gd name="connsiteX4720" fmla="*/ 3362575 w 5155357"/>
              <a:gd name="connsiteY4720" fmla="*/ 725115 h 1041673"/>
              <a:gd name="connsiteX4721" fmla="*/ 3367051 w 5155357"/>
              <a:gd name="connsiteY4721" fmla="*/ 701674 h 1041673"/>
              <a:gd name="connsiteX4722" fmla="*/ 3368171 w 5155357"/>
              <a:gd name="connsiteY4722" fmla="*/ 702296 h 1041673"/>
              <a:gd name="connsiteX4723" fmla="*/ 3362575 w 5155357"/>
              <a:gd name="connsiteY4723" fmla="*/ 725115 h 1041673"/>
              <a:gd name="connsiteX4724" fmla="*/ 3373705 w 5155357"/>
              <a:gd name="connsiteY4724" fmla="*/ 603496 h 1041673"/>
              <a:gd name="connsiteX4725" fmla="*/ 3376068 w 5155357"/>
              <a:gd name="connsiteY4725" fmla="*/ 597838 h 1041673"/>
              <a:gd name="connsiteX4726" fmla="*/ 3373705 w 5155357"/>
              <a:gd name="connsiteY4726" fmla="*/ 603496 h 1041673"/>
              <a:gd name="connsiteX4727" fmla="*/ 3379114 w 5155357"/>
              <a:gd name="connsiteY4727" fmla="*/ 575143 h 1041673"/>
              <a:gd name="connsiteX4728" fmla="*/ 3376814 w 5155357"/>
              <a:gd name="connsiteY4728" fmla="*/ 572531 h 1041673"/>
              <a:gd name="connsiteX4729" fmla="*/ 3379923 w 5155357"/>
              <a:gd name="connsiteY4729" fmla="*/ 570231 h 1041673"/>
              <a:gd name="connsiteX4730" fmla="*/ 3379114 w 5155357"/>
              <a:gd name="connsiteY4730" fmla="*/ 575143 h 1041673"/>
              <a:gd name="connsiteX4731" fmla="*/ 3384524 w 5155357"/>
              <a:gd name="connsiteY4731" fmla="*/ 530251 h 1041673"/>
              <a:gd name="connsiteX4732" fmla="*/ 3385829 w 5155357"/>
              <a:gd name="connsiteY4732" fmla="*/ 526396 h 1041673"/>
              <a:gd name="connsiteX4733" fmla="*/ 3384524 w 5155357"/>
              <a:gd name="connsiteY4733" fmla="*/ 530251 h 1041673"/>
              <a:gd name="connsiteX4734" fmla="*/ 3389373 w 5155357"/>
              <a:gd name="connsiteY4734" fmla="*/ 751975 h 1041673"/>
              <a:gd name="connsiteX4735" fmla="*/ 3389373 w 5155357"/>
              <a:gd name="connsiteY4735" fmla="*/ 750794 h 1041673"/>
              <a:gd name="connsiteX4736" fmla="*/ 3389933 w 5155357"/>
              <a:gd name="connsiteY4736" fmla="*/ 750234 h 1041673"/>
              <a:gd name="connsiteX4737" fmla="*/ 3389373 w 5155357"/>
              <a:gd name="connsiteY4737" fmla="*/ 751975 h 1041673"/>
              <a:gd name="connsiteX4738" fmla="*/ 3393290 w 5155357"/>
              <a:gd name="connsiteY4738" fmla="*/ 745260 h 1041673"/>
              <a:gd name="connsiteX4739" fmla="*/ 3397768 w 5155357"/>
              <a:gd name="connsiteY4739" fmla="*/ 736307 h 1041673"/>
              <a:gd name="connsiteX4740" fmla="*/ 3398140 w 5155357"/>
              <a:gd name="connsiteY4740" fmla="*/ 736493 h 1041673"/>
              <a:gd name="connsiteX4741" fmla="*/ 3393290 w 5155357"/>
              <a:gd name="connsiteY4741" fmla="*/ 745260 h 1041673"/>
              <a:gd name="connsiteX4742" fmla="*/ 3398886 w 5155357"/>
              <a:gd name="connsiteY4742" fmla="*/ 735188 h 1041673"/>
              <a:gd name="connsiteX4743" fmla="*/ 3398265 w 5155357"/>
              <a:gd name="connsiteY4743" fmla="*/ 735125 h 1041673"/>
              <a:gd name="connsiteX4744" fmla="*/ 3398265 w 5155357"/>
              <a:gd name="connsiteY4744" fmla="*/ 735125 h 1041673"/>
              <a:gd name="connsiteX4745" fmla="*/ 3398265 w 5155357"/>
              <a:gd name="connsiteY4745" fmla="*/ 735250 h 1041673"/>
              <a:gd name="connsiteX4746" fmla="*/ 3397953 w 5155357"/>
              <a:gd name="connsiteY4746" fmla="*/ 735125 h 1041673"/>
              <a:gd name="connsiteX4747" fmla="*/ 3397953 w 5155357"/>
              <a:gd name="connsiteY4747" fmla="*/ 735125 h 1041673"/>
              <a:gd name="connsiteX4748" fmla="*/ 3398016 w 5155357"/>
              <a:gd name="connsiteY4748" fmla="*/ 735125 h 1041673"/>
              <a:gd name="connsiteX4749" fmla="*/ 3399881 w 5155357"/>
              <a:gd name="connsiteY4749" fmla="*/ 733011 h 1041673"/>
              <a:gd name="connsiteX4750" fmla="*/ 3398762 w 5155357"/>
              <a:gd name="connsiteY4750" fmla="*/ 735250 h 1041673"/>
              <a:gd name="connsiteX4751" fmla="*/ 3402804 w 5155357"/>
              <a:gd name="connsiteY4751" fmla="*/ 728472 h 1041673"/>
              <a:gd name="connsiteX4752" fmla="*/ 3402804 w 5155357"/>
              <a:gd name="connsiteY4752" fmla="*/ 726856 h 1041673"/>
              <a:gd name="connsiteX4753" fmla="*/ 3402804 w 5155357"/>
              <a:gd name="connsiteY4753" fmla="*/ 728472 h 1041673"/>
              <a:gd name="connsiteX4754" fmla="*/ 3399446 w 5155357"/>
              <a:gd name="connsiteY4754" fmla="*/ 708949 h 1041673"/>
              <a:gd name="connsiteX4755" fmla="*/ 3405042 w 5155357"/>
              <a:gd name="connsiteY4755" fmla="*/ 698938 h 1041673"/>
              <a:gd name="connsiteX4756" fmla="*/ 3399446 w 5155357"/>
              <a:gd name="connsiteY4756" fmla="*/ 708949 h 1041673"/>
              <a:gd name="connsiteX4757" fmla="*/ 3415052 w 5155357"/>
              <a:gd name="connsiteY4757" fmla="*/ 706213 h 1041673"/>
              <a:gd name="connsiteX4758" fmla="*/ 3416172 w 5155357"/>
              <a:gd name="connsiteY4758" fmla="*/ 702855 h 1041673"/>
              <a:gd name="connsiteX4759" fmla="*/ 3415052 w 5155357"/>
              <a:gd name="connsiteY4759" fmla="*/ 706213 h 1041673"/>
              <a:gd name="connsiteX4760" fmla="*/ 3418410 w 5155357"/>
              <a:gd name="connsiteY4760" fmla="*/ 698938 h 1041673"/>
              <a:gd name="connsiteX4761" fmla="*/ 3422887 w 5155357"/>
              <a:gd name="connsiteY4761" fmla="*/ 692783 h 1041673"/>
              <a:gd name="connsiteX4762" fmla="*/ 3418410 w 5155357"/>
              <a:gd name="connsiteY4762" fmla="*/ 698938 h 1041673"/>
              <a:gd name="connsiteX4763" fmla="*/ 3426058 w 5155357"/>
              <a:gd name="connsiteY4763" fmla="*/ 661259 h 1041673"/>
              <a:gd name="connsiteX4764" fmla="*/ 3422452 w 5155357"/>
              <a:gd name="connsiteY4764" fmla="*/ 667974 h 1041673"/>
              <a:gd name="connsiteX4765" fmla="*/ 3419343 w 5155357"/>
              <a:gd name="connsiteY4765" fmla="*/ 673321 h 1041673"/>
              <a:gd name="connsiteX4766" fmla="*/ 3417291 w 5155357"/>
              <a:gd name="connsiteY4766" fmla="*/ 675746 h 1041673"/>
              <a:gd name="connsiteX4767" fmla="*/ 3418161 w 5155357"/>
              <a:gd name="connsiteY4767" fmla="*/ 671767 h 1041673"/>
              <a:gd name="connsiteX4768" fmla="*/ 3419343 w 5155357"/>
              <a:gd name="connsiteY4768" fmla="*/ 669342 h 1041673"/>
              <a:gd name="connsiteX4769" fmla="*/ 3426058 w 5155357"/>
              <a:gd name="connsiteY4769" fmla="*/ 661259 h 1041673"/>
              <a:gd name="connsiteX4770" fmla="*/ 3460753 w 5155357"/>
              <a:gd name="connsiteY4770" fmla="*/ 563516 h 1041673"/>
              <a:gd name="connsiteX4771" fmla="*/ 3463116 w 5155357"/>
              <a:gd name="connsiteY4771" fmla="*/ 560034 h 1041673"/>
              <a:gd name="connsiteX4772" fmla="*/ 3466473 w 5155357"/>
              <a:gd name="connsiteY4772" fmla="*/ 558604 h 1041673"/>
              <a:gd name="connsiteX4773" fmla="*/ 3464919 w 5155357"/>
              <a:gd name="connsiteY4773" fmla="*/ 560904 h 1041673"/>
              <a:gd name="connsiteX4774" fmla="*/ 3462059 w 5155357"/>
              <a:gd name="connsiteY4774" fmla="*/ 564386 h 1041673"/>
              <a:gd name="connsiteX4775" fmla="*/ 3459572 w 5155357"/>
              <a:gd name="connsiteY4775" fmla="*/ 567619 h 1041673"/>
              <a:gd name="connsiteX4776" fmla="*/ 3460753 w 5155357"/>
              <a:gd name="connsiteY4776" fmla="*/ 563516 h 1041673"/>
              <a:gd name="connsiteX4777" fmla="*/ 3467157 w 5155357"/>
              <a:gd name="connsiteY4777" fmla="*/ 594293 h 1041673"/>
              <a:gd name="connsiteX4778" fmla="*/ 3466909 w 5155357"/>
              <a:gd name="connsiteY4778" fmla="*/ 594853 h 1041673"/>
              <a:gd name="connsiteX4779" fmla="*/ 3466225 w 5155357"/>
              <a:gd name="connsiteY4779" fmla="*/ 596034 h 1041673"/>
              <a:gd name="connsiteX4780" fmla="*/ 3467157 w 5155357"/>
              <a:gd name="connsiteY4780" fmla="*/ 594293 h 1041673"/>
              <a:gd name="connsiteX4781" fmla="*/ 3461934 w 5155357"/>
              <a:gd name="connsiteY4781" fmla="*/ 628553 h 1041673"/>
              <a:gd name="connsiteX4782" fmla="*/ 3463613 w 5155357"/>
              <a:gd name="connsiteY4782" fmla="*/ 626377 h 1041673"/>
              <a:gd name="connsiteX4783" fmla="*/ 3461934 w 5155357"/>
              <a:gd name="connsiteY4783" fmla="*/ 628553 h 1041673"/>
              <a:gd name="connsiteX4784" fmla="*/ 3431592 w 5155357"/>
              <a:gd name="connsiteY4784" fmla="*/ 653175 h 1041673"/>
              <a:gd name="connsiteX4785" fmla="*/ 3429167 w 5155357"/>
              <a:gd name="connsiteY4785" fmla="*/ 653175 h 1041673"/>
              <a:gd name="connsiteX4786" fmla="*/ 3431219 w 5155357"/>
              <a:gd name="connsiteY4786" fmla="*/ 650440 h 1041673"/>
              <a:gd name="connsiteX4787" fmla="*/ 3431592 w 5155357"/>
              <a:gd name="connsiteY4787" fmla="*/ 653175 h 1041673"/>
              <a:gd name="connsiteX4788" fmla="*/ 3440110 w 5155357"/>
              <a:gd name="connsiteY4788" fmla="*/ 638129 h 1041673"/>
              <a:gd name="connsiteX4789" fmla="*/ 3439302 w 5155357"/>
              <a:gd name="connsiteY4789" fmla="*/ 639372 h 1041673"/>
              <a:gd name="connsiteX4790" fmla="*/ 3439053 w 5155357"/>
              <a:gd name="connsiteY4790" fmla="*/ 637445 h 1041673"/>
              <a:gd name="connsiteX4791" fmla="*/ 3436814 w 5155357"/>
              <a:gd name="connsiteY4791" fmla="*/ 641362 h 1041673"/>
              <a:gd name="connsiteX4792" fmla="*/ 3438121 w 5155357"/>
              <a:gd name="connsiteY4792" fmla="*/ 640864 h 1041673"/>
              <a:gd name="connsiteX4793" fmla="*/ 3436877 w 5155357"/>
              <a:gd name="connsiteY4793" fmla="*/ 642170 h 1041673"/>
              <a:gd name="connsiteX4794" fmla="*/ 3438929 w 5155357"/>
              <a:gd name="connsiteY4794" fmla="*/ 636450 h 1041673"/>
              <a:gd name="connsiteX4795" fmla="*/ 3443157 w 5155357"/>
              <a:gd name="connsiteY4795" fmla="*/ 629859 h 1041673"/>
              <a:gd name="connsiteX4796" fmla="*/ 3445147 w 5155357"/>
              <a:gd name="connsiteY4796" fmla="*/ 627496 h 1041673"/>
              <a:gd name="connsiteX4797" fmla="*/ 3448566 w 5155357"/>
              <a:gd name="connsiteY4797" fmla="*/ 622957 h 1041673"/>
              <a:gd name="connsiteX4798" fmla="*/ 3452483 w 5155357"/>
              <a:gd name="connsiteY4798" fmla="*/ 616740 h 1041673"/>
              <a:gd name="connsiteX4799" fmla="*/ 3454038 w 5155357"/>
              <a:gd name="connsiteY4799" fmla="*/ 615807 h 1041673"/>
              <a:gd name="connsiteX4800" fmla="*/ 3450556 w 5155357"/>
              <a:gd name="connsiteY4800" fmla="*/ 622646 h 1041673"/>
              <a:gd name="connsiteX4801" fmla="*/ 3445768 w 5155357"/>
              <a:gd name="connsiteY4801" fmla="*/ 629859 h 1041673"/>
              <a:gd name="connsiteX4802" fmla="*/ 3441851 w 5155357"/>
              <a:gd name="connsiteY4802" fmla="*/ 634647 h 1041673"/>
              <a:gd name="connsiteX4803" fmla="*/ 3440110 w 5155357"/>
              <a:gd name="connsiteY4803" fmla="*/ 638129 h 1041673"/>
              <a:gd name="connsiteX4804" fmla="*/ 3453789 w 5155357"/>
              <a:gd name="connsiteY4804" fmla="*/ 644098 h 1041673"/>
              <a:gd name="connsiteX4805" fmla="*/ 3449499 w 5155357"/>
              <a:gd name="connsiteY4805" fmla="*/ 651435 h 1041673"/>
              <a:gd name="connsiteX4806" fmla="*/ 3444835 w 5155357"/>
              <a:gd name="connsiteY4806" fmla="*/ 655476 h 1041673"/>
              <a:gd name="connsiteX4807" fmla="*/ 3446390 w 5155357"/>
              <a:gd name="connsiteY4807" fmla="*/ 650813 h 1041673"/>
              <a:gd name="connsiteX4808" fmla="*/ 3450058 w 5155357"/>
              <a:gd name="connsiteY4808" fmla="*/ 644346 h 1041673"/>
              <a:gd name="connsiteX4809" fmla="*/ 3453292 w 5155357"/>
              <a:gd name="connsiteY4809" fmla="*/ 640180 h 1041673"/>
              <a:gd name="connsiteX4810" fmla="*/ 3456090 w 5155357"/>
              <a:gd name="connsiteY4810" fmla="*/ 639061 h 1041673"/>
              <a:gd name="connsiteX4811" fmla="*/ 3453789 w 5155357"/>
              <a:gd name="connsiteY4811" fmla="*/ 644098 h 1041673"/>
              <a:gd name="connsiteX4812" fmla="*/ 3456961 w 5155357"/>
              <a:gd name="connsiteY4812" fmla="*/ 634709 h 1041673"/>
              <a:gd name="connsiteX4813" fmla="*/ 3456400 w 5155357"/>
              <a:gd name="connsiteY4813" fmla="*/ 637009 h 1041673"/>
              <a:gd name="connsiteX4814" fmla="*/ 3456961 w 5155357"/>
              <a:gd name="connsiteY4814" fmla="*/ 634709 h 1041673"/>
              <a:gd name="connsiteX4815" fmla="*/ 3456961 w 5155357"/>
              <a:gd name="connsiteY4815" fmla="*/ 681031 h 1041673"/>
              <a:gd name="connsiteX4816" fmla="*/ 3458079 w 5155357"/>
              <a:gd name="connsiteY4816" fmla="*/ 678295 h 1041673"/>
              <a:gd name="connsiteX4817" fmla="*/ 3458639 w 5155357"/>
              <a:gd name="connsiteY4817" fmla="*/ 678295 h 1041673"/>
              <a:gd name="connsiteX4818" fmla="*/ 3458639 w 5155357"/>
              <a:gd name="connsiteY4818" fmla="*/ 678171 h 1041673"/>
              <a:gd name="connsiteX4819" fmla="*/ 3459137 w 5155357"/>
              <a:gd name="connsiteY4819" fmla="*/ 678544 h 1041673"/>
              <a:gd name="connsiteX4820" fmla="*/ 3456961 w 5155357"/>
              <a:gd name="connsiteY4820" fmla="*/ 681031 h 1041673"/>
              <a:gd name="connsiteX4821" fmla="*/ 3460318 w 5155357"/>
              <a:gd name="connsiteY4821" fmla="*/ 677736 h 1041673"/>
              <a:gd name="connsiteX4822" fmla="*/ 3460193 w 5155357"/>
              <a:gd name="connsiteY4822" fmla="*/ 677984 h 1041673"/>
              <a:gd name="connsiteX4823" fmla="*/ 3459012 w 5155357"/>
              <a:gd name="connsiteY4823" fmla="*/ 677176 h 1041673"/>
              <a:gd name="connsiteX4824" fmla="*/ 3459137 w 5155357"/>
              <a:gd name="connsiteY4824" fmla="*/ 677176 h 1041673"/>
              <a:gd name="connsiteX4825" fmla="*/ 3464733 w 5155357"/>
              <a:gd name="connsiteY4825" fmla="*/ 668285 h 1041673"/>
              <a:gd name="connsiteX4826" fmla="*/ 3460255 w 5155357"/>
              <a:gd name="connsiteY4826" fmla="*/ 677798 h 1041673"/>
              <a:gd name="connsiteX4827" fmla="*/ 3466971 w 5155357"/>
              <a:gd name="connsiteY4827" fmla="*/ 622460 h 1041673"/>
              <a:gd name="connsiteX4828" fmla="*/ 3469769 w 5155357"/>
              <a:gd name="connsiteY4828" fmla="*/ 615745 h 1041673"/>
              <a:gd name="connsiteX4829" fmla="*/ 3466971 w 5155357"/>
              <a:gd name="connsiteY4829" fmla="*/ 622460 h 1041673"/>
              <a:gd name="connsiteX4830" fmla="*/ 3473686 w 5155357"/>
              <a:gd name="connsiteY4830" fmla="*/ 611206 h 1041673"/>
              <a:gd name="connsiteX4831" fmla="*/ 3473561 w 5155357"/>
              <a:gd name="connsiteY4831" fmla="*/ 610957 h 1041673"/>
              <a:gd name="connsiteX4832" fmla="*/ 3473561 w 5155357"/>
              <a:gd name="connsiteY4832" fmla="*/ 610957 h 1041673"/>
              <a:gd name="connsiteX4833" fmla="*/ 3474121 w 5155357"/>
              <a:gd name="connsiteY4833" fmla="*/ 611330 h 1041673"/>
              <a:gd name="connsiteX4834" fmla="*/ 3473624 w 5155357"/>
              <a:gd name="connsiteY4834" fmla="*/ 611206 h 1041673"/>
              <a:gd name="connsiteX4835" fmla="*/ 3474867 w 5155357"/>
              <a:gd name="connsiteY4835" fmla="*/ 610957 h 1041673"/>
              <a:gd name="connsiteX4836" fmla="*/ 3474245 w 5155357"/>
              <a:gd name="connsiteY4836" fmla="*/ 610522 h 1041673"/>
              <a:gd name="connsiteX4837" fmla="*/ 3476981 w 5155357"/>
              <a:gd name="connsiteY4837" fmla="*/ 606729 h 1041673"/>
              <a:gd name="connsiteX4838" fmla="*/ 3476981 w 5155357"/>
              <a:gd name="connsiteY4838" fmla="*/ 606605 h 1041673"/>
              <a:gd name="connsiteX4839" fmla="*/ 3476981 w 5155357"/>
              <a:gd name="connsiteY4839" fmla="*/ 606605 h 1041673"/>
              <a:gd name="connsiteX4840" fmla="*/ 3477479 w 5155357"/>
              <a:gd name="connsiteY4840" fmla="*/ 606791 h 1041673"/>
              <a:gd name="connsiteX4841" fmla="*/ 3474743 w 5155357"/>
              <a:gd name="connsiteY4841" fmla="*/ 610584 h 1041673"/>
              <a:gd name="connsiteX4842" fmla="*/ 3474867 w 5155357"/>
              <a:gd name="connsiteY4842" fmla="*/ 610895 h 1041673"/>
              <a:gd name="connsiteX4843" fmla="*/ 3478162 w 5155357"/>
              <a:gd name="connsiteY4843" fmla="*/ 605734 h 1041673"/>
              <a:gd name="connsiteX4844" fmla="*/ 3478162 w 5155357"/>
              <a:gd name="connsiteY4844" fmla="*/ 605734 h 1041673"/>
              <a:gd name="connsiteX4845" fmla="*/ 3477603 w 5155357"/>
              <a:gd name="connsiteY4845" fmla="*/ 605610 h 1041673"/>
              <a:gd name="connsiteX4846" fmla="*/ 3480339 w 5155357"/>
              <a:gd name="connsiteY4846" fmla="*/ 602314 h 1041673"/>
              <a:gd name="connsiteX4847" fmla="*/ 3478100 w 5155357"/>
              <a:gd name="connsiteY4847" fmla="*/ 605734 h 1041673"/>
              <a:gd name="connsiteX4848" fmla="*/ 3478660 w 5155357"/>
              <a:gd name="connsiteY4848" fmla="*/ 582480 h 1041673"/>
              <a:gd name="connsiteX4849" fmla="*/ 3473997 w 5155357"/>
              <a:gd name="connsiteY4849" fmla="*/ 587951 h 1041673"/>
              <a:gd name="connsiteX4850" fmla="*/ 3471820 w 5155357"/>
              <a:gd name="connsiteY4850" fmla="*/ 592552 h 1041673"/>
              <a:gd name="connsiteX4851" fmla="*/ 3463800 w 5155357"/>
              <a:gd name="connsiteY4851" fmla="*/ 600698 h 1041673"/>
              <a:gd name="connsiteX4852" fmla="*/ 3466038 w 5155357"/>
              <a:gd name="connsiteY4852" fmla="*/ 596470 h 1041673"/>
              <a:gd name="connsiteX4853" fmla="*/ 3464733 w 5155357"/>
              <a:gd name="connsiteY4853" fmla="*/ 599579 h 1041673"/>
              <a:gd name="connsiteX4854" fmla="*/ 3472566 w 5155357"/>
              <a:gd name="connsiteY4854" fmla="*/ 588946 h 1041673"/>
              <a:gd name="connsiteX4855" fmla="*/ 3467468 w 5155357"/>
              <a:gd name="connsiteY4855" fmla="*/ 593796 h 1041673"/>
              <a:gd name="connsiteX4856" fmla="*/ 3468960 w 5155357"/>
              <a:gd name="connsiteY4856" fmla="*/ 591122 h 1041673"/>
              <a:gd name="connsiteX4857" fmla="*/ 3470764 w 5155357"/>
              <a:gd name="connsiteY4857" fmla="*/ 588822 h 1041673"/>
              <a:gd name="connsiteX4858" fmla="*/ 3473375 w 5155357"/>
              <a:gd name="connsiteY4858" fmla="*/ 586521 h 1041673"/>
              <a:gd name="connsiteX4859" fmla="*/ 3474929 w 5155357"/>
              <a:gd name="connsiteY4859" fmla="*/ 583661 h 1041673"/>
              <a:gd name="connsiteX4860" fmla="*/ 3477479 w 5155357"/>
              <a:gd name="connsiteY4860" fmla="*/ 578873 h 1041673"/>
              <a:gd name="connsiteX4861" fmla="*/ 3480215 w 5155357"/>
              <a:gd name="connsiteY4861" fmla="*/ 575640 h 1041673"/>
              <a:gd name="connsiteX4862" fmla="*/ 3481520 w 5155357"/>
              <a:gd name="connsiteY4862" fmla="*/ 577070 h 1041673"/>
              <a:gd name="connsiteX4863" fmla="*/ 3478660 w 5155357"/>
              <a:gd name="connsiteY4863" fmla="*/ 582480 h 1041673"/>
              <a:gd name="connsiteX4864" fmla="*/ 3484878 w 5155357"/>
              <a:gd name="connsiteY4864" fmla="*/ 572158 h 1041673"/>
              <a:gd name="connsiteX4865" fmla="*/ 3489914 w 5155357"/>
              <a:gd name="connsiteY4865" fmla="*/ 563267 h 1041673"/>
              <a:gd name="connsiteX4866" fmla="*/ 3484878 w 5155357"/>
              <a:gd name="connsiteY4866" fmla="*/ 572158 h 1041673"/>
              <a:gd name="connsiteX4867" fmla="*/ 3490101 w 5155357"/>
              <a:gd name="connsiteY4867" fmla="*/ 558915 h 1041673"/>
              <a:gd name="connsiteX4868" fmla="*/ 3486619 w 5155357"/>
              <a:gd name="connsiteY4868" fmla="*/ 561091 h 1041673"/>
              <a:gd name="connsiteX4869" fmla="*/ 3484567 w 5155357"/>
              <a:gd name="connsiteY4869" fmla="*/ 564821 h 1041673"/>
              <a:gd name="connsiteX4870" fmla="*/ 3481023 w 5155357"/>
              <a:gd name="connsiteY4870" fmla="*/ 570542 h 1041673"/>
              <a:gd name="connsiteX4871" fmla="*/ 3479095 w 5155357"/>
              <a:gd name="connsiteY4871" fmla="*/ 571723 h 1041673"/>
              <a:gd name="connsiteX4872" fmla="*/ 3483261 w 5155357"/>
              <a:gd name="connsiteY4872" fmla="*/ 564200 h 1041673"/>
              <a:gd name="connsiteX4873" fmla="*/ 3487365 w 5155357"/>
              <a:gd name="connsiteY4873" fmla="*/ 557484 h 1041673"/>
              <a:gd name="connsiteX4874" fmla="*/ 3490598 w 5155357"/>
              <a:gd name="connsiteY4874" fmla="*/ 553754 h 1041673"/>
              <a:gd name="connsiteX4875" fmla="*/ 3492401 w 5155357"/>
              <a:gd name="connsiteY4875" fmla="*/ 555433 h 1041673"/>
              <a:gd name="connsiteX4876" fmla="*/ 3490101 w 5155357"/>
              <a:gd name="connsiteY4876" fmla="*/ 558915 h 1041673"/>
              <a:gd name="connsiteX4877" fmla="*/ 3598352 w 5155357"/>
              <a:gd name="connsiteY4877" fmla="*/ 663373 h 1041673"/>
              <a:gd name="connsiteX4878" fmla="*/ 3597357 w 5155357"/>
              <a:gd name="connsiteY4878" fmla="*/ 662253 h 1041673"/>
              <a:gd name="connsiteX4879" fmla="*/ 3597854 w 5155357"/>
              <a:gd name="connsiteY4879" fmla="*/ 660450 h 1041673"/>
              <a:gd name="connsiteX4880" fmla="*/ 3599036 w 5155357"/>
              <a:gd name="connsiteY4880" fmla="*/ 661445 h 1041673"/>
              <a:gd name="connsiteX4881" fmla="*/ 3598352 w 5155357"/>
              <a:gd name="connsiteY4881" fmla="*/ 663373 h 1041673"/>
              <a:gd name="connsiteX4882" fmla="*/ 3609357 w 5155357"/>
              <a:gd name="connsiteY4882" fmla="*/ 551515 h 1041673"/>
              <a:gd name="connsiteX4883" fmla="*/ 3610973 w 5155357"/>
              <a:gd name="connsiteY4883" fmla="*/ 552075 h 1041673"/>
              <a:gd name="connsiteX4884" fmla="*/ 3610973 w 5155357"/>
              <a:gd name="connsiteY4884" fmla="*/ 553256 h 1041673"/>
              <a:gd name="connsiteX4885" fmla="*/ 3609419 w 5155357"/>
              <a:gd name="connsiteY4885" fmla="*/ 553256 h 1041673"/>
              <a:gd name="connsiteX4886" fmla="*/ 3609419 w 5155357"/>
              <a:gd name="connsiteY4886" fmla="*/ 551515 h 1041673"/>
              <a:gd name="connsiteX4887" fmla="*/ 3607927 w 5155357"/>
              <a:gd name="connsiteY4887" fmla="*/ 657839 h 1041673"/>
              <a:gd name="connsiteX4888" fmla="*/ 3609233 w 5155357"/>
              <a:gd name="connsiteY4888" fmla="*/ 659455 h 1041673"/>
              <a:gd name="connsiteX4889" fmla="*/ 3608362 w 5155357"/>
              <a:gd name="connsiteY4889" fmla="*/ 661507 h 1041673"/>
              <a:gd name="connsiteX4890" fmla="*/ 3607927 w 5155357"/>
              <a:gd name="connsiteY4890" fmla="*/ 657839 h 1041673"/>
              <a:gd name="connsiteX4891" fmla="*/ 3608113 w 5155357"/>
              <a:gd name="connsiteY4891" fmla="*/ 668160 h 1041673"/>
              <a:gd name="connsiteX4892" fmla="*/ 3608797 w 5155357"/>
              <a:gd name="connsiteY4892" fmla="*/ 666108 h 1041673"/>
              <a:gd name="connsiteX4893" fmla="*/ 3609108 w 5155357"/>
              <a:gd name="connsiteY4893" fmla="*/ 668160 h 1041673"/>
              <a:gd name="connsiteX4894" fmla="*/ 3609357 w 5155357"/>
              <a:gd name="connsiteY4894" fmla="*/ 671207 h 1041673"/>
              <a:gd name="connsiteX4895" fmla="*/ 3608611 w 5155357"/>
              <a:gd name="connsiteY4895" fmla="*/ 671829 h 1041673"/>
              <a:gd name="connsiteX4896" fmla="*/ 3608113 w 5155357"/>
              <a:gd name="connsiteY4896" fmla="*/ 668160 h 1041673"/>
              <a:gd name="connsiteX4897" fmla="*/ 3609233 w 5155357"/>
              <a:gd name="connsiteY4897" fmla="*/ 678855 h 1041673"/>
              <a:gd name="connsiteX4898" fmla="*/ 3610352 w 5155357"/>
              <a:gd name="connsiteY4898" fmla="*/ 680347 h 1041673"/>
              <a:gd name="connsiteX4899" fmla="*/ 3609295 w 5155357"/>
              <a:gd name="connsiteY4899" fmla="*/ 681093 h 1041673"/>
              <a:gd name="connsiteX4900" fmla="*/ 3609233 w 5155357"/>
              <a:gd name="connsiteY4900" fmla="*/ 678855 h 1041673"/>
              <a:gd name="connsiteX4901" fmla="*/ 3609543 w 5155357"/>
              <a:gd name="connsiteY4901" fmla="*/ 693466 h 1041673"/>
              <a:gd name="connsiteX4902" fmla="*/ 3610538 w 5155357"/>
              <a:gd name="connsiteY4902" fmla="*/ 694834 h 1041673"/>
              <a:gd name="connsiteX4903" fmla="*/ 3610663 w 5155357"/>
              <a:gd name="connsiteY4903" fmla="*/ 698503 h 1041673"/>
              <a:gd name="connsiteX4904" fmla="*/ 3609979 w 5155357"/>
              <a:gd name="connsiteY4904" fmla="*/ 701798 h 1041673"/>
              <a:gd name="connsiteX4905" fmla="*/ 3609917 w 5155357"/>
              <a:gd name="connsiteY4905" fmla="*/ 699373 h 1041673"/>
              <a:gd name="connsiteX4906" fmla="*/ 3609357 w 5155357"/>
              <a:gd name="connsiteY4906" fmla="*/ 697011 h 1041673"/>
              <a:gd name="connsiteX4907" fmla="*/ 3609543 w 5155357"/>
              <a:gd name="connsiteY4907" fmla="*/ 693466 h 1041673"/>
              <a:gd name="connsiteX4908" fmla="*/ 3609357 w 5155357"/>
              <a:gd name="connsiteY4908" fmla="*/ 706213 h 1041673"/>
              <a:gd name="connsiteX4909" fmla="*/ 3609357 w 5155357"/>
              <a:gd name="connsiteY4909" fmla="*/ 705032 h 1041673"/>
              <a:gd name="connsiteX4910" fmla="*/ 3609917 w 5155357"/>
              <a:gd name="connsiteY4910" fmla="*/ 704472 h 1041673"/>
              <a:gd name="connsiteX4911" fmla="*/ 3609357 w 5155357"/>
              <a:gd name="connsiteY4911" fmla="*/ 706213 h 1041673"/>
              <a:gd name="connsiteX4912" fmla="*/ 3609917 w 5155357"/>
              <a:gd name="connsiteY4912" fmla="*/ 709570 h 1041673"/>
              <a:gd name="connsiteX4913" fmla="*/ 3611036 w 5155357"/>
              <a:gd name="connsiteY4913" fmla="*/ 712306 h 1041673"/>
              <a:gd name="connsiteX4914" fmla="*/ 3609917 w 5155357"/>
              <a:gd name="connsiteY4914" fmla="*/ 709570 h 1041673"/>
              <a:gd name="connsiteX4915" fmla="*/ 3611596 w 5155357"/>
              <a:gd name="connsiteY4915" fmla="*/ 727415 h 1041673"/>
              <a:gd name="connsiteX4916" fmla="*/ 3611036 w 5155357"/>
              <a:gd name="connsiteY4916" fmla="*/ 725674 h 1041673"/>
              <a:gd name="connsiteX4917" fmla="*/ 3611596 w 5155357"/>
              <a:gd name="connsiteY4917" fmla="*/ 727415 h 1041673"/>
              <a:gd name="connsiteX4918" fmla="*/ 3611036 w 5155357"/>
              <a:gd name="connsiteY4918" fmla="*/ 720141 h 1041673"/>
              <a:gd name="connsiteX4919" fmla="*/ 3609917 w 5155357"/>
              <a:gd name="connsiteY4919" fmla="*/ 714482 h 1041673"/>
              <a:gd name="connsiteX4920" fmla="*/ 3611596 w 5155357"/>
              <a:gd name="connsiteY4920" fmla="*/ 714482 h 1041673"/>
              <a:gd name="connsiteX4921" fmla="*/ 3611036 w 5155357"/>
              <a:gd name="connsiteY4921" fmla="*/ 720141 h 1041673"/>
              <a:gd name="connsiteX4922" fmla="*/ 3707597 w 5155357"/>
              <a:gd name="connsiteY4922" fmla="*/ 579682 h 1041673"/>
              <a:gd name="connsiteX4923" fmla="*/ 3707597 w 5155357"/>
              <a:gd name="connsiteY4923" fmla="*/ 579682 h 1041673"/>
              <a:gd name="connsiteX4924" fmla="*/ 3708592 w 5155357"/>
              <a:gd name="connsiteY4924" fmla="*/ 575640 h 1041673"/>
              <a:gd name="connsiteX4925" fmla="*/ 3708592 w 5155357"/>
              <a:gd name="connsiteY4925" fmla="*/ 575454 h 1041673"/>
              <a:gd name="connsiteX4926" fmla="*/ 3708717 w 5155357"/>
              <a:gd name="connsiteY4926" fmla="*/ 575454 h 1041673"/>
              <a:gd name="connsiteX4927" fmla="*/ 3707597 w 5155357"/>
              <a:gd name="connsiteY4927" fmla="*/ 579993 h 1041673"/>
              <a:gd name="connsiteX4928" fmla="*/ 3707597 w 5155357"/>
              <a:gd name="connsiteY4928" fmla="*/ 579620 h 1041673"/>
              <a:gd name="connsiteX4929" fmla="*/ 3708655 w 5155357"/>
              <a:gd name="connsiteY4929" fmla="*/ 648574 h 1041673"/>
              <a:gd name="connsiteX4930" fmla="*/ 3708281 w 5155357"/>
              <a:gd name="connsiteY4930" fmla="*/ 644968 h 1041673"/>
              <a:gd name="connsiteX4931" fmla="*/ 3710333 w 5155357"/>
              <a:gd name="connsiteY4931" fmla="*/ 644968 h 1041673"/>
              <a:gd name="connsiteX4932" fmla="*/ 3708655 w 5155357"/>
              <a:gd name="connsiteY4932" fmla="*/ 648574 h 1041673"/>
              <a:gd name="connsiteX4933" fmla="*/ 3709276 w 5155357"/>
              <a:gd name="connsiteY4933" fmla="*/ 642170 h 1041673"/>
              <a:gd name="connsiteX4934" fmla="*/ 3710706 w 5155357"/>
              <a:gd name="connsiteY4934" fmla="*/ 639310 h 1041673"/>
              <a:gd name="connsiteX4935" fmla="*/ 3711203 w 5155357"/>
              <a:gd name="connsiteY4935" fmla="*/ 641113 h 1041673"/>
              <a:gd name="connsiteX4936" fmla="*/ 3709276 w 5155357"/>
              <a:gd name="connsiteY4936" fmla="*/ 642170 h 1041673"/>
              <a:gd name="connsiteX4937" fmla="*/ 3784635 w 5155357"/>
              <a:gd name="connsiteY4937" fmla="*/ 429275 h 1041673"/>
              <a:gd name="connsiteX4938" fmla="*/ 3784635 w 5155357"/>
              <a:gd name="connsiteY4938" fmla="*/ 429834 h 1041673"/>
              <a:gd name="connsiteX4939" fmla="*/ 3784635 w 5155357"/>
              <a:gd name="connsiteY4939" fmla="*/ 429275 h 1041673"/>
              <a:gd name="connsiteX4940" fmla="*/ 3780159 w 5155357"/>
              <a:gd name="connsiteY4940" fmla="*/ 453835 h 1041673"/>
              <a:gd name="connsiteX4941" fmla="*/ 3780159 w 5155357"/>
              <a:gd name="connsiteY4941" fmla="*/ 459431 h 1041673"/>
              <a:gd name="connsiteX4942" fmla="*/ 3780283 w 5155357"/>
              <a:gd name="connsiteY4942" fmla="*/ 459741 h 1041673"/>
              <a:gd name="connsiteX4943" fmla="*/ 3780283 w 5155357"/>
              <a:gd name="connsiteY4943" fmla="*/ 459741 h 1041673"/>
              <a:gd name="connsiteX4944" fmla="*/ 3779661 w 5155357"/>
              <a:gd name="connsiteY4944" fmla="*/ 459306 h 1041673"/>
              <a:gd name="connsiteX4945" fmla="*/ 3780221 w 5155357"/>
              <a:gd name="connsiteY4945" fmla="*/ 453835 h 1041673"/>
              <a:gd name="connsiteX4946" fmla="*/ 3769340 w 5155357"/>
              <a:gd name="connsiteY4946" fmla="*/ 497670 h 1041673"/>
              <a:gd name="connsiteX4947" fmla="*/ 3770210 w 5155357"/>
              <a:gd name="connsiteY4947" fmla="*/ 500343 h 1041673"/>
              <a:gd name="connsiteX4948" fmla="*/ 3768780 w 5155357"/>
              <a:gd name="connsiteY4948" fmla="*/ 502830 h 1041673"/>
              <a:gd name="connsiteX4949" fmla="*/ 3768034 w 5155357"/>
              <a:gd name="connsiteY4949" fmla="*/ 499970 h 1041673"/>
              <a:gd name="connsiteX4950" fmla="*/ 3769340 w 5155357"/>
              <a:gd name="connsiteY4950" fmla="*/ 497670 h 1041673"/>
              <a:gd name="connsiteX4951" fmla="*/ 3769526 w 5155357"/>
              <a:gd name="connsiteY4951" fmla="*/ 513525 h 1041673"/>
              <a:gd name="connsiteX4952" fmla="*/ 3768780 w 5155357"/>
              <a:gd name="connsiteY4952" fmla="*/ 513525 h 1041673"/>
              <a:gd name="connsiteX4953" fmla="*/ 3769402 w 5155357"/>
              <a:gd name="connsiteY4953" fmla="*/ 511038 h 1041673"/>
              <a:gd name="connsiteX4954" fmla="*/ 3769588 w 5155357"/>
              <a:gd name="connsiteY4954" fmla="*/ 510292 h 1041673"/>
              <a:gd name="connsiteX4955" fmla="*/ 3769526 w 5155357"/>
              <a:gd name="connsiteY4955" fmla="*/ 513525 h 1041673"/>
              <a:gd name="connsiteX4956" fmla="*/ 3754479 w 5155357"/>
              <a:gd name="connsiteY4956" fmla="*/ 473358 h 1041673"/>
              <a:gd name="connsiteX4957" fmla="*/ 3755598 w 5155357"/>
              <a:gd name="connsiteY4957" fmla="*/ 473918 h 1041673"/>
              <a:gd name="connsiteX4958" fmla="*/ 3755039 w 5155357"/>
              <a:gd name="connsiteY4958" fmla="*/ 475037 h 1041673"/>
              <a:gd name="connsiteX4959" fmla="*/ 3753919 w 5155357"/>
              <a:gd name="connsiteY4959" fmla="*/ 474478 h 1041673"/>
              <a:gd name="connsiteX4960" fmla="*/ 3754479 w 5155357"/>
              <a:gd name="connsiteY4960" fmla="*/ 473358 h 1041673"/>
              <a:gd name="connsiteX4961" fmla="*/ 3746893 w 5155357"/>
              <a:gd name="connsiteY4961" fmla="*/ 492198 h 1041673"/>
              <a:gd name="connsiteX4962" fmla="*/ 3748696 w 5155357"/>
              <a:gd name="connsiteY4962" fmla="*/ 490644 h 1041673"/>
              <a:gd name="connsiteX4963" fmla="*/ 3749629 w 5155357"/>
              <a:gd name="connsiteY4963" fmla="*/ 489649 h 1041673"/>
              <a:gd name="connsiteX4964" fmla="*/ 3750251 w 5155357"/>
              <a:gd name="connsiteY4964" fmla="*/ 487286 h 1041673"/>
              <a:gd name="connsiteX4965" fmla="*/ 3751059 w 5155357"/>
              <a:gd name="connsiteY4965" fmla="*/ 484612 h 1041673"/>
              <a:gd name="connsiteX4966" fmla="*/ 3751930 w 5155357"/>
              <a:gd name="connsiteY4966" fmla="*/ 482125 h 1041673"/>
              <a:gd name="connsiteX4967" fmla="*/ 3751308 w 5155357"/>
              <a:gd name="connsiteY4967" fmla="*/ 480322 h 1041673"/>
              <a:gd name="connsiteX4968" fmla="*/ 3752614 w 5155357"/>
              <a:gd name="connsiteY4968" fmla="*/ 477897 h 1041673"/>
              <a:gd name="connsiteX4969" fmla="*/ 3753733 w 5155357"/>
              <a:gd name="connsiteY4969" fmla="*/ 479576 h 1041673"/>
              <a:gd name="connsiteX4970" fmla="*/ 3753111 w 5155357"/>
              <a:gd name="connsiteY4970" fmla="*/ 485607 h 1041673"/>
              <a:gd name="connsiteX4971" fmla="*/ 3752054 w 5155357"/>
              <a:gd name="connsiteY4971" fmla="*/ 489276 h 1041673"/>
              <a:gd name="connsiteX4972" fmla="*/ 3750624 w 5155357"/>
              <a:gd name="connsiteY4972" fmla="*/ 492509 h 1041673"/>
              <a:gd name="connsiteX4973" fmla="*/ 3749754 w 5155357"/>
              <a:gd name="connsiteY4973" fmla="*/ 494685 h 1041673"/>
              <a:gd name="connsiteX4974" fmla="*/ 3748324 w 5155357"/>
              <a:gd name="connsiteY4974" fmla="*/ 492198 h 1041673"/>
              <a:gd name="connsiteX4975" fmla="*/ 3746893 w 5155357"/>
              <a:gd name="connsiteY4975" fmla="*/ 492198 h 1041673"/>
              <a:gd name="connsiteX4976" fmla="*/ 3749878 w 5155357"/>
              <a:gd name="connsiteY4976" fmla="*/ 569982 h 1041673"/>
              <a:gd name="connsiteX4977" fmla="*/ 3749629 w 5155357"/>
              <a:gd name="connsiteY4977" fmla="*/ 571723 h 1041673"/>
              <a:gd name="connsiteX4978" fmla="*/ 3749443 w 5155357"/>
              <a:gd name="connsiteY4978" fmla="*/ 571599 h 1041673"/>
              <a:gd name="connsiteX4979" fmla="*/ 3748883 w 5155357"/>
              <a:gd name="connsiteY4979" fmla="*/ 569982 h 1041673"/>
              <a:gd name="connsiteX4980" fmla="*/ 3749878 w 5155357"/>
              <a:gd name="connsiteY4980" fmla="*/ 569982 h 1041673"/>
              <a:gd name="connsiteX4981" fmla="*/ 3715929 w 5155357"/>
              <a:gd name="connsiteY4981" fmla="*/ 620719 h 1041673"/>
              <a:gd name="connsiteX4982" fmla="*/ 3720406 w 5155357"/>
              <a:gd name="connsiteY4982" fmla="*/ 598957 h 1041673"/>
              <a:gd name="connsiteX4983" fmla="*/ 3721525 w 5155357"/>
              <a:gd name="connsiteY4983" fmla="*/ 597278 h 1041673"/>
              <a:gd name="connsiteX4984" fmla="*/ 3715929 w 5155357"/>
              <a:gd name="connsiteY4984" fmla="*/ 620719 h 1041673"/>
              <a:gd name="connsiteX4985" fmla="*/ 3721525 w 5155357"/>
              <a:gd name="connsiteY4985" fmla="*/ 521981 h 1041673"/>
              <a:gd name="connsiteX4986" fmla="*/ 3721338 w 5155357"/>
              <a:gd name="connsiteY4986" fmla="*/ 521981 h 1041673"/>
              <a:gd name="connsiteX4987" fmla="*/ 3721338 w 5155357"/>
              <a:gd name="connsiteY4987" fmla="*/ 521670 h 1041673"/>
              <a:gd name="connsiteX4988" fmla="*/ 3722147 w 5155357"/>
              <a:gd name="connsiteY4988" fmla="*/ 519681 h 1041673"/>
              <a:gd name="connsiteX4989" fmla="*/ 3722147 w 5155357"/>
              <a:gd name="connsiteY4989" fmla="*/ 522479 h 1041673"/>
              <a:gd name="connsiteX4990" fmla="*/ 3721587 w 5155357"/>
              <a:gd name="connsiteY4990" fmla="*/ 521981 h 1041673"/>
              <a:gd name="connsiteX4991" fmla="*/ 3722644 w 5155357"/>
              <a:gd name="connsiteY4991" fmla="*/ 592801 h 1041673"/>
              <a:gd name="connsiteX4992" fmla="*/ 3722644 w 5155357"/>
              <a:gd name="connsiteY4992" fmla="*/ 587267 h 1041673"/>
              <a:gd name="connsiteX4993" fmla="*/ 3723204 w 5155357"/>
              <a:gd name="connsiteY4993" fmla="*/ 587267 h 1041673"/>
              <a:gd name="connsiteX4994" fmla="*/ 3724074 w 5155357"/>
              <a:gd name="connsiteY4994" fmla="*/ 587267 h 1041673"/>
              <a:gd name="connsiteX4995" fmla="*/ 3724323 w 5155357"/>
              <a:gd name="connsiteY4995" fmla="*/ 587143 h 1041673"/>
              <a:gd name="connsiteX4996" fmla="*/ 3724323 w 5155357"/>
              <a:gd name="connsiteY4996" fmla="*/ 587267 h 1041673"/>
              <a:gd name="connsiteX4997" fmla="*/ 3722707 w 5155357"/>
              <a:gd name="connsiteY4997" fmla="*/ 592801 h 1041673"/>
              <a:gd name="connsiteX4998" fmla="*/ 3723763 w 5155357"/>
              <a:gd name="connsiteY4998" fmla="*/ 585526 h 1041673"/>
              <a:gd name="connsiteX4999" fmla="*/ 3723763 w 5155357"/>
              <a:gd name="connsiteY4999" fmla="*/ 585526 h 1041673"/>
              <a:gd name="connsiteX5000" fmla="*/ 3723204 w 5155357"/>
              <a:gd name="connsiteY5000" fmla="*/ 585526 h 1041673"/>
              <a:gd name="connsiteX5001" fmla="*/ 3723204 w 5155357"/>
              <a:gd name="connsiteY5001" fmla="*/ 585526 h 1041673"/>
              <a:gd name="connsiteX5002" fmla="*/ 3725442 w 5155357"/>
              <a:gd name="connsiteY5002" fmla="*/ 582728 h 1041673"/>
              <a:gd name="connsiteX5003" fmla="*/ 3723763 w 5155357"/>
              <a:gd name="connsiteY5003" fmla="*/ 585526 h 1041673"/>
              <a:gd name="connsiteX5004" fmla="*/ 3730914 w 5155357"/>
              <a:gd name="connsiteY5004" fmla="*/ 564137 h 1041673"/>
              <a:gd name="connsiteX5005" fmla="*/ 3729794 w 5155357"/>
              <a:gd name="connsiteY5005" fmla="*/ 570231 h 1041673"/>
              <a:gd name="connsiteX5006" fmla="*/ 3727556 w 5155357"/>
              <a:gd name="connsiteY5006" fmla="*/ 573899 h 1041673"/>
              <a:gd name="connsiteX5007" fmla="*/ 3726562 w 5155357"/>
              <a:gd name="connsiteY5007" fmla="*/ 573340 h 1041673"/>
              <a:gd name="connsiteX5008" fmla="*/ 3727121 w 5155357"/>
              <a:gd name="connsiteY5008" fmla="*/ 574956 h 1041673"/>
              <a:gd name="connsiteX5009" fmla="*/ 3727680 w 5155357"/>
              <a:gd name="connsiteY5009" fmla="*/ 574397 h 1041673"/>
              <a:gd name="connsiteX5010" fmla="*/ 3727556 w 5155357"/>
              <a:gd name="connsiteY5010" fmla="*/ 576697 h 1041673"/>
              <a:gd name="connsiteX5011" fmla="*/ 3725878 w 5155357"/>
              <a:gd name="connsiteY5011" fmla="*/ 576946 h 1041673"/>
              <a:gd name="connsiteX5012" fmla="*/ 3725504 w 5155357"/>
              <a:gd name="connsiteY5012" fmla="*/ 574894 h 1041673"/>
              <a:gd name="connsiteX5013" fmla="*/ 3726934 w 5155357"/>
              <a:gd name="connsiteY5013" fmla="*/ 571537 h 1041673"/>
              <a:gd name="connsiteX5014" fmla="*/ 3727556 w 5155357"/>
              <a:gd name="connsiteY5014" fmla="*/ 569298 h 1041673"/>
              <a:gd name="connsiteX5015" fmla="*/ 3727680 w 5155357"/>
              <a:gd name="connsiteY5015" fmla="*/ 567246 h 1041673"/>
              <a:gd name="connsiteX5016" fmla="*/ 3727680 w 5155357"/>
              <a:gd name="connsiteY5016" fmla="*/ 565194 h 1041673"/>
              <a:gd name="connsiteX5017" fmla="*/ 3729110 w 5155357"/>
              <a:gd name="connsiteY5017" fmla="*/ 562707 h 1041673"/>
              <a:gd name="connsiteX5018" fmla="*/ 3730168 w 5155357"/>
              <a:gd name="connsiteY5018" fmla="*/ 560531 h 1041673"/>
              <a:gd name="connsiteX5019" fmla="*/ 3731349 w 5155357"/>
              <a:gd name="connsiteY5019" fmla="*/ 558355 h 1041673"/>
              <a:gd name="connsiteX5020" fmla="*/ 3730914 w 5155357"/>
              <a:gd name="connsiteY5020" fmla="*/ 564137 h 1041673"/>
              <a:gd name="connsiteX5021" fmla="*/ 3735080 w 5155357"/>
              <a:gd name="connsiteY5021" fmla="*/ 642792 h 1041673"/>
              <a:gd name="connsiteX5022" fmla="*/ 3733526 w 5155357"/>
              <a:gd name="connsiteY5022" fmla="*/ 647020 h 1041673"/>
              <a:gd name="connsiteX5023" fmla="*/ 3734023 w 5155357"/>
              <a:gd name="connsiteY5023" fmla="*/ 641859 h 1041673"/>
              <a:gd name="connsiteX5024" fmla="*/ 3735390 w 5155357"/>
              <a:gd name="connsiteY5024" fmla="*/ 638813 h 1041673"/>
              <a:gd name="connsiteX5025" fmla="*/ 3735080 w 5155357"/>
              <a:gd name="connsiteY5025" fmla="*/ 642792 h 1041673"/>
              <a:gd name="connsiteX5026" fmla="*/ 3735702 w 5155357"/>
              <a:gd name="connsiteY5026" fmla="*/ 553629 h 1041673"/>
              <a:gd name="connsiteX5027" fmla="*/ 3735204 w 5155357"/>
              <a:gd name="connsiteY5027" fmla="*/ 549961 h 1041673"/>
              <a:gd name="connsiteX5028" fmla="*/ 3734272 w 5155357"/>
              <a:gd name="connsiteY5028" fmla="*/ 552945 h 1041673"/>
              <a:gd name="connsiteX5029" fmla="*/ 3732219 w 5155357"/>
              <a:gd name="connsiteY5029" fmla="*/ 556054 h 1041673"/>
              <a:gd name="connsiteX5030" fmla="*/ 3731598 w 5155357"/>
              <a:gd name="connsiteY5030" fmla="*/ 554873 h 1041673"/>
              <a:gd name="connsiteX5031" fmla="*/ 3731971 w 5155357"/>
              <a:gd name="connsiteY5031" fmla="*/ 553692 h 1041673"/>
              <a:gd name="connsiteX5032" fmla="*/ 3731847 w 5155357"/>
              <a:gd name="connsiteY5032" fmla="*/ 551515 h 1041673"/>
              <a:gd name="connsiteX5033" fmla="*/ 3733277 w 5155357"/>
              <a:gd name="connsiteY5033" fmla="*/ 547785 h 1041673"/>
              <a:gd name="connsiteX5034" fmla="*/ 3733152 w 5155357"/>
              <a:gd name="connsiteY5034" fmla="*/ 544551 h 1041673"/>
              <a:gd name="connsiteX5035" fmla="*/ 3734458 w 5155357"/>
              <a:gd name="connsiteY5035" fmla="*/ 539515 h 1041673"/>
              <a:gd name="connsiteX5036" fmla="*/ 3735080 w 5155357"/>
              <a:gd name="connsiteY5036" fmla="*/ 535101 h 1041673"/>
              <a:gd name="connsiteX5037" fmla="*/ 3736883 w 5155357"/>
              <a:gd name="connsiteY5037" fmla="*/ 530748 h 1041673"/>
              <a:gd name="connsiteX5038" fmla="*/ 3738189 w 5155357"/>
              <a:gd name="connsiteY5038" fmla="*/ 525836 h 1041673"/>
              <a:gd name="connsiteX5039" fmla="*/ 3742168 w 5155357"/>
              <a:gd name="connsiteY5039" fmla="*/ 507680 h 1041673"/>
              <a:gd name="connsiteX5040" fmla="*/ 3745153 w 5155357"/>
              <a:gd name="connsiteY5040" fmla="*/ 501711 h 1041673"/>
              <a:gd name="connsiteX5041" fmla="*/ 3746955 w 5155357"/>
              <a:gd name="connsiteY5041" fmla="*/ 502084 h 1041673"/>
              <a:gd name="connsiteX5042" fmla="*/ 3746209 w 5155357"/>
              <a:gd name="connsiteY5042" fmla="*/ 504696 h 1041673"/>
              <a:gd name="connsiteX5043" fmla="*/ 3744904 w 5155357"/>
              <a:gd name="connsiteY5043" fmla="*/ 508799 h 1041673"/>
              <a:gd name="connsiteX5044" fmla="*/ 3744904 w 5155357"/>
              <a:gd name="connsiteY5044" fmla="*/ 513090 h 1041673"/>
              <a:gd name="connsiteX5045" fmla="*/ 3744655 w 5155357"/>
              <a:gd name="connsiteY5045" fmla="*/ 515079 h 1041673"/>
              <a:gd name="connsiteX5046" fmla="*/ 3744407 w 5155357"/>
              <a:gd name="connsiteY5046" fmla="*/ 515204 h 1041673"/>
              <a:gd name="connsiteX5047" fmla="*/ 3744033 w 5155357"/>
              <a:gd name="connsiteY5047" fmla="*/ 515701 h 1041673"/>
              <a:gd name="connsiteX5048" fmla="*/ 3743846 w 5155357"/>
              <a:gd name="connsiteY5048" fmla="*/ 515701 h 1041673"/>
              <a:gd name="connsiteX5049" fmla="*/ 3743846 w 5155357"/>
              <a:gd name="connsiteY5049" fmla="*/ 504634 h 1041673"/>
              <a:gd name="connsiteX5050" fmla="*/ 3738251 w 5155357"/>
              <a:gd name="connsiteY5050" fmla="*/ 531432 h 1041673"/>
              <a:gd name="connsiteX5051" fmla="*/ 3736012 w 5155357"/>
              <a:gd name="connsiteY5051" fmla="*/ 533608 h 1041673"/>
              <a:gd name="connsiteX5052" fmla="*/ 3734893 w 5155357"/>
              <a:gd name="connsiteY5052" fmla="*/ 544241 h 1041673"/>
              <a:gd name="connsiteX5053" fmla="*/ 3737132 w 5155357"/>
              <a:gd name="connsiteY5053" fmla="*/ 547598 h 1041673"/>
              <a:gd name="connsiteX5054" fmla="*/ 3736012 w 5155357"/>
              <a:gd name="connsiteY5054" fmla="*/ 552137 h 1041673"/>
              <a:gd name="connsiteX5055" fmla="*/ 3740489 w 5155357"/>
              <a:gd name="connsiteY5055" fmla="*/ 540323 h 1041673"/>
              <a:gd name="connsiteX5056" fmla="*/ 3742728 w 5155357"/>
              <a:gd name="connsiteY5056" fmla="*/ 524219 h 1041673"/>
              <a:gd name="connsiteX5057" fmla="*/ 3742541 w 5155357"/>
              <a:gd name="connsiteY5057" fmla="*/ 523722 h 1041673"/>
              <a:gd name="connsiteX5058" fmla="*/ 3742416 w 5155357"/>
              <a:gd name="connsiteY5058" fmla="*/ 523349 h 1041673"/>
              <a:gd name="connsiteX5059" fmla="*/ 3741857 w 5155357"/>
              <a:gd name="connsiteY5059" fmla="*/ 524468 h 1041673"/>
              <a:gd name="connsiteX5060" fmla="*/ 3742106 w 5155357"/>
              <a:gd name="connsiteY5060" fmla="*/ 523473 h 1041673"/>
              <a:gd name="connsiteX5061" fmla="*/ 3742416 w 5155357"/>
              <a:gd name="connsiteY5061" fmla="*/ 523349 h 1041673"/>
              <a:gd name="connsiteX5062" fmla="*/ 3742541 w 5155357"/>
              <a:gd name="connsiteY5062" fmla="*/ 523722 h 1041673"/>
              <a:gd name="connsiteX5063" fmla="*/ 3744158 w 5155357"/>
              <a:gd name="connsiteY5063" fmla="*/ 521981 h 1041673"/>
              <a:gd name="connsiteX5064" fmla="*/ 3744033 w 5155357"/>
              <a:gd name="connsiteY5064" fmla="*/ 525090 h 1041673"/>
              <a:gd name="connsiteX5065" fmla="*/ 3742790 w 5155357"/>
              <a:gd name="connsiteY5065" fmla="*/ 531432 h 1041673"/>
              <a:gd name="connsiteX5066" fmla="*/ 3741857 w 5155357"/>
              <a:gd name="connsiteY5066" fmla="*/ 537401 h 1041673"/>
              <a:gd name="connsiteX5067" fmla="*/ 3739681 w 5155357"/>
              <a:gd name="connsiteY5067" fmla="*/ 547101 h 1041673"/>
              <a:gd name="connsiteX5068" fmla="*/ 3738251 w 5155357"/>
              <a:gd name="connsiteY5068" fmla="*/ 550831 h 1041673"/>
              <a:gd name="connsiteX5069" fmla="*/ 3736697 w 5155357"/>
              <a:gd name="connsiteY5069" fmla="*/ 553816 h 1041673"/>
              <a:gd name="connsiteX5070" fmla="*/ 3735639 w 5155357"/>
              <a:gd name="connsiteY5070" fmla="*/ 553692 h 1041673"/>
              <a:gd name="connsiteX5071" fmla="*/ 3743846 w 5155357"/>
              <a:gd name="connsiteY5071" fmla="*/ 519681 h 1041673"/>
              <a:gd name="connsiteX5072" fmla="*/ 3743723 w 5155357"/>
              <a:gd name="connsiteY5072" fmla="*/ 519681 h 1041673"/>
              <a:gd name="connsiteX5073" fmla="*/ 3743723 w 5155357"/>
              <a:gd name="connsiteY5073" fmla="*/ 519432 h 1041673"/>
              <a:gd name="connsiteX5074" fmla="*/ 3744469 w 5155357"/>
              <a:gd name="connsiteY5074" fmla="*/ 516447 h 1041673"/>
              <a:gd name="connsiteX5075" fmla="*/ 3743784 w 5155357"/>
              <a:gd name="connsiteY5075" fmla="*/ 519681 h 1041673"/>
              <a:gd name="connsiteX5076" fmla="*/ 3737194 w 5155357"/>
              <a:gd name="connsiteY5076" fmla="*/ 631911 h 1041673"/>
              <a:gd name="connsiteX5077" fmla="*/ 3737194 w 5155357"/>
              <a:gd name="connsiteY5077" fmla="*/ 630232 h 1041673"/>
              <a:gd name="connsiteX5078" fmla="*/ 3737194 w 5155357"/>
              <a:gd name="connsiteY5078" fmla="*/ 631911 h 1041673"/>
              <a:gd name="connsiteX5079" fmla="*/ 3738873 w 5155357"/>
              <a:gd name="connsiteY5079" fmla="*/ 622460 h 1041673"/>
              <a:gd name="connsiteX5080" fmla="*/ 3739432 w 5155357"/>
              <a:gd name="connsiteY5080" fmla="*/ 617423 h 1041673"/>
              <a:gd name="connsiteX5081" fmla="*/ 3739743 w 5155357"/>
              <a:gd name="connsiteY5081" fmla="*/ 616802 h 1041673"/>
              <a:gd name="connsiteX5082" fmla="*/ 3741049 w 5155357"/>
              <a:gd name="connsiteY5082" fmla="*/ 616802 h 1041673"/>
              <a:gd name="connsiteX5083" fmla="*/ 3738810 w 5155357"/>
              <a:gd name="connsiteY5083" fmla="*/ 622460 h 1041673"/>
              <a:gd name="connsiteX5084" fmla="*/ 3739432 w 5155357"/>
              <a:gd name="connsiteY5084" fmla="*/ 615185 h 1041673"/>
              <a:gd name="connsiteX5085" fmla="*/ 3739432 w 5155357"/>
              <a:gd name="connsiteY5085" fmla="*/ 615372 h 1041673"/>
              <a:gd name="connsiteX5086" fmla="*/ 3739432 w 5155357"/>
              <a:gd name="connsiteY5086" fmla="*/ 615372 h 1041673"/>
              <a:gd name="connsiteX5087" fmla="*/ 3738313 w 5155357"/>
              <a:gd name="connsiteY5087" fmla="*/ 616677 h 1041673"/>
              <a:gd name="connsiteX5088" fmla="*/ 3739991 w 5155357"/>
              <a:gd name="connsiteY5088" fmla="*/ 609465 h 1041673"/>
              <a:gd name="connsiteX5089" fmla="*/ 3745028 w 5155357"/>
              <a:gd name="connsiteY5089" fmla="*/ 593920 h 1041673"/>
              <a:gd name="connsiteX5090" fmla="*/ 3739432 w 5155357"/>
              <a:gd name="connsiteY5090" fmla="*/ 615123 h 1041673"/>
              <a:gd name="connsiteX5091" fmla="*/ 3744407 w 5155357"/>
              <a:gd name="connsiteY5091" fmla="*/ 588884 h 1041673"/>
              <a:gd name="connsiteX5092" fmla="*/ 3745961 w 5155357"/>
              <a:gd name="connsiteY5092" fmla="*/ 583412 h 1041673"/>
              <a:gd name="connsiteX5093" fmla="*/ 3746458 w 5155357"/>
              <a:gd name="connsiteY5093" fmla="*/ 583537 h 1041673"/>
              <a:gd name="connsiteX5094" fmla="*/ 3744407 w 5155357"/>
              <a:gd name="connsiteY5094" fmla="*/ 588884 h 1041673"/>
              <a:gd name="connsiteX5095" fmla="*/ 3746645 w 5155357"/>
              <a:gd name="connsiteY5095" fmla="*/ 582231 h 1041673"/>
              <a:gd name="connsiteX5096" fmla="*/ 3746645 w 5155357"/>
              <a:gd name="connsiteY5096" fmla="*/ 582418 h 1041673"/>
              <a:gd name="connsiteX5097" fmla="*/ 3745899 w 5155357"/>
              <a:gd name="connsiteY5097" fmla="*/ 582231 h 1041673"/>
              <a:gd name="connsiteX5098" fmla="*/ 3745525 w 5155357"/>
              <a:gd name="connsiteY5098" fmla="*/ 582293 h 1041673"/>
              <a:gd name="connsiteX5099" fmla="*/ 3745525 w 5155357"/>
              <a:gd name="connsiteY5099" fmla="*/ 582293 h 1041673"/>
              <a:gd name="connsiteX5100" fmla="*/ 3748883 w 5155357"/>
              <a:gd name="connsiteY5100" fmla="*/ 578314 h 1041673"/>
              <a:gd name="connsiteX5101" fmla="*/ 3748883 w 5155357"/>
              <a:gd name="connsiteY5101" fmla="*/ 581174 h 1041673"/>
              <a:gd name="connsiteX5102" fmla="*/ 3746645 w 5155357"/>
              <a:gd name="connsiteY5102" fmla="*/ 582231 h 1041673"/>
              <a:gd name="connsiteX5103" fmla="*/ 3749443 w 5155357"/>
              <a:gd name="connsiteY5103" fmla="*/ 641921 h 1041673"/>
              <a:gd name="connsiteX5104" fmla="*/ 3748883 w 5155357"/>
              <a:gd name="connsiteY5104" fmla="*/ 640305 h 1041673"/>
              <a:gd name="connsiteX5105" fmla="*/ 3750002 w 5155357"/>
              <a:gd name="connsiteY5105" fmla="*/ 641362 h 1041673"/>
              <a:gd name="connsiteX5106" fmla="*/ 3749443 w 5155357"/>
              <a:gd name="connsiteY5106" fmla="*/ 641921 h 1041673"/>
              <a:gd name="connsiteX5107" fmla="*/ 3761381 w 5155357"/>
              <a:gd name="connsiteY5107" fmla="*/ 567246 h 1041673"/>
              <a:gd name="connsiteX5108" fmla="*/ 3763308 w 5155357"/>
              <a:gd name="connsiteY5108" fmla="*/ 566065 h 1041673"/>
              <a:gd name="connsiteX5109" fmla="*/ 3761381 w 5155357"/>
              <a:gd name="connsiteY5109" fmla="*/ 567246 h 1041673"/>
              <a:gd name="connsiteX5110" fmla="*/ 3765857 w 5155357"/>
              <a:gd name="connsiteY5110" fmla="*/ 556987 h 1041673"/>
              <a:gd name="connsiteX5111" fmla="*/ 3763619 w 5155357"/>
              <a:gd name="connsiteY5111" fmla="*/ 562272 h 1041673"/>
              <a:gd name="connsiteX5112" fmla="*/ 3763744 w 5155357"/>
              <a:gd name="connsiteY5112" fmla="*/ 558915 h 1041673"/>
              <a:gd name="connsiteX5113" fmla="*/ 3765174 w 5155357"/>
              <a:gd name="connsiteY5113" fmla="*/ 553319 h 1041673"/>
              <a:gd name="connsiteX5114" fmla="*/ 3765857 w 5155357"/>
              <a:gd name="connsiteY5114" fmla="*/ 556987 h 1041673"/>
              <a:gd name="connsiteX5115" fmla="*/ 3768282 w 5155357"/>
              <a:gd name="connsiteY5115" fmla="*/ 510727 h 1041673"/>
              <a:gd name="connsiteX5116" fmla="*/ 3767536 w 5155357"/>
              <a:gd name="connsiteY5116" fmla="*/ 513774 h 1041673"/>
              <a:gd name="connsiteX5117" fmla="*/ 3767536 w 5155357"/>
              <a:gd name="connsiteY5117" fmla="*/ 513960 h 1041673"/>
              <a:gd name="connsiteX5118" fmla="*/ 3751059 w 5155357"/>
              <a:gd name="connsiteY5118" fmla="*/ 576076 h 1041673"/>
              <a:gd name="connsiteX5119" fmla="*/ 3750500 w 5155357"/>
              <a:gd name="connsiteY5119" fmla="*/ 571599 h 1041673"/>
              <a:gd name="connsiteX5120" fmla="*/ 3750375 w 5155357"/>
              <a:gd name="connsiteY5120" fmla="*/ 571599 h 1041673"/>
              <a:gd name="connsiteX5121" fmla="*/ 3750562 w 5155357"/>
              <a:gd name="connsiteY5121" fmla="*/ 569920 h 1041673"/>
              <a:gd name="connsiteX5122" fmla="*/ 3750438 w 5155357"/>
              <a:gd name="connsiteY5122" fmla="*/ 567744 h 1041673"/>
              <a:gd name="connsiteX5123" fmla="*/ 3753235 w 5155357"/>
              <a:gd name="connsiteY5123" fmla="*/ 564386 h 1041673"/>
              <a:gd name="connsiteX5124" fmla="*/ 3755474 w 5155357"/>
              <a:gd name="connsiteY5124" fmla="*/ 552697 h 1041673"/>
              <a:gd name="connsiteX5125" fmla="*/ 3753795 w 5155357"/>
              <a:gd name="connsiteY5125" fmla="*/ 551515 h 1041673"/>
              <a:gd name="connsiteX5126" fmla="*/ 3757152 w 5155357"/>
              <a:gd name="connsiteY5126" fmla="*/ 540883 h 1041673"/>
              <a:gd name="connsiteX5127" fmla="*/ 3758831 w 5155357"/>
              <a:gd name="connsiteY5127" fmla="*/ 529132 h 1041673"/>
              <a:gd name="connsiteX5128" fmla="*/ 3760013 w 5155357"/>
              <a:gd name="connsiteY5128" fmla="*/ 529878 h 1041673"/>
              <a:gd name="connsiteX5129" fmla="*/ 3766106 w 5155357"/>
              <a:gd name="connsiteY5129" fmla="*/ 501214 h 1041673"/>
              <a:gd name="connsiteX5130" fmla="*/ 3766106 w 5155357"/>
              <a:gd name="connsiteY5130" fmla="*/ 505691 h 1041673"/>
              <a:gd name="connsiteX5131" fmla="*/ 3766355 w 5155357"/>
              <a:gd name="connsiteY5131" fmla="*/ 505815 h 1041673"/>
              <a:gd name="connsiteX5132" fmla="*/ 3766355 w 5155357"/>
              <a:gd name="connsiteY5132" fmla="*/ 505877 h 1041673"/>
              <a:gd name="connsiteX5133" fmla="*/ 3765857 w 5155357"/>
              <a:gd name="connsiteY5133" fmla="*/ 507183 h 1041673"/>
              <a:gd name="connsiteX5134" fmla="*/ 3765609 w 5155357"/>
              <a:gd name="connsiteY5134" fmla="*/ 507680 h 1041673"/>
              <a:gd name="connsiteX5135" fmla="*/ 3765920 w 5155357"/>
              <a:gd name="connsiteY5135" fmla="*/ 508551 h 1041673"/>
              <a:gd name="connsiteX5136" fmla="*/ 3766169 w 5155357"/>
              <a:gd name="connsiteY5136" fmla="*/ 508613 h 1041673"/>
              <a:gd name="connsiteX5137" fmla="*/ 3766728 w 5155357"/>
              <a:gd name="connsiteY5137" fmla="*/ 508240 h 1041673"/>
              <a:gd name="connsiteX5138" fmla="*/ 3766977 w 5155357"/>
              <a:gd name="connsiteY5138" fmla="*/ 507742 h 1041673"/>
              <a:gd name="connsiteX5139" fmla="*/ 3767412 w 5155357"/>
              <a:gd name="connsiteY5139" fmla="*/ 506748 h 1041673"/>
              <a:gd name="connsiteX5140" fmla="*/ 3767848 w 5155357"/>
              <a:gd name="connsiteY5140" fmla="*/ 505691 h 1041673"/>
              <a:gd name="connsiteX5141" fmla="*/ 3768407 w 5155357"/>
              <a:gd name="connsiteY5141" fmla="*/ 509608 h 1041673"/>
              <a:gd name="connsiteX5142" fmla="*/ 3768594 w 5155357"/>
              <a:gd name="connsiteY5142" fmla="*/ 509608 h 1041673"/>
              <a:gd name="connsiteX5143" fmla="*/ 3768282 w 5155357"/>
              <a:gd name="connsiteY5143" fmla="*/ 510727 h 1041673"/>
              <a:gd name="connsiteX5144" fmla="*/ 3769712 w 5155357"/>
              <a:gd name="connsiteY5144" fmla="*/ 537961 h 1041673"/>
              <a:gd name="connsiteX5145" fmla="*/ 3768655 w 5155357"/>
              <a:gd name="connsiteY5145" fmla="*/ 535909 h 1041673"/>
              <a:gd name="connsiteX5146" fmla="*/ 3770459 w 5155357"/>
              <a:gd name="connsiteY5146" fmla="*/ 532551 h 1041673"/>
              <a:gd name="connsiteX5147" fmla="*/ 3771142 w 5155357"/>
              <a:gd name="connsiteY5147" fmla="*/ 535287 h 1041673"/>
              <a:gd name="connsiteX5148" fmla="*/ 3769712 w 5155357"/>
              <a:gd name="connsiteY5148" fmla="*/ 537961 h 1041673"/>
              <a:gd name="connsiteX5149" fmla="*/ 3775806 w 5155357"/>
              <a:gd name="connsiteY5149" fmla="*/ 478706 h 1041673"/>
              <a:gd name="connsiteX5150" fmla="*/ 3775558 w 5155357"/>
              <a:gd name="connsiteY5150" fmla="*/ 482871 h 1041673"/>
              <a:gd name="connsiteX5151" fmla="*/ 3774376 w 5155357"/>
              <a:gd name="connsiteY5151" fmla="*/ 485669 h 1041673"/>
              <a:gd name="connsiteX5152" fmla="*/ 3773443 w 5155357"/>
              <a:gd name="connsiteY5152" fmla="*/ 488654 h 1041673"/>
              <a:gd name="connsiteX5153" fmla="*/ 3772324 w 5155357"/>
              <a:gd name="connsiteY5153" fmla="*/ 491265 h 1041673"/>
              <a:gd name="connsiteX5154" fmla="*/ 3771142 w 5155357"/>
              <a:gd name="connsiteY5154" fmla="*/ 490582 h 1041673"/>
              <a:gd name="connsiteX5155" fmla="*/ 3770770 w 5155357"/>
              <a:gd name="connsiteY5155" fmla="*/ 489027 h 1041673"/>
              <a:gd name="connsiteX5156" fmla="*/ 3772324 w 5155357"/>
              <a:gd name="connsiteY5156" fmla="*/ 487659 h 1041673"/>
              <a:gd name="connsiteX5157" fmla="*/ 3772572 w 5155357"/>
              <a:gd name="connsiteY5157" fmla="*/ 485172 h 1041673"/>
              <a:gd name="connsiteX5158" fmla="*/ 3773318 w 5155357"/>
              <a:gd name="connsiteY5158" fmla="*/ 482561 h 1041673"/>
              <a:gd name="connsiteX5159" fmla="*/ 3773692 w 5155357"/>
              <a:gd name="connsiteY5159" fmla="*/ 479887 h 1041673"/>
              <a:gd name="connsiteX5160" fmla="*/ 3773879 w 5155357"/>
              <a:gd name="connsiteY5160" fmla="*/ 476902 h 1041673"/>
              <a:gd name="connsiteX5161" fmla="*/ 3774997 w 5155357"/>
              <a:gd name="connsiteY5161" fmla="*/ 474975 h 1041673"/>
              <a:gd name="connsiteX5162" fmla="*/ 3776179 w 5155357"/>
              <a:gd name="connsiteY5162" fmla="*/ 475099 h 1041673"/>
              <a:gd name="connsiteX5163" fmla="*/ 3775806 w 5155357"/>
              <a:gd name="connsiteY5163" fmla="*/ 478706 h 1041673"/>
              <a:gd name="connsiteX5164" fmla="*/ 3779661 w 5155357"/>
              <a:gd name="connsiteY5164" fmla="*/ 466705 h 1041673"/>
              <a:gd name="connsiteX5165" fmla="*/ 3779598 w 5155357"/>
              <a:gd name="connsiteY5165" fmla="*/ 466705 h 1041673"/>
              <a:gd name="connsiteX5166" fmla="*/ 3776241 w 5155357"/>
              <a:gd name="connsiteY5166" fmla="*/ 472301 h 1041673"/>
              <a:gd name="connsiteX5167" fmla="*/ 3778480 w 5155357"/>
              <a:gd name="connsiteY5167" fmla="*/ 459990 h 1041673"/>
              <a:gd name="connsiteX5168" fmla="*/ 3779039 w 5155357"/>
              <a:gd name="connsiteY5168" fmla="*/ 459990 h 1041673"/>
              <a:gd name="connsiteX5169" fmla="*/ 3778915 w 5155357"/>
              <a:gd name="connsiteY5169" fmla="*/ 459741 h 1041673"/>
              <a:gd name="connsiteX5170" fmla="*/ 3779536 w 5155357"/>
              <a:gd name="connsiteY5170" fmla="*/ 460177 h 1041673"/>
              <a:gd name="connsiteX5171" fmla="*/ 3780096 w 5155357"/>
              <a:gd name="connsiteY5171" fmla="*/ 463348 h 1041673"/>
              <a:gd name="connsiteX5172" fmla="*/ 3780096 w 5155357"/>
              <a:gd name="connsiteY5172" fmla="*/ 464218 h 1041673"/>
              <a:gd name="connsiteX5173" fmla="*/ 3780283 w 5155357"/>
              <a:gd name="connsiteY5173" fmla="*/ 464591 h 1041673"/>
              <a:gd name="connsiteX5174" fmla="*/ 3779661 w 5155357"/>
              <a:gd name="connsiteY5174" fmla="*/ 466705 h 1041673"/>
              <a:gd name="connsiteX5175" fmla="*/ 3780718 w 5155357"/>
              <a:gd name="connsiteY5175" fmla="*/ 467203 h 1041673"/>
              <a:gd name="connsiteX5176" fmla="*/ 3780718 w 5155357"/>
              <a:gd name="connsiteY5176" fmla="*/ 467203 h 1041673"/>
              <a:gd name="connsiteX5177" fmla="*/ 3780718 w 5155357"/>
              <a:gd name="connsiteY5177" fmla="*/ 467141 h 1041673"/>
              <a:gd name="connsiteX5178" fmla="*/ 3781402 w 5155357"/>
              <a:gd name="connsiteY5178" fmla="*/ 464840 h 1041673"/>
              <a:gd name="connsiteX5179" fmla="*/ 3781899 w 5155357"/>
              <a:gd name="connsiteY5179" fmla="*/ 464964 h 1041673"/>
              <a:gd name="connsiteX5180" fmla="*/ 3781899 w 5155357"/>
              <a:gd name="connsiteY5180" fmla="*/ 464964 h 1041673"/>
              <a:gd name="connsiteX5181" fmla="*/ 3780780 w 5155357"/>
              <a:gd name="connsiteY5181" fmla="*/ 467203 h 1041673"/>
              <a:gd name="connsiteX5182" fmla="*/ 3782397 w 5155357"/>
              <a:gd name="connsiteY5182" fmla="*/ 463845 h 1041673"/>
              <a:gd name="connsiteX5183" fmla="*/ 3782148 w 5155357"/>
              <a:gd name="connsiteY5183" fmla="*/ 463845 h 1041673"/>
              <a:gd name="connsiteX5184" fmla="*/ 3781838 w 5155357"/>
              <a:gd name="connsiteY5184" fmla="*/ 463783 h 1041673"/>
              <a:gd name="connsiteX5185" fmla="*/ 3781838 w 5155357"/>
              <a:gd name="connsiteY5185" fmla="*/ 463223 h 1041673"/>
              <a:gd name="connsiteX5186" fmla="*/ 3782397 w 5155357"/>
              <a:gd name="connsiteY5186" fmla="*/ 462229 h 1041673"/>
              <a:gd name="connsiteX5187" fmla="*/ 3782397 w 5155357"/>
              <a:gd name="connsiteY5187" fmla="*/ 463845 h 1041673"/>
              <a:gd name="connsiteX5188" fmla="*/ 3782956 w 5155357"/>
              <a:gd name="connsiteY5188" fmla="*/ 447741 h 1041673"/>
              <a:gd name="connsiteX5189" fmla="*/ 3783516 w 5155357"/>
              <a:gd name="connsiteY5189" fmla="*/ 442643 h 1041673"/>
              <a:gd name="connsiteX5190" fmla="*/ 3783516 w 5155357"/>
              <a:gd name="connsiteY5190" fmla="*/ 442394 h 1041673"/>
              <a:gd name="connsiteX5191" fmla="*/ 3783453 w 5155357"/>
              <a:gd name="connsiteY5191" fmla="*/ 442394 h 1041673"/>
              <a:gd name="connsiteX5192" fmla="*/ 3784076 w 5155357"/>
              <a:gd name="connsiteY5192" fmla="*/ 442829 h 1041673"/>
              <a:gd name="connsiteX5193" fmla="*/ 3782956 w 5155357"/>
              <a:gd name="connsiteY5193" fmla="*/ 447741 h 1041673"/>
              <a:gd name="connsiteX5194" fmla="*/ 3784697 w 5155357"/>
              <a:gd name="connsiteY5194" fmla="*/ 442394 h 1041673"/>
              <a:gd name="connsiteX5195" fmla="*/ 3784076 w 5155357"/>
              <a:gd name="connsiteY5195" fmla="*/ 441959 h 1041673"/>
              <a:gd name="connsiteX5196" fmla="*/ 3785195 w 5155357"/>
              <a:gd name="connsiteY5196" fmla="*/ 435368 h 1041673"/>
              <a:gd name="connsiteX5197" fmla="*/ 3784635 w 5155357"/>
              <a:gd name="connsiteY5197" fmla="*/ 442083 h 1041673"/>
              <a:gd name="connsiteX5198" fmla="*/ 3784635 w 5155357"/>
              <a:gd name="connsiteY5198" fmla="*/ 442394 h 1041673"/>
              <a:gd name="connsiteX5199" fmla="*/ 3791288 w 5155357"/>
              <a:gd name="connsiteY5199" fmla="*/ 452218 h 1041673"/>
              <a:gd name="connsiteX5200" fmla="*/ 3790728 w 5155357"/>
              <a:gd name="connsiteY5200" fmla="*/ 449917 h 1041673"/>
              <a:gd name="connsiteX5201" fmla="*/ 3791288 w 5155357"/>
              <a:gd name="connsiteY5201" fmla="*/ 452218 h 1041673"/>
              <a:gd name="connsiteX5202" fmla="*/ 3789112 w 5155357"/>
              <a:gd name="connsiteY5202" fmla="*/ 423181 h 1041673"/>
              <a:gd name="connsiteX5203" fmla="*/ 3790231 w 5155357"/>
              <a:gd name="connsiteY5203" fmla="*/ 415285 h 1041673"/>
              <a:gd name="connsiteX5204" fmla="*/ 3789112 w 5155357"/>
              <a:gd name="connsiteY5204" fmla="*/ 416466 h 1041673"/>
              <a:gd name="connsiteX5205" fmla="*/ 3791910 w 5155357"/>
              <a:gd name="connsiteY5205" fmla="*/ 412549 h 1041673"/>
              <a:gd name="connsiteX5206" fmla="*/ 3789112 w 5155357"/>
              <a:gd name="connsiteY5206" fmla="*/ 423119 h 1041673"/>
              <a:gd name="connsiteX5207" fmla="*/ 3794086 w 5155357"/>
              <a:gd name="connsiteY5207" fmla="*/ 408010 h 1041673"/>
              <a:gd name="connsiteX5208" fmla="*/ 3799122 w 5155357"/>
              <a:gd name="connsiteY5208" fmla="*/ 387367 h 1041673"/>
              <a:gd name="connsiteX5209" fmla="*/ 3794086 w 5155357"/>
              <a:gd name="connsiteY5209" fmla="*/ 408010 h 1041673"/>
              <a:gd name="connsiteX5210" fmla="*/ 3799682 w 5155357"/>
              <a:gd name="connsiteY5210" fmla="*/ 399740 h 1041673"/>
              <a:gd name="connsiteX5211" fmla="*/ 3801361 w 5155357"/>
              <a:gd name="connsiteY5211" fmla="*/ 399181 h 1041673"/>
              <a:gd name="connsiteX5212" fmla="*/ 3799682 w 5155357"/>
              <a:gd name="connsiteY5212" fmla="*/ 399740 h 1041673"/>
              <a:gd name="connsiteX5213" fmla="*/ 3803600 w 5155357"/>
              <a:gd name="connsiteY5213" fmla="*/ 405274 h 1041673"/>
              <a:gd name="connsiteX5214" fmla="*/ 3804718 w 5155357"/>
              <a:gd name="connsiteY5214" fmla="*/ 400797 h 1041673"/>
              <a:gd name="connsiteX5215" fmla="*/ 3803600 w 5155357"/>
              <a:gd name="connsiteY5215" fmla="*/ 405274 h 1041673"/>
              <a:gd name="connsiteX5216" fmla="*/ 3800801 w 5155357"/>
              <a:gd name="connsiteY5216" fmla="*/ 382393 h 1041673"/>
              <a:gd name="connsiteX5217" fmla="*/ 3806397 w 5155357"/>
              <a:gd name="connsiteY5217" fmla="*/ 362869 h 1041673"/>
              <a:gd name="connsiteX5218" fmla="*/ 3806957 w 5155357"/>
              <a:gd name="connsiteY5218" fmla="*/ 363926 h 1041673"/>
              <a:gd name="connsiteX5219" fmla="*/ 3800801 w 5155357"/>
              <a:gd name="connsiteY5219" fmla="*/ 382393 h 1041673"/>
              <a:gd name="connsiteX5220" fmla="*/ 3843766 w 5155357"/>
              <a:gd name="connsiteY5220" fmla="*/ 183114 h 1041673"/>
              <a:gd name="connsiteX5221" fmla="*/ 3844201 w 5155357"/>
              <a:gd name="connsiteY5221" fmla="*/ 181062 h 1041673"/>
              <a:gd name="connsiteX5222" fmla="*/ 3845071 w 5155357"/>
              <a:gd name="connsiteY5222" fmla="*/ 181062 h 1041673"/>
              <a:gd name="connsiteX5223" fmla="*/ 3843766 w 5155357"/>
              <a:gd name="connsiteY5223" fmla="*/ 183114 h 1041673"/>
              <a:gd name="connsiteX5224" fmla="*/ 3845507 w 5155357"/>
              <a:gd name="connsiteY5224" fmla="*/ 179943 h 1041673"/>
              <a:gd name="connsiteX5225" fmla="*/ 3843704 w 5155357"/>
              <a:gd name="connsiteY5225" fmla="*/ 179943 h 1041673"/>
              <a:gd name="connsiteX5226" fmla="*/ 3843704 w 5155357"/>
              <a:gd name="connsiteY5226" fmla="*/ 179819 h 1041673"/>
              <a:gd name="connsiteX5227" fmla="*/ 3844885 w 5155357"/>
              <a:gd name="connsiteY5227" fmla="*/ 168627 h 1041673"/>
              <a:gd name="connsiteX5228" fmla="*/ 3845445 w 5155357"/>
              <a:gd name="connsiteY5228" fmla="*/ 179819 h 1041673"/>
              <a:gd name="connsiteX5229" fmla="*/ 3845445 w 5155357"/>
              <a:gd name="connsiteY5229" fmla="*/ 179943 h 1041673"/>
              <a:gd name="connsiteX5230" fmla="*/ 3865030 w 5155357"/>
              <a:gd name="connsiteY5230" fmla="*/ 181995 h 1041673"/>
              <a:gd name="connsiteX5231" fmla="*/ 3865030 w 5155357"/>
              <a:gd name="connsiteY5231" fmla="*/ 179756 h 1041673"/>
              <a:gd name="connsiteX5232" fmla="*/ 3865030 w 5155357"/>
              <a:gd name="connsiteY5232" fmla="*/ 181995 h 1041673"/>
              <a:gd name="connsiteX5233" fmla="*/ 3865030 w 5155357"/>
              <a:gd name="connsiteY5233" fmla="*/ 178637 h 1041673"/>
              <a:gd name="connsiteX5234" fmla="*/ 3865590 w 5155357"/>
              <a:gd name="connsiteY5234" fmla="*/ 167507 h 1041673"/>
              <a:gd name="connsiteX5235" fmla="*/ 3866150 w 5155357"/>
              <a:gd name="connsiteY5235" fmla="*/ 172544 h 1041673"/>
              <a:gd name="connsiteX5236" fmla="*/ 3865030 w 5155357"/>
              <a:gd name="connsiteY5236" fmla="*/ 178637 h 1041673"/>
              <a:gd name="connsiteX5237" fmla="*/ 3889591 w 5155357"/>
              <a:gd name="connsiteY5237" fmla="*/ 216628 h 1041673"/>
              <a:gd name="connsiteX5238" fmla="*/ 3889591 w 5155357"/>
              <a:gd name="connsiteY5238" fmla="*/ 220483 h 1041673"/>
              <a:gd name="connsiteX5239" fmla="*/ 3889591 w 5155357"/>
              <a:gd name="connsiteY5239" fmla="*/ 216628 h 1041673"/>
              <a:gd name="connsiteX5240" fmla="*/ 1263092 w 5155357"/>
              <a:gd name="connsiteY5240" fmla="*/ 285209 h 1041673"/>
              <a:gd name="connsiteX5241" fmla="*/ 1259735 w 5155357"/>
              <a:gd name="connsiteY5241" fmla="*/ 277437 h 1041673"/>
              <a:gd name="connsiteX5242" fmla="*/ 1256377 w 5155357"/>
              <a:gd name="connsiteY5242" fmla="*/ 269541 h 1041673"/>
              <a:gd name="connsiteX5243" fmla="*/ 1255818 w 5155357"/>
              <a:gd name="connsiteY5243" fmla="*/ 266183 h 1041673"/>
              <a:gd name="connsiteX5244" fmla="*/ 1252460 w 5155357"/>
              <a:gd name="connsiteY5244" fmla="*/ 261768 h 1041673"/>
              <a:gd name="connsiteX5245" fmla="*/ 1245185 w 5155357"/>
              <a:gd name="connsiteY5245" fmla="*/ 248836 h 1041673"/>
              <a:gd name="connsiteX5246" fmla="*/ 1236232 w 5155357"/>
              <a:gd name="connsiteY5246" fmla="*/ 225954 h 1041673"/>
              <a:gd name="connsiteX5247" fmla="*/ 1228957 w 5155357"/>
              <a:gd name="connsiteY5247" fmla="*/ 212027 h 1041673"/>
              <a:gd name="connsiteX5248" fmla="*/ 1205516 w 5155357"/>
              <a:gd name="connsiteY5248" fmla="*/ 219923 h 1041673"/>
              <a:gd name="connsiteX5249" fmla="*/ 1189350 w 5155357"/>
              <a:gd name="connsiteY5249" fmla="*/ 225519 h 1041673"/>
              <a:gd name="connsiteX5250" fmla="*/ 1185992 w 5155357"/>
              <a:gd name="connsiteY5250" fmla="*/ 230555 h 1041673"/>
              <a:gd name="connsiteX5251" fmla="*/ 1182075 w 5155357"/>
              <a:gd name="connsiteY5251" fmla="*/ 231053 h 1041673"/>
              <a:gd name="connsiteX5252" fmla="*/ 1180956 w 5155357"/>
              <a:gd name="connsiteY5252" fmla="*/ 247841 h 1041673"/>
              <a:gd name="connsiteX5253" fmla="*/ 1171443 w 5155357"/>
              <a:gd name="connsiteY5253" fmla="*/ 256794 h 1041673"/>
              <a:gd name="connsiteX5254" fmla="*/ 1163049 w 5155357"/>
              <a:gd name="connsiteY5254" fmla="*/ 267364 h 1041673"/>
              <a:gd name="connsiteX5255" fmla="*/ 1158572 w 5155357"/>
              <a:gd name="connsiteY5255" fmla="*/ 271282 h 1041673"/>
              <a:gd name="connsiteX5256" fmla="*/ 1130655 w 5155357"/>
              <a:gd name="connsiteY5256" fmla="*/ 303116 h 1041673"/>
              <a:gd name="connsiteX5257" fmla="*/ 1119463 w 5155357"/>
              <a:gd name="connsiteY5257" fmla="*/ 315987 h 1041673"/>
              <a:gd name="connsiteX5258" fmla="*/ 1115545 w 5155357"/>
              <a:gd name="connsiteY5258" fmla="*/ 320402 h 1041673"/>
              <a:gd name="connsiteX5259" fmla="*/ 1114986 w 5155357"/>
              <a:gd name="connsiteY5259" fmla="*/ 324319 h 1041673"/>
              <a:gd name="connsiteX5260" fmla="*/ 1107711 w 5155357"/>
              <a:gd name="connsiteY5260" fmla="*/ 334392 h 1041673"/>
              <a:gd name="connsiteX5261" fmla="*/ 1092104 w 5155357"/>
              <a:gd name="connsiteY5261" fmla="*/ 353978 h 1041673"/>
              <a:gd name="connsiteX5262" fmla="*/ 1084830 w 5155357"/>
              <a:gd name="connsiteY5262" fmla="*/ 363988 h 1041673"/>
              <a:gd name="connsiteX5263" fmla="*/ 1061389 w 5155357"/>
              <a:gd name="connsiteY5263" fmla="*/ 393585 h 1041673"/>
              <a:gd name="connsiteX5264" fmla="*/ 1048580 w 5155357"/>
              <a:gd name="connsiteY5264" fmla="*/ 407015 h 1041673"/>
              <a:gd name="connsiteX5265" fmla="*/ 1044663 w 5155357"/>
              <a:gd name="connsiteY5265" fmla="*/ 416590 h 1041673"/>
              <a:gd name="connsiteX5266" fmla="*/ 1035150 w 5155357"/>
              <a:gd name="connsiteY5266" fmla="*/ 429896 h 1041673"/>
              <a:gd name="connsiteX5267" fmla="*/ 1028994 w 5155357"/>
              <a:gd name="connsiteY5267" fmla="*/ 438850 h 1041673"/>
              <a:gd name="connsiteX5268" fmla="*/ 1022839 w 5155357"/>
              <a:gd name="connsiteY5268" fmla="*/ 447866 h 1041673"/>
              <a:gd name="connsiteX5269" fmla="*/ 1017243 w 5155357"/>
              <a:gd name="connsiteY5269" fmla="*/ 452840 h 1041673"/>
              <a:gd name="connsiteX5270" fmla="*/ 1013885 w 5155357"/>
              <a:gd name="connsiteY5270" fmla="*/ 459057 h 1041673"/>
              <a:gd name="connsiteX5271" fmla="*/ 1006051 w 5155357"/>
              <a:gd name="connsiteY5271" fmla="*/ 469130 h 1041673"/>
              <a:gd name="connsiteX5272" fmla="*/ 996538 w 5155357"/>
              <a:gd name="connsiteY5272" fmla="*/ 483058 h 1041673"/>
              <a:gd name="connsiteX5273" fmla="*/ 983169 w 5155357"/>
              <a:gd name="connsiteY5273" fmla="*/ 500903 h 1041673"/>
              <a:gd name="connsiteX5274" fmla="*/ 971978 w 5155357"/>
              <a:gd name="connsiteY5274" fmla="*/ 516447 h 1041673"/>
              <a:gd name="connsiteX5275" fmla="*/ 964144 w 5155357"/>
              <a:gd name="connsiteY5275" fmla="*/ 525960 h 1041673"/>
              <a:gd name="connsiteX5276" fmla="*/ 959667 w 5155357"/>
              <a:gd name="connsiteY5276" fmla="*/ 529318 h 1041673"/>
              <a:gd name="connsiteX5277" fmla="*/ 952392 w 5155357"/>
              <a:gd name="connsiteY5277" fmla="*/ 539391 h 1041673"/>
              <a:gd name="connsiteX5278" fmla="*/ 908308 w 5155357"/>
              <a:gd name="connsiteY5278" fmla="*/ 600200 h 1041673"/>
              <a:gd name="connsiteX5279" fmla="*/ 899915 w 5155357"/>
              <a:gd name="connsiteY5279" fmla="*/ 609713 h 1041673"/>
              <a:gd name="connsiteX5280" fmla="*/ 896557 w 5155357"/>
              <a:gd name="connsiteY5280" fmla="*/ 615372 h 1041673"/>
              <a:gd name="connsiteX5281" fmla="*/ 888722 w 5155357"/>
              <a:gd name="connsiteY5281" fmla="*/ 622087 h 1041673"/>
              <a:gd name="connsiteX5282" fmla="*/ 875913 w 5155357"/>
              <a:gd name="connsiteY5282" fmla="*/ 638191 h 1041673"/>
              <a:gd name="connsiteX5283" fmla="*/ 869199 w 5155357"/>
              <a:gd name="connsiteY5283" fmla="*/ 646025 h 1041673"/>
              <a:gd name="connsiteX5284" fmla="*/ 863043 w 5155357"/>
              <a:gd name="connsiteY5284" fmla="*/ 654481 h 1041673"/>
              <a:gd name="connsiteX5285" fmla="*/ 856888 w 5155357"/>
              <a:gd name="connsiteY5285" fmla="*/ 659455 h 1041673"/>
              <a:gd name="connsiteX5286" fmla="*/ 851851 w 5155357"/>
              <a:gd name="connsiteY5286" fmla="*/ 666171 h 1041673"/>
              <a:gd name="connsiteX5287" fmla="*/ 839602 w 5155357"/>
              <a:gd name="connsiteY5287" fmla="*/ 676741 h 1041673"/>
              <a:gd name="connsiteX5288" fmla="*/ 817840 w 5155357"/>
              <a:gd name="connsiteY5288" fmla="*/ 695145 h 1041673"/>
              <a:gd name="connsiteX5289" fmla="*/ 824555 w 5155357"/>
              <a:gd name="connsiteY5289" fmla="*/ 627621 h 1041673"/>
              <a:gd name="connsiteX5290" fmla="*/ 825674 w 5155357"/>
              <a:gd name="connsiteY5290" fmla="*/ 618729 h 1041673"/>
              <a:gd name="connsiteX5291" fmla="*/ 828472 w 5155357"/>
              <a:gd name="connsiteY5291" fmla="*/ 610273 h 1041673"/>
              <a:gd name="connsiteX5292" fmla="*/ 837426 w 5155357"/>
              <a:gd name="connsiteY5292" fmla="*/ 575081 h 1041673"/>
              <a:gd name="connsiteX5293" fmla="*/ 839105 w 5155357"/>
              <a:gd name="connsiteY5293" fmla="*/ 564448 h 1041673"/>
              <a:gd name="connsiteX5294" fmla="*/ 841903 w 5155357"/>
              <a:gd name="connsiteY5294" fmla="*/ 554376 h 1041673"/>
              <a:gd name="connsiteX5295" fmla="*/ 844141 w 5155357"/>
              <a:gd name="connsiteY5295" fmla="*/ 548220 h 1041673"/>
              <a:gd name="connsiteX5296" fmla="*/ 847499 w 5155357"/>
              <a:gd name="connsiteY5296" fmla="*/ 532676 h 1041673"/>
              <a:gd name="connsiteX5297" fmla="*/ 851416 w 5155357"/>
              <a:gd name="connsiteY5297" fmla="*/ 518686 h 1041673"/>
              <a:gd name="connsiteX5298" fmla="*/ 857571 w 5155357"/>
              <a:gd name="connsiteY5298" fmla="*/ 500903 h 1041673"/>
              <a:gd name="connsiteX5299" fmla="*/ 867644 w 5155357"/>
              <a:gd name="connsiteY5299" fmla="*/ 471244 h 1041673"/>
              <a:gd name="connsiteX5300" fmla="*/ 871561 w 5155357"/>
              <a:gd name="connsiteY5300" fmla="*/ 459493 h 1041673"/>
              <a:gd name="connsiteX5301" fmla="*/ 898360 w 5155357"/>
              <a:gd name="connsiteY5301" fmla="*/ 393647 h 1041673"/>
              <a:gd name="connsiteX5302" fmla="*/ 907873 w 5155357"/>
              <a:gd name="connsiteY5302" fmla="*/ 370766 h 1041673"/>
              <a:gd name="connsiteX5303" fmla="*/ 922920 w 5155357"/>
              <a:gd name="connsiteY5303" fmla="*/ 335076 h 1041673"/>
              <a:gd name="connsiteX5304" fmla="*/ 937407 w 5155357"/>
              <a:gd name="connsiteY5304" fmla="*/ 304298 h 1041673"/>
              <a:gd name="connsiteX5305" fmla="*/ 942381 w 5155357"/>
              <a:gd name="connsiteY5305" fmla="*/ 295407 h 1041673"/>
              <a:gd name="connsiteX5306" fmla="*/ 942381 w 5155357"/>
              <a:gd name="connsiteY5306" fmla="*/ 295407 h 1041673"/>
              <a:gd name="connsiteX5307" fmla="*/ 937905 w 5155357"/>
              <a:gd name="connsiteY5307" fmla="*/ 304298 h 1041673"/>
              <a:gd name="connsiteX5308" fmla="*/ 930630 w 5155357"/>
              <a:gd name="connsiteY5308" fmla="*/ 323262 h 1041673"/>
              <a:gd name="connsiteX5309" fmla="*/ 907189 w 5155357"/>
              <a:gd name="connsiteY5309" fmla="*/ 380217 h 1041673"/>
              <a:gd name="connsiteX5310" fmla="*/ 907624 w 5155357"/>
              <a:gd name="connsiteY5310" fmla="*/ 380217 h 1041673"/>
              <a:gd name="connsiteX5311" fmla="*/ 851042 w 5155357"/>
              <a:gd name="connsiteY5311" fmla="*/ 538334 h 1041673"/>
              <a:gd name="connsiteX5312" fmla="*/ 851478 w 5155357"/>
              <a:gd name="connsiteY5312" fmla="*/ 539142 h 1041673"/>
              <a:gd name="connsiteX5313" fmla="*/ 851665 w 5155357"/>
              <a:gd name="connsiteY5313" fmla="*/ 539142 h 1041673"/>
              <a:gd name="connsiteX5314" fmla="*/ 852286 w 5155357"/>
              <a:gd name="connsiteY5314" fmla="*/ 538645 h 1041673"/>
              <a:gd name="connsiteX5315" fmla="*/ 908681 w 5155357"/>
              <a:gd name="connsiteY5315" fmla="*/ 381087 h 1041673"/>
              <a:gd name="connsiteX5316" fmla="*/ 908868 w 5155357"/>
              <a:gd name="connsiteY5316" fmla="*/ 381336 h 1041673"/>
              <a:gd name="connsiteX5317" fmla="*/ 975833 w 5155357"/>
              <a:gd name="connsiteY5317" fmla="*/ 248400 h 1041673"/>
              <a:gd name="connsiteX5318" fmla="*/ 975771 w 5155357"/>
              <a:gd name="connsiteY5318" fmla="*/ 248400 h 1041673"/>
              <a:gd name="connsiteX5319" fmla="*/ 977698 w 5155357"/>
              <a:gd name="connsiteY5319" fmla="*/ 247281 h 1041673"/>
              <a:gd name="connsiteX5320" fmla="*/ 979875 w 5155357"/>
              <a:gd name="connsiteY5320" fmla="*/ 246038 h 1041673"/>
              <a:gd name="connsiteX5321" fmla="*/ 980185 w 5155357"/>
              <a:gd name="connsiteY5321" fmla="*/ 245354 h 1041673"/>
              <a:gd name="connsiteX5322" fmla="*/ 979501 w 5155357"/>
              <a:gd name="connsiteY5322" fmla="*/ 245043 h 1041673"/>
              <a:gd name="connsiteX5323" fmla="*/ 977138 w 5155357"/>
              <a:gd name="connsiteY5323" fmla="*/ 246348 h 1041673"/>
              <a:gd name="connsiteX5324" fmla="*/ 975274 w 5155357"/>
              <a:gd name="connsiteY5324" fmla="*/ 247406 h 1041673"/>
              <a:gd name="connsiteX5325" fmla="*/ 975274 w 5155357"/>
              <a:gd name="connsiteY5325" fmla="*/ 247219 h 1041673"/>
              <a:gd name="connsiteX5326" fmla="*/ 974216 w 5155357"/>
              <a:gd name="connsiteY5326" fmla="*/ 247219 h 1041673"/>
              <a:gd name="connsiteX5327" fmla="*/ 976455 w 5155357"/>
              <a:gd name="connsiteY5327" fmla="*/ 236587 h 1041673"/>
              <a:gd name="connsiteX5328" fmla="*/ 976952 w 5155357"/>
              <a:gd name="connsiteY5328" fmla="*/ 236587 h 1041673"/>
              <a:gd name="connsiteX5329" fmla="*/ 977014 w 5155357"/>
              <a:gd name="connsiteY5329" fmla="*/ 236835 h 1041673"/>
              <a:gd name="connsiteX5330" fmla="*/ 977325 w 5155357"/>
              <a:gd name="connsiteY5330" fmla="*/ 237768 h 1041673"/>
              <a:gd name="connsiteX5331" fmla="*/ 977822 w 5155357"/>
              <a:gd name="connsiteY5331" fmla="*/ 238017 h 1041673"/>
              <a:gd name="connsiteX5332" fmla="*/ 978133 w 5155357"/>
              <a:gd name="connsiteY5332" fmla="*/ 237955 h 1041673"/>
              <a:gd name="connsiteX5333" fmla="*/ 978320 w 5155357"/>
              <a:gd name="connsiteY5333" fmla="*/ 237208 h 1041673"/>
              <a:gd name="connsiteX5334" fmla="*/ 978133 w 5155357"/>
              <a:gd name="connsiteY5334" fmla="*/ 236587 h 1041673"/>
              <a:gd name="connsiteX5335" fmla="*/ 977947 w 5155357"/>
              <a:gd name="connsiteY5335" fmla="*/ 236027 h 1041673"/>
              <a:gd name="connsiteX5336" fmla="*/ 978133 w 5155357"/>
              <a:gd name="connsiteY5336" fmla="*/ 236027 h 1041673"/>
              <a:gd name="connsiteX5337" fmla="*/ 973097 w 5155357"/>
              <a:gd name="connsiteY5337" fmla="*/ 227136 h 1041673"/>
              <a:gd name="connsiteX5338" fmla="*/ 968061 w 5155357"/>
              <a:gd name="connsiteY5338" fmla="*/ 221602 h 1041673"/>
              <a:gd name="connsiteX5339" fmla="*/ 959667 w 5155357"/>
              <a:gd name="connsiteY5339" fmla="*/ 218742 h 1041673"/>
              <a:gd name="connsiteX5340" fmla="*/ 950713 w 5155357"/>
              <a:gd name="connsiteY5340" fmla="*/ 220980 h 1041673"/>
              <a:gd name="connsiteX5341" fmla="*/ 954630 w 5155357"/>
              <a:gd name="connsiteY5341" fmla="*/ 215944 h 1041673"/>
              <a:gd name="connsiteX5342" fmla="*/ 955190 w 5155357"/>
              <a:gd name="connsiteY5342" fmla="*/ 213705 h 1041673"/>
              <a:gd name="connsiteX5343" fmla="*/ 948475 w 5155357"/>
              <a:gd name="connsiteY5343" fmla="*/ 215944 h 1041673"/>
              <a:gd name="connsiteX5344" fmla="*/ 950154 w 5155357"/>
              <a:gd name="connsiteY5344" fmla="*/ 213208 h 1041673"/>
              <a:gd name="connsiteX5345" fmla="*/ 950029 w 5155357"/>
              <a:gd name="connsiteY5345" fmla="*/ 213208 h 1041673"/>
              <a:gd name="connsiteX5346" fmla="*/ 950091 w 5155357"/>
              <a:gd name="connsiteY5346" fmla="*/ 213084 h 1041673"/>
              <a:gd name="connsiteX5347" fmla="*/ 953946 w 5155357"/>
              <a:gd name="connsiteY5347" fmla="*/ 210472 h 1041673"/>
              <a:gd name="connsiteX5348" fmla="*/ 954381 w 5155357"/>
              <a:gd name="connsiteY5348" fmla="*/ 209664 h 1041673"/>
              <a:gd name="connsiteX5349" fmla="*/ 953511 w 5155357"/>
              <a:gd name="connsiteY5349" fmla="*/ 209166 h 1041673"/>
              <a:gd name="connsiteX5350" fmla="*/ 949096 w 5155357"/>
              <a:gd name="connsiteY5350" fmla="*/ 212089 h 1041673"/>
              <a:gd name="connsiteX5351" fmla="*/ 948972 w 5155357"/>
              <a:gd name="connsiteY5351" fmla="*/ 212089 h 1041673"/>
              <a:gd name="connsiteX5352" fmla="*/ 948972 w 5155357"/>
              <a:gd name="connsiteY5352" fmla="*/ 212027 h 1041673"/>
              <a:gd name="connsiteX5353" fmla="*/ 940019 w 5155357"/>
              <a:gd name="connsiteY5353" fmla="*/ 213705 h 1041673"/>
              <a:gd name="connsiteX5354" fmla="*/ 940578 w 5155357"/>
              <a:gd name="connsiteY5354" fmla="*/ 212089 h 1041673"/>
              <a:gd name="connsiteX5355" fmla="*/ 941760 w 5155357"/>
              <a:gd name="connsiteY5355" fmla="*/ 211467 h 1041673"/>
              <a:gd name="connsiteX5356" fmla="*/ 942195 w 5155357"/>
              <a:gd name="connsiteY5356" fmla="*/ 210348 h 1041673"/>
              <a:gd name="connsiteX5357" fmla="*/ 941076 w 5155357"/>
              <a:gd name="connsiteY5357" fmla="*/ 209913 h 1041673"/>
              <a:gd name="connsiteX5358" fmla="*/ 939086 w 5155357"/>
              <a:gd name="connsiteY5358" fmla="*/ 211032 h 1041673"/>
              <a:gd name="connsiteX5359" fmla="*/ 939086 w 5155357"/>
              <a:gd name="connsiteY5359" fmla="*/ 211156 h 1041673"/>
              <a:gd name="connsiteX5360" fmla="*/ 938961 w 5155357"/>
              <a:gd name="connsiteY5360" fmla="*/ 211032 h 1041673"/>
              <a:gd name="connsiteX5361" fmla="*/ 930568 w 5155357"/>
              <a:gd name="connsiteY5361" fmla="*/ 214887 h 1041673"/>
              <a:gd name="connsiteX5362" fmla="*/ 930443 w 5155357"/>
              <a:gd name="connsiteY5362" fmla="*/ 214887 h 1041673"/>
              <a:gd name="connsiteX5363" fmla="*/ 930381 w 5155357"/>
              <a:gd name="connsiteY5363" fmla="*/ 214265 h 1041673"/>
              <a:gd name="connsiteX5364" fmla="*/ 929884 w 5155357"/>
              <a:gd name="connsiteY5364" fmla="*/ 213394 h 1041673"/>
              <a:gd name="connsiteX5365" fmla="*/ 929573 w 5155357"/>
              <a:gd name="connsiteY5365" fmla="*/ 213394 h 1041673"/>
              <a:gd name="connsiteX5366" fmla="*/ 923542 w 5155357"/>
              <a:gd name="connsiteY5366" fmla="*/ 216192 h 1041673"/>
              <a:gd name="connsiteX5367" fmla="*/ 923355 w 5155357"/>
              <a:gd name="connsiteY5367" fmla="*/ 216006 h 1041673"/>
              <a:gd name="connsiteX5368" fmla="*/ 914961 w 5155357"/>
              <a:gd name="connsiteY5368" fmla="*/ 217685 h 1041673"/>
              <a:gd name="connsiteX5369" fmla="*/ 915520 w 5155357"/>
              <a:gd name="connsiteY5369" fmla="*/ 216006 h 1041673"/>
              <a:gd name="connsiteX5370" fmla="*/ 915397 w 5155357"/>
              <a:gd name="connsiteY5370" fmla="*/ 215882 h 1041673"/>
              <a:gd name="connsiteX5371" fmla="*/ 916018 w 5155357"/>
              <a:gd name="connsiteY5371" fmla="*/ 215508 h 1041673"/>
              <a:gd name="connsiteX5372" fmla="*/ 916764 w 5155357"/>
              <a:gd name="connsiteY5372" fmla="*/ 215011 h 1041673"/>
              <a:gd name="connsiteX5373" fmla="*/ 917075 w 5155357"/>
              <a:gd name="connsiteY5373" fmla="*/ 213892 h 1041673"/>
              <a:gd name="connsiteX5374" fmla="*/ 915956 w 5155357"/>
              <a:gd name="connsiteY5374" fmla="*/ 213581 h 1041673"/>
              <a:gd name="connsiteX5375" fmla="*/ 915148 w 5155357"/>
              <a:gd name="connsiteY5375" fmla="*/ 214078 h 1041673"/>
              <a:gd name="connsiteX5376" fmla="*/ 914712 w 5155357"/>
              <a:gd name="connsiteY5376" fmla="*/ 214327 h 1041673"/>
              <a:gd name="connsiteX5377" fmla="*/ 903831 w 5155357"/>
              <a:gd name="connsiteY5377" fmla="*/ 218182 h 1041673"/>
              <a:gd name="connsiteX5378" fmla="*/ 889903 w 5155357"/>
              <a:gd name="connsiteY5378" fmla="*/ 234286 h 1041673"/>
              <a:gd name="connsiteX5379" fmla="*/ 885427 w 5155357"/>
              <a:gd name="connsiteY5379" fmla="*/ 242680 h 1041673"/>
              <a:gd name="connsiteX5380" fmla="*/ 859188 w 5155357"/>
              <a:gd name="connsiteY5380" fmla="*/ 293541 h 1041673"/>
              <a:gd name="connsiteX5381" fmla="*/ 844701 w 5155357"/>
              <a:gd name="connsiteY5381" fmla="*/ 326993 h 1041673"/>
              <a:gd name="connsiteX5382" fmla="*/ 846939 w 5155357"/>
              <a:gd name="connsiteY5382" fmla="*/ 328671 h 1041673"/>
              <a:gd name="connsiteX5383" fmla="*/ 819581 w 5155357"/>
              <a:gd name="connsiteY5383" fmla="*/ 380527 h 1041673"/>
              <a:gd name="connsiteX5384" fmla="*/ 819581 w 5155357"/>
              <a:gd name="connsiteY5384" fmla="*/ 380527 h 1041673"/>
              <a:gd name="connsiteX5385" fmla="*/ 818835 w 5155357"/>
              <a:gd name="connsiteY5385" fmla="*/ 380403 h 1041673"/>
              <a:gd name="connsiteX5386" fmla="*/ 822254 w 5155357"/>
              <a:gd name="connsiteY5386" fmla="*/ 372693 h 1041673"/>
              <a:gd name="connsiteX5387" fmla="*/ 824866 w 5155357"/>
              <a:gd name="connsiteY5387" fmla="*/ 366600 h 1041673"/>
              <a:gd name="connsiteX5388" fmla="*/ 824617 w 5155357"/>
              <a:gd name="connsiteY5388" fmla="*/ 365854 h 1041673"/>
              <a:gd name="connsiteX5389" fmla="*/ 823871 w 5155357"/>
              <a:gd name="connsiteY5389" fmla="*/ 366102 h 1041673"/>
              <a:gd name="connsiteX5390" fmla="*/ 821260 w 5155357"/>
              <a:gd name="connsiteY5390" fmla="*/ 372196 h 1041673"/>
              <a:gd name="connsiteX5391" fmla="*/ 817715 w 5155357"/>
              <a:gd name="connsiteY5391" fmla="*/ 380217 h 1041673"/>
              <a:gd name="connsiteX5392" fmla="*/ 817405 w 5155357"/>
              <a:gd name="connsiteY5392" fmla="*/ 380465 h 1041673"/>
              <a:gd name="connsiteX5393" fmla="*/ 816907 w 5155357"/>
              <a:gd name="connsiteY5393" fmla="*/ 381584 h 1041673"/>
              <a:gd name="connsiteX5394" fmla="*/ 807456 w 5155357"/>
              <a:gd name="connsiteY5394" fmla="*/ 405150 h 1041673"/>
              <a:gd name="connsiteX5395" fmla="*/ 807892 w 5155357"/>
              <a:gd name="connsiteY5395" fmla="*/ 406020 h 1041673"/>
              <a:gd name="connsiteX5396" fmla="*/ 808141 w 5155357"/>
              <a:gd name="connsiteY5396" fmla="*/ 406020 h 1041673"/>
              <a:gd name="connsiteX5397" fmla="*/ 808824 w 5155357"/>
              <a:gd name="connsiteY5397" fmla="*/ 405523 h 1041673"/>
              <a:gd name="connsiteX5398" fmla="*/ 818213 w 5155357"/>
              <a:gd name="connsiteY5398" fmla="*/ 382020 h 1041673"/>
              <a:gd name="connsiteX5399" fmla="*/ 818524 w 5155357"/>
              <a:gd name="connsiteY5399" fmla="*/ 381398 h 1041673"/>
              <a:gd name="connsiteX5400" fmla="*/ 819457 w 5155357"/>
              <a:gd name="connsiteY5400" fmla="*/ 381584 h 1041673"/>
              <a:gd name="connsiteX5401" fmla="*/ 819643 w 5155357"/>
              <a:gd name="connsiteY5401" fmla="*/ 381584 h 1041673"/>
              <a:gd name="connsiteX5402" fmla="*/ 819643 w 5155357"/>
              <a:gd name="connsiteY5402" fmla="*/ 381584 h 1041673"/>
              <a:gd name="connsiteX5403" fmla="*/ 815726 w 5155357"/>
              <a:gd name="connsiteY5403" fmla="*/ 390476 h 1041673"/>
              <a:gd name="connsiteX5404" fmla="*/ 802917 w 5155357"/>
              <a:gd name="connsiteY5404" fmla="*/ 429523 h 1041673"/>
              <a:gd name="connsiteX5405" fmla="*/ 790047 w 5155357"/>
              <a:gd name="connsiteY5405" fmla="*/ 465897 h 1041673"/>
              <a:gd name="connsiteX5406" fmla="*/ 783332 w 5155357"/>
              <a:gd name="connsiteY5406" fmla="*/ 480882 h 1041673"/>
              <a:gd name="connsiteX5407" fmla="*/ 782772 w 5155357"/>
              <a:gd name="connsiteY5407" fmla="*/ 485359 h 1041673"/>
              <a:gd name="connsiteX5408" fmla="*/ 781093 w 5155357"/>
              <a:gd name="connsiteY5408" fmla="*/ 488716 h 1041673"/>
              <a:gd name="connsiteX5409" fmla="*/ 772824 w 5155357"/>
              <a:gd name="connsiteY5409" fmla="*/ 511971 h 1041673"/>
              <a:gd name="connsiteX5410" fmla="*/ 772824 w 5155357"/>
              <a:gd name="connsiteY5410" fmla="*/ 511784 h 1041673"/>
              <a:gd name="connsiteX5411" fmla="*/ 772389 w 5155357"/>
              <a:gd name="connsiteY5411" fmla="*/ 511535 h 1041673"/>
              <a:gd name="connsiteX5412" fmla="*/ 772140 w 5155357"/>
              <a:gd name="connsiteY5412" fmla="*/ 511971 h 1041673"/>
              <a:gd name="connsiteX5413" fmla="*/ 772389 w 5155357"/>
              <a:gd name="connsiteY5413" fmla="*/ 512654 h 1041673"/>
              <a:gd name="connsiteX5414" fmla="*/ 769093 w 5155357"/>
              <a:gd name="connsiteY5414" fmla="*/ 518375 h 1041673"/>
              <a:gd name="connsiteX5415" fmla="*/ 768222 w 5155357"/>
              <a:gd name="connsiteY5415" fmla="*/ 521359 h 1041673"/>
              <a:gd name="connsiteX5416" fmla="*/ 768534 w 5155357"/>
              <a:gd name="connsiteY5416" fmla="*/ 522168 h 1041673"/>
              <a:gd name="connsiteX5417" fmla="*/ 768782 w 5155357"/>
              <a:gd name="connsiteY5417" fmla="*/ 522168 h 1041673"/>
              <a:gd name="connsiteX5418" fmla="*/ 769342 w 5155357"/>
              <a:gd name="connsiteY5418" fmla="*/ 521795 h 1041673"/>
              <a:gd name="connsiteX5419" fmla="*/ 770274 w 5155357"/>
              <a:gd name="connsiteY5419" fmla="*/ 518561 h 1041673"/>
              <a:gd name="connsiteX5420" fmla="*/ 772761 w 5155357"/>
              <a:gd name="connsiteY5420" fmla="*/ 513836 h 1041673"/>
              <a:gd name="connsiteX5421" fmla="*/ 769964 w 5155357"/>
              <a:gd name="connsiteY5421" fmla="*/ 525463 h 1041673"/>
              <a:gd name="connsiteX5422" fmla="*/ 766046 w 5155357"/>
              <a:gd name="connsiteY5422" fmla="*/ 535038 h 1041673"/>
              <a:gd name="connsiteX5423" fmla="*/ 766046 w 5155357"/>
              <a:gd name="connsiteY5423" fmla="*/ 534479 h 1041673"/>
              <a:gd name="connsiteX5424" fmla="*/ 766046 w 5155357"/>
              <a:gd name="connsiteY5424" fmla="*/ 534479 h 1041673"/>
              <a:gd name="connsiteX5425" fmla="*/ 766544 w 5155357"/>
              <a:gd name="connsiteY5425" fmla="*/ 533484 h 1041673"/>
              <a:gd name="connsiteX5426" fmla="*/ 766295 w 5155357"/>
              <a:gd name="connsiteY5426" fmla="*/ 532303 h 1041673"/>
              <a:gd name="connsiteX5427" fmla="*/ 765114 w 5155357"/>
              <a:gd name="connsiteY5427" fmla="*/ 532551 h 1041673"/>
              <a:gd name="connsiteX5428" fmla="*/ 764492 w 5155357"/>
              <a:gd name="connsiteY5428" fmla="*/ 533857 h 1041673"/>
              <a:gd name="connsiteX5429" fmla="*/ 764492 w 5155357"/>
              <a:gd name="connsiteY5429" fmla="*/ 533857 h 1041673"/>
              <a:gd name="connsiteX5430" fmla="*/ 758896 w 5155357"/>
              <a:gd name="connsiteY5430" fmla="*/ 553319 h 1041673"/>
              <a:gd name="connsiteX5431" fmla="*/ 754979 w 5155357"/>
              <a:gd name="connsiteY5431" fmla="*/ 566251 h 1041673"/>
              <a:gd name="connsiteX5432" fmla="*/ 742730 w 5155357"/>
              <a:gd name="connsiteY5432" fmla="*/ 614812 h 1041673"/>
              <a:gd name="connsiteX5433" fmla="*/ 738253 w 5155357"/>
              <a:gd name="connsiteY5433" fmla="*/ 638750 h 1041673"/>
              <a:gd name="connsiteX5434" fmla="*/ 736574 w 5155357"/>
              <a:gd name="connsiteY5434" fmla="*/ 643289 h 1041673"/>
              <a:gd name="connsiteX5435" fmla="*/ 734895 w 5155357"/>
              <a:gd name="connsiteY5435" fmla="*/ 656098 h 1041673"/>
              <a:gd name="connsiteX5436" fmla="*/ 733217 w 5155357"/>
              <a:gd name="connsiteY5436" fmla="*/ 692409 h 1041673"/>
              <a:gd name="connsiteX5437" fmla="*/ 734336 w 5155357"/>
              <a:gd name="connsiteY5437" fmla="*/ 703539 h 1041673"/>
              <a:gd name="connsiteX5438" fmla="*/ 756658 w 5155357"/>
              <a:gd name="connsiteY5438" fmla="*/ 727042 h 1041673"/>
              <a:gd name="connsiteX5439" fmla="*/ 768409 w 5155357"/>
              <a:gd name="connsiteY5439" fmla="*/ 737675 h 1041673"/>
              <a:gd name="connsiteX5440" fmla="*/ 782896 w 5155357"/>
              <a:gd name="connsiteY5440" fmla="*/ 745447 h 1041673"/>
              <a:gd name="connsiteX5441" fmla="*/ 796824 w 5155357"/>
              <a:gd name="connsiteY5441" fmla="*/ 753841 h 1041673"/>
              <a:gd name="connsiteX5442" fmla="*/ 804658 w 5155357"/>
              <a:gd name="connsiteY5442" fmla="*/ 755582 h 1041673"/>
              <a:gd name="connsiteX5443" fmla="*/ 811933 w 5155357"/>
              <a:gd name="connsiteY5443" fmla="*/ 757820 h 1041673"/>
              <a:gd name="connsiteX5444" fmla="*/ 842089 w 5155357"/>
              <a:gd name="connsiteY5444" fmla="*/ 753841 h 1041673"/>
              <a:gd name="connsiteX5445" fmla="*/ 851042 w 5155357"/>
              <a:gd name="connsiteY5445" fmla="*/ 753841 h 1041673"/>
              <a:gd name="connsiteX5446" fmla="*/ 883437 w 5155357"/>
              <a:gd name="connsiteY5446" fmla="*/ 743830 h 1041673"/>
              <a:gd name="connsiteX5447" fmla="*/ 883997 w 5155357"/>
              <a:gd name="connsiteY5447" fmla="*/ 741032 h 1041673"/>
              <a:gd name="connsiteX5448" fmla="*/ 899044 w 5155357"/>
              <a:gd name="connsiteY5448" fmla="*/ 731457 h 1041673"/>
              <a:gd name="connsiteX5449" fmla="*/ 911852 w 5155357"/>
              <a:gd name="connsiteY5449" fmla="*/ 717529 h 1041673"/>
              <a:gd name="connsiteX5450" fmla="*/ 934174 w 5155357"/>
              <a:gd name="connsiteY5450" fmla="*/ 692969 h 1041673"/>
              <a:gd name="connsiteX5451" fmla="*/ 943128 w 5155357"/>
              <a:gd name="connsiteY5451" fmla="*/ 681839 h 1041673"/>
              <a:gd name="connsiteX5452" fmla="*/ 955936 w 5155357"/>
              <a:gd name="connsiteY5452" fmla="*/ 668969 h 1041673"/>
              <a:gd name="connsiteX5453" fmla="*/ 962651 w 5155357"/>
              <a:gd name="connsiteY5453" fmla="*/ 659455 h 1041673"/>
              <a:gd name="connsiteX5454" fmla="*/ 970486 w 5155357"/>
              <a:gd name="connsiteY5454" fmla="*/ 650564 h 1041673"/>
              <a:gd name="connsiteX5455" fmla="*/ 977201 w 5155357"/>
              <a:gd name="connsiteY5455" fmla="*/ 642108 h 1041673"/>
              <a:gd name="connsiteX5456" fmla="*/ 985594 w 5155357"/>
              <a:gd name="connsiteY5456" fmla="*/ 629362 h 1041673"/>
              <a:gd name="connsiteX5457" fmla="*/ 994548 w 5155357"/>
              <a:gd name="connsiteY5457" fmla="*/ 616988 h 1041673"/>
              <a:gd name="connsiteX5458" fmla="*/ 1000704 w 5155357"/>
              <a:gd name="connsiteY5458" fmla="*/ 608656 h 1041673"/>
              <a:gd name="connsiteX5459" fmla="*/ 1005180 w 5155357"/>
              <a:gd name="connsiteY5459" fmla="*/ 605796 h 1041673"/>
              <a:gd name="connsiteX5460" fmla="*/ 1015750 w 5155357"/>
              <a:gd name="connsiteY5460" fmla="*/ 591371 h 1041673"/>
              <a:gd name="connsiteX5461" fmla="*/ 1015750 w 5155357"/>
              <a:gd name="connsiteY5461" fmla="*/ 588014 h 1041673"/>
              <a:gd name="connsiteX5462" fmla="*/ 1023399 w 5155357"/>
              <a:gd name="connsiteY5462" fmla="*/ 579309 h 1041673"/>
              <a:gd name="connsiteX5463" fmla="*/ 1025450 w 5155357"/>
              <a:gd name="connsiteY5463" fmla="*/ 576822 h 1041673"/>
              <a:gd name="connsiteX5464" fmla="*/ 1026943 w 5155357"/>
              <a:gd name="connsiteY5464" fmla="*/ 575702 h 1041673"/>
              <a:gd name="connsiteX5465" fmla="*/ 1025824 w 5155357"/>
              <a:gd name="connsiteY5465" fmla="*/ 573526 h 1041673"/>
              <a:gd name="connsiteX5466" fmla="*/ 1049264 w 5155357"/>
              <a:gd name="connsiteY5466" fmla="*/ 540510 h 1041673"/>
              <a:gd name="connsiteX5467" fmla="*/ 1052063 w 5155357"/>
              <a:gd name="connsiteY5467" fmla="*/ 540510 h 1041673"/>
              <a:gd name="connsiteX5468" fmla="*/ 1062135 w 5155357"/>
              <a:gd name="connsiteY5468" fmla="*/ 525463 h 1041673"/>
              <a:gd name="connsiteX5469" fmla="*/ 1076622 w 5155357"/>
              <a:gd name="connsiteY5469" fmla="*/ 505380 h 1041673"/>
              <a:gd name="connsiteX5470" fmla="*/ 1074943 w 5155357"/>
              <a:gd name="connsiteY5470" fmla="*/ 504323 h 1041673"/>
              <a:gd name="connsiteX5471" fmla="*/ 1078301 w 5155357"/>
              <a:gd name="connsiteY5471" fmla="*/ 503763 h 1041673"/>
              <a:gd name="connsiteX5472" fmla="*/ 1087815 w 5155357"/>
              <a:gd name="connsiteY5472" fmla="*/ 486975 h 1041673"/>
              <a:gd name="connsiteX5473" fmla="*/ 1095089 w 5155357"/>
              <a:gd name="connsiteY5473" fmla="*/ 478643 h 1041673"/>
              <a:gd name="connsiteX5474" fmla="*/ 1101804 w 5155357"/>
              <a:gd name="connsiteY5474" fmla="*/ 468571 h 1041673"/>
              <a:gd name="connsiteX5475" fmla="*/ 1115234 w 5155357"/>
              <a:gd name="connsiteY5475" fmla="*/ 452342 h 1041673"/>
              <a:gd name="connsiteX5476" fmla="*/ 1115234 w 5155357"/>
              <a:gd name="connsiteY5476" fmla="*/ 453462 h 1041673"/>
              <a:gd name="connsiteX5477" fmla="*/ 1118033 w 5155357"/>
              <a:gd name="connsiteY5477" fmla="*/ 449544 h 1041673"/>
              <a:gd name="connsiteX5478" fmla="*/ 1118033 w 5155357"/>
              <a:gd name="connsiteY5478" fmla="*/ 449544 h 1041673"/>
              <a:gd name="connsiteX5479" fmla="*/ 1118654 w 5155357"/>
              <a:gd name="connsiteY5479" fmla="*/ 449171 h 1041673"/>
              <a:gd name="connsiteX5480" fmla="*/ 1118841 w 5155357"/>
              <a:gd name="connsiteY5480" fmla="*/ 448425 h 1041673"/>
              <a:gd name="connsiteX5481" fmla="*/ 1118095 w 5155357"/>
              <a:gd name="connsiteY5481" fmla="*/ 448239 h 1041673"/>
              <a:gd name="connsiteX5482" fmla="*/ 1117473 w 5155357"/>
              <a:gd name="connsiteY5482" fmla="*/ 448550 h 1041673"/>
              <a:gd name="connsiteX5483" fmla="*/ 1117473 w 5155357"/>
              <a:gd name="connsiteY5483" fmla="*/ 448425 h 1041673"/>
              <a:gd name="connsiteX5484" fmla="*/ 1134820 w 5155357"/>
              <a:gd name="connsiteY5484" fmla="*/ 421565 h 1041673"/>
              <a:gd name="connsiteX5485" fmla="*/ 1142095 w 5155357"/>
              <a:gd name="connsiteY5485" fmla="*/ 413730 h 1041673"/>
              <a:gd name="connsiteX5486" fmla="*/ 1154903 w 5155357"/>
              <a:gd name="connsiteY5486" fmla="*/ 404217 h 1041673"/>
              <a:gd name="connsiteX5487" fmla="*/ 1144271 w 5155357"/>
              <a:gd name="connsiteY5487" fmla="*/ 440031 h 1041673"/>
              <a:gd name="connsiteX5488" fmla="*/ 1138116 w 5155357"/>
              <a:gd name="connsiteY5488" fmla="*/ 467949 h 1041673"/>
              <a:gd name="connsiteX5489" fmla="*/ 1126426 w 5155357"/>
              <a:gd name="connsiteY5489" fmla="*/ 522043 h 1041673"/>
              <a:gd name="connsiteX5490" fmla="*/ 1126924 w 5155357"/>
              <a:gd name="connsiteY5490" fmla="*/ 522043 h 1041673"/>
              <a:gd name="connsiteX5491" fmla="*/ 1121888 w 5155357"/>
              <a:gd name="connsiteY5491" fmla="*/ 551702 h 1041673"/>
              <a:gd name="connsiteX5492" fmla="*/ 1118530 w 5155357"/>
              <a:gd name="connsiteY5492" fmla="*/ 563889 h 1041673"/>
              <a:gd name="connsiteX5493" fmla="*/ 1117411 w 5155357"/>
              <a:gd name="connsiteY5493" fmla="*/ 577319 h 1041673"/>
              <a:gd name="connsiteX5494" fmla="*/ 1105659 w 5155357"/>
              <a:gd name="connsiteY5494" fmla="*/ 664430 h 1041673"/>
              <a:gd name="connsiteX5495" fmla="*/ 1098944 w 5155357"/>
              <a:gd name="connsiteY5495" fmla="*/ 724120 h 1041673"/>
              <a:gd name="connsiteX5496" fmla="*/ 1097266 w 5155357"/>
              <a:gd name="connsiteY5496" fmla="*/ 745322 h 1041673"/>
              <a:gd name="connsiteX5497" fmla="*/ 1099504 w 5155357"/>
              <a:gd name="connsiteY5497" fmla="*/ 805075 h 1041673"/>
              <a:gd name="connsiteX5498" fmla="*/ 1106219 w 5155357"/>
              <a:gd name="connsiteY5498" fmla="*/ 840267 h 1041673"/>
              <a:gd name="connsiteX5499" fmla="*/ 1115173 w 5155357"/>
              <a:gd name="connsiteY5499" fmla="*/ 873284 h 1041673"/>
              <a:gd name="connsiteX5500" fmla="*/ 1117970 w 5155357"/>
              <a:gd name="connsiteY5500" fmla="*/ 884476 h 1041673"/>
              <a:gd name="connsiteX5501" fmla="*/ 1131898 w 5155357"/>
              <a:gd name="connsiteY5501" fmla="*/ 910652 h 1041673"/>
              <a:gd name="connsiteX5502" fmla="*/ 1134696 w 5155357"/>
              <a:gd name="connsiteY5502" fmla="*/ 912891 h 1041673"/>
              <a:gd name="connsiteX5503" fmla="*/ 1136935 w 5155357"/>
              <a:gd name="connsiteY5503" fmla="*/ 919606 h 1041673"/>
              <a:gd name="connsiteX5504" fmla="*/ 1141411 w 5155357"/>
              <a:gd name="connsiteY5504" fmla="*/ 920725 h 1041673"/>
              <a:gd name="connsiteX5505" fmla="*/ 1149246 w 5155357"/>
              <a:gd name="connsiteY5505" fmla="*/ 925264 h 1041673"/>
              <a:gd name="connsiteX5506" fmla="*/ 1150365 w 5155357"/>
              <a:gd name="connsiteY5506" fmla="*/ 918549 h 1041673"/>
              <a:gd name="connsiteX5507" fmla="*/ 1153722 w 5155357"/>
              <a:gd name="connsiteY5507" fmla="*/ 920725 h 1041673"/>
              <a:gd name="connsiteX5508" fmla="*/ 1153722 w 5155357"/>
              <a:gd name="connsiteY5508" fmla="*/ 914632 h 1041673"/>
              <a:gd name="connsiteX5509" fmla="*/ 1155774 w 5155357"/>
              <a:gd name="connsiteY5509" fmla="*/ 917181 h 1041673"/>
              <a:gd name="connsiteX5510" fmla="*/ 1155898 w 5155357"/>
              <a:gd name="connsiteY5510" fmla="*/ 917927 h 1041673"/>
              <a:gd name="connsiteX5511" fmla="*/ 1156458 w 5155357"/>
              <a:gd name="connsiteY5511" fmla="*/ 918549 h 1041673"/>
              <a:gd name="connsiteX5512" fmla="*/ 1156458 w 5155357"/>
              <a:gd name="connsiteY5512" fmla="*/ 918549 h 1041673"/>
              <a:gd name="connsiteX5513" fmla="*/ 1157080 w 5155357"/>
              <a:gd name="connsiteY5513" fmla="*/ 917989 h 1041673"/>
              <a:gd name="connsiteX5514" fmla="*/ 1156894 w 5155357"/>
              <a:gd name="connsiteY5514" fmla="*/ 916746 h 1041673"/>
              <a:gd name="connsiteX5515" fmla="*/ 1157080 w 5155357"/>
              <a:gd name="connsiteY5515" fmla="*/ 916746 h 1041673"/>
              <a:gd name="connsiteX5516" fmla="*/ 1157640 w 5155357"/>
              <a:gd name="connsiteY5516" fmla="*/ 916746 h 1041673"/>
              <a:gd name="connsiteX5517" fmla="*/ 1157640 w 5155357"/>
              <a:gd name="connsiteY5517" fmla="*/ 916559 h 1041673"/>
              <a:gd name="connsiteX5518" fmla="*/ 1158199 w 5155357"/>
              <a:gd name="connsiteY5518" fmla="*/ 917367 h 1041673"/>
              <a:gd name="connsiteX5519" fmla="*/ 1158758 w 5155357"/>
              <a:gd name="connsiteY5519" fmla="*/ 917865 h 1041673"/>
              <a:gd name="connsiteX5520" fmla="*/ 1158758 w 5155357"/>
              <a:gd name="connsiteY5520" fmla="*/ 917865 h 1041673"/>
              <a:gd name="connsiteX5521" fmla="*/ 1159256 w 5155357"/>
              <a:gd name="connsiteY5521" fmla="*/ 917305 h 1041673"/>
              <a:gd name="connsiteX5522" fmla="*/ 1158697 w 5155357"/>
              <a:gd name="connsiteY5522" fmla="*/ 916124 h 1041673"/>
              <a:gd name="connsiteX5523" fmla="*/ 1158697 w 5155357"/>
              <a:gd name="connsiteY5523" fmla="*/ 906113 h 1041673"/>
              <a:gd name="connsiteX5524" fmla="*/ 1162054 w 5155357"/>
              <a:gd name="connsiteY5524" fmla="*/ 913948 h 1041673"/>
              <a:gd name="connsiteX5525" fmla="*/ 1166531 w 5155357"/>
              <a:gd name="connsiteY5525" fmla="*/ 915129 h 1041673"/>
              <a:gd name="connsiteX5526" fmla="*/ 1172687 w 5155357"/>
              <a:gd name="connsiteY5526" fmla="*/ 922963 h 1041673"/>
              <a:gd name="connsiteX5527" fmla="*/ 1172127 w 5155357"/>
              <a:gd name="connsiteY5527" fmla="*/ 896662 h 1041673"/>
              <a:gd name="connsiteX5528" fmla="*/ 1172127 w 5155357"/>
              <a:gd name="connsiteY5528" fmla="*/ 836910 h 1041673"/>
              <a:gd name="connsiteX5529" fmla="*/ 1172127 w 5155357"/>
              <a:gd name="connsiteY5529" fmla="*/ 814650 h 1041673"/>
              <a:gd name="connsiteX5530" fmla="*/ 1175485 w 5155357"/>
              <a:gd name="connsiteY5530" fmla="*/ 808992 h 1041673"/>
              <a:gd name="connsiteX5531" fmla="*/ 1175485 w 5155357"/>
              <a:gd name="connsiteY5531" fmla="*/ 798360 h 1041673"/>
              <a:gd name="connsiteX5532" fmla="*/ 1177163 w 5155357"/>
              <a:gd name="connsiteY5532" fmla="*/ 792826 h 1041673"/>
              <a:gd name="connsiteX5533" fmla="*/ 1177723 w 5155357"/>
              <a:gd name="connsiteY5533" fmla="*/ 778277 h 1041673"/>
              <a:gd name="connsiteX5534" fmla="*/ 1179402 w 5155357"/>
              <a:gd name="connsiteY5534" fmla="*/ 754898 h 1041673"/>
              <a:gd name="connsiteX5535" fmla="*/ 1180520 w 5155357"/>
              <a:gd name="connsiteY5535" fmla="*/ 742587 h 1041673"/>
              <a:gd name="connsiteX5536" fmla="*/ 1182760 w 5155357"/>
              <a:gd name="connsiteY5536" fmla="*/ 737053 h 1041673"/>
              <a:gd name="connsiteX5537" fmla="*/ 1184438 w 5155357"/>
              <a:gd name="connsiteY5537" fmla="*/ 723125 h 1041673"/>
              <a:gd name="connsiteX5538" fmla="*/ 1187236 w 5155357"/>
              <a:gd name="connsiteY5538" fmla="*/ 721944 h 1041673"/>
              <a:gd name="connsiteX5539" fmla="*/ 1191713 w 5155357"/>
              <a:gd name="connsiteY5539" fmla="*/ 682834 h 1041673"/>
              <a:gd name="connsiteX5540" fmla="*/ 1194510 w 5155357"/>
              <a:gd name="connsiteY5540" fmla="*/ 665549 h 1041673"/>
              <a:gd name="connsiteX5541" fmla="*/ 1193392 w 5155357"/>
              <a:gd name="connsiteY5541" fmla="*/ 661134 h 1041673"/>
              <a:gd name="connsiteX5542" fmla="*/ 1194510 w 5155357"/>
              <a:gd name="connsiteY5542" fmla="*/ 660575 h 1041673"/>
              <a:gd name="connsiteX5543" fmla="*/ 1193951 w 5155357"/>
              <a:gd name="connsiteY5543" fmla="*/ 648761 h 1041673"/>
              <a:gd name="connsiteX5544" fmla="*/ 1197309 w 5155357"/>
              <a:gd name="connsiteY5544" fmla="*/ 625382 h 1041673"/>
              <a:gd name="connsiteX5545" fmla="*/ 1199547 w 5155357"/>
              <a:gd name="connsiteY5545" fmla="*/ 625382 h 1041673"/>
              <a:gd name="connsiteX5546" fmla="*/ 1201226 w 5155357"/>
              <a:gd name="connsiteY5546" fmla="*/ 612014 h 1041673"/>
              <a:gd name="connsiteX5547" fmla="*/ 1199547 w 5155357"/>
              <a:gd name="connsiteY5547" fmla="*/ 610833 h 1041673"/>
              <a:gd name="connsiteX5548" fmla="*/ 1206262 w 5155357"/>
              <a:gd name="connsiteY5548" fmla="*/ 574024 h 1041673"/>
              <a:gd name="connsiteX5549" fmla="*/ 1209060 w 5155357"/>
              <a:gd name="connsiteY5549" fmla="*/ 569609 h 1041673"/>
              <a:gd name="connsiteX5550" fmla="*/ 1219693 w 5155357"/>
              <a:gd name="connsiteY5550" fmla="*/ 523225 h 1041673"/>
              <a:gd name="connsiteX5551" fmla="*/ 1225289 w 5155357"/>
              <a:gd name="connsiteY5551" fmla="*/ 493690 h 1041673"/>
              <a:gd name="connsiteX5552" fmla="*/ 1228086 w 5155357"/>
              <a:gd name="connsiteY5552" fmla="*/ 478022 h 1041673"/>
              <a:gd name="connsiteX5553" fmla="*/ 1230885 w 5155357"/>
              <a:gd name="connsiteY5553" fmla="*/ 471306 h 1041673"/>
              <a:gd name="connsiteX5554" fmla="*/ 1232564 w 5155357"/>
              <a:gd name="connsiteY5554" fmla="*/ 456260 h 1041673"/>
              <a:gd name="connsiteX5555" fmla="*/ 1237040 w 5155357"/>
              <a:gd name="connsiteY5555" fmla="*/ 435617 h 1041673"/>
              <a:gd name="connsiteX5556" fmla="*/ 1244315 w 5155357"/>
              <a:gd name="connsiteY5556" fmla="*/ 403782 h 1041673"/>
              <a:gd name="connsiteX5557" fmla="*/ 1261600 w 5155357"/>
              <a:gd name="connsiteY5557" fmla="*/ 303365 h 1041673"/>
              <a:gd name="connsiteX5558" fmla="*/ 1263279 w 5155357"/>
              <a:gd name="connsiteY5558" fmla="*/ 284899 h 1041673"/>
              <a:gd name="connsiteX5559" fmla="*/ 961097 w 5155357"/>
              <a:gd name="connsiteY5559" fmla="*/ 261831 h 1041673"/>
              <a:gd name="connsiteX5560" fmla="*/ 959418 w 5155357"/>
              <a:gd name="connsiteY5560" fmla="*/ 265748 h 1041673"/>
              <a:gd name="connsiteX5561" fmla="*/ 961097 w 5155357"/>
              <a:gd name="connsiteY5561" fmla="*/ 261831 h 1041673"/>
              <a:gd name="connsiteX5562" fmla="*/ 947729 w 5155357"/>
              <a:gd name="connsiteY5562" fmla="*/ 282411 h 1041673"/>
              <a:gd name="connsiteX5563" fmla="*/ 956682 w 5155357"/>
              <a:gd name="connsiteY5563" fmla="*/ 267364 h 1041673"/>
              <a:gd name="connsiteX5564" fmla="*/ 957242 w 5155357"/>
              <a:gd name="connsiteY5564" fmla="*/ 268484 h 1041673"/>
              <a:gd name="connsiteX5565" fmla="*/ 948848 w 5155357"/>
              <a:gd name="connsiteY5565" fmla="*/ 283531 h 1041673"/>
              <a:gd name="connsiteX5566" fmla="*/ 943314 w 5155357"/>
              <a:gd name="connsiteY5566" fmla="*/ 293603 h 1041673"/>
              <a:gd name="connsiteX5567" fmla="*/ 942941 w 5155357"/>
              <a:gd name="connsiteY5567" fmla="*/ 293479 h 1041673"/>
              <a:gd name="connsiteX5568" fmla="*/ 947791 w 5155357"/>
              <a:gd name="connsiteY5568" fmla="*/ 282411 h 1041673"/>
              <a:gd name="connsiteX5569" fmla="*/ 925407 w 5155357"/>
              <a:gd name="connsiteY5569" fmla="*/ 216752 h 1041673"/>
              <a:gd name="connsiteX5570" fmla="*/ 928951 w 5155357"/>
              <a:gd name="connsiteY5570" fmla="*/ 214825 h 1041673"/>
              <a:gd name="connsiteX5571" fmla="*/ 924786 w 5155357"/>
              <a:gd name="connsiteY5571" fmla="*/ 218804 h 1041673"/>
              <a:gd name="connsiteX5572" fmla="*/ 925407 w 5155357"/>
              <a:gd name="connsiteY5572" fmla="*/ 216752 h 1041673"/>
              <a:gd name="connsiteX5573" fmla="*/ 886857 w 5155357"/>
              <a:gd name="connsiteY5573" fmla="*/ 308091 h 1041673"/>
              <a:gd name="connsiteX5574" fmla="*/ 885178 w 5155357"/>
              <a:gd name="connsiteY5574" fmla="*/ 312070 h 1041673"/>
              <a:gd name="connsiteX5575" fmla="*/ 886857 w 5155357"/>
              <a:gd name="connsiteY5575" fmla="*/ 308091 h 1041673"/>
              <a:gd name="connsiteX5576" fmla="*/ 884059 w 5155357"/>
              <a:gd name="connsiteY5576" fmla="*/ 316485 h 1041673"/>
              <a:gd name="connsiteX5577" fmla="*/ 881261 w 5155357"/>
              <a:gd name="connsiteY5577" fmla="*/ 321024 h 1041673"/>
              <a:gd name="connsiteX5578" fmla="*/ 884059 w 5155357"/>
              <a:gd name="connsiteY5578" fmla="*/ 316485 h 1041673"/>
              <a:gd name="connsiteX5579" fmla="*/ 877904 w 5155357"/>
              <a:gd name="connsiteY5579" fmla="*/ 327677 h 1041673"/>
              <a:gd name="connsiteX5580" fmla="*/ 877904 w 5155357"/>
              <a:gd name="connsiteY5580" fmla="*/ 329977 h 1041673"/>
              <a:gd name="connsiteX5581" fmla="*/ 877904 w 5155357"/>
              <a:gd name="connsiteY5581" fmla="*/ 327677 h 1041673"/>
              <a:gd name="connsiteX5582" fmla="*/ 876225 w 5155357"/>
              <a:gd name="connsiteY5582" fmla="*/ 332091 h 1041673"/>
              <a:gd name="connsiteX5583" fmla="*/ 873986 w 5155357"/>
              <a:gd name="connsiteY5583" fmla="*/ 337687 h 1041673"/>
              <a:gd name="connsiteX5584" fmla="*/ 876225 w 5155357"/>
              <a:gd name="connsiteY5584" fmla="*/ 332091 h 1041673"/>
              <a:gd name="connsiteX5585" fmla="*/ 871250 w 5155357"/>
              <a:gd name="connsiteY5585" fmla="*/ 343905 h 1041673"/>
              <a:gd name="connsiteX5586" fmla="*/ 871250 w 5155357"/>
              <a:gd name="connsiteY5586" fmla="*/ 346081 h 1041673"/>
              <a:gd name="connsiteX5587" fmla="*/ 871002 w 5155357"/>
              <a:gd name="connsiteY5587" fmla="*/ 346081 h 1041673"/>
              <a:gd name="connsiteX5588" fmla="*/ 870318 w 5155357"/>
              <a:gd name="connsiteY5588" fmla="*/ 345895 h 1041673"/>
              <a:gd name="connsiteX5589" fmla="*/ 871188 w 5155357"/>
              <a:gd name="connsiteY5589" fmla="*/ 343905 h 1041673"/>
              <a:gd name="connsiteX5590" fmla="*/ 870131 w 5155357"/>
              <a:gd name="connsiteY5590" fmla="*/ 347262 h 1041673"/>
              <a:gd name="connsiteX5591" fmla="*/ 870131 w 5155357"/>
              <a:gd name="connsiteY5591" fmla="*/ 347076 h 1041673"/>
              <a:gd name="connsiteX5592" fmla="*/ 870691 w 5155357"/>
              <a:gd name="connsiteY5592" fmla="*/ 347262 h 1041673"/>
              <a:gd name="connsiteX5593" fmla="*/ 870691 w 5155357"/>
              <a:gd name="connsiteY5593" fmla="*/ 347262 h 1041673"/>
              <a:gd name="connsiteX5594" fmla="*/ 869012 w 5155357"/>
              <a:gd name="connsiteY5594" fmla="*/ 349003 h 1041673"/>
              <a:gd name="connsiteX5595" fmla="*/ 870131 w 5155357"/>
              <a:gd name="connsiteY5595" fmla="*/ 347325 h 1041673"/>
              <a:gd name="connsiteX5596" fmla="*/ 849426 w 5155357"/>
              <a:gd name="connsiteY5596" fmla="*/ 396383 h 1041673"/>
              <a:gd name="connsiteX5597" fmla="*/ 849426 w 5155357"/>
              <a:gd name="connsiteY5597" fmla="*/ 394082 h 1041673"/>
              <a:gd name="connsiteX5598" fmla="*/ 849426 w 5155357"/>
              <a:gd name="connsiteY5598" fmla="*/ 393958 h 1041673"/>
              <a:gd name="connsiteX5599" fmla="*/ 849986 w 5155357"/>
              <a:gd name="connsiteY5599" fmla="*/ 394082 h 1041673"/>
              <a:gd name="connsiteX5600" fmla="*/ 849426 w 5155357"/>
              <a:gd name="connsiteY5600" fmla="*/ 396383 h 1041673"/>
              <a:gd name="connsiteX5601" fmla="*/ 850545 w 5155357"/>
              <a:gd name="connsiteY5601" fmla="*/ 393025 h 1041673"/>
              <a:gd name="connsiteX5602" fmla="*/ 850421 w 5155357"/>
              <a:gd name="connsiteY5602" fmla="*/ 393025 h 1041673"/>
              <a:gd name="connsiteX5603" fmla="*/ 850296 w 5155357"/>
              <a:gd name="connsiteY5603" fmla="*/ 393025 h 1041673"/>
              <a:gd name="connsiteX5604" fmla="*/ 849675 w 5155357"/>
              <a:gd name="connsiteY5604" fmla="*/ 392839 h 1041673"/>
              <a:gd name="connsiteX5605" fmla="*/ 850545 w 5155357"/>
              <a:gd name="connsiteY5605" fmla="*/ 390787 h 1041673"/>
              <a:gd name="connsiteX5606" fmla="*/ 850545 w 5155357"/>
              <a:gd name="connsiteY5606" fmla="*/ 393087 h 1041673"/>
              <a:gd name="connsiteX5607" fmla="*/ 856701 w 5155357"/>
              <a:gd name="connsiteY5607" fmla="*/ 379035 h 1041673"/>
              <a:gd name="connsiteX5608" fmla="*/ 861177 w 5155357"/>
              <a:gd name="connsiteY5608" fmla="*/ 366786 h 1041673"/>
              <a:gd name="connsiteX5609" fmla="*/ 856701 w 5155357"/>
              <a:gd name="connsiteY5609" fmla="*/ 379035 h 1041673"/>
              <a:gd name="connsiteX5610" fmla="*/ 864535 w 5155357"/>
              <a:gd name="connsiteY5610" fmla="*/ 358330 h 1041673"/>
              <a:gd name="connsiteX5611" fmla="*/ 863416 w 5155357"/>
              <a:gd name="connsiteY5611" fmla="*/ 363304 h 1041673"/>
              <a:gd name="connsiteX5612" fmla="*/ 864535 w 5155357"/>
              <a:gd name="connsiteY5612" fmla="*/ 358330 h 1041673"/>
              <a:gd name="connsiteX5613" fmla="*/ 861177 w 5155357"/>
              <a:gd name="connsiteY5613" fmla="*/ 311448 h 1041673"/>
              <a:gd name="connsiteX5614" fmla="*/ 862297 w 5155357"/>
              <a:gd name="connsiteY5614" fmla="*/ 312070 h 1041673"/>
              <a:gd name="connsiteX5615" fmla="*/ 860059 w 5155357"/>
              <a:gd name="connsiteY5615" fmla="*/ 315987 h 1041673"/>
              <a:gd name="connsiteX5616" fmla="*/ 856141 w 5155357"/>
              <a:gd name="connsiteY5616" fmla="*/ 324941 h 1041673"/>
              <a:gd name="connsiteX5617" fmla="*/ 861177 w 5155357"/>
              <a:gd name="connsiteY5617" fmla="*/ 311510 h 1041673"/>
              <a:gd name="connsiteX5618" fmla="*/ 852224 w 5155357"/>
              <a:gd name="connsiteY5618" fmla="*/ 331034 h 1041673"/>
              <a:gd name="connsiteX5619" fmla="*/ 850545 w 5155357"/>
              <a:gd name="connsiteY5619" fmla="*/ 337749 h 1041673"/>
              <a:gd name="connsiteX5620" fmla="*/ 848307 w 5155357"/>
              <a:gd name="connsiteY5620" fmla="*/ 341667 h 1041673"/>
              <a:gd name="connsiteX5621" fmla="*/ 852224 w 5155357"/>
              <a:gd name="connsiteY5621" fmla="*/ 331034 h 1041673"/>
              <a:gd name="connsiteX5622" fmla="*/ 846131 w 5155357"/>
              <a:gd name="connsiteY5622" fmla="*/ 347760 h 1041673"/>
              <a:gd name="connsiteX5623" fmla="*/ 845571 w 5155357"/>
              <a:gd name="connsiteY5623" fmla="*/ 349501 h 1041673"/>
              <a:gd name="connsiteX5624" fmla="*/ 845571 w 5155357"/>
              <a:gd name="connsiteY5624" fmla="*/ 349501 h 1041673"/>
              <a:gd name="connsiteX5625" fmla="*/ 845011 w 5155357"/>
              <a:gd name="connsiteY5625" fmla="*/ 349439 h 1041673"/>
              <a:gd name="connsiteX5626" fmla="*/ 846069 w 5155357"/>
              <a:gd name="connsiteY5626" fmla="*/ 347760 h 1041673"/>
              <a:gd name="connsiteX5627" fmla="*/ 843893 w 5155357"/>
              <a:gd name="connsiteY5627" fmla="*/ 351117 h 1041673"/>
              <a:gd name="connsiteX5628" fmla="*/ 844452 w 5155357"/>
              <a:gd name="connsiteY5628" fmla="*/ 351117 h 1041673"/>
              <a:gd name="connsiteX5629" fmla="*/ 844452 w 5155357"/>
              <a:gd name="connsiteY5629" fmla="*/ 351117 h 1041673"/>
              <a:gd name="connsiteX5630" fmla="*/ 845011 w 5155357"/>
              <a:gd name="connsiteY5630" fmla="*/ 351180 h 1041673"/>
              <a:gd name="connsiteX5631" fmla="*/ 844452 w 5155357"/>
              <a:gd name="connsiteY5631" fmla="*/ 352858 h 1041673"/>
              <a:gd name="connsiteX5632" fmla="*/ 843893 w 5155357"/>
              <a:gd name="connsiteY5632" fmla="*/ 351117 h 1041673"/>
              <a:gd name="connsiteX5633" fmla="*/ 842214 w 5155357"/>
              <a:gd name="connsiteY5633" fmla="*/ 338247 h 1041673"/>
              <a:gd name="connsiteX5634" fmla="*/ 842214 w 5155357"/>
              <a:gd name="connsiteY5634" fmla="*/ 339988 h 1041673"/>
              <a:gd name="connsiteX5635" fmla="*/ 842214 w 5155357"/>
              <a:gd name="connsiteY5635" fmla="*/ 338247 h 1041673"/>
              <a:gd name="connsiteX5636" fmla="*/ 839415 w 5155357"/>
              <a:gd name="connsiteY5636" fmla="*/ 361750 h 1041673"/>
              <a:gd name="connsiteX5637" fmla="*/ 837177 w 5155357"/>
              <a:gd name="connsiteY5637" fmla="*/ 366724 h 1041673"/>
              <a:gd name="connsiteX5638" fmla="*/ 839415 w 5155357"/>
              <a:gd name="connsiteY5638" fmla="*/ 361750 h 1041673"/>
              <a:gd name="connsiteX5639" fmla="*/ 841094 w 5155357"/>
              <a:gd name="connsiteY5639" fmla="*/ 423741 h 1041673"/>
              <a:gd name="connsiteX5640" fmla="*/ 837177 w 5155357"/>
              <a:gd name="connsiteY5640" fmla="*/ 435928 h 1041673"/>
              <a:gd name="connsiteX5641" fmla="*/ 841094 w 5155357"/>
              <a:gd name="connsiteY5641" fmla="*/ 423741 h 1041673"/>
              <a:gd name="connsiteX5642" fmla="*/ 836058 w 5155357"/>
              <a:gd name="connsiteY5642" fmla="*/ 370144 h 1041673"/>
              <a:gd name="connsiteX5643" fmla="*/ 831581 w 5155357"/>
              <a:gd name="connsiteY5643" fmla="*/ 382890 h 1041673"/>
              <a:gd name="connsiteX5644" fmla="*/ 836058 w 5155357"/>
              <a:gd name="connsiteY5644" fmla="*/ 370144 h 1041673"/>
              <a:gd name="connsiteX5645" fmla="*/ 831581 w 5155357"/>
              <a:gd name="connsiteY5645" fmla="*/ 458374 h 1041673"/>
              <a:gd name="connsiteX5646" fmla="*/ 828783 w 5155357"/>
              <a:gd name="connsiteY5646" fmla="*/ 461731 h 1041673"/>
              <a:gd name="connsiteX5647" fmla="*/ 824307 w 5155357"/>
              <a:gd name="connsiteY5647" fmla="*/ 470063 h 1041673"/>
              <a:gd name="connsiteX5648" fmla="*/ 831021 w 5155357"/>
              <a:gd name="connsiteY5648" fmla="*/ 453337 h 1041673"/>
              <a:gd name="connsiteX5649" fmla="*/ 831581 w 5155357"/>
              <a:gd name="connsiteY5649" fmla="*/ 458436 h 1041673"/>
              <a:gd name="connsiteX5650" fmla="*/ 824866 w 5155357"/>
              <a:gd name="connsiteY5650" fmla="*/ 394642 h 1041673"/>
              <a:gd name="connsiteX5651" fmla="*/ 825425 w 5155357"/>
              <a:gd name="connsiteY5651" fmla="*/ 396880 h 1041673"/>
              <a:gd name="connsiteX5652" fmla="*/ 825177 w 5155357"/>
              <a:gd name="connsiteY5652" fmla="*/ 396880 h 1041673"/>
              <a:gd name="connsiteX5653" fmla="*/ 824431 w 5155357"/>
              <a:gd name="connsiteY5653" fmla="*/ 396694 h 1041673"/>
              <a:gd name="connsiteX5654" fmla="*/ 824804 w 5155357"/>
              <a:gd name="connsiteY5654" fmla="*/ 394642 h 1041673"/>
              <a:gd name="connsiteX5655" fmla="*/ 824307 w 5155357"/>
              <a:gd name="connsiteY5655" fmla="*/ 397999 h 1041673"/>
              <a:gd name="connsiteX5656" fmla="*/ 824307 w 5155357"/>
              <a:gd name="connsiteY5656" fmla="*/ 397875 h 1041673"/>
              <a:gd name="connsiteX5657" fmla="*/ 824866 w 5155357"/>
              <a:gd name="connsiteY5657" fmla="*/ 397999 h 1041673"/>
              <a:gd name="connsiteX5658" fmla="*/ 823187 w 5155357"/>
              <a:gd name="connsiteY5658" fmla="*/ 399740 h 1041673"/>
              <a:gd name="connsiteX5659" fmla="*/ 824307 w 5155357"/>
              <a:gd name="connsiteY5659" fmla="*/ 397999 h 1041673"/>
              <a:gd name="connsiteX5660" fmla="*/ 761818 w 5155357"/>
              <a:gd name="connsiteY5660" fmla="*/ 616304 h 1041673"/>
              <a:gd name="connsiteX5661" fmla="*/ 762938 w 5155357"/>
              <a:gd name="connsiteY5661" fmla="*/ 605112 h 1041673"/>
              <a:gd name="connsiteX5662" fmla="*/ 761818 w 5155357"/>
              <a:gd name="connsiteY5662" fmla="*/ 616304 h 1041673"/>
              <a:gd name="connsiteX5663" fmla="*/ 765176 w 5155357"/>
              <a:gd name="connsiteY5663" fmla="*/ 542624 h 1041673"/>
              <a:gd name="connsiteX5664" fmla="*/ 765735 w 5155357"/>
              <a:gd name="connsiteY5664" fmla="*/ 538147 h 1041673"/>
              <a:gd name="connsiteX5665" fmla="*/ 765176 w 5155357"/>
              <a:gd name="connsiteY5665" fmla="*/ 542624 h 1041673"/>
              <a:gd name="connsiteX5666" fmla="*/ 768534 w 5155357"/>
              <a:gd name="connsiteY5666" fmla="*/ 585526 h 1041673"/>
              <a:gd name="connsiteX5667" fmla="*/ 768534 w 5155357"/>
              <a:gd name="connsiteY5667" fmla="*/ 581609 h 1041673"/>
              <a:gd name="connsiteX5668" fmla="*/ 768534 w 5155357"/>
              <a:gd name="connsiteY5668" fmla="*/ 585526 h 1041673"/>
              <a:gd name="connsiteX5669" fmla="*/ 772451 w 5155357"/>
              <a:gd name="connsiteY5669" fmla="*/ 567184 h 1041673"/>
              <a:gd name="connsiteX5670" fmla="*/ 772451 w 5155357"/>
              <a:gd name="connsiteY5670" fmla="*/ 569982 h 1041673"/>
              <a:gd name="connsiteX5671" fmla="*/ 772451 w 5155357"/>
              <a:gd name="connsiteY5671" fmla="*/ 567184 h 1041673"/>
              <a:gd name="connsiteX5672" fmla="*/ 773507 w 5155357"/>
              <a:gd name="connsiteY5672" fmla="*/ 577816 h 1041673"/>
              <a:gd name="connsiteX5673" fmla="*/ 774067 w 5155357"/>
              <a:gd name="connsiteY5673" fmla="*/ 572718 h 1041673"/>
              <a:gd name="connsiteX5674" fmla="*/ 773507 w 5155357"/>
              <a:gd name="connsiteY5674" fmla="*/ 577816 h 1041673"/>
              <a:gd name="connsiteX5675" fmla="*/ 772948 w 5155357"/>
              <a:gd name="connsiteY5675" fmla="*/ 566625 h 1041673"/>
              <a:gd name="connsiteX5676" fmla="*/ 773507 w 5155357"/>
              <a:gd name="connsiteY5676" fmla="*/ 560469 h 1041673"/>
              <a:gd name="connsiteX5677" fmla="*/ 775746 w 5155357"/>
              <a:gd name="connsiteY5677" fmla="*/ 552635 h 1041673"/>
              <a:gd name="connsiteX5678" fmla="*/ 777425 w 5155357"/>
              <a:gd name="connsiteY5678" fmla="*/ 558728 h 1041673"/>
              <a:gd name="connsiteX5679" fmla="*/ 772948 w 5155357"/>
              <a:gd name="connsiteY5679" fmla="*/ 566625 h 1041673"/>
              <a:gd name="connsiteX5680" fmla="*/ 782461 w 5155357"/>
              <a:gd name="connsiteY5680" fmla="*/ 529194 h 1041673"/>
              <a:gd name="connsiteX5681" fmla="*/ 783518 w 5155357"/>
              <a:gd name="connsiteY5681" fmla="*/ 525401 h 1041673"/>
              <a:gd name="connsiteX5682" fmla="*/ 783829 w 5155357"/>
              <a:gd name="connsiteY5682" fmla="*/ 525401 h 1041673"/>
              <a:gd name="connsiteX5683" fmla="*/ 782399 w 5155357"/>
              <a:gd name="connsiteY5683" fmla="*/ 529132 h 1041673"/>
              <a:gd name="connsiteX5684" fmla="*/ 784139 w 5155357"/>
              <a:gd name="connsiteY5684" fmla="*/ 523598 h 1041673"/>
              <a:gd name="connsiteX5685" fmla="*/ 784139 w 5155357"/>
              <a:gd name="connsiteY5685" fmla="*/ 523722 h 1041673"/>
              <a:gd name="connsiteX5686" fmla="*/ 783580 w 5155357"/>
              <a:gd name="connsiteY5686" fmla="*/ 523598 h 1041673"/>
              <a:gd name="connsiteX5687" fmla="*/ 783580 w 5155357"/>
              <a:gd name="connsiteY5687" fmla="*/ 523598 h 1041673"/>
              <a:gd name="connsiteX5688" fmla="*/ 784139 w 5155357"/>
              <a:gd name="connsiteY5688" fmla="*/ 521359 h 1041673"/>
              <a:gd name="connsiteX5689" fmla="*/ 784139 w 5155357"/>
              <a:gd name="connsiteY5689" fmla="*/ 523536 h 1041673"/>
              <a:gd name="connsiteX5690" fmla="*/ 786938 w 5155357"/>
              <a:gd name="connsiteY5690" fmla="*/ 486789 h 1041673"/>
              <a:gd name="connsiteX5691" fmla="*/ 788617 w 5155357"/>
              <a:gd name="connsiteY5691" fmla="*/ 486229 h 1041673"/>
              <a:gd name="connsiteX5692" fmla="*/ 786938 w 5155357"/>
              <a:gd name="connsiteY5692" fmla="*/ 486789 h 1041673"/>
              <a:gd name="connsiteX5693" fmla="*/ 787497 w 5155357"/>
              <a:gd name="connsiteY5693" fmla="*/ 509608 h 1041673"/>
              <a:gd name="connsiteX5694" fmla="*/ 790855 w 5155357"/>
              <a:gd name="connsiteY5694" fmla="*/ 502893 h 1041673"/>
              <a:gd name="connsiteX5695" fmla="*/ 787497 w 5155357"/>
              <a:gd name="connsiteY5695" fmla="*/ 509608 h 1041673"/>
              <a:gd name="connsiteX5696" fmla="*/ 790855 w 5155357"/>
              <a:gd name="connsiteY5696" fmla="*/ 501836 h 1041673"/>
              <a:gd name="connsiteX5697" fmla="*/ 791415 w 5155357"/>
              <a:gd name="connsiteY5697" fmla="*/ 499038 h 1041673"/>
              <a:gd name="connsiteX5698" fmla="*/ 790855 w 5155357"/>
              <a:gd name="connsiteY5698" fmla="*/ 501836 h 1041673"/>
              <a:gd name="connsiteX5699" fmla="*/ 792534 w 5155357"/>
              <a:gd name="connsiteY5699" fmla="*/ 497918 h 1041673"/>
              <a:gd name="connsiteX5700" fmla="*/ 793093 w 5155357"/>
              <a:gd name="connsiteY5700" fmla="*/ 494561 h 1041673"/>
              <a:gd name="connsiteX5701" fmla="*/ 792534 w 5155357"/>
              <a:gd name="connsiteY5701" fmla="*/ 497918 h 1041673"/>
              <a:gd name="connsiteX5702" fmla="*/ 819332 w 5155357"/>
              <a:gd name="connsiteY5702" fmla="*/ 491203 h 1041673"/>
              <a:gd name="connsiteX5703" fmla="*/ 817653 w 5155357"/>
              <a:gd name="connsiteY5703" fmla="*/ 494063 h 1041673"/>
              <a:gd name="connsiteX5704" fmla="*/ 817653 w 5155357"/>
              <a:gd name="connsiteY5704" fmla="*/ 494188 h 1041673"/>
              <a:gd name="connsiteX5705" fmla="*/ 817094 w 5155357"/>
              <a:gd name="connsiteY5705" fmla="*/ 494063 h 1041673"/>
              <a:gd name="connsiteX5706" fmla="*/ 819332 w 5155357"/>
              <a:gd name="connsiteY5706" fmla="*/ 491203 h 1041673"/>
              <a:gd name="connsiteX5707" fmla="*/ 803663 w 5155357"/>
              <a:gd name="connsiteY5707" fmla="*/ 465027 h 1041673"/>
              <a:gd name="connsiteX5708" fmla="*/ 799187 w 5155357"/>
              <a:gd name="connsiteY5708" fmla="*/ 473358 h 1041673"/>
              <a:gd name="connsiteX5709" fmla="*/ 806462 w 5155357"/>
              <a:gd name="connsiteY5709" fmla="*/ 456633 h 1041673"/>
              <a:gd name="connsiteX5710" fmla="*/ 803663 w 5155357"/>
              <a:gd name="connsiteY5710" fmla="*/ 465089 h 1041673"/>
              <a:gd name="connsiteX5711" fmla="*/ 807021 w 5155357"/>
              <a:gd name="connsiteY5711" fmla="*/ 525339 h 1041673"/>
              <a:gd name="connsiteX5712" fmla="*/ 809259 w 5155357"/>
              <a:gd name="connsiteY5712" fmla="*/ 521981 h 1041673"/>
              <a:gd name="connsiteX5713" fmla="*/ 807021 w 5155357"/>
              <a:gd name="connsiteY5713" fmla="*/ 525339 h 1041673"/>
              <a:gd name="connsiteX5714" fmla="*/ 809259 w 5155357"/>
              <a:gd name="connsiteY5714" fmla="*/ 519681 h 1041673"/>
              <a:gd name="connsiteX5715" fmla="*/ 809259 w 5155357"/>
              <a:gd name="connsiteY5715" fmla="*/ 518561 h 1041673"/>
              <a:gd name="connsiteX5716" fmla="*/ 809259 w 5155357"/>
              <a:gd name="connsiteY5716" fmla="*/ 519681 h 1041673"/>
              <a:gd name="connsiteX5717" fmla="*/ 811498 w 5155357"/>
              <a:gd name="connsiteY5717" fmla="*/ 439845 h 1041673"/>
              <a:gd name="connsiteX5718" fmla="*/ 816534 w 5155357"/>
              <a:gd name="connsiteY5718" fmla="*/ 427596 h 1041673"/>
              <a:gd name="connsiteX5719" fmla="*/ 811498 w 5155357"/>
              <a:gd name="connsiteY5719" fmla="*/ 439845 h 1041673"/>
              <a:gd name="connsiteX5720" fmla="*/ 815415 w 5155357"/>
              <a:gd name="connsiteY5720" fmla="*/ 506312 h 1041673"/>
              <a:gd name="connsiteX5721" fmla="*/ 812617 w 5155357"/>
              <a:gd name="connsiteY5721" fmla="*/ 505753 h 1041673"/>
              <a:gd name="connsiteX5722" fmla="*/ 815415 w 5155357"/>
              <a:gd name="connsiteY5722" fmla="*/ 499659 h 1041673"/>
              <a:gd name="connsiteX5723" fmla="*/ 815726 w 5155357"/>
              <a:gd name="connsiteY5723" fmla="*/ 499659 h 1041673"/>
              <a:gd name="connsiteX5724" fmla="*/ 816534 w 5155357"/>
              <a:gd name="connsiteY5724" fmla="*/ 499722 h 1041673"/>
              <a:gd name="connsiteX5725" fmla="*/ 815415 w 5155357"/>
              <a:gd name="connsiteY5725" fmla="*/ 506312 h 1041673"/>
              <a:gd name="connsiteX5726" fmla="*/ 817094 w 5155357"/>
              <a:gd name="connsiteY5726" fmla="*/ 497918 h 1041673"/>
              <a:gd name="connsiteX5727" fmla="*/ 817094 w 5155357"/>
              <a:gd name="connsiteY5727" fmla="*/ 498105 h 1041673"/>
              <a:gd name="connsiteX5728" fmla="*/ 815975 w 5155357"/>
              <a:gd name="connsiteY5728" fmla="*/ 497981 h 1041673"/>
              <a:gd name="connsiteX5729" fmla="*/ 815975 w 5155357"/>
              <a:gd name="connsiteY5729" fmla="*/ 497981 h 1041673"/>
              <a:gd name="connsiteX5730" fmla="*/ 816845 w 5155357"/>
              <a:gd name="connsiteY5730" fmla="*/ 495245 h 1041673"/>
              <a:gd name="connsiteX5731" fmla="*/ 817218 w 5155357"/>
              <a:gd name="connsiteY5731" fmla="*/ 495369 h 1041673"/>
              <a:gd name="connsiteX5732" fmla="*/ 817094 w 5155357"/>
              <a:gd name="connsiteY5732" fmla="*/ 497981 h 1041673"/>
              <a:gd name="connsiteX5733" fmla="*/ 891147 w 5155357"/>
              <a:gd name="connsiteY5733" fmla="*/ 697819 h 1041673"/>
              <a:gd name="connsiteX5734" fmla="*/ 889780 w 5155357"/>
              <a:gd name="connsiteY5734" fmla="*/ 697011 h 1041673"/>
              <a:gd name="connsiteX5735" fmla="*/ 895251 w 5155357"/>
              <a:gd name="connsiteY5735" fmla="*/ 694710 h 1041673"/>
              <a:gd name="connsiteX5736" fmla="*/ 891147 w 5155357"/>
              <a:gd name="connsiteY5736" fmla="*/ 697819 h 1041673"/>
              <a:gd name="connsiteX5737" fmla="*/ 1120209 w 5155357"/>
              <a:gd name="connsiteY5737" fmla="*/ 779893 h 1041673"/>
              <a:gd name="connsiteX5738" fmla="*/ 1120768 w 5155357"/>
              <a:gd name="connsiteY5738" fmla="*/ 781510 h 1041673"/>
              <a:gd name="connsiteX5739" fmla="*/ 1120209 w 5155357"/>
              <a:gd name="connsiteY5739" fmla="*/ 779893 h 1041673"/>
              <a:gd name="connsiteX5740" fmla="*/ 1121452 w 5155357"/>
              <a:gd name="connsiteY5740" fmla="*/ 831438 h 1041673"/>
              <a:gd name="connsiteX5741" fmla="*/ 1121017 w 5155357"/>
              <a:gd name="connsiteY5741" fmla="*/ 834920 h 1041673"/>
              <a:gd name="connsiteX5742" fmla="*/ 1120084 w 5155357"/>
              <a:gd name="connsiteY5742" fmla="*/ 830133 h 1041673"/>
              <a:gd name="connsiteX5743" fmla="*/ 1119836 w 5155357"/>
              <a:gd name="connsiteY5743" fmla="*/ 820122 h 1041673"/>
              <a:gd name="connsiteX5744" fmla="*/ 1119712 w 5155357"/>
              <a:gd name="connsiteY5744" fmla="*/ 816018 h 1041673"/>
              <a:gd name="connsiteX5745" fmla="*/ 1119151 w 5155357"/>
              <a:gd name="connsiteY5745" fmla="*/ 813655 h 1041673"/>
              <a:gd name="connsiteX5746" fmla="*/ 1119587 w 5155357"/>
              <a:gd name="connsiteY5746" fmla="*/ 811417 h 1041673"/>
              <a:gd name="connsiteX5747" fmla="*/ 1119587 w 5155357"/>
              <a:gd name="connsiteY5747" fmla="*/ 810049 h 1041673"/>
              <a:gd name="connsiteX5748" fmla="*/ 1119587 w 5155357"/>
              <a:gd name="connsiteY5748" fmla="*/ 811417 h 1041673"/>
              <a:gd name="connsiteX5749" fmla="*/ 1120209 w 5155357"/>
              <a:gd name="connsiteY5749" fmla="*/ 811106 h 1041673"/>
              <a:gd name="connsiteX5750" fmla="*/ 1119649 w 5155357"/>
              <a:gd name="connsiteY5750" fmla="*/ 809365 h 1041673"/>
              <a:gd name="connsiteX5751" fmla="*/ 1119587 w 5155357"/>
              <a:gd name="connsiteY5751" fmla="*/ 809863 h 1041673"/>
              <a:gd name="connsiteX5752" fmla="*/ 1119276 w 5155357"/>
              <a:gd name="connsiteY5752" fmla="*/ 806692 h 1041673"/>
              <a:gd name="connsiteX5753" fmla="*/ 1119463 w 5155357"/>
              <a:gd name="connsiteY5753" fmla="*/ 804453 h 1041673"/>
              <a:gd name="connsiteX5754" fmla="*/ 1119898 w 5155357"/>
              <a:gd name="connsiteY5754" fmla="*/ 798360 h 1041673"/>
              <a:gd name="connsiteX5755" fmla="*/ 1119587 w 5155357"/>
              <a:gd name="connsiteY5755" fmla="*/ 793075 h 1041673"/>
              <a:gd name="connsiteX5756" fmla="*/ 1119587 w 5155357"/>
              <a:gd name="connsiteY5756" fmla="*/ 790152 h 1041673"/>
              <a:gd name="connsiteX5757" fmla="*/ 1120768 w 5155357"/>
              <a:gd name="connsiteY5757" fmla="*/ 788411 h 1041673"/>
              <a:gd name="connsiteX5758" fmla="*/ 1121017 w 5155357"/>
              <a:gd name="connsiteY5758" fmla="*/ 791147 h 1041673"/>
              <a:gd name="connsiteX5759" fmla="*/ 1120955 w 5155357"/>
              <a:gd name="connsiteY5759" fmla="*/ 794443 h 1041673"/>
              <a:gd name="connsiteX5760" fmla="*/ 1121514 w 5155357"/>
              <a:gd name="connsiteY5760" fmla="*/ 800598 h 1041673"/>
              <a:gd name="connsiteX5761" fmla="*/ 1121142 w 5155357"/>
              <a:gd name="connsiteY5761" fmla="*/ 811355 h 1041673"/>
              <a:gd name="connsiteX5762" fmla="*/ 1121204 w 5155357"/>
              <a:gd name="connsiteY5762" fmla="*/ 817448 h 1041673"/>
              <a:gd name="connsiteX5763" fmla="*/ 1120955 w 5155357"/>
              <a:gd name="connsiteY5763" fmla="*/ 820246 h 1041673"/>
              <a:gd name="connsiteX5764" fmla="*/ 1121390 w 5155357"/>
              <a:gd name="connsiteY5764" fmla="*/ 823666 h 1041673"/>
              <a:gd name="connsiteX5765" fmla="*/ 1121639 w 5155357"/>
              <a:gd name="connsiteY5765" fmla="*/ 827708 h 1041673"/>
              <a:gd name="connsiteX5766" fmla="*/ 1121452 w 5155357"/>
              <a:gd name="connsiteY5766" fmla="*/ 831376 h 1041673"/>
              <a:gd name="connsiteX5767" fmla="*/ 1121514 w 5155357"/>
              <a:gd name="connsiteY5767" fmla="*/ 767955 h 1041673"/>
              <a:gd name="connsiteX5768" fmla="*/ 1121017 w 5155357"/>
              <a:gd name="connsiteY5768" fmla="*/ 772121 h 1041673"/>
              <a:gd name="connsiteX5769" fmla="*/ 1120271 w 5155357"/>
              <a:gd name="connsiteY5769" fmla="*/ 769447 h 1041673"/>
              <a:gd name="connsiteX5770" fmla="*/ 1120582 w 5155357"/>
              <a:gd name="connsiteY5770" fmla="*/ 762110 h 1041673"/>
              <a:gd name="connsiteX5771" fmla="*/ 1121950 w 5155357"/>
              <a:gd name="connsiteY5771" fmla="*/ 762173 h 1041673"/>
              <a:gd name="connsiteX5772" fmla="*/ 1121514 w 5155357"/>
              <a:gd name="connsiteY5772" fmla="*/ 767955 h 1041673"/>
              <a:gd name="connsiteX5773" fmla="*/ 1123255 w 5155357"/>
              <a:gd name="connsiteY5773" fmla="*/ 749551 h 1041673"/>
              <a:gd name="connsiteX5774" fmla="*/ 1122509 w 5155357"/>
              <a:gd name="connsiteY5774" fmla="*/ 756639 h 1041673"/>
              <a:gd name="connsiteX5775" fmla="*/ 1121514 w 5155357"/>
              <a:gd name="connsiteY5775" fmla="*/ 758131 h 1041673"/>
              <a:gd name="connsiteX5776" fmla="*/ 1121204 w 5155357"/>
              <a:gd name="connsiteY5776" fmla="*/ 756328 h 1041673"/>
              <a:gd name="connsiteX5777" fmla="*/ 1121328 w 5155357"/>
              <a:gd name="connsiteY5777" fmla="*/ 751665 h 1041673"/>
              <a:gd name="connsiteX5778" fmla="*/ 1121888 w 5155357"/>
              <a:gd name="connsiteY5778" fmla="*/ 751975 h 1041673"/>
              <a:gd name="connsiteX5779" fmla="*/ 1121576 w 5155357"/>
              <a:gd name="connsiteY5779" fmla="*/ 749053 h 1041673"/>
              <a:gd name="connsiteX5780" fmla="*/ 1121452 w 5155357"/>
              <a:gd name="connsiteY5780" fmla="*/ 749924 h 1041673"/>
              <a:gd name="connsiteX5781" fmla="*/ 1121328 w 5155357"/>
              <a:gd name="connsiteY5781" fmla="*/ 751602 h 1041673"/>
              <a:gd name="connsiteX5782" fmla="*/ 1121328 w 5155357"/>
              <a:gd name="connsiteY5782" fmla="*/ 749115 h 1041673"/>
              <a:gd name="connsiteX5783" fmla="*/ 1121576 w 5155357"/>
              <a:gd name="connsiteY5783" fmla="*/ 749115 h 1041673"/>
              <a:gd name="connsiteX5784" fmla="*/ 1121950 w 5155357"/>
              <a:gd name="connsiteY5784" fmla="*/ 744638 h 1041673"/>
              <a:gd name="connsiteX5785" fmla="*/ 1123255 w 5155357"/>
              <a:gd name="connsiteY5785" fmla="*/ 743581 h 1041673"/>
              <a:gd name="connsiteX5786" fmla="*/ 1123255 w 5155357"/>
              <a:gd name="connsiteY5786" fmla="*/ 749613 h 1041673"/>
              <a:gd name="connsiteX5787" fmla="*/ 1134510 w 5155357"/>
              <a:gd name="connsiteY5787" fmla="*/ 635828 h 1041673"/>
              <a:gd name="connsiteX5788" fmla="*/ 1131711 w 5155357"/>
              <a:gd name="connsiteY5788" fmla="*/ 653486 h 1041673"/>
              <a:gd name="connsiteX5789" fmla="*/ 1128789 w 5155357"/>
              <a:gd name="connsiteY5789" fmla="*/ 677238 h 1041673"/>
              <a:gd name="connsiteX5790" fmla="*/ 1127110 w 5155357"/>
              <a:gd name="connsiteY5790" fmla="*/ 693529 h 1041673"/>
              <a:gd name="connsiteX5791" fmla="*/ 1125680 w 5155357"/>
              <a:gd name="connsiteY5791" fmla="*/ 707083 h 1041673"/>
              <a:gd name="connsiteX5792" fmla="*/ 1124996 w 5155357"/>
              <a:gd name="connsiteY5792" fmla="*/ 714980 h 1041673"/>
              <a:gd name="connsiteX5793" fmla="*/ 1123815 w 5155357"/>
              <a:gd name="connsiteY5793" fmla="*/ 720203 h 1041673"/>
              <a:gd name="connsiteX5794" fmla="*/ 1123629 w 5155357"/>
              <a:gd name="connsiteY5794" fmla="*/ 711747 h 1041673"/>
              <a:gd name="connsiteX5795" fmla="*/ 1125369 w 5155357"/>
              <a:gd name="connsiteY5795" fmla="*/ 695270 h 1041673"/>
              <a:gd name="connsiteX5796" fmla="*/ 1127422 w 5155357"/>
              <a:gd name="connsiteY5796" fmla="*/ 673445 h 1041673"/>
              <a:gd name="connsiteX5797" fmla="*/ 1128976 w 5155357"/>
              <a:gd name="connsiteY5797" fmla="*/ 660886 h 1041673"/>
              <a:gd name="connsiteX5798" fmla="*/ 1129784 w 5155357"/>
              <a:gd name="connsiteY5798" fmla="*/ 658709 h 1041673"/>
              <a:gd name="connsiteX5799" fmla="*/ 1130344 w 5155357"/>
              <a:gd name="connsiteY5799" fmla="*/ 653735 h 1041673"/>
              <a:gd name="connsiteX5800" fmla="*/ 1131028 w 5155357"/>
              <a:gd name="connsiteY5800" fmla="*/ 650502 h 1041673"/>
              <a:gd name="connsiteX5801" fmla="*/ 1132023 w 5155357"/>
              <a:gd name="connsiteY5801" fmla="*/ 644160 h 1041673"/>
              <a:gd name="connsiteX5802" fmla="*/ 1131276 w 5155357"/>
              <a:gd name="connsiteY5802" fmla="*/ 641300 h 1041673"/>
              <a:gd name="connsiteX5803" fmla="*/ 1132831 w 5155357"/>
              <a:gd name="connsiteY5803" fmla="*/ 637258 h 1041673"/>
              <a:gd name="connsiteX5804" fmla="*/ 1134385 w 5155357"/>
              <a:gd name="connsiteY5804" fmla="*/ 630356 h 1041673"/>
              <a:gd name="connsiteX5805" fmla="*/ 1135380 w 5155357"/>
              <a:gd name="connsiteY5805" fmla="*/ 627061 h 1041673"/>
              <a:gd name="connsiteX5806" fmla="*/ 1134510 w 5155357"/>
              <a:gd name="connsiteY5806" fmla="*/ 635704 h 1041673"/>
              <a:gd name="connsiteX5807" fmla="*/ 1170448 w 5155357"/>
              <a:gd name="connsiteY5807" fmla="*/ 320402 h 1041673"/>
              <a:gd name="connsiteX5808" fmla="*/ 1167837 w 5155357"/>
              <a:gd name="connsiteY5808" fmla="*/ 328734 h 1041673"/>
              <a:gd name="connsiteX5809" fmla="*/ 1168893 w 5155357"/>
              <a:gd name="connsiteY5809" fmla="*/ 325749 h 1041673"/>
              <a:gd name="connsiteX5810" fmla="*/ 1167028 w 5155357"/>
              <a:gd name="connsiteY5810" fmla="*/ 327677 h 1041673"/>
              <a:gd name="connsiteX5811" fmla="*/ 1170448 w 5155357"/>
              <a:gd name="connsiteY5811" fmla="*/ 320402 h 1041673"/>
              <a:gd name="connsiteX5812" fmla="*/ 1118530 w 5155357"/>
              <a:gd name="connsiteY5812" fmla="*/ 395263 h 1041673"/>
              <a:gd name="connsiteX5813" fmla="*/ 1118717 w 5155357"/>
              <a:gd name="connsiteY5813" fmla="*/ 395263 h 1041673"/>
              <a:gd name="connsiteX5814" fmla="*/ 1116789 w 5155357"/>
              <a:gd name="connsiteY5814" fmla="*/ 398061 h 1041673"/>
              <a:gd name="connsiteX5815" fmla="*/ 1115794 w 5155357"/>
              <a:gd name="connsiteY5815" fmla="*/ 399243 h 1041673"/>
              <a:gd name="connsiteX5816" fmla="*/ 1115794 w 5155357"/>
              <a:gd name="connsiteY5816" fmla="*/ 399243 h 1041673"/>
              <a:gd name="connsiteX5817" fmla="*/ 1118592 w 5155357"/>
              <a:gd name="connsiteY5817" fmla="*/ 395263 h 1041673"/>
              <a:gd name="connsiteX5818" fmla="*/ 1106965 w 5155357"/>
              <a:gd name="connsiteY5818" fmla="*/ 407575 h 1041673"/>
              <a:gd name="connsiteX5819" fmla="*/ 1109079 w 5155357"/>
              <a:gd name="connsiteY5819" fmla="*/ 403098 h 1041673"/>
              <a:gd name="connsiteX5820" fmla="*/ 1112685 w 5155357"/>
              <a:gd name="connsiteY5820" fmla="*/ 399118 h 1041673"/>
              <a:gd name="connsiteX5821" fmla="*/ 1114053 w 5155357"/>
              <a:gd name="connsiteY5821" fmla="*/ 400859 h 1041673"/>
              <a:gd name="connsiteX5822" fmla="*/ 1109887 w 5155357"/>
              <a:gd name="connsiteY5822" fmla="*/ 406331 h 1041673"/>
              <a:gd name="connsiteX5823" fmla="*/ 1106965 w 5155357"/>
              <a:gd name="connsiteY5823" fmla="*/ 407575 h 1041673"/>
              <a:gd name="connsiteX5824" fmla="*/ 1091545 w 5155357"/>
              <a:gd name="connsiteY5824" fmla="*/ 420259 h 1041673"/>
              <a:gd name="connsiteX5825" fmla="*/ 1099317 w 5155357"/>
              <a:gd name="connsiteY5825" fmla="*/ 410435 h 1041673"/>
              <a:gd name="connsiteX5826" fmla="*/ 1103607 w 5155357"/>
              <a:gd name="connsiteY5826" fmla="*/ 407015 h 1041673"/>
              <a:gd name="connsiteX5827" fmla="*/ 1100498 w 5155357"/>
              <a:gd name="connsiteY5827" fmla="*/ 412176 h 1041673"/>
              <a:gd name="connsiteX5828" fmla="*/ 1096520 w 5155357"/>
              <a:gd name="connsiteY5828" fmla="*/ 416777 h 1041673"/>
              <a:gd name="connsiteX5829" fmla="*/ 1091358 w 5155357"/>
              <a:gd name="connsiteY5829" fmla="*/ 423181 h 1041673"/>
              <a:gd name="connsiteX5830" fmla="*/ 1088125 w 5155357"/>
              <a:gd name="connsiteY5830" fmla="*/ 427658 h 1041673"/>
              <a:gd name="connsiteX5831" fmla="*/ 1091545 w 5155357"/>
              <a:gd name="connsiteY5831" fmla="*/ 420259 h 1041673"/>
              <a:gd name="connsiteX5832" fmla="*/ 1090053 w 5155357"/>
              <a:gd name="connsiteY5832" fmla="*/ 431016 h 1041673"/>
              <a:gd name="connsiteX5833" fmla="*/ 1090550 w 5155357"/>
              <a:gd name="connsiteY5833" fmla="*/ 431824 h 1041673"/>
              <a:gd name="connsiteX5834" fmla="*/ 1088933 w 5155357"/>
              <a:gd name="connsiteY5834" fmla="*/ 434373 h 1041673"/>
              <a:gd name="connsiteX5835" fmla="*/ 1084519 w 5155357"/>
              <a:gd name="connsiteY5835" fmla="*/ 439099 h 1041673"/>
              <a:gd name="connsiteX5836" fmla="*/ 1089991 w 5155357"/>
              <a:gd name="connsiteY5836" fmla="*/ 431016 h 1041673"/>
              <a:gd name="connsiteX5837" fmla="*/ 1061576 w 5155357"/>
              <a:gd name="connsiteY5837" fmla="*/ 475037 h 1041673"/>
              <a:gd name="connsiteX5838" fmla="*/ 1061576 w 5155357"/>
              <a:gd name="connsiteY5838" fmla="*/ 474478 h 1041673"/>
              <a:gd name="connsiteX5839" fmla="*/ 1062135 w 5155357"/>
              <a:gd name="connsiteY5839" fmla="*/ 473918 h 1041673"/>
              <a:gd name="connsiteX5840" fmla="*/ 1062135 w 5155357"/>
              <a:gd name="connsiteY5840" fmla="*/ 475659 h 1041673"/>
              <a:gd name="connsiteX5841" fmla="*/ 1062135 w 5155357"/>
              <a:gd name="connsiteY5841" fmla="*/ 475845 h 1041673"/>
              <a:gd name="connsiteX5842" fmla="*/ 1061327 w 5155357"/>
              <a:gd name="connsiteY5842" fmla="*/ 475099 h 1041673"/>
              <a:gd name="connsiteX5843" fmla="*/ 1061576 w 5155357"/>
              <a:gd name="connsiteY5843" fmla="*/ 474975 h 1041673"/>
              <a:gd name="connsiteX5844" fmla="*/ 1054860 w 5155357"/>
              <a:gd name="connsiteY5844" fmla="*/ 480136 h 1041673"/>
              <a:gd name="connsiteX5845" fmla="*/ 1054860 w 5155357"/>
              <a:gd name="connsiteY5845" fmla="*/ 480633 h 1041673"/>
              <a:gd name="connsiteX5846" fmla="*/ 1055109 w 5155357"/>
              <a:gd name="connsiteY5846" fmla="*/ 480633 h 1041673"/>
              <a:gd name="connsiteX5847" fmla="*/ 1053119 w 5155357"/>
              <a:gd name="connsiteY5847" fmla="*/ 483182 h 1041673"/>
              <a:gd name="connsiteX5848" fmla="*/ 1051005 w 5155357"/>
              <a:gd name="connsiteY5848" fmla="*/ 485856 h 1041673"/>
              <a:gd name="connsiteX5849" fmla="*/ 1051005 w 5155357"/>
              <a:gd name="connsiteY5849" fmla="*/ 485669 h 1041673"/>
              <a:gd name="connsiteX5850" fmla="*/ 1049264 w 5155357"/>
              <a:gd name="connsiteY5850" fmla="*/ 485669 h 1041673"/>
              <a:gd name="connsiteX5851" fmla="*/ 1054860 w 5155357"/>
              <a:gd name="connsiteY5851" fmla="*/ 480136 h 1041673"/>
              <a:gd name="connsiteX5852" fmla="*/ 1026010 w 5155357"/>
              <a:gd name="connsiteY5852" fmla="*/ 503825 h 1041673"/>
              <a:gd name="connsiteX5853" fmla="*/ 1030673 w 5155357"/>
              <a:gd name="connsiteY5853" fmla="*/ 497234 h 1041673"/>
              <a:gd name="connsiteX5854" fmla="*/ 1038943 w 5155357"/>
              <a:gd name="connsiteY5854" fmla="*/ 488281 h 1041673"/>
              <a:gd name="connsiteX5855" fmla="*/ 1032725 w 5155357"/>
              <a:gd name="connsiteY5855" fmla="*/ 496551 h 1041673"/>
              <a:gd name="connsiteX5856" fmla="*/ 1025326 w 5155357"/>
              <a:gd name="connsiteY5856" fmla="*/ 507742 h 1041673"/>
              <a:gd name="connsiteX5857" fmla="*/ 1022217 w 5155357"/>
              <a:gd name="connsiteY5857" fmla="*/ 510167 h 1041673"/>
              <a:gd name="connsiteX5858" fmla="*/ 1026010 w 5155357"/>
              <a:gd name="connsiteY5858" fmla="*/ 503825 h 1041673"/>
              <a:gd name="connsiteX5859" fmla="*/ 1034280 w 5155357"/>
              <a:gd name="connsiteY5859" fmla="*/ 501027 h 1041673"/>
              <a:gd name="connsiteX5860" fmla="*/ 1030176 w 5155357"/>
              <a:gd name="connsiteY5860" fmla="*/ 507058 h 1041673"/>
              <a:gd name="connsiteX5861" fmla="*/ 1025326 w 5155357"/>
              <a:gd name="connsiteY5861" fmla="*/ 511535 h 1041673"/>
              <a:gd name="connsiteX5862" fmla="*/ 1030860 w 5155357"/>
              <a:gd name="connsiteY5862" fmla="*/ 503141 h 1041673"/>
              <a:gd name="connsiteX5863" fmla="*/ 1033223 w 5155357"/>
              <a:gd name="connsiteY5863" fmla="*/ 499473 h 1041673"/>
              <a:gd name="connsiteX5864" fmla="*/ 1034280 w 5155357"/>
              <a:gd name="connsiteY5864" fmla="*/ 501027 h 1041673"/>
              <a:gd name="connsiteX5865" fmla="*/ 1008103 w 5155357"/>
              <a:gd name="connsiteY5865" fmla="*/ 543930 h 1041673"/>
              <a:gd name="connsiteX5866" fmla="*/ 1009160 w 5155357"/>
              <a:gd name="connsiteY5866" fmla="*/ 544614 h 1041673"/>
              <a:gd name="connsiteX5867" fmla="*/ 1009160 w 5155357"/>
              <a:gd name="connsiteY5867" fmla="*/ 544614 h 1041673"/>
              <a:gd name="connsiteX5868" fmla="*/ 1008786 w 5155357"/>
              <a:gd name="connsiteY5868" fmla="*/ 545671 h 1041673"/>
              <a:gd name="connsiteX5869" fmla="*/ 1008601 w 5155357"/>
              <a:gd name="connsiteY5869" fmla="*/ 546044 h 1041673"/>
              <a:gd name="connsiteX5870" fmla="*/ 1008601 w 5155357"/>
              <a:gd name="connsiteY5870" fmla="*/ 545919 h 1041673"/>
              <a:gd name="connsiteX5871" fmla="*/ 1007419 w 5155357"/>
              <a:gd name="connsiteY5871" fmla="*/ 545919 h 1041673"/>
              <a:gd name="connsiteX5872" fmla="*/ 1007978 w 5155357"/>
              <a:gd name="connsiteY5872" fmla="*/ 544178 h 1041673"/>
              <a:gd name="connsiteX5873" fmla="*/ 1008103 w 5155357"/>
              <a:gd name="connsiteY5873" fmla="*/ 543868 h 1041673"/>
              <a:gd name="connsiteX5874" fmla="*/ 999274 w 5155357"/>
              <a:gd name="connsiteY5874" fmla="*/ 510292 h 1041673"/>
              <a:gd name="connsiteX5875" fmla="*/ 1002009 w 5155357"/>
              <a:gd name="connsiteY5875" fmla="*/ 504944 h 1041673"/>
              <a:gd name="connsiteX5876" fmla="*/ 1007854 w 5155357"/>
              <a:gd name="connsiteY5876" fmla="*/ 499659 h 1041673"/>
              <a:gd name="connsiteX5877" fmla="*/ 1003377 w 5155357"/>
              <a:gd name="connsiteY5877" fmla="*/ 506499 h 1041673"/>
              <a:gd name="connsiteX5878" fmla="*/ 999274 w 5155357"/>
              <a:gd name="connsiteY5878" fmla="*/ 510292 h 1041673"/>
              <a:gd name="connsiteX5879" fmla="*/ 902091 w 5155357"/>
              <a:gd name="connsiteY5879" fmla="*/ 687995 h 1041673"/>
              <a:gd name="connsiteX5880" fmla="*/ 899168 w 5155357"/>
              <a:gd name="connsiteY5880" fmla="*/ 690606 h 1041673"/>
              <a:gd name="connsiteX5881" fmla="*/ 898795 w 5155357"/>
              <a:gd name="connsiteY5881" fmla="*/ 688679 h 1041673"/>
              <a:gd name="connsiteX5882" fmla="*/ 905385 w 5155357"/>
              <a:gd name="connsiteY5882" fmla="*/ 684575 h 1041673"/>
              <a:gd name="connsiteX5883" fmla="*/ 902091 w 5155357"/>
              <a:gd name="connsiteY5883" fmla="*/ 687995 h 1041673"/>
              <a:gd name="connsiteX5884" fmla="*/ 917448 w 5155357"/>
              <a:gd name="connsiteY5884" fmla="*/ 671704 h 1041673"/>
              <a:gd name="connsiteX5885" fmla="*/ 913966 w 5155357"/>
              <a:gd name="connsiteY5885" fmla="*/ 675497 h 1041673"/>
              <a:gd name="connsiteX5886" fmla="*/ 910547 w 5155357"/>
              <a:gd name="connsiteY5886" fmla="*/ 679477 h 1041673"/>
              <a:gd name="connsiteX5887" fmla="*/ 907624 w 5155357"/>
              <a:gd name="connsiteY5887" fmla="*/ 682212 h 1041673"/>
              <a:gd name="connsiteX5888" fmla="*/ 908494 w 5155357"/>
              <a:gd name="connsiteY5888" fmla="*/ 679290 h 1041673"/>
              <a:gd name="connsiteX5889" fmla="*/ 910547 w 5155357"/>
              <a:gd name="connsiteY5889" fmla="*/ 675497 h 1041673"/>
              <a:gd name="connsiteX5890" fmla="*/ 914526 w 5155357"/>
              <a:gd name="connsiteY5890" fmla="*/ 672761 h 1041673"/>
              <a:gd name="connsiteX5891" fmla="*/ 917448 w 5155357"/>
              <a:gd name="connsiteY5891" fmla="*/ 671704 h 1041673"/>
              <a:gd name="connsiteX5892" fmla="*/ 945304 w 5155357"/>
              <a:gd name="connsiteY5892" fmla="*/ 636201 h 1041673"/>
              <a:gd name="connsiteX5893" fmla="*/ 946983 w 5155357"/>
              <a:gd name="connsiteY5893" fmla="*/ 637693 h 1041673"/>
              <a:gd name="connsiteX5894" fmla="*/ 945490 w 5155357"/>
              <a:gd name="connsiteY5894" fmla="*/ 641424 h 1041673"/>
              <a:gd name="connsiteX5895" fmla="*/ 942132 w 5155357"/>
              <a:gd name="connsiteY5895" fmla="*/ 643165 h 1041673"/>
              <a:gd name="connsiteX5896" fmla="*/ 944869 w 5155357"/>
              <a:gd name="connsiteY5896" fmla="*/ 642170 h 1041673"/>
              <a:gd name="connsiteX5897" fmla="*/ 940951 w 5155357"/>
              <a:gd name="connsiteY5897" fmla="*/ 646336 h 1041673"/>
              <a:gd name="connsiteX5898" fmla="*/ 936848 w 5155357"/>
              <a:gd name="connsiteY5898" fmla="*/ 653238 h 1041673"/>
              <a:gd name="connsiteX5899" fmla="*/ 932868 w 5155357"/>
              <a:gd name="connsiteY5899" fmla="*/ 655290 h 1041673"/>
              <a:gd name="connsiteX5900" fmla="*/ 930630 w 5155357"/>
              <a:gd name="connsiteY5900" fmla="*/ 657714 h 1041673"/>
              <a:gd name="connsiteX5901" fmla="*/ 928764 w 5155357"/>
              <a:gd name="connsiteY5901" fmla="*/ 661507 h 1041673"/>
              <a:gd name="connsiteX5902" fmla="*/ 926464 w 5155357"/>
              <a:gd name="connsiteY5902" fmla="*/ 663621 h 1041673"/>
              <a:gd name="connsiteX5903" fmla="*/ 926464 w 5155357"/>
              <a:gd name="connsiteY5903" fmla="*/ 663870 h 1041673"/>
              <a:gd name="connsiteX5904" fmla="*/ 926091 w 5155357"/>
              <a:gd name="connsiteY5904" fmla="*/ 663870 h 1041673"/>
              <a:gd name="connsiteX5905" fmla="*/ 926464 w 5155357"/>
              <a:gd name="connsiteY5905" fmla="*/ 663559 h 1041673"/>
              <a:gd name="connsiteX5906" fmla="*/ 926464 w 5155357"/>
              <a:gd name="connsiteY5906" fmla="*/ 662626 h 1041673"/>
              <a:gd name="connsiteX5907" fmla="*/ 925345 w 5155357"/>
              <a:gd name="connsiteY5907" fmla="*/ 662067 h 1041673"/>
              <a:gd name="connsiteX5908" fmla="*/ 921738 w 5155357"/>
              <a:gd name="connsiteY5908" fmla="*/ 667041 h 1041673"/>
              <a:gd name="connsiteX5909" fmla="*/ 923977 w 5155357"/>
              <a:gd name="connsiteY5909" fmla="*/ 665487 h 1041673"/>
              <a:gd name="connsiteX5910" fmla="*/ 921987 w 5155357"/>
              <a:gd name="connsiteY5910" fmla="*/ 667725 h 1041673"/>
              <a:gd name="connsiteX5911" fmla="*/ 921738 w 5155357"/>
              <a:gd name="connsiteY5911" fmla="*/ 667041 h 1041673"/>
              <a:gd name="connsiteX5912" fmla="*/ 918940 w 5155357"/>
              <a:gd name="connsiteY5912" fmla="*/ 668658 h 1041673"/>
              <a:gd name="connsiteX5913" fmla="*/ 917883 w 5155357"/>
              <a:gd name="connsiteY5913" fmla="*/ 669093 h 1041673"/>
              <a:gd name="connsiteX5914" fmla="*/ 920308 w 5155357"/>
              <a:gd name="connsiteY5914" fmla="*/ 666419 h 1041673"/>
              <a:gd name="connsiteX5915" fmla="*/ 926153 w 5155357"/>
              <a:gd name="connsiteY5915" fmla="*/ 659891 h 1041673"/>
              <a:gd name="connsiteX5916" fmla="*/ 931500 w 5155357"/>
              <a:gd name="connsiteY5916" fmla="*/ 654170 h 1041673"/>
              <a:gd name="connsiteX5917" fmla="*/ 931314 w 5155357"/>
              <a:gd name="connsiteY5917" fmla="*/ 652492 h 1041673"/>
              <a:gd name="connsiteX5918" fmla="*/ 932184 w 5155357"/>
              <a:gd name="connsiteY5918" fmla="*/ 648699 h 1041673"/>
              <a:gd name="connsiteX5919" fmla="*/ 932246 w 5155357"/>
              <a:gd name="connsiteY5919" fmla="*/ 648450 h 1041673"/>
              <a:gd name="connsiteX5920" fmla="*/ 926526 w 5155357"/>
              <a:gd name="connsiteY5920" fmla="*/ 655227 h 1041673"/>
              <a:gd name="connsiteX5921" fmla="*/ 926650 w 5155357"/>
              <a:gd name="connsiteY5921" fmla="*/ 656471 h 1041673"/>
              <a:gd name="connsiteX5922" fmla="*/ 924101 w 5155357"/>
              <a:gd name="connsiteY5922" fmla="*/ 659393 h 1041673"/>
              <a:gd name="connsiteX5923" fmla="*/ 920992 w 5155357"/>
              <a:gd name="connsiteY5923" fmla="*/ 662502 h 1041673"/>
              <a:gd name="connsiteX5924" fmla="*/ 916702 w 5155357"/>
              <a:gd name="connsiteY5924" fmla="*/ 665051 h 1041673"/>
              <a:gd name="connsiteX5925" fmla="*/ 919252 w 5155357"/>
              <a:gd name="connsiteY5925" fmla="*/ 659518 h 1041673"/>
              <a:gd name="connsiteX5926" fmla="*/ 921303 w 5155357"/>
              <a:gd name="connsiteY5926" fmla="*/ 656595 h 1041673"/>
              <a:gd name="connsiteX5927" fmla="*/ 923417 w 5155357"/>
              <a:gd name="connsiteY5927" fmla="*/ 655041 h 1041673"/>
              <a:gd name="connsiteX5928" fmla="*/ 928205 w 5155357"/>
              <a:gd name="connsiteY5928" fmla="*/ 648139 h 1041673"/>
              <a:gd name="connsiteX5929" fmla="*/ 931873 w 5155357"/>
              <a:gd name="connsiteY5929" fmla="*/ 643351 h 1041673"/>
              <a:gd name="connsiteX5930" fmla="*/ 936350 w 5155357"/>
              <a:gd name="connsiteY5930" fmla="*/ 637134 h 1041673"/>
              <a:gd name="connsiteX5931" fmla="*/ 940640 w 5155357"/>
              <a:gd name="connsiteY5931" fmla="*/ 632657 h 1041673"/>
              <a:gd name="connsiteX5932" fmla="*/ 944246 w 5155357"/>
              <a:gd name="connsiteY5932" fmla="*/ 626812 h 1041673"/>
              <a:gd name="connsiteX5933" fmla="*/ 948040 w 5155357"/>
              <a:gd name="connsiteY5933" fmla="*/ 623517 h 1041673"/>
              <a:gd name="connsiteX5934" fmla="*/ 948412 w 5155357"/>
              <a:gd name="connsiteY5934" fmla="*/ 627683 h 1041673"/>
              <a:gd name="connsiteX5935" fmla="*/ 947666 w 5155357"/>
              <a:gd name="connsiteY5935" fmla="*/ 631103 h 1041673"/>
              <a:gd name="connsiteX5936" fmla="*/ 943749 w 5155357"/>
              <a:gd name="connsiteY5936" fmla="*/ 636263 h 1041673"/>
              <a:gd name="connsiteX5937" fmla="*/ 945304 w 5155357"/>
              <a:gd name="connsiteY5937" fmla="*/ 636139 h 1041673"/>
              <a:gd name="connsiteX5938" fmla="*/ 950900 w 5155357"/>
              <a:gd name="connsiteY5938" fmla="*/ 634771 h 1041673"/>
              <a:gd name="connsiteX5939" fmla="*/ 948350 w 5155357"/>
              <a:gd name="connsiteY5939" fmla="*/ 634460 h 1041673"/>
              <a:gd name="connsiteX5940" fmla="*/ 951397 w 5155357"/>
              <a:gd name="connsiteY5940" fmla="*/ 631165 h 1041673"/>
              <a:gd name="connsiteX5941" fmla="*/ 950900 w 5155357"/>
              <a:gd name="connsiteY5941" fmla="*/ 634771 h 1041673"/>
              <a:gd name="connsiteX5942" fmla="*/ 957739 w 5155357"/>
              <a:gd name="connsiteY5942" fmla="*/ 624076 h 1041673"/>
              <a:gd name="connsiteX5943" fmla="*/ 959977 w 5155357"/>
              <a:gd name="connsiteY5943" fmla="*/ 622460 h 1041673"/>
              <a:gd name="connsiteX5944" fmla="*/ 957739 w 5155357"/>
              <a:gd name="connsiteY5944" fmla="*/ 624076 h 1041673"/>
              <a:gd name="connsiteX5945" fmla="*/ 971729 w 5155357"/>
              <a:gd name="connsiteY5945" fmla="*/ 610708 h 1041673"/>
              <a:gd name="connsiteX5946" fmla="*/ 972849 w 5155357"/>
              <a:gd name="connsiteY5946" fmla="*/ 607973 h 1041673"/>
              <a:gd name="connsiteX5947" fmla="*/ 971729 w 5155357"/>
              <a:gd name="connsiteY5947" fmla="*/ 610708 h 1041673"/>
              <a:gd name="connsiteX5948" fmla="*/ 990133 w 5155357"/>
              <a:gd name="connsiteY5948" fmla="*/ 574956 h 1041673"/>
              <a:gd name="connsiteX5949" fmla="*/ 989574 w 5155357"/>
              <a:gd name="connsiteY5949" fmla="*/ 573899 h 1041673"/>
              <a:gd name="connsiteX5950" fmla="*/ 989325 w 5155357"/>
              <a:gd name="connsiteY5950" fmla="*/ 573899 h 1041673"/>
              <a:gd name="connsiteX5951" fmla="*/ 989761 w 5155357"/>
              <a:gd name="connsiteY5951" fmla="*/ 573215 h 1041673"/>
              <a:gd name="connsiteX5952" fmla="*/ 989512 w 5155357"/>
              <a:gd name="connsiteY5952" fmla="*/ 572220 h 1041673"/>
              <a:gd name="connsiteX5953" fmla="*/ 988517 w 5155357"/>
              <a:gd name="connsiteY5953" fmla="*/ 572469 h 1041673"/>
              <a:gd name="connsiteX5954" fmla="*/ 988331 w 5155357"/>
              <a:gd name="connsiteY5954" fmla="*/ 572718 h 1041673"/>
              <a:gd name="connsiteX5955" fmla="*/ 986216 w 5155357"/>
              <a:gd name="connsiteY5955" fmla="*/ 576635 h 1041673"/>
              <a:gd name="connsiteX5956" fmla="*/ 987895 w 5155357"/>
              <a:gd name="connsiteY5956" fmla="*/ 577195 h 1041673"/>
              <a:gd name="connsiteX5957" fmla="*/ 982859 w 5155357"/>
              <a:gd name="connsiteY5957" fmla="*/ 584967 h 1041673"/>
              <a:gd name="connsiteX5958" fmla="*/ 979501 w 5155357"/>
              <a:gd name="connsiteY5958" fmla="*/ 586086 h 1041673"/>
              <a:gd name="connsiteX5959" fmla="*/ 981180 w 5155357"/>
              <a:gd name="connsiteY5959" fmla="*/ 587267 h 1041673"/>
              <a:gd name="connsiteX5960" fmla="*/ 976143 w 5155357"/>
              <a:gd name="connsiteY5960" fmla="*/ 594542 h 1041673"/>
              <a:gd name="connsiteX5961" fmla="*/ 975584 w 5155357"/>
              <a:gd name="connsiteY5961" fmla="*/ 591744 h 1041673"/>
              <a:gd name="connsiteX5962" fmla="*/ 971729 w 5155357"/>
              <a:gd name="connsiteY5962" fmla="*/ 593361 h 1041673"/>
              <a:gd name="connsiteX5963" fmla="*/ 971791 w 5155357"/>
              <a:gd name="connsiteY5963" fmla="*/ 593174 h 1041673"/>
              <a:gd name="connsiteX5964" fmla="*/ 971667 w 5155357"/>
              <a:gd name="connsiteY5964" fmla="*/ 593361 h 1041673"/>
              <a:gd name="connsiteX5965" fmla="*/ 971667 w 5155357"/>
              <a:gd name="connsiteY5965" fmla="*/ 594729 h 1041673"/>
              <a:gd name="connsiteX5966" fmla="*/ 974092 w 5155357"/>
              <a:gd name="connsiteY5966" fmla="*/ 595413 h 1041673"/>
              <a:gd name="connsiteX5967" fmla="*/ 971667 w 5155357"/>
              <a:gd name="connsiteY5967" fmla="*/ 600076 h 1041673"/>
              <a:gd name="connsiteX5968" fmla="*/ 969428 w 5155357"/>
              <a:gd name="connsiteY5968" fmla="*/ 602998 h 1041673"/>
              <a:gd name="connsiteX5969" fmla="*/ 972413 w 5155357"/>
              <a:gd name="connsiteY5969" fmla="*/ 601755 h 1041673"/>
              <a:gd name="connsiteX5970" fmla="*/ 974092 w 5155357"/>
              <a:gd name="connsiteY5970" fmla="*/ 601444 h 1041673"/>
              <a:gd name="connsiteX5971" fmla="*/ 970299 w 5155357"/>
              <a:gd name="connsiteY5971" fmla="*/ 608470 h 1041673"/>
              <a:gd name="connsiteX5972" fmla="*/ 967377 w 5155357"/>
              <a:gd name="connsiteY5972" fmla="*/ 612449 h 1041673"/>
              <a:gd name="connsiteX5973" fmla="*/ 964268 w 5155357"/>
              <a:gd name="connsiteY5973" fmla="*/ 615745 h 1041673"/>
              <a:gd name="connsiteX5974" fmla="*/ 962402 w 5155357"/>
              <a:gd name="connsiteY5974" fmla="*/ 617299 h 1041673"/>
              <a:gd name="connsiteX5975" fmla="*/ 965636 w 5155357"/>
              <a:gd name="connsiteY5975" fmla="*/ 611952 h 1041673"/>
              <a:gd name="connsiteX5976" fmla="*/ 968745 w 5155357"/>
              <a:gd name="connsiteY5976" fmla="*/ 606791 h 1041673"/>
              <a:gd name="connsiteX5977" fmla="*/ 966879 w 5155357"/>
              <a:gd name="connsiteY5977" fmla="*/ 607973 h 1041673"/>
              <a:gd name="connsiteX5978" fmla="*/ 960848 w 5155357"/>
              <a:gd name="connsiteY5978" fmla="*/ 616242 h 1041673"/>
              <a:gd name="connsiteX5979" fmla="*/ 957739 w 5155357"/>
              <a:gd name="connsiteY5979" fmla="*/ 620221 h 1041673"/>
              <a:gd name="connsiteX5980" fmla="*/ 952392 w 5155357"/>
              <a:gd name="connsiteY5980" fmla="*/ 624201 h 1041673"/>
              <a:gd name="connsiteX5981" fmla="*/ 955687 w 5155357"/>
              <a:gd name="connsiteY5981" fmla="*/ 620408 h 1041673"/>
              <a:gd name="connsiteX5982" fmla="*/ 956869 w 5155357"/>
              <a:gd name="connsiteY5982" fmla="*/ 617113 h 1041673"/>
              <a:gd name="connsiteX5983" fmla="*/ 956558 w 5155357"/>
              <a:gd name="connsiteY5983" fmla="*/ 615745 h 1041673"/>
              <a:gd name="connsiteX5984" fmla="*/ 952889 w 5155357"/>
              <a:gd name="connsiteY5984" fmla="*/ 620035 h 1041673"/>
              <a:gd name="connsiteX5985" fmla="*/ 949780 w 5155357"/>
              <a:gd name="connsiteY5985" fmla="*/ 622087 h 1041673"/>
              <a:gd name="connsiteX5986" fmla="*/ 957117 w 5155357"/>
              <a:gd name="connsiteY5986" fmla="*/ 614066 h 1041673"/>
              <a:gd name="connsiteX5987" fmla="*/ 959480 w 5155357"/>
              <a:gd name="connsiteY5987" fmla="*/ 607289 h 1041673"/>
              <a:gd name="connsiteX5988" fmla="*/ 964641 w 5155357"/>
              <a:gd name="connsiteY5988" fmla="*/ 601071 h 1041673"/>
              <a:gd name="connsiteX5989" fmla="*/ 967563 w 5155357"/>
              <a:gd name="connsiteY5989" fmla="*/ 596283 h 1041673"/>
              <a:gd name="connsiteX5990" fmla="*/ 971542 w 5155357"/>
              <a:gd name="connsiteY5990" fmla="*/ 590936 h 1041673"/>
              <a:gd name="connsiteX5991" fmla="*/ 979252 w 5155357"/>
              <a:gd name="connsiteY5991" fmla="*/ 581609 h 1041673"/>
              <a:gd name="connsiteX5992" fmla="*/ 984724 w 5155357"/>
              <a:gd name="connsiteY5992" fmla="*/ 573588 h 1041673"/>
              <a:gd name="connsiteX5993" fmla="*/ 982921 w 5155357"/>
              <a:gd name="connsiteY5993" fmla="*/ 576822 h 1041673"/>
              <a:gd name="connsiteX5994" fmla="*/ 1004621 w 5155357"/>
              <a:gd name="connsiteY5994" fmla="*/ 549837 h 1041673"/>
              <a:gd name="connsiteX5995" fmla="*/ 1005740 w 5155357"/>
              <a:gd name="connsiteY5995" fmla="*/ 553692 h 1041673"/>
              <a:gd name="connsiteX5996" fmla="*/ 998466 w 5155357"/>
              <a:gd name="connsiteY5996" fmla="*/ 562086 h 1041673"/>
              <a:gd name="connsiteX5997" fmla="*/ 1000704 w 5155357"/>
              <a:gd name="connsiteY5997" fmla="*/ 563827 h 1041673"/>
              <a:gd name="connsiteX5998" fmla="*/ 990133 w 5155357"/>
              <a:gd name="connsiteY5998" fmla="*/ 574956 h 1041673"/>
              <a:gd name="connsiteX5999" fmla="*/ 998528 w 5155357"/>
              <a:gd name="connsiteY5999" fmla="*/ 569360 h 1041673"/>
              <a:gd name="connsiteX6000" fmla="*/ 998590 w 5155357"/>
              <a:gd name="connsiteY6000" fmla="*/ 569360 h 1041673"/>
              <a:gd name="connsiteX6001" fmla="*/ 996600 w 5155357"/>
              <a:gd name="connsiteY6001" fmla="*/ 572407 h 1041673"/>
              <a:gd name="connsiteX6002" fmla="*/ 996103 w 5155357"/>
              <a:gd name="connsiteY6002" fmla="*/ 573029 h 1041673"/>
              <a:gd name="connsiteX6003" fmla="*/ 998528 w 5155357"/>
              <a:gd name="connsiteY6003" fmla="*/ 569360 h 1041673"/>
              <a:gd name="connsiteX6004" fmla="*/ 1015253 w 5155357"/>
              <a:gd name="connsiteY6004" fmla="*/ 550956 h 1041673"/>
              <a:gd name="connsiteX6005" fmla="*/ 996849 w 5155357"/>
              <a:gd name="connsiteY6005" fmla="*/ 575516 h 1041673"/>
              <a:gd name="connsiteX6006" fmla="*/ 996849 w 5155357"/>
              <a:gd name="connsiteY6006" fmla="*/ 574397 h 1041673"/>
              <a:gd name="connsiteX6007" fmla="*/ 996600 w 5155357"/>
              <a:gd name="connsiteY6007" fmla="*/ 574397 h 1041673"/>
              <a:gd name="connsiteX6008" fmla="*/ 997533 w 5155357"/>
              <a:gd name="connsiteY6008" fmla="*/ 573153 h 1041673"/>
              <a:gd name="connsiteX6009" fmla="*/ 999584 w 5155357"/>
              <a:gd name="connsiteY6009" fmla="*/ 569920 h 1041673"/>
              <a:gd name="connsiteX6010" fmla="*/ 999584 w 5155357"/>
              <a:gd name="connsiteY6010" fmla="*/ 570044 h 1041673"/>
              <a:gd name="connsiteX6011" fmla="*/ 1019730 w 5155357"/>
              <a:gd name="connsiteY6011" fmla="*/ 542686 h 1041673"/>
              <a:gd name="connsiteX6012" fmla="*/ 1015253 w 5155357"/>
              <a:gd name="connsiteY6012" fmla="*/ 551018 h 1041673"/>
              <a:gd name="connsiteX6013" fmla="*/ 1018052 w 5155357"/>
              <a:gd name="connsiteY6013" fmla="*/ 536406 h 1041673"/>
              <a:gd name="connsiteX6014" fmla="*/ 1017491 w 5155357"/>
              <a:gd name="connsiteY6014" fmla="*/ 539266 h 1041673"/>
              <a:gd name="connsiteX6015" fmla="*/ 1015253 w 5155357"/>
              <a:gd name="connsiteY6015" fmla="*/ 541443 h 1041673"/>
              <a:gd name="connsiteX6016" fmla="*/ 1009098 w 5155357"/>
              <a:gd name="connsiteY6016" fmla="*/ 548780 h 1041673"/>
              <a:gd name="connsiteX6017" fmla="*/ 1009657 w 5155357"/>
              <a:gd name="connsiteY6017" fmla="*/ 546479 h 1041673"/>
              <a:gd name="connsiteX6018" fmla="*/ 1009533 w 5155357"/>
              <a:gd name="connsiteY6018" fmla="*/ 546479 h 1041673"/>
              <a:gd name="connsiteX6019" fmla="*/ 1009657 w 5155357"/>
              <a:gd name="connsiteY6019" fmla="*/ 546230 h 1041673"/>
              <a:gd name="connsiteX6020" fmla="*/ 1010093 w 5155357"/>
              <a:gd name="connsiteY6020" fmla="*/ 544178 h 1041673"/>
              <a:gd name="connsiteX6021" fmla="*/ 1010093 w 5155357"/>
              <a:gd name="connsiteY6021" fmla="*/ 543992 h 1041673"/>
              <a:gd name="connsiteX6022" fmla="*/ 1009657 w 5155357"/>
              <a:gd name="connsiteY6022" fmla="*/ 543743 h 1041673"/>
              <a:gd name="connsiteX6023" fmla="*/ 1009160 w 5155357"/>
              <a:gd name="connsiteY6023" fmla="*/ 543432 h 1041673"/>
              <a:gd name="connsiteX6024" fmla="*/ 1014383 w 5155357"/>
              <a:gd name="connsiteY6024" fmla="*/ 537152 h 1041673"/>
              <a:gd name="connsiteX6025" fmla="*/ 1014569 w 5155357"/>
              <a:gd name="connsiteY6025" fmla="*/ 537339 h 1041673"/>
              <a:gd name="connsiteX6026" fmla="*/ 1013139 w 5155357"/>
              <a:gd name="connsiteY6026" fmla="*/ 539453 h 1041673"/>
              <a:gd name="connsiteX6027" fmla="*/ 1012331 w 5155357"/>
              <a:gd name="connsiteY6027" fmla="*/ 540572 h 1041673"/>
              <a:gd name="connsiteX6028" fmla="*/ 1012518 w 5155357"/>
              <a:gd name="connsiteY6028" fmla="*/ 541567 h 1041673"/>
              <a:gd name="connsiteX6029" fmla="*/ 1012890 w 5155357"/>
              <a:gd name="connsiteY6029" fmla="*/ 541691 h 1041673"/>
              <a:gd name="connsiteX6030" fmla="*/ 1013450 w 5155357"/>
              <a:gd name="connsiteY6030" fmla="*/ 541380 h 1041673"/>
              <a:gd name="connsiteX6031" fmla="*/ 1014196 w 5155357"/>
              <a:gd name="connsiteY6031" fmla="*/ 540323 h 1041673"/>
              <a:gd name="connsiteX6032" fmla="*/ 1015875 w 5155357"/>
              <a:gd name="connsiteY6032" fmla="*/ 537712 h 1041673"/>
              <a:gd name="connsiteX6033" fmla="*/ 1015999 w 5155357"/>
              <a:gd name="connsiteY6033" fmla="*/ 537463 h 1041673"/>
              <a:gd name="connsiteX6034" fmla="*/ 1015875 w 5155357"/>
              <a:gd name="connsiteY6034" fmla="*/ 537152 h 1041673"/>
              <a:gd name="connsiteX6035" fmla="*/ 1015004 w 5155357"/>
              <a:gd name="connsiteY6035" fmla="*/ 536033 h 1041673"/>
              <a:gd name="connsiteX6036" fmla="*/ 1015004 w 5155357"/>
              <a:gd name="connsiteY6036" fmla="*/ 536033 h 1041673"/>
              <a:gd name="connsiteX6037" fmla="*/ 1017243 w 5155357"/>
              <a:gd name="connsiteY6037" fmla="*/ 531556 h 1041673"/>
              <a:gd name="connsiteX6038" fmla="*/ 1020041 w 5155357"/>
              <a:gd name="connsiteY6038" fmla="*/ 533173 h 1041673"/>
              <a:gd name="connsiteX6039" fmla="*/ 1017803 w 5155357"/>
              <a:gd name="connsiteY6039" fmla="*/ 536531 h 1041673"/>
              <a:gd name="connsiteX6040" fmla="*/ 1022963 w 5155357"/>
              <a:gd name="connsiteY6040" fmla="*/ 579184 h 1041673"/>
              <a:gd name="connsiteX6041" fmla="*/ 1023088 w 5155357"/>
              <a:gd name="connsiteY6041" fmla="*/ 578873 h 1041673"/>
              <a:gd name="connsiteX6042" fmla="*/ 1024767 w 5155357"/>
              <a:gd name="connsiteY6042" fmla="*/ 576697 h 1041673"/>
              <a:gd name="connsiteX6043" fmla="*/ 1024953 w 5155357"/>
              <a:gd name="connsiteY6043" fmla="*/ 576697 h 1041673"/>
              <a:gd name="connsiteX6044" fmla="*/ 1022963 w 5155357"/>
              <a:gd name="connsiteY6044" fmla="*/ 579184 h 1041673"/>
              <a:gd name="connsiteX6045" fmla="*/ 1029740 w 5155357"/>
              <a:gd name="connsiteY6045" fmla="*/ 519681 h 1041673"/>
              <a:gd name="connsiteX6046" fmla="*/ 1024704 w 5155357"/>
              <a:gd name="connsiteY6046" fmla="*/ 526396 h 1041673"/>
              <a:gd name="connsiteX6047" fmla="*/ 1020787 w 5155357"/>
              <a:gd name="connsiteY6047" fmla="*/ 530872 h 1041673"/>
              <a:gd name="connsiteX6048" fmla="*/ 1022466 w 5155357"/>
              <a:gd name="connsiteY6048" fmla="*/ 524779 h 1041673"/>
              <a:gd name="connsiteX6049" fmla="*/ 1023585 w 5155357"/>
              <a:gd name="connsiteY6049" fmla="*/ 526396 h 1041673"/>
              <a:gd name="connsiteX6050" fmla="*/ 1027813 w 5155357"/>
              <a:gd name="connsiteY6050" fmla="*/ 519991 h 1041673"/>
              <a:gd name="connsiteX6051" fmla="*/ 1028808 w 5155357"/>
              <a:gd name="connsiteY6051" fmla="*/ 519618 h 1041673"/>
              <a:gd name="connsiteX6052" fmla="*/ 1028994 w 5155357"/>
              <a:gd name="connsiteY6052" fmla="*/ 519618 h 1041673"/>
              <a:gd name="connsiteX6053" fmla="*/ 1029056 w 5155357"/>
              <a:gd name="connsiteY6053" fmla="*/ 519432 h 1041673"/>
              <a:gd name="connsiteX6054" fmla="*/ 1029243 w 5155357"/>
              <a:gd name="connsiteY6054" fmla="*/ 519059 h 1041673"/>
              <a:gd name="connsiteX6055" fmla="*/ 1029056 w 5155357"/>
              <a:gd name="connsiteY6055" fmla="*/ 518623 h 1041673"/>
              <a:gd name="connsiteX6056" fmla="*/ 1028621 w 5155357"/>
              <a:gd name="connsiteY6056" fmla="*/ 518810 h 1041673"/>
              <a:gd name="connsiteX6057" fmla="*/ 1028497 w 5155357"/>
              <a:gd name="connsiteY6057" fmla="*/ 519059 h 1041673"/>
              <a:gd name="connsiteX6058" fmla="*/ 1027502 w 5155357"/>
              <a:gd name="connsiteY6058" fmla="*/ 519432 h 1041673"/>
              <a:gd name="connsiteX6059" fmla="*/ 1027502 w 5155357"/>
              <a:gd name="connsiteY6059" fmla="*/ 519245 h 1041673"/>
              <a:gd name="connsiteX6060" fmla="*/ 1036456 w 5155357"/>
              <a:gd name="connsiteY6060" fmla="*/ 505318 h 1041673"/>
              <a:gd name="connsiteX6061" fmla="*/ 1046529 w 5155357"/>
              <a:gd name="connsiteY6061" fmla="*/ 489151 h 1041673"/>
              <a:gd name="connsiteX6062" fmla="*/ 1046591 w 5155357"/>
              <a:gd name="connsiteY6062" fmla="*/ 489151 h 1041673"/>
              <a:gd name="connsiteX6063" fmla="*/ 1046466 w 5155357"/>
              <a:gd name="connsiteY6063" fmla="*/ 489462 h 1041673"/>
              <a:gd name="connsiteX6064" fmla="*/ 1046466 w 5155357"/>
              <a:gd name="connsiteY6064" fmla="*/ 490830 h 1041673"/>
              <a:gd name="connsiteX6065" fmla="*/ 1047337 w 5155357"/>
              <a:gd name="connsiteY6065" fmla="*/ 491701 h 1041673"/>
              <a:gd name="connsiteX6066" fmla="*/ 1048208 w 5155357"/>
              <a:gd name="connsiteY6066" fmla="*/ 490830 h 1041673"/>
              <a:gd name="connsiteX6067" fmla="*/ 1048208 w 5155357"/>
              <a:gd name="connsiteY6067" fmla="*/ 489462 h 1041673"/>
              <a:gd name="connsiteX6068" fmla="*/ 1048208 w 5155357"/>
              <a:gd name="connsiteY6068" fmla="*/ 489462 h 1041673"/>
              <a:gd name="connsiteX6069" fmla="*/ 1048208 w 5155357"/>
              <a:gd name="connsiteY6069" fmla="*/ 489214 h 1041673"/>
              <a:gd name="connsiteX6070" fmla="*/ 1050446 w 5155357"/>
              <a:gd name="connsiteY6070" fmla="*/ 489835 h 1041673"/>
              <a:gd name="connsiteX6071" fmla="*/ 1052125 w 5155357"/>
              <a:gd name="connsiteY6071" fmla="*/ 486478 h 1041673"/>
              <a:gd name="connsiteX6072" fmla="*/ 1051938 w 5155357"/>
              <a:gd name="connsiteY6072" fmla="*/ 486478 h 1041673"/>
              <a:gd name="connsiteX6073" fmla="*/ 1053804 w 5155357"/>
              <a:gd name="connsiteY6073" fmla="*/ 484115 h 1041673"/>
              <a:gd name="connsiteX6074" fmla="*/ 1055980 w 5155357"/>
              <a:gd name="connsiteY6074" fmla="*/ 481255 h 1041673"/>
              <a:gd name="connsiteX6075" fmla="*/ 1055980 w 5155357"/>
              <a:gd name="connsiteY6075" fmla="*/ 481379 h 1041673"/>
              <a:gd name="connsiteX6076" fmla="*/ 1060891 w 5155357"/>
              <a:gd name="connsiteY6076" fmla="*/ 476467 h 1041673"/>
              <a:gd name="connsiteX6077" fmla="*/ 1061016 w 5155357"/>
              <a:gd name="connsiteY6077" fmla="*/ 476592 h 1041673"/>
              <a:gd name="connsiteX6078" fmla="*/ 1048208 w 5155357"/>
              <a:gd name="connsiteY6078" fmla="*/ 495929 h 1041673"/>
              <a:gd name="connsiteX6079" fmla="*/ 1046529 w 5155357"/>
              <a:gd name="connsiteY6079" fmla="*/ 496551 h 1041673"/>
              <a:gd name="connsiteX6080" fmla="*/ 1045969 w 5155357"/>
              <a:gd name="connsiteY6080" fmla="*/ 494810 h 1041673"/>
              <a:gd name="connsiteX6081" fmla="*/ 1040373 w 5155357"/>
              <a:gd name="connsiteY6081" fmla="*/ 498727 h 1041673"/>
              <a:gd name="connsiteX6082" fmla="*/ 1041492 w 5155357"/>
              <a:gd name="connsiteY6082" fmla="*/ 501027 h 1041673"/>
              <a:gd name="connsiteX6083" fmla="*/ 1045409 w 5155357"/>
              <a:gd name="connsiteY6083" fmla="*/ 499846 h 1041673"/>
              <a:gd name="connsiteX6084" fmla="*/ 1029802 w 5155357"/>
              <a:gd name="connsiteY6084" fmla="*/ 519929 h 1041673"/>
              <a:gd name="connsiteX6085" fmla="*/ 1052063 w 5155357"/>
              <a:gd name="connsiteY6085" fmla="*/ 497421 h 1041673"/>
              <a:gd name="connsiteX6086" fmla="*/ 1037015 w 5155357"/>
              <a:gd name="connsiteY6086" fmla="*/ 518064 h 1041673"/>
              <a:gd name="connsiteX6087" fmla="*/ 1058777 w 5155357"/>
              <a:gd name="connsiteY6087" fmla="*/ 487846 h 1041673"/>
              <a:gd name="connsiteX6088" fmla="*/ 1052063 w 5155357"/>
              <a:gd name="connsiteY6088" fmla="*/ 497421 h 1041673"/>
              <a:gd name="connsiteX6089" fmla="*/ 1065492 w 5155357"/>
              <a:gd name="connsiteY6089" fmla="*/ 480633 h 1041673"/>
              <a:gd name="connsiteX6090" fmla="*/ 1060456 w 5155357"/>
              <a:gd name="connsiteY6090" fmla="*/ 486291 h 1041673"/>
              <a:gd name="connsiteX6091" fmla="*/ 1068291 w 5155357"/>
              <a:gd name="connsiteY6091" fmla="*/ 475099 h 1041673"/>
              <a:gd name="connsiteX6092" fmla="*/ 1065492 w 5155357"/>
              <a:gd name="connsiteY6092" fmla="*/ 480695 h 1041673"/>
              <a:gd name="connsiteX6093" fmla="*/ 1081659 w 5155357"/>
              <a:gd name="connsiteY6093" fmla="*/ 457192 h 1041673"/>
              <a:gd name="connsiteX6094" fmla="*/ 1089431 w 5155357"/>
              <a:gd name="connsiteY6094" fmla="*/ 447182 h 1041673"/>
              <a:gd name="connsiteX6095" fmla="*/ 1089804 w 5155357"/>
              <a:gd name="connsiteY6095" fmla="*/ 447368 h 1041673"/>
              <a:gd name="connsiteX6096" fmla="*/ 1081659 w 5155357"/>
              <a:gd name="connsiteY6096" fmla="*/ 457192 h 1041673"/>
              <a:gd name="connsiteX6097" fmla="*/ 1090612 w 5155357"/>
              <a:gd name="connsiteY6097" fmla="*/ 446000 h 1041673"/>
              <a:gd name="connsiteX6098" fmla="*/ 1090053 w 5155357"/>
              <a:gd name="connsiteY6098" fmla="*/ 445441 h 1041673"/>
              <a:gd name="connsiteX6099" fmla="*/ 1089866 w 5155357"/>
              <a:gd name="connsiteY6099" fmla="*/ 445627 h 1041673"/>
              <a:gd name="connsiteX6100" fmla="*/ 1090053 w 5155357"/>
              <a:gd name="connsiteY6100" fmla="*/ 446000 h 1041673"/>
              <a:gd name="connsiteX6101" fmla="*/ 1090053 w 5155357"/>
              <a:gd name="connsiteY6101" fmla="*/ 446000 h 1041673"/>
              <a:gd name="connsiteX6102" fmla="*/ 1089679 w 5155357"/>
              <a:gd name="connsiteY6102" fmla="*/ 445814 h 1041673"/>
              <a:gd name="connsiteX6103" fmla="*/ 1089866 w 5155357"/>
              <a:gd name="connsiteY6103" fmla="*/ 445627 h 1041673"/>
              <a:gd name="connsiteX6104" fmla="*/ 1090053 w 5155357"/>
              <a:gd name="connsiteY6104" fmla="*/ 445441 h 1041673"/>
              <a:gd name="connsiteX6105" fmla="*/ 1092850 w 5155357"/>
              <a:gd name="connsiteY6105" fmla="*/ 441026 h 1041673"/>
              <a:gd name="connsiteX6106" fmla="*/ 1094529 w 5155357"/>
              <a:gd name="connsiteY6106" fmla="*/ 441026 h 1041673"/>
              <a:gd name="connsiteX6107" fmla="*/ 1090612 w 5155357"/>
              <a:gd name="connsiteY6107" fmla="*/ 446000 h 1041673"/>
              <a:gd name="connsiteX6108" fmla="*/ 1099566 w 5155357"/>
              <a:gd name="connsiteY6108" fmla="*/ 433130 h 1041673"/>
              <a:gd name="connsiteX6109" fmla="*/ 1111318 w 5155357"/>
              <a:gd name="connsiteY6109" fmla="*/ 417026 h 1041673"/>
              <a:gd name="connsiteX6110" fmla="*/ 1099566 w 5155357"/>
              <a:gd name="connsiteY6110" fmla="*/ 433130 h 1041673"/>
              <a:gd name="connsiteX6111" fmla="*/ 1117970 w 5155357"/>
              <a:gd name="connsiteY6111" fmla="*/ 410310 h 1041673"/>
              <a:gd name="connsiteX6112" fmla="*/ 1112934 w 5155357"/>
              <a:gd name="connsiteY6112" fmla="*/ 414725 h 1041673"/>
              <a:gd name="connsiteX6113" fmla="*/ 1120209 w 5155357"/>
              <a:gd name="connsiteY6113" fmla="*/ 404652 h 1041673"/>
              <a:gd name="connsiteX6114" fmla="*/ 1117970 w 5155357"/>
              <a:gd name="connsiteY6114" fmla="*/ 410310 h 1041673"/>
              <a:gd name="connsiteX6115" fmla="*/ 1133018 w 5155357"/>
              <a:gd name="connsiteY6115" fmla="*/ 380154 h 1041673"/>
              <a:gd name="connsiteX6116" fmla="*/ 1116292 w 5155357"/>
              <a:gd name="connsiteY6116" fmla="*/ 403098 h 1041673"/>
              <a:gd name="connsiteX6117" fmla="*/ 1110695 w 5155357"/>
              <a:gd name="connsiteY6117" fmla="*/ 410870 h 1041673"/>
              <a:gd name="connsiteX6118" fmla="*/ 1110695 w 5155357"/>
              <a:gd name="connsiteY6118" fmla="*/ 413171 h 1041673"/>
              <a:gd name="connsiteX6119" fmla="*/ 1087815 w 5155357"/>
              <a:gd name="connsiteY6119" fmla="*/ 441648 h 1041673"/>
              <a:gd name="connsiteX6120" fmla="*/ 1080539 w 5155357"/>
              <a:gd name="connsiteY6120" fmla="*/ 452280 h 1041673"/>
              <a:gd name="connsiteX6121" fmla="*/ 1073825 w 5155357"/>
              <a:gd name="connsiteY6121" fmla="*/ 458995 h 1041673"/>
              <a:gd name="connsiteX6122" fmla="*/ 1068788 w 5155357"/>
              <a:gd name="connsiteY6122" fmla="*/ 465151 h 1041673"/>
              <a:gd name="connsiteX6123" fmla="*/ 1063752 w 5155357"/>
              <a:gd name="connsiteY6123" fmla="*/ 471804 h 1041673"/>
              <a:gd name="connsiteX6124" fmla="*/ 1063752 w 5155357"/>
              <a:gd name="connsiteY6124" fmla="*/ 470125 h 1041673"/>
              <a:gd name="connsiteX6125" fmla="*/ 1065431 w 5155357"/>
              <a:gd name="connsiteY6125" fmla="*/ 465711 h 1041673"/>
              <a:gd name="connsiteX6126" fmla="*/ 1067109 w 5155357"/>
              <a:gd name="connsiteY6126" fmla="*/ 465151 h 1041673"/>
              <a:gd name="connsiteX6127" fmla="*/ 1066985 w 5155357"/>
              <a:gd name="connsiteY6127" fmla="*/ 462602 h 1041673"/>
              <a:gd name="connsiteX6128" fmla="*/ 1067482 w 5155357"/>
              <a:gd name="connsiteY6128" fmla="*/ 462415 h 1041673"/>
              <a:gd name="connsiteX6129" fmla="*/ 1067794 w 5155357"/>
              <a:gd name="connsiteY6129" fmla="*/ 461980 h 1041673"/>
              <a:gd name="connsiteX6130" fmla="*/ 1067358 w 5155357"/>
              <a:gd name="connsiteY6130" fmla="*/ 461669 h 1041673"/>
              <a:gd name="connsiteX6131" fmla="*/ 1066487 w 5155357"/>
              <a:gd name="connsiteY6131" fmla="*/ 462042 h 1041673"/>
              <a:gd name="connsiteX6132" fmla="*/ 1066612 w 5155357"/>
              <a:gd name="connsiteY6132" fmla="*/ 461793 h 1041673"/>
              <a:gd name="connsiteX6133" fmla="*/ 1079980 w 5155357"/>
              <a:gd name="connsiteY6133" fmla="*/ 445565 h 1041673"/>
              <a:gd name="connsiteX6134" fmla="*/ 1083897 w 5155357"/>
              <a:gd name="connsiteY6134" fmla="*/ 441150 h 1041673"/>
              <a:gd name="connsiteX6135" fmla="*/ 1083897 w 5155357"/>
              <a:gd name="connsiteY6135" fmla="*/ 440964 h 1041673"/>
              <a:gd name="connsiteX6136" fmla="*/ 1083960 w 5155357"/>
              <a:gd name="connsiteY6136" fmla="*/ 440964 h 1041673"/>
              <a:gd name="connsiteX6137" fmla="*/ 1090425 w 5155357"/>
              <a:gd name="connsiteY6137" fmla="*/ 435306 h 1041673"/>
              <a:gd name="connsiteX6138" fmla="*/ 1092167 w 5155357"/>
              <a:gd name="connsiteY6138" fmla="*/ 432570 h 1041673"/>
              <a:gd name="connsiteX6139" fmla="*/ 1092291 w 5155357"/>
              <a:gd name="connsiteY6139" fmla="*/ 432694 h 1041673"/>
              <a:gd name="connsiteX6140" fmla="*/ 1097825 w 5155357"/>
              <a:gd name="connsiteY6140" fmla="*/ 424984 h 1041673"/>
              <a:gd name="connsiteX6141" fmla="*/ 1099939 w 5155357"/>
              <a:gd name="connsiteY6141" fmla="*/ 422311 h 1041673"/>
              <a:gd name="connsiteX6142" fmla="*/ 1102551 w 5155357"/>
              <a:gd name="connsiteY6142" fmla="*/ 418767 h 1041673"/>
              <a:gd name="connsiteX6143" fmla="*/ 1102302 w 5155357"/>
              <a:gd name="connsiteY6143" fmla="*/ 418020 h 1041673"/>
              <a:gd name="connsiteX6144" fmla="*/ 1101555 w 5155357"/>
              <a:gd name="connsiteY6144" fmla="*/ 418269 h 1041673"/>
              <a:gd name="connsiteX6145" fmla="*/ 1099130 w 5155357"/>
              <a:gd name="connsiteY6145" fmla="*/ 421565 h 1041673"/>
              <a:gd name="connsiteX6146" fmla="*/ 1096830 w 5155357"/>
              <a:gd name="connsiteY6146" fmla="*/ 424549 h 1041673"/>
              <a:gd name="connsiteX6147" fmla="*/ 1096830 w 5155357"/>
              <a:gd name="connsiteY6147" fmla="*/ 424363 h 1041673"/>
              <a:gd name="connsiteX6148" fmla="*/ 1095089 w 5155357"/>
              <a:gd name="connsiteY6148" fmla="*/ 425420 h 1041673"/>
              <a:gd name="connsiteX6149" fmla="*/ 1102364 w 5155357"/>
              <a:gd name="connsiteY6149" fmla="*/ 416528 h 1041673"/>
              <a:gd name="connsiteX6150" fmla="*/ 1106281 w 5155357"/>
              <a:gd name="connsiteY6150" fmla="*/ 408632 h 1041673"/>
              <a:gd name="connsiteX6151" fmla="*/ 1107960 w 5155357"/>
              <a:gd name="connsiteY6151" fmla="*/ 410870 h 1041673"/>
              <a:gd name="connsiteX6152" fmla="*/ 1116167 w 5155357"/>
              <a:gd name="connsiteY6152" fmla="*/ 400611 h 1041673"/>
              <a:gd name="connsiteX6153" fmla="*/ 1116603 w 5155357"/>
              <a:gd name="connsiteY6153" fmla="*/ 400424 h 1041673"/>
              <a:gd name="connsiteX6154" fmla="*/ 1117784 w 5155357"/>
              <a:gd name="connsiteY6154" fmla="*/ 398994 h 1041673"/>
              <a:gd name="connsiteX6155" fmla="*/ 1119712 w 5155357"/>
              <a:gd name="connsiteY6155" fmla="*/ 396383 h 1041673"/>
              <a:gd name="connsiteX6156" fmla="*/ 1119712 w 5155357"/>
              <a:gd name="connsiteY6156" fmla="*/ 396383 h 1041673"/>
              <a:gd name="connsiteX6157" fmla="*/ 1121390 w 5155357"/>
              <a:gd name="connsiteY6157" fmla="*/ 389667 h 1041673"/>
              <a:gd name="connsiteX6158" fmla="*/ 1126426 w 5155357"/>
              <a:gd name="connsiteY6158" fmla="*/ 380714 h 1041673"/>
              <a:gd name="connsiteX6159" fmla="*/ 1132457 w 5155357"/>
              <a:gd name="connsiteY6159" fmla="*/ 379719 h 1041673"/>
              <a:gd name="connsiteX6160" fmla="*/ 1133080 w 5155357"/>
              <a:gd name="connsiteY6160" fmla="*/ 380030 h 1041673"/>
              <a:gd name="connsiteX6161" fmla="*/ 1133204 w 5155357"/>
              <a:gd name="connsiteY6161" fmla="*/ 380030 h 1041673"/>
              <a:gd name="connsiteX6162" fmla="*/ 1133204 w 5155357"/>
              <a:gd name="connsiteY6162" fmla="*/ 380154 h 1041673"/>
              <a:gd name="connsiteX6163" fmla="*/ 1153101 w 5155357"/>
              <a:gd name="connsiteY6163" fmla="*/ 357211 h 1041673"/>
              <a:gd name="connsiteX6164" fmla="*/ 1133141 w 5155357"/>
              <a:gd name="connsiteY6164" fmla="*/ 378413 h 1041673"/>
              <a:gd name="connsiteX6165" fmla="*/ 1133080 w 5155357"/>
              <a:gd name="connsiteY6165" fmla="*/ 378413 h 1041673"/>
              <a:gd name="connsiteX6166" fmla="*/ 1133018 w 5155357"/>
              <a:gd name="connsiteY6166" fmla="*/ 372880 h 1041673"/>
              <a:gd name="connsiteX6167" fmla="*/ 1134696 w 5155357"/>
              <a:gd name="connsiteY6167" fmla="*/ 372880 h 1041673"/>
              <a:gd name="connsiteX6168" fmla="*/ 1141225 w 5155357"/>
              <a:gd name="connsiteY6168" fmla="*/ 361501 h 1041673"/>
              <a:gd name="connsiteX6169" fmla="*/ 1142095 w 5155357"/>
              <a:gd name="connsiteY6169" fmla="*/ 359698 h 1041673"/>
              <a:gd name="connsiteX6170" fmla="*/ 1143650 w 5155357"/>
              <a:gd name="connsiteY6170" fmla="*/ 357460 h 1041673"/>
              <a:gd name="connsiteX6171" fmla="*/ 1146199 w 5155357"/>
              <a:gd name="connsiteY6171" fmla="*/ 355221 h 1041673"/>
              <a:gd name="connsiteX6172" fmla="*/ 1147256 w 5155357"/>
              <a:gd name="connsiteY6172" fmla="*/ 351988 h 1041673"/>
              <a:gd name="connsiteX6173" fmla="*/ 1148810 w 5155357"/>
              <a:gd name="connsiteY6173" fmla="*/ 350247 h 1041673"/>
              <a:gd name="connsiteX6174" fmla="*/ 1150489 w 5155357"/>
              <a:gd name="connsiteY6174" fmla="*/ 346454 h 1041673"/>
              <a:gd name="connsiteX6175" fmla="*/ 1153473 w 5155357"/>
              <a:gd name="connsiteY6175" fmla="*/ 344589 h 1041673"/>
              <a:gd name="connsiteX6176" fmla="*/ 1153598 w 5155357"/>
              <a:gd name="connsiteY6176" fmla="*/ 343034 h 1041673"/>
              <a:gd name="connsiteX6177" fmla="*/ 1156396 w 5155357"/>
              <a:gd name="connsiteY6177" fmla="*/ 341107 h 1041673"/>
              <a:gd name="connsiteX6178" fmla="*/ 1158945 w 5155357"/>
              <a:gd name="connsiteY6178" fmla="*/ 337501 h 1041673"/>
              <a:gd name="connsiteX6179" fmla="*/ 1161744 w 5155357"/>
              <a:gd name="connsiteY6179" fmla="*/ 333708 h 1041673"/>
              <a:gd name="connsiteX6180" fmla="*/ 1167091 w 5155357"/>
              <a:gd name="connsiteY6180" fmla="*/ 327614 h 1041673"/>
              <a:gd name="connsiteX6181" fmla="*/ 1166033 w 5155357"/>
              <a:gd name="connsiteY6181" fmla="*/ 331532 h 1041673"/>
              <a:gd name="connsiteX6182" fmla="*/ 1167775 w 5155357"/>
              <a:gd name="connsiteY6182" fmla="*/ 328858 h 1041673"/>
              <a:gd name="connsiteX6183" fmla="*/ 1167588 w 5155357"/>
              <a:gd name="connsiteY6183" fmla="*/ 329231 h 1041673"/>
              <a:gd name="connsiteX6184" fmla="*/ 1164976 w 5155357"/>
              <a:gd name="connsiteY6184" fmla="*/ 333521 h 1041673"/>
              <a:gd name="connsiteX6185" fmla="*/ 1162054 w 5155357"/>
              <a:gd name="connsiteY6185" fmla="*/ 337501 h 1041673"/>
              <a:gd name="connsiteX6186" fmla="*/ 1160500 w 5155357"/>
              <a:gd name="connsiteY6186" fmla="*/ 339926 h 1041673"/>
              <a:gd name="connsiteX6187" fmla="*/ 1161121 w 5155357"/>
              <a:gd name="connsiteY6187" fmla="*/ 341045 h 1041673"/>
              <a:gd name="connsiteX6188" fmla="*/ 1162676 w 5155357"/>
              <a:gd name="connsiteY6188" fmla="*/ 339304 h 1041673"/>
              <a:gd name="connsiteX6189" fmla="*/ 1153163 w 5155357"/>
              <a:gd name="connsiteY6189" fmla="*/ 357149 h 1041673"/>
              <a:gd name="connsiteX6190" fmla="*/ 1147505 w 5155357"/>
              <a:gd name="connsiteY6190" fmla="*/ 795313 h 1041673"/>
              <a:gd name="connsiteX6191" fmla="*/ 1146572 w 5155357"/>
              <a:gd name="connsiteY6191" fmla="*/ 797427 h 1041673"/>
              <a:gd name="connsiteX6192" fmla="*/ 1146323 w 5155357"/>
              <a:gd name="connsiteY6192" fmla="*/ 798982 h 1041673"/>
              <a:gd name="connsiteX6193" fmla="*/ 1146696 w 5155357"/>
              <a:gd name="connsiteY6193" fmla="*/ 800971 h 1041673"/>
              <a:gd name="connsiteX6194" fmla="*/ 1146385 w 5155357"/>
              <a:gd name="connsiteY6194" fmla="*/ 804329 h 1041673"/>
              <a:gd name="connsiteX6195" fmla="*/ 1146012 w 5155357"/>
              <a:gd name="connsiteY6195" fmla="*/ 808308 h 1041673"/>
              <a:gd name="connsiteX6196" fmla="*/ 1146634 w 5155357"/>
              <a:gd name="connsiteY6196" fmla="*/ 812785 h 1041673"/>
              <a:gd name="connsiteX6197" fmla="*/ 1146572 w 5155357"/>
              <a:gd name="connsiteY6197" fmla="*/ 815894 h 1041673"/>
              <a:gd name="connsiteX6198" fmla="*/ 1146447 w 5155357"/>
              <a:gd name="connsiteY6198" fmla="*/ 819003 h 1041673"/>
              <a:gd name="connsiteX6199" fmla="*/ 1146447 w 5155357"/>
              <a:gd name="connsiteY6199" fmla="*/ 822858 h 1041673"/>
              <a:gd name="connsiteX6200" fmla="*/ 1146012 w 5155357"/>
              <a:gd name="connsiteY6200" fmla="*/ 827024 h 1041673"/>
              <a:gd name="connsiteX6201" fmla="*/ 1146012 w 5155357"/>
              <a:gd name="connsiteY6201" fmla="*/ 831314 h 1041673"/>
              <a:gd name="connsiteX6202" fmla="*/ 1144893 w 5155357"/>
              <a:gd name="connsiteY6202" fmla="*/ 818692 h 1041673"/>
              <a:gd name="connsiteX6203" fmla="*/ 1144893 w 5155357"/>
              <a:gd name="connsiteY6203" fmla="*/ 811790 h 1041673"/>
              <a:gd name="connsiteX6204" fmla="*/ 1144520 w 5155357"/>
              <a:gd name="connsiteY6204" fmla="*/ 808806 h 1041673"/>
              <a:gd name="connsiteX6205" fmla="*/ 1144520 w 5155357"/>
              <a:gd name="connsiteY6205" fmla="*/ 805199 h 1041673"/>
              <a:gd name="connsiteX6206" fmla="*/ 1144396 w 5155357"/>
              <a:gd name="connsiteY6206" fmla="*/ 802215 h 1041673"/>
              <a:gd name="connsiteX6207" fmla="*/ 1144520 w 5155357"/>
              <a:gd name="connsiteY6207" fmla="*/ 799914 h 1041673"/>
              <a:gd name="connsiteX6208" fmla="*/ 1144520 w 5155357"/>
              <a:gd name="connsiteY6208" fmla="*/ 797489 h 1041673"/>
              <a:gd name="connsiteX6209" fmla="*/ 1144645 w 5155357"/>
              <a:gd name="connsiteY6209" fmla="*/ 794070 h 1041673"/>
              <a:gd name="connsiteX6210" fmla="*/ 1144396 w 5155357"/>
              <a:gd name="connsiteY6210" fmla="*/ 791272 h 1041673"/>
              <a:gd name="connsiteX6211" fmla="*/ 1144645 w 5155357"/>
              <a:gd name="connsiteY6211" fmla="*/ 788287 h 1041673"/>
              <a:gd name="connsiteX6212" fmla="*/ 1144831 w 5155357"/>
              <a:gd name="connsiteY6212" fmla="*/ 786919 h 1041673"/>
              <a:gd name="connsiteX6213" fmla="*/ 1145142 w 5155357"/>
              <a:gd name="connsiteY6213" fmla="*/ 784867 h 1041673"/>
              <a:gd name="connsiteX6214" fmla="*/ 1145080 w 5155357"/>
              <a:gd name="connsiteY6214" fmla="*/ 782878 h 1041673"/>
              <a:gd name="connsiteX6215" fmla="*/ 1146634 w 5155357"/>
              <a:gd name="connsiteY6215" fmla="*/ 782878 h 1041673"/>
              <a:gd name="connsiteX6216" fmla="*/ 1146696 w 5155357"/>
              <a:gd name="connsiteY6216" fmla="*/ 785551 h 1041673"/>
              <a:gd name="connsiteX6217" fmla="*/ 1146696 w 5155357"/>
              <a:gd name="connsiteY6217" fmla="*/ 788101 h 1041673"/>
              <a:gd name="connsiteX6218" fmla="*/ 1146696 w 5155357"/>
              <a:gd name="connsiteY6218" fmla="*/ 790152 h 1041673"/>
              <a:gd name="connsiteX6219" fmla="*/ 1146696 w 5155357"/>
              <a:gd name="connsiteY6219" fmla="*/ 793261 h 1041673"/>
              <a:gd name="connsiteX6220" fmla="*/ 1146696 w 5155357"/>
              <a:gd name="connsiteY6220" fmla="*/ 794567 h 1041673"/>
              <a:gd name="connsiteX6221" fmla="*/ 1147567 w 5155357"/>
              <a:gd name="connsiteY6221" fmla="*/ 795375 h 1041673"/>
              <a:gd name="connsiteX6222" fmla="*/ 1145329 w 5155357"/>
              <a:gd name="connsiteY6222" fmla="*/ 773178 h 1041673"/>
              <a:gd name="connsiteX6223" fmla="*/ 1146447 w 5155357"/>
              <a:gd name="connsiteY6223" fmla="*/ 776536 h 1041673"/>
              <a:gd name="connsiteX6224" fmla="*/ 1145329 w 5155357"/>
              <a:gd name="connsiteY6224" fmla="*/ 773178 h 1041673"/>
              <a:gd name="connsiteX6225" fmla="*/ 1149121 w 5155357"/>
              <a:gd name="connsiteY6225" fmla="*/ 752535 h 1041673"/>
              <a:gd name="connsiteX6226" fmla="*/ 1148810 w 5155357"/>
              <a:gd name="connsiteY6226" fmla="*/ 755768 h 1041673"/>
              <a:gd name="connsiteX6227" fmla="*/ 1148810 w 5155357"/>
              <a:gd name="connsiteY6227" fmla="*/ 757820 h 1041673"/>
              <a:gd name="connsiteX6228" fmla="*/ 1148313 w 5155357"/>
              <a:gd name="connsiteY6228" fmla="*/ 761053 h 1041673"/>
              <a:gd name="connsiteX6229" fmla="*/ 1147691 w 5155357"/>
              <a:gd name="connsiteY6229" fmla="*/ 765157 h 1041673"/>
              <a:gd name="connsiteX6230" fmla="*/ 1146261 w 5155357"/>
              <a:gd name="connsiteY6230" fmla="*/ 768017 h 1041673"/>
              <a:gd name="connsiteX6231" fmla="*/ 1145764 w 5155357"/>
              <a:gd name="connsiteY6231" fmla="*/ 764287 h 1041673"/>
              <a:gd name="connsiteX6232" fmla="*/ 1144831 w 5155357"/>
              <a:gd name="connsiteY6232" fmla="*/ 761302 h 1041673"/>
              <a:gd name="connsiteX6233" fmla="*/ 1145204 w 5155357"/>
              <a:gd name="connsiteY6233" fmla="*/ 756514 h 1041673"/>
              <a:gd name="connsiteX6234" fmla="*/ 1145888 w 5155357"/>
              <a:gd name="connsiteY6234" fmla="*/ 752100 h 1041673"/>
              <a:gd name="connsiteX6235" fmla="*/ 1146137 w 5155357"/>
              <a:gd name="connsiteY6235" fmla="*/ 749302 h 1041673"/>
              <a:gd name="connsiteX6236" fmla="*/ 1145453 w 5155357"/>
              <a:gd name="connsiteY6236" fmla="*/ 744514 h 1041673"/>
              <a:gd name="connsiteX6237" fmla="*/ 1146012 w 5155357"/>
              <a:gd name="connsiteY6237" fmla="*/ 741157 h 1041673"/>
              <a:gd name="connsiteX6238" fmla="*/ 1147008 w 5155357"/>
              <a:gd name="connsiteY6238" fmla="*/ 736245 h 1041673"/>
              <a:gd name="connsiteX6239" fmla="*/ 1148189 w 5155357"/>
              <a:gd name="connsiteY6239" fmla="*/ 729529 h 1041673"/>
              <a:gd name="connsiteX6240" fmla="*/ 1149121 w 5155357"/>
              <a:gd name="connsiteY6240" fmla="*/ 733633 h 1041673"/>
              <a:gd name="connsiteX6241" fmla="*/ 1149121 w 5155357"/>
              <a:gd name="connsiteY6241" fmla="*/ 739478 h 1041673"/>
              <a:gd name="connsiteX6242" fmla="*/ 1148810 w 5155357"/>
              <a:gd name="connsiteY6242" fmla="*/ 742400 h 1041673"/>
              <a:gd name="connsiteX6243" fmla="*/ 1148686 w 5155357"/>
              <a:gd name="connsiteY6243" fmla="*/ 745820 h 1041673"/>
              <a:gd name="connsiteX6244" fmla="*/ 1149370 w 5155357"/>
              <a:gd name="connsiteY6244" fmla="*/ 748618 h 1041673"/>
              <a:gd name="connsiteX6245" fmla="*/ 1149121 w 5155357"/>
              <a:gd name="connsiteY6245" fmla="*/ 752535 h 1041673"/>
              <a:gd name="connsiteX6246" fmla="*/ 1158137 w 5155357"/>
              <a:gd name="connsiteY6246" fmla="*/ 654792 h 1041673"/>
              <a:gd name="connsiteX6247" fmla="*/ 1150302 w 5155357"/>
              <a:gd name="connsiteY6247" fmla="*/ 712306 h 1041673"/>
              <a:gd name="connsiteX6248" fmla="*/ 1150863 w 5155357"/>
              <a:gd name="connsiteY6248" fmla="*/ 696700 h 1041673"/>
              <a:gd name="connsiteX6249" fmla="*/ 1157515 w 5155357"/>
              <a:gd name="connsiteY6249" fmla="*/ 641673 h 1041673"/>
              <a:gd name="connsiteX6250" fmla="*/ 1157577 w 5155357"/>
              <a:gd name="connsiteY6250" fmla="*/ 650999 h 1041673"/>
              <a:gd name="connsiteX6251" fmla="*/ 1158137 w 5155357"/>
              <a:gd name="connsiteY6251" fmla="*/ 654854 h 1041673"/>
              <a:gd name="connsiteX6252" fmla="*/ 1158012 w 5155357"/>
              <a:gd name="connsiteY6252" fmla="*/ 650067 h 1041673"/>
              <a:gd name="connsiteX6253" fmla="*/ 1159070 w 5155357"/>
              <a:gd name="connsiteY6253" fmla="*/ 647580 h 1041673"/>
              <a:gd name="connsiteX6254" fmla="*/ 1158012 w 5155357"/>
              <a:gd name="connsiteY6254" fmla="*/ 650067 h 1041673"/>
              <a:gd name="connsiteX6255" fmla="*/ 1169764 w 5155357"/>
              <a:gd name="connsiteY6255" fmla="*/ 576697 h 1041673"/>
              <a:gd name="connsiteX6256" fmla="*/ 1167837 w 5155357"/>
              <a:gd name="connsiteY6256" fmla="*/ 581671 h 1041673"/>
              <a:gd name="connsiteX6257" fmla="*/ 1166966 w 5155357"/>
              <a:gd name="connsiteY6257" fmla="*/ 590812 h 1041673"/>
              <a:gd name="connsiteX6258" fmla="*/ 1167837 w 5155357"/>
              <a:gd name="connsiteY6258" fmla="*/ 591993 h 1041673"/>
              <a:gd name="connsiteX6259" fmla="*/ 1168707 w 5155357"/>
              <a:gd name="connsiteY6259" fmla="*/ 589941 h 1041673"/>
              <a:gd name="connsiteX6260" fmla="*/ 1167712 w 5155357"/>
              <a:gd name="connsiteY6260" fmla="*/ 596159 h 1041673"/>
              <a:gd name="connsiteX6261" fmla="*/ 1166469 w 5155357"/>
              <a:gd name="connsiteY6261" fmla="*/ 599952 h 1041673"/>
              <a:gd name="connsiteX6262" fmla="*/ 1166842 w 5155357"/>
              <a:gd name="connsiteY6262" fmla="*/ 603744 h 1041673"/>
              <a:gd name="connsiteX6263" fmla="*/ 1164728 w 5155357"/>
              <a:gd name="connsiteY6263" fmla="*/ 609092 h 1041673"/>
              <a:gd name="connsiteX6264" fmla="*/ 1163360 w 5155357"/>
              <a:gd name="connsiteY6264" fmla="*/ 618045 h 1041673"/>
              <a:gd name="connsiteX6265" fmla="*/ 1163049 w 5155357"/>
              <a:gd name="connsiteY6265" fmla="*/ 625071 h 1041673"/>
              <a:gd name="connsiteX6266" fmla="*/ 1160935 w 5155357"/>
              <a:gd name="connsiteY6266" fmla="*/ 628118 h 1041673"/>
              <a:gd name="connsiteX6267" fmla="*/ 1162676 w 5155357"/>
              <a:gd name="connsiteY6267" fmla="*/ 632657 h 1041673"/>
              <a:gd name="connsiteX6268" fmla="*/ 1160935 w 5155357"/>
              <a:gd name="connsiteY6268" fmla="*/ 637693 h 1041673"/>
              <a:gd name="connsiteX6269" fmla="*/ 1160624 w 5155357"/>
              <a:gd name="connsiteY6269" fmla="*/ 641610 h 1041673"/>
              <a:gd name="connsiteX6270" fmla="*/ 1159443 w 5155357"/>
              <a:gd name="connsiteY6270" fmla="*/ 646833 h 1041673"/>
              <a:gd name="connsiteX6271" fmla="*/ 1159194 w 5155357"/>
              <a:gd name="connsiteY6271" fmla="*/ 647331 h 1041673"/>
              <a:gd name="connsiteX6272" fmla="*/ 1160375 w 5155357"/>
              <a:gd name="connsiteY6272" fmla="*/ 643289 h 1041673"/>
              <a:gd name="connsiteX6273" fmla="*/ 1159256 w 5155357"/>
              <a:gd name="connsiteY6273" fmla="*/ 638750 h 1041673"/>
              <a:gd name="connsiteX6274" fmla="*/ 1159256 w 5155357"/>
              <a:gd name="connsiteY6274" fmla="*/ 638626 h 1041673"/>
              <a:gd name="connsiteX6275" fmla="*/ 1159691 w 5155357"/>
              <a:gd name="connsiteY6275" fmla="*/ 638626 h 1041673"/>
              <a:gd name="connsiteX6276" fmla="*/ 1160375 w 5155357"/>
              <a:gd name="connsiteY6276" fmla="*/ 637631 h 1041673"/>
              <a:gd name="connsiteX6277" fmla="*/ 1159381 w 5155357"/>
              <a:gd name="connsiteY6277" fmla="*/ 636947 h 1041673"/>
              <a:gd name="connsiteX6278" fmla="*/ 1158758 w 5155357"/>
              <a:gd name="connsiteY6278" fmla="*/ 637009 h 1041673"/>
              <a:gd name="connsiteX6279" fmla="*/ 1160935 w 5155357"/>
              <a:gd name="connsiteY6279" fmla="*/ 628180 h 1041673"/>
              <a:gd name="connsiteX6280" fmla="*/ 1159070 w 5155357"/>
              <a:gd name="connsiteY6280" fmla="*/ 630792 h 1041673"/>
              <a:gd name="connsiteX6281" fmla="*/ 1158137 w 5155357"/>
              <a:gd name="connsiteY6281" fmla="*/ 637134 h 1041673"/>
              <a:gd name="connsiteX6282" fmla="*/ 1158137 w 5155357"/>
              <a:gd name="connsiteY6282" fmla="*/ 637134 h 1041673"/>
              <a:gd name="connsiteX6283" fmla="*/ 1159070 w 5155357"/>
              <a:gd name="connsiteY6283" fmla="*/ 630792 h 1041673"/>
              <a:gd name="connsiteX6284" fmla="*/ 1159567 w 5155357"/>
              <a:gd name="connsiteY6284" fmla="*/ 626874 h 1041673"/>
              <a:gd name="connsiteX6285" fmla="*/ 1160935 w 5155357"/>
              <a:gd name="connsiteY6285" fmla="*/ 618791 h 1041673"/>
              <a:gd name="connsiteX6286" fmla="*/ 1161308 w 5155357"/>
              <a:gd name="connsiteY6286" fmla="*/ 612947 h 1041673"/>
              <a:gd name="connsiteX6287" fmla="*/ 1162490 w 5155357"/>
              <a:gd name="connsiteY6287" fmla="*/ 609651 h 1041673"/>
              <a:gd name="connsiteX6288" fmla="*/ 1162676 w 5155357"/>
              <a:gd name="connsiteY6288" fmla="*/ 605672 h 1041673"/>
              <a:gd name="connsiteX6289" fmla="*/ 1163733 w 5155357"/>
              <a:gd name="connsiteY6289" fmla="*/ 601382 h 1041673"/>
              <a:gd name="connsiteX6290" fmla="*/ 1164728 w 5155357"/>
              <a:gd name="connsiteY6290" fmla="*/ 597402 h 1041673"/>
              <a:gd name="connsiteX6291" fmla="*/ 1164417 w 5155357"/>
              <a:gd name="connsiteY6291" fmla="*/ 594853 h 1041673"/>
              <a:gd name="connsiteX6292" fmla="*/ 1163546 w 5155357"/>
              <a:gd name="connsiteY6292" fmla="*/ 593610 h 1041673"/>
              <a:gd name="connsiteX6293" fmla="*/ 1164603 w 5155357"/>
              <a:gd name="connsiteY6293" fmla="*/ 588262 h 1041673"/>
              <a:gd name="connsiteX6294" fmla="*/ 1164915 w 5155357"/>
              <a:gd name="connsiteY6294" fmla="*/ 584656 h 1041673"/>
              <a:gd name="connsiteX6295" fmla="*/ 1165599 w 5155357"/>
              <a:gd name="connsiteY6295" fmla="*/ 580179 h 1041673"/>
              <a:gd name="connsiteX6296" fmla="*/ 1168024 w 5155357"/>
              <a:gd name="connsiteY6296" fmla="*/ 575018 h 1041673"/>
              <a:gd name="connsiteX6297" fmla="*/ 1168396 w 5155357"/>
              <a:gd name="connsiteY6297" fmla="*/ 570542 h 1041673"/>
              <a:gd name="connsiteX6298" fmla="*/ 1170075 w 5155357"/>
              <a:gd name="connsiteY6298" fmla="*/ 569174 h 1041673"/>
              <a:gd name="connsiteX6299" fmla="*/ 1169764 w 5155357"/>
              <a:gd name="connsiteY6299" fmla="*/ 576759 h 1041673"/>
              <a:gd name="connsiteX6300" fmla="*/ 1171816 w 5155357"/>
              <a:gd name="connsiteY6300" fmla="*/ 563578 h 1041673"/>
              <a:gd name="connsiteX6301" fmla="*/ 1169391 w 5155357"/>
              <a:gd name="connsiteY6301" fmla="*/ 563764 h 1041673"/>
              <a:gd name="connsiteX6302" fmla="*/ 1169205 w 5155357"/>
              <a:gd name="connsiteY6302" fmla="*/ 559474 h 1041673"/>
              <a:gd name="connsiteX6303" fmla="*/ 1172189 w 5155357"/>
              <a:gd name="connsiteY6303" fmla="*/ 558604 h 1041673"/>
              <a:gd name="connsiteX6304" fmla="*/ 1171816 w 5155357"/>
              <a:gd name="connsiteY6304" fmla="*/ 563578 h 1041673"/>
              <a:gd name="connsiteX6305" fmla="*/ 1173743 w 5155357"/>
              <a:gd name="connsiteY6305" fmla="*/ 551080 h 1041673"/>
              <a:gd name="connsiteX6306" fmla="*/ 1172313 w 5155357"/>
              <a:gd name="connsiteY6306" fmla="*/ 555557 h 1041673"/>
              <a:gd name="connsiteX6307" fmla="*/ 1170759 w 5155357"/>
              <a:gd name="connsiteY6307" fmla="*/ 555868 h 1041673"/>
              <a:gd name="connsiteX6308" fmla="*/ 1171132 w 5155357"/>
              <a:gd name="connsiteY6308" fmla="*/ 551764 h 1041673"/>
              <a:gd name="connsiteX6309" fmla="*/ 1172189 w 5155357"/>
              <a:gd name="connsiteY6309" fmla="*/ 549153 h 1041673"/>
              <a:gd name="connsiteX6310" fmla="*/ 1172189 w 5155357"/>
              <a:gd name="connsiteY6310" fmla="*/ 547101 h 1041673"/>
              <a:gd name="connsiteX6311" fmla="*/ 1174055 w 5155357"/>
              <a:gd name="connsiteY6311" fmla="*/ 546417 h 1041673"/>
              <a:gd name="connsiteX6312" fmla="*/ 1173743 w 5155357"/>
              <a:gd name="connsiteY6312" fmla="*/ 551080 h 1041673"/>
              <a:gd name="connsiteX6313" fmla="*/ 1175609 w 5155357"/>
              <a:gd name="connsiteY6313" fmla="*/ 539018 h 1041673"/>
              <a:gd name="connsiteX6314" fmla="*/ 1174055 w 5155357"/>
              <a:gd name="connsiteY6314" fmla="*/ 542811 h 1041673"/>
              <a:gd name="connsiteX6315" fmla="*/ 1172500 w 5155357"/>
              <a:gd name="connsiteY6315" fmla="*/ 543308 h 1041673"/>
              <a:gd name="connsiteX6316" fmla="*/ 1173743 w 5155357"/>
              <a:gd name="connsiteY6316" fmla="*/ 537961 h 1041673"/>
              <a:gd name="connsiteX6317" fmla="*/ 1176293 w 5155357"/>
              <a:gd name="connsiteY6317" fmla="*/ 533857 h 1041673"/>
              <a:gd name="connsiteX6318" fmla="*/ 1175609 w 5155357"/>
              <a:gd name="connsiteY6318" fmla="*/ 539018 h 1041673"/>
              <a:gd name="connsiteX6319" fmla="*/ 1182697 w 5155357"/>
              <a:gd name="connsiteY6319" fmla="*/ 497794 h 1041673"/>
              <a:gd name="connsiteX6320" fmla="*/ 1182448 w 5155357"/>
              <a:gd name="connsiteY6320" fmla="*/ 499349 h 1041673"/>
              <a:gd name="connsiteX6321" fmla="*/ 1182075 w 5155357"/>
              <a:gd name="connsiteY6321" fmla="*/ 502830 h 1041673"/>
              <a:gd name="connsiteX6322" fmla="*/ 1181391 w 5155357"/>
              <a:gd name="connsiteY6322" fmla="*/ 505939 h 1041673"/>
              <a:gd name="connsiteX6323" fmla="*/ 1180769 w 5155357"/>
              <a:gd name="connsiteY6323" fmla="*/ 510727 h 1041673"/>
              <a:gd name="connsiteX6324" fmla="*/ 1178966 w 5155357"/>
              <a:gd name="connsiteY6324" fmla="*/ 517318 h 1041673"/>
              <a:gd name="connsiteX6325" fmla="*/ 1178593 w 5155357"/>
              <a:gd name="connsiteY6325" fmla="*/ 516385 h 1041673"/>
              <a:gd name="connsiteX6326" fmla="*/ 1178718 w 5155357"/>
              <a:gd name="connsiteY6326" fmla="*/ 512903 h 1041673"/>
              <a:gd name="connsiteX6327" fmla="*/ 1179464 w 5155357"/>
              <a:gd name="connsiteY6327" fmla="*/ 508862 h 1041673"/>
              <a:gd name="connsiteX6328" fmla="*/ 1179961 w 5155357"/>
              <a:gd name="connsiteY6328" fmla="*/ 505131 h 1041673"/>
              <a:gd name="connsiteX6329" fmla="*/ 1180645 w 5155357"/>
              <a:gd name="connsiteY6329" fmla="*/ 501898 h 1041673"/>
              <a:gd name="connsiteX6330" fmla="*/ 1180645 w 5155357"/>
              <a:gd name="connsiteY6330" fmla="*/ 499038 h 1041673"/>
              <a:gd name="connsiteX6331" fmla="*/ 1182324 w 5155357"/>
              <a:gd name="connsiteY6331" fmla="*/ 494436 h 1041673"/>
              <a:gd name="connsiteX6332" fmla="*/ 1182697 w 5155357"/>
              <a:gd name="connsiteY6332" fmla="*/ 497794 h 1041673"/>
              <a:gd name="connsiteX6333" fmla="*/ 1184998 w 5155357"/>
              <a:gd name="connsiteY6333" fmla="*/ 486540 h 1041673"/>
              <a:gd name="connsiteX6334" fmla="*/ 1183194 w 5155357"/>
              <a:gd name="connsiteY6334" fmla="*/ 486291 h 1041673"/>
              <a:gd name="connsiteX6335" fmla="*/ 1184003 w 5155357"/>
              <a:gd name="connsiteY6335" fmla="*/ 482250 h 1041673"/>
              <a:gd name="connsiteX6336" fmla="*/ 1185308 w 5155357"/>
              <a:gd name="connsiteY6336" fmla="*/ 476467 h 1041673"/>
              <a:gd name="connsiteX6337" fmla="*/ 1185806 w 5155357"/>
              <a:gd name="connsiteY6337" fmla="*/ 481752 h 1041673"/>
              <a:gd name="connsiteX6338" fmla="*/ 1185931 w 5155357"/>
              <a:gd name="connsiteY6338" fmla="*/ 484488 h 1041673"/>
              <a:gd name="connsiteX6339" fmla="*/ 1184998 w 5155357"/>
              <a:gd name="connsiteY6339" fmla="*/ 486540 h 1041673"/>
              <a:gd name="connsiteX6340" fmla="*/ 1189163 w 5155357"/>
              <a:gd name="connsiteY6340" fmla="*/ 518623 h 1041673"/>
              <a:gd name="connsiteX6341" fmla="*/ 1188666 w 5155357"/>
              <a:gd name="connsiteY6341" fmla="*/ 515701 h 1041673"/>
              <a:gd name="connsiteX6342" fmla="*/ 1190096 w 5155357"/>
              <a:gd name="connsiteY6342" fmla="*/ 515266 h 1041673"/>
              <a:gd name="connsiteX6343" fmla="*/ 1190594 w 5155357"/>
              <a:gd name="connsiteY6343" fmla="*/ 517069 h 1041673"/>
              <a:gd name="connsiteX6344" fmla="*/ 1189163 w 5155357"/>
              <a:gd name="connsiteY6344" fmla="*/ 518623 h 1041673"/>
              <a:gd name="connsiteX6345" fmla="*/ 1193703 w 5155357"/>
              <a:gd name="connsiteY6345" fmla="*/ 437544 h 1041673"/>
              <a:gd name="connsiteX6346" fmla="*/ 1191340 w 5155357"/>
              <a:gd name="connsiteY6346" fmla="*/ 437420 h 1041673"/>
              <a:gd name="connsiteX6347" fmla="*/ 1191588 w 5155357"/>
              <a:gd name="connsiteY6347" fmla="*/ 434311 h 1041673"/>
              <a:gd name="connsiteX6348" fmla="*/ 1193018 w 5155357"/>
              <a:gd name="connsiteY6348" fmla="*/ 431326 h 1041673"/>
              <a:gd name="connsiteX6349" fmla="*/ 1193703 w 5155357"/>
              <a:gd name="connsiteY6349" fmla="*/ 437544 h 1041673"/>
              <a:gd name="connsiteX6350" fmla="*/ 123753 w 5155357"/>
              <a:gd name="connsiteY6350" fmla="*/ 218804 h 1041673"/>
              <a:gd name="connsiteX6351" fmla="*/ 124313 w 5155357"/>
              <a:gd name="connsiteY6351" fmla="*/ 216565 h 1041673"/>
              <a:gd name="connsiteX6352" fmla="*/ 123753 w 5155357"/>
              <a:gd name="connsiteY6352" fmla="*/ 218804 h 1041673"/>
              <a:gd name="connsiteX6353" fmla="*/ 4562226 w 5155357"/>
              <a:gd name="connsiteY6353" fmla="*/ 237830 h 1041673"/>
              <a:gd name="connsiteX6354" fmla="*/ 4563345 w 5155357"/>
              <a:gd name="connsiteY6354" fmla="*/ 235592 h 1041673"/>
              <a:gd name="connsiteX6355" fmla="*/ 4562226 w 5155357"/>
              <a:gd name="connsiteY6355" fmla="*/ 237830 h 1041673"/>
              <a:gd name="connsiteX6356" fmla="*/ 4278510 w 5155357"/>
              <a:gd name="connsiteY6356" fmla="*/ 260152 h 1041673"/>
              <a:gd name="connsiteX6357" fmla="*/ 4290760 w 5155357"/>
              <a:gd name="connsiteY6357" fmla="*/ 253437 h 1041673"/>
              <a:gd name="connsiteX6358" fmla="*/ 4298594 w 5155357"/>
              <a:gd name="connsiteY6358" fmla="*/ 247841 h 1041673"/>
              <a:gd name="connsiteX6359" fmla="*/ 4303071 w 5155357"/>
              <a:gd name="connsiteY6359" fmla="*/ 242804 h 1041673"/>
              <a:gd name="connsiteX6360" fmla="*/ 4315319 w 5155357"/>
              <a:gd name="connsiteY6360" fmla="*/ 232794 h 1041673"/>
              <a:gd name="connsiteX6361" fmla="*/ 4311962 w 5155357"/>
              <a:gd name="connsiteY6361" fmla="*/ 229436 h 1041673"/>
              <a:gd name="connsiteX6362" fmla="*/ 4299651 w 5155357"/>
              <a:gd name="connsiteY6362" fmla="*/ 233291 h 1041673"/>
              <a:gd name="connsiteX6363" fmla="*/ 4310843 w 5155357"/>
              <a:gd name="connsiteY6363" fmla="*/ 224338 h 1041673"/>
              <a:gd name="connsiteX6364" fmla="*/ 4292438 w 5155357"/>
              <a:gd name="connsiteY6364" fmla="*/ 230493 h 1041673"/>
              <a:gd name="connsiteX6365" fmla="*/ 4285163 w 5155357"/>
              <a:gd name="connsiteY6365" fmla="*/ 231675 h 1041673"/>
              <a:gd name="connsiteX6366" fmla="*/ 4276209 w 5155357"/>
              <a:gd name="connsiteY6366" fmla="*/ 235530 h 1041673"/>
              <a:gd name="connsiteX6367" fmla="*/ 4287339 w 5155357"/>
              <a:gd name="connsiteY6367" fmla="*/ 226576 h 1041673"/>
              <a:gd name="connsiteX6368" fmla="*/ 4278386 w 5155357"/>
              <a:gd name="connsiteY6368" fmla="*/ 229436 h 1041673"/>
              <a:gd name="connsiteX6369" fmla="*/ 4275028 w 5155357"/>
              <a:gd name="connsiteY6369" fmla="*/ 229934 h 1041673"/>
              <a:gd name="connsiteX6370" fmla="*/ 4254945 w 5155357"/>
              <a:gd name="connsiteY6370" fmla="*/ 238887 h 1041673"/>
              <a:gd name="connsiteX6371" fmla="*/ 4252147 w 5155357"/>
              <a:gd name="connsiteY6371" fmla="*/ 238887 h 1041673"/>
              <a:gd name="connsiteX6372" fmla="*/ 4232624 w 5155357"/>
              <a:gd name="connsiteY6372" fmla="*/ 250017 h 1041673"/>
              <a:gd name="connsiteX6373" fmla="*/ 4229825 w 5155357"/>
              <a:gd name="connsiteY6373" fmla="*/ 249457 h 1041673"/>
              <a:gd name="connsiteX6374" fmla="*/ 4225908 w 5155357"/>
              <a:gd name="connsiteY6374" fmla="*/ 252815 h 1041673"/>
              <a:gd name="connsiteX6375" fmla="*/ 4221432 w 5155357"/>
              <a:gd name="connsiteY6375" fmla="*/ 251758 h 1041673"/>
              <a:gd name="connsiteX6376" fmla="*/ 4200229 w 5155357"/>
              <a:gd name="connsiteY6376" fmla="*/ 259592 h 1041673"/>
              <a:gd name="connsiteX6377" fmla="*/ 4199110 w 5155357"/>
              <a:gd name="connsiteY6377" fmla="*/ 260711 h 1041673"/>
              <a:gd name="connsiteX6378" fmla="*/ 4199110 w 5155357"/>
              <a:gd name="connsiteY6378" fmla="*/ 260898 h 1041673"/>
              <a:gd name="connsiteX6379" fmla="*/ 4195939 w 5155357"/>
              <a:gd name="connsiteY6379" fmla="*/ 262017 h 1041673"/>
              <a:gd name="connsiteX6380" fmla="*/ 4195752 w 5155357"/>
              <a:gd name="connsiteY6380" fmla="*/ 261768 h 1041673"/>
              <a:gd name="connsiteX6381" fmla="*/ 4197431 w 5155357"/>
              <a:gd name="connsiteY6381" fmla="*/ 257354 h 1041673"/>
              <a:gd name="connsiteX6382" fmla="*/ 4202467 w 5155357"/>
              <a:gd name="connsiteY6382" fmla="*/ 255675 h 1041673"/>
              <a:gd name="connsiteX6383" fmla="*/ 4186301 w 5155357"/>
              <a:gd name="connsiteY6383" fmla="*/ 259592 h 1041673"/>
              <a:gd name="connsiteX6384" fmla="*/ 4186239 w 5155357"/>
              <a:gd name="connsiteY6384" fmla="*/ 259033 h 1041673"/>
              <a:gd name="connsiteX6385" fmla="*/ 4184809 w 5155357"/>
              <a:gd name="connsiteY6385" fmla="*/ 259965 h 1041673"/>
              <a:gd name="connsiteX6386" fmla="*/ 4180705 w 5155357"/>
              <a:gd name="connsiteY6386" fmla="*/ 262328 h 1041673"/>
              <a:gd name="connsiteX6387" fmla="*/ 4180208 w 5155357"/>
              <a:gd name="connsiteY6387" fmla="*/ 260276 h 1041673"/>
              <a:gd name="connsiteX6388" fmla="*/ 4182135 w 5155357"/>
              <a:gd name="connsiteY6388" fmla="*/ 259281 h 1041673"/>
              <a:gd name="connsiteX6389" fmla="*/ 4181389 w 5155357"/>
              <a:gd name="connsiteY6389" fmla="*/ 259406 h 1041673"/>
              <a:gd name="connsiteX6390" fmla="*/ 4176540 w 5155357"/>
              <a:gd name="connsiteY6390" fmla="*/ 260960 h 1041673"/>
              <a:gd name="connsiteX6391" fmla="*/ 4172933 w 5155357"/>
              <a:gd name="connsiteY6391" fmla="*/ 263074 h 1041673"/>
              <a:gd name="connsiteX6392" fmla="*/ 4171938 w 5155357"/>
              <a:gd name="connsiteY6392" fmla="*/ 263199 h 1041673"/>
              <a:gd name="connsiteX6393" fmla="*/ 4168953 w 5155357"/>
              <a:gd name="connsiteY6393" fmla="*/ 263074 h 1041673"/>
              <a:gd name="connsiteX6394" fmla="*/ 4166591 w 5155357"/>
              <a:gd name="connsiteY6394" fmla="*/ 264256 h 1041673"/>
              <a:gd name="connsiteX6395" fmla="*/ 4172249 w 5155357"/>
              <a:gd name="connsiteY6395" fmla="*/ 258908 h 1041673"/>
              <a:gd name="connsiteX6396" fmla="*/ 4175047 w 5155357"/>
              <a:gd name="connsiteY6396" fmla="*/ 257976 h 1041673"/>
              <a:gd name="connsiteX6397" fmla="*/ 4173990 w 5155357"/>
              <a:gd name="connsiteY6397" fmla="*/ 260090 h 1041673"/>
              <a:gd name="connsiteX6398" fmla="*/ 4175669 w 5155357"/>
              <a:gd name="connsiteY6398" fmla="*/ 257354 h 1041673"/>
              <a:gd name="connsiteX6399" fmla="*/ 4179648 w 5155357"/>
              <a:gd name="connsiteY6399" fmla="*/ 254245 h 1041673"/>
              <a:gd name="connsiteX6400" fmla="*/ 4184125 w 5155357"/>
              <a:gd name="connsiteY6400" fmla="*/ 253064 h 1041673"/>
              <a:gd name="connsiteX6401" fmla="*/ 4184250 w 5155357"/>
              <a:gd name="connsiteY6401" fmla="*/ 253064 h 1041673"/>
              <a:gd name="connsiteX6402" fmla="*/ 4193016 w 5155357"/>
              <a:gd name="connsiteY6402" fmla="*/ 246722 h 1041673"/>
              <a:gd name="connsiteX6403" fmla="*/ 4196374 w 5155357"/>
              <a:gd name="connsiteY6403" fmla="*/ 245540 h 1041673"/>
              <a:gd name="connsiteX6404" fmla="*/ 4201970 w 5155357"/>
              <a:gd name="connsiteY6404" fmla="*/ 243364 h 1041673"/>
              <a:gd name="connsiteX6405" fmla="*/ 4208685 w 5155357"/>
              <a:gd name="connsiteY6405" fmla="*/ 239385 h 1041673"/>
              <a:gd name="connsiteX6406" fmla="*/ 4219318 w 5155357"/>
              <a:gd name="connsiteY6406" fmla="*/ 228752 h 1041673"/>
              <a:gd name="connsiteX6407" fmla="*/ 4208685 w 5155357"/>
              <a:gd name="connsiteY6407" fmla="*/ 233789 h 1041673"/>
              <a:gd name="connsiteX6408" fmla="*/ 4197493 w 5155357"/>
              <a:gd name="connsiteY6408" fmla="*/ 239385 h 1041673"/>
              <a:gd name="connsiteX6409" fmla="*/ 4188539 w 5155357"/>
              <a:gd name="connsiteY6409" fmla="*/ 243364 h 1041673"/>
              <a:gd name="connsiteX6410" fmla="*/ 4175110 w 5155357"/>
              <a:gd name="connsiteY6410" fmla="*/ 250639 h 1041673"/>
              <a:gd name="connsiteX6411" fmla="*/ 4170632 w 5155357"/>
              <a:gd name="connsiteY6411" fmla="*/ 254494 h 1041673"/>
              <a:gd name="connsiteX6412" fmla="*/ 4160560 w 5155357"/>
              <a:gd name="connsiteY6412" fmla="*/ 259033 h 1041673"/>
              <a:gd name="connsiteX6413" fmla="*/ 4161120 w 5155357"/>
              <a:gd name="connsiteY6413" fmla="*/ 257851 h 1041673"/>
              <a:gd name="connsiteX6414" fmla="*/ 4161120 w 5155357"/>
              <a:gd name="connsiteY6414" fmla="*/ 257851 h 1041673"/>
              <a:gd name="connsiteX6415" fmla="*/ 4175856 w 5155357"/>
              <a:gd name="connsiteY6415" fmla="*/ 248836 h 1041673"/>
              <a:gd name="connsiteX6416" fmla="*/ 4199607 w 5155357"/>
              <a:gd name="connsiteY6416" fmla="*/ 235281 h 1041673"/>
              <a:gd name="connsiteX6417" fmla="*/ 4199918 w 5155357"/>
              <a:gd name="connsiteY6417" fmla="*/ 234473 h 1041673"/>
              <a:gd name="connsiteX6418" fmla="*/ 4199110 w 5155357"/>
              <a:gd name="connsiteY6418" fmla="*/ 234162 h 1041673"/>
              <a:gd name="connsiteX6419" fmla="*/ 4175171 w 5155357"/>
              <a:gd name="connsiteY6419" fmla="*/ 247841 h 1041673"/>
              <a:gd name="connsiteX6420" fmla="*/ 4160560 w 5155357"/>
              <a:gd name="connsiteY6420" fmla="*/ 256732 h 1041673"/>
              <a:gd name="connsiteX6421" fmla="*/ 4158446 w 5155357"/>
              <a:gd name="connsiteY6421" fmla="*/ 256981 h 1041673"/>
              <a:gd name="connsiteX6422" fmla="*/ 4164229 w 5155357"/>
              <a:gd name="connsiteY6422" fmla="*/ 252255 h 1041673"/>
              <a:gd name="connsiteX6423" fmla="*/ 4168643 w 5155357"/>
              <a:gd name="connsiteY6423" fmla="*/ 249209 h 1041673"/>
              <a:gd name="connsiteX6424" fmla="*/ 4168643 w 5155357"/>
              <a:gd name="connsiteY6424" fmla="*/ 248525 h 1041673"/>
              <a:gd name="connsiteX6425" fmla="*/ 4167959 w 5155357"/>
              <a:gd name="connsiteY6425" fmla="*/ 248525 h 1041673"/>
              <a:gd name="connsiteX6426" fmla="*/ 4163731 w 5155357"/>
              <a:gd name="connsiteY6426" fmla="*/ 251509 h 1041673"/>
              <a:gd name="connsiteX6427" fmla="*/ 4157388 w 5155357"/>
              <a:gd name="connsiteY6427" fmla="*/ 256856 h 1041673"/>
              <a:gd name="connsiteX6428" fmla="*/ 4157388 w 5155357"/>
              <a:gd name="connsiteY6428" fmla="*/ 256856 h 1041673"/>
              <a:gd name="connsiteX6429" fmla="*/ 4157202 w 5155357"/>
              <a:gd name="connsiteY6429" fmla="*/ 256856 h 1041673"/>
              <a:gd name="connsiteX6430" fmla="*/ 4151606 w 5155357"/>
              <a:gd name="connsiteY6430" fmla="*/ 261768 h 1041673"/>
              <a:gd name="connsiteX6431" fmla="*/ 4125368 w 5155357"/>
              <a:gd name="connsiteY6431" fmla="*/ 280733 h 1041673"/>
              <a:gd name="connsiteX6432" fmla="*/ 4123129 w 5155357"/>
              <a:gd name="connsiteY6432" fmla="*/ 280173 h 1041673"/>
              <a:gd name="connsiteX6433" fmla="*/ 4113616 w 5155357"/>
              <a:gd name="connsiteY6433" fmla="*/ 285272 h 1041673"/>
              <a:gd name="connsiteX6434" fmla="*/ 4109139 w 5155357"/>
              <a:gd name="connsiteY6434" fmla="*/ 288629 h 1041673"/>
              <a:gd name="connsiteX6435" fmla="*/ 4106341 w 5155357"/>
              <a:gd name="connsiteY6435" fmla="*/ 291365 h 1041673"/>
              <a:gd name="connsiteX6436" fmla="*/ 4097388 w 5155357"/>
              <a:gd name="connsiteY6436" fmla="*/ 299261 h 1041673"/>
              <a:gd name="connsiteX6437" fmla="*/ 4097388 w 5155357"/>
              <a:gd name="connsiteY6437" fmla="*/ 298640 h 1041673"/>
              <a:gd name="connsiteX6438" fmla="*/ 4097388 w 5155357"/>
              <a:gd name="connsiteY6438" fmla="*/ 298640 h 1041673"/>
              <a:gd name="connsiteX6439" fmla="*/ 4098134 w 5155357"/>
              <a:gd name="connsiteY6439" fmla="*/ 297956 h 1041673"/>
              <a:gd name="connsiteX6440" fmla="*/ 4098382 w 5155357"/>
              <a:gd name="connsiteY6440" fmla="*/ 297210 h 1041673"/>
              <a:gd name="connsiteX6441" fmla="*/ 4097636 w 5155357"/>
              <a:gd name="connsiteY6441" fmla="*/ 296961 h 1041673"/>
              <a:gd name="connsiteX6442" fmla="*/ 4096393 w 5155357"/>
              <a:gd name="connsiteY6442" fmla="*/ 298204 h 1041673"/>
              <a:gd name="connsiteX6443" fmla="*/ 4096393 w 5155357"/>
              <a:gd name="connsiteY6443" fmla="*/ 298018 h 1041673"/>
              <a:gd name="connsiteX6444" fmla="*/ 4067854 w 5155357"/>
              <a:gd name="connsiteY6444" fmla="*/ 315365 h 1041673"/>
              <a:gd name="connsiteX6445" fmla="*/ 4058900 w 5155357"/>
              <a:gd name="connsiteY6445" fmla="*/ 298018 h 1041673"/>
              <a:gd name="connsiteX6446" fmla="*/ 4056102 w 5155357"/>
              <a:gd name="connsiteY6446" fmla="*/ 291862 h 1041673"/>
              <a:gd name="connsiteX6447" fmla="*/ 4043852 w 5155357"/>
              <a:gd name="connsiteY6447" fmla="*/ 290805 h 1041673"/>
              <a:gd name="connsiteX6448" fmla="*/ 4039376 w 5155357"/>
              <a:gd name="connsiteY6448" fmla="*/ 287945 h 1041673"/>
              <a:gd name="connsiteX6449" fmla="*/ 4030982 w 5155357"/>
              <a:gd name="connsiteY6449" fmla="*/ 290246 h 1041673"/>
              <a:gd name="connsiteX6450" fmla="*/ 4027624 w 5155357"/>
              <a:gd name="connsiteY6450" fmla="*/ 293603 h 1041673"/>
              <a:gd name="connsiteX6451" fmla="*/ 4015873 w 5155357"/>
              <a:gd name="connsiteY6451" fmla="*/ 289624 h 1041673"/>
              <a:gd name="connsiteX6452" fmla="*/ 4006919 w 5155357"/>
              <a:gd name="connsiteY6452" fmla="*/ 292422 h 1041673"/>
              <a:gd name="connsiteX6453" fmla="*/ 3981799 w 5155357"/>
              <a:gd name="connsiteY6453" fmla="*/ 361066 h 1041673"/>
              <a:gd name="connsiteX6454" fmla="*/ 3962836 w 5155357"/>
              <a:gd name="connsiteY6454" fmla="*/ 371698 h 1041673"/>
              <a:gd name="connsiteX6455" fmla="*/ 3936596 w 5155357"/>
              <a:gd name="connsiteY6455" fmla="*/ 387927 h 1041673"/>
              <a:gd name="connsiteX6456" fmla="*/ 3914275 w 5155357"/>
              <a:gd name="connsiteY6456" fmla="*/ 400673 h 1041673"/>
              <a:gd name="connsiteX6457" fmla="*/ 3902586 w 5155357"/>
              <a:gd name="connsiteY6457" fmla="*/ 406828 h 1041673"/>
              <a:gd name="connsiteX6458" fmla="*/ 3904264 w 5155357"/>
              <a:gd name="connsiteY6458" fmla="*/ 412487 h 1041673"/>
              <a:gd name="connsiteX6459" fmla="*/ 3903705 w 5155357"/>
              <a:gd name="connsiteY6459" fmla="*/ 420818 h 1041673"/>
              <a:gd name="connsiteX6460" fmla="*/ 3910979 w 5155357"/>
              <a:gd name="connsiteY6460" fmla="*/ 453213 h 1041673"/>
              <a:gd name="connsiteX6461" fmla="*/ 3915457 w 5155357"/>
              <a:gd name="connsiteY6461" fmla="*/ 467141 h 1041673"/>
              <a:gd name="connsiteX6462" fmla="*/ 3926089 w 5155357"/>
              <a:gd name="connsiteY6462" fmla="*/ 473296 h 1041673"/>
              <a:gd name="connsiteX6463" fmla="*/ 3936721 w 5155357"/>
              <a:gd name="connsiteY6463" fmla="*/ 469939 h 1041673"/>
              <a:gd name="connsiteX6464" fmla="*/ 3940638 w 5155357"/>
              <a:gd name="connsiteY6464" fmla="*/ 472737 h 1041673"/>
              <a:gd name="connsiteX6465" fmla="*/ 3932244 w 5155357"/>
              <a:gd name="connsiteY6465" fmla="*/ 501773 h 1041673"/>
              <a:gd name="connsiteX6466" fmla="*/ 3930006 w 5155357"/>
              <a:gd name="connsiteY6466" fmla="*/ 508489 h 1041673"/>
              <a:gd name="connsiteX6467" fmla="*/ 3923850 w 5155357"/>
              <a:gd name="connsiteY6467" fmla="*/ 524655 h 1041673"/>
              <a:gd name="connsiteX6468" fmla="*/ 3915457 w 5155357"/>
              <a:gd name="connsiteY6468" fmla="*/ 550894 h 1041673"/>
              <a:gd name="connsiteX6469" fmla="*/ 3911539 w 5155357"/>
              <a:gd name="connsiteY6469" fmla="*/ 564821 h 1041673"/>
              <a:gd name="connsiteX6470" fmla="*/ 3907622 w 5155357"/>
              <a:gd name="connsiteY6470" fmla="*/ 572718 h 1041673"/>
              <a:gd name="connsiteX6471" fmla="*/ 3892575 w 5155357"/>
              <a:gd name="connsiteY6471" fmla="*/ 618481 h 1041673"/>
              <a:gd name="connsiteX6472" fmla="*/ 3886420 w 5155357"/>
              <a:gd name="connsiteY6472" fmla="*/ 636823 h 1041673"/>
              <a:gd name="connsiteX6473" fmla="*/ 3881943 w 5155357"/>
              <a:gd name="connsiteY6473" fmla="*/ 657466 h 1041673"/>
              <a:gd name="connsiteX6474" fmla="*/ 3879705 w 5155357"/>
              <a:gd name="connsiteY6474" fmla="*/ 664181 h 1041673"/>
              <a:gd name="connsiteX6475" fmla="*/ 3874109 w 5155357"/>
              <a:gd name="connsiteY6475" fmla="*/ 685943 h 1041673"/>
              <a:gd name="connsiteX6476" fmla="*/ 3864595 w 5155357"/>
              <a:gd name="connsiteY6476" fmla="*/ 722814 h 1041673"/>
              <a:gd name="connsiteX6477" fmla="*/ 3861798 w 5155357"/>
              <a:gd name="connsiteY6477" fmla="*/ 730089 h 1041673"/>
              <a:gd name="connsiteX6478" fmla="*/ 3855082 w 5155357"/>
              <a:gd name="connsiteY6478" fmla="*/ 753530 h 1041673"/>
              <a:gd name="connsiteX6479" fmla="*/ 3854896 w 5155357"/>
              <a:gd name="connsiteY6479" fmla="*/ 753530 h 1041673"/>
              <a:gd name="connsiteX6480" fmla="*/ 3855082 w 5155357"/>
              <a:gd name="connsiteY6480" fmla="*/ 752784 h 1041673"/>
              <a:gd name="connsiteX6481" fmla="*/ 3855082 w 5155357"/>
              <a:gd name="connsiteY6481" fmla="*/ 752473 h 1041673"/>
              <a:gd name="connsiteX6482" fmla="*/ 3854647 w 5155357"/>
              <a:gd name="connsiteY6482" fmla="*/ 751789 h 1041673"/>
              <a:gd name="connsiteX6483" fmla="*/ 3853963 w 5155357"/>
              <a:gd name="connsiteY6483" fmla="*/ 752286 h 1041673"/>
              <a:gd name="connsiteX6484" fmla="*/ 3853963 w 5155357"/>
              <a:gd name="connsiteY6484" fmla="*/ 752597 h 1041673"/>
              <a:gd name="connsiteX6485" fmla="*/ 3853839 w 5155357"/>
              <a:gd name="connsiteY6485" fmla="*/ 753032 h 1041673"/>
              <a:gd name="connsiteX6486" fmla="*/ 3852906 w 5155357"/>
              <a:gd name="connsiteY6486" fmla="*/ 756266 h 1041673"/>
              <a:gd name="connsiteX6487" fmla="*/ 3852968 w 5155357"/>
              <a:gd name="connsiteY6487" fmla="*/ 756266 h 1041673"/>
              <a:gd name="connsiteX6488" fmla="*/ 3852781 w 5155357"/>
              <a:gd name="connsiteY6488" fmla="*/ 757074 h 1041673"/>
              <a:gd name="connsiteX6489" fmla="*/ 3852657 w 5155357"/>
              <a:gd name="connsiteY6489" fmla="*/ 757509 h 1041673"/>
              <a:gd name="connsiteX6490" fmla="*/ 3852657 w 5155357"/>
              <a:gd name="connsiteY6490" fmla="*/ 757634 h 1041673"/>
              <a:gd name="connsiteX6491" fmla="*/ 3838854 w 5155357"/>
              <a:gd name="connsiteY6491" fmla="*/ 820557 h 1041673"/>
              <a:gd name="connsiteX6492" fmla="*/ 3836056 w 5155357"/>
              <a:gd name="connsiteY6492" fmla="*/ 832247 h 1041673"/>
              <a:gd name="connsiteX6493" fmla="*/ 3832139 w 5155357"/>
              <a:gd name="connsiteY6493" fmla="*/ 857926 h 1041673"/>
              <a:gd name="connsiteX6494" fmla="*/ 3831579 w 5155357"/>
              <a:gd name="connsiteY6494" fmla="*/ 864081 h 1041673"/>
              <a:gd name="connsiteX6495" fmla="*/ 3828781 w 5155357"/>
              <a:gd name="connsiteY6495" fmla="*/ 902072 h 1041673"/>
              <a:gd name="connsiteX6496" fmla="*/ 3829340 w 5155357"/>
              <a:gd name="connsiteY6496" fmla="*/ 912145 h 1041673"/>
              <a:gd name="connsiteX6497" fmla="*/ 3842149 w 5155357"/>
              <a:gd name="connsiteY6497" fmla="*/ 952436 h 1041673"/>
              <a:gd name="connsiteX6498" fmla="*/ 3844388 w 5155357"/>
              <a:gd name="connsiteY6498" fmla="*/ 958529 h 1041673"/>
              <a:gd name="connsiteX6499" fmla="*/ 3856139 w 5155357"/>
              <a:gd name="connsiteY6499" fmla="*/ 978612 h 1041673"/>
              <a:gd name="connsiteX6500" fmla="*/ 3887415 w 5155357"/>
              <a:gd name="connsiteY6500" fmla="*/ 1022199 h 1041673"/>
              <a:gd name="connsiteX6501" fmla="*/ 3892451 w 5155357"/>
              <a:gd name="connsiteY6501" fmla="*/ 1027732 h 1041673"/>
              <a:gd name="connsiteX6502" fmla="*/ 3924846 w 5155357"/>
              <a:gd name="connsiteY6502" fmla="*/ 1041101 h 1041673"/>
              <a:gd name="connsiteX6503" fmla="*/ 3935478 w 5155357"/>
              <a:gd name="connsiteY6503" fmla="*/ 1041660 h 1041673"/>
              <a:gd name="connsiteX6504" fmla="*/ 3953323 w 5155357"/>
              <a:gd name="connsiteY6504" fmla="*/ 1039422 h 1041673"/>
              <a:gd name="connsiteX6505" fmla="*/ 3976203 w 5155357"/>
              <a:gd name="connsiteY6505" fmla="*/ 1037743 h 1041673"/>
              <a:gd name="connsiteX6506" fmla="*/ 3981240 w 5155357"/>
              <a:gd name="connsiteY6506" fmla="*/ 1034385 h 1041673"/>
              <a:gd name="connsiteX6507" fmla="*/ 3992432 w 5155357"/>
              <a:gd name="connsiteY6507" fmla="*/ 1031587 h 1041673"/>
              <a:gd name="connsiteX6508" fmla="*/ 4001945 w 5155357"/>
              <a:gd name="connsiteY6508" fmla="*/ 1026613 h 1041673"/>
              <a:gd name="connsiteX6509" fmla="*/ 4025386 w 5155357"/>
              <a:gd name="connsiteY6509" fmla="*/ 1004851 h 1041673"/>
              <a:gd name="connsiteX6510" fmla="*/ 4029303 w 5155357"/>
              <a:gd name="connsiteY6510" fmla="*/ 999193 h 1041673"/>
              <a:gd name="connsiteX6511" fmla="*/ 4038816 w 5155357"/>
              <a:gd name="connsiteY6511" fmla="*/ 990861 h 1041673"/>
              <a:gd name="connsiteX6512" fmla="*/ 4047770 w 5155357"/>
              <a:gd name="connsiteY6512" fmla="*/ 981845 h 1041673"/>
              <a:gd name="connsiteX6513" fmla="*/ 4056164 w 5155357"/>
              <a:gd name="connsiteY6513" fmla="*/ 974571 h 1041673"/>
              <a:gd name="connsiteX6514" fmla="*/ 4059521 w 5155357"/>
              <a:gd name="connsiteY6514" fmla="*/ 972892 h 1041673"/>
              <a:gd name="connsiteX6515" fmla="*/ 4072392 w 5155357"/>
              <a:gd name="connsiteY6515" fmla="*/ 957285 h 1041673"/>
              <a:gd name="connsiteX6516" fmla="*/ 4081346 w 5155357"/>
              <a:gd name="connsiteY6516" fmla="*/ 947772 h 1041673"/>
              <a:gd name="connsiteX6517" fmla="*/ 4081346 w 5155357"/>
              <a:gd name="connsiteY6517" fmla="*/ 945596 h 1041673"/>
              <a:gd name="connsiteX6518" fmla="*/ 4091978 w 5155357"/>
              <a:gd name="connsiteY6518" fmla="*/ 931668 h 1041673"/>
              <a:gd name="connsiteX6519" fmla="*/ 4097574 w 5155357"/>
              <a:gd name="connsiteY6519" fmla="*/ 926570 h 1041673"/>
              <a:gd name="connsiteX6520" fmla="*/ 4119336 w 5155357"/>
              <a:gd name="connsiteY6520" fmla="*/ 902569 h 1041673"/>
              <a:gd name="connsiteX6521" fmla="*/ 4129969 w 5155357"/>
              <a:gd name="connsiteY6521" fmla="*/ 892496 h 1041673"/>
              <a:gd name="connsiteX6522" fmla="*/ 4148932 w 5155357"/>
              <a:gd name="connsiteY6522" fmla="*/ 867377 h 1041673"/>
              <a:gd name="connsiteX6523" fmla="*/ 4166218 w 5155357"/>
              <a:gd name="connsiteY6523" fmla="*/ 849532 h 1041673"/>
              <a:gd name="connsiteX6524" fmla="*/ 4166777 w 5155357"/>
              <a:gd name="connsiteY6524" fmla="*/ 846174 h 1041673"/>
              <a:gd name="connsiteX6525" fmla="*/ 4177970 w 5155357"/>
              <a:gd name="connsiteY6525" fmla="*/ 832247 h 1041673"/>
              <a:gd name="connsiteX6526" fmla="*/ 4177970 w 5155357"/>
              <a:gd name="connsiteY6526" fmla="*/ 832247 h 1041673"/>
              <a:gd name="connsiteX6527" fmla="*/ 4179648 w 5155357"/>
              <a:gd name="connsiteY6527" fmla="*/ 830443 h 1041673"/>
              <a:gd name="connsiteX6528" fmla="*/ 4180146 w 5155357"/>
              <a:gd name="connsiteY6528" fmla="*/ 829822 h 1041673"/>
              <a:gd name="connsiteX6529" fmla="*/ 4180021 w 5155357"/>
              <a:gd name="connsiteY6529" fmla="*/ 828516 h 1041673"/>
              <a:gd name="connsiteX6530" fmla="*/ 4178716 w 5155357"/>
              <a:gd name="connsiteY6530" fmla="*/ 828640 h 1041673"/>
              <a:gd name="connsiteX6531" fmla="*/ 4178156 w 5155357"/>
              <a:gd name="connsiteY6531" fmla="*/ 829324 h 1041673"/>
              <a:gd name="connsiteX6532" fmla="*/ 4176912 w 5155357"/>
              <a:gd name="connsiteY6532" fmla="*/ 830692 h 1041673"/>
              <a:gd name="connsiteX6533" fmla="*/ 4163482 w 5155357"/>
              <a:gd name="connsiteY6533" fmla="*/ 843998 h 1041673"/>
              <a:gd name="connsiteX6534" fmla="*/ 4160684 w 5155357"/>
              <a:gd name="connsiteY6534" fmla="*/ 843438 h 1041673"/>
              <a:gd name="connsiteX6535" fmla="*/ 4152850 w 5155357"/>
              <a:gd name="connsiteY6535" fmla="*/ 851335 h 1041673"/>
              <a:gd name="connsiteX6536" fmla="*/ 4159005 w 5155357"/>
              <a:gd name="connsiteY6536" fmla="*/ 843438 h 1041673"/>
              <a:gd name="connsiteX6537" fmla="*/ 4166840 w 5155357"/>
              <a:gd name="connsiteY6537" fmla="*/ 835604 h 1041673"/>
              <a:gd name="connsiteX6538" fmla="*/ 4186923 w 5155357"/>
              <a:gd name="connsiteY6538" fmla="*/ 812163 h 1041673"/>
              <a:gd name="connsiteX6539" fmla="*/ 4186737 w 5155357"/>
              <a:gd name="connsiteY6539" fmla="*/ 811977 h 1041673"/>
              <a:gd name="connsiteX6540" fmla="*/ 4197679 w 5155357"/>
              <a:gd name="connsiteY6540" fmla="*/ 800660 h 1041673"/>
              <a:gd name="connsiteX6541" fmla="*/ 4198923 w 5155357"/>
              <a:gd name="connsiteY6541" fmla="*/ 799292 h 1041673"/>
              <a:gd name="connsiteX6542" fmla="*/ 4198923 w 5155357"/>
              <a:gd name="connsiteY6542" fmla="*/ 798235 h 1041673"/>
              <a:gd name="connsiteX6543" fmla="*/ 4197866 w 5155357"/>
              <a:gd name="connsiteY6543" fmla="*/ 798235 h 1041673"/>
              <a:gd name="connsiteX6544" fmla="*/ 4196623 w 5155357"/>
              <a:gd name="connsiteY6544" fmla="*/ 799603 h 1041673"/>
              <a:gd name="connsiteX6545" fmla="*/ 4186052 w 5155357"/>
              <a:gd name="connsiteY6545" fmla="*/ 810547 h 1041673"/>
              <a:gd name="connsiteX6546" fmla="*/ 4183628 w 5155357"/>
              <a:gd name="connsiteY6546" fmla="*/ 810547 h 1041673"/>
              <a:gd name="connsiteX6547" fmla="*/ 4173555 w 5155357"/>
              <a:gd name="connsiteY6547" fmla="*/ 823977 h 1041673"/>
              <a:gd name="connsiteX6548" fmla="*/ 4168518 w 5155357"/>
              <a:gd name="connsiteY6548" fmla="*/ 826775 h 1041673"/>
              <a:gd name="connsiteX6549" fmla="*/ 4164601 w 5155357"/>
              <a:gd name="connsiteY6549" fmla="*/ 831252 h 1041673"/>
              <a:gd name="connsiteX6550" fmla="*/ 4160125 w 5155357"/>
              <a:gd name="connsiteY6550" fmla="*/ 834609 h 1041673"/>
              <a:gd name="connsiteX6551" fmla="*/ 4177970 w 5155357"/>
              <a:gd name="connsiteY6551" fmla="*/ 813966 h 1041673"/>
              <a:gd name="connsiteX6552" fmla="*/ 4177907 w 5155357"/>
              <a:gd name="connsiteY6552" fmla="*/ 813966 h 1041673"/>
              <a:gd name="connsiteX6553" fmla="*/ 4182943 w 5155357"/>
              <a:gd name="connsiteY6553" fmla="*/ 808060 h 1041673"/>
              <a:gd name="connsiteX6554" fmla="*/ 4189659 w 5155357"/>
              <a:gd name="connsiteY6554" fmla="*/ 800598 h 1041673"/>
              <a:gd name="connsiteX6555" fmla="*/ 4189659 w 5155357"/>
              <a:gd name="connsiteY6555" fmla="*/ 799292 h 1041673"/>
              <a:gd name="connsiteX6556" fmla="*/ 4188353 w 5155357"/>
              <a:gd name="connsiteY6556" fmla="*/ 799230 h 1041673"/>
              <a:gd name="connsiteX6557" fmla="*/ 4181451 w 5155357"/>
              <a:gd name="connsiteY6557" fmla="*/ 806940 h 1041673"/>
              <a:gd name="connsiteX6558" fmla="*/ 4176291 w 5155357"/>
              <a:gd name="connsiteY6558" fmla="*/ 812971 h 1041673"/>
              <a:gd name="connsiteX6559" fmla="*/ 4176291 w 5155357"/>
              <a:gd name="connsiteY6559" fmla="*/ 812971 h 1041673"/>
              <a:gd name="connsiteX6560" fmla="*/ 4176228 w 5155357"/>
              <a:gd name="connsiteY6560" fmla="*/ 812971 h 1041673"/>
              <a:gd name="connsiteX6561" fmla="*/ 4176228 w 5155357"/>
              <a:gd name="connsiteY6561" fmla="*/ 809552 h 1041673"/>
              <a:gd name="connsiteX6562" fmla="*/ 4175917 w 5155357"/>
              <a:gd name="connsiteY6562" fmla="*/ 809179 h 1041673"/>
              <a:gd name="connsiteX6563" fmla="*/ 4175917 w 5155357"/>
              <a:gd name="connsiteY6563" fmla="*/ 809179 h 1041673"/>
              <a:gd name="connsiteX6564" fmla="*/ 4200291 w 5155357"/>
              <a:gd name="connsiteY6564" fmla="*/ 783437 h 1041673"/>
              <a:gd name="connsiteX6565" fmla="*/ 4200291 w 5155357"/>
              <a:gd name="connsiteY6565" fmla="*/ 782691 h 1041673"/>
              <a:gd name="connsiteX6566" fmla="*/ 4199483 w 5155357"/>
              <a:gd name="connsiteY6566" fmla="*/ 782691 h 1041673"/>
              <a:gd name="connsiteX6567" fmla="*/ 4175233 w 5155357"/>
              <a:gd name="connsiteY6567" fmla="*/ 808246 h 1041673"/>
              <a:gd name="connsiteX6568" fmla="*/ 4175047 w 5155357"/>
              <a:gd name="connsiteY6568" fmla="*/ 807811 h 1041673"/>
              <a:gd name="connsiteX6569" fmla="*/ 4156083 w 5155357"/>
              <a:gd name="connsiteY6569" fmla="*/ 826837 h 1041673"/>
              <a:gd name="connsiteX6570" fmla="*/ 4148808 w 5155357"/>
              <a:gd name="connsiteY6570" fmla="*/ 836848 h 1041673"/>
              <a:gd name="connsiteX6571" fmla="*/ 4143772 w 5155357"/>
              <a:gd name="connsiteY6571" fmla="*/ 842444 h 1041673"/>
              <a:gd name="connsiteX6572" fmla="*/ 4140414 w 5155357"/>
              <a:gd name="connsiteY6572" fmla="*/ 843563 h 1041673"/>
              <a:gd name="connsiteX6573" fmla="*/ 4138176 w 5155357"/>
              <a:gd name="connsiteY6573" fmla="*/ 845801 h 1041673"/>
              <a:gd name="connsiteX6574" fmla="*/ 4138176 w 5155357"/>
              <a:gd name="connsiteY6574" fmla="*/ 841387 h 1041673"/>
              <a:gd name="connsiteX6575" fmla="*/ 4142093 w 5155357"/>
              <a:gd name="connsiteY6575" fmla="*/ 836848 h 1041673"/>
              <a:gd name="connsiteX6576" fmla="*/ 4145451 w 5155357"/>
              <a:gd name="connsiteY6576" fmla="*/ 835728 h 1041673"/>
              <a:gd name="connsiteX6577" fmla="*/ 4166653 w 5155357"/>
              <a:gd name="connsiteY6577" fmla="*/ 812288 h 1041673"/>
              <a:gd name="connsiteX6578" fmla="*/ 4167772 w 5155357"/>
              <a:gd name="connsiteY6578" fmla="*/ 808370 h 1041673"/>
              <a:gd name="connsiteX6579" fmla="*/ 4171130 w 5155357"/>
              <a:gd name="connsiteY6579" fmla="*/ 807811 h 1041673"/>
              <a:gd name="connsiteX6580" fmla="*/ 4181762 w 5155357"/>
              <a:gd name="connsiteY6580" fmla="*/ 795002 h 1041673"/>
              <a:gd name="connsiteX6581" fmla="*/ 4181576 w 5155357"/>
              <a:gd name="connsiteY6581" fmla="*/ 794878 h 1041673"/>
              <a:gd name="connsiteX6582" fmla="*/ 4184125 w 5155357"/>
              <a:gd name="connsiteY6582" fmla="*/ 792577 h 1041673"/>
              <a:gd name="connsiteX6583" fmla="*/ 4185120 w 5155357"/>
              <a:gd name="connsiteY6583" fmla="*/ 791458 h 1041673"/>
              <a:gd name="connsiteX6584" fmla="*/ 4185120 w 5155357"/>
              <a:gd name="connsiteY6584" fmla="*/ 790339 h 1041673"/>
              <a:gd name="connsiteX6585" fmla="*/ 4184001 w 5155357"/>
              <a:gd name="connsiteY6585" fmla="*/ 790339 h 1041673"/>
              <a:gd name="connsiteX6586" fmla="*/ 4182882 w 5155357"/>
              <a:gd name="connsiteY6586" fmla="*/ 791582 h 1041673"/>
              <a:gd name="connsiteX6587" fmla="*/ 4180705 w 5155357"/>
              <a:gd name="connsiteY6587" fmla="*/ 793634 h 1041673"/>
              <a:gd name="connsiteX6588" fmla="*/ 4164975 w 5155357"/>
              <a:gd name="connsiteY6588" fmla="*/ 806878 h 1041673"/>
              <a:gd name="connsiteX6589" fmla="*/ 4162736 w 5155357"/>
              <a:gd name="connsiteY6589" fmla="*/ 806319 h 1041673"/>
              <a:gd name="connsiteX6590" fmla="*/ 4154342 w 5155357"/>
              <a:gd name="connsiteY6590" fmla="*/ 815210 h 1041673"/>
              <a:gd name="connsiteX6591" fmla="*/ 4154902 w 5155357"/>
              <a:gd name="connsiteY6591" fmla="*/ 813593 h 1041673"/>
              <a:gd name="connsiteX6592" fmla="*/ 4154777 w 5155357"/>
              <a:gd name="connsiteY6592" fmla="*/ 813593 h 1041673"/>
              <a:gd name="connsiteX6593" fmla="*/ 4162612 w 5155357"/>
              <a:gd name="connsiteY6593" fmla="*/ 805324 h 1041673"/>
              <a:gd name="connsiteX6594" fmla="*/ 4168581 w 5155357"/>
              <a:gd name="connsiteY6594" fmla="*/ 799230 h 1041673"/>
              <a:gd name="connsiteX6595" fmla="*/ 4168581 w 5155357"/>
              <a:gd name="connsiteY6595" fmla="*/ 798235 h 1041673"/>
              <a:gd name="connsiteX6596" fmla="*/ 4167586 w 5155357"/>
              <a:gd name="connsiteY6596" fmla="*/ 798235 h 1041673"/>
              <a:gd name="connsiteX6597" fmla="*/ 4161679 w 5155357"/>
              <a:gd name="connsiteY6597" fmla="*/ 804329 h 1041673"/>
              <a:gd name="connsiteX6598" fmla="*/ 4153907 w 5155357"/>
              <a:gd name="connsiteY6598" fmla="*/ 812474 h 1041673"/>
              <a:gd name="connsiteX6599" fmla="*/ 4153907 w 5155357"/>
              <a:gd name="connsiteY6599" fmla="*/ 812350 h 1041673"/>
              <a:gd name="connsiteX6600" fmla="*/ 4146632 w 5155357"/>
              <a:gd name="connsiteY6600" fmla="*/ 817946 h 1041673"/>
              <a:gd name="connsiteX6601" fmla="*/ 4184063 w 5155357"/>
              <a:gd name="connsiteY6601" fmla="*/ 776100 h 1041673"/>
              <a:gd name="connsiteX6602" fmla="*/ 4183628 w 5155357"/>
              <a:gd name="connsiteY6602" fmla="*/ 775914 h 1041673"/>
              <a:gd name="connsiteX6603" fmla="*/ 4187607 w 5155357"/>
              <a:gd name="connsiteY6603" fmla="*/ 771748 h 1041673"/>
              <a:gd name="connsiteX6604" fmla="*/ 4198674 w 5155357"/>
              <a:gd name="connsiteY6604" fmla="*/ 759375 h 1041673"/>
              <a:gd name="connsiteX6605" fmla="*/ 4198612 w 5155357"/>
              <a:gd name="connsiteY6605" fmla="*/ 758628 h 1041673"/>
              <a:gd name="connsiteX6606" fmla="*/ 4197866 w 5155357"/>
              <a:gd name="connsiteY6606" fmla="*/ 758691 h 1041673"/>
              <a:gd name="connsiteX6607" fmla="*/ 4186860 w 5155357"/>
              <a:gd name="connsiteY6607" fmla="*/ 770940 h 1041673"/>
              <a:gd name="connsiteX6608" fmla="*/ 4182757 w 5155357"/>
              <a:gd name="connsiteY6608" fmla="*/ 775292 h 1041673"/>
              <a:gd name="connsiteX6609" fmla="*/ 4182384 w 5155357"/>
              <a:gd name="connsiteY6609" fmla="*/ 774981 h 1041673"/>
              <a:gd name="connsiteX6610" fmla="*/ 4179026 w 5155357"/>
              <a:gd name="connsiteY6610" fmla="*/ 776598 h 1041673"/>
              <a:gd name="connsiteX6611" fmla="*/ 4187421 w 5155357"/>
              <a:gd name="connsiteY6611" fmla="*/ 763167 h 1041673"/>
              <a:gd name="connsiteX6612" fmla="*/ 4180705 w 5155357"/>
              <a:gd name="connsiteY6612" fmla="*/ 768266 h 1041673"/>
              <a:gd name="connsiteX6613" fmla="*/ 4186860 w 5155357"/>
              <a:gd name="connsiteY6613" fmla="*/ 758691 h 1041673"/>
              <a:gd name="connsiteX6614" fmla="*/ 4165659 w 5155357"/>
              <a:gd name="connsiteY6614" fmla="*/ 772618 h 1041673"/>
              <a:gd name="connsiteX6615" fmla="*/ 4165659 w 5155357"/>
              <a:gd name="connsiteY6615" fmla="*/ 771561 h 1041673"/>
              <a:gd name="connsiteX6616" fmla="*/ 4165596 w 5155357"/>
              <a:gd name="connsiteY6616" fmla="*/ 771561 h 1041673"/>
              <a:gd name="connsiteX6617" fmla="*/ 4171130 w 5155357"/>
              <a:gd name="connsiteY6617" fmla="*/ 765717 h 1041673"/>
              <a:gd name="connsiteX6618" fmla="*/ 4177907 w 5155357"/>
              <a:gd name="connsiteY6618" fmla="*/ 758691 h 1041673"/>
              <a:gd name="connsiteX6619" fmla="*/ 4177907 w 5155357"/>
              <a:gd name="connsiteY6619" fmla="*/ 758131 h 1041673"/>
              <a:gd name="connsiteX6620" fmla="*/ 4177348 w 5155357"/>
              <a:gd name="connsiteY6620" fmla="*/ 758131 h 1041673"/>
              <a:gd name="connsiteX6621" fmla="*/ 4170508 w 5155357"/>
              <a:gd name="connsiteY6621" fmla="*/ 765219 h 1041673"/>
              <a:gd name="connsiteX6622" fmla="*/ 4165036 w 5155357"/>
              <a:gd name="connsiteY6622" fmla="*/ 771002 h 1041673"/>
              <a:gd name="connsiteX6623" fmla="*/ 4155586 w 5155357"/>
              <a:gd name="connsiteY6623" fmla="*/ 777593 h 1041673"/>
              <a:gd name="connsiteX6624" fmla="*/ 4163980 w 5155357"/>
              <a:gd name="connsiteY6624" fmla="*/ 765344 h 1041673"/>
              <a:gd name="connsiteX6625" fmla="*/ 4157264 w 5155357"/>
              <a:gd name="connsiteY6625" fmla="*/ 770318 h 1041673"/>
              <a:gd name="connsiteX6626" fmla="*/ 4163420 w 5155357"/>
              <a:gd name="connsiteY6626" fmla="*/ 760867 h 1041673"/>
              <a:gd name="connsiteX6627" fmla="*/ 4148373 w 5155357"/>
              <a:gd name="connsiteY6627" fmla="*/ 771499 h 1041673"/>
              <a:gd name="connsiteX6628" fmla="*/ 4142777 w 5155357"/>
              <a:gd name="connsiteY6628" fmla="*/ 774235 h 1041673"/>
              <a:gd name="connsiteX6629" fmla="*/ 4138300 w 5155357"/>
              <a:gd name="connsiteY6629" fmla="*/ 775416 h 1041673"/>
              <a:gd name="connsiteX6630" fmla="*/ 4121574 w 5155357"/>
              <a:gd name="connsiteY6630" fmla="*/ 790401 h 1041673"/>
              <a:gd name="connsiteX6631" fmla="*/ 4119336 w 5155357"/>
              <a:gd name="connsiteY6631" fmla="*/ 790401 h 1041673"/>
              <a:gd name="connsiteX6632" fmla="*/ 4091418 w 5155357"/>
              <a:gd name="connsiteY6632" fmla="*/ 819438 h 1041673"/>
              <a:gd name="connsiteX6633" fmla="*/ 4088621 w 5155357"/>
              <a:gd name="connsiteY6633" fmla="*/ 819438 h 1041673"/>
              <a:gd name="connsiteX6634" fmla="*/ 4080786 w 5155357"/>
              <a:gd name="connsiteY6634" fmla="*/ 827335 h 1041673"/>
              <a:gd name="connsiteX6635" fmla="*/ 4074631 w 5155357"/>
              <a:gd name="connsiteY6635" fmla="*/ 831252 h 1041673"/>
              <a:gd name="connsiteX6636" fmla="*/ 4067356 w 5155357"/>
              <a:gd name="connsiteY6636" fmla="*/ 836226 h 1041673"/>
              <a:gd name="connsiteX6637" fmla="*/ 4058962 w 5155357"/>
              <a:gd name="connsiteY6637" fmla="*/ 843501 h 1041673"/>
              <a:gd name="connsiteX6638" fmla="*/ 4052806 w 5155357"/>
              <a:gd name="connsiteY6638" fmla="*/ 851397 h 1041673"/>
              <a:gd name="connsiteX6639" fmla="*/ 4039997 w 5155357"/>
              <a:gd name="connsiteY6639" fmla="*/ 865325 h 1041673"/>
              <a:gd name="connsiteX6640" fmla="*/ 4037200 w 5155357"/>
              <a:gd name="connsiteY6640" fmla="*/ 866444 h 1041673"/>
              <a:gd name="connsiteX6641" fmla="*/ 4019914 w 5155357"/>
              <a:gd name="connsiteY6641" fmla="*/ 883729 h 1041673"/>
              <a:gd name="connsiteX6642" fmla="*/ 4010401 w 5155357"/>
              <a:gd name="connsiteY6642" fmla="*/ 894859 h 1041673"/>
              <a:gd name="connsiteX6643" fmla="*/ 4008723 w 5155357"/>
              <a:gd name="connsiteY6643" fmla="*/ 898776 h 1041673"/>
              <a:gd name="connsiteX6644" fmla="*/ 3984722 w 5155357"/>
              <a:gd name="connsiteY6644" fmla="*/ 921160 h 1041673"/>
              <a:gd name="connsiteX6645" fmla="*/ 3973592 w 5155357"/>
              <a:gd name="connsiteY6645" fmla="*/ 930611 h 1041673"/>
              <a:gd name="connsiteX6646" fmla="*/ 3967996 w 5155357"/>
              <a:gd name="connsiteY6646" fmla="*/ 933969 h 1041673"/>
              <a:gd name="connsiteX6647" fmla="*/ 3959043 w 5155357"/>
              <a:gd name="connsiteY6647" fmla="*/ 941803 h 1041673"/>
              <a:gd name="connsiteX6648" fmla="*/ 3942317 w 5155357"/>
              <a:gd name="connsiteY6648" fmla="*/ 950757 h 1041673"/>
              <a:gd name="connsiteX6649" fmla="*/ 3936161 w 5155357"/>
              <a:gd name="connsiteY6649" fmla="*/ 953617 h 1041673"/>
              <a:gd name="connsiteX6650" fmla="*/ 3914399 w 5155357"/>
              <a:gd name="connsiteY6650" fmla="*/ 948518 h 1041673"/>
              <a:gd name="connsiteX6651" fmla="*/ 3927270 w 5155357"/>
              <a:gd name="connsiteY6651" fmla="*/ 828018 h 1041673"/>
              <a:gd name="connsiteX6652" fmla="*/ 3936783 w 5155357"/>
              <a:gd name="connsiteY6652" fmla="*/ 825158 h 1041673"/>
              <a:gd name="connsiteX6653" fmla="*/ 3991500 w 5155357"/>
              <a:gd name="connsiteY6653" fmla="*/ 753157 h 1041673"/>
              <a:gd name="connsiteX6654" fmla="*/ 3991500 w 5155357"/>
              <a:gd name="connsiteY6654" fmla="*/ 749240 h 1041673"/>
              <a:gd name="connsiteX6655" fmla="*/ 4033345 w 5155357"/>
              <a:gd name="connsiteY6655" fmla="*/ 701301 h 1041673"/>
              <a:gd name="connsiteX6656" fmla="*/ 4040060 w 5155357"/>
              <a:gd name="connsiteY6656" fmla="*/ 692285 h 1041673"/>
              <a:gd name="connsiteX6657" fmla="*/ 4059583 w 5155357"/>
              <a:gd name="connsiteY6657" fmla="*/ 671145 h 1041673"/>
              <a:gd name="connsiteX6658" fmla="*/ 4070216 w 5155357"/>
              <a:gd name="connsiteY6658" fmla="*/ 659953 h 1041673"/>
              <a:gd name="connsiteX6659" fmla="*/ 4071895 w 5155357"/>
              <a:gd name="connsiteY6659" fmla="*/ 656595 h 1041673"/>
              <a:gd name="connsiteX6660" fmla="*/ 4088621 w 5155357"/>
              <a:gd name="connsiteY6660" fmla="*/ 641486 h 1041673"/>
              <a:gd name="connsiteX6661" fmla="*/ 4090859 w 5155357"/>
              <a:gd name="connsiteY6661" fmla="*/ 641486 h 1041673"/>
              <a:gd name="connsiteX6662" fmla="*/ 4138860 w 5155357"/>
              <a:gd name="connsiteY6662" fmla="*/ 593547 h 1041673"/>
              <a:gd name="connsiteX6663" fmla="*/ 4138860 w 5155357"/>
              <a:gd name="connsiteY6663" fmla="*/ 590190 h 1041673"/>
              <a:gd name="connsiteX6664" fmla="*/ 4156705 w 5155357"/>
              <a:gd name="connsiteY6664" fmla="*/ 571723 h 1041673"/>
              <a:gd name="connsiteX6665" fmla="*/ 4170073 w 5155357"/>
              <a:gd name="connsiteY6665" fmla="*/ 555619 h 1041673"/>
              <a:gd name="connsiteX6666" fmla="*/ 4187358 w 5155357"/>
              <a:gd name="connsiteY6666" fmla="*/ 532116 h 1041673"/>
              <a:gd name="connsiteX6667" fmla="*/ 4197431 w 5155357"/>
              <a:gd name="connsiteY6667" fmla="*/ 517131 h 1041673"/>
              <a:gd name="connsiteX6668" fmla="*/ 4214157 w 5155357"/>
              <a:gd name="connsiteY6668" fmla="*/ 493628 h 1041673"/>
              <a:gd name="connsiteX6669" fmla="*/ 4219753 w 5155357"/>
              <a:gd name="connsiteY6669" fmla="*/ 482996 h 1041673"/>
              <a:gd name="connsiteX6670" fmla="*/ 4219628 w 5155357"/>
              <a:gd name="connsiteY6670" fmla="*/ 482623 h 1041673"/>
              <a:gd name="connsiteX6671" fmla="*/ 4219877 w 5155357"/>
              <a:gd name="connsiteY6671" fmla="*/ 482498 h 1041673"/>
              <a:gd name="connsiteX6672" fmla="*/ 4226095 w 5155357"/>
              <a:gd name="connsiteY6672" fmla="*/ 472301 h 1041673"/>
              <a:gd name="connsiteX6673" fmla="*/ 4233245 w 5155357"/>
              <a:gd name="connsiteY6673" fmla="*/ 460736 h 1041673"/>
              <a:gd name="connsiteX6674" fmla="*/ 4233121 w 5155357"/>
              <a:gd name="connsiteY6674" fmla="*/ 459990 h 1041673"/>
              <a:gd name="connsiteX6675" fmla="*/ 4232375 w 5155357"/>
              <a:gd name="connsiteY6675" fmla="*/ 460115 h 1041673"/>
              <a:gd name="connsiteX6676" fmla="*/ 4225162 w 5155357"/>
              <a:gd name="connsiteY6676" fmla="*/ 471742 h 1041673"/>
              <a:gd name="connsiteX6677" fmla="*/ 4219256 w 5155357"/>
              <a:gd name="connsiteY6677" fmla="*/ 481504 h 1041673"/>
              <a:gd name="connsiteX6678" fmla="*/ 4219256 w 5155357"/>
              <a:gd name="connsiteY6678" fmla="*/ 481317 h 1041673"/>
              <a:gd name="connsiteX6679" fmla="*/ 4198550 w 5155357"/>
              <a:gd name="connsiteY6679" fmla="*/ 511473 h 1041673"/>
              <a:gd name="connsiteX6680" fmla="*/ 4195193 w 5155357"/>
              <a:gd name="connsiteY6680" fmla="*/ 513774 h 1041673"/>
              <a:gd name="connsiteX6681" fmla="*/ 4187918 w 5155357"/>
              <a:gd name="connsiteY6681" fmla="*/ 523225 h 1041673"/>
              <a:gd name="connsiteX6682" fmla="*/ 4178965 w 5155357"/>
              <a:gd name="connsiteY6682" fmla="*/ 529380 h 1041673"/>
              <a:gd name="connsiteX6683" fmla="*/ 4184001 w 5155357"/>
              <a:gd name="connsiteY6683" fmla="*/ 526023 h 1041673"/>
              <a:gd name="connsiteX6684" fmla="*/ 4183441 w 5155357"/>
              <a:gd name="connsiteY6684" fmla="*/ 522665 h 1041673"/>
              <a:gd name="connsiteX6685" fmla="*/ 4196810 w 5155357"/>
              <a:gd name="connsiteY6685" fmla="*/ 505380 h 1041673"/>
              <a:gd name="connsiteX6686" fmla="*/ 4210737 w 5155357"/>
              <a:gd name="connsiteY6686" fmla="*/ 482001 h 1041673"/>
              <a:gd name="connsiteX6687" fmla="*/ 4209058 w 5155357"/>
              <a:gd name="connsiteY6687" fmla="*/ 481379 h 1041673"/>
              <a:gd name="connsiteX6688" fmla="*/ 4218572 w 5155357"/>
              <a:gd name="connsiteY6688" fmla="*/ 465773 h 1041673"/>
              <a:gd name="connsiteX6689" fmla="*/ 4221369 w 5155357"/>
              <a:gd name="connsiteY6689" fmla="*/ 465773 h 1041673"/>
              <a:gd name="connsiteX6690" fmla="*/ 4225846 w 5155357"/>
              <a:gd name="connsiteY6690" fmla="*/ 456260 h 1041673"/>
              <a:gd name="connsiteX6691" fmla="*/ 4224727 w 5155357"/>
              <a:gd name="connsiteY6691" fmla="*/ 455140 h 1041673"/>
              <a:gd name="connsiteX6692" fmla="*/ 4226406 w 5155357"/>
              <a:gd name="connsiteY6692" fmla="*/ 451783 h 1041673"/>
              <a:gd name="connsiteX6693" fmla="*/ 4227338 w 5155357"/>
              <a:gd name="connsiteY6693" fmla="*/ 449917 h 1041673"/>
              <a:gd name="connsiteX6694" fmla="*/ 4227463 w 5155357"/>
              <a:gd name="connsiteY6694" fmla="*/ 449482 h 1041673"/>
              <a:gd name="connsiteX6695" fmla="*/ 4227463 w 5155357"/>
              <a:gd name="connsiteY6695" fmla="*/ 449482 h 1041673"/>
              <a:gd name="connsiteX6696" fmla="*/ 4229701 w 5155357"/>
              <a:gd name="connsiteY6696" fmla="*/ 445068 h 1041673"/>
              <a:gd name="connsiteX6697" fmla="*/ 4229701 w 5155357"/>
              <a:gd name="connsiteY6697" fmla="*/ 444943 h 1041673"/>
              <a:gd name="connsiteX6698" fmla="*/ 4229825 w 5155357"/>
              <a:gd name="connsiteY6698" fmla="*/ 444943 h 1041673"/>
              <a:gd name="connsiteX6699" fmla="*/ 4230012 w 5155357"/>
              <a:gd name="connsiteY6699" fmla="*/ 444943 h 1041673"/>
              <a:gd name="connsiteX6700" fmla="*/ 4230137 w 5155357"/>
              <a:gd name="connsiteY6700" fmla="*/ 444695 h 1041673"/>
              <a:gd name="connsiteX6701" fmla="*/ 4232810 w 5155357"/>
              <a:gd name="connsiteY6701" fmla="*/ 440093 h 1041673"/>
              <a:gd name="connsiteX6702" fmla="*/ 4235981 w 5155357"/>
              <a:gd name="connsiteY6702" fmla="*/ 434435 h 1041673"/>
              <a:gd name="connsiteX6703" fmla="*/ 4235733 w 5155357"/>
              <a:gd name="connsiteY6703" fmla="*/ 433813 h 1041673"/>
              <a:gd name="connsiteX6704" fmla="*/ 4235110 w 5155357"/>
              <a:gd name="connsiteY6704" fmla="*/ 434062 h 1041673"/>
              <a:gd name="connsiteX6705" fmla="*/ 4232001 w 5155357"/>
              <a:gd name="connsiteY6705" fmla="*/ 439596 h 1041673"/>
              <a:gd name="connsiteX6706" fmla="*/ 4229390 w 5155357"/>
              <a:gd name="connsiteY6706" fmla="*/ 444073 h 1041673"/>
              <a:gd name="connsiteX6707" fmla="*/ 4228582 w 5155357"/>
              <a:gd name="connsiteY6707" fmla="*/ 444073 h 1041673"/>
              <a:gd name="connsiteX6708" fmla="*/ 4232499 w 5155357"/>
              <a:gd name="connsiteY6708" fmla="*/ 431762 h 1041673"/>
              <a:gd name="connsiteX6709" fmla="*/ 4232375 w 5155357"/>
              <a:gd name="connsiteY6709" fmla="*/ 431762 h 1041673"/>
              <a:gd name="connsiteX6710" fmla="*/ 4232499 w 5155357"/>
              <a:gd name="connsiteY6710" fmla="*/ 431016 h 1041673"/>
              <a:gd name="connsiteX6711" fmla="*/ 4231691 w 5155357"/>
              <a:gd name="connsiteY6711" fmla="*/ 430145 h 1041673"/>
              <a:gd name="connsiteX6712" fmla="*/ 4230758 w 5155357"/>
              <a:gd name="connsiteY6712" fmla="*/ 430953 h 1041673"/>
              <a:gd name="connsiteX6713" fmla="*/ 4230696 w 5155357"/>
              <a:gd name="connsiteY6713" fmla="*/ 431326 h 1041673"/>
              <a:gd name="connsiteX6714" fmla="*/ 4223483 w 5155357"/>
              <a:gd name="connsiteY6714" fmla="*/ 438477 h 1041673"/>
              <a:gd name="connsiteX6715" fmla="*/ 4213410 w 5155357"/>
              <a:gd name="connsiteY6715" fmla="*/ 454146 h 1041673"/>
              <a:gd name="connsiteX6716" fmla="*/ 4203587 w 5155357"/>
              <a:gd name="connsiteY6716" fmla="*/ 468446 h 1041673"/>
              <a:gd name="connsiteX6717" fmla="*/ 4209618 w 5155357"/>
              <a:gd name="connsiteY6717" fmla="*/ 458560 h 1041673"/>
              <a:gd name="connsiteX6718" fmla="*/ 4209556 w 5155357"/>
              <a:gd name="connsiteY6718" fmla="*/ 457876 h 1041673"/>
              <a:gd name="connsiteX6719" fmla="*/ 4208872 w 5155357"/>
              <a:gd name="connsiteY6719" fmla="*/ 457938 h 1041673"/>
              <a:gd name="connsiteX6720" fmla="*/ 4202405 w 5155357"/>
              <a:gd name="connsiteY6720" fmla="*/ 468633 h 1041673"/>
              <a:gd name="connsiteX6721" fmla="*/ 4202405 w 5155357"/>
              <a:gd name="connsiteY6721" fmla="*/ 468633 h 1041673"/>
              <a:gd name="connsiteX6722" fmla="*/ 4202281 w 5155357"/>
              <a:gd name="connsiteY6722" fmla="*/ 468633 h 1041673"/>
              <a:gd name="connsiteX6723" fmla="*/ 4183876 w 5155357"/>
              <a:gd name="connsiteY6723" fmla="*/ 493628 h 1041673"/>
              <a:gd name="connsiteX6724" fmla="*/ 4190592 w 5155357"/>
              <a:gd name="connsiteY6724" fmla="*/ 480198 h 1041673"/>
              <a:gd name="connsiteX6725" fmla="*/ 4196747 w 5155357"/>
              <a:gd name="connsiteY6725" fmla="*/ 465711 h 1041673"/>
              <a:gd name="connsiteX6726" fmla="*/ 4203462 w 5155357"/>
              <a:gd name="connsiteY6726" fmla="*/ 452342 h 1041673"/>
              <a:gd name="connsiteX6727" fmla="*/ 4210737 w 5155357"/>
              <a:gd name="connsiteY6727" fmla="*/ 438912 h 1041673"/>
              <a:gd name="connsiteX6728" fmla="*/ 4212976 w 5155357"/>
              <a:gd name="connsiteY6728" fmla="*/ 431078 h 1041673"/>
              <a:gd name="connsiteX6729" fmla="*/ 4212851 w 5155357"/>
              <a:gd name="connsiteY6729" fmla="*/ 431078 h 1041673"/>
              <a:gd name="connsiteX6730" fmla="*/ 4213162 w 5155357"/>
              <a:gd name="connsiteY6730" fmla="*/ 430642 h 1041673"/>
              <a:gd name="connsiteX6731" fmla="*/ 4214157 w 5155357"/>
              <a:gd name="connsiteY6731" fmla="*/ 429026 h 1041673"/>
              <a:gd name="connsiteX6732" fmla="*/ 4213659 w 5155357"/>
              <a:gd name="connsiteY6732" fmla="*/ 428217 h 1041673"/>
              <a:gd name="connsiteX6733" fmla="*/ 4212789 w 5155357"/>
              <a:gd name="connsiteY6733" fmla="*/ 428715 h 1041673"/>
              <a:gd name="connsiteX6734" fmla="*/ 4212043 w 5155357"/>
              <a:gd name="connsiteY6734" fmla="*/ 429772 h 1041673"/>
              <a:gd name="connsiteX6735" fmla="*/ 4211794 w 5155357"/>
              <a:gd name="connsiteY6735" fmla="*/ 430083 h 1041673"/>
              <a:gd name="connsiteX6736" fmla="*/ 4211794 w 5155357"/>
              <a:gd name="connsiteY6736" fmla="*/ 430083 h 1041673"/>
              <a:gd name="connsiteX6737" fmla="*/ 4208996 w 5155357"/>
              <a:gd name="connsiteY6737" fmla="*/ 431078 h 1041673"/>
              <a:gd name="connsiteX6738" fmla="*/ 4207877 w 5155357"/>
              <a:gd name="connsiteY6738" fmla="*/ 427160 h 1041673"/>
              <a:gd name="connsiteX6739" fmla="*/ 4204520 w 5155357"/>
              <a:gd name="connsiteY6739" fmla="*/ 432819 h 1041673"/>
              <a:gd name="connsiteX6740" fmla="*/ 4202281 w 5155357"/>
              <a:gd name="connsiteY6740" fmla="*/ 434995 h 1041673"/>
              <a:gd name="connsiteX6741" fmla="*/ 4203400 w 5155357"/>
              <a:gd name="connsiteY6741" fmla="*/ 434995 h 1041673"/>
              <a:gd name="connsiteX6742" fmla="*/ 4198364 w 5155357"/>
              <a:gd name="connsiteY6742" fmla="*/ 437793 h 1041673"/>
              <a:gd name="connsiteX6743" fmla="*/ 4192208 w 5155357"/>
              <a:gd name="connsiteY6743" fmla="*/ 446809 h 1041673"/>
              <a:gd name="connsiteX6744" fmla="*/ 4192208 w 5155357"/>
              <a:gd name="connsiteY6744" fmla="*/ 446809 h 1041673"/>
              <a:gd name="connsiteX6745" fmla="*/ 4188539 w 5155357"/>
              <a:gd name="connsiteY6745" fmla="*/ 449607 h 1041673"/>
              <a:gd name="connsiteX6746" fmla="*/ 4185742 w 5155357"/>
              <a:gd name="connsiteY6746" fmla="*/ 451845 h 1041673"/>
              <a:gd name="connsiteX6747" fmla="*/ 4185555 w 5155357"/>
              <a:gd name="connsiteY6747" fmla="*/ 452653 h 1041673"/>
              <a:gd name="connsiteX6748" fmla="*/ 4186052 w 5155357"/>
              <a:gd name="connsiteY6748" fmla="*/ 452902 h 1041673"/>
              <a:gd name="connsiteX6749" fmla="*/ 4186363 w 5155357"/>
              <a:gd name="connsiteY6749" fmla="*/ 452840 h 1041673"/>
              <a:gd name="connsiteX6750" fmla="*/ 4189285 w 5155357"/>
              <a:gd name="connsiteY6750" fmla="*/ 450415 h 1041673"/>
              <a:gd name="connsiteX6751" fmla="*/ 4192768 w 5155357"/>
              <a:gd name="connsiteY6751" fmla="*/ 447803 h 1041673"/>
              <a:gd name="connsiteX6752" fmla="*/ 4192768 w 5155357"/>
              <a:gd name="connsiteY6752" fmla="*/ 447803 h 1041673"/>
              <a:gd name="connsiteX6753" fmla="*/ 4186052 w 5155357"/>
              <a:gd name="connsiteY6753" fmla="*/ 455638 h 1041673"/>
              <a:gd name="connsiteX6754" fmla="*/ 4178218 w 5155357"/>
              <a:gd name="connsiteY6754" fmla="*/ 461296 h 1041673"/>
              <a:gd name="connsiteX6755" fmla="*/ 4178778 w 5155357"/>
              <a:gd name="connsiteY6755" fmla="*/ 459866 h 1041673"/>
              <a:gd name="connsiteX6756" fmla="*/ 4179151 w 5155357"/>
              <a:gd name="connsiteY6756" fmla="*/ 459244 h 1041673"/>
              <a:gd name="connsiteX6757" fmla="*/ 4179337 w 5155357"/>
              <a:gd name="connsiteY6757" fmla="*/ 459244 h 1041673"/>
              <a:gd name="connsiteX6758" fmla="*/ 4181265 w 5155357"/>
              <a:gd name="connsiteY6758" fmla="*/ 457565 h 1041673"/>
              <a:gd name="connsiteX6759" fmla="*/ 4180643 w 5155357"/>
              <a:gd name="connsiteY6759" fmla="*/ 456570 h 1041673"/>
              <a:gd name="connsiteX6760" fmla="*/ 4179648 w 5155357"/>
              <a:gd name="connsiteY6760" fmla="*/ 457254 h 1041673"/>
              <a:gd name="connsiteX6761" fmla="*/ 4178902 w 5155357"/>
              <a:gd name="connsiteY6761" fmla="*/ 457627 h 1041673"/>
              <a:gd name="connsiteX6762" fmla="*/ 4178778 w 5155357"/>
              <a:gd name="connsiteY6762" fmla="*/ 457627 h 1041673"/>
              <a:gd name="connsiteX6763" fmla="*/ 4178094 w 5155357"/>
              <a:gd name="connsiteY6763" fmla="*/ 456695 h 1041673"/>
              <a:gd name="connsiteX6764" fmla="*/ 4179462 w 5155357"/>
              <a:gd name="connsiteY6764" fmla="*/ 455140 h 1041673"/>
              <a:gd name="connsiteX6765" fmla="*/ 4180083 w 5155357"/>
              <a:gd name="connsiteY6765" fmla="*/ 454519 h 1041673"/>
              <a:gd name="connsiteX6766" fmla="*/ 4180083 w 5155357"/>
              <a:gd name="connsiteY6766" fmla="*/ 453586 h 1041673"/>
              <a:gd name="connsiteX6767" fmla="*/ 4179151 w 5155357"/>
              <a:gd name="connsiteY6767" fmla="*/ 453586 h 1041673"/>
              <a:gd name="connsiteX6768" fmla="*/ 4178591 w 5155357"/>
              <a:gd name="connsiteY6768" fmla="*/ 454146 h 1041673"/>
              <a:gd name="connsiteX6769" fmla="*/ 4177099 w 5155357"/>
              <a:gd name="connsiteY6769" fmla="*/ 455886 h 1041673"/>
              <a:gd name="connsiteX6770" fmla="*/ 4174798 w 5155357"/>
              <a:gd name="connsiteY6770" fmla="*/ 457441 h 1041673"/>
              <a:gd name="connsiteX6771" fmla="*/ 4167088 w 5155357"/>
              <a:gd name="connsiteY6771" fmla="*/ 464094 h 1041673"/>
              <a:gd name="connsiteX6772" fmla="*/ 4167088 w 5155357"/>
              <a:gd name="connsiteY6772" fmla="*/ 464094 h 1041673"/>
              <a:gd name="connsiteX6773" fmla="*/ 4164415 w 5155357"/>
              <a:gd name="connsiteY6773" fmla="*/ 466581 h 1041673"/>
              <a:gd name="connsiteX6774" fmla="*/ 4144705 w 5155357"/>
              <a:gd name="connsiteY6774" fmla="*/ 484675 h 1041673"/>
              <a:gd name="connsiteX6775" fmla="*/ 4144705 w 5155357"/>
              <a:gd name="connsiteY6775" fmla="*/ 484675 h 1041673"/>
              <a:gd name="connsiteX6776" fmla="*/ 4142031 w 5155357"/>
              <a:gd name="connsiteY6776" fmla="*/ 486291 h 1041673"/>
              <a:gd name="connsiteX6777" fmla="*/ 4142031 w 5155357"/>
              <a:gd name="connsiteY6777" fmla="*/ 487100 h 1041673"/>
              <a:gd name="connsiteX6778" fmla="*/ 4142404 w 5155357"/>
              <a:gd name="connsiteY6778" fmla="*/ 487224 h 1041673"/>
              <a:gd name="connsiteX6779" fmla="*/ 4142839 w 5155357"/>
              <a:gd name="connsiteY6779" fmla="*/ 487037 h 1041673"/>
              <a:gd name="connsiteX6780" fmla="*/ 4144705 w 5155357"/>
              <a:gd name="connsiteY6780" fmla="*/ 485856 h 1041673"/>
              <a:gd name="connsiteX6781" fmla="*/ 4145202 w 5155357"/>
              <a:gd name="connsiteY6781" fmla="*/ 486913 h 1041673"/>
              <a:gd name="connsiteX6782" fmla="*/ 4145326 w 5155357"/>
              <a:gd name="connsiteY6782" fmla="*/ 486913 h 1041673"/>
              <a:gd name="connsiteX6783" fmla="*/ 4142901 w 5155357"/>
              <a:gd name="connsiteY6783" fmla="*/ 489711 h 1041673"/>
              <a:gd name="connsiteX6784" fmla="*/ 4143461 w 5155357"/>
              <a:gd name="connsiteY6784" fmla="*/ 490892 h 1041673"/>
              <a:gd name="connsiteX6785" fmla="*/ 4143772 w 5155357"/>
              <a:gd name="connsiteY6785" fmla="*/ 490892 h 1041673"/>
              <a:gd name="connsiteX6786" fmla="*/ 4144643 w 5155357"/>
              <a:gd name="connsiteY6786" fmla="*/ 490271 h 1041673"/>
              <a:gd name="connsiteX6787" fmla="*/ 4146259 w 5155357"/>
              <a:gd name="connsiteY6787" fmla="*/ 488530 h 1041673"/>
              <a:gd name="connsiteX6788" fmla="*/ 4146259 w 5155357"/>
              <a:gd name="connsiteY6788" fmla="*/ 488654 h 1041673"/>
              <a:gd name="connsiteX6789" fmla="*/ 4146694 w 5155357"/>
              <a:gd name="connsiteY6789" fmla="*/ 488654 h 1041673"/>
              <a:gd name="connsiteX6790" fmla="*/ 4147068 w 5155357"/>
              <a:gd name="connsiteY6790" fmla="*/ 489214 h 1041673"/>
              <a:gd name="connsiteX6791" fmla="*/ 4147068 w 5155357"/>
              <a:gd name="connsiteY6791" fmla="*/ 489214 h 1041673"/>
              <a:gd name="connsiteX6792" fmla="*/ 4146756 w 5155357"/>
              <a:gd name="connsiteY6792" fmla="*/ 489214 h 1041673"/>
              <a:gd name="connsiteX6793" fmla="*/ 4135564 w 5155357"/>
              <a:gd name="connsiteY6793" fmla="*/ 497545 h 1041673"/>
              <a:gd name="connsiteX6794" fmla="*/ 4138363 w 5155357"/>
              <a:gd name="connsiteY6794" fmla="*/ 494747 h 1041673"/>
              <a:gd name="connsiteX6795" fmla="*/ 4134445 w 5155357"/>
              <a:gd name="connsiteY6795" fmla="*/ 493131 h 1041673"/>
              <a:gd name="connsiteX6796" fmla="*/ 4115481 w 5155357"/>
              <a:gd name="connsiteY6796" fmla="*/ 509857 h 1041673"/>
              <a:gd name="connsiteX6797" fmla="*/ 4115481 w 5155357"/>
              <a:gd name="connsiteY6797" fmla="*/ 509857 h 1041673"/>
              <a:gd name="connsiteX6798" fmla="*/ 4114424 w 5155357"/>
              <a:gd name="connsiteY6798" fmla="*/ 510851 h 1041673"/>
              <a:gd name="connsiteX6799" fmla="*/ 4112745 w 5155357"/>
              <a:gd name="connsiteY6799" fmla="*/ 512654 h 1041673"/>
              <a:gd name="connsiteX6800" fmla="*/ 4112745 w 5155357"/>
              <a:gd name="connsiteY6800" fmla="*/ 512530 h 1041673"/>
              <a:gd name="connsiteX6801" fmla="*/ 4040681 w 5155357"/>
              <a:gd name="connsiteY6801" fmla="*/ 581174 h 1041673"/>
              <a:gd name="connsiteX6802" fmla="*/ 3994919 w 5155357"/>
              <a:gd name="connsiteY6802" fmla="*/ 624760 h 1041673"/>
              <a:gd name="connsiteX6803" fmla="*/ 3972038 w 5155357"/>
              <a:gd name="connsiteY6803" fmla="*/ 645963 h 1041673"/>
              <a:gd name="connsiteX6804" fmla="*/ 4042360 w 5155357"/>
              <a:gd name="connsiteY6804" fmla="*/ 421502 h 1041673"/>
              <a:gd name="connsiteX6805" fmla="*/ 4048516 w 5155357"/>
              <a:gd name="connsiteY6805" fmla="*/ 416466 h 1041673"/>
              <a:gd name="connsiteX6806" fmla="*/ 4055791 w 5155357"/>
              <a:gd name="connsiteY6806" fmla="*/ 412611 h 1041673"/>
              <a:gd name="connsiteX6807" fmla="*/ 4065863 w 5155357"/>
              <a:gd name="connsiteY6807" fmla="*/ 404155 h 1041673"/>
              <a:gd name="connsiteX6808" fmla="*/ 4082590 w 5155357"/>
              <a:gd name="connsiteY6808" fmla="*/ 391906 h 1041673"/>
              <a:gd name="connsiteX6809" fmla="*/ 4087004 w 5155357"/>
              <a:gd name="connsiteY6809" fmla="*/ 387056 h 1041673"/>
              <a:gd name="connsiteX6810" fmla="*/ 4085387 w 5155357"/>
              <a:gd name="connsiteY6810" fmla="*/ 386807 h 1041673"/>
              <a:gd name="connsiteX6811" fmla="*/ 4103792 w 5155357"/>
              <a:gd name="connsiteY6811" fmla="*/ 374061 h 1041673"/>
              <a:gd name="connsiteX6812" fmla="*/ 4104103 w 5155357"/>
              <a:gd name="connsiteY6812" fmla="*/ 374061 h 1041673"/>
              <a:gd name="connsiteX6813" fmla="*/ 4104103 w 5155357"/>
              <a:gd name="connsiteY6813" fmla="*/ 374061 h 1041673"/>
              <a:gd name="connsiteX6814" fmla="*/ 4104103 w 5155357"/>
              <a:gd name="connsiteY6814" fmla="*/ 374185 h 1041673"/>
              <a:gd name="connsiteX6815" fmla="*/ 4103170 w 5155357"/>
              <a:gd name="connsiteY6815" fmla="*/ 375429 h 1041673"/>
              <a:gd name="connsiteX6816" fmla="*/ 4102486 w 5155357"/>
              <a:gd name="connsiteY6816" fmla="*/ 376175 h 1041673"/>
              <a:gd name="connsiteX6817" fmla="*/ 4102611 w 5155357"/>
              <a:gd name="connsiteY6817" fmla="*/ 376859 h 1041673"/>
              <a:gd name="connsiteX6818" fmla="*/ 4102921 w 5155357"/>
              <a:gd name="connsiteY6818" fmla="*/ 376983 h 1041673"/>
              <a:gd name="connsiteX6819" fmla="*/ 4103294 w 5155357"/>
              <a:gd name="connsiteY6819" fmla="*/ 376797 h 1041673"/>
              <a:gd name="connsiteX6820" fmla="*/ 4103916 w 5155357"/>
              <a:gd name="connsiteY6820" fmla="*/ 376113 h 1041673"/>
              <a:gd name="connsiteX6821" fmla="*/ 4104911 w 5155357"/>
              <a:gd name="connsiteY6821" fmla="*/ 374807 h 1041673"/>
              <a:gd name="connsiteX6822" fmla="*/ 4105036 w 5155357"/>
              <a:gd name="connsiteY6822" fmla="*/ 374807 h 1041673"/>
              <a:gd name="connsiteX6823" fmla="*/ 4108766 w 5155357"/>
              <a:gd name="connsiteY6823" fmla="*/ 372817 h 1041673"/>
              <a:gd name="connsiteX6824" fmla="*/ 4108766 w 5155357"/>
              <a:gd name="connsiteY6824" fmla="*/ 372817 h 1041673"/>
              <a:gd name="connsiteX6825" fmla="*/ 4133886 w 5155357"/>
              <a:gd name="connsiteY6825" fmla="*/ 353356 h 1041673"/>
              <a:gd name="connsiteX6826" fmla="*/ 4142715 w 5155357"/>
              <a:gd name="connsiteY6826" fmla="*/ 348319 h 1041673"/>
              <a:gd name="connsiteX6827" fmla="*/ 4142777 w 5155357"/>
              <a:gd name="connsiteY6827" fmla="*/ 348630 h 1041673"/>
              <a:gd name="connsiteX6828" fmla="*/ 4143399 w 5155357"/>
              <a:gd name="connsiteY6828" fmla="*/ 349190 h 1041673"/>
              <a:gd name="connsiteX6829" fmla="*/ 4143399 w 5155357"/>
              <a:gd name="connsiteY6829" fmla="*/ 349190 h 1041673"/>
              <a:gd name="connsiteX6830" fmla="*/ 4143959 w 5155357"/>
              <a:gd name="connsiteY6830" fmla="*/ 348568 h 1041673"/>
              <a:gd name="connsiteX6831" fmla="*/ 4143772 w 5155357"/>
              <a:gd name="connsiteY6831" fmla="*/ 347698 h 1041673"/>
              <a:gd name="connsiteX6832" fmla="*/ 4143896 w 5155357"/>
              <a:gd name="connsiteY6832" fmla="*/ 347698 h 1041673"/>
              <a:gd name="connsiteX6833" fmla="*/ 4159503 w 5155357"/>
              <a:gd name="connsiteY6833" fmla="*/ 337128 h 1041673"/>
              <a:gd name="connsiteX6834" fmla="*/ 4166777 w 5155357"/>
              <a:gd name="connsiteY6834" fmla="*/ 335511 h 1041673"/>
              <a:gd name="connsiteX6835" fmla="*/ 4166777 w 5155357"/>
              <a:gd name="connsiteY6835" fmla="*/ 332651 h 1041673"/>
              <a:gd name="connsiteX6836" fmla="*/ 4198612 w 5155357"/>
              <a:gd name="connsiteY6836" fmla="*/ 313189 h 1041673"/>
              <a:gd name="connsiteX6837" fmla="*/ 4200291 w 5155357"/>
              <a:gd name="connsiteY6837" fmla="*/ 309210 h 1041673"/>
              <a:gd name="connsiteX6838" fmla="*/ 4238842 w 5155357"/>
              <a:gd name="connsiteY6838" fmla="*/ 284650 h 1041673"/>
              <a:gd name="connsiteX6839" fmla="*/ 4256126 w 5155357"/>
              <a:gd name="connsiteY6839" fmla="*/ 272960 h 1041673"/>
              <a:gd name="connsiteX6840" fmla="*/ 4275091 w 5155357"/>
              <a:gd name="connsiteY6840" fmla="*/ 262888 h 1041673"/>
              <a:gd name="connsiteX6841" fmla="*/ 4277888 w 5155357"/>
              <a:gd name="connsiteY6841" fmla="*/ 260028 h 1041673"/>
              <a:gd name="connsiteX6842" fmla="*/ 3854834 w 5155357"/>
              <a:gd name="connsiteY6842" fmla="*/ 757571 h 1041673"/>
              <a:gd name="connsiteX6843" fmla="*/ 3854771 w 5155357"/>
              <a:gd name="connsiteY6843" fmla="*/ 757571 h 1041673"/>
              <a:gd name="connsiteX6844" fmla="*/ 3854771 w 5155357"/>
              <a:gd name="connsiteY6844" fmla="*/ 757571 h 1041673"/>
              <a:gd name="connsiteX6845" fmla="*/ 3854896 w 5155357"/>
              <a:gd name="connsiteY6845" fmla="*/ 757074 h 1041673"/>
              <a:gd name="connsiteX6846" fmla="*/ 3854896 w 5155357"/>
              <a:gd name="connsiteY6846" fmla="*/ 757571 h 1041673"/>
              <a:gd name="connsiteX6847" fmla="*/ 3903953 w 5155357"/>
              <a:gd name="connsiteY6847" fmla="*/ 859542 h 1041673"/>
              <a:gd name="connsiteX6848" fmla="*/ 3903456 w 5155357"/>
              <a:gd name="connsiteY6848" fmla="*/ 863584 h 1041673"/>
              <a:gd name="connsiteX6849" fmla="*/ 3902959 w 5155357"/>
              <a:gd name="connsiteY6849" fmla="*/ 867252 h 1041673"/>
              <a:gd name="connsiteX6850" fmla="*/ 3902088 w 5155357"/>
              <a:gd name="connsiteY6850" fmla="*/ 863584 h 1041673"/>
              <a:gd name="connsiteX6851" fmla="*/ 3902088 w 5155357"/>
              <a:gd name="connsiteY6851" fmla="*/ 859853 h 1041673"/>
              <a:gd name="connsiteX6852" fmla="*/ 3902275 w 5155357"/>
              <a:gd name="connsiteY6852" fmla="*/ 856558 h 1041673"/>
              <a:gd name="connsiteX6853" fmla="*/ 3902959 w 5155357"/>
              <a:gd name="connsiteY6853" fmla="*/ 854506 h 1041673"/>
              <a:gd name="connsiteX6854" fmla="*/ 3904638 w 5155357"/>
              <a:gd name="connsiteY6854" fmla="*/ 855874 h 1041673"/>
              <a:gd name="connsiteX6855" fmla="*/ 3903953 w 5155357"/>
              <a:gd name="connsiteY6855" fmla="*/ 859542 h 1041673"/>
              <a:gd name="connsiteX6856" fmla="*/ 3904140 w 5155357"/>
              <a:gd name="connsiteY6856" fmla="*/ 851335 h 1041673"/>
              <a:gd name="connsiteX6857" fmla="*/ 3903145 w 5155357"/>
              <a:gd name="connsiteY6857" fmla="*/ 848350 h 1041673"/>
              <a:gd name="connsiteX6858" fmla="*/ 3905445 w 5155357"/>
              <a:gd name="connsiteY6858" fmla="*/ 849159 h 1041673"/>
              <a:gd name="connsiteX6859" fmla="*/ 3904140 w 5155357"/>
              <a:gd name="connsiteY6859" fmla="*/ 851335 h 1041673"/>
              <a:gd name="connsiteX6860" fmla="*/ 3908741 w 5155357"/>
              <a:gd name="connsiteY6860" fmla="*/ 832993 h 1041673"/>
              <a:gd name="connsiteX6861" fmla="*/ 3907062 w 5155357"/>
              <a:gd name="connsiteY6861" fmla="*/ 834982 h 1041673"/>
              <a:gd name="connsiteX6862" fmla="*/ 3904699 w 5155357"/>
              <a:gd name="connsiteY6862" fmla="*/ 832868 h 1041673"/>
              <a:gd name="connsiteX6863" fmla="*/ 3908431 w 5155357"/>
              <a:gd name="connsiteY6863" fmla="*/ 831687 h 1041673"/>
              <a:gd name="connsiteX6864" fmla="*/ 3908741 w 5155357"/>
              <a:gd name="connsiteY6864" fmla="*/ 832993 h 1041673"/>
              <a:gd name="connsiteX6865" fmla="*/ 4156829 w 5155357"/>
              <a:gd name="connsiteY6865" fmla="*/ 837407 h 1041673"/>
              <a:gd name="connsiteX6866" fmla="*/ 4157949 w 5155357"/>
              <a:gd name="connsiteY6866" fmla="*/ 839024 h 1041673"/>
              <a:gd name="connsiteX6867" fmla="*/ 4156829 w 5155357"/>
              <a:gd name="connsiteY6867" fmla="*/ 837407 h 1041673"/>
              <a:gd name="connsiteX6868" fmla="*/ 4154591 w 5155357"/>
              <a:gd name="connsiteY6868" fmla="*/ 840143 h 1041673"/>
              <a:gd name="connsiteX6869" fmla="*/ 4152352 w 5155357"/>
              <a:gd name="connsiteY6869" fmla="*/ 844682 h 1041673"/>
              <a:gd name="connsiteX6870" fmla="*/ 4154591 w 5155357"/>
              <a:gd name="connsiteY6870" fmla="*/ 840143 h 1041673"/>
              <a:gd name="connsiteX6871" fmla="*/ 4150114 w 5155357"/>
              <a:gd name="connsiteY6871" fmla="*/ 854071 h 1041673"/>
              <a:gd name="connsiteX6872" fmla="*/ 4144518 w 5155357"/>
              <a:gd name="connsiteY6872" fmla="*/ 859667 h 1041673"/>
              <a:gd name="connsiteX6873" fmla="*/ 4150114 w 5155357"/>
              <a:gd name="connsiteY6873" fmla="*/ 854071 h 1041673"/>
              <a:gd name="connsiteX6874" fmla="*/ 4089802 w 5155357"/>
              <a:gd name="connsiteY6874" fmla="*/ 921160 h 1041673"/>
              <a:gd name="connsiteX6875" fmla="*/ 4095957 w 5155357"/>
              <a:gd name="connsiteY6875" fmla="*/ 914445 h 1041673"/>
              <a:gd name="connsiteX6876" fmla="*/ 4089802 w 5155357"/>
              <a:gd name="connsiteY6876" fmla="*/ 921160 h 1041673"/>
              <a:gd name="connsiteX6877" fmla="*/ 4104911 w 5155357"/>
              <a:gd name="connsiteY6877" fmla="*/ 882610 h 1041673"/>
              <a:gd name="connsiteX6878" fmla="*/ 4106590 w 5155357"/>
              <a:gd name="connsiteY6878" fmla="*/ 881429 h 1041673"/>
              <a:gd name="connsiteX6879" fmla="*/ 4104911 w 5155357"/>
              <a:gd name="connsiteY6879" fmla="*/ 882610 h 1041673"/>
              <a:gd name="connsiteX6880" fmla="*/ 4104352 w 5155357"/>
              <a:gd name="connsiteY6880" fmla="*/ 870859 h 1041673"/>
              <a:gd name="connsiteX6881" fmla="*/ 4109388 w 5155357"/>
              <a:gd name="connsiteY6881" fmla="*/ 864703 h 1041673"/>
              <a:gd name="connsiteX6882" fmla="*/ 4104352 w 5155357"/>
              <a:gd name="connsiteY6882" fmla="*/ 870859 h 1041673"/>
              <a:gd name="connsiteX6883" fmla="*/ 4109885 w 5155357"/>
              <a:gd name="connsiteY6883" fmla="*/ 876641 h 1041673"/>
              <a:gd name="connsiteX6884" fmla="*/ 4108269 w 5155357"/>
              <a:gd name="connsiteY6884" fmla="*/ 878631 h 1041673"/>
              <a:gd name="connsiteX6885" fmla="*/ 4109388 w 5155357"/>
              <a:gd name="connsiteY6885" fmla="*/ 876455 h 1041673"/>
              <a:gd name="connsiteX6886" fmla="*/ 4109388 w 5155357"/>
              <a:gd name="connsiteY6886" fmla="*/ 876206 h 1041673"/>
              <a:gd name="connsiteX6887" fmla="*/ 4109885 w 5155357"/>
              <a:gd name="connsiteY6887" fmla="*/ 876641 h 1041673"/>
              <a:gd name="connsiteX6888" fmla="*/ 4107149 w 5155357"/>
              <a:gd name="connsiteY6888" fmla="*/ 902631 h 1041673"/>
              <a:gd name="connsiteX6889" fmla="*/ 4113864 w 5155357"/>
              <a:gd name="connsiteY6889" fmla="*/ 893740 h 1041673"/>
              <a:gd name="connsiteX6890" fmla="*/ 4107149 w 5155357"/>
              <a:gd name="connsiteY6890" fmla="*/ 902631 h 1041673"/>
              <a:gd name="connsiteX6891" fmla="*/ 4111004 w 5155357"/>
              <a:gd name="connsiteY6891" fmla="*/ 875895 h 1041673"/>
              <a:gd name="connsiteX6892" fmla="*/ 4111004 w 5155357"/>
              <a:gd name="connsiteY6892" fmla="*/ 876144 h 1041673"/>
              <a:gd name="connsiteX6893" fmla="*/ 4110569 w 5155357"/>
              <a:gd name="connsiteY6893" fmla="*/ 875771 h 1041673"/>
              <a:gd name="connsiteX6894" fmla="*/ 4114362 w 5155357"/>
              <a:gd name="connsiteY6894" fmla="*/ 870859 h 1041673"/>
              <a:gd name="connsiteX6895" fmla="*/ 4111004 w 5155357"/>
              <a:gd name="connsiteY6895" fmla="*/ 875957 h 1041673"/>
              <a:gd name="connsiteX6896" fmla="*/ 4115481 w 5155357"/>
              <a:gd name="connsiteY6896" fmla="*/ 859169 h 1041673"/>
              <a:gd name="connsiteX6897" fmla="*/ 4114922 w 5155357"/>
              <a:gd name="connsiteY6897" fmla="*/ 857988 h 1041673"/>
              <a:gd name="connsiteX6898" fmla="*/ 4114922 w 5155357"/>
              <a:gd name="connsiteY6898" fmla="*/ 857988 h 1041673"/>
              <a:gd name="connsiteX6899" fmla="*/ 4115294 w 5155357"/>
              <a:gd name="connsiteY6899" fmla="*/ 857739 h 1041673"/>
              <a:gd name="connsiteX6900" fmla="*/ 4117035 w 5155357"/>
              <a:gd name="connsiteY6900" fmla="*/ 856185 h 1041673"/>
              <a:gd name="connsiteX6901" fmla="*/ 4117284 w 5155357"/>
              <a:gd name="connsiteY6901" fmla="*/ 856371 h 1041673"/>
              <a:gd name="connsiteX6902" fmla="*/ 4117719 w 5155357"/>
              <a:gd name="connsiteY6902" fmla="*/ 856682 h 1041673"/>
              <a:gd name="connsiteX6903" fmla="*/ 4115481 w 5155357"/>
              <a:gd name="connsiteY6903" fmla="*/ 859107 h 1041673"/>
              <a:gd name="connsiteX6904" fmla="*/ 4118839 w 5155357"/>
              <a:gd name="connsiteY6904" fmla="*/ 866444 h 1041673"/>
              <a:gd name="connsiteX6905" fmla="*/ 4123315 w 5155357"/>
              <a:gd name="connsiteY6905" fmla="*/ 860786 h 1041673"/>
              <a:gd name="connsiteX6906" fmla="*/ 4118839 w 5155357"/>
              <a:gd name="connsiteY6906" fmla="*/ 866444 h 1041673"/>
              <a:gd name="connsiteX6907" fmla="*/ 4127233 w 5155357"/>
              <a:gd name="connsiteY6907" fmla="*/ 857988 h 1041673"/>
              <a:gd name="connsiteX6908" fmla="*/ 4132269 w 5155357"/>
              <a:gd name="connsiteY6908" fmla="*/ 851335 h 1041673"/>
              <a:gd name="connsiteX6909" fmla="*/ 4127233 w 5155357"/>
              <a:gd name="connsiteY6909" fmla="*/ 857988 h 1041673"/>
              <a:gd name="connsiteX6910" fmla="*/ 4141720 w 5155357"/>
              <a:gd name="connsiteY6910" fmla="*/ 863024 h 1041673"/>
              <a:gd name="connsiteX6911" fmla="*/ 4135005 w 5155357"/>
              <a:gd name="connsiteY6911" fmla="*/ 870299 h 1041673"/>
              <a:gd name="connsiteX6912" fmla="*/ 4141720 w 5155357"/>
              <a:gd name="connsiteY6912" fmla="*/ 863024 h 1041673"/>
              <a:gd name="connsiteX6913" fmla="*/ 4145637 w 5155357"/>
              <a:gd name="connsiteY6913" fmla="*/ 823417 h 1041673"/>
              <a:gd name="connsiteX6914" fmla="*/ 4152352 w 5155357"/>
              <a:gd name="connsiteY6914" fmla="*/ 818319 h 1041673"/>
              <a:gd name="connsiteX6915" fmla="*/ 4143399 w 5155357"/>
              <a:gd name="connsiteY6915" fmla="*/ 829511 h 1041673"/>
              <a:gd name="connsiteX6916" fmla="*/ 4132766 w 5155357"/>
              <a:gd name="connsiteY6916" fmla="*/ 841324 h 1041673"/>
              <a:gd name="connsiteX6917" fmla="*/ 4130528 w 5155357"/>
              <a:gd name="connsiteY6917" fmla="*/ 841884 h 1041673"/>
              <a:gd name="connsiteX6918" fmla="*/ 4122694 w 5155357"/>
              <a:gd name="connsiteY6918" fmla="*/ 854133 h 1041673"/>
              <a:gd name="connsiteX6919" fmla="*/ 4118777 w 5155357"/>
              <a:gd name="connsiteY6919" fmla="*/ 855874 h 1041673"/>
              <a:gd name="connsiteX6920" fmla="*/ 4118777 w 5155357"/>
              <a:gd name="connsiteY6920" fmla="*/ 856123 h 1041673"/>
              <a:gd name="connsiteX6921" fmla="*/ 4117781 w 5155357"/>
              <a:gd name="connsiteY6921" fmla="*/ 855501 h 1041673"/>
              <a:gd name="connsiteX6922" fmla="*/ 4117471 w 5155357"/>
              <a:gd name="connsiteY6922" fmla="*/ 855314 h 1041673"/>
              <a:gd name="connsiteX6923" fmla="*/ 4117968 w 5155357"/>
              <a:gd name="connsiteY6923" fmla="*/ 854195 h 1041673"/>
              <a:gd name="connsiteX6924" fmla="*/ 4118590 w 5155357"/>
              <a:gd name="connsiteY6924" fmla="*/ 852827 h 1041673"/>
              <a:gd name="connsiteX6925" fmla="*/ 4118714 w 5155357"/>
              <a:gd name="connsiteY6925" fmla="*/ 853014 h 1041673"/>
              <a:gd name="connsiteX6926" fmla="*/ 4122631 w 5155357"/>
              <a:gd name="connsiteY6926" fmla="*/ 849159 h 1041673"/>
              <a:gd name="connsiteX6927" fmla="*/ 4123066 w 5155357"/>
              <a:gd name="connsiteY6927" fmla="*/ 848910 h 1041673"/>
              <a:gd name="connsiteX6928" fmla="*/ 4132953 w 5155357"/>
              <a:gd name="connsiteY6928" fmla="*/ 837780 h 1041673"/>
              <a:gd name="connsiteX6929" fmla="*/ 4145451 w 5155357"/>
              <a:gd name="connsiteY6929" fmla="*/ 823355 h 1041673"/>
              <a:gd name="connsiteX6930" fmla="*/ 4145451 w 5155357"/>
              <a:gd name="connsiteY6930" fmla="*/ 823479 h 1041673"/>
              <a:gd name="connsiteX6931" fmla="*/ 4136870 w 5155357"/>
              <a:gd name="connsiteY6931" fmla="*/ 820806 h 1041673"/>
              <a:gd name="connsiteX6932" fmla="*/ 4140788 w 5155357"/>
              <a:gd name="connsiteY6932" fmla="*/ 817884 h 1041673"/>
              <a:gd name="connsiteX6933" fmla="*/ 4138922 w 5155357"/>
              <a:gd name="connsiteY6933" fmla="*/ 820619 h 1041673"/>
              <a:gd name="connsiteX6934" fmla="*/ 4135626 w 5155357"/>
              <a:gd name="connsiteY6934" fmla="*/ 824910 h 1041673"/>
              <a:gd name="connsiteX6935" fmla="*/ 4133201 w 5155357"/>
              <a:gd name="connsiteY6935" fmla="*/ 825283 h 1041673"/>
              <a:gd name="connsiteX6936" fmla="*/ 4136870 w 5155357"/>
              <a:gd name="connsiteY6936" fmla="*/ 820806 h 1041673"/>
              <a:gd name="connsiteX6937" fmla="*/ 4112870 w 5155357"/>
              <a:gd name="connsiteY6937" fmla="*/ 820992 h 1041673"/>
              <a:gd name="connsiteX6938" fmla="*/ 4117719 w 5155357"/>
              <a:gd name="connsiteY6938" fmla="*/ 814402 h 1041673"/>
              <a:gd name="connsiteX6939" fmla="*/ 4123066 w 5155357"/>
              <a:gd name="connsiteY6939" fmla="*/ 810484 h 1041673"/>
              <a:gd name="connsiteX6940" fmla="*/ 4120269 w 5155357"/>
              <a:gd name="connsiteY6940" fmla="*/ 814402 h 1041673"/>
              <a:gd name="connsiteX6941" fmla="*/ 4115481 w 5155357"/>
              <a:gd name="connsiteY6941" fmla="*/ 819749 h 1041673"/>
              <a:gd name="connsiteX6942" fmla="*/ 4111875 w 5155357"/>
              <a:gd name="connsiteY6942" fmla="*/ 823728 h 1041673"/>
              <a:gd name="connsiteX6943" fmla="*/ 4112870 w 5155357"/>
              <a:gd name="connsiteY6943" fmla="*/ 820992 h 1041673"/>
              <a:gd name="connsiteX6944" fmla="*/ 4111564 w 5155357"/>
              <a:gd name="connsiteY6944" fmla="*/ 855252 h 1041673"/>
              <a:gd name="connsiteX6945" fmla="*/ 4114922 w 5155357"/>
              <a:gd name="connsiteY6945" fmla="*/ 853511 h 1041673"/>
              <a:gd name="connsiteX6946" fmla="*/ 4143399 w 5155357"/>
              <a:gd name="connsiteY6946" fmla="*/ 820619 h 1041673"/>
              <a:gd name="connsiteX6947" fmla="*/ 4143710 w 5155357"/>
              <a:gd name="connsiteY6947" fmla="*/ 822609 h 1041673"/>
              <a:gd name="connsiteX6948" fmla="*/ 4131647 w 5155357"/>
              <a:gd name="connsiteY6948" fmla="*/ 836412 h 1041673"/>
              <a:gd name="connsiteX6949" fmla="*/ 4121699 w 5155357"/>
              <a:gd name="connsiteY6949" fmla="*/ 847604 h 1041673"/>
              <a:gd name="connsiteX6950" fmla="*/ 4117098 w 5155357"/>
              <a:gd name="connsiteY6950" fmla="*/ 852392 h 1041673"/>
              <a:gd name="connsiteX6951" fmla="*/ 4117284 w 5155357"/>
              <a:gd name="connsiteY6951" fmla="*/ 852392 h 1041673"/>
              <a:gd name="connsiteX6952" fmla="*/ 4116725 w 5155357"/>
              <a:gd name="connsiteY6952" fmla="*/ 853449 h 1041673"/>
              <a:gd name="connsiteX6953" fmla="*/ 4116227 w 5155357"/>
              <a:gd name="connsiteY6953" fmla="*/ 854568 h 1041673"/>
              <a:gd name="connsiteX6954" fmla="*/ 4116227 w 5155357"/>
              <a:gd name="connsiteY6954" fmla="*/ 854568 h 1041673"/>
              <a:gd name="connsiteX6955" fmla="*/ 4114238 w 5155357"/>
              <a:gd name="connsiteY6955" fmla="*/ 856247 h 1041673"/>
              <a:gd name="connsiteX6956" fmla="*/ 4111501 w 5155357"/>
              <a:gd name="connsiteY6956" fmla="*/ 859605 h 1041673"/>
              <a:gd name="connsiteX6957" fmla="*/ 4109823 w 5155357"/>
              <a:gd name="connsiteY6957" fmla="*/ 859605 h 1041673"/>
              <a:gd name="connsiteX6958" fmla="*/ 4109823 w 5155357"/>
              <a:gd name="connsiteY6958" fmla="*/ 861283 h 1041673"/>
              <a:gd name="connsiteX6959" fmla="*/ 4094217 w 5155357"/>
              <a:gd name="connsiteY6959" fmla="*/ 875833 h 1041673"/>
              <a:gd name="connsiteX6960" fmla="*/ 4111501 w 5155357"/>
              <a:gd name="connsiteY6960" fmla="*/ 855190 h 1041673"/>
              <a:gd name="connsiteX6961" fmla="*/ 4092040 w 5155357"/>
              <a:gd name="connsiteY6961" fmla="*/ 878631 h 1041673"/>
              <a:gd name="connsiteX6962" fmla="*/ 4089242 w 5155357"/>
              <a:gd name="connsiteY6962" fmla="*/ 881429 h 1041673"/>
              <a:gd name="connsiteX6963" fmla="*/ 4092040 w 5155357"/>
              <a:gd name="connsiteY6963" fmla="*/ 878631 h 1041673"/>
              <a:gd name="connsiteX6964" fmla="*/ 4097077 w 5155357"/>
              <a:gd name="connsiteY6964" fmla="*/ 890942 h 1041673"/>
              <a:gd name="connsiteX6965" fmla="*/ 4095957 w 5155357"/>
              <a:gd name="connsiteY6965" fmla="*/ 888704 h 1041673"/>
              <a:gd name="connsiteX6966" fmla="*/ 4098756 w 5155357"/>
              <a:gd name="connsiteY6966" fmla="*/ 887584 h 1041673"/>
              <a:gd name="connsiteX6967" fmla="*/ 4088683 w 5155357"/>
              <a:gd name="connsiteY6967" fmla="*/ 901077 h 1041673"/>
              <a:gd name="connsiteX6968" fmla="*/ 4097077 w 5155357"/>
              <a:gd name="connsiteY6968" fmla="*/ 890942 h 1041673"/>
              <a:gd name="connsiteX6969" fmla="*/ 4089242 w 5155357"/>
              <a:gd name="connsiteY6969" fmla="*/ 913264 h 1041673"/>
              <a:gd name="connsiteX6970" fmla="*/ 4088123 w 5155357"/>
              <a:gd name="connsiteY6970" fmla="*/ 915005 h 1041673"/>
              <a:gd name="connsiteX6971" fmla="*/ 4089242 w 5155357"/>
              <a:gd name="connsiteY6971" fmla="*/ 913264 h 1041673"/>
              <a:gd name="connsiteX6972" fmla="*/ 4083708 w 5155357"/>
              <a:gd name="connsiteY6972" fmla="*/ 887087 h 1041673"/>
              <a:gd name="connsiteX6973" fmla="*/ 4079232 w 5155357"/>
              <a:gd name="connsiteY6973" fmla="*/ 893802 h 1041673"/>
              <a:gd name="connsiteX6974" fmla="*/ 4083708 w 5155357"/>
              <a:gd name="connsiteY6974" fmla="*/ 887087 h 1041673"/>
              <a:gd name="connsiteX6975" fmla="*/ 4072517 w 5155357"/>
              <a:gd name="connsiteY6975" fmla="*/ 900455 h 1041673"/>
              <a:gd name="connsiteX6976" fmla="*/ 4070278 w 5155357"/>
              <a:gd name="connsiteY6976" fmla="*/ 902631 h 1041673"/>
              <a:gd name="connsiteX6977" fmla="*/ 4072517 w 5155357"/>
              <a:gd name="connsiteY6977" fmla="*/ 900455 h 1041673"/>
              <a:gd name="connsiteX6978" fmla="*/ 4068226 w 5155357"/>
              <a:gd name="connsiteY6978" fmla="*/ 911771 h 1041673"/>
              <a:gd name="connsiteX6979" fmla="*/ 4075252 w 5155357"/>
              <a:gd name="connsiteY6979" fmla="*/ 902321 h 1041673"/>
              <a:gd name="connsiteX6980" fmla="*/ 4083211 w 5155357"/>
              <a:gd name="connsiteY6980" fmla="*/ 894735 h 1041673"/>
              <a:gd name="connsiteX6981" fmla="*/ 4081843 w 5155357"/>
              <a:gd name="connsiteY6981" fmla="*/ 897098 h 1041673"/>
              <a:gd name="connsiteX6982" fmla="*/ 4076993 w 5155357"/>
              <a:gd name="connsiteY6982" fmla="*/ 902445 h 1041673"/>
              <a:gd name="connsiteX6983" fmla="*/ 4071148 w 5155357"/>
              <a:gd name="connsiteY6983" fmla="*/ 909160 h 1041673"/>
              <a:gd name="connsiteX6984" fmla="*/ 4068226 w 5155357"/>
              <a:gd name="connsiteY6984" fmla="*/ 911771 h 1041673"/>
              <a:gd name="connsiteX6985" fmla="*/ 4068600 w 5155357"/>
              <a:gd name="connsiteY6985" fmla="*/ 919979 h 1041673"/>
              <a:gd name="connsiteX6986" fmla="*/ 4066921 w 5155357"/>
              <a:gd name="connsiteY6986" fmla="*/ 923336 h 1041673"/>
              <a:gd name="connsiteX6987" fmla="*/ 4068600 w 5155357"/>
              <a:gd name="connsiteY6987" fmla="*/ 919979 h 1041673"/>
              <a:gd name="connsiteX6988" fmla="*/ 4055791 w 5155357"/>
              <a:gd name="connsiteY6988" fmla="*/ 921720 h 1041673"/>
              <a:gd name="connsiteX6989" fmla="*/ 4056910 w 5155357"/>
              <a:gd name="connsiteY6989" fmla="*/ 923336 h 1041673"/>
              <a:gd name="connsiteX6990" fmla="*/ 4055231 w 5155357"/>
              <a:gd name="connsiteY6990" fmla="*/ 922777 h 1041673"/>
              <a:gd name="connsiteX6991" fmla="*/ 4055791 w 5155357"/>
              <a:gd name="connsiteY6991" fmla="*/ 921720 h 1041673"/>
              <a:gd name="connsiteX6992" fmla="*/ 3928514 w 5155357"/>
              <a:gd name="connsiteY6992" fmla="*/ 823977 h 1041673"/>
              <a:gd name="connsiteX6993" fmla="*/ 3931871 w 5155357"/>
              <a:gd name="connsiteY6993" fmla="*/ 821179 h 1041673"/>
              <a:gd name="connsiteX6994" fmla="*/ 3928514 w 5155357"/>
              <a:gd name="connsiteY6994" fmla="*/ 823977 h 1041673"/>
              <a:gd name="connsiteX6995" fmla="*/ 4226033 w 5155357"/>
              <a:gd name="connsiteY6995" fmla="*/ 448239 h 1041673"/>
              <a:gd name="connsiteX6996" fmla="*/ 4226592 w 5155357"/>
              <a:gd name="connsiteY6996" fmla="*/ 448798 h 1041673"/>
              <a:gd name="connsiteX6997" fmla="*/ 4226779 w 5155357"/>
              <a:gd name="connsiteY6997" fmla="*/ 448798 h 1041673"/>
              <a:gd name="connsiteX6998" fmla="*/ 4226530 w 5155357"/>
              <a:gd name="connsiteY6998" fmla="*/ 449358 h 1041673"/>
              <a:gd name="connsiteX6999" fmla="*/ 4225536 w 5155357"/>
              <a:gd name="connsiteY6999" fmla="*/ 451285 h 1041673"/>
              <a:gd name="connsiteX7000" fmla="*/ 4225536 w 5155357"/>
              <a:gd name="connsiteY7000" fmla="*/ 451099 h 1041673"/>
              <a:gd name="connsiteX7001" fmla="*/ 4226033 w 5155357"/>
              <a:gd name="connsiteY7001" fmla="*/ 448239 h 1041673"/>
              <a:gd name="connsiteX7002" fmla="*/ 4208188 w 5155357"/>
              <a:gd name="connsiteY7002" fmla="*/ 436052 h 1041673"/>
              <a:gd name="connsiteX7003" fmla="*/ 4206509 w 5155357"/>
              <a:gd name="connsiteY7003" fmla="*/ 438788 h 1041673"/>
              <a:gd name="connsiteX7004" fmla="*/ 4208188 w 5155357"/>
              <a:gd name="connsiteY7004" fmla="*/ 436052 h 1041673"/>
              <a:gd name="connsiteX7005" fmla="*/ 4178591 w 5155357"/>
              <a:gd name="connsiteY7005" fmla="*/ 534852 h 1041673"/>
              <a:gd name="connsiteX7006" fmla="*/ 4169638 w 5155357"/>
              <a:gd name="connsiteY7006" fmla="*/ 542127 h 1041673"/>
              <a:gd name="connsiteX7007" fmla="*/ 4176912 w 5155357"/>
              <a:gd name="connsiteY7007" fmla="*/ 531494 h 1041673"/>
              <a:gd name="connsiteX7008" fmla="*/ 4178591 w 5155357"/>
              <a:gd name="connsiteY7008" fmla="*/ 534852 h 1041673"/>
              <a:gd name="connsiteX7009" fmla="*/ 4177658 w 5155357"/>
              <a:gd name="connsiteY7009" fmla="*/ 457192 h 1041673"/>
              <a:gd name="connsiteX7010" fmla="*/ 4178404 w 5155357"/>
              <a:gd name="connsiteY7010" fmla="*/ 458249 h 1041673"/>
              <a:gd name="connsiteX7011" fmla="*/ 4178404 w 5155357"/>
              <a:gd name="connsiteY7011" fmla="*/ 458249 h 1041673"/>
              <a:gd name="connsiteX7012" fmla="*/ 4178032 w 5155357"/>
              <a:gd name="connsiteY7012" fmla="*/ 458871 h 1041673"/>
              <a:gd name="connsiteX7013" fmla="*/ 4176415 w 5155357"/>
              <a:gd name="connsiteY7013" fmla="*/ 458374 h 1041673"/>
              <a:gd name="connsiteX7014" fmla="*/ 4176228 w 5155357"/>
              <a:gd name="connsiteY7014" fmla="*/ 458374 h 1041673"/>
              <a:gd name="connsiteX7015" fmla="*/ 4177721 w 5155357"/>
              <a:gd name="connsiteY7015" fmla="*/ 457192 h 1041673"/>
              <a:gd name="connsiteX7016" fmla="*/ 4176912 w 5155357"/>
              <a:gd name="connsiteY7016" fmla="*/ 463348 h 1041673"/>
              <a:gd name="connsiteX7017" fmla="*/ 4173555 w 5155357"/>
              <a:gd name="connsiteY7017" fmla="*/ 467265 h 1041673"/>
              <a:gd name="connsiteX7018" fmla="*/ 4172436 w 5155357"/>
              <a:gd name="connsiteY7018" fmla="*/ 466705 h 1041673"/>
              <a:gd name="connsiteX7019" fmla="*/ 4176912 w 5155357"/>
              <a:gd name="connsiteY7019" fmla="*/ 463348 h 1041673"/>
              <a:gd name="connsiteX7020" fmla="*/ 4172124 w 5155357"/>
              <a:gd name="connsiteY7020" fmla="*/ 473047 h 1041673"/>
              <a:gd name="connsiteX7021" fmla="*/ 4180954 w 5155357"/>
              <a:gd name="connsiteY7021" fmla="*/ 464343 h 1041673"/>
              <a:gd name="connsiteX7022" fmla="*/ 4179648 w 5155357"/>
              <a:gd name="connsiteY7022" fmla="*/ 467016 h 1041673"/>
              <a:gd name="connsiteX7023" fmla="*/ 4176104 w 5155357"/>
              <a:gd name="connsiteY7023" fmla="*/ 470685 h 1041673"/>
              <a:gd name="connsiteX7024" fmla="*/ 4172622 w 5155357"/>
              <a:gd name="connsiteY7024" fmla="*/ 475410 h 1041673"/>
              <a:gd name="connsiteX7025" fmla="*/ 4169948 w 5155357"/>
              <a:gd name="connsiteY7025" fmla="*/ 477586 h 1041673"/>
              <a:gd name="connsiteX7026" fmla="*/ 4167586 w 5155357"/>
              <a:gd name="connsiteY7026" fmla="*/ 479079 h 1041673"/>
              <a:gd name="connsiteX7027" fmla="*/ 4172124 w 5155357"/>
              <a:gd name="connsiteY7027" fmla="*/ 473047 h 1041673"/>
              <a:gd name="connsiteX7028" fmla="*/ 4166280 w 5155357"/>
              <a:gd name="connsiteY7028" fmla="*/ 467327 h 1041673"/>
              <a:gd name="connsiteX7029" fmla="*/ 4168892 w 5155357"/>
              <a:gd name="connsiteY7029" fmla="*/ 464964 h 1041673"/>
              <a:gd name="connsiteX7030" fmla="*/ 4168892 w 5155357"/>
              <a:gd name="connsiteY7030" fmla="*/ 464902 h 1041673"/>
              <a:gd name="connsiteX7031" fmla="*/ 4169078 w 5155357"/>
              <a:gd name="connsiteY7031" fmla="*/ 465027 h 1041673"/>
              <a:gd name="connsiteX7032" fmla="*/ 4169638 w 5155357"/>
              <a:gd name="connsiteY7032" fmla="*/ 466084 h 1041673"/>
              <a:gd name="connsiteX7033" fmla="*/ 4169824 w 5155357"/>
              <a:gd name="connsiteY7033" fmla="*/ 466208 h 1041673"/>
              <a:gd name="connsiteX7034" fmla="*/ 4167151 w 5155357"/>
              <a:gd name="connsiteY7034" fmla="*/ 468011 h 1041673"/>
              <a:gd name="connsiteX7035" fmla="*/ 4165534 w 5155357"/>
              <a:gd name="connsiteY7035" fmla="*/ 469255 h 1041673"/>
              <a:gd name="connsiteX7036" fmla="*/ 4165161 w 5155357"/>
              <a:gd name="connsiteY7036" fmla="*/ 468322 h 1041673"/>
              <a:gd name="connsiteX7037" fmla="*/ 4166280 w 5155357"/>
              <a:gd name="connsiteY7037" fmla="*/ 467265 h 1041673"/>
              <a:gd name="connsiteX7038" fmla="*/ 4165721 w 5155357"/>
              <a:gd name="connsiteY7038" fmla="*/ 471182 h 1041673"/>
              <a:gd name="connsiteX7039" fmla="*/ 4165721 w 5155357"/>
              <a:gd name="connsiteY7039" fmla="*/ 471058 h 1041673"/>
              <a:gd name="connsiteX7040" fmla="*/ 4165783 w 5155357"/>
              <a:gd name="connsiteY7040" fmla="*/ 471058 h 1041673"/>
              <a:gd name="connsiteX7041" fmla="*/ 4168207 w 5155357"/>
              <a:gd name="connsiteY7041" fmla="*/ 469317 h 1041673"/>
              <a:gd name="connsiteX7042" fmla="*/ 4170197 w 5155357"/>
              <a:gd name="connsiteY7042" fmla="*/ 467887 h 1041673"/>
              <a:gd name="connsiteX7043" fmla="*/ 4170197 w 5155357"/>
              <a:gd name="connsiteY7043" fmla="*/ 467887 h 1041673"/>
              <a:gd name="connsiteX7044" fmla="*/ 4162922 w 5155357"/>
              <a:gd name="connsiteY7044" fmla="*/ 475161 h 1041673"/>
              <a:gd name="connsiteX7045" fmla="*/ 4162922 w 5155357"/>
              <a:gd name="connsiteY7045" fmla="*/ 475410 h 1041673"/>
              <a:gd name="connsiteX7046" fmla="*/ 4162425 w 5155357"/>
              <a:gd name="connsiteY7046" fmla="*/ 475037 h 1041673"/>
              <a:gd name="connsiteX7047" fmla="*/ 4165721 w 5155357"/>
              <a:gd name="connsiteY7047" fmla="*/ 471244 h 1041673"/>
              <a:gd name="connsiteX7048" fmla="*/ 4161866 w 5155357"/>
              <a:gd name="connsiteY7048" fmla="*/ 475659 h 1041673"/>
              <a:gd name="connsiteX7049" fmla="*/ 4161741 w 5155357"/>
              <a:gd name="connsiteY7049" fmla="*/ 475348 h 1041673"/>
              <a:gd name="connsiteX7050" fmla="*/ 4161741 w 5155357"/>
              <a:gd name="connsiteY7050" fmla="*/ 475348 h 1041673"/>
              <a:gd name="connsiteX7051" fmla="*/ 4162301 w 5155357"/>
              <a:gd name="connsiteY7051" fmla="*/ 475783 h 1041673"/>
              <a:gd name="connsiteX7052" fmla="*/ 4160125 w 5155357"/>
              <a:gd name="connsiteY7052" fmla="*/ 477338 h 1041673"/>
              <a:gd name="connsiteX7053" fmla="*/ 4161804 w 5155357"/>
              <a:gd name="connsiteY7053" fmla="*/ 475721 h 1041673"/>
              <a:gd name="connsiteX7054" fmla="*/ 4164601 w 5155357"/>
              <a:gd name="connsiteY7054" fmla="*/ 547660 h 1041673"/>
              <a:gd name="connsiteX7055" fmla="*/ 4167399 w 5155357"/>
              <a:gd name="connsiteY7055" fmla="*/ 544862 h 1041673"/>
              <a:gd name="connsiteX7056" fmla="*/ 4159005 w 5155357"/>
              <a:gd name="connsiteY7056" fmla="*/ 554313 h 1041673"/>
              <a:gd name="connsiteX7057" fmla="*/ 4164601 w 5155357"/>
              <a:gd name="connsiteY7057" fmla="*/ 547660 h 1041673"/>
              <a:gd name="connsiteX7058" fmla="*/ 4147565 w 5155357"/>
              <a:gd name="connsiteY7058" fmla="*/ 487783 h 1041673"/>
              <a:gd name="connsiteX7059" fmla="*/ 4147876 w 5155357"/>
              <a:gd name="connsiteY7059" fmla="*/ 487783 h 1041673"/>
              <a:gd name="connsiteX7060" fmla="*/ 4157949 w 5155357"/>
              <a:gd name="connsiteY7060" fmla="*/ 479514 h 1041673"/>
              <a:gd name="connsiteX7061" fmla="*/ 4148062 w 5155357"/>
              <a:gd name="connsiteY7061" fmla="*/ 488405 h 1041673"/>
              <a:gd name="connsiteX7062" fmla="*/ 4147627 w 5155357"/>
              <a:gd name="connsiteY7062" fmla="*/ 487783 h 1041673"/>
              <a:gd name="connsiteX7063" fmla="*/ 4144331 w 5155357"/>
              <a:gd name="connsiteY7063" fmla="*/ 570790 h 1041673"/>
              <a:gd name="connsiteX7064" fmla="*/ 4152912 w 5155357"/>
              <a:gd name="connsiteY7064" fmla="*/ 560220 h 1041673"/>
              <a:gd name="connsiteX7065" fmla="*/ 4149244 w 5155357"/>
              <a:gd name="connsiteY7065" fmla="*/ 567682 h 1041673"/>
              <a:gd name="connsiteX7066" fmla="*/ 4141534 w 5155357"/>
              <a:gd name="connsiteY7066" fmla="*/ 576262 h 1041673"/>
              <a:gd name="connsiteX7067" fmla="*/ 4144331 w 5155357"/>
              <a:gd name="connsiteY7067" fmla="*/ 570790 h 1041673"/>
              <a:gd name="connsiteX7068" fmla="*/ 4119088 w 5155357"/>
              <a:gd name="connsiteY7068" fmla="*/ 513463 h 1041673"/>
              <a:gd name="connsiteX7069" fmla="*/ 4119896 w 5155357"/>
              <a:gd name="connsiteY7069" fmla="*/ 512344 h 1041673"/>
              <a:gd name="connsiteX7070" fmla="*/ 4119896 w 5155357"/>
              <a:gd name="connsiteY7070" fmla="*/ 512468 h 1041673"/>
              <a:gd name="connsiteX7071" fmla="*/ 4121636 w 5155357"/>
              <a:gd name="connsiteY7071" fmla="*/ 510789 h 1041673"/>
              <a:gd name="connsiteX7072" fmla="*/ 4118465 w 5155357"/>
              <a:gd name="connsiteY7072" fmla="*/ 514333 h 1041673"/>
              <a:gd name="connsiteX7073" fmla="*/ 4119088 w 5155357"/>
              <a:gd name="connsiteY7073" fmla="*/ 513463 h 1041673"/>
              <a:gd name="connsiteX7074" fmla="*/ 4116165 w 5155357"/>
              <a:gd name="connsiteY7074" fmla="*/ 512157 h 1041673"/>
              <a:gd name="connsiteX7075" fmla="*/ 4117657 w 5155357"/>
              <a:gd name="connsiteY7075" fmla="*/ 510727 h 1041673"/>
              <a:gd name="connsiteX7076" fmla="*/ 4117719 w 5155357"/>
              <a:gd name="connsiteY7076" fmla="*/ 510727 h 1041673"/>
              <a:gd name="connsiteX7077" fmla="*/ 4118279 w 5155357"/>
              <a:gd name="connsiteY7077" fmla="*/ 511722 h 1041673"/>
              <a:gd name="connsiteX7078" fmla="*/ 4117781 w 5155357"/>
              <a:gd name="connsiteY7078" fmla="*/ 512406 h 1041673"/>
              <a:gd name="connsiteX7079" fmla="*/ 4116663 w 5155357"/>
              <a:gd name="connsiteY7079" fmla="*/ 514147 h 1041673"/>
              <a:gd name="connsiteX7080" fmla="*/ 4116663 w 5155357"/>
              <a:gd name="connsiteY7080" fmla="*/ 514209 h 1041673"/>
              <a:gd name="connsiteX7081" fmla="*/ 4116663 w 5155357"/>
              <a:gd name="connsiteY7081" fmla="*/ 514209 h 1041673"/>
              <a:gd name="connsiteX7082" fmla="*/ 4114984 w 5155357"/>
              <a:gd name="connsiteY7082" fmla="*/ 513463 h 1041673"/>
              <a:gd name="connsiteX7083" fmla="*/ 4116227 w 5155357"/>
              <a:gd name="connsiteY7083" fmla="*/ 512219 h 1041673"/>
              <a:gd name="connsiteX7084" fmla="*/ 4109885 w 5155357"/>
              <a:gd name="connsiteY7084" fmla="*/ 525587 h 1041673"/>
              <a:gd name="connsiteX7085" fmla="*/ 4114735 w 5155357"/>
              <a:gd name="connsiteY7085" fmla="*/ 519929 h 1041673"/>
              <a:gd name="connsiteX7086" fmla="*/ 4119460 w 5155357"/>
              <a:gd name="connsiteY7086" fmla="*/ 518002 h 1041673"/>
              <a:gd name="connsiteX7087" fmla="*/ 4113926 w 5155357"/>
              <a:gd name="connsiteY7087" fmla="*/ 523411 h 1041673"/>
              <a:gd name="connsiteX7088" fmla="*/ 4109885 w 5155357"/>
              <a:gd name="connsiteY7088" fmla="*/ 525587 h 1041673"/>
              <a:gd name="connsiteX7089" fmla="*/ 4106030 w 5155357"/>
              <a:gd name="connsiteY7089" fmla="*/ 526396 h 1041673"/>
              <a:gd name="connsiteX7090" fmla="*/ 4102113 w 5155357"/>
              <a:gd name="connsiteY7090" fmla="*/ 529753 h 1041673"/>
              <a:gd name="connsiteX7091" fmla="*/ 4106030 w 5155357"/>
              <a:gd name="connsiteY7091" fmla="*/ 526396 h 1041673"/>
              <a:gd name="connsiteX7092" fmla="*/ 4085947 w 5155357"/>
              <a:gd name="connsiteY7092" fmla="*/ 544365 h 1041673"/>
              <a:gd name="connsiteX7093" fmla="*/ 4083708 w 5155357"/>
              <a:gd name="connsiteY7093" fmla="*/ 548220 h 1041673"/>
              <a:gd name="connsiteX7094" fmla="*/ 4085947 w 5155357"/>
              <a:gd name="connsiteY7094" fmla="*/ 544365 h 1041673"/>
              <a:gd name="connsiteX7095" fmla="*/ 4066983 w 5155357"/>
              <a:gd name="connsiteY7095" fmla="*/ 563889 h 1041673"/>
              <a:gd name="connsiteX7096" fmla="*/ 4072455 w 5155357"/>
              <a:gd name="connsiteY7096" fmla="*/ 559474 h 1041673"/>
              <a:gd name="connsiteX7097" fmla="*/ 4066983 w 5155357"/>
              <a:gd name="connsiteY7097" fmla="*/ 563889 h 1041673"/>
              <a:gd name="connsiteX7098" fmla="*/ 4042920 w 5155357"/>
              <a:gd name="connsiteY7098" fmla="*/ 595040 h 1041673"/>
              <a:gd name="connsiteX7099" fmla="*/ 4041241 w 5155357"/>
              <a:gd name="connsiteY7099" fmla="*/ 597340 h 1041673"/>
              <a:gd name="connsiteX7100" fmla="*/ 4042920 w 5155357"/>
              <a:gd name="connsiteY7100" fmla="*/ 595040 h 1041673"/>
              <a:gd name="connsiteX7101" fmla="*/ 3949219 w 5155357"/>
              <a:gd name="connsiteY7101" fmla="*/ 653051 h 1041673"/>
              <a:gd name="connsiteX7102" fmla="*/ 3946608 w 5155357"/>
              <a:gd name="connsiteY7102" fmla="*/ 657714 h 1041673"/>
              <a:gd name="connsiteX7103" fmla="*/ 3949468 w 5155357"/>
              <a:gd name="connsiteY7103" fmla="*/ 650999 h 1041673"/>
              <a:gd name="connsiteX7104" fmla="*/ 3949219 w 5155357"/>
              <a:gd name="connsiteY7104" fmla="*/ 653051 h 1041673"/>
              <a:gd name="connsiteX7105" fmla="*/ 3954380 w 5155357"/>
              <a:gd name="connsiteY7105" fmla="*/ 640989 h 1041673"/>
              <a:gd name="connsiteX7106" fmla="*/ 3952576 w 5155357"/>
              <a:gd name="connsiteY7106" fmla="*/ 643849 h 1041673"/>
              <a:gd name="connsiteX7107" fmla="*/ 3951022 w 5155357"/>
              <a:gd name="connsiteY7107" fmla="*/ 642046 h 1041673"/>
              <a:gd name="connsiteX7108" fmla="*/ 3951768 w 5155357"/>
              <a:gd name="connsiteY7108" fmla="*/ 637382 h 1041673"/>
              <a:gd name="connsiteX7109" fmla="*/ 3954628 w 5155357"/>
              <a:gd name="connsiteY7109" fmla="*/ 635020 h 1041673"/>
              <a:gd name="connsiteX7110" fmla="*/ 3954380 w 5155357"/>
              <a:gd name="connsiteY7110" fmla="*/ 640989 h 1041673"/>
              <a:gd name="connsiteX7111" fmla="*/ 3960784 w 5155357"/>
              <a:gd name="connsiteY7111" fmla="*/ 610273 h 1041673"/>
              <a:gd name="connsiteX7112" fmla="*/ 3960784 w 5155357"/>
              <a:gd name="connsiteY7112" fmla="*/ 605112 h 1041673"/>
              <a:gd name="connsiteX7113" fmla="*/ 3964638 w 5155357"/>
              <a:gd name="connsiteY7113" fmla="*/ 603558 h 1041673"/>
              <a:gd name="connsiteX7114" fmla="*/ 3960784 w 5155357"/>
              <a:gd name="connsiteY7114" fmla="*/ 610273 h 1041673"/>
              <a:gd name="connsiteX7115" fmla="*/ 3965696 w 5155357"/>
              <a:gd name="connsiteY7115" fmla="*/ 593734 h 1041673"/>
              <a:gd name="connsiteX7116" fmla="*/ 3963892 w 5155357"/>
              <a:gd name="connsiteY7116" fmla="*/ 591682 h 1041673"/>
              <a:gd name="connsiteX7117" fmla="*/ 3970048 w 5155357"/>
              <a:gd name="connsiteY7117" fmla="*/ 587267 h 1041673"/>
              <a:gd name="connsiteX7118" fmla="*/ 3965696 w 5155357"/>
              <a:gd name="connsiteY7118" fmla="*/ 593734 h 1041673"/>
              <a:gd name="connsiteX7119" fmla="*/ 4190840 w 5155357"/>
              <a:gd name="connsiteY7119" fmla="*/ 262950 h 1041673"/>
              <a:gd name="connsiteX7120" fmla="*/ 4176912 w 5155357"/>
              <a:gd name="connsiteY7120" fmla="*/ 271344 h 1041673"/>
              <a:gd name="connsiteX7121" fmla="*/ 4190840 w 5155357"/>
              <a:gd name="connsiteY7121" fmla="*/ 262950 h 1041673"/>
              <a:gd name="connsiteX7122" fmla="*/ 4153348 w 5155357"/>
              <a:gd name="connsiteY7122" fmla="*/ 272525 h 1041673"/>
              <a:gd name="connsiteX7123" fmla="*/ 4157264 w 5155357"/>
              <a:gd name="connsiteY7123" fmla="*/ 267178 h 1041673"/>
              <a:gd name="connsiteX7124" fmla="*/ 4161430 w 5155357"/>
              <a:gd name="connsiteY7124" fmla="*/ 264753 h 1041673"/>
              <a:gd name="connsiteX7125" fmla="*/ 4162612 w 5155357"/>
              <a:gd name="connsiteY7125" fmla="*/ 266494 h 1041673"/>
              <a:gd name="connsiteX7126" fmla="*/ 4158135 w 5155357"/>
              <a:gd name="connsiteY7126" fmla="*/ 269230 h 1041673"/>
              <a:gd name="connsiteX7127" fmla="*/ 4155212 w 5155357"/>
              <a:gd name="connsiteY7127" fmla="*/ 270784 h 1041673"/>
              <a:gd name="connsiteX7128" fmla="*/ 4153348 w 5155357"/>
              <a:gd name="connsiteY7128" fmla="*/ 272525 h 1041673"/>
              <a:gd name="connsiteX7129" fmla="*/ 4146756 w 5155357"/>
              <a:gd name="connsiteY7129" fmla="*/ 267364 h 1041673"/>
              <a:gd name="connsiteX7130" fmla="*/ 4145077 w 5155357"/>
              <a:gd name="connsiteY7130" fmla="*/ 269665 h 1041673"/>
              <a:gd name="connsiteX7131" fmla="*/ 4146756 w 5155357"/>
              <a:gd name="connsiteY7131" fmla="*/ 267364 h 1041673"/>
              <a:gd name="connsiteX7132" fmla="*/ 4137119 w 5155357"/>
              <a:gd name="connsiteY7132" fmla="*/ 273023 h 1041673"/>
              <a:gd name="connsiteX7133" fmla="*/ 4142280 w 5155357"/>
              <a:gd name="connsiteY7133" fmla="*/ 269603 h 1041673"/>
              <a:gd name="connsiteX7134" fmla="*/ 4141969 w 5155357"/>
              <a:gd name="connsiteY7134" fmla="*/ 271655 h 1041673"/>
              <a:gd name="connsiteX7135" fmla="*/ 4136249 w 5155357"/>
              <a:gd name="connsiteY7135" fmla="*/ 275261 h 1041673"/>
              <a:gd name="connsiteX7136" fmla="*/ 4132829 w 5155357"/>
              <a:gd name="connsiteY7136" fmla="*/ 277499 h 1041673"/>
              <a:gd name="connsiteX7137" fmla="*/ 4137119 w 5155357"/>
              <a:gd name="connsiteY7137" fmla="*/ 273023 h 1041673"/>
              <a:gd name="connsiteX7138" fmla="*/ 4105906 w 5155357"/>
              <a:gd name="connsiteY7138" fmla="*/ 296588 h 1041673"/>
              <a:gd name="connsiteX7139" fmla="*/ 4111253 w 5155357"/>
              <a:gd name="connsiteY7139" fmla="*/ 292298 h 1041673"/>
              <a:gd name="connsiteX7140" fmla="*/ 4117098 w 5155357"/>
              <a:gd name="connsiteY7140" fmla="*/ 291054 h 1041673"/>
              <a:gd name="connsiteX7141" fmla="*/ 4113802 w 5155357"/>
              <a:gd name="connsiteY7141" fmla="*/ 292982 h 1041673"/>
              <a:gd name="connsiteX7142" fmla="*/ 4109699 w 5155357"/>
              <a:gd name="connsiteY7142" fmla="*/ 296090 h 1041673"/>
              <a:gd name="connsiteX7143" fmla="*/ 4107274 w 5155357"/>
              <a:gd name="connsiteY7143" fmla="*/ 297956 h 1041673"/>
              <a:gd name="connsiteX7144" fmla="*/ 4105906 w 5155357"/>
              <a:gd name="connsiteY7144" fmla="*/ 296588 h 1041673"/>
              <a:gd name="connsiteX7145" fmla="*/ 4100994 w 5155357"/>
              <a:gd name="connsiteY7145" fmla="*/ 316547 h 1041673"/>
              <a:gd name="connsiteX7146" fmla="*/ 4106590 w 5155357"/>
              <a:gd name="connsiteY7146" fmla="*/ 312008 h 1041673"/>
              <a:gd name="connsiteX7147" fmla="*/ 4100994 w 5155357"/>
              <a:gd name="connsiteY7147" fmla="*/ 316547 h 1041673"/>
              <a:gd name="connsiteX7148" fmla="*/ 4106030 w 5155357"/>
              <a:gd name="connsiteY7148" fmla="*/ 373501 h 1041673"/>
              <a:gd name="connsiteX7149" fmla="*/ 4108269 w 5155357"/>
              <a:gd name="connsiteY7149" fmla="*/ 371823 h 1041673"/>
              <a:gd name="connsiteX7150" fmla="*/ 4108455 w 5155357"/>
              <a:gd name="connsiteY7150" fmla="*/ 371823 h 1041673"/>
              <a:gd name="connsiteX7151" fmla="*/ 4106030 w 5155357"/>
              <a:gd name="connsiteY7151" fmla="*/ 373501 h 1041673"/>
              <a:gd name="connsiteX7152" fmla="*/ 4109015 w 5155357"/>
              <a:gd name="connsiteY7152" fmla="*/ 313749 h 1041673"/>
              <a:gd name="connsiteX7153" fmla="*/ 4109015 w 5155357"/>
              <a:gd name="connsiteY7153" fmla="*/ 311324 h 1041673"/>
              <a:gd name="connsiteX7154" fmla="*/ 4112434 w 5155357"/>
              <a:gd name="connsiteY7154" fmla="*/ 308775 h 1041673"/>
              <a:gd name="connsiteX7155" fmla="*/ 4115046 w 5155357"/>
              <a:gd name="connsiteY7155" fmla="*/ 307034 h 1041673"/>
              <a:gd name="connsiteX7156" fmla="*/ 4116725 w 5155357"/>
              <a:gd name="connsiteY7156" fmla="*/ 308402 h 1041673"/>
              <a:gd name="connsiteX7157" fmla="*/ 4112248 w 5155357"/>
              <a:gd name="connsiteY7157" fmla="*/ 311324 h 1041673"/>
              <a:gd name="connsiteX7158" fmla="*/ 4109015 w 5155357"/>
              <a:gd name="connsiteY7158" fmla="*/ 313749 h 1041673"/>
              <a:gd name="connsiteX7159" fmla="*/ 4119274 w 5155357"/>
              <a:gd name="connsiteY7159" fmla="*/ 319283 h 1041673"/>
              <a:gd name="connsiteX7160" fmla="*/ 4116663 w 5155357"/>
              <a:gd name="connsiteY7160" fmla="*/ 319594 h 1041673"/>
              <a:gd name="connsiteX7161" fmla="*/ 4124186 w 5155357"/>
              <a:gd name="connsiteY7161" fmla="*/ 315428 h 1041673"/>
              <a:gd name="connsiteX7162" fmla="*/ 4119274 w 5155357"/>
              <a:gd name="connsiteY7162" fmla="*/ 319283 h 1041673"/>
              <a:gd name="connsiteX7163" fmla="*/ 4184933 w 5155357"/>
              <a:gd name="connsiteY7163" fmla="*/ 281106 h 1041673"/>
              <a:gd name="connsiteX7164" fmla="*/ 4177907 w 5155357"/>
              <a:gd name="connsiteY7164" fmla="*/ 285769 h 1041673"/>
              <a:gd name="connsiteX7165" fmla="*/ 4174985 w 5155357"/>
              <a:gd name="connsiteY7165" fmla="*/ 287510 h 1041673"/>
              <a:gd name="connsiteX7166" fmla="*/ 4172187 w 5155357"/>
              <a:gd name="connsiteY7166" fmla="*/ 289251 h 1041673"/>
              <a:gd name="connsiteX7167" fmla="*/ 4171316 w 5155357"/>
              <a:gd name="connsiteY7167" fmla="*/ 289748 h 1041673"/>
              <a:gd name="connsiteX7168" fmla="*/ 4171876 w 5155357"/>
              <a:gd name="connsiteY7168" fmla="*/ 288070 h 1041673"/>
              <a:gd name="connsiteX7169" fmla="*/ 4171068 w 5155357"/>
              <a:gd name="connsiteY7169" fmla="*/ 289935 h 1041673"/>
              <a:gd name="connsiteX7170" fmla="*/ 4169948 w 5155357"/>
              <a:gd name="connsiteY7170" fmla="*/ 291116 h 1041673"/>
              <a:gd name="connsiteX7171" fmla="*/ 4165347 w 5155357"/>
              <a:gd name="connsiteY7171" fmla="*/ 293728 h 1041673"/>
              <a:gd name="connsiteX7172" fmla="*/ 4167586 w 5155357"/>
              <a:gd name="connsiteY7172" fmla="*/ 290930 h 1041673"/>
              <a:gd name="connsiteX7173" fmla="*/ 4170135 w 5155357"/>
              <a:gd name="connsiteY7173" fmla="*/ 287323 h 1041673"/>
              <a:gd name="connsiteX7174" fmla="*/ 4167026 w 5155357"/>
              <a:gd name="connsiteY7174" fmla="*/ 289562 h 1041673"/>
              <a:gd name="connsiteX7175" fmla="*/ 4158943 w 5155357"/>
              <a:gd name="connsiteY7175" fmla="*/ 293541 h 1041673"/>
              <a:gd name="connsiteX7176" fmla="*/ 4154342 w 5155357"/>
              <a:gd name="connsiteY7176" fmla="*/ 296526 h 1041673"/>
              <a:gd name="connsiteX7177" fmla="*/ 4157886 w 5155357"/>
              <a:gd name="connsiteY7177" fmla="*/ 292546 h 1041673"/>
              <a:gd name="connsiteX7178" fmla="*/ 4154963 w 5155357"/>
              <a:gd name="connsiteY7178" fmla="*/ 295282 h 1041673"/>
              <a:gd name="connsiteX7179" fmla="*/ 4153285 w 5155357"/>
              <a:gd name="connsiteY7179" fmla="*/ 297147 h 1041673"/>
              <a:gd name="connsiteX7180" fmla="*/ 4150549 w 5155357"/>
              <a:gd name="connsiteY7180" fmla="*/ 298391 h 1041673"/>
              <a:gd name="connsiteX7181" fmla="*/ 4151731 w 5155357"/>
              <a:gd name="connsiteY7181" fmla="*/ 296961 h 1041673"/>
              <a:gd name="connsiteX7182" fmla="*/ 4148932 w 5155357"/>
              <a:gd name="connsiteY7182" fmla="*/ 298702 h 1041673"/>
              <a:gd name="connsiteX7183" fmla="*/ 4150487 w 5155357"/>
              <a:gd name="connsiteY7183" fmla="*/ 298453 h 1041673"/>
              <a:gd name="connsiteX7184" fmla="*/ 4146383 w 5155357"/>
              <a:gd name="connsiteY7184" fmla="*/ 302495 h 1041673"/>
              <a:gd name="connsiteX7185" fmla="*/ 4150176 w 5155357"/>
              <a:gd name="connsiteY7185" fmla="*/ 301811 h 1041673"/>
              <a:gd name="connsiteX7186" fmla="*/ 4146010 w 5155357"/>
              <a:gd name="connsiteY7186" fmla="*/ 304733 h 1041673"/>
              <a:gd name="connsiteX7187" fmla="*/ 4142901 w 5155357"/>
              <a:gd name="connsiteY7187" fmla="*/ 306785 h 1041673"/>
              <a:gd name="connsiteX7188" fmla="*/ 4142218 w 5155357"/>
              <a:gd name="connsiteY7188" fmla="*/ 305231 h 1041673"/>
              <a:gd name="connsiteX7189" fmla="*/ 4139668 w 5155357"/>
              <a:gd name="connsiteY7189" fmla="*/ 305604 h 1041673"/>
              <a:gd name="connsiteX7190" fmla="*/ 4138238 w 5155357"/>
              <a:gd name="connsiteY7190" fmla="*/ 306288 h 1041673"/>
              <a:gd name="connsiteX7191" fmla="*/ 4136870 w 5155357"/>
              <a:gd name="connsiteY7191" fmla="*/ 306909 h 1041673"/>
              <a:gd name="connsiteX7192" fmla="*/ 4143088 w 5155357"/>
              <a:gd name="connsiteY7192" fmla="*/ 302184 h 1041673"/>
              <a:gd name="connsiteX7193" fmla="*/ 4147068 w 5155357"/>
              <a:gd name="connsiteY7193" fmla="*/ 299199 h 1041673"/>
              <a:gd name="connsiteX7194" fmla="*/ 4148932 w 5155357"/>
              <a:gd name="connsiteY7194" fmla="*/ 298702 h 1041673"/>
              <a:gd name="connsiteX7195" fmla="*/ 4153409 w 5155357"/>
              <a:gd name="connsiteY7195" fmla="*/ 295344 h 1041673"/>
              <a:gd name="connsiteX7196" fmla="*/ 4142777 w 5155357"/>
              <a:gd name="connsiteY7196" fmla="*/ 296464 h 1041673"/>
              <a:gd name="connsiteX7197" fmla="*/ 4142218 w 5155357"/>
              <a:gd name="connsiteY7197" fmla="*/ 295531 h 1041673"/>
              <a:gd name="connsiteX7198" fmla="*/ 4143150 w 5155357"/>
              <a:gd name="connsiteY7198" fmla="*/ 294909 h 1041673"/>
              <a:gd name="connsiteX7199" fmla="*/ 4145015 w 5155357"/>
              <a:gd name="connsiteY7199" fmla="*/ 293292 h 1041673"/>
              <a:gd name="connsiteX7200" fmla="*/ 4144643 w 5155357"/>
              <a:gd name="connsiteY7200" fmla="*/ 292546 h 1041673"/>
              <a:gd name="connsiteX7201" fmla="*/ 4143896 w 5155357"/>
              <a:gd name="connsiteY7201" fmla="*/ 292857 h 1041673"/>
              <a:gd name="connsiteX7202" fmla="*/ 4142715 w 5155357"/>
              <a:gd name="connsiteY7202" fmla="*/ 293790 h 1041673"/>
              <a:gd name="connsiteX7203" fmla="*/ 4141160 w 5155357"/>
              <a:gd name="connsiteY7203" fmla="*/ 294847 h 1041673"/>
              <a:gd name="connsiteX7204" fmla="*/ 4141160 w 5155357"/>
              <a:gd name="connsiteY7204" fmla="*/ 294723 h 1041673"/>
              <a:gd name="connsiteX7205" fmla="*/ 4129409 w 5155357"/>
              <a:gd name="connsiteY7205" fmla="*/ 300940 h 1041673"/>
              <a:gd name="connsiteX7206" fmla="*/ 4130528 w 5155357"/>
              <a:gd name="connsiteY7206" fmla="*/ 298080 h 1041673"/>
              <a:gd name="connsiteX7207" fmla="*/ 4125491 w 5155357"/>
              <a:gd name="connsiteY7207" fmla="*/ 300319 h 1041673"/>
              <a:gd name="connsiteX7208" fmla="*/ 4124186 w 5155357"/>
              <a:gd name="connsiteY7208" fmla="*/ 300567 h 1041673"/>
              <a:gd name="connsiteX7209" fmla="*/ 4122134 w 5155357"/>
              <a:gd name="connsiteY7209" fmla="*/ 301935 h 1041673"/>
              <a:gd name="connsiteX7210" fmla="*/ 4119709 w 5155357"/>
              <a:gd name="connsiteY7210" fmla="*/ 303116 h 1041673"/>
              <a:gd name="connsiteX7211" fmla="*/ 4120206 w 5155357"/>
              <a:gd name="connsiteY7211" fmla="*/ 300878 h 1041673"/>
              <a:gd name="connsiteX7212" fmla="*/ 4117968 w 5155357"/>
              <a:gd name="connsiteY7212" fmla="*/ 301376 h 1041673"/>
              <a:gd name="connsiteX7213" fmla="*/ 4114051 w 5155357"/>
              <a:gd name="connsiteY7213" fmla="*/ 303490 h 1041673"/>
              <a:gd name="connsiteX7214" fmla="*/ 4111439 w 5155357"/>
              <a:gd name="connsiteY7214" fmla="*/ 303490 h 1041673"/>
              <a:gd name="connsiteX7215" fmla="*/ 4115233 w 5155357"/>
              <a:gd name="connsiteY7215" fmla="*/ 300692 h 1041673"/>
              <a:gd name="connsiteX7216" fmla="*/ 4119025 w 5155357"/>
              <a:gd name="connsiteY7216" fmla="*/ 297085 h 1041673"/>
              <a:gd name="connsiteX7217" fmla="*/ 4124373 w 5155357"/>
              <a:gd name="connsiteY7217" fmla="*/ 293666 h 1041673"/>
              <a:gd name="connsiteX7218" fmla="*/ 4126424 w 5155357"/>
              <a:gd name="connsiteY7218" fmla="*/ 293479 h 1041673"/>
              <a:gd name="connsiteX7219" fmla="*/ 4127668 w 5155357"/>
              <a:gd name="connsiteY7219" fmla="*/ 293106 h 1041673"/>
              <a:gd name="connsiteX7220" fmla="*/ 4130590 w 5155357"/>
              <a:gd name="connsiteY7220" fmla="*/ 291427 h 1041673"/>
              <a:gd name="connsiteX7221" fmla="*/ 4132642 w 5155357"/>
              <a:gd name="connsiteY7221" fmla="*/ 287448 h 1041673"/>
              <a:gd name="connsiteX7222" fmla="*/ 4135005 w 5155357"/>
              <a:gd name="connsiteY7222" fmla="*/ 289686 h 1041673"/>
              <a:gd name="connsiteX7223" fmla="*/ 4138363 w 5155357"/>
              <a:gd name="connsiteY7223" fmla="*/ 286329 h 1041673"/>
              <a:gd name="connsiteX7224" fmla="*/ 4140041 w 5155357"/>
              <a:gd name="connsiteY7224" fmla="*/ 286329 h 1041673"/>
              <a:gd name="connsiteX7225" fmla="*/ 4140663 w 5155357"/>
              <a:gd name="connsiteY7225" fmla="*/ 285769 h 1041673"/>
              <a:gd name="connsiteX7226" fmla="*/ 4140912 w 5155357"/>
              <a:gd name="connsiteY7226" fmla="*/ 283158 h 1041673"/>
              <a:gd name="connsiteX7227" fmla="*/ 4135378 w 5155357"/>
              <a:gd name="connsiteY7227" fmla="*/ 284712 h 1041673"/>
              <a:gd name="connsiteX7228" fmla="*/ 4131771 w 5155357"/>
              <a:gd name="connsiteY7228" fmla="*/ 286266 h 1041673"/>
              <a:gd name="connsiteX7229" fmla="*/ 4129036 w 5155357"/>
              <a:gd name="connsiteY7229" fmla="*/ 287945 h 1041673"/>
              <a:gd name="connsiteX7230" fmla="*/ 4129036 w 5155357"/>
              <a:gd name="connsiteY7230" fmla="*/ 286391 h 1041673"/>
              <a:gd name="connsiteX7231" fmla="*/ 4132829 w 5155357"/>
              <a:gd name="connsiteY7231" fmla="*/ 283841 h 1041673"/>
              <a:gd name="connsiteX7232" fmla="*/ 4136933 w 5155357"/>
              <a:gd name="connsiteY7232" fmla="*/ 281603 h 1041673"/>
              <a:gd name="connsiteX7233" fmla="*/ 4139730 w 5155357"/>
              <a:gd name="connsiteY7233" fmla="*/ 280049 h 1041673"/>
              <a:gd name="connsiteX7234" fmla="*/ 4142466 w 5155357"/>
              <a:gd name="connsiteY7234" fmla="*/ 277313 h 1041673"/>
              <a:gd name="connsiteX7235" fmla="*/ 4145389 w 5155357"/>
              <a:gd name="connsiteY7235" fmla="*/ 275199 h 1041673"/>
              <a:gd name="connsiteX7236" fmla="*/ 4150923 w 5155357"/>
              <a:gd name="connsiteY7236" fmla="*/ 274204 h 1041673"/>
              <a:gd name="connsiteX7237" fmla="*/ 4145389 w 5155357"/>
              <a:gd name="connsiteY7237" fmla="*/ 277624 h 1041673"/>
              <a:gd name="connsiteX7238" fmla="*/ 4143336 w 5155357"/>
              <a:gd name="connsiteY7238" fmla="*/ 279178 h 1041673"/>
              <a:gd name="connsiteX7239" fmla="*/ 4147814 w 5155357"/>
              <a:gd name="connsiteY7239" fmla="*/ 279365 h 1041673"/>
              <a:gd name="connsiteX7240" fmla="*/ 4148249 w 5155357"/>
              <a:gd name="connsiteY7240" fmla="*/ 279240 h 1041673"/>
              <a:gd name="connsiteX7241" fmla="*/ 4140663 w 5155357"/>
              <a:gd name="connsiteY7241" fmla="*/ 285769 h 1041673"/>
              <a:gd name="connsiteX7242" fmla="*/ 4140414 w 5155357"/>
              <a:gd name="connsiteY7242" fmla="*/ 286764 h 1041673"/>
              <a:gd name="connsiteX7243" fmla="*/ 4141285 w 5155357"/>
              <a:gd name="connsiteY7243" fmla="*/ 285893 h 1041673"/>
              <a:gd name="connsiteX7244" fmla="*/ 4144891 w 5155357"/>
              <a:gd name="connsiteY7244" fmla="*/ 283158 h 1041673"/>
              <a:gd name="connsiteX7245" fmla="*/ 4149679 w 5155357"/>
              <a:gd name="connsiteY7245" fmla="*/ 279862 h 1041673"/>
              <a:gd name="connsiteX7246" fmla="*/ 4148373 w 5155357"/>
              <a:gd name="connsiteY7246" fmla="*/ 279178 h 1041673"/>
              <a:gd name="connsiteX7247" fmla="*/ 4152912 w 5155357"/>
              <a:gd name="connsiteY7247" fmla="*/ 277375 h 1041673"/>
              <a:gd name="connsiteX7248" fmla="*/ 4156829 w 5155357"/>
              <a:gd name="connsiteY7248" fmla="*/ 277935 h 1041673"/>
              <a:gd name="connsiteX7249" fmla="*/ 4164104 w 5155357"/>
              <a:gd name="connsiteY7249" fmla="*/ 274017 h 1041673"/>
              <a:gd name="connsiteX7250" fmla="*/ 4174177 w 5155357"/>
              <a:gd name="connsiteY7250" fmla="*/ 271282 h 1041673"/>
              <a:gd name="connsiteX7251" fmla="*/ 4168021 w 5155357"/>
              <a:gd name="connsiteY7251" fmla="*/ 281914 h 1041673"/>
              <a:gd name="connsiteX7252" fmla="*/ 4160187 w 5155357"/>
              <a:gd name="connsiteY7252" fmla="*/ 284650 h 1041673"/>
              <a:gd name="connsiteX7253" fmla="*/ 4157949 w 5155357"/>
              <a:gd name="connsiteY7253" fmla="*/ 292484 h 1041673"/>
              <a:gd name="connsiteX7254" fmla="*/ 4159005 w 5155357"/>
              <a:gd name="connsiteY7254" fmla="*/ 290743 h 1041673"/>
              <a:gd name="connsiteX7255" fmla="*/ 4162301 w 5155357"/>
              <a:gd name="connsiteY7255" fmla="*/ 289189 h 1041673"/>
              <a:gd name="connsiteX7256" fmla="*/ 4164850 w 5155357"/>
              <a:gd name="connsiteY7256" fmla="*/ 288816 h 1041673"/>
              <a:gd name="connsiteX7257" fmla="*/ 4168456 w 5155357"/>
              <a:gd name="connsiteY7257" fmla="*/ 286080 h 1041673"/>
              <a:gd name="connsiteX7258" fmla="*/ 4171441 w 5155357"/>
              <a:gd name="connsiteY7258" fmla="*/ 284339 h 1041673"/>
              <a:gd name="connsiteX7259" fmla="*/ 4175171 w 5155357"/>
              <a:gd name="connsiteY7259" fmla="*/ 282287 h 1041673"/>
              <a:gd name="connsiteX7260" fmla="*/ 4178467 w 5155357"/>
              <a:gd name="connsiteY7260" fmla="*/ 279676 h 1041673"/>
              <a:gd name="connsiteX7261" fmla="*/ 4183628 w 5155357"/>
              <a:gd name="connsiteY7261" fmla="*/ 277437 h 1041673"/>
              <a:gd name="connsiteX7262" fmla="*/ 4183130 w 5155357"/>
              <a:gd name="connsiteY7262" fmla="*/ 278308 h 1041673"/>
              <a:gd name="connsiteX7263" fmla="*/ 4179337 w 5155357"/>
              <a:gd name="connsiteY7263" fmla="*/ 281417 h 1041673"/>
              <a:gd name="connsiteX7264" fmla="*/ 4174487 w 5155357"/>
              <a:gd name="connsiteY7264" fmla="*/ 284339 h 1041673"/>
              <a:gd name="connsiteX7265" fmla="*/ 4172622 w 5155357"/>
              <a:gd name="connsiteY7265" fmla="*/ 286577 h 1041673"/>
              <a:gd name="connsiteX7266" fmla="*/ 4175171 w 5155357"/>
              <a:gd name="connsiteY7266" fmla="*/ 285893 h 1041673"/>
              <a:gd name="connsiteX7267" fmla="*/ 4177970 w 5155357"/>
              <a:gd name="connsiteY7267" fmla="*/ 284152 h 1041673"/>
              <a:gd name="connsiteX7268" fmla="*/ 4182633 w 5155357"/>
              <a:gd name="connsiteY7268" fmla="*/ 281417 h 1041673"/>
              <a:gd name="connsiteX7269" fmla="*/ 4184996 w 5155357"/>
              <a:gd name="connsiteY7269" fmla="*/ 281044 h 1041673"/>
              <a:gd name="connsiteX7270" fmla="*/ 4191276 w 5155357"/>
              <a:gd name="connsiteY7270" fmla="*/ 273396 h 1041673"/>
              <a:gd name="connsiteX7271" fmla="*/ 4189846 w 5155357"/>
              <a:gd name="connsiteY7271" fmla="*/ 274328 h 1041673"/>
              <a:gd name="connsiteX7272" fmla="*/ 4189721 w 5155357"/>
              <a:gd name="connsiteY7272" fmla="*/ 273023 h 1041673"/>
              <a:gd name="connsiteX7273" fmla="*/ 4189534 w 5155357"/>
              <a:gd name="connsiteY7273" fmla="*/ 274577 h 1041673"/>
              <a:gd name="connsiteX7274" fmla="*/ 4189846 w 5155357"/>
              <a:gd name="connsiteY7274" fmla="*/ 274391 h 1041673"/>
              <a:gd name="connsiteX7275" fmla="*/ 4189721 w 5155357"/>
              <a:gd name="connsiteY7275" fmla="*/ 274701 h 1041673"/>
              <a:gd name="connsiteX7276" fmla="*/ 4189534 w 5155357"/>
              <a:gd name="connsiteY7276" fmla="*/ 274577 h 1041673"/>
              <a:gd name="connsiteX7277" fmla="*/ 4186923 w 5155357"/>
              <a:gd name="connsiteY7277" fmla="*/ 276380 h 1041673"/>
              <a:gd name="connsiteX7278" fmla="*/ 4186923 w 5155357"/>
              <a:gd name="connsiteY7278" fmla="*/ 275261 h 1041673"/>
              <a:gd name="connsiteX7279" fmla="*/ 4185804 w 5155357"/>
              <a:gd name="connsiteY7279" fmla="*/ 275261 h 1041673"/>
              <a:gd name="connsiteX7280" fmla="*/ 4187669 w 5155357"/>
              <a:gd name="connsiteY7280" fmla="*/ 272525 h 1041673"/>
              <a:gd name="connsiteX7281" fmla="*/ 4193140 w 5155357"/>
              <a:gd name="connsiteY7281" fmla="*/ 271468 h 1041673"/>
              <a:gd name="connsiteX7282" fmla="*/ 4191276 w 5155357"/>
              <a:gd name="connsiteY7282" fmla="*/ 273396 h 1041673"/>
              <a:gd name="connsiteX7283" fmla="*/ 4197556 w 5155357"/>
              <a:gd name="connsiteY7283" fmla="*/ 262701 h 1041673"/>
              <a:gd name="connsiteX7284" fmla="*/ 4198674 w 5155357"/>
              <a:gd name="connsiteY7284" fmla="*/ 262452 h 1041673"/>
              <a:gd name="connsiteX7285" fmla="*/ 4198674 w 5155357"/>
              <a:gd name="connsiteY7285" fmla="*/ 263509 h 1041673"/>
              <a:gd name="connsiteX7286" fmla="*/ 4197556 w 5155357"/>
              <a:gd name="connsiteY7286" fmla="*/ 263509 h 1041673"/>
              <a:gd name="connsiteX7287" fmla="*/ 4197556 w 5155357"/>
              <a:gd name="connsiteY7287" fmla="*/ 262701 h 1041673"/>
              <a:gd name="connsiteX7288" fmla="*/ 4207628 w 5155357"/>
              <a:gd name="connsiteY7288" fmla="*/ 267178 h 1041673"/>
              <a:gd name="connsiteX7289" fmla="*/ 4205763 w 5155357"/>
              <a:gd name="connsiteY7289" fmla="*/ 268732 h 1041673"/>
              <a:gd name="connsiteX7290" fmla="*/ 4202654 w 5155357"/>
              <a:gd name="connsiteY7290" fmla="*/ 270598 h 1041673"/>
              <a:gd name="connsiteX7291" fmla="*/ 4200602 w 5155357"/>
              <a:gd name="connsiteY7291" fmla="*/ 272712 h 1041673"/>
              <a:gd name="connsiteX7292" fmla="*/ 4195068 w 5155357"/>
              <a:gd name="connsiteY7292" fmla="*/ 273707 h 1041673"/>
              <a:gd name="connsiteX7293" fmla="*/ 4196810 w 5155357"/>
              <a:gd name="connsiteY7293" fmla="*/ 270971 h 1041673"/>
              <a:gd name="connsiteX7294" fmla="*/ 4200229 w 5155357"/>
              <a:gd name="connsiteY7294" fmla="*/ 269230 h 1041673"/>
              <a:gd name="connsiteX7295" fmla="*/ 4203151 w 5155357"/>
              <a:gd name="connsiteY7295" fmla="*/ 267675 h 1041673"/>
              <a:gd name="connsiteX7296" fmla="*/ 4207442 w 5155357"/>
              <a:gd name="connsiteY7296" fmla="*/ 265624 h 1041673"/>
              <a:gd name="connsiteX7297" fmla="*/ 4207628 w 5155357"/>
              <a:gd name="connsiteY7297" fmla="*/ 267178 h 1041673"/>
              <a:gd name="connsiteX7298" fmla="*/ 83028 w 5155357"/>
              <a:gd name="connsiteY7298" fmla="*/ 280795 h 1041673"/>
              <a:gd name="connsiteX7299" fmla="*/ 83028 w 5155357"/>
              <a:gd name="connsiteY7299" fmla="*/ 280795 h 1041673"/>
              <a:gd name="connsiteX7300" fmla="*/ 3166094 w 5155357"/>
              <a:gd name="connsiteY7300" fmla="*/ 554313 h 1041673"/>
              <a:gd name="connsiteX7301" fmla="*/ 3164416 w 5155357"/>
              <a:gd name="connsiteY7301" fmla="*/ 535971 h 1041673"/>
              <a:gd name="connsiteX7302" fmla="*/ 3165534 w 5155357"/>
              <a:gd name="connsiteY7302" fmla="*/ 534230 h 1041673"/>
              <a:gd name="connsiteX7303" fmla="*/ 3164416 w 5155357"/>
              <a:gd name="connsiteY7303" fmla="*/ 522479 h 1041673"/>
              <a:gd name="connsiteX7304" fmla="*/ 3164416 w 5155357"/>
              <a:gd name="connsiteY7304" fmla="*/ 511846 h 1041673"/>
              <a:gd name="connsiteX7305" fmla="*/ 3159379 w 5155357"/>
              <a:gd name="connsiteY7305" fmla="*/ 482312 h 1041673"/>
              <a:gd name="connsiteX7306" fmla="*/ 3158260 w 5155357"/>
              <a:gd name="connsiteY7306" fmla="*/ 473296 h 1041673"/>
              <a:gd name="connsiteX7307" fmla="*/ 3156022 w 5155357"/>
              <a:gd name="connsiteY7307" fmla="*/ 467700 h 1041673"/>
              <a:gd name="connsiteX7308" fmla="*/ 3154343 w 5155357"/>
              <a:gd name="connsiteY7308" fmla="*/ 459866 h 1041673"/>
              <a:gd name="connsiteX7309" fmla="*/ 3153223 w 5155357"/>
              <a:gd name="connsiteY7309" fmla="*/ 457068 h 1041673"/>
              <a:gd name="connsiteX7310" fmla="*/ 3142591 w 5155357"/>
              <a:gd name="connsiteY7310" fmla="*/ 434249 h 1041673"/>
              <a:gd name="connsiteX7311" fmla="*/ 3133078 w 5155357"/>
              <a:gd name="connsiteY7311" fmla="*/ 417461 h 1041673"/>
              <a:gd name="connsiteX7312" fmla="*/ 3130840 w 5155357"/>
              <a:gd name="connsiteY7312" fmla="*/ 415782 h 1041673"/>
              <a:gd name="connsiteX7313" fmla="*/ 3115233 w 5155357"/>
              <a:gd name="connsiteY7313" fmla="*/ 396818 h 1041673"/>
              <a:gd name="connsiteX7314" fmla="*/ 3112435 w 5155357"/>
              <a:gd name="connsiteY7314" fmla="*/ 398559 h 1041673"/>
              <a:gd name="connsiteX7315" fmla="*/ 3091233 w 5155357"/>
              <a:gd name="connsiteY7315" fmla="*/ 386745 h 1041673"/>
              <a:gd name="connsiteX7316" fmla="*/ 3080040 w 5155357"/>
              <a:gd name="connsiteY7316" fmla="*/ 379470 h 1041673"/>
              <a:gd name="connsiteX7317" fmla="*/ 3074445 w 5155357"/>
              <a:gd name="connsiteY7317" fmla="*/ 381771 h 1041673"/>
              <a:gd name="connsiteX7318" fmla="*/ 3062693 w 5155357"/>
              <a:gd name="connsiteY7318" fmla="*/ 380590 h 1041673"/>
              <a:gd name="connsiteX7319" fmla="*/ 3073885 w 5155357"/>
              <a:gd name="connsiteY7319" fmla="*/ 393398 h 1041673"/>
              <a:gd name="connsiteX7320" fmla="*/ 3064932 w 5155357"/>
              <a:gd name="connsiteY7320" fmla="*/ 391782 h 1041673"/>
              <a:gd name="connsiteX7321" fmla="*/ 3055978 w 5155357"/>
              <a:gd name="connsiteY7321" fmla="*/ 385626 h 1041673"/>
              <a:gd name="connsiteX7322" fmla="*/ 3055916 w 5155357"/>
              <a:gd name="connsiteY7322" fmla="*/ 385626 h 1041673"/>
              <a:gd name="connsiteX7323" fmla="*/ 3056040 w 5155357"/>
              <a:gd name="connsiteY7323" fmla="*/ 385253 h 1041673"/>
              <a:gd name="connsiteX7324" fmla="*/ 3055854 w 5155357"/>
              <a:gd name="connsiteY7324" fmla="*/ 384445 h 1041673"/>
              <a:gd name="connsiteX7325" fmla="*/ 3055978 w 5155357"/>
              <a:gd name="connsiteY7325" fmla="*/ 384445 h 1041673"/>
              <a:gd name="connsiteX7326" fmla="*/ 3059895 w 5155357"/>
              <a:gd name="connsiteY7326" fmla="*/ 378351 h 1041673"/>
              <a:gd name="connsiteX7327" fmla="*/ 3063253 w 5155357"/>
              <a:gd name="connsiteY7327" fmla="*/ 376610 h 1041673"/>
              <a:gd name="connsiteX7328" fmla="*/ 3097326 w 5155357"/>
              <a:gd name="connsiteY7328" fmla="*/ 347076 h 1041673"/>
              <a:gd name="connsiteX7329" fmla="*/ 3097201 w 5155357"/>
              <a:gd name="connsiteY7329" fmla="*/ 346703 h 1041673"/>
              <a:gd name="connsiteX7330" fmla="*/ 3098134 w 5155357"/>
              <a:gd name="connsiteY7330" fmla="*/ 347138 h 1041673"/>
              <a:gd name="connsiteX7331" fmla="*/ 3098196 w 5155357"/>
              <a:gd name="connsiteY7331" fmla="*/ 347138 h 1041673"/>
              <a:gd name="connsiteX7332" fmla="*/ 3098508 w 5155357"/>
              <a:gd name="connsiteY7332" fmla="*/ 346827 h 1041673"/>
              <a:gd name="connsiteX7333" fmla="*/ 3098259 w 5155357"/>
              <a:gd name="connsiteY7333" fmla="*/ 346454 h 1041673"/>
              <a:gd name="connsiteX7334" fmla="*/ 3098010 w 5155357"/>
              <a:gd name="connsiteY7334" fmla="*/ 346330 h 1041673"/>
              <a:gd name="connsiteX7335" fmla="*/ 3104601 w 5155357"/>
              <a:gd name="connsiteY7335" fmla="*/ 344775 h 1041673"/>
              <a:gd name="connsiteX7336" fmla="*/ 3115792 w 5155357"/>
              <a:gd name="connsiteY7336" fmla="*/ 343718 h 1041673"/>
              <a:gd name="connsiteX7337" fmla="*/ 3120829 w 5155357"/>
              <a:gd name="connsiteY7337" fmla="*/ 341418 h 1041673"/>
              <a:gd name="connsiteX7338" fmla="*/ 3120829 w 5155357"/>
              <a:gd name="connsiteY7338" fmla="*/ 341293 h 1041673"/>
              <a:gd name="connsiteX7339" fmla="*/ 3121326 w 5155357"/>
              <a:gd name="connsiteY7339" fmla="*/ 341604 h 1041673"/>
              <a:gd name="connsiteX7340" fmla="*/ 3121637 w 5155357"/>
              <a:gd name="connsiteY7340" fmla="*/ 341729 h 1041673"/>
              <a:gd name="connsiteX7341" fmla="*/ 3122072 w 5155357"/>
              <a:gd name="connsiteY7341" fmla="*/ 341480 h 1041673"/>
              <a:gd name="connsiteX7342" fmla="*/ 3121949 w 5155357"/>
              <a:gd name="connsiteY7342" fmla="*/ 340734 h 1041673"/>
              <a:gd name="connsiteX7343" fmla="*/ 3121326 w 5155357"/>
              <a:gd name="connsiteY7343" fmla="*/ 340361 h 1041673"/>
              <a:gd name="connsiteX7344" fmla="*/ 3121388 w 5155357"/>
              <a:gd name="connsiteY7344" fmla="*/ 340361 h 1041673"/>
              <a:gd name="connsiteX7345" fmla="*/ 3129223 w 5155357"/>
              <a:gd name="connsiteY7345" fmla="*/ 338620 h 1041673"/>
              <a:gd name="connsiteX7346" fmla="*/ 3130902 w 5155357"/>
              <a:gd name="connsiteY7346" fmla="*/ 337003 h 1041673"/>
              <a:gd name="connsiteX7347" fmla="*/ 3133140 w 5155357"/>
              <a:gd name="connsiteY7347" fmla="*/ 335946 h 1041673"/>
              <a:gd name="connsiteX7348" fmla="*/ 3133824 w 5155357"/>
              <a:gd name="connsiteY7348" fmla="*/ 335946 h 1041673"/>
              <a:gd name="connsiteX7349" fmla="*/ 3135939 w 5155357"/>
              <a:gd name="connsiteY7349" fmla="*/ 335200 h 1041673"/>
              <a:gd name="connsiteX7350" fmla="*/ 3135939 w 5155357"/>
              <a:gd name="connsiteY7350" fmla="*/ 335200 h 1041673"/>
              <a:gd name="connsiteX7351" fmla="*/ 3137617 w 5155357"/>
              <a:gd name="connsiteY7351" fmla="*/ 329107 h 1041673"/>
              <a:gd name="connsiteX7352" fmla="*/ 3131461 w 5155357"/>
              <a:gd name="connsiteY7352" fmla="*/ 326868 h 1041673"/>
              <a:gd name="connsiteX7353" fmla="*/ 3124187 w 5155357"/>
              <a:gd name="connsiteY7353" fmla="*/ 310143 h 1041673"/>
              <a:gd name="connsiteX7354" fmla="*/ 3118031 w 5155357"/>
              <a:gd name="connsiteY7354" fmla="*/ 300629 h 1041673"/>
              <a:gd name="connsiteX7355" fmla="*/ 3111876 w 5155357"/>
              <a:gd name="connsiteY7355" fmla="*/ 289997 h 1041673"/>
              <a:gd name="connsiteX7356" fmla="*/ 3088435 w 5155357"/>
              <a:gd name="connsiteY7356" fmla="*/ 281603 h 1041673"/>
              <a:gd name="connsiteX7357" fmla="*/ 3064435 w 5155357"/>
              <a:gd name="connsiteY7357" fmla="*/ 287821 h 1041673"/>
              <a:gd name="connsiteX7358" fmla="*/ 3050506 w 5155357"/>
              <a:gd name="connsiteY7358" fmla="*/ 289997 h 1041673"/>
              <a:gd name="connsiteX7359" fmla="*/ 3009780 w 5155357"/>
              <a:gd name="connsiteY7359" fmla="*/ 313438 h 1041673"/>
              <a:gd name="connsiteX7360" fmla="*/ 3000267 w 5155357"/>
              <a:gd name="connsiteY7360" fmla="*/ 324630 h 1041673"/>
              <a:gd name="connsiteX7361" fmla="*/ 2991873 w 5155357"/>
              <a:gd name="connsiteY7361" fmla="*/ 335200 h 1041673"/>
              <a:gd name="connsiteX7362" fmla="*/ 2957240 w 5155357"/>
              <a:gd name="connsiteY7362" fmla="*/ 377045 h 1041673"/>
              <a:gd name="connsiteX7363" fmla="*/ 2956121 w 5155357"/>
              <a:gd name="connsiteY7363" fmla="*/ 380403 h 1041673"/>
              <a:gd name="connsiteX7364" fmla="*/ 2918131 w 5155357"/>
              <a:gd name="connsiteY7364" fmla="*/ 433503 h 1041673"/>
              <a:gd name="connsiteX7365" fmla="*/ 2918690 w 5155357"/>
              <a:gd name="connsiteY7365" fmla="*/ 436860 h 1041673"/>
              <a:gd name="connsiteX7366" fmla="*/ 2900286 w 5155357"/>
              <a:gd name="connsiteY7366" fmla="*/ 465337 h 1041673"/>
              <a:gd name="connsiteX7367" fmla="*/ 2884679 w 5155357"/>
              <a:gd name="connsiteY7367" fmla="*/ 486540 h 1041673"/>
              <a:gd name="connsiteX7368" fmla="*/ 2870752 w 5155357"/>
              <a:gd name="connsiteY7368" fmla="*/ 509359 h 1041673"/>
              <a:gd name="connsiteX7369" fmla="*/ 2870752 w 5155357"/>
              <a:gd name="connsiteY7369" fmla="*/ 508799 h 1041673"/>
              <a:gd name="connsiteX7370" fmla="*/ 2870627 w 5155357"/>
              <a:gd name="connsiteY7370" fmla="*/ 508799 h 1041673"/>
              <a:gd name="connsiteX7371" fmla="*/ 2871560 w 5155357"/>
              <a:gd name="connsiteY7371" fmla="*/ 506748 h 1041673"/>
              <a:gd name="connsiteX7372" fmla="*/ 2872679 w 5155357"/>
              <a:gd name="connsiteY7372" fmla="*/ 504261 h 1041673"/>
              <a:gd name="connsiteX7373" fmla="*/ 2872119 w 5155357"/>
              <a:gd name="connsiteY7373" fmla="*/ 503328 h 1041673"/>
              <a:gd name="connsiteX7374" fmla="*/ 2871187 w 5155357"/>
              <a:gd name="connsiteY7374" fmla="*/ 503887 h 1041673"/>
              <a:gd name="connsiteX7375" fmla="*/ 2870254 w 5155357"/>
              <a:gd name="connsiteY7375" fmla="*/ 506001 h 1041673"/>
              <a:gd name="connsiteX7376" fmla="*/ 2869260 w 5155357"/>
              <a:gd name="connsiteY7376" fmla="*/ 508364 h 1041673"/>
              <a:gd name="connsiteX7377" fmla="*/ 2869197 w 5155357"/>
              <a:gd name="connsiteY7377" fmla="*/ 508364 h 1041673"/>
              <a:gd name="connsiteX7378" fmla="*/ 2864161 w 5155357"/>
              <a:gd name="connsiteY7378" fmla="*/ 514458 h 1041673"/>
              <a:gd name="connsiteX7379" fmla="*/ 2865280 w 5155357"/>
              <a:gd name="connsiteY7379" fmla="*/ 522230 h 1041673"/>
              <a:gd name="connsiteX7380" fmla="*/ 2845756 w 5155357"/>
              <a:gd name="connsiteY7380" fmla="*/ 563018 h 1041673"/>
              <a:gd name="connsiteX7381" fmla="*/ 2845756 w 5155357"/>
              <a:gd name="connsiteY7381" fmla="*/ 561837 h 1041673"/>
              <a:gd name="connsiteX7382" fmla="*/ 2845756 w 5155357"/>
              <a:gd name="connsiteY7382" fmla="*/ 561837 h 1041673"/>
              <a:gd name="connsiteX7383" fmla="*/ 2845756 w 5155357"/>
              <a:gd name="connsiteY7383" fmla="*/ 561837 h 1041673"/>
              <a:gd name="connsiteX7384" fmla="*/ 2845881 w 5155357"/>
              <a:gd name="connsiteY7384" fmla="*/ 561837 h 1041673"/>
              <a:gd name="connsiteX7385" fmla="*/ 2845943 w 5155357"/>
              <a:gd name="connsiteY7385" fmla="*/ 561588 h 1041673"/>
              <a:gd name="connsiteX7386" fmla="*/ 2846253 w 5155357"/>
              <a:gd name="connsiteY7386" fmla="*/ 560282 h 1041673"/>
              <a:gd name="connsiteX7387" fmla="*/ 2846253 w 5155357"/>
              <a:gd name="connsiteY7387" fmla="*/ 560034 h 1041673"/>
              <a:gd name="connsiteX7388" fmla="*/ 2845756 w 5155357"/>
              <a:gd name="connsiteY7388" fmla="*/ 559350 h 1041673"/>
              <a:gd name="connsiteX7389" fmla="*/ 2845072 w 5155357"/>
              <a:gd name="connsiteY7389" fmla="*/ 559909 h 1041673"/>
              <a:gd name="connsiteX7390" fmla="*/ 2845072 w 5155357"/>
              <a:gd name="connsiteY7390" fmla="*/ 560158 h 1041673"/>
              <a:gd name="connsiteX7391" fmla="*/ 2844886 w 5155357"/>
              <a:gd name="connsiteY7391" fmla="*/ 560904 h 1041673"/>
              <a:gd name="connsiteX7392" fmla="*/ 2844637 w 5155357"/>
              <a:gd name="connsiteY7392" fmla="*/ 561029 h 1041673"/>
              <a:gd name="connsiteX7393" fmla="*/ 2844637 w 5155357"/>
              <a:gd name="connsiteY7393" fmla="*/ 560780 h 1041673"/>
              <a:gd name="connsiteX7394" fmla="*/ 2833383 w 5155357"/>
              <a:gd name="connsiteY7394" fmla="*/ 583723 h 1041673"/>
              <a:gd name="connsiteX7395" fmla="*/ 2821631 w 5155357"/>
              <a:gd name="connsiteY7395" fmla="*/ 616118 h 1041673"/>
              <a:gd name="connsiteX7396" fmla="*/ 2814917 w 5155357"/>
              <a:gd name="connsiteY7396" fmla="*/ 642294 h 1041673"/>
              <a:gd name="connsiteX7397" fmla="*/ 2815040 w 5155357"/>
              <a:gd name="connsiteY7397" fmla="*/ 642294 h 1041673"/>
              <a:gd name="connsiteX7398" fmla="*/ 2814730 w 5155357"/>
              <a:gd name="connsiteY7398" fmla="*/ 643600 h 1041673"/>
              <a:gd name="connsiteX7399" fmla="*/ 2813859 w 5155357"/>
              <a:gd name="connsiteY7399" fmla="*/ 648139 h 1041673"/>
              <a:gd name="connsiteX7400" fmla="*/ 2814668 w 5155357"/>
              <a:gd name="connsiteY7400" fmla="*/ 649010 h 1041673"/>
              <a:gd name="connsiteX7401" fmla="*/ 2814668 w 5155357"/>
              <a:gd name="connsiteY7401" fmla="*/ 649010 h 1041673"/>
              <a:gd name="connsiteX7402" fmla="*/ 2815538 w 5155357"/>
              <a:gd name="connsiteY7402" fmla="*/ 648201 h 1041673"/>
              <a:gd name="connsiteX7403" fmla="*/ 2816347 w 5155357"/>
              <a:gd name="connsiteY7403" fmla="*/ 644035 h 1041673"/>
              <a:gd name="connsiteX7404" fmla="*/ 2816657 w 5155357"/>
              <a:gd name="connsiteY7404" fmla="*/ 642916 h 1041673"/>
              <a:gd name="connsiteX7405" fmla="*/ 2816657 w 5155357"/>
              <a:gd name="connsiteY7405" fmla="*/ 642916 h 1041673"/>
              <a:gd name="connsiteX7406" fmla="*/ 2818895 w 5155357"/>
              <a:gd name="connsiteY7406" fmla="*/ 641735 h 1041673"/>
              <a:gd name="connsiteX7407" fmla="*/ 2813859 w 5155357"/>
              <a:gd name="connsiteY7407" fmla="*/ 657404 h 1041673"/>
              <a:gd name="connsiteX7408" fmla="*/ 2814419 w 5155357"/>
              <a:gd name="connsiteY7408" fmla="*/ 651745 h 1041673"/>
              <a:gd name="connsiteX7409" fmla="*/ 2809942 w 5155357"/>
              <a:gd name="connsiteY7409" fmla="*/ 662378 h 1041673"/>
              <a:gd name="connsiteX7410" fmla="*/ 2802667 w 5155357"/>
              <a:gd name="connsiteY7410" fmla="*/ 702047 h 1041673"/>
              <a:gd name="connsiteX7411" fmla="*/ 2802729 w 5155357"/>
              <a:gd name="connsiteY7411" fmla="*/ 702047 h 1041673"/>
              <a:gd name="connsiteX7412" fmla="*/ 2801796 w 5155357"/>
              <a:gd name="connsiteY7412" fmla="*/ 708389 h 1041673"/>
              <a:gd name="connsiteX7413" fmla="*/ 2802605 w 5155357"/>
              <a:gd name="connsiteY7413" fmla="*/ 709322 h 1041673"/>
              <a:gd name="connsiteX7414" fmla="*/ 2802605 w 5155357"/>
              <a:gd name="connsiteY7414" fmla="*/ 709322 h 1041673"/>
              <a:gd name="connsiteX7415" fmla="*/ 2803475 w 5155357"/>
              <a:gd name="connsiteY7415" fmla="*/ 708513 h 1041673"/>
              <a:gd name="connsiteX7416" fmla="*/ 2804284 w 5155357"/>
              <a:gd name="connsiteY7416" fmla="*/ 702607 h 1041673"/>
              <a:gd name="connsiteX7417" fmla="*/ 2804284 w 5155357"/>
              <a:gd name="connsiteY7417" fmla="*/ 702607 h 1041673"/>
              <a:gd name="connsiteX7418" fmla="*/ 2807082 w 5155357"/>
              <a:gd name="connsiteY7418" fmla="*/ 696948 h 1041673"/>
              <a:gd name="connsiteX7419" fmla="*/ 2803165 w 5155357"/>
              <a:gd name="connsiteY7419" fmla="*/ 717591 h 1041673"/>
              <a:gd name="connsiteX7420" fmla="*/ 2800367 w 5155357"/>
              <a:gd name="connsiteY7420" fmla="*/ 714234 h 1041673"/>
              <a:gd name="connsiteX7421" fmla="*/ 2794771 w 5155357"/>
              <a:gd name="connsiteY7421" fmla="*/ 755022 h 1041673"/>
              <a:gd name="connsiteX7422" fmla="*/ 2792532 w 5155357"/>
              <a:gd name="connsiteY7422" fmla="*/ 767769 h 1041673"/>
              <a:gd name="connsiteX7423" fmla="*/ 2793092 w 5155357"/>
              <a:gd name="connsiteY7423" fmla="*/ 786235 h 1041673"/>
              <a:gd name="connsiteX7424" fmla="*/ 2793092 w 5155357"/>
              <a:gd name="connsiteY7424" fmla="*/ 795127 h 1041673"/>
              <a:gd name="connsiteX7425" fmla="*/ 2794771 w 5155357"/>
              <a:gd name="connsiteY7425" fmla="*/ 800785 h 1041673"/>
              <a:gd name="connsiteX7426" fmla="*/ 2795331 w 5155357"/>
              <a:gd name="connsiteY7426" fmla="*/ 825842 h 1041673"/>
              <a:gd name="connsiteX7427" fmla="*/ 2797009 w 5155357"/>
              <a:gd name="connsiteY7427" fmla="*/ 833117 h 1041673"/>
              <a:gd name="connsiteX7428" fmla="*/ 2802605 w 5155357"/>
              <a:gd name="connsiteY7428" fmla="*/ 852703 h 1041673"/>
              <a:gd name="connsiteX7429" fmla="*/ 2805963 w 5155357"/>
              <a:gd name="connsiteY7429" fmla="*/ 865449 h 1041673"/>
              <a:gd name="connsiteX7430" fmla="*/ 2842212 w 5155357"/>
              <a:gd name="connsiteY7430" fmla="*/ 916248 h 1041673"/>
              <a:gd name="connsiteX7431" fmla="*/ 2871808 w 5155357"/>
              <a:gd name="connsiteY7431" fmla="*/ 943669 h 1041673"/>
              <a:gd name="connsiteX7432" fmla="*/ 2904203 w 5155357"/>
              <a:gd name="connsiteY7432" fmla="*/ 959772 h 1041673"/>
              <a:gd name="connsiteX7433" fmla="*/ 2907560 w 5155357"/>
              <a:gd name="connsiteY7433" fmla="*/ 959213 h 1041673"/>
              <a:gd name="connsiteX7434" fmla="*/ 2923167 w 5155357"/>
              <a:gd name="connsiteY7434" fmla="*/ 961451 h 1041673"/>
              <a:gd name="connsiteX7435" fmla="*/ 2961096 w 5155357"/>
              <a:gd name="connsiteY7435" fmla="*/ 953679 h 1041673"/>
              <a:gd name="connsiteX7436" fmla="*/ 2999024 w 5155357"/>
              <a:gd name="connsiteY7436" fmla="*/ 943047 h 1041673"/>
              <a:gd name="connsiteX7437" fmla="*/ 3011894 w 5155357"/>
              <a:gd name="connsiteY7437" fmla="*/ 932974 h 1041673"/>
              <a:gd name="connsiteX7438" fmla="*/ 3016371 w 5155357"/>
              <a:gd name="connsiteY7438" fmla="*/ 927316 h 1041673"/>
              <a:gd name="connsiteX7439" fmla="*/ 3016931 w 5155357"/>
              <a:gd name="connsiteY7439" fmla="*/ 923958 h 1041673"/>
              <a:gd name="connsiteX7440" fmla="*/ 3017490 w 5155357"/>
              <a:gd name="connsiteY7440" fmla="*/ 922901 h 1041673"/>
              <a:gd name="connsiteX7441" fmla="*/ 3029739 w 5155357"/>
              <a:gd name="connsiteY7441" fmla="*/ 911150 h 1041673"/>
              <a:gd name="connsiteX7442" fmla="*/ 3034776 w 5155357"/>
              <a:gd name="connsiteY7442" fmla="*/ 902694 h 1041673"/>
              <a:gd name="connsiteX7443" fmla="*/ 3052061 w 5155357"/>
              <a:gd name="connsiteY7443" fmla="*/ 878134 h 1041673"/>
              <a:gd name="connsiteX7444" fmla="*/ 3062693 w 5155357"/>
              <a:gd name="connsiteY7444" fmla="*/ 860848 h 1041673"/>
              <a:gd name="connsiteX7445" fmla="*/ 3073885 w 5155357"/>
              <a:gd name="connsiteY7445" fmla="*/ 844122 h 1041673"/>
              <a:gd name="connsiteX7446" fmla="*/ 3092849 w 5155357"/>
              <a:gd name="connsiteY7446" fmla="*/ 807313 h 1041673"/>
              <a:gd name="connsiteX7447" fmla="*/ 3111814 w 5155357"/>
              <a:gd name="connsiteY7447" fmla="*/ 770442 h 1041673"/>
              <a:gd name="connsiteX7448" fmla="*/ 3111814 w 5155357"/>
              <a:gd name="connsiteY7448" fmla="*/ 767085 h 1041673"/>
              <a:gd name="connsiteX7449" fmla="*/ 3115731 w 5155357"/>
              <a:gd name="connsiteY7449" fmla="*/ 762608 h 1041673"/>
              <a:gd name="connsiteX7450" fmla="*/ 3121326 w 5155357"/>
              <a:gd name="connsiteY7450" fmla="*/ 748680 h 1041673"/>
              <a:gd name="connsiteX7451" fmla="*/ 3125804 w 5155357"/>
              <a:gd name="connsiteY7451" fmla="*/ 736991 h 1041673"/>
              <a:gd name="connsiteX7452" fmla="*/ 3125804 w 5155357"/>
              <a:gd name="connsiteY7452" fmla="*/ 732452 h 1041673"/>
              <a:gd name="connsiteX7453" fmla="*/ 3128601 w 5155357"/>
              <a:gd name="connsiteY7453" fmla="*/ 726918 h 1041673"/>
              <a:gd name="connsiteX7454" fmla="*/ 3128601 w 5155357"/>
              <a:gd name="connsiteY7454" fmla="*/ 724617 h 1041673"/>
              <a:gd name="connsiteX7455" fmla="*/ 3129721 w 5155357"/>
              <a:gd name="connsiteY7455" fmla="*/ 718462 h 1041673"/>
              <a:gd name="connsiteX7456" fmla="*/ 3131959 w 5155357"/>
              <a:gd name="connsiteY7456" fmla="*/ 712368 h 1041673"/>
              <a:gd name="connsiteX7457" fmla="*/ 3134757 w 5155357"/>
              <a:gd name="connsiteY7457" fmla="*/ 711187 h 1041673"/>
              <a:gd name="connsiteX7458" fmla="*/ 3135316 w 5155357"/>
              <a:gd name="connsiteY7458" fmla="*/ 704472 h 1041673"/>
              <a:gd name="connsiteX7459" fmla="*/ 3136995 w 5155357"/>
              <a:gd name="connsiteY7459" fmla="*/ 705094 h 1041673"/>
              <a:gd name="connsiteX7460" fmla="*/ 3159317 w 5155357"/>
              <a:gd name="connsiteY7460" fmla="*/ 626315 h 1041673"/>
              <a:gd name="connsiteX7461" fmla="*/ 3160995 w 5155357"/>
              <a:gd name="connsiteY7461" fmla="*/ 612947 h 1041673"/>
              <a:gd name="connsiteX7462" fmla="*/ 3160436 w 5155357"/>
              <a:gd name="connsiteY7462" fmla="*/ 608532 h 1041673"/>
              <a:gd name="connsiteX7463" fmla="*/ 3164353 w 5155357"/>
              <a:gd name="connsiteY7463" fmla="*/ 591247 h 1041673"/>
              <a:gd name="connsiteX7464" fmla="*/ 3163980 w 5155357"/>
              <a:gd name="connsiteY7464" fmla="*/ 591371 h 1041673"/>
              <a:gd name="connsiteX7465" fmla="*/ 3164416 w 5155357"/>
              <a:gd name="connsiteY7465" fmla="*/ 589630 h 1041673"/>
              <a:gd name="connsiteX7466" fmla="*/ 3164416 w 5155357"/>
              <a:gd name="connsiteY7466" fmla="*/ 589319 h 1041673"/>
              <a:gd name="connsiteX7467" fmla="*/ 3164104 w 5155357"/>
              <a:gd name="connsiteY7467" fmla="*/ 588946 h 1041673"/>
              <a:gd name="connsiteX7468" fmla="*/ 3163732 w 5155357"/>
              <a:gd name="connsiteY7468" fmla="*/ 589257 h 1041673"/>
              <a:gd name="connsiteX7469" fmla="*/ 3163732 w 5155357"/>
              <a:gd name="connsiteY7469" fmla="*/ 589568 h 1041673"/>
              <a:gd name="connsiteX7470" fmla="*/ 3163669 w 5155357"/>
              <a:gd name="connsiteY7470" fmla="*/ 590003 h 1041673"/>
              <a:gd name="connsiteX7471" fmla="*/ 3163856 w 5155357"/>
              <a:gd name="connsiteY7471" fmla="*/ 577754 h 1041673"/>
              <a:gd name="connsiteX7472" fmla="*/ 3166094 w 5155357"/>
              <a:gd name="connsiteY7472" fmla="*/ 553754 h 1041673"/>
              <a:gd name="connsiteX7473" fmla="*/ 3130964 w 5155357"/>
              <a:gd name="connsiteY7473" fmla="*/ 332091 h 1041673"/>
              <a:gd name="connsiteX7474" fmla="*/ 3134881 w 5155357"/>
              <a:gd name="connsiteY7474" fmla="*/ 334330 h 1041673"/>
              <a:gd name="connsiteX7475" fmla="*/ 3135130 w 5155357"/>
              <a:gd name="connsiteY7475" fmla="*/ 334454 h 1041673"/>
              <a:gd name="connsiteX7476" fmla="*/ 3133886 w 5155357"/>
              <a:gd name="connsiteY7476" fmla="*/ 334889 h 1041673"/>
              <a:gd name="connsiteX7477" fmla="*/ 3132581 w 5155357"/>
              <a:gd name="connsiteY7477" fmla="*/ 335014 h 1041673"/>
              <a:gd name="connsiteX7478" fmla="*/ 3132581 w 5155357"/>
              <a:gd name="connsiteY7478" fmla="*/ 335014 h 1041673"/>
              <a:gd name="connsiteX7479" fmla="*/ 3129782 w 5155357"/>
              <a:gd name="connsiteY7479" fmla="*/ 334330 h 1041673"/>
              <a:gd name="connsiteX7480" fmla="*/ 3130902 w 5155357"/>
              <a:gd name="connsiteY7480" fmla="*/ 332091 h 1041673"/>
              <a:gd name="connsiteX7481" fmla="*/ 2812180 w 5155357"/>
              <a:gd name="connsiteY7481" fmla="*/ 665922 h 1041673"/>
              <a:gd name="connsiteX7482" fmla="*/ 2813859 w 5155357"/>
              <a:gd name="connsiteY7482" fmla="*/ 658647 h 1041673"/>
              <a:gd name="connsiteX7483" fmla="*/ 2812180 w 5155357"/>
              <a:gd name="connsiteY7483" fmla="*/ 665922 h 1041673"/>
              <a:gd name="connsiteX7484" fmla="*/ 3129845 w 5155357"/>
              <a:gd name="connsiteY7484" fmla="*/ 572096 h 1041673"/>
              <a:gd name="connsiteX7485" fmla="*/ 3129410 w 5155357"/>
              <a:gd name="connsiteY7485" fmla="*/ 574272 h 1041673"/>
              <a:gd name="connsiteX7486" fmla="*/ 3128042 w 5155357"/>
              <a:gd name="connsiteY7486" fmla="*/ 574708 h 1041673"/>
              <a:gd name="connsiteX7487" fmla="*/ 3129845 w 5155357"/>
              <a:gd name="connsiteY7487" fmla="*/ 572096 h 1041673"/>
              <a:gd name="connsiteX7488" fmla="*/ 3127917 w 5155357"/>
              <a:gd name="connsiteY7488" fmla="*/ 580179 h 1041673"/>
              <a:gd name="connsiteX7489" fmla="*/ 3127109 w 5155357"/>
              <a:gd name="connsiteY7489" fmla="*/ 582853 h 1041673"/>
              <a:gd name="connsiteX7490" fmla="*/ 3126052 w 5155357"/>
              <a:gd name="connsiteY7490" fmla="*/ 582355 h 1041673"/>
              <a:gd name="connsiteX7491" fmla="*/ 3127917 w 5155357"/>
              <a:gd name="connsiteY7491" fmla="*/ 580179 h 1041673"/>
              <a:gd name="connsiteX7492" fmla="*/ 3124871 w 5155357"/>
              <a:gd name="connsiteY7492" fmla="*/ 621589 h 1041673"/>
              <a:gd name="connsiteX7493" fmla="*/ 3124249 w 5155357"/>
              <a:gd name="connsiteY7493" fmla="*/ 621154 h 1041673"/>
              <a:gd name="connsiteX7494" fmla="*/ 3127047 w 5155357"/>
              <a:gd name="connsiteY7494" fmla="*/ 604615 h 1041673"/>
              <a:gd name="connsiteX7495" fmla="*/ 3124809 w 5155357"/>
              <a:gd name="connsiteY7495" fmla="*/ 621278 h 1041673"/>
              <a:gd name="connsiteX7496" fmla="*/ 3124809 w 5155357"/>
              <a:gd name="connsiteY7496" fmla="*/ 621589 h 1041673"/>
              <a:gd name="connsiteX7497" fmla="*/ 3124933 w 5155357"/>
              <a:gd name="connsiteY7497" fmla="*/ 591371 h 1041673"/>
              <a:gd name="connsiteX7498" fmla="*/ 3125617 w 5155357"/>
              <a:gd name="connsiteY7498" fmla="*/ 588760 h 1041673"/>
              <a:gd name="connsiteX7499" fmla="*/ 3126922 w 5155357"/>
              <a:gd name="connsiteY7499" fmla="*/ 587392 h 1041673"/>
              <a:gd name="connsiteX7500" fmla="*/ 3126736 w 5155357"/>
              <a:gd name="connsiteY7500" fmla="*/ 590314 h 1041673"/>
              <a:gd name="connsiteX7501" fmla="*/ 3126736 w 5155357"/>
              <a:gd name="connsiteY7501" fmla="*/ 592179 h 1041673"/>
              <a:gd name="connsiteX7502" fmla="*/ 3125866 w 5155357"/>
              <a:gd name="connsiteY7502" fmla="*/ 593485 h 1041673"/>
              <a:gd name="connsiteX7503" fmla="*/ 3125804 w 5155357"/>
              <a:gd name="connsiteY7503" fmla="*/ 595910 h 1041673"/>
              <a:gd name="connsiteX7504" fmla="*/ 3125430 w 5155357"/>
              <a:gd name="connsiteY7504" fmla="*/ 598584 h 1041673"/>
              <a:gd name="connsiteX7505" fmla="*/ 3125306 w 5155357"/>
              <a:gd name="connsiteY7505" fmla="*/ 598397 h 1041673"/>
              <a:gd name="connsiteX7506" fmla="*/ 3124871 w 5155357"/>
              <a:gd name="connsiteY7506" fmla="*/ 598086 h 1041673"/>
              <a:gd name="connsiteX7507" fmla="*/ 3124871 w 5155357"/>
              <a:gd name="connsiteY7507" fmla="*/ 597838 h 1041673"/>
              <a:gd name="connsiteX7508" fmla="*/ 3124809 w 5155357"/>
              <a:gd name="connsiteY7508" fmla="*/ 595537 h 1041673"/>
              <a:gd name="connsiteX7509" fmla="*/ 3124995 w 5155357"/>
              <a:gd name="connsiteY7509" fmla="*/ 595537 h 1041673"/>
              <a:gd name="connsiteX7510" fmla="*/ 3125058 w 5155357"/>
              <a:gd name="connsiteY7510" fmla="*/ 595537 h 1041673"/>
              <a:gd name="connsiteX7511" fmla="*/ 3125617 w 5155357"/>
              <a:gd name="connsiteY7511" fmla="*/ 594977 h 1041673"/>
              <a:gd name="connsiteX7512" fmla="*/ 3125181 w 5155357"/>
              <a:gd name="connsiteY7512" fmla="*/ 594418 h 1041673"/>
              <a:gd name="connsiteX7513" fmla="*/ 3125306 w 5155357"/>
              <a:gd name="connsiteY7513" fmla="*/ 594418 h 1041673"/>
              <a:gd name="connsiteX7514" fmla="*/ 3125866 w 5155357"/>
              <a:gd name="connsiteY7514" fmla="*/ 591620 h 1041673"/>
              <a:gd name="connsiteX7515" fmla="*/ 3124497 w 5155357"/>
              <a:gd name="connsiteY7515" fmla="*/ 594107 h 1041673"/>
              <a:gd name="connsiteX7516" fmla="*/ 3124871 w 5155357"/>
              <a:gd name="connsiteY7516" fmla="*/ 591247 h 1041673"/>
              <a:gd name="connsiteX7517" fmla="*/ 3124560 w 5155357"/>
              <a:gd name="connsiteY7517" fmla="*/ 594293 h 1041673"/>
              <a:gd name="connsiteX7518" fmla="*/ 3124560 w 5155357"/>
              <a:gd name="connsiteY7518" fmla="*/ 594293 h 1041673"/>
              <a:gd name="connsiteX7519" fmla="*/ 3124560 w 5155357"/>
              <a:gd name="connsiteY7519" fmla="*/ 594293 h 1041673"/>
              <a:gd name="connsiteX7520" fmla="*/ 3124560 w 5155357"/>
              <a:gd name="connsiteY7520" fmla="*/ 594293 h 1041673"/>
              <a:gd name="connsiteX7521" fmla="*/ 3124249 w 5155357"/>
              <a:gd name="connsiteY7521" fmla="*/ 595475 h 1041673"/>
              <a:gd name="connsiteX7522" fmla="*/ 3124249 w 5155357"/>
              <a:gd name="connsiteY7522" fmla="*/ 595599 h 1041673"/>
              <a:gd name="connsiteX7523" fmla="*/ 3124249 w 5155357"/>
              <a:gd name="connsiteY7523" fmla="*/ 595475 h 1041673"/>
              <a:gd name="connsiteX7524" fmla="*/ 3124249 w 5155357"/>
              <a:gd name="connsiteY7524" fmla="*/ 595475 h 1041673"/>
              <a:gd name="connsiteX7525" fmla="*/ 3123379 w 5155357"/>
              <a:gd name="connsiteY7525" fmla="*/ 599019 h 1041673"/>
              <a:gd name="connsiteX7526" fmla="*/ 3123130 w 5155357"/>
              <a:gd name="connsiteY7526" fmla="*/ 600325 h 1041673"/>
              <a:gd name="connsiteX7527" fmla="*/ 3123379 w 5155357"/>
              <a:gd name="connsiteY7527" fmla="*/ 599019 h 1041673"/>
              <a:gd name="connsiteX7528" fmla="*/ 3121326 w 5155357"/>
              <a:gd name="connsiteY7528" fmla="*/ 612387 h 1041673"/>
              <a:gd name="connsiteX7529" fmla="*/ 3121575 w 5155357"/>
              <a:gd name="connsiteY7529" fmla="*/ 610397 h 1041673"/>
              <a:gd name="connsiteX7530" fmla="*/ 3121637 w 5155357"/>
              <a:gd name="connsiteY7530" fmla="*/ 609278 h 1041673"/>
              <a:gd name="connsiteX7531" fmla="*/ 3121824 w 5155357"/>
              <a:gd name="connsiteY7531" fmla="*/ 606729 h 1041673"/>
              <a:gd name="connsiteX7532" fmla="*/ 3122633 w 5155357"/>
              <a:gd name="connsiteY7532" fmla="*/ 604615 h 1041673"/>
              <a:gd name="connsiteX7533" fmla="*/ 3122943 w 5155357"/>
              <a:gd name="connsiteY7533" fmla="*/ 602377 h 1041673"/>
              <a:gd name="connsiteX7534" fmla="*/ 3123130 w 5155357"/>
              <a:gd name="connsiteY7534" fmla="*/ 600573 h 1041673"/>
              <a:gd name="connsiteX7535" fmla="*/ 3124249 w 5155357"/>
              <a:gd name="connsiteY7535" fmla="*/ 598522 h 1041673"/>
              <a:gd name="connsiteX7536" fmla="*/ 3124871 w 5155357"/>
              <a:gd name="connsiteY7536" fmla="*/ 598957 h 1041673"/>
              <a:gd name="connsiteX7537" fmla="*/ 3125119 w 5155357"/>
              <a:gd name="connsiteY7537" fmla="*/ 599019 h 1041673"/>
              <a:gd name="connsiteX7538" fmla="*/ 3125368 w 5155357"/>
              <a:gd name="connsiteY7538" fmla="*/ 598895 h 1041673"/>
              <a:gd name="connsiteX7539" fmla="*/ 3125306 w 5155357"/>
              <a:gd name="connsiteY7539" fmla="*/ 599268 h 1041673"/>
              <a:gd name="connsiteX7540" fmla="*/ 3124062 w 5155357"/>
              <a:gd name="connsiteY7540" fmla="*/ 604117 h 1041673"/>
              <a:gd name="connsiteX7541" fmla="*/ 3123876 w 5155357"/>
              <a:gd name="connsiteY7541" fmla="*/ 607848 h 1041673"/>
              <a:gd name="connsiteX7542" fmla="*/ 3122695 w 5155357"/>
              <a:gd name="connsiteY7542" fmla="*/ 610833 h 1041673"/>
              <a:gd name="connsiteX7543" fmla="*/ 3122135 w 5155357"/>
              <a:gd name="connsiteY7543" fmla="*/ 613693 h 1041673"/>
              <a:gd name="connsiteX7544" fmla="*/ 3121451 w 5155357"/>
              <a:gd name="connsiteY7544" fmla="*/ 616366 h 1041673"/>
              <a:gd name="connsiteX7545" fmla="*/ 3121451 w 5155357"/>
              <a:gd name="connsiteY7545" fmla="*/ 612387 h 1041673"/>
              <a:gd name="connsiteX7546" fmla="*/ 3115606 w 5155357"/>
              <a:gd name="connsiteY7546" fmla="*/ 635828 h 1041673"/>
              <a:gd name="connsiteX7547" fmla="*/ 3116415 w 5155357"/>
              <a:gd name="connsiteY7547" fmla="*/ 631351 h 1041673"/>
              <a:gd name="connsiteX7548" fmla="*/ 3117285 w 5155357"/>
              <a:gd name="connsiteY7548" fmla="*/ 629983 h 1041673"/>
              <a:gd name="connsiteX7549" fmla="*/ 3117099 w 5155357"/>
              <a:gd name="connsiteY7549" fmla="*/ 628242 h 1041673"/>
              <a:gd name="connsiteX7550" fmla="*/ 3117285 w 5155357"/>
              <a:gd name="connsiteY7550" fmla="*/ 626999 h 1041673"/>
              <a:gd name="connsiteX7551" fmla="*/ 3117285 w 5155357"/>
              <a:gd name="connsiteY7551" fmla="*/ 626999 h 1041673"/>
              <a:gd name="connsiteX7552" fmla="*/ 3116974 w 5155357"/>
              <a:gd name="connsiteY7552" fmla="*/ 625817 h 1041673"/>
              <a:gd name="connsiteX7553" fmla="*/ 3117099 w 5155357"/>
              <a:gd name="connsiteY7553" fmla="*/ 625817 h 1041673"/>
              <a:gd name="connsiteX7554" fmla="*/ 3118466 w 5155357"/>
              <a:gd name="connsiteY7554" fmla="*/ 624574 h 1041673"/>
              <a:gd name="connsiteX7555" fmla="*/ 3118653 w 5155357"/>
              <a:gd name="connsiteY7555" fmla="*/ 623517 h 1041673"/>
              <a:gd name="connsiteX7556" fmla="*/ 3118715 w 5155357"/>
              <a:gd name="connsiteY7556" fmla="*/ 622833 h 1041673"/>
              <a:gd name="connsiteX7557" fmla="*/ 3119772 w 5155357"/>
              <a:gd name="connsiteY7557" fmla="*/ 620595 h 1041673"/>
              <a:gd name="connsiteX7558" fmla="*/ 3120207 w 5155357"/>
              <a:gd name="connsiteY7558" fmla="*/ 621962 h 1041673"/>
              <a:gd name="connsiteX7559" fmla="*/ 3120207 w 5155357"/>
              <a:gd name="connsiteY7559" fmla="*/ 623828 h 1041673"/>
              <a:gd name="connsiteX7560" fmla="*/ 3119524 w 5155357"/>
              <a:gd name="connsiteY7560" fmla="*/ 626191 h 1041673"/>
              <a:gd name="connsiteX7561" fmla="*/ 3118094 w 5155357"/>
              <a:gd name="connsiteY7561" fmla="*/ 628553 h 1041673"/>
              <a:gd name="connsiteX7562" fmla="*/ 3118031 w 5155357"/>
              <a:gd name="connsiteY7562" fmla="*/ 630854 h 1041673"/>
              <a:gd name="connsiteX7563" fmla="*/ 3118404 w 5155357"/>
              <a:gd name="connsiteY7563" fmla="*/ 632408 h 1041673"/>
              <a:gd name="connsiteX7564" fmla="*/ 3118653 w 5155357"/>
              <a:gd name="connsiteY7564" fmla="*/ 633527 h 1041673"/>
              <a:gd name="connsiteX7565" fmla="*/ 3117409 w 5155357"/>
              <a:gd name="connsiteY7565" fmla="*/ 634709 h 1041673"/>
              <a:gd name="connsiteX7566" fmla="*/ 3116974 w 5155357"/>
              <a:gd name="connsiteY7566" fmla="*/ 636512 h 1041673"/>
              <a:gd name="connsiteX7567" fmla="*/ 3116601 w 5155357"/>
              <a:gd name="connsiteY7567" fmla="*/ 638937 h 1041673"/>
              <a:gd name="connsiteX7568" fmla="*/ 3115792 w 5155357"/>
              <a:gd name="connsiteY7568" fmla="*/ 639248 h 1041673"/>
              <a:gd name="connsiteX7569" fmla="*/ 3115544 w 5155357"/>
              <a:gd name="connsiteY7569" fmla="*/ 636450 h 1041673"/>
              <a:gd name="connsiteX7570" fmla="*/ 3115606 w 5155357"/>
              <a:gd name="connsiteY7570" fmla="*/ 635952 h 1041673"/>
              <a:gd name="connsiteX7571" fmla="*/ 3115606 w 5155357"/>
              <a:gd name="connsiteY7571" fmla="*/ 635828 h 1041673"/>
              <a:gd name="connsiteX7572" fmla="*/ 3113616 w 5155357"/>
              <a:gd name="connsiteY7572" fmla="*/ 648637 h 1041673"/>
              <a:gd name="connsiteX7573" fmla="*/ 3113306 w 5155357"/>
              <a:gd name="connsiteY7573" fmla="*/ 648761 h 1041673"/>
              <a:gd name="connsiteX7574" fmla="*/ 3113679 w 5155357"/>
              <a:gd name="connsiteY7574" fmla="*/ 647953 h 1041673"/>
              <a:gd name="connsiteX7575" fmla="*/ 3113430 w 5155357"/>
              <a:gd name="connsiteY7575" fmla="*/ 647517 h 1041673"/>
              <a:gd name="connsiteX7576" fmla="*/ 3112995 w 5155357"/>
              <a:gd name="connsiteY7576" fmla="*/ 647766 h 1041673"/>
              <a:gd name="connsiteX7577" fmla="*/ 3112932 w 5155357"/>
              <a:gd name="connsiteY7577" fmla="*/ 647953 h 1041673"/>
              <a:gd name="connsiteX7578" fmla="*/ 3114176 w 5155357"/>
              <a:gd name="connsiteY7578" fmla="*/ 641424 h 1041673"/>
              <a:gd name="connsiteX7579" fmla="*/ 3114736 w 5155357"/>
              <a:gd name="connsiteY7579" fmla="*/ 641984 h 1041673"/>
              <a:gd name="connsiteX7580" fmla="*/ 3116415 w 5155357"/>
              <a:gd name="connsiteY7580" fmla="*/ 641984 h 1041673"/>
              <a:gd name="connsiteX7581" fmla="*/ 3116415 w 5155357"/>
              <a:gd name="connsiteY7581" fmla="*/ 644284 h 1041673"/>
              <a:gd name="connsiteX7582" fmla="*/ 3116477 w 5155357"/>
              <a:gd name="connsiteY7582" fmla="*/ 644284 h 1041673"/>
              <a:gd name="connsiteX7583" fmla="*/ 3116041 w 5155357"/>
              <a:gd name="connsiteY7583" fmla="*/ 645466 h 1041673"/>
              <a:gd name="connsiteX7584" fmla="*/ 3115482 w 5155357"/>
              <a:gd name="connsiteY7584" fmla="*/ 647704 h 1041673"/>
              <a:gd name="connsiteX7585" fmla="*/ 3115295 w 5155357"/>
              <a:gd name="connsiteY7585" fmla="*/ 647704 h 1041673"/>
              <a:gd name="connsiteX7586" fmla="*/ 3112498 w 5155357"/>
              <a:gd name="connsiteY7586" fmla="*/ 656533 h 1041673"/>
              <a:gd name="connsiteX7587" fmla="*/ 3112498 w 5155357"/>
              <a:gd name="connsiteY7587" fmla="*/ 656844 h 1041673"/>
              <a:gd name="connsiteX7588" fmla="*/ 3111937 w 5155357"/>
              <a:gd name="connsiteY7588" fmla="*/ 656409 h 1041673"/>
              <a:gd name="connsiteX7589" fmla="*/ 3113616 w 5155357"/>
              <a:gd name="connsiteY7589" fmla="*/ 648699 h 1041673"/>
              <a:gd name="connsiteX7590" fmla="*/ 3108580 w 5155357"/>
              <a:gd name="connsiteY7590" fmla="*/ 668222 h 1041673"/>
              <a:gd name="connsiteX7591" fmla="*/ 3105782 w 5155357"/>
              <a:gd name="connsiteY7591" fmla="*/ 679352 h 1041673"/>
              <a:gd name="connsiteX7592" fmla="*/ 3099626 w 5155357"/>
              <a:gd name="connsiteY7592" fmla="*/ 700057 h 1041673"/>
              <a:gd name="connsiteX7593" fmla="*/ 3096891 w 5155357"/>
              <a:gd name="connsiteY7593" fmla="*/ 700493 h 1041673"/>
              <a:gd name="connsiteX7594" fmla="*/ 3096455 w 5155357"/>
              <a:gd name="connsiteY7594" fmla="*/ 700368 h 1041673"/>
              <a:gd name="connsiteX7595" fmla="*/ 3096269 w 5155357"/>
              <a:gd name="connsiteY7595" fmla="*/ 700057 h 1041673"/>
              <a:gd name="connsiteX7596" fmla="*/ 3104663 w 5155357"/>
              <a:gd name="connsiteY7596" fmla="*/ 672637 h 1041673"/>
              <a:gd name="connsiteX7597" fmla="*/ 3108580 w 5155357"/>
              <a:gd name="connsiteY7597" fmla="*/ 668222 h 1041673"/>
              <a:gd name="connsiteX7598" fmla="*/ 3095771 w 5155357"/>
              <a:gd name="connsiteY7598" fmla="*/ 714482 h 1041673"/>
              <a:gd name="connsiteX7599" fmla="*/ 3092414 w 5155357"/>
              <a:gd name="connsiteY7599" fmla="*/ 720700 h 1041673"/>
              <a:gd name="connsiteX7600" fmla="*/ 3089616 w 5155357"/>
              <a:gd name="connsiteY7600" fmla="*/ 730213 h 1041673"/>
              <a:gd name="connsiteX7601" fmla="*/ 3087937 w 5155357"/>
              <a:gd name="connsiteY7601" fmla="*/ 731333 h 1041673"/>
              <a:gd name="connsiteX7602" fmla="*/ 3087378 w 5155357"/>
              <a:gd name="connsiteY7602" fmla="*/ 735747 h 1041673"/>
              <a:gd name="connsiteX7603" fmla="*/ 3083460 w 5155357"/>
              <a:gd name="connsiteY7603" fmla="*/ 742462 h 1041673"/>
              <a:gd name="connsiteX7604" fmla="*/ 3083460 w 5155357"/>
              <a:gd name="connsiteY7604" fmla="*/ 738545 h 1041673"/>
              <a:gd name="connsiteX7605" fmla="*/ 3083336 w 5155357"/>
              <a:gd name="connsiteY7605" fmla="*/ 738545 h 1041673"/>
              <a:gd name="connsiteX7606" fmla="*/ 3085823 w 5155357"/>
              <a:gd name="connsiteY7606" fmla="*/ 731892 h 1041673"/>
              <a:gd name="connsiteX7607" fmla="*/ 3087564 w 5155357"/>
              <a:gd name="connsiteY7607" fmla="*/ 726794 h 1041673"/>
              <a:gd name="connsiteX7608" fmla="*/ 3087253 w 5155357"/>
              <a:gd name="connsiteY7608" fmla="*/ 726110 h 1041673"/>
              <a:gd name="connsiteX7609" fmla="*/ 3086569 w 5155357"/>
              <a:gd name="connsiteY7609" fmla="*/ 726421 h 1041673"/>
              <a:gd name="connsiteX7610" fmla="*/ 3084828 w 5155357"/>
              <a:gd name="connsiteY7610" fmla="*/ 731581 h 1041673"/>
              <a:gd name="connsiteX7611" fmla="*/ 3082403 w 5155357"/>
              <a:gd name="connsiteY7611" fmla="*/ 738172 h 1041673"/>
              <a:gd name="connsiteX7612" fmla="*/ 3082403 w 5155357"/>
              <a:gd name="connsiteY7612" fmla="*/ 738048 h 1041673"/>
              <a:gd name="connsiteX7613" fmla="*/ 3080663 w 5155357"/>
              <a:gd name="connsiteY7613" fmla="*/ 738545 h 1041673"/>
              <a:gd name="connsiteX7614" fmla="*/ 3082901 w 5155357"/>
              <a:gd name="connsiteY7614" fmla="*/ 728472 h 1041673"/>
              <a:gd name="connsiteX7615" fmla="*/ 3096269 w 5155357"/>
              <a:gd name="connsiteY7615" fmla="*/ 701674 h 1041673"/>
              <a:gd name="connsiteX7616" fmla="*/ 3096269 w 5155357"/>
              <a:gd name="connsiteY7616" fmla="*/ 701550 h 1041673"/>
              <a:gd name="connsiteX7617" fmla="*/ 3096829 w 5155357"/>
              <a:gd name="connsiteY7617" fmla="*/ 701674 h 1041673"/>
              <a:gd name="connsiteX7618" fmla="*/ 3096829 w 5155357"/>
              <a:gd name="connsiteY7618" fmla="*/ 704472 h 1041673"/>
              <a:gd name="connsiteX7619" fmla="*/ 3096953 w 5155357"/>
              <a:gd name="connsiteY7619" fmla="*/ 704472 h 1041673"/>
              <a:gd name="connsiteX7620" fmla="*/ 3096269 w 5155357"/>
              <a:gd name="connsiteY7620" fmla="*/ 704907 h 1041673"/>
              <a:gd name="connsiteX7621" fmla="*/ 3096145 w 5155357"/>
              <a:gd name="connsiteY7621" fmla="*/ 705653 h 1041673"/>
              <a:gd name="connsiteX7622" fmla="*/ 3096580 w 5155357"/>
              <a:gd name="connsiteY7622" fmla="*/ 705902 h 1041673"/>
              <a:gd name="connsiteX7623" fmla="*/ 3096891 w 5155357"/>
              <a:gd name="connsiteY7623" fmla="*/ 705778 h 1041673"/>
              <a:gd name="connsiteX7624" fmla="*/ 3097450 w 5155357"/>
              <a:gd name="connsiteY7624" fmla="*/ 705467 h 1041673"/>
              <a:gd name="connsiteX7625" fmla="*/ 3097450 w 5155357"/>
              <a:gd name="connsiteY7625" fmla="*/ 705467 h 1041673"/>
              <a:gd name="connsiteX7626" fmla="*/ 3097450 w 5155357"/>
              <a:gd name="connsiteY7626" fmla="*/ 705653 h 1041673"/>
              <a:gd name="connsiteX7627" fmla="*/ 3095771 w 5155357"/>
              <a:gd name="connsiteY7627" fmla="*/ 711187 h 1041673"/>
              <a:gd name="connsiteX7628" fmla="*/ 3095771 w 5155357"/>
              <a:gd name="connsiteY7628" fmla="*/ 714545 h 1041673"/>
              <a:gd name="connsiteX7629" fmla="*/ 3075253 w 5155357"/>
              <a:gd name="connsiteY7629" fmla="*/ 752659 h 1041673"/>
              <a:gd name="connsiteX7630" fmla="*/ 3075937 w 5155357"/>
              <a:gd name="connsiteY7630" fmla="*/ 748556 h 1041673"/>
              <a:gd name="connsiteX7631" fmla="*/ 3077864 w 5155357"/>
              <a:gd name="connsiteY7631" fmla="*/ 743395 h 1041673"/>
              <a:gd name="connsiteX7632" fmla="*/ 3078673 w 5155357"/>
              <a:gd name="connsiteY7632" fmla="*/ 744576 h 1041673"/>
              <a:gd name="connsiteX7633" fmla="*/ 3077678 w 5155357"/>
              <a:gd name="connsiteY7633" fmla="*/ 748183 h 1041673"/>
              <a:gd name="connsiteX7634" fmla="*/ 3075253 w 5155357"/>
              <a:gd name="connsiteY7634" fmla="*/ 752659 h 1041673"/>
              <a:gd name="connsiteX7635" fmla="*/ 3075688 w 5155357"/>
              <a:gd name="connsiteY7635" fmla="*/ 775976 h 1041673"/>
              <a:gd name="connsiteX7636" fmla="*/ 3076808 w 5155357"/>
              <a:gd name="connsiteY7636" fmla="*/ 771499 h 1041673"/>
              <a:gd name="connsiteX7637" fmla="*/ 3075688 w 5155357"/>
              <a:gd name="connsiteY7637" fmla="*/ 775976 h 1041673"/>
              <a:gd name="connsiteX7638" fmla="*/ 3079543 w 5155357"/>
              <a:gd name="connsiteY7638" fmla="*/ 750981 h 1041673"/>
              <a:gd name="connsiteX7639" fmla="*/ 3080973 w 5155357"/>
              <a:gd name="connsiteY7639" fmla="*/ 751851 h 1041673"/>
              <a:gd name="connsiteX7640" fmla="*/ 3078362 w 5155357"/>
              <a:gd name="connsiteY7640" fmla="*/ 755955 h 1041673"/>
              <a:gd name="connsiteX7641" fmla="*/ 3079543 w 5155357"/>
              <a:gd name="connsiteY7641" fmla="*/ 750981 h 1041673"/>
              <a:gd name="connsiteX7642" fmla="*/ 3079046 w 5155357"/>
              <a:gd name="connsiteY7642" fmla="*/ 742400 h 1041673"/>
              <a:gd name="connsiteX7643" fmla="*/ 3079046 w 5155357"/>
              <a:gd name="connsiteY7643" fmla="*/ 740784 h 1041673"/>
              <a:gd name="connsiteX7644" fmla="*/ 3079046 w 5155357"/>
              <a:gd name="connsiteY7644" fmla="*/ 742400 h 1041673"/>
              <a:gd name="connsiteX7645" fmla="*/ 3100248 w 5155357"/>
              <a:gd name="connsiteY7645" fmla="*/ 601817 h 1041673"/>
              <a:gd name="connsiteX7646" fmla="*/ 3101368 w 5155357"/>
              <a:gd name="connsiteY7646" fmla="*/ 602874 h 1041673"/>
              <a:gd name="connsiteX7647" fmla="*/ 3100808 w 5155357"/>
              <a:gd name="connsiteY7647" fmla="*/ 603434 h 1041673"/>
              <a:gd name="connsiteX7648" fmla="*/ 3100248 w 5155357"/>
              <a:gd name="connsiteY7648" fmla="*/ 601817 h 1041673"/>
              <a:gd name="connsiteX7649" fmla="*/ 3101368 w 5155357"/>
              <a:gd name="connsiteY7649" fmla="*/ 595102 h 1041673"/>
              <a:gd name="connsiteX7650" fmla="*/ 3101927 w 5155357"/>
              <a:gd name="connsiteY7650" fmla="*/ 596159 h 1041673"/>
              <a:gd name="connsiteX7651" fmla="*/ 3101368 w 5155357"/>
              <a:gd name="connsiteY7651" fmla="*/ 595102 h 1041673"/>
              <a:gd name="connsiteX7652" fmla="*/ 3101927 w 5155357"/>
              <a:gd name="connsiteY7652" fmla="*/ 597900 h 1041673"/>
              <a:gd name="connsiteX7653" fmla="*/ 3100248 w 5155357"/>
              <a:gd name="connsiteY7653" fmla="*/ 600076 h 1041673"/>
              <a:gd name="connsiteX7654" fmla="*/ 3101927 w 5155357"/>
              <a:gd name="connsiteY7654" fmla="*/ 597900 h 1041673"/>
              <a:gd name="connsiteX7655" fmla="*/ 3099689 w 5155357"/>
              <a:gd name="connsiteY7655" fmla="*/ 604615 h 1041673"/>
              <a:gd name="connsiteX7656" fmla="*/ 3099129 w 5155357"/>
              <a:gd name="connsiteY7656" fmla="*/ 606791 h 1041673"/>
              <a:gd name="connsiteX7657" fmla="*/ 3099689 w 5155357"/>
              <a:gd name="connsiteY7657" fmla="*/ 604615 h 1041673"/>
              <a:gd name="connsiteX7658" fmla="*/ 3098010 w 5155357"/>
              <a:gd name="connsiteY7658" fmla="*/ 613444 h 1041673"/>
              <a:gd name="connsiteX7659" fmla="*/ 3098010 w 5155357"/>
              <a:gd name="connsiteY7659" fmla="*/ 616802 h 1041673"/>
              <a:gd name="connsiteX7660" fmla="*/ 3098010 w 5155357"/>
              <a:gd name="connsiteY7660" fmla="*/ 613444 h 1041673"/>
              <a:gd name="connsiteX7661" fmla="*/ 3097450 w 5155357"/>
              <a:gd name="connsiteY7661" fmla="*/ 630232 h 1041673"/>
              <a:gd name="connsiteX7662" fmla="*/ 3094653 w 5155357"/>
              <a:gd name="connsiteY7662" fmla="*/ 639186 h 1041673"/>
              <a:gd name="connsiteX7663" fmla="*/ 3092414 w 5155357"/>
              <a:gd name="connsiteY7663" fmla="*/ 638626 h 1041673"/>
              <a:gd name="connsiteX7664" fmla="*/ 3094653 w 5155357"/>
              <a:gd name="connsiteY7664" fmla="*/ 629175 h 1041673"/>
              <a:gd name="connsiteX7665" fmla="*/ 3095212 w 5155357"/>
              <a:gd name="connsiteY7665" fmla="*/ 630232 h 1041673"/>
              <a:gd name="connsiteX7666" fmla="*/ 3097450 w 5155357"/>
              <a:gd name="connsiteY7666" fmla="*/ 630232 h 1041673"/>
              <a:gd name="connsiteX7667" fmla="*/ 3089616 w 5155357"/>
              <a:gd name="connsiteY7667" fmla="*/ 403595 h 1041673"/>
              <a:gd name="connsiteX7668" fmla="*/ 3085139 w 5155357"/>
              <a:gd name="connsiteY7668" fmla="*/ 400797 h 1041673"/>
              <a:gd name="connsiteX7669" fmla="*/ 3089616 w 5155357"/>
              <a:gd name="connsiteY7669" fmla="*/ 403595 h 1041673"/>
              <a:gd name="connsiteX7670" fmla="*/ 3054859 w 5155357"/>
              <a:gd name="connsiteY7670" fmla="*/ 385066 h 1041673"/>
              <a:gd name="connsiteX7671" fmla="*/ 3054983 w 5155357"/>
              <a:gd name="connsiteY7671" fmla="*/ 385439 h 1041673"/>
              <a:gd name="connsiteX7672" fmla="*/ 3052807 w 5155357"/>
              <a:gd name="connsiteY7672" fmla="*/ 386248 h 1041673"/>
              <a:gd name="connsiteX7673" fmla="*/ 3054859 w 5155357"/>
              <a:gd name="connsiteY7673" fmla="*/ 385066 h 1041673"/>
              <a:gd name="connsiteX7674" fmla="*/ 3039936 w 5155357"/>
              <a:gd name="connsiteY7674" fmla="*/ 391906 h 1041673"/>
              <a:gd name="connsiteX7675" fmla="*/ 3038817 w 5155357"/>
              <a:gd name="connsiteY7675" fmla="*/ 393522 h 1041673"/>
              <a:gd name="connsiteX7676" fmla="*/ 3038257 w 5155357"/>
              <a:gd name="connsiteY7676" fmla="*/ 391906 h 1041673"/>
              <a:gd name="connsiteX7677" fmla="*/ 3039936 w 5155357"/>
              <a:gd name="connsiteY7677" fmla="*/ 391906 h 1041673"/>
              <a:gd name="connsiteX7678" fmla="*/ 3034900 w 5155357"/>
              <a:gd name="connsiteY7678" fmla="*/ 396880 h 1041673"/>
              <a:gd name="connsiteX7679" fmla="*/ 3033221 w 5155357"/>
              <a:gd name="connsiteY7679" fmla="*/ 400797 h 1041673"/>
              <a:gd name="connsiteX7680" fmla="*/ 3034900 w 5155357"/>
              <a:gd name="connsiteY7680" fmla="*/ 396880 h 1041673"/>
              <a:gd name="connsiteX7681" fmla="*/ 3030983 w 5155357"/>
              <a:gd name="connsiteY7681" fmla="*/ 403595 h 1041673"/>
              <a:gd name="connsiteX7682" fmla="*/ 3030423 w 5155357"/>
              <a:gd name="connsiteY7682" fmla="*/ 404155 h 1041673"/>
              <a:gd name="connsiteX7683" fmla="*/ 3029864 w 5155357"/>
              <a:gd name="connsiteY7683" fmla="*/ 402538 h 1041673"/>
              <a:gd name="connsiteX7684" fmla="*/ 3030983 w 5155357"/>
              <a:gd name="connsiteY7684" fmla="*/ 403595 h 1041673"/>
              <a:gd name="connsiteX7685" fmla="*/ 3012019 w 5155357"/>
              <a:gd name="connsiteY7685" fmla="*/ 425917 h 1041673"/>
              <a:gd name="connsiteX7686" fmla="*/ 3013138 w 5155357"/>
              <a:gd name="connsiteY7686" fmla="*/ 426539 h 1041673"/>
              <a:gd name="connsiteX7687" fmla="*/ 3003625 w 5155357"/>
              <a:gd name="connsiteY7687" fmla="*/ 438788 h 1041673"/>
              <a:gd name="connsiteX7688" fmla="*/ 3012019 w 5155357"/>
              <a:gd name="connsiteY7688" fmla="*/ 425917 h 1041673"/>
              <a:gd name="connsiteX7689" fmla="*/ 2984101 w 5155357"/>
              <a:gd name="connsiteY7689" fmla="*/ 466146 h 1041673"/>
              <a:gd name="connsiteX7690" fmla="*/ 2984101 w 5155357"/>
              <a:gd name="connsiteY7690" fmla="*/ 467762 h 1041673"/>
              <a:gd name="connsiteX7691" fmla="*/ 2984101 w 5155357"/>
              <a:gd name="connsiteY7691" fmla="*/ 466146 h 1041673"/>
              <a:gd name="connsiteX7692" fmla="*/ 2941136 w 5155357"/>
              <a:gd name="connsiteY7692" fmla="*/ 540883 h 1041673"/>
              <a:gd name="connsiteX7693" fmla="*/ 2950650 w 5155357"/>
              <a:gd name="connsiteY7693" fmla="*/ 520240 h 1041673"/>
              <a:gd name="connsiteX7694" fmla="*/ 2981365 w 5155357"/>
              <a:gd name="connsiteY7694" fmla="*/ 470560 h 1041673"/>
              <a:gd name="connsiteX7695" fmla="*/ 2975209 w 5155357"/>
              <a:gd name="connsiteY7695" fmla="*/ 483493 h 1041673"/>
              <a:gd name="connsiteX7696" fmla="*/ 2966816 w 5155357"/>
              <a:gd name="connsiteY7696" fmla="*/ 494561 h 1041673"/>
              <a:gd name="connsiteX7697" fmla="*/ 2937219 w 5155357"/>
              <a:gd name="connsiteY7697" fmla="*/ 550956 h 1041673"/>
              <a:gd name="connsiteX7698" fmla="*/ 2941136 w 5155357"/>
              <a:gd name="connsiteY7698" fmla="*/ 540883 h 1041673"/>
              <a:gd name="connsiteX7699" fmla="*/ 2969365 w 5155357"/>
              <a:gd name="connsiteY7699" fmla="*/ 506188 h 1041673"/>
              <a:gd name="connsiteX7700" fmla="*/ 2969241 w 5155357"/>
              <a:gd name="connsiteY7700" fmla="*/ 506623 h 1041673"/>
              <a:gd name="connsiteX7701" fmla="*/ 2967251 w 5155357"/>
              <a:gd name="connsiteY7701" fmla="*/ 510292 h 1041673"/>
              <a:gd name="connsiteX7702" fmla="*/ 2966878 w 5155357"/>
              <a:gd name="connsiteY7702" fmla="*/ 510105 h 1041673"/>
              <a:gd name="connsiteX7703" fmla="*/ 2968494 w 5155357"/>
              <a:gd name="connsiteY7703" fmla="*/ 506312 h 1041673"/>
              <a:gd name="connsiteX7704" fmla="*/ 2969054 w 5155357"/>
              <a:gd name="connsiteY7704" fmla="*/ 506312 h 1041673"/>
              <a:gd name="connsiteX7705" fmla="*/ 2969365 w 5155357"/>
              <a:gd name="connsiteY7705" fmla="*/ 506188 h 1041673"/>
              <a:gd name="connsiteX7706" fmla="*/ 2947230 w 5155357"/>
              <a:gd name="connsiteY7706" fmla="*/ 545795 h 1041673"/>
              <a:gd name="connsiteX7707" fmla="*/ 2947852 w 5155357"/>
              <a:gd name="connsiteY7707" fmla="*/ 546230 h 1041673"/>
              <a:gd name="connsiteX7708" fmla="*/ 2947541 w 5155357"/>
              <a:gd name="connsiteY7708" fmla="*/ 546790 h 1041673"/>
              <a:gd name="connsiteX7709" fmla="*/ 2947354 w 5155357"/>
              <a:gd name="connsiteY7709" fmla="*/ 547101 h 1041673"/>
              <a:gd name="connsiteX7710" fmla="*/ 2946608 w 5155357"/>
              <a:gd name="connsiteY7710" fmla="*/ 548282 h 1041673"/>
              <a:gd name="connsiteX7711" fmla="*/ 2947292 w 5155357"/>
              <a:gd name="connsiteY7711" fmla="*/ 546044 h 1041673"/>
              <a:gd name="connsiteX7712" fmla="*/ 2947292 w 5155357"/>
              <a:gd name="connsiteY7712" fmla="*/ 545857 h 1041673"/>
              <a:gd name="connsiteX7713" fmla="*/ 2941074 w 5155357"/>
              <a:gd name="connsiteY7713" fmla="*/ 557547 h 1041673"/>
              <a:gd name="connsiteX7714" fmla="*/ 2941820 w 5155357"/>
              <a:gd name="connsiteY7714" fmla="*/ 558044 h 1041673"/>
              <a:gd name="connsiteX7715" fmla="*/ 2939085 w 5155357"/>
              <a:gd name="connsiteY7715" fmla="*/ 563640 h 1041673"/>
              <a:gd name="connsiteX7716" fmla="*/ 2941074 w 5155357"/>
              <a:gd name="connsiteY7716" fmla="*/ 557671 h 1041673"/>
              <a:gd name="connsiteX7717" fmla="*/ 2941074 w 5155357"/>
              <a:gd name="connsiteY7717" fmla="*/ 557547 h 1041673"/>
              <a:gd name="connsiteX7718" fmla="*/ 2941696 w 5155357"/>
              <a:gd name="connsiteY7718" fmla="*/ 556925 h 1041673"/>
              <a:gd name="connsiteX7719" fmla="*/ 2942194 w 5155357"/>
              <a:gd name="connsiteY7719" fmla="*/ 555433 h 1041673"/>
              <a:gd name="connsiteX7720" fmla="*/ 2942753 w 5155357"/>
              <a:gd name="connsiteY7720" fmla="*/ 556054 h 1041673"/>
              <a:gd name="connsiteX7721" fmla="*/ 2942753 w 5155357"/>
              <a:gd name="connsiteY7721" fmla="*/ 556054 h 1041673"/>
              <a:gd name="connsiteX7722" fmla="*/ 2942753 w 5155357"/>
              <a:gd name="connsiteY7722" fmla="*/ 556054 h 1041673"/>
              <a:gd name="connsiteX7723" fmla="*/ 2942194 w 5155357"/>
              <a:gd name="connsiteY7723" fmla="*/ 557236 h 1041673"/>
              <a:gd name="connsiteX7724" fmla="*/ 2941696 w 5155357"/>
              <a:gd name="connsiteY7724" fmla="*/ 556863 h 1041673"/>
              <a:gd name="connsiteX7725" fmla="*/ 2934981 w 5155357"/>
              <a:gd name="connsiteY7725" fmla="*/ 553754 h 1041673"/>
              <a:gd name="connsiteX7726" fmla="*/ 2932183 w 5155357"/>
              <a:gd name="connsiteY7726" fmla="*/ 561029 h 1041673"/>
              <a:gd name="connsiteX7727" fmla="*/ 2934981 w 5155357"/>
              <a:gd name="connsiteY7727" fmla="*/ 553754 h 1041673"/>
              <a:gd name="connsiteX7728" fmla="*/ 2927520 w 5155357"/>
              <a:gd name="connsiteY7728" fmla="*/ 570106 h 1041673"/>
              <a:gd name="connsiteX7729" fmla="*/ 2927520 w 5155357"/>
              <a:gd name="connsiteY7729" fmla="*/ 569920 h 1041673"/>
              <a:gd name="connsiteX7730" fmla="*/ 2927333 w 5155357"/>
              <a:gd name="connsiteY7730" fmla="*/ 571039 h 1041673"/>
              <a:gd name="connsiteX7731" fmla="*/ 2927520 w 5155357"/>
              <a:gd name="connsiteY7731" fmla="*/ 570106 h 1041673"/>
              <a:gd name="connsiteX7732" fmla="*/ 2926090 w 5155357"/>
              <a:gd name="connsiteY7732" fmla="*/ 569982 h 1041673"/>
              <a:gd name="connsiteX7733" fmla="*/ 2926836 w 5155357"/>
              <a:gd name="connsiteY7733" fmla="*/ 569982 h 1041673"/>
              <a:gd name="connsiteX7734" fmla="*/ 2926649 w 5155357"/>
              <a:gd name="connsiteY7734" fmla="*/ 571039 h 1041673"/>
              <a:gd name="connsiteX7735" fmla="*/ 2925530 w 5155357"/>
              <a:gd name="connsiteY7735" fmla="*/ 573340 h 1041673"/>
              <a:gd name="connsiteX7736" fmla="*/ 2926090 w 5155357"/>
              <a:gd name="connsiteY7736" fmla="*/ 569982 h 1041673"/>
              <a:gd name="connsiteX7737" fmla="*/ 2923291 w 5155357"/>
              <a:gd name="connsiteY7737" fmla="*/ 596159 h 1041673"/>
              <a:gd name="connsiteX7738" fmla="*/ 2924411 w 5155357"/>
              <a:gd name="connsiteY7738" fmla="*/ 596718 h 1041673"/>
              <a:gd name="connsiteX7739" fmla="*/ 2924535 w 5155357"/>
              <a:gd name="connsiteY7739" fmla="*/ 596718 h 1041673"/>
              <a:gd name="connsiteX7740" fmla="*/ 2924535 w 5155357"/>
              <a:gd name="connsiteY7740" fmla="*/ 596843 h 1041673"/>
              <a:gd name="connsiteX7741" fmla="*/ 2922919 w 5155357"/>
              <a:gd name="connsiteY7741" fmla="*/ 600760 h 1041673"/>
              <a:gd name="connsiteX7742" fmla="*/ 2922919 w 5155357"/>
              <a:gd name="connsiteY7742" fmla="*/ 600760 h 1041673"/>
              <a:gd name="connsiteX7743" fmla="*/ 2922794 w 5155357"/>
              <a:gd name="connsiteY7743" fmla="*/ 600636 h 1041673"/>
              <a:gd name="connsiteX7744" fmla="*/ 2921675 w 5155357"/>
              <a:gd name="connsiteY7744" fmla="*/ 600636 h 1041673"/>
              <a:gd name="connsiteX7745" fmla="*/ 2923354 w 5155357"/>
              <a:gd name="connsiteY7745" fmla="*/ 596159 h 1041673"/>
              <a:gd name="connsiteX7746" fmla="*/ 2918255 w 5155357"/>
              <a:gd name="connsiteY7746" fmla="*/ 587827 h 1041673"/>
              <a:gd name="connsiteX7747" fmla="*/ 2912161 w 5155357"/>
              <a:gd name="connsiteY7747" fmla="*/ 605610 h 1041673"/>
              <a:gd name="connsiteX7748" fmla="*/ 2911664 w 5155357"/>
              <a:gd name="connsiteY7748" fmla="*/ 605423 h 1041673"/>
              <a:gd name="connsiteX7749" fmla="*/ 2918255 w 5155357"/>
              <a:gd name="connsiteY7749" fmla="*/ 587827 h 1041673"/>
              <a:gd name="connsiteX7750" fmla="*/ 2899850 w 5155357"/>
              <a:gd name="connsiteY7750" fmla="*/ 636947 h 1041673"/>
              <a:gd name="connsiteX7751" fmla="*/ 2909364 w 5155357"/>
              <a:gd name="connsiteY7751" fmla="*/ 611828 h 1041673"/>
              <a:gd name="connsiteX7752" fmla="*/ 2911043 w 5155357"/>
              <a:gd name="connsiteY7752" fmla="*/ 606169 h 1041673"/>
              <a:gd name="connsiteX7753" fmla="*/ 2911043 w 5155357"/>
              <a:gd name="connsiteY7753" fmla="*/ 605921 h 1041673"/>
              <a:gd name="connsiteX7754" fmla="*/ 2912410 w 5155357"/>
              <a:gd name="connsiteY7754" fmla="*/ 606480 h 1041673"/>
              <a:gd name="connsiteX7755" fmla="*/ 2912410 w 5155357"/>
              <a:gd name="connsiteY7755" fmla="*/ 606542 h 1041673"/>
              <a:gd name="connsiteX7756" fmla="*/ 2912161 w 5155357"/>
              <a:gd name="connsiteY7756" fmla="*/ 606667 h 1041673"/>
              <a:gd name="connsiteX7757" fmla="*/ 2912348 w 5155357"/>
              <a:gd name="connsiteY7757" fmla="*/ 606667 h 1041673"/>
              <a:gd name="connsiteX7758" fmla="*/ 2911105 w 5155357"/>
              <a:gd name="connsiteY7758" fmla="*/ 609154 h 1041673"/>
              <a:gd name="connsiteX7759" fmla="*/ 2910048 w 5155357"/>
              <a:gd name="connsiteY7759" fmla="*/ 611454 h 1041673"/>
              <a:gd name="connsiteX7760" fmla="*/ 2910234 w 5155357"/>
              <a:gd name="connsiteY7760" fmla="*/ 612138 h 1041673"/>
              <a:gd name="connsiteX7761" fmla="*/ 2910483 w 5155357"/>
              <a:gd name="connsiteY7761" fmla="*/ 612201 h 1041673"/>
              <a:gd name="connsiteX7762" fmla="*/ 2910918 w 5155357"/>
              <a:gd name="connsiteY7762" fmla="*/ 611952 h 1041673"/>
              <a:gd name="connsiteX7763" fmla="*/ 2912038 w 5155357"/>
              <a:gd name="connsiteY7763" fmla="*/ 609527 h 1041673"/>
              <a:gd name="connsiteX7764" fmla="*/ 2913219 w 5155357"/>
              <a:gd name="connsiteY7764" fmla="*/ 607040 h 1041673"/>
              <a:gd name="connsiteX7765" fmla="*/ 2913219 w 5155357"/>
              <a:gd name="connsiteY7765" fmla="*/ 607226 h 1041673"/>
              <a:gd name="connsiteX7766" fmla="*/ 2914960 w 5155357"/>
              <a:gd name="connsiteY7766" fmla="*/ 607226 h 1041673"/>
              <a:gd name="connsiteX7767" fmla="*/ 2895498 w 5155357"/>
              <a:gd name="connsiteY7767" fmla="*/ 664678 h 1041673"/>
              <a:gd name="connsiteX7768" fmla="*/ 2895498 w 5155357"/>
              <a:gd name="connsiteY7768" fmla="*/ 664678 h 1041673"/>
              <a:gd name="connsiteX7769" fmla="*/ 2895498 w 5155357"/>
              <a:gd name="connsiteY7769" fmla="*/ 661445 h 1041673"/>
              <a:gd name="connsiteX7770" fmla="*/ 2895249 w 5155357"/>
              <a:gd name="connsiteY7770" fmla="*/ 661259 h 1041673"/>
              <a:gd name="connsiteX7771" fmla="*/ 2896058 w 5155357"/>
              <a:gd name="connsiteY7771" fmla="*/ 660512 h 1041673"/>
              <a:gd name="connsiteX7772" fmla="*/ 2895995 w 5155357"/>
              <a:gd name="connsiteY7772" fmla="*/ 659455 h 1041673"/>
              <a:gd name="connsiteX7773" fmla="*/ 2894939 w 5155357"/>
              <a:gd name="connsiteY7773" fmla="*/ 659518 h 1041673"/>
              <a:gd name="connsiteX7774" fmla="*/ 2899913 w 5155357"/>
              <a:gd name="connsiteY7774" fmla="*/ 636885 h 1041673"/>
              <a:gd name="connsiteX7775" fmla="*/ 2894255 w 5155357"/>
              <a:gd name="connsiteY7775" fmla="*/ 666481 h 1041673"/>
              <a:gd name="connsiteX7776" fmla="*/ 2894814 w 5155357"/>
              <a:gd name="connsiteY7776" fmla="*/ 666481 h 1041673"/>
              <a:gd name="connsiteX7777" fmla="*/ 2894814 w 5155357"/>
              <a:gd name="connsiteY7777" fmla="*/ 666481 h 1041673"/>
              <a:gd name="connsiteX7778" fmla="*/ 2895374 w 5155357"/>
              <a:gd name="connsiteY7778" fmla="*/ 666481 h 1041673"/>
              <a:gd name="connsiteX7779" fmla="*/ 2893695 w 5155357"/>
              <a:gd name="connsiteY7779" fmla="*/ 671580 h 1041673"/>
              <a:gd name="connsiteX7780" fmla="*/ 2894255 w 5155357"/>
              <a:gd name="connsiteY7780" fmla="*/ 666481 h 1041673"/>
              <a:gd name="connsiteX7781" fmla="*/ 2886421 w 5155357"/>
              <a:gd name="connsiteY7781" fmla="*/ 692783 h 1041673"/>
              <a:gd name="connsiteX7782" fmla="*/ 2888659 w 5155357"/>
              <a:gd name="connsiteY7782" fmla="*/ 694959 h 1041673"/>
              <a:gd name="connsiteX7783" fmla="*/ 2887539 w 5155357"/>
              <a:gd name="connsiteY7783" fmla="*/ 701114 h 1041673"/>
              <a:gd name="connsiteX7784" fmla="*/ 2886421 w 5155357"/>
              <a:gd name="connsiteY7784" fmla="*/ 692783 h 1041673"/>
              <a:gd name="connsiteX7785" fmla="*/ 2884742 w 5155357"/>
              <a:gd name="connsiteY7785" fmla="*/ 710130 h 1041673"/>
              <a:gd name="connsiteX7786" fmla="*/ 2886421 w 5155357"/>
              <a:gd name="connsiteY7786" fmla="*/ 711747 h 1041673"/>
              <a:gd name="connsiteX7787" fmla="*/ 2886607 w 5155357"/>
              <a:gd name="connsiteY7787" fmla="*/ 712182 h 1041673"/>
              <a:gd name="connsiteX7788" fmla="*/ 2884804 w 5155357"/>
              <a:gd name="connsiteY7788" fmla="*/ 711684 h 1041673"/>
              <a:gd name="connsiteX7789" fmla="*/ 2884804 w 5155357"/>
              <a:gd name="connsiteY7789" fmla="*/ 710130 h 1041673"/>
              <a:gd name="connsiteX7790" fmla="*/ 2884742 w 5155357"/>
              <a:gd name="connsiteY7790" fmla="*/ 712368 h 1041673"/>
              <a:gd name="connsiteX7791" fmla="*/ 2885860 w 5155357"/>
              <a:gd name="connsiteY7791" fmla="*/ 712555 h 1041673"/>
              <a:gd name="connsiteX7792" fmla="*/ 2884182 w 5155357"/>
              <a:gd name="connsiteY7792" fmla="*/ 720141 h 1041673"/>
              <a:gd name="connsiteX7793" fmla="*/ 2884742 w 5155357"/>
              <a:gd name="connsiteY7793" fmla="*/ 712368 h 1041673"/>
              <a:gd name="connsiteX7794" fmla="*/ 2881943 w 5155357"/>
              <a:gd name="connsiteY7794" fmla="*/ 727353 h 1041673"/>
              <a:gd name="connsiteX7795" fmla="*/ 2882254 w 5155357"/>
              <a:gd name="connsiteY7795" fmla="*/ 726296 h 1041673"/>
              <a:gd name="connsiteX7796" fmla="*/ 2883001 w 5155357"/>
              <a:gd name="connsiteY7796" fmla="*/ 722939 h 1041673"/>
              <a:gd name="connsiteX7797" fmla="*/ 2883001 w 5155357"/>
              <a:gd name="connsiteY7797" fmla="*/ 722939 h 1041673"/>
              <a:gd name="connsiteX7798" fmla="*/ 2881881 w 5155357"/>
              <a:gd name="connsiteY7798" fmla="*/ 731395 h 1041673"/>
              <a:gd name="connsiteX7799" fmla="*/ 2881881 w 5155357"/>
              <a:gd name="connsiteY7799" fmla="*/ 731519 h 1041673"/>
              <a:gd name="connsiteX7800" fmla="*/ 2881508 w 5155357"/>
              <a:gd name="connsiteY7800" fmla="*/ 731208 h 1041673"/>
              <a:gd name="connsiteX7801" fmla="*/ 2881384 w 5155357"/>
              <a:gd name="connsiteY7801" fmla="*/ 730213 h 1041673"/>
              <a:gd name="connsiteX7802" fmla="*/ 2881820 w 5155357"/>
              <a:gd name="connsiteY7802" fmla="*/ 727415 h 1041673"/>
              <a:gd name="connsiteX7803" fmla="*/ 2881820 w 5155357"/>
              <a:gd name="connsiteY7803" fmla="*/ 727415 h 1041673"/>
              <a:gd name="connsiteX7804" fmla="*/ 2880265 w 5155357"/>
              <a:gd name="connsiteY7804" fmla="*/ 722317 h 1041673"/>
              <a:gd name="connsiteX7805" fmla="*/ 2881446 w 5155357"/>
              <a:gd name="connsiteY7805" fmla="*/ 722317 h 1041673"/>
              <a:gd name="connsiteX7806" fmla="*/ 2881322 w 5155357"/>
              <a:gd name="connsiteY7806" fmla="*/ 722566 h 1041673"/>
              <a:gd name="connsiteX7807" fmla="*/ 2880638 w 5155357"/>
              <a:gd name="connsiteY7807" fmla="*/ 725674 h 1041673"/>
              <a:gd name="connsiteX7808" fmla="*/ 2880513 w 5155357"/>
              <a:gd name="connsiteY7808" fmla="*/ 726047 h 1041673"/>
              <a:gd name="connsiteX7809" fmla="*/ 2880265 w 5155357"/>
              <a:gd name="connsiteY7809" fmla="*/ 722255 h 1041673"/>
              <a:gd name="connsiteX7810" fmla="*/ 2879705 w 5155357"/>
              <a:gd name="connsiteY7810" fmla="*/ 729592 h 1041673"/>
              <a:gd name="connsiteX7811" fmla="*/ 2880762 w 5155357"/>
              <a:gd name="connsiteY7811" fmla="*/ 730151 h 1041673"/>
              <a:gd name="connsiteX7812" fmla="*/ 2880949 w 5155357"/>
              <a:gd name="connsiteY7812" fmla="*/ 731457 h 1041673"/>
              <a:gd name="connsiteX7813" fmla="*/ 2880949 w 5155357"/>
              <a:gd name="connsiteY7813" fmla="*/ 731581 h 1041673"/>
              <a:gd name="connsiteX7814" fmla="*/ 2881135 w 5155357"/>
              <a:gd name="connsiteY7814" fmla="*/ 731643 h 1041673"/>
              <a:gd name="connsiteX7815" fmla="*/ 2881571 w 5155357"/>
              <a:gd name="connsiteY7815" fmla="*/ 731954 h 1041673"/>
              <a:gd name="connsiteX7816" fmla="*/ 2880824 w 5155357"/>
              <a:gd name="connsiteY7816" fmla="*/ 736804 h 1041673"/>
              <a:gd name="connsiteX7817" fmla="*/ 2879705 w 5155357"/>
              <a:gd name="connsiteY7817" fmla="*/ 743519 h 1041673"/>
              <a:gd name="connsiteX7818" fmla="*/ 2879146 w 5155357"/>
              <a:gd name="connsiteY7818" fmla="*/ 754773 h 1041673"/>
              <a:gd name="connsiteX7819" fmla="*/ 2878026 w 5155357"/>
              <a:gd name="connsiteY7819" fmla="*/ 751975 h 1041673"/>
              <a:gd name="connsiteX7820" fmla="*/ 2877716 w 5155357"/>
              <a:gd name="connsiteY7820" fmla="*/ 751975 h 1041673"/>
              <a:gd name="connsiteX7821" fmla="*/ 2877964 w 5155357"/>
              <a:gd name="connsiteY7821" fmla="*/ 751665 h 1041673"/>
              <a:gd name="connsiteX7822" fmla="*/ 2878337 w 5155357"/>
              <a:gd name="connsiteY7822" fmla="*/ 751043 h 1041673"/>
              <a:gd name="connsiteX7823" fmla="*/ 2878213 w 5155357"/>
              <a:gd name="connsiteY7823" fmla="*/ 750545 h 1041673"/>
              <a:gd name="connsiteX7824" fmla="*/ 2877716 w 5155357"/>
              <a:gd name="connsiteY7824" fmla="*/ 750670 h 1041673"/>
              <a:gd name="connsiteX7825" fmla="*/ 2877342 w 5155357"/>
              <a:gd name="connsiteY7825" fmla="*/ 751354 h 1041673"/>
              <a:gd name="connsiteX7826" fmla="*/ 2877342 w 5155357"/>
              <a:gd name="connsiteY7826" fmla="*/ 751478 h 1041673"/>
              <a:gd name="connsiteX7827" fmla="*/ 2876409 w 5155357"/>
              <a:gd name="connsiteY7827" fmla="*/ 751478 h 1041673"/>
              <a:gd name="connsiteX7828" fmla="*/ 2879767 w 5155357"/>
              <a:gd name="connsiteY7828" fmla="*/ 729654 h 1041673"/>
              <a:gd name="connsiteX7829" fmla="*/ 2875850 w 5155357"/>
              <a:gd name="connsiteY7829" fmla="*/ 772059 h 1041673"/>
              <a:gd name="connsiteX7830" fmla="*/ 2876970 w 5155357"/>
              <a:gd name="connsiteY7830" fmla="*/ 772618 h 1041673"/>
              <a:gd name="connsiteX7831" fmla="*/ 2875850 w 5155357"/>
              <a:gd name="connsiteY7831" fmla="*/ 810609 h 1041673"/>
              <a:gd name="connsiteX7832" fmla="*/ 2875850 w 5155357"/>
              <a:gd name="connsiteY7832" fmla="*/ 772059 h 1041673"/>
              <a:gd name="connsiteX7833" fmla="*/ 2875850 w 5155357"/>
              <a:gd name="connsiteY7833" fmla="*/ 818878 h 1041673"/>
              <a:gd name="connsiteX7834" fmla="*/ 2875291 w 5155357"/>
              <a:gd name="connsiteY7834" fmla="*/ 817821 h 1041673"/>
              <a:gd name="connsiteX7835" fmla="*/ 2875850 w 5155357"/>
              <a:gd name="connsiteY7835" fmla="*/ 818878 h 1041673"/>
              <a:gd name="connsiteX7836" fmla="*/ 2875850 w 5155357"/>
              <a:gd name="connsiteY7836" fmla="*/ 815521 h 1041673"/>
              <a:gd name="connsiteX7837" fmla="*/ 2875291 w 5155357"/>
              <a:gd name="connsiteY7837" fmla="*/ 811666 h 1041673"/>
              <a:gd name="connsiteX7838" fmla="*/ 2875850 w 5155357"/>
              <a:gd name="connsiteY7838" fmla="*/ 815521 h 1041673"/>
              <a:gd name="connsiteX7839" fmla="*/ 2876409 w 5155357"/>
              <a:gd name="connsiteY7839" fmla="*/ 831438 h 1041673"/>
              <a:gd name="connsiteX7840" fmla="*/ 2876907 w 5155357"/>
              <a:gd name="connsiteY7840" fmla="*/ 826961 h 1041673"/>
              <a:gd name="connsiteX7841" fmla="*/ 2878648 w 5155357"/>
              <a:gd name="connsiteY7841" fmla="*/ 836412 h 1041673"/>
              <a:gd name="connsiteX7842" fmla="*/ 2878275 w 5155357"/>
              <a:gd name="connsiteY7842" fmla="*/ 841573 h 1041673"/>
              <a:gd name="connsiteX7843" fmla="*/ 2877094 w 5155357"/>
              <a:gd name="connsiteY7843" fmla="*/ 837096 h 1041673"/>
              <a:gd name="connsiteX7844" fmla="*/ 2876409 w 5155357"/>
              <a:gd name="connsiteY7844" fmla="*/ 831438 h 1041673"/>
              <a:gd name="connsiteX7845" fmla="*/ 2877591 w 5155357"/>
              <a:gd name="connsiteY7845" fmla="*/ 844620 h 1041673"/>
              <a:gd name="connsiteX7846" fmla="*/ 2879643 w 5155357"/>
              <a:gd name="connsiteY7846" fmla="*/ 846672 h 1041673"/>
              <a:gd name="connsiteX7847" fmla="*/ 2879518 w 5155357"/>
              <a:gd name="connsiteY7847" fmla="*/ 852206 h 1041673"/>
              <a:gd name="connsiteX7848" fmla="*/ 2877591 w 5155357"/>
              <a:gd name="connsiteY7848" fmla="*/ 844620 h 1041673"/>
              <a:gd name="connsiteX7849" fmla="*/ 2879954 w 5155357"/>
              <a:gd name="connsiteY7849" fmla="*/ 855998 h 1041673"/>
              <a:gd name="connsiteX7850" fmla="*/ 2881820 w 5155357"/>
              <a:gd name="connsiteY7850" fmla="*/ 856496 h 1041673"/>
              <a:gd name="connsiteX7851" fmla="*/ 2881820 w 5155357"/>
              <a:gd name="connsiteY7851" fmla="*/ 860102 h 1041673"/>
              <a:gd name="connsiteX7852" fmla="*/ 2879954 w 5155357"/>
              <a:gd name="connsiteY7852" fmla="*/ 855998 h 1041673"/>
              <a:gd name="connsiteX7853" fmla="*/ 2884244 w 5155357"/>
              <a:gd name="connsiteY7853" fmla="*/ 870734 h 1041673"/>
              <a:gd name="connsiteX7854" fmla="*/ 2882005 w 5155357"/>
              <a:gd name="connsiteY7854" fmla="*/ 864890 h 1041673"/>
              <a:gd name="connsiteX7855" fmla="*/ 2885301 w 5155357"/>
              <a:gd name="connsiteY7855" fmla="*/ 868496 h 1041673"/>
              <a:gd name="connsiteX7856" fmla="*/ 2886483 w 5155357"/>
              <a:gd name="connsiteY7856" fmla="*/ 874341 h 1041673"/>
              <a:gd name="connsiteX7857" fmla="*/ 2884244 w 5155357"/>
              <a:gd name="connsiteY7857" fmla="*/ 870734 h 1041673"/>
              <a:gd name="connsiteX7858" fmla="*/ 2981801 w 5155357"/>
              <a:gd name="connsiteY7858" fmla="*/ 905927 h 1041673"/>
              <a:gd name="connsiteX7859" fmla="*/ 2979064 w 5155357"/>
              <a:gd name="connsiteY7859" fmla="*/ 906176 h 1041673"/>
              <a:gd name="connsiteX7860" fmla="*/ 2979500 w 5155357"/>
              <a:gd name="connsiteY7860" fmla="*/ 904745 h 1041673"/>
              <a:gd name="connsiteX7861" fmla="*/ 2981427 w 5155357"/>
              <a:gd name="connsiteY7861" fmla="*/ 903751 h 1041673"/>
              <a:gd name="connsiteX7862" fmla="*/ 2984226 w 5155357"/>
              <a:gd name="connsiteY7862" fmla="*/ 903875 h 1041673"/>
              <a:gd name="connsiteX7863" fmla="*/ 2981801 w 5155357"/>
              <a:gd name="connsiteY7863" fmla="*/ 905927 h 1041673"/>
              <a:gd name="connsiteX7864" fmla="*/ 2989697 w 5155357"/>
              <a:gd name="connsiteY7864" fmla="*/ 902631 h 1041673"/>
              <a:gd name="connsiteX7865" fmla="*/ 2989137 w 5155357"/>
              <a:gd name="connsiteY7865" fmla="*/ 901015 h 1041673"/>
              <a:gd name="connsiteX7866" fmla="*/ 2990257 w 5155357"/>
              <a:gd name="connsiteY7866" fmla="*/ 902134 h 1041673"/>
              <a:gd name="connsiteX7867" fmla="*/ 2989697 w 5155357"/>
              <a:gd name="connsiteY7867" fmla="*/ 902631 h 1041673"/>
              <a:gd name="connsiteX7868" fmla="*/ 3002568 w 5155357"/>
              <a:gd name="connsiteY7868" fmla="*/ 889823 h 1041673"/>
              <a:gd name="connsiteX7869" fmla="*/ 2993054 w 5155357"/>
              <a:gd name="connsiteY7869" fmla="*/ 899896 h 1041673"/>
              <a:gd name="connsiteX7870" fmla="*/ 2996971 w 5155357"/>
              <a:gd name="connsiteY7870" fmla="*/ 894921 h 1041673"/>
              <a:gd name="connsiteX7871" fmla="*/ 2995293 w 5155357"/>
              <a:gd name="connsiteY7871" fmla="*/ 894921 h 1041673"/>
              <a:gd name="connsiteX7872" fmla="*/ 3000329 w 5155357"/>
              <a:gd name="connsiteY7872" fmla="*/ 888704 h 1041673"/>
              <a:gd name="connsiteX7873" fmla="*/ 3003127 w 5155357"/>
              <a:gd name="connsiteY7873" fmla="*/ 888206 h 1041673"/>
              <a:gd name="connsiteX7874" fmla="*/ 3003127 w 5155357"/>
              <a:gd name="connsiteY7874" fmla="*/ 885346 h 1041673"/>
              <a:gd name="connsiteX7875" fmla="*/ 3005925 w 5155357"/>
              <a:gd name="connsiteY7875" fmla="*/ 885346 h 1041673"/>
              <a:gd name="connsiteX7876" fmla="*/ 3002568 w 5155357"/>
              <a:gd name="connsiteY7876" fmla="*/ 889823 h 1041673"/>
              <a:gd name="connsiteX7877" fmla="*/ 3011459 w 5155357"/>
              <a:gd name="connsiteY7877" fmla="*/ 902631 h 1041673"/>
              <a:gd name="connsiteX7878" fmla="*/ 3014816 w 5155357"/>
              <a:gd name="connsiteY7878" fmla="*/ 899274 h 1041673"/>
              <a:gd name="connsiteX7879" fmla="*/ 3011459 w 5155357"/>
              <a:gd name="connsiteY7879" fmla="*/ 902631 h 1041673"/>
              <a:gd name="connsiteX7880" fmla="*/ 3024330 w 5155357"/>
              <a:gd name="connsiteY7880" fmla="*/ 870299 h 1041673"/>
              <a:gd name="connsiteX7881" fmla="*/ 3027128 w 5155357"/>
              <a:gd name="connsiteY7881" fmla="*/ 865760 h 1041673"/>
              <a:gd name="connsiteX7882" fmla="*/ 3024330 w 5155357"/>
              <a:gd name="connsiteY7882" fmla="*/ 870299 h 1041673"/>
              <a:gd name="connsiteX7883" fmla="*/ 3026009 w 5155357"/>
              <a:gd name="connsiteY7883" fmla="*/ 854630 h 1041673"/>
              <a:gd name="connsiteX7884" fmla="*/ 3037201 w 5155357"/>
              <a:gd name="connsiteY7884" fmla="*/ 836226 h 1041673"/>
              <a:gd name="connsiteX7885" fmla="*/ 3038506 w 5155357"/>
              <a:gd name="connsiteY7885" fmla="*/ 834547 h 1041673"/>
              <a:gd name="connsiteX7886" fmla="*/ 3038506 w 5155357"/>
              <a:gd name="connsiteY7886" fmla="*/ 835542 h 1041673"/>
              <a:gd name="connsiteX7887" fmla="*/ 3038506 w 5155357"/>
              <a:gd name="connsiteY7887" fmla="*/ 835915 h 1041673"/>
              <a:gd name="connsiteX7888" fmla="*/ 3032661 w 5155357"/>
              <a:gd name="connsiteY7888" fmla="*/ 845863 h 1041673"/>
              <a:gd name="connsiteX7889" fmla="*/ 3029864 w 5155357"/>
              <a:gd name="connsiteY7889" fmla="*/ 853636 h 1041673"/>
              <a:gd name="connsiteX7890" fmla="*/ 3025946 w 5155357"/>
              <a:gd name="connsiteY7890" fmla="*/ 854755 h 1041673"/>
              <a:gd name="connsiteX7891" fmla="*/ 3028806 w 5155357"/>
              <a:gd name="connsiteY7891" fmla="*/ 861905 h 1041673"/>
              <a:gd name="connsiteX7892" fmla="*/ 3031605 w 5155357"/>
              <a:gd name="connsiteY7892" fmla="*/ 859169 h 1041673"/>
              <a:gd name="connsiteX7893" fmla="*/ 3031605 w 5155357"/>
              <a:gd name="connsiteY7893" fmla="*/ 859169 h 1041673"/>
              <a:gd name="connsiteX7894" fmla="*/ 3031853 w 5155357"/>
              <a:gd name="connsiteY7894" fmla="*/ 859232 h 1041673"/>
              <a:gd name="connsiteX7895" fmla="*/ 3028868 w 5155357"/>
              <a:gd name="connsiteY7895" fmla="*/ 861905 h 1041673"/>
              <a:gd name="connsiteX7896" fmla="*/ 3032102 w 5155357"/>
              <a:gd name="connsiteY7896" fmla="*/ 857988 h 1041673"/>
              <a:gd name="connsiteX7897" fmla="*/ 3032102 w 5155357"/>
              <a:gd name="connsiteY7897" fmla="*/ 857988 h 1041673"/>
              <a:gd name="connsiteX7898" fmla="*/ 3032102 w 5155357"/>
              <a:gd name="connsiteY7898" fmla="*/ 857988 h 1041673"/>
              <a:gd name="connsiteX7899" fmla="*/ 3032102 w 5155357"/>
              <a:gd name="connsiteY7899" fmla="*/ 857988 h 1041673"/>
              <a:gd name="connsiteX7900" fmla="*/ 3037139 w 5155357"/>
              <a:gd name="connsiteY7900" fmla="*/ 850154 h 1041673"/>
              <a:gd name="connsiteX7901" fmla="*/ 3037139 w 5155357"/>
              <a:gd name="connsiteY7901" fmla="*/ 850154 h 1041673"/>
              <a:gd name="connsiteX7902" fmla="*/ 3032102 w 5155357"/>
              <a:gd name="connsiteY7902" fmla="*/ 857926 h 1041673"/>
              <a:gd name="connsiteX7903" fmla="*/ 3037387 w 5155357"/>
              <a:gd name="connsiteY7903" fmla="*/ 848910 h 1041673"/>
              <a:gd name="connsiteX7904" fmla="*/ 3037573 w 5155357"/>
              <a:gd name="connsiteY7904" fmla="*/ 848661 h 1041673"/>
              <a:gd name="connsiteX7905" fmla="*/ 3037698 w 5155357"/>
              <a:gd name="connsiteY7905" fmla="*/ 849034 h 1041673"/>
              <a:gd name="connsiteX7906" fmla="*/ 3037387 w 5155357"/>
              <a:gd name="connsiteY7906" fmla="*/ 848848 h 1041673"/>
              <a:gd name="connsiteX7907" fmla="*/ 3038257 w 5155357"/>
              <a:gd name="connsiteY7907" fmla="*/ 849097 h 1041673"/>
              <a:gd name="connsiteX7908" fmla="*/ 3037698 w 5155357"/>
              <a:gd name="connsiteY7908" fmla="*/ 848537 h 1041673"/>
              <a:gd name="connsiteX7909" fmla="*/ 3040496 w 5155357"/>
              <a:gd name="connsiteY7909" fmla="*/ 843998 h 1041673"/>
              <a:gd name="connsiteX7910" fmla="*/ 3038257 w 5155357"/>
              <a:gd name="connsiteY7910" fmla="*/ 849097 h 1041673"/>
              <a:gd name="connsiteX7911" fmla="*/ 3039377 w 5155357"/>
              <a:gd name="connsiteY7911" fmla="*/ 835728 h 1041673"/>
              <a:gd name="connsiteX7912" fmla="*/ 3039190 w 5155357"/>
              <a:gd name="connsiteY7912" fmla="*/ 835728 h 1041673"/>
              <a:gd name="connsiteX7913" fmla="*/ 3039003 w 5155357"/>
              <a:gd name="connsiteY7913" fmla="*/ 833863 h 1041673"/>
              <a:gd name="connsiteX7914" fmla="*/ 3039377 w 5155357"/>
              <a:gd name="connsiteY7914" fmla="*/ 833987 h 1041673"/>
              <a:gd name="connsiteX7915" fmla="*/ 3040496 w 5155357"/>
              <a:gd name="connsiteY7915" fmla="*/ 831811 h 1041673"/>
              <a:gd name="connsiteX7916" fmla="*/ 3042175 w 5155357"/>
              <a:gd name="connsiteY7916" fmla="*/ 831252 h 1041673"/>
              <a:gd name="connsiteX7917" fmla="*/ 3041615 w 5155357"/>
              <a:gd name="connsiteY7917" fmla="*/ 829013 h 1041673"/>
              <a:gd name="connsiteX7918" fmla="*/ 3043294 w 5155357"/>
              <a:gd name="connsiteY7918" fmla="*/ 829013 h 1041673"/>
              <a:gd name="connsiteX7919" fmla="*/ 3047771 w 5155357"/>
              <a:gd name="connsiteY7919" fmla="*/ 818381 h 1041673"/>
              <a:gd name="connsiteX7920" fmla="*/ 3044973 w 5155357"/>
              <a:gd name="connsiteY7920" fmla="*/ 823355 h 1041673"/>
              <a:gd name="connsiteX7921" fmla="*/ 3046651 w 5155357"/>
              <a:gd name="connsiteY7921" fmla="*/ 825096 h 1041673"/>
              <a:gd name="connsiteX7922" fmla="*/ 3039377 w 5155357"/>
              <a:gd name="connsiteY7922" fmla="*/ 835728 h 1041673"/>
              <a:gd name="connsiteX7923" fmla="*/ 3046962 w 5155357"/>
              <a:gd name="connsiteY7923" fmla="*/ 812225 h 1041673"/>
              <a:gd name="connsiteX7924" fmla="*/ 3049450 w 5155357"/>
              <a:gd name="connsiteY7924" fmla="*/ 810236 h 1041673"/>
              <a:gd name="connsiteX7925" fmla="*/ 3047459 w 5155357"/>
              <a:gd name="connsiteY7925" fmla="*/ 813531 h 1041673"/>
              <a:gd name="connsiteX7926" fmla="*/ 3046962 w 5155357"/>
              <a:gd name="connsiteY7926" fmla="*/ 812225 h 1041673"/>
              <a:gd name="connsiteX7927" fmla="*/ 3046651 w 5155357"/>
              <a:gd name="connsiteY7927" fmla="*/ 837345 h 1041673"/>
              <a:gd name="connsiteX7928" fmla="*/ 3043853 w 5155357"/>
              <a:gd name="connsiteY7928" fmla="*/ 839646 h 1041673"/>
              <a:gd name="connsiteX7929" fmla="*/ 3050009 w 5155357"/>
              <a:gd name="connsiteY7929" fmla="*/ 830630 h 1041673"/>
              <a:gd name="connsiteX7930" fmla="*/ 3046651 w 5155357"/>
              <a:gd name="connsiteY7930" fmla="*/ 837345 h 1041673"/>
              <a:gd name="connsiteX7931" fmla="*/ 3047771 w 5155357"/>
              <a:gd name="connsiteY7931" fmla="*/ 700057 h 1041673"/>
              <a:gd name="connsiteX7932" fmla="*/ 3041615 w 5155357"/>
              <a:gd name="connsiteY7932" fmla="*/ 717343 h 1041673"/>
              <a:gd name="connsiteX7933" fmla="*/ 3041056 w 5155357"/>
              <a:gd name="connsiteY7933" fmla="*/ 722876 h 1041673"/>
              <a:gd name="connsiteX7934" fmla="*/ 3024889 w 5155357"/>
              <a:gd name="connsiteY7934" fmla="*/ 759250 h 1041673"/>
              <a:gd name="connsiteX7935" fmla="*/ 3021532 w 5155357"/>
              <a:gd name="connsiteY7935" fmla="*/ 761489 h 1041673"/>
              <a:gd name="connsiteX7936" fmla="*/ 3007604 w 5155357"/>
              <a:gd name="connsiteY7936" fmla="*/ 787168 h 1041673"/>
              <a:gd name="connsiteX7937" fmla="*/ 3000889 w 5155357"/>
              <a:gd name="connsiteY7937" fmla="*/ 800536 h 1041673"/>
              <a:gd name="connsiteX7938" fmla="*/ 2984723 w 5155357"/>
              <a:gd name="connsiteY7938" fmla="*/ 823355 h 1041673"/>
              <a:gd name="connsiteX7939" fmla="*/ 2972971 w 5155357"/>
              <a:gd name="connsiteY7939" fmla="*/ 841822 h 1041673"/>
              <a:gd name="connsiteX7940" fmla="*/ 2952888 w 5155357"/>
              <a:gd name="connsiteY7940" fmla="*/ 867999 h 1041673"/>
              <a:gd name="connsiteX7941" fmla="*/ 2938401 w 5155357"/>
              <a:gd name="connsiteY7941" fmla="*/ 879750 h 1041673"/>
              <a:gd name="connsiteX7942" fmla="*/ 2922235 w 5155357"/>
              <a:gd name="connsiteY7942" fmla="*/ 890382 h 1041673"/>
              <a:gd name="connsiteX7943" fmla="*/ 2895995 w 5155357"/>
              <a:gd name="connsiteY7943" fmla="*/ 884849 h 1041673"/>
              <a:gd name="connsiteX7944" fmla="*/ 2882627 w 5155357"/>
              <a:gd name="connsiteY7944" fmla="*/ 816702 h 1041673"/>
              <a:gd name="connsiteX7945" fmla="*/ 2882627 w 5155357"/>
              <a:gd name="connsiteY7945" fmla="*/ 794380 h 1041673"/>
              <a:gd name="connsiteX7946" fmla="*/ 2885985 w 5155357"/>
              <a:gd name="connsiteY7946" fmla="*/ 753654 h 1041673"/>
              <a:gd name="connsiteX7947" fmla="*/ 2905509 w 5155357"/>
              <a:gd name="connsiteY7947" fmla="*/ 657714 h 1041673"/>
              <a:gd name="connsiteX7948" fmla="*/ 2903830 w 5155357"/>
              <a:gd name="connsiteY7948" fmla="*/ 655414 h 1041673"/>
              <a:gd name="connsiteX7949" fmla="*/ 2907747 w 5155357"/>
              <a:gd name="connsiteY7949" fmla="*/ 649880 h 1041673"/>
              <a:gd name="connsiteX7950" fmla="*/ 2907747 w 5155357"/>
              <a:gd name="connsiteY7950" fmla="*/ 646523 h 1041673"/>
              <a:gd name="connsiteX7951" fmla="*/ 2911664 w 5155357"/>
              <a:gd name="connsiteY7951" fmla="*/ 634149 h 1041673"/>
              <a:gd name="connsiteX7952" fmla="*/ 2913903 w 5155357"/>
              <a:gd name="connsiteY7952" fmla="*/ 629735 h 1041673"/>
              <a:gd name="connsiteX7953" fmla="*/ 2924535 w 5155357"/>
              <a:gd name="connsiteY7953" fmla="*/ 601257 h 1041673"/>
              <a:gd name="connsiteX7954" fmla="*/ 2924535 w 5155357"/>
              <a:gd name="connsiteY7954" fmla="*/ 601257 h 1041673"/>
              <a:gd name="connsiteX7955" fmla="*/ 2926151 w 5155357"/>
              <a:gd name="connsiteY7955" fmla="*/ 597278 h 1041673"/>
              <a:gd name="connsiteX7956" fmla="*/ 2926214 w 5155357"/>
              <a:gd name="connsiteY7956" fmla="*/ 597278 h 1041673"/>
              <a:gd name="connsiteX7957" fmla="*/ 2940141 w 5155357"/>
              <a:gd name="connsiteY7957" fmla="*/ 564946 h 1041673"/>
              <a:gd name="connsiteX7958" fmla="*/ 2939955 w 5155357"/>
              <a:gd name="connsiteY7958" fmla="*/ 564946 h 1041673"/>
              <a:gd name="connsiteX7959" fmla="*/ 2943250 w 5155357"/>
              <a:gd name="connsiteY7959" fmla="*/ 558231 h 1041673"/>
              <a:gd name="connsiteX7960" fmla="*/ 2944121 w 5155357"/>
              <a:gd name="connsiteY7960" fmla="*/ 556552 h 1041673"/>
              <a:gd name="connsiteX7961" fmla="*/ 2944121 w 5155357"/>
              <a:gd name="connsiteY7961" fmla="*/ 556490 h 1041673"/>
              <a:gd name="connsiteX7962" fmla="*/ 2947913 w 5155357"/>
              <a:gd name="connsiteY7962" fmla="*/ 549401 h 1041673"/>
              <a:gd name="connsiteX7963" fmla="*/ 2947913 w 5155357"/>
              <a:gd name="connsiteY7963" fmla="*/ 549401 h 1041673"/>
              <a:gd name="connsiteX7964" fmla="*/ 2948971 w 5155357"/>
              <a:gd name="connsiteY7964" fmla="*/ 547785 h 1041673"/>
              <a:gd name="connsiteX7965" fmla="*/ 2948971 w 5155357"/>
              <a:gd name="connsiteY7965" fmla="*/ 547785 h 1041673"/>
              <a:gd name="connsiteX7966" fmla="*/ 2949592 w 5155357"/>
              <a:gd name="connsiteY7966" fmla="*/ 546479 h 1041673"/>
              <a:gd name="connsiteX7967" fmla="*/ 2949530 w 5155357"/>
              <a:gd name="connsiteY7967" fmla="*/ 546168 h 1041673"/>
              <a:gd name="connsiteX7968" fmla="*/ 2953385 w 5155357"/>
              <a:gd name="connsiteY7968" fmla="*/ 539453 h 1041673"/>
              <a:gd name="connsiteX7969" fmla="*/ 2956494 w 5155357"/>
              <a:gd name="connsiteY7969" fmla="*/ 533795 h 1041673"/>
              <a:gd name="connsiteX7970" fmla="*/ 2956308 w 5155357"/>
              <a:gd name="connsiteY7970" fmla="*/ 533049 h 1041673"/>
              <a:gd name="connsiteX7971" fmla="*/ 2955562 w 5155357"/>
              <a:gd name="connsiteY7971" fmla="*/ 533235 h 1041673"/>
              <a:gd name="connsiteX7972" fmla="*/ 2952391 w 5155357"/>
              <a:gd name="connsiteY7972" fmla="*/ 539018 h 1041673"/>
              <a:gd name="connsiteX7973" fmla="*/ 2948598 w 5155357"/>
              <a:gd name="connsiteY7973" fmla="*/ 545671 h 1041673"/>
              <a:gd name="connsiteX7974" fmla="*/ 2948474 w 5155357"/>
              <a:gd name="connsiteY7974" fmla="*/ 545671 h 1041673"/>
              <a:gd name="connsiteX7975" fmla="*/ 2947976 w 5155357"/>
              <a:gd name="connsiteY7975" fmla="*/ 545360 h 1041673"/>
              <a:gd name="connsiteX7976" fmla="*/ 2956805 w 5155357"/>
              <a:gd name="connsiteY7976" fmla="*/ 527639 h 1041673"/>
              <a:gd name="connsiteX7977" fmla="*/ 2966318 w 5155357"/>
              <a:gd name="connsiteY7977" fmla="*/ 510976 h 1041673"/>
              <a:gd name="connsiteX7978" fmla="*/ 2966194 w 5155357"/>
              <a:gd name="connsiteY7978" fmla="*/ 510665 h 1041673"/>
              <a:gd name="connsiteX7979" fmla="*/ 2966940 w 5155357"/>
              <a:gd name="connsiteY7979" fmla="*/ 511100 h 1041673"/>
              <a:gd name="connsiteX7980" fmla="*/ 2965074 w 5155357"/>
              <a:gd name="connsiteY7980" fmla="*/ 514893 h 1041673"/>
              <a:gd name="connsiteX7981" fmla="*/ 2965199 w 5155357"/>
              <a:gd name="connsiteY7981" fmla="*/ 515515 h 1041673"/>
              <a:gd name="connsiteX7982" fmla="*/ 2965448 w 5155357"/>
              <a:gd name="connsiteY7982" fmla="*/ 515577 h 1041673"/>
              <a:gd name="connsiteX7983" fmla="*/ 2965821 w 5155357"/>
              <a:gd name="connsiteY7983" fmla="*/ 515390 h 1041673"/>
              <a:gd name="connsiteX7984" fmla="*/ 2967811 w 5155357"/>
              <a:gd name="connsiteY7984" fmla="*/ 511224 h 1041673"/>
              <a:gd name="connsiteX7985" fmla="*/ 2970111 w 5155357"/>
              <a:gd name="connsiteY7985" fmla="*/ 507121 h 1041673"/>
              <a:gd name="connsiteX7986" fmla="*/ 2970360 w 5155357"/>
              <a:gd name="connsiteY7986" fmla="*/ 506437 h 1041673"/>
              <a:gd name="connsiteX7987" fmla="*/ 2970360 w 5155357"/>
              <a:gd name="connsiteY7987" fmla="*/ 506437 h 1041673"/>
              <a:gd name="connsiteX7988" fmla="*/ 2974215 w 5155357"/>
              <a:gd name="connsiteY7988" fmla="*/ 500779 h 1041673"/>
              <a:gd name="connsiteX7989" fmla="*/ 2974712 w 5155357"/>
              <a:gd name="connsiteY7989" fmla="*/ 499784 h 1041673"/>
              <a:gd name="connsiteX7990" fmla="*/ 2974525 w 5155357"/>
              <a:gd name="connsiteY7990" fmla="*/ 499224 h 1041673"/>
              <a:gd name="connsiteX7991" fmla="*/ 2973966 w 5155357"/>
              <a:gd name="connsiteY7991" fmla="*/ 499411 h 1041673"/>
              <a:gd name="connsiteX7992" fmla="*/ 2973469 w 5155357"/>
              <a:gd name="connsiteY7992" fmla="*/ 500406 h 1041673"/>
              <a:gd name="connsiteX7993" fmla="*/ 2969738 w 5155357"/>
              <a:gd name="connsiteY7993" fmla="*/ 505877 h 1041673"/>
              <a:gd name="connsiteX7994" fmla="*/ 2969614 w 5155357"/>
              <a:gd name="connsiteY7994" fmla="*/ 505442 h 1041673"/>
              <a:gd name="connsiteX7995" fmla="*/ 2989697 w 5155357"/>
              <a:gd name="connsiteY7995" fmla="*/ 472550 h 1041673"/>
              <a:gd name="connsiteX7996" fmla="*/ 2990008 w 5155357"/>
              <a:gd name="connsiteY7996" fmla="*/ 472301 h 1041673"/>
              <a:gd name="connsiteX7997" fmla="*/ 2990008 w 5155357"/>
              <a:gd name="connsiteY7997" fmla="*/ 472301 h 1041673"/>
              <a:gd name="connsiteX7998" fmla="*/ 2988578 w 5155357"/>
              <a:gd name="connsiteY7998" fmla="*/ 475348 h 1041673"/>
              <a:gd name="connsiteX7999" fmla="*/ 2987272 w 5155357"/>
              <a:gd name="connsiteY7999" fmla="*/ 477649 h 1041673"/>
              <a:gd name="connsiteX8000" fmla="*/ 2987521 w 5155357"/>
              <a:gd name="connsiteY8000" fmla="*/ 478208 h 1041673"/>
              <a:gd name="connsiteX8001" fmla="*/ 2987645 w 5155357"/>
              <a:gd name="connsiteY8001" fmla="*/ 478208 h 1041673"/>
              <a:gd name="connsiteX8002" fmla="*/ 2988018 w 5155357"/>
              <a:gd name="connsiteY8002" fmla="*/ 477959 h 1041673"/>
              <a:gd name="connsiteX8003" fmla="*/ 2989199 w 5155357"/>
              <a:gd name="connsiteY8003" fmla="*/ 475845 h 1041673"/>
              <a:gd name="connsiteX8004" fmla="*/ 2990754 w 5155357"/>
              <a:gd name="connsiteY8004" fmla="*/ 472488 h 1041673"/>
              <a:gd name="connsiteX8005" fmla="*/ 2990754 w 5155357"/>
              <a:gd name="connsiteY8005" fmla="*/ 472488 h 1041673"/>
              <a:gd name="connsiteX8006" fmla="*/ 2991935 w 5155357"/>
              <a:gd name="connsiteY8006" fmla="*/ 471617 h 1041673"/>
              <a:gd name="connsiteX8007" fmla="*/ 2992246 w 5155357"/>
              <a:gd name="connsiteY8007" fmla="*/ 471369 h 1041673"/>
              <a:gd name="connsiteX8008" fmla="*/ 2992370 w 5155357"/>
              <a:gd name="connsiteY8008" fmla="*/ 470436 h 1041673"/>
              <a:gd name="connsiteX8009" fmla="*/ 2991438 w 5155357"/>
              <a:gd name="connsiteY8009" fmla="*/ 470312 h 1041673"/>
              <a:gd name="connsiteX8010" fmla="*/ 2991127 w 5155357"/>
              <a:gd name="connsiteY8010" fmla="*/ 470560 h 1041673"/>
              <a:gd name="connsiteX8011" fmla="*/ 2990691 w 5155357"/>
              <a:gd name="connsiteY8011" fmla="*/ 470871 h 1041673"/>
              <a:gd name="connsiteX8012" fmla="*/ 2990691 w 5155357"/>
              <a:gd name="connsiteY8012" fmla="*/ 470871 h 1041673"/>
              <a:gd name="connsiteX8013" fmla="*/ 2999086 w 5155357"/>
              <a:gd name="connsiteY8013" fmla="*/ 456881 h 1041673"/>
              <a:gd name="connsiteX8014" fmla="*/ 3007480 w 5155357"/>
              <a:gd name="connsiteY8014" fmla="*/ 442954 h 1041673"/>
              <a:gd name="connsiteX8015" fmla="*/ 3020288 w 5155357"/>
              <a:gd name="connsiteY8015" fmla="*/ 426228 h 1041673"/>
              <a:gd name="connsiteX8016" fmla="*/ 3047087 w 5155357"/>
              <a:gd name="connsiteY8016" fmla="*/ 393833 h 1041673"/>
              <a:gd name="connsiteX8017" fmla="*/ 3049884 w 5155357"/>
              <a:gd name="connsiteY8017" fmla="*/ 399492 h 1041673"/>
              <a:gd name="connsiteX8018" fmla="*/ 3066611 w 5155357"/>
              <a:gd name="connsiteY8018" fmla="*/ 410124 h 1041673"/>
              <a:gd name="connsiteX8019" fmla="*/ 3069968 w 5155357"/>
              <a:gd name="connsiteY8019" fmla="*/ 414538 h 1041673"/>
              <a:gd name="connsiteX8020" fmla="*/ 3075004 w 5155357"/>
              <a:gd name="connsiteY8020" fmla="*/ 417896 h 1041673"/>
              <a:gd name="connsiteX8021" fmla="*/ 3080601 w 5155357"/>
              <a:gd name="connsiteY8021" fmla="*/ 428528 h 1041673"/>
              <a:gd name="connsiteX8022" fmla="*/ 3086197 w 5155357"/>
              <a:gd name="connsiteY8022" fmla="*/ 441959 h 1041673"/>
              <a:gd name="connsiteX8023" fmla="*/ 3088435 w 5155357"/>
              <a:gd name="connsiteY8023" fmla="*/ 451472 h 1041673"/>
              <a:gd name="connsiteX8024" fmla="*/ 3092352 w 5155357"/>
              <a:gd name="connsiteY8024" fmla="*/ 463161 h 1041673"/>
              <a:gd name="connsiteX8025" fmla="*/ 3094030 w 5155357"/>
              <a:gd name="connsiteY8025" fmla="*/ 482747 h 1041673"/>
              <a:gd name="connsiteX8026" fmla="*/ 3096269 w 5155357"/>
              <a:gd name="connsiteY8026" fmla="*/ 507307 h 1041673"/>
              <a:gd name="connsiteX8027" fmla="*/ 3094590 w 5155357"/>
              <a:gd name="connsiteY8027" fmla="*/ 510665 h 1041673"/>
              <a:gd name="connsiteX8028" fmla="*/ 3093471 w 5155357"/>
              <a:gd name="connsiteY8028" fmla="*/ 523971 h 1041673"/>
              <a:gd name="connsiteX8029" fmla="*/ 3091792 w 5155357"/>
              <a:gd name="connsiteY8029" fmla="*/ 547971 h 1041673"/>
              <a:gd name="connsiteX8030" fmla="*/ 3088435 w 5155357"/>
              <a:gd name="connsiteY8030" fmla="*/ 572531 h 1041673"/>
              <a:gd name="connsiteX8031" fmla="*/ 3085636 w 5155357"/>
              <a:gd name="connsiteY8031" fmla="*/ 578190 h 1041673"/>
              <a:gd name="connsiteX8032" fmla="*/ 3085077 w 5155357"/>
              <a:gd name="connsiteY8032" fmla="*/ 585962 h 1041673"/>
              <a:gd name="connsiteX8033" fmla="*/ 3081719 w 5155357"/>
              <a:gd name="connsiteY8033" fmla="*/ 601009 h 1041673"/>
              <a:gd name="connsiteX8034" fmla="*/ 3071087 w 5155357"/>
              <a:gd name="connsiteY8034" fmla="*/ 644595 h 1041673"/>
              <a:gd name="connsiteX8035" fmla="*/ 3068290 w 5155357"/>
              <a:gd name="connsiteY8035" fmla="*/ 644595 h 1041673"/>
              <a:gd name="connsiteX8036" fmla="*/ 3047646 w 5155357"/>
              <a:gd name="connsiteY8036" fmla="*/ 700430 h 1041673"/>
              <a:gd name="connsiteX8037" fmla="*/ 3059895 w 5155357"/>
              <a:gd name="connsiteY8037" fmla="*/ 788971 h 1041673"/>
              <a:gd name="connsiteX8038" fmla="*/ 3057594 w 5155357"/>
              <a:gd name="connsiteY8038" fmla="*/ 792453 h 1041673"/>
              <a:gd name="connsiteX8039" fmla="*/ 3057222 w 5155357"/>
              <a:gd name="connsiteY8039" fmla="*/ 791147 h 1041673"/>
              <a:gd name="connsiteX8040" fmla="*/ 3061574 w 5155357"/>
              <a:gd name="connsiteY8040" fmla="*/ 784681 h 1041673"/>
              <a:gd name="connsiteX8041" fmla="*/ 3059895 w 5155357"/>
              <a:gd name="connsiteY8041" fmla="*/ 788971 h 1041673"/>
              <a:gd name="connsiteX8042" fmla="*/ 3053802 w 5155357"/>
              <a:gd name="connsiteY8042" fmla="*/ 805386 h 1041673"/>
              <a:gd name="connsiteX8043" fmla="*/ 3056227 w 5155357"/>
              <a:gd name="connsiteY8043" fmla="*/ 800847 h 1041673"/>
              <a:gd name="connsiteX8044" fmla="*/ 3057906 w 5155357"/>
              <a:gd name="connsiteY8044" fmla="*/ 797489 h 1041673"/>
              <a:gd name="connsiteX8045" fmla="*/ 3059460 w 5155357"/>
              <a:gd name="connsiteY8045" fmla="*/ 795189 h 1041673"/>
              <a:gd name="connsiteX8046" fmla="*/ 3060268 w 5155357"/>
              <a:gd name="connsiteY8046" fmla="*/ 797116 h 1041673"/>
              <a:gd name="connsiteX8047" fmla="*/ 3062444 w 5155357"/>
              <a:gd name="connsiteY8047" fmla="*/ 794380 h 1041673"/>
              <a:gd name="connsiteX8048" fmla="*/ 3061512 w 5155357"/>
              <a:gd name="connsiteY8048" fmla="*/ 797489 h 1041673"/>
              <a:gd name="connsiteX8049" fmla="*/ 3060144 w 5155357"/>
              <a:gd name="connsiteY8049" fmla="*/ 799292 h 1041673"/>
              <a:gd name="connsiteX8050" fmla="*/ 3058963 w 5155357"/>
              <a:gd name="connsiteY8050" fmla="*/ 801220 h 1041673"/>
              <a:gd name="connsiteX8051" fmla="*/ 3058278 w 5155357"/>
              <a:gd name="connsiteY8051" fmla="*/ 799914 h 1041673"/>
              <a:gd name="connsiteX8052" fmla="*/ 3058589 w 5155357"/>
              <a:gd name="connsiteY8052" fmla="*/ 798919 h 1041673"/>
              <a:gd name="connsiteX8053" fmla="*/ 3056227 w 5155357"/>
              <a:gd name="connsiteY8053" fmla="*/ 803458 h 1041673"/>
              <a:gd name="connsiteX8054" fmla="*/ 3053926 w 5155357"/>
              <a:gd name="connsiteY8054" fmla="*/ 807562 h 1041673"/>
              <a:gd name="connsiteX8055" fmla="*/ 3053802 w 5155357"/>
              <a:gd name="connsiteY8055" fmla="*/ 805386 h 1041673"/>
              <a:gd name="connsiteX8056" fmla="*/ 3056102 w 5155357"/>
              <a:gd name="connsiteY8056" fmla="*/ 820557 h 1041673"/>
              <a:gd name="connsiteX8057" fmla="*/ 3056662 w 5155357"/>
              <a:gd name="connsiteY8057" fmla="*/ 817821 h 1041673"/>
              <a:gd name="connsiteX8058" fmla="*/ 3056102 w 5155357"/>
              <a:gd name="connsiteY8058" fmla="*/ 820557 h 1041673"/>
              <a:gd name="connsiteX8059" fmla="*/ 3059149 w 5155357"/>
              <a:gd name="connsiteY8059" fmla="*/ 814899 h 1041673"/>
              <a:gd name="connsiteX8060" fmla="*/ 3057968 w 5155357"/>
              <a:gd name="connsiteY8060" fmla="*/ 816702 h 1041673"/>
              <a:gd name="connsiteX8061" fmla="*/ 3057097 w 5155357"/>
              <a:gd name="connsiteY8061" fmla="*/ 815272 h 1041673"/>
              <a:gd name="connsiteX8062" fmla="*/ 3058217 w 5155357"/>
              <a:gd name="connsiteY8062" fmla="*/ 812785 h 1041673"/>
              <a:gd name="connsiteX8063" fmla="*/ 3060952 w 5155357"/>
              <a:gd name="connsiteY8063" fmla="*/ 811666 h 1041673"/>
              <a:gd name="connsiteX8064" fmla="*/ 3059149 w 5155357"/>
              <a:gd name="connsiteY8064" fmla="*/ 814899 h 1041673"/>
              <a:gd name="connsiteX8065" fmla="*/ 3061139 w 5155357"/>
              <a:gd name="connsiteY8065" fmla="*/ 807811 h 1041673"/>
              <a:gd name="connsiteX8066" fmla="*/ 3063377 w 5155357"/>
              <a:gd name="connsiteY8066" fmla="*/ 805510 h 1041673"/>
              <a:gd name="connsiteX8067" fmla="*/ 3061139 w 5155357"/>
              <a:gd name="connsiteY8067" fmla="*/ 807811 h 1041673"/>
              <a:gd name="connsiteX8068" fmla="*/ 3061326 w 5155357"/>
              <a:gd name="connsiteY8068" fmla="*/ 790277 h 1041673"/>
              <a:gd name="connsiteX8069" fmla="*/ 3063439 w 5155357"/>
              <a:gd name="connsiteY8069" fmla="*/ 788598 h 1041673"/>
              <a:gd name="connsiteX8070" fmla="*/ 3061326 w 5155357"/>
              <a:gd name="connsiteY8070" fmla="*/ 790277 h 1041673"/>
              <a:gd name="connsiteX8071" fmla="*/ 3063253 w 5155357"/>
              <a:gd name="connsiteY8071" fmla="*/ 784494 h 1041673"/>
              <a:gd name="connsiteX8072" fmla="*/ 3066673 w 5155357"/>
              <a:gd name="connsiteY8072" fmla="*/ 781510 h 1041673"/>
              <a:gd name="connsiteX8073" fmla="*/ 3064435 w 5155357"/>
              <a:gd name="connsiteY8073" fmla="*/ 785116 h 1041673"/>
              <a:gd name="connsiteX8074" fmla="*/ 3063253 w 5155357"/>
              <a:gd name="connsiteY8074" fmla="*/ 784494 h 1041673"/>
              <a:gd name="connsiteX8075" fmla="*/ 3065056 w 5155357"/>
              <a:gd name="connsiteY8075" fmla="*/ 798795 h 1041673"/>
              <a:gd name="connsiteX8076" fmla="*/ 3066735 w 5155357"/>
              <a:gd name="connsiteY8076" fmla="*/ 794878 h 1041673"/>
              <a:gd name="connsiteX8077" fmla="*/ 3065056 w 5155357"/>
              <a:gd name="connsiteY8077" fmla="*/ 798795 h 1041673"/>
              <a:gd name="connsiteX8078" fmla="*/ 3067854 w 5155357"/>
              <a:gd name="connsiteY8078" fmla="*/ 775416 h 1041673"/>
              <a:gd name="connsiteX8079" fmla="*/ 3068973 w 5155357"/>
              <a:gd name="connsiteY8079" fmla="*/ 775416 h 1041673"/>
              <a:gd name="connsiteX8080" fmla="*/ 3068973 w 5155357"/>
              <a:gd name="connsiteY8080" fmla="*/ 776536 h 1041673"/>
              <a:gd name="connsiteX8081" fmla="*/ 3067854 w 5155357"/>
              <a:gd name="connsiteY8081" fmla="*/ 776536 h 1041673"/>
              <a:gd name="connsiteX8082" fmla="*/ 3067854 w 5155357"/>
              <a:gd name="connsiteY8082" fmla="*/ 775416 h 1041673"/>
              <a:gd name="connsiteX8083" fmla="*/ 3068413 w 5155357"/>
              <a:gd name="connsiteY8083" fmla="*/ 825594 h 1041673"/>
              <a:gd name="connsiteX8084" fmla="*/ 3073388 w 5155357"/>
              <a:gd name="connsiteY8084" fmla="*/ 816143 h 1041673"/>
              <a:gd name="connsiteX8085" fmla="*/ 3074258 w 5155357"/>
              <a:gd name="connsiteY8085" fmla="*/ 816143 h 1041673"/>
              <a:gd name="connsiteX8086" fmla="*/ 3074507 w 5155357"/>
              <a:gd name="connsiteY8086" fmla="*/ 816018 h 1041673"/>
              <a:gd name="connsiteX8087" fmla="*/ 3074507 w 5155357"/>
              <a:gd name="connsiteY8087" fmla="*/ 816018 h 1041673"/>
              <a:gd name="connsiteX8088" fmla="*/ 3068352 w 5155357"/>
              <a:gd name="connsiteY8088" fmla="*/ 825531 h 1041673"/>
              <a:gd name="connsiteX8089" fmla="*/ 3074009 w 5155357"/>
              <a:gd name="connsiteY8089" fmla="*/ 814961 h 1041673"/>
              <a:gd name="connsiteX8090" fmla="*/ 3073450 w 5155357"/>
              <a:gd name="connsiteY8090" fmla="*/ 814961 h 1041673"/>
              <a:gd name="connsiteX8091" fmla="*/ 3077367 w 5155357"/>
              <a:gd name="connsiteY8091" fmla="*/ 805510 h 1041673"/>
              <a:gd name="connsiteX8092" fmla="*/ 3079605 w 5155357"/>
              <a:gd name="connsiteY8092" fmla="*/ 806070 h 1041673"/>
              <a:gd name="connsiteX8093" fmla="*/ 3074072 w 5155357"/>
              <a:gd name="connsiteY8093" fmla="*/ 815023 h 1041673"/>
              <a:gd name="connsiteX8094" fmla="*/ 3083460 w 5155357"/>
              <a:gd name="connsiteY8094" fmla="*/ 756950 h 1041673"/>
              <a:gd name="connsiteX8095" fmla="*/ 3078424 w 5155357"/>
              <a:gd name="connsiteY8095" fmla="*/ 767582 h 1041673"/>
              <a:gd name="connsiteX8096" fmla="*/ 3087937 w 5155357"/>
              <a:gd name="connsiteY8096" fmla="*/ 743581 h 1041673"/>
              <a:gd name="connsiteX8097" fmla="*/ 3088497 w 5155357"/>
              <a:gd name="connsiteY8097" fmla="*/ 739105 h 1041673"/>
              <a:gd name="connsiteX8098" fmla="*/ 3101368 w 5155357"/>
              <a:gd name="connsiteY8098" fmla="*/ 706213 h 1041673"/>
              <a:gd name="connsiteX8099" fmla="*/ 3101617 w 5155357"/>
              <a:gd name="connsiteY8099" fmla="*/ 714545 h 1041673"/>
              <a:gd name="connsiteX8100" fmla="*/ 3101305 w 5155357"/>
              <a:gd name="connsiteY8100" fmla="*/ 715291 h 1041673"/>
              <a:gd name="connsiteX8101" fmla="*/ 3099751 w 5155357"/>
              <a:gd name="connsiteY8101" fmla="*/ 721011 h 1041673"/>
              <a:gd name="connsiteX8102" fmla="*/ 3099316 w 5155357"/>
              <a:gd name="connsiteY8102" fmla="*/ 722130 h 1041673"/>
              <a:gd name="connsiteX8103" fmla="*/ 3092974 w 5155357"/>
              <a:gd name="connsiteY8103" fmla="*/ 737986 h 1041673"/>
              <a:gd name="connsiteX8104" fmla="*/ 3088497 w 5155357"/>
              <a:gd name="connsiteY8104" fmla="*/ 746317 h 1041673"/>
              <a:gd name="connsiteX8105" fmla="*/ 3083460 w 5155357"/>
              <a:gd name="connsiteY8105" fmla="*/ 756950 h 1041673"/>
              <a:gd name="connsiteX8106" fmla="*/ 3101368 w 5155357"/>
              <a:gd name="connsiteY8106" fmla="*/ 734131 h 1041673"/>
              <a:gd name="connsiteX8107" fmla="*/ 3099129 w 5155357"/>
              <a:gd name="connsiteY8107" fmla="*/ 735747 h 1041673"/>
              <a:gd name="connsiteX8108" fmla="*/ 3089057 w 5155357"/>
              <a:gd name="connsiteY8108" fmla="*/ 756390 h 1041673"/>
              <a:gd name="connsiteX8109" fmla="*/ 3101119 w 5155357"/>
              <a:gd name="connsiteY8109" fmla="*/ 723312 h 1041673"/>
              <a:gd name="connsiteX8110" fmla="*/ 3101305 w 5155357"/>
              <a:gd name="connsiteY8110" fmla="*/ 723063 h 1041673"/>
              <a:gd name="connsiteX8111" fmla="*/ 3101741 w 5155357"/>
              <a:gd name="connsiteY8111" fmla="*/ 721882 h 1041673"/>
              <a:gd name="connsiteX8112" fmla="*/ 3103357 w 5155357"/>
              <a:gd name="connsiteY8112" fmla="*/ 716161 h 1041673"/>
              <a:gd name="connsiteX8113" fmla="*/ 3108020 w 5155357"/>
              <a:gd name="connsiteY8113" fmla="*/ 707332 h 1041673"/>
              <a:gd name="connsiteX8114" fmla="*/ 3109140 w 5155357"/>
              <a:gd name="connsiteY8114" fmla="*/ 707892 h 1041673"/>
              <a:gd name="connsiteX8115" fmla="*/ 3101305 w 5155357"/>
              <a:gd name="connsiteY8115" fmla="*/ 734193 h 1041673"/>
              <a:gd name="connsiteX8116" fmla="*/ 3111254 w 5155357"/>
              <a:gd name="connsiteY8116" fmla="*/ 656720 h 1041673"/>
              <a:gd name="connsiteX8117" fmla="*/ 3111937 w 5155357"/>
              <a:gd name="connsiteY8117" fmla="*/ 657155 h 1041673"/>
              <a:gd name="connsiteX8118" fmla="*/ 3111378 w 5155357"/>
              <a:gd name="connsiteY8118" fmla="*/ 661507 h 1041673"/>
              <a:gd name="connsiteX8119" fmla="*/ 3111378 w 5155357"/>
              <a:gd name="connsiteY8119" fmla="*/ 657031 h 1041673"/>
              <a:gd name="connsiteX8120" fmla="*/ 3111254 w 5155357"/>
              <a:gd name="connsiteY8120" fmla="*/ 656720 h 1041673"/>
              <a:gd name="connsiteX8121" fmla="*/ 3111378 w 5155357"/>
              <a:gd name="connsiteY8121" fmla="*/ 732949 h 1041673"/>
              <a:gd name="connsiteX8122" fmla="*/ 3113057 w 5155357"/>
              <a:gd name="connsiteY8122" fmla="*/ 718400 h 1041673"/>
              <a:gd name="connsiteX8123" fmla="*/ 3116974 w 5155357"/>
              <a:gd name="connsiteY8123" fmla="*/ 712866 h 1041673"/>
              <a:gd name="connsiteX8124" fmla="*/ 3111378 w 5155357"/>
              <a:gd name="connsiteY8124" fmla="*/ 732887 h 1041673"/>
              <a:gd name="connsiteX8125" fmla="*/ 3119772 w 5155357"/>
              <a:gd name="connsiteY8125" fmla="*/ 648077 h 1041673"/>
              <a:gd name="connsiteX8126" fmla="*/ 3116974 w 5155357"/>
              <a:gd name="connsiteY8126" fmla="*/ 647580 h 1041673"/>
              <a:gd name="connsiteX8127" fmla="*/ 3116850 w 5155357"/>
              <a:gd name="connsiteY8127" fmla="*/ 647580 h 1041673"/>
              <a:gd name="connsiteX8128" fmla="*/ 3117347 w 5155357"/>
              <a:gd name="connsiteY8128" fmla="*/ 645963 h 1041673"/>
              <a:gd name="connsiteX8129" fmla="*/ 3117907 w 5155357"/>
              <a:gd name="connsiteY8129" fmla="*/ 644160 h 1041673"/>
              <a:gd name="connsiteX8130" fmla="*/ 3118094 w 5155357"/>
              <a:gd name="connsiteY8130" fmla="*/ 644160 h 1041673"/>
              <a:gd name="connsiteX8131" fmla="*/ 3120332 w 5155357"/>
              <a:gd name="connsiteY8131" fmla="*/ 638564 h 1041673"/>
              <a:gd name="connsiteX8132" fmla="*/ 3119772 w 5155357"/>
              <a:gd name="connsiteY8132" fmla="*/ 648077 h 1041673"/>
              <a:gd name="connsiteX8133" fmla="*/ 3122010 w 5155357"/>
              <a:gd name="connsiteY8133" fmla="*/ 635890 h 1041673"/>
              <a:gd name="connsiteX8134" fmla="*/ 3122010 w 5155357"/>
              <a:gd name="connsiteY8134" fmla="*/ 631351 h 1041673"/>
              <a:gd name="connsiteX8135" fmla="*/ 3122010 w 5155357"/>
              <a:gd name="connsiteY8135" fmla="*/ 635890 h 1041673"/>
              <a:gd name="connsiteX8136" fmla="*/ 3123689 w 5155357"/>
              <a:gd name="connsiteY8136" fmla="*/ 621900 h 1041673"/>
              <a:gd name="connsiteX8137" fmla="*/ 3123565 w 5155357"/>
              <a:gd name="connsiteY8137" fmla="*/ 621589 h 1041673"/>
              <a:gd name="connsiteX8138" fmla="*/ 3124249 w 5155357"/>
              <a:gd name="connsiteY8138" fmla="*/ 622025 h 1041673"/>
              <a:gd name="connsiteX8139" fmla="*/ 3123689 w 5155357"/>
              <a:gd name="connsiteY8139" fmla="*/ 626377 h 1041673"/>
              <a:gd name="connsiteX8140" fmla="*/ 3123689 w 5155357"/>
              <a:gd name="connsiteY8140" fmla="*/ 621900 h 1041673"/>
              <a:gd name="connsiteX8141" fmla="*/ 3124249 w 5155357"/>
              <a:gd name="connsiteY8141" fmla="*/ 667041 h 1041673"/>
              <a:gd name="connsiteX8142" fmla="*/ 3124809 w 5155357"/>
              <a:gd name="connsiteY8142" fmla="*/ 664865 h 1041673"/>
              <a:gd name="connsiteX8143" fmla="*/ 3124249 w 5155357"/>
              <a:gd name="connsiteY8143" fmla="*/ 667041 h 1041673"/>
              <a:gd name="connsiteX8144" fmla="*/ 3126487 w 5155357"/>
              <a:gd name="connsiteY8144" fmla="*/ 661010 h 1041673"/>
              <a:gd name="connsiteX8145" fmla="*/ 3125927 w 5155357"/>
              <a:gd name="connsiteY8145" fmla="*/ 661010 h 1041673"/>
              <a:gd name="connsiteX8146" fmla="*/ 3125927 w 5155357"/>
              <a:gd name="connsiteY8146" fmla="*/ 660823 h 1041673"/>
              <a:gd name="connsiteX8147" fmla="*/ 3126487 w 5155357"/>
              <a:gd name="connsiteY8147" fmla="*/ 661010 h 1041673"/>
              <a:gd name="connsiteX8148" fmla="*/ 3126487 w 5155357"/>
              <a:gd name="connsiteY8148" fmla="*/ 661010 h 1041673"/>
              <a:gd name="connsiteX8149" fmla="*/ 3127047 w 5155357"/>
              <a:gd name="connsiteY8149" fmla="*/ 659828 h 1041673"/>
              <a:gd name="connsiteX8150" fmla="*/ 3126176 w 5155357"/>
              <a:gd name="connsiteY8150" fmla="*/ 659642 h 1041673"/>
              <a:gd name="connsiteX8151" fmla="*/ 3126052 w 5155357"/>
              <a:gd name="connsiteY8151" fmla="*/ 659642 h 1041673"/>
              <a:gd name="connsiteX8152" fmla="*/ 3127047 w 5155357"/>
              <a:gd name="connsiteY8152" fmla="*/ 656471 h 1041673"/>
              <a:gd name="connsiteX8153" fmla="*/ 3128166 w 5155357"/>
              <a:gd name="connsiteY8153" fmla="*/ 658709 h 1041673"/>
              <a:gd name="connsiteX8154" fmla="*/ 3127047 w 5155357"/>
              <a:gd name="connsiteY8154" fmla="*/ 659828 h 1041673"/>
              <a:gd name="connsiteX8155" fmla="*/ 3128726 w 5155357"/>
              <a:gd name="connsiteY8155" fmla="*/ 622460 h 1041673"/>
              <a:gd name="connsiteX8156" fmla="*/ 3128726 w 5155357"/>
              <a:gd name="connsiteY8156" fmla="*/ 624636 h 1041673"/>
              <a:gd name="connsiteX8157" fmla="*/ 3128726 w 5155357"/>
              <a:gd name="connsiteY8157" fmla="*/ 622460 h 1041673"/>
              <a:gd name="connsiteX8158" fmla="*/ 3132021 w 5155357"/>
              <a:gd name="connsiteY8158" fmla="*/ 636947 h 1041673"/>
              <a:gd name="connsiteX8159" fmla="*/ 3128664 w 5155357"/>
              <a:gd name="connsiteY8159" fmla="*/ 649134 h 1041673"/>
              <a:gd name="connsiteX8160" fmla="*/ 3134819 w 5155357"/>
              <a:gd name="connsiteY8160" fmla="*/ 622398 h 1041673"/>
              <a:gd name="connsiteX8161" fmla="*/ 3135378 w 5155357"/>
              <a:gd name="connsiteY8161" fmla="*/ 623455 h 1041673"/>
              <a:gd name="connsiteX8162" fmla="*/ 3132021 w 5155357"/>
              <a:gd name="connsiteY8162" fmla="*/ 636947 h 1041673"/>
              <a:gd name="connsiteX8163" fmla="*/ 3136498 w 5155357"/>
              <a:gd name="connsiteY8163" fmla="*/ 618543 h 1041673"/>
              <a:gd name="connsiteX8164" fmla="*/ 3135939 w 5155357"/>
              <a:gd name="connsiteY8164" fmla="*/ 615745 h 1041673"/>
              <a:gd name="connsiteX8165" fmla="*/ 3136498 w 5155357"/>
              <a:gd name="connsiteY8165" fmla="*/ 618543 h 1041673"/>
              <a:gd name="connsiteX8166" fmla="*/ 3137617 w 5155357"/>
              <a:gd name="connsiteY8166" fmla="*/ 610149 h 1041673"/>
              <a:gd name="connsiteX8167" fmla="*/ 3137057 w 5155357"/>
              <a:gd name="connsiteY8167" fmla="*/ 606791 h 1041673"/>
              <a:gd name="connsiteX8168" fmla="*/ 3137617 w 5155357"/>
              <a:gd name="connsiteY8168" fmla="*/ 610149 h 1041673"/>
              <a:gd name="connsiteX8169" fmla="*/ 3138736 w 5155357"/>
              <a:gd name="connsiteY8169" fmla="*/ 564324 h 1041673"/>
              <a:gd name="connsiteX8170" fmla="*/ 3138736 w 5155357"/>
              <a:gd name="connsiteY8170" fmla="*/ 564324 h 1041673"/>
              <a:gd name="connsiteX8171" fmla="*/ 56229 w 5155357"/>
              <a:gd name="connsiteY8171" fmla="*/ 316547 h 1041673"/>
              <a:gd name="connsiteX8172" fmla="*/ 56788 w 5155357"/>
              <a:gd name="connsiteY8172" fmla="*/ 315428 h 1041673"/>
              <a:gd name="connsiteX8173" fmla="*/ 56229 w 5155357"/>
              <a:gd name="connsiteY8173" fmla="*/ 316547 h 1041673"/>
              <a:gd name="connsiteX8174" fmla="*/ 1505397 w 5155357"/>
              <a:gd name="connsiteY8174" fmla="*/ 344962 h 1041673"/>
              <a:gd name="connsiteX8175" fmla="*/ 1505958 w 5155357"/>
              <a:gd name="connsiteY8175" fmla="*/ 342164 h 1041673"/>
              <a:gd name="connsiteX8176" fmla="*/ 1505397 w 5155357"/>
              <a:gd name="connsiteY8176" fmla="*/ 344962 h 1041673"/>
              <a:gd name="connsiteX8177" fmla="*/ 3844885 w 5155357"/>
              <a:gd name="connsiteY8177" fmla="*/ 372880 h 1041673"/>
              <a:gd name="connsiteX8178" fmla="*/ 3844325 w 5155357"/>
              <a:gd name="connsiteY8178" fmla="*/ 376237 h 1041673"/>
              <a:gd name="connsiteX8179" fmla="*/ 3844885 w 5155357"/>
              <a:gd name="connsiteY8179" fmla="*/ 372880 h 1041673"/>
              <a:gd name="connsiteX8180" fmla="*/ 1494765 w 5155357"/>
              <a:gd name="connsiteY8180" fmla="*/ 376237 h 1041673"/>
              <a:gd name="connsiteX8181" fmla="*/ 1494765 w 5155357"/>
              <a:gd name="connsiteY8181" fmla="*/ 376237 h 1041673"/>
              <a:gd name="connsiteX8182" fmla="*/ 953 w 5155357"/>
              <a:gd name="connsiteY8182" fmla="*/ 411430 h 1041673"/>
              <a:gd name="connsiteX8183" fmla="*/ 953 w 5155357"/>
              <a:gd name="connsiteY8183" fmla="*/ 411430 h 1041673"/>
              <a:gd name="connsiteX8184" fmla="*/ 4212664 w 5155357"/>
              <a:gd name="connsiteY8184" fmla="*/ 426539 h 1041673"/>
              <a:gd name="connsiteX8185" fmla="*/ 4210426 w 5155357"/>
              <a:gd name="connsiteY8185" fmla="*/ 427098 h 1041673"/>
              <a:gd name="connsiteX8186" fmla="*/ 4212664 w 5155357"/>
              <a:gd name="connsiteY8186" fmla="*/ 426539 h 1041673"/>
              <a:gd name="connsiteX8187" fmla="*/ 4186923 w 5155357"/>
              <a:gd name="connsiteY8187" fmla="*/ 447741 h 1041673"/>
              <a:gd name="connsiteX8188" fmla="*/ 4186923 w 5155357"/>
              <a:gd name="connsiteY8188" fmla="*/ 447741 h 1041673"/>
              <a:gd name="connsiteX8189" fmla="*/ 4160622 w 5155357"/>
              <a:gd name="connsiteY8189" fmla="*/ 571163 h 1041673"/>
              <a:gd name="connsiteX8190" fmla="*/ 4160746 w 5155357"/>
              <a:gd name="connsiteY8190" fmla="*/ 571101 h 1041673"/>
              <a:gd name="connsiteX8191" fmla="*/ 4160622 w 5155357"/>
              <a:gd name="connsiteY8191" fmla="*/ 571163 h 1041673"/>
              <a:gd name="connsiteX8192" fmla="*/ 4159565 w 5155357"/>
              <a:gd name="connsiteY8192" fmla="*/ 571910 h 1041673"/>
              <a:gd name="connsiteX8193" fmla="*/ 4159565 w 5155357"/>
              <a:gd name="connsiteY8193" fmla="*/ 571910 h 1041673"/>
              <a:gd name="connsiteX8194" fmla="*/ 4123502 w 5155357"/>
              <a:gd name="connsiteY8194" fmla="*/ 618294 h 1041673"/>
              <a:gd name="connsiteX8195" fmla="*/ 4123627 w 5155357"/>
              <a:gd name="connsiteY8195" fmla="*/ 618294 h 1041673"/>
              <a:gd name="connsiteX8196" fmla="*/ 4129346 w 5155357"/>
              <a:gd name="connsiteY8196" fmla="*/ 613631 h 1041673"/>
              <a:gd name="connsiteX8197" fmla="*/ 4129533 w 5155357"/>
              <a:gd name="connsiteY8197" fmla="*/ 613320 h 1041673"/>
              <a:gd name="connsiteX8198" fmla="*/ 4135254 w 5155357"/>
              <a:gd name="connsiteY8198" fmla="*/ 608346 h 1041673"/>
              <a:gd name="connsiteX8199" fmla="*/ 4136559 w 5155357"/>
              <a:gd name="connsiteY8199" fmla="*/ 606542 h 1041673"/>
              <a:gd name="connsiteX8200" fmla="*/ 4136684 w 5155357"/>
              <a:gd name="connsiteY8200" fmla="*/ 606916 h 1041673"/>
              <a:gd name="connsiteX8201" fmla="*/ 4140041 w 5155357"/>
              <a:gd name="connsiteY8201" fmla="*/ 602998 h 1041673"/>
              <a:gd name="connsiteX8202" fmla="*/ 4139793 w 5155357"/>
              <a:gd name="connsiteY8202" fmla="*/ 602998 h 1041673"/>
              <a:gd name="connsiteX8203" fmla="*/ 4140352 w 5155357"/>
              <a:gd name="connsiteY8203" fmla="*/ 602501 h 1041673"/>
              <a:gd name="connsiteX8204" fmla="*/ 4142466 w 5155357"/>
              <a:gd name="connsiteY8204" fmla="*/ 600014 h 1041673"/>
              <a:gd name="connsiteX8205" fmla="*/ 4142031 w 5155357"/>
              <a:gd name="connsiteY8205" fmla="*/ 599454 h 1041673"/>
              <a:gd name="connsiteX8206" fmla="*/ 4141471 w 5155357"/>
              <a:gd name="connsiteY8206" fmla="*/ 599889 h 1041673"/>
              <a:gd name="connsiteX8207" fmla="*/ 4139855 w 5155357"/>
              <a:gd name="connsiteY8207" fmla="*/ 601693 h 1041673"/>
              <a:gd name="connsiteX8208" fmla="*/ 4139481 w 5155357"/>
              <a:gd name="connsiteY8208" fmla="*/ 601941 h 1041673"/>
              <a:gd name="connsiteX8209" fmla="*/ 4139481 w 5155357"/>
              <a:gd name="connsiteY8209" fmla="*/ 601941 h 1041673"/>
              <a:gd name="connsiteX8210" fmla="*/ 4135005 w 5155357"/>
              <a:gd name="connsiteY8210" fmla="*/ 605237 h 1041673"/>
              <a:gd name="connsiteX8211" fmla="*/ 4135564 w 5155357"/>
              <a:gd name="connsiteY8211" fmla="*/ 606356 h 1041673"/>
              <a:gd name="connsiteX8212" fmla="*/ 4135689 w 5155357"/>
              <a:gd name="connsiteY8212" fmla="*/ 606356 h 1041673"/>
              <a:gd name="connsiteX8213" fmla="*/ 4134508 w 5155357"/>
              <a:gd name="connsiteY8213" fmla="*/ 607848 h 1041673"/>
              <a:gd name="connsiteX8214" fmla="*/ 4129720 w 5155357"/>
              <a:gd name="connsiteY8214" fmla="*/ 612387 h 1041673"/>
              <a:gd name="connsiteX8215" fmla="*/ 4130404 w 5155357"/>
              <a:gd name="connsiteY8215" fmla="*/ 611579 h 1041673"/>
              <a:gd name="connsiteX8216" fmla="*/ 4130715 w 5155357"/>
              <a:gd name="connsiteY8216" fmla="*/ 610833 h 1041673"/>
              <a:gd name="connsiteX8217" fmla="*/ 4129969 w 5155357"/>
              <a:gd name="connsiteY8217" fmla="*/ 610522 h 1041673"/>
              <a:gd name="connsiteX8218" fmla="*/ 4128477 w 5155357"/>
              <a:gd name="connsiteY8218" fmla="*/ 612387 h 1041673"/>
              <a:gd name="connsiteX8219" fmla="*/ 4128228 w 5155357"/>
              <a:gd name="connsiteY8219" fmla="*/ 612449 h 1041673"/>
              <a:gd name="connsiteX8220" fmla="*/ 4122694 w 5155357"/>
              <a:gd name="connsiteY8220" fmla="*/ 616926 h 1041673"/>
              <a:gd name="connsiteX8221" fmla="*/ 4122694 w 5155357"/>
              <a:gd name="connsiteY8221" fmla="*/ 616926 h 1041673"/>
              <a:gd name="connsiteX8222" fmla="*/ 4110383 w 5155357"/>
              <a:gd name="connsiteY8222" fmla="*/ 628615 h 1041673"/>
              <a:gd name="connsiteX8223" fmla="*/ 4110507 w 5155357"/>
              <a:gd name="connsiteY8223" fmla="*/ 628740 h 1041673"/>
              <a:gd name="connsiteX8224" fmla="*/ 4107461 w 5155357"/>
              <a:gd name="connsiteY8224" fmla="*/ 631413 h 1041673"/>
              <a:gd name="connsiteX8225" fmla="*/ 4105719 w 5155357"/>
              <a:gd name="connsiteY8225" fmla="*/ 633279 h 1041673"/>
              <a:gd name="connsiteX8226" fmla="*/ 4105533 w 5155357"/>
              <a:gd name="connsiteY8226" fmla="*/ 634398 h 1041673"/>
              <a:gd name="connsiteX8227" fmla="*/ 4106217 w 5155357"/>
              <a:gd name="connsiteY8227" fmla="*/ 634709 h 1041673"/>
              <a:gd name="connsiteX8228" fmla="*/ 4106652 w 5155357"/>
              <a:gd name="connsiteY8228" fmla="*/ 634584 h 1041673"/>
              <a:gd name="connsiteX8229" fmla="*/ 4108766 w 5155357"/>
              <a:gd name="connsiteY8229" fmla="*/ 632346 h 1041673"/>
              <a:gd name="connsiteX8230" fmla="*/ 4111004 w 5155357"/>
              <a:gd name="connsiteY8230" fmla="*/ 630232 h 1041673"/>
              <a:gd name="connsiteX8231" fmla="*/ 4111004 w 5155357"/>
              <a:gd name="connsiteY8231" fmla="*/ 630232 h 1041673"/>
              <a:gd name="connsiteX8232" fmla="*/ 4111564 w 5155357"/>
              <a:gd name="connsiteY8232" fmla="*/ 630854 h 1041673"/>
              <a:gd name="connsiteX8233" fmla="*/ 4111626 w 5155357"/>
              <a:gd name="connsiteY8233" fmla="*/ 630854 h 1041673"/>
              <a:gd name="connsiteX8234" fmla="*/ 4111129 w 5155357"/>
              <a:gd name="connsiteY8234" fmla="*/ 631600 h 1041673"/>
              <a:gd name="connsiteX8235" fmla="*/ 4111191 w 5155357"/>
              <a:gd name="connsiteY8235" fmla="*/ 632346 h 1041673"/>
              <a:gd name="connsiteX8236" fmla="*/ 4111501 w 5155357"/>
              <a:gd name="connsiteY8236" fmla="*/ 632470 h 1041673"/>
              <a:gd name="connsiteX8237" fmla="*/ 4111937 w 5155357"/>
              <a:gd name="connsiteY8237" fmla="*/ 632284 h 1041673"/>
              <a:gd name="connsiteX8238" fmla="*/ 4112559 w 5155357"/>
              <a:gd name="connsiteY8238" fmla="*/ 631227 h 1041673"/>
              <a:gd name="connsiteX8239" fmla="*/ 4112559 w 5155357"/>
              <a:gd name="connsiteY8239" fmla="*/ 631351 h 1041673"/>
              <a:gd name="connsiteX8240" fmla="*/ 4123378 w 5155357"/>
              <a:gd name="connsiteY8240" fmla="*/ 618232 h 1041673"/>
              <a:gd name="connsiteX8241" fmla="*/ 4104352 w 5155357"/>
              <a:gd name="connsiteY8241" fmla="*/ 631911 h 1041673"/>
              <a:gd name="connsiteX8242" fmla="*/ 4104352 w 5155357"/>
              <a:gd name="connsiteY8242" fmla="*/ 631911 h 1041673"/>
              <a:gd name="connsiteX8243" fmla="*/ 3739929 w 5155357"/>
              <a:gd name="connsiteY8243" fmla="*/ 745820 h 1041673"/>
              <a:gd name="connsiteX8244" fmla="*/ 3739929 w 5155357"/>
              <a:gd name="connsiteY8244" fmla="*/ 745820 h 1041673"/>
              <a:gd name="connsiteX8245" fmla="*/ 4199794 w 5155357"/>
              <a:gd name="connsiteY8245" fmla="*/ 757509 h 1041673"/>
              <a:gd name="connsiteX8246" fmla="*/ 4202032 w 5155357"/>
              <a:gd name="connsiteY8246" fmla="*/ 754711 h 1041673"/>
              <a:gd name="connsiteX8247" fmla="*/ 4199794 w 5155357"/>
              <a:gd name="connsiteY8247" fmla="*/ 757509 h 1041673"/>
              <a:gd name="connsiteX8248" fmla="*/ 283674 w 5155357"/>
              <a:gd name="connsiteY8248" fmla="*/ 116149 h 1041673"/>
              <a:gd name="connsiteX8249" fmla="*/ 284047 w 5155357"/>
              <a:gd name="connsiteY8249" fmla="*/ 115838 h 1041673"/>
              <a:gd name="connsiteX8250" fmla="*/ 283674 w 5155357"/>
              <a:gd name="connsiteY8250" fmla="*/ 115465 h 1041673"/>
              <a:gd name="connsiteX8251" fmla="*/ 282555 w 5155357"/>
              <a:gd name="connsiteY8251" fmla="*/ 115465 h 1041673"/>
              <a:gd name="connsiteX8252" fmla="*/ 282181 w 5155357"/>
              <a:gd name="connsiteY8252" fmla="*/ 115838 h 1041673"/>
              <a:gd name="connsiteX8253" fmla="*/ 282555 w 5155357"/>
              <a:gd name="connsiteY8253" fmla="*/ 116149 h 1041673"/>
              <a:gd name="connsiteX8254" fmla="*/ 283674 w 5155357"/>
              <a:gd name="connsiteY8254" fmla="*/ 116149 h 1041673"/>
              <a:gd name="connsiteX8255" fmla="*/ 257994 w 5155357"/>
              <a:gd name="connsiteY8255" fmla="*/ 129455 h 1041673"/>
              <a:gd name="connsiteX8256" fmla="*/ 258305 w 5155357"/>
              <a:gd name="connsiteY8256" fmla="*/ 129393 h 1041673"/>
              <a:gd name="connsiteX8257" fmla="*/ 258927 w 5155357"/>
              <a:gd name="connsiteY8257" fmla="*/ 129082 h 1041673"/>
              <a:gd name="connsiteX8258" fmla="*/ 263466 w 5155357"/>
              <a:gd name="connsiteY8258" fmla="*/ 126533 h 1041673"/>
              <a:gd name="connsiteX8259" fmla="*/ 263653 w 5155357"/>
              <a:gd name="connsiteY8259" fmla="*/ 125476 h 1041673"/>
              <a:gd name="connsiteX8260" fmla="*/ 262596 w 5155357"/>
              <a:gd name="connsiteY8260" fmla="*/ 125289 h 1041673"/>
              <a:gd name="connsiteX8261" fmla="*/ 258305 w 5155357"/>
              <a:gd name="connsiteY8261" fmla="*/ 127714 h 1041673"/>
              <a:gd name="connsiteX8262" fmla="*/ 257684 w 5155357"/>
              <a:gd name="connsiteY8262" fmla="*/ 128025 h 1041673"/>
              <a:gd name="connsiteX8263" fmla="*/ 257373 w 5155357"/>
              <a:gd name="connsiteY8263" fmla="*/ 129020 h 1041673"/>
              <a:gd name="connsiteX8264" fmla="*/ 258057 w 5155357"/>
              <a:gd name="connsiteY8264" fmla="*/ 129455 h 1041673"/>
              <a:gd name="connsiteX8265" fmla="*/ 169827 w 5155357"/>
              <a:gd name="connsiteY8265" fmla="*/ 155942 h 1041673"/>
              <a:gd name="connsiteX8266" fmla="*/ 170511 w 5155357"/>
              <a:gd name="connsiteY8266" fmla="*/ 155694 h 1041673"/>
              <a:gd name="connsiteX8267" fmla="*/ 173246 w 5155357"/>
              <a:gd name="connsiteY8267" fmla="*/ 153518 h 1041673"/>
              <a:gd name="connsiteX8268" fmla="*/ 183630 w 5155357"/>
              <a:gd name="connsiteY8268" fmla="*/ 142761 h 1041673"/>
              <a:gd name="connsiteX8269" fmla="*/ 183568 w 5155357"/>
              <a:gd name="connsiteY8269" fmla="*/ 139030 h 1041673"/>
              <a:gd name="connsiteX8270" fmla="*/ 181889 w 5155357"/>
              <a:gd name="connsiteY8270" fmla="*/ 141704 h 1041673"/>
              <a:gd name="connsiteX8271" fmla="*/ 172003 w 5155357"/>
              <a:gd name="connsiteY8271" fmla="*/ 151963 h 1041673"/>
              <a:gd name="connsiteX8272" fmla="*/ 169268 w 5155357"/>
              <a:gd name="connsiteY8272" fmla="*/ 154202 h 1041673"/>
              <a:gd name="connsiteX8273" fmla="*/ 169143 w 5155357"/>
              <a:gd name="connsiteY8273" fmla="*/ 155632 h 1041673"/>
              <a:gd name="connsiteX8274" fmla="*/ 169952 w 5155357"/>
              <a:gd name="connsiteY8274" fmla="*/ 156005 h 1041673"/>
              <a:gd name="connsiteX8275" fmla="*/ 184625 w 5155357"/>
              <a:gd name="connsiteY8275" fmla="*/ 163404 h 1041673"/>
              <a:gd name="connsiteX8276" fmla="*/ 185558 w 5155357"/>
              <a:gd name="connsiteY8276" fmla="*/ 162471 h 1041673"/>
              <a:gd name="connsiteX8277" fmla="*/ 185744 w 5155357"/>
              <a:gd name="connsiteY8277" fmla="*/ 162036 h 1041673"/>
              <a:gd name="connsiteX8278" fmla="*/ 185309 w 5155357"/>
              <a:gd name="connsiteY8278" fmla="*/ 161849 h 1041673"/>
              <a:gd name="connsiteX8279" fmla="*/ 184004 w 5155357"/>
              <a:gd name="connsiteY8279" fmla="*/ 163155 h 1041673"/>
              <a:gd name="connsiteX8280" fmla="*/ 184190 w 5155357"/>
              <a:gd name="connsiteY8280" fmla="*/ 163590 h 1041673"/>
              <a:gd name="connsiteX8281" fmla="*/ 184314 w 5155357"/>
              <a:gd name="connsiteY8281" fmla="*/ 163590 h 1041673"/>
              <a:gd name="connsiteX8282" fmla="*/ 184625 w 5155357"/>
              <a:gd name="connsiteY8282" fmla="*/ 163404 h 1041673"/>
              <a:gd name="connsiteX8283" fmla="*/ 160811 w 5155357"/>
              <a:gd name="connsiteY8283" fmla="*/ 165269 h 1041673"/>
              <a:gd name="connsiteX8284" fmla="*/ 160873 w 5155357"/>
              <a:gd name="connsiteY8284" fmla="*/ 165269 h 1041673"/>
              <a:gd name="connsiteX8285" fmla="*/ 161184 w 5155357"/>
              <a:gd name="connsiteY8285" fmla="*/ 165020 h 1041673"/>
              <a:gd name="connsiteX8286" fmla="*/ 161558 w 5155357"/>
              <a:gd name="connsiteY8286" fmla="*/ 164710 h 1041673"/>
              <a:gd name="connsiteX8287" fmla="*/ 161744 w 5155357"/>
              <a:gd name="connsiteY8287" fmla="*/ 164274 h 1041673"/>
              <a:gd name="connsiteX8288" fmla="*/ 161309 w 5155357"/>
              <a:gd name="connsiteY8288" fmla="*/ 164088 h 1041673"/>
              <a:gd name="connsiteX8289" fmla="*/ 160563 w 5155357"/>
              <a:gd name="connsiteY8289" fmla="*/ 164896 h 1041673"/>
              <a:gd name="connsiteX8290" fmla="*/ 160811 w 5155357"/>
              <a:gd name="connsiteY8290" fmla="*/ 165331 h 1041673"/>
              <a:gd name="connsiteX8291" fmla="*/ 154469 w 5155357"/>
              <a:gd name="connsiteY8291" fmla="*/ 197912 h 1041673"/>
              <a:gd name="connsiteX8292" fmla="*/ 155153 w 5155357"/>
              <a:gd name="connsiteY8292" fmla="*/ 197601 h 1041673"/>
              <a:gd name="connsiteX8293" fmla="*/ 160003 w 5155357"/>
              <a:gd name="connsiteY8293" fmla="*/ 192378 h 1041673"/>
              <a:gd name="connsiteX8294" fmla="*/ 163796 w 5155357"/>
              <a:gd name="connsiteY8294" fmla="*/ 188399 h 1041673"/>
              <a:gd name="connsiteX8295" fmla="*/ 163734 w 5155357"/>
              <a:gd name="connsiteY8295" fmla="*/ 187218 h 1041673"/>
              <a:gd name="connsiteX8296" fmla="*/ 162552 w 5155357"/>
              <a:gd name="connsiteY8296" fmla="*/ 187280 h 1041673"/>
              <a:gd name="connsiteX8297" fmla="*/ 158822 w 5155357"/>
              <a:gd name="connsiteY8297" fmla="*/ 191135 h 1041673"/>
              <a:gd name="connsiteX8298" fmla="*/ 153847 w 5155357"/>
              <a:gd name="connsiteY8298" fmla="*/ 196482 h 1041673"/>
              <a:gd name="connsiteX8299" fmla="*/ 153972 w 5155357"/>
              <a:gd name="connsiteY8299" fmla="*/ 197664 h 1041673"/>
              <a:gd name="connsiteX8300" fmla="*/ 154469 w 5155357"/>
              <a:gd name="connsiteY8300" fmla="*/ 197850 h 1041673"/>
              <a:gd name="connsiteX8301" fmla="*/ 126552 w 5155357"/>
              <a:gd name="connsiteY8301" fmla="*/ 211591 h 1041673"/>
              <a:gd name="connsiteX8302" fmla="*/ 126925 w 5155357"/>
              <a:gd name="connsiteY8302" fmla="*/ 211467 h 1041673"/>
              <a:gd name="connsiteX8303" fmla="*/ 129847 w 5155357"/>
              <a:gd name="connsiteY8303" fmla="*/ 208234 h 1041673"/>
              <a:gd name="connsiteX8304" fmla="*/ 133267 w 5155357"/>
              <a:gd name="connsiteY8304" fmla="*/ 204565 h 1041673"/>
              <a:gd name="connsiteX8305" fmla="*/ 133391 w 5155357"/>
              <a:gd name="connsiteY8305" fmla="*/ 203757 h 1041673"/>
              <a:gd name="connsiteX8306" fmla="*/ 132583 w 5155357"/>
              <a:gd name="connsiteY8306" fmla="*/ 203633 h 1041673"/>
              <a:gd name="connsiteX8307" fmla="*/ 128976 w 5155357"/>
              <a:gd name="connsiteY8307" fmla="*/ 207488 h 1041673"/>
              <a:gd name="connsiteX8308" fmla="*/ 126178 w 5155357"/>
              <a:gd name="connsiteY8308" fmla="*/ 210659 h 1041673"/>
              <a:gd name="connsiteX8309" fmla="*/ 126178 w 5155357"/>
              <a:gd name="connsiteY8309" fmla="*/ 211467 h 1041673"/>
              <a:gd name="connsiteX8310" fmla="*/ 126613 w 5155357"/>
              <a:gd name="connsiteY8310" fmla="*/ 211653 h 1041673"/>
              <a:gd name="connsiteX8311" fmla="*/ 135940 w 5155357"/>
              <a:gd name="connsiteY8311" fmla="*/ 215446 h 1041673"/>
              <a:gd name="connsiteX8312" fmla="*/ 135940 w 5155357"/>
              <a:gd name="connsiteY8312" fmla="*/ 215446 h 1041673"/>
              <a:gd name="connsiteX8313" fmla="*/ 136562 w 5155357"/>
              <a:gd name="connsiteY8313" fmla="*/ 214887 h 1041673"/>
              <a:gd name="connsiteX8314" fmla="*/ 137930 w 5155357"/>
              <a:gd name="connsiteY8314" fmla="*/ 213208 h 1041673"/>
              <a:gd name="connsiteX8315" fmla="*/ 144397 w 5155357"/>
              <a:gd name="connsiteY8315" fmla="*/ 207115 h 1041673"/>
              <a:gd name="connsiteX8316" fmla="*/ 137122 w 5155357"/>
              <a:gd name="connsiteY8316" fmla="*/ 212151 h 1041673"/>
              <a:gd name="connsiteX8317" fmla="*/ 137246 w 5155357"/>
              <a:gd name="connsiteY8317" fmla="*/ 212151 h 1041673"/>
              <a:gd name="connsiteX8318" fmla="*/ 135318 w 5155357"/>
              <a:gd name="connsiteY8318" fmla="*/ 214825 h 1041673"/>
              <a:gd name="connsiteX8319" fmla="*/ 135879 w 5155357"/>
              <a:gd name="connsiteY8319" fmla="*/ 215446 h 1041673"/>
              <a:gd name="connsiteX8320" fmla="*/ 97141 w 5155357"/>
              <a:gd name="connsiteY8320" fmla="*/ 235716 h 1041673"/>
              <a:gd name="connsiteX8321" fmla="*/ 97204 w 5155357"/>
              <a:gd name="connsiteY8321" fmla="*/ 235716 h 1041673"/>
              <a:gd name="connsiteX8322" fmla="*/ 97639 w 5155357"/>
              <a:gd name="connsiteY8322" fmla="*/ 235405 h 1041673"/>
              <a:gd name="connsiteX8323" fmla="*/ 99504 w 5155357"/>
              <a:gd name="connsiteY8323" fmla="*/ 233478 h 1041673"/>
              <a:gd name="connsiteX8324" fmla="*/ 99878 w 5155357"/>
              <a:gd name="connsiteY8324" fmla="*/ 232980 h 1041673"/>
              <a:gd name="connsiteX8325" fmla="*/ 99380 w 5155357"/>
              <a:gd name="connsiteY8325" fmla="*/ 232607 h 1041673"/>
              <a:gd name="connsiteX8326" fmla="*/ 96769 w 5155357"/>
              <a:gd name="connsiteY8326" fmla="*/ 235157 h 1041673"/>
              <a:gd name="connsiteX8327" fmla="*/ 97079 w 5155357"/>
              <a:gd name="connsiteY8327" fmla="*/ 235654 h 1041673"/>
              <a:gd name="connsiteX8328" fmla="*/ 498435 w 5155357"/>
              <a:gd name="connsiteY8328" fmla="*/ 243240 h 1041673"/>
              <a:gd name="connsiteX8329" fmla="*/ 497626 w 5155357"/>
              <a:gd name="connsiteY8329" fmla="*/ 243240 h 1041673"/>
              <a:gd name="connsiteX8330" fmla="*/ 450683 w 5155357"/>
              <a:gd name="connsiteY8330" fmla="*/ 294349 h 1041673"/>
              <a:gd name="connsiteX8331" fmla="*/ 450744 w 5155357"/>
              <a:gd name="connsiteY8331" fmla="*/ 295158 h 1041673"/>
              <a:gd name="connsiteX8332" fmla="*/ 451118 w 5155357"/>
              <a:gd name="connsiteY8332" fmla="*/ 295282 h 1041673"/>
              <a:gd name="connsiteX8333" fmla="*/ 451553 w 5155357"/>
              <a:gd name="connsiteY8333" fmla="*/ 295096 h 1041673"/>
              <a:gd name="connsiteX8334" fmla="*/ 498435 w 5155357"/>
              <a:gd name="connsiteY8334" fmla="*/ 244048 h 1041673"/>
              <a:gd name="connsiteX8335" fmla="*/ 498435 w 5155357"/>
              <a:gd name="connsiteY8335" fmla="*/ 243240 h 1041673"/>
              <a:gd name="connsiteX8336" fmla="*/ 74695 w 5155357"/>
              <a:gd name="connsiteY8336" fmla="*/ 290805 h 1041673"/>
              <a:gd name="connsiteX8337" fmla="*/ 75193 w 5155357"/>
              <a:gd name="connsiteY8337" fmla="*/ 291054 h 1041673"/>
              <a:gd name="connsiteX8338" fmla="*/ 75441 w 5155357"/>
              <a:gd name="connsiteY8338" fmla="*/ 290992 h 1041673"/>
              <a:gd name="connsiteX8339" fmla="*/ 78862 w 5155357"/>
              <a:gd name="connsiteY8339" fmla="*/ 287448 h 1041673"/>
              <a:gd name="connsiteX8340" fmla="*/ 81846 w 5155357"/>
              <a:gd name="connsiteY8340" fmla="*/ 284277 h 1041673"/>
              <a:gd name="connsiteX8341" fmla="*/ 82095 w 5155357"/>
              <a:gd name="connsiteY8341" fmla="*/ 283531 h 1041673"/>
              <a:gd name="connsiteX8342" fmla="*/ 81349 w 5155357"/>
              <a:gd name="connsiteY8342" fmla="*/ 283282 h 1041673"/>
              <a:gd name="connsiteX8343" fmla="*/ 77991 w 5155357"/>
              <a:gd name="connsiteY8343" fmla="*/ 286764 h 1041673"/>
              <a:gd name="connsiteX8344" fmla="*/ 74944 w 5155357"/>
              <a:gd name="connsiteY8344" fmla="*/ 289997 h 1041673"/>
              <a:gd name="connsiteX8345" fmla="*/ 74758 w 5155357"/>
              <a:gd name="connsiteY8345" fmla="*/ 290743 h 1041673"/>
              <a:gd name="connsiteX8346" fmla="*/ 67918 w 5155357"/>
              <a:gd name="connsiteY8346" fmla="*/ 299883 h 1041673"/>
              <a:gd name="connsiteX8347" fmla="*/ 68353 w 5155357"/>
              <a:gd name="connsiteY8347" fmla="*/ 299759 h 1041673"/>
              <a:gd name="connsiteX8348" fmla="*/ 71524 w 5155357"/>
              <a:gd name="connsiteY8348" fmla="*/ 293168 h 1041673"/>
              <a:gd name="connsiteX8349" fmla="*/ 75256 w 5155357"/>
              <a:gd name="connsiteY8349" fmla="*/ 286702 h 1041673"/>
              <a:gd name="connsiteX8350" fmla="*/ 75504 w 5155357"/>
              <a:gd name="connsiteY8350" fmla="*/ 285769 h 1041673"/>
              <a:gd name="connsiteX8351" fmla="*/ 74571 w 5155357"/>
              <a:gd name="connsiteY8351" fmla="*/ 285520 h 1041673"/>
              <a:gd name="connsiteX8352" fmla="*/ 70219 w 5155357"/>
              <a:gd name="connsiteY8352" fmla="*/ 292919 h 1041673"/>
              <a:gd name="connsiteX8353" fmla="*/ 67483 w 5155357"/>
              <a:gd name="connsiteY8353" fmla="*/ 298702 h 1041673"/>
              <a:gd name="connsiteX8354" fmla="*/ 67359 w 5155357"/>
              <a:gd name="connsiteY8354" fmla="*/ 299635 h 1041673"/>
              <a:gd name="connsiteX8355" fmla="*/ 67856 w 5155357"/>
              <a:gd name="connsiteY8355" fmla="*/ 299883 h 1041673"/>
              <a:gd name="connsiteX8356" fmla="*/ 4210115 w 5155357"/>
              <a:gd name="connsiteY8356" fmla="*/ 240006 h 1041673"/>
              <a:gd name="connsiteX8357" fmla="*/ 4209867 w 5155357"/>
              <a:gd name="connsiteY8357" fmla="*/ 240131 h 1041673"/>
              <a:gd name="connsiteX8358" fmla="*/ 4209618 w 5155357"/>
              <a:gd name="connsiteY8358" fmla="*/ 240877 h 1041673"/>
              <a:gd name="connsiteX8359" fmla="*/ 4210115 w 5155357"/>
              <a:gd name="connsiteY8359" fmla="*/ 241188 h 1041673"/>
              <a:gd name="connsiteX8360" fmla="*/ 4210364 w 5155357"/>
              <a:gd name="connsiteY8360" fmla="*/ 241126 h 1041673"/>
              <a:gd name="connsiteX8361" fmla="*/ 4210613 w 5155357"/>
              <a:gd name="connsiteY8361" fmla="*/ 241001 h 1041673"/>
              <a:gd name="connsiteX8362" fmla="*/ 4211359 w 5155357"/>
              <a:gd name="connsiteY8362" fmla="*/ 240628 h 1041673"/>
              <a:gd name="connsiteX8363" fmla="*/ 4211669 w 5155357"/>
              <a:gd name="connsiteY8363" fmla="*/ 239944 h 1041673"/>
              <a:gd name="connsiteX8364" fmla="*/ 4210985 w 5155357"/>
              <a:gd name="connsiteY8364" fmla="*/ 239633 h 1041673"/>
              <a:gd name="connsiteX8365" fmla="*/ 4210053 w 5155357"/>
              <a:gd name="connsiteY8365" fmla="*/ 240069 h 1041673"/>
              <a:gd name="connsiteX8366" fmla="*/ 4214219 w 5155357"/>
              <a:gd name="connsiteY8366" fmla="*/ 249582 h 1041673"/>
              <a:gd name="connsiteX8367" fmla="*/ 4212229 w 5155357"/>
              <a:gd name="connsiteY8367" fmla="*/ 251012 h 1041673"/>
              <a:gd name="connsiteX8368" fmla="*/ 4211856 w 5155357"/>
              <a:gd name="connsiteY8368" fmla="*/ 251634 h 1041673"/>
              <a:gd name="connsiteX8369" fmla="*/ 4212354 w 5155357"/>
              <a:gd name="connsiteY8369" fmla="*/ 252007 h 1041673"/>
              <a:gd name="connsiteX8370" fmla="*/ 4212478 w 5155357"/>
              <a:gd name="connsiteY8370" fmla="*/ 252007 h 1041673"/>
              <a:gd name="connsiteX8371" fmla="*/ 4214903 w 5155357"/>
              <a:gd name="connsiteY8371" fmla="*/ 250328 h 1041673"/>
              <a:gd name="connsiteX8372" fmla="*/ 4216893 w 5155357"/>
              <a:gd name="connsiteY8372" fmla="*/ 248898 h 1041673"/>
              <a:gd name="connsiteX8373" fmla="*/ 4217265 w 5155357"/>
              <a:gd name="connsiteY8373" fmla="*/ 248276 h 1041673"/>
              <a:gd name="connsiteX8374" fmla="*/ 4216644 w 5155357"/>
              <a:gd name="connsiteY8374" fmla="*/ 247903 h 1041673"/>
              <a:gd name="connsiteX8375" fmla="*/ 4214157 w 5155357"/>
              <a:gd name="connsiteY8375" fmla="*/ 249582 h 1041673"/>
              <a:gd name="connsiteX8376" fmla="*/ 4196561 w 5155357"/>
              <a:gd name="connsiteY8376" fmla="*/ 248773 h 1041673"/>
              <a:gd name="connsiteX8377" fmla="*/ 4195690 w 5155357"/>
              <a:gd name="connsiteY8377" fmla="*/ 248338 h 1041673"/>
              <a:gd name="connsiteX8378" fmla="*/ 4191897 w 5155357"/>
              <a:gd name="connsiteY8378" fmla="*/ 250763 h 1041673"/>
              <a:gd name="connsiteX8379" fmla="*/ 4187731 w 5155357"/>
              <a:gd name="connsiteY8379" fmla="*/ 253064 h 1041673"/>
              <a:gd name="connsiteX8380" fmla="*/ 4187109 w 5155357"/>
              <a:gd name="connsiteY8380" fmla="*/ 253810 h 1041673"/>
              <a:gd name="connsiteX8381" fmla="*/ 4187793 w 5155357"/>
              <a:gd name="connsiteY8381" fmla="*/ 254432 h 1041673"/>
              <a:gd name="connsiteX8382" fmla="*/ 4187856 w 5155357"/>
              <a:gd name="connsiteY8382" fmla="*/ 254432 h 1041673"/>
              <a:gd name="connsiteX8383" fmla="*/ 4192768 w 5155357"/>
              <a:gd name="connsiteY8383" fmla="*/ 251820 h 1041673"/>
              <a:gd name="connsiteX8384" fmla="*/ 4196125 w 5155357"/>
              <a:gd name="connsiteY8384" fmla="*/ 249644 h 1041673"/>
              <a:gd name="connsiteX8385" fmla="*/ 4196561 w 5155357"/>
              <a:gd name="connsiteY8385" fmla="*/ 248773 h 1041673"/>
              <a:gd name="connsiteX8386" fmla="*/ 446019 w 5155357"/>
              <a:gd name="connsiteY8386" fmla="*/ 300070 h 1041673"/>
              <a:gd name="connsiteX8387" fmla="*/ 440734 w 5155357"/>
              <a:gd name="connsiteY8387" fmla="*/ 306350 h 1041673"/>
              <a:gd name="connsiteX8388" fmla="*/ 434578 w 5155357"/>
              <a:gd name="connsiteY8388" fmla="*/ 313749 h 1041673"/>
              <a:gd name="connsiteX8389" fmla="*/ 434703 w 5155357"/>
              <a:gd name="connsiteY8389" fmla="*/ 314433 h 1041673"/>
              <a:gd name="connsiteX8390" fmla="*/ 434952 w 5155357"/>
              <a:gd name="connsiteY8390" fmla="*/ 314495 h 1041673"/>
              <a:gd name="connsiteX8391" fmla="*/ 435324 w 5155357"/>
              <a:gd name="connsiteY8391" fmla="*/ 314308 h 1041673"/>
              <a:gd name="connsiteX8392" fmla="*/ 441418 w 5155357"/>
              <a:gd name="connsiteY8392" fmla="*/ 306972 h 1041673"/>
              <a:gd name="connsiteX8393" fmla="*/ 446766 w 5155357"/>
              <a:gd name="connsiteY8393" fmla="*/ 300629 h 1041673"/>
              <a:gd name="connsiteX8394" fmla="*/ 446641 w 5155357"/>
              <a:gd name="connsiteY8394" fmla="*/ 299945 h 1041673"/>
              <a:gd name="connsiteX8395" fmla="*/ 445957 w 5155357"/>
              <a:gd name="connsiteY8395" fmla="*/ 300070 h 1041673"/>
              <a:gd name="connsiteX8396" fmla="*/ 1265393 w 5155357"/>
              <a:gd name="connsiteY8396" fmla="*/ 301997 h 1041673"/>
              <a:gd name="connsiteX8397" fmla="*/ 1264771 w 5155357"/>
              <a:gd name="connsiteY8397" fmla="*/ 302495 h 1041673"/>
              <a:gd name="connsiteX8398" fmla="*/ 1263341 w 5155357"/>
              <a:gd name="connsiteY8398" fmla="*/ 316049 h 1041673"/>
              <a:gd name="connsiteX8399" fmla="*/ 1260357 w 5155357"/>
              <a:gd name="connsiteY8399" fmla="*/ 339304 h 1041673"/>
              <a:gd name="connsiteX8400" fmla="*/ 1260792 w 5155357"/>
              <a:gd name="connsiteY8400" fmla="*/ 339926 h 1041673"/>
              <a:gd name="connsiteX8401" fmla="*/ 1260916 w 5155357"/>
              <a:gd name="connsiteY8401" fmla="*/ 339926 h 1041673"/>
              <a:gd name="connsiteX8402" fmla="*/ 1261476 w 5155357"/>
              <a:gd name="connsiteY8402" fmla="*/ 339490 h 1041673"/>
              <a:gd name="connsiteX8403" fmla="*/ 1264460 w 5155357"/>
              <a:gd name="connsiteY8403" fmla="*/ 316112 h 1041673"/>
              <a:gd name="connsiteX8404" fmla="*/ 1265953 w 5155357"/>
              <a:gd name="connsiteY8404" fmla="*/ 302619 h 1041673"/>
              <a:gd name="connsiteX8405" fmla="*/ 1265455 w 5155357"/>
              <a:gd name="connsiteY8405" fmla="*/ 301997 h 1041673"/>
              <a:gd name="connsiteX8406" fmla="*/ 1496941 w 5155357"/>
              <a:gd name="connsiteY8406" fmla="*/ 381460 h 1041673"/>
              <a:gd name="connsiteX8407" fmla="*/ 1496941 w 5155357"/>
              <a:gd name="connsiteY8407" fmla="*/ 381274 h 1041673"/>
              <a:gd name="connsiteX8408" fmla="*/ 1497315 w 5155357"/>
              <a:gd name="connsiteY8408" fmla="*/ 379968 h 1041673"/>
              <a:gd name="connsiteX8409" fmla="*/ 1497688 w 5155357"/>
              <a:gd name="connsiteY8409" fmla="*/ 378165 h 1041673"/>
              <a:gd name="connsiteX8410" fmla="*/ 1498061 w 5155357"/>
              <a:gd name="connsiteY8410" fmla="*/ 376735 h 1041673"/>
              <a:gd name="connsiteX8411" fmla="*/ 1498372 w 5155357"/>
              <a:gd name="connsiteY8411" fmla="*/ 375367 h 1041673"/>
              <a:gd name="connsiteX8412" fmla="*/ 1498496 w 5155357"/>
              <a:gd name="connsiteY8412" fmla="*/ 375180 h 1041673"/>
              <a:gd name="connsiteX8413" fmla="*/ 1498683 w 5155357"/>
              <a:gd name="connsiteY8413" fmla="*/ 374869 h 1041673"/>
              <a:gd name="connsiteX8414" fmla="*/ 1498932 w 5155357"/>
              <a:gd name="connsiteY8414" fmla="*/ 373999 h 1041673"/>
              <a:gd name="connsiteX8415" fmla="*/ 1499242 w 5155357"/>
              <a:gd name="connsiteY8415" fmla="*/ 373253 h 1041673"/>
              <a:gd name="connsiteX8416" fmla="*/ 1499242 w 5155357"/>
              <a:gd name="connsiteY8416" fmla="*/ 373253 h 1041673"/>
              <a:gd name="connsiteX8417" fmla="*/ 1499615 w 5155357"/>
              <a:gd name="connsiteY8417" fmla="*/ 372507 h 1041673"/>
              <a:gd name="connsiteX8418" fmla="*/ 1500113 w 5155357"/>
              <a:gd name="connsiteY8418" fmla="*/ 370455 h 1041673"/>
              <a:gd name="connsiteX8419" fmla="*/ 1500486 w 5155357"/>
              <a:gd name="connsiteY8419" fmla="*/ 369087 h 1041673"/>
              <a:gd name="connsiteX8420" fmla="*/ 1500610 w 5155357"/>
              <a:gd name="connsiteY8420" fmla="*/ 367781 h 1041673"/>
              <a:gd name="connsiteX8421" fmla="*/ 1500796 w 5155357"/>
              <a:gd name="connsiteY8421" fmla="*/ 366662 h 1041673"/>
              <a:gd name="connsiteX8422" fmla="*/ 1499304 w 5155357"/>
              <a:gd name="connsiteY8422" fmla="*/ 370766 h 1041673"/>
              <a:gd name="connsiteX8423" fmla="*/ 1497874 w 5155357"/>
              <a:gd name="connsiteY8423" fmla="*/ 373688 h 1041673"/>
              <a:gd name="connsiteX8424" fmla="*/ 1497004 w 5155357"/>
              <a:gd name="connsiteY8424" fmla="*/ 376299 h 1041673"/>
              <a:gd name="connsiteX8425" fmla="*/ 1496444 w 5155357"/>
              <a:gd name="connsiteY8425" fmla="*/ 378538 h 1041673"/>
              <a:gd name="connsiteX8426" fmla="*/ 1495698 w 5155357"/>
              <a:gd name="connsiteY8426" fmla="*/ 381211 h 1041673"/>
              <a:gd name="connsiteX8427" fmla="*/ 1495511 w 5155357"/>
              <a:gd name="connsiteY8427" fmla="*/ 381833 h 1041673"/>
              <a:gd name="connsiteX8428" fmla="*/ 1493770 w 5155357"/>
              <a:gd name="connsiteY8428" fmla="*/ 386434 h 1041673"/>
              <a:gd name="connsiteX8429" fmla="*/ 1489107 w 5155357"/>
              <a:gd name="connsiteY8429" fmla="*/ 400673 h 1041673"/>
              <a:gd name="connsiteX8430" fmla="*/ 1489543 w 5155357"/>
              <a:gd name="connsiteY8430" fmla="*/ 401295 h 1041673"/>
              <a:gd name="connsiteX8431" fmla="*/ 1489667 w 5155357"/>
              <a:gd name="connsiteY8431" fmla="*/ 401295 h 1041673"/>
              <a:gd name="connsiteX8432" fmla="*/ 1490227 w 5155357"/>
              <a:gd name="connsiteY8432" fmla="*/ 400859 h 1041673"/>
              <a:gd name="connsiteX8433" fmla="*/ 1494828 w 5155357"/>
              <a:gd name="connsiteY8433" fmla="*/ 386807 h 1041673"/>
              <a:gd name="connsiteX8434" fmla="*/ 1496941 w 5155357"/>
              <a:gd name="connsiteY8434" fmla="*/ 381398 h 1041673"/>
              <a:gd name="connsiteX8435" fmla="*/ 1105597 w 5155357"/>
              <a:gd name="connsiteY8435" fmla="*/ 413046 h 1041673"/>
              <a:gd name="connsiteX8436" fmla="*/ 1103794 w 5155357"/>
              <a:gd name="connsiteY8436" fmla="*/ 415409 h 1041673"/>
              <a:gd name="connsiteX8437" fmla="*/ 1104043 w 5155357"/>
              <a:gd name="connsiteY8437" fmla="*/ 416466 h 1041673"/>
              <a:gd name="connsiteX8438" fmla="*/ 1104415 w 5155357"/>
              <a:gd name="connsiteY8438" fmla="*/ 416590 h 1041673"/>
              <a:gd name="connsiteX8439" fmla="*/ 1105038 w 5155357"/>
              <a:gd name="connsiteY8439" fmla="*/ 416217 h 1041673"/>
              <a:gd name="connsiteX8440" fmla="*/ 1106592 w 5155357"/>
              <a:gd name="connsiteY8440" fmla="*/ 414103 h 1041673"/>
              <a:gd name="connsiteX8441" fmla="*/ 1106592 w 5155357"/>
              <a:gd name="connsiteY8441" fmla="*/ 413046 h 1041673"/>
              <a:gd name="connsiteX8442" fmla="*/ 1105535 w 5155357"/>
              <a:gd name="connsiteY8442" fmla="*/ 413046 h 1041673"/>
              <a:gd name="connsiteX8443" fmla="*/ 787187 w 5155357"/>
              <a:gd name="connsiteY8443" fmla="*/ 464529 h 1041673"/>
              <a:gd name="connsiteX8444" fmla="*/ 787187 w 5155357"/>
              <a:gd name="connsiteY8444" fmla="*/ 464529 h 1041673"/>
              <a:gd name="connsiteX8445" fmla="*/ 787497 w 5155357"/>
              <a:gd name="connsiteY8445" fmla="*/ 464156 h 1041673"/>
              <a:gd name="connsiteX8446" fmla="*/ 787746 w 5155357"/>
              <a:gd name="connsiteY8446" fmla="*/ 462353 h 1041673"/>
              <a:gd name="connsiteX8447" fmla="*/ 787560 w 5155357"/>
              <a:gd name="connsiteY8447" fmla="*/ 461918 h 1041673"/>
              <a:gd name="connsiteX8448" fmla="*/ 787125 w 5155357"/>
              <a:gd name="connsiteY8448" fmla="*/ 462104 h 1041673"/>
              <a:gd name="connsiteX8449" fmla="*/ 786813 w 5155357"/>
              <a:gd name="connsiteY8449" fmla="*/ 464218 h 1041673"/>
              <a:gd name="connsiteX8450" fmla="*/ 787187 w 5155357"/>
              <a:gd name="connsiteY8450" fmla="*/ 464529 h 1041673"/>
              <a:gd name="connsiteX8451" fmla="*/ 1670852 w 5155357"/>
              <a:gd name="connsiteY8451" fmla="*/ 466768 h 1041673"/>
              <a:gd name="connsiteX8452" fmla="*/ 1671100 w 5155357"/>
              <a:gd name="connsiteY8452" fmla="*/ 466705 h 1041673"/>
              <a:gd name="connsiteX8453" fmla="*/ 1673028 w 5155357"/>
              <a:gd name="connsiteY8453" fmla="*/ 465400 h 1041673"/>
              <a:gd name="connsiteX8454" fmla="*/ 1676199 w 5155357"/>
              <a:gd name="connsiteY8454" fmla="*/ 462788 h 1041673"/>
              <a:gd name="connsiteX8455" fmla="*/ 1676137 w 5155357"/>
              <a:gd name="connsiteY8455" fmla="*/ 462291 h 1041673"/>
              <a:gd name="connsiteX8456" fmla="*/ 1675639 w 5155357"/>
              <a:gd name="connsiteY8456" fmla="*/ 462353 h 1041673"/>
              <a:gd name="connsiteX8457" fmla="*/ 1672655 w 5155357"/>
              <a:gd name="connsiteY8457" fmla="*/ 464778 h 1041673"/>
              <a:gd name="connsiteX8458" fmla="*/ 1670665 w 5155357"/>
              <a:gd name="connsiteY8458" fmla="*/ 466146 h 1041673"/>
              <a:gd name="connsiteX8459" fmla="*/ 1670665 w 5155357"/>
              <a:gd name="connsiteY8459" fmla="*/ 466643 h 1041673"/>
              <a:gd name="connsiteX8460" fmla="*/ 1670914 w 5155357"/>
              <a:gd name="connsiteY8460" fmla="*/ 466768 h 1041673"/>
              <a:gd name="connsiteX8461" fmla="*/ 4218385 w 5155357"/>
              <a:gd name="connsiteY8461" fmla="*/ 419761 h 1041673"/>
              <a:gd name="connsiteX8462" fmla="*/ 4215898 w 5155357"/>
              <a:gd name="connsiteY8462" fmla="*/ 422311 h 1041673"/>
              <a:gd name="connsiteX8463" fmla="*/ 4214157 w 5155357"/>
              <a:gd name="connsiteY8463" fmla="*/ 424238 h 1041673"/>
              <a:gd name="connsiteX8464" fmla="*/ 4214032 w 5155357"/>
              <a:gd name="connsiteY8464" fmla="*/ 425233 h 1041673"/>
              <a:gd name="connsiteX8465" fmla="*/ 4214592 w 5155357"/>
              <a:gd name="connsiteY8465" fmla="*/ 425482 h 1041673"/>
              <a:gd name="connsiteX8466" fmla="*/ 4215027 w 5155357"/>
              <a:gd name="connsiteY8466" fmla="*/ 425295 h 1041673"/>
              <a:gd name="connsiteX8467" fmla="*/ 4217017 w 5155357"/>
              <a:gd name="connsiteY8467" fmla="*/ 423119 h 1041673"/>
              <a:gd name="connsiteX8468" fmla="*/ 4219131 w 5155357"/>
              <a:gd name="connsiteY8468" fmla="*/ 420881 h 1041673"/>
              <a:gd name="connsiteX8469" fmla="*/ 4219318 w 5155357"/>
              <a:gd name="connsiteY8469" fmla="*/ 419886 h 1041673"/>
              <a:gd name="connsiteX8470" fmla="*/ 4218323 w 5155357"/>
              <a:gd name="connsiteY8470" fmla="*/ 419699 h 1041673"/>
              <a:gd name="connsiteX8471" fmla="*/ 1668675 w 5155357"/>
              <a:gd name="connsiteY8471" fmla="*/ 510789 h 1041673"/>
              <a:gd name="connsiteX8472" fmla="*/ 1668116 w 5155357"/>
              <a:gd name="connsiteY8472" fmla="*/ 510230 h 1041673"/>
              <a:gd name="connsiteX8473" fmla="*/ 1668116 w 5155357"/>
              <a:gd name="connsiteY8473" fmla="*/ 510230 h 1041673"/>
              <a:gd name="connsiteX8474" fmla="*/ 1666002 w 5155357"/>
              <a:gd name="connsiteY8474" fmla="*/ 511038 h 1041673"/>
              <a:gd name="connsiteX8475" fmla="*/ 1665878 w 5155357"/>
              <a:gd name="connsiteY8475" fmla="*/ 511162 h 1041673"/>
              <a:gd name="connsiteX8476" fmla="*/ 1665878 w 5155357"/>
              <a:gd name="connsiteY8476" fmla="*/ 511349 h 1041673"/>
              <a:gd name="connsiteX8477" fmla="*/ 1665691 w 5155357"/>
              <a:gd name="connsiteY8477" fmla="*/ 512219 h 1041673"/>
              <a:gd name="connsiteX8478" fmla="*/ 1666251 w 5155357"/>
              <a:gd name="connsiteY8478" fmla="*/ 512779 h 1041673"/>
              <a:gd name="connsiteX8479" fmla="*/ 1666811 w 5155357"/>
              <a:gd name="connsiteY8479" fmla="*/ 512219 h 1041673"/>
              <a:gd name="connsiteX8480" fmla="*/ 1666811 w 5155357"/>
              <a:gd name="connsiteY8480" fmla="*/ 511908 h 1041673"/>
              <a:gd name="connsiteX8481" fmla="*/ 1668178 w 5155357"/>
              <a:gd name="connsiteY8481" fmla="*/ 511411 h 1041673"/>
              <a:gd name="connsiteX8482" fmla="*/ 1668738 w 5155357"/>
              <a:gd name="connsiteY8482" fmla="*/ 510789 h 1041673"/>
              <a:gd name="connsiteX8483" fmla="*/ 2962526 w 5155357"/>
              <a:gd name="connsiteY8483" fmla="*/ 519245 h 1041673"/>
              <a:gd name="connsiteX8484" fmla="*/ 2957240 w 5155357"/>
              <a:gd name="connsiteY8484" fmla="*/ 529194 h 1041673"/>
              <a:gd name="connsiteX8485" fmla="*/ 2957364 w 5155357"/>
              <a:gd name="connsiteY8485" fmla="*/ 529815 h 1041673"/>
              <a:gd name="connsiteX8486" fmla="*/ 2957613 w 5155357"/>
              <a:gd name="connsiteY8486" fmla="*/ 529878 h 1041673"/>
              <a:gd name="connsiteX8487" fmla="*/ 2957987 w 5155357"/>
              <a:gd name="connsiteY8487" fmla="*/ 529691 h 1041673"/>
              <a:gd name="connsiteX8488" fmla="*/ 2963334 w 5155357"/>
              <a:gd name="connsiteY8488" fmla="*/ 519556 h 1041673"/>
              <a:gd name="connsiteX8489" fmla="*/ 2963085 w 5155357"/>
              <a:gd name="connsiteY8489" fmla="*/ 518997 h 1041673"/>
              <a:gd name="connsiteX8490" fmla="*/ 2962526 w 5155357"/>
              <a:gd name="connsiteY8490" fmla="*/ 519245 h 1041673"/>
              <a:gd name="connsiteX8491" fmla="*/ 4226965 w 5155357"/>
              <a:gd name="connsiteY8491" fmla="*/ 482809 h 1041673"/>
              <a:gd name="connsiteX8492" fmla="*/ 4226530 w 5155357"/>
              <a:gd name="connsiteY8492" fmla="*/ 483058 h 1041673"/>
              <a:gd name="connsiteX8493" fmla="*/ 4225970 w 5155357"/>
              <a:gd name="connsiteY8493" fmla="*/ 483866 h 1041673"/>
              <a:gd name="connsiteX8494" fmla="*/ 4225411 w 5155357"/>
              <a:gd name="connsiteY8494" fmla="*/ 484675 h 1041673"/>
              <a:gd name="connsiteX8495" fmla="*/ 4225598 w 5155357"/>
              <a:gd name="connsiteY8495" fmla="*/ 485110 h 1041673"/>
              <a:gd name="connsiteX8496" fmla="*/ 4225721 w 5155357"/>
              <a:gd name="connsiteY8496" fmla="*/ 485110 h 1041673"/>
              <a:gd name="connsiteX8497" fmla="*/ 4226033 w 5155357"/>
              <a:gd name="connsiteY8497" fmla="*/ 484923 h 1041673"/>
              <a:gd name="connsiteX8498" fmla="*/ 4226530 w 5155357"/>
              <a:gd name="connsiteY8498" fmla="*/ 484239 h 1041673"/>
              <a:gd name="connsiteX8499" fmla="*/ 4227214 w 5155357"/>
              <a:gd name="connsiteY8499" fmla="*/ 483182 h 1041673"/>
              <a:gd name="connsiteX8500" fmla="*/ 4226965 w 5155357"/>
              <a:gd name="connsiteY8500" fmla="*/ 482747 h 1041673"/>
              <a:gd name="connsiteX8501" fmla="*/ 4177596 w 5155357"/>
              <a:gd name="connsiteY8501" fmla="*/ 551205 h 1041673"/>
              <a:gd name="connsiteX8502" fmla="*/ 4173866 w 5155357"/>
              <a:gd name="connsiteY8502" fmla="*/ 558231 h 1041673"/>
              <a:gd name="connsiteX8503" fmla="*/ 4170260 w 5155357"/>
              <a:gd name="connsiteY8503" fmla="*/ 564697 h 1041673"/>
              <a:gd name="connsiteX8504" fmla="*/ 4169948 w 5155357"/>
              <a:gd name="connsiteY8504" fmla="*/ 565692 h 1041673"/>
              <a:gd name="connsiteX8505" fmla="*/ 4170570 w 5155357"/>
              <a:gd name="connsiteY8505" fmla="*/ 566065 h 1041673"/>
              <a:gd name="connsiteX8506" fmla="*/ 4170943 w 5155357"/>
              <a:gd name="connsiteY8506" fmla="*/ 565941 h 1041673"/>
              <a:gd name="connsiteX8507" fmla="*/ 4175233 w 5155357"/>
              <a:gd name="connsiteY8507" fmla="*/ 558541 h 1041673"/>
              <a:gd name="connsiteX8508" fmla="*/ 4178342 w 5155357"/>
              <a:gd name="connsiteY8508" fmla="*/ 552448 h 1041673"/>
              <a:gd name="connsiteX8509" fmla="*/ 4178529 w 5155357"/>
              <a:gd name="connsiteY8509" fmla="*/ 551453 h 1041673"/>
              <a:gd name="connsiteX8510" fmla="*/ 4177534 w 5155357"/>
              <a:gd name="connsiteY8510" fmla="*/ 551267 h 1041673"/>
              <a:gd name="connsiteX8511" fmla="*/ 835436 w 5155357"/>
              <a:gd name="connsiteY8511" fmla="*/ 600387 h 1041673"/>
              <a:gd name="connsiteX8512" fmla="*/ 835436 w 5155357"/>
              <a:gd name="connsiteY8512" fmla="*/ 602625 h 1041673"/>
              <a:gd name="connsiteX8513" fmla="*/ 835809 w 5155357"/>
              <a:gd name="connsiteY8513" fmla="*/ 602936 h 1041673"/>
              <a:gd name="connsiteX8514" fmla="*/ 836120 w 5155357"/>
              <a:gd name="connsiteY8514" fmla="*/ 602625 h 1041673"/>
              <a:gd name="connsiteX8515" fmla="*/ 836120 w 5155357"/>
              <a:gd name="connsiteY8515" fmla="*/ 600387 h 1041673"/>
              <a:gd name="connsiteX8516" fmla="*/ 835809 w 5155357"/>
              <a:gd name="connsiteY8516" fmla="*/ 600014 h 1041673"/>
              <a:gd name="connsiteX8517" fmla="*/ 835436 w 5155357"/>
              <a:gd name="connsiteY8517" fmla="*/ 600387 h 1041673"/>
              <a:gd name="connsiteX8518" fmla="*/ 1591700 w 5155357"/>
              <a:gd name="connsiteY8518" fmla="*/ 603682 h 1041673"/>
              <a:gd name="connsiteX8519" fmla="*/ 1588653 w 5155357"/>
              <a:gd name="connsiteY8519" fmla="*/ 605299 h 1041673"/>
              <a:gd name="connsiteX8520" fmla="*/ 1585855 w 5155357"/>
              <a:gd name="connsiteY8520" fmla="*/ 606729 h 1041673"/>
              <a:gd name="connsiteX8521" fmla="*/ 1585731 w 5155357"/>
              <a:gd name="connsiteY8521" fmla="*/ 607226 h 1041673"/>
              <a:gd name="connsiteX8522" fmla="*/ 1586042 w 5155357"/>
              <a:gd name="connsiteY8522" fmla="*/ 607413 h 1041673"/>
              <a:gd name="connsiteX8523" fmla="*/ 1586228 w 5155357"/>
              <a:gd name="connsiteY8523" fmla="*/ 607413 h 1041673"/>
              <a:gd name="connsiteX8524" fmla="*/ 1588964 w 5155357"/>
              <a:gd name="connsiteY8524" fmla="*/ 605983 h 1041673"/>
              <a:gd name="connsiteX8525" fmla="*/ 1592073 w 5155357"/>
              <a:gd name="connsiteY8525" fmla="*/ 604304 h 1041673"/>
              <a:gd name="connsiteX8526" fmla="*/ 1592198 w 5155357"/>
              <a:gd name="connsiteY8526" fmla="*/ 603807 h 1041673"/>
              <a:gd name="connsiteX8527" fmla="*/ 1591700 w 5155357"/>
              <a:gd name="connsiteY8527" fmla="*/ 603682 h 1041673"/>
              <a:gd name="connsiteX8528" fmla="*/ 4169638 w 5155357"/>
              <a:gd name="connsiteY8528" fmla="*/ 561837 h 1041673"/>
              <a:gd name="connsiteX8529" fmla="*/ 4169886 w 5155357"/>
              <a:gd name="connsiteY8529" fmla="*/ 561091 h 1041673"/>
              <a:gd name="connsiteX8530" fmla="*/ 4169140 w 5155357"/>
              <a:gd name="connsiteY8530" fmla="*/ 560842 h 1041673"/>
              <a:gd name="connsiteX8531" fmla="*/ 4165534 w 5155357"/>
              <a:gd name="connsiteY8531" fmla="*/ 564386 h 1041673"/>
              <a:gd name="connsiteX8532" fmla="*/ 4162425 w 5155357"/>
              <a:gd name="connsiteY8532" fmla="*/ 567495 h 1041673"/>
              <a:gd name="connsiteX8533" fmla="*/ 4162176 w 5155357"/>
              <a:gd name="connsiteY8533" fmla="*/ 568241 h 1041673"/>
              <a:gd name="connsiteX8534" fmla="*/ 4162674 w 5155357"/>
              <a:gd name="connsiteY8534" fmla="*/ 568552 h 1041673"/>
              <a:gd name="connsiteX8535" fmla="*/ 4162922 w 5155357"/>
              <a:gd name="connsiteY8535" fmla="*/ 568490 h 1041673"/>
              <a:gd name="connsiteX8536" fmla="*/ 4166405 w 5155357"/>
              <a:gd name="connsiteY8536" fmla="*/ 565008 h 1041673"/>
              <a:gd name="connsiteX8537" fmla="*/ 4169638 w 5155357"/>
              <a:gd name="connsiteY8537" fmla="*/ 561775 h 1041673"/>
              <a:gd name="connsiteX8538" fmla="*/ 4166405 w 5155357"/>
              <a:gd name="connsiteY8538" fmla="*/ 570231 h 1041673"/>
              <a:gd name="connsiteX8539" fmla="*/ 4166093 w 5155357"/>
              <a:gd name="connsiteY8539" fmla="*/ 570666 h 1041673"/>
              <a:gd name="connsiteX8540" fmla="*/ 4165036 w 5155357"/>
              <a:gd name="connsiteY8540" fmla="*/ 572096 h 1041673"/>
              <a:gd name="connsiteX8541" fmla="*/ 4165036 w 5155357"/>
              <a:gd name="connsiteY8541" fmla="*/ 572842 h 1041673"/>
              <a:gd name="connsiteX8542" fmla="*/ 4165410 w 5155357"/>
              <a:gd name="connsiteY8542" fmla="*/ 572967 h 1041673"/>
              <a:gd name="connsiteX8543" fmla="*/ 4165783 w 5155357"/>
              <a:gd name="connsiteY8543" fmla="*/ 572780 h 1041673"/>
              <a:gd name="connsiteX8544" fmla="*/ 4166964 w 5155357"/>
              <a:gd name="connsiteY8544" fmla="*/ 571163 h 1041673"/>
              <a:gd name="connsiteX8545" fmla="*/ 4167213 w 5155357"/>
              <a:gd name="connsiteY8545" fmla="*/ 570728 h 1041673"/>
              <a:gd name="connsiteX8546" fmla="*/ 4167088 w 5155357"/>
              <a:gd name="connsiteY8546" fmla="*/ 570044 h 1041673"/>
              <a:gd name="connsiteX8547" fmla="*/ 4166405 w 5155357"/>
              <a:gd name="connsiteY8547" fmla="*/ 570169 h 1041673"/>
              <a:gd name="connsiteX8548" fmla="*/ 4160933 w 5155357"/>
              <a:gd name="connsiteY8548" fmla="*/ 578376 h 1041673"/>
              <a:gd name="connsiteX8549" fmla="*/ 4160995 w 5155357"/>
              <a:gd name="connsiteY8549" fmla="*/ 577319 h 1041673"/>
              <a:gd name="connsiteX8550" fmla="*/ 4159938 w 5155357"/>
              <a:gd name="connsiteY8550" fmla="*/ 577257 h 1041673"/>
              <a:gd name="connsiteX8551" fmla="*/ 4159503 w 5155357"/>
              <a:gd name="connsiteY8551" fmla="*/ 577692 h 1041673"/>
              <a:gd name="connsiteX8552" fmla="*/ 4158943 w 5155357"/>
              <a:gd name="connsiteY8552" fmla="*/ 578252 h 1041673"/>
              <a:gd name="connsiteX8553" fmla="*/ 4158881 w 5155357"/>
              <a:gd name="connsiteY8553" fmla="*/ 578376 h 1041673"/>
              <a:gd name="connsiteX8554" fmla="*/ 4148995 w 5155357"/>
              <a:gd name="connsiteY8554" fmla="*/ 590625 h 1041673"/>
              <a:gd name="connsiteX8555" fmla="*/ 4160187 w 5155357"/>
              <a:gd name="connsiteY8555" fmla="*/ 579495 h 1041673"/>
              <a:gd name="connsiteX8556" fmla="*/ 4160000 w 5155357"/>
              <a:gd name="connsiteY8556" fmla="*/ 579309 h 1041673"/>
              <a:gd name="connsiteX8557" fmla="*/ 4160622 w 5155357"/>
              <a:gd name="connsiteY8557" fmla="*/ 578687 h 1041673"/>
              <a:gd name="connsiteX8558" fmla="*/ 4160933 w 5155357"/>
              <a:gd name="connsiteY8558" fmla="*/ 578376 h 1041673"/>
              <a:gd name="connsiteX8559" fmla="*/ 171754 w 5155357"/>
              <a:gd name="connsiteY8559" fmla="*/ 649631 h 1041673"/>
              <a:gd name="connsiteX8560" fmla="*/ 172439 w 5155357"/>
              <a:gd name="connsiteY8560" fmla="*/ 649010 h 1041673"/>
              <a:gd name="connsiteX8561" fmla="*/ 172687 w 5155357"/>
              <a:gd name="connsiteY8561" fmla="*/ 648077 h 1041673"/>
              <a:gd name="connsiteX8562" fmla="*/ 172252 w 5155357"/>
              <a:gd name="connsiteY8562" fmla="*/ 647206 h 1041673"/>
              <a:gd name="connsiteX8563" fmla="*/ 171382 w 5155357"/>
              <a:gd name="connsiteY8563" fmla="*/ 647642 h 1041673"/>
              <a:gd name="connsiteX8564" fmla="*/ 171070 w 5155357"/>
              <a:gd name="connsiteY8564" fmla="*/ 648885 h 1041673"/>
              <a:gd name="connsiteX8565" fmla="*/ 171692 w 5155357"/>
              <a:gd name="connsiteY8565" fmla="*/ 649631 h 1041673"/>
              <a:gd name="connsiteX8566" fmla="*/ 171754 w 5155357"/>
              <a:gd name="connsiteY8566" fmla="*/ 649631 h 1041673"/>
              <a:gd name="connsiteX8567" fmla="*/ 824617 w 5155357"/>
              <a:gd name="connsiteY8567" fmla="*/ 660512 h 1041673"/>
              <a:gd name="connsiteX8568" fmla="*/ 823063 w 5155357"/>
              <a:gd name="connsiteY8568" fmla="*/ 671331 h 1041673"/>
              <a:gd name="connsiteX8569" fmla="*/ 822628 w 5155357"/>
              <a:gd name="connsiteY8569" fmla="*/ 676243 h 1041673"/>
              <a:gd name="connsiteX8570" fmla="*/ 823125 w 5155357"/>
              <a:gd name="connsiteY8570" fmla="*/ 676865 h 1041673"/>
              <a:gd name="connsiteX8571" fmla="*/ 823187 w 5155357"/>
              <a:gd name="connsiteY8571" fmla="*/ 676865 h 1041673"/>
              <a:gd name="connsiteX8572" fmla="*/ 823747 w 5155357"/>
              <a:gd name="connsiteY8572" fmla="*/ 676368 h 1041673"/>
              <a:gd name="connsiteX8573" fmla="*/ 824182 w 5155357"/>
              <a:gd name="connsiteY8573" fmla="*/ 671393 h 1041673"/>
              <a:gd name="connsiteX8574" fmla="*/ 825674 w 5155357"/>
              <a:gd name="connsiteY8574" fmla="*/ 660823 h 1041673"/>
              <a:gd name="connsiteX8575" fmla="*/ 825239 w 5155357"/>
              <a:gd name="connsiteY8575" fmla="*/ 660077 h 1041673"/>
              <a:gd name="connsiteX8576" fmla="*/ 824493 w 5155357"/>
              <a:gd name="connsiteY8576" fmla="*/ 660512 h 1041673"/>
              <a:gd name="connsiteX8577" fmla="*/ 4140601 w 5155357"/>
              <a:gd name="connsiteY8577" fmla="*/ 624139 h 1041673"/>
              <a:gd name="connsiteX8578" fmla="*/ 4140601 w 5155357"/>
              <a:gd name="connsiteY8578" fmla="*/ 624139 h 1041673"/>
              <a:gd name="connsiteX8579" fmla="*/ 4141844 w 5155357"/>
              <a:gd name="connsiteY8579" fmla="*/ 623392 h 1041673"/>
              <a:gd name="connsiteX8580" fmla="*/ 4142218 w 5155357"/>
              <a:gd name="connsiteY8580" fmla="*/ 623082 h 1041673"/>
              <a:gd name="connsiteX8581" fmla="*/ 4142777 w 5155357"/>
              <a:gd name="connsiteY8581" fmla="*/ 622460 h 1041673"/>
              <a:gd name="connsiteX8582" fmla="*/ 4142155 w 5155357"/>
              <a:gd name="connsiteY8582" fmla="*/ 621900 h 1041673"/>
              <a:gd name="connsiteX8583" fmla="*/ 4142155 w 5155357"/>
              <a:gd name="connsiteY8583" fmla="*/ 621900 h 1041673"/>
              <a:gd name="connsiteX8584" fmla="*/ 4140850 w 5155357"/>
              <a:gd name="connsiteY8584" fmla="*/ 622646 h 1041673"/>
              <a:gd name="connsiteX8585" fmla="*/ 4140476 w 5155357"/>
              <a:gd name="connsiteY8585" fmla="*/ 622957 h 1041673"/>
              <a:gd name="connsiteX8586" fmla="*/ 4139917 w 5155357"/>
              <a:gd name="connsiteY8586" fmla="*/ 623579 h 1041673"/>
              <a:gd name="connsiteX8587" fmla="*/ 4140539 w 5155357"/>
              <a:gd name="connsiteY8587" fmla="*/ 624139 h 1041673"/>
              <a:gd name="connsiteX8588" fmla="*/ 4103170 w 5155357"/>
              <a:gd name="connsiteY8588" fmla="*/ 638875 h 1041673"/>
              <a:gd name="connsiteX8589" fmla="*/ 4103170 w 5155357"/>
              <a:gd name="connsiteY8589" fmla="*/ 637880 h 1041673"/>
              <a:gd name="connsiteX8590" fmla="*/ 4102175 w 5155357"/>
              <a:gd name="connsiteY8590" fmla="*/ 637880 h 1041673"/>
              <a:gd name="connsiteX8591" fmla="*/ 4101553 w 5155357"/>
              <a:gd name="connsiteY8591" fmla="*/ 638439 h 1041673"/>
              <a:gd name="connsiteX8592" fmla="*/ 4099874 w 5155357"/>
              <a:gd name="connsiteY8592" fmla="*/ 639870 h 1041673"/>
              <a:gd name="connsiteX8593" fmla="*/ 4093657 w 5155357"/>
              <a:gd name="connsiteY8593" fmla="*/ 646460 h 1041673"/>
              <a:gd name="connsiteX8594" fmla="*/ 4100932 w 5155357"/>
              <a:gd name="connsiteY8594" fmla="*/ 640864 h 1041673"/>
              <a:gd name="connsiteX8595" fmla="*/ 4100932 w 5155357"/>
              <a:gd name="connsiteY8595" fmla="*/ 640864 h 1041673"/>
              <a:gd name="connsiteX8596" fmla="*/ 4102548 w 5155357"/>
              <a:gd name="connsiteY8596" fmla="*/ 639434 h 1041673"/>
              <a:gd name="connsiteX8597" fmla="*/ 4103108 w 5155357"/>
              <a:gd name="connsiteY8597" fmla="*/ 638875 h 1041673"/>
              <a:gd name="connsiteX8598" fmla="*/ 1708034 w 5155357"/>
              <a:gd name="connsiteY8598" fmla="*/ 689425 h 1041673"/>
              <a:gd name="connsiteX8599" fmla="*/ 1708531 w 5155357"/>
              <a:gd name="connsiteY8599" fmla="*/ 690544 h 1041673"/>
              <a:gd name="connsiteX8600" fmla="*/ 1715185 w 5155357"/>
              <a:gd name="connsiteY8600" fmla="*/ 693031 h 1041673"/>
              <a:gd name="connsiteX8601" fmla="*/ 1715495 w 5155357"/>
              <a:gd name="connsiteY8601" fmla="*/ 693093 h 1041673"/>
              <a:gd name="connsiteX8602" fmla="*/ 1716303 w 5155357"/>
              <a:gd name="connsiteY8602" fmla="*/ 692596 h 1041673"/>
              <a:gd name="connsiteX8603" fmla="*/ 1715869 w 5155357"/>
              <a:gd name="connsiteY8603" fmla="*/ 691477 h 1041673"/>
              <a:gd name="connsiteX8604" fmla="*/ 1709091 w 5155357"/>
              <a:gd name="connsiteY8604" fmla="*/ 688928 h 1041673"/>
              <a:gd name="connsiteX8605" fmla="*/ 1707972 w 5155357"/>
              <a:gd name="connsiteY8605" fmla="*/ 689425 h 1041673"/>
              <a:gd name="connsiteX8606" fmla="*/ 4104040 w 5155357"/>
              <a:gd name="connsiteY8606" fmla="*/ 652429 h 1041673"/>
              <a:gd name="connsiteX8607" fmla="*/ 4104413 w 5155357"/>
              <a:gd name="connsiteY8607" fmla="*/ 652305 h 1041673"/>
              <a:gd name="connsiteX8608" fmla="*/ 4108207 w 5155357"/>
              <a:gd name="connsiteY8608" fmla="*/ 648637 h 1041673"/>
              <a:gd name="connsiteX8609" fmla="*/ 4112062 w 5155357"/>
              <a:gd name="connsiteY8609" fmla="*/ 644906 h 1041673"/>
              <a:gd name="connsiteX8610" fmla="*/ 4112185 w 5155357"/>
              <a:gd name="connsiteY8610" fmla="*/ 643973 h 1041673"/>
              <a:gd name="connsiteX8611" fmla="*/ 4111253 w 5155357"/>
              <a:gd name="connsiteY8611" fmla="*/ 643849 h 1041673"/>
              <a:gd name="connsiteX8612" fmla="*/ 4107212 w 5155357"/>
              <a:gd name="connsiteY8612" fmla="*/ 647766 h 1041673"/>
              <a:gd name="connsiteX8613" fmla="*/ 4103667 w 5155357"/>
              <a:gd name="connsiteY8613" fmla="*/ 651310 h 1041673"/>
              <a:gd name="connsiteX8614" fmla="*/ 4103543 w 5155357"/>
              <a:gd name="connsiteY8614" fmla="*/ 652243 h 1041673"/>
              <a:gd name="connsiteX8615" fmla="*/ 4104040 w 5155357"/>
              <a:gd name="connsiteY8615" fmla="*/ 652492 h 1041673"/>
              <a:gd name="connsiteX8616" fmla="*/ 1787683 w 5155357"/>
              <a:gd name="connsiteY8616" fmla="*/ 709011 h 1041673"/>
              <a:gd name="connsiteX8617" fmla="*/ 1784388 w 5155357"/>
              <a:gd name="connsiteY8617" fmla="*/ 707954 h 1041673"/>
              <a:gd name="connsiteX8618" fmla="*/ 1783704 w 5155357"/>
              <a:gd name="connsiteY8618" fmla="*/ 708203 h 1041673"/>
              <a:gd name="connsiteX8619" fmla="*/ 1783953 w 5155357"/>
              <a:gd name="connsiteY8619" fmla="*/ 708886 h 1041673"/>
              <a:gd name="connsiteX8620" fmla="*/ 1787373 w 5155357"/>
              <a:gd name="connsiteY8620" fmla="*/ 710006 h 1041673"/>
              <a:gd name="connsiteX8621" fmla="*/ 1788491 w 5155357"/>
              <a:gd name="connsiteY8621" fmla="*/ 710317 h 1041673"/>
              <a:gd name="connsiteX8622" fmla="*/ 1788616 w 5155357"/>
              <a:gd name="connsiteY8622" fmla="*/ 710317 h 1041673"/>
              <a:gd name="connsiteX8623" fmla="*/ 1789113 w 5155357"/>
              <a:gd name="connsiteY8623" fmla="*/ 709944 h 1041673"/>
              <a:gd name="connsiteX8624" fmla="*/ 1788740 w 5155357"/>
              <a:gd name="connsiteY8624" fmla="*/ 709322 h 1041673"/>
              <a:gd name="connsiteX8625" fmla="*/ 1787621 w 5155357"/>
              <a:gd name="connsiteY8625" fmla="*/ 709011 h 1041673"/>
              <a:gd name="connsiteX8626" fmla="*/ 1796264 w 5155357"/>
              <a:gd name="connsiteY8626" fmla="*/ 711125 h 1041673"/>
              <a:gd name="connsiteX8627" fmla="*/ 1793839 w 5155357"/>
              <a:gd name="connsiteY8627" fmla="*/ 710130 h 1041673"/>
              <a:gd name="connsiteX8628" fmla="*/ 1792968 w 5155357"/>
              <a:gd name="connsiteY8628" fmla="*/ 710254 h 1041673"/>
              <a:gd name="connsiteX8629" fmla="*/ 1793092 w 5155357"/>
              <a:gd name="connsiteY8629" fmla="*/ 711125 h 1041673"/>
              <a:gd name="connsiteX8630" fmla="*/ 1795953 w 5155357"/>
              <a:gd name="connsiteY8630" fmla="*/ 712368 h 1041673"/>
              <a:gd name="connsiteX8631" fmla="*/ 1796885 w 5155357"/>
              <a:gd name="connsiteY8631" fmla="*/ 712617 h 1041673"/>
              <a:gd name="connsiteX8632" fmla="*/ 1797072 w 5155357"/>
              <a:gd name="connsiteY8632" fmla="*/ 712617 h 1041673"/>
              <a:gd name="connsiteX8633" fmla="*/ 1797694 w 5155357"/>
              <a:gd name="connsiteY8633" fmla="*/ 712182 h 1041673"/>
              <a:gd name="connsiteX8634" fmla="*/ 1797259 w 5155357"/>
              <a:gd name="connsiteY8634" fmla="*/ 711374 h 1041673"/>
              <a:gd name="connsiteX8635" fmla="*/ 1796264 w 5155357"/>
              <a:gd name="connsiteY8635" fmla="*/ 711063 h 1041673"/>
              <a:gd name="connsiteX8636" fmla="*/ 1714998 w 5155357"/>
              <a:gd name="connsiteY8636" fmla="*/ 712244 h 1041673"/>
              <a:gd name="connsiteX8637" fmla="*/ 1714625 w 5155357"/>
              <a:gd name="connsiteY8637" fmla="*/ 712555 h 1041673"/>
              <a:gd name="connsiteX8638" fmla="*/ 1714936 w 5155357"/>
              <a:gd name="connsiteY8638" fmla="*/ 712928 h 1041673"/>
              <a:gd name="connsiteX8639" fmla="*/ 1715620 w 5155357"/>
              <a:gd name="connsiteY8639" fmla="*/ 712928 h 1041673"/>
              <a:gd name="connsiteX8640" fmla="*/ 1717174 w 5155357"/>
              <a:gd name="connsiteY8640" fmla="*/ 712679 h 1041673"/>
              <a:gd name="connsiteX8641" fmla="*/ 1717547 w 5155357"/>
              <a:gd name="connsiteY8641" fmla="*/ 712804 h 1041673"/>
              <a:gd name="connsiteX8642" fmla="*/ 1717609 w 5155357"/>
              <a:gd name="connsiteY8642" fmla="*/ 712804 h 1041673"/>
              <a:gd name="connsiteX8643" fmla="*/ 1717671 w 5155357"/>
              <a:gd name="connsiteY8643" fmla="*/ 712804 h 1041673"/>
              <a:gd name="connsiteX8644" fmla="*/ 1718977 w 5155357"/>
              <a:gd name="connsiteY8644" fmla="*/ 713301 h 1041673"/>
              <a:gd name="connsiteX8645" fmla="*/ 1721340 w 5155357"/>
              <a:gd name="connsiteY8645" fmla="*/ 713985 h 1041673"/>
              <a:gd name="connsiteX8646" fmla="*/ 1721402 w 5155357"/>
              <a:gd name="connsiteY8646" fmla="*/ 713985 h 1041673"/>
              <a:gd name="connsiteX8647" fmla="*/ 1721900 w 5155357"/>
              <a:gd name="connsiteY8647" fmla="*/ 713488 h 1041673"/>
              <a:gd name="connsiteX8648" fmla="*/ 1721402 w 5155357"/>
              <a:gd name="connsiteY8648" fmla="*/ 712990 h 1041673"/>
              <a:gd name="connsiteX8649" fmla="*/ 1721402 w 5155357"/>
              <a:gd name="connsiteY8649" fmla="*/ 712990 h 1041673"/>
              <a:gd name="connsiteX8650" fmla="*/ 1719475 w 5155357"/>
              <a:gd name="connsiteY8650" fmla="*/ 712431 h 1041673"/>
              <a:gd name="connsiteX8651" fmla="*/ 1718169 w 5155357"/>
              <a:gd name="connsiteY8651" fmla="*/ 711933 h 1041673"/>
              <a:gd name="connsiteX8652" fmla="*/ 1717733 w 5155357"/>
              <a:gd name="connsiteY8652" fmla="*/ 710876 h 1041673"/>
              <a:gd name="connsiteX8653" fmla="*/ 1716863 w 5155357"/>
              <a:gd name="connsiteY8653" fmla="*/ 710876 h 1041673"/>
              <a:gd name="connsiteX8654" fmla="*/ 1716863 w 5155357"/>
              <a:gd name="connsiteY8654" fmla="*/ 711747 h 1041673"/>
              <a:gd name="connsiteX8655" fmla="*/ 1717050 w 5155357"/>
              <a:gd name="connsiteY8655" fmla="*/ 712182 h 1041673"/>
              <a:gd name="connsiteX8656" fmla="*/ 1715122 w 5155357"/>
              <a:gd name="connsiteY8656" fmla="*/ 712368 h 1041673"/>
              <a:gd name="connsiteX8657" fmla="*/ 1715122 w 5155357"/>
              <a:gd name="connsiteY8657" fmla="*/ 712368 h 1041673"/>
              <a:gd name="connsiteX8658" fmla="*/ 1818524 w 5155357"/>
              <a:gd name="connsiteY8658" fmla="*/ 716534 h 1041673"/>
              <a:gd name="connsiteX8659" fmla="*/ 1806958 w 5155357"/>
              <a:gd name="connsiteY8659" fmla="*/ 713425 h 1041673"/>
              <a:gd name="connsiteX8660" fmla="*/ 1806274 w 5155357"/>
              <a:gd name="connsiteY8660" fmla="*/ 713798 h 1041673"/>
              <a:gd name="connsiteX8661" fmla="*/ 1806647 w 5155357"/>
              <a:gd name="connsiteY8661" fmla="*/ 714482 h 1041673"/>
              <a:gd name="connsiteX8662" fmla="*/ 1818275 w 5155357"/>
              <a:gd name="connsiteY8662" fmla="*/ 717591 h 1041673"/>
              <a:gd name="connsiteX8663" fmla="*/ 1819270 w 5155357"/>
              <a:gd name="connsiteY8663" fmla="*/ 717840 h 1041673"/>
              <a:gd name="connsiteX8664" fmla="*/ 1819393 w 5155357"/>
              <a:gd name="connsiteY8664" fmla="*/ 717840 h 1041673"/>
              <a:gd name="connsiteX8665" fmla="*/ 1819954 w 5155357"/>
              <a:gd name="connsiteY8665" fmla="*/ 717405 h 1041673"/>
              <a:gd name="connsiteX8666" fmla="*/ 1819518 w 5155357"/>
              <a:gd name="connsiteY8666" fmla="*/ 716721 h 1041673"/>
              <a:gd name="connsiteX8667" fmla="*/ 1818524 w 5155357"/>
              <a:gd name="connsiteY8667" fmla="*/ 716472 h 1041673"/>
              <a:gd name="connsiteX8668" fmla="*/ 1720842 w 5155357"/>
              <a:gd name="connsiteY8668" fmla="*/ 722876 h 1041673"/>
              <a:gd name="connsiteX8669" fmla="*/ 1720283 w 5155357"/>
              <a:gd name="connsiteY8669" fmla="*/ 723498 h 1041673"/>
              <a:gd name="connsiteX8670" fmla="*/ 1720905 w 5155357"/>
              <a:gd name="connsiteY8670" fmla="*/ 724058 h 1041673"/>
              <a:gd name="connsiteX8671" fmla="*/ 1720905 w 5155357"/>
              <a:gd name="connsiteY8671" fmla="*/ 724058 h 1041673"/>
              <a:gd name="connsiteX8672" fmla="*/ 1722335 w 5155357"/>
              <a:gd name="connsiteY8672" fmla="*/ 724120 h 1041673"/>
              <a:gd name="connsiteX8673" fmla="*/ 1722459 w 5155357"/>
              <a:gd name="connsiteY8673" fmla="*/ 724120 h 1041673"/>
              <a:gd name="connsiteX8674" fmla="*/ 1723018 w 5155357"/>
              <a:gd name="connsiteY8674" fmla="*/ 723623 h 1041673"/>
              <a:gd name="connsiteX8675" fmla="*/ 1722583 w 5155357"/>
              <a:gd name="connsiteY8675" fmla="*/ 722939 h 1041673"/>
              <a:gd name="connsiteX8676" fmla="*/ 1720842 w 5155357"/>
              <a:gd name="connsiteY8676" fmla="*/ 722814 h 1041673"/>
              <a:gd name="connsiteX8677" fmla="*/ 2361207 w 5155357"/>
              <a:gd name="connsiteY8677" fmla="*/ 740908 h 1041673"/>
              <a:gd name="connsiteX8678" fmla="*/ 2360151 w 5155357"/>
              <a:gd name="connsiteY8678" fmla="*/ 740597 h 1041673"/>
              <a:gd name="connsiteX8679" fmla="*/ 2360586 w 5155357"/>
              <a:gd name="connsiteY8679" fmla="*/ 731892 h 1041673"/>
              <a:gd name="connsiteX8680" fmla="*/ 2360461 w 5155357"/>
              <a:gd name="connsiteY8680" fmla="*/ 731892 h 1041673"/>
              <a:gd name="connsiteX8681" fmla="*/ 2361332 w 5155357"/>
              <a:gd name="connsiteY8681" fmla="*/ 728535 h 1041673"/>
              <a:gd name="connsiteX8682" fmla="*/ 2361456 w 5155357"/>
              <a:gd name="connsiteY8682" fmla="*/ 727851 h 1041673"/>
              <a:gd name="connsiteX8683" fmla="*/ 2360959 w 5155357"/>
              <a:gd name="connsiteY8683" fmla="*/ 727167 h 1041673"/>
              <a:gd name="connsiteX8684" fmla="*/ 2360213 w 5155357"/>
              <a:gd name="connsiteY8684" fmla="*/ 727664 h 1041673"/>
              <a:gd name="connsiteX8685" fmla="*/ 2360089 w 5155357"/>
              <a:gd name="connsiteY8685" fmla="*/ 728348 h 1041673"/>
              <a:gd name="connsiteX8686" fmla="*/ 2359280 w 5155357"/>
              <a:gd name="connsiteY8686" fmla="*/ 731457 h 1041673"/>
              <a:gd name="connsiteX8687" fmla="*/ 2357726 w 5155357"/>
              <a:gd name="connsiteY8687" fmla="*/ 735872 h 1041673"/>
              <a:gd name="connsiteX8688" fmla="*/ 2356047 w 5155357"/>
              <a:gd name="connsiteY8688" fmla="*/ 736991 h 1041673"/>
              <a:gd name="connsiteX8689" fmla="*/ 2357167 w 5155357"/>
              <a:gd name="connsiteY8689" fmla="*/ 740908 h 1041673"/>
              <a:gd name="connsiteX8690" fmla="*/ 2357352 w 5155357"/>
              <a:gd name="connsiteY8690" fmla="*/ 740908 h 1041673"/>
              <a:gd name="connsiteX8691" fmla="*/ 2354742 w 5155357"/>
              <a:gd name="connsiteY8691" fmla="*/ 752970 h 1041673"/>
              <a:gd name="connsiteX8692" fmla="*/ 2350016 w 5155357"/>
              <a:gd name="connsiteY8692" fmla="*/ 773675 h 1041673"/>
              <a:gd name="connsiteX8693" fmla="*/ 2350575 w 5155357"/>
              <a:gd name="connsiteY8693" fmla="*/ 774608 h 1041673"/>
              <a:gd name="connsiteX8694" fmla="*/ 2350762 w 5155357"/>
              <a:gd name="connsiteY8694" fmla="*/ 774608 h 1041673"/>
              <a:gd name="connsiteX8695" fmla="*/ 2351508 w 5155357"/>
              <a:gd name="connsiteY8695" fmla="*/ 774048 h 1041673"/>
              <a:gd name="connsiteX8696" fmla="*/ 2356234 w 5155357"/>
              <a:gd name="connsiteY8696" fmla="*/ 753281 h 1041673"/>
              <a:gd name="connsiteX8697" fmla="*/ 2358782 w 5155357"/>
              <a:gd name="connsiteY8697" fmla="*/ 741467 h 1041673"/>
              <a:gd name="connsiteX8698" fmla="*/ 2358782 w 5155357"/>
              <a:gd name="connsiteY8698" fmla="*/ 741467 h 1041673"/>
              <a:gd name="connsiteX8699" fmla="*/ 2359343 w 5155357"/>
              <a:gd name="connsiteY8699" fmla="*/ 741467 h 1041673"/>
              <a:gd name="connsiteX8700" fmla="*/ 2359343 w 5155357"/>
              <a:gd name="connsiteY8700" fmla="*/ 741219 h 1041673"/>
              <a:gd name="connsiteX8701" fmla="*/ 2360959 w 5155357"/>
              <a:gd name="connsiteY8701" fmla="*/ 741903 h 1041673"/>
              <a:gd name="connsiteX8702" fmla="*/ 2360959 w 5155357"/>
              <a:gd name="connsiteY8702" fmla="*/ 741903 h 1041673"/>
              <a:gd name="connsiteX8703" fmla="*/ 2361394 w 5155357"/>
              <a:gd name="connsiteY8703" fmla="*/ 741530 h 1041673"/>
              <a:gd name="connsiteX8704" fmla="*/ 2361021 w 5155357"/>
              <a:gd name="connsiteY8704" fmla="*/ 741032 h 1041673"/>
              <a:gd name="connsiteX8705" fmla="*/ 1794771 w 5155357"/>
              <a:gd name="connsiteY8705" fmla="*/ 730897 h 1041673"/>
              <a:gd name="connsiteX8706" fmla="*/ 1798378 w 5155357"/>
              <a:gd name="connsiteY8706" fmla="*/ 731830 h 1041673"/>
              <a:gd name="connsiteX8707" fmla="*/ 1798378 w 5155357"/>
              <a:gd name="connsiteY8707" fmla="*/ 731830 h 1041673"/>
              <a:gd name="connsiteX8708" fmla="*/ 1798875 w 5155357"/>
              <a:gd name="connsiteY8708" fmla="*/ 731333 h 1041673"/>
              <a:gd name="connsiteX8709" fmla="*/ 1798440 w 5155357"/>
              <a:gd name="connsiteY8709" fmla="*/ 730773 h 1041673"/>
              <a:gd name="connsiteX8710" fmla="*/ 1795020 w 5155357"/>
              <a:gd name="connsiteY8710" fmla="*/ 729902 h 1041673"/>
              <a:gd name="connsiteX8711" fmla="*/ 1792346 w 5155357"/>
              <a:gd name="connsiteY8711" fmla="*/ 729094 h 1041673"/>
              <a:gd name="connsiteX8712" fmla="*/ 1791725 w 5155357"/>
              <a:gd name="connsiteY8712" fmla="*/ 729529 h 1041673"/>
              <a:gd name="connsiteX8713" fmla="*/ 1792160 w 5155357"/>
              <a:gd name="connsiteY8713" fmla="*/ 730151 h 1041673"/>
              <a:gd name="connsiteX8714" fmla="*/ 1794709 w 5155357"/>
              <a:gd name="connsiteY8714" fmla="*/ 730897 h 1041673"/>
              <a:gd name="connsiteX8715" fmla="*/ 1815663 w 5155357"/>
              <a:gd name="connsiteY8715" fmla="*/ 735809 h 1041673"/>
              <a:gd name="connsiteX8716" fmla="*/ 1816347 w 5155357"/>
              <a:gd name="connsiteY8716" fmla="*/ 735188 h 1041673"/>
              <a:gd name="connsiteX8717" fmla="*/ 1815725 w 5155357"/>
              <a:gd name="connsiteY8717" fmla="*/ 734566 h 1041673"/>
              <a:gd name="connsiteX8718" fmla="*/ 1808637 w 5155357"/>
              <a:gd name="connsiteY8718" fmla="*/ 733384 h 1041673"/>
              <a:gd name="connsiteX8719" fmla="*/ 1806958 w 5155357"/>
              <a:gd name="connsiteY8719" fmla="*/ 732949 h 1041673"/>
              <a:gd name="connsiteX8720" fmla="*/ 1806212 w 5155357"/>
              <a:gd name="connsiteY8720" fmla="*/ 733384 h 1041673"/>
              <a:gd name="connsiteX8721" fmla="*/ 1806647 w 5155357"/>
              <a:gd name="connsiteY8721" fmla="*/ 734131 h 1041673"/>
              <a:gd name="connsiteX8722" fmla="*/ 1808326 w 5155357"/>
              <a:gd name="connsiteY8722" fmla="*/ 734566 h 1041673"/>
              <a:gd name="connsiteX8723" fmla="*/ 1815663 w 5155357"/>
              <a:gd name="connsiteY8723" fmla="*/ 735809 h 1041673"/>
              <a:gd name="connsiteX8724" fmla="*/ 1857819 w 5155357"/>
              <a:gd name="connsiteY8724" fmla="*/ 733633 h 1041673"/>
              <a:gd name="connsiteX8725" fmla="*/ 1857198 w 5155357"/>
              <a:gd name="connsiteY8725" fmla="*/ 733882 h 1041673"/>
              <a:gd name="connsiteX8726" fmla="*/ 1857447 w 5155357"/>
              <a:gd name="connsiteY8726" fmla="*/ 734504 h 1041673"/>
              <a:gd name="connsiteX8727" fmla="*/ 1858939 w 5155357"/>
              <a:gd name="connsiteY8727" fmla="*/ 735063 h 1041673"/>
              <a:gd name="connsiteX8728" fmla="*/ 1859063 w 5155357"/>
              <a:gd name="connsiteY8728" fmla="*/ 735063 h 1041673"/>
              <a:gd name="connsiteX8729" fmla="*/ 1859498 w 5155357"/>
              <a:gd name="connsiteY8729" fmla="*/ 734752 h 1041673"/>
              <a:gd name="connsiteX8730" fmla="*/ 1859187 w 5155357"/>
              <a:gd name="connsiteY8730" fmla="*/ 734193 h 1041673"/>
              <a:gd name="connsiteX8731" fmla="*/ 1857882 w 5155357"/>
              <a:gd name="connsiteY8731" fmla="*/ 733633 h 1041673"/>
              <a:gd name="connsiteX8732" fmla="*/ 1833881 w 5155357"/>
              <a:gd name="connsiteY8732" fmla="*/ 740100 h 1041673"/>
              <a:gd name="connsiteX8733" fmla="*/ 1834316 w 5155357"/>
              <a:gd name="connsiteY8733" fmla="*/ 739727 h 1041673"/>
              <a:gd name="connsiteX8734" fmla="*/ 1834006 w 5155357"/>
              <a:gd name="connsiteY8734" fmla="*/ 739167 h 1041673"/>
              <a:gd name="connsiteX8735" fmla="*/ 1832699 w 5155357"/>
              <a:gd name="connsiteY8735" fmla="*/ 738669 h 1041673"/>
              <a:gd name="connsiteX8736" fmla="*/ 1832078 w 5155357"/>
              <a:gd name="connsiteY8736" fmla="*/ 738856 h 1041673"/>
              <a:gd name="connsiteX8737" fmla="*/ 1832327 w 5155357"/>
              <a:gd name="connsiteY8737" fmla="*/ 739478 h 1041673"/>
              <a:gd name="connsiteX8738" fmla="*/ 1833819 w 5155357"/>
              <a:gd name="connsiteY8738" fmla="*/ 740037 h 1041673"/>
              <a:gd name="connsiteX8739" fmla="*/ 1833943 w 5155357"/>
              <a:gd name="connsiteY8739" fmla="*/ 740037 h 1041673"/>
              <a:gd name="connsiteX8740" fmla="*/ 1813611 w 5155357"/>
              <a:gd name="connsiteY8740" fmla="*/ 743395 h 1041673"/>
              <a:gd name="connsiteX8741" fmla="*/ 1815228 w 5155357"/>
              <a:gd name="connsiteY8741" fmla="*/ 743892 h 1041673"/>
              <a:gd name="connsiteX8742" fmla="*/ 1817342 w 5155357"/>
              <a:gd name="connsiteY8742" fmla="*/ 744701 h 1041673"/>
              <a:gd name="connsiteX8743" fmla="*/ 1818709 w 5155357"/>
              <a:gd name="connsiteY8743" fmla="*/ 744203 h 1041673"/>
              <a:gd name="connsiteX8744" fmla="*/ 1818896 w 5155357"/>
              <a:gd name="connsiteY8744" fmla="*/ 743146 h 1041673"/>
              <a:gd name="connsiteX8745" fmla="*/ 1817777 w 5155357"/>
              <a:gd name="connsiteY8745" fmla="*/ 742960 h 1041673"/>
              <a:gd name="connsiteX8746" fmla="*/ 1816036 w 5155357"/>
              <a:gd name="connsiteY8746" fmla="*/ 742524 h 1041673"/>
              <a:gd name="connsiteX8747" fmla="*/ 1812803 w 5155357"/>
              <a:gd name="connsiteY8747" fmla="*/ 742027 h 1041673"/>
              <a:gd name="connsiteX8748" fmla="*/ 1812554 w 5155357"/>
              <a:gd name="connsiteY8748" fmla="*/ 743084 h 1041673"/>
              <a:gd name="connsiteX8749" fmla="*/ 1813611 w 5155357"/>
              <a:gd name="connsiteY8749" fmla="*/ 743333 h 1041673"/>
              <a:gd name="connsiteX8750" fmla="*/ 1901592 w 5155357"/>
              <a:gd name="connsiteY8750" fmla="*/ 751975 h 1041673"/>
              <a:gd name="connsiteX8751" fmla="*/ 1905198 w 5155357"/>
              <a:gd name="connsiteY8751" fmla="*/ 752970 h 1041673"/>
              <a:gd name="connsiteX8752" fmla="*/ 1905323 w 5155357"/>
              <a:gd name="connsiteY8752" fmla="*/ 752970 h 1041673"/>
              <a:gd name="connsiteX8753" fmla="*/ 1905758 w 5155357"/>
              <a:gd name="connsiteY8753" fmla="*/ 752659 h 1041673"/>
              <a:gd name="connsiteX8754" fmla="*/ 1905447 w 5155357"/>
              <a:gd name="connsiteY8754" fmla="*/ 752100 h 1041673"/>
              <a:gd name="connsiteX8755" fmla="*/ 1901778 w 5155357"/>
              <a:gd name="connsiteY8755" fmla="*/ 751105 h 1041673"/>
              <a:gd name="connsiteX8756" fmla="*/ 1899043 w 5155357"/>
              <a:gd name="connsiteY8756" fmla="*/ 750421 h 1041673"/>
              <a:gd name="connsiteX8757" fmla="*/ 1898484 w 5155357"/>
              <a:gd name="connsiteY8757" fmla="*/ 750732 h 1041673"/>
              <a:gd name="connsiteX8758" fmla="*/ 1898794 w 5155357"/>
              <a:gd name="connsiteY8758" fmla="*/ 751291 h 1041673"/>
              <a:gd name="connsiteX8759" fmla="*/ 1901592 w 5155357"/>
              <a:gd name="connsiteY8759" fmla="*/ 751975 h 1041673"/>
              <a:gd name="connsiteX8760" fmla="*/ 2311280 w 5155357"/>
              <a:gd name="connsiteY8760" fmla="*/ 761924 h 1041673"/>
              <a:gd name="connsiteX8761" fmla="*/ 2311466 w 5155357"/>
              <a:gd name="connsiteY8761" fmla="*/ 761924 h 1041673"/>
              <a:gd name="connsiteX8762" fmla="*/ 2311963 w 5155357"/>
              <a:gd name="connsiteY8762" fmla="*/ 761613 h 1041673"/>
              <a:gd name="connsiteX8763" fmla="*/ 2313144 w 5155357"/>
              <a:gd name="connsiteY8763" fmla="*/ 757136 h 1041673"/>
              <a:gd name="connsiteX8764" fmla="*/ 2314451 w 5155357"/>
              <a:gd name="connsiteY8764" fmla="*/ 752411 h 1041673"/>
              <a:gd name="connsiteX8765" fmla="*/ 2314202 w 5155357"/>
              <a:gd name="connsiteY8765" fmla="*/ 751727 h 1041673"/>
              <a:gd name="connsiteX8766" fmla="*/ 2313518 w 5155357"/>
              <a:gd name="connsiteY8766" fmla="*/ 751975 h 1041673"/>
              <a:gd name="connsiteX8767" fmla="*/ 2312149 w 5155357"/>
              <a:gd name="connsiteY8767" fmla="*/ 756887 h 1041673"/>
              <a:gd name="connsiteX8768" fmla="*/ 2311031 w 5155357"/>
              <a:gd name="connsiteY8768" fmla="*/ 761240 h 1041673"/>
              <a:gd name="connsiteX8769" fmla="*/ 2311342 w 5155357"/>
              <a:gd name="connsiteY8769" fmla="*/ 761862 h 1041673"/>
              <a:gd name="connsiteX8770" fmla="*/ 1877405 w 5155357"/>
              <a:gd name="connsiteY8770" fmla="*/ 759002 h 1041673"/>
              <a:gd name="connsiteX8771" fmla="*/ 1877468 w 5155357"/>
              <a:gd name="connsiteY8771" fmla="*/ 759002 h 1041673"/>
              <a:gd name="connsiteX8772" fmla="*/ 1884369 w 5155357"/>
              <a:gd name="connsiteY8772" fmla="*/ 760369 h 1041673"/>
              <a:gd name="connsiteX8773" fmla="*/ 1884369 w 5155357"/>
              <a:gd name="connsiteY8773" fmla="*/ 760369 h 1041673"/>
              <a:gd name="connsiteX8774" fmla="*/ 1884929 w 5155357"/>
              <a:gd name="connsiteY8774" fmla="*/ 758691 h 1041673"/>
              <a:gd name="connsiteX8775" fmla="*/ 1884866 w 5155357"/>
              <a:gd name="connsiteY8775" fmla="*/ 758691 h 1041673"/>
              <a:gd name="connsiteX8776" fmla="*/ 1877343 w 5155357"/>
              <a:gd name="connsiteY8776" fmla="*/ 756950 h 1041673"/>
              <a:gd name="connsiteX8777" fmla="*/ 1866089 w 5155357"/>
              <a:gd name="connsiteY8777" fmla="*/ 754276 h 1041673"/>
              <a:gd name="connsiteX8778" fmla="*/ 1857570 w 5155357"/>
              <a:gd name="connsiteY8778" fmla="*/ 752411 h 1041673"/>
              <a:gd name="connsiteX8779" fmla="*/ 1856389 w 5155357"/>
              <a:gd name="connsiteY8779" fmla="*/ 753095 h 1041673"/>
              <a:gd name="connsiteX8780" fmla="*/ 1857073 w 5155357"/>
              <a:gd name="connsiteY8780" fmla="*/ 754338 h 1041673"/>
              <a:gd name="connsiteX8781" fmla="*/ 1865716 w 5155357"/>
              <a:gd name="connsiteY8781" fmla="*/ 756266 h 1041673"/>
              <a:gd name="connsiteX8782" fmla="*/ 1877094 w 5155357"/>
              <a:gd name="connsiteY8782" fmla="*/ 759002 h 1041673"/>
              <a:gd name="connsiteX8783" fmla="*/ 1877405 w 5155357"/>
              <a:gd name="connsiteY8783" fmla="*/ 759002 h 1041673"/>
              <a:gd name="connsiteX8784" fmla="*/ 2287901 w 5155357"/>
              <a:gd name="connsiteY8784" fmla="*/ 762794 h 1041673"/>
              <a:gd name="connsiteX8785" fmla="*/ 2287963 w 5155357"/>
              <a:gd name="connsiteY8785" fmla="*/ 762794 h 1041673"/>
              <a:gd name="connsiteX8786" fmla="*/ 2288522 w 5155357"/>
              <a:gd name="connsiteY8786" fmla="*/ 762297 h 1041673"/>
              <a:gd name="connsiteX8787" fmla="*/ 2289331 w 5155357"/>
              <a:gd name="connsiteY8787" fmla="*/ 758877 h 1041673"/>
              <a:gd name="connsiteX8788" fmla="*/ 2290201 w 5155357"/>
              <a:gd name="connsiteY8788" fmla="*/ 754711 h 1041673"/>
              <a:gd name="connsiteX8789" fmla="*/ 2289703 w 5155357"/>
              <a:gd name="connsiteY8789" fmla="*/ 754089 h 1041673"/>
              <a:gd name="connsiteX8790" fmla="*/ 2289082 w 5155357"/>
              <a:gd name="connsiteY8790" fmla="*/ 754587 h 1041673"/>
              <a:gd name="connsiteX8791" fmla="*/ 2288211 w 5155357"/>
              <a:gd name="connsiteY8791" fmla="*/ 758504 h 1041673"/>
              <a:gd name="connsiteX8792" fmla="*/ 2287403 w 5155357"/>
              <a:gd name="connsiteY8792" fmla="*/ 762110 h 1041673"/>
              <a:gd name="connsiteX8793" fmla="*/ 2287901 w 5155357"/>
              <a:gd name="connsiteY8793" fmla="*/ 762732 h 1041673"/>
              <a:gd name="connsiteX8794" fmla="*/ 1887416 w 5155357"/>
              <a:gd name="connsiteY8794" fmla="*/ 767458 h 1041673"/>
              <a:gd name="connsiteX8795" fmla="*/ 1887478 w 5155357"/>
              <a:gd name="connsiteY8795" fmla="*/ 767458 h 1041673"/>
              <a:gd name="connsiteX8796" fmla="*/ 1887913 w 5155357"/>
              <a:gd name="connsiteY8796" fmla="*/ 767085 h 1041673"/>
              <a:gd name="connsiteX8797" fmla="*/ 1887540 w 5155357"/>
              <a:gd name="connsiteY8797" fmla="*/ 766587 h 1041673"/>
              <a:gd name="connsiteX8798" fmla="*/ 1884494 w 5155357"/>
              <a:gd name="connsiteY8798" fmla="*/ 766028 h 1041673"/>
              <a:gd name="connsiteX8799" fmla="*/ 1881571 w 5155357"/>
              <a:gd name="connsiteY8799" fmla="*/ 765468 h 1041673"/>
              <a:gd name="connsiteX8800" fmla="*/ 1881571 w 5155357"/>
              <a:gd name="connsiteY8800" fmla="*/ 765281 h 1041673"/>
              <a:gd name="connsiteX8801" fmla="*/ 1875540 w 5155357"/>
              <a:gd name="connsiteY8801" fmla="*/ 763603 h 1041673"/>
              <a:gd name="connsiteX8802" fmla="*/ 1874980 w 5155357"/>
              <a:gd name="connsiteY8802" fmla="*/ 765841 h 1041673"/>
              <a:gd name="connsiteX8803" fmla="*/ 1881695 w 5155357"/>
              <a:gd name="connsiteY8803" fmla="*/ 766401 h 1041673"/>
              <a:gd name="connsiteX8804" fmla="*/ 1881695 w 5155357"/>
              <a:gd name="connsiteY8804" fmla="*/ 766401 h 1041673"/>
              <a:gd name="connsiteX8805" fmla="*/ 1884431 w 5155357"/>
              <a:gd name="connsiteY8805" fmla="*/ 766836 h 1041673"/>
              <a:gd name="connsiteX8806" fmla="*/ 1887540 w 5155357"/>
              <a:gd name="connsiteY8806" fmla="*/ 767395 h 1041673"/>
              <a:gd name="connsiteX8807" fmla="*/ 1905882 w 5155357"/>
              <a:gd name="connsiteY8807" fmla="*/ 770318 h 1041673"/>
              <a:gd name="connsiteX8808" fmla="*/ 1905323 w 5155357"/>
              <a:gd name="connsiteY8808" fmla="*/ 770940 h 1041673"/>
              <a:gd name="connsiteX8809" fmla="*/ 1905882 w 5155357"/>
              <a:gd name="connsiteY8809" fmla="*/ 771499 h 1041673"/>
              <a:gd name="connsiteX8810" fmla="*/ 1907561 w 5155357"/>
              <a:gd name="connsiteY8810" fmla="*/ 771499 h 1041673"/>
              <a:gd name="connsiteX8811" fmla="*/ 1908121 w 5155357"/>
              <a:gd name="connsiteY8811" fmla="*/ 770940 h 1041673"/>
              <a:gd name="connsiteX8812" fmla="*/ 1907561 w 5155357"/>
              <a:gd name="connsiteY8812" fmla="*/ 770318 h 1041673"/>
              <a:gd name="connsiteX8813" fmla="*/ 1905882 w 5155357"/>
              <a:gd name="connsiteY8813" fmla="*/ 770318 h 1041673"/>
              <a:gd name="connsiteX8814" fmla="*/ 1926028 w 5155357"/>
              <a:gd name="connsiteY8814" fmla="*/ 775789 h 1041673"/>
              <a:gd name="connsiteX8815" fmla="*/ 1926214 w 5155357"/>
              <a:gd name="connsiteY8815" fmla="*/ 775789 h 1041673"/>
              <a:gd name="connsiteX8816" fmla="*/ 1928328 w 5155357"/>
              <a:gd name="connsiteY8816" fmla="*/ 775976 h 1041673"/>
              <a:gd name="connsiteX8817" fmla="*/ 1928826 w 5155357"/>
              <a:gd name="connsiteY8817" fmla="*/ 775976 h 1041673"/>
              <a:gd name="connsiteX8818" fmla="*/ 1928826 w 5155357"/>
              <a:gd name="connsiteY8818" fmla="*/ 775976 h 1041673"/>
              <a:gd name="connsiteX8819" fmla="*/ 1929448 w 5155357"/>
              <a:gd name="connsiteY8819" fmla="*/ 775416 h 1041673"/>
              <a:gd name="connsiteX8820" fmla="*/ 1928888 w 5155357"/>
              <a:gd name="connsiteY8820" fmla="*/ 774795 h 1041673"/>
              <a:gd name="connsiteX8821" fmla="*/ 1928391 w 5155357"/>
              <a:gd name="connsiteY8821" fmla="*/ 774795 h 1041673"/>
              <a:gd name="connsiteX8822" fmla="*/ 1926774 w 5155357"/>
              <a:gd name="connsiteY8822" fmla="*/ 774670 h 1041673"/>
              <a:gd name="connsiteX8823" fmla="*/ 1926463 w 5155357"/>
              <a:gd name="connsiteY8823" fmla="*/ 774359 h 1041673"/>
              <a:gd name="connsiteX8824" fmla="*/ 1925593 w 5155357"/>
              <a:gd name="connsiteY8824" fmla="*/ 774359 h 1041673"/>
              <a:gd name="connsiteX8825" fmla="*/ 1925593 w 5155357"/>
              <a:gd name="connsiteY8825" fmla="*/ 775230 h 1041673"/>
              <a:gd name="connsiteX8826" fmla="*/ 1925903 w 5155357"/>
              <a:gd name="connsiteY8826" fmla="*/ 775603 h 1041673"/>
              <a:gd name="connsiteX8827" fmla="*/ 1926028 w 5155357"/>
              <a:gd name="connsiteY8827" fmla="*/ 775727 h 1041673"/>
              <a:gd name="connsiteX8828" fmla="*/ 2349829 w 5155357"/>
              <a:gd name="connsiteY8828" fmla="*/ 778774 h 1041673"/>
              <a:gd name="connsiteX8829" fmla="*/ 2348896 w 5155357"/>
              <a:gd name="connsiteY8829" fmla="*/ 779396 h 1041673"/>
              <a:gd name="connsiteX8830" fmla="*/ 2347964 w 5155357"/>
              <a:gd name="connsiteY8830" fmla="*/ 784059 h 1041673"/>
              <a:gd name="connsiteX8831" fmla="*/ 2338015 w 5155357"/>
              <a:gd name="connsiteY8831" fmla="*/ 831563 h 1041673"/>
              <a:gd name="connsiteX8832" fmla="*/ 2338637 w 5155357"/>
              <a:gd name="connsiteY8832" fmla="*/ 832557 h 1041673"/>
              <a:gd name="connsiteX8833" fmla="*/ 2338824 w 5155357"/>
              <a:gd name="connsiteY8833" fmla="*/ 832557 h 1041673"/>
              <a:gd name="connsiteX8834" fmla="*/ 2339632 w 5155357"/>
              <a:gd name="connsiteY8834" fmla="*/ 831936 h 1041673"/>
              <a:gd name="connsiteX8835" fmla="*/ 2349580 w 5155357"/>
              <a:gd name="connsiteY8835" fmla="*/ 784370 h 1041673"/>
              <a:gd name="connsiteX8836" fmla="*/ 2350513 w 5155357"/>
              <a:gd name="connsiteY8836" fmla="*/ 779707 h 1041673"/>
              <a:gd name="connsiteX8837" fmla="*/ 2349891 w 5155357"/>
              <a:gd name="connsiteY8837" fmla="*/ 778774 h 1041673"/>
              <a:gd name="connsiteX8838" fmla="*/ 1938401 w 5155357"/>
              <a:gd name="connsiteY8838" fmla="*/ 778525 h 1041673"/>
              <a:gd name="connsiteX8839" fmla="*/ 1943748 w 5155357"/>
              <a:gd name="connsiteY8839" fmla="*/ 779831 h 1041673"/>
              <a:gd name="connsiteX8840" fmla="*/ 1943873 w 5155357"/>
              <a:gd name="connsiteY8840" fmla="*/ 779831 h 1041673"/>
              <a:gd name="connsiteX8841" fmla="*/ 1944433 w 5155357"/>
              <a:gd name="connsiteY8841" fmla="*/ 779396 h 1041673"/>
              <a:gd name="connsiteX8842" fmla="*/ 1943997 w 5155357"/>
              <a:gd name="connsiteY8842" fmla="*/ 778774 h 1041673"/>
              <a:gd name="connsiteX8843" fmla="*/ 1938774 w 5155357"/>
              <a:gd name="connsiteY8843" fmla="*/ 777468 h 1041673"/>
              <a:gd name="connsiteX8844" fmla="*/ 1938463 w 5155357"/>
              <a:gd name="connsiteY8844" fmla="*/ 777468 h 1041673"/>
              <a:gd name="connsiteX8845" fmla="*/ 1937779 w 5155357"/>
              <a:gd name="connsiteY8845" fmla="*/ 777779 h 1041673"/>
              <a:gd name="connsiteX8846" fmla="*/ 1938153 w 5155357"/>
              <a:gd name="connsiteY8846" fmla="*/ 778463 h 1041673"/>
              <a:gd name="connsiteX8847" fmla="*/ 1938463 w 5155357"/>
              <a:gd name="connsiteY8847" fmla="*/ 778463 h 1041673"/>
              <a:gd name="connsiteX8848" fmla="*/ 1358286 w 5155357"/>
              <a:gd name="connsiteY8848" fmla="*/ 799541 h 1041673"/>
              <a:gd name="connsiteX8849" fmla="*/ 1358659 w 5155357"/>
              <a:gd name="connsiteY8849" fmla="*/ 799355 h 1041673"/>
              <a:gd name="connsiteX8850" fmla="*/ 1359281 w 5155357"/>
              <a:gd name="connsiteY8850" fmla="*/ 796121 h 1041673"/>
              <a:gd name="connsiteX8851" fmla="*/ 1359281 w 5155357"/>
              <a:gd name="connsiteY8851" fmla="*/ 795811 h 1041673"/>
              <a:gd name="connsiteX8852" fmla="*/ 1358846 w 5155357"/>
              <a:gd name="connsiteY8852" fmla="*/ 795375 h 1041673"/>
              <a:gd name="connsiteX8853" fmla="*/ 1358411 w 5155357"/>
              <a:gd name="connsiteY8853" fmla="*/ 795811 h 1041673"/>
              <a:gd name="connsiteX8854" fmla="*/ 1358411 w 5155357"/>
              <a:gd name="connsiteY8854" fmla="*/ 796184 h 1041673"/>
              <a:gd name="connsiteX8855" fmla="*/ 1357913 w 5155357"/>
              <a:gd name="connsiteY8855" fmla="*/ 798919 h 1041673"/>
              <a:gd name="connsiteX8856" fmla="*/ 1358037 w 5155357"/>
              <a:gd name="connsiteY8856" fmla="*/ 799479 h 1041673"/>
              <a:gd name="connsiteX8857" fmla="*/ 1358286 w 5155357"/>
              <a:gd name="connsiteY8857" fmla="*/ 799541 h 1041673"/>
              <a:gd name="connsiteX8858" fmla="*/ 2338389 w 5155357"/>
              <a:gd name="connsiteY8858" fmla="*/ 835915 h 1041673"/>
              <a:gd name="connsiteX8859" fmla="*/ 2337643 w 5155357"/>
              <a:gd name="connsiteY8859" fmla="*/ 836412 h 1041673"/>
              <a:gd name="connsiteX8860" fmla="*/ 2329062 w 5155357"/>
              <a:gd name="connsiteY8860" fmla="*/ 879750 h 1041673"/>
              <a:gd name="connsiteX8861" fmla="*/ 2325393 w 5155357"/>
              <a:gd name="connsiteY8861" fmla="*/ 899212 h 1041673"/>
              <a:gd name="connsiteX8862" fmla="*/ 2325891 w 5155357"/>
              <a:gd name="connsiteY8862" fmla="*/ 899958 h 1041673"/>
              <a:gd name="connsiteX8863" fmla="*/ 2326016 w 5155357"/>
              <a:gd name="connsiteY8863" fmla="*/ 899958 h 1041673"/>
              <a:gd name="connsiteX8864" fmla="*/ 2326637 w 5155357"/>
              <a:gd name="connsiteY8864" fmla="*/ 899460 h 1041673"/>
              <a:gd name="connsiteX8865" fmla="*/ 2330305 w 5155357"/>
              <a:gd name="connsiteY8865" fmla="*/ 879999 h 1041673"/>
              <a:gd name="connsiteX8866" fmla="*/ 2338886 w 5155357"/>
              <a:gd name="connsiteY8866" fmla="*/ 836661 h 1041673"/>
              <a:gd name="connsiteX8867" fmla="*/ 2338451 w 5155357"/>
              <a:gd name="connsiteY8867" fmla="*/ 835915 h 1041673"/>
              <a:gd name="connsiteX8868" fmla="*/ 1355240 w 5155357"/>
              <a:gd name="connsiteY8868" fmla="*/ 944290 h 1041673"/>
              <a:gd name="connsiteX8869" fmla="*/ 1354679 w 5155357"/>
              <a:gd name="connsiteY8869" fmla="*/ 943606 h 1041673"/>
              <a:gd name="connsiteX8870" fmla="*/ 1353996 w 5155357"/>
              <a:gd name="connsiteY8870" fmla="*/ 944166 h 1041673"/>
              <a:gd name="connsiteX8871" fmla="*/ 1355675 w 5155357"/>
              <a:gd name="connsiteY8871" fmla="*/ 971710 h 1041673"/>
              <a:gd name="connsiteX8872" fmla="*/ 1356296 w 5155357"/>
              <a:gd name="connsiteY8872" fmla="*/ 972146 h 1041673"/>
              <a:gd name="connsiteX8873" fmla="*/ 1356483 w 5155357"/>
              <a:gd name="connsiteY8873" fmla="*/ 972146 h 1041673"/>
              <a:gd name="connsiteX8874" fmla="*/ 1356919 w 5155357"/>
              <a:gd name="connsiteY8874" fmla="*/ 971400 h 1041673"/>
              <a:gd name="connsiteX8875" fmla="*/ 1355240 w 5155357"/>
              <a:gd name="connsiteY8875" fmla="*/ 944290 h 1041673"/>
              <a:gd name="connsiteX8876" fmla="*/ 478227 w 5155357"/>
              <a:gd name="connsiteY8876" fmla="*/ 804453 h 1041673"/>
              <a:gd name="connsiteX8877" fmla="*/ 475989 w 5155357"/>
              <a:gd name="connsiteY8877" fmla="*/ 808868 h 1041673"/>
              <a:gd name="connsiteX8878" fmla="*/ 478227 w 5155357"/>
              <a:gd name="connsiteY8878" fmla="*/ 809427 h 1041673"/>
              <a:gd name="connsiteX8879" fmla="*/ 478227 w 5155357"/>
              <a:gd name="connsiteY8879" fmla="*/ 804453 h 1041673"/>
              <a:gd name="connsiteX8880" fmla="*/ 2786812 w 5155357"/>
              <a:gd name="connsiteY8880" fmla="*/ 480322 h 1041673"/>
              <a:gd name="connsiteX8881" fmla="*/ 2801611 w 5155357"/>
              <a:gd name="connsiteY8881" fmla="*/ 466146 h 1041673"/>
              <a:gd name="connsiteX8882" fmla="*/ 2801611 w 5155357"/>
              <a:gd name="connsiteY8882" fmla="*/ 466643 h 1041673"/>
              <a:gd name="connsiteX8883" fmla="*/ 2800740 w 5155357"/>
              <a:gd name="connsiteY8883" fmla="*/ 467638 h 1041673"/>
              <a:gd name="connsiteX8884" fmla="*/ 2799558 w 5155357"/>
              <a:gd name="connsiteY8884" fmla="*/ 468819 h 1041673"/>
              <a:gd name="connsiteX8885" fmla="*/ 2799310 w 5155357"/>
              <a:gd name="connsiteY8885" fmla="*/ 469317 h 1041673"/>
              <a:gd name="connsiteX8886" fmla="*/ 2799683 w 5155357"/>
              <a:gd name="connsiteY8886" fmla="*/ 469566 h 1041673"/>
              <a:gd name="connsiteX8887" fmla="*/ 2799807 w 5155357"/>
              <a:gd name="connsiteY8887" fmla="*/ 469566 h 1041673"/>
              <a:gd name="connsiteX8888" fmla="*/ 2801424 w 5155357"/>
              <a:gd name="connsiteY8888" fmla="*/ 468073 h 1041673"/>
              <a:gd name="connsiteX8889" fmla="*/ 2802170 w 5155357"/>
              <a:gd name="connsiteY8889" fmla="*/ 467141 h 1041673"/>
              <a:gd name="connsiteX8890" fmla="*/ 2802170 w 5155357"/>
              <a:gd name="connsiteY8890" fmla="*/ 467141 h 1041673"/>
              <a:gd name="connsiteX8891" fmla="*/ 2802170 w 5155357"/>
              <a:gd name="connsiteY8891" fmla="*/ 467141 h 1041673"/>
              <a:gd name="connsiteX8892" fmla="*/ 2802357 w 5155357"/>
              <a:gd name="connsiteY8892" fmla="*/ 467016 h 1041673"/>
              <a:gd name="connsiteX8893" fmla="*/ 2802543 w 5155357"/>
              <a:gd name="connsiteY8893" fmla="*/ 466768 h 1041673"/>
              <a:gd name="connsiteX8894" fmla="*/ 2811683 w 5155357"/>
              <a:gd name="connsiteY8894" fmla="*/ 456011 h 1041673"/>
              <a:gd name="connsiteX8895" fmla="*/ 2811559 w 5155357"/>
              <a:gd name="connsiteY8895" fmla="*/ 456011 h 1041673"/>
              <a:gd name="connsiteX8896" fmla="*/ 2812243 w 5155357"/>
              <a:gd name="connsiteY8896" fmla="*/ 455140 h 1041673"/>
              <a:gd name="connsiteX8897" fmla="*/ 2813175 w 5155357"/>
              <a:gd name="connsiteY8897" fmla="*/ 453897 h 1041673"/>
              <a:gd name="connsiteX8898" fmla="*/ 2813175 w 5155357"/>
              <a:gd name="connsiteY8898" fmla="*/ 453897 h 1041673"/>
              <a:gd name="connsiteX8899" fmla="*/ 2816781 w 5155357"/>
              <a:gd name="connsiteY8899" fmla="*/ 446498 h 1041673"/>
              <a:gd name="connsiteX8900" fmla="*/ 2832947 w 5155357"/>
              <a:gd name="connsiteY8900" fmla="*/ 424238 h 1041673"/>
              <a:gd name="connsiteX8901" fmla="*/ 2832947 w 5155357"/>
              <a:gd name="connsiteY8901" fmla="*/ 424052 h 1041673"/>
              <a:gd name="connsiteX8902" fmla="*/ 2833694 w 5155357"/>
              <a:gd name="connsiteY8902" fmla="*/ 424238 h 1041673"/>
              <a:gd name="connsiteX8903" fmla="*/ 2834005 w 5155357"/>
              <a:gd name="connsiteY8903" fmla="*/ 424238 h 1041673"/>
              <a:gd name="connsiteX8904" fmla="*/ 2834129 w 5155357"/>
              <a:gd name="connsiteY8904" fmla="*/ 424238 h 1041673"/>
              <a:gd name="connsiteX8905" fmla="*/ 2834689 w 5155357"/>
              <a:gd name="connsiteY8905" fmla="*/ 423741 h 1041673"/>
              <a:gd name="connsiteX8906" fmla="*/ 2834191 w 5155357"/>
              <a:gd name="connsiteY8906" fmla="*/ 423057 h 1041673"/>
              <a:gd name="connsiteX8907" fmla="*/ 2833880 w 5155357"/>
              <a:gd name="connsiteY8907" fmla="*/ 423057 h 1041673"/>
              <a:gd name="connsiteX8908" fmla="*/ 2833570 w 5155357"/>
              <a:gd name="connsiteY8908" fmla="*/ 422932 h 1041673"/>
              <a:gd name="connsiteX8909" fmla="*/ 2833570 w 5155357"/>
              <a:gd name="connsiteY8909" fmla="*/ 422497 h 1041673"/>
              <a:gd name="connsiteX8910" fmla="*/ 2845819 w 5155357"/>
              <a:gd name="connsiteY8910" fmla="*/ 401854 h 1041673"/>
              <a:gd name="connsiteX8911" fmla="*/ 2854212 w 5155357"/>
              <a:gd name="connsiteY8911" fmla="*/ 385191 h 1041673"/>
              <a:gd name="connsiteX8912" fmla="*/ 2860927 w 5155357"/>
              <a:gd name="connsiteY8912" fmla="*/ 366164 h 1041673"/>
              <a:gd name="connsiteX8913" fmla="*/ 2870441 w 5155357"/>
              <a:gd name="connsiteY8913" fmla="*/ 295282 h 1041673"/>
              <a:gd name="connsiteX8914" fmla="*/ 2858689 w 5155357"/>
              <a:gd name="connsiteY8914" fmla="*/ 245043 h 1041673"/>
              <a:gd name="connsiteX8915" fmla="*/ 2845259 w 5155357"/>
              <a:gd name="connsiteY8915" fmla="*/ 196482 h 1041673"/>
              <a:gd name="connsiteX8916" fmla="*/ 2813984 w 5155357"/>
              <a:gd name="connsiteY8916" fmla="*/ 150222 h 1041673"/>
              <a:gd name="connsiteX8917" fmla="*/ 2788304 w 5155357"/>
              <a:gd name="connsiteY8917" fmla="*/ 128957 h 1041673"/>
              <a:gd name="connsiteX8918" fmla="*/ 2761506 w 5155357"/>
              <a:gd name="connsiteY8918" fmla="*/ 112232 h 1041673"/>
              <a:gd name="connsiteX8919" fmla="*/ 2740863 w 5155357"/>
              <a:gd name="connsiteY8919" fmla="*/ 107195 h 1041673"/>
              <a:gd name="connsiteX8920" fmla="*/ 2701256 w 5155357"/>
              <a:gd name="connsiteY8920" fmla="*/ 91091 h 1041673"/>
              <a:gd name="connsiteX8921" fmla="*/ 2685090 w 5155357"/>
              <a:gd name="connsiteY8921" fmla="*/ 87112 h 1041673"/>
              <a:gd name="connsiteX8922" fmla="*/ 2676696 w 5155357"/>
              <a:gd name="connsiteY8922" fmla="*/ 87672 h 1041673"/>
              <a:gd name="connsiteX8923" fmla="*/ 2639825 w 5155357"/>
              <a:gd name="connsiteY8923" fmla="*/ 84874 h 1041673"/>
              <a:gd name="connsiteX8924" fmla="*/ 2628633 w 5155357"/>
              <a:gd name="connsiteY8924" fmla="*/ 83817 h 1041673"/>
              <a:gd name="connsiteX8925" fmla="*/ 2596798 w 5155357"/>
              <a:gd name="connsiteY8925" fmla="*/ 84874 h 1041673"/>
              <a:gd name="connsiteX8926" fmla="*/ 2568321 w 5155357"/>
              <a:gd name="connsiteY8926" fmla="*/ 87112 h 1041673"/>
              <a:gd name="connsiteX8927" fmla="*/ 2548797 w 5155357"/>
              <a:gd name="connsiteY8927" fmla="*/ 89413 h 1041673"/>
              <a:gd name="connsiteX8928" fmla="*/ 2521998 w 5155357"/>
              <a:gd name="connsiteY8928" fmla="*/ 93268 h 1041673"/>
              <a:gd name="connsiteX8929" fmla="*/ 2516962 w 5155357"/>
              <a:gd name="connsiteY8929" fmla="*/ 93268 h 1041673"/>
              <a:gd name="connsiteX8930" fmla="*/ 2505770 w 5155357"/>
              <a:gd name="connsiteY8930" fmla="*/ 96625 h 1041673"/>
              <a:gd name="connsiteX8931" fmla="*/ 2481770 w 5155357"/>
              <a:gd name="connsiteY8931" fmla="*/ 102843 h 1041673"/>
              <a:gd name="connsiteX8932" fmla="*/ 2471137 w 5155357"/>
              <a:gd name="connsiteY8932" fmla="*/ 107258 h 1041673"/>
              <a:gd name="connsiteX8933" fmla="*/ 2465541 w 5155357"/>
              <a:gd name="connsiteY8933" fmla="*/ 107817 h 1041673"/>
              <a:gd name="connsiteX8934" fmla="*/ 2455469 w 5155357"/>
              <a:gd name="connsiteY8934" fmla="*/ 112294 h 1041673"/>
              <a:gd name="connsiteX8935" fmla="*/ 2417478 w 5155357"/>
              <a:gd name="connsiteY8935" fmla="*/ 126346 h 1041673"/>
              <a:gd name="connsiteX8936" fmla="*/ 2382286 w 5155357"/>
              <a:gd name="connsiteY8936" fmla="*/ 139714 h 1041673"/>
              <a:gd name="connsiteX8937" fmla="*/ 2354368 w 5155357"/>
              <a:gd name="connsiteY8937" fmla="*/ 155321 h 1041673"/>
              <a:gd name="connsiteX8938" fmla="*/ 2343736 w 5155357"/>
              <a:gd name="connsiteY8938" fmla="*/ 161414 h 1041673"/>
              <a:gd name="connsiteX8939" fmla="*/ 2335902 w 5155357"/>
              <a:gd name="connsiteY8939" fmla="*/ 165953 h 1041673"/>
              <a:gd name="connsiteX8940" fmla="*/ 2305746 w 5155357"/>
              <a:gd name="connsiteY8940" fmla="*/ 184855 h 1041673"/>
              <a:gd name="connsiteX8941" fmla="*/ 2291818 w 5155357"/>
              <a:gd name="connsiteY8941" fmla="*/ 195487 h 1041673"/>
              <a:gd name="connsiteX8942" fmla="*/ 2287901 w 5155357"/>
              <a:gd name="connsiteY8942" fmla="*/ 197166 h 1041673"/>
              <a:gd name="connsiteX8943" fmla="*/ 2281185 w 5155357"/>
              <a:gd name="connsiteY8943" fmla="*/ 203260 h 1041673"/>
              <a:gd name="connsiteX8944" fmla="*/ 2258864 w 5155357"/>
              <a:gd name="connsiteY8944" fmla="*/ 220545 h 1041673"/>
              <a:gd name="connsiteX8945" fmla="*/ 2238780 w 5155357"/>
              <a:gd name="connsiteY8945" fmla="*/ 239509 h 1041673"/>
              <a:gd name="connsiteX8946" fmla="*/ 2222615 w 5155357"/>
              <a:gd name="connsiteY8946" fmla="*/ 257354 h 1041673"/>
              <a:gd name="connsiteX8947" fmla="*/ 2223733 w 5155357"/>
              <a:gd name="connsiteY8947" fmla="*/ 260711 h 1041673"/>
              <a:gd name="connsiteX8948" fmla="*/ 2193577 w 5155357"/>
              <a:gd name="connsiteY8948" fmla="*/ 294847 h 1041673"/>
              <a:gd name="connsiteX8949" fmla="*/ 2195816 w 5155357"/>
              <a:gd name="connsiteY8949" fmla="*/ 295904 h 1041673"/>
              <a:gd name="connsiteX8950" fmla="*/ 2179650 w 5155357"/>
              <a:gd name="connsiteY8950" fmla="*/ 319407 h 1041673"/>
              <a:gd name="connsiteX8951" fmla="*/ 2165163 w 5155357"/>
              <a:gd name="connsiteY8951" fmla="*/ 344464 h 1041673"/>
              <a:gd name="connsiteX8952" fmla="*/ 2154592 w 5155357"/>
              <a:gd name="connsiteY8952" fmla="*/ 360631 h 1041673"/>
              <a:gd name="connsiteX8953" fmla="*/ 2148437 w 5155357"/>
              <a:gd name="connsiteY8953" fmla="*/ 377356 h 1041673"/>
              <a:gd name="connsiteX8954" fmla="*/ 2147877 w 5155357"/>
              <a:gd name="connsiteY8954" fmla="*/ 385253 h 1041673"/>
              <a:gd name="connsiteX8955" fmla="*/ 2144519 w 5155357"/>
              <a:gd name="connsiteY8955" fmla="*/ 394704 h 1041673"/>
              <a:gd name="connsiteX8956" fmla="*/ 2141722 w 5155357"/>
              <a:gd name="connsiteY8956" fmla="*/ 405336 h 1041673"/>
              <a:gd name="connsiteX8957" fmla="*/ 2150115 w 5155357"/>
              <a:gd name="connsiteY8957" fmla="*/ 436611 h 1041673"/>
              <a:gd name="connsiteX8958" fmla="*/ 2166841 w 5155357"/>
              <a:gd name="connsiteY8958" fmla="*/ 456695 h 1041673"/>
              <a:gd name="connsiteX8959" fmla="*/ 2190842 w 5155357"/>
              <a:gd name="connsiteY8959" fmla="*/ 467887 h 1041673"/>
              <a:gd name="connsiteX8960" fmla="*/ 2191961 w 5155357"/>
              <a:gd name="connsiteY8960" fmla="*/ 463410 h 1041673"/>
              <a:gd name="connsiteX8961" fmla="*/ 2207008 w 5155357"/>
              <a:gd name="connsiteY8961" fmla="*/ 463970 h 1041673"/>
              <a:gd name="connsiteX8962" fmla="*/ 2215402 w 5155357"/>
              <a:gd name="connsiteY8962" fmla="*/ 465711 h 1041673"/>
              <a:gd name="connsiteX8963" fmla="*/ 2214282 w 5155357"/>
              <a:gd name="connsiteY8963" fmla="*/ 460612 h 1041673"/>
              <a:gd name="connsiteX8964" fmla="*/ 2205888 w 5155357"/>
              <a:gd name="connsiteY8964" fmla="*/ 453897 h 1041673"/>
              <a:gd name="connsiteX8965" fmla="*/ 2204770 w 5155357"/>
              <a:gd name="connsiteY8965" fmla="*/ 447182 h 1041673"/>
              <a:gd name="connsiteX8966" fmla="*/ 2209246 w 5155357"/>
              <a:gd name="connsiteY8966" fmla="*/ 447803 h 1041673"/>
              <a:gd name="connsiteX8967" fmla="*/ 2209246 w 5155357"/>
              <a:gd name="connsiteY8967" fmla="*/ 447679 h 1041673"/>
              <a:gd name="connsiteX8968" fmla="*/ 2209992 w 5155357"/>
              <a:gd name="connsiteY8968" fmla="*/ 447803 h 1041673"/>
              <a:gd name="connsiteX8969" fmla="*/ 2210055 w 5155357"/>
              <a:gd name="connsiteY8969" fmla="*/ 447803 h 1041673"/>
              <a:gd name="connsiteX8970" fmla="*/ 2210925 w 5155357"/>
              <a:gd name="connsiteY8970" fmla="*/ 447057 h 1041673"/>
              <a:gd name="connsiteX8971" fmla="*/ 2210179 w 5155357"/>
              <a:gd name="connsiteY8971" fmla="*/ 446125 h 1041673"/>
              <a:gd name="connsiteX8972" fmla="*/ 2209806 w 5155357"/>
              <a:gd name="connsiteY8972" fmla="*/ 446062 h 1041673"/>
              <a:gd name="connsiteX8973" fmla="*/ 2203712 w 5155357"/>
              <a:gd name="connsiteY8973" fmla="*/ 435492 h 1041673"/>
              <a:gd name="connsiteX8974" fmla="*/ 2207070 w 5155357"/>
              <a:gd name="connsiteY8974" fmla="*/ 418207 h 1041673"/>
              <a:gd name="connsiteX8975" fmla="*/ 2207008 w 5155357"/>
              <a:gd name="connsiteY8975" fmla="*/ 418207 h 1041673"/>
              <a:gd name="connsiteX8976" fmla="*/ 2209371 w 5155357"/>
              <a:gd name="connsiteY8976" fmla="*/ 413544 h 1041673"/>
              <a:gd name="connsiteX8977" fmla="*/ 2209557 w 5155357"/>
              <a:gd name="connsiteY8977" fmla="*/ 413233 h 1041673"/>
              <a:gd name="connsiteX8978" fmla="*/ 2209308 w 5155357"/>
              <a:gd name="connsiteY8978" fmla="*/ 412487 h 1041673"/>
              <a:gd name="connsiteX8979" fmla="*/ 2208562 w 5155357"/>
              <a:gd name="connsiteY8979" fmla="*/ 412735 h 1041673"/>
              <a:gd name="connsiteX8980" fmla="*/ 2208376 w 5155357"/>
              <a:gd name="connsiteY8980" fmla="*/ 413046 h 1041673"/>
              <a:gd name="connsiteX8981" fmla="*/ 2206013 w 5155357"/>
              <a:gd name="connsiteY8981" fmla="*/ 417772 h 1041673"/>
              <a:gd name="connsiteX8982" fmla="*/ 2206013 w 5155357"/>
              <a:gd name="connsiteY8982" fmla="*/ 417772 h 1041673"/>
              <a:gd name="connsiteX8983" fmla="*/ 2204334 w 5155357"/>
              <a:gd name="connsiteY8983" fmla="*/ 417710 h 1041673"/>
              <a:gd name="connsiteX8984" fmla="*/ 2219941 w 5155357"/>
              <a:gd name="connsiteY8984" fmla="*/ 384196 h 1041673"/>
              <a:gd name="connsiteX8985" fmla="*/ 2226655 w 5155357"/>
              <a:gd name="connsiteY8985" fmla="*/ 374123 h 1041673"/>
              <a:gd name="connsiteX8986" fmla="*/ 2228894 w 5155357"/>
              <a:gd name="connsiteY8986" fmla="*/ 368030 h 1041673"/>
              <a:gd name="connsiteX8987" fmla="*/ 2257371 w 5155357"/>
              <a:gd name="connsiteY8987" fmla="*/ 331159 h 1041673"/>
              <a:gd name="connsiteX8988" fmla="*/ 2270802 w 5155357"/>
              <a:gd name="connsiteY8988" fmla="*/ 316174 h 1041673"/>
              <a:gd name="connsiteX8989" fmla="*/ 2273600 w 5155357"/>
              <a:gd name="connsiteY8989" fmla="*/ 315552 h 1041673"/>
              <a:gd name="connsiteX8990" fmla="*/ 2279196 w 5155357"/>
              <a:gd name="connsiteY8990" fmla="*/ 310516 h 1041673"/>
              <a:gd name="connsiteX8991" fmla="*/ 2329995 w 5155357"/>
              <a:gd name="connsiteY8991" fmla="*/ 264753 h 1041673"/>
              <a:gd name="connsiteX8992" fmla="*/ 2369042 w 5155357"/>
              <a:gd name="connsiteY8992" fmla="*/ 236276 h 1041673"/>
              <a:gd name="connsiteX8993" fmla="*/ 2419282 w 5155357"/>
              <a:gd name="connsiteY8993" fmla="*/ 207861 h 1041673"/>
              <a:gd name="connsiteX8994" fmla="*/ 2436566 w 5155357"/>
              <a:gd name="connsiteY8994" fmla="*/ 199964 h 1041673"/>
              <a:gd name="connsiteX8995" fmla="*/ 2409209 w 5155357"/>
              <a:gd name="connsiteY8995" fmla="*/ 264131 h 1041673"/>
              <a:gd name="connsiteX8996" fmla="*/ 2401934 w 5155357"/>
              <a:gd name="connsiteY8996" fmla="*/ 288194 h 1041673"/>
              <a:gd name="connsiteX8997" fmla="*/ 2392421 w 5155357"/>
              <a:gd name="connsiteY8997" fmla="*/ 309894 h 1041673"/>
              <a:gd name="connsiteX8998" fmla="*/ 2386265 w 5155357"/>
              <a:gd name="connsiteY8998" fmla="*/ 330537 h 1041673"/>
              <a:gd name="connsiteX8999" fmla="*/ 2380110 w 5155357"/>
              <a:gd name="connsiteY8999" fmla="*/ 346143 h 1041673"/>
              <a:gd name="connsiteX9000" fmla="*/ 2378990 w 5155357"/>
              <a:gd name="connsiteY9000" fmla="*/ 352921 h 1041673"/>
              <a:gd name="connsiteX9001" fmla="*/ 2363944 w 5155357"/>
              <a:gd name="connsiteY9001" fmla="*/ 395326 h 1041673"/>
              <a:gd name="connsiteX9002" fmla="*/ 2356669 w 5155357"/>
              <a:gd name="connsiteY9002" fmla="*/ 420445 h 1041673"/>
              <a:gd name="connsiteX9003" fmla="*/ 2348275 w 5155357"/>
              <a:gd name="connsiteY9003" fmla="*/ 445005 h 1041673"/>
              <a:gd name="connsiteX9004" fmla="*/ 2344358 w 5155357"/>
              <a:gd name="connsiteY9004" fmla="*/ 464467 h 1041673"/>
              <a:gd name="connsiteX9005" fmla="*/ 2338761 w 5155357"/>
              <a:gd name="connsiteY9005" fmla="*/ 482374 h 1041673"/>
              <a:gd name="connsiteX9006" fmla="*/ 2314202 w 5155357"/>
              <a:gd name="connsiteY9006" fmla="*/ 573899 h 1041673"/>
              <a:gd name="connsiteX9007" fmla="*/ 2311963 w 5155357"/>
              <a:gd name="connsiteY9007" fmla="*/ 583350 h 1041673"/>
              <a:gd name="connsiteX9008" fmla="*/ 2308046 w 5155357"/>
              <a:gd name="connsiteY9008" fmla="*/ 587330 h 1041673"/>
              <a:gd name="connsiteX9009" fmla="*/ 2301891 w 5155357"/>
              <a:gd name="connsiteY9009" fmla="*/ 605734 h 1041673"/>
              <a:gd name="connsiteX9010" fmla="*/ 2301891 w 5155357"/>
              <a:gd name="connsiteY9010" fmla="*/ 597278 h 1041673"/>
              <a:gd name="connsiteX9011" fmla="*/ 2300771 w 5155357"/>
              <a:gd name="connsiteY9011" fmla="*/ 595599 h 1041673"/>
              <a:gd name="connsiteX9012" fmla="*/ 2303009 w 5155357"/>
              <a:gd name="connsiteY9012" fmla="*/ 588387 h 1041673"/>
              <a:gd name="connsiteX9013" fmla="*/ 2300212 w 5155357"/>
              <a:gd name="connsiteY9013" fmla="*/ 588884 h 1041673"/>
              <a:gd name="connsiteX9014" fmla="*/ 2299092 w 5155357"/>
              <a:gd name="connsiteY9014" fmla="*/ 581112 h 1041673"/>
              <a:gd name="connsiteX9015" fmla="*/ 2300771 w 5155357"/>
              <a:gd name="connsiteY9015" fmla="*/ 568801 h 1041673"/>
              <a:gd name="connsiteX9016" fmla="*/ 2294616 w 5155357"/>
              <a:gd name="connsiteY9016" fmla="*/ 574956 h 1041673"/>
              <a:gd name="connsiteX9017" fmla="*/ 2290698 w 5155357"/>
              <a:gd name="connsiteY9017" fmla="*/ 583350 h 1041673"/>
              <a:gd name="connsiteX9018" fmla="*/ 2283984 w 5155357"/>
              <a:gd name="connsiteY9018" fmla="*/ 588449 h 1041673"/>
              <a:gd name="connsiteX9019" fmla="*/ 2280626 w 5155357"/>
              <a:gd name="connsiteY9019" fmla="*/ 610708 h 1041673"/>
              <a:gd name="connsiteX9020" fmla="*/ 2278947 w 5155357"/>
              <a:gd name="connsiteY9020" fmla="*/ 614625 h 1041673"/>
              <a:gd name="connsiteX9021" fmla="*/ 2278387 w 5155357"/>
              <a:gd name="connsiteY9021" fmla="*/ 620221 h 1041673"/>
              <a:gd name="connsiteX9022" fmla="*/ 2282305 w 5155357"/>
              <a:gd name="connsiteY9022" fmla="*/ 631413 h 1041673"/>
              <a:gd name="connsiteX9023" fmla="*/ 2287341 w 5155357"/>
              <a:gd name="connsiteY9023" fmla="*/ 644782 h 1041673"/>
              <a:gd name="connsiteX9024" fmla="*/ 2290698 w 5155357"/>
              <a:gd name="connsiteY9024" fmla="*/ 655974 h 1041673"/>
              <a:gd name="connsiteX9025" fmla="*/ 2290139 w 5155357"/>
              <a:gd name="connsiteY9025" fmla="*/ 670461 h 1041673"/>
              <a:gd name="connsiteX9026" fmla="*/ 2283984 w 5155357"/>
              <a:gd name="connsiteY9026" fmla="*/ 695643 h 1041673"/>
              <a:gd name="connsiteX9027" fmla="*/ 2281745 w 5155357"/>
              <a:gd name="connsiteY9027" fmla="*/ 708389 h 1041673"/>
              <a:gd name="connsiteX9028" fmla="*/ 2274470 w 5155357"/>
              <a:gd name="connsiteY9028" fmla="*/ 738545 h 1041673"/>
              <a:gd name="connsiteX9029" fmla="*/ 2268874 w 5155357"/>
              <a:gd name="connsiteY9029" fmla="*/ 769323 h 1041673"/>
              <a:gd name="connsiteX9030" fmla="*/ 2263278 w 5155357"/>
              <a:gd name="connsiteY9030" fmla="*/ 800598 h 1041673"/>
              <a:gd name="connsiteX9031" fmla="*/ 2259921 w 5155357"/>
              <a:gd name="connsiteY9031" fmla="*/ 809490 h 1041673"/>
              <a:gd name="connsiteX9032" fmla="*/ 2258242 w 5155357"/>
              <a:gd name="connsiteY9032" fmla="*/ 826775 h 1041673"/>
              <a:gd name="connsiteX9033" fmla="*/ 2256004 w 5155357"/>
              <a:gd name="connsiteY9033" fmla="*/ 834609 h 1041673"/>
              <a:gd name="connsiteX9034" fmla="*/ 2249288 w 5155357"/>
              <a:gd name="connsiteY9034" fmla="*/ 869242 h 1041673"/>
              <a:gd name="connsiteX9035" fmla="*/ 2243693 w 5155357"/>
              <a:gd name="connsiteY9035" fmla="*/ 905616 h 1041673"/>
              <a:gd name="connsiteX9036" fmla="*/ 2241454 w 5155357"/>
              <a:gd name="connsiteY9036" fmla="*/ 924518 h 1041673"/>
              <a:gd name="connsiteX9037" fmla="*/ 2242573 w 5155357"/>
              <a:gd name="connsiteY9037" fmla="*/ 930673 h 1041673"/>
              <a:gd name="connsiteX9038" fmla="*/ 2243133 w 5155357"/>
              <a:gd name="connsiteY9038" fmla="*/ 944601 h 1041673"/>
              <a:gd name="connsiteX9039" fmla="*/ 2243133 w 5155357"/>
              <a:gd name="connsiteY9039" fmla="*/ 955234 h 1041673"/>
              <a:gd name="connsiteX9040" fmla="*/ 2250967 w 5155357"/>
              <a:gd name="connsiteY9040" fmla="*/ 979296 h 1041673"/>
              <a:gd name="connsiteX9041" fmla="*/ 2253205 w 5155357"/>
              <a:gd name="connsiteY9041" fmla="*/ 987628 h 1041673"/>
              <a:gd name="connsiteX9042" fmla="*/ 2265455 w 5155357"/>
              <a:gd name="connsiteY9042" fmla="*/ 1006654 h 1041673"/>
              <a:gd name="connsiteX9043" fmla="*/ 2276646 w 5155357"/>
              <a:gd name="connsiteY9043" fmla="*/ 1018903 h 1041673"/>
              <a:gd name="connsiteX9044" fmla="*/ 2292812 w 5155357"/>
              <a:gd name="connsiteY9044" fmla="*/ 1027919 h 1041673"/>
              <a:gd name="connsiteX9045" fmla="*/ 2295611 w 5155357"/>
              <a:gd name="connsiteY9045" fmla="*/ 1024561 h 1041673"/>
              <a:gd name="connsiteX9046" fmla="*/ 2301766 w 5155357"/>
              <a:gd name="connsiteY9046" fmla="*/ 1030717 h 1041673"/>
              <a:gd name="connsiteX9047" fmla="*/ 2308481 w 5155357"/>
              <a:gd name="connsiteY9047" fmla="*/ 1034075 h 1041673"/>
              <a:gd name="connsiteX9048" fmla="*/ 2313518 w 5155357"/>
              <a:gd name="connsiteY9048" fmla="*/ 1028416 h 1041673"/>
              <a:gd name="connsiteX9049" fmla="*/ 2313518 w 5155357"/>
              <a:gd name="connsiteY9049" fmla="*/ 1025618 h 1041673"/>
              <a:gd name="connsiteX9050" fmla="*/ 2317994 w 5155357"/>
              <a:gd name="connsiteY9050" fmla="*/ 1025618 h 1041673"/>
              <a:gd name="connsiteX9051" fmla="*/ 2312398 w 5155357"/>
              <a:gd name="connsiteY9051" fmla="*/ 1013929 h 1041673"/>
              <a:gd name="connsiteX9052" fmla="*/ 2309601 w 5155357"/>
              <a:gd name="connsiteY9052" fmla="*/ 1003794 h 1041673"/>
              <a:gd name="connsiteX9053" fmla="*/ 2306802 w 5155357"/>
              <a:gd name="connsiteY9053" fmla="*/ 978177 h 1041673"/>
              <a:gd name="connsiteX9054" fmla="*/ 2309601 w 5155357"/>
              <a:gd name="connsiteY9054" fmla="*/ 974819 h 1041673"/>
              <a:gd name="connsiteX9055" fmla="*/ 2311839 w 5155357"/>
              <a:gd name="connsiteY9055" fmla="*/ 956353 h 1041673"/>
              <a:gd name="connsiteX9056" fmla="*/ 2319673 w 5155357"/>
              <a:gd name="connsiteY9056" fmla="*/ 901699 h 1041673"/>
              <a:gd name="connsiteX9057" fmla="*/ 2330865 w 5155357"/>
              <a:gd name="connsiteY9057" fmla="*/ 840205 h 1041673"/>
              <a:gd name="connsiteX9058" fmla="*/ 2344233 w 5155357"/>
              <a:gd name="connsiteY9058" fmla="*/ 778774 h 1041673"/>
              <a:gd name="connsiteX9059" fmla="*/ 2350389 w 5155357"/>
              <a:gd name="connsiteY9059" fmla="*/ 748120 h 1041673"/>
              <a:gd name="connsiteX9060" fmla="*/ 2358782 w 5155357"/>
              <a:gd name="connsiteY9060" fmla="*/ 710192 h 1041673"/>
              <a:gd name="connsiteX9061" fmla="*/ 2362140 w 5155357"/>
              <a:gd name="connsiteY9061" fmla="*/ 700617 h 1041673"/>
              <a:gd name="connsiteX9062" fmla="*/ 2365498 w 5155357"/>
              <a:gd name="connsiteY9062" fmla="*/ 702358 h 1041673"/>
              <a:gd name="connsiteX9063" fmla="*/ 2365498 w 5155357"/>
              <a:gd name="connsiteY9063" fmla="*/ 702917 h 1041673"/>
              <a:gd name="connsiteX9064" fmla="*/ 2365560 w 5155357"/>
              <a:gd name="connsiteY9064" fmla="*/ 702917 h 1041673"/>
              <a:gd name="connsiteX9065" fmla="*/ 2364254 w 5155357"/>
              <a:gd name="connsiteY9065" fmla="*/ 708203 h 1041673"/>
              <a:gd name="connsiteX9066" fmla="*/ 2363198 w 5155357"/>
              <a:gd name="connsiteY9066" fmla="*/ 711933 h 1041673"/>
              <a:gd name="connsiteX9067" fmla="*/ 2363881 w 5155357"/>
              <a:gd name="connsiteY9067" fmla="*/ 712990 h 1041673"/>
              <a:gd name="connsiteX9068" fmla="*/ 2364068 w 5155357"/>
              <a:gd name="connsiteY9068" fmla="*/ 712990 h 1041673"/>
              <a:gd name="connsiteX9069" fmla="*/ 2364939 w 5155357"/>
              <a:gd name="connsiteY9069" fmla="*/ 712306 h 1041673"/>
              <a:gd name="connsiteX9070" fmla="*/ 2365933 w 5155357"/>
              <a:gd name="connsiteY9070" fmla="*/ 708700 h 1041673"/>
              <a:gd name="connsiteX9071" fmla="*/ 2367239 w 5155357"/>
              <a:gd name="connsiteY9071" fmla="*/ 703415 h 1041673"/>
              <a:gd name="connsiteX9072" fmla="*/ 2369975 w 5155357"/>
              <a:gd name="connsiteY9072" fmla="*/ 700555 h 1041673"/>
              <a:gd name="connsiteX9073" fmla="*/ 2396213 w 5155357"/>
              <a:gd name="connsiteY9073" fmla="*/ 698316 h 1041673"/>
              <a:gd name="connsiteX9074" fmla="*/ 2412939 w 5155357"/>
              <a:gd name="connsiteY9074" fmla="*/ 697757 h 1041673"/>
              <a:gd name="connsiteX9075" fmla="*/ 2421333 w 5155357"/>
              <a:gd name="connsiteY9075" fmla="*/ 694959 h 1041673"/>
              <a:gd name="connsiteX9076" fmla="*/ 2430847 w 5155357"/>
              <a:gd name="connsiteY9076" fmla="*/ 693280 h 1041673"/>
              <a:gd name="connsiteX9077" fmla="*/ 2445893 w 5155357"/>
              <a:gd name="connsiteY9077" fmla="*/ 690482 h 1041673"/>
              <a:gd name="connsiteX9078" fmla="*/ 2471572 w 5155357"/>
              <a:gd name="connsiteY9078" fmla="*/ 680969 h 1041673"/>
              <a:gd name="connsiteX9079" fmla="*/ 2478847 w 5155357"/>
              <a:gd name="connsiteY9079" fmla="*/ 678233 h 1041673"/>
              <a:gd name="connsiteX9080" fmla="*/ 2487241 w 5155357"/>
              <a:gd name="connsiteY9080" fmla="*/ 676492 h 1041673"/>
              <a:gd name="connsiteX9081" fmla="*/ 2495076 w 5155357"/>
              <a:gd name="connsiteY9081" fmla="*/ 673134 h 1041673"/>
              <a:gd name="connsiteX9082" fmla="*/ 2502910 w 5155357"/>
              <a:gd name="connsiteY9082" fmla="*/ 669777 h 1041673"/>
              <a:gd name="connsiteX9083" fmla="*/ 2525792 w 5155357"/>
              <a:gd name="connsiteY9083" fmla="*/ 661943 h 1041673"/>
              <a:gd name="connsiteX9084" fmla="*/ 2529709 w 5155357"/>
              <a:gd name="connsiteY9084" fmla="*/ 661943 h 1041673"/>
              <a:gd name="connsiteX9085" fmla="*/ 2533626 w 5155357"/>
              <a:gd name="connsiteY9085" fmla="*/ 658025 h 1041673"/>
              <a:gd name="connsiteX9086" fmla="*/ 2534185 w 5155357"/>
              <a:gd name="connsiteY9086" fmla="*/ 660326 h 1041673"/>
              <a:gd name="connsiteX9087" fmla="*/ 2540216 w 5155357"/>
              <a:gd name="connsiteY9087" fmla="*/ 655227 h 1041673"/>
              <a:gd name="connsiteX9088" fmla="*/ 2540403 w 5155357"/>
              <a:gd name="connsiteY9088" fmla="*/ 655849 h 1041673"/>
              <a:gd name="connsiteX9089" fmla="*/ 2539967 w 5155357"/>
              <a:gd name="connsiteY9089" fmla="*/ 656098 h 1041673"/>
              <a:gd name="connsiteX9090" fmla="*/ 2539284 w 5155357"/>
              <a:gd name="connsiteY9090" fmla="*/ 656471 h 1041673"/>
              <a:gd name="connsiteX9091" fmla="*/ 2538973 w 5155357"/>
              <a:gd name="connsiteY9091" fmla="*/ 657217 h 1041673"/>
              <a:gd name="connsiteX9092" fmla="*/ 2539470 w 5155357"/>
              <a:gd name="connsiteY9092" fmla="*/ 657590 h 1041673"/>
              <a:gd name="connsiteX9093" fmla="*/ 2539657 w 5155357"/>
              <a:gd name="connsiteY9093" fmla="*/ 657590 h 1041673"/>
              <a:gd name="connsiteX9094" fmla="*/ 2540528 w 5155357"/>
              <a:gd name="connsiteY9094" fmla="*/ 657155 h 1041673"/>
              <a:gd name="connsiteX9095" fmla="*/ 2541211 w 5155357"/>
              <a:gd name="connsiteY9095" fmla="*/ 656844 h 1041673"/>
              <a:gd name="connsiteX9096" fmla="*/ 2541336 w 5155357"/>
              <a:gd name="connsiteY9096" fmla="*/ 656844 h 1041673"/>
              <a:gd name="connsiteX9097" fmla="*/ 2541460 w 5155357"/>
              <a:gd name="connsiteY9097" fmla="*/ 656782 h 1041673"/>
              <a:gd name="connsiteX9098" fmla="*/ 2543450 w 5155357"/>
              <a:gd name="connsiteY9098" fmla="*/ 656160 h 1041673"/>
              <a:gd name="connsiteX9099" fmla="*/ 2544693 w 5155357"/>
              <a:gd name="connsiteY9099" fmla="*/ 655725 h 1041673"/>
              <a:gd name="connsiteX9100" fmla="*/ 2545066 w 5155357"/>
              <a:gd name="connsiteY9100" fmla="*/ 655041 h 1041673"/>
              <a:gd name="connsiteX9101" fmla="*/ 2544383 w 5155357"/>
              <a:gd name="connsiteY9101" fmla="*/ 654668 h 1041673"/>
              <a:gd name="connsiteX9102" fmla="*/ 2543076 w 5155357"/>
              <a:gd name="connsiteY9102" fmla="*/ 655165 h 1041673"/>
              <a:gd name="connsiteX9103" fmla="*/ 2541646 w 5155357"/>
              <a:gd name="connsiteY9103" fmla="*/ 655663 h 1041673"/>
              <a:gd name="connsiteX9104" fmla="*/ 2541398 w 5155357"/>
              <a:gd name="connsiteY9104" fmla="*/ 654854 h 1041673"/>
              <a:gd name="connsiteX9105" fmla="*/ 2541522 w 5155357"/>
              <a:gd name="connsiteY9105" fmla="*/ 654854 h 1041673"/>
              <a:gd name="connsiteX9106" fmla="*/ 2564963 w 5155357"/>
              <a:gd name="connsiteY9106" fmla="*/ 644346 h 1041673"/>
              <a:gd name="connsiteX9107" fmla="*/ 2567761 w 5155357"/>
              <a:gd name="connsiteY9107" fmla="*/ 644844 h 1041673"/>
              <a:gd name="connsiteX9108" fmla="*/ 2570559 w 5155357"/>
              <a:gd name="connsiteY9108" fmla="*/ 643227 h 1041673"/>
              <a:gd name="connsiteX9109" fmla="*/ 2595119 w 5155357"/>
              <a:gd name="connsiteY9109" fmla="*/ 627558 h 1041673"/>
              <a:gd name="connsiteX9110" fmla="*/ 2594995 w 5155357"/>
              <a:gd name="connsiteY9110" fmla="*/ 627558 h 1041673"/>
              <a:gd name="connsiteX9111" fmla="*/ 2629006 w 5155357"/>
              <a:gd name="connsiteY9111" fmla="*/ 607475 h 1041673"/>
              <a:gd name="connsiteX9112" fmla="*/ 2638643 w 5155357"/>
              <a:gd name="connsiteY9112" fmla="*/ 601506 h 1041673"/>
              <a:gd name="connsiteX9113" fmla="*/ 2638830 w 5155357"/>
              <a:gd name="connsiteY9113" fmla="*/ 600760 h 1041673"/>
              <a:gd name="connsiteX9114" fmla="*/ 2638084 w 5155357"/>
              <a:gd name="connsiteY9114" fmla="*/ 600573 h 1041673"/>
              <a:gd name="connsiteX9115" fmla="*/ 2628508 w 5155357"/>
              <a:gd name="connsiteY9115" fmla="*/ 606542 h 1041673"/>
              <a:gd name="connsiteX9116" fmla="*/ 2594559 w 5155357"/>
              <a:gd name="connsiteY9116" fmla="*/ 626501 h 1041673"/>
              <a:gd name="connsiteX9117" fmla="*/ 2594559 w 5155357"/>
              <a:gd name="connsiteY9117" fmla="*/ 626501 h 1041673"/>
              <a:gd name="connsiteX9118" fmla="*/ 2592881 w 5155357"/>
              <a:gd name="connsiteY9118" fmla="*/ 626501 h 1041673"/>
              <a:gd name="connsiteX9119" fmla="*/ 2616322 w 5155357"/>
              <a:gd name="connsiteY9119" fmla="*/ 610273 h 1041673"/>
              <a:gd name="connsiteX9120" fmla="*/ 2620239 w 5155357"/>
              <a:gd name="connsiteY9120" fmla="*/ 609713 h 1041673"/>
              <a:gd name="connsiteX9121" fmla="*/ 2692800 w 5155357"/>
              <a:gd name="connsiteY9121" fmla="*/ 561712 h 1041673"/>
              <a:gd name="connsiteX9122" fmla="*/ 2716800 w 5155357"/>
              <a:gd name="connsiteY9122" fmla="*/ 544987 h 1041673"/>
              <a:gd name="connsiteX9123" fmla="*/ 2726749 w 5155357"/>
              <a:gd name="connsiteY9123" fmla="*/ 536158 h 1041673"/>
              <a:gd name="connsiteX9124" fmla="*/ 2726998 w 5155357"/>
              <a:gd name="connsiteY9124" fmla="*/ 536406 h 1041673"/>
              <a:gd name="connsiteX9125" fmla="*/ 2723951 w 5155357"/>
              <a:gd name="connsiteY9125" fmla="*/ 539266 h 1041673"/>
              <a:gd name="connsiteX9126" fmla="*/ 2721464 w 5155357"/>
              <a:gd name="connsiteY9126" fmla="*/ 541256 h 1041673"/>
              <a:gd name="connsiteX9127" fmla="*/ 2721464 w 5155357"/>
              <a:gd name="connsiteY9127" fmla="*/ 542002 h 1041673"/>
              <a:gd name="connsiteX9128" fmla="*/ 2721836 w 5155357"/>
              <a:gd name="connsiteY9128" fmla="*/ 542127 h 1041673"/>
              <a:gd name="connsiteX9129" fmla="*/ 2722210 w 5155357"/>
              <a:gd name="connsiteY9129" fmla="*/ 541940 h 1041673"/>
              <a:gd name="connsiteX9130" fmla="*/ 2724510 w 5155357"/>
              <a:gd name="connsiteY9130" fmla="*/ 540075 h 1041673"/>
              <a:gd name="connsiteX9131" fmla="*/ 2727868 w 5155357"/>
              <a:gd name="connsiteY9131" fmla="*/ 536904 h 1041673"/>
              <a:gd name="connsiteX9132" fmla="*/ 2727930 w 5155357"/>
              <a:gd name="connsiteY9132" fmla="*/ 536904 h 1041673"/>
              <a:gd name="connsiteX9133" fmla="*/ 2729485 w 5155357"/>
              <a:gd name="connsiteY9133" fmla="*/ 535660 h 1041673"/>
              <a:gd name="connsiteX9134" fmla="*/ 2730728 w 5155357"/>
              <a:gd name="connsiteY9134" fmla="*/ 534665 h 1041673"/>
              <a:gd name="connsiteX9135" fmla="*/ 2731039 w 5155357"/>
              <a:gd name="connsiteY9135" fmla="*/ 533795 h 1041673"/>
              <a:gd name="connsiteX9136" fmla="*/ 2730169 w 5155357"/>
              <a:gd name="connsiteY9136" fmla="*/ 533484 h 1041673"/>
              <a:gd name="connsiteX9137" fmla="*/ 2728552 w 5155357"/>
              <a:gd name="connsiteY9137" fmla="*/ 534727 h 1041673"/>
              <a:gd name="connsiteX9138" fmla="*/ 2727619 w 5155357"/>
              <a:gd name="connsiteY9138" fmla="*/ 535474 h 1041673"/>
              <a:gd name="connsiteX9139" fmla="*/ 2727122 w 5155357"/>
              <a:gd name="connsiteY9139" fmla="*/ 534976 h 1041673"/>
              <a:gd name="connsiteX9140" fmla="*/ 2727370 w 5155357"/>
              <a:gd name="connsiteY9140" fmla="*/ 534976 h 1041673"/>
              <a:gd name="connsiteX9141" fmla="*/ 2743536 w 5155357"/>
              <a:gd name="connsiteY9141" fmla="*/ 519245 h 1041673"/>
              <a:gd name="connsiteX9142" fmla="*/ 2749693 w 5155357"/>
              <a:gd name="connsiteY9142" fmla="*/ 515328 h 1041673"/>
              <a:gd name="connsiteX9143" fmla="*/ 2749693 w 5155357"/>
              <a:gd name="connsiteY9143" fmla="*/ 515577 h 1041673"/>
              <a:gd name="connsiteX9144" fmla="*/ 2740552 w 5155357"/>
              <a:gd name="connsiteY9144" fmla="*/ 524779 h 1041673"/>
              <a:gd name="connsiteX9145" fmla="*/ 2737133 w 5155357"/>
              <a:gd name="connsiteY9145" fmla="*/ 527888 h 1041673"/>
              <a:gd name="connsiteX9146" fmla="*/ 2737133 w 5155357"/>
              <a:gd name="connsiteY9146" fmla="*/ 528572 h 1041673"/>
              <a:gd name="connsiteX9147" fmla="*/ 2737505 w 5155357"/>
              <a:gd name="connsiteY9147" fmla="*/ 528696 h 1041673"/>
              <a:gd name="connsiteX9148" fmla="*/ 2737816 w 5155357"/>
              <a:gd name="connsiteY9148" fmla="*/ 528572 h 1041673"/>
              <a:gd name="connsiteX9149" fmla="*/ 2741236 w 5155357"/>
              <a:gd name="connsiteY9149" fmla="*/ 525525 h 1041673"/>
              <a:gd name="connsiteX9150" fmla="*/ 2750749 w 5155357"/>
              <a:gd name="connsiteY9150" fmla="*/ 515950 h 1041673"/>
              <a:gd name="connsiteX9151" fmla="*/ 2750749 w 5155357"/>
              <a:gd name="connsiteY9151" fmla="*/ 515826 h 1041673"/>
              <a:gd name="connsiteX9152" fmla="*/ 2750936 w 5155357"/>
              <a:gd name="connsiteY9152" fmla="*/ 515826 h 1041673"/>
              <a:gd name="connsiteX9153" fmla="*/ 2769092 w 5155357"/>
              <a:gd name="connsiteY9153" fmla="*/ 498913 h 1041673"/>
              <a:gd name="connsiteX9154" fmla="*/ 2769092 w 5155357"/>
              <a:gd name="connsiteY9154" fmla="*/ 498913 h 1041673"/>
              <a:gd name="connsiteX9155" fmla="*/ 2778107 w 5155357"/>
              <a:gd name="connsiteY9155" fmla="*/ 489587 h 1041673"/>
              <a:gd name="connsiteX9156" fmla="*/ 2786937 w 5155357"/>
              <a:gd name="connsiteY9156" fmla="*/ 480509 h 1041673"/>
              <a:gd name="connsiteX9157" fmla="*/ 2786937 w 5155357"/>
              <a:gd name="connsiteY9157" fmla="*/ 480509 h 1041673"/>
              <a:gd name="connsiteX9158" fmla="*/ 2820015 w 5155357"/>
              <a:gd name="connsiteY9158" fmla="*/ 432632 h 1041673"/>
              <a:gd name="connsiteX9159" fmla="*/ 2822812 w 5155357"/>
              <a:gd name="connsiteY9159" fmla="*/ 427098 h 1041673"/>
              <a:gd name="connsiteX9160" fmla="*/ 2826730 w 5155357"/>
              <a:gd name="connsiteY9160" fmla="*/ 423181 h 1041673"/>
              <a:gd name="connsiteX9161" fmla="*/ 2834005 w 5155357"/>
              <a:gd name="connsiteY9161" fmla="*/ 408072 h 1041673"/>
              <a:gd name="connsiteX9162" fmla="*/ 2836243 w 5155357"/>
              <a:gd name="connsiteY9162" fmla="*/ 406455 h 1041673"/>
              <a:gd name="connsiteX9163" fmla="*/ 2837922 w 5155357"/>
              <a:gd name="connsiteY9163" fmla="*/ 401916 h 1041673"/>
              <a:gd name="connsiteX9164" fmla="*/ 2847995 w 5155357"/>
              <a:gd name="connsiteY9164" fmla="*/ 381336 h 1041673"/>
              <a:gd name="connsiteX9165" fmla="*/ 2852471 w 5155357"/>
              <a:gd name="connsiteY9165" fmla="*/ 373439 h 1041673"/>
              <a:gd name="connsiteX9166" fmla="*/ 2854150 w 5155357"/>
              <a:gd name="connsiteY9166" fmla="*/ 366724 h 1041673"/>
              <a:gd name="connsiteX9167" fmla="*/ 2856388 w 5155357"/>
              <a:gd name="connsiteY9167" fmla="*/ 360568 h 1041673"/>
              <a:gd name="connsiteX9168" fmla="*/ 2853591 w 5155357"/>
              <a:gd name="connsiteY9168" fmla="*/ 371201 h 1041673"/>
              <a:gd name="connsiteX9169" fmla="*/ 2853591 w 5155357"/>
              <a:gd name="connsiteY9169" fmla="*/ 375678 h 1041673"/>
              <a:gd name="connsiteX9170" fmla="*/ 2845197 w 5155357"/>
              <a:gd name="connsiteY9170" fmla="*/ 394642 h 1041673"/>
              <a:gd name="connsiteX9171" fmla="*/ 2837922 w 5155357"/>
              <a:gd name="connsiteY9171" fmla="*/ 406393 h 1041673"/>
              <a:gd name="connsiteX9172" fmla="*/ 2827849 w 5155357"/>
              <a:gd name="connsiteY9172" fmla="*/ 424238 h 1041673"/>
              <a:gd name="connsiteX9173" fmla="*/ 2817465 w 5155357"/>
              <a:gd name="connsiteY9173" fmla="*/ 438725 h 1041673"/>
              <a:gd name="connsiteX9174" fmla="*/ 2820015 w 5155357"/>
              <a:gd name="connsiteY9174" fmla="*/ 432570 h 1041673"/>
              <a:gd name="connsiteX9175" fmla="*/ 2812180 w 5155357"/>
              <a:gd name="connsiteY9175" fmla="*/ 453835 h 1041673"/>
              <a:gd name="connsiteX9176" fmla="*/ 2812367 w 5155357"/>
              <a:gd name="connsiteY9176" fmla="*/ 453835 h 1041673"/>
              <a:gd name="connsiteX9177" fmla="*/ 2811683 w 5155357"/>
              <a:gd name="connsiteY9177" fmla="*/ 454705 h 1041673"/>
              <a:gd name="connsiteX9178" fmla="*/ 2811062 w 5155357"/>
              <a:gd name="connsiteY9178" fmla="*/ 455513 h 1041673"/>
              <a:gd name="connsiteX9179" fmla="*/ 2812243 w 5155357"/>
              <a:gd name="connsiteY9179" fmla="*/ 453835 h 1041673"/>
              <a:gd name="connsiteX9180" fmla="*/ 2270678 w 5155357"/>
              <a:gd name="connsiteY9180" fmla="*/ 311448 h 1041673"/>
              <a:gd name="connsiteX9181" fmla="*/ 2215961 w 5155357"/>
              <a:gd name="connsiteY9181" fmla="*/ 378973 h 1041673"/>
              <a:gd name="connsiteX9182" fmla="*/ 2212604 w 5155357"/>
              <a:gd name="connsiteY9182" fmla="*/ 381274 h 1041673"/>
              <a:gd name="connsiteX9183" fmla="*/ 2200292 w 5155357"/>
              <a:gd name="connsiteY9183" fmla="*/ 406891 h 1041673"/>
              <a:gd name="connsiteX9184" fmla="*/ 2195816 w 5155357"/>
              <a:gd name="connsiteY9184" fmla="*/ 414725 h 1041673"/>
              <a:gd name="connsiteX9185" fmla="*/ 2209743 w 5155357"/>
              <a:gd name="connsiteY9185" fmla="*/ 382890 h 1041673"/>
              <a:gd name="connsiteX9186" fmla="*/ 2229267 w 5155357"/>
              <a:gd name="connsiteY9186" fmla="*/ 355532 h 1041673"/>
              <a:gd name="connsiteX9187" fmla="*/ 2239899 w 5155357"/>
              <a:gd name="connsiteY9187" fmla="*/ 341604 h 1041673"/>
              <a:gd name="connsiteX9188" fmla="*/ 2273413 w 5155357"/>
              <a:gd name="connsiteY9188" fmla="*/ 307034 h 1041673"/>
              <a:gd name="connsiteX9189" fmla="*/ 2270615 w 5155357"/>
              <a:gd name="connsiteY9189" fmla="*/ 311448 h 1041673"/>
              <a:gd name="connsiteX9190" fmla="*/ 2281310 w 5155357"/>
              <a:gd name="connsiteY9190" fmla="*/ 300381 h 1041673"/>
              <a:gd name="connsiteX9191" fmla="*/ 2286346 w 5155357"/>
              <a:gd name="connsiteY9191" fmla="*/ 295842 h 1041673"/>
              <a:gd name="connsiteX9192" fmla="*/ 2281310 w 5155357"/>
              <a:gd name="connsiteY9192" fmla="*/ 300381 h 1041673"/>
              <a:gd name="connsiteX9193" fmla="*/ 2342182 w 5155357"/>
              <a:gd name="connsiteY9193" fmla="*/ 547474 h 1041673"/>
              <a:gd name="connsiteX9194" fmla="*/ 2345477 w 5155357"/>
              <a:gd name="connsiteY9194" fmla="*/ 545733 h 1041673"/>
              <a:gd name="connsiteX9195" fmla="*/ 2343363 w 5155357"/>
              <a:gd name="connsiteY9195" fmla="*/ 549837 h 1041673"/>
              <a:gd name="connsiteX9196" fmla="*/ 2341684 w 5155357"/>
              <a:gd name="connsiteY9196" fmla="*/ 554002 h 1041673"/>
              <a:gd name="connsiteX9197" fmla="*/ 2342182 w 5155357"/>
              <a:gd name="connsiteY9197" fmla="*/ 547474 h 1041673"/>
              <a:gd name="connsiteX9198" fmla="*/ 2337705 w 5155357"/>
              <a:gd name="connsiteY9198" fmla="*/ 557111 h 1041673"/>
              <a:gd name="connsiteX9199" fmla="*/ 2338761 w 5155357"/>
              <a:gd name="connsiteY9199" fmla="*/ 555370 h 1041673"/>
              <a:gd name="connsiteX9200" fmla="*/ 2340814 w 5155357"/>
              <a:gd name="connsiteY9200" fmla="*/ 557795 h 1041673"/>
              <a:gd name="connsiteX9201" fmla="*/ 2339943 w 5155357"/>
              <a:gd name="connsiteY9201" fmla="*/ 562769 h 1041673"/>
              <a:gd name="connsiteX9202" fmla="*/ 2338575 w 5155357"/>
              <a:gd name="connsiteY9202" fmla="*/ 564697 h 1041673"/>
              <a:gd name="connsiteX9203" fmla="*/ 2337518 w 5155357"/>
              <a:gd name="connsiteY9203" fmla="*/ 562769 h 1041673"/>
              <a:gd name="connsiteX9204" fmla="*/ 2338015 w 5155357"/>
              <a:gd name="connsiteY9204" fmla="*/ 559847 h 1041673"/>
              <a:gd name="connsiteX9205" fmla="*/ 2337705 w 5155357"/>
              <a:gd name="connsiteY9205" fmla="*/ 557111 h 1041673"/>
              <a:gd name="connsiteX9206" fmla="*/ 2333788 w 5155357"/>
              <a:gd name="connsiteY9206" fmla="*/ 580677 h 1041673"/>
              <a:gd name="connsiteX9207" fmla="*/ 2336648 w 5155357"/>
              <a:gd name="connsiteY9207" fmla="*/ 578625 h 1041673"/>
              <a:gd name="connsiteX9208" fmla="*/ 2335218 w 5155357"/>
              <a:gd name="connsiteY9208" fmla="*/ 581858 h 1041673"/>
              <a:gd name="connsiteX9209" fmla="*/ 2333788 w 5155357"/>
              <a:gd name="connsiteY9209" fmla="*/ 580677 h 1041673"/>
              <a:gd name="connsiteX9210" fmla="*/ 2305310 w 5155357"/>
              <a:gd name="connsiteY9210" fmla="*/ 769261 h 1041673"/>
              <a:gd name="connsiteX9211" fmla="*/ 2306430 w 5155357"/>
              <a:gd name="connsiteY9211" fmla="*/ 769261 h 1041673"/>
              <a:gd name="connsiteX9212" fmla="*/ 2305994 w 5155357"/>
              <a:gd name="connsiteY9212" fmla="*/ 770753 h 1041673"/>
              <a:gd name="connsiteX9213" fmla="*/ 2305932 w 5155357"/>
              <a:gd name="connsiteY9213" fmla="*/ 770940 h 1041673"/>
              <a:gd name="connsiteX9214" fmla="*/ 2305932 w 5155357"/>
              <a:gd name="connsiteY9214" fmla="*/ 770940 h 1041673"/>
              <a:gd name="connsiteX9215" fmla="*/ 2305372 w 5155357"/>
              <a:gd name="connsiteY9215" fmla="*/ 769261 h 1041673"/>
              <a:gd name="connsiteX9216" fmla="*/ 2304191 w 5155357"/>
              <a:gd name="connsiteY9216" fmla="*/ 775416 h 1041673"/>
              <a:gd name="connsiteX9217" fmla="*/ 2305248 w 5155357"/>
              <a:gd name="connsiteY9217" fmla="*/ 775416 h 1041673"/>
              <a:gd name="connsiteX9218" fmla="*/ 2305000 w 5155357"/>
              <a:gd name="connsiteY9218" fmla="*/ 776536 h 1041673"/>
              <a:gd name="connsiteX9219" fmla="*/ 2304191 w 5155357"/>
              <a:gd name="connsiteY9219" fmla="*/ 776536 h 1041673"/>
              <a:gd name="connsiteX9220" fmla="*/ 2304191 w 5155357"/>
              <a:gd name="connsiteY9220" fmla="*/ 775416 h 1041673"/>
              <a:gd name="connsiteX9221" fmla="*/ 2301953 w 5155357"/>
              <a:gd name="connsiteY9221" fmla="*/ 801593 h 1041673"/>
              <a:gd name="connsiteX9222" fmla="*/ 2302077 w 5155357"/>
              <a:gd name="connsiteY9222" fmla="*/ 801593 h 1041673"/>
              <a:gd name="connsiteX9223" fmla="*/ 2301704 w 5155357"/>
              <a:gd name="connsiteY9223" fmla="*/ 803707 h 1041673"/>
              <a:gd name="connsiteX9224" fmla="*/ 2301207 w 5155357"/>
              <a:gd name="connsiteY9224" fmla="*/ 805821 h 1041673"/>
              <a:gd name="connsiteX9225" fmla="*/ 2301207 w 5155357"/>
              <a:gd name="connsiteY9225" fmla="*/ 805883 h 1041673"/>
              <a:gd name="connsiteX9226" fmla="*/ 2299092 w 5155357"/>
              <a:gd name="connsiteY9226" fmla="*/ 805510 h 1041673"/>
              <a:gd name="connsiteX9227" fmla="*/ 2301891 w 5155357"/>
              <a:gd name="connsiteY9227" fmla="*/ 801593 h 1041673"/>
              <a:gd name="connsiteX9228" fmla="*/ 2297476 w 5155357"/>
              <a:gd name="connsiteY9228" fmla="*/ 808868 h 1041673"/>
              <a:gd name="connsiteX9229" fmla="*/ 2298595 w 5155357"/>
              <a:gd name="connsiteY9229" fmla="*/ 808868 h 1041673"/>
              <a:gd name="connsiteX9230" fmla="*/ 2298595 w 5155357"/>
              <a:gd name="connsiteY9230" fmla="*/ 809987 h 1041673"/>
              <a:gd name="connsiteX9231" fmla="*/ 2297476 w 5155357"/>
              <a:gd name="connsiteY9231" fmla="*/ 809987 h 1041673"/>
              <a:gd name="connsiteX9232" fmla="*/ 2297476 w 5155357"/>
              <a:gd name="connsiteY9232" fmla="*/ 808868 h 1041673"/>
              <a:gd name="connsiteX9233" fmla="*/ 2298906 w 5155357"/>
              <a:gd name="connsiteY9233" fmla="*/ 816205 h 1041673"/>
              <a:gd name="connsiteX9234" fmla="*/ 2298036 w 5155357"/>
              <a:gd name="connsiteY9234" fmla="*/ 822236 h 1041673"/>
              <a:gd name="connsiteX9235" fmla="*/ 2298906 w 5155357"/>
              <a:gd name="connsiteY9235" fmla="*/ 816205 h 1041673"/>
              <a:gd name="connsiteX9236" fmla="*/ 2282367 w 5155357"/>
              <a:gd name="connsiteY9236" fmla="*/ 770940 h 1041673"/>
              <a:gd name="connsiteX9237" fmla="*/ 2282118 w 5155357"/>
              <a:gd name="connsiteY9237" fmla="*/ 772556 h 1041673"/>
              <a:gd name="connsiteX9238" fmla="*/ 2281310 w 5155357"/>
              <a:gd name="connsiteY9238" fmla="*/ 772059 h 1041673"/>
              <a:gd name="connsiteX9239" fmla="*/ 2282367 w 5155357"/>
              <a:gd name="connsiteY9239" fmla="*/ 770940 h 1041673"/>
              <a:gd name="connsiteX9240" fmla="*/ 2280191 w 5155357"/>
              <a:gd name="connsiteY9240" fmla="*/ 777033 h 1041673"/>
              <a:gd name="connsiteX9241" fmla="*/ 2280750 w 5155357"/>
              <a:gd name="connsiteY9241" fmla="*/ 776536 h 1041673"/>
              <a:gd name="connsiteX9242" fmla="*/ 2281559 w 5155357"/>
              <a:gd name="connsiteY9242" fmla="*/ 776536 h 1041673"/>
              <a:gd name="connsiteX9243" fmla="*/ 2281247 w 5155357"/>
              <a:gd name="connsiteY9243" fmla="*/ 777655 h 1041673"/>
              <a:gd name="connsiteX9244" fmla="*/ 2281123 w 5155357"/>
              <a:gd name="connsiteY9244" fmla="*/ 778152 h 1041673"/>
              <a:gd name="connsiteX9245" fmla="*/ 2280191 w 5155357"/>
              <a:gd name="connsiteY9245" fmla="*/ 778152 h 1041673"/>
              <a:gd name="connsiteX9246" fmla="*/ 2280191 w 5155357"/>
              <a:gd name="connsiteY9246" fmla="*/ 777033 h 1041673"/>
              <a:gd name="connsiteX9247" fmla="*/ 2277952 w 5155357"/>
              <a:gd name="connsiteY9247" fmla="*/ 803894 h 1041673"/>
              <a:gd name="connsiteX9248" fmla="*/ 2278139 w 5155357"/>
              <a:gd name="connsiteY9248" fmla="*/ 803894 h 1041673"/>
              <a:gd name="connsiteX9249" fmla="*/ 2277766 w 5155357"/>
              <a:gd name="connsiteY9249" fmla="*/ 805883 h 1041673"/>
              <a:gd name="connsiteX9250" fmla="*/ 2277392 w 5155357"/>
              <a:gd name="connsiteY9250" fmla="*/ 807811 h 1041673"/>
              <a:gd name="connsiteX9251" fmla="*/ 2275714 w 5155357"/>
              <a:gd name="connsiteY9251" fmla="*/ 807251 h 1041673"/>
              <a:gd name="connsiteX9252" fmla="*/ 2277952 w 5155357"/>
              <a:gd name="connsiteY9252" fmla="*/ 803894 h 1041673"/>
              <a:gd name="connsiteX9253" fmla="*/ 2275154 w 5155357"/>
              <a:gd name="connsiteY9253" fmla="*/ 817262 h 1041673"/>
              <a:gd name="connsiteX9254" fmla="*/ 2275154 w 5155357"/>
              <a:gd name="connsiteY9254" fmla="*/ 817262 h 1041673"/>
              <a:gd name="connsiteX9255" fmla="*/ 2275092 w 5155357"/>
              <a:gd name="connsiteY9255" fmla="*/ 817448 h 1041673"/>
              <a:gd name="connsiteX9256" fmla="*/ 2274719 w 5155357"/>
              <a:gd name="connsiteY9256" fmla="*/ 820682 h 1041673"/>
              <a:gd name="connsiteX9257" fmla="*/ 2274346 w 5155357"/>
              <a:gd name="connsiteY9257" fmla="*/ 823479 h 1041673"/>
              <a:gd name="connsiteX9258" fmla="*/ 2272356 w 5155357"/>
              <a:gd name="connsiteY9258" fmla="*/ 819438 h 1041673"/>
              <a:gd name="connsiteX9259" fmla="*/ 2275154 w 5155357"/>
              <a:gd name="connsiteY9259" fmla="*/ 817262 h 1041673"/>
              <a:gd name="connsiteX9260" fmla="*/ 2265703 w 5155357"/>
              <a:gd name="connsiteY9260" fmla="*/ 880931 h 1041673"/>
              <a:gd name="connsiteX9261" fmla="*/ 2266263 w 5155357"/>
              <a:gd name="connsiteY9261" fmla="*/ 883729 h 1041673"/>
              <a:gd name="connsiteX9262" fmla="*/ 2265703 w 5155357"/>
              <a:gd name="connsiteY9262" fmla="*/ 880931 h 1041673"/>
              <a:gd name="connsiteX9263" fmla="*/ 2257309 w 5155357"/>
              <a:gd name="connsiteY9263" fmla="*/ 940684 h 1041673"/>
              <a:gd name="connsiteX9264" fmla="*/ 2256750 w 5155357"/>
              <a:gd name="connsiteY9264" fmla="*/ 939565 h 1041673"/>
              <a:gd name="connsiteX9265" fmla="*/ 2257309 w 5155357"/>
              <a:gd name="connsiteY9265" fmla="*/ 940684 h 1041673"/>
              <a:gd name="connsiteX9266" fmla="*/ 2263092 w 5155357"/>
              <a:gd name="connsiteY9266" fmla="*/ 908352 h 1041673"/>
              <a:gd name="connsiteX9267" fmla="*/ 2262843 w 5155357"/>
              <a:gd name="connsiteY9267" fmla="*/ 908352 h 1041673"/>
              <a:gd name="connsiteX9268" fmla="*/ 2258926 w 5155357"/>
              <a:gd name="connsiteY9268" fmla="*/ 928311 h 1041673"/>
              <a:gd name="connsiteX9269" fmla="*/ 2257247 w 5155357"/>
              <a:gd name="connsiteY9269" fmla="*/ 936767 h 1041673"/>
              <a:gd name="connsiteX9270" fmla="*/ 2263962 w 5155357"/>
              <a:gd name="connsiteY9270" fmla="*/ 888206 h 1041673"/>
              <a:gd name="connsiteX9271" fmla="*/ 2265081 w 5155357"/>
              <a:gd name="connsiteY9271" fmla="*/ 892061 h 1041673"/>
              <a:gd name="connsiteX9272" fmla="*/ 2265206 w 5155357"/>
              <a:gd name="connsiteY9272" fmla="*/ 892061 h 1041673"/>
              <a:gd name="connsiteX9273" fmla="*/ 2263776 w 5155357"/>
              <a:gd name="connsiteY9273" fmla="*/ 900206 h 1041673"/>
              <a:gd name="connsiteX9274" fmla="*/ 2263776 w 5155357"/>
              <a:gd name="connsiteY9274" fmla="*/ 900206 h 1041673"/>
              <a:gd name="connsiteX9275" fmla="*/ 2263776 w 5155357"/>
              <a:gd name="connsiteY9275" fmla="*/ 900393 h 1041673"/>
              <a:gd name="connsiteX9276" fmla="*/ 2263776 w 5155357"/>
              <a:gd name="connsiteY9276" fmla="*/ 900393 h 1041673"/>
              <a:gd name="connsiteX9277" fmla="*/ 2263776 w 5155357"/>
              <a:gd name="connsiteY9277" fmla="*/ 900455 h 1041673"/>
              <a:gd name="connsiteX9278" fmla="*/ 2263838 w 5155357"/>
              <a:gd name="connsiteY9278" fmla="*/ 900890 h 1041673"/>
              <a:gd name="connsiteX9279" fmla="*/ 2263030 w 5155357"/>
              <a:gd name="connsiteY9279" fmla="*/ 908352 h 1041673"/>
              <a:gd name="connsiteX9280" fmla="*/ 2264273 w 5155357"/>
              <a:gd name="connsiteY9280" fmla="*/ 907606 h 1041673"/>
              <a:gd name="connsiteX9281" fmla="*/ 2265019 w 5155357"/>
              <a:gd name="connsiteY9281" fmla="*/ 901388 h 1041673"/>
              <a:gd name="connsiteX9282" fmla="*/ 2265703 w 5155357"/>
              <a:gd name="connsiteY9282" fmla="*/ 901512 h 1041673"/>
              <a:gd name="connsiteX9283" fmla="*/ 2265703 w 5155357"/>
              <a:gd name="connsiteY9283" fmla="*/ 901512 h 1041673"/>
              <a:gd name="connsiteX9284" fmla="*/ 2264273 w 5155357"/>
              <a:gd name="connsiteY9284" fmla="*/ 907606 h 1041673"/>
              <a:gd name="connsiteX9285" fmla="*/ 2265703 w 5155357"/>
              <a:gd name="connsiteY9285" fmla="*/ 899771 h 1041673"/>
              <a:gd name="connsiteX9286" fmla="*/ 2265516 w 5155357"/>
              <a:gd name="connsiteY9286" fmla="*/ 899771 h 1041673"/>
              <a:gd name="connsiteX9287" fmla="*/ 2266823 w 5155357"/>
              <a:gd name="connsiteY9287" fmla="*/ 892559 h 1041673"/>
              <a:gd name="connsiteX9288" fmla="*/ 2266823 w 5155357"/>
              <a:gd name="connsiteY9288" fmla="*/ 892559 h 1041673"/>
              <a:gd name="connsiteX9289" fmla="*/ 2265703 w 5155357"/>
              <a:gd name="connsiteY9289" fmla="*/ 899771 h 1041673"/>
              <a:gd name="connsiteX9290" fmla="*/ 2266823 w 5155357"/>
              <a:gd name="connsiteY9290" fmla="*/ 878631 h 1041673"/>
              <a:gd name="connsiteX9291" fmla="*/ 2266263 w 5155357"/>
              <a:gd name="connsiteY9291" fmla="*/ 876393 h 1041673"/>
              <a:gd name="connsiteX9292" fmla="*/ 2266823 w 5155357"/>
              <a:gd name="connsiteY9292" fmla="*/ 878631 h 1041673"/>
              <a:gd name="connsiteX9293" fmla="*/ 2265703 w 5155357"/>
              <a:gd name="connsiteY9293" fmla="*/ 850154 h 1041673"/>
              <a:gd name="connsiteX9294" fmla="*/ 2266823 w 5155357"/>
              <a:gd name="connsiteY9294" fmla="*/ 847356 h 1041673"/>
              <a:gd name="connsiteX9295" fmla="*/ 2265703 w 5155357"/>
              <a:gd name="connsiteY9295" fmla="*/ 850154 h 1041673"/>
              <a:gd name="connsiteX9296" fmla="*/ 2270678 w 5155357"/>
              <a:gd name="connsiteY9296" fmla="*/ 827894 h 1041673"/>
              <a:gd name="connsiteX9297" fmla="*/ 2271796 w 5155357"/>
              <a:gd name="connsiteY9297" fmla="*/ 830070 h 1041673"/>
              <a:gd name="connsiteX9298" fmla="*/ 2271921 w 5155357"/>
              <a:gd name="connsiteY9298" fmla="*/ 830070 h 1041673"/>
              <a:gd name="connsiteX9299" fmla="*/ 2271796 w 5155357"/>
              <a:gd name="connsiteY9299" fmla="*/ 830630 h 1041673"/>
              <a:gd name="connsiteX9300" fmla="*/ 2271796 w 5155357"/>
              <a:gd name="connsiteY9300" fmla="*/ 830630 h 1041673"/>
              <a:gd name="connsiteX9301" fmla="*/ 2267879 w 5155357"/>
              <a:gd name="connsiteY9301" fmla="*/ 845739 h 1041673"/>
              <a:gd name="connsiteX9302" fmla="*/ 2270678 w 5155357"/>
              <a:gd name="connsiteY9302" fmla="*/ 827894 h 1041673"/>
              <a:gd name="connsiteX9303" fmla="*/ 2267941 w 5155357"/>
              <a:gd name="connsiteY9303" fmla="*/ 864641 h 1041673"/>
              <a:gd name="connsiteX9304" fmla="*/ 2267941 w 5155357"/>
              <a:gd name="connsiteY9304" fmla="*/ 863584 h 1041673"/>
              <a:gd name="connsiteX9305" fmla="*/ 2269061 w 5155357"/>
              <a:gd name="connsiteY9305" fmla="*/ 865201 h 1041673"/>
              <a:gd name="connsiteX9306" fmla="*/ 2267941 w 5155357"/>
              <a:gd name="connsiteY9306" fmla="*/ 864641 h 1041673"/>
              <a:gd name="connsiteX9307" fmla="*/ 2271237 w 5155357"/>
              <a:gd name="connsiteY9307" fmla="*/ 855190 h 1041673"/>
              <a:gd name="connsiteX9308" fmla="*/ 2269558 w 5155357"/>
              <a:gd name="connsiteY9308" fmla="*/ 861346 h 1041673"/>
              <a:gd name="connsiteX9309" fmla="*/ 2271175 w 5155357"/>
              <a:gd name="connsiteY9309" fmla="*/ 854133 h 1041673"/>
              <a:gd name="connsiteX9310" fmla="*/ 2271237 w 5155357"/>
              <a:gd name="connsiteY9310" fmla="*/ 854568 h 1041673"/>
              <a:gd name="connsiteX9311" fmla="*/ 2271361 w 5155357"/>
              <a:gd name="connsiteY9311" fmla="*/ 855252 h 1041673"/>
              <a:gd name="connsiteX9312" fmla="*/ 2271237 w 5155357"/>
              <a:gd name="connsiteY9312" fmla="*/ 855252 h 1041673"/>
              <a:gd name="connsiteX9313" fmla="*/ 2272232 w 5155357"/>
              <a:gd name="connsiteY9313" fmla="*/ 851397 h 1041673"/>
              <a:gd name="connsiteX9314" fmla="*/ 2271921 w 5155357"/>
              <a:gd name="connsiteY9314" fmla="*/ 852579 h 1041673"/>
              <a:gd name="connsiteX9315" fmla="*/ 2271921 w 5155357"/>
              <a:gd name="connsiteY9315" fmla="*/ 852579 h 1041673"/>
              <a:gd name="connsiteX9316" fmla="*/ 2271921 w 5155357"/>
              <a:gd name="connsiteY9316" fmla="*/ 852454 h 1041673"/>
              <a:gd name="connsiteX9317" fmla="*/ 2271361 w 5155357"/>
              <a:gd name="connsiteY9317" fmla="*/ 850154 h 1041673"/>
              <a:gd name="connsiteX9318" fmla="*/ 2272481 w 5155357"/>
              <a:gd name="connsiteY9318" fmla="*/ 850713 h 1041673"/>
              <a:gd name="connsiteX9319" fmla="*/ 2272481 w 5155357"/>
              <a:gd name="connsiteY9319" fmla="*/ 850713 h 1041673"/>
              <a:gd name="connsiteX9320" fmla="*/ 2272294 w 5155357"/>
              <a:gd name="connsiteY9320" fmla="*/ 851397 h 1041673"/>
              <a:gd name="connsiteX9321" fmla="*/ 2274035 w 5155357"/>
              <a:gd name="connsiteY9321" fmla="*/ 855190 h 1041673"/>
              <a:gd name="connsiteX9322" fmla="*/ 2273040 w 5155357"/>
              <a:gd name="connsiteY9322" fmla="*/ 854693 h 1041673"/>
              <a:gd name="connsiteX9323" fmla="*/ 2273040 w 5155357"/>
              <a:gd name="connsiteY9323" fmla="*/ 854320 h 1041673"/>
              <a:gd name="connsiteX9324" fmla="*/ 2272916 w 5155357"/>
              <a:gd name="connsiteY9324" fmla="*/ 853511 h 1041673"/>
              <a:gd name="connsiteX9325" fmla="*/ 2272978 w 5155357"/>
              <a:gd name="connsiteY9325" fmla="*/ 853511 h 1041673"/>
              <a:gd name="connsiteX9326" fmla="*/ 2272978 w 5155357"/>
              <a:gd name="connsiteY9326" fmla="*/ 853014 h 1041673"/>
              <a:gd name="connsiteX9327" fmla="*/ 2272729 w 5155357"/>
              <a:gd name="connsiteY9327" fmla="*/ 853014 h 1041673"/>
              <a:gd name="connsiteX9328" fmla="*/ 2272729 w 5155357"/>
              <a:gd name="connsiteY9328" fmla="*/ 853014 h 1041673"/>
              <a:gd name="connsiteX9329" fmla="*/ 2273165 w 5155357"/>
              <a:gd name="connsiteY9329" fmla="*/ 851584 h 1041673"/>
              <a:gd name="connsiteX9330" fmla="*/ 2273413 w 5155357"/>
              <a:gd name="connsiteY9330" fmla="*/ 850651 h 1041673"/>
              <a:gd name="connsiteX9331" fmla="*/ 2273537 w 5155357"/>
              <a:gd name="connsiteY9331" fmla="*/ 850651 h 1041673"/>
              <a:gd name="connsiteX9332" fmla="*/ 2274097 w 5155357"/>
              <a:gd name="connsiteY9332" fmla="*/ 855190 h 1041673"/>
              <a:gd name="connsiteX9333" fmla="*/ 2278512 w 5155357"/>
              <a:gd name="connsiteY9333" fmla="*/ 825096 h 1041673"/>
              <a:gd name="connsiteX9334" fmla="*/ 2279631 w 5155357"/>
              <a:gd name="connsiteY9334" fmla="*/ 826713 h 1041673"/>
              <a:gd name="connsiteX9335" fmla="*/ 2277392 w 5155357"/>
              <a:gd name="connsiteY9335" fmla="*/ 835169 h 1041673"/>
              <a:gd name="connsiteX9336" fmla="*/ 2276522 w 5155357"/>
              <a:gd name="connsiteY9336" fmla="*/ 839521 h 1041673"/>
              <a:gd name="connsiteX9337" fmla="*/ 2276833 w 5155357"/>
              <a:gd name="connsiteY9337" fmla="*/ 836164 h 1041673"/>
              <a:gd name="connsiteX9338" fmla="*/ 2276709 w 5155357"/>
              <a:gd name="connsiteY9338" fmla="*/ 835666 h 1041673"/>
              <a:gd name="connsiteX9339" fmla="*/ 2276211 w 5155357"/>
              <a:gd name="connsiteY9339" fmla="*/ 835791 h 1041673"/>
              <a:gd name="connsiteX9340" fmla="*/ 2276025 w 5155357"/>
              <a:gd name="connsiteY9340" fmla="*/ 840267 h 1041673"/>
              <a:gd name="connsiteX9341" fmla="*/ 2275651 w 5155357"/>
              <a:gd name="connsiteY9341" fmla="*/ 840143 h 1041673"/>
              <a:gd name="connsiteX9342" fmla="*/ 2272854 w 5155357"/>
              <a:gd name="connsiteY9342" fmla="*/ 847418 h 1041673"/>
              <a:gd name="connsiteX9343" fmla="*/ 2271175 w 5155357"/>
              <a:gd name="connsiteY9343" fmla="*/ 844620 h 1041673"/>
              <a:gd name="connsiteX9344" fmla="*/ 2272854 w 5155357"/>
              <a:gd name="connsiteY9344" fmla="*/ 843501 h 1041673"/>
              <a:gd name="connsiteX9345" fmla="*/ 2273475 w 5155357"/>
              <a:gd name="connsiteY9345" fmla="*/ 830879 h 1041673"/>
              <a:gd name="connsiteX9346" fmla="*/ 2273537 w 5155357"/>
              <a:gd name="connsiteY9346" fmla="*/ 830381 h 1041673"/>
              <a:gd name="connsiteX9347" fmla="*/ 2275651 w 5155357"/>
              <a:gd name="connsiteY9347" fmla="*/ 823977 h 1041673"/>
              <a:gd name="connsiteX9348" fmla="*/ 2275465 w 5155357"/>
              <a:gd name="connsiteY9348" fmla="*/ 823977 h 1041673"/>
              <a:gd name="connsiteX9349" fmla="*/ 2275838 w 5155357"/>
              <a:gd name="connsiteY9349" fmla="*/ 820930 h 1041673"/>
              <a:gd name="connsiteX9350" fmla="*/ 2276211 w 5155357"/>
              <a:gd name="connsiteY9350" fmla="*/ 817884 h 1041673"/>
              <a:gd name="connsiteX9351" fmla="*/ 2276211 w 5155357"/>
              <a:gd name="connsiteY9351" fmla="*/ 817884 h 1041673"/>
              <a:gd name="connsiteX9352" fmla="*/ 2279009 w 5155357"/>
              <a:gd name="connsiteY9352" fmla="*/ 808370 h 1041673"/>
              <a:gd name="connsiteX9353" fmla="*/ 2278822 w 5155357"/>
              <a:gd name="connsiteY9353" fmla="*/ 808370 h 1041673"/>
              <a:gd name="connsiteX9354" fmla="*/ 2279196 w 5155357"/>
              <a:gd name="connsiteY9354" fmla="*/ 806256 h 1041673"/>
              <a:gd name="connsiteX9355" fmla="*/ 2279506 w 5155357"/>
              <a:gd name="connsiteY9355" fmla="*/ 804515 h 1041673"/>
              <a:gd name="connsiteX9356" fmla="*/ 2282864 w 5155357"/>
              <a:gd name="connsiteY9356" fmla="*/ 790028 h 1041673"/>
              <a:gd name="connsiteX9357" fmla="*/ 2282615 w 5155357"/>
              <a:gd name="connsiteY9357" fmla="*/ 790028 h 1041673"/>
              <a:gd name="connsiteX9358" fmla="*/ 2283051 w 5155357"/>
              <a:gd name="connsiteY9358" fmla="*/ 788163 h 1041673"/>
              <a:gd name="connsiteX9359" fmla="*/ 2283362 w 5155357"/>
              <a:gd name="connsiteY9359" fmla="*/ 786546 h 1041673"/>
              <a:gd name="connsiteX9360" fmla="*/ 2283051 w 5155357"/>
              <a:gd name="connsiteY9360" fmla="*/ 785924 h 1041673"/>
              <a:gd name="connsiteX9361" fmla="*/ 2282367 w 5155357"/>
              <a:gd name="connsiteY9361" fmla="*/ 786235 h 1041673"/>
              <a:gd name="connsiteX9362" fmla="*/ 2281993 w 5155357"/>
              <a:gd name="connsiteY9362" fmla="*/ 788101 h 1041673"/>
              <a:gd name="connsiteX9363" fmla="*/ 2281745 w 5155357"/>
              <a:gd name="connsiteY9363" fmla="*/ 789531 h 1041673"/>
              <a:gd name="connsiteX9364" fmla="*/ 2281745 w 5155357"/>
              <a:gd name="connsiteY9364" fmla="*/ 789531 h 1041673"/>
              <a:gd name="connsiteX9365" fmla="*/ 2281123 w 5155357"/>
              <a:gd name="connsiteY9365" fmla="*/ 789904 h 1041673"/>
              <a:gd name="connsiteX9366" fmla="*/ 2281745 w 5155357"/>
              <a:gd name="connsiteY9366" fmla="*/ 779458 h 1041673"/>
              <a:gd name="connsiteX9367" fmla="*/ 2281683 w 5155357"/>
              <a:gd name="connsiteY9367" fmla="*/ 779458 h 1041673"/>
              <a:gd name="connsiteX9368" fmla="*/ 2281931 w 5155357"/>
              <a:gd name="connsiteY9368" fmla="*/ 779271 h 1041673"/>
              <a:gd name="connsiteX9369" fmla="*/ 2281931 w 5155357"/>
              <a:gd name="connsiteY9369" fmla="*/ 779085 h 1041673"/>
              <a:gd name="connsiteX9370" fmla="*/ 2282305 w 5155357"/>
              <a:gd name="connsiteY9370" fmla="*/ 778090 h 1041673"/>
              <a:gd name="connsiteX9371" fmla="*/ 2282429 w 5155357"/>
              <a:gd name="connsiteY9371" fmla="*/ 777593 h 1041673"/>
              <a:gd name="connsiteX9372" fmla="*/ 2282802 w 5155357"/>
              <a:gd name="connsiteY9372" fmla="*/ 773738 h 1041673"/>
              <a:gd name="connsiteX9373" fmla="*/ 2282554 w 5155357"/>
              <a:gd name="connsiteY9373" fmla="*/ 773738 h 1041673"/>
              <a:gd name="connsiteX9374" fmla="*/ 2283175 w 5155357"/>
              <a:gd name="connsiteY9374" fmla="*/ 770318 h 1041673"/>
              <a:gd name="connsiteX9375" fmla="*/ 2283362 w 5155357"/>
              <a:gd name="connsiteY9375" fmla="*/ 770318 h 1041673"/>
              <a:gd name="connsiteX9376" fmla="*/ 2289517 w 5155357"/>
              <a:gd name="connsiteY9376" fmla="*/ 751478 h 1041673"/>
              <a:gd name="connsiteX9377" fmla="*/ 2290077 w 5155357"/>
              <a:gd name="connsiteY9377" fmla="*/ 752535 h 1041673"/>
              <a:gd name="connsiteX9378" fmla="*/ 2293994 w 5155357"/>
              <a:gd name="connsiteY9378" fmla="*/ 740224 h 1041673"/>
              <a:gd name="connsiteX9379" fmla="*/ 2296792 w 5155357"/>
              <a:gd name="connsiteY9379" fmla="*/ 738545 h 1041673"/>
              <a:gd name="connsiteX9380" fmla="*/ 2294553 w 5155357"/>
              <a:gd name="connsiteY9380" fmla="*/ 743022 h 1041673"/>
              <a:gd name="connsiteX9381" fmla="*/ 2293994 w 5155357"/>
              <a:gd name="connsiteY9381" fmla="*/ 754214 h 1041673"/>
              <a:gd name="connsiteX9382" fmla="*/ 2292315 w 5155357"/>
              <a:gd name="connsiteY9382" fmla="*/ 754836 h 1041673"/>
              <a:gd name="connsiteX9383" fmla="*/ 2292440 w 5155357"/>
              <a:gd name="connsiteY9383" fmla="*/ 754836 h 1041673"/>
              <a:gd name="connsiteX9384" fmla="*/ 2291134 w 5155357"/>
              <a:gd name="connsiteY9384" fmla="*/ 757882 h 1041673"/>
              <a:gd name="connsiteX9385" fmla="*/ 2291382 w 5155357"/>
              <a:gd name="connsiteY9385" fmla="*/ 758318 h 1041673"/>
              <a:gd name="connsiteX9386" fmla="*/ 2291569 w 5155357"/>
              <a:gd name="connsiteY9386" fmla="*/ 759064 h 1041673"/>
              <a:gd name="connsiteX9387" fmla="*/ 2292066 w 5155357"/>
              <a:gd name="connsiteY9387" fmla="*/ 759437 h 1041673"/>
              <a:gd name="connsiteX9388" fmla="*/ 2292128 w 5155357"/>
              <a:gd name="connsiteY9388" fmla="*/ 759437 h 1041673"/>
              <a:gd name="connsiteX9389" fmla="*/ 2292502 w 5155357"/>
              <a:gd name="connsiteY9389" fmla="*/ 758877 h 1041673"/>
              <a:gd name="connsiteX9390" fmla="*/ 2292377 w 5155357"/>
              <a:gd name="connsiteY9390" fmla="*/ 758255 h 1041673"/>
              <a:gd name="connsiteX9391" fmla="*/ 2292875 w 5155357"/>
              <a:gd name="connsiteY9391" fmla="*/ 758380 h 1041673"/>
              <a:gd name="connsiteX9392" fmla="*/ 2292875 w 5155357"/>
              <a:gd name="connsiteY9392" fmla="*/ 764224 h 1041673"/>
              <a:gd name="connsiteX9393" fmla="*/ 2291756 w 5155357"/>
              <a:gd name="connsiteY9393" fmla="*/ 766463 h 1041673"/>
              <a:gd name="connsiteX9394" fmla="*/ 2285102 w 5155357"/>
              <a:gd name="connsiteY9394" fmla="*/ 787976 h 1041673"/>
              <a:gd name="connsiteX9395" fmla="*/ 2283859 w 5155357"/>
              <a:gd name="connsiteY9395" fmla="*/ 790899 h 1041673"/>
              <a:gd name="connsiteX9396" fmla="*/ 2284294 w 5155357"/>
              <a:gd name="connsiteY9396" fmla="*/ 791707 h 1041673"/>
              <a:gd name="connsiteX9397" fmla="*/ 2284481 w 5155357"/>
              <a:gd name="connsiteY9397" fmla="*/ 791707 h 1041673"/>
              <a:gd name="connsiteX9398" fmla="*/ 2285102 w 5155357"/>
              <a:gd name="connsiteY9398" fmla="*/ 791209 h 1041673"/>
              <a:gd name="connsiteX9399" fmla="*/ 2286160 w 5155357"/>
              <a:gd name="connsiteY9399" fmla="*/ 788722 h 1041673"/>
              <a:gd name="connsiteX9400" fmla="*/ 2286160 w 5155357"/>
              <a:gd name="connsiteY9400" fmla="*/ 788722 h 1041673"/>
              <a:gd name="connsiteX9401" fmla="*/ 2284481 w 5155357"/>
              <a:gd name="connsiteY9401" fmla="*/ 801593 h 1041673"/>
              <a:gd name="connsiteX9402" fmla="*/ 2283362 w 5155357"/>
              <a:gd name="connsiteY9402" fmla="*/ 801096 h 1041673"/>
              <a:gd name="connsiteX9403" fmla="*/ 2283237 w 5155357"/>
              <a:gd name="connsiteY9403" fmla="*/ 801096 h 1041673"/>
              <a:gd name="connsiteX9404" fmla="*/ 2283362 w 5155357"/>
              <a:gd name="connsiteY9404" fmla="*/ 800847 h 1041673"/>
              <a:gd name="connsiteX9405" fmla="*/ 2284046 w 5155357"/>
              <a:gd name="connsiteY9405" fmla="*/ 797987 h 1041673"/>
              <a:gd name="connsiteX9406" fmla="*/ 2284730 w 5155357"/>
              <a:gd name="connsiteY9406" fmla="*/ 795251 h 1041673"/>
              <a:gd name="connsiteX9407" fmla="*/ 2284294 w 5155357"/>
              <a:gd name="connsiteY9407" fmla="*/ 794629 h 1041673"/>
              <a:gd name="connsiteX9408" fmla="*/ 2283672 w 5155357"/>
              <a:gd name="connsiteY9408" fmla="*/ 795064 h 1041673"/>
              <a:gd name="connsiteX9409" fmla="*/ 2282989 w 5155357"/>
              <a:gd name="connsiteY9409" fmla="*/ 797614 h 1041673"/>
              <a:gd name="connsiteX9410" fmla="*/ 2282305 w 5155357"/>
              <a:gd name="connsiteY9410" fmla="*/ 800474 h 1041673"/>
              <a:gd name="connsiteX9411" fmla="*/ 2282305 w 5155357"/>
              <a:gd name="connsiteY9411" fmla="*/ 800474 h 1041673"/>
              <a:gd name="connsiteX9412" fmla="*/ 2281745 w 5155357"/>
              <a:gd name="connsiteY9412" fmla="*/ 805946 h 1041673"/>
              <a:gd name="connsiteX9413" fmla="*/ 2282864 w 5155357"/>
              <a:gd name="connsiteY9413" fmla="*/ 804329 h 1041673"/>
              <a:gd name="connsiteX9414" fmla="*/ 2280626 w 5155357"/>
              <a:gd name="connsiteY9414" fmla="*/ 812101 h 1041673"/>
              <a:gd name="connsiteX9415" fmla="*/ 2282864 w 5155357"/>
              <a:gd name="connsiteY9415" fmla="*/ 812661 h 1041673"/>
              <a:gd name="connsiteX9416" fmla="*/ 2280253 w 5155357"/>
              <a:gd name="connsiteY9416" fmla="*/ 819189 h 1041673"/>
              <a:gd name="connsiteX9417" fmla="*/ 2280253 w 5155357"/>
              <a:gd name="connsiteY9417" fmla="*/ 818816 h 1041673"/>
              <a:gd name="connsiteX9418" fmla="*/ 2280253 w 5155357"/>
              <a:gd name="connsiteY9418" fmla="*/ 818505 h 1041673"/>
              <a:gd name="connsiteX9419" fmla="*/ 2279817 w 5155357"/>
              <a:gd name="connsiteY9419" fmla="*/ 818194 h 1041673"/>
              <a:gd name="connsiteX9420" fmla="*/ 2279506 w 5155357"/>
              <a:gd name="connsiteY9420" fmla="*/ 818568 h 1041673"/>
              <a:gd name="connsiteX9421" fmla="*/ 2279506 w 5155357"/>
              <a:gd name="connsiteY9421" fmla="*/ 818878 h 1041673"/>
              <a:gd name="connsiteX9422" fmla="*/ 2279755 w 5155357"/>
              <a:gd name="connsiteY9422" fmla="*/ 819935 h 1041673"/>
              <a:gd name="connsiteX9423" fmla="*/ 2279568 w 5155357"/>
              <a:gd name="connsiteY9423" fmla="*/ 819935 h 1041673"/>
              <a:gd name="connsiteX9424" fmla="*/ 2279009 w 5155357"/>
              <a:gd name="connsiteY9424" fmla="*/ 820495 h 1041673"/>
              <a:gd name="connsiteX9425" fmla="*/ 2280688 w 5155357"/>
              <a:gd name="connsiteY9425" fmla="*/ 821676 h 1041673"/>
              <a:gd name="connsiteX9426" fmla="*/ 2278450 w 5155357"/>
              <a:gd name="connsiteY9426" fmla="*/ 825034 h 1041673"/>
              <a:gd name="connsiteX9427" fmla="*/ 2297041 w 5155357"/>
              <a:gd name="connsiteY9427" fmla="*/ 853511 h 1041673"/>
              <a:gd name="connsiteX9428" fmla="*/ 2297041 w 5155357"/>
              <a:gd name="connsiteY9428" fmla="*/ 853387 h 1041673"/>
              <a:gd name="connsiteX9429" fmla="*/ 2296854 w 5155357"/>
              <a:gd name="connsiteY9429" fmla="*/ 852392 h 1041673"/>
              <a:gd name="connsiteX9430" fmla="*/ 2296978 w 5155357"/>
              <a:gd name="connsiteY9430" fmla="*/ 852392 h 1041673"/>
              <a:gd name="connsiteX9431" fmla="*/ 2296978 w 5155357"/>
              <a:gd name="connsiteY9431" fmla="*/ 851273 h 1041673"/>
              <a:gd name="connsiteX9432" fmla="*/ 2296730 w 5155357"/>
              <a:gd name="connsiteY9432" fmla="*/ 851273 h 1041673"/>
              <a:gd name="connsiteX9433" fmla="*/ 2296854 w 5155357"/>
              <a:gd name="connsiteY9433" fmla="*/ 850838 h 1041673"/>
              <a:gd name="connsiteX9434" fmla="*/ 2297290 w 5155357"/>
              <a:gd name="connsiteY9434" fmla="*/ 849656 h 1041673"/>
              <a:gd name="connsiteX9435" fmla="*/ 2297041 w 5155357"/>
              <a:gd name="connsiteY9435" fmla="*/ 853511 h 1041673"/>
              <a:gd name="connsiteX9436" fmla="*/ 2299528 w 5155357"/>
              <a:gd name="connsiteY9436" fmla="*/ 869740 h 1041673"/>
              <a:gd name="connsiteX9437" fmla="*/ 2302263 w 5155357"/>
              <a:gd name="connsiteY9437" fmla="*/ 867501 h 1041673"/>
              <a:gd name="connsiteX9438" fmla="*/ 2303134 w 5155357"/>
              <a:gd name="connsiteY9438" fmla="*/ 868869 h 1041673"/>
              <a:gd name="connsiteX9439" fmla="*/ 2301393 w 5155357"/>
              <a:gd name="connsiteY9439" fmla="*/ 870921 h 1041673"/>
              <a:gd name="connsiteX9440" fmla="*/ 2297787 w 5155357"/>
              <a:gd name="connsiteY9440" fmla="*/ 872786 h 1041673"/>
              <a:gd name="connsiteX9441" fmla="*/ 2299528 w 5155357"/>
              <a:gd name="connsiteY9441" fmla="*/ 869740 h 1041673"/>
              <a:gd name="connsiteX9442" fmla="*/ 2295859 w 5155357"/>
              <a:gd name="connsiteY9442" fmla="*/ 850589 h 1041673"/>
              <a:gd name="connsiteX9443" fmla="*/ 2295859 w 5155357"/>
              <a:gd name="connsiteY9443" fmla="*/ 850713 h 1041673"/>
              <a:gd name="connsiteX9444" fmla="*/ 2295300 w 5155357"/>
              <a:gd name="connsiteY9444" fmla="*/ 847915 h 1041673"/>
              <a:gd name="connsiteX9445" fmla="*/ 2296419 w 5155357"/>
              <a:gd name="connsiteY9445" fmla="*/ 848475 h 1041673"/>
              <a:gd name="connsiteX9446" fmla="*/ 2296730 w 5155357"/>
              <a:gd name="connsiteY9446" fmla="*/ 848599 h 1041673"/>
              <a:gd name="connsiteX9447" fmla="*/ 2295859 w 5155357"/>
              <a:gd name="connsiteY9447" fmla="*/ 850589 h 1041673"/>
              <a:gd name="connsiteX9448" fmla="*/ 2290264 w 5155357"/>
              <a:gd name="connsiteY9448" fmla="*/ 896476 h 1041673"/>
              <a:gd name="connsiteX9449" fmla="*/ 2289703 w 5155357"/>
              <a:gd name="connsiteY9449" fmla="*/ 895916 h 1041673"/>
              <a:gd name="connsiteX9450" fmla="*/ 2289517 w 5155357"/>
              <a:gd name="connsiteY9450" fmla="*/ 895916 h 1041673"/>
              <a:gd name="connsiteX9451" fmla="*/ 2290264 w 5155357"/>
              <a:gd name="connsiteY9451" fmla="*/ 891999 h 1041673"/>
              <a:gd name="connsiteX9452" fmla="*/ 2290264 w 5155357"/>
              <a:gd name="connsiteY9452" fmla="*/ 891999 h 1041673"/>
              <a:gd name="connsiteX9453" fmla="*/ 2290264 w 5155357"/>
              <a:gd name="connsiteY9453" fmla="*/ 896476 h 1041673"/>
              <a:gd name="connsiteX9454" fmla="*/ 2289703 w 5155357"/>
              <a:gd name="connsiteY9454" fmla="*/ 884289 h 1041673"/>
              <a:gd name="connsiteX9455" fmla="*/ 2289703 w 5155357"/>
              <a:gd name="connsiteY9455" fmla="*/ 879191 h 1041673"/>
              <a:gd name="connsiteX9456" fmla="*/ 2289703 w 5155357"/>
              <a:gd name="connsiteY9456" fmla="*/ 884289 h 1041673"/>
              <a:gd name="connsiteX9457" fmla="*/ 2289703 w 5155357"/>
              <a:gd name="connsiteY9457" fmla="*/ 877014 h 1041673"/>
              <a:gd name="connsiteX9458" fmla="*/ 2290264 w 5155357"/>
              <a:gd name="connsiteY9458" fmla="*/ 874714 h 1041673"/>
              <a:gd name="connsiteX9459" fmla="*/ 2289703 w 5155357"/>
              <a:gd name="connsiteY9459" fmla="*/ 877014 h 1041673"/>
              <a:gd name="connsiteX9460" fmla="*/ 2290264 w 5155357"/>
              <a:gd name="connsiteY9460" fmla="*/ 849097 h 1041673"/>
              <a:gd name="connsiteX9461" fmla="*/ 2291382 w 5155357"/>
              <a:gd name="connsiteY9461" fmla="*/ 846299 h 1041673"/>
              <a:gd name="connsiteX9462" fmla="*/ 2290264 w 5155357"/>
              <a:gd name="connsiteY9462" fmla="*/ 849097 h 1041673"/>
              <a:gd name="connsiteX9463" fmla="*/ 2294181 w 5155357"/>
              <a:gd name="connsiteY9463" fmla="*/ 826153 h 1041673"/>
              <a:gd name="connsiteX9464" fmla="*/ 2291942 w 5155357"/>
              <a:gd name="connsiteY9464" fmla="*/ 843438 h 1041673"/>
              <a:gd name="connsiteX9465" fmla="*/ 2294181 w 5155357"/>
              <a:gd name="connsiteY9465" fmla="*/ 826153 h 1041673"/>
              <a:gd name="connsiteX9466" fmla="*/ 2293621 w 5155357"/>
              <a:gd name="connsiteY9466" fmla="*/ 757509 h 1041673"/>
              <a:gd name="connsiteX9467" fmla="*/ 2293745 w 5155357"/>
              <a:gd name="connsiteY9467" fmla="*/ 757945 h 1041673"/>
              <a:gd name="connsiteX9468" fmla="*/ 2292564 w 5155357"/>
              <a:gd name="connsiteY9468" fmla="*/ 757571 h 1041673"/>
              <a:gd name="connsiteX9469" fmla="*/ 2293248 w 5155357"/>
              <a:gd name="connsiteY9469" fmla="*/ 755893 h 1041673"/>
              <a:gd name="connsiteX9470" fmla="*/ 2293621 w 5155357"/>
              <a:gd name="connsiteY9470" fmla="*/ 757509 h 1041673"/>
              <a:gd name="connsiteX9471" fmla="*/ 2281869 w 5155357"/>
              <a:gd name="connsiteY9471" fmla="*/ 935026 h 1041673"/>
              <a:gd name="connsiteX9472" fmla="*/ 2282429 w 5155357"/>
              <a:gd name="connsiteY9472" fmla="*/ 923336 h 1041673"/>
              <a:gd name="connsiteX9473" fmla="*/ 2282429 w 5155357"/>
              <a:gd name="connsiteY9473" fmla="*/ 923150 h 1041673"/>
              <a:gd name="connsiteX9474" fmla="*/ 2282926 w 5155357"/>
              <a:gd name="connsiteY9474" fmla="*/ 923461 h 1041673"/>
              <a:gd name="connsiteX9475" fmla="*/ 2282989 w 5155357"/>
              <a:gd name="connsiteY9475" fmla="*/ 923461 h 1041673"/>
              <a:gd name="connsiteX9476" fmla="*/ 2281869 w 5155357"/>
              <a:gd name="connsiteY9476" fmla="*/ 934964 h 1041673"/>
              <a:gd name="connsiteX9477" fmla="*/ 2287465 w 5155357"/>
              <a:gd name="connsiteY9477" fmla="*/ 900393 h 1041673"/>
              <a:gd name="connsiteX9478" fmla="*/ 2287652 w 5155357"/>
              <a:gd name="connsiteY9478" fmla="*/ 900393 h 1041673"/>
              <a:gd name="connsiteX9479" fmla="*/ 2286906 w 5155357"/>
              <a:gd name="connsiteY9479" fmla="*/ 905678 h 1041673"/>
              <a:gd name="connsiteX9480" fmla="*/ 2283610 w 5155357"/>
              <a:gd name="connsiteY9480" fmla="*/ 922777 h 1041673"/>
              <a:gd name="connsiteX9481" fmla="*/ 2283735 w 5155357"/>
              <a:gd name="connsiteY9481" fmla="*/ 923088 h 1041673"/>
              <a:gd name="connsiteX9482" fmla="*/ 2283362 w 5155357"/>
              <a:gd name="connsiteY9482" fmla="*/ 922839 h 1041673"/>
              <a:gd name="connsiteX9483" fmla="*/ 2283113 w 5155357"/>
              <a:gd name="connsiteY9483" fmla="*/ 922652 h 1041673"/>
              <a:gd name="connsiteX9484" fmla="*/ 2288149 w 5155357"/>
              <a:gd name="connsiteY9484" fmla="*/ 886403 h 1041673"/>
              <a:gd name="connsiteX9485" fmla="*/ 2288709 w 5155357"/>
              <a:gd name="connsiteY9485" fmla="*/ 891502 h 1041673"/>
              <a:gd name="connsiteX9486" fmla="*/ 2288833 w 5155357"/>
              <a:gd name="connsiteY9486" fmla="*/ 891502 h 1041673"/>
              <a:gd name="connsiteX9487" fmla="*/ 2288087 w 5155357"/>
              <a:gd name="connsiteY9487" fmla="*/ 895419 h 1041673"/>
              <a:gd name="connsiteX9488" fmla="*/ 2287590 w 5155357"/>
              <a:gd name="connsiteY9488" fmla="*/ 900331 h 1041673"/>
              <a:gd name="connsiteX9489" fmla="*/ 2287963 w 5155357"/>
              <a:gd name="connsiteY9489" fmla="*/ 905989 h 1041673"/>
              <a:gd name="connsiteX9490" fmla="*/ 2288025 w 5155357"/>
              <a:gd name="connsiteY9490" fmla="*/ 905678 h 1041673"/>
              <a:gd name="connsiteX9491" fmla="*/ 2288647 w 5155357"/>
              <a:gd name="connsiteY9491" fmla="*/ 900953 h 1041673"/>
              <a:gd name="connsiteX9492" fmla="*/ 2289082 w 5155357"/>
              <a:gd name="connsiteY9492" fmla="*/ 899896 h 1041673"/>
              <a:gd name="connsiteX9493" fmla="*/ 2287963 w 5155357"/>
              <a:gd name="connsiteY9493" fmla="*/ 906051 h 1041673"/>
              <a:gd name="connsiteX9494" fmla="*/ 2287963 w 5155357"/>
              <a:gd name="connsiteY9494" fmla="*/ 906051 h 1041673"/>
              <a:gd name="connsiteX9495" fmla="*/ 2290264 w 5155357"/>
              <a:gd name="connsiteY9495" fmla="*/ 974695 h 1041673"/>
              <a:gd name="connsiteX9496" fmla="*/ 2289144 w 5155357"/>
              <a:gd name="connsiteY9496" fmla="*/ 966239 h 1041673"/>
              <a:gd name="connsiteX9497" fmla="*/ 2290264 w 5155357"/>
              <a:gd name="connsiteY9497" fmla="*/ 974695 h 1041673"/>
              <a:gd name="connsiteX9498" fmla="*/ 2289703 w 5155357"/>
              <a:gd name="connsiteY9498" fmla="*/ 953493 h 1041673"/>
              <a:gd name="connsiteX9499" fmla="*/ 2290264 w 5155357"/>
              <a:gd name="connsiteY9499" fmla="*/ 943420 h 1041673"/>
              <a:gd name="connsiteX9500" fmla="*/ 2289703 w 5155357"/>
              <a:gd name="connsiteY9500" fmla="*/ 953493 h 1041673"/>
              <a:gd name="connsiteX9501" fmla="*/ 2290823 w 5155357"/>
              <a:gd name="connsiteY9501" fmla="*/ 941119 h 1041673"/>
              <a:gd name="connsiteX9502" fmla="*/ 2290264 w 5155357"/>
              <a:gd name="connsiteY9502" fmla="*/ 938881 h 1041673"/>
              <a:gd name="connsiteX9503" fmla="*/ 2290823 w 5155357"/>
              <a:gd name="connsiteY9503" fmla="*/ 941119 h 1041673"/>
              <a:gd name="connsiteX9504" fmla="*/ 2291942 w 5155357"/>
              <a:gd name="connsiteY9504" fmla="*/ 936207 h 1041673"/>
              <a:gd name="connsiteX9505" fmla="*/ 2290823 w 5155357"/>
              <a:gd name="connsiteY9505" fmla="*/ 933907 h 1041673"/>
              <a:gd name="connsiteX9506" fmla="*/ 2291942 w 5155357"/>
              <a:gd name="connsiteY9506" fmla="*/ 936207 h 1041673"/>
              <a:gd name="connsiteX9507" fmla="*/ 2291942 w 5155357"/>
              <a:gd name="connsiteY9507" fmla="*/ 861905 h 1041673"/>
              <a:gd name="connsiteX9508" fmla="*/ 2293061 w 5155357"/>
              <a:gd name="connsiteY9508" fmla="*/ 863646 h 1041673"/>
              <a:gd name="connsiteX9509" fmla="*/ 2291942 w 5155357"/>
              <a:gd name="connsiteY9509" fmla="*/ 861905 h 1041673"/>
              <a:gd name="connsiteX9510" fmla="*/ 2294181 w 5155357"/>
              <a:gd name="connsiteY9510" fmla="*/ 853014 h 1041673"/>
              <a:gd name="connsiteX9511" fmla="*/ 2295237 w 5155357"/>
              <a:gd name="connsiteY9511" fmla="*/ 853014 h 1041673"/>
              <a:gd name="connsiteX9512" fmla="*/ 2295362 w 5155357"/>
              <a:gd name="connsiteY9512" fmla="*/ 853636 h 1041673"/>
              <a:gd name="connsiteX9513" fmla="*/ 2295424 w 5155357"/>
              <a:gd name="connsiteY9513" fmla="*/ 854133 h 1041673"/>
              <a:gd name="connsiteX9514" fmla="*/ 2295300 w 5155357"/>
              <a:gd name="connsiteY9514" fmla="*/ 854133 h 1041673"/>
              <a:gd name="connsiteX9515" fmla="*/ 2293061 w 5155357"/>
              <a:gd name="connsiteY9515" fmla="*/ 859729 h 1041673"/>
              <a:gd name="connsiteX9516" fmla="*/ 2294181 w 5155357"/>
              <a:gd name="connsiteY9516" fmla="*/ 853014 h 1041673"/>
              <a:gd name="connsiteX9517" fmla="*/ 2293621 w 5155357"/>
              <a:gd name="connsiteY9517" fmla="*/ 919419 h 1041673"/>
              <a:gd name="connsiteX9518" fmla="*/ 2294181 w 5155357"/>
              <a:gd name="connsiteY9518" fmla="*/ 909284 h 1041673"/>
              <a:gd name="connsiteX9519" fmla="*/ 2294304 w 5155357"/>
              <a:gd name="connsiteY9519" fmla="*/ 909284 h 1041673"/>
              <a:gd name="connsiteX9520" fmla="*/ 2294429 w 5155357"/>
              <a:gd name="connsiteY9520" fmla="*/ 909284 h 1041673"/>
              <a:gd name="connsiteX9521" fmla="*/ 2295548 w 5155357"/>
              <a:gd name="connsiteY9521" fmla="*/ 909284 h 1041673"/>
              <a:gd name="connsiteX9522" fmla="*/ 2295797 w 5155357"/>
              <a:gd name="connsiteY9522" fmla="*/ 909160 h 1041673"/>
              <a:gd name="connsiteX9523" fmla="*/ 2295797 w 5155357"/>
              <a:gd name="connsiteY9523" fmla="*/ 909160 h 1041673"/>
              <a:gd name="connsiteX9524" fmla="*/ 2293558 w 5155357"/>
              <a:gd name="connsiteY9524" fmla="*/ 919295 h 1041673"/>
              <a:gd name="connsiteX9525" fmla="*/ 2295362 w 5155357"/>
              <a:gd name="connsiteY9525" fmla="*/ 908227 h 1041673"/>
              <a:gd name="connsiteX9526" fmla="*/ 2294740 w 5155357"/>
              <a:gd name="connsiteY9526" fmla="*/ 908227 h 1041673"/>
              <a:gd name="connsiteX9527" fmla="*/ 2300336 w 5155357"/>
              <a:gd name="connsiteY9527" fmla="*/ 890382 h 1041673"/>
              <a:gd name="connsiteX9528" fmla="*/ 2295362 w 5155357"/>
              <a:gd name="connsiteY9528" fmla="*/ 908227 h 1041673"/>
              <a:gd name="connsiteX9529" fmla="*/ 2301207 w 5155357"/>
              <a:gd name="connsiteY9529" fmla="*/ 880061 h 1041673"/>
              <a:gd name="connsiteX9530" fmla="*/ 2300212 w 5155357"/>
              <a:gd name="connsiteY9530" fmla="*/ 885533 h 1041673"/>
              <a:gd name="connsiteX9531" fmla="*/ 2297974 w 5155357"/>
              <a:gd name="connsiteY9531" fmla="*/ 885408 h 1041673"/>
              <a:gd name="connsiteX9532" fmla="*/ 2296046 w 5155357"/>
              <a:gd name="connsiteY9532" fmla="*/ 885533 h 1041673"/>
              <a:gd name="connsiteX9533" fmla="*/ 2294367 w 5155357"/>
              <a:gd name="connsiteY9533" fmla="*/ 888641 h 1041673"/>
              <a:gd name="connsiteX9534" fmla="*/ 2294367 w 5155357"/>
              <a:gd name="connsiteY9534" fmla="*/ 885408 h 1041673"/>
              <a:gd name="connsiteX9535" fmla="*/ 2296605 w 5155357"/>
              <a:gd name="connsiteY9535" fmla="*/ 881242 h 1041673"/>
              <a:gd name="connsiteX9536" fmla="*/ 2298159 w 5155357"/>
              <a:gd name="connsiteY9536" fmla="*/ 880248 h 1041673"/>
              <a:gd name="connsiteX9537" fmla="*/ 2300399 w 5155357"/>
              <a:gd name="connsiteY9537" fmla="*/ 876268 h 1041673"/>
              <a:gd name="connsiteX9538" fmla="*/ 2302077 w 5155357"/>
              <a:gd name="connsiteY9538" fmla="*/ 874527 h 1041673"/>
              <a:gd name="connsiteX9539" fmla="*/ 2301207 w 5155357"/>
              <a:gd name="connsiteY9539" fmla="*/ 880061 h 1041673"/>
              <a:gd name="connsiteX9540" fmla="*/ 2310222 w 5155357"/>
              <a:gd name="connsiteY9540" fmla="*/ 898776 h 1041673"/>
              <a:gd name="connsiteX9541" fmla="*/ 2309165 w 5155357"/>
              <a:gd name="connsiteY9541" fmla="*/ 901512 h 1041673"/>
              <a:gd name="connsiteX9542" fmla="*/ 2307425 w 5155357"/>
              <a:gd name="connsiteY9542" fmla="*/ 900828 h 1041673"/>
              <a:gd name="connsiteX9543" fmla="*/ 2307113 w 5155357"/>
              <a:gd name="connsiteY9543" fmla="*/ 897222 h 1041673"/>
              <a:gd name="connsiteX9544" fmla="*/ 2305559 w 5155357"/>
              <a:gd name="connsiteY9544" fmla="*/ 898279 h 1041673"/>
              <a:gd name="connsiteX9545" fmla="*/ 2303134 w 5155357"/>
              <a:gd name="connsiteY9545" fmla="*/ 895481 h 1041673"/>
              <a:gd name="connsiteX9546" fmla="*/ 2302263 w 5155357"/>
              <a:gd name="connsiteY9546" fmla="*/ 899274 h 1041673"/>
              <a:gd name="connsiteX9547" fmla="*/ 2302077 w 5155357"/>
              <a:gd name="connsiteY9547" fmla="*/ 893429 h 1041673"/>
              <a:gd name="connsiteX9548" fmla="*/ 2302263 w 5155357"/>
              <a:gd name="connsiteY9548" fmla="*/ 889450 h 1041673"/>
              <a:gd name="connsiteX9549" fmla="*/ 2304191 w 5155357"/>
              <a:gd name="connsiteY9549" fmla="*/ 887398 h 1041673"/>
              <a:gd name="connsiteX9550" fmla="*/ 2304191 w 5155357"/>
              <a:gd name="connsiteY9550" fmla="*/ 891688 h 1041673"/>
              <a:gd name="connsiteX9551" fmla="*/ 2306243 w 5155357"/>
              <a:gd name="connsiteY9551" fmla="*/ 891004 h 1041673"/>
              <a:gd name="connsiteX9552" fmla="*/ 2307238 w 5155357"/>
              <a:gd name="connsiteY9552" fmla="*/ 888082 h 1041673"/>
              <a:gd name="connsiteX9553" fmla="*/ 2308108 w 5155357"/>
              <a:gd name="connsiteY9553" fmla="*/ 886714 h 1041673"/>
              <a:gd name="connsiteX9554" fmla="*/ 2309352 w 5155357"/>
              <a:gd name="connsiteY9554" fmla="*/ 890320 h 1041673"/>
              <a:gd name="connsiteX9555" fmla="*/ 2308792 w 5155357"/>
              <a:gd name="connsiteY9555" fmla="*/ 892745 h 1041673"/>
              <a:gd name="connsiteX9556" fmla="*/ 2308108 w 5155357"/>
              <a:gd name="connsiteY9556" fmla="*/ 894797 h 1041673"/>
              <a:gd name="connsiteX9557" fmla="*/ 2310222 w 5155357"/>
              <a:gd name="connsiteY9557" fmla="*/ 895170 h 1041673"/>
              <a:gd name="connsiteX9558" fmla="*/ 2310222 w 5155357"/>
              <a:gd name="connsiteY9558" fmla="*/ 898776 h 1041673"/>
              <a:gd name="connsiteX9559" fmla="*/ 2309787 w 5155357"/>
              <a:gd name="connsiteY9559" fmla="*/ 792639 h 1041673"/>
              <a:gd name="connsiteX9560" fmla="*/ 2307548 w 5155357"/>
              <a:gd name="connsiteY9560" fmla="*/ 799976 h 1041673"/>
              <a:gd name="connsiteX9561" fmla="*/ 2307238 w 5155357"/>
              <a:gd name="connsiteY9561" fmla="*/ 799976 h 1041673"/>
              <a:gd name="connsiteX9562" fmla="*/ 2307735 w 5155357"/>
              <a:gd name="connsiteY9562" fmla="*/ 797178 h 1041673"/>
              <a:gd name="connsiteX9563" fmla="*/ 2308294 w 5155357"/>
              <a:gd name="connsiteY9563" fmla="*/ 792950 h 1041673"/>
              <a:gd name="connsiteX9564" fmla="*/ 2307797 w 5155357"/>
              <a:gd name="connsiteY9564" fmla="*/ 792453 h 1041673"/>
              <a:gd name="connsiteX9565" fmla="*/ 2307300 w 5155357"/>
              <a:gd name="connsiteY9565" fmla="*/ 792950 h 1041673"/>
              <a:gd name="connsiteX9566" fmla="*/ 2306740 w 5155357"/>
              <a:gd name="connsiteY9566" fmla="*/ 796930 h 1041673"/>
              <a:gd name="connsiteX9567" fmla="*/ 2306305 w 5155357"/>
              <a:gd name="connsiteY9567" fmla="*/ 799417 h 1041673"/>
              <a:gd name="connsiteX9568" fmla="*/ 2305310 w 5155357"/>
              <a:gd name="connsiteY9568" fmla="*/ 804391 h 1041673"/>
              <a:gd name="connsiteX9569" fmla="*/ 2306430 w 5155357"/>
              <a:gd name="connsiteY9569" fmla="*/ 802650 h 1041673"/>
              <a:gd name="connsiteX9570" fmla="*/ 2304751 w 5155357"/>
              <a:gd name="connsiteY9570" fmla="*/ 810547 h 1041673"/>
              <a:gd name="connsiteX9571" fmla="*/ 2306430 w 5155357"/>
              <a:gd name="connsiteY9571" fmla="*/ 810547 h 1041673"/>
              <a:gd name="connsiteX9572" fmla="*/ 2303072 w 5155357"/>
              <a:gd name="connsiteY9572" fmla="*/ 818878 h 1041673"/>
              <a:gd name="connsiteX9573" fmla="*/ 2301953 w 5155357"/>
              <a:gd name="connsiteY9573" fmla="*/ 825096 h 1041673"/>
              <a:gd name="connsiteX9574" fmla="*/ 2302512 w 5155357"/>
              <a:gd name="connsiteY9574" fmla="*/ 824537 h 1041673"/>
              <a:gd name="connsiteX9575" fmla="*/ 2301393 w 5155357"/>
              <a:gd name="connsiteY9575" fmla="*/ 837905 h 1041673"/>
              <a:gd name="connsiteX9576" fmla="*/ 2296357 w 5155357"/>
              <a:gd name="connsiteY9576" fmla="*/ 845801 h 1041673"/>
              <a:gd name="connsiteX9577" fmla="*/ 2295237 w 5155357"/>
              <a:gd name="connsiteY9577" fmla="*/ 844060 h 1041673"/>
              <a:gd name="connsiteX9578" fmla="*/ 2299155 w 5155357"/>
              <a:gd name="connsiteY9578" fmla="*/ 822858 h 1041673"/>
              <a:gd name="connsiteX9579" fmla="*/ 2298906 w 5155357"/>
              <a:gd name="connsiteY9579" fmla="*/ 822858 h 1041673"/>
              <a:gd name="connsiteX9580" fmla="*/ 2299963 w 5155357"/>
              <a:gd name="connsiteY9580" fmla="*/ 815521 h 1041673"/>
              <a:gd name="connsiteX9581" fmla="*/ 2300274 w 5155357"/>
              <a:gd name="connsiteY9581" fmla="*/ 815645 h 1041673"/>
              <a:gd name="connsiteX9582" fmla="*/ 2302512 w 5155357"/>
              <a:gd name="connsiteY9582" fmla="*/ 806256 h 1041673"/>
              <a:gd name="connsiteX9583" fmla="*/ 2302637 w 5155357"/>
              <a:gd name="connsiteY9583" fmla="*/ 805946 h 1041673"/>
              <a:gd name="connsiteX9584" fmla="*/ 2303072 w 5155357"/>
              <a:gd name="connsiteY9584" fmla="*/ 804329 h 1041673"/>
              <a:gd name="connsiteX9585" fmla="*/ 2303507 w 5155357"/>
              <a:gd name="connsiteY9585" fmla="*/ 801717 h 1041673"/>
              <a:gd name="connsiteX9586" fmla="*/ 2303631 w 5155357"/>
              <a:gd name="connsiteY9586" fmla="*/ 801717 h 1041673"/>
              <a:gd name="connsiteX9587" fmla="*/ 2306989 w 5155357"/>
              <a:gd name="connsiteY9587" fmla="*/ 787790 h 1041673"/>
              <a:gd name="connsiteX9588" fmla="*/ 2306927 w 5155357"/>
              <a:gd name="connsiteY9588" fmla="*/ 787790 h 1041673"/>
              <a:gd name="connsiteX9589" fmla="*/ 2307113 w 5155357"/>
              <a:gd name="connsiteY9589" fmla="*/ 786484 h 1041673"/>
              <a:gd name="connsiteX9590" fmla="*/ 2307300 w 5155357"/>
              <a:gd name="connsiteY9590" fmla="*/ 785116 h 1041673"/>
              <a:gd name="connsiteX9591" fmla="*/ 2307051 w 5155357"/>
              <a:gd name="connsiteY9591" fmla="*/ 784246 h 1041673"/>
              <a:gd name="connsiteX9592" fmla="*/ 2306181 w 5155357"/>
              <a:gd name="connsiteY9592" fmla="*/ 784494 h 1041673"/>
              <a:gd name="connsiteX9593" fmla="*/ 2305808 w 5155357"/>
              <a:gd name="connsiteY9593" fmla="*/ 786484 h 1041673"/>
              <a:gd name="connsiteX9594" fmla="*/ 2305746 w 5155357"/>
              <a:gd name="connsiteY9594" fmla="*/ 787354 h 1041673"/>
              <a:gd name="connsiteX9595" fmla="*/ 2304253 w 5155357"/>
              <a:gd name="connsiteY9595" fmla="*/ 787790 h 1041673"/>
              <a:gd name="connsiteX9596" fmla="*/ 2305932 w 5155357"/>
              <a:gd name="connsiteY9596" fmla="*/ 777717 h 1041673"/>
              <a:gd name="connsiteX9597" fmla="*/ 2305683 w 5155357"/>
              <a:gd name="connsiteY9597" fmla="*/ 777717 h 1041673"/>
              <a:gd name="connsiteX9598" fmla="*/ 2306305 w 5155357"/>
              <a:gd name="connsiteY9598" fmla="*/ 774857 h 1041673"/>
              <a:gd name="connsiteX9599" fmla="*/ 2306492 w 5155357"/>
              <a:gd name="connsiteY9599" fmla="*/ 774857 h 1041673"/>
              <a:gd name="connsiteX9600" fmla="*/ 2307051 w 5155357"/>
              <a:gd name="connsiteY9600" fmla="*/ 771561 h 1041673"/>
              <a:gd name="connsiteX9601" fmla="*/ 2306864 w 5155357"/>
              <a:gd name="connsiteY9601" fmla="*/ 771561 h 1041673"/>
              <a:gd name="connsiteX9602" fmla="*/ 2306989 w 5155357"/>
              <a:gd name="connsiteY9602" fmla="*/ 771313 h 1041673"/>
              <a:gd name="connsiteX9603" fmla="*/ 2307362 w 5155357"/>
              <a:gd name="connsiteY9603" fmla="*/ 768763 h 1041673"/>
              <a:gd name="connsiteX9604" fmla="*/ 2307548 w 5155357"/>
              <a:gd name="connsiteY9604" fmla="*/ 768763 h 1041673"/>
              <a:gd name="connsiteX9605" fmla="*/ 2312585 w 5155357"/>
              <a:gd name="connsiteY9605" fmla="*/ 748183 h 1041673"/>
              <a:gd name="connsiteX9606" fmla="*/ 2315943 w 5155357"/>
              <a:gd name="connsiteY9606" fmla="*/ 740908 h 1041673"/>
              <a:gd name="connsiteX9607" fmla="*/ 2314823 w 5155357"/>
              <a:gd name="connsiteY9607" fmla="*/ 738607 h 1041673"/>
              <a:gd name="connsiteX9608" fmla="*/ 2316502 w 5155357"/>
              <a:gd name="connsiteY9608" fmla="*/ 738110 h 1041673"/>
              <a:gd name="connsiteX9609" fmla="*/ 2323777 w 5155357"/>
              <a:gd name="connsiteY9609" fmla="*/ 708451 h 1041673"/>
              <a:gd name="connsiteX9610" fmla="*/ 2327134 w 5155357"/>
              <a:gd name="connsiteY9610" fmla="*/ 705715 h 1041673"/>
              <a:gd name="connsiteX9611" fmla="*/ 2324896 w 5155357"/>
              <a:gd name="connsiteY9611" fmla="*/ 705094 h 1041673"/>
              <a:gd name="connsiteX9612" fmla="*/ 2327134 w 5155357"/>
              <a:gd name="connsiteY9612" fmla="*/ 696202 h 1041673"/>
              <a:gd name="connsiteX9613" fmla="*/ 2327134 w 5155357"/>
              <a:gd name="connsiteY9613" fmla="*/ 700617 h 1041673"/>
              <a:gd name="connsiteX9614" fmla="*/ 2327321 w 5155357"/>
              <a:gd name="connsiteY9614" fmla="*/ 700617 h 1041673"/>
              <a:gd name="connsiteX9615" fmla="*/ 2327134 w 5155357"/>
              <a:gd name="connsiteY9615" fmla="*/ 701425 h 1041673"/>
              <a:gd name="connsiteX9616" fmla="*/ 2327694 w 5155357"/>
              <a:gd name="connsiteY9616" fmla="*/ 702047 h 1041673"/>
              <a:gd name="connsiteX9617" fmla="*/ 2327694 w 5155357"/>
              <a:gd name="connsiteY9617" fmla="*/ 702047 h 1041673"/>
              <a:gd name="connsiteX9618" fmla="*/ 2328192 w 5155357"/>
              <a:gd name="connsiteY9618" fmla="*/ 701612 h 1041673"/>
              <a:gd name="connsiteX9619" fmla="*/ 2327134 w 5155357"/>
              <a:gd name="connsiteY9619" fmla="*/ 712928 h 1041673"/>
              <a:gd name="connsiteX9620" fmla="*/ 2324896 w 5155357"/>
              <a:gd name="connsiteY9620" fmla="*/ 714545 h 1041673"/>
              <a:gd name="connsiteX9621" fmla="*/ 2323777 w 5155357"/>
              <a:gd name="connsiteY9621" fmla="*/ 717902 h 1041673"/>
              <a:gd name="connsiteX9622" fmla="*/ 2324896 w 5155357"/>
              <a:gd name="connsiteY9622" fmla="*/ 719021 h 1041673"/>
              <a:gd name="connsiteX9623" fmla="*/ 2323777 w 5155357"/>
              <a:gd name="connsiteY9623" fmla="*/ 726918 h 1041673"/>
              <a:gd name="connsiteX9624" fmla="*/ 2322098 w 5155357"/>
              <a:gd name="connsiteY9624" fmla="*/ 728037 h 1041673"/>
              <a:gd name="connsiteX9625" fmla="*/ 2322658 w 5155357"/>
              <a:gd name="connsiteY9625" fmla="*/ 730276 h 1041673"/>
              <a:gd name="connsiteX9626" fmla="*/ 2319860 w 5155357"/>
              <a:gd name="connsiteY9626" fmla="*/ 736929 h 1041673"/>
              <a:gd name="connsiteX9627" fmla="*/ 2320419 w 5155357"/>
              <a:gd name="connsiteY9627" fmla="*/ 736369 h 1041673"/>
              <a:gd name="connsiteX9628" fmla="*/ 2318741 w 5155357"/>
              <a:gd name="connsiteY9628" fmla="*/ 741467 h 1041673"/>
              <a:gd name="connsiteX9629" fmla="*/ 2318181 w 5155357"/>
              <a:gd name="connsiteY9629" fmla="*/ 752597 h 1041673"/>
              <a:gd name="connsiteX9630" fmla="*/ 2315943 w 5155357"/>
              <a:gd name="connsiteY9630" fmla="*/ 753592 h 1041673"/>
              <a:gd name="connsiteX9631" fmla="*/ 2315383 w 5155357"/>
              <a:gd name="connsiteY9631" fmla="*/ 756701 h 1041673"/>
              <a:gd name="connsiteX9632" fmla="*/ 2315569 w 5155357"/>
              <a:gd name="connsiteY9632" fmla="*/ 756887 h 1041673"/>
              <a:gd name="connsiteX9633" fmla="*/ 2315694 w 5155357"/>
              <a:gd name="connsiteY9633" fmla="*/ 758318 h 1041673"/>
              <a:gd name="connsiteX9634" fmla="*/ 2316005 w 5155357"/>
              <a:gd name="connsiteY9634" fmla="*/ 758504 h 1041673"/>
              <a:gd name="connsiteX9635" fmla="*/ 2316191 w 5155357"/>
              <a:gd name="connsiteY9635" fmla="*/ 758504 h 1041673"/>
              <a:gd name="connsiteX9636" fmla="*/ 2316316 w 5155357"/>
              <a:gd name="connsiteY9636" fmla="*/ 758007 h 1041673"/>
              <a:gd name="connsiteX9637" fmla="*/ 2316191 w 5155357"/>
              <a:gd name="connsiteY9637" fmla="*/ 757074 h 1041673"/>
              <a:gd name="connsiteX9638" fmla="*/ 2316191 w 5155357"/>
              <a:gd name="connsiteY9638" fmla="*/ 757074 h 1041673"/>
              <a:gd name="connsiteX9639" fmla="*/ 2316253 w 5155357"/>
              <a:gd name="connsiteY9639" fmla="*/ 757074 h 1041673"/>
              <a:gd name="connsiteX9640" fmla="*/ 2316627 w 5155357"/>
              <a:gd name="connsiteY9640" fmla="*/ 757261 h 1041673"/>
              <a:gd name="connsiteX9641" fmla="*/ 2317062 w 5155357"/>
              <a:gd name="connsiteY9641" fmla="*/ 762173 h 1041673"/>
              <a:gd name="connsiteX9642" fmla="*/ 2309787 w 5155357"/>
              <a:gd name="connsiteY9642" fmla="*/ 779458 h 1041673"/>
              <a:gd name="connsiteX9643" fmla="*/ 2308668 w 5155357"/>
              <a:gd name="connsiteY9643" fmla="*/ 786733 h 1041673"/>
              <a:gd name="connsiteX9644" fmla="*/ 2308855 w 5155357"/>
              <a:gd name="connsiteY9644" fmla="*/ 786733 h 1041673"/>
              <a:gd name="connsiteX9645" fmla="*/ 2308606 w 5155357"/>
              <a:gd name="connsiteY9645" fmla="*/ 787230 h 1041673"/>
              <a:gd name="connsiteX9646" fmla="*/ 2308046 w 5155357"/>
              <a:gd name="connsiteY9646" fmla="*/ 789282 h 1041673"/>
              <a:gd name="connsiteX9647" fmla="*/ 2308668 w 5155357"/>
              <a:gd name="connsiteY9647" fmla="*/ 789842 h 1041673"/>
              <a:gd name="connsiteX9648" fmla="*/ 2308730 w 5155357"/>
              <a:gd name="connsiteY9648" fmla="*/ 789842 h 1041673"/>
              <a:gd name="connsiteX9649" fmla="*/ 2309289 w 5155357"/>
              <a:gd name="connsiteY9649" fmla="*/ 789158 h 1041673"/>
              <a:gd name="connsiteX9650" fmla="*/ 2309663 w 5155357"/>
              <a:gd name="connsiteY9650" fmla="*/ 787914 h 1041673"/>
              <a:gd name="connsiteX9651" fmla="*/ 2309725 w 5155357"/>
              <a:gd name="connsiteY9651" fmla="*/ 787790 h 1041673"/>
              <a:gd name="connsiteX9652" fmla="*/ 2309725 w 5155357"/>
              <a:gd name="connsiteY9652" fmla="*/ 787790 h 1041673"/>
              <a:gd name="connsiteX9653" fmla="*/ 2310844 w 5155357"/>
              <a:gd name="connsiteY9653" fmla="*/ 787790 h 1041673"/>
              <a:gd name="connsiteX9654" fmla="*/ 2309725 w 5155357"/>
              <a:gd name="connsiteY9654" fmla="*/ 792826 h 1041673"/>
              <a:gd name="connsiteX9655" fmla="*/ 2322596 w 5155357"/>
              <a:gd name="connsiteY9655" fmla="*/ 767520 h 1041673"/>
              <a:gd name="connsiteX9656" fmla="*/ 2320917 w 5155357"/>
              <a:gd name="connsiteY9656" fmla="*/ 763043 h 1041673"/>
              <a:gd name="connsiteX9657" fmla="*/ 2323155 w 5155357"/>
              <a:gd name="connsiteY9657" fmla="*/ 763603 h 1041673"/>
              <a:gd name="connsiteX9658" fmla="*/ 2321476 w 5155357"/>
              <a:gd name="connsiteY9658" fmla="*/ 761986 h 1041673"/>
              <a:gd name="connsiteX9659" fmla="*/ 2324274 w 5155357"/>
              <a:gd name="connsiteY9659" fmla="*/ 759188 h 1041673"/>
              <a:gd name="connsiteX9660" fmla="*/ 2322596 w 5155357"/>
              <a:gd name="connsiteY9660" fmla="*/ 767520 h 1041673"/>
              <a:gd name="connsiteX9661" fmla="*/ 2322036 w 5155357"/>
              <a:gd name="connsiteY9661" fmla="*/ 771437 h 1041673"/>
              <a:gd name="connsiteX9662" fmla="*/ 2322036 w 5155357"/>
              <a:gd name="connsiteY9662" fmla="*/ 768701 h 1041673"/>
              <a:gd name="connsiteX9663" fmla="*/ 2322036 w 5155357"/>
              <a:gd name="connsiteY9663" fmla="*/ 771437 h 1041673"/>
              <a:gd name="connsiteX9664" fmla="*/ 2315383 w 5155357"/>
              <a:gd name="connsiteY9664" fmla="*/ 799355 h 1041673"/>
              <a:gd name="connsiteX9665" fmla="*/ 2318741 w 5155357"/>
              <a:gd name="connsiteY9665" fmla="*/ 783251 h 1041673"/>
              <a:gd name="connsiteX9666" fmla="*/ 2317621 w 5155357"/>
              <a:gd name="connsiteY9666" fmla="*/ 791582 h 1041673"/>
              <a:gd name="connsiteX9667" fmla="*/ 2315383 w 5155357"/>
              <a:gd name="connsiteY9667" fmla="*/ 799417 h 1041673"/>
              <a:gd name="connsiteX9668" fmla="*/ 2316627 w 5155357"/>
              <a:gd name="connsiteY9668" fmla="*/ 821987 h 1041673"/>
              <a:gd name="connsiteX9669" fmla="*/ 2315632 w 5155357"/>
              <a:gd name="connsiteY9669" fmla="*/ 824163 h 1041673"/>
              <a:gd name="connsiteX9670" fmla="*/ 2315135 w 5155357"/>
              <a:gd name="connsiteY9670" fmla="*/ 826899 h 1041673"/>
              <a:gd name="connsiteX9671" fmla="*/ 2314574 w 5155357"/>
              <a:gd name="connsiteY9671" fmla="*/ 822982 h 1041673"/>
              <a:gd name="connsiteX9672" fmla="*/ 2315507 w 5155357"/>
              <a:gd name="connsiteY9672" fmla="*/ 819376 h 1041673"/>
              <a:gd name="connsiteX9673" fmla="*/ 2316937 w 5155357"/>
              <a:gd name="connsiteY9673" fmla="*/ 817697 h 1041673"/>
              <a:gd name="connsiteX9674" fmla="*/ 2316627 w 5155357"/>
              <a:gd name="connsiteY9674" fmla="*/ 821987 h 1041673"/>
              <a:gd name="connsiteX9675" fmla="*/ 2316999 w 5155357"/>
              <a:gd name="connsiteY9675" fmla="*/ 754089 h 1041673"/>
              <a:gd name="connsiteX9676" fmla="*/ 2316999 w 5155357"/>
              <a:gd name="connsiteY9676" fmla="*/ 754089 h 1041673"/>
              <a:gd name="connsiteX9677" fmla="*/ 2316999 w 5155357"/>
              <a:gd name="connsiteY9677" fmla="*/ 756390 h 1041673"/>
              <a:gd name="connsiteX9678" fmla="*/ 2316999 w 5155357"/>
              <a:gd name="connsiteY9678" fmla="*/ 756577 h 1041673"/>
              <a:gd name="connsiteX9679" fmla="*/ 2316440 w 5155357"/>
              <a:gd name="connsiteY9679" fmla="*/ 756328 h 1041673"/>
              <a:gd name="connsiteX9680" fmla="*/ 2316440 w 5155357"/>
              <a:gd name="connsiteY9680" fmla="*/ 756204 h 1041673"/>
              <a:gd name="connsiteX9681" fmla="*/ 2316937 w 5155357"/>
              <a:gd name="connsiteY9681" fmla="*/ 754089 h 1041673"/>
              <a:gd name="connsiteX9682" fmla="*/ 2319300 w 5155357"/>
              <a:gd name="connsiteY9682" fmla="*/ 804453 h 1041673"/>
              <a:gd name="connsiteX9683" fmla="*/ 2318181 w 5155357"/>
              <a:gd name="connsiteY9683" fmla="*/ 808868 h 1041673"/>
              <a:gd name="connsiteX9684" fmla="*/ 2319300 w 5155357"/>
              <a:gd name="connsiteY9684" fmla="*/ 804453 h 1041673"/>
              <a:gd name="connsiteX9685" fmla="*/ 2320357 w 5155357"/>
              <a:gd name="connsiteY9685" fmla="*/ 798795 h 1041673"/>
              <a:gd name="connsiteX9686" fmla="*/ 2320357 w 5155357"/>
              <a:gd name="connsiteY9686" fmla="*/ 802712 h 1041673"/>
              <a:gd name="connsiteX9687" fmla="*/ 2320357 w 5155357"/>
              <a:gd name="connsiteY9687" fmla="*/ 798795 h 1041673"/>
              <a:gd name="connsiteX9688" fmla="*/ 2320295 w 5155357"/>
              <a:gd name="connsiteY9688" fmla="*/ 777406 h 1041673"/>
              <a:gd name="connsiteX9689" fmla="*/ 2320357 w 5155357"/>
              <a:gd name="connsiteY9689" fmla="*/ 777033 h 1041673"/>
              <a:gd name="connsiteX9690" fmla="*/ 2320917 w 5155357"/>
              <a:gd name="connsiteY9690" fmla="*/ 773675 h 1041673"/>
              <a:gd name="connsiteX9691" fmla="*/ 2320295 w 5155357"/>
              <a:gd name="connsiteY9691" fmla="*/ 777406 h 1041673"/>
              <a:gd name="connsiteX9692" fmla="*/ 2313144 w 5155357"/>
              <a:gd name="connsiteY9692" fmla="*/ 807811 h 1041673"/>
              <a:gd name="connsiteX9693" fmla="*/ 2313144 w 5155357"/>
              <a:gd name="connsiteY9693" fmla="*/ 807811 h 1041673"/>
              <a:gd name="connsiteX9694" fmla="*/ 2317062 w 5155357"/>
              <a:gd name="connsiteY9694" fmla="*/ 854071 h 1041673"/>
              <a:gd name="connsiteX9695" fmla="*/ 2315881 w 5155357"/>
              <a:gd name="connsiteY9695" fmla="*/ 856993 h 1041673"/>
              <a:gd name="connsiteX9696" fmla="*/ 2313456 w 5155357"/>
              <a:gd name="connsiteY9696" fmla="*/ 859978 h 1041673"/>
              <a:gd name="connsiteX9697" fmla="*/ 2313269 w 5155357"/>
              <a:gd name="connsiteY9697" fmla="*/ 857864 h 1041673"/>
              <a:gd name="connsiteX9698" fmla="*/ 2314326 w 5155357"/>
              <a:gd name="connsiteY9698" fmla="*/ 849967 h 1041673"/>
              <a:gd name="connsiteX9699" fmla="*/ 2316067 w 5155357"/>
              <a:gd name="connsiteY9699" fmla="*/ 850651 h 1041673"/>
              <a:gd name="connsiteX9700" fmla="*/ 2318306 w 5155357"/>
              <a:gd name="connsiteY9700" fmla="*/ 850464 h 1041673"/>
              <a:gd name="connsiteX9701" fmla="*/ 2316564 w 5155357"/>
              <a:gd name="connsiteY9701" fmla="*/ 852889 h 1041673"/>
              <a:gd name="connsiteX9702" fmla="*/ 2317062 w 5155357"/>
              <a:gd name="connsiteY9702" fmla="*/ 854071 h 1041673"/>
              <a:gd name="connsiteX9703" fmla="*/ 2321103 w 5155357"/>
              <a:gd name="connsiteY9703" fmla="*/ 835542 h 1041673"/>
              <a:gd name="connsiteX9704" fmla="*/ 2319424 w 5155357"/>
              <a:gd name="connsiteY9704" fmla="*/ 833490 h 1041673"/>
              <a:gd name="connsiteX9705" fmla="*/ 2318678 w 5155357"/>
              <a:gd name="connsiteY9705" fmla="*/ 835045 h 1041673"/>
              <a:gd name="connsiteX9706" fmla="*/ 2317745 w 5155357"/>
              <a:gd name="connsiteY9706" fmla="*/ 837842 h 1041673"/>
              <a:gd name="connsiteX9707" fmla="*/ 2318803 w 5155357"/>
              <a:gd name="connsiteY9707" fmla="*/ 839957 h 1041673"/>
              <a:gd name="connsiteX9708" fmla="*/ 2318119 w 5155357"/>
              <a:gd name="connsiteY9708" fmla="*/ 841635 h 1041673"/>
              <a:gd name="connsiteX9709" fmla="*/ 2315943 w 5155357"/>
              <a:gd name="connsiteY9709" fmla="*/ 840827 h 1041673"/>
              <a:gd name="connsiteX9710" fmla="*/ 2314264 w 5155357"/>
              <a:gd name="connsiteY9710" fmla="*/ 843563 h 1041673"/>
              <a:gd name="connsiteX9711" fmla="*/ 2312958 w 5155357"/>
              <a:gd name="connsiteY9711" fmla="*/ 844993 h 1041673"/>
              <a:gd name="connsiteX9712" fmla="*/ 2311528 w 5155357"/>
              <a:gd name="connsiteY9712" fmla="*/ 845366 h 1041673"/>
              <a:gd name="connsiteX9713" fmla="*/ 2313082 w 5155357"/>
              <a:gd name="connsiteY9713" fmla="*/ 840143 h 1041673"/>
              <a:gd name="connsiteX9714" fmla="*/ 2314015 w 5155357"/>
              <a:gd name="connsiteY9714" fmla="*/ 835418 h 1041673"/>
              <a:gd name="connsiteX9715" fmla="*/ 2313082 w 5155357"/>
              <a:gd name="connsiteY9715" fmla="*/ 838402 h 1041673"/>
              <a:gd name="connsiteX9716" fmla="*/ 2312958 w 5155357"/>
              <a:gd name="connsiteY9716" fmla="*/ 839957 h 1041673"/>
              <a:gd name="connsiteX9717" fmla="*/ 2313082 w 5155357"/>
              <a:gd name="connsiteY9717" fmla="*/ 834547 h 1041673"/>
              <a:gd name="connsiteX9718" fmla="*/ 2314015 w 5155357"/>
              <a:gd name="connsiteY9718" fmla="*/ 835418 h 1041673"/>
              <a:gd name="connsiteX9719" fmla="*/ 2314139 w 5155357"/>
              <a:gd name="connsiteY9719" fmla="*/ 835045 h 1041673"/>
              <a:gd name="connsiteX9720" fmla="*/ 2314761 w 5155357"/>
              <a:gd name="connsiteY9720" fmla="*/ 839024 h 1041673"/>
              <a:gd name="connsiteX9721" fmla="*/ 2316191 w 5155357"/>
              <a:gd name="connsiteY9721" fmla="*/ 837718 h 1041673"/>
              <a:gd name="connsiteX9722" fmla="*/ 2316875 w 5155357"/>
              <a:gd name="connsiteY9722" fmla="*/ 834671 h 1041673"/>
              <a:gd name="connsiteX9723" fmla="*/ 2317621 w 5155357"/>
              <a:gd name="connsiteY9723" fmla="*/ 832060 h 1041673"/>
              <a:gd name="connsiteX9724" fmla="*/ 2318678 w 5155357"/>
              <a:gd name="connsiteY9724" fmla="*/ 830257 h 1041673"/>
              <a:gd name="connsiteX9725" fmla="*/ 2319798 w 5155357"/>
              <a:gd name="connsiteY9725" fmla="*/ 832184 h 1041673"/>
              <a:gd name="connsiteX9726" fmla="*/ 2321103 w 5155357"/>
              <a:gd name="connsiteY9726" fmla="*/ 835542 h 1041673"/>
              <a:gd name="connsiteX9727" fmla="*/ 2322284 w 5155357"/>
              <a:gd name="connsiteY9727" fmla="*/ 816702 h 1041673"/>
              <a:gd name="connsiteX9728" fmla="*/ 2323155 w 5155357"/>
              <a:gd name="connsiteY9728" fmla="*/ 818754 h 1041673"/>
              <a:gd name="connsiteX9729" fmla="*/ 2322533 w 5155357"/>
              <a:gd name="connsiteY9729" fmla="*/ 821055 h 1041673"/>
              <a:gd name="connsiteX9730" fmla="*/ 2321476 w 5155357"/>
              <a:gd name="connsiteY9730" fmla="*/ 820308 h 1041673"/>
              <a:gd name="connsiteX9731" fmla="*/ 2320730 w 5155357"/>
              <a:gd name="connsiteY9731" fmla="*/ 823790 h 1041673"/>
              <a:gd name="connsiteX9732" fmla="*/ 2319984 w 5155357"/>
              <a:gd name="connsiteY9732" fmla="*/ 825842 h 1041673"/>
              <a:gd name="connsiteX9733" fmla="*/ 2319424 w 5155357"/>
              <a:gd name="connsiteY9733" fmla="*/ 824412 h 1041673"/>
              <a:gd name="connsiteX9734" fmla="*/ 2320357 w 5155357"/>
              <a:gd name="connsiteY9734" fmla="*/ 818754 h 1041673"/>
              <a:gd name="connsiteX9735" fmla="*/ 2321103 w 5155357"/>
              <a:gd name="connsiteY9735" fmla="*/ 814588 h 1041673"/>
              <a:gd name="connsiteX9736" fmla="*/ 2323591 w 5155357"/>
              <a:gd name="connsiteY9736" fmla="*/ 813718 h 1041673"/>
              <a:gd name="connsiteX9737" fmla="*/ 2322284 w 5155357"/>
              <a:gd name="connsiteY9737" fmla="*/ 816702 h 1041673"/>
              <a:gd name="connsiteX9738" fmla="*/ 2326575 w 5155357"/>
              <a:gd name="connsiteY9738" fmla="*/ 805262 h 1041673"/>
              <a:gd name="connsiteX9739" fmla="*/ 2325518 w 5155357"/>
              <a:gd name="connsiteY9739" fmla="*/ 807065 h 1041673"/>
              <a:gd name="connsiteX9740" fmla="*/ 2325145 w 5155357"/>
              <a:gd name="connsiteY9740" fmla="*/ 809738 h 1041673"/>
              <a:gd name="connsiteX9741" fmla="*/ 2324212 w 5155357"/>
              <a:gd name="connsiteY9741" fmla="*/ 811293 h 1041673"/>
              <a:gd name="connsiteX9742" fmla="*/ 2323715 w 5155357"/>
              <a:gd name="connsiteY9742" fmla="*/ 810174 h 1041673"/>
              <a:gd name="connsiteX9743" fmla="*/ 2323963 w 5155357"/>
              <a:gd name="connsiteY9743" fmla="*/ 806381 h 1041673"/>
              <a:gd name="connsiteX9744" fmla="*/ 2325145 w 5155357"/>
              <a:gd name="connsiteY9744" fmla="*/ 803272 h 1041673"/>
              <a:gd name="connsiteX9745" fmla="*/ 2326139 w 5155357"/>
              <a:gd name="connsiteY9745" fmla="*/ 801780 h 1041673"/>
              <a:gd name="connsiteX9746" fmla="*/ 2327818 w 5155357"/>
              <a:gd name="connsiteY9746" fmla="*/ 802526 h 1041673"/>
              <a:gd name="connsiteX9747" fmla="*/ 2326575 w 5155357"/>
              <a:gd name="connsiteY9747" fmla="*/ 805262 h 1041673"/>
              <a:gd name="connsiteX9748" fmla="*/ 2327072 w 5155357"/>
              <a:gd name="connsiteY9748" fmla="*/ 784867 h 1041673"/>
              <a:gd name="connsiteX9749" fmla="*/ 2327632 w 5155357"/>
              <a:gd name="connsiteY9749" fmla="*/ 784681 h 1041673"/>
              <a:gd name="connsiteX9750" fmla="*/ 2328192 w 5155357"/>
              <a:gd name="connsiteY9750" fmla="*/ 784805 h 1041673"/>
              <a:gd name="connsiteX9751" fmla="*/ 2327072 w 5155357"/>
              <a:gd name="connsiteY9751" fmla="*/ 784805 h 1041673"/>
              <a:gd name="connsiteX9752" fmla="*/ 2329871 w 5155357"/>
              <a:gd name="connsiteY9752" fmla="*/ 789344 h 1041673"/>
              <a:gd name="connsiteX9753" fmla="*/ 2331549 w 5155357"/>
              <a:gd name="connsiteY9753" fmla="*/ 788163 h 1041673"/>
              <a:gd name="connsiteX9754" fmla="*/ 2329871 w 5155357"/>
              <a:gd name="connsiteY9754" fmla="*/ 789344 h 1041673"/>
              <a:gd name="connsiteX9755" fmla="*/ 2330989 w 5155357"/>
              <a:gd name="connsiteY9755" fmla="*/ 769261 h 1041673"/>
              <a:gd name="connsiteX9756" fmla="*/ 2330803 w 5155357"/>
              <a:gd name="connsiteY9756" fmla="*/ 769261 h 1041673"/>
              <a:gd name="connsiteX9757" fmla="*/ 2330989 w 5155357"/>
              <a:gd name="connsiteY9757" fmla="*/ 767209 h 1041673"/>
              <a:gd name="connsiteX9758" fmla="*/ 2330989 w 5155357"/>
              <a:gd name="connsiteY9758" fmla="*/ 766960 h 1041673"/>
              <a:gd name="connsiteX9759" fmla="*/ 2330989 w 5155357"/>
              <a:gd name="connsiteY9759" fmla="*/ 769261 h 1041673"/>
              <a:gd name="connsiteX9760" fmla="*/ 2332668 w 5155357"/>
              <a:gd name="connsiteY9760" fmla="*/ 763603 h 1041673"/>
              <a:gd name="connsiteX9761" fmla="*/ 2331611 w 5155357"/>
              <a:gd name="connsiteY9761" fmla="*/ 764722 h 1041673"/>
              <a:gd name="connsiteX9762" fmla="*/ 2331673 w 5155357"/>
              <a:gd name="connsiteY9762" fmla="*/ 763851 h 1041673"/>
              <a:gd name="connsiteX9763" fmla="*/ 2332233 w 5155357"/>
              <a:gd name="connsiteY9763" fmla="*/ 763043 h 1041673"/>
              <a:gd name="connsiteX9764" fmla="*/ 2332606 w 5155357"/>
              <a:gd name="connsiteY9764" fmla="*/ 763043 h 1041673"/>
              <a:gd name="connsiteX9765" fmla="*/ 2332730 w 5155357"/>
              <a:gd name="connsiteY9765" fmla="*/ 763603 h 1041673"/>
              <a:gd name="connsiteX9766" fmla="*/ 2332730 w 5155357"/>
              <a:gd name="connsiteY9766" fmla="*/ 763603 h 1041673"/>
              <a:gd name="connsiteX9767" fmla="*/ 2332668 w 5155357"/>
              <a:gd name="connsiteY9767" fmla="*/ 763603 h 1041673"/>
              <a:gd name="connsiteX9768" fmla="*/ 2334409 w 5155357"/>
              <a:gd name="connsiteY9768" fmla="*/ 763043 h 1041673"/>
              <a:gd name="connsiteX9769" fmla="*/ 2334285 w 5155357"/>
              <a:gd name="connsiteY9769" fmla="*/ 762546 h 1041673"/>
              <a:gd name="connsiteX9770" fmla="*/ 2334347 w 5155357"/>
              <a:gd name="connsiteY9770" fmla="*/ 762546 h 1041673"/>
              <a:gd name="connsiteX9771" fmla="*/ 2334907 w 5155357"/>
              <a:gd name="connsiteY9771" fmla="*/ 759748 h 1041673"/>
              <a:gd name="connsiteX9772" fmla="*/ 2334409 w 5155357"/>
              <a:gd name="connsiteY9772" fmla="*/ 763105 h 1041673"/>
              <a:gd name="connsiteX9773" fmla="*/ 2331549 w 5155357"/>
              <a:gd name="connsiteY9773" fmla="*/ 762048 h 1041673"/>
              <a:gd name="connsiteX9774" fmla="*/ 2331673 w 5155357"/>
              <a:gd name="connsiteY9774" fmla="*/ 762048 h 1041673"/>
              <a:gd name="connsiteX9775" fmla="*/ 2330554 w 5155357"/>
              <a:gd name="connsiteY9775" fmla="*/ 763540 h 1041673"/>
              <a:gd name="connsiteX9776" fmla="*/ 2330617 w 5155357"/>
              <a:gd name="connsiteY9776" fmla="*/ 765530 h 1041673"/>
              <a:gd name="connsiteX9777" fmla="*/ 2330368 w 5155357"/>
              <a:gd name="connsiteY9777" fmla="*/ 765406 h 1041673"/>
              <a:gd name="connsiteX9778" fmla="*/ 2328689 w 5155357"/>
              <a:gd name="connsiteY9778" fmla="*/ 765965 h 1041673"/>
              <a:gd name="connsiteX9779" fmla="*/ 2329746 w 5155357"/>
              <a:gd name="connsiteY9779" fmla="*/ 767022 h 1041673"/>
              <a:gd name="connsiteX9780" fmla="*/ 2329746 w 5155357"/>
              <a:gd name="connsiteY9780" fmla="*/ 767271 h 1041673"/>
              <a:gd name="connsiteX9781" fmla="*/ 2329622 w 5155357"/>
              <a:gd name="connsiteY9781" fmla="*/ 768763 h 1041673"/>
              <a:gd name="connsiteX9782" fmla="*/ 2328689 w 5155357"/>
              <a:gd name="connsiteY9782" fmla="*/ 769758 h 1041673"/>
              <a:gd name="connsiteX9783" fmla="*/ 2326450 w 5155357"/>
              <a:gd name="connsiteY9783" fmla="*/ 783189 h 1041673"/>
              <a:gd name="connsiteX9784" fmla="*/ 2326326 w 5155357"/>
              <a:gd name="connsiteY9784" fmla="*/ 783189 h 1041673"/>
              <a:gd name="connsiteX9785" fmla="*/ 2324212 w 5155357"/>
              <a:gd name="connsiteY9785" fmla="*/ 783189 h 1041673"/>
              <a:gd name="connsiteX9786" fmla="*/ 2324772 w 5155357"/>
              <a:gd name="connsiteY9786" fmla="*/ 790961 h 1041673"/>
              <a:gd name="connsiteX9787" fmla="*/ 2321415 w 5155357"/>
              <a:gd name="connsiteY9787" fmla="*/ 796619 h 1041673"/>
              <a:gd name="connsiteX9788" fmla="*/ 2323653 w 5155357"/>
              <a:gd name="connsiteY9788" fmla="*/ 782069 h 1041673"/>
              <a:gd name="connsiteX9789" fmla="*/ 2325891 w 5155357"/>
              <a:gd name="connsiteY9789" fmla="*/ 779334 h 1041673"/>
              <a:gd name="connsiteX9790" fmla="*/ 2324772 w 5155357"/>
              <a:gd name="connsiteY9790" fmla="*/ 779893 h 1041673"/>
              <a:gd name="connsiteX9791" fmla="*/ 2332606 w 5155357"/>
              <a:gd name="connsiteY9791" fmla="*/ 746317 h 1041673"/>
              <a:gd name="connsiteX9792" fmla="*/ 2332979 w 5155357"/>
              <a:gd name="connsiteY9792" fmla="*/ 739229 h 1041673"/>
              <a:gd name="connsiteX9793" fmla="*/ 2333477 w 5155357"/>
              <a:gd name="connsiteY9793" fmla="*/ 740100 h 1041673"/>
              <a:gd name="connsiteX9794" fmla="*/ 2333726 w 5155357"/>
              <a:gd name="connsiteY9794" fmla="*/ 740100 h 1041673"/>
              <a:gd name="connsiteX9795" fmla="*/ 2334472 w 5155357"/>
              <a:gd name="connsiteY9795" fmla="*/ 739540 h 1041673"/>
              <a:gd name="connsiteX9796" fmla="*/ 2334596 w 5155357"/>
              <a:gd name="connsiteY9796" fmla="*/ 738359 h 1041673"/>
              <a:gd name="connsiteX9797" fmla="*/ 2334844 w 5155357"/>
              <a:gd name="connsiteY9797" fmla="*/ 738359 h 1041673"/>
              <a:gd name="connsiteX9798" fmla="*/ 2338202 w 5155357"/>
              <a:gd name="connsiteY9798" fmla="*/ 726731 h 1041673"/>
              <a:gd name="connsiteX9799" fmla="*/ 2334285 w 5155357"/>
              <a:gd name="connsiteY9799" fmla="*/ 750110 h 1041673"/>
              <a:gd name="connsiteX9800" fmla="*/ 2334409 w 5155357"/>
              <a:gd name="connsiteY9800" fmla="*/ 750110 h 1041673"/>
              <a:gd name="connsiteX9801" fmla="*/ 2333601 w 5155357"/>
              <a:gd name="connsiteY9801" fmla="*/ 751416 h 1041673"/>
              <a:gd name="connsiteX9802" fmla="*/ 2333911 w 5155357"/>
              <a:gd name="connsiteY9802" fmla="*/ 751913 h 1041673"/>
              <a:gd name="connsiteX9803" fmla="*/ 2334036 w 5155357"/>
              <a:gd name="connsiteY9803" fmla="*/ 751913 h 1041673"/>
              <a:gd name="connsiteX9804" fmla="*/ 2334472 w 5155357"/>
              <a:gd name="connsiteY9804" fmla="*/ 751602 h 1041673"/>
              <a:gd name="connsiteX9805" fmla="*/ 2334969 w 5155357"/>
              <a:gd name="connsiteY9805" fmla="*/ 750732 h 1041673"/>
              <a:gd name="connsiteX9806" fmla="*/ 2336026 w 5155357"/>
              <a:gd name="connsiteY9806" fmla="*/ 756204 h 1041673"/>
              <a:gd name="connsiteX9807" fmla="*/ 2331549 w 5155357"/>
              <a:gd name="connsiteY9807" fmla="*/ 761862 h 1041673"/>
              <a:gd name="connsiteX9808" fmla="*/ 2339943 w 5155357"/>
              <a:gd name="connsiteY9808" fmla="*/ 745758 h 1041673"/>
              <a:gd name="connsiteX9809" fmla="*/ 2338264 w 5155357"/>
              <a:gd name="connsiteY9809" fmla="*/ 744701 h 1041673"/>
              <a:gd name="connsiteX9810" fmla="*/ 2339943 w 5155357"/>
              <a:gd name="connsiteY9810" fmla="*/ 745758 h 1041673"/>
              <a:gd name="connsiteX9811" fmla="*/ 2341062 w 5155357"/>
              <a:gd name="connsiteY9811" fmla="*/ 699498 h 1041673"/>
              <a:gd name="connsiteX9812" fmla="*/ 2342182 w 5155357"/>
              <a:gd name="connsiteY9812" fmla="*/ 700057 h 1041673"/>
              <a:gd name="connsiteX9813" fmla="*/ 2342182 w 5155357"/>
              <a:gd name="connsiteY9813" fmla="*/ 700057 h 1041673"/>
              <a:gd name="connsiteX9814" fmla="*/ 2342119 w 5155357"/>
              <a:gd name="connsiteY9814" fmla="*/ 700244 h 1041673"/>
              <a:gd name="connsiteX9815" fmla="*/ 2342119 w 5155357"/>
              <a:gd name="connsiteY9815" fmla="*/ 700617 h 1041673"/>
              <a:gd name="connsiteX9816" fmla="*/ 2341995 w 5155357"/>
              <a:gd name="connsiteY9816" fmla="*/ 701114 h 1041673"/>
              <a:gd name="connsiteX9817" fmla="*/ 2340503 w 5155357"/>
              <a:gd name="connsiteY9817" fmla="*/ 700555 h 1041673"/>
              <a:gd name="connsiteX9818" fmla="*/ 2341062 w 5155357"/>
              <a:gd name="connsiteY9818" fmla="*/ 699498 h 1041673"/>
              <a:gd name="connsiteX9819" fmla="*/ 2342182 w 5155357"/>
              <a:gd name="connsiteY9819" fmla="*/ 747499 h 1041673"/>
              <a:gd name="connsiteX9820" fmla="*/ 2342182 w 5155357"/>
              <a:gd name="connsiteY9820" fmla="*/ 747499 h 1041673"/>
              <a:gd name="connsiteX9821" fmla="*/ 2346037 w 5155357"/>
              <a:gd name="connsiteY9821" fmla="*/ 711747 h 1041673"/>
              <a:gd name="connsiteX9822" fmla="*/ 2345477 w 5155357"/>
              <a:gd name="connsiteY9822" fmla="*/ 707829 h 1041673"/>
              <a:gd name="connsiteX9823" fmla="*/ 2343798 w 5155357"/>
              <a:gd name="connsiteY9823" fmla="*/ 708949 h 1041673"/>
              <a:gd name="connsiteX9824" fmla="*/ 2343238 w 5155357"/>
              <a:gd name="connsiteY9824" fmla="*/ 701674 h 1041673"/>
              <a:gd name="connsiteX9825" fmla="*/ 2343052 w 5155357"/>
              <a:gd name="connsiteY9825" fmla="*/ 701674 h 1041673"/>
              <a:gd name="connsiteX9826" fmla="*/ 2343238 w 5155357"/>
              <a:gd name="connsiteY9826" fmla="*/ 700741 h 1041673"/>
              <a:gd name="connsiteX9827" fmla="*/ 2343238 w 5155357"/>
              <a:gd name="connsiteY9827" fmla="*/ 700493 h 1041673"/>
              <a:gd name="connsiteX9828" fmla="*/ 2343798 w 5155357"/>
              <a:gd name="connsiteY9828" fmla="*/ 699000 h 1041673"/>
              <a:gd name="connsiteX9829" fmla="*/ 2346037 w 5155357"/>
              <a:gd name="connsiteY9829" fmla="*/ 711747 h 1041673"/>
              <a:gd name="connsiteX9830" fmla="*/ 2590518 w 5155357"/>
              <a:gd name="connsiteY9830" fmla="*/ 97620 h 1041673"/>
              <a:gd name="connsiteX9831" fmla="*/ 2592259 w 5155357"/>
              <a:gd name="connsiteY9831" fmla="*/ 96936 h 1041673"/>
              <a:gd name="connsiteX9832" fmla="*/ 2594995 w 5155357"/>
              <a:gd name="connsiteY9832" fmla="*/ 97123 h 1041673"/>
              <a:gd name="connsiteX9833" fmla="*/ 2599844 w 5155357"/>
              <a:gd name="connsiteY9833" fmla="*/ 96625 h 1041673"/>
              <a:gd name="connsiteX9834" fmla="*/ 2601399 w 5155357"/>
              <a:gd name="connsiteY9834" fmla="*/ 97807 h 1041673"/>
              <a:gd name="connsiteX9835" fmla="*/ 2597793 w 5155357"/>
              <a:gd name="connsiteY9835" fmla="*/ 98864 h 1041673"/>
              <a:gd name="connsiteX9836" fmla="*/ 2593316 w 5155357"/>
              <a:gd name="connsiteY9836" fmla="*/ 100605 h 1041673"/>
              <a:gd name="connsiteX9837" fmla="*/ 2588653 w 5155357"/>
              <a:gd name="connsiteY9837" fmla="*/ 99361 h 1041673"/>
              <a:gd name="connsiteX9838" fmla="*/ 2590518 w 5155357"/>
              <a:gd name="connsiteY9838" fmla="*/ 97620 h 1041673"/>
              <a:gd name="connsiteX9839" fmla="*/ 2569751 w 5155357"/>
              <a:gd name="connsiteY9839" fmla="*/ 111859 h 1041673"/>
              <a:gd name="connsiteX9840" fmla="*/ 2572860 w 5155357"/>
              <a:gd name="connsiteY9840" fmla="*/ 111734 h 1041673"/>
              <a:gd name="connsiteX9841" fmla="*/ 2577336 w 5155357"/>
              <a:gd name="connsiteY9841" fmla="*/ 110864 h 1041673"/>
              <a:gd name="connsiteX9842" fmla="*/ 2582497 w 5155357"/>
              <a:gd name="connsiteY9842" fmla="*/ 109993 h 1041673"/>
              <a:gd name="connsiteX9843" fmla="*/ 2586974 w 5155357"/>
              <a:gd name="connsiteY9843" fmla="*/ 110491 h 1041673"/>
              <a:gd name="connsiteX9844" fmla="*/ 2591824 w 5155357"/>
              <a:gd name="connsiteY9844" fmla="*/ 110180 h 1041673"/>
              <a:gd name="connsiteX9845" fmla="*/ 2593005 w 5155357"/>
              <a:gd name="connsiteY9845" fmla="*/ 111734 h 1041673"/>
              <a:gd name="connsiteX9846" fmla="*/ 2589896 w 5155357"/>
              <a:gd name="connsiteY9846" fmla="*/ 111734 h 1041673"/>
              <a:gd name="connsiteX9847" fmla="*/ 2586290 w 5155357"/>
              <a:gd name="connsiteY9847" fmla="*/ 111859 h 1041673"/>
              <a:gd name="connsiteX9848" fmla="*/ 2582497 w 5155357"/>
              <a:gd name="connsiteY9848" fmla="*/ 112916 h 1041673"/>
              <a:gd name="connsiteX9849" fmla="*/ 2579077 w 5155357"/>
              <a:gd name="connsiteY9849" fmla="*/ 112232 h 1041673"/>
              <a:gd name="connsiteX9850" fmla="*/ 2574227 w 5155357"/>
              <a:gd name="connsiteY9850" fmla="*/ 113289 h 1041673"/>
              <a:gd name="connsiteX9851" fmla="*/ 2569067 w 5155357"/>
              <a:gd name="connsiteY9851" fmla="*/ 113413 h 1041673"/>
              <a:gd name="connsiteX9852" fmla="*/ 2569751 w 5155357"/>
              <a:gd name="connsiteY9852" fmla="*/ 111859 h 1041673"/>
              <a:gd name="connsiteX9853" fmla="*/ 2547740 w 5155357"/>
              <a:gd name="connsiteY9853" fmla="*/ 114968 h 1041673"/>
              <a:gd name="connsiteX9854" fmla="*/ 2551035 w 5155357"/>
              <a:gd name="connsiteY9854" fmla="*/ 114470 h 1041673"/>
              <a:gd name="connsiteX9855" fmla="*/ 2554828 w 5155357"/>
              <a:gd name="connsiteY9855" fmla="*/ 113289 h 1041673"/>
              <a:gd name="connsiteX9856" fmla="*/ 2561730 w 5155357"/>
              <a:gd name="connsiteY9856" fmla="*/ 113973 h 1041673"/>
              <a:gd name="connsiteX9857" fmla="*/ 2559491 w 5155357"/>
              <a:gd name="connsiteY9857" fmla="*/ 114284 h 1041673"/>
              <a:gd name="connsiteX9858" fmla="*/ 2555885 w 5155357"/>
              <a:gd name="connsiteY9858" fmla="*/ 115527 h 1041673"/>
              <a:gd name="connsiteX9859" fmla="*/ 2551409 w 5155357"/>
              <a:gd name="connsiteY9859" fmla="*/ 116709 h 1041673"/>
              <a:gd name="connsiteX9860" fmla="*/ 2546372 w 5155357"/>
              <a:gd name="connsiteY9860" fmla="*/ 116335 h 1041673"/>
              <a:gd name="connsiteX9861" fmla="*/ 2547740 w 5155357"/>
              <a:gd name="connsiteY9861" fmla="*/ 114968 h 1041673"/>
              <a:gd name="connsiteX9862" fmla="*/ 2528589 w 5155357"/>
              <a:gd name="connsiteY9862" fmla="*/ 109372 h 1041673"/>
              <a:gd name="connsiteX9863" fmla="*/ 2522434 w 5155357"/>
              <a:gd name="connsiteY9863" fmla="*/ 111672 h 1041673"/>
              <a:gd name="connsiteX9864" fmla="*/ 2528589 w 5155357"/>
              <a:gd name="connsiteY9864" fmla="*/ 109372 h 1041673"/>
              <a:gd name="connsiteX9865" fmla="*/ 2515780 w 5155357"/>
              <a:gd name="connsiteY9865" fmla="*/ 122740 h 1041673"/>
              <a:gd name="connsiteX9866" fmla="*/ 2522683 w 5155357"/>
              <a:gd name="connsiteY9866" fmla="*/ 120688 h 1041673"/>
              <a:gd name="connsiteX9867" fmla="*/ 2529211 w 5155357"/>
              <a:gd name="connsiteY9867" fmla="*/ 120688 h 1041673"/>
              <a:gd name="connsiteX9868" fmla="*/ 2526600 w 5155357"/>
              <a:gd name="connsiteY9868" fmla="*/ 121185 h 1041673"/>
              <a:gd name="connsiteX9869" fmla="*/ 2521998 w 5155357"/>
              <a:gd name="connsiteY9869" fmla="*/ 122553 h 1041673"/>
              <a:gd name="connsiteX9870" fmla="*/ 2515594 w 5155357"/>
              <a:gd name="connsiteY9870" fmla="*/ 124978 h 1041673"/>
              <a:gd name="connsiteX9871" fmla="*/ 2515780 w 5155357"/>
              <a:gd name="connsiteY9871" fmla="*/ 122740 h 1041673"/>
              <a:gd name="connsiteX9872" fmla="*/ 2487241 w 5155357"/>
              <a:gd name="connsiteY9872" fmla="*/ 129890 h 1041673"/>
              <a:gd name="connsiteX9873" fmla="*/ 2491718 w 5155357"/>
              <a:gd name="connsiteY9873" fmla="*/ 129393 h 1041673"/>
              <a:gd name="connsiteX9874" fmla="*/ 2498620 w 5155357"/>
              <a:gd name="connsiteY9874" fmla="*/ 126968 h 1041673"/>
              <a:gd name="connsiteX9875" fmla="*/ 2503097 w 5155357"/>
              <a:gd name="connsiteY9875" fmla="*/ 125600 h 1041673"/>
              <a:gd name="connsiteX9876" fmla="*/ 2508941 w 5155357"/>
              <a:gd name="connsiteY9876" fmla="*/ 125786 h 1041673"/>
              <a:gd name="connsiteX9877" fmla="*/ 2504962 w 5155357"/>
              <a:gd name="connsiteY9877" fmla="*/ 127341 h 1041673"/>
              <a:gd name="connsiteX9878" fmla="*/ 2499490 w 5155357"/>
              <a:gd name="connsiteY9878" fmla="*/ 129206 h 1041673"/>
              <a:gd name="connsiteX9879" fmla="*/ 2495013 w 5155357"/>
              <a:gd name="connsiteY9879" fmla="*/ 129890 h 1041673"/>
              <a:gd name="connsiteX9880" fmla="*/ 2489791 w 5155357"/>
              <a:gd name="connsiteY9880" fmla="*/ 132129 h 1041673"/>
              <a:gd name="connsiteX9881" fmla="*/ 2485998 w 5155357"/>
              <a:gd name="connsiteY9881" fmla="*/ 132688 h 1041673"/>
              <a:gd name="connsiteX9882" fmla="*/ 2487241 w 5155357"/>
              <a:gd name="connsiteY9882" fmla="*/ 129890 h 1041673"/>
              <a:gd name="connsiteX9883" fmla="*/ 2471697 w 5155357"/>
              <a:gd name="connsiteY9883" fmla="*/ 123983 h 1041673"/>
              <a:gd name="connsiteX9884" fmla="*/ 2480651 w 5155357"/>
              <a:gd name="connsiteY9884" fmla="*/ 122802 h 1041673"/>
              <a:gd name="connsiteX9885" fmla="*/ 2481770 w 5155357"/>
              <a:gd name="connsiteY9885" fmla="*/ 121123 h 1041673"/>
              <a:gd name="connsiteX9886" fmla="*/ 2484568 w 5155357"/>
              <a:gd name="connsiteY9886" fmla="*/ 122304 h 1041673"/>
              <a:gd name="connsiteX9887" fmla="*/ 2472816 w 5155357"/>
              <a:gd name="connsiteY9887" fmla="*/ 127838 h 1041673"/>
              <a:gd name="connsiteX9888" fmla="*/ 2471697 w 5155357"/>
              <a:gd name="connsiteY9888" fmla="*/ 125040 h 1041673"/>
              <a:gd name="connsiteX9889" fmla="*/ 2471697 w 5155357"/>
              <a:gd name="connsiteY9889" fmla="*/ 125040 h 1041673"/>
              <a:gd name="connsiteX9890" fmla="*/ 2471759 w 5155357"/>
              <a:gd name="connsiteY9890" fmla="*/ 124729 h 1041673"/>
              <a:gd name="connsiteX9891" fmla="*/ 2471572 w 5155357"/>
              <a:gd name="connsiteY9891" fmla="*/ 123921 h 1041673"/>
              <a:gd name="connsiteX9892" fmla="*/ 2471759 w 5155357"/>
              <a:gd name="connsiteY9892" fmla="*/ 123921 h 1041673"/>
              <a:gd name="connsiteX9893" fmla="*/ 2468340 w 5155357"/>
              <a:gd name="connsiteY9893" fmla="*/ 123983 h 1041673"/>
              <a:gd name="connsiteX9894" fmla="*/ 2470391 w 5155357"/>
              <a:gd name="connsiteY9894" fmla="*/ 124419 h 1041673"/>
              <a:gd name="connsiteX9895" fmla="*/ 2470454 w 5155357"/>
              <a:gd name="connsiteY9895" fmla="*/ 124667 h 1041673"/>
              <a:gd name="connsiteX9896" fmla="*/ 2469459 w 5155357"/>
              <a:gd name="connsiteY9896" fmla="*/ 126097 h 1041673"/>
              <a:gd name="connsiteX9897" fmla="*/ 2467717 w 5155357"/>
              <a:gd name="connsiteY9897" fmla="*/ 126097 h 1041673"/>
              <a:gd name="connsiteX9898" fmla="*/ 2468278 w 5155357"/>
              <a:gd name="connsiteY9898" fmla="*/ 123983 h 1041673"/>
              <a:gd name="connsiteX9899" fmla="*/ 2448194 w 5155357"/>
              <a:gd name="connsiteY9899" fmla="*/ 133372 h 1041673"/>
              <a:gd name="connsiteX9900" fmla="*/ 2455469 w 5155357"/>
              <a:gd name="connsiteY9900" fmla="*/ 131134 h 1041673"/>
              <a:gd name="connsiteX9901" fmla="*/ 2463303 w 5155357"/>
              <a:gd name="connsiteY9901" fmla="*/ 126159 h 1041673"/>
              <a:gd name="connsiteX9902" fmla="*/ 2467717 w 5155357"/>
              <a:gd name="connsiteY9902" fmla="*/ 126719 h 1041673"/>
              <a:gd name="connsiteX9903" fmla="*/ 2469396 w 5155357"/>
              <a:gd name="connsiteY9903" fmla="*/ 126719 h 1041673"/>
              <a:gd name="connsiteX9904" fmla="*/ 2458266 w 5155357"/>
              <a:gd name="connsiteY9904" fmla="*/ 133310 h 1041673"/>
              <a:gd name="connsiteX9905" fmla="*/ 2440982 w 5155357"/>
              <a:gd name="connsiteY9905" fmla="*/ 136667 h 1041673"/>
              <a:gd name="connsiteX9906" fmla="*/ 2448256 w 5155357"/>
              <a:gd name="connsiteY9906" fmla="*/ 133310 h 1041673"/>
              <a:gd name="connsiteX9907" fmla="*/ 2433395 w 5155357"/>
              <a:gd name="connsiteY9907" fmla="*/ 126533 h 1041673"/>
              <a:gd name="connsiteX9908" fmla="*/ 2431157 w 5155357"/>
              <a:gd name="connsiteY9908" fmla="*/ 126533 h 1041673"/>
              <a:gd name="connsiteX9909" fmla="*/ 2428422 w 5155357"/>
              <a:gd name="connsiteY9909" fmla="*/ 126719 h 1041673"/>
              <a:gd name="connsiteX9910" fmla="*/ 2437064 w 5155357"/>
              <a:gd name="connsiteY9910" fmla="*/ 124294 h 1041673"/>
              <a:gd name="connsiteX9911" fmla="*/ 2433395 w 5155357"/>
              <a:gd name="connsiteY9911" fmla="*/ 126533 h 1041673"/>
              <a:gd name="connsiteX9912" fmla="*/ 2426431 w 5155357"/>
              <a:gd name="connsiteY9912" fmla="*/ 457752 h 1041673"/>
              <a:gd name="connsiteX9913" fmla="*/ 2425872 w 5155357"/>
              <a:gd name="connsiteY9913" fmla="*/ 461731 h 1041673"/>
              <a:gd name="connsiteX9914" fmla="*/ 2426431 w 5155357"/>
              <a:gd name="connsiteY9914" fmla="*/ 457752 h 1041673"/>
              <a:gd name="connsiteX9915" fmla="*/ 2424753 w 5155357"/>
              <a:gd name="connsiteY9915" fmla="*/ 464405 h 1041673"/>
              <a:gd name="connsiteX9916" fmla="*/ 2421955 w 5155357"/>
              <a:gd name="connsiteY9916" fmla="*/ 473358 h 1041673"/>
              <a:gd name="connsiteX9917" fmla="*/ 2424753 w 5155357"/>
              <a:gd name="connsiteY9917" fmla="*/ 464405 h 1041673"/>
              <a:gd name="connsiteX9918" fmla="*/ 2402991 w 5155357"/>
              <a:gd name="connsiteY9918" fmla="*/ 483928 h 1041673"/>
              <a:gd name="connsiteX9919" fmla="*/ 2403177 w 5155357"/>
              <a:gd name="connsiteY9919" fmla="*/ 483928 h 1041673"/>
              <a:gd name="connsiteX9920" fmla="*/ 2404856 w 5155357"/>
              <a:gd name="connsiteY9920" fmla="*/ 478706 h 1041673"/>
              <a:gd name="connsiteX9921" fmla="*/ 2405913 w 5155357"/>
              <a:gd name="connsiteY9921" fmla="*/ 474042 h 1041673"/>
              <a:gd name="connsiteX9922" fmla="*/ 2406784 w 5155357"/>
              <a:gd name="connsiteY9922" fmla="*/ 470249 h 1041673"/>
              <a:gd name="connsiteX9923" fmla="*/ 2409395 w 5155357"/>
              <a:gd name="connsiteY9923" fmla="*/ 470125 h 1041673"/>
              <a:gd name="connsiteX9924" fmla="*/ 2408152 w 5155357"/>
              <a:gd name="connsiteY9924" fmla="*/ 475099 h 1041673"/>
              <a:gd name="connsiteX9925" fmla="*/ 2407468 w 5155357"/>
              <a:gd name="connsiteY9925" fmla="*/ 479949 h 1041673"/>
              <a:gd name="connsiteX9926" fmla="*/ 2405415 w 5155357"/>
              <a:gd name="connsiteY9926" fmla="*/ 483369 h 1041673"/>
              <a:gd name="connsiteX9927" fmla="*/ 2404110 w 5155357"/>
              <a:gd name="connsiteY9927" fmla="*/ 485110 h 1041673"/>
              <a:gd name="connsiteX9928" fmla="*/ 2403177 w 5155357"/>
              <a:gd name="connsiteY9928" fmla="*/ 483928 h 1041673"/>
              <a:gd name="connsiteX9929" fmla="*/ 2402991 w 5155357"/>
              <a:gd name="connsiteY9929" fmla="*/ 484426 h 1041673"/>
              <a:gd name="connsiteX9930" fmla="*/ 2402991 w 5155357"/>
              <a:gd name="connsiteY9930" fmla="*/ 483991 h 1041673"/>
              <a:gd name="connsiteX9931" fmla="*/ 2400380 w 5155357"/>
              <a:gd name="connsiteY9931" fmla="*/ 496551 h 1041673"/>
              <a:gd name="connsiteX9932" fmla="*/ 2401126 w 5155357"/>
              <a:gd name="connsiteY9932" fmla="*/ 491576 h 1041673"/>
              <a:gd name="connsiteX9933" fmla="*/ 2402991 w 5155357"/>
              <a:gd name="connsiteY9933" fmla="*/ 490519 h 1041673"/>
              <a:gd name="connsiteX9934" fmla="*/ 2402618 w 5155357"/>
              <a:gd name="connsiteY9934" fmla="*/ 494499 h 1041673"/>
              <a:gd name="connsiteX9935" fmla="*/ 2400317 w 5155357"/>
              <a:gd name="connsiteY9935" fmla="*/ 497545 h 1041673"/>
              <a:gd name="connsiteX9936" fmla="*/ 2400380 w 5155357"/>
              <a:gd name="connsiteY9936" fmla="*/ 496551 h 1041673"/>
              <a:gd name="connsiteX9937" fmla="*/ 2398141 w 5155357"/>
              <a:gd name="connsiteY9937" fmla="*/ 502271 h 1041673"/>
              <a:gd name="connsiteX9938" fmla="*/ 2400255 w 5155357"/>
              <a:gd name="connsiteY9938" fmla="*/ 502271 h 1041673"/>
              <a:gd name="connsiteX9939" fmla="*/ 2398825 w 5155357"/>
              <a:gd name="connsiteY9939" fmla="*/ 507245 h 1041673"/>
              <a:gd name="connsiteX9940" fmla="*/ 2397830 w 5155357"/>
              <a:gd name="connsiteY9940" fmla="*/ 505380 h 1041673"/>
              <a:gd name="connsiteX9941" fmla="*/ 2398141 w 5155357"/>
              <a:gd name="connsiteY9941" fmla="*/ 502271 h 1041673"/>
              <a:gd name="connsiteX9942" fmla="*/ 2392545 w 5155357"/>
              <a:gd name="connsiteY9942" fmla="*/ 520613 h 1041673"/>
              <a:gd name="connsiteX9943" fmla="*/ 2394286 w 5155357"/>
              <a:gd name="connsiteY9943" fmla="*/ 514955 h 1041673"/>
              <a:gd name="connsiteX9944" fmla="*/ 2396338 w 5155357"/>
              <a:gd name="connsiteY9944" fmla="*/ 515452 h 1041673"/>
              <a:gd name="connsiteX9945" fmla="*/ 2394783 w 5155357"/>
              <a:gd name="connsiteY9945" fmla="*/ 520489 h 1041673"/>
              <a:gd name="connsiteX9946" fmla="*/ 2393727 w 5155357"/>
              <a:gd name="connsiteY9946" fmla="*/ 523536 h 1041673"/>
              <a:gd name="connsiteX9947" fmla="*/ 2392732 w 5155357"/>
              <a:gd name="connsiteY9947" fmla="*/ 526831 h 1041673"/>
              <a:gd name="connsiteX9948" fmla="*/ 2392545 w 5155357"/>
              <a:gd name="connsiteY9948" fmla="*/ 520613 h 1041673"/>
              <a:gd name="connsiteX9949" fmla="*/ 2390182 w 5155357"/>
              <a:gd name="connsiteY9949" fmla="*/ 532054 h 1041673"/>
              <a:gd name="connsiteX9950" fmla="*/ 2391861 w 5155357"/>
              <a:gd name="connsiteY9950" fmla="*/ 533111 h 1041673"/>
              <a:gd name="connsiteX9951" fmla="*/ 2390182 w 5155357"/>
              <a:gd name="connsiteY9951" fmla="*/ 533111 h 1041673"/>
              <a:gd name="connsiteX9952" fmla="*/ 2390182 w 5155357"/>
              <a:gd name="connsiteY9952" fmla="*/ 532054 h 1041673"/>
              <a:gd name="connsiteX9953" fmla="*/ 2371529 w 5155357"/>
              <a:gd name="connsiteY9953" fmla="*/ 610584 h 1041673"/>
              <a:gd name="connsiteX9954" fmla="*/ 2370721 w 5155357"/>
              <a:gd name="connsiteY9954" fmla="*/ 614190 h 1041673"/>
              <a:gd name="connsiteX9955" fmla="*/ 2368917 w 5155357"/>
              <a:gd name="connsiteY9955" fmla="*/ 616677 h 1041673"/>
              <a:gd name="connsiteX9956" fmla="*/ 2369726 w 5155357"/>
              <a:gd name="connsiteY9956" fmla="*/ 609465 h 1041673"/>
              <a:gd name="connsiteX9957" fmla="*/ 2372275 w 5155357"/>
              <a:gd name="connsiteY9957" fmla="*/ 606480 h 1041673"/>
              <a:gd name="connsiteX9958" fmla="*/ 2371529 w 5155357"/>
              <a:gd name="connsiteY9958" fmla="*/ 610584 h 1041673"/>
              <a:gd name="connsiteX9959" fmla="*/ 2373705 w 5155357"/>
              <a:gd name="connsiteY9959" fmla="*/ 600014 h 1041673"/>
              <a:gd name="connsiteX9960" fmla="*/ 2372275 w 5155357"/>
              <a:gd name="connsiteY9960" fmla="*/ 601009 h 1041673"/>
              <a:gd name="connsiteX9961" fmla="*/ 2373332 w 5155357"/>
              <a:gd name="connsiteY9961" fmla="*/ 595599 h 1041673"/>
              <a:gd name="connsiteX9962" fmla="*/ 2375260 w 5155357"/>
              <a:gd name="connsiteY9962" fmla="*/ 596283 h 1041673"/>
              <a:gd name="connsiteX9963" fmla="*/ 2373705 w 5155357"/>
              <a:gd name="connsiteY9963" fmla="*/ 600014 h 1041673"/>
              <a:gd name="connsiteX9964" fmla="*/ 2375074 w 5155357"/>
              <a:gd name="connsiteY9964" fmla="*/ 593361 h 1041673"/>
              <a:gd name="connsiteX9965" fmla="*/ 2377312 w 5155357"/>
              <a:gd name="connsiteY9965" fmla="*/ 586646 h 1041673"/>
              <a:gd name="connsiteX9966" fmla="*/ 2375074 w 5155357"/>
              <a:gd name="connsiteY9966" fmla="*/ 593361 h 1041673"/>
              <a:gd name="connsiteX9967" fmla="*/ 2380856 w 5155357"/>
              <a:gd name="connsiteY9967" fmla="*/ 577568 h 1041673"/>
              <a:gd name="connsiteX9968" fmla="*/ 2379301 w 5155357"/>
              <a:gd name="connsiteY9968" fmla="*/ 579433 h 1041673"/>
              <a:gd name="connsiteX9969" fmla="*/ 2378742 w 5155357"/>
              <a:gd name="connsiteY9969" fmla="*/ 582853 h 1041673"/>
              <a:gd name="connsiteX9970" fmla="*/ 2378555 w 5155357"/>
              <a:gd name="connsiteY9970" fmla="*/ 583599 h 1041673"/>
              <a:gd name="connsiteX9971" fmla="*/ 2377871 w 5155357"/>
              <a:gd name="connsiteY9971" fmla="*/ 580117 h 1041673"/>
              <a:gd name="connsiteX9972" fmla="*/ 2378929 w 5155357"/>
              <a:gd name="connsiteY9972" fmla="*/ 575827 h 1041673"/>
              <a:gd name="connsiteX9973" fmla="*/ 2380669 w 5155357"/>
              <a:gd name="connsiteY9973" fmla="*/ 572718 h 1041673"/>
              <a:gd name="connsiteX9974" fmla="*/ 2380856 w 5155357"/>
              <a:gd name="connsiteY9974" fmla="*/ 577568 h 1041673"/>
              <a:gd name="connsiteX9975" fmla="*/ 2380856 w 5155357"/>
              <a:gd name="connsiteY9975" fmla="*/ 567868 h 1041673"/>
              <a:gd name="connsiteX9976" fmla="*/ 2382721 w 5155357"/>
              <a:gd name="connsiteY9976" fmla="*/ 562396 h 1041673"/>
              <a:gd name="connsiteX9977" fmla="*/ 2384089 w 5155357"/>
              <a:gd name="connsiteY9977" fmla="*/ 560158 h 1041673"/>
              <a:gd name="connsiteX9978" fmla="*/ 2383218 w 5155357"/>
              <a:gd name="connsiteY9978" fmla="*/ 556676 h 1041673"/>
              <a:gd name="connsiteX9979" fmla="*/ 2385457 w 5155357"/>
              <a:gd name="connsiteY9979" fmla="*/ 554997 h 1041673"/>
              <a:gd name="connsiteX9980" fmla="*/ 2386016 w 5155357"/>
              <a:gd name="connsiteY9980" fmla="*/ 553070 h 1041673"/>
              <a:gd name="connsiteX9981" fmla="*/ 2385332 w 5155357"/>
              <a:gd name="connsiteY9981" fmla="*/ 549650 h 1041673"/>
              <a:gd name="connsiteX9982" fmla="*/ 2386327 w 5155357"/>
              <a:gd name="connsiteY9982" fmla="*/ 546728 h 1041673"/>
              <a:gd name="connsiteX9983" fmla="*/ 2388069 w 5155357"/>
              <a:gd name="connsiteY9983" fmla="*/ 540137 h 1041673"/>
              <a:gd name="connsiteX9984" fmla="*/ 2389933 w 5155357"/>
              <a:gd name="connsiteY9984" fmla="*/ 536344 h 1041673"/>
              <a:gd name="connsiteX9985" fmla="*/ 2389436 w 5155357"/>
              <a:gd name="connsiteY9985" fmla="*/ 539453 h 1041673"/>
              <a:gd name="connsiteX9986" fmla="*/ 2389436 w 5155357"/>
              <a:gd name="connsiteY9986" fmla="*/ 543059 h 1041673"/>
              <a:gd name="connsiteX9987" fmla="*/ 2388255 w 5155357"/>
              <a:gd name="connsiteY9987" fmla="*/ 546728 h 1041673"/>
              <a:gd name="connsiteX9988" fmla="*/ 2388255 w 5155357"/>
              <a:gd name="connsiteY9988" fmla="*/ 549961 h 1041673"/>
              <a:gd name="connsiteX9989" fmla="*/ 2388255 w 5155357"/>
              <a:gd name="connsiteY9989" fmla="*/ 553940 h 1041673"/>
              <a:gd name="connsiteX9990" fmla="*/ 2385830 w 5155357"/>
              <a:gd name="connsiteY9990" fmla="*/ 558915 h 1041673"/>
              <a:gd name="connsiteX9991" fmla="*/ 2385644 w 5155357"/>
              <a:gd name="connsiteY9991" fmla="*/ 561526 h 1041673"/>
              <a:gd name="connsiteX9992" fmla="*/ 2383592 w 5155357"/>
              <a:gd name="connsiteY9992" fmla="*/ 564075 h 1041673"/>
              <a:gd name="connsiteX9993" fmla="*/ 2380856 w 5155357"/>
              <a:gd name="connsiteY9993" fmla="*/ 567868 h 1041673"/>
              <a:gd name="connsiteX9994" fmla="*/ 2391861 w 5155357"/>
              <a:gd name="connsiteY9994" fmla="*/ 600076 h 1041673"/>
              <a:gd name="connsiteX9995" fmla="*/ 2383467 w 5155357"/>
              <a:gd name="connsiteY9995" fmla="*/ 616802 h 1041673"/>
              <a:gd name="connsiteX9996" fmla="*/ 2383467 w 5155357"/>
              <a:gd name="connsiteY9996" fmla="*/ 611828 h 1041673"/>
              <a:gd name="connsiteX9997" fmla="*/ 2387944 w 5155357"/>
              <a:gd name="connsiteY9997" fmla="*/ 593983 h 1041673"/>
              <a:gd name="connsiteX9998" fmla="*/ 2407468 w 5155357"/>
              <a:gd name="connsiteY9998" fmla="*/ 524779 h 1041673"/>
              <a:gd name="connsiteX9999" fmla="*/ 2420898 w 5155357"/>
              <a:gd name="connsiteY9999" fmla="*/ 476218 h 1041673"/>
              <a:gd name="connsiteX10000" fmla="*/ 2421458 w 5155357"/>
              <a:gd name="connsiteY10000" fmla="*/ 477275 h 1041673"/>
              <a:gd name="connsiteX10001" fmla="*/ 2414742 w 5155357"/>
              <a:gd name="connsiteY10001" fmla="*/ 502395 h 1041673"/>
              <a:gd name="connsiteX10002" fmla="*/ 2411944 w 5155357"/>
              <a:gd name="connsiteY10002" fmla="*/ 519121 h 1041673"/>
              <a:gd name="connsiteX10003" fmla="*/ 2402991 w 5155357"/>
              <a:gd name="connsiteY10003" fmla="*/ 553754 h 1041673"/>
              <a:gd name="connsiteX10004" fmla="*/ 2403053 w 5155357"/>
              <a:gd name="connsiteY10004" fmla="*/ 553754 h 1041673"/>
              <a:gd name="connsiteX10005" fmla="*/ 2402867 w 5155357"/>
              <a:gd name="connsiteY10005" fmla="*/ 554500 h 1041673"/>
              <a:gd name="connsiteX10006" fmla="*/ 2401872 w 5155357"/>
              <a:gd name="connsiteY10006" fmla="*/ 558977 h 1041673"/>
              <a:gd name="connsiteX10007" fmla="*/ 2401312 w 5155357"/>
              <a:gd name="connsiteY10007" fmla="*/ 561215 h 1041673"/>
              <a:gd name="connsiteX10008" fmla="*/ 2401188 w 5155357"/>
              <a:gd name="connsiteY10008" fmla="*/ 561899 h 1041673"/>
              <a:gd name="connsiteX10009" fmla="*/ 2399633 w 5155357"/>
              <a:gd name="connsiteY10009" fmla="*/ 567184 h 1041673"/>
              <a:gd name="connsiteX10010" fmla="*/ 2399758 w 5155357"/>
              <a:gd name="connsiteY10010" fmla="*/ 567184 h 1041673"/>
              <a:gd name="connsiteX10011" fmla="*/ 2399074 w 5155357"/>
              <a:gd name="connsiteY10011" fmla="*/ 569982 h 1041673"/>
              <a:gd name="connsiteX10012" fmla="*/ 2399074 w 5155357"/>
              <a:gd name="connsiteY10012" fmla="*/ 569982 h 1041673"/>
              <a:gd name="connsiteX10013" fmla="*/ 2392358 w 5155357"/>
              <a:gd name="connsiteY10013" fmla="*/ 593983 h 1041673"/>
              <a:gd name="connsiteX10014" fmla="*/ 2391799 w 5155357"/>
              <a:gd name="connsiteY10014" fmla="*/ 600076 h 1041673"/>
              <a:gd name="connsiteX10015" fmla="*/ 2404421 w 5155357"/>
              <a:gd name="connsiteY10015" fmla="*/ 557360 h 1041673"/>
              <a:gd name="connsiteX10016" fmla="*/ 2404669 w 5155357"/>
              <a:gd name="connsiteY10016" fmla="*/ 556552 h 1041673"/>
              <a:gd name="connsiteX10017" fmla="*/ 2404669 w 5155357"/>
              <a:gd name="connsiteY10017" fmla="*/ 554873 h 1041673"/>
              <a:gd name="connsiteX10018" fmla="*/ 2404608 w 5155357"/>
              <a:gd name="connsiteY10018" fmla="*/ 554873 h 1041673"/>
              <a:gd name="connsiteX10019" fmla="*/ 2404794 w 5155357"/>
              <a:gd name="connsiteY10019" fmla="*/ 554189 h 1041673"/>
              <a:gd name="connsiteX10020" fmla="*/ 2406908 w 5155357"/>
              <a:gd name="connsiteY10020" fmla="*/ 550956 h 1041673"/>
              <a:gd name="connsiteX10021" fmla="*/ 2406100 w 5155357"/>
              <a:gd name="connsiteY10021" fmla="*/ 555246 h 1041673"/>
              <a:gd name="connsiteX10022" fmla="*/ 2405664 w 5155357"/>
              <a:gd name="connsiteY10022" fmla="*/ 556676 h 1041673"/>
              <a:gd name="connsiteX10023" fmla="*/ 2405415 w 5155357"/>
              <a:gd name="connsiteY10023" fmla="*/ 556800 h 1041673"/>
              <a:gd name="connsiteX10024" fmla="*/ 2404483 w 5155357"/>
              <a:gd name="connsiteY10024" fmla="*/ 557298 h 1041673"/>
              <a:gd name="connsiteX10025" fmla="*/ 2404608 w 5155357"/>
              <a:gd name="connsiteY10025" fmla="*/ 561153 h 1041673"/>
              <a:gd name="connsiteX10026" fmla="*/ 2403986 w 5155357"/>
              <a:gd name="connsiteY10026" fmla="*/ 562645 h 1041673"/>
              <a:gd name="connsiteX10027" fmla="*/ 2402991 w 5155357"/>
              <a:gd name="connsiteY10027" fmla="*/ 562086 h 1041673"/>
              <a:gd name="connsiteX10028" fmla="*/ 2402805 w 5155357"/>
              <a:gd name="connsiteY10028" fmla="*/ 562086 h 1041673"/>
              <a:gd name="connsiteX10029" fmla="*/ 2402929 w 5155357"/>
              <a:gd name="connsiteY10029" fmla="*/ 561339 h 1041673"/>
              <a:gd name="connsiteX10030" fmla="*/ 2403239 w 5155357"/>
              <a:gd name="connsiteY10030" fmla="*/ 559847 h 1041673"/>
              <a:gd name="connsiteX10031" fmla="*/ 2404110 w 5155357"/>
              <a:gd name="connsiteY10031" fmla="*/ 559847 h 1041673"/>
              <a:gd name="connsiteX10032" fmla="*/ 2404110 w 5155357"/>
              <a:gd name="connsiteY10032" fmla="*/ 559163 h 1041673"/>
              <a:gd name="connsiteX10033" fmla="*/ 2404608 w 5155357"/>
              <a:gd name="connsiteY10033" fmla="*/ 561091 h 1041673"/>
              <a:gd name="connsiteX10034" fmla="*/ 2400131 w 5155357"/>
              <a:gd name="connsiteY10034" fmla="*/ 573215 h 1041673"/>
              <a:gd name="connsiteX10035" fmla="*/ 2400317 w 5155357"/>
              <a:gd name="connsiteY10035" fmla="*/ 573277 h 1041673"/>
              <a:gd name="connsiteX10036" fmla="*/ 2400814 w 5155357"/>
              <a:gd name="connsiteY10036" fmla="*/ 573464 h 1041673"/>
              <a:gd name="connsiteX10037" fmla="*/ 2400317 w 5155357"/>
              <a:gd name="connsiteY10037" fmla="*/ 577319 h 1041673"/>
              <a:gd name="connsiteX10038" fmla="*/ 2400193 w 5155357"/>
              <a:gd name="connsiteY10038" fmla="*/ 577319 h 1041673"/>
              <a:gd name="connsiteX10039" fmla="*/ 2400193 w 5155357"/>
              <a:gd name="connsiteY10039" fmla="*/ 573340 h 1041673"/>
              <a:gd name="connsiteX10040" fmla="*/ 2400193 w 5155357"/>
              <a:gd name="connsiteY10040" fmla="*/ 573215 h 1041673"/>
              <a:gd name="connsiteX10041" fmla="*/ 2400752 w 5155357"/>
              <a:gd name="connsiteY10041" fmla="*/ 572034 h 1041673"/>
              <a:gd name="connsiteX10042" fmla="*/ 2400752 w 5155357"/>
              <a:gd name="connsiteY10042" fmla="*/ 570542 h 1041673"/>
              <a:gd name="connsiteX10043" fmla="*/ 2400752 w 5155357"/>
              <a:gd name="connsiteY10043" fmla="*/ 570542 h 1041673"/>
              <a:gd name="connsiteX10044" fmla="*/ 2401437 w 5155357"/>
              <a:gd name="connsiteY10044" fmla="*/ 567744 h 1041673"/>
              <a:gd name="connsiteX10045" fmla="*/ 2402680 w 5155357"/>
              <a:gd name="connsiteY10045" fmla="*/ 567744 h 1041673"/>
              <a:gd name="connsiteX10046" fmla="*/ 2402369 w 5155357"/>
              <a:gd name="connsiteY10046" fmla="*/ 569236 h 1041673"/>
              <a:gd name="connsiteX10047" fmla="*/ 2401747 w 5155357"/>
              <a:gd name="connsiteY10047" fmla="*/ 572345 h 1041673"/>
              <a:gd name="connsiteX10048" fmla="*/ 2401747 w 5155357"/>
              <a:gd name="connsiteY10048" fmla="*/ 572345 h 1041673"/>
              <a:gd name="connsiteX10049" fmla="*/ 2400939 w 5155357"/>
              <a:gd name="connsiteY10049" fmla="*/ 572034 h 1041673"/>
              <a:gd name="connsiteX10050" fmla="*/ 2436691 w 5155357"/>
              <a:gd name="connsiteY10050" fmla="*/ 635641 h 1041673"/>
              <a:gd name="connsiteX10051" fmla="*/ 2433272 w 5155357"/>
              <a:gd name="connsiteY10051" fmla="*/ 637382 h 1041673"/>
              <a:gd name="connsiteX10052" fmla="*/ 2430473 w 5155357"/>
              <a:gd name="connsiteY10052" fmla="*/ 637569 h 1041673"/>
              <a:gd name="connsiteX10053" fmla="*/ 2426370 w 5155357"/>
              <a:gd name="connsiteY10053" fmla="*/ 640118 h 1041673"/>
              <a:gd name="connsiteX10054" fmla="*/ 2422763 w 5155357"/>
              <a:gd name="connsiteY10054" fmla="*/ 640802 h 1041673"/>
              <a:gd name="connsiteX10055" fmla="*/ 2418287 w 5155357"/>
              <a:gd name="connsiteY10055" fmla="*/ 642730 h 1041673"/>
              <a:gd name="connsiteX10056" fmla="*/ 2414618 w 5155357"/>
              <a:gd name="connsiteY10056" fmla="*/ 643227 h 1041673"/>
              <a:gd name="connsiteX10057" fmla="*/ 2411385 w 5155357"/>
              <a:gd name="connsiteY10057" fmla="*/ 644098 h 1041673"/>
              <a:gd name="connsiteX10058" fmla="*/ 2408089 w 5155357"/>
              <a:gd name="connsiteY10058" fmla="*/ 645466 h 1041673"/>
              <a:gd name="connsiteX10059" fmla="*/ 2411695 w 5155357"/>
              <a:gd name="connsiteY10059" fmla="*/ 642730 h 1041673"/>
              <a:gd name="connsiteX10060" fmla="*/ 2422763 w 5155357"/>
              <a:gd name="connsiteY10060" fmla="*/ 638937 h 1041673"/>
              <a:gd name="connsiteX10061" fmla="*/ 2427427 w 5155357"/>
              <a:gd name="connsiteY10061" fmla="*/ 637196 h 1041673"/>
              <a:gd name="connsiteX10062" fmla="*/ 2424318 w 5155357"/>
              <a:gd name="connsiteY10062" fmla="*/ 636699 h 1041673"/>
              <a:gd name="connsiteX10063" fmla="*/ 2422079 w 5155357"/>
              <a:gd name="connsiteY10063" fmla="*/ 636885 h 1041673"/>
              <a:gd name="connsiteX10064" fmla="*/ 2425685 w 5155357"/>
              <a:gd name="connsiteY10064" fmla="*/ 634771 h 1041673"/>
              <a:gd name="connsiteX10065" fmla="*/ 2430163 w 5155357"/>
              <a:gd name="connsiteY10065" fmla="*/ 634087 h 1041673"/>
              <a:gd name="connsiteX10066" fmla="*/ 2432898 w 5155357"/>
              <a:gd name="connsiteY10066" fmla="*/ 633776 h 1041673"/>
              <a:gd name="connsiteX10067" fmla="*/ 2436691 w 5155357"/>
              <a:gd name="connsiteY10067" fmla="*/ 632533 h 1041673"/>
              <a:gd name="connsiteX10068" fmla="*/ 2439613 w 5155357"/>
              <a:gd name="connsiteY10068" fmla="*/ 632222 h 1041673"/>
              <a:gd name="connsiteX10069" fmla="*/ 2440298 w 5155357"/>
              <a:gd name="connsiteY10069" fmla="*/ 633776 h 1041673"/>
              <a:gd name="connsiteX10070" fmla="*/ 2436691 w 5155357"/>
              <a:gd name="connsiteY10070" fmla="*/ 635641 h 1041673"/>
              <a:gd name="connsiteX10071" fmla="*/ 2451800 w 5155357"/>
              <a:gd name="connsiteY10071" fmla="*/ 630294 h 1041673"/>
              <a:gd name="connsiteX10072" fmla="*/ 2454039 w 5155357"/>
              <a:gd name="connsiteY10072" fmla="*/ 627558 h 1041673"/>
              <a:gd name="connsiteX10073" fmla="*/ 2456464 w 5155357"/>
              <a:gd name="connsiteY10073" fmla="*/ 627869 h 1041673"/>
              <a:gd name="connsiteX10074" fmla="*/ 2451800 w 5155357"/>
              <a:gd name="connsiteY10074" fmla="*/ 630294 h 1041673"/>
              <a:gd name="connsiteX10075" fmla="*/ 2515967 w 5155357"/>
              <a:gd name="connsiteY10075" fmla="*/ 605050 h 1041673"/>
              <a:gd name="connsiteX10076" fmla="*/ 2514226 w 5155357"/>
              <a:gd name="connsiteY10076" fmla="*/ 604677 h 1041673"/>
              <a:gd name="connsiteX10077" fmla="*/ 2519884 w 5155357"/>
              <a:gd name="connsiteY10077" fmla="*/ 602625 h 1041673"/>
              <a:gd name="connsiteX10078" fmla="*/ 2515967 w 5155357"/>
              <a:gd name="connsiteY10078" fmla="*/ 605050 h 1041673"/>
              <a:gd name="connsiteX10079" fmla="*/ 2552839 w 5155357"/>
              <a:gd name="connsiteY10079" fmla="*/ 587640 h 1041673"/>
              <a:gd name="connsiteX10080" fmla="*/ 2547677 w 5155357"/>
              <a:gd name="connsiteY10080" fmla="*/ 589692 h 1041673"/>
              <a:gd name="connsiteX10081" fmla="*/ 2543760 w 5155357"/>
              <a:gd name="connsiteY10081" fmla="*/ 592304 h 1041673"/>
              <a:gd name="connsiteX10082" fmla="*/ 2539284 w 5155357"/>
              <a:gd name="connsiteY10082" fmla="*/ 593299 h 1041673"/>
              <a:gd name="connsiteX10083" fmla="*/ 2537045 w 5155357"/>
              <a:gd name="connsiteY10083" fmla="*/ 595910 h 1041673"/>
              <a:gd name="connsiteX10084" fmla="*/ 2534434 w 5155357"/>
              <a:gd name="connsiteY10084" fmla="*/ 596781 h 1041673"/>
              <a:gd name="connsiteX10085" fmla="*/ 2535988 w 5155357"/>
              <a:gd name="connsiteY10085" fmla="*/ 594045 h 1041673"/>
              <a:gd name="connsiteX10086" fmla="*/ 2539967 w 5155357"/>
              <a:gd name="connsiteY10086" fmla="*/ 591433 h 1041673"/>
              <a:gd name="connsiteX10087" fmla="*/ 2543574 w 5155357"/>
              <a:gd name="connsiteY10087" fmla="*/ 590065 h 1041673"/>
              <a:gd name="connsiteX10088" fmla="*/ 2548548 w 5155357"/>
              <a:gd name="connsiteY10088" fmla="*/ 586957 h 1041673"/>
              <a:gd name="connsiteX10089" fmla="*/ 2551844 w 5155357"/>
              <a:gd name="connsiteY10089" fmla="*/ 585402 h 1041673"/>
              <a:gd name="connsiteX10090" fmla="*/ 2552839 w 5155357"/>
              <a:gd name="connsiteY10090" fmla="*/ 587640 h 1041673"/>
              <a:gd name="connsiteX10091" fmla="*/ 2566455 w 5155357"/>
              <a:gd name="connsiteY10091" fmla="*/ 578563 h 1041673"/>
              <a:gd name="connsiteX10092" fmla="*/ 2562662 w 5155357"/>
              <a:gd name="connsiteY10092" fmla="*/ 582169 h 1041673"/>
              <a:gd name="connsiteX10093" fmla="*/ 2560113 w 5155357"/>
              <a:gd name="connsiteY10093" fmla="*/ 582853 h 1041673"/>
              <a:gd name="connsiteX10094" fmla="*/ 2562352 w 5155357"/>
              <a:gd name="connsiteY10094" fmla="*/ 579433 h 1041673"/>
              <a:gd name="connsiteX10095" fmla="*/ 2566455 w 5155357"/>
              <a:gd name="connsiteY10095" fmla="*/ 578563 h 1041673"/>
              <a:gd name="connsiteX10096" fmla="*/ 2759703 w 5155357"/>
              <a:gd name="connsiteY10096" fmla="*/ 363366 h 1041673"/>
              <a:gd name="connsiteX10097" fmla="*/ 2751869 w 5155357"/>
              <a:gd name="connsiteY10097" fmla="*/ 372880 h 1041673"/>
              <a:gd name="connsiteX10098" fmla="*/ 2692116 w 5155357"/>
              <a:gd name="connsiteY10098" fmla="*/ 438228 h 1041673"/>
              <a:gd name="connsiteX10099" fmla="*/ 2667556 w 5155357"/>
              <a:gd name="connsiteY10099" fmla="*/ 461047 h 1041673"/>
              <a:gd name="connsiteX10100" fmla="*/ 2663638 w 5155357"/>
              <a:gd name="connsiteY10100" fmla="*/ 461669 h 1041673"/>
              <a:gd name="connsiteX10101" fmla="*/ 2642437 w 5155357"/>
              <a:gd name="connsiteY10101" fmla="*/ 478333 h 1041673"/>
              <a:gd name="connsiteX10102" fmla="*/ 2638519 w 5155357"/>
              <a:gd name="connsiteY10102" fmla="*/ 478333 h 1041673"/>
              <a:gd name="connsiteX10103" fmla="*/ 2612280 w 5155357"/>
              <a:gd name="connsiteY10103" fmla="*/ 500157 h 1041673"/>
              <a:gd name="connsiteX10104" fmla="*/ 2600528 w 5155357"/>
              <a:gd name="connsiteY10104" fmla="*/ 509608 h 1041673"/>
              <a:gd name="connsiteX10105" fmla="*/ 2585482 w 5155357"/>
              <a:gd name="connsiteY10105" fmla="*/ 522479 h 1041673"/>
              <a:gd name="connsiteX10106" fmla="*/ 2563720 w 5155357"/>
              <a:gd name="connsiteY10106" fmla="*/ 533670 h 1041673"/>
              <a:gd name="connsiteX10107" fmla="*/ 2552527 w 5155357"/>
              <a:gd name="connsiteY10107" fmla="*/ 537028 h 1041673"/>
              <a:gd name="connsiteX10108" fmla="*/ 2546931 w 5155357"/>
              <a:gd name="connsiteY10108" fmla="*/ 542127 h 1041673"/>
              <a:gd name="connsiteX10109" fmla="*/ 2537419 w 5155357"/>
              <a:gd name="connsiteY10109" fmla="*/ 547660 h 1041673"/>
              <a:gd name="connsiteX10110" fmla="*/ 2528465 w 5155357"/>
              <a:gd name="connsiteY10110" fmla="*/ 553816 h 1041673"/>
              <a:gd name="connsiteX10111" fmla="*/ 2518951 w 5155357"/>
              <a:gd name="connsiteY10111" fmla="*/ 558293 h 1041673"/>
              <a:gd name="connsiteX10112" fmla="*/ 2512796 w 5155357"/>
              <a:gd name="connsiteY10112" fmla="*/ 563391 h 1041673"/>
              <a:gd name="connsiteX10113" fmla="*/ 2506081 w 5155357"/>
              <a:gd name="connsiteY10113" fmla="*/ 566189 h 1041673"/>
              <a:gd name="connsiteX10114" fmla="*/ 2488796 w 5155357"/>
              <a:gd name="connsiteY10114" fmla="*/ 578936 h 1041673"/>
              <a:gd name="connsiteX10115" fmla="*/ 2463116 w 5155357"/>
              <a:gd name="connsiteY10115" fmla="*/ 588511 h 1041673"/>
              <a:gd name="connsiteX10116" fmla="*/ 2454163 w 5155357"/>
              <a:gd name="connsiteY10116" fmla="*/ 591869 h 1041673"/>
              <a:gd name="connsiteX10117" fmla="*/ 2446329 w 5155357"/>
              <a:gd name="connsiteY10117" fmla="*/ 592926 h 1041673"/>
              <a:gd name="connsiteX10118" fmla="*/ 2433520 w 5155357"/>
              <a:gd name="connsiteY10118" fmla="*/ 598584 h 1041673"/>
              <a:gd name="connsiteX10119" fmla="*/ 2419033 w 5155357"/>
              <a:gd name="connsiteY10119" fmla="*/ 604739 h 1041673"/>
              <a:gd name="connsiteX10120" fmla="*/ 2414556 w 5155357"/>
              <a:gd name="connsiteY10120" fmla="*/ 603558 h 1041673"/>
              <a:gd name="connsiteX10121" fmla="*/ 2409519 w 5155357"/>
              <a:gd name="connsiteY10121" fmla="*/ 609216 h 1041673"/>
              <a:gd name="connsiteX10122" fmla="*/ 2401685 w 5155357"/>
              <a:gd name="connsiteY10122" fmla="*/ 612014 h 1041673"/>
              <a:gd name="connsiteX10123" fmla="*/ 2392732 w 5155357"/>
              <a:gd name="connsiteY10123" fmla="*/ 613631 h 1041673"/>
              <a:gd name="connsiteX10124" fmla="*/ 2401685 w 5155357"/>
              <a:gd name="connsiteY10124" fmla="*/ 577381 h 1041673"/>
              <a:gd name="connsiteX10125" fmla="*/ 2401623 w 5155357"/>
              <a:gd name="connsiteY10125" fmla="*/ 577381 h 1041673"/>
              <a:gd name="connsiteX10126" fmla="*/ 2402121 w 5155357"/>
              <a:gd name="connsiteY10126" fmla="*/ 573464 h 1041673"/>
              <a:gd name="connsiteX10127" fmla="*/ 2402245 w 5155357"/>
              <a:gd name="connsiteY10127" fmla="*/ 573402 h 1041673"/>
              <a:gd name="connsiteX10128" fmla="*/ 2402493 w 5155357"/>
              <a:gd name="connsiteY10128" fmla="*/ 573277 h 1041673"/>
              <a:gd name="connsiteX10129" fmla="*/ 2402493 w 5155357"/>
              <a:gd name="connsiteY10129" fmla="*/ 573029 h 1041673"/>
              <a:gd name="connsiteX10130" fmla="*/ 2403239 w 5155357"/>
              <a:gd name="connsiteY10130" fmla="*/ 569671 h 1041673"/>
              <a:gd name="connsiteX10131" fmla="*/ 2403551 w 5155357"/>
              <a:gd name="connsiteY10131" fmla="*/ 568179 h 1041673"/>
              <a:gd name="connsiteX10132" fmla="*/ 2404483 w 5155357"/>
              <a:gd name="connsiteY10132" fmla="*/ 564573 h 1041673"/>
              <a:gd name="connsiteX10133" fmla="*/ 2404110 w 5155357"/>
              <a:gd name="connsiteY10133" fmla="*/ 564324 h 1041673"/>
              <a:gd name="connsiteX10134" fmla="*/ 2405602 w 5155357"/>
              <a:gd name="connsiteY10134" fmla="*/ 561464 h 1041673"/>
              <a:gd name="connsiteX10135" fmla="*/ 2404918 w 5155357"/>
              <a:gd name="connsiteY10135" fmla="*/ 558604 h 1041673"/>
              <a:gd name="connsiteX10136" fmla="*/ 2405789 w 5155357"/>
              <a:gd name="connsiteY10136" fmla="*/ 558106 h 1041673"/>
              <a:gd name="connsiteX10137" fmla="*/ 2406411 w 5155357"/>
              <a:gd name="connsiteY10137" fmla="*/ 557733 h 1041673"/>
              <a:gd name="connsiteX10138" fmla="*/ 2406411 w 5155357"/>
              <a:gd name="connsiteY10138" fmla="*/ 557484 h 1041673"/>
              <a:gd name="connsiteX10139" fmla="*/ 2406970 w 5155357"/>
              <a:gd name="connsiteY10139" fmla="*/ 555930 h 1041673"/>
              <a:gd name="connsiteX10140" fmla="*/ 2407841 w 5155357"/>
              <a:gd name="connsiteY10140" fmla="*/ 551018 h 1041673"/>
              <a:gd name="connsiteX10141" fmla="*/ 2417292 w 5155357"/>
              <a:gd name="connsiteY10141" fmla="*/ 514955 h 1041673"/>
              <a:gd name="connsiteX10142" fmla="*/ 2427924 w 5155357"/>
              <a:gd name="connsiteY10142" fmla="*/ 479763 h 1041673"/>
              <a:gd name="connsiteX10143" fmla="*/ 2437997 w 5155357"/>
              <a:gd name="connsiteY10143" fmla="*/ 443948 h 1041673"/>
              <a:gd name="connsiteX10144" fmla="*/ 2449748 w 5155357"/>
              <a:gd name="connsiteY10144" fmla="*/ 409937 h 1041673"/>
              <a:gd name="connsiteX10145" fmla="*/ 2459261 w 5155357"/>
              <a:gd name="connsiteY10145" fmla="*/ 378102 h 1041673"/>
              <a:gd name="connsiteX10146" fmla="*/ 2465417 w 5155357"/>
              <a:gd name="connsiteY10146" fmla="*/ 358517 h 1041673"/>
              <a:gd name="connsiteX10147" fmla="*/ 2469894 w 5155357"/>
              <a:gd name="connsiteY10147" fmla="*/ 346765 h 1041673"/>
              <a:gd name="connsiteX10148" fmla="*/ 2471572 w 5155357"/>
              <a:gd name="connsiteY10148" fmla="*/ 338371 h 1041673"/>
              <a:gd name="connsiteX10149" fmla="*/ 2474371 w 5155357"/>
              <a:gd name="connsiteY10149" fmla="*/ 331096 h 1041673"/>
              <a:gd name="connsiteX10150" fmla="*/ 2479407 w 5155357"/>
              <a:gd name="connsiteY10150" fmla="*/ 315490 h 1041673"/>
              <a:gd name="connsiteX10151" fmla="*/ 2485003 w 5155357"/>
              <a:gd name="connsiteY10151" fmla="*/ 300505 h 1041673"/>
              <a:gd name="connsiteX10152" fmla="*/ 2490040 w 5155357"/>
              <a:gd name="connsiteY10152" fmla="*/ 284899 h 1041673"/>
              <a:gd name="connsiteX10153" fmla="*/ 2495076 w 5155357"/>
              <a:gd name="connsiteY10153" fmla="*/ 274266 h 1041673"/>
              <a:gd name="connsiteX10154" fmla="*/ 2507324 w 5155357"/>
              <a:gd name="connsiteY10154" fmla="*/ 244048 h 1041673"/>
              <a:gd name="connsiteX10155" fmla="*/ 2511242 w 5155357"/>
              <a:gd name="connsiteY10155" fmla="*/ 235094 h 1041673"/>
              <a:gd name="connsiteX10156" fmla="*/ 2520196 w 5155357"/>
              <a:gd name="connsiteY10156" fmla="*/ 218431 h 1041673"/>
              <a:gd name="connsiteX10157" fmla="*/ 2546994 w 5155357"/>
              <a:gd name="connsiteY10157" fmla="*/ 180938 h 1041673"/>
              <a:gd name="connsiteX10158" fmla="*/ 2546994 w 5155357"/>
              <a:gd name="connsiteY10158" fmla="*/ 175901 h 1041673"/>
              <a:gd name="connsiteX10159" fmla="*/ 2543076 w 5155357"/>
              <a:gd name="connsiteY10159" fmla="*/ 171425 h 1041673"/>
              <a:gd name="connsiteX10160" fmla="*/ 2538600 w 5155357"/>
              <a:gd name="connsiteY10160" fmla="*/ 173166 h 1041673"/>
              <a:gd name="connsiteX10161" fmla="*/ 2539719 w 5155357"/>
              <a:gd name="connsiteY10161" fmla="*/ 164710 h 1041673"/>
              <a:gd name="connsiteX10162" fmla="*/ 2565399 w 5155357"/>
              <a:gd name="connsiteY10162" fmla="*/ 160233 h 1041673"/>
              <a:gd name="connsiteX10163" fmla="*/ 2584362 w 5155357"/>
              <a:gd name="connsiteY10163" fmla="*/ 156875 h 1041673"/>
              <a:gd name="connsiteX10164" fmla="*/ 2622353 w 5155357"/>
              <a:gd name="connsiteY10164" fmla="*/ 158616 h 1041673"/>
              <a:gd name="connsiteX10165" fmla="*/ 2635161 w 5155357"/>
              <a:gd name="connsiteY10165" fmla="*/ 159673 h 1041673"/>
              <a:gd name="connsiteX10166" fmla="*/ 2643555 w 5155357"/>
              <a:gd name="connsiteY10166" fmla="*/ 157994 h 1041673"/>
              <a:gd name="connsiteX10167" fmla="*/ 2663079 w 5155357"/>
              <a:gd name="connsiteY10167" fmla="*/ 160855 h 1041673"/>
              <a:gd name="connsiteX10168" fmla="*/ 2700510 w 5155357"/>
              <a:gd name="connsiteY10168" fmla="*/ 170305 h 1041673"/>
              <a:gd name="connsiteX10169" fmla="*/ 2751869 w 5155357"/>
              <a:gd name="connsiteY10169" fmla="*/ 195985 h 1041673"/>
              <a:gd name="connsiteX10170" fmla="*/ 2792035 w 5155357"/>
              <a:gd name="connsiteY10170" fmla="*/ 232794 h 1041673"/>
              <a:gd name="connsiteX10171" fmla="*/ 2802108 w 5155357"/>
              <a:gd name="connsiteY10171" fmla="*/ 248400 h 1041673"/>
              <a:gd name="connsiteX10172" fmla="*/ 2799869 w 5155357"/>
              <a:gd name="connsiteY10172" fmla="*/ 267924 h 1041673"/>
              <a:gd name="connsiteX10173" fmla="*/ 2794833 w 5155357"/>
              <a:gd name="connsiteY10173" fmla="*/ 286391 h 1041673"/>
              <a:gd name="connsiteX10174" fmla="*/ 2788677 w 5155357"/>
              <a:gd name="connsiteY10174" fmla="*/ 303054 h 1041673"/>
              <a:gd name="connsiteX10175" fmla="*/ 2785879 w 5155357"/>
              <a:gd name="connsiteY10175" fmla="*/ 312070 h 1041673"/>
              <a:gd name="connsiteX10176" fmla="*/ 2778604 w 5155357"/>
              <a:gd name="connsiteY10176" fmla="*/ 330412 h 1041673"/>
              <a:gd name="connsiteX10177" fmla="*/ 2767972 w 5155357"/>
              <a:gd name="connsiteY10177" fmla="*/ 347698 h 1041673"/>
              <a:gd name="connsiteX10178" fmla="*/ 2762376 w 5155357"/>
              <a:gd name="connsiteY10178" fmla="*/ 356154 h 1041673"/>
              <a:gd name="connsiteX10179" fmla="*/ 2759579 w 5155357"/>
              <a:gd name="connsiteY10179" fmla="*/ 363366 h 1041673"/>
              <a:gd name="connsiteX10180" fmla="*/ 2761381 w 5155357"/>
              <a:gd name="connsiteY10180" fmla="*/ 502395 h 1041673"/>
              <a:gd name="connsiteX10181" fmla="*/ 2763620 w 5155357"/>
              <a:gd name="connsiteY10181" fmla="*/ 500219 h 1041673"/>
              <a:gd name="connsiteX10182" fmla="*/ 2761381 w 5155357"/>
              <a:gd name="connsiteY10182" fmla="*/ 502395 h 1041673"/>
              <a:gd name="connsiteX10183" fmla="*/ 2785382 w 5155357"/>
              <a:gd name="connsiteY10183" fmla="*/ 479016 h 1041673"/>
              <a:gd name="connsiteX10184" fmla="*/ 2785382 w 5155357"/>
              <a:gd name="connsiteY10184" fmla="*/ 479016 h 1041673"/>
              <a:gd name="connsiteX10185" fmla="*/ 2776553 w 5155357"/>
              <a:gd name="connsiteY10185" fmla="*/ 488157 h 1041673"/>
              <a:gd name="connsiteX10186" fmla="*/ 2767537 w 5155357"/>
              <a:gd name="connsiteY10186" fmla="*/ 497483 h 1041673"/>
              <a:gd name="connsiteX10187" fmla="*/ 2767537 w 5155357"/>
              <a:gd name="connsiteY10187" fmla="*/ 497483 h 1041673"/>
              <a:gd name="connsiteX10188" fmla="*/ 2764739 w 5155357"/>
              <a:gd name="connsiteY10188" fmla="*/ 499038 h 1041673"/>
              <a:gd name="connsiteX10189" fmla="*/ 2785382 w 5155357"/>
              <a:gd name="connsiteY10189" fmla="*/ 476778 h 1041673"/>
              <a:gd name="connsiteX10190" fmla="*/ 2785382 w 5155357"/>
              <a:gd name="connsiteY10190" fmla="*/ 479016 h 1041673"/>
              <a:gd name="connsiteX10191" fmla="*/ 274534 w 5155357"/>
              <a:gd name="connsiteY10191" fmla="*/ 120439 h 1041673"/>
              <a:gd name="connsiteX10192" fmla="*/ 274658 w 5155357"/>
              <a:gd name="connsiteY10192" fmla="*/ 120190 h 1041673"/>
              <a:gd name="connsiteX10193" fmla="*/ 276088 w 5155357"/>
              <a:gd name="connsiteY10193" fmla="*/ 119444 h 1041673"/>
              <a:gd name="connsiteX10194" fmla="*/ 276213 w 5155357"/>
              <a:gd name="connsiteY10194" fmla="*/ 119009 h 1041673"/>
              <a:gd name="connsiteX10195" fmla="*/ 275778 w 5155357"/>
              <a:gd name="connsiteY10195" fmla="*/ 118885 h 1041673"/>
              <a:gd name="connsiteX10196" fmla="*/ 274409 w 5155357"/>
              <a:gd name="connsiteY10196" fmla="*/ 119569 h 1041673"/>
              <a:gd name="connsiteX10197" fmla="*/ 274223 w 5155357"/>
              <a:gd name="connsiteY10197" fmla="*/ 119569 h 1041673"/>
              <a:gd name="connsiteX10198" fmla="*/ 273974 w 5155357"/>
              <a:gd name="connsiteY10198" fmla="*/ 120128 h 1041673"/>
              <a:gd name="connsiteX10199" fmla="*/ 274161 w 5155357"/>
              <a:gd name="connsiteY10199" fmla="*/ 120564 h 1041673"/>
              <a:gd name="connsiteX10200" fmla="*/ 274285 w 5155357"/>
              <a:gd name="connsiteY10200" fmla="*/ 120564 h 1041673"/>
              <a:gd name="connsiteX10201" fmla="*/ 274596 w 5155357"/>
              <a:gd name="connsiteY10201" fmla="*/ 120377 h 1041673"/>
              <a:gd name="connsiteX10202" fmla="*/ 3732717 w 5155357"/>
              <a:gd name="connsiteY10202" fmla="*/ 552697 h 1041673"/>
              <a:gd name="connsiteX10203" fmla="*/ 3731971 w 5155357"/>
              <a:gd name="connsiteY10203" fmla="*/ 553692 h 1041673"/>
              <a:gd name="connsiteX10204" fmla="*/ 3731598 w 5155357"/>
              <a:gd name="connsiteY10204" fmla="*/ 554873 h 1041673"/>
              <a:gd name="connsiteX10205" fmla="*/ 3732717 w 5155357"/>
              <a:gd name="connsiteY10205" fmla="*/ 552697 h 1041673"/>
              <a:gd name="connsiteX10206" fmla="*/ 998466 w 5155357"/>
              <a:gd name="connsiteY10206" fmla="*/ 613631 h 1041673"/>
              <a:gd name="connsiteX10207" fmla="*/ 997533 w 5155357"/>
              <a:gd name="connsiteY10207" fmla="*/ 614936 h 1041673"/>
              <a:gd name="connsiteX10208" fmla="*/ 996165 w 5155357"/>
              <a:gd name="connsiteY10208" fmla="*/ 616988 h 1041673"/>
              <a:gd name="connsiteX10209" fmla="*/ 996351 w 5155357"/>
              <a:gd name="connsiteY10209" fmla="*/ 617423 h 1041673"/>
              <a:gd name="connsiteX10210" fmla="*/ 996475 w 5155357"/>
              <a:gd name="connsiteY10210" fmla="*/ 617423 h 1041673"/>
              <a:gd name="connsiteX10211" fmla="*/ 996787 w 5155357"/>
              <a:gd name="connsiteY10211" fmla="*/ 617237 h 1041673"/>
              <a:gd name="connsiteX10212" fmla="*/ 998030 w 5155357"/>
              <a:gd name="connsiteY10212" fmla="*/ 615309 h 1041673"/>
              <a:gd name="connsiteX10213" fmla="*/ 999025 w 5155357"/>
              <a:gd name="connsiteY10213" fmla="*/ 613942 h 1041673"/>
              <a:gd name="connsiteX10214" fmla="*/ 998900 w 5155357"/>
              <a:gd name="connsiteY10214" fmla="*/ 613506 h 1041673"/>
              <a:gd name="connsiteX10215" fmla="*/ 998466 w 5155357"/>
              <a:gd name="connsiteY10215" fmla="*/ 613631 h 1041673"/>
              <a:gd name="connsiteX10216" fmla="*/ 99007 w 5155357"/>
              <a:gd name="connsiteY10216" fmla="*/ 253437 h 1041673"/>
              <a:gd name="connsiteX10217" fmla="*/ 99504 w 5155357"/>
              <a:gd name="connsiteY10217" fmla="*/ 253748 h 1041673"/>
              <a:gd name="connsiteX10218" fmla="*/ 99815 w 5155357"/>
              <a:gd name="connsiteY10218" fmla="*/ 253685 h 1041673"/>
              <a:gd name="connsiteX10219" fmla="*/ 105536 w 5155357"/>
              <a:gd name="connsiteY10219" fmla="*/ 247281 h 1041673"/>
              <a:gd name="connsiteX10220" fmla="*/ 110385 w 5155357"/>
              <a:gd name="connsiteY10220" fmla="*/ 241685 h 1041673"/>
              <a:gd name="connsiteX10221" fmla="*/ 110261 w 5155357"/>
              <a:gd name="connsiteY10221" fmla="*/ 242245 h 1041673"/>
              <a:gd name="connsiteX10222" fmla="*/ 110696 w 5155357"/>
              <a:gd name="connsiteY10222" fmla="*/ 242493 h 1041673"/>
              <a:gd name="connsiteX10223" fmla="*/ 110945 w 5155357"/>
              <a:gd name="connsiteY10223" fmla="*/ 242493 h 1041673"/>
              <a:gd name="connsiteX10224" fmla="*/ 112126 w 5155357"/>
              <a:gd name="connsiteY10224" fmla="*/ 240939 h 1041673"/>
              <a:gd name="connsiteX10225" fmla="*/ 112251 w 5155357"/>
              <a:gd name="connsiteY10225" fmla="*/ 240939 h 1041673"/>
              <a:gd name="connsiteX10226" fmla="*/ 117909 w 5155357"/>
              <a:gd name="connsiteY10226" fmla="*/ 235840 h 1041673"/>
              <a:gd name="connsiteX10227" fmla="*/ 117909 w 5155357"/>
              <a:gd name="connsiteY10227" fmla="*/ 235778 h 1041673"/>
              <a:gd name="connsiteX10228" fmla="*/ 128292 w 5155357"/>
              <a:gd name="connsiteY10228" fmla="*/ 225084 h 1041673"/>
              <a:gd name="connsiteX10229" fmla="*/ 128292 w 5155357"/>
              <a:gd name="connsiteY10229" fmla="*/ 224897 h 1041673"/>
              <a:gd name="connsiteX10230" fmla="*/ 128479 w 5155357"/>
              <a:gd name="connsiteY10230" fmla="*/ 224835 h 1041673"/>
              <a:gd name="connsiteX10231" fmla="*/ 132956 w 5155357"/>
              <a:gd name="connsiteY10231" fmla="*/ 219923 h 1041673"/>
              <a:gd name="connsiteX10232" fmla="*/ 133578 w 5155357"/>
              <a:gd name="connsiteY10232" fmla="*/ 219115 h 1041673"/>
              <a:gd name="connsiteX10233" fmla="*/ 133453 w 5155357"/>
              <a:gd name="connsiteY10233" fmla="*/ 218120 h 1041673"/>
              <a:gd name="connsiteX10234" fmla="*/ 132458 w 5155357"/>
              <a:gd name="connsiteY10234" fmla="*/ 218244 h 1041673"/>
              <a:gd name="connsiteX10235" fmla="*/ 131837 w 5155357"/>
              <a:gd name="connsiteY10235" fmla="*/ 219053 h 1041673"/>
              <a:gd name="connsiteX10236" fmla="*/ 127920 w 5155357"/>
              <a:gd name="connsiteY10236" fmla="*/ 223405 h 1041673"/>
              <a:gd name="connsiteX10237" fmla="*/ 127174 w 5155357"/>
              <a:gd name="connsiteY10237" fmla="*/ 222908 h 1041673"/>
              <a:gd name="connsiteX10238" fmla="*/ 127546 w 5155357"/>
              <a:gd name="connsiteY10238" fmla="*/ 222037 h 1041673"/>
              <a:gd name="connsiteX10239" fmla="*/ 127360 w 5155357"/>
              <a:gd name="connsiteY10239" fmla="*/ 221415 h 1041673"/>
              <a:gd name="connsiteX10240" fmla="*/ 126738 w 5155357"/>
              <a:gd name="connsiteY10240" fmla="*/ 221602 h 1041673"/>
              <a:gd name="connsiteX10241" fmla="*/ 126178 w 5155357"/>
              <a:gd name="connsiteY10241" fmla="*/ 223032 h 1041673"/>
              <a:gd name="connsiteX10242" fmla="*/ 126054 w 5155357"/>
              <a:gd name="connsiteY10242" fmla="*/ 223032 h 1041673"/>
              <a:gd name="connsiteX10243" fmla="*/ 116541 w 5155357"/>
              <a:gd name="connsiteY10243" fmla="*/ 235219 h 1041673"/>
              <a:gd name="connsiteX10244" fmla="*/ 116665 w 5155357"/>
              <a:gd name="connsiteY10244" fmla="*/ 235219 h 1041673"/>
              <a:gd name="connsiteX10245" fmla="*/ 111380 w 5155357"/>
              <a:gd name="connsiteY10245" fmla="*/ 240006 h 1041673"/>
              <a:gd name="connsiteX10246" fmla="*/ 111380 w 5155357"/>
              <a:gd name="connsiteY10246" fmla="*/ 240131 h 1041673"/>
              <a:gd name="connsiteX10247" fmla="*/ 104603 w 5155357"/>
              <a:gd name="connsiteY10247" fmla="*/ 246846 h 1041673"/>
              <a:gd name="connsiteX10248" fmla="*/ 99318 w 5155357"/>
              <a:gd name="connsiteY10248" fmla="*/ 252877 h 1041673"/>
              <a:gd name="connsiteX10249" fmla="*/ 99131 w 5155357"/>
              <a:gd name="connsiteY10249" fmla="*/ 253623 h 1041673"/>
              <a:gd name="connsiteX10250" fmla="*/ 83276 w 5155357"/>
              <a:gd name="connsiteY10250" fmla="*/ 275696 h 1041673"/>
              <a:gd name="connsiteX10251" fmla="*/ 84084 w 5155357"/>
              <a:gd name="connsiteY10251" fmla="*/ 275323 h 1041673"/>
              <a:gd name="connsiteX10252" fmla="*/ 88685 w 5155357"/>
              <a:gd name="connsiteY10252" fmla="*/ 269852 h 1041673"/>
              <a:gd name="connsiteX10253" fmla="*/ 92851 w 5155357"/>
              <a:gd name="connsiteY10253" fmla="*/ 264940 h 1041673"/>
              <a:gd name="connsiteX10254" fmla="*/ 92727 w 5155357"/>
              <a:gd name="connsiteY10254" fmla="*/ 263447 h 1041673"/>
              <a:gd name="connsiteX10255" fmla="*/ 91235 w 5155357"/>
              <a:gd name="connsiteY10255" fmla="*/ 263572 h 1041673"/>
              <a:gd name="connsiteX10256" fmla="*/ 87006 w 5155357"/>
              <a:gd name="connsiteY10256" fmla="*/ 268546 h 1041673"/>
              <a:gd name="connsiteX10257" fmla="*/ 82468 w 5155357"/>
              <a:gd name="connsiteY10257" fmla="*/ 273955 h 1041673"/>
              <a:gd name="connsiteX10258" fmla="*/ 82530 w 5155357"/>
              <a:gd name="connsiteY10258" fmla="*/ 275448 h 1041673"/>
              <a:gd name="connsiteX10259" fmla="*/ 83214 w 5155357"/>
              <a:gd name="connsiteY10259" fmla="*/ 275696 h 1041673"/>
              <a:gd name="connsiteX10260" fmla="*/ 3875911 w 5155357"/>
              <a:gd name="connsiteY10260" fmla="*/ 271779 h 1041673"/>
              <a:gd name="connsiteX10261" fmla="*/ 3875911 w 5155357"/>
              <a:gd name="connsiteY10261" fmla="*/ 271779 h 1041673"/>
              <a:gd name="connsiteX10262" fmla="*/ 3875601 w 5155357"/>
              <a:gd name="connsiteY10262" fmla="*/ 272090 h 1041673"/>
              <a:gd name="connsiteX10263" fmla="*/ 3875290 w 5155357"/>
              <a:gd name="connsiteY10263" fmla="*/ 273520 h 1041673"/>
              <a:gd name="connsiteX10264" fmla="*/ 3874979 w 5155357"/>
              <a:gd name="connsiteY10264" fmla="*/ 274888 h 1041673"/>
              <a:gd name="connsiteX10265" fmla="*/ 3875290 w 5155357"/>
              <a:gd name="connsiteY10265" fmla="*/ 275261 h 1041673"/>
              <a:gd name="connsiteX10266" fmla="*/ 3875290 w 5155357"/>
              <a:gd name="connsiteY10266" fmla="*/ 275261 h 1041673"/>
              <a:gd name="connsiteX10267" fmla="*/ 3875601 w 5155357"/>
              <a:gd name="connsiteY10267" fmla="*/ 274950 h 1041673"/>
              <a:gd name="connsiteX10268" fmla="*/ 3875850 w 5155357"/>
              <a:gd name="connsiteY10268" fmla="*/ 273707 h 1041673"/>
              <a:gd name="connsiteX10269" fmla="*/ 3876160 w 5155357"/>
              <a:gd name="connsiteY10269" fmla="*/ 272090 h 1041673"/>
              <a:gd name="connsiteX10270" fmla="*/ 3875850 w 5155357"/>
              <a:gd name="connsiteY10270" fmla="*/ 271779 h 1041673"/>
              <a:gd name="connsiteX10271" fmla="*/ 77120 w 5155357"/>
              <a:gd name="connsiteY10271" fmla="*/ 282598 h 1041673"/>
              <a:gd name="connsiteX10272" fmla="*/ 77432 w 5155357"/>
              <a:gd name="connsiteY10272" fmla="*/ 282474 h 1041673"/>
              <a:gd name="connsiteX10273" fmla="*/ 78799 w 5155357"/>
              <a:gd name="connsiteY10273" fmla="*/ 280422 h 1041673"/>
              <a:gd name="connsiteX10274" fmla="*/ 78986 w 5155357"/>
              <a:gd name="connsiteY10274" fmla="*/ 280422 h 1041673"/>
              <a:gd name="connsiteX10275" fmla="*/ 79173 w 5155357"/>
              <a:gd name="connsiteY10275" fmla="*/ 279800 h 1041673"/>
              <a:gd name="connsiteX10276" fmla="*/ 78675 w 5155357"/>
              <a:gd name="connsiteY10276" fmla="*/ 279613 h 1041673"/>
              <a:gd name="connsiteX10277" fmla="*/ 78053 w 5155357"/>
              <a:gd name="connsiteY10277" fmla="*/ 279862 h 1041673"/>
              <a:gd name="connsiteX10278" fmla="*/ 78053 w 5155357"/>
              <a:gd name="connsiteY10278" fmla="*/ 280111 h 1041673"/>
              <a:gd name="connsiteX10279" fmla="*/ 76871 w 5155357"/>
              <a:gd name="connsiteY10279" fmla="*/ 281914 h 1041673"/>
              <a:gd name="connsiteX10280" fmla="*/ 76871 w 5155357"/>
              <a:gd name="connsiteY10280" fmla="*/ 282474 h 1041673"/>
              <a:gd name="connsiteX10281" fmla="*/ 77120 w 5155357"/>
              <a:gd name="connsiteY10281" fmla="*/ 282598 h 1041673"/>
              <a:gd name="connsiteX10282" fmla="*/ 4140601 w 5155357"/>
              <a:gd name="connsiteY10282" fmla="*/ 290868 h 1041673"/>
              <a:gd name="connsiteX10283" fmla="*/ 4140227 w 5155357"/>
              <a:gd name="connsiteY10283" fmla="*/ 291178 h 1041673"/>
              <a:gd name="connsiteX10284" fmla="*/ 4139419 w 5155357"/>
              <a:gd name="connsiteY10284" fmla="*/ 292049 h 1041673"/>
              <a:gd name="connsiteX10285" fmla="*/ 4139544 w 5155357"/>
              <a:gd name="connsiteY10285" fmla="*/ 292609 h 1041673"/>
              <a:gd name="connsiteX10286" fmla="*/ 4139730 w 5155357"/>
              <a:gd name="connsiteY10286" fmla="*/ 292671 h 1041673"/>
              <a:gd name="connsiteX10287" fmla="*/ 4140041 w 5155357"/>
              <a:gd name="connsiteY10287" fmla="*/ 292484 h 1041673"/>
              <a:gd name="connsiteX10288" fmla="*/ 4140663 w 5155357"/>
              <a:gd name="connsiteY10288" fmla="*/ 291800 h 1041673"/>
              <a:gd name="connsiteX10289" fmla="*/ 4141098 w 5155357"/>
              <a:gd name="connsiteY10289" fmla="*/ 291427 h 1041673"/>
              <a:gd name="connsiteX10290" fmla="*/ 4141098 w 5155357"/>
              <a:gd name="connsiteY10290" fmla="*/ 290868 h 1041673"/>
              <a:gd name="connsiteX10291" fmla="*/ 4140539 w 5155357"/>
              <a:gd name="connsiteY10291" fmla="*/ 290868 h 1041673"/>
              <a:gd name="connsiteX10292" fmla="*/ 827975 w 5155357"/>
              <a:gd name="connsiteY10292" fmla="*/ 359014 h 1041673"/>
              <a:gd name="connsiteX10293" fmla="*/ 828286 w 5155357"/>
              <a:gd name="connsiteY10293" fmla="*/ 358827 h 1041673"/>
              <a:gd name="connsiteX10294" fmla="*/ 828845 w 5155357"/>
              <a:gd name="connsiteY10294" fmla="*/ 356465 h 1041673"/>
              <a:gd name="connsiteX10295" fmla="*/ 828534 w 5155357"/>
              <a:gd name="connsiteY10295" fmla="*/ 356092 h 1041673"/>
              <a:gd name="connsiteX10296" fmla="*/ 828162 w 5155357"/>
              <a:gd name="connsiteY10296" fmla="*/ 356403 h 1041673"/>
              <a:gd name="connsiteX10297" fmla="*/ 827602 w 5155357"/>
              <a:gd name="connsiteY10297" fmla="*/ 358517 h 1041673"/>
              <a:gd name="connsiteX10298" fmla="*/ 827788 w 5155357"/>
              <a:gd name="connsiteY10298" fmla="*/ 358952 h 1041673"/>
              <a:gd name="connsiteX10299" fmla="*/ 827913 w 5155357"/>
              <a:gd name="connsiteY10299" fmla="*/ 358952 h 1041673"/>
              <a:gd name="connsiteX10300" fmla="*/ 1501667 w 5155357"/>
              <a:gd name="connsiteY10300" fmla="*/ 365170 h 1041673"/>
              <a:gd name="connsiteX10301" fmla="*/ 1501791 w 5155357"/>
              <a:gd name="connsiteY10301" fmla="*/ 365170 h 1041673"/>
              <a:gd name="connsiteX10302" fmla="*/ 1502165 w 5155357"/>
              <a:gd name="connsiteY10302" fmla="*/ 364859 h 1041673"/>
              <a:gd name="connsiteX10303" fmla="*/ 1503657 w 5155357"/>
              <a:gd name="connsiteY10303" fmla="*/ 360506 h 1041673"/>
              <a:gd name="connsiteX10304" fmla="*/ 1504651 w 5155357"/>
              <a:gd name="connsiteY10304" fmla="*/ 357895 h 1041673"/>
              <a:gd name="connsiteX10305" fmla="*/ 1504403 w 5155357"/>
              <a:gd name="connsiteY10305" fmla="*/ 357397 h 1041673"/>
              <a:gd name="connsiteX10306" fmla="*/ 1503905 w 5155357"/>
              <a:gd name="connsiteY10306" fmla="*/ 357646 h 1041673"/>
              <a:gd name="connsiteX10307" fmla="*/ 1502911 w 5155357"/>
              <a:gd name="connsiteY10307" fmla="*/ 360258 h 1041673"/>
              <a:gd name="connsiteX10308" fmla="*/ 1501357 w 5155357"/>
              <a:gd name="connsiteY10308" fmla="*/ 364672 h 1041673"/>
              <a:gd name="connsiteX10309" fmla="*/ 1501605 w 5155357"/>
              <a:gd name="connsiteY10309" fmla="*/ 365170 h 1041673"/>
              <a:gd name="connsiteX10310" fmla="*/ 25700 w 5155357"/>
              <a:gd name="connsiteY10310" fmla="*/ 364610 h 1041673"/>
              <a:gd name="connsiteX10311" fmla="*/ 25700 w 5155357"/>
              <a:gd name="connsiteY10311" fmla="*/ 364610 h 1041673"/>
              <a:gd name="connsiteX10312" fmla="*/ 26011 w 5155357"/>
              <a:gd name="connsiteY10312" fmla="*/ 364361 h 1041673"/>
              <a:gd name="connsiteX10313" fmla="*/ 26508 w 5155357"/>
              <a:gd name="connsiteY10313" fmla="*/ 363366 h 1041673"/>
              <a:gd name="connsiteX10314" fmla="*/ 26446 w 5155357"/>
              <a:gd name="connsiteY10314" fmla="*/ 362931 h 1041673"/>
              <a:gd name="connsiteX10315" fmla="*/ 25949 w 5155357"/>
              <a:gd name="connsiteY10315" fmla="*/ 362993 h 1041673"/>
              <a:gd name="connsiteX10316" fmla="*/ 25327 w 5155357"/>
              <a:gd name="connsiteY10316" fmla="*/ 364237 h 1041673"/>
              <a:gd name="connsiteX10317" fmla="*/ 25575 w 5155357"/>
              <a:gd name="connsiteY10317" fmla="*/ 364610 h 1041673"/>
              <a:gd name="connsiteX10318" fmla="*/ 23772 w 5155357"/>
              <a:gd name="connsiteY10318" fmla="*/ 368403 h 1041673"/>
              <a:gd name="connsiteX10319" fmla="*/ 23772 w 5155357"/>
              <a:gd name="connsiteY10319" fmla="*/ 367905 h 1041673"/>
              <a:gd name="connsiteX10320" fmla="*/ 23275 w 5155357"/>
              <a:gd name="connsiteY10320" fmla="*/ 367905 h 1041673"/>
              <a:gd name="connsiteX10321" fmla="*/ 21223 w 5155357"/>
              <a:gd name="connsiteY10321" fmla="*/ 371076 h 1041673"/>
              <a:gd name="connsiteX10322" fmla="*/ 19358 w 5155357"/>
              <a:gd name="connsiteY10322" fmla="*/ 374061 h 1041673"/>
              <a:gd name="connsiteX10323" fmla="*/ 19358 w 5155357"/>
              <a:gd name="connsiteY10323" fmla="*/ 374558 h 1041673"/>
              <a:gd name="connsiteX10324" fmla="*/ 19606 w 5155357"/>
              <a:gd name="connsiteY10324" fmla="*/ 374683 h 1041673"/>
              <a:gd name="connsiteX10325" fmla="*/ 19855 w 5155357"/>
              <a:gd name="connsiteY10325" fmla="*/ 374558 h 1041673"/>
              <a:gd name="connsiteX10326" fmla="*/ 21907 w 5155357"/>
              <a:gd name="connsiteY10326" fmla="*/ 371387 h 1041673"/>
              <a:gd name="connsiteX10327" fmla="*/ 23772 w 5155357"/>
              <a:gd name="connsiteY10327" fmla="*/ 368403 h 1041673"/>
              <a:gd name="connsiteX10328" fmla="*/ 12021 w 5155357"/>
              <a:gd name="connsiteY10328" fmla="*/ 388051 h 1041673"/>
              <a:gd name="connsiteX10329" fmla="*/ 8041 w 5155357"/>
              <a:gd name="connsiteY10329" fmla="*/ 396072 h 1041673"/>
              <a:gd name="connsiteX10330" fmla="*/ 2010 w 5155357"/>
              <a:gd name="connsiteY10330" fmla="*/ 408134 h 1041673"/>
              <a:gd name="connsiteX10331" fmla="*/ 2197 w 5155357"/>
              <a:gd name="connsiteY10331" fmla="*/ 408756 h 1041673"/>
              <a:gd name="connsiteX10332" fmla="*/ 2383 w 5155357"/>
              <a:gd name="connsiteY10332" fmla="*/ 408756 h 1041673"/>
              <a:gd name="connsiteX10333" fmla="*/ 2756 w 5155357"/>
              <a:gd name="connsiteY10333" fmla="*/ 408507 h 1041673"/>
              <a:gd name="connsiteX10334" fmla="*/ 8850 w 5155357"/>
              <a:gd name="connsiteY10334" fmla="*/ 396445 h 1041673"/>
              <a:gd name="connsiteX10335" fmla="*/ 12829 w 5155357"/>
              <a:gd name="connsiteY10335" fmla="*/ 388424 h 1041673"/>
              <a:gd name="connsiteX10336" fmla="*/ 12642 w 5155357"/>
              <a:gd name="connsiteY10336" fmla="*/ 387864 h 1041673"/>
              <a:gd name="connsiteX10337" fmla="*/ 12083 w 5155357"/>
              <a:gd name="connsiteY10337" fmla="*/ 388051 h 1041673"/>
              <a:gd name="connsiteX10338" fmla="*/ 788803 w 5155357"/>
              <a:gd name="connsiteY10338" fmla="*/ 458374 h 1041673"/>
              <a:gd name="connsiteX10339" fmla="*/ 789052 w 5155357"/>
              <a:gd name="connsiteY10339" fmla="*/ 458374 h 1041673"/>
              <a:gd name="connsiteX10340" fmla="*/ 789736 w 5155357"/>
              <a:gd name="connsiteY10340" fmla="*/ 457876 h 1041673"/>
              <a:gd name="connsiteX10341" fmla="*/ 791539 w 5155357"/>
              <a:gd name="connsiteY10341" fmla="*/ 452342 h 1041673"/>
              <a:gd name="connsiteX10342" fmla="*/ 797322 w 5155357"/>
              <a:gd name="connsiteY10342" fmla="*/ 437109 h 1041673"/>
              <a:gd name="connsiteX10343" fmla="*/ 797011 w 5155357"/>
              <a:gd name="connsiteY10343" fmla="*/ 436114 h 1041673"/>
              <a:gd name="connsiteX10344" fmla="*/ 796016 w 5155357"/>
              <a:gd name="connsiteY10344" fmla="*/ 436425 h 1041673"/>
              <a:gd name="connsiteX10345" fmla="*/ 790171 w 5155357"/>
              <a:gd name="connsiteY10345" fmla="*/ 451845 h 1041673"/>
              <a:gd name="connsiteX10346" fmla="*/ 788368 w 5155357"/>
              <a:gd name="connsiteY10346" fmla="*/ 457317 h 1041673"/>
              <a:gd name="connsiteX10347" fmla="*/ 788803 w 5155357"/>
              <a:gd name="connsiteY10347" fmla="*/ 458249 h 1041673"/>
              <a:gd name="connsiteX10348" fmla="*/ 2998588 w 5155357"/>
              <a:gd name="connsiteY10348" fmla="*/ 460052 h 1041673"/>
              <a:gd name="connsiteX10349" fmla="*/ 2996474 w 5155357"/>
              <a:gd name="connsiteY10349" fmla="*/ 463223 h 1041673"/>
              <a:gd name="connsiteX10350" fmla="*/ 2994112 w 5155357"/>
              <a:gd name="connsiteY10350" fmla="*/ 466830 h 1041673"/>
              <a:gd name="connsiteX10351" fmla="*/ 2994298 w 5155357"/>
              <a:gd name="connsiteY10351" fmla="*/ 467327 h 1041673"/>
              <a:gd name="connsiteX10352" fmla="*/ 2994485 w 5155357"/>
              <a:gd name="connsiteY10352" fmla="*/ 467327 h 1041673"/>
              <a:gd name="connsiteX10353" fmla="*/ 2994858 w 5155357"/>
              <a:gd name="connsiteY10353" fmla="*/ 467078 h 1041673"/>
              <a:gd name="connsiteX10354" fmla="*/ 2997096 w 5155357"/>
              <a:gd name="connsiteY10354" fmla="*/ 463659 h 1041673"/>
              <a:gd name="connsiteX10355" fmla="*/ 2999272 w 5155357"/>
              <a:gd name="connsiteY10355" fmla="*/ 460425 h 1041673"/>
              <a:gd name="connsiteX10356" fmla="*/ 2999086 w 5155357"/>
              <a:gd name="connsiteY10356" fmla="*/ 459866 h 1041673"/>
              <a:gd name="connsiteX10357" fmla="*/ 2998526 w 5155357"/>
              <a:gd name="connsiteY10357" fmla="*/ 460052 h 1041673"/>
              <a:gd name="connsiteX10358" fmla="*/ 2797195 w 5155357"/>
              <a:gd name="connsiteY10358" fmla="*/ 472115 h 1041673"/>
              <a:gd name="connsiteX10359" fmla="*/ 2796449 w 5155357"/>
              <a:gd name="connsiteY10359" fmla="*/ 472177 h 1041673"/>
              <a:gd name="connsiteX10360" fmla="*/ 2785071 w 5155357"/>
              <a:gd name="connsiteY10360" fmla="*/ 484612 h 1041673"/>
              <a:gd name="connsiteX10361" fmla="*/ 2780657 w 5155357"/>
              <a:gd name="connsiteY10361" fmla="*/ 489276 h 1041673"/>
              <a:gd name="connsiteX10362" fmla="*/ 2780657 w 5155357"/>
              <a:gd name="connsiteY10362" fmla="*/ 490022 h 1041673"/>
              <a:gd name="connsiteX10363" fmla="*/ 2781029 w 5155357"/>
              <a:gd name="connsiteY10363" fmla="*/ 490146 h 1041673"/>
              <a:gd name="connsiteX10364" fmla="*/ 2781403 w 5155357"/>
              <a:gd name="connsiteY10364" fmla="*/ 489960 h 1041673"/>
              <a:gd name="connsiteX10365" fmla="*/ 2785817 w 5155357"/>
              <a:gd name="connsiteY10365" fmla="*/ 485296 h 1041673"/>
              <a:gd name="connsiteX10366" fmla="*/ 2797258 w 5155357"/>
              <a:gd name="connsiteY10366" fmla="*/ 472799 h 1041673"/>
              <a:gd name="connsiteX10367" fmla="*/ 2797195 w 5155357"/>
              <a:gd name="connsiteY10367" fmla="*/ 472053 h 1041673"/>
              <a:gd name="connsiteX10368" fmla="*/ 4255505 w 5155357"/>
              <a:gd name="connsiteY10368" fmla="*/ 432135 h 1041673"/>
              <a:gd name="connsiteX10369" fmla="*/ 4247981 w 5155357"/>
              <a:gd name="connsiteY10369" fmla="*/ 445938 h 1041673"/>
              <a:gd name="connsiteX10370" fmla="*/ 4241515 w 5155357"/>
              <a:gd name="connsiteY10370" fmla="*/ 457814 h 1041673"/>
              <a:gd name="connsiteX10371" fmla="*/ 4241701 w 5155357"/>
              <a:gd name="connsiteY10371" fmla="*/ 458374 h 1041673"/>
              <a:gd name="connsiteX10372" fmla="*/ 4241888 w 5155357"/>
              <a:gd name="connsiteY10372" fmla="*/ 458374 h 1041673"/>
              <a:gd name="connsiteX10373" fmla="*/ 4242261 w 5155357"/>
              <a:gd name="connsiteY10373" fmla="*/ 458125 h 1041673"/>
              <a:gd name="connsiteX10374" fmla="*/ 4248728 w 5155357"/>
              <a:gd name="connsiteY10374" fmla="*/ 446249 h 1041673"/>
              <a:gd name="connsiteX10375" fmla="*/ 4256251 w 5155357"/>
              <a:gd name="connsiteY10375" fmla="*/ 432446 h 1041673"/>
              <a:gd name="connsiteX10376" fmla="*/ 4256064 w 5155357"/>
              <a:gd name="connsiteY10376" fmla="*/ 431886 h 1041673"/>
              <a:gd name="connsiteX10377" fmla="*/ 4255505 w 5155357"/>
              <a:gd name="connsiteY10377" fmla="*/ 432073 h 1041673"/>
              <a:gd name="connsiteX10378" fmla="*/ 776057 w 5155357"/>
              <a:gd name="connsiteY10378" fmla="*/ 500343 h 1041673"/>
              <a:gd name="connsiteX10379" fmla="*/ 776492 w 5155357"/>
              <a:gd name="connsiteY10379" fmla="*/ 499908 h 1041673"/>
              <a:gd name="connsiteX10380" fmla="*/ 777300 w 5155357"/>
              <a:gd name="connsiteY10380" fmla="*/ 496613 h 1041673"/>
              <a:gd name="connsiteX10381" fmla="*/ 778171 w 5155357"/>
              <a:gd name="connsiteY10381" fmla="*/ 493255 h 1041673"/>
              <a:gd name="connsiteX10382" fmla="*/ 777736 w 5155357"/>
              <a:gd name="connsiteY10382" fmla="*/ 492820 h 1041673"/>
              <a:gd name="connsiteX10383" fmla="*/ 777736 w 5155357"/>
              <a:gd name="connsiteY10383" fmla="*/ 492820 h 1041673"/>
              <a:gd name="connsiteX10384" fmla="*/ 777300 w 5155357"/>
              <a:gd name="connsiteY10384" fmla="*/ 493255 h 1041673"/>
              <a:gd name="connsiteX10385" fmla="*/ 776492 w 5155357"/>
              <a:gd name="connsiteY10385" fmla="*/ 496364 h 1041673"/>
              <a:gd name="connsiteX10386" fmla="*/ 775621 w 5155357"/>
              <a:gd name="connsiteY10386" fmla="*/ 499970 h 1041673"/>
              <a:gd name="connsiteX10387" fmla="*/ 776057 w 5155357"/>
              <a:gd name="connsiteY10387" fmla="*/ 500406 h 1041673"/>
              <a:gd name="connsiteX10388" fmla="*/ 4233308 w 5155357"/>
              <a:gd name="connsiteY10388" fmla="*/ 472301 h 1041673"/>
              <a:gd name="connsiteX10389" fmla="*/ 4230385 w 5155357"/>
              <a:gd name="connsiteY10389" fmla="*/ 476778 h 1041673"/>
              <a:gd name="connsiteX10390" fmla="*/ 4228768 w 5155357"/>
              <a:gd name="connsiteY10390" fmla="*/ 479638 h 1041673"/>
              <a:gd name="connsiteX10391" fmla="*/ 4228893 w 5155357"/>
              <a:gd name="connsiteY10391" fmla="*/ 480136 h 1041673"/>
              <a:gd name="connsiteX10392" fmla="*/ 4229079 w 5155357"/>
              <a:gd name="connsiteY10392" fmla="*/ 480198 h 1041673"/>
              <a:gd name="connsiteX10393" fmla="*/ 4229390 w 5155357"/>
              <a:gd name="connsiteY10393" fmla="*/ 480011 h 1041673"/>
              <a:gd name="connsiteX10394" fmla="*/ 4231069 w 5155357"/>
              <a:gd name="connsiteY10394" fmla="*/ 477089 h 1041673"/>
              <a:gd name="connsiteX10395" fmla="*/ 4233805 w 5155357"/>
              <a:gd name="connsiteY10395" fmla="*/ 472861 h 1041673"/>
              <a:gd name="connsiteX10396" fmla="*/ 4233805 w 5155357"/>
              <a:gd name="connsiteY10396" fmla="*/ 472301 h 1041673"/>
              <a:gd name="connsiteX10397" fmla="*/ 4233308 w 5155357"/>
              <a:gd name="connsiteY10397" fmla="*/ 472301 h 1041673"/>
              <a:gd name="connsiteX10398" fmla="*/ 850856 w 5155357"/>
              <a:gd name="connsiteY10398" fmla="*/ 542562 h 1041673"/>
              <a:gd name="connsiteX10399" fmla="*/ 850545 w 5155357"/>
              <a:gd name="connsiteY10399" fmla="*/ 542873 h 1041673"/>
              <a:gd name="connsiteX10400" fmla="*/ 849986 w 5155357"/>
              <a:gd name="connsiteY10400" fmla="*/ 545049 h 1041673"/>
              <a:gd name="connsiteX10401" fmla="*/ 849426 w 5155357"/>
              <a:gd name="connsiteY10401" fmla="*/ 547909 h 1041673"/>
              <a:gd name="connsiteX10402" fmla="*/ 849737 w 5155357"/>
              <a:gd name="connsiteY10402" fmla="*/ 548220 h 1041673"/>
              <a:gd name="connsiteX10403" fmla="*/ 849737 w 5155357"/>
              <a:gd name="connsiteY10403" fmla="*/ 548220 h 1041673"/>
              <a:gd name="connsiteX10404" fmla="*/ 850048 w 5155357"/>
              <a:gd name="connsiteY10404" fmla="*/ 547847 h 1041673"/>
              <a:gd name="connsiteX10405" fmla="*/ 850545 w 5155357"/>
              <a:gd name="connsiteY10405" fmla="*/ 545298 h 1041673"/>
              <a:gd name="connsiteX10406" fmla="*/ 851167 w 5155357"/>
              <a:gd name="connsiteY10406" fmla="*/ 542873 h 1041673"/>
              <a:gd name="connsiteX10407" fmla="*/ 850856 w 5155357"/>
              <a:gd name="connsiteY10407" fmla="*/ 542562 h 1041673"/>
              <a:gd name="connsiteX10408" fmla="*/ 1043855 w 5155357"/>
              <a:gd name="connsiteY10408" fmla="*/ 550956 h 1041673"/>
              <a:gd name="connsiteX10409" fmla="*/ 1043109 w 5155357"/>
              <a:gd name="connsiteY10409" fmla="*/ 551764 h 1041673"/>
              <a:gd name="connsiteX10410" fmla="*/ 1043357 w 5155357"/>
              <a:gd name="connsiteY10410" fmla="*/ 552199 h 1041673"/>
              <a:gd name="connsiteX10411" fmla="*/ 1043420 w 5155357"/>
              <a:gd name="connsiteY10411" fmla="*/ 552199 h 1041673"/>
              <a:gd name="connsiteX10412" fmla="*/ 1043792 w 5155357"/>
              <a:gd name="connsiteY10412" fmla="*/ 551951 h 1041673"/>
              <a:gd name="connsiteX10413" fmla="*/ 1044166 w 5155357"/>
              <a:gd name="connsiteY10413" fmla="*/ 551640 h 1041673"/>
              <a:gd name="connsiteX10414" fmla="*/ 1044353 w 5155357"/>
              <a:gd name="connsiteY10414" fmla="*/ 551142 h 1041673"/>
              <a:gd name="connsiteX10415" fmla="*/ 1043855 w 5155357"/>
              <a:gd name="connsiteY10415" fmla="*/ 551018 h 1041673"/>
              <a:gd name="connsiteX10416" fmla="*/ 2706728 w 5155357"/>
              <a:gd name="connsiteY10416" fmla="*/ 553194 h 1041673"/>
              <a:gd name="connsiteX10417" fmla="*/ 2690810 w 5155357"/>
              <a:gd name="connsiteY10417" fmla="*/ 565194 h 1041673"/>
              <a:gd name="connsiteX10418" fmla="*/ 2690748 w 5155357"/>
              <a:gd name="connsiteY10418" fmla="*/ 565692 h 1041673"/>
              <a:gd name="connsiteX10419" fmla="*/ 2691059 w 5155357"/>
              <a:gd name="connsiteY10419" fmla="*/ 565878 h 1041673"/>
              <a:gd name="connsiteX10420" fmla="*/ 2691308 w 5155357"/>
              <a:gd name="connsiteY10420" fmla="*/ 565816 h 1041673"/>
              <a:gd name="connsiteX10421" fmla="*/ 2707225 w 5155357"/>
              <a:gd name="connsiteY10421" fmla="*/ 553816 h 1041673"/>
              <a:gd name="connsiteX10422" fmla="*/ 2707225 w 5155357"/>
              <a:gd name="connsiteY10422" fmla="*/ 553319 h 1041673"/>
              <a:gd name="connsiteX10423" fmla="*/ 2706728 w 5155357"/>
              <a:gd name="connsiteY10423" fmla="*/ 553319 h 1041673"/>
              <a:gd name="connsiteX10424" fmla="*/ 844949 w 5155357"/>
              <a:gd name="connsiteY10424" fmla="*/ 565070 h 1041673"/>
              <a:gd name="connsiteX10425" fmla="*/ 843270 w 5155357"/>
              <a:gd name="connsiteY10425" fmla="*/ 570853 h 1041673"/>
              <a:gd name="connsiteX10426" fmla="*/ 842586 w 5155357"/>
              <a:gd name="connsiteY10426" fmla="*/ 573775 h 1041673"/>
              <a:gd name="connsiteX10427" fmla="*/ 842462 w 5155357"/>
              <a:gd name="connsiteY10427" fmla="*/ 573775 h 1041673"/>
              <a:gd name="connsiteX10428" fmla="*/ 842338 w 5155357"/>
              <a:gd name="connsiteY10428" fmla="*/ 573775 h 1041673"/>
              <a:gd name="connsiteX10429" fmla="*/ 842151 w 5155357"/>
              <a:gd name="connsiteY10429" fmla="*/ 574272 h 1041673"/>
              <a:gd name="connsiteX10430" fmla="*/ 842462 w 5155357"/>
              <a:gd name="connsiteY10430" fmla="*/ 574459 h 1041673"/>
              <a:gd name="connsiteX10431" fmla="*/ 842586 w 5155357"/>
              <a:gd name="connsiteY10431" fmla="*/ 574459 h 1041673"/>
              <a:gd name="connsiteX10432" fmla="*/ 842711 w 5155357"/>
              <a:gd name="connsiteY10432" fmla="*/ 574459 h 1041673"/>
              <a:gd name="connsiteX10433" fmla="*/ 843022 w 5155357"/>
              <a:gd name="connsiteY10433" fmla="*/ 574272 h 1041673"/>
              <a:gd name="connsiteX10434" fmla="*/ 843147 w 5155357"/>
              <a:gd name="connsiteY10434" fmla="*/ 574272 h 1041673"/>
              <a:gd name="connsiteX10435" fmla="*/ 843147 w 5155357"/>
              <a:gd name="connsiteY10435" fmla="*/ 574086 h 1041673"/>
              <a:gd name="connsiteX10436" fmla="*/ 843893 w 5155357"/>
              <a:gd name="connsiteY10436" fmla="*/ 570977 h 1041673"/>
              <a:gd name="connsiteX10437" fmla="*/ 845571 w 5155357"/>
              <a:gd name="connsiteY10437" fmla="*/ 565381 h 1041673"/>
              <a:gd name="connsiteX10438" fmla="*/ 845385 w 5155357"/>
              <a:gd name="connsiteY10438" fmla="*/ 564946 h 1041673"/>
              <a:gd name="connsiteX10439" fmla="*/ 844949 w 5155357"/>
              <a:gd name="connsiteY10439" fmla="*/ 565070 h 1041673"/>
              <a:gd name="connsiteX10440" fmla="*/ 1028994 w 5155357"/>
              <a:gd name="connsiteY10440" fmla="*/ 571599 h 1041673"/>
              <a:gd name="connsiteX10441" fmla="*/ 1028559 w 5155357"/>
              <a:gd name="connsiteY10441" fmla="*/ 571785 h 1041673"/>
              <a:gd name="connsiteX10442" fmla="*/ 1028062 w 5155357"/>
              <a:gd name="connsiteY10442" fmla="*/ 572780 h 1041673"/>
              <a:gd name="connsiteX10443" fmla="*/ 1028062 w 5155357"/>
              <a:gd name="connsiteY10443" fmla="*/ 573277 h 1041673"/>
              <a:gd name="connsiteX10444" fmla="*/ 1028248 w 5155357"/>
              <a:gd name="connsiteY10444" fmla="*/ 573340 h 1041673"/>
              <a:gd name="connsiteX10445" fmla="*/ 1028497 w 5155357"/>
              <a:gd name="connsiteY10445" fmla="*/ 573215 h 1041673"/>
              <a:gd name="connsiteX10446" fmla="*/ 1029119 w 5155357"/>
              <a:gd name="connsiteY10446" fmla="*/ 571972 h 1041673"/>
              <a:gd name="connsiteX10447" fmla="*/ 1028933 w 5155357"/>
              <a:gd name="connsiteY10447" fmla="*/ 571537 h 1041673"/>
              <a:gd name="connsiteX10448" fmla="*/ 839913 w 5155357"/>
              <a:gd name="connsiteY10448" fmla="*/ 582480 h 1041673"/>
              <a:gd name="connsiteX10449" fmla="*/ 837675 w 5155357"/>
              <a:gd name="connsiteY10449" fmla="*/ 592304 h 1041673"/>
              <a:gd name="connsiteX10450" fmla="*/ 836555 w 5155357"/>
              <a:gd name="connsiteY10450" fmla="*/ 596345 h 1041673"/>
              <a:gd name="connsiteX10451" fmla="*/ 836804 w 5155357"/>
              <a:gd name="connsiteY10451" fmla="*/ 596781 h 1041673"/>
              <a:gd name="connsiteX10452" fmla="*/ 836867 w 5155357"/>
              <a:gd name="connsiteY10452" fmla="*/ 596781 h 1041673"/>
              <a:gd name="connsiteX10453" fmla="*/ 837177 w 5155357"/>
              <a:gd name="connsiteY10453" fmla="*/ 596532 h 1041673"/>
              <a:gd name="connsiteX10454" fmla="*/ 838297 w 5155357"/>
              <a:gd name="connsiteY10454" fmla="*/ 592490 h 1041673"/>
              <a:gd name="connsiteX10455" fmla="*/ 840535 w 5155357"/>
              <a:gd name="connsiteY10455" fmla="*/ 582542 h 1041673"/>
              <a:gd name="connsiteX10456" fmla="*/ 840224 w 5155357"/>
              <a:gd name="connsiteY10456" fmla="*/ 582169 h 1041673"/>
              <a:gd name="connsiteX10457" fmla="*/ 839851 w 5155357"/>
              <a:gd name="connsiteY10457" fmla="*/ 582480 h 1041673"/>
              <a:gd name="connsiteX10458" fmla="*/ 833944 w 5155357"/>
              <a:gd name="connsiteY10458" fmla="*/ 606978 h 1041673"/>
              <a:gd name="connsiteX10459" fmla="*/ 833944 w 5155357"/>
              <a:gd name="connsiteY10459" fmla="*/ 607226 h 1041673"/>
              <a:gd name="connsiteX10460" fmla="*/ 833571 w 5155357"/>
              <a:gd name="connsiteY10460" fmla="*/ 608719 h 1041673"/>
              <a:gd name="connsiteX10461" fmla="*/ 833198 w 5155357"/>
              <a:gd name="connsiteY10461" fmla="*/ 611019 h 1041673"/>
              <a:gd name="connsiteX10462" fmla="*/ 833571 w 5155357"/>
              <a:gd name="connsiteY10462" fmla="*/ 611330 h 1041673"/>
              <a:gd name="connsiteX10463" fmla="*/ 833633 w 5155357"/>
              <a:gd name="connsiteY10463" fmla="*/ 611330 h 1041673"/>
              <a:gd name="connsiteX10464" fmla="*/ 833944 w 5155357"/>
              <a:gd name="connsiteY10464" fmla="*/ 610895 h 1041673"/>
              <a:gd name="connsiteX10465" fmla="*/ 834255 w 5155357"/>
              <a:gd name="connsiteY10465" fmla="*/ 608967 h 1041673"/>
              <a:gd name="connsiteX10466" fmla="*/ 834628 w 5155357"/>
              <a:gd name="connsiteY10466" fmla="*/ 607475 h 1041673"/>
              <a:gd name="connsiteX10467" fmla="*/ 834814 w 5155357"/>
              <a:gd name="connsiteY10467" fmla="*/ 607475 h 1041673"/>
              <a:gd name="connsiteX10468" fmla="*/ 835001 w 5155357"/>
              <a:gd name="connsiteY10468" fmla="*/ 606916 h 1041673"/>
              <a:gd name="connsiteX10469" fmla="*/ 834504 w 5155357"/>
              <a:gd name="connsiteY10469" fmla="*/ 606729 h 1041673"/>
              <a:gd name="connsiteX10470" fmla="*/ 833881 w 5155357"/>
              <a:gd name="connsiteY10470" fmla="*/ 606978 h 1041673"/>
              <a:gd name="connsiteX10471" fmla="*/ 2897302 w 5155357"/>
              <a:gd name="connsiteY10471" fmla="*/ 653175 h 1041673"/>
              <a:gd name="connsiteX10472" fmla="*/ 2897674 w 5155357"/>
              <a:gd name="connsiteY10472" fmla="*/ 652802 h 1041673"/>
              <a:gd name="connsiteX10473" fmla="*/ 2897674 w 5155357"/>
              <a:gd name="connsiteY10473" fmla="*/ 651683 h 1041673"/>
              <a:gd name="connsiteX10474" fmla="*/ 2897302 w 5155357"/>
              <a:gd name="connsiteY10474" fmla="*/ 651310 h 1041673"/>
              <a:gd name="connsiteX10475" fmla="*/ 2896928 w 5155357"/>
              <a:gd name="connsiteY10475" fmla="*/ 651683 h 1041673"/>
              <a:gd name="connsiteX10476" fmla="*/ 2896928 w 5155357"/>
              <a:gd name="connsiteY10476" fmla="*/ 652802 h 1041673"/>
              <a:gd name="connsiteX10477" fmla="*/ 2897302 w 5155357"/>
              <a:gd name="connsiteY10477" fmla="*/ 653175 h 1041673"/>
              <a:gd name="connsiteX10478" fmla="*/ 4124373 w 5155357"/>
              <a:gd name="connsiteY10478" fmla="*/ 612947 h 1041673"/>
              <a:gd name="connsiteX10479" fmla="*/ 4127979 w 5155357"/>
              <a:gd name="connsiteY10479" fmla="*/ 608905 h 1041673"/>
              <a:gd name="connsiteX10480" fmla="*/ 4128352 w 5155357"/>
              <a:gd name="connsiteY10480" fmla="*/ 608408 h 1041673"/>
              <a:gd name="connsiteX10481" fmla="*/ 4128290 w 5155357"/>
              <a:gd name="connsiteY10481" fmla="*/ 607910 h 1041673"/>
              <a:gd name="connsiteX10482" fmla="*/ 4127792 w 5155357"/>
              <a:gd name="connsiteY10482" fmla="*/ 607973 h 1041673"/>
              <a:gd name="connsiteX10483" fmla="*/ 4127419 w 5155357"/>
              <a:gd name="connsiteY10483" fmla="*/ 608470 h 1041673"/>
              <a:gd name="connsiteX10484" fmla="*/ 4123937 w 5155357"/>
              <a:gd name="connsiteY10484" fmla="*/ 612325 h 1041673"/>
              <a:gd name="connsiteX10485" fmla="*/ 4123937 w 5155357"/>
              <a:gd name="connsiteY10485" fmla="*/ 612822 h 1041673"/>
              <a:gd name="connsiteX10486" fmla="*/ 4124248 w 5155357"/>
              <a:gd name="connsiteY10486" fmla="*/ 612947 h 1041673"/>
              <a:gd name="connsiteX10487" fmla="*/ 4124497 w 5155357"/>
              <a:gd name="connsiteY10487" fmla="*/ 612885 h 1041673"/>
              <a:gd name="connsiteX10488" fmla="*/ 1773134 w 5155357"/>
              <a:gd name="connsiteY10488" fmla="*/ 705467 h 1041673"/>
              <a:gd name="connsiteX10489" fmla="*/ 1772574 w 5155357"/>
              <a:gd name="connsiteY10489" fmla="*/ 705778 h 1041673"/>
              <a:gd name="connsiteX10490" fmla="*/ 1772885 w 5155357"/>
              <a:gd name="connsiteY10490" fmla="*/ 706337 h 1041673"/>
              <a:gd name="connsiteX10491" fmla="*/ 1773258 w 5155357"/>
              <a:gd name="connsiteY10491" fmla="*/ 706337 h 1041673"/>
              <a:gd name="connsiteX10492" fmla="*/ 1775248 w 5155357"/>
              <a:gd name="connsiteY10492" fmla="*/ 707146 h 1041673"/>
              <a:gd name="connsiteX10493" fmla="*/ 1775497 w 5155357"/>
              <a:gd name="connsiteY10493" fmla="*/ 707208 h 1041673"/>
              <a:gd name="connsiteX10494" fmla="*/ 1775869 w 5155357"/>
              <a:gd name="connsiteY10494" fmla="*/ 707021 h 1041673"/>
              <a:gd name="connsiteX10495" fmla="*/ 1775745 w 5155357"/>
              <a:gd name="connsiteY10495" fmla="*/ 706399 h 1041673"/>
              <a:gd name="connsiteX10496" fmla="*/ 1773445 w 5155357"/>
              <a:gd name="connsiteY10496" fmla="*/ 705591 h 1041673"/>
              <a:gd name="connsiteX10497" fmla="*/ 1773071 w 5155357"/>
              <a:gd name="connsiteY10497" fmla="*/ 705591 h 1041673"/>
              <a:gd name="connsiteX10498" fmla="*/ 1774626 w 5155357"/>
              <a:gd name="connsiteY10498" fmla="*/ 734628 h 1041673"/>
              <a:gd name="connsiteX10499" fmla="*/ 1775931 w 5155357"/>
              <a:gd name="connsiteY10499" fmla="*/ 734939 h 1041673"/>
              <a:gd name="connsiteX10500" fmla="*/ 1776118 w 5155357"/>
              <a:gd name="connsiteY10500" fmla="*/ 734939 h 1041673"/>
              <a:gd name="connsiteX10501" fmla="*/ 1776429 w 5155357"/>
              <a:gd name="connsiteY10501" fmla="*/ 734752 h 1041673"/>
              <a:gd name="connsiteX10502" fmla="*/ 1776305 w 5155357"/>
              <a:gd name="connsiteY10502" fmla="*/ 734255 h 1041673"/>
              <a:gd name="connsiteX10503" fmla="*/ 1774750 w 5155357"/>
              <a:gd name="connsiteY10503" fmla="*/ 733820 h 1041673"/>
              <a:gd name="connsiteX10504" fmla="*/ 1773258 w 5155357"/>
              <a:gd name="connsiteY10504" fmla="*/ 733384 h 1041673"/>
              <a:gd name="connsiteX10505" fmla="*/ 1772760 w 5155357"/>
              <a:gd name="connsiteY10505" fmla="*/ 733509 h 1041673"/>
              <a:gd name="connsiteX10506" fmla="*/ 1772885 w 5155357"/>
              <a:gd name="connsiteY10506" fmla="*/ 734006 h 1041673"/>
              <a:gd name="connsiteX10507" fmla="*/ 1774626 w 5155357"/>
              <a:gd name="connsiteY10507" fmla="*/ 734504 h 1041673"/>
              <a:gd name="connsiteX10508" fmla="*/ 1802606 w 5155357"/>
              <a:gd name="connsiteY10508" fmla="*/ 740970 h 1041673"/>
              <a:gd name="connsiteX10509" fmla="*/ 1803103 w 5155357"/>
              <a:gd name="connsiteY10509" fmla="*/ 740535 h 1041673"/>
              <a:gd name="connsiteX10510" fmla="*/ 1802730 w 5155357"/>
              <a:gd name="connsiteY10510" fmla="*/ 739975 h 1041673"/>
              <a:gd name="connsiteX10511" fmla="*/ 1801673 w 5155357"/>
              <a:gd name="connsiteY10511" fmla="*/ 739664 h 1041673"/>
              <a:gd name="connsiteX10512" fmla="*/ 1801797 w 5155357"/>
              <a:gd name="connsiteY10512" fmla="*/ 739664 h 1041673"/>
              <a:gd name="connsiteX10513" fmla="*/ 1792284 w 5155357"/>
              <a:gd name="connsiteY10513" fmla="*/ 737364 h 1041673"/>
              <a:gd name="connsiteX10514" fmla="*/ 1792284 w 5155357"/>
              <a:gd name="connsiteY10514" fmla="*/ 737364 h 1041673"/>
              <a:gd name="connsiteX10515" fmla="*/ 1790108 w 5155357"/>
              <a:gd name="connsiteY10515" fmla="*/ 736804 h 1041673"/>
              <a:gd name="connsiteX10516" fmla="*/ 1788803 w 5155357"/>
              <a:gd name="connsiteY10516" fmla="*/ 735809 h 1041673"/>
              <a:gd name="connsiteX10517" fmla="*/ 1788616 w 5155357"/>
              <a:gd name="connsiteY10517" fmla="*/ 735809 h 1041673"/>
              <a:gd name="connsiteX10518" fmla="*/ 1788429 w 5155357"/>
              <a:gd name="connsiteY10518" fmla="*/ 735809 h 1041673"/>
              <a:gd name="connsiteX10519" fmla="*/ 1786627 w 5155357"/>
              <a:gd name="connsiteY10519" fmla="*/ 736680 h 1041673"/>
              <a:gd name="connsiteX10520" fmla="*/ 1786502 w 5155357"/>
              <a:gd name="connsiteY10520" fmla="*/ 737364 h 1041673"/>
              <a:gd name="connsiteX10521" fmla="*/ 1787186 w 5155357"/>
              <a:gd name="connsiteY10521" fmla="*/ 737488 h 1041673"/>
              <a:gd name="connsiteX10522" fmla="*/ 1788491 w 5155357"/>
              <a:gd name="connsiteY10522" fmla="*/ 736804 h 1041673"/>
              <a:gd name="connsiteX10523" fmla="*/ 1789424 w 5155357"/>
              <a:gd name="connsiteY10523" fmla="*/ 737550 h 1041673"/>
              <a:gd name="connsiteX10524" fmla="*/ 1791538 w 5155357"/>
              <a:gd name="connsiteY10524" fmla="*/ 738607 h 1041673"/>
              <a:gd name="connsiteX10525" fmla="*/ 1792222 w 5155357"/>
              <a:gd name="connsiteY10525" fmla="*/ 738483 h 1041673"/>
              <a:gd name="connsiteX10526" fmla="*/ 1801176 w 5155357"/>
              <a:gd name="connsiteY10526" fmla="*/ 740721 h 1041673"/>
              <a:gd name="connsiteX10527" fmla="*/ 1801176 w 5155357"/>
              <a:gd name="connsiteY10527" fmla="*/ 740473 h 1041673"/>
              <a:gd name="connsiteX10528" fmla="*/ 1802481 w 5155357"/>
              <a:gd name="connsiteY10528" fmla="*/ 740908 h 1041673"/>
              <a:gd name="connsiteX10529" fmla="*/ 1802544 w 5155357"/>
              <a:gd name="connsiteY10529" fmla="*/ 740908 h 1041673"/>
              <a:gd name="connsiteX10530" fmla="*/ 1359281 w 5155357"/>
              <a:gd name="connsiteY10530" fmla="*/ 791645 h 1041673"/>
              <a:gd name="connsiteX10531" fmla="*/ 1359405 w 5155357"/>
              <a:gd name="connsiteY10531" fmla="*/ 791645 h 1041673"/>
              <a:gd name="connsiteX10532" fmla="*/ 1359778 w 5155357"/>
              <a:gd name="connsiteY10532" fmla="*/ 791396 h 1041673"/>
              <a:gd name="connsiteX10533" fmla="*/ 1360151 w 5155357"/>
              <a:gd name="connsiteY10533" fmla="*/ 788909 h 1041673"/>
              <a:gd name="connsiteX10534" fmla="*/ 1360835 w 5155357"/>
              <a:gd name="connsiteY10534" fmla="*/ 785924 h 1041673"/>
              <a:gd name="connsiteX10535" fmla="*/ 1360773 w 5155357"/>
              <a:gd name="connsiteY10535" fmla="*/ 785427 h 1041673"/>
              <a:gd name="connsiteX10536" fmla="*/ 1360276 w 5155357"/>
              <a:gd name="connsiteY10536" fmla="*/ 785489 h 1041673"/>
              <a:gd name="connsiteX10537" fmla="*/ 1359405 w 5155357"/>
              <a:gd name="connsiteY10537" fmla="*/ 788909 h 1041673"/>
              <a:gd name="connsiteX10538" fmla="*/ 1359095 w 5155357"/>
              <a:gd name="connsiteY10538" fmla="*/ 791209 h 1041673"/>
              <a:gd name="connsiteX10539" fmla="*/ 1359343 w 5155357"/>
              <a:gd name="connsiteY10539" fmla="*/ 791707 h 1041673"/>
              <a:gd name="connsiteX10540" fmla="*/ 1911416 w 5155357"/>
              <a:gd name="connsiteY10540" fmla="*/ 766463 h 1041673"/>
              <a:gd name="connsiteX10541" fmla="*/ 1911976 w 5155357"/>
              <a:gd name="connsiteY10541" fmla="*/ 766463 h 1041673"/>
              <a:gd name="connsiteX10542" fmla="*/ 1912162 w 5155357"/>
              <a:gd name="connsiteY10542" fmla="*/ 766463 h 1041673"/>
              <a:gd name="connsiteX10543" fmla="*/ 1914774 w 5155357"/>
              <a:gd name="connsiteY10543" fmla="*/ 767458 h 1041673"/>
              <a:gd name="connsiteX10544" fmla="*/ 1914961 w 5155357"/>
              <a:gd name="connsiteY10544" fmla="*/ 767458 h 1041673"/>
              <a:gd name="connsiteX10545" fmla="*/ 1915831 w 5155357"/>
              <a:gd name="connsiteY10545" fmla="*/ 766774 h 1041673"/>
              <a:gd name="connsiteX10546" fmla="*/ 1915147 w 5155357"/>
              <a:gd name="connsiteY10546" fmla="*/ 765717 h 1041673"/>
              <a:gd name="connsiteX10547" fmla="*/ 1913344 w 5155357"/>
              <a:gd name="connsiteY10547" fmla="*/ 765033 h 1041673"/>
              <a:gd name="connsiteX10548" fmla="*/ 1913282 w 5155357"/>
              <a:gd name="connsiteY10548" fmla="*/ 764597 h 1041673"/>
              <a:gd name="connsiteX10549" fmla="*/ 1914401 w 5155357"/>
              <a:gd name="connsiteY10549" fmla="*/ 764411 h 1041673"/>
              <a:gd name="connsiteX10550" fmla="*/ 1915147 w 5155357"/>
              <a:gd name="connsiteY10550" fmla="*/ 763789 h 1041673"/>
              <a:gd name="connsiteX10551" fmla="*/ 1914525 w 5155357"/>
              <a:gd name="connsiteY10551" fmla="*/ 763043 h 1041673"/>
              <a:gd name="connsiteX10552" fmla="*/ 1912038 w 5155357"/>
              <a:gd name="connsiteY10552" fmla="*/ 763789 h 1041673"/>
              <a:gd name="connsiteX10553" fmla="*/ 1911976 w 5155357"/>
              <a:gd name="connsiteY10553" fmla="*/ 763789 h 1041673"/>
              <a:gd name="connsiteX10554" fmla="*/ 1911354 w 5155357"/>
              <a:gd name="connsiteY10554" fmla="*/ 763789 h 1041673"/>
              <a:gd name="connsiteX10555" fmla="*/ 1909551 w 5155357"/>
              <a:gd name="connsiteY10555" fmla="*/ 763603 h 1041673"/>
              <a:gd name="connsiteX10556" fmla="*/ 1911105 w 5155357"/>
              <a:gd name="connsiteY10556" fmla="*/ 762670 h 1041673"/>
              <a:gd name="connsiteX10557" fmla="*/ 1906628 w 5155357"/>
              <a:gd name="connsiteY10557" fmla="*/ 760991 h 1041673"/>
              <a:gd name="connsiteX10558" fmla="*/ 1905510 w 5155357"/>
              <a:gd name="connsiteY10558" fmla="*/ 762670 h 1041673"/>
              <a:gd name="connsiteX10559" fmla="*/ 1897675 w 5155357"/>
              <a:gd name="connsiteY10559" fmla="*/ 761551 h 1041673"/>
              <a:gd name="connsiteX10560" fmla="*/ 1907499 w 5155357"/>
              <a:gd name="connsiteY10560" fmla="*/ 765779 h 1041673"/>
              <a:gd name="connsiteX10561" fmla="*/ 1907499 w 5155357"/>
              <a:gd name="connsiteY10561" fmla="*/ 765779 h 1041673"/>
              <a:gd name="connsiteX10562" fmla="*/ 1910919 w 5155357"/>
              <a:gd name="connsiteY10562" fmla="*/ 766587 h 1041673"/>
              <a:gd name="connsiteX10563" fmla="*/ 1911230 w 5155357"/>
              <a:gd name="connsiteY10563" fmla="*/ 766587 h 1041673"/>
              <a:gd name="connsiteX10564" fmla="*/ 516777 w 5155357"/>
              <a:gd name="connsiteY10564" fmla="*/ 740784 h 1041673"/>
              <a:gd name="connsiteX10565" fmla="*/ 519016 w 5155357"/>
              <a:gd name="connsiteY10565" fmla="*/ 736245 h 1041673"/>
              <a:gd name="connsiteX10566" fmla="*/ 516777 w 5155357"/>
              <a:gd name="connsiteY10566" fmla="*/ 740784 h 1041673"/>
              <a:gd name="connsiteX10567" fmla="*/ 525109 w 5155357"/>
              <a:gd name="connsiteY10567" fmla="*/ 710130 h 1041673"/>
              <a:gd name="connsiteX10568" fmla="*/ 525668 w 5155357"/>
              <a:gd name="connsiteY10568" fmla="*/ 707270 h 1041673"/>
              <a:gd name="connsiteX10569" fmla="*/ 525109 w 5155357"/>
              <a:gd name="connsiteY10569" fmla="*/ 710130 h 1041673"/>
              <a:gd name="connsiteX10570" fmla="*/ 525668 w 5155357"/>
              <a:gd name="connsiteY10570" fmla="*/ 717343 h 1041673"/>
              <a:gd name="connsiteX10571" fmla="*/ 526228 w 5155357"/>
              <a:gd name="connsiteY10571" fmla="*/ 720141 h 1041673"/>
              <a:gd name="connsiteX10572" fmla="*/ 525668 w 5155357"/>
              <a:gd name="connsiteY10572" fmla="*/ 717343 h 1041673"/>
              <a:gd name="connsiteX10573" fmla="*/ 243632 w 5155357"/>
              <a:gd name="connsiteY10573" fmla="*/ 773986 h 1041673"/>
              <a:gd name="connsiteX10574" fmla="*/ 243818 w 5155357"/>
              <a:gd name="connsiteY10574" fmla="*/ 780328 h 1041673"/>
              <a:gd name="connsiteX10575" fmla="*/ 244689 w 5155357"/>
              <a:gd name="connsiteY10575" fmla="*/ 776038 h 1041673"/>
              <a:gd name="connsiteX10576" fmla="*/ 243632 w 5155357"/>
              <a:gd name="connsiteY10576" fmla="*/ 773986 h 1041673"/>
              <a:gd name="connsiteX10577" fmla="*/ 242761 w 5155357"/>
              <a:gd name="connsiteY10577" fmla="*/ 798235 h 1041673"/>
              <a:gd name="connsiteX10578" fmla="*/ 242077 w 5155357"/>
              <a:gd name="connsiteY10578" fmla="*/ 790650 h 1041673"/>
              <a:gd name="connsiteX10579" fmla="*/ 241891 w 5155357"/>
              <a:gd name="connsiteY10579" fmla="*/ 793945 h 1041673"/>
              <a:gd name="connsiteX10580" fmla="*/ 241891 w 5155357"/>
              <a:gd name="connsiteY10580" fmla="*/ 802215 h 1041673"/>
              <a:gd name="connsiteX10581" fmla="*/ 242761 w 5155357"/>
              <a:gd name="connsiteY10581" fmla="*/ 798235 h 1041673"/>
              <a:gd name="connsiteX10582" fmla="*/ 243383 w 5155357"/>
              <a:gd name="connsiteY10582" fmla="*/ 844744 h 1041673"/>
              <a:gd name="connsiteX10583" fmla="*/ 242699 w 5155357"/>
              <a:gd name="connsiteY10583" fmla="*/ 835728 h 1041673"/>
              <a:gd name="connsiteX10584" fmla="*/ 242388 w 5155357"/>
              <a:gd name="connsiteY10584" fmla="*/ 830133 h 1041673"/>
              <a:gd name="connsiteX10585" fmla="*/ 241953 w 5155357"/>
              <a:gd name="connsiteY10585" fmla="*/ 824039 h 1041673"/>
              <a:gd name="connsiteX10586" fmla="*/ 242139 w 5155357"/>
              <a:gd name="connsiteY10586" fmla="*/ 836910 h 1041673"/>
              <a:gd name="connsiteX10587" fmla="*/ 243694 w 5155357"/>
              <a:gd name="connsiteY10587" fmla="*/ 852019 h 1041673"/>
              <a:gd name="connsiteX10588" fmla="*/ 244004 w 5155357"/>
              <a:gd name="connsiteY10588" fmla="*/ 850091 h 1041673"/>
              <a:gd name="connsiteX10589" fmla="*/ 243507 w 5155357"/>
              <a:gd name="connsiteY10589" fmla="*/ 844744 h 1041673"/>
              <a:gd name="connsiteX10590" fmla="*/ 559741 w 5155357"/>
              <a:gd name="connsiteY10590" fmla="*/ 607351 h 1041673"/>
              <a:gd name="connsiteX10591" fmla="*/ 559182 w 5155357"/>
              <a:gd name="connsiteY10591" fmla="*/ 607973 h 1041673"/>
              <a:gd name="connsiteX10592" fmla="*/ 559182 w 5155357"/>
              <a:gd name="connsiteY10592" fmla="*/ 609092 h 1041673"/>
              <a:gd name="connsiteX10593" fmla="*/ 559741 w 5155357"/>
              <a:gd name="connsiteY10593" fmla="*/ 607351 h 1041673"/>
              <a:gd name="connsiteX10594" fmla="*/ 559182 w 5155357"/>
              <a:gd name="connsiteY10594" fmla="*/ 621278 h 1041673"/>
              <a:gd name="connsiteX10595" fmla="*/ 560301 w 5155357"/>
              <a:gd name="connsiteY10595" fmla="*/ 621278 h 1041673"/>
              <a:gd name="connsiteX10596" fmla="*/ 560301 w 5155357"/>
              <a:gd name="connsiteY10596" fmla="*/ 620159 h 1041673"/>
              <a:gd name="connsiteX10597" fmla="*/ 559182 w 5155357"/>
              <a:gd name="connsiteY10597" fmla="*/ 620159 h 1041673"/>
              <a:gd name="connsiteX10598" fmla="*/ 559182 w 5155357"/>
              <a:gd name="connsiteY10598" fmla="*/ 621278 h 1041673"/>
              <a:gd name="connsiteX10599" fmla="*/ 555265 w 5155357"/>
              <a:gd name="connsiteY10599" fmla="*/ 636388 h 1041673"/>
              <a:gd name="connsiteX10600" fmla="*/ 554705 w 5155357"/>
              <a:gd name="connsiteY10600" fmla="*/ 639123 h 1041673"/>
              <a:gd name="connsiteX10601" fmla="*/ 555265 w 5155357"/>
              <a:gd name="connsiteY10601" fmla="*/ 636388 h 1041673"/>
              <a:gd name="connsiteX10602" fmla="*/ 934298 w 5155357"/>
              <a:gd name="connsiteY10602" fmla="*/ 645279 h 1041673"/>
              <a:gd name="connsiteX10603" fmla="*/ 931500 w 5155357"/>
              <a:gd name="connsiteY10603" fmla="*/ 644719 h 1041673"/>
              <a:gd name="connsiteX10604" fmla="*/ 933739 w 5155357"/>
              <a:gd name="connsiteY10604" fmla="*/ 648077 h 1041673"/>
              <a:gd name="connsiteX10605" fmla="*/ 934298 w 5155357"/>
              <a:gd name="connsiteY10605" fmla="*/ 645279 h 1041673"/>
              <a:gd name="connsiteX10606" fmla="*/ 933739 w 5155357"/>
              <a:gd name="connsiteY10606" fmla="*/ 653113 h 1041673"/>
              <a:gd name="connsiteX10607" fmla="*/ 939335 w 5155357"/>
              <a:gd name="connsiteY10607" fmla="*/ 647580 h 1041673"/>
              <a:gd name="connsiteX10608" fmla="*/ 933739 w 5155357"/>
              <a:gd name="connsiteY10608" fmla="*/ 653113 h 1041673"/>
              <a:gd name="connsiteX10609" fmla="*/ 935977 w 5155357"/>
              <a:gd name="connsiteY10609" fmla="*/ 642481 h 1041673"/>
              <a:gd name="connsiteX10610" fmla="*/ 938215 w 5155357"/>
              <a:gd name="connsiteY10610" fmla="*/ 640305 h 1041673"/>
              <a:gd name="connsiteX10611" fmla="*/ 937656 w 5155357"/>
              <a:gd name="connsiteY10611" fmla="*/ 637445 h 1041673"/>
              <a:gd name="connsiteX10612" fmla="*/ 934858 w 5155357"/>
              <a:gd name="connsiteY10612" fmla="*/ 641362 h 1041673"/>
              <a:gd name="connsiteX10613" fmla="*/ 935977 w 5155357"/>
              <a:gd name="connsiteY10613" fmla="*/ 642481 h 1041673"/>
              <a:gd name="connsiteX10614" fmla="*/ 946050 w 5155357"/>
              <a:gd name="connsiteY10614" fmla="*/ 627994 h 1041673"/>
              <a:gd name="connsiteX10615" fmla="*/ 942692 w 5155357"/>
              <a:gd name="connsiteY10615" fmla="*/ 634709 h 1041673"/>
              <a:gd name="connsiteX10616" fmla="*/ 939894 w 5155357"/>
              <a:gd name="connsiteY10616" fmla="*/ 634709 h 1041673"/>
              <a:gd name="connsiteX10617" fmla="*/ 942132 w 5155357"/>
              <a:gd name="connsiteY10617" fmla="*/ 637009 h 1041673"/>
              <a:gd name="connsiteX10618" fmla="*/ 946050 w 5155357"/>
              <a:gd name="connsiteY10618" fmla="*/ 627994 h 1041673"/>
              <a:gd name="connsiteX10619" fmla="*/ 967812 w 5155357"/>
              <a:gd name="connsiteY10619" fmla="*/ 602874 h 1041673"/>
              <a:gd name="connsiteX10620" fmla="*/ 967812 w 5155357"/>
              <a:gd name="connsiteY10620" fmla="*/ 602874 h 1041673"/>
              <a:gd name="connsiteX10621" fmla="*/ 968123 w 5155357"/>
              <a:gd name="connsiteY10621" fmla="*/ 602377 h 1041673"/>
              <a:gd name="connsiteX10622" fmla="*/ 967563 w 5155357"/>
              <a:gd name="connsiteY10622" fmla="*/ 601693 h 1041673"/>
              <a:gd name="connsiteX10623" fmla="*/ 967377 w 5155357"/>
              <a:gd name="connsiteY10623" fmla="*/ 601693 h 1041673"/>
              <a:gd name="connsiteX10624" fmla="*/ 970610 w 5155357"/>
              <a:gd name="connsiteY10624" fmla="*/ 599516 h 1041673"/>
              <a:gd name="connsiteX10625" fmla="*/ 970610 w 5155357"/>
              <a:gd name="connsiteY10625" fmla="*/ 599516 h 1041673"/>
              <a:gd name="connsiteX10626" fmla="*/ 970734 w 5155357"/>
              <a:gd name="connsiteY10626" fmla="*/ 599330 h 1041673"/>
              <a:gd name="connsiteX10627" fmla="*/ 970424 w 5155357"/>
              <a:gd name="connsiteY10627" fmla="*/ 598895 h 1041673"/>
              <a:gd name="connsiteX10628" fmla="*/ 970237 w 5155357"/>
              <a:gd name="connsiteY10628" fmla="*/ 598895 h 1041673"/>
              <a:gd name="connsiteX10629" fmla="*/ 969491 w 5155357"/>
              <a:gd name="connsiteY10629" fmla="*/ 596718 h 1041673"/>
              <a:gd name="connsiteX10630" fmla="*/ 968931 w 5155357"/>
              <a:gd name="connsiteY10630" fmla="*/ 597900 h 1041673"/>
              <a:gd name="connsiteX10631" fmla="*/ 968682 w 5155357"/>
              <a:gd name="connsiteY10631" fmla="*/ 597775 h 1041673"/>
              <a:gd name="connsiteX10632" fmla="*/ 968433 w 5155357"/>
              <a:gd name="connsiteY10632" fmla="*/ 597340 h 1041673"/>
              <a:gd name="connsiteX10633" fmla="*/ 967936 w 5155357"/>
              <a:gd name="connsiteY10633" fmla="*/ 597278 h 1041673"/>
              <a:gd name="connsiteX10634" fmla="*/ 967874 w 5155357"/>
              <a:gd name="connsiteY10634" fmla="*/ 597775 h 1041673"/>
              <a:gd name="connsiteX10635" fmla="*/ 968371 w 5155357"/>
              <a:gd name="connsiteY10635" fmla="*/ 598522 h 1041673"/>
              <a:gd name="connsiteX10636" fmla="*/ 967190 w 5155357"/>
              <a:gd name="connsiteY10636" fmla="*/ 601568 h 1041673"/>
              <a:gd name="connsiteX10637" fmla="*/ 966693 w 5155357"/>
              <a:gd name="connsiteY10637" fmla="*/ 601444 h 1041673"/>
              <a:gd name="connsiteX10638" fmla="*/ 965947 w 5155357"/>
              <a:gd name="connsiteY10638" fmla="*/ 601817 h 1041673"/>
              <a:gd name="connsiteX10639" fmla="*/ 966320 w 5155357"/>
              <a:gd name="connsiteY10639" fmla="*/ 602563 h 1041673"/>
              <a:gd name="connsiteX10640" fmla="*/ 966755 w 5155357"/>
              <a:gd name="connsiteY10640" fmla="*/ 602687 h 1041673"/>
              <a:gd name="connsiteX10641" fmla="*/ 966755 w 5155357"/>
              <a:gd name="connsiteY10641" fmla="*/ 602812 h 1041673"/>
              <a:gd name="connsiteX10642" fmla="*/ 964019 w 5155357"/>
              <a:gd name="connsiteY10642" fmla="*/ 603371 h 1041673"/>
              <a:gd name="connsiteX10643" fmla="*/ 957304 w 5155357"/>
              <a:gd name="connsiteY10643" fmla="*/ 614004 h 1041673"/>
              <a:gd name="connsiteX10644" fmla="*/ 967936 w 5155357"/>
              <a:gd name="connsiteY10644" fmla="*/ 602812 h 1041673"/>
              <a:gd name="connsiteX10645" fmla="*/ 974341 w 5155357"/>
              <a:gd name="connsiteY10645" fmla="*/ 590376 h 1041673"/>
              <a:gd name="connsiteX10646" fmla="*/ 982735 w 5155357"/>
              <a:gd name="connsiteY10646" fmla="*/ 577319 h 1041673"/>
              <a:gd name="connsiteX10647" fmla="*/ 972226 w 5155357"/>
              <a:gd name="connsiteY10647" fmla="*/ 592677 h 1041673"/>
              <a:gd name="connsiteX10648" fmla="*/ 974341 w 5155357"/>
              <a:gd name="connsiteY10648" fmla="*/ 590376 h 1041673"/>
              <a:gd name="connsiteX10649" fmla="*/ 1141411 w 5155357"/>
              <a:gd name="connsiteY10649" fmla="*/ 362682 h 1041673"/>
              <a:gd name="connsiteX10650" fmla="*/ 1146696 w 5155357"/>
              <a:gd name="connsiteY10650" fmla="*/ 361439 h 1041673"/>
              <a:gd name="connsiteX10651" fmla="*/ 1151546 w 5155357"/>
              <a:gd name="connsiteY10651" fmla="*/ 356092 h 1041673"/>
              <a:gd name="connsiteX10652" fmla="*/ 1157577 w 5155357"/>
              <a:gd name="connsiteY10652" fmla="*/ 346641 h 1041673"/>
              <a:gd name="connsiteX10653" fmla="*/ 1160997 w 5155357"/>
              <a:gd name="connsiteY10653" fmla="*/ 341977 h 1041673"/>
              <a:gd name="connsiteX10654" fmla="*/ 1161121 w 5155357"/>
              <a:gd name="connsiteY10654" fmla="*/ 341045 h 1041673"/>
              <a:gd name="connsiteX10655" fmla="*/ 1154780 w 5155357"/>
              <a:gd name="connsiteY10655" fmla="*/ 349314 h 1041673"/>
              <a:gd name="connsiteX10656" fmla="*/ 1154780 w 5155357"/>
              <a:gd name="connsiteY10656" fmla="*/ 348444 h 1041673"/>
              <a:gd name="connsiteX10657" fmla="*/ 1153411 w 5155357"/>
              <a:gd name="connsiteY10657" fmla="*/ 348133 h 1041673"/>
              <a:gd name="connsiteX10658" fmla="*/ 1153288 w 5155357"/>
              <a:gd name="connsiteY10658" fmla="*/ 348257 h 1041673"/>
              <a:gd name="connsiteX10659" fmla="*/ 1153288 w 5155357"/>
              <a:gd name="connsiteY10659" fmla="*/ 348257 h 1041673"/>
              <a:gd name="connsiteX10660" fmla="*/ 1149370 w 5155357"/>
              <a:gd name="connsiteY10660" fmla="*/ 352734 h 1041673"/>
              <a:gd name="connsiteX10661" fmla="*/ 1150925 w 5155357"/>
              <a:gd name="connsiteY10661" fmla="*/ 351055 h 1041673"/>
              <a:gd name="connsiteX10662" fmla="*/ 1150800 w 5155357"/>
              <a:gd name="connsiteY10662" fmla="*/ 351180 h 1041673"/>
              <a:gd name="connsiteX10663" fmla="*/ 1150676 w 5155357"/>
              <a:gd name="connsiteY10663" fmla="*/ 352610 h 1041673"/>
              <a:gd name="connsiteX10664" fmla="*/ 1151422 w 5155357"/>
              <a:gd name="connsiteY10664" fmla="*/ 352983 h 1041673"/>
              <a:gd name="connsiteX10665" fmla="*/ 1152044 w 5155357"/>
              <a:gd name="connsiteY10665" fmla="*/ 352734 h 1041673"/>
              <a:gd name="connsiteX10666" fmla="*/ 1152044 w 5155357"/>
              <a:gd name="connsiteY10666" fmla="*/ 352734 h 1041673"/>
              <a:gd name="connsiteX10667" fmla="*/ 1152044 w 5155357"/>
              <a:gd name="connsiteY10667" fmla="*/ 352734 h 1041673"/>
              <a:gd name="connsiteX10668" fmla="*/ 1141411 w 5155357"/>
              <a:gd name="connsiteY10668" fmla="*/ 361128 h 1041673"/>
              <a:gd name="connsiteX10669" fmla="*/ 1141225 w 5155357"/>
              <a:gd name="connsiteY10669" fmla="*/ 361439 h 1041673"/>
              <a:gd name="connsiteX10670" fmla="*/ 1141411 w 5155357"/>
              <a:gd name="connsiteY10670" fmla="*/ 362620 h 1041673"/>
              <a:gd name="connsiteX10671" fmla="*/ 1129100 w 5155357"/>
              <a:gd name="connsiteY10671" fmla="*/ 663746 h 1041673"/>
              <a:gd name="connsiteX10672" fmla="*/ 1129660 w 5155357"/>
              <a:gd name="connsiteY10672" fmla="*/ 665362 h 1041673"/>
              <a:gd name="connsiteX10673" fmla="*/ 1129100 w 5155357"/>
              <a:gd name="connsiteY10673" fmla="*/ 663746 h 1041673"/>
              <a:gd name="connsiteX10674" fmla="*/ 1120209 w 5155357"/>
              <a:gd name="connsiteY10674" fmla="*/ 825096 h 1041673"/>
              <a:gd name="connsiteX10675" fmla="*/ 1120768 w 5155357"/>
              <a:gd name="connsiteY10675" fmla="*/ 828454 h 1041673"/>
              <a:gd name="connsiteX10676" fmla="*/ 1120209 w 5155357"/>
              <a:gd name="connsiteY10676" fmla="*/ 825096 h 1041673"/>
              <a:gd name="connsiteX10677" fmla="*/ 1144768 w 5155357"/>
              <a:gd name="connsiteY10677" fmla="*/ 803334 h 1041673"/>
              <a:gd name="connsiteX10678" fmla="*/ 1145329 w 5155357"/>
              <a:gd name="connsiteY10678" fmla="*/ 806070 h 1041673"/>
              <a:gd name="connsiteX10679" fmla="*/ 1144768 w 5155357"/>
              <a:gd name="connsiteY10679" fmla="*/ 803334 h 1041673"/>
              <a:gd name="connsiteX10680" fmla="*/ 1145329 w 5155357"/>
              <a:gd name="connsiteY10680" fmla="*/ 819438 h 1041673"/>
              <a:gd name="connsiteX10681" fmla="*/ 1146447 w 5155357"/>
              <a:gd name="connsiteY10681" fmla="*/ 822796 h 1041673"/>
              <a:gd name="connsiteX10682" fmla="*/ 1145329 w 5155357"/>
              <a:gd name="connsiteY10682" fmla="*/ 819438 h 1041673"/>
              <a:gd name="connsiteX10683" fmla="*/ 1322285 w 5155357"/>
              <a:gd name="connsiteY10683" fmla="*/ 865201 h 1041673"/>
              <a:gd name="connsiteX10684" fmla="*/ 1323964 w 5155357"/>
              <a:gd name="connsiteY10684" fmla="*/ 859107 h 1041673"/>
              <a:gd name="connsiteX10685" fmla="*/ 1321726 w 5155357"/>
              <a:gd name="connsiteY10685" fmla="*/ 860724 h 1041673"/>
              <a:gd name="connsiteX10686" fmla="*/ 1321726 w 5155357"/>
              <a:gd name="connsiteY10686" fmla="*/ 873035 h 1041673"/>
              <a:gd name="connsiteX10687" fmla="*/ 1322285 w 5155357"/>
              <a:gd name="connsiteY10687" fmla="*/ 865138 h 1041673"/>
              <a:gd name="connsiteX10688" fmla="*/ 1321726 w 5155357"/>
              <a:gd name="connsiteY10688" fmla="*/ 907108 h 1041673"/>
              <a:gd name="connsiteX10689" fmla="*/ 1322285 w 5155357"/>
              <a:gd name="connsiteY10689" fmla="*/ 901574 h 1041673"/>
              <a:gd name="connsiteX10690" fmla="*/ 1321290 w 5155357"/>
              <a:gd name="connsiteY10690" fmla="*/ 905243 h 1041673"/>
              <a:gd name="connsiteX10691" fmla="*/ 1321726 w 5155357"/>
              <a:gd name="connsiteY10691" fmla="*/ 907108 h 1041673"/>
              <a:gd name="connsiteX10692" fmla="*/ 1367488 w 5155357"/>
              <a:gd name="connsiteY10692" fmla="*/ 808868 h 1041673"/>
              <a:gd name="connsiteX10693" fmla="*/ 1368048 w 5155357"/>
              <a:gd name="connsiteY10693" fmla="*/ 811168 h 1041673"/>
              <a:gd name="connsiteX10694" fmla="*/ 1367488 w 5155357"/>
              <a:gd name="connsiteY10694" fmla="*/ 808868 h 1041673"/>
              <a:gd name="connsiteX10695" fmla="*/ 1357416 w 5155357"/>
              <a:gd name="connsiteY10695" fmla="*/ 862465 h 1041673"/>
              <a:gd name="connsiteX10696" fmla="*/ 1360213 w 5155357"/>
              <a:gd name="connsiteY10696" fmla="*/ 853511 h 1041673"/>
              <a:gd name="connsiteX10697" fmla="*/ 1357416 w 5155357"/>
              <a:gd name="connsiteY10697" fmla="*/ 851832 h 1041673"/>
              <a:gd name="connsiteX10698" fmla="*/ 1357416 w 5155357"/>
              <a:gd name="connsiteY10698" fmla="*/ 862403 h 1041673"/>
              <a:gd name="connsiteX10699" fmla="*/ 1366369 w 5155357"/>
              <a:gd name="connsiteY10699" fmla="*/ 818878 h 1041673"/>
              <a:gd name="connsiteX10700" fmla="*/ 1365250 w 5155357"/>
              <a:gd name="connsiteY10700" fmla="*/ 830630 h 1041673"/>
              <a:gd name="connsiteX10701" fmla="*/ 1367488 w 5155357"/>
              <a:gd name="connsiteY10701" fmla="*/ 819500 h 1041673"/>
              <a:gd name="connsiteX10702" fmla="*/ 1366369 w 5155357"/>
              <a:gd name="connsiteY10702" fmla="*/ 818941 h 1041673"/>
              <a:gd name="connsiteX10703" fmla="*/ 1371965 w 5155357"/>
              <a:gd name="connsiteY10703" fmla="*/ 742960 h 1041673"/>
              <a:gd name="connsiteX10704" fmla="*/ 1371965 w 5155357"/>
              <a:gd name="connsiteY10704" fmla="*/ 742960 h 1041673"/>
              <a:gd name="connsiteX10705" fmla="*/ 1695163 w 5155357"/>
              <a:gd name="connsiteY10705" fmla="*/ 703912 h 1041673"/>
              <a:gd name="connsiteX10706" fmla="*/ 1694044 w 5155357"/>
              <a:gd name="connsiteY10706" fmla="*/ 703912 h 1041673"/>
              <a:gd name="connsiteX10707" fmla="*/ 1694044 w 5155357"/>
              <a:gd name="connsiteY10707" fmla="*/ 705032 h 1041673"/>
              <a:gd name="connsiteX10708" fmla="*/ 1695163 w 5155357"/>
              <a:gd name="connsiteY10708" fmla="*/ 705032 h 1041673"/>
              <a:gd name="connsiteX10709" fmla="*/ 1695163 w 5155357"/>
              <a:gd name="connsiteY10709" fmla="*/ 703912 h 1041673"/>
              <a:gd name="connsiteX10710" fmla="*/ 1703558 w 5155357"/>
              <a:gd name="connsiteY10710" fmla="*/ 706772 h 1041673"/>
              <a:gd name="connsiteX10711" fmla="*/ 1701319 w 5155357"/>
              <a:gd name="connsiteY10711" fmla="*/ 706772 h 1041673"/>
              <a:gd name="connsiteX10712" fmla="*/ 1703558 w 5155357"/>
              <a:gd name="connsiteY10712" fmla="*/ 706772 h 1041673"/>
              <a:gd name="connsiteX10713" fmla="*/ 1678438 w 5155357"/>
              <a:gd name="connsiteY10713" fmla="*/ 709570 h 1041673"/>
              <a:gd name="connsiteX10714" fmla="*/ 1678438 w 5155357"/>
              <a:gd name="connsiteY10714" fmla="*/ 709570 h 1041673"/>
              <a:gd name="connsiteX10715" fmla="*/ 1753797 w 5155357"/>
              <a:gd name="connsiteY10715" fmla="*/ 741343 h 1041673"/>
              <a:gd name="connsiteX10716" fmla="*/ 1753797 w 5155357"/>
              <a:gd name="connsiteY10716" fmla="*/ 741343 h 1041673"/>
              <a:gd name="connsiteX10717" fmla="*/ 1833632 w 5155357"/>
              <a:gd name="connsiteY10717" fmla="*/ 764162 h 1041673"/>
              <a:gd name="connsiteX10718" fmla="*/ 1835871 w 5155357"/>
              <a:gd name="connsiteY10718" fmla="*/ 764162 h 1041673"/>
              <a:gd name="connsiteX10719" fmla="*/ 1833632 w 5155357"/>
              <a:gd name="connsiteY10719" fmla="*/ 764162 h 1041673"/>
              <a:gd name="connsiteX10720" fmla="*/ 1878835 w 5155357"/>
              <a:gd name="connsiteY10720" fmla="*/ 775976 h 1041673"/>
              <a:gd name="connsiteX10721" fmla="*/ 1872680 w 5155357"/>
              <a:gd name="connsiteY10721" fmla="*/ 775976 h 1041673"/>
              <a:gd name="connsiteX10722" fmla="*/ 1877405 w 5155357"/>
              <a:gd name="connsiteY10722" fmla="*/ 776598 h 1041673"/>
              <a:gd name="connsiteX10723" fmla="*/ 1878835 w 5155357"/>
              <a:gd name="connsiteY10723" fmla="*/ 775976 h 1041673"/>
              <a:gd name="connsiteX10724" fmla="*/ 1792284 w 5155357"/>
              <a:gd name="connsiteY10724" fmla="*/ 419824 h 1041673"/>
              <a:gd name="connsiteX10725" fmla="*/ 1794522 w 5155357"/>
              <a:gd name="connsiteY10725" fmla="*/ 418083 h 1041673"/>
              <a:gd name="connsiteX10726" fmla="*/ 1792284 w 5155357"/>
              <a:gd name="connsiteY10726" fmla="*/ 419824 h 1041673"/>
              <a:gd name="connsiteX10727" fmla="*/ 1678997 w 5155357"/>
              <a:gd name="connsiteY10727" fmla="*/ 507494 h 1041673"/>
              <a:gd name="connsiteX10728" fmla="*/ 1676199 w 5155357"/>
              <a:gd name="connsiteY10728" fmla="*/ 506312 h 1041673"/>
              <a:gd name="connsiteX10729" fmla="*/ 1684034 w 5155357"/>
              <a:gd name="connsiteY10729" fmla="*/ 502955 h 1041673"/>
              <a:gd name="connsiteX10730" fmla="*/ 1684034 w 5155357"/>
              <a:gd name="connsiteY10730" fmla="*/ 500779 h 1041673"/>
              <a:gd name="connsiteX10731" fmla="*/ 1691868 w 5155357"/>
              <a:gd name="connsiteY10731" fmla="*/ 496861 h 1041673"/>
              <a:gd name="connsiteX10732" fmla="*/ 1692987 w 5155357"/>
              <a:gd name="connsiteY10732" fmla="*/ 497918 h 1041673"/>
              <a:gd name="connsiteX10733" fmla="*/ 1706355 w 5155357"/>
              <a:gd name="connsiteY10733" fmla="*/ 490146 h 1041673"/>
              <a:gd name="connsiteX10734" fmla="*/ 1705236 w 5155357"/>
              <a:gd name="connsiteY10734" fmla="*/ 488405 h 1041673"/>
              <a:gd name="connsiteX10735" fmla="*/ 1709713 w 5155357"/>
              <a:gd name="connsiteY10735" fmla="*/ 486229 h 1041673"/>
              <a:gd name="connsiteX10736" fmla="*/ 1712511 w 5155357"/>
              <a:gd name="connsiteY10736" fmla="*/ 486789 h 1041673"/>
              <a:gd name="connsiteX10737" fmla="*/ 1711951 w 5155357"/>
              <a:gd name="connsiteY10737" fmla="*/ 488405 h 1041673"/>
              <a:gd name="connsiteX10738" fmla="*/ 1720905 w 5155357"/>
              <a:gd name="connsiteY10738" fmla="*/ 483928 h 1041673"/>
              <a:gd name="connsiteX10739" fmla="*/ 1725381 w 5155357"/>
              <a:gd name="connsiteY10739" fmla="*/ 476716 h 1041673"/>
              <a:gd name="connsiteX10740" fmla="*/ 1724262 w 5155357"/>
              <a:gd name="connsiteY10740" fmla="*/ 474975 h 1041673"/>
              <a:gd name="connsiteX10741" fmla="*/ 1720345 w 5155357"/>
              <a:gd name="connsiteY10741" fmla="*/ 473296 h 1041673"/>
              <a:gd name="connsiteX10742" fmla="*/ 1719786 w 5155357"/>
              <a:gd name="connsiteY10742" fmla="*/ 474975 h 1041673"/>
              <a:gd name="connsiteX10743" fmla="*/ 1706417 w 5155357"/>
              <a:gd name="connsiteY10743" fmla="*/ 482871 h 1041673"/>
              <a:gd name="connsiteX10744" fmla="*/ 1712324 w 5155357"/>
              <a:gd name="connsiteY10744" fmla="*/ 482374 h 1041673"/>
              <a:gd name="connsiteX10745" fmla="*/ 1708594 w 5155357"/>
              <a:gd name="connsiteY10745" fmla="*/ 484612 h 1041673"/>
              <a:gd name="connsiteX10746" fmla="*/ 1703433 w 5155357"/>
              <a:gd name="connsiteY10746" fmla="*/ 487410 h 1041673"/>
              <a:gd name="connsiteX10747" fmla="*/ 1702625 w 5155357"/>
              <a:gd name="connsiteY10747" fmla="*/ 490146 h 1041673"/>
              <a:gd name="connsiteX10748" fmla="*/ 1699267 w 5155357"/>
              <a:gd name="connsiteY10748" fmla="*/ 493131 h 1041673"/>
              <a:gd name="connsiteX10749" fmla="*/ 1695163 w 5155357"/>
              <a:gd name="connsiteY10749" fmla="*/ 496240 h 1041673"/>
              <a:gd name="connsiteX10750" fmla="*/ 1692179 w 5155357"/>
              <a:gd name="connsiteY10750" fmla="*/ 495307 h 1041673"/>
              <a:gd name="connsiteX10751" fmla="*/ 1691806 w 5155357"/>
              <a:gd name="connsiteY10751" fmla="*/ 494188 h 1041673"/>
              <a:gd name="connsiteX10752" fmla="*/ 1685215 w 5155357"/>
              <a:gd name="connsiteY10752" fmla="*/ 497359 h 1041673"/>
              <a:gd name="connsiteX10753" fmla="*/ 1681298 w 5155357"/>
              <a:gd name="connsiteY10753" fmla="*/ 500343 h 1041673"/>
              <a:gd name="connsiteX10754" fmla="*/ 1677567 w 5155357"/>
              <a:gd name="connsiteY10754" fmla="*/ 502146 h 1041673"/>
              <a:gd name="connsiteX10755" fmla="*/ 1673276 w 5155357"/>
              <a:gd name="connsiteY10755" fmla="*/ 506188 h 1041673"/>
              <a:gd name="connsiteX10756" fmla="*/ 1673028 w 5155357"/>
              <a:gd name="connsiteY10756" fmla="*/ 509794 h 1041673"/>
              <a:gd name="connsiteX10757" fmla="*/ 1674209 w 5155357"/>
              <a:gd name="connsiteY10757" fmla="*/ 510416 h 1041673"/>
              <a:gd name="connsiteX10758" fmla="*/ 1673837 w 5155357"/>
              <a:gd name="connsiteY10758" fmla="*/ 510727 h 1041673"/>
              <a:gd name="connsiteX10759" fmla="*/ 1670728 w 5155357"/>
              <a:gd name="connsiteY10759" fmla="*/ 511846 h 1041673"/>
              <a:gd name="connsiteX10760" fmla="*/ 1667867 w 5155357"/>
              <a:gd name="connsiteY10760" fmla="*/ 513525 h 1041673"/>
              <a:gd name="connsiteX10761" fmla="*/ 1677256 w 5155357"/>
              <a:gd name="connsiteY10761" fmla="*/ 509235 h 1041673"/>
              <a:gd name="connsiteX10762" fmla="*/ 1678935 w 5155357"/>
              <a:gd name="connsiteY10762" fmla="*/ 507494 h 1041673"/>
              <a:gd name="connsiteX10763" fmla="*/ 1667743 w 5155357"/>
              <a:gd name="connsiteY10763" fmla="*/ 513587 h 1041673"/>
              <a:gd name="connsiteX10764" fmla="*/ 1665504 w 5155357"/>
              <a:gd name="connsiteY10764" fmla="*/ 514893 h 1041673"/>
              <a:gd name="connsiteX10765" fmla="*/ 1663266 w 5155357"/>
              <a:gd name="connsiteY10765" fmla="*/ 514271 h 1041673"/>
              <a:gd name="connsiteX10766" fmla="*/ 1661463 w 5155357"/>
              <a:gd name="connsiteY10766" fmla="*/ 515204 h 1041673"/>
              <a:gd name="connsiteX10767" fmla="*/ 1664448 w 5155357"/>
              <a:gd name="connsiteY10767" fmla="*/ 516323 h 1041673"/>
              <a:gd name="connsiteX10768" fmla="*/ 1667743 w 5155357"/>
              <a:gd name="connsiteY10768" fmla="*/ 513587 h 1041673"/>
              <a:gd name="connsiteX10769" fmla="*/ 1525481 w 5155357"/>
              <a:gd name="connsiteY10769" fmla="*/ 586646 h 1041673"/>
              <a:gd name="connsiteX10770" fmla="*/ 1525481 w 5155357"/>
              <a:gd name="connsiteY10770" fmla="*/ 586521 h 1041673"/>
              <a:gd name="connsiteX10771" fmla="*/ 1525544 w 5155357"/>
              <a:gd name="connsiteY10771" fmla="*/ 586459 h 1041673"/>
              <a:gd name="connsiteX10772" fmla="*/ 1525792 w 5155357"/>
              <a:gd name="connsiteY10772" fmla="*/ 585464 h 1041673"/>
              <a:gd name="connsiteX10773" fmla="*/ 1524798 w 5155357"/>
              <a:gd name="connsiteY10773" fmla="*/ 585216 h 1041673"/>
              <a:gd name="connsiteX10774" fmla="*/ 1518952 w 5155357"/>
              <a:gd name="connsiteY10774" fmla="*/ 587889 h 1041673"/>
              <a:gd name="connsiteX10775" fmla="*/ 1512238 w 5155357"/>
              <a:gd name="connsiteY10775" fmla="*/ 591060 h 1041673"/>
              <a:gd name="connsiteX10776" fmla="*/ 1511989 w 5155357"/>
              <a:gd name="connsiteY10776" fmla="*/ 592055 h 1041673"/>
              <a:gd name="connsiteX10777" fmla="*/ 1512610 w 5155357"/>
              <a:gd name="connsiteY10777" fmla="*/ 592366 h 1041673"/>
              <a:gd name="connsiteX10778" fmla="*/ 1512984 w 5155357"/>
              <a:gd name="connsiteY10778" fmla="*/ 592242 h 1041673"/>
              <a:gd name="connsiteX10779" fmla="*/ 1519512 w 5155357"/>
              <a:gd name="connsiteY10779" fmla="*/ 589195 h 1041673"/>
              <a:gd name="connsiteX10780" fmla="*/ 1524673 w 5155357"/>
              <a:gd name="connsiteY10780" fmla="*/ 586894 h 1041673"/>
              <a:gd name="connsiteX10781" fmla="*/ 1524673 w 5155357"/>
              <a:gd name="connsiteY10781" fmla="*/ 586894 h 1041673"/>
              <a:gd name="connsiteX10782" fmla="*/ 1528155 w 5155357"/>
              <a:gd name="connsiteY10782" fmla="*/ 587267 h 1041673"/>
              <a:gd name="connsiteX10783" fmla="*/ 1529399 w 5155357"/>
              <a:gd name="connsiteY10783" fmla="*/ 586770 h 1041673"/>
              <a:gd name="connsiteX10784" fmla="*/ 1529461 w 5155357"/>
              <a:gd name="connsiteY10784" fmla="*/ 586024 h 1041673"/>
              <a:gd name="connsiteX10785" fmla="*/ 1525544 w 5155357"/>
              <a:gd name="connsiteY10785" fmla="*/ 586583 h 1041673"/>
              <a:gd name="connsiteX10786" fmla="*/ 1559492 w 5155357"/>
              <a:gd name="connsiteY10786" fmla="*/ 209353 h 1041673"/>
              <a:gd name="connsiteX10787" fmla="*/ 1559368 w 5155357"/>
              <a:gd name="connsiteY10787" fmla="*/ 208047 h 1041673"/>
              <a:gd name="connsiteX10788" fmla="*/ 1558933 w 5155357"/>
              <a:gd name="connsiteY10788" fmla="*/ 205995 h 1041673"/>
              <a:gd name="connsiteX10789" fmla="*/ 1556694 w 5155357"/>
              <a:gd name="connsiteY10789" fmla="*/ 210410 h 1041673"/>
              <a:gd name="connsiteX10790" fmla="*/ 1559492 w 5155357"/>
              <a:gd name="connsiteY10790" fmla="*/ 209353 h 1041673"/>
              <a:gd name="connsiteX10791" fmla="*/ 1712200 w 5155357"/>
              <a:gd name="connsiteY10791" fmla="*/ 173725 h 1041673"/>
              <a:gd name="connsiteX10792" fmla="*/ 1713444 w 5155357"/>
              <a:gd name="connsiteY10792" fmla="*/ 173352 h 1041673"/>
              <a:gd name="connsiteX10793" fmla="*/ 1714749 w 5155357"/>
              <a:gd name="connsiteY10793" fmla="*/ 173477 h 1041673"/>
              <a:gd name="connsiteX10794" fmla="*/ 1714998 w 5155357"/>
              <a:gd name="connsiteY10794" fmla="*/ 173414 h 1041673"/>
              <a:gd name="connsiteX10795" fmla="*/ 1715246 w 5155357"/>
              <a:gd name="connsiteY10795" fmla="*/ 172544 h 1041673"/>
              <a:gd name="connsiteX10796" fmla="*/ 1711143 w 5155357"/>
              <a:gd name="connsiteY10796" fmla="*/ 173539 h 1041673"/>
              <a:gd name="connsiteX10797" fmla="*/ 1712200 w 5155357"/>
              <a:gd name="connsiteY10797" fmla="*/ 173725 h 1041673"/>
              <a:gd name="connsiteX10798" fmla="*/ 1684966 w 5155357"/>
              <a:gd name="connsiteY10798" fmla="*/ 187342 h 1041673"/>
              <a:gd name="connsiteX10799" fmla="*/ 1686645 w 5155357"/>
              <a:gd name="connsiteY10799" fmla="*/ 186720 h 1041673"/>
              <a:gd name="connsiteX10800" fmla="*/ 1689629 w 5155357"/>
              <a:gd name="connsiteY10800" fmla="*/ 184731 h 1041673"/>
              <a:gd name="connsiteX10801" fmla="*/ 1685961 w 5155357"/>
              <a:gd name="connsiteY10801" fmla="*/ 185042 h 1041673"/>
              <a:gd name="connsiteX10802" fmla="*/ 1685339 w 5155357"/>
              <a:gd name="connsiteY10802" fmla="*/ 185601 h 1041673"/>
              <a:gd name="connsiteX10803" fmla="*/ 1684966 w 5155357"/>
              <a:gd name="connsiteY10803" fmla="*/ 187342 h 1041673"/>
              <a:gd name="connsiteX10804" fmla="*/ 1598850 w 5155357"/>
              <a:gd name="connsiteY10804" fmla="*/ 271966 h 1041673"/>
              <a:gd name="connsiteX10805" fmla="*/ 1596363 w 5155357"/>
              <a:gd name="connsiteY10805" fmla="*/ 272463 h 1041673"/>
              <a:gd name="connsiteX10806" fmla="*/ 1598850 w 5155357"/>
              <a:gd name="connsiteY10806" fmla="*/ 271966 h 1041673"/>
              <a:gd name="connsiteX10807" fmla="*/ 1474123 w 5155357"/>
              <a:gd name="connsiteY10807" fmla="*/ 436363 h 1041673"/>
              <a:gd name="connsiteX10808" fmla="*/ 1472444 w 5155357"/>
              <a:gd name="connsiteY10808" fmla="*/ 441648 h 1041673"/>
              <a:gd name="connsiteX10809" fmla="*/ 1473003 w 5155357"/>
              <a:gd name="connsiteY10809" fmla="*/ 441648 h 1041673"/>
              <a:gd name="connsiteX10810" fmla="*/ 1474309 w 5155357"/>
              <a:gd name="connsiteY10810" fmla="*/ 438415 h 1041673"/>
              <a:gd name="connsiteX10811" fmla="*/ 1475677 w 5155357"/>
              <a:gd name="connsiteY10811" fmla="*/ 434870 h 1041673"/>
              <a:gd name="connsiteX10812" fmla="*/ 1474123 w 5155357"/>
              <a:gd name="connsiteY10812" fmla="*/ 436425 h 1041673"/>
              <a:gd name="connsiteX10813" fmla="*/ 1466661 w 5155357"/>
              <a:gd name="connsiteY10813" fmla="*/ 461793 h 1041673"/>
              <a:gd name="connsiteX10814" fmla="*/ 1465293 w 5155357"/>
              <a:gd name="connsiteY10814" fmla="*/ 467016 h 1041673"/>
              <a:gd name="connsiteX10815" fmla="*/ 1463428 w 5155357"/>
              <a:gd name="connsiteY10815" fmla="*/ 472550 h 1041673"/>
              <a:gd name="connsiteX10816" fmla="*/ 1461998 w 5155357"/>
              <a:gd name="connsiteY10816" fmla="*/ 476592 h 1041673"/>
              <a:gd name="connsiteX10817" fmla="*/ 1461625 w 5155357"/>
              <a:gd name="connsiteY10817" fmla="*/ 479949 h 1041673"/>
              <a:gd name="connsiteX10818" fmla="*/ 1461873 w 5155357"/>
              <a:gd name="connsiteY10818" fmla="*/ 479576 h 1041673"/>
              <a:gd name="connsiteX10819" fmla="*/ 1462309 w 5155357"/>
              <a:gd name="connsiteY10819" fmla="*/ 477711 h 1041673"/>
              <a:gd name="connsiteX10820" fmla="*/ 1462993 w 5155357"/>
              <a:gd name="connsiteY10820" fmla="*/ 475845 h 1041673"/>
              <a:gd name="connsiteX10821" fmla="*/ 1463863 w 5155357"/>
              <a:gd name="connsiteY10821" fmla="*/ 473731 h 1041673"/>
              <a:gd name="connsiteX10822" fmla="*/ 1465169 w 5155357"/>
              <a:gd name="connsiteY10822" fmla="*/ 469939 h 1041673"/>
              <a:gd name="connsiteX10823" fmla="*/ 1467159 w 5155357"/>
              <a:gd name="connsiteY10823" fmla="*/ 462415 h 1041673"/>
              <a:gd name="connsiteX10824" fmla="*/ 1467843 w 5155357"/>
              <a:gd name="connsiteY10824" fmla="*/ 459928 h 1041673"/>
              <a:gd name="connsiteX10825" fmla="*/ 1468527 w 5155357"/>
              <a:gd name="connsiteY10825" fmla="*/ 457814 h 1041673"/>
              <a:gd name="connsiteX10826" fmla="*/ 1469397 w 5155357"/>
              <a:gd name="connsiteY10826" fmla="*/ 455265 h 1041673"/>
              <a:gd name="connsiteX10827" fmla="*/ 1470268 w 5155357"/>
              <a:gd name="connsiteY10827" fmla="*/ 451721 h 1041673"/>
              <a:gd name="connsiteX10828" fmla="*/ 1468215 w 5155357"/>
              <a:gd name="connsiteY10828" fmla="*/ 456073 h 1041673"/>
              <a:gd name="connsiteX10829" fmla="*/ 1466661 w 5155357"/>
              <a:gd name="connsiteY10829" fmla="*/ 461856 h 1041673"/>
              <a:gd name="connsiteX10830" fmla="*/ 1454163 w 5155357"/>
              <a:gd name="connsiteY10830" fmla="*/ 505815 h 1041673"/>
              <a:gd name="connsiteX10831" fmla="*/ 1454475 w 5155357"/>
              <a:gd name="connsiteY10831" fmla="*/ 506748 h 1041673"/>
              <a:gd name="connsiteX10832" fmla="*/ 1455656 w 5155357"/>
              <a:gd name="connsiteY10832" fmla="*/ 504323 h 1041673"/>
              <a:gd name="connsiteX10833" fmla="*/ 1455221 w 5155357"/>
              <a:gd name="connsiteY10833" fmla="*/ 502768 h 1041673"/>
              <a:gd name="connsiteX10834" fmla="*/ 1454163 w 5155357"/>
              <a:gd name="connsiteY10834" fmla="*/ 505877 h 1041673"/>
              <a:gd name="connsiteX10835" fmla="*/ 1508383 w 5155357"/>
              <a:gd name="connsiteY10835" fmla="*/ 346703 h 1041673"/>
              <a:gd name="connsiteX10836" fmla="*/ 1508631 w 5155357"/>
              <a:gd name="connsiteY10836" fmla="*/ 346205 h 1041673"/>
              <a:gd name="connsiteX10837" fmla="*/ 1508880 w 5155357"/>
              <a:gd name="connsiteY10837" fmla="*/ 346019 h 1041673"/>
              <a:gd name="connsiteX10838" fmla="*/ 1510745 w 5155357"/>
              <a:gd name="connsiteY10838" fmla="*/ 341045 h 1041673"/>
              <a:gd name="connsiteX10839" fmla="*/ 1511677 w 5155357"/>
              <a:gd name="connsiteY10839" fmla="*/ 338309 h 1041673"/>
              <a:gd name="connsiteX10840" fmla="*/ 1511926 w 5155357"/>
              <a:gd name="connsiteY10840" fmla="*/ 337376 h 1041673"/>
              <a:gd name="connsiteX10841" fmla="*/ 1512238 w 5155357"/>
              <a:gd name="connsiteY10841" fmla="*/ 335511 h 1041673"/>
              <a:gd name="connsiteX10842" fmla="*/ 1512424 w 5155357"/>
              <a:gd name="connsiteY10842" fmla="*/ 333957 h 1041673"/>
              <a:gd name="connsiteX10843" fmla="*/ 1511305 w 5155357"/>
              <a:gd name="connsiteY10843" fmla="*/ 335697 h 1041673"/>
              <a:gd name="connsiteX10844" fmla="*/ 1510310 w 5155357"/>
              <a:gd name="connsiteY10844" fmla="*/ 338185 h 1041673"/>
              <a:gd name="connsiteX10845" fmla="*/ 1508506 w 5155357"/>
              <a:gd name="connsiteY10845" fmla="*/ 343905 h 1041673"/>
              <a:gd name="connsiteX10846" fmla="*/ 1507076 w 5155357"/>
              <a:gd name="connsiteY10846" fmla="*/ 347884 h 1041673"/>
              <a:gd name="connsiteX10847" fmla="*/ 1508320 w 5155357"/>
              <a:gd name="connsiteY10847" fmla="*/ 346641 h 1041673"/>
              <a:gd name="connsiteX10848" fmla="*/ 1587223 w 5155357"/>
              <a:gd name="connsiteY10848" fmla="*/ 205000 h 1041673"/>
              <a:gd name="connsiteX10849" fmla="*/ 1590891 w 5155357"/>
              <a:gd name="connsiteY10849" fmla="*/ 203508 h 1041673"/>
              <a:gd name="connsiteX10850" fmla="*/ 1591389 w 5155357"/>
              <a:gd name="connsiteY10850" fmla="*/ 203322 h 1041673"/>
              <a:gd name="connsiteX10851" fmla="*/ 1591576 w 5155357"/>
              <a:gd name="connsiteY10851" fmla="*/ 203322 h 1041673"/>
              <a:gd name="connsiteX10852" fmla="*/ 1591700 w 5155357"/>
              <a:gd name="connsiteY10852" fmla="*/ 203322 h 1041673"/>
              <a:gd name="connsiteX10853" fmla="*/ 1593316 w 5155357"/>
              <a:gd name="connsiteY10853" fmla="*/ 202700 h 1041673"/>
              <a:gd name="connsiteX10854" fmla="*/ 1595120 w 5155357"/>
              <a:gd name="connsiteY10854" fmla="*/ 202389 h 1041673"/>
              <a:gd name="connsiteX10855" fmla="*/ 1597109 w 5155357"/>
              <a:gd name="connsiteY10855" fmla="*/ 201456 h 1041673"/>
              <a:gd name="connsiteX10856" fmla="*/ 1598975 w 5155357"/>
              <a:gd name="connsiteY10856" fmla="*/ 200524 h 1041673"/>
              <a:gd name="connsiteX10857" fmla="*/ 1600342 w 5155357"/>
              <a:gd name="connsiteY10857" fmla="*/ 199653 h 1041673"/>
              <a:gd name="connsiteX10858" fmla="*/ 1601462 w 5155357"/>
              <a:gd name="connsiteY10858" fmla="*/ 198348 h 1041673"/>
              <a:gd name="connsiteX10859" fmla="*/ 1602643 w 5155357"/>
              <a:gd name="connsiteY10859" fmla="*/ 197601 h 1041673"/>
              <a:gd name="connsiteX10860" fmla="*/ 1599970 w 5155357"/>
              <a:gd name="connsiteY10860" fmla="*/ 198037 h 1041673"/>
              <a:gd name="connsiteX10861" fmla="*/ 1593316 w 5155357"/>
              <a:gd name="connsiteY10861" fmla="*/ 200586 h 1041673"/>
              <a:gd name="connsiteX10862" fmla="*/ 1587721 w 5155357"/>
              <a:gd name="connsiteY10862" fmla="*/ 203757 h 1041673"/>
              <a:gd name="connsiteX10863" fmla="*/ 1584736 w 5155357"/>
              <a:gd name="connsiteY10863" fmla="*/ 205995 h 1041673"/>
              <a:gd name="connsiteX10864" fmla="*/ 1587161 w 5155357"/>
              <a:gd name="connsiteY10864" fmla="*/ 204938 h 1041673"/>
              <a:gd name="connsiteX10865" fmla="*/ 1605876 w 5155357"/>
              <a:gd name="connsiteY10865" fmla="*/ 196731 h 1041673"/>
              <a:gd name="connsiteX10866" fmla="*/ 1607680 w 5155357"/>
              <a:gd name="connsiteY10866" fmla="*/ 196047 h 1041673"/>
              <a:gd name="connsiteX10867" fmla="*/ 1607804 w 5155357"/>
              <a:gd name="connsiteY10867" fmla="*/ 196047 h 1041673"/>
              <a:gd name="connsiteX10868" fmla="*/ 1607929 w 5155357"/>
              <a:gd name="connsiteY10868" fmla="*/ 196047 h 1041673"/>
              <a:gd name="connsiteX10869" fmla="*/ 1608613 w 5155357"/>
              <a:gd name="connsiteY10869" fmla="*/ 195798 h 1041673"/>
              <a:gd name="connsiteX10870" fmla="*/ 1609545 w 5155357"/>
              <a:gd name="connsiteY10870" fmla="*/ 195487 h 1041673"/>
              <a:gd name="connsiteX10871" fmla="*/ 1609856 w 5155357"/>
              <a:gd name="connsiteY10871" fmla="*/ 195176 h 1041673"/>
              <a:gd name="connsiteX10872" fmla="*/ 1610726 w 5155357"/>
              <a:gd name="connsiteY10872" fmla="*/ 194803 h 1041673"/>
              <a:gd name="connsiteX10873" fmla="*/ 1615701 w 5155357"/>
              <a:gd name="connsiteY10873" fmla="*/ 192565 h 1041673"/>
              <a:gd name="connsiteX10874" fmla="*/ 1620240 w 5155357"/>
              <a:gd name="connsiteY10874" fmla="*/ 190016 h 1041673"/>
              <a:gd name="connsiteX10875" fmla="*/ 1618933 w 5155357"/>
              <a:gd name="connsiteY10875" fmla="*/ 190451 h 1041673"/>
              <a:gd name="connsiteX10876" fmla="*/ 1617131 w 5155357"/>
              <a:gd name="connsiteY10876" fmla="*/ 191135 h 1041673"/>
              <a:gd name="connsiteX10877" fmla="*/ 1614395 w 5155357"/>
              <a:gd name="connsiteY10877" fmla="*/ 192254 h 1041673"/>
              <a:gd name="connsiteX10878" fmla="*/ 1611907 w 5155357"/>
              <a:gd name="connsiteY10878" fmla="*/ 193622 h 1041673"/>
              <a:gd name="connsiteX10879" fmla="*/ 1610726 w 5155357"/>
              <a:gd name="connsiteY10879" fmla="*/ 193125 h 1041673"/>
              <a:gd name="connsiteX10880" fmla="*/ 1608239 w 5155357"/>
              <a:gd name="connsiteY10880" fmla="*/ 194057 h 1041673"/>
              <a:gd name="connsiteX10881" fmla="*/ 1604881 w 5155357"/>
              <a:gd name="connsiteY10881" fmla="*/ 196109 h 1041673"/>
              <a:gd name="connsiteX10882" fmla="*/ 1605939 w 5155357"/>
              <a:gd name="connsiteY10882" fmla="*/ 196731 h 1041673"/>
              <a:gd name="connsiteX10883" fmla="*/ 1572985 w 5155357"/>
              <a:gd name="connsiteY10883" fmla="*/ 211778 h 1041673"/>
              <a:gd name="connsiteX10884" fmla="*/ 1574104 w 5155357"/>
              <a:gd name="connsiteY10884" fmla="*/ 211280 h 1041673"/>
              <a:gd name="connsiteX10885" fmla="*/ 1576529 w 5155357"/>
              <a:gd name="connsiteY10885" fmla="*/ 210161 h 1041673"/>
              <a:gd name="connsiteX10886" fmla="*/ 1580259 w 5155357"/>
              <a:gd name="connsiteY10886" fmla="*/ 208296 h 1041673"/>
              <a:gd name="connsiteX10887" fmla="*/ 1577275 w 5155357"/>
              <a:gd name="connsiteY10887" fmla="*/ 208607 h 1041673"/>
              <a:gd name="connsiteX10888" fmla="*/ 1574291 w 5155357"/>
              <a:gd name="connsiteY10888" fmla="*/ 209975 h 1041673"/>
              <a:gd name="connsiteX10889" fmla="*/ 1572300 w 5155357"/>
              <a:gd name="connsiteY10889" fmla="*/ 211840 h 1041673"/>
              <a:gd name="connsiteX10890" fmla="*/ 1573046 w 5155357"/>
              <a:gd name="connsiteY10890" fmla="*/ 211778 h 1041673"/>
              <a:gd name="connsiteX10891" fmla="*/ 1910297 w 5155357"/>
              <a:gd name="connsiteY10891" fmla="*/ 369398 h 1041673"/>
              <a:gd name="connsiteX10892" fmla="*/ 1913841 w 5155357"/>
              <a:gd name="connsiteY10892" fmla="*/ 363304 h 1041673"/>
              <a:gd name="connsiteX10893" fmla="*/ 1912722 w 5155357"/>
              <a:gd name="connsiteY10893" fmla="*/ 364672 h 1041673"/>
              <a:gd name="connsiteX10894" fmla="*/ 1910049 w 5155357"/>
              <a:gd name="connsiteY10894" fmla="*/ 368527 h 1041673"/>
              <a:gd name="connsiteX10895" fmla="*/ 1907810 w 5155357"/>
              <a:gd name="connsiteY10895" fmla="*/ 371450 h 1041673"/>
              <a:gd name="connsiteX10896" fmla="*/ 1910297 w 5155357"/>
              <a:gd name="connsiteY10896" fmla="*/ 369398 h 1041673"/>
              <a:gd name="connsiteX10897" fmla="*/ 1843208 w 5155357"/>
              <a:gd name="connsiteY10897" fmla="*/ 440964 h 1041673"/>
              <a:gd name="connsiteX10898" fmla="*/ 1845259 w 5155357"/>
              <a:gd name="connsiteY10898" fmla="*/ 438042 h 1041673"/>
              <a:gd name="connsiteX10899" fmla="*/ 1849363 w 5155357"/>
              <a:gd name="connsiteY10899" fmla="*/ 434746 h 1041673"/>
              <a:gd name="connsiteX10900" fmla="*/ 1851353 w 5155357"/>
              <a:gd name="connsiteY10900" fmla="*/ 432756 h 1041673"/>
              <a:gd name="connsiteX10901" fmla="*/ 1852969 w 5155357"/>
              <a:gd name="connsiteY10901" fmla="*/ 431202 h 1041673"/>
              <a:gd name="connsiteX10902" fmla="*/ 1853467 w 5155357"/>
              <a:gd name="connsiteY10902" fmla="*/ 430083 h 1041673"/>
              <a:gd name="connsiteX10903" fmla="*/ 1851851 w 5155357"/>
              <a:gd name="connsiteY10903" fmla="*/ 430767 h 1041673"/>
              <a:gd name="connsiteX10904" fmla="*/ 1846689 w 5155357"/>
              <a:gd name="connsiteY10904" fmla="*/ 435741 h 1041673"/>
              <a:gd name="connsiteX10905" fmla="*/ 1842586 w 5155357"/>
              <a:gd name="connsiteY10905" fmla="*/ 439596 h 1041673"/>
              <a:gd name="connsiteX10906" fmla="*/ 1839291 w 5155357"/>
              <a:gd name="connsiteY10906" fmla="*/ 442456 h 1041673"/>
              <a:gd name="connsiteX10907" fmla="*/ 1833197 w 5155357"/>
              <a:gd name="connsiteY10907" fmla="*/ 448487 h 1041673"/>
              <a:gd name="connsiteX10908" fmla="*/ 1830710 w 5155357"/>
              <a:gd name="connsiteY10908" fmla="*/ 451223 h 1041673"/>
              <a:gd name="connsiteX10909" fmla="*/ 1836803 w 5155357"/>
              <a:gd name="connsiteY10909" fmla="*/ 445627 h 1041673"/>
              <a:gd name="connsiteX10910" fmla="*/ 1843146 w 5155357"/>
              <a:gd name="connsiteY10910" fmla="*/ 440902 h 1041673"/>
              <a:gd name="connsiteX10911" fmla="*/ 1720345 w 5155357"/>
              <a:gd name="connsiteY10911" fmla="*/ 530872 h 1041673"/>
              <a:gd name="connsiteX10912" fmla="*/ 1721651 w 5155357"/>
              <a:gd name="connsiteY10912" fmla="*/ 529815 h 1041673"/>
              <a:gd name="connsiteX10913" fmla="*/ 1723454 w 5155357"/>
              <a:gd name="connsiteY10913" fmla="*/ 528261 h 1041673"/>
              <a:gd name="connsiteX10914" fmla="*/ 1716925 w 5155357"/>
              <a:gd name="connsiteY10914" fmla="*/ 532054 h 1041673"/>
              <a:gd name="connsiteX10915" fmla="*/ 1706852 w 5155357"/>
              <a:gd name="connsiteY10915" fmla="*/ 538396 h 1041673"/>
              <a:gd name="connsiteX10916" fmla="*/ 1698086 w 5155357"/>
              <a:gd name="connsiteY10916" fmla="*/ 543121 h 1041673"/>
              <a:gd name="connsiteX10917" fmla="*/ 1695163 w 5155357"/>
              <a:gd name="connsiteY10917" fmla="*/ 546230 h 1041673"/>
              <a:gd name="connsiteX10918" fmla="*/ 1700262 w 5155357"/>
              <a:gd name="connsiteY10918" fmla="*/ 542997 h 1041673"/>
              <a:gd name="connsiteX10919" fmla="*/ 1706790 w 5155357"/>
              <a:gd name="connsiteY10919" fmla="*/ 539453 h 1041673"/>
              <a:gd name="connsiteX10920" fmla="*/ 1713941 w 5155357"/>
              <a:gd name="connsiteY10920" fmla="*/ 534914 h 1041673"/>
              <a:gd name="connsiteX10921" fmla="*/ 1717609 w 5155357"/>
              <a:gd name="connsiteY10921" fmla="*/ 532924 h 1041673"/>
              <a:gd name="connsiteX10922" fmla="*/ 1720345 w 5155357"/>
              <a:gd name="connsiteY10922" fmla="*/ 530872 h 1041673"/>
              <a:gd name="connsiteX10923" fmla="*/ 1736947 w 5155357"/>
              <a:gd name="connsiteY10923" fmla="*/ 520489 h 1041673"/>
              <a:gd name="connsiteX10924" fmla="*/ 1733776 w 5155357"/>
              <a:gd name="connsiteY10924" fmla="*/ 521608 h 1041673"/>
              <a:gd name="connsiteX10925" fmla="*/ 1728552 w 5155357"/>
              <a:gd name="connsiteY10925" fmla="*/ 525650 h 1041673"/>
              <a:gd name="connsiteX10926" fmla="*/ 1733092 w 5155357"/>
              <a:gd name="connsiteY10926" fmla="*/ 523038 h 1041673"/>
              <a:gd name="connsiteX10927" fmla="*/ 1736947 w 5155357"/>
              <a:gd name="connsiteY10927" fmla="*/ 520489 h 1041673"/>
              <a:gd name="connsiteX10928" fmla="*/ 1667681 w 5155357"/>
              <a:gd name="connsiteY10928" fmla="*/ 562459 h 1041673"/>
              <a:gd name="connsiteX10929" fmla="*/ 1670603 w 5155357"/>
              <a:gd name="connsiteY10929" fmla="*/ 560904 h 1041673"/>
              <a:gd name="connsiteX10930" fmla="*/ 1674893 w 5155357"/>
              <a:gd name="connsiteY10930" fmla="*/ 558168 h 1041673"/>
              <a:gd name="connsiteX10931" fmla="*/ 1670852 w 5155357"/>
              <a:gd name="connsiteY10931" fmla="*/ 559723 h 1041673"/>
              <a:gd name="connsiteX10932" fmla="*/ 1667681 w 5155357"/>
              <a:gd name="connsiteY10932" fmla="*/ 562459 h 1041673"/>
              <a:gd name="connsiteX10933" fmla="*/ 1238408 w 5155357"/>
              <a:gd name="connsiteY10933" fmla="*/ 436549 h 1041673"/>
              <a:gd name="connsiteX10934" fmla="*/ 1237911 w 5155357"/>
              <a:gd name="connsiteY10934" fmla="*/ 441337 h 1041673"/>
              <a:gd name="connsiteX10935" fmla="*/ 1236978 w 5155357"/>
              <a:gd name="connsiteY10935" fmla="*/ 445068 h 1041673"/>
              <a:gd name="connsiteX10936" fmla="*/ 1235673 w 5155357"/>
              <a:gd name="connsiteY10936" fmla="*/ 452778 h 1041673"/>
              <a:gd name="connsiteX10937" fmla="*/ 1234491 w 5155357"/>
              <a:gd name="connsiteY10937" fmla="*/ 461172 h 1041673"/>
              <a:gd name="connsiteX10938" fmla="*/ 1233434 w 5155357"/>
              <a:gd name="connsiteY10938" fmla="*/ 464405 h 1041673"/>
              <a:gd name="connsiteX10939" fmla="*/ 1232004 w 5155357"/>
              <a:gd name="connsiteY10939" fmla="*/ 470996 h 1041673"/>
              <a:gd name="connsiteX10940" fmla="*/ 1231133 w 5155357"/>
              <a:gd name="connsiteY10940" fmla="*/ 478208 h 1041673"/>
              <a:gd name="connsiteX10941" fmla="*/ 1229703 w 5155357"/>
              <a:gd name="connsiteY10941" fmla="*/ 485918 h 1041673"/>
              <a:gd name="connsiteX10942" fmla="*/ 1227216 w 5155357"/>
              <a:gd name="connsiteY10942" fmla="*/ 497794 h 1041673"/>
              <a:gd name="connsiteX10943" fmla="*/ 1227340 w 5155357"/>
              <a:gd name="connsiteY10943" fmla="*/ 503328 h 1041673"/>
              <a:gd name="connsiteX10944" fmla="*/ 1225910 w 5155357"/>
              <a:gd name="connsiteY10944" fmla="*/ 507991 h 1041673"/>
              <a:gd name="connsiteX10945" fmla="*/ 1225413 w 5155357"/>
              <a:gd name="connsiteY10945" fmla="*/ 512344 h 1041673"/>
              <a:gd name="connsiteX10946" fmla="*/ 1225538 w 5155357"/>
              <a:gd name="connsiteY10946" fmla="*/ 516323 h 1041673"/>
              <a:gd name="connsiteX10947" fmla="*/ 1225351 w 5155357"/>
              <a:gd name="connsiteY10947" fmla="*/ 517566 h 1041673"/>
              <a:gd name="connsiteX10948" fmla="*/ 1226968 w 5155357"/>
              <a:gd name="connsiteY10948" fmla="*/ 509359 h 1041673"/>
              <a:gd name="connsiteX10949" fmla="*/ 1228647 w 5155357"/>
              <a:gd name="connsiteY10949" fmla="*/ 495804 h 1041673"/>
              <a:gd name="connsiteX10950" fmla="*/ 1231195 w 5155357"/>
              <a:gd name="connsiteY10950" fmla="*/ 482934 h 1041673"/>
              <a:gd name="connsiteX10951" fmla="*/ 1232625 w 5155357"/>
              <a:gd name="connsiteY10951" fmla="*/ 473794 h 1041673"/>
              <a:gd name="connsiteX10952" fmla="*/ 1233371 w 5155357"/>
              <a:gd name="connsiteY10952" fmla="*/ 470623 h 1041673"/>
              <a:gd name="connsiteX10953" fmla="*/ 1233434 w 5155357"/>
              <a:gd name="connsiteY10953" fmla="*/ 470001 h 1041673"/>
              <a:gd name="connsiteX10954" fmla="*/ 1236232 w 5155357"/>
              <a:gd name="connsiteY10954" fmla="*/ 455638 h 1041673"/>
              <a:gd name="connsiteX10955" fmla="*/ 1237475 w 5155357"/>
              <a:gd name="connsiteY10955" fmla="*/ 448923 h 1041673"/>
              <a:gd name="connsiteX10956" fmla="*/ 1237786 w 5155357"/>
              <a:gd name="connsiteY10956" fmla="*/ 447368 h 1041673"/>
              <a:gd name="connsiteX10957" fmla="*/ 1238408 w 5155357"/>
              <a:gd name="connsiteY10957" fmla="*/ 443762 h 1041673"/>
              <a:gd name="connsiteX10958" fmla="*/ 1241020 w 5155357"/>
              <a:gd name="connsiteY10958" fmla="*/ 425979 h 1041673"/>
              <a:gd name="connsiteX10959" fmla="*/ 1240149 w 5155357"/>
              <a:gd name="connsiteY10959" fmla="*/ 428839 h 1041673"/>
              <a:gd name="connsiteX10960" fmla="*/ 1238346 w 5155357"/>
              <a:gd name="connsiteY10960" fmla="*/ 436549 h 1041673"/>
              <a:gd name="connsiteX10961" fmla="*/ 1223983 w 5155357"/>
              <a:gd name="connsiteY10961" fmla="*/ 524593 h 1041673"/>
              <a:gd name="connsiteX10962" fmla="*/ 1225289 w 5155357"/>
              <a:gd name="connsiteY10962" fmla="*/ 519307 h 1041673"/>
              <a:gd name="connsiteX10963" fmla="*/ 1225475 w 5155357"/>
              <a:gd name="connsiteY10963" fmla="*/ 517566 h 1041673"/>
              <a:gd name="connsiteX10964" fmla="*/ 1223983 w 5155357"/>
              <a:gd name="connsiteY10964" fmla="*/ 524593 h 1041673"/>
              <a:gd name="connsiteX10965" fmla="*/ 1175609 w 5155357"/>
              <a:gd name="connsiteY10965" fmla="*/ 843128 h 1041673"/>
              <a:gd name="connsiteX10966" fmla="*/ 1175982 w 5155357"/>
              <a:gd name="connsiteY10966" fmla="*/ 837967 h 1041673"/>
              <a:gd name="connsiteX10967" fmla="*/ 1176106 w 5155357"/>
              <a:gd name="connsiteY10967" fmla="*/ 830630 h 1041673"/>
              <a:gd name="connsiteX10968" fmla="*/ 1175050 w 5155357"/>
              <a:gd name="connsiteY10968" fmla="*/ 822236 h 1041673"/>
              <a:gd name="connsiteX10969" fmla="*/ 1175173 w 5155357"/>
              <a:gd name="connsiteY10969" fmla="*/ 825967 h 1041673"/>
              <a:gd name="connsiteX10970" fmla="*/ 1174801 w 5155357"/>
              <a:gd name="connsiteY10970" fmla="*/ 835791 h 1041673"/>
              <a:gd name="connsiteX10971" fmla="*/ 1175050 w 5155357"/>
              <a:gd name="connsiteY10971" fmla="*/ 840019 h 1041673"/>
              <a:gd name="connsiteX10972" fmla="*/ 1175547 w 5155357"/>
              <a:gd name="connsiteY10972" fmla="*/ 843128 h 1041673"/>
              <a:gd name="connsiteX10973" fmla="*/ 1175298 w 5155357"/>
              <a:gd name="connsiteY10973" fmla="*/ 862029 h 1041673"/>
              <a:gd name="connsiteX10974" fmla="*/ 1174987 w 5155357"/>
              <a:gd name="connsiteY10974" fmla="*/ 859791 h 1041673"/>
              <a:gd name="connsiteX10975" fmla="*/ 1175298 w 5155357"/>
              <a:gd name="connsiteY10975" fmla="*/ 862029 h 1041673"/>
              <a:gd name="connsiteX10976" fmla="*/ 1176168 w 5155357"/>
              <a:gd name="connsiteY10976" fmla="*/ 865449 h 1041673"/>
              <a:gd name="connsiteX10977" fmla="*/ 1175298 w 5155357"/>
              <a:gd name="connsiteY10977" fmla="*/ 862029 h 1041673"/>
              <a:gd name="connsiteX10978" fmla="*/ 1176168 w 5155357"/>
              <a:gd name="connsiteY10978" fmla="*/ 865449 h 1041673"/>
              <a:gd name="connsiteX10979" fmla="*/ 1146447 w 5155357"/>
              <a:gd name="connsiteY10979" fmla="*/ 760805 h 1041673"/>
              <a:gd name="connsiteX10980" fmla="*/ 1146447 w 5155357"/>
              <a:gd name="connsiteY10980" fmla="*/ 755395 h 1041673"/>
              <a:gd name="connsiteX10981" fmla="*/ 1146447 w 5155357"/>
              <a:gd name="connsiteY10981" fmla="*/ 760805 h 1041673"/>
              <a:gd name="connsiteX10982" fmla="*/ 1147008 w 5155357"/>
              <a:gd name="connsiteY10982" fmla="*/ 743519 h 1041673"/>
              <a:gd name="connsiteX10983" fmla="*/ 1146447 w 5155357"/>
              <a:gd name="connsiteY10983" fmla="*/ 746317 h 1041673"/>
              <a:gd name="connsiteX10984" fmla="*/ 1147008 w 5155357"/>
              <a:gd name="connsiteY10984" fmla="*/ 743519 h 1041673"/>
              <a:gd name="connsiteX10985" fmla="*/ 2593378 w 5155357"/>
              <a:gd name="connsiteY10985" fmla="*/ 98801 h 1041673"/>
              <a:gd name="connsiteX10986" fmla="*/ 2590580 w 5155357"/>
              <a:gd name="connsiteY10986" fmla="*/ 100480 h 1041673"/>
              <a:gd name="connsiteX10987" fmla="*/ 2593378 w 5155357"/>
              <a:gd name="connsiteY10987" fmla="*/ 98801 h 1041673"/>
              <a:gd name="connsiteX10988" fmla="*/ 2544134 w 5155357"/>
              <a:gd name="connsiteY10988" fmla="*/ 188399 h 1041673"/>
              <a:gd name="connsiteX10989" fmla="*/ 2543263 w 5155357"/>
              <a:gd name="connsiteY10989" fmla="*/ 191011 h 1041673"/>
              <a:gd name="connsiteX10990" fmla="*/ 2547056 w 5155357"/>
              <a:gd name="connsiteY10990" fmla="*/ 185850 h 1041673"/>
              <a:gd name="connsiteX10991" fmla="*/ 2544134 w 5155357"/>
              <a:gd name="connsiteY10991" fmla="*/ 188399 h 1041673"/>
              <a:gd name="connsiteX10992" fmla="*/ 2533812 w 5155357"/>
              <a:gd name="connsiteY10992" fmla="*/ 202389 h 1041673"/>
              <a:gd name="connsiteX10993" fmla="*/ 2533502 w 5155357"/>
              <a:gd name="connsiteY10993" fmla="*/ 203011 h 1041673"/>
              <a:gd name="connsiteX10994" fmla="*/ 2533812 w 5155357"/>
              <a:gd name="connsiteY10994" fmla="*/ 202389 h 1041673"/>
              <a:gd name="connsiteX10995" fmla="*/ 2536050 w 5155357"/>
              <a:gd name="connsiteY10995" fmla="*/ 196482 h 1041673"/>
              <a:gd name="connsiteX10996" fmla="*/ 2535553 w 5155357"/>
              <a:gd name="connsiteY10996" fmla="*/ 197290 h 1041673"/>
              <a:gd name="connsiteX10997" fmla="*/ 2534683 w 5155357"/>
              <a:gd name="connsiteY10997" fmla="*/ 199902 h 1041673"/>
              <a:gd name="connsiteX10998" fmla="*/ 2533812 w 5155357"/>
              <a:gd name="connsiteY10998" fmla="*/ 202389 h 1041673"/>
              <a:gd name="connsiteX10999" fmla="*/ 2538165 w 5155357"/>
              <a:gd name="connsiteY10999" fmla="*/ 195923 h 1041673"/>
              <a:gd name="connsiteX11000" fmla="*/ 2539782 w 5155357"/>
              <a:gd name="connsiteY11000" fmla="*/ 194244 h 1041673"/>
              <a:gd name="connsiteX11001" fmla="*/ 2538600 w 5155357"/>
              <a:gd name="connsiteY11001" fmla="*/ 195239 h 1041673"/>
              <a:gd name="connsiteX11002" fmla="*/ 2540341 w 5155357"/>
              <a:gd name="connsiteY11002" fmla="*/ 192192 h 1041673"/>
              <a:gd name="connsiteX11003" fmla="*/ 2536050 w 5155357"/>
              <a:gd name="connsiteY11003" fmla="*/ 196482 h 1041673"/>
              <a:gd name="connsiteX11004" fmla="*/ 2306430 w 5155357"/>
              <a:gd name="connsiteY11004" fmla="*/ 892559 h 1041673"/>
              <a:gd name="connsiteX11005" fmla="*/ 2306430 w 5155357"/>
              <a:gd name="connsiteY11005" fmla="*/ 892559 h 1041673"/>
              <a:gd name="connsiteX11006" fmla="*/ 2878586 w 5155357"/>
              <a:gd name="connsiteY11006" fmla="*/ 848475 h 1041673"/>
              <a:gd name="connsiteX11007" fmla="*/ 2879146 w 5155357"/>
              <a:gd name="connsiteY11007" fmla="*/ 849656 h 1041673"/>
              <a:gd name="connsiteX11008" fmla="*/ 2878586 w 5155357"/>
              <a:gd name="connsiteY11008" fmla="*/ 848475 h 1041673"/>
              <a:gd name="connsiteX11009" fmla="*/ 4186363 w 5155357"/>
              <a:gd name="connsiteY11009" fmla="*/ 259095 h 1041673"/>
              <a:gd name="connsiteX11010" fmla="*/ 4190281 w 5155357"/>
              <a:gd name="connsiteY11010" fmla="*/ 257230 h 1041673"/>
              <a:gd name="connsiteX11011" fmla="*/ 4184374 w 5155357"/>
              <a:gd name="connsiteY11011" fmla="*/ 253188 h 1041673"/>
              <a:gd name="connsiteX11012" fmla="*/ 4181949 w 5155357"/>
              <a:gd name="connsiteY11012" fmla="*/ 255116 h 1041673"/>
              <a:gd name="connsiteX11013" fmla="*/ 4186363 w 5155357"/>
              <a:gd name="connsiteY11013" fmla="*/ 259095 h 1041673"/>
              <a:gd name="connsiteX11014" fmla="*/ 4133947 w 5155357"/>
              <a:gd name="connsiteY11014" fmla="*/ 292982 h 1041673"/>
              <a:gd name="connsiteX11015" fmla="*/ 4125554 w 5155357"/>
              <a:gd name="connsiteY11015" fmla="*/ 300319 h 1041673"/>
              <a:gd name="connsiteX11016" fmla="*/ 4128228 w 5155357"/>
              <a:gd name="connsiteY11016" fmla="*/ 297085 h 1041673"/>
              <a:gd name="connsiteX11017" fmla="*/ 4133947 w 5155357"/>
              <a:gd name="connsiteY11017" fmla="*/ 292982 h 1041673"/>
              <a:gd name="connsiteX11018" fmla="*/ 4137989 w 5155357"/>
              <a:gd name="connsiteY11018" fmla="*/ 289500 h 1041673"/>
              <a:gd name="connsiteX11019" fmla="*/ 4135005 w 5155357"/>
              <a:gd name="connsiteY11019" fmla="*/ 289686 h 1041673"/>
              <a:gd name="connsiteX11020" fmla="*/ 4135564 w 5155357"/>
              <a:gd name="connsiteY11020" fmla="*/ 291925 h 1041673"/>
              <a:gd name="connsiteX11021" fmla="*/ 4137989 w 5155357"/>
              <a:gd name="connsiteY11021" fmla="*/ 289500 h 1041673"/>
              <a:gd name="connsiteX11022" fmla="*/ 4197556 w 5155357"/>
              <a:gd name="connsiteY11022" fmla="*/ 273023 h 1041673"/>
              <a:gd name="connsiteX11023" fmla="*/ 4199794 w 5155357"/>
              <a:gd name="connsiteY11023" fmla="*/ 271344 h 1041673"/>
              <a:gd name="connsiteX11024" fmla="*/ 4197556 w 5155357"/>
              <a:gd name="connsiteY11024" fmla="*/ 273023 h 1041673"/>
              <a:gd name="connsiteX11025" fmla="*/ 4180270 w 5155357"/>
              <a:gd name="connsiteY11025" fmla="*/ 279116 h 1041673"/>
              <a:gd name="connsiteX11026" fmla="*/ 4177472 w 5155357"/>
              <a:gd name="connsiteY11026" fmla="*/ 281976 h 1041673"/>
              <a:gd name="connsiteX11027" fmla="*/ 4180270 w 5155357"/>
              <a:gd name="connsiteY11027" fmla="*/ 279116 h 1041673"/>
              <a:gd name="connsiteX11028" fmla="*/ 4148000 w 5155357"/>
              <a:gd name="connsiteY11028" fmla="*/ 287137 h 1041673"/>
              <a:gd name="connsiteX11029" fmla="*/ 4150425 w 5155357"/>
              <a:gd name="connsiteY11029" fmla="*/ 285769 h 1041673"/>
              <a:gd name="connsiteX11030" fmla="*/ 4155088 w 5155357"/>
              <a:gd name="connsiteY11030" fmla="*/ 282163 h 1041673"/>
              <a:gd name="connsiteX11031" fmla="*/ 4148062 w 5155357"/>
              <a:gd name="connsiteY11031" fmla="*/ 287137 h 1041673"/>
              <a:gd name="connsiteX11032" fmla="*/ 4231504 w 5155357"/>
              <a:gd name="connsiteY11032" fmla="*/ 239696 h 1041673"/>
              <a:gd name="connsiteX11033" fmla="*/ 4231318 w 5155357"/>
              <a:gd name="connsiteY11033" fmla="*/ 240877 h 1041673"/>
              <a:gd name="connsiteX11034" fmla="*/ 4236479 w 5155357"/>
              <a:gd name="connsiteY11034" fmla="*/ 237457 h 1041673"/>
              <a:gd name="connsiteX11035" fmla="*/ 4231504 w 5155357"/>
              <a:gd name="connsiteY11035" fmla="*/ 239696 h 1041673"/>
              <a:gd name="connsiteX11036" fmla="*/ 4208809 w 5155357"/>
              <a:gd name="connsiteY11036" fmla="*/ 229561 h 1041673"/>
              <a:gd name="connsiteX11037" fmla="*/ 4212789 w 5155357"/>
              <a:gd name="connsiteY11037" fmla="*/ 227011 h 1041673"/>
              <a:gd name="connsiteX11038" fmla="*/ 4215898 w 5155357"/>
              <a:gd name="connsiteY11038" fmla="*/ 223716 h 1041673"/>
              <a:gd name="connsiteX11039" fmla="*/ 4205763 w 5155357"/>
              <a:gd name="connsiteY11039" fmla="*/ 229871 h 1041673"/>
              <a:gd name="connsiteX11040" fmla="*/ 4208872 w 5155357"/>
              <a:gd name="connsiteY11040" fmla="*/ 229561 h 1041673"/>
              <a:gd name="connsiteX11041" fmla="*/ 4229639 w 5155357"/>
              <a:gd name="connsiteY11041" fmla="*/ 218182 h 1041673"/>
              <a:gd name="connsiteX11042" fmla="*/ 4235297 w 5155357"/>
              <a:gd name="connsiteY11042" fmla="*/ 214389 h 1041673"/>
              <a:gd name="connsiteX11043" fmla="*/ 4238530 w 5155357"/>
              <a:gd name="connsiteY11043" fmla="*/ 212337 h 1041673"/>
              <a:gd name="connsiteX11044" fmla="*/ 4235794 w 5155357"/>
              <a:gd name="connsiteY11044" fmla="*/ 212835 h 1041673"/>
              <a:gd name="connsiteX11045" fmla="*/ 4222240 w 5155357"/>
              <a:gd name="connsiteY11045" fmla="*/ 221104 h 1041673"/>
              <a:gd name="connsiteX11046" fmla="*/ 4229639 w 5155357"/>
              <a:gd name="connsiteY11046" fmla="*/ 218182 h 1041673"/>
              <a:gd name="connsiteX11047" fmla="*/ 4249411 w 5155357"/>
              <a:gd name="connsiteY11047" fmla="*/ 211840 h 1041673"/>
              <a:gd name="connsiteX11048" fmla="*/ 4245432 w 5155357"/>
              <a:gd name="connsiteY11048" fmla="*/ 213208 h 1041673"/>
              <a:gd name="connsiteX11049" fmla="*/ 4240769 w 5155357"/>
              <a:gd name="connsiteY11049" fmla="*/ 217125 h 1041673"/>
              <a:gd name="connsiteX11050" fmla="*/ 4245929 w 5155357"/>
              <a:gd name="connsiteY11050" fmla="*/ 214887 h 1041673"/>
              <a:gd name="connsiteX11051" fmla="*/ 4249349 w 5155357"/>
              <a:gd name="connsiteY11051" fmla="*/ 211778 h 1041673"/>
              <a:gd name="connsiteX11052" fmla="*/ 4216395 w 5155357"/>
              <a:gd name="connsiteY11052" fmla="*/ 498043 h 1041673"/>
              <a:gd name="connsiteX11053" fmla="*/ 4212789 w 5155357"/>
              <a:gd name="connsiteY11053" fmla="*/ 504571 h 1041673"/>
              <a:gd name="connsiteX11054" fmla="*/ 4210923 w 5155357"/>
              <a:gd name="connsiteY11054" fmla="*/ 507991 h 1041673"/>
              <a:gd name="connsiteX11055" fmla="*/ 4217949 w 5155357"/>
              <a:gd name="connsiteY11055" fmla="*/ 497856 h 1041673"/>
              <a:gd name="connsiteX11056" fmla="*/ 4224105 w 5155357"/>
              <a:gd name="connsiteY11056" fmla="*/ 488592 h 1041673"/>
              <a:gd name="connsiteX11057" fmla="*/ 4222550 w 5155357"/>
              <a:gd name="connsiteY11057" fmla="*/ 489276 h 1041673"/>
              <a:gd name="connsiteX11058" fmla="*/ 4216395 w 5155357"/>
              <a:gd name="connsiteY11058" fmla="*/ 498043 h 1041673"/>
              <a:gd name="connsiteX11059" fmla="*/ 4187856 w 5155357"/>
              <a:gd name="connsiteY11059" fmla="*/ 539640 h 1041673"/>
              <a:gd name="connsiteX11060" fmla="*/ 4190156 w 5155357"/>
              <a:gd name="connsiteY11060" fmla="*/ 536282 h 1041673"/>
              <a:gd name="connsiteX11061" fmla="*/ 4184933 w 5155357"/>
              <a:gd name="connsiteY11061" fmla="*/ 543246 h 1041673"/>
              <a:gd name="connsiteX11062" fmla="*/ 4187856 w 5155357"/>
              <a:gd name="connsiteY11062" fmla="*/ 539640 h 1041673"/>
              <a:gd name="connsiteX11063" fmla="*/ 4194757 w 5155357"/>
              <a:gd name="connsiteY11063" fmla="*/ 530189 h 1041673"/>
              <a:gd name="connsiteX11064" fmla="*/ 4191462 w 5155357"/>
              <a:gd name="connsiteY11064" fmla="*/ 533670 h 1041673"/>
              <a:gd name="connsiteX11065" fmla="*/ 4191462 w 5155357"/>
              <a:gd name="connsiteY11065" fmla="*/ 533670 h 1041673"/>
              <a:gd name="connsiteX11066" fmla="*/ 4190218 w 5155357"/>
              <a:gd name="connsiteY11066" fmla="*/ 536220 h 1041673"/>
              <a:gd name="connsiteX11067" fmla="*/ 4194757 w 5155357"/>
              <a:gd name="connsiteY11067" fmla="*/ 530126 h 1041673"/>
              <a:gd name="connsiteX11068" fmla="*/ 4132020 w 5155357"/>
              <a:gd name="connsiteY11068" fmla="*/ 625258 h 1041673"/>
              <a:gd name="connsiteX11069" fmla="*/ 4127730 w 5155357"/>
              <a:gd name="connsiteY11069" fmla="*/ 630419 h 1041673"/>
              <a:gd name="connsiteX11070" fmla="*/ 4124124 w 5155357"/>
              <a:gd name="connsiteY11070" fmla="*/ 635082 h 1041673"/>
              <a:gd name="connsiteX11071" fmla="*/ 4141471 w 5155357"/>
              <a:gd name="connsiteY11071" fmla="*/ 615683 h 1041673"/>
              <a:gd name="connsiteX11072" fmla="*/ 4132020 w 5155357"/>
              <a:gd name="connsiteY11072" fmla="*/ 625320 h 1041673"/>
              <a:gd name="connsiteX11073" fmla="*/ 4046402 w 5155357"/>
              <a:gd name="connsiteY11073" fmla="*/ 688803 h 1041673"/>
              <a:gd name="connsiteX11074" fmla="*/ 4042609 w 5155357"/>
              <a:gd name="connsiteY11074" fmla="*/ 693093 h 1041673"/>
              <a:gd name="connsiteX11075" fmla="*/ 4039314 w 5155357"/>
              <a:gd name="connsiteY11075" fmla="*/ 697757 h 1041673"/>
              <a:gd name="connsiteX11076" fmla="*/ 4044288 w 5155357"/>
              <a:gd name="connsiteY11076" fmla="*/ 693466 h 1041673"/>
              <a:gd name="connsiteX11077" fmla="*/ 4049449 w 5155357"/>
              <a:gd name="connsiteY11077" fmla="*/ 687435 h 1041673"/>
              <a:gd name="connsiteX11078" fmla="*/ 4046340 w 5155357"/>
              <a:gd name="connsiteY11078" fmla="*/ 688803 h 1041673"/>
              <a:gd name="connsiteX11079" fmla="*/ 4030920 w 5155357"/>
              <a:gd name="connsiteY11079" fmla="*/ 707581 h 1041673"/>
              <a:gd name="connsiteX11080" fmla="*/ 4035396 w 5155357"/>
              <a:gd name="connsiteY11080" fmla="*/ 702607 h 1041673"/>
              <a:gd name="connsiteX11081" fmla="*/ 4030733 w 5155357"/>
              <a:gd name="connsiteY11081" fmla="*/ 705529 h 1041673"/>
              <a:gd name="connsiteX11082" fmla="*/ 4030920 w 5155357"/>
              <a:gd name="connsiteY11082" fmla="*/ 707581 h 1041673"/>
              <a:gd name="connsiteX11083" fmla="*/ 3773443 w 5155357"/>
              <a:gd name="connsiteY11083" fmla="*/ 483493 h 1041673"/>
              <a:gd name="connsiteX11084" fmla="*/ 3773443 w 5155357"/>
              <a:gd name="connsiteY11084" fmla="*/ 483991 h 1041673"/>
              <a:gd name="connsiteX11085" fmla="*/ 3773443 w 5155357"/>
              <a:gd name="connsiteY11085" fmla="*/ 483493 h 1041673"/>
              <a:gd name="connsiteX11086" fmla="*/ 3751681 w 5155357"/>
              <a:gd name="connsiteY11086" fmla="*/ 488405 h 1041673"/>
              <a:gd name="connsiteX11087" fmla="*/ 3752241 w 5155357"/>
              <a:gd name="connsiteY11087" fmla="*/ 487846 h 1041673"/>
              <a:gd name="connsiteX11088" fmla="*/ 3751121 w 5155357"/>
              <a:gd name="connsiteY11088" fmla="*/ 486789 h 1041673"/>
              <a:gd name="connsiteX11089" fmla="*/ 3751681 w 5155357"/>
              <a:gd name="connsiteY11089" fmla="*/ 488405 h 1041673"/>
              <a:gd name="connsiteX11090" fmla="*/ 2223112 w 5155357"/>
              <a:gd name="connsiteY11090" fmla="*/ 473110 h 1041673"/>
              <a:gd name="connsiteX11091" fmla="*/ 2219816 w 5155357"/>
              <a:gd name="connsiteY11091" fmla="*/ 471804 h 1041673"/>
              <a:gd name="connsiteX11092" fmla="*/ 2214905 w 5155357"/>
              <a:gd name="connsiteY11092" fmla="*/ 470747 h 1041673"/>
              <a:gd name="connsiteX11093" fmla="*/ 2211236 w 5155357"/>
              <a:gd name="connsiteY11093" fmla="*/ 467762 h 1041673"/>
              <a:gd name="connsiteX11094" fmla="*/ 2211733 w 5155357"/>
              <a:gd name="connsiteY11094" fmla="*/ 469503 h 1041673"/>
              <a:gd name="connsiteX11095" fmla="*/ 2213536 w 5155357"/>
              <a:gd name="connsiteY11095" fmla="*/ 472177 h 1041673"/>
              <a:gd name="connsiteX11096" fmla="*/ 2215402 w 5155357"/>
              <a:gd name="connsiteY11096" fmla="*/ 473047 h 1041673"/>
              <a:gd name="connsiteX11097" fmla="*/ 2217827 w 5155357"/>
              <a:gd name="connsiteY11097" fmla="*/ 473421 h 1041673"/>
              <a:gd name="connsiteX11098" fmla="*/ 2221122 w 5155357"/>
              <a:gd name="connsiteY11098" fmla="*/ 474726 h 1041673"/>
              <a:gd name="connsiteX11099" fmla="*/ 2224728 w 5155357"/>
              <a:gd name="connsiteY11099" fmla="*/ 474291 h 1041673"/>
              <a:gd name="connsiteX11100" fmla="*/ 2223112 w 5155357"/>
              <a:gd name="connsiteY11100" fmla="*/ 473172 h 1041673"/>
              <a:gd name="connsiteX11101" fmla="*/ 2210179 w 5155357"/>
              <a:gd name="connsiteY11101" fmla="*/ 408383 h 1041673"/>
              <a:gd name="connsiteX11102" fmla="*/ 2210427 w 5155357"/>
              <a:gd name="connsiteY11102" fmla="*/ 411367 h 1041673"/>
              <a:gd name="connsiteX11103" fmla="*/ 2211173 w 5155357"/>
              <a:gd name="connsiteY11103" fmla="*/ 408694 h 1041673"/>
              <a:gd name="connsiteX11104" fmla="*/ 2210117 w 5155357"/>
              <a:gd name="connsiteY11104" fmla="*/ 408383 h 1041673"/>
              <a:gd name="connsiteX11105" fmla="*/ 2559865 w 5155357"/>
              <a:gd name="connsiteY11105" fmla="*/ 647455 h 1041673"/>
              <a:gd name="connsiteX11106" fmla="*/ 2557004 w 5155357"/>
              <a:gd name="connsiteY11106" fmla="*/ 648637 h 1041673"/>
              <a:gd name="connsiteX11107" fmla="*/ 2552714 w 5155357"/>
              <a:gd name="connsiteY11107" fmla="*/ 650688 h 1041673"/>
              <a:gd name="connsiteX11108" fmla="*/ 2549419 w 5155357"/>
              <a:gd name="connsiteY11108" fmla="*/ 651994 h 1041673"/>
              <a:gd name="connsiteX11109" fmla="*/ 2548300 w 5155357"/>
              <a:gd name="connsiteY11109" fmla="*/ 652989 h 1041673"/>
              <a:gd name="connsiteX11110" fmla="*/ 2552403 w 5155357"/>
              <a:gd name="connsiteY11110" fmla="*/ 651559 h 1041673"/>
              <a:gd name="connsiteX11111" fmla="*/ 2555761 w 5155357"/>
              <a:gd name="connsiteY11111" fmla="*/ 650378 h 1041673"/>
              <a:gd name="connsiteX11112" fmla="*/ 2560237 w 5155357"/>
              <a:gd name="connsiteY11112" fmla="*/ 648077 h 1041673"/>
              <a:gd name="connsiteX11113" fmla="*/ 2564901 w 5155357"/>
              <a:gd name="connsiteY11113" fmla="*/ 645776 h 1041673"/>
              <a:gd name="connsiteX11114" fmla="*/ 2563036 w 5155357"/>
              <a:gd name="connsiteY11114" fmla="*/ 646149 h 1041673"/>
              <a:gd name="connsiteX11115" fmla="*/ 2559865 w 5155357"/>
              <a:gd name="connsiteY11115" fmla="*/ 647517 h 1041673"/>
              <a:gd name="connsiteX11116" fmla="*/ 3122010 w 5155357"/>
              <a:gd name="connsiteY11116" fmla="*/ 607351 h 1041673"/>
              <a:gd name="connsiteX11117" fmla="*/ 3121637 w 5155357"/>
              <a:gd name="connsiteY11117" fmla="*/ 609340 h 1041673"/>
              <a:gd name="connsiteX11118" fmla="*/ 3121575 w 5155357"/>
              <a:gd name="connsiteY11118" fmla="*/ 610460 h 1041673"/>
              <a:gd name="connsiteX11119" fmla="*/ 3122010 w 5155357"/>
              <a:gd name="connsiteY11119" fmla="*/ 610708 h 1041673"/>
              <a:gd name="connsiteX11120" fmla="*/ 3122010 w 5155357"/>
              <a:gd name="connsiteY11120" fmla="*/ 607351 h 1041673"/>
              <a:gd name="connsiteX11121" fmla="*/ 3480401 w 5155357"/>
              <a:gd name="connsiteY11121" fmla="*/ 569360 h 1041673"/>
              <a:gd name="connsiteX11122" fmla="*/ 3482639 w 5155357"/>
              <a:gd name="connsiteY11122" fmla="*/ 567184 h 1041673"/>
              <a:gd name="connsiteX11123" fmla="*/ 3480401 w 5155357"/>
              <a:gd name="connsiteY11123" fmla="*/ 569360 h 1041673"/>
              <a:gd name="connsiteX11124" fmla="*/ 3489852 w 5155357"/>
              <a:gd name="connsiteY11124" fmla="*/ 555433 h 1041673"/>
              <a:gd name="connsiteX11125" fmla="*/ 3488173 w 5155357"/>
              <a:gd name="connsiteY11125" fmla="*/ 558790 h 1041673"/>
              <a:gd name="connsiteX11126" fmla="*/ 3489852 w 5155357"/>
              <a:gd name="connsiteY11126" fmla="*/ 555433 h 1041673"/>
              <a:gd name="connsiteX11127" fmla="*/ 3479282 w 5155357"/>
              <a:gd name="connsiteY11127" fmla="*/ 577257 h 1041673"/>
              <a:gd name="connsiteX11128" fmla="*/ 3474245 w 5155357"/>
              <a:gd name="connsiteY11128" fmla="*/ 585589 h 1041673"/>
              <a:gd name="connsiteX11129" fmla="*/ 3479282 w 5155357"/>
              <a:gd name="connsiteY11129" fmla="*/ 577257 h 1041673"/>
              <a:gd name="connsiteX11130" fmla="*/ 3445147 w 5155357"/>
              <a:gd name="connsiteY11130" fmla="*/ 627558 h 1041673"/>
              <a:gd name="connsiteX11131" fmla="*/ 3441851 w 5155357"/>
              <a:gd name="connsiteY11131" fmla="*/ 634709 h 1041673"/>
              <a:gd name="connsiteX11132" fmla="*/ 3448566 w 5155357"/>
              <a:gd name="connsiteY11132" fmla="*/ 623019 h 1041673"/>
              <a:gd name="connsiteX11133" fmla="*/ 3445147 w 5155357"/>
              <a:gd name="connsiteY11133" fmla="*/ 627558 h 1041673"/>
              <a:gd name="connsiteX11134" fmla="*/ 3450804 w 5155357"/>
              <a:gd name="connsiteY11134" fmla="*/ 620719 h 1041673"/>
              <a:gd name="connsiteX11135" fmla="*/ 3452483 w 5155357"/>
              <a:gd name="connsiteY11135" fmla="*/ 616802 h 1041673"/>
              <a:gd name="connsiteX11136" fmla="*/ 3450804 w 5155357"/>
              <a:gd name="connsiteY11136" fmla="*/ 620719 h 1041673"/>
              <a:gd name="connsiteX11137" fmla="*/ 3452483 w 5155357"/>
              <a:gd name="connsiteY11137" fmla="*/ 642481 h 1041673"/>
              <a:gd name="connsiteX11138" fmla="*/ 3445768 w 5155357"/>
              <a:gd name="connsiteY11138" fmla="*/ 653673 h 1041673"/>
              <a:gd name="connsiteX11139" fmla="*/ 3453603 w 5155357"/>
              <a:gd name="connsiteY11139" fmla="*/ 643041 h 1041673"/>
              <a:gd name="connsiteX11140" fmla="*/ 3452483 w 5155357"/>
              <a:gd name="connsiteY11140" fmla="*/ 642419 h 1041673"/>
              <a:gd name="connsiteX11141" fmla="*/ 3859932 w 5155357"/>
              <a:gd name="connsiteY11141" fmla="*/ 322640 h 1041673"/>
              <a:gd name="connsiteX11142" fmla="*/ 3859932 w 5155357"/>
              <a:gd name="connsiteY11142" fmla="*/ 322640 h 1041673"/>
              <a:gd name="connsiteX11143" fmla="*/ 3857756 w 5155357"/>
              <a:gd name="connsiteY11143" fmla="*/ 330723 h 1041673"/>
              <a:gd name="connsiteX11144" fmla="*/ 3853776 w 5155357"/>
              <a:gd name="connsiteY11144" fmla="*/ 343718 h 1041673"/>
              <a:gd name="connsiteX11145" fmla="*/ 3852346 w 5155357"/>
              <a:gd name="connsiteY11145" fmla="*/ 350060 h 1041673"/>
              <a:gd name="connsiteX11146" fmla="*/ 3854896 w 5155357"/>
              <a:gd name="connsiteY11146" fmla="*/ 343905 h 1041673"/>
              <a:gd name="connsiteX11147" fmla="*/ 3856948 w 5155357"/>
              <a:gd name="connsiteY11147" fmla="*/ 337438 h 1041673"/>
              <a:gd name="connsiteX11148" fmla="*/ 3859621 w 5155357"/>
              <a:gd name="connsiteY11148" fmla="*/ 329480 h 1041673"/>
              <a:gd name="connsiteX11149" fmla="*/ 3863103 w 5155357"/>
              <a:gd name="connsiteY11149" fmla="*/ 312878 h 1041673"/>
              <a:gd name="connsiteX11150" fmla="*/ 3861175 w 5155357"/>
              <a:gd name="connsiteY11150" fmla="*/ 318785 h 1041673"/>
              <a:gd name="connsiteX11151" fmla="*/ 3859870 w 5155357"/>
              <a:gd name="connsiteY11151" fmla="*/ 322702 h 1041673"/>
              <a:gd name="connsiteX11152" fmla="*/ 3850170 w 5155357"/>
              <a:gd name="connsiteY11152" fmla="*/ 354040 h 1041673"/>
              <a:gd name="connsiteX11153" fmla="*/ 3847870 w 5155357"/>
              <a:gd name="connsiteY11153" fmla="*/ 361625 h 1041673"/>
              <a:gd name="connsiteX11154" fmla="*/ 3846315 w 5155357"/>
              <a:gd name="connsiteY11154" fmla="*/ 368092 h 1041673"/>
              <a:gd name="connsiteX11155" fmla="*/ 3848243 w 5155357"/>
              <a:gd name="connsiteY11155" fmla="*/ 365480 h 1041673"/>
              <a:gd name="connsiteX11156" fmla="*/ 3849175 w 5155357"/>
              <a:gd name="connsiteY11156" fmla="*/ 360568 h 1041673"/>
              <a:gd name="connsiteX11157" fmla="*/ 3850233 w 5155357"/>
              <a:gd name="connsiteY11157" fmla="*/ 353978 h 1041673"/>
              <a:gd name="connsiteX11158" fmla="*/ 3872741 w 5155357"/>
              <a:gd name="connsiteY11158" fmla="*/ 281976 h 1041673"/>
              <a:gd name="connsiteX11159" fmla="*/ 3869507 w 5155357"/>
              <a:gd name="connsiteY11159" fmla="*/ 291800 h 1041673"/>
              <a:gd name="connsiteX11160" fmla="*/ 3867082 w 5155357"/>
              <a:gd name="connsiteY11160" fmla="*/ 300319 h 1041673"/>
              <a:gd name="connsiteX11161" fmla="*/ 3865777 w 5155357"/>
              <a:gd name="connsiteY11161" fmla="*/ 306350 h 1041673"/>
              <a:gd name="connsiteX11162" fmla="*/ 3868201 w 5155357"/>
              <a:gd name="connsiteY11162" fmla="*/ 301562 h 1041673"/>
              <a:gd name="connsiteX11163" fmla="*/ 3870502 w 5155357"/>
              <a:gd name="connsiteY11163" fmla="*/ 292795 h 1041673"/>
              <a:gd name="connsiteX11164" fmla="*/ 3872679 w 5155357"/>
              <a:gd name="connsiteY11164" fmla="*/ 281976 h 1041673"/>
              <a:gd name="connsiteX11165" fmla="*/ 3841528 w 5155357"/>
              <a:gd name="connsiteY11165" fmla="*/ 383947 h 1041673"/>
              <a:gd name="connsiteX11166" fmla="*/ 3840533 w 5155357"/>
              <a:gd name="connsiteY11166" fmla="*/ 386932 h 1041673"/>
              <a:gd name="connsiteX11167" fmla="*/ 3839352 w 5155357"/>
              <a:gd name="connsiteY11167" fmla="*/ 391035 h 1041673"/>
              <a:gd name="connsiteX11168" fmla="*/ 3837921 w 5155357"/>
              <a:gd name="connsiteY11168" fmla="*/ 396320 h 1041673"/>
              <a:gd name="connsiteX11169" fmla="*/ 3837299 w 5155357"/>
              <a:gd name="connsiteY11169" fmla="*/ 398372 h 1041673"/>
              <a:gd name="connsiteX11170" fmla="*/ 3839911 w 5155357"/>
              <a:gd name="connsiteY11170" fmla="*/ 392839 h 1041673"/>
              <a:gd name="connsiteX11171" fmla="*/ 3841590 w 5155357"/>
              <a:gd name="connsiteY11171" fmla="*/ 383947 h 1041673"/>
              <a:gd name="connsiteX11172" fmla="*/ 4771266 w 5155357"/>
              <a:gd name="connsiteY11172" fmla="*/ 156502 h 1041673"/>
              <a:gd name="connsiteX11173" fmla="*/ 4770147 w 5155357"/>
              <a:gd name="connsiteY11173" fmla="*/ 156502 h 1041673"/>
              <a:gd name="connsiteX11174" fmla="*/ 4770147 w 5155357"/>
              <a:gd name="connsiteY11174" fmla="*/ 157621 h 1041673"/>
              <a:gd name="connsiteX11175" fmla="*/ 4771266 w 5155357"/>
              <a:gd name="connsiteY11175" fmla="*/ 157621 h 1041673"/>
              <a:gd name="connsiteX11176" fmla="*/ 4771266 w 5155357"/>
              <a:gd name="connsiteY11176" fmla="*/ 156502 h 1041673"/>
              <a:gd name="connsiteX11177" fmla="*/ 4328066 w 5155357"/>
              <a:gd name="connsiteY11177" fmla="*/ 418331 h 1041673"/>
              <a:gd name="connsiteX11178" fmla="*/ 4328066 w 5155357"/>
              <a:gd name="connsiteY11178" fmla="*/ 416093 h 1041673"/>
              <a:gd name="connsiteX11179" fmla="*/ 4325828 w 5155357"/>
              <a:gd name="connsiteY11179" fmla="*/ 416652 h 1041673"/>
              <a:gd name="connsiteX11180" fmla="*/ 4328066 w 5155357"/>
              <a:gd name="connsiteY11180" fmla="*/ 418331 h 1041673"/>
              <a:gd name="connsiteX11181" fmla="*/ 4867268 w 5155357"/>
              <a:gd name="connsiteY11181" fmla="*/ 454643 h 1041673"/>
              <a:gd name="connsiteX11182" fmla="*/ 4867268 w 5155357"/>
              <a:gd name="connsiteY11182" fmla="*/ 455762 h 1041673"/>
              <a:gd name="connsiteX11183" fmla="*/ 4867828 w 5155357"/>
              <a:gd name="connsiteY11183" fmla="*/ 454083 h 1041673"/>
              <a:gd name="connsiteX11184" fmla="*/ 4867268 w 5155357"/>
              <a:gd name="connsiteY11184" fmla="*/ 454643 h 1041673"/>
              <a:gd name="connsiteX11185" fmla="*/ 4845506 w 5155357"/>
              <a:gd name="connsiteY11185" fmla="*/ 455762 h 1041673"/>
              <a:gd name="connsiteX11186" fmla="*/ 4845506 w 5155357"/>
              <a:gd name="connsiteY11186" fmla="*/ 456881 h 1041673"/>
              <a:gd name="connsiteX11187" fmla="*/ 4846066 w 5155357"/>
              <a:gd name="connsiteY11187" fmla="*/ 455203 h 1041673"/>
              <a:gd name="connsiteX11188" fmla="*/ 4845506 w 5155357"/>
              <a:gd name="connsiteY11188" fmla="*/ 455762 h 1041673"/>
              <a:gd name="connsiteX11189" fmla="*/ 4868947 w 5155357"/>
              <a:gd name="connsiteY11189" fmla="*/ 473047 h 1041673"/>
              <a:gd name="connsiteX11190" fmla="*/ 4868947 w 5155357"/>
              <a:gd name="connsiteY11190" fmla="*/ 474726 h 1041673"/>
              <a:gd name="connsiteX11191" fmla="*/ 4868947 w 5155357"/>
              <a:gd name="connsiteY11191" fmla="*/ 473047 h 1041673"/>
              <a:gd name="connsiteX11192" fmla="*/ 4847185 w 5155357"/>
              <a:gd name="connsiteY11192" fmla="*/ 474167 h 1041673"/>
              <a:gd name="connsiteX11193" fmla="*/ 4847745 w 5155357"/>
              <a:gd name="connsiteY11193" fmla="*/ 475845 h 1041673"/>
              <a:gd name="connsiteX11194" fmla="*/ 4848304 w 5155357"/>
              <a:gd name="connsiteY11194" fmla="*/ 475286 h 1041673"/>
              <a:gd name="connsiteX11195" fmla="*/ 4847185 w 5155357"/>
              <a:gd name="connsiteY11195" fmla="*/ 474167 h 1041673"/>
              <a:gd name="connsiteX11196" fmla="*/ 4796945 w 5155357"/>
              <a:gd name="connsiteY11196" fmla="*/ 494810 h 1041673"/>
              <a:gd name="connsiteX11197" fmla="*/ 4795827 w 5155357"/>
              <a:gd name="connsiteY11197" fmla="*/ 497608 h 1041673"/>
              <a:gd name="connsiteX11198" fmla="*/ 4798065 w 5155357"/>
              <a:gd name="connsiteY11198" fmla="*/ 497608 h 1041673"/>
              <a:gd name="connsiteX11199" fmla="*/ 4796945 w 5155357"/>
              <a:gd name="connsiteY11199" fmla="*/ 494810 h 1041673"/>
              <a:gd name="connsiteX11200" fmla="*/ 4798065 w 5155357"/>
              <a:gd name="connsiteY11200" fmla="*/ 513774 h 1041673"/>
              <a:gd name="connsiteX11201" fmla="*/ 4797505 w 5155357"/>
              <a:gd name="connsiteY11201" fmla="*/ 516572 h 1041673"/>
              <a:gd name="connsiteX11202" fmla="*/ 4798065 w 5155357"/>
              <a:gd name="connsiteY11202" fmla="*/ 513774 h 1041673"/>
              <a:gd name="connsiteX11203" fmla="*/ 4775743 w 5155357"/>
              <a:gd name="connsiteY11203" fmla="*/ 517691 h 1041673"/>
              <a:gd name="connsiteX11204" fmla="*/ 4777982 w 5155357"/>
              <a:gd name="connsiteY11204" fmla="*/ 517131 h 1041673"/>
              <a:gd name="connsiteX11205" fmla="*/ 4776862 w 5155357"/>
              <a:gd name="connsiteY11205" fmla="*/ 514333 h 1041673"/>
              <a:gd name="connsiteX11206" fmla="*/ 4775743 w 5155357"/>
              <a:gd name="connsiteY11206" fmla="*/ 517691 h 1041673"/>
              <a:gd name="connsiteX11207" fmla="*/ 4447509 w 5155357"/>
              <a:gd name="connsiteY11207" fmla="*/ 523846 h 1041673"/>
              <a:gd name="connsiteX11208" fmla="*/ 4447509 w 5155357"/>
              <a:gd name="connsiteY11208" fmla="*/ 520489 h 1041673"/>
              <a:gd name="connsiteX11209" fmla="*/ 4447509 w 5155357"/>
              <a:gd name="connsiteY11209" fmla="*/ 523846 h 1041673"/>
              <a:gd name="connsiteX11210" fmla="*/ 4445830 w 5155357"/>
              <a:gd name="connsiteY11210" fmla="*/ 527204 h 1041673"/>
              <a:gd name="connsiteX11211" fmla="*/ 4446389 w 5155357"/>
              <a:gd name="connsiteY11211" fmla="*/ 528323 h 1041673"/>
              <a:gd name="connsiteX11212" fmla="*/ 4445830 w 5155357"/>
              <a:gd name="connsiteY11212" fmla="*/ 527204 h 1041673"/>
              <a:gd name="connsiteX11213" fmla="*/ 4781339 w 5155357"/>
              <a:gd name="connsiteY11213" fmla="*/ 534976 h 1041673"/>
              <a:gd name="connsiteX11214" fmla="*/ 4779661 w 5155357"/>
              <a:gd name="connsiteY11214" fmla="*/ 534976 h 1041673"/>
              <a:gd name="connsiteX11215" fmla="*/ 4779661 w 5155357"/>
              <a:gd name="connsiteY11215" fmla="*/ 536655 h 1041673"/>
              <a:gd name="connsiteX11216" fmla="*/ 4781339 w 5155357"/>
              <a:gd name="connsiteY11216" fmla="*/ 536655 h 1041673"/>
              <a:gd name="connsiteX11217" fmla="*/ 4781339 w 5155357"/>
              <a:gd name="connsiteY11217" fmla="*/ 534976 h 1041673"/>
              <a:gd name="connsiteX11218" fmla="*/ 4757898 w 5155357"/>
              <a:gd name="connsiteY11218" fmla="*/ 536095 h 1041673"/>
              <a:gd name="connsiteX11219" fmla="*/ 4757898 w 5155357"/>
              <a:gd name="connsiteY11219" fmla="*/ 537774 h 1041673"/>
              <a:gd name="connsiteX11220" fmla="*/ 4759017 w 5155357"/>
              <a:gd name="connsiteY11220" fmla="*/ 537774 h 1041673"/>
              <a:gd name="connsiteX11221" fmla="*/ 4759577 w 5155357"/>
              <a:gd name="connsiteY11221" fmla="*/ 536095 h 1041673"/>
              <a:gd name="connsiteX11222" fmla="*/ 4757898 w 5155357"/>
              <a:gd name="connsiteY11222" fmla="*/ 536095 h 1041673"/>
              <a:gd name="connsiteX11223" fmla="*/ 4783018 w 5155357"/>
              <a:gd name="connsiteY11223" fmla="*/ 554002 h 1041673"/>
              <a:gd name="connsiteX11224" fmla="*/ 4780779 w 5155357"/>
              <a:gd name="connsiteY11224" fmla="*/ 555122 h 1041673"/>
              <a:gd name="connsiteX11225" fmla="*/ 4783018 w 5155357"/>
              <a:gd name="connsiteY11225" fmla="*/ 554002 h 1041673"/>
              <a:gd name="connsiteX11226" fmla="*/ 4759577 w 5155357"/>
              <a:gd name="connsiteY11226" fmla="*/ 554562 h 1041673"/>
              <a:gd name="connsiteX11227" fmla="*/ 4759577 w 5155357"/>
              <a:gd name="connsiteY11227" fmla="*/ 556800 h 1041673"/>
              <a:gd name="connsiteX11228" fmla="*/ 4759577 w 5155357"/>
              <a:gd name="connsiteY11228" fmla="*/ 554562 h 1041673"/>
              <a:gd name="connsiteX11229" fmla="*/ 4345351 w 5155357"/>
              <a:gd name="connsiteY11229" fmla="*/ 560655 h 1041673"/>
              <a:gd name="connsiteX11230" fmla="*/ 4347590 w 5155357"/>
              <a:gd name="connsiteY11230" fmla="*/ 564013 h 1041673"/>
              <a:gd name="connsiteX11231" fmla="*/ 4345351 w 5155357"/>
              <a:gd name="connsiteY11231" fmla="*/ 560655 h 1041673"/>
              <a:gd name="connsiteX11232" fmla="*/ 4439674 w 5155357"/>
              <a:gd name="connsiteY11232" fmla="*/ 564013 h 1041673"/>
              <a:gd name="connsiteX11233" fmla="*/ 4438555 w 5155357"/>
              <a:gd name="connsiteY11233" fmla="*/ 567371 h 1041673"/>
              <a:gd name="connsiteX11234" fmla="*/ 4439674 w 5155357"/>
              <a:gd name="connsiteY11234" fmla="*/ 564013 h 1041673"/>
              <a:gd name="connsiteX11235" fmla="*/ 4815350 w 5155357"/>
              <a:gd name="connsiteY11235" fmla="*/ 722566 h 1041673"/>
              <a:gd name="connsiteX11236" fmla="*/ 4813671 w 5155357"/>
              <a:gd name="connsiteY11236" fmla="*/ 720327 h 1041673"/>
              <a:gd name="connsiteX11237" fmla="*/ 4815350 w 5155357"/>
              <a:gd name="connsiteY11237" fmla="*/ 722566 h 1041673"/>
              <a:gd name="connsiteX11238" fmla="*/ 4835496 w 5155357"/>
              <a:gd name="connsiteY11238" fmla="*/ 723685 h 1041673"/>
              <a:gd name="connsiteX11239" fmla="*/ 4836615 w 5155357"/>
              <a:gd name="connsiteY11239" fmla="*/ 725923 h 1041673"/>
              <a:gd name="connsiteX11240" fmla="*/ 4835496 w 5155357"/>
              <a:gd name="connsiteY11240" fmla="*/ 723685 h 1041673"/>
              <a:gd name="connsiteX11241" fmla="*/ 4513354 w 5155357"/>
              <a:gd name="connsiteY11241" fmla="*/ 807997 h 1041673"/>
              <a:gd name="connsiteX11242" fmla="*/ 4513914 w 5155357"/>
              <a:gd name="connsiteY11242" fmla="*/ 808557 h 1041673"/>
              <a:gd name="connsiteX11243" fmla="*/ 4515033 w 5155357"/>
              <a:gd name="connsiteY11243" fmla="*/ 808557 h 1041673"/>
              <a:gd name="connsiteX11244" fmla="*/ 4513354 w 5155357"/>
              <a:gd name="connsiteY11244" fmla="*/ 807997 h 1041673"/>
              <a:gd name="connsiteX11245" fmla="*/ 4520629 w 5155357"/>
              <a:gd name="connsiteY11245" fmla="*/ 809676 h 1041673"/>
              <a:gd name="connsiteX11246" fmla="*/ 4517271 w 5155357"/>
              <a:gd name="connsiteY11246" fmla="*/ 808557 h 1041673"/>
              <a:gd name="connsiteX11247" fmla="*/ 4520629 w 5155357"/>
              <a:gd name="connsiteY11247" fmla="*/ 809676 h 1041673"/>
              <a:gd name="connsiteX11248" fmla="*/ 4540712 w 5155357"/>
              <a:gd name="connsiteY11248" fmla="*/ 823044 h 1041673"/>
              <a:gd name="connsiteX11249" fmla="*/ 4543511 w 5155357"/>
              <a:gd name="connsiteY11249" fmla="*/ 824723 h 1041673"/>
              <a:gd name="connsiteX11250" fmla="*/ 4540712 w 5155357"/>
              <a:gd name="connsiteY11250" fmla="*/ 823044 h 1041673"/>
              <a:gd name="connsiteX11251" fmla="*/ 4566392 w 5155357"/>
              <a:gd name="connsiteY11251" fmla="*/ 830319 h 1041673"/>
              <a:gd name="connsiteX11252" fmla="*/ 4565273 w 5155357"/>
              <a:gd name="connsiteY11252" fmla="*/ 831998 h 1041673"/>
              <a:gd name="connsiteX11253" fmla="*/ 4566951 w 5155357"/>
              <a:gd name="connsiteY11253" fmla="*/ 831998 h 1041673"/>
              <a:gd name="connsiteX11254" fmla="*/ 4566392 w 5155357"/>
              <a:gd name="connsiteY11254" fmla="*/ 830319 h 1041673"/>
              <a:gd name="connsiteX11255" fmla="*/ 4617191 w 5155357"/>
              <a:gd name="connsiteY11255" fmla="*/ 843128 h 1041673"/>
              <a:gd name="connsiteX11256" fmla="*/ 4619429 w 5155357"/>
              <a:gd name="connsiteY11256" fmla="*/ 844806 h 1041673"/>
              <a:gd name="connsiteX11257" fmla="*/ 4617191 w 5155357"/>
              <a:gd name="connsiteY11257" fmla="*/ 843128 h 1041673"/>
              <a:gd name="connsiteX11258" fmla="*/ 4608237 w 5155357"/>
              <a:gd name="connsiteY11258" fmla="*/ 845366 h 1041673"/>
              <a:gd name="connsiteX11259" fmla="*/ 4609357 w 5155357"/>
              <a:gd name="connsiteY11259" fmla="*/ 843687 h 1041673"/>
              <a:gd name="connsiteX11260" fmla="*/ 4607678 w 5155357"/>
              <a:gd name="connsiteY11260" fmla="*/ 843687 h 1041673"/>
              <a:gd name="connsiteX11261" fmla="*/ 4608237 w 5155357"/>
              <a:gd name="connsiteY11261" fmla="*/ 845366 h 1041673"/>
              <a:gd name="connsiteX11262" fmla="*/ 4675264 w 5155357"/>
              <a:gd name="connsiteY11262" fmla="*/ 845366 h 1041673"/>
              <a:gd name="connsiteX11263" fmla="*/ 4670788 w 5155357"/>
              <a:gd name="connsiteY11263" fmla="*/ 844247 h 1041673"/>
              <a:gd name="connsiteX11264" fmla="*/ 4675264 w 5155357"/>
              <a:gd name="connsiteY11264" fmla="*/ 845366 h 1041673"/>
              <a:gd name="connsiteX11265" fmla="*/ 4675824 w 5155357"/>
              <a:gd name="connsiteY11265" fmla="*/ 845926 h 1041673"/>
              <a:gd name="connsiteX11266" fmla="*/ 4676943 w 5155357"/>
              <a:gd name="connsiteY11266" fmla="*/ 845926 h 1041673"/>
              <a:gd name="connsiteX11267" fmla="*/ 4676943 w 5155357"/>
              <a:gd name="connsiteY11267" fmla="*/ 844806 h 1041673"/>
              <a:gd name="connsiteX11268" fmla="*/ 4675824 w 5155357"/>
              <a:gd name="connsiteY11268" fmla="*/ 844806 h 1041673"/>
              <a:gd name="connsiteX11269" fmla="*/ 4675824 w 5155357"/>
              <a:gd name="connsiteY11269" fmla="*/ 845926 h 1041673"/>
              <a:gd name="connsiteX11270" fmla="*/ 4614393 w 5155357"/>
              <a:gd name="connsiteY11270" fmla="*/ 845366 h 1041673"/>
              <a:gd name="connsiteX11271" fmla="*/ 4617750 w 5155357"/>
              <a:gd name="connsiteY11271" fmla="*/ 845366 h 1041673"/>
              <a:gd name="connsiteX11272" fmla="*/ 4614393 w 5155357"/>
              <a:gd name="connsiteY11272" fmla="*/ 845366 h 1041673"/>
              <a:gd name="connsiteX11273" fmla="*/ 4639512 w 5155357"/>
              <a:gd name="connsiteY11273" fmla="*/ 845366 h 1041673"/>
              <a:gd name="connsiteX11274" fmla="*/ 4642870 w 5155357"/>
              <a:gd name="connsiteY11274" fmla="*/ 847604 h 1041673"/>
              <a:gd name="connsiteX11275" fmla="*/ 4639512 w 5155357"/>
              <a:gd name="connsiteY11275" fmla="*/ 845366 h 1041673"/>
              <a:gd name="connsiteX11276" fmla="*/ 4736634 w 5155357"/>
              <a:gd name="connsiteY11276" fmla="*/ 871605 h 1041673"/>
              <a:gd name="connsiteX11277" fmla="*/ 4737753 w 5155357"/>
              <a:gd name="connsiteY11277" fmla="*/ 871605 h 1041673"/>
              <a:gd name="connsiteX11278" fmla="*/ 4738312 w 5155357"/>
              <a:gd name="connsiteY11278" fmla="*/ 869926 h 1041673"/>
              <a:gd name="connsiteX11279" fmla="*/ 4737193 w 5155357"/>
              <a:gd name="connsiteY11279" fmla="*/ 869926 h 1041673"/>
              <a:gd name="connsiteX11280" fmla="*/ 4736634 w 5155357"/>
              <a:gd name="connsiteY11280" fmla="*/ 871605 h 1041673"/>
              <a:gd name="connsiteX11281" fmla="*/ 4726623 w 5155357"/>
              <a:gd name="connsiteY11281" fmla="*/ 874403 h 1041673"/>
              <a:gd name="connsiteX11282" fmla="*/ 4726623 w 5155357"/>
              <a:gd name="connsiteY11282" fmla="*/ 876082 h 1041673"/>
              <a:gd name="connsiteX11283" fmla="*/ 4726623 w 5155357"/>
              <a:gd name="connsiteY11283" fmla="*/ 874403 h 1041673"/>
              <a:gd name="connsiteX11284" fmla="*/ 4813112 w 5155357"/>
              <a:gd name="connsiteY11284" fmla="*/ 877201 h 1041673"/>
              <a:gd name="connsiteX11285" fmla="*/ 4815350 w 5155357"/>
              <a:gd name="connsiteY11285" fmla="*/ 877201 h 1041673"/>
              <a:gd name="connsiteX11286" fmla="*/ 4813112 w 5155357"/>
              <a:gd name="connsiteY11286" fmla="*/ 877201 h 1041673"/>
              <a:gd name="connsiteX11287" fmla="*/ 4815350 w 5155357"/>
              <a:gd name="connsiteY11287" fmla="*/ 881678 h 1041673"/>
              <a:gd name="connsiteX11288" fmla="*/ 4816469 w 5155357"/>
              <a:gd name="connsiteY11288" fmla="*/ 881678 h 1041673"/>
              <a:gd name="connsiteX11289" fmla="*/ 4816469 w 5155357"/>
              <a:gd name="connsiteY11289" fmla="*/ 880558 h 1041673"/>
              <a:gd name="connsiteX11290" fmla="*/ 4815350 w 5155357"/>
              <a:gd name="connsiteY11290" fmla="*/ 880558 h 1041673"/>
              <a:gd name="connsiteX11291" fmla="*/ 4815350 w 5155357"/>
              <a:gd name="connsiteY11291" fmla="*/ 881678 h 1041673"/>
              <a:gd name="connsiteX11292" fmla="*/ 4813112 w 5155357"/>
              <a:gd name="connsiteY11292" fmla="*/ 886154 h 1041673"/>
              <a:gd name="connsiteX11293" fmla="*/ 4816469 w 5155357"/>
              <a:gd name="connsiteY11293" fmla="*/ 885595 h 1041673"/>
              <a:gd name="connsiteX11294" fmla="*/ 4813112 w 5155357"/>
              <a:gd name="connsiteY11294" fmla="*/ 886154 h 1041673"/>
              <a:gd name="connsiteX11295" fmla="*/ 4855020 w 5155357"/>
              <a:gd name="connsiteY11295" fmla="*/ 888890 h 1041673"/>
              <a:gd name="connsiteX11296" fmla="*/ 4858937 w 5155357"/>
              <a:gd name="connsiteY11296" fmla="*/ 887771 h 1041673"/>
              <a:gd name="connsiteX11297" fmla="*/ 4855020 w 5155357"/>
              <a:gd name="connsiteY11297" fmla="*/ 888890 h 1041673"/>
              <a:gd name="connsiteX11298" fmla="*/ 4861734 w 5155357"/>
              <a:gd name="connsiteY11298" fmla="*/ 889450 h 1041673"/>
              <a:gd name="connsiteX11299" fmla="*/ 4862854 w 5155357"/>
              <a:gd name="connsiteY11299" fmla="*/ 889450 h 1041673"/>
              <a:gd name="connsiteX11300" fmla="*/ 4862854 w 5155357"/>
              <a:gd name="connsiteY11300" fmla="*/ 888331 h 1041673"/>
              <a:gd name="connsiteX11301" fmla="*/ 4861734 w 5155357"/>
              <a:gd name="connsiteY11301" fmla="*/ 888331 h 1041673"/>
              <a:gd name="connsiteX11302" fmla="*/ 4861734 w 5155357"/>
              <a:gd name="connsiteY11302" fmla="*/ 889450 h 1041673"/>
              <a:gd name="connsiteX11303" fmla="*/ 4868388 w 5155357"/>
              <a:gd name="connsiteY11303" fmla="*/ 888890 h 1041673"/>
              <a:gd name="connsiteX11304" fmla="*/ 4868388 w 5155357"/>
              <a:gd name="connsiteY11304" fmla="*/ 890569 h 1041673"/>
              <a:gd name="connsiteX11305" fmla="*/ 4868388 w 5155357"/>
              <a:gd name="connsiteY11305" fmla="*/ 888890 h 1041673"/>
              <a:gd name="connsiteX11306" fmla="*/ 4865589 w 5155357"/>
              <a:gd name="connsiteY11306" fmla="*/ 895605 h 1041673"/>
              <a:gd name="connsiteX11307" fmla="*/ 4865589 w 5155357"/>
              <a:gd name="connsiteY11307" fmla="*/ 897284 h 1041673"/>
              <a:gd name="connsiteX11308" fmla="*/ 4865589 w 5155357"/>
              <a:gd name="connsiteY11308" fmla="*/ 895605 h 1041673"/>
              <a:gd name="connsiteX11309" fmla="*/ 5047023 w 5155357"/>
              <a:gd name="connsiteY11309" fmla="*/ 910714 h 1041673"/>
              <a:gd name="connsiteX11310" fmla="*/ 5046463 w 5155357"/>
              <a:gd name="connsiteY11310" fmla="*/ 911274 h 1041673"/>
              <a:gd name="connsiteX11311" fmla="*/ 5046463 w 5155357"/>
              <a:gd name="connsiteY11311" fmla="*/ 912393 h 1041673"/>
              <a:gd name="connsiteX11312" fmla="*/ 5047023 w 5155357"/>
              <a:gd name="connsiteY11312" fmla="*/ 910714 h 1041673"/>
              <a:gd name="connsiteX11313" fmla="*/ 4510557 w 5155357"/>
              <a:gd name="connsiteY11313" fmla="*/ 764971 h 1041673"/>
              <a:gd name="connsiteX11314" fmla="*/ 4511675 w 5155357"/>
              <a:gd name="connsiteY11314" fmla="*/ 766649 h 1041673"/>
              <a:gd name="connsiteX11315" fmla="*/ 4512235 w 5155357"/>
              <a:gd name="connsiteY11315" fmla="*/ 764971 h 1041673"/>
              <a:gd name="connsiteX11316" fmla="*/ 4510557 w 5155357"/>
              <a:gd name="connsiteY11316" fmla="*/ 764971 h 1041673"/>
              <a:gd name="connsiteX11317" fmla="*/ 5154217 w 5155357"/>
              <a:gd name="connsiteY11317" fmla="*/ 834174 h 1041673"/>
              <a:gd name="connsiteX11318" fmla="*/ 5145823 w 5155357"/>
              <a:gd name="connsiteY11318" fmla="*/ 823044 h 1041673"/>
              <a:gd name="connsiteX11319" fmla="*/ 5136869 w 5155357"/>
              <a:gd name="connsiteY11319" fmla="*/ 819127 h 1041673"/>
              <a:gd name="connsiteX11320" fmla="*/ 5105035 w 5155357"/>
              <a:gd name="connsiteY11320" fmla="*/ 811852 h 1041673"/>
              <a:gd name="connsiteX11321" fmla="*/ 5086630 w 5155357"/>
              <a:gd name="connsiteY11321" fmla="*/ 820806 h 1041673"/>
              <a:gd name="connsiteX11322" fmla="*/ 5084951 w 5155357"/>
              <a:gd name="connsiteY11322" fmla="*/ 835293 h 1041673"/>
              <a:gd name="connsiteX11323" fmla="*/ 5078237 w 5155357"/>
              <a:gd name="connsiteY11323" fmla="*/ 838091 h 1041673"/>
              <a:gd name="connsiteX11324" fmla="*/ 5070962 w 5155357"/>
              <a:gd name="connsiteY11324" fmla="*/ 837532 h 1041673"/>
              <a:gd name="connsiteX11325" fmla="*/ 5068723 w 5155357"/>
              <a:gd name="connsiteY11325" fmla="*/ 838651 h 1041673"/>
              <a:gd name="connsiteX11326" fmla="*/ 5040806 w 5155357"/>
              <a:gd name="connsiteY11326" fmla="*/ 836412 h 1041673"/>
              <a:gd name="connsiteX11327" fmla="*/ 5006733 w 5155357"/>
              <a:gd name="connsiteY11327" fmla="*/ 834174 h 1041673"/>
              <a:gd name="connsiteX11328" fmla="*/ 5001136 w 5155357"/>
              <a:gd name="connsiteY11328" fmla="*/ 833055 h 1041673"/>
              <a:gd name="connsiteX11329" fmla="*/ 4987209 w 5155357"/>
              <a:gd name="connsiteY11329" fmla="*/ 831936 h 1041673"/>
              <a:gd name="connsiteX11330" fmla="*/ 4973778 w 5155357"/>
              <a:gd name="connsiteY11330" fmla="*/ 830257 h 1041673"/>
              <a:gd name="connsiteX11331" fmla="*/ 4968742 w 5155357"/>
              <a:gd name="connsiteY11331" fmla="*/ 829138 h 1041673"/>
              <a:gd name="connsiteX11332" fmla="*/ 4946420 w 5155357"/>
              <a:gd name="connsiteY11332" fmla="*/ 826899 h 1041673"/>
              <a:gd name="connsiteX11333" fmla="*/ 4924099 w 5155357"/>
              <a:gd name="connsiteY11333" fmla="*/ 822982 h 1041673"/>
              <a:gd name="connsiteX11334" fmla="*/ 4903455 w 5155357"/>
              <a:gd name="connsiteY11334" fmla="*/ 820744 h 1041673"/>
              <a:gd name="connsiteX11335" fmla="*/ 4896181 w 5155357"/>
              <a:gd name="connsiteY11335" fmla="*/ 819625 h 1041673"/>
              <a:gd name="connsiteX11336" fmla="*/ 4869382 w 5155357"/>
              <a:gd name="connsiteY11336" fmla="*/ 814588 h 1041673"/>
              <a:gd name="connsiteX11337" fmla="*/ 4859309 w 5155357"/>
              <a:gd name="connsiteY11337" fmla="*/ 813469 h 1041673"/>
              <a:gd name="connsiteX11338" fmla="*/ 4848740 w 5155357"/>
              <a:gd name="connsiteY11338" fmla="*/ 811231 h 1041673"/>
              <a:gd name="connsiteX11339" fmla="*/ 4836988 w 5155357"/>
              <a:gd name="connsiteY11339" fmla="*/ 810111 h 1041673"/>
              <a:gd name="connsiteX11340" fmla="*/ 4832511 w 5155357"/>
              <a:gd name="connsiteY11340" fmla="*/ 807873 h 1041673"/>
              <a:gd name="connsiteX11341" fmla="*/ 4827475 w 5155357"/>
              <a:gd name="connsiteY11341" fmla="*/ 807313 h 1041673"/>
              <a:gd name="connsiteX11342" fmla="*/ 4809070 w 5155357"/>
              <a:gd name="connsiteY11342" fmla="*/ 803956 h 1041673"/>
              <a:gd name="connsiteX11343" fmla="*/ 4802915 w 5155357"/>
              <a:gd name="connsiteY11343" fmla="*/ 803956 h 1041673"/>
              <a:gd name="connsiteX11344" fmla="*/ 4799557 w 5155357"/>
              <a:gd name="connsiteY11344" fmla="*/ 802277 h 1041673"/>
              <a:gd name="connsiteX11345" fmla="*/ 4795640 w 5155357"/>
              <a:gd name="connsiteY11345" fmla="*/ 802277 h 1041673"/>
              <a:gd name="connsiteX11346" fmla="*/ 4792282 w 5155357"/>
              <a:gd name="connsiteY11346" fmla="*/ 800598 h 1041673"/>
              <a:gd name="connsiteX11347" fmla="*/ 4777795 w 5155357"/>
              <a:gd name="connsiteY11347" fmla="*/ 797800 h 1041673"/>
              <a:gd name="connsiteX11348" fmla="*/ 4758831 w 5155357"/>
              <a:gd name="connsiteY11348" fmla="*/ 793883 h 1041673"/>
              <a:gd name="connsiteX11349" fmla="*/ 4755473 w 5155357"/>
              <a:gd name="connsiteY11349" fmla="*/ 792204 h 1041673"/>
              <a:gd name="connsiteX11350" fmla="*/ 4726436 w 5155357"/>
              <a:gd name="connsiteY11350" fmla="*/ 786049 h 1041673"/>
              <a:gd name="connsiteX11351" fmla="*/ 4722022 w 5155357"/>
              <a:gd name="connsiteY11351" fmla="*/ 784432 h 1041673"/>
              <a:gd name="connsiteX11352" fmla="*/ 4720840 w 5155357"/>
              <a:gd name="connsiteY11352" fmla="*/ 784370 h 1041673"/>
              <a:gd name="connsiteX11353" fmla="*/ 4685648 w 5155357"/>
              <a:gd name="connsiteY11353" fmla="*/ 775416 h 1041673"/>
              <a:gd name="connsiteX11354" fmla="*/ 4682850 w 5155357"/>
              <a:gd name="connsiteY11354" fmla="*/ 775976 h 1041673"/>
              <a:gd name="connsiteX11355" fmla="*/ 4609170 w 5155357"/>
              <a:gd name="connsiteY11355" fmla="*/ 754214 h 1041673"/>
              <a:gd name="connsiteX11356" fmla="*/ 4589646 w 5155357"/>
              <a:gd name="connsiteY11356" fmla="*/ 749177 h 1041673"/>
              <a:gd name="connsiteX11357" fmla="*/ 4579014 w 5155357"/>
              <a:gd name="connsiteY11357" fmla="*/ 745820 h 1041673"/>
              <a:gd name="connsiteX11358" fmla="*/ 4552775 w 5155357"/>
              <a:gd name="connsiteY11358" fmla="*/ 736307 h 1041673"/>
              <a:gd name="connsiteX11359" fmla="*/ 4541583 w 5155357"/>
              <a:gd name="connsiteY11359" fmla="*/ 732390 h 1041673"/>
              <a:gd name="connsiteX11360" fmla="*/ 4527096 w 5155357"/>
              <a:gd name="connsiteY11360" fmla="*/ 727913 h 1041673"/>
              <a:gd name="connsiteX11361" fmla="*/ 4515407 w 5155357"/>
              <a:gd name="connsiteY11361" fmla="*/ 722317 h 1041673"/>
              <a:gd name="connsiteX11362" fmla="*/ 4488608 w 5155357"/>
              <a:gd name="connsiteY11362" fmla="*/ 712804 h 1041673"/>
              <a:gd name="connsiteX11363" fmla="*/ 4478535 w 5155357"/>
              <a:gd name="connsiteY11363" fmla="*/ 708886 h 1041673"/>
              <a:gd name="connsiteX11364" fmla="*/ 4469022 w 5155357"/>
              <a:gd name="connsiteY11364" fmla="*/ 703850 h 1041673"/>
              <a:gd name="connsiteX11365" fmla="*/ 4484069 w 5155357"/>
              <a:gd name="connsiteY11365" fmla="*/ 699933 h 1041673"/>
              <a:gd name="connsiteX11366" fmla="*/ 4491344 w 5155357"/>
              <a:gd name="connsiteY11366" fmla="*/ 697135 h 1041673"/>
              <a:gd name="connsiteX11367" fmla="*/ 4503096 w 5155357"/>
              <a:gd name="connsiteY11367" fmla="*/ 696016 h 1041673"/>
              <a:gd name="connsiteX11368" fmla="*/ 4522059 w 5155357"/>
              <a:gd name="connsiteY11368" fmla="*/ 687062 h 1041673"/>
              <a:gd name="connsiteX11369" fmla="*/ 4560547 w 5155357"/>
              <a:gd name="connsiteY11369" fmla="*/ 669217 h 1041673"/>
              <a:gd name="connsiteX11370" fmla="*/ 4575594 w 5155357"/>
              <a:gd name="connsiteY11370" fmla="*/ 659704 h 1041673"/>
              <a:gd name="connsiteX11371" fmla="*/ 4592320 w 5155357"/>
              <a:gd name="connsiteY11371" fmla="*/ 651310 h 1041673"/>
              <a:gd name="connsiteX11372" fmla="*/ 4603511 w 5155357"/>
              <a:gd name="connsiteY11372" fmla="*/ 644035 h 1041673"/>
              <a:gd name="connsiteX11373" fmla="*/ 4626393 w 5155357"/>
              <a:gd name="connsiteY11373" fmla="*/ 630108 h 1041673"/>
              <a:gd name="connsiteX11374" fmla="*/ 4637025 w 5155357"/>
              <a:gd name="connsiteY11374" fmla="*/ 622273 h 1041673"/>
              <a:gd name="connsiteX11375" fmla="*/ 4650953 w 5155357"/>
              <a:gd name="connsiteY11375" fmla="*/ 613320 h 1041673"/>
              <a:gd name="connsiteX11376" fmla="*/ 4677192 w 5155357"/>
              <a:gd name="connsiteY11376" fmla="*/ 593796 h 1041673"/>
              <a:gd name="connsiteX11377" fmla="*/ 4691120 w 5155357"/>
              <a:gd name="connsiteY11377" fmla="*/ 584283 h 1041673"/>
              <a:gd name="connsiteX11378" fmla="*/ 4699514 w 5155357"/>
              <a:gd name="connsiteY11378" fmla="*/ 576449 h 1041673"/>
              <a:gd name="connsiteX11379" fmla="*/ 4709027 w 5155357"/>
              <a:gd name="connsiteY11379" fmla="*/ 569174 h 1041673"/>
              <a:gd name="connsiteX11380" fmla="*/ 4715742 w 5155357"/>
              <a:gd name="connsiteY11380" fmla="*/ 564137 h 1041673"/>
              <a:gd name="connsiteX11381" fmla="*/ 4724695 w 5155357"/>
              <a:gd name="connsiteY11381" fmla="*/ 554624 h 1041673"/>
              <a:gd name="connsiteX11382" fmla="*/ 4734706 w 5155357"/>
              <a:gd name="connsiteY11382" fmla="*/ 546230 h 1041673"/>
              <a:gd name="connsiteX11383" fmla="*/ 4761504 w 5155357"/>
              <a:gd name="connsiteY11383" fmla="*/ 522230 h 1041673"/>
              <a:gd name="connsiteX11384" fmla="*/ 4784386 w 5155357"/>
              <a:gd name="connsiteY11384" fmla="*/ 502146 h 1041673"/>
              <a:gd name="connsiteX11385" fmla="*/ 4814542 w 5155357"/>
              <a:gd name="connsiteY11385" fmla="*/ 473110 h 1041673"/>
              <a:gd name="connsiteX11386" fmla="*/ 4827973 w 5155357"/>
              <a:gd name="connsiteY11386" fmla="*/ 458063 h 1041673"/>
              <a:gd name="connsiteX11387" fmla="*/ 4836366 w 5155357"/>
              <a:gd name="connsiteY11387" fmla="*/ 449109 h 1041673"/>
              <a:gd name="connsiteX11388" fmla="*/ 4854771 w 5155357"/>
              <a:gd name="connsiteY11388" fmla="*/ 428466 h 1041673"/>
              <a:gd name="connsiteX11389" fmla="*/ 4862046 w 5155357"/>
              <a:gd name="connsiteY11389" fmla="*/ 420072 h 1041673"/>
              <a:gd name="connsiteX11390" fmla="*/ 4876533 w 5155357"/>
              <a:gd name="connsiteY11390" fmla="*/ 403347 h 1041673"/>
              <a:gd name="connsiteX11391" fmla="*/ 4902771 w 5155357"/>
              <a:gd name="connsiteY11391" fmla="*/ 366537 h 1041673"/>
              <a:gd name="connsiteX11392" fmla="*/ 4903332 w 5155357"/>
              <a:gd name="connsiteY11392" fmla="*/ 363180 h 1041673"/>
              <a:gd name="connsiteX11393" fmla="*/ 4906689 w 5155357"/>
              <a:gd name="connsiteY11393" fmla="*/ 359263 h 1041673"/>
              <a:gd name="connsiteX11394" fmla="*/ 4907808 w 5155357"/>
              <a:gd name="connsiteY11394" fmla="*/ 355905 h 1041673"/>
              <a:gd name="connsiteX11395" fmla="*/ 4915082 w 5155357"/>
              <a:gd name="connsiteY11395" fmla="*/ 344154 h 1041673"/>
              <a:gd name="connsiteX11396" fmla="*/ 4919560 w 5155357"/>
              <a:gd name="connsiteY11396" fmla="*/ 335200 h 1041673"/>
              <a:gd name="connsiteX11397" fmla="*/ 4923477 w 5155357"/>
              <a:gd name="connsiteY11397" fmla="*/ 327366 h 1041673"/>
              <a:gd name="connsiteX11398" fmla="*/ 4929072 w 5155357"/>
              <a:gd name="connsiteY11398" fmla="*/ 318412 h 1041673"/>
              <a:gd name="connsiteX11399" fmla="*/ 4932430 w 5155357"/>
              <a:gd name="connsiteY11399" fmla="*/ 307220 h 1041673"/>
              <a:gd name="connsiteX11400" fmla="*/ 4934668 w 5155357"/>
              <a:gd name="connsiteY11400" fmla="*/ 304982 h 1041673"/>
              <a:gd name="connsiteX11401" fmla="*/ 4939705 w 5155357"/>
              <a:gd name="connsiteY11401" fmla="*/ 286018 h 1041673"/>
              <a:gd name="connsiteX11402" fmla="*/ 4940265 w 5155357"/>
              <a:gd name="connsiteY11402" fmla="*/ 277064 h 1041673"/>
              <a:gd name="connsiteX11403" fmla="*/ 4941943 w 5155357"/>
              <a:gd name="connsiteY11403" fmla="*/ 272587 h 1041673"/>
              <a:gd name="connsiteX11404" fmla="*/ 4940824 w 5155357"/>
              <a:gd name="connsiteY11404" fmla="*/ 250825 h 1041673"/>
              <a:gd name="connsiteX11405" fmla="*/ 4938026 w 5155357"/>
              <a:gd name="connsiteY11405" fmla="*/ 220669 h 1041673"/>
              <a:gd name="connsiteX11406" fmla="*/ 4932430 w 5155357"/>
              <a:gd name="connsiteY11406" fmla="*/ 192752 h 1041673"/>
              <a:gd name="connsiteX11407" fmla="*/ 4931311 w 5155357"/>
              <a:gd name="connsiteY11407" fmla="*/ 192752 h 1041673"/>
              <a:gd name="connsiteX11408" fmla="*/ 4930751 w 5155357"/>
              <a:gd name="connsiteY11408" fmla="*/ 190513 h 1041673"/>
              <a:gd name="connsiteX11409" fmla="*/ 4919560 w 5155357"/>
              <a:gd name="connsiteY11409" fmla="*/ 179881 h 1041673"/>
              <a:gd name="connsiteX11410" fmla="*/ 4885487 w 5155357"/>
              <a:gd name="connsiteY11410" fmla="*/ 158119 h 1041673"/>
              <a:gd name="connsiteX11411" fmla="*/ 4871558 w 5155357"/>
              <a:gd name="connsiteY11411" fmla="*/ 154202 h 1041673"/>
              <a:gd name="connsiteX11412" fmla="*/ 4868201 w 5155357"/>
              <a:gd name="connsiteY11412" fmla="*/ 152523 h 1041673"/>
              <a:gd name="connsiteX11413" fmla="*/ 4792282 w 5155357"/>
              <a:gd name="connsiteY11413" fmla="*/ 153082 h 1041673"/>
              <a:gd name="connsiteX11414" fmla="*/ 4790044 w 5155357"/>
              <a:gd name="connsiteY11414" fmla="*/ 155880 h 1041673"/>
              <a:gd name="connsiteX11415" fmla="*/ 4764364 w 5155357"/>
              <a:gd name="connsiteY11415" fmla="*/ 159238 h 1041673"/>
              <a:gd name="connsiteX11416" fmla="*/ 4762126 w 5155357"/>
              <a:gd name="connsiteY11416" fmla="*/ 157000 h 1041673"/>
              <a:gd name="connsiteX11417" fmla="*/ 4725815 w 5155357"/>
              <a:gd name="connsiteY11417" fmla="*/ 165953 h 1041673"/>
              <a:gd name="connsiteX11418" fmla="*/ 4728612 w 5155357"/>
              <a:gd name="connsiteY11418" fmla="*/ 167072 h 1041673"/>
              <a:gd name="connsiteX11419" fmla="*/ 4711328 w 5155357"/>
              <a:gd name="connsiteY11419" fmla="*/ 172668 h 1041673"/>
              <a:gd name="connsiteX11420" fmla="*/ 4703493 w 5155357"/>
              <a:gd name="connsiteY11420" fmla="*/ 176026 h 1041673"/>
              <a:gd name="connsiteX11421" fmla="*/ 4696218 w 5155357"/>
              <a:gd name="connsiteY11421" fmla="*/ 178824 h 1041673"/>
              <a:gd name="connsiteX11422" fmla="*/ 4691742 w 5155357"/>
              <a:gd name="connsiteY11422" fmla="*/ 178824 h 1041673"/>
              <a:gd name="connsiteX11423" fmla="*/ 4669980 w 5155357"/>
              <a:gd name="connsiteY11423" fmla="*/ 186658 h 1041673"/>
              <a:gd name="connsiteX11424" fmla="*/ 4635346 w 5155357"/>
              <a:gd name="connsiteY11424" fmla="*/ 202265 h 1041673"/>
              <a:gd name="connsiteX11425" fmla="*/ 4598475 w 5155357"/>
              <a:gd name="connsiteY11425" fmla="*/ 218990 h 1041673"/>
              <a:gd name="connsiteX11426" fmla="*/ 4590082 w 5155357"/>
              <a:gd name="connsiteY11426" fmla="*/ 224586 h 1041673"/>
              <a:gd name="connsiteX11427" fmla="*/ 4581128 w 5155357"/>
              <a:gd name="connsiteY11427" fmla="*/ 229063 h 1041673"/>
              <a:gd name="connsiteX11428" fmla="*/ 4571614 w 5155357"/>
              <a:gd name="connsiteY11428" fmla="*/ 232980 h 1041673"/>
              <a:gd name="connsiteX11429" fmla="*/ 4566578 w 5155357"/>
              <a:gd name="connsiteY11429" fmla="*/ 237457 h 1041673"/>
              <a:gd name="connsiteX11430" fmla="*/ 4559303 w 5155357"/>
              <a:gd name="connsiteY11430" fmla="*/ 239696 h 1041673"/>
              <a:gd name="connsiteX11431" fmla="*/ 4542018 w 5155357"/>
              <a:gd name="connsiteY11431" fmla="*/ 252566 h 1041673"/>
              <a:gd name="connsiteX11432" fmla="*/ 4540340 w 5155357"/>
              <a:gd name="connsiteY11432" fmla="*/ 252007 h 1041673"/>
              <a:gd name="connsiteX11433" fmla="*/ 4538101 w 5155357"/>
              <a:gd name="connsiteY11433" fmla="*/ 255924 h 1041673"/>
              <a:gd name="connsiteX11434" fmla="*/ 4521935 w 5155357"/>
              <a:gd name="connsiteY11434" fmla="*/ 263758 h 1041673"/>
              <a:gd name="connsiteX11435" fmla="*/ 4526971 w 5155357"/>
              <a:gd name="connsiteY11435" fmla="*/ 218555 h 1041673"/>
              <a:gd name="connsiteX11436" fmla="*/ 4520816 w 5155357"/>
              <a:gd name="connsiteY11436" fmla="*/ 196793 h 1041673"/>
              <a:gd name="connsiteX11437" fmla="*/ 4516899 w 5155357"/>
              <a:gd name="connsiteY11437" fmla="*/ 180067 h 1041673"/>
              <a:gd name="connsiteX11438" fmla="*/ 4508505 w 5155357"/>
              <a:gd name="connsiteY11438" fmla="*/ 157746 h 1041673"/>
              <a:gd name="connsiteX11439" fmla="*/ 4504028 w 5155357"/>
              <a:gd name="connsiteY11439" fmla="*/ 145497 h 1041673"/>
              <a:gd name="connsiteX11440" fmla="*/ 4486183 w 5155357"/>
              <a:gd name="connsiteY11440" fmla="*/ 135424 h 1041673"/>
              <a:gd name="connsiteX11441" fmla="*/ 4453229 w 5155357"/>
              <a:gd name="connsiteY11441" fmla="*/ 213021 h 1041673"/>
              <a:gd name="connsiteX11442" fmla="*/ 4454348 w 5155357"/>
              <a:gd name="connsiteY11442" fmla="*/ 215260 h 1041673"/>
              <a:gd name="connsiteX11443" fmla="*/ 4435944 w 5155357"/>
              <a:gd name="connsiteY11443" fmla="*/ 288940 h 1041673"/>
              <a:gd name="connsiteX11444" fmla="*/ 4426990 w 5155357"/>
              <a:gd name="connsiteY11444" fmla="*/ 317977 h 1041673"/>
              <a:gd name="connsiteX11445" fmla="*/ 4419715 w 5155357"/>
              <a:gd name="connsiteY11445" fmla="*/ 339739 h 1041673"/>
              <a:gd name="connsiteX11446" fmla="*/ 4373953 w 5155357"/>
              <a:gd name="connsiteY11446" fmla="*/ 382144 h 1041673"/>
              <a:gd name="connsiteX11447" fmla="*/ 4357786 w 5155357"/>
              <a:gd name="connsiteY11447" fmla="*/ 399989 h 1041673"/>
              <a:gd name="connsiteX11448" fmla="*/ 4347714 w 5155357"/>
              <a:gd name="connsiteY11448" fmla="*/ 411741 h 1041673"/>
              <a:gd name="connsiteX11449" fmla="*/ 4330429 w 5155357"/>
              <a:gd name="connsiteY11449" fmla="*/ 438539 h 1041673"/>
              <a:gd name="connsiteX11450" fmla="*/ 4327071 w 5155357"/>
              <a:gd name="connsiteY11450" fmla="*/ 441897 h 1041673"/>
              <a:gd name="connsiteX11451" fmla="*/ 4312024 w 5155357"/>
              <a:gd name="connsiteY11451" fmla="*/ 477089 h 1041673"/>
              <a:gd name="connsiteX11452" fmla="*/ 4312024 w 5155357"/>
              <a:gd name="connsiteY11452" fmla="*/ 481566 h 1041673"/>
              <a:gd name="connsiteX11453" fmla="*/ 4309785 w 5155357"/>
              <a:gd name="connsiteY11453" fmla="*/ 501089 h 1041673"/>
              <a:gd name="connsiteX11454" fmla="*/ 4312584 w 5155357"/>
              <a:gd name="connsiteY11454" fmla="*/ 510043 h 1041673"/>
              <a:gd name="connsiteX11455" fmla="*/ 4312584 w 5155357"/>
              <a:gd name="connsiteY11455" fmla="*/ 513401 h 1041673"/>
              <a:gd name="connsiteX11456" fmla="*/ 4316501 w 5155357"/>
              <a:gd name="connsiteY11456" fmla="*/ 525712 h 1041673"/>
              <a:gd name="connsiteX11457" fmla="*/ 4317620 w 5155357"/>
              <a:gd name="connsiteY11457" fmla="*/ 533546 h 1041673"/>
              <a:gd name="connsiteX11458" fmla="*/ 4321537 w 5155357"/>
              <a:gd name="connsiteY11458" fmla="*/ 540261 h 1041673"/>
              <a:gd name="connsiteX11459" fmla="*/ 4321537 w 5155357"/>
              <a:gd name="connsiteY11459" fmla="*/ 544178 h 1041673"/>
              <a:gd name="connsiteX11460" fmla="*/ 4329371 w 5155357"/>
              <a:gd name="connsiteY11460" fmla="*/ 558666 h 1041673"/>
              <a:gd name="connsiteX11461" fmla="*/ 4337206 w 5155357"/>
              <a:gd name="connsiteY11461" fmla="*/ 554749 h 1041673"/>
              <a:gd name="connsiteX11462" fmla="*/ 4338325 w 5155357"/>
              <a:gd name="connsiteY11462" fmla="*/ 551951 h 1041673"/>
              <a:gd name="connsiteX11463" fmla="*/ 4348398 w 5155357"/>
              <a:gd name="connsiteY11463" fmla="*/ 554749 h 1041673"/>
              <a:gd name="connsiteX11464" fmla="*/ 4350636 w 5155357"/>
              <a:gd name="connsiteY11464" fmla="*/ 558106 h 1041673"/>
              <a:gd name="connsiteX11465" fmla="*/ 4358471 w 5155357"/>
              <a:gd name="connsiteY11465" fmla="*/ 554189 h 1041673"/>
              <a:gd name="connsiteX11466" fmla="*/ 4331113 w 5155357"/>
              <a:gd name="connsiteY11466" fmla="*/ 685383 h 1041673"/>
              <a:gd name="connsiteX11467" fmla="*/ 4323278 w 5155357"/>
              <a:gd name="connsiteY11467" fmla="*/ 742338 h 1041673"/>
              <a:gd name="connsiteX11468" fmla="*/ 4323838 w 5155357"/>
              <a:gd name="connsiteY11468" fmla="*/ 752411 h 1041673"/>
              <a:gd name="connsiteX11469" fmla="*/ 4321040 w 5155357"/>
              <a:gd name="connsiteY11469" fmla="*/ 773613 h 1041673"/>
              <a:gd name="connsiteX11470" fmla="*/ 4318802 w 5155357"/>
              <a:gd name="connsiteY11470" fmla="*/ 840578 h 1041673"/>
              <a:gd name="connsiteX11471" fmla="*/ 4318241 w 5155357"/>
              <a:gd name="connsiteY11471" fmla="*/ 875211 h 1041673"/>
              <a:gd name="connsiteX11472" fmla="*/ 4319361 w 5155357"/>
              <a:gd name="connsiteY11472" fmla="*/ 902010 h 1041673"/>
              <a:gd name="connsiteX11473" fmla="*/ 4321040 w 5155357"/>
              <a:gd name="connsiteY11473" fmla="*/ 907606 h 1041673"/>
              <a:gd name="connsiteX11474" fmla="*/ 4321599 w 5155357"/>
              <a:gd name="connsiteY11474" fmla="*/ 923212 h 1041673"/>
              <a:gd name="connsiteX11475" fmla="*/ 4323838 w 5155357"/>
              <a:gd name="connsiteY11475" fmla="*/ 933844 h 1041673"/>
              <a:gd name="connsiteX11476" fmla="*/ 4324397 w 5155357"/>
              <a:gd name="connsiteY11476" fmla="*/ 944477 h 1041673"/>
              <a:gd name="connsiteX11477" fmla="*/ 4342802 w 5155357"/>
              <a:gd name="connsiteY11477" fmla="*/ 972394 h 1041673"/>
              <a:gd name="connsiteX11478" fmla="*/ 4352875 w 5155357"/>
              <a:gd name="connsiteY11478" fmla="*/ 980229 h 1041673"/>
              <a:gd name="connsiteX11479" fmla="*/ 4369041 w 5155357"/>
              <a:gd name="connsiteY11479" fmla="*/ 990861 h 1041673"/>
              <a:gd name="connsiteX11480" fmla="*/ 4386326 w 5155357"/>
              <a:gd name="connsiteY11480" fmla="*/ 995898 h 1041673"/>
              <a:gd name="connsiteX11481" fmla="*/ 4387445 w 5155357"/>
              <a:gd name="connsiteY11481" fmla="*/ 970778 h 1041673"/>
              <a:gd name="connsiteX11482" fmla="*/ 4386326 w 5155357"/>
              <a:gd name="connsiteY11482" fmla="*/ 954612 h 1041673"/>
              <a:gd name="connsiteX11483" fmla="*/ 4386886 w 5155357"/>
              <a:gd name="connsiteY11483" fmla="*/ 877014 h 1041673"/>
              <a:gd name="connsiteX11484" fmla="*/ 4388005 w 5155357"/>
              <a:gd name="connsiteY11484" fmla="*/ 863646 h 1041673"/>
              <a:gd name="connsiteX11485" fmla="*/ 4389683 w 5155357"/>
              <a:gd name="connsiteY11485" fmla="*/ 850775 h 1041673"/>
              <a:gd name="connsiteX11486" fmla="*/ 4395279 w 5155357"/>
              <a:gd name="connsiteY11486" fmla="*/ 770380 h 1041673"/>
              <a:gd name="connsiteX11487" fmla="*/ 4417602 w 5155357"/>
              <a:gd name="connsiteY11487" fmla="*/ 779334 h 1041673"/>
              <a:gd name="connsiteX11488" fmla="*/ 4449996 w 5155357"/>
              <a:gd name="connsiteY11488" fmla="*/ 788847 h 1041673"/>
              <a:gd name="connsiteX11489" fmla="*/ 4465042 w 5155357"/>
              <a:gd name="connsiteY11489" fmla="*/ 793323 h 1041673"/>
              <a:gd name="connsiteX11490" fmla="*/ 4468400 w 5155357"/>
              <a:gd name="connsiteY11490" fmla="*/ 792764 h 1041673"/>
              <a:gd name="connsiteX11491" fmla="*/ 4484442 w 5155357"/>
              <a:gd name="connsiteY11491" fmla="*/ 799479 h 1041673"/>
              <a:gd name="connsiteX11492" fmla="*/ 4484628 w 5155357"/>
              <a:gd name="connsiteY11492" fmla="*/ 799479 h 1041673"/>
              <a:gd name="connsiteX11493" fmla="*/ 4489043 w 5155357"/>
              <a:gd name="connsiteY11493" fmla="*/ 803956 h 1041673"/>
              <a:gd name="connsiteX11494" fmla="*/ 4487364 w 5155357"/>
              <a:gd name="connsiteY11494" fmla="*/ 806194 h 1041673"/>
              <a:gd name="connsiteX11495" fmla="*/ 4494079 w 5155357"/>
              <a:gd name="connsiteY11495" fmla="*/ 807873 h 1041673"/>
              <a:gd name="connsiteX11496" fmla="*/ 4494079 w 5155357"/>
              <a:gd name="connsiteY11496" fmla="*/ 807873 h 1041673"/>
              <a:gd name="connsiteX11497" fmla="*/ 4495447 w 5155357"/>
              <a:gd name="connsiteY11497" fmla="*/ 808122 h 1041673"/>
              <a:gd name="connsiteX11498" fmla="*/ 4495634 w 5155357"/>
              <a:gd name="connsiteY11498" fmla="*/ 808122 h 1041673"/>
              <a:gd name="connsiteX11499" fmla="*/ 4496318 w 5155357"/>
              <a:gd name="connsiteY11499" fmla="*/ 807562 h 1041673"/>
              <a:gd name="connsiteX11500" fmla="*/ 4495821 w 5155357"/>
              <a:gd name="connsiteY11500" fmla="*/ 806692 h 1041673"/>
              <a:gd name="connsiteX11501" fmla="*/ 4494017 w 5155357"/>
              <a:gd name="connsiteY11501" fmla="*/ 806319 h 1041673"/>
              <a:gd name="connsiteX11502" fmla="*/ 4494017 w 5155357"/>
              <a:gd name="connsiteY11502" fmla="*/ 806132 h 1041673"/>
              <a:gd name="connsiteX11503" fmla="*/ 4494079 w 5155357"/>
              <a:gd name="connsiteY11503" fmla="*/ 805013 h 1041673"/>
              <a:gd name="connsiteX11504" fmla="*/ 4506888 w 5155357"/>
              <a:gd name="connsiteY11504" fmla="*/ 806692 h 1041673"/>
              <a:gd name="connsiteX11505" fmla="*/ 4506888 w 5155357"/>
              <a:gd name="connsiteY11505" fmla="*/ 806692 h 1041673"/>
              <a:gd name="connsiteX11506" fmla="*/ 4508007 w 5155357"/>
              <a:gd name="connsiteY11506" fmla="*/ 807251 h 1041673"/>
              <a:gd name="connsiteX11507" fmla="*/ 4509686 w 5155357"/>
              <a:gd name="connsiteY11507" fmla="*/ 810049 h 1041673"/>
              <a:gd name="connsiteX11508" fmla="*/ 4509686 w 5155357"/>
              <a:gd name="connsiteY11508" fmla="*/ 809800 h 1041673"/>
              <a:gd name="connsiteX11509" fmla="*/ 4512546 w 5155357"/>
              <a:gd name="connsiteY11509" fmla="*/ 811231 h 1041673"/>
              <a:gd name="connsiteX11510" fmla="*/ 4513914 w 5155357"/>
              <a:gd name="connsiteY11510" fmla="*/ 811666 h 1041673"/>
              <a:gd name="connsiteX11511" fmla="*/ 4514163 w 5155357"/>
              <a:gd name="connsiteY11511" fmla="*/ 811666 h 1041673"/>
              <a:gd name="connsiteX11512" fmla="*/ 4514660 w 5155357"/>
              <a:gd name="connsiteY11512" fmla="*/ 811355 h 1041673"/>
              <a:gd name="connsiteX11513" fmla="*/ 4514412 w 5155357"/>
              <a:gd name="connsiteY11513" fmla="*/ 810609 h 1041673"/>
              <a:gd name="connsiteX11514" fmla="*/ 4512857 w 5155357"/>
              <a:gd name="connsiteY11514" fmla="*/ 810111 h 1041673"/>
              <a:gd name="connsiteX11515" fmla="*/ 4510743 w 5155357"/>
              <a:gd name="connsiteY11515" fmla="*/ 809179 h 1041673"/>
              <a:gd name="connsiteX11516" fmla="*/ 4511365 w 5155357"/>
              <a:gd name="connsiteY11516" fmla="*/ 806132 h 1041673"/>
              <a:gd name="connsiteX11517" fmla="*/ 4507448 w 5155357"/>
              <a:gd name="connsiteY11517" fmla="*/ 805013 h 1041673"/>
              <a:gd name="connsiteX11518" fmla="*/ 4507448 w 5155357"/>
              <a:gd name="connsiteY11518" fmla="*/ 805013 h 1041673"/>
              <a:gd name="connsiteX11519" fmla="*/ 4507448 w 5155357"/>
              <a:gd name="connsiteY11519" fmla="*/ 805013 h 1041673"/>
              <a:gd name="connsiteX11520" fmla="*/ 4499613 w 5155357"/>
              <a:gd name="connsiteY11520" fmla="*/ 801096 h 1041673"/>
              <a:gd name="connsiteX11521" fmla="*/ 4524173 w 5155357"/>
              <a:gd name="connsiteY11521" fmla="*/ 806692 h 1041673"/>
              <a:gd name="connsiteX11522" fmla="*/ 4528090 w 5155357"/>
              <a:gd name="connsiteY11522" fmla="*/ 809490 h 1041673"/>
              <a:gd name="connsiteX11523" fmla="*/ 4538039 w 5155357"/>
              <a:gd name="connsiteY11523" fmla="*/ 813780 h 1041673"/>
              <a:gd name="connsiteX11524" fmla="*/ 4537604 w 5155357"/>
              <a:gd name="connsiteY11524" fmla="*/ 814526 h 1041673"/>
              <a:gd name="connsiteX11525" fmla="*/ 4537417 w 5155357"/>
              <a:gd name="connsiteY11525" fmla="*/ 814837 h 1041673"/>
              <a:gd name="connsiteX11526" fmla="*/ 4529956 w 5155357"/>
              <a:gd name="connsiteY11526" fmla="*/ 812785 h 1041673"/>
              <a:gd name="connsiteX11527" fmla="*/ 4525230 w 5155357"/>
              <a:gd name="connsiteY11527" fmla="*/ 811106 h 1041673"/>
              <a:gd name="connsiteX11528" fmla="*/ 4524173 w 5155357"/>
              <a:gd name="connsiteY11528" fmla="*/ 811728 h 1041673"/>
              <a:gd name="connsiteX11529" fmla="*/ 4524795 w 5155357"/>
              <a:gd name="connsiteY11529" fmla="*/ 812785 h 1041673"/>
              <a:gd name="connsiteX11530" fmla="*/ 4529334 w 5155357"/>
              <a:gd name="connsiteY11530" fmla="*/ 814402 h 1041673"/>
              <a:gd name="connsiteX11531" fmla="*/ 4537355 w 5155357"/>
              <a:gd name="connsiteY11531" fmla="*/ 816578 h 1041673"/>
              <a:gd name="connsiteX11532" fmla="*/ 4540340 w 5155357"/>
              <a:gd name="connsiteY11532" fmla="*/ 818132 h 1041673"/>
              <a:gd name="connsiteX11533" fmla="*/ 4545376 w 5155357"/>
              <a:gd name="connsiteY11533" fmla="*/ 819500 h 1041673"/>
              <a:gd name="connsiteX11534" fmla="*/ 4545376 w 5155357"/>
              <a:gd name="connsiteY11534" fmla="*/ 815023 h 1041673"/>
              <a:gd name="connsiteX11535" fmla="*/ 4569376 w 5155357"/>
              <a:gd name="connsiteY11535" fmla="*/ 822858 h 1041673"/>
              <a:gd name="connsiteX11536" fmla="*/ 4590330 w 5155357"/>
              <a:gd name="connsiteY11536" fmla="*/ 828329 h 1041673"/>
              <a:gd name="connsiteX11537" fmla="*/ 4590703 w 5155357"/>
              <a:gd name="connsiteY11537" fmla="*/ 828454 h 1041673"/>
              <a:gd name="connsiteX11538" fmla="*/ 4596237 w 5155357"/>
              <a:gd name="connsiteY11538" fmla="*/ 829822 h 1041673"/>
              <a:gd name="connsiteX11539" fmla="*/ 4604195 w 5155357"/>
              <a:gd name="connsiteY11539" fmla="*/ 831438 h 1041673"/>
              <a:gd name="connsiteX11540" fmla="*/ 4604195 w 5155357"/>
              <a:gd name="connsiteY11540" fmla="*/ 831438 h 1041673"/>
              <a:gd name="connsiteX11541" fmla="*/ 4605253 w 5155357"/>
              <a:gd name="connsiteY11541" fmla="*/ 830443 h 1041673"/>
              <a:gd name="connsiteX11542" fmla="*/ 4604195 w 5155357"/>
              <a:gd name="connsiteY11542" fmla="*/ 829386 h 1041673"/>
              <a:gd name="connsiteX11543" fmla="*/ 4596797 w 5155357"/>
              <a:gd name="connsiteY11543" fmla="*/ 827832 h 1041673"/>
              <a:gd name="connsiteX11544" fmla="*/ 4590952 w 5155357"/>
              <a:gd name="connsiteY11544" fmla="*/ 826402 h 1041673"/>
              <a:gd name="connsiteX11545" fmla="*/ 4590828 w 5155357"/>
              <a:gd name="connsiteY11545" fmla="*/ 826402 h 1041673"/>
              <a:gd name="connsiteX11546" fmla="*/ 4572112 w 5155357"/>
              <a:gd name="connsiteY11546" fmla="*/ 820060 h 1041673"/>
              <a:gd name="connsiteX11547" fmla="*/ 4557127 w 5155357"/>
              <a:gd name="connsiteY11547" fmla="*/ 814028 h 1041673"/>
              <a:gd name="connsiteX11548" fmla="*/ 4557127 w 5155357"/>
              <a:gd name="connsiteY11548" fmla="*/ 813966 h 1041673"/>
              <a:gd name="connsiteX11549" fmla="*/ 4559179 w 5155357"/>
              <a:gd name="connsiteY11549" fmla="*/ 813407 h 1041673"/>
              <a:gd name="connsiteX11550" fmla="*/ 4560982 w 5155357"/>
              <a:gd name="connsiteY11550" fmla="*/ 814028 h 1041673"/>
              <a:gd name="connsiteX11551" fmla="*/ 4562102 w 5155357"/>
              <a:gd name="connsiteY11551" fmla="*/ 814339 h 1041673"/>
              <a:gd name="connsiteX11552" fmla="*/ 4562102 w 5155357"/>
              <a:gd name="connsiteY11552" fmla="*/ 814339 h 1041673"/>
              <a:gd name="connsiteX11553" fmla="*/ 4562102 w 5155357"/>
              <a:gd name="connsiteY11553" fmla="*/ 814588 h 1041673"/>
              <a:gd name="connsiteX11554" fmla="*/ 4566516 w 5155357"/>
              <a:gd name="connsiteY11554" fmla="*/ 815707 h 1041673"/>
              <a:gd name="connsiteX11555" fmla="*/ 4562040 w 5155357"/>
              <a:gd name="connsiteY11555" fmla="*/ 812909 h 1041673"/>
              <a:gd name="connsiteX11556" fmla="*/ 4562040 w 5155357"/>
              <a:gd name="connsiteY11556" fmla="*/ 813034 h 1041673"/>
              <a:gd name="connsiteX11557" fmla="*/ 4561294 w 5155357"/>
              <a:gd name="connsiteY11557" fmla="*/ 812847 h 1041673"/>
              <a:gd name="connsiteX11558" fmla="*/ 4559366 w 5155357"/>
              <a:gd name="connsiteY11558" fmla="*/ 812163 h 1041673"/>
              <a:gd name="connsiteX11559" fmla="*/ 4559179 w 5155357"/>
              <a:gd name="connsiteY11559" fmla="*/ 812163 h 1041673"/>
              <a:gd name="connsiteX11560" fmla="*/ 4559303 w 5155357"/>
              <a:gd name="connsiteY11560" fmla="*/ 811852 h 1041673"/>
              <a:gd name="connsiteX11561" fmla="*/ 4567138 w 5155357"/>
              <a:gd name="connsiteY11561" fmla="*/ 812412 h 1041673"/>
              <a:gd name="connsiteX11562" fmla="*/ 4568257 w 5155357"/>
              <a:gd name="connsiteY11562" fmla="*/ 816329 h 1041673"/>
              <a:gd name="connsiteX11563" fmla="*/ 4574972 w 5155357"/>
              <a:gd name="connsiteY11563" fmla="*/ 818008 h 1041673"/>
              <a:gd name="connsiteX11564" fmla="*/ 4577211 w 5155357"/>
              <a:gd name="connsiteY11564" fmla="*/ 816329 h 1041673"/>
              <a:gd name="connsiteX11565" fmla="*/ 4583366 w 5155357"/>
              <a:gd name="connsiteY11565" fmla="*/ 820806 h 1041673"/>
              <a:gd name="connsiteX11566" fmla="*/ 4587843 w 5155357"/>
              <a:gd name="connsiteY11566" fmla="*/ 819127 h 1041673"/>
              <a:gd name="connsiteX11567" fmla="*/ 4596797 w 5155357"/>
              <a:gd name="connsiteY11567" fmla="*/ 821925 h 1041673"/>
              <a:gd name="connsiteX11568" fmla="*/ 4597046 w 5155357"/>
              <a:gd name="connsiteY11568" fmla="*/ 821801 h 1041673"/>
              <a:gd name="connsiteX11569" fmla="*/ 4596610 w 5155357"/>
              <a:gd name="connsiteY11569" fmla="*/ 822485 h 1041673"/>
              <a:gd name="connsiteX11570" fmla="*/ 4594558 w 5155357"/>
              <a:gd name="connsiteY11570" fmla="*/ 822485 h 1041673"/>
              <a:gd name="connsiteX11571" fmla="*/ 4596237 w 5155357"/>
              <a:gd name="connsiteY11571" fmla="*/ 824163 h 1041673"/>
              <a:gd name="connsiteX11572" fmla="*/ 4596237 w 5155357"/>
              <a:gd name="connsiteY11572" fmla="*/ 824163 h 1041673"/>
              <a:gd name="connsiteX11573" fmla="*/ 4597231 w 5155357"/>
              <a:gd name="connsiteY11573" fmla="*/ 824847 h 1041673"/>
              <a:gd name="connsiteX11574" fmla="*/ 4597605 w 5155357"/>
              <a:gd name="connsiteY11574" fmla="*/ 824972 h 1041673"/>
              <a:gd name="connsiteX11575" fmla="*/ 4598227 w 5155357"/>
              <a:gd name="connsiteY11575" fmla="*/ 824599 h 1041673"/>
              <a:gd name="connsiteX11576" fmla="*/ 4597978 w 5155357"/>
              <a:gd name="connsiteY11576" fmla="*/ 823542 h 1041673"/>
              <a:gd name="connsiteX11577" fmla="*/ 4597169 w 5155357"/>
              <a:gd name="connsiteY11577" fmla="*/ 822920 h 1041673"/>
              <a:gd name="connsiteX11578" fmla="*/ 4597480 w 5155357"/>
              <a:gd name="connsiteY11578" fmla="*/ 822485 h 1041673"/>
              <a:gd name="connsiteX11579" fmla="*/ 4638642 w 5155357"/>
              <a:gd name="connsiteY11579" fmla="*/ 833055 h 1041673"/>
              <a:gd name="connsiteX11580" fmla="*/ 4648155 w 5155357"/>
              <a:gd name="connsiteY11580" fmla="*/ 832495 h 1041673"/>
              <a:gd name="connsiteX11581" fmla="*/ 4671596 w 5155357"/>
              <a:gd name="connsiteY11581" fmla="*/ 839770 h 1041673"/>
              <a:gd name="connsiteX11582" fmla="*/ 4672156 w 5155357"/>
              <a:gd name="connsiteY11582" fmla="*/ 842568 h 1041673"/>
              <a:gd name="connsiteX11583" fmla="*/ 4690000 w 5155357"/>
              <a:gd name="connsiteY11583" fmla="*/ 844806 h 1041673"/>
              <a:gd name="connsiteX11584" fmla="*/ 4710084 w 5155357"/>
              <a:gd name="connsiteY11584" fmla="*/ 850402 h 1041673"/>
              <a:gd name="connsiteX11585" fmla="*/ 4715120 w 5155357"/>
              <a:gd name="connsiteY11585" fmla="*/ 852641 h 1041673"/>
              <a:gd name="connsiteX11586" fmla="*/ 4719597 w 5155357"/>
              <a:gd name="connsiteY11586" fmla="*/ 852641 h 1041673"/>
              <a:gd name="connsiteX11587" fmla="*/ 4724633 w 5155357"/>
              <a:gd name="connsiteY11587" fmla="*/ 854320 h 1041673"/>
              <a:gd name="connsiteX11588" fmla="*/ 4726312 w 5155357"/>
              <a:gd name="connsiteY11588" fmla="*/ 853760 h 1041673"/>
              <a:gd name="connsiteX11589" fmla="*/ 4735825 w 5155357"/>
              <a:gd name="connsiteY11589" fmla="*/ 857677 h 1041673"/>
              <a:gd name="connsiteX11590" fmla="*/ 4739742 w 5155357"/>
              <a:gd name="connsiteY11590" fmla="*/ 856558 h 1041673"/>
              <a:gd name="connsiteX11591" fmla="*/ 4739183 w 5155357"/>
              <a:gd name="connsiteY11591" fmla="*/ 858796 h 1041673"/>
              <a:gd name="connsiteX11592" fmla="*/ 4753670 w 5155357"/>
              <a:gd name="connsiteY11592" fmla="*/ 859356 h 1041673"/>
              <a:gd name="connsiteX11593" fmla="*/ 4789981 w 5155357"/>
              <a:gd name="connsiteY11593" fmla="*/ 869926 h 1041673"/>
              <a:gd name="connsiteX11594" fmla="*/ 4795018 w 5155357"/>
              <a:gd name="connsiteY11594" fmla="*/ 867688 h 1041673"/>
              <a:gd name="connsiteX11595" fmla="*/ 4804532 w 5155357"/>
              <a:gd name="connsiteY11595" fmla="*/ 869366 h 1041673"/>
              <a:gd name="connsiteX11596" fmla="*/ 4805091 w 5155357"/>
              <a:gd name="connsiteY11596" fmla="*/ 870486 h 1041673"/>
              <a:gd name="connsiteX11597" fmla="*/ 4806770 w 5155357"/>
              <a:gd name="connsiteY11597" fmla="*/ 869926 h 1041673"/>
              <a:gd name="connsiteX11598" fmla="*/ 4815164 w 5155357"/>
              <a:gd name="connsiteY11598" fmla="*/ 872164 h 1041673"/>
              <a:gd name="connsiteX11599" fmla="*/ 4819640 w 5155357"/>
              <a:gd name="connsiteY11599" fmla="*/ 874962 h 1041673"/>
              <a:gd name="connsiteX11600" fmla="*/ 4826915 w 5155357"/>
              <a:gd name="connsiteY11600" fmla="*/ 875522 h 1041673"/>
              <a:gd name="connsiteX11601" fmla="*/ 4830273 w 5155357"/>
              <a:gd name="connsiteY11601" fmla="*/ 877760 h 1041673"/>
              <a:gd name="connsiteX11602" fmla="*/ 4834190 w 5155357"/>
              <a:gd name="connsiteY11602" fmla="*/ 877201 h 1041673"/>
              <a:gd name="connsiteX11603" fmla="*/ 4839786 w 5155357"/>
              <a:gd name="connsiteY11603" fmla="*/ 878880 h 1041673"/>
              <a:gd name="connsiteX11604" fmla="*/ 4839226 w 5155357"/>
              <a:gd name="connsiteY11604" fmla="*/ 876082 h 1041673"/>
              <a:gd name="connsiteX11605" fmla="*/ 4843703 w 5155357"/>
              <a:gd name="connsiteY11605" fmla="*/ 877201 h 1041673"/>
              <a:gd name="connsiteX11606" fmla="*/ 4844014 w 5155357"/>
              <a:gd name="connsiteY11606" fmla="*/ 877077 h 1041673"/>
              <a:gd name="connsiteX11607" fmla="*/ 4843641 w 5155357"/>
              <a:gd name="connsiteY11607" fmla="*/ 878009 h 1041673"/>
              <a:gd name="connsiteX11608" fmla="*/ 4843890 w 5155357"/>
              <a:gd name="connsiteY11608" fmla="*/ 878382 h 1041673"/>
              <a:gd name="connsiteX11609" fmla="*/ 4843952 w 5155357"/>
              <a:gd name="connsiteY11609" fmla="*/ 878382 h 1041673"/>
              <a:gd name="connsiteX11610" fmla="*/ 4844263 w 5155357"/>
              <a:gd name="connsiteY11610" fmla="*/ 878071 h 1041673"/>
              <a:gd name="connsiteX11611" fmla="*/ 4844387 w 5155357"/>
              <a:gd name="connsiteY11611" fmla="*/ 877698 h 1041673"/>
              <a:gd name="connsiteX11612" fmla="*/ 4846998 w 5155357"/>
              <a:gd name="connsiteY11612" fmla="*/ 876579 h 1041673"/>
              <a:gd name="connsiteX11613" fmla="*/ 4867082 w 5155357"/>
              <a:gd name="connsiteY11613" fmla="*/ 880496 h 1041673"/>
              <a:gd name="connsiteX11614" fmla="*/ 4870999 w 5155357"/>
              <a:gd name="connsiteY11614" fmla="*/ 879377 h 1041673"/>
              <a:gd name="connsiteX11615" fmla="*/ 4875475 w 5155357"/>
              <a:gd name="connsiteY11615" fmla="*/ 882735 h 1041673"/>
              <a:gd name="connsiteX11616" fmla="*/ 4891082 w 5155357"/>
              <a:gd name="connsiteY11616" fmla="*/ 886652 h 1041673"/>
              <a:gd name="connsiteX11617" fmla="*/ 4915082 w 5155357"/>
              <a:gd name="connsiteY11617" fmla="*/ 888331 h 1041673"/>
              <a:gd name="connsiteX11618" fmla="*/ 4924596 w 5155357"/>
              <a:gd name="connsiteY11618" fmla="*/ 891688 h 1041673"/>
              <a:gd name="connsiteX11619" fmla="*/ 4927394 w 5155357"/>
              <a:gd name="connsiteY11619" fmla="*/ 890569 h 1041673"/>
              <a:gd name="connsiteX11620" fmla="*/ 4935229 w 5155357"/>
              <a:gd name="connsiteY11620" fmla="*/ 891688 h 1041673"/>
              <a:gd name="connsiteX11621" fmla="*/ 4935352 w 5155357"/>
              <a:gd name="connsiteY11621" fmla="*/ 891688 h 1041673"/>
              <a:gd name="connsiteX11622" fmla="*/ 4935352 w 5155357"/>
              <a:gd name="connsiteY11622" fmla="*/ 893367 h 1041673"/>
              <a:gd name="connsiteX11623" fmla="*/ 4935229 w 5155357"/>
              <a:gd name="connsiteY11623" fmla="*/ 893367 h 1041673"/>
              <a:gd name="connsiteX11624" fmla="*/ 4935229 w 5155357"/>
              <a:gd name="connsiteY11624" fmla="*/ 894424 h 1041673"/>
              <a:gd name="connsiteX11625" fmla="*/ 4933550 w 5155357"/>
              <a:gd name="connsiteY11625" fmla="*/ 894984 h 1041673"/>
              <a:gd name="connsiteX11626" fmla="*/ 4933052 w 5155357"/>
              <a:gd name="connsiteY11626" fmla="*/ 894859 h 1041673"/>
              <a:gd name="connsiteX11627" fmla="*/ 4932306 w 5155357"/>
              <a:gd name="connsiteY11627" fmla="*/ 894984 h 1041673"/>
              <a:gd name="connsiteX11628" fmla="*/ 4932430 w 5155357"/>
              <a:gd name="connsiteY11628" fmla="*/ 895730 h 1041673"/>
              <a:gd name="connsiteX11629" fmla="*/ 4933550 w 5155357"/>
              <a:gd name="connsiteY11629" fmla="*/ 896103 h 1041673"/>
              <a:gd name="connsiteX11630" fmla="*/ 4933550 w 5155357"/>
              <a:gd name="connsiteY11630" fmla="*/ 896103 h 1041673"/>
              <a:gd name="connsiteX11631" fmla="*/ 4933550 w 5155357"/>
              <a:gd name="connsiteY11631" fmla="*/ 896103 h 1041673"/>
              <a:gd name="connsiteX11632" fmla="*/ 4933550 w 5155357"/>
              <a:gd name="connsiteY11632" fmla="*/ 897782 h 1041673"/>
              <a:gd name="connsiteX11633" fmla="*/ 4925715 w 5155357"/>
              <a:gd name="connsiteY11633" fmla="*/ 897782 h 1041673"/>
              <a:gd name="connsiteX11634" fmla="*/ 4925715 w 5155357"/>
              <a:gd name="connsiteY11634" fmla="*/ 897782 h 1041673"/>
              <a:gd name="connsiteX11635" fmla="*/ 4909922 w 5155357"/>
              <a:gd name="connsiteY11635" fmla="*/ 895357 h 1041673"/>
              <a:gd name="connsiteX11636" fmla="*/ 4894875 w 5155357"/>
              <a:gd name="connsiteY11636" fmla="*/ 893056 h 1041673"/>
              <a:gd name="connsiteX11637" fmla="*/ 4894564 w 5155357"/>
              <a:gd name="connsiteY11637" fmla="*/ 893056 h 1041673"/>
              <a:gd name="connsiteX11638" fmla="*/ 4879144 w 5155357"/>
              <a:gd name="connsiteY11638" fmla="*/ 891502 h 1041673"/>
              <a:gd name="connsiteX11639" fmla="*/ 4877030 w 5155357"/>
              <a:gd name="connsiteY11639" fmla="*/ 890880 h 1041673"/>
              <a:gd name="connsiteX11640" fmla="*/ 4875787 w 5155357"/>
              <a:gd name="connsiteY11640" fmla="*/ 890320 h 1041673"/>
              <a:gd name="connsiteX11641" fmla="*/ 4875227 w 5155357"/>
              <a:gd name="connsiteY11641" fmla="*/ 890631 h 1041673"/>
              <a:gd name="connsiteX11642" fmla="*/ 4875538 w 5155357"/>
              <a:gd name="connsiteY11642" fmla="*/ 891191 h 1041673"/>
              <a:gd name="connsiteX11643" fmla="*/ 4876595 w 5155357"/>
              <a:gd name="connsiteY11643" fmla="*/ 891688 h 1041673"/>
              <a:gd name="connsiteX11644" fmla="*/ 4878833 w 5155357"/>
              <a:gd name="connsiteY11644" fmla="*/ 892496 h 1041673"/>
              <a:gd name="connsiteX11645" fmla="*/ 4879393 w 5155357"/>
              <a:gd name="connsiteY11645" fmla="*/ 892372 h 1041673"/>
              <a:gd name="connsiteX11646" fmla="*/ 4879269 w 5155357"/>
              <a:gd name="connsiteY11646" fmla="*/ 892683 h 1041673"/>
              <a:gd name="connsiteX11647" fmla="*/ 4879642 w 5155357"/>
              <a:gd name="connsiteY11647" fmla="*/ 892807 h 1041673"/>
              <a:gd name="connsiteX11648" fmla="*/ 4877900 w 5155357"/>
              <a:gd name="connsiteY11648" fmla="*/ 895605 h 1041673"/>
              <a:gd name="connsiteX11649" fmla="*/ 4877652 w 5155357"/>
              <a:gd name="connsiteY11649" fmla="*/ 896227 h 1041673"/>
              <a:gd name="connsiteX11650" fmla="*/ 4877341 w 5155357"/>
              <a:gd name="connsiteY11650" fmla="*/ 896227 h 1041673"/>
              <a:gd name="connsiteX11651" fmla="*/ 4875352 w 5155357"/>
              <a:gd name="connsiteY11651" fmla="*/ 896289 h 1041673"/>
              <a:gd name="connsiteX11652" fmla="*/ 4872553 w 5155357"/>
              <a:gd name="connsiteY11652" fmla="*/ 896227 h 1041673"/>
              <a:gd name="connsiteX11653" fmla="*/ 4871310 w 5155357"/>
              <a:gd name="connsiteY11653" fmla="*/ 896849 h 1041673"/>
              <a:gd name="connsiteX11654" fmla="*/ 4871932 w 5155357"/>
              <a:gd name="connsiteY11654" fmla="*/ 898092 h 1041673"/>
              <a:gd name="connsiteX11655" fmla="*/ 4873859 w 5155357"/>
              <a:gd name="connsiteY11655" fmla="*/ 898403 h 1041673"/>
              <a:gd name="connsiteX11656" fmla="*/ 4875538 w 5155357"/>
              <a:gd name="connsiteY11656" fmla="*/ 898279 h 1041673"/>
              <a:gd name="connsiteX11657" fmla="*/ 4877279 w 5155357"/>
              <a:gd name="connsiteY11657" fmla="*/ 898217 h 1041673"/>
              <a:gd name="connsiteX11658" fmla="*/ 4877403 w 5155357"/>
              <a:gd name="connsiteY11658" fmla="*/ 898217 h 1041673"/>
              <a:gd name="connsiteX11659" fmla="*/ 4877838 w 5155357"/>
              <a:gd name="connsiteY11659" fmla="*/ 898217 h 1041673"/>
              <a:gd name="connsiteX11660" fmla="*/ 4884802 w 5155357"/>
              <a:gd name="connsiteY11660" fmla="*/ 899771 h 1041673"/>
              <a:gd name="connsiteX11661" fmla="*/ 4885051 w 5155357"/>
              <a:gd name="connsiteY11661" fmla="*/ 899771 h 1041673"/>
              <a:gd name="connsiteX11662" fmla="*/ 4895932 w 5155357"/>
              <a:gd name="connsiteY11662" fmla="*/ 901077 h 1041673"/>
              <a:gd name="connsiteX11663" fmla="*/ 4891455 w 5155357"/>
              <a:gd name="connsiteY11663" fmla="*/ 894921 h 1041673"/>
              <a:gd name="connsiteX11664" fmla="*/ 4894813 w 5155357"/>
              <a:gd name="connsiteY11664" fmla="*/ 894921 h 1041673"/>
              <a:gd name="connsiteX11665" fmla="*/ 4894813 w 5155357"/>
              <a:gd name="connsiteY11665" fmla="*/ 894921 h 1041673"/>
              <a:gd name="connsiteX11666" fmla="*/ 4909549 w 5155357"/>
              <a:gd name="connsiteY11666" fmla="*/ 897160 h 1041673"/>
              <a:gd name="connsiteX11667" fmla="*/ 4925094 w 5155357"/>
              <a:gd name="connsiteY11667" fmla="*/ 899585 h 1041673"/>
              <a:gd name="connsiteX11668" fmla="*/ 4926088 w 5155357"/>
              <a:gd name="connsiteY11668" fmla="*/ 901077 h 1041673"/>
              <a:gd name="connsiteX11669" fmla="*/ 4921052 w 5155357"/>
              <a:gd name="connsiteY11669" fmla="*/ 901077 h 1041673"/>
              <a:gd name="connsiteX11670" fmla="*/ 4921052 w 5155357"/>
              <a:gd name="connsiteY11670" fmla="*/ 903315 h 1041673"/>
              <a:gd name="connsiteX11671" fmla="*/ 4921052 w 5155357"/>
              <a:gd name="connsiteY11671" fmla="*/ 903315 h 1041673"/>
              <a:gd name="connsiteX11672" fmla="*/ 4915394 w 5155357"/>
              <a:gd name="connsiteY11672" fmla="*/ 902818 h 1041673"/>
              <a:gd name="connsiteX11673" fmla="*/ 4915394 w 5155357"/>
              <a:gd name="connsiteY11673" fmla="*/ 902818 h 1041673"/>
              <a:gd name="connsiteX11674" fmla="*/ 4908119 w 5155357"/>
              <a:gd name="connsiteY11674" fmla="*/ 903315 h 1041673"/>
              <a:gd name="connsiteX11675" fmla="*/ 4914834 w 5155357"/>
              <a:gd name="connsiteY11675" fmla="*/ 904435 h 1041673"/>
              <a:gd name="connsiteX11676" fmla="*/ 4914834 w 5155357"/>
              <a:gd name="connsiteY11676" fmla="*/ 904310 h 1041673"/>
              <a:gd name="connsiteX11677" fmla="*/ 4919435 w 5155357"/>
              <a:gd name="connsiteY11677" fmla="*/ 905119 h 1041673"/>
              <a:gd name="connsiteX11678" fmla="*/ 4921052 w 5155357"/>
              <a:gd name="connsiteY11678" fmla="*/ 904932 h 1041673"/>
              <a:gd name="connsiteX11679" fmla="*/ 4927145 w 5155357"/>
              <a:gd name="connsiteY11679" fmla="*/ 906611 h 1041673"/>
              <a:gd name="connsiteX11680" fmla="*/ 4926026 w 5155357"/>
              <a:gd name="connsiteY11680" fmla="*/ 908849 h 1041673"/>
              <a:gd name="connsiteX11681" fmla="*/ 4930503 w 5155357"/>
              <a:gd name="connsiteY11681" fmla="*/ 910528 h 1041673"/>
              <a:gd name="connsiteX11682" fmla="*/ 4929383 w 5155357"/>
              <a:gd name="connsiteY11682" fmla="*/ 911025 h 1041673"/>
              <a:gd name="connsiteX11683" fmla="*/ 4927954 w 5155357"/>
              <a:gd name="connsiteY11683" fmla="*/ 911087 h 1041673"/>
              <a:gd name="connsiteX11684" fmla="*/ 4926834 w 5155357"/>
              <a:gd name="connsiteY11684" fmla="*/ 911087 h 1041673"/>
              <a:gd name="connsiteX11685" fmla="*/ 4926026 w 5155357"/>
              <a:gd name="connsiteY11685" fmla="*/ 911958 h 1041673"/>
              <a:gd name="connsiteX11686" fmla="*/ 4926958 w 5155357"/>
              <a:gd name="connsiteY11686" fmla="*/ 912766 h 1041673"/>
              <a:gd name="connsiteX11687" fmla="*/ 4927954 w 5155357"/>
              <a:gd name="connsiteY11687" fmla="*/ 912766 h 1041673"/>
              <a:gd name="connsiteX11688" fmla="*/ 4928637 w 5155357"/>
              <a:gd name="connsiteY11688" fmla="*/ 912766 h 1041673"/>
              <a:gd name="connsiteX11689" fmla="*/ 4930005 w 5155357"/>
              <a:gd name="connsiteY11689" fmla="*/ 912642 h 1041673"/>
              <a:gd name="connsiteX11690" fmla="*/ 4930005 w 5155357"/>
              <a:gd name="connsiteY11690" fmla="*/ 912642 h 1041673"/>
              <a:gd name="connsiteX11691" fmla="*/ 4938959 w 5155357"/>
              <a:gd name="connsiteY11691" fmla="*/ 912704 h 1041673"/>
              <a:gd name="connsiteX11692" fmla="*/ 4946793 w 5155357"/>
              <a:gd name="connsiteY11692" fmla="*/ 906549 h 1041673"/>
              <a:gd name="connsiteX11693" fmla="*/ 4944555 w 5155357"/>
              <a:gd name="connsiteY11693" fmla="*/ 904310 h 1041673"/>
              <a:gd name="connsiteX11694" fmla="*/ 4954628 w 5155357"/>
              <a:gd name="connsiteY11694" fmla="*/ 903751 h 1041673"/>
              <a:gd name="connsiteX11695" fmla="*/ 4954628 w 5155357"/>
              <a:gd name="connsiteY11695" fmla="*/ 903751 h 1041673"/>
              <a:gd name="connsiteX11696" fmla="*/ 4954689 w 5155357"/>
              <a:gd name="connsiteY11696" fmla="*/ 903751 h 1041673"/>
              <a:gd name="connsiteX11697" fmla="*/ 4955249 w 5155357"/>
              <a:gd name="connsiteY11697" fmla="*/ 903875 h 1041673"/>
              <a:gd name="connsiteX11698" fmla="*/ 4957426 w 5155357"/>
              <a:gd name="connsiteY11698" fmla="*/ 905989 h 1041673"/>
              <a:gd name="connsiteX11699" fmla="*/ 4957426 w 5155357"/>
              <a:gd name="connsiteY11699" fmla="*/ 906300 h 1041673"/>
              <a:gd name="connsiteX11700" fmla="*/ 4957052 w 5155357"/>
              <a:gd name="connsiteY11700" fmla="*/ 907481 h 1041673"/>
              <a:gd name="connsiteX11701" fmla="*/ 4952887 w 5155357"/>
              <a:gd name="connsiteY11701" fmla="*/ 907792 h 1041673"/>
              <a:gd name="connsiteX11702" fmla="*/ 4950462 w 5155357"/>
              <a:gd name="connsiteY11702" fmla="*/ 907668 h 1041673"/>
              <a:gd name="connsiteX11703" fmla="*/ 4949653 w 5155357"/>
              <a:gd name="connsiteY11703" fmla="*/ 908538 h 1041673"/>
              <a:gd name="connsiteX11704" fmla="*/ 4950524 w 5155357"/>
              <a:gd name="connsiteY11704" fmla="*/ 909347 h 1041673"/>
              <a:gd name="connsiteX11705" fmla="*/ 4950524 w 5155357"/>
              <a:gd name="connsiteY11705" fmla="*/ 909347 h 1041673"/>
              <a:gd name="connsiteX11706" fmla="*/ 4952762 w 5155357"/>
              <a:gd name="connsiteY11706" fmla="*/ 909471 h 1041673"/>
              <a:gd name="connsiteX11707" fmla="*/ 4954752 w 5155357"/>
              <a:gd name="connsiteY11707" fmla="*/ 909595 h 1041673"/>
              <a:gd name="connsiteX11708" fmla="*/ 4957798 w 5155357"/>
              <a:gd name="connsiteY11708" fmla="*/ 908973 h 1041673"/>
              <a:gd name="connsiteX11709" fmla="*/ 4957798 w 5155357"/>
              <a:gd name="connsiteY11709" fmla="*/ 908973 h 1041673"/>
              <a:gd name="connsiteX11710" fmla="*/ 4957798 w 5155357"/>
              <a:gd name="connsiteY11710" fmla="*/ 908973 h 1041673"/>
              <a:gd name="connsiteX11711" fmla="*/ 4959851 w 5155357"/>
              <a:gd name="connsiteY11711" fmla="*/ 909533 h 1041673"/>
              <a:gd name="connsiteX11712" fmla="*/ 4960969 w 5155357"/>
              <a:gd name="connsiteY11712" fmla="*/ 909471 h 1041673"/>
              <a:gd name="connsiteX11713" fmla="*/ 4961902 w 5155357"/>
              <a:gd name="connsiteY11713" fmla="*/ 909471 h 1041673"/>
              <a:gd name="connsiteX11714" fmla="*/ 4966317 w 5155357"/>
              <a:gd name="connsiteY11714" fmla="*/ 908290 h 1041673"/>
              <a:gd name="connsiteX11715" fmla="*/ 4962400 w 5155357"/>
              <a:gd name="connsiteY11715" fmla="*/ 907730 h 1041673"/>
              <a:gd name="connsiteX11716" fmla="*/ 4962400 w 5155357"/>
              <a:gd name="connsiteY11716" fmla="*/ 907979 h 1041673"/>
              <a:gd name="connsiteX11717" fmla="*/ 4960846 w 5155357"/>
              <a:gd name="connsiteY11717" fmla="*/ 907979 h 1041673"/>
              <a:gd name="connsiteX11718" fmla="*/ 4958856 w 5155357"/>
              <a:gd name="connsiteY11718" fmla="*/ 907854 h 1041673"/>
              <a:gd name="connsiteX11719" fmla="*/ 4959167 w 5155357"/>
              <a:gd name="connsiteY11719" fmla="*/ 906735 h 1041673"/>
              <a:gd name="connsiteX11720" fmla="*/ 4959167 w 5155357"/>
              <a:gd name="connsiteY11720" fmla="*/ 906735 h 1041673"/>
              <a:gd name="connsiteX11721" fmla="*/ 4961840 w 5155357"/>
              <a:gd name="connsiteY11721" fmla="*/ 905492 h 1041673"/>
              <a:gd name="connsiteX11722" fmla="*/ 4968431 w 5155357"/>
              <a:gd name="connsiteY11722" fmla="*/ 904994 h 1041673"/>
              <a:gd name="connsiteX11723" fmla="*/ 4978876 w 5155357"/>
              <a:gd name="connsiteY11723" fmla="*/ 906735 h 1041673"/>
              <a:gd name="connsiteX11724" fmla="*/ 4984224 w 5155357"/>
              <a:gd name="connsiteY11724" fmla="*/ 907170 h 1041673"/>
              <a:gd name="connsiteX11725" fmla="*/ 5006546 w 5155357"/>
              <a:gd name="connsiteY11725" fmla="*/ 909409 h 1041673"/>
              <a:gd name="connsiteX11726" fmla="*/ 5006546 w 5155357"/>
              <a:gd name="connsiteY11726" fmla="*/ 909284 h 1041673"/>
              <a:gd name="connsiteX11727" fmla="*/ 5007602 w 5155357"/>
              <a:gd name="connsiteY11727" fmla="*/ 909409 h 1041673"/>
              <a:gd name="connsiteX11728" fmla="*/ 5042546 w 5155357"/>
              <a:gd name="connsiteY11728" fmla="*/ 911958 h 1041673"/>
              <a:gd name="connsiteX11729" fmla="*/ 5043666 w 5155357"/>
              <a:gd name="connsiteY11729" fmla="*/ 911958 h 1041673"/>
              <a:gd name="connsiteX11730" fmla="*/ 5044536 w 5155357"/>
              <a:gd name="connsiteY11730" fmla="*/ 911087 h 1041673"/>
              <a:gd name="connsiteX11731" fmla="*/ 5043666 w 5155357"/>
              <a:gd name="connsiteY11731" fmla="*/ 910217 h 1041673"/>
              <a:gd name="connsiteX11732" fmla="*/ 5043666 w 5155357"/>
              <a:gd name="connsiteY11732" fmla="*/ 910217 h 1041673"/>
              <a:gd name="connsiteX11733" fmla="*/ 5007789 w 5155357"/>
              <a:gd name="connsiteY11733" fmla="*/ 907668 h 1041673"/>
              <a:gd name="connsiteX11734" fmla="*/ 5006359 w 5155357"/>
              <a:gd name="connsiteY11734" fmla="*/ 907543 h 1041673"/>
              <a:gd name="connsiteX11735" fmla="*/ 5006172 w 5155357"/>
              <a:gd name="connsiteY11735" fmla="*/ 907543 h 1041673"/>
              <a:gd name="connsiteX11736" fmla="*/ 4979188 w 5155357"/>
              <a:gd name="connsiteY11736" fmla="*/ 904932 h 1041673"/>
              <a:gd name="connsiteX11737" fmla="*/ 4979188 w 5155357"/>
              <a:gd name="connsiteY11737" fmla="*/ 905119 h 1041673"/>
              <a:gd name="connsiteX11738" fmla="*/ 4968618 w 5155357"/>
              <a:gd name="connsiteY11738" fmla="*/ 903315 h 1041673"/>
              <a:gd name="connsiteX11739" fmla="*/ 4968556 w 5155357"/>
              <a:gd name="connsiteY11739" fmla="*/ 903315 h 1041673"/>
              <a:gd name="connsiteX11740" fmla="*/ 4968556 w 5155357"/>
              <a:gd name="connsiteY11740" fmla="*/ 903253 h 1041673"/>
              <a:gd name="connsiteX11741" fmla="*/ 4955684 w 5155357"/>
              <a:gd name="connsiteY11741" fmla="*/ 902134 h 1041673"/>
              <a:gd name="connsiteX11742" fmla="*/ 4955684 w 5155357"/>
              <a:gd name="connsiteY11742" fmla="*/ 902134 h 1041673"/>
              <a:gd name="connsiteX11743" fmla="*/ 4955001 w 5155357"/>
              <a:gd name="connsiteY11743" fmla="*/ 902072 h 1041673"/>
              <a:gd name="connsiteX11744" fmla="*/ 4955001 w 5155357"/>
              <a:gd name="connsiteY11744" fmla="*/ 902072 h 1041673"/>
              <a:gd name="connsiteX11745" fmla="*/ 4940078 w 5155357"/>
              <a:gd name="connsiteY11745" fmla="*/ 898217 h 1041673"/>
              <a:gd name="connsiteX11746" fmla="*/ 4942876 w 5155357"/>
              <a:gd name="connsiteY11746" fmla="*/ 894300 h 1041673"/>
              <a:gd name="connsiteX11747" fmla="*/ 4948472 w 5155357"/>
              <a:gd name="connsiteY11747" fmla="*/ 893180 h 1041673"/>
              <a:gd name="connsiteX11748" fmla="*/ 4961343 w 5155357"/>
              <a:gd name="connsiteY11748" fmla="*/ 894859 h 1041673"/>
              <a:gd name="connsiteX11749" fmla="*/ 4971975 w 5155357"/>
              <a:gd name="connsiteY11749" fmla="*/ 898217 h 1041673"/>
              <a:gd name="connsiteX11750" fmla="*/ 4972286 w 5155357"/>
              <a:gd name="connsiteY11750" fmla="*/ 898092 h 1041673"/>
              <a:gd name="connsiteX11751" fmla="*/ 4971850 w 5155357"/>
              <a:gd name="connsiteY11751" fmla="*/ 898714 h 1041673"/>
              <a:gd name="connsiteX11752" fmla="*/ 4971167 w 5155357"/>
              <a:gd name="connsiteY11752" fmla="*/ 899647 h 1041673"/>
              <a:gd name="connsiteX11753" fmla="*/ 4971167 w 5155357"/>
              <a:gd name="connsiteY11753" fmla="*/ 900144 h 1041673"/>
              <a:gd name="connsiteX11754" fmla="*/ 4971415 w 5155357"/>
              <a:gd name="connsiteY11754" fmla="*/ 900269 h 1041673"/>
              <a:gd name="connsiteX11755" fmla="*/ 4971664 w 5155357"/>
              <a:gd name="connsiteY11755" fmla="*/ 900144 h 1041673"/>
              <a:gd name="connsiteX11756" fmla="*/ 4972473 w 5155357"/>
              <a:gd name="connsiteY11756" fmla="*/ 899087 h 1041673"/>
              <a:gd name="connsiteX11757" fmla="*/ 4972721 w 5155357"/>
              <a:gd name="connsiteY11757" fmla="*/ 898714 h 1041673"/>
              <a:gd name="connsiteX11758" fmla="*/ 4976451 w 5155357"/>
              <a:gd name="connsiteY11758" fmla="*/ 898217 h 1041673"/>
              <a:gd name="connsiteX11759" fmla="*/ 4978690 w 5155357"/>
              <a:gd name="connsiteY11759" fmla="*/ 899896 h 1041673"/>
              <a:gd name="connsiteX11760" fmla="*/ 4988763 w 5155357"/>
              <a:gd name="connsiteY11760" fmla="*/ 901015 h 1041673"/>
              <a:gd name="connsiteX11761" fmla="*/ 4995789 w 5155357"/>
              <a:gd name="connsiteY11761" fmla="*/ 903875 h 1041673"/>
              <a:gd name="connsiteX11762" fmla="*/ 4998525 w 5155357"/>
              <a:gd name="connsiteY11762" fmla="*/ 904497 h 1041673"/>
              <a:gd name="connsiteX11763" fmla="*/ 4998898 w 5155357"/>
              <a:gd name="connsiteY11763" fmla="*/ 904497 h 1041673"/>
              <a:gd name="connsiteX11764" fmla="*/ 5001012 w 5155357"/>
              <a:gd name="connsiteY11764" fmla="*/ 905056 h 1041673"/>
              <a:gd name="connsiteX11765" fmla="*/ 5002193 w 5155357"/>
              <a:gd name="connsiteY11765" fmla="*/ 905056 h 1041673"/>
              <a:gd name="connsiteX11766" fmla="*/ 5003001 w 5155357"/>
              <a:gd name="connsiteY11766" fmla="*/ 905056 h 1041673"/>
              <a:gd name="connsiteX11767" fmla="*/ 5003437 w 5155357"/>
              <a:gd name="connsiteY11767" fmla="*/ 905056 h 1041673"/>
              <a:gd name="connsiteX11768" fmla="*/ 5003685 w 5155357"/>
              <a:gd name="connsiteY11768" fmla="*/ 904683 h 1041673"/>
              <a:gd name="connsiteX11769" fmla="*/ 5004121 w 5155357"/>
              <a:gd name="connsiteY11769" fmla="*/ 903129 h 1041673"/>
              <a:gd name="connsiteX11770" fmla="*/ 5004121 w 5155357"/>
              <a:gd name="connsiteY11770" fmla="*/ 902880 h 1041673"/>
              <a:gd name="connsiteX11771" fmla="*/ 5016183 w 5155357"/>
              <a:gd name="connsiteY11771" fmla="*/ 901139 h 1041673"/>
              <a:gd name="connsiteX11772" fmla="*/ 5026816 w 5155357"/>
              <a:gd name="connsiteY11772" fmla="*/ 903378 h 1041673"/>
              <a:gd name="connsiteX11773" fmla="*/ 5032971 w 5155357"/>
              <a:gd name="connsiteY11773" fmla="*/ 903378 h 1041673"/>
              <a:gd name="connsiteX11774" fmla="*/ 5039686 w 5155357"/>
              <a:gd name="connsiteY11774" fmla="*/ 903937 h 1041673"/>
              <a:gd name="connsiteX11775" fmla="*/ 5049199 w 5155357"/>
              <a:gd name="connsiteY11775" fmla="*/ 905616 h 1041673"/>
              <a:gd name="connsiteX11776" fmla="*/ 5053676 w 5155357"/>
              <a:gd name="connsiteY11776" fmla="*/ 904497 h 1041673"/>
              <a:gd name="connsiteX11777" fmla="*/ 5054235 w 5155357"/>
              <a:gd name="connsiteY11777" fmla="*/ 906176 h 1041673"/>
              <a:gd name="connsiteX11778" fmla="*/ 5054360 w 5155357"/>
              <a:gd name="connsiteY11778" fmla="*/ 906176 h 1041673"/>
              <a:gd name="connsiteX11779" fmla="*/ 5054235 w 5155357"/>
              <a:gd name="connsiteY11779" fmla="*/ 906300 h 1041673"/>
              <a:gd name="connsiteX11780" fmla="*/ 5053801 w 5155357"/>
              <a:gd name="connsiteY11780" fmla="*/ 906735 h 1041673"/>
              <a:gd name="connsiteX11781" fmla="*/ 5053614 w 5155357"/>
              <a:gd name="connsiteY11781" fmla="*/ 907170 h 1041673"/>
              <a:gd name="connsiteX11782" fmla="*/ 5053925 w 5155357"/>
              <a:gd name="connsiteY11782" fmla="*/ 907357 h 1041673"/>
              <a:gd name="connsiteX11783" fmla="*/ 5054049 w 5155357"/>
              <a:gd name="connsiteY11783" fmla="*/ 907357 h 1041673"/>
              <a:gd name="connsiteX11784" fmla="*/ 5054733 w 5155357"/>
              <a:gd name="connsiteY11784" fmla="*/ 906735 h 1041673"/>
              <a:gd name="connsiteX11785" fmla="*/ 5054733 w 5155357"/>
              <a:gd name="connsiteY11785" fmla="*/ 906735 h 1041673"/>
              <a:gd name="connsiteX11786" fmla="*/ 5054733 w 5155357"/>
              <a:gd name="connsiteY11786" fmla="*/ 906735 h 1041673"/>
              <a:gd name="connsiteX11787" fmla="*/ 5056972 w 5155357"/>
              <a:gd name="connsiteY11787" fmla="*/ 906735 h 1041673"/>
              <a:gd name="connsiteX11788" fmla="*/ 5055293 w 5155357"/>
              <a:gd name="connsiteY11788" fmla="*/ 908414 h 1041673"/>
              <a:gd name="connsiteX11789" fmla="*/ 5058090 w 5155357"/>
              <a:gd name="connsiteY11789" fmla="*/ 910652 h 1041673"/>
              <a:gd name="connsiteX11790" fmla="*/ 5053676 w 5155357"/>
              <a:gd name="connsiteY11790" fmla="*/ 911709 h 1041673"/>
              <a:gd name="connsiteX11791" fmla="*/ 5050070 w 5155357"/>
              <a:gd name="connsiteY11791" fmla="*/ 911087 h 1041673"/>
              <a:gd name="connsiteX11792" fmla="*/ 5048951 w 5155357"/>
              <a:gd name="connsiteY11792" fmla="*/ 911398 h 1041673"/>
              <a:gd name="connsiteX11793" fmla="*/ 5049262 w 5155357"/>
              <a:gd name="connsiteY11793" fmla="*/ 912518 h 1041673"/>
              <a:gd name="connsiteX11794" fmla="*/ 5053054 w 5155357"/>
              <a:gd name="connsiteY11794" fmla="*/ 913388 h 1041673"/>
              <a:gd name="connsiteX11795" fmla="*/ 5054173 w 5155357"/>
              <a:gd name="connsiteY11795" fmla="*/ 913326 h 1041673"/>
              <a:gd name="connsiteX11796" fmla="*/ 5054173 w 5155357"/>
              <a:gd name="connsiteY11796" fmla="*/ 913450 h 1041673"/>
              <a:gd name="connsiteX11797" fmla="*/ 5063065 w 5155357"/>
              <a:gd name="connsiteY11797" fmla="*/ 915129 h 1041673"/>
              <a:gd name="connsiteX11798" fmla="*/ 5055230 w 5155357"/>
              <a:gd name="connsiteY11798" fmla="*/ 917367 h 1041673"/>
              <a:gd name="connsiteX11799" fmla="*/ 5055230 w 5155357"/>
              <a:gd name="connsiteY11799" fmla="*/ 917367 h 1041673"/>
              <a:gd name="connsiteX11800" fmla="*/ 5053676 w 5155357"/>
              <a:gd name="connsiteY11800" fmla="*/ 917243 h 1041673"/>
              <a:gd name="connsiteX11801" fmla="*/ 5052371 w 5155357"/>
              <a:gd name="connsiteY11801" fmla="*/ 917119 h 1041673"/>
              <a:gd name="connsiteX11802" fmla="*/ 5052059 w 5155357"/>
              <a:gd name="connsiteY11802" fmla="*/ 917119 h 1041673"/>
              <a:gd name="connsiteX11803" fmla="*/ 5048516 w 5155357"/>
              <a:gd name="connsiteY11803" fmla="*/ 914632 h 1041673"/>
              <a:gd name="connsiteX11804" fmla="*/ 5039189 w 5155357"/>
              <a:gd name="connsiteY11804" fmla="*/ 916310 h 1041673"/>
              <a:gd name="connsiteX11805" fmla="*/ 5039002 w 5155357"/>
              <a:gd name="connsiteY11805" fmla="*/ 916186 h 1041673"/>
              <a:gd name="connsiteX11806" fmla="*/ 5026132 w 5155357"/>
              <a:gd name="connsiteY11806" fmla="*/ 914880 h 1041673"/>
              <a:gd name="connsiteX11807" fmla="*/ 5014380 w 5155357"/>
              <a:gd name="connsiteY11807" fmla="*/ 913761 h 1041673"/>
              <a:gd name="connsiteX11808" fmla="*/ 5013074 w 5155357"/>
              <a:gd name="connsiteY11808" fmla="*/ 914694 h 1041673"/>
              <a:gd name="connsiteX11809" fmla="*/ 5014007 w 5155357"/>
              <a:gd name="connsiteY11809" fmla="*/ 916000 h 1041673"/>
              <a:gd name="connsiteX11810" fmla="*/ 5026007 w 5155357"/>
              <a:gd name="connsiteY11810" fmla="*/ 917119 h 1041673"/>
              <a:gd name="connsiteX11811" fmla="*/ 5038505 w 5155357"/>
              <a:gd name="connsiteY11811" fmla="*/ 918424 h 1041673"/>
              <a:gd name="connsiteX11812" fmla="*/ 5038753 w 5155357"/>
              <a:gd name="connsiteY11812" fmla="*/ 918424 h 1041673"/>
              <a:gd name="connsiteX11813" fmla="*/ 5039376 w 5155357"/>
              <a:gd name="connsiteY11813" fmla="*/ 918238 h 1041673"/>
              <a:gd name="connsiteX11814" fmla="*/ 5052433 w 5155357"/>
              <a:gd name="connsiteY11814" fmla="*/ 919046 h 1041673"/>
              <a:gd name="connsiteX11815" fmla="*/ 5052433 w 5155357"/>
              <a:gd name="connsiteY11815" fmla="*/ 919046 h 1041673"/>
              <a:gd name="connsiteX11816" fmla="*/ 5053676 w 5155357"/>
              <a:gd name="connsiteY11816" fmla="*/ 919046 h 1041673"/>
              <a:gd name="connsiteX11817" fmla="*/ 5055230 w 5155357"/>
              <a:gd name="connsiteY11817" fmla="*/ 919233 h 1041673"/>
              <a:gd name="connsiteX11818" fmla="*/ 5055542 w 5155357"/>
              <a:gd name="connsiteY11818" fmla="*/ 919233 h 1041673"/>
              <a:gd name="connsiteX11819" fmla="*/ 5055790 w 5155357"/>
              <a:gd name="connsiteY11819" fmla="*/ 919171 h 1041673"/>
              <a:gd name="connsiteX11820" fmla="*/ 5097697 w 5155357"/>
              <a:gd name="connsiteY11820" fmla="*/ 922839 h 1041673"/>
              <a:gd name="connsiteX11821" fmla="*/ 5132890 w 5155357"/>
              <a:gd name="connsiteY11821" fmla="*/ 919481 h 1041673"/>
              <a:gd name="connsiteX11822" fmla="*/ 5143523 w 5155357"/>
              <a:gd name="connsiteY11822" fmla="*/ 892123 h 1041673"/>
              <a:gd name="connsiteX11823" fmla="*/ 5142963 w 5155357"/>
              <a:gd name="connsiteY11823" fmla="*/ 888766 h 1041673"/>
              <a:gd name="connsiteX11824" fmla="*/ 5145761 w 5155357"/>
              <a:gd name="connsiteY11824" fmla="*/ 887087 h 1041673"/>
              <a:gd name="connsiteX11825" fmla="*/ 5147439 w 5155357"/>
              <a:gd name="connsiteY11825" fmla="*/ 877014 h 1041673"/>
              <a:gd name="connsiteX11826" fmla="*/ 5151357 w 5155357"/>
              <a:gd name="connsiteY11826" fmla="*/ 864206 h 1041673"/>
              <a:gd name="connsiteX11827" fmla="*/ 5153596 w 5155357"/>
              <a:gd name="connsiteY11827" fmla="*/ 860289 h 1041673"/>
              <a:gd name="connsiteX11828" fmla="*/ 5154155 w 5155357"/>
              <a:gd name="connsiteY11828" fmla="*/ 834050 h 1041673"/>
              <a:gd name="connsiteX11829" fmla="*/ 4351693 w 5155357"/>
              <a:gd name="connsiteY11829" fmla="*/ 785800 h 1041673"/>
              <a:gd name="connsiteX11830" fmla="*/ 4352501 w 5155357"/>
              <a:gd name="connsiteY11830" fmla="*/ 790588 h 1041673"/>
              <a:gd name="connsiteX11831" fmla="*/ 4352626 w 5155357"/>
              <a:gd name="connsiteY11831" fmla="*/ 794194 h 1041673"/>
              <a:gd name="connsiteX11832" fmla="*/ 4351693 w 5155357"/>
              <a:gd name="connsiteY11832" fmla="*/ 798484 h 1041673"/>
              <a:gd name="connsiteX11833" fmla="*/ 4350947 w 5155357"/>
              <a:gd name="connsiteY11833" fmla="*/ 797178 h 1041673"/>
              <a:gd name="connsiteX11834" fmla="*/ 4350822 w 5155357"/>
              <a:gd name="connsiteY11834" fmla="*/ 791209 h 1041673"/>
              <a:gd name="connsiteX11835" fmla="*/ 4351693 w 5155357"/>
              <a:gd name="connsiteY11835" fmla="*/ 785800 h 1041673"/>
              <a:gd name="connsiteX11836" fmla="*/ 4350947 w 5155357"/>
              <a:gd name="connsiteY11836" fmla="*/ 801282 h 1041673"/>
              <a:gd name="connsiteX11837" fmla="*/ 4353061 w 5155357"/>
              <a:gd name="connsiteY11837" fmla="*/ 801842 h 1041673"/>
              <a:gd name="connsiteX11838" fmla="*/ 4352688 w 5155357"/>
              <a:gd name="connsiteY11838" fmla="*/ 805199 h 1041673"/>
              <a:gd name="connsiteX11839" fmla="*/ 4352688 w 5155357"/>
              <a:gd name="connsiteY11839" fmla="*/ 805199 h 1041673"/>
              <a:gd name="connsiteX11840" fmla="*/ 4351568 w 5155357"/>
              <a:gd name="connsiteY11840" fmla="*/ 813034 h 1041673"/>
              <a:gd name="connsiteX11841" fmla="*/ 4351009 w 5155357"/>
              <a:gd name="connsiteY11841" fmla="*/ 801282 h 1041673"/>
              <a:gd name="connsiteX11842" fmla="*/ 4353185 w 5155357"/>
              <a:gd name="connsiteY11842" fmla="*/ 858734 h 1041673"/>
              <a:gd name="connsiteX11843" fmla="*/ 4353745 w 5155357"/>
              <a:gd name="connsiteY11843" fmla="*/ 862092 h 1041673"/>
              <a:gd name="connsiteX11844" fmla="*/ 4353185 w 5155357"/>
              <a:gd name="connsiteY11844" fmla="*/ 858734 h 1041673"/>
              <a:gd name="connsiteX11845" fmla="*/ 4353185 w 5155357"/>
              <a:gd name="connsiteY11845" fmla="*/ 853698 h 1041673"/>
              <a:gd name="connsiteX11846" fmla="*/ 4353745 w 5155357"/>
              <a:gd name="connsiteY11846" fmla="*/ 855936 h 1041673"/>
              <a:gd name="connsiteX11847" fmla="*/ 4353185 w 5155357"/>
              <a:gd name="connsiteY11847" fmla="*/ 853698 h 1041673"/>
              <a:gd name="connsiteX11848" fmla="*/ 4353745 w 5155357"/>
              <a:gd name="connsiteY11848" fmla="*/ 865449 h 1041673"/>
              <a:gd name="connsiteX11849" fmla="*/ 4352626 w 5155357"/>
              <a:gd name="connsiteY11849" fmla="*/ 863211 h 1041673"/>
              <a:gd name="connsiteX11850" fmla="*/ 4353745 w 5155357"/>
              <a:gd name="connsiteY11850" fmla="*/ 865449 h 1041673"/>
              <a:gd name="connsiteX11851" fmla="*/ 4352999 w 5155357"/>
              <a:gd name="connsiteY11851" fmla="*/ 880931 h 1041673"/>
              <a:gd name="connsiteX11852" fmla="*/ 4352999 w 5155357"/>
              <a:gd name="connsiteY11852" fmla="*/ 886217 h 1041673"/>
              <a:gd name="connsiteX11853" fmla="*/ 4352066 w 5155357"/>
              <a:gd name="connsiteY11853" fmla="*/ 881802 h 1041673"/>
              <a:gd name="connsiteX11854" fmla="*/ 4352999 w 5155357"/>
              <a:gd name="connsiteY11854" fmla="*/ 880931 h 1041673"/>
              <a:gd name="connsiteX11855" fmla="*/ 4345351 w 5155357"/>
              <a:gd name="connsiteY11855" fmla="*/ 714731 h 1041673"/>
              <a:gd name="connsiteX11856" fmla="*/ 4345911 w 5155357"/>
              <a:gd name="connsiteY11856" fmla="*/ 715850 h 1041673"/>
              <a:gd name="connsiteX11857" fmla="*/ 4345351 w 5155357"/>
              <a:gd name="connsiteY11857" fmla="*/ 714731 h 1041673"/>
              <a:gd name="connsiteX11858" fmla="*/ 4339195 w 5155357"/>
              <a:gd name="connsiteY11858" fmla="*/ 840330 h 1041673"/>
              <a:gd name="connsiteX11859" fmla="*/ 4340315 w 5155357"/>
              <a:gd name="connsiteY11859" fmla="*/ 843687 h 1041673"/>
              <a:gd name="connsiteX11860" fmla="*/ 4339195 w 5155357"/>
              <a:gd name="connsiteY11860" fmla="*/ 840330 h 1041673"/>
              <a:gd name="connsiteX11861" fmla="*/ 4339195 w 5155357"/>
              <a:gd name="connsiteY11861" fmla="*/ 854257 h 1041673"/>
              <a:gd name="connsiteX11862" fmla="*/ 4339755 w 5155357"/>
              <a:gd name="connsiteY11862" fmla="*/ 850340 h 1041673"/>
              <a:gd name="connsiteX11863" fmla="*/ 4339195 w 5155357"/>
              <a:gd name="connsiteY11863" fmla="*/ 854257 h 1041673"/>
              <a:gd name="connsiteX11864" fmla="*/ 4340315 w 5155357"/>
              <a:gd name="connsiteY11864" fmla="*/ 835293 h 1041673"/>
              <a:gd name="connsiteX11865" fmla="*/ 4341434 w 5155357"/>
              <a:gd name="connsiteY11865" fmla="*/ 801780 h 1041673"/>
              <a:gd name="connsiteX11866" fmla="*/ 4342553 w 5155357"/>
              <a:gd name="connsiteY11866" fmla="*/ 804018 h 1041673"/>
              <a:gd name="connsiteX11867" fmla="*/ 4340315 w 5155357"/>
              <a:gd name="connsiteY11867" fmla="*/ 835293 h 1041673"/>
              <a:gd name="connsiteX11868" fmla="*/ 4342553 w 5155357"/>
              <a:gd name="connsiteY11868" fmla="*/ 792888 h 1041673"/>
              <a:gd name="connsiteX11869" fmla="*/ 4341994 w 5155357"/>
              <a:gd name="connsiteY11869" fmla="*/ 788971 h 1041673"/>
              <a:gd name="connsiteX11870" fmla="*/ 4342553 w 5155357"/>
              <a:gd name="connsiteY11870" fmla="*/ 792888 h 1041673"/>
              <a:gd name="connsiteX11871" fmla="*/ 4342553 w 5155357"/>
              <a:gd name="connsiteY11871" fmla="*/ 782318 h 1041673"/>
              <a:gd name="connsiteX11872" fmla="*/ 4343112 w 5155357"/>
              <a:gd name="connsiteY11872" fmla="*/ 780080 h 1041673"/>
              <a:gd name="connsiteX11873" fmla="*/ 4342553 w 5155357"/>
              <a:gd name="connsiteY11873" fmla="*/ 782318 h 1041673"/>
              <a:gd name="connsiteX11874" fmla="*/ 4344232 w 5155357"/>
              <a:gd name="connsiteY11874" fmla="*/ 898403 h 1041673"/>
              <a:gd name="connsiteX11875" fmla="*/ 4344791 w 5155357"/>
              <a:gd name="connsiteY11875" fmla="*/ 899522 h 1041673"/>
              <a:gd name="connsiteX11876" fmla="*/ 4344232 w 5155357"/>
              <a:gd name="connsiteY11876" fmla="*/ 898403 h 1041673"/>
              <a:gd name="connsiteX11877" fmla="*/ 4344232 w 5155357"/>
              <a:gd name="connsiteY11877" fmla="*/ 904497 h 1041673"/>
              <a:gd name="connsiteX11878" fmla="*/ 4344232 w 5155357"/>
              <a:gd name="connsiteY11878" fmla="*/ 901699 h 1041673"/>
              <a:gd name="connsiteX11879" fmla="*/ 4344232 w 5155357"/>
              <a:gd name="connsiteY11879" fmla="*/ 904497 h 1041673"/>
              <a:gd name="connsiteX11880" fmla="*/ 4346470 w 5155357"/>
              <a:gd name="connsiteY11880" fmla="*/ 834174 h 1041673"/>
              <a:gd name="connsiteX11881" fmla="*/ 4347030 w 5155357"/>
              <a:gd name="connsiteY11881" fmla="*/ 831376 h 1041673"/>
              <a:gd name="connsiteX11882" fmla="*/ 4346470 w 5155357"/>
              <a:gd name="connsiteY11882" fmla="*/ 834174 h 1041673"/>
              <a:gd name="connsiteX11883" fmla="*/ 4349828 w 5155357"/>
              <a:gd name="connsiteY11883" fmla="*/ 855377 h 1041673"/>
              <a:gd name="connsiteX11884" fmla="*/ 4349268 w 5155357"/>
              <a:gd name="connsiteY11884" fmla="*/ 835293 h 1041673"/>
              <a:gd name="connsiteX11885" fmla="*/ 4350387 w 5155357"/>
              <a:gd name="connsiteY11885" fmla="*/ 835853 h 1041673"/>
              <a:gd name="connsiteX11886" fmla="*/ 4349828 w 5155357"/>
              <a:gd name="connsiteY11886" fmla="*/ 855377 h 1041673"/>
              <a:gd name="connsiteX11887" fmla="*/ 4350387 w 5155357"/>
              <a:gd name="connsiteY11887" fmla="*/ 833614 h 1041673"/>
              <a:gd name="connsiteX11888" fmla="*/ 4349828 w 5155357"/>
              <a:gd name="connsiteY11888" fmla="*/ 828578 h 1041673"/>
              <a:gd name="connsiteX11889" fmla="*/ 4350387 w 5155357"/>
              <a:gd name="connsiteY11889" fmla="*/ 833614 h 1041673"/>
              <a:gd name="connsiteX11890" fmla="*/ 4350947 w 5155357"/>
              <a:gd name="connsiteY11890" fmla="*/ 822485 h 1041673"/>
              <a:gd name="connsiteX11891" fmla="*/ 4349828 w 5155357"/>
              <a:gd name="connsiteY11891" fmla="*/ 816889 h 1041673"/>
              <a:gd name="connsiteX11892" fmla="*/ 4350947 w 5155357"/>
              <a:gd name="connsiteY11892" fmla="*/ 822485 h 1041673"/>
              <a:gd name="connsiteX11893" fmla="*/ 4352999 w 5155357"/>
              <a:gd name="connsiteY11893" fmla="*/ 895668 h 1041673"/>
              <a:gd name="connsiteX11894" fmla="*/ 4351445 w 5155357"/>
              <a:gd name="connsiteY11894" fmla="*/ 894362 h 1041673"/>
              <a:gd name="connsiteX11895" fmla="*/ 4353247 w 5155357"/>
              <a:gd name="connsiteY11895" fmla="*/ 891626 h 1041673"/>
              <a:gd name="connsiteX11896" fmla="*/ 4352999 w 5155357"/>
              <a:gd name="connsiteY11896" fmla="*/ 895668 h 1041673"/>
              <a:gd name="connsiteX11897" fmla="*/ 4352626 w 5155357"/>
              <a:gd name="connsiteY11897" fmla="*/ 871045 h 1041673"/>
              <a:gd name="connsiteX11898" fmla="*/ 4353745 w 5155357"/>
              <a:gd name="connsiteY11898" fmla="*/ 873843 h 1041673"/>
              <a:gd name="connsiteX11899" fmla="*/ 4352626 w 5155357"/>
              <a:gd name="connsiteY11899" fmla="*/ 871045 h 1041673"/>
              <a:gd name="connsiteX11900" fmla="*/ 4352626 w 5155357"/>
              <a:gd name="connsiteY11900" fmla="*/ 869926 h 1041673"/>
              <a:gd name="connsiteX11901" fmla="*/ 4353185 w 5155357"/>
              <a:gd name="connsiteY11901" fmla="*/ 867128 h 1041673"/>
              <a:gd name="connsiteX11902" fmla="*/ 4352626 w 5155357"/>
              <a:gd name="connsiteY11902" fmla="*/ 869926 h 1041673"/>
              <a:gd name="connsiteX11903" fmla="*/ 4353745 w 5155357"/>
              <a:gd name="connsiteY11903" fmla="*/ 850962 h 1041673"/>
              <a:gd name="connsiteX11904" fmla="*/ 4353745 w 5155357"/>
              <a:gd name="connsiteY11904" fmla="*/ 847045 h 1041673"/>
              <a:gd name="connsiteX11905" fmla="*/ 4353745 w 5155357"/>
              <a:gd name="connsiteY11905" fmla="*/ 850962 h 1041673"/>
              <a:gd name="connsiteX11906" fmla="*/ 4354864 w 5155357"/>
              <a:gd name="connsiteY11906" fmla="*/ 830816 h 1041673"/>
              <a:gd name="connsiteX11907" fmla="*/ 4354864 w 5155357"/>
              <a:gd name="connsiteY11907" fmla="*/ 825220 h 1041673"/>
              <a:gd name="connsiteX11908" fmla="*/ 4354864 w 5155357"/>
              <a:gd name="connsiteY11908" fmla="*/ 830816 h 1041673"/>
              <a:gd name="connsiteX11909" fmla="*/ 4355424 w 5155357"/>
              <a:gd name="connsiteY11909" fmla="*/ 821925 h 1041673"/>
              <a:gd name="connsiteX11910" fmla="*/ 4354864 w 5155357"/>
              <a:gd name="connsiteY11910" fmla="*/ 816889 h 1041673"/>
              <a:gd name="connsiteX11911" fmla="*/ 4354864 w 5155357"/>
              <a:gd name="connsiteY11911" fmla="*/ 816764 h 1041673"/>
              <a:gd name="connsiteX11912" fmla="*/ 4355486 w 5155357"/>
              <a:gd name="connsiteY11912" fmla="*/ 817137 h 1041673"/>
              <a:gd name="connsiteX11913" fmla="*/ 4355424 w 5155357"/>
              <a:gd name="connsiteY11913" fmla="*/ 821925 h 1041673"/>
              <a:gd name="connsiteX11914" fmla="*/ 4355362 w 5155357"/>
              <a:gd name="connsiteY11914" fmla="*/ 816205 h 1041673"/>
              <a:gd name="connsiteX11915" fmla="*/ 4355362 w 5155357"/>
              <a:gd name="connsiteY11915" fmla="*/ 814650 h 1041673"/>
              <a:gd name="connsiteX11916" fmla="*/ 4355921 w 5155357"/>
              <a:gd name="connsiteY11916" fmla="*/ 816329 h 1041673"/>
              <a:gd name="connsiteX11917" fmla="*/ 4355921 w 5155357"/>
              <a:gd name="connsiteY11917" fmla="*/ 816640 h 1041673"/>
              <a:gd name="connsiteX11918" fmla="*/ 4355300 w 5155357"/>
              <a:gd name="connsiteY11918" fmla="*/ 816205 h 1041673"/>
              <a:gd name="connsiteX11919" fmla="*/ 4354305 w 5155357"/>
              <a:gd name="connsiteY11919" fmla="*/ 808495 h 1041673"/>
              <a:gd name="connsiteX11920" fmla="*/ 4353745 w 5155357"/>
              <a:gd name="connsiteY11920" fmla="*/ 805697 h 1041673"/>
              <a:gd name="connsiteX11921" fmla="*/ 4353745 w 5155357"/>
              <a:gd name="connsiteY11921" fmla="*/ 805697 h 1041673"/>
              <a:gd name="connsiteX11922" fmla="*/ 4354118 w 5155357"/>
              <a:gd name="connsiteY11922" fmla="*/ 801158 h 1041673"/>
              <a:gd name="connsiteX11923" fmla="*/ 4354305 w 5155357"/>
              <a:gd name="connsiteY11923" fmla="*/ 801158 h 1041673"/>
              <a:gd name="connsiteX11924" fmla="*/ 4355424 w 5155357"/>
              <a:gd name="connsiteY11924" fmla="*/ 790588 h 1041673"/>
              <a:gd name="connsiteX11925" fmla="*/ 4355984 w 5155357"/>
              <a:gd name="connsiteY11925" fmla="*/ 792826 h 1041673"/>
              <a:gd name="connsiteX11926" fmla="*/ 4355984 w 5155357"/>
              <a:gd name="connsiteY11926" fmla="*/ 802339 h 1041673"/>
              <a:gd name="connsiteX11927" fmla="*/ 4356543 w 5155357"/>
              <a:gd name="connsiteY11927" fmla="*/ 800660 h 1041673"/>
              <a:gd name="connsiteX11928" fmla="*/ 4354305 w 5155357"/>
              <a:gd name="connsiteY11928" fmla="*/ 808495 h 1041673"/>
              <a:gd name="connsiteX11929" fmla="*/ 4356481 w 5155357"/>
              <a:gd name="connsiteY11929" fmla="*/ 789531 h 1041673"/>
              <a:gd name="connsiteX11930" fmla="*/ 4355921 w 5155357"/>
              <a:gd name="connsiteY11930" fmla="*/ 784494 h 1041673"/>
              <a:gd name="connsiteX11931" fmla="*/ 4356481 w 5155357"/>
              <a:gd name="connsiteY11931" fmla="*/ 789531 h 1041673"/>
              <a:gd name="connsiteX11932" fmla="*/ 4360398 w 5155357"/>
              <a:gd name="connsiteY11932" fmla="*/ 768328 h 1041673"/>
              <a:gd name="connsiteX11933" fmla="*/ 4357600 w 5155357"/>
              <a:gd name="connsiteY11933" fmla="*/ 775603 h 1041673"/>
              <a:gd name="connsiteX11934" fmla="*/ 4359279 w 5155357"/>
              <a:gd name="connsiteY11934" fmla="*/ 762173 h 1041673"/>
              <a:gd name="connsiteX11935" fmla="*/ 4358719 w 5155357"/>
              <a:gd name="connsiteY11935" fmla="*/ 753219 h 1041673"/>
              <a:gd name="connsiteX11936" fmla="*/ 4362077 w 5155357"/>
              <a:gd name="connsiteY11936" fmla="*/ 754338 h 1041673"/>
              <a:gd name="connsiteX11937" fmla="*/ 4360398 w 5155357"/>
              <a:gd name="connsiteY11937" fmla="*/ 768266 h 1041673"/>
              <a:gd name="connsiteX11938" fmla="*/ 4357600 w 5155357"/>
              <a:gd name="connsiteY11938" fmla="*/ 690731 h 1041673"/>
              <a:gd name="connsiteX11939" fmla="*/ 4362077 w 5155357"/>
              <a:gd name="connsiteY11939" fmla="*/ 666171 h 1041673"/>
              <a:gd name="connsiteX11940" fmla="*/ 4357600 w 5155357"/>
              <a:gd name="connsiteY11940" fmla="*/ 690731 h 1041673"/>
              <a:gd name="connsiteX11941" fmla="*/ 4365435 w 5155357"/>
              <a:gd name="connsiteY11941" fmla="*/ 679041 h 1041673"/>
              <a:gd name="connsiteX11942" fmla="*/ 4369911 w 5155357"/>
              <a:gd name="connsiteY11942" fmla="*/ 651124 h 1041673"/>
              <a:gd name="connsiteX11943" fmla="*/ 4371030 w 5155357"/>
              <a:gd name="connsiteY11943" fmla="*/ 651683 h 1041673"/>
              <a:gd name="connsiteX11944" fmla="*/ 4365435 w 5155357"/>
              <a:gd name="connsiteY11944" fmla="*/ 679041 h 1041673"/>
              <a:gd name="connsiteX11945" fmla="*/ 4371030 w 5155357"/>
              <a:gd name="connsiteY11945" fmla="*/ 645528 h 1041673"/>
              <a:gd name="connsiteX11946" fmla="*/ 4372150 w 5155357"/>
              <a:gd name="connsiteY11946" fmla="*/ 641610 h 1041673"/>
              <a:gd name="connsiteX11947" fmla="*/ 4371030 w 5155357"/>
              <a:gd name="connsiteY11947" fmla="*/ 645528 h 1041673"/>
              <a:gd name="connsiteX11948" fmla="*/ 4470514 w 5155357"/>
              <a:gd name="connsiteY11948" fmla="*/ 752162 h 1041673"/>
              <a:gd name="connsiteX11949" fmla="*/ 4468213 w 5155357"/>
              <a:gd name="connsiteY11949" fmla="*/ 753530 h 1041673"/>
              <a:gd name="connsiteX11950" fmla="*/ 4467032 w 5155357"/>
              <a:gd name="connsiteY11950" fmla="*/ 751975 h 1041673"/>
              <a:gd name="connsiteX11951" fmla="*/ 4470514 w 5155357"/>
              <a:gd name="connsiteY11951" fmla="*/ 752162 h 1041673"/>
              <a:gd name="connsiteX11952" fmla="*/ 4791350 w 5155357"/>
              <a:gd name="connsiteY11952" fmla="*/ 372507 h 1041673"/>
              <a:gd name="connsiteX11953" fmla="*/ 4790790 w 5155357"/>
              <a:gd name="connsiteY11953" fmla="*/ 371947 h 1041673"/>
              <a:gd name="connsiteX11954" fmla="*/ 4790666 w 5155357"/>
              <a:gd name="connsiteY11954" fmla="*/ 371947 h 1041673"/>
              <a:gd name="connsiteX11955" fmla="*/ 4791412 w 5155357"/>
              <a:gd name="connsiteY11955" fmla="*/ 370890 h 1041673"/>
              <a:gd name="connsiteX11956" fmla="*/ 4791350 w 5155357"/>
              <a:gd name="connsiteY11956" fmla="*/ 372507 h 1041673"/>
              <a:gd name="connsiteX11957" fmla="*/ 4765671 w 5155357"/>
              <a:gd name="connsiteY11957" fmla="*/ 184979 h 1041673"/>
              <a:gd name="connsiteX11958" fmla="*/ 4770147 w 5155357"/>
              <a:gd name="connsiteY11958" fmla="*/ 185539 h 1041673"/>
              <a:gd name="connsiteX11959" fmla="*/ 4765110 w 5155357"/>
              <a:gd name="connsiteY11959" fmla="*/ 187218 h 1041673"/>
              <a:gd name="connsiteX11960" fmla="*/ 4765671 w 5155357"/>
              <a:gd name="connsiteY11960" fmla="*/ 184979 h 1041673"/>
              <a:gd name="connsiteX11961" fmla="*/ 4756779 w 5155357"/>
              <a:gd name="connsiteY11961" fmla="*/ 196171 h 1041673"/>
              <a:gd name="connsiteX11962" fmla="*/ 4757898 w 5155357"/>
              <a:gd name="connsiteY11962" fmla="*/ 196171 h 1041673"/>
              <a:gd name="connsiteX11963" fmla="*/ 4756220 w 5155357"/>
              <a:gd name="connsiteY11963" fmla="*/ 197290 h 1041673"/>
              <a:gd name="connsiteX11964" fmla="*/ 4756779 w 5155357"/>
              <a:gd name="connsiteY11964" fmla="*/ 196171 h 1041673"/>
              <a:gd name="connsiteX11965" fmla="*/ 4728861 w 5155357"/>
              <a:gd name="connsiteY11965" fmla="*/ 203384 h 1041673"/>
              <a:gd name="connsiteX11966" fmla="*/ 4724944 w 5155357"/>
              <a:gd name="connsiteY11966" fmla="*/ 208980 h 1041673"/>
              <a:gd name="connsiteX11967" fmla="*/ 4722706 w 5155357"/>
              <a:gd name="connsiteY11967" fmla="*/ 206182 h 1041673"/>
              <a:gd name="connsiteX11968" fmla="*/ 4728861 w 5155357"/>
              <a:gd name="connsiteY11968" fmla="*/ 203384 h 1041673"/>
              <a:gd name="connsiteX11969" fmla="*/ 4709275 w 5155357"/>
              <a:gd name="connsiteY11969" fmla="*/ 211218 h 1041673"/>
              <a:gd name="connsiteX11970" fmla="*/ 4705358 w 5155357"/>
              <a:gd name="connsiteY11970" fmla="*/ 213457 h 1041673"/>
              <a:gd name="connsiteX11971" fmla="*/ 4709275 w 5155357"/>
              <a:gd name="connsiteY11971" fmla="*/ 211218 h 1041673"/>
              <a:gd name="connsiteX11972" fmla="*/ 4695907 w 5155357"/>
              <a:gd name="connsiteY11972" fmla="*/ 215695 h 1041673"/>
              <a:gd name="connsiteX11973" fmla="*/ 4686394 w 5155357"/>
              <a:gd name="connsiteY11973" fmla="*/ 220172 h 1041673"/>
              <a:gd name="connsiteX11974" fmla="*/ 4695907 w 5155357"/>
              <a:gd name="connsiteY11974" fmla="*/ 215695 h 1041673"/>
              <a:gd name="connsiteX11975" fmla="*/ 4648715 w 5155357"/>
              <a:gd name="connsiteY11975" fmla="*/ 221415 h 1041673"/>
              <a:gd name="connsiteX11976" fmla="*/ 4650891 w 5155357"/>
              <a:gd name="connsiteY11976" fmla="*/ 219985 h 1041673"/>
              <a:gd name="connsiteX11977" fmla="*/ 4651699 w 5155357"/>
              <a:gd name="connsiteY11977" fmla="*/ 219053 h 1041673"/>
              <a:gd name="connsiteX11978" fmla="*/ 4654248 w 5155357"/>
              <a:gd name="connsiteY11978" fmla="*/ 217374 h 1041673"/>
              <a:gd name="connsiteX11979" fmla="*/ 4659161 w 5155357"/>
              <a:gd name="connsiteY11979" fmla="*/ 215322 h 1041673"/>
              <a:gd name="connsiteX11980" fmla="*/ 4664695 w 5155357"/>
              <a:gd name="connsiteY11980" fmla="*/ 213643 h 1041673"/>
              <a:gd name="connsiteX11981" fmla="*/ 4664881 w 5155357"/>
              <a:gd name="connsiteY11981" fmla="*/ 215322 h 1041673"/>
              <a:gd name="connsiteX11982" fmla="*/ 4657979 w 5155357"/>
              <a:gd name="connsiteY11982" fmla="*/ 219737 h 1041673"/>
              <a:gd name="connsiteX11983" fmla="*/ 4654124 w 5155357"/>
              <a:gd name="connsiteY11983" fmla="*/ 220110 h 1041673"/>
              <a:gd name="connsiteX11984" fmla="*/ 4651015 w 5155357"/>
              <a:gd name="connsiteY11984" fmla="*/ 221167 h 1041673"/>
              <a:gd name="connsiteX11985" fmla="*/ 4648839 w 5155357"/>
              <a:gd name="connsiteY11985" fmla="*/ 222970 h 1041673"/>
              <a:gd name="connsiteX11986" fmla="*/ 4648715 w 5155357"/>
              <a:gd name="connsiteY11986" fmla="*/ 221415 h 1041673"/>
              <a:gd name="connsiteX11987" fmla="*/ 4664072 w 5155357"/>
              <a:gd name="connsiteY11987" fmla="*/ 230182 h 1041673"/>
              <a:gd name="connsiteX11988" fmla="*/ 4659036 w 5155357"/>
              <a:gd name="connsiteY11988" fmla="*/ 234659 h 1041673"/>
              <a:gd name="connsiteX11989" fmla="*/ 4657357 w 5155357"/>
              <a:gd name="connsiteY11989" fmla="*/ 233540 h 1041673"/>
              <a:gd name="connsiteX11990" fmla="*/ 4657171 w 5155357"/>
              <a:gd name="connsiteY11990" fmla="*/ 233540 h 1041673"/>
              <a:gd name="connsiteX11991" fmla="*/ 4657295 w 5155357"/>
              <a:gd name="connsiteY11991" fmla="*/ 233043 h 1041673"/>
              <a:gd name="connsiteX11992" fmla="*/ 4657482 w 5155357"/>
              <a:gd name="connsiteY11992" fmla="*/ 232359 h 1041673"/>
              <a:gd name="connsiteX11993" fmla="*/ 4664072 w 5155357"/>
              <a:gd name="connsiteY11993" fmla="*/ 230182 h 1041673"/>
              <a:gd name="connsiteX11994" fmla="*/ 4650705 w 5155357"/>
              <a:gd name="connsiteY11994" fmla="*/ 227944 h 1041673"/>
              <a:gd name="connsiteX11995" fmla="*/ 4646227 w 5155357"/>
              <a:gd name="connsiteY11995" fmla="*/ 230182 h 1041673"/>
              <a:gd name="connsiteX11996" fmla="*/ 4650705 w 5155357"/>
              <a:gd name="connsiteY11996" fmla="*/ 227944 h 1041673"/>
              <a:gd name="connsiteX11997" fmla="*/ 4639886 w 5155357"/>
              <a:gd name="connsiteY11997" fmla="*/ 225270 h 1041673"/>
              <a:gd name="connsiteX11998" fmla="*/ 4641316 w 5155357"/>
              <a:gd name="connsiteY11998" fmla="*/ 223467 h 1041673"/>
              <a:gd name="connsiteX11999" fmla="*/ 4644176 w 5155357"/>
              <a:gd name="connsiteY11999" fmla="*/ 221664 h 1041673"/>
              <a:gd name="connsiteX12000" fmla="*/ 4645481 w 5155357"/>
              <a:gd name="connsiteY12000" fmla="*/ 222161 h 1041673"/>
              <a:gd name="connsiteX12001" fmla="*/ 4644549 w 5155357"/>
              <a:gd name="connsiteY12001" fmla="*/ 224773 h 1041673"/>
              <a:gd name="connsiteX12002" fmla="*/ 4642124 w 5155357"/>
              <a:gd name="connsiteY12002" fmla="*/ 226576 h 1041673"/>
              <a:gd name="connsiteX12003" fmla="*/ 4639886 w 5155357"/>
              <a:gd name="connsiteY12003" fmla="*/ 225270 h 1041673"/>
              <a:gd name="connsiteX12004" fmla="*/ 4639512 w 5155357"/>
              <a:gd name="connsiteY12004" fmla="*/ 227384 h 1041673"/>
              <a:gd name="connsiteX12005" fmla="*/ 4640632 w 5155357"/>
              <a:gd name="connsiteY12005" fmla="*/ 227384 h 1041673"/>
              <a:gd name="connsiteX12006" fmla="*/ 4640072 w 5155357"/>
              <a:gd name="connsiteY12006" fmla="*/ 229063 h 1041673"/>
              <a:gd name="connsiteX12007" fmla="*/ 4638953 w 5155357"/>
              <a:gd name="connsiteY12007" fmla="*/ 229063 h 1041673"/>
              <a:gd name="connsiteX12008" fmla="*/ 4639512 w 5155357"/>
              <a:gd name="connsiteY12008" fmla="*/ 227384 h 1041673"/>
              <a:gd name="connsiteX12009" fmla="*/ 4625398 w 5155357"/>
              <a:gd name="connsiteY12009" fmla="*/ 248089 h 1041673"/>
              <a:gd name="connsiteX12010" fmla="*/ 4628072 w 5155357"/>
              <a:gd name="connsiteY12010" fmla="*/ 246286 h 1041673"/>
              <a:gd name="connsiteX12011" fmla="*/ 4629502 w 5155357"/>
              <a:gd name="connsiteY12011" fmla="*/ 243053 h 1041673"/>
              <a:gd name="connsiteX12012" fmla="*/ 4634041 w 5155357"/>
              <a:gd name="connsiteY12012" fmla="*/ 241499 h 1041673"/>
              <a:gd name="connsiteX12013" fmla="*/ 4638455 w 5155357"/>
              <a:gd name="connsiteY12013" fmla="*/ 239074 h 1041673"/>
              <a:gd name="connsiteX12014" fmla="*/ 4644735 w 5155357"/>
              <a:gd name="connsiteY12014" fmla="*/ 238079 h 1041673"/>
              <a:gd name="connsiteX12015" fmla="*/ 4644922 w 5155357"/>
              <a:gd name="connsiteY12015" fmla="*/ 238017 h 1041673"/>
              <a:gd name="connsiteX12016" fmla="*/ 4649647 w 5155357"/>
              <a:gd name="connsiteY12016" fmla="*/ 232918 h 1041673"/>
              <a:gd name="connsiteX12017" fmla="*/ 4655243 w 5155357"/>
              <a:gd name="connsiteY12017" fmla="*/ 230680 h 1041673"/>
              <a:gd name="connsiteX12018" fmla="*/ 4656362 w 5155357"/>
              <a:gd name="connsiteY12018" fmla="*/ 231799 h 1041673"/>
              <a:gd name="connsiteX12019" fmla="*/ 4656549 w 5155357"/>
              <a:gd name="connsiteY12019" fmla="*/ 231799 h 1041673"/>
              <a:gd name="connsiteX12020" fmla="*/ 4656300 w 5155357"/>
              <a:gd name="connsiteY12020" fmla="*/ 232732 h 1041673"/>
              <a:gd name="connsiteX12021" fmla="*/ 4656176 w 5155357"/>
              <a:gd name="connsiteY12021" fmla="*/ 233229 h 1041673"/>
              <a:gd name="connsiteX12022" fmla="*/ 4647844 w 5155357"/>
              <a:gd name="connsiteY12022" fmla="*/ 238328 h 1041673"/>
              <a:gd name="connsiteX12023" fmla="*/ 4647844 w 5155357"/>
              <a:gd name="connsiteY12023" fmla="*/ 238328 h 1041673"/>
              <a:gd name="connsiteX12024" fmla="*/ 4642995 w 5155357"/>
              <a:gd name="connsiteY12024" fmla="*/ 242369 h 1041673"/>
              <a:gd name="connsiteX12025" fmla="*/ 4642870 w 5155357"/>
              <a:gd name="connsiteY12025" fmla="*/ 242369 h 1041673"/>
              <a:gd name="connsiteX12026" fmla="*/ 4639886 w 5155357"/>
              <a:gd name="connsiteY12026" fmla="*/ 244172 h 1041673"/>
              <a:gd name="connsiteX12027" fmla="*/ 4637336 w 5155357"/>
              <a:gd name="connsiteY12027" fmla="*/ 245167 h 1041673"/>
              <a:gd name="connsiteX12028" fmla="*/ 4633606 w 5155357"/>
              <a:gd name="connsiteY12028" fmla="*/ 247157 h 1041673"/>
              <a:gd name="connsiteX12029" fmla="*/ 4631367 w 5155357"/>
              <a:gd name="connsiteY12029" fmla="*/ 247654 h 1041673"/>
              <a:gd name="connsiteX12030" fmla="*/ 4628010 w 5155357"/>
              <a:gd name="connsiteY12030" fmla="*/ 248400 h 1041673"/>
              <a:gd name="connsiteX12031" fmla="*/ 4624652 w 5155357"/>
              <a:gd name="connsiteY12031" fmla="*/ 249582 h 1041673"/>
              <a:gd name="connsiteX12032" fmla="*/ 4625460 w 5155357"/>
              <a:gd name="connsiteY12032" fmla="*/ 248027 h 1041673"/>
              <a:gd name="connsiteX12033" fmla="*/ 4613833 w 5155357"/>
              <a:gd name="connsiteY12033" fmla="*/ 238576 h 1041673"/>
              <a:gd name="connsiteX12034" fmla="*/ 4611595 w 5155357"/>
              <a:gd name="connsiteY12034" fmla="*/ 239696 h 1041673"/>
              <a:gd name="connsiteX12035" fmla="*/ 4613833 w 5155357"/>
              <a:gd name="connsiteY12035" fmla="*/ 238576 h 1041673"/>
              <a:gd name="connsiteX12036" fmla="*/ 4578081 w 5155357"/>
              <a:gd name="connsiteY12036" fmla="*/ 272712 h 1041673"/>
              <a:gd name="connsiteX12037" fmla="*/ 4579947 w 5155357"/>
              <a:gd name="connsiteY12037" fmla="*/ 271655 h 1041673"/>
              <a:gd name="connsiteX12038" fmla="*/ 4580009 w 5155357"/>
              <a:gd name="connsiteY12038" fmla="*/ 271530 h 1041673"/>
              <a:gd name="connsiteX12039" fmla="*/ 4583304 w 5155357"/>
              <a:gd name="connsiteY12039" fmla="*/ 269354 h 1041673"/>
              <a:gd name="connsiteX12040" fmla="*/ 4583366 w 5155357"/>
              <a:gd name="connsiteY12040" fmla="*/ 269354 h 1041673"/>
              <a:gd name="connsiteX12041" fmla="*/ 4586350 w 5155357"/>
              <a:gd name="connsiteY12041" fmla="*/ 267551 h 1041673"/>
              <a:gd name="connsiteX12042" fmla="*/ 4589833 w 5155357"/>
              <a:gd name="connsiteY12042" fmla="*/ 266245 h 1041673"/>
              <a:gd name="connsiteX12043" fmla="*/ 4592444 w 5155357"/>
              <a:gd name="connsiteY12043" fmla="*/ 264566 h 1041673"/>
              <a:gd name="connsiteX12044" fmla="*/ 4593253 w 5155357"/>
              <a:gd name="connsiteY12044" fmla="*/ 263634 h 1041673"/>
              <a:gd name="connsiteX12045" fmla="*/ 4595118 w 5155357"/>
              <a:gd name="connsiteY12045" fmla="*/ 261831 h 1041673"/>
              <a:gd name="connsiteX12046" fmla="*/ 4598102 w 5155357"/>
              <a:gd name="connsiteY12046" fmla="*/ 260587 h 1041673"/>
              <a:gd name="connsiteX12047" fmla="*/ 4601335 w 5155357"/>
              <a:gd name="connsiteY12047" fmla="*/ 258908 h 1041673"/>
              <a:gd name="connsiteX12048" fmla="*/ 4606994 w 5155357"/>
              <a:gd name="connsiteY12048" fmla="*/ 256546 h 1041673"/>
              <a:gd name="connsiteX12049" fmla="*/ 4610600 w 5155357"/>
              <a:gd name="connsiteY12049" fmla="*/ 256359 h 1041673"/>
              <a:gd name="connsiteX12050" fmla="*/ 4610538 w 5155357"/>
              <a:gd name="connsiteY12050" fmla="*/ 256483 h 1041673"/>
              <a:gd name="connsiteX12051" fmla="*/ 4608548 w 5155357"/>
              <a:gd name="connsiteY12051" fmla="*/ 259157 h 1041673"/>
              <a:gd name="connsiteX12052" fmla="*/ 4604693 w 5155357"/>
              <a:gd name="connsiteY12052" fmla="*/ 261333 h 1041673"/>
              <a:gd name="connsiteX12053" fmla="*/ 4601833 w 5155357"/>
              <a:gd name="connsiteY12053" fmla="*/ 262266 h 1041673"/>
              <a:gd name="connsiteX12054" fmla="*/ 4599159 w 5155357"/>
              <a:gd name="connsiteY12054" fmla="*/ 263261 h 1041673"/>
              <a:gd name="connsiteX12055" fmla="*/ 4597480 w 5155357"/>
              <a:gd name="connsiteY12055" fmla="*/ 265375 h 1041673"/>
              <a:gd name="connsiteX12056" fmla="*/ 4595367 w 5155357"/>
              <a:gd name="connsiteY12056" fmla="*/ 265624 h 1041673"/>
              <a:gd name="connsiteX12057" fmla="*/ 4593314 w 5155357"/>
              <a:gd name="connsiteY12057" fmla="*/ 266370 h 1041673"/>
              <a:gd name="connsiteX12058" fmla="*/ 4591138 w 5155357"/>
              <a:gd name="connsiteY12058" fmla="*/ 268048 h 1041673"/>
              <a:gd name="connsiteX12059" fmla="*/ 4588029 w 5155357"/>
              <a:gd name="connsiteY12059" fmla="*/ 269230 h 1041673"/>
              <a:gd name="connsiteX12060" fmla="*/ 4582433 w 5155357"/>
              <a:gd name="connsiteY12060" fmla="*/ 273085 h 1041673"/>
              <a:gd name="connsiteX12061" fmla="*/ 4580009 w 5155357"/>
              <a:gd name="connsiteY12061" fmla="*/ 273396 h 1041673"/>
              <a:gd name="connsiteX12062" fmla="*/ 4579263 w 5155357"/>
              <a:gd name="connsiteY12062" fmla="*/ 273707 h 1041673"/>
              <a:gd name="connsiteX12063" fmla="*/ 4577024 w 5155357"/>
              <a:gd name="connsiteY12063" fmla="*/ 275572 h 1041673"/>
              <a:gd name="connsiteX12064" fmla="*/ 4575346 w 5155357"/>
              <a:gd name="connsiteY12064" fmla="*/ 275696 h 1041673"/>
              <a:gd name="connsiteX12065" fmla="*/ 4578081 w 5155357"/>
              <a:gd name="connsiteY12065" fmla="*/ 272712 h 1041673"/>
              <a:gd name="connsiteX12066" fmla="*/ 4480463 w 5155357"/>
              <a:gd name="connsiteY12066" fmla="*/ 393771 h 1041673"/>
              <a:gd name="connsiteX12067" fmla="*/ 4485499 w 5155357"/>
              <a:gd name="connsiteY12067" fmla="*/ 390414 h 1041673"/>
              <a:gd name="connsiteX12068" fmla="*/ 4485499 w 5155357"/>
              <a:gd name="connsiteY12068" fmla="*/ 390414 h 1041673"/>
              <a:gd name="connsiteX12069" fmla="*/ 4485499 w 5155357"/>
              <a:gd name="connsiteY12069" fmla="*/ 390414 h 1041673"/>
              <a:gd name="connsiteX12070" fmla="*/ 4484815 w 5155357"/>
              <a:gd name="connsiteY12070" fmla="*/ 392279 h 1041673"/>
              <a:gd name="connsiteX12071" fmla="*/ 4483758 w 5155357"/>
              <a:gd name="connsiteY12071" fmla="*/ 395450 h 1041673"/>
              <a:gd name="connsiteX12072" fmla="*/ 4482701 w 5155357"/>
              <a:gd name="connsiteY12072" fmla="*/ 396507 h 1041673"/>
              <a:gd name="connsiteX12073" fmla="*/ 4481582 w 5155357"/>
              <a:gd name="connsiteY12073" fmla="*/ 395388 h 1041673"/>
              <a:gd name="connsiteX12074" fmla="*/ 4480463 w 5155357"/>
              <a:gd name="connsiteY12074" fmla="*/ 397626 h 1041673"/>
              <a:gd name="connsiteX12075" fmla="*/ 4480836 w 5155357"/>
              <a:gd name="connsiteY12075" fmla="*/ 397502 h 1041673"/>
              <a:gd name="connsiteX12076" fmla="*/ 4477230 w 5155357"/>
              <a:gd name="connsiteY12076" fmla="*/ 408756 h 1041673"/>
              <a:gd name="connsiteX12077" fmla="*/ 4474431 w 5155357"/>
              <a:gd name="connsiteY12077" fmla="*/ 417834 h 1041673"/>
              <a:gd name="connsiteX12078" fmla="*/ 4480525 w 5155357"/>
              <a:gd name="connsiteY12078" fmla="*/ 393647 h 1041673"/>
              <a:gd name="connsiteX12079" fmla="*/ 4473747 w 5155357"/>
              <a:gd name="connsiteY12079" fmla="*/ 420010 h 1041673"/>
              <a:gd name="connsiteX12080" fmla="*/ 4473747 w 5155357"/>
              <a:gd name="connsiteY12080" fmla="*/ 420010 h 1041673"/>
              <a:gd name="connsiteX12081" fmla="*/ 4471571 w 5155357"/>
              <a:gd name="connsiteY12081" fmla="*/ 428466 h 1041673"/>
              <a:gd name="connsiteX12082" fmla="*/ 4470266 w 5155357"/>
              <a:gd name="connsiteY12082" fmla="*/ 432756 h 1041673"/>
              <a:gd name="connsiteX12083" fmla="*/ 4473685 w 5155357"/>
              <a:gd name="connsiteY12083" fmla="*/ 419948 h 1041673"/>
              <a:gd name="connsiteX12084" fmla="*/ 4436876 w 5155357"/>
              <a:gd name="connsiteY12084" fmla="*/ 562894 h 1041673"/>
              <a:gd name="connsiteX12085" fmla="*/ 4436876 w 5155357"/>
              <a:gd name="connsiteY12085" fmla="*/ 562894 h 1041673"/>
              <a:gd name="connsiteX12086" fmla="*/ 4434203 w 5155357"/>
              <a:gd name="connsiteY12086" fmla="*/ 575143 h 1041673"/>
              <a:gd name="connsiteX12087" fmla="*/ 4432959 w 5155357"/>
              <a:gd name="connsiteY12087" fmla="*/ 580179 h 1041673"/>
              <a:gd name="connsiteX12088" fmla="*/ 4432897 w 5155357"/>
              <a:gd name="connsiteY12088" fmla="*/ 580179 h 1041673"/>
              <a:gd name="connsiteX12089" fmla="*/ 4432897 w 5155357"/>
              <a:gd name="connsiteY12089" fmla="*/ 580179 h 1041673"/>
              <a:gd name="connsiteX12090" fmla="*/ 4436814 w 5155357"/>
              <a:gd name="connsiteY12090" fmla="*/ 562832 h 1041673"/>
              <a:gd name="connsiteX12091" fmla="*/ 4426866 w 5155357"/>
              <a:gd name="connsiteY12091" fmla="*/ 606978 h 1041673"/>
              <a:gd name="connsiteX12092" fmla="*/ 4430223 w 5155357"/>
              <a:gd name="connsiteY12092" fmla="*/ 590252 h 1041673"/>
              <a:gd name="connsiteX12093" fmla="*/ 4432773 w 5155357"/>
              <a:gd name="connsiteY12093" fmla="*/ 581485 h 1041673"/>
              <a:gd name="connsiteX12094" fmla="*/ 4428296 w 5155357"/>
              <a:gd name="connsiteY12094" fmla="*/ 601444 h 1041673"/>
              <a:gd name="connsiteX12095" fmla="*/ 4426990 w 5155357"/>
              <a:gd name="connsiteY12095" fmla="*/ 607040 h 1041673"/>
              <a:gd name="connsiteX12096" fmla="*/ 4426866 w 5155357"/>
              <a:gd name="connsiteY12096" fmla="*/ 607040 h 1041673"/>
              <a:gd name="connsiteX12097" fmla="*/ 4439674 w 5155357"/>
              <a:gd name="connsiteY12097" fmla="*/ 620968 h 1041673"/>
              <a:gd name="connsiteX12098" fmla="*/ 4434078 w 5155357"/>
              <a:gd name="connsiteY12098" fmla="*/ 622646 h 1041673"/>
              <a:gd name="connsiteX12099" fmla="*/ 4427923 w 5155357"/>
              <a:gd name="connsiteY12099" fmla="*/ 607040 h 1041673"/>
              <a:gd name="connsiteX12100" fmla="*/ 4429167 w 5155357"/>
              <a:gd name="connsiteY12100" fmla="*/ 601755 h 1041673"/>
              <a:gd name="connsiteX12101" fmla="*/ 4433768 w 5155357"/>
              <a:gd name="connsiteY12101" fmla="*/ 581174 h 1041673"/>
              <a:gd name="connsiteX12102" fmla="*/ 4433892 w 5155357"/>
              <a:gd name="connsiteY12102" fmla="*/ 580863 h 1041673"/>
              <a:gd name="connsiteX12103" fmla="*/ 4433830 w 5155357"/>
              <a:gd name="connsiteY12103" fmla="*/ 580739 h 1041673"/>
              <a:gd name="connsiteX12104" fmla="*/ 4435073 w 5155357"/>
              <a:gd name="connsiteY12104" fmla="*/ 575454 h 1041673"/>
              <a:gd name="connsiteX12105" fmla="*/ 4437809 w 5155357"/>
              <a:gd name="connsiteY12105" fmla="*/ 562894 h 1041673"/>
              <a:gd name="connsiteX12106" fmla="*/ 4437933 w 5155357"/>
              <a:gd name="connsiteY12106" fmla="*/ 562894 h 1041673"/>
              <a:gd name="connsiteX12107" fmla="*/ 4439053 w 5155357"/>
              <a:gd name="connsiteY12107" fmla="*/ 557920 h 1041673"/>
              <a:gd name="connsiteX12108" fmla="*/ 4438804 w 5155357"/>
              <a:gd name="connsiteY12108" fmla="*/ 557920 h 1041673"/>
              <a:gd name="connsiteX12109" fmla="*/ 4441912 w 5155357"/>
              <a:gd name="connsiteY12109" fmla="*/ 546728 h 1041673"/>
              <a:gd name="connsiteX12110" fmla="*/ 4443156 w 5155357"/>
              <a:gd name="connsiteY12110" fmla="*/ 541567 h 1041673"/>
              <a:gd name="connsiteX12111" fmla="*/ 4442783 w 5155357"/>
              <a:gd name="connsiteY12111" fmla="*/ 540945 h 1041673"/>
              <a:gd name="connsiteX12112" fmla="*/ 4442161 w 5155357"/>
              <a:gd name="connsiteY12112" fmla="*/ 541318 h 1041673"/>
              <a:gd name="connsiteX12113" fmla="*/ 4440918 w 5155357"/>
              <a:gd name="connsiteY12113" fmla="*/ 546479 h 1041673"/>
              <a:gd name="connsiteX12114" fmla="*/ 4438493 w 5155357"/>
              <a:gd name="connsiteY12114" fmla="*/ 555743 h 1041673"/>
              <a:gd name="connsiteX12115" fmla="*/ 4444586 w 5155357"/>
              <a:gd name="connsiteY12115" fmla="*/ 531121 h 1041673"/>
              <a:gd name="connsiteX12116" fmla="*/ 4454659 w 5155357"/>
              <a:gd name="connsiteY12116" fmla="*/ 490208 h 1041673"/>
              <a:gd name="connsiteX12117" fmla="*/ 4451052 w 5155357"/>
              <a:gd name="connsiteY12117" fmla="*/ 505504 h 1041673"/>
              <a:gd name="connsiteX12118" fmla="*/ 4447820 w 5155357"/>
              <a:gd name="connsiteY12118" fmla="*/ 518499 h 1041673"/>
              <a:gd name="connsiteX12119" fmla="*/ 4448130 w 5155357"/>
              <a:gd name="connsiteY12119" fmla="*/ 518934 h 1041673"/>
              <a:gd name="connsiteX12120" fmla="*/ 4448192 w 5155357"/>
              <a:gd name="connsiteY12120" fmla="*/ 518934 h 1041673"/>
              <a:gd name="connsiteX12121" fmla="*/ 4448566 w 5155357"/>
              <a:gd name="connsiteY12121" fmla="*/ 518623 h 1041673"/>
              <a:gd name="connsiteX12122" fmla="*/ 4451799 w 5155357"/>
              <a:gd name="connsiteY12122" fmla="*/ 505691 h 1041673"/>
              <a:gd name="connsiteX12123" fmla="*/ 4455778 w 5155357"/>
              <a:gd name="connsiteY12123" fmla="*/ 488157 h 1041673"/>
              <a:gd name="connsiteX12124" fmla="*/ 4455778 w 5155357"/>
              <a:gd name="connsiteY12124" fmla="*/ 488157 h 1041673"/>
              <a:gd name="connsiteX12125" fmla="*/ 4456835 w 5155357"/>
              <a:gd name="connsiteY12125" fmla="*/ 486540 h 1041673"/>
              <a:gd name="connsiteX12126" fmla="*/ 4456835 w 5155357"/>
              <a:gd name="connsiteY12126" fmla="*/ 485918 h 1041673"/>
              <a:gd name="connsiteX12127" fmla="*/ 4456214 w 5155357"/>
              <a:gd name="connsiteY12127" fmla="*/ 485918 h 1041673"/>
              <a:gd name="connsiteX12128" fmla="*/ 4455778 w 5155357"/>
              <a:gd name="connsiteY12128" fmla="*/ 486540 h 1041673"/>
              <a:gd name="connsiteX12129" fmla="*/ 4460815 w 5155357"/>
              <a:gd name="connsiteY12129" fmla="*/ 464716 h 1041673"/>
              <a:gd name="connsiteX12130" fmla="*/ 4460690 w 5155357"/>
              <a:gd name="connsiteY12130" fmla="*/ 464467 h 1041673"/>
              <a:gd name="connsiteX12131" fmla="*/ 4461436 w 5155357"/>
              <a:gd name="connsiteY12131" fmla="*/ 464902 h 1041673"/>
              <a:gd name="connsiteX12132" fmla="*/ 4459633 w 5155357"/>
              <a:gd name="connsiteY12132" fmla="*/ 471928 h 1041673"/>
              <a:gd name="connsiteX12133" fmla="*/ 4457270 w 5155357"/>
              <a:gd name="connsiteY12133" fmla="*/ 481690 h 1041673"/>
              <a:gd name="connsiteX12134" fmla="*/ 4457581 w 5155357"/>
              <a:gd name="connsiteY12134" fmla="*/ 482125 h 1041673"/>
              <a:gd name="connsiteX12135" fmla="*/ 4457644 w 5155357"/>
              <a:gd name="connsiteY12135" fmla="*/ 482125 h 1041673"/>
              <a:gd name="connsiteX12136" fmla="*/ 4458017 w 5155357"/>
              <a:gd name="connsiteY12136" fmla="*/ 481814 h 1041673"/>
              <a:gd name="connsiteX12137" fmla="*/ 4460379 w 5155357"/>
              <a:gd name="connsiteY12137" fmla="*/ 472115 h 1041673"/>
              <a:gd name="connsiteX12138" fmla="*/ 4462182 w 5155357"/>
              <a:gd name="connsiteY12138" fmla="*/ 464902 h 1041673"/>
              <a:gd name="connsiteX12139" fmla="*/ 4462182 w 5155357"/>
              <a:gd name="connsiteY12139" fmla="*/ 464902 h 1041673"/>
              <a:gd name="connsiteX12140" fmla="*/ 4462431 w 5155357"/>
              <a:gd name="connsiteY12140" fmla="*/ 464156 h 1041673"/>
              <a:gd name="connsiteX12141" fmla="*/ 4462742 w 5155357"/>
              <a:gd name="connsiteY12141" fmla="*/ 463286 h 1041673"/>
              <a:gd name="connsiteX12142" fmla="*/ 4462556 w 5155357"/>
              <a:gd name="connsiteY12142" fmla="*/ 462726 h 1041673"/>
              <a:gd name="connsiteX12143" fmla="*/ 4461996 w 5155357"/>
              <a:gd name="connsiteY12143" fmla="*/ 462913 h 1041673"/>
              <a:gd name="connsiteX12144" fmla="*/ 4461623 w 5155357"/>
              <a:gd name="connsiteY12144" fmla="*/ 463970 h 1041673"/>
              <a:gd name="connsiteX12145" fmla="*/ 4461561 w 5155357"/>
              <a:gd name="connsiteY12145" fmla="*/ 464218 h 1041673"/>
              <a:gd name="connsiteX12146" fmla="*/ 4461312 w 5155357"/>
              <a:gd name="connsiteY12146" fmla="*/ 464094 h 1041673"/>
              <a:gd name="connsiteX12147" fmla="*/ 4468525 w 5155357"/>
              <a:gd name="connsiteY12147" fmla="*/ 436301 h 1041673"/>
              <a:gd name="connsiteX12148" fmla="*/ 4469084 w 5155357"/>
              <a:gd name="connsiteY12148" fmla="*/ 436860 h 1041673"/>
              <a:gd name="connsiteX12149" fmla="*/ 4469271 w 5155357"/>
              <a:gd name="connsiteY12149" fmla="*/ 436860 h 1041673"/>
              <a:gd name="connsiteX12150" fmla="*/ 4466100 w 5155357"/>
              <a:gd name="connsiteY12150" fmla="*/ 448487 h 1041673"/>
              <a:gd name="connsiteX12151" fmla="*/ 4465851 w 5155357"/>
              <a:gd name="connsiteY12151" fmla="*/ 448612 h 1041673"/>
              <a:gd name="connsiteX12152" fmla="*/ 4465665 w 5155357"/>
              <a:gd name="connsiteY12152" fmla="*/ 449047 h 1041673"/>
              <a:gd name="connsiteX12153" fmla="*/ 4465975 w 5155357"/>
              <a:gd name="connsiteY12153" fmla="*/ 449233 h 1041673"/>
              <a:gd name="connsiteX12154" fmla="*/ 4466100 w 5155357"/>
              <a:gd name="connsiteY12154" fmla="*/ 449233 h 1041673"/>
              <a:gd name="connsiteX12155" fmla="*/ 4466659 w 5155357"/>
              <a:gd name="connsiteY12155" fmla="*/ 448985 h 1041673"/>
              <a:gd name="connsiteX12156" fmla="*/ 4466659 w 5155357"/>
              <a:gd name="connsiteY12156" fmla="*/ 448798 h 1041673"/>
              <a:gd name="connsiteX12157" fmla="*/ 4469830 w 5155357"/>
              <a:gd name="connsiteY12157" fmla="*/ 437295 h 1041673"/>
              <a:gd name="connsiteX12158" fmla="*/ 4470390 w 5155357"/>
              <a:gd name="connsiteY12158" fmla="*/ 434373 h 1041673"/>
              <a:gd name="connsiteX12159" fmla="*/ 4470390 w 5155357"/>
              <a:gd name="connsiteY12159" fmla="*/ 434311 h 1041673"/>
              <a:gd name="connsiteX12160" fmla="*/ 4470701 w 5155357"/>
              <a:gd name="connsiteY12160" fmla="*/ 434062 h 1041673"/>
              <a:gd name="connsiteX12161" fmla="*/ 4470514 w 5155357"/>
              <a:gd name="connsiteY12161" fmla="*/ 434062 h 1041673"/>
              <a:gd name="connsiteX12162" fmla="*/ 4472068 w 5155357"/>
              <a:gd name="connsiteY12162" fmla="*/ 428839 h 1041673"/>
              <a:gd name="connsiteX12163" fmla="*/ 4474307 w 5155357"/>
              <a:gd name="connsiteY12163" fmla="*/ 419824 h 1041673"/>
              <a:gd name="connsiteX12164" fmla="*/ 4474307 w 5155357"/>
              <a:gd name="connsiteY12164" fmla="*/ 419824 h 1041673"/>
              <a:gd name="connsiteX12165" fmla="*/ 4477664 w 5155357"/>
              <a:gd name="connsiteY12165" fmla="*/ 409191 h 1041673"/>
              <a:gd name="connsiteX12166" fmla="*/ 4480960 w 5155357"/>
              <a:gd name="connsiteY12166" fmla="*/ 398870 h 1041673"/>
              <a:gd name="connsiteX12167" fmla="*/ 4480711 w 5155357"/>
              <a:gd name="connsiteY12167" fmla="*/ 406082 h 1041673"/>
              <a:gd name="connsiteX12168" fmla="*/ 4477416 w 5155357"/>
              <a:gd name="connsiteY12168" fmla="*/ 417336 h 1041673"/>
              <a:gd name="connsiteX12169" fmla="*/ 4472939 w 5155357"/>
              <a:gd name="connsiteY12169" fmla="*/ 431202 h 1041673"/>
              <a:gd name="connsiteX12170" fmla="*/ 4473375 w 5155357"/>
              <a:gd name="connsiteY12170" fmla="*/ 432446 h 1041673"/>
              <a:gd name="connsiteX12171" fmla="*/ 4473809 w 5155357"/>
              <a:gd name="connsiteY12171" fmla="*/ 432570 h 1041673"/>
              <a:gd name="connsiteX12172" fmla="*/ 4474680 w 5155357"/>
              <a:gd name="connsiteY12172" fmla="*/ 432010 h 1041673"/>
              <a:gd name="connsiteX12173" fmla="*/ 4479281 w 5155357"/>
              <a:gd name="connsiteY12173" fmla="*/ 417772 h 1041673"/>
              <a:gd name="connsiteX12174" fmla="*/ 4482701 w 5155357"/>
              <a:gd name="connsiteY12174" fmla="*/ 406269 h 1041673"/>
              <a:gd name="connsiteX12175" fmla="*/ 4482701 w 5155357"/>
              <a:gd name="connsiteY12175" fmla="*/ 406082 h 1041673"/>
              <a:gd name="connsiteX12176" fmla="*/ 4485250 w 5155357"/>
              <a:gd name="connsiteY12176" fmla="*/ 396196 h 1041673"/>
              <a:gd name="connsiteX12177" fmla="*/ 4485250 w 5155357"/>
              <a:gd name="connsiteY12177" fmla="*/ 396196 h 1041673"/>
              <a:gd name="connsiteX12178" fmla="*/ 4486245 w 5155357"/>
              <a:gd name="connsiteY12178" fmla="*/ 393087 h 1041673"/>
              <a:gd name="connsiteX12179" fmla="*/ 4486929 w 5155357"/>
              <a:gd name="connsiteY12179" fmla="*/ 391160 h 1041673"/>
              <a:gd name="connsiteX12180" fmla="*/ 4486929 w 5155357"/>
              <a:gd name="connsiteY12180" fmla="*/ 391160 h 1041673"/>
              <a:gd name="connsiteX12181" fmla="*/ 4486929 w 5155357"/>
              <a:gd name="connsiteY12181" fmla="*/ 391160 h 1041673"/>
              <a:gd name="connsiteX12182" fmla="*/ 4488048 w 5155357"/>
              <a:gd name="connsiteY12182" fmla="*/ 387243 h 1041673"/>
              <a:gd name="connsiteX12183" fmla="*/ 4513728 w 5155357"/>
              <a:gd name="connsiteY12183" fmla="*/ 367719 h 1041673"/>
              <a:gd name="connsiteX12184" fmla="*/ 4652756 w 5155357"/>
              <a:gd name="connsiteY12184" fmla="*/ 282287 h 1041673"/>
              <a:gd name="connsiteX12185" fmla="*/ 4683472 w 5155357"/>
              <a:gd name="connsiteY12185" fmla="*/ 267800 h 1041673"/>
              <a:gd name="connsiteX12186" fmla="*/ 4699638 w 5155357"/>
              <a:gd name="connsiteY12186" fmla="*/ 261644 h 1041673"/>
              <a:gd name="connsiteX12187" fmla="*/ 4716364 w 5155357"/>
              <a:gd name="connsiteY12187" fmla="*/ 256048 h 1041673"/>
              <a:gd name="connsiteX12188" fmla="*/ 4749318 w 5155357"/>
              <a:gd name="connsiteY12188" fmla="*/ 243737 h 1041673"/>
              <a:gd name="connsiteX12189" fmla="*/ 4754354 w 5155357"/>
              <a:gd name="connsiteY12189" fmla="*/ 243177 h 1041673"/>
              <a:gd name="connsiteX12190" fmla="*/ 4768842 w 5155357"/>
              <a:gd name="connsiteY12190" fmla="*/ 239260 h 1041673"/>
              <a:gd name="connsiteX12191" fmla="*/ 4800116 w 5155357"/>
              <a:gd name="connsiteY12191" fmla="*/ 233105 h 1041673"/>
              <a:gd name="connsiteX12192" fmla="*/ 4847558 w 5155357"/>
              <a:gd name="connsiteY12192" fmla="*/ 231426 h 1041673"/>
              <a:gd name="connsiteX12193" fmla="*/ 4854833 w 5155357"/>
              <a:gd name="connsiteY12193" fmla="*/ 233105 h 1041673"/>
              <a:gd name="connsiteX12194" fmla="*/ 4876595 w 5155357"/>
              <a:gd name="connsiteY12194" fmla="*/ 243177 h 1041673"/>
              <a:gd name="connsiteX12195" fmla="*/ 4853154 w 5155357"/>
              <a:gd name="connsiteY12195" fmla="*/ 288940 h 1041673"/>
              <a:gd name="connsiteX12196" fmla="*/ 4848677 w 5155357"/>
              <a:gd name="connsiteY12196" fmla="*/ 294536 h 1041673"/>
              <a:gd name="connsiteX12197" fmla="*/ 4846998 w 5155357"/>
              <a:gd name="connsiteY12197" fmla="*/ 299572 h 1041673"/>
              <a:gd name="connsiteX12198" fmla="*/ 4837485 w 5155357"/>
              <a:gd name="connsiteY12198" fmla="*/ 316298 h 1041673"/>
              <a:gd name="connsiteX12199" fmla="*/ 4826853 w 5155357"/>
              <a:gd name="connsiteY12199" fmla="*/ 330226 h 1041673"/>
              <a:gd name="connsiteX12200" fmla="*/ 4823495 w 5155357"/>
              <a:gd name="connsiteY12200" fmla="*/ 330785 h 1041673"/>
              <a:gd name="connsiteX12201" fmla="*/ 4822936 w 5155357"/>
              <a:gd name="connsiteY12201" fmla="*/ 334703 h 1041673"/>
              <a:gd name="connsiteX12202" fmla="*/ 4815101 w 5155357"/>
              <a:gd name="connsiteY12202" fmla="*/ 341418 h 1041673"/>
              <a:gd name="connsiteX12203" fmla="*/ 4806148 w 5155357"/>
              <a:gd name="connsiteY12203" fmla="*/ 352050 h 1041673"/>
              <a:gd name="connsiteX12204" fmla="*/ 4807826 w 5155357"/>
              <a:gd name="connsiteY12204" fmla="*/ 353169 h 1041673"/>
              <a:gd name="connsiteX12205" fmla="*/ 4801111 w 5155357"/>
              <a:gd name="connsiteY12205" fmla="*/ 362123 h 1041673"/>
              <a:gd name="connsiteX12206" fmla="*/ 4790479 w 5155357"/>
              <a:gd name="connsiteY12206" fmla="*/ 369957 h 1041673"/>
              <a:gd name="connsiteX12207" fmla="*/ 4790604 w 5155357"/>
              <a:gd name="connsiteY12207" fmla="*/ 369957 h 1041673"/>
              <a:gd name="connsiteX12208" fmla="*/ 4789360 w 5155357"/>
              <a:gd name="connsiteY12208" fmla="*/ 371698 h 1041673"/>
              <a:gd name="connsiteX12209" fmla="*/ 4789360 w 5155357"/>
              <a:gd name="connsiteY12209" fmla="*/ 371698 h 1041673"/>
              <a:gd name="connsiteX12210" fmla="*/ 4698394 w 5155357"/>
              <a:gd name="connsiteY12210" fmla="*/ 459244 h 1041673"/>
              <a:gd name="connsiteX12211" fmla="*/ 4647036 w 5155357"/>
              <a:gd name="connsiteY12211" fmla="*/ 501089 h 1041673"/>
              <a:gd name="connsiteX12212" fmla="*/ 4637523 w 5155357"/>
              <a:gd name="connsiteY12212" fmla="*/ 508364 h 1041673"/>
              <a:gd name="connsiteX12213" fmla="*/ 4608486 w 5155357"/>
              <a:gd name="connsiteY12213" fmla="*/ 530686 h 1041673"/>
              <a:gd name="connsiteX12214" fmla="*/ 4587843 w 5155357"/>
              <a:gd name="connsiteY12214" fmla="*/ 544116 h 1041673"/>
              <a:gd name="connsiteX12215" fmla="*/ 4581128 w 5155357"/>
              <a:gd name="connsiteY12215" fmla="*/ 549153 h 1041673"/>
              <a:gd name="connsiteX12216" fmla="*/ 4577770 w 5155357"/>
              <a:gd name="connsiteY12216" fmla="*/ 548033 h 1041673"/>
              <a:gd name="connsiteX12217" fmla="*/ 4566019 w 5155357"/>
              <a:gd name="connsiteY12217" fmla="*/ 556427 h 1041673"/>
              <a:gd name="connsiteX12218" fmla="*/ 4563780 w 5155357"/>
              <a:gd name="connsiteY12218" fmla="*/ 560345 h 1041673"/>
              <a:gd name="connsiteX12219" fmla="*/ 4559303 w 5155357"/>
              <a:gd name="connsiteY12219" fmla="*/ 562583 h 1041673"/>
              <a:gd name="connsiteX12220" fmla="*/ 4555946 w 5155357"/>
              <a:gd name="connsiteY12220" fmla="*/ 566500 h 1041673"/>
              <a:gd name="connsiteX12221" fmla="*/ 4547552 w 5155357"/>
              <a:gd name="connsiteY12221" fmla="*/ 573215 h 1041673"/>
              <a:gd name="connsiteX12222" fmla="*/ 4536360 w 5155357"/>
              <a:gd name="connsiteY12222" fmla="*/ 583288 h 1041673"/>
              <a:gd name="connsiteX12223" fmla="*/ 4531883 w 5155357"/>
              <a:gd name="connsiteY12223" fmla="*/ 583288 h 1041673"/>
              <a:gd name="connsiteX12224" fmla="*/ 4500608 w 5155357"/>
              <a:gd name="connsiteY12224" fmla="*/ 600573 h 1041673"/>
              <a:gd name="connsiteX12225" fmla="*/ 4491654 w 5155357"/>
              <a:gd name="connsiteY12225" fmla="*/ 603371 h 1041673"/>
              <a:gd name="connsiteX12226" fmla="*/ 4488857 w 5155357"/>
              <a:gd name="connsiteY12226" fmla="*/ 605610 h 1041673"/>
              <a:gd name="connsiteX12227" fmla="*/ 4485499 w 5155357"/>
              <a:gd name="connsiteY12227" fmla="*/ 605050 h 1041673"/>
              <a:gd name="connsiteX12228" fmla="*/ 4466535 w 5155357"/>
              <a:gd name="connsiteY12228" fmla="*/ 614004 h 1041673"/>
              <a:gd name="connsiteX12229" fmla="*/ 4463177 w 5155357"/>
              <a:gd name="connsiteY12229" fmla="*/ 614004 h 1041673"/>
              <a:gd name="connsiteX12230" fmla="*/ 4439177 w 5155357"/>
              <a:gd name="connsiteY12230" fmla="*/ 621278 h 1041673"/>
              <a:gd name="connsiteX12231" fmla="*/ 4452545 w 5155357"/>
              <a:gd name="connsiteY12231" fmla="*/ 783375 h 1041673"/>
              <a:gd name="connsiteX12232" fmla="*/ 4452545 w 5155357"/>
              <a:gd name="connsiteY12232" fmla="*/ 781696 h 1041673"/>
              <a:gd name="connsiteX12233" fmla="*/ 4452545 w 5155357"/>
              <a:gd name="connsiteY12233" fmla="*/ 783375 h 1041673"/>
              <a:gd name="connsiteX12234" fmla="*/ 4464794 w 5155357"/>
              <a:gd name="connsiteY12234" fmla="*/ 787852 h 1041673"/>
              <a:gd name="connsiteX12235" fmla="*/ 4458639 w 5155357"/>
              <a:gd name="connsiteY12235" fmla="*/ 785054 h 1041673"/>
              <a:gd name="connsiteX12236" fmla="*/ 4474805 w 5155357"/>
              <a:gd name="connsiteY12236" fmla="*/ 790650 h 1041673"/>
              <a:gd name="connsiteX12237" fmla="*/ 4479281 w 5155357"/>
              <a:gd name="connsiteY12237" fmla="*/ 793448 h 1041673"/>
              <a:gd name="connsiteX12238" fmla="*/ 4464794 w 5155357"/>
              <a:gd name="connsiteY12238" fmla="*/ 787852 h 1041673"/>
              <a:gd name="connsiteX12239" fmla="*/ 4485437 w 5155357"/>
              <a:gd name="connsiteY12239" fmla="*/ 797925 h 1041673"/>
              <a:gd name="connsiteX12240" fmla="*/ 4485437 w 5155357"/>
              <a:gd name="connsiteY12240" fmla="*/ 797925 h 1041673"/>
              <a:gd name="connsiteX12241" fmla="*/ 4485250 w 5155357"/>
              <a:gd name="connsiteY12241" fmla="*/ 797925 h 1041673"/>
              <a:gd name="connsiteX12242" fmla="*/ 4486556 w 5155357"/>
              <a:gd name="connsiteY12242" fmla="*/ 796246 h 1041673"/>
              <a:gd name="connsiteX12243" fmla="*/ 4485437 w 5155357"/>
              <a:gd name="connsiteY12243" fmla="*/ 797925 h 1041673"/>
              <a:gd name="connsiteX12244" fmla="*/ 4496069 w 5155357"/>
              <a:gd name="connsiteY12244" fmla="*/ 758255 h 1041673"/>
              <a:gd name="connsiteX12245" fmla="*/ 4497188 w 5155357"/>
              <a:gd name="connsiteY12245" fmla="*/ 760494 h 1041673"/>
              <a:gd name="connsiteX12246" fmla="*/ 4496255 w 5155357"/>
              <a:gd name="connsiteY12246" fmla="*/ 759934 h 1041673"/>
              <a:gd name="connsiteX12247" fmla="*/ 4496255 w 5155357"/>
              <a:gd name="connsiteY12247" fmla="*/ 759934 h 1041673"/>
              <a:gd name="connsiteX12248" fmla="*/ 4496007 w 5155357"/>
              <a:gd name="connsiteY12248" fmla="*/ 759188 h 1041673"/>
              <a:gd name="connsiteX12249" fmla="*/ 4496069 w 5155357"/>
              <a:gd name="connsiteY12249" fmla="*/ 758255 h 1041673"/>
              <a:gd name="connsiteX12250" fmla="*/ 4491033 w 5155357"/>
              <a:gd name="connsiteY12250" fmla="*/ 741965 h 1041673"/>
              <a:gd name="connsiteX12251" fmla="*/ 4494017 w 5155357"/>
              <a:gd name="connsiteY12251" fmla="*/ 742400 h 1041673"/>
              <a:gd name="connsiteX12252" fmla="*/ 4492215 w 5155357"/>
              <a:gd name="connsiteY12252" fmla="*/ 744203 h 1041673"/>
              <a:gd name="connsiteX12253" fmla="*/ 4491033 w 5155357"/>
              <a:gd name="connsiteY12253" fmla="*/ 741965 h 1041673"/>
              <a:gd name="connsiteX12254" fmla="*/ 4489913 w 5155357"/>
              <a:gd name="connsiteY12254" fmla="*/ 797365 h 1041673"/>
              <a:gd name="connsiteX12255" fmla="*/ 4497748 w 5155357"/>
              <a:gd name="connsiteY12255" fmla="*/ 801282 h 1041673"/>
              <a:gd name="connsiteX12256" fmla="*/ 4489913 w 5155357"/>
              <a:gd name="connsiteY12256" fmla="*/ 797365 h 1041673"/>
              <a:gd name="connsiteX12257" fmla="*/ 4547427 w 5155357"/>
              <a:gd name="connsiteY12257" fmla="*/ 807935 h 1041673"/>
              <a:gd name="connsiteX12258" fmla="*/ 4547801 w 5155357"/>
              <a:gd name="connsiteY12258" fmla="*/ 806816 h 1041673"/>
              <a:gd name="connsiteX12259" fmla="*/ 4549666 w 5155357"/>
              <a:gd name="connsiteY12259" fmla="*/ 808495 h 1041673"/>
              <a:gd name="connsiteX12260" fmla="*/ 4547987 w 5155357"/>
              <a:gd name="connsiteY12260" fmla="*/ 808495 h 1041673"/>
              <a:gd name="connsiteX12261" fmla="*/ 4547366 w 5155357"/>
              <a:gd name="connsiteY12261" fmla="*/ 808184 h 1041673"/>
              <a:gd name="connsiteX12262" fmla="*/ 4547366 w 5155357"/>
              <a:gd name="connsiteY12262" fmla="*/ 807935 h 1041673"/>
              <a:gd name="connsiteX12263" fmla="*/ 4509127 w 5155357"/>
              <a:gd name="connsiteY12263" fmla="*/ 768701 h 1041673"/>
              <a:gd name="connsiteX12264" fmla="*/ 4502909 w 5155357"/>
              <a:gd name="connsiteY12264" fmla="*/ 766276 h 1041673"/>
              <a:gd name="connsiteX12265" fmla="*/ 4503033 w 5155357"/>
              <a:gd name="connsiteY12265" fmla="*/ 763043 h 1041673"/>
              <a:gd name="connsiteX12266" fmla="*/ 4503344 w 5155357"/>
              <a:gd name="connsiteY12266" fmla="*/ 762173 h 1041673"/>
              <a:gd name="connsiteX12267" fmla="*/ 4503903 w 5155357"/>
              <a:gd name="connsiteY12267" fmla="*/ 759934 h 1041673"/>
              <a:gd name="connsiteX12268" fmla="*/ 4503903 w 5155357"/>
              <a:gd name="connsiteY12268" fmla="*/ 761613 h 1041673"/>
              <a:gd name="connsiteX12269" fmla="*/ 4504711 w 5155357"/>
              <a:gd name="connsiteY12269" fmla="*/ 761924 h 1041673"/>
              <a:gd name="connsiteX12270" fmla="*/ 4505582 w 5155357"/>
              <a:gd name="connsiteY12270" fmla="*/ 762421 h 1041673"/>
              <a:gd name="connsiteX12271" fmla="*/ 4506702 w 5155357"/>
              <a:gd name="connsiteY12271" fmla="*/ 762173 h 1041673"/>
              <a:gd name="connsiteX12272" fmla="*/ 4507261 w 5155357"/>
              <a:gd name="connsiteY12272" fmla="*/ 763043 h 1041673"/>
              <a:gd name="connsiteX12273" fmla="*/ 4505582 w 5155357"/>
              <a:gd name="connsiteY12273" fmla="*/ 762421 h 1041673"/>
              <a:gd name="connsiteX12274" fmla="*/ 4504463 w 5155357"/>
              <a:gd name="connsiteY12274" fmla="*/ 762732 h 1041673"/>
              <a:gd name="connsiteX12275" fmla="*/ 4504711 w 5155357"/>
              <a:gd name="connsiteY12275" fmla="*/ 761924 h 1041673"/>
              <a:gd name="connsiteX12276" fmla="*/ 4503033 w 5155357"/>
              <a:gd name="connsiteY12276" fmla="*/ 763043 h 1041673"/>
              <a:gd name="connsiteX12277" fmla="*/ 4503903 w 5155357"/>
              <a:gd name="connsiteY12277" fmla="*/ 763292 h 1041673"/>
              <a:gd name="connsiteX12278" fmla="*/ 4507261 w 5155357"/>
              <a:gd name="connsiteY12278" fmla="*/ 763292 h 1041673"/>
              <a:gd name="connsiteX12279" fmla="*/ 4507820 w 5155357"/>
              <a:gd name="connsiteY12279" fmla="*/ 764411 h 1041673"/>
              <a:gd name="connsiteX12280" fmla="*/ 4507820 w 5155357"/>
              <a:gd name="connsiteY12280" fmla="*/ 763292 h 1041673"/>
              <a:gd name="connsiteX12281" fmla="*/ 4512298 w 5155357"/>
              <a:gd name="connsiteY12281" fmla="*/ 764971 h 1041673"/>
              <a:gd name="connsiteX12282" fmla="*/ 4519821 w 5155357"/>
              <a:gd name="connsiteY12282" fmla="*/ 770380 h 1041673"/>
              <a:gd name="connsiteX12283" fmla="*/ 4516339 w 5155357"/>
              <a:gd name="connsiteY12283" fmla="*/ 769696 h 1041673"/>
              <a:gd name="connsiteX12284" fmla="*/ 4511738 w 5155357"/>
              <a:gd name="connsiteY12284" fmla="*/ 766649 h 1041673"/>
              <a:gd name="connsiteX12285" fmla="*/ 4509127 w 5155357"/>
              <a:gd name="connsiteY12285" fmla="*/ 768701 h 1041673"/>
              <a:gd name="connsiteX12286" fmla="*/ 4529582 w 5155357"/>
              <a:gd name="connsiteY12286" fmla="*/ 805697 h 1041673"/>
              <a:gd name="connsiteX12287" fmla="*/ 4512298 w 5155357"/>
              <a:gd name="connsiteY12287" fmla="*/ 798982 h 1041673"/>
              <a:gd name="connsiteX12288" fmla="*/ 4522370 w 5155357"/>
              <a:gd name="connsiteY12288" fmla="*/ 799541 h 1041673"/>
              <a:gd name="connsiteX12289" fmla="*/ 4529645 w 5155357"/>
              <a:gd name="connsiteY12289" fmla="*/ 801220 h 1041673"/>
              <a:gd name="connsiteX12290" fmla="*/ 4529645 w 5155357"/>
              <a:gd name="connsiteY12290" fmla="*/ 805697 h 1041673"/>
              <a:gd name="connsiteX12291" fmla="*/ 4540899 w 5155357"/>
              <a:gd name="connsiteY12291" fmla="*/ 816329 h 1041673"/>
              <a:gd name="connsiteX12292" fmla="*/ 4539469 w 5155357"/>
              <a:gd name="connsiteY12292" fmla="*/ 815707 h 1041673"/>
              <a:gd name="connsiteX12293" fmla="*/ 4539469 w 5155357"/>
              <a:gd name="connsiteY12293" fmla="*/ 815707 h 1041673"/>
              <a:gd name="connsiteX12294" fmla="*/ 4540091 w 5155357"/>
              <a:gd name="connsiteY12294" fmla="*/ 814650 h 1041673"/>
              <a:gd name="connsiteX12295" fmla="*/ 4540091 w 5155357"/>
              <a:gd name="connsiteY12295" fmla="*/ 814650 h 1041673"/>
              <a:gd name="connsiteX12296" fmla="*/ 4540837 w 5155357"/>
              <a:gd name="connsiteY12296" fmla="*/ 816391 h 1041673"/>
              <a:gd name="connsiteX12297" fmla="*/ 4555760 w 5155357"/>
              <a:gd name="connsiteY12297" fmla="*/ 813531 h 1041673"/>
              <a:gd name="connsiteX12298" fmla="*/ 4533437 w 5155357"/>
              <a:gd name="connsiteY12298" fmla="*/ 806816 h 1041673"/>
              <a:gd name="connsiteX12299" fmla="*/ 4541832 w 5155357"/>
              <a:gd name="connsiteY12299" fmla="*/ 807376 h 1041673"/>
              <a:gd name="connsiteX12300" fmla="*/ 4542391 w 5155357"/>
              <a:gd name="connsiteY12300" fmla="*/ 805137 h 1041673"/>
              <a:gd name="connsiteX12301" fmla="*/ 4546868 w 5155357"/>
              <a:gd name="connsiteY12301" fmla="*/ 806256 h 1041673"/>
              <a:gd name="connsiteX12302" fmla="*/ 4547117 w 5155357"/>
              <a:gd name="connsiteY12302" fmla="*/ 806256 h 1041673"/>
              <a:gd name="connsiteX12303" fmla="*/ 4546558 w 5155357"/>
              <a:gd name="connsiteY12303" fmla="*/ 807749 h 1041673"/>
              <a:gd name="connsiteX12304" fmla="*/ 4546495 w 5155357"/>
              <a:gd name="connsiteY12304" fmla="*/ 808060 h 1041673"/>
              <a:gd name="connsiteX12305" fmla="*/ 4546495 w 5155357"/>
              <a:gd name="connsiteY12305" fmla="*/ 808184 h 1041673"/>
              <a:gd name="connsiteX12306" fmla="*/ 4546495 w 5155357"/>
              <a:gd name="connsiteY12306" fmla="*/ 808308 h 1041673"/>
              <a:gd name="connsiteX12307" fmla="*/ 4548174 w 5155357"/>
              <a:gd name="connsiteY12307" fmla="*/ 809365 h 1041673"/>
              <a:gd name="connsiteX12308" fmla="*/ 4547987 w 5155357"/>
              <a:gd name="connsiteY12308" fmla="*/ 809552 h 1041673"/>
              <a:gd name="connsiteX12309" fmla="*/ 4553023 w 5155357"/>
              <a:gd name="connsiteY12309" fmla="*/ 811231 h 1041673"/>
              <a:gd name="connsiteX12310" fmla="*/ 4553148 w 5155357"/>
              <a:gd name="connsiteY12310" fmla="*/ 811106 h 1041673"/>
              <a:gd name="connsiteX12311" fmla="*/ 4555138 w 5155357"/>
              <a:gd name="connsiteY12311" fmla="*/ 812474 h 1041673"/>
              <a:gd name="connsiteX12312" fmla="*/ 4555884 w 5155357"/>
              <a:gd name="connsiteY12312" fmla="*/ 812847 h 1041673"/>
              <a:gd name="connsiteX12313" fmla="*/ 4555760 w 5155357"/>
              <a:gd name="connsiteY12313" fmla="*/ 812847 h 1041673"/>
              <a:gd name="connsiteX12314" fmla="*/ 4555946 w 5155357"/>
              <a:gd name="connsiteY12314" fmla="*/ 812847 h 1041673"/>
              <a:gd name="connsiteX12315" fmla="*/ 4555946 w 5155357"/>
              <a:gd name="connsiteY12315" fmla="*/ 812847 h 1041673"/>
              <a:gd name="connsiteX12316" fmla="*/ 4555697 w 5155357"/>
              <a:gd name="connsiteY12316" fmla="*/ 813407 h 1041673"/>
              <a:gd name="connsiteX12317" fmla="*/ 4556444 w 5155357"/>
              <a:gd name="connsiteY12317" fmla="*/ 811293 h 1041673"/>
              <a:gd name="connsiteX12318" fmla="*/ 4555822 w 5155357"/>
              <a:gd name="connsiteY12318" fmla="*/ 810982 h 1041673"/>
              <a:gd name="connsiteX12319" fmla="*/ 4554765 w 5155357"/>
              <a:gd name="connsiteY12319" fmla="*/ 810360 h 1041673"/>
              <a:gd name="connsiteX12320" fmla="*/ 4556506 w 5155357"/>
              <a:gd name="connsiteY12320" fmla="*/ 811293 h 1041673"/>
              <a:gd name="connsiteX12321" fmla="*/ 4564713 w 5155357"/>
              <a:gd name="connsiteY12321" fmla="*/ 787292 h 1041673"/>
              <a:gd name="connsiteX12322" fmla="*/ 4566392 w 5155357"/>
              <a:gd name="connsiteY12322" fmla="*/ 785613 h 1041673"/>
              <a:gd name="connsiteX12323" fmla="*/ 4566392 w 5155357"/>
              <a:gd name="connsiteY12323" fmla="*/ 785427 h 1041673"/>
              <a:gd name="connsiteX12324" fmla="*/ 4567635 w 5155357"/>
              <a:gd name="connsiteY12324" fmla="*/ 786360 h 1041673"/>
              <a:gd name="connsiteX12325" fmla="*/ 4564713 w 5155357"/>
              <a:gd name="connsiteY12325" fmla="*/ 787292 h 1041673"/>
              <a:gd name="connsiteX12326" fmla="*/ 4568071 w 5155357"/>
              <a:gd name="connsiteY12326" fmla="*/ 785613 h 1041673"/>
              <a:gd name="connsiteX12327" fmla="*/ 4568071 w 5155357"/>
              <a:gd name="connsiteY12327" fmla="*/ 785800 h 1041673"/>
              <a:gd name="connsiteX12328" fmla="*/ 4566889 w 5155357"/>
              <a:gd name="connsiteY12328" fmla="*/ 784992 h 1041673"/>
              <a:gd name="connsiteX12329" fmla="*/ 4566889 w 5155357"/>
              <a:gd name="connsiteY12329" fmla="*/ 784992 h 1041673"/>
              <a:gd name="connsiteX12330" fmla="*/ 4566889 w 5155357"/>
              <a:gd name="connsiteY12330" fmla="*/ 783872 h 1041673"/>
              <a:gd name="connsiteX12331" fmla="*/ 4569128 w 5155357"/>
              <a:gd name="connsiteY12331" fmla="*/ 784432 h 1041673"/>
              <a:gd name="connsiteX12332" fmla="*/ 4568008 w 5155357"/>
              <a:gd name="connsiteY12332" fmla="*/ 785551 h 1041673"/>
              <a:gd name="connsiteX12333" fmla="*/ 4573107 w 5155357"/>
              <a:gd name="connsiteY12333" fmla="*/ 790090 h 1041673"/>
              <a:gd name="connsiteX12334" fmla="*/ 4571428 w 5155357"/>
              <a:gd name="connsiteY12334" fmla="*/ 786173 h 1041673"/>
              <a:gd name="connsiteX12335" fmla="*/ 4573107 w 5155357"/>
              <a:gd name="connsiteY12335" fmla="*/ 786173 h 1041673"/>
              <a:gd name="connsiteX12336" fmla="*/ 4573107 w 5155357"/>
              <a:gd name="connsiteY12336" fmla="*/ 790090 h 1041673"/>
              <a:gd name="connsiteX12337" fmla="*/ 4570620 w 5155357"/>
              <a:gd name="connsiteY12337" fmla="*/ 777903 h 1041673"/>
              <a:gd name="connsiteX12338" fmla="*/ 4566827 w 5155357"/>
              <a:gd name="connsiteY12338" fmla="*/ 774795 h 1041673"/>
              <a:gd name="connsiteX12339" fmla="*/ 4561294 w 5155357"/>
              <a:gd name="connsiteY12339" fmla="*/ 774795 h 1041673"/>
              <a:gd name="connsiteX12340" fmla="*/ 4555822 w 5155357"/>
              <a:gd name="connsiteY12340" fmla="*/ 772059 h 1041673"/>
              <a:gd name="connsiteX12341" fmla="*/ 4553397 w 5155357"/>
              <a:gd name="connsiteY12341" fmla="*/ 768266 h 1041673"/>
              <a:gd name="connsiteX12342" fmla="*/ 4547552 w 5155357"/>
              <a:gd name="connsiteY12342" fmla="*/ 767893 h 1041673"/>
              <a:gd name="connsiteX12343" fmla="*/ 4556816 w 5155357"/>
              <a:gd name="connsiteY12343" fmla="*/ 767582 h 1041673"/>
              <a:gd name="connsiteX12344" fmla="*/ 4565770 w 5155357"/>
              <a:gd name="connsiteY12344" fmla="*/ 771002 h 1041673"/>
              <a:gd name="connsiteX12345" fmla="*/ 4574039 w 5155357"/>
              <a:gd name="connsiteY12345" fmla="*/ 774795 h 1041673"/>
              <a:gd name="connsiteX12346" fmla="*/ 4577832 w 5155357"/>
              <a:gd name="connsiteY12346" fmla="*/ 778960 h 1041673"/>
              <a:gd name="connsiteX12347" fmla="*/ 4570620 w 5155357"/>
              <a:gd name="connsiteY12347" fmla="*/ 777903 h 1041673"/>
              <a:gd name="connsiteX12348" fmla="*/ 4577024 w 5155357"/>
              <a:gd name="connsiteY12348" fmla="*/ 790650 h 1041673"/>
              <a:gd name="connsiteX12349" fmla="*/ 4579822 w 5155357"/>
              <a:gd name="connsiteY12349" fmla="*/ 791769 h 1041673"/>
              <a:gd name="connsiteX12350" fmla="*/ 4577024 w 5155357"/>
              <a:gd name="connsiteY12350" fmla="*/ 790650 h 1041673"/>
              <a:gd name="connsiteX12351" fmla="*/ 4590454 w 5155357"/>
              <a:gd name="connsiteY12351" fmla="*/ 793013 h 1041673"/>
              <a:gd name="connsiteX12352" fmla="*/ 4589895 w 5155357"/>
              <a:gd name="connsiteY12352" fmla="*/ 794132 h 1041673"/>
              <a:gd name="connsiteX12353" fmla="*/ 4589895 w 5155357"/>
              <a:gd name="connsiteY12353" fmla="*/ 794007 h 1041673"/>
              <a:gd name="connsiteX12354" fmla="*/ 4585418 w 5155357"/>
              <a:gd name="connsiteY12354" fmla="*/ 794007 h 1041673"/>
              <a:gd name="connsiteX12355" fmla="*/ 4585978 w 5155357"/>
              <a:gd name="connsiteY12355" fmla="*/ 791209 h 1041673"/>
              <a:gd name="connsiteX12356" fmla="*/ 4590454 w 5155357"/>
              <a:gd name="connsiteY12356" fmla="*/ 792888 h 1041673"/>
              <a:gd name="connsiteX12357" fmla="*/ 4590517 w 5155357"/>
              <a:gd name="connsiteY12357" fmla="*/ 792888 h 1041673"/>
              <a:gd name="connsiteX12358" fmla="*/ 4590517 w 5155357"/>
              <a:gd name="connsiteY12358" fmla="*/ 793013 h 1041673"/>
              <a:gd name="connsiteX12359" fmla="*/ 4591014 w 5155357"/>
              <a:gd name="connsiteY12359" fmla="*/ 794629 h 1041673"/>
              <a:gd name="connsiteX12360" fmla="*/ 4591574 w 5155357"/>
              <a:gd name="connsiteY12360" fmla="*/ 793448 h 1041673"/>
              <a:gd name="connsiteX12361" fmla="*/ 4593750 w 5155357"/>
              <a:gd name="connsiteY12361" fmla="*/ 791769 h 1041673"/>
              <a:gd name="connsiteX12362" fmla="*/ 4595988 w 5155357"/>
              <a:gd name="connsiteY12362" fmla="*/ 795127 h 1041673"/>
              <a:gd name="connsiteX12363" fmla="*/ 4591014 w 5155357"/>
              <a:gd name="connsiteY12363" fmla="*/ 794629 h 1041673"/>
              <a:gd name="connsiteX12364" fmla="*/ 4786873 w 5155357"/>
              <a:gd name="connsiteY12364" fmla="*/ 829200 h 1041673"/>
              <a:gd name="connsiteX12365" fmla="*/ 4786873 w 5155357"/>
              <a:gd name="connsiteY12365" fmla="*/ 829200 h 1041673"/>
              <a:gd name="connsiteX12366" fmla="*/ 4787992 w 5155357"/>
              <a:gd name="connsiteY12366" fmla="*/ 828640 h 1041673"/>
              <a:gd name="connsiteX12367" fmla="*/ 4787992 w 5155357"/>
              <a:gd name="connsiteY12367" fmla="*/ 829759 h 1041673"/>
              <a:gd name="connsiteX12368" fmla="*/ 4787868 w 5155357"/>
              <a:gd name="connsiteY12368" fmla="*/ 829759 h 1041673"/>
              <a:gd name="connsiteX12369" fmla="*/ 4787868 w 5155357"/>
              <a:gd name="connsiteY12369" fmla="*/ 829759 h 1041673"/>
              <a:gd name="connsiteX12370" fmla="*/ 4787495 w 5155357"/>
              <a:gd name="connsiteY12370" fmla="*/ 829759 h 1041673"/>
              <a:gd name="connsiteX12371" fmla="*/ 4786873 w 5155357"/>
              <a:gd name="connsiteY12371" fmla="*/ 829635 h 1041673"/>
              <a:gd name="connsiteX12372" fmla="*/ 4786935 w 5155357"/>
              <a:gd name="connsiteY12372" fmla="*/ 829262 h 1041673"/>
              <a:gd name="connsiteX12373" fmla="*/ 4786126 w 5155357"/>
              <a:gd name="connsiteY12373" fmla="*/ 831936 h 1041673"/>
              <a:gd name="connsiteX12374" fmla="*/ 4786251 w 5155357"/>
              <a:gd name="connsiteY12374" fmla="*/ 831625 h 1041673"/>
              <a:gd name="connsiteX12375" fmla="*/ 4786562 w 5155357"/>
              <a:gd name="connsiteY12375" fmla="*/ 830754 h 1041673"/>
              <a:gd name="connsiteX12376" fmla="*/ 4787308 w 5155357"/>
              <a:gd name="connsiteY12376" fmla="*/ 830879 h 1041673"/>
              <a:gd name="connsiteX12377" fmla="*/ 4787433 w 5155357"/>
              <a:gd name="connsiteY12377" fmla="*/ 830879 h 1041673"/>
              <a:gd name="connsiteX12378" fmla="*/ 4787433 w 5155357"/>
              <a:gd name="connsiteY12378" fmla="*/ 831998 h 1041673"/>
              <a:gd name="connsiteX12379" fmla="*/ 4786126 w 5155357"/>
              <a:gd name="connsiteY12379" fmla="*/ 831998 h 1041673"/>
              <a:gd name="connsiteX12380" fmla="*/ 4786126 w 5155357"/>
              <a:gd name="connsiteY12380" fmla="*/ 831936 h 1041673"/>
              <a:gd name="connsiteX12381" fmla="*/ 4740054 w 5155357"/>
              <a:gd name="connsiteY12381" fmla="*/ 820806 h 1041673"/>
              <a:gd name="connsiteX12382" fmla="*/ 4748945 w 5155357"/>
              <a:gd name="connsiteY12382" fmla="*/ 822485 h 1041673"/>
              <a:gd name="connsiteX12383" fmla="*/ 4776303 w 5155357"/>
              <a:gd name="connsiteY12383" fmla="*/ 826402 h 1041673"/>
              <a:gd name="connsiteX12384" fmla="*/ 4777982 w 5155357"/>
              <a:gd name="connsiteY12384" fmla="*/ 828640 h 1041673"/>
              <a:gd name="connsiteX12385" fmla="*/ 4785816 w 5155357"/>
              <a:gd name="connsiteY12385" fmla="*/ 828640 h 1041673"/>
              <a:gd name="connsiteX12386" fmla="*/ 4785816 w 5155357"/>
              <a:gd name="connsiteY12386" fmla="*/ 828640 h 1041673"/>
              <a:gd name="connsiteX12387" fmla="*/ 4785692 w 5155357"/>
              <a:gd name="connsiteY12387" fmla="*/ 828827 h 1041673"/>
              <a:gd name="connsiteX12388" fmla="*/ 4785567 w 5155357"/>
              <a:gd name="connsiteY12388" fmla="*/ 829262 h 1041673"/>
              <a:gd name="connsiteX12389" fmla="*/ 4785132 w 5155357"/>
              <a:gd name="connsiteY12389" fmla="*/ 829759 h 1041673"/>
              <a:gd name="connsiteX12390" fmla="*/ 4785318 w 5155357"/>
              <a:gd name="connsiteY12390" fmla="*/ 829759 h 1041673"/>
              <a:gd name="connsiteX12391" fmla="*/ 4784883 w 5155357"/>
              <a:gd name="connsiteY12391" fmla="*/ 831003 h 1041673"/>
              <a:gd name="connsiteX12392" fmla="*/ 4778417 w 5155357"/>
              <a:gd name="connsiteY12392" fmla="*/ 829200 h 1041673"/>
              <a:gd name="connsiteX12393" fmla="*/ 4772820 w 5155357"/>
              <a:gd name="connsiteY12393" fmla="*/ 829200 h 1041673"/>
              <a:gd name="connsiteX12394" fmla="*/ 4763867 w 5155357"/>
              <a:gd name="connsiteY12394" fmla="*/ 826961 h 1041673"/>
              <a:gd name="connsiteX12395" fmla="*/ 4762188 w 5155357"/>
              <a:gd name="connsiteY12395" fmla="*/ 827521 h 1041673"/>
              <a:gd name="connsiteX12396" fmla="*/ 4752178 w 5155357"/>
              <a:gd name="connsiteY12396" fmla="*/ 823604 h 1041673"/>
              <a:gd name="connsiteX12397" fmla="*/ 4739867 w 5155357"/>
              <a:gd name="connsiteY12397" fmla="*/ 821925 h 1041673"/>
              <a:gd name="connsiteX12398" fmla="*/ 4739680 w 5155357"/>
              <a:gd name="connsiteY12398" fmla="*/ 821925 h 1041673"/>
              <a:gd name="connsiteX12399" fmla="*/ 4739929 w 5155357"/>
              <a:gd name="connsiteY12399" fmla="*/ 820806 h 1041673"/>
              <a:gd name="connsiteX12400" fmla="*/ 4688633 w 5155357"/>
              <a:gd name="connsiteY12400" fmla="*/ 806319 h 1041673"/>
              <a:gd name="connsiteX12401" fmla="*/ 4692550 w 5155357"/>
              <a:gd name="connsiteY12401" fmla="*/ 807997 h 1041673"/>
              <a:gd name="connsiteX12402" fmla="*/ 4703741 w 5155357"/>
              <a:gd name="connsiteY12402" fmla="*/ 809117 h 1041673"/>
              <a:gd name="connsiteX12403" fmla="*/ 4705980 w 5155357"/>
              <a:gd name="connsiteY12403" fmla="*/ 810795 h 1041673"/>
              <a:gd name="connsiteX12404" fmla="*/ 4712695 w 5155357"/>
              <a:gd name="connsiteY12404" fmla="*/ 811914 h 1041673"/>
              <a:gd name="connsiteX12405" fmla="*/ 4717172 w 5155357"/>
              <a:gd name="connsiteY12405" fmla="*/ 811914 h 1041673"/>
              <a:gd name="connsiteX12406" fmla="*/ 4719410 w 5155357"/>
              <a:gd name="connsiteY12406" fmla="*/ 813593 h 1041673"/>
              <a:gd name="connsiteX12407" fmla="*/ 4733338 w 5155357"/>
              <a:gd name="connsiteY12407" fmla="*/ 818070 h 1041673"/>
              <a:gd name="connsiteX12408" fmla="*/ 4738934 w 5155357"/>
              <a:gd name="connsiteY12408" fmla="*/ 820308 h 1041673"/>
              <a:gd name="connsiteX12409" fmla="*/ 4738934 w 5155357"/>
              <a:gd name="connsiteY12409" fmla="*/ 820308 h 1041673"/>
              <a:gd name="connsiteX12410" fmla="*/ 4738810 w 5155357"/>
              <a:gd name="connsiteY12410" fmla="*/ 820495 h 1041673"/>
              <a:gd name="connsiteX12411" fmla="*/ 4738623 w 5155357"/>
              <a:gd name="connsiteY12411" fmla="*/ 821303 h 1041673"/>
              <a:gd name="connsiteX12412" fmla="*/ 4736136 w 5155357"/>
              <a:gd name="connsiteY12412" fmla="*/ 820930 h 1041673"/>
              <a:gd name="connsiteX12413" fmla="*/ 4714934 w 5155357"/>
              <a:gd name="connsiteY12413" fmla="*/ 816454 h 1041673"/>
              <a:gd name="connsiteX12414" fmla="*/ 4714374 w 5155357"/>
              <a:gd name="connsiteY12414" fmla="*/ 815894 h 1041673"/>
              <a:gd name="connsiteX12415" fmla="*/ 4710457 w 5155357"/>
              <a:gd name="connsiteY12415" fmla="*/ 812536 h 1041673"/>
              <a:gd name="connsiteX12416" fmla="*/ 4705980 w 5155357"/>
              <a:gd name="connsiteY12416" fmla="*/ 815334 h 1041673"/>
              <a:gd name="connsiteX12417" fmla="*/ 4680861 w 5155357"/>
              <a:gd name="connsiteY12417" fmla="*/ 805821 h 1041673"/>
              <a:gd name="connsiteX12418" fmla="*/ 4688695 w 5155357"/>
              <a:gd name="connsiteY12418" fmla="*/ 806381 h 1041673"/>
              <a:gd name="connsiteX12419" fmla="*/ 4675824 w 5155357"/>
              <a:gd name="connsiteY12419" fmla="*/ 816329 h 1041673"/>
              <a:gd name="connsiteX12420" fmla="*/ 4678062 w 5155357"/>
              <a:gd name="connsiteY12420" fmla="*/ 817448 h 1041673"/>
              <a:gd name="connsiteX12421" fmla="*/ 4674145 w 5155357"/>
              <a:gd name="connsiteY12421" fmla="*/ 819127 h 1041673"/>
              <a:gd name="connsiteX12422" fmla="*/ 4675824 w 5155357"/>
              <a:gd name="connsiteY12422" fmla="*/ 816329 h 1041673"/>
              <a:gd name="connsiteX12423" fmla="*/ 4671534 w 5155357"/>
              <a:gd name="connsiteY12423" fmla="*/ 803707 h 1041673"/>
              <a:gd name="connsiteX12424" fmla="*/ 4674705 w 5155357"/>
              <a:gd name="connsiteY12424" fmla="*/ 805137 h 1041673"/>
              <a:gd name="connsiteX12425" fmla="*/ 4671472 w 5155357"/>
              <a:gd name="connsiteY12425" fmla="*/ 804142 h 1041673"/>
              <a:gd name="connsiteX12426" fmla="*/ 4671596 w 5155357"/>
              <a:gd name="connsiteY12426" fmla="*/ 803707 h 1041673"/>
              <a:gd name="connsiteX12427" fmla="*/ 4660155 w 5155357"/>
              <a:gd name="connsiteY12427" fmla="*/ 800163 h 1041673"/>
              <a:gd name="connsiteX12428" fmla="*/ 4655678 w 5155357"/>
              <a:gd name="connsiteY12428" fmla="*/ 799044 h 1041673"/>
              <a:gd name="connsiteX12429" fmla="*/ 4660155 w 5155357"/>
              <a:gd name="connsiteY12429" fmla="*/ 800163 h 1041673"/>
              <a:gd name="connsiteX12430" fmla="*/ 4653129 w 5155357"/>
              <a:gd name="connsiteY12430" fmla="*/ 798919 h 1041673"/>
              <a:gd name="connsiteX12431" fmla="*/ 4654560 w 5155357"/>
              <a:gd name="connsiteY12431" fmla="*/ 800163 h 1041673"/>
              <a:gd name="connsiteX12432" fmla="*/ 4653067 w 5155357"/>
              <a:gd name="connsiteY12432" fmla="*/ 799168 h 1041673"/>
              <a:gd name="connsiteX12433" fmla="*/ 4653129 w 5155357"/>
              <a:gd name="connsiteY12433" fmla="*/ 798919 h 1041673"/>
              <a:gd name="connsiteX12434" fmla="*/ 4651823 w 5155357"/>
              <a:gd name="connsiteY12434" fmla="*/ 797925 h 1041673"/>
              <a:gd name="connsiteX12435" fmla="*/ 4652010 w 5155357"/>
              <a:gd name="connsiteY12435" fmla="*/ 797925 h 1041673"/>
              <a:gd name="connsiteX12436" fmla="*/ 4651761 w 5155357"/>
              <a:gd name="connsiteY12436" fmla="*/ 799044 h 1041673"/>
              <a:gd name="connsiteX12437" fmla="*/ 4649585 w 5155357"/>
              <a:gd name="connsiteY12437" fmla="*/ 797365 h 1041673"/>
              <a:gd name="connsiteX12438" fmla="*/ 4651823 w 5155357"/>
              <a:gd name="connsiteY12438" fmla="*/ 797925 h 1041673"/>
              <a:gd name="connsiteX12439" fmla="*/ 4619989 w 5155357"/>
              <a:gd name="connsiteY12439" fmla="*/ 788971 h 1041673"/>
              <a:gd name="connsiteX12440" fmla="*/ 4622227 w 5155357"/>
              <a:gd name="connsiteY12440" fmla="*/ 788971 h 1041673"/>
              <a:gd name="connsiteX12441" fmla="*/ 4628382 w 5155357"/>
              <a:gd name="connsiteY12441" fmla="*/ 791209 h 1041673"/>
              <a:gd name="connsiteX12442" fmla="*/ 4631740 w 5155357"/>
              <a:gd name="connsiteY12442" fmla="*/ 788971 h 1041673"/>
              <a:gd name="connsiteX12443" fmla="*/ 4631181 w 5155357"/>
              <a:gd name="connsiteY12443" fmla="*/ 792329 h 1041673"/>
              <a:gd name="connsiteX12444" fmla="*/ 4643430 w 5155357"/>
              <a:gd name="connsiteY12444" fmla="*/ 795127 h 1041673"/>
              <a:gd name="connsiteX12445" fmla="*/ 4641751 w 5155357"/>
              <a:gd name="connsiteY12445" fmla="*/ 796805 h 1041673"/>
              <a:gd name="connsiteX12446" fmla="*/ 4612714 w 5155357"/>
              <a:gd name="connsiteY12446" fmla="*/ 787852 h 1041673"/>
              <a:gd name="connsiteX12447" fmla="*/ 4619989 w 5155357"/>
              <a:gd name="connsiteY12447" fmla="*/ 788971 h 1041673"/>
              <a:gd name="connsiteX12448" fmla="*/ 4604382 w 5155357"/>
              <a:gd name="connsiteY12448" fmla="*/ 785054 h 1041673"/>
              <a:gd name="connsiteX12449" fmla="*/ 4604382 w 5155357"/>
              <a:gd name="connsiteY12449" fmla="*/ 784930 h 1041673"/>
              <a:gd name="connsiteX12450" fmla="*/ 4607180 w 5155357"/>
              <a:gd name="connsiteY12450" fmla="*/ 786733 h 1041673"/>
              <a:gd name="connsiteX12451" fmla="*/ 4604382 w 5155357"/>
              <a:gd name="connsiteY12451" fmla="*/ 785054 h 1041673"/>
              <a:gd name="connsiteX12452" fmla="*/ 4602703 w 5155357"/>
              <a:gd name="connsiteY12452" fmla="*/ 783375 h 1041673"/>
              <a:gd name="connsiteX12453" fmla="*/ 4602703 w 5155357"/>
              <a:gd name="connsiteY12453" fmla="*/ 784370 h 1041673"/>
              <a:gd name="connsiteX12454" fmla="*/ 4602517 w 5155357"/>
              <a:gd name="connsiteY12454" fmla="*/ 784867 h 1041673"/>
              <a:gd name="connsiteX12455" fmla="*/ 4598164 w 5155357"/>
              <a:gd name="connsiteY12455" fmla="*/ 782878 h 1041673"/>
              <a:gd name="connsiteX12456" fmla="*/ 4602641 w 5155357"/>
              <a:gd name="connsiteY12456" fmla="*/ 783437 h 1041673"/>
              <a:gd name="connsiteX12457" fmla="*/ 4610475 w 5155357"/>
              <a:gd name="connsiteY12457" fmla="*/ 801780 h 1041673"/>
              <a:gd name="connsiteX12458" fmla="*/ 4602703 w 5155357"/>
              <a:gd name="connsiteY12458" fmla="*/ 801220 h 1041673"/>
              <a:gd name="connsiteX12459" fmla="*/ 4597108 w 5155357"/>
              <a:gd name="connsiteY12459" fmla="*/ 797862 h 1041673"/>
              <a:gd name="connsiteX12460" fmla="*/ 4610538 w 5155357"/>
              <a:gd name="connsiteY12460" fmla="*/ 797303 h 1041673"/>
              <a:gd name="connsiteX12461" fmla="*/ 4610538 w 5155357"/>
              <a:gd name="connsiteY12461" fmla="*/ 800660 h 1041673"/>
              <a:gd name="connsiteX12462" fmla="*/ 4610724 w 5155357"/>
              <a:gd name="connsiteY12462" fmla="*/ 800660 h 1041673"/>
              <a:gd name="connsiteX12463" fmla="*/ 4610475 w 5155357"/>
              <a:gd name="connsiteY12463" fmla="*/ 801780 h 1041673"/>
              <a:gd name="connsiteX12464" fmla="*/ 4611159 w 5155357"/>
              <a:gd name="connsiteY12464" fmla="*/ 801842 h 1041673"/>
              <a:gd name="connsiteX12465" fmla="*/ 4611284 w 5155357"/>
              <a:gd name="connsiteY12465" fmla="*/ 801158 h 1041673"/>
              <a:gd name="connsiteX12466" fmla="*/ 4613833 w 5155357"/>
              <a:gd name="connsiteY12466" fmla="*/ 800101 h 1041673"/>
              <a:gd name="connsiteX12467" fmla="*/ 4614393 w 5155357"/>
              <a:gd name="connsiteY12467" fmla="*/ 802339 h 1041673"/>
              <a:gd name="connsiteX12468" fmla="*/ 4611098 w 5155357"/>
              <a:gd name="connsiteY12468" fmla="*/ 801842 h 1041673"/>
              <a:gd name="connsiteX12469" fmla="*/ 4639512 w 5155357"/>
              <a:gd name="connsiteY12469" fmla="*/ 815210 h 1041673"/>
              <a:gd name="connsiteX12470" fmla="*/ 4641751 w 5155357"/>
              <a:gd name="connsiteY12470" fmla="*/ 814091 h 1041673"/>
              <a:gd name="connsiteX12471" fmla="*/ 4639512 w 5155357"/>
              <a:gd name="connsiteY12471" fmla="*/ 815210 h 1041673"/>
              <a:gd name="connsiteX12472" fmla="*/ 4646787 w 5155357"/>
              <a:gd name="connsiteY12472" fmla="*/ 817448 h 1041673"/>
              <a:gd name="connsiteX12473" fmla="*/ 4644549 w 5155357"/>
              <a:gd name="connsiteY12473" fmla="*/ 815770 h 1041673"/>
              <a:gd name="connsiteX12474" fmla="*/ 4646787 w 5155357"/>
              <a:gd name="connsiteY12474" fmla="*/ 816329 h 1041673"/>
              <a:gd name="connsiteX12475" fmla="*/ 4646787 w 5155357"/>
              <a:gd name="connsiteY12475" fmla="*/ 817448 h 1041673"/>
              <a:gd name="connsiteX12476" fmla="*/ 4648466 w 5155357"/>
              <a:gd name="connsiteY12476" fmla="*/ 813531 h 1041673"/>
              <a:gd name="connsiteX12477" fmla="*/ 4646227 w 5155357"/>
              <a:gd name="connsiteY12477" fmla="*/ 810733 h 1041673"/>
              <a:gd name="connsiteX12478" fmla="*/ 4618870 w 5155357"/>
              <a:gd name="connsiteY12478" fmla="*/ 804578 h 1041673"/>
              <a:gd name="connsiteX12479" fmla="*/ 4617750 w 5155357"/>
              <a:gd name="connsiteY12479" fmla="*/ 798982 h 1041673"/>
              <a:gd name="connsiteX12480" fmla="*/ 4627823 w 5155357"/>
              <a:gd name="connsiteY12480" fmla="*/ 800660 h 1041673"/>
              <a:gd name="connsiteX12481" fmla="*/ 4647906 w 5155357"/>
              <a:gd name="connsiteY12481" fmla="*/ 808495 h 1041673"/>
              <a:gd name="connsiteX12482" fmla="*/ 4665192 w 5155357"/>
              <a:gd name="connsiteY12482" fmla="*/ 811852 h 1041673"/>
              <a:gd name="connsiteX12483" fmla="*/ 4665751 w 5155357"/>
              <a:gd name="connsiteY12483" fmla="*/ 814650 h 1041673"/>
              <a:gd name="connsiteX12484" fmla="*/ 4648466 w 5155357"/>
              <a:gd name="connsiteY12484" fmla="*/ 813531 h 1041673"/>
              <a:gd name="connsiteX12485" fmla="*/ 4670228 w 5155357"/>
              <a:gd name="connsiteY12485" fmla="*/ 804080 h 1041673"/>
              <a:gd name="connsiteX12486" fmla="*/ 4670228 w 5155357"/>
              <a:gd name="connsiteY12486" fmla="*/ 804080 h 1041673"/>
              <a:gd name="connsiteX12487" fmla="*/ 4665192 w 5155357"/>
              <a:gd name="connsiteY12487" fmla="*/ 802401 h 1041673"/>
              <a:gd name="connsiteX12488" fmla="*/ 4670228 w 5155357"/>
              <a:gd name="connsiteY12488" fmla="*/ 803521 h 1041673"/>
              <a:gd name="connsiteX12489" fmla="*/ 4670414 w 5155357"/>
              <a:gd name="connsiteY12489" fmla="*/ 803521 h 1041673"/>
              <a:gd name="connsiteX12490" fmla="*/ 4670228 w 5155357"/>
              <a:gd name="connsiteY12490" fmla="*/ 804080 h 1041673"/>
              <a:gd name="connsiteX12491" fmla="*/ 4670788 w 5155357"/>
              <a:gd name="connsiteY12491" fmla="*/ 825283 h 1041673"/>
              <a:gd name="connsiteX12492" fmla="*/ 4678622 w 5155357"/>
              <a:gd name="connsiteY12492" fmla="*/ 827521 h 1041673"/>
              <a:gd name="connsiteX12493" fmla="*/ 4670788 w 5155357"/>
              <a:gd name="connsiteY12493" fmla="*/ 825283 h 1041673"/>
              <a:gd name="connsiteX12494" fmla="*/ 4796386 w 5155357"/>
              <a:gd name="connsiteY12494" fmla="*/ 850402 h 1041673"/>
              <a:gd name="connsiteX12495" fmla="*/ 4756779 w 5155357"/>
              <a:gd name="connsiteY12495" fmla="*/ 839770 h 1041673"/>
              <a:gd name="connsiteX12496" fmla="*/ 4728861 w 5155357"/>
              <a:gd name="connsiteY12496" fmla="*/ 833055 h 1041673"/>
              <a:gd name="connsiteX12497" fmla="*/ 4712695 w 5155357"/>
              <a:gd name="connsiteY12497" fmla="*/ 831936 h 1041673"/>
              <a:gd name="connsiteX12498" fmla="*/ 4712695 w 5155357"/>
              <a:gd name="connsiteY12498" fmla="*/ 829138 h 1041673"/>
              <a:gd name="connsiteX12499" fmla="*/ 4708778 w 5155357"/>
              <a:gd name="connsiteY12499" fmla="*/ 830257 h 1041673"/>
              <a:gd name="connsiteX12500" fmla="*/ 4704861 w 5155357"/>
              <a:gd name="connsiteY12500" fmla="*/ 826899 h 1041673"/>
              <a:gd name="connsiteX12501" fmla="*/ 4702063 w 5155357"/>
              <a:gd name="connsiteY12501" fmla="*/ 828018 h 1041673"/>
              <a:gd name="connsiteX12502" fmla="*/ 4691430 w 5155357"/>
              <a:gd name="connsiteY12502" fmla="*/ 822982 h 1041673"/>
              <a:gd name="connsiteX12503" fmla="*/ 4682477 w 5155357"/>
              <a:gd name="connsiteY12503" fmla="*/ 821303 h 1041673"/>
              <a:gd name="connsiteX12504" fmla="*/ 4680798 w 5155357"/>
              <a:gd name="connsiteY12504" fmla="*/ 817946 h 1041673"/>
              <a:gd name="connsiteX12505" fmla="*/ 4681358 w 5155357"/>
              <a:gd name="connsiteY12505" fmla="*/ 816827 h 1041673"/>
              <a:gd name="connsiteX12506" fmla="*/ 4682477 w 5155357"/>
              <a:gd name="connsiteY12506" fmla="*/ 816827 h 1041673"/>
              <a:gd name="connsiteX12507" fmla="*/ 4686394 w 5155357"/>
              <a:gd name="connsiteY12507" fmla="*/ 817386 h 1041673"/>
              <a:gd name="connsiteX12508" fmla="*/ 4690871 w 5155357"/>
              <a:gd name="connsiteY12508" fmla="*/ 820184 h 1041673"/>
              <a:gd name="connsiteX12509" fmla="*/ 4692550 w 5155357"/>
              <a:gd name="connsiteY12509" fmla="*/ 819065 h 1041673"/>
              <a:gd name="connsiteX12510" fmla="*/ 4698146 w 5155357"/>
              <a:gd name="connsiteY12510" fmla="*/ 820744 h 1041673"/>
              <a:gd name="connsiteX12511" fmla="*/ 4698705 w 5155357"/>
              <a:gd name="connsiteY12511" fmla="*/ 822982 h 1041673"/>
              <a:gd name="connsiteX12512" fmla="*/ 4702623 w 5155357"/>
              <a:gd name="connsiteY12512" fmla="*/ 821303 h 1041673"/>
              <a:gd name="connsiteX12513" fmla="*/ 4721027 w 5155357"/>
              <a:gd name="connsiteY12513" fmla="*/ 825780 h 1041673"/>
              <a:gd name="connsiteX12514" fmla="*/ 4724385 w 5155357"/>
              <a:gd name="connsiteY12514" fmla="*/ 824661 h 1041673"/>
              <a:gd name="connsiteX12515" fmla="*/ 4724385 w 5155357"/>
              <a:gd name="connsiteY12515" fmla="*/ 826899 h 1041673"/>
              <a:gd name="connsiteX12516" fmla="*/ 4737193 w 5155357"/>
              <a:gd name="connsiteY12516" fmla="*/ 829697 h 1041673"/>
              <a:gd name="connsiteX12517" fmla="*/ 4738872 w 5155357"/>
              <a:gd name="connsiteY12517" fmla="*/ 832495 h 1041673"/>
              <a:gd name="connsiteX12518" fmla="*/ 4759515 w 5155357"/>
              <a:gd name="connsiteY12518" fmla="*/ 836412 h 1041673"/>
              <a:gd name="connsiteX12519" fmla="*/ 4763432 w 5155357"/>
              <a:gd name="connsiteY12519" fmla="*/ 834174 h 1041673"/>
              <a:gd name="connsiteX12520" fmla="*/ 4763992 w 5155357"/>
              <a:gd name="connsiteY12520" fmla="*/ 836412 h 1041673"/>
              <a:gd name="connsiteX12521" fmla="*/ 4772945 w 5155357"/>
              <a:gd name="connsiteY12521" fmla="*/ 837532 h 1041673"/>
              <a:gd name="connsiteX12522" fmla="*/ 4776303 w 5155357"/>
              <a:gd name="connsiteY12522" fmla="*/ 839210 h 1041673"/>
              <a:gd name="connsiteX12523" fmla="*/ 4775183 w 5155357"/>
              <a:gd name="connsiteY12523" fmla="*/ 840330 h 1041673"/>
              <a:gd name="connsiteX12524" fmla="*/ 4784697 w 5155357"/>
              <a:gd name="connsiteY12524" fmla="*/ 842568 h 1041673"/>
              <a:gd name="connsiteX12525" fmla="*/ 4787495 w 5155357"/>
              <a:gd name="connsiteY12525" fmla="*/ 840889 h 1041673"/>
              <a:gd name="connsiteX12526" fmla="*/ 4804220 w 5155357"/>
              <a:gd name="connsiteY12526" fmla="*/ 847045 h 1041673"/>
              <a:gd name="connsiteX12527" fmla="*/ 4808138 w 5155357"/>
              <a:gd name="connsiteY12527" fmla="*/ 848164 h 1041673"/>
              <a:gd name="connsiteX12528" fmla="*/ 4796386 w 5155357"/>
              <a:gd name="connsiteY12528" fmla="*/ 850402 h 1041673"/>
              <a:gd name="connsiteX12529" fmla="*/ 4810376 w 5155357"/>
              <a:gd name="connsiteY12529" fmla="*/ 850402 h 1041673"/>
              <a:gd name="connsiteX12530" fmla="*/ 4810935 w 5155357"/>
              <a:gd name="connsiteY12530" fmla="*/ 849283 h 1041673"/>
              <a:gd name="connsiteX12531" fmla="*/ 4812055 w 5155357"/>
              <a:gd name="connsiteY12531" fmla="*/ 849283 h 1041673"/>
              <a:gd name="connsiteX12532" fmla="*/ 4810376 w 5155357"/>
              <a:gd name="connsiteY12532" fmla="*/ 850402 h 1041673"/>
              <a:gd name="connsiteX12533" fmla="*/ 4814729 w 5155357"/>
              <a:gd name="connsiteY12533" fmla="*/ 850402 h 1041673"/>
              <a:gd name="connsiteX12534" fmla="*/ 4812552 w 5155357"/>
              <a:gd name="connsiteY12534" fmla="*/ 849283 h 1041673"/>
              <a:gd name="connsiteX12535" fmla="*/ 4814790 w 5155357"/>
              <a:gd name="connsiteY12535" fmla="*/ 849843 h 1041673"/>
              <a:gd name="connsiteX12536" fmla="*/ 4814852 w 5155357"/>
              <a:gd name="connsiteY12536" fmla="*/ 849843 h 1041673"/>
              <a:gd name="connsiteX12537" fmla="*/ 4814729 w 5155357"/>
              <a:gd name="connsiteY12537" fmla="*/ 850402 h 1041673"/>
              <a:gd name="connsiteX12538" fmla="*/ 4816469 w 5155357"/>
              <a:gd name="connsiteY12538" fmla="*/ 850962 h 1041673"/>
              <a:gd name="connsiteX12539" fmla="*/ 4816407 w 5155357"/>
              <a:gd name="connsiteY12539" fmla="*/ 850962 h 1041673"/>
              <a:gd name="connsiteX12540" fmla="*/ 4816531 w 5155357"/>
              <a:gd name="connsiteY12540" fmla="*/ 850402 h 1041673"/>
              <a:gd name="connsiteX12541" fmla="*/ 4825982 w 5155357"/>
              <a:gd name="connsiteY12541" fmla="*/ 853760 h 1041673"/>
              <a:gd name="connsiteX12542" fmla="*/ 4816469 w 5155357"/>
              <a:gd name="connsiteY12542" fmla="*/ 850962 h 1041673"/>
              <a:gd name="connsiteX12543" fmla="*/ 4803102 w 5155357"/>
              <a:gd name="connsiteY12543" fmla="*/ 834796 h 1041673"/>
              <a:gd name="connsiteX12544" fmla="*/ 4808697 w 5155357"/>
              <a:gd name="connsiteY12544" fmla="*/ 833117 h 1041673"/>
              <a:gd name="connsiteX12545" fmla="*/ 4814293 w 5155357"/>
              <a:gd name="connsiteY12545" fmla="*/ 835355 h 1041673"/>
              <a:gd name="connsiteX12546" fmla="*/ 4827102 w 5155357"/>
              <a:gd name="connsiteY12546" fmla="*/ 839273 h 1041673"/>
              <a:gd name="connsiteX12547" fmla="*/ 4803102 w 5155357"/>
              <a:gd name="connsiteY12547" fmla="*/ 834796 h 1041673"/>
              <a:gd name="connsiteX12548" fmla="*/ 4844573 w 5155357"/>
              <a:gd name="connsiteY12548" fmla="*/ 855004 h 1041673"/>
              <a:gd name="connsiteX12549" fmla="*/ 4844324 w 5155357"/>
              <a:gd name="connsiteY12549" fmla="*/ 855998 h 1041673"/>
              <a:gd name="connsiteX12550" fmla="*/ 4837112 w 5155357"/>
              <a:gd name="connsiteY12550" fmla="*/ 855439 h 1041673"/>
              <a:gd name="connsiteX12551" fmla="*/ 4844387 w 5155357"/>
              <a:gd name="connsiteY12551" fmla="*/ 854879 h 1041673"/>
              <a:gd name="connsiteX12552" fmla="*/ 4844636 w 5155357"/>
              <a:gd name="connsiteY12552" fmla="*/ 854879 h 1041673"/>
              <a:gd name="connsiteX12553" fmla="*/ 4844636 w 5155357"/>
              <a:gd name="connsiteY12553" fmla="*/ 855004 h 1041673"/>
              <a:gd name="connsiteX12554" fmla="*/ 4845631 w 5155357"/>
              <a:gd name="connsiteY12554" fmla="*/ 856185 h 1041673"/>
              <a:gd name="connsiteX12555" fmla="*/ 4845817 w 5155357"/>
              <a:gd name="connsiteY12555" fmla="*/ 855563 h 1041673"/>
              <a:gd name="connsiteX12556" fmla="*/ 4848304 w 5155357"/>
              <a:gd name="connsiteY12556" fmla="*/ 855501 h 1041673"/>
              <a:gd name="connsiteX12557" fmla="*/ 4845631 w 5155357"/>
              <a:gd name="connsiteY12557" fmla="*/ 856247 h 1041673"/>
              <a:gd name="connsiteX12558" fmla="*/ 4905818 w 5155357"/>
              <a:gd name="connsiteY12558" fmla="*/ 851522 h 1041673"/>
              <a:gd name="connsiteX12559" fmla="*/ 4906938 w 5155357"/>
              <a:gd name="connsiteY12559" fmla="*/ 851522 h 1041673"/>
              <a:gd name="connsiteX12560" fmla="*/ 4906938 w 5155357"/>
              <a:gd name="connsiteY12560" fmla="*/ 852641 h 1041673"/>
              <a:gd name="connsiteX12561" fmla="*/ 4905818 w 5155357"/>
              <a:gd name="connsiteY12561" fmla="*/ 852641 h 1041673"/>
              <a:gd name="connsiteX12562" fmla="*/ 4905818 w 5155357"/>
              <a:gd name="connsiteY12562" fmla="*/ 851522 h 1041673"/>
              <a:gd name="connsiteX12563" fmla="*/ 4903580 w 5155357"/>
              <a:gd name="connsiteY12563" fmla="*/ 851522 h 1041673"/>
              <a:gd name="connsiteX12564" fmla="*/ 4896305 w 5155357"/>
              <a:gd name="connsiteY12564" fmla="*/ 849283 h 1041673"/>
              <a:gd name="connsiteX12565" fmla="*/ 4903580 w 5155357"/>
              <a:gd name="connsiteY12565" fmla="*/ 851522 h 1041673"/>
              <a:gd name="connsiteX12566" fmla="*/ 4853341 w 5155357"/>
              <a:gd name="connsiteY12566" fmla="*/ 856558 h 1041673"/>
              <a:gd name="connsiteX12567" fmla="*/ 4860616 w 5155357"/>
              <a:gd name="connsiteY12567" fmla="*/ 859356 h 1041673"/>
              <a:gd name="connsiteX12568" fmla="*/ 4853341 w 5155357"/>
              <a:gd name="connsiteY12568" fmla="*/ 856558 h 1041673"/>
              <a:gd name="connsiteX12569" fmla="*/ 4872864 w 5155357"/>
              <a:gd name="connsiteY12569" fmla="*/ 847045 h 1041673"/>
              <a:gd name="connsiteX12570" fmla="*/ 4861734 w 5155357"/>
              <a:gd name="connsiteY12570" fmla="*/ 844247 h 1041673"/>
              <a:gd name="connsiteX12571" fmla="*/ 4872864 w 5155357"/>
              <a:gd name="connsiteY12571" fmla="*/ 846485 h 1041673"/>
              <a:gd name="connsiteX12572" fmla="*/ 4872864 w 5155357"/>
              <a:gd name="connsiteY12572" fmla="*/ 847045 h 1041673"/>
              <a:gd name="connsiteX12573" fmla="*/ 4874543 w 5155357"/>
              <a:gd name="connsiteY12573" fmla="*/ 847604 h 1041673"/>
              <a:gd name="connsiteX12574" fmla="*/ 4874543 w 5155357"/>
              <a:gd name="connsiteY12574" fmla="*/ 847356 h 1041673"/>
              <a:gd name="connsiteX12575" fmla="*/ 4874543 w 5155357"/>
              <a:gd name="connsiteY12575" fmla="*/ 847356 h 1041673"/>
              <a:gd name="connsiteX12576" fmla="*/ 4874543 w 5155357"/>
              <a:gd name="connsiteY12576" fmla="*/ 846485 h 1041673"/>
              <a:gd name="connsiteX12577" fmla="*/ 4890709 w 5155357"/>
              <a:gd name="connsiteY12577" fmla="*/ 847604 h 1041673"/>
              <a:gd name="connsiteX12578" fmla="*/ 4891269 w 5155357"/>
              <a:gd name="connsiteY12578" fmla="*/ 849283 h 1041673"/>
              <a:gd name="connsiteX12579" fmla="*/ 4874543 w 5155357"/>
              <a:gd name="connsiteY12579" fmla="*/ 847604 h 1041673"/>
              <a:gd name="connsiteX12580" fmla="*/ 4883497 w 5155357"/>
              <a:gd name="connsiteY12580" fmla="*/ 863211 h 1041673"/>
              <a:gd name="connsiteX12581" fmla="*/ 4882378 w 5155357"/>
              <a:gd name="connsiteY12581" fmla="*/ 863211 h 1041673"/>
              <a:gd name="connsiteX12582" fmla="*/ 4882937 w 5155357"/>
              <a:gd name="connsiteY12582" fmla="*/ 861532 h 1041673"/>
              <a:gd name="connsiteX12583" fmla="*/ 4883497 w 5155357"/>
              <a:gd name="connsiteY12583" fmla="*/ 863211 h 1041673"/>
              <a:gd name="connsiteX12584" fmla="*/ 4908056 w 5155357"/>
              <a:gd name="connsiteY12584" fmla="*/ 867128 h 1041673"/>
              <a:gd name="connsiteX12585" fmla="*/ 4901341 w 5155357"/>
              <a:gd name="connsiteY12585" fmla="*/ 867128 h 1041673"/>
              <a:gd name="connsiteX12586" fmla="*/ 4895745 w 5155357"/>
              <a:gd name="connsiteY12586" fmla="*/ 864890 h 1041673"/>
              <a:gd name="connsiteX12587" fmla="*/ 4886792 w 5155357"/>
              <a:gd name="connsiteY12587" fmla="*/ 862651 h 1041673"/>
              <a:gd name="connsiteX12588" fmla="*/ 4904078 w 5155357"/>
              <a:gd name="connsiteY12588" fmla="*/ 864330 h 1041673"/>
              <a:gd name="connsiteX12589" fmla="*/ 4908554 w 5155357"/>
              <a:gd name="connsiteY12589" fmla="*/ 860972 h 1041673"/>
              <a:gd name="connsiteX12590" fmla="*/ 4913031 w 5155357"/>
              <a:gd name="connsiteY12590" fmla="*/ 865449 h 1041673"/>
              <a:gd name="connsiteX12591" fmla="*/ 4913031 w 5155357"/>
              <a:gd name="connsiteY12591" fmla="*/ 865201 h 1041673"/>
              <a:gd name="connsiteX12592" fmla="*/ 4914399 w 5155357"/>
              <a:gd name="connsiteY12592" fmla="*/ 865636 h 1041673"/>
              <a:gd name="connsiteX12593" fmla="*/ 4915518 w 5155357"/>
              <a:gd name="connsiteY12593" fmla="*/ 865947 h 1041673"/>
              <a:gd name="connsiteX12594" fmla="*/ 4915269 w 5155357"/>
              <a:gd name="connsiteY12594" fmla="*/ 865947 h 1041673"/>
              <a:gd name="connsiteX12595" fmla="*/ 4916389 w 5155357"/>
              <a:gd name="connsiteY12595" fmla="*/ 868247 h 1041673"/>
              <a:gd name="connsiteX12596" fmla="*/ 4907995 w 5155357"/>
              <a:gd name="connsiteY12596" fmla="*/ 867128 h 1041673"/>
              <a:gd name="connsiteX12597" fmla="*/ 4914710 w 5155357"/>
              <a:gd name="connsiteY12597" fmla="*/ 883356 h 1041673"/>
              <a:gd name="connsiteX12598" fmla="*/ 4917507 w 5155357"/>
              <a:gd name="connsiteY12598" fmla="*/ 882237 h 1041673"/>
              <a:gd name="connsiteX12599" fmla="*/ 4914710 w 5155357"/>
              <a:gd name="connsiteY12599" fmla="*/ 883356 h 1041673"/>
              <a:gd name="connsiteX12600" fmla="*/ 4915828 w 5155357"/>
              <a:gd name="connsiteY12600" fmla="*/ 864890 h 1041673"/>
              <a:gd name="connsiteX12601" fmla="*/ 4915828 w 5155357"/>
              <a:gd name="connsiteY12601" fmla="*/ 865138 h 1041673"/>
              <a:gd name="connsiteX12602" fmla="*/ 4914523 w 5155357"/>
              <a:gd name="connsiteY12602" fmla="*/ 864765 h 1041673"/>
              <a:gd name="connsiteX12603" fmla="*/ 4913342 w 5155357"/>
              <a:gd name="connsiteY12603" fmla="*/ 864392 h 1041673"/>
              <a:gd name="connsiteX12604" fmla="*/ 4913590 w 5155357"/>
              <a:gd name="connsiteY12604" fmla="*/ 864392 h 1041673"/>
              <a:gd name="connsiteX12605" fmla="*/ 4913590 w 5155357"/>
              <a:gd name="connsiteY12605" fmla="*/ 863211 h 1041673"/>
              <a:gd name="connsiteX12606" fmla="*/ 4920306 w 5155357"/>
              <a:gd name="connsiteY12606" fmla="*/ 865449 h 1041673"/>
              <a:gd name="connsiteX12607" fmla="*/ 4915828 w 5155357"/>
              <a:gd name="connsiteY12607" fmla="*/ 864890 h 1041673"/>
              <a:gd name="connsiteX12608" fmla="*/ 4926461 w 5155357"/>
              <a:gd name="connsiteY12608" fmla="*/ 854320 h 1041673"/>
              <a:gd name="connsiteX12609" fmla="*/ 4928700 w 5155357"/>
              <a:gd name="connsiteY12609" fmla="*/ 854320 h 1041673"/>
              <a:gd name="connsiteX12610" fmla="*/ 4926461 w 5155357"/>
              <a:gd name="connsiteY12610" fmla="*/ 854320 h 1041673"/>
              <a:gd name="connsiteX12611" fmla="*/ 4928140 w 5155357"/>
              <a:gd name="connsiteY12611" fmla="*/ 870486 h 1041673"/>
              <a:gd name="connsiteX12612" fmla="*/ 4928140 w 5155357"/>
              <a:gd name="connsiteY12612" fmla="*/ 868807 h 1041673"/>
              <a:gd name="connsiteX12613" fmla="*/ 4935415 w 5155357"/>
              <a:gd name="connsiteY12613" fmla="*/ 871605 h 1041673"/>
              <a:gd name="connsiteX12614" fmla="*/ 4928140 w 5155357"/>
              <a:gd name="connsiteY12614" fmla="*/ 870486 h 1041673"/>
              <a:gd name="connsiteX12615" fmla="*/ 4885300 w 5155357"/>
              <a:gd name="connsiteY12615" fmla="*/ 897782 h 1041673"/>
              <a:gd name="connsiteX12616" fmla="*/ 4878833 w 5155357"/>
              <a:gd name="connsiteY12616" fmla="*/ 896414 h 1041673"/>
              <a:gd name="connsiteX12617" fmla="*/ 4879020 w 5155357"/>
              <a:gd name="connsiteY12617" fmla="*/ 895978 h 1041673"/>
              <a:gd name="connsiteX12618" fmla="*/ 4880139 w 5155357"/>
              <a:gd name="connsiteY12618" fmla="*/ 893864 h 1041673"/>
              <a:gd name="connsiteX12619" fmla="*/ 4880139 w 5155357"/>
              <a:gd name="connsiteY12619" fmla="*/ 893864 h 1041673"/>
              <a:gd name="connsiteX12620" fmla="*/ 4886854 w 5155357"/>
              <a:gd name="connsiteY12620" fmla="*/ 897222 h 1041673"/>
              <a:gd name="connsiteX12621" fmla="*/ 4885300 w 5155357"/>
              <a:gd name="connsiteY12621" fmla="*/ 897719 h 1041673"/>
              <a:gd name="connsiteX12622" fmla="*/ 4938213 w 5155357"/>
              <a:gd name="connsiteY12622" fmla="*/ 870486 h 1041673"/>
              <a:gd name="connsiteX12623" fmla="*/ 4939332 w 5155357"/>
              <a:gd name="connsiteY12623" fmla="*/ 872164 h 1041673"/>
              <a:gd name="connsiteX12624" fmla="*/ 4937653 w 5155357"/>
              <a:gd name="connsiteY12624" fmla="*/ 871605 h 1041673"/>
              <a:gd name="connsiteX12625" fmla="*/ 4938213 w 5155357"/>
              <a:gd name="connsiteY12625" fmla="*/ 870486 h 1041673"/>
              <a:gd name="connsiteX12626" fmla="*/ 4937218 w 5155357"/>
              <a:gd name="connsiteY12626" fmla="*/ 892870 h 1041673"/>
              <a:gd name="connsiteX12627" fmla="*/ 4937218 w 5155357"/>
              <a:gd name="connsiteY12627" fmla="*/ 892123 h 1041673"/>
              <a:gd name="connsiteX12628" fmla="*/ 4940451 w 5155357"/>
              <a:gd name="connsiteY12628" fmla="*/ 893305 h 1041673"/>
              <a:gd name="connsiteX12629" fmla="*/ 4937218 w 5155357"/>
              <a:gd name="connsiteY12629" fmla="*/ 892807 h 1041673"/>
              <a:gd name="connsiteX12630" fmla="*/ 4973903 w 5155357"/>
              <a:gd name="connsiteY12630" fmla="*/ 875522 h 1041673"/>
              <a:gd name="connsiteX12631" fmla="*/ 4979499 w 5155357"/>
              <a:gd name="connsiteY12631" fmla="*/ 875522 h 1041673"/>
              <a:gd name="connsiteX12632" fmla="*/ 4973903 w 5155357"/>
              <a:gd name="connsiteY12632" fmla="*/ 875522 h 1041673"/>
              <a:gd name="connsiteX12633" fmla="*/ 4989572 w 5155357"/>
              <a:gd name="connsiteY12633" fmla="*/ 878880 h 1041673"/>
              <a:gd name="connsiteX12634" fmla="*/ 4981737 w 5155357"/>
              <a:gd name="connsiteY12634" fmla="*/ 875522 h 1041673"/>
              <a:gd name="connsiteX12635" fmla="*/ 4995167 w 5155357"/>
              <a:gd name="connsiteY12635" fmla="*/ 878880 h 1041673"/>
              <a:gd name="connsiteX12636" fmla="*/ 4989572 w 5155357"/>
              <a:gd name="connsiteY12636" fmla="*/ 878880 h 1041673"/>
              <a:gd name="connsiteX12637" fmla="*/ 4998898 w 5155357"/>
              <a:gd name="connsiteY12637" fmla="*/ 902942 h 1041673"/>
              <a:gd name="connsiteX12638" fmla="*/ 4996224 w 5155357"/>
              <a:gd name="connsiteY12638" fmla="*/ 902321 h 1041673"/>
              <a:gd name="connsiteX12639" fmla="*/ 4996224 w 5155357"/>
              <a:gd name="connsiteY12639" fmla="*/ 902321 h 1041673"/>
              <a:gd name="connsiteX12640" fmla="*/ 4999022 w 5155357"/>
              <a:gd name="connsiteY12640" fmla="*/ 901699 h 1041673"/>
              <a:gd name="connsiteX12641" fmla="*/ 4999271 w 5155357"/>
              <a:gd name="connsiteY12641" fmla="*/ 901699 h 1041673"/>
              <a:gd name="connsiteX12642" fmla="*/ 4998836 w 5155357"/>
              <a:gd name="connsiteY12642" fmla="*/ 902942 h 1041673"/>
              <a:gd name="connsiteX12643" fmla="*/ 5002629 w 5155357"/>
              <a:gd name="connsiteY12643" fmla="*/ 902942 h 1041673"/>
              <a:gd name="connsiteX12644" fmla="*/ 5002566 w 5155357"/>
              <a:gd name="connsiteY12644" fmla="*/ 903440 h 1041673"/>
              <a:gd name="connsiteX12645" fmla="*/ 5002255 w 5155357"/>
              <a:gd name="connsiteY12645" fmla="*/ 903440 h 1041673"/>
              <a:gd name="connsiteX12646" fmla="*/ 4999768 w 5155357"/>
              <a:gd name="connsiteY12646" fmla="*/ 903191 h 1041673"/>
              <a:gd name="connsiteX12647" fmla="*/ 5000079 w 5155357"/>
              <a:gd name="connsiteY12647" fmla="*/ 902134 h 1041673"/>
              <a:gd name="connsiteX12648" fmla="*/ 5000079 w 5155357"/>
              <a:gd name="connsiteY12648" fmla="*/ 902321 h 1041673"/>
              <a:gd name="connsiteX12649" fmla="*/ 5002629 w 5155357"/>
              <a:gd name="connsiteY12649" fmla="*/ 902569 h 1041673"/>
              <a:gd name="connsiteX12650" fmla="*/ 5002629 w 5155357"/>
              <a:gd name="connsiteY12650" fmla="*/ 903004 h 1041673"/>
              <a:gd name="connsiteX12651" fmla="*/ 5024701 w 5155357"/>
              <a:gd name="connsiteY12651" fmla="*/ 881118 h 1041673"/>
              <a:gd name="connsiteX12652" fmla="*/ 5029179 w 5155357"/>
              <a:gd name="connsiteY12652" fmla="*/ 881678 h 1041673"/>
              <a:gd name="connsiteX12653" fmla="*/ 5024701 w 5155357"/>
              <a:gd name="connsiteY12653" fmla="*/ 881118 h 1041673"/>
              <a:gd name="connsiteX12654" fmla="*/ 5064931 w 5155357"/>
              <a:gd name="connsiteY12654" fmla="*/ 907916 h 1041673"/>
              <a:gd name="connsiteX12655" fmla="*/ 5066609 w 5155357"/>
              <a:gd name="connsiteY12655" fmla="*/ 906797 h 1041673"/>
              <a:gd name="connsiteX12656" fmla="*/ 5064931 w 5155357"/>
              <a:gd name="connsiteY12656" fmla="*/ 907916 h 1041673"/>
              <a:gd name="connsiteX12657" fmla="*/ 5076060 w 5155357"/>
              <a:gd name="connsiteY12657" fmla="*/ 910155 h 1041673"/>
              <a:gd name="connsiteX12658" fmla="*/ 5080537 w 5155357"/>
              <a:gd name="connsiteY12658" fmla="*/ 910714 h 1041673"/>
              <a:gd name="connsiteX12659" fmla="*/ 5076060 w 5155357"/>
              <a:gd name="connsiteY12659" fmla="*/ 910155 h 1041673"/>
              <a:gd name="connsiteX12660" fmla="*/ 5084454 w 5155357"/>
              <a:gd name="connsiteY12660" fmla="*/ 912331 h 1041673"/>
              <a:gd name="connsiteX12661" fmla="*/ 5085573 w 5155357"/>
              <a:gd name="connsiteY12661" fmla="*/ 910652 h 1041673"/>
              <a:gd name="connsiteX12662" fmla="*/ 5084454 w 5155357"/>
              <a:gd name="connsiteY12662" fmla="*/ 912331 h 1041673"/>
              <a:gd name="connsiteX12663" fmla="*/ 4561915 w 5155357"/>
              <a:gd name="connsiteY12663" fmla="*/ 236338 h 1041673"/>
              <a:gd name="connsiteX12664" fmla="*/ 4563034 w 5155357"/>
              <a:gd name="connsiteY12664" fmla="*/ 234100 h 1041673"/>
              <a:gd name="connsiteX12665" fmla="*/ 4561915 w 5155357"/>
              <a:gd name="connsiteY12665" fmla="*/ 236338 h 1041673"/>
              <a:gd name="connsiteX12666" fmla="*/ 4743909 w 5155357"/>
              <a:gd name="connsiteY12666" fmla="*/ 865449 h 1041673"/>
              <a:gd name="connsiteX12667" fmla="*/ 4742789 w 5155357"/>
              <a:gd name="connsiteY12667" fmla="*/ 865449 h 1041673"/>
              <a:gd name="connsiteX12668" fmla="*/ 4742789 w 5155357"/>
              <a:gd name="connsiteY12668" fmla="*/ 867128 h 1041673"/>
              <a:gd name="connsiteX12669" fmla="*/ 4745587 w 5155357"/>
              <a:gd name="connsiteY12669" fmla="*/ 866009 h 1041673"/>
              <a:gd name="connsiteX12670" fmla="*/ 4743909 w 5155357"/>
              <a:gd name="connsiteY12670" fmla="*/ 865449 h 1041673"/>
              <a:gd name="connsiteX12671" fmla="*/ 4839910 w 5155357"/>
              <a:gd name="connsiteY12671" fmla="*/ 891688 h 1041673"/>
              <a:gd name="connsiteX12672" fmla="*/ 4841589 w 5155357"/>
              <a:gd name="connsiteY12672" fmla="*/ 891129 h 1041673"/>
              <a:gd name="connsiteX12673" fmla="*/ 4842148 w 5155357"/>
              <a:gd name="connsiteY12673" fmla="*/ 892248 h 1041673"/>
              <a:gd name="connsiteX12674" fmla="*/ 4839910 w 5155357"/>
              <a:gd name="connsiteY12674" fmla="*/ 891688 h 1041673"/>
              <a:gd name="connsiteX12675" fmla="*/ 4707721 w 5155357"/>
              <a:gd name="connsiteY12675" fmla="*/ 171922 h 1041673"/>
              <a:gd name="connsiteX12676" fmla="*/ 4707908 w 5155357"/>
              <a:gd name="connsiteY12676" fmla="*/ 171922 h 1041673"/>
              <a:gd name="connsiteX12677" fmla="*/ 4708903 w 5155357"/>
              <a:gd name="connsiteY12677" fmla="*/ 171798 h 1041673"/>
              <a:gd name="connsiteX12678" fmla="*/ 4711763 w 5155357"/>
              <a:gd name="connsiteY12678" fmla="*/ 170865 h 1041673"/>
              <a:gd name="connsiteX12679" fmla="*/ 4711825 w 5155357"/>
              <a:gd name="connsiteY12679" fmla="*/ 169808 h 1041673"/>
              <a:gd name="connsiteX12680" fmla="*/ 4710767 w 5155357"/>
              <a:gd name="connsiteY12680" fmla="*/ 169746 h 1041673"/>
              <a:gd name="connsiteX12681" fmla="*/ 4708778 w 5155357"/>
              <a:gd name="connsiteY12681" fmla="*/ 170305 h 1041673"/>
              <a:gd name="connsiteX12682" fmla="*/ 4707596 w 5155357"/>
              <a:gd name="connsiteY12682" fmla="*/ 170492 h 1041673"/>
              <a:gd name="connsiteX12683" fmla="*/ 4707037 w 5155357"/>
              <a:gd name="connsiteY12683" fmla="*/ 171425 h 1041673"/>
              <a:gd name="connsiteX12684" fmla="*/ 4707783 w 5155357"/>
              <a:gd name="connsiteY12684" fmla="*/ 172046 h 1041673"/>
              <a:gd name="connsiteX12685" fmla="*/ 4679182 w 5155357"/>
              <a:gd name="connsiteY12685" fmla="*/ 181124 h 1041673"/>
              <a:gd name="connsiteX12686" fmla="*/ 4680301 w 5155357"/>
              <a:gd name="connsiteY12686" fmla="*/ 181124 h 1041673"/>
              <a:gd name="connsiteX12687" fmla="*/ 4680861 w 5155357"/>
              <a:gd name="connsiteY12687" fmla="*/ 180565 h 1041673"/>
              <a:gd name="connsiteX12688" fmla="*/ 4680301 w 5155357"/>
              <a:gd name="connsiteY12688" fmla="*/ 180005 h 1041673"/>
              <a:gd name="connsiteX12689" fmla="*/ 4679182 w 5155357"/>
              <a:gd name="connsiteY12689" fmla="*/ 180005 h 1041673"/>
              <a:gd name="connsiteX12690" fmla="*/ 4678622 w 5155357"/>
              <a:gd name="connsiteY12690" fmla="*/ 180565 h 1041673"/>
              <a:gd name="connsiteX12691" fmla="*/ 4679182 w 5155357"/>
              <a:gd name="connsiteY12691" fmla="*/ 181124 h 1041673"/>
              <a:gd name="connsiteX12692" fmla="*/ 4673026 w 5155357"/>
              <a:gd name="connsiteY12692" fmla="*/ 183922 h 1041673"/>
              <a:gd name="connsiteX12693" fmla="*/ 4673461 w 5155357"/>
              <a:gd name="connsiteY12693" fmla="*/ 183674 h 1041673"/>
              <a:gd name="connsiteX12694" fmla="*/ 4674083 w 5155357"/>
              <a:gd name="connsiteY12694" fmla="*/ 183363 h 1041673"/>
              <a:gd name="connsiteX12695" fmla="*/ 4675389 w 5155357"/>
              <a:gd name="connsiteY12695" fmla="*/ 182492 h 1041673"/>
              <a:gd name="connsiteX12696" fmla="*/ 4675202 w 5155357"/>
              <a:gd name="connsiteY12696" fmla="*/ 181684 h 1041673"/>
              <a:gd name="connsiteX12697" fmla="*/ 4674394 w 5155357"/>
              <a:gd name="connsiteY12697" fmla="*/ 181870 h 1041673"/>
              <a:gd name="connsiteX12698" fmla="*/ 4673710 w 5155357"/>
              <a:gd name="connsiteY12698" fmla="*/ 182244 h 1041673"/>
              <a:gd name="connsiteX12699" fmla="*/ 4672467 w 5155357"/>
              <a:gd name="connsiteY12699" fmla="*/ 182928 h 1041673"/>
              <a:gd name="connsiteX12700" fmla="*/ 4672590 w 5155357"/>
              <a:gd name="connsiteY12700" fmla="*/ 183736 h 1041673"/>
              <a:gd name="connsiteX12701" fmla="*/ 4672964 w 5155357"/>
              <a:gd name="connsiteY12701" fmla="*/ 183860 h 1041673"/>
              <a:gd name="connsiteX12702" fmla="*/ 4663824 w 5155357"/>
              <a:gd name="connsiteY12702" fmla="*/ 186782 h 1041673"/>
              <a:gd name="connsiteX12703" fmla="*/ 4663824 w 5155357"/>
              <a:gd name="connsiteY12703" fmla="*/ 186782 h 1041673"/>
              <a:gd name="connsiteX12704" fmla="*/ 4665876 w 5155357"/>
              <a:gd name="connsiteY12704" fmla="*/ 186285 h 1041673"/>
              <a:gd name="connsiteX12705" fmla="*/ 4666187 w 5155357"/>
              <a:gd name="connsiteY12705" fmla="*/ 186161 h 1041673"/>
              <a:gd name="connsiteX12706" fmla="*/ 4666435 w 5155357"/>
              <a:gd name="connsiteY12706" fmla="*/ 185663 h 1041673"/>
              <a:gd name="connsiteX12707" fmla="*/ 4665938 w 5155357"/>
              <a:gd name="connsiteY12707" fmla="*/ 185415 h 1041673"/>
              <a:gd name="connsiteX12708" fmla="*/ 4665627 w 5155357"/>
              <a:gd name="connsiteY12708" fmla="*/ 185539 h 1041673"/>
              <a:gd name="connsiteX12709" fmla="*/ 4663824 w 5155357"/>
              <a:gd name="connsiteY12709" fmla="*/ 185974 h 1041673"/>
              <a:gd name="connsiteX12710" fmla="*/ 4663451 w 5155357"/>
              <a:gd name="connsiteY12710" fmla="*/ 186347 h 1041673"/>
              <a:gd name="connsiteX12711" fmla="*/ 4663824 w 5155357"/>
              <a:gd name="connsiteY12711" fmla="*/ 186720 h 1041673"/>
              <a:gd name="connsiteX12712" fmla="*/ 4917570 w 5155357"/>
              <a:gd name="connsiteY12712" fmla="*/ 349377 h 1041673"/>
              <a:gd name="connsiteX12713" fmla="*/ 4915331 w 5155357"/>
              <a:gd name="connsiteY12713" fmla="*/ 353232 h 1041673"/>
              <a:gd name="connsiteX12714" fmla="*/ 4901404 w 5155357"/>
              <a:gd name="connsiteY12714" fmla="*/ 375553 h 1041673"/>
              <a:gd name="connsiteX12715" fmla="*/ 4901528 w 5155357"/>
              <a:gd name="connsiteY12715" fmla="*/ 376362 h 1041673"/>
              <a:gd name="connsiteX12716" fmla="*/ 4901839 w 5155357"/>
              <a:gd name="connsiteY12716" fmla="*/ 376486 h 1041673"/>
              <a:gd name="connsiteX12717" fmla="*/ 4902274 w 5155357"/>
              <a:gd name="connsiteY12717" fmla="*/ 376237 h 1041673"/>
              <a:gd name="connsiteX12718" fmla="*/ 4916264 w 5155357"/>
              <a:gd name="connsiteY12718" fmla="*/ 353791 h 1041673"/>
              <a:gd name="connsiteX12719" fmla="*/ 4918502 w 5155357"/>
              <a:gd name="connsiteY12719" fmla="*/ 349936 h 1041673"/>
              <a:gd name="connsiteX12720" fmla="*/ 4918316 w 5155357"/>
              <a:gd name="connsiteY12720" fmla="*/ 349190 h 1041673"/>
              <a:gd name="connsiteX12721" fmla="*/ 4917570 w 5155357"/>
              <a:gd name="connsiteY12721" fmla="*/ 349377 h 1041673"/>
              <a:gd name="connsiteX12722" fmla="*/ 4880885 w 5155357"/>
              <a:gd name="connsiteY12722" fmla="*/ 405585 h 1041673"/>
              <a:gd name="connsiteX12723" fmla="*/ 4880823 w 5155357"/>
              <a:gd name="connsiteY12723" fmla="*/ 404714 h 1041673"/>
              <a:gd name="connsiteX12724" fmla="*/ 4879953 w 5155357"/>
              <a:gd name="connsiteY12724" fmla="*/ 404777 h 1041673"/>
              <a:gd name="connsiteX12725" fmla="*/ 4874481 w 5155357"/>
              <a:gd name="connsiteY12725" fmla="*/ 411492 h 1041673"/>
              <a:gd name="connsiteX12726" fmla="*/ 4866584 w 5155357"/>
              <a:gd name="connsiteY12726" fmla="*/ 420943 h 1041673"/>
              <a:gd name="connsiteX12727" fmla="*/ 4866584 w 5155357"/>
              <a:gd name="connsiteY12727" fmla="*/ 421813 h 1041673"/>
              <a:gd name="connsiteX12728" fmla="*/ 4867019 w 5155357"/>
              <a:gd name="connsiteY12728" fmla="*/ 422000 h 1041673"/>
              <a:gd name="connsiteX12729" fmla="*/ 4867455 w 5155357"/>
              <a:gd name="connsiteY12729" fmla="*/ 421813 h 1041673"/>
              <a:gd name="connsiteX12730" fmla="*/ 4875413 w 5155357"/>
              <a:gd name="connsiteY12730" fmla="*/ 412300 h 1041673"/>
              <a:gd name="connsiteX12731" fmla="*/ 4880823 w 5155357"/>
              <a:gd name="connsiteY12731" fmla="*/ 405647 h 1041673"/>
              <a:gd name="connsiteX12732" fmla="*/ 4471074 w 5155357"/>
              <a:gd name="connsiteY12732" fmla="*/ 443762 h 1041673"/>
              <a:gd name="connsiteX12733" fmla="*/ 4471260 w 5155357"/>
              <a:gd name="connsiteY12733" fmla="*/ 443762 h 1041673"/>
              <a:gd name="connsiteX12734" fmla="*/ 4471820 w 5155357"/>
              <a:gd name="connsiteY12734" fmla="*/ 443327 h 1041673"/>
              <a:gd name="connsiteX12735" fmla="*/ 4473747 w 5155357"/>
              <a:gd name="connsiteY12735" fmla="*/ 437233 h 1041673"/>
              <a:gd name="connsiteX12736" fmla="*/ 4473375 w 5155357"/>
              <a:gd name="connsiteY12736" fmla="*/ 436487 h 1041673"/>
              <a:gd name="connsiteX12737" fmla="*/ 4472628 w 5155357"/>
              <a:gd name="connsiteY12737" fmla="*/ 436860 h 1041673"/>
              <a:gd name="connsiteX12738" fmla="*/ 4470638 w 5155357"/>
              <a:gd name="connsiteY12738" fmla="*/ 443078 h 1041673"/>
              <a:gd name="connsiteX12739" fmla="*/ 4471074 w 5155357"/>
              <a:gd name="connsiteY12739" fmla="*/ 443824 h 1041673"/>
              <a:gd name="connsiteX12740" fmla="*/ 4469271 w 5155357"/>
              <a:gd name="connsiteY12740" fmla="*/ 450104 h 1041673"/>
              <a:gd name="connsiteX12741" fmla="*/ 4469644 w 5155357"/>
              <a:gd name="connsiteY12741" fmla="*/ 449917 h 1041673"/>
              <a:gd name="connsiteX12742" fmla="*/ 4470452 w 5155357"/>
              <a:gd name="connsiteY12742" fmla="*/ 448612 h 1041673"/>
              <a:gd name="connsiteX12743" fmla="*/ 4470452 w 5155357"/>
              <a:gd name="connsiteY12743" fmla="*/ 448425 h 1041673"/>
              <a:gd name="connsiteX12744" fmla="*/ 4470328 w 5155357"/>
              <a:gd name="connsiteY12744" fmla="*/ 447741 h 1041673"/>
              <a:gd name="connsiteX12745" fmla="*/ 4469644 w 5155357"/>
              <a:gd name="connsiteY12745" fmla="*/ 447990 h 1041673"/>
              <a:gd name="connsiteX12746" fmla="*/ 4469644 w 5155357"/>
              <a:gd name="connsiteY12746" fmla="*/ 448176 h 1041673"/>
              <a:gd name="connsiteX12747" fmla="*/ 4468836 w 5155357"/>
              <a:gd name="connsiteY12747" fmla="*/ 449296 h 1041673"/>
              <a:gd name="connsiteX12748" fmla="*/ 4468898 w 5155357"/>
              <a:gd name="connsiteY12748" fmla="*/ 450042 h 1041673"/>
              <a:gd name="connsiteX12749" fmla="*/ 4469208 w 5155357"/>
              <a:gd name="connsiteY12749" fmla="*/ 450166 h 1041673"/>
              <a:gd name="connsiteX12750" fmla="*/ 4468959 w 5155357"/>
              <a:gd name="connsiteY12750" fmla="*/ 453959 h 1041673"/>
              <a:gd name="connsiteX12751" fmla="*/ 4468587 w 5155357"/>
              <a:gd name="connsiteY12751" fmla="*/ 453213 h 1041673"/>
              <a:gd name="connsiteX12752" fmla="*/ 4467841 w 5155357"/>
              <a:gd name="connsiteY12752" fmla="*/ 453586 h 1041673"/>
              <a:gd name="connsiteX12753" fmla="*/ 4463302 w 5155357"/>
              <a:gd name="connsiteY12753" fmla="*/ 470001 h 1041673"/>
              <a:gd name="connsiteX12754" fmla="*/ 4458639 w 5155357"/>
              <a:gd name="connsiteY12754" fmla="*/ 486789 h 1041673"/>
              <a:gd name="connsiteX12755" fmla="*/ 4459011 w 5155357"/>
              <a:gd name="connsiteY12755" fmla="*/ 487535 h 1041673"/>
              <a:gd name="connsiteX12756" fmla="*/ 4459198 w 5155357"/>
              <a:gd name="connsiteY12756" fmla="*/ 487535 h 1041673"/>
              <a:gd name="connsiteX12757" fmla="*/ 4459757 w 5155357"/>
              <a:gd name="connsiteY12757" fmla="*/ 487100 h 1041673"/>
              <a:gd name="connsiteX12758" fmla="*/ 4464421 w 5155357"/>
              <a:gd name="connsiteY12758" fmla="*/ 470249 h 1041673"/>
              <a:gd name="connsiteX12759" fmla="*/ 4468959 w 5155357"/>
              <a:gd name="connsiteY12759" fmla="*/ 453835 h 1041673"/>
              <a:gd name="connsiteX12760" fmla="*/ 4448441 w 5155357"/>
              <a:gd name="connsiteY12760" fmla="*/ 529318 h 1041673"/>
              <a:gd name="connsiteX12761" fmla="*/ 4447882 w 5155357"/>
              <a:gd name="connsiteY12761" fmla="*/ 529567 h 1041673"/>
              <a:gd name="connsiteX12762" fmla="*/ 4446762 w 5155357"/>
              <a:gd name="connsiteY12762" fmla="*/ 533546 h 1041673"/>
              <a:gd name="connsiteX12763" fmla="*/ 4447074 w 5155357"/>
              <a:gd name="connsiteY12763" fmla="*/ 534044 h 1041673"/>
              <a:gd name="connsiteX12764" fmla="*/ 4447197 w 5155357"/>
              <a:gd name="connsiteY12764" fmla="*/ 534044 h 1041673"/>
              <a:gd name="connsiteX12765" fmla="*/ 4447633 w 5155357"/>
              <a:gd name="connsiteY12765" fmla="*/ 533733 h 1041673"/>
              <a:gd name="connsiteX12766" fmla="*/ 4448752 w 5155357"/>
              <a:gd name="connsiteY12766" fmla="*/ 529878 h 1041673"/>
              <a:gd name="connsiteX12767" fmla="*/ 4448504 w 5155357"/>
              <a:gd name="connsiteY12767" fmla="*/ 529318 h 1041673"/>
              <a:gd name="connsiteX12768" fmla="*/ 4443840 w 5155357"/>
              <a:gd name="connsiteY12768" fmla="*/ 536717 h 1041673"/>
              <a:gd name="connsiteX12769" fmla="*/ 4444089 w 5155357"/>
              <a:gd name="connsiteY12769" fmla="*/ 536593 h 1041673"/>
              <a:gd name="connsiteX12770" fmla="*/ 4444711 w 5155357"/>
              <a:gd name="connsiteY12770" fmla="*/ 534168 h 1041673"/>
              <a:gd name="connsiteX12771" fmla="*/ 4444400 w 5155357"/>
              <a:gd name="connsiteY12771" fmla="*/ 533795 h 1041673"/>
              <a:gd name="connsiteX12772" fmla="*/ 4444400 w 5155357"/>
              <a:gd name="connsiteY12772" fmla="*/ 533795 h 1041673"/>
              <a:gd name="connsiteX12773" fmla="*/ 4444027 w 5155357"/>
              <a:gd name="connsiteY12773" fmla="*/ 534106 h 1041673"/>
              <a:gd name="connsiteX12774" fmla="*/ 4443529 w 5155357"/>
              <a:gd name="connsiteY12774" fmla="*/ 536095 h 1041673"/>
              <a:gd name="connsiteX12775" fmla="*/ 4443529 w 5155357"/>
              <a:gd name="connsiteY12775" fmla="*/ 536593 h 1041673"/>
              <a:gd name="connsiteX12776" fmla="*/ 4443778 w 5155357"/>
              <a:gd name="connsiteY12776" fmla="*/ 536655 h 1041673"/>
              <a:gd name="connsiteX12777" fmla="*/ 4444959 w 5155357"/>
              <a:gd name="connsiteY12777" fmla="*/ 543868 h 1041673"/>
              <a:gd name="connsiteX12778" fmla="*/ 4442473 w 5155357"/>
              <a:gd name="connsiteY12778" fmla="*/ 552697 h 1041673"/>
              <a:gd name="connsiteX12779" fmla="*/ 4440171 w 5155357"/>
              <a:gd name="connsiteY12779" fmla="*/ 560904 h 1041673"/>
              <a:gd name="connsiteX12780" fmla="*/ 4440482 w 5155357"/>
              <a:gd name="connsiteY12780" fmla="*/ 561837 h 1041673"/>
              <a:gd name="connsiteX12781" fmla="*/ 4440794 w 5155357"/>
              <a:gd name="connsiteY12781" fmla="*/ 561899 h 1041673"/>
              <a:gd name="connsiteX12782" fmla="*/ 4441415 w 5155357"/>
              <a:gd name="connsiteY12782" fmla="*/ 561526 h 1041673"/>
              <a:gd name="connsiteX12783" fmla="*/ 4443840 w 5155357"/>
              <a:gd name="connsiteY12783" fmla="*/ 552883 h 1041673"/>
              <a:gd name="connsiteX12784" fmla="*/ 4446141 w 5155357"/>
              <a:gd name="connsiteY12784" fmla="*/ 544489 h 1041673"/>
              <a:gd name="connsiteX12785" fmla="*/ 4445830 w 5155357"/>
              <a:gd name="connsiteY12785" fmla="*/ 543557 h 1041673"/>
              <a:gd name="connsiteX12786" fmla="*/ 4444897 w 5155357"/>
              <a:gd name="connsiteY12786" fmla="*/ 543868 h 1041673"/>
              <a:gd name="connsiteX12787" fmla="*/ 4438804 w 5155357"/>
              <a:gd name="connsiteY12787" fmla="*/ 570728 h 1041673"/>
              <a:gd name="connsiteX12788" fmla="*/ 4438057 w 5155357"/>
              <a:gd name="connsiteY12788" fmla="*/ 571288 h 1041673"/>
              <a:gd name="connsiteX12789" fmla="*/ 4434078 w 5155357"/>
              <a:gd name="connsiteY12789" fmla="*/ 586708 h 1041673"/>
              <a:gd name="connsiteX12790" fmla="*/ 4434514 w 5155357"/>
              <a:gd name="connsiteY12790" fmla="*/ 587578 h 1041673"/>
              <a:gd name="connsiteX12791" fmla="*/ 4434700 w 5155357"/>
              <a:gd name="connsiteY12791" fmla="*/ 587578 h 1041673"/>
              <a:gd name="connsiteX12792" fmla="*/ 4435322 w 5155357"/>
              <a:gd name="connsiteY12792" fmla="*/ 587143 h 1041673"/>
              <a:gd name="connsiteX12793" fmla="*/ 4439364 w 5155357"/>
              <a:gd name="connsiteY12793" fmla="*/ 571537 h 1041673"/>
              <a:gd name="connsiteX12794" fmla="*/ 4438804 w 5155357"/>
              <a:gd name="connsiteY12794" fmla="*/ 570790 h 1041673"/>
              <a:gd name="connsiteX12795" fmla="*/ 4462928 w 5155357"/>
              <a:gd name="connsiteY12795" fmla="*/ 794256 h 1041673"/>
              <a:gd name="connsiteX12796" fmla="*/ 4458639 w 5155357"/>
              <a:gd name="connsiteY12796" fmla="*/ 793199 h 1041673"/>
              <a:gd name="connsiteX12797" fmla="*/ 4457830 w 5155357"/>
              <a:gd name="connsiteY12797" fmla="*/ 793510 h 1041673"/>
              <a:gd name="connsiteX12798" fmla="*/ 4458141 w 5155357"/>
              <a:gd name="connsiteY12798" fmla="*/ 794318 h 1041673"/>
              <a:gd name="connsiteX12799" fmla="*/ 4462742 w 5155357"/>
              <a:gd name="connsiteY12799" fmla="*/ 795500 h 1041673"/>
              <a:gd name="connsiteX12800" fmla="*/ 4462866 w 5155357"/>
              <a:gd name="connsiteY12800" fmla="*/ 795500 h 1041673"/>
              <a:gd name="connsiteX12801" fmla="*/ 4463488 w 5155357"/>
              <a:gd name="connsiteY12801" fmla="*/ 795002 h 1041673"/>
              <a:gd name="connsiteX12802" fmla="*/ 4462991 w 5155357"/>
              <a:gd name="connsiteY12802" fmla="*/ 794256 h 1041673"/>
              <a:gd name="connsiteX12803" fmla="*/ 4563594 w 5155357"/>
              <a:gd name="connsiteY12803" fmla="*/ 823355 h 1041673"/>
              <a:gd name="connsiteX12804" fmla="*/ 4561791 w 5155357"/>
              <a:gd name="connsiteY12804" fmla="*/ 822733 h 1041673"/>
              <a:gd name="connsiteX12805" fmla="*/ 4555822 w 5155357"/>
              <a:gd name="connsiteY12805" fmla="*/ 821365 h 1041673"/>
              <a:gd name="connsiteX12806" fmla="*/ 4548609 w 5155357"/>
              <a:gd name="connsiteY12806" fmla="*/ 818568 h 1041673"/>
              <a:gd name="connsiteX12807" fmla="*/ 4546371 w 5155357"/>
              <a:gd name="connsiteY12807" fmla="*/ 821925 h 1041673"/>
              <a:gd name="connsiteX12808" fmla="*/ 4546371 w 5155357"/>
              <a:gd name="connsiteY12808" fmla="*/ 822174 h 1041673"/>
              <a:gd name="connsiteX12809" fmla="*/ 4545625 w 5155357"/>
              <a:gd name="connsiteY12809" fmla="*/ 821552 h 1041673"/>
              <a:gd name="connsiteX12810" fmla="*/ 4544879 w 5155357"/>
              <a:gd name="connsiteY12810" fmla="*/ 821552 h 1041673"/>
              <a:gd name="connsiteX12811" fmla="*/ 4544879 w 5155357"/>
              <a:gd name="connsiteY12811" fmla="*/ 822298 h 1041673"/>
              <a:gd name="connsiteX12812" fmla="*/ 4545251 w 5155357"/>
              <a:gd name="connsiteY12812" fmla="*/ 822671 h 1041673"/>
              <a:gd name="connsiteX12813" fmla="*/ 4544692 w 5155357"/>
              <a:gd name="connsiteY12813" fmla="*/ 824723 h 1041673"/>
              <a:gd name="connsiteX12814" fmla="*/ 4556444 w 5155357"/>
              <a:gd name="connsiteY12814" fmla="*/ 824723 h 1041673"/>
              <a:gd name="connsiteX12815" fmla="*/ 4555697 w 5155357"/>
              <a:gd name="connsiteY12815" fmla="*/ 823106 h 1041673"/>
              <a:gd name="connsiteX12816" fmla="*/ 4561294 w 5155357"/>
              <a:gd name="connsiteY12816" fmla="*/ 824412 h 1041673"/>
              <a:gd name="connsiteX12817" fmla="*/ 4563158 w 5155357"/>
              <a:gd name="connsiteY12817" fmla="*/ 825034 h 1041673"/>
              <a:gd name="connsiteX12818" fmla="*/ 4563407 w 5155357"/>
              <a:gd name="connsiteY12818" fmla="*/ 825034 h 1041673"/>
              <a:gd name="connsiteX12819" fmla="*/ 4564278 w 5155357"/>
              <a:gd name="connsiteY12819" fmla="*/ 824412 h 1041673"/>
              <a:gd name="connsiteX12820" fmla="*/ 4563719 w 5155357"/>
              <a:gd name="connsiteY12820" fmla="*/ 823293 h 1041673"/>
              <a:gd name="connsiteX12821" fmla="*/ 4597418 w 5155357"/>
              <a:gd name="connsiteY12821" fmla="*/ 833677 h 1041673"/>
              <a:gd name="connsiteX12822" fmla="*/ 4593937 w 5155357"/>
              <a:gd name="connsiteY12822" fmla="*/ 832682 h 1041673"/>
              <a:gd name="connsiteX12823" fmla="*/ 4589211 w 5155357"/>
              <a:gd name="connsiteY12823" fmla="*/ 831625 h 1041673"/>
              <a:gd name="connsiteX12824" fmla="*/ 4589211 w 5155357"/>
              <a:gd name="connsiteY12824" fmla="*/ 831438 h 1041673"/>
              <a:gd name="connsiteX12825" fmla="*/ 4582682 w 5155357"/>
              <a:gd name="connsiteY12825" fmla="*/ 829822 h 1041673"/>
              <a:gd name="connsiteX12826" fmla="*/ 4576030 w 5155357"/>
              <a:gd name="connsiteY12826" fmla="*/ 827521 h 1041673"/>
              <a:gd name="connsiteX12827" fmla="*/ 4569874 w 5155357"/>
              <a:gd name="connsiteY12827" fmla="*/ 825407 h 1041673"/>
              <a:gd name="connsiteX12828" fmla="*/ 4568630 w 5155357"/>
              <a:gd name="connsiteY12828" fmla="*/ 825718 h 1041673"/>
              <a:gd name="connsiteX12829" fmla="*/ 4569003 w 5155357"/>
              <a:gd name="connsiteY12829" fmla="*/ 826961 h 1041673"/>
              <a:gd name="connsiteX12830" fmla="*/ 4575594 w 5155357"/>
              <a:gd name="connsiteY12830" fmla="*/ 829262 h 1041673"/>
              <a:gd name="connsiteX12831" fmla="*/ 4581812 w 5155357"/>
              <a:gd name="connsiteY12831" fmla="*/ 831438 h 1041673"/>
              <a:gd name="connsiteX12832" fmla="*/ 4581998 w 5155357"/>
              <a:gd name="connsiteY12832" fmla="*/ 831438 h 1041673"/>
              <a:gd name="connsiteX12833" fmla="*/ 4581998 w 5155357"/>
              <a:gd name="connsiteY12833" fmla="*/ 831438 h 1041673"/>
              <a:gd name="connsiteX12834" fmla="*/ 4580319 w 5155357"/>
              <a:gd name="connsiteY12834" fmla="*/ 833677 h 1041673"/>
              <a:gd name="connsiteX12835" fmla="*/ 4589833 w 5155357"/>
              <a:gd name="connsiteY12835" fmla="*/ 835915 h 1041673"/>
              <a:gd name="connsiteX12836" fmla="*/ 4589584 w 5155357"/>
              <a:gd name="connsiteY12836" fmla="*/ 833304 h 1041673"/>
              <a:gd name="connsiteX12837" fmla="*/ 4593253 w 5155357"/>
              <a:gd name="connsiteY12837" fmla="*/ 834236 h 1041673"/>
              <a:gd name="connsiteX12838" fmla="*/ 4597294 w 5155357"/>
              <a:gd name="connsiteY12838" fmla="*/ 835355 h 1041673"/>
              <a:gd name="connsiteX12839" fmla="*/ 4597294 w 5155357"/>
              <a:gd name="connsiteY12839" fmla="*/ 835355 h 1041673"/>
              <a:gd name="connsiteX12840" fmla="*/ 4598102 w 5155357"/>
              <a:gd name="connsiteY12840" fmla="*/ 834547 h 1041673"/>
              <a:gd name="connsiteX12841" fmla="*/ 4597294 w 5155357"/>
              <a:gd name="connsiteY12841" fmla="*/ 833677 h 1041673"/>
              <a:gd name="connsiteX12842" fmla="*/ 4730913 w 5155357"/>
              <a:gd name="connsiteY12842" fmla="*/ 862527 h 1041673"/>
              <a:gd name="connsiteX12843" fmla="*/ 4729421 w 5155357"/>
              <a:gd name="connsiteY12843" fmla="*/ 862154 h 1041673"/>
              <a:gd name="connsiteX12844" fmla="*/ 4729421 w 5155357"/>
              <a:gd name="connsiteY12844" fmla="*/ 862154 h 1041673"/>
              <a:gd name="connsiteX12845" fmla="*/ 4711328 w 5155357"/>
              <a:gd name="connsiteY12845" fmla="*/ 858858 h 1041673"/>
              <a:gd name="connsiteX12846" fmla="*/ 4697710 w 5155357"/>
              <a:gd name="connsiteY12846" fmla="*/ 855128 h 1041673"/>
              <a:gd name="connsiteX12847" fmla="*/ 4688446 w 5155357"/>
              <a:gd name="connsiteY12847" fmla="*/ 853138 h 1041673"/>
              <a:gd name="connsiteX12848" fmla="*/ 4672031 w 5155357"/>
              <a:gd name="connsiteY12848" fmla="*/ 848413 h 1041673"/>
              <a:gd name="connsiteX12849" fmla="*/ 4671844 w 5155357"/>
              <a:gd name="connsiteY12849" fmla="*/ 848288 h 1041673"/>
              <a:gd name="connsiteX12850" fmla="*/ 4670290 w 5155357"/>
              <a:gd name="connsiteY12850" fmla="*/ 847729 h 1041673"/>
              <a:gd name="connsiteX12851" fmla="*/ 4667306 w 5155357"/>
              <a:gd name="connsiteY12851" fmla="*/ 846796 h 1041673"/>
              <a:gd name="connsiteX12852" fmla="*/ 4652259 w 5155357"/>
              <a:gd name="connsiteY12852" fmla="*/ 843190 h 1041673"/>
              <a:gd name="connsiteX12853" fmla="*/ 4651761 w 5155357"/>
              <a:gd name="connsiteY12853" fmla="*/ 842879 h 1041673"/>
              <a:gd name="connsiteX12854" fmla="*/ 4632051 w 5155357"/>
              <a:gd name="connsiteY12854" fmla="*/ 837780 h 1041673"/>
              <a:gd name="connsiteX12855" fmla="*/ 4620424 w 5155357"/>
              <a:gd name="connsiteY12855" fmla="*/ 834609 h 1041673"/>
              <a:gd name="connsiteX12856" fmla="*/ 4619989 w 5155357"/>
              <a:gd name="connsiteY12856" fmla="*/ 834609 h 1041673"/>
              <a:gd name="connsiteX12857" fmla="*/ 4616009 w 5155357"/>
              <a:gd name="connsiteY12857" fmla="*/ 833677 h 1041673"/>
              <a:gd name="connsiteX12858" fmla="*/ 4616009 w 5155357"/>
              <a:gd name="connsiteY12858" fmla="*/ 833677 h 1041673"/>
              <a:gd name="connsiteX12859" fmla="*/ 4614144 w 5155357"/>
              <a:gd name="connsiteY12859" fmla="*/ 832993 h 1041673"/>
              <a:gd name="connsiteX12860" fmla="*/ 4611906 w 5155357"/>
              <a:gd name="connsiteY12860" fmla="*/ 831998 h 1041673"/>
              <a:gd name="connsiteX12861" fmla="*/ 4610849 w 5155357"/>
              <a:gd name="connsiteY12861" fmla="*/ 832184 h 1041673"/>
              <a:gd name="connsiteX12862" fmla="*/ 4611035 w 5155357"/>
              <a:gd name="connsiteY12862" fmla="*/ 833241 h 1041673"/>
              <a:gd name="connsiteX12863" fmla="*/ 4613709 w 5155357"/>
              <a:gd name="connsiteY12863" fmla="*/ 834423 h 1041673"/>
              <a:gd name="connsiteX12864" fmla="*/ 4615637 w 5155357"/>
              <a:gd name="connsiteY12864" fmla="*/ 835169 h 1041673"/>
              <a:gd name="connsiteX12865" fmla="*/ 4615512 w 5155357"/>
              <a:gd name="connsiteY12865" fmla="*/ 835293 h 1041673"/>
              <a:gd name="connsiteX12866" fmla="*/ 4617191 w 5155357"/>
              <a:gd name="connsiteY12866" fmla="*/ 837532 h 1041673"/>
              <a:gd name="connsiteX12867" fmla="*/ 4620238 w 5155357"/>
              <a:gd name="connsiteY12867" fmla="*/ 836661 h 1041673"/>
              <a:gd name="connsiteX12868" fmla="*/ 4631554 w 5155357"/>
              <a:gd name="connsiteY12868" fmla="*/ 839708 h 1041673"/>
              <a:gd name="connsiteX12869" fmla="*/ 4651140 w 5155357"/>
              <a:gd name="connsiteY12869" fmla="*/ 844806 h 1041673"/>
              <a:gd name="connsiteX12870" fmla="*/ 4655678 w 5155357"/>
              <a:gd name="connsiteY12870" fmla="*/ 847604 h 1041673"/>
              <a:gd name="connsiteX12871" fmla="*/ 4655865 w 5155357"/>
              <a:gd name="connsiteY12871" fmla="*/ 847604 h 1041673"/>
              <a:gd name="connsiteX12872" fmla="*/ 4655430 w 5155357"/>
              <a:gd name="connsiteY12872" fmla="*/ 849594 h 1041673"/>
              <a:gd name="connsiteX12873" fmla="*/ 4655368 w 5155357"/>
              <a:gd name="connsiteY12873" fmla="*/ 849594 h 1041673"/>
              <a:gd name="connsiteX12874" fmla="*/ 4655119 w 5155357"/>
              <a:gd name="connsiteY12874" fmla="*/ 849345 h 1041673"/>
              <a:gd name="connsiteX12875" fmla="*/ 4654062 w 5155357"/>
              <a:gd name="connsiteY12875" fmla="*/ 849781 h 1041673"/>
              <a:gd name="connsiteX12876" fmla="*/ 4653937 w 5155357"/>
              <a:gd name="connsiteY12876" fmla="*/ 849781 h 1041673"/>
              <a:gd name="connsiteX12877" fmla="*/ 4651264 w 5155357"/>
              <a:gd name="connsiteY12877" fmla="*/ 848164 h 1041673"/>
              <a:gd name="connsiteX12878" fmla="*/ 4647906 w 5155357"/>
              <a:gd name="connsiteY12878" fmla="*/ 853200 h 1041673"/>
              <a:gd name="connsiteX12879" fmla="*/ 4654062 w 5155357"/>
              <a:gd name="connsiteY12879" fmla="*/ 854320 h 1041673"/>
              <a:gd name="connsiteX12880" fmla="*/ 4654062 w 5155357"/>
              <a:gd name="connsiteY12880" fmla="*/ 854133 h 1041673"/>
              <a:gd name="connsiteX12881" fmla="*/ 4655430 w 5155357"/>
              <a:gd name="connsiteY12881" fmla="*/ 854320 h 1041673"/>
              <a:gd name="connsiteX12882" fmla="*/ 4656425 w 5155357"/>
              <a:gd name="connsiteY12882" fmla="*/ 854320 h 1041673"/>
              <a:gd name="connsiteX12883" fmla="*/ 4656549 w 5155357"/>
              <a:gd name="connsiteY12883" fmla="*/ 854320 h 1041673"/>
              <a:gd name="connsiteX12884" fmla="*/ 4656922 w 5155357"/>
              <a:gd name="connsiteY12884" fmla="*/ 854071 h 1041673"/>
              <a:gd name="connsiteX12885" fmla="*/ 4656736 w 5155357"/>
              <a:gd name="connsiteY12885" fmla="*/ 853573 h 1041673"/>
              <a:gd name="connsiteX12886" fmla="*/ 4655430 w 5155357"/>
              <a:gd name="connsiteY12886" fmla="*/ 853449 h 1041673"/>
              <a:gd name="connsiteX12887" fmla="*/ 4654683 w 5155357"/>
              <a:gd name="connsiteY12887" fmla="*/ 853449 h 1041673"/>
              <a:gd name="connsiteX12888" fmla="*/ 4654683 w 5155357"/>
              <a:gd name="connsiteY12888" fmla="*/ 851459 h 1041673"/>
              <a:gd name="connsiteX12889" fmla="*/ 4655243 w 5155357"/>
              <a:gd name="connsiteY12889" fmla="*/ 851273 h 1041673"/>
              <a:gd name="connsiteX12890" fmla="*/ 4655243 w 5155357"/>
              <a:gd name="connsiteY12890" fmla="*/ 851459 h 1041673"/>
              <a:gd name="connsiteX12891" fmla="*/ 4655803 w 5155357"/>
              <a:gd name="connsiteY12891" fmla="*/ 851459 h 1041673"/>
              <a:gd name="connsiteX12892" fmla="*/ 4655803 w 5155357"/>
              <a:gd name="connsiteY12892" fmla="*/ 851024 h 1041673"/>
              <a:gd name="connsiteX12893" fmla="*/ 4672342 w 5155357"/>
              <a:gd name="connsiteY12893" fmla="*/ 855874 h 1041673"/>
              <a:gd name="connsiteX12894" fmla="*/ 4678747 w 5155357"/>
              <a:gd name="connsiteY12894" fmla="*/ 857242 h 1041673"/>
              <a:gd name="connsiteX12895" fmla="*/ 4678933 w 5155357"/>
              <a:gd name="connsiteY12895" fmla="*/ 857242 h 1041673"/>
              <a:gd name="connsiteX12896" fmla="*/ 4679741 w 5155357"/>
              <a:gd name="connsiteY12896" fmla="*/ 856558 h 1041673"/>
              <a:gd name="connsiteX12897" fmla="*/ 4679119 w 5155357"/>
              <a:gd name="connsiteY12897" fmla="*/ 855501 h 1041673"/>
              <a:gd name="connsiteX12898" fmla="*/ 4672653 w 5155357"/>
              <a:gd name="connsiteY12898" fmla="*/ 854071 h 1041673"/>
              <a:gd name="connsiteX12899" fmla="*/ 4656798 w 5155357"/>
              <a:gd name="connsiteY12899" fmla="*/ 849470 h 1041673"/>
              <a:gd name="connsiteX12900" fmla="*/ 4657046 w 5155357"/>
              <a:gd name="connsiteY12900" fmla="*/ 848413 h 1041673"/>
              <a:gd name="connsiteX12901" fmla="*/ 4667243 w 5155357"/>
              <a:gd name="connsiteY12901" fmla="*/ 848475 h 1041673"/>
              <a:gd name="connsiteX12902" fmla="*/ 4669606 w 5155357"/>
              <a:gd name="connsiteY12902" fmla="*/ 849221 h 1041673"/>
              <a:gd name="connsiteX12903" fmla="*/ 4670912 w 5155357"/>
              <a:gd name="connsiteY12903" fmla="*/ 849718 h 1041673"/>
              <a:gd name="connsiteX12904" fmla="*/ 4688073 w 5155357"/>
              <a:gd name="connsiteY12904" fmla="*/ 854630 h 1041673"/>
              <a:gd name="connsiteX12905" fmla="*/ 4697461 w 5155357"/>
              <a:gd name="connsiteY12905" fmla="*/ 856620 h 1041673"/>
              <a:gd name="connsiteX12906" fmla="*/ 4710457 w 5155357"/>
              <a:gd name="connsiteY12906" fmla="*/ 860164 h 1041673"/>
              <a:gd name="connsiteX12907" fmla="*/ 4710457 w 5155357"/>
              <a:gd name="connsiteY12907" fmla="*/ 860164 h 1041673"/>
              <a:gd name="connsiteX12908" fmla="*/ 4711514 w 5155357"/>
              <a:gd name="connsiteY12908" fmla="*/ 861843 h 1041673"/>
              <a:gd name="connsiteX12909" fmla="*/ 4711203 w 5155357"/>
              <a:gd name="connsiteY12909" fmla="*/ 862527 h 1041673"/>
              <a:gd name="connsiteX12910" fmla="*/ 4710519 w 5155357"/>
              <a:gd name="connsiteY12910" fmla="*/ 863522 h 1041673"/>
              <a:gd name="connsiteX12911" fmla="*/ 4710395 w 5155357"/>
              <a:gd name="connsiteY12911" fmla="*/ 863646 h 1041673"/>
              <a:gd name="connsiteX12912" fmla="*/ 4707473 w 5155357"/>
              <a:gd name="connsiteY12912" fmla="*/ 863024 h 1041673"/>
              <a:gd name="connsiteX12913" fmla="*/ 4703431 w 5155357"/>
              <a:gd name="connsiteY12913" fmla="*/ 862278 h 1041673"/>
              <a:gd name="connsiteX12914" fmla="*/ 4702747 w 5155357"/>
              <a:gd name="connsiteY12914" fmla="*/ 863149 h 1041673"/>
              <a:gd name="connsiteX12915" fmla="*/ 4703618 w 5155357"/>
              <a:gd name="connsiteY12915" fmla="*/ 863833 h 1041673"/>
              <a:gd name="connsiteX12916" fmla="*/ 4706975 w 5155357"/>
              <a:gd name="connsiteY12916" fmla="*/ 864454 h 1041673"/>
              <a:gd name="connsiteX12917" fmla="*/ 4710021 w 5155357"/>
              <a:gd name="connsiteY12917" fmla="*/ 865138 h 1041673"/>
              <a:gd name="connsiteX12918" fmla="*/ 4709897 w 5155357"/>
              <a:gd name="connsiteY12918" fmla="*/ 867252 h 1041673"/>
              <a:gd name="connsiteX12919" fmla="*/ 4709897 w 5155357"/>
              <a:gd name="connsiteY12919" fmla="*/ 867439 h 1041673"/>
              <a:gd name="connsiteX12920" fmla="*/ 4710084 w 5155357"/>
              <a:gd name="connsiteY12920" fmla="*/ 867563 h 1041673"/>
              <a:gd name="connsiteX12921" fmla="*/ 4710643 w 5155357"/>
              <a:gd name="connsiteY12921" fmla="*/ 868247 h 1041673"/>
              <a:gd name="connsiteX12922" fmla="*/ 4710767 w 5155357"/>
              <a:gd name="connsiteY12922" fmla="*/ 868434 h 1041673"/>
              <a:gd name="connsiteX12923" fmla="*/ 4711016 w 5155357"/>
              <a:gd name="connsiteY12923" fmla="*/ 868434 h 1041673"/>
              <a:gd name="connsiteX12924" fmla="*/ 4712197 w 5155357"/>
              <a:gd name="connsiteY12924" fmla="*/ 868807 h 1041673"/>
              <a:gd name="connsiteX12925" fmla="*/ 4714437 w 5155357"/>
              <a:gd name="connsiteY12925" fmla="*/ 869242 h 1041673"/>
              <a:gd name="connsiteX12926" fmla="*/ 4716115 w 5155357"/>
              <a:gd name="connsiteY12926" fmla="*/ 868869 h 1041673"/>
              <a:gd name="connsiteX12927" fmla="*/ 4716426 w 5155357"/>
              <a:gd name="connsiteY12927" fmla="*/ 867999 h 1041673"/>
              <a:gd name="connsiteX12928" fmla="*/ 4715555 w 5155357"/>
              <a:gd name="connsiteY12928" fmla="*/ 867750 h 1041673"/>
              <a:gd name="connsiteX12929" fmla="*/ 4712633 w 5155357"/>
              <a:gd name="connsiteY12929" fmla="*/ 867626 h 1041673"/>
              <a:gd name="connsiteX12930" fmla="*/ 4711514 w 5155357"/>
              <a:gd name="connsiteY12930" fmla="*/ 867315 h 1041673"/>
              <a:gd name="connsiteX12931" fmla="*/ 4711141 w 5155357"/>
              <a:gd name="connsiteY12931" fmla="*/ 866879 h 1041673"/>
              <a:gd name="connsiteX12932" fmla="*/ 4711328 w 5155357"/>
              <a:gd name="connsiteY12932" fmla="*/ 865201 h 1041673"/>
              <a:gd name="connsiteX12933" fmla="*/ 4713006 w 5155357"/>
              <a:gd name="connsiteY12933" fmla="*/ 863273 h 1041673"/>
              <a:gd name="connsiteX12934" fmla="*/ 4713193 w 5155357"/>
              <a:gd name="connsiteY12934" fmla="*/ 862962 h 1041673"/>
              <a:gd name="connsiteX12935" fmla="*/ 4728986 w 5155357"/>
              <a:gd name="connsiteY12935" fmla="*/ 863584 h 1041673"/>
              <a:gd name="connsiteX12936" fmla="*/ 4728986 w 5155357"/>
              <a:gd name="connsiteY12936" fmla="*/ 863460 h 1041673"/>
              <a:gd name="connsiteX12937" fmla="*/ 4730665 w 5155357"/>
              <a:gd name="connsiteY12937" fmla="*/ 863895 h 1041673"/>
              <a:gd name="connsiteX12938" fmla="*/ 4734457 w 5155357"/>
              <a:gd name="connsiteY12938" fmla="*/ 865138 h 1041673"/>
              <a:gd name="connsiteX12939" fmla="*/ 4734830 w 5155357"/>
              <a:gd name="connsiteY12939" fmla="*/ 865263 h 1041673"/>
              <a:gd name="connsiteX12940" fmla="*/ 4735576 w 5155357"/>
              <a:gd name="connsiteY12940" fmla="*/ 864828 h 1041673"/>
              <a:gd name="connsiteX12941" fmla="*/ 4735266 w 5155357"/>
              <a:gd name="connsiteY12941" fmla="*/ 863708 h 1041673"/>
              <a:gd name="connsiteX12942" fmla="*/ 4731100 w 5155357"/>
              <a:gd name="connsiteY12942" fmla="*/ 862340 h 1041673"/>
              <a:gd name="connsiteX12943" fmla="*/ 4619305 w 5155357"/>
              <a:gd name="connsiteY12943" fmla="*/ 839770 h 1041673"/>
              <a:gd name="connsiteX12944" fmla="*/ 4618310 w 5155357"/>
              <a:gd name="connsiteY12944" fmla="*/ 840454 h 1041673"/>
              <a:gd name="connsiteX12945" fmla="*/ 4618994 w 5155357"/>
              <a:gd name="connsiteY12945" fmla="*/ 841449 h 1041673"/>
              <a:gd name="connsiteX12946" fmla="*/ 4619802 w 5155357"/>
              <a:gd name="connsiteY12946" fmla="*/ 841884 h 1041673"/>
              <a:gd name="connsiteX12947" fmla="*/ 4620300 w 5155357"/>
              <a:gd name="connsiteY12947" fmla="*/ 842008 h 1041673"/>
              <a:gd name="connsiteX12948" fmla="*/ 4620984 w 5155357"/>
              <a:gd name="connsiteY12948" fmla="*/ 841635 h 1041673"/>
              <a:gd name="connsiteX12949" fmla="*/ 4620735 w 5155357"/>
              <a:gd name="connsiteY12949" fmla="*/ 840454 h 1041673"/>
              <a:gd name="connsiteX12950" fmla="*/ 4619305 w 5155357"/>
              <a:gd name="connsiteY12950" fmla="*/ 839770 h 1041673"/>
              <a:gd name="connsiteX12951" fmla="*/ 4615263 w 5155357"/>
              <a:gd name="connsiteY12951" fmla="*/ 843563 h 1041673"/>
              <a:gd name="connsiteX12952" fmla="*/ 4615947 w 5155357"/>
              <a:gd name="connsiteY12952" fmla="*/ 842941 h 1041673"/>
              <a:gd name="connsiteX12953" fmla="*/ 4615325 w 5155357"/>
              <a:gd name="connsiteY12953" fmla="*/ 842195 h 1041673"/>
              <a:gd name="connsiteX12954" fmla="*/ 4613274 w 5155357"/>
              <a:gd name="connsiteY12954" fmla="*/ 841822 h 1041673"/>
              <a:gd name="connsiteX12955" fmla="*/ 4610849 w 5155357"/>
              <a:gd name="connsiteY12955" fmla="*/ 841387 h 1041673"/>
              <a:gd name="connsiteX12956" fmla="*/ 4610103 w 5155357"/>
              <a:gd name="connsiteY12956" fmla="*/ 842008 h 1041673"/>
              <a:gd name="connsiteX12957" fmla="*/ 4610724 w 5155357"/>
              <a:gd name="connsiteY12957" fmla="*/ 842755 h 1041673"/>
              <a:gd name="connsiteX12958" fmla="*/ 4613025 w 5155357"/>
              <a:gd name="connsiteY12958" fmla="*/ 843190 h 1041673"/>
              <a:gd name="connsiteX12959" fmla="*/ 4615139 w 5155357"/>
              <a:gd name="connsiteY12959" fmla="*/ 843625 h 1041673"/>
              <a:gd name="connsiteX12960" fmla="*/ 4615263 w 5155357"/>
              <a:gd name="connsiteY12960" fmla="*/ 843625 h 1041673"/>
              <a:gd name="connsiteX12961" fmla="*/ 4625957 w 5155357"/>
              <a:gd name="connsiteY12961" fmla="*/ 845179 h 1041673"/>
              <a:gd name="connsiteX12962" fmla="*/ 4622351 w 5155357"/>
              <a:gd name="connsiteY12962" fmla="*/ 843936 h 1041673"/>
              <a:gd name="connsiteX12963" fmla="*/ 4621294 w 5155357"/>
              <a:gd name="connsiteY12963" fmla="*/ 844122 h 1041673"/>
              <a:gd name="connsiteX12964" fmla="*/ 4621481 w 5155357"/>
              <a:gd name="connsiteY12964" fmla="*/ 845242 h 1041673"/>
              <a:gd name="connsiteX12965" fmla="*/ 4625709 w 5155357"/>
              <a:gd name="connsiteY12965" fmla="*/ 846734 h 1041673"/>
              <a:gd name="connsiteX12966" fmla="*/ 4625834 w 5155357"/>
              <a:gd name="connsiteY12966" fmla="*/ 846734 h 1041673"/>
              <a:gd name="connsiteX12967" fmla="*/ 4626580 w 5155357"/>
              <a:gd name="connsiteY12967" fmla="*/ 846050 h 1041673"/>
              <a:gd name="connsiteX12968" fmla="*/ 4625957 w 5155357"/>
              <a:gd name="connsiteY12968" fmla="*/ 845179 h 1041673"/>
              <a:gd name="connsiteX12969" fmla="*/ 4702187 w 5155357"/>
              <a:gd name="connsiteY12969" fmla="*/ 853573 h 1041673"/>
              <a:gd name="connsiteX12970" fmla="*/ 4705172 w 5155357"/>
              <a:gd name="connsiteY12970" fmla="*/ 854320 h 1041673"/>
              <a:gd name="connsiteX12971" fmla="*/ 4705669 w 5155357"/>
              <a:gd name="connsiteY12971" fmla="*/ 854444 h 1041673"/>
              <a:gd name="connsiteX12972" fmla="*/ 4706540 w 5155357"/>
              <a:gd name="connsiteY12972" fmla="*/ 853946 h 1041673"/>
              <a:gd name="connsiteX12973" fmla="*/ 4706166 w 5155357"/>
              <a:gd name="connsiteY12973" fmla="*/ 852579 h 1041673"/>
              <a:gd name="connsiteX12974" fmla="*/ 4702374 w 5155357"/>
              <a:gd name="connsiteY12974" fmla="*/ 851584 h 1041673"/>
              <a:gd name="connsiteX12975" fmla="*/ 4700819 w 5155357"/>
              <a:gd name="connsiteY12975" fmla="*/ 851335 h 1041673"/>
              <a:gd name="connsiteX12976" fmla="*/ 4699638 w 5155357"/>
              <a:gd name="connsiteY12976" fmla="*/ 852143 h 1041673"/>
              <a:gd name="connsiteX12977" fmla="*/ 4700447 w 5155357"/>
              <a:gd name="connsiteY12977" fmla="*/ 853325 h 1041673"/>
              <a:gd name="connsiteX12978" fmla="*/ 4702125 w 5155357"/>
              <a:gd name="connsiteY12978" fmla="*/ 853573 h 1041673"/>
              <a:gd name="connsiteX12979" fmla="*/ 4712695 w 5155357"/>
              <a:gd name="connsiteY12979" fmla="*/ 856061 h 1041673"/>
              <a:gd name="connsiteX12980" fmla="*/ 4714934 w 5155357"/>
              <a:gd name="connsiteY12980" fmla="*/ 856558 h 1041673"/>
              <a:gd name="connsiteX12981" fmla="*/ 4715929 w 5155357"/>
              <a:gd name="connsiteY12981" fmla="*/ 856434 h 1041673"/>
              <a:gd name="connsiteX12982" fmla="*/ 4716488 w 5155357"/>
              <a:gd name="connsiteY12982" fmla="*/ 855439 h 1041673"/>
              <a:gd name="connsiteX12983" fmla="*/ 4715493 w 5155357"/>
              <a:gd name="connsiteY12983" fmla="*/ 854879 h 1041673"/>
              <a:gd name="connsiteX12984" fmla="*/ 4713255 w 5155357"/>
              <a:gd name="connsiteY12984" fmla="*/ 854506 h 1041673"/>
              <a:gd name="connsiteX12985" fmla="*/ 4710582 w 5155357"/>
              <a:gd name="connsiteY12985" fmla="*/ 854009 h 1041673"/>
              <a:gd name="connsiteX12986" fmla="*/ 4709835 w 5155357"/>
              <a:gd name="connsiteY12986" fmla="*/ 854879 h 1041673"/>
              <a:gd name="connsiteX12987" fmla="*/ 4710705 w 5155357"/>
              <a:gd name="connsiteY12987" fmla="*/ 855563 h 1041673"/>
              <a:gd name="connsiteX12988" fmla="*/ 4712633 w 5155357"/>
              <a:gd name="connsiteY12988" fmla="*/ 855998 h 1041673"/>
              <a:gd name="connsiteX12989" fmla="*/ 4726312 w 5155357"/>
              <a:gd name="connsiteY12989" fmla="*/ 858237 h 1041673"/>
              <a:gd name="connsiteX12990" fmla="*/ 4726872 w 5155357"/>
              <a:gd name="connsiteY12990" fmla="*/ 857677 h 1041673"/>
              <a:gd name="connsiteX12991" fmla="*/ 4726312 w 5155357"/>
              <a:gd name="connsiteY12991" fmla="*/ 857055 h 1041673"/>
              <a:gd name="connsiteX12992" fmla="*/ 4724944 w 5155357"/>
              <a:gd name="connsiteY12992" fmla="*/ 857055 h 1041673"/>
              <a:gd name="connsiteX12993" fmla="*/ 4724385 w 5155357"/>
              <a:gd name="connsiteY12993" fmla="*/ 857677 h 1041673"/>
              <a:gd name="connsiteX12994" fmla="*/ 4724944 w 5155357"/>
              <a:gd name="connsiteY12994" fmla="*/ 858237 h 1041673"/>
              <a:gd name="connsiteX12995" fmla="*/ 4726312 w 5155357"/>
              <a:gd name="connsiteY12995" fmla="*/ 858237 h 1041673"/>
              <a:gd name="connsiteX12996" fmla="*/ 4694167 w 5155357"/>
              <a:gd name="connsiteY12996" fmla="*/ 859915 h 1041673"/>
              <a:gd name="connsiteX12997" fmla="*/ 4691120 w 5155357"/>
              <a:gd name="connsiteY12997" fmla="*/ 858983 h 1041673"/>
              <a:gd name="connsiteX12998" fmla="*/ 4684404 w 5155357"/>
              <a:gd name="connsiteY12998" fmla="*/ 857677 h 1041673"/>
              <a:gd name="connsiteX12999" fmla="*/ 4683596 w 5155357"/>
              <a:gd name="connsiteY12999" fmla="*/ 858548 h 1041673"/>
              <a:gd name="connsiteX13000" fmla="*/ 4684467 w 5155357"/>
              <a:gd name="connsiteY13000" fmla="*/ 859356 h 1041673"/>
              <a:gd name="connsiteX13001" fmla="*/ 4690498 w 5155357"/>
              <a:gd name="connsiteY13001" fmla="*/ 860599 h 1041673"/>
              <a:gd name="connsiteX13002" fmla="*/ 4693731 w 5155357"/>
              <a:gd name="connsiteY13002" fmla="*/ 861594 h 1041673"/>
              <a:gd name="connsiteX13003" fmla="*/ 4693918 w 5155357"/>
              <a:gd name="connsiteY13003" fmla="*/ 861594 h 1041673"/>
              <a:gd name="connsiteX13004" fmla="*/ 4694726 w 5155357"/>
              <a:gd name="connsiteY13004" fmla="*/ 860972 h 1041673"/>
              <a:gd name="connsiteX13005" fmla="*/ 4694104 w 5155357"/>
              <a:gd name="connsiteY13005" fmla="*/ 859978 h 1041673"/>
              <a:gd name="connsiteX13006" fmla="*/ 4740302 w 5155357"/>
              <a:gd name="connsiteY13006" fmla="*/ 864890 h 1041673"/>
              <a:gd name="connsiteX13007" fmla="*/ 4738934 w 5155357"/>
              <a:gd name="connsiteY13007" fmla="*/ 864890 h 1041673"/>
              <a:gd name="connsiteX13008" fmla="*/ 4738375 w 5155357"/>
              <a:gd name="connsiteY13008" fmla="*/ 865512 h 1041673"/>
              <a:gd name="connsiteX13009" fmla="*/ 4738934 w 5155357"/>
              <a:gd name="connsiteY13009" fmla="*/ 866071 h 1041673"/>
              <a:gd name="connsiteX13010" fmla="*/ 4740302 w 5155357"/>
              <a:gd name="connsiteY13010" fmla="*/ 866071 h 1041673"/>
              <a:gd name="connsiteX13011" fmla="*/ 4740862 w 5155357"/>
              <a:gd name="connsiteY13011" fmla="*/ 865512 h 1041673"/>
              <a:gd name="connsiteX13012" fmla="*/ 4740302 w 5155357"/>
              <a:gd name="connsiteY13012" fmla="*/ 864890 h 1041673"/>
              <a:gd name="connsiteX13013" fmla="*/ 4757401 w 5155357"/>
              <a:gd name="connsiteY13013" fmla="*/ 870237 h 1041673"/>
              <a:gd name="connsiteX13014" fmla="*/ 4760883 w 5155357"/>
              <a:gd name="connsiteY13014" fmla="*/ 870797 h 1041673"/>
              <a:gd name="connsiteX13015" fmla="*/ 4760945 w 5155357"/>
              <a:gd name="connsiteY13015" fmla="*/ 870797 h 1041673"/>
              <a:gd name="connsiteX13016" fmla="*/ 4761567 w 5155357"/>
              <a:gd name="connsiteY13016" fmla="*/ 870237 h 1041673"/>
              <a:gd name="connsiteX13017" fmla="*/ 4761007 w 5155357"/>
              <a:gd name="connsiteY13017" fmla="*/ 869553 h 1041673"/>
              <a:gd name="connsiteX13018" fmla="*/ 4757650 w 5155357"/>
              <a:gd name="connsiteY13018" fmla="*/ 868993 h 1041673"/>
              <a:gd name="connsiteX13019" fmla="*/ 4754354 w 5155357"/>
              <a:gd name="connsiteY13019" fmla="*/ 868434 h 1041673"/>
              <a:gd name="connsiteX13020" fmla="*/ 4753670 w 5155357"/>
              <a:gd name="connsiteY13020" fmla="*/ 868993 h 1041673"/>
              <a:gd name="connsiteX13021" fmla="*/ 4754167 w 5155357"/>
              <a:gd name="connsiteY13021" fmla="*/ 869677 h 1041673"/>
              <a:gd name="connsiteX13022" fmla="*/ 4757401 w 5155357"/>
              <a:gd name="connsiteY13022" fmla="*/ 870237 h 1041673"/>
              <a:gd name="connsiteX13023" fmla="*/ 4813422 w 5155357"/>
              <a:gd name="connsiteY13023" fmla="*/ 880869 h 1041673"/>
              <a:gd name="connsiteX13024" fmla="*/ 4814293 w 5155357"/>
              <a:gd name="connsiteY13024" fmla="*/ 880123 h 1041673"/>
              <a:gd name="connsiteX13025" fmla="*/ 4813547 w 5155357"/>
              <a:gd name="connsiteY13025" fmla="*/ 879066 h 1041673"/>
              <a:gd name="connsiteX13026" fmla="*/ 4810376 w 5155357"/>
              <a:gd name="connsiteY13026" fmla="*/ 878755 h 1041673"/>
              <a:gd name="connsiteX13027" fmla="*/ 4806396 w 5155357"/>
              <a:gd name="connsiteY13027" fmla="*/ 878258 h 1041673"/>
              <a:gd name="connsiteX13028" fmla="*/ 4806396 w 5155357"/>
              <a:gd name="connsiteY13028" fmla="*/ 878258 h 1041673"/>
              <a:gd name="connsiteX13029" fmla="*/ 4788551 w 5155357"/>
              <a:gd name="connsiteY13029" fmla="*/ 873781 h 1041673"/>
              <a:gd name="connsiteX13030" fmla="*/ 4788551 w 5155357"/>
              <a:gd name="connsiteY13030" fmla="*/ 873781 h 1041673"/>
              <a:gd name="connsiteX13031" fmla="*/ 4788551 w 5155357"/>
              <a:gd name="connsiteY13031" fmla="*/ 873594 h 1041673"/>
              <a:gd name="connsiteX13032" fmla="*/ 4788800 w 5155357"/>
              <a:gd name="connsiteY13032" fmla="*/ 872848 h 1041673"/>
              <a:gd name="connsiteX13033" fmla="*/ 4789235 w 5155357"/>
              <a:gd name="connsiteY13033" fmla="*/ 872848 h 1041673"/>
              <a:gd name="connsiteX13034" fmla="*/ 4789981 w 5155357"/>
              <a:gd name="connsiteY13034" fmla="*/ 872848 h 1041673"/>
              <a:gd name="connsiteX13035" fmla="*/ 4790914 w 5155357"/>
              <a:gd name="connsiteY13035" fmla="*/ 871854 h 1041673"/>
              <a:gd name="connsiteX13036" fmla="*/ 4789919 w 5155357"/>
              <a:gd name="connsiteY13036" fmla="*/ 870921 h 1041673"/>
              <a:gd name="connsiteX13037" fmla="*/ 4789112 w 5155357"/>
              <a:gd name="connsiteY13037" fmla="*/ 870983 h 1041673"/>
              <a:gd name="connsiteX13038" fmla="*/ 4788614 w 5155357"/>
              <a:gd name="connsiteY13038" fmla="*/ 870983 h 1041673"/>
              <a:gd name="connsiteX13039" fmla="*/ 4786749 w 5155357"/>
              <a:gd name="connsiteY13039" fmla="*/ 870299 h 1041673"/>
              <a:gd name="connsiteX13040" fmla="*/ 4785567 w 5155357"/>
              <a:gd name="connsiteY13040" fmla="*/ 871107 h 1041673"/>
              <a:gd name="connsiteX13041" fmla="*/ 4786375 w 5155357"/>
              <a:gd name="connsiteY13041" fmla="*/ 872289 h 1041673"/>
              <a:gd name="connsiteX13042" fmla="*/ 4786997 w 5155357"/>
              <a:gd name="connsiteY13042" fmla="*/ 872413 h 1041673"/>
              <a:gd name="connsiteX13043" fmla="*/ 4786810 w 5155357"/>
              <a:gd name="connsiteY13043" fmla="*/ 873159 h 1041673"/>
              <a:gd name="connsiteX13044" fmla="*/ 4786810 w 5155357"/>
              <a:gd name="connsiteY13044" fmla="*/ 873221 h 1041673"/>
              <a:gd name="connsiteX13045" fmla="*/ 4769028 w 5155357"/>
              <a:gd name="connsiteY13045" fmla="*/ 871543 h 1041673"/>
              <a:gd name="connsiteX13046" fmla="*/ 4769152 w 5155357"/>
              <a:gd name="connsiteY13046" fmla="*/ 871978 h 1041673"/>
              <a:gd name="connsiteX13047" fmla="*/ 4767598 w 5155357"/>
              <a:gd name="connsiteY13047" fmla="*/ 871978 h 1041673"/>
              <a:gd name="connsiteX13048" fmla="*/ 4767163 w 5155357"/>
              <a:gd name="connsiteY13048" fmla="*/ 872413 h 1041673"/>
              <a:gd name="connsiteX13049" fmla="*/ 4767598 w 5155357"/>
              <a:gd name="connsiteY13049" fmla="*/ 872848 h 1041673"/>
              <a:gd name="connsiteX13050" fmla="*/ 4768406 w 5155357"/>
              <a:gd name="connsiteY13050" fmla="*/ 872848 h 1041673"/>
              <a:gd name="connsiteX13051" fmla="*/ 4768406 w 5155357"/>
              <a:gd name="connsiteY13051" fmla="*/ 873843 h 1041673"/>
              <a:gd name="connsiteX13052" fmla="*/ 4759453 w 5155357"/>
              <a:gd name="connsiteY13052" fmla="*/ 873284 h 1041673"/>
              <a:gd name="connsiteX13053" fmla="*/ 4759453 w 5155357"/>
              <a:gd name="connsiteY13053" fmla="*/ 873532 h 1041673"/>
              <a:gd name="connsiteX13054" fmla="*/ 4750872 w 5155357"/>
              <a:gd name="connsiteY13054" fmla="*/ 871916 h 1041673"/>
              <a:gd name="connsiteX13055" fmla="*/ 4749691 w 5155357"/>
              <a:gd name="connsiteY13055" fmla="*/ 871916 h 1041673"/>
              <a:gd name="connsiteX13056" fmla="*/ 4749691 w 5155357"/>
              <a:gd name="connsiteY13056" fmla="*/ 873097 h 1041673"/>
              <a:gd name="connsiteX13057" fmla="*/ 4756157 w 5155357"/>
              <a:gd name="connsiteY13057" fmla="*/ 875460 h 1041673"/>
              <a:gd name="connsiteX13058" fmla="*/ 4759391 w 5155357"/>
              <a:gd name="connsiteY13058" fmla="*/ 875211 h 1041673"/>
              <a:gd name="connsiteX13059" fmla="*/ 4766230 w 5155357"/>
              <a:gd name="connsiteY13059" fmla="*/ 879439 h 1041673"/>
              <a:gd name="connsiteX13060" fmla="*/ 4764551 w 5155357"/>
              <a:gd name="connsiteY13060" fmla="*/ 879439 h 1041673"/>
              <a:gd name="connsiteX13061" fmla="*/ 4764551 w 5155357"/>
              <a:gd name="connsiteY13061" fmla="*/ 879564 h 1041673"/>
              <a:gd name="connsiteX13062" fmla="*/ 4763743 w 5155357"/>
              <a:gd name="connsiteY13062" fmla="*/ 879439 h 1041673"/>
              <a:gd name="connsiteX13063" fmla="*/ 4762810 w 5155357"/>
              <a:gd name="connsiteY13063" fmla="*/ 880248 h 1041673"/>
              <a:gd name="connsiteX13064" fmla="*/ 4763618 w 5155357"/>
              <a:gd name="connsiteY13064" fmla="*/ 881180 h 1041673"/>
              <a:gd name="connsiteX13065" fmla="*/ 4764613 w 5155357"/>
              <a:gd name="connsiteY13065" fmla="*/ 881367 h 1041673"/>
              <a:gd name="connsiteX13066" fmla="*/ 4764613 w 5155357"/>
              <a:gd name="connsiteY13066" fmla="*/ 881367 h 1041673"/>
              <a:gd name="connsiteX13067" fmla="*/ 4778417 w 5155357"/>
              <a:gd name="connsiteY13067" fmla="*/ 883978 h 1041673"/>
              <a:gd name="connsiteX13068" fmla="*/ 4777857 w 5155357"/>
              <a:gd name="connsiteY13068" fmla="*/ 881367 h 1041673"/>
              <a:gd name="connsiteX13069" fmla="*/ 4782086 w 5155357"/>
              <a:gd name="connsiteY13069" fmla="*/ 881802 h 1041673"/>
              <a:gd name="connsiteX13070" fmla="*/ 4785941 w 5155357"/>
              <a:gd name="connsiteY13070" fmla="*/ 882424 h 1041673"/>
              <a:gd name="connsiteX13071" fmla="*/ 4786624 w 5155357"/>
              <a:gd name="connsiteY13071" fmla="*/ 882424 h 1041673"/>
              <a:gd name="connsiteX13072" fmla="*/ 4787495 w 5155357"/>
              <a:gd name="connsiteY13072" fmla="*/ 881429 h 1041673"/>
              <a:gd name="connsiteX13073" fmla="*/ 4786438 w 5155357"/>
              <a:gd name="connsiteY13073" fmla="*/ 880558 h 1041673"/>
              <a:gd name="connsiteX13074" fmla="*/ 4782520 w 5155357"/>
              <a:gd name="connsiteY13074" fmla="*/ 879999 h 1041673"/>
              <a:gd name="connsiteX13075" fmla="*/ 4777298 w 5155357"/>
              <a:gd name="connsiteY13075" fmla="*/ 879564 h 1041673"/>
              <a:gd name="connsiteX13076" fmla="*/ 4777298 w 5155357"/>
              <a:gd name="connsiteY13076" fmla="*/ 879564 h 1041673"/>
              <a:gd name="connsiteX13077" fmla="*/ 4770582 w 5155357"/>
              <a:gd name="connsiteY13077" fmla="*/ 874527 h 1041673"/>
              <a:gd name="connsiteX13078" fmla="*/ 4785132 w 5155357"/>
              <a:gd name="connsiteY13078" fmla="*/ 879004 h 1041673"/>
              <a:gd name="connsiteX13079" fmla="*/ 4792406 w 5155357"/>
              <a:gd name="connsiteY13079" fmla="*/ 880123 h 1041673"/>
              <a:gd name="connsiteX13080" fmla="*/ 4805899 w 5155357"/>
              <a:gd name="connsiteY13080" fmla="*/ 880123 h 1041673"/>
              <a:gd name="connsiteX13081" fmla="*/ 4810189 w 5155357"/>
              <a:gd name="connsiteY13081" fmla="*/ 880683 h 1041673"/>
              <a:gd name="connsiteX13082" fmla="*/ 4813112 w 5155357"/>
              <a:gd name="connsiteY13082" fmla="*/ 880931 h 1041673"/>
              <a:gd name="connsiteX13083" fmla="*/ 4813236 w 5155357"/>
              <a:gd name="connsiteY13083" fmla="*/ 880931 h 1041673"/>
              <a:gd name="connsiteX13084" fmla="*/ 4839226 w 5155357"/>
              <a:gd name="connsiteY13084" fmla="*/ 884476 h 1041673"/>
              <a:gd name="connsiteX13085" fmla="*/ 4819205 w 5155357"/>
              <a:gd name="connsiteY13085" fmla="*/ 880869 h 1041673"/>
              <a:gd name="connsiteX13086" fmla="*/ 4818210 w 5155357"/>
              <a:gd name="connsiteY13086" fmla="*/ 881491 h 1041673"/>
              <a:gd name="connsiteX13087" fmla="*/ 4818832 w 5155357"/>
              <a:gd name="connsiteY13087" fmla="*/ 882486 h 1041673"/>
              <a:gd name="connsiteX13088" fmla="*/ 4838977 w 5155357"/>
              <a:gd name="connsiteY13088" fmla="*/ 886154 h 1041673"/>
              <a:gd name="connsiteX13089" fmla="*/ 4839102 w 5155357"/>
              <a:gd name="connsiteY13089" fmla="*/ 886154 h 1041673"/>
              <a:gd name="connsiteX13090" fmla="*/ 4839910 w 5155357"/>
              <a:gd name="connsiteY13090" fmla="*/ 885470 h 1041673"/>
              <a:gd name="connsiteX13091" fmla="*/ 4839226 w 5155357"/>
              <a:gd name="connsiteY13091" fmla="*/ 884538 h 1041673"/>
              <a:gd name="connsiteX13092" fmla="*/ 4873175 w 5155357"/>
              <a:gd name="connsiteY13092" fmla="*/ 891377 h 1041673"/>
              <a:gd name="connsiteX13093" fmla="*/ 4873673 w 5155357"/>
              <a:gd name="connsiteY13093" fmla="*/ 891066 h 1041673"/>
              <a:gd name="connsiteX13094" fmla="*/ 4873362 w 5155357"/>
              <a:gd name="connsiteY13094" fmla="*/ 890445 h 1041673"/>
              <a:gd name="connsiteX13095" fmla="*/ 4871248 w 5155357"/>
              <a:gd name="connsiteY13095" fmla="*/ 890134 h 1041673"/>
              <a:gd name="connsiteX13096" fmla="*/ 4871248 w 5155357"/>
              <a:gd name="connsiteY13096" fmla="*/ 890631 h 1041673"/>
              <a:gd name="connsiteX13097" fmla="*/ 4871248 w 5155357"/>
              <a:gd name="connsiteY13097" fmla="*/ 891129 h 1041673"/>
              <a:gd name="connsiteX13098" fmla="*/ 4872989 w 5155357"/>
              <a:gd name="connsiteY13098" fmla="*/ 891377 h 1041673"/>
              <a:gd name="connsiteX13099" fmla="*/ 4873175 w 5155357"/>
              <a:gd name="connsiteY13099" fmla="*/ 891377 h 1041673"/>
              <a:gd name="connsiteX13100" fmla="*/ 4847310 w 5155357"/>
              <a:gd name="connsiteY13100" fmla="*/ 890942 h 1041673"/>
              <a:gd name="connsiteX13101" fmla="*/ 4846501 w 5155357"/>
              <a:gd name="connsiteY13101" fmla="*/ 891377 h 1041673"/>
              <a:gd name="connsiteX13102" fmla="*/ 4845693 w 5155357"/>
              <a:gd name="connsiteY13102" fmla="*/ 891688 h 1041673"/>
              <a:gd name="connsiteX13103" fmla="*/ 4845506 w 5155357"/>
              <a:gd name="connsiteY13103" fmla="*/ 891564 h 1041673"/>
              <a:gd name="connsiteX13104" fmla="*/ 4844760 w 5155357"/>
              <a:gd name="connsiteY13104" fmla="*/ 891750 h 1041673"/>
              <a:gd name="connsiteX13105" fmla="*/ 4844947 w 5155357"/>
              <a:gd name="connsiteY13105" fmla="*/ 892496 h 1041673"/>
              <a:gd name="connsiteX13106" fmla="*/ 4845195 w 5155357"/>
              <a:gd name="connsiteY13106" fmla="*/ 892683 h 1041673"/>
              <a:gd name="connsiteX13107" fmla="*/ 4845382 w 5155357"/>
              <a:gd name="connsiteY13107" fmla="*/ 892683 h 1041673"/>
              <a:gd name="connsiteX13108" fmla="*/ 4845755 w 5155357"/>
              <a:gd name="connsiteY13108" fmla="*/ 892807 h 1041673"/>
              <a:gd name="connsiteX13109" fmla="*/ 4847061 w 5155357"/>
              <a:gd name="connsiteY13109" fmla="*/ 892310 h 1041673"/>
              <a:gd name="connsiteX13110" fmla="*/ 4847620 w 5155357"/>
              <a:gd name="connsiteY13110" fmla="*/ 891999 h 1041673"/>
              <a:gd name="connsiteX13111" fmla="*/ 4847993 w 5155357"/>
              <a:gd name="connsiteY13111" fmla="*/ 891315 h 1041673"/>
              <a:gd name="connsiteX13112" fmla="*/ 4847372 w 5155357"/>
              <a:gd name="connsiteY13112" fmla="*/ 890942 h 1041673"/>
              <a:gd name="connsiteX13113" fmla="*/ 4916140 w 5155357"/>
              <a:gd name="connsiteY13113" fmla="*/ 894175 h 1041673"/>
              <a:gd name="connsiteX13114" fmla="*/ 4916948 w 5155357"/>
              <a:gd name="connsiteY13114" fmla="*/ 893367 h 1041673"/>
              <a:gd name="connsiteX13115" fmla="*/ 4916140 w 5155357"/>
              <a:gd name="connsiteY13115" fmla="*/ 892559 h 1041673"/>
              <a:gd name="connsiteX13116" fmla="*/ 4914772 w 5155357"/>
              <a:gd name="connsiteY13116" fmla="*/ 892372 h 1041673"/>
              <a:gd name="connsiteX13117" fmla="*/ 4913715 w 5155357"/>
              <a:gd name="connsiteY13117" fmla="*/ 892807 h 1041673"/>
              <a:gd name="connsiteX13118" fmla="*/ 4914150 w 5155357"/>
              <a:gd name="connsiteY13118" fmla="*/ 893864 h 1041673"/>
              <a:gd name="connsiteX13119" fmla="*/ 4916140 w 5155357"/>
              <a:gd name="connsiteY13119" fmla="*/ 894175 h 1041673"/>
              <a:gd name="connsiteX13120" fmla="*/ 4916140 w 5155357"/>
              <a:gd name="connsiteY13120" fmla="*/ 894175 h 1041673"/>
              <a:gd name="connsiteX13121" fmla="*/ 5010276 w 5155357"/>
              <a:gd name="connsiteY13121" fmla="*/ 913512 h 1041673"/>
              <a:gd name="connsiteX13122" fmla="*/ 4970981 w 5155357"/>
              <a:gd name="connsiteY13122" fmla="*/ 909347 h 1041673"/>
              <a:gd name="connsiteX13123" fmla="*/ 4969799 w 5155357"/>
              <a:gd name="connsiteY13123" fmla="*/ 910279 h 1041673"/>
              <a:gd name="connsiteX13124" fmla="*/ 4970732 w 5155357"/>
              <a:gd name="connsiteY13124" fmla="*/ 911461 h 1041673"/>
              <a:gd name="connsiteX13125" fmla="*/ 5010152 w 5155357"/>
              <a:gd name="connsiteY13125" fmla="*/ 915689 h 1041673"/>
              <a:gd name="connsiteX13126" fmla="*/ 5010276 w 5155357"/>
              <a:gd name="connsiteY13126" fmla="*/ 915689 h 1041673"/>
              <a:gd name="connsiteX13127" fmla="*/ 5011334 w 5155357"/>
              <a:gd name="connsiteY13127" fmla="*/ 914756 h 1041673"/>
              <a:gd name="connsiteX13128" fmla="*/ 5010339 w 5155357"/>
              <a:gd name="connsiteY13128" fmla="*/ 913575 h 1041673"/>
              <a:gd name="connsiteX13129" fmla="*/ 4463426 w 5155357"/>
              <a:gd name="connsiteY13129" fmla="*/ 459182 h 1041673"/>
              <a:gd name="connsiteX13130" fmla="*/ 4463737 w 5155357"/>
              <a:gd name="connsiteY13130" fmla="*/ 458995 h 1041673"/>
              <a:gd name="connsiteX13131" fmla="*/ 4465104 w 5155357"/>
              <a:gd name="connsiteY13131" fmla="*/ 455265 h 1041673"/>
              <a:gd name="connsiteX13132" fmla="*/ 4465727 w 5155357"/>
              <a:gd name="connsiteY13132" fmla="*/ 453088 h 1041673"/>
              <a:gd name="connsiteX13133" fmla="*/ 4465540 w 5155357"/>
              <a:gd name="connsiteY13133" fmla="*/ 452591 h 1041673"/>
              <a:gd name="connsiteX13134" fmla="*/ 4465042 w 5155357"/>
              <a:gd name="connsiteY13134" fmla="*/ 452778 h 1041673"/>
              <a:gd name="connsiteX13135" fmla="*/ 4464421 w 5155357"/>
              <a:gd name="connsiteY13135" fmla="*/ 455016 h 1041673"/>
              <a:gd name="connsiteX13136" fmla="*/ 4463177 w 5155357"/>
              <a:gd name="connsiteY13136" fmla="*/ 458560 h 1041673"/>
              <a:gd name="connsiteX13137" fmla="*/ 4463302 w 5155357"/>
              <a:gd name="connsiteY13137" fmla="*/ 459057 h 1041673"/>
              <a:gd name="connsiteX13138" fmla="*/ 4463488 w 5155357"/>
              <a:gd name="connsiteY13138" fmla="*/ 459120 h 1041673"/>
              <a:gd name="connsiteX13139" fmla="*/ 4456214 w 5155357"/>
              <a:gd name="connsiteY13139" fmla="*/ 496924 h 1041673"/>
              <a:gd name="connsiteX13140" fmla="*/ 4455778 w 5155357"/>
              <a:gd name="connsiteY13140" fmla="*/ 497234 h 1041673"/>
              <a:gd name="connsiteX13141" fmla="*/ 4455530 w 5155357"/>
              <a:gd name="connsiteY13141" fmla="*/ 498043 h 1041673"/>
              <a:gd name="connsiteX13142" fmla="*/ 4455219 w 5155357"/>
              <a:gd name="connsiteY13142" fmla="*/ 499535 h 1041673"/>
              <a:gd name="connsiteX13143" fmla="*/ 4455592 w 5155357"/>
              <a:gd name="connsiteY13143" fmla="*/ 499908 h 1041673"/>
              <a:gd name="connsiteX13144" fmla="*/ 4455592 w 5155357"/>
              <a:gd name="connsiteY13144" fmla="*/ 499908 h 1041673"/>
              <a:gd name="connsiteX13145" fmla="*/ 4455965 w 5155357"/>
              <a:gd name="connsiteY13145" fmla="*/ 499535 h 1041673"/>
              <a:gd name="connsiteX13146" fmla="*/ 4456214 w 5155357"/>
              <a:gd name="connsiteY13146" fmla="*/ 498354 h 1041673"/>
              <a:gd name="connsiteX13147" fmla="*/ 4456524 w 5155357"/>
              <a:gd name="connsiteY13147" fmla="*/ 497359 h 1041673"/>
              <a:gd name="connsiteX13148" fmla="*/ 4456214 w 5155357"/>
              <a:gd name="connsiteY13148" fmla="*/ 496924 h 1041673"/>
              <a:gd name="connsiteX13149" fmla="*/ 4429975 w 5155357"/>
              <a:gd name="connsiteY13149" fmla="*/ 606356 h 1041673"/>
              <a:gd name="connsiteX13150" fmla="*/ 4429539 w 5155357"/>
              <a:gd name="connsiteY13150" fmla="*/ 606667 h 1041673"/>
              <a:gd name="connsiteX13151" fmla="*/ 4429539 w 5155357"/>
              <a:gd name="connsiteY13151" fmla="*/ 606978 h 1041673"/>
              <a:gd name="connsiteX13152" fmla="*/ 4429290 w 5155357"/>
              <a:gd name="connsiteY13152" fmla="*/ 607910 h 1041673"/>
              <a:gd name="connsiteX13153" fmla="*/ 4429477 w 5155357"/>
              <a:gd name="connsiteY13153" fmla="*/ 608470 h 1041673"/>
              <a:gd name="connsiteX13154" fmla="*/ 4429664 w 5155357"/>
              <a:gd name="connsiteY13154" fmla="*/ 608470 h 1041673"/>
              <a:gd name="connsiteX13155" fmla="*/ 4430037 w 5155357"/>
              <a:gd name="connsiteY13155" fmla="*/ 608283 h 1041673"/>
              <a:gd name="connsiteX13156" fmla="*/ 4430348 w 5155357"/>
              <a:gd name="connsiteY13156" fmla="*/ 607040 h 1041673"/>
              <a:gd name="connsiteX13157" fmla="*/ 4430348 w 5155357"/>
              <a:gd name="connsiteY13157" fmla="*/ 606729 h 1041673"/>
              <a:gd name="connsiteX13158" fmla="*/ 4430037 w 5155357"/>
              <a:gd name="connsiteY13158" fmla="*/ 606294 h 1041673"/>
              <a:gd name="connsiteX13159" fmla="*/ 4526039 w 5155357"/>
              <a:gd name="connsiteY13159" fmla="*/ 815272 h 1041673"/>
              <a:gd name="connsiteX13160" fmla="*/ 4525665 w 5155357"/>
              <a:gd name="connsiteY13160" fmla="*/ 815086 h 1041673"/>
              <a:gd name="connsiteX13161" fmla="*/ 4524981 w 5155357"/>
              <a:gd name="connsiteY13161" fmla="*/ 815272 h 1041673"/>
              <a:gd name="connsiteX13162" fmla="*/ 4525168 w 5155357"/>
              <a:gd name="connsiteY13162" fmla="*/ 815956 h 1041673"/>
              <a:gd name="connsiteX13163" fmla="*/ 4525665 w 5155357"/>
              <a:gd name="connsiteY13163" fmla="*/ 816205 h 1041673"/>
              <a:gd name="connsiteX13164" fmla="*/ 4526225 w 5155357"/>
              <a:gd name="connsiteY13164" fmla="*/ 816516 h 1041673"/>
              <a:gd name="connsiteX13165" fmla="*/ 4526536 w 5155357"/>
              <a:gd name="connsiteY13165" fmla="*/ 816640 h 1041673"/>
              <a:gd name="connsiteX13166" fmla="*/ 4526971 w 5155357"/>
              <a:gd name="connsiteY13166" fmla="*/ 816454 h 1041673"/>
              <a:gd name="connsiteX13167" fmla="*/ 4526847 w 5155357"/>
              <a:gd name="connsiteY13167" fmla="*/ 815707 h 1041673"/>
              <a:gd name="connsiteX13168" fmla="*/ 4526039 w 5155357"/>
              <a:gd name="connsiteY13168" fmla="*/ 815272 h 1041673"/>
              <a:gd name="connsiteX13169" fmla="*/ 4632175 w 5155357"/>
              <a:gd name="connsiteY13169" fmla="*/ 842692 h 1041673"/>
              <a:gd name="connsiteX13170" fmla="*/ 4631243 w 5155357"/>
              <a:gd name="connsiteY13170" fmla="*/ 843252 h 1041673"/>
              <a:gd name="connsiteX13171" fmla="*/ 4631802 w 5155357"/>
              <a:gd name="connsiteY13171" fmla="*/ 844185 h 1041673"/>
              <a:gd name="connsiteX13172" fmla="*/ 4636715 w 5155357"/>
              <a:gd name="connsiteY13172" fmla="*/ 845801 h 1041673"/>
              <a:gd name="connsiteX13173" fmla="*/ 4637025 w 5155357"/>
              <a:gd name="connsiteY13173" fmla="*/ 845863 h 1041673"/>
              <a:gd name="connsiteX13174" fmla="*/ 4637709 w 5155357"/>
              <a:gd name="connsiteY13174" fmla="*/ 845366 h 1041673"/>
              <a:gd name="connsiteX13175" fmla="*/ 4637336 w 5155357"/>
              <a:gd name="connsiteY13175" fmla="*/ 844371 h 1041673"/>
              <a:gd name="connsiteX13176" fmla="*/ 4632175 w 5155357"/>
              <a:gd name="connsiteY13176" fmla="*/ 842630 h 1041673"/>
              <a:gd name="connsiteX13177" fmla="*/ 4834190 w 5155357"/>
              <a:gd name="connsiteY13177" fmla="*/ 888828 h 1041673"/>
              <a:gd name="connsiteX13178" fmla="*/ 4832636 w 5155357"/>
              <a:gd name="connsiteY13178" fmla="*/ 888455 h 1041673"/>
              <a:gd name="connsiteX13179" fmla="*/ 4830335 w 5155357"/>
              <a:gd name="connsiteY13179" fmla="*/ 887833 h 1041673"/>
              <a:gd name="connsiteX13180" fmla="*/ 4829651 w 5155357"/>
              <a:gd name="connsiteY13180" fmla="*/ 888144 h 1041673"/>
              <a:gd name="connsiteX13181" fmla="*/ 4829962 w 5155357"/>
              <a:gd name="connsiteY13181" fmla="*/ 888828 h 1041673"/>
              <a:gd name="connsiteX13182" fmla="*/ 4832387 w 5155357"/>
              <a:gd name="connsiteY13182" fmla="*/ 889512 h 1041673"/>
              <a:gd name="connsiteX13183" fmla="*/ 4833941 w 5155357"/>
              <a:gd name="connsiteY13183" fmla="*/ 889885 h 1041673"/>
              <a:gd name="connsiteX13184" fmla="*/ 4834066 w 5155357"/>
              <a:gd name="connsiteY13184" fmla="*/ 889885 h 1041673"/>
              <a:gd name="connsiteX13185" fmla="*/ 4834563 w 5155357"/>
              <a:gd name="connsiteY13185" fmla="*/ 889512 h 1041673"/>
              <a:gd name="connsiteX13186" fmla="*/ 4834190 w 5155357"/>
              <a:gd name="connsiteY13186" fmla="*/ 888828 h 104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Lst>
            <a:rect l="l" t="t" r="r" b="b"/>
            <a:pathLst>
              <a:path w="5155357" h="1041673">
                <a:moveTo>
                  <a:pt x="2847373" y="4478"/>
                </a:moveTo>
                <a:cubicBezTo>
                  <a:pt x="2847373" y="1867"/>
                  <a:pt x="2846689" y="-61"/>
                  <a:pt x="2844015" y="1"/>
                </a:cubicBezTo>
                <a:cubicBezTo>
                  <a:pt x="2843394" y="685"/>
                  <a:pt x="2843394" y="1991"/>
                  <a:pt x="2843456" y="3359"/>
                </a:cubicBezTo>
                <a:cubicBezTo>
                  <a:pt x="2845072" y="3483"/>
                  <a:pt x="2845819" y="4354"/>
                  <a:pt x="2847373" y="4478"/>
                </a:cubicBezTo>
                <a:moveTo>
                  <a:pt x="2823932" y="5597"/>
                </a:moveTo>
                <a:cubicBezTo>
                  <a:pt x="2823435" y="3670"/>
                  <a:pt x="2822751" y="1929"/>
                  <a:pt x="2821134" y="1121"/>
                </a:cubicBezTo>
                <a:cubicBezTo>
                  <a:pt x="2820388" y="2053"/>
                  <a:pt x="2819144" y="2489"/>
                  <a:pt x="2819455" y="4478"/>
                </a:cubicBezTo>
                <a:cubicBezTo>
                  <a:pt x="2820823" y="4976"/>
                  <a:pt x="2822751" y="6592"/>
                  <a:pt x="2823932" y="5597"/>
                </a:cubicBezTo>
                <a:moveTo>
                  <a:pt x="450309" y="40230"/>
                </a:moveTo>
                <a:cubicBezTo>
                  <a:pt x="450372" y="38862"/>
                  <a:pt x="450434" y="37494"/>
                  <a:pt x="449190" y="37432"/>
                </a:cubicBezTo>
                <a:cubicBezTo>
                  <a:pt x="449128" y="38800"/>
                  <a:pt x="449066" y="40168"/>
                  <a:pt x="450309" y="40230"/>
                </a:cubicBezTo>
                <a:moveTo>
                  <a:pt x="425750" y="39608"/>
                </a:moveTo>
                <a:cubicBezTo>
                  <a:pt x="425003" y="44210"/>
                  <a:pt x="428050" y="40790"/>
                  <a:pt x="425750" y="39608"/>
                </a:cubicBezTo>
                <a:moveTo>
                  <a:pt x="482704" y="63671"/>
                </a:moveTo>
                <a:cubicBezTo>
                  <a:pt x="480403" y="63609"/>
                  <a:pt x="479284" y="64728"/>
                  <a:pt x="479346" y="67029"/>
                </a:cubicBezTo>
                <a:lnTo>
                  <a:pt x="483264" y="67029"/>
                </a:lnTo>
                <a:cubicBezTo>
                  <a:pt x="483636" y="65350"/>
                  <a:pt x="482331" y="65412"/>
                  <a:pt x="482704" y="63671"/>
                </a:cubicBezTo>
                <a:moveTo>
                  <a:pt x="459823" y="68086"/>
                </a:moveTo>
                <a:cubicBezTo>
                  <a:pt x="459387" y="64977"/>
                  <a:pt x="455532" y="65661"/>
                  <a:pt x="455346" y="68645"/>
                </a:cubicBezTo>
                <a:cubicBezTo>
                  <a:pt x="456154" y="69391"/>
                  <a:pt x="459760" y="69765"/>
                  <a:pt x="459823" y="68086"/>
                </a:cubicBezTo>
                <a:moveTo>
                  <a:pt x="497191" y="78718"/>
                </a:moveTo>
                <a:cubicBezTo>
                  <a:pt x="497751" y="76853"/>
                  <a:pt x="496445" y="76915"/>
                  <a:pt x="494953" y="77039"/>
                </a:cubicBezTo>
                <a:cubicBezTo>
                  <a:pt x="494766" y="78532"/>
                  <a:pt x="495699" y="78842"/>
                  <a:pt x="497191" y="78718"/>
                </a:cubicBezTo>
                <a:moveTo>
                  <a:pt x="312462" y="101599"/>
                </a:moveTo>
                <a:cubicBezTo>
                  <a:pt x="310659" y="101848"/>
                  <a:pt x="308856" y="102097"/>
                  <a:pt x="308545" y="103838"/>
                </a:cubicBezTo>
                <a:cubicBezTo>
                  <a:pt x="309913" y="104957"/>
                  <a:pt x="311716" y="102843"/>
                  <a:pt x="312462" y="101599"/>
                </a:cubicBezTo>
                <a:moveTo>
                  <a:pt x="271114" y="113351"/>
                </a:moveTo>
                <a:cubicBezTo>
                  <a:pt x="270865" y="111983"/>
                  <a:pt x="273663" y="113662"/>
                  <a:pt x="272793" y="111672"/>
                </a:cubicBezTo>
                <a:cubicBezTo>
                  <a:pt x="271798" y="111548"/>
                  <a:pt x="269498" y="112729"/>
                  <a:pt x="271114" y="113351"/>
                </a:cubicBezTo>
                <a:moveTo>
                  <a:pt x="271114" y="118885"/>
                </a:moveTo>
                <a:cubicBezTo>
                  <a:pt x="272544" y="119009"/>
                  <a:pt x="272855" y="118014"/>
                  <a:pt x="273353" y="117206"/>
                </a:cubicBezTo>
                <a:cubicBezTo>
                  <a:pt x="271984" y="117082"/>
                  <a:pt x="271612" y="118076"/>
                  <a:pt x="271114" y="118885"/>
                </a:cubicBezTo>
                <a:moveTo>
                  <a:pt x="251591" y="132315"/>
                </a:moveTo>
                <a:cubicBezTo>
                  <a:pt x="250347" y="132129"/>
                  <a:pt x="249476" y="132439"/>
                  <a:pt x="249352" y="133434"/>
                </a:cubicBezTo>
                <a:cubicBezTo>
                  <a:pt x="250658" y="133621"/>
                  <a:pt x="251466" y="133310"/>
                  <a:pt x="251591" y="132315"/>
                </a:cubicBezTo>
                <a:moveTo>
                  <a:pt x="177910" y="160233"/>
                </a:moveTo>
                <a:cubicBezTo>
                  <a:pt x="177724" y="160855"/>
                  <a:pt x="174988" y="161601"/>
                  <a:pt x="176791" y="162471"/>
                </a:cubicBezTo>
                <a:cubicBezTo>
                  <a:pt x="176978" y="161849"/>
                  <a:pt x="179713" y="161103"/>
                  <a:pt x="177910" y="160233"/>
                </a:cubicBezTo>
                <a:moveTo>
                  <a:pt x="404547" y="193125"/>
                </a:moveTo>
                <a:lnTo>
                  <a:pt x="405666" y="193125"/>
                </a:lnTo>
                <a:lnTo>
                  <a:pt x="405666" y="192005"/>
                </a:lnTo>
                <a:lnTo>
                  <a:pt x="404547" y="192005"/>
                </a:lnTo>
                <a:lnTo>
                  <a:pt x="404547" y="193125"/>
                </a:lnTo>
                <a:close/>
                <a:moveTo>
                  <a:pt x="381106" y="193684"/>
                </a:moveTo>
                <a:cubicBezTo>
                  <a:pt x="381106" y="194244"/>
                  <a:pt x="380671" y="194368"/>
                  <a:pt x="380546" y="194803"/>
                </a:cubicBezTo>
                <a:cubicBezTo>
                  <a:pt x="381230" y="194803"/>
                  <a:pt x="381293" y="195487"/>
                  <a:pt x="382225" y="195363"/>
                </a:cubicBezTo>
                <a:cubicBezTo>
                  <a:pt x="382225" y="194368"/>
                  <a:pt x="381790" y="193933"/>
                  <a:pt x="381106" y="193684"/>
                </a:cubicBezTo>
                <a:moveTo>
                  <a:pt x="140480" y="203757"/>
                </a:moveTo>
                <a:cubicBezTo>
                  <a:pt x="140355" y="204565"/>
                  <a:pt x="139547" y="204690"/>
                  <a:pt x="139360" y="205436"/>
                </a:cubicBezTo>
                <a:cubicBezTo>
                  <a:pt x="140542" y="205933"/>
                  <a:pt x="141847" y="204006"/>
                  <a:pt x="140480" y="203757"/>
                </a:cubicBezTo>
                <a:moveTo>
                  <a:pt x="4194198" y="254556"/>
                </a:moveTo>
                <a:cubicBezTo>
                  <a:pt x="4195690" y="254742"/>
                  <a:pt x="4196063" y="253810"/>
                  <a:pt x="4195877" y="252318"/>
                </a:cubicBezTo>
                <a:cubicBezTo>
                  <a:pt x="4194385" y="252131"/>
                  <a:pt x="4194073" y="253064"/>
                  <a:pt x="4194198" y="254556"/>
                </a:cubicBezTo>
                <a:moveTo>
                  <a:pt x="4166280" y="275261"/>
                </a:moveTo>
                <a:cubicBezTo>
                  <a:pt x="4165223" y="275510"/>
                  <a:pt x="4163855" y="275448"/>
                  <a:pt x="4164042" y="276940"/>
                </a:cubicBezTo>
                <a:cubicBezTo>
                  <a:pt x="4165410" y="277064"/>
                  <a:pt x="4165783" y="276069"/>
                  <a:pt x="4166280" y="275261"/>
                </a:cubicBezTo>
                <a:moveTo>
                  <a:pt x="4132829" y="296464"/>
                </a:moveTo>
                <a:cubicBezTo>
                  <a:pt x="4134570" y="296712"/>
                  <a:pt x="4135129" y="295780"/>
                  <a:pt x="4135626" y="294785"/>
                </a:cubicBezTo>
                <a:lnTo>
                  <a:pt x="4133388" y="294785"/>
                </a:lnTo>
                <a:cubicBezTo>
                  <a:pt x="4133388" y="295531"/>
                  <a:pt x="4133140" y="296028"/>
                  <a:pt x="4132829" y="296464"/>
                </a:cubicBezTo>
                <a:moveTo>
                  <a:pt x="826545" y="360631"/>
                </a:moveTo>
                <a:cubicBezTo>
                  <a:pt x="825986" y="361377"/>
                  <a:pt x="825986" y="362682"/>
                  <a:pt x="825425" y="363429"/>
                </a:cubicBezTo>
                <a:cubicBezTo>
                  <a:pt x="826794" y="363802"/>
                  <a:pt x="827478" y="360755"/>
                  <a:pt x="826545" y="360631"/>
                </a:cubicBezTo>
                <a:moveTo>
                  <a:pt x="65121" y="362309"/>
                </a:moveTo>
                <a:cubicBezTo>
                  <a:pt x="63877" y="362061"/>
                  <a:pt x="62074" y="363988"/>
                  <a:pt x="63442" y="364548"/>
                </a:cubicBezTo>
                <a:cubicBezTo>
                  <a:pt x="63628" y="363429"/>
                  <a:pt x="64934" y="363429"/>
                  <a:pt x="65121" y="362309"/>
                </a:cubicBezTo>
                <a:moveTo>
                  <a:pt x="41119" y="364548"/>
                </a:moveTo>
                <a:cubicBezTo>
                  <a:pt x="39689" y="363926"/>
                  <a:pt x="38633" y="366413"/>
                  <a:pt x="40001" y="366786"/>
                </a:cubicBezTo>
                <a:cubicBezTo>
                  <a:pt x="39565" y="365232"/>
                  <a:pt x="41119" y="365667"/>
                  <a:pt x="41119" y="364548"/>
                </a:cubicBezTo>
                <a:moveTo>
                  <a:pt x="38322" y="369025"/>
                </a:moveTo>
                <a:lnTo>
                  <a:pt x="39441" y="369025"/>
                </a:lnTo>
                <a:lnTo>
                  <a:pt x="39441" y="367905"/>
                </a:lnTo>
                <a:lnTo>
                  <a:pt x="38322" y="367905"/>
                </a:lnTo>
                <a:lnTo>
                  <a:pt x="38322" y="369025"/>
                </a:lnTo>
                <a:close/>
                <a:moveTo>
                  <a:pt x="1136935" y="371760"/>
                </a:moveTo>
                <a:cubicBezTo>
                  <a:pt x="1136873" y="372444"/>
                  <a:pt x="1135940" y="373004"/>
                  <a:pt x="1136935" y="373439"/>
                </a:cubicBezTo>
                <a:cubicBezTo>
                  <a:pt x="1136996" y="372755"/>
                  <a:pt x="1137929" y="372196"/>
                  <a:pt x="1136935" y="371760"/>
                </a:cubicBezTo>
                <a:moveTo>
                  <a:pt x="783021" y="478395"/>
                </a:moveTo>
                <a:cubicBezTo>
                  <a:pt x="783393" y="477959"/>
                  <a:pt x="784388" y="475659"/>
                  <a:pt x="782461" y="476156"/>
                </a:cubicBezTo>
                <a:cubicBezTo>
                  <a:pt x="782585" y="476965"/>
                  <a:pt x="782275" y="478208"/>
                  <a:pt x="783021" y="478395"/>
                </a:cubicBezTo>
                <a:moveTo>
                  <a:pt x="782461" y="478954"/>
                </a:moveTo>
                <a:cubicBezTo>
                  <a:pt x="780347" y="478954"/>
                  <a:pt x="779601" y="482374"/>
                  <a:pt x="780223" y="483431"/>
                </a:cubicBezTo>
                <a:cubicBezTo>
                  <a:pt x="782212" y="483182"/>
                  <a:pt x="782088" y="480820"/>
                  <a:pt x="782461" y="478954"/>
                </a:cubicBezTo>
                <a:moveTo>
                  <a:pt x="1697961" y="492944"/>
                </a:moveTo>
                <a:cubicBezTo>
                  <a:pt x="1696655" y="493131"/>
                  <a:pt x="1695536" y="493504"/>
                  <a:pt x="1695163" y="494623"/>
                </a:cubicBezTo>
                <a:cubicBezTo>
                  <a:pt x="1696593" y="494561"/>
                  <a:pt x="1698024" y="494499"/>
                  <a:pt x="1697961" y="492944"/>
                </a:cubicBezTo>
                <a:moveTo>
                  <a:pt x="3764552" y="511908"/>
                </a:moveTo>
                <a:cubicBezTo>
                  <a:pt x="3764365" y="512654"/>
                  <a:pt x="3764925" y="514085"/>
                  <a:pt x="3765111" y="513028"/>
                </a:cubicBezTo>
                <a:cubicBezTo>
                  <a:pt x="3765236" y="512281"/>
                  <a:pt x="3764739" y="510851"/>
                  <a:pt x="3764552" y="511908"/>
                </a:cubicBezTo>
                <a:moveTo>
                  <a:pt x="4213722" y="475099"/>
                </a:moveTo>
                <a:cubicBezTo>
                  <a:pt x="4213722" y="475410"/>
                  <a:pt x="4213659" y="475783"/>
                  <a:pt x="4213162" y="475659"/>
                </a:cubicBezTo>
                <a:lnTo>
                  <a:pt x="4213162" y="476778"/>
                </a:lnTo>
                <a:cubicBezTo>
                  <a:pt x="4214530" y="477649"/>
                  <a:pt x="4214778" y="474913"/>
                  <a:pt x="4213722" y="475099"/>
                </a:cubicBezTo>
                <a:moveTo>
                  <a:pt x="4212664" y="477897"/>
                </a:moveTo>
                <a:cubicBezTo>
                  <a:pt x="4212664" y="478706"/>
                  <a:pt x="4210613" y="480198"/>
                  <a:pt x="4212105" y="480695"/>
                </a:cubicBezTo>
                <a:cubicBezTo>
                  <a:pt x="4212292" y="480011"/>
                  <a:pt x="4214343" y="478581"/>
                  <a:pt x="4212664" y="477897"/>
                </a:cubicBezTo>
                <a:moveTo>
                  <a:pt x="831581" y="619662"/>
                </a:moveTo>
                <a:cubicBezTo>
                  <a:pt x="831892" y="618481"/>
                  <a:pt x="833509" y="616615"/>
                  <a:pt x="831581" y="616304"/>
                </a:cubicBezTo>
                <a:cubicBezTo>
                  <a:pt x="832389" y="617921"/>
                  <a:pt x="830089" y="619164"/>
                  <a:pt x="831581" y="619662"/>
                </a:cubicBezTo>
                <a:moveTo>
                  <a:pt x="4155150" y="575578"/>
                </a:moveTo>
                <a:cubicBezTo>
                  <a:pt x="4155026" y="576386"/>
                  <a:pt x="4154217" y="576511"/>
                  <a:pt x="4154031" y="577257"/>
                </a:cubicBezTo>
                <a:cubicBezTo>
                  <a:pt x="4155212" y="577754"/>
                  <a:pt x="4156518" y="575827"/>
                  <a:pt x="4155150" y="575578"/>
                </a:cubicBezTo>
                <a:moveTo>
                  <a:pt x="1684531" y="678233"/>
                </a:moveTo>
                <a:cubicBezTo>
                  <a:pt x="1684904" y="678544"/>
                  <a:pt x="1687205" y="679539"/>
                  <a:pt x="1687329" y="678233"/>
                </a:cubicBezTo>
                <a:cubicBezTo>
                  <a:pt x="1686334" y="678544"/>
                  <a:pt x="1685028" y="676616"/>
                  <a:pt x="1684531" y="678233"/>
                </a:cubicBezTo>
                <a:moveTo>
                  <a:pt x="4113802" y="638626"/>
                </a:moveTo>
                <a:cubicBezTo>
                  <a:pt x="4113989" y="637507"/>
                  <a:pt x="4115294" y="637507"/>
                  <a:pt x="4115481" y="636388"/>
                </a:cubicBezTo>
                <a:cubicBezTo>
                  <a:pt x="4114238" y="636139"/>
                  <a:pt x="4112372" y="638066"/>
                  <a:pt x="4113802" y="638626"/>
                </a:cubicBezTo>
                <a:moveTo>
                  <a:pt x="1723641" y="693902"/>
                </a:moveTo>
                <a:cubicBezTo>
                  <a:pt x="1723703" y="695394"/>
                  <a:pt x="1725320" y="695456"/>
                  <a:pt x="1726812" y="695518"/>
                </a:cubicBezTo>
                <a:cubicBezTo>
                  <a:pt x="1726812" y="695518"/>
                  <a:pt x="1726936" y="695518"/>
                  <a:pt x="1726936" y="695581"/>
                </a:cubicBezTo>
                <a:cubicBezTo>
                  <a:pt x="1729547" y="696264"/>
                  <a:pt x="1732159" y="697011"/>
                  <a:pt x="1734770" y="697757"/>
                </a:cubicBezTo>
                <a:cubicBezTo>
                  <a:pt x="1743102" y="700119"/>
                  <a:pt x="1751745" y="702544"/>
                  <a:pt x="1760636" y="703601"/>
                </a:cubicBezTo>
                <a:cubicBezTo>
                  <a:pt x="1760636" y="703601"/>
                  <a:pt x="1760698" y="703601"/>
                  <a:pt x="1760760" y="703601"/>
                </a:cubicBezTo>
                <a:cubicBezTo>
                  <a:pt x="1761320" y="703601"/>
                  <a:pt x="1761756" y="703166"/>
                  <a:pt x="1761818" y="702669"/>
                </a:cubicBezTo>
                <a:cubicBezTo>
                  <a:pt x="1761879" y="702047"/>
                  <a:pt x="1761444" y="701550"/>
                  <a:pt x="1760885" y="701425"/>
                </a:cubicBezTo>
                <a:cubicBezTo>
                  <a:pt x="1752180" y="700368"/>
                  <a:pt x="1743662" y="697943"/>
                  <a:pt x="1735392" y="695643"/>
                </a:cubicBezTo>
                <a:cubicBezTo>
                  <a:pt x="1732843" y="694959"/>
                  <a:pt x="1730293" y="694213"/>
                  <a:pt x="1727744" y="693529"/>
                </a:cubicBezTo>
                <a:cubicBezTo>
                  <a:pt x="1726501" y="692534"/>
                  <a:pt x="1724884" y="692969"/>
                  <a:pt x="1723641" y="693902"/>
                </a:cubicBezTo>
                <a:moveTo>
                  <a:pt x="4097077" y="650378"/>
                </a:moveTo>
                <a:cubicBezTo>
                  <a:pt x="4097077" y="649694"/>
                  <a:pt x="4097761" y="649631"/>
                  <a:pt x="4097636" y="648699"/>
                </a:cubicBezTo>
                <a:lnTo>
                  <a:pt x="4096517" y="648699"/>
                </a:lnTo>
                <a:cubicBezTo>
                  <a:pt x="4096517" y="649383"/>
                  <a:pt x="4095833" y="649445"/>
                  <a:pt x="4095957" y="650378"/>
                </a:cubicBezTo>
                <a:lnTo>
                  <a:pt x="4097077" y="650378"/>
                </a:lnTo>
                <a:close/>
                <a:moveTo>
                  <a:pt x="1765486" y="704472"/>
                </a:moveTo>
                <a:cubicBezTo>
                  <a:pt x="1766605" y="704658"/>
                  <a:pt x="1766605" y="705964"/>
                  <a:pt x="1767724" y="706151"/>
                </a:cubicBezTo>
                <a:cubicBezTo>
                  <a:pt x="1767724" y="705405"/>
                  <a:pt x="1767973" y="704907"/>
                  <a:pt x="1768284" y="704472"/>
                </a:cubicBezTo>
                <a:cubicBezTo>
                  <a:pt x="1767973" y="704161"/>
                  <a:pt x="1765611" y="703166"/>
                  <a:pt x="1765486" y="704472"/>
                </a:cubicBezTo>
                <a:moveTo>
                  <a:pt x="1800119" y="712866"/>
                </a:moveTo>
                <a:cubicBezTo>
                  <a:pt x="1801300" y="713177"/>
                  <a:pt x="1803165" y="714793"/>
                  <a:pt x="1803476" y="712866"/>
                </a:cubicBezTo>
                <a:cubicBezTo>
                  <a:pt x="1801860" y="713612"/>
                  <a:pt x="1800616" y="711374"/>
                  <a:pt x="1800119" y="712866"/>
                </a:cubicBezTo>
                <a:moveTo>
                  <a:pt x="1711889" y="716223"/>
                </a:moveTo>
                <a:cubicBezTo>
                  <a:pt x="1712573" y="716223"/>
                  <a:pt x="1712635" y="716907"/>
                  <a:pt x="1713568" y="716783"/>
                </a:cubicBezTo>
                <a:cubicBezTo>
                  <a:pt x="1713506" y="716099"/>
                  <a:pt x="1713692" y="715166"/>
                  <a:pt x="1713008" y="715104"/>
                </a:cubicBezTo>
                <a:cubicBezTo>
                  <a:pt x="1713008" y="715850"/>
                  <a:pt x="1712014" y="715602"/>
                  <a:pt x="1711889" y="716223"/>
                </a:cubicBezTo>
                <a:moveTo>
                  <a:pt x="1735703" y="723747"/>
                </a:moveTo>
                <a:cubicBezTo>
                  <a:pt x="1737133" y="724182"/>
                  <a:pt x="1738563" y="724680"/>
                  <a:pt x="1739993" y="725301"/>
                </a:cubicBezTo>
                <a:cubicBezTo>
                  <a:pt x="1742418" y="726296"/>
                  <a:pt x="1744967" y="727291"/>
                  <a:pt x="1747766" y="727602"/>
                </a:cubicBezTo>
                <a:cubicBezTo>
                  <a:pt x="1747766" y="727602"/>
                  <a:pt x="1747828" y="727602"/>
                  <a:pt x="1747889" y="727602"/>
                </a:cubicBezTo>
                <a:cubicBezTo>
                  <a:pt x="1748387" y="727602"/>
                  <a:pt x="1748822" y="727229"/>
                  <a:pt x="1748884" y="726669"/>
                </a:cubicBezTo>
                <a:cubicBezTo>
                  <a:pt x="1748947" y="726110"/>
                  <a:pt x="1748574" y="725612"/>
                  <a:pt x="1748014" y="725550"/>
                </a:cubicBezTo>
                <a:cubicBezTo>
                  <a:pt x="1745465" y="725239"/>
                  <a:pt x="1743165" y="724306"/>
                  <a:pt x="1740740" y="723374"/>
                </a:cubicBezTo>
                <a:cubicBezTo>
                  <a:pt x="1739185" y="722752"/>
                  <a:pt x="1737568" y="722130"/>
                  <a:pt x="1735890" y="721695"/>
                </a:cubicBezTo>
                <a:cubicBezTo>
                  <a:pt x="1735703" y="721695"/>
                  <a:pt x="1735578" y="721695"/>
                  <a:pt x="1735454" y="721695"/>
                </a:cubicBezTo>
                <a:cubicBezTo>
                  <a:pt x="1733838" y="721260"/>
                  <a:pt x="1733340" y="719768"/>
                  <a:pt x="1732035" y="719084"/>
                </a:cubicBezTo>
                <a:lnTo>
                  <a:pt x="1730356" y="719084"/>
                </a:lnTo>
                <a:cubicBezTo>
                  <a:pt x="1731040" y="720762"/>
                  <a:pt x="1730791" y="721260"/>
                  <a:pt x="1729796" y="722441"/>
                </a:cubicBezTo>
                <a:lnTo>
                  <a:pt x="1729796" y="722441"/>
                </a:lnTo>
                <a:cubicBezTo>
                  <a:pt x="1729485" y="722441"/>
                  <a:pt x="1729112" y="722441"/>
                  <a:pt x="1728739" y="722317"/>
                </a:cubicBezTo>
                <a:cubicBezTo>
                  <a:pt x="1728304" y="722255"/>
                  <a:pt x="1727931" y="722130"/>
                  <a:pt x="1727433" y="722192"/>
                </a:cubicBezTo>
                <a:cubicBezTo>
                  <a:pt x="1726998" y="722006"/>
                  <a:pt x="1726812" y="721633"/>
                  <a:pt x="1726625" y="721073"/>
                </a:cubicBezTo>
                <a:cubicBezTo>
                  <a:pt x="1726438" y="720576"/>
                  <a:pt x="1726189" y="720016"/>
                  <a:pt x="1725630" y="719705"/>
                </a:cubicBezTo>
                <a:lnTo>
                  <a:pt x="1725817" y="719705"/>
                </a:lnTo>
                <a:cubicBezTo>
                  <a:pt x="1723703" y="719270"/>
                  <a:pt x="1722895" y="715415"/>
                  <a:pt x="1720221" y="717405"/>
                </a:cubicBezTo>
                <a:lnTo>
                  <a:pt x="1720221" y="717529"/>
                </a:lnTo>
                <a:cubicBezTo>
                  <a:pt x="1720221" y="717529"/>
                  <a:pt x="1719848" y="717529"/>
                  <a:pt x="1719661" y="717467"/>
                </a:cubicBezTo>
                <a:cubicBezTo>
                  <a:pt x="1719163" y="717405"/>
                  <a:pt x="1718729" y="717343"/>
                  <a:pt x="1718231" y="717280"/>
                </a:cubicBezTo>
                <a:lnTo>
                  <a:pt x="1718231" y="717280"/>
                </a:lnTo>
                <a:cubicBezTo>
                  <a:pt x="1717858" y="717280"/>
                  <a:pt x="1717547" y="717591"/>
                  <a:pt x="1717547" y="717964"/>
                </a:cubicBezTo>
                <a:cubicBezTo>
                  <a:pt x="1717547" y="718337"/>
                  <a:pt x="1717858" y="718648"/>
                  <a:pt x="1718231" y="718648"/>
                </a:cubicBezTo>
                <a:cubicBezTo>
                  <a:pt x="1718604" y="718648"/>
                  <a:pt x="1719040" y="718711"/>
                  <a:pt x="1719412" y="718773"/>
                </a:cubicBezTo>
                <a:cubicBezTo>
                  <a:pt x="1719661" y="718773"/>
                  <a:pt x="1719972" y="718835"/>
                  <a:pt x="1720221" y="718897"/>
                </a:cubicBezTo>
                <a:lnTo>
                  <a:pt x="1720221" y="719084"/>
                </a:lnTo>
                <a:cubicBezTo>
                  <a:pt x="1721713" y="719768"/>
                  <a:pt x="1722272" y="721446"/>
                  <a:pt x="1725195" y="720762"/>
                </a:cubicBezTo>
                <a:lnTo>
                  <a:pt x="1725071" y="720514"/>
                </a:lnTo>
                <a:cubicBezTo>
                  <a:pt x="1725071" y="720514"/>
                  <a:pt x="1725506" y="720949"/>
                  <a:pt x="1725692" y="721384"/>
                </a:cubicBezTo>
                <a:cubicBezTo>
                  <a:pt x="1725941" y="722006"/>
                  <a:pt x="1726189" y="722690"/>
                  <a:pt x="1727122" y="723001"/>
                </a:cubicBezTo>
                <a:lnTo>
                  <a:pt x="1727185" y="723001"/>
                </a:lnTo>
                <a:cubicBezTo>
                  <a:pt x="1727185" y="723001"/>
                  <a:pt x="1727247" y="723001"/>
                  <a:pt x="1727247" y="723001"/>
                </a:cubicBezTo>
                <a:cubicBezTo>
                  <a:pt x="1727620" y="723001"/>
                  <a:pt x="1727993" y="723001"/>
                  <a:pt x="1728429" y="723125"/>
                </a:cubicBezTo>
                <a:cubicBezTo>
                  <a:pt x="1728801" y="723187"/>
                  <a:pt x="1729236" y="723249"/>
                  <a:pt x="1729610" y="723249"/>
                </a:cubicBezTo>
                <a:cubicBezTo>
                  <a:pt x="1729858" y="723249"/>
                  <a:pt x="1730044" y="723187"/>
                  <a:pt x="1730293" y="723125"/>
                </a:cubicBezTo>
                <a:lnTo>
                  <a:pt x="1730169" y="723498"/>
                </a:lnTo>
                <a:cubicBezTo>
                  <a:pt x="1731848" y="724182"/>
                  <a:pt x="1734211" y="725115"/>
                  <a:pt x="1735516" y="723747"/>
                </a:cubicBezTo>
                <a:moveTo>
                  <a:pt x="1742045" y="717343"/>
                </a:moveTo>
                <a:cubicBezTo>
                  <a:pt x="1741299" y="717156"/>
                  <a:pt x="1740988" y="716534"/>
                  <a:pt x="1739807" y="716783"/>
                </a:cubicBezTo>
                <a:cubicBezTo>
                  <a:pt x="1738936" y="718337"/>
                  <a:pt x="1742232" y="718337"/>
                  <a:pt x="1742045" y="717343"/>
                </a:cubicBezTo>
                <a:moveTo>
                  <a:pt x="1769963" y="722939"/>
                </a:moveTo>
                <a:cubicBezTo>
                  <a:pt x="1769590" y="722503"/>
                  <a:pt x="1766854" y="721695"/>
                  <a:pt x="1766605" y="722939"/>
                </a:cubicBezTo>
                <a:cubicBezTo>
                  <a:pt x="1766978" y="723374"/>
                  <a:pt x="1769714" y="724182"/>
                  <a:pt x="1769963" y="722939"/>
                </a:cubicBezTo>
                <a:moveTo>
                  <a:pt x="1777238" y="725674"/>
                </a:moveTo>
                <a:cubicBezTo>
                  <a:pt x="1778294" y="725115"/>
                  <a:pt x="1779103" y="727353"/>
                  <a:pt x="1779476" y="725674"/>
                </a:cubicBezTo>
                <a:cubicBezTo>
                  <a:pt x="1779165" y="725488"/>
                  <a:pt x="1777300" y="724306"/>
                  <a:pt x="1777238" y="725674"/>
                </a:cubicBezTo>
                <a:moveTo>
                  <a:pt x="1788927" y="727913"/>
                </a:moveTo>
                <a:cubicBezTo>
                  <a:pt x="1787932" y="728099"/>
                  <a:pt x="1786129" y="726358"/>
                  <a:pt x="1785569" y="727913"/>
                </a:cubicBezTo>
                <a:cubicBezTo>
                  <a:pt x="1785943" y="728348"/>
                  <a:pt x="1788678" y="729156"/>
                  <a:pt x="1788927" y="727913"/>
                </a:cubicBezTo>
                <a:moveTo>
                  <a:pt x="1771082" y="733509"/>
                </a:moveTo>
                <a:cubicBezTo>
                  <a:pt x="1771020" y="732514"/>
                  <a:pt x="1771642" y="732203"/>
                  <a:pt x="1772760" y="732390"/>
                </a:cubicBezTo>
                <a:cubicBezTo>
                  <a:pt x="1772263" y="727788"/>
                  <a:pt x="1768221" y="727353"/>
                  <a:pt x="1764927" y="729592"/>
                </a:cubicBezTo>
                <a:lnTo>
                  <a:pt x="1764927" y="729592"/>
                </a:lnTo>
                <a:cubicBezTo>
                  <a:pt x="1764118" y="729219"/>
                  <a:pt x="1763248" y="729094"/>
                  <a:pt x="1762377" y="729032"/>
                </a:cubicBezTo>
                <a:cubicBezTo>
                  <a:pt x="1761818" y="729032"/>
                  <a:pt x="1761320" y="728908"/>
                  <a:pt x="1760823" y="728783"/>
                </a:cubicBezTo>
                <a:cubicBezTo>
                  <a:pt x="1760512" y="728721"/>
                  <a:pt x="1760263" y="728908"/>
                  <a:pt x="1760139" y="729156"/>
                </a:cubicBezTo>
                <a:cubicBezTo>
                  <a:pt x="1760077" y="729467"/>
                  <a:pt x="1760201" y="729716"/>
                  <a:pt x="1760512" y="729840"/>
                </a:cubicBezTo>
                <a:cubicBezTo>
                  <a:pt x="1761072" y="730027"/>
                  <a:pt x="1761693" y="730089"/>
                  <a:pt x="1762253" y="730089"/>
                </a:cubicBezTo>
                <a:cubicBezTo>
                  <a:pt x="1763061" y="730151"/>
                  <a:pt x="1763807" y="730276"/>
                  <a:pt x="1764491" y="730649"/>
                </a:cubicBezTo>
                <a:lnTo>
                  <a:pt x="1764304" y="730649"/>
                </a:lnTo>
                <a:cubicBezTo>
                  <a:pt x="1765796" y="732327"/>
                  <a:pt x="1768346" y="733011"/>
                  <a:pt x="1771020" y="733509"/>
                </a:cubicBezTo>
                <a:moveTo>
                  <a:pt x="1833073" y="727913"/>
                </a:moveTo>
                <a:cubicBezTo>
                  <a:pt x="1832202" y="727913"/>
                  <a:pt x="1831145" y="727851"/>
                  <a:pt x="1831394" y="729032"/>
                </a:cubicBezTo>
                <a:cubicBezTo>
                  <a:pt x="1832389" y="729032"/>
                  <a:pt x="1832824" y="728597"/>
                  <a:pt x="1833073" y="727913"/>
                </a:cubicBezTo>
                <a:moveTo>
                  <a:pt x="1833632" y="729032"/>
                </a:moveTo>
                <a:cubicBezTo>
                  <a:pt x="1834378" y="729219"/>
                  <a:pt x="1834690" y="729840"/>
                  <a:pt x="1835871" y="729592"/>
                </a:cubicBezTo>
                <a:cubicBezTo>
                  <a:pt x="1836741" y="728037"/>
                  <a:pt x="1833446" y="728037"/>
                  <a:pt x="1833632" y="729032"/>
                </a:cubicBezTo>
                <a:moveTo>
                  <a:pt x="1804596" y="741903"/>
                </a:moveTo>
                <a:cubicBezTo>
                  <a:pt x="1808824" y="743768"/>
                  <a:pt x="1807331" y="740410"/>
                  <a:pt x="1804596" y="741903"/>
                </a:cubicBezTo>
                <a:moveTo>
                  <a:pt x="2333228" y="741903"/>
                </a:moveTo>
                <a:cubicBezTo>
                  <a:pt x="2333165" y="742587"/>
                  <a:pt x="2332233" y="743146"/>
                  <a:pt x="2333228" y="743581"/>
                </a:cubicBezTo>
                <a:cubicBezTo>
                  <a:pt x="2333290" y="742898"/>
                  <a:pt x="2334223" y="742338"/>
                  <a:pt x="2333228" y="741903"/>
                </a:cubicBezTo>
                <a:moveTo>
                  <a:pt x="1999957" y="745260"/>
                </a:moveTo>
                <a:cubicBezTo>
                  <a:pt x="2000952" y="745758"/>
                  <a:pt x="2001573" y="746628"/>
                  <a:pt x="2002755" y="746939"/>
                </a:cubicBezTo>
                <a:cubicBezTo>
                  <a:pt x="2002755" y="745758"/>
                  <a:pt x="2000516" y="744079"/>
                  <a:pt x="1999957" y="745260"/>
                </a:cubicBezTo>
                <a:moveTo>
                  <a:pt x="1845259" y="750608"/>
                </a:moveTo>
                <a:cubicBezTo>
                  <a:pt x="1845695" y="750670"/>
                  <a:pt x="1846130" y="750794"/>
                  <a:pt x="1846627" y="750981"/>
                </a:cubicBezTo>
                <a:cubicBezTo>
                  <a:pt x="1847187" y="751167"/>
                  <a:pt x="1847747" y="751354"/>
                  <a:pt x="1848306" y="751416"/>
                </a:cubicBezTo>
                <a:cubicBezTo>
                  <a:pt x="1848306" y="751416"/>
                  <a:pt x="1848306" y="751416"/>
                  <a:pt x="1848368" y="751416"/>
                </a:cubicBezTo>
                <a:cubicBezTo>
                  <a:pt x="1848679" y="751416"/>
                  <a:pt x="1848928" y="751229"/>
                  <a:pt x="1848928" y="750918"/>
                </a:cubicBezTo>
                <a:cubicBezTo>
                  <a:pt x="1848928" y="750608"/>
                  <a:pt x="1848742" y="750297"/>
                  <a:pt x="1848430" y="750297"/>
                </a:cubicBezTo>
                <a:cubicBezTo>
                  <a:pt x="1847933" y="750297"/>
                  <a:pt x="1847435" y="750110"/>
                  <a:pt x="1846938" y="749924"/>
                </a:cubicBezTo>
                <a:cubicBezTo>
                  <a:pt x="1846503" y="749799"/>
                  <a:pt x="1846005" y="749675"/>
                  <a:pt x="1845508" y="749551"/>
                </a:cubicBezTo>
                <a:cubicBezTo>
                  <a:pt x="1844078" y="748742"/>
                  <a:pt x="1842151" y="748431"/>
                  <a:pt x="1841964" y="746380"/>
                </a:cubicBezTo>
                <a:cubicBezTo>
                  <a:pt x="1838793" y="749551"/>
                  <a:pt x="1834627" y="744079"/>
                  <a:pt x="1831332" y="745820"/>
                </a:cubicBezTo>
                <a:lnTo>
                  <a:pt x="1831332" y="747499"/>
                </a:lnTo>
                <a:cubicBezTo>
                  <a:pt x="1835871" y="748742"/>
                  <a:pt x="1839291" y="751043"/>
                  <a:pt x="1845259" y="750856"/>
                </a:cubicBezTo>
                <a:lnTo>
                  <a:pt x="1845259" y="750608"/>
                </a:lnTo>
                <a:close/>
                <a:moveTo>
                  <a:pt x="1804596" y="746939"/>
                </a:moveTo>
                <a:cubicBezTo>
                  <a:pt x="1804285" y="746628"/>
                  <a:pt x="1801984" y="745633"/>
                  <a:pt x="1801797" y="746939"/>
                </a:cubicBezTo>
                <a:cubicBezTo>
                  <a:pt x="1802171" y="747250"/>
                  <a:pt x="1804471" y="748245"/>
                  <a:pt x="1804596" y="746939"/>
                </a:cubicBezTo>
                <a:moveTo>
                  <a:pt x="2046839" y="746939"/>
                </a:moveTo>
                <a:cubicBezTo>
                  <a:pt x="2044601" y="744949"/>
                  <a:pt x="2045533" y="748742"/>
                  <a:pt x="2046839" y="746939"/>
                </a:cubicBezTo>
                <a:moveTo>
                  <a:pt x="1795642" y="747499"/>
                </a:moveTo>
                <a:cubicBezTo>
                  <a:pt x="1795953" y="747685"/>
                  <a:pt x="1797818" y="748867"/>
                  <a:pt x="1797880" y="747499"/>
                </a:cubicBezTo>
                <a:cubicBezTo>
                  <a:pt x="1797570" y="747312"/>
                  <a:pt x="1795766" y="746131"/>
                  <a:pt x="1795642" y="747499"/>
                </a:cubicBezTo>
                <a:moveTo>
                  <a:pt x="1798440" y="748618"/>
                </a:moveTo>
                <a:cubicBezTo>
                  <a:pt x="1799808" y="747872"/>
                  <a:pt x="1800740" y="750234"/>
                  <a:pt x="1801238" y="748618"/>
                </a:cubicBezTo>
                <a:cubicBezTo>
                  <a:pt x="1800865" y="748307"/>
                  <a:pt x="1798564" y="747312"/>
                  <a:pt x="1798440" y="748618"/>
                </a:cubicBezTo>
                <a:moveTo>
                  <a:pt x="2033471" y="750794"/>
                </a:moveTo>
                <a:cubicBezTo>
                  <a:pt x="2030735" y="748680"/>
                  <a:pt x="2031419" y="752784"/>
                  <a:pt x="2033471" y="750794"/>
                </a:cubicBezTo>
                <a:moveTo>
                  <a:pt x="1825238" y="754152"/>
                </a:moveTo>
                <a:cubicBezTo>
                  <a:pt x="1826296" y="755582"/>
                  <a:pt x="1829777" y="756639"/>
                  <a:pt x="1830274" y="754152"/>
                </a:cubicBezTo>
                <a:cubicBezTo>
                  <a:pt x="1829280" y="753406"/>
                  <a:pt x="1825798" y="751975"/>
                  <a:pt x="1825238" y="754152"/>
                </a:cubicBezTo>
                <a:moveTo>
                  <a:pt x="1831394" y="754711"/>
                </a:moveTo>
                <a:cubicBezTo>
                  <a:pt x="1830835" y="756577"/>
                  <a:pt x="1833135" y="755582"/>
                  <a:pt x="1834192" y="755830"/>
                </a:cubicBezTo>
                <a:cubicBezTo>
                  <a:pt x="1834006" y="753841"/>
                  <a:pt x="1832762" y="754400"/>
                  <a:pt x="1831394" y="754711"/>
                </a:cubicBezTo>
                <a:moveTo>
                  <a:pt x="1842524" y="758628"/>
                </a:moveTo>
                <a:lnTo>
                  <a:pt x="1842524" y="758504"/>
                </a:lnTo>
                <a:cubicBezTo>
                  <a:pt x="1844327" y="759623"/>
                  <a:pt x="1846317" y="759810"/>
                  <a:pt x="1848244" y="759934"/>
                </a:cubicBezTo>
                <a:cubicBezTo>
                  <a:pt x="1850172" y="760059"/>
                  <a:pt x="1851975" y="760183"/>
                  <a:pt x="1853529" y="761240"/>
                </a:cubicBezTo>
                <a:cubicBezTo>
                  <a:pt x="1853653" y="761302"/>
                  <a:pt x="1853778" y="761364"/>
                  <a:pt x="1853964" y="761364"/>
                </a:cubicBezTo>
                <a:cubicBezTo>
                  <a:pt x="1854213" y="761364"/>
                  <a:pt x="1854462" y="761240"/>
                  <a:pt x="1854586" y="761053"/>
                </a:cubicBezTo>
                <a:cubicBezTo>
                  <a:pt x="1854835" y="760742"/>
                  <a:pt x="1854710" y="760245"/>
                  <a:pt x="1854399" y="760059"/>
                </a:cubicBezTo>
                <a:cubicBezTo>
                  <a:pt x="1852534" y="758815"/>
                  <a:pt x="1850421" y="758691"/>
                  <a:pt x="1848368" y="758504"/>
                </a:cubicBezTo>
                <a:cubicBezTo>
                  <a:pt x="1846627" y="758380"/>
                  <a:pt x="1845011" y="758255"/>
                  <a:pt x="1843580" y="757447"/>
                </a:cubicBezTo>
                <a:cubicBezTo>
                  <a:pt x="1843580" y="756825"/>
                  <a:pt x="1843395" y="756266"/>
                  <a:pt x="1843083" y="755893"/>
                </a:cubicBezTo>
                <a:cubicBezTo>
                  <a:pt x="1841591" y="755893"/>
                  <a:pt x="1839912" y="755706"/>
                  <a:pt x="1839166" y="756452"/>
                </a:cubicBezTo>
                <a:cubicBezTo>
                  <a:pt x="1838979" y="758504"/>
                  <a:pt x="1841218" y="758131"/>
                  <a:pt x="1842524" y="758691"/>
                </a:cubicBezTo>
                <a:moveTo>
                  <a:pt x="1932432" y="758628"/>
                </a:moveTo>
                <a:cubicBezTo>
                  <a:pt x="1934111" y="758504"/>
                  <a:pt x="1935852" y="760742"/>
                  <a:pt x="1936349" y="758628"/>
                </a:cubicBezTo>
                <a:cubicBezTo>
                  <a:pt x="1934857" y="759064"/>
                  <a:pt x="1933303" y="756950"/>
                  <a:pt x="1932432" y="758628"/>
                </a:cubicBezTo>
                <a:moveTo>
                  <a:pt x="1896680" y="760867"/>
                </a:moveTo>
                <a:cubicBezTo>
                  <a:pt x="1895188" y="760742"/>
                  <a:pt x="1894255" y="761053"/>
                  <a:pt x="1894442" y="762546"/>
                </a:cubicBezTo>
                <a:cubicBezTo>
                  <a:pt x="1895499" y="762297"/>
                  <a:pt x="1896867" y="762359"/>
                  <a:pt x="1896680" y="760867"/>
                </a:cubicBezTo>
                <a:moveTo>
                  <a:pt x="1872680" y="764784"/>
                </a:moveTo>
                <a:lnTo>
                  <a:pt x="1872680" y="763665"/>
                </a:lnTo>
                <a:cubicBezTo>
                  <a:pt x="1873052" y="763665"/>
                  <a:pt x="1873364" y="763603"/>
                  <a:pt x="1873239" y="763105"/>
                </a:cubicBezTo>
                <a:lnTo>
                  <a:pt x="1869882" y="763105"/>
                </a:lnTo>
                <a:cubicBezTo>
                  <a:pt x="1869695" y="764784"/>
                  <a:pt x="1871685" y="764287"/>
                  <a:pt x="1872680" y="764784"/>
                </a:cubicBezTo>
                <a:moveTo>
                  <a:pt x="1895561" y="768701"/>
                </a:moveTo>
                <a:cubicBezTo>
                  <a:pt x="1896618" y="768950"/>
                  <a:pt x="1896991" y="769883"/>
                  <a:pt x="1898359" y="769820"/>
                </a:cubicBezTo>
                <a:cubicBezTo>
                  <a:pt x="1899043" y="768142"/>
                  <a:pt x="1895996" y="767395"/>
                  <a:pt x="1895561" y="768701"/>
                </a:cubicBezTo>
                <a:moveTo>
                  <a:pt x="1898919" y="769820"/>
                </a:moveTo>
                <a:cubicBezTo>
                  <a:pt x="1899665" y="770567"/>
                  <a:pt x="1901344" y="770380"/>
                  <a:pt x="1902836" y="770380"/>
                </a:cubicBezTo>
                <a:cubicBezTo>
                  <a:pt x="1903520" y="768515"/>
                  <a:pt x="1899043" y="769012"/>
                  <a:pt x="1898919" y="769820"/>
                </a:cubicBezTo>
                <a:moveTo>
                  <a:pt x="2309227" y="769261"/>
                </a:moveTo>
                <a:cubicBezTo>
                  <a:pt x="2308668" y="770753"/>
                  <a:pt x="2308668" y="772121"/>
                  <a:pt x="2309787" y="773178"/>
                </a:cubicBezTo>
                <a:cubicBezTo>
                  <a:pt x="2309041" y="771499"/>
                  <a:pt x="2311901" y="769385"/>
                  <a:pt x="2309227" y="769261"/>
                </a:cubicBezTo>
                <a:moveTo>
                  <a:pt x="2285786" y="774857"/>
                </a:moveTo>
                <a:cubicBezTo>
                  <a:pt x="2285165" y="773054"/>
                  <a:pt x="2287465" y="771437"/>
                  <a:pt x="2285786" y="770380"/>
                </a:cubicBezTo>
                <a:cubicBezTo>
                  <a:pt x="2285663" y="771437"/>
                  <a:pt x="2284356" y="774048"/>
                  <a:pt x="2285786" y="774857"/>
                </a:cubicBezTo>
                <a:moveTo>
                  <a:pt x="1917883" y="772618"/>
                </a:moveTo>
                <a:cubicBezTo>
                  <a:pt x="1915022" y="773986"/>
                  <a:pt x="1919810" y="774048"/>
                  <a:pt x="1917883" y="772618"/>
                </a:cubicBezTo>
                <a:moveTo>
                  <a:pt x="1919002" y="774857"/>
                </a:moveTo>
                <a:cubicBezTo>
                  <a:pt x="1919997" y="774546"/>
                  <a:pt x="1921302" y="774546"/>
                  <a:pt x="1921800" y="773738"/>
                </a:cubicBezTo>
                <a:cubicBezTo>
                  <a:pt x="1920992" y="772867"/>
                  <a:pt x="1918877" y="773178"/>
                  <a:pt x="1919002" y="774857"/>
                </a:cubicBezTo>
                <a:moveTo>
                  <a:pt x="1357416" y="805510"/>
                </a:moveTo>
                <a:cubicBezTo>
                  <a:pt x="1357540" y="804640"/>
                  <a:pt x="1359529" y="802899"/>
                  <a:pt x="1357975" y="802153"/>
                </a:cubicBezTo>
                <a:cubicBezTo>
                  <a:pt x="1357602" y="802712"/>
                  <a:pt x="1355799" y="804702"/>
                  <a:pt x="1357416" y="805510"/>
                </a:cubicBezTo>
                <a:moveTo>
                  <a:pt x="1332296" y="808868"/>
                </a:moveTo>
                <a:cubicBezTo>
                  <a:pt x="1332482" y="810484"/>
                  <a:pt x="1330057" y="810920"/>
                  <a:pt x="1332296" y="811666"/>
                </a:cubicBezTo>
                <a:cubicBezTo>
                  <a:pt x="1332669" y="810547"/>
                  <a:pt x="1334224" y="809303"/>
                  <a:pt x="1332296" y="808868"/>
                </a:cubicBezTo>
                <a:moveTo>
                  <a:pt x="1020290" y="815583"/>
                </a:moveTo>
                <a:cubicBezTo>
                  <a:pt x="1019854" y="818941"/>
                  <a:pt x="1022839" y="815956"/>
                  <a:pt x="1020290" y="815583"/>
                </a:cubicBezTo>
                <a:moveTo>
                  <a:pt x="1355737" y="823417"/>
                </a:moveTo>
                <a:cubicBezTo>
                  <a:pt x="1355861" y="822671"/>
                  <a:pt x="1355426" y="821241"/>
                  <a:pt x="1355177" y="822298"/>
                </a:cubicBezTo>
                <a:cubicBezTo>
                  <a:pt x="1355053" y="823044"/>
                  <a:pt x="1355550" y="824474"/>
                  <a:pt x="1355737" y="823417"/>
                </a:cubicBezTo>
                <a:moveTo>
                  <a:pt x="2299714" y="832868"/>
                </a:moveTo>
                <a:cubicBezTo>
                  <a:pt x="2298968" y="840641"/>
                  <a:pt x="2301828" y="834547"/>
                  <a:pt x="2299714" y="832868"/>
                </a:cubicBezTo>
                <a:moveTo>
                  <a:pt x="1354679" y="940062"/>
                </a:moveTo>
                <a:cubicBezTo>
                  <a:pt x="1355177" y="939565"/>
                  <a:pt x="1355861" y="936518"/>
                  <a:pt x="1354679" y="936145"/>
                </a:cubicBezTo>
                <a:cubicBezTo>
                  <a:pt x="1354182" y="936642"/>
                  <a:pt x="1353498" y="939689"/>
                  <a:pt x="1354679" y="940062"/>
                </a:cubicBezTo>
                <a:moveTo>
                  <a:pt x="1345167" y="950135"/>
                </a:moveTo>
                <a:cubicBezTo>
                  <a:pt x="1344980" y="950881"/>
                  <a:pt x="1345477" y="952311"/>
                  <a:pt x="1345726" y="951254"/>
                </a:cubicBezTo>
                <a:cubicBezTo>
                  <a:pt x="1345851" y="950508"/>
                  <a:pt x="1345353" y="949078"/>
                  <a:pt x="1345167" y="950135"/>
                </a:cubicBezTo>
                <a:moveTo>
                  <a:pt x="653505" y="130014"/>
                </a:moveTo>
                <a:cubicBezTo>
                  <a:pt x="651329" y="122056"/>
                  <a:pt x="647723" y="114470"/>
                  <a:pt x="646230" y="106014"/>
                </a:cubicBezTo>
                <a:cubicBezTo>
                  <a:pt x="646044" y="105019"/>
                  <a:pt x="646479" y="103776"/>
                  <a:pt x="646230" y="102719"/>
                </a:cubicBezTo>
                <a:cubicBezTo>
                  <a:pt x="644117" y="94200"/>
                  <a:pt x="638645" y="87858"/>
                  <a:pt x="637276" y="79775"/>
                </a:cubicBezTo>
                <a:cubicBezTo>
                  <a:pt x="633422" y="79153"/>
                  <a:pt x="628945" y="78407"/>
                  <a:pt x="624468" y="80397"/>
                </a:cubicBezTo>
                <a:cubicBezTo>
                  <a:pt x="619308" y="77101"/>
                  <a:pt x="613525" y="76293"/>
                  <a:pt x="607183" y="75858"/>
                </a:cubicBezTo>
                <a:cubicBezTo>
                  <a:pt x="600219" y="75485"/>
                  <a:pt x="593815" y="77661"/>
                  <a:pt x="587659" y="78096"/>
                </a:cubicBezTo>
                <a:cubicBezTo>
                  <a:pt x="585794" y="78283"/>
                  <a:pt x="583804" y="77599"/>
                  <a:pt x="582063" y="77537"/>
                </a:cubicBezTo>
                <a:cubicBezTo>
                  <a:pt x="576032" y="77537"/>
                  <a:pt x="570125" y="78905"/>
                  <a:pt x="565897" y="79775"/>
                </a:cubicBezTo>
                <a:cubicBezTo>
                  <a:pt x="563161" y="80335"/>
                  <a:pt x="560612" y="80335"/>
                  <a:pt x="558623" y="80894"/>
                </a:cubicBezTo>
                <a:cubicBezTo>
                  <a:pt x="556695" y="81516"/>
                  <a:pt x="555078" y="83008"/>
                  <a:pt x="553027" y="83754"/>
                </a:cubicBezTo>
                <a:cubicBezTo>
                  <a:pt x="550290" y="84687"/>
                  <a:pt x="546933" y="84501"/>
                  <a:pt x="544633" y="85433"/>
                </a:cubicBezTo>
                <a:cubicBezTo>
                  <a:pt x="543016" y="86055"/>
                  <a:pt x="540653" y="88169"/>
                  <a:pt x="538477" y="89350"/>
                </a:cubicBezTo>
                <a:cubicBezTo>
                  <a:pt x="532383" y="92646"/>
                  <a:pt x="529151" y="96377"/>
                  <a:pt x="522871" y="98304"/>
                </a:cubicBezTo>
                <a:cubicBezTo>
                  <a:pt x="521067" y="99485"/>
                  <a:pt x="520383" y="101724"/>
                  <a:pt x="517834" y="102159"/>
                </a:cubicBezTo>
                <a:cubicBezTo>
                  <a:pt x="513544" y="101289"/>
                  <a:pt x="511181" y="98428"/>
                  <a:pt x="506082" y="98304"/>
                </a:cubicBezTo>
                <a:cubicBezTo>
                  <a:pt x="505212" y="97496"/>
                  <a:pt x="505647" y="95382"/>
                  <a:pt x="503844" y="95444"/>
                </a:cubicBezTo>
                <a:cubicBezTo>
                  <a:pt x="502725" y="94387"/>
                  <a:pt x="500362" y="94511"/>
                  <a:pt x="499927" y="92708"/>
                </a:cubicBezTo>
                <a:cubicBezTo>
                  <a:pt x="493274" y="92273"/>
                  <a:pt x="489979" y="88480"/>
                  <a:pt x="484320" y="87050"/>
                </a:cubicBezTo>
                <a:cubicBezTo>
                  <a:pt x="483948" y="86366"/>
                  <a:pt x="479409" y="87361"/>
                  <a:pt x="479284" y="84811"/>
                </a:cubicBezTo>
                <a:cubicBezTo>
                  <a:pt x="479719" y="83630"/>
                  <a:pt x="482766" y="84936"/>
                  <a:pt x="482082" y="82635"/>
                </a:cubicBezTo>
                <a:cubicBezTo>
                  <a:pt x="479844" y="81454"/>
                  <a:pt x="475367" y="82635"/>
                  <a:pt x="473129" y="81454"/>
                </a:cubicBezTo>
                <a:cubicBezTo>
                  <a:pt x="473626" y="79837"/>
                  <a:pt x="473813" y="79526"/>
                  <a:pt x="472569" y="78718"/>
                </a:cubicBezTo>
                <a:cubicBezTo>
                  <a:pt x="470455" y="77848"/>
                  <a:pt x="472445" y="81205"/>
                  <a:pt x="470330" y="80397"/>
                </a:cubicBezTo>
                <a:cubicBezTo>
                  <a:pt x="465729" y="78469"/>
                  <a:pt x="459760" y="75982"/>
                  <a:pt x="454724" y="74179"/>
                </a:cubicBezTo>
                <a:cubicBezTo>
                  <a:pt x="450372" y="72687"/>
                  <a:pt x="447263" y="72438"/>
                  <a:pt x="441916" y="71443"/>
                </a:cubicBezTo>
                <a:cubicBezTo>
                  <a:pt x="440672" y="71195"/>
                  <a:pt x="439615" y="70013"/>
                  <a:pt x="438558" y="69765"/>
                </a:cubicBezTo>
                <a:cubicBezTo>
                  <a:pt x="437563" y="69454"/>
                  <a:pt x="436382" y="69951"/>
                  <a:pt x="435200" y="69765"/>
                </a:cubicBezTo>
                <a:cubicBezTo>
                  <a:pt x="429293" y="68583"/>
                  <a:pt x="420962" y="65785"/>
                  <a:pt x="415677" y="68583"/>
                </a:cubicBezTo>
                <a:cubicBezTo>
                  <a:pt x="414495" y="67588"/>
                  <a:pt x="412132" y="67713"/>
                  <a:pt x="411199" y="66407"/>
                </a:cubicBezTo>
                <a:cubicBezTo>
                  <a:pt x="404111" y="69640"/>
                  <a:pt x="392857" y="65723"/>
                  <a:pt x="384961" y="68583"/>
                </a:cubicBezTo>
                <a:cubicBezTo>
                  <a:pt x="383034" y="66158"/>
                  <a:pt x="378805" y="69329"/>
                  <a:pt x="377126" y="66904"/>
                </a:cubicBezTo>
                <a:cubicBezTo>
                  <a:pt x="371655" y="70697"/>
                  <a:pt x="358971" y="70573"/>
                  <a:pt x="353126" y="69143"/>
                </a:cubicBezTo>
                <a:cubicBezTo>
                  <a:pt x="349955" y="72252"/>
                  <a:pt x="345665" y="70759"/>
                  <a:pt x="343116" y="74179"/>
                </a:cubicBezTo>
                <a:cubicBezTo>
                  <a:pt x="340815" y="73744"/>
                  <a:pt x="340256" y="75050"/>
                  <a:pt x="338079" y="74801"/>
                </a:cubicBezTo>
                <a:cubicBezTo>
                  <a:pt x="335778" y="73433"/>
                  <a:pt x="335094" y="73309"/>
                  <a:pt x="332483" y="73060"/>
                </a:cubicBezTo>
                <a:cubicBezTo>
                  <a:pt x="330742" y="72811"/>
                  <a:pt x="332297" y="75858"/>
                  <a:pt x="330244" y="75298"/>
                </a:cubicBezTo>
                <a:cubicBezTo>
                  <a:pt x="328814" y="76853"/>
                  <a:pt x="328566" y="74614"/>
                  <a:pt x="326887" y="74801"/>
                </a:cubicBezTo>
                <a:cubicBezTo>
                  <a:pt x="325706" y="76231"/>
                  <a:pt x="324400" y="77537"/>
                  <a:pt x="322970" y="78718"/>
                </a:cubicBezTo>
                <a:cubicBezTo>
                  <a:pt x="307364" y="81578"/>
                  <a:pt x="292690" y="85309"/>
                  <a:pt x="279446" y="90594"/>
                </a:cubicBezTo>
                <a:cubicBezTo>
                  <a:pt x="279197" y="90532"/>
                  <a:pt x="278887" y="90532"/>
                  <a:pt x="278638" y="90594"/>
                </a:cubicBezTo>
                <a:cubicBezTo>
                  <a:pt x="277145" y="91340"/>
                  <a:pt x="275466" y="91775"/>
                  <a:pt x="273725" y="92211"/>
                </a:cubicBezTo>
                <a:cubicBezTo>
                  <a:pt x="271425" y="92832"/>
                  <a:pt x="269062" y="93454"/>
                  <a:pt x="267073" y="94822"/>
                </a:cubicBezTo>
                <a:cubicBezTo>
                  <a:pt x="266948" y="94822"/>
                  <a:pt x="266886" y="94822"/>
                  <a:pt x="266761" y="94822"/>
                </a:cubicBezTo>
                <a:cubicBezTo>
                  <a:pt x="250409" y="100356"/>
                  <a:pt x="234927" y="108688"/>
                  <a:pt x="219942" y="116709"/>
                </a:cubicBezTo>
                <a:cubicBezTo>
                  <a:pt x="217641" y="117952"/>
                  <a:pt x="215341" y="119196"/>
                  <a:pt x="213040" y="120377"/>
                </a:cubicBezTo>
                <a:cubicBezTo>
                  <a:pt x="212792" y="120501"/>
                  <a:pt x="212605" y="120750"/>
                  <a:pt x="212481" y="120999"/>
                </a:cubicBezTo>
                <a:lnTo>
                  <a:pt x="212232" y="121123"/>
                </a:lnTo>
                <a:cubicBezTo>
                  <a:pt x="203589" y="125600"/>
                  <a:pt x="193765" y="130698"/>
                  <a:pt x="186615" y="137600"/>
                </a:cubicBezTo>
                <a:cubicBezTo>
                  <a:pt x="186242" y="137973"/>
                  <a:pt x="186242" y="138595"/>
                  <a:pt x="186615" y="138968"/>
                </a:cubicBezTo>
                <a:cubicBezTo>
                  <a:pt x="186801" y="139155"/>
                  <a:pt x="187050" y="139279"/>
                  <a:pt x="187299" y="139279"/>
                </a:cubicBezTo>
                <a:cubicBezTo>
                  <a:pt x="187548" y="139279"/>
                  <a:pt x="187796" y="139217"/>
                  <a:pt x="187983" y="139030"/>
                </a:cubicBezTo>
                <a:cubicBezTo>
                  <a:pt x="194885" y="132253"/>
                  <a:pt x="204584" y="127279"/>
                  <a:pt x="213102" y="122864"/>
                </a:cubicBezTo>
                <a:lnTo>
                  <a:pt x="213414" y="122740"/>
                </a:lnTo>
                <a:cubicBezTo>
                  <a:pt x="213414" y="122740"/>
                  <a:pt x="213538" y="122802"/>
                  <a:pt x="213662" y="122802"/>
                </a:cubicBezTo>
                <a:cubicBezTo>
                  <a:pt x="213724" y="122802"/>
                  <a:pt x="213786" y="122802"/>
                  <a:pt x="213848" y="122802"/>
                </a:cubicBezTo>
                <a:cubicBezTo>
                  <a:pt x="214035" y="123113"/>
                  <a:pt x="214222" y="123424"/>
                  <a:pt x="214470" y="123797"/>
                </a:cubicBezTo>
                <a:lnTo>
                  <a:pt x="214097" y="123921"/>
                </a:lnTo>
                <a:cubicBezTo>
                  <a:pt x="213351" y="125040"/>
                  <a:pt x="211175" y="124667"/>
                  <a:pt x="210740" y="126159"/>
                </a:cubicBezTo>
                <a:lnTo>
                  <a:pt x="210864" y="126284"/>
                </a:lnTo>
                <a:cubicBezTo>
                  <a:pt x="210553" y="126470"/>
                  <a:pt x="210242" y="126657"/>
                  <a:pt x="209931" y="126968"/>
                </a:cubicBezTo>
                <a:cubicBezTo>
                  <a:pt x="209559" y="127279"/>
                  <a:pt x="209559" y="127838"/>
                  <a:pt x="209869" y="128149"/>
                </a:cubicBezTo>
                <a:cubicBezTo>
                  <a:pt x="210056" y="128336"/>
                  <a:pt x="210305" y="128460"/>
                  <a:pt x="210491" y="128460"/>
                </a:cubicBezTo>
                <a:cubicBezTo>
                  <a:pt x="210677" y="128460"/>
                  <a:pt x="210864" y="128398"/>
                  <a:pt x="211051" y="128274"/>
                </a:cubicBezTo>
                <a:cubicBezTo>
                  <a:pt x="211175" y="128149"/>
                  <a:pt x="211361" y="128025"/>
                  <a:pt x="211548" y="127963"/>
                </a:cubicBezTo>
                <a:cubicBezTo>
                  <a:pt x="211984" y="128025"/>
                  <a:pt x="212418" y="127963"/>
                  <a:pt x="212481" y="128460"/>
                </a:cubicBezTo>
                <a:cubicBezTo>
                  <a:pt x="209123" y="132750"/>
                  <a:pt x="203341" y="134553"/>
                  <a:pt x="201351" y="140212"/>
                </a:cubicBezTo>
                <a:lnTo>
                  <a:pt x="201351" y="140212"/>
                </a:lnTo>
                <a:cubicBezTo>
                  <a:pt x="199734" y="141331"/>
                  <a:pt x="198117" y="142450"/>
                  <a:pt x="196563" y="143507"/>
                </a:cubicBezTo>
                <a:cubicBezTo>
                  <a:pt x="193454" y="145621"/>
                  <a:pt x="190221" y="147797"/>
                  <a:pt x="187050" y="150284"/>
                </a:cubicBezTo>
                <a:cubicBezTo>
                  <a:pt x="179340" y="150657"/>
                  <a:pt x="174304" y="153642"/>
                  <a:pt x="171754" y="159176"/>
                </a:cubicBezTo>
                <a:cubicBezTo>
                  <a:pt x="168957" y="160233"/>
                  <a:pt x="166780" y="163155"/>
                  <a:pt x="164480" y="165331"/>
                </a:cubicBezTo>
                <a:cubicBezTo>
                  <a:pt x="162428" y="167259"/>
                  <a:pt x="158200" y="169311"/>
                  <a:pt x="160003" y="173166"/>
                </a:cubicBezTo>
                <a:cubicBezTo>
                  <a:pt x="169143" y="165767"/>
                  <a:pt x="178905" y="158989"/>
                  <a:pt x="187921" y="151404"/>
                </a:cubicBezTo>
                <a:lnTo>
                  <a:pt x="187921" y="151404"/>
                </a:lnTo>
                <a:cubicBezTo>
                  <a:pt x="191030" y="148979"/>
                  <a:pt x="194262" y="146802"/>
                  <a:pt x="197371" y="144688"/>
                </a:cubicBezTo>
                <a:cubicBezTo>
                  <a:pt x="199050" y="143569"/>
                  <a:pt x="200791" y="142388"/>
                  <a:pt x="202470" y="141206"/>
                </a:cubicBezTo>
                <a:lnTo>
                  <a:pt x="202470" y="141393"/>
                </a:lnTo>
                <a:cubicBezTo>
                  <a:pt x="203216" y="141455"/>
                  <a:pt x="204335" y="139901"/>
                  <a:pt x="204709" y="140585"/>
                </a:cubicBezTo>
                <a:cubicBezTo>
                  <a:pt x="203030" y="144440"/>
                  <a:pt x="199361" y="147238"/>
                  <a:pt x="195755" y="149911"/>
                </a:cubicBezTo>
                <a:cubicBezTo>
                  <a:pt x="194262" y="151030"/>
                  <a:pt x="192832" y="152087"/>
                  <a:pt x="191589" y="153207"/>
                </a:cubicBezTo>
                <a:cubicBezTo>
                  <a:pt x="191154" y="153580"/>
                  <a:pt x="191154" y="154202"/>
                  <a:pt x="191527" y="154637"/>
                </a:cubicBezTo>
                <a:cubicBezTo>
                  <a:pt x="191714" y="154885"/>
                  <a:pt x="192024" y="154948"/>
                  <a:pt x="192273" y="154948"/>
                </a:cubicBezTo>
                <a:cubicBezTo>
                  <a:pt x="192522" y="154948"/>
                  <a:pt x="192770" y="154885"/>
                  <a:pt x="192957" y="154699"/>
                </a:cubicBezTo>
                <a:cubicBezTo>
                  <a:pt x="194201" y="153642"/>
                  <a:pt x="195569" y="152585"/>
                  <a:pt x="196999" y="151528"/>
                </a:cubicBezTo>
                <a:cubicBezTo>
                  <a:pt x="200791" y="148668"/>
                  <a:pt x="204709" y="145745"/>
                  <a:pt x="206574" y="141393"/>
                </a:cubicBezTo>
                <a:cubicBezTo>
                  <a:pt x="208129" y="140771"/>
                  <a:pt x="208439" y="138906"/>
                  <a:pt x="209310" y="137538"/>
                </a:cubicBezTo>
                <a:cubicBezTo>
                  <a:pt x="211548" y="138408"/>
                  <a:pt x="212978" y="135797"/>
                  <a:pt x="214346" y="134740"/>
                </a:cubicBezTo>
                <a:cubicBezTo>
                  <a:pt x="221434" y="129393"/>
                  <a:pt x="230139" y="125538"/>
                  <a:pt x="238222" y="121372"/>
                </a:cubicBezTo>
                <a:cubicBezTo>
                  <a:pt x="238347" y="121558"/>
                  <a:pt x="238471" y="121745"/>
                  <a:pt x="238595" y="121931"/>
                </a:cubicBezTo>
                <a:lnTo>
                  <a:pt x="238595" y="121931"/>
                </a:lnTo>
                <a:cubicBezTo>
                  <a:pt x="238595" y="121931"/>
                  <a:pt x="238285" y="121931"/>
                  <a:pt x="238285" y="121931"/>
                </a:cubicBezTo>
                <a:cubicBezTo>
                  <a:pt x="237227" y="122740"/>
                  <a:pt x="235362" y="122740"/>
                  <a:pt x="234927" y="124170"/>
                </a:cubicBezTo>
                <a:lnTo>
                  <a:pt x="235051" y="124294"/>
                </a:lnTo>
                <a:cubicBezTo>
                  <a:pt x="234554" y="124605"/>
                  <a:pt x="233994" y="124978"/>
                  <a:pt x="233434" y="125538"/>
                </a:cubicBezTo>
                <a:cubicBezTo>
                  <a:pt x="233123" y="125849"/>
                  <a:pt x="233123" y="126408"/>
                  <a:pt x="233434" y="126719"/>
                </a:cubicBezTo>
                <a:cubicBezTo>
                  <a:pt x="233621" y="126906"/>
                  <a:pt x="233808" y="126968"/>
                  <a:pt x="233994" y="126968"/>
                </a:cubicBezTo>
                <a:cubicBezTo>
                  <a:pt x="234181" y="126968"/>
                  <a:pt x="234430" y="126906"/>
                  <a:pt x="234616" y="126719"/>
                </a:cubicBezTo>
                <a:cubicBezTo>
                  <a:pt x="234864" y="126470"/>
                  <a:pt x="235113" y="126284"/>
                  <a:pt x="235362" y="126035"/>
                </a:cubicBezTo>
                <a:cubicBezTo>
                  <a:pt x="234616" y="130761"/>
                  <a:pt x="226595" y="132812"/>
                  <a:pt x="224792" y="138098"/>
                </a:cubicBezTo>
                <a:lnTo>
                  <a:pt x="224854" y="138098"/>
                </a:lnTo>
                <a:cubicBezTo>
                  <a:pt x="222740" y="139901"/>
                  <a:pt x="220440" y="141455"/>
                  <a:pt x="218201" y="142947"/>
                </a:cubicBezTo>
                <a:cubicBezTo>
                  <a:pt x="215839" y="144564"/>
                  <a:pt x="213351" y="146181"/>
                  <a:pt x="211113" y="148170"/>
                </a:cubicBezTo>
                <a:cubicBezTo>
                  <a:pt x="202595" y="147735"/>
                  <a:pt x="198988" y="153082"/>
                  <a:pt x="195195" y="157124"/>
                </a:cubicBezTo>
                <a:cubicBezTo>
                  <a:pt x="190470" y="162098"/>
                  <a:pt x="183071" y="166761"/>
                  <a:pt x="179278" y="171922"/>
                </a:cubicBezTo>
                <a:cubicBezTo>
                  <a:pt x="179091" y="172046"/>
                  <a:pt x="178905" y="172109"/>
                  <a:pt x="178718" y="172233"/>
                </a:cubicBezTo>
                <a:cubicBezTo>
                  <a:pt x="177040" y="172171"/>
                  <a:pt x="177413" y="169995"/>
                  <a:pt x="175112" y="170554"/>
                </a:cubicBezTo>
                <a:cubicBezTo>
                  <a:pt x="175050" y="172855"/>
                  <a:pt x="173185" y="173352"/>
                  <a:pt x="172377" y="174907"/>
                </a:cubicBezTo>
                <a:cubicBezTo>
                  <a:pt x="172128" y="175155"/>
                  <a:pt x="171879" y="175404"/>
                  <a:pt x="171568" y="175528"/>
                </a:cubicBezTo>
                <a:cubicBezTo>
                  <a:pt x="171070" y="175777"/>
                  <a:pt x="170884" y="176337"/>
                  <a:pt x="171133" y="176834"/>
                </a:cubicBezTo>
                <a:cubicBezTo>
                  <a:pt x="171319" y="177145"/>
                  <a:pt x="171631" y="177394"/>
                  <a:pt x="172003" y="177394"/>
                </a:cubicBezTo>
                <a:cubicBezTo>
                  <a:pt x="172128" y="177394"/>
                  <a:pt x="172314" y="177394"/>
                  <a:pt x="172439" y="177269"/>
                </a:cubicBezTo>
                <a:cubicBezTo>
                  <a:pt x="173060" y="176958"/>
                  <a:pt x="173558" y="176523"/>
                  <a:pt x="173931" y="176088"/>
                </a:cubicBezTo>
                <a:lnTo>
                  <a:pt x="173931" y="176088"/>
                </a:lnTo>
                <a:cubicBezTo>
                  <a:pt x="176729" y="176275"/>
                  <a:pt x="178470" y="175404"/>
                  <a:pt x="179526" y="173912"/>
                </a:cubicBezTo>
                <a:lnTo>
                  <a:pt x="179526" y="173912"/>
                </a:lnTo>
                <a:cubicBezTo>
                  <a:pt x="179526" y="173912"/>
                  <a:pt x="180087" y="173663"/>
                  <a:pt x="180459" y="173414"/>
                </a:cubicBezTo>
                <a:cubicBezTo>
                  <a:pt x="180521" y="173414"/>
                  <a:pt x="180521" y="173290"/>
                  <a:pt x="180584" y="173228"/>
                </a:cubicBezTo>
                <a:lnTo>
                  <a:pt x="180708" y="173352"/>
                </a:lnTo>
                <a:cubicBezTo>
                  <a:pt x="185620" y="172357"/>
                  <a:pt x="186801" y="168316"/>
                  <a:pt x="190221" y="165518"/>
                </a:cubicBezTo>
                <a:cubicBezTo>
                  <a:pt x="190719" y="165083"/>
                  <a:pt x="191962" y="165269"/>
                  <a:pt x="192460" y="164958"/>
                </a:cubicBezTo>
                <a:cubicBezTo>
                  <a:pt x="195257" y="162969"/>
                  <a:pt x="197558" y="160855"/>
                  <a:pt x="199175" y="158803"/>
                </a:cubicBezTo>
                <a:cubicBezTo>
                  <a:pt x="203962" y="156129"/>
                  <a:pt x="208252" y="153020"/>
                  <a:pt x="211984" y="149290"/>
                </a:cubicBezTo>
                <a:lnTo>
                  <a:pt x="211859" y="149290"/>
                </a:lnTo>
                <a:cubicBezTo>
                  <a:pt x="214097" y="147300"/>
                  <a:pt x="216585" y="145683"/>
                  <a:pt x="218947" y="144067"/>
                </a:cubicBezTo>
                <a:cubicBezTo>
                  <a:pt x="221248" y="142512"/>
                  <a:pt x="223673" y="140896"/>
                  <a:pt x="225849" y="139030"/>
                </a:cubicBezTo>
                <a:lnTo>
                  <a:pt x="225849" y="139217"/>
                </a:lnTo>
                <a:cubicBezTo>
                  <a:pt x="233062" y="136605"/>
                  <a:pt x="238471" y="130885"/>
                  <a:pt x="244875" y="126968"/>
                </a:cubicBezTo>
                <a:cubicBezTo>
                  <a:pt x="251404" y="122988"/>
                  <a:pt x="259487" y="121372"/>
                  <a:pt x="264399" y="115216"/>
                </a:cubicBezTo>
                <a:cubicBezTo>
                  <a:pt x="263155" y="113911"/>
                  <a:pt x="260233" y="113662"/>
                  <a:pt x="262160" y="110739"/>
                </a:cubicBezTo>
                <a:cubicBezTo>
                  <a:pt x="255756" y="112356"/>
                  <a:pt x="252337" y="116957"/>
                  <a:pt x="247673" y="120253"/>
                </a:cubicBezTo>
                <a:cubicBezTo>
                  <a:pt x="245683" y="120439"/>
                  <a:pt x="244129" y="120190"/>
                  <a:pt x="242823" y="119755"/>
                </a:cubicBezTo>
                <a:cubicBezTo>
                  <a:pt x="242823" y="119693"/>
                  <a:pt x="242823" y="119631"/>
                  <a:pt x="242823" y="119507"/>
                </a:cubicBezTo>
                <a:cubicBezTo>
                  <a:pt x="242761" y="119196"/>
                  <a:pt x="242637" y="118885"/>
                  <a:pt x="242574" y="118512"/>
                </a:cubicBezTo>
                <a:lnTo>
                  <a:pt x="242761" y="118512"/>
                </a:lnTo>
                <a:cubicBezTo>
                  <a:pt x="250098" y="114159"/>
                  <a:pt x="259052" y="111423"/>
                  <a:pt x="265643" y="106263"/>
                </a:cubicBezTo>
                <a:lnTo>
                  <a:pt x="265643" y="106263"/>
                </a:lnTo>
                <a:cubicBezTo>
                  <a:pt x="266015" y="106076"/>
                  <a:pt x="266451" y="105952"/>
                  <a:pt x="266824" y="105703"/>
                </a:cubicBezTo>
                <a:cubicBezTo>
                  <a:pt x="267321" y="105454"/>
                  <a:pt x="267819" y="105206"/>
                  <a:pt x="268316" y="105019"/>
                </a:cubicBezTo>
                <a:cubicBezTo>
                  <a:pt x="272855" y="104024"/>
                  <a:pt x="275280" y="100915"/>
                  <a:pt x="280689" y="100667"/>
                </a:cubicBezTo>
                <a:cubicBezTo>
                  <a:pt x="281435" y="101351"/>
                  <a:pt x="282244" y="101599"/>
                  <a:pt x="283052" y="101599"/>
                </a:cubicBezTo>
                <a:cubicBezTo>
                  <a:pt x="284358" y="101599"/>
                  <a:pt x="285601" y="100915"/>
                  <a:pt x="286782" y="100356"/>
                </a:cubicBezTo>
                <a:cubicBezTo>
                  <a:pt x="287591" y="99921"/>
                  <a:pt x="288399" y="99548"/>
                  <a:pt x="289145" y="99423"/>
                </a:cubicBezTo>
                <a:lnTo>
                  <a:pt x="289145" y="99548"/>
                </a:lnTo>
                <a:cubicBezTo>
                  <a:pt x="291384" y="99361"/>
                  <a:pt x="292752" y="98304"/>
                  <a:pt x="294120" y="97247"/>
                </a:cubicBezTo>
                <a:lnTo>
                  <a:pt x="294120" y="97247"/>
                </a:lnTo>
                <a:cubicBezTo>
                  <a:pt x="298534" y="95879"/>
                  <a:pt x="303135" y="94325"/>
                  <a:pt x="308669" y="92459"/>
                </a:cubicBezTo>
                <a:cubicBezTo>
                  <a:pt x="309105" y="92335"/>
                  <a:pt x="309291" y="91838"/>
                  <a:pt x="309167" y="91402"/>
                </a:cubicBezTo>
                <a:cubicBezTo>
                  <a:pt x="309042" y="90967"/>
                  <a:pt x="308545" y="90781"/>
                  <a:pt x="308110" y="90905"/>
                </a:cubicBezTo>
                <a:cubicBezTo>
                  <a:pt x="302576" y="92832"/>
                  <a:pt x="297912" y="94325"/>
                  <a:pt x="293560" y="95693"/>
                </a:cubicBezTo>
                <a:lnTo>
                  <a:pt x="293560" y="95568"/>
                </a:lnTo>
                <a:cubicBezTo>
                  <a:pt x="293187" y="95568"/>
                  <a:pt x="292876" y="95506"/>
                  <a:pt x="293062" y="95009"/>
                </a:cubicBezTo>
                <a:cubicBezTo>
                  <a:pt x="293187" y="94325"/>
                  <a:pt x="293871" y="94076"/>
                  <a:pt x="294120" y="93454"/>
                </a:cubicBezTo>
                <a:cubicBezTo>
                  <a:pt x="294679" y="93330"/>
                  <a:pt x="295301" y="93143"/>
                  <a:pt x="295923" y="92832"/>
                </a:cubicBezTo>
                <a:cubicBezTo>
                  <a:pt x="302949" y="92832"/>
                  <a:pt x="307923" y="87858"/>
                  <a:pt x="314265" y="88915"/>
                </a:cubicBezTo>
                <a:lnTo>
                  <a:pt x="314514" y="88915"/>
                </a:lnTo>
                <a:cubicBezTo>
                  <a:pt x="313954" y="89475"/>
                  <a:pt x="313208" y="89848"/>
                  <a:pt x="312338" y="89910"/>
                </a:cubicBezTo>
                <a:cubicBezTo>
                  <a:pt x="312151" y="89910"/>
                  <a:pt x="311965" y="90097"/>
                  <a:pt x="312027" y="90283"/>
                </a:cubicBezTo>
                <a:cubicBezTo>
                  <a:pt x="312027" y="90470"/>
                  <a:pt x="312214" y="90594"/>
                  <a:pt x="312400" y="90594"/>
                </a:cubicBezTo>
                <a:lnTo>
                  <a:pt x="312400" y="90594"/>
                </a:lnTo>
                <a:cubicBezTo>
                  <a:pt x="313395" y="90532"/>
                  <a:pt x="314265" y="90097"/>
                  <a:pt x="314949" y="89413"/>
                </a:cubicBezTo>
                <a:cubicBezTo>
                  <a:pt x="318307" y="88666"/>
                  <a:pt x="321788" y="86988"/>
                  <a:pt x="325520" y="88231"/>
                </a:cubicBezTo>
                <a:cubicBezTo>
                  <a:pt x="327136" y="86863"/>
                  <a:pt x="322846" y="86739"/>
                  <a:pt x="324959" y="84874"/>
                </a:cubicBezTo>
                <a:cubicBezTo>
                  <a:pt x="327136" y="87050"/>
                  <a:pt x="328814" y="85682"/>
                  <a:pt x="331675" y="86055"/>
                </a:cubicBezTo>
                <a:cubicBezTo>
                  <a:pt x="334100" y="84936"/>
                  <a:pt x="335716" y="82946"/>
                  <a:pt x="338949" y="82697"/>
                </a:cubicBezTo>
                <a:cubicBezTo>
                  <a:pt x="338949" y="82697"/>
                  <a:pt x="340442" y="81703"/>
                  <a:pt x="342991" y="81951"/>
                </a:cubicBezTo>
                <a:cubicBezTo>
                  <a:pt x="345603" y="82200"/>
                  <a:pt x="347157" y="81703"/>
                  <a:pt x="349706" y="81951"/>
                </a:cubicBezTo>
                <a:cubicBezTo>
                  <a:pt x="352318" y="82200"/>
                  <a:pt x="353375" y="80894"/>
                  <a:pt x="355178" y="80646"/>
                </a:cubicBezTo>
                <a:cubicBezTo>
                  <a:pt x="356981" y="80397"/>
                  <a:pt x="359530" y="78594"/>
                  <a:pt x="360587" y="79340"/>
                </a:cubicBezTo>
                <a:cubicBezTo>
                  <a:pt x="361644" y="80148"/>
                  <a:pt x="362390" y="81143"/>
                  <a:pt x="363448" y="80894"/>
                </a:cubicBezTo>
                <a:cubicBezTo>
                  <a:pt x="364442" y="80646"/>
                  <a:pt x="366245" y="80894"/>
                  <a:pt x="366245" y="80894"/>
                </a:cubicBezTo>
                <a:cubicBezTo>
                  <a:pt x="366245" y="80894"/>
                  <a:pt x="371468" y="79589"/>
                  <a:pt x="373271" y="80894"/>
                </a:cubicBezTo>
                <a:cubicBezTo>
                  <a:pt x="375075" y="82200"/>
                  <a:pt x="378184" y="80646"/>
                  <a:pt x="379738" y="80894"/>
                </a:cubicBezTo>
                <a:cubicBezTo>
                  <a:pt x="381293" y="81143"/>
                  <a:pt x="385396" y="82449"/>
                  <a:pt x="385396" y="82449"/>
                </a:cubicBezTo>
                <a:cubicBezTo>
                  <a:pt x="385396" y="82449"/>
                  <a:pt x="393169" y="81454"/>
                  <a:pt x="396278" y="81951"/>
                </a:cubicBezTo>
                <a:cubicBezTo>
                  <a:pt x="399324" y="82449"/>
                  <a:pt x="401189" y="81703"/>
                  <a:pt x="401189" y="82697"/>
                </a:cubicBezTo>
                <a:cubicBezTo>
                  <a:pt x="401189" y="83754"/>
                  <a:pt x="398578" y="84252"/>
                  <a:pt x="399635" y="85558"/>
                </a:cubicBezTo>
                <a:cubicBezTo>
                  <a:pt x="400630" y="86863"/>
                  <a:pt x="401438" y="86615"/>
                  <a:pt x="402433" y="86863"/>
                </a:cubicBezTo>
                <a:cubicBezTo>
                  <a:pt x="403490" y="87112"/>
                  <a:pt x="405852" y="86926"/>
                  <a:pt x="405044" y="87361"/>
                </a:cubicBezTo>
                <a:cubicBezTo>
                  <a:pt x="401997" y="89102"/>
                  <a:pt x="395469" y="88729"/>
                  <a:pt x="395469" y="88853"/>
                </a:cubicBezTo>
                <a:cubicBezTo>
                  <a:pt x="395407" y="86863"/>
                  <a:pt x="393604" y="86552"/>
                  <a:pt x="391552" y="86552"/>
                </a:cubicBezTo>
                <a:cubicBezTo>
                  <a:pt x="391800" y="86428"/>
                  <a:pt x="391987" y="86304"/>
                  <a:pt x="392174" y="86055"/>
                </a:cubicBezTo>
                <a:cubicBezTo>
                  <a:pt x="392360" y="85869"/>
                  <a:pt x="392360" y="85495"/>
                  <a:pt x="392174" y="85371"/>
                </a:cubicBezTo>
                <a:cubicBezTo>
                  <a:pt x="391987" y="85185"/>
                  <a:pt x="391676" y="85185"/>
                  <a:pt x="391490" y="85371"/>
                </a:cubicBezTo>
                <a:cubicBezTo>
                  <a:pt x="391428" y="85433"/>
                  <a:pt x="391365" y="85495"/>
                  <a:pt x="391241" y="85558"/>
                </a:cubicBezTo>
                <a:lnTo>
                  <a:pt x="390992" y="85558"/>
                </a:lnTo>
                <a:cubicBezTo>
                  <a:pt x="390806" y="84811"/>
                  <a:pt x="389998" y="84065"/>
                  <a:pt x="389873" y="84874"/>
                </a:cubicBezTo>
                <a:lnTo>
                  <a:pt x="389624" y="84874"/>
                </a:lnTo>
                <a:cubicBezTo>
                  <a:pt x="389624" y="84874"/>
                  <a:pt x="389500" y="84501"/>
                  <a:pt x="389500" y="84501"/>
                </a:cubicBezTo>
                <a:cubicBezTo>
                  <a:pt x="389437" y="84252"/>
                  <a:pt x="389127" y="84065"/>
                  <a:pt x="388878" y="84190"/>
                </a:cubicBezTo>
                <a:cubicBezTo>
                  <a:pt x="388629" y="84252"/>
                  <a:pt x="388443" y="84563"/>
                  <a:pt x="388567" y="84811"/>
                </a:cubicBezTo>
                <a:lnTo>
                  <a:pt x="388691" y="85247"/>
                </a:lnTo>
                <a:cubicBezTo>
                  <a:pt x="388691" y="85247"/>
                  <a:pt x="388691" y="85371"/>
                  <a:pt x="388754" y="85495"/>
                </a:cubicBezTo>
                <a:lnTo>
                  <a:pt x="388754" y="85495"/>
                </a:lnTo>
                <a:cubicBezTo>
                  <a:pt x="388256" y="85620"/>
                  <a:pt x="388194" y="85309"/>
                  <a:pt x="388194" y="84936"/>
                </a:cubicBezTo>
                <a:cubicBezTo>
                  <a:pt x="386826" y="85247"/>
                  <a:pt x="385894" y="86055"/>
                  <a:pt x="384836" y="86615"/>
                </a:cubicBezTo>
                <a:cubicBezTo>
                  <a:pt x="379489" y="84065"/>
                  <a:pt x="373520" y="86117"/>
                  <a:pt x="368111" y="85558"/>
                </a:cubicBezTo>
                <a:cubicBezTo>
                  <a:pt x="364256" y="85122"/>
                  <a:pt x="361395" y="83630"/>
                  <a:pt x="357478" y="83879"/>
                </a:cubicBezTo>
                <a:cubicBezTo>
                  <a:pt x="352069" y="84190"/>
                  <a:pt x="346473" y="85371"/>
                  <a:pt x="340193" y="85558"/>
                </a:cubicBezTo>
                <a:cubicBezTo>
                  <a:pt x="339198" y="85185"/>
                  <a:pt x="340256" y="82884"/>
                  <a:pt x="339074" y="82760"/>
                </a:cubicBezTo>
                <a:lnTo>
                  <a:pt x="338763" y="89786"/>
                </a:lnTo>
                <a:lnTo>
                  <a:pt x="352131" y="90532"/>
                </a:lnTo>
                <a:lnTo>
                  <a:pt x="390060" y="88729"/>
                </a:lnTo>
                <a:cubicBezTo>
                  <a:pt x="390060" y="88729"/>
                  <a:pt x="394536" y="88915"/>
                  <a:pt x="395345" y="88915"/>
                </a:cubicBezTo>
                <a:cubicBezTo>
                  <a:pt x="387075" y="90283"/>
                  <a:pt x="376816" y="89848"/>
                  <a:pt x="367551" y="92211"/>
                </a:cubicBezTo>
                <a:cubicBezTo>
                  <a:pt x="364007" y="90781"/>
                  <a:pt x="356297" y="92646"/>
                  <a:pt x="351945" y="94262"/>
                </a:cubicBezTo>
                <a:lnTo>
                  <a:pt x="351945" y="94262"/>
                </a:lnTo>
                <a:cubicBezTo>
                  <a:pt x="349644" y="95009"/>
                  <a:pt x="347157" y="95444"/>
                  <a:pt x="344794" y="95941"/>
                </a:cubicBezTo>
                <a:cubicBezTo>
                  <a:pt x="341748" y="96501"/>
                  <a:pt x="338577" y="97123"/>
                  <a:pt x="335592" y="98304"/>
                </a:cubicBezTo>
                <a:cubicBezTo>
                  <a:pt x="335468" y="98304"/>
                  <a:pt x="335406" y="98491"/>
                  <a:pt x="335343" y="98553"/>
                </a:cubicBezTo>
                <a:lnTo>
                  <a:pt x="335219" y="98428"/>
                </a:lnTo>
                <a:cubicBezTo>
                  <a:pt x="332359" y="98180"/>
                  <a:pt x="330867" y="99237"/>
                  <a:pt x="329063" y="100045"/>
                </a:cubicBezTo>
                <a:cubicBezTo>
                  <a:pt x="328193" y="102408"/>
                  <a:pt x="332172" y="99921"/>
                  <a:pt x="331302" y="102283"/>
                </a:cubicBezTo>
                <a:cubicBezTo>
                  <a:pt x="328814" y="103216"/>
                  <a:pt x="324462" y="105206"/>
                  <a:pt x="321788" y="103962"/>
                </a:cubicBezTo>
                <a:lnTo>
                  <a:pt x="321788" y="103403"/>
                </a:lnTo>
                <a:lnTo>
                  <a:pt x="321726" y="103403"/>
                </a:lnTo>
                <a:cubicBezTo>
                  <a:pt x="323157" y="102905"/>
                  <a:pt x="323654" y="102470"/>
                  <a:pt x="323841" y="102159"/>
                </a:cubicBezTo>
                <a:cubicBezTo>
                  <a:pt x="324089" y="101786"/>
                  <a:pt x="323965" y="101289"/>
                  <a:pt x="323592" y="101102"/>
                </a:cubicBezTo>
                <a:cubicBezTo>
                  <a:pt x="323219" y="100853"/>
                  <a:pt x="322783" y="100978"/>
                  <a:pt x="322534" y="101289"/>
                </a:cubicBezTo>
                <a:cubicBezTo>
                  <a:pt x="322472" y="101351"/>
                  <a:pt x="322037" y="101599"/>
                  <a:pt x="321167" y="101848"/>
                </a:cubicBezTo>
                <a:lnTo>
                  <a:pt x="321167" y="101724"/>
                </a:lnTo>
                <a:cubicBezTo>
                  <a:pt x="316193" y="102843"/>
                  <a:pt x="310784" y="103527"/>
                  <a:pt x="307798" y="106760"/>
                </a:cubicBezTo>
                <a:cubicBezTo>
                  <a:pt x="308172" y="107817"/>
                  <a:pt x="311156" y="106387"/>
                  <a:pt x="310597" y="108439"/>
                </a:cubicBezTo>
                <a:cubicBezTo>
                  <a:pt x="307177" y="110802"/>
                  <a:pt x="301021" y="110366"/>
                  <a:pt x="299405" y="114532"/>
                </a:cubicBezTo>
                <a:cubicBezTo>
                  <a:pt x="298099" y="112170"/>
                  <a:pt x="296047" y="117082"/>
                  <a:pt x="292130" y="115652"/>
                </a:cubicBezTo>
                <a:cubicBezTo>
                  <a:pt x="275155" y="123486"/>
                  <a:pt x="257248" y="130325"/>
                  <a:pt x="242450" y="140212"/>
                </a:cubicBezTo>
                <a:cubicBezTo>
                  <a:pt x="239528" y="140149"/>
                  <a:pt x="238347" y="139403"/>
                  <a:pt x="236294" y="140771"/>
                </a:cubicBezTo>
                <a:cubicBezTo>
                  <a:pt x="234864" y="141269"/>
                  <a:pt x="237165" y="143196"/>
                  <a:pt x="235486" y="143507"/>
                </a:cubicBezTo>
                <a:cubicBezTo>
                  <a:pt x="235486" y="143507"/>
                  <a:pt x="235424" y="143383"/>
                  <a:pt x="235424" y="143320"/>
                </a:cubicBezTo>
                <a:cubicBezTo>
                  <a:pt x="235300" y="142947"/>
                  <a:pt x="235113" y="142574"/>
                  <a:pt x="234864" y="142388"/>
                </a:cubicBezTo>
                <a:lnTo>
                  <a:pt x="234740" y="142388"/>
                </a:lnTo>
                <a:cubicBezTo>
                  <a:pt x="234740" y="142388"/>
                  <a:pt x="234616" y="142263"/>
                  <a:pt x="234616" y="142263"/>
                </a:cubicBezTo>
                <a:cubicBezTo>
                  <a:pt x="233808" y="142263"/>
                  <a:pt x="233062" y="142574"/>
                  <a:pt x="232377" y="143134"/>
                </a:cubicBezTo>
                <a:lnTo>
                  <a:pt x="232377" y="143010"/>
                </a:lnTo>
                <a:cubicBezTo>
                  <a:pt x="226346" y="148481"/>
                  <a:pt x="219258" y="151714"/>
                  <a:pt x="212854" y="156378"/>
                </a:cubicBezTo>
                <a:cubicBezTo>
                  <a:pt x="211113" y="157683"/>
                  <a:pt x="209496" y="159176"/>
                  <a:pt x="207817" y="160295"/>
                </a:cubicBezTo>
                <a:cubicBezTo>
                  <a:pt x="202159" y="164274"/>
                  <a:pt x="197807" y="168254"/>
                  <a:pt x="192770" y="172046"/>
                </a:cubicBezTo>
                <a:cubicBezTo>
                  <a:pt x="189226" y="174720"/>
                  <a:pt x="185434" y="176648"/>
                  <a:pt x="182138" y="179321"/>
                </a:cubicBezTo>
                <a:cubicBezTo>
                  <a:pt x="168832" y="190016"/>
                  <a:pt x="156956" y="202078"/>
                  <a:pt x="144210" y="213457"/>
                </a:cubicBezTo>
                <a:cubicBezTo>
                  <a:pt x="142531" y="216441"/>
                  <a:pt x="140417" y="218990"/>
                  <a:pt x="138055" y="221229"/>
                </a:cubicBezTo>
                <a:cubicBezTo>
                  <a:pt x="137246" y="223778"/>
                  <a:pt x="138427" y="225270"/>
                  <a:pt x="135816" y="226265"/>
                </a:cubicBezTo>
                <a:lnTo>
                  <a:pt x="135443" y="226141"/>
                </a:lnTo>
                <a:cubicBezTo>
                  <a:pt x="135692" y="225768"/>
                  <a:pt x="135879" y="225395"/>
                  <a:pt x="136002" y="225022"/>
                </a:cubicBezTo>
                <a:cubicBezTo>
                  <a:pt x="136064" y="224773"/>
                  <a:pt x="136002" y="224524"/>
                  <a:pt x="135692" y="224462"/>
                </a:cubicBezTo>
                <a:cubicBezTo>
                  <a:pt x="135443" y="224400"/>
                  <a:pt x="135194" y="224462"/>
                  <a:pt x="135132" y="224711"/>
                </a:cubicBezTo>
                <a:cubicBezTo>
                  <a:pt x="135132" y="224897"/>
                  <a:pt x="135008" y="225022"/>
                  <a:pt x="134946" y="225146"/>
                </a:cubicBezTo>
                <a:lnTo>
                  <a:pt x="134137" y="225146"/>
                </a:lnTo>
                <a:cubicBezTo>
                  <a:pt x="131153" y="229623"/>
                  <a:pt x="127795" y="233664"/>
                  <a:pt x="123504" y="236835"/>
                </a:cubicBezTo>
                <a:cubicBezTo>
                  <a:pt x="123567" y="238265"/>
                  <a:pt x="124562" y="238576"/>
                  <a:pt x="123504" y="239633"/>
                </a:cubicBezTo>
                <a:lnTo>
                  <a:pt x="121266" y="239633"/>
                </a:lnTo>
                <a:cubicBezTo>
                  <a:pt x="120210" y="243426"/>
                  <a:pt x="116727" y="244856"/>
                  <a:pt x="114551" y="247468"/>
                </a:cubicBezTo>
                <a:cubicBezTo>
                  <a:pt x="113930" y="248587"/>
                  <a:pt x="113867" y="250141"/>
                  <a:pt x="113432" y="251447"/>
                </a:cubicBezTo>
                <a:cubicBezTo>
                  <a:pt x="109515" y="253126"/>
                  <a:pt x="108209" y="255924"/>
                  <a:pt x="103919" y="258100"/>
                </a:cubicBezTo>
                <a:cubicBezTo>
                  <a:pt x="103297" y="260028"/>
                  <a:pt x="104105" y="260028"/>
                  <a:pt x="103359" y="262079"/>
                </a:cubicBezTo>
                <a:cubicBezTo>
                  <a:pt x="83089" y="284588"/>
                  <a:pt x="65618" y="309521"/>
                  <a:pt x="49203" y="335200"/>
                </a:cubicBezTo>
                <a:cubicBezTo>
                  <a:pt x="43607" y="343905"/>
                  <a:pt x="37327" y="352548"/>
                  <a:pt x="33534" y="362496"/>
                </a:cubicBezTo>
                <a:lnTo>
                  <a:pt x="33658" y="362496"/>
                </a:lnTo>
                <a:cubicBezTo>
                  <a:pt x="31420" y="365916"/>
                  <a:pt x="29430" y="369584"/>
                  <a:pt x="27503" y="373128"/>
                </a:cubicBezTo>
                <a:cubicBezTo>
                  <a:pt x="25513" y="376859"/>
                  <a:pt x="23461" y="380714"/>
                  <a:pt x="21098" y="384258"/>
                </a:cubicBezTo>
                <a:cubicBezTo>
                  <a:pt x="20912" y="384507"/>
                  <a:pt x="20974" y="384818"/>
                  <a:pt x="21223" y="384942"/>
                </a:cubicBezTo>
                <a:cubicBezTo>
                  <a:pt x="21285" y="385004"/>
                  <a:pt x="21410" y="385004"/>
                  <a:pt x="21472" y="385004"/>
                </a:cubicBezTo>
                <a:cubicBezTo>
                  <a:pt x="21658" y="385004"/>
                  <a:pt x="21783" y="384942"/>
                  <a:pt x="21907" y="384755"/>
                </a:cubicBezTo>
                <a:cubicBezTo>
                  <a:pt x="24332" y="381149"/>
                  <a:pt x="26384" y="377294"/>
                  <a:pt x="28374" y="373501"/>
                </a:cubicBezTo>
                <a:cubicBezTo>
                  <a:pt x="30301" y="369895"/>
                  <a:pt x="32291" y="366227"/>
                  <a:pt x="34529" y="362745"/>
                </a:cubicBezTo>
                <a:lnTo>
                  <a:pt x="34529" y="362993"/>
                </a:lnTo>
                <a:cubicBezTo>
                  <a:pt x="40498" y="354910"/>
                  <a:pt x="46343" y="346765"/>
                  <a:pt x="50819" y="337314"/>
                </a:cubicBezTo>
                <a:cubicBezTo>
                  <a:pt x="54240" y="334765"/>
                  <a:pt x="56478" y="330412"/>
                  <a:pt x="59213" y="326620"/>
                </a:cubicBezTo>
                <a:cubicBezTo>
                  <a:pt x="61825" y="323138"/>
                  <a:pt x="64188" y="317728"/>
                  <a:pt x="69162" y="318226"/>
                </a:cubicBezTo>
                <a:lnTo>
                  <a:pt x="69224" y="318226"/>
                </a:lnTo>
                <a:cubicBezTo>
                  <a:pt x="68789" y="320775"/>
                  <a:pt x="66115" y="321086"/>
                  <a:pt x="64188" y="322143"/>
                </a:cubicBezTo>
                <a:cubicBezTo>
                  <a:pt x="64809" y="323759"/>
                  <a:pt x="64809" y="325065"/>
                  <a:pt x="64188" y="326620"/>
                </a:cubicBezTo>
                <a:cubicBezTo>
                  <a:pt x="55918" y="338309"/>
                  <a:pt x="47960" y="350247"/>
                  <a:pt x="41306" y="363429"/>
                </a:cubicBezTo>
                <a:cubicBezTo>
                  <a:pt x="42550" y="363802"/>
                  <a:pt x="43110" y="361874"/>
                  <a:pt x="42985" y="363988"/>
                </a:cubicBezTo>
                <a:cubicBezTo>
                  <a:pt x="39565" y="369460"/>
                  <a:pt x="37451" y="377667"/>
                  <a:pt x="31793" y="379035"/>
                </a:cubicBezTo>
                <a:cubicBezTo>
                  <a:pt x="30860" y="382082"/>
                  <a:pt x="29493" y="384569"/>
                  <a:pt x="28436" y="387429"/>
                </a:cubicBezTo>
                <a:cubicBezTo>
                  <a:pt x="31793" y="386123"/>
                  <a:pt x="28063" y="388735"/>
                  <a:pt x="28436" y="390787"/>
                </a:cubicBezTo>
                <a:lnTo>
                  <a:pt x="28622" y="390787"/>
                </a:lnTo>
                <a:cubicBezTo>
                  <a:pt x="28311" y="391533"/>
                  <a:pt x="28000" y="392341"/>
                  <a:pt x="27814" y="393212"/>
                </a:cubicBezTo>
                <a:cubicBezTo>
                  <a:pt x="26819" y="394331"/>
                  <a:pt x="26073" y="395761"/>
                  <a:pt x="25638" y="397502"/>
                </a:cubicBezTo>
                <a:lnTo>
                  <a:pt x="25824" y="397502"/>
                </a:lnTo>
                <a:cubicBezTo>
                  <a:pt x="23586" y="400922"/>
                  <a:pt x="21720" y="404155"/>
                  <a:pt x="20477" y="407139"/>
                </a:cubicBezTo>
                <a:cubicBezTo>
                  <a:pt x="20352" y="407388"/>
                  <a:pt x="20477" y="407637"/>
                  <a:pt x="20725" y="407761"/>
                </a:cubicBezTo>
                <a:cubicBezTo>
                  <a:pt x="20725" y="407761"/>
                  <a:pt x="20850" y="407761"/>
                  <a:pt x="20912" y="407761"/>
                </a:cubicBezTo>
                <a:cubicBezTo>
                  <a:pt x="21098" y="407761"/>
                  <a:pt x="21285" y="407637"/>
                  <a:pt x="21347" y="407512"/>
                </a:cubicBezTo>
                <a:cubicBezTo>
                  <a:pt x="22529" y="404714"/>
                  <a:pt x="24270" y="401606"/>
                  <a:pt x="26384" y="398372"/>
                </a:cubicBezTo>
                <a:cubicBezTo>
                  <a:pt x="28560" y="402290"/>
                  <a:pt x="22777" y="404963"/>
                  <a:pt x="24581" y="408196"/>
                </a:cubicBezTo>
                <a:lnTo>
                  <a:pt x="24643" y="408196"/>
                </a:lnTo>
                <a:cubicBezTo>
                  <a:pt x="24643" y="408196"/>
                  <a:pt x="24581" y="408756"/>
                  <a:pt x="24519" y="409067"/>
                </a:cubicBezTo>
                <a:lnTo>
                  <a:pt x="24519" y="409502"/>
                </a:lnTo>
                <a:cubicBezTo>
                  <a:pt x="24394" y="409875"/>
                  <a:pt x="24643" y="410248"/>
                  <a:pt x="25016" y="410310"/>
                </a:cubicBezTo>
                <a:cubicBezTo>
                  <a:pt x="25016" y="410310"/>
                  <a:pt x="25078" y="410310"/>
                  <a:pt x="25140" y="410310"/>
                </a:cubicBezTo>
                <a:cubicBezTo>
                  <a:pt x="25451" y="410310"/>
                  <a:pt x="25762" y="410062"/>
                  <a:pt x="25824" y="409751"/>
                </a:cubicBezTo>
                <a:lnTo>
                  <a:pt x="25824" y="409316"/>
                </a:lnTo>
                <a:cubicBezTo>
                  <a:pt x="25949" y="408942"/>
                  <a:pt x="26011" y="408507"/>
                  <a:pt x="26073" y="408134"/>
                </a:cubicBezTo>
                <a:lnTo>
                  <a:pt x="26259" y="408134"/>
                </a:lnTo>
                <a:cubicBezTo>
                  <a:pt x="27938" y="405958"/>
                  <a:pt x="29368" y="403471"/>
                  <a:pt x="30736" y="400922"/>
                </a:cubicBezTo>
                <a:cubicBezTo>
                  <a:pt x="31545" y="400922"/>
                  <a:pt x="32539" y="403284"/>
                  <a:pt x="32415" y="400922"/>
                </a:cubicBezTo>
                <a:cubicBezTo>
                  <a:pt x="36083" y="396880"/>
                  <a:pt x="37949" y="391471"/>
                  <a:pt x="40809" y="386994"/>
                </a:cubicBezTo>
                <a:cubicBezTo>
                  <a:pt x="43856" y="382268"/>
                  <a:pt x="46840" y="377667"/>
                  <a:pt x="49762" y="373066"/>
                </a:cubicBezTo>
                <a:lnTo>
                  <a:pt x="49762" y="373501"/>
                </a:lnTo>
                <a:cubicBezTo>
                  <a:pt x="48643" y="376486"/>
                  <a:pt x="46902" y="379408"/>
                  <a:pt x="45161" y="382082"/>
                </a:cubicBezTo>
                <a:cubicBezTo>
                  <a:pt x="45037" y="382268"/>
                  <a:pt x="45099" y="382579"/>
                  <a:pt x="45286" y="382766"/>
                </a:cubicBezTo>
                <a:cubicBezTo>
                  <a:pt x="45348" y="382766"/>
                  <a:pt x="45472" y="382828"/>
                  <a:pt x="45535" y="382828"/>
                </a:cubicBezTo>
                <a:cubicBezTo>
                  <a:pt x="45721" y="382828"/>
                  <a:pt x="45845" y="382766"/>
                  <a:pt x="45907" y="382641"/>
                </a:cubicBezTo>
                <a:cubicBezTo>
                  <a:pt x="47711" y="379843"/>
                  <a:pt x="49576" y="376797"/>
                  <a:pt x="50695" y="373626"/>
                </a:cubicBezTo>
                <a:lnTo>
                  <a:pt x="50819" y="373626"/>
                </a:lnTo>
                <a:cubicBezTo>
                  <a:pt x="57721" y="362123"/>
                  <a:pt x="65431" y="351553"/>
                  <a:pt x="72582" y="340236"/>
                </a:cubicBezTo>
                <a:cubicBezTo>
                  <a:pt x="79296" y="335760"/>
                  <a:pt x="82405" y="324754"/>
                  <a:pt x="88748" y="321832"/>
                </a:cubicBezTo>
                <a:cubicBezTo>
                  <a:pt x="86137" y="328547"/>
                  <a:pt x="82157" y="333894"/>
                  <a:pt x="77556" y="338495"/>
                </a:cubicBezTo>
                <a:cubicBezTo>
                  <a:pt x="74136" y="346703"/>
                  <a:pt x="69099" y="353107"/>
                  <a:pt x="65307" y="360817"/>
                </a:cubicBezTo>
                <a:cubicBezTo>
                  <a:pt x="65121" y="362372"/>
                  <a:pt x="67483" y="359387"/>
                  <a:pt x="66985" y="361999"/>
                </a:cubicBezTo>
                <a:cubicBezTo>
                  <a:pt x="64436" y="367035"/>
                  <a:pt x="61327" y="371574"/>
                  <a:pt x="58592" y="376486"/>
                </a:cubicBezTo>
                <a:cubicBezTo>
                  <a:pt x="56850" y="375926"/>
                  <a:pt x="57099" y="376237"/>
                  <a:pt x="55794" y="377045"/>
                </a:cubicBezTo>
                <a:cubicBezTo>
                  <a:pt x="54674" y="380776"/>
                  <a:pt x="51939" y="382952"/>
                  <a:pt x="52436" y="388237"/>
                </a:cubicBezTo>
                <a:lnTo>
                  <a:pt x="52623" y="388237"/>
                </a:lnTo>
                <a:cubicBezTo>
                  <a:pt x="52498" y="388548"/>
                  <a:pt x="52312" y="388921"/>
                  <a:pt x="52125" y="389294"/>
                </a:cubicBezTo>
                <a:cubicBezTo>
                  <a:pt x="51815" y="389792"/>
                  <a:pt x="51566" y="390351"/>
                  <a:pt x="51379" y="391035"/>
                </a:cubicBezTo>
                <a:lnTo>
                  <a:pt x="51317" y="391035"/>
                </a:lnTo>
                <a:cubicBezTo>
                  <a:pt x="50571" y="392528"/>
                  <a:pt x="49824" y="393958"/>
                  <a:pt x="49078" y="395512"/>
                </a:cubicBezTo>
                <a:lnTo>
                  <a:pt x="49078" y="395512"/>
                </a:lnTo>
                <a:cubicBezTo>
                  <a:pt x="48519" y="396880"/>
                  <a:pt x="47773" y="398248"/>
                  <a:pt x="47027" y="399492"/>
                </a:cubicBezTo>
                <a:cubicBezTo>
                  <a:pt x="46032" y="401295"/>
                  <a:pt x="44975" y="403098"/>
                  <a:pt x="44415" y="405088"/>
                </a:cubicBezTo>
                <a:cubicBezTo>
                  <a:pt x="44353" y="405336"/>
                  <a:pt x="44477" y="405585"/>
                  <a:pt x="44726" y="405647"/>
                </a:cubicBezTo>
                <a:cubicBezTo>
                  <a:pt x="44726" y="405647"/>
                  <a:pt x="44788" y="405647"/>
                  <a:pt x="44851" y="405647"/>
                </a:cubicBezTo>
                <a:cubicBezTo>
                  <a:pt x="45037" y="405647"/>
                  <a:pt x="45223" y="405523"/>
                  <a:pt x="45286" y="405336"/>
                </a:cubicBezTo>
                <a:cubicBezTo>
                  <a:pt x="45845" y="403471"/>
                  <a:pt x="46778" y="401730"/>
                  <a:pt x="47835" y="399927"/>
                </a:cubicBezTo>
                <a:cubicBezTo>
                  <a:pt x="48519" y="398683"/>
                  <a:pt x="49265" y="397377"/>
                  <a:pt x="49824" y="396010"/>
                </a:cubicBezTo>
                <a:lnTo>
                  <a:pt x="50695" y="396010"/>
                </a:lnTo>
                <a:cubicBezTo>
                  <a:pt x="51131" y="401481"/>
                  <a:pt x="46405" y="402787"/>
                  <a:pt x="48457" y="408259"/>
                </a:cubicBezTo>
                <a:cubicBezTo>
                  <a:pt x="51566" y="406704"/>
                  <a:pt x="51503" y="401108"/>
                  <a:pt x="54053" y="399367"/>
                </a:cubicBezTo>
                <a:cubicBezTo>
                  <a:pt x="54861" y="398745"/>
                  <a:pt x="56478" y="400362"/>
                  <a:pt x="56850" y="398808"/>
                </a:cubicBezTo>
                <a:cubicBezTo>
                  <a:pt x="61763" y="388424"/>
                  <a:pt x="68415" y="379843"/>
                  <a:pt x="73577" y="369709"/>
                </a:cubicBezTo>
                <a:cubicBezTo>
                  <a:pt x="80167" y="364734"/>
                  <a:pt x="82779" y="355843"/>
                  <a:pt x="87504" y="349128"/>
                </a:cubicBezTo>
                <a:cubicBezTo>
                  <a:pt x="99815" y="337314"/>
                  <a:pt x="107525" y="320713"/>
                  <a:pt x="120458" y="309459"/>
                </a:cubicBezTo>
                <a:cubicBezTo>
                  <a:pt x="120458" y="307407"/>
                  <a:pt x="121826" y="306723"/>
                  <a:pt x="122137" y="304920"/>
                </a:cubicBezTo>
                <a:cubicBezTo>
                  <a:pt x="130282" y="295904"/>
                  <a:pt x="137806" y="285582"/>
                  <a:pt x="145578" y="276442"/>
                </a:cubicBezTo>
                <a:cubicBezTo>
                  <a:pt x="148314" y="273209"/>
                  <a:pt x="150987" y="269354"/>
                  <a:pt x="153972" y="266991"/>
                </a:cubicBezTo>
                <a:cubicBezTo>
                  <a:pt x="155588" y="265686"/>
                  <a:pt x="157827" y="265375"/>
                  <a:pt x="159568" y="264131"/>
                </a:cubicBezTo>
                <a:cubicBezTo>
                  <a:pt x="169391" y="257167"/>
                  <a:pt x="174988" y="243302"/>
                  <a:pt x="186926" y="239074"/>
                </a:cubicBezTo>
                <a:cubicBezTo>
                  <a:pt x="201973" y="223654"/>
                  <a:pt x="221807" y="207488"/>
                  <a:pt x="243320" y="192192"/>
                </a:cubicBezTo>
                <a:cubicBezTo>
                  <a:pt x="257310" y="182181"/>
                  <a:pt x="274720" y="170741"/>
                  <a:pt x="290762" y="162595"/>
                </a:cubicBezTo>
                <a:cubicBezTo>
                  <a:pt x="296794" y="159549"/>
                  <a:pt x="303135" y="155507"/>
                  <a:pt x="308607" y="154202"/>
                </a:cubicBezTo>
                <a:cubicBezTo>
                  <a:pt x="310845" y="153642"/>
                  <a:pt x="313830" y="154015"/>
                  <a:pt x="315882" y="153642"/>
                </a:cubicBezTo>
                <a:cubicBezTo>
                  <a:pt x="322286" y="152398"/>
                  <a:pt x="328504" y="148232"/>
                  <a:pt x="334846" y="145745"/>
                </a:cubicBezTo>
                <a:cubicBezTo>
                  <a:pt x="339447" y="144004"/>
                  <a:pt x="346287" y="141455"/>
                  <a:pt x="349893" y="140149"/>
                </a:cubicBezTo>
                <a:cubicBezTo>
                  <a:pt x="353313" y="138968"/>
                  <a:pt x="355986" y="138098"/>
                  <a:pt x="358847" y="137351"/>
                </a:cubicBezTo>
                <a:cubicBezTo>
                  <a:pt x="361147" y="136792"/>
                  <a:pt x="363945" y="136978"/>
                  <a:pt x="366121" y="136294"/>
                </a:cubicBezTo>
                <a:cubicBezTo>
                  <a:pt x="367738" y="135735"/>
                  <a:pt x="368982" y="134429"/>
                  <a:pt x="370598" y="133994"/>
                </a:cubicBezTo>
                <a:cubicBezTo>
                  <a:pt x="382909" y="131134"/>
                  <a:pt x="401002" y="132191"/>
                  <a:pt x="410765" y="133994"/>
                </a:cubicBezTo>
                <a:cubicBezTo>
                  <a:pt x="412008" y="134243"/>
                  <a:pt x="413438" y="134367"/>
                  <a:pt x="414682" y="134616"/>
                </a:cubicBezTo>
                <a:cubicBezTo>
                  <a:pt x="424195" y="136108"/>
                  <a:pt x="433770" y="138408"/>
                  <a:pt x="441480" y="140149"/>
                </a:cubicBezTo>
                <a:cubicBezTo>
                  <a:pt x="446889" y="143942"/>
                  <a:pt x="455843" y="144067"/>
                  <a:pt x="459885" y="149103"/>
                </a:cubicBezTo>
                <a:cubicBezTo>
                  <a:pt x="454289" y="153642"/>
                  <a:pt x="450806" y="160233"/>
                  <a:pt x="443718" y="163031"/>
                </a:cubicBezTo>
                <a:cubicBezTo>
                  <a:pt x="428609" y="179508"/>
                  <a:pt x="412070" y="194990"/>
                  <a:pt x="397956" y="211591"/>
                </a:cubicBezTo>
                <a:cubicBezTo>
                  <a:pt x="394350" y="215819"/>
                  <a:pt x="390557" y="219799"/>
                  <a:pt x="386764" y="223840"/>
                </a:cubicBezTo>
                <a:cubicBezTo>
                  <a:pt x="381044" y="230120"/>
                  <a:pt x="376070" y="237146"/>
                  <a:pt x="370598" y="242804"/>
                </a:cubicBezTo>
                <a:cubicBezTo>
                  <a:pt x="368670" y="244856"/>
                  <a:pt x="365996" y="246224"/>
                  <a:pt x="363883" y="248400"/>
                </a:cubicBezTo>
                <a:cubicBezTo>
                  <a:pt x="358909" y="253499"/>
                  <a:pt x="355738" y="259406"/>
                  <a:pt x="351634" y="264566"/>
                </a:cubicBezTo>
                <a:cubicBezTo>
                  <a:pt x="345603" y="272152"/>
                  <a:pt x="340069" y="279800"/>
                  <a:pt x="334348" y="287448"/>
                </a:cubicBezTo>
                <a:cubicBezTo>
                  <a:pt x="330431" y="292671"/>
                  <a:pt x="327571" y="298391"/>
                  <a:pt x="323716" y="303676"/>
                </a:cubicBezTo>
                <a:cubicBezTo>
                  <a:pt x="319923" y="308899"/>
                  <a:pt x="315198" y="313687"/>
                  <a:pt x="313084" y="319780"/>
                </a:cubicBezTo>
                <a:cubicBezTo>
                  <a:pt x="308731" y="323635"/>
                  <a:pt x="306058" y="329044"/>
                  <a:pt x="303571" y="334267"/>
                </a:cubicBezTo>
                <a:cubicBezTo>
                  <a:pt x="300213" y="341356"/>
                  <a:pt x="295985" y="347946"/>
                  <a:pt x="292441" y="354351"/>
                </a:cubicBezTo>
                <a:cubicBezTo>
                  <a:pt x="287405" y="363553"/>
                  <a:pt x="281498" y="373688"/>
                  <a:pt x="276834" y="382331"/>
                </a:cubicBezTo>
                <a:cubicBezTo>
                  <a:pt x="275093" y="385502"/>
                  <a:pt x="273166" y="387802"/>
                  <a:pt x="271798" y="390103"/>
                </a:cubicBezTo>
                <a:cubicBezTo>
                  <a:pt x="269498" y="394082"/>
                  <a:pt x="268752" y="398932"/>
                  <a:pt x="265083" y="401854"/>
                </a:cubicBezTo>
                <a:cubicBezTo>
                  <a:pt x="263715" y="410932"/>
                  <a:pt x="257310" y="414912"/>
                  <a:pt x="255570" y="423679"/>
                </a:cubicBezTo>
                <a:cubicBezTo>
                  <a:pt x="245745" y="439845"/>
                  <a:pt x="238036" y="458249"/>
                  <a:pt x="231569" y="477773"/>
                </a:cubicBezTo>
                <a:cubicBezTo>
                  <a:pt x="227838" y="482685"/>
                  <a:pt x="226222" y="489649"/>
                  <a:pt x="223735" y="495618"/>
                </a:cubicBezTo>
                <a:cubicBezTo>
                  <a:pt x="222553" y="496861"/>
                  <a:pt x="220688" y="497421"/>
                  <a:pt x="219258" y="498416"/>
                </a:cubicBezTo>
                <a:cubicBezTo>
                  <a:pt x="216273" y="509919"/>
                  <a:pt x="208875" y="519991"/>
                  <a:pt x="207009" y="530810"/>
                </a:cubicBezTo>
                <a:cubicBezTo>
                  <a:pt x="208812" y="531992"/>
                  <a:pt x="208750" y="528634"/>
                  <a:pt x="209247" y="530251"/>
                </a:cubicBezTo>
                <a:cubicBezTo>
                  <a:pt x="209185" y="533919"/>
                  <a:pt x="206139" y="533733"/>
                  <a:pt x="207568" y="537525"/>
                </a:cubicBezTo>
                <a:cubicBezTo>
                  <a:pt x="207071" y="539702"/>
                  <a:pt x="203900" y="539142"/>
                  <a:pt x="203651" y="541443"/>
                </a:cubicBezTo>
                <a:lnTo>
                  <a:pt x="203962" y="541567"/>
                </a:lnTo>
                <a:cubicBezTo>
                  <a:pt x="202035" y="544614"/>
                  <a:pt x="200916" y="548344"/>
                  <a:pt x="199859" y="552013"/>
                </a:cubicBezTo>
                <a:cubicBezTo>
                  <a:pt x="199486" y="553319"/>
                  <a:pt x="199112" y="554624"/>
                  <a:pt x="198678" y="555868"/>
                </a:cubicBezTo>
                <a:cubicBezTo>
                  <a:pt x="198615" y="556179"/>
                  <a:pt x="198740" y="556427"/>
                  <a:pt x="198988" y="556552"/>
                </a:cubicBezTo>
                <a:cubicBezTo>
                  <a:pt x="198988" y="556552"/>
                  <a:pt x="199112" y="556552"/>
                  <a:pt x="199175" y="556552"/>
                </a:cubicBezTo>
                <a:cubicBezTo>
                  <a:pt x="199424" y="556552"/>
                  <a:pt x="199610" y="556427"/>
                  <a:pt x="199672" y="556179"/>
                </a:cubicBezTo>
                <a:cubicBezTo>
                  <a:pt x="200107" y="554935"/>
                  <a:pt x="200480" y="553629"/>
                  <a:pt x="200854" y="552324"/>
                </a:cubicBezTo>
                <a:cubicBezTo>
                  <a:pt x="201786" y="549277"/>
                  <a:pt x="202719" y="546230"/>
                  <a:pt x="204149" y="543494"/>
                </a:cubicBezTo>
                <a:cubicBezTo>
                  <a:pt x="203900" y="549526"/>
                  <a:pt x="200294" y="556800"/>
                  <a:pt x="198615" y="562148"/>
                </a:cubicBezTo>
                <a:cubicBezTo>
                  <a:pt x="197558" y="565630"/>
                  <a:pt x="197682" y="569796"/>
                  <a:pt x="194698" y="571661"/>
                </a:cubicBezTo>
                <a:cubicBezTo>
                  <a:pt x="194387" y="580179"/>
                  <a:pt x="190781" y="590003"/>
                  <a:pt x="186864" y="596781"/>
                </a:cubicBezTo>
                <a:cubicBezTo>
                  <a:pt x="188543" y="601879"/>
                  <a:pt x="184688" y="605548"/>
                  <a:pt x="183506" y="610149"/>
                </a:cubicBezTo>
                <a:cubicBezTo>
                  <a:pt x="183009" y="612076"/>
                  <a:pt x="183381" y="614315"/>
                  <a:pt x="182946" y="616366"/>
                </a:cubicBezTo>
                <a:cubicBezTo>
                  <a:pt x="181951" y="620781"/>
                  <a:pt x="179589" y="625133"/>
                  <a:pt x="178470" y="629735"/>
                </a:cubicBezTo>
                <a:cubicBezTo>
                  <a:pt x="177288" y="634584"/>
                  <a:pt x="177102" y="639870"/>
                  <a:pt x="175671" y="644719"/>
                </a:cubicBezTo>
                <a:cubicBezTo>
                  <a:pt x="175299" y="646025"/>
                  <a:pt x="174304" y="647331"/>
                  <a:pt x="173993" y="648637"/>
                </a:cubicBezTo>
                <a:cubicBezTo>
                  <a:pt x="172749" y="654108"/>
                  <a:pt x="172252" y="659642"/>
                  <a:pt x="169516" y="664305"/>
                </a:cubicBezTo>
                <a:lnTo>
                  <a:pt x="169516" y="663746"/>
                </a:lnTo>
                <a:lnTo>
                  <a:pt x="169268" y="663746"/>
                </a:lnTo>
                <a:cubicBezTo>
                  <a:pt x="169454" y="663248"/>
                  <a:pt x="169516" y="662875"/>
                  <a:pt x="169578" y="662440"/>
                </a:cubicBezTo>
                <a:cubicBezTo>
                  <a:pt x="169578" y="662067"/>
                  <a:pt x="169391" y="661756"/>
                  <a:pt x="169019" y="661694"/>
                </a:cubicBezTo>
                <a:cubicBezTo>
                  <a:pt x="168645" y="661694"/>
                  <a:pt x="168335" y="661880"/>
                  <a:pt x="168273" y="662253"/>
                </a:cubicBezTo>
                <a:cubicBezTo>
                  <a:pt x="168273" y="662440"/>
                  <a:pt x="168210" y="662626"/>
                  <a:pt x="168148" y="662751"/>
                </a:cubicBezTo>
                <a:cubicBezTo>
                  <a:pt x="166967" y="663683"/>
                  <a:pt x="167402" y="666295"/>
                  <a:pt x="166718" y="667663"/>
                </a:cubicBezTo>
                <a:lnTo>
                  <a:pt x="166718" y="667663"/>
                </a:lnTo>
                <a:cubicBezTo>
                  <a:pt x="166532" y="668160"/>
                  <a:pt x="166407" y="668720"/>
                  <a:pt x="166159" y="669279"/>
                </a:cubicBezTo>
                <a:cubicBezTo>
                  <a:pt x="165972" y="669715"/>
                  <a:pt x="166159" y="670212"/>
                  <a:pt x="166656" y="670399"/>
                </a:cubicBezTo>
                <a:cubicBezTo>
                  <a:pt x="166780" y="670399"/>
                  <a:pt x="166843" y="670399"/>
                  <a:pt x="166967" y="670399"/>
                </a:cubicBezTo>
                <a:cubicBezTo>
                  <a:pt x="167278" y="670399"/>
                  <a:pt x="167651" y="670212"/>
                  <a:pt x="167776" y="669839"/>
                </a:cubicBezTo>
                <a:cubicBezTo>
                  <a:pt x="168024" y="669217"/>
                  <a:pt x="168148" y="668658"/>
                  <a:pt x="168335" y="668098"/>
                </a:cubicBezTo>
                <a:lnTo>
                  <a:pt x="168335" y="668098"/>
                </a:lnTo>
                <a:cubicBezTo>
                  <a:pt x="168832" y="673445"/>
                  <a:pt x="165164" y="682585"/>
                  <a:pt x="164418" y="690420"/>
                </a:cubicBezTo>
                <a:cubicBezTo>
                  <a:pt x="163609" y="699560"/>
                  <a:pt x="164293" y="707643"/>
                  <a:pt x="158822" y="711622"/>
                </a:cubicBezTo>
                <a:cubicBezTo>
                  <a:pt x="158510" y="720141"/>
                  <a:pt x="155464" y="727726"/>
                  <a:pt x="154904" y="734566"/>
                </a:cubicBezTo>
                <a:cubicBezTo>
                  <a:pt x="154221" y="743457"/>
                  <a:pt x="152231" y="751229"/>
                  <a:pt x="151547" y="757385"/>
                </a:cubicBezTo>
                <a:cubicBezTo>
                  <a:pt x="150925" y="762981"/>
                  <a:pt x="151858" y="768328"/>
                  <a:pt x="152107" y="773551"/>
                </a:cubicBezTo>
                <a:cubicBezTo>
                  <a:pt x="153163" y="796495"/>
                  <a:pt x="153786" y="816205"/>
                  <a:pt x="158822" y="833304"/>
                </a:cubicBezTo>
                <a:cubicBezTo>
                  <a:pt x="160625" y="839583"/>
                  <a:pt x="162490" y="846672"/>
                  <a:pt x="164977" y="852889"/>
                </a:cubicBezTo>
                <a:cubicBezTo>
                  <a:pt x="165848" y="855004"/>
                  <a:pt x="167527" y="856682"/>
                  <a:pt x="168335" y="859045"/>
                </a:cubicBezTo>
                <a:cubicBezTo>
                  <a:pt x="169206" y="861532"/>
                  <a:pt x="168770" y="863273"/>
                  <a:pt x="169454" y="865138"/>
                </a:cubicBezTo>
                <a:cubicBezTo>
                  <a:pt x="171195" y="870175"/>
                  <a:pt x="174925" y="875895"/>
                  <a:pt x="177848" y="881305"/>
                </a:cubicBezTo>
                <a:cubicBezTo>
                  <a:pt x="180708" y="886714"/>
                  <a:pt x="183879" y="891813"/>
                  <a:pt x="187361" y="896351"/>
                </a:cubicBezTo>
                <a:cubicBezTo>
                  <a:pt x="194823" y="906424"/>
                  <a:pt x="199859" y="918176"/>
                  <a:pt x="206325" y="926570"/>
                </a:cubicBezTo>
                <a:cubicBezTo>
                  <a:pt x="207258" y="927751"/>
                  <a:pt x="208750" y="928249"/>
                  <a:pt x="209683" y="929368"/>
                </a:cubicBezTo>
                <a:cubicBezTo>
                  <a:pt x="212667" y="932974"/>
                  <a:pt x="214719" y="936642"/>
                  <a:pt x="217517" y="940000"/>
                </a:cubicBezTo>
                <a:cubicBezTo>
                  <a:pt x="225351" y="949202"/>
                  <a:pt x="232253" y="958653"/>
                  <a:pt x="240958" y="966177"/>
                </a:cubicBezTo>
                <a:cubicBezTo>
                  <a:pt x="245559" y="970156"/>
                  <a:pt x="250968" y="973265"/>
                  <a:pt x="254885" y="977369"/>
                </a:cubicBezTo>
                <a:cubicBezTo>
                  <a:pt x="262036" y="980664"/>
                  <a:pt x="268503" y="984519"/>
                  <a:pt x="275529" y="987441"/>
                </a:cubicBezTo>
                <a:cubicBezTo>
                  <a:pt x="278016" y="988498"/>
                  <a:pt x="280441" y="990177"/>
                  <a:pt x="282804" y="990799"/>
                </a:cubicBezTo>
                <a:cubicBezTo>
                  <a:pt x="289083" y="992664"/>
                  <a:pt x="297415" y="992602"/>
                  <a:pt x="302887" y="993037"/>
                </a:cubicBezTo>
                <a:cubicBezTo>
                  <a:pt x="306120" y="993348"/>
                  <a:pt x="309353" y="992478"/>
                  <a:pt x="312960" y="992540"/>
                </a:cubicBezTo>
                <a:cubicBezTo>
                  <a:pt x="314203" y="992540"/>
                  <a:pt x="315073" y="993535"/>
                  <a:pt x="316317" y="993597"/>
                </a:cubicBezTo>
                <a:cubicBezTo>
                  <a:pt x="323841" y="994094"/>
                  <a:pt x="331613" y="991172"/>
                  <a:pt x="336960" y="990799"/>
                </a:cubicBezTo>
                <a:cubicBezTo>
                  <a:pt x="342991" y="990488"/>
                  <a:pt x="348649" y="991234"/>
                  <a:pt x="354246" y="990239"/>
                </a:cubicBezTo>
                <a:cubicBezTo>
                  <a:pt x="358909" y="989431"/>
                  <a:pt x="364256" y="987379"/>
                  <a:pt x="368733" y="985825"/>
                </a:cubicBezTo>
                <a:cubicBezTo>
                  <a:pt x="387758" y="979296"/>
                  <a:pt x="402930" y="970343"/>
                  <a:pt x="416174" y="960083"/>
                </a:cubicBezTo>
                <a:cubicBezTo>
                  <a:pt x="416112" y="956726"/>
                  <a:pt x="419842" y="954736"/>
                  <a:pt x="422889" y="952809"/>
                </a:cubicBezTo>
                <a:cubicBezTo>
                  <a:pt x="423200" y="950508"/>
                  <a:pt x="424817" y="949575"/>
                  <a:pt x="425127" y="947275"/>
                </a:cubicBezTo>
                <a:cubicBezTo>
                  <a:pt x="438869" y="933907"/>
                  <a:pt x="451490" y="921782"/>
                  <a:pt x="463056" y="906486"/>
                </a:cubicBezTo>
                <a:cubicBezTo>
                  <a:pt x="467035" y="901264"/>
                  <a:pt x="472506" y="895916"/>
                  <a:pt x="475305" y="890942"/>
                </a:cubicBezTo>
                <a:cubicBezTo>
                  <a:pt x="476300" y="889139"/>
                  <a:pt x="476424" y="886590"/>
                  <a:pt x="477543" y="884786"/>
                </a:cubicBezTo>
                <a:cubicBezTo>
                  <a:pt x="479595" y="881429"/>
                  <a:pt x="483512" y="879874"/>
                  <a:pt x="485937" y="876952"/>
                </a:cubicBezTo>
                <a:cubicBezTo>
                  <a:pt x="488051" y="874403"/>
                  <a:pt x="488797" y="870610"/>
                  <a:pt x="491533" y="868496"/>
                </a:cubicBezTo>
                <a:lnTo>
                  <a:pt x="491533" y="864579"/>
                </a:lnTo>
                <a:cubicBezTo>
                  <a:pt x="499305" y="853760"/>
                  <a:pt x="505026" y="841760"/>
                  <a:pt x="512736" y="831127"/>
                </a:cubicBezTo>
                <a:cubicBezTo>
                  <a:pt x="516715" y="825594"/>
                  <a:pt x="519513" y="820060"/>
                  <a:pt x="522808" y="813842"/>
                </a:cubicBezTo>
                <a:cubicBezTo>
                  <a:pt x="525980" y="807811"/>
                  <a:pt x="530269" y="801717"/>
                  <a:pt x="531202" y="794256"/>
                </a:cubicBezTo>
                <a:cubicBezTo>
                  <a:pt x="534062" y="791334"/>
                  <a:pt x="534622" y="786111"/>
                  <a:pt x="538477" y="784183"/>
                </a:cubicBezTo>
                <a:cubicBezTo>
                  <a:pt x="541337" y="776411"/>
                  <a:pt x="545503" y="770007"/>
                  <a:pt x="550228" y="764100"/>
                </a:cubicBezTo>
                <a:cubicBezTo>
                  <a:pt x="550664" y="762173"/>
                  <a:pt x="549420" y="761986"/>
                  <a:pt x="549669" y="760183"/>
                </a:cubicBezTo>
                <a:cubicBezTo>
                  <a:pt x="550228" y="757447"/>
                  <a:pt x="553648" y="757509"/>
                  <a:pt x="554145" y="754649"/>
                </a:cubicBezTo>
                <a:cubicBezTo>
                  <a:pt x="553399" y="752908"/>
                  <a:pt x="554270" y="753032"/>
                  <a:pt x="554145" y="750670"/>
                </a:cubicBezTo>
                <a:cubicBezTo>
                  <a:pt x="555886" y="747063"/>
                  <a:pt x="558809" y="743395"/>
                  <a:pt x="558063" y="738918"/>
                </a:cubicBezTo>
                <a:cubicBezTo>
                  <a:pt x="559990" y="737675"/>
                  <a:pt x="559804" y="734877"/>
                  <a:pt x="560861" y="732763"/>
                </a:cubicBezTo>
                <a:cubicBezTo>
                  <a:pt x="562664" y="729343"/>
                  <a:pt x="565400" y="727042"/>
                  <a:pt x="566457" y="725488"/>
                </a:cubicBezTo>
                <a:lnTo>
                  <a:pt x="566146" y="725488"/>
                </a:lnTo>
                <a:cubicBezTo>
                  <a:pt x="566146" y="725488"/>
                  <a:pt x="566457" y="724928"/>
                  <a:pt x="566519" y="724617"/>
                </a:cubicBezTo>
                <a:lnTo>
                  <a:pt x="565338" y="724244"/>
                </a:lnTo>
                <a:cubicBezTo>
                  <a:pt x="565338" y="717716"/>
                  <a:pt x="569317" y="710130"/>
                  <a:pt x="572052" y="703166"/>
                </a:cubicBezTo>
                <a:cubicBezTo>
                  <a:pt x="574789" y="696078"/>
                  <a:pt x="576281" y="688741"/>
                  <a:pt x="579887" y="682461"/>
                </a:cubicBezTo>
                <a:cubicBezTo>
                  <a:pt x="583369" y="671020"/>
                  <a:pt x="586788" y="658523"/>
                  <a:pt x="590520" y="647331"/>
                </a:cubicBezTo>
                <a:cubicBezTo>
                  <a:pt x="591701" y="643662"/>
                  <a:pt x="593815" y="639932"/>
                  <a:pt x="594996" y="636139"/>
                </a:cubicBezTo>
                <a:cubicBezTo>
                  <a:pt x="595680" y="633963"/>
                  <a:pt x="595245" y="631476"/>
                  <a:pt x="596115" y="629424"/>
                </a:cubicBezTo>
                <a:cubicBezTo>
                  <a:pt x="597981" y="624760"/>
                  <a:pt x="599722" y="618605"/>
                  <a:pt x="601152" y="612636"/>
                </a:cubicBezTo>
                <a:cubicBezTo>
                  <a:pt x="602271" y="608035"/>
                  <a:pt x="603887" y="603371"/>
                  <a:pt x="605069" y="598646"/>
                </a:cubicBezTo>
                <a:cubicBezTo>
                  <a:pt x="609732" y="580304"/>
                  <a:pt x="612095" y="559474"/>
                  <a:pt x="616821" y="541754"/>
                </a:cubicBezTo>
                <a:cubicBezTo>
                  <a:pt x="618810" y="534230"/>
                  <a:pt x="618934" y="526831"/>
                  <a:pt x="620178" y="519370"/>
                </a:cubicBezTo>
                <a:cubicBezTo>
                  <a:pt x="620551" y="517256"/>
                  <a:pt x="621546" y="515390"/>
                  <a:pt x="621857" y="513214"/>
                </a:cubicBezTo>
                <a:cubicBezTo>
                  <a:pt x="622106" y="511535"/>
                  <a:pt x="621608" y="509421"/>
                  <a:pt x="621857" y="507680"/>
                </a:cubicBezTo>
                <a:cubicBezTo>
                  <a:pt x="622355" y="503701"/>
                  <a:pt x="624282" y="499722"/>
                  <a:pt x="624655" y="495369"/>
                </a:cubicBezTo>
                <a:cubicBezTo>
                  <a:pt x="624841" y="493442"/>
                  <a:pt x="624344" y="491203"/>
                  <a:pt x="624655" y="489276"/>
                </a:cubicBezTo>
                <a:cubicBezTo>
                  <a:pt x="625463" y="483555"/>
                  <a:pt x="628199" y="478146"/>
                  <a:pt x="629132" y="472550"/>
                </a:cubicBezTo>
                <a:cubicBezTo>
                  <a:pt x="630189" y="465835"/>
                  <a:pt x="630873" y="457814"/>
                  <a:pt x="631370" y="451348"/>
                </a:cubicBezTo>
                <a:cubicBezTo>
                  <a:pt x="631619" y="448052"/>
                  <a:pt x="632178" y="444384"/>
                  <a:pt x="631929" y="441772"/>
                </a:cubicBezTo>
                <a:cubicBezTo>
                  <a:pt x="631743" y="439969"/>
                  <a:pt x="630748" y="438663"/>
                  <a:pt x="630811" y="436798"/>
                </a:cubicBezTo>
                <a:cubicBezTo>
                  <a:pt x="630997" y="432819"/>
                  <a:pt x="632675" y="429088"/>
                  <a:pt x="633049" y="424984"/>
                </a:cubicBezTo>
                <a:cubicBezTo>
                  <a:pt x="633359" y="421129"/>
                  <a:pt x="633670" y="416715"/>
                  <a:pt x="633608" y="412798"/>
                </a:cubicBezTo>
                <a:cubicBezTo>
                  <a:pt x="633359" y="398310"/>
                  <a:pt x="633857" y="383823"/>
                  <a:pt x="633049" y="369211"/>
                </a:cubicBezTo>
                <a:cubicBezTo>
                  <a:pt x="632427" y="358081"/>
                  <a:pt x="631992" y="346827"/>
                  <a:pt x="631929" y="335697"/>
                </a:cubicBezTo>
                <a:cubicBezTo>
                  <a:pt x="629381" y="333273"/>
                  <a:pt x="630250" y="328423"/>
                  <a:pt x="629691" y="324568"/>
                </a:cubicBezTo>
                <a:cubicBezTo>
                  <a:pt x="627888" y="312381"/>
                  <a:pt x="624468" y="302059"/>
                  <a:pt x="622417" y="291054"/>
                </a:cubicBezTo>
                <a:cubicBezTo>
                  <a:pt x="621422" y="285582"/>
                  <a:pt x="619059" y="279365"/>
                  <a:pt x="617380" y="273769"/>
                </a:cubicBezTo>
                <a:cubicBezTo>
                  <a:pt x="615017" y="265810"/>
                  <a:pt x="612468" y="255489"/>
                  <a:pt x="608427" y="250266"/>
                </a:cubicBezTo>
                <a:cubicBezTo>
                  <a:pt x="598354" y="224400"/>
                  <a:pt x="590022" y="196855"/>
                  <a:pt x="577151" y="173787"/>
                </a:cubicBezTo>
                <a:cubicBezTo>
                  <a:pt x="586105" y="166761"/>
                  <a:pt x="597669" y="162347"/>
                  <a:pt x="608427" y="157124"/>
                </a:cubicBezTo>
                <a:cubicBezTo>
                  <a:pt x="612406" y="159984"/>
                  <a:pt x="617256" y="157186"/>
                  <a:pt x="621235" y="157621"/>
                </a:cubicBezTo>
                <a:cubicBezTo>
                  <a:pt x="626644" y="158305"/>
                  <a:pt x="630189" y="162533"/>
                  <a:pt x="634603" y="163839"/>
                </a:cubicBezTo>
                <a:cubicBezTo>
                  <a:pt x="634852" y="162720"/>
                  <a:pt x="634790" y="161414"/>
                  <a:pt x="636282" y="161538"/>
                </a:cubicBezTo>
                <a:cubicBezTo>
                  <a:pt x="637588" y="164150"/>
                  <a:pt x="639453" y="166202"/>
                  <a:pt x="640759" y="168875"/>
                </a:cubicBezTo>
                <a:cubicBezTo>
                  <a:pt x="645795" y="171611"/>
                  <a:pt x="648842" y="167756"/>
                  <a:pt x="654686" y="168254"/>
                </a:cubicBezTo>
                <a:cubicBezTo>
                  <a:pt x="657360" y="166202"/>
                  <a:pt x="657360" y="162222"/>
                  <a:pt x="658604" y="159860"/>
                </a:cubicBezTo>
                <a:cubicBezTo>
                  <a:pt x="659661" y="157932"/>
                  <a:pt x="661775" y="157373"/>
                  <a:pt x="661961" y="154885"/>
                </a:cubicBezTo>
                <a:cubicBezTo>
                  <a:pt x="662147" y="151839"/>
                  <a:pt x="657546" y="144688"/>
                  <a:pt x="656925" y="138657"/>
                </a:cubicBezTo>
                <a:cubicBezTo>
                  <a:pt x="656428" y="133683"/>
                  <a:pt x="656054" y="131880"/>
                  <a:pt x="653567" y="129704"/>
                </a:cubicBezTo>
                <a:moveTo>
                  <a:pt x="241518" y="120004"/>
                </a:moveTo>
                <a:cubicBezTo>
                  <a:pt x="241082" y="120812"/>
                  <a:pt x="240149" y="121185"/>
                  <a:pt x="238906" y="121123"/>
                </a:cubicBezTo>
                <a:cubicBezTo>
                  <a:pt x="238782" y="120937"/>
                  <a:pt x="238595" y="120688"/>
                  <a:pt x="238471" y="120501"/>
                </a:cubicBezTo>
                <a:lnTo>
                  <a:pt x="238782" y="120626"/>
                </a:lnTo>
                <a:cubicBezTo>
                  <a:pt x="239155" y="119569"/>
                  <a:pt x="240212" y="119196"/>
                  <a:pt x="241456" y="118947"/>
                </a:cubicBezTo>
                <a:cubicBezTo>
                  <a:pt x="241456" y="119133"/>
                  <a:pt x="241580" y="119320"/>
                  <a:pt x="241642" y="119507"/>
                </a:cubicBezTo>
                <a:cubicBezTo>
                  <a:pt x="241642" y="119693"/>
                  <a:pt x="241704" y="119880"/>
                  <a:pt x="241766" y="120066"/>
                </a:cubicBezTo>
                <a:lnTo>
                  <a:pt x="241580" y="120066"/>
                </a:lnTo>
                <a:close/>
                <a:moveTo>
                  <a:pt x="276150" y="97744"/>
                </a:moveTo>
                <a:cubicBezTo>
                  <a:pt x="274037" y="100418"/>
                  <a:pt x="269311" y="100605"/>
                  <a:pt x="267197" y="103278"/>
                </a:cubicBezTo>
                <a:lnTo>
                  <a:pt x="267197" y="103278"/>
                </a:lnTo>
                <a:cubicBezTo>
                  <a:pt x="266761" y="103465"/>
                  <a:pt x="266327" y="103651"/>
                  <a:pt x="265829" y="103900"/>
                </a:cubicBezTo>
                <a:cubicBezTo>
                  <a:pt x="265332" y="104149"/>
                  <a:pt x="264834" y="104397"/>
                  <a:pt x="264336" y="104584"/>
                </a:cubicBezTo>
                <a:cubicBezTo>
                  <a:pt x="264336" y="104584"/>
                  <a:pt x="264336" y="104584"/>
                  <a:pt x="264336" y="104584"/>
                </a:cubicBezTo>
                <a:cubicBezTo>
                  <a:pt x="253953" y="106822"/>
                  <a:pt x="248544" y="113911"/>
                  <a:pt x="238160" y="116149"/>
                </a:cubicBezTo>
                <a:cubicBezTo>
                  <a:pt x="236730" y="114781"/>
                  <a:pt x="238782" y="113973"/>
                  <a:pt x="238719" y="112232"/>
                </a:cubicBezTo>
                <a:cubicBezTo>
                  <a:pt x="232688" y="114408"/>
                  <a:pt x="228460" y="118325"/>
                  <a:pt x="224170" y="122304"/>
                </a:cubicBezTo>
                <a:cubicBezTo>
                  <a:pt x="219942" y="121807"/>
                  <a:pt x="218387" y="121994"/>
                  <a:pt x="214968" y="122802"/>
                </a:cubicBezTo>
                <a:cubicBezTo>
                  <a:pt x="214906" y="122678"/>
                  <a:pt x="214844" y="122615"/>
                  <a:pt x="214781" y="122491"/>
                </a:cubicBezTo>
                <a:cubicBezTo>
                  <a:pt x="216895" y="121372"/>
                  <a:pt x="219072" y="120190"/>
                  <a:pt x="221186" y="119071"/>
                </a:cubicBezTo>
                <a:cubicBezTo>
                  <a:pt x="235735" y="111299"/>
                  <a:pt x="250720" y="103278"/>
                  <a:pt x="266513" y="97807"/>
                </a:cubicBezTo>
                <a:cubicBezTo>
                  <a:pt x="266513" y="97931"/>
                  <a:pt x="266575" y="98055"/>
                  <a:pt x="266637" y="98242"/>
                </a:cubicBezTo>
                <a:cubicBezTo>
                  <a:pt x="266699" y="98491"/>
                  <a:pt x="266761" y="98739"/>
                  <a:pt x="266824" y="98926"/>
                </a:cubicBezTo>
                <a:cubicBezTo>
                  <a:pt x="265829" y="99672"/>
                  <a:pt x="264585" y="100169"/>
                  <a:pt x="263280" y="100667"/>
                </a:cubicBezTo>
                <a:cubicBezTo>
                  <a:pt x="261849" y="101226"/>
                  <a:pt x="260419" y="101724"/>
                  <a:pt x="259176" y="102719"/>
                </a:cubicBezTo>
                <a:cubicBezTo>
                  <a:pt x="258865" y="103029"/>
                  <a:pt x="258803" y="103465"/>
                  <a:pt x="259052" y="103838"/>
                </a:cubicBezTo>
                <a:cubicBezTo>
                  <a:pt x="259238" y="104024"/>
                  <a:pt x="259425" y="104149"/>
                  <a:pt x="259673" y="104149"/>
                </a:cubicBezTo>
                <a:cubicBezTo>
                  <a:pt x="259860" y="104149"/>
                  <a:pt x="260047" y="104087"/>
                  <a:pt x="260171" y="103962"/>
                </a:cubicBezTo>
                <a:cubicBezTo>
                  <a:pt x="261165" y="103154"/>
                  <a:pt x="262472" y="102656"/>
                  <a:pt x="263839" y="102159"/>
                </a:cubicBezTo>
                <a:cubicBezTo>
                  <a:pt x="265269" y="101599"/>
                  <a:pt x="266699" y="101040"/>
                  <a:pt x="267943" y="100045"/>
                </a:cubicBezTo>
                <a:cubicBezTo>
                  <a:pt x="267943" y="100045"/>
                  <a:pt x="268006" y="100045"/>
                  <a:pt x="268067" y="100045"/>
                </a:cubicBezTo>
                <a:cubicBezTo>
                  <a:pt x="268191" y="100045"/>
                  <a:pt x="268378" y="100045"/>
                  <a:pt x="268503" y="99983"/>
                </a:cubicBezTo>
                <a:cubicBezTo>
                  <a:pt x="268689" y="99921"/>
                  <a:pt x="268875" y="99796"/>
                  <a:pt x="269000" y="99610"/>
                </a:cubicBezTo>
                <a:cubicBezTo>
                  <a:pt x="270244" y="99485"/>
                  <a:pt x="271363" y="99050"/>
                  <a:pt x="272482" y="98615"/>
                </a:cubicBezTo>
                <a:cubicBezTo>
                  <a:pt x="273725" y="98117"/>
                  <a:pt x="274907" y="97682"/>
                  <a:pt x="276213" y="97682"/>
                </a:cubicBezTo>
                <a:lnTo>
                  <a:pt x="276213" y="97682"/>
                </a:lnTo>
                <a:close/>
                <a:moveTo>
                  <a:pt x="288461" y="97682"/>
                </a:moveTo>
                <a:cubicBezTo>
                  <a:pt x="287591" y="97931"/>
                  <a:pt x="286720" y="98304"/>
                  <a:pt x="285913" y="98677"/>
                </a:cubicBezTo>
                <a:cubicBezTo>
                  <a:pt x="284047" y="99610"/>
                  <a:pt x="282927" y="100107"/>
                  <a:pt x="281871" y="99237"/>
                </a:cubicBezTo>
                <a:cubicBezTo>
                  <a:pt x="283674" y="96998"/>
                  <a:pt x="287405" y="96687"/>
                  <a:pt x="290140" y="95382"/>
                </a:cubicBezTo>
                <a:cubicBezTo>
                  <a:pt x="290637" y="97185"/>
                  <a:pt x="288710" y="96563"/>
                  <a:pt x="288461" y="97682"/>
                </a:cubicBezTo>
                <a:moveTo>
                  <a:pt x="286782" y="93205"/>
                </a:moveTo>
                <a:cubicBezTo>
                  <a:pt x="282057" y="93019"/>
                  <a:pt x="279135" y="94511"/>
                  <a:pt x="276150" y="96066"/>
                </a:cubicBezTo>
                <a:lnTo>
                  <a:pt x="276150" y="96066"/>
                </a:lnTo>
                <a:cubicBezTo>
                  <a:pt x="274596" y="96066"/>
                  <a:pt x="273166" y="96563"/>
                  <a:pt x="271860" y="97060"/>
                </a:cubicBezTo>
                <a:cubicBezTo>
                  <a:pt x="270865" y="97434"/>
                  <a:pt x="269995" y="97744"/>
                  <a:pt x="269062" y="97931"/>
                </a:cubicBezTo>
                <a:cubicBezTo>
                  <a:pt x="269062" y="97807"/>
                  <a:pt x="269000" y="97744"/>
                  <a:pt x="268938" y="97620"/>
                </a:cubicBezTo>
                <a:cubicBezTo>
                  <a:pt x="268875" y="97309"/>
                  <a:pt x="268752" y="96936"/>
                  <a:pt x="268689" y="96563"/>
                </a:cubicBezTo>
                <a:cubicBezTo>
                  <a:pt x="270368" y="95568"/>
                  <a:pt x="272358" y="95009"/>
                  <a:pt x="274409" y="94449"/>
                </a:cubicBezTo>
                <a:cubicBezTo>
                  <a:pt x="276088" y="94014"/>
                  <a:pt x="277829" y="93516"/>
                  <a:pt x="279446" y="92770"/>
                </a:cubicBezTo>
                <a:cubicBezTo>
                  <a:pt x="282679" y="93143"/>
                  <a:pt x="287280" y="89288"/>
                  <a:pt x="290700" y="90407"/>
                </a:cubicBezTo>
                <a:cubicBezTo>
                  <a:pt x="289891" y="92148"/>
                  <a:pt x="285974" y="91402"/>
                  <a:pt x="286782" y="93205"/>
                </a:cubicBezTo>
                <a:moveTo>
                  <a:pt x="293498" y="91589"/>
                </a:moveTo>
                <a:lnTo>
                  <a:pt x="293436" y="91589"/>
                </a:lnTo>
                <a:cubicBezTo>
                  <a:pt x="293436" y="91589"/>
                  <a:pt x="293436" y="91589"/>
                  <a:pt x="293436" y="91589"/>
                </a:cubicBezTo>
                <a:cubicBezTo>
                  <a:pt x="291695" y="91029"/>
                  <a:pt x="294679" y="90718"/>
                  <a:pt x="294555" y="89910"/>
                </a:cubicBezTo>
                <a:cubicBezTo>
                  <a:pt x="294990" y="90034"/>
                  <a:pt x="295177" y="90407"/>
                  <a:pt x="295115" y="91091"/>
                </a:cubicBezTo>
                <a:cubicBezTo>
                  <a:pt x="294555" y="91340"/>
                  <a:pt x="294057" y="91464"/>
                  <a:pt x="293498" y="91651"/>
                </a:cubicBezTo>
                <a:moveTo>
                  <a:pt x="299591" y="88791"/>
                </a:moveTo>
                <a:cubicBezTo>
                  <a:pt x="299529" y="87734"/>
                  <a:pt x="300275" y="87609"/>
                  <a:pt x="300151" y="86490"/>
                </a:cubicBezTo>
                <a:cubicBezTo>
                  <a:pt x="301146" y="86428"/>
                  <a:pt x="301333" y="87236"/>
                  <a:pt x="302389" y="87050"/>
                </a:cubicBezTo>
                <a:cubicBezTo>
                  <a:pt x="302638" y="88853"/>
                  <a:pt x="301208" y="88853"/>
                  <a:pt x="299591" y="88791"/>
                </a:cubicBezTo>
                <a:moveTo>
                  <a:pt x="28871" y="393522"/>
                </a:moveTo>
                <a:lnTo>
                  <a:pt x="28622" y="393522"/>
                </a:lnTo>
                <a:cubicBezTo>
                  <a:pt x="28871" y="392776"/>
                  <a:pt x="29120" y="391968"/>
                  <a:pt x="29368" y="391222"/>
                </a:cubicBezTo>
                <a:lnTo>
                  <a:pt x="29368" y="391222"/>
                </a:lnTo>
                <a:cubicBezTo>
                  <a:pt x="31420" y="389730"/>
                  <a:pt x="30239" y="393709"/>
                  <a:pt x="28809" y="393522"/>
                </a:cubicBezTo>
                <a:moveTo>
                  <a:pt x="69597" y="316485"/>
                </a:moveTo>
                <a:lnTo>
                  <a:pt x="69597" y="316485"/>
                </a:lnTo>
                <a:cubicBezTo>
                  <a:pt x="69597" y="316485"/>
                  <a:pt x="69038" y="316298"/>
                  <a:pt x="69038" y="316298"/>
                </a:cubicBezTo>
                <a:cubicBezTo>
                  <a:pt x="69038" y="316298"/>
                  <a:pt x="69038" y="316298"/>
                  <a:pt x="69038" y="316298"/>
                </a:cubicBezTo>
                <a:cubicBezTo>
                  <a:pt x="69038" y="316049"/>
                  <a:pt x="68851" y="315739"/>
                  <a:pt x="68478" y="315365"/>
                </a:cubicBezTo>
                <a:cubicBezTo>
                  <a:pt x="67607" y="313314"/>
                  <a:pt x="70032" y="314371"/>
                  <a:pt x="70157" y="314308"/>
                </a:cubicBezTo>
                <a:cubicBezTo>
                  <a:pt x="73203" y="312381"/>
                  <a:pt x="73639" y="308775"/>
                  <a:pt x="76312" y="306412"/>
                </a:cubicBezTo>
                <a:cubicBezTo>
                  <a:pt x="76437" y="309956"/>
                  <a:pt x="72893" y="314557"/>
                  <a:pt x="69597" y="316485"/>
                </a:cubicBezTo>
                <a:moveTo>
                  <a:pt x="80229" y="303738"/>
                </a:moveTo>
                <a:cubicBezTo>
                  <a:pt x="79173" y="299821"/>
                  <a:pt x="84644" y="297707"/>
                  <a:pt x="85825" y="294163"/>
                </a:cubicBezTo>
                <a:cubicBezTo>
                  <a:pt x="86385" y="297521"/>
                  <a:pt x="81597" y="300381"/>
                  <a:pt x="80229" y="303738"/>
                </a:cubicBezTo>
                <a:moveTo>
                  <a:pt x="52312" y="391284"/>
                </a:moveTo>
                <a:lnTo>
                  <a:pt x="52249" y="391284"/>
                </a:lnTo>
                <a:cubicBezTo>
                  <a:pt x="52249" y="391284"/>
                  <a:pt x="52249" y="391160"/>
                  <a:pt x="52312" y="391098"/>
                </a:cubicBezTo>
                <a:cubicBezTo>
                  <a:pt x="52436" y="390538"/>
                  <a:pt x="52685" y="390041"/>
                  <a:pt x="52933" y="389543"/>
                </a:cubicBezTo>
                <a:cubicBezTo>
                  <a:pt x="53120" y="389232"/>
                  <a:pt x="53244" y="388921"/>
                  <a:pt x="53431" y="388548"/>
                </a:cubicBezTo>
                <a:lnTo>
                  <a:pt x="53431" y="388548"/>
                </a:lnTo>
                <a:cubicBezTo>
                  <a:pt x="54737" y="388984"/>
                  <a:pt x="53991" y="391968"/>
                  <a:pt x="52312" y="391284"/>
                </a:cubicBezTo>
                <a:moveTo>
                  <a:pt x="98634" y="278059"/>
                </a:moveTo>
                <a:cubicBezTo>
                  <a:pt x="99629" y="278432"/>
                  <a:pt x="98696" y="279054"/>
                  <a:pt x="98634" y="279676"/>
                </a:cubicBezTo>
                <a:cubicBezTo>
                  <a:pt x="97639" y="279303"/>
                  <a:pt x="98572" y="278681"/>
                  <a:pt x="98634" y="278059"/>
                </a:cubicBezTo>
                <a:moveTo>
                  <a:pt x="90240" y="319345"/>
                </a:moveTo>
                <a:cubicBezTo>
                  <a:pt x="88748" y="318350"/>
                  <a:pt x="91422" y="316796"/>
                  <a:pt x="91919" y="315987"/>
                </a:cubicBezTo>
                <a:cubicBezTo>
                  <a:pt x="93970" y="317542"/>
                  <a:pt x="90426" y="318163"/>
                  <a:pt x="90240" y="319345"/>
                </a:cubicBezTo>
                <a:moveTo>
                  <a:pt x="93598" y="314308"/>
                </a:moveTo>
                <a:cubicBezTo>
                  <a:pt x="94281" y="313438"/>
                  <a:pt x="94095" y="311759"/>
                  <a:pt x="95836" y="312070"/>
                </a:cubicBezTo>
                <a:cubicBezTo>
                  <a:pt x="95774" y="313438"/>
                  <a:pt x="95028" y="314184"/>
                  <a:pt x="93598" y="314308"/>
                </a:cubicBezTo>
                <a:moveTo>
                  <a:pt x="98074" y="309272"/>
                </a:moveTo>
                <a:cubicBezTo>
                  <a:pt x="96769" y="308775"/>
                  <a:pt x="99007" y="307282"/>
                  <a:pt x="99194" y="306412"/>
                </a:cubicBezTo>
                <a:cubicBezTo>
                  <a:pt x="100499" y="306909"/>
                  <a:pt x="98199" y="308402"/>
                  <a:pt x="98074" y="309272"/>
                </a:cubicBezTo>
                <a:moveTo>
                  <a:pt x="101432" y="275199"/>
                </a:moveTo>
                <a:cubicBezTo>
                  <a:pt x="101681" y="274515"/>
                  <a:pt x="102178" y="274080"/>
                  <a:pt x="103111" y="274142"/>
                </a:cubicBezTo>
                <a:cubicBezTo>
                  <a:pt x="102862" y="274826"/>
                  <a:pt x="102365" y="275261"/>
                  <a:pt x="101432" y="275199"/>
                </a:cubicBezTo>
                <a:moveTo>
                  <a:pt x="104230" y="301438"/>
                </a:moveTo>
                <a:cubicBezTo>
                  <a:pt x="103235" y="301065"/>
                  <a:pt x="104167" y="300443"/>
                  <a:pt x="104230" y="299759"/>
                </a:cubicBezTo>
                <a:cubicBezTo>
                  <a:pt x="105225" y="300194"/>
                  <a:pt x="104292" y="300816"/>
                  <a:pt x="104230" y="301438"/>
                </a:cubicBezTo>
                <a:moveTo>
                  <a:pt x="234305" y="144004"/>
                </a:moveTo>
                <a:cubicBezTo>
                  <a:pt x="233559" y="144688"/>
                  <a:pt x="233000" y="144626"/>
                  <a:pt x="232688" y="143507"/>
                </a:cubicBezTo>
                <a:cubicBezTo>
                  <a:pt x="233123" y="143134"/>
                  <a:pt x="233621" y="142947"/>
                  <a:pt x="234118" y="142947"/>
                </a:cubicBezTo>
                <a:cubicBezTo>
                  <a:pt x="234181" y="143072"/>
                  <a:pt x="234243" y="143258"/>
                  <a:pt x="234367" y="143507"/>
                </a:cubicBezTo>
                <a:cubicBezTo>
                  <a:pt x="234430" y="143694"/>
                  <a:pt x="234554" y="143942"/>
                  <a:pt x="234678" y="144129"/>
                </a:cubicBezTo>
                <a:lnTo>
                  <a:pt x="234367" y="144004"/>
                </a:lnTo>
                <a:close/>
                <a:moveTo>
                  <a:pt x="317436" y="105454"/>
                </a:moveTo>
                <a:cubicBezTo>
                  <a:pt x="317561" y="105019"/>
                  <a:pt x="317996" y="104957"/>
                  <a:pt x="317996" y="104335"/>
                </a:cubicBezTo>
                <a:lnTo>
                  <a:pt x="319115" y="104335"/>
                </a:lnTo>
                <a:cubicBezTo>
                  <a:pt x="319363" y="105579"/>
                  <a:pt x="318307" y="105454"/>
                  <a:pt x="317436" y="105454"/>
                </a:cubicBezTo>
                <a:moveTo>
                  <a:pt x="344234" y="98801"/>
                </a:moveTo>
                <a:cubicBezTo>
                  <a:pt x="341125" y="99485"/>
                  <a:pt x="335032" y="101413"/>
                  <a:pt x="336214" y="99672"/>
                </a:cubicBezTo>
                <a:cubicBezTo>
                  <a:pt x="338887" y="98677"/>
                  <a:pt x="341810" y="98117"/>
                  <a:pt x="344670" y="97558"/>
                </a:cubicBezTo>
                <a:cubicBezTo>
                  <a:pt x="346908" y="97123"/>
                  <a:pt x="349271" y="96625"/>
                  <a:pt x="351509" y="96003"/>
                </a:cubicBezTo>
                <a:lnTo>
                  <a:pt x="351509" y="96003"/>
                </a:lnTo>
                <a:cubicBezTo>
                  <a:pt x="351509" y="96003"/>
                  <a:pt x="354308" y="96066"/>
                  <a:pt x="354308" y="96066"/>
                </a:cubicBezTo>
                <a:cubicBezTo>
                  <a:pt x="351696" y="98180"/>
                  <a:pt x="348525" y="97931"/>
                  <a:pt x="344234" y="98801"/>
                </a:cubicBezTo>
                <a:moveTo>
                  <a:pt x="377748" y="101040"/>
                </a:moveTo>
                <a:cubicBezTo>
                  <a:pt x="379365" y="99237"/>
                  <a:pt x="384215" y="98055"/>
                  <a:pt x="386702" y="98801"/>
                </a:cubicBezTo>
                <a:cubicBezTo>
                  <a:pt x="384899" y="100729"/>
                  <a:pt x="380981" y="102408"/>
                  <a:pt x="377748" y="101040"/>
                </a:cubicBezTo>
                <a:moveTo>
                  <a:pt x="392795" y="99921"/>
                </a:moveTo>
                <a:cubicBezTo>
                  <a:pt x="393728" y="98055"/>
                  <a:pt x="398391" y="98366"/>
                  <a:pt x="401189" y="98801"/>
                </a:cubicBezTo>
                <a:cubicBezTo>
                  <a:pt x="401376" y="98864"/>
                  <a:pt x="402246" y="99921"/>
                  <a:pt x="402309" y="99921"/>
                </a:cubicBezTo>
                <a:cubicBezTo>
                  <a:pt x="405231" y="100107"/>
                  <a:pt x="408774" y="98677"/>
                  <a:pt x="411262" y="101040"/>
                </a:cubicBezTo>
                <a:cubicBezTo>
                  <a:pt x="405915" y="102532"/>
                  <a:pt x="397147" y="102594"/>
                  <a:pt x="392857" y="99921"/>
                </a:cubicBezTo>
                <a:moveTo>
                  <a:pt x="414620" y="101662"/>
                </a:moveTo>
                <a:cubicBezTo>
                  <a:pt x="417169" y="100356"/>
                  <a:pt x="420464" y="100542"/>
                  <a:pt x="423013" y="101662"/>
                </a:cubicBezTo>
                <a:cubicBezTo>
                  <a:pt x="421024" y="103713"/>
                  <a:pt x="417231" y="102097"/>
                  <a:pt x="414620" y="101662"/>
                </a:cubicBezTo>
                <a:moveTo>
                  <a:pt x="217641" y="793075"/>
                </a:moveTo>
                <a:cubicBezTo>
                  <a:pt x="217020" y="794380"/>
                  <a:pt x="216957" y="787044"/>
                  <a:pt x="216957" y="786360"/>
                </a:cubicBezTo>
                <a:cubicBezTo>
                  <a:pt x="216957" y="785116"/>
                  <a:pt x="218201" y="786484"/>
                  <a:pt x="218325" y="788225"/>
                </a:cubicBezTo>
                <a:cubicBezTo>
                  <a:pt x="218512" y="789966"/>
                  <a:pt x="218698" y="790836"/>
                  <a:pt x="217641" y="793075"/>
                </a:cubicBezTo>
                <a:moveTo>
                  <a:pt x="216087" y="514582"/>
                </a:moveTo>
                <a:cubicBezTo>
                  <a:pt x="215216" y="516136"/>
                  <a:pt x="212667" y="522168"/>
                  <a:pt x="212667" y="522168"/>
                </a:cubicBezTo>
                <a:cubicBezTo>
                  <a:pt x="212667" y="522168"/>
                  <a:pt x="212978" y="518934"/>
                  <a:pt x="213538" y="516820"/>
                </a:cubicBezTo>
                <a:cubicBezTo>
                  <a:pt x="214035" y="514769"/>
                  <a:pt x="216647" y="509421"/>
                  <a:pt x="217641" y="506872"/>
                </a:cubicBezTo>
                <a:cubicBezTo>
                  <a:pt x="218574" y="504571"/>
                  <a:pt x="220440" y="501463"/>
                  <a:pt x="220875" y="500779"/>
                </a:cubicBezTo>
                <a:cubicBezTo>
                  <a:pt x="220750" y="501214"/>
                  <a:pt x="220066" y="502955"/>
                  <a:pt x="219879" y="503390"/>
                </a:cubicBezTo>
                <a:cubicBezTo>
                  <a:pt x="219756" y="503887"/>
                  <a:pt x="219756" y="504758"/>
                  <a:pt x="219196" y="506001"/>
                </a:cubicBezTo>
                <a:cubicBezTo>
                  <a:pt x="218698" y="507183"/>
                  <a:pt x="218512" y="507369"/>
                  <a:pt x="218201" y="508053"/>
                </a:cubicBezTo>
                <a:cubicBezTo>
                  <a:pt x="217828" y="508737"/>
                  <a:pt x="218201" y="509421"/>
                  <a:pt x="218698" y="510665"/>
                </a:cubicBezTo>
                <a:cubicBezTo>
                  <a:pt x="219196" y="511846"/>
                  <a:pt x="216957" y="513028"/>
                  <a:pt x="216087" y="514582"/>
                </a:cubicBezTo>
                <a:moveTo>
                  <a:pt x="220750" y="820060"/>
                </a:moveTo>
                <a:cubicBezTo>
                  <a:pt x="220066" y="821925"/>
                  <a:pt x="218015" y="816080"/>
                  <a:pt x="219196" y="816391"/>
                </a:cubicBezTo>
                <a:cubicBezTo>
                  <a:pt x="221123" y="816951"/>
                  <a:pt x="221434" y="818132"/>
                  <a:pt x="220750" y="820060"/>
                </a:cubicBezTo>
                <a:moveTo>
                  <a:pt x="225227" y="793759"/>
                </a:moveTo>
                <a:cubicBezTo>
                  <a:pt x="226595" y="791645"/>
                  <a:pt x="227652" y="793883"/>
                  <a:pt x="227838" y="795997"/>
                </a:cubicBezTo>
                <a:cubicBezTo>
                  <a:pt x="228025" y="798049"/>
                  <a:pt x="224854" y="794318"/>
                  <a:pt x="225227" y="793759"/>
                </a:cubicBezTo>
                <a:moveTo>
                  <a:pt x="599909" y="529194"/>
                </a:moveTo>
                <a:cubicBezTo>
                  <a:pt x="600965" y="530499"/>
                  <a:pt x="600778" y="535349"/>
                  <a:pt x="598789" y="535411"/>
                </a:cubicBezTo>
                <a:cubicBezTo>
                  <a:pt x="598540" y="532738"/>
                  <a:pt x="599038" y="530810"/>
                  <a:pt x="599909" y="529194"/>
                </a:cubicBezTo>
                <a:moveTo>
                  <a:pt x="476300" y="86801"/>
                </a:moveTo>
                <a:cubicBezTo>
                  <a:pt x="479098" y="88356"/>
                  <a:pt x="480652" y="90159"/>
                  <a:pt x="481957" y="90656"/>
                </a:cubicBezTo>
                <a:cubicBezTo>
                  <a:pt x="483264" y="91216"/>
                  <a:pt x="486870" y="90656"/>
                  <a:pt x="487616" y="91713"/>
                </a:cubicBezTo>
                <a:cubicBezTo>
                  <a:pt x="488424" y="92708"/>
                  <a:pt x="492030" y="94262"/>
                  <a:pt x="493336" y="95568"/>
                </a:cubicBezTo>
                <a:cubicBezTo>
                  <a:pt x="494642" y="96874"/>
                  <a:pt x="498000" y="99983"/>
                  <a:pt x="500797" y="101786"/>
                </a:cubicBezTo>
                <a:cubicBezTo>
                  <a:pt x="503657" y="103589"/>
                  <a:pt x="510373" y="106636"/>
                  <a:pt x="508570" y="106947"/>
                </a:cubicBezTo>
                <a:cubicBezTo>
                  <a:pt x="505710" y="107444"/>
                  <a:pt x="506020" y="110304"/>
                  <a:pt x="506020" y="110304"/>
                </a:cubicBezTo>
                <a:cubicBezTo>
                  <a:pt x="506020" y="110304"/>
                  <a:pt x="501606" y="108004"/>
                  <a:pt x="500051" y="107195"/>
                </a:cubicBezTo>
                <a:cubicBezTo>
                  <a:pt x="498497" y="106449"/>
                  <a:pt x="500113" y="107320"/>
                  <a:pt x="499243" y="105144"/>
                </a:cubicBezTo>
                <a:cubicBezTo>
                  <a:pt x="498248" y="102532"/>
                  <a:pt x="498248" y="102283"/>
                  <a:pt x="497191" y="100978"/>
                </a:cubicBezTo>
                <a:cubicBezTo>
                  <a:pt x="496196" y="99734"/>
                  <a:pt x="498994" y="100231"/>
                  <a:pt x="496196" y="99734"/>
                </a:cubicBezTo>
                <a:cubicBezTo>
                  <a:pt x="493336" y="99174"/>
                  <a:pt x="492838" y="98677"/>
                  <a:pt x="491533" y="97931"/>
                </a:cubicBezTo>
                <a:cubicBezTo>
                  <a:pt x="490227" y="97123"/>
                  <a:pt x="488921" y="96377"/>
                  <a:pt x="488921" y="96377"/>
                </a:cubicBezTo>
                <a:cubicBezTo>
                  <a:pt x="488921" y="96377"/>
                  <a:pt x="485812" y="96874"/>
                  <a:pt x="484818" y="94822"/>
                </a:cubicBezTo>
                <a:cubicBezTo>
                  <a:pt x="483761" y="92708"/>
                  <a:pt x="483761" y="90905"/>
                  <a:pt x="481709" y="92459"/>
                </a:cubicBezTo>
                <a:cubicBezTo>
                  <a:pt x="479657" y="94014"/>
                  <a:pt x="479160" y="94076"/>
                  <a:pt x="478102" y="93019"/>
                </a:cubicBezTo>
                <a:cubicBezTo>
                  <a:pt x="475491" y="90407"/>
                  <a:pt x="476300" y="89910"/>
                  <a:pt x="474185" y="89102"/>
                </a:cubicBezTo>
                <a:cubicBezTo>
                  <a:pt x="472134" y="88356"/>
                  <a:pt x="472134" y="88107"/>
                  <a:pt x="470828" y="87547"/>
                </a:cubicBezTo>
                <a:cubicBezTo>
                  <a:pt x="469522" y="87050"/>
                  <a:pt x="469025" y="86552"/>
                  <a:pt x="467968" y="86304"/>
                </a:cubicBezTo>
                <a:cubicBezTo>
                  <a:pt x="466973" y="85993"/>
                  <a:pt x="465667" y="84438"/>
                  <a:pt x="465667" y="84438"/>
                </a:cubicBezTo>
                <a:cubicBezTo>
                  <a:pt x="465667" y="84438"/>
                  <a:pt x="473439" y="85247"/>
                  <a:pt x="476300" y="86801"/>
                </a:cubicBezTo>
                <a:moveTo>
                  <a:pt x="488424" y="102283"/>
                </a:moveTo>
                <a:cubicBezTo>
                  <a:pt x="487367" y="102283"/>
                  <a:pt x="485564" y="100729"/>
                  <a:pt x="484569" y="100480"/>
                </a:cubicBezTo>
                <a:cubicBezTo>
                  <a:pt x="483512" y="100231"/>
                  <a:pt x="482206" y="99174"/>
                  <a:pt x="482206" y="99174"/>
                </a:cubicBezTo>
                <a:cubicBezTo>
                  <a:pt x="482206" y="99174"/>
                  <a:pt x="482455" y="96625"/>
                  <a:pt x="485315" y="98180"/>
                </a:cubicBezTo>
                <a:cubicBezTo>
                  <a:pt x="488175" y="99734"/>
                  <a:pt x="488424" y="102283"/>
                  <a:pt x="488424" y="102283"/>
                </a:cubicBezTo>
                <a:moveTo>
                  <a:pt x="442537" y="77039"/>
                </a:moveTo>
                <a:cubicBezTo>
                  <a:pt x="444092" y="77785"/>
                  <a:pt x="444092" y="77537"/>
                  <a:pt x="447200" y="77537"/>
                </a:cubicBezTo>
                <a:lnTo>
                  <a:pt x="449004" y="77537"/>
                </a:lnTo>
                <a:cubicBezTo>
                  <a:pt x="450806" y="77537"/>
                  <a:pt x="450806" y="78345"/>
                  <a:pt x="451553" y="79340"/>
                </a:cubicBezTo>
                <a:cubicBezTo>
                  <a:pt x="452361" y="80397"/>
                  <a:pt x="453418" y="80148"/>
                  <a:pt x="456216" y="79589"/>
                </a:cubicBezTo>
                <a:cubicBezTo>
                  <a:pt x="459077" y="79091"/>
                  <a:pt x="460382" y="81703"/>
                  <a:pt x="460382" y="81703"/>
                </a:cubicBezTo>
                <a:cubicBezTo>
                  <a:pt x="460382" y="81703"/>
                  <a:pt x="458828" y="83754"/>
                  <a:pt x="457522" y="83506"/>
                </a:cubicBezTo>
                <a:cubicBezTo>
                  <a:pt x="456216" y="83257"/>
                  <a:pt x="449750" y="80397"/>
                  <a:pt x="446641" y="80148"/>
                </a:cubicBezTo>
                <a:cubicBezTo>
                  <a:pt x="443594" y="79899"/>
                  <a:pt x="440486" y="77039"/>
                  <a:pt x="439179" y="75982"/>
                </a:cubicBezTo>
                <a:cubicBezTo>
                  <a:pt x="437874" y="74987"/>
                  <a:pt x="440983" y="76231"/>
                  <a:pt x="442537" y="77039"/>
                </a:cubicBezTo>
                <a:moveTo>
                  <a:pt x="448942" y="100169"/>
                </a:moveTo>
                <a:cubicBezTo>
                  <a:pt x="448693" y="100605"/>
                  <a:pt x="448196" y="101599"/>
                  <a:pt x="447449" y="101289"/>
                </a:cubicBezTo>
                <a:cubicBezTo>
                  <a:pt x="446454" y="100729"/>
                  <a:pt x="444900" y="101102"/>
                  <a:pt x="443159" y="100231"/>
                </a:cubicBezTo>
                <a:cubicBezTo>
                  <a:pt x="441418" y="99361"/>
                  <a:pt x="437500" y="97807"/>
                  <a:pt x="436941" y="97807"/>
                </a:cubicBezTo>
                <a:cubicBezTo>
                  <a:pt x="437314" y="97744"/>
                  <a:pt x="438495" y="97682"/>
                  <a:pt x="439179" y="97807"/>
                </a:cubicBezTo>
                <a:cubicBezTo>
                  <a:pt x="440050" y="97993"/>
                  <a:pt x="440050" y="98180"/>
                  <a:pt x="440920" y="98366"/>
                </a:cubicBezTo>
                <a:cubicBezTo>
                  <a:pt x="441791" y="98491"/>
                  <a:pt x="443159" y="98366"/>
                  <a:pt x="443159" y="98366"/>
                </a:cubicBezTo>
                <a:cubicBezTo>
                  <a:pt x="443159" y="98366"/>
                  <a:pt x="444341" y="99548"/>
                  <a:pt x="446081" y="99361"/>
                </a:cubicBezTo>
                <a:cubicBezTo>
                  <a:pt x="447387" y="99237"/>
                  <a:pt x="448506" y="99983"/>
                  <a:pt x="448942" y="100107"/>
                </a:cubicBezTo>
                <a:lnTo>
                  <a:pt x="448942" y="100107"/>
                </a:lnTo>
                <a:close/>
                <a:moveTo>
                  <a:pt x="454538" y="105144"/>
                </a:moveTo>
                <a:cubicBezTo>
                  <a:pt x="452299" y="105019"/>
                  <a:pt x="452113" y="103589"/>
                  <a:pt x="452113" y="103589"/>
                </a:cubicBezTo>
                <a:lnTo>
                  <a:pt x="453853" y="102408"/>
                </a:lnTo>
                <a:cubicBezTo>
                  <a:pt x="455408" y="103589"/>
                  <a:pt x="458144" y="105517"/>
                  <a:pt x="458144" y="105517"/>
                </a:cubicBezTo>
                <a:lnTo>
                  <a:pt x="458952" y="106760"/>
                </a:lnTo>
                <a:lnTo>
                  <a:pt x="454538" y="105144"/>
                </a:lnTo>
                <a:close/>
                <a:moveTo>
                  <a:pt x="459077" y="106822"/>
                </a:moveTo>
                <a:cubicBezTo>
                  <a:pt x="459387" y="106449"/>
                  <a:pt x="460631" y="105144"/>
                  <a:pt x="461253" y="105144"/>
                </a:cubicBezTo>
                <a:cubicBezTo>
                  <a:pt x="461936" y="105144"/>
                  <a:pt x="462620" y="105517"/>
                  <a:pt x="463491" y="105827"/>
                </a:cubicBezTo>
                <a:cubicBezTo>
                  <a:pt x="464361" y="106201"/>
                  <a:pt x="466103" y="106698"/>
                  <a:pt x="466103" y="106698"/>
                </a:cubicBezTo>
                <a:cubicBezTo>
                  <a:pt x="466103" y="106698"/>
                  <a:pt x="467470" y="107568"/>
                  <a:pt x="467470" y="108066"/>
                </a:cubicBezTo>
                <a:cubicBezTo>
                  <a:pt x="467470" y="108625"/>
                  <a:pt x="464361" y="108812"/>
                  <a:pt x="463491" y="108439"/>
                </a:cubicBezTo>
                <a:cubicBezTo>
                  <a:pt x="462620" y="108066"/>
                  <a:pt x="461066" y="107568"/>
                  <a:pt x="461066" y="107568"/>
                </a:cubicBezTo>
                <a:lnTo>
                  <a:pt x="459077" y="106822"/>
                </a:lnTo>
                <a:close/>
                <a:moveTo>
                  <a:pt x="459263" y="719581"/>
                </a:moveTo>
                <a:cubicBezTo>
                  <a:pt x="458641" y="720949"/>
                  <a:pt x="457211" y="722006"/>
                  <a:pt x="456465" y="723498"/>
                </a:cubicBezTo>
                <a:cubicBezTo>
                  <a:pt x="451739" y="732638"/>
                  <a:pt x="449688" y="744141"/>
                  <a:pt x="443097" y="750234"/>
                </a:cubicBezTo>
                <a:cubicBezTo>
                  <a:pt x="440983" y="758691"/>
                  <a:pt x="437252" y="762608"/>
                  <a:pt x="432464" y="769261"/>
                </a:cubicBezTo>
                <a:cubicBezTo>
                  <a:pt x="429853" y="772805"/>
                  <a:pt x="427614" y="777220"/>
                  <a:pt x="425189" y="780391"/>
                </a:cubicBezTo>
                <a:cubicBezTo>
                  <a:pt x="423387" y="782815"/>
                  <a:pt x="420775" y="784681"/>
                  <a:pt x="419034" y="787168"/>
                </a:cubicBezTo>
                <a:cubicBezTo>
                  <a:pt x="413252" y="795127"/>
                  <a:pt x="408464" y="803023"/>
                  <a:pt x="402868" y="811168"/>
                </a:cubicBezTo>
                <a:cubicBezTo>
                  <a:pt x="395655" y="821428"/>
                  <a:pt x="386640" y="830381"/>
                  <a:pt x="378868" y="840703"/>
                </a:cubicBezTo>
                <a:cubicBezTo>
                  <a:pt x="371344" y="850713"/>
                  <a:pt x="362266" y="859356"/>
                  <a:pt x="352629" y="868061"/>
                </a:cubicBezTo>
                <a:cubicBezTo>
                  <a:pt x="342183" y="877574"/>
                  <a:pt x="330929" y="888704"/>
                  <a:pt x="317436" y="894362"/>
                </a:cubicBezTo>
                <a:cubicBezTo>
                  <a:pt x="307301" y="898590"/>
                  <a:pt x="293436" y="897408"/>
                  <a:pt x="284482" y="893740"/>
                </a:cubicBezTo>
                <a:cubicBezTo>
                  <a:pt x="280751" y="892248"/>
                  <a:pt x="278140" y="890756"/>
                  <a:pt x="274969" y="889263"/>
                </a:cubicBezTo>
                <a:cubicBezTo>
                  <a:pt x="265332" y="884849"/>
                  <a:pt x="259860" y="883916"/>
                  <a:pt x="253767" y="878071"/>
                </a:cubicBezTo>
                <a:cubicBezTo>
                  <a:pt x="250471" y="874962"/>
                  <a:pt x="247673" y="872289"/>
                  <a:pt x="246492" y="867999"/>
                </a:cubicBezTo>
                <a:cubicBezTo>
                  <a:pt x="245373" y="867128"/>
                  <a:pt x="243072" y="867315"/>
                  <a:pt x="242574" y="865760"/>
                </a:cubicBezTo>
                <a:cubicBezTo>
                  <a:pt x="232315" y="816267"/>
                  <a:pt x="238285" y="765779"/>
                  <a:pt x="248171" y="721198"/>
                </a:cubicBezTo>
                <a:cubicBezTo>
                  <a:pt x="253145" y="698752"/>
                  <a:pt x="257124" y="676927"/>
                  <a:pt x="263218" y="655911"/>
                </a:cubicBezTo>
                <a:cubicBezTo>
                  <a:pt x="269373" y="634833"/>
                  <a:pt x="275529" y="614315"/>
                  <a:pt x="282742" y="594542"/>
                </a:cubicBezTo>
                <a:cubicBezTo>
                  <a:pt x="286348" y="584594"/>
                  <a:pt x="289519" y="574645"/>
                  <a:pt x="293374" y="564884"/>
                </a:cubicBezTo>
                <a:cubicBezTo>
                  <a:pt x="299218" y="550396"/>
                  <a:pt x="305187" y="536095"/>
                  <a:pt x="310659" y="521981"/>
                </a:cubicBezTo>
                <a:cubicBezTo>
                  <a:pt x="316379" y="507369"/>
                  <a:pt x="322846" y="493690"/>
                  <a:pt x="329623" y="480136"/>
                </a:cubicBezTo>
                <a:cubicBezTo>
                  <a:pt x="340691" y="457752"/>
                  <a:pt x="352255" y="434933"/>
                  <a:pt x="364256" y="414228"/>
                </a:cubicBezTo>
                <a:cubicBezTo>
                  <a:pt x="369354" y="405461"/>
                  <a:pt x="374080" y="397004"/>
                  <a:pt x="379302" y="389170"/>
                </a:cubicBezTo>
                <a:cubicBezTo>
                  <a:pt x="382225" y="384818"/>
                  <a:pt x="383842" y="379843"/>
                  <a:pt x="386577" y="375678"/>
                </a:cubicBezTo>
                <a:cubicBezTo>
                  <a:pt x="387758" y="373874"/>
                  <a:pt x="389811" y="372569"/>
                  <a:pt x="391054" y="370641"/>
                </a:cubicBezTo>
                <a:cubicBezTo>
                  <a:pt x="392360" y="368652"/>
                  <a:pt x="393106" y="366413"/>
                  <a:pt x="394412" y="364548"/>
                </a:cubicBezTo>
                <a:cubicBezTo>
                  <a:pt x="402371" y="353045"/>
                  <a:pt x="410453" y="342102"/>
                  <a:pt x="418412" y="330972"/>
                </a:cubicBezTo>
                <a:cubicBezTo>
                  <a:pt x="423759" y="323573"/>
                  <a:pt x="429728" y="316920"/>
                  <a:pt x="435138" y="309769"/>
                </a:cubicBezTo>
                <a:cubicBezTo>
                  <a:pt x="446268" y="295220"/>
                  <a:pt x="458455" y="281790"/>
                  <a:pt x="470330" y="268484"/>
                </a:cubicBezTo>
                <a:cubicBezTo>
                  <a:pt x="476486" y="261582"/>
                  <a:pt x="482828" y="255489"/>
                  <a:pt x="489295" y="248960"/>
                </a:cubicBezTo>
                <a:cubicBezTo>
                  <a:pt x="495512" y="242742"/>
                  <a:pt x="501543" y="235778"/>
                  <a:pt x="508258" y="229996"/>
                </a:cubicBezTo>
                <a:cubicBezTo>
                  <a:pt x="515284" y="224089"/>
                  <a:pt x="521067" y="217063"/>
                  <a:pt x="528902" y="212151"/>
                </a:cubicBezTo>
                <a:cubicBezTo>
                  <a:pt x="529026" y="211405"/>
                  <a:pt x="529834" y="211218"/>
                  <a:pt x="530020" y="210472"/>
                </a:cubicBezTo>
                <a:cubicBezTo>
                  <a:pt x="531886" y="210099"/>
                  <a:pt x="530953" y="211653"/>
                  <a:pt x="530581" y="212151"/>
                </a:cubicBezTo>
                <a:lnTo>
                  <a:pt x="530643" y="212151"/>
                </a:lnTo>
                <a:cubicBezTo>
                  <a:pt x="530643" y="212151"/>
                  <a:pt x="529710" y="212959"/>
                  <a:pt x="529710" y="212959"/>
                </a:cubicBezTo>
                <a:cubicBezTo>
                  <a:pt x="521627" y="220047"/>
                  <a:pt x="513295" y="227384"/>
                  <a:pt x="505772" y="235405"/>
                </a:cubicBezTo>
                <a:cubicBezTo>
                  <a:pt x="505523" y="235716"/>
                  <a:pt x="505523" y="236151"/>
                  <a:pt x="505772" y="236400"/>
                </a:cubicBezTo>
                <a:cubicBezTo>
                  <a:pt x="505896" y="236524"/>
                  <a:pt x="506082" y="236587"/>
                  <a:pt x="506269" y="236587"/>
                </a:cubicBezTo>
                <a:cubicBezTo>
                  <a:pt x="506456" y="236587"/>
                  <a:pt x="506642" y="236524"/>
                  <a:pt x="506766" y="236338"/>
                </a:cubicBezTo>
                <a:cubicBezTo>
                  <a:pt x="514228" y="228379"/>
                  <a:pt x="522559" y="221042"/>
                  <a:pt x="530643" y="214016"/>
                </a:cubicBezTo>
                <a:lnTo>
                  <a:pt x="531637" y="213146"/>
                </a:lnTo>
                <a:lnTo>
                  <a:pt x="531637" y="213270"/>
                </a:lnTo>
                <a:lnTo>
                  <a:pt x="532819" y="213270"/>
                </a:lnTo>
                <a:cubicBezTo>
                  <a:pt x="537047" y="223840"/>
                  <a:pt x="540901" y="235467"/>
                  <a:pt x="544010" y="246722"/>
                </a:cubicBezTo>
                <a:cubicBezTo>
                  <a:pt x="545068" y="250577"/>
                  <a:pt x="547058" y="254183"/>
                  <a:pt x="547928" y="257914"/>
                </a:cubicBezTo>
                <a:cubicBezTo>
                  <a:pt x="548798" y="261520"/>
                  <a:pt x="548363" y="265561"/>
                  <a:pt x="549047" y="269168"/>
                </a:cubicBezTo>
                <a:cubicBezTo>
                  <a:pt x="549793" y="273085"/>
                  <a:pt x="551161" y="276815"/>
                  <a:pt x="551845" y="280919"/>
                </a:cubicBezTo>
                <a:cubicBezTo>
                  <a:pt x="553897" y="292795"/>
                  <a:pt x="557441" y="312008"/>
                  <a:pt x="554643" y="325500"/>
                </a:cubicBezTo>
                <a:cubicBezTo>
                  <a:pt x="557254" y="330848"/>
                  <a:pt x="556695" y="335262"/>
                  <a:pt x="556322" y="342288"/>
                </a:cubicBezTo>
                <a:cubicBezTo>
                  <a:pt x="555949" y="349128"/>
                  <a:pt x="555886" y="356403"/>
                  <a:pt x="555762" y="362309"/>
                </a:cubicBezTo>
                <a:cubicBezTo>
                  <a:pt x="555700" y="364050"/>
                  <a:pt x="554768" y="365543"/>
                  <a:pt x="554643" y="367346"/>
                </a:cubicBezTo>
                <a:cubicBezTo>
                  <a:pt x="554457" y="369895"/>
                  <a:pt x="555824" y="372755"/>
                  <a:pt x="555762" y="375242"/>
                </a:cubicBezTo>
                <a:cubicBezTo>
                  <a:pt x="555638" y="380590"/>
                  <a:pt x="553399" y="385937"/>
                  <a:pt x="552964" y="390787"/>
                </a:cubicBezTo>
                <a:cubicBezTo>
                  <a:pt x="552715" y="394020"/>
                  <a:pt x="553835" y="396694"/>
                  <a:pt x="554083" y="399802"/>
                </a:cubicBezTo>
                <a:cubicBezTo>
                  <a:pt x="554581" y="406269"/>
                  <a:pt x="554083" y="413171"/>
                  <a:pt x="552964" y="419264"/>
                </a:cubicBezTo>
                <a:cubicBezTo>
                  <a:pt x="552653" y="421067"/>
                  <a:pt x="551597" y="422932"/>
                  <a:pt x="551285" y="424860"/>
                </a:cubicBezTo>
                <a:cubicBezTo>
                  <a:pt x="550788" y="428093"/>
                  <a:pt x="551845" y="431762"/>
                  <a:pt x="551285" y="434933"/>
                </a:cubicBezTo>
                <a:cubicBezTo>
                  <a:pt x="550850" y="437544"/>
                  <a:pt x="548550" y="439720"/>
                  <a:pt x="547928" y="442207"/>
                </a:cubicBezTo>
                <a:cubicBezTo>
                  <a:pt x="546622" y="447368"/>
                  <a:pt x="547430" y="453462"/>
                  <a:pt x="546249" y="458995"/>
                </a:cubicBezTo>
                <a:cubicBezTo>
                  <a:pt x="544943" y="465151"/>
                  <a:pt x="542518" y="471182"/>
                  <a:pt x="541772" y="476840"/>
                </a:cubicBezTo>
                <a:cubicBezTo>
                  <a:pt x="541462" y="479327"/>
                  <a:pt x="542021" y="482188"/>
                  <a:pt x="541772" y="484612"/>
                </a:cubicBezTo>
                <a:cubicBezTo>
                  <a:pt x="541088" y="491639"/>
                  <a:pt x="537358" y="499908"/>
                  <a:pt x="535617" y="505255"/>
                </a:cubicBezTo>
                <a:cubicBezTo>
                  <a:pt x="534808" y="507805"/>
                  <a:pt x="534560" y="510478"/>
                  <a:pt x="533938" y="513090"/>
                </a:cubicBezTo>
                <a:cubicBezTo>
                  <a:pt x="529026" y="533173"/>
                  <a:pt x="524487" y="551826"/>
                  <a:pt x="518891" y="571163"/>
                </a:cubicBezTo>
                <a:cubicBezTo>
                  <a:pt x="515222" y="583723"/>
                  <a:pt x="510621" y="597775"/>
                  <a:pt x="506642" y="608594"/>
                </a:cubicBezTo>
                <a:cubicBezTo>
                  <a:pt x="504280" y="614936"/>
                  <a:pt x="502476" y="621714"/>
                  <a:pt x="499927" y="627496"/>
                </a:cubicBezTo>
                <a:cubicBezTo>
                  <a:pt x="498684" y="630356"/>
                  <a:pt x="496569" y="633030"/>
                  <a:pt x="495450" y="635952"/>
                </a:cubicBezTo>
                <a:cubicBezTo>
                  <a:pt x="494393" y="638813"/>
                  <a:pt x="494331" y="641984"/>
                  <a:pt x="493212" y="644844"/>
                </a:cubicBezTo>
                <a:cubicBezTo>
                  <a:pt x="492217" y="647517"/>
                  <a:pt x="490413" y="650004"/>
                  <a:pt x="489295" y="652678"/>
                </a:cubicBezTo>
                <a:cubicBezTo>
                  <a:pt x="486932" y="658274"/>
                  <a:pt x="485626" y="664181"/>
                  <a:pt x="483139" y="669404"/>
                </a:cubicBezTo>
                <a:cubicBezTo>
                  <a:pt x="481709" y="672451"/>
                  <a:pt x="479470" y="674751"/>
                  <a:pt x="478102" y="677860"/>
                </a:cubicBezTo>
                <a:cubicBezTo>
                  <a:pt x="476735" y="680969"/>
                  <a:pt x="475615" y="684202"/>
                  <a:pt x="474185" y="687311"/>
                </a:cubicBezTo>
                <a:cubicBezTo>
                  <a:pt x="469212" y="698379"/>
                  <a:pt x="463926" y="709073"/>
                  <a:pt x="459139" y="719768"/>
                </a:cubicBezTo>
                <a:moveTo>
                  <a:pt x="558809" y="631227"/>
                </a:moveTo>
                <a:cubicBezTo>
                  <a:pt x="558809" y="632222"/>
                  <a:pt x="558374" y="633154"/>
                  <a:pt x="557503" y="634211"/>
                </a:cubicBezTo>
                <a:cubicBezTo>
                  <a:pt x="556570" y="635206"/>
                  <a:pt x="557254" y="633403"/>
                  <a:pt x="557254" y="632408"/>
                </a:cubicBezTo>
                <a:cubicBezTo>
                  <a:pt x="557254" y="631351"/>
                  <a:pt x="557254" y="631103"/>
                  <a:pt x="557006" y="630419"/>
                </a:cubicBezTo>
                <a:cubicBezTo>
                  <a:pt x="556695" y="629797"/>
                  <a:pt x="555576" y="631227"/>
                  <a:pt x="554270" y="631227"/>
                </a:cubicBezTo>
                <a:cubicBezTo>
                  <a:pt x="552964" y="631227"/>
                  <a:pt x="554022" y="630170"/>
                  <a:pt x="554519" y="629921"/>
                </a:cubicBezTo>
                <a:cubicBezTo>
                  <a:pt x="555016" y="629672"/>
                  <a:pt x="555824" y="629548"/>
                  <a:pt x="556446" y="628242"/>
                </a:cubicBezTo>
                <a:cubicBezTo>
                  <a:pt x="557130" y="626937"/>
                  <a:pt x="558125" y="626315"/>
                  <a:pt x="558560" y="625817"/>
                </a:cubicBezTo>
                <a:cubicBezTo>
                  <a:pt x="558560" y="625817"/>
                  <a:pt x="559679" y="625382"/>
                  <a:pt x="560053" y="625942"/>
                </a:cubicBezTo>
                <a:cubicBezTo>
                  <a:pt x="560488" y="626439"/>
                  <a:pt x="559679" y="627621"/>
                  <a:pt x="559182" y="628491"/>
                </a:cubicBezTo>
                <a:cubicBezTo>
                  <a:pt x="558685" y="629424"/>
                  <a:pt x="558809" y="630170"/>
                  <a:pt x="558809" y="631227"/>
                </a:cubicBezTo>
                <a:moveTo>
                  <a:pt x="555576" y="642419"/>
                </a:moveTo>
                <a:cubicBezTo>
                  <a:pt x="555949" y="643165"/>
                  <a:pt x="554891" y="643538"/>
                  <a:pt x="554519" y="644222"/>
                </a:cubicBezTo>
                <a:cubicBezTo>
                  <a:pt x="554145" y="644844"/>
                  <a:pt x="553773" y="644098"/>
                  <a:pt x="552715" y="643538"/>
                </a:cubicBezTo>
                <a:cubicBezTo>
                  <a:pt x="551659" y="643041"/>
                  <a:pt x="552343" y="641984"/>
                  <a:pt x="553089" y="640429"/>
                </a:cubicBezTo>
                <a:cubicBezTo>
                  <a:pt x="553897" y="638937"/>
                  <a:pt x="553773" y="637818"/>
                  <a:pt x="553773" y="636699"/>
                </a:cubicBezTo>
                <a:cubicBezTo>
                  <a:pt x="553773" y="635579"/>
                  <a:pt x="556322" y="634274"/>
                  <a:pt x="556819" y="635020"/>
                </a:cubicBezTo>
                <a:cubicBezTo>
                  <a:pt x="557379" y="635828"/>
                  <a:pt x="557006" y="636699"/>
                  <a:pt x="556819" y="637507"/>
                </a:cubicBezTo>
                <a:cubicBezTo>
                  <a:pt x="556695" y="638253"/>
                  <a:pt x="556198" y="639310"/>
                  <a:pt x="555327" y="640864"/>
                </a:cubicBezTo>
                <a:cubicBezTo>
                  <a:pt x="554394" y="642419"/>
                  <a:pt x="555140" y="641610"/>
                  <a:pt x="555576" y="642419"/>
                </a:cubicBezTo>
                <a:moveTo>
                  <a:pt x="551907" y="657652"/>
                </a:moveTo>
                <a:lnTo>
                  <a:pt x="551348" y="657652"/>
                </a:lnTo>
                <a:lnTo>
                  <a:pt x="551348" y="657839"/>
                </a:lnTo>
                <a:cubicBezTo>
                  <a:pt x="551099" y="657217"/>
                  <a:pt x="550850" y="656471"/>
                  <a:pt x="550415" y="655787"/>
                </a:cubicBezTo>
                <a:lnTo>
                  <a:pt x="550788" y="655911"/>
                </a:lnTo>
                <a:cubicBezTo>
                  <a:pt x="549606" y="653797"/>
                  <a:pt x="550664" y="651683"/>
                  <a:pt x="551907" y="650378"/>
                </a:cubicBezTo>
                <a:cubicBezTo>
                  <a:pt x="552902" y="653362"/>
                  <a:pt x="551348" y="655414"/>
                  <a:pt x="551907" y="657652"/>
                </a:cubicBezTo>
                <a:moveTo>
                  <a:pt x="547990" y="657093"/>
                </a:moveTo>
                <a:lnTo>
                  <a:pt x="547742" y="657093"/>
                </a:lnTo>
                <a:cubicBezTo>
                  <a:pt x="547742" y="657093"/>
                  <a:pt x="548239" y="656657"/>
                  <a:pt x="548550" y="656471"/>
                </a:cubicBezTo>
                <a:lnTo>
                  <a:pt x="548550" y="656471"/>
                </a:lnTo>
                <a:cubicBezTo>
                  <a:pt x="548550" y="656471"/>
                  <a:pt x="550042" y="656471"/>
                  <a:pt x="550042" y="656471"/>
                </a:cubicBezTo>
                <a:cubicBezTo>
                  <a:pt x="550290" y="656968"/>
                  <a:pt x="550477" y="657341"/>
                  <a:pt x="550602" y="657777"/>
                </a:cubicBezTo>
                <a:cubicBezTo>
                  <a:pt x="549669" y="658274"/>
                  <a:pt x="549420" y="659393"/>
                  <a:pt x="548612" y="659828"/>
                </a:cubicBezTo>
                <a:cubicBezTo>
                  <a:pt x="547368" y="659953"/>
                  <a:pt x="548363" y="657901"/>
                  <a:pt x="548052" y="657093"/>
                </a:cubicBezTo>
                <a:moveTo>
                  <a:pt x="547430" y="655849"/>
                </a:moveTo>
                <a:cubicBezTo>
                  <a:pt x="546373" y="655041"/>
                  <a:pt x="546747" y="655911"/>
                  <a:pt x="545254" y="655849"/>
                </a:cubicBezTo>
                <a:cubicBezTo>
                  <a:pt x="545814" y="655165"/>
                  <a:pt x="545814" y="653797"/>
                  <a:pt x="546373" y="653051"/>
                </a:cubicBezTo>
                <a:cubicBezTo>
                  <a:pt x="547493" y="653238"/>
                  <a:pt x="547493" y="654606"/>
                  <a:pt x="548052" y="655290"/>
                </a:cubicBezTo>
                <a:lnTo>
                  <a:pt x="548239" y="655290"/>
                </a:lnTo>
                <a:cubicBezTo>
                  <a:pt x="548239" y="655290"/>
                  <a:pt x="547679" y="655663"/>
                  <a:pt x="547493" y="655787"/>
                </a:cubicBezTo>
                <a:moveTo>
                  <a:pt x="553337" y="625507"/>
                </a:moveTo>
                <a:cubicBezTo>
                  <a:pt x="554145" y="623330"/>
                  <a:pt x="555140" y="622460"/>
                  <a:pt x="555140" y="621652"/>
                </a:cubicBezTo>
                <a:cubicBezTo>
                  <a:pt x="555140" y="620905"/>
                  <a:pt x="556695" y="619040"/>
                  <a:pt x="556695" y="619848"/>
                </a:cubicBezTo>
                <a:cubicBezTo>
                  <a:pt x="556695" y="619848"/>
                  <a:pt x="556446" y="623703"/>
                  <a:pt x="555824" y="624636"/>
                </a:cubicBezTo>
                <a:cubicBezTo>
                  <a:pt x="555140" y="625507"/>
                  <a:pt x="554891" y="627496"/>
                  <a:pt x="554270" y="627621"/>
                </a:cubicBezTo>
                <a:cubicBezTo>
                  <a:pt x="553648" y="627745"/>
                  <a:pt x="552591" y="627745"/>
                  <a:pt x="553337" y="625507"/>
                </a:cubicBezTo>
                <a:moveTo>
                  <a:pt x="539099" y="689922"/>
                </a:moveTo>
                <a:cubicBezTo>
                  <a:pt x="540404" y="690731"/>
                  <a:pt x="539099" y="693591"/>
                  <a:pt x="537420" y="693280"/>
                </a:cubicBezTo>
                <a:cubicBezTo>
                  <a:pt x="536674" y="690855"/>
                  <a:pt x="539596" y="692099"/>
                  <a:pt x="539099" y="689922"/>
                </a:cubicBezTo>
                <a:moveTo>
                  <a:pt x="491657" y="787665"/>
                </a:moveTo>
                <a:cubicBezTo>
                  <a:pt x="492404" y="787665"/>
                  <a:pt x="492901" y="787976"/>
                  <a:pt x="493336" y="788225"/>
                </a:cubicBezTo>
                <a:lnTo>
                  <a:pt x="493336" y="788474"/>
                </a:lnTo>
                <a:cubicBezTo>
                  <a:pt x="493336" y="788474"/>
                  <a:pt x="493336" y="788474"/>
                  <a:pt x="493336" y="788536"/>
                </a:cubicBezTo>
                <a:lnTo>
                  <a:pt x="493336" y="789406"/>
                </a:lnTo>
                <a:cubicBezTo>
                  <a:pt x="492714" y="789406"/>
                  <a:pt x="492279" y="789593"/>
                  <a:pt x="491844" y="789842"/>
                </a:cubicBezTo>
                <a:cubicBezTo>
                  <a:pt x="491844" y="789842"/>
                  <a:pt x="491720" y="789842"/>
                  <a:pt x="491657" y="789842"/>
                </a:cubicBezTo>
                <a:lnTo>
                  <a:pt x="491657" y="787665"/>
                </a:lnTo>
                <a:close/>
                <a:moveTo>
                  <a:pt x="485688" y="792453"/>
                </a:moveTo>
                <a:cubicBezTo>
                  <a:pt x="485502" y="792888"/>
                  <a:pt x="485129" y="793386"/>
                  <a:pt x="484756" y="793759"/>
                </a:cubicBezTo>
                <a:lnTo>
                  <a:pt x="485688" y="792453"/>
                </a:lnTo>
                <a:close/>
                <a:moveTo>
                  <a:pt x="473750" y="834298"/>
                </a:moveTo>
                <a:lnTo>
                  <a:pt x="473750" y="835231"/>
                </a:lnTo>
                <a:cubicBezTo>
                  <a:pt x="473439" y="836039"/>
                  <a:pt x="472942" y="836599"/>
                  <a:pt x="472631" y="837345"/>
                </a:cubicBezTo>
                <a:cubicBezTo>
                  <a:pt x="472009" y="837283"/>
                  <a:pt x="471760" y="836785"/>
                  <a:pt x="471512" y="836226"/>
                </a:cubicBezTo>
                <a:lnTo>
                  <a:pt x="471512" y="836226"/>
                </a:lnTo>
                <a:cubicBezTo>
                  <a:pt x="471760" y="835728"/>
                  <a:pt x="472134" y="835231"/>
                  <a:pt x="472506" y="834734"/>
                </a:cubicBezTo>
                <a:cubicBezTo>
                  <a:pt x="472755" y="834485"/>
                  <a:pt x="472942" y="834174"/>
                  <a:pt x="473191" y="833863"/>
                </a:cubicBezTo>
                <a:lnTo>
                  <a:pt x="473191" y="833987"/>
                </a:lnTo>
                <a:cubicBezTo>
                  <a:pt x="473191" y="833987"/>
                  <a:pt x="473688" y="834112"/>
                  <a:pt x="473813" y="834236"/>
                </a:cubicBezTo>
                <a:cubicBezTo>
                  <a:pt x="473813" y="834236"/>
                  <a:pt x="473813" y="834236"/>
                  <a:pt x="473813" y="834236"/>
                </a:cubicBezTo>
                <a:moveTo>
                  <a:pt x="481585" y="830070"/>
                </a:moveTo>
                <a:cubicBezTo>
                  <a:pt x="478351" y="828765"/>
                  <a:pt x="478973" y="835542"/>
                  <a:pt x="475429" y="835728"/>
                </a:cubicBezTo>
                <a:lnTo>
                  <a:pt x="475367" y="835728"/>
                </a:lnTo>
                <a:cubicBezTo>
                  <a:pt x="475367" y="835728"/>
                  <a:pt x="475491" y="835542"/>
                  <a:pt x="475491" y="835418"/>
                </a:cubicBezTo>
                <a:lnTo>
                  <a:pt x="475491" y="834485"/>
                </a:lnTo>
                <a:cubicBezTo>
                  <a:pt x="477978" y="831252"/>
                  <a:pt x="479409" y="826899"/>
                  <a:pt x="482144" y="823915"/>
                </a:cubicBezTo>
                <a:cubicBezTo>
                  <a:pt x="483699" y="825531"/>
                  <a:pt x="480776" y="827397"/>
                  <a:pt x="481585" y="830070"/>
                </a:cubicBezTo>
                <a:moveTo>
                  <a:pt x="482144" y="820557"/>
                </a:moveTo>
                <a:cubicBezTo>
                  <a:pt x="481709" y="820433"/>
                  <a:pt x="481523" y="820122"/>
                  <a:pt x="481585" y="819438"/>
                </a:cubicBezTo>
                <a:lnTo>
                  <a:pt x="481585" y="819438"/>
                </a:lnTo>
                <a:cubicBezTo>
                  <a:pt x="482020" y="817821"/>
                  <a:pt x="482828" y="816329"/>
                  <a:pt x="483948" y="815023"/>
                </a:cubicBezTo>
                <a:lnTo>
                  <a:pt x="484942" y="815023"/>
                </a:lnTo>
                <a:cubicBezTo>
                  <a:pt x="484445" y="817262"/>
                  <a:pt x="483201" y="818878"/>
                  <a:pt x="482144" y="820557"/>
                </a:cubicBezTo>
                <a:moveTo>
                  <a:pt x="488300" y="803334"/>
                </a:moveTo>
                <a:cubicBezTo>
                  <a:pt x="487181" y="804205"/>
                  <a:pt x="487616" y="803272"/>
                  <a:pt x="486061" y="803334"/>
                </a:cubicBezTo>
                <a:cubicBezTo>
                  <a:pt x="485377" y="805821"/>
                  <a:pt x="487616" y="805510"/>
                  <a:pt x="487181" y="807811"/>
                </a:cubicBezTo>
                <a:cubicBezTo>
                  <a:pt x="485502" y="807749"/>
                  <a:pt x="485004" y="808930"/>
                  <a:pt x="483823" y="809427"/>
                </a:cubicBezTo>
                <a:lnTo>
                  <a:pt x="484072" y="810298"/>
                </a:lnTo>
                <a:cubicBezTo>
                  <a:pt x="483450" y="809987"/>
                  <a:pt x="482766" y="809863"/>
                  <a:pt x="481833" y="809179"/>
                </a:cubicBezTo>
                <a:lnTo>
                  <a:pt x="482144" y="809987"/>
                </a:lnTo>
                <a:lnTo>
                  <a:pt x="481025" y="809987"/>
                </a:lnTo>
                <a:cubicBezTo>
                  <a:pt x="479844" y="811977"/>
                  <a:pt x="478849" y="814215"/>
                  <a:pt x="476548" y="815086"/>
                </a:cubicBezTo>
                <a:cubicBezTo>
                  <a:pt x="476735" y="817262"/>
                  <a:pt x="475243" y="817884"/>
                  <a:pt x="475429" y="820060"/>
                </a:cubicBezTo>
                <a:cubicBezTo>
                  <a:pt x="471760" y="821428"/>
                  <a:pt x="471014" y="828081"/>
                  <a:pt x="467035" y="827335"/>
                </a:cubicBezTo>
                <a:cubicBezTo>
                  <a:pt x="466040" y="830070"/>
                  <a:pt x="466040" y="830692"/>
                  <a:pt x="465357" y="834050"/>
                </a:cubicBezTo>
                <a:lnTo>
                  <a:pt x="468279" y="831998"/>
                </a:lnTo>
                <a:cubicBezTo>
                  <a:pt x="468279" y="831998"/>
                  <a:pt x="470641" y="829946"/>
                  <a:pt x="471014" y="829262"/>
                </a:cubicBezTo>
                <a:cubicBezTo>
                  <a:pt x="471388" y="828516"/>
                  <a:pt x="475118" y="823915"/>
                  <a:pt x="475864" y="821801"/>
                </a:cubicBezTo>
                <a:cubicBezTo>
                  <a:pt x="476548" y="819749"/>
                  <a:pt x="479781" y="816640"/>
                  <a:pt x="481523" y="814588"/>
                </a:cubicBezTo>
                <a:cubicBezTo>
                  <a:pt x="482579" y="813345"/>
                  <a:pt x="483326" y="812039"/>
                  <a:pt x="483699" y="811168"/>
                </a:cubicBezTo>
                <a:cubicBezTo>
                  <a:pt x="484133" y="812101"/>
                  <a:pt x="483077" y="813034"/>
                  <a:pt x="483264" y="814526"/>
                </a:cubicBezTo>
                <a:cubicBezTo>
                  <a:pt x="482020" y="816018"/>
                  <a:pt x="481087" y="817697"/>
                  <a:pt x="480652" y="819562"/>
                </a:cubicBezTo>
                <a:lnTo>
                  <a:pt x="480465" y="819562"/>
                </a:lnTo>
                <a:cubicBezTo>
                  <a:pt x="477605" y="823977"/>
                  <a:pt x="474061" y="827770"/>
                  <a:pt x="472196" y="833179"/>
                </a:cubicBezTo>
                <a:cubicBezTo>
                  <a:pt x="472009" y="833428"/>
                  <a:pt x="471822" y="833739"/>
                  <a:pt x="471574" y="833987"/>
                </a:cubicBezTo>
                <a:cubicBezTo>
                  <a:pt x="471139" y="834485"/>
                  <a:pt x="470704" y="835107"/>
                  <a:pt x="470393" y="835728"/>
                </a:cubicBezTo>
                <a:lnTo>
                  <a:pt x="470393" y="835728"/>
                </a:lnTo>
                <a:cubicBezTo>
                  <a:pt x="470393" y="835728"/>
                  <a:pt x="469709" y="835728"/>
                  <a:pt x="469833" y="836226"/>
                </a:cubicBezTo>
                <a:cubicBezTo>
                  <a:pt x="468092" y="835791"/>
                  <a:pt x="466849" y="834734"/>
                  <a:pt x="465357" y="833987"/>
                </a:cubicBezTo>
                <a:cubicBezTo>
                  <a:pt x="465357" y="833987"/>
                  <a:pt x="463926" y="831065"/>
                  <a:pt x="463802" y="830568"/>
                </a:cubicBezTo>
                <a:cubicBezTo>
                  <a:pt x="463615" y="830008"/>
                  <a:pt x="463802" y="829511"/>
                  <a:pt x="464610" y="827770"/>
                </a:cubicBezTo>
                <a:cubicBezTo>
                  <a:pt x="465480" y="826091"/>
                  <a:pt x="463118" y="828827"/>
                  <a:pt x="465357" y="824661"/>
                </a:cubicBezTo>
                <a:cubicBezTo>
                  <a:pt x="467595" y="820557"/>
                  <a:pt x="466724" y="821925"/>
                  <a:pt x="467595" y="820557"/>
                </a:cubicBezTo>
                <a:cubicBezTo>
                  <a:pt x="468403" y="819189"/>
                  <a:pt x="468465" y="817386"/>
                  <a:pt x="469274" y="817137"/>
                </a:cubicBezTo>
                <a:cubicBezTo>
                  <a:pt x="471014" y="816578"/>
                  <a:pt x="470144" y="818319"/>
                  <a:pt x="471201" y="817635"/>
                </a:cubicBezTo>
                <a:cubicBezTo>
                  <a:pt x="472196" y="816951"/>
                  <a:pt x="473626" y="815707"/>
                  <a:pt x="473626" y="815707"/>
                </a:cubicBezTo>
                <a:cubicBezTo>
                  <a:pt x="473626" y="815707"/>
                  <a:pt x="474807" y="816080"/>
                  <a:pt x="475118" y="815583"/>
                </a:cubicBezTo>
                <a:cubicBezTo>
                  <a:pt x="475491" y="815023"/>
                  <a:pt x="475491" y="813842"/>
                  <a:pt x="474310" y="813345"/>
                </a:cubicBezTo>
                <a:cubicBezTo>
                  <a:pt x="473066" y="812785"/>
                  <a:pt x="472071" y="814028"/>
                  <a:pt x="473066" y="812785"/>
                </a:cubicBezTo>
                <a:cubicBezTo>
                  <a:pt x="474123" y="811604"/>
                  <a:pt x="474310" y="808992"/>
                  <a:pt x="475677" y="807313"/>
                </a:cubicBezTo>
                <a:cubicBezTo>
                  <a:pt x="477046" y="805572"/>
                  <a:pt x="479968" y="802464"/>
                  <a:pt x="480652" y="800909"/>
                </a:cubicBezTo>
                <a:cubicBezTo>
                  <a:pt x="481336" y="799355"/>
                  <a:pt x="482020" y="796930"/>
                  <a:pt x="482206" y="796432"/>
                </a:cubicBezTo>
                <a:cubicBezTo>
                  <a:pt x="482393" y="795935"/>
                  <a:pt x="483761" y="794691"/>
                  <a:pt x="483761" y="794691"/>
                </a:cubicBezTo>
                <a:cubicBezTo>
                  <a:pt x="483761" y="794691"/>
                  <a:pt x="484133" y="794380"/>
                  <a:pt x="484631" y="793883"/>
                </a:cubicBezTo>
                <a:cubicBezTo>
                  <a:pt x="483326" y="795935"/>
                  <a:pt x="482144" y="797987"/>
                  <a:pt x="482144" y="799914"/>
                </a:cubicBezTo>
                <a:cubicBezTo>
                  <a:pt x="484445" y="796432"/>
                  <a:pt x="488486" y="791645"/>
                  <a:pt x="488300" y="787541"/>
                </a:cubicBezTo>
                <a:cubicBezTo>
                  <a:pt x="488424" y="786297"/>
                  <a:pt x="489108" y="785924"/>
                  <a:pt x="489605" y="785240"/>
                </a:cubicBezTo>
                <a:cubicBezTo>
                  <a:pt x="490165" y="784556"/>
                  <a:pt x="491471" y="781945"/>
                  <a:pt x="491533" y="782629"/>
                </a:cubicBezTo>
                <a:cubicBezTo>
                  <a:pt x="491720" y="784370"/>
                  <a:pt x="489792" y="789344"/>
                  <a:pt x="488921" y="790588"/>
                </a:cubicBezTo>
                <a:cubicBezTo>
                  <a:pt x="488051" y="791769"/>
                  <a:pt x="487181" y="793697"/>
                  <a:pt x="486373" y="795375"/>
                </a:cubicBezTo>
                <a:cubicBezTo>
                  <a:pt x="485502" y="797116"/>
                  <a:pt x="484631" y="797987"/>
                  <a:pt x="483761" y="799728"/>
                </a:cubicBezTo>
                <a:cubicBezTo>
                  <a:pt x="482890" y="801406"/>
                  <a:pt x="483450" y="801593"/>
                  <a:pt x="482579" y="803147"/>
                </a:cubicBezTo>
                <a:cubicBezTo>
                  <a:pt x="481709" y="804702"/>
                  <a:pt x="479968" y="805759"/>
                  <a:pt x="479470" y="806940"/>
                </a:cubicBezTo>
                <a:cubicBezTo>
                  <a:pt x="478911" y="808122"/>
                  <a:pt x="478600" y="808681"/>
                  <a:pt x="479284" y="808992"/>
                </a:cubicBezTo>
                <a:cubicBezTo>
                  <a:pt x="479968" y="809365"/>
                  <a:pt x="482393" y="808557"/>
                  <a:pt x="481833" y="809117"/>
                </a:cubicBezTo>
                <a:lnTo>
                  <a:pt x="482704" y="809365"/>
                </a:lnTo>
                <a:cubicBezTo>
                  <a:pt x="481523" y="804640"/>
                  <a:pt x="485191" y="800474"/>
                  <a:pt x="488859" y="798733"/>
                </a:cubicBezTo>
                <a:cubicBezTo>
                  <a:pt x="491533" y="799790"/>
                  <a:pt x="487740" y="800971"/>
                  <a:pt x="488300" y="803272"/>
                </a:cubicBezTo>
                <a:moveTo>
                  <a:pt x="491098" y="790961"/>
                </a:moveTo>
                <a:lnTo>
                  <a:pt x="491098" y="790836"/>
                </a:lnTo>
                <a:cubicBezTo>
                  <a:pt x="491098" y="790836"/>
                  <a:pt x="491471" y="790961"/>
                  <a:pt x="491657" y="790961"/>
                </a:cubicBezTo>
                <a:cubicBezTo>
                  <a:pt x="491346" y="791831"/>
                  <a:pt x="490849" y="792391"/>
                  <a:pt x="490538" y="793261"/>
                </a:cubicBezTo>
                <a:cubicBezTo>
                  <a:pt x="489232" y="793075"/>
                  <a:pt x="490600" y="791147"/>
                  <a:pt x="491098" y="790961"/>
                </a:cubicBezTo>
                <a:moveTo>
                  <a:pt x="494953" y="797178"/>
                </a:moveTo>
                <a:cubicBezTo>
                  <a:pt x="493336" y="796681"/>
                  <a:pt x="495263" y="795375"/>
                  <a:pt x="494953" y="794318"/>
                </a:cubicBezTo>
                <a:cubicBezTo>
                  <a:pt x="497440" y="794256"/>
                  <a:pt x="495263" y="796619"/>
                  <a:pt x="494953" y="797178"/>
                </a:cubicBezTo>
                <a:moveTo>
                  <a:pt x="490662" y="797862"/>
                </a:moveTo>
                <a:cubicBezTo>
                  <a:pt x="489792" y="797552"/>
                  <a:pt x="491844" y="794629"/>
                  <a:pt x="493087" y="792204"/>
                </a:cubicBezTo>
                <a:cubicBezTo>
                  <a:pt x="493460" y="791458"/>
                  <a:pt x="493647" y="790899"/>
                  <a:pt x="493834" y="790339"/>
                </a:cubicBezTo>
                <a:cubicBezTo>
                  <a:pt x="493958" y="790339"/>
                  <a:pt x="494020" y="790463"/>
                  <a:pt x="494145" y="790463"/>
                </a:cubicBezTo>
                <a:cubicBezTo>
                  <a:pt x="494517" y="790463"/>
                  <a:pt x="494766" y="790215"/>
                  <a:pt x="494891" y="789904"/>
                </a:cubicBezTo>
                <a:lnTo>
                  <a:pt x="495015" y="789904"/>
                </a:lnTo>
                <a:cubicBezTo>
                  <a:pt x="493460" y="793323"/>
                  <a:pt x="498000" y="786857"/>
                  <a:pt x="495015" y="788722"/>
                </a:cubicBezTo>
                <a:lnTo>
                  <a:pt x="495015" y="788474"/>
                </a:lnTo>
                <a:cubicBezTo>
                  <a:pt x="495015" y="788101"/>
                  <a:pt x="494766" y="787914"/>
                  <a:pt x="494517" y="787727"/>
                </a:cubicBezTo>
                <a:cubicBezTo>
                  <a:pt x="494517" y="787541"/>
                  <a:pt x="494580" y="787354"/>
                  <a:pt x="494642" y="787168"/>
                </a:cubicBezTo>
                <a:cubicBezTo>
                  <a:pt x="494953" y="785800"/>
                  <a:pt x="494953" y="784930"/>
                  <a:pt x="494953" y="784930"/>
                </a:cubicBezTo>
                <a:lnTo>
                  <a:pt x="494268" y="784059"/>
                </a:lnTo>
                <a:cubicBezTo>
                  <a:pt x="493585" y="783251"/>
                  <a:pt x="494953" y="783064"/>
                  <a:pt x="496693" y="780328"/>
                </a:cubicBezTo>
                <a:cubicBezTo>
                  <a:pt x="498435" y="777530"/>
                  <a:pt x="497564" y="777903"/>
                  <a:pt x="497751" y="776536"/>
                </a:cubicBezTo>
                <a:cubicBezTo>
                  <a:pt x="497875" y="775105"/>
                  <a:pt x="495450" y="777903"/>
                  <a:pt x="493399" y="779458"/>
                </a:cubicBezTo>
                <a:cubicBezTo>
                  <a:pt x="491346" y="781012"/>
                  <a:pt x="494455" y="777530"/>
                  <a:pt x="495139" y="775292"/>
                </a:cubicBezTo>
                <a:cubicBezTo>
                  <a:pt x="495823" y="773054"/>
                  <a:pt x="496693" y="773240"/>
                  <a:pt x="498248" y="771188"/>
                </a:cubicBezTo>
                <a:cubicBezTo>
                  <a:pt x="499802" y="769074"/>
                  <a:pt x="498062" y="769447"/>
                  <a:pt x="497751" y="768390"/>
                </a:cubicBezTo>
                <a:cubicBezTo>
                  <a:pt x="497377" y="767395"/>
                  <a:pt x="498932" y="766712"/>
                  <a:pt x="499989" y="764100"/>
                </a:cubicBezTo>
                <a:cubicBezTo>
                  <a:pt x="500984" y="761489"/>
                  <a:pt x="501668" y="763727"/>
                  <a:pt x="501171" y="765468"/>
                </a:cubicBezTo>
                <a:cubicBezTo>
                  <a:pt x="500673" y="767209"/>
                  <a:pt x="501481" y="766836"/>
                  <a:pt x="502911" y="765841"/>
                </a:cubicBezTo>
                <a:cubicBezTo>
                  <a:pt x="504280" y="764784"/>
                  <a:pt x="504964" y="762919"/>
                  <a:pt x="505461" y="762235"/>
                </a:cubicBezTo>
                <a:cubicBezTo>
                  <a:pt x="505461" y="762235"/>
                  <a:pt x="506704" y="763603"/>
                  <a:pt x="508072" y="761489"/>
                </a:cubicBezTo>
                <a:cubicBezTo>
                  <a:pt x="509440" y="759437"/>
                  <a:pt x="509440" y="760991"/>
                  <a:pt x="509253" y="762235"/>
                </a:cubicBezTo>
                <a:cubicBezTo>
                  <a:pt x="509067" y="763416"/>
                  <a:pt x="508383" y="764784"/>
                  <a:pt x="507389" y="766525"/>
                </a:cubicBezTo>
                <a:cubicBezTo>
                  <a:pt x="506331" y="768266"/>
                  <a:pt x="504280" y="772743"/>
                  <a:pt x="503409" y="775479"/>
                </a:cubicBezTo>
                <a:cubicBezTo>
                  <a:pt x="503222" y="776100"/>
                  <a:pt x="502787" y="777157"/>
                  <a:pt x="502227" y="778401"/>
                </a:cubicBezTo>
                <a:cubicBezTo>
                  <a:pt x="502227" y="778401"/>
                  <a:pt x="502227" y="778401"/>
                  <a:pt x="502165" y="778339"/>
                </a:cubicBezTo>
                <a:cubicBezTo>
                  <a:pt x="501855" y="778277"/>
                  <a:pt x="501481" y="778463"/>
                  <a:pt x="501419" y="778836"/>
                </a:cubicBezTo>
                <a:cubicBezTo>
                  <a:pt x="501419" y="779023"/>
                  <a:pt x="501295" y="779085"/>
                  <a:pt x="501232" y="779271"/>
                </a:cubicBezTo>
                <a:lnTo>
                  <a:pt x="501171" y="779271"/>
                </a:lnTo>
                <a:cubicBezTo>
                  <a:pt x="501171" y="778712"/>
                  <a:pt x="500486" y="778774"/>
                  <a:pt x="500051" y="778650"/>
                </a:cubicBezTo>
                <a:cubicBezTo>
                  <a:pt x="499989" y="779396"/>
                  <a:pt x="500051" y="780142"/>
                  <a:pt x="500548" y="780266"/>
                </a:cubicBezTo>
                <a:cubicBezTo>
                  <a:pt x="500425" y="780391"/>
                  <a:pt x="500300" y="780515"/>
                  <a:pt x="500113" y="780577"/>
                </a:cubicBezTo>
                <a:cubicBezTo>
                  <a:pt x="499802" y="780701"/>
                  <a:pt x="499678" y="781074"/>
                  <a:pt x="499802" y="781385"/>
                </a:cubicBezTo>
                <a:cubicBezTo>
                  <a:pt x="499927" y="781634"/>
                  <a:pt x="500113" y="781758"/>
                  <a:pt x="500362" y="781758"/>
                </a:cubicBezTo>
                <a:cubicBezTo>
                  <a:pt x="500425" y="781758"/>
                  <a:pt x="500548" y="781758"/>
                  <a:pt x="500611" y="781758"/>
                </a:cubicBezTo>
                <a:cubicBezTo>
                  <a:pt x="500611" y="781758"/>
                  <a:pt x="500673" y="781758"/>
                  <a:pt x="500735" y="781758"/>
                </a:cubicBezTo>
                <a:cubicBezTo>
                  <a:pt x="499118" y="784992"/>
                  <a:pt x="497316" y="788474"/>
                  <a:pt x="496569" y="789655"/>
                </a:cubicBezTo>
                <a:cubicBezTo>
                  <a:pt x="495388" y="791707"/>
                  <a:pt x="491595" y="798298"/>
                  <a:pt x="490725" y="797925"/>
                </a:cubicBezTo>
                <a:moveTo>
                  <a:pt x="507886" y="755333"/>
                </a:moveTo>
                <a:cubicBezTo>
                  <a:pt x="508445" y="754898"/>
                  <a:pt x="508507" y="754960"/>
                  <a:pt x="508383" y="755271"/>
                </a:cubicBezTo>
                <a:cubicBezTo>
                  <a:pt x="508197" y="755333"/>
                  <a:pt x="508072" y="755333"/>
                  <a:pt x="507886" y="755333"/>
                </a:cubicBezTo>
                <a:moveTo>
                  <a:pt x="501668" y="784867"/>
                </a:moveTo>
                <a:cubicBezTo>
                  <a:pt x="499305" y="785116"/>
                  <a:pt x="501171" y="782505"/>
                  <a:pt x="501109" y="781510"/>
                </a:cubicBezTo>
                <a:lnTo>
                  <a:pt x="501109" y="781510"/>
                </a:lnTo>
                <a:cubicBezTo>
                  <a:pt x="501730" y="781074"/>
                  <a:pt x="502227" y="780391"/>
                  <a:pt x="502476" y="779520"/>
                </a:cubicBezTo>
                <a:cubicBezTo>
                  <a:pt x="505274" y="774795"/>
                  <a:pt x="506580" y="768701"/>
                  <a:pt x="510062" y="764722"/>
                </a:cubicBezTo>
                <a:cubicBezTo>
                  <a:pt x="510559" y="772556"/>
                  <a:pt x="503409" y="777468"/>
                  <a:pt x="501668" y="784805"/>
                </a:cubicBezTo>
                <a:moveTo>
                  <a:pt x="522310" y="754773"/>
                </a:moveTo>
                <a:cubicBezTo>
                  <a:pt x="520570" y="752970"/>
                  <a:pt x="522994" y="750608"/>
                  <a:pt x="523430" y="749115"/>
                </a:cubicBezTo>
                <a:cubicBezTo>
                  <a:pt x="525606" y="749924"/>
                  <a:pt x="522622" y="753032"/>
                  <a:pt x="522310" y="754773"/>
                </a:cubicBezTo>
                <a:moveTo>
                  <a:pt x="530705" y="726234"/>
                </a:moveTo>
                <a:cubicBezTo>
                  <a:pt x="530705" y="724617"/>
                  <a:pt x="532135" y="724369"/>
                  <a:pt x="532383" y="722876"/>
                </a:cubicBezTo>
                <a:cubicBezTo>
                  <a:pt x="533441" y="723436"/>
                  <a:pt x="532135" y="726296"/>
                  <a:pt x="530705" y="726234"/>
                </a:cubicBezTo>
                <a:moveTo>
                  <a:pt x="531886" y="710068"/>
                </a:moveTo>
                <a:cubicBezTo>
                  <a:pt x="530829" y="711125"/>
                  <a:pt x="531389" y="710752"/>
                  <a:pt x="530829" y="712679"/>
                </a:cubicBezTo>
                <a:cubicBezTo>
                  <a:pt x="530332" y="714545"/>
                  <a:pt x="531015" y="715229"/>
                  <a:pt x="529648" y="715788"/>
                </a:cubicBezTo>
                <a:cubicBezTo>
                  <a:pt x="528280" y="716286"/>
                  <a:pt x="527223" y="715415"/>
                  <a:pt x="527596" y="717343"/>
                </a:cubicBezTo>
                <a:cubicBezTo>
                  <a:pt x="527907" y="719208"/>
                  <a:pt x="527223" y="720265"/>
                  <a:pt x="527409" y="721260"/>
                </a:cubicBezTo>
                <a:cubicBezTo>
                  <a:pt x="527596" y="722317"/>
                  <a:pt x="527720" y="723001"/>
                  <a:pt x="526912" y="723871"/>
                </a:cubicBezTo>
                <a:cubicBezTo>
                  <a:pt x="526290" y="724493"/>
                  <a:pt x="525047" y="725053"/>
                  <a:pt x="524611" y="725612"/>
                </a:cubicBezTo>
                <a:cubicBezTo>
                  <a:pt x="524549" y="724555"/>
                  <a:pt x="524114" y="723996"/>
                  <a:pt x="522871" y="724120"/>
                </a:cubicBezTo>
                <a:cubicBezTo>
                  <a:pt x="522559" y="724431"/>
                  <a:pt x="521564" y="726731"/>
                  <a:pt x="522871" y="726918"/>
                </a:cubicBezTo>
                <a:cubicBezTo>
                  <a:pt x="522933" y="726234"/>
                  <a:pt x="523741" y="726296"/>
                  <a:pt x="524549" y="726296"/>
                </a:cubicBezTo>
                <a:cubicBezTo>
                  <a:pt x="524363" y="726047"/>
                  <a:pt x="524425" y="725861"/>
                  <a:pt x="524611" y="725674"/>
                </a:cubicBezTo>
                <a:cubicBezTo>
                  <a:pt x="524611" y="725861"/>
                  <a:pt x="524549" y="726047"/>
                  <a:pt x="524549" y="726296"/>
                </a:cubicBezTo>
                <a:cubicBezTo>
                  <a:pt x="525171" y="727104"/>
                  <a:pt x="525171" y="727664"/>
                  <a:pt x="524487" y="728659"/>
                </a:cubicBezTo>
                <a:cubicBezTo>
                  <a:pt x="523803" y="729716"/>
                  <a:pt x="523989" y="728659"/>
                  <a:pt x="522559" y="729716"/>
                </a:cubicBezTo>
                <a:cubicBezTo>
                  <a:pt x="521192" y="730773"/>
                  <a:pt x="520508" y="730897"/>
                  <a:pt x="520508" y="731954"/>
                </a:cubicBezTo>
                <a:cubicBezTo>
                  <a:pt x="520508" y="733011"/>
                  <a:pt x="521005" y="731768"/>
                  <a:pt x="520508" y="733011"/>
                </a:cubicBezTo>
                <a:cubicBezTo>
                  <a:pt x="520010" y="734193"/>
                  <a:pt x="520694" y="734379"/>
                  <a:pt x="521005" y="735561"/>
                </a:cubicBezTo>
                <a:cubicBezTo>
                  <a:pt x="521378" y="736804"/>
                  <a:pt x="521378" y="737302"/>
                  <a:pt x="520694" y="738359"/>
                </a:cubicBezTo>
                <a:cubicBezTo>
                  <a:pt x="520010" y="739353"/>
                  <a:pt x="519139" y="741281"/>
                  <a:pt x="518767" y="741778"/>
                </a:cubicBezTo>
                <a:cubicBezTo>
                  <a:pt x="518456" y="742276"/>
                  <a:pt x="517212" y="742462"/>
                  <a:pt x="516404" y="743830"/>
                </a:cubicBezTo>
                <a:cubicBezTo>
                  <a:pt x="515533" y="745198"/>
                  <a:pt x="515161" y="746939"/>
                  <a:pt x="515533" y="747623"/>
                </a:cubicBezTo>
                <a:cubicBezTo>
                  <a:pt x="515845" y="748307"/>
                  <a:pt x="516404" y="748494"/>
                  <a:pt x="515533" y="749551"/>
                </a:cubicBezTo>
                <a:cubicBezTo>
                  <a:pt x="514912" y="750297"/>
                  <a:pt x="514974" y="751789"/>
                  <a:pt x="514787" y="752411"/>
                </a:cubicBezTo>
                <a:cubicBezTo>
                  <a:pt x="518331" y="750794"/>
                  <a:pt x="517834" y="745012"/>
                  <a:pt x="521192" y="743084"/>
                </a:cubicBezTo>
                <a:cubicBezTo>
                  <a:pt x="521129" y="741716"/>
                  <a:pt x="521876" y="742151"/>
                  <a:pt x="521751" y="743084"/>
                </a:cubicBezTo>
                <a:cubicBezTo>
                  <a:pt x="518704" y="748307"/>
                  <a:pt x="518083" y="755768"/>
                  <a:pt x="513357" y="759312"/>
                </a:cubicBezTo>
                <a:cubicBezTo>
                  <a:pt x="512798" y="756141"/>
                  <a:pt x="515036" y="755706"/>
                  <a:pt x="514476" y="752535"/>
                </a:cubicBezTo>
                <a:cubicBezTo>
                  <a:pt x="513854" y="752038"/>
                  <a:pt x="512238" y="752535"/>
                  <a:pt x="512238" y="753965"/>
                </a:cubicBezTo>
                <a:cubicBezTo>
                  <a:pt x="512176" y="751851"/>
                  <a:pt x="510435" y="751851"/>
                  <a:pt x="511678" y="749737"/>
                </a:cubicBezTo>
                <a:cubicBezTo>
                  <a:pt x="512798" y="750110"/>
                  <a:pt x="512798" y="751478"/>
                  <a:pt x="513917" y="750297"/>
                </a:cubicBezTo>
                <a:cubicBezTo>
                  <a:pt x="512984" y="748556"/>
                  <a:pt x="513668" y="747374"/>
                  <a:pt x="513917" y="745447"/>
                </a:cubicBezTo>
                <a:cubicBezTo>
                  <a:pt x="514103" y="745571"/>
                  <a:pt x="514352" y="745696"/>
                  <a:pt x="514538" y="745882"/>
                </a:cubicBezTo>
                <a:cubicBezTo>
                  <a:pt x="514601" y="745882"/>
                  <a:pt x="514663" y="745944"/>
                  <a:pt x="514787" y="745944"/>
                </a:cubicBezTo>
                <a:cubicBezTo>
                  <a:pt x="514912" y="745944"/>
                  <a:pt x="514974" y="745944"/>
                  <a:pt x="515036" y="745820"/>
                </a:cubicBezTo>
                <a:cubicBezTo>
                  <a:pt x="515161" y="745633"/>
                  <a:pt x="515161" y="745447"/>
                  <a:pt x="515036" y="745322"/>
                </a:cubicBezTo>
                <a:cubicBezTo>
                  <a:pt x="514912" y="745198"/>
                  <a:pt x="514725" y="745136"/>
                  <a:pt x="514601" y="745012"/>
                </a:cubicBezTo>
                <a:lnTo>
                  <a:pt x="514601" y="744763"/>
                </a:lnTo>
                <a:cubicBezTo>
                  <a:pt x="514850" y="744390"/>
                  <a:pt x="515845" y="742089"/>
                  <a:pt x="514538" y="741903"/>
                </a:cubicBezTo>
                <a:cubicBezTo>
                  <a:pt x="514103" y="742524"/>
                  <a:pt x="513854" y="743395"/>
                  <a:pt x="513979" y="744576"/>
                </a:cubicBezTo>
                <a:cubicBezTo>
                  <a:pt x="513917" y="744576"/>
                  <a:pt x="513792" y="744452"/>
                  <a:pt x="513730" y="744390"/>
                </a:cubicBezTo>
                <a:lnTo>
                  <a:pt x="513357" y="744141"/>
                </a:lnTo>
                <a:cubicBezTo>
                  <a:pt x="513357" y="744141"/>
                  <a:pt x="512984" y="744141"/>
                  <a:pt x="512860" y="744265"/>
                </a:cubicBezTo>
                <a:cubicBezTo>
                  <a:pt x="512736" y="744452"/>
                  <a:pt x="512798" y="744638"/>
                  <a:pt x="512984" y="744763"/>
                </a:cubicBezTo>
                <a:lnTo>
                  <a:pt x="513357" y="745012"/>
                </a:lnTo>
                <a:lnTo>
                  <a:pt x="513357" y="745322"/>
                </a:lnTo>
                <a:cubicBezTo>
                  <a:pt x="512611" y="746317"/>
                  <a:pt x="511927" y="747499"/>
                  <a:pt x="511243" y="748680"/>
                </a:cubicBezTo>
                <a:lnTo>
                  <a:pt x="511119" y="748494"/>
                </a:lnTo>
                <a:cubicBezTo>
                  <a:pt x="511119" y="748494"/>
                  <a:pt x="511243" y="748245"/>
                  <a:pt x="511306" y="748058"/>
                </a:cubicBezTo>
                <a:cubicBezTo>
                  <a:pt x="511429" y="747685"/>
                  <a:pt x="511306" y="747250"/>
                  <a:pt x="510870" y="747063"/>
                </a:cubicBezTo>
                <a:cubicBezTo>
                  <a:pt x="510497" y="746939"/>
                  <a:pt x="510062" y="747063"/>
                  <a:pt x="509875" y="747499"/>
                </a:cubicBezTo>
                <a:cubicBezTo>
                  <a:pt x="509813" y="747685"/>
                  <a:pt x="509689" y="747872"/>
                  <a:pt x="509627" y="748058"/>
                </a:cubicBezTo>
                <a:lnTo>
                  <a:pt x="509565" y="748058"/>
                </a:lnTo>
                <a:cubicBezTo>
                  <a:pt x="509316" y="747561"/>
                  <a:pt x="509067" y="747001"/>
                  <a:pt x="508445" y="746877"/>
                </a:cubicBezTo>
                <a:cubicBezTo>
                  <a:pt x="508445" y="747810"/>
                  <a:pt x="508197" y="748991"/>
                  <a:pt x="509004" y="749115"/>
                </a:cubicBezTo>
                <a:cubicBezTo>
                  <a:pt x="508881" y="749240"/>
                  <a:pt x="508881" y="749364"/>
                  <a:pt x="508756" y="749488"/>
                </a:cubicBezTo>
                <a:cubicBezTo>
                  <a:pt x="508507" y="749799"/>
                  <a:pt x="508507" y="750234"/>
                  <a:pt x="508756" y="750545"/>
                </a:cubicBezTo>
                <a:cubicBezTo>
                  <a:pt x="508881" y="750670"/>
                  <a:pt x="509067" y="750732"/>
                  <a:pt x="509253" y="750732"/>
                </a:cubicBezTo>
                <a:cubicBezTo>
                  <a:pt x="509440" y="750732"/>
                  <a:pt x="509689" y="750670"/>
                  <a:pt x="509813" y="750483"/>
                </a:cubicBezTo>
                <a:cubicBezTo>
                  <a:pt x="509937" y="750359"/>
                  <a:pt x="509999" y="750297"/>
                  <a:pt x="510062" y="750172"/>
                </a:cubicBezTo>
                <a:cubicBezTo>
                  <a:pt x="509937" y="752535"/>
                  <a:pt x="507450" y="752411"/>
                  <a:pt x="507886" y="755333"/>
                </a:cubicBezTo>
                <a:cubicBezTo>
                  <a:pt x="506331" y="756452"/>
                  <a:pt x="504964" y="758193"/>
                  <a:pt x="505647" y="755457"/>
                </a:cubicBezTo>
                <a:cubicBezTo>
                  <a:pt x="506331" y="752659"/>
                  <a:pt x="507202" y="750297"/>
                  <a:pt x="507202" y="750297"/>
                </a:cubicBezTo>
                <a:cubicBezTo>
                  <a:pt x="507202" y="750297"/>
                  <a:pt x="506331" y="750297"/>
                  <a:pt x="506518" y="748369"/>
                </a:cubicBezTo>
                <a:cubicBezTo>
                  <a:pt x="506704" y="746504"/>
                  <a:pt x="505647" y="745820"/>
                  <a:pt x="507699" y="744763"/>
                </a:cubicBezTo>
                <a:cubicBezTo>
                  <a:pt x="509751" y="743706"/>
                  <a:pt x="510311" y="742338"/>
                  <a:pt x="510808" y="742027"/>
                </a:cubicBezTo>
                <a:cubicBezTo>
                  <a:pt x="510995" y="741903"/>
                  <a:pt x="511181" y="741530"/>
                  <a:pt x="511367" y="741094"/>
                </a:cubicBezTo>
                <a:cubicBezTo>
                  <a:pt x="511678" y="740348"/>
                  <a:pt x="512052" y="739291"/>
                  <a:pt x="512362" y="739043"/>
                </a:cubicBezTo>
                <a:cubicBezTo>
                  <a:pt x="512860" y="738732"/>
                  <a:pt x="512362" y="741841"/>
                  <a:pt x="511492" y="743519"/>
                </a:cubicBezTo>
                <a:cubicBezTo>
                  <a:pt x="510621" y="745260"/>
                  <a:pt x="509751" y="745944"/>
                  <a:pt x="510621" y="745260"/>
                </a:cubicBezTo>
                <a:cubicBezTo>
                  <a:pt x="511492" y="744576"/>
                  <a:pt x="513544" y="741281"/>
                  <a:pt x="514290" y="739602"/>
                </a:cubicBezTo>
                <a:cubicBezTo>
                  <a:pt x="514974" y="737861"/>
                  <a:pt x="515098" y="736680"/>
                  <a:pt x="515969" y="735436"/>
                </a:cubicBezTo>
                <a:cubicBezTo>
                  <a:pt x="516839" y="734255"/>
                  <a:pt x="518393" y="732327"/>
                  <a:pt x="518767" y="730959"/>
                </a:cubicBezTo>
                <a:cubicBezTo>
                  <a:pt x="519078" y="729592"/>
                  <a:pt x="519078" y="728410"/>
                  <a:pt x="519762" y="727167"/>
                </a:cubicBezTo>
                <a:cubicBezTo>
                  <a:pt x="520446" y="725985"/>
                  <a:pt x="519762" y="725799"/>
                  <a:pt x="521689" y="723747"/>
                </a:cubicBezTo>
                <a:cubicBezTo>
                  <a:pt x="523554" y="721695"/>
                  <a:pt x="524114" y="721135"/>
                  <a:pt x="524425" y="719457"/>
                </a:cubicBezTo>
                <a:cubicBezTo>
                  <a:pt x="524798" y="717716"/>
                  <a:pt x="523927" y="716348"/>
                  <a:pt x="524922" y="715477"/>
                </a:cubicBezTo>
                <a:cubicBezTo>
                  <a:pt x="525980" y="714607"/>
                  <a:pt x="526850" y="715664"/>
                  <a:pt x="527534" y="713239"/>
                </a:cubicBezTo>
                <a:cubicBezTo>
                  <a:pt x="528218" y="710814"/>
                  <a:pt x="527720" y="712555"/>
                  <a:pt x="528218" y="710814"/>
                </a:cubicBezTo>
                <a:cubicBezTo>
                  <a:pt x="528653" y="709260"/>
                  <a:pt x="529212" y="707519"/>
                  <a:pt x="529337" y="707083"/>
                </a:cubicBezTo>
                <a:cubicBezTo>
                  <a:pt x="528902" y="707643"/>
                  <a:pt x="526974" y="710130"/>
                  <a:pt x="526352" y="711498"/>
                </a:cubicBezTo>
                <a:cubicBezTo>
                  <a:pt x="525606" y="713052"/>
                  <a:pt x="524238" y="713550"/>
                  <a:pt x="524611" y="712555"/>
                </a:cubicBezTo>
                <a:cubicBezTo>
                  <a:pt x="524922" y="711498"/>
                  <a:pt x="524425" y="709695"/>
                  <a:pt x="525793" y="707146"/>
                </a:cubicBezTo>
                <a:cubicBezTo>
                  <a:pt x="527161" y="704596"/>
                  <a:pt x="529274" y="702731"/>
                  <a:pt x="529772" y="700803"/>
                </a:cubicBezTo>
                <a:cubicBezTo>
                  <a:pt x="530269" y="698938"/>
                  <a:pt x="530456" y="697011"/>
                  <a:pt x="530953" y="697384"/>
                </a:cubicBezTo>
                <a:cubicBezTo>
                  <a:pt x="531513" y="697695"/>
                  <a:pt x="531513" y="698565"/>
                  <a:pt x="531824" y="699933"/>
                </a:cubicBezTo>
                <a:cubicBezTo>
                  <a:pt x="532197" y="701363"/>
                  <a:pt x="532508" y="701487"/>
                  <a:pt x="533378" y="699933"/>
                </a:cubicBezTo>
                <a:cubicBezTo>
                  <a:pt x="534249" y="698379"/>
                  <a:pt x="537669" y="695829"/>
                  <a:pt x="537669" y="695829"/>
                </a:cubicBezTo>
                <a:cubicBezTo>
                  <a:pt x="537544" y="696327"/>
                  <a:pt x="536114" y="699933"/>
                  <a:pt x="536114" y="701363"/>
                </a:cubicBezTo>
                <a:cubicBezTo>
                  <a:pt x="536114" y="702793"/>
                  <a:pt x="539409" y="697881"/>
                  <a:pt x="538539" y="700493"/>
                </a:cubicBezTo>
                <a:cubicBezTo>
                  <a:pt x="537669" y="703042"/>
                  <a:pt x="536861" y="707705"/>
                  <a:pt x="536114" y="706835"/>
                </a:cubicBezTo>
                <a:cubicBezTo>
                  <a:pt x="535430" y="705964"/>
                  <a:pt x="535306" y="703042"/>
                  <a:pt x="534622" y="705840"/>
                </a:cubicBezTo>
                <a:cubicBezTo>
                  <a:pt x="533875" y="708576"/>
                  <a:pt x="533068" y="708886"/>
                  <a:pt x="532011" y="709944"/>
                </a:cubicBezTo>
                <a:moveTo>
                  <a:pt x="535182" y="717840"/>
                </a:moveTo>
                <a:cubicBezTo>
                  <a:pt x="533192" y="716845"/>
                  <a:pt x="535306" y="714607"/>
                  <a:pt x="535741" y="713425"/>
                </a:cubicBezTo>
                <a:cubicBezTo>
                  <a:pt x="537917" y="707581"/>
                  <a:pt x="540964" y="702109"/>
                  <a:pt x="543016" y="697197"/>
                </a:cubicBezTo>
                <a:cubicBezTo>
                  <a:pt x="544197" y="698130"/>
                  <a:pt x="543202" y="701114"/>
                  <a:pt x="544135" y="702296"/>
                </a:cubicBezTo>
                <a:lnTo>
                  <a:pt x="544259" y="702296"/>
                </a:lnTo>
                <a:cubicBezTo>
                  <a:pt x="543949" y="703912"/>
                  <a:pt x="543264" y="705467"/>
                  <a:pt x="542580" y="707146"/>
                </a:cubicBezTo>
                <a:cubicBezTo>
                  <a:pt x="542145" y="708140"/>
                  <a:pt x="541710" y="709135"/>
                  <a:pt x="541399" y="710192"/>
                </a:cubicBezTo>
                <a:lnTo>
                  <a:pt x="541399" y="710192"/>
                </a:lnTo>
                <a:cubicBezTo>
                  <a:pt x="538601" y="711995"/>
                  <a:pt x="539037" y="717032"/>
                  <a:pt x="535244" y="717902"/>
                </a:cubicBezTo>
                <a:moveTo>
                  <a:pt x="537420" y="725674"/>
                </a:moveTo>
                <a:cubicBezTo>
                  <a:pt x="537793" y="723623"/>
                  <a:pt x="538974" y="722441"/>
                  <a:pt x="539658" y="720700"/>
                </a:cubicBezTo>
                <a:cubicBezTo>
                  <a:pt x="540653" y="721882"/>
                  <a:pt x="539472" y="725674"/>
                  <a:pt x="537420" y="725674"/>
                </a:cubicBezTo>
                <a:moveTo>
                  <a:pt x="552467" y="688865"/>
                </a:moveTo>
                <a:cubicBezTo>
                  <a:pt x="551534" y="691290"/>
                  <a:pt x="551099" y="694088"/>
                  <a:pt x="550228" y="696638"/>
                </a:cubicBezTo>
                <a:cubicBezTo>
                  <a:pt x="547493" y="704721"/>
                  <a:pt x="545627" y="712368"/>
                  <a:pt x="540716" y="718400"/>
                </a:cubicBezTo>
                <a:cubicBezTo>
                  <a:pt x="540840" y="719394"/>
                  <a:pt x="540093" y="719830"/>
                  <a:pt x="540155" y="718400"/>
                </a:cubicBezTo>
                <a:cubicBezTo>
                  <a:pt x="541648" y="716410"/>
                  <a:pt x="542518" y="713674"/>
                  <a:pt x="542954" y="710565"/>
                </a:cubicBezTo>
                <a:lnTo>
                  <a:pt x="542954" y="710565"/>
                </a:lnTo>
                <a:cubicBezTo>
                  <a:pt x="543264" y="709633"/>
                  <a:pt x="543638" y="708700"/>
                  <a:pt x="544073" y="707705"/>
                </a:cubicBezTo>
                <a:cubicBezTo>
                  <a:pt x="544756" y="706151"/>
                  <a:pt x="545441" y="704534"/>
                  <a:pt x="545814" y="702793"/>
                </a:cubicBezTo>
                <a:lnTo>
                  <a:pt x="545814" y="702793"/>
                </a:lnTo>
                <a:cubicBezTo>
                  <a:pt x="549855" y="695145"/>
                  <a:pt x="554145" y="684948"/>
                  <a:pt x="556446" y="676492"/>
                </a:cubicBezTo>
                <a:cubicBezTo>
                  <a:pt x="557316" y="673321"/>
                  <a:pt x="556384" y="668782"/>
                  <a:pt x="559804" y="666979"/>
                </a:cubicBezTo>
                <a:lnTo>
                  <a:pt x="559679" y="666606"/>
                </a:lnTo>
                <a:cubicBezTo>
                  <a:pt x="560177" y="666855"/>
                  <a:pt x="560612" y="666917"/>
                  <a:pt x="560985" y="666979"/>
                </a:cubicBezTo>
                <a:lnTo>
                  <a:pt x="560985" y="666979"/>
                </a:lnTo>
                <a:cubicBezTo>
                  <a:pt x="561917" y="675124"/>
                  <a:pt x="555389" y="681280"/>
                  <a:pt x="552591" y="688803"/>
                </a:cubicBezTo>
                <a:moveTo>
                  <a:pt x="563845" y="659891"/>
                </a:moveTo>
                <a:cubicBezTo>
                  <a:pt x="563721" y="660264"/>
                  <a:pt x="563534" y="660637"/>
                  <a:pt x="563410" y="661010"/>
                </a:cubicBezTo>
                <a:cubicBezTo>
                  <a:pt x="563161" y="661569"/>
                  <a:pt x="562975" y="662191"/>
                  <a:pt x="562850" y="662813"/>
                </a:cubicBezTo>
                <a:cubicBezTo>
                  <a:pt x="561980" y="663746"/>
                  <a:pt x="561917" y="665487"/>
                  <a:pt x="560985" y="666295"/>
                </a:cubicBezTo>
                <a:cubicBezTo>
                  <a:pt x="560736" y="666295"/>
                  <a:pt x="560550" y="666233"/>
                  <a:pt x="560301" y="666171"/>
                </a:cubicBezTo>
                <a:cubicBezTo>
                  <a:pt x="560115" y="662813"/>
                  <a:pt x="562042" y="661445"/>
                  <a:pt x="562540" y="658647"/>
                </a:cubicBezTo>
                <a:cubicBezTo>
                  <a:pt x="563161" y="658771"/>
                  <a:pt x="563410" y="659269"/>
                  <a:pt x="563659" y="659766"/>
                </a:cubicBezTo>
                <a:lnTo>
                  <a:pt x="563908" y="659891"/>
                </a:lnTo>
                <a:cubicBezTo>
                  <a:pt x="563908" y="659891"/>
                  <a:pt x="563908" y="659891"/>
                  <a:pt x="563908" y="659891"/>
                </a:cubicBezTo>
                <a:moveTo>
                  <a:pt x="564218" y="663746"/>
                </a:moveTo>
                <a:lnTo>
                  <a:pt x="563970" y="663621"/>
                </a:lnTo>
                <a:cubicBezTo>
                  <a:pt x="563970" y="663621"/>
                  <a:pt x="564032" y="663559"/>
                  <a:pt x="564032" y="663497"/>
                </a:cubicBezTo>
                <a:cubicBezTo>
                  <a:pt x="564094" y="662813"/>
                  <a:pt x="564342" y="662191"/>
                  <a:pt x="564654" y="661507"/>
                </a:cubicBezTo>
                <a:cubicBezTo>
                  <a:pt x="564716" y="661321"/>
                  <a:pt x="564840" y="661072"/>
                  <a:pt x="564903" y="660823"/>
                </a:cubicBezTo>
                <a:cubicBezTo>
                  <a:pt x="565213" y="660637"/>
                  <a:pt x="565400" y="660326"/>
                  <a:pt x="565338" y="659766"/>
                </a:cubicBezTo>
                <a:cubicBezTo>
                  <a:pt x="566581" y="660512"/>
                  <a:pt x="565275" y="663435"/>
                  <a:pt x="564218" y="663746"/>
                </a:cubicBezTo>
                <a:moveTo>
                  <a:pt x="566084" y="650688"/>
                </a:moveTo>
                <a:cubicBezTo>
                  <a:pt x="565959" y="651310"/>
                  <a:pt x="565772" y="651932"/>
                  <a:pt x="565587" y="652554"/>
                </a:cubicBezTo>
                <a:lnTo>
                  <a:pt x="564778" y="652554"/>
                </a:lnTo>
                <a:cubicBezTo>
                  <a:pt x="564280" y="650004"/>
                  <a:pt x="566208" y="649880"/>
                  <a:pt x="565897" y="647580"/>
                </a:cubicBezTo>
                <a:cubicBezTo>
                  <a:pt x="566333" y="647642"/>
                  <a:pt x="566519" y="648015"/>
                  <a:pt x="566457" y="648637"/>
                </a:cubicBezTo>
                <a:lnTo>
                  <a:pt x="566643" y="648637"/>
                </a:lnTo>
                <a:cubicBezTo>
                  <a:pt x="566457" y="649258"/>
                  <a:pt x="566270" y="650004"/>
                  <a:pt x="566084" y="650688"/>
                </a:cubicBezTo>
                <a:moveTo>
                  <a:pt x="567576" y="655352"/>
                </a:moveTo>
                <a:cubicBezTo>
                  <a:pt x="566830" y="655290"/>
                  <a:pt x="567079" y="654170"/>
                  <a:pt x="567016" y="653238"/>
                </a:cubicBezTo>
                <a:cubicBezTo>
                  <a:pt x="567265" y="652492"/>
                  <a:pt x="567451" y="651808"/>
                  <a:pt x="567576" y="651061"/>
                </a:cubicBezTo>
                <a:cubicBezTo>
                  <a:pt x="567700" y="650440"/>
                  <a:pt x="567887" y="649818"/>
                  <a:pt x="568073" y="649134"/>
                </a:cubicBezTo>
                <a:lnTo>
                  <a:pt x="568073" y="649134"/>
                </a:lnTo>
                <a:cubicBezTo>
                  <a:pt x="571244" y="647890"/>
                  <a:pt x="568384" y="653984"/>
                  <a:pt x="567514" y="655352"/>
                </a:cubicBezTo>
                <a:moveTo>
                  <a:pt x="570312" y="634149"/>
                </a:moveTo>
                <a:cubicBezTo>
                  <a:pt x="569006" y="634025"/>
                  <a:pt x="570001" y="631724"/>
                  <a:pt x="570312" y="631351"/>
                </a:cubicBezTo>
                <a:cubicBezTo>
                  <a:pt x="571929" y="631849"/>
                  <a:pt x="570001" y="633154"/>
                  <a:pt x="570312" y="634149"/>
                </a:cubicBezTo>
                <a:moveTo>
                  <a:pt x="573110" y="647580"/>
                </a:moveTo>
                <a:cubicBezTo>
                  <a:pt x="573794" y="647766"/>
                  <a:pt x="574229" y="648263"/>
                  <a:pt x="574229" y="649196"/>
                </a:cubicBezTo>
                <a:cubicBezTo>
                  <a:pt x="572301" y="649694"/>
                  <a:pt x="572301" y="648388"/>
                  <a:pt x="573110" y="647580"/>
                </a:cubicBezTo>
                <a:moveTo>
                  <a:pt x="588219" y="577816"/>
                </a:moveTo>
                <a:cubicBezTo>
                  <a:pt x="589089" y="573277"/>
                  <a:pt x="591328" y="568490"/>
                  <a:pt x="591576" y="564884"/>
                </a:cubicBezTo>
                <a:cubicBezTo>
                  <a:pt x="591825" y="561029"/>
                  <a:pt x="591390" y="557298"/>
                  <a:pt x="593815" y="553754"/>
                </a:cubicBezTo>
                <a:cubicBezTo>
                  <a:pt x="597918" y="559536"/>
                  <a:pt x="592571" y="571537"/>
                  <a:pt x="591017" y="577816"/>
                </a:cubicBezTo>
                <a:cubicBezTo>
                  <a:pt x="589711" y="582977"/>
                  <a:pt x="589960" y="587951"/>
                  <a:pt x="587100" y="591247"/>
                </a:cubicBezTo>
                <a:cubicBezTo>
                  <a:pt x="589213" y="595040"/>
                  <a:pt x="585607" y="597465"/>
                  <a:pt x="584861" y="600138"/>
                </a:cubicBezTo>
                <a:cubicBezTo>
                  <a:pt x="582748" y="597029"/>
                  <a:pt x="585980" y="594107"/>
                  <a:pt x="586540" y="591247"/>
                </a:cubicBezTo>
                <a:cubicBezTo>
                  <a:pt x="586788" y="589941"/>
                  <a:pt x="585794" y="588698"/>
                  <a:pt x="585980" y="587330"/>
                </a:cubicBezTo>
                <a:cubicBezTo>
                  <a:pt x="586105" y="586086"/>
                  <a:pt x="587286" y="584469"/>
                  <a:pt x="587659" y="582791"/>
                </a:cubicBezTo>
                <a:cubicBezTo>
                  <a:pt x="587970" y="581298"/>
                  <a:pt x="587908" y="579371"/>
                  <a:pt x="588219" y="577816"/>
                </a:cubicBezTo>
                <a:moveTo>
                  <a:pt x="584861" y="511349"/>
                </a:moveTo>
                <a:cubicBezTo>
                  <a:pt x="586788" y="512219"/>
                  <a:pt x="585856" y="515452"/>
                  <a:pt x="585421" y="517504"/>
                </a:cubicBezTo>
                <a:cubicBezTo>
                  <a:pt x="582125" y="516199"/>
                  <a:pt x="585358" y="514395"/>
                  <a:pt x="584861" y="511349"/>
                </a:cubicBezTo>
                <a:moveTo>
                  <a:pt x="581504" y="529194"/>
                </a:moveTo>
                <a:cubicBezTo>
                  <a:pt x="584426" y="528945"/>
                  <a:pt x="580944" y="532489"/>
                  <a:pt x="582623" y="532613"/>
                </a:cubicBezTo>
                <a:cubicBezTo>
                  <a:pt x="582623" y="533297"/>
                  <a:pt x="581628" y="533111"/>
                  <a:pt x="581193" y="533422"/>
                </a:cubicBezTo>
                <a:cubicBezTo>
                  <a:pt x="580944" y="533422"/>
                  <a:pt x="580695" y="533484"/>
                  <a:pt x="580385" y="533422"/>
                </a:cubicBezTo>
                <a:cubicBezTo>
                  <a:pt x="580074" y="531370"/>
                  <a:pt x="581504" y="530997"/>
                  <a:pt x="581504" y="529194"/>
                </a:cubicBezTo>
                <a:moveTo>
                  <a:pt x="579701" y="533857"/>
                </a:moveTo>
                <a:cubicBezTo>
                  <a:pt x="580074" y="534044"/>
                  <a:pt x="580447" y="534168"/>
                  <a:pt x="580757" y="534168"/>
                </a:cubicBezTo>
                <a:cubicBezTo>
                  <a:pt x="581069" y="534168"/>
                  <a:pt x="581317" y="534168"/>
                  <a:pt x="581504" y="534044"/>
                </a:cubicBezTo>
                <a:lnTo>
                  <a:pt x="581504" y="534230"/>
                </a:lnTo>
                <a:cubicBezTo>
                  <a:pt x="582001" y="538085"/>
                  <a:pt x="581504" y="541380"/>
                  <a:pt x="580385" y="544862"/>
                </a:cubicBezTo>
                <a:cubicBezTo>
                  <a:pt x="576219" y="543868"/>
                  <a:pt x="578768" y="536717"/>
                  <a:pt x="579825" y="534230"/>
                </a:cubicBezTo>
                <a:lnTo>
                  <a:pt x="579701" y="533919"/>
                </a:lnTo>
                <a:close/>
                <a:moveTo>
                  <a:pt x="579265" y="552697"/>
                </a:moveTo>
                <a:cubicBezTo>
                  <a:pt x="578395" y="558790"/>
                  <a:pt x="576156" y="563640"/>
                  <a:pt x="577027" y="568801"/>
                </a:cubicBezTo>
                <a:cubicBezTo>
                  <a:pt x="577151" y="570231"/>
                  <a:pt x="576156" y="570604"/>
                  <a:pt x="575348" y="571039"/>
                </a:cubicBezTo>
                <a:cubicBezTo>
                  <a:pt x="574975" y="577319"/>
                  <a:pt x="572861" y="583537"/>
                  <a:pt x="570871" y="589817"/>
                </a:cubicBezTo>
                <a:cubicBezTo>
                  <a:pt x="570871" y="589630"/>
                  <a:pt x="570809" y="589506"/>
                  <a:pt x="570747" y="589381"/>
                </a:cubicBezTo>
                <a:cubicBezTo>
                  <a:pt x="570250" y="588698"/>
                  <a:pt x="568944" y="588698"/>
                  <a:pt x="567949" y="589133"/>
                </a:cubicBezTo>
                <a:cubicBezTo>
                  <a:pt x="567638" y="590874"/>
                  <a:pt x="566705" y="592677"/>
                  <a:pt x="565835" y="593361"/>
                </a:cubicBezTo>
                <a:cubicBezTo>
                  <a:pt x="565338" y="593485"/>
                  <a:pt x="565275" y="593174"/>
                  <a:pt x="565275" y="592801"/>
                </a:cubicBezTo>
                <a:lnTo>
                  <a:pt x="565275" y="592801"/>
                </a:lnTo>
                <a:cubicBezTo>
                  <a:pt x="565275" y="592801"/>
                  <a:pt x="565649" y="592677"/>
                  <a:pt x="565835" y="592677"/>
                </a:cubicBezTo>
                <a:cubicBezTo>
                  <a:pt x="566021" y="592677"/>
                  <a:pt x="566208" y="592428"/>
                  <a:pt x="566146" y="592242"/>
                </a:cubicBezTo>
                <a:cubicBezTo>
                  <a:pt x="566146" y="592055"/>
                  <a:pt x="565897" y="591869"/>
                  <a:pt x="565711" y="591931"/>
                </a:cubicBezTo>
                <a:cubicBezTo>
                  <a:pt x="565587" y="591931"/>
                  <a:pt x="565524" y="591931"/>
                  <a:pt x="565400" y="591931"/>
                </a:cubicBezTo>
                <a:lnTo>
                  <a:pt x="565213" y="591744"/>
                </a:lnTo>
                <a:cubicBezTo>
                  <a:pt x="565462" y="589319"/>
                  <a:pt x="562415" y="591060"/>
                  <a:pt x="563970" y="592117"/>
                </a:cubicBezTo>
                <a:cubicBezTo>
                  <a:pt x="563721" y="592117"/>
                  <a:pt x="563472" y="592117"/>
                  <a:pt x="563286" y="592117"/>
                </a:cubicBezTo>
                <a:lnTo>
                  <a:pt x="563286" y="592117"/>
                </a:lnTo>
                <a:cubicBezTo>
                  <a:pt x="563286" y="592117"/>
                  <a:pt x="562913" y="592242"/>
                  <a:pt x="562913" y="592490"/>
                </a:cubicBezTo>
                <a:cubicBezTo>
                  <a:pt x="562913" y="592739"/>
                  <a:pt x="563037" y="592926"/>
                  <a:pt x="563286" y="592926"/>
                </a:cubicBezTo>
                <a:cubicBezTo>
                  <a:pt x="563410" y="592926"/>
                  <a:pt x="563472" y="592926"/>
                  <a:pt x="563596" y="592926"/>
                </a:cubicBezTo>
                <a:cubicBezTo>
                  <a:pt x="563783" y="592926"/>
                  <a:pt x="563970" y="592926"/>
                  <a:pt x="564157" y="592863"/>
                </a:cubicBezTo>
                <a:cubicBezTo>
                  <a:pt x="564342" y="594542"/>
                  <a:pt x="563161" y="594791"/>
                  <a:pt x="563596" y="596656"/>
                </a:cubicBezTo>
                <a:cubicBezTo>
                  <a:pt x="565400" y="597154"/>
                  <a:pt x="564342" y="594853"/>
                  <a:pt x="565835" y="595040"/>
                </a:cubicBezTo>
                <a:cubicBezTo>
                  <a:pt x="566021" y="595724"/>
                  <a:pt x="566830" y="595910"/>
                  <a:pt x="566954" y="596656"/>
                </a:cubicBezTo>
                <a:cubicBezTo>
                  <a:pt x="563099" y="601071"/>
                  <a:pt x="563908" y="606729"/>
                  <a:pt x="563037" y="611081"/>
                </a:cubicBezTo>
                <a:cubicBezTo>
                  <a:pt x="562850" y="611081"/>
                  <a:pt x="562602" y="611019"/>
                  <a:pt x="562415" y="610957"/>
                </a:cubicBezTo>
                <a:cubicBezTo>
                  <a:pt x="562104" y="610833"/>
                  <a:pt x="561732" y="610957"/>
                  <a:pt x="561607" y="611268"/>
                </a:cubicBezTo>
                <a:cubicBezTo>
                  <a:pt x="561483" y="611579"/>
                  <a:pt x="561607" y="611952"/>
                  <a:pt x="561917" y="612076"/>
                </a:cubicBezTo>
                <a:cubicBezTo>
                  <a:pt x="562042" y="612076"/>
                  <a:pt x="562229" y="612138"/>
                  <a:pt x="562353" y="612201"/>
                </a:cubicBezTo>
                <a:lnTo>
                  <a:pt x="562353" y="612387"/>
                </a:lnTo>
                <a:cubicBezTo>
                  <a:pt x="562229" y="613071"/>
                  <a:pt x="561420" y="613258"/>
                  <a:pt x="561296" y="614004"/>
                </a:cubicBezTo>
                <a:cubicBezTo>
                  <a:pt x="562229" y="615061"/>
                  <a:pt x="563472" y="613879"/>
                  <a:pt x="563534" y="612387"/>
                </a:cubicBezTo>
                <a:lnTo>
                  <a:pt x="563534" y="612387"/>
                </a:lnTo>
                <a:cubicBezTo>
                  <a:pt x="563534" y="612387"/>
                  <a:pt x="563845" y="612076"/>
                  <a:pt x="563908" y="611890"/>
                </a:cubicBezTo>
                <a:cubicBezTo>
                  <a:pt x="563908" y="611579"/>
                  <a:pt x="563721" y="611268"/>
                  <a:pt x="563410" y="611206"/>
                </a:cubicBezTo>
                <a:cubicBezTo>
                  <a:pt x="563286" y="611206"/>
                  <a:pt x="563224" y="611206"/>
                  <a:pt x="563099" y="611144"/>
                </a:cubicBezTo>
                <a:cubicBezTo>
                  <a:pt x="564405" y="608905"/>
                  <a:pt x="567451" y="606667"/>
                  <a:pt x="565275" y="603993"/>
                </a:cubicBezTo>
                <a:cubicBezTo>
                  <a:pt x="567016" y="604677"/>
                  <a:pt x="566643" y="603123"/>
                  <a:pt x="567514" y="602874"/>
                </a:cubicBezTo>
                <a:cubicBezTo>
                  <a:pt x="566581" y="604428"/>
                  <a:pt x="568012" y="603993"/>
                  <a:pt x="567638" y="605672"/>
                </a:cubicBezTo>
                <a:cubicBezTo>
                  <a:pt x="567265" y="607351"/>
                  <a:pt x="566581" y="608283"/>
                  <a:pt x="566084" y="609589"/>
                </a:cubicBezTo>
                <a:cubicBezTo>
                  <a:pt x="565587" y="610833"/>
                  <a:pt x="565213" y="612138"/>
                  <a:pt x="565213" y="612947"/>
                </a:cubicBezTo>
                <a:cubicBezTo>
                  <a:pt x="565213" y="613693"/>
                  <a:pt x="564280" y="614999"/>
                  <a:pt x="563908" y="616180"/>
                </a:cubicBezTo>
                <a:cubicBezTo>
                  <a:pt x="563534" y="617299"/>
                  <a:pt x="562726" y="618107"/>
                  <a:pt x="562353" y="619413"/>
                </a:cubicBezTo>
                <a:cubicBezTo>
                  <a:pt x="561980" y="620657"/>
                  <a:pt x="561980" y="622522"/>
                  <a:pt x="561980" y="624014"/>
                </a:cubicBezTo>
                <a:cubicBezTo>
                  <a:pt x="561980" y="625507"/>
                  <a:pt x="560923" y="624574"/>
                  <a:pt x="560177" y="624574"/>
                </a:cubicBezTo>
                <a:cubicBezTo>
                  <a:pt x="559369" y="624574"/>
                  <a:pt x="558311" y="625320"/>
                  <a:pt x="558498" y="624698"/>
                </a:cubicBezTo>
                <a:cubicBezTo>
                  <a:pt x="558623" y="624014"/>
                  <a:pt x="558623" y="623268"/>
                  <a:pt x="557939" y="621589"/>
                </a:cubicBezTo>
                <a:cubicBezTo>
                  <a:pt x="557316" y="619911"/>
                  <a:pt x="557939" y="620284"/>
                  <a:pt x="558871" y="618232"/>
                </a:cubicBezTo>
                <a:cubicBezTo>
                  <a:pt x="559741" y="616180"/>
                  <a:pt x="559120" y="615247"/>
                  <a:pt x="558871" y="614066"/>
                </a:cubicBezTo>
                <a:cubicBezTo>
                  <a:pt x="558623" y="612947"/>
                  <a:pt x="558187" y="615496"/>
                  <a:pt x="557565" y="616180"/>
                </a:cubicBezTo>
                <a:cubicBezTo>
                  <a:pt x="556944" y="616802"/>
                  <a:pt x="557068" y="614377"/>
                  <a:pt x="557441" y="611890"/>
                </a:cubicBezTo>
                <a:cubicBezTo>
                  <a:pt x="557814" y="609465"/>
                  <a:pt x="558746" y="607102"/>
                  <a:pt x="559741" y="605299"/>
                </a:cubicBezTo>
                <a:cubicBezTo>
                  <a:pt x="560799" y="603496"/>
                  <a:pt x="560674" y="603620"/>
                  <a:pt x="561855" y="597651"/>
                </a:cubicBezTo>
                <a:cubicBezTo>
                  <a:pt x="562975" y="591744"/>
                  <a:pt x="562353" y="594480"/>
                  <a:pt x="562229" y="593050"/>
                </a:cubicBezTo>
                <a:cubicBezTo>
                  <a:pt x="562104" y="591620"/>
                  <a:pt x="563659" y="590065"/>
                  <a:pt x="563908" y="588884"/>
                </a:cubicBezTo>
                <a:cubicBezTo>
                  <a:pt x="564157" y="587703"/>
                  <a:pt x="564157" y="586832"/>
                  <a:pt x="564654" y="585900"/>
                </a:cubicBezTo>
                <a:cubicBezTo>
                  <a:pt x="565213" y="585029"/>
                  <a:pt x="565587" y="587703"/>
                  <a:pt x="565587" y="587703"/>
                </a:cubicBezTo>
                <a:cubicBezTo>
                  <a:pt x="565587" y="587703"/>
                  <a:pt x="566084" y="590314"/>
                  <a:pt x="567141" y="589568"/>
                </a:cubicBezTo>
                <a:cubicBezTo>
                  <a:pt x="567389" y="589381"/>
                  <a:pt x="567638" y="589257"/>
                  <a:pt x="567949" y="589133"/>
                </a:cubicBezTo>
                <a:cubicBezTo>
                  <a:pt x="568135" y="588014"/>
                  <a:pt x="568012" y="586894"/>
                  <a:pt x="567514" y="586086"/>
                </a:cubicBezTo>
                <a:cubicBezTo>
                  <a:pt x="569876" y="584034"/>
                  <a:pt x="568633" y="580987"/>
                  <a:pt x="569193" y="578252"/>
                </a:cubicBezTo>
                <a:cubicBezTo>
                  <a:pt x="570871" y="570293"/>
                  <a:pt x="574540" y="562272"/>
                  <a:pt x="575348" y="553692"/>
                </a:cubicBezTo>
                <a:cubicBezTo>
                  <a:pt x="576032" y="553629"/>
                  <a:pt x="576965" y="553816"/>
                  <a:pt x="577027" y="553194"/>
                </a:cubicBezTo>
                <a:lnTo>
                  <a:pt x="576654" y="553070"/>
                </a:lnTo>
                <a:cubicBezTo>
                  <a:pt x="577089" y="552759"/>
                  <a:pt x="577400" y="552448"/>
                  <a:pt x="577649" y="552075"/>
                </a:cubicBezTo>
                <a:cubicBezTo>
                  <a:pt x="578332" y="552075"/>
                  <a:pt x="578830" y="552324"/>
                  <a:pt x="579203" y="552635"/>
                </a:cubicBezTo>
                <a:moveTo>
                  <a:pt x="577400" y="551080"/>
                </a:moveTo>
                <a:cubicBezTo>
                  <a:pt x="577400" y="551080"/>
                  <a:pt x="577151" y="551329"/>
                  <a:pt x="577089" y="551453"/>
                </a:cubicBezTo>
                <a:cubicBezTo>
                  <a:pt x="576902" y="551702"/>
                  <a:pt x="576716" y="551951"/>
                  <a:pt x="576468" y="552137"/>
                </a:cubicBezTo>
                <a:lnTo>
                  <a:pt x="576468" y="552137"/>
                </a:lnTo>
                <a:cubicBezTo>
                  <a:pt x="576405" y="551329"/>
                  <a:pt x="575721" y="551267"/>
                  <a:pt x="575907" y="550334"/>
                </a:cubicBezTo>
                <a:cubicBezTo>
                  <a:pt x="576343" y="550521"/>
                  <a:pt x="577027" y="550396"/>
                  <a:pt x="577027" y="550894"/>
                </a:cubicBezTo>
                <a:lnTo>
                  <a:pt x="577400" y="551018"/>
                </a:lnTo>
                <a:close/>
                <a:moveTo>
                  <a:pt x="268875" y="122802"/>
                </a:moveTo>
                <a:cubicBezTo>
                  <a:pt x="267321" y="122802"/>
                  <a:pt x="264897" y="124419"/>
                  <a:pt x="267197" y="125040"/>
                </a:cubicBezTo>
                <a:cubicBezTo>
                  <a:pt x="267383" y="123921"/>
                  <a:pt x="268316" y="123548"/>
                  <a:pt x="268875" y="122802"/>
                </a:cubicBezTo>
                <a:moveTo>
                  <a:pt x="252150" y="131755"/>
                </a:moveTo>
                <a:cubicBezTo>
                  <a:pt x="253455" y="131569"/>
                  <a:pt x="254575" y="131196"/>
                  <a:pt x="254948" y="130077"/>
                </a:cubicBezTo>
                <a:cubicBezTo>
                  <a:pt x="253518" y="130139"/>
                  <a:pt x="253021" y="131072"/>
                  <a:pt x="252150" y="131755"/>
                </a:cubicBezTo>
                <a:moveTo>
                  <a:pt x="2076435" y="772618"/>
                </a:moveTo>
                <a:cubicBezTo>
                  <a:pt x="2076435" y="771499"/>
                  <a:pt x="2074321" y="773427"/>
                  <a:pt x="2073637" y="772059"/>
                </a:cubicBezTo>
                <a:cubicBezTo>
                  <a:pt x="2069285" y="764100"/>
                  <a:pt x="2062880" y="758193"/>
                  <a:pt x="2055792" y="753032"/>
                </a:cubicBezTo>
                <a:lnTo>
                  <a:pt x="2055792" y="753281"/>
                </a:lnTo>
                <a:cubicBezTo>
                  <a:pt x="2054052" y="751602"/>
                  <a:pt x="2052061" y="750172"/>
                  <a:pt x="2049885" y="749177"/>
                </a:cubicBezTo>
                <a:cubicBezTo>
                  <a:pt x="2049574" y="749053"/>
                  <a:pt x="2049264" y="749177"/>
                  <a:pt x="2049139" y="749488"/>
                </a:cubicBezTo>
                <a:cubicBezTo>
                  <a:pt x="2049015" y="749799"/>
                  <a:pt x="2049139" y="750110"/>
                  <a:pt x="2049450" y="750297"/>
                </a:cubicBezTo>
                <a:cubicBezTo>
                  <a:pt x="2051378" y="751167"/>
                  <a:pt x="2053181" y="752473"/>
                  <a:pt x="2054673" y="753903"/>
                </a:cubicBezTo>
                <a:cubicBezTo>
                  <a:pt x="2054549" y="755644"/>
                  <a:pt x="2053305" y="756141"/>
                  <a:pt x="2053057" y="757509"/>
                </a:cubicBezTo>
                <a:cubicBezTo>
                  <a:pt x="2056974" y="761489"/>
                  <a:pt x="2061450" y="764784"/>
                  <a:pt x="2063689" y="770380"/>
                </a:cubicBezTo>
                <a:cubicBezTo>
                  <a:pt x="2062445" y="768515"/>
                  <a:pt x="2060020" y="769012"/>
                  <a:pt x="2058653" y="768142"/>
                </a:cubicBezTo>
                <a:cubicBezTo>
                  <a:pt x="2056663" y="766960"/>
                  <a:pt x="2055419" y="765219"/>
                  <a:pt x="2053616" y="763105"/>
                </a:cubicBezTo>
                <a:cubicBezTo>
                  <a:pt x="2051627" y="763043"/>
                  <a:pt x="2051129" y="761551"/>
                  <a:pt x="2049139" y="761489"/>
                </a:cubicBezTo>
                <a:cubicBezTo>
                  <a:pt x="2046528" y="758566"/>
                  <a:pt x="2039191" y="751229"/>
                  <a:pt x="2035771" y="754773"/>
                </a:cubicBezTo>
                <a:cubicBezTo>
                  <a:pt x="2038072" y="756577"/>
                  <a:pt x="2042300" y="759375"/>
                  <a:pt x="2042486" y="761489"/>
                </a:cubicBezTo>
                <a:cubicBezTo>
                  <a:pt x="2038009" y="759250"/>
                  <a:pt x="2033222" y="756079"/>
                  <a:pt x="2029616" y="754152"/>
                </a:cubicBezTo>
                <a:cubicBezTo>
                  <a:pt x="2027253" y="752970"/>
                  <a:pt x="2024393" y="751540"/>
                  <a:pt x="2022901" y="750794"/>
                </a:cubicBezTo>
                <a:cubicBezTo>
                  <a:pt x="2020164" y="749488"/>
                  <a:pt x="2018175" y="751229"/>
                  <a:pt x="2016185" y="751416"/>
                </a:cubicBezTo>
                <a:cubicBezTo>
                  <a:pt x="2012952" y="751602"/>
                  <a:pt x="2011336" y="749861"/>
                  <a:pt x="2008351" y="748618"/>
                </a:cubicBezTo>
                <a:cubicBezTo>
                  <a:pt x="2002569" y="750110"/>
                  <a:pt x="1998092" y="746504"/>
                  <a:pt x="1993864" y="746877"/>
                </a:cubicBezTo>
                <a:cubicBezTo>
                  <a:pt x="1991750" y="749177"/>
                  <a:pt x="1995791" y="749675"/>
                  <a:pt x="1994983" y="750234"/>
                </a:cubicBezTo>
                <a:cubicBezTo>
                  <a:pt x="1985407" y="750359"/>
                  <a:pt x="1980247" y="746069"/>
                  <a:pt x="1973221" y="743519"/>
                </a:cubicBezTo>
                <a:cubicBezTo>
                  <a:pt x="1972910" y="744328"/>
                  <a:pt x="1972350" y="744887"/>
                  <a:pt x="1971542" y="745260"/>
                </a:cubicBezTo>
                <a:cubicBezTo>
                  <a:pt x="1971977" y="749302"/>
                  <a:pt x="1978132" y="750483"/>
                  <a:pt x="1977698" y="753592"/>
                </a:cubicBezTo>
                <a:cubicBezTo>
                  <a:pt x="1973967" y="754027"/>
                  <a:pt x="1971542" y="750670"/>
                  <a:pt x="1968744" y="751975"/>
                </a:cubicBezTo>
                <a:cubicBezTo>
                  <a:pt x="1966879" y="753965"/>
                  <a:pt x="1970858" y="754525"/>
                  <a:pt x="1969863" y="755333"/>
                </a:cubicBezTo>
                <a:cubicBezTo>
                  <a:pt x="1965635" y="755084"/>
                  <a:pt x="1962153" y="754027"/>
                  <a:pt x="1958112" y="753592"/>
                </a:cubicBezTo>
                <a:cubicBezTo>
                  <a:pt x="1957054" y="752286"/>
                  <a:pt x="1955811" y="751043"/>
                  <a:pt x="1953075" y="751416"/>
                </a:cubicBezTo>
                <a:cubicBezTo>
                  <a:pt x="1952267" y="749551"/>
                  <a:pt x="1949344" y="747561"/>
                  <a:pt x="1946919" y="749115"/>
                </a:cubicBezTo>
                <a:cubicBezTo>
                  <a:pt x="1945241" y="753219"/>
                  <a:pt x="1950402" y="754338"/>
                  <a:pt x="1952515" y="756390"/>
                </a:cubicBezTo>
                <a:cubicBezTo>
                  <a:pt x="1952827" y="757758"/>
                  <a:pt x="1953324" y="759002"/>
                  <a:pt x="1953075" y="760867"/>
                </a:cubicBezTo>
                <a:cubicBezTo>
                  <a:pt x="1955376" y="764162"/>
                  <a:pt x="1959728" y="765406"/>
                  <a:pt x="1960909" y="769820"/>
                </a:cubicBezTo>
                <a:cubicBezTo>
                  <a:pt x="1963334" y="770567"/>
                  <a:pt x="1966692" y="773427"/>
                  <a:pt x="1966505" y="774857"/>
                </a:cubicBezTo>
                <a:cubicBezTo>
                  <a:pt x="1957738" y="772618"/>
                  <a:pt x="1947479" y="771934"/>
                  <a:pt x="1940826" y="767582"/>
                </a:cubicBezTo>
                <a:cubicBezTo>
                  <a:pt x="1931375" y="769634"/>
                  <a:pt x="1929012" y="764162"/>
                  <a:pt x="1920183" y="764224"/>
                </a:cubicBezTo>
                <a:cubicBezTo>
                  <a:pt x="1920930" y="766712"/>
                  <a:pt x="1918007" y="765468"/>
                  <a:pt x="1918505" y="767582"/>
                </a:cubicBezTo>
                <a:cubicBezTo>
                  <a:pt x="1928826" y="770256"/>
                  <a:pt x="1940142" y="774484"/>
                  <a:pt x="1950899" y="774857"/>
                </a:cubicBezTo>
                <a:cubicBezTo>
                  <a:pt x="1967687" y="780764"/>
                  <a:pt x="1987211" y="783997"/>
                  <a:pt x="2006175" y="787727"/>
                </a:cubicBezTo>
                <a:cubicBezTo>
                  <a:pt x="2005553" y="790090"/>
                  <a:pt x="2008165" y="789531"/>
                  <a:pt x="2008413" y="792204"/>
                </a:cubicBezTo>
                <a:lnTo>
                  <a:pt x="2007294" y="792204"/>
                </a:lnTo>
                <a:lnTo>
                  <a:pt x="2007294" y="792391"/>
                </a:lnTo>
                <a:cubicBezTo>
                  <a:pt x="2006983" y="792391"/>
                  <a:pt x="2006610" y="792204"/>
                  <a:pt x="2006237" y="792080"/>
                </a:cubicBezTo>
                <a:cubicBezTo>
                  <a:pt x="2005864" y="791893"/>
                  <a:pt x="2005366" y="791645"/>
                  <a:pt x="2004869" y="791582"/>
                </a:cubicBezTo>
                <a:cubicBezTo>
                  <a:pt x="2004433" y="791520"/>
                  <a:pt x="2004123" y="791769"/>
                  <a:pt x="2004123" y="792142"/>
                </a:cubicBezTo>
                <a:cubicBezTo>
                  <a:pt x="2004123" y="792515"/>
                  <a:pt x="2004371" y="792888"/>
                  <a:pt x="2004745" y="792888"/>
                </a:cubicBezTo>
                <a:cubicBezTo>
                  <a:pt x="2005056" y="792888"/>
                  <a:pt x="2005366" y="793075"/>
                  <a:pt x="2005677" y="793261"/>
                </a:cubicBezTo>
                <a:cubicBezTo>
                  <a:pt x="2006175" y="793510"/>
                  <a:pt x="2006672" y="793759"/>
                  <a:pt x="2007356" y="793759"/>
                </a:cubicBezTo>
                <a:lnTo>
                  <a:pt x="2007356" y="793945"/>
                </a:lnTo>
                <a:cubicBezTo>
                  <a:pt x="2007356" y="793945"/>
                  <a:pt x="2007356" y="794443"/>
                  <a:pt x="2007356" y="794443"/>
                </a:cubicBezTo>
                <a:lnTo>
                  <a:pt x="2007356" y="794443"/>
                </a:lnTo>
                <a:cubicBezTo>
                  <a:pt x="2006299" y="794443"/>
                  <a:pt x="2005179" y="794318"/>
                  <a:pt x="2003812" y="794007"/>
                </a:cubicBezTo>
                <a:cubicBezTo>
                  <a:pt x="2003564" y="793945"/>
                  <a:pt x="2003315" y="794132"/>
                  <a:pt x="2003252" y="794380"/>
                </a:cubicBezTo>
                <a:cubicBezTo>
                  <a:pt x="2003190" y="794629"/>
                  <a:pt x="2003377" y="794878"/>
                  <a:pt x="2003625" y="794940"/>
                </a:cubicBezTo>
                <a:cubicBezTo>
                  <a:pt x="2005056" y="795313"/>
                  <a:pt x="2006299" y="795438"/>
                  <a:pt x="2007419" y="795500"/>
                </a:cubicBezTo>
                <a:lnTo>
                  <a:pt x="2007419" y="795500"/>
                </a:lnTo>
                <a:cubicBezTo>
                  <a:pt x="2008351" y="795562"/>
                  <a:pt x="2008848" y="795997"/>
                  <a:pt x="2009097" y="796743"/>
                </a:cubicBezTo>
                <a:cubicBezTo>
                  <a:pt x="2004247" y="795935"/>
                  <a:pt x="1998900" y="795686"/>
                  <a:pt x="1995169" y="793945"/>
                </a:cubicBezTo>
                <a:cubicBezTo>
                  <a:pt x="1995169" y="793013"/>
                  <a:pt x="1996723" y="793572"/>
                  <a:pt x="1996848" y="792764"/>
                </a:cubicBezTo>
                <a:cubicBezTo>
                  <a:pt x="1993366" y="791769"/>
                  <a:pt x="1988205" y="792453"/>
                  <a:pt x="1988454" y="787727"/>
                </a:cubicBezTo>
                <a:cubicBezTo>
                  <a:pt x="1983915" y="787292"/>
                  <a:pt x="1980869" y="785489"/>
                  <a:pt x="1976143" y="786670"/>
                </a:cubicBezTo>
                <a:lnTo>
                  <a:pt x="1976143" y="786670"/>
                </a:lnTo>
                <a:cubicBezTo>
                  <a:pt x="1976143" y="786670"/>
                  <a:pt x="1975770" y="786670"/>
                  <a:pt x="1975584" y="786608"/>
                </a:cubicBezTo>
                <a:cubicBezTo>
                  <a:pt x="1976205" y="784494"/>
                  <a:pt x="1974215" y="784992"/>
                  <a:pt x="1972785" y="784992"/>
                </a:cubicBezTo>
                <a:lnTo>
                  <a:pt x="1972785" y="785116"/>
                </a:lnTo>
                <a:cubicBezTo>
                  <a:pt x="1970174" y="784246"/>
                  <a:pt x="1967500" y="783810"/>
                  <a:pt x="1964826" y="783375"/>
                </a:cubicBezTo>
                <a:cubicBezTo>
                  <a:pt x="1962401" y="783002"/>
                  <a:pt x="1960163" y="782629"/>
                  <a:pt x="1957925" y="782007"/>
                </a:cubicBezTo>
                <a:cubicBezTo>
                  <a:pt x="1957490" y="781883"/>
                  <a:pt x="1957054" y="782132"/>
                  <a:pt x="1956931" y="782567"/>
                </a:cubicBezTo>
                <a:cubicBezTo>
                  <a:pt x="1956806" y="783002"/>
                  <a:pt x="1957054" y="783437"/>
                  <a:pt x="1957490" y="783562"/>
                </a:cubicBezTo>
                <a:cubicBezTo>
                  <a:pt x="1959790" y="784246"/>
                  <a:pt x="1962215" y="784619"/>
                  <a:pt x="1964578" y="784992"/>
                </a:cubicBezTo>
                <a:cubicBezTo>
                  <a:pt x="1967127" y="785365"/>
                  <a:pt x="1969801" y="785800"/>
                  <a:pt x="1972288" y="786608"/>
                </a:cubicBezTo>
                <a:lnTo>
                  <a:pt x="1972288" y="786608"/>
                </a:lnTo>
                <a:cubicBezTo>
                  <a:pt x="1972785" y="787603"/>
                  <a:pt x="1973345" y="788598"/>
                  <a:pt x="1975086" y="788349"/>
                </a:cubicBezTo>
                <a:lnTo>
                  <a:pt x="1975086" y="788349"/>
                </a:lnTo>
                <a:cubicBezTo>
                  <a:pt x="1975086" y="788349"/>
                  <a:pt x="1975521" y="788349"/>
                  <a:pt x="1975707" y="788411"/>
                </a:cubicBezTo>
                <a:cubicBezTo>
                  <a:pt x="1976205" y="789406"/>
                  <a:pt x="1978257" y="788722"/>
                  <a:pt x="1978444" y="790028"/>
                </a:cubicBezTo>
                <a:cubicBezTo>
                  <a:pt x="1969739" y="789655"/>
                  <a:pt x="1958920" y="788909"/>
                  <a:pt x="1952764" y="784370"/>
                </a:cubicBezTo>
                <a:cubicBezTo>
                  <a:pt x="1950961" y="785303"/>
                  <a:pt x="1949282" y="784619"/>
                  <a:pt x="1947728" y="783872"/>
                </a:cubicBezTo>
                <a:lnTo>
                  <a:pt x="1947604" y="783872"/>
                </a:lnTo>
                <a:cubicBezTo>
                  <a:pt x="1947604" y="783872"/>
                  <a:pt x="1947604" y="783810"/>
                  <a:pt x="1947604" y="783810"/>
                </a:cubicBezTo>
                <a:cubicBezTo>
                  <a:pt x="1947914" y="782940"/>
                  <a:pt x="1948101" y="782194"/>
                  <a:pt x="1948163" y="781448"/>
                </a:cubicBezTo>
                <a:cubicBezTo>
                  <a:pt x="1948226" y="781012"/>
                  <a:pt x="1947914" y="780701"/>
                  <a:pt x="1947542" y="780577"/>
                </a:cubicBezTo>
                <a:cubicBezTo>
                  <a:pt x="1947106" y="780515"/>
                  <a:pt x="1946796" y="780826"/>
                  <a:pt x="1946671" y="781199"/>
                </a:cubicBezTo>
                <a:cubicBezTo>
                  <a:pt x="1946609" y="781696"/>
                  <a:pt x="1946422" y="782194"/>
                  <a:pt x="1946298" y="782691"/>
                </a:cubicBezTo>
                <a:cubicBezTo>
                  <a:pt x="1940391" y="781821"/>
                  <a:pt x="1927085" y="782007"/>
                  <a:pt x="1920308" y="777655"/>
                </a:cubicBezTo>
                <a:cubicBezTo>
                  <a:pt x="1921240" y="777717"/>
                  <a:pt x="1921738" y="777282"/>
                  <a:pt x="1921986" y="776598"/>
                </a:cubicBezTo>
                <a:cubicBezTo>
                  <a:pt x="1917075" y="775789"/>
                  <a:pt x="1917821" y="776598"/>
                  <a:pt x="1914152" y="777095"/>
                </a:cubicBezTo>
                <a:cubicBezTo>
                  <a:pt x="1912349" y="776162"/>
                  <a:pt x="1916328" y="774919"/>
                  <a:pt x="1913592" y="774857"/>
                </a:cubicBezTo>
                <a:cubicBezTo>
                  <a:pt x="1907872" y="776349"/>
                  <a:pt x="1904080" y="774173"/>
                  <a:pt x="1900784" y="773240"/>
                </a:cubicBezTo>
                <a:cubicBezTo>
                  <a:pt x="1896618" y="771997"/>
                  <a:pt x="1891768" y="772183"/>
                  <a:pt x="1887416" y="770940"/>
                </a:cubicBezTo>
                <a:cubicBezTo>
                  <a:pt x="1886048" y="770567"/>
                  <a:pt x="1884991" y="769572"/>
                  <a:pt x="1883499" y="769323"/>
                </a:cubicBezTo>
                <a:cubicBezTo>
                  <a:pt x="1878524" y="768266"/>
                  <a:pt x="1873301" y="767706"/>
                  <a:pt x="1869571" y="767022"/>
                </a:cubicBezTo>
                <a:cubicBezTo>
                  <a:pt x="1862110" y="765717"/>
                  <a:pt x="1855084" y="762173"/>
                  <a:pt x="1847809" y="762048"/>
                </a:cubicBezTo>
                <a:cubicBezTo>
                  <a:pt x="1845881" y="763230"/>
                  <a:pt x="1849239" y="764349"/>
                  <a:pt x="1847996" y="765281"/>
                </a:cubicBezTo>
                <a:cubicBezTo>
                  <a:pt x="1847498" y="765281"/>
                  <a:pt x="1847125" y="765219"/>
                  <a:pt x="1846814" y="765157"/>
                </a:cubicBezTo>
                <a:cubicBezTo>
                  <a:pt x="1846566" y="765157"/>
                  <a:pt x="1846317" y="765095"/>
                  <a:pt x="1846130" y="765033"/>
                </a:cubicBezTo>
                <a:lnTo>
                  <a:pt x="1846130" y="764784"/>
                </a:lnTo>
                <a:cubicBezTo>
                  <a:pt x="1846130" y="764784"/>
                  <a:pt x="1845881" y="764784"/>
                  <a:pt x="1845881" y="764784"/>
                </a:cubicBezTo>
                <a:cubicBezTo>
                  <a:pt x="1844762" y="763603"/>
                  <a:pt x="1843083" y="763603"/>
                  <a:pt x="1841778" y="763665"/>
                </a:cubicBezTo>
                <a:cubicBezTo>
                  <a:pt x="1841529" y="763665"/>
                  <a:pt x="1841280" y="763665"/>
                  <a:pt x="1841032" y="763665"/>
                </a:cubicBezTo>
                <a:cubicBezTo>
                  <a:pt x="1841032" y="763665"/>
                  <a:pt x="1840969" y="763665"/>
                  <a:pt x="1840907" y="763665"/>
                </a:cubicBezTo>
                <a:cubicBezTo>
                  <a:pt x="1840845" y="763665"/>
                  <a:pt x="1840783" y="763727"/>
                  <a:pt x="1840658" y="763789"/>
                </a:cubicBezTo>
                <a:lnTo>
                  <a:pt x="1840658" y="763665"/>
                </a:lnTo>
                <a:cubicBezTo>
                  <a:pt x="1840534" y="762794"/>
                  <a:pt x="1839291" y="763167"/>
                  <a:pt x="1839477" y="762173"/>
                </a:cubicBezTo>
                <a:cubicBezTo>
                  <a:pt x="1840348" y="762048"/>
                  <a:pt x="1841280" y="762048"/>
                  <a:pt x="1842275" y="762173"/>
                </a:cubicBezTo>
                <a:cubicBezTo>
                  <a:pt x="1842710" y="762235"/>
                  <a:pt x="1843208" y="761986"/>
                  <a:pt x="1843270" y="761489"/>
                </a:cubicBezTo>
                <a:cubicBezTo>
                  <a:pt x="1843332" y="760991"/>
                  <a:pt x="1843021" y="760556"/>
                  <a:pt x="1842586" y="760494"/>
                </a:cubicBezTo>
                <a:cubicBezTo>
                  <a:pt x="1841280" y="760245"/>
                  <a:pt x="1840037" y="760245"/>
                  <a:pt x="1838855" y="760494"/>
                </a:cubicBezTo>
                <a:lnTo>
                  <a:pt x="1838855" y="760307"/>
                </a:lnTo>
                <a:cubicBezTo>
                  <a:pt x="1836119" y="759499"/>
                  <a:pt x="1835933" y="759126"/>
                  <a:pt x="1833322" y="760307"/>
                </a:cubicBezTo>
                <a:cubicBezTo>
                  <a:pt x="1831207" y="759996"/>
                  <a:pt x="1831083" y="757758"/>
                  <a:pt x="1829405" y="756950"/>
                </a:cubicBezTo>
                <a:cubicBezTo>
                  <a:pt x="1823497" y="755271"/>
                  <a:pt x="1818337" y="758877"/>
                  <a:pt x="1817155" y="753592"/>
                </a:cubicBezTo>
                <a:lnTo>
                  <a:pt x="1817280" y="753406"/>
                </a:lnTo>
                <a:cubicBezTo>
                  <a:pt x="1818212" y="753157"/>
                  <a:pt x="1819270" y="753032"/>
                  <a:pt x="1820202" y="753095"/>
                </a:cubicBezTo>
                <a:cubicBezTo>
                  <a:pt x="1820575" y="753095"/>
                  <a:pt x="1820948" y="752846"/>
                  <a:pt x="1820948" y="752411"/>
                </a:cubicBezTo>
                <a:cubicBezTo>
                  <a:pt x="1820948" y="752038"/>
                  <a:pt x="1820700" y="751665"/>
                  <a:pt x="1820264" y="751665"/>
                </a:cubicBezTo>
                <a:cubicBezTo>
                  <a:pt x="1819207" y="751602"/>
                  <a:pt x="1818088" y="751727"/>
                  <a:pt x="1817093" y="751975"/>
                </a:cubicBezTo>
                <a:cubicBezTo>
                  <a:pt x="1815103" y="750048"/>
                  <a:pt x="1812368" y="749861"/>
                  <a:pt x="1810378" y="750110"/>
                </a:cubicBezTo>
                <a:cubicBezTo>
                  <a:pt x="1810005" y="750110"/>
                  <a:pt x="1809694" y="750483"/>
                  <a:pt x="1809756" y="750856"/>
                </a:cubicBezTo>
                <a:cubicBezTo>
                  <a:pt x="1809756" y="751229"/>
                  <a:pt x="1810129" y="751540"/>
                  <a:pt x="1810502" y="751478"/>
                </a:cubicBezTo>
                <a:cubicBezTo>
                  <a:pt x="1812181" y="751291"/>
                  <a:pt x="1814482" y="751478"/>
                  <a:pt x="1816036" y="752970"/>
                </a:cubicBezTo>
                <a:lnTo>
                  <a:pt x="1816036" y="752970"/>
                </a:lnTo>
                <a:cubicBezTo>
                  <a:pt x="1816036" y="752970"/>
                  <a:pt x="1816036" y="752970"/>
                  <a:pt x="1816036" y="752970"/>
                </a:cubicBezTo>
                <a:cubicBezTo>
                  <a:pt x="1810814" y="752349"/>
                  <a:pt x="1808264" y="752597"/>
                  <a:pt x="1803788" y="752970"/>
                </a:cubicBezTo>
                <a:cubicBezTo>
                  <a:pt x="1801984" y="753468"/>
                  <a:pt x="1803041" y="751167"/>
                  <a:pt x="1801548" y="751354"/>
                </a:cubicBezTo>
                <a:cubicBezTo>
                  <a:pt x="1800119" y="754027"/>
                  <a:pt x="1792160" y="752349"/>
                  <a:pt x="1792036" y="754711"/>
                </a:cubicBezTo>
                <a:cubicBezTo>
                  <a:pt x="1787683" y="753157"/>
                  <a:pt x="1781714" y="756204"/>
                  <a:pt x="1780284" y="751354"/>
                </a:cubicBezTo>
                <a:cubicBezTo>
                  <a:pt x="1781652" y="751789"/>
                  <a:pt x="1783269" y="752038"/>
                  <a:pt x="1785320" y="751913"/>
                </a:cubicBezTo>
                <a:lnTo>
                  <a:pt x="1785320" y="751665"/>
                </a:lnTo>
                <a:cubicBezTo>
                  <a:pt x="1785320" y="751665"/>
                  <a:pt x="1785943" y="751789"/>
                  <a:pt x="1786253" y="751851"/>
                </a:cubicBezTo>
                <a:cubicBezTo>
                  <a:pt x="1786999" y="751913"/>
                  <a:pt x="1787683" y="752038"/>
                  <a:pt x="1788119" y="752473"/>
                </a:cubicBezTo>
                <a:cubicBezTo>
                  <a:pt x="1788243" y="752597"/>
                  <a:pt x="1788429" y="752659"/>
                  <a:pt x="1788616" y="752659"/>
                </a:cubicBezTo>
                <a:cubicBezTo>
                  <a:pt x="1788803" y="752659"/>
                  <a:pt x="1788989" y="752597"/>
                  <a:pt x="1789175" y="752411"/>
                </a:cubicBezTo>
                <a:cubicBezTo>
                  <a:pt x="1789486" y="752100"/>
                  <a:pt x="1789424" y="751665"/>
                  <a:pt x="1789175" y="751354"/>
                </a:cubicBezTo>
                <a:cubicBezTo>
                  <a:pt x="1788367" y="750608"/>
                  <a:pt x="1787373" y="750483"/>
                  <a:pt x="1786440" y="750359"/>
                </a:cubicBezTo>
                <a:cubicBezTo>
                  <a:pt x="1786191" y="750359"/>
                  <a:pt x="1786004" y="750297"/>
                  <a:pt x="1785818" y="750234"/>
                </a:cubicBezTo>
                <a:lnTo>
                  <a:pt x="1785880" y="750234"/>
                </a:lnTo>
                <a:cubicBezTo>
                  <a:pt x="1785569" y="748556"/>
                  <a:pt x="1782336" y="749675"/>
                  <a:pt x="1781590" y="748431"/>
                </a:cubicBezTo>
                <a:cubicBezTo>
                  <a:pt x="1781590" y="748431"/>
                  <a:pt x="1781590" y="748431"/>
                  <a:pt x="1781590" y="748369"/>
                </a:cubicBezTo>
                <a:lnTo>
                  <a:pt x="1781590" y="748058"/>
                </a:lnTo>
                <a:cubicBezTo>
                  <a:pt x="1781590" y="748058"/>
                  <a:pt x="1782025" y="747747"/>
                  <a:pt x="1782211" y="747623"/>
                </a:cubicBezTo>
                <a:cubicBezTo>
                  <a:pt x="1782211" y="747623"/>
                  <a:pt x="1782211" y="747623"/>
                  <a:pt x="1782274" y="747623"/>
                </a:cubicBezTo>
                <a:cubicBezTo>
                  <a:pt x="1784139" y="747934"/>
                  <a:pt x="1786004" y="748494"/>
                  <a:pt x="1787808" y="749053"/>
                </a:cubicBezTo>
                <a:cubicBezTo>
                  <a:pt x="1790481" y="749861"/>
                  <a:pt x="1793217" y="750670"/>
                  <a:pt x="1796077" y="750794"/>
                </a:cubicBezTo>
                <a:lnTo>
                  <a:pt x="1796077" y="750794"/>
                </a:lnTo>
                <a:cubicBezTo>
                  <a:pt x="1796512" y="750794"/>
                  <a:pt x="1796824" y="750483"/>
                  <a:pt x="1796885" y="750048"/>
                </a:cubicBezTo>
                <a:cubicBezTo>
                  <a:pt x="1796885" y="749613"/>
                  <a:pt x="1796575" y="749240"/>
                  <a:pt x="1796139" y="749240"/>
                </a:cubicBezTo>
                <a:cubicBezTo>
                  <a:pt x="1793466" y="749115"/>
                  <a:pt x="1790916" y="748369"/>
                  <a:pt x="1788243" y="747561"/>
                </a:cubicBezTo>
                <a:cubicBezTo>
                  <a:pt x="1786253" y="747001"/>
                  <a:pt x="1784264" y="746380"/>
                  <a:pt x="1782211" y="746069"/>
                </a:cubicBezTo>
                <a:lnTo>
                  <a:pt x="1781901" y="746069"/>
                </a:lnTo>
                <a:cubicBezTo>
                  <a:pt x="1781901" y="746069"/>
                  <a:pt x="1781403" y="746380"/>
                  <a:pt x="1781403" y="746380"/>
                </a:cubicBezTo>
                <a:cubicBezTo>
                  <a:pt x="1781093" y="746566"/>
                  <a:pt x="1780719" y="746815"/>
                  <a:pt x="1780284" y="747312"/>
                </a:cubicBezTo>
                <a:lnTo>
                  <a:pt x="1780160" y="747499"/>
                </a:lnTo>
                <a:lnTo>
                  <a:pt x="1780035" y="748183"/>
                </a:lnTo>
                <a:lnTo>
                  <a:pt x="1776864" y="748183"/>
                </a:lnTo>
                <a:cubicBezTo>
                  <a:pt x="1777735" y="745820"/>
                  <a:pt x="1776243" y="744887"/>
                  <a:pt x="1774626" y="742524"/>
                </a:cubicBezTo>
                <a:lnTo>
                  <a:pt x="1775185" y="742524"/>
                </a:lnTo>
                <a:lnTo>
                  <a:pt x="1775185" y="742524"/>
                </a:lnTo>
                <a:cubicBezTo>
                  <a:pt x="1777673" y="743519"/>
                  <a:pt x="1780284" y="744079"/>
                  <a:pt x="1782834" y="744514"/>
                </a:cubicBezTo>
                <a:cubicBezTo>
                  <a:pt x="1785694" y="745012"/>
                  <a:pt x="1788367" y="745509"/>
                  <a:pt x="1790792" y="746753"/>
                </a:cubicBezTo>
                <a:cubicBezTo>
                  <a:pt x="1790916" y="746753"/>
                  <a:pt x="1790979" y="746815"/>
                  <a:pt x="1791103" y="746815"/>
                </a:cubicBezTo>
                <a:cubicBezTo>
                  <a:pt x="1791352" y="746815"/>
                  <a:pt x="1791538" y="746690"/>
                  <a:pt x="1791662" y="746442"/>
                </a:cubicBezTo>
                <a:cubicBezTo>
                  <a:pt x="1791787" y="746131"/>
                  <a:pt x="1791662" y="745758"/>
                  <a:pt x="1791352" y="745571"/>
                </a:cubicBezTo>
                <a:cubicBezTo>
                  <a:pt x="1788740" y="744265"/>
                  <a:pt x="1785880" y="743768"/>
                  <a:pt x="1783082" y="743208"/>
                </a:cubicBezTo>
                <a:cubicBezTo>
                  <a:pt x="1780595" y="742773"/>
                  <a:pt x="1778108" y="742276"/>
                  <a:pt x="1775745" y="741281"/>
                </a:cubicBezTo>
                <a:lnTo>
                  <a:pt x="1775745" y="739664"/>
                </a:lnTo>
                <a:cubicBezTo>
                  <a:pt x="1771206" y="737550"/>
                  <a:pt x="1765548" y="738669"/>
                  <a:pt x="1761818" y="738048"/>
                </a:cubicBezTo>
                <a:cubicBezTo>
                  <a:pt x="1758024" y="737364"/>
                  <a:pt x="1755413" y="733447"/>
                  <a:pt x="1751745" y="734690"/>
                </a:cubicBezTo>
                <a:cubicBezTo>
                  <a:pt x="1751745" y="733695"/>
                  <a:pt x="1751309" y="733198"/>
                  <a:pt x="1750626" y="732949"/>
                </a:cubicBezTo>
                <a:lnTo>
                  <a:pt x="1750501" y="732949"/>
                </a:lnTo>
                <a:cubicBezTo>
                  <a:pt x="1750874" y="732203"/>
                  <a:pt x="1750874" y="731519"/>
                  <a:pt x="1750501" y="731084"/>
                </a:cubicBezTo>
                <a:lnTo>
                  <a:pt x="1750314" y="730897"/>
                </a:lnTo>
                <a:lnTo>
                  <a:pt x="1750066" y="730897"/>
                </a:lnTo>
                <a:cubicBezTo>
                  <a:pt x="1750066" y="730897"/>
                  <a:pt x="1750066" y="730897"/>
                  <a:pt x="1750066" y="730897"/>
                </a:cubicBezTo>
                <a:cubicBezTo>
                  <a:pt x="1749755" y="730897"/>
                  <a:pt x="1749506" y="730773"/>
                  <a:pt x="1749196" y="730586"/>
                </a:cubicBezTo>
                <a:cubicBezTo>
                  <a:pt x="1749009" y="730462"/>
                  <a:pt x="1748822" y="730338"/>
                  <a:pt x="1748574" y="730276"/>
                </a:cubicBezTo>
                <a:cubicBezTo>
                  <a:pt x="1748325" y="730151"/>
                  <a:pt x="1748014" y="730276"/>
                  <a:pt x="1747952" y="730586"/>
                </a:cubicBezTo>
                <a:cubicBezTo>
                  <a:pt x="1747828" y="730835"/>
                  <a:pt x="1747952" y="731146"/>
                  <a:pt x="1748263" y="731208"/>
                </a:cubicBezTo>
                <a:cubicBezTo>
                  <a:pt x="1748449" y="731270"/>
                  <a:pt x="1748574" y="731333"/>
                  <a:pt x="1748698" y="731457"/>
                </a:cubicBezTo>
                <a:cubicBezTo>
                  <a:pt x="1749009" y="731643"/>
                  <a:pt x="1749320" y="731830"/>
                  <a:pt x="1749755" y="731892"/>
                </a:cubicBezTo>
                <a:cubicBezTo>
                  <a:pt x="1749755" y="732016"/>
                  <a:pt x="1749755" y="732141"/>
                  <a:pt x="1749755" y="732327"/>
                </a:cubicBezTo>
                <a:cubicBezTo>
                  <a:pt x="1736138" y="729778"/>
                  <a:pt x="1724076" y="725612"/>
                  <a:pt x="1711081" y="722379"/>
                </a:cubicBezTo>
                <a:cubicBezTo>
                  <a:pt x="1709277" y="721757"/>
                  <a:pt x="1711453" y="720327"/>
                  <a:pt x="1708843" y="720203"/>
                </a:cubicBezTo>
                <a:cubicBezTo>
                  <a:pt x="1707413" y="719394"/>
                  <a:pt x="1705112" y="721695"/>
                  <a:pt x="1703246" y="719643"/>
                </a:cubicBezTo>
                <a:cubicBezTo>
                  <a:pt x="1704055" y="719519"/>
                  <a:pt x="1705298" y="719830"/>
                  <a:pt x="1705485" y="719021"/>
                </a:cubicBezTo>
                <a:cubicBezTo>
                  <a:pt x="1705050" y="718400"/>
                  <a:pt x="1703681" y="717778"/>
                  <a:pt x="1702811" y="717218"/>
                </a:cubicBezTo>
                <a:cubicBezTo>
                  <a:pt x="1703371" y="717405"/>
                  <a:pt x="1703806" y="717591"/>
                  <a:pt x="1703806" y="717591"/>
                </a:cubicBezTo>
                <a:cubicBezTo>
                  <a:pt x="1703806" y="717591"/>
                  <a:pt x="1708034" y="718897"/>
                  <a:pt x="1708469" y="719021"/>
                </a:cubicBezTo>
                <a:cubicBezTo>
                  <a:pt x="1708843" y="719146"/>
                  <a:pt x="1714874" y="720451"/>
                  <a:pt x="1715433" y="719830"/>
                </a:cubicBezTo>
                <a:cubicBezTo>
                  <a:pt x="1715931" y="719146"/>
                  <a:pt x="1715308" y="718151"/>
                  <a:pt x="1714749" y="717902"/>
                </a:cubicBezTo>
                <a:cubicBezTo>
                  <a:pt x="1714252" y="717591"/>
                  <a:pt x="1707413" y="714918"/>
                  <a:pt x="1707413" y="714918"/>
                </a:cubicBezTo>
                <a:cubicBezTo>
                  <a:pt x="1707413" y="714918"/>
                  <a:pt x="1707101" y="715166"/>
                  <a:pt x="1706480" y="715229"/>
                </a:cubicBezTo>
                <a:cubicBezTo>
                  <a:pt x="1706790" y="715539"/>
                  <a:pt x="1707101" y="715788"/>
                  <a:pt x="1707164" y="716286"/>
                </a:cubicBezTo>
                <a:lnTo>
                  <a:pt x="1707164" y="716410"/>
                </a:lnTo>
                <a:cubicBezTo>
                  <a:pt x="1707164" y="716410"/>
                  <a:pt x="1707039" y="716410"/>
                  <a:pt x="1706977" y="716410"/>
                </a:cubicBezTo>
                <a:cubicBezTo>
                  <a:pt x="1706728" y="716348"/>
                  <a:pt x="1706480" y="716472"/>
                  <a:pt x="1706417" y="716721"/>
                </a:cubicBezTo>
                <a:cubicBezTo>
                  <a:pt x="1706355" y="716970"/>
                  <a:pt x="1706480" y="717218"/>
                  <a:pt x="1706728" y="717280"/>
                </a:cubicBezTo>
                <a:cubicBezTo>
                  <a:pt x="1706852" y="717280"/>
                  <a:pt x="1706977" y="717343"/>
                  <a:pt x="1707101" y="717405"/>
                </a:cubicBezTo>
                <a:lnTo>
                  <a:pt x="1707101" y="717405"/>
                </a:lnTo>
                <a:cubicBezTo>
                  <a:pt x="1705547" y="716907"/>
                  <a:pt x="1703619" y="716721"/>
                  <a:pt x="1702065" y="716286"/>
                </a:cubicBezTo>
                <a:cubicBezTo>
                  <a:pt x="1701754" y="716534"/>
                  <a:pt x="1702065" y="716845"/>
                  <a:pt x="1702625" y="717156"/>
                </a:cubicBezTo>
                <a:cubicBezTo>
                  <a:pt x="1701630" y="716845"/>
                  <a:pt x="1700262" y="716410"/>
                  <a:pt x="1699578" y="716348"/>
                </a:cubicBezTo>
                <a:cubicBezTo>
                  <a:pt x="1698396" y="716161"/>
                  <a:pt x="1698024" y="715913"/>
                  <a:pt x="1697526" y="716597"/>
                </a:cubicBezTo>
                <a:cubicBezTo>
                  <a:pt x="1697029" y="717218"/>
                  <a:pt x="1698832" y="718027"/>
                  <a:pt x="1698832" y="718027"/>
                </a:cubicBezTo>
                <a:cubicBezTo>
                  <a:pt x="1698832" y="718027"/>
                  <a:pt x="1697029" y="718151"/>
                  <a:pt x="1695847" y="718027"/>
                </a:cubicBezTo>
                <a:cubicBezTo>
                  <a:pt x="1694666" y="717902"/>
                  <a:pt x="1692738" y="717343"/>
                  <a:pt x="1691060" y="716472"/>
                </a:cubicBezTo>
                <a:cubicBezTo>
                  <a:pt x="1689381" y="715539"/>
                  <a:pt x="1687329" y="715166"/>
                  <a:pt x="1685650" y="715042"/>
                </a:cubicBezTo>
                <a:cubicBezTo>
                  <a:pt x="1683972" y="714918"/>
                  <a:pt x="1684344" y="714358"/>
                  <a:pt x="1684220" y="713115"/>
                </a:cubicBezTo>
                <a:cubicBezTo>
                  <a:pt x="1684220" y="712804"/>
                  <a:pt x="1684096" y="712617"/>
                  <a:pt x="1683909" y="712431"/>
                </a:cubicBezTo>
                <a:cubicBezTo>
                  <a:pt x="1683785" y="712431"/>
                  <a:pt x="1683723" y="712368"/>
                  <a:pt x="1683598" y="712306"/>
                </a:cubicBezTo>
                <a:lnTo>
                  <a:pt x="1683723" y="712306"/>
                </a:lnTo>
                <a:cubicBezTo>
                  <a:pt x="1683101" y="711871"/>
                  <a:pt x="1681919" y="711871"/>
                  <a:pt x="1680489" y="711436"/>
                </a:cubicBezTo>
                <a:cubicBezTo>
                  <a:pt x="1678375" y="710752"/>
                  <a:pt x="1674520" y="709570"/>
                  <a:pt x="1672469" y="708576"/>
                </a:cubicBezTo>
                <a:cubicBezTo>
                  <a:pt x="1670354" y="707519"/>
                  <a:pt x="1670354" y="706772"/>
                  <a:pt x="1670914" y="706897"/>
                </a:cubicBezTo>
                <a:cubicBezTo>
                  <a:pt x="1671412" y="707021"/>
                  <a:pt x="1673215" y="707021"/>
                  <a:pt x="1674520" y="707021"/>
                </a:cubicBezTo>
                <a:cubicBezTo>
                  <a:pt x="1675826" y="707021"/>
                  <a:pt x="1677505" y="707270"/>
                  <a:pt x="1679556" y="707394"/>
                </a:cubicBezTo>
                <a:cubicBezTo>
                  <a:pt x="1681609" y="707519"/>
                  <a:pt x="1681235" y="707767"/>
                  <a:pt x="1680614" y="708576"/>
                </a:cubicBezTo>
                <a:cubicBezTo>
                  <a:pt x="1679930" y="709322"/>
                  <a:pt x="1681111" y="709197"/>
                  <a:pt x="1682417" y="709881"/>
                </a:cubicBezTo>
                <a:cubicBezTo>
                  <a:pt x="1683723" y="710503"/>
                  <a:pt x="1683288" y="709446"/>
                  <a:pt x="1683723" y="708700"/>
                </a:cubicBezTo>
                <a:cubicBezTo>
                  <a:pt x="1684096" y="707892"/>
                  <a:pt x="1686956" y="709570"/>
                  <a:pt x="1688324" y="709881"/>
                </a:cubicBezTo>
                <a:cubicBezTo>
                  <a:pt x="1689754" y="710130"/>
                  <a:pt x="1690314" y="710503"/>
                  <a:pt x="1690873" y="712306"/>
                </a:cubicBezTo>
                <a:cubicBezTo>
                  <a:pt x="1689816" y="711249"/>
                  <a:pt x="1686831" y="711747"/>
                  <a:pt x="1683723" y="712306"/>
                </a:cubicBezTo>
                <a:cubicBezTo>
                  <a:pt x="1683723" y="712368"/>
                  <a:pt x="1683847" y="712368"/>
                  <a:pt x="1683909" y="712431"/>
                </a:cubicBezTo>
                <a:cubicBezTo>
                  <a:pt x="1685712" y="713301"/>
                  <a:pt x="1687889" y="713674"/>
                  <a:pt x="1690686" y="713488"/>
                </a:cubicBezTo>
                <a:cubicBezTo>
                  <a:pt x="1690624" y="713674"/>
                  <a:pt x="1690562" y="713798"/>
                  <a:pt x="1690500" y="713985"/>
                </a:cubicBezTo>
                <a:cubicBezTo>
                  <a:pt x="1690314" y="714358"/>
                  <a:pt x="1690500" y="714856"/>
                  <a:pt x="1690873" y="715042"/>
                </a:cubicBezTo>
                <a:cubicBezTo>
                  <a:pt x="1690998" y="715042"/>
                  <a:pt x="1691122" y="715104"/>
                  <a:pt x="1691184" y="715104"/>
                </a:cubicBezTo>
                <a:cubicBezTo>
                  <a:pt x="1691495" y="715104"/>
                  <a:pt x="1691744" y="714918"/>
                  <a:pt x="1691868" y="714669"/>
                </a:cubicBezTo>
                <a:cubicBezTo>
                  <a:pt x="1691868" y="714607"/>
                  <a:pt x="1691992" y="714482"/>
                  <a:pt x="1691992" y="714358"/>
                </a:cubicBezTo>
                <a:lnTo>
                  <a:pt x="1691992" y="714607"/>
                </a:lnTo>
                <a:cubicBezTo>
                  <a:pt x="1693298" y="714856"/>
                  <a:pt x="1695909" y="716597"/>
                  <a:pt x="1697029" y="715166"/>
                </a:cubicBezTo>
                <a:cubicBezTo>
                  <a:pt x="1695661" y="714482"/>
                  <a:pt x="1694292" y="713798"/>
                  <a:pt x="1692552" y="713550"/>
                </a:cubicBezTo>
                <a:lnTo>
                  <a:pt x="1692428" y="713363"/>
                </a:lnTo>
                <a:cubicBezTo>
                  <a:pt x="1692428" y="713363"/>
                  <a:pt x="1692552" y="713115"/>
                  <a:pt x="1692614" y="712928"/>
                </a:cubicBezTo>
                <a:cubicBezTo>
                  <a:pt x="1692738" y="712679"/>
                  <a:pt x="1692614" y="712431"/>
                  <a:pt x="1692490" y="712244"/>
                </a:cubicBezTo>
                <a:cubicBezTo>
                  <a:pt x="1692614" y="712058"/>
                  <a:pt x="1692738" y="711871"/>
                  <a:pt x="1692862" y="711747"/>
                </a:cubicBezTo>
                <a:cubicBezTo>
                  <a:pt x="1693236" y="711187"/>
                  <a:pt x="1693671" y="711187"/>
                  <a:pt x="1694292" y="711871"/>
                </a:cubicBezTo>
                <a:cubicBezTo>
                  <a:pt x="1694915" y="712493"/>
                  <a:pt x="1695039" y="712617"/>
                  <a:pt x="1695599" y="713052"/>
                </a:cubicBezTo>
                <a:cubicBezTo>
                  <a:pt x="1696096" y="713425"/>
                  <a:pt x="1697278" y="713550"/>
                  <a:pt x="1698583" y="714296"/>
                </a:cubicBezTo>
                <a:cubicBezTo>
                  <a:pt x="1699826" y="715104"/>
                  <a:pt x="1699578" y="714296"/>
                  <a:pt x="1699702" y="713425"/>
                </a:cubicBezTo>
                <a:cubicBezTo>
                  <a:pt x="1699826" y="712493"/>
                  <a:pt x="1700759" y="713674"/>
                  <a:pt x="1701941" y="714047"/>
                </a:cubicBezTo>
                <a:cubicBezTo>
                  <a:pt x="1703060" y="714420"/>
                  <a:pt x="1703868" y="714856"/>
                  <a:pt x="1705298" y="715229"/>
                </a:cubicBezTo>
                <a:cubicBezTo>
                  <a:pt x="1705734" y="715353"/>
                  <a:pt x="1706169" y="715353"/>
                  <a:pt x="1706417" y="715291"/>
                </a:cubicBezTo>
                <a:cubicBezTo>
                  <a:pt x="1706044" y="714980"/>
                  <a:pt x="1705547" y="714731"/>
                  <a:pt x="1705422" y="714047"/>
                </a:cubicBezTo>
                <a:cubicBezTo>
                  <a:pt x="1705734" y="714047"/>
                  <a:pt x="1706044" y="713985"/>
                  <a:pt x="1705982" y="713612"/>
                </a:cubicBezTo>
                <a:cubicBezTo>
                  <a:pt x="1706106" y="713612"/>
                  <a:pt x="1706231" y="713612"/>
                  <a:pt x="1706293" y="713612"/>
                </a:cubicBezTo>
                <a:cubicBezTo>
                  <a:pt x="1706355" y="713612"/>
                  <a:pt x="1706417" y="713612"/>
                  <a:pt x="1706480" y="713612"/>
                </a:cubicBezTo>
                <a:cubicBezTo>
                  <a:pt x="1706790" y="713612"/>
                  <a:pt x="1707101" y="713425"/>
                  <a:pt x="1707164" y="713115"/>
                </a:cubicBezTo>
                <a:cubicBezTo>
                  <a:pt x="1707226" y="712866"/>
                  <a:pt x="1707164" y="712679"/>
                  <a:pt x="1707039" y="712493"/>
                </a:cubicBezTo>
                <a:cubicBezTo>
                  <a:pt x="1707661" y="712804"/>
                  <a:pt x="1708282" y="712928"/>
                  <a:pt x="1708905" y="712431"/>
                </a:cubicBezTo>
                <a:cubicBezTo>
                  <a:pt x="1710086" y="711560"/>
                  <a:pt x="1711081" y="711311"/>
                  <a:pt x="1711765" y="710876"/>
                </a:cubicBezTo>
                <a:cubicBezTo>
                  <a:pt x="1712386" y="710503"/>
                  <a:pt x="1713008" y="709446"/>
                  <a:pt x="1712386" y="708824"/>
                </a:cubicBezTo>
                <a:cubicBezTo>
                  <a:pt x="1711951" y="708389"/>
                  <a:pt x="1711702" y="708265"/>
                  <a:pt x="1711391" y="708078"/>
                </a:cubicBezTo>
                <a:cubicBezTo>
                  <a:pt x="1715433" y="709073"/>
                  <a:pt x="1719786" y="709633"/>
                  <a:pt x="1722086" y="712306"/>
                </a:cubicBezTo>
                <a:cubicBezTo>
                  <a:pt x="1726563" y="710876"/>
                  <a:pt x="1729796" y="713923"/>
                  <a:pt x="1735516" y="712928"/>
                </a:cubicBezTo>
                <a:cubicBezTo>
                  <a:pt x="1740056" y="716037"/>
                  <a:pt x="1745589" y="716410"/>
                  <a:pt x="1751123" y="717405"/>
                </a:cubicBezTo>
                <a:cubicBezTo>
                  <a:pt x="1753175" y="717716"/>
                  <a:pt x="1754854" y="719208"/>
                  <a:pt x="1756719" y="719643"/>
                </a:cubicBezTo>
                <a:cubicBezTo>
                  <a:pt x="1760201" y="720327"/>
                  <a:pt x="1762626" y="719830"/>
                  <a:pt x="1763994" y="720203"/>
                </a:cubicBezTo>
                <a:cubicBezTo>
                  <a:pt x="1767911" y="721198"/>
                  <a:pt x="1771766" y="721198"/>
                  <a:pt x="1775745" y="721819"/>
                </a:cubicBezTo>
                <a:cubicBezTo>
                  <a:pt x="1785445" y="723436"/>
                  <a:pt x="1795083" y="727104"/>
                  <a:pt x="1805342" y="728535"/>
                </a:cubicBezTo>
                <a:cubicBezTo>
                  <a:pt x="1808202" y="731270"/>
                  <a:pt x="1813425" y="731643"/>
                  <a:pt x="1816533" y="734193"/>
                </a:cubicBezTo>
                <a:cubicBezTo>
                  <a:pt x="1822689" y="733074"/>
                  <a:pt x="1827042" y="734815"/>
                  <a:pt x="1834690" y="734752"/>
                </a:cubicBezTo>
                <a:cubicBezTo>
                  <a:pt x="1834814" y="734815"/>
                  <a:pt x="1835000" y="734877"/>
                  <a:pt x="1835124" y="735001"/>
                </a:cubicBezTo>
                <a:cubicBezTo>
                  <a:pt x="1836803" y="738110"/>
                  <a:pt x="1843021" y="737861"/>
                  <a:pt x="1847249" y="738669"/>
                </a:cubicBezTo>
                <a:cubicBezTo>
                  <a:pt x="1850358" y="739229"/>
                  <a:pt x="1853281" y="741281"/>
                  <a:pt x="1856203" y="742027"/>
                </a:cubicBezTo>
                <a:cubicBezTo>
                  <a:pt x="1867519" y="744887"/>
                  <a:pt x="1877778" y="746566"/>
                  <a:pt x="1889157" y="747623"/>
                </a:cubicBezTo>
                <a:lnTo>
                  <a:pt x="1889157" y="747499"/>
                </a:lnTo>
                <a:cubicBezTo>
                  <a:pt x="1889841" y="747374"/>
                  <a:pt x="1890462" y="747561"/>
                  <a:pt x="1891209" y="747872"/>
                </a:cubicBezTo>
                <a:cubicBezTo>
                  <a:pt x="1891830" y="748120"/>
                  <a:pt x="1892576" y="748369"/>
                  <a:pt x="1893322" y="748369"/>
                </a:cubicBezTo>
                <a:cubicBezTo>
                  <a:pt x="1893447" y="748369"/>
                  <a:pt x="1893571" y="748369"/>
                  <a:pt x="1893634" y="748369"/>
                </a:cubicBezTo>
                <a:cubicBezTo>
                  <a:pt x="1894006" y="748369"/>
                  <a:pt x="1894317" y="747996"/>
                  <a:pt x="1894255" y="747623"/>
                </a:cubicBezTo>
                <a:cubicBezTo>
                  <a:pt x="1894255" y="747250"/>
                  <a:pt x="1893945" y="746939"/>
                  <a:pt x="1893509" y="747001"/>
                </a:cubicBezTo>
                <a:cubicBezTo>
                  <a:pt x="1892887" y="747063"/>
                  <a:pt x="1892328" y="746815"/>
                  <a:pt x="1891644" y="746566"/>
                </a:cubicBezTo>
                <a:cubicBezTo>
                  <a:pt x="1890897" y="746255"/>
                  <a:pt x="1890028" y="746006"/>
                  <a:pt x="1889033" y="746069"/>
                </a:cubicBezTo>
                <a:lnTo>
                  <a:pt x="1889033" y="745944"/>
                </a:lnTo>
                <a:cubicBezTo>
                  <a:pt x="1888162" y="744638"/>
                  <a:pt x="1887042" y="745696"/>
                  <a:pt x="1885737" y="745385"/>
                </a:cubicBezTo>
                <a:cubicBezTo>
                  <a:pt x="1881385" y="744265"/>
                  <a:pt x="1876597" y="741903"/>
                  <a:pt x="1873426" y="740908"/>
                </a:cubicBezTo>
                <a:cubicBezTo>
                  <a:pt x="1870566" y="739975"/>
                  <a:pt x="1867208" y="740846"/>
                  <a:pt x="1865032" y="740348"/>
                </a:cubicBezTo>
                <a:cubicBezTo>
                  <a:pt x="1862607" y="739789"/>
                  <a:pt x="1860679" y="737799"/>
                  <a:pt x="1858316" y="736991"/>
                </a:cubicBezTo>
                <a:cubicBezTo>
                  <a:pt x="1857260" y="736618"/>
                  <a:pt x="1856140" y="737302"/>
                  <a:pt x="1854959" y="736991"/>
                </a:cubicBezTo>
                <a:cubicBezTo>
                  <a:pt x="1852161" y="736245"/>
                  <a:pt x="1850172" y="734566"/>
                  <a:pt x="1847125" y="734193"/>
                </a:cubicBezTo>
                <a:cubicBezTo>
                  <a:pt x="1843705" y="733757"/>
                  <a:pt x="1840409" y="734628"/>
                  <a:pt x="1836492" y="733633"/>
                </a:cubicBezTo>
                <a:lnTo>
                  <a:pt x="1836431" y="733633"/>
                </a:lnTo>
                <a:cubicBezTo>
                  <a:pt x="1836431" y="733633"/>
                  <a:pt x="1836431" y="733633"/>
                  <a:pt x="1836306" y="733633"/>
                </a:cubicBezTo>
                <a:cubicBezTo>
                  <a:pt x="1835995" y="733384"/>
                  <a:pt x="1835685" y="733260"/>
                  <a:pt x="1835373" y="733136"/>
                </a:cubicBezTo>
                <a:lnTo>
                  <a:pt x="1835373" y="733136"/>
                </a:lnTo>
                <a:cubicBezTo>
                  <a:pt x="1834565" y="732452"/>
                  <a:pt x="1835124" y="730400"/>
                  <a:pt x="1833694" y="730400"/>
                </a:cubicBezTo>
                <a:cubicBezTo>
                  <a:pt x="1832699" y="733260"/>
                  <a:pt x="1831705" y="729778"/>
                  <a:pt x="1832451" y="729778"/>
                </a:cubicBezTo>
                <a:cubicBezTo>
                  <a:pt x="1829653" y="728721"/>
                  <a:pt x="1825176" y="729405"/>
                  <a:pt x="1824181" y="725861"/>
                </a:cubicBezTo>
                <a:cubicBezTo>
                  <a:pt x="1818150" y="725550"/>
                  <a:pt x="1814979" y="722441"/>
                  <a:pt x="1808575" y="722503"/>
                </a:cubicBezTo>
                <a:cubicBezTo>
                  <a:pt x="1793030" y="716348"/>
                  <a:pt x="1775310" y="715353"/>
                  <a:pt x="1758895" y="709757"/>
                </a:cubicBezTo>
                <a:lnTo>
                  <a:pt x="1758770" y="710068"/>
                </a:lnTo>
                <a:cubicBezTo>
                  <a:pt x="1758024" y="709446"/>
                  <a:pt x="1756968" y="709135"/>
                  <a:pt x="1755973" y="709446"/>
                </a:cubicBezTo>
                <a:lnTo>
                  <a:pt x="1756097" y="709197"/>
                </a:lnTo>
                <a:cubicBezTo>
                  <a:pt x="1743413" y="705591"/>
                  <a:pt x="1730293" y="702233"/>
                  <a:pt x="1717547" y="698565"/>
                </a:cubicBezTo>
                <a:cubicBezTo>
                  <a:pt x="1716303" y="699373"/>
                  <a:pt x="1718231" y="699933"/>
                  <a:pt x="1716987" y="700306"/>
                </a:cubicBezTo>
                <a:cubicBezTo>
                  <a:pt x="1714998" y="699498"/>
                  <a:pt x="1712760" y="698938"/>
                  <a:pt x="1711951" y="696886"/>
                </a:cubicBezTo>
                <a:cubicBezTo>
                  <a:pt x="1702873" y="694399"/>
                  <a:pt x="1692179" y="691477"/>
                  <a:pt x="1685153" y="687373"/>
                </a:cubicBezTo>
                <a:cubicBezTo>
                  <a:pt x="1681795" y="685446"/>
                  <a:pt x="1678687" y="684948"/>
                  <a:pt x="1674520" y="683456"/>
                </a:cubicBezTo>
                <a:cubicBezTo>
                  <a:pt x="1663826" y="679787"/>
                  <a:pt x="1652137" y="675622"/>
                  <a:pt x="1641566" y="671767"/>
                </a:cubicBezTo>
                <a:cubicBezTo>
                  <a:pt x="1637276" y="670150"/>
                  <a:pt x="1633359" y="667601"/>
                  <a:pt x="1629317" y="666108"/>
                </a:cubicBezTo>
                <a:cubicBezTo>
                  <a:pt x="1626271" y="665051"/>
                  <a:pt x="1622602" y="665549"/>
                  <a:pt x="1620364" y="662751"/>
                </a:cubicBezTo>
                <a:cubicBezTo>
                  <a:pt x="1617255" y="662689"/>
                  <a:pt x="1612965" y="660886"/>
                  <a:pt x="1613089" y="659393"/>
                </a:cubicBezTo>
                <a:cubicBezTo>
                  <a:pt x="1640758" y="669217"/>
                  <a:pt x="1666873" y="680409"/>
                  <a:pt x="1697401" y="687311"/>
                </a:cubicBezTo>
                <a:lnTo>
                  <a:pt x="1697401" y="687311"/>
                </a:lnTo>
                <a:cubicBezTo>
                  <a:pt x="1697401" y="687311"/>
                  <a:pt x="1697713" y="687435"/>
                  <a:pt x="1697899" y="687497"/>
                </a:cubicBezTo>
                <a:cubicBezTo>
                  <a:pt x="1698334" y="687684"/>
                  <a:pt x="1698770" y="687808"/>
                  <a:pt x="1699205" y="687933"/>
                </a:cubicBezTo>
                <a:cubicBezTo>
                  <a:pt x="1699267" y="687933"/>
                  <a:pt x="1699329" y="687933"/>
                  <a:pt x="1699391" y="687933"/>
                </a:cubicBezTo>
                <a:cubicBezTo>
                  <a:pt x="1699764" y="687933"/>
                  <a:pt x="1700138" y="687684"/>
                  <a:pt x="1700200" y="687249"/>
                </a:cubicBezTo>
                <a:cubicBezTo>
                  <a:pt x="1700324" y="686814"/>
                  <a:pt x="1700013" y="686316"/>
                  <a:pt x="1699578" y="686254"/>
                </a:cubicBezTo>
                <a:cubicBezTo>
                  <a:pt x="1699205" y="686192"/>
                  <a:pt x="1698894" y="686067"/>
                  <a:pt x="1698521" y="685943"/>
                </a:cubicBezTo>
                <a:cubicBezTo>
                  <a:pt x="1698334" y="685881"/>
                  <a:pt x="1698147" y="685819"/>
                  <a:pt x="1697961" y="685757"/>
                </a:cubicBezTo>
                <a:cubicBezTo>
                  <a:pt x="1686769" y="680098"/>
                  <a:pt x="1671971" y="678233"/>
                  <a:pt x="1661090" y="672388"/>
                </a:cubicBezTo>
                <a:lnTo>
                  <a:pt x="1663328" y="672388"/>
                </a:lnTo>
                <a:cubicBezTo>
                  <a:pt x="1665256" y="673383"/>
                  <a:pt x="1667370" y="674005"/>
                  <a:pt x="1669421" y="674627"/>
                </a:cubicBezTo>
                <a:cubicBezTo>
                  <a:pt x="1671971" y="675373"/>
                  <a:pt x="1674334" y="676057"/>
                  <a:pt x="1676324" y="677363"/>
                </a:cubicBezTo>
                <a:cubicBezTo>
                  <a:pt x="1676448" y="677425"/>
                  <a:pt x="1676572" y="677487"/>
                  <a:pt x="1676697" y="677487"/>
                </a:cubicBezTo>
                <a:cubicBezTo>
                  <a:pt x="1676883" y="677487"/>
                  <a:pt x="1677132" y="677363"/>
                  <a:pt x="1677256" y="677176"/>
                </a:cubicBezTo>
                <a:cubicBezTo>
                  <a:pt x="1677443" y="676865"/>
                  <a:pt x="1677380" y="676492"/>
                  <a:pt x="1677070" y="676243"/>
                </a:cubicBezTo>
                <a:cubicBezTo>
                  <a:pt x="1674893" y="674813"/>
                  <a:pt x="1672282" y="674067"/>
                  <a:pt x="1669795" y="673321"/>
                </a:cubicBezTo>
                <a:cubicBezTo>
                  <a:pt x="1667557" y="672699"/>
                  <a:pt x="1665318" y="672015"/>
                  <a:pt x="1663390" y="670896"/>
                </a:cubicBezTo>
                <a:cubicBezTo>
                  <a:pt x="1663390" y="670896"/>
                  <a:pt x="1663390" y="670896"/>
                  <a:pt x="1663390" y="670896"/>
                </a:cubicBezTo>
                <a:cubicBezTo>
                  <a:pt x="1662147" y="670150"/>
                  <a:pt x="1660717" y="669653"/>
                  <a:pt x="1658852" y="669528"/>
                </a:cubicBezTo>
                <a:lnTo>
                  <a:pt x="1658789" y="669528"/>
                </a:lnTo>
                <a:cubicBezTo>
                  <a:pt x="1657546" y="668906"/>
                  <a:pt x="1656054" y="668222"/>
                  <a:pt x="1654437" y="668533"/>
                </a:cubicBezTo>
                <a:lnTo>
                  <a:pt x="1654437" y="668409"/>
                </a:lnTo>
                <a:cubicBezTo>
                  <a:pt x="1653193" y="666668"/>
                  <a:pt x="1650333" y="666606"/>
                  <a:pt x="1648344" y="665549"/>
                </a:cubicBezTo>
                <a:lnTo>
                  <a:pt x="1648344" y="665549"/>
                </a:lnTo>
                <a:cubicBezTo>
                  <a:pt x="1648344" y="665549"/>
                  <a:pt x="1648468" y="665238"/>
                  <a:pt x="1648530" y="665051"/>
                </a:cubicBezTo>
                <a:cubicBezTo>
                  <a:pt x="1648779" y="665051"/>
                  <a:pt x="1649028" y="665051"/>
                  <a:pt x="1649214" y="665051"/>
                </a:cubicBezTo>
                <a:cubicBezTo>
                  <a:pt x="1649463" y="665051"/>
                  <a:pt x="1649712" y="665051"/>
                  <a:pt x="1649960" y="665051"/>
                </a:cubicBezTo>
                <a:cubicBezTo>
                  <a:pt x="1650209" y="665051"/>
                  <a:pt x="1650333" y="664989"/>
                  <a:pt x="1650458" y="664865"/>
                </a:cubicBezTo>
                <a:lnTo>
                  <a:pt x="1655370" y="666108"/>
                </a:lnTo>
                <a:cubicBezTo>
                  <a:pt x="1655370" y="666108"/>
                  <a:pt x="1654934" y="665673"/>
                  <a:pt x="1653816" y="665176"/>
                </a:cubicBezTo>
                <a:cubicBezTo>
                  <a:pt x="1652696" y="664678"/>
                  <a:pt x="1652945" y="664554"/>
                  <a:pt x="1651391" y="663808"/>
                </a:cubicBezTo>
                <a:cubicBezTo>
                  <a:pt x="1649836" y="663062"/>
                  <a:pt x="1648405" y="663124"/>
                  <a:pt x="1646851" y="662626"/>
                </a:cubicBezTo>
                <a:cubicBezTo>
                  <a:pt x="1645297" y="662129"/>
                  <a:pt x="1645981" y="662316"/>
                  <a:pt x="1643991" y="661072"/>
                </a:cubicBezTo>
                <a:cubicBezTo>
                  <a:pt x="1642002" y="659891"/>
                  <a:pt x="1642126" y="660388"/>
                  <a:pt x="1642126" y="660388"/>
                </a:cubicBezTo>
                <a:cubicBezTo>
                  <a:pt x="1642126" y="660388"/>
                  <a:pt x="1643307" y="661321"/>
                  <a:pt x="1644302" y="661818"/>
                </a:cubicBezTo>
                <a:cubicBezTo>
                  <a:pt x="1645235" y="662316"/>
                  <a:pt x="1645608" y="662813"/>
                  <a:pt x="1646354" y="663186"/>
                </a:cubicBezTo>
                <a:cubicBezTo>
                  <a:pt x="1646727" y="663373"/>
                  <a:pt x="1647162" y="663621"/>
                  <a:pt x="1647536" y="663870"/>
                </a:cubicBezTo>
                <a:cubicBezTo>
                  <a:pt x="1647287" y="664243"/>
                  <a:pt x="1647100" y="664616"/>
                  <a:pt x="1646913" y="665114"/>
                </a:cubicBezTo>
                <a:cubicBezTo>
                  <a:pt x="1646603" y="664989"/>
                  <a:pt x="1646229" y="664865"/>
                  <a:pt x="1645919" y="664740"/>
                </a:cubicBezTo>
                <a:cubicBezTo>
                  <a:pt x="1644613" y="664181"/>
                  <a:pt x="1643121" y="663683"/>
                  <a:pt x="1641566" y="663994"/>
                </a:cubicBezTo>
                <a:lnTo>
                  <a:pt x="1641566" y="663870"/>
                </a:lnTo>
                <a:cubicBezTo>
                  <a:pt x="1641069" y="662564"/>
                  <a:pt x="1639701" y="662005"/>
                  <a:pt x="1637711" y="662129"/>
                </a:cubicBezTo>
                <a:lnTo>
                  <a:pt x="1637711" y="662253"/>
                </a:lnTo>
                <a:cubicBezTo>
                  <a:pt x="1636717" y="661818"/>
                  <a:pt x="1635597" y="661507"/>
                  <a:pt x="1634478" y="661321"/>
                </a:cubicBezTo>
                <a:cubicBezTo>
                  <a:pt x="1633918" y="660512"/>
                  <a:pt x="1632986" y="660139"/>
                  <a:pt x="1632177" y="659828"/>
                </a:cubicBezTo>
                <a:cubicBezTo>
                  <a:pt x="1631991" y="659766"/>
                  <a:pt x="1631742" y="659704"/>
                  <a:pt x="1631556" y="659580"/>
                </a:cubicBezTo>
                <a:cubicBezTo>
                  <a:pt x="1631556" y="659580"/>
                  <a:pt x="1631556" y="659580"/>
                  <a:pt x="1631493" y="659580"/>
                </a:cubicBezTo>
                <a:lnTo>
                  <a:pt x="1631618" y="659331"/>
                </a:lnTo>
                <a:cubicBezTo>
                  <a:pt x="1625587" y="657279"/>
                  <a:pt x="1619182" y="655663"/>
                  <a:pt x="1614519" y="652181"/>
                </a:cubicBezTo>
                <a:cubicBezTo>
                  <a:pt x="1614519" y="652056"/>
                  <a:pt x="1614581" y="651932"/>
                  <a:pt x="1614644" y="651808"/>
                </a:cubicBezTo>
                <a:cubicBezTo>
                  <a:pt x="1617317" y="652305"/>
                  <a:pt x="1619804" y="653362"/>
                  <a:pt x="1622416" y="654419"/>
                </a:cubicBezTo>
                <a:cubicBezTo>
                  <a:pt x="1624654" y="655352"/>
                  <a:pt x="1626955" y="656347"/>
                  <a:pt x="1629504" y="656968"/>
                </a:cubicBezTo>
                <a:cubicBezTo>
                  <a:pt x="1629566" y="656968"/>
                  <a:pt x="1629629" y="656968"/>
                  <a:pt x="1629691" y="656968"/>
                </a:cubicBezTo>
                <a:cubicBezTo>
                  <a:pt x="1630001" y="656968"/>
                  <a:pt x="1630312" y="656720"/>
                  <a:pt x="1630437" y="656409"/>
                </a:cubicBezTo>
                <a:cubicBezTo>
                  <a:pt x="1630561" y="656036"/>
                  <a:pt x="1630312" y="655600"/>
                  <a:pt x="1629877" y="655476"/>
                </a:cubicBezTo>
                <a:cubicBezTo>
                  <a:pt x="1627452" y="654916"/>
                  <a:pt x="1625213" y="653922"/>
                  <a:pt x="1623037" y="652989"/>
                </a:cubicBezTo>
                <a:cubicBezTo>
                  <a:pt x="1620426" y="651870"/>
                  <a:pt x="1617752" y="650751"/>
                  <a:pt x="1614830" y="650253"/>
                </a:cubicBezTo>
                <a:cubicBezTo>
                  <a:pt x="1614830" y="650253"/>
                  <a:pt x="1614830" y="650253"/>
                  <a:pt x="1614830" y="650253"/>
                </a:cubicBezTo>
                <a:cubicBezTo>
                  <a:pt x="1612840" y="649072"/>
                  <a:pt x="1610726" y="648326"/>
                  <a:pt x="1608613" y="647642"/>
                </a:cubicBezTo>
                <a:cubicBezTo>
                  <a:pt x="1608115" y="647455"/>
                  <a:pt x="1607618" y="647269"/>
                  <a:pt x="1607120" y="647144"/>
                </a:cubicBezTo>
                <a:lnTo>
                  <a:pt x="1607120" y="647144"/>
                </a:lnTo>
                <a:cubicBezTo>
                  <a:pt x="1605566" y="646212"/>
                  <a:pt x="1604011" y="645341"/>
                  <a:pt x="1602084" y="644844"/>
                </a:cubicBezTo>
                <a:lnTo>
                  <a:pt x="1602084" y="644844"/>
                </a:lnTo>
                <a:cubicBezTo>
                  <a:pt x="1601711" y="644719"/>
                  <a:pt x="1601338" y="644533"/>
                  <a:pt x="1600965" y="644408"/>
                </a:cubicBezTo>
                <a:lnTo>
                  <a:pt x="1600903" y="644408"/>
                </a:lnTo>
                <a:cubicBezTo>
                  <a:pt x="1600903" y="644408"/>
                  <a:pt x="1600965" y="644346"/>
                  <a:pt x="1600965" y="644346"/>
                </a:cubicBezTo>
                <a:cubicBezTo>
                  <a:pt x="1600840" y="643911"/>
                  <a:pt x="1600467" y="643725"/>
                  <a:pt x="1599845" y="643787"/>
                </a:cubicBezTo>
                <a:lnTo>
                  <a:pt x="1599845" y="644098"/>
                </a:lnTo>
                <a:cubicBezTo>
                  <a:pt x="1597483" y="643289"/>
                  <a:pt x="1595120" y="642294"/>
                  <a:pt x="1592881" y="641300"/>
                </a:cubicBezTo>
                <a:cubicBezTo>
                  <a:pt x="1589835" y="639994"/>
                  <a:pt x="1586726" y="638626"/>
                  <a:pt x="1583555" y="637756"/>
                </a:cubicBezTo>
                <a:cubicBezTo>
                  <a:pt x="1583430" y="637756"/>
                  <a:pt x="1583244" y="637756"/>
                  <a:pt x="1583119" y="637756"/>
                </a:cubicBezTo>
                <a:lnTo>
                  <a:pt x="1583119" y="637569"/>
                </a:lnTo>
                <a:cubicBezTo>
                  <a:pt x="1578145" y="635393"/>
                  <a:pt x="1573233" y="632781"/>
                  <a:pt x="1568011" y="630294"/>
                </a:cubicBezTo>
                <a:cubicBezTo>
                  <a:pt x="1562850" y="627931"/>
                  <a:pt x="1556508" y="626812"/>
                  <a:pt x="1552963" y="622522"/>
                </a:cubicBezTo>
                <a:cubicBezTo>
                  <a:pt x="1555700" y="621714"/>
                  <a:pt x="1558187" y="620657"/>
                  <a:pt x="1560238" y="619164"/>
                </a:cubicBezTo>
                <a:lnTo>
                  <a:pt x="1560238" y="618978"/>
                </a:lnTo>
                <a:cubicBezTo>
                  <a:pt x="1560860" y="618854"/>
                  <a:pt x="1561419" y="618791"/>
                  <a:pt x="1561979" y="618729"/>
                </a:cubicBezTo>
                <a:cubicBezTo>
                  <a:pt x="1562352" y="618729"/>
                  <a:pt x="1562663" y="618356"/>
                  <a:pt x="1562663" y="617983"/>
                </a:cubicBezTo>
                <a:cubicBezTo>
                  <a:pt x="1562663" y="617610"/>
                  <a:pt x="1562290" y="617299"/>
                  <a:pt x="1561917" y="617299"/>
                </a:cubicBezTo>
                <a:cubicBezTo>
                  <a:pt x="1561419" y="617299"/>
                  <a:pt x="1560860" y="617423"/>
                  <a:pt x="1560238" y="617548"/>
                </a:cubicBezTo>
                <a:lnTo>
                  <a:pt x="1560238" y="617423"/>
                </a:lnTo>
                <a:cubicBezTo>
                  <a:pt x="1559679" y="614999"/>
                  <a:pt x="1564528" y="616429"/>
                  <a:pt x="1567513" y="616366"/>
                </a:cubicBezTo>
                <a:cubicBezTo>
                  <a:pt x="1569503" y="615683"/>
                  <a:pt x="1569378" y="613009"/>
                  <a:pt x="1571431" y="612449"/>
                </a:cubicBezTo>
                <a:cubicBezTo>
                  <a:pt x="1571990" y="613382"/>
                  <a:pt x="1573171" y="614066"/>
                  <a:pt x="1574228" y="612947"/>
                </a:cubicBezTo>
                <a:cubicBezTo>
                  <a:pt x="1575409" y="613071"/>
                  <a:pt x="1574477" y="611019"/>
                  <a:pt x="1574788" y="610149"/>
                </a:cubicBezTo>
                <a:cubicBezTo>
                  <a:pt x="1591638" y="601630"/>
                  <a:pt x="1610229" y="594915"/>
                  <a:pt x="1626084" y="585402"/>
                </a:cubicBezTo>
                <a:cubicBezTo>
                  <a:pt x="1626084" y="585402"/>
                  <a:pt x="1626084" y="585402"/>
                  <a:pt x="1626084" y="585402"/>
                </a:cubicBezTo>
                <a:cubicBezTo>
                  <a:pt x="1626084" y="585402"/>
                  <a:pt x="1626208" y="585402"/>
                  <a:pt x="1626271" y="585402"/>
                </a:cubicBezTo>
                <a:cubicBezTo>
                  <a:pt x="1626892" y="585091"/>
                  <a:pt x="1627576" y="584780"/>
                  <a:pt x="1628198" y="584469"/>
                </a:cubicBezTo>
                <a:cubicBezTo>
                  <a:pt x="1631680" y="582853"/>
                  <a:pt x="1635286" y="581174"/>
                  <a:pt x="1638333" y="578936"/>
                </a:cubicBezTo>
                <a:cubicBezTo>
                  <a:pt x="1638519" y="578811"/>
                  <a:pt x="1638519" y="578563"/>
                  <a:pt x="1638395" y="578438"/>
                </a:cubicBezTo>
                <a:cubicBezTo>
                  <a:pt x="1638271" y="578314"/>
                  <a:pt x="1638022" y="578252"/>
                  <a:pt x="1637898" y="578376"/>
                </a:cubicBezTo>
                <a:cubicBezTo>
                  <a:pt x="1634976" y="580614"/>
                  <a:pt x="1631369" y="582231"/>
                  <a:pt x="1627887" y="583848"/>
                </a:cubicBezTo>
                <a:cubicBezTo>
                  <a:pt x="1627266" y="584159"/>
                  <a:pt x="1626706" y="584407"/>
                  <a:pt x="1626084" y="584718"/>
                </a:cubicBezTo>
                <a:lnTo>
                  <a:pt x="1626084" y="584594"/>
                </a:lnTo>
                <a:cubicBezTo>
                  <a:pt x="1625774" y="583288"/>
                  <a:pt x="1630188" y="580987"/>
                  <a:pt x="1632800" y="579495"/>
                </a:cubicBezTo>
                <a:cubicBezTo>
                  <a:pt x="1644675" y="572967"/>
                  <a:pt x="1657484" y="566500"/>
                  <a:pt x="1668552" y="560034"/>
                </a:cubicBezTo>
                <a:cubicBezTo>
                  <a:pt x="1672469" y="557671"/>
                  <a:pt x="1675888" y="554189"/>
                  <a:pt x="1680303" y="554376"/>
                </a:cubicBezTo>
                <a:lnTo>
                  <a:pt x="1680489" y="554376"/>
                </a:lnTo>
                <a:cubicBezTo>
                  <a:pt x="1680303" y="554749"/>
                  <a:pt x="1679992" y="554935"/>
                  <a:pt x="1679494" y="555122"/>
                </a:cubicBezTo>
                <a:cubicBezTo>
                  <a:pt x="1678997" y="555308"/>
                  <a:pt x="1678375" y="555557"/>
                  <a:pt x="1678064" y="556179"/>
                </a:cubicBezTo>
                <a:cubicBezTo>
                  <a:pt x="1677940" y="556365"/>
                  <a:pt x="1678064" y="556552"/>
                  <a:pt x="1678189" y="556614"/>
                </a:cubicBezTo>
                <a:cubicBezTo>
                  <a:pt x="1678189" y="556614"/>
                  <a:pt x="1678313" y="556614"/>
                  <a:pt x="1678313" y="556614"/>
                </a:cubicBezTo>
                <a:cubicBezTo>
                  <a:pt x="1678438" y="556614"/>
                  <a:pt x="1678562" y="556614"/>
                  <a:pt x="1678624" y="556427"/>
                </a:cubicBezTo>
                <a:cubicBezTo>
                  <a:pt x="1678873" y="555992"/>
                  <a:pt x="1679246" y="555868"/>
                  <a:pt x="1679743" y="555681"/>
                </a:cubicBezTo>
                <a:cubicBezTo>
                  <a:pt x="1680179" y="555495"/>
                  <a:pt x="1680676" y="555246"/>
                  <a:pt x="1680987" y="554811"/>
                </a:cubicBezTo>
                <a:cubicBezTo>
                  <a:pt x="1682168" y="554002"/>
                  <a:pt x="1683411" y="553319"/>
                  <a:pt x="1684406" y="552448"/>
                </a:cubicBezTo>
                <a:cubicBezTo>
                  <a:pt x="1686520" y="551888"/>
                  <a:pt x="1688386" y="550645"/>
                  <a:pt x="1690189" y="549464"/>
                </a:cubicBezTo>
                <a:cubicBezTo>
                  <a:pt x="1691122" y="548842"/>
                  <a:pt x="1692054" y="548220"/>
                  <a:pt x="1692987" y="547723"/>
                </a:cubicBezTo>
                <a:cubicBezTo>
                  <a:pt x="1693174" y="547598"/>
                  <a:pt x="1693236" y="547412"/>
                  <a:pt x="1693111" y="547225"/>
                </a:cubicBezTo>
                <a:cubicBezTo>
                  <a:pt x="1693049" y="547039"/>
                  <a:pt x="1692800" y="546976"/>
                  <a:pt x="1692677" y="547101"/>
                </a:cubicBezTo>
                <a:cubicBezTo>
                  <a:pt x="1691681" y="547660"/>
                  <a:pt x="1690749" y="548282"/>
                  <a:pt x="1689816" y="548904"/>
                </a:cubicBezTo>
                <a:cubicBezTo>
                  <a:pt x="1688075" y="550085"/>
                  <a:pt x="1686272" y="551267"/>
                  <a:pt x="1684220" y="551826"/>
                </a:cubicBezTo>
                <a:lnTo>
                  <a:pt x="1684220" y="551578"/>
                </a:lnTo>
                <a:cubicBezTo>
                  <a:pt x="1685961" y="548904"/>
                  <a:pt x="1689691" y="547785"/>
                  <a:pt x="1692614" y="546044"/>
                </a:cubicBezTo>
                <a:cubicBezTo>
                  <a:pt x="1695536" y="544241"/>
                  <a:pt x="1698210" y="542624"/>
                  <a:pt x="1701008" y="540945"/>
                </a:cubicBezTo>
                <a:cubicBezTo>
                  <a:pt x="1714376" y="532987"/>
                  <a:pt x="1725506" y="525898"/>
                  <a:pt x="1737879" y="517566"/>
                </a:cubicBezTo>
                <a:cubicBezTo>
                  <a:pt x="1743848" y="513463"/>
                  <a:pt x="1749382" y="508675"/>
                  <a:pt x="1755164" y="504696"/>
                </a:cubicBezTo>
                <a:cubicBezTo>
                  <a:pt x="1788927" y="481255"/>
                  <a:pt x="1821632" y="454456"/>
                  <a:pt x="1851167" y="427658"/>
                </a:cubicBezTo>
                <a:cubicBezTo>
                  <a:pt x="1852597" y="426352"/>
                  <a:pt x="1854399" y="425420"/>
                  <a:pt x="1855643" y="424300"/>
                </a:cubicBezTo>
                <a:cubicBezTo>
                  <a:pt x="1857322" y="422684"/>
                  <a:pt x="1857944" y="420321"/>
                  <a:pt x="1859560" y="418642"/>
                </a:cubicBezTo>
                <a:cubicBezTo>
                  <a:pt x="1865094" y="413171"/>
                  <a:pt x="1871374" y="408445"/>
                  <a:pt x="1876846" y="402538"/>
                </a:cubicBezTo>
                <a:cubicBezTo>
                  <a:pt x="1882193" y="396694"/>
                  <a:pt x="1887291" y="390041"/>
                  <a:pt x="1893012" y="384693"/>
                </a:cubicBezTo>
                <a:cubicBezTo>
                  <a:pt x="1894504" y="383263"/>
                  <a:pt x="1896680" y="382268"/>
                  <a:pt x="1898048" y="380714"/>
                </a:cubicBezTo>
                <a:cubicBezTo>
                  <a:pt x="1903955" y="374123"/>
                  <a:pt x="1908432" y="366040"/>
                  <a:pt x="1913095" y="358952"/>
                </a:cubicBezTo>
                <a:cubicBezTo>
                  <a:pt x="1914961" y="356216"/>
                  <a:pt x="1917199" y="353978"/>
                  <a:pt x="1917572" y="350620"/>
                </a:cubicBezTo>
                <a:cubicBezTo>
                  <a:pt x="1925157" y="341915"/>
                  <a:pt x="1931189" y="329666"/>
                  <a:pt x="1935417" y="318163"/>
                </a:cubicBezTo>
                <a:cubicBezTo>
                  <a:pt x="1936847" y="314308"/>
                  <a:pt x="1937407" y="309459"/>
                  <a:pt x="1941013" y="307034"/>
                </a:cubicBezTo>
                <a:lnTo>
                  <a:pt x="1941013" y="309272"/>
                </a:lnTo>
                <a:lnTo>
                  <a:pt x="1941137" y="309272"/>
                </a:lnTo>
                <a:cubicBezTo>
                  <a:pt x="1940578" y="311075"/>
                  <a:pt x="1940018" y="312941"/>
                  <a:pt x="1939396" y="314868"/>
                </a:cubicBezTo>
                <a:lnTo>
                  <a:pt x="1939209" y="314868"/>
                </a:lnTo>
                <a:cubicBezTo>
                  <a:pt x="1939209" y="314868"/>
                  <a:pt x="1936784" y="320899"/>
                  <a:pt x="1936100" y="322827"/>
                </a:cubicBezTo>
                <a:cubicBezTo>
                  <a:pt x="1935417" y="324816"/>
                  <a:pt x="1934671" y="326433"/>
                  <a:pt x="1934049" y="327801"/>
                </a:cubicBezTo>
                <a:cubicBezTo>
                  <a:pt x="1933427" y="329169"/>
                  <a:pt x="1933303" y="329791"/>
                  <a:pt x="1932743" y="330661"/>
                </a:cubicBezTo>
                <a:cubicBezTo>
                  <a:pt x="1932246" y="331532"/>
                  <a:pt x="1932308" y="331718"/>
                  <a:pt x="1931811" y="332526"/>
                </a:cubicBezTo>
                <a:cubicBezTo>
                  <a:pt x="1931313" y="333335"/>
                  <a:pt x="1931375" y="333583"/>
                  <a:pt x="1930629" y="334951"/>
                </a:cubicBezTo>
                <a:cubicBezTo>
                  <a:pt x="1929883" y="336319"/>
                  <a:pt x="1929697" y="336941"/>
                  <a:pt x="1929448" y="337687"/>
                </a:cubicBezTo>
                <a:cubicBezTo>
                  <a:pt x="1929199" y="338433"/>
                  <a:pt x="1929386" y="338309"/>
                  <a:pt x="1928391" y="339863"/>
                </a:cubicBezTo>
                <a:cubicBezTo>
                  <a:pt x="1927458" y="341418"/>
                  <a:pt x="1925157" y="346019"/>
                  <a:pt x="1924101" y="347636"/>
                </a:cubicBezTo>
                <a:cubicBezTo>
                  <a:pt x="1923665" y="348319"/>
                  <a:pt x="1923292" y="348879"/>
                  <a:pt x="1923168" y="349190"/>
                </a:cubicBezTo>
                <a:cubicBezTo>
                  <a:pt x="1922546" y="350247"/>
                  <a:pt x="1921862" y="351491"/>
                  <a:pt x="1921551" y="352175"/>
                </a:cubicBezTo>
                <a:cubicBezTo>
                  <a:pt x="1921179" y="352858"/>
                  <a:pt x="1920246" y="354413"/>
                  <a:pt x="1920246" y="354413"/>
                </a:cubicBezTo>
                <a:cubicBezTo>
                  <a:pt x="1920246" y="354413"/>
                  <a:pt x="1928515" y="342661"/>
                  <a:pt x="1928577" y="341791"/>
                </a:cubicBezTo>
                <a:cubicBezTo>
                  <a:pt x="1928702" y="340920"/>
                  <a:pt x="1928764" y="341045"/>
                  <a:pt x="1929323" y="340485"/>
                </a:cubicBezTo>
                <a:cubicBezTo>
                  <a:pt x="1929945" y="339988"/>
                  <a:pt x="1930256" y="339801"/>
                  <a:pt x="1930194" y="339117"/>
                </a:cubicBezTo>
                <a:cubicBezTo>
                  <a:pt x="1930132" y="338433"/>
                  <a:pt x="1930007" y="338433"/>
                  <a:pt x="1930443" y="337812"/>
                </a:cubicBezTo>
                <a:cubicBezTo>
                  <a:pt x="1930878" y="337190"/>
                  <a:pt x="1930940" y="336941"/>
                  <a:pt x="1931375" y="336506"/>
                </a:cubicBezTo>
                <a:cubicBezTo>
                  <a:pt x="1931811" y="336071"/>
                  <a:pt x="1932121" y="335822"/>
                  <a:pt x="1932432" y="335138"/>
                </a:cubicBezTo>
                <a:lnTo>
                  <a:pt x="1932681" y="334454"/>
                </a:lnTo>
                <a:cubicBezTo>
                  <a:pt x="1932681" y="334454"/>
                  <a:pt x="1933427" y="333583"/>
                  <a:pt x="1933552" y="333024"/>
                </a:cubicBezTo>
                <a:cubicBezTo>
                  <a:pt x="1933552" y="332899"/>
                  <a:pt x="1933552" y="332775"/>
                  <a:pt x="1933552" y="332651"/>
                </a:cubicBezTo>
                <a:cubicBezTo>
                  <a:pt x="1937530" y="324879"/>
                  <a:pt x="1940267" y="316422"/>
                  <a:pt x="1942380" y="309148"/>
                </a:cubicBezTo>
                <a:lnTo>
                  <a:pt x="1942380" y="309148"/>
                </a:lnTo>
                <a:cubicBezTo>
                  <a:pt x="1947355" y="298329"/>
                  <a:pt x="1948101" y="288629"/>
                  <a:pt x="1948226" y="278059"/>
                </a:cubicBezTo>
                <a:cubicBezTo>
                  <a:pt x="1948350" y="268919"/>
                  <a:pt x="1945614" y="262826"/>
                  <a:pt x="1943189" y="255116"/>
                </a:cubicBezTo>
                <a:cubicBezTo>
                  <a:pt x="1941386" y="249457"/>
                  <a:pt x="1940764" y="243302"/>
                  <a:pt x="1939272" y="237892"/>
                </a:cubicBezTo>
                <a:cubicBezTo>
                  <a:pt x="1936287" y="226887"/>
                  <a:pt x="1931127" y="217871"/>
                  <a:pt x="1925903" y="209415"/>
                </a:cubicBezTo>
                <a:cubicBezTo>
                  <a:pt x="1923043" y="204752"/>
                  <a:pt x="1920494" y="199405"/>
                  <a:pt x="1916950" y="194803"/>
                </a:cubicBezTo>
                <a:cubicBezTo>
                  <a:pt x="1911167" y="187404"/>
                  <a:pt x="1905074" y="182617"/>
                  <a:pt x="1897986" y="177518"/>
                </a:cubicBezTo>
                <a:cubicBezTo>
                  <a:pt x="1891582" y="172979"/>
                  <a:pt x="1885737" y="169186"/>
                  <a:pt x="1878462" y="165269"/>
                </a:cubicBezTo>
                <a:cubicBezTo>
                  <a:pt x="1874234" y="163031"/>
                  <a:pt x="1869820" y="160046"/>
                  <a:pt x="1866151" y="158616"/>
                </a:cubicBezTo>
                <a:cubicBezTo>
                  <a:pt x="1864783" y="158057"/>
                  <a:pt x="1863229" y="158492"/>
                  <a:pt x="1861674" y="157994"/>
                </a:cubicBezTo>
                <a:cubicBezTo>
                  <a:pt x="1857570" y="156751"/>
                  <a:pt x="1852659" y="154512"/>
                  <a:pt x="1847747" y="153580"/>
                </a:cubicBezTo>
                <a:cubicBezTo>
                  <a:pt x="1823062" y="148668"/>
                  <a:pt x="1798191" y="147051"/>
                  <a:pt x="1771828" y="149600"/>
                </a:cubicBezTo>
                <a:cubicBezTo>
                  <a:pt x="1758024" y="150968"/>
                  <a:pt x="1745900" y="152087"/>
                  <a:pt x="1731661" y="155259"/>
                </a:cubicBezTo>
                <a:cubicBezTo>
                  <a:pt x="1719040" y="157994"/>
                  <a:pt x="1706666" y="159549"/>
                  <a:pt x="1695412" y="163031"/>
                </a:cubicBezTo>
                <a:cubicBezTo>
                  <a:pt x="1694169" y="163466"/>
                  <a:pt x="1693298" y="164336"/>
                  <a:pt x="1692054" y="164710"/>
                </a:cubicBezTo>
                <a:cubicBezTo>
                  <a:pt x="1690500" y="165207"/>
                  <a:pt x="1688510" y="164896"/>
                  <a:pt x="1687018" y="165269"/>
                </a:cubicBezTo>
                <a:cubicBezTo>
                  <a:pt x="1678500" y="167632"/>
                  <a:pt x="1670106" y="171673"/>
                  <a:pt x="1662956" y="174596"/>
                </a:cubicBezTo>
                <a:cubicBezTo>
                  <a:pt x="1651514" y="178389"/>
                  <a:pt x="1642374" y="181560"/>
                  <a:pt x="1634043" y="184606"/>
                </a:cubicBezTo>
                <a:cubicBezTo>
                  <a:pt x="1633794" y="184731"/>
                  <a:pt x="1633608" y="185042"/>
                  <a:pt x="1633732" y="185290"/>
                </a:cubicBezTo>
                <a:cubicBezTo>
                  <a:pt x="1633794" y="185539"/>
                  <a:pt x="1634043" y="185663"/>
                  <a:pt x="1634230" y="185663"/>
                </a:cubicBezTo>
                <a:cubicBezTo>
                  <a:pt x="1634292" y="185663"/>
                  <a:pt x="1634354" y="185663"/>
                  <a:pt x="1634416" y="185663"/>
                </a:cubicBezTo>
                <a:cubicBezTo>
                  <a:pt x="1642623" y="182617"/>
                  <a:pt x="1651763" y="179508"/>
                  <a:pt x="1663018" y="175777"/>
                </a:cubicBezTo>
                <a:lnTo>
                  <a:pt x="1663018" y="175964"/>
                </a:lnTo>
                <a:cubicBezTo>
                  <a:pt x="1644737" y="185539"/>
                  <a:pt x="1622851" y="191259"/>
                  <a:pt x="1604384" y="200586"/>
                </a:cubicBezTo>
                <a:cubicBezTo>
                  <a:pt x="1603327" y="201519"/>
                  <a:pt x="1605130" y="202265"/>
                  <a:pt x="1603265" y="202824"/>
                </a:cubicBezTo>
                <a:cubicBezTo>
                  <a:pt x="1601338" y="201829"/>
                  <a:pt x="1599161" y="202451"/>
                  <a:pt x="1597917" y="203633"/>
                </a:cubicBezTo>
                <a:cubicBezTo>
                  <a:pt x="1597732" y="203695"/>
                  <a:pt x="1597607" y="203757"/>
                  <a:pt x="1597420" y="203819"/>
                </a:cubicBezTo>
                <a:cubicBezTo>
                  <a:pt x="1596425" y="204130"/>
                  <a:pt x="1595493" y="204441"/>
                  <a:pt x="1594685" y="205311"/>
                </a:cubicBezTo>
                <a:cubicBezTo>
                  <a:pt x="1594374" y="205498"/>
                  <a:pt x="1594000" y="205560"/>
                  <a:pt x="1593628" y="205684"/>
                </a:cubicBezTo>
                <a:cubicBezTo>
                  <a:pt x="1593130" y="205809"/>
                  <a:pt x="1592570" y="205995"/>
                  <a:pt x="1592073" y="206306"/>
                </a:cubicBezTo>
                <a:lnTo>
                  <a:pt x="1592073" y="206182"/>
                </a:lnTo>
                <a:cubicBezTo>
                  <a:pt x="1582249" y="209913"/>
                  <a:pt x="1573855" y="215073"/>
                  <a:pt x="1563596" y="218431"/>
                </a:cubicBezTo>
                <a:lnTo>
                  <a:pt x="1563596" y="218120"/>
                </a:lnTo>
                <a:cubicBezTo>
                  <a:pt x="1563596" y="218120"/>
                  <a:pt x="1564031" y="217809"/>
                  <a:pt x="1564280" y="217623"/>
                </a:cubicBezTo>
                <a:cubicBezTo>
                  <a:pt x="1564715" y="217374"/>
                  <a:pt x="1565151" y="217063"/>
                  <a:pt x="1565523" y="216628"/>
                </a:cubicBezTo>
                <a:cubicBezTo>
                  <a:pt x="1565834" y="216317"/>
                  <a:pt x="1565772" y="215819"/>
                  <a:pt x="1565523" y="215571"/>
                </a:cubicBezTo>
                <a:cubicBezTo>
                  <a:pt x="1565213" y="215260"/>
                  <a:pt x="1564715" y="215322"/>
                  <a:pt x="1564466" y="215571"/>
                </a:cubicBezTo>
                <a:cubicBezTo>
                  <a:pt x="1564218" y="215819"/>
                  <a:pt x="1563844" y="216068"/>
                  <a:pt x="1563534" y="216317"/>
                </a:cubicBezTo>
                <a:cubicBezTo>
                  <a:pt x="1563098" y="216628"/>
                  <a:pt x="1562539" y="216939"/>
                  <a:pt x="1562165" y="217436"/>
                </a:cubicBezTo>
                <a:lnTo>
                  <a:pt x="1561979" y="217187"/>
                </a:lnTo>
                <a:cubicBezTo>
                  <a:pt x="1560611" y="216503"/>
                  <a:pt x="1559243" y="218493"/>
                  <a:pt x="1559181" y="217187"/>
                </a:cubicBezTo>
                <a:cubicBezTo>
                  <a:pt x="1559430" y="214265"/>
                  <a:pt x="1561979" y="213705"/>
                  <a:pt x="1561979" y="210472"/>
                </a:cubicBezTo>
                <a:cubicBezTo>
                  <a:pt x="1561047" y="210348"/>
                  <a:pt x="1559492" y="210970"/>
                  <a:pt x="1559679" y="209788"/>
                </a:cubicBezTo>
                <a:cubicBezTo>
                  <a:pt x="1559430" y="209788"/>
                  <a:pt x="1558871" y="209539"/>
                  <a:pt x="1558684" y="209788"/>
                </a:cubicBezTo>
                <a:cubicBezTo>
                  <a:pt x="1558435" y="210223"/>
                  <a:pt x="1558248" y="210472"/>
                  <a:pt x="1558000" y="210907"/>
                </a:cubicBezTo>
                <a:cubicBezTo>
                  <a:pt x="1557751" y="211343"/>
                  <a:pt x="1557378" y="211591"/>
                  <a:pt x="1556943" y="212089"/>
                </a:cubicBezTo>
                <a:cubicBezTo>
                  <a:pt x="1556508" y="212586"/>
                  <a:pt x="1556321" y="213270"/>
                  <a:pt x="1556072" y="213830"/>
                </a:cubicBezTo>
                <a:cubicBezTo>
                  <a:pt x="1555824" y="214327"/>
                  <a:pt x="1554704" y="214700"/>
                  <a:pt x="1554704" y="214700"/>
                </a:cubicBezTo>
                <a:cubicBezTo>
                  <a:pt x="1554953" y="214265"/>
                  <a:pt x="1554891" y="213705"/>
                  <a:pt x="1554953" y="212959"/>
                </a:cubicBezTo>
                <a:cubicBezTo>
                  <a:pt x="1555016" y="212420"/>
                  <a:pt x="1555264" y="211902"/>
                  <a:pt x="1555637" y="211405"/>
                </a:cubicBezTo>
                <a:cubicBezTo>
                  <a:pt x="1556259" y="210596"/>
                  <a:pt x="1556321" y="210286"/>
                  <a:pt x="1556881" y="208731"/>
                </a:cubicBezTo>
                <a:cubicBezTo>
                  <a:pt x="1557378" y="207177"/>
                  <a:pt x="1558559" y="206431"/>
                  <a:pt x="1559181" y="205995"/>
                </a:cubicBezTo>
                <a:cubicBezTo>
                  <a:pt x="1557316" y="200275"/>
                  <a:pt x="1559741" y="196171"/>
                  <a:pt x="1560860" y="190886"/>
                </a:cubicBezTo>
                <a:cubicBezTo>
                  <a:pt x="1556818" y="187280"/>
                  <a:pt x="1555326" y="181124"/>
                  <a:pt x="1553026" y="175839"/>
                </a:cubicBezTo>
                <a:cubicBezTo>
                  <a:pt x="1549046" y="174969"/>
                  <a:pt x="1543451" y="175715"/>
                  <a:pt x="1541274" y="173103"/>
                </a:cubicBezTo>
                <a:cubicBezTo>
                  <a:pt x="1543326" y="171860"/>
                  <a:pt x="1541896" y="170057"/>
                  <a:pt x="1540715" y="169186"/>
                </a:cubicBezTo>
                <a:cubicBezTo>
                  <a:pt x="1541585" y="167570"/>
                  <a:pt x="1543389" y="166948"/>
                  <a:pt x="1542953" y="164150"/>
                </a:cubicBezTo>
                <a:cubicBezTo>
                  <a:pt x="1536611" y="163466"/>
                  <a:pt x="1531823" y="165269"/>
                  <a:pt x="1527346" y="165829"/>
                </a:cubicBezTo>
                <a:cubicBezTo>
                  <a:pt x="1525792" y="165953"/>
                  <a:pt x="1523927" y="165518"/>
                  <a:pt x="1522310" y="165829"/>
                </a:cubicBezTo>
                <a:cubicBezTo>
                  <a:pt x="1518269" y="166513"/>
                  <a:pt x="1514724" y="169622"/>
                  <a:pt x="1511118" y="169746"/>
                </a:cubicBezTo>
                <a:cubicBezTo>
                  <a:pt x="1507201" y="169870"/>
                  <a:pt x="1505709" y="170243"/>
                  <a:pt x="1502165" y="170803"/>
                </a:cubicBezTo>
                <a:cubicBezTo>
                  <a:pt x="1498248" y="171487"/>
                  <a:pt x="1493957" y="171114"/>
                  <a:pt x="1490973" y="172544"/>
                </a:cubicBezTo>
                <a:cubicBezTo>
                  <a:pt x="1488859" y="173539"/>
                  <a:pt x="1486683" y="176399"/>
                  <a:pt x="1484258" y="178140"/>
                </a:cubicBezTo>
                <a:cubicBezTo>
                  <a:pt x="1483014" y="179010"/>
                  <a:pt x="1481273" y="179508"/>
                  <a:pt x="1480341" y="180316"/>
                </a:cubicBezTo>
                <a:cubicBezTo>
                  <a:pt x="1476299" y="183922"/>
                  <a:pt x="1472319" y="193062"/>
                  <a:pt x="1470268" y="198161"/>
                </a:cubicBezTo>
                <a:cubicBezTo>
                  <a:pt x="1467594" y="204938"/>
                  <a:pt x="1466102" y="211218"/>
                  <a:pt x="1463552" y="218306"/>
                </a:cubicBezTo>
                <a:cubicBezTo>
                  <a:pt x="1455842" y="239447"/>
                  <a:pt x="1446081" y="259406"/>
                  <a:pt x="1438433" y="279676"/>
                </a:cubicBezTo>
                <a:cubicBezTo>
                  <a:pt x="1435137" y="288443"/>
                  <a:pt x="1433583" y="298080"/>
                  <a:pt x="1426681" y="303116"/>
                </a:cubicBezTo>
                <a:cubicBezTo>
                  <a:pt x="1426619" y="302246"/>
                  <a:pt x="1426744" y="301189"/>
                  <a:pt x="1425562" y="301438"/>
                </a:cubicBezTo>
                <a:cubicBezTo>
                  <a:pt x="1423573" y="303054"/>
                  <a:pt x="1421148" y="304111"/>
                  <a:pt x="1419406" y="305977"/>
                </a:cubicBezTo>
                <a:lnTo>
                  <a:pt x="1419655" y="305977"/>
                </a:lnTo>
                <a:cubicBezTo>
                  <a:pt x="1418598" y="306909"/>
                  <a:pt x="1417479" y="307780"/>
                  <a:pt x="1416422" y="308650"/>
                </a:cubicBezTo>
                <a:lnTo>
                  <a:pt x="1414619" y="310080"/>
                </a:lnTo>
                <a:cubicBezTo>
                  <a:pt x="1414619" y="310080"/>
                  <a:pt x="1414494" y="310080"/>
                  <a:pt x="1414433" y="310080"/>
                </a:cubicBezTo>
                <a:cubicBezTo>
                  <a:pt x="1414059" y="310205"/>
                  <a:pt x="1413748" y="310329"/>
                  <a:pt x="1413438" y="310329"/>
                </a:cubicBezTo>
                <a:cubicBezTo>
                  <a:pt x="1413064" y="310329"/>
                  <a:pt x="1412816" y="310702"/>
                  <a:pt x="1412816" y="311075"/>
                </a:cubicBezTo>
                <a:cubicBezTo>
                  <a:pt x="1412816" y="311448"/>
                  <a:pt x="1413126" y="311697"/>
                  <a:pt x="1413500" y="311697"/>
                </a:cubicBezTo>
                <a:cubicBezTo>
                  <a:pt x="1413500" y="311697"/>
                  <a:pt x="1413500" y="311697"/>
                  <a:pt x="1413562" y="311697"/>
                </a:cubicBezTo>
                <a:cubicBezTo>
                  <a:pt x="1413810" y="311697"/>
                  <a:pt x="1414059" y="311573"/>
                  <a:pt x="1414308" y="311510"/>
                </a:cubicBezTo>
                <a:lnTo>
                  <a:pt x="1414308" y="311510"/>
                </a:lnTo>
                <a:cubicBezTo>
                  <a:pt x="1412505" y="314681"/>
                  <a:pt x="1408650" y="317479"/>
                  <a:pt x="1405416" y="319904"/>
                </a:cubicBezTo>
                <a:cubicBezTo>
                  <a:pt x="1402183" y="322392"/>
                  <a:pt x="1398950" y="324879"/>
                  <a:pt x="1395903" y="327179"/>
                </a:cubicBezTo>
                <a:cubicBezTo>
                  <a:pt x="1389499" y="332216"/>
                  <a:pt x="1382162" y="336879"/>
                  <a:pt x="1376939" y="342288"/>
                </a:cubicBezTo>
                <a:cubicBezTo>
                  <a:pt x="1374017" y="345335"/>
                  <a:pt x="1372089" y="349314"/>
                  <a:pt x="1369105" y="352299"/>
                </a:cubicBezTo>
                <a:cubicBezTo>
                  <a:pt x="1366680" y="354724"/>
                  <a:pt x="1363322" y="356589"/>
                  <a:pt x="1360711" y="359014"/>
                </a:cubicBezTo>
                <a:cubicBezTo>
                  <a:pt x="1349954" y="369087"/>
                  <a:pt x="1339197" y="379595"/>
                  <a:pt x="1328876" y="389232"/>
                </a:cubicBezTo>
                <a:cubicBezTo>
                  <a:pt x="1327570" y="389046"/>
                  <a:pt x="1326700" y="389232"/>
                  <a:pt x="1326078" y="389730"/>
                </a:cubicBezTo>
                <a:cubicBezTo>
                  <a:pt x="1317187" y="404901"/>
                  <a:pt x="1301829" y="413481"/>
                  <a:pt x="1295363" y="431078"/>
                </a:cubicBezTo>
                <a:cubicBezTo>
                  <a:pt x="1297165" y="431762"/>
                  <a:pt x="1295798" y="429212"/>
                  <a:pt x="1297601" y="429896"/>
                </a:cubicBezTo>
                <a:cubicBezTo>
                  <a:pt x="1296047" y="433440"/>
                  <a:pt x="1294741" y="437171"/>
                  <a:pt x="1292564" y="439969"/>
                </a:cubicBezTo>
                <a:cubicBezTo>
                  <a:pt x="1292440" y="441772"/>
                  <a:pt x="1293559" y="442394"/>
                  <a:pt x="1293124" y="444508"/>
                </a:cubicBezTo>
                <a:cubicBezTo>
                  <a:pt x="1289331" y="451161"/>
                  <a:pt x="1288896" y="455327"/>
                  <a:pt x="1289207" y="463970"/>
                </a:cubicBezTo>
                <a:cubicBezTo>
                  <a:pt x="1289393" y="469441"/>
                  <a:pt x="1289829" y="470623"/>
                  <a:pt x="1291446" y="474042"/>
                </a:cubicBezTo>
                <a:cubicBezTo>
                  <a:pt x="1292440" y="476156"/>
                  <a:pt x="1293124" y="478954"/>
                  <a:pt x="1294243" y="481317"/>
                </a:cubicBezTo>
                <a:cubicBezTo>
                  <a:pt x="1295363" y="483804"/>
                  <a:pt x="1297228" y="485918"/>
                  <a:pt x="1298160" y="488032"/>
                </a:cubicBezTo>
                <a:cubicBezTo>
                  <a:pt x="1298844" y="489587"/>
                  <a:pt x="1298596" y="491265"/>
                  <a:pt x="1299280" y="492509"/>
                </a:cubicBezTo>
                <a:cubicBezTo>
                  <a:pt x="1301705" y="497048"/>
                  <a:pt x="1306990" y="500157"/>
                  <a:pt x="1309290" y="502582"/>
                </a:cubicBezTo>
                <a:cubicBezTo>
                  <a:pt x="1310783" y="500530"/>
                  <a:pt x="1312026" y="498229"/>
                  <a:pt x="1316005" y="498665"/>
                </a:cubicBezTo>
                <a:cubicBezTo>
                  <a:pt x="1316876" y="497670"/>
                  <a:pt x="1317560" y="496488"/>
                  <a:pt x="1318244" y="495307"/>
                </a:cubicBezTo>
                <a:cubicBezTo>
                  <a:pt x="1319425" y="494996"/>
                  <a:pt x="1321850" y="495991"/>
                  <a:pt x="1322099" y="494810"/>
                </a:cubicBezTo>
                <a:lnTo>
                  <a:pt x="1322782" y="494810"/>
                </a:lnTo>
                <a:cubicBezTo>
                  <a:pt x="1323715" y="495120"/>
                  <a:pt x="1323715" y="496364"/>
                  <a:pt x="1325456" y="495867"/>
                </a:cubicBezTo>
                <a:cubicBezTo>
                  <a:pt x="1326886" y="493939"/>
                  <a:pt x="1325207" y="490706"/>
                  <a:pt x="1327135" y="490333"/>
                </a:cubicBezTo>
                <a:cubicBezTo>
                  <a:pt x="1328814" y="493255"/>
                  <a:pt x="1331736" y="495058"/>
                  <a:pt x="1333850" y="497608"/>
                </a:cubicBezTo>
                <a:cubicBezTo>
                  <a:pt x="1336337" y="496364"/>
                  <a:pt x="1336772" y="493006"/>
                  <a:pt x="1341125" y="493690"/>
                </a:cubicBezTo>
                <a:cubicBezTo>
                  <a:pt x="1341996" y="492633"/>
                  <a:pt x="1342680" y="491452"/>
                  <a:pt x="1343364" y="490333"/>
                </a:cubicBezTo>
                <a:cubicBezTo>
                  <a:pt x="1344545" y="489960"/>
                  <a:pt x="1347032" y="491017"/>
                  <a:pt x="1347281" y="489773"/>
                </a:cubicBezTo>
                <a:lnTo>
                  <a:pt x="1347281" y="489773"/>
                </a:lnTo>
                <a:cubicBezTo>
                  <a:pt x="1347281" y="489773"/>
                  <a:pt x="1347840" y="489773"/>
                  <a:pt x="1347840" y="489773"/>
                </a:cubicBezTo>
                <a:cubicBezTo>
                  <a:pt x="1348897" y="490022"/>
                  <a:pt x="1348835" y="491328"/>
                  <a:pt x="1350576" y="490892"/>
                </a:cubicBezTo>
                <a:cubicBezTo>
                  <a:pt x="1352006" y="482623"/>
                  <a:pt x="1354617" y="475597"/>
                  <a:pt x="1359529" y="470809"/>
                </a:cubicBezTo>
                <a:cubicBezTo>
                  <a:pt x="1357788" y="467638"/>
                  <a:pt x="1360897" y="466332"/>
                  <a:pt x="1361208" y="463534"/>
                </a:cubicBezTo>
                <a:lnTo>
                  <a:pt x="1361084" y="463410"/>
                </a:lnTo>
                <a:cubicBezTo>
                  <a:pt x="1361084" y="463410"/>
                  <a:pt x="1361146" y="463410"/>
                  <a:pt x="1361208" y="463286"/>
                </a:cubicBezTo>
                <a:lnTo>
                  <a:pt x="1363696" y="459804"/>
                </a:lnTo>
                <a:cubicBezTo>
                  <a:pt x="1369727" y="451285"/>
                  <a:pt x="1376069" y="442518"/>
                  <a:pt x="1383530" y="435057"/>
                </a:cubicBezTo>
                <a:cubicBezTo>
                  <a:pt x="1383344" y="437420"/>
                  <a:pt x="1381665" y="440466"/>
                  <a:pt x="1380794" y="443327"/>
                </a:cubicBezTo>
                <a:cubicBezTo>
                  <a:pt x="1378681" y="450601"/>
                  <a:pt x="1376318" y="457627"/>
                  <a:pt x="1374079" y="465151"/>
                </a:cubicBezTo>
                <a:cubicBezTo>
                  <a:pt x="1372276" y="471058"/>
                  <a:pt x="1371157" y="477089"/>
                  <a:pt x="1369602" y="482996"/>
                </a:cubicBezTo>
                <a:cubicBezTo>
                  <a:pt x="1368981" y="485234"/>
                  <a:pt x="1367364" y="487410"/>
                  <a:pt x="1366805" y="489711"/>
                </a:cubicBezTo>
                <a:cubicBezTo>
                  <a:pt x="1366369" y="491576"/>
                  <a:pt x="1366867" y="493566"/>
                  <a:pt x="1366245" y="495245"/>
                </a:cubicBezTo>
                <a:cubicBezTo>
                  <a:pt x="1364566" y="500157"/>
                  <a:pt x="1363571" y="506934"/>
                  <a:pt x="1361768" y="512530"/>
                </a:cubicBezTo>
                <a:cubicBezTo>
                  <a:pt x="1360587" y="516199"/>
                  <a:pt x="1358473" y="519121"/>
                  <a:pt x="1357851" y="522603"/>
                </a:cubicBezTo>
                <a:cubicBezTo>
                  <a:pt x="1355177" y="537152"/>
                  <a:pt x="1350639" y="548096"/>
                  <a:pt x="1347218" y="561153"/>
                </a:cubicBezTo>
                <a:lnTo>
                  <a:pt x="1347343" y="561153"/>
                </a:lnTo>
                <a:cubicBezTo>
                  <a:pt x="1346784" y="561899"/>
                  <a:pt x="1346410" y="562583"/>
                  <a:pt x="1346286" y="562832"/>
                </a:cubicBezTo>
                <a:cubicBezTo>
                  <a:pt x="1346099" y="563143"/>
                  <a:pt x="1346286" y="563578"/>
                  <a:pt x="1346597" y="563764"/>
                </a:cubicBezTo>
                <a:cubicBezTo>
                  <a:pt x="1346721" y="563764"/>
                  <a:pt x="1346784" y="563827"/>
                  <a:pt x="1346907" y="563827"/>
                </a:cubicBezTo>
                <a:cubicBezTo>
                  <a:pt x="1347156" y="563827"/>
                  <a:pt x="1347405" y="563702"/>
                  <a:pt x="1347530" y="563453"/>
                </a:cubicBezTo>
                <a:cubicBezTo>
                  <a:pt x="1347653" y="563267"/>
                  <a:pt x="1347902" y="562769"/>
                  <a:pt x="1348276" y="562272"/>
                </a:cubicBezTo>
                <a:lnTo>
                  <a:pt x="1348276" y="562272"/>
                </a:lnTo>
                <a:cubicBezTo>
                  <a:pt x="1349457" y="562272"/>
                  <a:pt x="1350390" y="559225"/>
                  <a:pt x="1351073" y="560655"/>
                </a:cubicBezTo>
                <a:cubicBezTo>
                  <a:pt x="1346721" y="576386"/>
                  <a:pt x="1343115" y="594356"/>
                  <a:pt x="1339322" y="611392"/>
                </a:cubicBezTo>
                <a:cubicBezTo>
                  <a:pt x="1338079" y="617175"/>
                  <a:pt x="1335467" y="623268"/>
                  <a:pt x="1335405" y="628678"/>
                </a:cubicBezTo>
                <a:cubicBezTo>
                  <a:pt x="1335342" y="637569"/>
                  <a:pt x="1333850" y="644346"/>
                  <a:pt x="1332048" y="653238"/>
                </a:cubicBezTo>
                <a:cubicBezTo>
                  <a:pt x="1330741" y="659766"/>
                  <a:pt x="1329249" y="666730"/>
                  <a:pt x="1328690" y="673321"/>
                </a:cubicBezTo>
                <a:cubicBezTo>
                  <a:pt x="1327632" y="685943"/>
                  <a:pt x="1325519" y="694834"/>
                  <a:pt x="1323653" y="705778"/>
                </a:cubicBezTo>
                <a:cubicBezTo>
                  <a:pt x="1322534" y="712368"/>
                  <a:pt x="1320420" y="719394"/>
                  <a:pt x="1320296" y="725799"/>
                </a:cubicBezTo>
                <a:cubicBezTo>
                  <a:pt x="1320296" y="727291"/>
                  <a:pt x="1321042" y="729281"/>
                  <a:pt x="1320855" y="730897"/>
                </a:cubicBezTo>
                <a:cubicBezTo>
                  <a:pt x="1320669" y="732390"/>
                  <a:pt x="1319425" y="734068"/>
                  <a:pt x="1319176" y="735312"/>
                </a:cubicBezTo>
                <a:cubicBezTo>
                  <a:pt x="1317435" y="743271"/>
                  <a:pt x="1317063" y="754276"/>
                  <a:pt x="1315819" y="760991"/>
                </a:cubicBezTo>
                <a:cubicBezTo>
                  <a:pt x="1315072" y="765281"/>
                  <a:pt x="1315384" y="769634"/>
                  <a:pt x="1314700" y="773862"/>
                </a:cubicBezTo>
                <a:cubicBezTo>
                  <a:pt x="1313145" y="783624"/>
                  <a:pt x="1310845" y="793199"/>
                  <a:pt x="1309663" y="802899"/>
                </a:cubicBezTo>
                <a:cubicBezTo>
                  <a:pt x="1309415" y="805013"/>
                  <a:pt x="1309974" y="807438"/>
                  <a:pt x="1309663" y="809614"/>
                </a:cubicBezTo>
                <a:cubicBezTo>
                  <a:pt x="1308482" y="818630"/>
                  <a:pt x="1307052" y="831252"/>
                  <a:pt x="1307984" y="842071"/>
                </a:cubicBezTo>
                <a:cubicBezTo>
                  <a:pt x="1308669" y="850029"/>
                  <a:pt x="1307736" y="859294"/>
                  <a:pt x="1307425" y="867750"/>
                </a:cubicBezTo>
                <a:cubicBezTo>
                  <a:pt x="1306990" y="879066"/>
                  <a:pt x="1309290" y="889077"/>
                  <a:pt x="1311342" y="901264"/>
                </a:cubicBezTo>
                <a:cubicBezTo>
                  <a:pt x="1313270" y="912642"/>
                  <a:pt x="1314451" y="925388"/>
                  <a:pt x="1317311" y="930922"/>
                </a:cubicBezTo>
                <a:cubicBezTo>
                  <a:pt x="1317311" y="930176"/>
                  <a:pt x="1320358" y="932414"/>
                  <a:pt x="1318617" y="933658"/>
                </a:cubicBezTo>
                <a:cubicBezTo>
                  <a:pt x="1320731" y="934218"/>
                  <a:pt x="1319488" y="931544"/>
                  <a:pt x="1321415" y="931917"/>
                </a:cubicBezTo>
                <a:cubicBezTo>
                  <a:pt x="1317933" y="941679"/>
                  <a:pt x="1320482" y="956042"/>
                  <a:pt x="1324213" y="963752"/>
                </a:cubicBezTo>
                <a:cubicBezTo>
                  <a:pt x="1324275" y="964187"/>
                  <a:pt x="1324337" y="964622"/>
                  <a:pt x="1324399" y="965058"/>
                </a:cubicBezTo>
                <a:cubicBezTo>
                  <a:pt x="1324461" y="965742"/>
                  <a:pt x="1324586" y="966488"/>
                  <a:pt x="1324710" y="967172"/>
                </a:cubicBezTo>
                <a:cubicBezTo>
                  <a:pt x="1324773" y="967545"/>
                  <a:pt x="1325083" y="967793"/>
                  <a:pt x="1325456" y="967793"/>
                </a:cubicBezTo>
                <a:cubicBezTo>
                  <a:pt x="1325456" y="967793"/>
                  <a:pt x="1325581" y="967793"/>
                  <a:pt x="1325581" y="967793"/>
                </a:cubicBezTo>
                <a:cubicBezTo>
                  <a:pt x="1325954" y="967731"/>
                  <a:pt x="1326265" y="967296"/>
                  <a:pt x="1326202" y="966923"/>
                </a:cubicBezTo>
                <a:cubicBezTo>
                  <a:pt x="1326078" y="966239"/>
                  <a:pt x="1326016" y="965555"/>
                  <a:pt x="1325954" y="964933"/>
                </a:cubicBezTo>
                <a:cubicBezTo>
                  <a:pt x="1325891" y="964374"/>
                  <a:pt x="1325830" y="963752"/>
                  <a:pt x="1325705" y="963192"/>
                </a:cubicBezTo>
                <a:lnTo>
                  <a:pt x="1325954" y="963192"/>
                </a:lnTo>
                <a:cubicBezTo>
                  <a:pt x="1325270" y="955171"/>
                  <a:pt x="1326824" y="946964"/>
                  <a:pt x="1326514" y="940435"/>
                </a:cubicBezTo>
                <a:cubicBezTo>
                  <a:pt x="1326327" y="937264"/>
                  <a:pt x="1325394" y="934404"/>
                  <a:pt x="1328192" y="933160"/>
                </a:cubicBezTo>
                <a:cubicBezTo>
                  <a:pt x="1329685" y="941244"/>
                  <a:pt x="1328690" y="950819"/>
                  <a:pt x="1328192" y="959897"/>
                </a:cubicBezTo>
                <a:lnTo>
                  <a:pt x="1328441" y="959897"/>
                </a:lnTo>
                <a:cubicBezTo>
                  <a:pt x="1327881" y="965431"/>
                  <a:pt x="1328441" y="971400"/>
                  <a:pt x="1330120" y="977120"/>
                </a:cubicBezTo>
                <a:cubicBezTo>
                  <a:pt x="1330182" y="977369"/>
                  <a:pt x="1330431" y="977555"/>
                  <a:pt x="1330679" y="977555"/>
                </a:cubicBezTo>
                <a:cubicBezTo>
                  <a:pt x="1330679" y="977555"/>
                  <a:pt x="1330804" y="977555"/>
                  <a:pt x="1330866" y="977555"/>
                </a:cubicBezTo>
                <a:cubicBezTo>
                  <a:pt x="1331177" y="977431"/>
                  <a:pt x="1331363" y="977120"/>
                  <a:pt x="1331301" y="976809"/>
                </a:cubicBezTo>
                <a:cubicBezTo>
                  <a:pt x="1329746" y="971400"/>
                  <a:pt x="1329187" y="965742"/>
                  <a:pt x="1329623" y="960456"/>
                </a:cubicBezTo>
                <a:cubicBezTo>
                  <a:pt x="1329933" y="960332"/>
                  <a:pt x="1330120" y="960021"/>
                  <a:pt x="1330431" y="959959"/>
                </a:cubicBezTo>
                <a:cubicBezTo>
                  <a:pt x="1332234" y="968104"/>
                  <a:pt x="1333415" y="976747"/>
                  <a:pt x="1336026" y="983959"/>
                </a:cubicBezTo>
                <a:cubicBezTo>
                  <a:pt x="1338079" y="984333"/>
                  <a:pt x="1336711" y="981348"/>
                  <a:pt x="1338265" y="981161"/>
                </a:cubicBezTo>
                <a:cubicBezTo>
                  <a:pt x="1340814" y="982716"/>
                  <a:pt x="1341250" y="986447"/>
                  <a:pt x="1342182" y="989618"/>
                </a:cubicBezTo>
                <a:cubicBezTo>
                  <a:pt x="1346099" y="989369"/>
                  <a:pt x="1344359" y="985390"/>
                  <a:pt x="1344421" y="982343"/>
                </a:cubicBezTo>
                <a:cubicBezTo>
                  <a:pt x="1344607" y="975503"/>
                  <a:pt x="1344607" y="969161"/>
                  <a:pt x="1343861" y="964498"/>
                </a:cubicBezTo>
                <a:cubicBezTo>
                  <a:pt x="1342555" y="956228"/>
                  <a:pt x="1344421" y="947586"/>
                  <a:pt x="1344980" y="940497"/>
                </a:cubicBezTo>
                <a:cubicBezTo>
                  <a:pt x="1347902" y="950695"/>
                  <a:pt x="1345975" y="965742"/>
                  <a:pt x="1348648" y="976187"/>
                </a:cubicBezTo>
                <a:cubicBezTo>
                  <a:pt x="1348586" y="976312"/>
                  <a:pt x="1348524" y="976498"/>
                  <a:pt x="1348648" y="976685"/>
                </a:cubicBezTo>
                <a:cubicBezTo>
                  <a:pt x="1348960" y="977431"/>
                  <a:pt x="1348897" y="978301"/>
                  <a:pt x="1348897" y="979172"/>
                </a:cubicBezTo>
                <a:cubicBezTo>
                  <a:pt x="1348897" y="979669"/>
                  <a:pt x="1348897" y="980167"/>
                  <a:pt x="1348897" y="980664"/>
                </a:cubicBezTo>
                <a:cubicBezTo>
                  <a:pt x="1348897" y="980975"/>
                  <a:pt x="1349146" y="981224"/>
                  <a:pt x="1349457" y="981224"/>
                </a:cubicBezTo>
                <a:lnTo>
                  <a:pt x="1349457" y="981224"/>
                </a:lnTo>
                <a:cubicBezTo>
                  <a:pt x="1349768" y="981224"/>
                  <a:pt x="1350016" y="980913"/>
                  <a:pt x="1350016" y="980602"/>
                </a:cubicBezTo>
                <a:cubicBezTo>
                  <a:pt x="1350016" y="980167"/>
                  <a:pt x="1350016" y="979731"/>
                  <a:pt x="1350016" y="979234"/>
                </a:cubicBezTo>
                <a:cubicBezTo>
                  <a:pt x="1350016" y="978364"/>
                  <a:pt x="1350016" y="977493"/>
                  <a:pt x="1349768" y="976623"/>
                </a:cubicBezTo>
                <a:lnTo>
                  <a:pt x="1349954" y="976623"/>
                </a:lnTo>
                <a:cubicBezTo>
                  <a:pt x="1349954" y="976623"/>
                  <a:pt x="1349954" y="974446"/>
                  <a:pt x="1349954" y="974446"/>
                </a:cubicBezTo>
                <a:cubicBezTo>
                  <a:pt x="1352131" y="975193"/>
                  <a:pt x="1351322" y="972830"/>
                  <a:pt x="1352752" y="972768"/>
                </a:cubicBezTo>
                <a:cubicBezTo>
                  <a:pt x="1350576" y="961140"/>
                  <a:pt x="1351385" y="947772"/>
                  <a:pt x="1351633" y="935896"/>
                </a:cubicBezTo>
                <a:cubicBezTo>
                  <a:pt x="1351695" y="932414"/>
                  <a:pt x="1350265" y="928808"/>
                  <a:pt x="1353312" y="926445"/>
                </a:cubicBezTo>
                <a:lnTo>
                  <a:pt x="1353312" y="926445"/>
                </a:lnTo>
                <a:cubicBezTo>
                  <a:pt x="1353312" y="926445"/>
                  <a:pt x="1353374" y="926943"/>
                  <a:pt x="1353436" y="927192"/>
                </a:cubicBezTo>
                <a:cubicBezTo>
                  <a:pt x="1353498" y="927627"/>
                  <a:pt x="1353561" y="928124"/>
                  <a:pt x="1353685" y="928559"/>
                </a:cubicBezTo>
                <a:cubicBezTo>
                  <a:pt x="1353747" y="928932"/>
                  <a:pt x="1354058" y="929181"/>
                  <a:pt x="1354431" y="929181"/>
                </a:cubicBezTo>
                <a:cubicBezTo>
                  <a:pt x="1354431" y="929181"/>
                  <a:pt x="1354556" y="929181"/>
                  <a:pt x="1354617" y="929181"/>
                </a:cubicBezTo>
                <a:cubicBezTo>
                  <a:pt x="1355053" y="929119"/>
                  <a:pt x="1355302" y="928684"/>
                  <a:pt x="1355177" y="928249"/>
                </a:cubicBezTo>
                <a:cubicBezTo>
                  <a:pt x="1355115" y="927813"/>
                  <a:pt x="1355053" y="927440"/>
                  <a:pt x="1354991" y="927005"/>
                </a:cubicBezTo>
                <a:cubicBezTo>
                  <a:pt x="1354991" y="926632"/>
                  <a:pt x="1354866" y="926259"/>
                  <a:pt x="1354804" y="925886"/>
                </a:cubicBezTo>
                <a:lnTo>
                  <a:pt x="1354991" y="925886"/>
                </a:lnTo>
                <a:cubicBezTo>
                  <a:pt x="1354991" y="925886"/>
                  <a:pt x="1354991" y="921658"/>
                  <a:pt x="1354991" y="921658"/>
                </a:cubicBezTo>
                <a:cubicBezTo>
                  <a:pt x="1354991" y="921658"/>
                  <a:pt x="1355053" y="921595"/>
                  <a:pt x="1355115" y="921533"/>
                </a:cubicBezTo>
                <a:cubicBezTo>
                  <a:pt x="1355675" y="919668"/>
                  <a:pt x="1355550" y="917865"/>
                  <a:pt x="1355426" y="916124"/>
                </a:cubicBezTo>
                <a:lnTo>
                  <a:pt x="1355426" y="915564"/>
                </a:lnTo>
                <a:cubicBezTo>
                  <a:pt x="1355426" y="915564"/>
                  <a:pt x="1355302" y="915253"/>
                  <a:pt x="1355240" y="915129"/>
                </a:cubicBezTo>
                <a:cubicBezTo>
                  <a:pt x="1355550" y="914445"/>
                  <a:pt x="1355737" y="913699"/>
                  <a:pt x="1355861" y="912953"/>
                </a:cubicBezTo>
                <a:cubicBezTo>
                  <a:pt x="1355923" y="912518"/>
                  <a:pt x="1356048" y="912082"/>
                  <a:pt x="1356172" y="911647"/>
                </a:cubicBezTo>
                <a:cubicBezTo>
                  <a:pt x="1356296" y="911336"/>
                  <a:pt x="1356110" y="910963"/>
                  <a:pt x="1355737" y="910839"/>
                </a:cubicBezTo>
                <a:cubicBezTo>
                  <a:pt x="1355426" y="910714"/>
                  <a:pt x="1355053" y="910901"/>
                  <a:pt x="1354928" y="911274"/>
                </a:cubicBezTo>
                <a:cubicBezTo>
                  <a:pt x="1354804" y="911709"/>
                  <a:pt x="1354679" y="912207"/>
                  <a:pt x="1354617" y="912704"/>
                </a:cubicBezTo>
                <a:cubicBezTo>
                  <a:pt x="1354494" y="913326"/>
                  <a:pt x="1354307" y="913948"/>
                  <a:pt x="1354058" y="914507"/>
                </a:cubicBezTo>
                <a:cubicBezTo>
                  <a:pt x="1353996" y="914507"/>
                  <a:pt x="1353933" y="914507"/>
                  <a:pt x="1353871" y="914507"/>
                </a:cubicBezTo>
                <a:cubicBezTo>
                  <a:pt x="1353498" y="914196"/>
                  <a:pt x="1353187" y="913886"/>
                  <a:pt x="1352815" y="913699"/>
                </a:cubicBezTo>
                <a:cubicBezTo>
                  <a:pt x="1352815" y="913699"/>
                  <a:pt x="1352815" y="913699"/>
                  <a:pt x="1352815" y="913699"/>
                </a:cubicBezTo>
                <a:lnTo>
                  <a:pt x="1352815" y="913699"/>
                </a:lnTo>
                <a:cubicBezTo>
                  <a:pt x="1352877" y="911274"/>
                  <a:pt x="1353561" y="909595"/>
                  <a:pt x="1353933" y="907481"/>
                </a:cubicBezTo>
                <a:lnTo>
                  <a:pt x="1353871" y="907481"/>
                </a:lnTo>
                <a:cubicBezTo>
                  <a:pt x="1355302" y="906486"/>
                  <a:pt x="1355550" y="904870"/>
                  <a:pt x="1355675" y="903626"/>
                </a:cubicBezTo>
                <a:cubicBezTo>
                  <a:pt x="1355737" y="903004"/>
                  <a:pt x="1355799" y="902445"/>
                  <a:pt x="1355986" y="901947"/>
                </a:cubicBezTo>
                <a:cubicBezTo>
                  <a:pt x="1358162" y="898030"/>
                  <a:pt x="1356794" y="889636"/>
                  <a:pt x="1359032" y="887460"/>
                </a:cubicBezTo>
                <a:cubicBezTo>
                  <a:pt x="1361643" y="893491"/>
                  <a:pt x="1359529" y="899460"/>
                  <a:pt x="1359032" y="905865"/>
                </a:cubicBezTo>
                <a:cubicBezTo>
                  <a:pt x="1358721" y="909720"/>
                  <a:pt x="1359281" y="914010"/>
                  <a:pt x="1359032" y="918051"/>
                </a:cubicBezTo>
                <a:cubicBezTo>
                  <a:pt x="1358100" y="934715"/>
                  <a:pt x="1358037" y="957845"/>
                  <a:pt x="1359592" y="976125"/>
                </a:cubicBezTo>
                <a:cubicBezTo>
                  <a:pt x="1362389" y="975690"/>
                  <a:pt x="1362701" y="972332"/>
                  <a:pt x="1363509" y="969970"/>
                </a:cubicBezTo>
                <a:cubicBezTo>
                  <a:pt x="1364380" y="967545"/>
                  <a:pt x="1365809" y="964560"/>
                  <a:pt x="1366307" y="962135"/>
                </a:cubicBezTo>
                <a:cubicBezTo>
                  <a:pt x="1367364" y="957285"/>
                  <a:pt x="1366680" y="951814"/>
                  <a:pt x="1367426" y="946529"/>
                </a:cubicBezTo>
                <a:cubicBezTo>
                  <a:pt x="1367861" y="943544"/>
                  <a:pt x="1369230" y="940995"/>
                  <a:pt x="1369664" y="938135"/>
                </a:cubicBezTo>
                <a:cubicBezTo>
                  <a:pt x="1370846" y="930611"/>
                  <a:pt x="1369105" y="922031"/>
                  <a:pt x="1370224" y="914694"/>
                </a:cubicBezTo>
                <a:cubicBezTo>
                  <a:pt x="1369540" y="912953"/>
                  <a:pt x="1368110" y="915129"/>
                  <a:pt x="1367986" y="912518"/>
                </a:cubicBezTo>
                <a:cubicBezTo>
                  <a:pt x="1367675" y="906984"/>
                  <a:pt x="1370224" y="904248"/>
                  <a:pt x="1370784" y="899585"/>
                </a:cubicBezTo>
                <a:cubicBezTo>
                  <a:pt x="1368794" y="898776"/>
                  <a:pt x="1369292" y="896662"/>
                  <a:pt x="1367426" y="896787"/>
                </a:cubicBezTo>
                <a:cubicBezTo>
                  <a:pt x="1366121" y="893927"/>
                  <a:pt x="1368607" y="892683"/>
                  <a:pt x="1369105" y="890631"/>
                </a:cubicBezTo>
                <a:cubicBezTo>
                  <a:pt x="1369478" y="888952"/>
                  <a:pt x="1368669" y="886465"/>
                  <a:pt x="1370784" y="885097"/>
                </a:cubicBezTo>
                <a:lnTo>
                  <a:pt x="1369478" y="885968"/>
                </a:lnTo>
                <a:cubicBezTo>
                  <a:pt x="1369478" y="885968"/>
                  <a:pt x="1368794" y="883978"/>
                  <a:pt x="1368794" y="882610"/>
                </a:cubicBezTo>
                <a:cubicBezTo>
                  <a:pt x="1368794" y="881242"/>
                  <a:pt x="1368918" y="879501"/>
                  <a:pt x="1368669" y="878444"/>
                </a:cubicBezTo>
                <a:cubicBezTo>
                  <a:pt x="1368421" y="877387"/>
                  <a:pt x="1369043" y="875335"/>
                  <a:pt x="1369043" y="874030"/>
                </a:cubicBezTo>
                <a:cubicBezTo>
                  <a:pt x="1369043" y="872724"/>
                  <a:pt x="1369851" y="871605"/>
                  <a:pt x="1371655" y="871480"/>
                </a:cubicBezTo>
                <a:cubicBezTo>
                  <a:pt x="1373457" y="871356"/>
                  <a:pt x="1371903" y="872911"/>
                  <a:pt x="1371281" y="874341"/>
                </a:cubicBezTo>
                <a:cubicBezTo>
                  <a:pt x="1370597" y="875709"/>
                  <a:pt x="1370846" y="875833"/>
                  <a:pt x="1371157" y="877014"/>
                </a:cubicBezTo>
                <a:cubicBezTo>
                  <a:pt x="1371406" y="878196"/>
                  <a:pt x="1371903" y="878196"/>
                  <a:pt x="1371530" y="880123"/>
                </a:cubicBezTo>
                <a:cubicBezTo>
                  <a:pt x="1371157" y="882051"/>
                  <a:pt x="1370784" y="885097"/>
                  <a:pt x="1370784" y="885097"/>
                </a:cubicBezTo>
                <a:cubicBezTo>
                  <a:pt x="1371406" y="885595"/>
                  <a:pt x="1370970" y="887149"/>
                  <a:pt x="1372463" y="886714"/>
                </a:cubicBezTo>
                <a:cubicBezTo>
                  <a:pt x="1375261" y="881615"/>
                  <a:pt x="1374639" y="873968"/>
                  <a:pt x="1374701" y="868869"/>
                </a:cubicBezTo>
                <a:cubicBezTo>
                  <a:pt x="1374763" y="864268"/>
                  <a:pt x="1379240" y="859791"/>
                  <a:pt x="1375820" y="855501"/>
                </a:cubicBezTo>
                <a:lnTo>
                  <a:pt x="1375758" y="855501"/>
                </a:lnTo>
                <a:cubicBezTo>
                  <a:pt x="1375758" y="855501"/>
                  <a:pt x="1375758" y="855501"/>
                  <a:pt x="1375758" y="855501"/>
                </a:cubicBezTo>
                <a:cubicBezTo>
                  <a:pt x="1375758" y="855314"/>
                  <a:pt x="1375820" y="855190"/>
                  <a:pt x="1375882" y="855004"/>
                </a:cubicBezTo>
                <a:cubicBezTo>
                  <a:pt x="1376815" y="855004"/>
                  <a:pt x="1377561" y="854941"/>
                  <a:pt x="1378058" y="854444"/>
                </a:cubicBezTo>
                <a:cubicBezTo>
                  <a:pt x="1378991" y="847045"/>
                  <a:pt x="1380608" y="838526"/>
                  <a:pt x="1379737" y="831003"/>
                </a:cubicBezTo>
                <a:cubicBezTo>
                  <a:pt x="1382908" y="825469"/>
                  <a:pt x="1383405" y="817946"/>
                  <a:pt x="1383654" y="812101"/>
                </a:cubicBezTo>
                <a:cubicBezTo>
                  <a:pt x="1383779" y="808495"/>
                  <a:pt x="1385830" y="805075"/>
                  <a:pt x="1386453" y="801469"/>
                </a:cubicBezTo>
                <a:cubicBezTo>
                  <a:pt x="1386577" y="800723"/>
                  <a:pt x="1385830" y="799292"/>
                  <a:pt x="1385893" y="798609"/>
                </a:cubicBezTo>
                <a:cubicBezTo>
                  <a:pt x="1386577" y="789158"/>
                  <a:pt x="1390431" y="779893"/>
                  <a:pt x="1391489" y="770691"/>
                </a:cubicBezTo>
                <a:cubicBezTo>
                  <a:pt x="1391613" y="769509"/>
                  <a:pt x="1390867" y="768017"/>
                  <a:pt x="1390929" y="766774"/>
                </a:cubicBezTo>
                <a:cubicBezTo>
                  <a:pt x="1391240" y="759561"/>
                  <a:pt x="1396277" y="752908"/>
                  <a:pt x="1395965" y="745633"/>
                </a:cubicBezTo>
                <a:cubicBezTo>
                  <a:pt x="1394784" y="743768"/>
                  <a:pt x="1394535" y="741654"/>
                  <a:pt x="1394847" y="739416"/>
                </a:cubicBezTo>
                <a:cubicBezTo>
                  <a:pt x="1397147" y="724431"/>
                  <a:pt x="1402929" y="708389"/>
                  <a:pt x="1403800" y="692036"/>
                </a:cubicBezTo>
                <a:cubicBezTo>
                  <a:pt x="1407779" y="691850"/>
                  <a:pt x="1410639" y="688617"/>
                  <a:pt x="1414433" y="687497"/>
                </a:cubicBezTo>
                <a:cubicBezTo>
                  <a:pt x="1419842" y="685943"/>
                  <a:pt x="1423635" y="686316"/>
                  <a:pt x="1428360" y="684140"/>
                </a:cubicBezTo>
                <a:cubicBezTo>
                  <a:pt x="1438868" y="679477"/>
                  <a:pt x="1450868" y="676430"/>
                  <a:pt x="1459076" y="669653"/>
                </a:cubicBezTo>
                <a:cubicBezTo>
                  <a:pt x="1471698" y="673694"/>
                  <a:pt x="1482330" y="679539"/>
                  <a:pt x="1494268" y="684140"/>
                </a:cubicBezTo>
                <a:cubicBezTo>
                  <a:pt x="1497377" y="683021"/>
                  <a:pt x="1499491" y="684948"/>
                  <a:pt x="1501542" y="686378"/>
                </a:cubicBezTo>
                <a:cubicBezTo>
                  <a:pt x="1501357" y="687187"/>
                  <a:pt x="1500734" y="687497"/>
                  <a:pt x="1500983" y="688679"/>
                </a:cubicBezTo>
                <a:cubicBezTo>
                  <a:pt x="1513356" y="696762"/>
                  <a:pt x="1527968" y="701114"/>
                  <a:pt x="1542269" y="707083"/>
                </a:cubicBezTo>
                <a:cubicBezTo>
                  <a:pt x="1553088" y="711560"/>
                  <a:pt x="1563534" y="715602"/>
                  <a:pt x="1574663" y="719954"/>
                </a:cubicBezTo>
                <a:cubicBezTo>
                  <a:pt x="1579513" y="721757"/>
                  <a:pt x="1584301" y="724306"/>
                  <a:pt x="1589151" y="726047"/>
                </a:cubicBezTo>
                <a:cubicBezTo>
                  <a:pt x="1590519" y="726545"/>
                  <a:pt x="1592198" y="726172"/>
                  <a:pt x="1593628" y="726607"/>
                </a:cubicBezTo>
                <a:cubicBezTo>
                  <a:pt x="1597732" y="727975"/>
                  <a:pt x="1601772" y="730213"/>
                  <a:pt x="1605876" y="731706"/>
                </a:cubicBezTo>
                <a:cubicBezTo>
                  <a:pt x="1611970" y="733820"/>
                  <a:pt x="1617566" y="736058"/>
                  <a:pt x="1623162" y="737861"/>
                </a:cubicBezTo>
                <a:cubicBezTo>
                  <a:pt x="1630747" y="740224"/>
                  <a:pt x="1638893" y="742835"/>
                  <a:pt x="1645483" y="745136"/>
                </a:cubicBezTo>
                <a:cubicBezTo>
                  <a:pt x="1657422" y="749240"/>
                  <a:pt x="1668613" y="750110"/>
                  <a:pt x="1679556" y="755706"/>
                </a:cubicBezTo>
                <a:lnTo>
                  <a:pt x="1677878" y="755706"/>
                </a:lnTo>
                <a:lnTo>
                  <a:pt x="1677878" y="755893"/>
                </a:lnTo>
                <a:cubicBezTo>
                  <a:pt x="1677878" y="755893"/>
                  <a:pt x="1677256" y="755768"/>
                  <a:pt x="1676945" y="755768"/>
                </a:cubicBezTo>
                <a:cubicBezTo>
                  <a:pt x="1676137" y="755706"/>
                  <a:pt x="1675639" y="755644"/>
                  <a:pt x="1675391" y="755271"/>
                </a:cubicBezTo>
                <a:cubicBezTo>
                  <a:pt x="1675142" y="754960"/>
                  <a:pt x="1674645" y="754898"/>
                  <a:pt x="1674334" y="755147"/>
                </a:cubicBezTo>
                <a:cubicBezTo>
                  <a:pt x="1674023" y="755395"/>
                  <a:pt x="1673961" y="755893"/>
                  <a:pt x="1674209" y="756204"/>
                </a:cubicBezTo>
                <a:cubicBezTo>
                  <a:pt x="1674893" y="757074"/>
                  <a:pt x="1675950" y="757198"/>
                  <a:pt x="1676821" y="757261"/>
                </a:cubicBezTo>
                <a:cubicBezTo>
                  <a:pt x="1677008" y="757261"/>
                  <a:pt x="1677132" y="757323"/>
                  <a:pt x="1677318" y="757323"/>
                </a:cubicBezTo>
                <a:lnTo>
                  <a:pt x="1677318" y="757323"/>
                </a:lnTo>
                <a:cubicBezTo>
                  <a:pt x="1684531" y="759996"/>
                  <a:pt x="1690375" y="762732"/>
                  <a:pt x="1697401" y="764597"/>
                </a:cubicBezTo>
                <a:cubicBezTo>
                  <a:pt x="1703122" y="766152"/>
                  <a:pt x="1709153" y="766214"/>
                  <a:pt x="1714687" y="767395"/>
                </a:cubicBezTo>
                <a:cubicBezTo>
                  <a:pt x="1716615" y="767831"/>
                  <a:pt x="1717796" y="769696"/>
                  <a:pt x="1719163" y="770193"/>
                </a:cubicBezTo>
                <a:cubicBezTo>
                  <a:pt x="1722646" y="771499"/>
                  <a:pt x="1726998" y="771810"/>
                  <a:pt x="1730915" y="773054"/>
                </a:cubicBezTo>
                <a:cubicBezTo>
                  <a:pt x="1738252" y="775354"/>
                  <a:pt x="1744719" y="777530"/>
                  <a:pt x="1752118" y="779769"/>
                </a:cubicBezTo>
                <a:cubicBezTo>
                  <a:pt x="1755910" y="780888"/>
                  <a:pt x="1760014" y="782132"/>
                  <a:pt x="1763310" y="782505"/>
                </a:cubicBezTo>
                <a:cubicBezTo>
                  <a:pt x="1770646" y="783375"/>
                  <a:pt x="1774377" y="785551"/>
                  <a:pt x="1780035" y="787044"/>
                </a:cubicBezTo>
                <a:cubicBezTo>
                  <a:pt x="1799621" y="791893"/>
                  <a:pt x="1820016" y="795873"/>
                  <a:pt x="1839788" y="800971"/>
                </a:cubicBezTo>
                <a:cubicBezTo>
                  <a:pt x="1844700" y="802215"/>
                  <a:pt x="1851229" y="804142"/>
                  <a:pt x="1856514" y="804889"/>
                </a:cubicBezTo>
                <a:cubicBezTo>
                  <a:pt x="1860866" y="805448"/>
                  <a:pt x="1862483" y="806443"/>
                  <a:pt x="1865467" y="807065"/>
                </a:cubicBezTo>
                <a:cubicBezTo>
                  <a:pt x="1872369" y="808619"/>
                  <a:pt x="1878524" y="808992"/>
                  <a:pt x="1883872" y="810422"/>
                </a:cubicBezTo>
                <a:cubicBezTo>
                  <a:pt x="1892825" y="812909"/>
                  <a:pt x="1900473" y="814899"/>
                  <a:pt x="1908991" y="817137"/>
                </a:cubicBezTo>
                <a:cubicBezTo>
                  <a:pt x="1912411" y="818070"/>
                  <a:pt x="1915147" y="819376"/>
                  <a:pt x="1918505" y="820495"/>
                </a:cubicBezTo>
                <a:cubicBezTo>
                  <a:pt x="1925842" y="823044"/>
                  <a:pt x="1934671" y="823542"/>
                  <a:pt x="1942505" y="825594"/>
                </a:cubicBezTo>
                <a:cubicBezTo>
                  <a:pt x="1946298" y="826526"/>
                  <a:pt x="1949780" y="828018"/>
                  <a:pt x="1953697" y="828951"/>
                </a:cubicBezTo>
                <a:cubicBezTo>
                  <a:pt x="1957614" y="829822"/>
                  <a:pt x="1961532" y="831314"/>
                  <a:pt x="1965449" y="832309"/>
                </a:cubicBezTo>
                <a:cubicBezTo>
                  <a:pt x="1978132" y="835293"/>
                  <a:pt x="1990755" y="836288"/>
                  <a:pt x="2003377" y="837842"/>
                </a:cubicBezTo>
                <a:cubicBezTo>
                  <a:pt x="2004433" y="838091"/>
                  <a:pt x="2003812" y="840019"/>
                  <a:pt x="2005615" y="839583"/>
                </a:cubicBezTo>
                <a:cubicBezTo>
                  <a:pt x="2011459" y="840019"/>
                  <a:pt x="2015750" y="841511"/>
                  <a:pt x="2021222" y="839583"/>
                </a:cubicBezTo>
                <a:cubicBezTo>
                  <a:pt x="2023398" y="838775"/>
                  <a:pt x="2024890" y="836910"/>
                  <a:pt x="2026818" y="836226"/>
                </a:cubicBezTo>
                <a:cubicBezTo>
                  <a:pt x="2031170" y="834485"/>
                  <a:pt x="2034030" y="835293"/>
                  <a:pt x="2037450" y="835666"/>
                </a:cubicBezTo>
                <a:cubicBezTo>
                  <a:pt x="2045098" y="836412"/>
                  <a:pt x="2049450" y="831127"/>
                  <a:pt x="2056974" y="830008"/>
                </a:cubicBezTo>
                <a:cubicBezTo>
                  <a:pt x="2058963" y="828081"/>
                  <a:pt x="2061201" y="826402"/>
                  <a:pt x="2064248" y="825594"/>
                </a:cubicBezTo>
                <a:cubicBezTo>
                  <a:pt x="2068414" y="820184"/>
                  <a:pt x="2073077" y="815334"/>
                  <a:pt x="2074321" y="807127"/>
                </a:cubicBezTo>
                <a:lnTo>
                  <a:pt x="2074259" y="807127"/>
                </a:lnTo>
                <a:cubicBezTo>
                  <a:pt x="2074756" y="806443"/>
                  <a:pt x="2074943" y="805697"/>
                  <a:pt x="2075129" y="804951"/>
                </a:cubicBezTo>
                <a:cubicBezTo>
                  <a:pt x="2075316" y="804329"/>
                  <a:pt x="2075440" y="803707"/>
                  <a:pt x="2075751" y="803210"/>
                </a:cubicBezTo>
                <a:cubicBezTo>
                  <a:pt x="2075875" y="803023"/>
                  <a:pt x="2075751" y="802774"/>
                  <a:pt x="2075627" y="802712"/>
                </a:cubicBezTo>
                <a:cubicBezTo>
                  <a:pt x="2075440" y="802588"/>
                  <a:pt x="2075191" y="802712"/>
                  <a:pt x="2075129" y="802837"/>
                </a:cubicBezTo>
                <a:cubicBezTo>
                  <a:pt x="2074756" y="803458"/>
                  <a:pt x="2074570" y="804142"/>
                  <a:pt x="2074445" y="804826"/>
                </a:cubicBezTo>
                <a:cubicBezTo>
                  <a:pt x="2074259" y="805510"/>
                  <a:pt x="2074073" y="806132"/>
                  <a:pt x="2073761" y="806629"/>
                </a:cubicBezTo>
                <a:cubicBezTo>
                  <a:pt x="2071585" y="805759"/>
                  <a:pt x="2072766" y="801842"/>
                  <a:pt x="2072145" y="798857"/>
                </a:cubicBezTo>
                <a:cubicBezTo>
                  <a:pt x="2071399" y="795189"/>
                  <a:pt x="2068788" y="792204"/>
                  <a:pt x="2072145" y="791085"/>
                </a:cubicBezTo>
                <a:lnTo>
                  <a:pt x="2072020" y="790899"/>
                </a:lnTo>
                <a:cubicBezTo>
                  <a:pt x="2073761" y="790463"/>
                  <a:pt x="2075068" y="789158"/>
                  <a:pt x="2076249" y="788038"/>
                </a:cubicBezTo>
                <a:cubicBezTo>
                  <a:pt x="2076560" y="787727"/>
                  <a:pt x="2076870" y="787417"/>
                  <a:pt x="2077181" y="787168"/>
                </a:cubicBezTo>
                <a:cubicBezTo>
                  <a:pt x="2077368" y="786981"/>
                  <a:pt x="2077368" y="786733"/>
                  <a:pt x="2077181" y="786546"/>
                </a:cubicBezTo>
                <a:cubicBezTo>
                  <a:pt x="2076995" y="786360"/>
                  <a:pt x="2076746" y="786360"/>
                  <a:pt x="2076560" y="786546"/>
                </a:cubicBezTo>
                <a:cubicBezTo>
                  <a:pt x="2076249" y="786795"/>
                  <a:pt x="2075937" y="787106"/>
                  <a:pt x="2075627" y="787417"/>
                </a:cubicBezTo>
                <a:cubicBezTo>
                  <a:pt x="2074507" y="788474"/>
                  <a:pt x="2073389" y="789531"/>
                  <a:pt x="2071959" y="789966"/>
                </a:cubicBezTo>
                <a:lnTo>
                  <a:pt x="2071026" y="789966"/>
                </a:lnTo>
                <a:cubicBezTo>
                  <a:pt x="2071772" y="787914"/>
                  <a:pt x="2072643" y="785924"/>
                  <a:pt x="2073824" y="784370"/>
                </a:cubicBezTo>
                <a:cubicBezTo>
                  <a:pt x="2075068" y="782691"/>
                  <a:pt x="2073948" y="778650"/>
                  <a:pt x="2076498" y="778214"/>
                </a:cubicBezTo>
                <a:cubicBezTo>
                  <a:pt x="2076932" y="779334"/>
                  <a:pt x="2077119" y="780701"/>
                  <a:pt x="2077057" y="782380"/>
                </a:cubicBezTo>
                <a:cubicBezTo>
                  <a:pt x="2077057" y="782753"/>
                  <a:pt x="2077368" y="783064"/>
                  <a:pt x="2077741" y="783064"/>
                </a:cubicBezTo>
                <a:lnTo>
                  <a:pt x="2077741" y="783064"/>
                </a:lnTo>
                <a:cubicBezTo>
                  <a:pt x="2078114" y="783064"/>
                  <a:pt x="2078425" y="782753"/>
                  <a:pt x="2078425" y="782380"/>
                </a:cubicBezTo>
                <a:cubicBezTo>
                  <a:pt x="2078425" y="780453"/>
                  <a:pt x="2078238" y="778898"/>
                  <a:pt x="2077741" y="777593"/>
                </a:cubicBezTo>
                <a:cubicBezTo>
                  <a:pt x="2078052" y="775416"/>
                  <a:pt x="2077244" y="774359"/>
                  <a:pt x="2076622" y="773178"/>
                </a:cubicBezTo>
                <a:moveTo>
                  <a:pt x="1757714" y="710379"/>
                </a:moveTo>
                <a:lnTo>
                  <a:pt x="1757714" y="711125"/>
                </a:lnTo>
                <a:lnTo>
                  <a:pt x="1756594" y="711125"/>
                </a:lnTo>
                <a:lnTo>
                  <a:pt x="1756594" y="710068"/>
                </a:lnTo>
                <a:lnTo>
                  <a:pt x="1756594" y="710068"/>
                </a:lnTo>
                <a:cubicBezTo>
                  <a:pt x="1756968" y="710068"/>
                  <a:pt x="1757403" y="710130"/>
                  <a:pt x="1757776" y="710379"/>
                </a:cubicBezTo>
                <a:moveTo>
                  <a:pt x="1740926" y="708389"/>
                </a:moveTo>
                <a:cubicBezTo>
                  <a:pt x="1740802" y="709757"/>
                  <a:pt x="1738439" y="708762"/>
                  <a:pt x="1738128" y="708389"/>
                </a:cubicBezTo>
                <a:cubicBezTo>
                  <a:pt x="1738625" y="706772"/>
                  <a:pt x="1739931" y="708762"/>
                  <a:pt x="1740926" y="708389"/>
                </a:cubicBezTo>
                <a:moveTo>
                  <a:pt x="1657671" y="670585"/>
                </a:moveTo>
                <a:cubicBezTo>
                  <a:pt x="1657173" y="671518"/>
                  <a:pt x="1654872" y="670896"/>
                  <a:pt x="1654997" y="669901"/>
                </a:cubicBezTo>
                <a:cubicBezTo>
                  <a:pt x="1655867" y="669777"/>
                  <a:pt x="1656738" y="670150"/>
                  <a:pt x="1657671" y="670585"/>
                </a:cubicBezTo>
                <a:moveTo>
                  <a:pt x="1642064" y="665051"/>
                </a:moveTo>
                <a:cubicBezTo>
                  <a:pt x="1643183" y="664927"/>
                  <a:pt x="1644302" y="665300"/>
                  <a:pt x="1645483" y="665798"/>
                </a:cubicBezTo>
                <a:cubicBezTo>
                  <a:pt x="1645919" y="665984"/>
                  <a:pt x="1646416" y="666171"/>
                  <a:pt x="1646851" y="666295"/>
                </a:cubicBezTo>
                <a:lnTo>
                  <a:pt x="1646603" y="666481"/>
                </a:lnTo>
                <a:cubicBezTo>
                  <a:pt x="1647659" y="669155"/>
                  <a:pt x="1643058" y="666046"/>
                  <a:pt x="1641566" y="665922"/>
                </a:cubicBezTo>
                <a:cubicBezTo>
                  <a:pt x="1641566" y="665487"/>
                  <a:pt x="1641877" y="665300"/>
                  <a:pt x="1642002" y="665051"/>
                </a:cubicBezTo>
                <a:moveTo>
                  <a:pt x="1634540" y="662502"/>
                </a:moveTo>
                <a:cubicBezTo>
                  <a:pt x="1635411" y="662626"/>
                  <a:pt x="1636281" y="662875"/>
                  <a:pt x="1637090" y="663186"/>
                </a:cubicBezTo>
                <a:cubicBezTo>
                  <a:pt x="1636655" y="664243"/>
                  <a:pt x="1634976" y="663435"/>
                  <a:pt x="1634478" y="662813"/>
                </a:cubicBezTo>
                <a:cubicBezTo>
                  <a:pt x="1634478" y="662689"/>
                  <a:pt x="1634478" y="662626"/>
                  <a:pt x="1634540" y="662502"/>
                </a:cubicBezTo>
                <a:moveTo>
                  <a:pt x="1631556" y="661010"/>
                </a:moveTo>
                <a:lnTo>
                  <a:pt x="1631556" y="660886"/>
                </a:lnTo>
                <a:cubicBezTo>
                  <a:pt x="1631556" y="660886"/>
                  <a:pt x="1631618" y="660886"/>
                  <a:pt x="1631742" y="660948"/>
                </a:cubicBezTo>
                <a:cubicBezTo>
                  <a:pt x="1632426" y="661196"/>
                  <a:pt x="1633048" y="661445"/>
                  <a:pt x="1633359" y="661943"/>
                </a:cubicBezTo>
                <a:cubicBezTo>
                  <a:pt x="1633297" y="662191"/>
                  <a:pt x="1633235" y="662378"/>
                  <a:pt x="1633172" y="662626"/>
                </a:cubicBezTo>
                <a:cubicBezTo>
                  <a:pt x="1631431" y="663000"/>
                  <a:pt x="1628136" y="660637"/>
                  <a:pt x="1631556" y="661010"/>
                </a:cubicBezTo>
                <a:moveTo>
                  <a:pt x="1322845" y="492882"/>
                </a:moveTo>
                <a:lnTo>
                  <a:pt x="1322223" y="492882"/>
                </a:lnTo>
                <a:cubicBezTo>
                  <a:pt x="1316379" y="490271"/>
                  <a:pt x="1320855" y="485296"/>
                  <a:pt x="1321726" y="480571"/>
                </a:cubicBezTo>
                <a:cubicBezTo>
                  <a:pt x="1324959" y="482747"/>
                  <a:pt x="1322659" y="488778"/>
                  <a:pt x="1322845" y="492882"/>
                </a:cubicBezTo>
                <a:moveTo>
                  <a:pt x="1348648" y="665860"/>
                </a:moveTo>
                <a:cubicBezTo>
                  <a:pt x="1348027" y="663559"/>
                  <a:pt x="1349395" y="664305"/>
                  <a:pt x="1349706" y="661818"/>
                </a:cubicBezTo>
                <a:cubicBezTo>
                  <a:pt x="1349954" y="659393"/>
                  <a:pt x="1350203" y="660450"/>
                  <a:pt x="1350825" y="658088"/>
                </a:cubicBezTo>
                <a:cubicBezTo>
                  <a:pt x="1351508" y="655787"/>
                  <a:pt x="1351508" y="656782"/>
                  <a:pt x="1351633" y="653735"/>
                </a:cubicBezTo>
                <a:cubicBezTo>
                  <a:pt x="1351757" y="650626"/>
                  <a:pt x="1352255" y="651745"/>
                  <a:pt x="1352752" y="649694"/>
                </a:cubicBezTo>
                <a:cubicBezTo>
                  <a:pt x="1353312" y="647642"/>
                  <a:pt x="1353187" y="646958"/>
                  <a:pt x="1352752" y="645155"/>
                </a:cubicBezTo>
                <a:cubicBezTo>
                  <a:pt x="1352379" y="643351"/>
                  <a:pt x="1353561" y="641673"/>
                  <a:pt x="1354866" y="640243"/>
                </a:cubicBezTo>
                <a:cubicBezTo>
                  <a:pt x="1355115" y="639994"/>
                  <a:pt x="1355488" y="640678"/>
                  <a:pt x="1355488" y="641548"/>
                </a:cubicBezTo>
                <a:cubicBezTo>
                  <a:pt x="1355488" y="642481"/>
                  <a:pt x="1354991" y="643227"/>
                  <a:pt x="1354431" y="643911"/>
                </a:cubicBezTo>
                <a:cubicBezTo>
                  <a:pt x="1353933" y="644533"/>
                  <a:pt x="1354431" y="644906"/>
                  <a:pt x="1354991" y="646709"/>
                </a:cubicBezTo>
                <a:cubicBezTo>
                  <a:pt x="1355488" y="648512"/>
                  <a:pt x="1354991" y="648263"/>
                  <a:pt x="1354307" y="650067"/>
                </a:cubicBezTo>
                <a:cubicBezTo>
                  <a:pt x="1353685" y="651870"/>
                  <a:pt x="1354058" y="651745"/>
                  <a:pt x="1354182" y="653424"/>
                </a:cubicBezTo>
                <a:cubicBezTo>
                  <a:pt x="1354307" y="654730"/>
                  <a:pt x="1353747" y="657155"/>
                  <a:pt x="1353250" y="658771"/>
                </a:cubicBezTo>
                <a:cubicBezTo>
                  <a:pt x="1353810" y="656222"/>
                  <a:pt x="1353933" y="653611"/>
                  <a:pt x="1353001" y="651932"/>
                </a:cubicBezTo>
                <a:cubicBezTo>
                  <a:pt x="1351260" y="655103"/>
                  <a:pt x="1352379" y="661072"/>
                  <a:pt x="1349643" y="663124"/>
                </a:cubicBezTo>
                <a:cubicBezTo>
                  <a:pt x="1350576" y="666171"/>
                  <a:pt x="1350639" y="671269"/>
                  <a:pt x="1348897" y="674565"/>
                </a:cubicBezTo>
                <a:cubicBezTo>
                  <a:pt x="1348773" y="675435"/>
                  <a:pt x="1348027" y="676492"/>
                  <a:pt x="1348027" y="676989"/>
                </a:cubicBezTo>
                <a:cubicBezTo>
                  <a:pt x="1348027" y="676679"/>
                  <a:pt x="1348027" y="676306"/>
                  <a:pt x="1347965" y="675995"/>
                </a:cubicBezTo>
                <a:cubicBezTo>
                  <a:pt x="1348338" y="675559"/>
                  <a:pt x="1348648" y="675062"/>
                  <a:pt x="1348897" y="674565"/>
                </a:cubicBezTo>
                <a:lnTo>
                  <a:pt x="1348897" y="674378"/>
                </a:lnTo>
                <a:cubicBezTo>
                  <a:pt x="1348897" y="673508"/>
                  <a:pt x="1349146" y="672202"/>
                  <a:pt x="1349146" y="671269"/>
                </a:cubicBezTo>
                <a:cubicBezTo>
                  <a:pt x="1349146" y="670399"/>
                  <a:pt x="1349270" y="668160"/>
                  <a:pt x="1348648" y="665860"/>
                </a:cubicBezTo>
                <a:moveTo>
                  <a:pt x="1319736" y="878817"/>
                </a:moveTo>
                <a:cubicBezTo>
                  <a:pt x="1319736" y="877139"/>
                  <a:pt x="1319736" y="877263"/>
                  <a:pt x="1319860" y="876393"/>
                </a:cubicBezTo>
                <a:cubicBezTo>
                  <a:pt x="1320047" y="875460"/>
                  <a:pt x="1319736" y="874341"/>
                  <a:pt x="1319736" y="872537"/>
                </a:cubicBezTo>
                <a:cubicBezTo>
                  <a:pt x="1319736" y="870734"/>
                  <a:pt x="1320420" y="870859"/>
                  <a:pt x="1320544" y="869926"/>
                </a:cubicBezTo>
                <a:cubicBezTo>
                  <a:pt x="1320669" y="868993"/>
                  <a:pt x="1320544" y="867750"/>
                  <a:pt x="1320918" y="866071"/>
                </a:cubicBezTo>
                <a:cubicBezTo>
                  <a:pt x="1321290" y="864392"/>
                  <a:pt x="1321167" y="863584"/>
                  <a:pt x="1320918" y="862838"/>
                </a:cubicBezTo>
                <a:cubicBezTo>
                  <a:pt x="1320669" y="862029"/>
                  <a:pt x="1321042" y="860724"/>
                  <a:pt x="1321290" y="859729"/>
                </a:cubicBezTo>
                <a:cubicBezTo>
                  <a:pt x="1321539" y="858672"/>
                  <a:pt x="1321726" y="857677"/>
                  <a:pt x="1321290" y="856247"/>
                </a:cubicBezTo>
                <a:cubicBezTo>
                  <a:pt x="1320918" y="854817"/>
                  <a:pt x="1322348" y="850278"/>
                  <a:pt x="1322472" y="849781"/>
                </a:cubicBezTo>
                <a:cubicBezTo>
                  <a:pt x="1322472" y="849781"/>
                  <a:pt x="1323218" y="851459"/>
                  <a:pt x="1323218" y="852206"/>
                </a:cubicBezTo>
                <a:cubicBezTo>
                  <a:pt x="1323218" y="853014"/>
                  <a:pt x="1322969" y="854444"/>
                  <a:pt x="1322472" y="856247"/>
                </a:cubicBezTo>
                <a:cubicBezTo>
                  <a:pt x="1321974" y="858050"/>
                  <a:pt x="1322845" y="859169"/>
                  <a:pt x="1323094" y="858548"/>
                </a:cubicBezTo>
                <a:cubicBezTo>
                  <a:pt x="1323405" y="857926"/>
                  <a:pt x="1323902" y="857491"/>
                  <a:pt x="1324773" y="857926"/>
                </a:cubicBezTo>
                <a:cubicBezTo>
                  <a:pt x="1325705" y="858299"/>
                  <a:pt x="1324773" y="859169"/>
                  <a:pt x="1324773" y="859853"/>
                </a:cubicBezTo>
                <a:cubicBezTo>
                  <a:pt x="1324773" y="860475"/>
                  <a:pt x="1324648" y="861035"/>
                  <a:pt x="1324524" y="862154"/>
                </a:cubicBezTo>
                <a:cubicBezTo>
                  <a:pt x="1324399" y="863335"/>
                  <a:pt x="1324151" y="863335"/>
                  <a:pt x="1323218" y="864392"/>
                </a:cubicBezTo>
                <a:cubicBezTo>
                  <a:pt x="1322348" y="865387"/>
                  <a:pt x="1323094" y="865138"/>
                  <a:pt x="1323405" y="866817"/>
                </a:cubicBezTo>
                <a:cubicBezTo>
                  <a:pt x="1323653" y="868496"/>
                  <a:pt x="1323094" y="870175"/>
                  <a:pt x="1322845" y="871729"/>
                </a:cubicBezTo>
                <a:cubicBezTo>
                  <a:pt x="1322596" y="873284"/>
                  <a:pt x="1321726" y="874714"/>
                  <a:pt x="1321167" y="876517"/>
                </a:cubicBezTo>
                <a:cubicBezTo>
                  <a:pt x="1320669" y="878320"/>
                  <a:pt x="1319736" y="881926"/>
                  <a:pt x="1319736" y="881926"/>
                </a:cubicBezTo>
                <a:lnTo>
                  <a:pt x="1319736" y="878817"/>
                </a:lnTo>
                <a:close/>
                <a:moveTo>
                  <a:pt x="1320047" y="894051"/>
                </a:moveTo>
                <a:cubicBezTo>
                  <a:pt x="1320047" y="895170"/>
                  <a:pt x="1320171" y="896725"/>
                  <a:pt x="1319860" y="898155"/>
                </a:cubicBezTo>
                <a:cubicBezTo>
                  <a:pt x="1319612" y="899585"/>
                  <a:pt x="1319736" y="901139"/>
                  <a:pt x="1319736" y="901139"/>
                </a:cubicBezTo>
                <a:cubicBezTo>
                  <a:pt x="1319736" y="901139"/>
                  <a:pt x="1320047" y="902445"/>
                  <a:pt x="1319736" y="903191"/>
                </a:cubicBezTo>
                <a:cubicBezTo>
                  <a:pt x="1319488" y="903999"/>
                  <a:pt x="1319114" y="904745"/>
                  <a:pt x="1319114" y="906051"/>
                </a:cubicBezTo>
                <a:cubicBezTo>
                  <a:pt x="1319114" y="907357"/>
                  <a:pt x="1319798" y="908103"/>
                  <a:pt x="1318927" y="908849"/>
                </a:cubicBezTo>
                <a:cubicBezTo>
                  <a:pt x="1318058" y="909533"/>
                  <a:pt x="1317560" y="910155"/>
                  <a:pt x="1318181" y="911336"/>
                </a:cubicBezTo>
                <a:cubicBezTo>
                  <a:pt x="1318865" y="912518"/>
                  <a:pt x="1318990" y="913699"/>
                  <a:pt x="1318742" y="914570"/>
                </a:cubicBezTo>
                <a:cubicBezTo>
                  <a:pt x="1318493" y="915502"/>
                  <a:pt x="1318306" y="917554"/>
                  <a:pt x="1318493" y="917927"/>
                </a:cubicBezTo>
                <a:cubicBezTo>
                  <a:pt x="1318617" y="918300"/>
                  <a:pt x="1319114" y="919606"/>
                  <a:pt x="1318617" y="919357"/>
                </a:cubicBezTo>
                <a:cubicBezTo>
                  <a:pt x="1318058" y="919108"/>
                  <a:pt x="1317063" y="917305"/>
                  <a:pt x="1317063" y="915253"/>
                </a:cubicBezTo>
                <a:cubicBezTo>
                  <a:pt x="1317063" y="913202"/>
                  <a:pt x="1316503" y="910466"/>
                  <a:pt x="1317187" y="907979"/>
                </a:cubicBezTo>
                <a:cubicBezTo>
                  <a:pt x="1317311" y="907481"/>
                  <a:pt x="1317435" y="906984"/>
                  <a:pt x="1317622" y="906424"/>
                </a:cubicBezTo>
                <a:cubicBezTo>
                  <a:pt x="1317684" y="907606"/>
                  <a:pt x="1318119" y="908600"/>
                  <a:pt x="1318927" y="908849"/>
                </a:cubicBezTo>
                <a:cubicBezTo>
                  <a:pt x="1318555" y="906176"/>
                  <a:pt x="1319674" y="902134"/>
                  <a:pt x="1318368" y="900393"/>
                </a:cubicBezTo>
                <a:cubicBezTo>
                  <a:pt x="1318679" y="902072"/>
                  <a:pt x="1318181" y="904248"/>
                  <a:pt x="1317622" y="906300"/>
                </a:cubicBezTo>
                <a:cubicBezTo>
                  <a:pt x="1317560" y="904186"/>
                  <a:pt x="1318181" y="901450"/>
                  <a:pt x="1318368" y="900393"/>
                </a:cubicBezTo>
                <a:cubicBezTo>
                  <a:pt x="1317933" y="898279"/>
                  <a:pt x="1317933" y="896973"/>
                  <a:pt x="1318181" y="895170"/>
                </a:cubicBezTo>
                <a:cubicBezTo>
                  <a:pt x="1318493" y="893367"/>
                  <a:pt x="1318617" y="891937"/>
                  <a:pt x="1318617" y="890569"/>
                </a:cubicBezTo>
                <a:cubicBezTo>
                  <a:pt x="1318617" y="889201"/>
                  <a:pt x="1318493" y="886652"/>
                  <a:pt x="1318742" y="886154"/>
                </a:cubicBezTo>
                <a:cubicBezTo>
                  <a:pt x="1318990" y="885657"/>
                  <a:pt x="1320793" y="883045"/>
                  <a:pt x="1320420" y="884351"/>
                </a:cubicBezTo>
                <a:cubicBezTo>
                  <a:pt x="1320296" y="884724"/>
                  <a:pt x="1321042" y="887336"/>
                  <a:pt x="1320420" y="889512"/>
                </a:cubicBezTo>
                <a:cubicBezTo>
                  <a:pt x="1319736" y="891688"/>
                  <a:pt x="1320047" y="892870"/>
                  <a:pt x="1320047" y="894051"/>
                </a:cubicBezTo>
                <a:moveTo>
                  <a:pt x="1324026" y="897160"/>
                </a:moveTo>
                <a:cubicBezTo>
                  <a:pt x="1323777" y="898403"/>
                  <a:pt x="1323902" y="898652"/>
                  <a:pt x="1323902" y="900393"/>
                </a:cubicBezTo>
                <a:cubicBezTo>
                  <a:pt x="1323902" y="902134"/>
                  <a:pt x="1323405" y="903067"/>
                  <a:pt x="1323405" y="904372"/>
                </a:cubicBezTo>
                <a:cubicBezTo>
                  <a:pt x="1323405" y="905678"/>
                  <a:pt x="1322721" y="905554"/>
                  <a:pt x="1322721" y="907108"/>
                </a:cubicBezTo>
                <a:cubicBezTo>
                  <a:pt x="1322721" y="908663"/>
                  <a:pt x="1321850" y="908787"/>
                  <a:pt x="1322223" y="909782"/>
                </a:cubicBezTo>
                <a:cubicBezTo>
                  <a:pt x="1322596" y="910839"/>
                  <a:pt x="1323405" y="909782"/>
                  <a:pt x="1323405" y="911461"/>
                </a:cubicBezTo>
                <a:cubicBezTo>
                  <a:pt x="1323405" y="913139"/>
                  <a:pt x="1322721" y="915627"/>
                  <a:pt x="1322845" y="917057"/>
                </a:cubicBezTo>
                <a:cubicBezTo>
                  <a:pt x="1322969" y="918424"/>
                  <a:pt x="1323529" y="919233"/>
                  <a:pt x="1322969" y="920414"/>
                </a:cubicBezTo>
                <a:cubicBezTo>
                  <a:pt x="1322472" y="921533"/>
                  <a:pt x="1321850" y="922466"/>
                  <a:pt x="1321726" y="923399"/>
                </a:cubicBezTo>
                <a:cubicBezTo>
                  <a:pt x="1321664" y="922715"/>
                  <a:pt x="1321539" y="922031"/>
                  <a:pt x="1320606" y="922279"/>
                </a:cubicBezTo>
                <a:cubicBezTo>
                  <a:pt x="1321167" y="920414"/>
                  <a:pt x="1322099" y="917678"/>
                  <a:pt x="1321539" y="915875"/>
                </a:cubicBezTo>
                <a:cubicBezTo>
                  <a:pt x="1321042" y="914072"/>
                  <a:pt x="1321042" y="913823"/>
                  <a:pt x="1321290" y="912766"/>
                </a:cubicBezTo>
                <a:cubicBezTo>
                  <a:pt x="1321539" y="911709"/>
                  <a:pt x="1320793" y="912642"/>
                  <a:pt x="1320669" y="910839"/>
                </a:cubicBezTo>
                <a:cubicBezTo>
                  <a:pt x="1320544" y="909036"/>
                  <a:pt x="1320544" y="908352"/>
                  <a:pt x="1320669" y="906922"/>
                </a:cubicBezTo>
                <a:cubicBezTo>
                  <a:pt x="1320731" y="906362"/>
                  <a:pt x="1320980" y="905865"/>
                  <a:pt x="1321290" y="905243"/>
                </a:cubicBezTo>
                <a:cubicBezTo>
                  <a:pt x="1321415" y="903999"/>
                  <a:pt x="1322099" y="902507"/>
                  <a:pt x="1322285" y="901574"/>
                </a:cubicBezTo>
                <a:cubicBezTo>
                  <a:pt x="1322223" y="898839"/>
                  <a:pt x="1322472" y="898217"/>
                  <a:pt x="1322285" y="896476"/>
                </a:cubicBezTo>
                <a:cubicBezTo>
                  <a:pt x="1323343" y="896289"/>
                  <a:pt x="1324151" y="895854"/>
                  <a:pt x="1324648" y="895046"/>
                </a:cubicBezTo>
                <a:cubicBezTo>
                  <a:pt x="1324399" y="895792"/>
                  <a:pt x="1324151" y="896538"/>
                  <a:pt x="1324026" y="897160"/>
                </a:cubicBezTo>
                <a:moveTo>
                  <a:pt x="1325456" y="888641"/>
                </a:moveTo>
                <a:cubicBezTo>
                  <a:pt x="1324897" y="889574"/>
                  <a:pt x="1323405" y="889947"/>
                  <a:pt x="1324275" y="890631"/>
                </a:cubicBezTo>
                <a:cubicBezTo>
                  <a:pt x="1325207" y="891253"/>
                  <a:pt x="1325083" y="890942"/>
                  <a:pt x="1325083" y="892621"/>
                </a:cubicBezTo>
                <a:cubicBezTo>
                  <a:pt x="1325207" y="893616"/>
                  <a:pt x="1325021" y="894424"/>
                  <a:pt x="1324710" y="894984"/>
                </a:cubicBezTo>
                <a:cubicBezTo>
                  <a:pt x="1324897" y="894237"/>
                  <a:pt x="1325083" y="893429"/>
                  <a:pt x="1325083" y="892621"/>
                </a:cubicBezTo>
                <a:cubicBezTo>
                  <a:pt x="1324337" y="892496"/>
                  <a:pt x="1324026" y="891875"/>
                  <a:pt x="1322845" y="892061"/>
                </a:cubicBezTo>
                <a:cubicBezTo>
                  <a:pt x="1323156" y="892745"/>
                  <a:pt x="1322285" y="894486"/>
                  <a:pt x="1322285" y="896103"/>
                </a:cubicBezTo>
                <a:cubicBezTo>
                  <a:pt x="1322285" y="894611"/>
                  <a:pt x="1322036" y="892870"/>
                  <a:pt x="1322845" y="892061"/>
                </a:cubicBezTo>
                <a:cubicBezTo>
                  <a:pt x="1322472" y="891377"/>
                  <a:pt x="1322596" y="889077"/>
                  <a:pt x="1322596" y="888641"/>
                </a:cubicBezTo>
                <a:cubicBezTo>
                  <a:pt x="1322596" y="888268"/>
                  <a:pt x="1324026" y="882362"/>
                  <a:pt x="1324399" y="884165"/>
                </a:cubicBezTo>
                <a:cubicBezTo>
                  <a:pt x="1324586" y="884911"/>
                  <a:pt x="1323405" y="888766"/>
                  <a:pt x="1324151" y="888144"/>
                </a:cubicBezTo>
                <a:cubicBezTo>
                  <a:pt x="1324897" y="887522"/>
                  <a:pt x="1325954" y="887771"/>
                  <a:pt x="1325456" y="888641"/>
                </a:cubicBezTo>
                <a:moveTo>
                  <a:pt x="1326389" y="868247"/>
                </a:moveTo>
                <a:cubicBezTo>
                  <a:pt x="1326700" y="867626"/>
                  <a:pt x="1327322" y="866444"/>
                  <a:pt x="1326202" y="866382"/>
                </a:cubicBezTo>
                <a:cubicBezTo>
                  <a:pt x="1326016" y="866693"/>
                  <a:pt x="1324835" y="868496"/>
                  <a:pt x="1326202" y="868558"/>
                </a:cubicBezTo>
                <a:cubicBezTo>
                  <a:pt x="1325519" y="869180"/>
                  <a:pt x="1326637" y="870983"/>
                  <a:pt x="1326078" y="872662"/>
                </a:cubicBezTo>
                <a:cubicBezTo>
                  <a:pt x="1325581" y="874341"/>
                  <a:pt x="1325705" y="876019"/>
                  <a:pt x="1325705" y="877698"/>
                </a:cubicBezTo>
                <a:cubicBezTo>
                  <a:pt x="1325705" y="879377"/>
                  <a:pt x="1324399" y="881056"/>
                  <a:pt x="1324399" y="881056"/>
                </a:cubicBezTo>
                <a:lnTo>
                  <a:pt x="1324399" y="878569"/>
                </a:lnTo>
                <a:cubicBezTo>
                  <a:pt x="1324399" y="877574"/>
                  <a:pt x="1324897" y="875584"/>
                  <a:pt x="1325083" y="873905"/>
                </a:cubicBezTo>
                <a:cubicBezTo>
                  <a:pt x="1325207" y="872227"/>
                  <a:pt x="1325207" y="871480"/>
                  <a:pt x="1325207" y="868993"/>
                </a:cubicBezTo>
                <a:cubicBezTo>
                  <a:pt x="1325207" y="866506"/>
                  <a:pt x="1325830" y="866444"/>
                  <a:pt x="1326327" y="864890"/>
                </a:cubicBezTo>
                <a:cubicBezTo>
                  <a:pt x="1326886" y="863335"/>
                  <a:pt x="1326949" y="860724"/>
                  <a:pt x="1326886" y="860226"/>
                </a:cubicBezTo>
                <a:cubicBezTo>
                  <a:pt x="1327011" y="860910"/>
                  <a:pt x="1327384" y="864330"/>
                  <a:pt x="1327508" y="865512"/>
                </a:cubicBezTo>
                <a:cubicBezTo>
                  <a:pt x="1327570" y="866569"/>
                  <a:pt x="1326824" y="867750"/>
                  <a:pt x="1326389" y="868247"/>
                </a:cubicBezTo>
                <a:moveTo>
                  <a:pt x="1327322" y="928932"/>
                </a:moveTo>
                <a:cubicBezTo>
                  <a:pt x="1325954" y="927875"/>
                  <a:pt x="1327011" y="924518"/>
                  <a:pt x="1327322" y="923336"/>
                </a:cubicBezTo>
                <a:cubicBezTo>
                  <a:pt x="1329249" y="924331"/>
                  <a:pt x="1327881" y="927254"/>
                  <a:pt x="1327322" y="928932"/>
                </a:cubicBezTo>
                <a:moveTo>
                  <a:pt x="1335342" y="793261"/>
                </a:moveTo>
                <a:cubicBezTo>
                  <a:pt x="1335342" y="792888"/>
                  <a:pt x="1335405" y="792453"/>
                  <a:pt x="1335716" y="792080"/>
                </a:cubicBezTo>
                <a:lnTo>
                  <a:pt x="1335716" y="792080"/>
                </a:lnTo>
                <a:cubicBezTo>
                  <a:pt x="1336400" y="792142"/>
                  <a:pt x="1336275" y="793261"/>
                  <a:pt x="1335342" y="793261"/>
                </a:cubicBezTo>
                <a:moveTo>
                  <a:pt x="1336897" y="774297"/>
                </a:moveTo>
                <a:lnTo>
                  <a:pt x="1336772" y="774297"/>
                </a:lnTo>
                <a:cubicBezTo>
                  <a:pt x="1337021" y="777530"/>
                  <a:pt x="1335529" y="781137"/>
                  <a:pt x="1335094" y="785178"/>
                </a:cubicBezTo>
                <a:lnTo>
                  <a:pt x="1334721" y="785924"/>
                </a:lnTo>
                <a:cubicBezTo>
                  <a:pt x="1334534" y="786297"/>
                  <a:pt x="1334721" y="786733"/>
                  <a:pt x="1335032" y="786857"/>
                </a:cubicBezTo>
                <a:cubicBezTo>
                  <a:pt x="1335156" y="786857"/>
                  <a:pt x="1335218" y="786919"/>
                  <a:pt x="1335342" y="786919"/>
                </a:cubicBezTo>
                <a:cubicBezTo>
                  <a:pt x="1335591" y="786919"/>
                  <a:pt x="1335840" y="786795"/>
                  <a:pt x="1335964" y="786546"/>
                </a:cubicBezTo>
                <a:lnTo>
                  <a:pt x="1336213" y="785987"/>
                </a:lnTo>
                <a:cubicBezTo>
                  <a:pt x="1337332" y="786422"/>
                  <a:pt x="1336400" y="789095"/>
                  <a:pt x="1336711" y="790401"/>
                </a:cubicBezTo>
                <a:cubicBezTo>
                  <a:pt x="1335903" y="791645"/>
                  <a:pt x="1334907" y="789282"/>
                  <a:pt x="1335032" y="791458"/>
                </a:cubicBezTo>
                <a:lnTo>
                  <a:pt x="1335156" y="791458"/>
                </a:lnTo>
                <a:cubicBezTo>
                  <a:pt x="1334534" y="792142"/>
                  <a:pt x="1334410" y="793075"/>
                  <a:pt x="1334659" y="793759"/>
                </a:cubicBezTo>
                <a:lnTo>
                  <a:pt x="1334410" y="793759"/>
                </a:lnTo>
                <a:lnTo>
                  <a:pt x="1334410" y="795375"/>
                </a:lnTo>
                <a:cubicBezTo>
                  <a:pt x="1334721" y="795375"/>
                  <a:pt x="1335094" y="795313"/>
                  <a:pt x="1334970" y="794816"/>
                </a:cubicBezTo>
                <a:cubicBezTo>
                  <a:pt x="1335840" y="793199"/>
                  <a:pt x="1335156" y="797427"/>
                  <a:pt x="1334410" y="797614"/>
                </a:cubicBezTo>
                <a:lnTo>
                  <a:pt x="1334410" y="797738"/>
                </a:lnTo>
                <a:cubicBezTo>
                  <a:pt x="1334410" y="797738"/>
                  <a:pt x="1334410" y="797738"/>
                  <a:pt x="1334410" y="797738"/>
                </a:cubicBezTo>
                <a:cubicBezTo>
                  <a:pt x="1334099" y="797862"/>
                  <a:pt x="1333602" y="798049"/>
                  <a:pt x="1333229" y="798546"/>
                </a:cubicBezTo>
                <a:cubicBezTo>
                  <a:pt x="1332980" y="798919"/>
                  <a:pt x="1333042" y="799417"/>
                  <a:pt x="1333415" y="799666"/>
                </a:cubicBezTo>
                <a:cubicBezTo>
                  <a:pt x="1333540" y="799790"/>
                  <a:pt x="1333726" y="799852"/>
                  <a:pt x="1333912" y="799852"/>
                </a:cubicBezTo>
                <a:cubicBezTo>
                  <a:pt x="1334161" y="799852"/>
                  <a:pt x="1334410" y="799728"/>
                  <a:pt x="1334534" y="799541"/>
                </a:cubicBezTo>
                <a:cubicBezTo>
                  <a:pt x="1334596" y="799417"/>
                  <a:pt x="1334721" y="799355"/>
                  <a:pt x="1334970" y="799230"/>
                </a:cubicBezTo>
                <a:lnTo>
                  <a:pt x="1334970" y="799230"/>
                </a:lnTo>
                <a:cubicBezTo>
                  <a:pt x="1334907" y="801406"/>
                  <a:pt x="1335342" y="804080"/>
                  <a:pt x="1333975" y="804826"/>
                </a:cubicBezTo>
                <a:lnTo>
                  <a:pt x="1333975" y="804826"/>
                </a:lnTo>
                <a:cubicBezTo>
                  <a:pt x="1333975" y="804826"/>
                  <a:pt x="1333975" y="804205"/>
                  <a:pt x="1333975" y="803894"/>
                </a:cubicBezTo>
                <a:cubicBezTo>
                  <a:pt x="1333975" y="803583"/>
                  <a:pt x="1333975" y="803272"/>
                  <a:pt x="1333975" y="802961"/>
                </a:cubicBezTo>
                <a:cubicBezTo>
                  <a:pt x="1333975" y="802774"/>
                  <a:pt x="1333788" y="802588"/>
                  <a:pt x="1333602" y="802588"/>
                </a:cubicBezTo>
                <a:lnTo>
                  <a:pt x="1333602" y="802588"/>
                </a:lnTo>
                <a:cubicBezTo>
                  <a:pt x="1333602" y="802588"/>
                  <a:pt x="1333229" y="802774"/>
                  <a:pt x="1333229" y="802961"/>
                </a:cubicBezTo>
                <a:cubicBezTo>
                  <a:pt x="1333229" y="803272"/>
                  <a:pt x="1333229" y="803583"/>
                  <a:pt x="1333229" y="803831"/>
                </a:cubicBezTo>
                <a:cubicBezTo>
                  <a:pt x="1333229" y="804453"/>
                  <a:pt x="1333229" y="804951"/>
                  <a:pt x="1333353" y="805262"/>
                </a:cubicBezTo>
                <a:lnTo>
                  <a:pt x="1333353" y="805386"/>
                </a:lnTo>
                <a:cubicBezTo>
                  <a:pt x="1333353" y="805386"/>
                  <a:pt x="1334099" y="805510"/>
                  <a:pt x="1334099" y="805510"/>
                </a:cubicBezTo>
                <a:cubicBezTo>
                  <a:pt x="1334099" y="805510"/>
                  <a:pt x="1334099" y="805510"/>
                  <a:pt x="1334099" y="805510"/>
                </a:cubicBezTo>
                <a:cubicBezTo>
                  <a:pt x="1334224" y="805510"/>
                  <a:pt x="1334286" y="805510"/>
                  <a:pt x="1334348" y="805386"/>
                </a:cubicBezTo>
                <a:lnTo>
                  <a:pt x="1334348" y="805386"/>
                </a:lnTo>
                <a:cubicBezTo>
                  <a:pt x="1333478" y="807873"/>
                  <a:pt x="1333726" y="811479"/>
                  <a:pt x="1333229" y="814402"/>
                </a:cubicBezTo>
                <a:cubicBezTo>
                  <a:pt x="1332420" y="815023"/>
                  <a:pt x="1330741" y="814837"/>
                  <a:pt x="1330990" y="816578"/>
                </a:cubicBezTo>
                <a:lnTo>
                  <a:pt x="1331239" y="816764"/>
                </a:lnTo>
                <a:cubicBezTo>
                  <a:pt x="1330866" y="817013"/>
                  <a:pt x="1330555" y="817386"/>
                  <a:pt x="1330306" y="817697"/>
                </a:cubicBezTo>
                <a:cubicBezTo>
                  <a:pt x="1330057" y="818008"/>
                  <a:pt x="1330120" y="818505"/>
                  <a:pt x="1330431" y="818754"/>
                </a:cubicBezTo>
                <a:cubicBezTo>
                  <a:pt x="1330555" y="818878"/>
                  <a:pt x="1330741" y="818941"/>
                  <a:pt x="1330928" y="818941"/>
                </a:cubicBezTo>
                <a:cubicBezTo>
                  <a:pt x="1331177" y="818941"/>
                  <a:pt x="1331363" y="818816"/>
                  <a:pt x="1331550" y="818630"/>
                </a:cubicBezTo>
                <a:cubicBezTo>
                  <a:pt x="1331550" y="818630"/>
                  <a:pt x="1331550" y="818630"/>
                  <a:pt x="1331550" y="818568"/>
                </a:cubicBezTo>
                <a:cubicBezTo>
                  <a:pt x="1332048" y="824288"/>
                  <a:pt x="1329374" y="829946"/>
                  <a:pt x="1329871" y="837780"/>
                </a:cubicBezTo>
                <a:cubicBezTo>
                  <a:pt x="1329374" y="837780"/>
                  <a:pt x="1329249" y="837532"/>
                  <a:pt x="1328939" y="837283"/>
                </a:cubicBezTo>
                <a:cubicBezTo>
                  <a:pt x="1328939" y="837096"/>
                  <a:pt x="1328876" y="836910"/>
                  <a:pt x="1328814" y="836723"/>
                </a:cubicBezTo>
                <a:lnTo>
                  <a:pt x="1328814" y="836350"/>
                </a:lnTo>
                <a:cubicBezTo>
                  <a:pt x="1328752" y="836039"/>
                  <a:pt x="1328441" y="835791"/>
                  <a:pt x="1328130" y="835853"/>
                </a:cubicBezTo>
                <a:cubicBezTo>
                  <a:pt x="1327819" y="835853"/>
                  <a:pt x="1327570" y="836164"/>
                  <a:pt x="1327632" y="836537"/>
                </a:cubicBezTo>
                <a:lnTo>
                  <a:pt x="1327632" y="836910"/>
                </a:lnTo>
                <a:cubicBezTo>
                  <a:pt x="1327695" y="837221"/>
                  <a:pt x="1327757" y="837532"/>
                  <a:pt x="1327819" y="837905"/>
                </a:cubicBezTo>
                <a:lnTo>
                  <a:pt x="1327632" y="837905"/>
                </a:lnTo>
                <a:cubicBezTo>
                  <a:pt x="1327135" y="840143"/>
                  <a:pt x="1327198" y="843003"/>
                  <a:pt x="1325954" y="844558"/>
                </a:cubicBezTo>
                <a:cubicBezTo>
                  <a:pt x="1325456" y="846920"/>
                  <a:pt x="1327260" y="851459"/>
                  <a:pt x="1324275" y="851273"/>
                </a:cubicBezTo>
                <a:cubicBezTo>
                  <a:pt x="1324461" y="846858"/>
                  <a:pt x="1326078" y="842817"/>
                  <a:pt x="1325394" y="838464"/>
                </a:cubicBezTo>
                <a:cubicBezTo>
                  <a:pt x="1325270" y="837718"/>
                  <a:pt x="1324337" y="836599"/>
                  <a:pt x="1324275" y="835666"/>
                </a:cubicBezTo>
                <a:cubicBezTo>
                  <a:pt x="1323964" y="828392"/>
                  <a:pt x="1328254" y="821739"/>
                  <a:pt x="1328192" y="814464"/>
                </a:cubicBezTo>
                <a:cubicBezTo>
                  <a:pt x="1328192" y="812661"/>
                  <a:pt x="1327011" y="811604"/>
                  <a:pt x="1327073" y="809925"/>
                </a:cubicBezTo>
                <a:cubicBezTo>
                  <a:pt x="1327198" y="807749"/>
                  <a:pt x="1328876" y="806754"/>
                  <a:pt x="1329311" y="804391"/>
                </a:cubicBezTo>
                <a:cubicBezTo>
                  <a:pt x="1326637" y="791085"/>
                  <a:pt x="1334721" y="783437"/>
                  <a:pt x="1334907" y="769696"/>
                </a:cubicBezTo>
                <a:cubicBezTo>
                  <a:pt x="1336151" y="769572"/>
                  <a:pt x="1337021" y="769883"/>
                  <a:pt x="1337146" y="770815"/>
                </a:cubicBezTo>
                <a:lnTo>
                  <a:pt x="1337208" y="770815"/>
                </a:lnTo>
                <a:cubicBezTo>
                  <a:pt x="1337208" y="771810"/>
                  <a:pt x="1337021" y="772929"/>
                  <a:pt x="1336711" y="774235"/>
                </a:cubicBezTo>
                <a:moveTo>
                  <a:pt x="1338451" y="774795"/>
                </a:moveTo>
                <a:cubicBezTo>
                  <a:pt x="1338079" y="774795"/>
                  <a:pt x="1337767" y="774795"/>
                  <a:pt x="1337892" y="774235"/>
                </a:cubicBezTo>
                <a:lnTo>
                  <a:pt x="1337892" y="774235"/>
                </a:lnTo>
                <a:cubicBezTo>
                  <a:pt x="1338203" y="772991"/>
                  <a:pt x="1338327" y="771872"/>
                  <a:pt x="1338389" y="770815"/>
                </a:cubicBezTo>
                <a:lnTo>
                  <a:pt x="1338513" y="770815"/>
                </a:lnTo>
                <a:cubicBezTo>
                  <a:pt x="1338513" y="770815"/>
                  <a:pt x="1338513" y="770318"/>
                  <a:pt x="1338513" y="770318"/>
                </a:cubicBezTo>
                <a:lnTo>
                  <a:pt x="1338513" y="770069"/>
                </a:lnTo>
                <a:cubicBezTo>
                  <a:pt x="1338513" y="770069"/>
                  <a:pt x="1338451" y="770069"/>
                  <a:pt x="1338451" y="770069"/>
                </a:cubicBezTo>
                <a:cubicBezTo>
                  <a:pt x="1338700" y="770193"/>
                  <a:pt x="1338887" y="770380"/>
                  <a:pt x="1339073" y="770504"/>
                </a:cubicBezTo>
                <a:cubicBezTo>
                  <a:pt x="1339322" y="772432"/>
                  <a:pt x="1338141" y="772805"/>
                  <a:pt x="1338513" y="774795"/>
                </a:cubicBezTo>
                <a:moveTo>
                  <a:pt x="1339011" y="769634"/>
                </a:moveTo>
                <a:cubicBezTo>
                  <a:pt x="1338700" y="767271"/>
                  <a:pt x="1339943" y="767271"/>
                  <a:pt x="1339571" y="769758"/>
                </a:cubicBezTo>
                <a:lnTo>
                  <a:pt x="1339571" y="770069"/>
                </a:lnTo>
                <a:cubicBezTo>
                  <a:pt x="1339571" y="770069"/>
                  <a:pt x="1339197" y="769758"/>
                  <a:pt x="1339011" y="769634"/>
                </a:cubicBezTo>
                <a:moveTo>
                  <a:pt x="1340690" y="741778"/>
                </a:moveTo>
                <a:cubicBezTo>
                  <a:pt x="1340192" y="743395"/>
                  <a:pt x="1339943" y="745136"/>
                  <a:pt x="1340068" y="747499"/>
                </a:cubicBezTo>
                <a:cubicBezTo>
                  <a:pt x="1340068" y="747623"/>
                  <a:pt x="1340130" y="747685"/>
                  <a:pt x="1340192" y="747810"/>
                </a:cubicBezTo>
                <a:cubicBezTo>
                  <a:pt x="1340379" y="752908"/>
                  <a:pt x="1336959" y="757696"/>
                  <a:pt x="1336835" y="763665"/>
                </a:cubicBezTo>
                <a:cubicBezTo>
                  <a:pt x="1334534" y="762359"/>
                  <a:pt x="1337767" y="756204"/>
                  <a:pt x="1335156" y="754152"/>
                </a:cubicBezTo>
                <a:cubicBezTo>
                  <a:pt x="1336213" y="746504"/>
                  <a:pt x="1339135" y="740659"/>
                  <a:pt x="1340192" y="732949"/>
                </a:cubicBezTo>
                <a:cubicBezTo>
                  <a:pt x="1340627" y="730897"/>
                  <a:pt x="1338079" y="731768"/>
                  <a:pt x="1337954" y="730213"/>
                </a:cubicBezTo>
                <a:cubicBezTo>
                  <a:pt x="1339571" y="728037"/>
                  <a:pt x="1338825" y="719519"/>
                  <a:pt x="1341871" y="722317"/>
                </a:cubicBezTo>
                <a:cubicBezTo>
                  <a:pt x="1343488" y="720389"/>
                  <a:pt x="1343798" y="717218"/>
                  <a:pt x="1343550" y="713425"/>
                </a:cubicBezTo>
                <a:lnTo>
                  <a:pt x="1343177" y="713301"/>
                </a:lnTo>
                <a:cubicBezTo>
                  <a:pt x="1343675" y="712804"/>
                  <a:pt x="1343923" y="712182"/>
                  <a:pt x="1344172" y="711560"/>
                </a:cubicBezTo>
                <a:cubicBezTo>
                  <a:pt x="1344421" y="710814"/>
                  <a:pt x="1344669" y="710192"/>
                  <a:pt x="1345291" y="709819"/>
                </a:cubicBezTo>
                <a:lnTo>
                  <a:pt x="1345291" y="710068"/>
                </a:lnTo>
                <a:cubicBezTo>
                  <a:pt x="1345851" y="710006"/>
                  <a:pt x="1346099" y="710876"/>
                  <a:pt x="1346348" y="710068"/>
                </a:cubicBezTo>
                <a:cubicBezTo>
                  <a:pt x="1347094" y="717467"/>
                  <a:pt x="1343052" y="727353"/>
                  <a:pt x="1342990" y="734068"/>
                </a:cubicBezTo>
                <a:cubicBezTo>
                  <a:pt x="1341809" y="734752"/>
                  <a:pt x="1340876" y="735685"/>
                  <a:pt x="1340192" y="736804"/>
                </a:cubicBezTo>
                <a:cubicBezTo>
                  <a:pt x="1339820" y="739043"/>
                  <a:pt x="1340690" y="740037"/>
                  <a:pt x="1340752" y="741778"/>
                </a:cubicBezTo>
                <a:moveTo>
                  <a:pt x="1346286" y="915502"/>
                </a:moveTo>
                <a:cubicBezTo>
                  <a:pt x="1347343" y="915253"/>
                  <a:pt x="1347094" y="917989"/>
                  <a:pt x="1345726" y="917119"/>
                </a:cubicBezTo>
                <a:lnTo>
                  <a:pt x="1345726" y="916062"/>
                </a:lnTo>
                <a:cubicBezTo>
                  <a:pt x="1346223" y="916124"/>
                  <a:pt x="1346223" y="915813"/>
                  <a:pt x="1346286" y="915502"/>
                </a:cubicBezTo>
                <a:moveTo>
                  <a:pt x="1341934" y="746877"/>
                </a:moveTo>
                <a:cubicBezTo>
                  <a:pt x="1341934" y="745074"/>
                  <a:pt x="1342058" y="743706"/>
                  <a:pt x="1342493" y="742462"/>
                </a:cubicBezTo>
                <a:cubicBezTo>
                  <a:pt x="1343798" y="743333"/>
                  <a:pt x="1342493" y="745882"/>
                  <a:pt x="1342431" y="746877"/>
                </a:cubicBezTo>
                <a:lnTo>
                  <a:pt x="1341934" y="746877"/>
                </a:lnTo>
                <a:close/>
                <a:moveTo>
                  <a:pt x="1342929" y="902134"/>
                </a:moveTo>
                <a:cubicBezTo>
                  <a:pt x="1342929" y="900642"/>
                  <a:pt x="1342742" y="898901"/>
                  <a:pt x="1343488" y="898217"/>
                </a:cubicBezTo>
                <a:cubicBezTo>
                  <a:pt x="1344296" y="898341"/>
                  <a:pt x="1344793" y="902818"/>
                  <a:pt x="1342929" y="902134"/>
                </a:cubicBezTo>
                <a:moveTo>
                  <a:pt x="1344607" y="930052"/>
                </a:moveTo>
                <a:cubicBezTo>
                  <a:pt x="1344110" y="927440"/>
                  <a:pt x="1345975" y="927316"/>
                  <a:pt x="1345726" y="924953"/>
                </a:cubicBezTo>
                <a:cubicBezTo>
                  <a:pt x="1346659" y="924829"/>
                  <a:pt x="1346659" y="925513"/>
                  <a:pt x="1347405" y="925575"/>
                </a:cubicBezTo>
                <a:cubicBezTo>
                  <a:pt x="1346784" y="927316"/>
                  <a:pt x="1346286" y="929306"/>
                  <a:pt x="1344607" y="930052"/>
                </a:cubicBezTo>
                <a:moveTo>
                  <a:pt x="1346286" y="900393"/>
                </a:moveTo>
                <a:cubicBezTo>
                  <a:pt x="1346535" y="898403"/>
                  <a:pt x="1347032" y="896662"/>
                  <a:pt x="1347405" y="894859"/>
                </a:cubicBezTo>
                <a:cubicBezTo>
                  <a:pt x="1349830" y="895357"/>
                  <a:pt x="1347467" y="899896"/>
                  <a:pt x="1346286" y="900393"/>
                </a:cubicBezTo>
                <a:moveTo>
                  <a:pt x="1347965" y="693280"/>
                </a:moveTo>
                <a:cubicBezTo>
                  <a:pt x="1349768" y="695021"/>
                  <a:pt x="1348960" y="698068"/>
                  <a:pt x="1347405" y="699498"/>
                </a:cubicBezTo>
                <a:cubicBezTo>
                  <a:pt x="1350141" y="702793"/>
                  <a:pt x="1346845" y="707208"/>
                  <a:pt x="1344607" y="708949"/>
                </a:cubicBezTo>
                <a:lnTo>
                  <a:pt x="1344793" y="708949"/>
                </a:lnTo>
                <a:cubicBezTo>
                  <a:pt x="1343798" y="709570"/>
                  <a:pt x="1343426" y="710503"/>
                  <a:pt x="1343115" y="711311"/>
                </a:cubicBezTo>
                <a:cubicBezTo>
                  <a:pt x="1342990" y="711622"/>
                  <a:pt x="1342866" y="711933"/>
                  <a:pt x="1342742" y="712244"/>
                </a:cubicBezTo>
                <a:cubicBezTo>
                  <a:pt x="1339509" y="710690"/>
                  <a:pt x="1343861" y="704721"/>
                  <a:pt x="1344545" y="700617"/>
                </a:cubicBezTo>
                <a:cubicBezTo>
                  <a:pt x="1344856" y="698752"/>
                  <a:pt x="1344359" y="696700"/>
                  <a:pt x="1344545" y="694461"/>
                </a:cubicBezTo>
                <a:cubicBezTo>
                  <a:pt x="1344980" y="689363"/>
                  <a:pt x="1346907" y="684015"/>
                  <a:pt x="1347592" y="679787"/>
                </a:cubicBezTo>
                <a:cubicBezTo>
                  <a:pt x="1347592" y="680098"/>
                  <a:pt x="1347653" y="680409"/>
                  <a:pt x="1347778" y="680658"/>
                </a:cubicBezTo>
                <a:cubicBezTo>
                  <a:pt x="1348338" y="681653"/>
                  <a:pt x="1349457" y="681839"/>
                  <a:pt x="1349457" y="681839"/>
                </a:cubicBezTo>
                <a:lnTo>
                  <a:pt x="1352441" y="675746"/>
                </a:lnTo>
                <a:cubicBezTo>
                  <a:pt x="1352441" y="675746"/>
                  <a:pt x="1352566" y="675249"/>
                  <a:pt x="1352752" y="674502"/>
                </a:cubicBezTo>
                <a:cubicBezTo>
                  <a:pt x="1353125" y="670523"/>
                  <a:pt x="1353001" y="666668"/>
                  <a:pt x="1351820" y="663186"/>
                </a:cubicBezTo>
                <a:cubicBezTo>
                  <a:pt x="1352131" y="662502"/>
                  <a:pt x="1352441" y="661694"/>
                  <a:pt x="1352690" y="660823"/>
                </a:cubicBezTo>
                <a:cubicBezTo>
                  <a:pt x="1352690" y="660512"/>
                  <a:pt x="1352690" y="660264"/>
                  <a:pt x="1352815" y="660077"/>
                </a:cubicBezTo>
                <a:cubicBezTo>
                  <a:pt x="1352877" y="659953"/>
                  <a:pt x="1352939" y="659766"/>
                  <a:pt x="1353001" y="659518"/>
                </a:cubicBezTo>
                <a:cubicBezTo>
                  <a:pt x="1352939" y="659953"/>
                  <a:pt x="1352815" y="660388"/>
                  <a:pt x="1352690" y="660823"/>
                </a:cubicBezTo>
                <a:cubicBezTo>
                  <a:pt x="1352441" y="662316"/>
                  <a:pt x="1352503" y="664554"/>
                  <a:pt x="1353001" y="663746"/>
                </a:cubicBezTo>
                <a:cubicBezTo>
                  <a:pt x="1353498" y="662689"/>
                  <a:pt x="1354245" y="657155"/>
                  <a:pt x="1354928" y="656222"/>
                </a:cubicBezTo>
                <a:cubicBezTo>
                  <a:pt x="1355550" y="655290"/>
                  <a:pt x="1354928" y="658834"/>
                  <a:pt x="1354804" y="659331"/>
                </a:cubicBezTo>
                <a:cubicBezTo>
                  <a:pt x="1354679" y="659828"/>
                  <a:pt x="1354679" y="660512"/>
                  <a:pt x="1354928" y="661010"/>
                </a:cubicBezTo>
                <a:cubicBezTo>
                  <a:pt x="1355177" y="661507"/>
                  <a:pt x="1354679" y="662937"/>
                  <a:pt x="1354120" y="664119"/>
                </a:cubicBezTo>
                <a:cubicBezTo>
                  <a:pt x="1353623" y="665300"/>
                  <a:pt x="1354120" y="665300"/>
                  <a:pt x="1354369" y="666171"/>
                </a:cubicBezTo>
                <a:cubicBezTo>
                  <a:pt x="1354679" y="667103"/>
                  <a:pt x="1353996" y="668347"/>
                  <a:pt x="1353623" y="670710"/>
                </a:cubicBezTo>
                <a:cubicBezTo>
                  <a:pt x="1353436" y="672015"/>
                  <a:pt x="1353063" y="673508"/>
                  <a:pt x="1352752" y="674502"/>
                </a:cubicBezTo>
                <a:cubicBezTo>
                  <a:pt x="1352317" y="679974"/>
                  <a:pt x="1351011" y="685694"/>
                  <a:pt x="1350701" y="690544"/>
                </a:cubicBezTo>
                <a:cubicBezTo>
                  <a:pt x="1350141" y="691850"/>
                  <a:pt x="1348524" y="692099"/>
                  <a:pt x="1347902" y="693342"/>
                </a:cubicBezTo>
                <a:moveTo>
                  <a:pt x="1351322" y="843438"/>
                </a:moveTo>
                <a:cubicBezTo>
                  <a:pt x="1348960" y="839770"/>
                  <a:pt x="1351508" y="835666"/>
                  <a:pt x="1350762" y="831749"/>
                </a:cubicBezTo>
                <a:cubicBezTo>
                  <a:pt x="1350639" y="831003"/>
                  <a:pt x="1349643" y="829759"/>
                  <a:pt x="1349643" y="828951"/>
                </a:cubicBezTo>
                <a:cubicBezTo>
                  <a:pt x="1349395" y="820868"/>
                  <a:pt x="1355737" y="813096"/>
                  <a:pt x="1352441" y="805448"/>
                </a:cubicBezTo>
                <a:cubicBezTo>
                  <a:pt x="1351757" y="802774"/>
                  <a:pt x="1354307" y="800660"/>
                  <a:pt x="1354679" y="798173"/>
                </a:cubicBezTo>
                <a:cubicBezTo>
                  <a:pt x="1355177" y="794629"/>
                  <a:pt x="1353623" y="791085"/>
                  <a:pt x="1354120" y="787541"/>
                </a:cubicBezTo>
                <a:cubicBezTo>
                  <a:pt x="1354556" y="784494"/>
                  <a:pt x="1356483" y="781385"/>
                  <a:pt x="1357478" y="778028"/>
                </a:cubicBezTo>
                <a:cubicBezTo>
                  <a:pt x="1358970" y="772991"/>
                  <a:pt x="1359841" y="767644"/>
                  <a:pt x="1360835" y="762483"/>
                </a:cubicBezTo>
                <a:cubicBezTo>
                  <a:pt x="1361706" y="762483"/>
                  <a:pt x="1361271" y="763851"/>
                  <a:pt x="1362514" y="763540"/>
                </a:cubicBezTo>
                <a:cubicBezTo>
                  <a:pt x="1362514" y="763603"/>
                  <a:pt x="1362389" y="763665"/>
                  <a:pt x="1362389" y="763789"/>
                </a:cubicBezTo>
                <a:lnTo>
                  <a:pt x="1362266" y="765779"/>
                </a:lnTo>
                <a:cubicBezTo>
                  <a:pt x="1361892" y="770753"/>
                  <a:pt x="1361582" y="775416"/>
                  <a:pt x="1359841" y="780080"/>
                </a:cubicBezTo>
                <a:cubicBezTo>
                  <a:pt x="1359716" y="780453"/>
                  <a:pt x="1359841" y="780826"/>
                  <a:pt x="1360276" y="780950"/>
                </a:cubicBezTo>
                <a:cubicBezTo>
                  <a:pt x="1360338" y="780950"/>
                  <a:pt x="1360462" y="780950"/>
                  <a:pt x="1360525" y="780950"/>
                </a:cubicBezTo>
                <a:cubicBezTo>
                  <a:pt x="1360835" y="780950"/>
                  <a:pt x="1361084" y="780764"/>
                  <a:pt x="1361146" y="780515"/>
                </a:cubicBezTo>
                <a:cubicBezTo>
                  <a:pt x="1362950" y="775665"/>
                  <a:pt x="1363260" y="770877"/>
                  <a:pt x="1363633" y="765841"/>
                </a:cubicBezTo>
                <a:lnTo>
                  <a:pt x="1363758" y="763851"/>
                </a:lnTo>
                <a:cubicBezTo>
                  <a:pt x="1363758" y="763851"/>
                  <a:pt x="1363758" y="763789"/>
                  <a:pt x="1363758" y="763727"/>
                </a:cubicBezTo>
                <a:cubicBezTo>
                  <a:pt x="1365375" y="759250"/>
                  <a:pt x="1366742" y="751913"/>
                  <a:pt x="1366431" y="747312"/>
                </a:cubicBezTo>
                <a:lnTo>
                  <a:pt x="1366431" y="747312"/>
                </a:lnTo>
                <a:cubicBezTo>
                  <a:pt x="1367115" y="745260"/>
                  <a:pt x="1367177" y="743208"/>
                  <a:pt x="1367115" y="741219"/>
                </a:cubicBezTo>
                <a:cubicBezTo>
                  <a:pt x="1367115" y="739416"/>
                  <a:pt x="1367115" y="737675"/>
                  <a:pt x="1367613" y="735996"/>
                </a:cubicBezTo>
                <a:cubicBezTo>
                  <a:pt x="1368607" y="734877"/>
                  <a:pt x="1369354" y="733384"/>
                  <a:pt x="1369789" y="731643"/>
                </a:cubicBezTo>
                <a:cubicBezTo>
                  <a:pt x="1371840" y="734566"/>
                  <a:pt x="1369415" y="738110"/>
                  <a:pt x="1369230" y="739478"/>
                </a:cubicBezTo>
                <a:cubicBezTo>
                  <a:pt x="1368794" y="742711"/>
                  <a:pt x="1370597" y="746628"/>
                  <a:pt x="1367551" y="748494"/>
                </a:cubicBezTo>
                <a:cubicBezTo>
                  <a:pt x="1367675" y="761116"/>
                  <a:pt x="1364068" y="774546"/>
                  <a:pt x="1362514" y="788038"/>
                </a:cubicBezTo>
                <a:cubicBezTo>
                  <a:pt x="1362514" y="789531"/>
                  <a:pt x="1361457" y="790028"/>
                  <a:pt x="1360835" y="790836"/>
                </a:cubicBezTo>
                <a:cubicBezTo>
                  <a:pt x="1361892" y="796432"/>
                  <a:pt x="1360835" y="804142"/>
                  <a:pt x="1358721" y="808433"/>
                </a:cubicBezTo>
                <a:cubicBezTo>
                  <a:pt x="1357104" y="808122"/>
                  <a:pt x="1356670" y="809303"/>
                  <a:pt x="1356358" y="810049"/>
                </a:cubicBezTo>
                <a:cubicBezTo>
                  <a:pt x="1356234" y="810360"/>
                  <a:pt x="1356110" y="810733"/>
                  <a:pt x="1355923" y="810920"/>
                </a:cubicBezTo>
                <a:cubicBezTo>
                  <a:pt x="1355737" y="811168"/>
                  <a:pt x="1355737" y="811479"/>
                  <a:pt x="1355986" y="811666"/>
                </a:cubicBezTo>
                <a:cubicBezTo>
                  <a:pt x="1356110" y="811728"/>
                  <a:pt x="1356234" y="811790"/>
                  <a:pt x="1356358" y="811790"/>
                </a:cubicBezTo>
                <a:cubicBezTo>
                  <a:pt x="1356483" y="811790"/>
                  <a:pt x="1356670" y="811728"/>
                  <a:pt x="1356794" y="811604"/>
                </a:cubicBezTo>
                <a:cubicBezTo>
                  <a:pt x="1357104" y="811231"/>
                  <a:pt x="1357229" y="810795"/>
                  <a:pt x="1357416" y="810422"/>
                </a:cubicBezTo>
                <a:cubicBezTo>
                  <a:pt x="1357726" y="809552"/>
                  <a:pt x="1357851" y="809241"/>
                  <a:pt x="1358721" y="809552"/>
                </a:cubicBezTo>
                <a:cubicBezTo>
                  <a:pt x="1358908" y="809552"/>
                  <a:pt x="1359032" y="809552"/>
                  <a:pt x="1359157" y="809552"/>
                </a:cubicBezTo>
                <a:cubicBezTo>
                  <a:pt x="1358970" y="818257"/>
                  <a:pt x="1357665" y="825780"/>
                  <a:pt x="1356358" y="833304"/>
                </a:cubicBezTo>
                <a:cubicBezTo>
                  <a:pt x="1355302" y="833490"/>
                  <a:pt x="1355240" y="832620"/>
                  <a:pt x="1354742" y="832309"/>
                </a:cubicBezTo>
                <a:cubicBezTo>
                  <a:pt x="1354742" y="831998"/>
                  <a:pt x="1354679" y="831749"/>
                  <a:pt x="1354617" y="831438"/>
                </a:cubicBezTo>
                <a:cubicBezTo>
                  <a:pt x="1354556" y="830816"/>
                  <a:pt x="1354494" y="830195"/>
                  <a:pt x="1354369" y="829573"/>
                </a:cubicBezTo>
                <a:cubicBezTo>
                  <a:pt x="1354245" y="829138"/>
                  <a:pt x="1353871" y="828889"/>
                  <a:pt x="1353436" y="828951"/>
                </a:cubicBezTo>
                <a:cubicBezTo>
                  <a:pt x="1353001" y="829076"/>
                  <a:pt x="1352752" y="829449"/>
                  <a:pt x="1352815" y="829884"/>
                </a:cubicBezTo>
                <a:cubicBezTo>
                  <a:pt x="1352939" y="830443"/>
                  <a:pt x="1353001" y="831003"/>
                  <a:pt x="1353063" y="831625"/>
                </a:cubicBezTo>
                <a:cubicBezTo>
                  <a:pt x="1353063" y="832060"/>
                  <a:pt x="1353187" y="832433"/>
                  <a:pt x="1353250" y="832806"/>
                </a:cubicBezTo>
                <a:lnTo>
                  <a:pt x="1353063" y="832806"/>
                </a:lnTo>
                <a:cubicBezTo>
                  <a:pt x="1352317" y="836102"/>
                  <a:pt x="1350887" y="838775"/>
                  <a:pt x="1351385" y="843376"/>
                </a:cubicBezTo>
                <a:moveTo>
                  <a:pt x="1371406" y="725115"/>
                </a:moveTo>
                <a:cubicBezTo>
                  <a:pt x="1372960" y="725985"/>
                  <a:pt x="1371468" y="728472"/>
                  <a:pt x="1370846" y="729032"/>
                </a:cubicBezTo>
                <a:cubicBezTo>
                  <a:pt x="1370224" y="729032"/>
                  <a:pt x="1369976" y="728472"/>
                  <a:pt x="1369727" y="727975"/>
                </a:cubicBezTo>
                <a:lnTo>
                  <a:pt x="1369602" y="727975"/>
                </a:lnTo>
                <a:cubicBezTo>
                  <a:pt x="1369602" y="727975"/>
                  <a:pt x="1369664" y="727602"/>
                  <a:pt x="1369664" y="727415"/>
                </a:cubicBezTo>
                <a:cubicBezTo>
                  <a:pt x="1369664" y="727229"/>
                  <a:pt x="1369727" y="726980"/>
                  <a:pt x="1369789" y="726794"/>
                </a:cubicBezTo>
                <a:cubicBezTo>
                  <a:pt x="1370535" y="726421"/>
                  <a:pt x="1371094" y="725861"/>
                  <a:pt x="1371406" y="725115"/>
                </a:cubicBezTo>
                <a:moveTo>
                  <a:pt x="1371965" y="721757"/>
                </a:moveTo>
                <a:cubicBezTo>
                  <a:pt x="1372960" y="721633"/>
                  <a:pt x="1372960" y="724928"/>
                  <a:pt x="1371406" y="724058"/>
                </a:cubicBezTo>
                <a:cubicBezTo>
                  <a:pt x="1371157" y="722876"/>
                  <a:pt x="1371778" y="722566"/>
                  <a:pt x="1371965" y="721757"/>
                </a:cubicBezTo>
                <a:moveTo>
                  <a:pt x="1368048" y="774235"/>
                </a:moveTo>
                <a:cubicBezTo>
                  <a:pt x="1367613" y="769509"/>
                  <a:pt x="1369105" y="761924"/>
                  <a:pt x="1370286" y="756950"/>
                </a:cubicBezTo>
                <a:cubicBezTo>
                  <a:pt x="1372898" y="761799"/>
                  <a:pt x="1368421" y="768826"/>
                  <a:pt x="1368048" y="774235"/>
                </a:cubicBezTo>
                <a:moveTo>
                  <a:pt x="1371406" y="750234"/>
                </a:moveTo>
                <a:cubicBezTo>
                  <a:pt x="1373519" y="749861"/>
                  <a:pt x="1372773" y="754525"/>
                  <a:pt x="1370846" y="753592"/>
                </a:cubicBezTo>
                <a:cubicBezTo>
                  <a:pt x="1370784" y="752224"/>
                  <a:pt x="1370784" y="750918"/>
                  <a:pt x="1371406" y="750234"/>
                </a:cubicBezTo>
                <a:moveTo>
                  <a:pt x="1367488" y="783251"/>
                </a:moveTo>
                <a:cubicBezTo>
                  <a:pt x="1366431" y="790525"/>
                  <a:pt x="1366556" y="799044"/>
                  <a:pt x="1364131" y="804951"/>
                </a:cubicBezTo>
                <a:cubicBezTo>
                  <a:pt x="1361520" y="802712"/>
                  <a:pt x="1364193" y="797676"/>
                  <a:pt x="1364691" y="794318"/>
                </a:cubicBezTo>
                <a:cubicBezTo>
                  <a:pt x="1365312" y="790215"/>
                  <a:pt x="1364939" y="786297"/>
                  <a:pt x="1366369" y="782629"/>
                </a:cubicBezTo>
                <a:cubicBezTo>
                  <a:pt x="1366991" y="782505"/>
                  <a:pt x="1367364" y="782629"/>
                  <a:pt x="1367488" y="783189"/>
                </a:cubicBezTo>
                <a:moveTo>
                  <a:pt x="1361892" y="817821"/>
                </a:moveTo>
                <a:cubicBezTo>
                  <a:pt x="1363322" y="819998"/>
                  <a:pt x="1361955" y="824226"/>
                  <a:pt x="1360773" y="825594"/>
                </a:cubicBezTo>
                <a:cubicBezTo>
                  <a:pt x="1359716" y="823790"/>
                  <a:pt x="1360525" y="819065"/>
                  <a:pt x="1361892" y="817821"/>
                </a:cubicBezTo>
                <a:moveTo>
                  <a:pt x="1353250" y="915005"/>
                </a:moveTo>
                <a:cubicBezTo>
                  <a:pt x="1353250" y="915005"/>
                  <a:pt x="1353250" y="915191"/>
                  <a:pt x="1353250" y="915316"/>
                </a:cubicBezTo>
                <a:lnTo>
                  <a:pt x="1353250" y="915937"/>
                </a:lnTo>
                <a:cubicBezTo>
                  <a:pt x="1353436" y="917430"/>
                  <a:pt x="1353561" y="918860"/>
                  <a:pt x="1353187" y="920228"/>
                </a:cubicBezTo>
                <a:cubicBezTo>
                  <a:pt x="1352815" y="920787"/>
                  <a:pt x="1353063" y="921906"/>
                  <a:pt x="1352503" y="922217"/>
                </a:cubicBezTo>
                <a:cubicBezTo>
                  <a:pt x="1351260" y="920414"/>
                  <a:pt x="1352379" y="916684"/>
                  <a:pt x="1352939" y="914694"/>
                </a:cubicBezTo>
                <a:cubicBezTo>
                  <a:pt x="1353063" y="914756"/>
                  <a:pt x="1353187" y="914880"/>
                  <a:pt x="1353312" y="915005"/>
                </a:cubicBezTo>
                <a:moveTo>
                  <a:pt x="1352441" y="856371"/>
                </a:moveTo>
                <a:cubicBezTo>
                  <a:pt x="1353685" y="856744"/>
                  <a:pt x="1352690" y="859480"/>
                  <a:pt x="1353001" y="860786"/>
                </a:cubicBezTo>
                <a:cubicBezTo>
                  <a:pt x="1350701" y="860164"/>
                  <a:pt x="1352877" y="858361"/>
                  <a:pt x="1352441" y="856371"/>
                </a:cubicBezTo>
                <a:moveTo>
                  <a:pt x="1354494" y="903067"/>
                </a:moveTo>
                <a:cubicBezTo>
                  <a:pt x="1354369" y="904186"/>
                  <a:pt x="1354245" y="905181"/>
                  <a:pt x="1353498" y="905865"/>
                </a:cubicBezTo>
                <a:cubicBezTo>
                  <a:pt x="1352255" y="903440"/>
                  <a:pt x="1353871" y="899212"/>
                  <a:pt x="1354120" y="896476"/>
                </a:cubicBezTo>
                <a:cubicBezTo>
                  <a:pt x="1355364" y="896911"/>
                  <a:pt x="1354369" y="899647"/>
                  <a:pt x="1354679" y="901015"/>
                </a:cubicBezTo>
                <a:lnTo>
                  <a:pt x="1354928" y="901015"/>
                </a:lnTo>
                <a:cubicBezTo>
                  <a:pt x="1354679" y="901699"/>
                  <a:pt x="1354617" y="902445"/>
                  <a:pt x="1354556" y="903067"/>
                </a:cubicBezTo>
                <a:moveTo>
                  <a:pt x="1366805" y="935212"/>
                </a:moveTo>
                <a:cubicBezTo>
                  <a:pt x="1366183" y="936642"/>
                  <a:pt x="1365872" y="932601"/>
                  <a:pt x="1365996" y="931171"/>
                </a:cubicBezTo>
                <a:cubicBezTo>
                  <a:pt x="1365996" y="931171"/>
                  <a:pt x="1367177" y="930798"/>
                  <a:pt x="1367737" y="931420"/>
                </a:cubicBezTo>
                <a:cubicBezTo>
                  <a:pt x="1368234" y="932103"/>
                  <a:pt x="1367426" y="933782"/>
                  <a:pt x="1366805" y="935212"/>
                </a:cubicBezTo>
                <a:moveTo>
                  <a:pt x="1368607" y="921222"/>
                </a:moveTo>
                <a:cubicBezTo>
                  <a:pt x="1369105" y="922901"/>
                  <a:pt x="1367986" y="924207"/>
                  <a:pt x="1367737" y="926818"/>
                </a:cubicBezTo>
                <a:cubicBezTo>
                  <a:pt x="1367426" y="929368"/>
                  <a:pt x="1366680" y="926010"/>
                  <a:pt x="1366556" y="924083"/>
                </a:cubicBezTo>
                <a:cubicBezTo>
                  <a:pt x="1366431" y="922155"/>
                  <a:pt x="1366431" y="919171"/>
                  <a:pt x="1366431" y="919171"/>
                </a:cubicBezTo>
                <a:cubicBezTo>
                  <a:pt x="1366431" y="917989"/>
                  <a:pt x="1368110" y="919544"/>
                  <a:pt x="1368607" y="921222"/>
                </a:cubicBezTo>
                <a:moveTo>
                  <a:pt x="1369789" y="809738"/>
                </a:moveTo>
                <a:cubicBezTo>
                  <a:pt x="1369415" y="810547"/>
                  <a:pt x="1368856" y="811541"/>
                  <a:pt x="1368732" y="812474"/>
                </a:cubicBezTo>
                <a:cubicBezTo>
                  <a:pt x="1368607" y="813407"/>
                  <a:pt x="1367986" y="814402"/>
                  <a:pt x="1367551" y="813904"/>
                </a:cubicBezTo>
                <a:cubicBezTo>
                  <a:pt x="1367861" y="814153"/>
                  <a:pt x="1368048" y="814712"/>
                  <a:pt x="1368110" y="815832"/>
                </a:cubicBezTo>
                <a:cubicBezTo>
                  <a:pt x="1368110" y="816329"/>
                  <a:pt x="1368234" y="820246"/>
                  <a:pt x="1367737" y="821365"/>
                </a:cubicBezTo>
                <a:cubicBezTo>
                  <a:pt x="1367177" y="822547"/>
                  <a:pt x="1366680" y="824350"/>
                  <a:pt x="1367053" y="825158"/>
                </a:cubicBezTo>
                <a:cubicBezTo>
                  <a:pt x="1367426" y="825904"/>
                  <a:pt x="1367737" y="825904"/>
                  <a:pt x="1367053" y="827832"/>
                </a:cubicBezTo>
                <a:cubicBezTo>
                  <a:pt x="1366431" y="829822"/>
                  <a:pt x="1365623" y="830443"/>
                  <a:pt x="1365623" y="832371"/>
                </a:cubicBezTo>
                <a:cubicBezTo>
                  <a:pt x="1365623" y="834298"/>
                  <a:pt x="1366183" y="835977"/>
                  <a:pt x="1365747" y="837407"/>
                </a:cubicBezTo>
                <a:cubicBezTo>
                  <a:pt x="1365375" y="838775"/>
                  <a:pt x="1364131" y="839646"/>
                  <a:pt x="1364131" y="841573"/>
                </a:cubicBezTo>
                <a:cubicBezTo>
                  <a:pt x="1364131" y="840827"/>
                  <a:pt x="1363758" y="839832"/>
                  <a:pt x="1363571" y="840765"/>
                </a:cubicBezTo>
                <a:cubicBezTo>
                  <a:pt x="1363447" y="841573"/>
                  <a:pt x="1363944" y="843003"/>
                  <a:pt x="1364131" y="841946"/>
                </a:cubicBezTo>
                <a:cubicBezTo>
                  <a:pt x="1364317" y="844122"/>
                  <a:pt x="1364628" y="845428"/>
                  <a:pt x="1364068" y="847480"/>
                </a:cubicBezTo>
                <a:cubicBezTo>
                  <a:pt x="1363571" y="849594"/>
                  <a:pt x="1363696" y="849594"/>
                  <a:pt x="1363074" y="853200"/>
                </a:cubicBezTo>
                <a:cubicBezTo>
                  <a:pt x="1362389" y="856807"/>
                  <a:pt x="1362017" y="859356"/>
                  <a:pt x="1362017" y="859356"/>
                </a:cubicBezTo>
                <a:cubicBezTo>
                  <a:pt x="1362017" y="859356"/>
                  <a:pt x="1362141" y="861470"/>
                  <a:pt x="1362266" y="862092"/>
                </a:cubicBezTo>
                <a:cubicBezTo>
                  <a:pt x="1362389" y="862776"/>
                  <a:pt x="1362141" y="865449"/>
                  <a:pt x="1361768" y="866382"/>
                </a:cubicBezTo>
                <a:cubicBezTo>
                  <a:pt x="1361395" y="867252"/>
                  <a:pt x="1360711" y="869056"/>
                  <a:pt x="1360711" y="869740"/>
                </a:cubicBezTo>
                <a:cubicBezTo>
                  <a:pt x="1360711" y="870361"/>
                  <a:pt x="1360711" y="872040"/>
                  <a:pt x="1360587" y="872848"/>
                </a:cubicBezTo>
                <a:cubicBezTo>
                  <a:pt x="1360462" y="873594"/>
                  <a:pt x="1360338" y="874900"/>
                  <a:pt x="1360338" y="874900"/>
                </a:cubicBezTo>
                <a:cubicBezTo>
                  <a:pt x="1360338" y="874900"/>
                  <a:pt x="1359157" y="874652"/>
                  <a:pt x="1358908" y="873346"/>
                </a:cubicBezTo>
                <a:cubicBezTo>
                  <a:pt x="1358659" y="872040"/>
                  <a:pt x="1357913" y="871294"/>
                  <a:pt x="1358534" y="869864"/>
                </a:cubicBezTo>
                <a:cubicBezTo>
                  <a:pt x="1359157" y="868434"/>
                  <a:pt x="1359281" y="865947"/>
                  <a:pt x="1359405" y="864828"/>
                </a:cubicBezTo>
                <a:cubicBezTo>
                  <a:pt x="1359592" y="863646"/>
                  <a:pt x="1359281" y="862465"/>
                  <a:pt x="1359405" y="861470"/>
                </a:cubicBezTo>
                <a:cubicBezTo>
                  <a:pt x="1359592" y="860413"/>
                  <a:pt x="1359716" y="858983"/>
                  <a:pt x="1359716" y="858983"/>
                </a:cubicBezTo>
                <a:cubicBezTo>
                  <a:pt x="1358659" y="860910"/>
                  <a:pt x="1358286" y="863273"/>
                  <a:pt x="1358286" y="864454"/>
                </a:cubicBezTo>
                <a:cubicBezTo>
                  <a:pt x="1358286" y="865574"/>
                  <a:pt x="1357478" y="869056"/>
                  <a:pt x="1356980" y="867688"/>
                </a:cubicBezTo>
                <a:cubicBezTo>
                  <a:pt x="1356483" y="866258"/>
                  <a:pt x="1356048" y="866382"/>
                  <a:pt x="1356048" y="864019"/>
                </a:cubicBezTo>
                <a:cubicBezTo>
                  <a:pt x="1356048" y="861656"/>
                  <a:pt x="1356234" y="861097"/>
                  <a:pt x="1355923" y="860040"/>
                </a:cubicBezTo>
                <a:cubicBezTo>
                  <a:pt x="1355675" y="858983"/>
                  <a:pt x="1355053" y="859356"/>
                  <a:pt x="1355675" y="857988"/>
                </a:cubicBezTo>
                <a:cubicBezTo>
                  <a:pt x="1356358" y="856558"/>
                  <a:pt x="1356732" y="855377"/>
                  <a:pt x="1356234" y="855377"/>
                </a:cubicBezTo>
                <a:cubicBezTo>
                  <a:pt x="1355675" y="855377"/>
                  <a:pt x="1355675" y="853946"/>
                  <a:pt x="1356358" y="852392"/>
                </a:cubicBezTo>
                <a:cubicBezTo>
                  <a:pt x="1356980" y="850838"/>
                  <a:pt x="1356358" y="849967"/>
                  <a:pt x="1356358" y="848413"/>
                </a:cubicBezTo>
                <a:cubicBezTo>
                  <a:pt x="1356358" y="846858"/>
                  <a:pt x="1356919" y="844309"/>
                  <a:pt x="1356607" y="844496"/>
                </a:cubicBezTo>
                <a:cubicBezTo>
                  <a:pt x="1355426" y="845179"/>
                  <a:pt x="1354556" y="846236"/>
                  <a:pt x="1354679" y="847729"/>
                </a:cubicBezTo>
                <a:cubicBezTo>
                  <a:pt x="1354804" y="849283"/>
                  <a:pt x="1354804" y="854506"/>
                  <a:pt x="1354245" y="854071"/>
                </a:cubicBezTo>
                <a:cubicBezTo>
                  <a:pt x="1353747" y="853698"/>
                  <a:pt x="1353498" y="852641"/>
                  <a:pt x="1353498" y="850216"/>
                </a:cubicBezTo>
                <a:cubicBezTo>
                  <a:pt x="1353498" y="847791"/>
                  <a:pt x="1353250" y="846734"/>
                  <a:pt x="1353498" y="845304"/>
                </a:cubicBezTo>
                <a:cubicBezTo>
                  <a:pt x="1353747" y="843874"/>
                  <a:pt x="1353250" y="842817"/>
                  <a:pt x="1353623" y="841822"/>
                </a:cubicBezTo>
                <a:cubicBezTo>
                  <a:pt x="1353996" y="840765"/>
                  <a:pt x="1353996" y="837780"/>
                  <a:pt x="1354928" y="839770"/>
                </a:cubicBezTo>
                <a:cubicBezTo>
                  <a:pt x="1355799" y="841698"/>
                  <a:pt x="1355550" y="843749"/>
                  <a:pt x="1356234" y="842444"/>
                </a:cubicBezTo>
                <a:cubicBezTo>
                  <a:pt x="1356856" y="841138"/>
                  <a:pt x="1355799" y="840516"/>
                  <a:pt x="1356732" y="839459"/>
                </a:cubicBezTo>
                <a:cubicBezTo>
                  <a:pt x="1357416" y="838713"/>
                  <a:pt x="1358721" y="838526"/>
                  <a:pt x="1359157" y="837967"/>
                </a:cubicBezTo>
                <a:cubicBezTo>
                  <a:pt x="1357851" y="841387"/>
                  <a:pt x="1357167" y="846236"/>
                  <a:pt x="1357975" y="849781"/>
                </a:cubicBezTo>
                <a:cubicBezTo>
                  <a:pt x="1362141" y="846174"/>
                  <a:pt x="1361022" y="841387"/>
                  <a:pt x="1360213" y="835853"/>
                </a:cubicBezTo>
                <a:cubicBezTo>
                  <a:pt x="1359903" y="836350"/>
                  <a:pt x="1359592" y="836972"/>
                  <a:pt x="1359281" y="837656"/>
                </a:cubicBezTo>
                <a:cubicBezTo>
                  <a:pt x="1359281" y="837594"/>
                  <a:pt x="1359281" y="837532"/>
                  <a:pt x="1359281" y="837469"/>
                </a:cubicBezTo>
                <a:cubicBezTo>
                  <a:pt x="1359281" y="837407"/>
                  <a:pt x="1359281" y="837283"/>
                  <a:pt x="1359281" y="837221"/>
                </a:cubicBezTo>
                <a:cubicBezTo>
                  <a:pt x="1359032" y="835915"/>
                  <a:pt x="1357353" y="836599"/>
                  <a:pt x="1357913" y="835045"/>
                </a:cubicBezTo>
                <a:cubicBezTo>
                  <a:pt x="1358411" y="833490"/>
                  <a:pt x="1358037" y="832309"/>
                  <a:pt x="1359654" y="833552"/>
                </a:cubicBezTo>
                <a:cubicBezTo>
                  <a:pt x="1358348" y="832806"/>
                  <a:pt x="1360276" y="830568"/>
                  <a:pt x="1360773" y="829635"/>
                </a:cubicBezTo>
                <a:cubicBezTo>
                  <a:pt x="1362141" y="830506"/>
                  <a:pt x="1359592" y="832122"/>
                  <a:pt x="1359654" y="833552"/>
                </a:cubicBezTo>
                <a:cubicBezTo>
                  <a:pt x="1361271" y="834796"/>
                  <a:pt x="1362638" y="835293"/>
                  <a:pt x="1362638" y="834236"/>
                </a:cubicBezTo>
                <a:cubicBezTo>
                  <a:pt x="1362638" y="833241"/>
                  <a:pt x="1363447" y="832557"/>
                  <a:pt x="1363447" y="830630"/>
                </a:cubicBezTo>
                <a:cubicBezTo>
                  <a:pt x="1363447" y="828702"/>
                  <a:pt x="1363571" y="827645"/>
                  <a:pt x="1364068" y="825967"/>
                </a:cubicBezTo>
                <a:cubicBezTo>
                  <a:pt x="1364628" y="824288"/>
                  <a:pt x="1364877" y="823915"/>
                  <a:pt x="1364877" y="822112"/>
                </a:cubicBezTo>
                <a:cubicBezTo>
                  <a:pt x="1364877" y="820308"/>
                  <a:pt x="1365001" y="819251"/>
                  <a:pt x="1365498" y="818194"/>
                </a:cubicBezTo>
                <a:cubicBezTo>
                  <a:pt x="1365996" y="817200"/>
                  <a:pt x="1366307" y="815894"/>
                  <a:pt x="1366307" y="815272"/>
                </a:cubicBezTo>
                <a:cubicBezTo>
                  <a:pt x="1366307" y="814588"/>
                  <a:pt x="1366431" y="813966"/>
                  <a:pt x="1366431" y="813966"/>
                </a:cubicBezTo>
                <a:cubicBezTo>
                  <a:pt x="1366431" y="813966"/>
                  <a:pt x="1367053" y="813469"/>
                  <a:pt x="1367551" y="813966"/>
                </a:cubicBezTo>
                <a:cubicBezTo>
                  <a:pt x="1367177" y="813469"/>
                  <a:pt x="1366929" y="813158"/>
                  <a:pt x="1366805" y="812412"/>
                </a:cubicBezTo>
                <a:cubicBezTo>
                  <a:pt x="1366680" y="811604"/>
                  <a:pt x="1365623" y="812723"/>
                  <a:pt x="1365250" y="811790"/>
                </a:cubicBezTo>
                <a:cubicBezTo>
                  <a:pt x="1364628" y="813780"/>
                  <a:pt x="1363696" y="815459"/>
                  <a:pt x="1361333" y="815645"/>
                </a:cubicBezTo>
                <a:cubicBezTo>
                  <a:pt x="1361146" y="811604"/>
                  <a:pt x="1362763" y="809241"/>
                  <a:pt x="1363012" y="805572"/>
                </a:cubicBezTo>
                <a:cubicBezTo>
                  <a:pt x="1365063" y="806008"/>
                  <a:pt x="1363944" y="808868"/>
                  <a:pt x="1363012" y="809490"/>
                </a:cubicBezTo>
                <a:cubicBezTo>
                  <a:pt x="1363012" y="810733"/>
                  <a:pt x="1364628" y="810422"/>
                  <a:pt x="1365126" y="811293"/>
                </a:cubicBezTo>
                <a:cubicBezTo>
                  <a:pt x="1364752" y="810111"/>
                  <a:pt x="1364877" y="808930"/>
                  <a:pt x="1365872" y="807997"/>
                </a:cubicBezTo>
                <a:cubicBezTo>
                  <a:pt x="1367053" y="807003"/>
                  <a:pt x="1366929" y="807003"/>
                  <a:pt x="1367053" y="805572"/>
                </a:cubicBezTo>
                <a:cubicBezTo>
                  <a:pt x="1367177" y="804142"/>
                  <a:pt x="1367302" y="804515"/>
                  <a:pt x="1367551" y="802464"/>
                </a:cubicBezTo>
                <a:cubicBezTo>
                  <a:pt x="1367861" y="800412"/>
                  <a:pt x="1368234" y="799106"/>
                  <a:pt x="1368234" y="799106"/>
                </a:cubicBezTo>
                <a:cubicBezTo>
                  <a:pt x="1368234" y="799106"/>
                  <a:pt x="1369913" y="798049"/>
                  <a:pt x="1369913" y="798484"/>
                </a:cubicBezTo>
                <a:cubicBezTo>
                  <a:pt x="1369913" y="798484"/>
                  <a:pt x="1371468" y="801033"/>
                  <a:pt x="1370535" y="802961"/>
                </a:cubicBezTo>
                <a:cubicBezTo>
                  <a:pt x="1369664" y="804889"/>
                  <a:pt x="1369230" y="805448"/>
                  <a:pt x="1369540" y="806443"/>
                </a:cubicBezTo>
                <a:cubicBezTo>
                  <a:pt x="1369789" y="807500"/>
                  <a:pt x="1370162" y="809054"/>
                  <a:pt x="1369789" y="809800"/>
                </a:cubicBezTo>
                <a:moveTo>
                  <a:pt x="1370286" y="865760"/>
                </a:moveTo>
                <a:cubicBezTo>
                  <a:pt x="1372338" y="866879"/>
                  <a:pt x="1369664" y="873843"/>
                  <a:pt x="1370286" y="865760"/>
                </a:cubicBezTo>
                <a:moveTo>
                  <a:pt x="1374452" y="853076"/>
                </a:moveTo>
                <a:cubicBezTo>
                  <a:pt x="1374452" y="853076"/>
                  <a:pt x="1374203" y="853698"/>
                  <a:pt x="1374203" y="854071"/>
                </a:cubicBezTo>
                <a:lnTo>
                  <a:pt x="1374266" y="854071"/>
                </a:lnTo>
                <a:cubicBezTo>
                  <a:pt x="1374266" y="854071"/>
                  <a:pt x="1374203" y="854320"/>
                  <a:pt x="1374141" y="854506"/>
                </a:cubicBezTo>
                <a:cubicBezTo>
                  <a:pt x="1374079" y="854071"/>
                  <a:pt x="1373893" y="853573"/>
                  <a:pt x="1374266" y="853200"/>
                </a:cubicBezTo>
                <a:lnTo>
                  <a:pt x="1374390" y="853076"/>
                </a:lnTo>
                <a:cubicBezTo>
                  <a:pt x="1374577" y="852765"/>
                  <a:pt x="1374328" y="852392"/>
                  <a:pt x="1374701" y="850713"/>
                </a:cubicBezTo>
                <a:lnTo>
                  <a:pt x="1374701" y="850713"/>
                </a:lnTo>
                <a:cubicBezTo>
                  <a:pt x="1374701" y="850713"/>
                  <a:pt x="1374701" y="850713"/>
                  <a:pt x="1374701" y="850713"/>
                </a:cubicBezTo>
                <a:cubicBezTo>
                  <a:pt x="1374701" y="850713"/>
                  <a:pt x="1374701" y="850713"/>
                  <a:pt x="1374701" y="850713"/>
                </a:cubicBezTo>
                <a:cubicBezTo>
                  <a:pt x="1375012" y="851895"/>
                  <a:pt x="1374701" y="852454"/>
                  <a:pt x="1374390" y="853076"/>
                </a:cubicBezTo>
                <a:moveTo>
                  <a:pt x="1374949" y="849843"/>
                </a:moveTo>
                <a:cubicBezTo>
                  <a:pt x="1374949" y="849843"/>
                  <a:pt x="1374701" y="849594"/>
                  <a:pt x="1374577" y="849594"/>
                </a:cubicBezTo>
                <a:cubicBezTo>
                  <a:pt x="1374452" y="849594"/>
                  <a:pt x="1374390" y="849532"/>
                  <a:pt x="1374266" y="849532"/>
                </a:cubicBezTo>
                <a:cubicBezTo>
                  <a:pt x="1375136" y="847667"/>
                  <a:pt x="1374266" y="847169"/>
                  <a:pt x="1373085" y="846796"/>
                </a:cubicBezTo>
                <a:cubicBezTo>
                  <a:pt x="1373582" y="848164"/>
                  <a:pt x="1373706" y="848910"/>
                  <a:pt x="1373644" y="849345"/>
                </a:cubicBezTo>
                <a:cubicBezTo>
                  <a:pt x="1373644" y="849345"/>
                  <a:pt x="1373644" y="849345"/>
                  <a:pt x="1373644" y="849345"/>
                </a:cubicBezTo>
                <a:cubicBezTo>
                  <a:pt x="1373333" y="849221"/>
                  <a:pt x="1372960" y="849345"/>
                  <a:pt x="1372836" y="849656"/>
                </a:cubicBezTo>
                <a:cubicBezTo>
                  <a:pt x="1372711" y="849967"/>
                  <a:pt x="1372836" y="850340"/>
                  <a:pt x="1373147" y="850464"/>
                </a:cubicBezTo>
                <a:cubicBezTo>
                  <a:pt x="1373333" y="850527"/>
                  <a:pt x="1373457" y="850527"/>
                  <a:pt x="1373582" y="850589"/>
                </a:cubicBezTo>
                <a:lnTo>
                  <a:pt x="1373582" y="850713"/>
                </a:lnTo>
                <a:cubicBezTo>
                  <a:pt x="1372587" y="851397"/>
                  <a:pt x="1371530" y="854879"/>
                  <a:pt x="1374141" y="854630"/>
                </a:cubicBezTo>
                <a:cubicBezTo>
                  <a:pt x="1374141" y="854630"/>
                  <a:pt x="1374141" y="854755"/>
                  <a:pt x="1374141" y="854817"/>
                </a:cubicBezTo>
                <a:lnTo>
                  <a:pt x="1374017" y="855314"/>
                </a:lnTo>
                <a:cubicBezTo>
                  <a:pt x="1374017" y="855314"/>
                  <a:pt x="1374017" y="855501"/>
                  <a:pt x="1374017" y="855625"/>
                </a:cubicBezTo>
                <a:cubicBezTo>
                  <a:pt x="1373893" y="855936"/>
                  <a:pt x="1373706" y="856247"/>
                  <a:pt x="1373333" y="856434"/>
                </a:cubicBezTo>
                <a:cubicBezTo>
                  <a:pt x="1372711" y="856744"/>
                  <a:pt x="1372089" y="860289"/>
                  <a:pt x="1372027" y="861346"/>
                </a:cubicBezTo>
                <a:cubicBezTo>
                  <a:pt x="1371965" y="860786"/>
                  <a:pt x="1370722" y="859480"/>
                  <a:pt x="1370722" y="858734"/>
                </a:cubicBezTo>
                <a:cubicBezTo>
                  <a:pt x="1370722" y="857988"/>
                  <a:pt x="1370846" y="856061"/>
                  <a:pt x="1371032" y="855128"/>
                </a:cubicBezTo>
                <a:cubicBezTo>
                  <a:pt x="1371157" y="854195"/>
                  <a:pt x="1371406" y="851895"/>
                  <a:pt x="1371281" y="850713"/>
                </a:cubicBezTo>
                <a:cubicBezTo>
                  <a:pt x="1371157" y="849594"/>
                  <a:pt x="1371655" y="847231"/>
                  <a:pt x="1371778" y="846361"/>
                </a:cubicBezTo>
                <a:cubicBezTo>
                  <a:pt x="1371903" y="845428"/>
                  <a:pt x="1372276" y="841014"/>
                  <a:pt x="1372524" y="840516"/>
                </a:cubicBezTo>
                <a:cubicBezTo>
                  <a:pt x="1372836" y="840019"/>
                  <a:pt x="1373333" y="841946"/>
                  <a:pt x="1373333" y="842568"/>
                </a:cubicBezTo>
                <a:cubicBezTo>
                  <a:pt x="1373333" y="843252"/>
                  <a:pt x="1373582" y="843998"/>
                  <a:pt x="1374079" y="845055"/>
                </a:cubicBezTo>
                <a:cubicBezTo>
                  <a:pt x="1374452" y="845758"/>
                  <a:pt x="1374763" y="846566"/>
                  <a:pt x="1375012" y="847480"/>
                </a:cubicBezTo>
                <a:cubicBezTo>
                  <a:pt x="1375323" y="848661"/>
                  <a:pt x="1375198" y="848786"/>
                  <a:pt x="1374887" y="849843"/>
                </a:cubicBezTo>
                <a:moveTo>
                  <a:pt x="1375572" y="732265"/>
                </a:moveTo>
                <a:cubicBezTo>
                  <a:pt x="1374577" y="733695"/>
                  <a:pt x="1374017" y="733944"/>
                  <a:pt x="1374017" y="735747"/>
                </a:cubicBezTo>
                <a:cubicBezTo>
                  <a:pt x="1374017" y="737550"/>
                  <a:pt x="1373768" y="739416"/>
                  <a:pt x="1373644" y="740410"/>
                </a:cubicBezTo>
                <a:cubicBezTo>
                  <a:pt x="1373519" y="741467"/>
                  <a:pt x="1374452" y="742773"/>
                  <a:pt x="1373644" y="743644"/>
                </a:cubicBezTo>
                <a:cubicBezTo>
                  <a:pt x="1372898" y="744576"/>
                  <a:pt x="1372338" y="745447"/>
                  <a:pt x="1371840" y="746131"/>
                </a:cubicBezTo>
                <a:cubicBezTo>
                  <a:pt x="1371343" y="746753"/>
                  <a:pt x="1371094" y="747810"/>
                  <a:pt x="1370411" y="747374"/>
                </a:cubicBezTo>
                <a:cubicBezTo>
                  <a:pt x="1369789" y="747001"/>
                  <a:pt x="1370038" y="745882"/>
                  <a:pt x="1370286" y="744825"/>
                </a:cubicBezTo>
                <a:cubicBezTo>
                  <a:pt x="1370535" y="743768"/>
                  <a:pt x="1371592" y="743022"/>
                  <a:pt x="1371965" y="740535"/>
                </a:cubicBezTo>
                <a:cubicBezTo>
                  <a:pt x="1372338" y="738110"/>
                  <a:pt x="1371840" y="735623"/>
                  <a:pt x="1372463" y="734504"/>
                </a:cubicBezTo>
                <a:cubicBezTo>
                  <a:pt x="1373147" y="733322"/>
                  <a:pt x="1373768" y="732390"/>
                  <a:pt x="1373768" y="730338"/>
                </a:cubicBezTo>
                <a:cubicBezTo>
                  <a:pt x="1373768" y="728286"/>
                  <a:pt x="1374949" y="724804"/>
                  <a:pt x="1375323" y="726234"/>
                </a:cubicBezTo>
                <a:cubicBezTo>
                  <a:pt x="1375510" y="726980"/>
                  <a:pt x="1376628" y="730835"/>
                  <a:pt x="1375572" y="732265"/>
                </a:cubicBezTo>
                <a:moveTo>
                  <a:pt x="1375323" y="693280"/>
                </a:moveTo>
                <a:lnTo>
                  <a:pt x="1374639" y="693280"/>
                </a:lnTo>
                <a:cubicBezTo>
                  <a:pt x="1374639" y="692596"/>
                  <a:pt x="1374825" y="691850"/>
                  <a:pt x="1375385" y="691042"/>
                </a:cubicBezTo>
                <a:cubicBezTo>
                  <a:pt x="1376877" y="691415"/>
                  <a:pt x="1374763" y="692285"/>
                  <a:pt x="1375323" y="693280"/>
                </a:cubicBezTo>
                <a:moveTo>
                  <a:pt x="1373085" y="686627"/>
                </a:moveTo>
                <a:cubicBezTo>
                  <a:pt x="1373022" y="688244"/>
                  <a:pt x="1374514" y="688244"/>
                  <a:pt x="1374266" y="690047"/>
                </a:cubicBezTo>
                <a:cubicBezTo>
                  <a:pt x="1373395" y="691290"/>
                  <a:pt x="1372960" y="692534"/>
                  <a:pt x="1373147" y="693715"/>
                </a:cubicBezTo>
                <a:cubicBezTo>
                  <a:pt x="1373147" y="693715"/>
                  <a:pt x="1373147" y="693715"/>
                  <a:pt x="1373147" y="693777"/>
                </a:cubicBezTo>
                <a:lnTo>
                  <a:pt x="1373022" y="693777"/>
                </a:lnTo>
                <a:cubicBezTo>
                  <a:pt x="1375385" y="698254"/>
                  <a:pt x="1370970" y="700306"/>
                  <a:pt x="1369664" y="702793"/>
                </a:cubicBezTo>
                <a:cubicBezTo>
                  <a:pt x="1371468" y="706026"/>
                  <a:pt x="1373085" y="701550"/>
                  <a:pt x="1375261" y="701612"/>
                </a:cubicBezTo>
                <a:cubicBezTo>
                  <a:pt x="1376318" y="703104"/>
                  <a:pt x="1375820" y="706772"/>
                  <a:pt x="1375261" y="708327"/>
                </a:cubicBezTo>
                <a:cubicBezTo>
                  <a:pt x="1373955" y="708389"/>
                  <a:pt x="1373582" y="707394"/>
                  <a:pt x="1371903" y="707767"/>
                </a:cubicBezTo>
                <a:cubicBezTo>
                  <a:pt x="1369230" y="712244"/>
                  <a:pt x="1370908" y="720949"/>
                  <a:pt x="1367426" y="724493"/>
                </a:cubicBezTo>
                <a:cubicBezTo>
                  <a:pt x="1367426" y="725301"/>
                  <a:pt x="1367675" y="725737"/>
                  <a:pt x="1367986" y="726172"/>
                </a:cubicBezTo>
                <a:lnTo>
                  <a:pt x="1368110" y="726172"/>
                </a:lnTo>
                <a:cubicBezTo>
                  <a:pt x="1368110" y="726172"/>
                  <a:pt x="1367986" y="726794"/>
                  <a:pt x="1367923" y="727104"/>
                </a:cubicBezTo>
                <a:cubicBezTo>
                  <a:pt x="1367923" y="727229"/>
                  <a:pt x="1367923" y="727291"/>
                  <a:pt x="1367923" y="727415"/>
                </a:cubicBezTo>
                <a:cubicBezTo>
                  <a:pt x="1364877" y="729405"/>
                  <a:pt x="1365188" y="731892"/>
                  <a:pt x="1365809" y="735623"/>
                </a:cubicBezTo>
                <a:lnTo>
                  <a:pt x="1365809" y="735623"/>
                </a:lnTo>
                <a:cubicBezTo>
                  <a:pt x="1365250" y="737488"/>
                  <a:pt x="1365188" y="739416"/>
                  <a:pt x="1365250" y="741343"/>
                </a:cubicBezTo>
                <a:cubicBezTo>
                  <a:pt x="1365250" y="743271"/>
                  <a:pt x="1365250" y="745136"/>
                  <a:pt x="1364628" y="746877"/>
                </a:cubicBezTo>
                <a:cubicBezTo>
                  <a:pt x="1363571" y="750110"/>
                  <a:pt x="1362017" y="752722"/>
                  <a:pt x="1361892" y="756825"/>
                </a:cubicBezTo>
                <a:cubicBezTo>
                  <a:pt x="1359654" y="755457"/>
                  <a:pt x="1363322" y="749177"/>
                  <a:pt x="1360213" y="747934"/>
                </a:cubicBezTo>
                <a:cubicBezTo>
                  <a:pt x="1361146" y="739727"/>
                  <a:pt x="1364877" y="733198"/>
                  <a:pt x="1365250" y="726110"/>
                </a:cubicBezTo>
                <a:cubicBezTo>
                  <a:pt x="1365498" y="724369"/>
                  <a:pt x="1363820" y="724555"/>
                  <a:pt x="1363012" y="723933"/>
                </a:cubicBezTo>
                <a:cubicBezTo>
                  <a:pt x="1364006" y="721011"/>
                  <a:pt x="1364628" y="717654"/>
                  <a:pt x="1365250" y="714358"/>
                </a:cubicBezTo>
                <a:cubicBezTo>
                  <a:pt x="1368981" y="717778"/>
                  <a:pt x="1368297" y="709011"/>
                  <a:pt x="1369167" y="706026"/>
                </a:cubicBezTo>
                <a:lnTo>
                  <a:pt x="1368981" y="706026"/>
                </a:lnTo>
                <a:cubicBezTo>
                  <a:pt x="1368981" y="706026"/>
                  <a:pt x="1368981" y="706026"/>
                  <a:pt x="1368981" y="706026"/>
                </a:cubicBezTo>
                <a:cubicBezTo>
                  <a:pt x="1369105" y="705467"/>
                  <a:pt x="1369230" y="705156"/>
                  <a:pt x="1369354" y="704907"/>
                </a:cubicBezTo>
                <a:cubicBezTo>
                  <a:pt x="1369540" y="704658"/>
                  <a:pt x="1369415" y="704285"/>
                  <a:pt x="1369167" y="704161"/>
                </a:cubicBezTo>
                <a:cubicBezTo>
                  <a:pt x="1368918" y="703974"/>
                  <a:pt x="1368546" y="704099"/>
                  <a:pt x="1368421" y="704348"/>
                </a:cubicBezTo>
                <a:cubicBezTo>
                  <a:pt x="1368172" y="704721"/>
                  <a:pt x="1368110" y="705094"/>
                  <a:pt x="1367986" y="705529"/>
                </a:cubicBezTo>
                <a:lnTo>
                  <a:pt x="1366929" y="705529"/>
                </a:lnTo>
                <a:cubicBezTo>
                  <a:pt x="1365872" y="701798"/>
                  <a:pt x="1369167" y="698379"/>
                  <a:pt x="1369727" y="694337"/>
                </a:cubicBezTo>
                <a:cubicBezTo>
                  <a:pt x="1369976" y="692347"/>
                  <a:pt x="1369478" y="690233"/>
                  <a:pt x="1369727" y="688244"/>
                </a:cubicBezTo>
                <a:cubicBezTo>
                  <a:pt x="1370286" y="683580"/>
                  <a:pt x="1371778" y="678793"/>
                  <a:pt x="1372587" y="674254"/>
                </a:cubicBezTo>
                <a:lnTo>
                  <a:pt x="1372214" y="674067"/>
                </a:lnTo>
                <a:cubicBezTo>
                  <a:pt x="1372214" y="674067"/>
                  <a:pt x="1372898" y="672015"/>
                  <a:pt x="1372338" y="670834"/>
                </a:cubicBezTo>
                <a:cubicBezTo>
                  <a:pt x="1371840" y="669653"/>
                  <a:pt x="1372587" y="668222"/>
                  <a:pt x="1373022" y="667974"/>
                </a:cubicBezTo>
                <a:cubicBezTo>
                  <a:pt x="1373395" y="667725"/>
                  <a:pt x="1374141" y="665176"/>
                  <a:pt x="1373893" y="664367"/>
                </a:cubicBezTo>
                <a:cubicBezTo>
                  <a:pt x="1373644" y="663621"/>
                  <a:pt x="1373022" y="663994"/>
                  <a:pt x="1373644" y="662937"/>
                </a:cubicBezTo>
                <a:cubicBezTo>
                  <a:pt x="1374328" y="661943"/>
                  <a:pt x="1374701" y="660886"/>
                  <a:pt x="1374452" y="659704"/>
                </a:cubicBezTo>
                <a:cubicBezTo>
                  <a:pt x="1374141" y="658585"/>
                  <a:pt x="1372463" y="659207"/>
                  <a:pt x="1373644" y="657155"/>
                </a:cubicBezTo>
                <a:cubicBezTo>
                  <a:pt x="1374825" y="655041"/>
                  <a:pt x="1374701" y="655165"/>
                  <a:pt x="1374949" y="654046"/>
                </a:cubicBezTo>
                <a:cubicBezTo>
                  <a:pt x="1375198" y="652865"/>
                  <a:pt x="1374825" y="653797"/>
                  <a:pt x="1375323" y="651559"/>
                </a:cubicBezTo>
                <a:cubicBezTo>
                  <a:pt x="1375820" y="649383"/>
                  <a:pt x="1376131" y="648885"/>
                  <a:pt x="1376504" y="647953"/>
                </a:cubicBezTo>
                <a:cubicBezTo>
                  <a:pt x="1376877" y="647082"/>
                  <a:pt x="1376877" y="646398"/>
                  <a:pt x="1377002" y="645652"/>
                </a:cubicBezTo>
                <a:cubicBezTo>
                  <a:pt x="1377126" y="644844"/>
                  <a:pt x="1377002" y="643973"/>
                  <a:pt x="1377686" y="643725"/>
                </a:cubicBezTo>
                <a:cubicBezTo>
                  <a:pt x="1378307" y="643414"/>
                  <a:pt x="1378556" y="643973"/>
                  <a:pt x="1378432" y="642170"/>
                </a:cubicBezTo>
                <a:cubicBezTo>
                  <a:pt x="1378307" y="640305"/>
                  <a:pt x="1377686" y="640616"/>
                  <a:pt x="1378307" y="639186"/>
                </a:cubicBezTo>
                <a:cubicBezTo>
                  <a:pt x="1378742" y="638234"/>
                  <a:pt x="1378991" y="637488"/>
                  <a:pt x="1379053" y="636947"/>
                </a:cubicBezTo>
                <a:cubicBezTo>
                  <a:pt x="1379178" y="636201"/>
                  <a:pt x="1379053" y="635020"/>
                  <a:pt x="1379364" y="634398"/>
                </a:cubicBezTo>
                <a:cubicBezTo>
                  <a:pt x="1379613" y="633714"/>
                  <a:pt x="1380235" y="631662"/>
                  <a:pt x="1380608" y="632843"/>
                </a:cubicBezTo>
                <a:cubicBezTo>
                  <a:pt x="1381043" y="634025"/>
                  <a:pt x="1381167" y="635952"/>
                  <a:pt x="1380483" y="637507"/>
                </a:cubicBezTo>
                <a:cubicBezTo>
                  <a:pt x="1379862" y="639061"/>
                  <a:pt x="1379178" y="640180"/>
                  <a:pt x="1379737" y="641486"/>
                </a:cubicBezTo>
                <a:cubicBezTo>
                  <a:pt x="1380235" y="642792"/>
                  <a:pt x="1379986" y="644098"/>
                  <a:pt x="1379613" y="644844"/>
                </a:cubicBezTo>
                <a:cubicBezTo>
                  <a:pt x="1379178" y="645652"/>
                  <a:pt x="1378929" y="646274"/>
                  <a:pt x="1379364" y="647206"/>
                </a:cubicBezTo>
                <a:cubicBezTo>
                  <a:pt x="1379613" y="647785"/>
                  <a:pt x="1379613" y="648717"/>
                  <a:pt x="1379364" y="650004"/>
                </a:cubicBezTo>
                <a:cubicBezTo>
                  <a:pt x="1378929" y="651994"/>
                  <a:pt x="1377934" y="653797"/>
                  <a:pt x="1378432" y="654916"/>
                </a:cubicBezTo>
                <a:cubicBezTo>
                  <a:pt x="1378929" y="656098"/>
                  <a:pt x="1378307" y="657901"/>
                  <a:pt x="1378929" y="656098"/>
                </a:cubicBezTo>
                <a:cubicBezTo>
                  <a:pt x="1379613" y="654295"/>
                  <a:pt x="1379488" y="653113"/>
                  <a:pt x="1379986" y="653673"/>
                </a:cubicBezTo>
                <a:cubicBezTo>
                  <a:pt x="1380483" y="654170"/>
                  <a:pt x="1380919" y="654792"/>
                  <a:pt x="1381043" y="655725"/>
                </a:cubicBezTo>
                <a:cubicBezTo>
                  <a:pt x="1381167" y="656595"/>
                  <a:pt x="1380919" y="658398"/>
                  <a:pt x="1380919" y="658398"/>
                </a:cubicBezTo>
                <a:cubicBezTo>
                  <a:pt x="1380919" y="658398"/>
                  <a:pt x="1379862" y="658274"/>
                  <a:pt x="1379613" y="659828"/>
                </a:cubicBezTo>
                <a:cubicBezTo>
                  <a:pt x="1379364" y="661383"/>
                  <a:pt x="1378929" y="661756"/>
                  <a:pt x="1379488" y="662440"/>
                </a:cubicBezTo>
                <a:cubicBezTo>
                  <a:pt x="1379986" y="663062"/>
                  <a:pt x="1381541" y="662067"/>
                  <a:pt x="1381541" y="662937"/>
                </a:cubicBezTo>
                <a:cubicBezTo>
                  <a:pt x="1381541" y="663870"/>
                  <a:pt x="1381292" y="664492"/>
                  <a:pt x="1381292" y="665673"/>
                </a:cubicBezTo>
                <a:cubicBezTo>
                  <a:pt x="1381292" y="666855"/>
                  <a:pt x="1380732" y="667849"/>
                  <a:pt x="1380919" y="668782"/>
                </a:cubicBezTo>
                <a:cubicBezTo>
                  <a:pt x="1381043" y="669590"/>
                  <a:pt x="1381167" y="670585"/>
                  <a:pt x="1381043" y="670958"/>
                </a:cubicBezTo>
                <a:cubicBezTo>
                  <a:pt x="1380608" y="669777"/>
                  <a:pt x="1379799" y="668720"/>
                  <a:pt x="1379240" y="668160"/>
                </a:cubicBezTo>
                <a:cubicBezTo>
                  <a:pt x="1379302" y="668782"/>
                  <a:pt x="1379116" y="669155"/>
                  <a:pt x="1378681" y="669217"/>
                </a:cubicBezTo>
                <a:lnTo>
                  <a:pt x="1378681" y="669093"/>
                </a:lnTo>
                <a:cubicBezTo>
                  <a:pt x="1378681" y="669093"/>
                  <a:pt x="1378742" y="668782"/>
                  <a:pt x="1378867" y="668596"/>
                </a:cubicBezTo>
                <a:cubicBezTo>
                  <a:pt x="1378991" y="668347"/>
                  <a:pt x="1378867" y="668098"/>
                  <a:pt x="1378618" y="667974"/>
                </a:cubicBezTo>
                <a:cubicBezTo>
                  <a:pt x="1378369" y="667849"/>
                  <a:pt x="1378120" y="667974"/>
                  <a:pt x="1377996" y="668222"/>
                </a:cubicBezTo>
                <a:cubicBezTo>
                  <a:pt x="1377996" y="668347"/>
                  <a:pt x="1377934" y="668471"/>
                  <a:pt x="1377872" y="668596"/>
                </a:cubicBezTo>
                <a:lnTo>
                  <a:pt x="1377623" y="668596"/>
                </a:lnTo>
                <a:cubicBezTo>
                  <a:pt x="1379178" y="664865"/>
                  <a:pt x="1377499" y="660450"/>
                  <a:pt x="1377623" y="656409"/>
                </a:cubicBezTo>
                <a:cubicBezTo>
                  <a:pt x="1377748" y="652429"/>
                  <a:pt x="1380545" y="648077"/>
                  <a:pt x="1378183" y="645217"/>
                </a:cubicBezTo>
                <a:cubicBezTo>
                  <a:pt x="1376753" y="648637"/>
                  <a:pt x="1377686" y="654481"/>
                  <a:pt x="1374825" y="656409"/>
                </a:cubicBezTo>
                <a:cubicBezTo>
                  <a:pt x="1374390" y="658150"/>
                  <a:pt x="1376379" y="657528"/>
                  <a:pt x="1375944" y="659207"/>
                </a:cubicBezTo>
                <a:cubicBezTo>
                  <a:pt x="1373893" y="662129"/>
                  <a:pt x="1376379" y="667476"/>
                  <a:pt x="1373147" y="669839"/>
                </a:cubicBezTo>
                <a:cubicBezTo>
                  <a:pt x="1373085" y="671269"/>
                  <a:pt x="1372898" y="672761"/>
                  <a:pt x="1372649" y="674316"/>
                </a:cubicBezTo>
                <a:lnTo>
                  <a:pt x="1374763" y="675435"/>
                </a:lnTo>
                <a:cubicBezTo>
                  <a:pt x="1374763" y="675435"/>
                  <a:pt x="1375882" y="674254"/>
                  <a:pt x="1376566" y="674005"/>
                </a:cubicBezTo>
                <a:cubicBezTo>
                  <a:pt x="1377188" y="673756"/>
                  <a:pt x="1379240" y="673508"/>
                  <a:pt x="1379675" y="673321"/>
                </a:cubicBezTo>
                <a:cubicBezTo>
                  <a:pt x="1380048" y="673197"/>
                  <a:pt x="1380981" y="671518"/>
                  <a:pt x="1381105" y="671145"/>
                </a:cubicBezTo>
                <a:cubicBezTo>
                  <a:pt x="1381727" y="672575"/>
                  <a:pt x="1381789" y="673943"/>
                  <a:pt x="1380421" y="674938"/>
                </a:cubicBezTo>
                <a:lnTo>
                  <a:pt x="1379427" y="674938"/>
                </a:lnTo>
                <a:cubicBezTo>
                  <a:pt x="1379427" y="674938"/>
                  <a:pt x="1379364" y="674689"/>
                  <a:pt x="1379302" y="674502"/>
                </a:cubicBezTo>
                <a:cubicBezTo>
                  <a:pt x="1379302" y="674191"/>
                  <a:pt x="1378929" y="673943"/>
                  <a:pt x="1378618" y="674005"/>
                </a:cubicBezTo>
                <a:cubicBezTo>
                  <a:pt x="1378307" y="674005"/>
                  <a:pt x="1378058" y="674378"/>
                  <a:pt x="1378120" y="674689"/>
                </a:cubicBezTo>
                <a:cubicBezTo>
                  <a:pt x="1378120" y="674938"/>
                  <a:pt x="1378245" y="675249"/>
                  <a:pt x="1378307" y="675497"/>
                </a:cubicBezTo>
                <a:lnTo>
                  <a:pt x="1378120" y="675497"/>
                </a:lnTo>
                <a:cubicBezTo>
                  <a:pt x="1377748" y="677736"/>
                  <a:pt x="1375758" y="679477"/>
                  <a:pt x="1377002" y="683207"/>
                </a:cubicBezTo>
                <a:cubicBezTo>
                  <a:pt x="1376256" y="684948"/>
                  <a:pt x="1373831" y="684948"/>
                  <a:pt x="1373085" y="686565"/>
                </a:cubicBezTo>
                <a:moveTo>
                  <a:pt x="1378681" y="711187"/>
                </a:moveTo>
                <a:lnTo>
                  <a:pt x="1377561" y="711187"/>
                </a:lnTo>
                <a:lnTo>
                  <a:pt x="1377561" y="710130"/>
                </a:lnTo>
                <a:lnTo>
                  <a:pt x="1378681" y="710130"/>
                </a:lnTo>
                <a:lnTo>
                  <a:pt x="1378681" y="711187"/>
                </a:lnTo>
                <a:close/>
                <a:moveTo>
                  <a:pt x="1378183" y="689176"/>
                </a:moveTo>
                <a:cubicBezTo>
                  <a:pt x="1378183" y="691104"/>
                  <a:pt x="1377934" y="695518"/>
                  <a:pt x="1377250" y="694088"/>
                </a:cubicBezTo>
                <a:cubicBezTo>
                  <a:pt x="1376628" y="692658"/>
                  <a:pt x="1376131" y="690731"/>
                  <a:pt x="1376877" y="688679"/>
                </a:cubicBezTo>
                <a:cubicBezTo>
                  <a:pt x="1377686" y="686627"/>
                  <a:pt x="1379364" y="679104"/>
                  <a:pt x="1380111" y="679104"/>
                </a:cubicBezTo>
                <a:cubicBezTo>
                  <a:pt x="1381043" y="679104"/>
                  <a:pt x="1378183" y="687249"/>
                  <a:pt x="1378183" y="689176"/>
                </a:cubicBezTo>
                <a:moveTo>
                  <a:pt x="1381727" y="689425"/>
                </a:moveTo>
                <a:cubicBezTo>
                  <a:pt x="1380857" y="691663"/>
                  <a:pt x="1380670" y="695643"/>
                  <a:pt x="1380173" y="693466"/>
                </a:cubicBezTo>
                <a:cubicBezTo>
                  <a:pt x="1379675" y="691228"/>
                  <a:pt x="1380048" y="690233"/>
                  <a:pt x="1380545" y="687995"/>
                </a:cubicBezTo>
                <a:cubicBezTo>
                  <a:pt x="1381105" y="685819"/>
                  <a:pt x="1382349" y="682834"/>
                  <a:pt x="1382659" y="683083"/>
                </a:cubicBezTo>
                <a:cubicBezTo>
                  <a:pt x="1383344" y="683829"/>
                  <a:pt x="1382659" y="687249"/>
                  <a:pt x="1381727" y="689425"/>
                </a:cubicBezTo>
                <a:moveTo>
                  <a:pt x="1384712" y="673072"/>
                </a:moveTo>
                <a:cubicBezTo>
                  <a:pt x="1384463" y="674875"/>
                  <a:pt x="1383903" y="672326"/>
                  <a:pt x="1384463" y="669839"/>
                </a:cubicBezTo>
                <a:cubicBezTo>
                  <a:pt x="1384960" y="667414"/>
                  <a:pt x="1384960" y="665051"/>
                  <a:pt x="1385084" y="664430"/>
                </a:cubicBezTo>
                <a:cubicBezTo>
                  <a:pt x="1385458" y="662502"/>
                  <a:pt x="1386266" y="664305"/>
                  <a:pt x="1386514" y="666108"/>
                </a:cubicBezTo>
                <a:cubicBezTo>
                  <a:pt x="1386763" y="667912"/>
                  <a:pt x="1384960" y="671269"/>
                  <a:pt x="1384712" y="673072"/>
                </a:cubicBezTo>
                <a:moveTo>
                  <a:pt x="1383095" y="432632"/>
                </a:moveTo>
                <a:lnTo>
                  <a:pt x="1383219" y="432756"/>
                </a:lnTo>
                <a:cubicBezTo>
                  <a:pt x="1375261" y="440529"/>
                  <a:pt x="1368669" y="449731"/>
                  <a:pt x="1362328" y="458622"/>
                </a:cubicBezTo>
                <a:lnTo>
                  <a:pt x="1360089" y="461731"/>
                </a:lnTo>
                <a:cubicBezTo>
                  <a:pt x="1357665" y="463223"/>
                  <a:pt x="1357726" y="467078"/>
                  <a:pt x="1354556" y="467825"/>
                </a:cubicBezTo>
                <a:lnTo>
                  <a:pt x="1354369" y="467825"/>
                </a:lnTo>
                <a:cubicBezTo>
                  <a:pt x="1355302" y="465275"/>
                  <a:pt x="1357042" y="462975"/>
                  <a:pt x="1358721" y="460736"/>
                </a:cubicBezTo>
                <a:cubicBezTo>
                  <a:pt x="1359219" y="460115"/>
                  <a:pt x="1359654" y="459493"/>
                  <a:pt x="1360089" y="458871"/>
                </a:cubicBezTo>
                <a:cubicBezTo>
                  <a:pt x="1360213" y="458684"/>
                  <a:pt x="1360151" y="458498"/>
                  <a:pt x="1360027" y="458374"/>
                </a:cubicBezTo>
                <a:cubicBezTo>
                  <a:pt x="1359841" y="458249"/>
                  <a:pt x="1359654" y="458311"/>
                  <a:pt x="1359529" y="458436"/>
                </a:cubicBezTo>
                <a:cubicBezTo>
                  <a:pt x="1359095" y="459057"/>
                  <a:pt x="1358597" y="459679"/>
                  <a:pt x="1358162" y="460301"/>
                </a:cubicBezTo>
                <a:cubicBezTo>
                  <a:pt x="1356421" y="462602"/>
                  <a:pt x="1354556" y="465027"/>
                  <a:pt x="1353623" y="467762"/>
                </a:cubicBezTo>
                <a:cubicBezTo>
                  <a:pt x="1353623" y="467762"/>
                  <a:pt x="1353623" y="467762"/>
                  <a:pt x="1353623" y="467825"/>
                </a:cubicBezTo>
                <a:cubicBezTo>
                  <a:pt x="1350016" y="472861"/>
                  <a:pt x="1348089" y="481441"/>
                  <a:pt x="1347840" y="487970"/>
                </a:cubicBezTo>
                <a:lnTo>
                  <a:pt x="1347281" y="487970"/>
                </a:lnTo>
                <a:cubicBezTo>
                  <a:pt x="1342617" y="486540"/>
                  <a:pt x="1343736" y="479887"/>
                  <a:pt x="1347281" y="477897"/>
                </a:cubicBezTo>
                <a:cubicBezTo>
                  <a:pt x="1345975" y="476592"/>
                  <a:pt x="1347343" y="475161"/>
                  <a:pt x="1347281" y="473421"/>
                </a:cubicBezTo>
                <a:cubicBezTo>
                  <a:pt x="1358597" y="455203"/>
                  <a:pt x="1372463" y="439472"/>
                  <a:pt x="1386950" y="424363"/>
                </a:cubicBezTo>
                <a:cubicBezTo>
                  <a:pt x="1387758" y="427036"/>
                  <a:pt x="1384338" y="430269"/>
                  <a:pt x="1383033" y="432694"/>
                </a:cubicBezTo>
                <a:moveTo>
                  <a:pt x="1387012" y="349998"/>
                </a:moveTo>
                <a:cubicBezTo>
                  <a:pt x="1385147" y="348319"/>
                  <a:pt x="1388380" y="346952"/>
                  <a:pt x="1389250" y="346081"/>
                </a:cubicBezTo>
                <a:cubicBezTo>
                  <a:pt x="1391364" y="348071"/>
                  <a:pt x="1387137" y="348444"/>
                  <a:pt x="1387012" y="349998"/>
                </a:cubicBezTo>
                <a:moveTo>
                  <a:pt x="1404359" y="335449"/>
                </a:moveTo>
                <a:lnTo>
                  <a:pt x="1403240" y="335449"/>
                </a:lnTo>
                <a:lnTo>
                  <a:pt x="1403240" y="334330"/>
                </a:lnTo>
                <a:lnTo>
                  <a:pt x="1404359" y="334330"/>
                </a:lnTo>
                <a:lnTo>
                  <a:pt x="1404359" y="335449"/>
                </a:lnTo>
                <a:close/>
                <a:moveTo>
                  <a:pt x="1412691" y="327117"/>
                </a:moveTo>
                <a:cubicBezTo>
                  <a:pt x="1412567" y="330039"/>
                  <a:pt x="1409209" y="329666"/>
                  <a:pt x="1408215" y="331656"/>
                </a:cubicBezTo>
                <a:cubicBezTo>
                  <a:pt x="1407468" y="330101"/>
                  <a:pt x="1410266" y="327304"/>
                  <a:pt x="1412691" y="327117"/>
                </a:cubicBezTo>
                <a:moveTo>
                  <a:pt x="1408837" y="512468"/>
                </a:moveTo>
                <a:cubicBezTo>
                  <a:pt x="1408215" y="513028"/>
                  <a:pt x="1407344" y="512965"/>
                  <a:pt x="1407282" y="512344"/>
                </a:cubicBezTo>
                <a:cubicBezTo>
                  <a:pt x="1407158" y="511784"/>
                  <a:pt x="1407407" y="510727"/>
                  <a:pt x="1407717" y="510230"/>
                </a:cubicBezTo>
                <a:cubicBezTo>
                  <a:pt x="1407966" y="509670"/>
                  <a:pt x="1409334" y="509235"/>
                  <a:pt x="1409209" y="509546"/>
                </a:cubicBezTo>
                <a:cubicBezTo>
                  <a:pt x="1408961" y="510354"/>
                  <a:pt x="1409396" y="511846"/>
                  <a:pt x="1408837" y="512468"/>
                </a:cubicBezTo>
                <a:moveTo>
                  <a:pt x="1413624" y="525463"/>
                </a:moveTo>
                <a:cubicBezTo>
                  <a:pt x="1413126" y="526582"/>
                  <a:pt x="1413002" y="527701"/>
                  <a:pt x="1412318" y="527328"/>
                </a:cubicBezTo>
                <a:cubicBezTo>
                  <a:pt x="1411634" y="527017"/>
                  <a:pt x="1411324" y="527080"/>
                  <a:pt x="1411572" y="526147"/>
                </a:cubicBezTo>
                <a:cubicBezTo>
                  <a:pt x="1411821" y="525214"/>
                  <a:pt x="1411883" y="524530"/>
                  <a:pt x="1412256" y="523536"/>
                </a:cubicBezTo>
                <a:cubicBezTo>
                  <a:pt x="1412567" y="522603"/>
                  <a:pt x="1414246" y="520738"/>
                  <a:pt x="1414246" y="520738"/>
                </a:cubicBezTo>
                <a:cubicBezTo>
                  <a:pt x="1414121" y="521422"/>
                  <a:pt x="1414121" y="524344"/>
                  <a:pt x="1413624" y="525463"/>
                </a:cubicBezTo>
                <a:moveTo>
                  <a:pt x="1415365" y="518064"/>
                </a:moveTo>
                <a:cubicBezTo>
                  <a:pt x="1415365" y="518064"/>
                  <a:pt x="1413810" y="519059"/>
                  <a:pt x="1413562" y="518561"/>
                </a:cubicBezTo>
                <a:cubicBezTo>
                  <a:pt x="1413313" y="518064"/>
                  <a:pt x="1413872" y="516820"/>
                  <a:pt x="1414681" y="515639"/>
                </a:cubicBezTo>
                <a:cubicBezTo>
                  <a:pt x="1415427" y="514458"/>
                  <a:pt x="1415427" y="516385"/>
                  <a:pt x="1415365" y="518064"/>
                </a:cubicBezTo>
                <a:moveTo>
                  <a:pt x="1415489" y="310951"/>
                </a:moveTo>
                <a:lnTo>
                  <a:pt x="1415365" y="310764"/>
                </a:lnTo>
                <a:lnTo>
                  <a:pt x="1417044" y="309459"/>
                </a:lnTo>
                <a:cubicBezTo>
                  <a:pt x="1418039" y="308712"/>
                  <a:pt x="1418971" y="307904"/>
                  <a:pt x="1419966" y="307096"/>
                </a:cubicBezTo>
                <a:cubicBezTo>
                  <a:pt x="1422143" y="307842"/>
                  <a:pt x="1417355" y="310578"/>
                  <a:pt x="1415489" y="310951"/>
                </a:cubicBezTo>
                <a:lnTo>
                  <a:pt x="1415489" y="310951"/>
                </a:lnTo>
                <a:close/>
                <a:moveTo>
                  <a:pt x="1420774" y="510914"/>
                </a:moveTo>
                <a:cubicBezTo>
                  <a:pt x="1420090" y="511411"/>
                  <a:pt x="1419469" y="511038"/>
                  <a:pt x="1419469" y="511038"/>
                </a:cubicBezTo>
                <a:cubicBezTo>
                  <a:pt x="1419655" y="510540"/>
                  <a:pt x="1420588" y="506685"/>
                  <a:pt x="1420774" y="508240"/>
                </a:cubicBezTo>
                <a:cubicBezTo>
                  <a:pt x="1420961" y="509794"/>
                  <a:pt x="1421458" y="510354"/>
                  <a:pt x="1420774" y="510914"/>
                </a:cubicBezTo>
                <a:moveTo>
                  <a:pt x="1423448" y="503825"/>
                </a:moveTo>
                <a:cubicBezTo>
                  <a:pt x="1423012" y="504261"/>
                  <a:pt x="1421458" y="504323"/>
                  <a:pt x="1421458" y="504323"/>
                </a:cubicBezTo>
                <a:cubicBezTo>
                  <a:pt x="1421831" y="502830"/>
                  <a:pt x="1422577" y="501214"/>
                  <a:pt x="1422951" y="501214"/>
                </a:cubicBezTo>
                <a:cubicBezTo>
                  <a:pt x="1423261" y="501214"/>
                  <a:pt x="1423945" y="501587"/>
                  <a:pt x="1423945" y="502146"/>
                </a:cubicBezTo>
                <a:cubicBezTo>
                  <a:pt x="1423945" y="502768"/>
                  <a:pt x="1423883" y="503390"/>
                  <a:pt x="1423448" y="503825"/>
                </a:cubicBezTo>
                <a:moveTo>
                  <a:pt x="1575161" y="564324"/>
                </a:moveTo>
                <a:lnTo>
                  <a:pt x="1575161" y="564200"/>
                </a:lnTo>
                <a:cubicBezTo>
                  <a:pt x="1575161" y="564200"/>
                  <a:pt x="1575347" y="564200"/>
                  <a:pt x="1575409" y="564075"/>
                </a:cubicBezTo>
                <a:cubicBezTo>
                  <a:pt x="1576032" y="563453"/>
                  <a:pt x="1576901" y="563205"/>
                  <a:pt x="1577959" y="563080"/>
                </a:cubicBezTo>
                <a:lnTo>
                  <a:pt x="1577959" y="563267"/>
                </a:lnTo>
                <a:cubicBezTo>
                  <a:pt x="1577959" y="563267"/>
                  <a:pt x="1579575" y="563267"/>
                  <a:pt x="1579575" y="563267"/>
                </a:cubicBezTo>
                <a:cubicBezTo>
                  <a:pt x="1579078" y="564200"/>
                  <a:pt x="1575658" y="567122"/>
                  <a:pt x="1575099" y="564324"/>
                </a:cubicBezTo>
                <a:moveTo>
                  <a:pt x="1589835" y="561588"/>
                </a:moveTo>
                <a:cubicBezTo>
                  <a:pt x="1588405" y="561712"/>
                  <a:pt x="1589027" y="560034"/>
                  <a:pt x="1587597" y="561277"/>
                </a:cubicBezTo>
                <a:cubicBezTo>
                  <a:pt x="1586167" y="562583"/>
                  <a:pt x="1585918" y="563516"/>
                  <a:pt x="1585421" y="563516"/>
                </a:cubicBezTo>
                <a:cubicBezTo>
                  <a:pt x="1584923" y="563516"/>
                  <a:pt x="1583990" y="563267"/>
                  <a:pt x="1583617" y="563267"/>
                </a:cubicBezTo>
                <a:cubicBezTo>
                  <a:pt x="1583244" y="563267"/>
                  <a:pt x="1579451" y="565567"/>
                  <a:pt x="1582435" y="563267"/>
                </a:cubicBezTo>
                <a:cubicBezTo>
                  <a:pt x="1585421" y="560904"/>
                  <a:pt x="1584488" y="561277"/>
                  <a:pt x="1586167" y="560531"/>
                </a:cubicBezTo>
                <a:cubicBezTo>
                  <a:pt x="1587845" y="559723"/>
                  <a:pt x="1589959" y="558728"/>
                  <a:pt x="1589959" y="558728"/>
                </a:cubicBezTo>
                <a:cubicBezTo>
                  <a:pt x="1589959" y="558728"/>
                  <a:pt x="1591203" y="557795"/>
                  <a:pt x="1591886" y="557547"/>
                </a:cubicBezTo>
                <a:cubicBezTo>
                  <a:pt x="1592508" y="557298"/>
                  <a:pt x="1593316" y="557174"/>
                  <a:pt x="1593814" y="557049"/>
                </a:cubicBezTo>
                <a:cubicBezTo>
                  <a:pt x="1594311" y="556925"/>
                  <a:pt x="1596239" y="558355"/>
                  <a:pt x="1596239" y="558355"/>
                </a:cubicBezTo>
                <a:cubicBezTo>
                  <a:pt x="1595617" y="558728"/>
                  <a:pt x="1591203" y="561402"/>
                  <a:pt x="1589835" y="561588"/>
                </a:cubicBezTo>
                <a:moveTo>
                  <a:pt x="1597420" y="553256"/>
                </a:moveTo>
                <a:cubicBezTo>
                  <a:pt x="1596736" y="553256"/>
                  <a:pt x="1596736" y="553940"/>
                  <a:pt x="1595804" y="553754"/>
                </a:cubicBezTo>
                <a:lnTo>
                  <a:pt x="1595804" y="553256"/>
                </a:lnTo>
                <a:cubicBezTo>
                  <a:pt x="1596177" y="552883"/>
                  <a:pt x="1596736" y="552697"/>
                  <a:pt x="1597358" y="552510"/>
                </a:cubicBezTo>
                <a:cubicBezTo>
                  <a:pt x="1597358" y="552510"/>
                  <a:pt x="1597483" y="552510"/>
                  <a:pt x="1597545" y="552510"/>
                </a:cubicBezTo>
                <a:lnTo>
                  <a:pt x="1597545" y="552697"/>
                </a:lnTo>
                <a:cubicBezTo>
                  <a:pt x="1597545" y="552697"/>
                  <a:pt x="1597732" y="552510"/>
                  <a:pt x="1597732" y="552510"/>
                </a:cubicBezTo>
                <a:cubicBezTo>
                  <a:pt x="1597607" y="552759"/>
                  <a:pt x="1597545" y="553008"/>
                  <a:pt x="1597420" y="553256"/>
                </a:cubicBezTo>
                <a:moveTo>
                  <a:pt x="1598478" y="553754"/>
                </a:moveTo>
                <a:cubicBezTo>
                  <a:pt x="1598478" y="553754"/>
                  <a:pt x="1598602" y="553381"/>
                  <a:pt x="1598664" y="553194"/>
                </a:cubicBezTo>
                <a:cubicBezTo>
                  <a:pt x="1599286" y="553132"/>
                  <a:pt x="1600157" y="553256"/>
                  <a:pt x="1600218" y="552635"/>
                </a:cubicBezTo>
                <a:lnTo>
                  <a:pt x="1600218" y="552199"/>
                </a:lnTo>
                <a:cubicBezTo>
                  <a:pt x="1600218" y="552199"/>
                  <a:pt x="1600903" y="552572"/>
                  <a:pt x="1601275" y="552697"/>
                </a:cubicBezTo>
                <a:cubicBezTo>
                  <a:pt x="1601462" y="552759"/>
                  <a:pt x="1601711" y="552883"/>
                  <a:pt x="1601897" y="552945"/>
                </a:cubicBezTo>
                <a:cubicBezTo>
                  <a:pt x="1601897" y="552945"/>
                  <a:pt x="1601897" y="552945"/>
                  <a:pt x="1601959" y="552945"/>
                </a:cubicBezTo>
                <a:lnTo>
                  <a:pt x="1601959" y="553132"/>
                </a:lnTo>
                <a:cubicBezTo>
                  <a:pt x="1601213" y="553878"/>
                  <a:pt x="1599970" y="554189"/>
                  <a:pt x="1598540" y="554189"/>
                </a:cubicBezTo>
                <a:lnTo>
                  <a:pt x="1598540" y="553629"/>
                </a:lnTo>
                <a:lnTo>
                  <a:pt x="1598415" y="553629"/>
                </a:lnTo>
                <a:close/>
                <a:moveTo>
                  <a:pt x="1603265" y="556179"/>
                </a:moveTo>
                <a:lnTo>
                  <a:pt x="1601835" y="555059"/>
                </a:lnTo>
                <a:cubicBezTo>
                  <a:pt x="1601835" y="555059"/>
                  <a:pt x="1603514" y="553505"/>
                  <a:pt x="1604260" y="553194"/>
                </a:cubicBezTo>
                <a:cubicBezTo>
                  <a:pt x="1605068" y="552945"/>
                  <a:pt x="1605566" y="553629"/>
                  <a:pt x="1605690" y="554251"/>
                </a:cubicBezTo>
                <a:cubicBezTo>
                  <a:pt x="1605814" y="554873"/>
                  <a:pt x="1603887" y="555806"/>
                  <a:pt x="1603265" y="556179"/>
                </a:cubicBezTo>
                <a:moveTo>
                  <a:pt x="1619494" y="542748"/>
                </a:moveTo>
                <a:cubicBezTo>
                  <a:pt x="1618685" y="543121"/>
                  <a:pt x="1617379" y="543557"/>
                  <a:pt x="1616757" y="543930"/>
                </a:cubicBezTo>
                <a:cubicBezTo>
                  <a:pt x="1616136" y="544303"/>
                  <a:pt x="1614581" y="544551"/>
                  <a:pt x="1614581" y="544551"/>
                </a:cubicBezTo>
                <a:lnTo>
                  <a:pt x="1614581" y="542873"/>
                </a:lnTo>
                <a:cubicBezTo>
                  <a:pt x="1615078" y="542624"/>
                  <a:pt x="1617939" y="540821"/>
                  <a:pt x="1618933" y="540821"/>
                </a:cubicBezTo>
                <a:cubicBezTo>
                  <a:pt x="1619991" y="540821"/>
                  <a:pt x="1621296" y="539888"/>
                  <a:pt x="1621173" y="540821"/>
                </a:cubicBezTo>
                <a:cubicBezTo>
                  <a:pt x="1621048" y="541691"/>
                  <a:pt x="1620240" y="542375"/>
                  <a:pt x="1619494" y="542748"/>
                </a:cubicBezTo>
                <a:moveTo>
                  <a:pt x="1617006" y="536406"/>
                </a:moveTo>
                <a:lnTo>
                  <a:pt x="1618125" y="536406"/>
                </a:lnTo>
                <a:lnTo>
                  <a:pt x="1618125" y="537525"/>
                </a:lnTo>
                <a:lnTo>
                  <a:pt x="1617006" y="537525"/>
                </a:lnTo>
                <a:lnTo>
                  <a:pt x="1617006" y="536406"/>
                </a:lnTo>
                <a:close/>
                <a:moveTo>
                  <a:pt x="1636841" y="532365"/>
                </a:moveTo>
                <a:cubicBezTo>
                  <a:pt x="1636219" y="533360"/>
                  <a:pt x="1635038" y="533360"/>
                  <a:pt x="1633484" y="534665"/>
                </a:cubicBezTo>
                <a:cubicBezTo>
                  <a:pt x="1631929" y="535971"/>
                  <a:pt x="1629068" y="536717"/>
                  <a:pt x="1628571" y="537152"/>
                </a:cubicBezTo>
                <a:lnTo>
                  <a:pt x="1627950" y="535722"/>
                </a:lnTo>
                <a:cubicBezTo>
                  <a:pt x="1627950" y="535722"/>
                  <a:pt x="1630001" y="534292"/>
                  <a:pt x="1630747" y="533795"/>
                </a:cubicBezTo>
                <a:cubicBezTo>
                  <a:pt x="1631556" y="533235"/>
                  <a:pt x="1633110" y="532489"/>
                  <a:pt x="1635660" y="531432"/>
                </a:cubicBezTo>
                <a:cubicBezTo>
                  <a:pt x="1638271" y="530437"/>
                  <a:pt x="1637524" y="531308"/>
                  <a:pt x="1636841" y="532365"/>
                </a:cubicBezTo>
                <a:moveTo>
                  <a:pt x="1642686" y="525525"/>
                </a:moveTo>
                <a:cubicBezTo>
                  <a:pt x="1642561" y="526271"/>
                  <a:pt x="1642002" y="526271"/>
                  <a:pt x="1641753" y="526769"/>
                </a:cubicBezTo>
                <a:cubicBezTo>
                  <a:pt x="1641504" y="527328"/>
                  <a:pt x="1638395" y="528323"/>
                  <a:pt x="1637773" y="528572"/>
                </a:cubicBezTo>
                <a:lnTo>
                  <a:pt x="1634913" y="529753"/>
                </a:lnTo>
                <a:cubicBezTo>
                  <a:pt x="1634913" y="529753"/>
                  <a:pt x="1633235" y="529753"/>
                  <a:pt x="1632861" y="529380"/>
                </a:cubicBezTo>
                <a:cubicBezTo>
                  <a:pt x="1632488" y="529007"/>
                  <a:pt x="1633981" y="528323"/>
                  <a:pt x="1633981" y="528323"/>
                </a:cubicBezTo>
                <a:cubicBezTo>
                  <a:pt x="1633981" y="528323"/>
                  <a:pt x="1635846" y="527453"/>
                  <a:pt x="1636343" y="527453"/>
                </a:cubicBezTo>
                <a:cubicBezTo>
                  <a:pt x="1636841" y="527453"/>
                  <a:pt x="1638395" y="526271"/>
                  <a:pt x="1638768" y="526023"/>
                </a:cubicBezTo>
                <a:cubicBezTo>
                  <a:pt x="1639203" y="525774"/>
                  <a:pt x="1634665" y="526271"/>
                  <a:pt x="1634292" y="526147"/>
                </a:cubicBezTo>
                <a:cubicBezTo>
                  <a:pt x="1633856" y="526023"/>
                  <a:pt x="1635660" y="524966"/>
                  <a:pt x="1636343" y="524344"/>
                </a:cubicBezTo>
                <a:cubicBezTo>
                  <a:pt x="1636965" y="523660"/>
                  <a:pt x="1638519" y="522914"/>
                  <a:pt x="1640074" y="522292"/>
                </a:cubicBezTo>
                <a:cubicBezTo>
                  <a:pt x="1641628" y="521608"/>
                  <a:pt x="1642126" y="521359"/>
                  <a:pt x="1643556" y="520489"/>
                </a:cubicBezTo>
                <a:cubicBezTo>
                  <a:pt x="1644862" y="519618"/>
                  <a:pt x="1644799" y="519681"/>
                  <a:pt x="1645857" y="519805"/>
                </a:cubicBezTo>
                <a:cubicBezTo>
                  <a:pt x="1644737" y="520613"/>
                  <a:pt x="1644178" y="522043"/>
                  <a:pt x="1643804" y="523598"/>
                </a:cubicBezTo>
                <a:cubicBezTo>
                  <a:pt x="1645670" y="523846"/>
                  <a:pt x="1646541" y="523287"/>
                  <a:pt x="1646541" y="522914"/>
                </a:cubicBezTo>
                <a:cubicBezTo>
                  <a:pt x="1646541" y="522541"/>
                  <a:pt x="1646665" y="522168"/>
                  <a:pt x="1646416" y="521359"/>
                </a:cubicBezTo>
                <a:cubicBezTo>
                  <a:pt x="1646167" y="520613"/>
                  <a:pt x="1646665" y="519867"/>
                  <a:pt x="1646292" y="519805"/>
                </a:cubicBezTo>
                <a:lnTo>
                  <a:pt x="1645981" y="519805"/>
                </a:lnTo>
                <a:cubicBezTo>
                  <a:pt x="1646354" y="519494"/>
                  <a:pt x="1646727" y="519370"/>
                  <a:pt x="1647224" y="519245"/>
                </a:cubicBezTo>
                <a:cubicBezTo>
                  <a:pt x="1647908" y="519805"/>
                  <a:pt x="1648654" y="520054"/>
                  <a:pt x="1649338" y="520240"/>
                </a:cubicBezTo>
                <a:cubicBezTo>
                  <a:pt x="1649836" y="520364"/>
                  <a:pt x="1650271" y="520551"/>
                  <a:pt x="1650645" y="520738"/>
                </a:cubicBezTo>
                <a:lnTo>
                  <a:pt x="1650458" y="520862"/>
                </a:lnTo>
                <a:cubicBezTo>
                  <a:pt x="1650520" y="523722"/>
                  <a:pt x="1647722" y="523722"/>
                  <a:pt x="1645732" y="524655"/>
                </a:cubicBezTo>
                <a:cubicBezTo>
                  <a:pt x="1645173" y="524219"/>
                  <a:pt x="1644489" y="523846"/>
                  <a:pt x="1643681" y="523722"/>
                </a:cubicBezTo>
                <a:lnTo>
                  <a:pt x="1643681" y="523598"/>
                </a:lnTo>
                <a:cubicBezTo>
                  <a:pt x="1641940" y="523349"/>
                  <a:pt x="1642748" y="524717"/>
                  <a:pt x="1642623" y="525525"/>
                </a:cubicBezTo>
                <a:moveTo>
                  <a:pt x="1643804" y="525339"/>
                </a:moveTo>
                <a:cubicBezTo>
                  <a:pt x="1644116" y="525463"/>
                  <a:pt x="1644489" y="525587"/>
                  <a:pt x="1644799" y="525836"/>
                </a:cubicBezTo>
                <a:cubicBezTo>
                  <a:pt x="1644365" y="525960"/>
                  <a:pt x="1643804" y="525898"/>
                  <a:pt x="1643804" y="526396"/>
                </a:cubicBezTo>
                <a:cubicBezTo>
                  <a:pt x="1643245" y="526396"/>
                  <a:pt x="1643121" y="525463"/>
                  <a:pt x="1643804" y="525339"/>
                </a:cubicBezTo>
                <a:moveTo>
                  <a:pt x="1648344" y="527080"/>
                </a:moveTo>
                <a:cubicBezTo>
                  <a:pt x="1647722" y="527701"/>
                  <a:pt x="1647162" y="527826"/>
                  <a:pt x="1646790" y="528323"/>
                </a:cubicBezTo>
                <a:cubicBezTo>
                  <a:pt x="1646416" y="528883"/>
                  <a:pt x="1643929" y="529505"/>
                  <a:pt x="1643432" y="529629"/>
                </a:cubicBezTo>
                <a:lnTo>
                  <a:pt x="1644489" y="527826"/>
                </a:lnTo>
                <a:cubicBezTo>
                  <a:pt x="1644489" y="527826"/>
                  <a:pt x="1646167" y="526769"/>
                  <a:pt x="1647162" y="525898"/>
                </a:cubicBezTo>
                <a:cubicBezTo>
                  <a:pt x="1648220" y="524966"/>
                  <a:pt x="1648592" y="525898"/>
                  <a:pt x="1649028" y="526396"/>
                </a:cubicBezTo>
                <a:cubicBezTo>
                  <a:pt x="1649401" y="526893"/>
                  <a:pt x="1649028" y="526396"/>
                  <a:pt x="1648344" y="527080"/>
                </a:cubicBezTo>
                <a:moveTo>
                  <a:pt x="1687515" y="508489"/>
                </a:moveTo>
                <a:cubicBezTo>
                  <a:pt x="1687018" y="509421"/>
                  <a:pt x="1685836" y="509670"/>
                  <a:pt x="1684904" y="510292"/>
                </a:cubicBezTo>
                <a:cubicBezTo>
                  <a:pt x="1684034" y="510976"/>
                  <a:pt x="1682728" y="510727"/>
                  <a:pt x="1681981" y="510292"/>
                </a:cubicBezTo>
                <a:cubicBezTo>
                  <a:pt x="1681173" y="509919"/>
                  <a:pt x="1683598" y="508426"/>
                  <a:pt x="1684780" y="508240"/>
                </a:cubicBezTo>
                <a:cubicBezTo>
                  <a:pt x="1685836" y="508116"/>
                  <a:pt x="1688013" y="507618"/>
                  <a:pt x="1687515" y="508489"/>
                </a:cubicBezTo>
                <a:moveTo>
                  <a:pt x="1700200" y="502022"/>
                </a:moveTo>
                <a:cubicBezTo>
                  <a:pt x="1699018" y="502582"/>
                  <a:pt x="1698396" y="500903"/>
                  <a:pt x="1698396" y="500903"/>
                </a:cubicBezTo>
                <a:cubicBezTo>
                  <a:pt x="1698396" y="500903"/>
                  <a:pt x="1700200" y="499597"/>
                  <a:pt x="1701070" y="499224"/>
                </a:cubicBezTo>
                <a:cubicBezTo>
                  <a:pt x="1702003" y="498789"/>
                  <a:pt x="1702749" y="499224"/>
                  <a:pt x="1702997" y="499846"/>
                </a:cubicBezTo>
                <a:cubicBezTo>
                  <a:pt x="1703309" y="500468"/>
                  <a:pt x="1701008" y="501649"/>
                  <a:pt x="1700200" y="502022"/>
                </a:cubicBezTo>
                <a:moveTo>
                  <a:pt x="1742294" y="467451"/>
                </a:moveTo>
                <a:cubicBezTo>
                  <a:pt x="1741921" y="468260"/>
                  <a:pt x="1740491" y="469566"/>
                  <a:pt x="1738687" y="471058"/>
                </a:cubicBezTo>
                <a:cubicBezTo>
                  <a:pt x="1736885" y="472612"/>
                  <a:pt x="1735952" y="473918"/>
                  <a:pt x="1734832" y="474291"/>
                </a:cubicBezTo>
                <a:cubicBezTo>
                  <a:pt x="1733651" y="474726"/>
                  <a:pt x="1733030" y="474726"/>
                  <a:pt x="1731723" y="475721"/>
                </a:cubicBezTo>
                <a:cubicBezTo>
                  <a:pt x="1730418" y="476778"/>
                  <a:pt x="1730044" y="477835"/>
                  <a:pt x="1730044" y="477835"/>
                </a:cubicBezTo>
                <a:cubicBezTo>
                  <a:pt x="1730044" y="477959"/>
                  <a:pt x="1729983" y="478333"/>
                  <a:pt x="1728614" y="478954"/>
                </a:cubicBezTo>
                <a:cubicBezTo>
                  <a:pt x="1727060" y="479763"/>
                  <a:pt x="1725879" y="479887"/>
                  <a:pt x="1725506" y="480882"/>
                </a:cubicBezTo>
                <a:cubicBezTo>
                  <a:pt x="1725133" y="481939"/>
                  <a:pt x="1724760" y="482871"/>
                  <a:pt x="1724200" y="483493"/>
                </a:cubicBezTo>
                <a:cubicBezTo>
                  <a:pt x="1723703" y="484115"/>
                  <a:pt x="1722646" y="484426"/>
                  <a:pt x="1722770" y="484799"/>
                </a:cubicBezTo>
                <a:cubicBezTo>
                  <a:pt x="1722957" y="485172"/>
                  <a:pt x="1723827" y="485545"/>
                  <a:pt x="1724760" y="484923"/>
                </a:cubicBezTo>
                <a:cubicBezTo>
                  <a:pt x="1725630" y="484239"/>
                  <a:pt x="1727309" y="483369"/>
                  <a:pt x="1727993" y="482871"/>
                </a:cubicBezTo>
                <a:cubicBezTo>
                  <a:pt x="1728614" y="482312"/>
                  <a:pt x="1730418" y="481193"/>
                  <a:pt x="1730418" y="481193"/>
                </a:cubicBezTo>
                <a:lnTo>
                  <a:pt x="1732718" y="479638"/>
                </a:lnTo>
                <a:lnTo>
                  <a:pt x="1734086" y="478457"/>
                </a:lnTo>
                <a:lnTo>
                  <a:pt x="1734708" y="477959"/>
                </a:lnTo>
                <a:cubicBezTo>
                  <a:pt x="1734708" y="477959"/>
                  <a:pt x="1733030" y="480757"/>
                  <a:pt x="1732097" y="481441"/>
                </a:cubicBezTo>
                <a:cubicBezTo>
                  <a:pt x="1731226" y="482063"/>
                  <a:pt x="1730169" y="483245"/>
                  <a:pt x="1729112" y="483618"/>
                </a:cubicBezTo>
                <a:cubicBezTo>
                  <a:pt x="1728117" y="483991"/>
                  <a:pt x="1726687" y="484675"/>
                  <a:pt x="1725879" y="485421"/>
                </a:cubicBezTo>
                <a:cubicBezTo>
                  <a:pt x="1725133" y="486229"/>
                  <a:pt x="1724325" y="487224"/>
                  <a:pt x="1723827" y="487348"/>
                </a:cubicBezTo>
                <a:cubicBezTo>
                  <a:pt x="1723330" y="487473"/>
                  <a:pt x="1722521" y="488032"/>
                  <a:pt x="1722024" y="487659"/>
                </a:cubicBezTo>
                <a:cubicBezTo>
                  <a:pt x="1721526" y="487224"/>
                  <a:pt x="1720096" y="486353"/>
                  <a:pt x="1719537" y="486478"/>
                </a:cubicBezTo>
                <a:cubicBezTo>
                  <a:pt x="1719040" y="486602"/>
                  <a:pt x="1718542" y="486726"/>
                  <a:pt x="1717858" y="487473"/>
                </a:cubicBezTo>
                <a:cubicBezTo>
                  <a:pt x="1717236" y="488281"/>
                  <a:pt x="1715806" y="488903"/>
                  <a:pt x="1715433" y="489151"/>
                </a:cubicBezTo>
                <a:cubicBezTo>
                  <a:pt x="1715060" y="489462"/>
                  <a:pt x="1713132" y="490582"/>
                  <a:pt x="1712324" y="490582"/>
                </a:cubicBezTo>
                <a:cubicBezTo>
                  <a:pt x="1711578" y="490582"/>
                  <a:pt x="1710024" y="491763"/>
                  <a:pt x="1710024" y="491763"/>
                </a:cubicBezTo>
                <a:cubicBezTo>
                  <a:pt x="1710024" y="491763"/>
                  <a:pt x="1707661" y="494063"/>
                  <a:pt x="1707536" y="493690"/>
                </a:cubicBezTo>
                <a:cubicBezTo>
                  <a:pt x="1707413" y="493317"/>
                  <a:pt x="1707536" y="491141"/>
                  <a:pt x="1706666" y="492820"/>
                </a:cubicBezTo>
                <a:cubicBezTo>
                  <a:pt x="1705734" y="494499"/>
                  <a:pt x="1704988" y="496426"/>
                  <a:pt x="1704427" y="496551"/>
                </a:cubicBezTo>
                <a:cubicBezTo>
                  <a:pt x="1703930" y="496675"/>
                  <a:pt x="1702500" y="496675"/>
                  <a:pt x="1701754" y="497048"/>
                </a:cubicBezTo>
                <a:cubicBezTo>
                  <a:pt x="1700946" y="497421"/>
                  <a:pt x="1700572" y="497732"/>
                  <a:pt x="1699951" y="498478"/>
                </a:cubicBezTo>
                <a:cubicBezTo>
                  <a:pt x="1699267" y="499286"/>
                  <a:pt x="1698645" y="499908"/>
                  <a:pt x="1697837" y="500032"/>
                </a:cubicBezTo>
                <a:cubicBezTo>
                  <a:pt x="1697091" y="500157"/>
                  <a:pt x="1697340" y="500032"/>
                  <a:pt x="1695661" y="499535"/>
                </a:cubicBezTo>
                <a:cubicBezTo>
                  <a:pt x="1693982" y="498975"/>
                  <a:pt x="1693609" y="499535"/>
                  <a:pt x="1693484" y="499908"/>
                </a:cubicBezTo>
                <a:cubicBezTo>
                  <a:pt x="1693360" y="500281"/>
                  <a:pt x="1690749" y="501587"/>
                  <a:pt x="1689691" y="501836"/>
                </a:cubicBezTo>
                <a:cubicBezTo>
                  <a:pt x="1688697" y="502084"/>
                  <a:pt x="1687640" y="502768"/>
                  <a:pt x="1687764" y="503514"/>
                </a:cubicBezTo>
                <a:cubicBezTo>
                  <a:pt x="1687889" y="504323"/>
                  <a:pt x="1686894" y="505069"/>
                  <a:pt x="1685961" y="505318"/>
                </a:cubicBezTo>
                <a:cubicBezTo>
                  <a:pt x="1685090" y="505566"/>
                  <a:pt x="1683909" y="506250"/>
                  <a:pt x="1683101" y="506499"/>
                </a:cubicBezTo>
                <a:lnTo>
                  <a:pt x="1682355" y="506748"/>
                </a:lnTo>
                <a:cubicBezTo>
                  <a:pt x="1682355" y="506748"/>
                  <a:pt x="1681733" y="508053"/>
                  <a:pt x="1680925" y="508178"/>
                </a:cubicBezTo>
                <a:cubicBezTo>
                  <a:pt x="1680179" y="508302"/>
                  <a:pt x="1681422" y="508924"/>
                  <a:pt x="1680179" y="508302"/>
                </a:cubicBezTo>
                <a:cubicBezTo>
                  <a:pt x="1678873" y="507680"/>
                  <a:pt x="1677940" y="509110"/>
                  <a:pt x="1677318" y="509235"/>
                </a:cubicBezTo>
                <a:cubicBezTo>
                  <a:pt x="1677256" y="509235"/>
                  <a:pt x="1677194" y="509235"/>
                  <a:pt x="1677132" y="509297"/>
                </a:cubicBezTo>
                <a:cubicBezTo>
                  <a:pt x="1677692" y="509608"/>
                  <a:pt x="1677194" y="510914"/>
                  <a:pt x="1676634" y="511162"/>
                </a:cubicBezTo>
                <a:cubicBezTo>
                  <a:pt x="1676137" y="511411"/>
                  <a:pt x="1675516" y="511908"/>
                  <a:pt x="1675516" y="511908"/>
                </a:cubicBezTo>
                <a:lnTo>
                  <a:pt x="1673153" y="514769"/>
                </a:lnTo>
                <a:cubicBezTo>
                  <a:pt x="1671598" y="515390"/>
                  <a:pt x="1669421" y="516945"/>
                  <a:pt x="1669421" y="517753"/>
                </a:cubicBezTo>
                <a:cubicBezTo>
                  <a:pt x="1669421" y="518499"/>
                  <a:pt x="1670230" y="519805"/>
                  <a:pt x="1668800" y="519556"/>
                </a:cubicBezTo>
                <a:cubicBezTo>
                  <a:pt x="1667370" y="519307"/>
                  <a:pt x="1666873" y="518250"/>
                  <a:pt x="1666686" y="519556"/>
                </a:cubicBezTo>
                <a:cubicBezTo>
                  <a:pt x="1666562" y="520862"/>
                  <a:pt x="1667245" y="521857"/>
                  <a:pt x="1666437" y="522105"/>
                </a:cubicBezTo>
                <a:cubicBezTo>
                  <a:pt x="1665691" y="522416"/>
                  <a:pt x="1665256" y="522230"/>
                  <a:pt x="1664758" y="522416"/>
                </a:cubicBezTo>
                <a:cubicBezTo>
                  <a:pt x="1663639" y="522789"/>
                  <a:pt x="1662458" y="521857"/>
                  <a:pt x="1661401" y="522416"/>
                </a:cubicBezTo>
                <a:cubicBezTo>
                  <a:pt x="1660406" y="522914"/>
                  <a:pt x="1659847" y="524468"/>
                  <a:pt x="1659349" y="524468"/>
                </a:cubicBezTo>
                <a:cubicBezTo>
                  <a:pt x="1658852" y="524468"/>
                  <a:pt x="1658417" y="524344"/>
                  <a:pt x="1657794" y="523971"/>
                </a:cubicBezTo>
                <a:cubicBezTo>
                  <a:pt x="1657173" y="523536"/>
                  <a:pt x="1657048" y="523287"/>
                  <a:pt x="1656116" y="523660"/>
                </a:cubicBezTo>
                <a:cubicBezTo>
                  <a:pt x="1655183" y="524095"/>
                  <a:pt x="1654562" y="524219"/>
                  <a:pt x="1653939" y="524966"/>
                </a:cubicBezTo>
                <a:cubicBezTo>
                  <a:pt x="1653256" y="525774"/>
                  <a:pt x="1651826" y="526893"/>
                  <a:pt x="1651204" y="526893"/>
                </a:cubicBezTo>
                <a:cubicBezTo>
                  <a:pt x="1650582" y="526893"/>
                  <a:pt x="1649276" y="527950"/>
                  <a:pt x="1649276" y="527577"/>
                </a:cubicBezTo>
                <a:cubicBezTo>
                  <a:pt x="1649276" y="527204"/>
                  <a:pt x="1651328" y="524841"/>
                  <a:pt x="1652137" y="524468"/>
                </a:cubicBezTo>
                <a:cubicBezTo>
                  <a:pt x="1652883" y="524095"/>
                  <a:pt x="1653256" y="523536"/>
                  <a:pt x="1654562" y="522789"/>
                </a:cubicBezTo>
                <a:cubicBezTo>
                  <a:pt x="1655867" y="521981"/>
                  <a:pt x="1657173" y="520738"/>
                  <a:pt x="1657173" y="520738"/>
                </a:cubicBezTo>
                <a:cubicBezTo>
                  <a:pt x="1657173" y="520738"/>
                  <a:pt x="1658043" y="519681"/>
                  <a:pt x="1657671" y="519681"/>
                </a:cubicBezTo>
                <a:cubicBezTo>
                  <a:pt x="1657297" y="519681"/>
                  <a:pt x="1655059" y="520178"/>
                  <a:pt x="1654437" y="520738"/>
                </a:cubicBezTo>
                <a:cubicBezTo>
                  <a:pt x="1653816" y="521235"/>
                  <a:pt x="1652385" y="522914"/>
                  <a:pt x="1652137" y="522541"/>
                </a:cubicBezTo>
                <a:cubicBezTo>
                  <a:pt x="1651453" y="521484"/>
                  <a:pt x="1651701" y="521235"/>
                  <a:pt x="1652883" y="520613"/>
                </a:cubicBezTo>
                <a:cubicBezTo>
                  <a:pt x="1654064" y="519929"/>
                  <a:pt x="1654313" y="519681"/>
                  <a:pt x="1655059" y="519307"/>
                </a:cubicBezTo>
                <a:cubicBezTo>
                  <a:pt x="1655867" y="518872"/>
                  <a:pt x="1656738" y="518623"/>
                  <a:pt x="1657671" y="518126"/>
                </a:cubicBezTo>
                <a:cubicBezTo>
                  <a:pt x="1658540" y="517629"/>
                  <a:pt x="1659598" y="517629"/>
                  <a:pt x="1660095" y="516945"/>
                </a:cubicBezTo>
                <a:cubicBezTo>
                  <a:pt x="1660344" y="516634"/>
                  <a:pt x="1660779" y="515950"/>
                  <a:pt x="1661277" y="515328"/>
                </a:cubicBezTo>
                <a:cubicBezTo>
                  <a:pt x="1657794" y="515328"/>
                  <a:pt x="1655432" y="519867"/>
                  <a:pt x="1650893" y="519245"/>
                </a:cubicBezTo>
                <a:cubicBezTo>
                  <a:pt x="1650458" y="519059"/>
                  <a:pt x="1650022" y="518872"/>
                  <a:pt x="1649587" y="518748"/>
                </a:cubicBezTo>
                <a:cubicBezTo>
                  <a:pt x="1649028" y="518561"/>
                  <a:pt x="1648530" y="518437"/>
                  <a:pt x="1648157" y="518126"/>
                </a:cubicBezTo>
                <a:cubicBezTo>
                  <a:pt x="1651017" y="516323"/>
                  <a:pt x="1654623" y="515390"/>
                  <a:pt x="1655867" y="511971"/>
                </a:cubicBezTo>
                <a:cubicBezTo>
                  <a:pt x="1662272" y="511224"/>
                  <a:pt x="1665069" y="508426"/>
                  <a:pt x="1670354" y="505255"/>
                </a:cubicBezTo>
                <a:cubicBezTo>
                  <a:pt x="1675267" y="502395"/>
                  <a:pt x="1680365" y="499659"/>
                  <a:pt x="1682665" y="496364"/>
                </a:cubicBezTo>
                <a:cubicBezTo>
                  <a:pt x="1685464" y="497048"/>
                  <a:pt x="1685402" y="494996"/>
                  <a:pt x="1687702" y="495183"/>
                </a:cubicBezTo>
                <a:cubicBezTo>
                  <a:pt x="1688448" y="494685"/>
                  <a:pt x="1688821" y="493690"/>
                  <a:pt x="1689381" y="493006"/>
                </a:cubicBezTo>
                <a:cubicBezTo>
                  <a:pt x="1695723" y="490333"/>
                  <a:pt x="1700884" y="486602"/>
                  <a:pt x="1706169" y="482934"/>
                </a:cubicBezTo>
                <a:cubicBezTo>
                  <a:pt x="1705920" y="482996"/>
                  <a:pt x="1705734" y="482996"/>
                  <a:pt x="1705734" y="482996"/>
                </a:cubicBezTo>
                <a:cubicBezTo>
                  <a:pt x="1705734" y="482996"/>
                  <a:pt x="1709775" y="480011"/>
                  <a:pt x="1711702" y="478706"/>
                </a:cubicBezTo>
                <a:cubicBezTo>
                  <a:pt x="1713630" y="477400"/>
                  <a:pt x="1715308" y="476902"/>
                  <a:pt x="1715433" y="476156"/>
                </a:cubicBezTo>
                <a:cubicBezTo>
                  <a:pt x="1715557" y="475348"/>
                  <a:pt x="1714687" y="474602"/>
                  <a:pt x="1715806" y="474167"/>
                </a:cubicBezTo>
                <a:cubicBezTo>
                  <a:pt x="1716987" y="473794"/>
                  <a:pt x="1717112" y="473545"/>
                  <a:pt x="1717609" y="473669"/>
                </a:cubicBezTo>
                <a:cubicBezTo>
                  <a:pt x="1718169" y="473794"/>
                  <a:pt x="1718915" y="472799"/>
                  <a:pt x="1718915" y="472799"/>
                </a:cubicBezTo>
                <a:lnTo>
                  <a:pt x="1720967" y="471369"/>
                </a:lnTo>
                <a:cubicBezTo>
                  <a:pt x="1720967" y="471369"/>
                  <a:pt x="1723330" y="470685"/>
                  <a:pt x="1724511" y="469939"/>
                </a:cubicBezTo>
                <a:cubicBezTo>
                  <a:pt x="1725630" y="469130"/>
                  <a:pt x="1726812" y="469130"/>
                  <a:pt x="1725755" y="470312"/>
                </a:cubicBezTo>
                <a:cubicBezTo>
                  <a:pt x="1724760" y="471493"/>
                  <a:pt x="1722397" y="472923"/>
                  <a:pt x="1722832" y="473296"/>
                </a:cubicBezTo>
                <a:cubicBezTo>
                  <a:pt x="1723205" y="473669"/>
                  <a:pt x="1723330" y="474291"/>
                  <a:pt x="1724325" y="473669"/>
                </a:cubicBezTo>
                <a:cubicBezTo>
                  <a:pt x="1725381" y="473047"/>
                  <a:pt x="1726189" y="472239"/>
                  <a:pt x="1726563" y="472799"/>
                </a:cubicBezTo>
                <a:cubicBezTo>
                  <a:pt x="1726936" y="473296"/>
                  <a:pt x="1728117" y="473421"/>
                  <a:pt x="1727309" y="473918"/>
                </a:cubicBezTo>
                <a:cubicBezTo>
                  <a:pt x="1726563" y="474478"/>
                  <a:pt x="1725755" y="475845"/>
                  <a:pt x="1725755" y="475845"/>
                </a:cubicBezTo>
                <a:lnTo>
                  <a:pt x="1727433" y="475721"/>
                </a:lnTo>
                <a:lnTo>
                  <a:pt x="1730542" y="474975"/>
                </a:lnTo>
                <a:cubicBezTo>
                  <a:pt x="1730542" y="474975"/>
                  <a:pt x="1731848" y="475099"/>
                  <a:pt x="1733402" y="473669"/>
                </a:cubicBezTo>
                <a:cubicBezTo>
                  <a:pt x="1734957" y="472239"/>
                  <a:pt x="1736511" y="471058"/>
                  <a:pt x="1736511" y="471058"/>
                </a:cubicBezTo>
                <a:lnTo>
                  <a:pt x="1738190" y="469690"/>
                </a:lnTo>
                <a:cubicBezTo>
                  <a:pt x="1738190" y="469690"/>
                  <a:pt x="1739744" y="468882"/>
                  <a:pt x="1740366" y="468135"/>
                </a:cubicBezTo>
                <a:cubicBezTo>
                  <a:pt x="1741050" y="467327"/>
                  <a:pt x="1742604" y="466705"/>
                  <a:pt x="1742170" y="467451"/>
                </a:cubicBezTo>
                <a:moveTo>
                  <a:pt x="1751247" y="461669"/>
                </a:moveTo>
                <a:cubicBezTo>
                  <a:pt x="1750812" y="461793"/>
                  <a:pt x="1749693" y="462539"/>
                  <a:pt x="1749133" y="462975"/>
                </a:cubicBezTo>
                <a:cubicBezTo>
                  <a:pt x="1748636" y="463348"/>
                  <a:pt x="1748201" y="463970"/>
                  <a:pt x="1748014" y="463472"/>
                </a:cubicBezTo>
                <a:cubicBezTo>
                  <a:pt x="1747828" y="462913"/>
                  <a:pt x="1747889" y="462602"/>
                  <a:pt x="1747952" y="462477"/>
                </a:cubicBezTo>
                <a:cubicBezTo>
                  <a:pt x="1747828" y="462539"/>
                  <a:pt x="1747641" y="462602"/>
                  <a:pt x="1747330" y="462664"/>
                </a:cubicBezTo>
                <a:cubicBezTo>
                  <a:pt x="1745776" y="463099"/>
                  <a:pt x="1744408" y="463721"/>
                  <a:pt x="1742978" y="464094"/>
                </a:cubicBezTo>
                <a:cubicBezTo>
                  <a:pt x="1741548" y="464467"/>
                  <a:pt x="1741174" y="463845"/>
                  <a:pt x="1740242" y="464653"/>
                </a:cubicBezTo>
                <a:cubicBezTo>
                  <a:pt x="1739310" y="465400"/>
                  <a:pt x="1739185" y="465773"/>
                  <a:pt x="1738439" y="466457"/>
                </a:cubicBezTo>
                <a:cubicBezTo>
                  <a:pt x="1737631" y="467078"/>
                  <a:pt x="1737382" y="466830"/>
                  <a:pt x="1736511" y="468135"/>
                </a:cubicBezTo>
                <a:cubicBezTo>
                  <a:pt x="1735578" y="469379"/>
                  <a:pt x="1735330" y="469690"/>
                  <a:pt x="1734708" y="469939"/>
                </a:cubicBezTo>
                <a:cubicBezTo>
                  <a:pt x="1734024" y="470187"/>
                  <a:pt x="1733340" y="470871"/>
                  <a:pt x="1733030" y="470560"/>
                </a:cubicBezTo>
                <a:cubicBezTo>
                  <a:pt x="1731972" y="469690"/>
                  <a:pt x="1731226" y="469130"/>
                  <a:pt x="1730418" y="469814"/>
                </a:cubicBezTo>
                <a:cubicBezTo>
                  <a:pt x="1729672" y="470436"/>
                  <a:pt x="1728242" y="471866"/>
                  <a:pt x="1728117" y="471369"/>
                </a:cubicBezTo>
                <a:cubicBezTo>
                  <a:pt x="1727993" y="470809"/>
                  <a:pt x="1728366" y="470312"/>
                  <a:pt x="1729547" y="469379"/>
                </a:cubicBezTo>
                <a:cubicBezTo>
                  <a:pt x="1730356" y="468757"/>
                  <a:pt x="1731413" y="468384"/>
                  <a:pt x="1731599" y="468011"/>
                </a:cubicBezTo>
                <a:cubicBezTo>
                  <a:pt x="1731723" y="468260"/>
                  <a:pt x="1731972" y="468384"/>
                  <a:pt x="1732284" y="468384"/>
                </a:cubicBezTo>
                <a:lnTo>
                  <a:pt x="1732284" y="468384"/>
                </a:lnTo>
                <a:cubicBezTo>
                  <a:pt x="1732284" y="468384"/>
                  <a:pt x="1732469" y="468384"/>
                  <a:pt x="1732532" y="468384"/>
                </a:cubicBezTo>
                <a:lnTo>
                  <a:pt x="1732532" y="468384"/>
                </a:lnTo>
                <a:lnTo>
                  <a:pt x="1732532" y="469566"/>
                </a:lnTo>
                <a:lnTo>
                  <a:pt x="1733651" y="469566"/>
                </a:lnTo>
                <a:cubicBezTo>
                  <a:pt x="1733713" y="468882"/>
                  <a:pt x="1733527" y="468508"/>
                  <a:pt x="1733092" y="468446"/>
                </a:cubicBezTo>
                <a:lnTo>
                  <a:pt x="1733092" y="468322"/>
                </a:lnTo>
                <a:cubicBezTo>
                  <a:pt x="1733092" y="468322"/>
                  <a:pt x="1733402" y="468322"/>
                  <a:pt x="1733527" y="468260"/>
                </a:cubicBezTo>
                <a:lnTo>
                  <a:pt x="1733278" y="467451"/>
                </a:lnTo>
                <a:lnTo>
                  <a:pt x="1733278" y="467451"/>
                </a:lnTo>
                <a:cubicBezTo>
                  <a:pt x="1733278" y="467451"/>
                  <a:pt x="1733278" y="467451"/>
                  <a:pt x="1733278" y="467451"/>
                </a:cubicBezTo>
                <a:lnTo>
                  <a:pt x="1733030" y="466643"/>
                </a:lnTo>
                <a:cubicBezTo>
                  <a:pt x="1733030" y="466643"/>
                  <a:pt x="1732718" y="466643"/>
                  <a:pt x="1732594" y="466705"/>
                </a:cubicBezTo>
                <a:cubicBezTo>
                  <a:pt x="1733589" y="465959"/>
                  <a:pt x="1735703" y="466208"/>
                  <a:pt x="1735268" y="463970"/>
                </a:cubicBezTo>
                <a:cubicBezTo>
                  <a:pt x="1732967" y="464280"/>
                  <a:pt x="1731475" y="465462"/>
                  <a:pt x="1730231" y="466768"/>
                </a:cubicBezTo>
                <a:cubicBezTo>
                  <a:pt x="1730977" y="467451"/>
                  <a:pt x="1731102" y="467016"/>
                  <a:pt x="1731910" y="466768"/>
                </a:cubicBezTo>
                <a:lnTo>
                  <a:pt x="1731910" y="466892"/>
                </a:lnTo>
                <a:cubicBezTo>
                  <a:pt x="1731599" y="467016"/>
                  <a:pt x="1731288" y="467327"/>
                  <a:pt x="1731351" y="467700"/>
                </a:cubicBezTo>
                <a:cubicBezTo>
                  <a:pt x="1731351" y="467700"/>
                  <a:pt x="1731351" y="467700"/>
                  <a:pt x="1731351" y="467825"/>
                </a:cubicBezTo>
                <a:cubicBezTo>
                  <a:pt x="1731351" y="467825"/>
                  <a:pt x="1731351" y="467825"/>
                  <a:pt x="1731288" y="467762"/>
                </a:cubicBezTo>
                <a:cubicBezTo>
                  <a:pt x="1730356" y="467265"/>
                  <a:pt x="1728801" y="467514"/>
                  <a:pt x="1728552" y="467141"/>
                </a:cubicBezTo>
                <a:cubicBezTo>
                  <a:pt x="1728304" y="466768"/>
                  <a:pt x="1728552" y="466519"/>
                  <a:pt x="1729485" y="465835"/>
                </a:cubicBezTo>
                <a:cubicBezTo>
                  <a:pt x="1730356" y="465213"/>
                  <a:pt x="1731661" y="464280"/>
                  <a:pt x="1732407" y="463659"/>
                </a:cubicBezTo>
                <a:cubicBezTo>
                  <a:pt x="1733216" y="462975"/>
                  <a:pt x="1734397" y="461856"/>
                  <a:pt x="1735143" y="461296"/>
                </a:cubicBezTo>
                <a:cubicBezTo>
                  <a:pt x="1735890" y="460799"/>
                  <a:pt x="1736698" y="459617"/>
                  <a:pt x="1736822" y="460923"/>
                </a:cubicBezTo>
                <a:cubicBezTo>
                  <a:pt x="1736947" y="462229"/>
                  <a:pt x="1736324" y="463783"/>
                  <a:pt x="1737071" y="462850"/>
                </a:cubicBezTo>
                <a:cubicBezTo>
                  <a:pt x="1737879" y="461980"/>
                  <a:pt x="1740491" y="461731"/>
                  <a:pt x="1739744" y="460674"/>
                </a:cubicBezTo>
                <a:cubicBezTo>
                  <a:pt x="1738998" y="459617"/>
                  <a:pt x="1738874" y="458871"/>
                  <a:pt x="1738874" y="458871"/>
                </a:cubicBezTo>
                <a:cubicBezTo>
                  <a:pt x="1738874" y="458871"/>
                  <a:pt x="1742107" y="457192"/>
                  <a:pt x="1743165" y="456011"/>
                </a:cubicBezTo>
                <a:cubicBezTo>
                  <a:pt x="1744159" y="454892"/>
                  <a:pt x="1749630" y="451099"/>
                  <a:pt x="1751185" y="450228"/>
                </a:cubicBezTo>
                <a:cubicBezTo>
                  <a:pt x="1752739" y="449296"/>
                  <a:pt x="1753237" y="450353"/>
                  <a:pt x="1753859" y="449296"/>
                </a:cubicBezTo>
                <a:cubicBezTo>
                  <a:pt x="1754543" y="448301"/>
                  <a:pt x="1755164" y="447493"/>
                  <a:pt x="1755289" y="446995"/>
                </a:cubicBezTo>
                <a:cubicBezTo>
                  <a:pt x="1755413" y="446435"/>
                  <a:pt x="1756097" y="445192"/>
                  <a:pt x="1756594" y="445192"/>
                </a:cubicBezTo>
                <a:cubicBezTo>
                  <a:pt x="1757092" y="445192"/>
                  <a:pt x="1757776" y="445068"/>
                  <a:pt x="1759206" y="444757"/>
                </a:cubicBezTo>
                <a:cubicBezTo>
                  <a:pt x="1760574" y="444508"/>
                  <a:pt x="1761507" y="444384"/>
                  <a:pt x="1761507" y="443513"/>
                </a:cubicBezTo>
                <a:cubicBezTo>
                  <a:pt x="1761507" y="442581"/>
                  <a:pt x="1764242" y="441026"/>
                  <a:pt x="1765113" y="440280"/>
                </a:cubicBezTo>
                <a:cubicBezTo>
                  <a:pt x="1766045" y="439472"/>
                  <a:pt x="1769403" y="438601"/>
                  <a:pt x="1768346" y="439720"/>
                </a:cubicBezTo>
                <a:cubicBezTo>
                  <a:pt x="1767662" y="440529"/>
                  <a:pt x="1764740" y="442332"/>
                  <a:pt x="1763683" y="443389"/>
                </a:cubicBezTo>
                <a:cubicBezTo>
                  <a:pt x="1762688" y="444384"/>
                  <a:pt x="1762128" y="444757"/>
                  <a:pt x="1762128" y="445192"/>
                </a:cubicBezTo>
                <a:cubicBezTo>
                  <a:pt x="1762128" y="445565"/>
                  <a:pt x="1760574" y="445689"/>
                  <a:pt x="1761507" y="446311"/>
                </a:cubicBezTo>
                <a:cubicBezTo>
                  <a:pt x="1762439" y="446995"/>
                  <a:pt x="1764367" y="446622"/>
                  <a:pt x="1763558" y="447493"/>
                </a:cubicBezTo>
                <a:cubicBezTo>
                  <a:pt x="1762812" y="448425"/>
                  <a:pt x="1763061" y="448425"/>
                  <a:pt x="1763683" y="448425"/>
                </a:cubicBezTo>
                <a:cubicBezTo>
                  <a:pt x="1764367" y="448425"/>
                  <a:pt x="1764367" y="449296"/>
                  <a:pt x="1763434" y="449793"/>
                </a:cubicBezTo>
                <a:cubicBezTo>
                  <a:pt x="1762564" y="450353"/>
                  <a:pt x="1762004" y="450974"/>
                  <a:pt x="1761258" y="451348"/>
                </a:cubicBezTo>
                <a:cubicBezTo>
                  <a:pt x="1760449" y="451783"/>
                  <a:pt x="1759455" y="452529"/>
                  <a:pt x="1759455" y="452529"/>
                </a:cubicBezTo>
                <a:cubicBezTo>
                  <a:pt x="1758273" y="453462"/>
                  <a:pt x="1757340" y="453959"/>
                  <a:pt x="1756843" y="454456"/>
                </a:cubicBezTo>
                <a:cubicBezTo>
                  <a:pt x="1756594" y="454705"/>
                  <a:pt x="1755600" y="455140"/>
                  <a:pt x="1754543" y="455700"/>
                </a:cubicBezTo>
                <a:cubicBezTo>
                  <a:pt x="1757092" y="453586"/>
                  <a:pt x="1759268" y="451285"/>
                  <a:pt x="1761009" y="448985"/>
                </a:cubicBezTo>
                <a:cubicBezTo>
                  <a:pt x="1760947" y="449047"/>
                  <a:pt x="1760512" y="448860"/>
                  <a:pt x="1760449" y="448985"/>
                </a:cubicBezTo>
                <a:lnTo>
                  <a:pt x="1760449" y="448985"/>
                </a:lnTo>
                <a:cubicBezTo>
                  <a:pt x="1760449" y="448985"/>
                  <a:pt x="1760636" y="448798"/>
                  <a:pt x="1760698" y="448798"/>
                </a:cubicBezTo>
                <a:cubicBezTo>
                  <a:pt x="1760885" y="448674"/>
                  <a:pt x="1760947" y="448425"/>
                  <a:pt x="1760823" y="448176"/>
                </a:cubicBezTo>
                <a:cubicBezTo>
                  <a:pt x="1760698" y="447990"/>
                  <a:pt x="1760387" y="447928"/>
                  <a:pt x="1760201" y="448052"/>
                </a:cubicBezTo>
                <a:cubicBezTo>
                  <a:pt x="1760201" y="448052"/>
                  <a:pt x="1760077" y="448114"/>
                  <a:pt x="1760014" y="448176"/>
                </a:cubicBezTo>
                <a:cubicBezTo>
                  <a:pt x="1760325" y="447679"/>
                  <a:pt x="1760512" y="446995"/>
                  <a:pt x="1760449" y="446187"/>
                </a:cubicBezTo>
                <a:cubicBezTo>
                  <a:pt x="1756657" y="445938"/>
                  <a:pt x="1755600" y="448425"/>
                  <a:pt x="1754854" y="451285"/>
                </a:cubicBezTo>
                <a:cubicBezTo>
                  <a:pt x="1753921" y="451099"/>
                  <a:pt x="1753859" y="451783"/>
                  <a:pt x="1753175" y="451845"/>
                </a:cubicBezTo>
                <a:lnTo>
                  <a:pt x="1750937" y="451845"/>
                </a:lnTo>
                <a:cubicBezTo>
                  <a:pt x="1747330" y="454892"/>
                  <a:pt x="1743102" y="457379"/>
                  <a:pt x="1739744" y="460736"/>
                </a:cubicBezTo>
                <a:cubicBezTo>
                  <a:pt x="1740677" y="460861"/>
                  <a:pt x="1741174" y="459804"/>
                  <a:pt x="1741423" y="460736"/>
                </a:cubicBezTo>
                <a:cubicBezTo>
                  <a:pt x="1740802" y="461980"/>
                  <a:pt x="1739558" y="462602"/>
                  <a:pt x="1739185" y="464094"/>
                </a:cubicBezTo>
                <a:cubicBezTo>
                  <a:pt x="1743911" y="462726"/>
                  <a:pt x="1748325" y="460363"/>
                  <a:pt x="1752118" y="457565"/>
                </a:cubicBezTo>
                <a:cubicBezTo>
                  <a:pt x="1751621" y="458809"/>
                  <a:pt x="1751496" y="459555"/>
                  <a:pt x="1752367" y="459182"/>
                </a:cubicBezTo>
                <a:cubicBezTo>
                  <a:pt x="1753300" y="458809"/>
                  <a:pt x="1754232" y="458560"/>
                  <a:pt x="1754854" y="458000"/>
                </a:cubicBezTo>
                <a:cubicBezTo>
                  <a:pt x="1755476" y="457503"/>
                  <a:pt x="1757963" y="455700"/>
                  <a:pt x="1757963" y="455700"/>
                </a:cubicBezTo>
                <a:cubicBezTo>
                  <a:pt x="1757963" y="455700"/>
                  <a:pt x="1759517" y="455203"/>
                  <a:pt x="1759517" y="455576"/>
                </a:cubicBezTo>
                <a:cubicBezTo>
                  <a:pt x="1759517" y="455949"/>
                  <a:pt x="1759890" y="455824"/>
                  <a:pt x="1758211" y="457006"/>
                </a:cubicBezTo>
                <a:cubicBezTo>
                  <a:pt x="1756532" y="458125"/>
                  <a:pt x="1755786" y="459431"/>
                  <a:pt x="1754978" y="459679"/>
                </a:cubicBezTo>
                <a:cubicBezTo>
                  <a:pt x="1754232" y="459990"/>
                  <a:pt x="1752677" y="460239"/>
                  <a:pt x="1752118" y="460612"/>
                </a:cubicBezTo>
                <a:cubicBezTo>
                  <a:pt x="1751621" y="460985"/>
                  <a:pt x="1751496" y="461793"/>
                  <a:pt x="1751123" y="461918"/>
                </a:cubicBezTo>
                <a:moveTo>
                  <a:pt x="1754543" y="455638"/>
                </a:moveTo>
                <a:cubicBezTo>
                  <a:pt x="1753797" y="456260"/>
                  <a:pt x="1753051" y="456881"/>
                  <a:pt x="1752242" y="457317"/>
                </a:cubicBezTo>
                <a:cubicBezTo>
                  <a:pt x="1752491" y="456695"/>
                  <a:pt x="1753548" y="456073"/>
                  <a:pt x="1754543" y="455638"/>
                </a:cubicBezTo>
                <a:moveTo>
                  <a:pt x="1770958" y="451907"/>
                </a:moveTo>
                <a:cubicBezTo>
                  <a:pt x="1769776" y="452902"/>
                  <a:pt x="1766543" y="455265"/>
                  <a:pt x="1765237" y="456260"/>
                </a:cubicBezTo>
                <a:cubicBezTo>
                  <a:pt x="1763932" y="457317"/>
                  <a:pt x="1762253" y="458249"/>
                  <a:pt x="1760885" y="459493"/>
                </a:cubicBezTo>
                <a:cubicBezTo>
                  <a:pt x="1759455" y="460799"/>
                  <a:pt x="1758647" y="461358"/>
                  <a:pt x="1757527" y="462602"/>
                </a:cubicBezTo>
                <a:cubicBezTo>
                  <a:pt x="1756346" y="463907"/>
                  <a:pt x="1755164" y="463783"/>
                  <a:pt x="1754667" y="463659"/>
                </a:cubicBezTo>
                <a:cubicBezTo>
                  <a:pt x="1754169" y="463534"/>
                  <a:pt x="1755538" y="462229"/>
                  <a:pt x="1756346" y="461856"/>
                </a:cubicBezTo>
                <a:cubicBezTo>
                  <a:pt x="1757092" y="461482"/>
                  <a:pt x="1758149" y="460052"/>
                  <a:pt x="1758522" y="459804"/>
                </a:cubicBezTo>
                <a:cubicBezTo>
                  <a:pt x="1758895" y="459493"/>
                  <a:pt x="1760077" y="458747"/>
                  <a:pt x="1760885" y="458125"/>
                </a:cubicBezTo>
                <a:cubicBezTo>
                  <a:pt x="1761631" y="457441"/>
                  <a:pt x="1763185" y="455886"/>
                  <a:pt x="1764988" y="454892"/>
                </a:cubicBezTo>
                <a:cubicBezTo>
                  <a:pt x="1766792" y="453835"/>
                  <a:pt x="1770149" y="450353"/>
                  <a:pt x="1770709" y="450104"/>
                </a:cubicBezTo>
                <a:cubicBezTo>
                  <a:pt x="1770709" y="450104"/>
                  <a:pt x="1774067" y="448674"/>
                  <a:pt x="1773880" y="449171"/>
                </a:cubicBezTo>
                <a:cubicBezTo>
                  <a:pt x="1773755" y="449669"/>
                  <a:pt x="1772076" y="450850"/>
                  <a:pt x="1770958" y="451907"/>
                </a:cubicBezTo>
                <a:moveTo>
                  <a:pt x="1780098" y="435865"/>
                </a:moveTo>
                <a:cubicBezTo>
                  <a:pt x="1778419" y="436363"/>
                  <a:pt x="1777300" y="438042"/>
                  <a:pt x="1777300" y="437420"/>
                </a:cubicBezTo>
                <a:cubicBezTo>
                  <a:pt x="1777300" y="436798"/>
                  <a:pt x="1778419" y="434808"/>
                  <a:pt x="1779973" y="433689"/>
                </a:cubicBezTo>
                <a:cubicBezTo>
                  <a:pt x="1781528" y="432508"/>
                  <a:pt x="1784264" y="432632"/>
                  <a:pt x="1784264" y="432632"/>
                </a:cubicBezTo>
                <a:cubicBezTo>
                  <a:pt x="1783206" y="433565"/>
                  <a:pt x="1781776" y="435368"/>
                  <a:pt x="1780098" y="435865"/>
                </a:cubicBezTo>
                <a:moveTo>
                  <a:pt x="1804098" y="412176"/>
                </a:moveTo>
                <a:cubicBezTo>
                  <a:pt x="1803601" y="412549"/>
                  <a:pt x="1798813" y="416031"/>
                  <a:pt x="1797134" y="417461"/>
                </a:cubicBezTo>
                <a:cubicBezTo>
                  <a:pt x="1795455" y="418891"/>
                  <a:pt x="1794399" y="420321"/>
                  <a:pt x="1793217" y="421067"/>
                </a:cubicBezTo>
                <a:cubicBezTo>
                  <a:pt x="1792098" y="421875"/>
                  <a:pt x="1790667" y="422248"/>
                  <a:pt x="1789984" y="422995"/>
                </a:cubicBezTo>
                <a:cubicBezTo>
                  <a:pt x="1789362" y="423803"/>
                  <a:pt x="1788865" y="424673"/>
                  <a:pt x="1787808" y="425233"/>
                </a:cubicBezTo>
                <a:cubicBezTo>
                  <a:pt x="1786750" y="425730"/>
                  <a:pt x="1786502" y="424798"/>
                  <a:pt x="1786004" y="426103"/>
                </a:cubicBezTo>
                <a:cubicBezTo>
                  <a:pt x="1785507" y="427409"/>
                  <a:pt x="1787435" y="427658"/>
                  <a:pt x="1785072" y="428715"/>
                </a:cubicBezTo>
                <a:cubicBezTo>
                  <a:pt x="1783890" y="429212"/>
                  <a:pt x="1783393" y="429212"/>
                  <a:pt x="1783020" y="429275"/>
                </a:cubicBezTo>
                <a:cubicBezTo>
                  <a:pt x="1783828" y="428777"/>
                  <a:pt x="1784388" y="428155"/>
                  <a:pt x="1783331" y="427658"/>
                </a:cubicBezTo>
                <a:cubicBezTo>
                  <a:pt x="1783580" y="428901"/>
                  <a:pt x="1780222" y="429275"/>
                  <a:pt x="1781652" y="429834"/>
                </a:cubicBezTo>
                <a:cubicBezTo>
                  <a:pt x="1782274" y="429337"/>
                  <a:pt x="1782585" y="429275"/>
                  <a:pt x="1782957" y="429275"/>
                </a:cubicBezTo>
                <a:cubicBezTo>
                  <a:pt x="1782460" y="429523"/>
                  <a:pt x="1781901" y="429772"/>
                  <a:pt x="1781652" y="429834"/>
                </a:cubicBezTo>
                <a:cubicBezTo>
                  <a:pt x="1780284" y="430891"/>
                  <a:pt x="1780409" y="430642"/>
                  <a:pt x="1779165" y="431699"/>
                </a:cubicBezTo>
                <a:cubicBezTo>
                  <a:pt x="1777859" y="432694"/>
                  <a:pt x="1776802" y="433876"/>
                  <a:pt x="1775683" y="434373"/>
                </a:cubicBezTo>
                <a:cubicBezTo>
                  <a:pt x="1774501" y="434870"/>
                  <a:pt x="1773196" y="435928"/>
                  <a:pt x="1772699" y="436549"/>
                </a:cubicBezTo>
                <a:cubicBezTo>
                  <a:pt x="1772201" y="437171"/>
                  <a:pt x="1771020" y="437917"/>
                  <a:pt x="1770709" y="438042"/>
                </a:cubicBezTo>
                <a:cubicBezTo>
                  <a:pt x="1770709" y="437731"/>
                  <a:pt x="1771020" y="436860"/>
                  <a:pt x="1772574" y="435057"/>
                </a:cubicBezTo>
                <a:cubicBezTo>
                  <a:pt x="1774501" y="432819"/>
                  <a:pt x="1776305" y="431140"/>
                  <a:pt x="1777362" y="431016"/>
                </a:cubicBezTo>
                <a:cubicBezTo>
                  <a:pt x="1778356" y="430891"/>
                  <a:pt x="1779165" y="429834"/>
                  <a:pt x="1780284" y="428715"/>
                </a:cubicBezTo>
                <a:cubicBezTo>
                  <a:pt x="1781465" y="427534"/>
                  <a:pt x="1782772" y="426352"/>
                  <a:pt x="1783393" y="426103"/>
                </a:cubicBezTo>
                <a:cubicBezTo>
                  <a:pt x="1784077" y="425855"/>
                  <a:pt x="1784699" y="425606"/>
                  <a:pt x="1785631" y="424549"/>
                </a:cubicBezTo>
                <a:cubicBezTo>
                  <a:pt x="1786502" y="423554"/>
                  <a:pt x="1787683" y="422497"/>
                  <a:pt x="1788429" y="422248"/>
                </a:cubicBezTo>
                <a:cubicBezTo>
                  <a:pt x="1789237" y="422000"/>
                  <a:pt x="1790108" y="422622"/>
                  <a:pt x="1790544" y="421440"/>
                </a:cubicBezTo>
                <a:cubicBezTo>
                  <a:pt x="1790916" y="420321"/>
                  <a:pt x="1789113" y="420570"/>
                  <a:pt x="1791041" y="419015"/>
                </a:cubicBezTo>
                <a:cubicBezTo>
                  <a:pt x="1792968" y="417461"/>
                  <a:pt x="1793901" y="417461"/>
                  <a:pt x="1794771" y="416652"/>
                </a:cubicBezTo>
                <a:cubicBezTo>
                  <a:pt x="1795704" y="415906"/>
                  <a:pt x="1795829" y="414476"/>
                  <a:pt x="1796699" y="414725"/>
                </a:cubicBezTo>
                <a:cubicBezTo>
                  <a:pt x="1797631" y="414974"/>
                  <a:pt x="1798254" y="414849"/>
                  <a:pt x="1798938" y="414352"/>
                </a:cubicBezTo>
                <a:cubicBezTo>
                  <a:pt x="1799559" y="413855"/>
                  <a:pt x="1799435" y="413171"/>
                  <a:pt x="1800367" y="412798"/>
                </a:cubicBezTo>
                <a:cubicBezTo>
                  <a:pt x="1801238" y="412424"/>
                  <a:pt x="1805528" y="410994"/>
                  <a:pt x="1804098" y="412176"/>
                </a:cubicBezTo>
                <a:moveTo>
                  <a:pt x="1807953" y="408134"/>
                </a:moveTo>
                <a:lnTo>
                  <a:pt x="1805777" y="409067"/>
                </a:lnTo>
                <a:cubicBezTo>
                  <a:pt x="1805777" y="409067"/>
                  <a:pt x="1805093" y="408259"/>
                  <a:pt x="1805403" y="407761"/>
                </a:cubicBezTo>
                <a:cubicBezTo>
                  <a:pt x="1805652" y="407264"/>
                  <a:pt x="1806398" y="406580"/>
                  <a:pt x="1808077" y="406082"/>
                </a:cubicBezTo>
                <a:cubicBezTo>
                  <a:pt x="1809756" y="405585"/>
                  <a:pt x="1807953" y="408134"/>
                  <a:pt x="1807953" y="408134"/>
                </a:cubicBezTo>
                <a:moveTo>
                  <a:pt x="1803476" y="164461"/>
                </a:moveTo>
                <a:cubicBezTo>
                  <a:pt x="1803476" y="164461"/>
                  <a:pt x="1803476" y="164274"/>
                  <a:pt x="1803476" y="164150"/>
                </a:cubicBezTo>
                <a:cubicBezTo>
                  <a:pt x="1807394" y="164026"/>
                  <a:pt x="1809197" y="161663"/>
                  <a:pt x="1813425" y="161849"/>
                </a:cubicBezTo>
                <a:cubicBezTo>
                  <a:pt x="1815166" y="165642"/>
                  <a:pt x="1806710" y="165953"/>
                  <a:pt x="1803352" y="164647"/>
                </a:cubicBezTo>
                <a:lnTo>
                  <a:pt x="1803352" y="164647"/>
                </a:lnTo>
                <a:cubicBezTo>
                  <a:pt x="1803352" y="164647"/>
                  <a:pt x="1803414" y="164523"/>
                  <a:pt x="1803414" y="164461"/>
                </a:cubicBezTo>
                <a:moveTo>
                  <a:pt x="1776118" y="162471"/>
                </a:moveTo>
                <a:lnTo>
                  <a:pt x="1776118" y="162969"/>
                </a:lnTo>
                <a:lnTo>
                  <a:pt x="1776305" y="162969"/>
                </a:lnTo>
                <a:cubicBezTo>
                  <a:pt x="1776305" y="162969"/>
                  <a:pt x="1775869" y="163342"/>
                  <a:pt x="1775683" y="163466"/>
                </a:cubicBezTo>
                <a:lnTo>
                  <a:pt x="1775497" y="163590"/>
                </a:lnTo>
                <a:cubicBezTo>
                  <a:pt x="1775497" y="163590"/>
                  <a:pt x="1774999" y="163590"/>
                  <a:pt x="1774813" y="163528"/>
                </a:cubicBezTo>
                <a:cubicBezTo>
                  <a:pt x="1774688" y="163404"/>
                  <a:pt x="1774626" y="163155"/>
                  <a:pt x="1774501" y="162969"/>
                </a:cubicBezTo>
                <a:cubicBezTo>
                  <a:pt x="1775185" y="162969"/>
                  <a:pt x="1775248" y="162285"/>
                  <a:pt x="1776118" y="162471"/>
                </a:cubicBezTo>
                <a:moveTo>
                  <a:pt x="1773569" y="163528"/>
                </a:moveTo>
                <a:cubicBezTo>
                  <a:pt x="1773569" y="163528"/>
                  <a:pt x="1773818" y="164150"/>
                  <a:pt x="1774067" y="164399"/>
                </a:cubicBezTo>
                <a:lnTo>
                  <a:pt x="1774191" y="164523"/>
                </a:lnTo>
                <a:lnTo>
                  <a:pt x="1774377" y="164523"/>
                </a:lnTo>
                <a:cubicBezTo>
                  <a:pt x="1774750" y="164647"/>
                  <a:pt x="1775123" y="164710"/>
                  <a:pt x="1775621" y="164710"/>
                </a:cubicBezTo>
                <a:lnTo>
                  <a:pt x="1775808" y="164710"/>
                </a:lnTo>
                <a:cubicBezTo>
                  <a:pt x="1775808" y="164710"/>
                  <a:pt x="1776367" y="164399"/>
                  <a:pt x="1776367" y="164399"/>
                </a:cubicBezTo>
                <a:cubicBezTo>
                  <a:pt x="1776492" y="164336"/>
                  <a:pt x="1776678" y="164212"/>
                  <a:pt x="1776802" y="164150"/>
                </a:cubicBezTo>
                <a:lnTo>
                  <a:pt x="1776802" y="164150"/>
                </a:lnTo>
                <a:cubicBezTo>
                  <a:pt x="1785196" y="163466"/>
                  <a:pt x="1792595" y="161725"/>
                  <a:pt x="1801922" y="161912"/>
                </a:cubicBezTo>
                <a:lnTo>
                  <a:pt x="1801922" y="163590"/>
                </a:lnTo>
                <a:lnTo>
                  <a:pt x="1802046" y="163590"/>
                </a:lnTo>
                <a:cubicBezTo>
                  <a:pt x="1802046" y="163590"/>
                  <a:pt x="1801984" y="164026"/>
                  <a:pt x="1801922" y="164212"/>
                </a:cubicBezTo>
                <a:lnTo>
                  <a:pt x="1801922" y="164212"/>
                </a:lnTo>
                <a:cubicBezTo>
                  <a:pt x="1797196" y="169311"/>
                  <a:pt x="1784201" y="166948"/>
                  <a:pt x="1776243" y="167570"/>
                </a:cubicBezTo>
                <a:cubicBezTo>
                  <a:pt x="1779849" y="164958"/>
                  <a:pt x="1774501" y="166824"/>
                  <a:pt x="1773445" y="168627"/>
                </a:cubicBezTo>
                <a:cubicBezTo>
                  <a:pt x="1767475" y="168440"/>
                  <a:pt x="1762812" y="170119"/>
                  <a:pt x="1758957" y="167570"/>
                </a:cubicBezTo>
                <a:cubicBezTo>
                  <a:pt x="1763745" y="166450"/>
                  <a:pt x="1769279" y="163528"/>
                  <a:pt x="1773693" y="163590"/>
                </a:cubicBezTo>
                <a:moveTo>
                  <a:pt x="1711205" y="172606"/>
                </a:moveTo>
                <a:cubicBezTo>
                  <a:pt x="1711205" y="172606"/>
                  <a:pt x="1711827" y="171984"/>
                  <a:pt x="1712884" y="171798"/>
                </a:cubicBezTo>
                <a:cubicBezTo>
                  <a:pt x="1713878" y="171611"/>
                  <a:pt x="1716925" y="171362"/>
                  <a:pt x="1717671" y="170803"/>
                </a:cubicBezTo>
                <a:cubicBezTo>
                  <a:pt x="1718480" y="170181"/>
                  <a:pt x="1718480" y="170679"/>
                  <a:pt x="1719040" y="170927"/>
                </a:cubicBezTo>
                <a:cubicBezTo>
                  <a:pt x="1719661" y="171176"/>
                  <a:pt x="1720470" y="171052"/>
                  <a:pt x="1721464" y="170803"/>
                </a:cubicBezTo>
                <a:cubicBezTo>
                  <a:pt x="1722521" y="170492"/>
                  <a:pt x="1723143" y="170803"/>
                  <a:pt x="1725008" y="170803"/>
                </a:cubicBezTo>
                <a:cubicBezTo>
                  <a:pt x="1726874" y="170803"/>
                  <a:pt x="1726376" y="172606"/>
                  <a:pt x="1726376" y="172606"/>
                </a:cubicBezTo>
                <a:cubicBezTo>
                  <a:pt x="1726376" y="172606"/>
                  <a:pt x="1726812" y="172420"/>
                  <a:pt x="1727931" y="172295"/>
                </a:cubicBezTo>
                <a:cubicBezTo>
                  <a:pt x="1729050" y="172233"/>
                  <a:pt x="1730356" y="171736"/>
                  <a:pt x="1730977" y="171487"/>
                </a:cubicBezTo>
                <a:cubicBezTo>
                  <a:pt x="1731537" y="171176"/>
                  <a:pt x="1731972" y="170492"/>
                  <a:pt x="1733527" y="169373"/>
                </a:cubicBezTo>
                <a:cubicBezTo>
                  <a:pt x="1733899" y="169124"/>
                  <a:pt x="1734397" y="170057"/>
                  <a:pt x="1734894" y="170057"/>
                </a:cubicBezTo>
                <a:cubicBezTo>
                  <a:pt x="1735454" y="170057"/>
                  <a:pt x="1736573" y="170181"/>
                  <a:pt x="1737319" y="169808"/>
                </a:cubicBezTo>
                <a:cubicBezTo>
                  <a:pt x="1738128" y="169497"/>
                  <a:pt x="1738128" y="169373"/>
                  <a:pt x="1738874" y="169311"/>
                </a:cubicBezTo>
                <a:cubicBezTo>
                  <a:pt x="1739682" y="169248"/>
                  <a:pt x="1739496" y="169684"/>
                  <a:pt x="1739993" y="170057"/>
                </a:cubicBezTo>
                <a:cubicBezTo>
                  <a:pt x="1740491" y="170492"/>
                  <a:pt x="1741112" y="170181"/>
                  <a:pt x="1741796" y="169995"/>
                </a:cubicBezTo>
                <a:cubicBezTo>
                  <a:pt x="1742480" y="169808"/>
                  <a:pt x="1742667" y="169373"/>
                  <a:pt x="1743786" y="168938"/>
                </a:cubicBezTo>
                <a:cubicBezTo>
                  <a:pt x="1744905" y="168565"/>
                  <a:pt x="1745838" y="170243"/>
                  <a:pt x="1745838" y="170243"/>
                </a:cubicBezTo>
                <a:lnTo>
                  <a:pt x="1745403" y="170430"/>
                </a:lnTo>
                <a:cubicBezTo>
                  <a:pt x="1745029" y="170616"/>
                  <a:pt x="1744905" y="170803"/>
                  <a:pt x="1744221" y="171300"/>
                </a:cubicBezTo>
                <a:cubicBezTo>
                  <a:pt x="1743537" y="171798"/>
                  <a:pt x="1742791" y="171798"/>
                  <a:pt x="1741237" y="172295"/>
                </a:cubicBezTo>
                <a:cubicBezTo>
                  <a:pt x="1739682" y="172855"/>
                  <a:pt x="1736636" y="173290"/>
                  <a:pt x="1734832" y="173787"/>
                </a:cubicBezTo>
                <a:cubicBezTo>
                  <a:pt x="1733030" y="174285"/>
                  <a:pt x="1732843" y="173787"/>
                  <a:pt x="1732843" y="173787"/>
                </a:cubicBezTo>
                <a:cubicBezTo>
                  <a:pt x="1732843" y="173787"/>
                  <a:pt x="1732967" y="173352"/>
                  <a:pt x="1732594" y="173103"/>
                </a:cubicBezTo>
                <a:cubicBezTo>
                  <a:pt x="1733962" y="173103"/>
                  <a:pt x="1735330" y="173103"/>
                  <a:pt x="1735392" y="171922"/>
                </a:cubicBezTo>
                <a:cubicBezTo>
                  <a:pt x="1733776" y="171860"/>
                  <a:pt x="1732532" y="172109"/>
                  <a:pt x="1732035" y="173103"/>
                </a:cubicBezTo>
                <a:cubicBezTo>
                  <a:pt x="1731661" y="173103"/>
                  <a:pt x="1731102" y="173477"/>
                  <a:pt x="1730356" y="173601"/>
                </a:cubicBezTo>
                <a:cubicBezTo>
                  <a:pt x="1729236" y="173850"/>
                  <a:pt x="1729236" y="174409"/>
                  <a:pt x="1728366" y="174471"/>
                </a:cubicBezTo>
                <a:cubicBezTo>
                  <a:pt x="1727496" y="174596"/>
                  <a:pt x="1727433" y="174471"/>
                  <a:pt x="1725941" y="174720"/>
                </a:cubicBezTo>
                <a:cubicBezTo>
                  <a:pt x="1724511" y="174969"/>
                  <a:pt x="1724697" y="175280"/>
                  <a:pt x="1722770" y="175901"/>
                </a:cubicBezTo>
                <a:cubicBezTo>
                  <a:pt x="1723143" y="175653"/>
                  <a:pt x="1723081" y="175280"/>
                  <a:pt x="1722521" y="174782"/>
                </a:cubicBezTo>
                <a:lnTo>
                  <a:pt x="1722521" y="174596"/>
                </a:lnTo>
                <a:cubicBezTo>
                  <a:pt x="1722521" y="174596"/>
                  <a:pt x="1722895" y="174471"/>
                  <a:pt x="1723081" y="174409"/>
                </a:cubicBezTo>
                <a:cubicBezTo>
                  <a:pt x="1723454" y="174223"/>
                  <a:pt x="1723641" y="173787"/>
                  <a:pt x="1723516" y="173414"/>
                </a:cubicBezTo>
                <a:cubicBezTo>
                  <a:pt x="1723330" y="173041"/>
                  <a:pt x="1722957" y="172855"/>
                  <a:pt x="1722521" y="172979"/>
                </a:cubicBezTo>
                <a:cubicBezTo>
                  <a:pt x="1722397" y="172979"/>
                  <a:pt x="1722211" y="173103"/>
                  <a:pt x="1722024" y="173166"/>
                </a:cubicBezTo>
                <a:lnTo>
                  <a:pt x="1721962" y="173166"/>
                </a:lnTo>
                <a:cubicBezTo>
                  <a:pt x="1721091" y="172109"/>
                  <a:pt x="1719412" y="171860"/>
                  <a:pt x="1717485" y="171922"/>
                </a:cubicBezTo>
                <a:cubicBezTo>
                  <a:pt x="1717236" y="172730"/>
                  <a:pt x="1717485" y="172979"/>
                  <a:pt x="1717920" y="173041"/>
                </a:cubicBezTo>
                <a:cubicBezTo>
                  <a:pt x="1717671" y="173041"/>
                  <a:pt x="1717361" y="173103"/>
                  <a:pt x="1716925" y="173103"/>
                </a:cubicBezTo>
                <a:cubicBezTo>
                  <a:pt x="1716117" y="173103"/>
                  <a:pt x="1715993" y="173290"/>
                  <a:pt x="1714998" y="173414"/>
                </a:cubicBezTo>
                <a:cubicBezTo>
                  <a:pt x="1714376" y="175031"/>
                  <a:pt x="1712573" y="175715"/>
                  <a:pt x="1710770" y="174782"/>
                </a:cubicBezTo>
                <a:cubicBezTo>
                  <a:pt x="1710770" y="174223"/>
                  <a:pt x="1710894" y="173787"/>
                  <a:pt x="1711143" y="173539"/>
                </a:cubicBezTo>
                <a:cubicBezTo>
                  <a:pt x="1711081" y="173352"/>
                  <a:pt x="1711143" y="173041"/>
                  <a:pt x="1711205" y="172606"/>
                </a:cubicBezTo>
                <a:moveTo>
                  <a:pt x="1630001" y="192005"/>
                </a:moveTo>
                <a:cubicBezTo>
                  <a:pt x="1630747" y="191819"/>
                  <a:pt x="1631121" y="191321"/>
                  <a:pt x="1632364" y="190886"/>
                </a:cubicBezTo>
                <a:cubicBezTo>
                  <a:pt x="1633669" y="190451"/>
                  <a:pt x="1633918" y="190264"/>
                  <a:pt x="1635162" y="190016"/>
                </a:cubicBezTo>
                <a:cubicBezTo>
                  <a:pt x="1636343" y="189767"/>
                  <a:pt x="1636281" y="189518"/>
                  <a:pt x="1637587" y="188897"/>
                </a:cubicBezTo>
                <a:cubicBezTo>
                  <a:pt x="1638831" y="188275"/>
                  <a:pt x="1638768" y="188461"/>
                  <a:pt x="1640510" y="187591"/>
                </a:cubicBezTo>
                <a:cubicBezTo>
                  <a:pt x="1642188" y="186720"/>
                  <a:pt x="1641256" y="187715"/>
                  <a:pt x="1641691" y="188275"/>
                </a:cubicBezTo>
                <a:cubicBezTo>
                  <a:pt x="1642126" y="188897"/>
                  <a:pt x="1641193" y="188648"/>
                  <a:pt x="1640510" y="189207"/>
                </a:cubicBezTo>
                <a:cubicBezTo>
                  <a:pt x="1639826" y="189829"/>
                  <a:pt x="1639141" y="189767"/>
                  <a:pt x="1636965" y="190513"/>
                </a:cubicBezTo>
                <a:cubicBezTo>
                  <a:pt x="1634789" y="191321"/>
                  <a:pt x="1636032" y="190948"/>
                  <a:pt x="1634540" y="192068"/>
                </a:cubicBezTo>
                <a:cubicBezTo>
                  <a:pt x="1633110" y="193187"/>
                  <a:pt x="1632364" y="192938"/>
                  <a:pt x="1630561" y="193373"/>
                </a:cubicBezTo>
                <a:cubicBezTo>
                  <a:pt x="1629380" y="193684"/>
                  <a:pt x="1627204" y="194119"/>
                  <a:pt x="1626271" y="194306"/>
                </a:cubicBezTo>
                <a:cubicBezTo>
                  <a:pt x="1627390" y="193684"/>
                  <a:pt x="1629317" y="192192"/>
                  <a:pt x="1630001" y="192005"/>
                </a:cubicBezTo>
                <a:moveTo>
                  <a:pt x="1621545" y="198969"/>
                </a:moveTo>
                <a:cubicBezTo>
                  <a:pt x="1622540" y="198472"/>
                  <a:pt x="1623846" y="198285"/>
                  <a:pt x="1625151" y="197664"/>
                </a:cubicBezTo>
                <a:cubicBezTo>
                  <a:pt x="1626457" y="197104"/>
                  <a:pt x="1627576" y="196731"/>
                  <a:pt x="1628447" y="196109"/>
                </a:cubicBezTo>
                <a:cubicBezTo>
                  <a:pt x="1629317" y="195550"/>
                  <a:pt x="1629442" y="195550"/>
                  <a:pt x="1630561" y="195114"/>
                </a:cubicBezTo>
                <a:cubicBezTo>
                  <a:pt x="1631680" y="194679"/>
                  <a:pt x="1630934" y="196047"/>
                  <a:pt x="1630934" y="196047"/>
                </a:cubicBezTo>
                <a:cubicBezTo>
                  <a:pt x="1630934" y="196047"/>
                  <a:pt x="1631991" y="195860"/>
                  <a:pt x="1632737" y="195550"/>
                </a:cubicBezTo>
                <a:cubicBezTo>
                  <a:pt x="1633484" y="195176"/>
                  <a:pt x="1633794" y="194866"/>
                  <a:pt x="1634913" y="194679"/>
                </a:cubicBezTo>
                <a:cubicBezTo>
                  <a:pt x="1636032" y="194493"/>
                  <a:pt x="1636530" y="194493"/>
                  <a:pt x="1637587" y="194306"/>
                </a:cubicBezTo>
                <a:cubicBezTo>
                  <a:pt x="1638582" y="194119"/>
                  <a:pt x="1638706" y="193746"/>
                  <a:pt x="1639949" y="192689"/>
                </a:cubicBezTo>
                <a:cubicBezTo>
                  <a:pt x="1641256" y="191632"/>
                  <a:pt x="1641691" y="192316"/>
                  <a:pt x="1642561" y="192441"/>
                </a:cubicBezTo>
                <a:cubicBezTo>
                  <a:pt x="1643432" y="192441"/>
                  <a:pt x="1642623" y="193125"/>
                  <a:pt x="1642312" y="193311"/>
                </a:cubicBezTo>
                <a:cubicBezTo>
                  <a:pt x="1641940" y="193435"/>
                  <a:pt x="1641691" y="193560"/>
                  <a:pt x="1640820" y="194057"/>
                </a:cubicBezTo>
                <a:cubicBezTo>
                  <a:pt x="1639949" y="194555"/>
                  <a:pt x="1640323" y="194306"/>
                  <a:pt x="1639266" y="195114"/>
                </a:cubicBezTo>
                <a:cubicBezTo>
                  <a:pt x="1638271" y="195860"/>
                  <a:pt x="1637960" y="195612"/>
                  <a:pt x="1637711" y="195985"/>
                </a:cubicBezTo>
                <a:cubicBezTo>
                  <a:pt x="1637463" y="196296"/>
                  <a:pt x="1636094" y="196358"/>
                  <a:pt x="1634478" y="196544"/>
                </a:cubicBezTo>
                <a:cubicBezTo>
                  <a:pt x="1632800" y="196731"/>
                  <a:pt x="1633856" y="196793"/>
                  <a:pt x="1632364" y="197601"/>
                </a:cubicBezTo>
                <a:cubicBezTo>
                  <a:pt x="1630934" y="198348"/>
                  <a:pt x="1630001" y="198969"/>
                  <a:pt x="1629691" y="199031"/>
                </a:cubicBezTo>
                <a:cubicBezTo>
                  <a:pt x="1629442" y="199156"/>
                  <a:pt x="1629006" y="198721"/>
                  <a:pt x="1627887" y="198534"/>
                </a:cubicBezTo>
                <a:cubicBezTo>
                  <a:pt x="1626768" y="198348"/>
                  <a:pt x="1627887" y="199156"/>
                  <a:pt x="1627887" y="199591"/>
                </a:cubicBezTo>
                <a:cubicBezTo>
                  <a:pt x="1627887" y="200026"/>
                  <a:pt x="1627328" y="199840"/>
                  <a:pt x="1626955" y="200151"/>
                </a:cubicBezTo>
                <a:cubicBezTo>
                  <a:pt x="1626643" y="200524"/>
                  <a:pt x="1625587" y="200524"/>
                  <a:pt x="1624716" y="200524"/>
                </a:cubicBezTo>
                <a:cubicBezTo>
                  <a:pt x="1624343" y="200524"/>
                  <a:pt x="1623783" y="200151"/>
                  <a:pt x="1623162" y="200275"/>
                </a:cubicBezTo>
                <a:cubicBezTo>
                  <a:pt x="1622540" y="200337"/>
                  <a:pt x="1621794" y="200897"/>
                  <a:pt x="1620240" y="201643"/>
                </a:cubicBezTo>
                <a:cubicBezTo>
                  <a:pt x="1618685" y="202389"/>
                  <a:pt x="1617131" y="202700"/>
                  <a:pt x="1616820" y="202762"/>
                </a:cubicBezTo>
                <a:cubicBezTo>
                  <a:pt x="1615825" y="202824"/>
                  <a:pt x="1615701" y="201705"/>
                  <a:pt x="1615701" y="201705"/>
                </a:cubicBezTo>
                <a:cubicBezTo>
                  <a:pt x="1615701" y="201705"/>
                  <a:pt x="1616136" y="201394"/>
                  <a:pt x="1616509" y="201270"/>
                </a:cubicBezTo>
                <a:cubicBezTo>
                  <a:pt x="1616944" y="201208"/>
                  <a:pt x="1618187" y="200524"/>
                  <a:pt x="1618810" y="200462"/>
                </a:cubicBezTo>
                <a:cubicBezTo>
                  <a:pt x="1619369" y="200337"/>
                  <a:pt x="1620488" y="199467"/>
                  <a:pt x="1621545" y="198969"/>
                </a:cubicBezTo>
                <a:moveTo>
                  <a:pt x="1605939" y="202140"/>
                </a:moveTo>
                <a:cubicBezTo>
                  <a:pt x="1606871" y="201643"/>
                  <a:pt x="1607120" y="201394"/>
                  <a:pt x="1608052" y="200897"/>
                </a:cubicBezTo>
                <a:cubicBezTo>
                  <a:pt x="1609047" y="200337"/>
                  <a:pt x="1610167" y="199902"/>
                  <a:pt x="1611286" y="199405"/>
                </a:cubicBezTo>
                <a:cubicBezTo>
                  <a:pt x="1612405" y="198907"/>
                  <a:pt x="1614022" y="198223"/>
                  <a:pt x="1614768" y="198037"/>
                </a:cubicBezTo>
                <a:cubicBezTo>
                  <a:pt x="1615576" y="197850"/>
                  <a:pt x="1618125" y="196669"/>
                  <a:pt x="1618436" y="196980"/>
                </a:cubicBezTo>
                <a:cubicBezTo>
                  <a:pt x="1618685" y="197353"/>
                  <a:pt x="1616882" y="198721"/>
                  <a:pt x="1616882" y="198721"/>
                </a:cubicBezTo>
                <a:cubicBezTo>
                  <a:pt x="1615576" y="198721"/>
                  <a:pt x="1613524" y="199156"/>
                  <a:pt x="1612468" y="199840"/>
                </a:cubicBezTo>
                <a:cubicBezTo>
                  <a:pt x="1611410" y="200524"/>
                  <a:pt x="1611597" y="200586"/>
                  <a:pt x="1610664" y="201145"/>
                </a:cubicBezTo>
                <a:cubicBezTo>
                  <a:pt x="1609731" y="201643"/>
                  <a:pt x="1609359" y="201829"/>
                  <a:pt x="1608052" y="202265"/>
                </a:cubicBezTo>
                <a:cubicBezTo>
                  <a:pt x="1606809" y="202700"/>
                  <a:pt x="1607183" y="202762"/>
                  <a:pt x="1606374" y="203011"/>
                </a:cubicBezTo>
                <a:cubicBezTo>
                  <a:pt x="1605504" y="203260"/>
                  <a:pt x="1604944" y="202700"/>
                  <a:pt x="1605939" y="202140"/>
                </a:cubicBezTo>
                <a:moveTo>
                  <a:pt x="1597420" y="204379"/>
                </a:moveTo>
                <a:cubicBezTo>
                  <a:pt x="1597420" y="204379"/>
                  <a:pt x="1597794" y="204254"/>
                  <a:pt x="1598042" y="204192"/>
                </a:cubicBezTo>
                <a:lnTo>
                  <a:pt x="1598042" y="204379"/>
                </a:lnTo>
                <a:cubicBezTo>
                  <a:pt x="1598042" y="205871"/>
                  <a:pt x="1596799" y="205933"/>
                  <a:pt x="1595431" y="206058"/>
                </a:cubicBezTo>
                <a:cubicBezTo>
                  <a:pt x="1595306" y="205871"/>
                  <a:pt x="1595244" y="205747"/>
                  <a:pt x="1595182" y="205560"/>
                </a:cubicBezTo>
                <a:cubicBezTo>
                  <a:pt x="1595804" y="204938"/>
                  <a:pt x="1596612" y="204627"/>
                  <a:pt x="1597483" y="204379"/>
                </a:cubicBezTo>
                <a:moveTo>
                  <a:pt x="1592446" y="206679"/>
                </a:moveTo>
                <a:cubicBezTo>
                  <a:pt x="1592819" y="206493"/>
                  <a:pt x="1593193" y="206306"/>
                  <a:pt x="1593628" y="206182"/>
                </a:cubicBezTo>
                <a:cubicBezTo>
                  <a:pt x="1593939" y="206120"/>
                  <a:pt x="1594187" y="205995"/>
                  <a:pt x="1594498" y="205871"/>
                </a:cubicBezTo>
                <a:cubicBezTo>
                  <a:pt x="1594623" y="206120"/>
                  <a:pt x="1594747" y="206368"/>
                  <a:pt x="1594933" y="206617"/>
                </a:cubicBezTo>
                <a:lnTo>
                  <a:pt x="1594685" y="206493"/>
                </a:lnTo>
                <a:cubicBezTo>
                  <a:pt x="1593939" y="206679"/>
                  <a:pt x="1593628" y="207301"/>
                  <a:pt x="1592446" y="207052"/>
                </a:cubicBezTo>
                <a:lnTo>
                  <a:pt x="1592446" y="206617"/>
                </a:lnTo>
                <a:close/>
                <a:moveTo>
                  <a:pt x="1595244" y="218306"/>
                </a:moveTo>
                <a:lnTo>
                  <a:pt x="1599161" y="218306"/>
                </a:lnTo>
                <a:cubicBezTo>
                  <a:pt x="1600280" y="214700"/>
                  <a:pt x="1604881" y="217249"/>
                  <a:pt x="1605317" y="213768"/>
                </a:cubicBezTo>
                <a:cubicBezTo>
                  <a:pt x="1606250" y="213768"/>
                  <a:pt x="1606747" y="214203"/>
                  <a:pt x="1606996" y="214887"/>
                </a:cubicBezTo>
                <a:cubicBezTo>
                  <a:pt x="1618436" y="206555"/>
                  <a:pt x="1631493" y="200026"/>
                  <a:pt x="1647224" y="195923"/>
                </a:cubicBezTo>
                <a:cubicBezTo>
                  <a:pt x="1653007" y="191943"/>
                  <a:pt x="1660903" y="188088"/>
                  <a:pt x="1669546" y="188710"/>
                </a:cubicBezTo>
                <a:cubicBezTo>
                  <a:pt x="1672593" y="188213"/>
                  <a:pt x="1672779" y="183114"/>
                  <a:pt x="1676821" y="185352"/>
                </a:cubicBezTo>
                <a:cubicBezTo>
                  <a:pt x="1677380" y="181746"/>
                  <a:pt x="1682044" y="184731"/>
                  <a:pt x="1682976" y="185850"/>
                </a:cubicBezTo>
                <a:cubicBezTo>
                  <a:pt x="1684220" y="185788"/>
                  <a:pt x="1685028" y="185352"/>
                  <a:pt x="1686023" y="185042"/>
                </a:cubicBezTo>
                <a:cubicBezTo>
                  <a:pt x="1686148" y="184917"/>
                  <a:pt x="1686334" y="184793"/>
                  <a:pt x="1686520" y="184606"/>
                </a:cubicBezTo>
                <a:cubicBezTo>
                  <a:pt x="1687018" y="184171"/>
                  <a:pt x="1687391" y="184233"/>
                  <a:pt x="1688075" y="184047"/>
                </a:cubicBezTo>
                <a:cubicBezTo>
                  <a:pt x="1688759" y="183922"/>
                  <a:pt x="1688759" y="184047"/>
                  <a:pt x="1689691" y="183736"/>
                </a:cubicBezTo>
                <a:cubicBezTo>
                  <a:pt x="1690624" y="183363"/>
                  <a:pt x="1690935" y="182803"/>
                  <a:pt x="1691868" y="182368"/>
                </a:cubicBezTo>
                <a:cubicBezTo>
                  <a:pt x="1692800" y="181933"/>
                  <a:pt x="1692862" y="182244"/>
                  <a:pt x="1692862" y="182244"/>
                </a:cubicBezTo>
                <a:cubicBezTo>
                  <a:pt x="1692862" y="182244"/>
                  <a:pt x="1695287" y="181497"/>
                  <a:pt x="1696407" y="181373"/>
                </a:cubicBezTo>
                <a:cubicBezTo>
                  <a:pt x="1697526" y="181311"/>
                  <a:pt x="1697775" y="180876"/>
                  <a:pt x="1698147" y="180627"/>
                </a:cubicBezTo>
                <a:cubicBezTo>
                  <a:pt x="1698521" y="180378"/>
                  <a:pt x="1699702" y="179756"/>
                  <a:pt x="1699702" y="179756"/>
                </a:cubicBezTo>
                <a:cubicBezTo>
                  <a:pt x="1699702" y="179756"/>
                  <a:pt x="1700821" y="179259"/>
                  <a:pt x="1701505" y="179010"/>
                </a:cubicBezTo>
                <a:cubicBezTo>
                  <a:pt x="1702189" y="178699"/>
                  <a:pt x="1702563" y="178015"/>
                  <a:pt x="1702438" y="177705"/>
                </a:cubicBezTo>
                <a:cubicBezTo>
                  <a:pt x="1702376" y="177332"/>
                  <a:pt x="1701443" y="177767"/>
                  <a:pt x="1701443" y="177767"/>
                </a:cubicBezTo>
                <a:cubicBezTo>
                  <a:pt x="1701443" y="177767"/>
                  <a:pt x="1700572" y="177953"/>
                  <a:pt x="1699702" y="178140"/>
                </a:cubicBezTo>
                <a:cubicBezTo>
                  <a:pt x="1698832" y="178264"/>
                  <a:pt x="1698645" y="178015"/>
                  <a:pt x="1696780" y="178389"/>
                </a:cubicBezTo>
                <a:cubicBezTo>
                  <a:pt x="1695661" y="178575"/>
                  <a:pt x="1694541" y="179072"/>
                  <a:pt x="1693671" y="179383"/>
                </a:cubicBezTo>
                <a:cubicBezTo>
                  <a:pt x="1693858" y="179197"/>
                  <a:pt x="1694044" y="178886"/>
                  <a:pt x="1694169" y="178575"/>
                </a:cubicBezTo>
                <a:cubicBezTo>
                  <a:pt x="1693298" y="178575"/>
                  <a:pt x="1692241" y="178513"/>
                  <a:pt x="1692490" y="179756"/>
                </a:cubicBezTo>
                <a:cubicBezTo>
                  <a:pt x="1692179" y="179570"/>
                  <a:pt x="1689381" y="181373"/>
                  <a:pt x="1689381" y="181373"/>
                </a:cubicBezTo>
                <a:cubicBezTo>
                  <a:pt x="1689381" y="181373"/>
                  <a:pt x="1687640" y="182617"/>
                  <a:pt x="1687143" y="182928"/>
                </a:cubicBezTo>
                <a:cubicBezTo>
                  <a:pt x="1686583" y="183301"/>
                  <a:pt x="1685650" y="183301"/>
                  <a:pt x="1685215" y="182865"/>
                </a:cubicBezTo>
                <a:cubicBezTo>
                  <a:pt x="1684780" y="182430"/>
                  <a:pt x="1686085" y="182244"/>
                  <a:pt x="1687453" y="181373"/>
                </a:cubicBezTo>
                <a:cubicBezTo>
                  <a:pt x="1687702" y="181249"/>
                  <a:pt x="1687889" y="181124"/>
                  <a:pt x="1687951" y="181062"/>
                </a:cubicBezTo>
                <a:cubicBezTo>
                  <a:pt x="1687827" y="181124"/>
                  <a:pt x="1687702" y="181187"/>
                  <a:pt x="1687827" y="181062"/>
                </a:cubicBezTo>
                <a:cubicBezTo>
                  <a:pt x="1688137" y="180689"/>
                  <a:pt x="1688386" y="180192"/>
                  <a:pt x="1688945" y="179259"/>
                </a:cubicBezTo>
                <a:cubicBezTo>
                  <a:pt x="1689443" y="178264"/>
                  <a:pt x="1689629" y="178637"/>
                  <a:pt x="1691060" y="178264"/>
                </a:cubicBezTo>
                <a:cubicBezTo>
                  <a:pt x="1692552" y="177953"/>
                  <a:pt x="1692800" y="177580"/>
                  <a:pt x="1693298" y="177518"/>
                </a:cubicBezTo>
                <a:cubicBezTo>
                  <a:pt x="1693858" y="177456"/>
                  <a:pt x="1694417" y="176772"/>
                  <a:pt x="1695474" y="176337"/>
                </a:cubicBezTo>
                <a:cubicBezTo>
                  <a:pt x="1696531" y="175901"/>
                  <a:pt x="1697215" y="176212"/>
                  <a:pt x="1698210" y="176026"/>
                </a:cubicBezTo>
                <a:cubicBezTo>
                  <a:pt x="1699267" y="175901"/>
                  <a:pt x="1702003" y="175653"/>
                  <a:pt x="1702563" y="175280"/>
                </a:cubicBezTo>
                <a:cubicBezTo>
                  <a:pt x="1703060" y="174907"/>
                  <a:pt x="1704365" y="174534"/>
                  <a:pt x="1705485" y="174409"/>
                </a:cubicBezTo>
                <a:cubicBezTo>
                  <a:pt x="1706604" y="174347"/>
                  <a:pt x="1706604" y="174534"/>
                  <a:pt x="1705982" y="175466"/>
                </a:cubicBezTo>
                <a:cubicBezTo>
                  <a:pt x="1705360" y="176399"/>
                  <a:pt x="1706169" y="176150"/>
                  <a:pt x="1706480" y="176026"/>
                </a:cubicBezTo>
                <a:cubicBezTo>
                  <a:pt x="1706852" y="176026"/>
                  <a:pt x="1707723" y="175466"/>
                  <a:pt x="1708345" y="175466"/>
                </a:cubicBezTo>
                <a:cubicBezTo>
                  <a:pt x="1708905" y="175466"/>
                  <a:pt x="1709028" y="175777"/>
                  <a:pt x="1708656" y="176150"/>
                </a:cubicBezTo>
                <a:cubicBezTo>
                  <a:pt x="1708345" y="176461"/>
                  <a:pt x="1707599" y="177021"/>
                  <a:pt x="1707972" y="177456"/>
                </a:cubicBezTo>
                <a:cubicBezTo>
                  <a:pt x="1708345" y="177891"/>
                  <a:pt x="1708843" y="177269"/>
                  <a:pt x="1709526" y="177083"/>
                </a:cubicBezTo>
                <a:cubicBezTo>
                  <a:pt x="1710210" y="176896"/>
                  <a:pt x="1711330" y="176399"/>
                  <a:pt x="1711578" y="176399"/>
                </a:cubicBezTo>
                <a:cubicBezTo>
                  <a:pt x="1711827" y="176399"/>
                  <a:pt x="1712449" y="176585"/>
                  <a:pt x="1713319" y="176399"/>
                </a:cubicBezTo>
                <a:cubicBezTo>
                  <a:pt x="1714190" y="176212"/>
                  <a:pt x="1713941" y="176399"/>
                  <a:pt x="1714874" y="175964"/>
                </a:cubicBezTo>
                <a:cubicBezTo>
                  <a:pt x="1715806" y="175528"/>
                  <a:pt x="1716179" y="175342"/>
                  <a:pt x="1716677" y="175093"/>
                </a:cubicBezTo>
                <a:cubicBezTo>
                  <a:pt x="1717174" y="174844"/>
                  <a:pt x="1717982" y="174658"/>
                  <a:pt x="1719102" y="174534"/>
                </a:cubicBezTo>
                <a:cubicBezTo>
                  <a:pt x="1719226" y="174534"/>
                  <a:pt x="1719350" y="174409"/>
                  <a:pt x="1719537" y="174409"/>
                </a:cubicBezTo>
                <a:cubicBezTo>
                  <a:pt x="1719599" y="174720"/>
                  <a:pt x="1719848" y="174969"/>
                  <a:pt x="1720158" y="174969"/>
                </a:cubicBezTo>
                <a:cubicBezTo>
                  <a:pt x="1720283" y="174969"/>
                  <a:pt x="1720345" y="174969"/>
                  <a:pt x="1720470" y="174969"/>
                </a:cubicBezTo>
                <a:lnTo>
                  <a:pt x="1720470" y="175218"/>
                </a:lnTo>
                <a:cubicBezTo>
                  <a:pt x="1717609" y="176026"/>
                  <a:pt x="1719661" y="176523"/>
                  <a:pt x="1721402" y="176337"/>
                </a:cubicBezTo>
                <a:cubicBezTo>
                  <a:pt x="1722024" y="176212"/>
                  <a:pt x="1722521" y="176026"/>
                  <a:pt x="1722957" y="175901"/>
                </a:cubicBezTo>
                <a:cubicBezTo>
                  <a:pt x="1722583" y="176212"/>
                  <a:pt x="1722024" y="176337"/>
                  <a:pt x="1721402" y="176337"/>
                </a:cubicBezTo>
                <a:cubicBezTo>
                  <a:pt x="1719102" y="176958"/>
                  <a:pt x="1715931" y="177580"/>
                  <a:pt x="1715931" y="177580"/>
                </a:cubicBezTo>
                <a:cubicBezTo>
                  <a:pt x="1715931" y="177580"/>
                  <a:pt x="1714500" y="177953"/>
                  <a:pt x="1713878" y="178015"/>
                </a:cubicBezTo>
                <a:cubicBezTo>
                  <a:pt x="1713257" y="178140"/>
                  <a:pt x="1713195" y="178264"/>
                  <a:pt x="1712014" y="178699"/>
                </a:cubicBezTo>
                <a:cubicBezTo>
                  <a:pt x="1710770" y="179135"/>
                  <a:pt x="1710956" y="178886"/>
                  <a:pt x="1710272" y="179135"/>
                </a:cubicBezTo>
                <a:cubicBezTo>
                  <a:pt x="1709961" y="179259"/>
                  <a:pt x="1709713" y="179383"/>
                  <a:pt x="1709464" y="179446"/>
                </a:cubicBezTo>
                <a:cubicBezTo>
                  <a:pt x="1710024" y="179135"/>
                  <a:pt x="1710521" y="178886"/>
                  <a:pt x="1711019" y="178575"/>
                </a:cubicBezTo>
                <a:cubicBezTo>
                  <a:pt x="1706542" y="179197"/>
                  <a:pt x="1700697" y="178326"/>
                  <a:pt x="1699267" y="181995"/>
                </a:cubicBezTo>
                <a:cubicBezTo>
                  <a:pt x="1699142" y="181995"/>
                  <a:pt x="1698272" y="182865"/>
                  <a:pt x="1697153" y="183363"/>
                </a:cubicBezTo>
                <a:cubicBezTo>
                  <a:pt x="1696034" y="183922"/>
                  <a:pt x="1695101" y="183922"/>
                  <a:pt x="1692552" y="184668"/>
                </a:cubicBezTo>
                <a:cubicBezTo>
                  <a:pt x="1690935" y="185104"/>
                  <a:pt x="1688386" y="186036"/>
                  <a:pt x="1686769" y="186720"/>
                </a:cubicBezTo>
                <a:cubicBezTo>
                  <a:pt x="1681919" y="189207"/>
                  <a:pt x="1675142" y="189767"/>
                  <a:pt x="1671909" y="193746"/>
                </a:cubicBezTo>
                <a:cubicBezTo>
                  <a:pt x="1659038" y="197042"/>
                  <a:pt x="1648344" y="202513"/>
                  <a:pt x="1636157" y="206493"/>
                </a:cubicBezTo>
                <a:cubicBezTo>
                  <a:pt x="1634727" y="208855"/>
                  <a:pt x="1631991" y="209913"/>
                  <a:pt x="1630250" y="211840"/>
                </a:cubicBezTo>
                <a:cubicBezTo>
                  <a:pt x="1630001" y="212027"/>
                  <a:pt x="1629629" y="212089"/>
                  <a:pt x="1629255" y="212213"/>
                </a:cubicBezTo>
                <a:cubicBezTo>
                  <a:pt x="1628820" y="212337"/>
                  <a:pt x="1628322" y="212462"/>
                  <a:pt x="1627825" y="212773"/>
                </a:cubicBezTo>
                <a:cubicBezTo>
                  <a:pt x="1626706" y="212897"/>
                  <a:pt x="1627825" y="210783"/>
                  <a:pt x="1626643" y="211032"/>
                </a:cubicBezTo>
                <a:cubicBezTo>
                  <a:pt x="1621421" y="212711"/>
                  <a:pt x="1617815" y="216006"/>
                  <a:pt x="1612716" y="217685"/>
                </a:cubicBezTo>
                <a:lnTo>
                  <a:pt x="1612716" y="217871"/>
                </a:lnTo>
                <a:cubicBezTo>
                  <a:pt x="1612716" y="217871"/>
                  <a:pt x="1612156" y="218058"/>
                  <a:pt x="1611846" y="218120"/>
                </a:cubicBezTo>
                <a:cubicBezTo>
                  <a:pt x="1611597" y="218120"/>
                  <a:pt x="1611348" y="218244"/>
                  <a:pt x="1611038" y="218306"/>
                </a:cubicBezTo>
                <a:lnTo>
                  <a:pt x="1611038" y="218306"/>
                </a:lnTo>
                <a:cubicBezTo>
                  <a:pt x="1611038" y="218306"/>
                  <a:pt x="1610975" y="218306"/>
                  <a:pt x="1610913" y="218306"/>
                </a:cubicBezTo>
                <a:cubicBezTo>
                  <a:pt x="1610789" y="218306"/>
                  <a:pt x="1610726" y="218306"/>
                  <a:pt x="1610602" y="218369"/>
                </a:cubicBezTo>
                <a:cubicBezTo>
                  <a:pt x="1610602" y="218369"/>
                  <a:pt x="1610540" y="218431"/>
                  <a:pt x="1610477" y="218493"/>
                </a:cubicBezTo>
                <a:cubicBezTo>
                  <a:pt x="1600903" y="222348"/>
                  <a:pt x="1592011" y="227073"/>
                  <a:pt x="1582560" y="231053"/>
                </a:cubicBezTo>
                <a:cubicBezTo>
                  <a:pt x="1582560" y="224711"/>
                  <a:pt x="1592633" y="223654"/>
                  <a:pt x="1595369" y="218306"/>
                </a:cubicBezTo>
                <a:moveTo>
                  <a:pt x="1692862" y="179694"/>
                </a:moveTo>
                <a:cubicBezTo>
                  <a:pt x="1692862" y="179694"/>
                  <a:pt x="1693236" y="179508"/>
                  <a:pt x="1693484" y="179446"/>
                </a:cubicBezTo>
                <a:cubicBezTo>
                  <a:pt x="1693298" y="179570"/>
                  <a:pt x="1693111" y="179694"/>
                  <a:pt x="1692862" y="179694"/>
                </a:cubicBezTo>
                <a:moveTo>
                  <a:pt x="1698396" y="189518"/>
                </a:moveTo>
                <a:cubicBezTo>
                  <a:pt x="1698396" y="189518"/>
                  <a:pt x="1698210" y="189705"/>
                  <a:pt x="1698024" y="189829"/>
                </a:cubicBezTo>
                <a:cubicBezTo>
                  <a:pt x="1697899" y="189829"/>
                  <a:pt x="1697650" y="190016"/>
                  <a:pt x="1697464" y="190140"/>
                </a:cubicBezTo>
                <a:cubicBezTo>
                  <a:pt x="1697278" y="190202"/>
                  <a:pt x="1697029" y="190264"/>
                  <a:pt x="1696904" y="190327"/>
                </a:cubicBezTo>
                <a:cubicBezTo>
                  <a:pt x="1696283" y="190451"/>
                  <a:pt x="1695474" y="190513"/>
                  <a:pt x="1695536" y="190327"/>
                </a:cubicBezTo>
                <a:cubicBezTo>
                  <a:pt x="1695599" y="189954"/>
                  <a:pt x="1695785" y="189083"/>
                  <a:pt x="1695785" y="189083"/>
                </a:cubicBezTo>
                <a:cubicBezTo>
                  <a:pt x="1695971" y="189083"/>
                  <a:pt x="1696096" y="189021"/>
                  <a:pt x="1696283" y="188897"/>
                </a:cubicBezTo>
                <a:cubicBezTo>
                  <a:pt x="1696469" y="188897"/>
                  <a:pt x="1696593" y="188772"/>
                  <a:pt x="1696780" y="188710"/>
                </a:cubicBezTo>
                <a:cubicBezTo>
                  <a:pt x="1696780" y="188648"/>
                  <a:pt x="1696904" y="188648"/>
                  <a:pt x="1697029" y="188586"/>
                </a:cubicBezTo>
                <a:cubicBezTo>
                  <a:pt x="1697215" y="188523"/>
                  <a:pt x="1697401" y="188461"/>
                  <a:pt x="1697526" y="188461"/>
                </a:cubicBezTo>
                <a:cubicBezTo>
                  <a:pt x="1698024" y="188399"/>
                  <a:pt x="1698396" y="188834"/>
                  <a:pt x="1698396" y="189518"/>
                </a:cubicBezTo>
                <a:moveTo>
                  <a:pt x="1684406" y="193373"/>
                </a:moveTo>
                <a:cubicBezTo>
                  <a:pt x="1683350" y="193560"/>
                  <a:pt x="1683039" y="193373"/>
                  <a:pt x="1682852" y="193125"/>
                </a:cubicBezTo>
                <a:cubicBezTo>
                  <a:pt x="1682665" y="192876"/>
                  <a:pt x="1683101" y="192316"/>
                  <a:pt x="1683723" y="191881"/>
                </a:cubicBezTo>
                <a:cubicBezTo>
                  <a:pt x="1684282" y="191446"/>
                  <a:pt x="1684531" y="192005"/>
                  <a:pt x="1684904" y="192192"/>
                </a:cubicBezTo>
                <a:cubicBezTo>
                  <a:pt x="1685277" y="192316"/>
                  <a:pt x="1684718" y="193311"/>
                  <a:pt x="1684406" y="193373"/>
                </a:cubicBezTo>
                <a:moveTo>
                  <a:pt x="1677132" y="195985"/>
                </a:moveTo>
                <a:cubicBezTo>
                  <a:pt x="1677132" y="195985"/>
                  <a:pt x="1676199" y="196482"/>
                  <a:pt x="1675950" y="196980"/>
                </a:cubicBezTo>
                <a:cubicBezTo>
                  <a:pt x="1675826" y="197104"/>
                  <a:pt x="1675764" y="197166"/>
                  <a:pt x="1675639" y="197228"/>
                </a:cubicBezTo>
                <a:cubicBezTo>
                  <a:pt x="1675080" y="197477"/>
                  <a:pt x="1673961" y="197539"/>
                  <a:pt x="1673774" y="197415"/>
                </a:cubicBezTo>
                <a:cubicBezTo>
                  <a:pt x="1673650" y="197290"/>
                  <a:pt x="1673525" y="197104"/>
                  <a:pt x="1673401" y="196917"/>
                </a:cubicBezTo>
                <a:cubicBezTo>
                  <a:pt x="1673712" y="196358"/>
                  <a:pt x="1674147" y="195736"/>
                  <a:pt x="1674334" y="195425"/>
                </a:cubicBezTo>
                <a:cubicBezTo>
                  <a:pt x="1674396" y="195425"/>
                  <a:pt x="1674396" y="195301"/>
                  <a:pt x="1674458" y="195425"/>
                </a:cubicBezTo>
                <a:cubicBezTo>
                  <a:pt x="1674583" y="195363"/>
                  <a:pt x="1674707" y="195301"/>
                  <a:pt x="1674893" y="195239"/>
                </a:cubicBezTo>
                <a:cubicBezTo>
                  <a:pt x="1675391" y="195301"/>
                  <a:pt x="1676075" y="195736"/>
                  <a:pt x="1677132" y="196047"/>
                </a:cubicBezTo>
                <a:moveTo>
                  <a:pt x="1669733" y="197539"/>
                </a:moveTo>
                <a:cubicBezTo>
                  <a:pt x="1669733" y="197539"/>
                  <a:pt x="1669546" y="197912"/>
                  <a:pt x="1669484" y="198099"/>
                </a:cubicBezTo>
                <a:cubicBezTo>
                  <a:pt x="1668675" y="198658"/>
                  <a:pt x="1668116" y="199031"/>
                  <a:pt x="1667245" y="199405"/>
                </a:cubicBezTo>
                <a:cubicBezTo>
                  <a:pt x="1666375" y="199715"/>
                  <a:pt x="1666002" y="200088"/>
                  <a:pt x="1665815" y="200275"/>
                </a:cubicBezTo>
                <a:cubicBezTo>
                  <a:pt x="1665815" y="200275"/>
                  <a:pt x="1665815" y="200275"/>
                  <a:pt x="1665753" y="200275"/>
                </a:cubicBezTo>
                <a:cubicBezTo>
                  <a:pt x="1665753" y="200275"/>
                  <a:pt x="1665878" y="198969"/>
                  <a:pt x="1666127" y="198907"/>
                </a:cubicBezTo>
                <a:cubicBezTo>
                  <a:pt x="1666313" y="198783"/>
                  <a:pt x="1666811" y="198410"/>
                  <a:pt x="1667308" y="197974"/>
                </a:cubicBezTo>
                <a:cubicBezTo>
                  <a:pt x="1667494" y="197912"/>
                  <a:pt x="1667557" y="197850"/>
                  <a:pt x="1667619" y="197788"/>
                </a:cubicBezTo>
                <a:cubicBezTo>
                  <a:pt x="1667619" y="197788"/>
                  <a:pt x="1667743" y="197664"/>
                  <a:pt x="1667929" y="197601"/>
                </a:cubicBezTo>
                <a:cubicBezTo>
                  <a:pt x="1667992" y="197601"/>
                  <a:pt x="1668054" y="197601"/>
                  <a:pt x="1668178" y="197539"/>
                </a:cubicBezTo>
                <a:cubicBezTo>
                  <a:pt x="1668675" y="197477"/>
                  <a:pt x="1669360" y="197415"/>
                  <a:pt x="1669733" y="197539"/>
                </a:cubicBezTo>
                <a:moveTo>
                  <a:pt x="1660531" y="201519"/>
                </a:moveTo>
                <a:cubicBezTo>
                  <a:pt x="1660406" y="203633"/>
                  <a:pt x="1658230" y="203757"/>
                  <a:pt x="1656613" y="204379"/>
                </a:cubicBezTo>
                <a:cubicBezTo>
                  <a:pt x="1657484" y="202949"/>
                  <a:pt x="1658540" y="201767"/>
                  <a:pt x="1660531" y="201519"/>
                </a:cubicBezTo>
                <a:moveTo>
                  <a:pt x="1653318" y="204814"/>
                </a:moveTo>
                <a:cubicBezTo>
                  <a:pt x="1652821" y="205684"/>
                  <a:pt x="1651888" y="206058"/>
                  <a:pt x="1650520" y="205995"/>
                </a:cubicBezTo>
                <a:cubicBezTo>
                  <a:pt x="1651017" y="205125"/>
                  <a:pt x="1651950" y="204752"/>
                  <a:pt x="1653318" y="204814"/>
                </a:cubicBezTo>
                <a:moveTo>
                  <a:pt x="1628696" y="214389"/>
                </a:moveTo>
                <a:cubicBezTo>
                  <a:pt x="1628696" y="214389"/>
                  <a:pt x="1629193" y="214141"/>
                  <a:pt x="1629566" y="214078"/>
                </a:cubicBezTo>
                <a:cubicBezTo>
                  <a:pt x="1630188" y="213892"/>
                  <a:pt x="1630810" y="213768"/>
                  <a:pt x="1631431" y="213270"/>
                </a:cubicBezTo>
                <a:cubicBezTo>
                  <a:pt x="1631431" y="213270"/>
                  <a:pt x="1631431" y="213270"/>
                  <a:pt x="1631431" y="213208"/>
                </a:cubicBezTo>
                <a:lnTo>
                  <a:pt x="1631556" y="213332"/>
                </a:lnTo>
                <a:cubicBezTo>
                  <a:pt x="1637338" y="211467"/>
                  <a:pt x="1641815" y="208234"/>
                  <a:pt x="1648282" y="207115"/>
                </a:cubicBezTo>
                <a:cubicBezTo>
                  <a:pt x="1648033" y="210410"/>
                  <a:pt x="1642686" y="208607"/>
                  <a:pt x="1642126" y="211591"/>
                </a:cubicBezTo>
                <a:cubicBezTo>
                  <a:pt x="1634230" y="212897"/>
                  <a:pt x="1630499" y="218306"/>
                  <a:pt x="1622042" y="218866"/>
                </a:cubicBezTo>
                <a:cubicBezTo>
                  <a:pt x="1623597" y="216752"/>
                  <a:pt x="1627390" y="216752"/>
                  <a:pt x="1628758" y="214451"/>
                </a:cubicBezTo>
                <a:lnTo>
                  <a:pt x="1628758" y="214451"/>
                </a:lnTo>
                <a:close/>
                <a:moveTo>
                  <a:pt x="1618125" y="219985"/>
                </a:moveTo>
                <a:cubicBezTo>
                  <a:pt x="1616944" y="220110"/>
                  <a:pt x="1616198" y="220607"/>
                  <a:pt x="1615887" y="221664"/>
                </a:cubicBezTo>
                <a:cubicBezTo>
                  <a:pt x="1616011" y="221788"/>
                  <a:pt x="1616198" y="221913"/>
                  <a:pt x="1616385" y="221975"/>
                </a:cubicBezTo>
                <a:cubicBezTo>
                  <a:pt x="1615762" y="222224"/>
                  <a:pt x="1614457" y="222845"/>
                  <a:pt x="1614457" y="222845"/>
                </a:cubicBezTo>
                <a:cubicBezTo>
                  <a:pt x="1613897" y="223094"/>
                  <a:pt x="1612156" y="224524"/>
                  <a:pt x="1610602" y="224773"/>
                </a:cubicBezTo>
                <a:cubicBezTo>
                  <a:pt x="1609047" y="225022"/>
                  <a:pt x="1607929" y="225084"/>
                  <a:pt x="1607555" y="225643"/>
                </a:cubicBezTo>
                <a:cubicBezTo>
                  <a:pt x="1607244" y="226141"/>
                  <a:pt x="1605752" y="227136"/>
                  <a:pt x="1604135" y="228193"/>
                </a:cubicBezTo>
                <a:cubicBezTo>
                  <a:pt x="1602519" y="229250"/>
                  <a:pt x="1602146" y="229996"/>
                  <a:pt x="1600840" y="230369"/>
                </a:cubicBezTo>
                <a:cubicBezTo>
                  <a:pt x="1599596" y="230680"/>
                  <a:pt x="1599161" y="231053"/>
                  <a:pt x="1598104" y="231364"/>
                </a:cubicBezTo>
                <a:cubicBezTo>
                  <a:pt x="1597048" y="231737"/>
                  <a:pt x="1595058" y="232918"/>
                  <a:pt x="1596302" y="231737"/>
                </a:cubicBezTo>
                <a:cubicBezTo>
                  <a:pt x="1597483" y="230555"/>
                  <a:pt x="1598104" y="230369"/>
                  <a:pt x="1599721" y="229063"/>
                </a:cubicBezTo>
                <a:cubicBezTo>
                  <a:pt x="1601400" y="227757"/>
                  <a:pt x="1601400" y="227571"/>
                  <a:pt x="1602830" y="226763"/>
                </a:cubicBezTo>
                <a:cubicBezTo>
                  <a:pt x="1604322" y="225892"/>
                  <a:pt x="1604384" y="225892"/>
                  <a:pt x="1605317" y="225519"/>
                </a:cubicBezTo>
                <a:cubicBezTo>
                  <a:pt x="1606312" y="225208"/>
                  <a:pt x="1607431" y="224773"/>
                  <a:pt x="1607929" y="224524"/>
                </a:cubicBezTo>
                <a:cubicBezTo>
                  <a:pt x="1608426" y="224213"/>
                  <a:pt x="1609731" y="223965"/>
                  <a:pt x="1611038" y="223094"/>
                </a:cubicBezTo>
                <a:cubicBezTo>
                  <a:pt x="1612343" y="222286"/>
                  <a:pt x="1612840" y="221913"/>
                  <a:pt x="1613711" y="221540"/>
                </a:cubicBezTo>
                <a:cubicBezTo>
                  <a:pt x="1614581" y="221229"/>
                  <a:pt x="1614706" y="220980"/>
                  <a:pt x="1615762" y="220731"/>
                </a:cubicBezTo>
                <a:cubicBezTo>
                  <a:pt x="1616820" y="220420"/>
                  <a:pt x="1617503" y="219612"/>
                  <a:pt x="1617939" y="219861"/>
                </a:cubicBezTo>
                <a:cubicBezTo>
                  <a:pt x="1618001" y="219861"/>
                  <a:pt x="1618064" y="219861"/>
                  <a:pt x="1618125" y="219985"/>
                </a:cubicBezTo>
                <a:cubicBezTo>
                  <a:pt x="1618623" y="219861"/>
                  <a:pt x="1619182" y="219923"/>
                  <a:pt x="1619804" y="219985"/>
                </a:cubicBezTo>
                <a:cubicBezTo>
                  <a:pt x="1619618" y="221353"/>
                  <a:pt x="1617752" y="222410"/>
                  <a:pt x="1616447" y="221975"/>
                </a:cubicBezTo>
                <a:cubicBezTo>
                  <a:pt x="1616571" y="221975"/>
                  <a:pt x="1616633" y="221851"/>
                  <a:pt x="1616695" y="221851"/>
                </a:cubicBezTo>
                <a:cubicBezTo>
                  <a:pt x="1617069" y="221726"/>
                  <a:pt x="1617566" y="221415"/>
                  <a:pt x="1618685" y="221042"/>
                </a:cubicBezTo>
                <a:cubicBezTo>
                  <a:pt x="1619680" y="220794"/>
                  <a:pt x="1618685" y="220234"/>
                  <a:pt x="1618125" y="219985"/>
                </a:cubicBezTo>
                <a:moveTo>
                  <a:pt x="1610789" y="219239"/>
                </a:moveTo>
                <a:cubicBezTo>
                  <a:pt x="1611099" y="219115"/>
                  <a:pt x="1611410" y="219053"/>
                  <a:pt x="1611784" y="218990"/>
                </a:cubicBezTo>
                <a:cubicBezTo>
                  <a:pt x="1612032" y="218990"/>
                  <a:pt x="1612281" y="218866"/>
                  <a:pt x="1612530" y="218804"/>
                </a:cubicBezTo>
                <a:lnTo>
                  <a:pt x="1612530" y="218804"/>
                </a:lnTo>
                <a:cubicBezTo>
                  <a:pt x="1613711" y="219239"/>
                  <a:pt x="1611784" y="220980"/>
                  <a:pt x="1610291" y="220483"/>
                </a:cubicBezTo>
                <a:cubicBezTo>
                  <a:pt x="1610291" y="219923"/>
                  <a:pt x="1610726" y="219861"/>
                  <a:pt x="1610851" y="219363"/>
                </a:cubicBezTo>
                <a:lnTo>
                  <a:pt x="1610851" y="219239"/>
                </a:lnTo>
                <a:close/>
                <a:moveTo>
                  <a:pt x="1593503" y="233851"/>
                </a:moveTo>
                <a:cubicBezTo>
                  <a:pt x="1592819" y="234286"/>
                  <a:pt x="1591762" y="235094"/>
                  <a:pt x="1591452" y="235032"/>
                </a:cubicBezTo>
                <a:cubicBezTo>
                  <a:pt x="1591078" y="235032"/>
                  <a:pt x="1590768" y="234597"/>
                  <a:pt x="1591452" y="234100"/>
                </a:cubicBezTo>
                <a:cubicBezTo>
                  <a:pt x="1592135" y="233540"/>
                  <a:pt x="1592819" y="233229"/>
                  <a:pt x="1592819" y="233229"/>
                </a:cubicBezTo>
                <a:lnTo>
                  <a:pt x="1593503" y="233851"/>
                </a:lnTo>
                <a:close/>
                <a:moveTo>
                  <a:pt x="1572549" y="234100"/>
                </a:moveTo>
                <a:cubicBezTo>
                  <a:pt x="1573046" y="233726"/>
                  <a:pt x="1573233" y="233540"/>
                  <a:pt x="1573855" y="233105"/>
                </a:cubicBezTo>
                <a:cubicBezTo>
                  <a:pt x="1574477" y="232732"/>
                  <a:pt x="1574725" y="232607"/>
                  <a:pt x="1575037" y="232607"/>
                </a:cubicBezTo>
                <a:cubicBezTo>
                  <a:pt x="1575409" y="232607"/>
                  <a:pt x="1575658" y="233229"/>
                  <a:pt x="1575658" y="233229"/>
                </a:cubicBezTo>
                <a:cubicBezTo>
                  <a:pt x="1575037" y="233664"/>
                  <a:pt x="1574104" y="234783"/>
                  <a:pt x="1573482" y="235094"/>
                </a:cubicBezTo>
                <a:cubicBezTo>
                  <a:pt x="1572923" y="235467"/>
                  <a:pt x="1572612" y="235965"/>
                  <a:pt x="1572487" y="235467"/>
                </a:cubicBezTo>
                <a:cubicBezTo>
                  <a:pt x="1572300" y="234970"/>
                  <a:pt x="1572052" y="234410"/>
                  <a:pt x="1572549" y="234100"/>
                </a:cubicBezTo>
                <a:moveTo>
                  <a:pt x="1567202" y="235903"/>
                </a:moveTo>
                <a:cubicBezTo>
                  <a:pt x="1568011" y="235405"/>
                  <a:pt x="1568943" y="234970"/>
                  <a:pt x="1569565" y="234659"/>
                </a:cubicBezTo>
                <a:cubicBezTo>
                  <a:pt x="1570124" y="234410"/>
                  <a:pt x="1570560" y="234162"/>
                  <a:pt x="1570746" y="234535"/>
                </a:cubicBezTo>
                <a:cubicBezTo>
                  <a:pt x="1570933" y="234846"/>
                  <a:pt x="1570684" y="236089"/>
                  <a:pt x="1570684" y="236089"/>
                </a:cubicBezTo>
                <a:cubicBezTo>
                  <a:pt x="1569129" y="236214"/>
                  <a:pt x="1568757" y="235965"/>
                  <a:pt x="1568073" y="236649"/>
                </a:cubicBezTo>
                <a:cubicBezTo>
                  <a:pt x="1567389" y="237333"/>
                  <a:pt x="1566207" y="237768"/>
                  <a:pt x="1566207" y="237457"/>
                </a:cubicBezTo>
                <a:cubicBezTo>
                  <a:pt x="1566207" y="237084"/>
                  <a:pt x="1566456" y="236400"/>
                  <a:pt x="1567202" y="235903"/>
                </a:cubicBezTo>
                <a:moveTo>
                  <a:pt x="1560052" y="219985"/>
                </a:moveTo>
                <a:cubicBezTo>
                  <a:pt x="1559927" y="220918"/>
                  <a:pt x="1559119" y="221229"/>
                  <a:pt x="1557813" y="221042"/>
                </a:cubicBezTo>
                <a:cubicBezTo>
                  <a:pt x="1557938" y="220110"/>
                  <a:pt x="1558746" y="219799"/>
                  <a:pt x="1560052" y="219985"/>
                </a:cubicBezTo>
                <a:moveTo>
                  <a:pt x="1554518" y="243488"/>
                </a:moveTo>
                <a:cubicBezTo>
                  <a:pt x="1554767" y="243115"/>
                  <a:pt x="1556010" y="242556"/>
                  <a:pt x="1556508" y="242183"/>
                </a:cubicBezTo>
                <a:cubicBezTo>
                  <a:pt x="1557005" y="241810"/>
                  <a:pt x="1558684" y="241063"/>
                  <a:pt x="1559243" y="240690"/>
                </a:cubicBezTo>
                <a:cubicBezTo>
                  <a:pt x="1559865" y="240379"/>
                  <a:pt x="1562042" y="239447"/>
                  <a:pt x="1562477" y="239012"/>
                </a:cubicBezTo>
                <a:cubicBezTo>
                  <a:pt x="1562850" y="238576"/>
                  <a:pt x="1562974" y="238203"/>
                  <a:pt x="1563658" y="238017"/>
                </a:cubicBezTo>
                <a:cubicBezTo>
                  <a:pt x="1564342" y="237892"/>
                  <a:pt x="1566083" y="238017"/>
                  <a:pt x="1566145" y="238576"/>
                </a:cubicBezTo>
                <a:cubicBezTo>
                  <a:pt x="1566394" y="239820"/>
                  <a:pt x="1564405" y="239074"/>
                  <a:pt x="1563844" y="239260"/>
                </a:cubicBezTo>
                <a:cubicBezTo>
                  <a:pt x="1563223" y="239447"/>
                  <a:pt x="1562539" y="240131"/>
                  <a:pt x="1562539" y="240131"/>
                </a:cubicBezTo>
                <a:cubicBezTo>
                  <a:pt x="1562539" y="240131"/>
                  <a:pt x="1561606" y="240690"/>
                  <a:pt x="1560487" y="241250"/>
                </a:cubicBezTo>
                <a:cubicBezTo>
                  <a:pt x="1559368" y="241747"/>
                  <a:pt x="1558995" y="241810"/>
                  <a:pt x="1558248" y="242183"/>
                </a:cubicBezTo>
                <a:cubicBezTo>
                  <a:pt x="1557441" y="242556"/>
                  <a:pt x="1557813" y="241996"/>
                  <a:pt x="1557129" y="243053"/>
                </a:cubicBezTo>
                <a:cubicBezTo>
                  <a:pt x="1556446" y="244048"/>
                  <a:pt x="1555637" y="244794"/>
                  <a:pt x="1555202" y="244421"/>
                </a:cubicBezTo>
                <a:cubicBezTo>
                  <a:pt x="1554767" y="244048"/>
                  <a:pt x="1554270" y="243799"/>
                  <a:pt x="1554518" y="243488"/>
                </a:cubicBezTo>
                <a:moveTo>
                  <a:pt x="1562477" y="292173"/>
                </a:moveTo>
                <a:cubicBezTo>
                  <a:pt x="1562477" y="292173"/>
                  <a:pt x="1559989" y="292733"/>
                  <a:pt x="1560052" y="292360"/>
                </a:cubicBezTo>
                <a:cubicBezTo>
                  <a:pt x="1560176" y="292049"/>
                  <a:pt x="1561357" y="291241"/>
                  <a:pt x="1562414" y="290557"/>
                </a:cubicBezTo>
                <a:cubicBezTo>
                  <a:pt x="1563409" y="289873"/>
                  <a:pt x="1564466" y="289873"/>
                  <a:pt x="1564777" y="290059"/>
                </a:cubicBezTo>
                <a:cubicBezTo>
                  <a:pt x="1565151" y="290246"/>
                  <a:pt x="1563472" y="291489"/>
                  <a:pt x="1562477" y="292173"/>
                </a:cubicBezTo>
                <a:moveTo>
                  <a:pt x="1557564" y="293728"/>
                </a:moveTo>
                <a:cubicBezTo>
                  <a:pt x="1557129" y="295220"/>
                  <a:pt x="1556694" y="295531"/>
                  <a:pt x="1556010" y="295842"/>
                </a:cubicBezTo>
                <a:cubicBezTo>
                  <a:pt x="1555326" y="296090"/>
                  <a:pt x="1555139" y="294971"/>
                  <a:pt x="1555139" y="294971"/>
                </a:cubicBezTo>
                <a:cubicBezTo>
                  <a:pt x="1555575" y="294723"/>
                  <a:pt x="1557627" y="293479"/>
                  <a:pt x="1557564" y="293728"/>
                </a:cubicBezTo>
                <a:moveTo>
                  <a:pt x="1550103" y="221229"/>
                </a:moveTo>
                <a:cubicBezTo>
                  <a:pt x="1550476" y="220358"/>
                  <a:pt x="1550290" y="220110"/>
                  <a:pt x="1550849" y="219426"/>
                </a:cubicBezTo>
                <a:cubicBezTo>
                  <a:pt x="1551347" y="218742"/>
                  <a:pt x="1552031" y="218120"/>
                  <a:pt x="1552093" y="217747"/>
                </a:cubicBezTo>
                <a:cubicBezTo>
                  <a:pt x="1552217" y="217436"/>
                  <a:pt x="1552528" y="216814"/>
                  <a:pt x="1552528" y="216814"/>
                </a:cubicBezTo>
                <a:cubicBezTo>
                  <a:pt x="1552528" y="216814"/>
                  <a:pt x="1553772" y="216503"/>
                  <a:pt x="1554021" y="216752"/>
                </a:cubicBezTo>
                <a:cubicBezTo>
                  <a:pt x="1554393" y="217125"/>
                  <a:pt x="1552777" y="218493"/>
                  <a:pt x="1552715" y="218990"/>
                </a:cubicBezTo>
                <a:cubicBezTo>
                  <a:pt x="1552715" y="219488"/>
                  <a:pt x="1552031" y="220296"/>
                  <a:pt x="1551845" y="220607"/>
                </a:cubicBezTo>
                <a:cubicBezTo>
                  <a:pt x="1551658" y="220980"/>
                  <a:pt x="1550725" y="222286"/>
                  <a:pt x="1550725" y="222286"/>
                </a:cubicBezTo>
                <a:cubicBezTo>
                  <a:pt x="1550725" y="222286"/>
                  <a:pt x="1549792" y="222099"/>
                  <a:pt x="1550103" y="221229"/>
                </a:cubicBezTo>
                <a:moveTo>
                  <a:pt x="1520756" y="315987"/>
                </a:moveTo>
                <a:cubicBezTo>
                  <a:pt x="1521999" y="314681"/>
                  <a:pt x="1523740" y="313998"/>
                  <a:pt x="1523740" y="313998"/>
                </a:cubicBezTo>
                <a:cubicBezTo>
                  <a:pt x="1523740" y="313998"/>
                  <a:pt x="1524859" y="314619"/>
                  <a:pt x="1524113" y="315055"/>
                </a:cubicBezTo>
                <a:cubicBezTo>
                  <a:pt x="1523554" y="315303"/>
                  <a:pt x="1522621" y="316547"/>
                  <a:pt x="1521750" y="316609"/>
                </a:cubicBezTo>
                <a:cubicBezTo>
                  <a:pt x="1520880" y="316609"/>
                  <a:pt x="1519450" y="317293"/>
                  <a:pt x="1520756" y="315987"/>
                </a:cubicBezTo>
                <a:moveTo>
                  <a:pt x="1517087" y="319034"/>
                </a:moveTo>
                <a:cubicBezTo>
                  <a:pt x="1517709" y="318599"/>
                  <a:pt x="1518331" y="317790"/>
                  <a:pt x="1518641" y="317790"/>
                </a:cubicBezTo>
                <a:cubicBezTo>
                  <a:pt x="1519015" y="317790"/>
                  <a:pt x="1520196" y="318039"/>
                  <a:pt x="1519450" y="318847"/>
                </a:cubicBezTo>
                <a:cubicBezTo>
                  <a:pt x="1518828" y="319469"/>
                  <a:pt x="1517771" y="320277"/>
                  <a:pt x="1517274" y="320651"/>
                </a:cubicBezTo>
                <a:cubicBezTo>
                  <a:pt x="1516776" y="321024"/>
                  <a:pt x="1515844" y="321956"/>
                  <a:pt x="1515906" y="321086"/>
                </a:cubicBezTo>
                <a:cubicBezTo>
                  <a:pt x="1515968" y="320215"/>
                  <a:pt x="1516527" y="319469"/>
                  <a:pt x="1517087" y="319034"/>
                </a:cubicBezTo>
                <a:moveTo>
                  <a:pt x="1430536" y="468571"/>
                </a:moveTo>
                <a:cubicBezTo>
                  <a:pt x="1429977" y="468260"/>
                  <a:pt x="1430536" y="467514"/>
                  <a:pt x="1430847" y="466892"/>
                </a:cubicBezTo>
                <a:cubicBezTo>
                  <a:pt x="1431220" y="466332"/>
                  <a:pt x="1431655" y="467762"/>
                  <a:pt x="1431780" y="468633"/>
                </a:cubicBezTo>
                <a:cubicBezTo>
                  <a:pt x="1431780" y="468633"/>
                  <a:pt x="1431034" y="468819"/>
                  <a:pt x="1430536" y="468571"/>
                </a:cubicBezTo>
                <a:moveTo>
                  <a:pt x="1475242" y="610708"/>
                </a:moveTo>
                <a:cubicBezTo>
                  <a:pt x="1474061" y="611019"/>
                  <a:pt x="1471387" y="609465"/>
                  <a:pt x="1469522" y="608408"/>
                </a:cubicBezTo>
                <a:cubicBezTo>
                  <a:pt x="1467718" y="607351"/>
                  <a:pt x="1470454" y="608035"/>
                  <a:pt x="1472382" y="608408"/>
                </a:cubicBezTo>
                <a:cubicBezTo>
                  <a:pt x="1474309" y="608781"/>
                  <a:pt x="1475739" y="609713"/>
                  <a:pt x="1475739" y="609713"/>
                </a:cubicBezTo>
                <a:cubicBezTo>
                  <a:pt x="1475739" y="609713"/>
                  <a:pt x="1476423" y="610460"/>
                  <a:pt x="1475242" y="610708"/>
                </a:cubicBezTo>
                <a:moveTo>
                  <a:pt x="1475988" y="602874"/>
                </a:moveTo>
                <a:cubicBezTo>
                  <a:pt x="1475491" y="602750"/>
                  <a:pt x="1474185" y="601817"/>
                  <a:pt x="1473190" y="601009"/>
                </a:cubicBezTo>
                <a:cubicBezTo>
                  <a:pt x="1472133" y="600263"/>
                  <a:pt x="1472879" y="598832"/>
                  <a:pt x="1474744" y="599889"/>
                </a:cubicBezTo>
                <a:cubicBezTo>
                  <a:pt x="1476548" y="600884"/>
                  <a:pt x="1475988" y="602874"/>
                  <a:pt x="1475988" y="602874"/>
                </a:cubicBezTo>
                <a:moveTo>
                  <a:pt x="1474682" y="577816"/>
                </a:moveTo>
                <a:cubicBezTo>
                  <a:pt x="1466413" y="582169"/>
                  <a:pt x="1462184" y="581112"/>
                  <a:pt x="1455158" y="577257"/>
                </a:cubicBezTo>
                <a:cubicBezTo>
                  <a:pt x="1452050" y="575516"/>
                  <a:pt x="1447635" y="572034"/>
                  <a:pt x="1445645" y="570542"/>
                </a:cubicBezTo>
                <a:cubicBezTo>
                  <a:pt x="1441168" y="567060"/>
                  <a:pt x="1435884" y="564075"/>
                  <a:pt x="1433334" y="559412"/>
                </a:cubicBezTo>
                <a:cubicBezTo>
                  <a:pt x="1433707" y="550147"/>
                  <a:pt x="1438309" y="542375"/>
                  <a:pt x="1439490" y="533670"/>
                </a:cubicBezTo>
                <a:cubicBezTo>
                  <a:pt x="1439739" y="532054"/>
                  <a:pt x="1439055" y="530251"/>
                  <a:pt x="1439490" y="528696"/>
                </a:cubicBezTo>
                <a:cubicBezTo>
                  <a:pt x="1440050" y="526644"/>
                  <a:pt x="1442350" y="524468"/>
                  <a:pt x="1443407" y="521981"/>
                </a:cubicBezTo>
                <a:cubicBezTo>
                  <a:pt x="1444340" y="519618"/>
                  <a:pt x="1444153" y="517069"/>
                  <a:pt x="1445086" y="515204"/>
                </a:cubicBezTo>
                <a:cubicBezTo>
                  <a:pt x="1446329" y="512779"/>
                  <a:pt x="1448443" y="511722"/>
                  <a:pt x="1449003" y="509048"/>
                </a:cubicBezTo>
                <a:cubicBezTo>
                  <a:pt x="1449438" y="506996"/>
                  <a:pt x="1449065" y="505007"/>
                  <a:pt x="1448443" y="502893"/>
                </a:cubicBezTo>
                <a:cubicBezTo>
                  <a:pt x="1450992" y="498540"/>
                  <a:pt x="1451490" y="492198"/>
                  <a:pt x="1455158" y="488965"/>
                </a:cubicBezTo>
                <a:cubicBezTo>
                  <a:pt x="1457459" y="478519"/>
                  <a:pt x="1461563" y="469255"/>
                  <a:pt x="1464112" y="459928"/>
                </a:cubicBezTo>
                <a:cubicBezTo>
                  <a:pt x="1468713" y="443264"/>
                  <a:pt x="1473066" y="424363"/>
                  <a:pt x="1480838" y="411927"/>
                </a:cubicBezTo>
                <a:cubicBezTo>
                  <a:pt x="1481522" y="406082"/>
                  <a:pt x="1485128" y="401046"/>
                  <a:pt x="1486993" y="395823"/>
                </a:cubicBezTo>
                <a:cubicBezTo>
                  <a:pt x="1487988" y="392963"/>
                  <a:pt x="1487180" y="389046"/>
                  <a:pt x="1490351" y="387367"/>
                </a:cubicBezTo>
                <a:cubicBezTo>
                  <a:pt x="1489294" y="391471"/>
                  <a:pt x="1487864" y="395512"/>
                  <a:pt x="1486496" y="399492"/>
                </a:cubicBezTo>
                <a:cubicBezTo>
                  <a:pt x="1485066" y="403595"/>
                  <a:pt x="1483512" y="407885"/>
                  <a:pt x="1482454" y="412238"/>
                </a:cubicBezTo>
                <a:cubicBezTo>
                  <a:pt x="1482392" y="412300"/>
                  <a:pt x="1482268" y="412424"/>
                  <a:pt x="1482268" y="412487"/>
                </a:cubicBezTo>
                <a:cubicBezTo>
                  <a:pt x="1482081" y="413108"/>
                  <a:pt x="1481584" y="414414"/>
                  <a:pt x="1481273" y="415160"/>
                </a:cubicBezTo>
                <a:cubicBezTo>
                  <a:pt x="1481024" y="415844"/>
                  <a:pt x="1480278" y="417523"/>
                  <a:pt x="1479780" y="419388"/>
                </a:cubicBezTo>
                <a:cubicBezTo>
                  <a:pt x="1479283" y="421254"/>
                  <a:pt x="1478226" y="424425"/>
                  <a:pt x="1477729" y="426103"/>
                </a:cubicBezTo>
                <a:cubicBezTo>
                  <a:pt x="1477232" y="427782"/>
                  <a:pt x="1476796" y="430705"/>
                  <a:pt x="1476796" y="430705"/>
                </a:cubicBezTo>
                <a:lnTo>
                  <a:pt x="1476920" y="430083"/>
                </a:lnTo>
                <a:cubicBezTo>
                  <a:pt x="1476920" y="430083"/>
                  <a:pt x="1477791" y="428155"/>
                  <a:pt x="1478102" y="426974"/>
                </a:cubicBezTo>
                <a:cubicBezTo>
                  <a:pt x="1478413" y="425793"/>
                  <a:pt x="1478475" y="425979"/>
                  <a:pt x="1479097" y="424487"/>
                </a:cubicBezTo>
                <a:cubicBezTo>
                  <a:pt x="1479657" y="422932"/>
                  <a:pt x="1479470" y="423305"/>
                  <a:pt x="1480029" y="421689"/>
                </a:cubicBezTo>
                <a:cubicBezTo>
                  <a:pt x="1480526" y="420072"/>
                  <a:pt x="1480713" y="419824"/>
                  <a:pt x="1481087" y="418393"/>
                </a:cubicBezTo>
                <a:cubicBezTo>
                  <a:pt x="1481397" y="416963"/>
                  <a:pt x="1481646" y="416466"/>
                  <a:pt x="1482330" y="415222"/>
                </a:cubicBezTo>
                <a:cubicBezTo>
                  <a:pt x="1482641" y="414663"/>
                  <a:pt x="1482889" y="413917"/>
                  <a:pt x="1483076" y="413233"/>
                </a:cubicBezTo>
                <a:cubicBezTo>
                  <a:pt x="1483200" y="413233"/>
                  <a:pt x="1483263" y="413108"/>
                  <a:pt x="1483263" y="412984"/>
                </a:cubicBezTo>
                <a:cubicBezTo>
                  <a:pt x="1484320" y="408507"/>
                  <a:pt x="1485874" y="404093"/>
                  <a:pt x="1487367" y="399865"/>
                </a:cubicBezTo>
                <a:cubicBezTo>
                  <a:pt x="1488797" y="395823"/>
                  <a:pt x="1490289" y="391657"/>
                  <a:pt x="1491346" y="387367"/>
                </a:cubicBezTo>
                <a:lnTo>
                  <a:pt x="1491470" y="387367"/>
                </a:lnTo>
                <a:cubicBezTo>
                  <a:pt x="1491470" y="386745"/>
                  <a:pt x="1492216" y="386683"/>
                  <a:pt x="1492030" y="385813"/>
                </a:cubicBezTo>
                <a:lnTo>
                  <a:pt x="1491594" y="385937"/>
                </a:lnTo>
                <a:cubicBezTo>
                  <a:pt x="1492030" y="385066"/>
                  <a:pt x="1492340" y="384196"/>
                  <a:pt x="1492589" y="383388"/>
                </a:cubicBezTo>
                <a:cubicBezTo>
                  <a:pt x="1492589" y="383201"/>
                  <a:pt x="1492589" y="383015"/>
                  <a:pt x="1492340" y="382952"/>
                </a:cubicBezTo>
                <a:cubicBezTo>
                  <a:pt x="1492154" y="382890"/>
                  <a:pt x="1491968" y="382952"/>
                  <a:pt x="1491905" y="383201"/>
                </a:cubicBezTo>
                <a:cubicBezTo>
                  <a:pt x="1491719" y="383823"/>
                  <a:pt x="1491470" y="384445"/>
                  <a:pt x="1491222" y="385066"/>
                </a:cubicBezTo>
                <a:cubicBezTo>
                  <a:pt x="1489792" y="383512"/>
                  <a:pt x="1492465" y="377854"/>
                  <a:pt x="1493647" y="374061"/>
                </a:cubicBezTo>
                <a:cubicBezTo>
                  <a:pt x="1495077" y="369709"/>
                  <a:pt x="1495947" y="365045"/>
                  <a:pt x="1498123" y="362309"/>
                </a:cubicBezTo>
                <a:cubicBezTo>
                  <a:pt x="1497874" y="358641"/>
                  <a:pt x="1499802" y="353978"/>
                  <a:pt x="1502475" y="351180"/>
                </a:cubicBezTo>
                <a:cubicBezTo>
                  <a:pt x="1502351" y="351615"/>
                  <a:pt x="1502227" y="352112"/>
                  <a:pt x="1502103" y="352485"/>
                </a:cubicBezTo>
                <a:cubicBezTo>
                  <a:pt x="1501854" y="353169"/>
                  <a:pt x="1501232" y="354226"/>
                  <a:pt x="1500859" y="355656"/>
                </a:cubicBezTo>
                <a:cubicBezTo>
                  <a:pt x="1500486" y="357087"/>
                  <a:pt x="1500921" y="356962"/>
                  <a:pt x="1500237" y="358703"/>
                </a:cubicBezTo>
                <a:cubicBezTo>
                  <a:pt x="1499553" y="360444"/>
                  <a:pt x="1499927" y="359449"/>
                  <a:pt x="1499118" y="361377"/>
                </a:cubicBezTo>
                <a:cubicBezTo>
                  <a:pt x="1498372" y="363242"/>
                  <a:pt x="1498185" y="363615"/>
                  <a:pt x="1498185" y="364423"/>
                </a:cubicBezTo>
                <a:cubicBezTo>
                  <a:pt x="1498185" y="365232"/>
                  <a:pt x="1498061" y="365916"/>
                  <a:pt x="1497688" y="366600"/>
                </a:cubicBezTo>
                <a:cubicBezTo>
                  <a:pt x="1497315" y="367284"/>
                  <a:pt x="1497066" y="367905"/>
                  <a:pt x="1497066" y="367905"/>
                </a:cubicBezTo>
                <a:cubicBezTo>
                  <a:pt x="1497066" y="367905"/>
                  <a:pt x="1497066" y="368403"/>
                  <a:pt x="1496879" y="369211"/>
                </a:cubicBezTo>
                <a:cubicBezTo>
                  <a:pt x="1496693" y="369957"/>
                  <a:pt x="1496382" y="371450"/>
                  <a:pt x="1496320" y="371885"/>
                </a:cubicBezTo>
                <a:cubicBezTo>
                  <a:pt x="1496258" y="372258"/>
                  <a:pt x="1497812" y="368465"/>
                  <a:pt x="1498310" y="366662"/>
                </a:cubicBezTo>
                <a:cubicBezTo>
                  <a:pt x="1498807" y="364859"/>
                  <a:pt x="1499118" y="363739"/>
                  <a:pt x="1499864" y="361688"/>
                </a:cubicBezTo>
                <a:cubicBezTo>
                  <a:pt x="1500548" y="359636"/>
                  <a:pt x="1501419" y="358206"/>
                  <a:pt x="1501542" y="357522"/>
                </a:cubicBezTo>
                <a:cubicBezTo>
                  <a:pt x="1501667" y="356838"/>
                  <a:pt x="1502227" y="355159"/>
                  <a:pt x="1502413" y="354662"/>
                </a:cubicBezTo>
                <a:cubicBezTo>
                  <a:pt x="1502538" y="354226"/>
                  <a:pt x="1503035" y="353418"/>
                  <a:pt x="1503284" y="352485"/>
                </a:cubicBezTo>
                <a:cubicBezTo>
                  <a:pt x="1503470" y="351553"/>
                  <a:pt x="1503843" y="350185"/>
                  <a:pt x="1503843" y="350185"/>
                </a:cubicBezTo>
                <a:cubicBezTo>
                  <a:pt x="1504279" y="348319"/>
                  <a:pt x="1501542" y="349501"/>
                  <a:pt x="1502165" y="347449"/>
                </a:cubicBezTo>
                <a:cubicBezTo>
                  <a:pt x="1504403" y="343159"/>
                  <a:pt x="1505771" y="337998"/>
                  <a:pt x="1507760" y="333521"/>
                </a:cubicBezTo>
                <a:cubicBezTo>
                  <a:pt x="1509750" y="334578"/>
                  <a:pt x="1510621" y="331283"/>
                  <a:pt x="1511677" y="328485"/>
                </a:cubicBezTo>
                <a:cubicBezTo>
                  <a:pt x="1521875" y="320961"/>
                  <a:pt x="1532880" y="314308"/>
                  <a:pt x="1542953" y="306661"/>
                </a:cubicBezTo>
                <a:lnTo>
                  <a:pt x="1542020" y="306288"/>
                </a:lnTo>
                <a:lnTo>
                  <a:pt x="1541274" y="305604"/>
                </a:lnTo>
                <a:lnTo>
                  <a:pt x="1542953" y="304422"/>
                </a:lnTo>
                <a:cubicBezTo>
                  <a:pt x="1543077" y="303987"/>
                  <a:pt x="1543512" y="303925"/>
                  <a:pt x="1543512" y="303303"/>
                </a:cubicBezTo>
                <a:cubicBezTo>
                  <a:pt x="1541710" y="303303"/>
                  <a:pt x="1540466" y="304049"/>
                  <a:pt x="1540155" y="305604"/>
                </a:cubicBezTo>
                <a:cubicBezTo>
                  <a:pt x="1540155" y="305604"/>
                  <a:pt x="1539098" y="306350"/>
                  <a:pt x="1538663" y="306785"/>
                </a:cubicBezTo>
                <a:cubicBezTo>
                  <a:pt x="1538227" y="307220"/>
                  <a:pt x="1536860" y="307780"/>
                  <a:pt x="1535865" y="308153"/>
                </a:cubicBezTo>
                <a:cubicBezTo>
                  <a:pt x="1534932" y="308402"/>
                  <a:pt x="1533254" y="309210"/>
                  <a:pt x="1532818" y="309396"/>
                </a:cubicBezTo>
                <a:cubicBezTo>
                  <a:pt x="1532818" y="309272"/>
                  <a:pt x="1533129" y="308526"/>
                  <a:pt x="1533502" y="308153"/>
                </a:cubicBezTo>
                <a:cubicBezTo>
                  <a:pt x="1533937" y="307718"/>
                  <a:pt x="1535181" y="307034"/>
                  <a:pt x="1535679" y="306661"/>
                </a:cubicBezTo>
                <a:cubicBezTo>
                  <a:pt x="1536176" y="306350"/>
                  <a:pt x="1537855" y="305666"/>
                  <a:pt x="1539285" y="304733"/>
                </a:cubicBezTo>
                <a:cubicBezTo>
                  <a:pt x="1540777" y="303738"/>
                  <a:pt x="1540652" y="303925"/>
                  <a:pt x="1543574" y="301935"/>
                </a:cubicBezTo>
                <a:cubicBezTo>
                  <a:pt x="1546497" y="299945"/>
                  <a:pt x="1546186" y="300754"/>
                  <a:pt x="1548487" y="299075"/>
                </a:cubicBezTo>
                <a:cubicBezTo>
                  <a:pt x="1550849" y="297458"/>
                  <a:pt x="1551845" y="297210"/>
                  <a:pt x="1553399" y="296774"/>
                </a:cubicBezTo>
                <a:cubicBezTo>
                  <a:pt x="1554953" y="296339"/>
                  <a:pt x="1553647" y="297396"/>
                  <a:pt x="1553150" y="297831"/>
                </a:cubicBezTo>
                <a:cubicBezTo>
                  <a:pt x="1552653" y="298267"/>
                  <a:pt x="1551782" y="298826"/>
                  <a:pt x="1550912" y="299199"/>
                </a:cubicBezTo>
                <a:cubicBezTo>
                  <a:pt x="1550041" y="299510"/>
                  <a:pt x="1548922" y="300381"/>
                  <a:pt x="1547616" y="301500"/>
                </a:cubicBezTo>
                <a:cubicBezTo>
                  <a:pt x="1546373" y="302619"/>
                  <a:pt x="1543140" y="304174"/>
                  <a:pt x="1542953" y="304422"/>
                </a:cubicBezTo>
                <a:lnTo>
                  <a:pt x="1543886" y="304857"/>
                </a:lnTo>
                <a:lnTo>
                  <a:pt x="1544632" y="305604"/>
                </a:lnTo>
                <a:cubicBezTo>
                  <a:pt x="1561855" y="295282"/>
                  <a:pt x="1579141" y="285023"/>
                  <a:pt x="1596550" y="274826"/>
                </a:cubicBezTo>
                <a:cubicBezTo>
                  <a:pt x="1598229" y="274515"/>
                  <a:pt x="1595990" y="273644"/>
                  <a:pt x="1596550" y="272650"/>
                </a:cubicBezTo>
                <a:cubicBezTo>
                  <a:pt x="1595866" y="272401"/>
                  <a:pt x="1596612" y="273209"/>
                  <a:pt x="1595866" y="273582"/>
                </a:cubicBezTo>
                <a:cubicBezTo>
                  <a:pt x="1595058" y="273893"/>
                  <a:pt x="1594995" y="273831"/>
                  <a:pt x="1594062" y="274266"/>
                </a:cubicBezTo>
                <a:cubicBezTo>
                  <a:pt x="1593068" y="274701"/>
                  <a:pt x="1591576" y="275448"/>
                  <a:pt x="1589027" y="277002"/>
                </a:cubicBezTo>
                <a:cubicBezTo>
                  <a:pt x="1586539" y="278556"/>
                  <a:pt x="1585172" y="279240"/>
                  <a:pt x="1584674" y="279613"/>
                </a:cubicBezTo>
                <a:cubicBezTo>
                  <a:pt x="1583866" y="280111"/>
                  <a:pt x="1582684" y="280297"/>
                  <a:pt x="1582684" y="279800"/>
                </a:cubicBezTo>
                <a:cubicBezTo>
                  <a:pt x="1582684" y="279240"/>
                  <a:pt x="1583368" y="278992"/>
                  <a:pt x="1584052" y="278432"/>
                </a:cubicBezTo>
                <a:cubicBezTo>
                  <a:pt x="1584736" y="277810"/>
                  <a:pt x="1586290" y="277002"/>
                  <a:pt x="1586975" y="276567"/>
                </a:cubicBezTo>
                <a:cubicBezTo>
                  <a:pt x="1587659" y="276194"/>
                  <a:pt x="1589213" y="275821"/>
                  <a:pt x="1589213" y="275821"/>
                </a:cubicBezTo>
                <a:lnTo>
                  <a:pt x="1591949" y="274328"/>
                </a:lnTo>
                <a:cubicBezTo>
                  <a:pt x="1591949" y="274328"/>
                  <a:pt x="1593814" y="273209"/>
                  <a:pt x="1598850" y="270411"/>
                </a:cubicBezTo>
                <a:cubicBezTo>
                  <a:pt x="1603949" y="267551"/>
                  <a:pt x="1600094" y="270225"/>
                  <a:pt x="1600778" y="270225"/>
                </a:cubicBezTo>
                <a:cubicBezTo>
                  <a:pt x="1601462" y="270225"/>
                  <a:pt x="1601338" y="269976"/>
                  <a:pt x="1601897" y="269354"/>
                </a:cubicBezTo>
                <a:cubicBezTo>
                  <a:pt x="1602395" y="268732"/>
                  <a:pt x="1602643" y="268670"/>
                  <a:pt x="1603576" y="268048"/>
                </a:cubicBezTo>
                <a:cubicBezTo>
                  <a:pt x="1604571" y="267489"/>
                  <a:pt x="1605504" y="267489"/>
                  <a:pt x="1606250" y="267738"/>
                </a:cubicBezTo>
                <a:cubicBezTo>
                  <a:pt x="1606250" y="267738"/>
                  <a:pt x="1605939" y="268297"/>
                  <a:pt x="1605068" y="269043"/>
                </a:cubicBezTo>
                <a:cubicBezTo>
                  <a:pt x="1604197" y="269727"/>
                  <a:pt x="1604197" y="269541"/>
                  <a:pt x="1603451" y="269976"/>
                </a:cubicBezTo>
                <a:cubicBezTo>
                  <a:pt x="1602643" y="270411"/>
                  <a:pt x="1602146" y="270473"/>
                  <a:pt x="1600840" y="271282"/>
                </a:cubicBezTo>
                <a:cubicBezTo>
                  <a:pt x="1600342" y="271593"/>
                  <a:pt x="1599721" y="271903"/>
                  <a:pt x="1599099" y="272152"/>
                </a:cubicBezTo>
                <a:cubicBezTo>
                  <a:pt x="1599970" y="271966"/>
                  <a:pt x="1600778" y="271779"/>
                  <a:pt x="1601524" y="271530"/>
                </a:cubicBezTo>
                <a:cubicBezTo>
                  <a:pt x="1602643" y="271219"/>
                  <a:pt x="1603763" y="270846"/>
                  <a:pt x="1604820" y="270473"/>
                </a:cubicBezTo>
                <a:cubicBezTo>
                  <a:pt x="1605441" y="270287"/>
                  <a:pt x="1606063" y="270038"/>
                  <a:pt x="1606622" y="269789"/>
                </a:cubicBezTo>
                <a:cubicBezTo>
                  <a:pt x="1607680" y="269354"/>
                  <a:pt x="1608675" y="268919"/>
                  <a:pt x="1609607" y="268421"/>
                </a:cubicBezTo>
                <a:cubicBezTo>
                  <a:pt x="1610477" y="268048"/>
                  <a:pt x="1611286" y="267613"/>
                  <a:pt x="1612094" y="267178"/>
                </a:cubicBezTo>
                <a:cubicBezTo>
                  <a:pt x="1615327" y="265499"/>
                  <a:pt x="1618436" y="263696"/>
                  <a:pt x="1621732" y="262017"/>
                </a:cubicBezTo>
                <a:cubicBezTo>
                  <a:pt x="1639017" y="253188"/>
                  <a:pt x="1655681" y="245478"/>
                  <a:pt x="1673090" y="238017"/>
                </a:cubicBezTo>
                <a:cubicBezTo>
                  <a:pt x="1696593" y="227820"/>
                  <a:pt x="1720656" y="219923"/>
                  <a:pt x="1750128" y="215073"/>
                </a:cubicBezTo>
                <a:cubicBezTo>
                  <a:pt x="1798129" y="207301"/>
                  <a:pt x="1848120" y="216628"/>
                  <a:pt x="1874048" y="241872"/>
                </a:cubicBezTo>
                <a:cubicBezTo>
                  <a:pt x="1873923" y="248276"/>
                  <a:pt x="1872244" y="254556"/>
                  <a:pt x="1870130" y="261395"/>
                </a:cubicBezTo>
                <a:cubicBezTo>
                  <a:pt x="1866089" y="274701"/>
                  <a:pt x="1860556" y="285769"/>
                  <a:pt x="1853964" y="296588"/>
                </a:cubicBezTo>
                <a:cubicBezTo>
                  <a:pt x="1841218" y="317479"/>
                  <a:pt x="1824119" y="337190"/>
                  <a:pt x="1808202" y="353045"/>
                </a:cubicBezTo>
                <a:cubicBezTo>
                  <a:pt x="1806274" y="358330"/>
                  <a:pt x="1802606" y="361999"/>
                  <a:pt x="1798129" y="364797"/>
                </a:cubicBezTo>
                <a:cubicBezTo>
                  <a:pt x="1797196" y="365854"/>
                  <a:pt x="1797134" y="367905"/>
                  <a:pt x="1796450" y="369211"/>
                </a:cubicBezTo>
                <a:cubicBezTo>
                  <a:pt x="1794709" y="369522"/>
                  <a:pt x="1794150" y="367905"/>
                  <a:pt x="1793653" y="369771"/>
                </a:cubicBezTo>
                <a:lnTo>
                  <a:pt x="1794212" y="369771"/>
                </a:lnTo>
                <a:lnTo>
                  <a:pt x="1794212" y="370393"/>
                </a:lnTo>
                <a:cubicBezTo>
                  <a:pt x="1794399" y="371947"/>
                  <a:pt x="1792284" y="373999"/>
                  <a:pt x="1791414" y="372569"/>
                </a:cubicBezTo>
                <a:lnTo>
                  <a:pt x="1790854" y="372569"/>
                </a:lnTo>
                <a:lnTo>
                  <a:pt x="1790854" y="372071"/>
                </a:lnTo>
                <a:cubicBezTo>
                  <a:pt x="1790046" y="372880"/>
                  <a:pt x="1789175" y="373688"/>
                  <a:pt x="1788056" y="374247"/>
                </a:cubicBezTo>
                <a:cubicBezTo>
                  <a:pt x="1788305" y="375242"/>
                  <a:pt x="1788803" y="374185"/>
                  <a:pt x="1789735" y="374247"/>
                </a:cubicBezTo>
                <a:cubicBezTo>
                  <a:pt x="1788056" y="379595"/>
                  <a:pt x="1782895" y="382517"/>
                  <a:pt x="1779103" y="386061"/>
                </a:cubicBezTo>
                <a:cubicBezTo>
                  <a:pt x="1775185" y="389667"/>
                  <a:pt x="1771704" y="393522"/>
                  <a:pt x="1767973" y="397191"/>
                </a:cubicBezTo>
                <a:cubicBezTo>
                  <a:pt x="1763372" y="401792"/>
                  <a:pt x="1756843" y="404341"/>
                  <a:pt x="1753485" y="410124"/>
                </a:cubicBezTo>
                <a:cubicBezTo>
                  <a:pt x="1747330" y="413668"/>
                  <a:pt x="1740677" y="416652"/>
                  <a:pt x="1737879" y="423492"/>
                </a:cubicBezTo>
                <a:cubicBezTo>
                  <a:pt x="1734894" y="424860"/>
                  <a:pt x="1732221" y="426725"/>
                  <a:pt x="1729485" y="428466"/>
                </a:cubicBezTo>
                <a:cubicBezTo>
                  <a:pt x="1726936" y="430145"/>
                  <a:pt x="1724449" y="432943"/>
                  <a:pt x="1721651" y="434124"/>
                </a:cubicBezTo>
                <a:cubicBezTo>
                  <a:pt x="1719599" y="434933"/>
                  <a:pt x="1717050" y="434497"/>
                  <a:pt x="1714936" y="435181"/>
                </a:cubicBezTo>
                <a:cubicBezTo>
                  <a:pt x="1711081" y="436549"/>
                  <a:pt x="1707599" y="440342"/>
                  <a:pt x="1703184" y="443575"/>
                </a:cubicBezTo>
                <a:cubicBezTo>
                  <a:pt x="1696842" y="448301"/>
                  <a:pt x="1690189" y="450291"/>
                  <a:pt x="1687578" y="456446"/>
                </a:cubicBezTo>
                <a:cubicBezTo>
                  <a:pt x="1684655" y="456197"/>
                  <a:pt x="1684096" y="458249"/>
                  <a:pt x="1681981" y="458747"/>
                </a:cubicBezTo>
                <a:cubicBezTo>
                  <a:pt x="1681484" y="461172"/>
                  <a:pt x="1680925" y="463596"/>
                  <a:pt x="1679184" y="464840"/>
                </a:cubicBezTo>
                <a:cubicBezTo>
                  <a:pt x="1673961" y="466021"/>
                  <a:pt x="1670106" y="468508"/>
                  <a:pt x="1667432" y="472115"/>
                </a:cubicBezTo>
                <a:cubicBezTo>
                  <a:pt x="1662147" y="473047"/>
                  <a:pt x="1658540" y="478146"/>
                  <a:pt x="1655183" y="480571"/>
                </a:cubicBezTo>
                <a:cubicBezTo>
                  <a:pt x="1653193" y="481877"/>
                  <a:pt x="1650333" y="482498"/>
                  <a:pt x="1647908" y="483928"/>
                </a:cubicBezTo>
                <a:cubicBezTo>
                  <a:pt x="1645795" y="485110"/>
                  <a:pt x="1643867" y="486975"/>
                  <a:pt x="1641753" y="488343"/>
                </a:cubicBezTo>
                <a:cubicBezTo>
                  <a:pt x="1637338" y="491328"/>
                  <a:pt x="1632302" y="493753"/>
                  <a:pt x="1628385" y="496799"/>
                </a:cubicBezTo>
                <a:cubicBezTo>
                  <a:pt x="1625027" y="499286"/>
                  <a:pt x="1619307" y="505504"/>
                  <a:pt x="1615576" y="504634"/>
                </a:cubicBezTo>
                <a:lnTo>
                  <a:pt x="1615452" y="504634"/>
                </a:lnTo>
                <a:cubicBezTo>
                  <a:pt x="1615452" y="504634"/>
                  <a:pt x="1616011" y="504198"/>
                  <a:pt x="1616198" y="504074"/>
                </a:cubicBezTo>
                <a:cubicBezTo>
                  <a:pt x="1616385" y="503950"/>
                  <a:pt x="1616571" y="503825"/>
                  <a:pt x="1616820" y="503701"/>
                </a:cubicBezTo>
                <a:cubicBezTo>
                  <a:pt x="1617069" y="503514"/>
                  <a:pt x="1617131" y="503141"/>
                  <a:pt x="1616944" y="502830"/>
                </a:cubicBezTo>
                <a:cubicBezTo>
                  <a:pt x="1616757" y="502582"/>
                  <a:pt x="1616385" y="502520"/>
                  <a:pt x="1616074" y="502706"/>
                </a:cubicBezTo>
                <a:cubicBezTo>
                  <a:pt x="1615887" y="502830"/>
                  <a:pt x="1615762" y="502955"/>
                  <a:pt x="1615576" y="503017"/>
                </a:cubicBezTo>
                <a:cubicBezTo>
                  <a:pt x="1615327" y="503141"/>
                  <a:pt x="1615016" y="503390"/>
                  <a:pt x="1614581" y="503701"/>
                </a:cubicBezTo>
                <a:lnTo>
                  <a:pt x="1614581" y="503452"/>
                </a:lnTo>
                <a:cubicBezTo>
                  <a:pt x="1603141" y="512219"/>
                  <a:pt x="1588964" y="518126"/>
                  <a:pt x="1576529" y="525836"/>
                </a:cubicBezTo>
                <a:cubicBezTo>
                  <a:pt x="1575161" y="527017"/>
                  <a:pt x="1574601" y="529069"/>
                  <a:pt x="1573171" y="530251"/>
                </a:cubicBezTo>
                <a:cubicBezTo>
                  <a:pt x="1570870" y="530064"/>
                  <a:pt x="1569565" y="530810"/>
                  <a:pt x="1568135" y="531370"/>
                </a:cubicBezTo>
                <a:cubicBezTo>
                  <a:pt x="1566456" y="531929"/>
                  <a:pt x="1565772" y="533546"/>
                  <a:pt x="1564777" y="534727"/>
                </a:cubicBezTo>
                <a:cubicBezTo>
                  <a:pt x="1547616" y="543868"/>
                  <a:pt x="1528838" y="551329"/>
                  <a:pt x="1512300" y="561029"/>
                </a:cubicBezTo>
                <a:cubicBezTo>
                  <a:pt x="1506020" y="562148"/>
                  <a:pt x="1499491" y="565816"/>
                  <a:pt x="1492776" y="568801"/>
                </a:cubicBezTo>
                <a:cubicBezTo>
                  <a:pt x="1488050" y="570915"/>
                  <a:pt x="1482889" y="572656"/>
                  <a:pt x="1478848" y="574956"/>
                </a:cubicBezTo>
                <a:cubicBezTo>
                  <a:pt x="1477418" y="575765"/>
                  <a:pt x="1476486" y="577506"/>
                  <a:pt x="1474931" y="578376"/>
                </a:cubicBezTo>
                <a:moveTo>
                  <a:pt x="1581876" y="554313"/>
                </a:moveTo>
                <a:cubicBezTo>
                  <a:pt x="1580819" y="554935"/>
                  <a:pt x="1579762" y="555557"/>
                  <a:pt x="1578767" y="556241"/>
                </a:cubicBezTo>
                <a:cubicBezTo>
                  <a:pt x="1577710" y="556925"/>
                  <a:pt x="1576716" y="557609"/>
                  <a:pt x="1575658" y="558168"/>
                </a:cubicBezTo>
                <a:cubicBezTo>
                  <a:pt x="1574974" y="558168"/>
                  <a:pt x="1574477" y="557920"/>
                  <a:pt x="1574042" y="557609"/>
                </a:cubicBezTo>
                <a:cubicBezTo>
                  <a:pt x="1576218" y="556427"/>
                  <a:pt x="1579575" y="553505"/>
                  <a:pt x="1581876" y="554251"/>
                </a:cubicBezTo>
                <a:lnTo>
                  <a:pt x="1581876" y="554251"/>
                </a:lnTo>
                <a:close/>
                <a:moveTo>
                  <a:pt x="1494144" y="620346"/>
                </a:moveTo>
                <a:cubicBezTo>
                  <a:pt x="1492216" y="620719"/>
                  <a:pt x="1491346" y="619973"/>
                  <a:pt x="1491222" y="619040"/>
                </a:cubicBezTo>
                <a:cubicBezTo>
                  <a:pt x="1491159" y="618667"/>
                  <a:pt x="1496009" y="616864"/>
                  <a:pt x="1496258" y="618543"/>
                </a:cubicBezTo>
                <a:cubicBezTo>
                  <a:pt x="1496507" y="620221"/>
                  <a:pt x="1496133" y="619973"/>
                  <a:pt x="1494144" y="620346"/>
                </a:cubicBezTo>
                <a:moveTo>
                  <a:pt x="1496009" y="594729"/>
                </a:moveTo>
                <a:cubicBezTo>
                  <a:pt x="1495449" y="594853"/>
                  <a:pt x="1494144" y="594977"/>
                  <a:pt x="1495325" y="593796"/>
                </a:cubicBezTo>
                <a:cubicBezTo>
                  <a:pt x="1496507" y="592615"/>
                  <a:pt x="1497004" y="592117"/>
                  <a:pt x="1498061" y="591869"/>
                </a:cubicBezTo>
                <a:cubicBezTo>
                  <a:pt x="1499056" y="591620"/>
                  <a:pt x="1499366" y="591869"/>
                  <a:pt x="1500237" y="591371"/>
                </a:cubicBezTo>
                <a:cubicBezTo>
                  <a:pt x="1501170" y="590812"/>
                  <a:pt x="1502413" y="590190"/>
                  <a:pt x="1503221" y="589941"/>
                </a:cubicBezTo>
                <a:cubicBezTo>
                  <a:pt x="1503967" y="589692"/>
                  <a:pt x="1505522" y="589692"/>
                  <a:pt x="1504528" y="590438"/>
                </a:cubicBezTo>
                <a:cubicBezTo>
                  <a:pt x="1503470" y="591247"/>
                  <a:pt x="1502289" y="591744"/>
                  <a:pt x="1502289" y="591744"/>
                </a:cubicBezTo>
                <a:lnTo>
                  <a:pt x="1498932" y="593796"/>
                </a:lnTo>
                <a:cubicBezTo>
                  <a:pt x="1498185" y="594169"/>
                  <a:pt x="1496507" y="594604"/>
                  <a:pt x="1496009" y="594729"/>
                </a:cubicBezTo>
                <a:moveTo>
                  <a:pt x="1499802" y="598459"/>
                </a:moveTo>
                <a:cubicBezTo>
                  <a:pt x="1500050" y="597713"/>
                  <a:pt x="1500486" y="597278"/>
                  <a:pt x="1501481" y="597278"/>
                </a:cubicBezTo>
                <a:cubicBezTo>
                  <a:pt x="1501232" y="598024"/>
                  <a:pt x="1500734" y="598459"/>
                  <a:pt x="1499802" y="598459"/>
                </a:cubicBezTo>
                <a:moveTo>
                  <a:pt x="1503159" y="593983"/>
                </a:moveTo>
                <a:cubicBezTo>
                  <a:pt x="1502475" y="593983"/>
                  <a:pt x="1502413" y="594667"/>
                  <a:pt x="1501481" y="594542"/>
                </a:cubicBezTo>
                <a:cubicBezTo>
                  <a:pt x="1501542" y="593796"/>
                  <a:pt x="1501667" y="593174"/>
                  <a:pt x="1502600" y="593361"/>
                </a:cubicBezTo>
                <a:lnTo>
                  <a:pt x="1502600" y="593112"/>
                </a:lnTo>
                <a:cubicBezTo>
                  <a:pt x="1502600" y="593112"/>
                  <a:pt x="1503097" y="593734"/>
                  <a:pt x="1503221" y="593983"/>
                </a:cubicBezTo>
                <a:cubicBezTo>
                  <a:pt x="1503221" y="593983"/>
                  <a:pt x="1503221" y="593983"/>
                  <a:pt x="1503221" y="593983"/>
                </a:cubicBezTo>
                <a:lnTo>
                  <a:pt x="1503097" y="593983"/>
                </a:lnTo>
                <a:close/>
                <a:moveTo>
                  <a:pt x="1506517" y="596159"/>
                </a:moveTo>
                <a:cubicBezTo>
                  <a:pt x="1505149" y="595972"/>
                  <a:pt x="1505274" y="597216"/>
                  <a:pt x="1503719" y="596718"/>
                </a:cubicBezTo>
                <a:cubicBezTo>
                  <a:pt x="1503843" y="596345"/>
                  <a:pt x="1503719" y="595661"/>
                  <a:pt x="1504279" y="595599"/>
                </a:cubicBezTo>
                <a:lnTo>
                  <a:pt x="1504279" y="594977"/>
                </a:lnTo>
                <a:cubicBezTo>
                  <a:pt x="1504279" y="594977"/>
                  <a:pt x="1504279" y="594977"/>
                  <a:pt x="1504279" y="594977"/>
                </a:cubicBezTo>
                <a:lnTo>
                  <a:pt x="1504279" y="595288"/>
                </a:lnTo>
                <a:cubicBezTo>
                  <a:pt x="1504900" y="595164"/>
                  <a:pt x="1505336" y="595102"/>
                  <a:pt x="1505646" y="595102"/>
                </a:cubicBezTo>
                <a:cubicBezTo>
                  <a:pt x="1505958" y="595475"/>
                  <a:pt x="1506206" y="595786"/>
                  <a:pt x="1506517" y="596159"/>
                </a:cubicBezTo>
                <a:moveTo>
                  <a:pt x="1529522" y="589941"/>
                </a:moveTo>
                <a:cubicBezTo>
                  <a:pt x="1528217" y="591060"/>
                  <a:pt x="1526911" y="592242"/>
                  <a:pt x="1525481" y="592926"/>
                </a:cubicBezTo>
                <a:cubicBezTo>
                  <a:pt x="1524113" y="593547"/>
                  <a:pt x="1522124" y="594045"/>
                  <a:pt x="1522124" y="594045"/>
                </a:cubicBezTo>
                <a:lnTo>
                  <a:pt x="1518269" y="595599"/>
                </a:lnTo>
                <a:cubicBezTo>
                  <a:pt x="1518269" y="595599"/>
                  <a:pt x="1517522" y="596283"/>
                  <a:pt x="1516963" y="595972"/>
                </a:cubicBezTo>
                <a:cubicBezTo>
                  <a:pt x="1516465" y="595724"/>
                  <a:pt x="1515035" y="596283"/>
                  <a:pt x="1515035" y="596283"/>
                </a:cubicBezTo>
                <a:cubicBezTo>
                  <a:pt x="1515035" y="596283"/>
                  <a:pt x="1514663" y="595599"/>
                  <a:pt x="1515844" y="594977"/>
                </a:cubicBezTo>
                <a:cubicBezTo>
                  <a:pt x="1516963" y="594293"/>
                  <a:pt x="1516963" y="594045"/>
                  <a:pt x="1518144" y="593672"/>
                </a:cubicBezTo>
                <a:cubicBezTo>
                  <a:pt x="1519326" y="593299"/>
                  <a:pt x="1520880" y="593174"/>
                  <a:pt x="1521253" y="592739"/>
                </a:cubicBezTo>
                <a:cubicBezTo>
                  <a:pt x="1521626" y="592366"/>
                  <a:pt x="1522932" y="591744"/>
                  <a:pt x="1522932" y="591744"/>
                </a:cubicBezTo>
                <a:lnTo>
                  <a:pt x="1526538" y="590687"/>
                </a:lnTo>
                <a:cubicBezTo>
                  <a:pt x="1527346" y="590314"/>
                  <a:pt x="1530829" y="588760"/>
                  <a:pt x="1529522" y="589941"/>
                </a:cubicBezTo>
                <a:moveTo>
                  <a:pt x="1542145" y="583412"/>
                </a:moveTo>
                <a:cubicBezTo>
                  <a:pt x="1541212" y="584034"/>
                  <a:pt x="1538787" y="585091"/>
                  <a:pt x="1536548" y="585713"/>
                </a:cubicBezTo>
                <a:cubicBezTo>
                  <a:pt x="1534372" y="586397"/>
                  <a:pt x="1536425" y="584842"/>
                  <a:pt x="1537979" y="583785"/>
                </a:cubicBezTo>
                <a:cubicBezTo>
                  <a:pt x="1539534" y="582728"/>
                  <a:pt x="1536548" y="584407"/>
                  <a:pt x="1536548" y="584407"/>
                </a:cubicBezTo>
                <a:cubicBezTo>
                  <a:pt x="1536548" y="584407"/>
                  <a:pt x="1533191" y="585340"/>
                  <a:pt x="1530891" y="586210"/>
                </a:cubicBezTo>
                <a:cubicBezTo>
                  <a:pt x="1530207" y="586459"/>
                  <a:pt x="1529647" y="586708"/>
                  <a:pt x="1529274" y="586894"/>
                </a:cubicBezTo>
                <a:cubicBezTo>
                  <a:pt x="1528901" y="588511"/>
                  <a:pt x="1526974" y="587516"/>
                  <a:pt x="1525979" y="587889"/>
                </a:cubicBezTo>
                <a:cubicBezTo>
                  <a:pt x="1520756" y="589817"/>
                  <a:pt x="1515906" y="593672"/>
                  <a:pt x="1510372" y="595164"/>
                </a:cubicBezTo>
                <a:lnTo>
                  <a:pt x="1507699" y="595164"/>
                </a:lnTo>
                <a:cubicBezTo>
                  <a:pt x="1507388" y="594791"/>
                  <a:pt x="1507076" y="594418"/>
                  <a:pt x="1506766" y="594045"/>
                </a:cubicBezTo>
                <a:lnTo>
                  <a:pt x="1506641" y="593796"/>
                </a:lnTo>
                <a:lnTo>
                  <a:pt x="1506392" y="593796"/>
                </a:lnTo>
                <a:cubicBezTo>
                  <a:pt x="1505584" y="593423"/>
                  <a:pt x="1504651" y="593610"/>
                  <a:pt x="1504154" y="593734"/>
                </a:cubicBezTo>
                <a:cubicBezTo>
                  <a:pt x="1504154" y="593734"/>
                  <a:pt x="1504154" y="593672"/>
                  <a:pt x="1504092" y="593610"/>
                </a:cubicBezTo>
                <a:cubicBezTo>
                  <a:pt x="1503967" y="593361"/>
                  <a:pt x="1503782" y="593112"/>
                  <a:pt x="1503595" y="592863"/>
                </a:cubicBezTo>
                <a:lnTo>
                  <a:pt x="1503719" y="592863"/>
                </a:lnTo>
                <a:cubicBezTo>
                  <a:pt x="1504030" y="592988"/>
                  <a:pt x="1504341" y="592490"/>
                  <a:pt x="1503719" y="592366"/>
                </a:cubicBezTo>
                <a:cubicBezTo>
                  <a:pt x="1505274" y="590687"/>
                  <a:pt x="1506952" y="590438"/>
                  <a:pt x="1509875" y="589568"/>
                </a:cubicBezTo>
                <a:cubicBezTo>
                  <a:pt x="1514414" y="588324"/>
                  <a:pt x="1518641" y="584159"/>
                  <a:pt x="1523305" y="583412"/>
                </a:cubicBezTo>
                <a:cubicBezTo>
                  <a:pt x="1523989" y="583226"/>
                  <a:pt x="1524424" y="582728"/>
                  <a:pt x="1524424" y="581734"/>
                </a:cubicBezTo>
                <a:cubicBezTo>
                  <a:pt x="1536300" y="578314"/>
                  <a:pt x="1546560" y="573402"/>
                  <a:pt x="1555139" y="566749"/>
                </a:cubicBezTo>
                <a:cubicBezTo>
                  <a:pt x="1556010" y="566935"/>
                  <a:pt x="1555637" y="568490"/>
                  <a:pt x="1557378" y="567806"/>
                </a:cubicBezTo>
                <a:cubicBezTo>
                  <a:pt x="1558248" y="567806"/>
                  <a:pt x="1559243" y="566314"/>
                  <a:pt x="1557378" y="566749"/>
                </a:cubicBezTo>
                <a:cubicBezTo>
                  <a:pt x="1558248" y="565070"/>
                  <a:pt x="1559492" y="566065"/>
                  <a:pt x="1560735" y="566749"/>
                </a:cubicBezTo>
                <a:cubicBezTo>
                  <a:pt x="1564342" y="566376"/>
                  <a:pt x="1565213" y="563391"/>
                  <a:pt x="1569129" y="563391"/>
                </a:cubicBezTo>
                <a:cubicBezTo>
                  <a:pt x="1569752" y="563205"/>
                  <a:pt x="1570498" y="562459"/>
                  <a:pt x="1569689" y="562210"/>
                </a:cubicBezTo>
                <a:cubicBezTo>
                  <a:pt x="1572114" y="561464"/>
                  <a:pt x="1574788" y="560966"/>
                  <a:pt x="1576404" y="559474"/>
                </a:cubicBezTo>
                <a:lnTo>
                  <a:pt x="1576404" y="559474"/>
                </a:lnTo>
                <a:cubicBezTo>
                  <a:pt x="1577524" y="558852"/>
                  <a:pt x="1578643" y="558106"/>
                  <a:pt x="1579700" y="557422"/>
                </a:cubicBezTo>
                <a:cubicBezTo>
                  <a:pt x="1580819" y="556676"/>
                  <a:pt x="1581938" y="555930"/>
                  <a:pt x="1583119" y="555308"/>
                </a:cubicBezTo>
                <a:lnTo>
                  <a:pt x="1583119" y="555495"/>
                </a:lnTo>
                <a:cubicBezTo>
                  <a:pt x="1584488" y="554749"/>
                  <a:pt x="1586353" y="554624"/>
                  <a:pt x="1587659" y="553816"/>
                </a:cubicBezTo>
                <a:lnTo>
                  <a:pt x="1587659" y="553692"/>
                </a:lnTo>
                <a:cubicBezTo>
                  <a:pt x="1589213" y="553505"/>
                  <a:pt x="1590456" y="552697"/>
                  <a:pt x="1591700" y="551951"/>
                </a:cubicBezTo>
                <a:cubicBezTo>
                  <a:pt x="1592011" y="551764"/>
                  <a:pt x="1592135" y="551267"/>
                  <a:pt x="1591949" y="550956"/>
                </a:cubicBezTo>
                <a:cubicBezTo>
                  <a:pt x="1591700" y="550645"/>
                  <a:pt x="1591265" y="550521"/>
                  <a:pt x="1590954" y="550769"/>
                </a:cubicBezTo>
                <a:cubicBezTo>
                  <a:pt x="1589897" y="551453"/>
                  <a:pt x="1588902" y="552075"/>
                  <a:pt x="1587721" y="552262"/>
                </a:cubicBezTo>
                <a:lnTo>
                  <a:pt x="1587721" y="552262"/>
                </a:lnTo>
                <a:cubicBezTo>
                  <a:pt x="1587969" y="548966"/>
                  <a:pt x="1595244" y="547785"/>
                  <a:pt x="1598353" y="545546"/>
                </a:cubicBezTo>
                <a:lnTo>
                  <a:pt x="1598540" y="545546"/>
                </a:lnTo>
                <a:cubicBezTo>
                  <a:pt x="1598353" y="546168"/>
                  <a:pt x="1598291" y="546790"/>
                  <a:pt x="1598353" y="547536"/>
                </a:cubicBezTo>
                <a:cubicBezTo>
                  <a:pt x="1598353" y="547847"/>
                  <a:pt x="1598602" y="548096"/>
                  <a:pt x="1598913" y="548096"/>
                </a:cubicBezTo>
                <a:lnTo>
                  <a:pt x="1598913" y="548096"/>
                </a:lnTo>
                <a:cubicBezTo>
                  <a:pt x="1599224" y="548096"/>
                  <a:pt x="1599472" y="547785"/>
                  <a:pt x="1599472" y="547474"/>
                </a:cubicBezTo>
                <a:cubicBezTo>
                  <a:pt x="1599472" y="546976"/>
                  <a:pt x="1599472" y="546541"/>
                  <a:pt x="1599596" y="546044"/>
                </a:cubicBezTo>
                <a:cubicBezTo>
                  <a:pt x="1602333" y="544551"/>
                  <a:pt x="1605566" y="543619"/>
                  <a:pt x="1608923" y="542748"/>
                </a:cubicBezTo>
                <a:cubicBezTo>
                  <a:pt x="1608799" y="541754"/>
                  <a:pt x="1607990" y="541443"/>
                  <a:pt x="1606685" y="541567"/>
                </a:cubicBezTo>
                <a:cubicBezTo>
                  <a:pt x="1608239" y="540261"/>
                  <a:pt x="1611224" y="541132"/>
                  <a:pt x="1612840" y="538831"/>
                </a:cubicBezTo>
                <a:cubicBezTo>
                  <a:pt x="1615327" y="538707"/>
                  <a:pt x="1613027" y="540386"/>
                  <a:pt x="1612840" y="541007"/>
                </a:cubicBezTo>
                <a:cubicBezTo>
                  <a:pt x="1613338" y="542686"/>
                  <a:pt x="1614270" y="540323"/>
                  <a:pt x="1615639" y="541007"/>
                </a:cubicBezTo>
                <a:cubicBezTo>
                  <a:pt x="1612156" y="545546"/>
                  <a:pt x="1608488" y="551640"/>
                  <a:pt x="1602270" y="551640"/>
                </a:cubicBezTo>
                <a:lnTo>
                  <a:pt x="1602270" y="551640"/>
                </a:lnTo>
                <a:cubicBezTo>
                  <a:pt x="1602270" y="551640"/>
                  <a:pt x="1602146" y="551640"/>
                  <a:pt x="1602084" y="551640"/>
                </a:cubicBezTo>
                <a:cubicBezTo>
                  <a:pt x="1601959" y="551640"/>
                  <a:pt x="1601772" y="551515"/>
                  <a:pt x="1601649" y="551453"/>
                </a:cubicBezTo>
                <a:cubicBezTo>
                  <a:pt x="1601462" y="550272"/>
                  <a:pt x="1602767" y="550521"/>
                  <a:pt x="1602767" y="549464"/>
                </a:cubicBezTo>
                <a:cubicBezTo>
                  <a:pt x="1600965" y="550210"/>
                  <a:pt x="1598104" y="549899"/>
                  <a:pt x="1597234" y="551640"/>
                </a:cubicBezTo>
                <a:cubicBezTo>
                  <a:pt x="1596425" y="551888"/>
                  <a:pt x="1595555" y="552199"/>
                  <a:pt x="1594995" y="553008"/>
                </a:cubicBezTo>
                <a:lnTo>
                  <a:pt x="1594995" y="552883"/>
                </a:lnTo>
                <a:cubicBezTo>
                  <a:pt x="1588653" y="555308"/>
                  <a:pt x="1583430" y="558852"/>
                  <a:pt x="1577648" y="561775"/>
                </a:cubicBezTo>
                <a:lnTo>
                  <a:pt x="1577648" y="561775"/>
                </a:lnTo>
                <a:cubicBezTo>
                  <a:pt x="1576716" y="561961"/>
                  <a:pt x="1575720" y="562272"/>
                  <a:pt x="1574850" y="562956"/>
                </a:cubicBezTo>
                <a:lnTo>
                  <a:pt x="1574850" y="562956"/>
                </a:lnTo>
                <a:cubicBezTo>
                  <a:pt x="1573731" y="563453"/>
                  <a:pt x="1572612" y="564075"/>
                  <a:pt x="1571492" y="564573"/>
                </a:cubicBezTo>
                <a:lnTo>
                  <a:pt x="1571492" y="564573"/>
                </a:lnTo>
                <a:cubicBezTo>
                  <a:pt x="1571492" y="564573"/>
                  <a:pt x="1571492" y="564635"/>
                  <a:pt x="1571492" y="564635"/>
                </a:cubicBezTo>
                <a:cubicBezTo>
                  <a:pt x="1567824" y="565878"/>
                  <a:pt x="1564280" y="567557"/>
                  <a:pt x="1560860" y="569174"/>
                </a:cubicBezTo>
                <a:cubicBezTo>
                  <a:pt x="1558310" y="570355"/>
                  <a:pt x="1555700" y="571599"/>
                  <a:pt x="1553026" y="572656"/>
                </a:cubicBezTo>
                <a:cubicBezTo>
                  <a:pt x="1552591" y="572842"/>
                  <a:pt x="1552404" y="573277"/>
                  <a:pt x="1552591" y="573713"/>
                </a:cubicBezTo>
                <a:cubicBezTo>
                  <a:pt x="1552715" y="574024"/>
                  <a:pt x="1553026" y="574210"/>
                  <a:pt x="1553337" y="574210"/>
                </a:cubicBezTo>
                <a:cubicBezTo>
                  <a:pt x="1553461" y="574210"/>
                  <a:pt x="1553523" y="574210"/>
                  <a:pt x="1553647" y="574148"/>
                </a:cubicBezTo>
                <a:cubicBezTo>
                  <a:pt x="1556383" y="573091"/>
                  <a:pt x="1558995" y="571847"/>
                  <a:pt x="1561606" y="570604"/>
                </a:cubicBezTo>
                <a:cubicBezTo>
                  <a:pt x="1564839" y="569112"/>
                  <a:pt x="1568135" y="567557"/>
                  <a:pt x="1571554" y="566376"/>
                </a:cubicBezTo>
                <a:cubicBezTo>
                  <a:pt x="1572736" y="569796"/>
                  <a:pt x="1565088" y="568676"/>
                  <a:pt x="1564280" y="571785"/>
                </a:cubicBezTo>
                <a:cubicBezTo>
                  <a:pt x="1561793" y="571847"/>
                  <a:pt x="1555326" y="575267"/>
                  <a:pt x="1554207" y="574770"/>
                </a:cubicBezTo>
                <a:cubicBezTo>
                  <a:pt x="1555016" y="574272"/>
                  <a:pt x="1555700" y="573837"/>
                  <a:pt x="1555264" y="573899"/>
                </a:cubicBezTo>
                <a:cubicBezTo>
                  <a:pt x="1554891" y="573899"/>
                  <a:pt x="1554518" y="573961"/>
                  <a:pt x="1554145" y="574024"/>
                </a:cubicBezTo>
                <a:lnTo>
                  <a:pt x="1554207" y="574024"/>
                </a:lnTo>
                <a:cubicBezTo>
                  <a:pt x="1554021" y="574459"/>
                  <a:pt x="1554021" y="574645"/>
                  <a:pt x="1554145" y="574770"/>
                </a:cubicBezTo>
                <a:cubicBezTo>
                  <a:pt x="1553896" y="575018"/>
                  <a:pt x="1553585" y="575143"/>
                  <a:pt x="1553337" y="575329"/>
                </a:cubicBezTo>
                <a:cubicBezTo>
                  <a:pt x="1552342" y="575951"/>
                  <a:pt x="1551409" y="576076"/>
                  <a:pt x="1550538" y="576759"/>
                </a:cubicBezTo>
                <a:cubicBezTo>
                  <a:pt x="1549606" y="577381"/>
                  <a:pt x="1548300" y="577381"/>
                  <a:pt x="1546497" y="578003"/>
                </a:cubicBezTo>
                <a:cubicBezTo>
                  <a:pt x="1544694" y="578687"/>
                  <a:pt x="1543015" y="579682"/>
                  <a:pt x="1541461" y="580614"/>
                </a:cubicBezTo>
                <a:cubicBezTo>
                  <a:pt x="1539906" y="581547"/>
                  <a:pt x="1540155" y="581920"/>
                  <a:pt x="1541088" y="581796"/>
                </a:cubicBezTo>
                <a:cubicBezTo>
                  <a:pt x="1541958" y="581671"/>
                  <a:pt x="1543761" y="580739"/>
                  <a:pt x="1544321" y="580614"/>
                </a:cubicBezTo>
                <a:cubicBezTo>
                  <a:pt x="1544818" y="580490"/>
                  <a:pt x="1545751" y="579993"/>
                  <a:pt x="1547429" y="579309"/>
                </a:cubicBezTo>
                <a:cubicBezTo>
                  <a:pt x="1549108" y="578687"/>
                  <a:pt x="1550538" y="577754"/>
                  <a:pt x="1551907" y="577133"/>
                </a:cubicBezTo>
                <a:cubicBezTo>
                  <a:pt x="1553337" y="576449"/>
                  <a:pt x="1554021" y="576449"/>
                  <a:pt x="1555264" y="575578"/>
                </a:cubicBezTo>
                <a:cubicBezTo>
                  <a:pt x="1556570" y="574645"/>
                  <a:pt x="1557378" y="575702"/>
                  <a:pt x="1557067" y="576200"/>
                </a:cubicBezTo>
                <a:cubicBezTo>
                  <a:pt x="1556818" y="576759"/>
                  <a:pt x="1556321" y="576759"/>
                  <a:pt x="1555388" y="576884"/>
                </a:cubicBezTo>
                <a:cubicBezTo>
                  <a:pt x="1554518" y="577008"/>
                  <a:pt x="1554021" y="577630"/>
                  <a:pt x="1553337" y="578314"/>
                </a:cubicBezTo>
                <a:cubicBezTo>
                  <a:pt x="1552715" y="578936"/>
                  <a:pt x="1552217" y="578936"/>
                  <a:pt x="1550228" y="579682"/>
                </a:cubicBezTo>
                <a:cubicBezTo>
                  <a:pt x="1548300" y="580490"/>
                  <a:pt x="1548549" y="580490"/>
                  <a:pt x="1547678" y="581547"/>
                </a:cubicBezTo>
                <a:cubicBezTo>
                  <a:pt x="1546746" y="582542"/>
                  <a:pt x="1545316" y="582542"/>
                  <a:pt x="1544197" y="582666"/>
                </a:cubicBezTo>
                <a:cubicBezTo>
                  <a:pt x="1543015" y="582791"/>
                  <a:pt x="1543264" y="582915"/>
                  <a:pt x="1542393" y="583599"/>
                </a:cubicBezTo>
                <a:moveTo>
                  <a:pt x="1546248" y="647206"/>
                </a:moveTo>
                <a:cubicBezTo>
                  <a:pt x="1544570" y="647580"/>
                  <a:pt x="1544321" y="649010"/>
                  <a:pt x="1543823" y="648574"/>
                </a:cubicBezTo>
                <a:cubicBezTo>
                  <a:pt x="1543264" y="648201"/>
                  <a:pt x="1543823" y="644844"/>
                  <a:pt x="1543823" y="644844"/>
                </a:cubicBezTo>
                <a:cubicBezTo>
                  <a:pt x="1544694" y="645217"/>
                  <a:pt x="1546497" y="645341"/>
                  <a:pt x="1547181" y="646149"/>
                </a:cubicBezTo>
                <a:cubicBezTo>
                  <a:pt x="1547803" y="646896"/>
                  <a:pt x="1547927" y="646771"/>
                  <a:pt x="1546248" y="647206"/>
                </a:cubicBezTo>
                <a:moveTo>
                  <a:pt x="1548736" y="650004"/>
                </a:moveTo>
                <a:cubicBezTo>
                  <a:pt x="1547181" y="649631"/>
                  <a:pt x="1548736" y="648201"/>
                  <a:pt x="1548736" y="648201"/>
                </a:cubicBezTo>
                <a:cubicBezTo>
                  <a:pt x="1548736" y="648201"/>
                  <a:pt x="1549854" y="648699"/>
                  <a:pt x="1550663" y="649383"/>
                </a:cubicBezTo>
                <a:cubicBezTo>
                  <a:pt x="1551409" y="650004"/>
                  <a:pt x="1550290" y="650440"/>
                  <a:pt x="1548736" y="650004"/>
                </a:cubicBezTo>
                <a:moveTo>
                  <a:pt x="1563658" y="655849"/>
                </a:moveTo>
                <a:cubicBezTo>
                  <a:pt x="1562352" y="655725"/>
                  <a:pt x="1561419" y="654419"/>
                  <a:pt x="1560798" y="654543"/>
                </a:cubicBezTo>
                <a:cubicBezTo>
                  <a:pt x="1560176" y="654668"/>
                  <a:pt x="1558746" y="655165"/>
                  <a:pt x="1558497" y="654668"/>
                </a:cubicBezTo>
                <a:cubicBezTo>
                  <a:pt x="1558187" y="654170"/>
                  <a:pt x="1557689" y="652492"/>
                  <a:pt x="1557689" y="652492"/>
                </a:cubicBezTo>
                <a:cubicBezTo>
                  <a:pt x="1558062" y="652367"/>
                  <a:pt x="1560176" y="651559"/>
                  <a:pt x="1561171" y="652492"/>
                </a:cubicBezTo>
                <a:cubicBezTo>
                  <a:pt x="1562228" y="653362"/>
                  <a:pt x="1562850" y="654046"/>
                  <a:pt x="1563534" y="654419"/>
                </a:cubicBezTo>
                <a:cubicBezTo>
                  <a:pt x="1564156" y="654792"/>
                  <a:pt x="1564902" y="655974"/>
                  <a:pt x="1563658" y="655849"/>
                </a:cubicBezTo>
                <a:moveTo>
                  <a:pt x="1581627" y="664430"/>
                </a:moveTo>
                <a:cubicBezTo>
                  <a:pt x="1580197" y="664678"/>
                  <a:pt x="1580695" y="664305"/>
                  <a:pt x="1580197" y="663000"/>
                </a:cubicBezTo>
                <a:cubicBezTo>
                  <a:pt x="1579638" y="661694"/>
                  <a:pt x="1578767" y="663000"/>
                  <a:pt x="1577834" y="662875"/>
                </a:cubicBezTo>
                <a:cubicBezTo>
                  <a:pt x="1576964" y="662751"/>
                  <a:pt x="1577213" y="663124"/>
                  <a:pt x="1576032" y="662875"/>
                </a:cubicBezTo>
                <a:cubicBezTo>
                  <a:pt x="1574850" y="662626"/>
                  <a:pt x="1575286" y="661694"/>
                  <a:pt x="1574353" y="660450"/>
                </a:cubicBezTo>
                <a:cubicBezTo>
                  <a:pt x="1573482" y="659145"/>
                  <a:pt x="1573482" y="659891"/>
                  <a:pt x="1572052" y="659766"/>
                </a:cubicBezTo>
                <a:cubicBezTo>
                  <a:pt x="1570622" y="659642"/>
                  <a:pt x="1568819" y="659518"/>
                  <a:pt x="1568259" y="658647"/>
                </a:cubicBezTo>
                <a:cubicBezTo>
                  <a:pt x="1567762" y="657714"/>
                  <a:pt x="1566332" y="657279"/>
                  <a:pt x="1566332" y="656533"/>
                </a:cubicBezTo>
                <a:cubicBezTo>
                  <a:pt x="1566332" y="655787"/>
                  <a:pt x="1568694" y="656533"/>
                  <a:pt x="1569440" y="657093"/>
                </a:cubicBezTo>
                <a:cubicBezTo>
                  <a:pt x="1570249" y="657590"/>
                  <a:pt x="1570870" y="657341"/>
                  <a:pt x="1572052" y="657217"/>
                </a:cubicBezTo>
                <a:cubicBezTo>
                  <a:pt x="1573171" y="657093"/>
                  <a:pt x="1573731" y="657963"/>
                  <a:pt x="1574725" y="659145"/>
                </a:cubicBezTo>
                <a:cubicBezTo>
                  <a:pt x="1575783" y="660326"/>
                  <a:pt x="1576529" y="659891"/>
                  <a:pt x="1577337" y="660015"/>
                </a:cubicBezTo>
                <a:cubicBezTo>
                  <a:pt x="1578083" y="660139"/>
                  <a:pt x="1579762" y="661321"/>
                  <a:pt x="1581068" y="661818"/>
                </a:cubicBezTo>
                <a:cubicBezTo>
                  <a:pt x="1582373" y="662378"/>
                  <a:pt x="1583430" y="662502"/>
                  <a:pt x="1583928" y="663373"/>
                </a:cubicBezTo>
                <a:cubicBezTo>
                  <a:pt x="1584425" y="664305"/>
                  <a:pt x="1582995" y="664181"/>
                  <a:pt x="1581627" y="664430"/>
                </a:cubicBezTo>
                <a:moveTo>
                  <a:pt x="1583679" y="639310"/>
                </a:moveTo>
                <a:cubicBezTo>
                  <a:pt x="1586539" y="640180"/>
                  <a:pt x="1589399" y="641424"/>
                  <a:pt x="1592135" y="642605"/>
                </a:cubicBezTo>
                <a:cubicBezTo>
                  <a:pt x="1594311" y="643538"/>
                  <a:pt x="1596550" y="644533"/>
                  <a:pt x="1598788" y="645341"/>
                </a:cubicBezTo>
                <a:cubicBezTo>
                  <a:pt x="1598788" y="645466"/>
                  <a:pt x="1598664" y="645590"/>
                  <a:pt x="1598602" y="645776"/>
                </a:cubicBezTo>
                <a:cubicBezTo>
                  <a:pt x="1598540" y="645963"/>
                  <a:pt x="1598415" y="646212"/>
                  <a:pt x="1598353" y="646398"/>
                </a:cubicBezTo>
                <a:cubicBezTo>
                  <a:pt x="1593565" y="644222"/>
                  <a:pt x="1586042" y="642232"/>
                  <a:pt x="1583679" y="639310"/>
                </a:cubicBezTo>
                <a:moveTo>
                  <a:pt x="1594062" y="667290"/>
                </a:moveTo>
                <a:cubicBezTo>
                  <a:pt x="1592757" y="667539"/>
                  <a:pt x="1589586" y="666730"/>
                  <a:pt x="1590084" y="666481"/>
                </a:cubicBezTo>
                <a:cubicBezTo>
                  <a:pt x="1590332" y="666357"/>
                  <a:pt x="1591203" y="665238"/>
                  <a:pt x="1592260" y="665238"/>
                </a:cubicBezTo>
                <a:cubicBezTo>
                  <a:pt x="1593316" y="665238"/>
                  <a:pt x="1594062" y="665487"/>
                  <a:pt x="1595369" y="665735"/>
                </a:cubicBezTo>
                <a:cubicBezTo>
                  <a:pt x="1596674" y="665984"/>
                  <a:pt x="1595369" y="667041"/>
                  <a:pt x="1594062" y="667290"/>
                </a:cubicBezTo>
                <a:moveTo>
                  <a:pt x="1598850" y="670399"/>
                </a:moveTo>
                <a:cubicBezTo>
                  <a:pt x="1598229" y="670399"/>
                  <a:pt x="1597171" y="669342"/>
                  <a:pt x="1596799" y="668720"/>
                </a:cubicBezTo>
                <a:cubicBezTo>
                  <a:pt x="1596799" y="668720"/>
                  <a:pt x="1598104" y="666730"/>
                  <a:pt x="1599659" y="667041"/>
                </a:cubicBezTo>
                <a:cubicBezTo>
                  <a:pt x="1600157" y="667103"/>
                  <a:pt x="1600280" y="668036"/>
                  <a:pt x="1600280" y="668844"/>
                </a:cubicBezTo>
                <a:cubicBezTo>
                  <a:pt x="1600280" y="669590"/>
                  <a:pt x="1599472" y="670399"/>
                  <a:pt x="1598850" y="670399"/>
                </a:cubicBezTo>
                <a:moveTo>
                  <a:pt x="1599161" y="647020"/>
                </a:moveTo>
                <a:lnTo>
                  <a:pt x="1598913" y="647020"/>
                </a:lnTo>
                <a:cubicBezTo>
                  <a:pt x="1598913" y="647020"/>
                  <a:pt x="1599286" y="646336"/>
                  <a:pt x="1599410" y="646025"/>
                </a:cubicBezTo>
                <a:cubicBezTo>
                  <a:pt x="1599472" y="645839"/>
                  <a:pt x="1599534" y="645714"/>
                  <a:pt x="1599596" y="645590"/>
                </a:cubicBezTo>
                <a:lnTo>
                  <a:pt x="1599659" y="645590"/>
                </a:lnTo>
                <a:cubicBezTo>
                  <a:pt x="1599659" y="645590"/>
                  <a:pt x="1599659" y="645901"/>
                  <a:pt x="1599659" y="645901"/>
                </a:cubicBezTo>
                <a:lnTo>
                  <a:pt x="1599659" y="645652"/>
                </a:lnTo>
                <a:cubicBezTo>
                  <a:pt x="1599659" y="645652"/>
                  <a:pt x="1600094" y="645839"/>
                  <a:pt x="1600094" y="645839"/>
                </a:cubicBezTo>
                <a:cubicBezTo>
                  <a:pt x="1600467" y="646025"/>
                  <a:pt x="1600965" y="646212"/>
                  <a:pt x="1601400" y="646398"/>
                </a:cubicBezTo>
                <a:lnTo>
                  <a:pt x="1601338" y="646398"/>
                </a:lnTo>
                <a:cubicBezTo>
                  <a:pt x="1603079" y="647953"/>
                  <a:pt x="1599659" y="647766"/>
                  <a:pt x="1599099" y="647020"/>
                </a:cubicBezTo>
                <a:moveTo>
                  <a:pt x="1613711" y="652305"/>
                </a:moveTo>
                <a:lnTo>
                  <a:pt x="1613711" y="652305"/>
                </a:lnTo>
                <a:cubicBezTo>
                  <a:pt x="1613711" y="652305"/>
                  <a:pt x="1613649" y="652305"/>
                  <a:pt x="1613649" y="652305"/>
                </a:cubicBezTo>
                <a:lnTo>
                  <a:pt x="1613773" y="652305"/>
                </a:lnTo>
                <a:close/>
                <a:moveTo>
                  <a:pt x="1606436" y="648637"/>
                </a:moveTo>
                <a:lnTo>
                  <a:pt x="1606436" y="648637"/>
                </a:lnTo>
                <a:cubicBezTo>
                  <a:pt x="1606934" y="648823"/>
                  <a:pt x="1607431" y="648947"/>
                  <a:pt x="1607929" y="649134"/>
                </a:cubicBezTo>
                <a:cubicBezTo>
                  <a:pt x="1609731" y="649756"/>
                  <a:pt x="1611597" y="650440"/>
                  <a:pt x="1613276" y="651310"/>
                </a:cubicBezTo>
                <a:cubicBezTo>
                  <a:pt x="1613214" y="651497"/>
                  <a:pt x="1613151" y="651745"/>
                  <a:pt x="1613089" y="651932"/>
                </a:cubicBezTo>
                <a:cubicBezTo>
                  <a:pt x="1611348" y="651621"/>
                  <a:pt x="1603203" y="648823"/>
                  <a:pt x="1606436" y="648574"/>
                </a:cubicBezTo>
                <a:moveTo>
                  <a:pt x="1705112" y="712058"/>
                </a:moveTo>
                <a:lnTo>
                  <a:pt x="1705236" y="711747"/>
                </a:lnTo>
                <a:cubicBezTo>
                  <a:pt x="1705547" y="711809"/>
                  <a:pt x="1705858" y="711995"/>
                  <a:pt x="1706169" y="712120"/>
                </a:cubicBezTo>
                <a:cubicBezTo>
                  <a:pt x="1705796" y="712058"/>
                  <a:pt x="1705422" y="712058"/>
                  <a:pt x="1705112" y="712058"/>
                </a:cubicBezTo>
                <a:moveTo>
                  <a:pt x="1669733" y="695021"/>
                </a:moveTo>
                <a:cubicBezTo>
                  <a:pt x="1670541" y="695394"/>
                  <a:pt x="1670914" y="695518"/>
                  <a:pt x="1672469" y="695643"/>
                </a:cubicBezTo>
                <a:cubicBezTo>
                  <a:pt x="1674023" y="695767"/>
                  <a:pt x="1674396" y="696016"/>
                  <a:pt x="1675701" y="696575"/>
                </a:cubicBezTo>
                <a:cubicBezTo>
                  <a:pt x="1677008" y="697073"/>
                  <a:pt x="1676821" y="696575"/>
                  <a:pt x="1678251" y="695767"/>
                </a:cubicBezTo>
                <a:cubicBezTo>
                  <a:pt x="1679681" y="695021"/>
                  <a:pt x="1679556" y="696140"/>
                  <a:pt x="1680863" y="697322"/>
                </a:cubicBezTo>
                <a:cubicBezTo>
                  <a:pt x="1682168" y="698503"/>
                  <a:pt x="1682542" y="697322"/>
                  <a:pt x="1683411" y="697943"/>
                </a:cubicBezTo>
                <a:cubicBezTo>
                  <a:pt x="1684344" y="698627"/>
                  <a:pt x="1684344" y="698254"/>
                  <a:pt x="1684344" y="699498"/>
                </a:cubicBezTo>
                <a:cubicBezTo>
                  <a:pt x="1684344" y="700741"/>
                  <a:pt x="1683598" y="699809"/>
                  <a:pt x="1682293" y="699809"/>
                </a:cubicBezTo>
                <a:cubicBezTo>
                  <a:pt x="1680987" y="699809"/>
                  <a:pt x="1681360" y="699000"/>
                  <a:pt x="1680489" y="698503"/>
                </a:cubicBezTo>
                <a:cubicBezTo>
                  <a:pt x="1679556" y="697943"/>
                  <a:pt x="1679184" y="698627"/>
                  <a:pt x="1677878" y="698130"/>
                </a:cubicBezTo>
                <a:cubicBezTo>
                  <a:pt x="1676572" y="697570"/>
                  <a:pt x="1674893" y="697073"/>
                  <a:pt x="1671661" y="697446"/>
                </a:cubicBezTo>
                <a:cubicBezTo>
                  <a:pt x="1668427" y="697819"/>
                  <a:pt x="1667370" y="696389"/>
                  <a:pt x="1667183" y="695767"/>
                </a:cubicBezTo>
                <a:cubicBezTo>
                  <a:pt x="1667059" y="695394"/>
                  <a:pt x="1668987" y="694586"/>
                  <a:pt x="1669733" y="695021"/>
                </a:cubicBezTo>
                <a:moveTo>
                  <a:pt x="1624530" y="679166"/>
                </a:moveTo>
                <a:cubicBezTo>
                  <a:pt x="1624095" y="679787"/>
                  <a:pt x="1623349" y="679663"/>
                  <a:pt x="1622291" y="679663"/>
                </a:cubicBezTo>
                <a:cubicBezTo>
                  <a:pt x="1621296" y="679663"/>
                  <a:pt x="1620612" y="679414"/>
                  <a:pt x="1619058" y="678544"/>
                </a:cubicBezTo>
                <a:cubicBezTo>
                  <a:pt x="1617503" y="677611"/>
                  <a:pt x="1617503" y="677736"/>
                  <a:pt x="1615452" y="677860"/>
                </a:cubicBezTo>
                <a:cubicBezTo>
                  <a:pt x="1613400" y="677984"/>
                  <a:pt x="1615452" y="675435"/>
                  <a:pt x="1615949" y="674875"/>
                </a:cubicBezTo>
                <a:cubicBezTo>
                  <a:pt x="1615949" y="674875"/>
                  <a:pt x="1618187" y="675559"/>
                  <a:pt x="1619369" y="675186"/>
                </a:cubicBezTo>
                <a:cubicBezTo>
                  <a:pt x="1620488" y="674751"/>
                  <a:pt x="1619866" y="675932"/>
                  <a:pt x="1620364" y="676989"/>
                </a:cubicBezTo>
                <a:cubicBezTo>
                  <a:pt x="1620861" y="677984"/>
                  <a:pt x="1622167" y="677114"/>
                  <a:pt x="1623721" y="677736"/>
                </a:cubicBezTo>
                <a:cubicBezTo>
                  <a:pt x="1625276" y="678420"/>
                  <a:pt x="1624903" y="678544"/>
                  <a:pt x="1624530" y="679166"/>
                </a:cubicBezTo>
                <a:moveTo>
                  <a:pt x="1630437" y="682399"/>
                </a:moveTo>
                <a:cubicBezTo>
                  <a:pt x="1629131" y="682523"/>
                  <a:pt x="1627638" y="682026"/>
                  <a:pt x="1627638" y="682026"/>
                </a:cubicBezTo>
                <a:cubicBezTo>
                  <a:pt x="1627638" y="682026"/>
                  <a:pt x="1626955" y="681093"/>
                  <a:pt x="1627328" y="680596"/>
                </a:cubicBezTo>
                <a:cubicBezTo>
                  <a:pt x="1627763" y="680098"/>
                  <a:pt x="1629131" y="680720"/>
                  <a:pt x="1630312" y="681093"/>
                </a:cubicBezTo>
                <a:cubicBezTo>
                  <a:pt x="1631493" y="681466"/>
                  <a:pt x="1631742" y="682275"/>
                  <a:pt x="1630437" y="682399"/>
                </a:cubicBezTo>
                <a:moveTo>
                  <a:pt x="1637090" y="700555"/>
                </a:moveTo>
                <a:cubicBezTo>
                  <a:pt x="1636094" y="700555"/>
                  <a:pt x="1636094" y="699622"/>
                  <a:pt x="1636343" y="698752"/>
                </a:cubicBezTo>
                <a:cubicBezTo>
                  <a:pt x="1636592" y="697819"/>
                  <a:pt x="1638519" y="698876"/>
                  <a:pt x="1639079" y="699125"/>
                </a:cubicBezTo>
                <a:cubicBezTo>
                  <a:pt x="1639079" y="699125"/>
                  <a:pt x="1638147" y="700555"/>
                  <a:pt x="1637090" y="700555"/>
                </a:cubicBezTo>
                <a:moveTo>
                  <a:pt x="1645919" y="699249"/>
                </a:moveTo>
                <a:cubicBezTo>
                  <a:pt x="1645173" y="699995"/>
                  <a:pt x="1642935" y="698503"/>
                  <a:pt x="1642126" y="697943"/>
                </a:cubicBezTo>
                <a:cubicBezTo>
                  <a:pt x="1641380" y="697446"/>
                  <a:pt x="1640198" y="697197"/>
                  <a:pt x="1639577" y="696575"/>
                </a:cubicBezTo>
                <a:cubicBezTo>
                  <a:pt x="1638893" y="695891"/>
                  <a:pt x="1638644" y="695145"/>
                  <a:pt x="1639701" y="695145"/>
                </a:cubicBezTo>
                <a:cubicBezTo>
                  <a:pt x="1640758" y="695145"/>
                  <a:pt x="1642126" y="695021"/>
                  <a:pt x="1642561" y="695518"/>
                </a:cubicBezTo>
                <a:cubicBezTo>
                  <a:pt x="1642935" y="696016"/>
                  <a:pt x="1643432" y="696824"/>
                  <a:pt x="1643556" y="697197"/>
                </a:cubicBezTo>
                <a:cubicBezTo>
                  <a:pt x="1643681" y="697570"/>
                  <a:pt x="1646292" y="698876"/>
                  <a:pt x="1645919" y="699249"/>
                </a:cubicBezTo>
                <a:moveTo>
                  <a:pt x="1644737" y="688554"/>
                </a:moveTo>
                <a:cubicBezTo>
                  <a:pt x="1643556" y="688554"/>
                  <a:pt x="1642935" y="687746"/>
                  <a:pt x="1642437" y="687497"/>
                </a:cubicBezTo>
                <a:cubicBezTo>
                  <a:pt x="1641877" y="687249"/>
                  <a:pt x="1640758" y="686751"/>
                  <a:pt x="1638644" y="685943"/>
                </a:cubicBezTo>
                <a:cubicBezTo>
                  <a:pt x="1638271" y="685819"/>
                  <a:pt x="1638768" y="684015"/>
                  <a:pt x="1638519" y="683394"/>
                </a:cubicBezTo>
                <a:cubicBezTo>
                  <a:pt x="1638519" y="683394"/>
                  <a:pt x="1639826" y="683642"/>
                  <a:pt x="1639949" y="684140"/>
                </a:cubicBezTo>
                <a:cubicBezTo>
                  <a:pt x="1640074" y="684637"/>
                  <a:pt x="1641007" y="685073"/>
                  <a:pt x="1641628" y="685197"/>
                </a:cubicBezTo>
                <a:cubicBezTo>
                  <a:pt x="1642250" y="685321"/>
                  <a:pt x="1641753" y="684513"/>
                  <a:pt x="1641628" y="682958"/>
                </a:cubicBezTo>
                <a:cubicBezTo>
                  <a:pt x="1641504" y="681404"/>
                  <a:pt x="1642935" y="683518"/>
                  <a:pt x="1644116" y="684015"/>
                </a:cubicBezTo>
                <a:cubicBezTo>
                  <a:pt x="1645235" y="684513"/>
                  <a:pt x="1645235" y="684637"/>
                  <a:pt x="1644737" y="685446"/>
                </a:cubicBezTo>
                <a:cubicBezTo>
                  <a:pt x="1644240" y="686192"/>
                  <a:pt x="1644737" y="686440"/>
                  <a:pt x="1645795" y="687622"/>
                </a:cubicBezTo>
                <a:cubicBezTo>
                  <a:pt x="1646790" y="688803"/>
                  <a:pt x="1645919" y="688554"/>
                  <a:pt x="1644737" y="688554"/>
                </a:cubicBezTo>
                <a:moveTo>
                  <a:pt x="1650707" y="689985"/>
                </a:moveTo>
                <a:cubicBezTo>
                  <a:pt x="1649898" y="689985"/>
                  <a:pt x="1649401" y="689425"/>
                  <a:pt x="1648220" y="689549"/>
                </a:cubicBezTo>
                <a:cubicBezTo>
                  <a:pt x="1647038" y="689674"/>
                  <a:pt x="1646790" y="688430"/>
                  <a:pt x="1646790" y="687622"/>
                </a:cubicBezTo>
                <a:cubicBezTo>
                  <a:pt x="1646790" y="687622"/>
                  <a:pt x="1648220" y="687497"/>
                  <a:pt x="1648717" y="687497"/>
                </a:cubicBezTo>
                <a:cubicBezTo>
                  <a:pt x="1649276" y="687497"/>
                  <a:pt x="1650396" y="687124"/>
                  <a:pt x="1650955" y="687373"/>
                </a:cubicBezTo>
                <a:cubicBezTo>
                  <a:pt x="1651453" y="687622"/>
                  <a:pt x="1652075" y="687995"/>
                  <a:pt x="1652261" y="688928"/>
                </a:cubicBezTo>
                <a:cubicBezTo>
                  <a:pt x="1652385" y="689860"/>
                  <a:pt x="1651453" y="689985"/>
                  <a:pt x="1650707" y="689985"/>
                </a:cubicBezTo>
                <a:moveTo>
                  <a:pt x="1653504" y="689985"/>
                </a:moveTo>
                <a:cubicBezTo>
                  <a:pt x="1654064" y="690358"/>
                  <a:pt x="1655867" y="690606"/>
                  <a:pt x="1656240" y="690979"/>
                </a:cubicBezTo>
                <a:cubicBezTo>
                  <a:pt x="1656613" y="691352"/>
                  <a:pt x="1656489" y="692161"/>
                  <a:pt x="1655432" y="692036"/>
                </a:cubicBezTo>
                <a:cubicBezTo>
                  <a:pt x="1654437" y="691912"/>
                  <a:pt x="1652883" y="692036"/>
                  <a:pt x="1652758" y="691539"/>
                </a:cubicBezTo>
                <a:cubicBezTo>
                  <a:pt x="1652634" y="690979"/>
                  <a:pt x="1653504" y="689985"/>
                  <a:pt x="1653504" y="689985"/>
                </a:cubicBezTo>
                <a:moveTo>
                  <a:pt x="1654810" y="700057"/>
                </a:moveTo>
                <a:cubicBezTo>
                  <a:pt x="1655183" y="699125"/>
                  <a:pt x="1658168" y="700057"/>
                  <a:pt x="1658540" y="700182"/>
                </a:cubicBezTo>
                <a:cubicBezTo>
                  <a:pt x="1658540" y="700182"/>
                  <a:pt x="1656489" y="701176"/>
                  <a:pt x="1655867" y="701487"/>
                </a:cubicBezTo>
                <a:cubicBezTo>
                  <a:pt x="1655183" y="701736"/>
                  <a:pt x="1654437" y="700928"/>
                  <a:pt x="1654810" y="700057"/>
                </a:cubicBezTo>
                <a:moveTo>
                  <a:pt x="1656986" y="703166"/>
                </a:moveTo>
                <a:cubicBezTo>
                  <a:pt x="1657110" y="702358"/>
                  <a:pt x="1658417" y="702358"/>
                  <a:pt x="1659349" y="702607"/>
                </a:cubicBezTo>
                <a:cubicBezTo>
                  <a:pt x="1660219" y="702855"/>
                  <a:pt x="1661277" y="704037"/>
                  <a:pt x="1661277" y="704037"/>
                </a:cubicBezTo>
                <a:cubicBezTo>
                  <a:pt x="1661277" y="704037"/>
                  <a:pt x="1656986" y="703912"/>
                  <a:pt x="1656986" y="703166"/>
                </a:cubicBezTo>
                <a:moveTo>
                  <a:pt x="1661712" y="691912"/>
                </a:moveTo>
                <a:cubicBezTo>
                  <a:pt x="1663266" y="691912"/>
                  <a:pt x="1664199" y="692409"/>
                  <a:pt x="1664820" y="692036"/>
                </a:cubicBezTo>
                <a:cubicBezTo>
                  <a:pt x="1665504" y="691663"/>
                  <a:pt x="1666624" y="691352"/>
                  <a:pt x="1666748" y="691912"/>
                </a:cubicBezTo>
                <a:cubicBezTo>
                  <a:pt x="1666873" y="692409"/>
                  <a:pt x="1667308" y="693031"/>
                  <a:pt x="1666251" y="693218"/>
                </a:cubicBezTo>
                <a:cubicBezTo>
                  <a:pt x="1665194" y="693342"/>
                  <a:pt x="1663639" y="693964"/>
                  <a:pt x="1663639" y="693964"/>
                </a:cubicBezTo>
                <a:lnTo>
                  <a:pt x="1661960" y="693466"/>
                </a:lnTo>
                <a:cubicBezTo>
                  <a:pt x="1661960" y="693466"/>
                  <a:pt x="1660157" y="691912"/>
                  <a:pt x="1661712" y="691912"/>
                </a:cubicBezTo>
                <a:moveTo>
                  <a:pt x="1663639" y="697322"/>
                </a:moveTo>
                <a:cubicBezTo>
                  <a:pt x="1664323" y="696700"/>
                  <a:pt x="1665504" y="697073"/>
                  <a:pt x="1666127" y="697197"/>
                </a:cubicBezTo>
                <a:cubicBezTo>
                  <a:pt x="1666748" y="697322"/>
                  <a:pt x="1667681" y="698254"/>
                  <a:pt x="1669484" y="698752"/>
                </a:cubicBezTo>
                <a:cubicBezTo>
                  <a:pt x="1671287" y="699249"/>
                  <a:pt x="1675701" y="700182"/>
                  <a:pt x="1676572" y="700182"/>
                </a:cubicBezTo>
                <a:cubicBezTo>
                  <a:pt x="1677505" y="700182"/>
                  <a:pt x="1677878" y="701176"/>
                  <a:pt x="1679308" y="700555"/>
                </a:cubicBezTo>
                <a:cubicBezTo>
                  <a:pt x="1680738" y="699933"/>
                  <a:pt x="1680365" y="700928"/>
                  <a:pt x="1680614" y="701612"/>
                </a:cubicBezTo>
                <a:cubicBezTo>
                  <a:pt x="1680863" y="702233"/>
                  <a:pt x="1681919" y="701985"/>
                  <a:pt x="1683411" y="702607"/>
                </a:cubicBezTo>
                <a:cubicBezTo>
                  <a:pt x="1684966" y="703291"/>
                  <a:pt x="1687702" y="703912"/>
                  <a:pt x="1688510" y="704285"/>
                </a:cubicBezTo>
                <a:cubicBezTo>
                  <a:pt x="1689256" y="704721"/>
                  <a:pt x="1690562" y="704534"/>
                  <a:pt x="1691868" y="704037"/>
                </a:cubicBezTo>
                <a:cubicBezTo>
                  <a:pt x="1693111" y="703539"/>
                  <a:pt x="1691184" y="703415"/>
                  <a:pt x="1690314" y="703415"/>
                </a:cubicBezTo>
                <a:cubicBezTo>
                  <a:pt x="1689381" y="703415"/>
                  <a:pt x="1688324" y="702233"/>
                  <a:pt x="1687951" y="700555"/>
                </a:cubicBezTo>
                <a:cubicBezTo>
                  <a:pt x="1687827" y="700057"/>
                  <a:pt x="1689132" y="701052"/>
                  <a:pt x="1690437" y="700928"/>
                </a:cubicBezTo>
                <a:cubicBezTo>
                  <a:pt x="1691681" y="700803"/>
                  <a:pt x="1691868" y="700928"/>
                  <a:pt x="1693236" y="701176"/>
                </a:cubicBezTo>
                <a:cubicBezTo>
                  <a:pt x="1694666" y="701487"/>
                  <a:pt x="1694666" y="701612"/>
                  <a:pt x="1695723" y="702980"/>
                </a:cubicBezTo>
                <a:cubicBezTo>
                  <a:pt x="1696780" y="704410"/>
                  <a:pt x="1697775" y="704161"/>
                  <a:pt x="1698459" y="704534"/>
                </a:cubicBezTo>
                <a:cubicBezTo>
                  <a:pt x="1699080" y="704969"/>
                  <a:pt x="1700138" y="704161"/>
                  <a:pt x="1701505" y="703912"/>
                </a:cubicBezTo>
                <a:cubicBezTo>
                  <a:pt x="1702935" y="703664"/>
                  <a:pt x="1702687" y="704285"/>
                  <a:pt x="1703744" y="705591"/>
                </a:cubicBezTo>
                <a:cubicBezTo>
                  <a:pt x="1704739" y="706897"/>
                  <a:pt x="1704739" y="706089"/>
                  <a:pt x="1706728" y="705715"/>
                </a:cubicBezTo>
                <a:cubicBezTo>
                  <a:pt x="1708656" y="705342"/>
                  <a:pt x="1707474" y="706213"/>
                  <a:pt x="1708656" y="707270"/>
                </a:cubicBezTo>
                <a:cubicBezTo>
                  <a:pt x="1709215" y="707456"/>
                  <a:pt x="1709837" y="707643"/>
                  <a:pt x="1710459" y="707829"/>
                </a:cubicBezTo>
                <a:cubicBezTo>
                  <a:pt x="1710024" y="707892"/>
                  <a:pt x="1709526" y="708016"/>
                  <a:pt x="1708656" y="707270"/>
                </a:cubicBezTo>
                <a:lnTo>
                  <a:pt x="1708656" y="709570"/>
                </a:lnTo>
                <a:lnTo>
                  <a:pt x="1708656" y="709570"/>
                </a:lnTo>
                <a:cubicBezTo>
                  <a:pt x="1708345" y="709757"/>
                  <a:pt x="1708096" y="710006"/>
                  <a:pt x="1708096" y="710317"/>
                </a:cubicBezTo>
                <a:cubicBezTo>
                  <a:pt x="1708096" y="710752"/>
                  <a:pt x="1708469" y="711187"/>
                  <a:pt x="1708905" y="711187"/>
                </a:cubicBezTo>
                <a:lnTo>
                  <a:pt x="1709028" y="711187"/>
                </a:lnTo>
                <a:cubicBezTo>
                  <a:pt x="1709028" y="711187"/>
                  <a:pt x="1709153" y="711187"/>
                  <a:pt x="1709215" y="711187"/>
                </a:cubicBezTo>
                <a:cubicBezTo>
                  <a:pt x="1707350" y="713052"/>
                  <a:pt x="1706852" y="710317"/>
                  <a:pt x="1705298" y="710130"/>
                </a:cubicBezTo>
                <a:cubicBezTo>
                  <a:pt x="1704988" y="710503"/>
                  <a:pt x="1704614" y="711187"/>
                  <a:pt x="1704925" y="711560"/>
                </a:cubicBezTo>
                <a:cubicBezTo>
                  <a:pt x="1704179" y="711249"/>
                  <a:pt x="1704676" y="710627"/>
                  <a:pt x="1704365" y="710627"/>
                </a:cubicBezTo>
                <a:cubicBezTo>
                  <a:pt x="1703992" y="710627"/>
                  <a:pt x="1703060" y="710752"/>
                  <a:pt x="1702065" y="710627"/>
                </a:cubicBezTo>
                <a:cubicBezTo>
                  <a:pt x="1701008" y="710503"/>
                  <a:pt x="1701133" y="709322"/>
                  <a:pt x="1698956" y="709446"/>
                </a:cubicBezTo>
                <a:cubicBezTo>
                  <a:pt x="1696780" y="709570"/>
                  <a:pt x="1695723" y="708078"/>
                  <a:pt x="1693671" y="707146"/>
                </a:cubicBezTo>
                <a:cubicBezTo>
                  <a:pt x="1691557" y="706213"/>
                  <a:pt x="1687453" y="705715"/>
                  <a:pt x="1686272" y="705467"/>
                </a:cubicBezTo>
                <a:cubicBezTo>
                  <a:pt x="1685090" y="705218"/>
                  <a:pt x="1685090" y="704534"/>
                  <a:pt x="1683598" y="704721"/>
                </a:cubicBezTo>
                <a:cubicBezTo>
                  <a:pt x="1682044" y="704845"/>
                  <a:pt x="1678935" y="702855"/>
                  <a:pt x="1677132" y="702482"/>
                </a:cubicBezTo>
                <a:cubicBezTo>
                  <a:pt x="1675329" y="702109"/>
                  <a:pt x="1671412" y="700182"/>
                  <a:pt x="1668862" y="699809"/>
                </a:cubicBezTo>
                <a:cubicBezTo>
                  <a:pt x="1666251" y="699373"/>
                  <a:pt x="1663639" y="697322"/>
                  <a:pt x="1663639" y="697322"/>
                </a:cubicBezTo>
                <a:moveTo>
                  <a:pt x="1714749" y="731022"/>
                </a:moveTo>
                <a:cubicBezTo>
                  <a:pt x="1713195" y="730462"/>
                  <a:pt x="1709961" y="729840"/>
                  <a:pt x="1708905" y="728659"/>
                </a:cubicBezTo>
                <a:cubicBezTo>
                  <a:pt x="1708905" y="728659"/>
                  <a:pt x="1708905" y="728615"/>
                  <a:pt x="1708843" y="728535"/>
                </a:cubicBezTo>
                <a:cubicBezTo>
                  <a:pt x="1708843" y="728535"/>
                  <a:pt x="1709402" y="728970"/>
                  <a:pt x="1709651" y="729156"/>
                </a:cubicBezTo>
                <a:cubicBezTo>
                  <a:pt x="1710459" y="729716"/>
                  <a:pt x="1711765" y="729281"/>
                  <a:pt x="1713444" y="729032"/>
                </a:cubicBezTo>
                <a:cubicBezTo>
                  <a:pt x="1715122" y="728783"/>
                  <a:pt x="1716925" y="730711"/>
                  <a:pt x="1717299" y="730835"/>
                </a:cubicBezTo>
                <a:cubicBezTo>
                  <a:pt x="1717299" y="730835"/>
                  <a:pt x="1716241" y="731519"/>
                  <a:pt x="1714749" y="731022"/>
                </a:cubicBezTo>
                <a:moveTo>
                  <a:pt x="1725320" y="733944"/>
                </a:moveTo>
                <a:cubicBezTo>
                  <a:pt x="1723765" y="734193"/>
                  <a:pt x="1722459" y="733571"/>
                  <a:pt x="1722211" y="733198"/>
                </a:cubicBezTo>
                <a:cubicBezTo>
                  <a:pt x="1721962" y="732825"/>
                  <a:pt x="1723267" y="731892"/>
                  <a:pt x="1723267" y="731892"/>
                </a:cubicBezTo>
                <a:cubicBezTo>
                  <a:pt x="1724013" y="732390"/>
                  <a:pt x="1726874" y="733695"/>
                  <a:pt x="1725320" y="733944"/>
                </a:cubicBezTo>
                <a:moveTo>
                  <a:pt x="1758584" y="742276"/>
                </a:moveTo>
                <a:cubicBezTo>
                  <a:pt x="1757589" y="742711"/>
                  <a:pt x="1755910" y="742276"/>
                  <a:pt x="1754978" y="742027"/>
                </a:cubicBezTo>
                <a:cubicBezTo>
                  <a:pt x="1754046" y="741778"/>
                  <a:pt x="1750688" y="740597"/>
                  <a:pt x="1749568" y="740473"/>
                </a:cubicBezTo>
                <a:cubicBezTo>
                  <a:pt x="1748387" y="740348"/>
                  <a:pt x="1745029" y="739478"/>
                  <a:pt x="1742853" y="739043"/>
                </a:cubicBezTo>
                <a:cubicBezTo>
                  <a:pt x="1740615" y="738669"/>
                  <a:pt x="1735952" y="737364"/>
                  <a:pt x="1734273" y="736742"/>
                </a:cubicBezTo>
                <a:cubicBezTo>
                  <a:pt x="1732594" y="736120"/>
                  <a:pt x="1733030" y="734815"/>
                  <a:pt x="1733527" y="734815"/>
                </a:cubicBezTo>
                <a:cubicBezTo>
                  <a:pt x="1734460" y="734815"/>
                  <a:pt x="1735827" y="736369"/>
                  <a:pt x="1737506" y="736866"/>
                </a:cubicBezTo>
                <a:cubicBezTo>
                  <a:pt x="1739185" y="737364"/>
                  <a:pt x="1744532" y="737364"/>
                  <a:pt x="1745403" y="737923"/>
                </a:cubicBezTo>
                <a:cubicBezTo>
                  <a:pt x="1746335" y="738421"/>
                  <a:pt x="1754046" y="739353"/>
                  <a:pt x="1755600" y="740224"/>
                </a:cubicBezTo>
                <a:cubicBezTo>
                  <a:pt x="1757154" y="741157"/>
                  <a:pt x="1759641" y="741903"/>
                  <a:pt x="1758584" y="742276"/>
                </a:cubicBezTo>
                <a:moveTo>
                  <a:pt x="1771579" y="745944"/>
                </a:moveTo>
                <a:cubicBezTo>
                  <a:pt x="1769651" y="745260"/>
                  <a:pt x="1763310" y="744514"/>
                  <a:pt x="1762688" y="744265"/>
                </a:cubicBezTo>
                <a:cubicBezTo>
                  <a:pt x="1762688" y="744265"/>
                  <a:pt x="1761507" y="743208"/>
                  <a:pt x="1761507" y="742711"/>
                </a:cubicBezTo>
                <a:cubicBezTo>
                  <a:pt x="1761507" y="742151"/>
                  <a:pt x="1763061" y="742400"/>
                  <a:pt x="1763683" y="742835"/>
                </a:cubicBezTo>
                <a:cubicBezTo>
                  <a:pt x="1764367" y="743208"/>
                  <a:pt x="1765362" y="743084"/>
                  <a:pt x="1767600" y="743208"/>
                </a:cubicBezTo>
                <a:cubicBezTo>
                  <a:pt x="1769776" y="743333"/>
                  <a:pt x="1771828" y="744638"/>
                  <a:pt x="1773507" y="745509"/>
                </a:cubicBezTo>
                <a:cubicBezTo>
                  <a:pt x="1775185" y="746442"/>
                  <a:pt x="1773507" y="746566"/>
                  <a:pt x="1771579" y="745944"/>
                </a:cubicBezTo>
                <a:moveTo>
                  <a:pt x="1818772" y="760121"/>
                </a:moveTo>
                <a:cubicBezTo>
                  <a:pt x="1816969" y="759623"/>
                  <a:pt x="1813176" y="759002"/>
                  <a:pt x="1812430" y="758566"/>
                </a:cubicBezTo>
                <a:cubicBezTo>
                  <a:pt x="1812430" y="758566"/>
                  <a:pt x="1813984" y="757696"/>
                  <a:pt x="1815787" y="758069"/>
                </a:cubicBezTo>
                <a:cubicBezTo>
                  <a:pt x="1817591" y="758442"/>
                  <a:pt x="1820700" y="759623"/>
                  <a:pt x="1822005" y="760369"/>
                </a:cubicBezTo>
                <a:cubicBezTo>
                  <a:pt x="1823311" y="761178"/>
                  <a:pt x="1820575" y="760680"/>
                  <a:pt x="1818772" y="760121"/>
                </a:cubicBezTo>
                <a:moveTo>
                  <a:pt x="1838731" y="765344"/>
                </a:moveTo>
                <a:cubicBezTo>
                  <a:pt x="1838233" y="765530"/>
                  <a:pt x="1833819" y="764597"/>
                  <a:pt x="1832265" y="764597"/>
                </a:cubicBezTo>
                <a:cubicBezTo>
                  <a:pt x="1830710" y="764597"/>
                  <a:pt x="1827352" y="762297"/>
                  <a:pt x="1826855" y="761737"/>
                </a:cubicBezTo>
                <a:cubicBezTo>
                  <a:pt x="1826855" y="761737"/>
                  <a:pt x="1830959" y="761986"/>
                  <a:pt x="1832140" y="761986"/>
                </a:cubicBezTo>
                <a:cubicBezTo>
                  <a:pt x="1833322" y="761986"/>
                  <a:pt x="1834690" y="762670"/>
                  <a:pt x="1836554" y="763043"/>
                </a:cubicBezTo>
                <a:cubicBezTo>
                  <a:pt x="1838358" y="763416"/>
                  <a:pt x="1839228" y="765219"/>
                  <a:pt x="1838731" y="765344"/>
                </a:cubicBezTo>
                <a:moveTo>
                  <a:pt x="1844203" y="766960"/>
                </a:moveTo>
                <a:cubicBezTo>
                  <a:pt x="1842648" y="766898"/>
                  <a:pt x="1841840" y="765965"/>
                  <a:pt x="1840348" y="765903"/>
                </a:cubicBezTo>
                <a:cubicBezTo>
                  <a:pt x="1840348" y="765530"/>
                  <a:pt x="1840348" y="765219"/>
                  <a:pt x="1840907" y="765344"/>
                </a:cubicBezTo>
                <a:lnTo>
                  <a:pt x="1840907" y="765344"/>
                </a:lnTo>
                <a:cubicBezTo>
                  <a:pt x="1840907" y="765344"/>
                  <a:pt x="1841342" y="765344"/>
                  <a:pt x="1841591" y="765344"/>
                </a:cubicBezTo>
                <a:cubicBezTo>
                  <a:pt x="1843021" y="765344"/>
                  <a:pt x="1843954" y="765344"/>
                  <a:pt x="1844513" y="766028"/>
                </a:cubicBezTo>
                <a:cubicBezTo>
                  <a:pt x="1844451" y="766338"/>
                  <a:pt x="1844327" y="766649"/>
                  <a:pt x="1844264" y="766960"/>
                </a:cubicBezTo>
                <a:moveTo>
                  <a:pt x="1846005" y="767209"/>
                </a:moveTo>
                <a:cubicBezTo>
                  <a:pt x="1846005" y="767209"/>
                  <a:pt x="1846005" y="767022"/>
                  <a:pt x="1846005" y="766898"/>
                </a:cubicBezTo>
                <a:cubicBezTo>
                  <a:pt x="1846005" y="766898"/>
                  <a:pt x="1846068" y="766898"/>
                  <a:pt x="1846130" y="766898"/>
                </a:cubicBezTo>
                <a:cubicBezTo>
                  <a:pt x="1846566" y="766960"/>
                  <a:pt x="1847125" y="767085"/>
                  <a:pt x="1847809" y="767085"/>
                </a:cubicBezTo>
                <a:lnTo>
                  <a:pt x="1847809" y="767085"/>
                </a:lnTo>
                <a:cubicBezTo>
                  <a:pt x="1847809" y="767085"/>
                  <a:pt x="1847996" y="767022"/>
                  <a:pt x="1848120" y="766960"/>
                </a:cubicBezTo>
                <a:cubicBezTo>
                  <a:pt x="1849674" y="768701"/>
                  <a:pt x="1852285" y="767209"/>
                  <a:pt x="1853715" y="768079"/>
                </a:cubicBezTo>
                <a:cubicBezTo>
                  <a:pt x="1852472" y="769199"/>
                  <a:pt x="1846938" y="769696"/>
                  <a:pt x="1846005" y="767147"/>
                </a:cubicBezTo>
                <a:moveTo>
                  <a:pt x="1907312" y="778712"/>
                </a:moveTo>
                <a:cubicBezTo>
                  <a:pt x="1907312" y="779271"/>
                  <a:pt x="1907002" y="779396"/>
                  <a:pt x="1906815" y="779707"/>
                </a:cubicBezTo>
                <a:cubicBezTo>
                  <a:pt x="1906691" y="779769"/>
                  <a:pt x="1906628" y="779831"/>
                  <a:pt x="1906504" y="779893"/>
                </a:cubicBezTo>
                <a:cubicBezTo>
                  <a:pt x="1906380" y="779893"/>
                  <a:pt x="1906256" y="780017"/>
                  <a:pt x="1906131" y="780142"/>
                </a:cubicBezTo>
                <a:lnTo>
                  <a:pt x="1906256" y="779831"/>
                </a:lnTo>
                <a:cubicBezTo>
                  <a:pt x="1905012" y="778650"/>
                  <a:pt x="1906194" y="777468"/>
                  <a:pt x="1907375" y="778650"/>
                </a:cubicBezTo>
                <a:moveTo>
                  <a:pt x="1901717" y="779271"/>
                </a:moveTo>
                <a:lnTo>
                  <a:pt x="1901717" y="779271"/>
                </a:lnTo>
                <a:cubicBezTo>
                  <a:pt x="1902152" y="779396"/>
                  <a:pt x="1902339" y="779769"/>
                  <a:pt x="1902276" y="780391"/>
                </a:cubicBezTo>
                <a:lnTo>
                  <a:pt x="1902463" y="780515"/>
                </a:lnTo>
                <a:cubicBezTo>
                  <a:pt x="1902463" y="780515"/>
                  <a:pt x="1902027" y="780453"/>
                  <a:pt x="1901841" y="780328"/>
                </a:cubicBezTo>
                <a:cubicBezTo>
                  <a:pt x="1901530" y="780142"/>
                  <a:pt x="1901281" y="779831"/>
                  <a:pt x="1901095" y="779396"/>
                </a:cubicBezTo>
                <a:cubicBezTo>
                  <a:pt x="1901157" y="779396"/>
                  <a:pt x="1901281" y="779396"/>
                  <a:pt x="1901344" y="779334"/>
                </a:cubicBezTo>
                <a:cubicBezTo>
                  <a:pt x="1901468" y="779334"/>
                  <a:pt x="1901592" y="779271"/>
                  <a:pt x="1901717" y="779209"/>
                </a:cubicBezTo>
                <a:moveTo>
                  <a:pt x="1895561" y="775976"/>
                </a:moveTo>
                <a:cubicBezTo>
                  <a:pt x="1898172" y="775665"/>
                  <a:pt x="1899914" y="776349"/>
                  <a:pt x="1901095" y="777530"/>
                </a:cubicBezTo>
                <a:cubicBezTo>
                  <a:pt x="1901095" y="777530"/>
                  <a:pt x="1900971" y="777530"/>
                  <a:pt x="1900909" y="777530"/>
                </a:cubicBezTo>
                <a:cubicBezTo>
                  <a:pt x="1900597" y="777593"/>
                  <a:pt x="1900286" y="777655"/>
                  <a:pt x="1900038" y="777717"/>
                </a:cubicBezTo>
                <a:cubicBezTo>
                  <a:pt x="1899043" y="777344"/>
                  <a:pt x="1898048" y="777530"/>
                  <a:pt x="1897177" y="777655"/>
                </a:cubicBezTo>
                <a:cubicBezTo>
                  <a:pt x="1896556" y="777779"/>
                  <a:pt x="1895996" y="777779"/>
                  <a:pt x="1895499" y="777655"/>
                </a:cubicBezTo>
                <a:lnTo>
                  <a:pt x="1895499" y="775852"/>
                </a:lnTo>
                <a:close/>
                <a:moveTo>
                  <a:pt x="1886670" y="774235"/>
                </a:moveTo>
                <a:cubicBezTo>
                  <a:pt x="1887478" y="772618"/>
                  <a:pt x="1888846" y="774981"/>
                  <a:pt x="1890587" y="774235"/>
                </a:cubicBezTo>
                <a:cubicBezTo>
                  <a:pt x="1890462" y="775105"/>
                  <a:pt x="1889219" y="774795"/>
                  <a:pt x="1888349" y="774795"/>
                </a:cubicBezTo>
                <a:lnTo>
                  <a:pt x="1888349" y="775043"/>
                </a:lnTo>
                <a:cubicBezTo>
                  <a:pt x="1887851" y="774919"/>
                  <a:pt x="1887291" y="774670"/>
                  <a:pt x="1886732" y="774421"/>
                </a:cubicBezTo>
                <a:cubicBezTo>
                  <a:pt x="1886732" y="774421"/>
                  <a:pt x="1886608" y="774359"/>
                  <a:pt x="1886545" y="774359"/>
                </a:cubicBezTo>
                <a:lnTo>
                  <a:pt x="1886670" y="774359"/>
                </a:lnTo>
                <a:close/>
                <a:moveTo>
                  <a:pt x="1865405" y="768701"/>
                </a:moveTo>
                <a:cubicBezTo>
                  <a:pt x="1865094" y="769696"/>
                  <a:pt x="1865094" y="771002"/>
                  <a:pt x="1864286" y="771437"/>
                </a:cubicBezTo>
                <a:cubicBezTo>
                  <a:pt x="1861799" y="771437"/>
                  <a:pt x="1863602" y="770193"/>
                  <a:pt x="1862607" y="769261"/>
                </a:cubicBezTo>
                <a:cubicBezTo>
                  <a:pt x="1861302" y="769385"/>
                  <a:pt x="1861550" y="771188"/>
                  <a:pt x="1859809" y="770877"/>
                </a:cubicBezTo>
                <a:cubicBezTo>
                  <a:pt x="1859312" y="770256"/>
                  <a:pt x="1859063" y="769385"/>
                  <a:pt x="1859249" y="768079"/>
                </a:cubicBezTo>
                <a:cubicBezTo>
                  <a:pt x="1861737" y="767831"/>
                  <a:pt x="1863415" y="768390"/>
                  <a:pt x="1865405" y="768701"/>
                </a:cubicBezTo>
                <a:moveTo>
                  <a:pt x="1879955" y="777593"/>
                </a:moveTo>
                <a:cubicBezTo>
                  <a:pt x="1876659" y="777966"/>
                  <a:pt x="1874607" y="776971"/>
                  <a:pt x="1872680" y="775976"/>
                </a:cubicBezTo>
                <a:cubicBezTo>
                  <a:pt x="1870379" y="775727"/>
                  <a:pt x="1871623" y="774919"/>
                  <a:pt x="1870814" y="774546"/>
                </a:cubicBezTo>
                <a:cubicBezTo>
                  <a:pt x="1870068" y="774173"/>
                  <a:pt x="1868265" y="774297"/>
                  <a:pt x="1866338" y="774048"/>
                </a:cubicBezTo>
                <a:cubicBezTo>
                  <a:pt x="1864411" y="773800"/>
                  <a:pt x="1858752" y="772681"/>
                  <a:pt x="1859312" y="772245"/>
                </a:cubicBezTo>
                <a:cubicBezTo>
                  <a:pt x="1860244" y="771561"/>
                  <a:pt x="1864411" y="772494"/>
                  <a:pt x="1865032" y="772494"/>
                </a:cubicBezTo>
                <a:cubicBezTo>
                  <a:pt x="1865654" y="772494"/>
                  <a:pt x="1869260" y="773240"/>
                  <a:pt x="1870814" y="773364"/>
                </a:cubicBezTo>
                <a:cubicBezTo>
                  <a:pt x="1872369" y="773489"/>
                  <a:pt x="1873426" y="773613"/>
                  <a:pt x="1874483" y="773800"/>
                </a:cubicBezTo>
                <a:cubicBezTo>
                  <a:pt x="1875478" y="773924"/>
                  <a:pt x="1877840" y="775043"/>
                  <a:pt x="1878835" y="775976"/>
                </a:cubicBezTo>
                <a:lnTo>
                  <a:pt x="1878835" y="775976"/>
                </a:lnTo>
                <a:cubicBezTo>
                  <a:pt x="1879270" y="776162"/>
                  <a:pt x="1879644" y="776411"/>
                  <a:pt x="1879955" y="776722"/>
                </a:cubicBezTo>
                <a:lnTo>
                  <a:pt x="1879955" y="777593"/>
                </a:lnTo>
                <a:close/>
                <a:moveTo>
                  <a:pt x="1905634" y="783810"/>
                </a:moveTo>
                <a:cubicBezTo>
                  <a:pt x="1902152" y="783624"/>
                  <a:pt x="1897738" y="784867"/>
                  <a:pt x="1896680" y="781510"/>
                </a:cubicBezTo>
                <a:cubicBezTo>
                  <a:pt x="1889281" y="781821"/>
                  <a:pt x="1885861" y="778214"/>
                  <a:pt x="1881074" y="775976"/>
                </a:cubicBezTo>
                <a:lnTo>
                  <a:pt x="1881074" y="776225"/>
                </a:lnTo>
                <a:cubicBezTo>
                  <a:pt x="1880514" y="775727"/>
                  <a:pt x="1879893" y="775230"/>
                  <a:pt x="1879209" y="774857"/>
                </a:cubicBezTo>
                <a:lnTo>
                  <a:pt x="1879395" y="774857"/>
                </a:lnTo>
                <a:cubicBezTo>
                  <a:pt x="1880887" y="773551"/>
                  <a:pt x="1884120" y="775292"/>
                  <a:pt x="1886110" y="775416"/>
                </a:cubicBezTo>
                <a:lnTo>
                  <a:pt x="1886110" y="775292"/>
                </a:lnTo>
                <a:cubicBezTo>
                  <a:pt x="1886110" y="775292"/>
                  <a:pt x="1886173" y="775292"/>
                  <a:pt x="1886234" y="775354"/>
                </a:cubicBezTo>
                <a:cubicBezTo>
                  <a:pt x="1886732" y="775603"/>
                  <a:pt x="1887229" y="775789"/>
                  <a:pt x="1887789" y="775976"/>
                </a:cubicBezTo>
                <a:cubicBezTo>
                  <a:pt x="1888286" y="777779"/>
                  <a:pt x="1886048" y="776722"/>
                  <a:pt x="1884991" y="776971"/>
                </a:cubicBezTo>
                <a:cubicBezTo>
                  <a:pt x="1886732" y="779147"/>
                  <a:pt x="1891022" y="778650"/>
                  <a:pt x="1894380" y="779147"/>
                </a:cubicBezTo>
                <a:cubicBezTo>
                  <a:pt x="1894380" y="779147"/>
                  <a:pt x="1894380" y="779147"/>
                  <a:pt x="1894380" y="779147"/>
                </a:cubicBezTo>
                <a:cubicBezTo>
                  <a:pt x="1894939" y="779458"/>
                  <a:pt x="1895499" y="779520"/>
                  <a:pt x="1896059" y="779520"/>
                </a:cubicBezTo>
                <a:cubicBezTo>
                  <a:pt x="1896618" y="779520"/>
                  <a:pt x="1897115" y="779458"/>
                  <a:pt x="1897551" y="779334"/>
                </a:cubicBezTo>
                <a:cubicBezTo>
                  <a:pt x="1898359" y="779209"/>
                  <a:pt x="1899043" y="779085"/>
                  <a:pt x="1899665" y="779334"/>
                </a:cubicBezTo>
                <a:cubicBezTo>
                  <a:pt x="1899727" y="779334"/>
                  <a:pt x="1899851" y="779396"/>
                  <a:pt x="1899914" y="779458"/>
                </a:cubicBezTo>
                <a:cubicBezTo>
                  <a:pt x="1900224" y="780204"/>
                  <a:pt x="1900660" y="780888"/>
                  <a:pt x="1901219" y="781199"/>
                </a:cubicBezTo>
                <a:cubicBezTo>
                  <a:pt x="1901655" y="781448"/>
                  <a:pt x="1902090" y="781572"/>
                  <a:pt x="1902587" y="781572"/>
                </a:cubicBezTo>
                <a:cubicBezTo>
                  <a:pt x="1902711" y="781572"/>
                  <a:pt x="1902836" y="781572"/>
                  <a:pt x="1902960" y="781572"/>
                </a:cubicBezTo>
                <a:lnTo>
                  <a:pt x="1902836" y="781945"/>
                </a:lnTo>
                <a:cubicBezTo>
                  <a:pt x="1903644" y="782256"/>
                  <a:pt x="1905758" y="781323"/>
                  <a:pt x="1905634" y="782567"/>
                </a:cubicBezTo>
                <a:cubicBezTo>
                  <a:pt x="1906566" y="782380"/>
                  <a:pt x="1906815" y="781634"/>
                  <a:pt x="1906753" y="780515"/>
                </a:cubicBezTo>
                <a:cubicBezTo>
                  <a:pt x="1906753" y="780515"/>
                  <a:pt x="1906753" y="780515"/>
                  <a:pt x="1906815" y="780515"/>
                </a:cubicBezTo>
                <a:cubicBezTo>
                  <a:pt x="1907002" y="780391"/>
                  <a:pt x="1907126" y="780328"/>
                  <a:pt x="1907312" y="780204"/>
                </a:cubicBezTo>
                <a:lnTo>
                  <a:pt x="1907312" y="780328"/>
                </a:lnTo>
                <a:cubicBezTo>
                  <a:pt x="1908494" y="781821"/>
                  <a:pt x="1912722" y="780204"/>
                  <a:pt x="1912908" y="782629"/>
                </a:cubicBezTo>
                <a:lnTo>
                  <a:pt x="1912908" y="782629"/>
                </a:lnTo>
                <a:cubicBezTo>
                  <a:pt x="1912536" y="782691"/>
                  <a:pt x="1912162" y="782629"/>
                  <a:pt x="1911727" y="782567"/>
                </a:cubicBezTo>
                <a:cubicBezTo>
                  <a:pt x="1911292" y="782442"/>
                  <a:pt x="1910857" y="782380"/>
                  <a:pt x="1910359" y="782380"/>
                </a:cubicBezTo>
                <a:cubicBezTo>
                  <a:pt x="1910111" y="782380"/>
                  <a:pt x="1909862" y="782629"/>
                  <a:pt x="1909924" y="782878"/>
                </a:cubicBezTo>
                <a:cubicBezTo>
                  <a:pt x="1909924" y="783126"/>
                  <a:pt x="1910111" y="783313"/>
                  <a:pt x="1910421" y="783313"/>
                </a:cubicBezTo>
                <a:cubicBezTo>
                  <a:pt x="1910795" y="783313"/>
                  <a:pt x="1911167" y="783313"/>
                  <a:pt x="1911541" y="783437"/>
                </a:cubicBezTo>
                <a:cubicBezTo>
                  <a:pt x="1911913" y="783499"/>
                  <a:pt x="1912349" y="783624"/>
                  <a:pt x="1912784" y="783624"/>
                </a:cubicBezTo>
                <a:cubicBezTo>
                  <a:pt x="1912784" y="783624"/>
                  <a:pt x="1912908" y="783624"/>
                  <a:pt x="1912971" y="783624"/>
                </a:cubicBezTo>
                <a:lnTo>
                  <a:pt x="1912971" y="783624"/>
                </a:lnTo>
                <a:cubicBezTo>
                  <a:pt x="1914028" y="783499"/>
                  <a:pt x="1914214" y="784308"/>
                  <a:pt x="1915209" y="784183"/>
                </a:cubicBezTo>
                <a:cubicBezTo>
                  <a:pt x="1914152" y="788163"/>
                  <a:pt x="1908867" y="783810"/>
                  <a:pt x="1905696" y="783686"/>
                </a:cubicBezTo>
                <a:moveTo>
                  <a:pt x="1913966" y="780391"/>
                </a:moveTo>
                <a:cubicBezTo>
                  <a:pt x="1914774" y="778960"/>
                  <a:pt x="1916888" y="780826"/>
                  <a:pt x="1917883" y="780950"/>
                </a:cubicBezTo>
                <a:cubicBezTo>
                  <a:pt x="1916950" y="782567"/>
                  <a:pt x="1914836" y="780701"/>
                  <a:pt x="1913966" y="780391"/>
                </a:cubicBezTo>
                <a:moveTo>
                  <a:pt x="1929635" y="783810"/>
                </a:moveTo>
                <a:cubicBezTo>
                  <a:pt x="1929386" y="784494"/>
                  <a:pt x="1928888" y="784930"/>
                  <a:pt x="1927956" y="784867"/>
                </a:cubicBezTo>
                <a:cubicBezTo>
                  <a:pt x="1927707" y="783686"/>
                  <a:pt x="1928764" y="783810"/>
                  <a:pt x="1929635" y="783810"/>
                </a:cubicBezTo>
                <a:moveTo>
                  <a:pt x="1923479" y="787665"/>
                </a:moveTo>
                <a:cubicBezTo>
                  <a:pt x="1922608" y="788847"/>
                  <a:pt x="1920494" y="786608"/>
                  <a:pt x="1920183" y="785427"/>
                </a:cubicBezTo>
                <a:lnTo>
                  <a:pt x="1922546" y="785427"/>
                </a:lnTo>
                <a:cubicBezTo>
                  <a:pt x="1922546" y="785427"/>
                  <a:pt x="1922422" y="785800"/>
                  <a:pt x="1922546" y="785924"/>
                </a:cubicBezTo>
                <a:cubicBezTo>
                  <a:pt x="1922733" y="786297"/>
                  <a:pt x="1923106" y="786733"/>
                  <a:pt x="1923479" y="787168"/>
                </a:cubicBezTo>
                <a:lnTo>
                  <a:pt x="1923479" y="787168"/>
                </a:lnTo>
                <a:lnTo>
                  <a:pt x="1923479" y="787665"/>
                </a:lnTo>
                <a:close/>
                <a:moveTo>
                  <a:pt x="1924163" y="786484"/>
                </a:moveTo>
                <a:cubicBezTo>
                  <a:pt x="1924163" y="786484"/>
                  <a:pt x="1923789" y="786049"/>
                  <a:pt x="1923603" y="785800"/>
                </a:cubicBezTo>
                <a:cubicBezTo>
                  <a:pt x="1923914" y="785303"/>
                  <a:pt x="1925033" y="785365"/>
                  <a:pt x="1925157" y="786049"/>
                </a:cubicBezTo>
                <a:lnTo>
                  <a:pt x="1925282" y="786049"/>
                </a:lnTo>
                <a:cubicBezTo>
                  <a:pt x="1925282" y="786049"/>
                  <a:pt x="1925033" y="786173"/>
                  <a:pt x="1924909" y="786235"/>
                </a:cubicBezTo>
                <a:cubicBezTo>
                  <a:pt x="1924660" y="786360"/>
                  <a:pt x="1924411" y="786422"/>
                  <a:pt x="1924225" y="786546"/>
                </a:cubicBezTo>
                <a:lnTo>
                  <a:pt x="1924225" y="786546"/>
                </a:lnTo>
                <a:close/>
                <a:moveTo>
                  <a:pt x="1924598" y="788225"/>
                </a:moveTo>
                <a:lnTo>
                  <a:pt x="1924598" y="788225"/>
                </a:lnTo>
                <a:cubicBezTo>
                  <a:pt x="1924598" y="788225"/>
                  <a:pt x="1924660" y="788038"/>
                  <a:pt x="1924660" y="787976"/>
                </a:cubicBezTo>
                <a:lnTo>
                  <a:pt x="1924660" y="787417"/>
                </a:lnTo>
                <a:cubicBezTo>
                  <a:pt x="1924660" y="787417"/>
                  <a:pt x="1925095" y="787230"/>
                  <a:pt x="1925282" y="787168"/>
                </a:cubicBezTo>
                <a:cubicBezTo>
                  <a:pt x="1925468" y="787106"/>
                  <a:pt x="1925655" y="787044"/>
                  <a:pt x="1925780" y="786919"/>
                </a:cubicBezTo>
                <a:lnTo>
                  <a:pt x="1925780" y="787230"/>
                </a:lnTo>
                <a:cubicBezTo>
                  <a:pt x="1929012" y="788225"/>
                  <a:pt x="1930069" y="788474"/>
                  <a:pt x="1933490" y="788847"/>
                </a:cubicBezTo>
                <a:cubicBezTo>
                  <a:pt x="1932060" y="792266"/>
                  <a:pt x="1927272" y="788722"/>
                  <a:pt x="1924536" y="788287"/>
                </a:cubicBezTo>
                <a:moveTo>
                  <a:pt x="1942443" y="792080"/>
                </a:moveTo>
                <a:cubicBezTo>
                  <a:pt x="1940826" y="790712"/>
                  <a:pt x="1938774" y="789904"/>
                  <a:pt x="1935728" y="788722"/>
                </a:cubicBezTo>
                <a:cubicBezTo>
                  <a:pt x="1939583" y="787354"/>
                  <a:pt x="1943873" y="788847"/>
                  <a:pt x="1948039" y="789904"/>
                </a:cubicBezTo>
                <a:cubicBezTo>
                  <a:pt x="1947044" y="791458"/>
                  <a:pt x="1943562" y="790650"/>
                  <a:pt x="1942443" y="792080"/>
                </a:cubicBezTo>
                <a:moveTo>
                  <a:pt x="1948598" y="792080"/>
                </a:moveTo>
                <a:cubicBezTo>
                  <a:pt x="1950651" y="790774"/>
                  <a:pt x="1953324" y="792764"/>
                  <a:pt x="1953635" y="794878"/>
                </a:cubicBezTo>
                <a:cubicBezTo>
                  <a:pt x="1951085" y="794878"/>
                  <a:pt x="1948598" y="794754"/>
                  <a:pt x="1948598" y="792080"/>
                </a:cubicBezTo>
                <a:moveTo>
                  <a:pt x="1963956" y="795811"/>
                </a:moveTo>
                <a:cubicBezTo>
                  <a:pt x="1961345" y="795002"/>
                  <a:pt x="1963583" y="793883"/>
                  <a:pt x="1964329" y="794007"/>
                </a:cubicBezTo>
                <a:cubicBezTo>
                  <a:pt x="1964329" y="794007"/>
                  <a:pt x="1967687" y="796184"/>
                  <a:pt x="1969242" y="796308"/>
                </a:cubicBezTo>
                <a:cubicBezTo>
                  <a:pt x="1970796" y="796432"/>
                  <a:pt x="1966568" y="796557"/>
                  <a:pt x="1963956" y="795811"/>
                </a:cubicBezTo>
                <a:moveTo>
                  <a:pt x="1976143" y="797987"/>
                </a:moveTo>
                <a:cubicBezTo>
                  <a:pt x="1973843" y="797489"/>
                  <a:pt x="1970858" y="796432"/>
                  <a:pt x="1972039" y="796184"/>
                </a:cubicBezTo>
                <a:cubicBezTo>
                  <a:pt x="1973221" y="795935"/>
                  <a:pt x="1975645" y="796059"/>
                  <a:pt x="1975645" y="796059"/>
                </a:cubicBezTo>
                <a:cubicBezTo>
                  <a:pt x="1976454" y="796308"/>
                  <a:pt x="1978506" y="798546"/>
                  <a:pt x="1976143" y="797987"/>
                </a:cubicBezTo>
                <a:moveTo>
                  <a:pt x="1984163" y="798795"/>
                </a:moveTo>
                <a:cubicBezTo>
                  <a:pt x="1983666" y="797614"/>
                  <a:pt x="1985221" y="797862"/>
                  <a:pt x="1986900" y="798546"/>
                </a:cubicBezTo>
                <a:cubicBezTo>
                  <a:pt x="1988579" y="799168"/>
                  <a:pt x="1984412" y="799230"/>
                  <a:pt x="1984163" y="798795"/>
                </a:cubicBezTo>
                <a:moveTo>
                  <a:pt x="3895125" y="211529"/>
                </a:moveTo>
                <a:cubicBezTo>
                  <a:pt x="3888845" y="206617"/>
                  <a:pt x="3888036" y="196296"/>
                  <a:pt x="3882316" y="190886"/>
                </a:cubicBezTo>
                <a:cubicBezTo>
                  <a:pt x="3882440" y="184979"/>
                  <a:pt x="3878212" y="180130"/>
                  <a:pt x="3875041" y="175839"/>
                </a:cubicBezTo>
                <a:cubicBezTo>
                  <a:pt x="3872865" y="170181"/>
                  <a:pt x="3872865" y="165704"/>
                  <a:pt x="3869445" y="161352"/>
                </a:cubicBezTo>
                <a:cubicBezTo>
                  <a:pt x="3867953" y="159860"/>
                  <a:pt x="3868078" y="162844"/>
                  <a:pt x="3866087" y="162533"/>
                </a:cubicBezTo>
                <a:cubicBezTo>
                  <a:pt x="3864782" y="161912"/>
                  <a:pt x="3864284" y="160606"/>
                  <a:pt x="3862170" y="160855"/>
                </a:cubicBezTo>
                <a:cubicBezTo>
                  <a:pt x="3859061" y="162222"/>
                  <a:pt x="3859124" y="164523"/>
                  <a:pt x="3856574" y="166450"/>
                </a:cubicBezTo>
                <a:cubicBezTo>
                  <a:pt x="3856636" y="166388"/>
                  <a:pt x="3855455" y="166202"/>
                  <a:pt x="3854336" y="166948"/>
                </a:cubicBezTo>
                <a:cubicBezTo>
                  <a:pt x="3853279" y="167694"/>
                  <a:pt x="3852906" y="169000"/>
                  <a:pt x="3851538" y="168627"/>
                </a:cubicBezTo>
                <a:cubicBezTo>
                  <a:pt x="3850792" y="166264"/>
                  <a:pt x="3849424" y="164399"/>
                  <a:pt x="3848180" y="162533"/>
                </a:cubicBezTo>
                <a:cubicBezTo>
                  <a:pt x="3846564" y="160917"/>
                  <a:pt x="3846750" y="164336"/>
                  <a:pt x="3844263" y="163590"/>
                </a:cubicBezTo>
                <a:cubicBezTo>
                  <a:pt x="3842895" y="162222"/>
                  <a:pt x="3841963" y="161974"/>
                  <a:pt x="3839787" y="162533"/>
                </a:cubicBezTo>
                <a:cubicBezTo>
                  <a:pt x="3837921" y="163652"/>
                  <a:pt x="3837673" y="166388"/>
                  <a:pt x="3835869" y="167570"/>
                </a:cubicBezTo>
                <a:cubicBezTo>
                  <a:pt x="3833507" y="166015"/>
                  <a:pt x="3833444" y="168378"/>
                  <a:pt x="3831952" y="169248"/>
                </a:cubicBezTo>
                <a:cubicBezTo>
                  <a:pt x="3830709" y="171300"/>
                  <a:pt x="3828532" y="169062"/>
                  <a:pt x="3827476" y="170865"/>
                </a:cubicBezTo>
                <a:cubicBezTo>
                  <a:pt x="3826418" y="182181"/>
                  <a:pt x="3822937" y="190886"/>
                  <a:pt x="3821879" y="202140"/>
                </a:cubicBezTo>
                <a:cubicBezTo>
                  <a:pt x="3818708" y="205311"/>
                  <a:pt x="3818149" y="209913"/>
                  <a:pt x="3816843" y="213830"/>
                </a:cubicBezTo>
                <a:cubicBezTo>
                  <a:pt x="3813983" y="222659"/>
                  <a:pt x="3811185" y="230991"/>
                  <a:pt x="3809009" y="239509"/>
                </a:cubicBezTo>
                <a:cubicBezTo>
                  <a:pt x="3807827" y="244110"/>
                  <a:pt x="3805838" y="248027"/>
                  <a:pt x="3804532" y="252380"/>
                </a:cubicBezTo>
                <a:cubicBezTo>
                  <a:pt x="3802915" y="257727"/>
                  <a:pt x="3802107" y="261209"/>
                  <a:pt x="3800614" y="265313"/>
                </a:cubicBezTo>
                <a:cubicBezTo>
                  <a:pt x="3796511" y="276442"/>
                  <a:pt x="3793216" y="287883"/>
                  <a:pt x="3789423" y="298764"/>
                </a:cubicBezTo>
                <a:cubicBezTo>
                  <a:pt x="3787806" y="303490"/>
                  <a:pt x="3786873" y="308837"/>
                  <a:pt x="3784946" y="312816"/>
                </a:cubicBezTo>
                <a:cubicBezTo>
                  <a:pt x="3784138" y="314433"/>
                  <a:pt x="3782335" y="315614"/>
                  <a:pt x="3781589" y="317231"/>
                </a:cubicBezTo>
                <a:cubicBezTo>
                  <a:pt x="3780469" y="319780"/>
                  <a:pt x="3779785" y="323200"/>
                  <a:pt x="3778790" y="326247"/>
                </a:cubicBezTo>
                <a:cubicBezTo>
                  <a:pt x="3776614" y="332651"/>
                  <a:pt x="3774997" y="338433"/>
                  <a:pt x="3773195" y="345148"/>
                </a:cubicBezTo>
                <a:cubicBezTo>
                  <a:pt x="3772324" y="348382"/>
                  <a:pt x="3771080" y="351615"/>
                  <a:pt x="3770396" y="354662"/>
                </a:cubicBezTo>
                <a:cubicBezTo>
                  <a:pt x="3769961" y="356651"/>
                  <a:pt x="3770210" y="358765"/>
                  <a:pt x="3769837" y="360817"/>
                </a:cubicBezTo>
                <a:cubicBezTo>
                  <a:pt x="3768780" y="366848"/>
                  <a:pt x="3766106" y="373190"/>
                  <a:pt x="3764241" y="379222"/>
                </a:cubicBezTo>
                <a:cubicBezTo>
                  <a:pt x="3763308" y="382268"/>
                  <a:pt x="3762562" y="385315"/>
                  <a:pt x="3761443" y="388175"/>
                </a:cubicBezTo>
                <a:cubicBezTo>
                  <a:pt x="3760324" y="391098"/>
                  <a:pt x="3758707" y="393771"/>
                  <a:pt x="3757526" y="396631"/>
                </a:cubicBezTo>
                <a:cubicBezTo>
                  <a:pt x="3753981" y="405212"/>
                  <a:pt x="3751433" y="414725"/>
                  <a:pt x="3749132" y="423989"/>
                </a:cubicBezTo>
                <a:cubicBezTo>
                  <a:pt x="3748324" y="427223"/>
                  <a:pt x="3746645" y="429896"/>
                  <a:pt x="3745774" y="432881"/>
                </a:cubicBezTo>
                <a:cubicBezTo>
                  <a:pt x="3744655" y="436985"/>
                  <a:pt x="3744220" y="441213"/>
                  <a:pt x="3742977" y="445192"/>
                </a:cubicBezTo>
                <a:cubicBezTo>
                  <a:pt x="3741857" y="448798"/>
                  <a:pt x="3741608" y="454021"/>
                  <a:pt x="3738499" y="455824"/>
                </a:cubicBezTo>
                <a:cubicBezTo>
                  <a:pt x="3738251" y="464653"/>
                  <a:pt x="3736012" y="474788"/>
                  <a:pt x="3733463" y="483742"/>
                </a:cubicBezTo>
                <a:cubicBezTo>
                  <a:pt x="3731535" y="490457"/>
                  <a:pt x="3729422" y="496799"/>
                  <a:pt x="3727308" y="503204"/>
                </a:cubicBezTo>
                <a:cubicBezTo>
                  <a:pt x="3726810" y="504634"/>
                  <a:pt x="3726872" y="508178"/>
                  <a:pt x="3724696" y="508240"/>
                </a:cubicBezTo>
                <a:cubicBezTo>
                  <a:pt x="3724696" y="508053"/>
                  <a:pt x="3724634" y="507867"/>
                  <a:pt x="3724634" y="507680"/>
                </a:cubicBezTo>
                <a:lnTo>
                  <a:pt x="3724634" y="507369"/>
                </a:lnTo>
                <a:cubicBezTo>
                  <a:pt x="3724634" y="507369"/>
                  <a:pt x="3724385" y="507058"/>
                  <a:pt x="3724199" y="507058"/>
                </a:cubicBezTo>
                <a:cubicBezTo>
                  <a:pt x="3724012" y="507058"/>
                  <a:pt x="3723888" y="507245"/>
                  <a:pt x="3723888" y="507432"/>
                </a:cubicBezTo>
                <a:lnTo>
                  <a:pt x="3723888" y="507742"/>
                </a:lnTo>
                <a:cubicBezTo>
                  <a:pt x="3723950" y="508116"/>
                  <a:pt x="3724012" y="508426"/>
                  <a:pt x="3724137" y="508737"/>
                </a:cubicBezTo>
                <a:lnTo>
                  <a:pt x="3723950" y="508737"/>
                </a:lnTo>
                <a:cubicBezTo>
                  <a:pt x="3722582" y="511846"/>
                  <a:pt x="3721587" y="515390"/>
                  <a:pt x="3721152" y="519370"/>
                </a:cubicBezTo>
                <a:lnTo>
                  <a:pt x="3721338" y="519370"/>
                </a:lnTo>
                <a:cubicBezTo>
                  <a:pt x="3720779" y="520054"/>
                  <a:pt x="3720530" y="520862"/>
                  <a:pt x="3720344" y="521732"/>
                </a:cubicBezTo>
                <a:lnTo>
                  <a:pt x="3720344" y="522105"/>
                </a:lnTo>
                <a:cubicBezTo>
                  <a:pt x="3720344" y="522105"/>
                  <a:pt x="3720282" y="522105"/>
                  <a:pt x="3720282" y="522105"/>
                </a:cubicBezTo>
                <a:cubicBezTo>
                  <a:pt x="3719784" y="522976"/>
                  <a:pt x="3719660" y="524282"/>
                  <a:pt x="3719473" y="525525"/>
                </a:cubicBezTo>
                <a:lnTo>
                  <a:pt x="3719660" y="525525"/>
                </a:lnTo>
                <a:cubicBezTo>
                  <a:pt x="3718913" y="526769"/>
                  <a:pt x="3718603" y="528261"/>
                  <a:pt x="3718292" y="529691"/>
                </a:cubicBezTo>
                <a:cubicBezTo>
                  <a:pt x="3718167" y="530313"/>
                  <a:pt x="3718043" y="530935"/>
                  <a:pt x="3717919" y="531494"/>
                </a:cubicBezTo>
                <a:cubicBezTo>
                  <a:pt x="3717857" y="531743"/>
                  <a:pt x="3717981" y="531992"/>
                  <a:pt x="3718229" y="532054"/>
                </a:cubicBezTo>
                <a:cubicBezTo>
                  <a:pt x="3718229" y="532054"/>
                  <a:pt x="3718292" y="532054"/>
                  <a:pt x="3718354" y="532054"/>
                </a:cubicBezTo>
                <a:cubicBezTo>
                  <a:pt x="3718541" y="532054"/>
                  <a:pt x="3718727" y="531929"/>
                  <a:pt x="3718790" y="531743"/>
                </a:cubicBezTo>
                <a:cubicBezTo>
                  <a:pt x="3718975" y="531121"/>
                  <a:pt x="3719100" y="530499"/>
                  <a:pt x="3719224" y="529878"/>
                </a:cubicBezTo>
                <a:cubicBezTo>
                  <a:pt x="3719411" y="528883"/>
                  <a:pt x="3719660" y="527826"/>
                  <a:pt x="3719971" y="526955"/>
                </a:cubicBezTo>
                <a:cubicBezTo>
                  <a:pt x="3719536" y="537277"/>
                  <a:pt x="3717048" y="549899"/>
                  <a:pt x="3712758" y="557858"/>
                </a:cubicBezTo>
                <a:lnTo>
                  <a:pt x="3712758" y="556800"/>
                </a:lnTo>
                <a:lnTo>
                  <a:pt x="3712510" y="556800"/>
                </a:lnTo>
                <a:cubicBezTo>
                  <a:pt x="3713069" y="555433"/>
                  <a:pt x="3713318" y="554127"/>
                  <a:pt x="3713504" y="552821"/>
                </a:cubicBezTo>
                <a:lnTo>
                  <a:pt x="3713628" y="552137"/>
                </a:lnTo>
                <a:cubicBezTo>
                  <a:pt x="3713691" y="551826"/>
                  <a:pt x="3713442" y="551453"/>
                  <a:pt x="3713131" y="551391"/>
                </a:cubicBezTo>
                <a:cubicBezTo>
                  <a:pt x="3712758" y="551329"/>
                  <a:pt x="3712447" y="551578"/>
                  <a:pt x="3712385" y="551888"/>
                </a:cubicBezTo>
                <a:lnTo>
                  <a:pt x="3712261" y="552572"/>
                </a:lnTo>
                <a:cubicBezTo>
                  <a:pt x="3712012" y="553878"/>
                  <a:pt x="3711826" y="555059"/>
                  <a:pt x="3711328" y="556241"/>
                </a:cubicBezTo>
                <a:cubicBezTo>
                  <a:pt x="3711328" y="556303"/>
                  <a:pt x="3711328" y="556365"/>
                  <a:pt x="3711328" y="556490"/>
                </a:cubicBezTo>
                <a:cubicBezTo>
                  <a:pt x="3709089" y="562148"/>
                  <a:pt x="3708157" y="568987"/>
                  <a:pt x="3706602" y="575143"/>
                </a:cubicBezTo>
                <a:lnTo>
                  <a:pt x="3706602" y="575143"/>
                </a:lnTo>
                <a:lnTo>
                  <a:pt x="3706602" y="575143"/>
                </a:lnTo>
                <a:cubicBezTo>
                  <a:pt x="3706043" y="576573"/>
                  <a:pt x="3705483" y="578003"/>
                  <a:pt x="3705483" y="579620"/>
                </a:cubicBezTo>
                <a:lnTo>
                  <a:pt x="3705483" y="579620"/>
                </a:lnTo>
                <a:cubicBezTo>
                  <a:pt x="3703618" y="586459"/>
                  <a:pt x="3701255" y="593299"/>
                  <a:pt x="3699887" y="599703"/>
                </a:cubicBezTo>
                <a:cubicBezTo>
                  <a:pt x="3699390" y="602003"/>
                  <a:pt x="3699825" y="604677"/>
                  <a:pt x="3699328" y="606978"/>
                </a:cubicBezTo>
                <a:cubicBezTo>
                  <a:pt x="3698333" y="611828"/>
                  <a:pt x="3696219" y="616926"/>
                  <a:pt x="3694851" y="622087"/>
                </a:cubicBezTo>
                <a:cubicBezTo>
                  <a:pt x="3691369" y="635393"/>
                  <a:pt x="3686581" y="651310"/>
                  <a:pt x="3683100" y="663932"/>
                </a:cubicBezTo>
                <a:cubicBezTo>
                  <a:pt x="3682664" y="665424"/>
                  <a:pt x="3682975" y="667290"/>
                  <a:pt x="3682540" y="668409"/>
                </a:cubicBezTo>
                <a:cubicBezTo>
                  <a:pt x="3681856" y="670212"/>
                  <a:pt x="3679929" y="671580"/>
                  <a:pt x="3679183" y="673383"/>
                </a:cubicBezTo>
                <a:cubicBezTo>
                  <a:pt x="3677814" y="676741"/>
                  <a:pt x="3677317" y="681031"/>
                  <a:pt x="3676384" y="684575"/>
                </a:cubicBezTo>
                <a:cubicBezTo>
                  <a:pt x="3673400" y="695767"/>
                  <a:pt x="3668985" y="706213"/>
                  <a:pt x="3666374" y="717032"/>
                </a:cubicBezTo>
                <a:cubicBezTo>
                  <a:pt x="3663824" y="720762"/>
                  <a:pt x="3662084" y="725364"/>
                  <a:pt x="3661897" y="731519"/>
                </a:cubicBezTo>
                <a:cubicBezTo>
                  <a:pt x="3659907" y="733820"/>
                  <a:pt x="3659534" y="737675"/>
                  <a:pt x="3657980" y="740410"/>
                </a:cubicBezTo>
                <a:cubicBezTo>
                  <a:pt x="3657171" y="741654"/>
                  <a:pt x="3656425" y="739851"/>
                  <a:pt x="3655742" y="741592"/>
                </a:cubicBezTo>
                <a:cubicBezTo>
                  <a:pt x="3652011" y="756887"/>
                  <a:pt x="3645731" y="770940"/>
                  <a:pt x="3639576" y="784494"/>
                </a:cubicBezTo>
                <a:cubicBezTo>
                  <a:pt x="3634726" y="795127"/>
                  <a:pt x="3631368" y="806505"/>
                  <a:pt x="3626767" y="816329"/>
                </a:cubicBezTo>
                <a:cubicBezTo>
                  <a:pt x="3625274" y="819562"/>
                  <a:pt x="3623223" y="822982"/>
                  <a:pt x="3620611" y="825345"/>
                </a:cubicBezTo>
                <a:cubicBezTo>
                  <a:pt x="3616321" y="798484"/>
                  <a:pt x="3611098" y="767395"/>
                  <a:pt x="3611657" y="739291"/>
                </a:cubicBezTo>
                <a:cubicBezTo>
                  <a:pt x="3611906" y="739913"/>
                  <a:pt x="3612217" y="740473"/>
                  <a:pt x="3612652" y="740908"/>
                </a:cubicBezTo>
                <a:cubicBezTo>
                  <a:pt x="3612777" y="741592"/>
                  <a:pt x="3612777" y="742276"/>
                  <a:pt x="3612777" y="743084"/>
                </a:cubicBezTo>
                <a:cubicBezTo>
                  <a:pt x="3612777" y="743644"/>
                  <a:pt x="3612777" y="744203"/>
                  <a:pt x="3612777" y="744701"/>
                </a:cubicBezTo>
                <a:cubicBezTo>
                  <a:pt x="3612777" y="745136"/>
                  <a:pt x="3613150" y="745509"/>
                  <a:pt x="3613647" y="745509"/>
                </a:cubicBezTo>
                <a:cubicBezTo>
                  <a:pt x="3613647" y="745509"/>
                  <a:pt x="3613647" y="745509"/>
                  <a:pt x="3613647" y="745509"/>
                </a:cubicBezTo>
                <a:cubicBezTo>
                  <a:pt x="3614144" y="745509"/>
                  <a:pt x="3614518" y="745074"/>
                  <a:pt x="3614456" y="744576"/>
                </a:cubicBezTo>
                <a:cubicBezTo>
                  <a:pt x="3614456" y="744079"/>
                  <a:pt x="3614456" y="743581"/>
                  <a:pt x="3614456" y="743084"/>
                </a:cubicBezTo>
                <a:cubicBezTo>
                  <a:pt x="3614456" y="742214"/>
                  <a:pt x="3614456" y="741281"/>
                  <a:pt x="3614269" y="740410"/>
                </a:cubicBezTo>
                <a:lnTo>
                  <a:pt x="3614393" y="740410"/>
                </a:lnTo>
                <a:cubicBezTo>
                  <a:pt x="3615761" y="732265"/>
                  <a:pt x="3612901" y="726856"/>
                  <a:pt x="3613274" y="720389"/>
                </a:cubicBezTo>
                <a:cubicBezTo>
                  <a:pt x="3613523" y="715353"/>
                  <a:pt x="3614705" y="709446"/>
                  <a:pt x="3614393" y="703104"/>
                </a:cubicBezTo>
                <a:cubicBezTo>
                  <a:pt x="3612466" y="661010"/>
                  <a:pt x="3613896" y="600200"/>
                  <a:pt x="3612155" y="554002"/>
                </a:cubicBezTo>
                <a:lnTo>
                  <a:pt x="3612093" y="554002"/>
                </a:lnTo>
                <a:cubicBezTo>
                  <a:pt x="3612280" y="553070"/>
                  <a:pt x="3612404" y="551764"/>
                  <a:pt x="3611533" y="550831"/>
                </a:cubicBezTo>
                <a:cubicBezTo>
                  <a:pt x="3611533" y="550831"/>
                  <a:pt x="3611533" y="550831"/>
                  <a:pt x="3611533" y="550831"/>
                </a:cubicBezTo>
                <a:lnTo>
                  <a:pt x="3611657" y="550707"/>
                </a:lnTo>
                <a:cubicBezTo>
                  <a:pt x="3610227" y="533422"/>
                  <a:pt x="3608922" y="515826"/>
                  <a:pt x="3601584" y="504447"/>
                </a:cubicBezTo>
                <a:cubicBezTo>
                  <a:pt x="3599782" y="502955"/>
                  <a:pt x="3598476" y="504323"/>
                  <a:pt x="3596549" y="502706"/>
                </a:cubicBezTo>
                <a:cubicBezTo>
                  <a:pt x="3588279" y="486602"/>
                  <a:pt x="3578641" y="471866"/>
                  <a:pt x="3569190" y="456943"/>
                </a:cubicBezTo>
                <a:cubicBezTo>
                  <a:pt x="3561418" y="458498"/>
                  <a:pt x="3554330" y="460674"/>
                  <a:pt x="3547988" y="463659"/>
                </a:cubicBezTo>
                <a:cubicBezTo>
                  <a:pt x="3546185" y="463099"/>
                  <a:pt x="3546185" y="460612"/>
                  <a:pt x="3544631" y="459741"/>
                </a:cubicBezTo>
                <a:cubicBezTo>
                  <a:pt x="3541894" y="460736"/>
                  <a:pt x="3539221" y="461856"/>
                  <a:pt x="3535117" y="461420"/>
                </a:cubicBezTo>
                <a:cubicBezTo>
                  <a:pt x="3529646" y="464156"/>
                  <a:pt x="3524298" y="467078"/>
                  <a:pt x="3518391" y="469317"/>
                </a:cubicBezTo>
                <a:cubicBezTo>
                  <a:pt x="3509687" y="477275"/>
                  <a:pt x="3500236" y="484177"/>
                  <a:pt x="3492713" y="493317"/>
                </a:cubicBezTo>
                <a:cubicBezTo>
                  <a:pt x="3485251" y="502395"/>
                  <a:pt x="3477479" y="511224"/>
                  <a:pt x="3471510" y="521795"/>
                </a:cubicBezTo>
                <a:cubicBezTo>
                  <a:pt x="3465168" y="524841"/>
                  <a:pt x="3464173" y="532116"/>
                  <a:pt x="3460318" y="537339"/>
                </a:cubicBezTo>
                <a:cubicBezTo>
                  <a:pt x="3459199" y="538893"/>
                  <a:pt x="3457209" y="540199"/>
                  <a:pt x="3455841" y="541816"/>
                </a:cubicBezTo>
                <a:cubicBezTo>
                  <a:pt x="3454411" y="543619"/>
                  <a:pt x="3453292" y="545857"/>
                  <a:pt x="3451924" y="547412"/>
                </a:cubicBezTo>
                <a:cubicBezTo>
                  <a:pt x="3451240" y="548220"/>
                  <a:pt x="3449810" y="548407"/>
                  <a:pt x="3449126" y="549153"/>
                </a:cubicBezTo>
                <a:cubicBezTo>
                  <a:pt x="3448256" y="550023"/>
                  <a:pt x="3448318" y="551391"/>
                  <a:pt x="3447447" y="552510"/>
                </a:cubicBezTo>
                <a:cubicBezTo>
                  <a:pt x="3440546" y="561215"/>
                  <a:pt x="3434949" y="571474"/>
                  <a:pt x="3426245" y="578190"/>
                </a:cubicBezTo>
                <a:cubicBezTo>
                  <a:pt x="3424752" y="582604"/>
                  <a:pt x="3421022" y="585589"/>
                  <a:pt x="3418410" y="589319"/>
                </a:cubicBezTo>
                <a:cubicBezTo>
                  <a:pt x="3412068" y="598646"/>
                  <a:pt x="3407032" y="608656"/>
                  <a:pt x="3401125" y="618356"/>
                </a:cubicBezTo>
                <a:cubicBezTo>
                  <a:pt x="3399446" y="621092"/>
                  <a:pt x="3397332" y="623641"/>
                  <a:pt x="3395529" y="626253"/>
                </a:cubicBezTo>
                <a:cubicBezTo>
                  <a:pt x="3393664" y="628926"/>
                  <a:pt x="3392544" y="632533"/>
                  <a:pt x="3389373" y="634087"/>
                </a:cubicBezTo>
                <a:cubicBezTo>
                  <a:pt x="3398514" y="592428"/>
                  <a:pt x="3406161" y="549339"/>
                  <a:pt x="3413934" y="505131"/>
                </a:cubicBezTo>
                <a:cubicBezTo>
                  <a:pt x="3415861" y="494001"/>
                  <a:pt x="3416483" y="482374"/>
                  <a:pt x="3418410" y="470996"/>
                </a:cubicBezTo>
                <a:cubicBezTo>
                  <a:pt x="3422203" y="448923"/>
                  <a:pt x="3425623" y="426787"/>
                  <a:pt x="3429042" y="404590"/>
                </a:cubicBezTo>
                <a:cubicBezTo>
                  <a:pt x="3431219" y="390725"/>
                  <a:pt x="3432338" y="374061"/>
                  <a:pt x="3436317" y="363366"/>
                </a:cubicBezTo>
                <a:cubicBezTo>
                  <a:pt x="3433954" y="359884"/>
                  <a:pt x="3436504" y="356092"/>
                  <a:pt x="3436877" y="352175"/>
                </a:cubicBezTo>
                <a:cubicBezTo>
                  <a:pt x="3437250" y="348319"/>
                  <a:pt x="3436504" y="345770"/>
                  <a:pt x="3435758" y="342102"/>
                </a:cubicBezTo>
                <a:lnTo>
                  <a:pt x="3430162" y="342102"/>
                </a:lnTo>
                <a:cubicBezTo>
                  <a:pt x="3429416" y="333148"/>
                  <a:pt x="3423385" y="329604"/>
                  <a:pt x="3421209" y="322081"/>
                </a:cubicBezTo>
                <a:cubicBezTo>
                  <a:pt x="3418100" y="320837"/>
                  <a:pt x="3417042" y="317666"/>
                  <a:pt x="3415612" y="314806"/>
                </a:cubicBezTo>
                <a:cubicBezTo>
                  <a:pt x="3412628" y="313811"/>
                  <a:pt x="3411384" y="311137"/>
                  <a:pt x="3407778" y="310827"/>
                </a:cubicBezTo>
                <a:cubicBezTo>
                  <a:pt x="3406099" y="309769"/>
                  <a:pt x="3406286" y="306723"/>
                  <a:pt x="3403861" y="306412"/>
                </a:cubicBezTo>
                <a:cubicBezTo>
                  <a:pt x="3399819" y="308899"/>
                  <a:pt x="3397581" y="307842"/>
                  <a:pt x="3392109" y="307531"/>
                </a:cubicBezTo>
                <a:cubicBezTo>
                  <a:pt x="3388316" y="308775"/>
                  <a:pt x="3387072" y="312567"/>
                  <a:pt x="3383155" y="313624"/>
                </a:cubicBezTo>
                <a:cubicBezTo>
                  <a:pt x="3380607" y="312692"/>
                  <a:pt x="3380046" y="309707"/>
                  <a:pt x="3378119" y="308029"/>
                </a:cubicBezTo>
                <a:cubicBezTo>
                  <a:pt x="3373953" y="312443"/>
                  <a:pt x="3370969" y="308650"/>
                  <a:pt x="3365870" y="309769"/>
                </a:cubicBezTo>
                <a:cubicBezTo>
                  <a:pt x="3364129" y="310080"/>
                  <a:pt x="3362326" y="312194"/>
                  <a:pt x="3360274" y="314184"/>
                </a:cubicBezTo>
                <a:cubicBezTo>
                  <a:pt x="3354678" y="319718"/>
                  <a:pt x="3353745" y="323946"/>
                  <a:pt x="3352440" y="333770"/>
                </a:cubicBezTo>
                <a:cubicBezTo>
                  <a:pt x="3351756" y="339179"/>
                  <a:pt x="3350699" y="344900"/>
                  <a:pt x="3350202" y="349936"/>
                </a:cubicBezTo>
                <a:cubicBezTo>
                  <a:pt x="3348958" y="362807"/>
                  <a:pt x="3346036" y="374434"/>
                  <a:pt x="3346284" y="383388"/>
                </a:cubicBezTo>
                <a:cubicBezTo>
                  <a:pt x="3342243" y="396134"/>
                  <a:pt x="3341683" y="409316"/>
                  <a:pt x="3339570" y="422497"/>
                </a:cubicBezTo>
                <a:cubicBezTo>
                  <a:pt x="3337953" y="432570"/>
                  <a:pt x="3334968" y="442581"/>
                  <a:pt x="3333413" y="452715"/>
                </a:cubicBezTo>
                <a:cubicBezTo>
                  <a:pt x="3329621" y="477773"/>
                  <a:pt x="3324834" y="504136"/>
                  <a:pt x="3319984" y="529194"/>
                </a:cubicBezTo>
                <a:cubicBezTo>
                  <a:pt x="3318926" y="534665"/>
                  <a:pt x="3318802" y="540013"/>
                  <a:pt x="3317745" y="545298"/>
                </a:cubicBezTo>
                <a:cubicBezTo>
                  <a:pt x="3317185" y="548158"/>
                  <a:pt x="3315942" y="550458"/>
                  <a:pt x="3315507" y="553194"/>
                </a:cubicBezTo>
                <a:cubicBezTo>
                  <a:pt x="3315258" y="554811"/>
                  <a:pt x="3315693" y="556552"/>
                  <a:pt x="3315507" y="558168"/>
                </a:cubicBezTo>
                <a:cubicBezTo>
                  <a:pt x="3314512" y="566251"/>
                  <a:pt x="3311279" y="574086"/>
                  <a:pt x="3309351" y="582169"/>
                </a:cubicBezTo>
                <a:cubicBezTo>
                  <a:pt x="3306926" y="592428"/>
                  <a:pt x="3304439" y="604180"/>
                  <a:pt x="3302636" y="612947"/>
                </a:cubicBezTo>
                <a:cubicBezTo>
                  <a:pt x="3299589" y="627248"/>
                  <a:pt x="3297226" y="640989"/>
                  <a:pt x="3293683" y="654792"/>
                </a:cubicBezTo>
                <a:cubicBezTo>
                  <a:pt x="3289641" y="670461"/>
                  <a:pt x="3287216" y="686814"/>
                  <a:pt x="3283050" y="702171"/>
                </a:cubicBezTo>
                <a:cubicBezTo>
                  <a:pt x="3279506" y="715477"/>
                  <a:pt x="3274594" y="731270"/>
                  <a:pt x="3271921" y="743457"/>
                </a:cubicBezTo>
                <a:cubicBezTo>
                  <a:pt x="3271672" y="744514"/>
                  <a:pt x="3271112" y="745198"/>
                  <a:pt x="3270801" y="746255"/>
                </a:cubicBezTo>
                <a:cubicBezTo>
                  <a:pt x="3266697" y="761737"/>
                  <a:pt x="3263775" y="777468"/>
                  <a:pt x="3258552" y="792018"/>
                </a:cubicBezTo>
                <a:cubicBezTo>
                  <a:pt x="3258552" y="793386"/>
                  <a:pt x="3259485" y="793697"/>
                  <a:pt x="3259112" y="795375"/>
                </a:cubicBezTo>
                <a:cubicBezTo>
                  <a:pt x="3254884" y="806754"/>
                  <a:pt x="3252148" y="819314"/>
                  <a:pt x="3249598" y="831749"/>
                </a:cubicBezTo>
                <a:cubicBezTo>
                  <a:pt x="3246987" y="844309"/>
                  <a:pt x="3242697" y="856434"/>
                  <a:pt x="3240086" y="868558"/>
                </a:cubicBezTo>
                <a:cubicBezTo>
                  <a:pt x="3239277" y="870237"/>
                  <a:pt x="3237163" y="867128"/>
                  <a:pt x="3237287" y="869677"/>
                </a:cubicBezTo>
                <a:cubicBezTo>
                  <a:pt x="3235671" y="875895"/>
                  <a:pt x="3232811" y="880869"/>
                  <a:pt x="3232251" y="888144"/>
                </a:cubicBezTo>
                <a:lnTo>
                  <a:pt x="3232437" y="888144"/>
                </a:lnTo>
                <a:cubicBezTo>
                  <a:pt x="3231753" y="890009"/>
                  <a:pt x="3231256" y="891937"/>
                  <a:pt x="3230821" y="893864"/>
                </a:cubicBezTo>
                <a:cubicBezTo>
                  <a:pt x="3230635" y="894673"/>
                  <a:pt x="3230448" y="895481"/>
                  <a:pt x="3230261" y="896289"/>
                </a:cubicBezTo>
                <a:cubicBezTo>
                  <a:pt x="3228956" y="897408"/>
                  <a:pt x="3228956" y="899771"/>
                  <a:pt x="3228893" y="902134"/>
                </a:cubicBezTo>
                <a:lnTo>
                  <a:pt x="3229080" y="902134"/>
                </a:lnTo>
                <a:cubicBezTo>
                  <a:pt x="3227836" y="904808"/>
                  <a:pt x="3227090" y="907481"/>
                  <a:pt x="3226842" y="910155"/>
                </a:cubicBezTo>
                <a:cubicBezTo>
                  <a:pt x="3226842" y="910528"/>
                  <a:pt x="3227090" y="910839"/>
                  <a:pt x="3227464" y="910901"/>
                </a:cubicBezTo>
                <a:lnTo>
                  <a:pt x="3227464" y="910901"/>
                </a:lnTo>
                <a:cubicBezTo>
                  <a:pt x="3227836" y="910901"/>
                  <a:pt x="3228085" y="910652"/>
                  <a:pt x="3228147" y="910279"/>
                </a:cubicBezTo>
                <a:cubicBezTo>
                  <a:pt x="3228334" y="907916"/>
                  <a:pt x="3229018" y="905492"/>
                  <a:pt x="3230137" y="903191"/>
                </a:cubicBezTo>
                <a:cubicBezTo>
                  <a:pt x="3230697" y="903067"/>
                  <a:pt x="3230572" y="902321"/>
                  <a:pt x="3231132" y="902196"/>
                </a:cubicBezTo>
                <a:cubicBezTo>
                  <a:pt x="3231381" y="905989"/>
                  <a:pt x="3229702" y="909782"/>
                  <a:pt x="3228893" y="913388"/>
                </a:cubicBezTo>
                <a:cubicBezTo>
                  <a:pt x="3228085" y="916870"/>
                  <a:pt x="3228582" y="921471"/>
                  <a:pt x="3225536" y="923399"/>
                </a:cubicBezTo>
                <a:lnTo>
                  <a:pt x="3225536" y="922217"/>
                </a:lnTo>
                <a:lnTo>
                  <a:pt x="3225350" y="922342"/>
                </a:lnTo>
                <a:cubicBezTo>
                  <a:pt x="3225039" y="921160"/>
                  <a:pt x="3225350" y="919855"/>
                  <a:pt x="3225785" y="918611"/>
                </a:cubicBezTo>
                <a:cubicBezTo>
                  <a:pt x="3225971" y="918114"/>
                  <a:pt x="3226096" y="917554"/>
                  <a:pt x="3226220" y="916994"/>
                </a:cubicBezTo>
                <a:cubicBezTo>
                  <a:pt x="3226220" y="916746"/>
                  <a:pt x="3226157" y="916559"/>
                  <a:pt x="3225909" y="916497"/>
                </a:cubicBezTo>
                <a:cubicBezTo>
                  <a:pt x="3225660" y="916497"/>
                  <a:pt x="3225473" y="916621"/>
                  <a:pt x="3225411" y="916808"/>
                </a:cubicBezTo>
                <a:cubicBezTo>
                  <a:pt x="3225287" y="917305"/>
                  <a:pt x="3225163" y="917803"/>
                  <a:pt x="3224976" y="918362"/>
                </a:cubicBezTo>
                <a:cubicBezTo>
                  <a:pt x="3224603" y="919606"/>
                  <a:pt x="3224230" y="920912"/>
                  <a:pt x="3224479" y="922217"/>
                </a:cubicBezTo>
                <a:lnTo>
                  <a:pt x="3224355" y="922217"/>
                </a:lnTo>
                <a:cubicBezTo>
                  <a:pt x="3220997" y="929616"/>
                  <a:pt x="3220188" y="939627"/>
                  <a:pt x="3219878" y="950073"/>
                </a:cubicBezTo>
                <a:cubicBezTo>
                  <a:pt x="3221992" y="954052"/>
                  <a:pt x="3226531" y="955669"/>
                  <a:pt x="3227152" y="959586"/>
                </a:cubicBezTo>
                <a:cubicBezTo>
                  <a:pt x="3230137" y="959959"/>
                  <a:pt x="3230323" y="963130"/>
                  <a:pt x="3233308" y="963503"/>
                </a:cubicBezTo>
                <a:cubicBezTo>
                  <a:pt x="3233619" y="967856"/>
                  <a:pt x="3237412" y="969099"/>
                  <a:pt x="3240023" y="971400"/>
                </a:cubicBezTo>
                <a:cubicBezTo>
                  <a:pt x="3241080" y="972270"/>
                  <a:pt x="3241764" y="974509"/>
                  <a:pt x="3242821" y="975317"/>
                </a:cubicBezTo>
                <a:cubicBezTo>
                  <a:pt x="3244562" y="976560"/>
                  <a:pt x="3247733" y="976685"/>
                  <a:pt x="3249536" y="978053"/>
                </a:cubicBezTo>
                <a:cubicBezTo>
                  <a:pt x="3253515" y="981224"/>
                  <a:pt x="3256562" y="987131"/>
                  <a:pt x="3261288" y="988685"/>
                </a:cubicBezTo>
                <a:cubicBezTo>
                  <a:pt x="3272604" y="992478"/>
                  <a:pt x="3277081" y="983151"/>
                  <a:pt x="3283050" y="978674"/>
                </a:cubicBezTo>
                <a:cubicBezTo>
                  <a:pt x="3286034" y="980851"/>
                  <a:pt x="3288211" y="982840"/>
                  <a:pt x="3292004" y="983151"/>
                </a:cubicBezTo>
                <a:cubicBezTo>
                  <a:pt x="3300709" y="983835"/>
                  <a:pt x="3306677" y="976063"/>
                  <a:pt x="3310967" y="971400"/>
                </a:cubicBezTo>
                <a:cubicBezTo>
                  <a:pt x="3312211" y="972208"/>
                  <a:pt x="3312211" y="974198"/>
                  <a:pt x="3314885" y="973576"/>
                </a:cubicBezTo>
                <a:cubicBezTo>
                  <a:pt x="3322719" y="971648"/>
                  <a:pt x="3327010" y="966301"/>
                  <a:pt x="3330181" y="959710"/>
                </a:cubicBezTo>
                <a:cubicBezTo>
                  <a:pt x="3330181" y="959710"/>
                  <a:pt x="3330304" y="959710"/>
                  <a:pt x="3330367" y="959586"/>
                </a:cubicBezTo>
                <a:cubicBezTo>
                  <a:pt x="3330553" y="959213"/>
                  <a:pt x="3330865" y="958902"/>
                  <a:pt x="3331237" y="958529"/>
                </a:cubicBezTo>
                <a:cubicBezTo>
                  <a:pt x="3331797" y="957907"/>
                  <a:pt x="3332481" y="957285"/>
                  <a:pt x="3332667" y="956353"/>
                </a:cubicBezTo>
                <a:cubicBezTo>
                  <a:pt x="3332667" y="956104"/>
                  <a:pt x="3332543" y="955855"/>
                  <a:pt x="3332295" y="955793"/>
                </a:cubicBezTo>
                <a:cubicBezTo>
                  <a:pt x="3332046" y="955793"/>
                  <a:pt x="3331797" y="955917"/>
                  <a:pt x="3331735" y="956166"/>
                </a:cubicBezTo>
                <a:cubicBezTo>
                  <a:pt x="3331611" y="956788"/>
                  <a:pt x="3331113" y="957348"/>
                  <a:pt x="3330553" y="957845"/>
                </a:cubicBezTo>
                <a:cubicBezTo>
                  <a:pt x="3330181" y="958218"/>
                  <a:pt x="3329807" y="958591"/>
                  <a:pt x="3329558" y="959026"/>
                </a:cubicBezTo>
                <a:lnTo>
                  <a:pt x="3329558" y="959026"/>
                </a:lnTo>
                <a:cubicBezTo>
                  <a:pt x="3329558" y="959026"/>
                  <a:pt x="3329372" y="958964"/>
                  <a:pt x="3329372" y="958964"/>
                </a:cubicBezTo>
                <a:cubicBezTo>
                  <a:pt x="3326574" y="958342"/>
                  <a:pt x="3329310" y="956788"/>
                  <a:pt x="3330491" y="955109"/>
                </a:cubicBezTo>
                <a:cubicBezTo>
                  <a:pt x="3332916" y="951503"/>
                  <a:pt x="3334720" y="946715"/>
                  <a:pt x="3336087" y="943917"/>
                </a:cubicBezTo>
                <a:cubicBezTo>
                  <a:pt x="3341434" y="932787"/>
                  <a:pt x="3345289" y="922715"/>
                  <a:pt x="3350015" y="912082"/>
                </a:cubicBezTo>
                <a:cubicBezTo>
                  <a:pt x="3352440" y="906611"/>
                  <a:pt x="3355673" y="901201"/>
                  <a:pt x="3356170" y="895357"/>
                </a:cubicBezTo>
                <a:cubicBezTo>
                  <a:pt x="3360088" y="888828"/>
                  <a:pt x="3362326" y="881740"/>
                  <a:pt x="3365124" y="874714"/>
                </a:cubicBezTo>
                <a:cubicBezTo>
                  <a:pt x="3367922" y="867563"/>
                  <a:pt x="3371777" y="861035"/>
                  <a:pt x="3374637" y="854009"/>
                </a:cubicBezTo>
                <a:cubicBezTo>
                  <a:pt x="3383280" y="832806"/>
                  <a:pt x="3392669" y="811852"/>
                  <a:pt x="3401995" y="792018"/>
                </a:cubicBezTo>
                <a:cubicBezTo>
                  <a:pt x="3405166" y="785303"/>
                  <a:pt x="3408711" y="778525"/>
                  <a:pt x="3412068" y="771934"/>
                </a:cubicBezTo>
                <a:cubicBezTo>
                  <a:pt x="3432027" y="732265"/>
                  <a:pt x="3454287" y="694150"/>
                  <a:pt x="3477354" y="657590"/>
                </a:cubicBezTo>
                <a:cubicBezTo>
                  <a:pt x="3487054" y="642294"/>
                  <a:pt x="3496878" y="626315"/>
                  <a:pt x="3506951" y="612387"/>
                </a:cubicBezTo>
                <a:cubicBezTo>
                  <a:pt x="3509064" y="609465"/>
                  <a:pt x="3511055" y="606356"/>
                  <a:pt x="3513106" y="603371"/>
                </a:cubicBezTo>
                <a:cubicBezTo>
                  <a:pt x="3517272" y="597465"/>
                  <a:pt x="3521624" y="591371"/>
                  <a:pt x="3526537" y="586646"/>
                </a:cubicBezTo>
                <a:cubicBezTo>
                  <a:pt x="3526848" y="597589"/>
                  <a:pt x="3526163" y="609527"/>
                  <a:pt x="3527096" y="620719"/>
                </a:cubicBezTo>
                <a:cubicBezTo>
                  <a:pt x="3527407" y="624823"/>
                  <a:pt x="3528899" y="628740"/>
                  <a:pt x="3528775" y="632470"/>
                </a:cubicBezTo>
                <a:cubicBezTo>
                  <a:pt x="3528713" y="634274"/>
                  <a:pt x="3527780" y="635890"/>
                  <a:pt x="3527656" y="638066"/>
                </a:cubicBezTo>
                <a:cubicBezTo>
                  <a:pt x="3527034" y="647953"/>
                  <a:pt x="3528402" y="660948"/>
                  <a:pt x="3529334" y="669342"/>
                </a:cubicBezTo>
                <a:cubicBezTo>
                  <a:pt x="3530827" y="682958"/>
                  <a:pt x="3529272" y="696327"/>
                  <a:pt x="3529895" y="709508"/>
                </a:cubicBezTo>
                <a:cubicBezTo>
                  <a:pt x="3530578" y="724804"/>
                  <a:pt x="3531013" y="740100"/>
                  <a:pt x="3532133" y="754711"/>
                </a:cubicBezTo>
                <a:cubicBezTo>
                  <a:pt x="3534682" y="787479"/>
                  <a:pt x="3537667" y="817884"/>
                  <a:pt x="3548858" y="842381"/>
                </a:cubicBezTo>
                <a:cubicBezTo>
                  <a:pt x="3554951" y="855501"/>
                  <a:pt x="3564278" y="866817"/>
                  <a:pt x="3573419" y="875833"/>
                </a:cubicBezTo>
                <a:cubicBezTo>
                  <a:pt x="3577274" y="879688"/>
                  <a:pt x="3581004" y="883419"/>
                  <a:pt x="3584610" y="887025"/>
                </a:cubicBezTo>
                <a:cubicBezTo>
                  <a:pt x="3591947" y="894424"/>
                  <a:pt x="3600403" y="899709"/>
                  <a:pt x="3609171" y="907108"/>
                </a:cubicBezTo>
                <a:cubicBezTo>
                  <a:pt x="3611160" y="908787"/>
                  <a:pt x="3618870" y="910777"/>
                  <a:pt x="3621419" y="911025"/>
                </a:cubicBezTo>
                <a:cubicBezTo>
                  <a:pt x="3624963" y="911461"/>
                  <a:pt x="3628259" y="911461"/>
                  <a:pt x="3630933" y="911025"/>
                </a:cubicBezTo>
                <a:cubicBezTo>
                  <a:pt x="3636031" y="910341"/>
                  <a:pt x="3640445" y="906922"/>
                  <a:pt x="3645979" y="906051"/>
                </a:cubicBezTo>
                <a:cubicBezTo>
                  <a:pt x="3649586" y="905429"/>
                  <a:pt x="3653814" y="906113"/>
                  <a:pt x="3656052" y="905492"/>
                </a:cubicBezTo>
                <a:cubicBezTo>
                  <a:pt x="3668923" y="901885"/>
                  <a:pt x="3677441" y="896289"/>
                  <a:pt x="3686209" y="886465"/>
                </a:cubicBezTo>
                <a:cubicBezTo>
                  <a:pt x="3692924" y="870859"/>
                  <a:pt x="3702623" y="855252"/>
                  <a:pt x="3709089" y="839086"/>
                </a:cubicBezTo>
                <a:cubicBezTo>
                  <a:pt x="3711328" y="833428"/>
                  <a:pt x="3714374" y="827335"/>
                  <a:pt x="3715804" y="821801"/>
                </a:cubicBezTo>
                <a:cubicBezTo>
                  <a:pt x="3716302" y="819687"/>
                  <a:pt x="3715929" y="817200"/>
                  <a:pt x="3716365" y="815086"/>
                </a:cubicBezTo>
                <a:cubicBezTo>
                  <a:pt x="3716862" y="812661"/>
                  <a:pt x="3718354" y="809925"/>
                  <a:pt x="3719162" y="807189"/>
                </a:cubicBezTo>
                <a:cubicBezTo>
                  <a:pt x="3720033" y="804205"/>
                  <a:pt x="3720282" y="800785"/>
                  <a:pt x="3721400" y="798235"/>
                </a:cubicBezTo>
                <a:cubicBezTo>
                  <a:pt x="3722458" y="795935"/>
                  <a:pt x="3724634" y="794505"/>
                  <a:pt x="3725318" y="792080"/>
                </a:cubicBezTo>
                <a:cubicBezTo>
                  <a:pt x="3725878" y="790152"/>
                  <a:pt x="3725069" y="787914"/>
                  <a:pt x="3725318" y="785924"/>
                </a:cubicBezTo>
                <a:cubicBezTo>
                  <a:pt x="3726064" y="780328"/>
                  <a:pt x="3728427" y="773489"/>
                  <a:pt x="3730354" y="767520"/>
                </a:cubicBezTo>
                <a:cubicBezTo>
                  <a:pt x="3733214" y="758628"/>
                  <a:pt x="3736820" y="750234"/>
                  <a:pt x="3738748" y="741343"/>
                </a:cubicBezTo>
                <a:cubicBezTo>
                  <a:pt x="3740303" y="739789"/>
                  <a:pt x="3739245" y="742151"/>
                  <a:pt x="3740427" y="742400"/>
                </a:cubicBezTo>
                <a:cubicBezTo>
                  <a:pt x="3742230" y="738856"/>
                  <a:pt x="3742416" y="734006"/>
                  <a:pt x="3744344" y="730711"/>
                </a:cubicBezTo>
                <a:cubicBezTo>
                  <a:pt x="3745153" y="729281"/>
                  <a:pt x="3746583" y="728597"/>
                  <a:pt x="3747142" y="727353"/>
                </a:cubicBezTo>
                <a:cubicBezTo>
                  <a:pt x="3749318" y="722503"/>
                  <a:pt x="3750251" y="715664"/>
                  <a:pt x="3751619" y="710068"/>
                </a:cubicBezTo>
                <a:cubicBezTo>
                  <a:pt x="3753298" y="703042"/>
                  <a:pt x="3755598" y="693902"/>
                  <a:pt x="3757215" y="687684"/>
                </a:cubicBezTo>
                <a:cubicBezTo>
                  <a:pt x="3759143" y="680161"/>
                  <a:pt x="3760759" y="673508"/>
                  <a:pt x="3762811" y="666481"/>
                </a:cubicBezTo>
                <a:cubicBezTo>
                  <a:pt x="3765671" y="656844"/>
                  <a:pt x="3767101" y="646833"/>
                  <a:pt x="3769526" y="636947"/>
                </a:cubicBezTo>
                <a:cubicBezTo>
                  <a:pt x="3775184" y="614004"/>
                  <a:pt x="3781091" y="590252"/>
                  <a:pt x="3786252" y="567744"/>
                </a:cubicBezTo>
                <a:cubicBezTo>
                  <a:pt x="3787122" y="563951"/>
                  <a:pt x="3787931" y="560282"/>
                  <a:pt x="3789050" y="556552"/>
                </a:cubicBezTo>
                <a:cubicBezTo>
                  <a:pt x="3792532" y="544800"/>
                  <a:pt x="3795267" y="532613"/>
                  <a:pt x="3798563" y="520738"/>
                </a:cubicBezTo>
                <a:cubicBezTo>
                  <a:pt x="3801112" y="511411"/>
                  <a:pt x="3803226" y="501587"/>
                  <a:pt x="3805838" y="492260"/>
                </a:cubicBezTo>
                <a:cubicBezTo>
                  <a:pt x="3810003" y="477586"/>
                  <a:pt x="3812864" y="464591"/>
                  <a:pt x="3817029" y="450974"/>
                </a:cubicBezTo>
                <a:cubicBezTo>
                  <a:pt x="3822439" y="433254"/>
                  <a:pt x="3827973" y="415969"/>
                  <a:pt x="3833195" y="399118"/>
                </a:cubicBezTo>
                <a:cubicBezTo>
                  <a:pt x="3837175" y="386248"/>
                  <a:pt x="3840595" y="374123"/>
                  <a:pt x="3844388" y="361688"/>
                </a:cubicBezTo>
                <a:cubicBezTo>
                  <a:pt x="3845631" y="357708"/>
                  <a:pt x="3846564" y="353791"/>
                  <a:pt x="3847745" y="349936"/>
                </a:cubicBezTo>
                <a:cubicBezTo>
                  <a:pt x="3849984" y="342537"/>
                  <a:pt x="3853403" y="335449"/>
                  <a:pt x="3855580" y="328112"/>
                </a:cubicBezTo>
                <a:cubicBezTo>
                  <a:pt x="3856885" y="323697"/>
                  <a:pt x="3857631" y="319158"/>
                  <a:pt x="3858937" y="314806"/>
                </a:cubicBezTo>
                <a:cubicBezTo>
                  <a:pt x="3866834" y="288318"/>
                  <a:pt x="3876471" y="261831"/>
                  <a:pt x="3884057" y="236587"/>
                </a:cubicBezTo>
                <a:cubicBezTo>
                  <a:pt x="3885362" y="232234"/>
                  <a:pt x="3886046" y="227633"/>
                  <a:pt x="3888533" y="223840"/>
                </a:cubicBezTo>
                <a:cubicBezTo>
                  <a:pt x="3885860" y="237519"/>
                  <a:pt x="3881819" y="249830"/>
                  <a:pt x="3878461" y="262888"/>
                </a:cubicBezTo>
                <a:lnTo>
                  <a:pt x="3878647" y="262888"/>
                </a:lnTo>
                <a:cubicBezTo>
                  <a:pt x="3877590" y="264193"/>
                  <a:pt x="3877155" y="265934"/>
                  <a:pt x="3876782" y="267489"/>
                </a:cubicBezTo>
                <a:lnTo>
                  <a:pt x="3876658" y="268111"/>
                </a:lnTo>
                <a:cubicBezTo>
                  <a:pt x="3876658" y="268111"/>
                  <a:pt x="3876720" y="268546"/>
                  <a:pt x="3876968" y="268608"/>
                </a:cubicBezTo>
                <a:cubicBezTo>
                  <a:pt x="3876968" y="268608"/>
                  <a:pt x="3876968" y="268608"/>
                  <a:pt x="3877031" y="268608"/>
                </a:cubicBezTo>
                <a:cubicBezTo>
                  <a:pt x="3877217" y="268608"/>
                  <a:pt x="3877404" y="268484"/>
                  <a:pt x="3877404" y="268297"/>
                </a:cubicBezTo>
                <a:lnTo>
                  <a:pt x="3877528" y="267675"/>
                </a:lnTo>
                <a:cubicBezTo>
                  <a:pt x="3877839" y="266183"/>
                  <a:pt x="3878212" y="264629"/>
                  <a:pt x="3879082" y="263447"/>
                </a:cubicBezTo>
                <a:cubicBezTo>
                  <a:pt x="3881072" y="263634"/>
                  <a:pt x="3881259" y="262079"/>
                  <a:pt x="3882814" y="261768"/>
                </a:cubicBezTo>
                <a:cubicBezTo>
                  <a:pt x="3886792" y="245354"/>
                  <a:pt x="3893943" y="231985"/>
                  <a:pt x="3894564" y="212089"/>
                </a:cubicBezTo>
                <a:moveTo>
                  <a:pt x="3233122" y="896476"/>
                </a:moveTo>
                <a:cubicBezTo>
                  <a:pt x="3232562" y="896476"/>
                  <a:pt x="3232437" y="896041"/>
                  <a:pt x="3232002" y="895916"/>
                </a:cubicBezTo>
                <a:lnTo>
                  <a:pt x="3231816" y="895916"/>
                </a:lnTo>
                <a:cubicBezTo>
                  <a:pt x="3232002" y="895108"/>
                  <a:pt x="3232189" y="894300"/>
                  <a:pt x="3232375" y="893491"/>
                </a:cubicBezTo>
                <a:cubicBezTo>
                  <a:pt x="3232811" y="891688"/>
                  <a:pt x="3233246" y="889823"/>
                  <a:pt x="3233868" y="888082"/>
                </a:cubicBezTo>
                <a:cubicBezTo>
                  <a:pt x="3234738" y="887771"/>
                  <a:pt x="3234800" y="886590"/>
                  <a:pt x="3235360" y="885906"/>
                </a:cubicBezTo>
                <a:cubicBezTo>
                  <a:pt x="3237598" y="888268"/>
                  <a:pt x="3233619" y="893305"/>
                  <a:pt x="3233122" y="896538"/>
                </a:cubicBezTo>
                <a:moveTo>
                  <a:pt x="3315134" y="968539"/>
                </a:moveTo>
                <a:cubicBezTo>
                  <a:pt x="3314699" y="964685"/>
                  <a:pt x="3318554" y="965182"/>
                  <a:pt x="3321289" y="964622"/>
                </a:cubicBezTo>
                <a:cubicBezTo>
                  <a:pt x="3320046" y="966736"/>
                  <a:pt x="3317993" y="968042"/>
                  <a:pt x="3315134" y="968539"/>
                </a:cubicBezTo>
                <a:moveTo>
                  <a:pt x="3344917" y="742151"/>
                </a:moveTo>
                <a:cubicBezTo>
                  <a:pt x="3343548" y="744079"/>
                  <a:pt x="3342864" y="744079"/>
                  <a:pt x="3343051" y="745820"/>
                </a:cubicBezTo>
                <a:cubicBezTo>
                  <a:pt x="3343176" y="747499"/>
                  <a:pt x="3344046" y="747872"/>
                  <a:pt x="3343548" y="749426"/>
                </a:cubicBezTo>
                <a:cubicBezTo>
                  <a:pt x="3343051" y="750981"/>
                  <a:pt x="3342305" y="751975"/>
                  <a:pt x="3342305" y="753343"/>
                </a:cubicBezTo>
                <a:cubicBezTo>
                  <a:pt x="3342305" y="754773"/>
                  <a:pt x="3341994" y="756452"/>
                  <a:pt x="3341621" y="755768"/>
                </a:cubicBezTo>
                <a:cubicBezTo>
                  <a:pt x="3341310" y="755084"/>
                  <a:pt x="3340813" y="754089"/>
                  <a:pt x="3340937" y="752162"/>
                </a:cubicBezTo>
                <a:cubicBezTo>
                  <a:pt x="3341124" y="750297"/>
                  <a:pt x="3341310" y="749924"/>
                  <a:pt x="3341497" y="748183"/>
                </a:cubicBezTo>
                <a:cubicBezTo>
                  <a:pt x="3341621" y="746504"/>
                  <a:pt x="3341808" y="743892"/>
                  <a:pt x="3341994" y="743208"/>
                </a:cubicBezTo>
                <a:cubicBezTo>
                  <a:pt x="3342181" y="742524"/>
                  <a:pt x="3344543" y="737861"/>
                  <a:pt x="3345289" y="738732"/>
                </a:cubicBezTo>
                <a:cubicBezTo>
                  <a:pt x="3346036" y="739664"/>
                  <a:pt x="3346284" y="740286"/>
                  <a:pt x="3344917" y="742151"/>
                </a:cubicBezTo>
                <a:moveTo>
                  <a:pt x="3344854" y="682150"/>
                </a:moveTo>
                <a:cubicBezTo>
                  <a:pt x="3344046" y="684202"/>
                  <a:pt x="3341497" y="687311"/>
                  <a:pt x="3342492" y="682648"/>
                </a:cubicBezTo>
                <a:cubicBezTo>
                  <a:pt x="3343548" y="677984"/>
                  <a:pt x="3346409" y="673321"/>
                  <a:pt x="3346409" y="673321"/>
                </a:cubicBezTo>
                <a:cubicBezTo>
                  <a:pt x="3346098" y="675186"/>
                  <a:pt x="3345601" y="680098"/>
                  <a:pt x="3344854" y="682150"/>
                </a:cubicBezTo>
                <a:moveTo>
                  <a:pt x="3345849" y="665922"/>
                </a:moveTo>
                <a:cubicBezTo>
                  <a:pt x="3346596" y="666108"/>
                  <a:pt x="3346284" y="667352"/>
                  <a:pt x="3346409" y="668222"/>
                </a:cubicBezTo>
                <a:cubicBezTo>
                  <a:pt x="3345103" y="668036"/>
                  <a:pt x="3345103" y="666668"/>
                  <a:pt x="3345849" y="665922"/>
                </a:cubicBezTo>
                <a:moveTo>
                  <a:pt x="3348647" y="714482"/>
                </a:moveTo>
                <a:cubicBezTo>
                  <a:pt x="3348461" y="713052"/>
                  <a:pt x="3349393" y="712679"/>
                  <a:pt x="3350886" y="712866"/>
                </a:cubicBezTo>
                <a:cubicBezTo>
                  <a:pt x="3351072" y="714296"/>
                  <a:pt x="3350139" y="714669"/>
                  <a:pt x="3348647" y="714482"/>
                </a:cubicBezTo>
                <a:moveTo>
                  <a:pt x="3356730" y="694213"/>
                </a:moveTo>
                <a:cubicBezTo>
                  <a:pt x="3354119" y="693964"/>
                  <a:pt x="3354119" y="690855"/>
                  <a:pt x="3354678" y="690358"/>
                </a:cubicBezTo>
                <a:cubicBezTo>
                  <a:pt x="3355673" y="689301"/>
                  <a:pt x="3359279" y="694461"/>
                  <a:pt x="3356730" y="694213"/>
                </a:cubicBezTo>
                <a:moveTo>
                  <a:pt x="3362264" y="667228"/>
                </a:moveTo>
                <a:cubicBezTo>
                  <a:pt x="3362078" y="669279"/>
                  <a:pt x="3361953" y="672077"/>
                  <a:pt x="3360337" y="671020"/>
                </a:cubicBezTo>
                <a:cubicBezTo>
                  <a:pt x="3359342" y="670336"/>
                  <a:pt x="3360523" y="666357"/>
                  <a:pt x="3360212" y="665673"/>
                </a:cubicBezTo>
                <a:cubicBezTo>
                  <a:pt x="3359839" y="664989"/>
                  <a:pt x="3360523" y="662564"/>
                  <a:pt x="3361393" y="662067"/>
                </a:cubicBezTo>
                <a:cubicBezTo>
                  <a:pt x="3362264" y="661569"/>
                  <a:pt x="3361393" y="662067"/>
                  <a:pt x="3362078" y="663435"/>
                </a:cubicBezTo>
                <a:cubicBezTo>
                  <a:pt x="3362762" y="664803"/>
                  <a:pt x="3362450" y="665176"/>
                  <a:pt x="3362264" y="667228"/>
                </a:cubicBezTo>
                <a:moveTo>
                  <a:pt x="3362575" y="725115"/>
                </a:moveTo>
                <a:cubicBezTo>
                  <a:pt x="3362637" y="718089"/>
                  <a:pt x="3365310" y="708949"/>
                  <a:pt x="3367051" y="701674"/>
                </a:cubicBezTo>
                <a:cubicBezTo>
                  <a:pt x="3367673" y="701612"/>
                  <a:pt x="3368047" y="701860"/>
                  <a:pt x="3368171" y="702296"/>
                </a:cubicBezTo>
                <a:cubicBezTo>
                  <a:pt x="3367238" y="710814"/>
                  <a:pt x="3365310" y="718337"/>
                  <a:pt x="3362575" y="725115"/>
                </a:cubicBezTo>
                <a:moveTo>
                  <a:pt x="3373705" y="603496"/>
                </a:moveTo>
                <a:cubicBezTo>
                  <a:pt x="3372710" y="602439"/>
                  <a:pt x="3372959" y="599081"/>
                  <a:pt x="3376068" y="597838"/>
                </a:cubicBezTo>
                <a:cubicBezTo>
                  <a:pt x="3377746" y="597091"/>
                  <a:pt x="3374761" y="604553"/>
                  <a:pt x="3373705" y="603496"/>
                </a:cubicBezTo>
                <a:moveTo>
                  <a:pt x="3379114" y="575143"/>
                </a:moveTo>
                <a:cubicBezTo>
                  <a:pt x="3378119" y="576138"/>
                  <a:pt x="3376814" y="574583"/>
                  <a:pt x="3376814" y="572531"/>
                </a:cubicBezTo>
                <a:cubicBezTo>
                  <a:pt x="3376814" y="570480"/>
                  <a:pt x="3379923" y="570231"/>
                  <a:pt x="3379923" y="570231"/>
                </a:cubicBezTo>
                <a:cubicBezTo>
                  <a:pt x="3379923" y="570231"/>
                  <a:pt x="3380171" y="574086"/>
                  <a:pt x="3379114" y="575143"/>
                </a:cubicBezTo>
                <a:moveTo>
                  <a:pt x="3384524" y="530251"/>
                </a:moveTo>
                <a:cubicBezTo>
                  <a:pt x="3382720" y="530562"/>
                  <a:pt x="3385829" y="526396"/>
                  <a:pt x="3385829" y="526396"/>
                </a:cubicBezTo>
                <a:cubicBezTo>
                  <a:pt x="3387384" y="529256"/>
                  <a:pt x="3386326" y="530002"/>
                  <a:pt x="3384524" y="530251"/>
                </a:cubicBezTo>
                <a:moveTo>
                  <a:pt x="3389373" y="751975"/>
                </a:moveTo>
                <a:lnTo>
                  <a:pt x="3389373" y="750794"/>
                </a:lnTo>
                <a:cubicBezTo>
                  <a:pt x="3389871" y="750918"/>
                  <a:pt x="3389933" y="750608"/>
                  <a:pt x="3389933" y="750234"/>
                </a:cubicBezTo>
                <a:cubicBezTo>
                  <a:pt x="3390990" y="750048"/>
                  <a:pt x="3390741" y="752784"/>
                  <a:pt x="3389373" y="751975"/>
                </a:cubicBezTo>
                <a:moveTo>
                  <a:pt x="3393290" y="745260"/>
                </a:moveTo>
                <a:cubicBezTo>
                  <a:pt x="3392296" y="742151"/>
                  <a:pt x="3395902" y="738918"/>
                  <a:pt x="3397768" y="736307"/>
                </a:cubicBezTo>
                <a:lnTo>
                  <a:pt x="3398140" y="736493"/>
                </a:lnTo>
                <a:cubicBezTo>
                  <a:pt x="3397581" y="737302"/>
                  <a:pt x="3396213" y="739416"/>
                  <a:pt x="3393290" y="745260"/>
                </a:cubicBezTo>
                <a:moveTo>
                  <a:pt x="3398886" y="735188"/>
                </a:moveTo>
                <a:cubicBezTo>
                  <a:pt x="3398886" y="735188"/>
                  <a:pt x="3398389" y="735063"/>
                  <a:pt x="3398265" y="735125"/>
                </a:cubicBezTo>
                <a:lnTo>
                  <a:pt x="3398265" y="735125"/>
                </a:lnTo>
                <a:cubicBezTo>
                  <a:pt x="3398265" y="735125"/>
                  <a:pt x="3398265" y="735250"/>
                  <a:pt x="3398265" y="735250"/>
                </a:cubicBezTo>
                <a:lnTo>
                  <a:pt x="3397953" y="735125"/>
                </a:lnTo>
                <a:cubicBezTo>
                  <a:pt x="3397953" y="735125"/>
                  <a:pt x="3397953" y="735125"/>
                  <a:pt x="3397953" y="735125"/>
                </a:cubicBezTo>
                <a:lnTo>
                  <a:pt x="3398016" y="735125"/>
                </a:lnTo>
                <a:cubicBezTo>
                  <a:pt x="3398451" y="734690"/>
                  <a:pt x="3399073" y="734068"/>
                  <a:pt x="3399881" y="733011"/>
                </a:cubicBezTo>
                <a:cubicBezTo>
                  <a:pt x="3399570" y="733882"/>
                  <a:pt x="3399073" y="734441"/>
                  <a:pt x="3398762" y="735250"/>
                </a:cubicBezTo>
                <a:moveTo>
                  <a:pt x="3402804" y="728472"/>
                </a:moveTo>
                <a:cubicBezTo>
                  <a:pt x="3401808" y="728099"/>
                  <a:pt x="3402741" y="727478"/>
                  <a:pt x="3402804" y="726856"/>
                </a:cubicBezTo>
                <a:cubicBezTo>
                  <a:pt x="3403799" y="727229"/>
                  <a:pt x="3402804" y="727851"/>
                  <a:pt x="3402804" y="728472"/>
                </a:cubicBezTo>
                <a:moveTo>
                  <a:pt x="3399446" y="708949"/>
                </a:moveTo>
                <a:cubicBezTo>
                  <a:pt x="3400876" y="705218"/>
                  <a:pt x="3403115" y="702171"/>
                  <a:pt x="3405042" y="698938"/>
                </a:cubicBezTo>
                <a:cubicBezTo>
                  <a:pt x="3404794" y="701674"/>
                  <a:pt x="3402617" y="707332"/>
                  <a:pt x="3399446" y="708949"/>
                </a:cubicBezTo>
                <a:moveTo>
                  <a:pt x="3415052" y="706213"/>
                </a:moveTo>
                <a:cubicBezTo>
                  <a:pt x="3413312" y="705342"/>
                  <a:pt x="3413996" y="702731"/>
                  <a:pt x="3416172" y="702855"/>
                </a:cubicBezTo>
                <a:cubicBezTo>
                  <a:pt x="3416607" y="704783"/>
                  <a:pt x="3415550" y="705218"/>
                  <a:pt x="3415052" y="706213"/>
                </a:cubicBezTo>
                <a:moveTo>
                  <a:pt x="3418410" y="698938"/>
                </a:moveTo>
                <a:cubicBezTo>
                  <a:pt x="3418410" y="695394"/>
                  <a:pt x="3421332" y="694710"/>
                  <a:pt x="3422887" y="692783"/>
                </a:cubicBezTo>
                <a:cubicBezTo>
                  <a:pt x="3421332" y="694710"/>
                  <a:pt x="3421332" y="698316"/>
                  <a:pt x="3418410" y="698938"/>
                </a:cubicBezTo>
                <a:moveTo>
                  <a:pt x="3426058" y="661259"/>
                </a:moveTo>
                <a:cubicBezTo>
                  <a:pt x="3425436" y="662751"/>
                  <a:pt x="3424193" y="665735"/>
                  <a:pt x="3422452" y="667974"/>
                </a:cubicBezTo>
                <a:cubicBezTo>
                  <a:pt x="3420711" y="670212"/>
                  <a:pt x="3419840" y="672451"/>
                  <a:pt x="3419343" y="673321"/>
                </a:cubicBezTo>
                <a:cubicBezTo>
                  <a:pt x="3418846" y="674191"/>
                  <a:pt x="3417602" y="676430"/>
                  <a:pt x="3417291" y="675746"/>
                </a:cubicBezTo>
                <a:cubicBezTo>
                  <a:pt x="3416918" y="675062"/>
                  <a:pt x="3417788" y="672451"/>
                  <a:pt x="3418161" y="671767"/>
                </a:cubicBezTo>
                <a:cubicBezTo>
                  <a:pt x="3418472" y="671083"/>
                  <a:pt x="3419343" y="669342"/>
                  <a:pt x="3419343" y="669342"/>
                </a:cubicBezTo>
                <a:cubicBezTo>
                  <a:pt x="3419343" y="669342"/>
                  <a:pt x="3426928" y="659207"/>
                  <a:pt x="3426058" y="661259"/>
                </a:cubicBezTo>
                <a:moveTo>
                  <a:pt x="3460753" y="563516"/>
                </a:moveTo>
                <a:cubicBezTo>
                  <a:pt x="3461437" y="562459"/>
                  <a:pt x="3461685" y="561588"/>
                  <a:pt x="3463116" y="560034"/>
                </a:cubicBezTo>
                <a:cubicBezTo>
                  <a:pt x="3464484" y="558479"/>
                  <a:pt x="3466473" y="558604"/>
                  <a:pt x="3466473" y="558604"/>
                </a:cubicBezTo>
                <a:cubicBezTo>
                  <a:pt x="3466473" y="558604"/>
                  <a:pt x="3466473" y="559350"/>
                  <a:pt x="3464919" y="560904"/>
                </a:cubicBezTo>
                <a:cubicBezTo>
                  <a:pt x="3463364" y="562459"/>
                  <a:pt x="3463240" y="562956"/>
                  <a:pt x="3462059" y="564386"/>
                </a:cubicBezTo>
                <a:cubicBezTo>
                  <a:pt x="3460877" y="565816"/>
                  <a:pt x="3459509" y="568365"/>
                  <a:pt x="3459572" y="567619"/>
                </a:cubicBezTo>
                <a:cubicBezTo>
                  <a:pt x="3460007" y="564759"/>
                  <a:pt x="3460131" y="564510"/>
                  <a:pt x="3460753" y="563516"/>
                </a:cubicBezTo>
                <a:moveTo>
                  <a:pt x="3467157" y="594293"/>
                </a:moveTo>
                <a:cubicBezTo>
                  <a:pt x="3467157" y="594293"/>
                  <a:pt x="3466971" y="594667"/>
                  <a:pt x="3466909" y="594853"/>
                </a:cubicBezTo>
                <a:cubicBezTo>
                  <a:pt x="3466784" y="595164"/>
                  <a:pt x="3466535" y="595599"/>
                  <a:pt x="3466225" y="596034"/>
                </a:cubicBezTo>
                <a:cubicBezTo>
                  <a:pt x="3466411" y="595475"/>
                  <a:pt x="3466784" y="594915"/>
                  <a:pt x="3467157" y="594293"/>
                </a:cubicBezTo>
                <a:moveTo>
                  <a:pt x="3461934" y="628553"/>
                </a:moveTo>
                <a:cubicBezTo>
                  <a:pt x="3462183" y="627496"/>
                  <a:pt x="3462121" y="626191"/>
                  <a:pt x="3463613" y="626377"/>
                </a:cubicBezTo>
                <a:cubicBezTo>
                  <a:pt x="3463800" y="627807"/>
                  <a:pt x="3463426" y="628740"/>
                  <a:pt x="3461934" y="628553"/>
                </a:cubicBezTo>
                <a:moveTo>
                  <a:pt x="3431592" y="653175"/>
                </a:moveTo>
                <a:cubicBezTo>
                  <a:pt x="3431592" y="653175"/>
                  <a:pt x="3428981" y="654170"/>
                  <a:pt x="3429167" y="653175"/>
                </a:cubicBezTo>
                <a:cubicBezTo>
                  <a:pt x="3429353" y="652118"/>
                  <a:pt x="3429851" y="650937"/>
                  <a:pt x="3431219" y="650440"/>
                </a:cubicBezTo>
                <a:cubicBezTo>
                  <a:pt x="3432587" y="649880"/>
                  <a:pt x="3432090" y="651435"/>
                  <a:pt x="3431592" y="653175"/>
                </a:cubicBezTo>
                <a:moveTo>
                  <a:pt x="3440110" y="638129"/>
                </a:moveTo>
                <a:cubicBezTo>
                  <a:pt x="3439862" y="638564"/>
                  <a:pt x="3439613" y="638999"/>
                  <a:pt x="3439302" y="639372"/>
                </a:cubicBezTo>
                <a:cubicBezTo>
                  <a:pt x="3439551" y="638688"/>
                  <a:pt x="3439613" y="637942"/>
                  <a:pt x="3439053" y="637445"/>
                </a:cubicBezTo>
                <a:cubicBezTo>
                  <a:pt x="3438183" y="638688"/>
                  <a:pt x="3437437" y="639994"/>
                  <a:pt x="3436814" y="641362"/>
                </a:cubicBezTo>
                <a:cubicBezTo>
                  <a:pt x="3437250" y="641362"/>
                  <a:pt x="3437685" y="641175"/>
                  <a:pt x="3438121" y="640864"/>
                </a:cubicBezTo>
                <a:cubicBezTo>
                  <a:pt x="3437747" y="641362"/>
                  <a:pt x="3437312" y="641797"/>
                  <a:pt x="3436877" y="642170"/>
                </a:cubicBezTo>
                <a:cubicBezTo>
                  <a:pt x="3435696" y="643041"/>
                  <a:pt x="3438245" y="637631"/>
                  <a:pt x="3438929" y="636450"/>
                </a:cubicBezTo>
                <a:cubicBezTo>
                  <a:pt x="3439551" y="635268"/>
                  <a:pt x="3441478" y="632595"/>
                  <a:pt x="3443157" y="629859"/>
                </a:cubicBezTo>
                <a:cubicBezTo>
                  <a:pt x="3443717" y="628926"/>
                  <a:pt x="3444401" y="628180"/>
                  <a:pt x="3445147" y="627496"/>
                </a:cubicBezTo>
                <a:cubicBezTo>
                  <a:pt x="3446265" y="625817"/>
                  <a:pt x="3447509" y="624201"/>
                  <a:pt x="3448566" y="622957"/>
                </a:cubicBezTo>
                <a:cubicBezTo>
                  <a:pt x="3449126" y="621030"/>
                  <a:pt x="3451053" y="618170"/>
                  <a:pt x="3452483" y="616740"/>
                </a:cubicBezTo>
                <a:cubicBezTo>
                  <a:pt x="3453229" y="615993"/>
                  <a:pt x="3453852" y="615558"/>
                  <a:pt x="3454038" y="615807"/>
                </a:cubicBezTo>
                <a:cubicBezTo>
                  <a:pt x="3454473" y="616180"/>
                  <a:pt x="3451427" y="620035"/>
                  <a:pt x="3450556" y="622646"/>
                </a:cubicBezTo>
                <a:cubicBezTo>
                  <a:pt x="3449623" y="625196"/>
                  <a:pt x="3446949" y="628429"/>
                  <a:pt x="3445768" y="629859"/>
                </a:cubicBezTo>
                <a:cubicBezTo>
                  <a:pt x="3444587" y="631289"/>
                  <a:pt x="3442473" y="633092"/>
                  <a:pt x="3441851" y="634647"/>
                </a:cubicBezTo>
                <a:cubicBezTo>
                  <a:pt x="3441229" y="636201"/>
                  <a:pt x="3441105" y="636325"/>
                  <a:pt x="3440110" y="638129"/>
                </a:cubicBezTo>
                <a:moveTo>
                  <a:pt x="3453789" y="644098"/>
                </a:moveTo>
                <a:cubicBezTo>
                  <a:pt x="3452483" y="647331"/>
                  <a:pt x="3451302" y="649507"/>
                  <a:pt x="3449499" y="651435"/>
                </a:cubicBezTo>
                <a:cubicBezTo>
                  <a:pt x="3447695" y="653362"/>
                  <a:pt x="3444835" y="656595"/>
                  <a:pt x="3444835" y="655476"/>
                </a:cubicBezTo>
                <a:cubicBezTo>
                  <a:pt x="3444835" y="654295"/>
                  <a:pt x="3445768" y="652367"/>
                  <a:pt x="3446390" y="650813"/>
                </a:cubicBezTo>
                <a:cubicBezTo>
                  <a:pt x="3447074" y="649258"/>
                  <a:pt x="3448877" y="645901"/>
                  <a:pt x="3450058" y="644346"/>
                </a:cubicBezTo>
                <a:cubicBezTo>
                  <a:pt x="3451178" y="642792"/>
                  <a:pt x="3452857" y="640864"/>
                  <a:pt x="3453292" y="640180"/>
                </a:cubicBezTo>
                <a:cubicBezTo>
                  <a:pt x="3453665" y="639559"/>
                  <a:pt x="3456090" y="639061"/>
                  <a:pt x="3456090" y="639061"/>
                </a:cubicBezTo>
                <a:cubicBezTo>
                  <a:pt x="3455717" y="639807"/>
                  <a:pt x="3455095" y="640864"/>
                  <a:pt x="3453789" y="644098"/>
                </a:cubicBezTo>
                <a:moveTo>
                  <a:pt x="3456961" y="634709"/>
                </a:moveTo>
                <a:cubicBezTo>
                  <a:pt x="3458576" y="634833"/>
                  <a:pt x="3458328" y="637382"/>
                  <a:pt x="3456400" y="637009"/>
                </a:cubicBezTo>
                <a:cubicBezTo>
                  <a:pt x="3456152" y="635828"/>
                  <a:pt x="3456774" y="635517"/>
                  <a:pt x="3456961" y="634709"/>
                </a:cubicBezTo>
                <a:moveTo>
                  <a:pt x="3456961" y="681031"/>
                </a:moveTo>
                <a:cubicBezTo>
                  <a:pt x="3457209" y="679974"/>
                  <a:pt x="3458142" y="679663"/>
                  <a:pt x="3458079" y="678295"/>
                </a:cubicBezTo>
                <a:lnTo>
                  <a:pt x="3458639" y="678295"/>
                </a:lnTo>
                <a:lnTo>
                  <a:pt x="3458639" y="678171"/>
                </a:lnTo>
                <a:cubicBezTo>
                  <a:pt x="3458639" y="678171"/>
                  <a:pt x="3458950" y="678420"/>
                  <a:pt x="3459137" y="678544"/>
                </a:cubicBezTo>
                <a:cubicBezTo>
                  <a:pt x="3458888" y="679787"/>
                  <a:pt x="3458576" y="681155"/>
                  <a:pt x="3456961" y="681031"/>
                </a:cubicBezTo>
                <a:moveTo>
                  <a:pt x="3460318" y="677736"/>
                </a:moveTo>
                <a:lnTo>
                  <a:pt x="3460193" y="677984"/>
                </a:lnTo>
                <a:cubicBezTo>
                  <a:pt x="3459883" y="677736"/>
                  <a:pt x="3459447" y="677425"/>
                  <a:pt x="3459012" y="677176"/>
                </a:cubicBezTo>
                <a:lnTo>
                  <a:pt x="3459137" y="677176"/>
                </a:lnTo>
                <a:cubicBezTo>
                  <a:pt x="3461437" y="674627"/>
                  <a:pt x="3462556" y="670834"/>
                  <a:pt x="3464733" y="668285"/>
                </a:cubicBezTo>
                <a:cubicBezTo>
                  <a:pt x="3465417" y="671393"/>
                  <a:pt x="3461126" y="674378"/>
                  <a:pt x="3460255" y="677798"/>
                </a:cubicBezTo>
                <a:moveTo>
                  <a:pt x="3466971" y="622460"/>
                </a:moveTo>
                <a:cubicBezTo>
                  <a:pt x="3464235" y="620470"/>
                  <a:pt x="3469458" y="618170"/>
                  <a:pt x="3469769" y="615745"/>
                </a:cubicBezTo>
                <a:cubicBezTo>
                  <a:pt x="3472505" y="617361"/>
                  <a:pt x="3467344" y="620221"/>
                  <a:pt x="3466971" y="622460"/>
                </a:cubicBezTo>
                <a:moveTo>
                  <a:pt x="3473686" y="611206"/>
                </a:moveTo>
                <a:lnTo>
                  <a:pt x="3473561" y="610957"/>
                </a:lnTo>
                <a:lnTo>
                  <a:pt x="3473561" y="610957"/>
                </a:lnTo>
                <a:cubicBezTo>
                  <a:pt x="3473561" y="610957"/>
                  <a:pt x="3473935" y="611206"/>
                  <a:pt x="3474121" y="611330"/>
                </a:cubicBezTo>
                <a:cubicBezTo>
                  <a:pt x="3472629" y="614252"/>
                  <a:pt x="3471323" y="614190"/>
                  <a:pt x="3473624" y="611206"/>
                </a:cubicBezTo>
                <a:moveTo>
                  <a:pt x="3474867" y="610957"/>
                </a:moveTo>
                <a:cubicBezTo>
                  <a:pt x="3474867" y="610957"/>
                  <a:pt x="3474432" y="610646"/>
                  <a:pt x="3474245" y="610522"/>
                </a:cubicBezTo>
                <a:cubicBezTo>
                  <a:pt x="3475054" y="609154"/>
                  <a:pt x="3475054" y="606978"/>
                  <a:pt x="3476981" y="606729"/>
                </a:cubicBezTo>
                <a:lnTo>
                  <a:pt x="3476981" y="606605"/>
                </a:lnTo>
                <a:cubicBezTo>
                  <a:pt x="3476981" y="606605"/>
                  <a:pt x="3476981" y="606605"/>
                  <a:pt x="3476981" y="606605"/>
                </a:cubicBezTo>
                <a:cubicBezTo>
                  <a:pt x="3477168" y="606605"/>
                  <a:pt x="3477292" y="606729"/>
                  <a:pt x="3477479" y="606791"/>
                </a:cubicBezTo>
                <a:cubicBezTo>
                  <a:pt x="3476981" y="608532"/>
                  <a:pt x="3475489" y="609216"/>
                  <a:pt x="3474743" y="610584"/>
                </a:cubicBezTo>
                <a:lnTo>
                  <a:pt x="3474867" y="610895"/>
                </a:lnTo>
                <a:close/>
                <a:moveTo>
                  <a:pt x="3478162" y="605734"/>
                </a:moveTo>
                <a:lnTo>
                  <a:pt x="3478162" y="605734"/>
                </a:lnTo>
                <a:cubicBezTo>
                  <a:pt x="3478162" y="605734"/>
                  <a:pt x="3477790" y="605734"/>
                  <a:pt x="3477603" y="605610"/>
                </a:cubicBezTo>
                <a:cubicBezTo>
                  <a:pt x="3478287" y="604304"/>
                  <a:pt x="3478225" y="602190"/>
                  <a:pt x="3480339" y="602314"/>
                </a:cubicBezTo>
                <a:cubicBezTo>
                  <a:pt x="3480277" y="604180"/>
                  <a:pt x="3479592" y="605361"/>
                  <a:pt x="3478100" y="605734"/>
                </a:cubicBezTo>
                <a:moveTo>
                  <a:pt x="3478660" y="582480"/>
                </a:moveTo>
                <a:cubicBezTo>
                  <a:pt x="3477603" y="583910"/>
                  <a:pt x="3475800" y="585589"/>
                  <a:pt x="3473997" y="587951"/>
                </a:cubicBezTo>
                <a:cubicBezTo>
                  <a:pt x="3472194" y="590252"/>
                  <a:pt x="3472566" y="591309"/>
                  <a:pt x="3471820" y="592552"/>
                </a:cubicBezTo>
                <a:cubicBezTo>
                  <a:pt x="3471012" y="593858"/>
                  <a:pt x="3464297" y="601630"/>
                  <a:pt x="3463800" y="600698"/>
                </a:cubicBezTo>
                <a:cubicBezTo>
                  <a:pt x="3463426" y="600076"/>
                  <a:pt x="3464919" y="598024"/>
                  <a:pt x="3466038" y="596470"/>
                </a:cubicBezTo>
                <a:cubicBezTo>
                  <a:pt x="3465417" y="597651"/>
                  <a:pt x="3464981" y="598708"/>
                  <a:pt x="3464733" y="599579"/>
                </a:cubicBezTo>
                <a:cubicBezTo>
                  <a:pt x="3467281" y="596034"/>
                  <a:pt x="3471136" y="593734"/>
                  <a:pt x="3472566" y="588946"/>
                </a:cubicBezTo>
                <a:cubicBezTo>
                  <a:pt x="3470577" y="589879"/>
                  <a:pt x="3468836" y="591806"/>
                  <a:pt x="3467468" y="593796"/>
                </a:cubicBezTo>
                <a:cubicBezTo>
                  <a:pt x="3468090" y="592552"/>
                  <a:pt x="3468960" y="591122"/>
                  <a:pt x="3468960" y="591122"/>
                </a:cubicBezTo>
                <a:cubicBezTo>
                  <a:pt x="3468960" y="591122"/>
                  <a:pt x="3469893" y="589444"/>
                  <a:pt x="3470764" y="588822"/>
                </a:cubicBezTo>
                <a:cubicBezTo>
                  <a:pt x="3471697" y="588200"/>
                  <a:pt x="3472318" y="587516"/>
                  <a:pt x="3473375" y="586521"/>
                </a:cubicBezTo>
                <a:cubicBezTo>
                  <a:pt x="3474370" y="585464"/>
                  <a:pt x="3474556" y="584407"/>
                  <a:pt x="3474929" y="583661"/>
                </a:cubicBezTo>
                <a:cubicBezTo>
                  <a:pt x="3475303" y="582853"/>
                  <a:pt x="3476733" y="580677"/>
                  <a:pt x="3477479" y="578873"/>
                </a:cubicBezTo>
                <a:cubicBezTo>
                  <a:pt x="3478287" y="577070"/>
                  <a:pt x="3479717" y="576013"/>
                  <a:pt x="3480215" y="575640"/>
                </a:cubicBezTo>
                <a:cubicBezTo>
                  <a:pt x="3480215" y="575640"/>
                  <a:pt x="3481520" y="575765"/>
                  <a:pt x="3481520" y="577070"/>
                </a:cubicBezTo>
                <a:cubicBezTo>
                  <a:pt x="3481520" y="578376"/>
                  <a:pt x="3479717" y="581050"/>
                  <a:pt x="3478660" y="582480"/>
                </a:cubicBezTo>
                <a:moveTo>
                  <a:pt x="3484878" y="572158"/>
                </a:moveTo>
                <a:cubicBezTo>
                  <a:pt x="3484256" y="569112"/>
                  <a:pt x="3488422" y="566065"/>
                  <a:pt x="3489914" y="563267"/>
                </a:cubicBezTo>
                <a:cubicBezTo>
                  <a:pt x="3490971" y="566749"/>
                  <a:pt x="3485935" y="568987"/>
                  <a:pt x="3484878" y="572158"/>
                </a:cubicBezTo>
                <a:moveTo>
                  <a:pt x="3490101" y="558915"/>
                </a:moveTo>
                <a:cubicBezTo>
                  <a:pt x="3488919" y="560345"/>
                  <a:pt x="3487925" y="560345"/>
                  <a:pt x="3486619" y="561091"/>
                </a:cubicBezTo>
                <a:cubicBezTo>
                  <a:pt x="3485313" y="561899"/>
                  <a:pt x="3484816" y="563951"/>
                  <a:pt x="3484567" y="564821"/>
                </a:cubicBezTo>
                <a:cubicBezTo>
                  <a:pt x="3484567" y="564821"/>
                  <a:pt x="3481458" y="569609"/>
                  <a:pt x="3481023" y="570542"/>
                </a:cubicBezTo>
                <a:cubicBezTo>
                  <a:pt x="3480650" y="571412"/>
                  <a:pt x="3479779" y="572220"/>
                  <a:pt x="3479095" y="571723"/>
                </a:cubicBezTo>
                <a:cubicBezTo>
                  <a:pt x="3478474" y="571163"/>
                  <a:pt x="3481832" y="566376"/>
                  <a:pt x="3483261" y="564200"/>
                </a:cubicBezTo>
                <a:cubicBezTo>
                  <a:pt x="3484691" y="562023"/>
                  <a:pt x="3486743" y="558231"/>
                  <a:pt x="3487365" y="557484"/>
                </a:cubicBezTo>
                <a:cubicBezTo>
                  <a:pt x="3488049" y="556738"/>
                  <a:pt x="3489604" y="554500"/>
                  <a:pt x="3490598" y="553754"/>
                </a:cubicBezTo>
                <a:cubicBezTo>
                  <a:pt x="3491655" y="552945"/>
                  <a:pt x="3492152" y="554251"/>
                  <a:pt x="3492401" y="555433"/>
                </a:cubicBezTo>
                <a:cubicBezTo>
                  <a:pt x="3492713" y="556552"/>
                  <a:pt x="3491282" y="557484"/>
                  <a:pt x="3490101" y="558915"/>
                </a:cubicBezTo>
                <a:moveTo>
                  <a:pt x="3598352" y="663373"/>
                </a:moveTo>
                <a:cubicBezTo>
                  <a:pt x="3597730" y="663186"/>
                  <a:pt x="3597357" y="663124"/>
                  <a:pt x="3597357" y="662253"/>
                </a:cubicBezTo>
                <a:cubicBezTo>
                  <a:pt x="3597357" y="661383"/>
                  <a:pt x="3597854" y="660450"/>
                  <a:pt x="3597854" y="660450"/>
                </a:cubicBezTo>
                <a:lnTo>
                  <a:pt x="3599036" y="661445"/>
                </a:lnTo>
                <a:cubicBezTo>
                  <a:pt x="3598974" y="662316"/>
                  <a:pt x="3598974" y="663559"/>
                  <a:pt x="3598352" y="663373"/>
                </a:cubicBezTo>
                <a:moveTo>
                  <a:pt x="3609357" y="551515"/>
                </a:moveTo>
                <a:cubicBezTo>
                  <a:pt x="3610041" y="551515"/>
                  <a:pt x="3610538" y="551764"/>
                  <a:pt x="3610973" y="552075"/>
                </a:cubicBezTo>
                <a:cubicBezTo>
                  <a:pt x="3611098" y="552386"/>
                  <a:pt x="3611036" y="552821"/>
                  <a:pt x="3610973" y="553256"/>
                </a:cubicBezTo>
                <a:lnTo>
                  <a:pt x="3609419" y="553256"/>
                </a:lnTo>
                <a:lnTo>
                  <a:pt x="3609419" y="551515"/>
                </a:lnTo>
                <a:close/>
                <a:moveTo>
                  <a:pt x="3607927" y="657839"/>
                </a:moveTo>
                <a:cubicBezTo>
                  <a:pt x="3608797" y="657590"/>
                  <a:pt x="3609295" y="658709"/>
                  <a:pt x="3609233" y="659455"/>
                </a:cubicBezTo>
                <a:cubicBezTo>
                  <a:pt x="3609108" y="660202"/>
                  <a:pt x="3608860" y="660575"/>
                  <a:pt x="3608362" y="661507"/>
                </a:cubicBezTo>
                <a:cubicBezTo>
                  <a:pt x="3607864" y="662502"/>
                  <a:pt x="3607554" y="657901"/>
                  <a:pt x="3607927" y="657839"/>
                </a:cubicBezTo>
                <a:moveTo>
                  <a:pt x="3608113" y="668160"/>
                </a:moveTo>
                <a:cubicBezTo>
                  <a:pt x="3608113" y="668160"/>
                  <a:pt x="3608425" y="666108"/>
                  <a:pt x="3608797" y="666108"/>
                </a:cubicBezTo>
                <a:cubicBezTo>
                  <a:pt x="3609108" y="666108"/>
                  <a:pt x="3609046" y="667290"/>
                  <a:pt x="3609108" y="668160"/>
                </a:cubicBezTo>
                <a:cubicBezTo>
                  <a:pt x="3609233" y="669031"/>
                  <a:pt x="3609295" y="669590"/>
                  <a:pt x="3609357" y="671207"/>
                </a:cubicBezTo>
                <a:cubicBezTo>
                  <a:pt x="3609481" y="672824"/>
                  <a:pt x="3608860" y="671953"/>
                  <a:pt x="3608611" y="671829"/>
                </a:cubicBezTo>
                <a:cubicBezTo>
                  <a:pt x="3608362" y="671642"/>
                  <a:pt x="3608113" y="668969"/>
                  <a:pt x="3608113" y="668160"/>
                </a:cubicBezTo>
                <a:moveTo>
                  <a:pt x="3609233" y="678855"/>
                </a:moveTo>
                <a:cubicBezTo>
                  <a:pt x="3609233" y="678855"/>
                  <a:pt x="3610414" y="679912"/>
                  <a:pt x="3610352" y="680347"/>
                </a:cubicBezTo>
                <a:cubicBezTo>
                  <a:pt x="3610227" y="680782"/>
                  <a:pt x="3609792" y="681280"/>
                  <a:pt x="3609295" y="681093"/>
                </a:cubicBezTo>
                <a:cubicBezTo>
                  <a:pt x="3608797" y="680907"/>
                  <a:pt x="3608984" y="679352"/>
                  <a:pt x="3609233" y="678855"/>
                </a:cubicBezTo>
                <a:moveTo>
                  <a:pt x="3609543" y="693466"/>
                </a:moveTo>
                <a:cubicBezTo>
                  <a:pt x="3610601" y="693902"/>
                  <a:pt x="3610538" y="694337"/>
                  <a:pt x="3610538" y="694834"/>
                </a:cubicBezTo>
                <a:cubicBezTo>
                  <a:pt x="3610538" y="695332"/>
                  <a:pt x="3610538" y="697508"/>
                  <a:pt x="3610663" y="698503"/>
                </a:cubicBezTo>
                <a:cubicBezTo>
                  <a:pt x="3610787" y="699560"/>
                  <a:pt x="3610227" y="701550"/>
                  <a:pt x="3609979" y="701798"/>
                </a:cubicBezTo>
                <a:cubicBezTo>
                  <a:pt x="3609730" y="702047"/>
                  <a:pt x="3609979" y="699933"/>
                  <a:pt x="3609917" y="699373"/>
                </a:cubicBezTo>
                <a:cubicBezTo>
                  <a:pt x="3609792" y="698876"/>
                  <a:pt x="3609481" y="697757"/>
                  <a:pt x="3609357" y="697011"/>
                </a:cubicBezTo>
                <a:cubicBezTo>
                  <a:pt x="3609295" y="696202"/>
                  <a:pt x="3608922" y="693156"/>
                  <a:pt x="3609543" y="693466"/>
                </a:cubicBezTo>
                <a:moveTo>
                  <a:pt x="3609357" y="706213"/>
                </a:moveTo>
                <a:lnTo>
                  <a:pt x="3609357" y="705032"/>
                </a:lnTo>
                <a:cubicBezTo>
                  <a:pt x="3609855" y="705156"/>
                  <a:pt x="3609855" y="704845"/>
                  <a:pt x="3609917" y="704472"/>
                </a:cubicBezTo>
                <a:cubicBezTo>
                  <a:pt x="3610973" y="704285"/>
                  <a:pt x="3610725" y="707021"/>
                  <a:pt x="3609357" y="706213"/>
                </a:cubicBezTo>
                <a:moveTo>
                  <a:pt x="3609917" y="709570"/>
                </a:moveTo>
                <a:cubicBezTo>
                  <a:pt x="3611160" y="709633"/>
                  <a:pt x="3611098" y="710938"/>
                  <a:pt x="3611036" y="712306"/>
                </a:cubicBezTo>
                <a:cubicBezTo>
                  <a:pt x="3609792" y="712306"/>
                  <a:pt x="3609855" y="710938"/>
                  <a:pt x="3609917" y="709570"/>
                </a:cubicBezTo>
                <a:moveTo>
                  <a:pt x="3611596" y="727415"/>
                </a:moveTo>
                <a:cubicBezTo>
                  <a:pt x="3611347" y="728535"/>
                  <a:pt x="3610538" y="727851"/>
                  <a:pt x="3611036" y="725674"/>
                </a:cubicBezTo>
                <a:cubicBezTo>
                  <a:pt x="3611409" y="724120"/>
                  <a:pt x="3611657" y="726980"/>
                  <a:pt x="3611596" y="727415"/>
                </a:cubicBezTo>
                <a:moveTo>
                  <a:pt x="3611036" y="720141"/>
                </a:moveTo>
                <a:cubicBezTo>
                  <a:pt x="3609855" y="719084"/>
                  <a:pt x="3609855" y="716783"/>
                  <a:pt x="3609917" y="714482"/>
                </a:cubicBezTo>
                <a:lnTo>
                  <a:pt x="3611596" y="714482"/>
                </a:lnTo>
                <a:cubicBezTo>
                  <a:pt x="3611471" y="716410"/>
                  <a:pt x="3612031" y="719021"/>
                  <a:pt x="3611036" y="720141"/>
                </a:cubicBezTo>
                <a:moveTo>
                  <a:pt x="3707597" y="579682"/>
                </a:moveTo>
                <a:cubicBezTo>
                  <a:pt x="3707597" y="579682"/>
                  <a:pt x="3707597" y="579682"/>
                  <a:pt x="3707597" y="579682"/>
                </a:cubicBezTo>
                <a:cubicBezTo>
                  <a:pt x="3707473" y="578314"/>
                  <a:pt x="3708032" y="577008"/>
                  <a:pt x="3708592" y="575640"/>
                </a:cubicBezTo>
                <a:lnTo>
                  <a:pt x="3708592" y="575454"/>
                </a:lnTo>
                <a:cubicBezTo>
                  <a:pt x="3708592" y="575454"/>
                  <a:pt x="3708717" y="575454"/>
                  <a:pt x="3708717" y="575454"/>
                </a:cubicBezTo>
                <a:cubicBezTo>
                  <a:pt x="3709525" y="575951"/>
                  <a:pt x="3709152" y="579993"/>
                  <a:pt x="3707597" y="579993"/>
                </a:cubicBezTo>
                <a:lnTo>
                  <a:pt x="3707597" y="579620"/>
                </a:lnTo>
                <a:close/>
                <a:moveTo>
                  <a:pt x="3708655" y="648574"/>
                </a:moveTo>
                <a:cubicBezTo>
                  <a:pt x="3707971" y="646398"/>
                  <a:pt x="3707473" y="645776"/>
                  <a:pt x="3708281" y="644968"/>
                </a:cubicBezTo>
                <a:cubicBezTo>
                  <a:pt x="3709027" y="644222"/>
                  <a:pt x="3710333" y="644968"/>
                  <a:pt x="3710333" y="644968"/>
                </a:cubicBezTo>
                <a:cubicBezTo>
                  <a:pt x="3709836" y="646896"/>
                  <a:pt x="3709276" y="650813"/>
                  <a:pt x="3708655" y="648574"/>
                </a:cubicBezTo>
                <a:moveTo>
                  <a:pt x="3709276" y="642170"/>
                </a:moveTo>
                <a:cubicBezTo>
                  <a:pt x="3709836" y="640429"/>
                  <a:pt x="3710209" y="639559"/>
                  <a:pt x="3710706" y="639310"/>
                </a:cubicBezTo>
                <a:cubicBezTo>
                  <a:pt x="3711203" y="639061"/>
                  <a:pt x="3711203" y="641113"/>
                  <a:pt x="3711203" y="641113"/>
                </a:cubicBezTo>
                <a:cubicBezTo>
                  <a:pt x="3710706" y="641610"/>
                  <a:pt x="3708779" y="643849"/>
                  <a:pt x="3709276" y="642170"/>
                </a:cubicBezTo>
                <a:moveTo>
                  <a:pt x="3784635" y="429275"/>
                </a:moveTo>
                <a:cubicBezTo>
                  <a:pt x="3787308" y="428839"/>
                  <a:pt x="3781961" y="432881"/>
                  <a:pt x="3784635" y="429834"/>
                </a:cubicBezTo>
                <a:cubicBezTo>
                  <a:pt x="3784697" y="429834"/>
                  <a:pt x="3784573" y="429337"/>
                  <a:pt x="3784635" y="429275"/>
                </a:cubicBezTo>
                <a:moveTo>
                  <a:pt x="3780159" y="453835"/>
                </a:moveTo>
                <a:cubicBezTo>
                  <a:pt x="3781961" y="454643"/>
                  <a:pt x="3782645" y="458995"/>
                  <a:pt x="3780159" y="459431"/>
                </a:cubicBezTo>
                <a:lnTo>
                  <a:pt x="3780283" y="459741"/>
                </a:lnTo>
                <a:lnTo>
                  <a:pt x="3780283" y="459741"/>
                </a:lnTo>
                <a:cubicBezTo>
                  <a:pt x="3780283" y="459741"/>
                  <a:pt x="3779847" y="459431"/>
                  <a:pt x="3779661" y="459306"/>
                </a:cubicBezTo>
                <a:cubicBezTo>
                  <a:pt x="3779226" y="456695"/>
                  <a:pt x="3779101" y="455886"/>
                  <a:pt x="3780221" y="453835"/>
                </a:cubicBezTo>
                <a:moveTo>
                  <a:pt x="3769340" y="497670"/>
                </a:moveTo>
                <a:cubicBezTo>
                  <a:pt x="3769340" y="497670"/>
                  <a:pt x="3770210" y="499597"/>
                  <a:pt x="3770210" y="500343"/>
                </a:cubicBezTo>
                <a:cubicBezTo>
                  <a:pt x="3770210" y="501152"/>
                  <a:pt x="3769340" y="502706"/>
                  <a:pt x="3768780" y="502830"/>
                </a:cubicBezTo>
                <a:cubicBezTo>
                  <a:pt x="3768282" y="502955"/>
                  <a:pt x="3768034" y="502022"/>
                  <a:pt x="3768034" y="499970"/>
                </a:cubicBezTo>
                <a:cubicBezTo>
                  <a:pt x="3768034" y="497918"/>
                  <a:pt x="3768966" y="498043"/>
                  <a:pt x="3769340" y="497670"/>
                </a:cubicBezTo>
                <a:moveTo>
                  <a:pt x="3769526" y="513525"/>
                </a:moveTo>
                <a:lnTo>
                  <a:pt x="3768780" y="513525"/>
                </a:lnTo>
                <a:cubicBezTo>
                  <a:pt x="3768904" y="512717"/>
                  <a:pt x="3769153" y="511908"/>
                  <a:pt x="3769402" y="511038"/>
                </a:cubicBezTo>
                <a:cubicBezTo>
                  <a:pt x="3769463" y="510789"/>
                  <a:pt x="3769526" y="510540"/>
                  <a:pt x="3769588" y="510292"/>
                </a:cubicBezTo>
                <a:cubicBezTo>
                  <a:pt x="3770956" y="510914"/>
                  <a:pt x="3769340" y="512592"/>
                  <a:pt x="3769526" y="513525"/>
                </a:cubicBezTo>
                <a:moveTo>
                  <a:pt x="3754479" y="473358"/>
                </a:moveTo>
                <a:cubicBezTo>
                  <a:pt x="3754914" y="473483"/>
                  <a:pt x="3755039" y="473918"/>
                  <a:pt x="3755598" y="473918"/>
                </a:cubicBezTo>
                <a:cubicBezTo>
                  <a:pt x="3755474" y="474415"/>
                  <a:pt x="3755039" y="474478"/>
                  <a:pt x="3755039" y="475037"/>
                </a:cubicBezTo>
                <a:cubicBezTo>
                  <a:pt x="3754604" y="474975"/>
                  <a:pt x="3754479" y="474478"/>
                  <a:pt x="3753919" y="474478"/>
                </a:cubicBezTo>
                <a:cubicBezTo>
                  <a:pt x="3754044" y="474042"/>
                  <a:pt x="3754479" y="473918"/>
                  <a:pt x="3754479" y="473358"/>
                </a:cubicBezTo>
                <a:moveTo>
                  <a:pt x="3746893" y="492198"/>
                </a:moveTo>
                <a:cubicBezTo>
                  <a:pt x="3747266" y="491328"/>
                  <a:pt x="3748075" y="490271"/>
                  <a:pt x="3748696" y="490644"/>
                </a:cubicBezTo>
                <a:cubicBezTo>
                  <a:pt x="3749380" y="491079"/>
                  <a:pt x="3749380" y="490146"/>
                  <a:pt x="3749629" y="489649"/>
                </a:cubicBezTo>
                <a:cubicBezTo>
                  <a:pt x="3749878" y="489089"/>
                  <a:pt x="3750002" y="488343"/>
                  <a:pt x="3750251" y="487286"/>
                </a:cubicBezTo>
                <a:cubicBezTo>
                  <a:pt x="3750500" y="486291"/>
                  <a:pt x="3750624" y="485483"/>
                  <a:pt x="3751059" y="484612"/>
                </a:cubicBezTo>
                <a:cubicBezTo>
                  <a:pt x="3751433" y="483680"/>
                  <a:pt x="3752303" y="483058"/>
                  <a:pt x="3751930" y="482125"/>
                </a:cubicBezTo>
                <a:cubicBezTo>
                  <a:pt x="3751556" y="481255"/>
                  <a:pt x="3751184" y="481504"/>
                  <a:pt x="3751308" y="480322"/>
                </a:cubicBezTo>
                <a:cubicBezTo>
                  <a:pt x="3751433" y="479141"/>
                  <a:pt x="3752054" y="478892"/>
                  <a:pt x="3752614" y="477897"/>
                </a:cubicBezTo>
                <a:cubicBezTo>
                  <a:pt x="3753111" y="476840"/>
                  <a:pt x="3753733" y="479576"/>
                  <a:pt x="3753733" y="479576"/>
                </a:cubicBezTo>
                <a:cubicBezTo>
                  <a:pt x="3753609" y="480198"/>
                  <a:pt x="3753733" y="483680"/>
                  <a:pt x="3753111" y="485607"/>
                </a:cubicBezTo>
                <a:cubicBezTo>
                  <a:pt x="3752427" y="487597"/>
                  <a:pt x="3752987" y="488094"/>
                  <a:pt x="3752054" y="489276"/>
                </a:cubicBezTo>
                <a:cubicBezTo>
                  <a:pt x="3751184" y="490395"/>
                  <a:pt x="3750935" y="490768"/>
                  <a:pt x="3750624" y="492509"/>
                </a:cubicBezTo>
                <a:cubicBezTo>
                  <a:pt x="3750375" y="494188"/>
                  <a:pt x="3750500" y="495867"/>
                  <a:pt x="3749754" y="494685"/>
                </a:cubicBezTo>
                <a:cubicBezTo>
                  <a:pt x="3748945" y="493504"/>
                  <a:pt x="3748324" y="492198"/>
                  <a:pt x="3748324" y="492198"/>
                </a:cubicBezTo>
                <a:cubicBezTo>
                  <a:pt x="3748324" y="492198"/>
                  <a:pt x="3746520" y="493131"/>
                  <a:pt x="3746893" y="492198"/>
                </a:cubicBezTo>
                <a:moveTo>
                  <a:pt x="3749878" y="569982"/>
                </a:moveTo>
                <a:cubicBezTo>
                  <a:pt x="3749878" y="570604"/>
                  <a:pt x="3749878" y="571163"/>
                  <a:pt x="3749629" y="571723"/>
                </a:cubicBezTo>
                <a:lnTo>
                  <a:pt x="3749443" y="571599"/>
                </a:lnTo>
                <a:cubicBezTo>
                  <a:pt x="3748821" y="571537"/>
                  <a:pt x="3748821" y="570728"/>
                  <a:pt x="3748883" y="569982"/>
                </a:cubicBezTo>
                <a:lnTo>
                  <a:pt x="3749878" y="569982"/>
                </a:lnTo>
                <a:close/>
                <a:moveTo>
                  <a:pt x="3715929" y="620719"/>
                </a:moveTo>
                <a:cubicBezTo>
                  <a:pt x="3716427" y="613568"/>
                  <a:pt x="3718478" y="605921"/>
                  <a:pt x="3720406" y="598957"/>
                </a:cubicBezTo>
                <a:cubicBezTo>
                  <a:pt x="3720095" y="597775"/>
                  <a:pt x="3721463" y="598211"/>
                  <a:pt x="3721525" y="597278"/>
                </a:cubicBezTo>
                <a:cubicBezTo>
                  <a:pt x="3721525" y="604801"/>
                  <a:pt x="3717670" y="613195"/>
                  <a:pt x="3715929" y="620719"/>
                </a:cubicBezTo>
                <a:moveTo>
                  <a:pt x="3721525" y="521981"/>
                </a:moveTo>
                <a:lnTo>
                  <a:pt x="3721338" y="521981"/>
                </a:lnTo>
                <a:lnTo>
                  <a:pt x="3721338" y="521670"/>
                </a:lnTo>
                <a:cubicBezTo>
                  <a:pt x="3721587" y="520986"/>
                  <a:pt x="3721774" y="520302"/>
                  <a:pt x="3722147" y="519681"/>
                </a:cubicBezTo>
                <a:cubicBezTo>
                  <a:pt x="3723701" y="520178"/>
                  <a:pt x="3721400" y="521111"/>
                  <a:pt x="3722147" y="522479"/>
                </a:cubicBezTo>
                <a:cubicBezTo>
                  <a:pt x="3721836" y="522479"/>
                  <a:pt x="3721463" y="522416"/>
                  <a:pt x="3721587" y="521981"/>
                </a:cubicBezTo>
                <a:moveTo>
                  <a:pt x="3722644" y="592801"/>
                </a:moveTo>
                <a:cubicBezTo>
                  <a:pt x="3721712" y="590998"/>
                  <a:pt x="3722271" y="589444"/>
                  <a:pt x="3722644" y="587267"/>
                </a:cubicBezTo>
                <a:lnTo>
                  <a:pt x="3723204" y="587267"/>
                </a:lnTo>
                <a:cubicBezTo>
                  <a:pt x="3723204" y="587267"/>
                  <a:pt x="3724074" y="587267"/>
                  <a:pt x="3724074" y="587267"/>
                </a:cubicBezTo>
                <a:cubicBezTo>
                  <a:pt x="3724199" y="587267"/>
                  <a:pt x="3724261" y="587205"/>
                  <a:pt x="3724323" y="587143"/>
                </a:cubicBezTo>
                <a:lnTo>
                  <a:pt x="3724323" y="587267"/>
                </a:lnTo>
                <a:cubicBezTo>
                  <a:pt x="3724261" y="589506"/>
                  <a:pt x="3723328" y="591060"/>
                  <a:pt x="3722707" y="592801"/>
                </a:cubicBezTo>
                <a:moveTo>
                  <a:pt x="3723763" y="585526"/>
                </a:moveTo>
                <a:lnTo>
                  <a:pt x="3723763" y="585526"/>
                </a:lnTo>
                <a:cubicBezTo>
                  <a:pt x="3723763" y="585526"/>
                  <a:pt x="3723204" y="585526"/>
                  <a:pt x="3723204" y="585526"/>
                </a:cubicBezTo>
                <a:lnTo>
                  <a:pt x="3723204" y="585526"/>
                </a:lnTo>
                <a:cubicBezTo>
                  <a:pt x="3723515" y="584221"/>
                  <a:pt x="3723701" y="582666"/>
                  <a:pt x="3725442" y="582728"/>
                </a:cubicBezTo>
                <a:cubicBezTo>
                  <a:pt x="3725380" y="584221"/>
                  <a:pt x="3724385" y="584718"/>
                  <a:pt x="3723763" y="585526"/>
                </a:cubicBezTo>
                <a:moveTo>
                  <a:pt x="3730914" y="564137"/>
                </a:moveTo>
                <a:cubicBezTo>
                  <a:pt x="3730665" y="565070"/>
                  <a:pt x="3730665" y="568552"/>
                  <a:pt x="3729794" y="570231"/>
                </a:cubicBezTo>
                <a:cubicBezTo>
                  <a:pt x="3729048" y="571599"/>
                  <a:pt x="3727680" y="573091"/>
                  <a:pt x="3727556" y="573899"/>
                </a:cubicBezTo>
                <a:cubicBezTo>
                  <a:pt x="3727556" y="573464"/>
                  <a:pt x="3727246" y="573153"/>
                  <a:pt x="3726562" y="573340"/>
                </a:cubicBezTo>
                <a:cubicBezTo>
                  <a:pt x="3726624" y="573961"/>
                  <a:pt x="3726437" y="574894"/>
                  <a:pt x="3727121" y="574956"/>
                </a:cubicBezTo>
                <a:cubicBezTo>
                  <a:pt x="3727183" y="574645"/>
                  <a:pt x="3727183" y="574334"/>
                  <a:pt x="3727680" y="574397"/>
                </a:cubicBezTo>
                <a:cubicBezTo>
                  <a:pt x="3728240" y="575143"/>
                  <a:pt x="3728364" y="576138"/>
                  <a:pt x="3727556" y="576697"/>
                </a:cubicBezTo>
                <a:cubicBezTo>
                  <a:pt x="3726810" y="577195"/>
                  <a:pt x="3726313" y="577816"/>
                  <a:pt x="3725878" y="576946"/>
                </a:cubicBezTo>
                <a:cubicBezTo>
                  <a:pt x="3725504" y="576013"/>
                  <a:pt x="3724883" y="576262"/>
                  <a:pt x="3725504" y="574894"/>
                </a:cubicBezTo>
                <a:cubicBezTo>
                  <a:pt x="3726188" y="573464"/>
                  <a:pt x="3726810" y="571910"/>
                  <a:pt x="3726934" y="571537"/>
                </a:cubicBezTo>
                <a:cubicBezTo>
                  <a:pt x="3727059" y="571101"/>
                  <a:pt x="3727432" y="570231"/>
                  <a:pt x="3727556" y="569298"/>
                </a:cubicBezTo>
                <a:cubicBezTo>
                  <a:pt x="3727680" y="568428"/>
                  <a:pt x="3727867" y="567992"/>
                  <a:pt x="3727680" y="567246"/>
                </a:cubicBezTo>
                <a:cubicBezTo>
                  <a:pt x="3727556" y="566438"/>
                  <a:pt x="3727183" y="566314"/>
                  <a:pt x="3727680" y="565194"/>
                </a:cubicBezTo>
                <a:cubicBezTo>
                  <a:pt x="3728240" y="564013"/>
                  <a:pt x="3728738" y="563889"/>
                  <a:pt x="3729110" y="562707"/>
                </a:cubicBezTo>
                <a:cubicBezTo>
                  <a:pt x="3729546" y="561588"/>
                  <a:pt x="3730043" y="561277"/>
                  <a:pt x="3730168" y="560531"/>
                </a:cubicBezTo>
                <a:cubicBezTo>
                  <a:pt x="3730292" y="559723"/>
                  <a:pt x="3731349" y="557671"/>
                  <a:pt x="3731349" y="558355"/>
                </a:cubicBezTo>
                <a:cubicBezTo>
                  <a:pt x="3731349" y="558977"/>
                  <a:pt x="3730914" y="564137"/>
                  <a:pt x="3730914" y="564137"/>
                </a:cubicBezTo>
                <a:moveTo>
                  <a:pt x="3735080" y="642792"/>
                </a:moveTo>
                <a:cubicBezTo>
                  <a:pt x="3734582" y="645092"/>
                  <a:pt x="3734582" y="645528"/>
                  <a:pt x="3733526" y="647020"/>
                </a:cubicBezTo>
                <a:cubicBezTo>
                  <a:pt x="3732468" y="648574"/>
                  <a:pt x="3733650" y="643849"/>
                  <a:pt x="3734023" y="641859"/>
                </a:cubicBezTo>
                <a:cubicBezTo>
                  <a:pt x="3734272" y="640616"/>
                  <a:pt x="3735018" y="639496"/>
                  <a:pt x="3735390" y="638813"/>
                </a:cubicBezTo>
                <a:cubicBezTo>
                  <a:pt x="3735390" y="639683"/>
                  <a:pt x="3735390" y="641237"/>
                  <a:pt x="3735080" y="642792"/>
                </a:cubicBezTo>
                <a:moveTo>
                  <a:pt x="3735702" y="553629"/>
                </a:moveTo>
                <a:cubicBezTo>
                  <a:pt x="3735577" y="552448"/>
                  <a:pt x="3735453" y="551640"/>
                  <a:pt x="3735204" y="549961"/>
                </a:cubicBezTo>
                <a:cubicBezTo>
                  <a:pt x="3735080" y="549153"/>
                  <a:pt x="3734707" y="551515"/>
                  <a:pt x="3734272" y="552945"/>
                </a:cubicBezTo>
                <a:cubicBezTo>
                  <a:pt x="3733898" y="554376"/>
                  <a:pt x="3732903" y="554873"/>
                  <a:pt x="3732219" y="556054"/>
                </a:cubicBezTo>
                <a:cubicBezTo>
                  <a:pt x="3731598" y="557236"/>
                  <a:pt x="3730789" y="555681"/>
                  <a:pt x="3731598" y="554873"/>
                </a:cubicBezTo>
                <a:cubicBezTo>
                  <a:pt x="3731411" y="554127"/>
                  <a:pt x="3731660" y="553878"/>
                  <a:pt x="3731971" y="553692"/>
                </a:cubicBezTo>
                <a:cubicBezTo>
                  <a:pt x="3731909" y="553070"/>
                  <a:pt x="3731722" y="552386"/>
                  <a:pt x="3731847" y="551515"/>
                </a:cubicBezTo>
                <a:cubicBezTo>
                  <a:pt x="3732096" y="550147"/>
                  <a:pt x="3732717" y="549837"/>
                  <a:pt x="3733277" y="547785"/>
                </a:cubicBezTo>
                <a:cubicBezTo>
                  <a:pt x="3733774" y="545733"/>
                  <a:pt x="3733277" y="545484"/>
                  <a:pt x="3733152" y="544551"/>
                </a:cubicBezTo>
                <a:cubicBezTo>
                  <a:pt x="3733028" y="543681"/>
                  <a:pt x="3733898" y="542002"/>
                  <a:pt x="3734458" y="539515"/>
                </a:cubicBezTo>
                <a:cubicBezTo>
                  <a:pt x="3734769" y="537899"/>
                  <a:pt x="3735018" y="536427"/>
                  <a:pt x="3735080" y="535101"/>
                </a:cubicBezTo>
                <a:cubicBezTo>
                  <a:pt x="3735204" y="533173"/>
                  <a:pt x="3735951" y="532551"/>
                  <a:pt x="3736883" y="530748"/>
                </a:cubicBezTo>
                <a:cubicBezTo>
                  <a:pt x="3737815" y="528945"/>
                  <a:pt x="3737505" y="529069"/>
                  <a:pt x="3738189" y="525836"/>
                </a:cubicBezTo>
                <a:cubicBezTo>
                  <a:pt x="3738810" y="522603"/>
                  <a:pt x="3741546" y="509981"/>
                  <a:pt x="3742168" y="507680"/>
                </a:cubicBezTo>
                <a:cubicBezTo>
                  <a:pt x="3742852" y="505318"/>
                  <a:pt x="3744779" y="502209"/>
                  <a:pt x="3745153" y="501711"/>
                </a:cubicBezTo>
                <a:cubicBezTo>
                  <a:pt x="3745153" y="501711"/>
                  <a:pt x="3746707" y="501214"/>
                  <a:pt x="3746955" y="502084"/>
                </a:cubicBezTo>
                <a:cubicBezTo>
                  <a:pt x="3747204" y="503017"/>
                  <a:pt x="3746707" y="503141"/>
                  <a:pt x="3746209" y="504696"/>
                </a:cubicBezTo>
                <a:cubicBezTo>
                  <a:pt x="3745650" y="506250"/>
                  <a:pt x="3745774" y="506375"/>
                  <a:pt x="3744904" y="508799"/>
                </a:cubicBezTo>
                <a:cubicBezTo>
                  <a:pt x="3743971" y="511287"/>
                  <a:pt x="3744779" y="511162"/>
                  <a:pt x="3744904" y="513090"/>
                </a:cubicBezTo>
                <a:cubicBezTo>
                  <a:pt x="3744904" y="513587"/>
                  <a:pt x="3744904" y="514333"/>
                  <a:pt x="3744655" y="515079"/>
                </a:cubicBezTo>
                <a:cubicBezTo>
                  <a:pt x="3744531" y="515079"/>
                  <a:pt x="3744469" y="515079"/>
                  <a:pt x="3744407" y="515204"/>
                </a:cubicBezTo>
                <a:cubicBezTo>
                  <a:pt x="3744282" y="515390"/>
                  <a:pt x="3744158" y="515515"/>
                  <a:pt x="3744033" y="515701"/>
                </a:cubicBezTo>
                <a:lnTo>
                  <a:pt x="3743846" y="515701"/>
                </a:lnTo>
                <a:cubicBezTo>
                  <a:pt x="3743100" y="512468"/>
                  <a:pt x="3744717" y="508551"/>
                  <a:pt x="3743846" y="504634"/>
                </a:cubicBezTo>
                <a:cubicBezTo>
                  <a:pt x="3741733" y="512406"/>
                  <a:pt x="3738251" y="522541"/>
                  <a:pt x="3738251" y="531432"/>
                </a:cubicBezTo>
                <a:cubicBezTo>
                  <a:pt x="3737381" y="532054"/>
                  <a:pt x="3736883" y="532987"/>
                  <a:pt x="3736012" y="533608"/>
                </a:cubicBezTo>
                <a:cubicBezTo>
                  <a:pt x="3736883" y="537277"/>
                  <a:pt x="3733090" y="540572"/>
                  <a:pt x="3734893" y="544241"/>
                </a:cubicBezTo>
                <a:cubicBezTo>
                  <a:pt x="3736697" y="542811"/>
                  <a:pt x="3734272" y="547723"/>
                  <a:pt x="3737132" y="547598"/>
                </a:cubicBezTo>
                <a:cubicBezTo>
                  <a:pt x="3736261" y="548593"/>
                  <a:pt x="3736385" y="550583"/>
                  <a:pt x="3736012" y="552137"/>
                </a:cubicBezTo>
                <a:cubicBezTo>
                  <a:pt x="3738624" y="549526"/>
                  <a:pt x="3739432" y="544551"/>
                  <a:pt x="3740489" y="540323"/>
                </a:cubicBezTo>
                <a:cubicBezTo>
                  <a:pt x="3741857" y="534976"/>
                  <a:pt x="3742790" y="528945"/>
                  <a:pt x="3742728" y="524219"/>
                </a:cubicBezTo>
                <a:lnTo>
                  <a:pt x="3742541" y="523722"/>
                </a:lnTo>
                <a:cubicBezTo>
                  <a:pt x="3742541" y="523722"/>
                  <a:pt x="3742292" y="524033"/>
                  <a:pt x="3742416" y="523349"/>
                </a:cubicBezTo>
                <a:cubicBezTo>
                  <a:pt x="3742168" y="523722"/>
                  <a:pt x="3741982" y="524095"/>
                  <a:pt x="3741857" y="524468"/>
                </a:cubicBezTo>
                <a:cubicBezTo>
                  <a:pt x="3741919" y="524095"/>
                  <a:pt x="3741982" y="523784"/>
                  <a:pt x="3742106" y="523473"/>
                </a:cubicBezTo>
                <a:lnTo>
                  <a:pt x="3742416" y="523349"/>
                </a:lnTo>
                <a:lnTo>
                  <a:pt x="3742541" y="523722"/>
                </a:lnTo>
                <a:cubicBezTo>
                  <a:pt x="3742852" y="523287"/>
                  <a:pt x="3743412" y="522416"/>
                  <a:pt x="3744158" y="521981"/>
                </a:cubicBezTo>
                <a:cubicBezTo>
                  <a:pt x="3744531" y="521795"/>
                  <a:pt x="3744158" y="523660"/>
                  <a:pt x="3744033" y="525090"/>
                </a:cubicBezTo>
                <a:cubicBezTo>
                  <a:pt x="3743909" y="526520"/>
                  <a:pt x="3743287" y="529505"/>
                  <a:pt x="3742790" y="531432"/>
                </a:cubicBezTo>
                <a:cubicBezTo>
                  <a:pt x="3742230" y="533360"/>
                  <a:pt x="3742230" y="534665"/>
                  <a:pt x="3741857" y="537401"/>
                </a:cubicBezTo>
                <a:cubicBezTo>
                  <a:pt x="3741484" y="540075"/>
                  <a:pt x="3740178" y="545111"/>
                  <a:pt x="3739681" y="547101"/>
                </a:cubicBezTo>
                <a:cubicBezTo>
                  <a:pt x="3739121" y="549028"/>
                  <a:pt x="3738997" y="549526"/>
                  <a:pt x="3738251" y="550831"/>
                </a:cubicBezTo>
                <a:cubicBezTo>
                  <a:pt x="3737691" y="551702"/>
                  <a:pt x="3737194" y="552697"/>
                  <a:pt x="3736697" y="553816"/>
                </a:cubicBezTo>
                <a:cubicBezTo>
                  <a:pt x="3735888" y="555495"/>
                  <a:pt x="3735764" y="554811"/>
                  <a:pt x="3735639" y="553692"/>
                </a:cubicBezTo>
                <a:moveTo>
                  <a:pt x="3743846" y="519681"/>
                </a:moveTo>
                <a:lnTo>
                  <a:pt x="3743723" y="519681"/>
                </a:lnTo>
                <a:cubicBezTo>
                  <a:pt x="3743723" y="519681"/>
                  <a:pt x="3743723" y="519432"/>
                  <a:pt x="3743723" y="519432"/>
                </a:cubicBezTo>
                <a:cubicBezTo>
                  <a:pt x="3743846" y="518375"/>
                  <a:pt x="3743971" y="517318"/>
                  <a:pt x="3744469" y="516447"/>
                </a:cubicBezTo>
                <a:cubicBezTo>
                  <a:pt x="3745463" y="517069"/>
                  <a:pt x="3744220" y="519245"/>
                  <a:pt x="3743784" y="519681"/>
                </a:cubicBezTo>
                <a:moveTo>
                  <a:pt x="3737194" y="631911"/>
                </a:moveTo>
                <a:cubicBezTo>
                  <a:pt x="3736199" y="631538"/>
                  <a:pt x="3737194" y="630916"/>
                  <a:pt x="3737194" y="630232"/>
                </a:cubicBezTo>
                <a:cubicBezTo>
                  <a:pt x="3738189" y="630667"/>
                  <a:pt x="3737256" y="631289"/>
                  <a:pt x="3737194" y="631911"/>
                </a:cubicBezTo>
                <a:moveTo>
                  <a:pt x="3738873" y="622460"/>
                </a:moveTo>
                <a:cubicBezTo>
                  <a:pt x="3738562" y="620284"/>
                  <a:pt x="3739868" y="619724"/>
                  <a:pt x="3739432" y="617423"/>
                </a:cubicBezTo>
                <a:cubicBezTo>
                  <a:pt x="3739557" y="617113"/>
                  <a:pt x="3739681" y="616988"/>
                  <a:pt x="3739743" y="616802"/>
                </a:cubicBezTo>
                <a:lnTo>
                  <a:pt x="3741049" y="616802"/>
                </a:lnTo>
                <a:cubicBezTo>
                  <a:pt x="3740738" y="619164"/>
                  <a:pt x="3740552" y="621527"/>
                  <a:pt x="3738810" y="622460"/>
                </a:cubicBezTo>
                <a:moveTo>
                  <a:pt x="3739432" y="615185"/>
                </a:moveTo>
                <a:lnTo>
                  <a:pt x="3739432" y="615372"/>
                </a:lnTo>
                <a:cubicBezTo>
                  <a:pt x="3739432" y="615372"/>
                  <a:pt x="3739432" y="615372"/>
                  <a:pt x="3739432" y="615372"/>
                </a:cubicBezTo>
                <a:cubicBezTo>
                  <a:pt x="3738810" y="615683"/>
                  <a:pt x="3738562" y="616242"/>
                  <a:pt x="3738313" y="616677"/>
                </a:cubicBezTo>
                <a:cubicBezTo>
                  <a:pt x="3736945" y="614501"/>
                  <a:pt x="3739308" y="612263"/>
                  <a:pt x="3739991" y="609465"/>
                </a:cubicBezTo>
                <a:cubicBezTo>
                  <a:pt x="3741546" y="603682"/>
                  <a:pt x="3739991" y="595350"/>
                  <a:pt x="3745028" y="593920"/>
                </a:cubicBezTo>
                <a:cubicBezTo>
                  <a:pt x="3743038" y="600884"/>
                  <a:pt x="3740800" y="607475"/>
                  <a:pt x="3739432" y="615123"/>
                </a:cubicBezTo>
                <a:moveTo>
                  <a:pt x="3744407" y="588884"/>
                </a:moveTo>
                <a:cubicBezTo>
                  <a:pt x="3745090" y="586397"/>
                  <a:pt x="3744095" y="585340"/>
                  <a:pt x="3745961" y="583412"/>
                </a:cubicBezTo>
                <a:cubicBezTo>
                  <a:pt x="3746147" y="583412"/>
                  <a:pt x="3746271" y="583475"/>
                  <a:pt x="3746458" y="583537"/>
                </a:cubicBezTo>
                <a:cubicBezTo>
                  <a:pt x="3746085" y="584159"/>
                  <a:pt x="3745401" y="585589"/>
                  <a:pt x="3744407" y="588884"/>
                </a:cubicBezTo>
                <a:moveTo>
                  <a:pt x="3746645" y="582231"/>
                </a:moveTo>
                <a:lnTo>
                  <a:pt x="3746645" y="582418"/>
                </a:lnTo>
                <a:cubicBezTo>
                  <a:pt x="3746645" y="582418"/>
                  <a:pt x="3746147" y="582293"/>
                  <a:pt x="3745899" y="582231"/>
                </a:cubicBezTo>
                <a:cubicBezTo>
                  <a:pt x="3745774" y="582231"/>
                  <a:pt x="3745650" y="582231"/>
                  <a:pt x="3745525" y="582293"/>
                </a:cubicBezTo>
                <a:lnTo>
                  <a:pt x="3745525" y="582293"/>
                </a:lnTo>
                <a:cubicBezTo>
                  <a:pt x="3744841" y="579184"/>
                  <a:pt x="3748262" y="580179"/>
                  <a:pt x="3748883" y="578314"/>
                </a:cubicBezTo>
                <a:cubicBezTo>
                  <a:pt x="3750500" y="578811"/>
                  <a:pt x="3748572" y="580117"/>
                  <a:pt x="3748883" y="581174"/>
                </a:cubicBezTo>
                <a:cubicBezTo>
                  <a:pt x="3748075" y="580241"/>
                  <a:pt x="3746396" y="580490"/>
                  <a:pt x="3746645" y="582231"/>
                </a:cubicBezTo>
                <a:moveTo>
                  <a:pt x="3749443" y="641921"/>
                </a:moveTo>
                <a:cubicBezTo>
                  <a:pt x="3748759" y="641859"/>
                  <a:pt x="3748945" y="640927"/>
                  <a:pt x="3748883" y="640305"/>
                </a:cubicBezTo>
                <a:cubicBezTo>
                  <a:pt x="3749816" y="640056"/>
                  <a:pt x="3749940" y="640740"/>
                  <a:pt x="3750002" y="641362"/>
                </a:cubicBezTo>
                <a:cubicBezTo>
                  <a:pt x="3749505" y="641300"/>
                  <a:pt x="3749443" y="641610"/>
                  <a:pt x="3749443" y="641921"/>
                </a:cubicBezTo>
                <a:moveTo>
                  <a:pt x="3761381" y="567246"/>
                </a:moveTo>
                <a:cubicBezTo>
                  <a:pt x="3761630" y="565194"/>
                  <a:pt x="3762935" y="563516"/>
                  <a:pt x="3763308" y="566065"/>
                </a:cubicBezTo>
                <a:cubicBezTo>
                  <a:pt x="3763557" y="567557"/>
                  <a:pt x="3761132" y="569298"/>
                  <a:pt x="3761381" y="567246"/>
                </a:cubicBezTo>
                <a:moveTo>
                  <a:pt x="3765857" y="556987"/>
                </a:moveTo>
                <a:cubicBezTo>
                  <a:pt x="3765546" y="558541"/>
                  <a:pt x="3764428" y="560718"/>
                  <a:pt x="3763619" y="562272"/>
                </a:cubicBezTo>
                <a:cubicBezTo>
                  <a:pt x="3762873" y="563827"/>
                  <a:pt x="3763619" y="561091"/>
                  <a:pt x="3763744" y="558915"/>
                </a:cubicBezTo>
                <a:cubicBezTo>
                  <a:pt x="3763868" y="556738"/>
                  <a:pt x="3765174" y="555681"/>
                  <a:pt x="3765174" y="553319"/>
                </a:cubicBezTo>
                <a:cubicBezTo>
                  <a:pt x="3765174" y="553194"/>
                  <a:pt x="3766106" y="555433"/>
                  <a:pt x="3765857" y="556987"/>
                </a:cubicBezTo>
                <a:moveTo>
                  <a:pt x="3768282" y="510727"/>
                </a:moveTo>
                <a:cubicBezTo>
                  <a:pt x="3767971" y="511660"/>
                  <a:pt x="3767723" y="512654"/>
                  <a:pt x="3767536" y="513774"/>
                </a:cubicBezTo>
                <a:cubicBezTo>
                  <a:pt x="3767536" y="513836"/>
                  <a:pt x="3767536" y="513898"/>
                  <a:pt x="3767536" y="513960"/>
                </a:cubicBezTo>
                <a:cubicBezTo>
                  <a:pt x="3761568" y="534230"/>
                  <a:pt x="3756842" y="555743"/>
                  <a:pt x="3751059" y="576076"/>
                </a:cubicBezTo>
                <a:cubicBezTo>
                  <a:pt x="3748821" y="575516"/>
                  <a:pt x="3751121" y="573837"/>
                  <a:pt x="3750500" y="571599"/>
                </a:cubicBezTo>
                <a:lnTo>
                  <a:pt x="3750375" y="571599"/>
                </a:lnTo>
                <a:cubicBezTo>
                  <a:pt x="3750562" y="571101"/>
                  <a:pt x="3750562" y="570480"/>
                  <a:pt x="3750562" y="569920"/>
                </a:cubicBezTo>
                <a:cubicBezTo>
                  <a:pt x="3751743" y="569112"/>
                  <a:pt x="3751495" y="568365"/>
                  <a:pt x="3750438" y="567744"/>
                </a:cubicBezTo>
                <a:cubicBezTo>
                  <a:pt x="3750873" y="566189"/>
                  <a:pt x="3751681" y="564946"/>
                  <a:pt x="3753235" y="564386"/>
                </a:cubicBezTo>
                <a:cubicBezTo>
                  <a:pt x="3751370" y="561775"/>
                  <a:pt x="3755909" y="557422"/>
                  <a:pt x="3755474" y="552697"/>
                </a:cubicBezTo>
                <a:cubicBezTo>
                  <a:pt x="3755536" y="551640"/>
                  <a:pt x="3754914" y="551329"/>
                  <a:pt x="3753795" y="551515"/>
                </a:cubicBezTo>
                <a:cubicBezTo>
                  <a:pt x="3755847" y="549650"/>
                  <a:pt x="3759205" y="541318"/>
                  <a:pt x="3757152" y="540883"/>
                </a:cubicBezTo>
                <a:cubicBezTo>
                  <a:pt x="3755847" y="537401"/>
                  <a:pt x="3758148" y="533608"/>
                  <a:pt x="3758831" y="529132"/>
                </a:cubicBezTo>
                <a:cubicBezTo>
                  <a:pt x="3759453" y="529194"/>
                  <a:pt x="3759951" y="529318"/>
                  <a:pt x="3760013" y="529878"/>
                </a:cubicBezTo>
                <a:cubicBezTo>
                  <a:pt x="3760448" y="521795"/>
                  <a:pt x="3763060" y="510727"/>
                  <a:pt x="3766106" y="501214"/>
                </a:cubicBezTo>
                <a:cubicBezTo>
                  <a:pt x="3767536" y="502022"/>
                  <a:pt x="3766231" y="504696"/>
                  <a:pt x="3766106" y="505691"/>
                </a:cubicBezTo>
                <a:lnTo>
                  <a:pt x="3766355" y="505815"/>
                </a:lnTo>
                <a:cubicBezTo>
                  <a:pt x="3766355" y="505815"/>
                  <a:pt x="3766355" y="505815"/>
                  <a:pt x="3766355" y="505877"/>
                </a:cubicBezTo>
                <a:cubicBezTo>
                  <a:pt x="3766293" y="506312"/>
                  <a:pt x="3766044" y="506748"/>
                  <a:pt x="3765857" y="507183"/>
                </a:cubicBezTo>
                <a:cubicBezTo>
                  <a:pt x="3765733" y="507369"/>
                  <a:pt x="3765671" y="507556"/>
                  <a:pt x="3765609" y="507680"/>
                </a:cubicBezTo>
                <a:cubicBezTo>
                  <a:pt x="3765485" y="507991"/>
                  <a:pt x="3765609" y="508364"/>
                  <a:pt x="3765920" y="508551"/>
                </a:cubicBezTo>
                <a:cubicBezTo>
                  <a:pt x="3765982" y="508551"/>
                  <a:pt x="3766106" y="508613"/>
                  <a:pt x="3766169" y="508613"/>
                </a:cubicBezTo>
                <a:cubicBezTo>
                  <a:pt x="3766417" y="508613"/>
                  <a:pt x="3766666" y="508489"/>
                  <a:pt x="3766728" y="508240"/>
                </a:cubicBezTo>
                <a:cubicBezTo>
                  <a:pt x="3766790" y="508053"/>
                  <a:pt x="3766853" y="507929"/>
                  <a:pt x="3766977" y="507742"/>
                </a:cubicBezTo>
                <a:cubicBezTo>
                  <a:pt x="3767163" y="507432"/>
                  <a:pt x="3767287" y="507121"/>
                  <a:pt x="3767412" y="506748"/>
                </a:cubicBezTo>
                <a:cubicBezTo>
                  <a:pt x="3767723" y="506561"/>
                  <a:pt x="3767909" y="506250"/>
                  <a:pt x="3767848" y="505691"/>
                </a:cubicBezTo>
                <a:cubicBezTo>
                  <a:pt x="3769091" y="505939"/>
                  <a:pt x="3768096" y="508489"/>
                  <a:pt x="3768407" y="509608"/>
                </a:cubicBezTo>
                <a:lnTo>
                  <a:pt x="3768594" y="509608"/>
                </a:lnTo>
                <a:cubicBezTo>
                  <a:pt x="3768469" y="509919"/>
                  <a:pt x="3768407" y="510354"/>
                  <a:pt x="3768282" y="510727"/>
                </a:cubicBezTo>
                <a:moveTo>
                  <a:pt x="3769712" y="537961"/>
                </a:moveTo>
                <a:cubicBezTo>
                  <a:pt x="3768655" y="539018"/>
                  <a:pt x="3768780" y="537339"/>
                  <a:pt x="3768655" y="535909"/>
                </a:cubicBezTo>
                <a:cubicBezTo>
                  <a:pt x="3768531" y="534479"/>
                  <a:pt x="3769837" y="533049"/>
                  <a:pt x="3770459" y="532551"/>
                </a:cubicBezTo>
                <a:cubicBezTo>
                  <a:pt x="3770459" y="532551"/>
                  <a:pt x="3771142" y="534106"/>
                  <a:pt x="3771142" y="535287"/>
                </a:cubicBezTo>
                <a:cubicBezTo>
                  <a:pt x="3771142" y="536468"/>
                  <a:pt x="3770770" y="536966"/>
                  <a:pt x="3769712" y="537961"/>
                </a:cubicBezTo>
                <a:moveTo>
                  <a:pt x="3775806" y="478706"/>
                </a:moveTo>
                <a:cubicBezTo>
                  <a:pt x="3775930" y="480882"/>
                  <a:pt x="3776179" y="481566"/>
                  <a:pt x="3775558" y="482871"/>
                </a:cubicBezTo>
                <a:cubicBezTo>
                  <a:pt x="3774873" y="484115"/>
                  <a:pt x="3774500" y="484239"/>
                  <a:pt x="3774376" y="485669"/>
                </a:cubicBezTo>
                <a:cubicBezTo>
                  <a:pt x="3774251" y="487100"/>
                  <a:pt x="3774003" y="487348"/>
                  <a:pt x="3773443" y="488654"/>
                </a:cubicBezTo>
                <a:cubicBezTo>
                  <a:pt x="3772946" y="489960"/>
                  <a:pt x="3772946" y="491141"/>
                  <a:pt x="3772324" y="491265"/>
                </a:cubicBezTo>
                <a:cubicBezTo>
                  <a:pt x="3771640" y="491390"/>
                  <a:pt x="3771142" y="491390"/>
                  <a:pt x="3771142" y="490582"/>
                </a:cubicBezTo>
                <a:cubicBezTo>
                  <a:pt x="3771142" y="489835"/>
                  <a:pt x="3769837" y="489711"/>
                  <a:pt x="3770770" y="489027"/>
                </a:cubicBezTo>
                <a:cubicBezTo>
                  <a:pt x="3771640" y="488405"/>
                  <a:pt x="3772013" y="488654"/>
                  <a:pt x="3772324" y="487659"/>
                </a:cubicBezTo>
                <a:cubicBezTo>
                  <a:pt x="3772572" y="486602"/>
                  <a:pt x="3772449" y="486105"/>
                  <a:pt x="3772572" y="485172"/>
                </a:cubicBezTo>
                <a:cubicBezTo>
                  <a:pt x="3772697" y="484239"/>
                  <a:pt x="3772946" y="483493"/>
                  <a:pt x="3773318" y="482561"/>
                </a:cubicBezTo>
                <a:cubicBezTo>
                  <a:pt x="3773692" y="481690"/>
                  <a:pt x="3773692" y="481068"/>
                  <a:pt x="3773692" y="479887"/>
                </a:cubicBezTo>
                <a:cubicBezTo>
                  <a:pt x="3773692" y="478706"/>
                  <a:pt x="3773318" y="478084"/>
                  <a:pt x="3773879" y="476902"/>
                </a:cubicBezTo>
                <a:cubicBezTo>
                  <a:pt x="3774376" y="475721"/>
                  <a:pt x="3774997" y="474975"/>
                  <a:pt x="3774997" y="474975"/>
                </a:cubicBezTo>
                <a:lnTo>
                  <a:pt x="3776179" y="475099"/>
                </a:lnTo>
                <a:cubicBezTo>
                  <a:pt x="3775930" y="475845"/>
                  <a:pt x="3775681" y="476529"/>
                  <a:pt x="3775806" y="478706"/>
                </a:cubicBezTo>
                <a:moveTo>
                  <a:pt x="3779661" y="466705"/>
                </a:moveTo>
                <a:lnTo>
                  <a:pt x="3779598" y="466705"/>
                </a:lnTo>
                <a:cubicBezTo>
                  <a:pt x="3778168" y="468260"/>
                  <a:pt x="3778666" y="471742"/>
                  <a:pt x="3776241" y="472301"/>
                </a:cubicBezTo>
                <a:cubicBezTo>
                  <a:pt x="3776179" y="468073"/>
                  <a:pt x="3776241" y="463223"/>
                  <a:pt x="3778480" y="459990"/>
                </a:cubicBezTo>
                <a:lnTo>
                  <a:pt x="3779039" y="459990"/>
                </a:lnTo>
                <a:lnTo>
                  <a:pt x="3778915" y="459741"/>
                </a:lnTo>
                <a:cubicBezTo>
                  <a:pt x="3778915" y="459741"/>
                  <a:pt x="3779350" y="460052"/>
                  <a:pt x="3779536" y="460177"/>
                </a:cubicBezTo>
                <a:cubicBezTo>
                  <a:pt x="3779412" y="461234"/>
                  <a:pt x="3777920" y="463534"/>
                  <a:pt x="3780096" y="463348"/>
                </a:cubicBezTo>
                <a:lnTo>
                  <a:pt x="3780096" y="464218"/>
                </a:lnTo>
                <a:cubicBezTo>
                  <a:pt x="3780096" y="464218"/>
                  <a:pt x="3780159" y="464467"/>
                  <a:pt x="3780283" y="464591"/>
                </a:cubicBezTo>
                <a:cubicBezTo>
                  <a:pt x="3780096" y="465275"/>
                  <a:pt x="3779910" y="465959"/>
                  <a:pt x="3779661" y="466705"/>
                </a:cubicBezTo>
                <a:moveTo>
                  <a:pt x="3780718" y="467203"/>
                </a:moveTo>
                <a:lnTo>
                  <a:pt x="3780718" y="467203"/>
                </a:lnTo>
                <a:cubicBezTo>
                  <a:pt x="3780718" y="467203"/>
                  <a:pt x="3780718" y="467203"/>
                  <a:pt x="3780718" y="467141"/>
                </a:cubicBezTo>
                <a:cubicBezTo>
                  <a:pt x="3781029" y="466332"/>
                  <a:pt x="3781215" y="465586"/>
                  <a:pt x="3781402" y="464840"/>
                </a:cubicBezTo>
                <a:cubicBezTo>
                  <a:pt x="3781589" y="464840"/>
                  <a:pt x="3781713" y="464964"/>
                  <a:pt x="3781899" y="464964"/>
                </a:cubicBezTo>
                <a:lnTo>
                  <a:pt x="3781899" y="464964"/>
                </a:lnTo>
                <a:cubicBezTo>
                  <a:pt x="3781775" y="465959"/>
                  <a:pt x="3782459" y="467825"/>
                  <a:pt x="3780780" y="467203"/>
                </a:cubicBezTo>
                <a:moveTo>
                  <a:pt x="3782397" y="463845"/>
                </a:moveTo>
                <a:lnTo>
                  <a:pt x="3782148" y="463845"/>
                </a:lnTo>
                <a:cubicBezTo>
                  <a:pt x="3782148" y="463845"/>
                  <a:pt x="3781899" y="463845"/>
                  <a:pt x="3781838" y="463783"/>
                </a:cubicBezTo>
                <a:lnTo>
                  <a:pt x="3781838" y="463223"/>
                </a:lnTo>
                <a:cubicBezTo>
                  <a:pt x="3781838" y="462726"/>
                  <a:pt x="3782272" y="462664"/>
                  <a:pt x="3782397" y="462229"/>
                </a:cubicBezTo>
                <a:cubicBezTo>
                  <a:pt x="3783267" y="462353"/>
                  <a:pt x="3782770" y="463410"/>
                  <a:pt x="3782397" y="463845"/>
                </a:cubicBezTo>
                <a:moveTo>
                  <a:pt x="3782956" y="447741"/>
                </a:moveTo>
                <a:cubicBezTo>
                  <a:pt x="3781775" y="446871"/>
                  <a:pt x="3782148" y="442829"/>
                  <a:pt x="3783516" y="442643"/>
                </a:cubicBezTo>
                <a:lnTo>
                  <a:pt x="3783516" y="442394"/>
                </a:lnTo>
                <a:cubicBezTo>
                  <a:pt x="3783516" y="442394"/>
                  <a:pt x="3783453" y="442394"/>
                  <a:pt x="3783453" y="442394"/>
                </a:cubicBezTo>
                <a:cubicBezTo>
                  <a:pt x="3783640" y="442518"/>
                  <a:pt x="3783889" y="442643"/>
                  <a:pt x="3784076" y="442829"/>
                </a:cubicBezTo>
                <a:cubicBezTo>
                  <a:pt x="3784076" y="444819"/>
                  <a:pt x="3783516" y="446249"/>
                  <a:pt x="3782956" y="447741"/>
                </a:cubicBezTo>
                <a:moveTo>
                  <a:pt x="3784697" y="442394"/>
                </a:moveTo>
                <a:cubicBezTo>
                  <a:pt x="3784697" y="442394"/>
                  <a:pt x="3784262" y="442083"/>
                  <a:pt x="3784076" y="441959"/>
                </a:cubicBezTo>
                <a:cubicBezTo>
                  <a:pt x="3784200" y="439534"/>
                  <a:pt x="3784511" y="437358"/>
                  <a:pt x="3785195" y="435368"/>
                </a:cubicBezTo>
                <a:cubicBezTo>
                  <a:pt x="3786998" y="437544"/>
                  <a:pt x="3785878" y="440280"/>
                  <a:pt x="3784635" y="442083"/>
                </a:cubicBezTo>
                <a:lnTo>
                  <a:pt x="3784635" y="442394"/>
                </a:lnTo>
                <a:close/>
                <a:moveTo>
                  <a:pt x="3791288" y="452218"/>
                </a:moveTo>
                <a:cubicBezTo>
                  <a:pt x="3789671" y="451721"/>
                  <a:pt x="3790666" y="451348"/>
                  <a:pt x="3790728" y="449917"/>
                </a:cubicBezTo>
                <a:cubicBezTo>
                  <a:pt x="3792345" y="450415"/>
                  <a:pt x="3791350" y="450788"/>
                  <a:pt x="3791288" y="452218"/>
                </a:cubicBezTo>
                <a:moveTo>
                  <a:pt x="3789112" y="423181"/>
                </a:moveTo>
                <a:cubicBezTo>
                  <a:pt x="3789610" y="419824"/>
                  <a:pt x="3791350" y="417523"/>
                  <a:pt x="3790231" y="415285"/>
                </a:cubicBezTo>
                <a:cubicBezTo>
                  <a:pt x="3789733" y="415533"/>
                  <a:pt x="3789236" y="415782"/>
                  <a:pt x="3789112" y="416466"/>
                </a:cubicBezTo>
                <a:cubicBezTo>
                  <a:pt x="3787557" y="413855"/>
                  <a:pt x="3791537" y="415222"/>
                  <a:pt x="3791910" y="412549"/>
                </a:cubicBezTo>
                <a:cubicBezTo>
                  <a:pt x="3792780" y="415595"/>
                  <a:pt x="3791723" y="421627"/>
                  <a:pt x="3789112" y="423119"/>
                </a:cubicBezTo>
                <a:moveTo>
                  <a:pt x="3794086" y="408010"/>
                </a:moveTo>
                <a:cubicBezTo>
                  <a:pt x="3793837" y="401419"/>
                  <a:pt x="3797382" y="393896"/>
                  <a:pt x="3799122" y="387367"/>
                </a:cubicBezTo>
                <a:cubicBezTo>
                  <a:pt x="3800304" y="394953"/>
                  <a:pt x="3795454" y="401233"/>
                  <a:pt x="3794086" y="408010"/>
                </a:cubicBezTo>
                <a:moveTo>
                  <a:pt x="3799682" y="399740"/>
                </a:moveTo>
                <a:cubicBezTo>
                  <a:pt x="3799682" y="399740"/>
                  <a:pt x="3800863" y="398745"/>
                  <a:pt x="3801361" y="399181"/>
                </a:cubicBezTo>
                <a:cubicBezTo>
                  <a:pt x="3802480" y="400113"/>
                  <a:pt x="3798874" y="401792"/>
                  <a:pt x="3799682" y="399740"/>
                </a:cubicBezTo>
                <a:moveTo>
                  <a:pt x="3803600" y="405274"/>
                </a:moveTo>
                <a:cubicBezTo>
                  <a:pt x="3803723" y="403595"/>
                  <a:pt x="3804159" y="402165"/>
                  <a:pt x="3804718" y="400797"/>
                </a:cubicBezTo>
                <a:cubicBezTo>
                  <a:pt x="3805776" y="401543"/>
                  <a:pt x="3805154" y="405336"/>
                  <a:pt x="3803600" y="405274"/>
                </a:cubicBezTo>
                <a:moveTo>
                  <a:pt x="3800801" y="382393"/>
                </a:moveTo>
                <a:cubicBezTo>
                  <a:pt x="3802977" y="375242"/>
                  <a:pt x="3803910" y="368527"/>
                  <a:pt x="3806397" y="362869"/>
                </a:cubicBezTo>
                <a:cubicBezTo>
                  <a:pt x="3806957" y="362869"/>
                  <a:pt x="3806832" y="363491"/>
                  <a:pt x="3806957" y="363926"/>
                </a:cubicBezTo>
                <a:cubicBezTo>
                  <a:pt x="3804905" y="370144"/>
                  <a:pt x="3805589" y="378911"/>
                  <a:pt x="3800801" y="382393"/>
                </a:cubicBezTo>
                <a:moveTo>
                  <a:pt x="3843766" y="183114"/>
                </a:moveTo>
                <a:cubicBezTo>
                  <a:pt x="3843766" y="182244"/>
                  <a:pt x="3843890" y="181560"/>
                  <a:pt x="3844201" y="181062"/>
                </a:cubicBezTo>
                <a:cubicBezTo>
                  <a:pt x="3844512" y="181062"/>
                  <a:pt x="3844761" y="181062"/>
                  <a:pt x="3845071" y="181062"/>
                </a:cubicBezTo>
                <a:cubicBezTo>
                  <a:pt x="3845693" y="181995"/>
                  <a:pt x="3845383" y="183363"/>
                  <a:pt x="3843766" y="183114"/>
                </a:cubicBezTo>
                <a:moveTo>
                  <a:pt x="3845507" y="179943"/>
                </a:moveTo>
                <a:cubicBezTo>
                  <a:pt x="3844947" y="179819"/>
                  <a:pt x="3844388" y="179756"/>
                  <a:pt x="3843704" y="179943"/>
                </a:cubicBezTo>
                <a:lnTo>
                  <a:pt x="3843704" y="179819"/>
                </a:lnTo>
                <a:cubicBezTo>
                  <a:pt x="3843455" y="176275"/>
                  <a:pt x="3844139" y="172793"/>
                  <a:pt x="3844885" y="168627"/>
                </a:cubicBezTo>
                <a:cubicBezTo>
                  <a:pt x="3845009" y="172979"/>
                  <a:pt x="3845880" y="175342"/>
                  <a:pt x="3845445" y="179819"/>
                </a:cubicBezTo>
                <a:lnTo>
                  <a:pt x="3845445" y="179943"/>
                </a:lnTo>
                <a:close/>
                <a:moveTo>
                  <a:pt x="3865030" y="181995"/>
                </a:moveTo>
                <a:lnTo>
                  <a:pt x="3865030" y="179756"/>
                </a:lnTo>
                <a:cubicBezTo>
                  <a:pt x="3867269" y="179321"/>
                  <a:pt x="3866834" y="182057"/>
                  <a:pt x="3865030" y="181995"/>
                </a:cubicBezTo>
                <a:moveTo>
                  <a:pt x="3865030" y="178637"/>
                </a:moveTo>
                <a:cubicBezTo>
                  <a:pt x="3864098" y="174658"/>
                  <a:pt x="3866087" y="172606"/>
                  <a:pt x="3865590" y="167507"/>
                </a:cubicBezTo>
                <a:cubicBezTo>
                  <a:pt x="3868326" y="167818"/>
                  <a:pt x="3865279" y="170492"/>
                  <a:pt x="3866150" y="172544"/>
                </a:cubicBezTo>
                <a:cubicBezTo>
                  <a:pt x="3866834" y="174658"/>
                  <a:pt x="3868201" y="178078"/>
                  <a:pt x="3865030" y="178637"/>
                </a:cubicBezTo>
                <a:moveTo>
                  <a:pt x="3889591" y="216628"/>
                </a:moveTo>
                <a:cubicBezTo>
                  <a:pt x="3891270" y="217436"/>
                  <a:pt x="3889155" y="219053"/>
                  <a:pt x="3889591" y="220483"/>
                </a:cubicBezTo>
                <a:cubicBezTo>
                  <a:pt x="3888409" y="220172"/>
                  <a:pt x="3889094" y="217063"/>
                  <a:pt x="3889591" y="216628"/>
                </a:cubicBezTo>
                <a:moveTo>
                  <a:pt x="1263092" y="285209"/>
                </a:moveTo>
                <a:cubicBezTo>
                  <a:pt x="1262782" y="283095"/>
                  <a:pt x="1260854" y="280173"/>
                  <a:pt x="1259735" y="277437"/>
                </a:cubicBezTo>
                <a:cubicBezTo>
                  <a:pt x="1258678" y="274764"/>
                  <a:pt x="1257186" y="271966"/>
                  <a:pt x="1256377" y="269541"/>
                </a:cubicBezTo>
                <a:cubicBezTo>
                  <a:pt x="1256004" y="268421"/>
                  <a:pt x="1256253" y="267178"/>
                  <a:pt x="1255818" y="266183"/>
                </a:cubicBezTo>
                <a:cubicBezTo>
                  <a:pt x="1255072" y="264629"/>
                  <a:pt x="1253331" y="263447"/>
                  <a:pt x="1252460" y="261768"/>
                </a:cubicBezTo>
                <a:cubicBezTo>
                  <a:pt x="1249973" y="256732"/>
                  <a:pt x="1248294" y="252504"/>
                  <a:pt x="1245185" y="248836"/>
                </a:cubicBezTo>
                <a:cubicBezTo>
                  <a:pt x="1243134" y="240317"/>
                  <a:pt x="1239528" y="233291"/>
                  <a:pt x="1236232" y="225954"/>
                </a:cubicBezTo>
                <a:cubicBezTo>
                  <a:pt x="1229890" y="225208"/>
                  <a:pt x="1232750" y="215260"/>
                  <a:pt x="1228957" y="212027"/>
                </a:cubicBezTo>
                <a:cubicBezTo>
                  <a:pt x="1220004" y="213581"/>
                  <a:pt x="1211237" y="215198"/>
                  <a:pt x="1205516" y="219923"/>
                </a:cubicBezTo>
                <a:cubicBezTo>
                  <a:pt x="1198926" y="212897"/>
                  <a:pt x="1195319" y="224835"/>
                  <a:pt x="1189350" y="225519"/>
                </a:cubicBezTo>
                <a:cubicBezTo>
                  <a:pt x="1187796" y="226700"/>
                  <a:pt x="1188044" y="229809"/>
                  <a:pt x="1185992" y="230555"/>
                </a:cubicBezTo>
                <a:cubicBezTo>
                  <a:pt x="1184003" y="230742"/>
                  <a:pt x="1183941" y="232048"/>
                  <a:pt x="1182075" y="231053"/>
                </a:cubicBezTo>
                <a:cubicBezTo>
                  <a:pt x="1181267" y="236276"/>
                  <a:pt x="1181702" y="242618"/>
                  <a:pt x="1180956" y="247841"/>
                </a:cubicBezTo>
                <a:cubicBezTo>
                  <a:pt x="1177412" y="250514"/>
                  <a:pt x="1174614" y="253561"/>
                  <a:pt x="1171443" y="256794"/>
                </a:cubicBezTo>
                <a:cubicBezTo>
                  <a:pt x="1168147" y="260028"/>
                  <a:pt x="1166033" y="264007"/>
                  <a:pt x="1163049" y="267364"/>
                </a:cubicBezTo>
                <a:cubicBezTo>
                  <a:pt x="1161806" y="268857"/>
                  <a:pt x="1159878" y="269852"/>
                  <a:pt x="1158572" y="271282"/>
                </a:cubicBezTo>
                <a:cubicBezTo>
                  <a:pt x="1148935" y="281914"/>
                  <a:pt x="1141038" y="293666"/>
                  <a:pt x="1130655" y="303116"/>
                </a:cubicBezTo>
                <a:cubicBezTo>
                  <a:pt x="1128292" y="308775"/>
                  <a:pt x="1125121" y="313624"/>
                  <a:pt x="1119463" y="315987"/>
                </a:cubicBezTo>
                <a:cubicBezTo>
                  <a:pt x="1118405" y="317728"/>
                  <a:pt x="1116789" y="318910"/>
                  <a:pt x="1115545" y="320402"/>
                </a:cubicBezTo>
                <a:cubicBezTo>
                  <a:pt x="1114488" y="321832"/>
                  <a:pt x="1115981" y="322640"/>
                  <a:pt x="1114986" y="324319"/>
                </a:cubicBezTo>
                <a:cubicBezTo>
                  <a:pt x="1112312" y="327428"/>
                  <a:pt x="1108644" y="329604"/>
                  <a:pt x="1107711" y="334392"/>
                </a:cubicBezTo>
                <a:cubicBezTo>
                  <a:pt x="1101742" y="340299"/>
                  <a:pt x="1097079" y="347262"/>
                  <a:pt x="1092104" y="353978"/>
                </a:cubicBezTo>
                <a:cubicBezTo>
                  <a:pt x="1089679" y="357211"/>
                  <a:pt x="1087131" y="360693"/>
                  <a:pt x="1084830" y="363988"/>
                </a:cubicBezTo>
                <a:cubicBezTo>
                  <a:pt x="1077306" y="374869"/>
                  <a:pt x="1068601" y="383263"/>
                  <a:pt x="1061389" y="393585"/>
                </a:cubicBezTo>
                <a:cubicBezTo>
                  <a:pt x="1055358" y="396383"/>
                  <a:pt x="1053368" y="403160"/>
                  <a:pt x="1048580" y="407015"/>
                </a:cubicBezTo>
                <a:cubicBezTo>
                  <a:pt x="1047710" y="411305"/>
                  <a:pt x="1046404" y="413606"/>
                  <a:pt x="1044663" y="416590"/>
                </a:cubicBezTo>
                <a:cubicBezTo>
                  <a:pt x="1041616" y="421751"/>
                  <a:pt x="1038383" y="425606"/>
                  <a:pt x="1035150" y="429896"/>
                </a:cubicBezTo>
                <a:cubicBezTo>
                  <a:pt x="1033036" y="432819"/>
                  <a:pt x="1031171" y="435990"/>
                  <a:pt x="1028994" y="438850"/>
                </a:cubicBezTo>
                <a:cubicBezTo>
                  <a:pt x="1026756" y="441834"/>
                  <a:pt x="1024891" y="445316"/>
                  <a:pt x="1022839" y="447866"/>
                </a:cubicBezTo>
                <a:cubicBezTo>
                  <a:pt x="1021284" y="449731"/>
                  <a:pt x="1018735" y="450912"/>
                  <a:pt x="1017243" y="452840"/>
                </a:cubicBezTo>
                <a:cubicBezTo>
                  <a:pt x="1015937" y="454581"/>
                  <a:pt x="1015253" y="457254"/>
                  <a:pt x="1013885" y="459057"/>
                </a:cubicBezTo>
                <a:cubicBezTo>
                  <a:pt x="1011087" y="462726"/>
                  <a:pt x="1008601" y="465400"/>
                  <a:pt x="1006051" y="469130"/>
                </a:cubicBezTo>
                <a:cubicBezTo>
                  <a:pt x="1002818" y="473856"/>
                  <a:pt x="1000020" y="478643"/>
                  <a:pt x="996538" y="483058"/>
                </a:cubicBezTo>
                <a:cubicBezTo>
                  <a:pt x="991937" y="488903"/>
                  <a:pt x="988144" y="495369"/>
                  <a:pt x="983169" y="500903"/>
                </a:cubicBezTo>
                <a:cubicBezTo>
                  <a:pt x="980869" y="508053"/>
                  <a:pt x="976766" y="511535"/>
                  <a:pt x="971978" y="516447"/>
                </a:cubicBezTo>
                <a:cubicBezTo>
                  <a:pt x="969180" y="519432"/>
                  <a:pt x="966693" y="523287"/>
                  <a:pt x="964144" y="525960"/>
                </a:cubicBezTo>
                <a:cubicBezTo>
                  <a:pt x="962900" y="527328"/>
                  <a:pt x="960972" y="527950"/>
                  <a:pt x="959667" y="529318"/>
                </a:cubicBezTo>
                <a:cubicBezTo>
                  <a:pt x="957117" y="532054"/>
                  <a:pt x="954817" y="536095"/>
                  <a:pt x="952392" y="539391"/>
                </a:cubicBezTo>
                <a:cubicBezTo>
                  <a:pt x="937718" y="559598"/>
                  <a:pt x="922733" y="580801"/>
                  <a:pt x="908308" y="600200"/>
                </a:cubicBezTo>
                <a:cubicBezTo>
                  <a:pt x="905634" y="603807"/>
                  <a:pt x="902650" y="606356"/>
                  <a:pt x="899915" y="609713"/>
                </a:cubicBezTo>
                <a:cubicBezTo>
                  <a:pt x="898608" y="611392"/>
                  <a:pt x="897924" y="613693"/>
                  <a:pt x="896557" y="615372"/>
                </a:cubicBezTo>
                <a:cubicBezTo>
                  <a:pt x="894381" y="617983"/>
                  <a:pt x="891210" y="619538"/>
                  <a:pt x="888722" y="622087"/>
                </a:cubicBezTo>
                <a:cubicBezTo>
                  <a:pt x="883997" y="626937"/>
                  <a:pt x="880204" y="633030"/>
                  <a:pt x="875913" y="638191"/>
                </a:cubicBezTo>
                <a:cubicBezTo>
                  <a:pt x="873737" y="640864"/>
                  <a:pt x="871312" y="643414"/>
                  <a:pt x="869199" y="646025"/>
                </a:cubicBezTo>
                <a:cubicBezTo>
                  <a:pt x="866960" y="648823"/>
                  <a:pt x="865281" y="652056"/>
                  <a:pt x="863043" y="654481"/>
                </a:cubicBezTo>
                <a:cubicBezTo>
                  <a:pt x="861302" y="656284"/>
                  <a:pt x="858691" y="657528"/>
                  <a:pt x="856888" y="659455"/>
                </a:cubicBezTo>
                <a:cubicBezTo>
                  <a:pt x="855022" y="661445"/>
                  <a:pt x="853779" y="664305"/>
                  <a:pt x="851851" y="666171"/>
                </a:cubicBezTo>
                <a:cubicBezTo>
                  <a:pt x="847934" y="670150"/>
                  <a:pt x="843084" y="673632"/>
                  <a:pt x="839602" y="676741"/>
                </a:cubicBezTo>
                <a:cubicBezTo>
                  <a:pt x="832576" y="683145"/>
                  <a:pt x="827042" y="691663"/>
                  <a:pt x="817840" y="695145"/>
                </a:cubicBezTo>
                <a:cubicBezTo>
                  <a:pt x="817156" y="674129"/>
                  <a:pt x="820824" y="649880"/>
                  <a:pt x="824555" y="627621"/>
                </a:cubicBezTo>
                <a:cubicBezTo>
                  <a:pt x="825053" y="624574"/>
                  <a:pt x="824990" y="621652"/>
                  <a:pt x="825674" y="618729"/>
                </a:cubicBezTo>
                <a:cubicBezTo>
                  <a:pt x="826296" y="615931"/>
                  <a:pt x="827913" y="613258"/>
                  <a:pt x="828472" y="610273"/>
                </a:cubicBezTo>
                <a:cubicBezTo>
                  <a:pt x="830711" y="598770"/>
                  <a:pt x="834690" y="586708"/>
                  <a:pt x="837426" y="575081"/>
                </a:cubicBezTo>
                <a:cubicBezTo>
                  <a:pt x="838234" y="571599"/>
                  <a:pt x="838048" y="567868"/>
                  <a:pt x="839105" y="564448"/>
                </a:cubicBezTo>
                <a:cubicBezTo>
                  <a:pt x="840224" y="560842"/>
                  <a:pt x="840970" y="557609"/>
                  <a:pt x="841903" y="554376"/>
                </a:cubicBezTo>
                <a:cubicBezTo>
                  <a:pt x="842524" y="552386"/>
                  <a:pt x="843457" y="550458"/>
                  <a:pt x="844141" y="548220"/>
                </a:cubicBezTo>
                <a:cubicBezTo>
                  <a:pt x="845820" y="543121"/>
                  <a:pt x="846255" y="536842"/>
                  <a:pt x="847499" y="532676"/>
                </a:cubicBezTo>
                <a:cubicBezTo>
                  <a:pt x="848929" y="527888"/>
                  <a:pt x="852037" y="523846"/>
                  <a:pt x="851416" y="518686"/>
                </a:cubicBezTo>
                <a:cubicBezTo>
                  <a:pt x="854836" y="513276"/>
                  <a:pt x="855644" y="506934"/>
                  <a:pt x="857571" y="500903"/>
                </a:cubicBezTo>
                <a:cubicBezTo>
                  <a:pt x="860805" y="490457"/>
                  <a:pt x="864535" y="480322"/>
                  <a:pt x="867644" y="471244"/>
                </a:cubicBezTo>
                <a:cubicBezTo>
                  <a:pt x="868950" y="467451"/>
                  <a:pt x="870131" y="463286"/>
                  <a:pt x="871561" y="459493"/>
                </a:cubicBezTo>
                <a:cubicBezTo>
                  <a:pt x="880329" y="436860"/>
                  <a:pt x="887789" y="414165"/>
                  <a:pt x="898360" y="393647"/>
                </a:cubicBezTo>
                <a:cubicBezTo>
                  <a:pt x="900287" y="384818"/>
                  <a:pt x="903770" y="377543"/>
                  <a:pt x="907873" y="370766"/>
                </a:cubicBezTo>
                <a:cubicBezTo>
                  <a:pt x="911603" y="358144"/>
                  <a:pt x="918257" y="346143"/>
                  <a:pt x="922920" y="335076"/>
                </a:cubicBezTo>
                <a:cubicBezTo>
                  <a:pt x="927521" y="324195"/>
                  <a:pt x="931563" y="313624"/>
                  <a:pt x="937407" y="304298"/>
                </a:cubicBezTo>
                <a:cubicBezTo>
                  <a:pt x="938153" y="300381"/>
                  <a:pt x="939397" y="297085"/>
                  <a:pt x="942381" y="295407"/>
                </a:cubicBezTo>
                <a:lnTo>
                  <a:pt x="942381" y="295407"/>
                </a:lnTo>
                <a:cubicBezTo>
                  <a:pt x="941137" y="299386"/>
                  <a:pt x="941014" y="301749"/>
                  <a:pt x="937905" y="304298"/>
                </a:cubicBezTo>
                <a:cubicBezTo>
                  <a:pt x="936661" y="311200"/>
                  <a:pt x="933242" y="317231"/>
                  <a:pt x="930630" y="323262"/>
                </a:cubicBezTo>
                <a:cubicBezTo>
                  <a:pt x="922361" y="342661"/>
                  <a:pt x="914090" y="360133"/>
                  <a:pt x="907189" y="380217"/>
                </a:cubicBezTo>
                <a:lnTo>
                  <a:pt x="907624" y="380217"/>
                </a:lnTo>
                <a:cubicBezTo>
                  <a:pt x="885986" y="428093"/>
                  <a:pt x="867457" y="479825"/>
                  <a:pt x="851042" y="538334"/>
                </a:cubicBezTo>
                <a:cubicBezTo>
                  <a:pt x="850919" y="538707"/>
                  <a:pt x="851167" y="539080"/>
                  <a:pt x="851478" y="539142"/>
                </a:cubicBezTo>
                <a:cubicBezTo>
                  <a:pt x="851540" y="539142"/>
                  <a:pt x="851603" y="539142"/>
                  <a:pt x="851665" y="539142"/>
                </a:cubicBezTo>
                <a:cubicBezTo>
                  <a:pt x="851975" y="539142"/>
                  <a:pt x="852224" y="538956"/>
                  <a:pt x="852286" y="538645"/>
                </a:cubicBezTo>
                <a:cubicBezTo>
                  <a:pt x="868701" y="480322"/>
                  <a:pt x="887168" y="428777"/>
                  <a:pt x="908681" y="381087"/>
                </a:cubicBezTo>
                <a:lnTo>
                  <a:pt x="908868" y="381336"/>
                </a:lnTo>
                <a:cubicBezTo>
                  <a:pt x="930256" y="336133"/>
                  <a:pt x="947107" y="286266"/>
                  <a:pt x="975833" y="248400"/>
                </a:cubicBezTo>
                <a:lnTo>
                  <a:pt x="975771" y="248400"/>
                </a:lnTo>
                <a:cubicBezTo>
                  <a:pt x="976455" y="248089"/>
                  <a:pt x="977076" y="247654"/>
                  <a:pt x="977698" y="247281"/>
                </a:cubicBezTo>
                <a:cubicBezTo>
                  <a:pt x="978444" y="246784"/>
                  <a:pt x="979066" y="246348"/>
                  <a:pt x="979875" y="246038"/>
                </a:cubicBezTo>
                <a:cubicBezTo>
                  <a:pt x="980123" y="245913"/>
                  <a:pt x="980310" y="245602"/>
                  <a:pt x="980185" y="245354"/>
                </a:cubicBezTo>
                <a:cubicBezTo>
                  <a:pt x="980061" y="245105"/>
                  <a:pt x="979750" y="244918"/>
                  <a:pt x="979501" y="245043"/>
                </a:cubicBezTo>
                <a:cubicBezTo>
                  <a:pt x="978631" y="245354"/>
                  <a:pt x="977885" y="245913"/>
                  <a:pt x="977138" y="246348"/>
                </a:cubicBezTo>
                <a:cubicBezTo>
                  <a:pt x="976517" y="246784"/>
                  <a:pt x="975895" y="247157"/>
                  <a:pt x="975274" y="247406"/>
                </a:cubicBezTo>
                <a:lnTo>
                  <a:pt x="975274" y="247219"/>
                </a:lnTo>
                <a:cubicBezTo>
                  <a:pt x="975274" y="247219"/>
                  <a:pt x="974216" y="247219"/>
                  <a:pt x="974216" y="247219"/>
                </a:cubicBezTo>
                <a:cubicBezTo>
                  <a:pt x="975833" y="243551"/>
                  <a:pt x="973781" y="239509"/>
                  <a:pt x="976455" y="236587"/>
                </a:cubicBezTo>
                <a:lnTo>
                  <a:pt x="976952" y="236587"/>
                </a:lnTo>
                <a:cubicBezTo>
                  <a:pt x="976952" y="236587"/>
                  <a:pt x="976952" y="236773"/>
                  <a:pt x="977014" y="236835"/>
                </a:cubicBezTo>
                <a:cubicBezTo>
                  <a:pt x="977138" y="237208"/>
                  <a:pt x="977201" y="237519"/>
                  <a:pt x="977325" y="237768"/>
                </a:cubicBezTo>
                <a:cubicBezTo>
                  <a:pt x="977450" y="237955"/>
                  <a:pt x="977636" y="238017"/>
                  <a:pt x="977822" y="238017"/>
                </a:cubicBezTo>
                <a:cubicBezTo>
                  <a:pt x="977947" y="238017"/>
                  <a:pt x="978009" y="238017"/>
                  <a:pt x="978133" y="237955"/>
                </a:cubicBezTo>
                <a:cubicBezTo>
                  <a:pt x="978382" y="237768"/>
                  <a:pt x="978506" y="237457"/>
                  <a:pt x="978320" y="237208"/>
                </a:cubicBezTo>
                <a:cubicBezTo>
                  <a:pt x="978258" y="237084"/>
                  <a:pt x="978196" y="236835"/>
                  <a:pt x="978133" y="236587"/>
                </a:cubicBezTo>
                <a:cubicBezTo>
                  <a:pt x="978133" y="236400"/>
                  <a:pt x="978009" y="236214"/>
                  <a:pt x="977947" y="236027"/>
                </a:cubicBezTo>
                <a:lnTo>
                  <a:pt x="978133" y="236027"/>
                </a:lnTo>
                <a:cubicBezTo>
                  <a:pt x="978071" y="231488"/>
                  <a:pt x="971667" y="233229"/>
                  <a:pt x="973097" y="227136"/>
                </a:cubicBezTo>
                <a:cubicBezTo>
                  <a:pt x="969615" y="227136"/>
                  <a:pt x="969366" y="223840"/>
                  <a:pt x="968061" y="221602"/>
                </a:cubicBezTo>
                <a:cubicBezTo>
                  <a:pt x="965076" y="220607"/>
                  <a:pt x="963024" y="218742"/>
                  <a:pt x="959667" y="218742"/>
                </a:cubicBezTo>
                <a:cubicBezTo>
                  <a:pt x="956185" y="218804"/>
                  <a:pt x="953449" y="221913"/>
                  <a:pt x="950713" y="220980"/>
                </a:cubicBezTo>
                <a:cubicBezTo>
                  <a:pt x="950216" y="218058"/>
                  <a:pt x="957366" y="217436"/>
                  <a:pt x="954630" y="215944"/>
                </a:cubicBezTo>
                <a:cubicBezTo>
                  <a:pt x="952889" y="215446"/>
                  <a:pt x="955252" y="214451"/>
                  <a:pt x="955190" y="213705"/>
                </a:cubicBezTo>
                <a:cubicBezTo>
                  <a:pt x="952267" y="213705"/>
                  <a:pt x="950775" y="217312"/>
                  <a:pt x="948475" y="215944"/>
                </a:cubicBezTo>
                <a:cubicBezTo>
                  <a:pt x="948786" y="214825"/>
                  <a:pt x="949656" y="214141"/>
                  <a:pt x="950154" y="213208"/>
                </a:cubicBezTo>
                <a:lnTo>
                  <a:pt x="950029" y="213208"/>
                </a:lnTo>
                <a:cubicBezTo>
                  <a:pt x="950029" y="213208"/>
                  <a:pt x="950091" y="213084"/>
                  <a:pt x="950091" y="213084"/>
                </a:cubicBezTo>
                <a:cubicBezTo>
                  <a:pt x="951272" y="211964"/>
                  <a:pt x="952579" y="210845"/>
                  <a:pt x="953946" y="210472"/>
                </a:cubicBezTo>
                <a:cubicBezTo>
                  <a:pt x="954320" y="210348"/>
                  <a:pt x="954506" y="209975"/>
                  <a:pt x="954381" y="209664"/>
                </a:cubicBezTo>
                <a:cubicBezTo>
                  <a:pt x="954258" y="209291"/>
                  <a:pt x="953946" y="209104"/>
                  <a:pt x="953511" y="209166"/>
                </a:cubicBezTo>
                <a:cubicBezTo>
                  <a:pt x="951770" y="209664"/>
                  <a:pt x="950340" y="210970"/>
                  <a:pt x="949096" y="212089"/>
                </a:cubicBezTo>
                <a:lnTo>
                  <a:pt x="948972" y="212089"/>
                </a:lnTo>
                <a:cubicBezTo>
                  <a:pt x="948972" y="212089"/>
                  <a:pt x="948972" y="212027"/>
                  <a:pt x="948972" y="212027"/>
                </a:cubicBezTo>
                <a:cubicBezTo>
                  <a:pt x="946609" y="213208"/>
                  <a:pt x="943128" y="213332"/>
                  <a:pt x="940019" y="213705"/>
                </a:cubicBezTo>
                <a:cubicBezTo>
                  <a:pt x="940019" y="213021"/>
                  <a:pt x="940268" y="212586"/>
                  <a:pt x="940578" y="212089"/>
                </a:cubicBezTo>
                <a:cubicBezTo>
                  <a:pt x="940889" y="211902"/>
                  <a:pt x="941324" y="211653"/>
                  <a:pt x="941760" y="211467"/>
                </a:cubicBezTo>
                <a:cubicBezTo>
                  <a:pt x="942195" y="211280"/>
                  <a:pt x="942381" y="210783"/>
                  <a:pt x="942195" y="210348"/>
                </a:cubicBezTo>
                <a:cubicBezTo>
                  <a:pt x="942008" y="209913"/>
                  <a:pt x="941511" y="209726"/>
                  <a:pt x="941076" y="209913"/>
                </a:cubicBezTo>
                <a:cubicBezTo>
                  <a:pt x="940516" y="210161"/>
                  <a:pt x="939707" y="210534"/>
                  <a:pt x="939086" y="211032"/>
                </a:cubicBezTo>
                <a:cubicBezTo>
                  <a:pt x="939086" y="211032"/>
                  <a:pt x="939086" y="211094"/>
                  <a:pt x="939086" y="211156"/>
                </a:cubicBezTo>
                <a:lnTo>
                  <a:pt x="938961" y="211032"/>
                </a:lnTo>
                <a:cubicBezTo>
                  <a:pt x="935480" y="211653"/>
                  <a:pt x="933676" y="213954"/>
                  <a:pt x="930568" y="214887"/>
                </a:cubicBezTo>
                <a:lnTo>
                  <a:pt x="930443" y="214887"/>
                </a:lnTo>
                <a:cubicBezTo>
                  <a:pt x="930443" y="214887"/>
                  <a:pt x="930443" y="214451"/>
                  <a:pt x="930381" y="214265"/>
                </a:cubicBezTo>
                <a:lnTo>
                  <a:pt x="929884" y="213394"/>
                </a:lnTo>
                <a:lnTo>
                  <a:pt x="929573" y="213394"/>
                </a:lnTo>
                <a:cubicBezTo>
                  <a:pt x="927210" y="212897"/>
                  <a:pt x="924847" y="214514"/>
                  <a:pt x="923542" y="216192"/>
                </a:cubicBezTo>
                <a:lnTo>
                  <a:pt x="923355" y="216006"/>
                </a:lnTo>
                <a:cubicBezTo>
                  <a:pt x="921303" y="217374"/>
                  <a:pt x="917510" y="216876"/>
                  <a:pt x="914961" y="217685"/>
                </a:cubicBezTo>
                <a:cubicBezTo>
                  <a:pt x="914961" y="216939"/>
                  <a:pt x="915210" y="216503"/>
                  <a:pt x="915520" y="216006"/>
                </a:cubicBezTo>
                <a:lnTo>
                  <a:pt x="915397" y="215882"/>
                </a:lnTo>
                <a:cubicBezTo>
                  <a:pt x="915397" y="215882"/>
                  <a:pt x="915769" y="215633"/>
                  <a:pt x="916018" y="215508"/>
                </a:cubicBezTo>
                <a:cubicBezTo>
                  <a:pt x="916266" y="215322"/>
                  <a:pt x="916515" y="215198"/>
                  <a:pt x="916764" y="215011"/>
                </a:cubicBezTo>
                <a:cubicBezTo>
                  <a:pt x="917137" y="214762"/>
                  <a:pt x="917262" y="214327"/>
                  <a:pt x="917075" y="213892"/>
                </a:cubicBezTo>
                <a:cubicBezTo>
                  <a:pt x="916827" y="213519"/>
                  <a:pt x="916391" y="213394"/>
                  <a:pt x="915956" y="213581"/>
                </a:cubicBezTo>
                <a:cubicBezTo>
                  <a:pt x="915707" y="213768"/>
                  <a:pt x="915397" y="213892"/>
                  <a:pt x="915148" y="214078"/>
                </a:cubicBezTo>
                <a:cubicBezTo>
                  <a:pt x="915023" y="214141"/>
                  <a:pt x="914837" y="214265"/>
                  <a:pt x="914712" y="214327"/>
                </a:cubicBezTo>
                <a:cubicBezTo>
                  <a:pt x="910111" y="214576"/>
                  <a:pt x="909179" y="218555"/>
                  <a:pt x="903831" y="218182"/>
                </a:cubicBezTo>
                <a:cubicBezTo>
                  <a:pt x="898236" y="222908"/>
                  <a:pt x="893758" y="228193"/>
                  <a:pt x="889903" y="234286"/>
                </a:cubicBezTo>
                <a:cubicBezTo>
                  <a:pt x="888225" y="236960"/>
                  <a:pt x="886981" y="240069"/>
                  <a:pt x="885427" y="242680"/>
                </a:cubicBezTo>
                <a:cubicBezTo>
                  <a:pt x="875913" y="258784"/>
                  <a:pt x="864909" y="275074"/>
                  <a:pt x="859188" y="293541"/>
                </a:cubicBezTo>
                <a:cubicBezTo>
                  <a:pt x="852908" y="303303"/>
                  <a:pt x="849861" y="316236"/>
                  <a:pt x="844701" y="326993"/>
                </a:cubicBezTo>
                <a:cubicBezTo>
                  <a:pt x="845260" y="328361"/>
                  <a:pt x="847187" y="325936"/>
                  <a:pt x="846939" y="328671"/>
                </a:cubicBezTo>
                <a:cubicBezTo>
                  <a:pt x="833571" y="341729"/>
                  <a:pt x="829467" y="364050"/>
                  <a:pt x="819581" y="380527"/>
                </a:cubicBezTo>
                <a:lnTo>
                  <a:pt x="819581" y="380527"/>
                </a:lnTo>
                <a:cubicBezTo>
                  <a:pt x="819581" y="380527"/>
                  <a:pt x="819084" y="380465"/>
                  <a:pt x="818835" y="380403"/>
                </a:cubicBezTo>
                <a:cubicBezTo>
                  <a:pt x="820016" y="377854"/>
                  <a:pt x="821135" y="375242"/>
                  <a:pt x="822254" y="372693"/>
                </a:cubicBezTo>
                <a:cubicBezTo>
                  <a:pt x="823125" y="370703"/>
                  <a:pt x="823995" y="368589"/>
                  <a:pt x="824866" y="366600"/>
                </a:cubicBezTo>
                <a:cubicBezTo>
                  <a:pt x="824990" y="366289"/>
                  <a:pt x="824866" y="365978"/>
                  <a:pt x="824617" y="365854"/>
                </a:cubicBezTo>
                <a:cubicBezTo>
                  <a:pt x="824307" y="365729"/>
                  <a:pt x="823995" y="365854"/>
                  <a:pt x="823871" y="366102"/>
                </a:cubicBezTo>
                <a:cubicBezTo>
                  <a:pt x="822939" y="368092"/>
                  <a:pt x="822068" y="370206"/>
                  <a:pt x="821260" y="372196"/>
                </a:cubicBezTo>
                <a:cubicBezTo>
                  <a:pt x="820140" y="374869"/>
                  <a:pt x="819022" y="377605"/>
                  <a:pt x="817715" y="380217"/>
                </a:cubicBezTo>
                <a:cubicBezTo>
                  <a:pt x="817591" y="380279"/>
                  <a:pt x="817467" y="380341"/>
                  <a:pt x="817405" y="380465"/>
                </a:cubicBezTo>
                <a:lnTo>
                  <a:pt x="816907" y="381584"/>
                </a:lnTo>
                <a:cubicBezTo>
                  <a:pt x="813612" y="389294"/>
                  <a:pt x="810254" y="397253"/>
                  <a:pt x="807456" y="405150"/>
                </a:cubicBezTo>
                <a:cubicBezTo>
                  <a:pt x="807332" y="405523"/>
                  <a:pt x="807518" y="405896"/>
                  <a:pt x="807892" y="406020"/>
                </a:cubicBezTo>
                <a:cubicBezTo>
                  <a:pt x="807954" y="406020"/>
                  <a:pt x="808016" y="406020"/>
                  <a:pt x="808141" y="406020"/>
                </a:cubicBezTo>
                <a:cubicBezTo>
                  <a:pt x="808451" y="406020"/>
                  <a:pt x="808700" y="405834"/>
                  <a:pt x="808824" y="405523"/>
                </a:cubicBezTo>
                <a:cubicBezTo>
                  <a:pt x="811560" y="397688"/>
                  <a:pt x="814980" y="389730"/>
                  <a:pt x="818213" y="382020"/>
                </a:cubicBezTo>
                <a:lnTo>
                  <a:pt x="818524" y="381398"/>
                </a:lnTo>
                <a:cubicBezTo>
                  <a:pt x="818835" y="381460"/>
                  <a:pt x="819145" y="381522"/>
                  <a:pt x="819457" y="381584"/>
                </a:cubicBezTo>
                <a:lnTo>
                  <a:pt x="819643" y="381584"/>
                </a:lnTo>
                <a:cubicBezTo>
                  <a:pt x="819643" y="381584"/>
                  <a:pt x="819643" y="381584"/>
                  <a:pt x="819643" y="381584"/>
                </a:cubicBezTo>
                <a:cubicBezTo>
                  <a:pt x="819145" y="385377"/>
                  <a:pt x="817281" y="387802"/>
                  <a:pt x="815726" y="390476"/>
                </a:cubicBezTo>
                <a:cubicBezTo>
                  <a:pt x="815228" y="404652"/>
                  <a:pt x="804596" y="416528"/>
                  <a:pt x="802917" y="429523"/>
                </a:cubicBezTo>
                <a:cubicBezTo>
                  <a:pt x="796637" y="439969"/>
                  <a:pt x="792844" y="452467"/>
                  <a:pt x="790047" y="465897"/>
                </a:cubicBezTo>
                <a:cubicBezTo>
                  <a:pt x="788927" y="471244"/>
                  <a:pt x="785010" y="475659"/>
                  <a:pt x="783332" y="480882"/>
                </a:cubicBezTo>
                <a:cubicBezTo>
                  <a:pt x="782896" y="482374"/>
                  <a:pt x="783145" y="483991"/>
                  <a:pt x="782772" y="485359"/>
                </a:cubicBezTo>
                <a:cubicBezTo>
                  <a:pt x="782461" y="486540"/>
                  <a:pt x="781529" y="487473"/>
                  <a:pt x="781093" y="488716"/>
                </a:cubicBezTo>
                <a:cubicBezTo>
                  <a:pt x="778295" y="496986"/>
                  <a:pt x="777362" y="505753"/>
                  <a:pt x="772824" y="511971"/>
                </a:cubicBezTo>
                <a:cubicBezTo>
                  <a:pt x="772824" y="511971"/>
                  <a:pt x="772824" y="511846"/>
                  <a:pt x="772824" y="511784"/>
                </a:cubicBezTo>
                <a:cubicBezTo>
                  <a:pt x="772761" y="511597"/>
                  <a:pt x="772512" y="511473"/>
                  <a:pt x="772389" y="511535"/>
                </a:cubicBezTo>
                <a:cubicBezTo>
                  <a:pt x="772202" y="511597"/>
                  <a:pt x="772077" y="511784"/>
                  <a:pt x="772140" y="511971"/>
                </a:cubicBezTo>
                <a:cubicBezTo>
                  <a:pt x="772202" y="512219"/>
                  <a:pt x="772326" y="512406"/>
                  <a:pt x="772389" y="512654"/>
                </a:cubicBezTo>
                <a:cubicBezTo>
                  <a:pt x="770088" y="513898"/>
                  <a:pt x="769590" y="516199"/>
                  <a:pt x="769093" y="518375"/>
                </a:cubicBezTo>
                <a:cubicBezTo>
                  <a:pt x="768906" y="519432"/>
                  <a:pt x="768657" y="520489"/>
                  <a:pt x="768222" y="521359"/>
                </a:cubicBezTo>
                <a:cubicBezTo>
                  <a:pt x="768098" y="521670"/>
                  <a:pt x="768222" y="521981"/>
                  <a:pt x="768534" y="522168"/>
                </a:cubicBezTo>
                <a:cubicBezTo>
                  <a:pt x="768595" y="522168"/>
                  <a:pt x="768720" y="522168"/>
                  <a:pt x="768782" y="522168"/>
                </a:cubicBezTo>
                <a:cubicBezTo>
                  <a:pt x="769031" y="522168"/>
                  <a:pt x="769218" y="522043"/>
                  <a:pt x="769342" y="521795"/>
                </a:cubicBezTo>
                <a:cubicBezTo>
                  <a:pt x="769777" y="520738"/>
                  <a:pt x="770026" y="519618"/>
                  <a:pt x="770274" y="518561"/>
                </a:cubicBezTo>
                <a:cubicBezTo>
                  <a:pt x="770710" y="516509"/>
                  <a:pt x="771145" y="514831"/>
                  <a:pt x="772761" y="513836"/>
                </a:cubicBezTo>
                <a:cubicBezTo>
                  <a:pt x="773072" y="518561"/>
                  <a:pt x="770958" y="521919"/>
                  <a:pt x="769964" y="525463"/>
                </a:cubicBezTo>
                <a:cubicBezTo>
                  <a:pt x="769155" y="528385"/>
                  <a:pt x="769093" y="532676"/>
                  <a:pt x="766046" y="535038"/>
                </a:cubicBezTo>
                <a:lnTo>
                  <a:pt x="766046" y="534479"/>
                </a:lnTo>
                <a:lnTo>
                  <a:pt x="766046" y="534479"/>
                </a:lnTo>
                <a:cubicBezTo>
                  <a:pt x="766171" y="534168"/>
                  <a:pt x="766357" y="533795"/>
                  <a:pt x="766544" y="533484"/>
                </a:cubicBezTo>
                <a:cubicBezTo>
                  <a:pt x="766793" y="533111"/>
                  <a:pt x="766668" y="532551"/>
                  <a:pt x="766295" y="532303"/>
                </a:cubicBezTo>
                <a:cubicBezTo>
                  <a:pt x="765922" y="532054"/>
                  <a:pt x="765363" y="532178"/>
                  <a:pt x="765114" y="532551"/>
                </a:cubicBezTo>
                <a:cubicBezTo>
                  <a:pt x="764865" y="532924"/>
                  <a:pt x="764616" y="533360"/>
                  <a:pt x="764492" y="533857"/>
                </a:cubicBezTo>
                <a:lnTo>
                  <a:pt x="764492" y="533857"/>
                </a:lnTo>
                <a:cubicBezTo>
                  <a:pt x="760264" y="539266"/>
                  <a:pt x="760388" y="546106"/>
                  <a:pt x="758896" y="553319"/>
                </a:cubicBezTo>
                <a:cubicBezTo>
                  <a:pt x="758025" y="557484"/>
                  <a:pt x="756471" y="562023"/>
                  <a:pt x="754979" y="566251"/>
                </a:cubicBezTo>
                <a:cubicBezTo>
                  <a:pt x="749196" y="582355"/>
                  <a:pt x="746833" y="598522"/>
                  <a:pt x="742730" y="614812"/>
                </a:cubicBezTo>
                <a:cubicBezTo>
                  <a:pt x="740615" y="622895"/>
                  <a:pt x="740180" y="630978"/>
                  <a:pt x="738253" y="638750"/>
                </a:cubicBezTo>
                <a:cubicBezTo>
                  <a:pt x="737818" y="640429"/>
                  <a:pt x="736823" y="641610"/>
                  <a:pt x="736574" y="643289"/>
                </a:cubicBezTo>
                <a:cubicBezTo>
                  <a:pt x="735891" y="647393"/>
                  <a:pt x="735455" y="651870"/>
                  <a:pt x="734895" y="656098"/>
                </a:cubicBezTo>
                <a:cubicBezTo>
                  <a:pt x="733279" y="668409"/>
                  <a:pt x="732782" y="680658"/>
                  <a:pt x="733217" y="692409"/>
                </a:cubicBezTo>
                <a:cubicBezTo>
                  <a:pt x="733341" y="694959"/>
                  <a:pt x="733341" y="699373"/>
                  <a:pt x="734336" y="703539"/>
                </a:cubicBezTo>
                <a:cubicBezTo>
                  <a:pt x="737072" y="714980"/>
                  <a:pt x="748326" y="720141"/>
                  <a:pt x="756658" y="727042"/>
                </a:cubicBezTo>
                <a:cubicBezTo>
                  <a:pt x="760637" y="730276"/>
                  <a:pt x="764119" y="734628"/>
                  <a:pt x="768409" y="737675"/>
                </a:cubicBezTo>
                <a:cubicBezTo>
                  <a:pt x="772512" y="740535"/>
                  <a:pt x="778046" y="742649"/>
                  <a:pt x="782896" y="745447"/>
                </a:cubicBezTo>
                <a:cubicBezTo>
                  <a:pt x="787933" y="748369"/>
                  <a:pt x="792472" y="752162"/>
                  <a:pt x="796824" y="753841"/>
                </a:cubicBezTo>
                <a:cubicBezTo>
                  <a:pt x="799187" y="754773"/>
                  <a:pt x="802233" y="754898"/>
                  <a:pt x="804658" y="755582"/>
                </a:cubicBezTo>
                <a:cubicBezTo>
                  <a:pt x="807395" y="756328"/>
                  <a:pt x="809633" y="757509"/>
                  <a:pt x="811933" y="757820"/>
                </a:cubicBezTo>
                <a:cubicBezTo>
                  <a:pt x="824555" y="759312"/>
                  <a:pt x="832638" y="754836"/>
                  <a:pt x="842089" y="753841"/>
                </a:cubicBezTo>
                <a:cubicBezTo>
                  <a:pt x="845198" y="753530"/>
                  <a:pt x="848058" y="754214"/>
                  <a:pt x="851042" y="753841"/>
                </a:cubicBezTo>
                <a:cubicBezTo>
                  <a:pt x="862546" y="752659"/>
                  <a:pt x="872183" y="746753"/>
                  <a:pt x="883437" y="743830"/>
                </a:cubicBezTo>
                <a:cubicBezTo>
                  <a:pt x="884992" y="742960"/>
                  <a:pt x="882442" y="741530"/>
                  <a:pt x="883997" y="741032"/>
                </a:cubicBezTo>
                <a:cubicBezTo>
                  <a:pt x="889531" y="738359"/>
                  <a:pt x="893821" y="734379"/>
                  <a:pt x="899044" y="731457"/>
                </a:cubicBezTo>
                <a:cubicBezTo>
                  <a:pt x="902091" y="725674"/>
                  <a:pt x="907438" y="721944"/>
                  <a:pt x="911852" y="717529"/>
                </a:cubicBezTo>
                <a:cubicBezTo>
                  <a:pt x="919687" y="709819"/>
                  <a:pt x="927334" y="700866"/>
                  <a:pt x="934174" y="692969"/>
                </a:cubicBezTo>
                <a:cubicBezTo>
                  <a:pt x="937531" y="689114"/>
                  <a:pt x="939770" y="685446"/>
                  <a:pt x="943128" y="681839"/>
                </a:cubicBezTo>
                <a:cubicBezTo>
                  <a:pt x="947355" y="677238"/>
                  <a:pt x="951149" y="672264"/>
                  <a:pt x="955936" y="668969"/>
                </a:cubicBezTo>
                <a:cubicBezTo>
                  <a:pt x="956682" y="664865"/>
                  <a:pt x="960351" y="662502"/>
                  <a:pt x="962651" y="659455"/>
                </a:cubicBezTo>
                <a:cubicBezTo>
                  <a:pt x="964952" y="656471"/>
                  <a:pt x="966693" y="652305"/>
                  <a:pt x="970486" y="650564"/>
                </a:cubicBezTo>
                <a:cubicBezTo>
                  <a:pt x="971419" y="646398"/>
                  <a:pt x="974030" y="644035"/>
                  <a:pt x="977201" y="642108"/>
                </a:cubicBezTo>
                <a:cubicBezTo>
                  <a:pt x="979004" y="636947"/>
                  <a:pt x="982921" y="632843"/>
                  <a:pt x="985594" y="629362"/>
                </a:cubicBezTo>
                <a:cubicBezTo>
                  <a:pt x="988828" y="625009"/>
                  <a:pt x="991440" y="621092"/>
                  <a:pt x="994548" y="616988"/>
                </a:cubicBezTo>
                <a:cubicBezTo>
                  <a:pt x="996662" y="614315"/>
                  <a:pt x="999896" y="611890"/>
                  <a:pt x="1000704" y="608656"/>
                </a:cubicBezTo>
                <a:cubicBezTo>
                  <a:pt x="1002445" y="609278"/>
                  <a:pt x="1004062" y="606978"/>
                  <a:pt x="1005180" y="605796"/>
                </a:cubicBezTo>
                <a:cubicBezTo>
                  <a:pt x="1009409" y="601506"/>
                  <a:pt x="1012518" y="595848"/>
                  <a:pt x="1015750" y="591371"/>
                </a:cubicBezTo>
                <a:lnTo>
                  <a:pt x="1015750" y="588014"/>
                </a:lnTo>
                <a:cubicBezTo>
                  <a:pt x="1018238" y="583910"/>
                  <a:pt x="1021098" y="582791"/>
                  <a:pt x="1023399" y="579309"/>
                </a:cubicBezTo>
                <a:cubicBezTo>
                  <a:pt x="1024455" y="578563"/>
                  <a:pt x="1025139" y="577754"/>
                  <a:pt x="1025450" y="576822"/>
                </a:cubicBezTo>
                <a:cubicBezTo>
                  <a:pt x="1026072" y="576573"/>
                  <a:pt x="1026259" y="575951"/>
                  <a:pt x="1026943" y="575702"/>
                </a:cubicBezTo>
                <a:cubicBezTo>
                  <a:pt x="1027192" y="573402"/>
                  <a:pt x="1025201" y="576511"/>
                  <a:pt x="1025824" y="573526"/>
                </a:cubicBezTo>
                <a:cubicBezTo>
                  <a:pt x="1033285" y="562086"/>
                  <a:pt x="1041990" y="552075"/>
                  <a:pt x="1049264" y="540510"/>
                </a:cubicBezTo>
                <a:cubicBezTo>
                  <a:pt x="1050633" y="540572"/>
                  <a:pt x="1051005" y="541567"/>
                  <a:pt x="1052063" y="540510"/>
                </a:cubicBezTo>
                <a:cubicBezTo>
                  <a:pt x="1055544" y="535660"/>
                  <a:pt x="1060083" y="531743"/>
                  <a:pt x="1062135" y="525463"/>
                </a:cubicBezTo>
                <a:cubicBezTo>
                  <a:pt x="1068415" y="520240"/>
                  <a:pt x="1072083" y="512344"/>
                  <a:pt x="1076622" y="505380"/>
                </a:cubicBezTo>
                <a:cubicBezTo>
                  <a:pt x="1075752" y="505380"/>
                  <a:pt x="1074695" y="505504"/>
                  <a:pt x="1074943" y="504323"/>
                </a:cubicBezTo>
                <a:cubicBezTo>
                  <a:pt x="1076125" y="502955"/>
                  <a:pt x="1077431" y="504820"/>
                  <a:pt x="1078301" y="503763"/>
                </a:cubicBezTo>
                <a:cubicBezTo>
                  <a:pt x="1081099" y="498043"/>
                  <a:pt x="1088249" y="494001"/>
                  <a:pt x="1087815" y="486975"/>
                </a:cubicBezTo>
                <a:cubicBezTo>
                  <a:pt x="1090488" y="484488"/>
                  <a:pt x="1092540" y="481255"/>
                  <a:pt x="1095089" y="478643"/>
                </a:cubicBezTo>
                <a:cubicBezTo>
                  <a:pt x="1098260" y="477275"/>
                  <a:pt x="1101555" y="473110"/>
                  <a:pt x="1101804" y="468571"/>
                </a:cubicBezTo>
                <a:cubicBezTo>
                  <a:pt x="1106903" y="463721"/>
                  <a:pt x="1109514" y="456508"/>
                  <a:pt x="1115234" y="452342"/>
                </a:cubicBezTo>
                <a:cubicBezTo>
                  <a:pt x="1115296" y="453026"/>
                  <a:pt x="1114427" y="453275"/>
                  <a:pt x="1115234" y="453462"/>
                </a:cubicBezTo>
                <a:cubicBezTo>
                  <a:pt x="1116043" y="452031"/>
                  <a:pt x="1117100" y="450912"/>
                  <a:pt x="1118033" y="449544"/>
                </a:cubicBezTo>
                <a:lnTo>
                  <a:pt x="1118033" y="449544"/>
                </a:lnTo>
                <a:cubicBezTo>
                  <a:pt x="1118033" y="449544"/>
                  <a:pt x="1118468" y="449296"/>
                  <a:pt x="1118654" y="449171"/>
                </a:cubicBezTo>
                <a:cubicBezTo>
                  <a:pt x="1118903" y="448985"/>
                  <a:pt x="1118965" y="448674"/>
                  <a:pt x="1118841" y="448425"/>
                </a:cubicBezTo>
                <a:cubicBezTo>
                  <a:pt x="1118654" y="448176"/>
                  <a:pt x="1118343" y="448114"/>
                  <a:pt x="1118095" y="448239"/>
                </a:cubicBezTo>
                <a:cubicBezTo>
                  <a:pt x="1117908" y="448363"/>
                  <a:pt x="1117721" y="448487"/>
                  <a:pt x="1117473" y="448550"/>
                </a:cubicBezTo>
                <a:lnTo>
                  <a:pt x="1117473" y="448425"/>
                </a:lnTo>
                <a:cubicBezTo>
                  <a:pt x="1123069" y="439223"/>
                  <a:pt x="1130406" y="431886"/>
                  <a:pt x="1134820" y="421565"/>
                </a:cubicBezTo>
                <a:cubicBezTo>
                  <a:pt x="1138240" y="419948"/>
                  <a:pt x="1140105" y="416839"/>
                  <a:pt x="1142095" y="413730"/>
                </a:cubicBezTo>
                <a:cubicBezTo>
                  <a:pt x="1149494" y="413730"/>
                  <a:pt x="1150800" y="407575"/>
                  <a:pt x="1154903" y="404217"/>
                </a:cubicBezTo>
                <a:cubicBezTo>
                  <a:pt x="1148686" y="413792"/>
                  <a:pt x="1147256" y="426725"/>
                  <a:pt x="1144271" y="440031"/>
                </a:cubicBezTo>
                <a:cubicBezTo>
                  <a:pt x="1142158" y="449171"/>
                  <a:pt x="1140044" y="458809"/>
                  <a:pt x="1138116" y="467949"/>
                </a:cubicBezTo>
                <a:cubicBezTo>
                  <a:pt x="1134136" y="486602"/>
                  <a:pt x="1128354" y="504634"/>
                  <a:pt x="1126426" y="522043"/>
                </a:cubicBezTo>
                <a:cubicBezTo>
                  <a:pt x="1126551" y="521670"/>
                  <a:pt x="1126738" y="521546"/>
                  <a:pt x="1126924" y="522043"/>
                </a:cubicBezTo>
                <a:cubicBezTo>
                  <a:pt x="1124748" y="530997"/>
                  <a:pt x="1123629" y="542748"/>
                  <a:pt x="1121888" y="551702"/>
                </a:cubicBezTo>
                <a:cubicBezTo>
                  <a:pt x="1120955" y="556552"/>
                  <a:pt x="1119090" y="560655"/>
                  <a:pt x="1118530" y="563889"/>
                </a:cubicBezTo>
                <a:cubicBezTo>
                  <a:pt x="1117784" y="568117"/>
                  <a:pt x="1117970" y="572904"/>
                  <a:pt x="1117411" y="577319"/>
                </a:cubicBezTo>
                <a:cubicBezTo>
                  <a:pt x="1113866" y="605112"/>
                  <a:pt x="1109452" y="634833"/>
                  <a:pt x="1105659" y="664430"/>
                </a:cubicBezTo>
                <a:cubicBezTo>
                  <a:pt x="1103110" y="684202"/>
                  <a:pt x="1098696" y="704969"/>
                  <a:pt x="1098944" y="724120"/>
                </a:cubicBezTo>
                <a:cubicBezTo>
                  <a:pt x="1099068" y="731395"/>
                  <a:pt x="1097825" y="738172"/>
                  <a:pt x="1097266" y="745322"/>
                </a:cubicBezTo>
                <a:cubicBezTo>
                  <a:pt x="1095711" y="766090"/>
                  <a:pt x="1096581" y="789220"/>
                  <a:pt x="1099504" y="805075"/>
                </a:cubicBezTo>
                <a:cubicBezTo>
                  <a:pt x="1101680" y="816951"/>
                  <a:pt x="1103980" y="828827"/>
                  <a:pt x="1106219" y="840267"/>
                </a:cubicBezTo>
                <a:cubicBezTo>
                  <a:pt x="1108395" y="851522"/>
                  <a:pt x="1112437" y="863273"/>
                  <a:pt x="1115173" y="873284"/>
                </a:cubicBezTo>
                <a:cubicBezTo>
                  <a:pt x="1116229" y="877077"/>
                  <a:pt x="1116727" y="881056"/>
                  <a:pt x="1117970" y="884476"/>
                </a:cubicBezTo>
                <a:cubicBezTo>
                  <a:pt x="1121452" y="893864"/>
                  <a:pt x="1128727" y="901637"/>
                  <a:pt x="1131898" y="910652"/>
                </a:cubicBezTo>
                <a:cubicBezTo>
                  <a:pt x="1133018" y="911274"/>
                  <a:pt x="1133887" y="912082"/>
                  <a:pt x="1134696" y="912891"/>
                </a:cubicBezTo>
                <a:cubicBezTo>
                  <a:pt x="1134696" y="915875"/>
                  <a:pt x="1136499" y="917119"/>
                  <a:pt x="1136935" y="919606"/>
                </a:cubicBezTo>
                <a:cubicBezTo>
                  <a:pt x="1140044" y="918860"/>
                  <a:pt x="1138675" y="922590"/>
                  <a:pt x="1141411" y="920725"/>
                </a:cubicBezTo>
                <a:cubicBezTo>
                  <a:pt x="1142655" y="923647"/>
                  <a:pt x="1144458" y="925886"/>
                  <a:pt x="1149246" y="925264"/>
                </a:cubicBezTo>
                <a:cubicBezTo>
                  <a:pt x="1149184" y="922528"/>
                  <a:pt x="1149432" y="920165"/>
                  <a:pt x="1150365" y="918549"/>
                </a:cubicBezTo>
                <a:cubicBezTo>
                  <a:pt x="1151857" y="918860"/>
                  <a:pt x="1151981" y="922342"/>
                  <a:pt x="1153722" y="920725"/>
                </a:cubicBezTo>
                <a:cubicBezTo>
                  <a:pt x="1154344" y="918114"/>
                  <a:pt x="1152417" y="916186"/>
                  <a:pt x="1153722" y="914632"/>
                </a:cubicBezTo>
                <a:cubicBezTo>
                  <a:pt x="1155152" y="914756"/>
                  <a:pt x="1155090" y="916435"/>
                  <a:pt x="1155774" y="917181"/>
                </a:cubicBezTo>
                <a:cubicBezTo>
                  <a:pt x="1155836" y="917492"/>
                  <a:pt x="1155898" y="917741"/>
                  <a:pt x="1155898" y="917927"/>
                </a:cubicBezTo>
                <a:cubicBezTo>
                  <a:pt x="1155898" y="918238"/>
                  <a:pt x="1156147" y="918549"/>
                  <a:pt x="1156458" y="918549"/>
                </a:cubicBezTo>
                <a:lnTo>
                  <a:pt x="1156458" y="918549"/>
                </a:lnTo>
                <a:cubicBezTo>
                  <a:pt x="1156769" y="918549"/>
                  <a:pt x="1157018" y="918300"/>
                  <a:pt x="1157080" y="917989"/>
                </a:cubicBezTo>
                <a:cubicBezTo>
                  <a:pt x="1157080" y="917678"/>
                  <a:pt x="1157018" y="917305"/>
                  <a:pt x="1156894" y="916746"/>
                </a:cubicBezTo>
                <a:lnTo>
                  <a:pt x="1157080" y="916746"/>
                </a:lnTo>
                <a:cubicBezTo>
                  <a:pt x="1157080" y="916746"/>
                  <a:pt x="1157640" y="916746"/>
                  <a:pt x="1157640" y="916746"/>
                </a:cubicBezTo>
                <a:lnTo>
                  <a:pt x="1157640" y="916559"/>
                </a:lnTo>
                <a:cubicBezTo>
                  <a:pt x="1157640" y="916559"/>
                  <a:pt x="1158199" y="917181"/>
                  <a:pt x="1158199" y="917367"/>
                </a:cubicBezTo>
                <a:cubicBezTo>
                  <a:pt x="1158199" y="917678"/>
                  <a:pt x="1158448" y="917865"/>
                  <a:pt x="1158758" y="917865"/>
                </a:cubicBezTo>
                <a:cubicBezTo>
                  <a:pt x="1158758" y="917865"/>
                  <a:pt x="1158758" y="917865"/>
                  <a:pt x="1158758" y="917865"/>
                </a:cubicBezTo>
                <a:cubicBezTo>
                  <a:pt x="1159070" y="917865"/>
                  <a:pt x="1159319" y="917616"/>
                  <a:pt x="1159256" y="917305"/>
                </a:cubicBezTo>
                <a:cubicBezTo>
                  <a:pt x="1159256" y="916870"/>
                  <a:pt x="1158945" y="916497"/>
                  <a:pt x="1158697" y="916124"/>
                </a:cubicBezTo>
                <a:cubicBezTo>
                  <a:pt x="1159319" y="912580"/>
                  <a:pt x="1157764" y="908227"/>
                  <a:pt x="1158697" y="906113"/>
                </a:cubicBezTo>
                <a:cubicBezTo>
                  <a:pt x="1160562" y="907979"/>
                  <a:pt x="1160562" y="911709"/>
                  <a:pt x="1162054" y="913948"/>
                </a:cubicBezTo>
                <a:cubicBezTo>
                  <a:pt x="1165163" y="913264"/>
                  <a:pt x="1164044" y="916684"/>
                  <a:pt x="1166531" y="915129"/>
                </a:cubicBezTo>
                <a:cubicBezTo>
                  <a:pt x="1168645" y="917678"/>
                  <a:pt x="1169826" y="921160"/>
                  <a:pt x="1172687" y="922963"/>
                </a:cubicBezTo>
                <a:cubicBezTo>
                  <a:pt x="1177226" y="914507"/>
                  <a:pt x="1172997" y="905740"/>
                  <a:pt x="1172127" y="896662"/>
                </a:cubicBezTo>
                <a:cubicBezTo>
                  <a:pt x="1170324" y="878071"/>
                  <a:pt x="1172438" y="856993"/>
                  <a:pt x="1172127" y="836910"/>
                </a:cubicBezTo>
                <a:cubicBezTo>
                  <a:pt x="1172002" y="829449"/>
                  <a:pt x="1171941" y="821863"/>
                  <a:pt x="1172127" y="814650"/>
                </a:cubicBezTo>
                <a:cubicBezTo>
                  <a:pt x="1173122" y="812350"/>
                  <a:pt x="1174987" y="811168"/>
                  <a:pt x="1175485" y="808992"/>
                </a:cubicBezTo>
                <a:cubicBezTo>
                  <a:pt x="1176293" y="805635"/>
                  <a:pt x="1175050" y="801904"/>
                  <a:pt x="1175485" y="798360"/>
                </a:cubicBezTo>
                <a:cubicBezTo>
                  <a:pt x="1175733" y="796432"/>
                  <a:pt x="1176790" y="794816"/>
                  <a:pt x="1177163" y="792826"/>
                </a:cubicBezTo>
                <a:cubicBezTo>
                  <a:pt x="1178034" y="787976"/>
                  <a:pt x="1177474" y="783126"/>
                  <a:pt x="1177723" y="778277"/>
                </a:cubicBezTo>
                <a:cubicBezTo>
                  <a:pt x="1178096" y="770131"/>
                  <a:pt x="1178718" y="762110"/>
                  <a:pt x="1179402" y="754898"/>
                </a:cubicBezTo>
                <a:cubicBezTo>
                  <a:pt x="1179774" y="750545"/>
                  <a:pt x="1179774" y="745882"/>
                  <a:pt x="1180520" y="742587"/>
                </a:cubicBezTo>
                <a:cubicBezTo>
                  <a:pt x="1180956" y="740535"/>
                  <a:pt x="1182324" y="738980"/>
                  <a:pt x="1182760" y="737053"/>
                </a:cubicBezTo>
                <a:cubicBezTo>
                  <a:pt x="1183754" y="732452"/>
                  <a:pt x="1183070" y="727540"/>
                  <a:pt x="1184438" y="723125"/>
                </a:cubicBezTo>
                <a:cubicBezTo>
                  <a:pt x="1186241" y="723560"/>
                  <a:pt x="1186552" y="722628"/>
                  <a:pt x="1187236" y="721944"/>
                </a:cubicBezTo>
                <a:cubicBezTo>
                  <a:pt x="1189474" y="708949"/>
                  <a:pt x="1190034" y="696078"/>
                  <a:pt x="1191713" y="682834"/>
                </a:cubicBezTo>
                <a:cubicBezTo>
                  <a:pt x="1192459" y="677114"/>
                  <a:pt x="1194200" y="671331"/>
                  <a:pt x="1194510" y="665549"/>
                </a:cubicBezTo>
                <a:cubicBezTo>
                  <a:pt x="1194573" y="664119"/>
                  <a:pt x="1193392" y="662564"/>
                  <a:pt x="1193392" y="661134"/>
                </a:cubicBezTo>
                <a:cubicBezTo>
                  <a:pt x="1193392" y="661321"/>
                  <a:pt x="1194449" y="660637"/>
                  <a:pt x="1194510" y="660575"/>
                </a:cubicBezTo>
                <a:cubicBezTo>
                  <a:pt x="1195879" y="657155"/>
                  <a:pt x="1193889" y="652181"/>
                  <a:pt x="1193951" y="648761"/>
                </a:cubicBezTo>
                <a:cubicBezTo>
                  <a:pt x="1194138" y="640616"/>
                  <a:pt x="1196563" y="632657"/>
                  <a:pt x="1197309" y="625382"/>
                </a:cubicBezTo>
                <a:cubicBezTo>
                  <a:pt x="1197806" y="623828"/>
                  <a:pt x="1198552" y="627061"/>
                  <a:pt x="1199547" y="625382"/>
                </a:cubicBezTo>
                <a:cubicBezTo>
                  <a:pt x="1199672" y="620470"/>
                  <a:pt x="1201102" y="616864"/>
                  <a:pt x="1201226" y="612014"/>
                </a:cubicBezTo>
                <a:cubicBezTo>
                  <a:pt x="1200977" y="610087"/>
                  <a:pt x="1199050" y="613444"/>
                  <a:pt x="1199547" y="610833"/>
                </a:cubicBezTo>
                <a:cubicBezTo>
                  <a:pt x="1204086" y="599641"/>
                  <a:pt x="1203091" y="586335"/>
                  <a:pt x="1206262" y="574024"/>
                </a:cubicBezTo>
                <a:cubicBezTo>
                  <a:pt x="1207506" y="572780"/>
                  <a:pt x="1208936" y="570355"/>
                  <a:pt x="1209060" y="569609"/>
                </a:cubicBezTo>
                <a:cubicBezTo>
                  <a:pt x="1211671" y="554873"/>
                  <a:pt x="1216521" y="539329"/>
                  <a:pt x="1219693" y="523225"/>
                </a:cubicBezTo>
                <a:cubicBezTo>
                  <a:pt x="1221744" y="512779"/>
                  <a:pt x="1223485" y="503017"/>
                  <a:pt x="1225289" y="493690"/>
                </a:cubicBezTo>
                <a:cubicBezTo>
                  <a:pt x="1226284" y="488467"/>
                  <a:pt x="1226843" y="482934"/>
                  <a:pt x="1228086" y="478022"/>
                </a:cubicBezTo>
                <a:cubicBezTo>
                  <a:pt x="1228708" y="475721"/>
                  <a:pt x="1230325" y="473669"/>
                  <a:pt x="1230885" y="471306"/>
                </a:cubicBezTo>
                <a:cubicBezTo>
                  <a:pt x="1232004" y="466519"/>
                  <a:pt x="1232004" y="461109"/>
                  <a:pt x="1232564" y="456260"/>
                </a:cubicBezTo>
                <a:cubicBezTo>
                  <a:pt x="1233371" y="449233"/>
                  <a:pt x="1235610" y="442581"/>
                  <a:pt x="1237040" y="435617"/>
                </a:cubicBezTo>
                <a:cubicBezTo>
                  <a:pt x="1239279" y="424922"/>
                  <a:pt x="1239838" y="413730"/>
                  <a:pt x="1244315" y="403782"/>
                </a:cubicBezTo>
                <a:cubicBezTo>
                  <a:pt x="1251092" y="372382"/>
                  <a:pt x="1257870" y="338433"/>
                  <a:pt x="1261600" y="303365"/>
                </a:cubicBezTo>
                <a:cubicBezTo>
                  <a:pt x="1262284" y="296774"/>
                  <a:pt x="1264087" y="289935"/>
                  <a:pt x="1263279" y="284899"/>
                </a:cubicBezTo>
                <a:moveTo>
                  <a:pt x="961097" y="261831"/>
                </a:moveTo>
                <a:cubicBezTo>
                  <a:pt x="960848" y="263385"/>
                  <a:pt x="959107" y="263572"/>
                  <a:pt x="959418" y="265748"/>
                </a:cubicBezTo>
                <a:cubicBezTo>
                  <a:pt x="958175" y="264815"/>
                  <a:pt x="959605" y="261831"/>
                  <a:pt x="961097" y="261831"/>
                </a:cubicBezTo>
                <a:moveTo>
                  <a:pt x="947729" y="282411"/>
                </a:moveTo>
                <a:cubicBezTo>
                  <a:pt x="950526" y="276940"/>
                  <a:pt x="952889" y="270598"/>
                  <a:pt x="956682" y="267364"/>
                </a:cubicBezTo>
                <a:cubicBezTo>
                  <a:pt x="957117" y="267489"/>
                  <a:pt x="957304" y="267862"/>
                  <a:pt x="957242" y="268484"/>
                </a:cubicBezTo>
                <a:cubicBezTo>
                  <a:pt x="954630" y="273707"/>
                  <a:pt x="952827" y="279738"/>
                  <a:pt x="948848" y="283531"/>
                </a:cubicBezTo>
                <a:cubicBezTo>
                  <a:pt x="948226" y="288132"/>
                  <a:pt x="946236" y="291365"/>
                  <a:pt x="943314" y="293603"/>
                </a:cubicBezTo>
                <a:lnTo>
                  <a:pt x="942941" y="293479"/>
                </a:lnTo>
                <a:cubicBezTo>
                  <a:pt x="943562" y="292298"/>
                  <a:pt x="944993" y="289437"/>
                  <a:pt x="947791" y="282411"/>
                </a:cubicBezTo>
                <a:moveTo>
                  <a:pt x="925407" y="216752"/>
                </a:moveTo>
                <a:cubicBezTo>
                  <a:pt x="926340" y="215695"/>
                  <a:pt x="927645" y="214887"/>
                  <a:pt x="928951" y="214825"/>
                </a:cubicBezTo>
                <a:cubicBezTo>
                  <a:pt x="927894" y="216503"/>
                  <a:pt x="925718" y="217001"/>
                  <a:pt x="924786" y="218804"/>
                </a:cubicBezTo>
                <a:cubicBezTo>
                  <a:pt x="923169" y="218369"/>
                  <a:pt x="925842" y="217996"/>
                  <a:pt x="925407" y="216752"/>
                </a:cubicBezTo>
                <a:moveTo>
                  <a:pt x="886857" y="308091"/>
                </a:moveTo>
                <a:cubicBezTo>
                  <a:pt x="888785" y="307904"/>
                  <a:pt x="886981" y="312381"/>
                  <a:pt x="885178" y="312070"/>
                </a:cubicBezTo>
                <a:cubicBezTo>
                  <a:pt x="885302" y="310329"/>
                  <a:pt x="886422" y="309521"/>
                  <a:pt x="886857" y="308091"/>
                </a:cubicBezTo>
                <a:moveTo>
                  <a:pt x="884059" y="316485"/>
                </a:moveTo>
                <a:cubicBezTo>
                  <a:pt x="882629" y="317479"/>
                  <a:pt x="883810" y="321148"/>
                  <a:pt x="881261" y="321024"/>
                </a:cubicBezTo>
                <a:cubicBezTo>
                  <a:pt x="882442" y="319780"/>
                  <a:pt x="881572" y="316422"/>
                  <a:pt x="884059" y="316485"/>
                </a:cubicBezTo>
                <a:moveTo>
                  <a:pt x="877904" y="327677"/>
                </a:moveTo>
                <a:cubicBezTo>
                  <a:pt x="879582" y="328050"/>
                  <a:pt x="877344" y="328920"/>
                  <a:pt x="877904" y="329977"/>
                </a:cubicBezTo>
                <a:cubicBezTo>
                  <a:pt x="876536" y="329853"/>
                  <a:pt x="877717" y="328050"/>
                  <a:pt x="877904" y="327677"/>
                </a:cubicBezTo>
                <a:moveTo>
                  <a:pt x="876225" y="332091"/>
                </a:moveTo>
                <a:cubicBezTo>
                  <a:pt x="876722" y="333024"/>
                  <a:pt x="876162" y="337625"/>
                  <a:pt x="873986" y="337687"/>
                </a:cubicBezTo>
                <a:cubicBezTo>
                  <a:pt x="873737" y="334889"/>
                  <a:pt x="875292" y="333832"/>
                  <a:pt x="876225" y="332091"/>
                </a:cubicBezTo>
                <a:moveTo>
                  <a:pt x="871250" y="343905"/>
                </a:moveTo>
                <a:cubicBezTo>
                  <a:pt x="872619" y="343967"/>
                  <a:pt x="871437" y="345770"/>
                  <a:pt x="871250" y="346081"/>
                </a:cubicBezTo>
                <a:lnTo>
                  <a:pt x="871002" y="346081"/>
                </a:lnTo>
                <a:cubicBezTo>
                  <a:pt x="871002" y="346081"/>
                  <a:pt x="870566" y="345957"/>
                  <a:pt x="870318" y="345895"/>
                </a:cubicBezTo>
                <a:cubicBezTo>
                  <a:pt x="870566" y="345522"/>
                  <a:pt x="870940" y="344900"/>
                  <a:pt x="871188" y="343905"/>
                </a:cubicBezTo>
                <a:moveTo>
                  <a:pt x="870131" y="347262"/>
                </a:moveTo>
                <a:lnTo>
                  <a:pt x="870131" y="347076"/>
                </a:lnTo>
                <a:cubicBezTo>
                  <a:pt x="870131" y="347076"/>
                  <a:pt x="870504" y="347200"/>
                  <a:pt x="870691" y="347262"/>
                </a:cubicBezTo>
                <a:lnTo>
                  <a:pt x="870691" y="347262"/>
                </a:lnTo>
                <a:cubicBezTo>
                  <a:pt x="870069" y="347822"/>
                  <a:pt x="870504" y="349377"/>
                  <a:pt x="869012" y="349003"/>
                </a:cubicBezTo>
                <a:cubicBezTo>
                  <a:pt x="869012" y="348009"/>
                  <a:pt x="869447" y="347511"/>
                  <a:pt x="870131" y="347325"/>
                </a:cubicBezTo>
                <a:moveTo>
                  <a:pt x="849426" y="396383"/>
                </a:moveTo>
                <a:cubicBezTo>
                  <a:pt x="847871" y="396196"/>
                  <a:pt x="848431" y="394642"/>
                  <a:pt x="849426" y="394082"/>
                </a:cubicBezTo>
                <a:lnTo>
                  <a:pt x="849426" y="393958"/>
                </a:lnTo>
                <a:cubicBezTo>
                  <a:pt x="849426" y="393958"/>
                  <a:pt x="849799" y="394082"/>
                  <a:pt x="849986" y="394082"/>
                </a:cubicBezTo>
                <a:cubicBezTo>
                  <a:pt x="850110" y="395139"/>
                  <a:pt x="849364" y="395326"/>
                  <a:pt x="849426" y="396383"/>
                </a:cubicBezTo>
                <a:moveTo>
                  <a:pt x="850545" y="393025"/>
                </a:moveTo>
                <a:cubicBezTo>
                  <a:pt x="850545" y="393025"/>
                  <a:pt x="850483" y="393025"/>
                  <a:pt x="850421" y="393025"/>
                </a:cubicBezTo>
                <a:cubicBezTo>
                  <a:pt x="850421" y="393025"/>
                  <a:pt x="850421" y="393025"/>
                  <a:pt x="850296" y="393025"/>
                </a:cubicBezTo>
                <a:cubicBezTo>
                  <a:pt x="850110" y="393025"/>
                  <a:pt x="849861" y="392901"/>
                  <a:pt x="849675" y="392839"/>
                </a:cubicBezTo>
                <a:cubicBezTo>
                  <a:pt x="849924" y="392465"/>
                  <a:pt x="850296" y="391844"/>
                  <a:pt x="850545" y="390787"/>
                </a:cubicBezTo>
                <a:cubicBezTo>
                  <a:pt x="851913" y="390911"/>
                  <a:pt x="850732" y="392714"/>
                  <a:pt x="850545" y="393087"/>
                </a:cubicBezTo>
                <a:moveTo>
                  <a:pt x="856701" y="379035"/>
                </a:moveTo>
                <a:cubicBezTo>
                  <a:pt x="855395" y="374434"/>
                  <a:pt x="859872" y="370703"/>
                  <a:pt x="861177" y="366786"/>
                </a:cubicBezTo>
                <a:cubicBezTo>
                  <a:pt x="861800" y="370828"/>
                  <a:pt x="858442" y="375678"/>
                  <a:pt x="856701" y="379035"/>
                </a:cubicBezTo>
                <a:moveTo>
                  <a:pt x="864535" y="358330"/>
                </a:moveTo>
                <a:cubicBezTo>
                  <a:pt x="866960" y="358765"/>
                  <a:pt x="863416" y="361688"/>
                  <a:pt x="863416" y="363304"/>
                </a:cubicBezTo>
                <a:cubicBezTo>
                  <a:pt x="861551" y="361563"/>
                  <a:pt x="864784" y="360320"/>
                  <a:pt x="864535" y="358330"/>
                </a:cubicBezTo>
                <a:moveTo>
                  <a:pt x="861177" y="311448"/>
                </a:moveTo>
                <a:cubicBezTo>
                  <a:pt x="861800" y="311386"/>
                  <a:pt x="862172" y="311573"/>
                  <a:pt x="862297" y="312070"/>
                </a:cubicBezTo>
                <a:cubicBezTo>
                  <a:pt x="862670" y="314495"/>
                  <a:pt x="861302" y="315117"/>
                  <a:pt x="860059" y="315987"/>
                </a:cubicBezTo>
                <a:cubicBezTo>
                  <a:pt x="858877" y="319096"/>
                  <a:pt x="858629" y="323075"/>
                  <a:pt x="856141" y="324941"/>
                </a:cubicBezTo>
                <a:cubicBezTo>
                  <a:pt x="857074" y="319718"/>
                  <a:pt x="860059" y="316485"/>
                  <a:pt x="861177" y="311510"/>
                </a:cubicBezTo>
                <a:moveTo>
                  <a:pt x="852224" y="331034"/>
                </a:moveTo>
                <a:cubicBezTo>
                  <a:pt x="854525" y="331905"/>
                  <a:pt x="851416" y="335697"/>
                  <a:pt x="850545" y="337749"/>
                </a:cubicBezTo>
                <a:cubicBezTo>
                  <a:pt x="849861" y="339366"/>
                  <a:pt x="850794" y="342350"/>
                  <a:pt x="848307" y="341667"/>
                </a:cubicBezTo>
                <a:cubicBezTo>
                  <a:pt x="848494" y="337065"/>
                  <a:pt x="851603" y="335324"/>
                  <a:pt x="852224" y="331034"/>
                </a:cubicBezTo>
                <a:moveTo>
                  <a:pt x="846131" y="347760"/>
                </a:moveTo>
                <a:cubicBezTo>
                  <a:pt x="847499" y="347822"/>
                  <a:pt x="846255" y="349625"/>
                  <a:pt x="845571" y="349501"/>
                </a:cubicBezTo>
                <a:lnTo>
                  <a:pt x="845571" y="349501"/>
                </a:lnTo>
                <a:cubicBezTo>
                  <a:pt x="845571" y="349501"/>
                  <a:pt x="845198" y="349501"/>
                  <a:pt x="845011" y="349439"/>
                </a:cubicBezTo>
                <a:cubicBezTo>
                  <a:pt x="845198" y="348693"/>
                  <a:pt x="845944" y="348506"/>
                  <a:pt x="846069" y="347760"/>
                </a:cubicBezTo>
                <a:moveTo>
                  <a:pt x="843893" y="351117"/>
                </a:moveTo>
                <a:lnTo>
                  <a:pt x="844452" y="351117"/>
                </a:lnTo>
                <a:lnTo>
                  <a:pt x="844452" y="351117"/>
                </a:lnTo>
                <a:cubicBezTo>
                  <a:pt x="844452" y="351117"/>
                  <a:pt x="844825" y="351117"/>
                  <a:pt x="845011" y="351180"/>
                </a:cubicBezTo>
                <a:cubicBezTo>
                  <a:pt x="845011" y="351926"/>
                  <a:pt x="844762" y="352361"/>
                  <a:pt x="844452" y="352858"/>
                </a:cubicBezTo>
                <a:cubicBezTo>
                  <a:pt x="843830" y="352734"/>
                  <a:pt x="843830" y="351926"/>
                  <a:pt x="843893" y="351117"/>
                </a:cubicBezTo>
                <a:moveTo>
                  <a:pt x="842214" y="338247"/>
                </a:moveTo>
                <a:cubicBezTo>
                  <a:pt x="843208" y="338682"/>
                  <a:pt x="842276" y="339304"/>
                  <a:pt x="842214" y="339988"/>
                </a:cubicBezTo>
                <a:cubicBezTo>
                  <a:pt x="841219" y="339552"/>
                  <a:pt x="842151" y="338931"/>
                  <a:pt x="842214" y="338247"/>
                </a:cubicBezTo>
                <a:moveTo>
                  <a:pt x="839415" y="361750"/>
                </a:moveTo>
                <a:cubicBezTo>
                  <a:pt x="840659" y="363180"/>
                  <a:pt x="838980" y="366475"/>
                  <a:pt x="837177" y="366724"/>
                </a:cubicBezTo>
                <a:cubicBezTo>
                  <a:pt x="837177" y="364423"/>
                  <a:pt x="839353" y="364050"/>
                  <a:pt x="839415" y="361750"/>
                </a:cubicBezTo>
                <a:moveTo>
                  <a:pt x="841094" y="423741"/>
                </a:moveTo>
                <a:cubicBezTo>
                  <a:pt x="843332" y="429088"/>
                  <a:pt x="838918" y="432694"/>
                  <a:pt x="837177" y="435928"/>
                </a:cubicBezTo>
                <a:cubicBezTo>
                  <a:pt x="836120" y="431762"/>
                  <a:pt x="839353" y="426974"/>
                  <a:pt x="841094" y="423741"/>
                </a:cubicBezTo>
                <a:moveTo>
                  <a:pt x="836058" y="370144"/>
                </a:moveTo>
                <a:cubicBezTo>
                  <a:pt x="836804" y="374372"/>
                  <a:pt x="833135" y="379097"/>
                  <a:pt x="831581" y="382890"/>
                </a:cubicBezTo>
                <a:cubicBezTo>
                  <a:pt x="830213" y="377978"/>
                  <a:pt x="834752" y="374123"/>
                  <a:pt x="836058" y="370144"/>
                </a:cubicBezTo>
                <a:moveTo>
                  <a:pt x="831581" y="458374"/>
                </a:moveTo>
                <a:cubicBezTo>
                  <a:pt x="830711" y="459555"/>
                  <a:pt x="829592" y="460425"/>
                  <a:pt x="828783" y="461731"/>
                </a:cubicBezTo>
                <a:cubicBezTo>
                  <a:pt x="830213" y="465524"/>
                  <a:pt x="828037" y="469628"/>
                  <a:pt x="824307" y="470063"/>
                </a:cubicBezTo>
                <a:cubicBezTo>
                  <a:pt x="826545" y="464529"/>
                  <a:pt x="827042" y="457130"/>
                  <a:pt x="831021" y="453337"/>
                </a:cubicBezTo>
                <a:cubicBezTo>
                  <a:pt x="833074" y="453026"/>
                  <a:pt x="830773" y="456446"/>
                  <a:pt x="831581" y="458436"/>
                </a:cubicBezTo>
                <a:moveTo>
                  <a:pt x="824866" y="394642"/>
                </a:moveTo>
                <a:cubicBezTo>
                  <a:pt x="826794" y="394144"/>
                  <a:pt x="825799" y="396507"/>
                  <a:pt x="825425" y="396880"/>
                </a:cubicBezTo>
                <a:lnTo>
                  <a:pt x="825177" y="396880"/>
                </a:lnTo>
                <a:cubicBezTo>
                  <a:pt x="825177" y="396880"/>
                  <a:pt x="824679" y="396756"/>
                  <a:pt x="824431" y="396694"/>
                </a:cubicBezTo>
                <a:cubicBezTo>
                  <a:pt x="824617" y="396320"/>
                  <a:pt x="824804" y="395699"/>
                  <a:pt x="824804" y="394642"/>
                </a:cubicBezTo>
                <a:moveTo>
                  <a:pt x="824307" y="397999"/>
                </a:moveTo>
                <a:lnTo>
                  <a:pt x="824307" y="397875"/>
                </a:lnTo>
                <a:cubicBezTo>
                  <a:pt x="824307" y="397875"/>
                  <a:pt x="824679" y="397999"/>
                  <a:pt x="824866" y="397999"/>
                </a:cubicBezTo>
                <a:cubicBezTo>
                  <a:pt x="824244" y="398559"/>
                  <a:pt x="824679" y="400113"/>
                  <a:pt x="823187" y="399740"/>
                </a:cubicBezTo>
                <a:cubicBezTo>
                  <a:pt x="823187" y="398745"/>
                  <a:pt x="823623" y="398248"/>
                  <a:pt x="824307" y="397999"/>
                </a:cubicBezTo>
                <a:moveTo>
                  <a:pt x="761818" y="616304"/>
                </a:moveTo>
                <a:cubicBezTo>
                  <a:pt x="760139" y="612760"/>
                  <a:pt x="762440" y="608283"/>
                  <a:pt x="762938" y="605112"/>
                </a:cubicBezTo>
                <a:cubicBezTo>
                  <a:pt x="764989" y="606480"/>
                  <a:pt x="762564" y="613817"/>
                  <a:pt x="761818" y="616304"/>
                </a:cubicBezTo>
                <a:moveTo>
                  <a:pt x="765176" y="542624"/>
                </a:moveTo>
                <a:cubicBezTo>
                  <a:pt x="763684" y="541567"/>
                  <a:pt x="765486" y="539204"/>
                  <a:pt x="765735" y="538147"/>
                </a:cubicBezTo>
                <a:cubicBezTo>
                  <a:pt x="767165" y="539080"/>
                  <a:pt x="765984" y="542064"/>
                  <a:pt x="765176" y="542624"/>
                </a:cubicBezTo>
                <a:moveTo>
                  <a:pt x="768534" y="585526"/>
                </a:moveTo>
                <a:cubicBezTo>
                  <a:pt x="767352" y="585216"/>
                  <a:pt x="768036" y="582107"/>
                  <a:pt x="768534" y="581609"/>
                </a:cubicBezTo>
                <a:cubicBezTo>
                  <a:pt x="769715" y="581982"/>
                  <a:pt x="769031" y="585091"/>
                  <a:pt x="768534" y="585526"/>
                </a:cubicBezTo>
                <a:moveTo>
                  <a:pt x="772451" y="567184"/>
                </a:moveTo>
                <a:cubicBezTo>
                  <a:pt x="773756" y="567308"/>
                  <a:pt x="772761" y="569609"/>
                  <a:pt x="772451" y="569982"/>
                </a:cubicBezTo>
                <a:cubicBezTo>
                  <a:pt x="771145" y="569796"/>
                  <a:pt x="772140" y="567495"/>
                  <a:pt x="772451" y="567184"/>
                </a:cubicBezTo>
                <a:moveTo>
                  <a:pt x="773507" y="577816"/>
                </a:moveTo>
                <a:cubicBezTo>
                  <a:pt x="771331" y="577195"/>
                  <a:pt x="774005" y="574521"/>
                  <a:pt x="774067" y="572718"/>
                </a:cubicBezTo>
                <a:cubicBezTo>
                  <a:pt x="775560" y="573961"/>
                  <a:pt x="774129" y="576884"/>
                  <a:pt x="773507" y="577816"/>
                </a:cubicBezTo>
                <a:moveTo>
                  <a:pt x="772948" y="566625"/>
                </a:moveTo>
                <a:cubicBezTo>
                  <a:pt x="771082" y="565381"/>
                  <a:pt x="773321" y="561775"/>
                  <a:pt x="773507" y="560469"/>
                </a:cubicBezTo>
                <a:cubicBezTo>
                  <a:pt x="773881" y="557547"/>
                  <a:pt x="773881" y="554997"/>
                  <a:pt x="775746" y="552635"/>
                </a:cubicBezTo>
                <a:cubicBezTo>
                  <a:pt x="776741" y="554251"/>
                  <a:pt x="776119" y="557484"/>
                  <a:pt x="777425" y="558728"/>
                </a:cubicBezTo>
                <a:cubicBezTo>
                  <a:pt x="774378" y="559785"/>
                  <a:pt x="774253" y="563764"/>
                  <a:pt x="772948" y="566625"/>
                </a:cubicBezTo>
                <a:moveTo>
                  <a:pt x="782461" y="529194"/>
                </a:moveTo>
                <a:cubicBezTo>
                  <a:pt x="780845" y="528323"/>
                  <a:pt x="782647" y="526271"/>
                  <a:pt x="783518" y="525401"/>
                </a:cubicBezTo>
                <a:cubicBezTo>
                  <a:pt x="783642" y="525401"/>
                  <a:pt x="783705" y="525401"/>
                  <a:pt x="783829" y="525401"/>
                </a:cubicBezTo>
                <a:cubicBezTo>
                  <a:pt x="783518" y="526023"/>
                  <a:pt x="783021" y="527142"/>
                  <a:pt x="782399" y="529132"/>
                </a:cubicBezTo>
                <a:moveTo>
                  <a:pt x="784139" y="523598"/>
                </a:moveTo>
                <a:lnTo>
                  <a:pt x="784139" y="523722"/>
                </a:lnTo>
                <a:cubicBezTo>
                  <a:pt x="784139" y="523722"/>
                  <a:pt x="783767" y="523660"/>
                  <a:pt x="783580" y="523598"/>
                </a:cubicBezTo>
                <a:lnTo>
                  <a:pt x="783580" y="523598"/>
                </a:lnTo>
                <a:cubicBezTo>
                  <a:pt x="783456" y="522479"/>
                  <a:pt x="784202" y="522354"/>
                  <a:pt x="784139" y="521359"/>
                </a:cubicBezTo>
                <a:cubicBezTo>
                  <a:pt x="785072" y="520924"/>
                  <a:pt x="785072" y="523971"/>
                  <a:pt x="784139" y="523536"/>
                </a:cubicBezTo>
                <a:moveTo>
                  <a:pt x="786938" y="486789"/>
                </a:moveTo>
                <a:cubicBezTo>
                  <a:pt x="786938" y="486789"/>
                  <a:pt x="788119" y="485794"/>
                  <a:pt x="788617" y="486229"/>
                </a:cubicBezTo>
                <a:cubicBezTo>
                  <a:pt x="789736" y="487162"/>
                  <a:pt x="786130" y="488840"/>
                  <a:pt x="786938" y="486789"/>
                </a:cubicBezTo>
                <a:moveTo>
                  <a:pt x="787497" y="509608"/>
                </a:moveTo>
                <a:cubicBezTo>
                  <a:pt x="787622" y="506375"/>
                  <a:pt x="789736" y="505193"/>
                  <a:pt x="790855" y="502893"/>
                </a:cubicBezTo>
                <a:cubicBezTo>
                  <a:pt x="792844" y="505815"/>
                  <a:pt x="790419" y="511597"/>
                  <a:pt x="787497" y="509608"/>
                </a:cubicBezTo>
                <a:moveTo>
                  <a:pt x="790855" y="501836"/>
                </a:moveTo>
                <a:cubicBezTo>
                  <a:pt x="790668" y="500592"/>
                  <a:pt x="790917" y="499722"/>
                  <a:pt x="791415" y="499038"/>
                </a:cubicBezTo>
                <a:cubicBezTo>
                  <a:pt x="793528" y="498665"/>
                  <a:pt x="792596" y="502706"/>
                  <a:pt x="790855" y="501836"/>
                </a:cubicBezTo>
                <a:moveTo>
                  <a:pt x="792534" y="497918"/>
                </a:moveTo>
                <a:cubicBezTo>
                  <a:pt x="790917" y="497172"/>
                  <a:pt x="792720" y="495183"/>
                  <a:pt x="793093" y="494561"/>
                </a:cubicBezTo>
                <a:cubicBezTo>
                  <a:pt x="795332" y="495120"/>
                  <a:pt x="793031" y="496861"/>
                  <a:pt x="792534" y="497918"/>
                </a:cubicBezTo>
                <a:moveTo>
                  <a:pt x="819332" y="491203"/>
                </a:moveTo>
                <a:cubicBezTo>
                  <a:pt x="818524" y="491949"/>
                  <a:pt x="819084" y="494001"/>
                  <a:pt x="817653" y="494063"/>
                </a:cubicBezTo>
                <a:lnTo>
                  <a:pt x="817653" y="494188"/>
                </a:lnTo>
                <a:cubicBezTo>
                  <a:pt x="817653" y="494188"/>
                  <a:pt x="817281" y="494063"/>
                  <a:pt x="817094" y="494063"/>
                </a:cubicBezTo>
                <a:cubicBezTo>
                  <a:pt x="816845" y="492136"/>
                  <a:pt x="817281" y="490830"/>
                  <a:pt x="819332" y="491203"/>
                </a:cubicBezTo>
                <a:moveTo>
                  <a:pt x="803663" y="465027"/>
                </a:moveTo>
                <a:cubicBezTo>
                  <a:pt x="805218" y="468882"/>
                  <a:pt x="802296" y="474291"/>
                  <a:pt x="799187" y="473358"/>
                </a:cubicBezTo>
                <a:cubicBezTo>
                  <a:pt x="801674" y="467825"/>
                  <a:pt x="801674" y="459804"/>
                  <a:pt x="806462" y="456633"/>
                </a:cubicBezTo>
                <a:cubicBezTo>
                  <a:pt x="806959" y="460923"/>
                  <a:pt x="805778" y="463410"/>
                  <a:pt x="803663" y="465089"/>
                </a:cubicBezTo>
                <a:moveTo>
                  <a:pt x="807021" y="525339"/>
                </a:moveTo>
                <a:cubicBezTo>
                  <a:pt x="807146" y="523536"/>
                  <a:pt x="807395" y="521981"/>
                  <a:pt x="809259" y="521981"/>
                </a:cubicBezTo>
                <a:cubicBezTo>
                  <a:pt x="809197" y="523784"/>
                  <a:pt x="808513" y="524966"/>
                  <a:pt x="807021" y="525339"/>
                </a:cubicBezTo>
                <a:moveTo>
                  <a:pt x="809259" y="519681"/>
                </a:moveTo>
                <a:cubicBezTo>
                  <a:pt x="808327" y="521048"/>
                  <a:pt x="809322" y="519494"/>
                  <a:pt x="809259" y="518561"/>
                </a:cubicBezTo>
                <a:cubicBezTo>
                  <a:pt x="809446" y="516509"/>
                  <a:pt x="810627" y="520240"/>
                  <a:pt x="809259" y="519681"/>
                </a:cubicBezTo>
                <a:moveTo>
                  <a:pt x="811498" y="439845"/>
                </a:moveTo>
                <a:cubicBezTo>
                  <a:pt x="811684" y="436487"/>
                  <a:pt x="813177" y="429648"/>
                  <a:pt x="816534" y="427596"/>
                </a:cubicBezTo>
                <a:cubicBezTo>
                  <a:pt x="817032" y="433813"/>
                  <a:pt x="814172" y="436736"/>
                  <a:pt x="811498" y="439845"/>
                </a:cubicBezTo>
                <a:moveTo>
                  <a:pt x="815415" y="506312"/>
                </a:moveTo>
                <a:cubicBezTo>
                  <a:pt x="814109" y="506499"/>
                  <a:pt x="813239" y="506250"/>
                  <a:pt x="812617" y="505753"/>
                </a:cubicBezTo>
                <a:cubicBezTo>
                  <a:pt x="812990" y="503204"/>
                  <a:pt x="814793" y="502022"/>
                  <a:pt x="815415" y="499659"/>
                </a:cubicBezTo>
                <a:cubicBezTo>
                  <a:pt x="815539" y="499659"/>
                  <a:pt x="815602" y="499659"/>
                  <a:pt x="815726" y="499659"/>
                </a:cubicBezTo>
                <a:cubicBezTo>
                  <a:pt x="815975" y="499659"/>
                  <a:pt x="816285" y="499659"/>
                  <a:pt x="816534" y="499722"/>
                </a:cubicBezTo>
                <a:cubicBezTo>
                  <a:pt x="817156" y="502146"/>
                  <a:pt x="816285" y="504136"/>
                  <a:pt x="815415" y="506312"/>
                </a:cubicBezTo>
                <a:moveTo>
                  <a:pt x="817094" y="497918"/>
                </a:moveTo>
                <a:lnTo>
                  <a:pt x="817094" y="498105"/>
                </a:lnTo>
                <a:cubicBezTo>
                  <a:pt x="816721" y="498043"/>
                  <a:pt x="816348" y="497981"/>
                  <a:pt x="815975" y="497981"/>
                </a:cubicBezTo>
                <a:lnTo>
                  <a:pt x="815975" y="497981"/>
                </a:lnTo>
                <a:cubicBezTo>
                  <a:pt x="815975" y="496675"/>
                  <a:pt x="815913" y="495493"/>
                  <a:pt x="816845" y="495245"/>
                </a:cubicBezTo>
                <a:cubicBezTo>
                  <a:pt x="816969" y="495245"/>
                  <a:pt x="817094" y="495245"/>
                  <a:pt x="817218" y="495369"/>
                </a:cubicBezTo>
                <a:cubicBezTo>
                  <a:pt x="817964" y="496364"/>
                  <a:pt x="818462" y="497172"/>
                  <a:pt x="817094" y="497981"/>
                </a:cubicBezTo>
                <a:moveTo>
                  <a:pt x="891147" y="697819"/>
                </a:moveTo>
                <a:cubicBezTo>
                  <a:pt x="889034" y="698689"/>
                  <a:pt x="888909" y="698005"/>
                  <a:pt x="889780" y="697011"/>
                </a:cubicBezTo>
                <a:cubicBezTo>
                  <a:pt x="890588" y="695954"/>
                  <a:pt x="895065" y="694399"/>
                  <a:pt x="895251" y="694710"/>
                </a:cubicBezTo>
                <a:cubicBezTo>
                  <a:pt x="895686" y="695643"/>
                  <a:pt x="893199" y="697011"/>
                  <a:pt x="891147" y="697819"/>
                </a:cubicBezTo>
                <a:moveTo>
                  <a:pt x="1120209" y="779893"/>
                </a:moveTo>
                <a:cubicBezTo>
                  <a:pt x="1120582" y="778277"/>
                  <a:pt x="1120830" y="781137"/>
                  <a:pt x="1120768" y="781510"/>
                </a:cubicBezTo>
                <a:cubicBezTo>
                  <a:pt x="1120520" y="782691"/>
                  <a:pt x="1119712" y="782007"/>
                  <a:pt x="1120209" y="779893"/>
                </a:cubicBezTo>
                <a:moveTo>
                  <a:pt x="1121452" y="831438"/>
                </a:moveTo>
                <a:cubicBezTo>
                  <a:pt x="1121825" y="832433"/>
                  <a:pt x="1121142" y="834485"/>
                  <a:pt x="1121017" y="834920"/>
                </a:cubicBezTo>
                <a:cubicBezTo>
                  <a:pt x="1120830" y="834547"/>
                  <a:pt x="1120146" y="831376"/>
                  <a:pt x="1120084" y="830133"/>
                </a:cubicBezTo>
                <a:cubicBezTo>
                  <a:pt x="1120084" y="828765"/>
                  <a:pt x="1119649" y="821428"/>
                  <a:pt x="1119836" y="820122"/>
                </a:cubicBezTo>
                <a:cubicBezTo>
                  <a:pt x="1120022" y="818816"/>
                  <a:pt x="1120395" y="816764"/>
                  <a:pt x="1119712" y="816018"/>
                </a:cubicBezTo>
                <a:cubicBezTo>
                  <a:pt x="1119028" y="815210"/>
                  <a:pt x="1118717" y="815459"/>
                  <a:pt x="1119151" y="813655"/>
                </a:cubicBezTo>
                <a:cubicBezTo>
                  <a:pt x="1119400" y="812536"/>
                  <a:pt x="1119587" y="812039"/>
                  <a:pt x="1119587" y="811417"/>
                </a:cubicBezTo>
                <a:cubicBezTo>
                  <a:pt x="1119463" y="811168"/>
                  <a:pt x="1119463" y="810733"/>
                  <a:pt x="1119587" y="810049"/>
                </a:cubicBezTo>
                <a:cubicBezTo>
                  <a:pt x="1119649" y="810671"/>
                  <a:pt x="1119649" y="811044"/>
                  <a:pt x="1119587" y="811417"/>
                </a:cubicBezTo>
                <a:cubicBezTo>
                  <a:pt x="1119774" y="811790"/>
                  <a:pt x="1120084" y="811728"/>
                  <a:pt x="1120209" y="811106"/>
                </a:cubicBezTo>
                <a:cubicBezTo>
                  <a:pt x="1120271" y="810671"/>
                  <a:pt x="1120022" y="807811"/>
                  <a:pt x="1119649" y="809365"/>
                </a:cubicBezTo>
                <a:cubicBezTo>
                  <a:pt x="1119587" y="809552"/>
                  <a:pt x="1119587" y="809738"/>
                  <a:pt x="1119587" y="809863"/>
                </a:cubicBezTo>
                <a:cubicBezTo>
                  <a:pt x="1119400" y="808433"/>
                  <a:pt x="1119400" y="808184"/>
                  <a:pt x="1119276" y="806692"/>
                </a:cubicBezTo>
                <a:cubicBezTo>
                  <a:pt x="1119214" y="805137"/>
                  <a:pt x="1119463" y="804453"/>
                  <a:pt x="1119463" y="804453"/>
                </a:cubicBezTo>
                <a:cubicBezTo>
                  <a:pt x="1119463" y="804453"/>
                  <a:pt x="1120022" y="800660"/>
                  <a:pt x="1119898" y="798360"/>
                </a:cubicBezTo>
                <a:cubicBezTo>
                  <a:pt x="1119836" y="795997"/>
                  <a:pt x="1119587" y="793697"/>
                  <a:pt x="1119587" y="793075"/>
                </a:cubicBezTo>
                <a:cubicBezTo>
                  <a:pt x="1119587" y="792453"/>
                  <a:pt x="1119649" y="790899"/>
                  <a:pt x="1119587" y="790152"/>
                </a:cubicBezTo>
                <a:cubicBezTo>
                  <a:pt x="1119463" y="789344"/>
                  <a:pt x="1120520" y="787417"/>
                  <a:pt x="1120768" y="788411"/>
                </a:cubicBezTo>
                <a:cubicBezTo>
                  <a:pt x="1120955" y="789282"/>
                  <a:pt x="1121452" y="790339"/>
                  <a:pt x="1121017" y="791147"/>
                </a:cubicBezTo>
                <a:cubicBezTo>
                  <a:pt x="1120582" y="792018"/>
                  <a:pt x="1120333" y="792826"/>
                  <a:pt x="1120955" y="794443"/>
                </a:cubicBezTo>
                <a:cubicBezTo>
                  <a:pt x="1121514" y="796059"/>
                  <a:pt x="1121825" y="798733"/>
                  <a:pt x="1121514" y="800598"/>
                </a:cubicBezTo>
                <a:cubicBezTo>
                  <a:pt x="1121266" y="802401"/>
                  <a:pt x="1121017" y="809241"/>
                  <a:pt x="1121142" y="811355"/>
                </a:cubicBezTo>
                <a:cubicBezTo>
                  <a:pt x="1121204" y="813531"/>
                  <a:pt x="1121639" y="816702"/>
                  <a:pt x="1121204" y="817448"/>
                </a:cubicBezTo>
                <a:cubicBezTo>
                  <a:pt x="1120768" y="818257"/>
                  <a:pt x="1120520" y="819127"/>
                  <a:pt x="1120955" y="820246"/>
                </a:cubicBezTo>
                <a:cubicBezTo>
                  <a:pt x="1121390" y="821365"/>
                  <a:pt x="1121390" y="821987"/>
                  <a:pt x="1121390" y="823666"/>
                </a:cubicBezTo>
                <a:cubicBezTo>
                  <a:pt x="1121390" y="825345"/>
                  <a:pt x="1121639" y="826713"/>
                  <a:pt x="1121639" y="827708"/>
                </a:cubicBezTo>
                <a:cubicBezTo>
                  <a:pt x="1121639" y="828765"/>
                  <a:pt x="1121142" y="830319"/>
                  <a:pt x="1121452" y="831376"/>
                </a:cubicBezTo>
                <a:moveTo>
                  <a:pt x="1121514" y="767955"/>
                </a:moveTo>
                <a:cubicBezTo>
                  <a:pt x="1121390" y="770380"/>
                  <a:pt x="1121017" y="771686"/>
                  <a:pt x="1121017" y="772121"/>
                </a:cubicBezTo>
                <a:cubicBezTo>
                  <a:pt x="1121017" y="772494"/>
                  <a:pt x="1120146" y="772245"/>
                  <a:pt x="1120271" y="769447"/>
                </a:cubicBezTo>
                <a:cubicBezTo>
                  <a:pt x="1120333" y="766587"/>
                  <a:pt x="1120146" y="763230"/>
                  <a:pt x="1120582" y="762110"/>
                </a:cubicBezTo>
                <a:cubicBezTo>
                  <a:pt x="1121017" y="760991"/>
                  <a:pt x="1122074" y="762173"/>
                  <a:pt x="1121950" y="762173"/>
                </a:cubicBezTo>
                <a:cubicBezTo>
                  <a:pt x="1121142" y="762173"/>
                  <a:pt x="1121701" y="765530"/>
                  <a:pt x="1121514" y="767955"/>
                </a:cubicBezTo>
                <a:moveTo>
                  <a:pt x="1123255" y="749551"/>
                </a:moveTo>
                <a:cubicBezTo>
                  <a:pt x="1122571" y="752411"/>
                  <a:pt x="1122758" y="755768"/>
                  <a:pt x="1122509" y="756639"/>
                </a:cubicBezTo>
                <a:cubicBezTo>
                  <a:pt x="1122260" y="757509"/>
                  <a:pt x="1121825" y="758131"/>
                  <a:pt x="1121514" y="758131"/>
                </a:cubicBezTo>
                <a:cubicBezTo>
                  <a:pt x="1121266" y="758131"/>
                  <a:pt x="1121204" y="758380"/>
                  <a:pt x="1121204" y="756328"/>
                </a:cubicBezTo>
                <a:cubicBezTo>
                  <a:pt x="1121204" y="754773"/>
                  <a:pt x="1121204" y="753281"/>
                  <a:pt x="1121328" y="751665"/>
                </a:cubicBezTo>
                <a:cubicBezTo>
                  <a:pt x="1121328" y="751851"/>
                  <a:pt x="1121576" y="751975"/>
                  <a:pt x="1121888" y="751975"/>
                </a:cubicBezTo>
                <a:cubicBezTo>
                  <a:pt x="1122323" y="751540"/>
                  <a:pt x="1123255" y="748867"/>
                  <a:pt x="1121576" y="749053"/>
                </a:cubicBezTo>
                <a:cubicBezTo>
                  <a:pt x="1121514" y="749302"/>
                  <a:pt x="1121514" y="749613"/>
                  <a:pt x="1121452" y="749924"/>
                </a:cubicBezTo>
                <a:cubicBezTo>
                  <a:pt x="1121390" y="750483"/>
                  <a:pt x="1121328" y="751043"/>
                  <a:pt x="1121328" y="751602"/>
                </a:cubicBezTo>
                <a:cubicBezTo>
                  <a:pt x="1121079" y="750981"/>
                  <a:pt x="1121576" y="749737"/>
                  <a:pt x="1121328" y="749115"/>
                </a:cubicBezTo>
                <a:cubicBezTo>
                  <a:pt x="1121328" y="749115"/>
                  <a:pt x="1121514" y="749115"/>
                  <a:pt x="1121576" y="749115"/>
                </a:cubicBezTo>
                <a:cubicBezTo>
                  <a:pt x="1121763" y="747312"/>
                  <a:pt x="1121825" y="745944"/>
                  <a:pt x="1121950" y="744638"/>
                </a:cubicBezTo>
                <a:cubicBezTo>
                  <a:pt x="1122137" y="743208"/>
                  <a:pt x="1123629" y="742587"/>
                  <a:pt x="1123255" y="743581"/>
                </a:cubicBezTo>
                <a:cubicBezTo>
                  <a:pt x="1123131" y="744079"/>
                  <a:pt x="1123939" y="746815"/>
                  <a:pt x="1123255" y="749613"/>
                </a:cubicBezTo>
                <a:moveTo>
                  <a:pt x="1134510" y="635828"/>
                </a:moveTo>
                <a:cubicBezTo>
                  <a:pt x="1133639" y="639248"/>
                  <a:pt x="1131898" y="649694"/>
                  <a:pt x="1131711" y="653486"/>
                </a:cubicBezTo>
                <a:cubicBezTo>
                  <a:pt x="1131587" y="657279"/>
                  <a:pt x="1129163" y="673632"/>
                  <a:pt x="1128789" y="677238"/>
                </a:cubicBezTo>
                <a:cubicBezTo>
                  <a:pt x="1128478" y="680844"/>
                  <a:pt x="1127235" y="689425"/>
                  <a:pt x="1127110" y="693529"/>
                </a:cubicBezTo>
                <a:cubicBezTo>
                  <a:pt x="1126924" y="697695"/>
                  <a:pt x="1126054" y="704348"/>
                  <a:pt x="1125680" y="707083"/>
                </a:cubicBezTo>
                <a:cubicBezTo>
                  <a:pt x="1125369" y="709819"/>
                  <a:pt x="1124996" y="712928"/>
                  <a:pt x="1124996" y="714980"/>
                </a:cubicBezTo>
                <a:cubicBezTo>
                  <a:pt x="1124996" y="717032"/>
                  <a:pt x="1123815" y="720203"/>
                  <a:pt x="1123815" y="720203"/>
                </a:cubicBezTo>
                <a:cubicBezTo>
                  <a:pt x="1123815" y="720203"/>
                  <a:pt x="1123318" y="716410"/>
                  <a:pt x="1123629" y="711747"/>
                </a:cubicBezTo>
                <a:cubicBezTo>
                  <a:pt x="1124001" y="707083"/>
                  <a:pt x="1124996" y="698316"/>
                  <a:pt x="1125369" y="695270"/>
                </a:cubicBezTo>
                <a:cubicBezTo>
                  <a:pt x="1125680" y="692161"/>
                  <a:pt x="1127235" y="676741"/>
                  <a:pt x="1127422" y="673445"/>
                </a:cubicBezTo>
                <a:cubicBezTo>
                  <a:pt x="1127608" y="670150"/>
                  <a:pt x="1128105" y="663124"/>
                  <a:pt x="1128976" y="660886"/>
                </a:cubicBezTo>
                <a:cubicBezTo>
                  <a:pt x="1128976" y="660886"/>
                  <a:pt x="1129784" y="660139"/>
                  <a:pt x="1129784" y="658709"/>
                </a:cubicBezTo>
                <a:cubicBezTo>
                  <a:pt x="1129784" y="657279"/>
                  <a:pt x="1129909" y="654543"/>
                  <a:pt x="1130344" y="653735"/>
                </a:cubicBezTo>
                <a:cubicBezTo>
                  <a:pt x="1130779" y="652865"/>
                  <a:pt x="1130903" y="651186"/>
                  <a:pt x="1131028" y="650502"/>
                </a:cubicBezTo>
                <a:cubicBezTo>
                  <a:pt x="1131214" y="649818"/>
                  <a:pt x="1132333" y="645279"/>
                  <a:pt x="1132023" y="644160"/>
                </a:cubicBezTo>
                <a:cubicBezTo>
                  <a:pt x="1131649" y="643041"/>
                  <a:pt x="1130593" y="642605"/>
                  <a:pt x="1131276" y="641300"/>
                </a:cubicBezTo>
                <a:cubicBezTo>
                  <a:pt x="1132023" y="639994"/>
                  <a:pt x="1132395" y="638191"/>
                  <a:pt x="1132831" y="637258"/>
                </a:cubicBezTo>
                <a:cubicBezTo>
                  <a:pt x="1133266" y="636325"/>
                  <a:pt x="1134323" y="632097"/>
                  <a:pt x="1134385" y="630356"/>
                </a:cubicBezTo>
                <a:cubicBezTo>
                  <a:pt x="1134510" y="628615"/>
                  <a:pt x="1135380" y="627061"/>
                  <a:pt x="1135380" y="627061"/>
                </a:cubicBezTo>
                <a:cubicBezTo>
                  <a:pt x="1135380" y="627745"/>
                  <a:pt x="1135380" y="632284"/>
                  <a:pt x="1134510" y="635704"/>
                </a:cubicBezTo>
                <a:moveTo>
                  <a:pt x="1170448" y="320402"/>
                </a:moveTo>
                <a:cubicBezTo>
                  <a:pt x="1171630" y="322081"/>
                  <a:pt x="1169639" y="325811"/>
                  <a:pt x="1167837" y="328734"/>
                </a:cubicBezTo>
                <a:cubicBezTo>
                  <a:pt x="1168832" y="326495"/>
                  <a:pt x="1169516" y="325252"/>
                  <a:pt x="1168893" y="325749"/>
                </a:cubicBezTo>
                <a:cubicBezTo>
                  <a:pt x="1168645" y="325873"/>
                  <a:pt x="1167961" y="326682"/>
                  <a:pt x="1167028" y="327677"/>
                </a:cubicBezTo>
                <a:cubicBezTo>
                  <a:pt x="1168272" y="325500"/>
                  <a:pt x="1170200" y="323200"/>
                  <a:pt x="1170448" y="320402"/>
                </a:cubicBezTo>
                <a:moveTo>
                  <a:pt x="1118530" y="395263"/>
                </a:moveTo>
                <a:lnTo>
                  <a:pt x="1118717" y="395263"/>
                </a:lnTo>
                <a:cubicBezTo>
                  <a:pt x="1118343" y="396383"/>
                  <a:pt x="1117536" y="397191"/>
                  <a:pt x="1116789" y="398061"/>
                </a:cubicBezTo>
                <a:cubicBezTo>
                  <a:pt x="1116416" y="398434"/>
                  <a:pt x="1116105" y="398808"/>
                  <a:pt x="1115794" y="399243"/>
                </a:cubicBezTo>
                <a:lnTo>
                  <a:pt x="1115794" y="399243"/>
                </a:lnTo>
                <a:cubicBezTo>
                  <a:pt x="1113929" y="397253"/>
                  <a:pt x="1117784" y="396320"/>
                  <a:pt x="1118592" y="395263"/>
                </a:cubicBezTo>
                <a:moveTo>
                  <a:pt x="1106965" y="407575"/>
                </a:moveTo>
                <a:cubicBezTo>
                  <a:pt x="1107214" y="406082"/>
                  <a:pt x="1107898" y="404590"/>
                  <a:pt x="1109079" y="403098"/>
                </a:cubicBezTo>
                <a:cubicBezTo>
                  <a:pt x="1110758" y="400859"/>
                  <a:pt x="1112685" y="399118"/>
                  <a:pt x="1112685" y="399118"/>
                </a:cubicBezTo>
                <a:lnTo>
                  <a:pt x="1114053" y="400859"/>
                </a:lnTo>
                <a:cubicBezTo>
                  <a:pt x="1113556" y="401170"/>
                  <a:pt x="1111441" y="404839"/>
                  <a:pt x="1109887" y="406331"/>
                </a:cubicBezTo>
                <a:cubicBezTo>
                  <a:pt x="1108395" y="407885"/>
                  <a:pt x="1106654" y="409813"/>
                  <a:pt x="1106965" y="407575"/>
                </a:cubicBezTo>
                <a:moveTo>
                  <a:pt x="1091545" y="420259"/>
                </a:moveTo>
                <a:cubicBezTo>
                  <a:pt x="1093597" y="417647"/>
                  <a:pt x="1097576" y="413171"/>
                  <a:pt x="1099317" y="410435"/>
                </a:cubicBezTo>
                <a:cubicBezTo>
                  <a:pt x="1100996" y="407699"/>
                  <a:pt x="1104478" y="405585"/>
                  <a:pt x="1103607" y="407015"/>
                </a:cubicBezTo>
                <a:cubicBezTo>
                  <a:pt x="1103172" y="407699"/>
                  <a:pt x="1102551" y="410621"/>
                  <a:pt x="1100498" y="412176"/>
                </a:cubicBezTo>
                <a:cubicBezTo>
                  <a:pt x="1098447" y="413730"/>
                  <a:pt x="1097576" y="415595"/>
                  <a:pt x="1096520" y="416777"/>
                </a:cubicBezTo>
                <a:cubicBezTo>
                  <a:pt x="1095524" y="418020"/>
                  <a:pt x="1092229" y="421627"/>
                  <a:pt x="1091358" y="423181"/>
                </a:cubicBezTo>
                <a:cubicBezTo>
                  <a:pt x="1090488" y="424736"/>
                  <a:pt x="1088125" y="428342"/>
                  <a:pt x="1088125" y="427658"/>
                </a:cubicBezTo>
                <a:cubicBezTo>
                  <a:pt x="1088125" y="426974"/>
                  <a:pt x="1089493" y="422808"/>
                  <a:pt x="1091545" y="420259"/>
                </a:cubicBezTo>
                <a:moveTo>
                  <a:pt x="1090053" y="431016"/>
                </a:moveTo>
                <a:cubicBezTo>
                  <a:pt x="1090425" y="431016"/>
                  <a:pt x="1090550" y="431389"/>
                  <a:pt x="1090550" y="431824"/>
                </a:cubicBezTo>
                <a:cubicBezTo>
                  <a:pt x="1089991" y="432632"/>
                  <a:pt x="1089431" y="433503"/>
                  <a:pt x="1088933" y="434373"/>
                </a:cubicBezTo>
                <a:cubicBezTo>
                  <a:pt x="1087690" y="436611"/>
                  <a:pt x="1086447" y="438725"/>
                  <a:pt x="1084519" y="439099"/>
                </a:cubicBezTo>
                <a:cubicBezTo>
                  <a:pt x="1086073" y="436114"/>
                  <a:pt x="1087628" y="433130"/>
                  <a:pt x="1089991" y="431016"/>
                </a:cubicBezTo>
                <a:moveTo>
                  <a:pt x="1061576" y="475037"/>
                </a:moveTo>
                <a:lnTo>
                  <a:pt x="1061576" y="474478"/>
                </a:lnTo>
                <a:cubicBezTo>
                  <a:pt x="1061949" y="474478"/>
                  <a:pt x="1062260" y="474478"/>
                  <a:pt x="1062135" y="473918"/>
                </a:cubicBezTo>
                <a:cubicBezTo>
                  <a:pt x="1062881" y="473980"/>
                  <a:pt x="1062819" y="475472"/>
                  <a:pt x="1062135" y="475659"/>
                </a:cubicBezTo>
                <a:lnTo>
                  <a:pt x="1062135" y="475845"/>
                </a:lnTo>
                <a:cubicBezTo>
                  <a:pt x="1061824" y="475597"/>
                  <a:pt x="1061576" y="475348"/>
                  <a:pt x="1061327" y="475099"/>
                </a:cubicBezTo>
                <a:lnTo>
                  <a:pt x="1061576" y="474975"/>
                </a:lnTo>
                <a:close/>
                <a:moveTo>
                  <a:pt x="1054860" y="480136"/>
                </a:moveTo>
                <a:lnTo>
                  <a:pt x="1054860" y="480633"/>
                </a:lnTo>
                <a:lnTo>
                  <a:pt x="1055109" y="480633"/>
                </a:lnTo>
                <a:cubicBezTo>
                  <a:pt x="1054673" y="481628"/>
                  <a:pt x="1053927" y="482374"/>
                  <a:pt x="1053119" y="483182"/>
                </a:cubicBezTo>
                <a:cubicBezTo>
                  <a:pt x="1052311" y="483928"/>
                  <a:pt x="1051565" y="484799"/>
                  <a:pt x="1051005" y="485856"/>
                </a:cubicBezTo>
                <a:lnTo>
                  <a:pt x="1051005" y="485669"/>
                </a:lnTo>
                <a:lnTo>
                  <a:pt x="1049264" y="485669"/>
                </a:lnTo>
                <a:cubicBezTo>
                  <a:pt x="1050446" y="483369"/>
                  <a:pt x="1051379" y="478270"/>
                  <a:pt x="1054860" y="480136"/>
                </a:cubicBezTo>
                <a:moveTo>
                  <a:pt x="1026010" y="503825"/>
                </a:moveTo>
                <a:cubicBezTo>
                  <a:pt x="1027378" y="501711"/>
                  <a:pt x="1029617" y="498478"/>
                  <a:pt x="1030673" y="497234"/>
                </a:cubicBezTo>
                <a:cubicBezTo>
                  <a:pt x="1031730" y="496115"/>
                  <a:pt x="1038507" y="488281"/>
                  <a:pt x="1038943" y="488281"/>
                </a:cubicBezTo>
                <a:cubicBezTo>
                  <a:pt x="1038943" y="489276"/>
                  <a:pt x="1034280" y="493815"/>
                  <a:pt x="1032725" y="496551"/>
                </a:cubicBezTo>
                <a:cubicBezTo>
                  <a:pt x="1031171" y="499349"/>
                  <a:pt x="1027254" y="505380"/>
                  <a:pt x="1025326" y="507742"/>
                </a:cubicBezTo>
                <a:cubicBezTo>
                  <a:pt x="1023461" y="510167"/>
                  <a:pt x="1022404" y="511038"/>
                  <a:pt x="1022217" y="510167"/>
                </a:cubicBezTo>
                <a:cubicBezTo>
                  <a:pt x="1022030" y="509297"/>
                  <a:pt x="1024642" y="505877"/>
                  <a:pt x="1026010" y="503825"/>
                </a:cubicBezTo>
                <a:moveTo>
                  <a:pt x="1034280" y="501027"/>
                </a:moveTo>
                <a:cubicBezTo>
                  <a:pt x="1033223" y="503141"/>
                  <a:pt x="1031730" y="505380"/>
                  <a:pt x="1030176" y="507058"/>
                </a:cubicBezTo>
                <a:cubicBezTo>
                  <a:pt x="1028621" y="508799"/>
                  <a:pt x="1024642" y="512965"/>
                  <a:pt x="1025326" y="511535"/>
                </a:cubicBezTo>
                <a:cubicBezTo>
                  <a:pt x="1026010" y="510167"/>
                  <a:pt x="1028621" y="506561"/>
                  <a:pt x="1030860" y="503141"/>
                </a:cubicBezTo>
                <a:cubicBezTo>
                  <a:pt x="1033098" y="499659"/>
                  <a:pt x="1033223" y="499473"/>
                  <a:pt x="1033223" y="499473"/>
                </a:cubicBezTo>
                <a:cubicBezTo>
                  <a:pt x="1035336" y="497608"/>
                  <a:pt x="1035336" y="498975"/>
                  <a:pt x="1034280" y="501027"/>
                </a:cubicBezTo>
                <a:moveTo>
                  <a:pt x="1008103" y="543930"/>
                </a:moveTo>
                <a:cubicBezTo>
                  <a:pt x="1008476" y="544178"/>
                  <a:pt x="1008849" y="544489"/>
                  <a:pt x="1009160" y="544614"/>
                </a:cubicBezTo>
                <a:lnTo>
                  <a:pt x="1009160" y="544614"/>
                </a:lnTo>
                <a:cubicBezTo>
                  <a:pt x="1009160" y="544925"/>
                  <a:pt x="1009035" y="545235"/>
                  <a:pt x="1008786" y="545671"/>
                </a:cubicBezTo>
                <a:cubicBezTo>
                  <a:pt x="1008725" y="545795"/>
                  <a:pt x="1008663" y="545919"/>
                  <a:pt x="1008601" y="546044"/>
                </a:cubicBezTo>
                <a:lnTo>
                  <a:pt x="1008601" y="545919"/>
                </a:lnTo>
                <a:lnTo>
                  <a:pt x="1007419" y="545919"/>
                </a:lnTo>
                <a:cubicBezTo>
                  <a:pt x="1007419" y="545111"/>
                  <a:pt x="1007668" y="544676"/>
                  <a:pt x="1007978" y="544178"/>
                </a:cubicBezTo>
                <a:lnTo>
                  <a:pt x="1008103" y="543868"/>
                </a:lnTo>
                <a:close/>
                <a:moveTo>
                  <a:pt x="999274" y="510292"/>
                </a:moveTo>
                <a:cubicBezTo>
                  <a:pt x="1000144" y="508053"/>
                  <a:pt x="1000268" y="506872"/>
                  <a:pt x="1002009" y="504944"/>
                </a:cubicBezTo>
                <a:cubicBezTo>
                  <a:pt x="1003191" y="503763"/>
                  <a:pt x="1006113" y="501152"/>
                  <a:pt x="1007854" y="499659"/>
                </a:cubicBezTo>
                <a:cubicBezTo>
                  <a:pt x="1006735" y="501338"/>
                  <a:pt x="1005429" y="504323"/>
                  <a:pt x="1003377" y="506499"/>
                </a:cubicBezTo>
                <a:cubicBezTo>
                  <a:pt x="1000642" y="509421"/>
                  <a:pt x="998403" y="512530"/>
                  <a:pt x="999274" y="510292"/>
                </a:cubicBezTo>
                <a:moveTo>
                  <a:pt x="902091" y="687995"/>
                </a:moveTo>
                <a:cubicBezTo>
                  <a:pt x="900722" y="689425"/>
                  <a:pt x="899852" y="690979"/>
                  <a:pt x="899168" y="690606"/>
                </a:cubicBezTo>
                <a:cubicBezTo>
                  <a:pt x="898484" y="690233"/>
                  <a:pt x="897427" y="690109"/>
                  <a:pt x="898795" y="688679"/>
                </a:cubicBezTo>
                <a:cubicBezTo>
                  <a:pt x="900225" y="687311"/>
                  <a:pt x="904826" y="684078"/>
                  <a:pt x="905385" y="684575"/>
                </a:cubicBezTo>
                <a:cubicBezTo>
                  <a:pt x="906008" y="685197"/>
                  <a:pt x="903458" y="686627"/>
                  <a:pt x="902091" y="687995"/>
                </a:cubicBezTo>
                <a:moveTo>
                  <a:pt x="917448" y="671704"/>
                </a:moveTo>
                <a:cubicBezTo>
                  <a:pt x="917448" y="671704"/>
                  <a:pt x="915334" y="673259"/>
                  <a:pt x="913966" y="675497"/>
                </a:cubicBezTo>
                <a:cubicBezTo>
                  <a:pt x="912598" y="677736"/>
                  <a:pt x="912101" y="678420"/>
                  <a:pt x="910547" y="679477"/>
                </a:cubicBezTo>
                <a:cubicBezTo>
                  <a:pt x="908992" y="680471"/>
                  <a:pt x="908494" y="681218"/>
                  <a:pt x="907624" y="682212"/>
                </a:cubicBezTo>
                <a:cubicBezTo>
                  <a:pt x="906754" y="683269"/>
                  <a:pt x="906940" y="681342"/>
                  <a:pt x="908494" y="679290"/>
                </a:cubicBezTo>
                <a:cubicBezTo>
                  <a:pt x="910049" y="677238"/>
                  <a:pt x="908494" y="675995"/>
                  <a:pt x="910547" y="675497"/>
                </a:cubicBezTo>
                <a:cubicBezTo>
                  <a:pt x="912598" y="675000"/>
                  <a:pt x="913656" y="673756"/>
                  <a:pt x="914526" y="672761"/>
                </a:cubicBezTo>
                <a:cubicBezTo>
                  <a:pt x="915334" y="671704"/>
                  <a:pt x="918629" y="669839"/>
                  <a:pt x="917448" y="671704"/>
                </a:cubicBezTo>
                <a:moveTo>
                  <a:pt x="945304" y="636201"/>
                </a:moveTo>
                <a:cubicBezTo>
                  <a:pt x="946983" y="634957"/>
                  <a:pt x="947666" y="636699"/>
                  <a:pt x="946983" y="637693"/>
                </a:cubicBezTo>
                <a:cubicBezTo>
                  <a:pt x="946299" y="638750"/>
                  <a:pt x="947169" y="639248"/>
                  <a:pt x="945490" y="641424"/>
                </a:cubicBezTo>
                <a:cubicBezTo>
                  <a:pt x="943500" y="641175"/>
                  <a:pt x="942630" y="641921"/>
                  <a:pt x="942132" y="643165"/>
                </a:cubicBezTo>
                <a:cubicBezTo>
                  <a:pt x="942941" y="643849"/>
                  <a:pt x="944060" y="643041"/>
                  <a:pt x="944869" y="642170"/>
                </a:cubicBezTo>
                <a:cubicBezTo>
                  <a:pt x="943500" y="643911"/>
                  <a:pt x="942506" y="644719"/>
                  <a:pt x="940951" y="646336"/>
                </a:cubicBezTo>
                <a:cubicBezTo>
                  <a:pt x="939273" y="648201"/>
                  <a:pt x="937843" y="651994"/>
                  <a:pt x="936848" y="653238"/>
                </a:cubicBezTo>
                <a:cubicBezTo>
                  <a:pt x="935790" y="654419"/>
                  <a:pt x="934112" y="654792"/>
                  <a:pt x="932868" y="655290"/>
                </a:cubicBezTo>
                <a:cubicBezTo>
                  <a:pt x="931687" y="655787"/>
                  <a:pt x="931314" y="656844"/>
                  <a:pt x="930630" y="657714"/>
                </a:cubicBezTo>
                <a:cubicBezTo>
                  <a:pt x="929946" y="658585"/>
                  <a:pt x="930817" y="659269"/>
                  <a:pt x="928764" y="661507"/>
                </a:cubicBezTo>
                <a:cubicBezTo>
                  <a:pt x="928205" y="662129"/>
                  <a:pt x="927396" y="662875"/>
                  <a:pt x="926464" y="663621"/>
                </a:cubicBezTo>
                <a:lnTo>
                  <a:pt x="926464" y="663870"/>
                </a:lnTo>
                <a:cubicBezTo>
                  <a:pt x="926464" y="663870"/>
                  <a:pt x="926215" y="663870"/>
                  <a:pt x="926091" y="663870"/>
                </a:cubicBezTo>
                <a:cubicBezTo>
                  <a:pt x="926215" y="663746"/>
                  <a:pt x="926340" y="663621"/>
                  <a:pt x="926464" y="663559"/>
                </a:cubicBezTo>
                <a:lnTo>
                  <a:pt x="926464" y="662626"/>
                </a:lnTo>
                <a:cubicBezTo>
                  <a:pt x="925904" y="662689"/>
                  <a:pt x="925780" y="662191"/>
                  <a:pt x="925345" y="662067"/>
                </a:cubicBezTo>
                <a:cubicBezTo>
                  <a:pt x="924537" y="663621"/>
                  <a:pt x="921428" y="665176"/>
                  <a:pt x="921738" y="667041"/>
                </a:cubicBezTo>
                <a:cubicBezTo>
                  <a:pt x="922484" y="666544"/>
                  <a:pt x="923231" y="666046"/>
                  <a:pt x="923977" y="665487"/>
                </a:cubicBezTo>
                <a:cubicBezTo>
                  <a:pt x="923417" y="666357"/>
                  <a:pt x="922982" y="667228"/>
                  <a:pt x="921987" y="667725"/>
                </a:cubicBezTo>
                <a:cubicBezTo>
                  <a:pt x="921863" y="667476"/>
                  <a:pt x="921738" y="667290"/>
                  <a:pt x="921738" y="667041"/>
                </a:cubicBezTo>
                <a:cubicBezTo>
                  <a:pt x="920682" y="667725"/>
                  <a:pt x="919687" y="668285"/>
                  <a:pt x="918940" y="668658"/>
                </a:cubicBezTo>
                <a:cubicBezTo>
                  <a:pt x="918381" y="668906"/>
                  <a:pt x="918008" y="669093"/>
                  <a:pt x="917883" y="669093"/>
                </a:cubicBezTo>
                <a:cubicBezTo>
                  <a:pt x="918194" y="668782"/>
                  <a:pt x="919500" y="667787"/>
                  <a:pt x="920308" y="666419"/>
                </a:cubicBezTo>
                <a:cubicBezTo>
                  <a:pt x="921677" y="664181"/>
                  <a:pt x="923542" y="663000"/>
                  <a:pt x="926153" y="659891"/>
                </a:cubicBezTo>
                <a:cubicBezTo>
                  <a:pt x="928764" y="656782"/>
                  <a:pt x="929262" y="656968"/>
                  <a:pt x="931500" y="654170"/>
                </a:cubicBezTo>
                <a:cubicBezTo>
                  <a:pt x="933739" y="651435"/>
                  <a:pt x="932371" y="651808"/>
                  <a:pt x="931314" y="652492"/>
                </a:cubicBezTo>
                <a:cubicBezTo>
                  <a:pt x="930319" y="653175"/>
                  <a:pt x="931500" y="650440"/>
                  <a:pt x="932184" y="648699"/>
                </a:cubicBezTo>
                <a:cubicBezTo>
                  <a:pt x="932246" y="648574"/>
                  <a:pt x="932246" y="648512"/>
                  <a:pt x="932246" y="648450"/>
                </a:cubicBezTo>
                <a:cubicBezTo>
                  <a:pt x="931811" y="648450"/>
                  <a:pt x="928329" y="653611"/>
                  <a:pt x="926526" y="655227"/>
                </a:cubicBezTo>
                <a:cubicBezTo>
                  <a:pt x="924412" y="657155"/>
                  <a:pt x="926526" y="655227"/>
                  <a:pt x="926650" y="656471"/>
                </a:cubicBezTo>
                <a:cubicBezTo>
                  <a:pt x="926837" y="657652"/>
                  <a:pt x="925842" y="658523"/>
                  <a:pt x="924101" y="659393"/>
                </a:cubicBezTo>
                <a:cubicBezTo>
                  <a:pt x="922361" y="660202"/>
                  <a:pt x="923044" y="660761"/>
                  <a:pt x="920992" y="662502"/>
                </a:cubicBezTo>
                <a:cubicBezTo>
                  <a:pt x="918940" y="664181"/>
                  <a:pt x="916143" y="665735"/>
                  <a:pt x="916702" y="665051"/>
                </a:cubicBezTo>
                <a:cubicBezTo>
                  <a:pt x="917199" y="664367"/>
                  <a:pt x="918257" y="660761"/>
                  <a:pt x="919252" y="659518"/>
                </a:cubicBezTo>
                <a:cubicBezTo>
                  <a:pt x="920308" y="658336"/>
                  <a:pt x="921179" y="658336"/>
                  <a:pt x="921303" y="656595"/>
                </a:cubicBezTo>
                <a:cubicBezTo>
                  <a:pt x="921490" y="654916"/>
                  <a:pt x="922174" y="655725"/>
                  <a:pt x="923417" y="655041"/>
                </a:cubicBezTo>
                <a:cubicBezTo>
                  <a:pt x="924599" y="654357"/>
                  <a:pt x="927334" y="650253"/>
                  <a:pt x="928205" y="648139"/>
                </a:cubicBezTo>
                <a:cubicBezTo>
                  <a:pt x="929075" y="646087"/>
                  <a:pt x="930133" y="645403"/>
                  <a:pt x="931873" y="643351"/>
                </a:cubicBezTo>
                <a:cubicBezTo>
                  <a:pt x="933552" y="641300"/>
                  <a:pt x="934796" y="639870"/>
                  <a:pt x="936350" y="637134"/>
                </a:cubicBezTo>
                <a:cubicBezTo>
                  <a:pt x="937843" y="634398"/>
                  <a:pt x="939086" y="634211"/>
                  <a:pt x="940640" y="632657"/>
                </a:cubicBezTo>
                <a:cubicBezTo>
                  <a:pt x="942195" y="631103"/>
                  <a:pt x="943562" y="629548"/>
                  <a:pt x="944246" y="626812"/>
                </a:cubicBezTo>
                <a:cubicBezTo>
                  <a:pt x="944931" y="624076"/>
                  <a:pt x="948040" y="623517"/>
                  <a:pt x="948040" y="623517"/>
                </a:cubicBezTo>
                <a:cubicBezTo>
                  <a:pt x="949594" y="623890"/>
                  <a:pt x="948537" y="625258"/>
                  <a:pt x="948412" y="627683"/>
                </a:cubicBezTo>
                <a:cubicBezTo>
                  <a:pt x="948288" y="628802"/>
                  <a:pt x="948910" y="629051"/>
                  <a:pt x="947666" y="631103"/>
                </a:cubicBezTo>
                <a:cubicBezTo>
                  <a:pt x="946485" y="633154"/>
                  <a:pt x="946174" y="633714"/>
                  <a:pt x="943749" y="636263"/>
                </a:cubicBezTo>
                <a:cubicBezTo>
                  <a:pt x="941324" y="638875"/>
                  <a:pt x="943562" y="637320"/>
                  <a:pt x="945304" y="636139"/>
                </a:cubicBezTo>
                <a:moveTo>
                  <a:pt x="950900" y="634771"/>
                </a:moveTo>
                <a:cubicBezTo>
                  <a:pt x="949532" y="636512"/>
                  <a:pt x="948164" y="635641"/>
                  <a:pt x="948350" y="634460"/>
                </a:cubicBezTo>
                <a:cubicBezTo>
                  <a:pt x="948475" y="633217"/>
                  <a:pt x="951397" y="631165"/>
                  <a:pt x="951397" y="631165"/>
                </a:cubicBezTo>
                <a:cubicBezTo>
                  <a:pt x="951397" y="631165"/>
                  <a:pt x="952267" y="633092"/>
                  <a:pt x="950900" y="634771"/>
                </a:cubicBezTo>
                <a:moveTo>
                  <a:pt x="957739" y="624076"/>
                </a:moveTo>
                <a:cubicBezTo>
                  <a:pt x="958236" y="623268"/>
                  <a:pt x="958547" y="622335"/>
                  <a:pt x="959977" y="622460"/>
                </a:cubicBezTo>
                <a:cubicBezTo>
                  <a:pt x="959480" y="623268"/>
                  <a:pt x="959169" y="624201"/>
                  <a:pt x="957739" y="624076"/>
                </a:cubicBezTo>
                <a:moveTo>
                  <a:pt x="971729" y="610708"/>
                </a:moveTo>
                <a:cubicBezTo>
                  <a:pt x="969988" y="609838"/>
                  <a:pt x="972849" y="608967"/>
                  <a:pt x="972849" y="607973"/>
                </a:cubicBezTo>
                <a:cubicBezTo>
                  <a:pt x="974341" y="606916"/>
                  <a:pt x="971916" y="609900"/>
                  <a:pt x="971729" y="610708"/>
                </a:cubicBezTo>
                <a:moveTo>
                  <a:pt x="990133" y="574956"/>
                </a:moveTo>
                <a:cubicBezTo>
                  <a:pt x="989698" y="574956"/>
                  <a:pt x="989512" y="574521"/>
                  <a:pt x="989574" y="573899"/>
                </a:cubicBezTo>
                <a:lnTo>
                  <a:pt x="989325" y="573899"/>
                </a:lnTo>
                <a:cubicBezTo>
                  <a:pt x="989325" y="573899"/>
                  <a:pt x="989574" y="573464"/>
                  <a:pt x="989761" y="573215"/>
                </a:cubicBezTo>
                <a:cubicBezTo>
                  <a:pt x="989947" y="572904"/>
                  <a:pt x="989823" y="572469"/>
                  <a:pt x="989512" y="572220"/>
                </a:cubicBezTo>
                <a:cubicBezTo>
                  <a:pt x="989201" y="572034"/>
                  <a:pt x="988766" y="572158"/>
                  <a:pt x="988517" y="572469"/>
                </a:cubicBezTo>
                <a:cubicBezTo>
                  <a:pt x="988517" y="572594"/>
                  <a:pt x="988393" y="572656"/>
                  <a:pt x="988331" y="572718"/>
                </a:cubicBezTo>
                <a:cubicBezTo>
                  <a:pt x="985781" y="573215"/>
                  <a:pt x="987273" y="575392"/>
                  <a:pt x="986216" y="576635"/>
                </a:cubicBezTo>
                <a:cubicBezTo>
                  <a:pt x="986278" y="577257"/>
                  <a:pt x="987087" y="577195"/>
                  <a:pt x="987895" y="577195"/>
                </a:cubicBezTo>
                <a:cubicBezTo>
                  <a:pt x="987087" y="580614"/>
                  <a:pt x="984164" y="581982"/>
                  <a:pt x="982859" y="584967"/>
                </a:cubicBezTo>
                <a:cubicBezTo>
                  <a:pt x="981180" y="584283"/>
                  <a:pt x="980123" y="584469"/>
                  <a:pt x="979501" y="586086"/>
                </a:cubicBezTo>
                <a:cubicBezTo>
                  <a:pt x="979439" y="587143"/>
                  <a:pt x="980061" y="587454"/>
                  <a:pt x="981180" y="587267"/>
                </a:cubicBezTo>
                <a:cubicBezTo>
                  <a:pt x="979875" y="590003"/>
                  <a:pt x="977822" y="592055"/>
                  <a:pt x="976143" y="594542"/>
                </a:cubicBezTo>
                <a:cubicBezTo>
                  <a:pt x="974403" y="594107"/>
                  <a:pt x="975397" y="592988"/>
                  <a:pt x="975584" y="591744"/>
                </a:cubicBezTo>
                <a:cubicBezTo>
                  <a:pt x="974030" y="592055"/>
                  <a:pt x="973595" y="593485"/>
                  <a:pt x="971729" y="593361"/>
                </a:cubicBezTo>
                <a:cubicBezTo>
                  <a:pt x="971729" y="593299"/>
                  <a:pt x="971791" y="593236"/>
                  <a:pt x="971791" y="593174"/>
                </a:cubicBezTo>
                <a:cubicBezTo>
                  <a:pt x="971729" y="593174"/>
                  <a:pt x="971729" y="593299"/>
                  <a:pt x="971667" y="593361"/>
                </a:cubicBezTo>
                <a:cubicBezTo>
                  <a:pt x="971232" y="594107"/>
                  <a:pt x="971107" y="594667"/>
                  <a:pt x="971667" y="594729"/>
                </a:cubicBezTo>
                <a:cubicBezTo>
                  <a:pt x="972911" y="594853"/>
                  <a:pt x="975459" y="593174"/>
                  <a:pt x="974092" y="595413"/>
                </a:cubicBezTo>
                <a:cubicBezTo>
                  <a:pt x="972724" y="597651"/>
                  <a:pt x="972413" y="598522"/>
                  <a:pt x="971667" y="600076"/>
                </a:cubicBezTo>
                <a:cubicBezTo>
                  <a:pt x="970983" y="601630"/>
                  <a:pt x="969615" y="602128"/>
                  <a:pt x="969428" y="602998"/>
                </a:cubicBezTo>
                <a:cubicBezTo>
                  <a:pt x="969304" y="603869"/>
                  <a:pt x="970983" y="602998"/>
                  <a:pt x="972413" y="601755"/>
                </a:cubicBezTo>
                <a:cubicBezTo>
                  <a:pt x="973781" y="600573"/>
                  <a:pt x="976020" y="598148"/>
                  <a:pt x="974092" y="601444"/>
                </a:cubicBezTo>
                <a:cubicBezTo>
                  <a:pt x="972226" y="604677"/>
                  <a:pt x="972537" y="606605"/>
                  <a:pt x="970299" y="608470"/>
                </a:cubicBezTo>
                <a:cubicBezTo>
                  <a:pt x="968061" y="610397"/>
                  <a:pt x="968620" y="610397"/>
                  <a:pt x="967377" y="612449"/>
                </a:cubicBezTo>
                <a:cubicBezTo>
                  <a:pt x="966195" y="614501"/>
                  <a:pt x="965325" y="615061"/>
                  <a:pt x="964268" y="615745"/>
                </a:cubicBezTo>
                <a:cubicBezTo>
                  <a:pt x="963273" y="616429"/>
                  <a:pt x="961719" y="619662"/>
                  <a:pt x="962402" y="617299"/>
                </a:cubicBezTo>
                <a:cubicBezTo>
                  <a:pt x="963086" y="614874"/>
                  <a:pt x="964641" y="613506"/>
                  <a:pt x="965636" y="611952"/>
                </a:cubicBezTo>
                <a:cubicBezTo>
                  <a:pt x="966693" y="610397"/>
                  <a:pt x="970112" y="606107"/>
                  <a:pt x="968745" y="606791"/>
                </a:cubicBezTo>
                <a:cubicBezTo>
                  <a:pt x="968745" y="606791"/>
                  <a:pt x="967874" y="606605"/>
                  <a:pt x="966879" y="607973"/>
                </a:cubicBezTo>
                <a:cubicBezTo>
                  <a:pt x="965822" y="609340"/>
                  <a:pt x="962714" y="614004"/>
                  <a:pt x="960848" y="616242"/>
                </a:cubicBezTo>
                <a:cubicBezTo>
                  <a:pt x="958921" y="618481"/>
                  <a:pt x="959107" y="618170"/>
                  <a:pt x="957739" y="620221"/>
                </a:cubicBezTo>
                <a:cubicBezTo>
                  <a:pt x="956371" y="622273"/>
                  <a:pt x="953262" y="625382"/>
                  <a:pt x="952392" y="624201"/>
                </a:cubicBezTo>
                <a:cubicBezTo>
                  <a:pt x="952018" y="623641"/>
                  <a:pt x="954817" y="621962"/>
                  <a:pt x="955687" y="620408"/>
                </a:cubicBezTo>
                <a:cubicBezTo>
                  <a:pt x="956558" y="618854"/>
                  <a:pt x="955812" y="618294"/>
                  <a:pt x="956869" y="617113"/>
                </a:cubicBezTo>
                <a:cubicBezTo>
                  <a:pt x="957926" y="615931"/>
                  <a:pt x="958796" y="613133"/>
                  <a:pt x="956558" y="615745"/>
                </a:cubicBezTo>
                <a:cubicBezTo>
                  <a:pt x="954320" y="618294"/>
                  <a:pt x="954630" y="618667"/>
                  <a:pt x="952889" y="620035"/>
                </a:cubicBezTo>
                <a:cubicBezTo>
                  <a:pt x="951211" y="621403"/>
                  <a:pt x="947231" y="625693"/>
                  <a:pt x="949780" y="622087"/>
                </a:cubicBezTo>
                <a:cubicBezTo>
                  <a:pt x="952392" y="618481"/>
                  <a:pt x="956869" y="616926"/>
                  <a:pt x="957117" y="614066"/>
                </a:cubicBezTo>
                <a:cubicBezTo>
                  <a:pt x="957366" y="611268"/>
                  <a:pt x="957739" y="609030"/>
                  <a:pt x="959480" y="607289"/>
                </a:cubicBezTo>
                <a:cubicBezTo>
                  <a:pt x="961159" y="605548"/>
                  <a:pt x="962714" y="603682"/>
                  <a:pt x="964641" y="601071"/>
                </a:cubicBezTo>
                <a:cubicBezTo>
                  <a:pt x="966506" y="598522"/>
                  <a:pt x="966382" y="596967"/>
                  <a:pt x="967563" y="596283"/>
                </a:cubicBezTo>
                <a:cubicBezTo>
                  <a:pt x="968745" y="595599"/>
                  <a:pt x="969304" y="593672"/>
                  <a:pt x="971542" y="590936"/>
                </a:cubicBezTo>
                <a:cubicBezTo>
                  <a:pt x="973781" y="588138"/>
                  <a:pt x="978071" y="583661"/>
                  <a:pt x="979252" y="581609"/>
                </a:cubicBezTo>
                <a:cubicBezTo>
                  <a:pt x="980185" y="579993"/>
                  <a:pt x="983543" y="575267"/>
                  <a:pt x="984724" y="573588"/>
                </a:cubicBezTo>
                <a:cubicBezTo>
                  <a:pt x="984413" y="574210"/>
                  <a:pt x="983730" y="575392"/>
                  <a:pt x="982921" y="576822"/>
                </a:cubicBezTo>
                <a:cubicBezTo>
                  <a:pt x="989636" y="567246"/>
                  <a:pt x="996662" y="558106"/>
                  <a:pt x="1004621" y="549837"/>
                </a:cubicBezTo>
                <a:cubicBezTo>
                  <a:pt x="1005740" y="550831"/>
                  <a:pt x="1002507" y="553194"/>
                  <a:pt x="1005740" y="553692"/>
                </a:cubicBezTo>
                <a:cubicBezTo>
                  <a:pt x="1004994" y="558231"/>
                  <a:pt x="1000393" y="558852"/>
                  <a:pt x="998466" y="562086"/>
                </a:cubicBezTo>
                <a:cubicBezTo>
                  <a:pt x="997968" y="563951"/>
                  <a:pt x="1000268" y="562894"/>
                  <a:pt x="1000704" y="563827"/>
                </a:cubicBezTo>
                <a:cubicBezTo>
                  <a:pt x="996413" y="565132"/>
                  <a:pt x="993988" y="571537"/>
                  <a:pt x="990133" y="574956"/>
                </a:cubicBezTo>
                <a:moveTo>
                  <a:pt x="998528" y="569360"/>
                </a:moveTo>
                <a:lnTo>
                  <a:pt x="998590" y="569360"/>
                </a:lnTo>
                <a:cubicBezTo>
                  <a:pt x="998092" y="570417"/>
                  <a:pt x="997408" y="571412"/>
                  <a:pt x="996600" y="572407"/>
                </a:cubicBezTo>
                <a:cubicBezTo>
                  <a:pt x="996413" y="572594"/>
                  <a:pt x="996290" y="572842"/>
                  <a:pt x="996103" y="573029"/>
                </a:cubicBezTo>
                <a:cubicBezTo>
                  <a:pt x="995481" y="571910"/>
                  <a:pt x="997533" y="569982"/>
                  <a:pt x="998528" y="569360"/>
                </a:cubicBezTo>
                <a:moveTo>
                  <a:pt x="1015253" y="550956"/>
                </a:moveTo>
                <a:cubicBezTo>
                  <a:pt x="1009035" y="559350"/>
                  <a:pt x="1003688" y="568303"/>
                  <a:pt x="996849" y="575516"/>
                </a:cubicBezTo>
                <a:cubicBezTo>
                  <a:pt x="996165" y="575516"/>
                  <a:pt x="996475" y="574956"/>
                  <a:pt x="996849" y="574397"/>
                </a:cubicBezTo>
                <a:lnTo>
                  <a:pt x="996600" y="574397"/>
                </a:lnTo>
                <a:cubicBezTo>
                  <a:pt x="996911" y="573899"/>
                  <a:pt x="997222" y="573526"/>
                  <a:pt x="997533" y="573153"/>
                </a:cubicBezTo>
                <a:cubicBezTo>
                  <a:pt x="998341" y="572158"/>
                  <a:pt x="999087" y="571101"/>
                  <a:pt x="999584" y="569920"/>
                </a:cubicBezTo>
                <a:lnTo>
                  <a:pt x="999584" y="570044"/>
                </a:lnTo>
                <a:cubicBezTo>
                  <a:pt x="1006859" y="561464"/>
                  <a:pt x="1012890" y="551640"/>
                  <a:pt x="1019730" y="542686"/>
                </a:cubicBezTo>
                <a:cubicBezTo>
                  <a:pt x="1020849" y="546293"/>
                  <a:pt x="1016994" y="548717"/>
                  <a:pt x="1015253" y="551018"/>
                </a:cubicBezTo>
                <a:moveTo>
                  <a:pt x="1018052" y="536406"/>
                </a:moveTo>
                <a:cubicBezTo>
                  <a:pt x="1017616" y="537090"/>
                  <a:pt x="1017927" y="538645"/>
                  <a:pt x="1017491" y="539266"/>
                </a:cubicBezTo>
                <a:cubicBezTo>
                  <a:pt x="1017057" y="539826"/>
                  <a:pt x="1015813" y="540634"/>
                  <a:pt x="1015253" y="541443"/>
                </a:cubicBezTo>
                <a:cubicBezTo>
                  <a:pt x="1013264" y="544427"/>
                  <a:pt x="1011460" y="547101"/>
                  <a:pt x="1009098" y="548780"/>
                </a:cubicBezTo>
                <a:cubicBezTo>
                  <a:pt x="1007419" y="548282"/>
                  <a:pt x="1010403" y="547909"/>
                  <a:pt x="1009657" y="546479"/>
                </a:cubicBezTo>
                <a:lnTo>
                  <a:pt x="1009533" y="546479"/>
                </a:lnTo>
                <a:cubicBezTo>
                  <a:pt x="1009533" y="546479"/>
                  <a:pt x="1009595" y="546355"/>
                  <a:pt x="1009657" y="546230"/>
                </a:cubicBezTo>
                <a:cubicBezTo>
                  <a:pt x="1009968" y="545671"/>
                  <a:pt x="1010341" y="545049"/>
                  <a:pt x="1010093" y="544178"/>
                </a:cubicBezTo>
                <a:lnTo>
                  <a:pt x="1010093" y="543992"/>
                </a:lnTo>
                <a:cubicBezTo>
                  <a:pt x="1010093" y="543992"/>
                  <a:pt x="1009657" y="543743"/>
                  <a:pt x="1009657" y="543743"/>
                </a:cubicBezTo>
                <a:cubicBezTo>
                  <a:pt x="1009533" y="543681"/>
                  <a:pt x="1009347" y="543494"/>
                  <a:pt x="1009160" y="543432"/>
                </a:cubicBezTo>
                <a:cubicBezTo>
                  <a:pt x="1010093" y="540572"/>
                  <a:pt x="1011895" y="538458"/>
                  <a:pt x="1014383" y="537152"/>
                </a:cubicBezTo>
                <a:cubicBezTo>
                  <a:pt x="1014445" y="537152"/>
                  <a:pt x="1014507" y="537277"/>
                  <a:pt x="1014569" y="537339"/>
                </a:cubicBezTo>
                <a:cubicBezTo>
                  <a:pt x="1014196" y="538085"/>
                  <a:pt x="1013699" y="538769"/>
                  <a:pt x="1013139" y="539453"/>
                </a:cubicBezTo>
                <a:cubicBezTo>
                  <a:pt x="1012890" y="539826"/>
                  <a:pt x="1012641" y="540199"/>
                  <a:pt x="1012331" y="540572"/>
                </a:cubicBezTo>
                <a:cubicBezTo>
                  <a:pt x="1012144" y="540883"/>
                  <a:pt x="1012207" y="541318"/>
                  <a:pt x="1012518" y="541567"/>
                </a:cubicBezTo>
                <a:cubicBezTo>
                  <a:pt x="1012641" y="541629"/>
                  <a:pt x="1012766" y="541691"/>
                  <a:pt x="1012890" y="541691"/>
                </a:cubicBezTo>
                <a:cubicBezTo>
                  <a:pt x="1013139" y="541691"/>
                  <a:pt x="1013326" y="541567"/>
                  <a:pt x="1013450" y="541380"/>
                </a:cubicBezTo>
                <a:cubicBezTo>
                  <a:pt x="1013699" y="541007"/>
                  <a:pt x="1013948" y="540634"/>
                  <a:pt x="1014196" y="540323"/>
                </a:cubicBezTo>
                <a:cubicBezTo>
                  <a:pt x="1014818" y="539515"/>
                  <a:pt x="1015440" y="538645"/>
                  <a:pt x="1015875" y="537712"/>
                </a:cubicBezTo>
                <a:lnTo>
                  <a:pt x="1015999" y="537463"/>
                </a:lnTo>
                <a:lnTo>
                  <a:pt x="1015875" y="537152"/>
                </a:lnTo>
                <a:cubicBezTo>
                  <a:pt x="1015689" y="536593"/>
                  <a:pt x="1015378" y="536282"/>
                  <a:pt x="1015004" y="536033"/>
                </a:cubicBezTo>
                <a:lnTo>
                  <a:pt x="1015004" y="536033"/>
                </a:lnTo>
                <a:cubicBezTo>
                  <a:pt x="1015129" y="533919"/>
                  <a:pt x="1016745" y="533297"/>
                  <a:pt x="1017243" y="531556"/>
                </a:cubicBezTo>
                <a:cubicBezTo>
                  <a:pt x="1018052" y="532178"/>
                  <a:pt x="1017803" y="533981"/>
                  <a:pt x="1020041" y="533173"/>
                </a:cubicBezTo>
                <a:cubicBezTo>
                  <a:pt x="1021471" y="535349"/>
                  <a:pt x="1018673" y="535225"/>
                  <a:pt x="1017803" y="536531"/>
                </a:cubicBezTo>
                <a:moveTo>
                  <a:pt x="1022963" y="579184"/>
                </a:moveTo>
                <a:lnTo>
                  <a:pt x="1023088" y="578873"/>
                </a:lnTo>
                <a:cubicBezTo>
                  <a:pt x="1023647" y="578127"/>
                  <a:pt x="1024020" y="577195"/>
                  <a:pt x="1024767" y="576697"/>
                </a:cubicBezTo>
                <a:lnTo>
                  <a:pt x="1024953" y="576697"/>
                </a:lnTo>
                <a:cubicBezTo>
                  <a:pt x="1024704" y="577630"/>
                  <a:pt x="1024083" y="578438"/>
                  <a:pt x="1022963" y="579184"/>
                </a:cubicBezTo>
                <a:moveTo>
                  <a:pt x="1029740" y="519681"/>
                </a:moveTo>
                <a:cubicBezTo>
                  <a:pt x="1029243" y="523100"/>
                  <a:pt x="1027129" y="524903"/>
                  <a:pt x="1024704" y="526396"/>
                </a:cubicBezTo>
                <a:cubicBezTo>
                  <a:pt x="1023523" y="528075"/>
                  <a:pt x="1022839" y="530126"/>
                  <a:pt x="1020787" y="530872"/>
                </a:cubicBezTo>
                <a:cubicBezTo>
                  <a:pt x="1022217" y="528572"/>
                  <a:pt x="1021844" y="526955"/>
                  <a:pt x="1022466" y="524779"/>
                </a:cubicBezTo>
                <a:cubicBezTo>
                  <a:pt x="1023399" y="524779"/>
                  <a:pt x="1022776" y="526271"/>
                  <a:pt x="1023585" y="526396"/>
                </a:cubicBezTo>
                <a:cubicBezTo>
                  <a:pt x="1025139" y="524406"/>
                  <a:pt x="1026010" y="521795"/>
                  <a:pt x="1027813" y="519991"/>
                </a:cubicBezTo>
                <a:cubicBezTo>
                  <a:pt x="1028186" y="519805"/>
                  <a:pt x="1028497" y="519681"/>
                  <a:pt x="1028808" y="519618"/>
                </a:cubicBezTo>
                <a:lnTo>
                  <a:pt x="1028994" y="519618"/>
                </a:lnTo>
                <a:cubicBezTo>
                  <a:pt x="1028994" y="519618"/>
                  <a:pt x="1029056" y="519432"/>
                  <a:pt x="1029056" y="519432"/>
                </a:cubicBezTo>
                <a:cubicBezTo>
                  <a:pt x="1029119" y="519307"/>
                  <a:pt x="1029181" y="519183"/>
                  <a:pt x="1029243" y="519059"/>
                </a:cubicBezTo>
                <a:cubicBezTo>
                  <a:pt x="1029305" y="518872"/>
                  <a:pt x="1029243" y="518686"/>
                  <a:pt x="1029056" y="518623"/>
                </a:cubicBezTo>
                <a:cubicBezTo>
                  <a:pt x="1028870" y="518561"/>
                  <a:pt x="1028684" y="518623"/>
                  <a:pt x="1028621" y="518810"/>
                </a:cubicBezTo>
                <a:cubicBezTo>
                  <a:pt x="1028621" y="518872"/>
                  <a:pt x="1028559" y="518934"/>
                  <a:pt x="1028497" y="519059"/>
                </a:cubicBezTo>
                <a:cubicBezTo>
                  <a:pt x="1028186" y="519121"/>
                  <a:pt x="1027875" y="519245"/>
                  <a:pt x="1027502" y="519432"/>
                </a:cubicBezTo>
                <a:lnTo>
                  <a:pt x="1027502" y="519245"/>
                </a:lnTo>
                <a:cubicBezTo>
                  <a:pt x="1029181" y="513338"/>
                  <a:pt x="1031730" y="508178"/>
                  <a:pt x="1036456" y="505318"/>
                </a:cubicBezTo>
                <a:cubicBezTo>
                  <a:pt x="1037699" y="497856"/>
                  <a:pt x="1042736" y="494126"/>
                  <a:pt x="1046529" y="489151"/>
                </a:cubicBezTo>
                <a:lnTo>
                  <a:pt x="1046591" y="489151"/>
                </a:lnTo>
                <a:cubicBezTo>
                  <a:pt x="1046591" y="489151"/>
                  <a:pt x="1046466" y="489338"/>
                  <a:pt x="1046466" y="489462"/>
                </a:cubicBezTo>
                <a:lnTo>
                  <a:pt x="1046466" y="490830"/>
                </a:lnTo>
                <a:cubicBezTo>
                  <a:pt x="1046466" y="491328"/>
                  <a:pt x="1046839" y="491701"/>
                  <a:pt x="1047337" y="491701"/>
                </a:cubicBezTo>
                <a:cubicBezTo>
                  <a:pt x="1047834" y="491701"/>
                  <a:pt x="1048208" y="491328"/>
                  <a:pt x="1048208" y="490830"/>
                </a:cubicBezTo>
                <a:lnTo>
                  <a:pt x="1048208" y="489462"/>
                </a:lnTo>
                <a:cubicBezTo>
                  <a:pt x="1048208" y="489462"/>
                  <a:pt x="1048208" y="489462"/>
                  <a:pt x="1048208" y="489462"/>
                </a:cubicBezTo>
                <a:lnTo>
                  <a:pt x="1048208" y="489214"/>
                </a:lnTo>
                <a:cubicBezTo>
                  <a:pt x="1049264" y="489089"/>
                  <a:pt x="1049451" y="489898"/>
                  <a:pt x="1050446" y="489835"/>
                </a:cubicBezTo>
                <a:cubicBezTo>
                  <a:pt x="1051067" y="488716"/>
                  <a:pt x="1051814" y="487846"/>
                  <a:pt x="1052125" y="486478"/>
                </a:cubicBezTo>
                <a:lnTo>
                  <a:pt x="1051938" y="486478"/>
                </a:lnTo>
                <a:cubicBezTo>
                  <a:pt x="1052373" y="485607"/>
                  <a:pt x="1053057" y="484861"/>
                  <a:pt x="1053804" y="484115"/>
                </a:cubicBezTo>
                <a:cubicBezTo>
                  <a:pt x="1054611" y="483307"/>
                  <a:pt x="1055482" y="482436"/>
                  <a:pt x="1055980" y="481255"/>
                </a:cubicBezTo>
                <a:lnTo>
                  <a:pt x="1055980" y="481379"/>
                </a:lnTo>
                <a:cubicBezTo>
                  <a:pt x="1058715" y="480757"/>
                  <a:pt x="1058156" y="476965"/>
                  <a:pt x="1060891" y="476467"/>
                </a:cubicBezTo>
                <a:lnTo>
                  <a:pt x="1061016" y="476592"/>
                </a:lnTo>
                <a:cubicBezTo>
                  <a:pt x="1058342" y="484550"/>
                  <a:pt x="1052000" y="489027"/>
                  <a:pt x="1048208" y="495929"/>
                </a:cubicBezTo>
                <a:cubicBezTo>
                  <a:pt x="1047524" y="496053"/>
                  <a:pt x="1046591" y="495867"/>
                  <a:pt x="1046529" y="496551"/>
                </a:cubicBezTo>
                <a:cubicBezTo>
                  <a:pt x="1045907" y="496426"/>
                  <a:pt x="1045907" y="495618"/>
                  <a:pt x="1045969" y="494810"/>
                </a:cubicBezTo>
                <a:cubicBezTo>
                  <a:pt x="1044166" y="496177"/>
                  <a:pt x="1042052" y="497234"/>
                  <a:pt x="1040373" y="498727"/>
                </a:cubicBezTo>
                <a:cubicBezTo>
                  <a:pt x="1039689" y="500592"/>
                  <a:pt x="1042176" y="499162"/>
                  <a:pt x="1041492" y="501027"/>
                </a:cubicBezTo>
                <a:cubicBezTo>
                  <a:pt x="1042736" y="500530"/>
                  <a:pt x="1043669" y="499846"/>
                  <a:pt x="1045409" y="499846"/>
                </a:cubicBezTo>
                <a:cubicBezTo>
                  <a:pt x="1039937" y="506312"/>
                  <a:pt x="1037078" y="515328"/>
                  <a:pt x="1029802" y="519929"/>
                </a:cubicBezTo>
                <a:moveTo>
                  <a:pt x="1052063" y="497421"/>
                </a:moveTo>
                <a:cubicBezTo>
                  <a:pt x="1048393" y="505628"/>
                  <a:pt x="1043295" y="512406"/>
                  <a:pt x="1037015" y="518064"/>
                </a:cubicBezTo>
                <a:cubicBezTo>
                  <a:pt x="1043979" y="507680"/>
                  <a:pt x="1051130" y="497545"/>
                  <a:pt x="1058777" y="487846"/>
                </a:cubicBezTo>
                <a:cubicBezTo>
                  <a:pt x="1058591" y="490892"/>
                  <a:pt x="1055731" y="495991"/>
                  <a:pt x="1052063" y="497421"/>
                </a:cubicBezTo>
                <a:moveTo>
                  <a:pt x="1065492" y="480633"/>
                </a:moveTo>
                <a:cubicBezTo>
                  <a:pt x="1064000" y="482747"/>
                  <a:pt x="1063254" y="486478"/>
                  <a:pt x="1060456" y="486291"/>
                </a:cubicBezTo>
                <a:cubicBezTo>
                  <a:pt x="1062135" y="481566"/>
                  <a:pt x="1066052" y="479141"/>
                  <a:pt x="1068291" y="475099"/>
                </a:cubicBezTo>
                <a:cubicBezTo>
                  <a:pt x="1070529" y="476529"/>
                  <a:pt x="1066674" y="479016"/>
                  <a:pt x="1065492" y="480695"/>
                </a:cubicBezTo>
                <a:moveTo>
                  <a:pt x="1081659" y="457192"/>
                </a:moveTo>
                <a:cubicBezTo>
                  <a:pt x="1083960" y="453772"/>
                  <a:pt x="1086385" y="450353"/>
                  <a:pt x="1089431" y="447182"/>
                </a:cubicBezTo>
                <a:cubicBezTo>
                  <a:pt x="1089556" y="447244"/>
                  <a:pt x="1089679" y="447306"/>
                  <a:pt x="1089804" y="447368"/>
                </a:cubicBezTo>
                <a:cubicBezTo>
                  <a:pt x="1088933" y="448176"/>
                  <a:pt x="1086819" y="450539"/>
                  <a:pt x="1081659" y="457192"/>
                </a:cubicBezTo>
                <a:moveTo>
                  <a:pt x="1090612" y="446000"/>
                </a:moveTo>
                <a:cubicBezTo>
                  <a:pt x="1090612" y="446000"/>
                  <a:pt x="1090177" y="445565"/>
                  <a:pt x="1090053" y="445441"/>
                </a:cubicBezTo>
                <a:cubicBezTo>
                  <a:pt x="1090053" y="445503"/>
                  <a:pt x="1089928" y="445565"/>
                  <a:pt x="1089866" y="445627"/>
                </a:cubicBezTo>
                <a:cubicBezTo>
                  <a:pt x="1089866" y="445814"/>
                  <a:pt x="1090053" y="446000"/>
                  <a:pt x="1090053" y="446000"/>
                </a:cubicBezTo>
                <a:lnTo>
                  <a:pt x="1090053" y="446000"/>
                </a:lnTo>
                <a:cubicBezTo>
                  <a:pt x="1090053" y="446000"/>
                  <a:pt x="1089804" y="445938"/>
                  <a:pt x="1089679" y="445814"/>
                </a:cubicBezTo>
                <a:cubicBezTo>
                  <a:pt x="1089679" y="445752"/>
                  <a:pt x="1089804" y="445689"/>
                  <a:pt x="1089866" y="445627"/>
                </a:cubicBezTo>
                <a:cubicBezTo>
                  <a:pt x="1089804" y="445378"/>
                  <a:pt x="1089742" y="445192"/>
                  <a:pt x="1090053" y="445441"/>
                </a:cubicBezTo>
                <a:cubicBezTo>
                  <a:pt x="1090612" y="444695"/>
                  <a:pt x="1091483" y="443389"/>
                  <a:pt x="1092850" y="441026"/>
                </a:cubicBezTo>
                <a:lnTo>
                  <a:pt x="1094529" y="441026"/>
                </a:lnTo>
                <a:cubicBezTo>
                  <a:pt x="1094529" y="444011"/>
                  <a:pt x="1092229" y="444695"/>
                  <a:pt x="1090612" y="446000"/>
                </a:cubicBezTo>
                <a:moveTo>
                  <a:pt x="1099566" y="433130"/>
                </a:moveTo>
                <a:cubicBezTo>
                  <a:pt x="1102488" y="426725"/>
                  <a:pt x="1107524" y="422497"/>
                  <a:pt x="1111318" y="417026"/>
                </a:cubicBezTo>
                <a:cubicBezTo>
                  <a:pt x="1110758" y="421440"/>
                  <a:pt x="1104105" y="429959"/>
                  <a:pt x="1099566" y="433130"/>
                </a:cubicBezTo>
                <a:moveTo>
                  <a:pt x="1117970" y="410310"/>
                </a:moveTo>
                <a:cubicBezTo>
                  <a:pt x="1116789" y="411865"/>
                  <a:pt x="1115048" y="414974"/>
                  <a:pt x="1112934" y="414725"/>
                </a:cubicBezTo>
                <a:cubicBezTo>
                  <a:pt x="1115234" y="411243"/>
                  <a:pt x="1118282" y="408569"/>
                  <a:pt x="1120209" y="404652"/>
                </a:cubicBezTo>
                <a:cubicBezTo>
                  <a:pt x="1122137" y="405709"/>
                  <a:pt x="1119214" y="408632"/>
                  <a:pt x="1117970" y="410310"/>
                </a:cubicBezTo>
                <a:moveTo>
                  <a:pt x="1133018" y="380154"/>
                </a:moveTo>
                <a:cubicBezTo>
                  <a:pt x="1128976" y="388921"/>
                  <a:pt x="1121204" y="395077"/>
                  <a:pt x="1116292" y="403098"/>
                </a:cubicBezTo>
                <a:cubicBezTo>
                  <a:pt x="1114302" y="406269"/>
                  <a:pt x="1113556" y="409005"/>
                  <a:pt x="1110695" y="410870"/>
                </a:cubicBezTo>
                <a:lnTo>
                  <a:pt x="1110695" y="413171"/>
                </a:lnTo>
                <a:cubicBezTo>
                  <a:pt x="1101929" y="421565"/>
                  <a:pt x="1096457" y="433067"/>
                  <a:pt x="1087815" y="441648"/>
                </a:cubicBezTo>
                <a:cubicBezTo>
                  <a:pt x="1086944" y="446622"/>
                  <a:pt x="1083089" y="449358"/>
                  <a:pt x="1080539" y="452280"/>
                </a:cubicBezTo>
                <a:cubicBezTo>
                  <a:pt x="1078114" y="454954"/>
                  <a:pt x="1077244" y="458933"/>
                  <a:pt x="1073825" y="458995"/>
                </a:cubicBezTo>
                <a:cubicBezTo>
                  <a:pt x="1073762" y="462664"/>
                  <a:pt x="1072146" y="464716"/>
                  <a:pt x="1068788" y="465151"/>
                </a:cubicBezTo>
                <a:cubicBezTo>
                  <a:pt x="1068726" y="469006"/>
                  <a:pt x="1066736" y="470933"/>
                  <a:pt x="1063752" y="471804"/>
                </a:cubicBezTo>
                <a:cubicBezTo>
                  <a:pt x="1063068" y="470374"/>
                  <a:pt x="1066425" y="470374"/>
                  <a:pt x="1063752" y="470125"/>
                </a:cubicBezTo>
                <a:cubicBezTo>
                  <a:pt x="1064000" y="468819"/>
                  <a:pt x="1068540" y="466768"/>
                  <a:pt x="1065431" y="465711"/>
                </a:cubicBezTo>
                <a:cubicBezTo>
                  <a:pt x="1065741" y="464529"/>
                  <a:pt x="1066301" y="464467"/>
                  <a:pt x="1067109" y="465151"/>
                </a:cubicBezTo>
                <a:cubicBezTo>
                  <a:pt x="1067855" y="464653"/>
                  <a:pt x="1065990" y="464032"/>
                  <a:pt x="1066985" y="462602"/>
                </a:cubicBezTo>
                <a:cubicBezTo>
                  <a:pt x="1067171" y="462477"/>
                  <a:pt x="1067296" y="462415"/>
                  <a:pt x="1067482" y="462415"/>
                </a:cubicBezTo>
                <a:cubicBezTo>
                  <a:pt x="1067669" y="462415"/>
                  <a:pt x="1067794" y="462166"/>
                  <a:pt x="1067794" y="461980"/>
                </a:cubicBezTo>
                <a:cubicBezTo>
                  <a:pt x="1067794" y="461793"/>
                  <a:pt x="1067607" y="461669"/>
                  <a:pt x="1067358" y="461669"/>
                </a:cubicBezTo>
                <a:cubicBezTo>
                  <a:pt x="1067047" y="461669"/>
                  <a:pt x="1066736" y="461856"/>
                  <a:pt x="1066487" y="462042"/>
                </a:cubicBezTo>
                <a:lnTo>
                  <a:pt x="1066612" y="461793"/>
                </a:lnTo>
                <a:cubicBezTo>
                  <a:pt x="1070405" y="455638"/>
                  <a:pt x="1073576" y="448923"/>
                  <a:pt x="1079980" y="445565"/>
                </a:cubicBezTo>
                <a:cubicBezTo>
                  <a:pt x="1080291" y="443078"/>
                  <a:pt x="1081597" y="441648"/>
                  <a:pt x="1083897" y="441150"/>
                </a:cubicBezTo>
                <a:lnTo>
                  <a:pt x="1083897" y="440964"/>
                </a:lnTo>
                <a:cubicBezTo>
                  <a:pt x="1083897" y="440964"/>
                  <a:pt x="1083897" y="440964"/>
                  <a:pt x="1083960" y="440964"/>
                </a:cubicBezTo>
                <a:cubicBezTo>
                  <a:pt x="1087193" y="440964"/>
                  <a:pt x="1088933" y="437979"/>
                  <a:pt x="1090425" y="435306"/>
                </a:cubicBezTo>
                <a:cubicBezTo>
                  <a:pt x="1090986" y="434311"/>
                  <a:pt x="1091545" y="433316"/>
                  <a:pt x="1092167" y="432570"/>
                </a:cubicBezTo>
                <a:lnTo>
                  <a:pt x="1092291" y="432694"/>
                </a:lnTo>
                <a:cubicBezTo>
                  <a:pt x="1094841" y="430767"/>
                  <a:pt x="1096457" y="428093"/>
                  <a:pt x="1097825" y="424984"/>
                </a:cubicBezTo>
                <a:cubicBezTo>
                  <a:pt x="1098384" y="423989"/>
                  <a:pt x="1099130" y="423181"/>
                  <a:pt x="1099939" y="422311"/>
                </a:cubicBezTo>
                <a:cubicBezTo>
                  <a:pt x="1100934" y="421254"/>
                  <a:pt x="1101929" y="420134"/>
                  <a:pt x="1102551" y="418767"/>
                </a:cubicBezTo>
                <a:cubicBezTo>
                  <a:pt x="1102675" y="418518"/>
                  <a:pt x="1102551" y="418145"/>
                  <a:pt x="1102302" y="418020"/>
                </a:cubicBezTo>
                <a:cubicBezTo>
                  <a:pt x="1102053" y="417896"/>
                  <a:pt x="1101680" y="418020"/>
                  <a:pt x="1101555" y="418269"/>
                </a:cubicBezTo>
                <a:cubicBezTo>
                  <a:pt x="1100996" y="419513"/>
                  <a:pt x="1100063" y="420508"/>
                  <a:pt x="1099130" y="421565"/>
                </a:cubicBezTo>
                <a:cubicBezTo>
                  <a:pt x="1098322" y="422497"/>
                  <a:pt x="1097452" y="423430"/>
                  <a:pt x="1096830" y="424549"/>
                </a:cubicBezTo>
                <a:lnTo>
                  <a:pt x="1096830" y="424363"/>
                </a:lnTo>
                <a:cubicBezTo>
                  <a:pt x="1096084" y="424611"/>
                  <a:pt x="1095524" y="424922"/>
                  <a:pt x="1095089" y="425420"/>
                </a:cubicBezTo>
                <a:cubicBezTo>
                  <a:pt x="1093846" y="421005"/>
                  <a:pt x="1100063" y="419264"/>
                  <a:pt x="1102364" y="416528"/>
                </a:cubicBezTo>
                <a:cubicBezTo>
                  <a:pt x="1100685" y="412735"/>
                  <a:pt x="1104167" y="410373"/>
                  <a:pt x="1106281" y="408632"/>
                </a:cubicBezTo>
                <a:cubicBezTo>
                  <a:pt x="1108084" y="409067"/>
                  <a:pt x="1107338" y="410497"/>
                  <a:pt x="1107960" y="410870"/>
                </a:cubicBezTo>
                <a:cubicBezTo>
                  <a:pt x="1111877" y="408632"/>
                  <a:pt x="1113369" y="403968"/>
                  <a:pt x="1116167" y="400611"/>
                </a:cubicBezTo>
                <a:cubicBezTo>
                  <a:pt x="1116354" y="400611"/>
                  <a:pt x="1116478" y="400549"/>
                  <a:pt x="1116603" y="400424"/>
                </a:cubicBezTo>
                <a:cubicBezTo>
                  <a:pt x="1116975" y="399927"/>
                  <a:pt x="1117349" y="399492"/>
                  <a:pt x="1117784" y="398994"/>
                </a:cubicBezTo>
                <a:cubicBezTo>
                  <a:pt x="1118468" y="398248"/>
                  <a:pt x="1119151" y="397377"/>
                  <a:pt x="1119712" y="396383"/>
                </a:cubicBezTo>
                <a:lnTo>
                  <a:pt x="1119712" y="396383"/>
                </a:lnTo>
                <a:cubicBezTo>
                  <a:pt x="1121701" y="394580"/>
                  <a:pt x="1123006" y="392155"/>
                  <a:pt x="1121390" y="389667"/>
                </a:cubicBezTo>
                <a:cubicBezTo>
                  <a:pt x="1127484" y="392528"/>
                  <a:pt x="1123255" y="383139"/>
                  <a:pt x="1126426" y="380714"/>
                </a:cubicBezTo>
                <a:cubicBezTo>
                  <a:pt x="1129722" y="380838"/>
                  <a:pt x="1130717" y="381398"/>
                  <a:pt x="1132457" y="379719"/>
                </a:cubicBezTo>
                <a:lnTo>
                  <a:pt x="1133080" y="380030"/>
                </a:lnTo>
                <a:cubicBezTo>
                  <a:pt x="1133080" y="380030"/>
                  <a:pt x="1133141" y="380030"/>
                  <a:pt x="1133204" y="380030"/>
                </a:cubicBezTo>
                <a:lnTo>
                  <a:pt x="1133204" y="380154"/>
                </a:lnTo>
                <a:close/>
                <a:moveTo>
                  <a:pt x="1153101" y="357211"/>
                </a:moveTo>
                <a:cubicBezTo>
                  <a:pt x="1146385" y="364175"/>
                  <a:pt x="1141784" y="373315"/>
                  <a:pt x="1133141" y="378413"/>
                </a:cubicBezTo>
                <a:lnTo>
                  <a:pt x="1133080" y="378413"/>
                </a:lnTo>
                <a:cubicBezTo>
                  <a:pt x="1134385" y="375802"/>
                  <a:pt x="1133204" y="376051"/>
                  <a:pt x="1133018" y="372880"/>
                </a:cubicBezTo>
                <a:lnTo>
                  <a:pt x="1134696" y="372880"/>
                </a:lnTo>
                <a:cubicBezTo>
                  <a:pt x="1134074" y="368278"/>
                  <a:pt x="1139111" y="365232"/>
                  <a:pt x="1141225" y="361501"/>
                </a:cubicBezTo>
                <a:cubicBezTo>
                  <a:pt x="1141411" y="360631"/>
                  <a:pt x="1142095" y="359698"/>
                  <a:pt x="1142095" y="359698"/>
                </a:cubicBezTo>
                <a:cubicBezTo>
                  <a:pt x="1142095" y="359698"/>
                  <a:pt x="1142966" y="358517"/>
                  <a:pt x="1143650" y="357460"/>
                </a:cubicBezTo>
                <a:cubicBezTo>
                  <a:pt x="1144334" y="356465"/>
                  <a:pt x="1143650" y="357460"/>
                  <a:pt x="1146199" y="355221"/>
                </a:cubicBezTo>
                <a:cubicBezTo>
                  <a:pt x="1148810" y="352983"/>
                  <a:pt x="1146572" y="353356"/>
                  <a:pt x="1147256" y="351988"/>
                </a:cubicBezTo>
                <a:cubicBezTo>
                  <a:pt x="1147940" y="350620"/>
                  <a:pt x="1147754" y="351117"/>
                  <a:pt x="1148810" y="350247"/>
                </a:cubicBezTo>
                <a:cubicBezTo>
                  <a:pt x="1149805" y="349377"/>
                  <a:pt x="1150489" y="347822"/>
                  <a:pt x="1150489" y="346454"/>
                </a:cubicBezTo>
                <a:cubicBezTo>
                  <a:pt x="1150489" y="345086"/>
                  <a:pt x="1151546" y="345086"/>
                  <a:pt x="1153473" y="344589"/>
                </a:cubicBezTo>
                <a:cubicBezTo>
                  <a:pt x="1155339" y="344029"/>
                  <a:pt x="1153473" y="344589"/>
                  <a:pt x="1153598" y="343034"/>
                </a:cubicBezTo>
                <a:cubicBezTo>
                  <a:pt x="1153785" y="341480"/>
                  <a:pt x="1154469" y="341480"/>
                  <a:pt x="1156396" y="341107"/>
                </a:cubicBezTo>
                <a:cubicBezTo>
                  <a:pt x="1158261" y="340796"/>
                  <a:pt x="1157951" y="339552"/>
                  <a:pt x="1158945" y="337501"/>
                </a:cubicBezTo>
                <a:cubicBezTo>
                  <a:pt x="1160002" y="335449"/>
                  <a:pt x="1161183" y="334267"/>
                  <a:pt x="1161744" y="333708"/>
                </a:cubicBezTo>
                <a:cubicBezTo>
                  <a:pt x="1162241" y="333210"/>
                  <a:pt x="1165101" y="329853"/>
                  <a:pt x="1167091" y="327614"/>
                </a:cubicBezTo>
                <a:cubicBezTo>
                  <a:pt x="1166282" y="328920"/>
                  <a:pt x="1165784" y="330164"/>
                  <a:pt x="1166033" y="331532"/>
                </a:cubicBezTo>
                <a:cubicBezTo>
                  <a:pt x="1166469" y="330785"/>
                  <a:pt x="1167028" y="329915"/>
                  <a:pt x="1167775" y="328858"/>
                </a:cubicBezTo>
                <a:cubicBezTo>
                  <a:pt x="1167712" y="328982"/>
                  <a:pt x="1167650" y="329107"/>
                  <a:pt x="1167588" y="329231"/>
                </a:cubicBezTo>
                <a:cubicBezTo>
                  <a:pt x="1166345" y="331842"/>
                  <a:pt x="1166033" y="331469"/>
                  <a:pt x="1164976" y="333521"/>
                </a:cubicBezTo>
                <a:cubicBezTo>
                  <a:pt x="1163982" y="335573"/>
                  <a:pt x="1164479" y="334765"/>
                  <a:pt x="1162054" y="337501"/>
                </a:cubicBezTo>
                <a:cubicBezTo>
                  <a:pt x="1159629" y="340236"/>
                  <a:pt x="1160313" y="338371"/>
                  <a:pt x="1160500" y="339926"/>
                </a:cubicBezTo>
                <a:cubicBezTo>
                  <a:pt x="1160562" y="340672"/>
                  <a:pt x="1160935" y="340858"/>
                  <a:pt x="1161121" y="341045"/>
                </a:cubicBezTo>
                <a:cubicBezTo>
                  <a:pt x="1161557" y="340423"/>
                  <a:pt x="1162116" y="339863"/>
                  <a:pt x="1162676" y="339304"/>
                </a:cubicBezTo>
                <a:cubicBezTo>
                  <a:pt x="1161681" y="345211"/>
                  <a:pt x="1155028" y="350309"/>
                  <a:pt x="1153163" y="357149"/>
                </a:cubicBezTo>
                <a:moveTo>
                  <a:pt x="1147505" y="795313"/>
                </a:moveTo>
                <a:cubicBezTo>
                  <a:pt x="1147070" y="796681"/>
                  <a:pt x="1146634" y="796992"/>
                  <a:pt x="1146572" y="797427"/>
                </a:cubicBezTo>
                <a:cubicBezTo>
                  <a:pt x="1146447" y="797862"/>
                  <a:pt x="1146137" y="798546"/>
                  <a:pt x="1146323" y="798982"/>
                </a:cubicBezTo>
                <a:cubicBezTo>
                  <a:pt x="1146447" y="799417"/>
                  <a:pt x="1146821" y="800225"/>
                  <a:pt x="1146696" y="800971"/>
                </a:cubicBezTo>
                <a:cubicBezTo>
                  <a:pt x="1146634" y="801780"/>
                  <a:pt x="1146447" y="803272"/>
                  <a:pt x="1146385" y="804329"/>
                </a:cubicBezTo>
                <a:cubicBezTo>
                  <a:pt x="1146323" y="805386"/>
                  <a:pt x="1146012" y="808308"/>
                  <a:pt x="1146012" y="808308"/>
                </a:cubicBezTo>
                <a:cubicBezTo>
                  <a:pt x="1146012" y="808308"/>
                  <a:pt x="1146137" y="811417"/>
                  <a:pt x="1146634" y="812785"/>
                </a:cubicBezTo>
                <a:cubicBezTo>
                  <a:pt x="1147131" y="814153"/>
                  <a:pt x="1146634" y="815210"/>
                  <a:pt x="1146572" y="815894"/>
                </a:cubicBezTo>
                <a:cubicBezTo>
                  <a:pt x="1146447" y="816578"/>
                  <a:pt x="1146199" y="817759"/>
                  <a:pt x="1146447" y="819003"/>
                </a:cubicBezTo>
                <a:cubicBezTo>
                  <a:pt x="1146696" y="820184"/>
                  <a:pt x="1146696" y="821241"/>
                  <a:pt x="1146447" y="822858"/>
                </a:cubicBezTo>
                <a:cubicBezTo>
                  <a:pt x="1146199" y="824474"/>
                  <a:pt x="1145950" y="825967"/>
                  <a:pt x="1146012" y="827024"/>
                </a:cubicBezTo>
                <a:cubicBezTo>
                  <a:pt x="1146137" y="828018"/>
                  <a:pt x="1146012" y="831314"/>
                  <a:pt x="1146012" y="831314"/>
                </a:cubicBezTo>
                <a:cubicBezTo>
                  <a:pt x="1146012" y="831314"/>
                  <a:pt x="1144831" y="822360"/>
                  <a:pt x="1144893" y="818692"/>
                </a:cubicBezTo>
                <a:cubicBezTo>
                  <a:pt x="1145017" y="815023"/>
                  <a:pt x="1145453" y="813345"/>
                  <a:pt x="1144893" y="811790"/>
                </a:cubicBezTo>
                <a:cubicBezTo>
                  <a:pt x="1144271" y="810236"/>
                  <a:pt x="1144520" y="810360"/>
                  <a:pt x="1144520" y="808806"/>
                </a:cubicBezTo>
                <a:cubicBezTo>
                  <a:pt x="1144520" y="807251"/>
                  <a:pt x="1144645" y="806381"/>
                  <a:pt x="1144520" y="805199"/>
                </a:cubicBezTo>
                <a:cubicBezTo>
                  <a:pt x="1144458" y="803956"/>
                  <a:pt x="1144458" y="803085"/>
                  <a:pt x="1144396" y="802215"/>
                </a:cubicBezTo>
                <a:cubicBezTo>
                  <a:pt x="1144271" y="801406"/>
                  <a:pt x="1144520" y="800412"/>
                  <a:pt x="1144520" y="799914"/>
                </a:cubicBezTo>
                <a:lnTo>
                  <a:pt x="1144520" y="797489"/>
                </a:lnTo>
                <a:cubicBezTo>
                  <a:pt x="1144520" y="796308"/>
                  <a:pt x="1144955" y="795002"/>
                  <a:pt x="1144645" y="794070"/>
                </a:cubicBezTo>
                <a:cubicBezTo>
                  <a:pt x="1144271" y="793137"/>
                  <a:pt x="1144396" y="791831"/>
                  <a:pt x="1144396" y="791272"/>
                </a:cubicBezTo>
                <a:cubicBezTo>
                  <a:pt x="1144396" y="790774"/>
                  <a:pt x="1144520" y="789158"/>
                  <a:pt x="1144645" y="788287"/>
                </a:cubicBezTo>
                <a:cubicBezTo>
                  <a:pt x="1144707" y="787417"/>
                  <a:pt x="1144209" y="787852"/>
                  <a:pt x="1144831" y="786919"/>
                </a:cubicBezTo>
                <a:cubicBezTo>
                  <a:pt x="1145391" y="785987"/>
                  <a:pt x="1145515" y="785676"/>
                  <a:pt x="1145142" y="784867"/>
                </a:cubicBezTo>
                <a:cubicBezTo>
                  <a:pt x="1144831" y="783997"/>
                  <a:pt x="1144893" y="783313"/>
                  <a:pt x="1145080" y="782878"/>
                </a:cubicBezTo>
                <a:cubicBezTo>
                  <a:pt x="1145266" y="782442"/>
                  <a:pt x="1146510" y="782318"/>
                  <a:pt x="1146634" y="782878"/>
                </a:cubicBezTo>
                <a:cubicBezTo>
                  <a:pt x="1146696" y="783189"/>
                  <a:pt x="1147070" y="784681"/>
                  <a:pt x="1146696" y="785551"/>
                </a:cubicBezTo>
                <a:cubicBezTo>
                  <a:pt x="1146385" y="786422"/>
                  <a:pt x="1146510" y="786795"/>
                  <a:pt x="1146696" y="788101"/>
                </a:cubicBezTo>
                <a:cubicBezTo>
                  <a:pt x="1146883" y="789406"/>
                  <a:pt x="1146696" y="788474"/>
                  <a:pt x="1146696" y="790152"/>
                </a:cubicBezTo>
                <a:cubicBezTo>
                  <a:pt x="1146696" y="791831"/>
                  <a:pt x="1146883" y="792515"/>
                  <a:pt x="1146696" y="793261"/>
                </a:cubicBezTo>
                <a:cubicBezTo>
                  <a:pt x="1146510" y="794070"/>
                  <a:pt x="1146261" y="794505"/>
                  <a:pt x="1146696" y="794567"/>
                </a:cubicBezTo>
                <a:cubicBezTo>
                  <a:pt x="1147131" y="794691"/>
                  <a:pt x="1148002" y="793945"/>
                  <a:pt x="1147567" y="795375"/>
                </a:cubicBezTo>
                <a:moveTo>
                  <a:pt x="1145329" y="773178"/>
                </a:moveTo>
                <a:cubicBezTo>
                  <a:pt x="1147442" y="772681"/>
                  <a:pt x="1147318" y="775665"/>
                  <a:pt x="1146447" y="776536"/>
                </a:cubicBezTo>
                <a:cubicBezTo>
                  <a:pt x="1145017" y="776473"/>
                  <a:pt x="1145329" y="774608"/>
                  <a:pt x="1145329" y="773178"/>
                </a:cubicBezTo>
                <a:moveTo>
                  <a:pt x="1149121" y="752535"/>
                </a:moveTo>
                <a:cubicBezTo>
                  <a:pt x="1148935" y="753530"/>
                  <a:pt x="1148686" y="754836"/>
                  <a:pt x="1148810" y="755768"/>
                </a:cubicBezTo>
                <a:cubicBezTo>
                  <a:pt x="1148935" y="756639"/>
                  <a:pt x="1148810" y="757447"/>
                  <a:pt x="1148810" y="757820"/>
                </a:cubicBezTo>
                <a:cubicBezTo>
                  <a:pt x="1148810" y="758193"/>
                  <a:pt x="1148437" y="759996"/>
                  <a:pt x="1148313" y="761053"/>
                </a:cubicBezTo>
                <a:cubicBezTo>
                  <a:pt x="1148189" y="762048"/>
                  <a:pt x="1147691" y="764038"/>
                  <a:pt x="1147691" y="765157"/>
                </a:cubicBezTo>
                <a:cubicBezTo>
                  <a:pt x="1147691" y="766338"/>
                  <a:pt x="1146510" y="768515"/>
                  <a:pt x="1146261" y="768017"/>
                </a:cubicBezTo>
                <a:cubicBezTo>
                  <a:pt x="1146012" y="767520"/>
                  <a:pt x="1145764" y="766090"/>
                  <a:pt x="1145764" y="764287"/>
                </a:cubicBezTo>
                <a:cubicBezTo>
                  <a:pt x="1145764" y="762483"/>
                  <a:pt x="1145080" y="762856"/>
                  <a:pt x="1144831" y="761302"/>
                </a:cubicBezTo>
                <a:cubicBezTo>
                  <a:pt x="1144583" y="759748"/>
                  <a:pt x="1145204" y="758566"/>
                  <a:pt x="1145204" y="756514"/>
                </a:cubicBezTo>
                <a:cubicBezTo>
                  <a:pt x="1145204" y="754463"/>
                  <a:pt x="1145577" y="754089"/>
                  <a:pt x="1145888" y="752100"/>
                </a:cubicBezTo>
                <a:cubicBezTo>
                  <a:pt x="1146137" y="750172"/>
                  <a:pt x="1146261" y="750856"/>
                  <a:pt x="1146137" y="749302"/>
                </a:cubicBezTo>
                <a:cubicBezTo>
                  <a:pt x="1146012" y="747747"/>
                  <a:pt x="1145453" y="746193"/>
                  <a:pt x="1145453" y="744514"/>
                </a:cubicBezTo>
                <a:cubicBezTo>
                  <a:pt x="1145453" y="742835"/>
                  <a:pt x="1146261" y="742400"/>
                  <a:pt x="1146012" y="741157"/>
                </a:cubicBezTo>
                <a:cubicBezTo>
                  <a:pt x="1145764" y="739851"/>
                  <a:pt x="1146510" y="737923"/>
                  <a:pt x="1147008" y="736245"/>
                </a:cubicBezTo>
                <a:cubicBezTo>
                  <a:pt x="1147567" y="734566"/>
                  <a:pt x="1148064" y="729902"/>
                  <a:pt x="1148189" y="729529"/>
                </a:cubicBezTo>
                <a:cubicBezTo>
                  <a:pt x="1148686" y="727540"/>
                  <a:pt x="1149121" y="732887"/>
                  <a:pt x="1149121" y="733633"/>
                </a:cubicBezTo>
                <a:lnTo>
                  <a:pt x="1149121" y="739478"/>
                </a:lnTo>
                <a:cubicBezTo>
                  <a:pt x="1149121" y="741157"/>
                  <a:pt x="1148935" y="740908"/>
                  <a:pt x="1148810" y="742400"/>
                </a:cubicBezTo>
                <a:cubicBezTo>
                  <a:pt x="1148686" y="743955"/>
                  <a:pt x="1148810" y="744514"/>
                  <a:pt x="1148686" y="745820"/>
                </a:cubicBezTo>
                <a:cubicBezTo>
                  <a:pt x="1148562" y="747063"/>
                  <a:pt x="1148935" y="747312"/>
                  <a:pt x="1149370" y="748618"/>
                </a:cubicBezTo>
                <a:cubicBezTo>
                  <a:pt x="1149743" y="749924"/>
                  <a:pt x="1149246" y="751478"/>
                  <a:pt x="1149121" y="752535"/>
                </a:cubicBezTo>
                <a:moveTo>
                  <a:pt x="1158137" y="654792"/>
                </a:moveTo>
                <a:cubicBezTo>
                  <a:pt x="1155152" y="673632"/>
                  <a:pt x="1153785" y="694026"/>
                  <a:pt x="1150302" y="712306"/>
                </a:cubicBezTo>
                <a:cubicBezTo>
                  <a:pt x="1148189" y="707456"/>
                  <a:pt x="1150365" y="702109"/>
                  <a:pt x="1150863" y="696700"/>
                </a:cubicBezTo>
                <a:cubicBezTo>
                  <a:pt x="1152665" y="677611"/>
                  <a:pt x="1154095" y="657031"/>
                  <a:pt x="1157515" y="641673"/>
                </a:cubicBezTo>
                <a:cubicBezTo>
                  <a:pt x="1157018" y="645839"/>
                  <a:pt x="1157577" y="650999"/>
                  <a:pt x="1157577" y="650999"/>
                </a:cubicBezTo>
                <a:cubicBezTo>
                  <a:pt x="1156147" y="652678"/>
                  <a:pt x="1159753" y="652740"/>
                  <a:pt x="1158137" y="654854"/>
                </a:cubicBezTo>
                <a:moveTo>
                  <a:pt x="1158012" y="650067"/>
                </a:moveTo>
                <a:cubicBezTo>
                  <a:pt x="1158261" y="649383"/>
                  <a:pt x="1158635" y="648512"/>
                  <a:pt x="1159070" y="647580"/>
                </a:cubicBezTo>
                <a:cubicBezTo>
                  <a:pt x="1158758" y="648512"/>
                  <a:pt x="1158448" y="649321"/>
                  <a:pt x="1158012" y="650067"/>
                </a:cubicBezTo>
                <a:moveTo>
                  <a:pt x="1169764" y="576697"/>
                </a:moveTo>
                <a:cubicBezTo>
                  <a:pt x="1169080" y="579620"/>
                  <a:pt x="1168209" y="574583"/>
                  <a:pt x="1167837" y="581671"/>
                </a:cubicBezTo>
                <a:cubicBezTo>
                  <a:pt x="1167526" y="588760"/>
                  <a:pt x="1166655" y="588760"/>
                  <a:pt x="1166966" y="590812"/>
                </a:cubicBezTo>
                <a:cubicBezTo>
                  <a:pt x="1167339" y="592863"/>
                  <a:pt x="1167837" y="592677"/>
                  <a:pt x="1167837" y="591993"/>
                </a:cubicBezTo>
                <a:cubicBezTo>
                  <a:pt x="1167837" y="591309"/>
                  <a:pt x="1169080" y="587703"/>
                  <a:pt x="1168707" y="589941"/>
                </a:cubicBezTo>
                <a:cubicBezTo>
                  <a:pt x="1168396" y="592179"/>
                  <a:pt x="1168396" y="594915"/>
                  <a:pt x="1167712" y="596159"/>
                </a:cubicBezTo>
                <a:cubicBezTo>
                  <a:pt x="1166966" y="597340"/>
                  <a:pt x="1165971" y="598584"/>
                  <a:pt x="1166469" y="599952"/>
                </a:cubicBezTo>
                <a:cubicBezTo>
                  <a:pt x="1166966" y="601320"/>
                  <a:pt x="1167837" y="601693"/>
                  <a:pt x="1166842" y="603744"/>
                </a:cubicBezTo>
                <a:cubicBezTo>
                  <a:pt x="1165784" y="605796"/>
                  <a:pt x="1165599" y="605423"/>
                  <a:pt x="1164728" y="609092"/>
                </a:cubicBezTo>
                <a:cubicBezTo>
                  <a:pt x="1163920" y="612698"/>
                  <a:pt x="1163733" y="613879"/>
                  <a:pt x="1163360" y="618045"/>
                </a:cubicBezTo>
                <a:cubicBezTo>
                  <a:pt x="1163049" y="622149"/>
                  <a:pt x="1163920" y="624076"/>
                  <a:pt x="1163049" y="625071"/>
                </a:cubicBezTo>
                <a:cubicBezTo>
                  <a:pt x="1162178" y="626128"/>
                  <a:pt x="1159691" y="626812"/>
                  <a:pt x="1160935" y="628118"/>
                </a:cubicBezTo>
                <a:cubicBezTo>
                  <a:pt x="1162178" y="629424"/>
                  <a:pt x="1163733" y="629735"/>
                  <a:pt x="1162676" y="632657"/>
                </a:cubicBezTo>
                <a:cubicBezTo>
                  <a:pt x="1161681" y="635579"/>
                  <a:pt x="1160935" y="636325"/>
                  <a:pt x="1160935" y="637693"/>
                </a:cubicBezTo>
                <a:cubicBezTo>
                  <a:pt x="1160935" y="639061"/>
                  <a:pt x="1160624" y="639061"/>
                  <a:pt x="1160624" y="641610"/>
                </a:cubicBezTo>
                <a:cubicBezTo>
                  <a:pt x="1160624" y="644160"/>
                  <a:pt x="1160251" y="644719"/>
                  <a:pt x="1159443" y="646833"/>
                </a:cubicBezTo>
                <a:cubicBezTo>
                  <a:pt x="1159443" y="647020"/>
                  <a:pt x="1159319" y="647206"/>
                  <a:pt x="1159194" y="647331"/>
                </a:cubicBezTo>
                <a:cubicBezTo>
                  <a:pt x="1159567" y="645963"/>
                  <a:pt x="1159878" y="644533"/>
                  <a:pt x="1160375" y="643289"/>
                </a:cubicBezTo>
                <a:cubicBezTo>
                  <a:pt x="1158323" y="642294"/>
                  <a:pt x="1160500" y="639932"/>
                  <a:pt x="1159256" y="638750"/>
                </a:cubicBezTo>
                <a:lnTo>
                  <a:pt x="1159256" y="638626"/>
                </a:lnTo>
                <a:cubicBezTo>
                  <a:pt x="1159256" y="638626"/>
                  <a:pt x="1159567" y="638626"/>
                  <a:pt x="1159691" y="638626"/>
                </a:cubicBezTo>
                <a:cubicBezTo>
                  <a:pt x="1160189" y="638502"/>
                  <a:pt x="1160437" y="638066"/>
                  <a:pt x="1160375" y="637631"/>
                </a:cubicBezTo>
                <a:cubicBezTo>
                  <a:pt x="1160313" y="637134"/>
                  <a:pt x="1159878" y="636885"/>
                  <a:pt x="1159381" y="636947"/>
                </a:cubicBezTo>
                <a:cubicBezTo>
                  <a:pt x="1159132" y="636947"/>
                  <a:pt x="1158945" y="636947"/>
                  <a:pt x="1158758" y="637009"/>
                </a:cubicBezTo>
                <a:cubicBezTo>
                  <a:pt x="1159753" y="634336"/>
                  <a:pt x="1160562" y="631538"/>
                  <a:pt x="1160935" y="628180"/>
                </a:cubicBezTo>
                <a:cubicBezTo>
                  <a:pt x="1160127" y="628678"/>
                  <a:pt x="1159505" y="629610"/>
                  <a:pt x="1159070" y="630792"/>
                </a:cubicBezTo>
                <a:cubicBezTo>
                  <a:pt x="1158758" y="632657"/>
                  <a:pt x="1158448" y="634957"/>
                  <a:pt x="1158137" y="637134"/>
                </a:cubicBezTo>
                <a:lnTo>
                  <a:pt x="1158137" y="637134"/>
                </a:lnTo>
                <a:cubicBezTo>
                  <a:pt x="1157764" y="635704"/>
                  <a:pt x="1158137" y="632968"/>
                  <a:pt x="1159070" y="630792"/>
                </a:cubicBezTo>
                <a:cubicBezTo>
                  <a:pt x="1159256" y="629051"/>
                  <a:pt x="1159505" y="627621"/>
                  <a:pt x="1159567" y="626874"/>
                </a:cubicBezTo>
                <a:cubicBezTo>
                  <a:pt x="1159940" y="624636"/>
                  <a:pt x="1160935" y="621341"/>
                  <a:pt x="1160935" y="618791"/>
                </a:cubicBezTo>
                <a:cubicBezTo>
                  <a:pt x="1160935" y="616242"/>
                  <a:pt x="1161121" y="613942"/>
                  <a:pt x="1161308" y="612947"/>
                </a:cubicBezTo>
                <a:cubicBezTo>
                  <a:pt x="1161495" y="611890"/>
                  <a:pt x="1162365" y="610335"/>
                  <a:pt x="1162490" y="609651"/>
                </a:cubicBezTo>
                <a:cubicBezTo>
                  <a:pt x="1162676" y="608967"/>
                  <a:pt x="1162676" y="607724"/>
                  <a:pt x="1162676" y="605672"/>
                </a:cubicBezTo>
                <a:cubicBezTo>
                  <a:pt x="1162676" y="603620"/>
                  <a:pt x="1163546" y="602750"/>
                  <a:pt x="1163733" y="601382"/>
                </a:cubicBezTo>
                <a:cubicBezTo>
                  <a:pt x="1163920" y="600014"/>
                  <a:pt x="1164915" y="598646"/>
                  <a:pt x="1164728" y="597402"/>
                </a:cubicBezTo>
                <a:cubicBezTo>
                  <a:pt x="1164603" y="596221"/>
                  <a:pt x="1165287" y="594169"/>
                  <a:pt x="1164417" y="594853"/>
                </a:cubicBezTo>
                <a:cubicBezTo>
                  <a:pt x="1163546" y="595537"/>
                  <a:pt x="1162676" y="595848"/>
                  <a:pt x="1163546" y="593610"/>
                </a:cubicBezTo>
                <a:cubicBezTo>
                  <a:pt x="1164417" y="591371"/>
                  <a:pt x="1164230" y="589506"/>
                  <a:pt x="1164603" y="588262"/>
                </a:cubicBezTo>
                <a:cubicBezTo>
                  <a:pt x="1164915" y="587081"/>
                  <a:pt x="1163920" y="585340"/>
                  <a:pt x="1164915" y="584656"/>
                </a:cubicBezTo>
                <a:cubicBezTo>
                  <a:pt x="1164915" y="584656"/>
                  <a:pt x="1164915" y="581734"/>
                  <a:pt x="1165599" y="580179"/>
                </a:cubicBezTo>
                <a:cubicBezTo>
                  <a:pt x="1166282" y="578625"/>
                  <a:pt x="1167712" y="576573"/>
                  <a:pt x="1168024" y="575018"/>
                </a:cubicBezTo>
                <a:cubicBezTo>
                  <a:pt x="1168396" y="573464"/>
                  <a:pt x="1168024" y="571599"/>
                  <a:pt x="1168396" y="570542"/>
                </a:cubicBezTo>
                <a:cubicBezTo>
                  <a:pt x="1168707" y="569485"/>
                  <a:pt x="1170075" y="567619"/>
                  <a:pt x="1170075" y="569174"/>
                </a:cubicBezTo>
                <a:cubicBezTo>
                  <a:pt x="1170075" y="571412"/>
                  <a:pt x="1170448" y="573837"/>
                  <a:pt x="1169764" y="576759"/>
                </a:cubicBezTo>
                <a:moveTo>
                  <a:pt x="1171816" y="563578"/>
                </a:moveTo>
                <a:cubicBezTo>
                  <a:pt x="1171132" y="563951"/>
                  <a:pt x="1169702" y="564697"/>
                  <a:pt x="1169391" y="563764"/>
                </a:cubicBezTo>
                <a:cubicBezTo>
                  <a:pt x="1168707" y="561526"/>
                  <a:pt x="1168707" y="560469"/>
                  <a:pt x="1169205" y="559474"/>
                </a:cubicBezTo>
                <a:cubicBezTo>
                  <a:pt x="1169764" y="558417"/>
                  <a:pt x="1172313" y="558044"/>
                  <a:pt x="1172189" y="558604"/>
                </a:cubicBezTo>
                <a:cubicBezTo>
                  <a:pt x="1171754" y="559723"/>
                  <a:pt x="1172500" y="563267"/>
                  <a:pt x="1171816" y="563578"/>
                </a:cubicBezTo>
                <a:moveTo>
                  <a:pt x="1173743" y="551080"/>
                </a:moveTo>
                <a:cubicBezTo>
                  <a:pt x="1173743" y="553505"/>
                  <a:pt x="1172997" y="555184"/>
                  <a:pt x="1172313" y="555557"/>
                </a:cubicBezTo>
                <a:cubicBezTo>
                  <a:pt x="1171630" y="555868"/>
                  <a:pt x="1170759" y="557609"/>
                  <a:pt x="1170759" y="555868"/>
                </a:cubicBezTo>
                <a:cubicBezTo>
                  <a:pt x="1170759" y="554127"/>
                  <a:pt x="1170448" y="553319"/>
                  <a:pt x="1171132" y="551764"/>
                </a:cubicBezTo>
                <a:cubicBezTo>
                  <a:pt x="1171816" y="550210"/>
                  <a:pt x="1172313" y="550023"/>
                  <a:pt x="1172189" y="549153"/>
                </a:cubicBezTo>
                <a:cubicBezTo>
                  <a:pt x="1172002" y="548282"/>
                  <a:pt x="1172189" y="547101"/>
                  <a:pt x="1172189" y="547101"/>
                </a:cubicBezTo>
                <a:cubicBezTo>
                  <a:pt x="1172189" y="547101"/>
                  <a:pt x="1174055" y="545546"/>
                  <a:pt x="1174055" y="546417"/>
                </a:cubicBezTo>
                <a:cubicBezTo>
                  <a:pt x="1174055" y="547474"/>
                  <a:pt x="1173743" y="548655"/>
                  <a:pt x="1173743" y="551080"/>
                </a:cubicBezTo>
                <a:moveTo>
                  <a:pt x="1175609" y="539018"/>
                </a:moveTo>
                <a:cubicBezTo>
                  <a:pt x="1175422" y="541070"/>
                  <a:pt x="1174738" y="541567"/>
                  <a:pt x="1174055" y="542811"/>
                </a:cubicBezTo>
                <a:cubicBezTo>
                  <a:pt x="1173371" y="543992"/>
                  <a:pt x="1172313" y="545546"/>
                  <a:pt x="1172500" y="543308"/>
                </a:cubicBezTo>
                <a:cubicBezTo>
                  <a:pt x="1172687" y="541070"/>
                  <a:pt x="1172873" y="540013"/>
                  <a:pt x="1173743" y="537961"/>
                </a:cubicBezTo>
                <a:cubicBezTo>
                  <a:pt x="1174365" y="536406"/>
                  <a:pt x="1175919" y="534354"/>
                  <a:pt x="1176293" y="533857"/>
                </a:cubicBezTo>
                <a:cubicBezTo>
                  <a:pt x="1175671" y="534665"/>
                  <a:pt x="1175796" y="536966"/>
                  <a:pt x="1175609" y="539018"/>
                </a:cubicBezTo>
                <a:moveTo>
                  <a:pt x="1182697" y="497794"/>
                </a:moveTo>
                <a:cubicBezTo>
                  <a:pt x="1182573" y="498291"/>
                  <a:pt x="1182573" y="498665"/>
                  <a:pt x="1182448" y="499349"/>
                </a:cubicBezTo>
                <a:cubicBezTo>
                  <a:pt x="1182324" y="499970"/>
                  <a:pt x="1182075" y="501773"/>
                  <a:pt x="1182075" y="502830"/>
                </a:cubicBezTo>
                <a:cubicBezTo>
                  <a:pt x="1182075" y="503825"/>
                  <a:pt x="1181391" y="505255"/>
                  <a:pt x="1181391" y="505939"/>
                </a:cubicBezTo>
                <a:cubicBezTo>
                  <a:pt x="1181391" y="506561"/>
                  <a:pt x="1180769" y="509919"/>
                  <a:pt x="1180769" y="510727"/>
                </a:cubicBezTo>
                <a:cubicBezTo>
                  <a:pt x="1180769" y="511473"/>
                  <a:pt x="1178966" y="517318"/>
                  <a:pt x="1178966" y="517318"/>
                </a:cubicBezTo>
                <a:lnTo>
                  <a:pt x="1178593" y="516385"/>
                </a:lnTo>
                <a:cubicBezTo>
                  <a:pt x="1178158" y="515452"/>
                  <a:pt x="1178593" y="514706"/>
                  <a:pt x="1178718" y="512903"/>
                </a:cubicBezTo>
                <a:cubicBezTo>
                  <a:pt x="1178842" y="511100"/>
                  <a:pt x="1179091" y="511597"/>
                  <a:pt x="1179464" y="508862"/>
                </a:cubicBezTo>
                <a:cubicBezTo>
                  <a:pt x="1179837" y="506188"/>
                  <a:pt x="1179713" y="506561"/>
                  <a:pt x="1179961" y="505131"/>
                </a:cubicBezTo>
                <a:cubicBezTo>
                  <a:pt x="1180272" y="503701"/>
                  <a:pt x="1180520" y="502582"/>
                  <a:pt x="1180645" y="501898"/>
                </a:cubicBezTo>
                <a:cubicBezTo>
                  <a:pt x="1180769" y="501276"/>
                  <a:pt x="1180645" y="499846"/>
                  <a:pt x="1180645" y="499038"/>
                </a:cubicBezTo>
                <a:cubicBezTo>
                  <a:pt x="1180645" y="498291"/>
                  <a:pt x="1181764" y="495307"/>
                  <a:pt x="1182324" y="494436"/>
                </a:cubicBezTo>
                <a:cubicBezTo>
                  <a:pt x="1182324" y="494436"/>
                  <a:pt x="1182822" y="497234"/>
                  <a:pt x="1182697" y="497794"/>
                </a:cubicBezTo>
                <a:moveTo>
                  <a:pt x="1184998" y="486540"/>
                </a:moveTo>
                <a:cubicBezTo>
                  <a:pt x="1184749" y="487162"/>
                  <a:pt x="1183754" y="486540"/>
                  <a:pt x="1183194" y="486291"/>
                </a:cubicBezTo>
                <a:cubicBezTo>
                  <a:pt x="1182697" y="486043"/>
                  <a:pt x="1183194" y="484053"/>
                  <a:pt x="1184003" y="482250"/>
                </a:cubicBezTo>
                <a:cubicBezTo>
                  <a:pt x="1184749" y="480447"/>
                  <a:pt x="1184998" y="476965"/>
                  <a:pt x="1185308" y="476467"/>
                </a:cubicBezTo>
                <a:cubicBezTo>
                  <a:pt x="1185308" y="476467"/>
                  <a:pt x="1185806" y="480074"/>
                  <a:pt x="1185806" y="481752"/>
                </a:cubicBezTo>
                <a:cubicBezTo>
                  <a:pt x="1185806" y="483431"/>
                  <a:pt x="1185931" y="484053"/>
                  <a:pt x="1185931" y="484488"/>
                </a:cubicBezTo>
                <a:cubicBezTo>
                  <a:pt x="1185931" y="484861"/>
                  <a:pt x="1185308" y="485918"/>
                  <a:pt x="1184998" y="486540"/>
                </a:cubicBezTo>
                <a:moveTo>
                  <a:pt x="1189163" y="518623"/>
                </a:moveTo>
                <a:cubicBezTo>
                  <a:pt x="1188791" y="518623"/>
                  <a:pt x="1188355" y="516696"/>
                  <a:pt x="1188666" y="515701"/>
                </a:cubicBezTo>
                <a:lnTo>
                  <a:pt x="1190096" y="515266"/>
                </a:lnTo>
                <a:cubicBezTo>
                  <a:pt x="1190096" y="515266"/>
                  <a:pt x="1190469" y="516199"/>
                  <a:pt x="1190594" y="517069"/>
                </a:cubicBezTo>
                <a:cubicBezTo>
                  <a:pt x="1190718" y="518002"/>
                  <a:pt x="1189537" y="518623"/>
                  <a:pt x="1189163" y="518623"/>
                </a:cubicBezTo>
                <a:moveTo>
                  <a:pt x="1193703" y="437544"/>
                </a:moveTo>
                <a:cubicBezTo>
                  <a:pt x="1193454" y="438477"/>
                  <a:pt x="1191340" y="437420"/>
                  <a:pt x="1191340" y="437420"/>
                </a:cubicBezTo>
                <a:cubicBezTo>
                  <a:pt x="1191340" y="437420"/>
                  <a:pt x="1191216" y="435492"/>
                  <a:pt x="1191588" y="434311"/>
                </a:cubicBezTo>
                <a:cubicBezTo>
                  <a:pt x="1192024" y="433130"/>
                  <a:pt x="1193018" y="431326"/>
                  <a:pt x="1193018" y="431326"/>
                </a:cubicBezTo>
                <a:cubicBezTo>
                  <a:pt x="1193951" y="434560"/>
                  <a:pt x="1193951" y="436674"/>
                  <a:pt x="1193703" y="437544"/>
                </a:cubicBezTo>
                <a:moveTo>
                  <a:pt x="123753" y="218804"/>
                </a:moveTo>
                <a:cubicBezTo>
                  <a:pt x="123691" y="218058"/>
                  <a:pt x="125619" y="216752"/>
                  <a:pt x="124313" y="216565"/>
                </a:cubicBezTo>
                <a:cubicBezTo>
                  <a:pt x="124375" y="217312"/>
                  <a:pt x="122012" y="218244"/>
                  <a:pt x="123753" y="218804"/>
                </a:cubicBezTo>
                <a:moveTo>
                  <a:pt x="4562226" y="237830"/>
                </a:moveTo>
                <a:cubicBezTo>
                  <a:pt x="4562537" y="237271"/>
                  <a:pt x="4564713" y="235965"/>
                  <a:pt x="4563345" y="235592"/>
                </a:cubicBezTo>
                <a:cubicBezTo>
                  <a:pt x="4563158" y="236276"/>
                  <a:pt x="4560361" y="236960"/>
                  <a:pt x="4562226" y="237830"/>
                </a:cubicBezTo>
                <a:moveTo>
                  <a:pt x="4278510" y="260152"/>
                </a:moveTo>
                <a:cubicBezTo>
                  <a:pt x="4282987" y="258349"/>
                  <a:pt x="4286221" y="255178"/>
                  <a:pt x="4290760" y="253437"/>
                </a:cubicBezTo>
                <a:cubicBezTo>
                  <a:pt x="4291506" y="249582"/>
                  <a:pt x="4296107" y="249644"/>
                  <a:pt x="4298594" y="247841"/>
                </a:cubicBezTo>
                <a:cubicBezTo>
                  <a:pt x="4300334" y="246597"/>
                  <a:pt x="4301454" y="244172"/>
                  <a:pt x="4303071" y="242804"/>
                </a:cubicBezTo>
                <a:cubicBezTo>
                  <a:pt x="4307174" y="239385"/>
                  <a:pt x="4313640" y="238203"/>
                  <a:pt x="4315319" y="232794"/>
                </a:cubicBezTo>
                <a:cubicBezTo>
                  <a:pt x="4313206" y="232607"/>
                  <a:pt x="4313703" y="229871"/>
                  <a:pt x="4311962" y="229436"/>
                </a:cubicBezTo>
                <a:cubicBezTo>
                  <a:pt x="4306801" y="229250"/>
                  <a:pt x="4303879" y="234410"/>
                  <a:pt x="4299651" y="233291"/>
                </a:cubicBezTo>
                <a:cubicBezTo>
                  <a:pt x="4303568" y="230991"/>
                  <a:pt x="4310469" y="227944"/>
                  <a:pt x="4310843" y="224338"/>
                </a:cubicBezTo>
                <a:cubicBezTo>
                  <a:pt x="4304625" y="225146"/>
                  <a:pt x="4297474" y="229001"/>
                  <a:pt x="4292438" y="230493"/>
                </a:cubicBezTo>
                <a:cubicBezTo>
                  <a:pt x="4290013" y="231239"/>
                  <a:pt x="4287153" y="230928"/>
                  <a:pt x="4285163" y="231675"/>
                </a:cubicBezTo>
                <a:cubicBezTo>
                  <a:pt x="4281930" y="232794"/>
                  <a:pt x="4279567" y="236400"/>
                  <a:pt x="4276209" y="235530"/>
                </a:cubicBezTo>
                <a:cubicBezTo>
                  <a:pt x="4279816" y="232483"/>
                  <a:pt x="4285163" y="231115"/>
                  <a:pt x="4287339" y="226576"/>
                </a:cubicBezTo>
                <a:cubicBezTo>
                  <a:pt x="4283547" y="226203"/>
                  <a:pt x="4280003" y="228628"/>
                  <a:pt x="4278386" y="229436"/>
                </a:cubicBezTo>
                <a:cubicBezTo>
                  <a:pt x="4277391" y="229871"/>
                  <a:pt x="4276024" y="229561"/>
                  <a:pt x="4275028" y="229934"/>
                </a:cubicBezTo>
                <a:cubicBezTo>
                  <a:pt x="4268251" y="232483"/>
                  <a:pt x="4258738" y="235157"/>
                  <a:pt x="4254945" y="238887"/>
                </a:cubicBezTo>
                <a:lnTo>
                  <a:pt x="4252147" y="238887"/>
                </a:lnTo>
                <a:cubicBezTo>
                  <a:pt x="4246614" y="243675"/>
                  <a:pt x="4238344" y="245602"/>
                  <a:pt x="4232624" y="250017"/>
                </a:cubicBezTo>
                <a:cubicBezTo>
                  <a:pt x="4231069" y="250514"/>
                  <a:pt x="4231193" y="249271"/>
                  <a:pt x="4229825" y="249457"/>
                </a:cubicBezTo>
                <a:cubicBezTo>
                  <a:pt x="4228644" y="250763"/>
                  <a:pt x="4227774" y="252318"/>
                  <a:pt x="4225908" y="252815"/>
                </a:cubicBezTo>
                <a:cubicBezTo>
                  <a:pt x="4224167" y="252193"/>
                  <a:pt x="4223297" y="252939"/>
                  <a:pt x="4221432" y="251758"/>
                </a:cubicBezTo>
                <a:cubicBezTo>
                  <a:pt x="4215214" y="255240"/>
                  <a:pt x="4208685" y="258287"/>
                  <a:pt x="4200229" y="259592"/>
                </a:cubicBezTo>
                <a:cubicBezTo>
                  <a:pt x="4199483" y="259592"/>
                  <a:pt x="4199732" y="260525"/>
                  <a:pt x="4199110" y="260711"/>
                </a:cubicBezTo>
                <a:lnTo>
                  <a:pt x="4199110" y="260898"/>
                </a:lnTo>
                <a:cubicBezTo>
                  <a:pt x="4197928" y="260711"/>
                  <a:pt x="4196623" y="261022"/>
                  <a:pt x="4195939" y="262017"/>
                </a:cubicBezTo>
                <a:lnTo>
                  <a:pt x="4195752" y="261768"/>
                </a:lnTo>
                <a:cubicBezTo>
                  <a:pt x="4191586" y="263447"/>
                  <a:pt x="4195877" y="258224"/>
                  <a:pt x="4197431" y="257354"/>
                </a:cubicBezTo>
                <a:cubicBezTo>
                  <a:pt x="4199172" y="259592"/>
                  <a:pt x="4201721" y="258597"/>
                  <a:pt x="4202467" y="255675"/>
                </a:cubicBezTo>
                <a:cubicBezTo>
                  <a:pt x="4196685" y="251696"/>
                  <a:pt x="4191773" y="258162"/>
                  <a:pt x="4186301" y="259592"/>
                </a:cubicBezTo>
                <a:cubicBezTo>
                  <a:pt x="4186301" y="259406"/>
                  <a:pt x="4186301" y="259219"/>
                  <a:pt x="4186239" y="259033"/>
                </a:cubicBezTo>
                <a:cubicBezTo>
                  <a:pt x="4185804" y="259281"/>
                  <a:pt x="4185306" y="259592"/>
                  <a:pt x="4184809" y="259965"/>
                </a:cubicBezTo>
                <a:cubicBezTo>
                  <a:pt x="4182073" y="261831"/>
                  <a:pt x="4181203" y="262888"/>
                  <a:pt x="4180705" y="262328"/>
                </a:cubicBezTo>
                <a:cubicBezTo>
                  <a:pt x="4180208" y="261831"/>
                  <a:pt x="4178965" y="261147"/>
                  <a:pt x="4180208" y="260276"/>
                </a:cubicBezTo>
                <a:cubicBezTo>
                  <a:pt x="4180892" y="259779"/>
                  <a:pt x="4181824" y="259468"/>
                  <a:pt x="4182135" y="259281"/>
                </a:cubicBezTo>
                <a:cubicBezTo>
                  <a:pt x="4182073" y="259281"/>
                  <a:pt x="4181887" y="259344"/>
                  <a:pt x="4181389" y="259406"/>
                </a:cubicBezTo>
                <a:cubicBezTo>
                  <a:pt x="4179524" y="259779"/>
                  <a:pt x="4178965" y="259095"/>
                  <a:pt x="4176540" y="260960"/>
                </a:cubicBezTo>
                <a:cubicBezTo>
                  <a:pt x="4174177" y="262888"/>
                  <a:pt x="4173990" y="262888"/>
                  <a:pt x="4172933" y="263074"/>
                </a:cubicBezTo>
                <a:cubicBezTo>
                  <a:pt x="4171938" y="263199"/>
                  <a:pt x="4173493" y="264069"/>
                  <a:pt x="4171938" y="263199"/>
                </a:cubicBezTo>
                <a:cubicBezTo>
                  <a:pt x="4170384" y="262328"/>
                  <a:pt x="4170197" y="262204"/>
                  <a:pt x="4168953" y="263074"/>
                </a:cubicBezTo>
                <a:cubicBezTo>
                  <a:pt x="4167772" y="263883"/>
                  <a:pt x="4166591" y="264256"/>
                  <a:pt x="4166591" y="264256"/>
                </a:cubicBezTo>
                <a:cubicBezTo>
                  <a:pt x="4166591" y="264256"/>
                  <a:pt x="4170694" y="260463"/>
                  <a:pt x="4172249" y="258908"/>
                </a:cubicBezTo>
                <a:cubicBezTo>
                  <a:pt x="4173555" y="257603"/>
                  <a:pt x="4173928" y="258846"/>
                  <a:pt x="4175047" y="257976"/>
                </a:cubicBezTo>
                <a:cubicBezTo>
                  <a:pt x="4174487" y="258473"/>
                  <a:pt x="4173928" y="258971"/>
                  <a:pt x="4173990" y="260090"/>
                </a:cubicBezTo>
                <a:cubicBezTo>
                  <a:pt x="4175793" y="260276"/>
                  <a:pt x="4177845" y="257851"/>
                  <a:pt x="4175669" y="257354"/>
                </a:cubicBezTo>
                <a:cubicBezTo>
                  <a:pt x="4177286" y="255302"/>
                  <a:pt x="4178467" y="254742"/>
                  <a:pt x="4179648" y="254245"/>
                </a:cubicBezTo>
                <a:cubicBezTo>
                  <a:pt x="4180892" y="253748"/>
                  <a:pt x="4184125" y="253064"/>
                  <a:pt x="4184125" y="253064"/>
                </a:cubicBezTo>
                <a:lnTo>
                  <a:pt x="4184250" y="253064"/>
                </a:lnTo>
                <a:cubicBezTo>
                  <a:pt x="4187172" y="250763"/>
                  <a:pt x="4190467" y="248400"/>
                  <a:pt x="4193016" y="246722"/>
                </a:cubicBezTo>
                <a:cubicBezTo>
                  <a:pt x="4193701" y="246224"/>
                  <a:pt x="4195317" y="246224"/>
                  <a:pt x="4196374" y="245540"/>
                </a:cubicBezTo>
                <a:cubicBezTo>
                  <a:pt x="4198302" y="244359"/>
                  <a:pt x="4198861" y="242369"/>
                  <a:pt x="4201970" y="243364"/>
                </a:cubicBezTo>
                <a:cubicBezTo>
                  <a:pt x="4202157" y="240006"/>
                  <a:pt x="4205141" y="239385"/>
                  <a:pt x="4208685" y="239385"/>
                </a:cubicBezTo>
                <a:cubicBezTo>
                  <a:pt x="4211048" y="234721"/>
                  <a:pt x="4218260" y="234846"/>
                  <a:pt x="4219318" y="228752"/>
                </a:cubicBezTo>
                <a:cubicBezTo>
                  <a:pt x="4215525" y="230182"/>
                  <a:pt x="4212292" y="232421"/>
                  <a:pt x="4208685" y="233789"/>
                </a:cubicBezTo>
                <a:cubicBezTo>
                  <a:pt x="4203836" y="235716"/>
                  <a:pt x="4201286" y="237644"/>
                  <a:pt x="4197493" y="239385"/>
                </a:cubicBezTo>
                <a:cubicBezTo>
                  <a:pt x="4194385" y="240877"/>
                  <a:pt x="4191462" y="241934"/>
                  <a:pt x="4188539" y="243364"/>
                </a:cubicBezTo>
                <a:cubicBezTo>
                  <a:pt x="4183814" y="245602"/>
                  <a:pt x="4179275" y="247654"/>
                  <a:pt x="4175110" y="250639"/>
                </a:cubicBezTo>
                <a:cubicBezTo>
                  <a:pt x="4173555" y="251696"/>
                  <a:pt x="4172436" y="253437"/>
                  <a:pt x="4170632" y="254494"/>
                </a:cubicBezTo>
                <a:cubicBezTo>
                  <a:pt x="4167523" y="256421"/>
                  <a:pt x="4164166" y="258038"/>
                  <a:pt x="4160560" y="259033"/>
                </a:cubicBezTo>
                <a:cubicBezTo>
                  <a:pt x="4160560" y="258411"/>
                  <a:pt x="4160995" y="258349"/>
                  <a:pt x="4161120" y="257851"/>
                </a:cubicBezTo>
                <a:lnTo>
                  <a:pt x="4161120" y="257851"/>
                </a:lnTo>
                <a:cubicBezTo>
                  <a:pt x="4166156" y="254991"/>
                  <a:pt x="4171130" y="251882"/>
                  <a:pt x="4175856" y="248836"/>
                </a:cubicBezTo>
                <a:cubicBezTo>
                  <a:pt x="4183814" y="243737"/>
                  <a:pt x="4191338" y="239012"/>
                  <a:pt x="4199607" y="235281"/>
                </a:cubicBezTo>
                <a:cubicBezTo>
                  <a:pt x="4199918" y="235157"/>
                  <a:pt x="4200042" y="234783"/>
                  <a:pt x="4199918" y="234473"/>
                </a:cubicBezTo>
                <a:cubicBezTo>
                  <a:pt x="4199794" y="234162"/>
                  <a:pt x="4199421" y="234037"/>
                  <a:pt x="4199110" y="234162"/>
                </a:cubicBezTo>
                <a:cubicBezTo>
                  <a:pt x="4190778" y="237892"/>
                  <a:pt x="4182820" y="242929"/>
                  <a:pt x="4175171" y="247841"/>
                </a:cubicBezTo>
                <a:cubicBezTo>
                  <a:pt x="4170446" y="250825"/>
                  <a:pt x="4165534" y="253934"/>
                  <a:pt x="4160560" y="256732"/>
                </a:cubicBezTo>
                <a:cubicBezTo>
                  <a:pt x="4159565" y="256297"/>
                  <a:pt x="4158818" y="258100"/>
                  <a:pt x="4158446" y="256981"/>
                </a:cubicBezTo>
                <a:cubicBezTo>
                  <a:pt x="4159876" y="254991"/>
                  <a:pt x="4161990" y="253623"/>
                  <a:pt x="4164229" y="252255"/>
                </a:cubicBezTo>
                <a:cubicBezTo>
                  <a:pt x="4165721" y="251323"/>
                  <a:pt x="4167275" y="250390"/>
                  <a:pt x="4168643" y="249209"/>
                </a:cubicBezTo>
                <a:cubicBezTo>
                  <a:pt x="4168830" y="249022"/>
                  <a:pt x="4168830" y="248711"/>
                  <a:pt x="4168643" y="248525"/>
                </a:cubicBezTo>
                <a:cubicBezTo>
                  <a:pt x="4168456" y="248338"/>
                  <a:pt x="4168145" y="248338"/>
                  <a:pt x="4167959" y="248525"/>
                </a:cubicBezTo>
                <a:cubicBezTo>
                  <a:pt x="4166715" y="249644"/>
                  <a:pt x="4165161" y="250577"/>
                  <a:pt x="4163731" y="251509"/>
                </a:cubicBezTo>
                <a:cubicBezTo>
                  <a:pt x="4161368" y="252939"/>
                  <a:pt x="4158881" y="254494"/>
                  <a:pt x="4157388" y="256856"/>
                </a:cubicBezTo>
                <a:cubicBezTo>
                  <a:pt x="4157388" y="256856"/>
                  <a:pt x="4157388" y="256856"/>
                  <a:pt x="4157388" y="256856"/>
                </a:cubicBezTo>
                <a:lnTo>
                  <a:pt x="4157202" y="256856"/>
                </a:lnTo>
                <a:cubicBezTo>
                  <a:pt x="4155150" y="258287"/>
                  <a:pt x="4153036" y="259779"/>
                  <a:pt x="4151606" y="261768"/>
                </a:cubicBezTo>
                <a:cubicBezTo>
                  <a:pt x="4141409" y="266681"/>
                  <a:pt x="4133947" y="274328"/>
                  <a:pt x="4125368" y="280733"/>
                </a:cubicBezTo>
                <a:cubicBezTo>
                  <a:pt x="4124621" y="280608"/>
                  <a:pt x="4124310" y="279986"/>
                  <a:pt x="4123129" y="280173"/>
                </a:cubicBezTo>
                <a:cubicBezTo>
                  <a:pt x="4119834" y="281727"/>
                  <a:pt x="4117781" y="284525"/>
                  <a:pt x="4113616" y="285272"/>
                </a:cubicBezTo>
                <a:cubicBezTo>
                  <a:pt x="4113367" y="287945"/>
                  <a:pt x="4110569" y="287634"/>
                  <a:pt x="4109139" y="288629"/>
                </a:cubicBezTo>
                <a:cubicBezTo>
                  <a:pt x="4108330" y="289127"/>
                  <a:pt x="4107274" y="290619"/>
                  <a:pt x="4106341" y="291365"/>
                </a:cubicBezTo>
                <a:cubicBezTo>
                  <a:pt x="4102735" y="294349"/>
                  <a:pt x="4101243" y="297396"/>
                  <a:pt x="4097388" y="299261"/>
                </a:cubicBezTo>
                <a:lnTo>
                  <a:pt x="4097388" y="298640"/>
                </a:lnTo>
                <a:lnTo>
                  <a:pt x="4097388" y="298640"/>
                </a:lnTo>
                <a:cubicBezTo>
                  <a:pt x="4097388" y="298640"/>
                  <a:pt x="4097823" y="298142"/>
                  <a:pt x="4098134" y="297956"/>
                </a:cubicBezTo>
                <a:cubicBezTo>
                  <a:pt x="4098382" y="297831"/>
                  <a:pt x="4098507" y="297458"/>
                  <a:pt x="4098382" y="297210"/>
                </a:cubicBezTo>
                <a:cubicBezTo>
                  <a:pt x="4098258" y="296961"/>
                  <a:pt x="4097885" y="296837"/>
                  <a:pt x="4097636" y="296961"/>
                </a:cubicBezTo>
                <a:cubicBezTo>
                  <a:pt x="4097077" y="297272"/>
                  <a:pt x="4096641" y="297707"/>
                  <a:pt x="4096393" y="298204"/>
                </a:cubicBezTo>
                <a:lnTo>
                  <a:pt x="4096393" y="298018"/>
                </a:lnTo>
                <a:cubicBezTo>
                  <a:pt x="4086755" y="303800"/>
                  <a:pt x="4078174" y="310453"/>
                  <a:pt x="4067854" y="315365"/>
                </a:cubicBezTo>
                <a:cubicBezTo>
                  <a:pt x="4066050" y="309148"/>
                  <a:pt x="4060703" y="304111"/>
                  <a:pt x="4058900" y="298018"/>
                </a:cubicBezTo>
                <a:cubicBezTo>
                  <a:pt x="4057905" y="294785"/>
                  <a:pt x="4058029" y="293479"/>
                  <a:pt x="4056102" y="291862"/>
                </a:cubicBezTo>
                <a:cubicBezTo>
                  <a:pt x="4051936" y="291738"/>
                  <a:pt x="4046713" y="290432"/>
                  <a:pt x="4043852" y="290805"/>
                </a:cubicBezTo>
                <a:cubicBezTo>
                  <a:pt x="4042174" y="289997"/>
                  <a:pt x="4041925" y="287821"/>
                  <a:pt x="4039376" y="287945"/>
                </a:cubicBezTo>
                <a:cubicBezTo>
                  <a:pt x="4036578" y="289002"/>
                  <a:pt x="4034588" y="291614"/>
                  <a:pt x="4030982" y="290246"/>
                </a:cubicBezTo>
                <a:cubicBezTo>
                  <a:pt x="4030174" y="291676"/>
                  <a:pt x="4029677" y="293355"/>
                  <a:pt x="4027624" y="293603"/>
                </a:cubicBezTo>
                <a:cubicBezTo>
                  <a:pt x="4022277" y="293666"/>
                  <a:pt x="4018858" y="291862"/>
                  <a:pt x="4015873" y="289624"/>
                </a:cubicBezTo>
                <a:cubicBezTo>
                  <a:pt x="4013013" y="291365"/>
                  <a:pt x="4011086" y="293355"/>
                  <a:pt x="4006919" y="292422"/>
                </a:cubicBezTo>
                <a:cubicBezTo>
                  <a:pt x="3996411" y="313251"/>
                  <a:pt x="3989696" y="337687"/>
                  <a:pt x="3981799" y="361066"/>
                </a:cubicBezTo>
                <a:cubicBezTo>
                  <a:pt x="3974898" y="364050"/>
                  <a:pt x="3971851" y="370952"/>
                  <a:pt x="3962836" y="371698"/>
                </a:cubicBezTo>
                <a:cubicBezTo>
                  <a:pt x="3954939" y="377667"/>
                  <a:pt x="3945613" y="382455"/>
                  <a:pt x="3936596" y="387927"/>
                </a:cubicBezTo>
                <a:cubicBezTo>
                  <a:pt x="3928327" y="392963"/>
                  <a:pt x="3923229" y="396694"/>
                  <a:pt x="3914275" y="400673"/>
                </a:cubicBezTo>
                <a:cubicBezTo>
                  <a:pt x="3910544" y="402352"/>
                  <a:pt x="3903269" y="403657"/>
                  <a:pt x="3902586" y="406828"/>
                </a:cubicBezTo>
                <a:cubicBezTo>
                  <a:pt x="3902088" y="408818"/>
                  <a:pt x="3903891" y="410000"/>
                  <a:pt x="3904264" y="412487"/>
                </a:cubicBezTo>
                <a:cubicBezTo>
                  <a:pt x="3904762" y="415782"/>
                  <a:pt x="3903830" y="418207"/>
                  <a:pt x="3903705" y="420818"/>
                </a:cubicBezTo>
                <a:cubicBezTo>
                  <a:pt x="3907498" y="430332"/>
                  <a:pt x="3906814" y="444135"/>
                  <a:pt x="3910979" y="453213"/>
                </a:cubicBezTo>
                <a:cubicBezTo>
                  <a:pt x="3910669" y="459679"/>
                  <a:pt x="3914213" y="462353"/>
                  <a:pt x="3915457" y="467141"/>
                </a:cubicBezTo>
                <a:cubicBezTo>
                  <a:pt x="3920306" y="469752"/>
                  <a:pt x="3920804" y="473296"/>
                  <a:pt x="3926089" y="473296"/>
                </a:cubicBezTo>
                <a:cubicBezTo>
                  <a:pt x="3930130" y="473358"/>
                  <a:pt x="3933239" y="469441"/>
                  <a:pt x="3936721" y="469939"/>
                </a:cubicBezTo>
                <a:cubicBezTo>
                  <a:pt x="3938338" y="470187"/>
                  <a:pt x="3939705" y="471866"/>
                  <a:pt x="3940638" y="472737"/>
                </a:cubicBezTo>
                <a:cubicBezTo>
                  <a:pt x="3937965" y="482623"/>
                  <a:pt x="3933364" y="490395"/>
                  <a:pt x="3932244" y="501773"/>
                </a:cubicBezTo>
                <a:cubicBezTo>
                  <a:pt x="3930939" y="503514"/>
                  <a:pt x="3929695" y="505193"/>
                  <a:pt x="3930006" y="508489"/>
                </a:cubicBezTo>
                <a:cubicBezTo>
                  <a:pt x="3926959" y="512592"/>
                  <a:pt x="3925653" y="518934"/>
                  <a:pt x="3923850" y="524655"/>
                </a:cubicBezTo>
                <a:cubicBezTo>
                  <a:pt x="3920990" y="533608"/>
                  <a:pt x="3918254" y="542064"/>
                  <a:pt x="3915457" y="550894"/>
                </a:cubicBezTo>
                <a:cubicBezTo>
                  <a:pt x="3913964" y="555557"/>
                  <a:pt x="3913342" y="560593"/>
                  <a:pt x="3911539" y="564821"/>
                </a:cubicBezTo>
                <a:cubicBezTo>
                  <a:pt x="3910420" y="567619"/>
                  <a:pt x="3908741" y="569920"/>
                  <a:pt x="3907622" y="572718"/>
                </a:cubicBezTo>
                <a:cubicBezTo>
                  <a:pt x="3901839" y="587267"/>
                  <a:pt x="3897176" y="603371"/>
                  <a:pt x="3892575" y="618481"/>
                </a:cubicBezTo>
                <a:cubicBezTo>
                  <a:pt x="3890648" y="624698"/>
                  <a:pt x="3888098" y="630667"/>
                  <a:pt x="3886420" y="636823"/>
                </a:cubicBezTo>
                <a:cubicBezTo>
                  <a:pt x="3884554" y="643662"/>
                  <a:pt x="3883808" y="650626"/>
                  <a:pt x="3881943" y="657466"/>
                </a:cubicBezTo>
                <a:cubicBezTo>
                  <a:pt x="3881321" y="659828"/>
                  <a:pt x="3880326" y="661818"/>
                  <a:pt x="3879705" y="664181"/>
                </a:cubicBezTo>
                <a:cubicBezTo>
                  <a:pt x="3877777" y="671953"/>
                  <a:pt x="3875911" y="678730"/>
                  <a:pt x="3874109" y="685943"/>
                </a:cubicBezTo>
                <a:cubicBezTo>
                  <a:pt x="3871000" y="698254"/>
                  <a:pt x="3868326" y="711063"/>
                  <a:pt x="3864595" y="722814"/>
                </a:cubicBezTo>
                <a:cubicBezTo>
                  <a:pt x="3863787" y="725301"/>
                  <a:pt x="3862419" y="727602"/>
                  <a:pt x="3861798" y="730089"/>
                </a:cubicBezTo>
                <a:cubicBezTo>
                  <a:pt x="3859621" y="738669"/>
                  <a:pt x="3859310" y="747934"/>
                  <a:pt x="3855082" y="753530"/>
                </a:cubicBezTo>
                <a:lnTo>
                  <a:pt x="3854896" y="753530"/>
                </a:lnTo>
                <a:cubicBezTo>
                  <a:pt x="3854896" y="753530"/>
                  <a:pt x="3855020" y="752970"/>
                  <a:pt x="3855082" y="752784"/>
                </a:cubicBezTo>
                <a:lnTo>
                  <a:pt x="3855082" y="752473"/>
                </a:lnTo>
                <a:cubicBezTo>
                  <a:pt x="3855206" y="752162"/>
                  <a:pt x="3854957" y="751851"/>
                  <a:pt x="3854647" y="751789"/>
                </a:cubicBezTo>
                <a:cubicBezTo>
                  <a:pt x="3854336" y="751789"/>
                  <a:pt x="3854025" y="751975"/>
                  <a:pt x="3853963" y="752286"/>
                </a:cubicBezTo>
                <a:lnTo>
                  <a:pt x="3853963" y="752597"/>
                </a:lnTo>
                <a:cubicBezTo>
                  <a:pt x="3853963" y="752597"/>
                  <a:pt x="3853839" y="752908"/>
                  <a:pt x="3853839" y="753032"/>
                </a:cubicBezTo>
                <a:cubicBezTo>
                  <a:pt x="3853030" y="753654"/>
                  <a:pt x="3852781" y="754773"/>
                  <a:pt x="3852906" y="756266"/>
                </a:cubicBezTo>
                <a:lnTo>
                  <a:pt x="3852968" y="756266"/>
                </a:lnTo>
                <a:cubicBezTo>
                  <a:pt x="3852968" y="756266"/>
                  <a:pt x="3852844" y="756825"/>
                  <a:pt x="3852781" y="757074"/>
                </a:cubicBezTo>
                <a:lnTo>
                  <a:pt x="3852657" y="757509"/>
                </a:lnTo>
                <a:cubicBezTo>
                  <a:pt x="3852657" y="757509"/>
                  <a:pt x="3852657" y="757571"/>
                  <a:pt x="3852657" y="757634"/>
                </a:cubicBezTo>
                <a:cubicBezTo>
                  <a:pt x="3847870" y="776971"/>
                  <a:pt x="3843144" y="798360"/>
                  <a:pt x="3838854" y="820557"/>
                </a:cubicBezTo>
                <a:cubicBezTo>
                  <a:pt x="3837859" y="825656"/>
                  <a:pt x="3836989" y="828392"/>
                  <a:pt x="3836056" y="832247"/>
                </a:cubicBezTo>
                <a:cubicBezTo>
                  <a:pt x="3834190" y="840143"/>
                  <a:pt x="3833195" y="849532"/>
                  <a:pt x="3832139" y="857926"/>
                </a:cubicBezTo>
                <a:cubicBezTo>
                  <a:pt x="3831890" y="859978"/>
                  <a:pt x="3831703" y="862216"/>
                  <a:pt x="3831579" y="864081"/>
                </a:cubicBezTo>
                <a:cubicBezTo>
                  <a:pt x="3830833" y="877760"/>
                  <a:pt x="3828159" y="888331"/>
                  <a:pt x="3828781" y="902072"/>
                </a:cubicBezTo>
                <a:cubicBezTo>
                  <a:pt x="3828905" y="904745"/>
                  <a:pt x="3829092" y="908911"/>
                  <a:pt x="3829340" y="912145"/>
                </a:cubicBezTo>
                <a:cubicBezTo>
                  <a:pt x="3830647" y="928249"/>
                  <a:pt x="3836740" y="941554"/>
                  <a:pt x="3842149" y="952436"/>
                </a:cubicBezTo>
                <a:cubicBezTo>
                  <a:pt x="3843144" y="954301"/>
                  <a:pt x="3843455" y="956664"/>
                  <a:pt x="3844388" y="958529"/>
                </a:cubicBezTo>
                <a:cubicBezTo>
                  <a:pt x="3847745" y="965368"/>
                  <a:pt x="3852409" y="971462"/>
                  <a:pt x="3856139" y="978612"/>
                </a:cubicBezTo>
                <a:cubicBezTo>
                  <a:pt x="3864533" y="994654"/>
                  <a:pt x="3875787" y="1010447"/>
                  <a:pt x="3887415" y="1022199"/>
                </a:cubicBezTo>
                <a:cubicBezTo>
                  <a:pt x="3889342" y="1024126"/>
                  <a:pt x="3891021" y="1026613"/>
                  <a:pt x="3892451" y="1027732"/>
                </a:cubicBezTo>
                <a:cubicBezTo>
                  <a:pt x="3900658" y="1034385"/>
                  <a:pt x="3916078" y="1040292"/>
                  <a:pt x="3924846" y="1041101"/>
                </a:cubicBezTo>
                <a:cubicBezTo>
                  <a:pt x="3928762" y="1041536"/>
                  <a:pt x="3932679" y="1041598"/>
                  <a:pt x="3935478" y="1041660"/>
                </a:cubicBezTo>
                <a:cubicBezTo>
                  <a:pt x="3940763" y="1041847"/>
                  <a:pt x="3946608" y="1040106"/>
                  <a:pt x="3953323" y="1039422"/>
                </a:cubicBezTo>
                <a:cubicBezTo>
                  <a:pt x="3960908" y="1038738"/>
                  <a:pt x="3969675" y="1040230"/>
                  <a:pt x="3976203" y="1037743"/>
                </a:cubicBezTo>
                <a:cubicBezTo>
                  <a:pt x="3977945" y="1037121"/>
                  <a:pt x="3979437" y="1035132"/>
                  <a:pt x="3981240" y="1034385"/>
                </a:cubicBezTo>
                <a:cubicBezTo>
                  <a:pt x="3984536" y="1033080"/>
                  <a:pt x="3988950" y="1033080"/>
                  <a:pt x="3992432" y="1031587"/>
                </a:cubicBezTo>
                <a:cubicBezTo>
                  <a:pt x="3995914" y="1030219"/>
                  <a:pt x="3998214" y="1027359"/>
                  <a:pt x="4001945" y="1026613"/>
                </a:cubicBezTo>
                <a:cubicBezTo>
                  <a:pt x="4007728" y="1017411"/>
                  <a:pt x="4017800" y="1013121"/>
                  <a:pt x="4025386" y="1004851"/>
                </a:cubicBezTo>
                <a:cubicBezTo>
                  <a:pt x="4026940" y="1003110"/>
                  <a:pt x="4027749" y="1000872"/>
                  <a:pt x="4029303" y="999193"/>
                </a:cubicBezTo>
                <a:cubicBezTo>
                  <a:pt x="4031977" y="996395"/>
                  <a:pt x="4035645" y="993784"/>
                  <a:pt x="4038816" y="990861"/>
                </a:cubicBezTo>
                <a:cubicBezTo>
                  <a:pt x="4042112" y="987752"/>
                  <a:pt x="4044537" y="984084"/>
                  <a:pt x="4047770" y="981845"/>
                </a:cubicBezTo>
                <a:cubicBezTo>
                  <a:pt x="4051252" y="979483"/>
                  <a:pt x="4053925" y="977804"/>
                  <a:pt x="4056164" y="974571"/>
                </a:cubicBezTo>
                <a:cubicBezTo>
                  <a:pt x="4057283" y="974073"/>
                  <a:pt x="4058402" y="973452"/>
                  <a:pt x="4059521" y="972892"/>
                </a:cubicBezTo>
                <a:cubicBezTo>
                  <a:pt x="4063376" y="967234"/>
                  <a:pt x="4069905" y="964249"/>
                  <a:pt x="4072392" y="957285"/>
                </a:cubicBezTo>
                <a:cubicBezTo>
                  <a:pt x="4076061" y="954860"/>
                  <a:pt x="4077864" y="950508"/>
                  <a:pt x="4081346" y="947772"/>
                </a:cubicBezTo>
                <a:lnTo>
                  <a:pt x="4081346" y="945596"/>
                </a:lnTo>
                <a:cubicBezTo>
                  <a:pt x="4086071" y="941928"/>
                  <a:pt x="4088185" y="936145"/>
                  <a:pt x="4091978" y="931668"/>
                </a:cubicBezTo>
                <a:cubicBezTo>
                  <a:pt x="4093408" y="929865"/>
                  <a:pt x="4095957" y="928435"/>
                  <a:pt x="4097574" y="926570"/>
                </a:cubicBezTo>
                <a:cubicBezTo>
                  <a:pt x="4104849" y="918300"/>
                  <a:pt x="4112124" y="910030"/>
                  <a:pt x="4119336" y="902569"/>
                </a:cubicBezTo>
                <a:cubicBezTo>
                  <a:pt x="4123005" y="898776"/>
                  <a:pt x="4125616" y="894611"/>
                  <a:pt x="4129969" y="892496"/>
                </a:cubicBezTo>
                <a:cubicBezTo>
                  <a:pt x="4135626" y="883419"/>
                  <a:pt x="4144643" y="877823"/>
                  <a:pt x="4148932" y="867377"/>
                </a:cubicBezTo>
                <a:cubicBezTo>
                  <a:pt x="4155896" y="862589"/>
                  <a:pt x="4159627" y="854630"/>
                  <a:pt x="4166218" y="849532"/>
                </a:cubicBezTo>
                <a:cubicBezTo>
                  <a:pt x="4165783" y="847853"/>
                  <a:pt x="4167151" y="847915"/>
                  <a:pt x="4166777" y="846174"/>
                </a:cubicBezTo>
                <a:cubicBezTo>
                  <a:pt x="4171690" y="842755"/>
                  <a:pt x="4175171" y="837842"/>
                  <a:pt x="4177970" y="832247"/>
                </a:cubicBezTo>
                <a:lnTo>
                  <a:pt x="4177970" y="832247"/>
                </a:lnTo>
                <a:cubicBezTo>
                  <a:pt x="4178653" y="831687"/>
                  <a:pt x="4179151" y="831065"/>
                  <a:pt x="4179648" y="830443"/>
                </a:cubicBezTo>
                <a:cubicBezTo>
                  <a:pt x="4179834" y="830257"/>
                  <a:pt x="4179959" y="830008"/>
                  <a:pt x="4180146" y="829822"/>
                </a:cubicBezTo>
                <a:cubicBezTo>
                  <a:pt x="4180457" y="829449"/>
                  <a:pt x="4180457" y="828827"/>
                  <a:pt x="4180021" y="828516"/>
                </a:cubicBezTo>
                <a:cubicBezTo>
                  <a:pt x="4179648" y="828205"/>
                  <a:pt x="4179026" y="828205"/>
                  <a:pt x="4178716" y="828640"/>
                </a:cubicBezTo>
                <a:cubicBezTo>
                  <a:pt x="4178529" y="828827"/>
                  <a:pt x="4178342" y="829076"/>
                  <a:pt x="4178156" y="829324"/>
                </a:cubicBezTo>
                <a:cubicBezTo>
                  <a:pt x="4177783" y="829822"/>
                  <a:pt x="4177348" y="830319"/>
                  <a:pt x="4176912" y="830692"/>
                </a:cubicBezTo>
                <a:cubicBezTo>
                  <a:pt x="4171565" y="834298"/>
                  <a:pt x="4169327" y="841014"/>
                  <a:pt x="4163482" y="843998"/>
                </a:cubicBezTo>
                <a:cubicBezTo>
                  <a:pt x="4161741" y="844309"/>
                  <a:pt x="4161990" y="842071"/>
                  <a:pt x="4160684" y="843438"/>
                </a:cubicBezTo>
                <a:cubicBezTo>
                  <a:pt x="4157824" y="845801"/>
                  <a:pt x="4156145" y="849407"/>
                  <a:pt x="4152850" y="851335"/>
                </a:cubicBezTo>
                <a:cubicBezTo>
                  <a:pt x="4152912" y="847418"/>
                  <a:pt x="4156891" y="845926"/>
                  <a:pt x="4159005" y="843438"/>
                </a:cubicBezTo>
                <a:cubicBezTo>
                  <a:pt x="4161555" y="840516"/>
                  <a:pt x="4162985" y="836723"/>
                  <a:pt x="4166840" y="835604"/>
                </a:cubicBezTo>
                <a:cubicBezTo>
                  <a:pt x="4171938" y="826215"/>
                  <a:pt x="4180767" y="820557"/>
                  <a:pt x="4186923" y="812163"/>
                </a:cubicBezTo>
                <a:lnTo>
                  <a:pt x="4186737" y="811977"/>
                </a:lnTo>
                <a:cubicBezTo>
                  <a:pt x="4190467" y="808308"/>
                  <a:pt x="4194135" y="804391"/>
                  <a:pt x="4197679" y="800660"/>
                </a:cubicBezTo>
                <a:lnTo>
                  <a:pt x="4198923" y="799292"/>
                </a:lnTo>
                <a:cubicBezTo>
                  <a:pt x="4198923" y="799292"/>
                  <a:pt x="4199172" y="798484"/>
                  <a:pt x="4198923" y="798235"/>
                </a:cubicBezTo>
                <a:cubicBezTo>
                  <a:pt x="4198612" y="797925"/>
                  <a:pt x="4198115" y="797925"/>
                  <a:pt x="4197866" y="798235"/>
                </a:cubicBezTo>
                <a:lnTo>
                  <a:pt x="4196623" y="799603"/>
                </a:lnTo>
                <a:cubicBezTo>
                  <a:pt x="4193203" y="803272"/>
                  <a:pt x="4189659" y="807003"/>
                  <a:pt x="4186052" y="810547"/>
                </a:cubicBezTo>
                <a:lnTo>
                  <a:pt x="4183628" y="810547"/>
                </a:lnTo>
                <a:cubicBezTo>
                  <a:pt x="4180580" y="815334"/>
                  <a:pt x="4174861" y="817448"/>
                  <a:pt x="4173555" y="823977"/>
                </a:cubicBezTo>
                <a:cubicBezTo>
                  <a:pt x="4171752" y="824785"/>
                  <a:pt x="4170446" y="826029"/>
                  <a:pt x="4168518" y="826775"/>
                </a:cubicBezTo>
                <a:cubicBezTo>
                  <a:pt x="4167710" y="828702"/>
                  <a:pt x="4165969" y="829759"/>
                  <a:pt x="4164601" y="831252"/>
                </a:cubicBezTo>
                <a:cubicBezTo>
                  <a:pt x="4163296" y="832184"/>
                  <a:pt x="4161804" y="835853"/>
                  <a:pt x="4160125" y="834609"/>
                </a:cubicBezTo>
                <a:cubicBezTo>
                  <a:pt x="4165534" y="827086"/>
                  <a:pt x="4172622" y="821303"/>
                  <a:pt x="4177970" y="813966"/>
                </a:cubicBezTo>
                <a:lnTo>
                  <a:pt x="4177907" y="813966"/>
                </a:lnTo>
                <a:cubicBezTo>
                  <a:pt x="4179711" y="812039"/>
                  <a:pt x="4181389" y="810049"/>
                  <a:pt x="4182943" y="808060"/>
                </a:cubicBezTo>
                <a:cubicBezTo>
                  <a:pt x="4184996" y="805510"/>
                  <a:pt x="4187172" y="802837"/>
                  <a:pt x="4189659" y="800598"/>
                </a:cubicBezTo>
                <a:cubicBezTo>
                  <a:pt x="4190032" y="800225"/>
                  <a:pt x="4190032" y="799666"/>
                  <a:pt x="4189659" y="799292"/>
                </a:cubicBezTo>
                <a:cubicBezTo>
                  <a:pt x="4189348" y="798919"/>
                  <a:pt x="4188726" y="798919"/>
                  <a:pt x="4188353" y="799230"/>
                </a:cubicBezTo>
                <a:cubicBezTo>
                  <a:pt x="4185742" y="801593"/>
                  <a:pt x="4183566" y="804329"/>
                  <a:pt x="4181451" y="806940"/>
                </a:cubicBezTo>
                <a:cubicBezTo>
                  <a:pt x="4179834" y="808992"/>
                  <a:pt x="4178094" y="811044"/>
                  <a:pt x="4176291" y="812971"/>
                </a:cubicBezTo>
                <a:cubicBezTo>
                  <a:pt x="4176291" y="812971"/>
                  <a:pt x="4176291" y="812971"/>
                  <a:pt x="4176291" y="812971"/>
                </a:cubicBezTo>
                <a:lnTo>
                  <a:pt x="4176228" y="812971"/>
                </a:lnTo>
                <a:cubicBezTo>
                  <a:pt x="4172311" y="812723"/>
                  <a:pt x="4176415" y="810982"/>
                  <a:pt x="4176228" y="809552"/>
                </a:cubicBezTo>
                <a:lnTo>
                  <a:pt x="4175917" y="809179"/>
                </a:lnTo>
                <a:cubicBezTo>
                  <a:pt x="4175917" y="809179"/>
                  <a:pt x="4175917" y="809179"/>
                  <a:pt x="4175917" y="809179"/>
                </a:cubicBezTo>
                <a:cubicBezTo>
                  <a:pt x="4183876" y="800412"/>
                  <a:pt x="4192208" y="791769"/>
                  <a:pt x="4200291" y="783437"/>
                </a:cubicBezTo>
                <a:cubicBezTo>
                  <a:pt x="4200478" y="783251"/>
                  <a:pt x="4200478" y="782878"/>
                  <a:pt x="4200291" y="782691"/>
                </a:cubicBezTo>
                <a:cubicBezTo>
                  <a:pt x="4200042" y="782505"/>
                  <a:pt x="4199732" y="782505"/>
                  <a:pt x="4199483" y="782691"/>
                </a:cubicBezTo>
                <a:cubicBezTo>
                  <a:pt x="4191462" y="790961"/>
                  <a:pt x="4183192" y="799541"/>
                  <a:pt x="4175233" y="808246"/>
                </a:cubicBezTo>
                <a:lnTo>
                  <a:pt x="4175047" y="807811"/>
                </a:lnTo>
                <a:cubicBezTo>
                  <a:pt x="4168643" y="814091"/>
                  <a:pt x="4163980" y="822049"/>
                  <a:pt x="4156083" y="826837"/>
                </a:cubicBezTo>
                <a:cubicBezTo>
                  <a:pt x="4154094" y="831065"/>
                  <a:pt x="4151731" y="833677"/>
                  <a:pt x="4148808" y="836848"/>
                </a:cubicBezTo>
                <a:cubicBezTo>
                  <a:pt x="4147130" y="838713"/>
                  <a:pt x="4145264" y="841138"/>
                  <a:pt x="4143772" y="842444"/>
                </a:cubicBezTo>
                <a:cubicBezTo>
                  <a:pt x="4143088" y="843128"/>
                  <a:pt x="4141347" y="842879"/>
                  <a:pt x="4140414" y="843563"/>
                </a:cubicBezTo>
                <a:cubicBezTo>
                  <a:pt x="4139358" y="844433"/>
                  <a:pt x="4140165" y="847107"/>
                  <a:pt x="4138176" y="845801"/>
                </a:cubicBezTo>
                <a:cubicBezTo>
                  <a:pt x="4137056" y="844433"/>
                  <a:pt x="4139606" y="843314"/>
                  <a:pt x="4138176" y="841387"/>
                </a:cubicBezTo>
                <a:cubicBezTo>
                  <a:pt x="4140041" y="840392"/>
                  <a:pt x="4140788" y="838340"/>
                  <a:pt x="4142093" y="836848"/>
                </a:cubicBezTo>
                <a:cubicBezTo>
                  <a:pt x="4143710" y="837034"/>
                  <a:pt x="4143834" y="835604"/>
                  <a:pt x="4145451" y="835728"/>
                </a:cubicBezTo>
                <a:cubicBezTo>
                  <a:pt x="4152290" y="827708"/>
                  <a:pt x="4158943" y="819562"/>
                  <a:pt x="4166653" y="812288"/>
                </a:cubicBezTo>
                <a:cubicBezTo>
                  <a:pt x="4166653" y="810733"/>
                  <a:pt x="4167648" y="809987"/>
                  <a:pt x="4167772" y="808370"/>
                </a:cubicBezTo>
                <a:cubicBezTo>
                  <a:pt x="4169451" y="807562"/>
                  <a:pt x="4169948" y="808557"/>
                  <a:pt x="4171130" y="807811"/>
                </a:cubicBezTo>
                <a:cubicBezTo>
                  <a:pt x="4173555" y="802401"/>
                  <a:pt x="4178778" y="799852"/>
                  <a:pt x="4181762" y="795002"/>
                </a:cubicBezTo>
                <a:lnTo>
                  <a:pt x="4181576" y="794878"/>
                </a:lnTo>
                <a:cubicBezTo>
                  <a:pt x="4182571" y="794256"/>
                  <a:pt x="4183379" y="793386"/>
                  <a:pt x="4184125" y="792577"/>
                </a:cubicBezTo>
                <a:cubicBezTo>
                  <a:pt x="4184436" y="792204"/>
                  <a:pt x="4184809" y="791769"/>
                  <a:pt x="4185120" y="791458"/>
                </a:cubicBezTo>
                <a:cubicBezTo>
                  <a:pt x="4185431" y="791147"/>
                  <a:pt x="4185431" y="790650"/>
                  <a:pt x="4185120" y="790339"/>
                </a:cubicBezTo>
                <a:cubicBezTo>
                  <a:pt x="4184809" y="790028"/>
                  <a:pt x="4184312" y="790028"/>
                  <a:pt x="4184001" y="790339"/>
                </a:cubicBezTo>
                <a:cubicBezTo>
                  <a:pt x="4183628" y="790712"/>
                  <a:pt x="4183254" y="791147"/>
                  <a:pt x="4182882" y="791582"/>
                </a:cubicBezTo>
                <a:cubicBezTo>
                  <a:pt x="4182197" y="792391"/>
                  <a:pt x="4181513" y="793137"/>
                  <a:pt x="4180705" y="793634"/>
                </a:cubicBezTo>
                <a:cubicBezTo>
                  <a:pt x="4173182" y="795686"/>
                  <a:pt x="4170757" y="802961"/>
                  <a:pt x="4164975" y="806878"/>
                </a:cubicBezTo>
                <a:cubicBezTo>
                  <a:pt x="4164229" y="806692"/>
                  <a:pt x="4163917" y="806070"/>
                  <a:pt x="4162736" y="806319"/>
                </a:cubicBezTo>
                <a:cubicBezTo>
                  <a:pt x="4161430" y="810422"/>
                  <a:pt x="4156954" y="814339"/>
                  <a:pt x="4154342" y="815210"/>
                </a:cubicBezTo>
                <a:cubicBezTo>
                  <a:pt x="4154342" y="814526"/>
                  <a:pt x="4155088" y="814464"/>
                  <a:pt x="4154902" y="813593"/>
                </a:cubicBezTo>
                <a:lnTo>
                  <a:pt x="4154777" y="813593"/>
                </a:lnTo>
                <a:cubicBezTo>
                  <a:pt x="4157264" y="810671"/>
                  <a:pt x="4159938" y="807935"/>
                  <a:pt x="4162612" y="805324"/>
                </a:cubicBezTo>
                <a:cubicBezTo>
                  <a:pt x="4164601" y="803334"/>
                  <a:pt x="4166653" y="801282"/>
                  <a:pt x="4168581" y="799230"/>
                </a:cubicBezTo>
                <a:cubicBezTo>
                  <a:pt x="4168830" y="798919"/>
                  <a:pt x="4168830" y="798484"/>
                  <a:pt x="4168581" y="798235"/>
                </a:cubicBezTo>
                <a:cubicBezTo>
                  <a:pt x="4168269" y="797987"/>
                  <a:pt x="4167835" y="797987"/>
                  <a:pt x="4167586" y="798235"/>
                </a:cubicBezTo>
                <a:cubicBezTo>
                  <a:pt x="4165721" y="800287"/>
                  <a:pt x="4163668" y="802339"/>
                  <a:pt x="4161679" y="804329"/>
                </a:cubicBezTo>
                <a:cubicBezTo>
                  <a:pt x="4159067" y="806940"/>
                  <a:pt x="4156394" y="809614"/>
                  <a:pt x="4153907" y="812474"/>
                </a:cubicBezTo>
                <a:lnTo>
                  <a:pt x="4153907" y="812350"/>
                </a:lnTo>
                <a:cubicBezTo>
                  <a:pt x="4151108" y="813904"/>
                  <a:pt x="4150300" y="817386"/>
                  <a:pt x="4146632" y="817946"/>
                </a:cubicBezTo>
                <a:cubicBezTo>
                  <a:pt x="4157513" y="802464"/>
                  <a:pt x="4172995" y="791520"/>
                  <a:pt x="4184063" y="776100"/>
                </a:cubicBezTo>
                <a:lnTo>
                  <a:pt x="4183628" y="775914"/>
                </a:lnTo>
                <a:cubicBezTo>
                  <a:pt x="4184933" y="774546"/>
                  <a:pt x="4186239" y="773116"/>
                  <a:pt x="4187607" y="771748"/>
                </a:cubicBezTo>
                <a:cubicBezTo>
                  <a:pt x="4191400" y="767769"/>
                  <a:pt x="4195317" y="763727"/>
                  <a:pt x="4198674" y="759375"/>
                </a:cubicBezTo>
                <a:cubicBezTo>
                  <a:pt x="4198861" y="759126"/>
                  <a:pt x="4198799" y="758815"/>
                  <a:pt x="4198612" y="758628"/>
                </a:cubicBezTo>
                <a:cubicBezTo>
                  <a:pt x="4198364" y="758442"/>
                  <a:pt x="4198053" y="758504"/>
                  <a:pt x="4197866" y="758691"/>
                </a:cubicBezTo>
                <a:cubicBezTo>
                  <a:pt x="4194509" y="762981"/>
                  <a:pt x="4190654" y="767022"/>
                  <a:pt x="4186860" y="770940"/>
                </a:cubicBezTo>
                <a:cubicBezTo>
                  <a:pt x="4185493" y="772370"/>
                  <a:pt x="4184125" y="773800"/>
                  <a:pt x="4182757" y="775292"/>
                </a:cubicBezTo>
                <a:lnTo>
                  <a:pt x="4182384" y="774981"/>
                </a:lnTo>
                <a:cubicBezTo>
                  <a:pt x="4181016" y="775292"/>
                  <a:pt x="4181203" y="777095"/>
                  <a:pt x="4179026" y="776598"/>
                </a:cubicBezTo>
                <a:cubicBezTo>
                  <a:pt x="4180519" y="771126"/>
                  <a:pt x="4188477" y="769385"/>
                  <a:pt x="4187421" y="763167"/>
                </a:cubicBezTo>
                <a:cubicBezTo>
                  <a:pt x="4184374" y="763727"/>
                  <a:pt x="4183503" y="769385"/>
                  <a:pt x="4180705" y="768266"/>
                </a:cubicBezTo>
                <a:cubicBezTo>
                  <a:pt x="4182011" y="764597"/>
                  <a:pt x="4187980" y="762919"/>
                  <a:pt x="4186860" y="758691"/>
                </a:cubicBezTo>
                <a:cubicBezTo>
                  <a:pt x="4178218" y="761862"/>
                  <a:pt x="4173928" y="769261"/>
                  <a:pt x="4165659" y="772618"/>
                </a:cubicBezTo>
                <a:lnTo>
                  <a:pt x="4165659" y="771561"/>
                </a:lnTo>
                <a:lnTo>
                  <a:pt x="4165596" y="771561"/>
                </a:lnTo>
                <a:cubicBezTo>
                  <a:pt x="4167523" y="769696"/>
                  <a:pt x="4169389" y="767706"/>
                  <a:pt x="4171130" y="765717"/>
                </a:cubicBezTo>
                <a:cubicBezTo>
                  <a:pt x="4173306" y="763292"/>
                  <a:pt x="4175482" y="760805"/>
                  <a:pt x="4177907" y="758691"/>
                </a:cubicBezTo>
                <a:cubicBezTo>
                  <a:pt x="4178094" y="758566"/>
                  <a:pt x="4178094" y="758318"/>
                  <a:pt x="4177907" y="758131"/>
                </a:cubicBezTo>
                <a:cubicBezTo>
                  <a:pt x="4177783" y="757945"/>
                  <a:pt x="4177534" y="757945"/>
                  <a:pt x="4177348" y="758131"/>
                </a:cubicBezTo>
                <a:cubicBezTo>
                  <a:pt x="4174923" y="760307"/>
                  <a:pt x="4172685" y="762794"/>
                  <a:pt x="4170508" y="765219"/>
                </a:cubicBezTo>
                <a:cubicBezTo>
                  <a:pt x="4168767" y="767147"/>
                  <a:pt x="4166964" y="769199"/>
                  <a:pt x="4165036" y="771002"/>
                </a:cubicBezTo>
                <a:cubicBezTo>
                  <a:pt x="4161990" y="773364"/>
                  <a:pt x="4159005" y="775727"/>
                  <a:pt x="4155586" y="777593"/>
                </a:cubicBezTo>
                <a:cubicBezTo>
                  <a:pt x="4157700" y="772805"/>
                  <a:pt x="4163793" y="772059"/>
                  <a:pt x="4163980" y="765344"/>
                </a:cubicBezTo>
                <a:cubicBezTo>
                  <a:pt x="4160809" y="765717"/>
                  <a:pt x="4159565" y="770940"/>
                  <a:pt x="4157264" y="770318"/>
                </a:cubicBezTo>
                <a:cubicBezTo>
                  <a:pt x="4158072" y="765965"/>
                  <a:pt x="4163358" y="766028"/>
                  <a:pt x="4163420" y="760867"/>
                </a:cubicBezTo>
                <a:cubicBezTo>
                  <a:pt x="4156891" y="762856"/>
                  <a:pt x="4152539" y="767085"/>
                  <a:pt x="4148373" y="771499"/>
                </a:cubicBezTo>
                <a:cubicBezTo>
                  <a:pt x="4145948" y="771375"/>
                  <a:pt x="4144643" y="773427"/>
                  <a:pt x="4142777" y="774235"/>
                </a:cubicBezTo>
                <a:cubicBezTo>
                  <a:pt x="4141409" y="774857"/>
                  <a:pt x="4139606" y="774795"/>
                  <a:pt x="4138300" y="775416"/>
                </a:cubicBezTo>
                <a:cubicBezTo>
                  <a:pt x="4131212" y="778650"/>
                  <a:pt x="4127792" y="786484"/>
                  <a:pt x="4121574" y="790401"/>
                </a:cubicBezTo>
                <a:lnTo>
                  <a:pt x="4119336" y="790401"/>
                </a:lnTo>
                <a:cubicBezTo>
                  <a:pt x="4110009" y="800163"/>
                  <a:pt x="4101553" y="810547"/>
                  <a:pt x="4091418" y="819438"/>
                </a:cubicBezTo>
                <a:lnTo>
                  <a:pt x="4088621" y="819438"/>
                </a:lnTo>
                <a:cubicBezTo>
                  <a:pt x="4084952" y="821365"/>
                  <a:pt x="4083398" y="824785"/>
                  <a:pt x="4080786" y="827335"/>
                </a:cubicBezTo>
                <a:cubicBezTo>
                  <a:pt x="4079045" y="828951"/>
                  <a:pt x="4076372" y="829822"/>
                  <a:pt x="4074631" y="831252"/>
                </a:cubicBezTo>
                <a:cubicBezTo>
                  <a:pt x="4072268" y="833117"/>
                  <a:pt x="4071024" y="836723"/>
                  <a:pt x="4067356" y="836226"/>
                </a:cubicBezTo>
                <a:cubicBezTo>
                  <a:pt x="4065304" y="839521"/>
                  <a:pt x="4061760" y="840765"/>
                  <a:pt x="4058962" y="843501"/>
                </a:cubicBezTo>
                <a:cubicBezTo>
                  <a:pt x="4056724" y="845739"/>
                  <a:pt x="4055169" y="849097"/>
                  <a:pt x="4052806" y="851397"/>
                </a:cubicBezTo>
                <a:cubicBezTo>
                  <a:pt x="4048268" y="855750"/>
                  <a:pt x="4042547" y="859107"/>
                  <a:pt x="4039997" y="865325"/>
                </a:cubicBezTo>
                <a:cubicBezTo>
                  <a:pt x="4038195" y="864828"/>
                  <a:pt x="4038257" y="866195"/>
                  <a:pt x="4037200" y="866444"/>
                </a:cubicBezTo>
                <a:cubicBezTo>
                  <a:pt x="4032102" y="872848"/>
                  <a:pt x="4025075" y="877263"/>
                  <a:pt x="4019914" y="883729"/>
                </a:cubicBezTo>
                <a:cubicBezTo>
                  <a:pt x="4016743" y="887647"/>
                  <a:pt x="4015064" y="893056"/>
                  <a:pt x="4010401" y="894859"/>
                </a:cubicBezTo>
                <a:cubicBezTo>
                  <a:pt x="4010401" y="896725"/>
                  <a:pt x="4008598" y="896787"/>
                  <a:pt x="4008723" y="898776"/>
                </a:cubicBezTo>
                <a:cubicBezTo>
                  <a:pt x="3999644" y="905492"/>
                  <a:pt x="3993551" y="914072"/>
                  <a:pt x="3984722" y="921160"/>
                </a:cubicBezTo>
                <a:cubicBezTo>
                  <a:pt x="3980556" y="924456"/>
                  <a:pt x="3977572" y="927440"/>
                  <a:pt x="3973592" y="930611"/>
                </a:cubicBezTo>
                <a:cubicBezTo>
                  <a:pt x="3971789" y="932041"/>
                  <a:pt x="3969675" y="932725"/>
                  <a:pt x="3967996" y="933969"/>
                </a:cubicBezTo>
                <a:cubicBezTo>
                  <a:pt x="3965012" y="936269"/>
                  <a:pt x="3962276" y="939565"/>
                  <a:pt x="3959043" y="941803"/>
                </a:cubicBezTo>
                <a:cubicBezTo>
                  <a:pt x="3954131" y="945347"/>
                  <a:pt x="3948038" y="948270"/>
                  <a:pt x="3942317" y="950757"/>
                </a:cubicBezTo>
                <a:cubicBezTo>
                  <a:pt x="3939892" y="951876"/>
                  <a:pt x="3937778" y="953368"/>
                  <a:pt x="3936161" y="953617"/>
                </a:cubicBezTo>
                <a:cubicBezTo>
                  <a:pt x="3929135" y="954550"/>
                  <a:pt x="3919435" y="952187"/>
                  <a:pt x="3914399" y="948518"/>
                </a:cubicBezTo>
                <a:cubicBezTo>
                  <a:pt x="3911353" y="907046"/>
                  <a:pt x="3921114" y="865698"/>
                  <a:pt x="3927270" y="828018"/>
                </a:cubicBezTo>
                <a:cubicBezTo>
                  <a:pt x="3931871" y="827272"/>
                  <a:pt x="3931623" y="825034"/>
                  <a:pt x="3936783" y="825158"/>
                </a:cubicBezTo>
                <a:cubicBezTo>
                  <a:pt x="3956307" y="802464"/>
                  <a:pt x="3973219" y="777157"/>
                  <a:pt x="3991500" y="753157"/>
                </a:cubicBezTo>
                <a:lnTo>
                  <a:pt x="3991500" y="749240"/>
                </a:lnTo>
                <a:cubicBezTo>
                  <a:pt x="4005241" y="733136"/>
                  <a:pt x="4018484" y="716286"/>
                  <a:pt x="4033345" y="701301"/>
                </a:cubicBezTo>
                <a:cubicBezTo>
                  <a:pt x="4034899" y="697322"/>
                  <a:pt x="4037572" y="694648"/>
                  <a:pt x="4040060" y="692285"/>
                </a:cubicBezTo>
                <a:cubicBezTo>
                  <a:pt x="4047210" y="685694"/>
                  <a:pt x="4053428" y="677860"/>
                  <a:pt x="4059583" y="671145"/>
                </a:cubicBezTo>
                <a:cubicBezTo>
                  <a:pt x="4063004" y="667352"/>
                  <a:pt x="4067356" y="663621"/>
                  <a:pt x="4070216" y="659953"/>
                </a:cubicBezTo>
                <a:cubicBezTo>
                  <a:pt x="4070962" y="658896"/>
                  <a:pt x="4071024" y="657528"/>
                  <a:pt x="4071895" y="656595"/>
                </a:cubicBezTo>
                <a:cubicBezTo>
                  <a:pt x="4076931" y="651061"/>
                  <a:pt x="4084206" y="647580"/>
                  <a:pt x="4088621" y="641486"/>
                </a:cubicBezTo>
                <a:cubicBezTo>
                  <a:pt x="4089429" y="642170"/>
                  <a:pt x="4090051" y="642170"/>
                  <a:pt x="4090859" y="641486"/>
                </a:cubicBezTo>
                <a:cubicBezTo>
                  <a:pt x="4106528" y="625196"/>
                  <a:pt x="4121823" y="608470"/>
                  <a:pt x="4138860" y="593547"/>
                </a:cubicBezTo>
                <a:cubicBezTo>
                  <a:pt x="4138797" y="591433"/>
                  <a:pt x="4138238" y="591931"/>
                  <a:pt x="4138860" y="590190"/>
                </a:cubicBezTo>
                <a:cubicBezTo>
                  <a:pt x="4144828" y="583972"/>
                  <a:pt x="4149679" y="576822"/>
                  <a:pt x="4156705" y="571723"/>
                </a:cubicBezTo>
                <a:cubicBezTo>
                  <a:pt x="4160497" y="565692"/>
                  <a:pt x="4164539" y="559847"/>
                  <a:pt x="4170073" y="555619"/>
                </a:cubicBezTo>
                <a:cubicBezTo>
                  <a:pt x="4175607" y="547412"/>
                  <a:pt x="4182011" y="539950"/>
                  <a:pt x="4187358" y="532116"/>
                </a:cubicBezTo>
                <a:cubicBezTo>
                  <a:pt x="4190902" y="527080"/>
                  <a:pt x="4193949" y="521919"/>
                  <a:pt x="4197431" y="517131"/>
                </a:cubicBezTo>
                <a:cubicBezTo>
                  <a:pt x="4202841" y="509483"/>
                  <a:pt x="4209742" y="501400"/>
                  <a:pt x="4214157" y="493628"/>
                </a:cubicBezTo>
                <a:cubicBezTo>
                  <a:pt x="4216147" y="490146"/>
                  <a:pt x="4217949" y="486664"/>
                  <a:pt x="4219753" y="482996"/>
                </a:cubicBezTo>
                <a:lnTo>
                  <a:pt x="4219628" y="482623"/>
                </a:lnTo>
                <a:cubicBezTo>
                  <a:pt x="4219628" y="482623"/>
                  <a:pt x="4219815" y="482623"/>
                  <a:pt x="4219877" y="482498"/>
                </a:cubicBezTo>
                <a:cubicBezTo>
                  <a:pt x="4222115" y="479203"/>
                  <a:pt x="4224167" y="475659"/>
                  <a:pt x="4226095" y="472301"/>
                </a:cubicBezTo>
                <a:cubicBezTo>
                  <a:pt x="4228333" y="468446"/>
                  <a:pt x="4230634" y="464405"/>
                  <a:pt x="4233245" y="460736"/>
                </a:cubicBezTo>
                <a:cubicBezTo>
                  <a:pt x="4233431" y="460488"/>
                  <a:pt x="4233370" y="460177"/>
                  <a:pt x="4233121" y="459990"/>
                </a:cubicBezTo>
                <a:cubicBezTo>
                  <a:pt x="4232872" y="459804"/>
                  <a:pt x="4232562" y="459866"/>
                  <a:pt x="4232375" y="460115"/>
                </a:cubicBezTo>
                <a:cubicBezTo>
                  <a:pt x="4229701" y="463845"/>
                  <a:pt x="4227400" y="467887"/>
                  <a:pt x="4225162" y="471742"/>
                </a:cubicBezTo>
                <a:cubicBezTo>
                  <a:pt x="4223297" y="474975"/>
                  <a:pt x="4221369" y="478333"/>
                  <a:pt x="4219256" y="481504"/>
                </a:cubicBezTo>
                <a:lnTo>
                  <a:pt x="4219256" y="481317"/>
                </a:lnTo>
                <a:cubicBezTo>
                  <a:pt x="4211669" y="490768"/>
                  <a:pt x="4204395" y="500406"/>
                  <a:pt x="4198550" y="511473"/>
                </a:cubicBezTo>
                <a:cubicBezTo>
                  <a:pt x="4197369" y="512219"/>
                  <a:pt x="4196374" y="513028"/>
                  <a:pt x="4195193" y="513774"/>
                </a:cubicBezTo>
                <a:cubicBezTo>
                  <a:pt x="4194011" y="517069"/>
                  <a:pt x="4190529" y="519991"/>
                  <a:pt x="4187918" y="523225"/>
                </a:cubicBezTo>
                <a:cubicBezTo>
                  <a:pt x="4185742" y="525960"/>
                  <a:pt x="4183441" y="532365"/>
                  <a:pt x="4178965" y="529380"/>
                </a:cubicBezTo>
                <a:cubicBezTo>
                  <a:pt x="4179337" y="527017"/>
                  <a:pt x="4181762" y="526644"/>
                  <a:pt x="4184001" y="526023"/>
                </a:cubicBezTo>
                <a:cubicBezTo>
                  <a:pt x="4184374" y="524344"/>
                  <a:pt x="4183068" y="524406"/>
                  <a:pt x="4183441" y="522665"/>
                </a:cubicBezTo>
                <a:cubicBezTo>
                  <a:pt x="4187793" y="516820"/>
                  <a:pt x="4191462" y="510292"/>
                  <a:pt x="4196810" y="505380"/>
                </a:cubicBezTo>
                <a:cubicBezTo>
                  <a:pt x="4200851" y="496986"/>
                  <a:pt x="4206633" y="490333"/>
                  <a:pt x="4210737" y="482001"/>
                </a:cubicBezTo>
                <a:cubicBezTo>
                  <a:pt x="4210923" y="480198"/>
                  <a:pt x="4209121" y="483369"/>
                  <a:pt x="4209058" y="481379"/>
                </a:cubicBezTo>
                <a:cubicBezTo>
                  <a:pt x="4211732" y="475659"/>
                  <a:pt x="4215463" y="471058"/>
                  <a:pt x="4218572" y="465773"/>
                </a:cubicBezTo>
                <a:cubicBezTo>
                  <a:pt x="4219939" y="465835"/>
                  <a:pt x="4220312" y="466830"/>
                  <a:pt x="4221369" y="465773"/>
                </a:cubicBezTo>
                <a:cubicBezTo>
                  <a:pt x="4222862" y="462664"/>
                  <a:pt x="4224540" y="459679"/>
                  <a:pt x="4225846" y="456260"/>
                </a:cubicBezTo>
                <a:cubicBezTo>
                  <a:pt x="4225846" y="454705"/>
                  <a:pt x="4224292" y="457627"/>
                  <a:pt x="4224727" y="455140"/>
                </a:cubicBezTo>
                <a:cubicBezTo>
                  <a:pt x="4226406" y="455140"/>
                  <a:pt x="4226095" y="453213"/>
                  <a:pt x="4226406" y="451783"/>
                </a:cubicBezTo>
                <a:cubicBezTo>
                  <a:pt x="4226779" y="451161"/>
                  <a:pt x="4227090" y="450539"/>
                  <a:pt x="4227338" y="449917"/>
                </a:cubicBezTo>
                <a:cubicBezTo>
                  <a:pt x="4227338" y="449793"/>
                  <a:pt x="4227463" y="449669"/>
                  <a:pt x="4227463" y="449482"/>
                </a:cubicBezTo>
                <a:lnTo>
                  <a:pt x="4227463" y="449482"/>
                </a:lnTo>
                <a:cubicBezTo>
                  <a:pt x="4228520" y="448425"/>
                  <a:pt x="4229266" y="446871"/>
                  <a:pt x="4229701" y="445068"/>
                </a:cubicBezTo>
                <a:lnTo>
                  <a:pt x="4229701" y="444943"/>
                </a:lnTo>
                <a:cubicBezTo>
                  <a:pt x="4229701" y="444943"/>
                  <a:pt x="4229763" y="444943"/>
                  <a:pt x="4229825" y="444943"/>
                </a:cubicBezTo>
                <a:lnTo>
                  <a:pt x="4230012" y="444943"/>
                </a:lnTo>
                <a:cubicBezTo>
                  <a:pt x="4230012" y="444943"/>
                  <a:pt x="4230137" y="444695"/>
                  <a:pt x="4230137" y="444695"/>
                </a:cubicBezTo>
                <a:cubicBezTo>
                  <a:pt x="4230945" y="443078"/>
                  <a:pt x="4231877" y="441586"/>
                  <a:pt x="4232810" y="440093"/>
                </a:cubicBezTo>
                <a:cubicBezTo>
                  <a:pt x="4233929" y="438290"/>
                  <a:pt x="4235110" y="436425"/>
                  <a:pt x="4235981" y="434435"/>
                </a:cubicBezTo>
                <a:cubicBezTo>
                  <a:pt x="4236105" y="434187"/>
                  <a:pt x="4235981" y="433938"/>
                  <a:pt x="4235733" y="433813"/>
                </a:cubicBezTo>
                <a:cubicBezTo>
                  <a:pt x="4235484" y="433689"/>
                  <a:pt x="4235235" y="433813"/>
                  <a:pt x="4235110" y="434062"/>
                </a:cubicBezTo>
                <a:cubicBezTo>
                  <a:pt x="4234302" y="435990"/>
                  <a:pt x="4233121" y="437793"/>
                  <a:pt x="4232001" y="439596"/>
                </a:cubicBezTo>
                <a:cubicBezTo>
                  <a:pt x="4231069" y="441026"/>
                  <a:pt x="4230137" y="442518"/>
                  <a:pt x="4229390" y="444073"/>
                </a:cubicBezTo>
                <a:lnTo>
                  <a:pt x="4228582" y="444073"/>
                </a:lnTo>
                <a:cubicBezTo>
                  <a:pt x="4228458" y="438477"/>
                  <a:pt x="4232748" y="437420"/>
                  <a:pt x="4232499" y="431762"/>
                </a:cubicBezTo>
                <a:lnTo>
                  <a:pt x="4232375" y="431762"/>
                </a:lnTo>
                <a:cubicBezTo>
                  <a:pt x="4232375" y="431762"/>
                  <a:pt x="4232499" y="431264"/>
                  <a:pt x="4232499" y="431016"/>
                </a:cubicBezTo>
                <a:cubicBezTo>
                  <a:pt x="4232499" y="430580"/>
                  <a:pt x="4232188" y="430145"/>
                  <a:pt x="4231691" y="430145"/>
                </a:cubicBezTo>
                <a:cubicBezTo>
                  <a:pt x="4231193" y="430145"/>
                  <a:pt x="4230820" y="430456"/>
                  <a:pt x="4230758" y="430953"/>
                </a:cubicBezTo>
                <a:cubicBezTo>
                  <a:pt x="4230758" y="431078"/>
                  <a:pt x="4230758" y="431202"/>
                  <a:pt x="4230696" y="431326"/>
                </a:cubicBezTo>
                <a:cubicBezTo>
                  <a:pt x="4228333" y="433689"/>
                  <a:pt x="4227649" y="439783"/>
                  <a:pt x="4223483" y="438477"/>
                </a:cubicBezTo>
                <a:cubicBezTo>
                  <a:pt x="4220623" y="443700"/>
                  <a:pt x="4217017" y="448985"/>
                  <a:pt x="4213410" y="454146"/>
                </a:cubicBezTo>
                <a:cubicBezTo>
                  <a:pt x="4209929" y="458995"/>
                  <a:pt x="4207504" y="465213"/>
                  <a:pt x="4203587" y="468446"/>
                </a:cubicBezTo>
                <a:cubicBezTo>
                  <a:pt x="4205514" y="464653"/>
                  <a:pt x="4207317" y="461482"/>
                  <a:pt x="4209618" y="458560"/>
                </a:cubicBezTo>
                <a:cubicBezTo>
                  <a:pt x="4209804" y="458374"/>
                  <a:pt x="4209742" y="458063"/>
                  <a:pt x="4209556" y="457876"/>
                </a:cubicBezTo>
                <a:cubicBezTo>
                  <a:pt x="4209369" y="457690"/>
                  <a:pt x="4209058" y="457752"/>
                  <a:pt x="4208872" y="457938"/>
                </a:cubicBezTo>
                <a:cubicBezTo>
                  <a:pt x="4206384" y="461047"/>
                  <a:pt x="4204520" y="464467"/>
                  <a:pt x="4202405" y="468633"/>
                </a:cubicBezTo>
                <a:cubicBezTo>
                  <a:pt x="4202405" y="468633"/>
                  <a:pt x="4202405" y="468633"/>
                  <a:pt x="4202405" y="468633"/>
                </a:cubicBezTo>
                <a:lnTo>
                  <a:pt x="4202281" y="468633"/>
                </a:lnTo>
                <a:cubicBezTo>
                  <a:pt x="4196312" y="476840"/>
                  <a:pt x="4190032" y="487783"/>
                  <a:pt x="4183876" y="493628"/>
                </a:cubicBezTo>
                <a:cubicBezTo>
                  <a:pt x="4184871" y="488654"/>
                  <a:pt x="4188104" y="484737"/>
                  <a:pt x="4190592" y="480198"/>
                </a:cubicBezTo>
                <a:cubicBezTo>
                  <a:pt x="4193203" y="475535"/>
                  <a:pt x="4194198" y="470249"/>
                  <a:pt x="4196747" y="465711"/>
                </a:cubicBezTo>
                <a:cubicBezTo>
                  <a:pt x="4199296" y="461172"/>
                  <a:pt x="4201659" y="457192"/>
                  <a:pt x="4203462" y="452342"/>
                </a:cubicBezTo>
                <a:cubicBezTo>
                  <a:pt x="4205266" y="447493"/>
                  <a:pt x="4207317" y="442954"/>
                  <a:pt x="4210737" y="438912"/>
                </a:cubicBezTo>
                <a:cubicBezTo>
                  <a:pt x="4209431" y="435554"/>
                  <a:pt x="4212602" y="434373"/>
                  <a:pt x="4212976" y="431078"/>
                </a:cubicBezTo>
                <a:lnTo>
                  <a:pt x="4212851" y="431078"/>
                </a:lnTo>
                <a:cubicBezTo>
                  <a:pt x="4212851" y="431078"/>
                  <a:pt x="4213162" y="430642"/>
                  <a:pt x="4213162" y="430642"/>
                </a:cubicBezTo>
                <a:cubicBezTo>
                  <a:pt x="4213784" y="429959"/>
                  <a:pt x="4214032" y="429585"/>
                  <a:pt x="4214157" y="429026"/>
                </a:cubicBezTo>
                <a:cubicBezTo>
                  <a:pt x="4214219" y="428653"/>
                  <a:pt x="4214032" y="428280"/>
                  <a:pt x="4213659" y="428217"/>
                </a:cubicBezTo>
                <a:cubicBezTo>
                  <a:pt x="4213286" y="428093"/>
                  <a:pt x="4212913" y="428342"/>
                  <a:pt x="4212789" y="428715"/>
                </a:cubicBezTo>
                <a:cubicBezTo>
                  <a:pt x="4212789" y="428901"/>
                  <a:pt x="4212540" y="429150"/>
                  <a:pt x="4212043" y="429772"/>
                </a:cubicBezTo>
                <a:lnTo>
                  <a:pt x="4211794" y="430083"/>
                </a:lnTo>
                <a:lnTo>
                  <a:pt x="4211794" y="430083"/>
                </a:lnTo>
                <a:cubicBezTo>
                  <a:pt x="4210737" y="430207"/>
                  <a:pt x="4210364" y="431202"/>
                  <a:pt x="4208996" y="431078"/>
                </a:cubicBezTo>
                <a:cubicBezTo>
                  <a:pt x="4209369" y="429026"/>
                  <a:pt x="4209867" y="427907"/>
                  <a:pt x="4207877" y="427160"/>
                </a:cubicBezTo>
                <a:cubicBezTo>
                  <a:pt x="4206820" y="429150"/>
                  <a:pt x="4206074" y="431326"/>
                  <a:pt x="4204520" y="432819"/>
                </a:cubicBezTo>
                <a:cubicBezTo>
                  <a:pt x="4203897" y="433378"/>
                  <a:pt x="4200540" y="433938"/>
                  <a:pt x="4202281" y="434995"/>
                </a:cubicBezTo>
                <a:cubicBezTo>
                  <a:pt x="4202281" y="434435"/>
                  <a:pt x="4203276" y="434311"/>
                  <a:pt x="4203400" y="434995"/>
                </a:cubicBezTo>
                <a:cubicBezTo>
                  <a:pt x="4201597" y="438104"/>
                  <a:pt x="4201099" y="435679"/>
                  <a:pt x="4198364" y="437793"/>
                </a:cubicBezTo>
                <a:cubicBezTo>
                  <a:pt x="4197493" y="441959"/>
                  <a:pt x="4194509" y="444073"/>
                  <a:pt x="4192208" y="446809"/>
                </a:cubicBezTo>
                <a:lnTo>
                  <a:pt x="4192208" y="446809"/>
                </a:lnTo>
                <a:cubicBezTo>
                  <a:pt x="4190840" y="447555"/>
                  <a:pt x="4189659" y="448550"/>
                  <a:pt x="4188539" y="449607"/>
                </a:cubicBezTo>
                <a:cubicBezTo>
                  <a:pt x="4187669" y="450415"/>
                  <a:pt x="4186737" y="451223"/>
                  <a:pt x="4185742" y="451845"/>
                </a:cubicBezTo>
                <a:cubicBezTo>
                  <a:pt x="4185493" y="452031"/>
                  <a:pt x="4185368" y="452405"/>
                  <a:pt x="4185555" y="452653"/>
                </a:cubicBezTo>
                <a:cubicBezTo>
                  <a:pt x="4185679" y="452840"/>
                  <a:pt x="4185866" y="452902"/>
                  <a:pt x="4186052" y="452902"/>
                </a:cubicBezTo>
                <a:cubicBezTo>
                  <a:pt x="4186177" y="452902"/>
                  <a:pt x="4186239" y="452902"/>
                  <a:pt x="4186363" y="452840"/>
                </a:cubicBezTo>
                <a:cubicBezTo>
                  <a:pt x="4187421" y="452156"/>
                  <a:pt x="4188415" y="451285"/>
                  <a:pt x="4189285" y="450415"/>
                </a:cubicBezTo>
                <a:cubicBezTo>
                  <a:pt x="4190405" y="449420"/>
                  <a:pt x="4191524" y="448425"/>
                  <a:pt x="4192768" y="447803"/>
                </a:cubicBezTo>
                <a:lnTo>
                  <a:pt x="4192768" y="447803"/>
                </a:lnTo>
                <a:cubicBezTo>
                  <a:pt x="4191213" y="450539"/>
                  <a:pt x="4188415" y="453337"/>
                  <a:pt x="4186052" y="455638"/>
                </a:cubicBezTo>
                <a:cubicBezTo>
                  <a:pt x="4183566" y="458125"/>
                  <a:pt x="4180829" y="461047"/>
                  <a:pt x="4178218" y="461296"/>
                </a:cubicBezTo>
                <a:cubicBezTo>
                  <a:pt x="4178218" y="460674"/>
                  <a:pt x="4178716" y="460488"/>
                  <a:pt x="4178778" y="459866"/>
                </a:cubicBezTo>
                <a:cubicBezTo>
                  <a:pt x="4178902" y="459679"/>
                  <a:pt x="4179026" y="459431"/>
                  <a:pt x="4179151" y="459244"/>
                </a:cubicBezTo>
                <a:lnTo>
                  <a:pt x="4179337" y="459244"/>
                </a:lnTo>
                <a:cubicBezTo>
                  <a:pt x="4179959" y="458995"/>
                  <a:pt x="4181016" y="458622"/>
                  <a:pt x="4181265" y="457565"/>
                </a:cubicBezTo>
                <a:cubicBezTo>
                  <a:pt x="4181389" y="457130"/>
                  <a:pt x="4181078" y="456695"/>
                  <a:pt x="4180643" y="456570"/>
                </a:cubicBezTo>
                <a:cubicBezTo>
                  <a:pt x="4180208" y="456446"/>
                  <a:pt x="4179773" y="456757"/>
                  <a:pt x="4179648" y="457254"/>
                </a:cubicBezTo>
                <a:cubicBezTo>
                  <a:pt x="4179648" y="457379"/>
                  <a:pt x="4179151" y="457565"/>
                  <a:pt x="4178902" y="457627"/>
                </a:cubicBezTo>
                <a:lnTo>
                  <a:pt x="4178778" y="457627"/>
                </a:lnTo>
                <a:cubicBezTo>
                  <a:pt x="4178778" y="457627"/>
                  <a:pt x="4178342" y="457006"/>
                  <a:pt x="4178094" y="456695"/>
                </a:cubicBezTo>
                <a:cubicBezTo>
                  <a:pt x="4178467" y="456135"/>
                  <a:pt x="4178965" y="455638"/>
                  <a:pt x="4179462" y="455140"/>
                </a:cubicBezTo>
                <a:cubicBezTo>
                  <a:pt x="4179648" y="454954"/>
                  <a:pt x="4179897" y="454767"/>
                  <a:pt x="4180083" y="454519"/>
                </a:cubicBezTo>
                <a:cubicBezTo>
                  <a:pt x="4180332" y="454270"/>
                  <a:pt x="4180332" y="453835"/>
                  <a:pt x="4180083" y="453586"/>
                </a:cubicBezTo>
                <a:cubicBezTo>
                  <a:pt x="4179834" y="453337"/>
                  <a:pt x="4179399" y="453337"/>
                  <a:pt x="4179151" y="453586"/>
                </a:cubicBezTo>
                <a:cubicBezTo>
                  <a:pt x="4178965" y="453772"/>
                  <a:pt x="4178778" y="453959"/>
                  <a:pt x="4178591" y="454146"/>
                </a:cubicBezTo>
                <a:cubicBezTo>
                  <a:pt x="4178032" y="454705"/>
                  <a:pt x="4177534" y="455265"/>
                  <a:pt x="4177099" y="455886"/>
                </a:cubicBezTo>
                <a:cubicBezTo>
                  <a:pt x="4176042" y="456135"/>
                  <a:pt x="4175296" y="456695"/>
                  <a:pt x="4174798" y="457441"/>
                </a:cubicBezTo>
                <a:cubicBezTo>
                  <a:pt x="4172001" y="459368"/>
                  <a:pt x="4169327" y="461482"/>
                  <a:pt x="4167088" y="464094"/>
                </a:cubicBezTo>
                <a:lnTo>
                  <a:pt x="4167088" y="464094"/>
                </a:lnTo>
                <a:cubicBezTo>
                  <a:pt x="4166093" y="464902"/>
                  <a:pt x="4165223" y="465773"/>
                  <a:pt x="4164415" y="466581"/>
                </a:cubicBezTo>
                <a:cubicBezTo>
                  <a:pt x="4157513" y="472364"/>
                  <a:pt x="4150362" y="477711"/>
                  <a:pt x="4144705" y="484675"/>
                </a:cubicBezTo>
                <a:lnTo>
                  <a:pt x="4144705" y="484675"/>
                </a:lnTo>
                <a:cubicBezTo>
                  <a:pt x="4143585" y="484799"/>
                  <a:pt x="4142652" y="485545"/>
                  <a:pt x="4142031" y="486291"/>
                </a:cubicBezTo>
                <a:cubicBezTo>
                  <a:pt x="4141844" y="486540"/>
                  <a:pt x="4141844" y="486913"/>
                  <a:pt x="4142031" y="487100"/>
                </a:cubicBezTo>
                <a:cubicBezTo>
                  <a:pt x="4142155" y="487224"/>
                  <a:pt x="4142280" y="487224"/>
                  <a:pt x="4142404" y="487224"/>
                </a:cubicBezTo>
                <a:cubicBezTo>
                  <a:pt x="4142590" y="487224"/>
                  <a:pt x="4142715" y="487162"/>
                  <a:pt x="4142839" y="487037"/>
                </a:cubicBezTo>
                <a:cubicBezTo>
                  <a:pt x="4143336" y="486478"/>
                  <a:pt x="4143959" y="485918"/>
                  <a:pt x="4144705" y="485856"/>
                </a:cubicBezTo>
                <a:cubicBezTo>
                  <a:pt x="4145140" y="485918"/>
                  <a:pt x="4145326" y="486291"/>
                  <a:pt x="4145202" y="486913"/>
                </a:cubicBezTo>
                <a:lnTo>
                  <a:pt x="4145326" y="486913"/>
                </a:lnTo>
                <a:cubicBezTo>
                  <a:pt x="4144394" y="487659"/>
                  <a:pt x="4143336" y="488405"/>
                  <a:pt x="4142901" y="489711"/>
                </a:cubicBezTo>
                <a:cubicBezTo>
                  <a:pt x="4142715" y="490208"/>
                  <a:pt x="4142964" y="490706"/>
                  <a:pt x="4143461" y="490892"/>
                </a:cubicBezTo>
                <a:cubicBezTo>
                  <a:pt x="4143585" y="490892"/>
                  <a:pt x="4143647" y="490892"/>
                  <a:pt x="4143772" y="490892"/>
                </a:cubicBezTo>
                <a:cubicBezTo>
                  <a:pt x="4144145" y="490892"/>
                  <a:pt x="4144518" y="490644"/>
                  <a:pt x="4144643" y="490271"/>
                </a:cubicBezTo>
                <a:cubicBezTo>
                  <a:pt x="4144891" y="489524"/>
                  <a:pt x="4145575" y="489027"/>
                  <a:pt x="4146259" y="488530"/>
                </a:cubicBezTo>
                <a:lnTo>
                  <a:pt x="4146259" y="488654"/>
                </a:lnTo>
                <a:cubicBezTo>
                  <a:pt x="4146259" y="488654"/>
                  <a:pt x="4146694" y="488654"/>
                  <a:pt x="4146694" y="488654"/>
                </a:cubicBezTo>
                <a:cubicBezTo>
                  <a:pt x="4146819" y="488840"/>
                  <a:pt x="4146943" y="489027"/>
                  <a:pt x="4147068" y="489214"/>
                </a:cubicBezTo>
                <a:lnTo>
                  <a:pt x="4147068" y="489214"/>
                </a:lnTo>
                <a:cubicBezTo>
                  <a:pt x="4147068" y="489214"/>
                  <a:pt x="4146756" y="489214"/>
                  <a:pt x="4146756" y="489214"/>
                </a:cubicBezTo>
                <a:cubicBezTo>
                  <a:pt x="4143336" y="491949"/>
                  <a:pt x="4141285" y="498975"/>
                  <a:pt x="4135564" y="497545"/>
                </a:cubicBezTo>
                <a:cubicBezTo>
                  <a:pt x="4135626" y="495742"/>
                  <a:pt x="4138922" y="497172"/>
                  <a:pt x="4138363" y="494747"/>
                </a:cubicBezTo>
                <a:cubicBezTo>
                  <a:pt x="4135502" y="495804"/>
                  <a:pt x="4136124" y="493317"/>
                  <a:pt x="4134445" y="493131"/>
                </a:cubicBezTo>
                <a:cubicBezTo>
                  <a:pt x="4127482" y="498105"/>
                  <a:pt x="4121761" y="504261"/>
                  <a:pt x="4115481" y="509857"/>
                </a:cubicBezTo>
                <a:lnTo>
                  <a:pt x="4115481" y="509857"/>
                </a:lnTo>
                <a:cubicBezTo>
                  <a:pt x="4115170" y="510230"/>
                  <a:pt x="4114797" y="510540"/>
                  <a:pt x="4114424" y="510851"/>
                </a:cubicBezTo>
                <a:cubicBezTo>
                  <a:pt x="4113802" y="511349"/>
                  <a:pt x="4113180" y="511908"/>
                  <a:pt x="4112745" y="512654"/>
                </a:cubicBezTo>
                <a:lnTo>
                  <a:pt x="4112745" y="512530"/>
                </a:lnTo>
                <a:cubicBezTo>
                  <a:pt x="4088061" y="534541"/>
                  <a:pt x="4063750" y="558168"/>
                  <a:pt x="4040681" y="581174"/>
                </a:cubicBezTo>
                <a:cubicBezTo>
                  <a:pt x="4025635" y="596283"/>
                  <a:pt x="4009531" y="610087"/>
                  <a:pt x="3994919" y="624760"/>
                </a:cubicBezTo>
                <a:cubicBezTo>
                  <a:pt x="3987458" y="632160"/>
                  <a:pt x="3980432" y="639807"/>
                  <a:pt x="3972038" y="645963"/>
                </a:cubicBezTo>
                <a:cubicBezTo>
                  <a:pt x="3992929" y="568552"/>
                  <a:pt x="4018484" y="495929"/>
                  <a:pt x="4042360" y="421502"/>
                </a:cubicBezTo>
                <a:cubicBezTo>
                  <a:pt x="4044661" y="420072"/>
                  <a:pt x="4046153" y="418207"/>
                  <a:pt x="4048516" y="416466"/>
                </a:cubicBezTo>
                <a:cubicBezTo>
                  <a:pt x="4050630" y="414974"/>
                  <a:pt x="4053552" y="414103"/>
                  <a:pt x="4055791" y="412611"/>
                </a:cubicBezTo>
                <a:cubicBezTo>
                  <a:pt x="4059211" y="410186"/>
                  <a:pt x="4062320" y="406891"/>
                  <a:pt x="4065863" y="404155"/>
                </a:cubicBezTo>
                <a:cubicBezTo>
                  <a:pt x="4071584" y="399865"/>
                  <a:pt x="4077615" y="395885"/>
                  <a:pt x="4082590" y="391906"/>
                </a:cubicBezTo>
                <a:cubicBezTo>
                  <a:pt x="4084206" y="390600"/>
                  <a:pt x="4086817" y="389357"/>
                  <a:pt x="4087004" y="387056"/>
                </a:cubicBezTo>
                <a:cubicBezTo>
                  <a:pt x="4086693" y="387553"/>
                  <a:pt x="4085512" y="387491"/>
                  <a:pt x="4085387" y="386807"/>
                </a:cubicBezTo>
                <a:cubicBezTo>
                  <a:pt x="4091978" y="383015"/>
                  <a:pt x="4096268" y="376921"/>
                  <a:pt x="4103792" y="374061"/>
                </a:cubicBezTo>
                <a:lnTo>
                  <a:pt x="4104103" y="374061"/>
                </a:lnTo>
                <a:cubicBezTo>
                  <a:pt x="4104103" y="374061"/>
                  <a:pt x="4104103" y="374061"/>
                  <a:pt x="4104103" y="374061"/>
                </a:cubicBezTo>
                <a:cubicBezTo>
                  <a:pt x="4104103" y="374061"/>
                  <a:pt x="4104103" y="374123"/>
                  <a:pt x="4104103" y="374185"/>
                </a:cubicBezTo>
                <a:cubicBezTo>
                  <a:pt x="4103854" y="374621"/>
                  <a:pt x="4103543" y="374994"/>
                  <a:pt x="4103170" y="375429"/>
                </a:cubicBezTo>
                <a:cubicBezTo>
                  <a:pt x="4102921" y="375678"/>
                  <a:pt x="4102673" y="375926"/>
                  <a:pt x="4102486" y="376175"/>
                </a:cubicBezTo>
                <a:cubicBezTo>
                  <a:pt x="4102299" y="376424"/>
                  <a:pt x="4102362" y="376735"/>
                  <a:pt x="4102611" y="376859"/>
                </a:cubicBezTo>
                <a:cubicBezTo>
                  <a:pt x="4102673" y="376921"/>
                  <a:pt x="4102797" y="376983"/>
                  <a:pt x="4102921" y="376983"/>
                </a:cubicBezTo>
                <a:cubicBezTo>
                  <a:pt x="4103045" y="376983"/>
                  <a:pt x="4103232" y="376921"/>
                  <a:pt x="4103294" y="376797"/>
                </a:cubicBezTo>
                <a:cubicBezTo>
                  <a:pt x="4103481" y="376548"/>
                  <a:pt x="4103667" y="376299"/>
                  <a:pt x="4103916" y="376113"/>
                </a:cubicBezTo>
                <a:cubicBezTo>
                  <a:pt x="4104289" y="375740"/>
                  <a:pt x="4104600" y="375305"/>
                  <a:pt x="4104911" y="374807"/>
                </a:cubicBezTo>
                <a:cubicBezTo>
                  <a:pt x="4104911" y="374807"/>
                  <a:pt x="4104973" y="374807"/>
                  <a:pt x="4105036" y="374807"/>
                </a:cubicBezTo>
                <a:cubicBezTo>
                  <a:pt x="4106590" y="374807"/>
                  <a:pt x="4107958" y="374061"/>
                  <a:pt x="4108766" y="372817"/>
                </a:cubicBezTo>
                <a:lnTo>
                  <a:pt x="4108766" y="372817"/>
                </a:lnTo>
                <a:cubicBezTo>
                  <a:pt x="4116725" y="365978"/>
                  <a:pt x="4128477" y="362807"/>
                  <a:pt x="4133886" y="353356"/>
                </a:cubicBezTo>
                <a:cubicBezTo>
                  <a:pt x="4137492" y="352361"/>
                  <a:pt x="4139419" y="349625"/>
                  <a:pt x="4142715" y="348319"/>
                </a:cubicBezTo>
                <a:cubicBezTo>
                  <a:pt x="4142715" y="348382"/>
                  <a:pt x="4142777" y="348506"/>
                  <a:pt x="4142777" y="348630"/>
                </a:cubicBezTo>
                <a:cubicBezTo>
                  <a:pt x="4142777" y="348941"/>
                  <a:pt x="4143088" y="349190"/>
                  <a:pt x="4143399" y="349190"/>
                </a:cubicBezTo>
                <a:lnTo>
                  <a:pt x="4143399" y="349190"/>
                </a:lnTo>
                <a:cubicBezTo>
                  <a:pt x="4143710" y="349190"/>
                  <a:pt x="4143959" y="348879"/>
                  <a:pt x="4143959" y="348568"/>
                </a:cubicBezTo>
                <a:cubicBezTo>
                  <a:pt x="4143959" y="348257"/>
                  <a:pt x="4143834" y="348009"/>
                  <a:pt x="4143772" y="347698"/>
                </a:cubicBezTo>
                <a:lnTo>
                  <a:pt x="4143896" y="347698"/>
                </a:lnTo>
                <a:cubicBezTo>
                  <a:pt x="4148746" y="343843"/>
                  <a:pt x="4154715" y="341045"/>
                  <a:pt x="4159503" y="337128"/>
                </a:cubicBezTo>
                <a:cubicBezTo>
                  <a:pt x="4162487" y="338744"/>
                  <a:pt x="4164166" y="335946"/>
                  <a:pt x="4166777" y="335511"/>
                </a:cubicBezTo>
                <a:cubicBezTo>
                  <a:pt x="4166715" y="334081"/>
                  <a:pt x="4165721" y="333770"/>
                  <a:pt x="4166777" y="332651"/>
                </a:cubicBezTo>
                <a:cubicBezTo>
                  <a:pt x="4177472" y="326247"/>
                  <a:pt x="4187172" y="318785"/>
                  <a:pt x="4198612" y="313189"/>
                </a:cubicBezTo>
                <a:cubicBezTo>
                  <a:pt x="4199358" y="312070"/>
                  <a:pt x="4199670" y="310516"/>
                  <a:pt x="4200291" y="309210"/>
                </a:cubicBezTo>
                <a:cubicBezTo>
                  <a:pt x="4211483" y="299324"/>
                  <a:pt x="4225598" y="292546"/>
                  <a:pt x="4238842" y="284650"/>
                </a:cubicBezTo>
                <a:cubicBezTo>
                  <a:pt x="4243256" y="279303"/>
                  <a:pt x="4250033" y="276318"/>
                  <a:pt x="4256126" y="272960"/>
                </a:cubicBezTo>
                <a:cubicBezTo>
                  <a:pt x="4262469" y="269416"/>
                  <a:pt x="4268500" y="265748"/>
                  <a:pt x="4275091" y="262888"/>
                </a:cubicBezTo>
                <a:cubicBezTo>
                  <a:pt x="4275775" y="261706"/>
                  <a:pt x="4276707" y="260774"/>
                  <a:pt x="4277888" y="260028"/>
                </a:cubicBezTo>
                <a:moveTo>
                  <a:pt x="3854834" y="757571"/>
                </a:moveTo>
                <a:lnTo>
                  <a:pt x="3854771" y="757571"/>
                </a:lnTo>
                <a:cubicBezTo>
                  <a:pt x="3854771" y="757571"/>
                  <a:pt x="3854771" y="757571"/>
                  <a:pt x="3854771" y="757571"/>
                </a:cubicBezTo>
                <a:cubicBezTo>
                  <a:pt x="3854771" y="757385"/>
                  <a:pt x="3854834" y="757198"/>
                  <a:pt x="3854896" y="757074"/>
                </a:cubicBezTo>
                <a:cubicBezTo>
                  <a:pt x="3856574" y="758131"/>
                  <a:pt x="3854336" y="761675"/>
                  <a:pt x="3854896" y="757571"/>
                </a:cubicBezTo>
                <a:moveTo>
                  <a:pt x="3903953" y="859542"/>
                </a:moveTo>
                <a:cubicBezTo>
                  <a:pt x="3903643" y="861221"/>
                  <a:pt x="3903145" y="861532"/>
                  <a:pt x="3903456" y="863584"/>
                </a:cubicBezTo>
                <a:cubicBezTo>
                  <a:pt x="3903767" y="865574"/>
                  <a:pt x="3902959" y="867252"/>
                  <a:pt x="3902959" y="867252"/>
                </a:cubicBezTo>
                <a:cubicBezTo>
                  <a:pt x="3902959" y="867252"/>
                  <a:pt x="3902088" y="865201"/>
                  <a:pt x="3902088" y="863584"/>
                </a:cubicBezTo>
                <a:cubicBezTo>
                  <a:pt x="3902088" y="861967"/>
                  <a:pt x="3901777" y="860724"/>
                  <a:pt x="3902088" y="859853"/>
                </a:cubicBezTo>
                <a:cubicBezTo>
                  <a:pt x="3902461" y="859045"/>
                  <a:pt x="3902275" y="857677"/>
                  <a:pt x="3902275" y="856558"/>
                </a:cubicBezTo>
                <a:cubicBezTo>
                  <a:pt x="3902275" y="855377"/>
                  <a:pt x="3902461" y="854382"/>
                  <a:pt x="3902959" y="854506"/>
                </a:cubicBezTo>
                <a:cubicBezTo>
                  <a:pt x="3903456" y="854693"/>
                  <a:pt x="3904638" y="855874"/>
                  <a:pt x="3904638" y="855874"/>
                </a:cubicBezTo>
                <a:cubicBezTo>
                  <a:pt x="3904638" y="856869"/>
                  <a:pt x="3904264" y="857864"/>
                  <a:pt x="3903953" y="859542"/>
                </a:cubicBezTo>
                <a:moveTo>
                  <a:pt x="3904140" y="851335"/>
                </a:moveTo>
                <a:cubicBezTo>
                  <a:pt x="3903456" y="850029"/>
                  <a:pt x="3902275" y="848661"/>
                  <a:pt x="3903145" y="848350"/>
                </a:cubicBezTo>
                <a:cubicBezTo>
                  <a:pt x="3903953" y="847977"/>
                  <a:pt x="3905445" y="849159"/>
                  <a:pt x="3905445" y="849159"/>
                </a:cubicBezTo>
                <a:cubicBezTo>
                  <a:pt x="3905445" y="849159"/>
                  <a:pt x="3904762" y="852703"/>
                  <a:pt x="3904140" y="851335"/>
                </a:cubicBezTo>
                <a:moveTo>
                  <a:pt x="3908741" y="832993"/>
                </a:moveTo>
                <a:cubicBezTo>
                  <a:pt x="3909052" y="834361"/>
                  <a:pt x="3907747" y="834174"/>
                  <a:pt x="3907062" y="834982"/>
                </a:cubicBezTo>
                <a:cubicBezTo>
                  <a:pt x="3906378" y="835853"/>
                  <a:pt x="3904699" y="832868"/>
                  <a:pt x="3904699" y="832868"/>
                </a:cubicBezTo>
                <a:cubicBezTo>
                  <a:pt x="3904699" y="832868"/>
                  <a:pt x="3907436" y="830692"/>
                  <a:pt x="3908431" y="831687"/>
                </a:cubicBezTo>
                <a:cubicBezTo>
                  <a:pt x="3909425" y="832682"/>
                  <a:pt x="3908431" y="831687"/>
                  <a:pt x="3908741" y="832993"/>
                </a:cubicBezTo>
                <a:moveTo>
                  <a:pt x="4156829" y="837407"/>
                </a:moveTo>
                <a:cubicBezTo>
                  <a:pt x="4157513" y="837594"/>
                  <a:pt x="4157949" y="838091"/>
                  <a:pt x="4157949" y="839024"/>
                </a:cubicBezTo>
                <a:cubicBezTo>
                  <a:pt x="4156021" y="839521"/>
                  <a:pt x="4156021" y="838216"/>
                  <a:pt x="4156829" y="837407"/>
                </a:cubicBezTo>
                <a:moveTo>
                  <a:pt x="4154591" y="840143"/>
                </a:moveTo>
                <a:cubicBezTo>
                  <a:pt x="4156456" y="842071"/>
                  <a:pt x="4153036" y="843438"/>
                  <a:pt x="4152352" y="844682"/>
                </a:cubicBezTo>
                <a:cubicBezTo>
                  <a:pt x="4150487" y="842755"/>
                  <a:pt x="4154280" y="841760"/>
                  <a:pt x="4154591" y="840143"/>
                </a:cubicBezTo>
                <a:moveTo>
                  <a:pt x="4150114" y="854071"/>
                </a:moveTo>
                <a:cubicBezTo>
                  <a:pt x="4148870" y="856620"/>
                  <a:pt x="4147378" y="858858"/>
                  <a:pt x="4144518" y="859667"/>
                </a:cubicBezTo>
                <a:cubicBezTo>
                  <a:pt x="4146010" y="857428"/>
                  <a:pt x="4147253" y="854941"/>
                  <a:pt x="4150114" y="854071"/>
                </a:cubicBezTo>
                <a:moveTo>
                  <a:pt x="4089802" y="921160"/>
                </a:moveTo>
                <a:cubicBezTo>
                  <a:pt x="4091232" y="918300"/>
                  <a:pt x="4092910" y="915689"/>
                  <a:pt x="4095957" y="914445"/>
                </a:cubicBezTo>
                <a:cubicBezTo>
                  <a:pt x="4094714" y="917492"/>
                  <a:pt x="4092725" y="919792"/>
                  <a:pt x="4089802" y="921160"/>
                </a:cubicBezTo>
                <a:moveTo>
                  <a:pt x="4104911" y="882610"/>
                </a:moveTo>
                <a:cubicBezTo>
                  <a:pt x="4105160" y="881864"/>
                  <a:pt x="4105657" y="881429"/>
                  <a:pt x="4106590" y="881429"/>
                </a:cubicBezTo>
                <a:cubicBezTo>
                  <a:pt x="4106341" y="882175"/>
                  <a:pt x="4105844" y="882610"/>
                  <a:pt x="4104911" y="882610"/>
                </a:cubicBezTo>
                <a:moveTo>
                  <a:pt x="4104352" y="870859"/>
                </a:moveTo>
                <a:cubicBezTo>
                  <a:pt x="4105470" y="868309"/>
                  <a:pt x="4107461" y="866569"/>
                  <a:pt x="4109388" y="864703"/>
                </a:cubicBezTo>
                <a:cubicBezTo>
                  <a:pt x="4110134" y="866755"/>
                  <a:pt x="4106403" y="871667"/>
                  <a:pt x="4104352" y="870859"/>
                </a:cubicBezTo>
                <a:moveTo>
                  <a:pt x="4109885" y="876641"/>
                </a:moveTo>
                <a:cubicBezTo>
                  <a:pt x="4109699" y="877636"/>
                  <a:pt x="4109637" y="878817"/>
                  <a:pt x="4108269" y="878631"/>
                </a:cubicBezTo>
                <a:cubicBezTo>
                  <a:pt x="4107833" y="877139"/>
                  <a:pt x="4109388" y="877512"/>
                  <a:pt x="4109388" y="876455"/>
                </a:cubicBezTo>
                <a:lnTo>
                  <a:pt x="4109388" y="876206"/>
                </a:lnTo>
                <a:cubicBezTo>
                  <a:pt x="4109388" y="876206"/>
                  <a:pt x="4109761" y="876517"/>
                  <a:pt x="4109885" y="876641"/>
                </a:cubicBezTo>
                <a:moveTo>
                  <a:pt x="4107149" y="902631"/>
                </a:moveTo>
                <a:cubicBezTo>
                  <a:pt x="4106838" y="899398"/>
                  <a:pt x="4112062" y="896725"/>
                  <a:pt x="4113864" y="893740"/>
                </a:cubicBezTo>
                <a:cubicBezTo>
                  <a:pt x="4114113" y="896911"/>
                  <a:pt x="4108579" y="899274"/>
                  <a:pt x="4107149" y="902631"/>
                </a:cubicBezTo>
                <a:moveTo>
                  <a:pt x="4111004" y="875895"/>
                </a:moveTo>
                <a:lnTo>
                  <a:pt x="4111004" y="876144"/>
                </a:lnTo>
                <a:cubicBezTo>
                  <a:pt x="4111004" y="876144"/>
                  <a:pt x="4110693" y="875895"/>
                  <a:pt x="4110569" y="875771"/>
                </a:cubicBezTo>
                <a:cubicBezTo>
                  <a:pt x="4111813" y="874092"/>
                  <a:pt x="4113243" y="872600"/>
                  <a:pt x="4114362" y="870859"/>
                </a:cubicBezTo>
                <a:cubicBezTo>
                  <a:pt x="4116227" y="873346"/>
                  <a:pt x="4112434" y="874900"/>
                  <a:pt x="4111004" y="875957"/>
                </a:cubicBezTo>
                <a:moveTo>
                  <a:pt x="4115481" y="859169"/>
                </a:moveTo>
                <a:cubicBezTo>
                  <a:pt x="4115046" y="859045"/>
                  <a:pt x="4114797" y="858672"/>
                  <a:pt x="4114922" y="857988"/>
                </a:cubicBezTo>
                <a:lnTo>
                  <a:pt x="4114922" y="857988"/>
                </a:lnTo>
                <a:cubicBezTo>
                  <a:pt x="4114922" y="857988"/>
                  <a:pt x="4115170" y="857864"/>
                  <a:pt x="4115294" y="857739"/>
                </a:cubicBezTo>
                <a:cubicBezTo>
                  <a:pt x="4115917" y="857055"/>
                  <a:pt x="4116538" y="856558"/>
                  <a:pt x="4117035" y="856185"/>
                </a:cubicBezTo>
                <a:cubicBezTo>
                  <a:pt x="4117160" y="856185"/>
                  <a:pt x="4117160" y="856309"/>
                  <a:pt x="4117284" y="856371"/>
                </a:cubicBezTo>
                <a:cubicBezTo>
                  <a:pt x="4117409" y="856434"/>
                  <a:pt x="4117596" y="856558"/>
                  <a:pt x="4117719" y="856682"/>
                </a:cubicBezTo>
                <a:cubicBezTo>
                  <a:pt x="4117657" y="858175"/>
                  <a:pt x="4115979" y="858112"/>
                  <a:pt x="4115481" y="859107"/>
                </a:cubicBezTo>
                <a:moveTo>
                  <a:pt x="4118839" y="866444"/>
                </a:moveTo>
                <a:cubicBezTo>
                  <a:pt x="4120206" y="864454"/>
                  <a:pt x="4122259" y="863087"/>
                  <a:pt x="4123315" y="860786"/>
                </a:cubicBezTo>
                <a:cubicBezTo>
                  <a:pt x="4125181" y="860848"/>
                  <a:pt x="4121264" y="866631"/>
                  <a:pt x="4118839" y="866444"/>
                </a:cubicBezTo>
                <a:moveTo>
                  <a:pt x="4127233" y="857988"/>
                </a:moveTo>
                <a:cubicBezTo>
                  <a:pt x="4126922" y="855998"/>
                  <a:pt x="4129720" y="852330"/>
                  <a:pt x="4132269" y="851335"/>
                </a:cubicBezTo>
                <a:cubicBezTo>
                  <a:pt x="4131523" y="854444"/>
                  <a:pt x="4128911" y="855750"/>
                  <a:pt x="4127233" y="857988"/>
                </a:cubicBezTo>
                <a:moveTo>
                  <a:pt x="4141720" y="863024"/>
                </a:moveTo>
                <a:cubicBezTo>
                  <a:pt x="4140663" y="866631"/>
                  <a:pt x="4137989" y="868620"/>
                  <a:pt x="4135005" y="870299"/>
                </a:cubicBezTo>
                <a:cubicBezTo>
                  <a:pt x="4136684" y="867377"/>
                  <a:pt x="4138611" y="864579"/>
                  <a:pt x="4141720" y="863024"/>
                </a:cubicBezTo>
                <a:moveTo>
                  <a:pt x="4145637" y="823417"/>
                </a:moveTo>
                <a:cubicBezTo>
                  <a:pt x="4148186" y="822049"/>
                  <a:pt x="4148995" y="818878"/>
                  <a:pt x="4152352" y="818319"/>
                </a:cubicBezTo>
                <a:cubicBezTo>
                  <a:pt x="4150798" y="823542"/>
                  <a:pt x="4144767" y="824226"/>
                  <a:pt x="4143399" y="829511"/>
                </a:cubicBezTo>
                <a:cubicBezTo>
                  <a:pt x="4139171" y="832806"/>
                  <a:pt x="4135813" y="836910"/>
                  <a:pt x="4132766" y="841324"/>
                </a:cubicBezTo>
                <a:cubicBezTo>
                  <a:pt x="4132020" y="841449"/>
                  <a:pt x="4131709" y="842071"/>
                  <a:pt x="4130528" y="841884"/>
                </a:cubicBezTo>
                <a:cubicBezTo>
                  <a:pt x="4128538" y="846610"/>
                  <a:pt x="4123440" y="848226"/>
                  <a:pt x="4122694" y="854133"/>
                </a:cubicBezTo>
                <a:cubicBezTo>
                  <a:pt x="4120269" y="853573"/>
                  <a:pt x="4120144" y="855314"/>
                  <a:pt x="4118777" y="855874"/>
                </a:cubicBezTo>
                <a:lnTo>
                  <a:pt x="4118777" y="856123"/>
                </a:lnTo>
                <a:cubicBezTo>
                  <a:pt x="4118403" y="855874"/>
                  <a:pt x="4118093" y="855687"/>
                  <a:pt x="4117781" y="855501"/>
                </a:cubicBezTo>
                <a:cubicBezTo>
                  <a:pt x="4117657" y="855501"/>
                  <a:pt x="4117596" y="855377"/>
                  <a:pt x="4117471" y="855314"/>
                </a:cubicBezTo>
                <a:cubicBezTo>
                  <a:pt x="4117596" y="854941"/>
                  <a:pt x="4117781" y="854568"/>
                  <a:pt x="4117968" y="854195"/>
                </a:cubicBezTo>
                <a:cubicBezTo>
                  <a:pt x="4118217" y="853760"/>
                  <a:pt x="4118403" y="853325"/>
                  <a:pt x="4118590" y="852827"/>
                </a:cubicBezTo>
                <a:lnTo>
                  <a:pt x="4118714" y="853014"/>
                </a:lnTo>
                <a:cubicBezTo>
                  <a:pt x="4121077" y="853014"/>
                  <a:pt x="4121823" y="851770"/>
                  <a:pt x="4122631" y="849159"/>
                </a:cubicBezTo>
                <a:cubicBezTo>
                  <a:pt x="4122818" y="849159"/>
                  <a:pt x="4122943" y="849034"/>
                  <a:pt x="4123066" y="848910"/>
                </a:cubicBezTo>
                <a:cubicBezTo>
                  <a:pt x="4126175" y="845117"/>
                  <a:pt x="4129595" y="841387"/>
                  <a:pt x="4132953" y="837780"/>
                </a:cubicBezTo>
                <a:cubicBezTo>
                  <a:pt x="4137181" y="833179"/>
                  <a:pt x="4141596" y="828392"/>
                  <a:pt x="4145451" y="823355"/>
                </a:cubicBezTo>
                <a:lnTo>
                  <a:pt x="4145451" y="823479"/>
                </a:lnTo>
                <a:close/>
                <a:moveTo>
                  <a:pt x="4136870" y="820806"/>
                </a:moveTo>
                <a:cubicBezTo>
                  <a:pt x="4136870" y="820806"/>
                  <a:pt x="4140104" y="817884"/>
                  <a:pt x="4140788" y="817884"/>
                </a:cubicBezTo>
                <a:cubicBezTo>
                  <a:pt x="4141471" y="817884"/>
                  <a:pt x="4139606" y="819749"/>
                  <a:pt x="4138922" y="820619"/>
                </a:cubicBezTo>
                <a:cubicBezTo>
                  <a:pt x="4138238" y="821490"/>
                  <a:pt x="4136995" y="823231"/>
                  <a:pt x="4135626" y="824910"/>
                </a:cubicBezTo>
                <a:cubicBezTo>
                  <a:pt x="4134259" y="826651"/>
                  <a:pt x="4133201" y="826340"/>
                  <a:pt x="4133201" y="825283"/>
                </a:cubicBezTo>
                <a:cubicBezTo>
                  <a:pt x="4133201" y="824226"/>
                  <a:pt x="4136124" y="821490"/>
                  <a:pt x="4136870" y="820806"/>
                </a:cubicBezTo>
                <a:moveTo>
                  <a:pt x="4112870" y="820992"/>
                </a:moveTo>
                <a:cubicBezTo>
                  <a:pt x="4114610" y="818381"/>
                  <a:pt x="4116352" y="815956"/>
                  <a:pt x="4117719" y="814402"/>
                </a:cubicBezTo>
                <a:cubicBezTo>
                  <a:pt x="4119088" y="812847"/>
                  <a:pt x="4123066" y="810484"/>
                  <a:pt x="4123066" y="810484"/>
                </a:cubicBezTo>
                <a:cubicBezTo>
                  <a:pt x="4122694" y="811168"/>
                  <a:pt x="4122880" y="812723"/>
                  <a:pt x="4120269" y="814402"/>
                </a:cubicBezTo>
                <a:cubicBezTo>
                  <a:pt x="4117719" y="816143"/>
                  <a:pt x="4117035" y="818070"/>
                  <a:pt x="4115481" y="819749"/>
                </a:cubicBezTo>
                <a:cubicBezTo>
                  <a:pt x="4113926" y="821490"/>
                  <a:pt x="4111875" y="823728"/>
                  <a:pt x="4111875" y="823728"/>
                </a:cubicBezTo>
                <a:cubicBezTo>
                  <a:pt x="4111875" y="823728"/>
                  <a:pt x="4111191" y="823542"/>
                  <a:pt x="4112870" y="820992"/>
                </a:cubicBezTo>
                <a:moveTo>
                  <a:pt x="4111564" y="855252"/>
                </a:moveTo>
                <a:cubicBezTo>
                  <a:pt x="4112683" y="854693"/>
                  <a:pt x="4113802" y="854071"/>
                  <a:pt x="4114922" y="853511"/>
                </a:cubicBezTo>
                <a:cubicBezTo>
                  <a:pt x="4123253" y="841387"/>
                  <a:pt x="4133699" y="831376"/>
                  <a:pt x="4143399" y="820619"/>
                </a:cubicBezTo>
                <a:cubicBezTo>
                  <a:pt x="4144518" y="820744"/>
                  <a:pt x="4142901" y="821925"/>
                  <a:pt x="4143710" y="822609"/>
                </a:cubicBezTo>
                <a:cubicBezTo>
                  <a:pt x="4139979" y="827397"/>
                  <a:pt x="4135751" y="831998"/>
                  <a:pt x="4131647" y="836412"/>
                </a:cubicBezTo>
                <a:cubicBezTo>
                  <a:pt x="4128352" y="840019"/>
                  <a:pt x="4124870" y="843749"/>
                  <a:pt x="4121699" y="847604"/>
                </a:cubicBezTo>
                <a:cubicBezTo>
                  <a:pt x="4119709" y="848724"/>
                  <a:pt x="4117906" y="850029"/>
                  <a:pt x="4117098" y="852392"/>
                </a:cubicBezTo>
                <a:lnTo>
                  <a:pt x="4117284" y="852392"/>
                </a:lnTo>
                <a:cubicBezTo>
                  <a:pt x="4117160" y="852703"/>
                  <a:pt x="4116973" y="853076"/>
                  <a:pt x="4116725" y="853449"/>
                </a:cubicBezTo>
                <a:cubicBezTo>
                  <a:pt x="4116538" y="853822"/>
                  <a:pt x="4116352" y="854195"/>
                  <a:pt x="4116227" y="854568"/>
                </a:cubicBezTo>
                <a:lnTo>
                  <a:pt x="4116227" y="854568"/>
                </a:lnTo>
                <a:cubicBezTo>
                  <a:pt x="4115605" y="854941"/>
                  <a:pt x="4114984" y="855501"/>
                  <a:pt x="4114238" y="856247"/>
                </a:cubicBezTo>
                <a:cubicBezTo>
                  <a:pt x="4111626" y="856807"/>
                  <a:pt x="4111875" y="857677"/>
                  <a:pt x="4111501" y="859605"/>
                </a:cubicBezTo>
                <a:cubicBezTo>
                  <a:pt x="4110693" y="859853"/>
                  <a:pt x="4110569" y="860289"/>
                  <a:pt x="4109823" y="859605"/>
                </a:cubicBezTo>
                <a:cubicBezTo>
                  <a:pt x="4108891" y="859853"/>
                  <a:pt x="4109947" y="860351"/>
                  <a:pt x="4109823" y="861283"/>
                </a:cubicBezTo>
                <a:cubicBezTo>
                  <a:pt x="4103045" y="864641"/>
                  <a:pt x="4100620" y="872227"/>
                  <a:pt x="4094217" y="875833"/>
                </a:cubicBezTo>
                <a:cubicBezTo>
                  <a:pt x="4099190" y="868061"/>
                  <a:pt x="4106279" y="862651"/>
                  <a:pt x="4111501" y="855190"/>
                </a:cubicBezTo>
                <a:moveTo>
                  <a:pt x="4092040" y="878631"/>
                </a:moveTo>
                <a:cubicBezTo>
                  <a:pt x="4091792" y="880310"/>
                  <a:pt x="4090859" y="881180"/>
                  <a:pt x="4089242" y="881429"/>
                </a:cubicBezTo>
                <a:cubicBezTo>
                  <a:pt x="4089926" y="880310"/>
                  <a:pt x="4090113" y="878631"/>
                  <a:pt x="4092040" y="878631"/>
                </a:cubicBezTo>
                <a:moveTo>
                  <a:pt x="4097077" y="890942"/>
                </a:moveTo>
                <a:cubicBezTo>
                  <a:pt x="4096828" y="890072"/>
                  <a:pt x="4095336" y="890507"/>
                  <a:pt x="4095957" y="888704"/>
                </a:cubicBezTo>
                <a:cubicBezTo>
                  <a:pt x="4096268" y="887771"/>
                  <a:pt x="4098631" y="888704"/>
                  <a:pt x="4098756" y="887584"/>
                </a:cubicBezTo>
                <a:cubicBezTo>
                  <a:pt x="4099004" y="893429"/>
                  <a:pt x="4092164" y="897035"/>
                  <a:pt x="4088683" y="901077"/>
                </a:cubicBezTo>
                <a:cubicBezTo>
                  <a:pt x="4089739" y="898217"/>
                  <a:pt x="4094527" y="894237"/>
                  <a:pt x="4097077" y="890942"/>
                </a:cubicBezTo>
                <a:moveTo>
                  <a:pt x="4089242" y="913264"/>
                </a:moveTo>
                <a:cubicBezTo>
                  <a:pt x="4089056" y="914010"/>
                  <a:pt x="4088247" y="914196"/>
                  <a:pt x="4088123" y="915005"/>
                </a:cubicBezTo>
                <a:cubicBezTo>
                  <a:pt x="4086755" y="914756"/>
                  <a:pt x="4088123" y="912829"/>
                  <a:pt x="4089242" y="913264"/>
                </a:cubicBezTo>
                <a:moveTo>
                  <a:pt x="4083708" y="887087"/>
                </a:moveTo>
                <a:cubicBezTo>
                  <a:pt x="4084454" y="889263"/>
                  <a:pt x="4080102" y="891253"/>
                  <a:pt x="4079232" y="893802"/>
                </a:cubicBezTo>
                <a:cubicBezTo>
                  <a:pt x="4078423" y="891439"/>
                  <a:pt x="4083025" y="889761"/>
                  <a:pt x="4083708" y="887087"/>
                </a:cubicBezTo>
                <a:moveTo>
                  <a:pt x="4072517" y="900455"/>
                </a:moveTo>
                <a:cubicBezTo>
                  <a:pt x="4073201" y="899958"/>
                  <a:pt x="4071024" y="902134"/>
                  <a:pt x="4070278" y="902631"/>
                </a:cubicBezTo>
                <a:cubicBezTo>
                  <a:pt x="4069781" y="903004"/>
                  <a:pt x="4070776" y="901574"/>
                  <a:pt x="4072517" y="900455"/>
                </a:cubicBezTo>
                <a:moveTo>
                  <a:pt x="4068226" y="911771"/>
                </a:moveTo>
                <a:cubicBezTo>
                  <a:pt x="4073014" y="905243"/>
                  <a:pt x="4074257" y="903813"/>
                  <a:pt x="4075252" y="902321"/>
                </a:cubicBezTo>
                <a:cubicBezTo>
                  <a:pt x="4076310" y="900766"/>
                  <a:pt x="4082527" y="894362"/>
                  <a:pt x="4083211" y="894735"/>
                </a:cubicBezTo>
                <a:cubicBezTo>
                  <a:pt x="4083895" y="895046"/>
                  <a:pt x="4081843" y="897098"/>
                  <a:pt x="4081843" y="897098"/>
                </a:cubicBezTo>
                <a:cubicBezTo>
                  <a:pt x="4080786" y="897657"/>
                  <a:pt x="4079604" y="899709"/>
                  <a:pt x="4076993" y="902445"/>
                </a:cubicBezTo>
                <a:cubicBezTo>
                  <a:pt x="4074444" y="905243"/>
                  <a:pt x="4072517" y="907295"/>
                  <a:pt x="4071148" y="909160"/>
                </a:cubicBezTo>
                <a:cubicBezTo>
                  <a:pt x="4069781" y="911087"/>
                  <a:pt x="4063376" y="918300"/>
                  <a:pt x="4068226" y="911771"/>
                </a:cubicBezTo>
                <a:moveTo>
                  <a:pt x="4068600" y="919979"/>
                </a:moveTo>
                <a:cubicBezTo>
                  <a:pt x="4070092" y="921036"/>
                  <a:pt x="4067605" y="922715"/>
                  <a:pt x="4066921" y="923336"/>
                </a:cubicBezTo>
                <a:cubicBezTo>
                  <a:pt x="4065055" y="922031"/>
                  <a:pt x="4067977" y="920787"/>
                  <a:pt x="4068600" y="919979"/>
                </a:cubicBezTo>
                <a:moveTo>
                  <a:pt x="4055791" y="921720"/>
                </a:moveTo>
                <a:cubicBezTo>
                  <a:pt x="4056475" y="921906"/>
                  <a:pt x="4056910" y="922404"/>
                  <a:pt x="4056910" y="923336"/>
                </a:cubicBezTo>
                <a:cubicBezTo>
                  <a:pt x="4055977" y="923523"/>
                  <a:pt x="4055915" y="922839"/>
                  <a:pt x="4055231" y="922777"/>
                </a:cubicBezTo>
                <a:cubicBezTo>
                  <a:pt x="4055356" y="922342"/>
                  <a:pt x="4055791" y="922279"/>
                  <a:pt x="4055791" y="921720"/>
                </a:cubicBezTo>
                <a:moveTo>
                  <a:pt x="3928514" y="823977"/>
                </a:moveTo>
                <a:cubicBezTo>
                  <a:pt x="3927892" y="821303"/>
                  <a:pt x="3930006" y="819562"/>
                  <a:pt x="3931871" y="821179"/>
                </a:cubicBezTo>
                <a:cubicBezTo>
                  <a:pt x="3931125" y="822422"/>
                  <a:pt x="3930877" y="824288"/>
                  <a:pt x="3928514" y="823977"/>
                </a:cubicBezTo>
                <a:moveTo>
                  <a:pt x="4226033" y="448239"/>
                </a:moveTo>
                <a:cubicBezTo>
                  <a:pt x="4226406" y="448301"/>
                  <a:pt x="4226717" y="448363"/>
                  <a:pt x="4226592" y="448798"/>
                </a:cubicBezTo>
                <a:lnTo>
                  <a:pt x="4226779" y="448798"/>
                </a:lnTo>
                <a:cubicBezTo>
                  <a:pt x="4226779" y="448798"/>
                  <a:pt x="4226592" y="449109"/>
                  <a:pt x="4226530" y="449358"/>
                </a:cubicBezTo>
                <a:cubicBezTo>
                  <a:pt x="4226282" y="450104"/>
                  <a:pt x="4225970" y="450726"/>
                  <a:pt x="4225536" y="451285"/>
                </a:cubicBezTo>
                <a:lnTo>
                  <a:pt x="4225536" y="451099"/>
                </a:lnTo>
                <a:cubicBezTo>
                  <a:pt x="4223111" y="452467"/>
                  <a:pt x="4225473" y="448985"/>
                  <a:pt x="4226033" y="448239"/>
                </a:cubicBezTo>
                <a:moveTo>
                  <a:pt x="4208188" y="436052"/>
                </a:moveTo>
                <a:cubicBezTo>
                  <a:pt x="4208437" y="437793"/>
                  <a:pt x="4206696" y="437482"/>
                  <a:pt x="4206509" y="438788"/>
                </a:cubicBezTo>
                <a:cubicBezTo>
                  <a:pt x="4205328" y="438352"/>
                  <a:pt x="4206696" y="435679"/>
                  <a:pt x="4208188" y="436052"/>
                </a:cubicBezTo>
                <a:moveTo>
                  <a:pt x="4178591" y="534852"/>
                </a:moveTo>
                <a:cubicBezTo>
                  <a:pt x="4174736" y="532551"/>
                  <a:pt x="4173555" y="540883"/>
                  <a:pt x="4169638" y="542127"/>
                </a:cubicBezTo>
                <a:cubicBezTo>
                  <a:pt x="4171254" y="537774"/>
                  <a:pt x="4174363" y="534914"/>
                  <a:pt x="4176912" y="531494"/>
                </a:cubicBezTo>
                <a:cubicBezTo>
                  <a:pt x="4178467" y="531681"/>
                  <a:pt x="4179897" y="533422"/>
                  <a:pt x="4178591" y="534852"/>
                </a:cubicBezTo>
                <a:moveTo>
                  <a:pt x="4177658" y="457192"/>
                </a:moveTo>
                <a:cubicBezTo>
                  <a:pt x="4177907" y="457565"/>
                  <a:pt x="4178156" y="457938"/>
                  <a:pt x="4178404" y="458249"/>
                </a:cubicBezTo>
                <a:lnTo>
                  <a:pt x="4178404" y="458249"/>
                </a:lnTo>
                <a:cubicBezTo>
                  <a:pt x="4178404" y="458249"/>
                  <a:pt x="4178156" y="458684"/>
                  <a:pt x="4178032" y="458871"/>
                </a:cubicBezTo>
                <a:cubicBezTo>
                  <a:pt x="4177348" y="458871"/>
                  <a:pt x="4176477" y="458995"/>
                  <a:pt x="4176415" y="458374"/>
                </a:cubicBezTo>
                <a:lnTo>
                  <a:pt x="4176228" y="458374"/>
                </a:lnTo>
                <a:cubicBezTo>
                  <a:pt x="4176477" y="457752"/>
                  <a:pt x="4176974" y="457379"/>
                  <a:pt x="4177721" y="457192"/>
                </a:cubicBezTo>
                <a:moveTo>
                  <a:pt x="4176912" y="463348"/>
                </a:moveTo>
                <a:cubicBezTo>
                  <a:pt x="4176415" y="465337"/>
                  <a:pt x="4175482" y="466768"/>
                  <a:pt x="4173555" y="467265"/>
                </a:cubicBezTo>
                <a:cubicBezTo>
                  <a:pt x="4173555" y="466768"/>
                  <a:pt x="4172871" y="466892"/>
                  <a:pt x="4172436" y="466705"/>
                </a:cubicBezTo>
                <a:cubicBezTo>
                  <a:pt x="4173057" y="464778"/>
                  <a:pt x="4174301" y="463410"/>
                  <a:pt x="4176912" y="463348"/>
                </a:cubicBezTo>
                <a:moveTo>
                  <a:pt x="4172124" y="473047"/>
                </a:moveTo>
                <a:cubicBezTo>
                  <a:pt x="4174115" y="471182"/>
                  <a:pt x="4179648" y="464653"/>
                  <a:pt x="4180954" y="464343"/>
                </a:cubicBezTo>
                <a:cubicBezTo>
                  <a:pt x="4182322" y="464032"/>
                  <a:pt x="4179648" y="467016"/>
                  <a:pt x="4179648" y="467016"/>
                </a:cubicBezTo>
                <a:cubicBezTo>
                  <a:pt x="4178467" y="468011"/>
                  <a:pt x="4177596" y="468011"/>
                  <a:pt x="4176104" y="470685"/>
                </a:cubicBezTo>
                <a:cubicBezTo>
                  <a:pt x="4174612" y="473358"/>
                  <a:pt x="4173928" y="474726"/>
                  <a:pt x="4172622" y="475410"/>
                </a:cubicBezTo>
                <a:cubicBezTo>
                  <a:pt x="4171254" y="476032"/>
                  <a:pt x="4170943" y="476716"/>
                  <a:pt x="4169948" y="477586"/>
                </a:cubicBezTo>
                <a:cubicBezTo>
                  <a:pt x="4168892" y="478395"/>
                  <a:pt x="4165596" y="482250"/>
                  <a:pt x="4167586" y="479079"/>
                </a:cubicBezTo>
                <a:cubicBezTo>
                  <a:pt x="4169576" y="475908"/>
                  <a:pt x="4170073" y="474851"/>
                  <a:pt x="4172124" y="473047"/>
                </a:cubicBezTo>
                <a:moveTo>
                  <a:pt x="4166280" y="467327"/>
                </a:moveTo>
                <a:cubicBezTo>
                  <a:pt x="4167088" y="466519"/>
                  <a:pt x="4167959" y="465711"/>
                  <a:pt x="4168892" y="464964"/>
                </a:cubicBezTo>
                <a:cubicBezTo>
                  <a:pt x="4168892" y="464964"/>
                  <a:pt x="4168892" y="464964"/>
                  <a:pt x="4168892" y="464902"/>
                </a:cubicBezTo>
                <a:lnTo>
                  <a:pt x="4169078" y="465027"/>
                </a:lnTo>
                <a:cubicBezTo>
                  <a:pt x="4169513" y="465027"/>
                  <a:pt x="4169762" y="465462"/>
                  <a:pt x="4169638" y="466084"/>
                </a:cubicBezTo>
                <a:lnTo>
                  <a:pt x="4169824" y="466208"/>
                </a:lnTo>
                <a:cubicBezTo>
                  <a:pt x="4168767" y="466643"/>
                  <a:pt x="4167959" y="467327"/>
                  <a:pt x="4167151" y="468011"/>
                </a:cubicBezTo>
                <a:cubicBezTo>
                  <a:pt x="4166653" y="468508"/>
                  <a:pt x="4166093" y="468944"/>
                  <a:pt x="4165534" y="469255"/>
                </a:cubicBezTo>
                <a:cubicBezTo>
                  <a:pt x="4165285" y="469130"/>
                  <a:pt x="4165098" y="468819"/>
                  <a:pt x="4165161" y="468322"/>
                </a:cubicBezTo>
                <a:cubicBezTo>
                  <a:pt x="4165783" y="468198"/>
                  <a:pt x="4166405" y="468135"/>
                  <a:pt x="4166280" y="467265"/>
                </a:cubicBezTo>
                <a:moveTo>
                  <a:pt x="4165721" y="471182"/>
                </a:moveTo>
                <a:lnTo>
                  <a:pt x="4165721" y="471058"/>
                </a:lnTo>
                <a:cubicBezTo>
                  <a:pt x="4165721" y="471058"/>
                  <a:pt x="4165721" y="471058"/>
                  <a:pt x="4165783" y="471058"/>
                </a:cubicBezTo>
                <a:cubicBezTo>
                  <a:pt x="4166715" y="470623"/>
                  <a:pt x="4167461" y="469939"/>
                  <a:pt x="4168207" y="469317"/>
                </a:cubicBezTo>
                <a:cubicBezTo>
                  <a:pt x="4168830" y="468757"/>
                  <a:pt x="4169513" y="468260"/>
                  <a:pt x="4170197" y="467887"/>
                </a:cubicBezTo>
                <a:lnTo>
                  <a:pt x="4170197" y="467887"/>
                </a:lnTo>
                <a:cubicBezTo>
                  <a:pt x="4170943" y="471244"/>
                  <a:pt x="4165534" y="473234"/>
                  <a:pt x="4162922" y="475161"/>
                </a:cubicBezTo>
                <a:lnTo>
                  <a:pt x="4162922" y="475410"/>
                </a:lnTo>
                <a:cubicBezTo>
                  <a:pt x="4162922" y="475410"/>
                  <a:pt x="4162612" y="475161"/>
                  <a:pt x="4162425" y="475037"/>
                </a:cubicBezTo>
                <a:cubicBezTo>
                  <a:pt x="4163109" y="473296"/>
                  <a:pt x="4165285" y="473172"/>
                  <a:pt x="4165721" y="471244"/>
                </a:cubicBezTo>
                <a:moveTo>
                  <a:pt x="4161866" y="475659"/>
                </a:moveTo>
                <a:lnTo>
                  <a:pt x="4161741" y="475348"/>
                </a:lnTo>
                <a:lnTo>
                  <a:pt x="4161741" y="475348"/>
                </a:lnTo>
                <a:cubicBezTo>
                  <a:pt x="4161741" y="475348"/>
                  <a:pt x="4162114" y="475659"/>
                  <a:pt x="4162301" y="475783"/>
                </a:cubicBezTo>
                <a:cubicBezTo>
                  <a:pt x="4161804" y="476592"/>
                  <a:pt x="4161430" y="477462"/>
                  <a:pt x="4160125" y="477338"/>
                </a:cubicBezTo>
                <a:cubicBezTo>
                  <a:pt x="4160435" y="476592"/>
                  <a:pt x="4160995" y="475970"/>
                  <a:pt x="4161804" y="475721"/>
                </a:cubicBezTo>
                <a:moveTo>
                  <a:pt x="4164601" y="547660"/>
                </a:moveTo>
                <a:cubicBezTo>
                  <a:pt x="4165036" y="546230"/>
                  <a:pt x="4165347" y="544614"/>
                  <a:pt x="4167399" y="544862"/>
                </a:cubicBezTo>
                <a:cubicBezTo>
                  <a:pt x="4165285" y="548717"/>
                  <a:pt x="4162550" y="551951"/>
                  <a:pt x="4159005" y="554313"/>
                </a:cubicBezTo>
                <a:cubicBezTo>
                  <a:pt x="4160373" y="551640"/>
                  <a:pt x="4161990" y="549153"/>
                  <a:pt x="4164601" y="547660"/>
                </a:cubicBezTo>
                <a:moveTo>
                  <a:pt x="4147565" y="487783"/>
                </a:moveTo>
                <a:lnTo>
                  <a:pt x="4147876" y="487783"/>
                </a:lnTo>
                <a:cubicBezTo>
                  <a:pt x="4150674" y="484550"/>
                  <a:pt x="4153969" y="481752"/>
                  <a:pt x="4157949" y="479514"/>
                </a:cubicBezTo>
                <a:cubicBezTo>
                  <a:pt x="4155212" y="483058"/>
                  <a:pt x="4151793" y="485980"/>
                  <a:pt x="4148062" y="488405"/>
                </a:cubicBezTo>
                <a:cubicBezTo>
                  <a:pt x="4147937" y="488219"/>
                  <a:pt x="4147814" y="487970"/>
                  <a:pt x="4147627" y="487783"/>
                </a:cubicBezTo>
                <a:moveTo>
                  <a:pt x="4144331" y="570790"/>
                </a:moveTo>
                <a:cubicBezTo>
                  <a:pt x="4147191" y="566687"/>
                  <a:pt x="4151793" y="560904"/>
                  <a:pt x="4152912" y="560220"/>
                </a:cubicBezTo>
                <a:cubicBezTo>
                  <a:pt x="4156767" y="557858"/>
                  <a:pt x="4153161" y="563578"/>
                  <a:pt x="4149244" y="567682"/>
                </a:cubicBezTo>
                <a:cubicBezTo>
                  <a:pt x="4145389" y="571847"/>
                  <a:pt x="4145140" y="572345"/>
                  <a:pt x="4141534" y="576262"/>
                </a:cubicBezTo>
                <a:cubicBezTo>
                  <a:pt x="4137927" y="580117"/>
                  <a:pt x="4141534" y="574956"/>
                  <a:pt x="4144331" y="570790"/>
                </a:cubicBezTo>
                <a:moveTo>
                  <a:pt x="4119088" y="513463"/>
                </a:moveTo>
                <a:cubicBezTo>
                  <a:pt x="4119398" y="513090"/>
                  <a:pt x="4119647" y="512717"/>
                  <a:pt x="4119896" y="512344"/>
                </a:cubicBezTo>
                <a:lnTo>
                  <a:pt x="4119896" y="512468"/>
                </a:lnTo>
                <a:cubicBezTo>
                  <a:pt x="4120766" y="512157"/>
                  <a:pt x="4121326" y="511597"/>
                  <a:pt x="4121636" y="510789"/>
                </a:cubicBezTo>
                <a:cubicBezTo>
                  <a:pt x="4122694" y="511597"/>
                  <a:pt x="4120082" y="515701"/>
                  <a:pt x="4118465" y="514333"/>
                </a:cubicBezTo>
                <a:cubicBezTo>
                  <a:pt x="4118652" y="514085"/>
                  <a:pt x="4118839" y="513774"/>
                  <a:pt x="4119088" y="513463"/>
                </a:cubicBezTo>
                <a:moveTo>
                  <a:pt x="4116165" y="512157"/>
                </a:moveTo>
                <a:cubicBezTo>
                  <a:pt x="4116663" y="511722"/>
                  <a:pt x="4117222" y="511287"/>
                  <a:pt x="4117657" y="510727"/>
                </a:cubicBezTo>
                <a:lnTo>
                  <a:pt x="4117719" y="510727"/>
                </a:lnTo>
                <a:cubicBezTo>
                  <a:pt x="4118093" y="510914"/>
                  <a:pt x="4118279" y="511224"/>
                  <a:pt x="4118279" y="511722"/>
                </a:cubicBezTo>
                <a:cubicBezTo>
                  <a:pt x="4118155" y="511908"/>
                  <a:pt x="4117968" y="512157"/>
                  <a:pt x="4117781" y="512406"/>
                </a:cubicBezTo>
                <a:cubicBezTo>
                  <a:pt x="4117347" y="512965"/>
                  <a:pt x="4116911" y="513525"/>
                  <a:pt x="4116663" y="514147"/>
                </a:cubicBezTo>
                <a:cubicBezTo>
                  <a:pt x="4116663" y="514147"/>
                  <a:pt x="4116663" y="514147"/>
                  <a:pt x="4116663" y="514209"/>
                </a:cubicBezTo>
                <a:lnTo>
                  <a:pt x="4116663" y="514209"/>
                </a:lnTo>
                <a:cubicBezTo>
                  <a:pt x="4115917" y="514147"/>
                  <a:pt x="4115046" y="514209"/>
                  <a:pt x="4114984" y="513463"/>
                </a:cubicBezTo>
                <a:cubicBezTo>
                  <a:pt x="4115294" y="513028"/>
                  <a:pt x="4115668" y="512592"/>
                  <a:pt x="4116227" y="512219"/>
                </a:cubicBezTo>
                <a:moveTo>
                  <a:pt x="4109885" y="525587"/>
                </a:moveTo>
                <a:cubicBezTo>
                  <a:pt x="4113243" y="521111"/>
                  <a:pt x="4113429" y="520924"/>
                  <a:pt x="4114735" y="519929"/>
                </a:cubicBezTo>
                <a:cubicBezTo>
                  <a:pt x="4115917" y="519059"/>
                  <a:pt x="4118777" y="518188"/>
                  <a:pt x="4119460" y="518002"/>
                </a:cubicBezTo>
                <a:cubicBezTo>
                  <a:pt x="4116663" y="520302"/>
                  <a:pt x="4115730" y="521484"/>
                  <a:pt x="4113926" y="523411"/>
                </a:cubicBezTo>
                <a:cubicBezTo>
                  <a:pt x="4112062" y="525463"/>
                  <a:pt x="4106528" y="530126"/>
                  <a:pt x="4109885" y="525587"/>
                </a:cubicBezTo>
                <a:moveTo>
                  <a:pt x="4106030" y="526396"/>
                </a:moveTo>
                <a:cubicBezTo>
                  <a:pt x="4105160" y="527950"/>
                  <a:pt x="4104662" y="529940"/>
                  <a:pt x="4102113" y="529753"/>
                </a:cubicBezTo>
                <a:cubicBezTo>
                  <a:pt x="4102797" y="528075"/>
                  <a:pt x="4103792" y="526644"/>
                  <a:pt x="4106030" y="526396"/>
                </a:cubicBezTo>
                <a:moveTo>
                  <a:pt x="4085947" y="544365"/>
                </a:moveTo>
                <a:cubicBezTo>
                  <a:pt x="4087377" y="545733"/>
                  <a:pt x="4083895" y="546666"/>
                  <a:pt x="4083708" y="548220"/>
                </a:cubicBezTo>
                <a:cubicBezTo>
                  <a:pt x="4082403" y="546976"/>
                  <a:pt x="4085947" y="546044"/>
                  <a:pt x="4085947" y="544365"/>
                </a:cubicBezTo>
                <a:moveTo>
                  <a:pt x="4066983" y="563889"/>
                </a:moveTo>
                <a:cubicBezTo>
                  <a:pt x="4068040" y="560282"/>
                  <a:pt x="4073698" y="558479"/>
                  <a:pt x="4072455" y="559474"/>
                </a:cubicBezTo>
                <a:cubicBezTo>
                  <a:pt x="4071397" y="560282"/>
                  <a:pt x="4065988" y="567495"/>
                  <a:pt x="4066983" y="563889"/>
                </a:cubicBezTo>
                <a:moveTo>
                  <a:pt x="4042920" y="595040"/>
                </a:moveTo>
                <a:cubicBezTo>
                  <a:pt x="4042734" y="596221"/>
                  <a:pt x="4041801" y="596594"/>
                  <a:pt x="4041241" y="597340"/>
                </a:cubicBezTo>
                <a:cubicBezTo>
                  <a:pt x="4039812" y="596718"/>
                  <a:pt x="4041676" y="594853"/>
                  <a:pt x="4042920" y="595040"/>
                </a:cubicBezTo>
                <a:moveTo>
                  <a:pt x="3949219" y="653051"/>
                </a:moveTo>
                <a:cubicBezTo>
                  <a:pt x="3948162" y="656968"/>
                  <a:pt x="3946608" y="661569"/>
                  <a:pt x="3946608" y="657714"/>
                </a:cubicBezTo>
                <a:cubicBezTo>
                  <a:pt x="3946608" y="653859"/>
                  <a:pt x="3949468" y="650999"/>
                  <a:pt x="3949468" y="650999"/>
                </a:cubicBezTo>
                <a:lnTo>
                  <a:pt x="3949219" y="653051"/>
                </a:lnTo>
                <a:close/>
                <a:moveTo>
                  <a:pt x="3954380" y="640989"/>
                </a:moveTo>
                <a:lnTo>
                  <a:pt x="3952576" y="643849"/>
                </a:lnTo>
                <a:cubicBezTo>
                  <a:pt x="3952576" y="643849"/>
                  <a:pt x="3951022" y="643289"/>
                  <a:pt x="3951022" y="642046"/>
                </a:cubicBezTo>
                <a:cubicBezTo>
                  <a:pt x="3951022" y="640740"/>
                  <a:pt x="3951022" y="638688"/>
                  <a:pt x="3951768" y="637382"/>
                </a:cubicBezTo>
                <a:cubicBezTo>
                  <a:pt x="3952576" y="636077"/>
                  <a:pt x="3954628" y="635020"/>
                  <a:pt x="3954628" y="635020"/>
                </a:cubicBezTo>
                <a:cubicBezTo>
                  <a:pt x="3954628" y="637382"/>
                  <a:pt x="3955064" y="639870"/>
                  <a:pt x="3954380" y="640989"/>
                </a:cubicBezTo>
                <a:moveTo>
                  <a:pt x="3960784" y="610273"/>
                </a:moveTo>
                <a:cubicBezTo>
                  <a:pt x="3960784" y="609278"/>
                  <a:pt x="3959727" y="607475"/>
                  <a:pt x="3960784" y="605112"/>
                </a:cubicBezTo>
                <a:cubicBezTo>
                  <a:pt x="3961779" y="602812"/>
                  <a:pt x="3964638" y="603558"/>
                  <a:pt x="3964638" y="603558"/>
                </a:cubicBezTo>
                <a:cubicBezTo>
                  <a:pt x="3963084" y="607164"/>
                  <a:pt x="3960784" y="611330"/>
                  <a:pt x="3960784" y="610273"/>
                </a:cubicBezTo>
                <a:moveTo>
                  <a:pt x="3965696" y="593734"/>
                </a:moveTo>
                <a:cubicBezTo>
                  <a:pt x="3964390" y="594791"/>
                  <a:pt x="3962090" y="595537"/>
                  <a:pt x="3963892" y="591682"/>
                </a:cubicBezTo>
                <a:cubicBezTo>
                  <a:pt x="3965696" y="587827"/>
                  <a:pt x="3970608" y="586521"/>
                  <a:pt x="3970048" y="587267"/>
                </a:cubicBezTo>
                <a:cubicBezTo>
                  <a:pt x="3969488" y="588200"/>
                  <a:pt x="3967001" y="592739"/>
                  <a:pt x="3965696" y="593734"/>
                </a:cubicBezTo>
                <a:moveTo>
                  <a:pt x="4190840" y="262950"/>
                </a:moveTo>
                <a:cubicBezTo>
                  <a:pt x="4189223" y="268421"/>
                  <a:pt x="4182446" y="268608"/>
                  <a:pt x="4176912" y="271344"/>
                </a:cubicBezTo>
                <a:cubicBezTo>
                  <a:pt x="4181638" y="268857"/>
                  <a:pt x="4185493" y="262826"/>
                  <a:pt x="4190840" y="262950"/>
                </a:cubicBezTo>
                <a:moveTo>
                  <a:pt x="4153348" y="272525"/>
                </a:moveTo>
                <a:cubicBezTo>
                  <a:pt x="4154840" y="269416"/>
                  <a:pt x="4155586" y="268359"/>
                  <a:pt x="4157264" y="267178"/>
                </a:cubicBezTo>
                <a:cubicBezTo>
                  <a:pt x="4159005" y="265997"/>
                  <a:pt x="4160746" y="265313"/>
                  <a:pt x="4161430" y="264753"/>
                </a:cubicBezTo>
                <a:cubicBezTo>
                  <a:pt x="4162114" y="264256"/>
                  <a:pt x="4163668" y="265997"/>
                  <a:pt x="4162612" y="266494"/>
                </a:cubicBezTo>
                <a:cubicBezTo>
                  <a:pt x="4161181" y="267240"/>
                  <a:pt x="4159503" y="268235"/>
                  <a:pt x="4158135" y="269230"/>
                </a:cubicBezTo>
                <a:cubicBezTo>
                  <a:pt x="4156767" y="270287"/>
                  <a:pt x="4156083" y="270100"/>
                  <a:pt x="4155212" y="270784"/>
                </a:cubicBezTo>
                <a:cubicBezTo>
                  <a:pt x="4154342" y="271468"/>
                  <a:pt x="4153099" y="273023"/>
                  <a:pt x="4153348" y="272525"/>
                </a:cubicBezTo>
                <a:moveTo>
                  <a:pt x="4146756" y="267364"/>
                </a:moveTo>
                <a:cubicBezTo>
                  <a:pt x="4148186" y="267986"/>
                  <a:pt x="4146321" y="269852"/>
                  <a:pt x="4145077" y="269665"/>
                </a:cubicBezTo>
                <a:cubicBezTo>
                  <a:pt x="4144580" y="267862"/>
                  <a:pt x="4146943" y="268857"/>
                  <a:pt x="4146756" y="267364"/>
                </a:cubicBezTo>
                <a:moveTo>
                  <a:pt x="4137119" y="273023"/>
                </a:moveTo>
                <a:cubicBezTo>
                  <a:pt x="4138487" y="272152"/>
                  <a:pt x="4141285" y="269603"/>
                  <a:pt x="4142280" y="269603"/>
                </a:cubicBezTo>
                <a:cubicBezTo>
                  <a:pt x="4143336" y="269603"/>
                  <a:pt x="4141969" y="271655"/>
                  <a:pt x="4141969" y="271655"/>
                </a:cubicBezTo>
                <a:cubicBezTo>
                  <a:pt x="4140227" y="272525"/>
                  <a:pt x="4138487" y="273209"/>
                  <a:pt x="4136249" y="275261"/>
                </a:cubicBezTo>
                <a:cubicBezTo>
                  <a:pt x="4134010" y="277375"/>
                  <a:pt x="4132642" y="278183"/>
                  <a:pt x="4132829" y="277499"/>
                </a:cubicBezTo>
                <a:cubicBezTo>
                  <a:pt x="4133015" y="276815"/>
                  <a:pt x="4135751" y="273893"/>
                  <a:pt x="4137119" y="273023"/>
                </a:cubicBezTo>
                <a:moveTo>
                  <a:pt x="4105906" y="296588"/>
                </a:moveTo>
                <a:cubicBezTo>
                  <a:pt x="4109015" y="293852"/>
                  <a:pt x="4110196" y="292795"/>
                  <a:pt x="4111253" y="292298"/>
                </a:cubicBezTo>
                <a:cubicBezTo>
                  <a:pt x="4112248" y="291738"/>
                  <a:pt x="4116725" y="290743"/>
                  <a:pt x="4117098" y="291054"/>
                </a:cubicBezTo>
                <a:cubicBezTo>
                  <a:pt x="4117596" y="291552"/>
                  <a:pt x="4115730" y="291054"/>
                  <a:pt x="4113802" y="292982"/>
                </a:cubicBezTo>
                <a:cubicBezTo>
                  <a:pt x="4111937" y="294847"/>
                  <a:pt x="4110693" y="295220"/>
                  <a:pt x="4109699" y="296090"/>
                </a:cubicBezTo>
                <a:cubicBezTo>
                  <a:pt x="4108642" y="296899"/>
                  <a:pt x="4107771" y="297956"/>
                  <a:pt x="4107274" y="297956"/>
                </a:cubicBezTo>
                <a:cubicBezTo>
                  <a:pt x="4106776" y="297956"/>
                  <a:pt x="4102797" y="299324"/>
                  <a:pt x="4105906" y="296588"/>
                </a:cubicBezTo>
                <a:moveTo>
                  <a:pt x="4100994" y="316547"/>
                </a:moveTo>
                <a:cubicBezTo>
                  <a:pt x="4100248" y="314433"/>
                  <a:pt x="4103729" y="312319"/>
                  <a:pt x="4106590" y="312008"/>
                </a:cubicBezTo>
                <a:cubicBezTo>
                  <a:pt x="4105844" y="314681"/>
                  <a:pt x="4103357" y="315490"/>
                  <a:pt x="4100994" y="316547"/>
                </a:cubicBezTo>
                <a:moveTo>
                  <a:pt x="4106030" y="373501"/>
                </a:moveTo>
                <a:cubicBezTo>
                  <a:pt x="4106528" y="372631"/>
                  <a:pt x="4106838" y="371760"/>
                  <a:pt x="4108269" y="371823"/>
                </a:cubicBezTo>
                <a:lnTo>
                  <a:pt x="4108455" y="371823"/>
                </a:lnTo>
                <a:cubicBezTo>
                  <a:pt x="4108020" y="372817"/>
                  <a:pt x="4107087" y="373377"/>
                  <a:pt x="4106030" y="373501"/>
                </a:cubicBezTo>
                <a:moveTo>
                  <a:pt x="4109015" y="313749"/>
                </a:moveTo>
                <a:cubicBezTo>
                  <a:pt x="4109015" y="313749"/>
                  <a:pt x="4108144" y="312381"/>
                  <a:pt x="4109015" y="311324"/>
                </a:cubicBezTo>
                <a:cubicBezTo>
                  <a:pt x="4109823" y="310329"/>
                  <a:pt x="4111253" y="309459"/>
                  <a:pt x="4112434" y="308775"/>
                </a:cubicBezTo>
                <a:cubicBezTo>
                  <a:pt x="4113616" y="308091"/>
                  <a:pt x="4114175" y="307034"/>
                  <a:pt x="4115046" y="307034"/>
                </a:cubicBezTo>
                <a:cubicBezTo>
                  <a:pt x="4115854" y="307034"/>
                  <a:pt x="4116725" y="308402"/>
                  <a:pt x="4116725" y="308402"/>
                </a:cubicBezTo>
                <a:cubicBezTo>
                  <a:pt x="4115854" y="308588"/>
                  <a:pt x="4113616" y="310640"/>
                  <a:pt x="4112248" y="311324"/>
                </a:cubicBezTo>
                <a:cubicBezTo>
                  <a:pt x="4110880" y="312008"/>
                  <a:pt x="4109015" y="313749"/>
                  <a:pt x="4109015" y="313749"/>
                </a:cubicBezTo>
                <a:moveTo>
                  <a:pt x="4119274" y="319283"/>
                </a:moveTo>
                <a:cubicBezTo>
                  <a:pt x="4118217" y="319594"/>
                  <a:pt x="4114797" y="321521"/>
                  <a:pt x="4116663" y="319594"/>
                </a:cubicBezTo>
                <a:cubicBezTo>
                  <a:pt x="4118342" y="317977"/>
                  <a:pt x="4123005" y="315925"/>
                  <a:pt x="4124186" y="315428"/>
                </a:cubicBezTo>
                <a:cubicBezTo>
                  <a:pt x="4122631" y="316422"/>
                  <a:pt x="4120206" y="318910"/>
                  <a:pt x="4119274" y="319283"/>
                </a:cubicBezTo>
                <a:moveTo>
                  <a:pt x="4184933" y="281106"/>
                </a:moveTo>
                <a:cubicBezTo>
                  <a:pt x="4184250" y="282163"/>
                  <a:pt x="4179648" y="284899"/>
                  <a:pt x="4177907" y="285769"/>
                </a:cubicBezTo>
                <a:cubicBezTo>
                  <a:pt x="4176166" y="286639"/>
                  <a:pt x="4175482" y="287323"/>
                  <a:pt x="4174985" y="287510"/>
                </a:cubicBezTo>
                <a:cubicBezTo>
                  <a:pt x="4174425" y="287696"/>
                  <a:pt x="4173431" y="288691"/>
                  <a:pt x="4172187" y="289251"/>
                </a:cubicBezTo>
                <a:cubicBezTo>
                  <a:pt x="4171752" y="289437"/>
                  <a:pt x="4171503" y="289562"/>
                  <a:pt x="4171316" y="289748"/>
                </a:cubicBezTo>
                <a:cubicBezTo>
                  <a:pt x="4171565" y="289437"/>
                  <a:pt x="4171814" y="288940"/>
                  <a:pt x="4171876" y="288070"/>
                </a:cubicBezTo>
                <a:cubicBezTo>
                  <a:pt x="4168767" y="288256"/>
                  <a:pt x="4170011" y="290432"/>
                  <a:pt x="4171068" y="289935"/>
                </a:cubicBezTo>
                <a:cubicBezTo>
                  <a:pt x="4170819" y="290184"/>
                  <a:pt x="4170570" y="290557"/>
                  <a:pt x="4169948" y="291116"/>
                </a:cubicBezTo>
                <a:cubicBezTo>
                  <a:pt x="4168767" y="292360"/>
                  <a:pt x="4166715" y="293168"/>
                  <a:pt x="4165347" y="293728"/>
                </a:cubicBezTo>
                <a:cubicBezTo>
                  <a:pt x="4163917" y="294225"/>
                  <a:pt x="4166156" y="292173"/>
                  <a:pt x="4167586" y="290930"/>
                </a:cubicBezTo>
                <a:cubicBezTo>
                  <a:pt x="4168953" y="289748"/>
                  <a:pt x="4169451" y="288878"/>
                  <a:pt x="4170135" y="287323"/>
                </a:cubicBezTo>
                <a:cubicBezTo>
                  <a:pt x="4170819" y="285769"/>
                  <a:pt x="4168084" y="288194"/>
                  <a:pt x="4167026" y="289562"/>
                </a:cubicBezTo>
                <a:cubicBezTo>
                  <a:pt x="4166031" y="290930"/>
                  <a:pt x="4160497" y="292173"/>
                  <a:pt x="4158943" y="293541"/>
                </a:cubicBezTo>
                <a:cubicBezTo>
                  <a:pt x="4157886" y="294474"/>
                  <a:pt x="4155648" y="295842"/>
                  <a:pt x="4154342" y="296526"/>
                </a:cubicBezTo>
                <a:cubicBezTo>
                  <a:pt x="4155710" y="295407"/>
                  <a:pt x="4156829" y="294039"/>
                  <a:pt x="4157886" y="292546"/>
                </a:cubicBezTo>
                <a:cubicBezTo>
                  <a:pt x="4156518" y="293044"/>
                  <a:pt x="4154963" y="295282"/>
                  <a:pt x="4154963" y="295282"/>
                </a:cubicBezTo>
                <a:lnTo>
                  <a:pt x="4153285" y="297147"/>
                </a:lnTo>
                <a:cubicBezTo>
                  <a:pt x="4152477" y="297769"/>
                  <a:pt x="4151606" y="298204"/>
                  <a:pt x="4150549" y="298391"/>
                </a:cubicBezTo>
                <a:cubicBezTo>
                  <a:pt x="4151108" y="297831"/>
                  <a:pt x="4151544" y="297334"/>
                  <a:pt x="4151731" y="296961"/>
                </a:cubicBezTo>
                <a:cubicBezTo>
                  <a:pt x="4151731" y="296961"/>
                  <a:pt x="4149803" y="297334"/>
                  <a:pt x="4148932" y="298702"/>
                </a:cubicBezTo>
                <a:cubicBezTo>
                  <a:pt x="4149492" y="298640"/>
                  <a:pt x="4149990" y="298578"/>
                  <a:pt x="4150487" y="298453"/>
                </a:cubicBezTo>
                <a:cubicBezTo>
                  <a:pt x="4148622" y="300319"/>
                  <a:pt x="4145575" y="302806"/>
                  <a:pt x="4146383" y="302495"/>
                </a:cubicBezTo>
                <a:cubicBezTo>
                  <a:pt x="4147378" y="302184"/>
                  <a:pt x="4150176" y="301811"/>
                  <a:pt x="4150176" y="301811"/>
                </a:cubicBezTo>
                <a:cubicBezTo>
                  <a:pt x="4149492" y="302184"/>
                  <a:pt x="4147565" y="303738"/>
                  <a:pt x="4146010" y="304733"/>
                </a:cubicBezTo>
                <a:cubicBezTo>
                  <a:pt x="4144456" y="305790"/>
                  <a:pt x="4142901" y="306785"/>
                  <a:pt x="4142901" y="306785"/>
                </a:cubicBezTo>
                <a:cubicBezTo>
                  <a:pt x="4142901" y="306785"/>
                  <a:pt x="4142901" y="305604"/>
                  <a:pt x="4142218" y="305231"/>
                </a:cubicBezTo>
                <a:cubicBezTo>
                  <a:pt x="4141534" y="304920"/>
                  <a:pt x="4140352" y="305231"/>
                  <a:pt x="4139668" y="305604"/>
                </a:cubicBezTo>
                <a:cubicBezTo>
                  <a:pt x="4139358" y="305728"/>
                  <a:pt x="4138797" y="306039"/>
                  <a:pt x="4138238" y="306288"/>
                </a:cubicBezTo>
                <a:cubicBezTo>
                  <a:pt x="4137679" y="306598"/>
                  <a:pt x="4137119" y="306785"/>
                  <a:pt x="4136870" y="306909"/>
                </a:cubicBezTo>
                <a:cubicBezTo>
                  <a:pt x="4137616" y="306350"/>
                  <a:pt x="4142280" y="302930"/>
                  <a:pt x="4143088" y="302184"/>
                </a:cubicBezTo>
                <a:cubicBezTo>
                  <a:pt x="4143959" y="301313"/>
                  <a:pt x="4146197" y="299945"/>
                  <a:pt x="4147068" y="299199"/>
                </a:cubicBezTo>
                <a:cubicBezTo>
                  <a:pt x="4147937" y="298515"/>
                  <a:pt x="4148062" y="300070"/>
                  <a:pt x="4148932" y="298702"/>
                </a:cubicBezTo>
                <a:cubicBezTo>
                  <a:pt x="4149492" y="296650"/>
                  <a:pt x="4152415" y="297023"/>
                  <a:pt x="4153409" y="295344"/>
                </a:cubicBezTo>
                <a:cubicBezTo>
                  <a:pt x="4149990" y="292360"/>
                  <a:pt x="4146694" y="295593"/>
                  <a:pt x="4142777" y="296464"/>
                </a:cubicBezTo>
                <a:cubicBezTo>
                  <a:pt x="4142404" y="296464"/>
                  <a:pt x="4142218" y="296090"/>
                  <a:pt x="4142218" y="295531"/>
                </a:cubicBezTo>
                <a:cubicBezTo>
                  <a:pt x="4142466" y="295282"/>
                  <a:pt x="4142777" y="295096"/>
                  <a:pt x="4143150" y="294909"/>
                </a:cubicBezTo>
                <a:cubicBezTo>
                  <a:pt x="4143834" y="294598"/>
                  <a:pt x="4144643" y="294225"/>
                  <a:pt x="4145015" y="293292"/>
                </a:cubicBezTo>
                <a:cubicBezTo>
                  <a:pt x="4145140" y="292982"/>
                  <a:pt x="4145015" y="292671"/>
                  <a:pt x="4144643" y="292546"/>
                </a:cubicBezTo>
                <a:cubicBezTo>
                  <a:pt x="4144331" y="292422"/>
                  <a:pt x="4144021" y="292546"/>
                  <a:pt x="4143896" y="292857"/>
                </a:cubicBezTo>
                <a:cubicBezTo>
                  <a:pt x="4143710" y="293292"/>
                  <a:pt x="4143336" y="293479"/>
                  <a:pt x="4142715" y="293790"/>
                </a:cubicBezTo>
                <a:cubicBezTo>
                  <a:pt x="4142218" y="294039"/>
                  <a:pt x="4141596" y="294287"/>
                  <a:pt x="4141160" y="294847"/>
                </a:cubicBezTo>
                <a:lnTo>
                  <a:pt x="4141160" y="294723"/>
                </a:lnTo>
                <a:cubicBezTo>
                  <a:pt x="4136933" y="296464"/>
                  <a:pt x="4134321" y="299821"/>
                  <a:pt x="4129409" y="300940"/>
                </a:cubicBezTo>
                <a:cubicBezTo>
                  <a:pt x="4128974" y="299199"/>
                  <a:pt x="4130963" y="299821"/>
                  <a:pt x="4130528" y="298080"/>
                </a:cubicBezTo>
                <a:cubicBezTo>
                  <a:pt x="4128725" y="296899"/>
                  <a:pt x="4127854" y="300381"/>
                  <a:pt x="4125491" y="300319"/>
                </a:cubicBezTo>
                <a:lnTo>
                  <a:pt x="4124186" y="300567"/>
                </a:lnTo>
                <a:cubicBezTo>
                  <a:pt x="4124186" y="300567"/>
                  <a:pt x="4122818" y="301376"/>
                  <a:pt x="4122134" y="301935"/>
                </a:cubicBezTo>
                <a:cubicBezTo>
                  <a:pt x="4121450" y="302433"/>
                  <a:pt x="4120206" y="303303"/>
                  <a:pt x="4119709" y="303116"/>
                </a:cubicBezTo>
                <a:cubicBezTo>
                  <a:pt x="4119211" y="302930"/>
                  <a:pt x="4119709" y="303116"/>
                  <a:pt x="4120206" y="300878"/>
                </a:cubicBezTo>
                <a:cubicBezTo>
                  <a:pt x="4120206" y="300878"/>
                  <a:pt x="4119025" y="301251"/>
                  <a:pt x="4117968" y="301376"/>
                </a:cubicBezTo>
                <a:cubicBezTo>
                  <a:pt x="4116973" y="301562"/>
                  <a:pt x="4114051" y="303490"/>
                  <a:pt x="4114051" y="303490"/>
                </a:cubicBezTo>
                <a:cubicBezTo>
                  <a:pt x="4114051" y="303490"/>
                  <a:pt x="4111129" y="304671"/>
                  <a:pt x="4111439" y="303490"/>
                </a:cubicBezTo>
                <a:cubicBezTo>
                  <a:pt x="4111813" y="302246"/>
                  <a:pt x="4113492" y="301376"/>
                  <a:pt x="4115233" y="300692"/>
                </a:cubicBezTo>
                <a:cubicBezTo>
                  <a:pt x="4116973" y="300008"/>
                  <a:pt x="4117968" y="298142"/>
                  <a:pt x="4119025" y="297085"/>
                </a:cubicBezTo>
                <a:cubicBezTo>
                  <a:pt x="4120082" y="296090"/>
                  <a:pt x="4122818" y="294349"/>
                  <a:pt x="4124373" y="293666"/>
                </a:cubicBezTo>
                <a:lnTo>
                  <a:pt x="4126424" y="293479"/>
                </a:lnTo>
                <a:lnTo>
                  <a:pt x="4127668" y="293106"/>
                </a:lnTo>
                <a:cubicBezTo>
                  <a:pt x="4128849" y="292795"/>
                  <a:pt x="4129533" y="292609"/>
                  <a:pt x="4130590" y="291427"/>
                </a:cubicBezTo>
                <a:cubicBezTo>
                  <a:pt x="4131585" y="290184"/>
                  <a:pt x="4131585" y="289313"/>
                  <a:pt x="4132642" y="287448"/>
                </a:cubicBezTo>
                <a:cubicBezTo>
                  <a:pt x="4133699" y="285582"/>
                  <a:pt x="4134508" y="287821"/>
                  <a:pt x="4135005" y="289686"/>
                </a:cubicBezTo>
                <a:cubicBezTo>
                  <a:pt x="4136746" y="289500"/>
                  <a:pt x="4137056" y="287199"/>
                  <a:pt x="4138363" y="286329"/>
                </a:cubicBezTo>
                <a:cubicBezTo>
                  <a:pt x="4138735" y="286142"/>
                  <a:pt x="4139730" y="286639"/>
                  <a:pt x="4140041" y="286329"/>
                </a:cubicBezTo>
                <a:cubicBezTo>
                  <a:pt x="4140227" y="286142"/>
                  <a:pt x="4140476" y="285956"/>
                  <a:pt x="4140663" y="285769"/>
                </a:cubicBezTo>
                <a:cubicBezTo>
                  <a:pt x="4141534" y="283095"/>
                  <a:pt x="4143959" y="282971"/>
                  <a:pt x="4140912" y="283158"/>
                </a:cubicBezTo>
                <a:cubicBezTo>
                  <a:pt x="4137492" y="283344"/>
                  <a:pt x="4136621" y="283468"/>
                  <a:pt x="4135378" y="284712"/>
                </a:cubicBezTo>
                <a:cubicBezTo>
                  <a:pt x="4134196" y="285893"/>
                  <a:pt x="4132455" y="285707"/>
                  <a:pt x="4131771" y="286266"/>
                </a:cubicBezTo>
                <a:cubicBezTo>
                  <a:pt x="4131088" y="286764"/>
                  <a:pt x="4129720" y="287448"/>
                  <a:pt x="4129036" y="287945"/>
                </a:cubicBezTo>
                <a:cubicBezTo>
                  <a:pt x="4128352" y="288505"/>
                  <a:pt x="4127979" y="287261"/>
                  <a:pt x="4129036" y="286391"/>
                </a:cubicBezTo>
                <a:cubicBezTo>
                  <a:pt x="4130031" y="285582"/>
                  <a:pt x="4130901" y="285023"/>
                  <a:pt x="4132829" y="283841"/>
                </a:cubicBezTo>
                <a:cubicBezTo>
                  <a:pt x="4134694" y="282598"/>
                  <a:pt x="4135378" y="282474"/>
                  <a:pt x="4136933" y="281603"/>
                </a:cubicBezTo>
                <a:cubicBezTo>
                  <a:pt x="4138487" y="280733"/>
                  <a:pt x="4139046" y="280733"/>
                  <a:pt x="4139730" y="280049"/>
                </a:cubicBezTo>
                <a:cubicBezTo>
                  <a:pt x="4140414" y="279365"/>
                  <a:pt x="4141782" y="277810"/>
                  <a:pt x="4142466" y="277313"/>
                </a:cubicBezTo>
                <a:cubicBezTo>
                  <a:pt x="4143150" y="276753"/>
                  <a:pt x="4144518" y="275758"/>
                  <a:pt x="4145389" y="275199"/>
                </a:cubicBezTo>
                <a:cubicBezTo>
                  <a:pt x="4146259" y="274701"/>
                  <a:pt x="4149554" y="274017"/>
                  <a:pt x="4150923" y="274204"/>
                </a:cubicBezTo>
                <a:cubicBezTo>
                  <a:pt x="4152974" y="274453"/>
                  <a:pt x="4146445" y="276940"/>
                  <a:pt x="4145389" y="277624"/>
                </a:cubicBezTo>
                <a:cubicBezTo>
                  <a:pt x="4144331" y="278308"/>
                  <a:pt x="4142466" y="278681"/>
                  <a:pt x="4143336" y="279178"/>
                </a:cubicBezTo>
                <a:cubicBezTo>
                  <a:pt x="4144207" y="279676"/>
                  <a:pt x="4146259" y="279862"/>
                  <a:pt x="4147814" y="279365"/>
                </a:cubicBezTo>
                <a:cubicBezTo>
                  <a:pt x="4147937" y="279303"/>
                  <a:pt x="4148124" y="279240"/>
                  <a:pt x="4148249" y="279240"/>
                </a:cubicBezTo>
                <a:cubicBezTo>
                  <a:pt x="4145451" y="280981"/>
                  <a:pt x="4143026" y="283717"/>
                  <a:pt x="4140663" y="285769"/>
                </a:cubicBezTo>
                <a:cubicBezTo>
                  <a:pt x="4140539" y="286080"/>
                  <a:pt x="4140476" y="286391"/>
                  <a:pt x="4140414" y="286764"/>
                </a:cubicBezTo>
                <a:cubicBezTo>
                  <a:pt x="4139855" y="290370"/>
                  <a:pt x="4140414" y="286764"/>
                  <a:pt x="4141285" y="285893"/>
                </a:cubicBezTo>
                <a:cubicBezTo>
                  <a:pt x="4142093" y="285023"/>
                  <a:pt x="4142964" y="284525"/>
                  <a:pt x="4144891" y="283158"/>
                </a:cubicBezTo>
                <a:cubicBezTo>
                  <a:pt x="4146756" y="281790"/>
                  <a:pt x="4148000" y="281230"/>
                  <a:pt x="4149679" y="279862"/>
                </a:cubicBezTo>
                <a:cubicBezTo>
                  <a:pt x="4151233" y="278681"/>
                  <a:pt x="4149803" y="278743"/>
                  <a:pt x="4148373" y="279178"/>
                </a:cubicBezTo>
                <a:cubicBezTo>
                  <a:pt x="4149803" y="278183"/>
                  <a:pt x="4151295" y="277562"/>
                  <a:pt x="4152912" y="277375"/>
                </a:cubicBezTo>
                <a:cubicBezTo>
                  <a:pt x="4154031" y="277375"/>
                  <a:pt x="4155648" y="278246"/>
                  <a:pt x="4156829" y="277935"/>
                </a:cubicBezTo>
                <a:cubicBezTo>
                  <a:pt x="4159503" y="277313"/>
                  <a:pt x="4161617" y="275137"/>
                  <a:pt x="4164104" y="274017"/>
                </a:cubicBezTo>
                <a:cubicBezTo>
                  <a:pt x="4168581" y="275821"/>
                  <a:pt x="4170508" y="271966"/>
                  <a:pt x="4174177" y="271282"/>
                </a:cubicBezTo>
                <a:cubicBezTo>
                  <a:pt x="4172001" y="274764"/>
                  <a:pt x="4166280" y="276131"/>
                  <a:pt x="4168021" y="281914"/>
                </a:cubicBezTo>
                <a:cubicBezTo>
                  <a:pt x="4165472" y="282847"/>
                  <a:pt x="4163109" y="284090"/>
                  <a:pt x="4160187" y="284650"/>
                </a:cubicBezTo>
                <a:cubicBezTo>
                  <a:pt x="4160684" y="288194"/>
                  <a:pt x="4155896" y="289313"/>
                  <a:pt x="4157949" y="292484"/>
                </a:cubicBezTo>
                <a:cubicBezTo>
                  <a:pt x="4159316" y="291987"/>
                  <a:pt x="4158508" y="291241"/>
                  <a:pt x="4159005" y="290743"/>
                </a:cubicBezTo>
                <a:cubicBezTo>
                  <a:pt x="4159503" y="290184"/>
                  <a:pt x="4160871" y="289686"/>
                  <a:pt x="4162301" y="289189"/>
                </a:cubicBezTo>
                <a:cubicBezTo>
                  <a:pt x="4163668" y="288629"/>
                  <a:pt x="4163668" y="289313"/>
                  <a:pt x="4164850" y="288816"/>
                </a:cubicBezTo>
                <a:cubicBezTo>
                  <a:pt x="4166093" y="288318"/>
                  <a:pt x="4167461" y="287448"/>
                  <a:pt x="4168456" y="286080"/>
                </a:cubicBezTo>
                <a:cubicBezTo>
                  <a:pt x="4169513" y="284712"/>
                  <a:pt x="4170197" y="284836"/>
                  <a:pt x="4171441" y="284339"/>
                </a:cubicBezTo>
                <a:cubicBezTo>
                  <a:pt x="4172622" y="283841"/>
                  <a:pt x="4174177" y="282971"/>
                  <a:pt x="4175171" y="282287"/>
                </a:cubicBezTo>
                <a:cubicBezTo>
                  <a:pt x="4176228" y="281603"/>
                  <a:pt x="4177596" y="280235"/>
                  <a:pt x="4178467" y="279676"/>
                </a:cubicBezTo>
                <a:cubicBezTo>
                  <a:pt x="4179337" y="279178"/>
                  <a:pt x="4182446" y="276940"/>
                  <a:pt x="4183628" y="277437"/>
                </a:cubicBezTo>
                <a:cubicBezTo>
                  <a:pt x="4184871" y="277997"/>
                  <a:pt x="4183628" y="277437"/>
                  <a:pt x="4183130" y="278308"/>
                </a:cubicBezTo>
                <a:cubicBezTo>
                  <a:pt x="4182633" y="279178"/>
                  <a:pt x="4180519" y="280733"/>
                  <a:pt x="4179337" y="281417"/>
                </a:cubicBezTo>
                <a:cubicBezTo>
                  <a:pt x="4178156" y="282101"/>
                  <a:pt x="4175545" y="283468"/>
                  <a:pt x="4174487" y="284339"/>
                </a:cubicBezTo>
                <a:cubicBezTo>
                  <a:pt x="4173493" y="285209"/>
                  <a:pt x="4172933" y="286080"/>
                  <a:pt x="4172622" y="286577"/>
                </a:cubicBezTo>
                <a:cubicBezTo>
                  <a:pt x="4172249" y="287075"/>
                  <a:pt x="4174363" y="286391"/>
                  <a:pt x="4175171" y="285893"/>
                </a:cubicBezTo>
                <a:cubicBezTo>
                  <a:pt x="4176042" y="285396"/>
                  <a:pt x="4177099" y="284712"/>
                  <a:pt x="4177970" y="284152"/>
                </a:cubicBezTo>
                <a:cubicBezTo>
                  <a:pt x="4178840" y="283655"/>
                  <a:pt x="4181078" y="281914"/>
                  <a:pt x="4182633" y="281417"/>
                </a:cubicBezTo>
                <a:cubicBezTo>
                  <a:pt x="4182633" y="281417"/>
                  <a:pt x="4185742" y="280049"/>
                  <a:pt x="4184996" y="281044"/>
                </a:cubicBezTo>
                <a:moveTo>
                  <a:pt x="4191276" y="273396"/>
                </a:moveTo>
                <a:cubicBezTo>
                  <a:pt x="4190964" y="273582"/>
                  <a:pt x="4190405" y="273955"/>
                  <a:pt x="4189846" y="274328"/>
                </a:cubicBezTo>
                <a:cubicBezTo>
                  <a:pt x="4190094" y="273769"/>
                  <a:pt x="4190529" y="273334"/>
                  <a:pt x="4189721" y="273023"/>
                </a:cubicBezTo>
                <a:cubicBezTo>
                  <a:pt x="4189659" y="273582"/>
                  <a:pt x="4188851" y="274204"/>
                  <a:pt x="4189534" y="274577"/>
                </a:cubicBezTo>
                <a:cubicBezTo>
                  <a:pt x="4189659" y="274515"/>
                  <a:pt x="4189783" y="274391"/>
                  <a:pt x="4189846" y="274391"/>
                </a:cubicBezTo>
                <a:cubicBezTo>
                  <a:pt x="4189783" y="274515"/>
                  <a:pt x="4189721" y="274577"/>
                  <a:pt x="4189721" y="274701"/>
                </a:cubicBezTo>
                <a:cubicBezTo>
                  <a:pt x="4189659" y="274701"/>
                  <a:pt x="4189597" y="274639"/>
                  <a:pt x="4189534" y="274577"/>
                </a:cubicBezTo>
                <a:cubicBezTo>
                  <a:pt x="4188291" y="275448"/>
                  <a:pt x="4186923" y="276380"/>
                  <a:pt x="4186923" y="276380"/>
                </a:cubicBezTo>
                <a:lnTo>
                  <a:pt x="4186923" y="275261"/>
                </a:lnTo>
                <a:lnTo>
                  <a:pt x="4185804" y="275261"/>
                </a:lnTo>
                <a:cubicBezTo>
                  <a:pt x="4187421" y="274577"/>
                  <a:pt x="4186426" y="273707"/>
                  <a:pt x="4187669" y="272525"/>
                </a:cubicBezTo>
                <a:cubicBezTo>
                  <a:pt x="4188851" y="271344"/>
                  <a:pt x="4190094" y="271655"/>
                  <a:pt x="4193140" y="271468"/>
                </a:cubicBezTo>
                <a:cubicBezTo>
                  <a:pt x="4196249" y="271344"/>
                  <a:pt x="4192332" y="272712"/>
                  <a:pt x="4191276" y="273396"/>
                </a:cubicBezTo>
                <a:moveTo>
                  <a:pt x="4197556" y="262701"/>
                </a:moveTo>
                <a:cubicBezTo>
                  <a:pt x="4197556" y="262701"/>
                  <a:pt x="4198240" y="262452"/>
                  <a:pt x="4198674" y="262452"/>
                </a:cubicBezTo>
                <a:lnTo>
                  <a:pt x="4198674" y="263509"/>
                </a:lnTo>
                <a:lnTo>
                  <a:pt x="4197556" y="263509"/>
                </a:lnTo>
                <a:lnTo>
                  <a:pt x="4197556" y="262701"/>
                </a:lnTo>
                <a:close/>
                <a:moveTo>
                  <a:pt x="4207628" y="267178"/>
                </a:moveTo>
                <a:cubicBezTo>
                  <a:pt x="4207130" y="267675"/>
                  <a:pt x="4206758" y="267675"/>
                  <a:pt x="4205763" y="268732"/>
                </a:cubicBezTo>
                <a:cubicBezTo>
                  <a:pt x="4204705" y="269789"/>
                  <a:pt x="4203836" y="269914"/>
                  <a:pt x="4202654" y="270598"/>
                </a:cubicBezTo>
                <a:cubicBezTo>
                  <a:pt x="4201411" y="271344"/>
                  <a:pt x="4200602" y="272712"/>
                  <a:pt x="4200602" y="272712"/>
                </a:cubicBezTo>
                <a:lnTo>
                  <a:pt x="4195068" y="273707"/>
                </a:lnTo>
                <a:cubicBezTo>
                  <a:pt x="4195566" y="273209"/>
                  <a:pt x="4195939" y="272152"/>
                  <a:pt x="4196810" y="270971"/>
                </a:cubicBezTo>
                <a:cubicBezTo>
                  <a:pt x="4197679" y="269789"/>
                  <a:pt x="4199172" y="269230"/>
                  <a:pt x="4200229" y="269230"/>
                </a:cubicBezTo>
                <a:cubicBezTo>
                  <a:pt x="4201286" y="269230"/>
                  <a:pt x="4202157" y="268359"/>
                  <a:pt x="4203151" y="267675"/>
                </a:cubicBezTo>
                <a:cubicBezTo>
                  <a:pt x="4204208" y="266991"/>
                  <a:pt x="4205576" y="266121"/>
                  <a:pt x="4207442" y="265624"/>
                </a:cubicBezTo>
                <a:cubicBezTo>
                  <a:pt x="4209369" y="265126"/>
                  <a:pt x="4208188" y="266681"/>
                  <a:pt x="4207628" y="267178"/>
                </a:cubicBezTo>
                <a:moveTo>
                  <a:pt x="83028" y="280795"/>
                </a:moveTo>
                <a:cubicBezTo>
                  <a:pt x="85825" y="280049"/>
                  <a:pt x="83898" y="278183"/>
                  <a:pt x="83028" y="280795"/>
                </a:cubicBezTo>
                <a:moveTo>
                  <a:pt x="3166094" y="554313"/>
                </a:moveTo>
                <a:cubicBezTo>
                  <a:pt x="3164913" y="549774"/>
                  <a:pt x="3164291" y="542002"/>
                  <a:pt x="3164416" y="535971"/>
                </a:cubicBezTo>
                <a:cubicBezTo>
                  <a:pt x="3164416" y="535909"/>
                  <a:pt x="3165534" y="534417"/>
                  <a:pt x="3165534" y="534230"/>
                </a:cubicBezTo>
                <a:cubicBezTo>
                  <a:pt x="3165845" y="529878"/>
                  <a:pt x="3164913" y="526769"/>
                  <a:pt x="3164416" y="522479"/>
                </a:cubicBezTo>
                <a:cubicBezTo>
                  <a:pt x="3164042" y="519059"/>
                  <a:pt x="3164664" y="515390"/>
                  <a:pt x="3164416" y="511846"/>
                </a:cubicBezTo>
                <a:cubicBezTo>
                  <a:pt x="3163669" y="501276"/>
                  <a:pt x="3160933" y="490519"/>
                  <a:pt x="3159379" y="482312"/>
                </a:cubicBezTo>
                <a:cubicBezTo>
                  <a:pt x="3158819" y="479327"/>
                  <a:pt x="3158944" y="475970"/>
                  <a:pt x="3158260" y="473296"/>
                </a:cubicBezTo>
                <a:cubicBezTo>
                  <a:pt x="3157701" y="471244"/>
                  <a:pt x="3156457" y="469690"/>
                  <a:pt x="3156022" y="467700"/>
                </a:cubicBezTo>
                <a:cubicBezTo>
                  <a:pt x="3155276" y="464280"/>
                  <a:pt x="3155338" y="461918"/>
                  <a:pt x="3154343" y="459866"/>
                </a:cubicBezTo>
                <a:cubicBezTo>
                  <a:pt x="3153907" y="458995"/>
                  <a:pt x="3153659" y="458125"/>
                  <a:pt x="3153223" y="457068"/>
                </a:cubicBezTo>
                <a:cubicBezTo>
                  <a:pt x="3149866" y="448860"/>
                  <a:pt x="3146197" y="440902"/>
                  <a:pt x="3142591" y="434249"/>
                </a:cubicBezTo>
                <a:cubicBezTo>
                  <a:pt x="3139420" y="428404"/>
                  <a:pt x="3136622" y="422311"/>
                  <a:pt x="3133078" y="417461"/>
                </a:cubicBezTo>
                <a:cubicBezTo>
                  <a:pt x="3132643" y="416901"/>
                  <a:pt x="3131461" y="416590"/>
                  <a:pt x="3130840" y="415782"/>
                </a:cubicBezTo>
                <a:cubicBezTo>
                  <a:pt x="3125990" y="409751"/>
                  <a:pt x="3120456" y="400922"/>
                  <a:pt x="3115233" y="396818"/>
                </a:cubicBezTo>
                <a:cubicBezTo>
                  <a:pt x="3113679" y="396818"/>
                  <a:pt x="3113928" y="398559"/>
                  <a:pt x="3112435" y="398559"/>
                </a:cubicBezTo>
                <a:cubicBezTo>
                  <a:pt x="3106218" y="394020"/>
                  <a:pt x="3100621" y="386310"/>
                  <a:pt x="3091233" y="386745"/>
                </a:cubicBezTo>
                <a:cubicBezTo>
                  <a:pt x="3087378" y="384507"/>
                  <a:pt x="3085077" y="380652"/>
                  <a:pt x="3080040" y="379470"/>
                </a:cubicBezTo>
                <a:cubicBezTo>
                  <a:pt x="3077492" y="379284"/>
                  <a:pt x="3076746" y="381584"/>
                  <a:pt x="3074445" y="381771"/>
                </a:cubicBezTo>
                <a:cubicBezTo>
                  <a:pt x="3070590" y="381957"/>
                  <a:pt x="3066113" y="377294"/>
                  <a:pt x="3062693" y="380590"/>
                </a:cubicBezTo>
                <a:cubicBezTo>
                  <a:pt x="3065056" y="386123"/>
                  <a:pt x="3075502" y="385875"/>
                  <a:pt x="3073885" y="393398"/>
                </a:cubicBezTo>
                <a:cubicBezTo>
                  <a:pt x="3070900" y="391595"/>
                  <a:pt x="3067854" y="393087"/>
                  <a:pt x="3064932" y="391782"/>
                </a:cubicBezTo>
                <a:cubicBezTo>
                  <a:pt x="3063128" y="388486"/>
                  <a:pt x="3060206" y="386434"/>
                  <a:pt x="3055978" y="385626"/>
                </a:cubicBezTo>
                <a:lnTo>
                  <a:pt x="3055916" y="385626"/>
                </a:lnTo>
                <a:cubicBezTo>
                  <a:pt x="3055916" y="385626"/>
                  <a:pt x="3056040" y="385377"/>
                  <a:pt x="3056040" y="385253"/>
                </a:cubicBezTo>
                <a:cubicBezTo>
                  <a:pt x="3056040" y="384942"/>
                  <a:pt x="3055916" y="384693"/>
                  <a:pt x="3055854" y="384445"/>
                </a:cubicBezTo>
                <a:lnTo>
                  <a:pt x="3055978" y="384445"/>
                </a:lnTo>
                <a:cubicBezTo>
                  <a:pt x="3057222" y="382331"/>
                  <a:pt x="3059025" y="380776"/>
                  <a:pt x="3059895" y="378351"/>
                </a:cubicBezTo>
                <a:cubicBezTo>
                  <a:pt x="3061077" y="377792"/>
                  <a:pt x="3062382" y="377481"/>
                  <a:pt x="3063253" y="376610"/>
                </a:cubicBezTo>
                <a:cubicBezTo>
                  <a:pt x="3072953" y="365170"/>
                  <a:pt x="3083709" y="354662"/>
                  <a:pt x="3097326" y="347076"/>
                </a:cubicBezTo>
                <a:lnTo>
                  <a:pt x="3097201" y="346703"/>
                </a:lnTo>
                <a:cubicBezTo>
                  <a:pt x="3097201" y="346703"/>
                  <a:pt x="3097824" y="347076"/>
                  <a:pt x="3098134" y="347138"/>
                </a:cubicBezTo>
                <a:cubicBezTo>
                  <a:pt x="3098134" y="347138"/>
                  <a:pt x="3098134" y="347138"/>
                  <a:pt x="3098196" y="347138"/>
                </a:cubicBezTo>
                <a:cubicBezTo>
                  <a:pt x="3098383" y="347138"/>
                  <a:pt x="3098508" y="347014"/>
                  <a:pt x="3098508" y="346827"/>
                </a:cubicBezTo>
                <a:cubicBezTo>
                  <a:pt x="3098508" y="346641"/>
                  <a:pt x="3098383" y="346454"/>
                  <a:pt x="3098259" y="346454"/>
                </a:cubicBezTo>
                <a:cubicBezTo>
                  <a:pt x="3098196" y="346454"/>
                  <a:pt x="3098072" y="346392"/>
                  <a:pt x="3098010" y="346330"/>
                </a:cubicBezTo>
                <a:cubicBezTo>
                  <a:pt x="3099005" y="344651"/>
                  <a:pt x="3102922" y="343905"/>
                  <a:pt x="3104601" y="344775"/>
                </a:cubicBezTo>
                <a:cubicBezTo>
                  <a:pt x="3107150" y="341480"/>
                  <a:pt x="3111814" y="341729"/>
                  <a:pt x="3115792" y="343718"/>
                </a:cubicBezTo>
                <a:cubicBezTo>
                  <a:pt x="3117845" y="343345"/>
                  <a:pt x="3117907" y="340920"/>
                  <a:pt x="3120829" y="341418"/>
                </a:cubicBezTo>
                <a:lnTo>
                  <a:pt x="3120829" y="341293"/>
                </a:lnTo>
                <a:cubicBezTo>
                  <a:pt x="3120829" y="341293"/>
                  <a:pt x="3121203" y="341480"/>
                  <a:pt x="3121326" y="341604"/>
                </a:cubicBezTo>
                <a:cubicBezTo>
                  <a:pt x="3121451" y="341667"/>
                  <a:pt x="3121513" y="341729"/>
                  <a:pt x="3121637" y="341729"/>
                </a:cubicBezTo>
                <a:cubicBezTo>
                  <a:pt x="3121824" y="341729"/>
                  <a:pt x="3121949" y="341667"/>
                  <a:pt x="3122072" y="341480"/>
                </a:cubicBezTo>
                <a:cubicBezTo>
                  <a:pt x="3122259" y="341231"/>
                  <a:pt x="3122197" y="340920"/>
                  <a:pt x="3121949" y="340734"/>
                </a:cubicBezTo>
                <a:cubicBezTo>
                  <a:pt x="3121762" y="340610"/>
                  <a:pt x="3121575" y="340485"/>
                  <a:pt x="3121326" y="340361"/>
                </a:cubicBezTo>
                <a:lnTo>
                  <a:pt x="3121388" y="340361"/>
                </a:lnTo>
                <a:cubicBezTo>
                  <a:pt x="3122881" y="336692"/>
                  <a:pt x="3126612" y="339366"/>
                  <a:pt x="3129223" y="338620"/>
                </a:cubicBezTo>
                <a:cubicBezTo>
                  <a:pt x="3129596" y="338558"/>
                  <a:pt x="3130467" y="337190"/>
                  <a:pt x="3130902" y="337003"/>
                </a:cubicBezTo>
                <a:cubicBezTo>
                  <a:pt x="3132084" y="336381"/>
                  <a:pt x="3133078" y="337314"/>
                  <a:pt x="3133140" y="335946"/>
                </a:cubicBezTo>
                <a:cubicBezTo>
                  <a:pt x="3133327" y="335946"/>
                  <a:pt x="3133576" y="335946"/>
                  <a:pt x="3133824" y="335946"/>
                </a:cubicBezTo>
                <a:cubicBezTo>
                  <a:pt x="3134508" y="335946"/>
                  <a:pt x="3135378" y="335946"/>
                  <a:pt x="3135939" y="335200"/>
                </a:cubicBezTo>
                <a:lnTo>
                  <a:pt x="3135939" y="335200"/>
                </a:lnTo>
                <a:cubicBezTo>
                  <a:pt x="3138363" y="333957"/>
                  <a:pt x="3136373" y="330785"/>
                  <a:pt x="3137617" y="329107"/>
                </a:cubicBezTo>
                <a:cubicBezTo>
                  <a:pt x="3135565" y="328361"/>
                  <a:pt x="3133576" y="327552"/>
                  <a:pt x="3131461" y="326868"/>
                </a:cubicBezTo>
                <a:cubicBezTo>
                  <a:pt x="3129969" y="320340"/>
                  <a:pt x="3124995" y="317293"/>
                  <a:pt x="3124187" y="310143"/>
                </a:cubicBezTo>
                <a:cubicBezTo>
                  <a:pt x="3121700" y="307469"/>
                  <a:pt x="3118963" y="304920"/>
                  <a:pt x="3118031" y="300629"/>
                </a:cubicBezTo>
                <a:cubicBezTo>
                  <a:pt x="3114052" y="299013"/>
                  <a:pt x="3112932" y="294536"/>
                  <a:pt x="3111876" y="289997"/>
                </a:cubicBezTo>
                <a:cubicBezTo>
                  <a:pt x="3107896" y="284339"/>
                  <a:pt x="3097264" y="281168"/>
                  <a:pt x="3088435" y="281603"/>
                </a:cubicBezTo>
                <a:cubicBezTo>
                  <a:pt x="3079357" y="282101"/>
                  <a:pt x="3071833" y="286080"/>
                  <a:pt x="3064435" y="287821"/>
                </a:cubicBezTo>
                <a:cubicBezTo>
                  <a:pt x="3059460" y="288940"/>
                  <a:pt x="3054921" y="288816"/>
                  <a:pt x="3050506" y="289997"/>
                </a:cubicBezTo>
                <a:cubicBezTo>
                  <a:pt x="3034216" y="294536"/>
                  <a:pt x="3019791" y="303427"/>
                  <a:pt x="3009780" y="313438"/>
                </a:cubicBezTo>
                <a:cubicBezTo>
                  <a:pt x="3006050" y="317169"/>
                  <a:pt x="3002941" y="320775"/>
                  <a:pt x="3000267" y="324630"/>
                </a:cubicBezTo>
                <a:cubicBezTo>
                  <a:pt x="2997655" y="328361"/>
                  <a:pt x="2994733" y="332029"/>
                  <a:pt x="2991873" y="335200"/>
                </a:cubicBezTo>
                <a:cubicBezTo>
                  <a:pt x="2979687" y="348630"/>
                  <a:pt x="2968557" y="363491"/>
                  <a:pt x="2957240" y="377045"/>
                </a:cubicBezTo>
                <a:cubicBezTo>
                  <a:pt x="2956805" y="378102"/>
                  <a:pt x="2956308" y="379097"/>
                  <a:pt x="2956121" y="380403"/>
                </a:cubicBezTo>
                <a:cubicBezTo>
                  <a:pt x="2942256" y="396880"/>
                  <a:pt x="2929820" y="414849"/>
                  <a:pt x="2918131" y="433503"/>
                </a:cubicBezTo>
                <a:cubicBezTo>
                  <a:pt x="2918131" y="434808"/>
                  <a:pt x="2919126" y="435119"/>
                  <a:pt x="2918690" y="436860"/>
                </a:cubicBezTo>
                <a:cubicBezTo>
                  <a:pt x="2912659" y="446498"/>
                  <a:pt x="2903768" y="453151"/>
                  <a:pt x="2900286" y="465337"/>
                </a:cubicBezTo>
                <a:cubicBezTo>
                  <a:pt x="2893633" y="470871"/>
                  <a:pt x="2889032" y="478519"/>
                  <a:pt x="2884679" y="486540"/>
                </a:cubicBezTo>
                <a:cubicBezTo>
                  <a:pt x="2880327" y="494499"/>
                  <a:pt x="2877280" y="503514"/>
                  <a:pt x="2870752" y="509359"/>
                </a:cubicBezTo>
                <a:lnTo>
                  <a:pt x="2870752" y="508799"/>
                </a:lnTo>
                <a:lnTo>
                  <a:pt x="2870627" y="508799"/>
                </a:lnTo>
                <a:cubicBezTo>
                  <a:pt x="2870814" y="508116"/>
                  <a:pt x="2871124" y="507494"/>
                  <a:pt x="2871560" y="506748"/>
                </a:cubicBezTo>
                <a:cubicBezTo>
                  <a:pt x="2871995" y="506001"/>
                  <a:pt x="2872431" y="505193"/>
                  <a:pt x="2872679" y="504261"/>
                </a:cubicBezTo>
                <a:cubicBezTo>
                  <a:pt x="2872803" y="503825"/>
                  <a:pt x="2872493" y="503390"/>
                  <a:pt x="2872119" y="503328"/>
                </a:cubicBezTo>
                <a:cubicBezTo>
                  <a:pt x="2871685" y="503204"/>
                  <a:pt x="2871249" y="503514"/>
                  <a:pt x="2871187" y="503887"/>
                </a:cubicBezTo>
                <a:cubicBezTo>
                  <a:pt x="2871000" y="504571"/>
                  <a:pt x="2870627" y="505255"/>
                  <a:pt x="2870254" y="506001"/>
                </a:cubicBezTo>
                <a:cubicBezTo>
                  <a:pt x="2869881" y="506748"/>
                  <a:pt x="2869508" y="507494"/>
                  <a:pt x="2869260" y="508364"/>
                </a:cubicBezTo>
                <a:lnTo>
                  <a:pt x="2869197" y="508364"/>
                </a:lnTo>
                <a:cubicBezTo>
                  <a:pt x="2866710" y="509732"/>
                  <a:pt x="2866959" y="514893"/>
                  <a:pt x="2864161" y="514458"/>
                </a:cubicBezTo>
                <a:cubicBezTo>
                  <a:pt x="2866213" y="516447"/>
                  <a:pt x="2863974" y="519370"/>
                  <a:pt x="2865280" y="522230"/>
                </a:cubicBezTo>
                <a:cubicBezTo>
                  <a:pt x="2857756" y="534852"/>
                  <a:pt x="2853342" y="550521"/>
                  <a:pt x="2845756" y="563018"/>
                </a:cubicBezTo>
                <a:lnTo>
                  <a:pt x="2845756" y="561837"/>
                </a:lnTo>
                <a:lnTo>
                  <a:pt x="2845756" y="561837"/>
                </a:lnTo>
                <a:cubicBezTo>
                  <a:pt x="2845756" y="561837"/>
                  <a:pt x="2845756" y="561837"/>
                  <a:pt x="2845756" y="561837"/>
                </a:cubicBezTo>
                <a:lnTo>
                  <a:pt x="2845881" y="561837"/>
                </a:lnTo>
                <a:cubicBezTo>
                  <a:pt x="2845881" y="561837"/>
                  <a:pt x="2845943" y="561588"/>
                  <a:pt x="2845943" y="561588"/>
                </a:cubicBezTo>
                <a:cubicBezTo>
                  <a:pt x="2846191" y="561215"/>
                  <a:pt x="2846253" y="560718"/>
                  <a:pt x="2846253" y="560282"/>
                </a:cubicBezTo>
                <a:lnTo>
                  <a:pt x="2846253" y="560034"/>
                </a:lnTo>
                <a:cubicBezTo>
                  <a:pt x="2846316" y="559661"/>
                  <a:pt x="2846068" y="559350"/>
                  <a:pt x="2845756" y="559350"/>
                </a:cubicBezTo>
                <a:cubicBezTo>
                  <a:pt x="2845383" y="559350"/>
                  <a:pt x="2845072" y="559536"/>
                  <a:pt x="2845072" y="559909"/>
                </a:cubicBezTo>
                <a:lnTo>
                  <a:pt x="2845072" y="560158"/>
                </a:lnTo>
                <a:cubicBezTo>
                  <a:pt x="2845072" y="560158"/>
                  <a:pt x="2844948" y="560718"/>
                  <a:pt x="2844886" y="560904"/>
                </a:cubicBezTo>
                <a:cubicBezTo>
                  <a:pt x="2844824" y="560904"/>
                  <a:pt x="2844761" y="560966"/>
                  <a:pt x="2844637" y="561029"/>
                </a:cubicBezTo>
                <a:lnTo>
                  <a:pt x="2844637" y="560780"/>
                </a:lnTo>
                <a:cubicBezTo>
                  <a:pt x="2839476" y="567433"/>
                  <a:pt x="2836802" y="575827"/>
                  <a:pt x="2833383" y="583723"/>
                </a:cubicBezTo>
                <a:cubicBezTo>
                  <a:pt x="2828906" y="594045"/>
                  <a:pt x="2824803" y="605237"/>
                  <a:pt x="2821631" y="616118"/>
                </a:cubicBezTo>
                <a:cubicBezTo>
                  <a:pt x="2819206" y="624387"/>
                  <a:pt x="2816409" y="633217"/>
                  <a:pt x="2814917" y="642294"/>
                </a:cubicBezTo>
                <a:lnTo>
                  <a:pt x="2815040" y="642294"/>
                </a:lnTo>
                <a:cubicBezTo>
                  <a:pt x="2814917" y="642730"/>
                  <a:pt x="2814792" y="643165"/>
                  <a:pt x="2814730" y="643600"/>
                </a:cubicBezTo>
                <a:cubicBezTo>
                  <a:pt x="2814356" y="645030"/>
                  <a:pt x="2813922" y="646585"/>
                  <a:pt x="2813859" y="648139"/>
                </a:cubicBezTo>
                <a:cubicBezTo>
                  <a:pt x="2813859" y="648574"/>
                  <a:pt x="2814170" y="649010"/>
                  <a:pt x="2814668" y="649010"/>
                </a:cubicBezTo>
                <a:lnTo>
                  <a:pt x="2814668" y="649010"/>
                </a:lnTo>
                <a:cubicBezTo>
                  <a:pt x="2815103" y="649010"/>
                  <a:pt x="2815476" y="648637"/>
                  <a:pt x="2815538" y="648201"/>
                </a:cubicBezTo>
                <a:cubicBezTo>
                  <a:pt x="2815600" y="646833"/>
                  <a:pt x="2815973" y="645466"/>
                  <a:pt x="2816347" y="644035"/>
                </a:cubicBezTo>
                <a:cubicBezTo>
                  <a:pt x="2816471" y="643662"/>
                  <a:pt x="2816533" y="643289"/>
                  <a:pt x="2816657" y="642916"/>
                </a:cubicBezTo>
                <a:lnTo>
                  <a:pt x="2816657" y="642916"/>
                </a:lnTo>
                <a:cubicBezTo>
                  <a:pt x="2817776" y="642916"/>
                  <a:pt x="2817341" y="641362"/>
                  <a:pt x="2818895" y="641735"/>
                </a:cubicBezTo>
                <a:cubicBezTo>
                  <a:pt x="2817030" y="646833"/>
                  <a:pt x="2817714" y="654357"/>
                  <a:pt x="2813859" y="657404"/>
                </a:cubicBezTo>
                <a:cubicBezTo>
                  <a:pt x="2813797" y="655290"/>
                  <a:pt x="2815351" y="652989"/>
                  <a:pt x="2814419" y="651745"/>
                </a:cubicBezTo>
                <a:cubicBezTo>
                  <a:pt x="2810439" y="653673"/>
                  <a:pt x="2810813" y="658709"/>
                  <a:pt x="2809942" y="662378"/>
                </a:cubicBezTo>
                <a:cubicBezTo>
                  <a:pt x="2806833" y="675311"/>
                  <a:pt x="2802792" y="687684"/>
                  <a:pt x="2802667" y="702047"/>
                </a:cubicBezTo>
                <a:lnTo>
                  <a:pt x="2802729" y="702047"/>
                </a:lnTo>
                <a:cubicBezTo>
                  <a:pt x="2802108" y="704161"/>
                  <a:pt x="2801921" y="706399"/>
                  <a:pt x="2801796" y="708389"/>
                </a:cubicBezTo>
                <a:cubicBezTo>
                  <a:pt x="2801796" y="708886"/>
                  <a:pt x="2802108" y="709260"/>
                  <a:pt x="2802605" y="709322"/>
                </a:cubicBezTo>
                <a:lnTo>
                  <a:pt x="2802605" y="709322"/>
                </a:lnTo>
                <a:cubicBezTo>
                  <a:pt x="2803040" y="709322"/>
                  <a:pt x="2803413" y="708949"/>
                  <a:pt x="2803475" y="708513"/>
                </a:cubicBezTo>
                <a:cubicBezTo>
                  <a:pt x="2803600" y="706648"/>
                  <a:pt x="2803724" y="704534"/>
                  <a:pt x="2804284" y="702607"/>
                </a:cubicBezTo>
                <a:lnTo>
                  <a:pt x="2804284" y="702607"/>
                </a:lnTo>
                <a:cubicBezTo>
                  <a:pt x="2806522" y="701985"/>
                  <a:pt x="2805092" y="697819"/>
                  <a:pt x="2807082" y="696948"/>
                </a:cubicBezTo>
                <a:cubicBezTo>
                  <a:pt x="2806833" y="703601"/>
                  <a:pt x="2805154" y="711995"/>
                  <a:pt x="2803165" y="717591"/>
                </a:cubicBezTo>
                <a:cubicBezTo>
                  <a:pt x="2802108" y="716597"/>
                  <a:pt x="2802729" y="713923"/>
                  <a:pt x="2800367" y="714234"/>
                </a:cubicBezTo>
                <a:cubicBezTo>
                  <a:pt x="2796885" y="726856"/>
                  <a:pt x="2795703" y="741281"/>
                  <a:pt x="2794771" y="755022"/>
                </a:cubicBezTo>
                <a:cubicBezTo>
                  <a:pt x="2794460" y="759375"/>
                  <a:pt x="2793963" y="763914"/>
                  <a:pt x="2792532" y="767769"/>
                </a:cubicBezTo>
                <a:cubicBezTo>
                  <a:pt x="2793776" y="774421"/>
                  <a:pt x="2793776" y="781199"/>
                  <a:pt x="2793092" y="786235"/>
                </a:cubicBezTo>
                <a:cubicBezTo>
                  <a:pt x="2792719" y="788909"/>
                  <a:pt x="2792719" y="792266"/>
                  <a:pt x="2793092" y="795127"/>
                </a:cubicBezTo>
                <a:cubicBezTo>
                  <a:pt x="2793278" y="796930"/>
                  <a:pt x="2794584" y="798733"/>
                  <a:pt x="2794771" y="800785"/>
                </a:cubicBezTo>
                <a:cubicBezTo>
                  <a:pt x="2795393" y="808806"/>
                  <a:pt x="2794211" y="817821"/>
                  <a:pt x="2795331" y="825842"/>
                </a:cubicBezTo>
                <a:cubicBezTo>
                  <a:pt x="2795579" y="827832"/>
                  <a:pt x="2796387" y="830630"/>
                  <a:pt x="2797009" y="833117"/>
                </a:cubicBezTo>
                <a:cubicBezTo>
                  <a:pt x="2798750" y="840516"/>
                  <a:pt x="2800864" y="846236"/>
                  <a:pt x="2802605" y="852703"/>
                </a:cubicBezTo>
                <a:cubicBezTo>
                  <a:pt x="2803724" y="856931"/>
                  <a:pt x="2804533" y="861408"/>
                  <a:pt x="2805963" y="865449"/>
                </a:cubicBezTo>
                <a:cubicBezTo>
                  <a:pt x="2813051" y="885843"/>
                  <a:pt x="2829341" y="902072"/>
                  <a:pt x="2842212" y="916248"/>
                </a:cubicBezTo>
                <a:cubicBezTo>
                  <a:pt x="2851166" y="926135"/>
                  <a:pt x="2860555" y="934528"/>
                  <a:pt x="2871808" y="943669"/>
                </a:cubicBezTo>
                <a:cubicBezTo>
                  <a:pt x="2881259" y="951316"/>
                  <a:pt x="2893011" y="958031"/>
                  <a:pt x="2904203" y="959772"/>
                </a:cubicBezTo>
                <a:cubicBezTo>
                  <a:pt x="2905012" y="959959"/>
                  <a:pt x="2906752" y="959213"/>
                  <a:pt x="2907560" y="959213"/>
                </a:cubicBezTo>
                <a:cubicBezTo>
                  <a:pt x="2913032" y="959524"/>
                  <a:pt x="2917757" y="961887"/>
                  <a:pt x="2923167" y="961451"/>
                </a:cubicBezTo>
                <a:cubicBezTo>
                  <a:pt x="2935976" y="960519"/>
                  <a:pt x="2950090" y="956228"/>
                  <a:pt x="2961096" y="953679"/>
                </a:cubicBezTo>
                <a:cubicBezTo>
                  <a:pt x="2975023" y="950384"/>
                  <a:pt x="2985967" y="946342"/>
                  <a:pt x="2999024" y="943047"/>
                </a:cubicBezTo>
                <a:cubicBezTo>
                  <a:pt x="3001387" y="937762"/>
                  <a:pt x="3006547" y="935212"/>
                  <a:pt x="3011894" y="932974"/>
                </a:cubicBezTo>
                <a:cubicBezTo>
                  <a:pt x="3011024" y="930673"/>
                  <a:pt x="3013511" y="928746"/>
                  <a:pt x="3016371" y="927316"/>
                </a:cubicBezTo>
                <a:cubicBezTo>
                  <a:pt x="3016123" y="925202"/>
                  <a:pt x="3015749" y="925326"/>
                  <a:pt x="3016931" y="923958"/>
                </a:cubicBezTo>
                <a:cubicBezTo>
                  <a:pt x="3017366" y="923896"/>
                  <a:pt x="3017553" y="923523"/>
                  <a:pt x="3017490" y="922901"/>
                </a:cubicBezTo>
                <a:cubicBezTo>
                  <a:pt x="3022713" y="920041"/>
                  <a:pt x="3025325" y="914694"/>
                  <a:pt x="3029739" y="911150"/>
                </a:cubicBezTo>
                <a:cubicBezTo>
                  <a:pt x="3030796" y="908041"/>
                  <a:pt x="3032848" y="905243"/>
                  <a:pt x="3034776" y="902694"/>
                </a:cubicBezTo>
                <a:cubicBezTo>
                  <a:pt x="3040994" y="894548"/>
                  <a:pt x="3046590" y="886527"/>
                  <a:pt x="3052061" y="878134"/>
                </a:cubicBezTo>
                <a:cubicBezTo>
                  <a:pt x="3055792" y="872600"/>
                  <a:pt x="3059025" y="866631"/>
                  <a:pt x="3062693" y="860848"/>
                </a:cubicBezTo>
                <a:cubicBezTo>
                  <a:pt x="3066299" y="855128"/>
                  <a:pt x="3070838" y="850091"/>
                  <a:pt x="3073885" y="844122"/>
                </a:cubicBezTo>
                <a:cubicBezTo>
                  <a:pt x="3080165" y="831873"/>
                  <a:pt x="3086694" y="819873"/>
                  <a:pt x="3092849" y="807313"/>
                </a:cubicBezTo>
                <a:cubicBezTo>
                  <a:pt x="3098943" y="795002"/>
                  <a:pt x="3103793" y="781821"/>
                  <a:pt x="3111814" y="770442"/>
                </a:cubicBezTo>
                <a:cubicBezTo>
                  <a:pt x="3112435" y="768701"/>
                  <a:pt x="3111876" y="769199"/>
                  <a:pt x="3111814" y="767085"/>
                </a:cubicBezTo>
                <a:cubicBezTo>
                  <a:pt x="3113492" y="765344"/>
                  <a:pt x="3114611" y="764535"/>
                  <a:pt x="3115731" y="762608"/>
                </a:cubicBezTo>
                <a:cubicBezTo>
                  <a:pt x="3118031" y="758628"/>
                  <a:pt x="3119212" y="754400"/>
                  <a:pt x="3121326" y="748680"/>
                </a:cubicBezTo>
                <a:cubicBezTo>
                  <a:pt x="3122757" y="744825"/>
                  <a:pt x="3125181" y="740286"/>
                  <a:pt x="3125804" y="736991"/>
                </a:cubicBezTo>
                <a:cubicBezTo>
                  <a:pt x="3126052" y="735561"/>
                  <a:pt x="3125430" y="733882"/>
                  <a:pt x="3125804" y="732452"/>
                </a:cubicBezTo>
                <a:cubicBezTo>
                  <a:pt x="3126363" y="730462"/>
                  <a:pt x="3127917" y="729281"/>
                  <a:pt x="3128601" y="726918"/>
                </a:cubicBezTo>
                <a:cubicBezTo>
                  <a:pt x="3128664" y="726607"/>
                  <a:pt x="3128415" y="725488"/>
                  <a:pt x="3128601" y="724617"/>
                </a:cubicBezTo>
                <a:cubicBezTo>
                  <a:pt x="3129223" y="722006"/>
                  <a:pt x="3129098" y="720638"/>
                  <a:pt x="3129721" y="718462"/>
                </a:cubicBezTo>
                <a:cubicBezTo>
                  <a:pt x="3130342" y="716348"/>
                  <a:pt x="3132207" y="714607"/>
                  <a:pt x="3131959" y="712368"/>
                </a:cubicBezTo>
                <a:cubicBezTo>
                  <a:pt x="3132705" y="711747"/>
                  <a:pt x="3134011" y="711809"/>
                  <a:pt x="3134757" y="711187"/>
                </a:cubicBezTo>
                <a:cubicBezTo>
                  <a:pt x="3134384" y="707829"/>
                  <a:pt x="3136125" y="707021"/>
                  <a:pt x="3135316" y="704472"/>
                </a:cubicBezTo>
                <a:cubicBezTo>
                  <a:pt x="3136373" y="704907"/>
                  <a:pt x="3135690" y="706151"/>
                  <a:pt x="3136995" y="705094"/>
                </a:cubicBezTo>
                <a:cubicBezTo>
                  <a:pt x="3146197" y="680596"/>
                  <a:pt x="3151234" y="651870"/>
                  <a:pt x="3159317" y="626315"/>
                </a:cubicBezTo>
                <a:cubicBezTo>
                  <a:pt x="3155835" y="622149"/>
                  <a:pt x="3160312" y="617486"/>
                  <a:pt x="3160995" y="612947"/>
                </a:cubicBezTo>
                <a:cubicBezTo>
                  <a:pt x="3161182" y="611517"/>
                  <a:pt x="3160436" y="610024"/>
                  <a:pt x="3160436" y="608532"/>
                </a:cubicBezTo>
                <a:cubicBezTo>
                  <a:pt x="3160374" y="602066"/>
                  <a:pt x="3162674" y="596594"/>
                  <a:pt x="3164353" y="591247"/>
                </a:cubicBezTo>
                <a:lnTo>
                  <a:pt x="3163980" y="591371"/>
                </a:lnTo>
                <a:cubicBezTo>
                  <a:pt x="3164291" y="590749"/>
                  <a:pt x="3164353" y="590190"/>
                  <a:pt x="3164416" y="589630"/>
                </a:cubicBezTo>
                <a:lnTo>
                  <a:pt x="3164416" y="589319"/>
                </a:lnTo>
                <a:cubicBezTo>
                  <a:pt x="3164416" y="589319"/>
                  <a:pt x="3164291" y="588946"/>
                  <a:pt x="3164104" y="588946"/>
                </a:cubicBezTo>
                <a:cubicBezTo>
                  <a:pt x="3163918" y="588946"/>
                  <a:pt x="3163732" y="589071"/>
                  <a:pt x="3163732" y="589257"/>
                </a:cubicBezTo>
                <a:lnTo>
                  <a:pt x="3163732" y="589568"/>
                </a:lnTo>
                <a:cubicBezTo>
                  <a:pt x="3163732" y="589568"/>
                  <a:pt x="3163669" y="589879"/>
                  <a:pt x="3163669" y="590003"/>
                </a:cubicBezTo>
                <a:cubicBezTo>
                  <a:pt x="3163048" y="587143"/>
                  <a:pt x="3163483" y="581609"/>
                  <a:pt x="3163856" y="577754"/>
                </a:cubicBezTo>
                <a:cubicBezTo>
                  <a:pt x="3164602" y="569796"/>
                  <a:pt x="3164353" y="561650"/>
                  <a:pt x="3166094" y="553754"/>
                </a:cubicBezTo>
                <a:moveTo>
                  <a:pt x="3130964" y="332091"/>
                </a:moveTo>
                <a:cubicBezTo>
                  <a:pt x="3131959" y="333148"/>
                  <a:pt x="3134384" y="332775"/>
                  <a:pt x="3134881" y="334330"/>
                </a:cubicBezTo>
                <a:lnTo>
                  <a:pt x="3135130" y="334454"/>
                </a:lnTo>
                <a:cubicBezTo>
                  <a:pt x="3135006" y="334827"/>
                  <a:pt x="3134819" y="334951"/>
                  <a:pt x="3133886" y="334889"/>
                </a:cubicBezTo>
                <a:cubicBezTo>
                  <a:pt x="3133451" y="334889"/>
                  <a:pt x="3133016" y="334889"/>
                  <a:pt x="3132581" y="335014"/>
                </a:cubicBezTo>
                <a:lnTo>
                  <a:pt x="3132581" y="335014"/>
                </a:lnTo>
                <a:cubicBezTo>
                  <a:pt x="3131275" y="335076"/>
                  <a:pt x="3130405" y="334827"/>
                  <a:pt x="3129782" y="334330"/>
                </a:cubicBezTo>
                <a:cubicBezTo>
                  <a:pt x="3129347" y="332837"/>
                  <a:pt x="3130902" y="333210"/>
                  <a:pt x="3130902" y="332091"/>
                </a:cubicBezTo>
                <a:moveTo>
                  <a:pt x="2812180" y="665922"/>
                </a:moveTo>
                <a:cubicBezTo>
                  <a:pt x="2811870" y="662689"/>
                  <a:pt x="2813486" y="661321"/>
                  <a:pt x="2813859" y="658647"/>
                </a:cubicBezTo>
                <a:cubicBezTo>
                  <a:pt x="2815103" y="660699"/>
                  <a:pt x="2814419" y="665549"/>
                  <a:pt x="2812180" y="665922"/>
                </a:cubicBezTo>
                <a:moveTo>
                  <a:pt x="3129845" y="572096"/>
                </a:moveTo>
                <a:cubicBezTo>
                  <a:pt x="3130156" y="572656"/>
                  <a:pt x="3130280" y="574210"/>
                  <a:pt x="3129410" y="574272"/>
                </a:cubicBezTo>
                <a:cubicBezTo>
                  <a:pt x="3128539" y="574334"/>
                  <a:pt x="3128042" y="575143"/>
                  <a:pt x="3128042" y="574708"/>
                </a:cubicBezTo>
                <a:cubicBezTo>
                  <a:pt x="3128042" y="573153"/>
                  <a:pt x="3129596" y="571661"/>
                  <a:pt x="3129845" y="572096"/>
                </a:cubicBezTo>
                <a:moveTo>
                  <a:pt x="3127917" y="580179"/>
                </a:moveTo>
                <a:cubicBezTo>
                  <a:pt x="3128477" y="581609"/>
                  <a:pt x="3127606" y="582977"/>
                  <a:pt x="3127109" y="582853"/>
                </a:cubicBezTo>
                <a:cubicBezTo>
                  <a:pt x="3126550" y="582791"/>
                  <a:pt x="3125866" y="583226"/>
                  <a:pt x="3126052" y="582355"/>
                </a:cubicBezTo>
                <a:cubicBezTo>
                  <a:pt x="3126239" y="581485"/>
                  <a:pt x="3127793" y="579806"/>
                  <a:pt x="3127917" y="580179"/>
                </a:cubicBezTo>
                <a:moveTo>
                  <a:pt x="3124871" y="621589"/>
                </a:moveTo>
                <a:cubicBezTo>
                  <a:pt x="3124871" y="621589"/>
                  <a:pt x="3124435" y="621278"/>
                  <a:pt x="3124249" y="621154"/>
                </a:cubicBezTo>
                <a:cubicBezTo>
                  <a:pt x="3124125" y="614625"/>
                  <a:pt x="3126052" y="610087"/>
                  <a:pt x="3127047" y="604615"/>
                </a:cubicBezTo>
                <a:cubicBezTo>
                  <a:pt x="3129223" y="609340"/>
                  <a:pt x="3125927" y="616429"/>
                  <a:pt x="3124809" y="621278"/>
                </a:cubicBezTo>
                <a:lnTo>
                  <a:pt x="3124809" y="621589"/>
                </a:lnTo>
                <a:close/>
                <a:moveTo>
                  <a:pt x="3124933" y="591371"/>
                </a:moveTo>
                <a:cubicBezTo>
                  <a:pt x="3124995" y="590065"/>
                  <a:pt x="3125181" y="589257"/>
                  <a:pt x="3125617" y="588760"/>
                </a:cubicBezTo>
                <a:cubicBezTo>
                  <a:pt x="3126052" y="588262"/>
                  <a:pt x="3126922" y="587392"/>
                  <a:pt x="3126922" y="587392"/>
                </a:cubicBezTo>
                <a:cubicBezTo>
                  <a:pt x="3126798" y="588324"/>
                  <a:pt x="3126736" y="590065"/>
                  <a:pt x="3126736" y="590314"/>
                </a:cubicBezTo>
                <a:cubicBezTo>
                  <a:pt x="3126736" y="590563"/>
                  <a:pt x="3127109" y="591620"/>
                  <a:pt x="3126736" y="592179"/>
                </a:cubicBezTo>
                <a:cubicBezTo>
                  <a:pt x="3126363" y="592801"/>
                  <a:pt x="3125866" y="592179"/>
                  <a:pt x="3125866" y="593485"/>
                </a:cubicBezTo>
                <a:cubicBezTo>
                  <a:pt x="3125866" y="594791"/>
                  <a:pt x="3125804" y="594791"/>
                  <a:pt x="3125804" y="595910"/>
                </a:cubicBezTo>
                <a:cubicBezTo>
                  <a:pt x="3125804" y="595910"/>
                  <a:pt x="3125679" y="597154"/>
                  <a:pt x="3125430" y="598584"/>
                </a:cubicBezTo>
                <a:cubicBezTo>
                  <a:pt x="3125430" y="598522"/>
                  <a:pt x="3125430" y="598459"/>
                  <a:pt x="3125306" y="598397"/>
                </a:cubicBezTo>
                <a:cubicBezTo>
                  <a:pt x="3125181" y="598273"/>
                  <a:pt x="3124995" y="598211"/>
                  <a:pt x="3124871" y="598086"/>
                </a:cubicBezTo>
                <a:lnTo>
                  <a:pt x="3124871" y="597838"/>
                </a:lnTo>
                <a:cubicBezTo>
                  <a:pt x="3124871" y="597838"/>
                  <a:pt x="3124809" y="595537"/>
                  <a:pt x="3124809" y="595537"/>
                </a:cubicBezTo>
                <a:cubicBezTo>
                  <a:pt x="3124871" y="595537"/>
                  <a:pt x="3124933" y="595537"/>
                  <a:pt x="3124995" y="595537"/>
                </a:cubicBezTo>
                <a:lnTo>
                  <a:pt x="3125058" y="595537"/>
                </a:lnTo>
                <a:cubicBezTo>
                  <a:pt x="3125058" y="595537"/>
                  <a:pt x="3125617" y="595288"/>
                  <a:pt x="3125617" y="594977"/>
                </a:cubicBezTo>
                <a:cubicBezTo>
                  <a:pt x="3125617" y="594667"/>
                  <a:pt x="3125492" y="594480"/>
                  <a:pt x="3125181" y="594418"/>
                </a:cubicBezTo>
                <a:lnTo>
                  <a:pt x="3125306" y="594418"/>
                </a:lnTo>
                <a:cubicBezTo>
                  <a:pt x="3125058" y="593050"/>
                  <a:pt x="3126301" y="593174"/>
                  <a:pt x="3125866" y="591620"/>
                </a:cubicBezTo>
                <a:cubicBezTo>
                  <a:pt x="3125368" y="592926"/>
                  <a:pt x="3124871" y="593672"/>
                  <a:pt x="3124497" y="594107"/>
                </a:cubicBezTo>
                <a:cubicBezTo>
                  <a:pt x="3124622" y="593174"/>
                  <a:pt x="3124809" y="591993"/>
                  <a:pt x="3124871" y="591247"/>
                </a:cubicBezTo>
                <a:moveTo>
                  <a:pt x="3124560" y="594293"/>
                </a:moveTo>
                <a:cubicBezTo>
                  <a:pt x="3124560" y="594293"/>
                  <a:pt x="3124560" y="594293"/>
                  <a:pt x="3124560" y="594293"/>
                </a:cubicBezTo>
                <a:lnTo>
                  <a:pt x="3124560" y="594293"/>
                </a:lnTo>
                <a:cubicBezTo>
                  <a:pt x="3124560" y="594293"/>
                  <a:pt x="3124560" y="594293"/>
                  <a:pt x="3124560" y="594293"/>
                </a:cubicBezTo>
                <a:moveTo>
                  <a:pt x="3124249" y="595475"/>
                </a:moveTo>
                <a:cubicBezTo>
                  <a:pt x="3124249" y="595475"/>
                  <a:pt x="3124249" y="595537"/>
                  <a:pt x="3124249" y="595599"/>
                </a:cubicBezTo>
                <a:lnTo>
                  <a:pt x="3124249" y="595475"/>
                </a:lnTo>
                <a:cubicBezTo>
                  <a:pt x="3124249" y="595475"/>
                  <a:pt x="3124249" y="595475"/>
                  <a:pt x="3124249" y="595475"/>
                </a:cubicBezTo>
                <a:moveTo>
                  <a:pt x="3123379" y="599019"/>
                </a:moveTo>
                <a:cubicBezTo>
                  <a:pt x="3123254" y="599579"/>
                  <a:pt x="3123192" y="600076"/>
                  <a:pt x="3123130" y="600325"/>
                </a:cubicBezTo>
                <a:cubicBezTo>
                  <a:pt x="3123130" y="599827"/>
                  <a:pt x="3123192" y="599392"/>
                  <a:pt x="3123379" y="599019"/>
                </a:cubicBezTo>
                <a:moveTo>
                  <a:pt x="3121326" y="612387"/>
                </a:moveTo>
                <a:cubicBezTo>
                  <a:pt x="3121451" y="611641"/>
                  <a:pt x="3121513" y="611081"/>
                  <a:pt x="3121575" y="610397"/>
                </a:cubicBezTo>
                <a:cubicBezTo>
                  <a:pt x="3121264" y="610087"/>
                  <a:pt x="3121388" y="609713"/>
                  <a:pt x="3121637" y="609278"/>
                </a:cubicBezTo>
                <a:cubicBezTo>
                  <a:pt x="3121762" y="608159"/>
                  <a:pt x="3121326" y="607537"/>
                  <a:pt x="3121824" y="606729"/>
                </a:cubicBezTo>
                <a:cubicBezTo>
                  <a:pt x="3122321" y="605858"/>
                  <a:pt x="3122446" y="605237"/>
                  <a:pt x="3122633" y="604615"/>
                </a:cubicBezTo>
                <a:cubicBezTo>
                  <a:pt x="3122757" y="604055"/>
                  <a:pt x="3122943" y="602936"/>
                  <a:pt x="3122943" y="602377"/>
                </a:cubicBezTo>
                <a:cubicBezTo>
                  <a:pt x="3122943" y="601879"/>
                  <a:pt x="3123316" y="600822"/>
                  <a:pt x="3123130" y="600573"/>
                </a:cubicBezTo>
                <a:cubicBezTo>
                  <a:pt x="3124746" y="601195"/>
                  <a:pt x="3124187" y="599454"/>
                  <a:pt x="3124249" y="598522"/>
                </a:cubicBezTo>
                <a:cubicBezTo>
                  <a:pt x="3124435" y="598646"/>
                  <a:pt x="3124684" y="598770"/>
                  <a:pt x="3124871" y="598957"/>
                </a:cubicBezTo>
                <a:cubicBezTo>
                  <a:pt x="3124933" y="598957"/>
                  <a:pt x="3124995" y="599019"/>
                  <a:pt x="3125119" y="599019"/>
                </a:cubicBezTo>
                <a:cubicBezTo>
                  <a:pt x="3125181" y="599019"/>
                  <a:pt x="3125306" y="599019"/>
                  <a:pt x="3125368" y="598895"/>
                </a:cubicBezTo>
                <a:cubicBezTo>
                  <a:pt x="3125368" y="599019"/>
                  <a:pt x="3125368" y="599143"/>
                  <a:pt x="3125306" y="599268"/>
                </a:cubicBezTo>
                <a:cubicBezTo>
                  <a:pt x="3124933" y="601009"/>
                  <a:pt x="3124062" y="602687"/>
                  <a:pt x="3124062" y="604117"/>
                </a:cubicBezTo>
                <a:cubicBezTo>
                  <a:pt x="3124062" y="605548"/>
                  <a:pt x="3124746" y="606356"/>
                  <a:pt x="3123876" y="607848"/>
                </a:cubicBezTo>
                <a:cubicBezTo>
                  <a:pt x="3123005" y="609278"/>
                  <a:pt x="3122757" y="609527"/>
                  <a:pt x="3122695" y="610833"/>
                </a:cubicBezTo>
                <a:cubicBezTo>
                  <a:pt x="3122570" y="612138"/>
                  <a:pt x="3122259" y="612760"/>
                  <a:pt x="3122135" y="613693"/>
                </a:cubicBezTo>
                <a:cubicBezTo>
                  <a:pt x="3122072" y="614625"/>
                  <a:pt x="3121824" y="617921"/>
                  <a:pt x="3121451" y="616366"/>
                </a:cubicBezTo>
                <a:cubicBezTo>
                  <a:pt x="3121140" y="614812"/>
                  <a:pt x="3121203" y="613506"/>
                  <a:pt x="3121451" y="612387"/>
                </a:cubicBezTo>
                <a:moveTo>
                  <a:pt x="3115606" y="635828"/>
                </a:moveTo>
                <a:cubicBezTo>
                  <a:pt x="3115482" y="634460"/>
                  <a:pt x="3116166" y="632408"/>
                  <a:pt x="3116415" y="631351"/>
                </a:cubicBezTo>
                <a:cubicBezTo>
                  <a:pt x="3116415" y="630854"/>
                  <a:pt x="3116974" y="630481"/>
                  <a:pt x="3117285" y="629983"/>
                </a:cubicBezTo>
                <a:cubicBezTo>
                  <a:pt x="3117534" y="629424"/>
                  <a:pt x="3117285" y="629299"/>
                  <a:pt x="3117099" y="628242"/>
                </a:cubicBezTo>
                <a:cubicBezTo>
                  <a:pt x="3116974" y="627496"/>
                  <a:pt x="3117161" y="627248"/>
                  <a:pt x="3117285" y="626999"/>
                </a:cubicBezTo>
                <a:lnTo>
                  <a:pt x="3117285" y="626999"/>
                </a:lnTo>
                <a:cubicBezTo>
                  <a:pt x="3117161" y="626564"/>
                  <a:pt x="3117099" y="626191"/>
                  <a:pt x="3116974" y="625817"/>
                </a:cubicBezTo>
                <a:lnTo>
                  <a:pt x="3117099" y="625817"/>
                </a:lnTo>
                <a:cubicBezTo>
                  <a:pt x="3118031" y="625880"/>
                  <a:pt x="3118280" y="625320"/>
                  <a:pt x="3118466" y="624574"/>
                </a:cubicBezTo>
                <a:cubicBezTo>
                  <a:pt x="3118466" y="624325"/>
                  <a:pt x="3118591" y="624014"/>
                  <a:pt x="3118653" y="623517"/>
                </a:cubicBezTo>
                <a:cubicBezTo>
                  <a:pt x="3118653" y="623330"/>
                  <a:pt x="3118715" y="623082"/>
                  <a:pt x="3118715" y="622833"/>
                </a:cubicBezTo>
                <a:cubicBezTo>
                  <a:pt x="3118840" y="621714"/>
                  <a:pt x="3119772" y="621403"/>
                  <a:pt x="3119772" y="620595"/>
                </a:cubicBezTo>
                <a:cubicBezTo>
                  <a:pt x="3119772" y="619911"/>
                  <a:pt x="3120332" y="621465"/>
                  <a:pt x="3120207" y="621962"/>
                </a:cubicBezTo>
                <a:cubicBezTo>
                  <a:pt x="3120021" y="622460"/>
                  <a:pt x="3120207" y="623330"/>
                  <a:pt x="3120207" y="623828"/>
                </a:cubicBezTo>
                <a:cubicBezTo>
                  <a:pt x="3120207" y="624387"/>
                  <a:pt x="3119772" y="625569"/>
                  <a:pt x="3119524" y="626191"/>
                </a:cubicBezTo>
                <a:cubicBezTo>
                  <a:pt x="3119212" y="626750"/>
                  <a:pt x="3118840" y="627807"/>
                  <a:pt x="3118094" y="628553"/>
                </a:cubicBezTo>
                <a:cubicBezTo>
                  <a:pt x="3117347" y="629299"/>
                  <a:pt x="3118217" y="629735"/>
                  <a:pt x="3118031" y="630854"/>
                </a:cubicBezTo>
                <a:cubicBezTo>
                  <a:pt x="3117845" y="631973"/>
                  <a:pt x="3118217" y="632035"/>
                  <a:pt x="3118404" y="632408"/>
                </a:cubicBezTo>
                <a:cubicBezTo>
                  <a:pt x="3118529" y="632719"/>
                  <a:pt x="3118653" y="633527"/>
                  <a:pt x="3118653" y="633527"/>
                </a:cubicBezTo>
                <a:cubicBezTo>
                  <a:pt x="3118653" y="633527"/>
                  <a:pt x="3117845" y="634336"/>
                  <a:pt x="3117409" y="634709"/>
                </a:cubicBezTo>
                <a:cubicBezTo>
                  <a:pt x="3116974" y="635020"/>
                  <a:pt x="3116974" y="635890"/>
                  <a:pt x="3116974" y="636512"/>
                </a:cubicBezTo>
                <a:cubicBezTo>
                  <a:pt x="3116974" y="637134"/>
                  <a:pt x="3116663" y="638066"/>
                  <a:pt x="3116601" y="638937"/>
                </a:cubicBezTo>
                <a:cubicBezTo>
                  <a:pt x="3116477" y="639807"/>
                  <a:pt x="3115855" y="639621"/>
                  <a:pt x="3115792" y="639248"/>
                </a:cubicBezTo>
                <a:cubicBezTo>
                  <a:pt x="3115731" y="638937"/>
                  <a:pt x="3115606" y="637880"/>
                  <a:pt x="3115544" y="636450"/>
                </a:cubicBezTo>
                <a:cubicBezTo>
                  <a:pt x="3115544" y="636263"/>
                  <a:pt x="3115544" y="636077"/>
                  <a:pt x="3115606" y="635952"/>
                </a:cubicBezTo>
                <a:cubicBezTo>
                  <a:pt x="3115606" y="635952"/>
                  <a:pt x="3115544" y="635828"/>
                  <a:pt x="3115606" y="635828"/>
                </a:cubicBezTo>
                <a:moveTo>
                  <a:pt x="3113616" y="648637"/>
                </a:moveTo>
                <a:lnTo>
                  <a:pt x="3113306" y="648761"/>
                </a:lnTo>
                <a:cubicBezTo>
                  <a:pt x="3113306" y="648761"/>
                  <a:pt x="3113554" y="648201"/>
                  <a:pt x="3113679" y="647953"/>
                </a:cubicBezTo>
                <a:cubicBezTo>
                  <a:pt x="3113741" y="647766"/>
                  <a:pt x="3113679" y="647580"/>
                  <a:pt x="3113430" y="647517"/>
                </a:cubicBezTo>
                <a:cubicBezTo>
                  <a:pt x="3113244" y="647455"/>
                  <a:pt x="3113057" y="647517"/>
                  <a:pt x="3112995" y="647766"/>
                </a:cubicBezTo>
                <a:cubicBezTo>
                  <a:pt x="3112995" y="647766"/>
                  <a:pt x="3112995" y="647890"/>
                  <a:pt x="3112932" y="647953"/>
                </a:cubicBezTo>
                <a:cubicBezTo>
                  <a:pt x="3111689" y="646336"/>
                  <a:pt x="3113990" y="643414"/>
                  <a:pt x="3114176" y="641424"/>
                </a:cubicBezTo>
                <a:cubicBezTo>
                  <a:pt x="3114487" y="641424"/>
                  <a:pt x="3114860" y="641548"/>
                  <a:pt x="3114736" y="641984"/>
                </a:cubicBezTo>
                <a:cubicBezTo>
                  <a:pt x="3114985" y="642978"/>
                  <a:pt x="3115482" y="641921"/>
                  <a:pt x="3116415" y="641984"/>
                </a:cubicBezTo>
                <a:lnTo>
                  <a:pt x="3116415" y="644284"/>
                </a:lnTo>
                <a:lnTo>
                  <a:pt x="3116477" y="644284"/>
                </a:lnTo>
                <a:cubicBezTo>
                  <a:pt x="3116415" y="644657"/>
                  <a:pt x="3116228" y="645030"/>
                  <a:pt x="3116041" y="645466"/>
                </a:cubicBezTo>
                <a:cubicBezTo>
                  <a:pt x="3115731" y="646087"/>
                  <a:pt x="3115482" y="646833"/>
                  <a:pt x="3115482" y="647704"/>
                </a:cubicBezTo>
                <a:lnTo>
                  <a:pt x="3115295" y="647704"/>
                </a:lnTo>
                <a:cubicBezTo>
                  <a:pt x="3114362" y="650626"/>
                  <a:pt x="3113679" y="653859"/>
                  <a:pt x="3112498" y="656533"/>
                </a:cubicBezTo>
                <a:lnTo>
                  <a:pt x="3112498" y="656844"/>
                </a:lnTo>
                <a:cubicBezTo>
                  <a:pt x="3112498" y="656844"/>
                  <a:pt x="3112186" y="656533"/>
                  <a:pt x="3111937" y="656409"/>
                </a:cubicBezTo>
                <a:cubicBezTo>
                  <a:pt x="3112124" y="653549"/>
                  <a:pt x="3113244" y="651559"/>
                  <a:pt x="3113616" y="648699"/>
                </a:cubicBezTo>
                <a:moveTo>
                  <a:pt x="3108580" y="668222"/>
                </a:moveTo>
                <a:cubicBezTo>
                  <a:pt x="3109389" y="671393"/>
                  <a:pt x="3107710" y="676989"/>
                  <a:pt x="3105782" y="679352"/>
                </a:cubicBezTo>
                <a:cubicBezTo>
                  <a:pt x="3104725" y="688430"/>
                  <a:pt x="3102487" y="692845"/>
                  <a:pt x="3099626" y="700057"/>
                </a:cubicBezTo>
                <a:cubicBezTo>
                  <a:pt x="3098570" y="697570"/>
                  <a:pt x="3097078" y="700057"/>
                  <a:pt x="3096891" y="700493"/>
                </a:cubicBezTo>
                <a:cubicBezTo>
                  <a:pt x="3096766" y="700493"/>
                  <a:pt x="3096642" y="700493"/>
                  <a:pt x="3096455" y="700368"/>
                </a:cubicBezTo>
                <a:cubicBezTo>
                  <a:pt x="3096455" y="700244"/>
                  <a:pt x="3096455" y="700182"/>
                  <a:pt x="3096269" y="700057"/>
                </a:cubicBezTo>
                <a:cubicBezTo>
                  <a:pt x="3097886" y="689736"/>
                  <a:pt x="3103419" y="683394"/>
                  <a:pt x="3104663" y="672637"/>
                </a:cubicBezTo>
                <a:cubicBezTo>
                  <a:pt x="3108020" y="673259"/>
                  <a:pt x="3107088" y="669466"/>
                  <a:pt x="3108580" y="668222"/>
                </a:cubicBezTo>
                <a:moveTo>
                  <a:pt x="3095771" y="714482"/>
                </a:moveTo>
                <a:cubicBezTo>
                  <a:pt x="3095274" y="716161"/>
                  <a:pt x="3093346" y="718337"/>
                  <a:pt x="3092414" y="720700"/>
                </a:cubicBezTo>
                <a:cubicBezTo>
                  <a:pt x="3091170" y="723747"/>
                  <a:pt x="3090673" y="727229"/>
                  <a:pt x="3089616" y="730213"/>
                </a:cubicBezTo>
                <a:cubicBezTo>
                  <a:pt x="3089491" y="730586"/>
                  <a:pt x="3088124" y="730897"/>
                  <a:pt x="3087937" y="731333"/>
                </a:cubicBezTo>
                <a:cubicBezTo>
                  <a:pt x="3087502" y="732452"/>
                  <a:pt x="3087813" y="734566"/>
                  <a:pt x="3087378" y="735747"/>
                </a:cubicBezTo>
                <a:cubicBezTo>
                  <a:pt x="3086445" y="738234"/>
                  <a:pt x="3083958" y="740100"/>
                  <a:pt x="3083460" y="742462"/>
                </a:cubicBezTo>
                <a:cubicBezTo>
                  <a:pt x="3080538" y="742089"/>
                  <a:pt x="3084580" y="740721"/>
                  <a:pt x="3083460" y="738545"/>
                </a:cubicBezTo>
                <a:lnTo>
                  <a:pt x="3083336" y="738545"/>
                </a:lnTo>
                <a:cubicBezTo>
                  <a:pt x="3084455" y="736431"/>
                  <a:pt x="3085139" y="734131"/>
                  <a:pt x="3085823" y="731892"/>
                </a:cubicBezTo>
                <a:cubicBezTo>
                  <a:pt x="3086320" y="730213"/>
                  <a:pt x="3086880" y="728472"/>
                  <a:pt x="3087564" y="726794"/>
                </a:cubicBezTo>
                <a:cubicBezTo>
                  <a:pt x="3087689" y="726545"/>
                  <a:pt x="3087564" y="726234"/>
                  <a:pt x="3087253" y="726110"/>
                </a:cubicBezTo>
                <a:cubicBezTo>
                  <a:pt x="3087005" y="725985"/>
                  <a:pt x="3086694" y="726110"/>
                  <a:pt x="3086569" y="726421"/>
                </a:cubicBezTo>
                <a:cubicBezTo>
                  <a:pt x="3085885" y="728099"/>
                  <a:pt x="3085326" y="729902"/>
                  <a:pt x="3084828" y="731581"/>
                </a:cubicBezTo>
                <a:cubicBezTo>
                  <a:pt x="3084144" y="733757"/>
                  <a:pt x="3083460" y="736058"/>
                  <a:pt x="3082403" y="738172"/>
                </a:cubicBezTo>
                <a:lnTo>
                  <a:pt x="3082403" y="738048"/>
                </a:lnTo>
                <a:cubicBezTo>
                  <a:pt x="3081657" y="738048"/>
                  <a:pt x="3081657" y="738732"/>
                  <a:pt x="3080663" y="738545"/>
                </a:cubicBezTo>
                <a:cubicBezTo>
                  <a:pt x="3081098" y="734877"/>
                  <a:pt x="3083336" y="733074"/>
                  <a:pt x="3082901" y="728472"/>
                </a:cubicBezTo>
                <a:cubicBezTo>
                  <a:pt x="3088808" y="721011"/>
                  <a:pt x="3090487" y="709260"/>
                  <a:pt x="3096269" y="701674"/>
                </a:cubicBezTo>
                <a:lnTo>
                  <a:pt x="3096269" y="701550"/>
                </a:lnTo>
                <a:cubicBezTo>
                  <a:pt x="3096269" y="701550"/>
                  <a:pt x="3096642" y="701674"/>
                  <a:pt x="3096829" y="701674"/>
                </a:cubicBezTo>
                <a:cubicBezTo>
                  <a:pt x="3096891" y="703104"/>
                  <a:pt x="3097886" y="703415"/>
                  <a:pt x="3096829" y="704472"/>
                </a:cubicBezTo>
                <a:lnTo>
                  <a:pt x="3096953" y="704472"/>
                </a:lnTo>
                <a:cubicBezTo>
                  <a:pt x="3096953" y="704472"/>
                  <a:pt x="3096455" y="704783"/>
                  <a:pt x="3096269" y="704907"/>
                </a:cubicBezTo>
                <a:cubicBezTo>
                  <a:pt x="3096020" y="705094"/>
                  <a:pt x="3095958" y="705405"/>
                  <a:pt x="3096145" y="705653"/>
                </a:cubicBezTo>
                <a:cubicBezTo>
                  <a:pt x="3096269" y="705840"/>
                  <a:pt x="3096393" y="705902"/>
                  <a:pt x="3096580" y="705902"/>
                </a:cubicBezTo>
                <a:cubicBezTo>
                  <a:pt x="3096704" y="705902"/>
                  <a:pt x="3096766" y="705902"/>
                  <a:pt x="3096891" y="705778"/>
                </a:cubicBezTo>
                <a:cubicBezTo>
                  <a:pt x="3097015" y="705653"/>
                  <a:pt x="3097264" y="705591"/>
                  <a:pt x="3097450" y="705467"/>
                </a:cubicBezTo>
                <a:lnTo>
                  <a:pt x="3097450" y="705467"/>
                </a:lnTo>
                <a:cubicBezTo>
                  <a:pt x="3097450" y="705467"/>
                  <a:pt x="3097450" y="705653"/>
                  <a:pt x="3097450" y="705653"/>
                </a:cubicBezTo>
                <a:cubicBezTo>
                  <a:pt x="3099005" y="707208"/>
                  <a:pt x="3096393" y="709446"/>
                  <a:pt x="3095771" y="711187"/>
                </a:cubicBezTo>
                <a:cubicBezTo>
                  <a:pt x="3095399" y="712306"/>
                  <a:pt x="3096083" y="713425"/>
                  <a:pt x="3095771" y="714545"/>
                </a:cubicBezTo>
                <a:moveTo>
                  <a:pt x="3075253" y="752659"/>
                </a:moveTo>
                <a:cubicBezTo>
                  <a:pt x="3074196" y="754089"/>
                  <a:pt x="3075439" y="751291"/>
                  <a:pt x="3075937" y="748556"/>
                </a:cubicBezTo>
                <a:cubicBezTo>
                  <a:pt x="3076434" y="745820"/>
                  <a:pt x="3077492" y="744265"/>
                  <a:pt x="3077864" y="743395"/>
                </a:cubicBezTo>
                <a:lnTo>
                  <a:pt x="3078673" y="744576"/>
                </a:lnTo>
                <a:cubicBezTo>
                  <a:pt x="3078673" y="744576"/>
                  <a:pt x="3078362" y="746628"/>
                  <a:pt x="3077678" y="748183"/>
                </a:cubicBezTo>
                <a:cubicBezTo>
                  <a:pt x="3076994" y="749737"/>
                  <a:pt x="3076310" y="751291"/>
                  <a:pt x="3075253" y="752659"/>
                </a:cubicBezTo>
                <a:moveTo>
                  <a:pt x="3075688" y="775976"/>
                </a:moveTo>
                <a:cubicBezTo>
                  <a:pt x="3074072" y="774670"/>
                  <a:pt x="3076808" y="773116"/>
                  <a:pt x="3076808" y="771499"/>
                </a:cubicBezTo>
                <a:cubicBezTo>
                  <a:pt x="3078176" y="772681"/>
                  <a:pt x="3075439" y="774235"/>
                  <a:pt x="3075688" y="775976"/>
                </a:cubicBezTo>
                <a:moveTo>
                  <a:pt x="3079543" y="750981"/>
                </a:moveTo>
                <a:cubicBezTo>
                  <a:pt x="3079543" y="750981"/>
                  <a:pt x="3081098" y="750981"/>
                  <a:pt x="3080973" y="751851"/>
                </a:cubicBezTo>
                <a:cubicBezTo>
                  <a:pt x="3080787" y="752659"/>
                  <a:pt x="3080227" y="754089"/>
                  <a:pt x="3078362" y="755955"/>
                </a:cubicBezTo>
                <a:cubicBezTo>
                  <a:pt x="3077740" y="756577"/>
                  <a:pt x="3079233" y="751665"/>
                  <a:pt x="3079543" y="750981"/>
                </a:cubicBezTo>
                <a:moveTo>
                  <a:pt x="3079046" y="742400"/>
                </a:moveTo>
                <a:lnTo>
                  <a:pt x="3079046" y="740784"/>
                </a:lnTo>
                <a:cubicBezTo>
                  <a:pt x="3080663" y="739913"/>
                  <a:pt x="3080663" y="743271"/>
                  <a:pt x="3079046" y="742400"/>
                </a:cubicBezTo>
                <a:moveTo>
                  <a:pt x="3100248" y="601817"/>
                </a:moveTo>
                <a:cubicBezTo>
                  <a:pt x="3101181" y="601568"/>
                  <a:pt x="3101305" y="602252"/>
                  <a:pt x="3101368" y="602874"/>
                </a:cubicBezTo>
                <a:cubicBezTo>
                  <a:pt x="3100870" y="602812"/>
                  <a:pt x="3100808" y="603123"/>
                  <a:pt x="3100808" y="603434"/>
                </a:cubicBezTo>
                <a:cubicBezTo>
                  <a:pt x="3100124" y="603371"/>
                  <a:pt x="3100310" y="602439"/>
                  <a:pt x="3100248" y="601817"/>
                </a:cubicBezTo>
                <a:moveTo>
                  <a:pt x="3101368" y="595102"/>
                </a:moveTo>
                <a:cubicBezTo>
                  <a:pt x="3101554" y="593983"/>
                  <a:pt x="3102051" y="595413"/>
                  <a:pt x="3101927" y="596159"/>
                </a:cubicBezTo>
                <a:cubicBezTo>
                  <a:pt x="3101741" y="597278"/>
                  <a:pt x="3101243" y="595848"/>
                  <a:pt x="3101368" y="595102"/>
                </a:cubicBezTo>
                <a:moveTo>
                  <a:pt x="3101927" y="597900"/>
                </a:moveTo>
                <a:cubicBezTo>
                  <a:pt x="3101679" y="598957"/>
                  <a:pt x="3101741" y="600263"/>
                  <a:pt x="3100248" y="600076"/>
                </a:cubicBezTo>
                <a:cubicBezTo>
                  <a:pt x="3100062" y="598646"/>
                  <a:pt x="3100435" y="597713"/>
                  <a:pt x="3101927" y="597900"/>
                </a:cubicBezTo>
                <a:moveTo>
                  <a:pt x="3099689" y="604615"/>
                </a:moveTo>
                <a:cubicBezTo>
                  <a:pt x="3100684" y="604428"/>
                  <a:pt x="3100684" y="607724"/>
                  <a:pt x="3099129" y="606791"/>
                </a:cubicBezTo>
                <a:cubicBezTo>
                  <a:pt x="3098880" y="605672"/>
                  <a:pt x="3099502" y="605361"/>
                  <a:pt x="3099689" y="604615"/>
                </a:cubicBezTo>
                <a:moveTo>
                  <a:pt x="3098010" y="613444"/>
                </a:moveTo>
                <a:cubicBezTo>
                  <a:pt x="3099564" y="614066"/>
                  <a:pt x="3097886" y="615869"/>
                  <a:pt x="3098010" y="616802"/>
                </a:cubicBezTo>
                <a:cubicBezTo>
                  <a:pt x="3096332" y="616118"/>
                  <a:pt x="3098632" y="614936"/>
                  <a:pt x="3098010" y="613444"/>
                </a:cubicBezTo>
                <a:moveTo>
                  <a:pt x="3097450" y="630232"/>
                </a:moveTo>
                <a:cubicBezTo>
                  <a:pt x="3096766" y="633527"/>
                  <a:pt x="3095896" y="636512"/>
                  <a:pt x="3094653" y="639186"/>
                </a:cubicBezTo>
                <a:cubicBezTo>
                  <a:pt x="3094155" y="638253"/>
                  <a:pt x="3093098" y="636450"/>
                  <a:pt x="3092414" y="638626"/>
                </a:cubicBezTo>
                <a:cubicBezTo>
                  <a:pt x="3091170" y="634584"/>
                  <a:pt x="3094030" y="632595"/>
                  <a:pt x="3094653" y="629175"/>
                </a:cubicBezTo>
                <a:cubicBezTo>
                  <a:pt x="3095212" y="629175"/>
                  <a:pt x="3095088" y="629797"/>
                  <a:pt x="3095212" y="630232"/>
                </a:cubicBezTo>
                <a:cubicBezTo>
                  <a:pt x="3095337" y="631724"/>
                  <a:pt x="3096145" y="629486"/>
                  <a:pt x="3097450" y="630232"/>
                </a:cubicBezTo>
                <a:moveTo>
                  <a:pt x="3089616" y="403595"/>
                </a:moveTo>
                <a:cubicBezTo>
                  <a:pt x="3088124" y="404901"/>
                  <a:pt x="3085574" y="402476"/>
                  <a:pt x="3085139" y="400797"/>
                </a:cubicBezTo>
                <a:cubicBezTo>
                  <a:pt x="3086880" y="401481"/>
                  <a:pt x="3088248" y="402600"/>
                  <a:pt x="3089616" y="403595"/>
                </a:cubicBezTo>
                <a:moveTo>
                  <a:pt x="3054859" y="385066"/>
                </a:moveTo>
                <a:cubicBezTo>
                  <a:pt x="3054859" y="385066"/>
                  <a:pt x="3054983" y="385315"/>
                  <a:pt x="3054983" y="385439"/>
                </a:cubicBezTo>
                <a:cubicBezTo>
                  <a:pt x="3054548" y="385502"/>
                  <a:pt x="3053864" y="385688"/>
                  <a:pt x="3052807" y="386248"/>
                </a:cubicBezTo>
                <a:cubicBezTo>
                  <a:pt x="3052558" y="384631"/>
                  <a:pt x="3054051" y="384320"/>
                  <a:pt x="3054859" y="385066"/>
                </a:cubicBezTo>
                <a:moveTo>
                  <a:pt x="3039936" y="391906"/>
                </a:moveTo>
                <a:cubicBezTo>
                  <a:pt x="3039750" y="392590"/>
                  <a:pt x="3038941" y="392776"/>
                  <a:pt x="3038817" y="393522"/>
                </a:cubicBezTo>
                <a:cubicBezTo>
                  <a:pt x="3038133" y="393522"/>
                  <a:pt x="3038320" y="392528"/>
                  <a:pt x="3038257" y="391906"/>
                </a:cubicBezTo>
                <a:lnTo>
                  <a:pt x="3039936" y="391906"/>
                </a:lnTo>
                <a:close/>
                <a:moveTo>
                  <a:pt x="3034900" y="396880"/>
                </a:moveTo>
                <a:cubicBezTo>
                  <a:pt x="3036765" y="398434"/>
                  <a:pt x="3033470" y="399554"/>
                  <a:pt x="3033221" y="400797"/>
                </a:cubicBezTo>
                <a:cubicBezTo>
                  <a:pt x="3031356" y="399305"/>
                  <a:pt x="3034402" y="397937"/>
                  <a:pt x="3034900" y="396880"/>
                </a:cubicBezTo>
                <a:moveTo>
                  <a:pt x="3030983" y="403595"/>
                </a:moveTo>
                <a:cubicBezTo>
                  <a:pt x="3030485" y="403533"/>
                  <a:pt x="3030423" y="403844"/>
                  <a:pt x="3030423" y="404155"/>
                </a:cubicBezTo>
                <a:cubicBezTo>
                  <a:pt x="3029739" y="404093"/>
                  <a:pt x="3029926" y="403160"/>
                  <a:pt x="3029864" y="402538"/>
                </a:cubicBezTo>
                <a:cubicBezTo>
                  <a:pt x="3030796" y="402290"/>
                  <a:pt x="3030921" y="402973"/>
                  <a:pt x="3030983" y="403595"/>
                </a:cubicBezTo>
                <a:moveTo>
                  <a:pt x="3012019" y="425917"/>
                </a:moveTo>
                <a:cubicBezTo>
                  <a:pt x="3012640" y="425855"/>
                  <a:pt x="3013014" y="426103"/>
                  <a:pt x="3013138" y="426539"/>
                </a:cubicBezTo>
                <a:cubicBezTo>
                  <a:pt x="3010464" y="431078"/>
                  <a:pt x="3007542" y="435430"/>
                  <a:pt x="3003625" y="438788"/>
                </a:cubicBezTo>
                <a:cubicBezTo>
                  <a:pt x="3005242" y="433378"/>
                  <a:pt x="3009407" y="430394"/>
                  <a:pt x="3012019" y="425917"/>
                </a:cubicBezTo>
                <a:moveTo>
                  <a:pt x="2984101" y="466146"/>
                </a:moveTo>
                <a:cubicBezTo>
                  <a:pt x="2985096" y="466519"/>
                  <a:pt x="2984163" y="467141"/>
                  <a:pt x="2984101" y="467762"/>
                </a:cubicBezTo>
                <a:cubicBezTo>
                  <a:pt x="2983106" y="467389"/>
                  <a:pt x="2984039" y="466768"/>
                  <a:pt x="2984101" y="466146"/>
                </a:cubicBezTo>
                <a:moveTo>
                  <a:pt x="2941136" y="540883"/>
                </a:moveTo>
                <a:cubicBezTo>
                  <a:pt x="2944743" y="534479"/>
                  <a:pt x="2948474" y="527888"/>
                  <a:pt x="2950650" y="520240"/>
                </a:cubicBezTo>
                <a:cubicBezTo>
                  <a:pt x="2960722" y="503514"/>
                  <a:pt x="2970360" y="486416"/>
                  <a:pt x="2981365" y="470560"/>
                </a:cubicBezTo>
                <a:cubicBezTo>
                  <a:pt x="2980433" y="474664"/>
                  <a:pt x="2977759" y="479203"/>
                  <a:pt x="2975209" y="483493"/>
                </a:cubicBezTo>
                <a:cubicBezTo>
                  <a:pt x="2972784" y="487535"/>
                  <a:pt x="2970111" y="491825"/>
                  <a:pt x="2966816" y="494561"/>
                </a:cubicBezTo>
                <a:cubicBezTo>
                  <a:pt x="2957364" y="513836"/>
                  <a:pt x="2946546" y="531619"/>
                  <a:pt x="2937219" y="550956"/>
                </a:cubicBezTo>
                <a:cubicBezTo>
                  <a:pt x="2936286" y="547101"/>
                  <a:pt x="2939520" y="543868"/>
                  <a:pt x="2941136" y="540883"/>
                </a:cubicBezTo>
                <a:moveTo>
                  <a:pt x="2969365" y="506188"/>
                </a:moveTo>
                <a:lnTo>
                  <a:pt x="2969241" y="506623"/>
                </a:lnTo>
                <a:cubicBezTo>
                  <a:pt x="2968743" y="508053"/>
                  <a:pt x="2968246" y="509483"/>
                  <a:pt x="2967251" y="510292"/>
                </a:cubicBezTo>
                <a:cubicBezTo>
                  <a:pt x="2967127" y="510292"/>
                  <a:pt x="2967002" y="510167"/>
                  <a:pt x="2966878" y="510105"/>
                </a:cubicBezTo>
                <a:cubicBezTo>
                  <a:pt x="2967065" y="508489"/>
                  <a:pt x="2968121" y="507680"/>
                  <a:pt x="2968494" y="506312"/>
                </a:cubicBezTo>
                <a:lnTo>
                  <a:pt x="2969054" y="506312"/>
                </a:lnTo>
                <a:lnTo>
                  <a:pt x="2969365" y="506188"/>
                </a:lnTo>
                <a:close/>
                <a:moveTo>
                  <a:pt x="2947230" y="545795"/>
                </a:moveTo>
                <a:cubicBezTo>
                  <a:pt x="2947230" y="545795"/>
                  <a:pt x="2947665" y="546106"/>
                  <a:pt x="2947852" y="546230"/>
                </a:cubicBezTo>
                <a:cubicBezTo>
                  <a:pt x="2947852" y="546417"/>
                  <a:pt x="2947665" y="546603"/>
                  <a:pt x="2947541" y="546790"/>
                </a:cubicBezTo>
                <a:cubicBezTo>
                  <a:pt x="2947478" y="546852"/>
                  <a:pt x="2947354" y="546976"/>
                  <a:pt x="2947354" y="547101"/>
                </a:cubicBezTo>
                <a:cubicBezTo>
                  <a:pt x="2947167" y="547536"/>
                  <a:pt x="2946981" y="547909"/>
                  <a:pt x="2946608" y="548282"/>
                </a:cubicBezTo>
                <a:cubicBezTo>
                  <a:pt x="2944619" y="549464"/>
                  <a:pt x="2946795" y="546790"/>
                  <a:pt x="2947292" y="546044"/>
                </a:cubicBezTo>
                <a:lnTo>
                  <a:pt x="2947292" y="545857"/>
                </a:lnTo>
                <a:close/>
                <a:moveTo>
                  <a:pt x="2941074" y="557547"/>
                </a:moveTo>
                <a:cubicBezTo>
                  <a:pt x="2941074" y="557547"/>
                  <a:pt x="2941572" y="557920"/>
                  <a:pt x="2941820" y="558044"/>
                </a:cubicBezTo>
                <a:cubicBezTo>
                  <a:pt x="2941447" y="559785"/>
                  <a:pt x="2940577" y="561650"/>
                  <a:pt x="2939085" y="563640"/>
                </a:cubicBezTo>
                <a:cubicBezTo>
                  <a:pt x="2937592" y="562583"/>
                  <a:pt x="2940826" y="559350"/>
                  <a:pt x="2941074" y="557671"/>
                </a:cubicBezTo>
                <a:lnTo>
                  <a:pt x="2941074" y="557547"/>
                </a:lnTo>
                <a:close/>
                <a:moveTo>
                  <a:pt x="2941696" y="556925"/>
                </a:moveTo>
                <a:cubicBezTo>
                  <a:pt x="2941696" y="556303"/>
                  <a:pt x="2941945" y="555868"/>
                  <a:pt x="2942194" y="555433"/>
                </a:cubicBezTo>
                <a:cubicBezTo>
                  <a:pt x="2942504" y="555495"/>
                  <a:pt x="2942877" y="555557"/>
                  <a:pt x="2942753" y="556054"/>
                </a:cubicBezTo>
                <a:lnTo>
                  <a:pt x="2942753" y="556054"/>
                </a:lnTo>
                <a:cubicBezTo>
                  <a:pt x="2942753" y="556054"/>
                  <a:pt x="2942753" y="556054"/>
                  <a:pt x="2942753" y="556054"/>
                </a:cubicBezTo>
                <a:cubicBezTo>
                  <a:pt x="2942566" y="556490"/>
                  <a:pt x="2942442" y="556863"/>
                  <a:pt x="2942194" y="557236"/>
                </a:cubicBezTo>
                <a:cubicBezTo>
                  <a:pt x="2942007" y="557111"/>
                  <a:pt x="2941820" y="556987"/>
                  <a:pt x="2941696" y="556863"/>
                </a:cubicBezTo>
                <a:moveTo>
                  <a:pt x="2934981" y="553754"/>
                </a:moveTo>
                <a:cubicBezTo>
                  <a:pt x="2935665" y="555619"/>
                  <a:pt x="2932991" y="558852"/>
                  <a:pt x="2932183" y="561029"/>
                </a:cubicBezTo>
                <a:cubicBezTo>
                  <a:pt x="2931188" y="558915"/>
                  <a:pt x="2933986" y="555806"/>
                  <a:pt x="2934981" y="553754"/>
                </a:cubicBezTo>
                <a:moveTo>
                  <a:pt x="2927520" y="570106"/>
                </a:moveTo>
                <a:cubicBezTo>
                  <a:pt x="2927520" y="570106"/>
                  <a:pt x="2927520" y="569982"/>
                  <a:pt x="2927520" y="569920"/>
                </a:cubicBezTo>
                <a:cubicBezTo>
                  <a:pt x="2928266" y="568987"/>
                  <a:pt x="2929074" y="570915"/>
                  <a:pt x="2927333" y="571039"/>
                </a:cubicBezTo>
                <a:cubicBezTo>
                  <a:pt x="2927333" y="570728"/>
                  <a:pt x="2927395" y="570355"/>
                  <a:pt x="2927520" y="570106"/>
                </a:cubicBezTo>
                <a:moveTo>
                  <a:pt x="2926090" y="569982"/>
                </a:moveTo>
                <a:lnTo>
                  <a:pt x="2926836" y="569982"/>
                </a:lnTo>
                <a:cubicBezTo>
                  <a:pt x="2926711" y="570293"/>
                  <a:pt x="2926649" y="570666"/>
                  <a:pt x="2926649" y="571039"/>
                </a:cubicBezTo>
                <a:cubicBezTo>
                  <a:pt x="2925903" y="571412"/>
                  <a:pt x="2925592" y="572283"/>
                  <a:pt x="2925530" y="573340"/>
                </a:cubicBezTo>
                <a:cubicBezTo>
                  <a:pt x="2923913" y="572594"/>
                  <a:pt x="2925965" y="570790"/>
                  <a:pt x="2926090" y="569982"/>
                </a:cubicBezTo>
                <a:moveTo>
                  <a:pt x="2923291" y="596159"/>
                </a:moveTo>
                <a:cubicBezTo>
                  <a:pt x="2923851" y="596159"/>
                  <a:pt x="2923975" y="596656"/>
                  <a:pt x="2924411" y="596718"/>
                </a:cubicBezTo>
                <a:lnTo>
                  <a:pt x="2924535" y="596718"/>
                </a:lnTo>
                <a:cubicBezTo>
                  <a:pt x="2924535" y="596718"/>
                  <a:pt x="2924535" y="596781"/>
                  <a:pt x="2924535" y="596843"/>
                </a:cubicBezTo>
                <a:cubicBezTo>
                  <a:pt x="2924224" y="598211"/>
                  <a:pt x="2923540" y="599516"/>
                  <a:pt x="2922919" y="600760"/>
                </a:cubicBezTo>
                <a:lnTo>
                  <a:pt x="2922919" y="600760"/>
                </a:lnTo>
                <a:cubicBezTo>
                  <a:pt x="2922919" y="600760"/>
                  <a:pt x="2922794" y="600636"/>
                  <a:pt x="2922794" y="600636"/>
                </a:cubicBezTo>
                <a:lnTo>
                  <a:pt x="2921675" y="600636"/>
                </a:lnTo>
                <a:cubicBezTo>
                  <a:pt x="2921986" y="598895"/>
                  <a:pt x="2922670" y="597527"/>
                  <a:pt x="2923354" y="596159"/>
                </a:cubicBezTo>
                <a:moveTo>
                  <a:pt x="2918255" y="587827"/>
                </a:moveTo>
                <a:cubicBezTo>
                  <a:pt x="2918255" y="593547"/>
                  <a:pt x="2914027" y="599765"/>
                  <a:pt x="2912161" y="605610"/>
                </a:cubicBezTo>
                <a:cubicBezTo>
                  <a:pt x="2911975" y="605610"/>
                  <a:pt x="2911851" y="605485"/>
                  <a:pt x="2911664" y="605423"/>
                </a:cubicBezTo>
                <a:cubicBezTo>
                  <a:pt x="2913654" y="599268"/>
                  <a:pt x="2915893" y="593485"/>
                  <a:pt x="2918255" y="587827"/>
                </a:cubicBezTo>
                <a:moveTo>
                  <a:pt x="2899850" y="636947"/>
                </a:moveTo>
                <a:cubicBezTo>
                  <a:pt x="2902275" y="628802"/>
                  <a:pt x="2906317" y="618356"/>
                  <a:pt x="2909364" y="611828"/>
                </a:cubicBezTo>
                <a:cubicBezTo>
                  <a:pt x="2908991" y="608967"/>
                  <a:pt x="2910359" y="607973"/>
                  <a:pt x="2911043" y="606169"/>
                </a:cubicBezTo>
                <a:lnTo>
                  <a:pt x="2911043" y="605921"/>
                </a:lnTo>
                <a:cubicBezTo>
                  <a:pt x="2911415" y="606169"/>
                  <a:pt x="2911913" y="606356"/>
                  <a:pt x="2912410" y="606480"/>
                </a:cubicBezTo>
                <a:cubicBezTo>
                  <a:pt x="2912410" y="606480"/>
                  <a:pt x="2912410" y="606480"/>
                  <a:pt x="2912410" y="606542"/>
                </a:cubicBezTo>
                <a:lnTo>
                  <a:pt x="2912161" y="606667"/>
                </a:lnTo>
                <a:lnTo>
                  <a:pt x="2912348" y="606667"/>
                </a:lnTo>
                <a:cubicBezTo>
                  <a:pt x="2911851" y="607475"/>
                  <a:pt x="2911478" y="608346"/>
                  <a:pt x="2911105" y="609154"/>
                </a:cubicBezTo>
                <a:cubicBezTo>
                  <a:pt x="2910731" y="609962"/>
                  <a:pt x="2910421" y="610708"/>
                  <a:pt x="2910048" y="611454"/>
                </a:cubicBezTo>
                <a:cubicBezTo>
                  <a:pt x="2909923" y="611703"/>
                  <a:pt x="2910048" y="612014"/>
                  <a:pt x="2910234" y="612138"/>
                </a:cubicBezTo>
                <a:cubicBezTo>
                  <a:pt x="2910297" y="612138"/>
                  <a:pt x="2910421" y="612201"/>
                  <a:pt x="2910483" y="612201"/>
                </a:cubicBezTo>
                <a:cubicBezTo>
                  <a:pt x="2910669" y="612201"/>
                  <a:pt x="2910856" y="612076"/>
                  <a:pt x="2910918" y="611952"/>
                </a:cubicBezTo>
                <a:cubicBezTo>
                  <a:pt x="2911354" y="611144"/>
                  <a:pt x="2911726" y="610335"/>
                  <a:pt x="2912038" y="609527"/>
                </a:cubicBezTo>
                <a:cubicBezTo>
                  <a:pt x="2912410" y="608719"/>
                  <a:pt x="2912784" y="607848"/>
                  <a:pt x="2913219" y="607040"/>
                </a:cubicBezTo>
                <a:lnTo>
                  <a:pt x="2913219" y="607226"/>
                </a:lnTo>
                <a:cubicBezTo>
                  <a:pt x="2914089" y="607040"/>
                  <a:pt x="2914214" y="606605"/>
                  <a:pt x="2914960" y="607226"/>
                </a:cubicBezTo>
                <a:cubicBezTo>
                  <a:pt x="2908431" y="626377"/>
                  <a:pt x="2903643" y="647144"/>
                  <a:pt x="2895498" y="664678"/>
                </a:cubicBezTo>
                <a:cubicBezTo>
                  <a:pt x="2895498" y="664678"/>
                  <a:pt x="2895498" y="664678"/>
                  <a:pt x="2895498" y="664678"/>
                </a:cubicBezTo>
                <a:lnTo>
                  <a:pt x="2895498" y="661445"/>
                </a:lnTo>
                <a:lnTo>
                  <a:pt x="2895249" y="661259"/>
                </a:lnTo>
                <a:cubicBezTo>
                  <a:pt x="2895560" y="661010"/>
                  <a:pt x="2895871" y="660761"/>
                  <a:pt x="2896058" y="660512"/>
                </a:cubicBezTo>
                <a:cubicBezTo>
                  <a:pt x="2896369" y="660202"/>
                  <a:pt x="2896307" y="659704"/>
                  <a:pt x="2895995" y="659455"/>
                </a:cubicBezTo>
                <a:cubicBezTo>
                  <a:pt x="2895685" y="659207"/>
                  <a:pt x="2895249" y="659207"/>
                  <a:pt x="2894939" y="659518"/>
                </a:cubicBezTo>
                <a:cubicBezTo>
                  <a:pt x="2895436" y="652056"/>
                  <a:pt x="2897737" y="644222"/>
                  <a:pt x="2899913" y="636885"/>
                </a:cubicBezTo>
                <a:moveTo>
                  <a:pt x="2894255" y="666481"/>
                </a:moveTo>
                <a:lnTo>
                  <a:pt x="2894814" y="666481"/>
                </a:lnTo>
                <a:lnTo>
                  <a:pt x="2894814" y="666481"/>
                </a:lnTo>
                <a:cubicBezTo>
                  <a:pt x="2894814" y="666481"/>
                  <a:pt x="2895187" y="666481"/>
                  <a:pt x="2895374" y="666481"/>
                </a:cubicBezTo>
                <a:cubicBezTo>
                  <a:pt x="2895560" y="668969"/>
                  <a:pt x="2894006" y="669653"/>
                  <a:pt x="2893695" y="671580"/>
                </a:cubicBezTo>
                <a:cubicBezTo>
                  <a:pt x="2892514" y="670710"/>
                  <a:pt x="2894006" y="667787"/>
                  <a:pt x="2894255" y="666481"/>
                </a:cubicBezTo>
                <a:moveTo>
                  <a:pt x="2886421" y="692783"/>
                </a:moveTo>
                <a:cubicBezTo>
                  <a:pt x="2887975" y="692658"/>
                  <a:pt x="2887851" y="694337"/>
                  <a:pt x="2888659" y="694959"/>
                </a:cubicBezTo>
                <a:cubicBezTo>
                  <a:pt x="2887726" y="696451"/>
                  <a:pt x="2888597" y="699809"/>
                  <a:pt x="2887539" y="701114"/>
                </a:cubicBezTo>
                <a:cubicBezTo>
                  <a:pt x="2883996" y="700057"/>
                  <a:pt x="2885923" y="695767"/>
                  <a:pt x="2886421" y="692783"/>
                </a:cubicBezTo>
                <a:moveTo>
                  <a:pt x="2884742" y="710130"/>
                </a:moveTo>
                <a:cubicBezTo>
                  <a:pt x="2885985" y="710006"/>
                  <a:pt x="2886544" y="710565"/>
                  <a:pt x="2886421" y="711747"/>
                </a:cubicBezTo>
                <a:lnTo>
                  <a:pt x="2886607" y="712182"/>
                </a:lnTo>
                <a:cubicBezTo>
                  <a:pt x="2885985" y="711871"/>
                  <a:pt x="2885363" y="711747"/>
                  <a:pt x="2884804" y="711684"/>
                </a:cubicBezTo>
                <a:lnTo>
                  <a:pt x="2884804" y="710130"/>
                </a:lnTo>
                <a:close/>
                <a:moveTo>
                  <a:pt x="2884742" y="712368"/>
                </a:moveTo>
                <a:cubicBezTo>
                  <a:pt x="2885114" y="712368"/>
                  <a:pt x="2885488" y="712431"/>
                  <a:pt x="2885860" y="712555"/>
                </a:cubicBezTo>
                <a:cubicBezTo>
                  <a:pt x="2885923" y="715726"/>
                  <a:pt x="2884493" y="717405"/>
                  <a:pt x="2884182" y="720141"/>
                </a:cubicBezTo>
                <a:cubicBezTo>
                  <a:pt x="2883063" y="718400"/>
                  <a:pt x="2884306" y="714482"/>
                  <a:pt x="2884742" y="712368"/>
                </a:cubicBezTo>
                <a:moveTo>
                  <a:pt x="2881943" y="727353"/>
                </a:moveTo>
                <a:cubicBezTo>
                  <a:pt x="2882068" y="726980"/>
                  <a:pt x="2882192" y="726607"/>
                  <a:pt x="2882254" y="726296"/>
                </a:cubicBezTo>
                <a:cubicBezTo>
                  <a:pt x="2882627" y="725239"/>
                  <a:pt x="2882938" y="724120"/>
                  <a:pt x="2883001" y="722939"/>
                </a:cubicBezTo>
                <a:lnTo>
                  <a:pt x="2883001" y="722939"/>
                </a:lnTo>
                <a:cubicBezTo>
                  <a:pt x="2884493" y="719394"/>
                  <a:pt x="2884120" y="731146"/>
                  <a:pt x="2881881" y="731395"/>
                </a:cubicBezTo>
                <a:lnTo>
                  <a:pt x="2881881" y="731519"/>
                </a:lnTo>
                <a:cubicBezTo>
                  <a:pt x="2881881" y="731519"/>
                  <a:pt x="2881633" y="731333"/>
                  <a:pt x="2881508" y="731208"/>
                </a:cubicBezTo>
                <a:cubicBezTo>
                  <a:pt x="2881446" y="730897"/>
                  <a:pt x="2881384" y="730586"/>
                  <a:pt x="2881384" y="730213"/>
                </a:cubicBezTo>
                <a:cubicBezTo>
                  <a:pt x="2882317" y="730027"/>
                  <a:pt x="2881820" y="728472"/>
                  <a:pt x="2881820" y="727415"/>
                </a:cubicBezTo>
                <a:cubicBezTo>
                  <a:pt x="2881820" y="727415"/>
                  <a:pt x="2881820" y="727415"/>
                  <a:pt x="2881820" y="727415"/>
                </a:cubicBezTo>
                <a:moveTo>
                  <a:pt x="2880265" y="722317"/>
                </a:moveTo>
                <a:lnTo>
                  <a:pt x="2881446" y="722317"/>
                </a:lnTo>
                <a:cubicBezTo>
                  <a:pt x="2881446" y="722317"/>
                  <a:pt x="2881384" y="722503"/>
                  <a:pt x="2881322" y="722566"/>
                </a:cubicBezTo>
                <a:cubicBezTo>
                  <a:pt x="2881322" y="723623"/>
                  <a:pt x="2880949" y="724617"/>
                  <a:pt x="2880638" y="725674"/>
                </a:cubicBezTo>
                <a:cubicBezTo>
                  <a:pt x="2880638" y="725799"/>
                  <a:pt x="2880576" y="725923"/>
                  <a:pt x="2880513" y="726047"/>
                </a:cubicBezTo>
                <a:cubicBezTo>
                  <a:pt x="2879767" y="725488"/>
                  <a:pt x="2880513" y="723312"/>
                  <a:pt x="2880265" y="722255"/>
                </a:cubicBezTo>
                <a:moveTo>
                  <a:pt x="2879705" y="729592"/>
                </a:moveTo>
                <a:cubicBezTo>
                  <a:pt x="2880265" y="729592"/>
                  <a:pt x="2880389" y="730027"/>
                  <a:pt x="2880762" y="730151"/>
                </a:cubicBezTo>
                <a:cubicBezTo>
                  <a:pt x="2880762" y="730586"/>
                  <a:pt x="2880762" y="731084"/>
                  <a:pt x="2880949" y="731457"/>
                </a:cubicBezTo>
                <a:lnTo>
                  <a:pt x="2880949" y="731581"/>
                </a:lnTo>
                <a:cubicBezTo>
                  <a:pt x="2880949" y="731581"/>
                  <a:pt x="2881135" y="731643"/>
                  <a:pt x="2881135" y="731643"/>
                </a:cubicBezTo>
                <a:cubicBezTo>
                  <a:pt x="2881322" y="731706"/>
                  <a:pt x="2881446" y="731830"/>
                  <a:pt x="2881571" y="731954"/>
                </a:cubicBezTo>
                <a:cubicBezTo>
                  <a:pt x="2883125" y="733322"/>
                  <a:pt x="2881943" y="735498"/>
                  <a:pt x="2880824" y="736804"/>
                </a:cubicBezTo>
                <a:cubicBezTo>
                  <a:pt x="2883063" y="738110"/>
                  <a:pt x="2882005" y="743333"/>
                  <a:pt x="2879705" y="743519"/>
                </a:cubicBezTo>
                <a:cubicBezTo>
                  <a:pt x="2881011" y="747996"/>
                  <a:pt x="2880389" y="752722"/>
                  <a:pt x="2879146" y="754773"/>
                </a:cubicBezTo>
                <a:cubicBezTo>
                  <a:pt x="2878834" y="754027"/>
                  <a:pt x="2878524" y="753592"/>
                  <a:pt x="2878026" y="751975"/>
                </a:cubicBezTo>
                <a:lnTo>
                  <a:pt x="2877716" y="751975"/>
                </a:lnTo>
                <a:cubicBezTo>
                  <a:pt x="2877716" y="751975"/>
                  <a:pt x="2877902" y="751789"/>
                  <a:pt x="2877964" y="751665"/>
                </a:cubicBezTo>
                <a:cubicBezTo>
                  <a:pt x="2878088" y="751416"/>
                  <a:pt x="2878213" y="751229"/>
                  <a:pt x="2878337" y="751043"/>
                </a:cubicBezTo>
                <a:cubicBezTo>
                  <a:pt x="2878462" y="750856"/>
                  <a:pt x="2878399" y="750670"/>
                  <a:pt x="2878213" y="750545"/>
                </a:cubicBezTo>
                <a:cubicBezTo>
                  <a:pt x="2878026" y="750421"/>
                  <a:pt x="2877840" y="750483"/>
                  <a:pt x="2877716" y="750670"/>
                </a:cubicBezTo>
                <a:cubicBezTo>
                  <a:pt x="2877591" y="750856"/>
                  <a:pt x="2877467" y="751105"/>
                  <a:pt x="2877342" y="751354"/>
                </a:cubicBezTo>
                <a:cubicBezTo>
                  <a:pt x="2877342" y="751354"/>
                  <a:pt x="2877342" y="751416"/>
                  <a:pt x="2877342" y="751478"/>
                </a:cubicBezTo>
                <a:cubicBezTo>
                  <a:pt x="2877032" y="751478"/>
                  <a:pt x="2876409" y="751478"/>
                  <a:pt x="2876409" y="751478"/>
                </a:cubicBezTo>
                <a:cubicBezTo>
                  <a:pt x="2875912" y="745509"/>
                  <a:pt x="2878772" y="735561"/>
                  <a:pt x="2879767" y="729654"/>
                </a:cubicBezTo>
                <a:moveTo>
                  <a:pt x="2875850" y="772059"/>
                </a:moveTo>
                <a:cubicBezTo>
                  <a:pt x="2876472" y="771934"/>
                  <a:pt x="2876845" y="772121"/>
                  <a:pt x="2876970" y="772618"/>
                </a:cubicBezTo>
                <a:cubicBezTo>
                  <a:pt x="2875602" y="786360"/>
                  <a:pt x="2877404" y="798049"/>
                  <a:pt x="2875850" y="810609"/>
                </a:cubicBezTo>
                <a:cubicBezTo>
                  <a:pt x="2873674" y="797241"/>
                  <a:pt x="2873674" y="784183"/>
                  <a:pt x="2875850" y="772059"/>
                </a:cubicBezTo>
                <a:moveTo>
                  <a:pt x="2875850" y="818878"/>
                </a:moveTo>
                <a:cubicBezTo>
                  <a:pt x="2875663" y="819998"/>
                  <a:pt x="2875166" y="818568"/>
                  <a:pt x="2875291" y="817821"/>
                </a:cubicBezTo>
                <a:cubicBezTo>
                  <a:pt x="2875477" y="816702"/>
                  <a:pt x="2875974" y="818132"/>
                  <a:pt x="2875850" y="818878"/>
                </a:cubicBezTo>
                <a:moveTo>
                  <a:pt x="2875850" y="815521"/>
                </a:moveTo>
                <a:cubicBezTo>
                  <a:pt x="2874917" y="817137"/>
                  <a:pt x="2875415" y="812661"/>
                  <a:pt x="2875291" y="811666"/>
                </a:cubicBezTo>
                <a:cubicBezTo>
                  <a:pt x="2876223" y="810049"/>
                  <a:pt x="2875725" y="814464"/>
                  <a:pt x="2875850" y="815521"/>
                </a:cubicBezTo>
                <a:moveTo>
                  <a:pt x="2876409" y="831438"/>
                </a:moveTo>
                <a:cubicBezTo>
                  <a:pt x="2876409" y="831438"/>
                  <a:pt x="2876409" y="826215"/>
                  <a:pt x="2876907" y="826961"/>
                </a:cubicBezTo>
                <a:cubicBezTo>
                  <a:pt x="2877404" y="827645"/>
                  <a:pt x="2877778" y="832806"/>
                  <a:pt x="2878648" y="836412"/>
                </a:cubicBezTo>
                <a:cubicBezTo>
                  <a:pt x="2879518" y="840019"/>
                  <a:pt x="2878462" y="840703"/>
                  <a:pt x="2878275" y="841573"/>
                </a:cubicBezTo>
                <a:cubicBezTo>
                  <a:pt x="2878151" y="842444"/>
                  <a:pt x="2877404" y="840392"/>
                  <a:pt x="2877094" y="837096"/>
                </a:cubicBezTo>
                <a:cubicBezTo>
                  <a:pt x="2876721" y="833801"/>
                  <a:pt x="2876223" y="831936"/>
                  <a:pt x="2876409" y="831438"/>
                </a:cubicBezTo>
                <a:moveTo>
                  <a:pt x="2877591" y="844620"/>
                </a:moveTo>
                <a:cubicBezTo>
                  <a:pt x="2877591" y="844620"/>
                  <a:pt x="2878834" y="844433"/>
                  <a:pt x="2879643" y="846672"/>
                </a:cubicBezTo>
                <a:cubicBezTo>
                  <a:pt x="2880513" y="848910"/>
                  <a:pt x="2880203" y="850651"/>
                  <a:pt x="2879518" y="852206"/>
                </a:cubicBezTo>
                <a:cubicBezTo>
                  <a:pt x="2878834" y="853760"/>
                  <a:pt x="2877404" y="845490"/>
                  <a:pt x="2877591" y="844620"/>
                </a:cubicBezTo>
                <a:moveTo>
                  <a:pt x="2879954" y="855998"/>
                </a:moveTo>
                <a:cubicBezTo>
                  <a:pt x="2879954" y="855998"/>
                  <a:pt x="2881135" y="855314"/>
                  <a:pt x="2881820" y="856496"/>
                </a:cubicBezTo>
                <a:cubicBezTo>
                  <a:pt x="2882566" y="857739"/>
                  <a:pt x="2882192" y="859418"/>
                  <a:pt x="2881820" y="860102"/>
                </a:cubicBezTo>
                <a:cubicBezTo>
                  <a:pt x="2881508" y="860786"/>
                  <a:pt x="2880141" y="857180"/>
                  <a:pt x="2879954" y="855998"/>
                </a:cubicBezTo>
                <a:moveTo>
                  <a:pt x="2884244" y="870734"/>
                </a:moveTo>
                <a:cubicBezTo>
                  <a:pt x="2883063" y="868185"/>
                  <a:pt x="2883249" y="867315"/>
                  <a:pt x="2882005" y="864890"/>
                </a:cubicBezTo>
                <a:cubicBezTo>
                  <a:pt x="2882005" y="864890"/>
                  <a:pt x="2884244" y="866755"/>
                  <a:pt x="2885301" y="868496"/>
                </a:cubicBezTo>
                <a:cubicBezTo>
                  <a:pt x="2886358" y="870237"/>
                  <a:pt x="2886483" y="873159"/>
                  <a:pt x="2886483" y="874341"/>
                </a:cubicBezTo>
                <a:cubicBezTo>
                  <a:pt x="2886483" y="875522"/>
                  <a:pt x="2885488" y="873346"/>
                  <a:pt x="2884244" y="870734"/>
                </a:cubicBezTo>
                <a:moveTo>
                  <a:pt x="2981801" y="905927"/>
                </a:moveTo>
                <a:cubicBezTo>
                  <a:pt x="2980868" y="906176"/>
                  <a:pt x="2978692" y="907606"/>
                  <a:pt x="2979064" y="906176"/>
                </a:cubicBezTo>
                <a:lnTo>
                  <a:pt x="2979500" y="904745"/>
                </a:lnTo>
                <a:lnTo>
                  <a:pt x="2981427" y="903751"/>
                </a:lnTo>
                <a:lnTo>
                  <a:pt x="2984226" y="903875"/>
                </a:lnTo>
                <a:cubicBezTo>
                  <a:pt x="2983604" y="904248"/>
                  <a:pt x="2982671" y="905678"/>
                  <a:pt x="2981801" y="905927"/>
                </a:cubicBezTo>
                <a:moveTo>
                  <a:pt x="2989697" y="902631"/>
                </a:moveTo>
                <a:cubicBezTo>
                  <a:pt x="2989013" y="902631"/>
                  <a:pt x="2989199" y="901637"/>
                  <a:pt x="2989137" y="901015"/>
                </a:cubicBezTo>
                <a:cubicBezTo>
                  <a:pt x="2990070" y="900766"/>
                  <a:pt x="2990194" y="901388"/>
                  <a:pt x="2990257" y="902134"/>
                </a:cubicBezTo>
                <a:cubicBezTo>
                  <a:pt x="2989759" y="902010"/>
                  <a:pt x="2989697" y="902321"/>
                  <a:pt x="2989697" y="902631"/>
                </a:cubicBezTo>
                <a:moveTo>
                  <a:pt x="3002568" y="889823"/>
                </a:moveTo>
                <a:cubicBezTo>
                  <a:pt x="2999396" y="892870"/>
                  <a:pt x="2997780" y="899149"/>
                  <a:pt x="2993054" y="899896"/>
                </a:cubicBezTo>
                <a:cubicBezTo>
                  <a:pt x="2994112" y="898030"/>
                  <a:pt x="2996288" y="897222"/>
                  <a:pt x="2996971" y="894921"/>
                </a:cubicBezTo>
                <a:cubicBezTo>
                  <a:pt x="2996723" y="894051"/>
                  <a:pt x="2996288" y="895108"/>
                  <a:pt x="2995293" y="894921"/>
                </a:cubicBezTo>
                <a:cubicBezTo>
                  <a:pt x="2997283" y="890693"/>
                  <a:pt x="2999396" y="896227"/>
                  <a:pt x="3000329" y="888704"/>
                </a:cubicBezTo>
                <a:cubicBezTo>
                  <a:pt x="3001697" y="888952"/>
                  <a:pt x="3001511" y="887709"/>
                  <a:pt x="3003127" y="888206"/>
                </a:cubicBezTo>
                <a:cubicBezTo>
                  <a:pt x="3003438" y="886403"/>
                  <a:pt x="3002070" y="886465"/>
                  <a:pt x="3003127" y="885346"/>
                </a:cubicBezTo>
                <a:cubicBezTo>
                  <a:pt x="3004495" y="884662"/>
                  <a:pt x="3005427" y="887025"/>
                  <a:pt x="3005925" y="885346"/>
                </a:cubicBezTo>
                <a:cubicBezTo>
                  <a:pt x="3007106" y="887709"/>
                  <a:pt x="3004060" y="888393"/>
                  <a:pt x="3002568" y="889823"/>
                </a:cubicBezTo>
                <a:moveTo>
                  <a:pt x="3011459" y="902631"/>
                </a:moveTo>
                <a:cubicBezTo>
                  <a:pt x="3012268" y="901201"/>
                  <a:pt x="3012765" y="899522"/>
                  <a:pt x="3014816" y="899274"/>
                </a:cubicBezTo>
                <a:cubicBezTo>
                  <a:pt x="3014195" y="900890"/>
                  <a:pt x="3013635" y="902631"/>
                  <a:pt x="3011459" y="902631"/>
                </a:cubicBezTo>
                <a:moveTo>
                  <a:pt x="3024330" y="870299"/>
                </a:moveTo>
                <a:cubicBezTo>
                  <a:pt x="3023397" y="869118"/>
                  <a:pt x="3025325" y="866071"/>
                  <a:pt x="3027128" y="865760"/>
                </a:cubicBezTo>
                <a:cubicBezTo>
                  <a:pt x="3027066" y="868123"/>
                  <a:pt x="3025076" y="868620"/>
                  <a:pt x="3024330" y="870299"/>
                </a:cubicBezTo>
                <a:moveTo>
                  <a:pt x="3026009" y="854630"/>
                </a:moveTo>
                <a:cubicBezTo>
                  <a:pt x="3027874" y="847045"/>
                  <a:pt x="3034527" y="842817"/>
                  <a:pt x="3037201" y="836226"/>
                </a:cubicBezTo>
                <a:cubicBezTo>
                  <a:pt x="3037636" y="835169"/>
                  <a:pt x="3037636" y="834423"/>
                  <a:pt x="3038506" y="834547"/>
                </a:cubicBezTo>
                <a:cubicBezTo>
                  <a:pt x="3038631" y="834920"/>
                  <a:pt x="3038693" y="835293"/>
                  <a:pt x="3038506" y="835542"/>
                </a:cubicBezTo>
                <a:cubicBezTo>
                  <a:pt x="3038444" y="835666"/>
                  <a:pt x="3038506" y="835791"/>
                  <a:pt x="3038506" y="835915"/>
                </a:cubicBezTo>
                <a:cubicBezTo>
                  <a:pt x="3037387" y="839210"/>
                  <a:pt x="3037139" y="846610"/>
                  <a:pt x="3032661" y="845863"/>
                </a:cubicBezTo>
                <a:cubicBezTo>
                  <a:pt x="3032040" y="848724"/>
                  <a:pt x="3029864" y="850091"/>
                  <a:pt x="3029864" y="853636"/>
                </a:cubicBezTo>
                <a:cubicBezTo>
                  <a:pt x="3027563" y="853014"/>
                  <a:pt x="3027687" y="854817"/>
                  <a:pt x="3025946" y="854755"/>
                </a:cubicBezTo>
                <a:moveTo>
                  <a:pt x="3028806" y="861905"/>
                </a:moveTo>
                <a:cubicBezTo>
                  <a:pt x="3028558" y="860040"/>
                  <a:pt x="3030485" y="860226"/>
                  <a:pt x="3031605" y="859169"/>
                </a:cubicBezTo>
                <a:lnTo>
                  <a:pt x="3031605" y="859169"/>
                </a:lnTo>
                <a:cubicBezTo>
                  <a:pt x="3031605" y="859169"/>
                  <a:pt x="3031853" y="859232"/>
                  <a:pt x="3031853" y="859232"/>
                </a:cubicBezTo>
                <a:cubicBezTo>
                  <a:pt x="3031293" y="859605"/>
                  <a:pt x="3030423" y="860351"/>
                  <a:pt x="3028868" y="861905"/>
                </a:cubicBezTo>
                <a:moveTo>
                  <a:pt x="3032102" y="857988"/>
                </a:moveTo>
                <a:lnTo>
                  <a:pt x="3032102" y="857988"/>
                </a:lnTo>
                <a:cubicBezTo>
                  <a:pt x="3032102" y="857988"/>
                  <a:pt x="3032102" y="857988"/>
                  <a:pt x="3032102" y="857988"/>
                </a:cubicBezTo>
                <a:lnTo>
                  <a:pt x="3032102" y="857988"/>
                </a:lnTo>
                <a:cubicBezTo>
                  <a:pt x="3032786" y="854444"/>
                  <a:pt x="3035211" y="852579"/>
                  <a:pt x="3037139" y="850154"/>
                </a:cubicBezTo>
                <a:lnTo>
                  <a:pt x="3037139" y="850154"/>
                </a:lnTo>
                <a:cubicBezTo>
                  <a:pt x="3035895" y="853263"/>
                  <a:pt x="3034154" y="855750"/>
                  <a:pt x="3032102" y="857926"/>
                </a:cubicBezTo>
                <a:moveTo>
                  <a:pt x="3037387" y="848910"/>
                </a:moveTo>
                <a:cubicBezTo>
                  <a:pt x="3037387" y="848910"/>
                  <a:pt x="3037511" y="848786"/>
                  <a:pt x="3037573" y="848661"/>
                </a:cubicBezTo>
                <a:cubicBezTo>
                  <a:pt x="3037573" y="848848"/>
                  <a:pt x="3037636" y="848972"/>
                  <a:pt x="3037698" y="849034"/>
                </a:cubicBezTo>
                <a:cubicBezTo>
                  <a:pt x="3037573" y="849034"/>
                  <a:pt x="3037511" y="848910"/>
                  <a:pt x="3037387" y="848848"/>
                </a:cubicBezTo>
                <a:moveTo>
                  <a:pt x="3038257" y="849097"/>
                </a:moveTo>
                <a:cubicBezTo>
                  <a:pt x="3037947" y="848724"/>
                  <a:pt x="3037760" y="848537"/>
                  <a:pt x="3037698" y="848537"/>
                </a:cubicBezTo>
                <a:cubicBezTo>
                  <a:pt x="3038257" y="847853"/>
                  <a:pt x="3039128" y="846485"/>
                  <a:pt x="3040496" y="843998"/>
                </a:cubicBezTo>
                <a:cubicBezTo>
                  <a:pt x="3041428" y="845179"/>
                  <a:pt x="3038693" y="847418"/>
                  <a:pt x="3038257" y="849097"/>
                </a:cubicBezTo>
                <a:moveTo>
                  <a:pt x="3039377" y="835728"/>
                </a:moveTo>
                <a:lnTo>
                  <a:pt x="3039190" y="835728"/>
                </a:lnTo>
                <a:cubicBezTo>
                  <a:pt x="3039439" y="835231"/>
                  <a:pt x="3039377" y="834609"/>
                  <a:pt x="3039003" y="833863"/>
                </a:cubicBezTo>
                <a:lnTo>
                  <a:pt x="3039377" y="833987"/>
                </a:lnTo>
                <a:cubicBezTo>
                  <a:pt x="3040185" y="833987"/>
                  <a:pt x="3042175" y="832433"/>
                  <a:pt x="3040496" y="831811"/>
                </a:cubicBezTo>
                <a:cubicBezTo>
                  <a:pt x="3040558" y="831127"/>
                  <a:pt x="3041366" y="831190"/>
                  <a:pt x="3042175" y="831252"/>
                </a:cubicBezTo>
                <a:cubicBezTo>
                  <a:pt x="3041988" y="830443"/>
                  <a:pt x="3041366" y="830133"/>
                  <a:pt x="3041615" y="829013"/>
                </a:cubicBezTo>
                <a:lnTo>
                  <a:pt x="3043294" y="829013"/>
                </a:lnTo>
                <a:cubicBezTo>
                  <a:pt x="3044040" y="824723"/>
                  <a:pt x="3044911" y="820557"/>
                  <a:pt x="3047771" y="818381"/>
                </a:cubicBezTo>
                <a:cubicBezTo>
                  <a:pt x="3048392" y="821614"/>
                  <a:pt x="3045781" y="821552"/>
                  <a:pt x="3044973" y="823355"/>
                </a:cubicBezTo>
                <a:cubicBezTo>
                  <a:pt x="3044600" y="824910"/>
                  <a:pt x="3046154" y="824474"/>
                  <a:pt x="3046651" y="825096"/>
                </a:cubicBezTo>
                <a:cubicBezTo>
                  <a:pt x="3045159" y="829511"/>
                  <a:pt x="3042921" y="833304"/>
                  <a:pt x="3039377" y="835728"/>
                </a:cubicBezTo>
                <a:moveTo>
                  <a:pt x="3046962" y="812225"/>
                </a:moveTo>
                <a:cubicBezTo>
                  <a:pt x="3047708" y="811106"/>
                  <a:pt x="3049076" y="810360"/>
                  <a:pt x="3049450" y="810236"/>
                </a:cubicBezTo>
                <a:cubicBezTo>
                  <a:pt x="3048641" y="812101"/>
                  <a:pt x="3047957" y="813282"/>
                  <a:pt x="3047459" y="813531"/>
                </a:cubicBezTo>
                <a:cubicBezTo>
                  <a:pt x="3046962" y="813780"/>
                  <a:pt x="3046030" y="813531"/>
                  <a:pt x="3046962" y="812225"/>
                </a:cubicBezTo>
                <a:moveTo>
                  <a:pt x="3046651" y="837345"/>
                </a:moveTo>
                <a:cubicBezTo>
                  <a:pt x="3045905" y="838340"/>
                  <a:pt x="3043978" y="838091"/>
                  <a:pt x="3043853" y="839646"/>
                </a:cubicBezTo>
                <a:cubicBezTo>
                  <a:pt x="3043481" y="836475"/>
                  <a:pt x="3047522" y="832806"/>
                  <a:pt x="3050009" y="830630"/>
                </a:cubicBezTo>
                <a:cubicBezTo>
                  <a:pt x="3049636" y="833304"/>
                  <a:pt x="3045905" y="835542"/>
                  <a:pt x="3046651" y="837345"/>
                </a:cubicBezTo>
                <a:moveTo>
                  <a:pt x="3047771" y="700057"/>
                </a:moveTo>
                <a:cubicBezTo>
                  <a:pt x="3048082" y="706772"/>
                  <a:pt x="3043294" y="711809"/>
                  <a:pt x="3041615" y="717343"/>
                </a:cubicBezTo>
                <a:cubicBezTo>
                  <a:pt x="3041118" y="718897"/>
                  <a:pt x="3041428" y="721633"/>
                  <a:pt x="3041056" y="722876"/>
                </a:cubicBezTo>
                <a:cubicBezTo>
                  <a:pt x="3037325" y="735996"/>
                  <a:pt x="3028993" y="745944"/>
                  <a:pt x="3024889" y="759250"/>
                </a:cubicBezTo>
                <a:cubicBezTo>
                  <a:pt x="3023646" y="759872"/>
                  <a:pt x="3023024" y="761116"/>
                  <a:pt x="3021532" y="761489"/>
                </a:cubicBezTo>
                <a:cubicBezTo>
                  <a:pt x="3017428" y="770567"/>
                  <a:pt x="3014381" y="780764"/>
                  <a:pt x="3007604" y="787168"/>
                </a:cubicBezTo>
                <a:cubicBezTo>
                  <a:pt x="3006485" y="792702"/>
                  <a:pt x="3001759" y="794754"/>
                  <a:pt x="3000889" y="800536"/>
                </a:cubicBezTo>
                <a:cubicBezTo>
                  <a:pt x="2994485" y="807127"/>
                  <a:pt x="2991624" y="817262"/>
                  <a:pt x="2984723" y="823355"/>
                </a:cubicBezTo>
                <a:cubicBezTo>
                  <a:pt x="2982360" y="830008"/>
                  <a:pt x="2977324" y="835542"/>
                  <a:pt x="2972971" y="841822"/>
                </a:cubicBezTo>
                <a:cubicBezTo>
                  <a:pt x="2966691" y="850838"/>
                  <a:pt x="2960163" y="860724"/>
                  <a:pt x="2952888" y="867999"/>
                </a:cubicBezTo>
                <a:cubicBezTo>
                  <a:pt x="2949406" y="871543"/>
                  <a:pt x="2943624" y="875895"/>
                  <a:pt x="2938401" y="879750"/>
                </a:cubicBezTo>
                <a:cubicBezTo>
                  <a:pt x="2932929" y="883854"/>
                  <a:pt x="2927644" y="889574"/>
                  <a:pt x="2922235" y="890382"/>
                </a:cubicBezTo>
                <a:cubicBezTo>
                  <a:pt x="2913716" y="891750"/>
                  <a:pt x="2904576" y="886590"/>
                  <a:pt x="2895995" y="884849"/>
                </a:cubicBezTo>
                <a:cubicBezTo>
                  <a:pt x="2886918" y="865512"/>
                  <a:pt x="2883871" y="842941"/>
                  <a:pt x="2882627" y="816702"/>
                </a:cubicBezTo>
                <a:cubicBezTo>
                  <a:pt x="2882317" y="809427"/>
                  <a:pt x="2882317" y="801780"/>
                  <a:pt x="2882627" y="794380"/>
                </a:cubicBezTo>
                <a:cubicBezTo>
                  <a:pt x="2883187" y="780142"/>
                  <a:pt x="2883498" y="766463"/>
                  <a:pt x="2885985" y="753654"/>
                </a:cubicBezTo>
                <a:cubicBezTo>
                  <a:pt x="2892327" y="720514"/>
                  <a:pt x="2896679" y="686689"/>
                  <a:pt x="2905509" y="657714"/>
                </a:cubicBezTo>
                <a:cubicBezTo>
                  <a:pt x="2905633" y="656284"/>
                  <a:pt x="2904265" y="656347"/>
                  <a:pt x="2903830" y="655414"/>
                </a:cubicBezTo>
                <a:cubicBezTo>
                  <a:pt x="2905260" y="653673"/>
                  <a:pt x="2904265" y="649569"/>
                  <a:pt x="2907747" y="649880"/>
                </a:cubicBezTo>
                <a:cubicBezTo>
                  <a:pt x="2908058" y="648077"/>
                  <a:pt x="2906504" y="647642"/>
                  <a:pt x="2907747" y="646523"/>
                </a:cubicBezTo>
                <a:cubicBezTo>
                  <a:pt x="2910731" y="643165"/>
                  <a:pt x="2910297" y="638688"/>
                  <a:pt x="2911664" y="634149"/>
                </a:cubicBezTo>
                <a:cubicBezTo>
                  <a:pt x="2912161" y="632595"/>
                  <a:pt x="2913219" y="631351"/>
                  <a:pt x="2913903" y="629735"/>
                </a:cubicBezTo>
                <a:cubicBezTo>
                  <a:pt x="2918069" y="619973"/>
                  <a:pt x="2921115" y="610833"/>
                  <a:pt x="2924535" y="601257"/>
                </a:cubicBezTo>
                <a:lnTo>
                  <a:pt x="2924535" y="601257"/>
                </a:lnTo>
                <a:cubicBezTo>
                  <a:pt x="2925157" y="600014"/>
                  <a:pt x="2925779" y="598708"/>
                  <a:pt x="2926151" y="597278"/>
                </a:cubicBezTo>
                <a:lnTo>
                  <a:pt x="2926214" y="597278"/>
                </a:lnTo>
                <a:cubicBezTo>
                  <a:pt x="2930504" y="586210"/>
                  <a:pt x="2935851" y="576076"/>
                  <a:pt x="2940141" y="564946"/>
                </a:cubicBezTo>
                <a:lnTo>
                  <a:pt x="2939955" y="564946"/>
                </a:lnTo>
                <a:cubicBezTo>
                  <a:pt x="2941758" y="562521"/>
                  <a:pt x="2942877" y="560345"/>
                  <a:pt x="2943250" y="558231"/>
                </a:cubicBezTo>
                <a:cubicBezTo>
                  <a:pt x="2943748" y="557609"/>
                  <a:pt x="2943935" y="557111"/>
                  <a:pt x="2944121" y="556552"/>
                </a:cubicBezTo>
                <a:cubicBezTo>
                  <a:pt x="2944121" y="556552"/>
                  <a:pt x="2944121" y="556552"/>
                  <a:pt x="2944121" y="556490"/>
                </a:cubicBezTo>
                <a:cubicBezTo>
                  <a:pt x="2946049" y="554811"/>
                  <a:pt x="2946981" y="552013"/>
                  <a:pt x="2947913" y="549401"/>
                </a:cubicBezTo>
                <a:lnTo>
                  <a:pt x="2947913" y="549401"/>
                </a:lnTo>
                <a:cubicBezTo>
                  <a:pt x="2948474" y="548842"/>
                  <a:pt x="2948784" y="548220"/>
                  <a:pt x="2948971" y="547785"/>
                </a:cubicBezTo>
                <a:lnTo>
                  <a:pt x="2948971" y="547785"/>
                </a:lnTo>
                <a:cubicBezTo>
                  <a:pt x="2949282" y="547350"/>
                  <a:pt x="2949468" y="546914"/>
                  <a:pt x="2949592" y="546479"/>
                </a:cubicBezTo>
                <a:cubicBezTo>
                  <a:pt x="2949592" y="546355"/>
                  <a:pt x="2949592" y="546293"/>
                  <a:pt x="2949530" y="546168"/>
                </a:cubicBezTo>
                <a:cubicBezTo>
                  <a:pt x="2951084" y="544054"/>
                  <a:pt x="2952266" y="541691"/>
                  <a:pt x="2953385" y="539453"/>
                </a:cubicBezTo>
                <a:cubicBezTo>
                  <a:pt x="2954318" y="537525"/>
                  <a:pt x="2955313" y="535598"/>
                  <a:pt x="2956494" y="533795"/>
                </a:cubicBezTo>
                <a:cubicBezTo>
                  <a:pt x="2956681" y="533546"/>
                  <a:pt x="2956618" y="533235"/>
                  <a:pt x="2956308" y="533049"/>
                </a:cubicBezTo>
                <a:cubicBezTo>
                  <a:pt x="2956059" y="532862"/>
                  <a:pt x="2955748" y="532924"/>
                  <a:pt x="2955562" y="533235"/>
                </a:cubicBezTo>
                <a:cubicBezTo>
                  <a:pt x="2954380" y="535038"/>
                  <a:pt x="2953385" y="537090"/>
                  <a:pt x="2952391" y="539018"/>
                </a:cubicBezTo>
                <a:cubicBezTo>
                  <a:pt x="2951271" y="541256"/>
                  <a:pt x="2950090" y="543619"/>
                  <a:pt x="2948598" y="545671"/>
                </a:cubicBezTo>
                <a:cubicBezTo>
                  <a:pt x="2948598" y="545671"/>
                  <a:pt x="2948536" y="545671"/>
                  <a:pt x="2948474" y="545671"/>
                </a:cubicBezTo>
                <a:cubicBezTo>
                  <a:pt x="2948287" y="545546"/>
                  <a:pt x="2948162" y="545422"/>
                  <a:pt x="2947976" y="545360"/>
                </a:cubicBezTo>
                <a:cubicBezTo>
                  <a:pt x="2950090" y="538769"/>
                  <a:pt x="2954131" y="533049"/>
                  <a:pt x="2956805" y="527639"/>
                </a:cubicBezTo>
                <a:cubicBezTo>
                  <a:pt x="2959976" y="521422"/>
                  <a:pt x="2963210" y="516385"/>
                  <a:pt x="2966318" y="510976"/>
                </a:cubicBezTo>
                <a:lnTo>
                  <a:pt x="2966194" y="510665"/>
                </a:lnTo>
                <a:cubicBezTo>
                  <a:pt x="2966194" y="510665"/>
                  <a:pt x="2966691" y="510976"/>
                  <a:pt x="2966940" y="511100"/>
                </a:cubicBezTo>
                <a:cubicBezTo>
                  <a:pt x="2966629" y="512468"/>
                  <a:pt x="2965821" y="513774"/>
                  <a:pt x="2965074" y="514893"/>
                </a:cubicBezTo>
                <a:cubicBezTo>
                  <a:pt x="2964951" y="515079"/>
                  <a:pt x="2965012" y="515390"/>
                  <a:pt x="2965199" y="515515"/>
                </a:cubicBezTo>
                <a:cubicBezTo>
                  <a:pt x="2965261" y="515515"/>
                  <a:pt x="2965386" y="515577"/>
                  <a:pt x="2965448" y="515577"/>
                </a:cubicBezTo>
                <a:cubicBezTo>
                  <a:pt x="2965635" y="515577"/>
                  <a:pt x="2965759" y="515515"/>
                  <a:pt x="2965821" y="515390"/>
                </a:cubicBezTo>
                <a:cubicBezTo>
                  <a:pt x="2966629" y="514147"/>
                  <a:pt x="2967499" y="512779"/>
                  <a:pt x="2967811" y="511224"/>
                </a:cubicBezTo>
                <a:cubicBezTo>
                  <a:pt x="2969054" y="510230"/>
                  <a:pt x="2969614" y="508551"/>
                  <a:pt x="2970111" y="507121"/>
                </a:cubicBezTo>
                <a:lnTo>
                  <a:pt x="2970360" y="506437"/>
                </a:lnTo>
                <a:cubicBezTo>
                  <a:pt x="2970360" y="506437"/>
                  <a:pt x="2970360" y="506437"/>
                  <a:pt x="2970360" y="506437"/>
                </a:cubicBezTo>
                <a:cubicBezTo>
                  <a:pt x="2972163" y="504944"/>
                  <a:pt x="2973220" y="502830"/>
                  <a:pt x="2974215" y="500779"/>
                </a:cubicBezTo>
                <a:cubicBezTo>
                  <a:pt x="2974401" y="500468"/>
                  <a:pt x="2974588" y="500095"/>
                  <a:pt x="2974712" y="499784"/>
                </a:cubicBezTo>
                <a:cubicBezTo>
                  <a:pt x="2974837" y="499597"/>
                  <a:pt x="2974712" y="499349"/>
                  <a:pt x="2974525" y="499224"/>
                </a:cubicBezTo>
                <a:cubicBezTo>
                  <a:pt x="2974339" y="499100"/>
                  <a:pt x="2974091" y="499224"/>
                  <a:pt x="2973966" y="499411"/>
                </a:cubicBezTo>
                <a:cubicBezTo>
                  <a:pt x="2973779" y="499722"/>
                  <a:pt x="2973655" y="500095"/>
                  <a:pt x="2973469" y="500406"/>
                </a:cubicBezTo>
                <a:cubicBezTo>
                  <a:pt x="2972474" y="502395"/>
                  <a:pt x="2971417" y="504447"/>
                  <a:pt x="2969738" y="505877"/>
                </a:cubicBezTo>
                <a:lnTo>
                  <a:pt x="2969614" y="505442"/>
                </a:lnTo>
                <a:cubicBezTo>
                  <a:pt x="2975458" y="493566"/>
                  <a:pt x="2981552" y="482063"/>
                  <a:pt x="2989697" y="472550"/>
                </a:cubicBezTo>
                <a:lnTo>
                  <a:pt x="2990008" y="472301"/>
                </a:lnTo>
                <a:cubicBezTo>
                  <a:pt x="2990008" y="472301"/>
                  <a:pt x="2990008" y="472301"/>
                  <a:pt x="2990008" y="472301"/>
                </a:cubicBezTo>
                <a:cubicBezTo>
                  <a:pt x="2989822" y="473421"/>
                  <a:pt x="2989262" y="474353"/>
                  <a:pt x="2988578" y="475348"/>
                </a:cubicBezTo>
                <a:cubicBezTo>
                  <a:pt x="2988080" y="476094"/>
                  <a:pt x="2987583" y="476840"/>
                  <a:pt x="2987272" y="477649"/>
                </a:cubicBezTo>
                <a:cubicBezTo>
                  <a:pt x="2987210" y="477835"/>
                  <a:pt x="2987272" y="478084"/>
                  <a:pt x="2987521" y="478208"/>
                </a:cubicBezTo>
                <a:cubicBezTo>
                  <a:pt x="2987521" y="478208"/>
                  <a:pt x="2987645" y="478208"/>
                  <a:pt x="2987645" y="478208"/>
                </a:cubicBezTo>
                <a:cubicBezTo>
                  <a:pt x="2987832" y="478208"/>
                  <a:pt x="2987956" y="478084"/>
                  <a:pt x="2988018" y="477959"/>
                </a:cubicBezTo>
                <a:cubicBezTo>
                  <a:pt x="2988329" y="477213"/>
                  <a:pt x="2988764" y="476529"/>
                  <a:pt x="2989199" y="475845"/>
                </a:cubicBezTo>
                <a:cubicBezTo>
                  <a:pt x="2989883" y="474851"/>
                  <a:pt x="2990506" y="473731"/>
                  <a:pt x="2990754" y="472488"/>
                </a:cubicBezTo>
                <a:cubicBezTo>
                  <a:pt x="2990754" y="472488"/>
                  <a:pt x="2990754" y="472488"/>
                  <a:pt x="2990754" y="472488"/>
                </a:cubicBezTo>
                <a:cubicBezTo>
                  <a:pt x="2991252" y="472177"/>
                  <a:pt x="2991624" y="471928"/>
                  <a:pt x="2991935" y="471617"/>
                </a:cubicBezTo>
                <a:lnTo>
                  <a:pt x="2992246" y="471369"/>
                </a:lnTo>
                <a:cubicBezTo>
                  <a:pt x="2992246" y="471369"/>
                  <a:pt x="2992619" y="470685"/>
                  <a:pt x="2992370" y="470436"/>
                </a:cubicBezTo>
                <a:cubicBezTo>
                  <a:pt x="2992122" y="470125"/>
                  <a:pt x="2991687" y="470063"/>
                  <a:pt x="2991438" y="470312"/>
                </a:cubicBezTo>
                <a:lnTo>
                  <a:pt x="2991127" y="470560"/>
                </a:lnTo>
                <a:cubicBezTo>
                  <a:pt x="2991127" y="470560"/>
                  <a:pt x="2990878" y="470747"/>
                  <a:pt x="2990691" y="470871"/>
                </a:cubicBezTo>
                <a:lnTo>
                  <a:pt x="2990691" y="470871"/>
                </a:lnTo>
                <a:cubicBezTo>
                  <a:pt x="2993179" y="465586"/>
                  <a:pt x="2996599" y="460861"/>
                  <a:pt x="2999086" y="456881"/>
                </a:cubicBezTo>
                <a:cubicBezTo>
                  <a:pt x="3002257" y="451845"/>
                  <a:pt x="3004433" y="447244"/>
                  <a:pt x="3007480" y="442954"/>
                </a:cubicBezTo>
                <a:cubicBezTo>
                  <a:pt x="3011584" y="437171"/>
                  <a:pt x="3016123" y="431699"/>
                  <a:pt x="3020288" y="426228"/>
                </a:cubicBezTo>
                <a:cubicBezTo>
                  <a:pt x="3028868" y="415098"/>
                  <a:pt x="3037014" y="403471"/>
                  <a:pt x="3047087" y="393833"/>
                </a:cubicBezTo>
                <a:cubicBezTo>
                  <a:pt x="3048517" y="395388"/>
                  <a:pt x="3051501" y="396507"/>
                  <a:pt x="3049884" y="399492"/>
                </a:cubicBezTo>
                <a:cubicBezTo>
                  <a:pt x="3054423" y="403906"/>
                  <a:pt x="3061449" y="405647"/>
                  <a:pt x="3066611" y="410124"/>
                </a:cubicBezTo>
                <a:cubicBezTo>
                  <a:pt x="3067605" y="410932"/>
                  <a:pt x="3068413" y="413108"/>
                  <a:pt x="3069968" y="414538"/>
                </a:cubicBezTo>
                <a:cubicBezTo>
                  <a:pt x="3071398" y="415906"/>
                  <a:pt x="3073761" y="416652"/>
                  <a:pt x="3075004" y="417896"/>
                </a:cubicBezTo>
                <a:cubicBezTo>
                  <a:pt x="3077927" y="420818"/>
                  <a:pt x="3078486" y="423803"/>
                  <a:pt x="3080601" y="428528"/>
                </a:cubicBezTo>
                <a:cubicBezTo>
                  <a:pt x="3082714" y="433316"/>
                  <a:pt x="3084455" y="436860"/>
                  <a:pt x="3086197" y="441959"/>
                </a:cubicBezTo>
                <a:cubicBezTo>
                  <a:pt x="3087627" y="446062"/>
                  <a:pt x="3087751" y="447928"/>
                  <a:pt x="3088435" y="451472"/>
                </a:cubicBezTo>
                <a:cubicBezTo>
                  <a:pt x="3089306" y="455886"/>
                  <a:pt x="3091544" y="459306"/>
                  <a:pt x="3092352" y="463161"/>
                </a:cubicBezTo>
                <a:cubicBezTo>
                  <a:pt x="3093720" y="469876"/>
                  <a:pt x="3093471" y="478084"/>
                  <a:pt x="3094030" y="482747"/>
                </a:cubicBezTo>
                <a:cubicBezTo>
                  <a:pt x="3095088" y="491701"/>
                  <a:pt x="3097264" y="501463"/>
                  <a:pt x="3096269" y="507307"/>
                </a:cubicBezTo>
                <a:cubicBezTo>
                  <a:pt x="3096020" y="508737"/>
                  <a:pt x="3094715" y="509421"/>
                  <a:pt x="3094590" y="510665"/>
                </a:cubicBezTo>
                <a:cubicBezTo>
                  <a:pt x="3094030" y="515950"/>
                  <a:pt x="3096891" y="521048"/>
                  <a:pt x="3093471" y="523971"/>
                </a:cubicBezTo>
                <a:cubicBezTo>
                  <a:pt x="3093907" y="531992"/>
                  <a:pt x="3092849" y="540137"/>
                  <a:pt x="3091792" y="547971"/>
                </a:cubicBezTo>
                <a:cubicBezTo>
                  <a:pt x="3090673" y="556365"/>
                  <a:pt x="3090798" y="564759"/>
                  <a:pt x="3088435" y="572531"/>
                </a:cubicBezTo>
                <a:cubicBezTo>
                  <a:pt x="3087813" y="574583"/>
                  <a:pt x="3086134" y="576138"/>
                  <a:pt x="3085636" y="578190"/>
                </a:cubicBezTo>
                <a:cubicBezTo>
                  <a:pt x="3084953" y="580801"/>
                  <a:pt x="3085512" y="583350"/>
                  <a:pt x="3085077" y="585962"/>
                </a:cubicBezTo>
                <a:cubicBezTo>
                  <a:pt x="3084207" y="590936"/>
                  <a:pt x="3082777" y="596283"/>
                  <a:pt x="3081719" y="601009"/>
                </a:cubicBezTo>
                <a:cubicBezTo>
                  <a:pt x="3078176" y="617237"/>
                  <a:pt x="3074755" y="631165"/>
                  <a:pt x="3071087" y="644595"/>
                </a:cubicBezTo>
                <a:cubicBezTo>
                  <a:pt x="3069844" y="646025"/>
                  <a:pt x="3069844" y="642792"/>
                  <a:pt x="3068290" y="644595"/>
                </a:cubicBezTo>
                <a:cubicBezTo>
                  <a:pt x="3061823" y="663559"/>
                  <a:pt x="3056164" y="683394"/>
                  <a:pt x="3047646" y="700430"/>
                </a:cubicBezTo>
                <a:moveTo>
                  <a:pt x="3059895" y="788971"/>
                </a:moveTo>
                <a:cubicBezTo>
                  <a:pt x="3058901" y="790774"/>
                  <a:pt x="3057968" y="792453"/>
                  <a:pt x="3057594" y="792453"/>
                </a:cubicBezTo>
                <a:cubicBezTo>
                  <a:pt x="3057222" y="792453"/>
                  <a:pt x="3056040" y="793510"/>
                  <a:pt x="3057222" y="791147"/>
                </a:cubicBezTo>
                <a:cubicBezTo>
                  <a:pt x="3058341" y="788847"/>
                  <a:pt x="3060828" y="785054"/>
                  <a:pt x="3061574" y="784681"/>
                </a:cubicBezTo>
                <a:cubicBezTo>
                  <a:pt x="3062195" y="784370"/>
                  <a:pt x="3060952" y="787168"/>
                  <a:pt x="3059895" y="788971"/>
                </a:cubicBezTo>
                <a:moveTo>
                  <a:pt x="3053802" y="805386"/>
                </a:moveTo>
                <a:cubicBezTo>
                  <a:pt x="3055232" y="802526"/>
                  <a:pt x="3055605" y="802028"/>
                  <a:pt x="3056227" y="800847"/>
                </a:cubicBezTo>
                <a:cubicBezTo>
                  <a:pt x="3056911" y="799666"/>
                  <a:pt x="3057532" y="797987"/>
                  <a:pt x="3057906" y="797489"/>
                </a:cubicBezTo>
                <a:cubicBezTo>
                  <a:pt x="3058278" y="796992"/>
                  <a:pt x="3059087" y="793883"/>
                  <a:pt x="3059460" y="795189"/>
                </a:cubicBezTo>
                <a:cubicBezTo>
                  <a:pt x="3059833" y="796432"/>
                  <a:pt x="3059833" y="797614"/>
                  <a:pt x="3060268" y="797116"/>
                </a:cubicBezTo>
                <a:cubicBezTo>
                  <a:pt x="3060641" y="796557"/>
                  <a:pt x="3062444" y="794380"/>
                  <a:pt x="3062444" y="794380"/>
                </a:cubicBezTo>
                <a:cubicBezTo>
                  <a:pt x="3062072" y="795686"/>
                  <a:pt x="3062320" y="796868"/>
                  <a:pt x="3061512" y="797489"/>
                </a:cubicBezTo>
                <a:cubicBezTo>
                  <a:pt x="3060766" y="798111"/>
                  <a:pt x="3060268" y="798546"/>
                  <a:pt x="3060144" y="799292"/>
                </a:cubicBezTo>
                <a:cubicBezTo>
                  <a:pt x="3059957" y="800101"/>
                  <a:pt x="3058963" y="801220"/>
                  <a:pt x="3058963" y="801220"/>
                </a:cubicBezTo>
                <a:cubicBezTo>
                  <a:pt x="3058963" y="801220"/>
                  <a:pt x="3058030" y="800971"/>
                  <a:pt x="3058278" y="799914"/>
                </a:cubicBezTo>
                <a:cubicBezTo>
                  <a:pt x="3058403" y="799603"/>
                  <a:pt x="3058527" y="799230"/>
                  <a:pt x="3058589" y="798919"/>
                </a:cubicBezTo>
                <a:cubicBezTo>
                  <a:pt x="3057284" y="800971"/>
                  <a:pt x="3057035" y="801780"/>
                  <a:pt x="3056227" y="803458"/>
                </a:cubicBezTo>
                <a:cubicBezTo>
                  <a:pt x="3055481" y="805137"/>
                  <a:pt x="3054175" y="806940"/>
                  <a:pt x="3053926" y="807562"/>
                </a:cubicBezTo>
                <a:cubicBezTo>
                  <a:pt x="3053677" y="808184"/>
                  <a:pt x="3052372" y="808184"/>
                  <a:pt x="3053802" y="805386"/>
                </a:cubicBezTo>
                <a:moveTo>
                  <a:pt x="3056102" y="820557"/>
                </a:moveTo>
                <a:cubicBezTo>
                  <a:pt x="3054423" y="819935"/>
                  <a:pt x="3056476" y="818443"/>
                  <a:pt x="3056662" y="817821"/>
                </a:cubicBezTo>
                <a:cubicBezTo>
                  <a:pt x="3058155" y="818319"/>
                  <a:pt x="3056102" y="819749"/>
                  <a:pt x="3056102" y="820557"/>
                </a:cubicBezTo>
                <a:moveTo>
                  <a:pt x="3059149" y="814899"/>
                </a:moveTo>
                <a:cubicBezTo>
                  <a:pt x="3058901" y="815645"/>
                  <a:pt x="3058341" y="816267"/>
                  <a:pt x="3057968" y="816702"/>
                </a:cubicBezTo>
                <a:cubicBezTo>
                  <a:pt x="3057594" y="817075"/>
                  <a:pt x="3056662" y="816702"/>
                  <a:pt x="3057097" y="815272"/>
                </a:cubicBezTo>
                <a:cubicBezTo>
                  <a:pt x="3057471" y="813842"/>
                  <a:pt x="3057346" y="813718"/>
                  <a:pt x="3058217" y="812785"/>
                </a:cubicBezTo>
                <a:cubicBezTo>
                  <a:pt x="3059149" y="811914"/>
                  <a:pt x="3060952" y="811666"/>
                  <a:pt x="3060952" y="811666"/>
                </a:cubicBezTo>
                <a:cubicBezTo>
                  <a:pt x="3060331" y="812909"/>
                  <a:pt x="3059398" y="814091"/>
                  <a:pt x="3059149" y="814899"/>
                </a:cubicBezTo>
                <a:moveTo>
                  <a:pt x="3061139" y="807811"/>
                </a:moveTo>
                <a:cubicBezTo>
                  <a:pt x="3061823" y="806940"/>
                  <a:pt x="3061636" y="805262"/>
                  <a:pt x="3063377" y="805510"/>
                </a:cubicBezTo>
                <a:cubicBezTo>
                  <a:pt x="3063315" y="806940"/>
                  <a:pt x="3062569" y="807686"/>
                  <a:pt x="3061139" y="807811"/>
                </a:cubicBezTo>
                <a:moveTo>
                  <a:pt x="3061326" y="790277"/>
                </a:moveTo>
                <a:cubicBezTo>
                  <a:pt x="3061449" y="788847"/>
                  <a:pt x="3063688" y="786919"/>
                  <a:pt x="3063439" y="788598"/>
                </a:cubicBezTo>
                <a:cubicBezTo>
                  <a:pt x="3063128" y="790525"/>
                  <a:pt x="3061201" y="791645"/>
                  <a:pt x="3061326" y="790277"/>
                </a:cubicBezTo>
                <a:moveTo>
                  <a:pt x="3063253" y="784494"/>
                </a:moveTo>
                <a:cubicBezTo>
                  <a:pt x="3064186" y="782940"/>
                  <a:pt x="3066362" y="781012"/>
                  <a:pt x="3066673" y="781510"/>
                </a:cubicBezTo>
                <a:cubicBezTo>
                  <a:pt x="3067046" y="782380"/>
                  <a:pt x="3065243" y="784743"/>
                  <a:pt x="3064435" y="785116"/>
                </a:cubicBezTo>
                <a:cubicBezTo>
                  <a:pt x="3063688" y="785551"/>
                  <a:pt x="3062382" y="786049"/>
                  <a:pt x="3063253" y="784494"/>
                </a:cubicBezTo>
                <a:moveTo>
                  <a:pt x="3065056" y="798795"/>
                </a:moveTo>
                <a:cubicBezTo>
                  <a:pt x="3064496" y="796370"/>
                  <a:pt x="3066237" y="796246"/>
                  <a:pt x="3066735" y="794878"/>
                </a:cubicBezTo>
                <a:cubicBezTo>
                  <a:pt x="3067978" y="795811"/>
                  <a:pt x="3066548" y="798795"/>
                  <a:pt x="3065056" y="798795"/>
                </a:cubicBezTo>
                <a:moveTo>
                  <a:pt x="3067854" y="775416"/>
                </a:moveTo>
                <a:lnTo>
                  <a:pt x="3068973" y="775416"/>
                </a:lnTo>
                <a:lnTo>
                  <a:pt x="3068973" y="776536"/>
                </a:lnTo>
                <a:lnTo>
                  <a:pt x="3067854" y="776536"/>
                </a:lnTo>
                <a:lnTo>
                  <a:pt x="3067854" y="775416"/>
                </a:lnTo>
                <a:close/>
                <a:moveTo>
                  <a:pt x="3068413" y="825594"/>
                </a:moveTo>
                <a:cubicBezTo>
                  <a:pt x="3068538" y="820992"/>
                  <a:pt x="3071025" y="818692"/>
                  <a:pt x="3073388" y="816143"/>
                </a:cubicBezTo>
                <a:lnTo>
                  <a:pt x="3074258" y="816143"/>
                </a:lnTo>
                <a:cubicBezTo>
                  <a:pt x="3074258" y="816143"/>
                  <a:pt x="3074445" y="816080"/>
                  <a:pt x="3074507" y="816018"/>
                </a:cubicBezTo>
                <a:lnTo>
                  <a:pt x="3074507" y="816018"/>
                </a:lnTo>
                <a:cubicBezTo>
                  <a:pt x="3073325" y="820122"/>
                  <a:pt x="3071212" y="823231"/>
                  <a:pt x="3068352" y="825531"/>
                </a:cubicBezTo>
                <a:moveTo>
                  <a:pt x="3074009" y="814961"/>
                </a:moveTo>
                <a:lnTo>
                  <a:pt x="3073450" y="814961"/>
                </a:lnTo>
                <a:cubicBezTo>
                  <a:pt x="3074072" y="811106"/>
                  <a:pt x="3076434" y="809054"/>
                  <a:pt x="3077367" y="805510"/>
                </a:cubicBezTo>
                <a:cubicBezTo>
                  <a:pt x="3078362" y="805510"/>
                  <a:pt x="3079108" y="805697"/>
                  <a:pt x="3079605" y="806070"/>
                </a:cubicBezTo>
                <a:cubicBezTo>
                  <a:pt x="3079046" y="810298"/>
                  <a:pt x="3075813" y="811977"/>
                  <a:pt x="3074072" y="815023"/>
                </a:cubicBezTo>
                <a:moveTo>
                  <a:pt x="3083460" y="756950"/>
                </a:moveTo>
                <a:cubicBezTo>
                  <a:pt x="3081968" y="760742"/>
                  <a:pt x="3080973" y="764971"/>
                  <a:pt x="3078424" y="767582"/>
                </a:cubicBezTo>
                <a:cubicBezTo>
                  <a:pt x="3080663" y="759126"/>
                  <a:pt x="3085636" y="750732"/>
                  <a:pt x="3087937" y="743581"/>
                </a:cubicBezTo>
                <a:cubicBezTo>
                  <a:pt x="3088373" y="742276"/>
                  <a:pt x="3087999" y="740597"/>
                  <a:pt x="3088497" y="739105"/>
                </a:cubicBezTo>
                <a:cubicBezTo>
                  <a:pt x="3092228" y="727975"/>
                  <a:pt x="3099191" y="718151"/>
                  <a:pt x="3101368" y="706213"/>
                </a:cubicBezTo>
                <a:cubicBezTo>
                  <a:pt x="3103730" y="707581"/>
                  <a:pt x="3102300" y="711995"/>
                  <a:pt x="3101617" y="714545"/>
                </a:cubicBezTo>
                <a:cubicBezTo>
                  <a:pt x="3101430" y="714731"/>
                  <a:pt x="3101305" y="714980"/>
                  <a:pt x="3101305" y="715291"/>
                </a:cubicBezTo>
                <a:cubicBezTo>
                  <a:pt x="3101181" y="717280"/>
                  <a:pt x="3100497" y="719084"/>
                  <a:pt x="3099751" y="721011"/>
                </a:cubicBezTo>
                <a:lnTo>
                  <a:pt x="3099316" y="722130"/>
                </a:lnTo>
                <a:cubicBezTo>
                  <a:pt x="3095647" y="725861"/>
                  <a:pt x="3092663" y="732141"/>
                  <a:pt x="3092974" y="737986"/>
                </a:cubicBezTo>
                <a:cubicBezTo>
                  <a:pt x="3089803" y="739540"/>
                  <a:pt x="3089616" y="743146"/>
                  <a:pt x="3088497" y="746317"/>
                </a:cubicBezTo>
                <a:cubicBezTo>
                  <a:pt x="3087253" y="749861"/>
                  <a:pt x="3084890" y="753343"/>
                  <a:pt x="3083460" y="756950"/>
                </a:cubicBezTo>
                <a:moveTo>
                  <a:pt x="3101368" y="734131"/>
                </a:moveTo>
                <a:cubicBezTo>
                  <a:pt x="3100248" y="734255"/>
                  <a:pt x="3099875" y="735188"/>
                  <a:pt x="3099129" y="735747"/>
                </a:cubicBezTo>
                <a:cubicBezTo>
                  <a:pt x="3096145" y="743022"/>
                  <a:pt x="3094466" y="751602"/>
                  <a:pt x="3089057" y="756390"/>
                </a:cubicBezTo>
                <a:cubicBezTo>
                  <a:pt x="3092352" y="744576"/>
                  <a:pt x="3098943" y="736120"/>
                  <a:pt x="3101119" y="723312"/>
                </a:cubicBezTo>
                <a:cubicBezTo>
                  <a:pt x="3101181" y="723187"/>
                  <a:pt x="3101305" y="723125"/>
                  <a:pt x="3101305" y="723063"/>
                </a:cubicBezTo>
                <a:lnTo>
                  <a:pt x="3101741" y="721882"/>
                </a:lnTo>
                <a:cubicBezTo>
                  <a:pt x="3102425" y="720078"/>
                  <a:pt x="3103109" y="718213"/>
                  <a:pt x="3103357" y="716161"/>
                </a:cubicBezTo>
                <a:cubicBezTo>
                  <a:pt x="3106964" y="715291"/>
                  <a:pt x="3105782" y="709570"/>
                  <a:pt x="3108020" y="707332"/>
                </a:cubicBezTo>
                <a:cubicBezTo>
                  <a:pt x="3108456" y="707519"/>
                  <a:pt x="3109140" y="707394"/>
                  <a:pt x="3109140" y="707892"/>
                </a:cubicBezTo>
                <a:cubicBezTo>
                  <a:pt x="3109761" y="717654"/>
                  <a:pt x="3103668" y="725488"/>
                  <a:pt x="3101305" y="734193"/>
                </a:cubicBezTo>
                <a:moveTo>
                  <a:pt x="3111254" y="656720"/>
                </a:moveTo>
                <a:cubicBezTo>
                  <a:pt x="3111254" y="656720"/>
                  <a:pt x="3111689" y="657031"/>
                  <a:pt x="3111937" y="657155"/>
                </a:cubicBezTo>
                <a:cubicBezTo>
                  <a:pt x="3111937" y="658709"/>
                  <a:pt x="3112249" y="660637"/>
                  <a:pt x="3111378" y="661507"/>
                </a:cubicBezTo>
                <a:cubicBezTo>
                  <a:pt x="3109202" y="660948"/>
                  <a:pt x="3110943" y="658212"/>
                  <a:pt x="3111378" y="657031"/>
                </a:cubicBezTo>
                <a:lnTo>
                  <a:pt x="3111254" y="656720"/>
                </a:lnTo>
                <a:close/>
                <a:moveTo>
                  <a:pt x="3111378" y="732949"/>
                </a:moveTo>
                <a:cubicBezTo>
                  <a:pt x="3108705" y="729405"/>
                  <a:pt x="3114798" y="722939"/>
                  <a:pt x="3113057" y="718400"/>
                </a:cubicBezTo>
                <a:cubicBezTo>
                  <a:pt x="3116415" y="718586"/>
                  <a:pt x="3114798" y="713861"/>
                  <a:pt x="3116974" y="712866"/>
                </a:cubicBezTo>
                <a:cubicBezTo>
                  <a:pt x="3117720" y="719892"/>
                  <a:pt x="3113741" y="727104"/>
                  <a:pt x="3111378" y="732887"/>
                </a:cubicBezTo>
                <a:moveTo>
                  <a:pt x="3119772" y="648077"/>
                </a:moveTo>
                <a:cubicBezTo>
                  <a:pt x="3118217" y="648574"/>
                  <a:pt x="3118342" y="647331"/>
                  <a:pt x="3116974" y="647580"/>
                </a:cubicBezTo>
                <a:lnTo>
                  <a:pt x="3116850" y="647580"/>
                </a:lnTo>
                <a:cubicBezTo>
                  <a:pt x="3116850" y="647082"/>
                  <a:pt x="3117099" y="646523"/>
                  <a:pt x="3117347" y="645963"/>
                </a:cubicBezTo>
                <a:cubicBezTo>
                  <a:pt x="3117596" y="645403"/>
                  <a:pt x="3117845" y="644844"/>
                  <a:pt x="3117907" y="644160"/>
                </a:cubicBezTo>
                <a:lnTo>
                  <a:pt x="3118094" y="644160"/>
                </a:lnTo>
                <a:cubicBezTo>
                  <a:pt x="3120083" y="643289"/>
                  <a:pt x="3118155" y="640180"/>
                  <a:pt x="3120332" y="638564"/>
                </a:cubicBezTo>
                <a:cubicBezTo>
                  <a:pt x="3123067" y="642108"/>
                  <a:pt x="3119586" y="644471"/>
                  <a:pt x="3119772" y="648077"/>
                </a:cubicBezTo>
                <a:moveTo>
                  <a:pt x="3122010" y="635890"/>
                </a:moveTo>
                <a:cubicBezTo>
                  <a:pt x="3119834" y="635331"/>
                  <a:pt x="3121575" y="632595"/>
                  <a:pt x="3122010" y="631351"/>
                </a:cubicBezTo>
                <a:cubicBezTo>
                  <a:pt x="3123192" y="631849"/>
                  <a:pt x="3122570" y="635268"/>
                  <a:pt x="3122010" y="635890"/>
                </a:cubicBezTo>
                <a:moveTo>
                  <a:pt x="3123689" y="621900"/>
                </a:moveTo>
                <a:lnTo>
                  <a:pt x="3123565" y="621589"/>
                </a:lnTo>
                <a:cubicBezTo>
                  <a:pt x="3123565" y="621589"/>
                  <a:pt x="3124000" y="621900"/>
                  <a:pt x="3124249" y="622025"/>
                </a:cubicBezTo>
                <a:cubicBezTo>
                  <a:pt x="3124435" y="623828"/>
                  <a:pt x="3124000" y="625009"/>
                  <a:pt x="3123689" y="626377"/>
                </a:cubicBezTo>
                <a:cubicBezTo>
                  <a:pt x="3122010" y="625382"/>
                  <a:pt x="3124000" y="623392"/>
                  <a:pt x="3123689" y="621900"/>
                </a:cubicBezTo>
                <a:moveTo>
                  <a:pt x="3124249" y="667041"/>
                </a:moveTo>
                <a:cubicBezTo>
                  <a:pt x="3124000" y="665922"/>
                  <a:pt x="3124622" y="665611"/>
                  <a:pt x="3124809" y="664865"/>
                </a:cubicBezTo>
                <a:cubicBezTo>
                  <a:pt x="3125804" y="664678"/>
                  <a:pt x="3125804" y="667974"/>
                  <a:pt x="3124249" y="667041"/>
                </a:cubicBezTo>
                <a:moveTo>
                  <a:pt x="3126487" y="661010"/>
                </a:moveTo>
                <a:cubicBezTo>
                  <a:pt x="3126736" y="663497"/>
                  <a:pt x="3124746" y="662813"/>
                  <a:pt x="3125927" y="661010"/>
                </a:cubicBezTo>
                <a:lnTo>
                  <a:pt x="3125927" y="660823"/>
                </a:lnTo>
                <a:cubicBezTo>
                  <a:pt x="3125927" y="660823"/>
                  <a:pt x="3126301" y="660948"/>
                  <a:pt x="3126487" y="661010"/>
                </a:cubicBezTo>
                <a:lnTo>
                  <a:pt x="3126487" y="661010"/>
                </a:lnTo>
                <a:close/>
                <a:moveTo>
                  <a:pt x="3127047" y="659828"/>
                </a:moveTo>
                <a:cubicBezTo>
                  <a:pt x="3126550" y="659704"/>
                  <a:pt x="3126301" y="659704"/>
                  <a:pt x="3126176" y="659642"/>
                </a:cubicBezTo>
                <a:cubicBezTo>
                  <a:pt x="3126176" y="659642"/>
                  <a:pt x="3126176" y="659642"/>
                  <a:pt x="3126052" y="659642"/>
                </a:cubicBezTo>
                <a:cubicBezTo>
                  <a:pt x="3126363" y="659145"/>
                  <a:pt x="3126736" y="658212"/>
                  <a:pt x="3127047" y="656471"/>
                </a:cubicBezTo>
                <a:cubicBezTo>
                  <a:pt x="3127793" y="656844"/>
                  <a:pt x="3128104" y="657714"/>
                  <a:pt x="3128166" y="658709"/>
                </a:cubicBezTo>
                <a:cubicBezTo>
                  <a:pt x="3127544" y="658834"/>
                  <a:pt x="3127296" y="659331"/>
                  <a:pt x="3127047" y="659828"/>
                </a:cubicBezTo>
                <a:moveTo>
                  <a:pt x="3128726" y="622460"/>
                </a:moveTo>
                <a:lnTo>
                  <a:pt x="3128726" y="624636"/>
                </a:lnTo>
                <a:cubicBezTo>
                  <a:pt x="3126487" y="625071"/>
                  <a:pt x="3126860" y="622335"/>
                  <a:pt x="3128726" y="622460"/>
                </a:cubicBezTo>
                <a:moveTo>
                  <a:pt x="3132021" y="636947"/>
                </a:moveTo>
                <a:cubicBezTo>
                  <a:pt x="3131089" y="641362"/>
                  <a:pt x="3131710" y="646212"/>
                  <a:pt x="3128664" y="649134"/>
                </a:cubicBezTo>
                <a:cubicBezTo>
                  <a:pt x="3131213" y="638688"/>
                  <a:pt x="3131648" y="630419"/>
                  <a:pt x="3134819" y="622398"/>
                </a:cubicBezTo>
                <a:cubicBezTo>
                  <a:pt x="3135378" y="622398"/>
                  <a:pt x="3135254" y="623019"/>
                  <a:pt x="3135378" y="623455"/>
                </a:cubicBezTo>
                <a:cubicBezTo>
                  <a:pt x="3135130" y="627931"/>
                  <a:pt x="3132953" y="632408"/>
                  <a:pt x="3132021" y="636947"/>
                </a:cubicBezTo>
                <a:moveTo>
                  <a:pt x="3136498" y="618543"/>
                </a:moveTo>
                <a:cubicBezTo>
                  <a:pt x="3134508" y="619040"/>
                  <a:pt x="3135503" y="616118"/>
                  <a:pt x="3135939" y="615745"/>
                </a:cubicBezTo>
                <a:cubicBezTo>
                  <a:pt x="3137057" y="615434"/>
                  <a:pt x="3137741" y="618294"/>
                  <a:pt x="3136498" y="618543"/>
                </a:cubicBezTo>
                <a:moveTo>
                  <a:pt x="3137617" y="610149"/>
                </a:moveTo>
                <a:cubicBezTo>
                  <a:pt x="3135627" y="609713"/>
                  <a:pt x="3137554" y="608781"/>
                  <a:pt x="3137057" y="606791"/>
                </a:cubicBezTo>
                <a:cubicBezTo>
                  <a:pt x="3139420" y="606605"/>
                  <a:pt x="3137554" y="609278"/>
                  <a:pt x="3137617" y="610149"/>
                </a:cubicBezTo>
                <a:moveTo>
                  <a:pt x="3138736" y="564324"/>
                </a:moveTo>
                <a:cubicBezTo>
                  <a:pt x="3140228" y="567060"/>
                  <a:pt x="3136871" y="568552"/>
                  <a:pt x="3138736" y="564324"/>
                </a:cubicBezTo>
                <a:moveTo>
                  <a:pt x="56229" y="316547"/>
                </a:moveTo>
                <a:cubicBezTo>
                  <a:pt x="57534" y="317044"/>
                  <a:pt x="57534" y="313687"/>
                  <a:pt x="56788" y="315428"/>
                </a:cubicBezTo>
                <a:cubicBezTo>
                  <a:pt x="56478" y="315925"/>
                  <a:pt x="55109" y="317853"/>
                  <a:pt x="56229" y="316547"/>
                </a:cubicBezTo>
                <a:moveTo>
                  <a:pt x="1505397" y="344962"/>
                </a:moveTo>
                <a:cubicBezTo>
                  <a:pt x="1505522" y="344278"/>
                  <a:pt x="1507014" y="342226"/>
                  <a:pt x="1505958" y="342164"/>
                </a:cubicBezTo>
                <a:cubicBezTo>
                  <a:pt x="1505958" y="342972"/>
                  <a:pt x="1503905" y="344464"/>
                  <a:pt x="1505397" y="344962"/>
                </a:cubicBezTo>
                <a:moveTo>
                  <a:pt x="3844885" y="372880"/>
                </a:moveTo>
                <a:cubicBezTo>
                  <a:pt x="3844761" y="373750"/>
                  <a:pt x="3842771" y="375491"/>
                  <a:pt x="3844325" y="376237"/>
                </a:cubicBezTo>
                <a:cubicBezTo>
                  <a:pt x="3844076" y="374994"/>
                  <a:pt x="3846066" y="373190"/>
                  <a:pt x="3844885" y="372880"/>
                </a:cubicBezTo>
                <a:moveTo>
                  <a:pt x="1494765" y="376237"/>
                </a:moveTo>
                <a:cubicBezTo>
                  <a:pt x="1493770" y="379906"/>
                  <a:pt x="1496195" y="371698"/>
                  <a:pt x="1494765" y="376237"/>
                </a:cubicBezTo>
                <a:moveTo>
                  <a:pt x="953" y="411430"/>
                </a:moveTo>
                <a:cubicBezTo>
                  <a:pt x="-1907" y="415595"/>
                  <a:pt x="2756" y="408818"/>
                  <a:pt x="953" y="411430"/>
                </a:cubicBezTo>
                <a:moveTo>
                  <a:pt x="4212664" y="426539"/>
                </a:moveTo>
                <a:cubicBezTo>
                  <a:pt x="4211608" y="426414"/>
                  <a:pt x="4211421" y="427160"/>
                  <a:pt x="4210426" y="427098"/>
                </a:cubicBezTo>
                <a:cubicBezTo>
                  <a:pt x="4210177" y="429399"/>
                  <a:pt x="4212105" y="426850"/>
                  <a:pt x="4212664" y="426539"/>
                </a:cubicBezTo>
                <a:moveTo>
                  <a:pt x="4186923" y="447741"/>
                </a:moveTo>
                <a:cubicBezTo>
                  <a:pt x="4189721" y="446995"/>
                  <a:pt x="4187793" y="445130"/>
                  <a:pt x="4186923" y="447741"/>
                </a:cubicBezTo>
                <a:moveTo>
                  <a:pt x="4160622" y="571163"/>
                </a:moveTo>
                <a:cubicBezTo>
                  <a:pt x="4160622" y="571163"/>
                  <a:pt x="4160622" y="571163"/>
                  <a:pt x="4160746" y="571101"/>
                </a:cubicBezTo>
                <a:cubicBezTo>
                  <a:pt x="4161057" y="570915"/>
                  <a:pt x="4160933" y="570977"/>
                  <a:pt x="4160622" y="571163"/>
                </a:cubicBezTo>
                <a:moveTo>
                  <a:pt x="4159565" y="571910"/>
                </a:moveTo>
                <a:cubicBezTo>
                  <a:pt x="4159130" y="572220"/>
                  <a:pt x="4158943" y="572345"/>
                  <a:pt x="4159565" y="571910"/>
                </a:cubicBezTo>
                <a:moveTo>
                  <a:pt x="4123502" y="618294"/>
                </a:moveTo>
                <a:cubicBezTo>
                  <a:pt x="4123502" y="618294"/>
                  <a:pt x="4123564" y="618294"/>
                  <a:pt x="4123627" y="618294"/>
                </a:cubicBezTo>
                <a:cubicBezTo>
                  <a:pt x="4125181" y="616615"/>
                  <a:pt x="4127233" y="615185"/>
                  <a:pt x="4129346" y="613631"/>
                </a:cubicBezTo>
                <a:cubicBezTo>
                  <a:pt x="4129471" y="613568"/>
                  <a:pt x="4129471" y="613444"/>
                  <a:pt x="4129533" y="613320"/>
                </a:cubicBezTo>
                <a:cubicBezTo>
                  <a:pt x="4132145" y="612760"/>
                  <a:pt x="4133824" y="610397"/>
                  <a:pt x="4135254" y="608346"/>
                </a:cubicBezTo>
                <a:cubicBezTo>
                  <a:pt x="4135689" y="607724"/>
                  <a:pt x="4136124" y="607102"/>
                  <a:pt x="4136559" y="606542"/>
                </a:cubicBezTo>
                <a:lnTo>
                  <a:pt x="4136684" y="606916"/>
                </a:lnTo>
                <a:cubicBezTo>
                  <a:pt x="4138300" y="606107"/>
                  <a:pt x="4138860" y="604242"/>
                  <a:pt x="4140041" y="602998"/>
                </a:cubicBezTo>
                <a:lnTo>
                  <a:pt x="4139793" y="602998"/>
                </a:lnTo>
                <a:cubicBezTo>
                  <a:pt x="4139793" y="602998"/>
                  <a:pt x="4140165" y="602625"/>
                  <a:pt x="4140352" y="602501"/>
                </a:cubicBezTo>
                <a:cubicBezTo>
                  <a:pt x="4141222" y="601941"/>
                  <a:pt x="4142280" y="601257"/>
                  <a:pt x="4142466" y="600014"/>
                </a:cubicBezTo>
                <a:cubicBezTo>
                  <a:pt x="4142466" y="599703"/>
                  <a:pt x="4142342" y="599454"/>
                  <a:pt x="4142031" y="599454"/>
                </a:cubicBezTo>
                <a:cubicBezTo>
                  <a:pt x="4141720" y="599454"/>
                  <a:pt x="4141534" y="599579"/>
                  <a:pt x="4141471" y="599889"/>
                </a:cubicBezTo>
                <a:cubicBezTo>
                  <a:pt x="4141347" y="600698"/>
                  <a:pt x="4140601" y="601195"/>
                  <a:pt x="4139855" y="601693"/>
                </a:cubicBezTo>
                <a:cubicBezTo>
                  <a:pt x="4139730" y="601755"/>
                  <a:pt x="4139606" y="601879"/>
                  <a:pt x="4139481" y="601941"/>
                </a:cubicBezTo>
                <a:lnTo>
                  <a:pt x="4139481" y="601941"/>
                </a:lnTo>
                <a:cubicBezTo>
                  <a:pt x="4137430" y="602501"/>
                  <a:pt x="4136000" y="603620"/>
                  <a:pt x="4135005" y="605237"/>
                </a:cubicBezTo>
                <a:cubicBezTo>
                  <a:pt x="4135440" y="605361"/>
                  <a:pt x="4135689" y="605672"/>
                  <a:pt x="4135564" y="606356"/>
                </a:cubicBezTo>
                <a:lnTo>
                  <a:pt x="4135689" y="606356"/>
                </a:lnTo>
                <a:cubicBezTo>
                  <a:pt x="4135316" y="606791"/>
                  <a:pt x="4134942" y="607289"/>
                  <a:pt x="4134508" y="607848"/>
                </a:cubicBezTo>
                <a:cubicBezTo>
                  <a:pt x="4133140" y="609776"/>
                  <a:pt x="4131771" y="611765"/>
                  <a:pt x="4129720" y="612387"/>
                </a:cubicBezTo>
                <a:cubicBezTo>
                  <a:pt x="4129907" y="612014"/>
                  <a:pt x="4130155" y="611641"/>
                  <a:pt x="4130404" y="611579"/>
                </a:cubicBezTo>
                <a:cubicBezTo>
                  <a:pt x="4130715" y="611454"/>
                  <a:pt x="4130839" y="611144"/>
                  <a:pt x="4130715" y="610833"/>
                </a:cubicBezTo>
                <a:cubicBezTo>
                  <a:pt x="4130590" y="610522"/>
                  <a:pt x="4130279" y="610397"/>
                  <a:pt x="4129969" y="610522"/>
                </a:cubicBezTo>
                <a:cubicBezTo>
                  <a:pt x="4129223" y="610833"/>
                  <a:pt x="4128787" y="611703"/>
                  <a:pt x="4128477" y="612387"/>
                </a:cubicBezTo>
                <a:cubicBezTo>
                  <a:pt x="4128414" y="612387"/>
                  <a:pt x="4128290" y="612387"/>
                  <a:pt x="4128228" y="612449"/>
                </a:cubicBezTo>
                <a:cubicBezTo>
                  <a:pt x="4126300" y="613817"/>
                  <a:pt x="4124310" y="615247"/>
                  <a:pt x="4122694" y="616926"/>
                </a:cubicBezTo>
                <a:lnTo>
                  <a:pt x="4122694" y="616926"/>
                </a:lnTo>
                <a:cubicBezTo>
                  <a:pt x="4117409" y="619600"/>
                  <a:pt x="4114113" y="624325"/>
                  <a:pt x="4110383" y="628615"/>
                </a:cubicBezTo>
                <a:lnTo>
                  <a:pt x="4110507" y="628740"/>
                </a:lnTo>
                <a:cubicBezTo>
                  <a:pt x="4109139" y="629299"/>
                  <a:pt x="4108207" y="630419"/>
                  <a:pt x="4107461" y="631413"/>
                </a:cubicBezTo>
                <a:cubicBezTo>
                  <a:pt x="4106900" y="632160"/>
                  <a:pt x="4106403" y="632843"/>
                  <a:pt x="4105719" y="633279"/>
                </a:cubicBezTo>
                <a:cubicBezTo>
                  <a:pt x="4105346" y="633527"/>
                  <a:pt x="4105284" y="634025"/>
                  <a:pt x="4105533" y="634398"/>
                </a:cubicBezTo>
                <a:cubicBezTo>
                  <a:pt x="4105719" y="634647"/>
                  <a:pt x="4105968" y="634709"/>
                  <a:pt x="4106217" y="634709"/>
                </a:cubicBezTo>
                <a:cubicBezTo>
                  <a:pt x="4106403" y="634709"/>
                  <a:pt x="4106528" y="634709"/>
                  <a:pt x="4106652" y="634584"/>
                </a:cubicBezTo>
                <a:cubicBezTo>
                  <a:pt x="4107522" y="633963"/>
                  <a:pt x="4108144" y="633154"/>
                  <a:pt x="4108766" y="632346"/>
                </a:cubicBezTo>
                <a:cubicBezTo>
                  <a:pt x="4109450" y="631413"/>
                  <a:pt x="4110072" y="630667"/>
                  <a:pt x="4111004" y="630232"/>
                </a:cubicBezTo>
                <a:lnTo>
                  <a:pt x="4111004" y="630232"/>
                </a:lnTo>
                <a:cubicBezTo>
                  <a:pt x="4111316" y="630294"/>
                  <a:pt x="4111688" y="630356"/>
                  <a:pt x="4111564" y="630854"/>
                </a:cubicBezTo>
                <a:lnTo>
                  <a:pt x="4111626" y="630854"/>
                </a:lnTo>
                <a:cubicBezTo>
                  <a:pt x="4111626" y="630854"/>
                  <a:pt x="4111316" y="631351"/>
                  <a:pt x="4111129" y="631600"/>
                </a:cubicBezTo>
                <a:cubicBezTo>
                  <a:pt x="4110942" y="631849"/>
                  <a:pt x="4111004" y="632160"/>
                  <a:pt x="4111191" y="632346"/>
                </a:cubicBezTo>
                <a:cubicBezTo>
                  <a:pt x="4111316" y="632408"/>
                  <a:pt x="4111439" y="632470"/>
                  <a:pt x="4111501" y="632470"/>
                </a:cubicBezTo>
                <a:cubicBezTo>
                  <a:pt x="4111688" y="632470"/>
                  <a:pt x="4111813" y="632408"/>
                  <a:pt x="4111937" y="632284"/>
                </a:cubicBezTo>
                <a:cubicBezTo>
                  <a:pt x="4112248" y="631911"/>
                  <a:pt x="4112434" y="631600"/>
                  <a:pt x="4112559" y="631227"/>
                </a:cubicBezTo>
                <a:lnTo>
                  <a:pt x="4112559" y="631351"/>
                </a:lnTo>
                <a:cubicBezTo>
                  <a:pt x="4117906" y="628678"/>
                  <a:pt x="4121015" y="623828"/>
                  <a:pt x="4123378" y="618232"/>
                </a:cubicBezTo>
                <a:moveTo>
                  <a:pt x="4104352" y="631911"/>
                </a:moveTo>
                <a:cubicBezTo>
                  <a:pt x="4105533" y="631040"/>
                  <a:pt x="4100372" y="634771"/>
                  <a:pt x="4104352" y="631911"/>
                </a:cubicBezTo>
                <a:moveTo>
                  <a:pt x="3739929" y="745820"/>
                </a:moveTo>
                <a:cubicBezTo>
                  <a:pt x="3741546" y="742587"/>
                  <a:pt x="3738562" y="744328"/>
                  <a:pt x="3739929" y="745820"/>
                </a:cubicBezTo>
                <a:moveTo>
                  <a:pt x="4199794" y="757509"/>
                </a:moveTo>
                <a:cubicBezTo>
                  <a:pt x="4201286" y="757696"/>
                  <a:pt x="4202716" y="754898"/>
                  <a:pt x="4202032" y="754711"/>
                </a:cubicBezTo>
                <a:cubicBezTo>
                  <a:pt x="4201659" y="756017"/>
                  <a:pt x="4200167" y="756204"/>
                  <a:pt x="4199794" y="757509"/>
                </a:cubicBezTo>
                <a:moveTo>
                  <a:pt x="283674" y="116149"/>
                </a:moveTo>
                <a:cubicBezTo>
                  <a:pt x="283674" y="116149"/>
                  <a:pt x="284047" y="116025"/>
                  <a:pt x="284047" y="115838"/>
                </a:cubicBezTo>
                <a:cubicBezTo>
                  <a:pt x="284047" y="115652"/>
                  <a:pt x="283860" y="115465"/>
                  <a:pt x="283674" y="115465"/>
                </a:cubicBezTo>
                <a:lnTo>
                  <a:pt x="282555" y="115465"/>
                </a:lnTo>
                <a:cubicBezTo>
                  <a:pt x="282555" y="115465"/>
                  <a:pt x="282181" y="115589"/>
                  <a:pt x="282181" y="115838"/>
                </a:cubicBezTo>
                <a:cubicBezTo>
                  <a:pt x="282181" y="116087"/>
                  <a:pt x="282306" y="116149"/>
                  <a:pt x="282555" y="116149"/>
                </a:cubicBezTo>
                <a:lnTo>
                  <a:pt x="283674" y="116149"/>
                </a:lnTo>
                <a:close/>
                <a:moveTo>
                  <a:pt x="257994" y="129455"/>
                </a:moveTo>
                <a:cubicBezTo>
                  <a:pt x="257994" y="129455"/>
                  <a:pt x="258243" y="129455"/>
                  <a:pt x="258305" y="129393"/>
                </a:cubicBezTo>
                <a:lnTo>
                  <a:pt x="258927" y="129082"/>
                </a:lnTo>
                <a:cubicBezTo>
                  <a:pt x="260482" y="128336"/>
                  <a:pt x="262036" y="127527"/>
                  <a:pt x="263466" y="126533"/>
                </a:cubicBezTo>
                <a:cubicBezTo>
                  <a:pt x="263777" y="126284"/>
                  <a:pt x="263902" y="125849"/>
                  <a:pt x="263653" y="125476"/>
                </a:cubicBezTo>
                <a:cubicBezTo>
                  <a:pt x="263404" y="125165"/>
                  <a:pt x="262969" y="125040"/>
                  <a:pt x="262596" y="125289"/>
                </a:cubicBezTo>
                <a:cubicBezTo>
                  <a:pt x="261290" y="126222"/>
                  <a:pt x="259735" y="126968"/>
                  <a:pt x="258305" y="127714"/>
                </a:cubicBezTo>
                <a:lnTo>
                  <a:pt x="257684" y="128025"/>
                </a:lnTo>
                <a:cubicBezTo>
                  <a:pt x="257310" y="128211"/>
                  <a:pt x="257186" y="128647"/>
                  <a:pt x="257373" y="129020"/>
                </a:cubicBezTo>
                <a:cubicBezTo>
                  <a:pt x="257497" y="129268"/>
                  <a:pt x="257746" y="129455"/>
                  <a:pt x="258057" y="129455"/>
                </a:cubicBezTo>
                <a:moveTo>
                  <a:pt x="169827" y="155942"/>
                </a:moveTo>
                <a:cubicBezTo>
                  <a:pt x="169827" y="155942"/>
                  <a:pt x="170324" y="155880"/>
                  <a:pt x="170511" y="155694"/>
                </a:cubicBezTo>
                <a:cubicBezTo>
                  <a:pt x="171382" y="154948"/>
                  <a:pt x="172314" y="154202"/>
                  <a:pt x="173246" y="153518"/>
                </a:cubicBezTo>
                <a:cubicBezTo>
                  <a:pt x="177102" y="150409"/>
                  <a:pt x="181081" y="147175"/>
                  <a:pt x="183630" y="142761"/>
                </a:cubicBezTo>
                <a:cubicBezTo>
                  <a:pt x="185247" y="142015"/>
                  <a:pt x="185744" y="139528"/>
                  <a:pt x="183568" y="139030"/>
                </a:cubicBezTo>
                <a:cubicBezTo>
                  <a:pt x="183071" y="140025"/>
                  <a:pt x="181392" y="139776"/>
                  <a:pt x="181889" y="141704"/>
                </a:cubicBezTo>
                <a:cubicBezTo>
                  <a:pt x="179526" y="145808"/>
                  <a:pt x="175734" y="148916"/>
                  <a:pt x="172003" y="151963"/>
                </a:cubicBezTo>
                <a:cubicBezTo>
                  <a:pt x="171070" y="152709"/>
                  <a:pt x="170138" y="153455"/>
                  <a:pt x="169268" y="154202"/>
                </a:cubicBezTo>
                <a:cubicBezTo>
                  <a:pt x="168832" y="154575"/>
                  <a:pt x="168770" y="155196"/>
                  <a:pt x="169143" y="155632"/>
                </a:cubicBezTo>
                <a:cubicBezTo>
                  <a:pt x="169330" y="155880"/>
                  <a:pt x="169640" y="156005"/>
                  <a:pt x="169952" y="156005"/>
                </a:cubicBezTo>
                <a:moveTo>
                  <a:pt x="184625" y="163404"/>
                </a:moveTo>
                <a:cubicBezTo>
                  <a:pt x="184812" y="162906"/>
                  <a:pt x="185123" y="162658"/>
                  <a:pt x="185558" y="162471"/>
                </a:cubicBezTo>
                <a:cubicBezTo>
                  <a:pt x="185744" y="162409"/>
                  <a:pt x="185806" y="162160"/>
                  <a:pt x="185744" y="162036"/>
                </a:cubicBezTo>
                <a:cubicBezTo>
                  <a:pt x="185682" y="161849"/>
                  <a:pt x="185496" y="161787"/>
                  <a:pt x="185309" y="161849"/>
                </a:cubicBezTo>
                <a:cubicBezTo>
                  <a:pt x="184750" y="162098"/>
                  <a:pt x="184314" y="162471"/>
                  <a:pt x="184004" y="163155"/>
                </a:cubicBezTo>
                <a:cubicBezTo>
                  <a:pt x="183942" y="163342"/>
                  <a:pt x="184004" y="163528"/>
                  <a:pt x="184190" y="163590"/>
                </a:cubicBezTo>
                <a:cubicBezTo>
                  <a:pt x="184190" y="163590"/>
                  <a:pt x="184314" y="163590"/>
                  <a:pt x="184314" y="163590"/>
                </a:cubicBezTo>
                <a:cubicBezTo>
                  <a:pt x="184439" y="163590"/>
                  <a:pt x="184563" y="163528"/>
                  <a:pt x="184625" y="163404"/>
                </a:cubicBezTo>
                <a:moveTo>
                  <a:pt x="160811" y="165269"/>
                </a:moveTo>
                <a:cubicBezTo>
                  <a:pt x="160811" y="165269"/>
                  <a:pt x="160811" y="165269"/>
                  <a:pt x="160873" y="165269"/>
                </a:cubicBezTo>
                <a:cubicBezTo>
                  <a:pt x="161060" y="165269"/>
                  <a:pt x="161184" y="165145"/>
                  <a:pt x="161184" y="165020"/>
                </a:cubicBezTo>
                <a:cubicBezTo>
                  <a:pt x="161184" y="164896"/>
                  <a:pt x="161309" y="164834"/>
                  <a:pt x="161558" y="164710"/>
                </a:cubicBezTo>
                <a:cubicBezTo>
                  <a:pt x="161744" y="164647"/>
                  <a:pt x="161806" y="164399"/>
                  <a:pt x="161744" y="164274"/>
                </a:cubicBezTo>
                <a:cubicBezTo>
                  <a:pt x="161682" y="164088"/>
                  <a:pt x="161433" y="164026"/>
                  <a:pt x="161309" y="164088"/>
                </a:cubicBezTo>
                <a:cubicBezTo>
                  <a:pt x="161060" y="164212"/>
                  <a:pt x="160687" y="164399"/>
                  <a:pt x="160563" y="164896"/>
                </a:cubicBezTo>
                <a:cubicBezTo>
                  <a:pt x="160563" y="165083"/>
                  <a:pt x="160625" y="165269"/>
                  <a:pt x="160811" y="165331"/>
                </a:cubicBezTo>
                <a:moveTo>
                  <a:pt x="154469" y="197912"/>
                </a:moveTo>
                <a:cubicBezTo>
                  <a:pt x="154469" y="197912"/>
                  <a:pt x="154967" y="197788"/>
                  <a:pt x="155153" y="197601"/>
                </a:cubicBezTo>
                <a:cubicBezTo>
                  <a:pt x="156583" y="195736"/>
                  <a:pt x="158324" y="194057"/>
                  <a:pt x="160003" y="192378"/>
                </a:cubicBezTo>
                <a:cubicBezTo>
                  <a:pt x="161247" y="191135"/>
                  <a:pt x="162614" y="189767"/>
                  <a:pt x="163796" y="188399"/>
                </a:cubicBezTo>
                <a:cubicBezTo>
                  <a:pt x="164107" y="188026"/>
                  <a:pt x="164044" y="187529"/>
                  <a:pt x="163734" y="187218"/>
                </a:cubicBezTo>
                <a:cubicBezTo>
                  <a:pt x="163423" y="186907"/>
                  <a:pt x="162863" y="186969"/>
                  <a:pt x="162552" y="187280"/>
                </a:cubicBezTo>
                <a:cubicBezTo>
                  <a:pt x="161371" y="188648"/>
                  <a:pt x="160065" y="189891"/>
                  <a:pt x="158822" y="191135"/>
                </a:cubicBezTo>
                <a:cubicBezTo>
                  <a:pt x="157143" y="192814"/>
                  <a:pt x="155340" y="194617"/>
                  <a:pt x="153847" y="196482"/>
                </a:cubicBezTo>
                <a:cubicBezTo>
                  <a:pt x="153537" y="196855"/>
                  <a:pt x="153599" y="197353"/>
                  <a:pt x="153972" y="197664"/>
                </a:cubicBezTo>
                <a:cubicBezTo>
                  <a:pt x="154158" y="197788"/>
                  <a:pt x="154283" y="197850"/>
                  <a:pt x="154469" y="197850"/>
                </a:cubicBezTo>
                <a:moveTo>
                  <a:pt x="126552" y="211591"/>
                </a:moveTo>
                <a:cubicBezTo>
                  <a:pt x="126552" y="211591"/>
                  <a:pt x="126800" y="211591"/>
                  <a:pt x="126925" y="211467"/>
                </a:cubicBezTo>
                <a:cubicBezTo>
                  <a:pt x="127982" y="210534"/>
                  <a:pt x="128915" y="209353"/>
                  <a:pt x="129847" y="208234"/>
                </a:cubicBezTo>
                <a:cubicBezTo>
                  <a:pt x="130904" y="206928"/>
                  <a:pt x="132024" y="205560"/>
                  <a:pt x="133267" y="204565"/>
                </a:cubicBezTo>
                <a:cubicBezTo>
                  <a:pt x="133516" y="204379"/>
                  <a:pt x="133578" y="204006"/>
                  <a:pt x="133391" y="203757"/>
                </a:cubicBezTo>
                <a:cubicBezTo>
                  <a:pt x="133205" y="203508"/>
                  <a:pt x="132831" y="203446"/>
                  <a:pt x="132583" y="203633"/>
                </a:cubicBezTo>
                <a:cubicBezTo>
                  <a:pt x="131215" y="204690"/>
                  <a:pt x="130096" y="206120"/>
                  <a:pt x="128976" y="207488"/>
                </a:cubicBezTo>
                <a:cubicBezTo>
                  <a:pt x="128106" y="208607"/>
                  <a:pt x="127174" y="209726"/>
                  <a:pt x="126178" y="210659"/>
                </a:cubicBezTo>
                <a:cubicBezTo>
                  <a:pt x="125930" y="210845"/>
                  <a:pt x="125930" y="211218"/>
                  <a:pt x="126178" y="211467"/>
                </a:cubicBezTo>
                <a:cubicBezTo>
                  <a:pt x="126303" y="211591"/>
                  <a:pt x="126427" y="211653"/>
                  <a:pt x="126613" y="211653"/>
                </a:cubicBezTo>
                <a:moveTo>
                  <a:pt x="135940" y="215446"/>
                </a:moveTo>
                <a:lnTo>
                  <a:pt x="135940" y="215446"/>
                </a:lnTo>
                <a:cubicBezTo>
                  <a:pt x="136251" y="215446"/>
                  <a:pt x="136562" y="215198"/>
                  <a:pt x="136562" y="214887"/>
                </a:cubicBezTo>
                <a:cubicBezTo>
                  <a:pt x="136562" y="214203"/>
                  <a:pt x="137246" y="213705"/>
                  <a:pt x="137930" y="213208"/>
                </a:cubicBezTo>
                <a:cubicBezTo>
                  <a:pt x="141598" y="212648"/>
                  <a:pt x="142780" y="209664"/>
                  <a:pt x="144397" y="207115"/>
                </a:cubicBezTo>
                <a:cubicBezTo>
                  <a:pt x="141039" y="205995"/>
                  <a:pt x="138552" y="209602"/>
                  <a:pt x="137122" y="212151"/>
                </a:cubicBezTo>
                <a:lnTo>
                  <a:pt x="137246" y="212151"/>
                </a:lnTo>
                <a:cubicBezTo>
                  <a:pt x="136376" y="212773"/>
                  <a:pt x="135381" y="213519"/>
                  <a:pt x="135318" y="214825"/>
                </a:cubicBezTo>
                <a:cubicBezTo>
                  <a:pt x="135318" y="215135"/>
                  <a:pt x="135567" y="215446"/>
                  <a:pt x="135879" y="215446"/>
                </a:cubicBezTo>
                <a:moveTo>
                  <a:pt x="97141" y="235716"/>
                </a:moveTo>
                <a:cubicBezTo>
                  <a:pt x="97141" y="235716"/>
                  <a:pt x="97141" y="235716"/>
                  <a:pt x="97204" y="235716"/>
                </a:cubicBezTo>
                <a:cubicBezTo>
                  <a:pt x="97390" y="235716"/>
                  <a:pt x="97577" y="235592"/>
                  <a:pt x="97639" y="235405"/>
                </a:cubicBezTo>
                <a:cubicBezTo>
                  <a:pt x="97826" y="234535"/>
                  <a:pt x="98696" y="233664"/>
                  <a:pt x="99504" y="233478"/>
                </a:cubicBezTo>
                <a:cubicBezTo>
                  <a:pt x="99753" y="233478"/>
                  <a:pt x="99878" y="233229"/>
                  <a:pt x="99878" y="232980"/>
                </a:cubicBezTo>
                <a:cubicBezTo>
                  <a:pt x="99878" y="232732"/>
                  <a:pt x="99629" y="232607"/>
                  <a:pt x="99380" y="232607"/>
                </a:cubicBezTo>
                <a:cubicBezTo>
                  <a:pt x="98199" y="232794"/>
                  <a:pt x="97079" y="233975"/>
                  <a:pt x="96769" y="235157"/>
                </a:cubicBezTo>
                <a:cubicBezTo>
                  <a:pt x="96769" y="235405"/>
                  <a:pt x="96893" y="235592"/>
                  <a:pt x="97079" y="235654"/>
                </a:cubicBezTo>
                <a:moveTo>
                  <a:pt x="498435" y="243240"/>
                </a:moveTo>
                <a:cubicBezTo>
                  <a:pt x="498435" y="243240"/>
                  <a:pt x="497813" y="242991"/>
                  <a:pt x="497626" y="243240"/>
                </a:cubicBezTo>
                <a:cubicBezTo>
                  <a:pt x="482579" y="258100"/>
                  <a:pt x="466786" y="275323"/>
                  <a:pt x="450683" y="294349"/>
                </a:cubicBezTo>
                <a:cubicBezTo>
                  <a:pt x="450496" y="294598"/>
                  <a:pt x="450496" y="294971"/>
                  <a:pt x="450744" y="295158"/>
                </a:cubicBezTo>
                <a:cubicBezTo>
                  <a:pt x="450869" y="295282"/>
                  <a:pt x="450993" y="295282"/>
                  <a:pt x="451118" y="295282"/>
                </a:cubicBezTo>
                <a:cubicBezTo>
                  <a:pt x="451304" y="295282"/>
                  <a:pt x="451429" y="295220"/>
                  <a:pt x="451553" y="295096"/>
                </a:cubicBezTo>
                <a:cubicBezTo>
                  <a:pt x="467657" y="276069"/>
                  <a:pt x="483387" y="258908"/>
                  <a:pt x="498435" y="244048"/>
                </a:cubicBezTo>
                <a:cubicBezTo>
                  <a:pt x="498684" y="243799"/>
                  <a:pt x="498684" y="243426"/>
                  <a:pt x="498435" y="243240"/>
                </a:cubicBezTo>
                <a:moveTo>
                  <a:pt x="74695" y="290805"/>
                </a:moveTo>
                <a:cubicBezTo>
                  <a:pt x="74695" y="290805"/>
                  <a:pt x="75007" y="291054"/>
                  <a:pt x="75193" y="291054"/>
                </a:cubicBezTo>
                <a:cubicBezTo>
                  <a:pt x="75317" y="291054"/>
                  <a:pt x="75379" y="291054"/>
                  <a:pt x="75441" y="290992"/>
                </a:cubicBezTo>
                <a:cubicBezTo>
                  <a:pt x="76934" y="290121"/>
                  <a:pt x="77866" y="288754"/>
                  <a:pt x="78862" y="287448"/>
                </a:cubicBezTo>
                <a:cubicBezTo>
                  <a:pt x="79794" y="286142"/>
                  <a:pt x="80603" y="284961"/>
                  <a:pt x="81846" y="284277"/>
                </a:cubicBezTo>
                <a:cubicBezTo>
                  <a:pt x="82095" y="284152"/>
                  <a:pt x="82219" y="283779"/>
                  <a:pt x="82095" y="283531"/>
                </a:cubicBezTo>
                <a:cubicBezTo>
                  <a:pt x="81970" y="283282"/>
                  <a:pt x="81597" y="283158"/>
                  <a:pt x="81349" y="283282"/>
                </a:cubicBezTo>
                <a:cubicBezTo>
                  <a:pt x="79857" y="284090"/>
                  <a:pt x="78924" y="285458"/>
                  <a:pt x="77991" y="286764"/>
                </a:cubicBezTo>
                <a:cubicBezTo>
                  <a:pt x="77058" y="288070"/>
                  <a:pt x="76188" y="289251"/>
                  <a:pt x="74944" y="289997"/>
                </a:cubicBezTo>
                <a:cubicBezTo>
                  <a:pt x="74695" y="290121"/>
                  <a:pt x="74571" y="290494"/>
                  <a:pt x="74758" y="290743"/>
                </a:cubicBezTo>
                <a:moveTo>
                  <a:pt x="67918" y="299883"/>
                </a:moveTo>
                <a:cubicBezTo>
                  <a:pt x="67918" y="299883"/>
                  <a:pt x="68229" y="299883"/>
                  <a:pt x="68353" y="299759"/>
                </a:cubicBezTo>
                <a:cubicBezTo>
                  <a:pt x="70592" y="297956"/>
                  <a:pt x="71089" y="295531"/>
                  <a:pt x="71524" y="293168"/>
                </a:cubicBezTo>
                <a:cubicBezTo>
                  <a:pt x="72022" y="290619"/>
                  <a:pt x="72519" y="288194"/>
                  <a:pt x="75256" y="286702"/>
                </a:cubicBezTo>
                <a:cubicBezTo>
                  <a:pt x="75566" y="286515"/>
                  <a:pt x="75690" y="286080"/>
                  <a:pt x="75504" y="285769"/>
                </a:cubicBezTo>
                <a:cubicBezTo>
                  <a:pt x="75317" y="285458"/>
                  <a:pt x="74882" y="285334"/>
                  <a:pt x="74571" y="285520"/>
                </a:cubicBezTo>
                <a:cubicBezTo>
                  <a:pt x="71338" y="287323"/>
                  <a:pt x="70778" y="290184"/>
                  <a:pt x="70219" y="292919"/>
                </a:cubicBezTo>
                <a:cubicBezTo>
                  <a:pt x="69784" y="295158"/>
                  <a:pt x="69348" y="297210"/>
                  <a:pt x="67483" y="298702"/>
                </a:cubicBezTo>
                <a:cubicBezTo>
                  <a:pt x="67172" y="298951"/>
                  <a:pt x="67172" y="299386"/>
                  <a:pt x="67359" y="299635"/>
                </a:cubicBezTo>
                <a:cubicBezTo>
                  <a:pt x="67483" y="299821"/>
                  <a:pt x="67669" y="299883"/>
                  <a:pt x="67856" y="299883"/>
                </a:cubicBezTo>
                <a:moveTo>
                  <a:pt x="4210115" y="240006"/>
                </a:moveTo>
                <a:lnTo>
                  <a:pt x="4209867" y="240131"/>
                </a:lnTo>
                <a:cubicBezTo>
                  <a:pt x="4209867" y="240131"/>
                  <a:pt x="4209493" y="240628"/>
                  <a:pt x="4209618" y="240877"/>
                </a:cubicBezTo>
                <a:cubicBezTo>
                  <a:pt x="4209680" y="241063"/>
                  <a:pt x="4209929" y="241188"/>
                  <a:pt x="4210115" y="241188"/>
                </a:cubicBezTo>
                <a:cubicBezTo>
                  <a:pt x="4210177" y="241188"/>
                  <a:pt x="4210302" y="241188"/>
                  <a:pt x="4210364" y="241126"/>
                </a:cubicBezTo>
                <a:lnTo>
                  <a:pt x="4210613" y="241001"/>
                </a:lnTo>
                <a:cubicBezTo>
                  <a:pt x="4210613" y="241001"/>
                  <a:pt x="4211172" y="240690"/>
                  <a:pt x="4211359" y="240628"/>
                </a:cubicBezTo>
                <a:cubicBezTo>
                  <a:pt x="4211669" y="240504"/>
                  <a:pt x="4211794" y="240193"/>
                  <a:pt x="4211669" y="239944"/>
                </a:cubicBezTo>
                <a:cubicBezTo>
                  <a:pt x="4211546" y="239633"/>
                  <a:pt x="4211234" y="239509"/>
                  <a:pt x="4210985" y="239633"/>
                </a:cubicBezTo>
                <a:cubicBezTo>
                  <a:pt x="4210675" y="239758"/>
                  <a:pt x="4210364" y="239882"/>
                  <a:pt x="4210053" y="240069"/>
                </a:cubicBezTo>
                <a:moveTo>
                  <a:pt x="4214219" y="249582"/>
                </a:moveTo>
                <a:cubicBezTo>
                  <a:pt x="4213535" y="250203"/>
                  <a:pt x="4212913" y="250825"/>
                  <a:pt x="4212229" y="251012"/>
                </a:cubicBezTo>
                <a:cubicBezTo>
                  <a:pt x="4211981" y="251074"/>
                  <a:pt x="4211794" y="251385"/>
                  <a:pt x="4211856" y="251634"/>
                </a:cubicBezTo>
                <a:cubicBezTo>
                  <a:pt x="4211856" y="251882"/>
                  <a:pt x="4212105" y="252007"/>
                  <a:pt x="4212354" y="252007"/>
                </a:cubicBezTo>
                <a:cubicBezTo>
                  <a:pt x="4212354" y="252007"/>
                  <a:pt x="4212416" y="252007"/>
                  <a:pt x="4212478" y="252007"/>
                </a:cubicBezTo>
                <a:cubicBezTo>
                  <a:pt x="4213473" y="251758"/>
                  <a:pt x="4214219" y="251012"/>
                  <a:pt x="4214903" y="250328"/>
                </a:cubicBezTo>
                <a:cubicBezTo>
                  <a:pt x="4215587" y="249706"/>
                  <a:pt x="4216209" y="249084"/>
                  <a:pt x="4216893" y="248898"/>
                </a:cubicBezTo>
                <a:cubicBezTo>
                  <a:pt x="4217141" y="248836"/>
                  <a:pt x="4217328" y="248525"/>
                  <a:pt x="4217265" y="248276"/>
                </a:cubicBezTo>
                <a:cubicBezTo>
                  <a:pt x="4217203" y="248027"/>
                  <a:pt x="4216893" y="247841"/>
                  <a:pt x="4216644" y="247903"/>
                </a:cubicBezTo>
                <a:cubicBezTo>
                  <a:pt x="4215649" y="248152"/>
                  <a:pt x="4214903" y="248898"/>
                  <a:pt x="4214157" y="249582"/>
                </a:cubicBezTo>
                <a:moveTo>
                  <a:pt x="4196561" y="248773"/>
                </a:moveTo>
                <a:cubicBezTo>
                  <a:pt x="4196436" y="248400"/>
                  <a:pt x="4196063" y="248214"/>
                  <a:pt x="4195690" y="248338"/>
                </a:cubicBezTo>
                <a:cubicBezTo>
                  <a:pt x="4194073" y="248836"/>
                  <a:pt x="4192954" y="249830"/>
                  <a:pt x="4191897" y="250763"/>
                </a:cubicBezTo>
                <a:cubicBezTo>
                  <a:pt x="4190654" y="251820"/>
                  <a:pt x="4189472" y="252877"/>
                  <a:pt x="4187731" y="253064"/>
                </a:cubicBezTo>
                <a:cubicBezTo>
                  <a:pt x="4187358" y="253064"/>
                  <a:pt x="4187109" y="253437"/>
                  <a:pt x="4187109" y="253810"/>
                </a:cubicBezTo>
                <a:cubicBezTo>
                  <a:pt x="4187109" y="254183"/>
                  <a:pt x="4187421" y="254432"/>
                  <a:pt x="4187793" y="254432"/>
                </a:cubicBezTo>
                <a:lnTo>
                  <a:pt x="4187856" y="254432"/>
                </a:lnTo>
                <a:cubicBezTo>
                  <a:pt x="4190032" y="254183"/>
                  <a:pt x="4191400" y="253001"/>
                  <a:pt x="4192768" y="251820"/>
                </a:cubicBezTo>
                <a:cubicBezTo>
                  <a:pt x="4193824" y="250950"/>
                  <a:pt x="4194757" y="250079"/>
                  <a:pt x="4196125" y="249644"/>
                </a:cubicBezTo>
                <a:cubicBezTo>
                  <a:pt x="4196498" y="249520"/>
                  <a:pt x="4196685" y="249146"/>
                  <a:pt x="4196561" y="248773"/>
                </a:cubicBezTo>
                <a:moveTo>
                  <a:pt x="446019" y="300070"/>
                </a:moveTo>
                <a:cubicBezTo>
                  <a:pt x="444341" y="302246"/>
                  <a:pt x="442537" y="304360"/>
                  <a:pt x="440734" y="306350"/>
                </a:cubicBezTo>
                <a:cubicBezTo>
                  <a:pt x="438620" y="308712"/>
                  <a:pt x="436444" y="311137"/>
                  <a:pt x="434578" y="313749"/>
                </a:cubicBezTo>
                <a:cubicBezTo>
                  <a:pt x="434392" y="313998"/>
                  <a:pt x="434454" y="314308"/>
                  <a:pt x="434703" y="314433"/>
                </a:cubicBezTo>
                <a:cubicBezTo>
                  <a:pt x="434765" y="314433"/>
                  <a:pt x="434889" y="314495"/>
                  <a:pt x="434952" y="314495"/>
                </a:cubicBezTo>
                <a:cubicBezTo>
                  <a:pt x="435076" y="314495"/>
                  <a:pt x="435262" y="314433"/>
                  <a:pt x="435324" y="314308"/>
                </a:cubicBezTo>
                <a:cubicBezTo>
                  <a:pt x="437128" y="311697"/>
                  <a:pt x="439304" y="309334"/>
                  <a:pt x="441418" y="306972"/>
                </a:cubicBezTo>
                <a:cubicBezTo>
                  <a:pt x="443221" y="304920"/>
                  <a:pt x="445087" y="302868"/>
                  <a:pt x="446766" y="300629"/>
                </a:cubicBezTo>
                <a:cubicBezTo>
                  <a:pt x="446952" y="300443"/>
                  <a:pt x="446889" y="300132"/>
                  <a:pt x="446641" y="299945"/>
                </a:cubicBezTo>
                <a:cubicBezTo>
                  <a:pt x="446454" y="299759"/>
                  <a:pt x="446143" y="299821"/>
                  <a:pt x="445957" y="300070"/>
                </a:cubicBezTo>
                <a:moveTo>
                  <a:pt x="1265393" y="301997"/>
                </a:moveTo>
                <a:cubicBezTo>
                  <a:pt x="1265393" y="301997"/>
                  <a:pt x="1264833" y="302184"/>
                  <a:pt x="1264771" y="302495"/>
                </a:cubicBezTo>
                <a:cubicBezTo>
                  <a:pt x="1264212" y="307034"/>
                  <a:pt x="1263714" y="311573"/>
                  <a:pt x="1263341" y="316049"/>
                </a:cubicBezTo>
                <a:cubicBezTo>
                  <a:pt x="1262595" y="323697"/>
                  <a:pt x="1261849" y="331656"/>
                  <a:pt x="1260357" y="339304"/>
                </a:cubicBezTo>
                <a:cubicBezTo>
                  <a:pt x="1260357" y="339615"/>
                  <a:pt x="1260481" y="339863"/>
                  <a:pt x="1260792" y="339926"/>
                </a:cubicBezTo>
                <a:cubicBezTo>
                  <a:pt x="1260792" y="339926"/>
                  <a:pt x="1260854" y="339926"/>
                  <a:pt x="1260916" y="339926"/>
                </a:cubicBezTo>
                <a:cubicBezTo>
                  <a:pt x="1261165" y="339926"/>
                  <a:pt x="1261413" y="339739"/>
                  <a:pt x="1261476" y="339490"/>
                </a:cubicBezTo>
                <a:cubicBezTo>
                  <a:pt x="1262968" y="331780"/>
                  <a:pt x="1263714" y="323822"/>
                  <a:pt x="1264460" y="316112"/>
                </a:cubicBezTo>
                <a:cubicBezTo>
                  <a:pt x="1264896" y="311697"/>
                  <a:pt x="1265331" y="307096"/>
                  <a:pt x="1265953" y="302619"/>
                </a:cubicBezTo>
                <a:cubicBezTo>
                  <a:pt x="1265953" y="302308"/>
                  <a:pt x="1265766" y="302059"/>
                  <a:pt x="1265455" y="301997"/>
                </a:cubicBezTo>
                <a:moveTo>
                  <a:pt x="1496941" y="381460"/>
                </a:moveTo>
                <a:cubicBezTo>
                  <a:pt x="1496941" y="381460"/>
                  <a:pt x="1496941" y="381336"/>
                  <a:pt x="1496941" y="381274"/>
                </a:cubicBezTo>
                <a:cubicBezTo>
                  <a:pt x="1497128" y="380776"/>
                  <a:pt x="1497253" y="380279"/>
                  <a:pt x="1497315" y="379968"/>
                </a:cubicBezTo>
                <a:cubicBezTo>
                  <a:pt x="1497439" y="379035"/>
                  <a:pt x="1497502" y="378724"/>
                  <a:pt x="1497688" y="378165"/>
                </a:cubicBezTo>
                <a:cubicBezTo>
                  <a:pt x="1497874" y="377605"/>
                  <a:pt x="1498123" y="377356"/>
                  <a:pt x="1498061" y="376735"/>
                </a:cubicBezTo>
                <a:cubicBezTo>
                  <a:pt x="1497999" y="376175"/>
                  <a:pt x="1498310" y="375615"/>
                  <a:pt x="1498372" y="375367"/>
                </a:cubicBezTo>
                <a:cubicBezTo>
                  <a:pt x="1498372" y="375367"/>
                  <a:pt x="1498372" y="375242"/>
                  <a:pt x="1498496" y="375180"/>
                </a:cubicBezTo>
                <a:cubicBezTo>
                  <a:pt x="1498620" y="375180"/>
                  <a:pt x="1498683" y="375056"/>
                  <a:pt x="1498683" y="374869"/>
                </a:cubicBezTo>
                <a:cubicBezTo>
                  <a:pt x="1498683" y="374496"/>
                  <a:pt x="1498807" y="374247"/>
                  <a:pt x="1498932" y="373999"/>
                </a:cubicBezTo>
                <a:cubicBezTo>
                  <a:pt x="1499056" y="373812"/>
                  <a:pt x="1499118" y="373564"/>
                  <a:pt x="1499242" y="373253"/>
                </a:cubicBezTo>
                <a:cubicBezTo>
                  <a:pt x="1499242" y="373253"/>
                  <a:pt x="1499242" y="373253"/>
                  <a:pt x="1499242" y="373253"/>
                </a:cubicBezTo>
                <a:cubicBezTo>
                  <a:pt x="1499366" y="373004"/>
                  <a:pt x="1499491" y="372755"/>
                  <a:pt x="1499615" y="372507"/>
                </a:cubicBezTo>
                <a:cubicBezTo>
                  <a:pt x="1499864" y="371823"/>
                  <a:pt x="1500050" y="371076"/>
                  <a:pt x="1500113" y="370455"/>
                </a:cubicBezTo>
                <a:cubicBezTo>
                  <a:pt x="1500175" y="369833"/>
                  <a:pt x="1500424" y="369709"/>
                  <a:pt x="1500486" y="369087"/>
                </a:cubicBezTo>
                <a:cubicBezTo>
                  <a:pt x="1500548" y="368527"/>
                  <a:pt x="1500486" y="368341"/>
                  <a:pt x="1500610" y="367781"/>
                </a:cubicBezTo>
                <a:cubicBezTo>
                  <a:pt x="1500734" y="367284"/>
                  <a:pt x="1500859" y="366413"/>
                  <a:pt x="1500796" y="366662"/>
                </a:cubicBezTo>
                <a:cubicBezTo>
                  <a:pt x="1500734" y="366911"/>
                  <a:pt x="1499802" y="369335"/>
                  <a:pt x="1499304" y="370766"/>
                </a:cubicBezTo>
                <a:cubicBezTo>
                  <a:pt x="1498807" y="372196"/>
                  <a:pt x="1498248" y="372693"/>
                  <a:pt x="1497874" y="373688"/>
                </a:cubicBezTo>
                <a:cubicBezTo>
                  <a:pt x="1497502" y="374621"/>
                  <a:pt x="1497190" y="375553"/>
                  <a:pt x="1497004" y="376299"/>
                </a:cubicBezTo>
                <a:cubicBezTo>
                  <a:pt x="1496879" y="377045"/>
                  <a:pt x="1496755" y="377729"/>
                  <a:pt x="1496444" y="378538"/>
                </a:cubicBezTo>
                <a:cubicBezTo>
                  <a:pt x="1496133" y="379408"/>
                  <a:pt x="1495885" y="380714"/>
                  <a:pt x="1495698" y="381211"/>
                </a:cubicBezTo>
                <a:cubicBezTo>
                  <a:pt x="1495636" y="381398"/>
                  <a:pt x="1495574" y="381584"/>
                  <a:pt x="1495511" y="381833"/>
                </a:cubicBezTo>
                <a:cubicBezTo>
                  <a:pt x="1494952" y="383388"/>
                  <a:pt x="1494330" y="384880"/>
                  <a:pt x="1493770" y="386434"/>
                </a:cubicBezTo>
                <a:cubicBezTo>
                  <a:pt x="1491968" y="390973"/>
                  <a:pt x="1490102" y="395637"/>
                  <a:pt x="1489107" y="400673"/>
                </a:cubicBezTo>
                <a:cubicBezTo>
                  <a:pt x="1489107" y="400984"/>
                  <a:pt x="1489231" y="401295"/>
                  <a:pt x="1489543" y="401295"/>
                </a:cubicBezTo>
                <a:cubicBezTo>
                  <a:pt x="1489543" y="401295"/>
                  <a:pt x="1489605" y="401295"/>
                  <a:pt x="1489667" y="401295"/>
                </a:cubicBezTo>
                <a:cubicBezTo>
                  <a:pt x="1489915" y="401295"/>
                  <a:pt x="1490164" y="401108"/>
                  <a:pt x="1490227" y="400859"/>
                </a:cubicBezTo>
                <a:cubicBezTo>
                  <a:pt x="1491222" y="395947"/>
                  <a:pt x="1493024" y="391284"/>
                  <a:pt x="1494828" y="386807"/>
                </a:cubicBezTo>
                <a:cubicBezTo>
                  <a:pt x="1495511" y="385004"/>
                  <a:pt x="1496258" y="383201"/>
                  <a:pt x="1496941" y="381398"/>
                </a:cubicBezTo>
                <a:moveTo>
                  <a:pt x="1105597" y="413046"/>
                </a:moveTo>
                <a:cubicBezTo>
                  <a:pt x="1105038" y="413606"/>
                  <a:pt x="1104478" y="414352"/>
                  <a:pt x="1103794" y="415409"/>
                </a:cubicBezTo>
                <a:cubicBezTo>
                  <a:pt x="1103546" y="415782"/>
                  <a:pt x="1103669" y="416217"/>
                  <a:pt x="1104043" y="416466"/>
                </a:cubicBezTo>
                <a:cubicBezTo>
                  <a:pt x="1104167" y="416528"/>
                  <a:pt x="1104292" y="416590"/>
                  <a:pt x="1104415" y="416590"/>
                </a:cubicBezTo>
                <a:cubicBezTo>
                  <a:pt x="1104664" y="416590"/>
                  <a:pt x="1104913" y="416466"/>
                  <a:pt x="1105038" y="416217"/>
                </a:cubicBezTo>
                <a:cubicBezTo>
                  <a:pt x="1105659" y="415285"/>
                  <a:pt x="1106157" y="414601"/>
                  <a:pt x="1106592" y="414103"/>
                </a:cubicBezTo>
                <a:cubicBezTo>
                  <a:pt x="1106903" y="413792"/>
                  <a:pt x="1106903" y="413357"/>
                  <a:pt x="1106592" y="413046"/>
                </a:cubicBezTo>
                <a:cubicBezTo>
                  <a:pt x="1106281" y="412735"/>
                  <a:pt x="1105846" y="412735"/>
                  <a:pt x="1105535" y="413046"/>
                </a:cubicBezTo>
                <a:moveTo>
                  <a:pt x="787187" y="464529"/>
                </a:moveTo>
                <a:lnTo>
                  <a:pt x="787187" y="464529"/>
                </a:lnTo>
                <a:cubicBezTo>
                  <a:pt x="787187" y="464529"/>
                  <a:pt x="787560" y="464343"/>
                  <a:pt x="787497" y="464156"/>
                </a:cubicBezTo>
                <a:cubicBezTo>
                  <a:pt x="787497" y="463410"/>
                  <a:pt x="787497" y="462850"/>
                  <a:pt x="787746" y="462353"/>
                </a:cubicBezTo>
                <a:cubicBezTo>
                  <a:pt x="787808" y="462166"/>
                  <a:pt x="787746" y="461980"/>
                  <a:pt x="787560" y="461918"/>
                </a:cubicBezTo>
                <a:cubicBezTo>
                  <a:pt x="787373" y="461856"/>
                  <a:pt x="787187" y="461918"/>
                  <a:pt x="787125" y="462104"/>
                </a:cubicBezTo>
                <a:cubicBezTo>
                  <a:pt x="786876" y="462664"/>
                  <a:pt x="786751" y="463348"/>
                  <a:pt x="786813" y="464218"/>
                </a:cubicBezTo>
                <a:cubicBezTo>
                  <a:pt x="786813" y="464405"/>
                  <a:pt x="787000" y="464529"/>
                  <a:pt x="787187" y="464529"/>
                </a:cubicBezTo>
                <a:moveTo>
                  <a:pt x="1670852" y="466768"/>
                </a:moveTo>
                <a:cubicBezTo>
                  <a:pt x="1670852" y="466768"/>
                  <a:pt x="1671038" y="466768"/>
                  <a:pt x="1671100" y="466705"/>
                </a:cubicBezTo>
                <a:cubicBezTo>
                  <a:pt x="1671661" y="466270"/>
                  <a:pt x="1672282" y="465835"/>
                  <a:pt x="1673028" y="465400"/>
                </a:cubicBezTo>
                <a:cubicBezTo>
                  <a:pt x="1674209" y="464653"/>
                  <a:pt x="1675453" y="463845"/>
                  <a:pt x="1676199" y="462788"/>
                </a:cubicBezTo>
                <a:cubicBezTo>
                  <a:pt x="1676324" y="462602"/>
                  <a:pt x="1676262" y="462415"/>
                  <a:pt x="1676137" y="462291"/>
                </a:cubicBezTo>
                <a:cubicBezTo>
                  <a:pt x="1675950" y="462166"/>
                  <a:pt x="1675764" y="462229"/>
                  <a:pt x="1675639" y="462353"/>
                </a:cubicBezTo>
                <a:cubicBezTo>
                  <a:pt x="1674955" y="463286"/>
                  <a:pt x="1673774" y="464094"/>
                  <a:pt x="1672655" y="464778"/>
                </a:cubicBezTo>
                <a:cubicBezTo>
                  <a:pt x="1671971" y="465275"/>
                  <a:pt x="1671287" y="465711"/>
                  <a:pt x="1670665" y="466146"/>
                </a:cubicBezTo>
                <a:cubicBezTo>
                  <a:pt x="1670479" y="466270"/>
                  <a:pt x="1670479" y="466519"/>
                  <a:pt x="1670665" y="466643"/>
                </a:cubicBezTo>
                <a:cubicBezTo>
                  <a:pt x="1670728" y="466705"/>
                  <a:pt x="1670852" y="466768"/>
                  <a:pt x="1670914" y="466768"/>
                </a:cubicBezTo>
                <a:moveTo>
                  <a:pt x="4218385" y="419761"/>
                </a:moveTo>
                <a:cubicBezTo>
                  <a:pt x="4217328" y="420445"/>
                  <a:pt x="4216582" y="421378"/>
                  <a:pt x="4215898" y="422311"/>
                </a:cubicBezTo>
                <a:cubicBezTo>
                  <a:pt x="4215338" y="423057"/>
                  <a:pt x="4214778" y="423741"/>
                  <a:pt x="4214157" y="424238"/>
                </a:cubicBezTo>
                <a:cubicBezTo>
                  <a:pt x="4213846" y="424487"/>
                  <a:pt x="4213784" y="424922"/>
                  <a:pt x="4214032" y="425233"/>
                </a:cubicBezTo>
                <a:cubicBezTo>
                  <a:pt x="4214157" y="425420"/>
                  <a:pt x="4214406" y="425482"/>
                  <a:pt x="4214592" y="425482"/>
                </a:cubicBezTo>
                <a:cubicBezTo>
                  <a:pt x="4214778" y="425482"/>
                  <a:pt x="4214903" y="425482"/>
                  <a:pt x="4215027" y="425295"/>
                </a:cubicBezTo>
                <a:cubicBezTo>
                  <a:pt x="4215835" y="424673"/>
                  <a:pt x="4216457" y="423865"/>
                  <a:pt x="4217017" y="423119"/>
                </a:cubicBezTo>
                <a:cubicBezTo>
                  <a:pt x="4217701" y="422248"/>
                  <a:pt x="4218323" y="421440"/>
                  <a:pt x="4219131" y="420881"/>
                </a:cubicBezTo>
                <a:cubicBezTo>
                  <a:pt x="4219441" y="420632"/>
                  <a:pt x="4219566" y="420197"/>
                  <a:pt x="4219318" y="419886"/>
                </a:cubicBezTo>
                <a:cubicBezTo>
                  <a:pt x="4219069" y="419575"/>
                  <a:pt x="4218634" y="419450"/>
                  <a:pt x="4218323" y="419699"/>
                </a:cubicBezTo>
                <a:moveTo>
                  <a:pt x="1668675" y="510789"/>
                </a:moveTo>
                <a:cubicBezTo>
                  <a:pt x="1668675" y="510789"/>
                  <a:pt x="1668427" y="510230"/>
                  <a:pt x="1668116" y="510230"/>
                </a:cubicBezTo>
                <a:lnTo>
                  <a:pt x="1668116" y="510230"/>
                </a:lnTo>
                <a:cubicBezTo>
                  <a:pt x="1667121" y="510230"/>
                  <a:pt x="1666251" y="510851"/>
                  <a:pt x="1666002" y="511038"/>
                </a:cubicBezTo>
                <a:lnTo>
                  <a:pt x="1665878" y="511162"/>
                </a:lnTo>
                <a:lnTo>
                  <a:pt x="1665878" y="511349"/>
                </a:lnTo>
                <a:cubicBezTo>
                  <a:pt x="1665878" y="511349"/>
                  <a:pt x="1665691" y="511784"/>
                  <a:pt x="1665691" y="512219"/>
                </a:cubicBezTo>
                <a:cubicBezTo>
                  <a:pt x="1665691" y="512530"/>
                  <a:pt x="1665940" y="512841"/>
                  <a:pt x="1666251" y="512779"/>
                </a:cubicBezTo>
                <a:cubicBezTo>
                  <a:pt x="1666562" y="512779"/>
                  <a:pt x="1666811" y="512530"/>
                  <a:pt x="1666811" y="512219"/>
                </a:cubicBezTo>
                <a:cubicBezTo>
                  <a:pt x="1666811" y="512095"/>
                  <a:pt x="1666811" y="511971"/>
                  <a:pt x="1666811" y="511908"/>
                </a:cubicBezTo>
                <a:cubicBezTo>
                  <a:pt x="1667059" y="511722"/>
                  <a:pt x="1667619" y="511411"/>
                  <a:pt x="1668178" y="511411"/>
                </a:cubicBezTo>
                <a:cubicBezTo>
                  <a:pt x="1668489" y="511411"/>
                  <a:pt x="1668738" y="511162"/>
                  <a:pt x="1668738" y="510789"/>
                </a:cubicBezTo>
                <a:moveTo>
                  <a:pt x="2962526" y="519245"/>
                </a:moveTo>
                <a:cubicBezTo>
                  <a:pt x="2961219" y="522354"/>
                  <a:pt x="2959541" y="525960"/>
                  <a:pt x="2957240" y="529194"/>
                </a:cubicBezTo>
                <a:cubicBezTo>
                  <a:pt x="2957116" y="529380"/>
                  <a:pt x="2957116" y="529629"/>
                  <a:pt x="2957364" y="529815"/>
                </a:cubicBezTo>
                <a:cubicBezTo>
                  <a:pt x="2957427" y="529815"/>
                  <a:pt x="2957551" y="529878"/>
                  <a:pt x="2957613" y="529878"/>
                </a:cubicBezTo>
                <a:cubicBezTo>
                  <a:pt x="2957738" y="529878"/>
                  <a:pt x="2957862" y="529815"/>
                  <a:pt x="2957987" y="529691"/>
                </a:cubicBezTo>
                <a:cubicBezTo>
                  <a:pt x="2960349" y="526396"/>
                  <a:pt x="2962028" y="522727"/>
                  <a:pt x="2963334" y="519556"/>
                </a:cubicBezTo>
                <a:cubicBezTo>
                  <a:pt x="2963458" y="519307"/>
                  <a:pt x="2963334" y="519059"/>
                  <a:pt x="2963085" y="518997"/>
                </a:cubicBezTo>
                <a:cubicBezTo>
                  <a:pt x="2962898" y="518872"/>
                  <a:pt x="2962588" y="518997"/>
                  <a:pt x="2962526" y="519245"/>
                </a:cubicBezTo>
                <a:moveTo>
                  <a:pt x="4226965" y="482809"/>
                </a:moveTo>
                <a:cubicBezTo>
                  <a:pt x="4226965" y="482809"/>
                  <a:pt x="4226592" y="482809"/>
                  <a:pt x="4226530" y="483058"/>
                </a:cubicBezTo>
                <a:cubicBezTo>
                  <a:pt x="4226406" y="483369"/>
                  <a:pt x="4226219" y="483618"/>
                  <a:pt x="4225970" y="483866"/>
                </a:cubicBezTo>
                <a:cubicBezTo>
                  <a:pt x="4225784" y="484115"/>
                  <a:pt x="4225536" y="484364"/>
                  <a:pt x="4225411" y="484675"/>
                </a:cubicBezTo>
                <a:cubicBezTo>
                  <a:pt x="4225349" y="484861"/>
                  <a:pt x="4225411" y="485048"/>
                  <a:pt x="4225598" y="485110"/>
                </a:cubicBezTo>
                <a:cubicBezTo>
                  <a:pt x="4225598" y="485110"/>
                  <a:pt x="4225721" y="485110"/>
                  <a:pt x="4225721" y="485110"/>
                </a:cubicBezTo>
                <a:cubicBezTo>
                  <a:pt x="4225846" y="485110"/>
                  <a:pt x="4225970" y="485048"/>
                  <a:pt x="4226033" y="484923"/>
                </a:cubicBezTo>
                <a:cubicBezTo>
                  <a:pt x="4226157" y="484675"/>
                  <a:pt x="4226344" y="484488"/>
                  <a:pt x="4226530" y="484239"/>
                </a:cubicBezTo>
                <a:cubicBezTo>
                  <a:pt x="4226779" y="483991"/>
                  <a:pt x="4227028" y="483618"/>
                  <a:pt x="4227214" y="483182"/>
                </a:cubicBezTo>
                <a:cubicBezTo>
                  <a:pt x="4227276" y="482996"/>
                  <a:pt x="4227214" y="482809"/>
                  <a:pt x="4226965" y="482747"/>
                </a:cubicBezTo>
                <a:moveTo>
                  <a:pt x="4177596" y="551205"/>
                </a:moveTo>
                <a:cubicBezTo>
                  <a:pt x="4174985" y="552945"/>
                  <a:pt x="4174425" y="555619"/>
                  <a:pt x="4173866" y="558231"/>
                </a:cubicBezTo>
                <a:cubicBezTo>
                  <a:pt x="4173306" y="560780"/>
                  <a:pt x="4172808" y="563267"/>
                  <a:pt x="4170260" y="564697"/>
                </a:cubicBezTo>
                <a:cubicBezTo>
                  <a:pt x="4169886" y="564884"/>
                  <a:pt x="4169762" y="565319"/>
                  <a:pt x="4169948" y="565692"/>
                </a:cubicBezTo>
                <a:cubicBezTo>
                  <a:pt x="4170073" y="565941"/>
                  <a:pt x="4170322" y="566065"/>
                  <a:pt x="4170570" y="566065"/>
                </a:cubicBezTo>
                <a:cubicBezTo>
                  <a:pt x="4170694" y="566065"/>
                  <a:pt x="4170819" y="566065"/>
                  <a:pt x="4170943" y="565941"/>
                </a:cubicBezTo>
                <a:cubicBezTo>
                  <a:pt x="4174052" y="564200"/>
                  <a:pt x="4174674" y="561153"/>
                  <a:pt x="4175233" y="558541"/>
                </a:cubicBezTo>
                <a:cubicBezTo>
                  <a:pt x="4175731" y="556117"/>
                  <a:pt x="4176228" y="553878"/>
                  <a:pt x="4178342" y="552448"/>
                </a:cubicBezTo>
                <a:cubicBezTo>
                  <a:pt x="4178653" y="552199"/>
                  <a:pt x="4178778" y="551764"/>
                  <a:pt x="4178529" y="551453"/>
                </a:cubicBezTo>
                <a:cubicBezTo>
                  <a:pt x="4178280" y="551142"/>
                  <a:pt x="4177845" y="551018"/>
                  <a:pt x="4177534" y="551267"/>
                </a:cubicBezTo>
                <a:moveTo>
                  <a:pt x="835436" y="600387"/>
                </a:moveTo>
                <a:lnTo>
                  <a:pt x="835436" y="602625"/>
                </a:lnTo>
                <a:cubicBezTo>
                  <a:pt x="835436" y="602625"/>
                  <a:pt x="835623" y="602936"/>
                  <a:pt x="835809" y="602936"/>
                </a:cubicBezTo>
                <a:cubicBezTo>
                  <a:pt x="835996" y="602936"/>
                  <a:pt x="836120" y="602750"/>
                  <a:pt x="836120" y="602625"/>
                </a:cubicBezTo>
                <a:lnTo>
                  <a:pt x="836120" y="600387"/>
                </a:lnTo>
                <a:cubicBezTo>
                  <a:pt x="836120" y="600387"/>
                  <a:pt x="835934" y="600014"/>
                  <a:pt x="835809" y="600014"/>
                </a:cubicBezTo>
                <a:cubicBezTo>
                  <a:pt x="835623" y="600014"/>
                  <a:pt x="835436" y="600200"/>
                  <a:pt x="835436" y="600387"/>
                </a:cubicBezTo>
                <a:moveTo>
                  <a:pt x="1591700" y="603682"/>
                </a:moveTo>
                <a:cubicBezTo>
                  <a:pt x="1590705" y="604304"/>
                  <a:pt x="1589648" y="604801"/>
                  <a:pt x="1588653" y="605299"/>
                </a:cubicBezTo>
                <a:cubicBezTo>
                  <a:pt x="1587721" y="605734"/>
                  <a:pt x="1586788" y="606232"/>
                  <a:pt x="1585855" y="606729"/>
                </a:cubicBezTo>
                <a:cubicBezTo>
                  <a:pt x="1585669" y="606853"/>
                  <a:pt x="1585606" y="607040"/>
                  <a:pt x="1585731" y="607226"/>
                </a:cubicBezTo>
                <a:cubicBezTo>
                  <a:pt x="1585793" y="607351"/>
                  <a:pt x="1585918" y="607413"/>
                  <a:pt x="1586042" y="607413"/>
                </a:cubicBezTo>
                <a:cubicBezTo>
                  <a:pt x="1586104" y="607413"/>
                  <a:pt x="1586167" y="607413"/>
                  <a:pt x="1586228" y="607413"/>
                </a:cubicBezTo>
                <a:cubicBezTo>
                  <a:pt x="1587161" y="606916"/>
                  <a:pt x="1588094" y="606418"/>
                  <a:pt x="1588964" y="605983"/>
                </a:cubicBezTo>
                <a:cubicBezTo>
                  <a:pt x="1590022" y="605485"/>
                  <a:pt x="1591078" y="604988"/>
                  <a:pt x="1592073" y="604304"/>
                </a:cubicBezTo>
                <a:cubicBezTo>
                  <a:pt x="1592260" y="604180"/>
                  <a:pt x="1592322" y="603993"/>
                  <a:pt x="1592198" y="603807"/>
                </a:cubicBezTo>
                <a:cubicBezTo>
                  <a:pt x="1592073" y="603620"/>
                  <a:pt x="1591824" y="603558"/>
                  <a:pt x="1591700" y="603682"/>
                </a:cubicBezTo>
                <a:moveTo>
                  <a:pt x="4169638" y="561837"/>
                </a:moveTo>
                <a:cubicBezTo>
                  <a:pt x="4169638" y="561837"/>
                  <a:pt x="4170011" y="561339"/>
                  <a:pt x="4169886" y="561091"/>
                </a:cubicBezTo>
                <a:cubicBezTo>
                  <a:pt x="4169762" y="560842"/>
                  <a:pt x="4169389" y="560718"/>
                  <a:pt x="4169140" y="560842"/>
                </a:cubicBezTo>
                <a:cubicBezTo>
                  <a:pt x="4167586" y="561712"/>
                  <a:pt x="4166529" y="563080"/>
                  <a:pt x="4165534" y="564386"/>
                </a:cubicBezTo>
                <a:cubicBezTo>
                  <a:pt x="4164601" y="565630"/>
                  <a:pt x="4163731" y="566873"/>
                  <a:pt x="4162425" y="567495"/>
                </a:cubicBezTo>
                <a:cubicBezTo>
                  <a:pt x="4162176" y="567619"/>
                  <a:pt x="4162052" y="567992"/>
                  <a:pt x="4162176" y="568241"/>
                </a:cubicBezTo>
                <a:cubicBezTo>
                  <a:pt x="4162301" y="568428"/>
                  <a:pt x="4162487" y="568552"/>
                  <a:pt x="4162674" y="568552"/>
                </a:cubicBezTo>
                <a:cubicBezTo>
                  <a:pt x="4162736" y="568552"/>
                  <a:pt x="4162860" y="568552"/>
                  <a:pt x="4162922" y="568490"/>
                </a:cubicBezTo>
                <a:cubicBezTo>
                  <a:pt x="4164415" y="567744"/>
                  <a:pt x="4165472" y="566376"/>
                  <a:pt x="4166405" y="565008"/>
                </a:cubicBezTo>
                <a:cubicBezTo>
                  <a:pt x="4167337" y="563702"/>
                  <a:pt x="4168269" y="562459"/>
                  <a:pt x="4169638" y="561775"/>
                </a:cubicBezTo>
                <a:moveTo>
                  <a:pt x="4166405" y="570231"/>
                </a:moveTo>
                <a:lnTo>
                  <a:pt x="4166093" y="570666"/>
                </a:lnTo>
                <a:cubicBezTo>
                  <a:pt x="4165783" y="571163"/>
                  <a:pt x="4165472" y="571661"/>
                  <a:pt x="4165036" y="572096"/>
                </a:cubicBezTo>
                <a:cubicBezTo>
                  <a:pt x="4164850" y="572283"/>
                  <a:pt x="4164850" y="572656"/>
                  <a:pt x="4165036" y="572842"/>
                </a:cubicBezTo>
                <a:cubicBezTo>
                  <a:pt x="4165161" y="572967"/>
                  <a:pt x="4165285" y="572967"/>
                  <a:pt x="4165410" y="572967"/>
                </a:cubicBezTo>
                <a:cubicBezTo>
                  <a:pt x="4165534" y="572967"/>
                  <a:pt x="4165659" y="572967"/>
                  <a:pt x="4165783" y="572780"/>
                </a:cubicBezTo>
                <a:cubicBezTo>
                  <a:pt x="4166280" y="572283"/>
                  <a:pt x="4166653" y="571723"/>
                  <a:pt x="4166964" y="571163"/>
                </a:cubicBezTo>
                <a:lnTo>
                  <a:pt x="4167213" y="570728"/>
                </a:lnTo>
                <a:cubicBezTo>
                  <a:pt x="4167213" y="570728"/>
                  <a:pt x="4167275" y="570169"/>
                  <a:pt x="4167088" y="570044"/>
                </a:cubicBezTo>
                <a:cubicBezTo>
                  <a:pt x="4166840" y="569858"/>
                  <a:pt x="4166529" y="569920"/>
                  <a:pt x="4166405" y="570169"/>
                </a:cubicBezTo>
                <a:moveTo>
                  <a:pt x="4160933" y="578376"/>
                </a:moveTo>
                <a:cubicBezTo>
                  <a:pt x="4161243" y="578127"/>
                  <a:pt x="4161306" y="577630"/>
                  <a:pt x="4160995" y="577319"/>
                </a:cubicBezTo>
                <a:cubicBezTo>
                  <a:pt x="4160746" y="577008"/>
                  <a:pt x="4160249" y="576946"/>
                  <a:pt x="4159938" y="577257"/>
                </a:cubicBezTo>
                <a:cubicBezTo>
                  <a:pt x="4159813" y="577381"/>
                  <a:pt x="4159627" y="577506"/>
                  <a:pt x="4159503" y="577692"/>
                </a:cubicBezTo>
                <a:cubicBezTo>
                  <a:pt x="4159316" y="577879"/>
                  <a:pt x="4159130" y="578065"/>
                  <a:pt x="4158943" y="578252"/>
                </a:cubicBezTo>
                <a:cubicBezTo>
                  <a:pt x="4158943" y="578252"/>
                  <a:pt x="4158943" y="578376"/>
                  <a:pt x="4158881" y="578376"/>
                </a:cubicBezTo>
                <a:cubicBezTo>
                  <a:pt x="4154715" y="581547"/>
                  <a:pt x="4150549" y="584780"/>
                  <a:pt x="4148995" y="590625"/>
                </a:cubicBezTo>
                <a:cubicBezTo>
                  <a:pt x="4154653" y="588884"/>
                  <a:pt x="4156642" y="583412"/>
                  <a:pt x="4160187" y="579495"/>
                </a:cubicBezTo>
                <a:lnTo>
                  <a:pt x="4160000" y="579309"/>
                </a:lnTo>
                <a:cubicBezTo>
                  <a:pt x="4160000" y="579309"/>
                  <a:pt x="4160435" y="578873"/>
                  <a:pt x="4160622" y="578687"/>
                </a:cubicBezTo>
                <a:cubicBezTo>
                  <a:pt x="4160746" y="578563"/>
                  <a:pt x="4160871" y="578438"/>
                  <a:pt x="4160933" y="578376"/>
                </a:cubicBezTo>
                <a:moveTo>
                  <a:pt x="171754" y="649631"/>
                </a:moveTo>
                <a:cubicBezTo>
                  <a:pt x="172128" y="649631"/>
                  <a:pt x="172377" y="649383"/>
                  <a:pt x="172439" y="649010"/>
                </a:cubicBezTo>
                <a:cubicBezTo>
                  <a:pt x="172439" y="648699"/>
                  <a:pt x="172563" y="648388"/>
                  <a:pt x="172687" y="648077"/>
                </a:cubicBezTo>
                <a:cubicBezTo>
                  <a:pt x="172812" y="647704"/>
                  <a:pt x="172625" y="647331"/>
                  <a:pt x="172252" y="647206"/>
                </a:cubicBezTo>
                <a:cubicBezTo>
                  <a:pt x="171879" y="647082"/>
                  <a:pt x="171506" y="647269"/>
                  <a:pt x="171382" y="647642"/>
                </a:cubicBezTo>
                <a:cubicBezTo>
                  <a:pt x="171257" y="648077"/>
                  <a:pt x="171133" y="648450"/>
                  <a:pt x="171070" y="648885"/>
                </a:cubicBezTo>
                <a:cubicBezTo>
                  <a:pt x="171070" y="649258"/>
                  <a:pt x="171319" y="649569"/>
                  <a:pt x="171692" y="649631"/>
                </a:cubicBezTo>
                <a:lnTo>
                  <a:pt x="171754" y="649631"/>
                </a:lnTo>
                <a:moveTo>
                  <a:pt x="824617" y="660512"/>
                </a:moveTo>
                <a:cubicBezTo>
                  <a:pt x="823623" y="664057"/>
                  <a:pt x="823374" y="667787"/>
                  <a:pt x="823063" y="671331"/>
                </a:cubicBezTo>
                <a:cubicBezTo>
                  <a:pt x="822939" y="672948"/>
                  <a:pt x="822814" y="674627"/>
                  <a:pt x="822628" y="676243"/>
                </a:cubicBezTo>
                <a:cubicBezTo>
                  <a:pt x="822628" y="676554"/>
                  <a:pt x="822814" y="676865"/>
                  <a:pt x="823125" y="676865"/>
                </a:cubicBezTo>
                <a:cubicBezTo>
                  <a:pt x="823125" y="676865"/>
                  <a:pt x="823125" y="676865"/>
                  <a:pt x="823187" y="676865"/>
                </a:cubicBezTo>
                <a:cubicBezTo>
                  <a:pt x="823498" y="676865"/>
                  <a:pt x="823747" y="676616"/>
                  <a:pt x="823747" y="676368"/>
                </a:cubicBezTo>
                <a:cubicBezTo>
                  <a:pt x="823933" y="674689"/>
                  <a:pt x="824058" y="673010"/>
                  <a:pt x="824182" y="671393"/>
                </a:cubicBezTo>
                <a:cubicBezTo>
                  <a:pt x="824431" y="667912"/>
                  <a:pt x="824742" y="664305"/>
                  <a:pt x="825674" y="660823"/>
                </a:cubicBezTo>
                <a:cubicBezTo>
                  <a:pt x="825737" y="660512"/>
                  <a:pt x="825550" y="660202"/>
                  <a:pt x="825239" y="660077"/>
                </a:cubicBezTo>
                <a:cubicBezTo>
                  <a:pt x="824928" y="659953"/>
                  <a:pt x="824617" y="660202"/>
                  <a:pt x="824493" y="660512"/>
                </a:cubicBezTo>
                <a:moveTo>
                  <a:pt x="4140601" y="624139"/>
                </a:moveTo>
                <a:lnTo>
                  <a:pt x="4140601" y="624139"/>
                </a:lnTo>
                <a:cubicBezTo>
                  <a:pt x="4141222" y="624139"/>
                  <a:pt x="4141596" y="623703"/>
                  <a:pt x="4141844" y="623392"/>
                </a:cubicBezTo>
                <a:cubicBezTo>
                  <a:pt x="4142031" y="623206"/>
                  <a:pt x="4142155" y="623082"/>
                  <a:pt x="4142218" y="623082"/>
                </a:cubicBezTo>
                <a:cubicBezTo>
                  <a:pt x="4142528" y="623082"/>
                  <a:pt x="4142839" y="622771"/>
                  <a:pt x="4142777" y="622460"/>
                </a:cubicBezTo>
                <a:cubicBezTo>
                  <a:pt x="4142777" y="622149"/>
                  <a:pt x="4142466" y="621900"/>
                  <a:pt x="4142155" y="621900"/>
                </a:cubicBezTo>
                <a:lnTo>
                  <a:pt x="4142155" y="621900"/>
                </a:lnTo>
                <a:cubicBezTo>
                  <a:pt x="4141534" y="621900"/>
                  <a:pt x="4141160" y="622335"/>
                  <a:pt x="4140850" y="622646"/>
                </a:cubicBezTo>
                <a:cubicBezTo>
                  <a:pt x="4140663" y="622833"/>
                  <a:pt x="4140539" y="622957"/>
                  <a:pt x="4140476" y="622957"/>
                </a:cubicBezTo>
                <a:cubicBezTo>
                  <a:pt x="4140165" y="622957"/>
                  <a:pt x="4139855" y="623268"/>
                  <a:pt x="4139917" y="623579"/>
                </a:cubicBezTo>
                <a:cubicBezTo>
                  <a:pt x="4139917" y="623890"/>
                  <a:pt x="4140227" y="624139"/>
                  <a:pt x="4140539" y="624139"/>
                </a:cubicBezTo>
                <a:moveTo>
                  <a:pt x="4103170" y="638875"/>
                </a:moveTo>
                <a:cubicBezTo>
                  <a:pt x="4103170" y="638875"/>
                  <a:pt x="4103481" y="638191"/>
                  <a:pt x="4103170" y="637880"/>
                </a:cubicBezTo>
                <a:cubicBezTo>
                  <a:pt x="4102921" y="637631"/>
                  <a:pt x="4102486" y="637569"/>
                  <a:pt x="4102175" y="637880"/>
                </a:cubicBezTo>
                <a:cubicBezTo>
                  <a:pt x="4101989" y="638066"/>
                  <a:pt x="4101802" y="638253"/>
                  <a:pt x="4101553" y="638439"/>
                </a:cubicBezTo>
                <a:cubicBezTo>
                  <a:pt x="4100994" y="638999"/>
                  <a:pt x="4100497" y="639496"/>
                  <a:pt x="4099874" y="639870"/>
                </a:cubicBezTo>
                <a:cubicBezTo>
                  <a:pt x="4096455" y="640678"/>
                  <a:pt x="4093346" y="643849"/>
                  <a:pt x="4093657" y="646460"/>
                </a:cubicBezTo>
                <a:cubicBezTo>
                  <a:pt x="4096641" y="647269"/>
                  <a:pt x="4099564" y="643538"/>
                  <a:pt x="4100932" y="640864"/>
                </a:cubicBezTo>
                <a:lnTo>
                  <a:pt x="4100932" y="640864"/>
                </a:lnTo>
                <a:cubicBezTo>
                  <a:pt x="4101553" y="640429"/>
                  <a:pt x="4102051" y="639932"/>
                  <a:pt x="4102548" y="639434"/>
                </a:cubicBezTo>
                <a:cubicBezTo>
                  <a:pt x="4102735" y="639248"/>
                  <a:pt x="4102921" y="639061"/>
                  <a:pt x="4103108" y="638875"/>
                </a:cubicBezTo>
                <a:moveTo>
                  <a:pt x="1708034" y="689425"/>
                </a:moveTo>
                <a:cubicBezTo>
                  <a:pt x="1707910" y="689860"/>
                  <a:pt x="1708096" y="690358"/>
                  <a:pt x="1708531" y="690544"/>
                </a:cubicBezTo>
                <a:cubicBezTo>
                  <a:pt x="1710832" y="691352"/>
                  <a:pt x="1713070" y="692161"/>
                  <a:pt x="1715185" y="693031"/>
                </a:cubicBezTo>
                <a:cubicBezTo>
                  <a:pt x="1715308" y="693031"/>
                  <a:pt x="1715433" y="693093"/>
                  <a:pt x="1715495" y="693093"/>
                </a:cubicBezTo>
                <a:cubicBezTo>
                  <a:pt x="1715806" y="693093"/>
                  <a:pt x="1716117" y="692907"/>
                  <a:pt x="1716303" y="692596"/>
                </a:cubicBezTo>
                <a:cubicBezTo>
                  <a:pt x="1716490" y="692161"/>
                  <a:pt x="1716303" y="691663"/>
                  <a:pt x="1715869" y="691477"/>
                </a:cubicBezTo>
                <a:cubicBezTo>
                  <a:pt x="1713754" y="690544"/>
                  <a:pt x="1711453" y="689736"/>
                  <a:pt x="1709091" y="688928"/>
                </a:cubicBezTo>
                <a:cubicBezTo>
                  <a:pt x="1708656" y="688741"/>
                  <a:pt x="1708159" y="688990"/>
                  <a:pt x="1707972" y="689425"/>
                </a:cubicBezTo>
                <a:moveTo>
                  <a:pt x="4104040" y="652429"/>
                </a:moveTo>
                <a:cubicBezTo>
                  <a:pt x="4104040" y="652429"/>
                  <a:pt x="4104289" y="652429"/>
                  <a:pt x="4104413" y="652305"/>
                </a:cubicBezTo>
                <a:cubicBezTo>
                  <a:pt x="4105844" y="651248"/>
                  <a:pt x="4107025" y="649880"/>
                  <a:pt x="4108207" y="648637"/>
                </a:cubicBezTo>
                <a:cubicBezTo>
                  <a:pt x="4109388" y="647269"/>
                  <a:pt x="4110631" y="645901"/>
                  <a:pt x="4112062" y="644906"/>
                </a:cubicBezTo>
                <a:cubicBezTo>
                  <a:pt x="4112372" y="644719"/>
                  <a:pt x="4112434" y="644284"/>
                  <a:pt x="4112185" y="643973"/>
                </a:cubicBezTo>
                <a:cubicBezTo>
                  <a:pt x="4111999" y="643662"/>
                  <a:pt x="4111564" y="643600"/>
                  <a:pt x="4111253" y="643849"/>
                </a:cubicBezTo>
                <a:cubicBezTo>
                  <a:pt x="4109699" y="644968"/>
                  <a:pt x="4108455" y="646398"/>
                  <a:pt x="4107212" y="647766"/>
                </a:cubicBezTo>
                <a:cubicBezTo>
                  <a:pt x="4106030" y="649072"/>
                  <a:pt x="4104911" y="650315"/>
                  <a:pt x="4103667" y="651310"/>
                </a:cubicBezTo>
                <a:cubicBezTo>
                  <a:pt x="4103357" y="651497"/>
                  <a:pt x="4103294" y="651932"/>
                  <a:pt x="4103543" y="652243"/>
                </a:cubicBezTo>
                <a:cubicBezTo>
                  <a:pt x="4103667" y="652429"/>
                  <a:pt x="4103854" y="652492"/>
                  <a:pt x="4104040" y="652492"/>
                </a:cubicBezTo>
                <a:moveTo>
                  <a:pt x="1787683" y="709011"/>
                </a:moveTo>
                <a:cubicBezTo>
                  <a:pt x="1786564" y="708700"/>
                  <a:pt x="1785445" y="708389"/>
                  <a:pt x="1784388" y="707954"/>
                </a:cubicBezTo>
                <a:cubicBezTo>
                  <a:pt x="1784139" y="707829"/>
                  <a:pt x="1783828" y="707954"/>
                  <a:pt x="1783704" y="708203"/>
                </a:cubicBezTo>
                <a:cubicBezTo>
                  <a:pt x="1783580" y="708451"/>
                  <a:pt x="1783704" y="708762"/>
                  <a:pt x="1783953" y="708886"/>
                </a:cubicBezTo>
                <a:cubicBezTo>
                  <a:pt x="1785072" y="709384"/>
                  <a:pt x="1786253" y="709695"/>
                  <a:pt x="1787373" y="710006"/>
                </a:cubicBezTo>
                <a:cubicBezTo>
                  <a:pt x="1787745" y="710130"/>
                  <a:pt x="1788119" y="710192"/>
                  <a:pt x="1788491" y="710317"/>
                </a:cubicBezTo>
                <a:cubicBezTo>
                  <a:pt x="1788491" y="710317"/>
                  <a:pt x="1788554" y="710317"/>
                  <a:pt x="1788616" y="710317"/>
                </a:cubicBezTo>
                <a:cubicBezTo>
                  <a:pt x="1788865" y="710317"/>
                  <a:pt x="1789052" y="710192"/>
                  <a:pt x="1789113" y="709944"/>
                </a:cubicBezTo>
                <a:cubicBezTo>
                  <a:pt x="1789175" y="709695"/>
                  <a:pt x="1789052" y="709384"/>
                  <a:pt x="1788740" y="709322"/>
                </a:cubicBezTo>
                <a:cubicBezTo>
                  <a:pt x="1788367" y="709197"/>
                  <a:pt x="1787994" y="709135"/>
                  <a:pt x="1787621" y="709011"/>
                </a:cubicBezTo>
                <a:moveTo>
                  <a:pt x="1796264" y="711125"/>
                </a:moveTo>
                <a:cubicBezTo>
                  <a:pt x="1795331" y="710876"/>
                  <a:pt x="1794522" y="710627"/>
                  <a:pt x="1793839" y="710130"/>
                </a:cubicBezTo>
                <a:cubicBezTo>
                  <a:pt x="1793590" y="709944"/>
                  <a:pt x="1793155" y="709944"/>
                  <a:pt x="1792968" y="710254"/>
                </a:cubicBezTo>
                <a:cubicBezTo>
                  <a:pt x="1792782" y="710503"/>
                  <a:pt x="1792782" y="710938"/>
                  <a:pt x="1793092" y="711125"/>
                </a:cubicBezTo>
                <a:cubicBezTo>
                  <a:pt x="1793963" y="711809"/>
                  <a:pt x="1794958" y="712120"/>
                  <a:pt x="1795953" y="712368"/>
                </a:cubicBezTo>
                <a:cubicBezTo>
                  <a:pt x="1796264" y="712431"/>
                  <a:pt x="1796575" y="712555"/>
                  <a:pt x="1796885" y="712617"/>
                </a:cubicBezTo>
                <a:cubicBezTo>
                  <a:pt x="1796947" y="712617"/>
                  <a:pt x="1797010" y="712617"/>
                  <a:pt x="1797072" y="712617"/>
                </a:cubicBezTo>
                <a:cubicBezTo>
                  <a:pt x="1797321" y="712617"/>
                  <a:pt x="1797570" y="712431"/>
                  <a:pt x="1797694" y="712182"/>
                </a:cubicBezTo>
                <a:cubicBezTo>
                  <a:pt x="1797818" y="711871"/>
                  <a:pt x="1797631" y="711498"/>
                  <a:pt x="1797259" y="711374"/>
                </a:cubicBezTo>
                <a:cubicBezTo>
                  <a:pt x="1796947" y="711249"/>
                  <a:pt x="1796575" y="711187"/>
                  <a:pt x="1796264" y="711063"/>
                </a:cubicBezTo>
                <a:moveTo>
                  <a:pt x="1714998" y="712244"/>
                </a:moveTo>
                <a:cubicBezTo>
                  <a:pt x="1714998" y="712244"/>
                  <a:pt x="1714687" y="712368"/>
                  <a:pt x="1714625" y="712555"/>
                </a:cubicBezTo>
                <a:cubicBezTo>
                  <a:pt x="1714625" y="712741"/>
                  <a:pt x="1714749" y="712866"/>
                  <a:pt x="1714936" y="712928"/>
                </a:cubicBezTo>
                <a:cubicBezTo>
                  <a:pt x="1715185" y="712928"/>
                  <a:pt x="1715433" y="712928"/>
                  <a:pt x="1715620" y="712928"/>
                </a:cubicBezTo>
                <a:cubicBezTo>
                  <a:pt x="1716179" y="712928"/>
                  <a:pt x="1716677" y="712866"/>
                  <a:pt x="1717174" y="712679"/>
                </a:cubicBezTo>
                <a:cubicBezTo>
                  <a:pt x="1717299" y="712741"/>
                  <a:pt x="1717423" y="712804"/>
                  <a:pt x="1717547" y="712804"/>
                </a:cubicBezTo>
                <a:cubicBezTo>
                  <a:pt x="1717547" y="712804"/>
                  <a:pt x="1717547" y="712804"/>
                  <a:pt x="1717609" y="712804"/>
                </a:cubicBezTo>
                <a:cubicBezTo>
                  <a:pt x="1717609" y="712804"/>
                  <a:pt x="1717609" y="712804"/>
                  <a:pt x="1717671" y="712804"/>
                </a:cubicBezTo>
                <a:cubicBezTo>
                  <a:pt x="1718107" y="712928"/>
                  <a:pt x="1718542" y="713052"/>
                  <a:pt x="1718977" y="713301"/>
                </a:cubicBezTo>
                <a:cubicBezTo>
                  <a:pt x="1719661" y="713612"/>
                  <a:pt x="1720407" y="713985"/>
                  <a:pt x="1721340" y="713985"/>
                </a:cubicBezTo>
                <a:lnTo>
                  <a:pt x="1721402" y="713985"/>
                </a:lnTo>
                <a:cubicBezTo>
                  <a:pt x="1721402" y="713985"/>
                  <a:pt x="1721900" y="713736"/>
                  <a:pt x="1721900" y="713488"/>
                </a:cubicBezTo>
                <a:cubicBezTo>
                  <a:pt x="1721900" y="713239"/>
                  <a:pt x="1721651" y="712990"/>
                  <a:pt x="1721402" y="712990"/>
                </a:cubicBezTo>
                <a:lnTo>
                  <a:pt x="1721402" y="712990"/>
                </a:lnTo>
                <a:cubicBezTo>
                  <a:pt x="1720718" y="712990"/>
                  <a:pt x="1720096" y="712741"/>
                  <a:pt x="1719475" y="712431"/>
                </a:cubicBezTo>
                <a:cubicBezTo>
                  <a:pt x="1719040" y="712244"/>
                  <a:pt x="1718604" y="712058"/>
                  <a:pt x="1718169" y="711933"/>
                </a:cubicBezTo>
                <a:cubicBezTo>
                  <a:pt x="1718107" y="711498"/>
                  <a:pt x="1717920" y="711125"/>
                  <a:pt x="1717733" y="710876"/>
                </a:cubicBezTo>
                <a:cubicBezTo>
                  <a:pt x="1717485" y="710627"/>
                  <a:pt x="1717112" y="710627"/>
                  <a:pt x="1716863" y="710876"/>
                </a:cubicBezTo>
                <a:cubicBezTo>
                  <a:pt x="1716615" y="711125"/>
                  <a:pt x="1716615" y="711498"/>
                  <a:pt x="1716863" y="711747"/>
                </a:cubicBezTo>
                <a:cubicBezTo>
                  <a:pt x="1716863" y="711747"/>
                  <a:pt x="1716987" y="711995"/>
                  <a:pt x="1717050" y="712182"/>
                </a:cubicBezTo>
                <a:cubicBezTo>
                  <a:pt x="1716428" y="712368"/>
                  <a:pt x="1715744" y="712431"/>
                  <a:pt x="1715122" y="712368"/>
                </a:cubicBezTo>
                <a:lnTo>
                  <a:pt x="1715122" y="712368"/>
                </a:lnTo>
                <a:close/>
                <a:moveTo>
                  <a:pt x="1818524" y="716534"/>
                </a:moveTo>
                <a:cubicBezTo>
                  <a:pt x="1814730" y="715602"/>
                  <a:pt x="1810751" y="714669"/>
                  <a:pt x="1806958" y="713425"/>
                </a:cubicBezTo>
                <a:cubicBezTo>
                  <a:pt x="1806647" y="713301"/>
                  <a:pt x="1806336" y="713488"/>
                  <a:pt x="1806274" y="713798"/>
                </a:cubicBezTo>
                <a:cubicBezTo>
                  <a:pt x="1806212" y="714109"/>
                  <a:pt x="1806336" y="714420"/>
                  <a:pt x="1806647" y="714482"/>
                </a:cubicBezTo>
                <a:cubicBezTo>
                  <a:pt x="1810440" y="715726"/>
                  <a:pt x="1814420" y="716659"/>
                  <a:pt x="1818275" y="717591"/>
                </a:cubicBezTo>
                <a:lnTo>
                  <a:pt x="1819270" y="717840"/>
                </a:lnTo>
                <a:cubicBezTo>
                  <a:pt x="1819270" y="717840"/>
                  <a:pt x="1819332" y="717840"/>
                  <a:pt x="1819393" y="717840"/>
                </a:cubicBezTo>
                <a:cubicBezTo>
                  <a:pt x="1819642" y="717840"/>
                  <a:pt x="1819891" y="717654"/>
                  <a:pt x="1819954" y="717405"/>
                </a:cubicBezTo>
                <a:cubicBezTo>
                  <a:pt x="1820016" y="717094"/>
                  <a:pt x="1819829" y="716783"/>
                  <a:pt x="1819518" y="716721"/>
                </a:cubicBezTo>
                <a:lnTo>
                  <a:pt x="1818524" y="716472"/>
                </a:lnTo>
                <a:close/>
                <a:moveTo>
                  <a:pt x="1720842" y="722876"/>
                </a:moveTo>
                <a:cubicBezTo>
                  <a:pt x="1720532" y="722876"/>
                  <a:pt x="1720283" y="723187"/>
                  <a:pt x="1720283" y="723498"/>
                </a:cubicBezTo>
                <a:cubicBezTo>
                  <a:pt x="1720283" y="723809"/>
                  <a:pt x="1720532" y="724058"/>
                  <a:pt x="1720905" y="724058"/>
                </a:cubicBezTo>
                <a:cubicBezTo>
                  <a:pt x="1720905" y="724058"/>
                  <a:pt x="1720905" y="724058"/>
                  <a:pt x="1720905" y="724058"/>
                </a:cubicBezTo>
                <a:cubicBezTo>
                  <a:pt x="1721464" y="724058"/>
                  <a:pt x="1722024" y="724058"/>
                  <a:pt x="1722335" y="724120"/>
                </a:cubicBezTo>
                <a:cubicBezTo>
                  <a:pt x="1722335" y="724120"/>
                  <a:pt x="1722397" y="724120"/>
                  <a:pt x="1722459" y="724120"/>
                </a:cubicBezTo>
                <a:cubicBezTo>
                  <a:pt x="1722708" y="724120"/>
                  <a:pt x="1722957" y="723933"/>
                  <a:pt x="1723018" y="723623"/>
                </a:cubicBezTo>
                <a:cubicBezTo>
                  <a:pt x="1723081" y="723312"/>
                  <a:pt x="1722895" y="723001"/>
                  <a:pt x="1722583" y="722939"/>
                </a:cubicBezTo>
                <a:cubicBezTo>
                  <a:pt x="1722086" y="722814"/>
                  <a:pt x="1721402" y="722814"/>
                  <a:pt x="1720842" y="722814"/>
                </a:cubicBezTo>
                <a:moveTo>
                  <a:pt x="2361207" y="740908"/>
                </a:moveTo>
                <a:cubicBezTo>
                  <a:pt x="2360897" y="740908"/>
                  <a:pt x="2360524" y="740721"/>
                  <a:pt x="2360151" y="740597"/>
                </a:cubicBezTo>
                <a:cubicBezTo>
                  <a:pt x="2362016" y="738483"/>
                  <a:pt x="2360461" y="735063"/>
                  <a:pt x="2360586" y="731892"/>
                </a:cubicBezTo>
                <a:lnTo>
                  <a:pt x="2360461" y="731892"/>
                </a:lnTo>
                <a:cubicBezTo>
                  <a:pt x="2360897" y="730773"/>
                  <a:pt x="2361145" y="729654"/>
                  <a:pt x="2361332" y="728535"/>
                </a:cubicBezTo>
                <a:lnTo>
                  <a:pt x="2361456" y="727851"/>
                </a:lnTo>
                <a:cubicBezTo>
                  <a:pt x="2361519" y="727540"/>
                  <a:pt x="2361332" y="727229"/>
                  <a:pt x="2360959" y="727167"/>
                </a:cubicBezTo>
                <a:cubicBezTo>
                  <a:pt x="2360648" y="727104"/>
                  <a:pt x="2360337" y="727353"/>
                  <a:pt x="2360213" y="727664"/>
                </a:cubicBezTo>
                <a:lnTo>
                  <a:pt x="2360089" y="728348"/>
                </a:lnTo>
                <a:cubicBezTo>
                  <a:pt x="2359902" y="729467"/>
                  <a:pt x="2359653" y="730462"/>
                  <a:pt x="2359280" y="731457"/>
                </a:cubicBezTo>
                <a:cubicBezTo>
                  <a:pt x="2357788" y="732265"/>
                  <a:pt x="2358721" y="734628"/>
                  <a:pt x="2357726" y="735872"/>
                </a:cubicBezTo>
                <a:cubicBezTo>
                  <a:pt x="2357352" y="736369"/>
                  <a:pt x="2355425" y="735498"/>
                  <a:pt x="2356047" y="736991"/>
                </a:cubicBezTo>
                <a:cubicBezTo>
                  <a:pt x="2354617" y="737923"/>
                  <a:pt x="2357850" y="738856"/>
                  <a:pt x="2357167" y="740908"/>
                </a:cubicBezTo>
                <a:lnTo>
                  <a:pt x="2357352" y="740908"/>
                </a:lnTo>
                <a:cubicBezTo>
                  <a:pt x="2356420" y="744887"/>
                  <a:pt x="2355612" y="748867"/>
                  <a:pt x="2354742" y="752970"/>
                </a:cubicBezTo>
                <a:cubicBezTo>
                  <a:pt x="2353312" y="759810"/>
                  <a:pt x="2351819" y="766836"/>
                  <a:pt x="2350016" y="773675"/>
                </a:cubicBezTo>
                <a:cubicBezTo>
                  <a:pt x="2349891" y="774111"/>
                  <a:pt x="2350140" y="774546"/>
                  <a:pt x="2350575" y="774608"/>
                </a:cubicBezTo>
                <a:cubicBezTo>
                  <a:pt x="2350638" y="774608"/>
                  <a:pt x="2350700" y="774608"/>
                  <a:pt x="2350762" y="774608"/>
                </a:cubicBezTo>
                <a:cubicBezTo>
                  <a:pt x="2351135" y="774608"/>
                  <a:pt x="2351446" y="774359"/>
                  <a:pt x="2351508" y="774048"/>
                </a:cubicBezTo>
                <a:cubicBezTo>
                  <a:pt x="2353312" y="767209"/>
                  <a:pt x="2354804" y="760121"/>
                  <a:pt x="2356234" y="753281"/>
                </a:cubicBezTo>
                <a:cubicBezTo>
                  <a:pt x="2357042" y="749302"/>
                  <a:pt x="2357913" y="745385"/>
                  <a:pt x="2358782" y="741467"/>
                </a:cubicBezTo>
                <a:lnTo>
                  <a:pt x="2358782" y="741467"/>
                </a:lnTo>
                <a:cubicBezTo>
                  <a:pt x="2358782" y="741467"/>
                  <a:pt x="2359343" y="741467"/>
                  <a:pt x="2359343" y="741467"/>
                </a:cubicBezTo>
                <a:lnTo>
                  <a:pt x="2359343" y="741219"/>
                </a:lnTo>
                <a:cubicBezTo>
                  <a:pt x="2359840" y="741530"/>
                  <a:pt x="2360399" y="741778"/>
                  <a:pt x="2360959" y="741903"/>
                </a:cubicBezTo>
                <a:cubicBezTo>
                  <a:pt x="2360959" y="741903"/>
                  <a:pt x="2360959" y="741903"/>
                  <a:pt x="2360959" y="741903"/>
                </a:cubicBezTo>
                <a:cubicBezTo>
                  <a:pt x="2361145" y="741903"/>
                  <a:pt x="2361332" y="741716"/>
                  <a:pt x="2361394" y="741530"/>
                </a:cubicBezTo>
                <a:cubicBezTo>
                  <a:pt x="2361394" y="741281"/>
                  <a:pt x="2361270" y="741094"/>
                  <a:pt x="2361021" y="741032"/>
                </a:cubicBezTo>
                <a:moveTo>
                  <a:pt x="1794771" y="730897"/>
                </a:moveTo>
                <a:cubicBezTo>
                  <a:pt x="1795953" y="731270"/>
                  <a:pt x="1797134" y="731706"/>
                  <a:pt x="1798378" y="731830"/>
                </a:cubicBezTo>
                <a:cubicBezTo>
                  <a:pt x="1798378" y="731830"/>
                  <a:pt x="1798378" y="731830"/>
                  <a:pt x="1798378" y="731830"/>
                </a:cubicBezTo>
                <a:cubicBezTo>
                  <a:pt x="1798626" y="731830"/>
                  <a:pt x="1798875" y="731643"/>
                  <a:pt x="1798875" y="731333"/>
                </a:cubicBezTo>
                <a:cubicBezTo>
                  <a:pt x="1798875" y="731022"/>
                  <a:pt x="1798689" y="730773"/>
                  <a:pt x="1798440" y="730773"/>
                </a:cubicBezTo>
                <a:cubicBezTo>
                  <a:pt x="1797321" y="730649"/>
                  <a:pt x="1796201" y="730276"/>
                  <a:pt x="1795020" y="729902"/>
                </a:cubicBezTo>
                <a:cubicBezTo>
                  <a:pt x="1794150" y="729592"/>
                  <a:pt x="1793217" y="729281"/>
                  <a:pt x="1792346" y="729094"/>
                </a:cubicBezTo>
                <a:cubicBezTo>
                  <a:pt x="1792036" y="729032"/>
                  <a:pt x="1791787" y="729219"/>
                  <a:pt x="1791725" y="729529"/>
                </a:cubicBezTo>
                <a:cubicBezTo>
                  <a:pt x="1791662" y="729840"/>
                  <a:pt x="1791849" y="730089"/>
                  <a:pt x="1792160" y="730151"/>
                </a:cubicBezTo>
                <a:cubicBezTo>
                  <a:pt x="1793030" y="730338"/>
                  <a:pt x="1793901" y="730649"/>
                  <a:pt x="1794709" y="730897"/>
                </a:cubicBezTo>
                <a:moveTo>
                  <a:pt x="1815663" y="735809"/>
                </a:moveTo>
                <a:cubicBezTo>
                  <a:pt x="1816036" y="735809"/>
                  <a:pt x="1816347" y="735561"/>
                  <a:pt x="1816347" y="735188"/>
                </a:cubicBezTo>
                <a:cubicBezTo>
                  <a:pt x="1816347" y="734877"/>
                  <a:pt x="1816099" y="734566"/>
                  <a:pt x="1815725" y="734566"/>
                </a:cubicBezTo>
                <a:cubicBezTo>
                  <a:pt x="1813238" y="734566"/>
                  <a:pt x="1810937" y="734006"/>
                  <a:pt x="1808637" y="733384"/>
                </a:cubicBezTo>
                <a:cubicBezTo>
                  <a:pt x="1808077" y="733260"/>
                  <a:pt x="1807518" y="733074"/>
                  <a:pt x="1806958" y="732949"/>
                </a:cubicBezTo>
                <a:cubicBezTo>
                  <a:pt x="1806647" y="732887"/>
                  <a:pt x="1806336" y="733074"/>
                  <a:pt x="1806212" y="733384"/>
                </a:cubicBezTo>
                <a:cubicBezTo>
                  <a:pt x="1806150" y="733695"/>
                  <a:pt x="1806336" y="734006"/>
                  <a:pt x="1806647" y="734131"/>
                </a:cubicBezTo>
                <a:cubicBezTo>
                  <a:pt x="1807207" y="734255"/>
                  <a:pt x="1807766" y="734441"/>
                  <a:pt x="1808326" y="734566"/>
                </a:cubicBezTo>
                <a:cubicBezTo>
                  <a:pt x="1810751" y="735188"/>
                  <a:pt x="1812990" y="735809"/>
                  <a:pt x="1815663" y="735809"/>
                </a:cubicBezTo>
                <a:moveTo>
                  <a:pt x="1857819" y="733633"/>
                </a:moveTo>
                <a:cubicBezTo>
                  <a:pt x="1857819" y="733633"/>
                  <a:pt x="1857322" y="733633"/>
                  <a:pt x="1857198" y="733882"/>
                </a:cubicBezTo>
                <a:cubicBezTo>
                  <a:pt x="1857073" y="734131"/>
                  <a:pt x="1857198" y="734379"/>
                  <a:pt x="1857447" y="734504"/>
                </a:cubicBezTo>
                <a:cubicBezTo>
                  <a:pt x="1858068" y="734815"/>
                  <a:pt x="1858503" y="735001"/>
                  <a:pt x="1858939" y="735063"/>
                </a:cubicBezTo>
                <a:cubicBezTo>
                  <a:pt x="1858939" y="735063"/>
                  <a:pt x="1859001" y="735063"/>
                  <a:pt x="1859063" y="735063"/>
                </a:cubicBezTo>
                <a:cubicBezTo>
                  <a:pt x="1859249" y="735063"/>
                  <a:pt x="1859436" y="734939"/>
                  <a:pt x="1859498" y="734752"/>
                </a:cubicBezTo>
                <a:cubicBezTo>
                  <a:pt x="1859560" y="734504"/>
                  <a:pt x="1859436" y="734255"/>
                  <a:pt x="1859187" y="734193"/>
                </a:cubicBezTo>
                <a:cubicBezTo>
                  <a:pt x="1858814" y="734068"/>
                  <a:pt x="1858441" y="733944"/>
                  <a:pt x="1857882" y="733633"/>
                </a:cubicBezTo>
                <a:moveTo>
                  <a:pt x="1833881" y="740100"/>
                </a:moveTo>
                <a:cubicBezTo>
                  <a:pt x="1833881" y="740100"/>
                  <a:pt x="1834254" y="739975"/>
                  <a:pt x="1834316" y="739727"/>
                </a:cubicBezTo>
                <a:cubicBezTo>
                  <a:pt x="1834378" y="739478"/>
                  <a:pt x="1834254" y="739229"/>
                  <a:pt x="1834006" y="739167"/>
                </a:cubicBezTo>
                <a:cubicBezTo>
                  <a:pt x="1833632" y="739043"/>
                  <a:pt x="1833135" y="738856"/>
                  <a:pt x="1832699" y="738669"/>
                </a:cubicBezTo>
                <a:cubicBezTo>
                  <a:pt x="1832451" y="738545"/>
                  <a:pt x="1832202" y="738669"/>
                  <a:pt x="1832078" y="738856"/>
                </a:cubicBezTo>
                <a:cubicBezTo>
                  <a:pt x="1831953" y="739105"/>
                  <a:pt x="1832078" y="739353"/>
                  <a:pt x="1832327" y="739478"/>
                </a:cubicBezTo>
                <a:cubicBezTo>
                  <a:pt x="1832886" y="739727"/>
                  <a:pt x="1833383" y="739975"/>
                  <a:pt x="1833819" y="740037"/>
                </a:cubicBezTo>
                <a:cubicBezTo>
                  <a:pt x="1833819" y="740037"/>
                  <a:pt x="1833881" y="740037"/>
                  <a:pt x="1833943" y="740037"/>
                </a:cubicBezTo>
                <a:moveTo>
                  <a:pt x="1813611" y="743395"/>
                </a:moveTo>
                <a:cubicBezTo>
                  <a:pt x="1813984" y="743146"/>
                  <a:pt x="1814420" y="743395"/>
                  <a:pt x="1815228" y="743892"/>
                </a:cubicBezTo>
                <a:cubicBezTo>
                  <a:pt x="1815787" y="744265"/>
                  <a:pt x="1816533" y="744701"/>
                  <a:pt x="1817342" y="744701"/>
                </a:cubicBezTo>
                <a:cubicBezTo>
                  <a:pt x="1817777" y="744701"/>
                  <a:pt x="1818212" y="744576"/>
                  <a:pt x="1818709" y="744203"/>
                </a:cubicBezTo>
                <a:cubicBezTo>
                  <a:pt x="1819083" y="743955"/>
                  <a:pt x="1819145" y="743457"/>
                  <a:pt x="1818896" y="743146"/>
                </a:cubicBezTo>
                <a:cubicBezTo>
                  <a:pt x="1818647" y="742773"/>
                  <a:pt x="1818150" y="742711"/>
                  <a:pt x="1817777" y="742960"/>
                </a:cubicBezTo>
                <a:cubicBezTo>
                  <a:pt x="1817342" y="743271"/>
                  <a:pt x="1817031" y="743146"/>
                  <a:pt x="1816036" y="742524"/>
                </a:cubicBezTo>
                <a:cubicBezTo>
                  <a:pt x="1815166" y="742027"/>
                  <a:pt x="1814046" y="741343"/>
                  <a:pt x="1812803" y="742027"/>
                </a:cubicBezTo>
                <a:cubicBezTo>
                  <a:pt x="1812430" y="742276"/>
                  <a:pt x="1812306" y="742711"/>
                  <a:pt x="1812554" y="743084"/>
                </a:cubicBezTo>
                <a:cubicBezTo>
                  <a:pt x="1812803" y="743457"/>
                  <a:pt x="1813238" y="743581"/>
                  <a:pt x="1813611" y="743333"/>
                </a:cubicBezTo>
                <a:moveTo>
                  <a:pt x="1901592" y="751975"/>
                </a:moveTo>
                <a:cubicBezTo>
                  <a:pt x="1902773" y="752286"/>
                  <a:pt x="1904017" y="752535"/>
                  <a:pt x="1905198" y="752970"/>
                </a:cubicBezTo>
                <a:cubicBezTo>
                  <a:pt x="1905198" y="752970"/>
                  <a:pt x="1905261" y="752970"/>
                  <a:pt x="1905323" y="752970"/>
                </a:cubicBezTo>
                <a:cubicBezTo>
                  <a:pt x="1905510" y="752970"/>
                  <a:pt x="1905696" y="752846"/>
                  <a:pt x="1905758" y="752659"/>
                </a:cubicBezTo>
                <a:cubicBezTo>
                  <a:pt x="1905820" y="752411"/>
                  <a:pt x="1905758" y="752162"/>
                  <a:pt x="1905447" y="752100"/>
                </a:cubicBezTo>
                <a:cubicBezTo>
                  <a:pt x="1904203" y="751727"/>
                  <a:pt x="1902960" y="751416"/>
                  <a:pt x="1901778" y="751105"/>
                </a:cubicBezTo>
                <a:cubicBezTo>
                  <a:pt x="1900846" y="750856"/>
                  <a:pt x="1899914" y="750670"/>
                  <a:pt x="1899043" y="750421"/>
                </a:cubicBezTo>
                <a:cubicBezTo>
                  <a:pt x="1898794" y="750359"/>
                  <a:pt x="1898546" y="750483"/>
                  <a:pt x="1898484" y="750732"/>
                </a:cubicBezTo>
                <a:cubicBezTo>
                  <a:pt x="1898421" y="750981"/>
                  <a:pt x="1898546" y="751229"/>
                  <a:pt x="1898794" y="751291"/>
                </a:cubicBezTo>
                <a:cubicBezTo>
                  <a:pt x="1899727" y="751540"/>
                  <a:pt x="1900660" y="751789"/>
                  <a:pt x="1901592" y="751975"/>
                </a:cubicBezTo>
                <a:moveTo>
                  <a:pt x="2311280" y="761924"/>
                </a:moveTo>
                <a:cubicBezTo>
                  <a:pt x="2311280" y="761924"/>
                  <a:pt x="2311403" y="761924"/>
                  <a:pt x="2311466" y="761924"/>
                </a:cubicBezTo>
                <a:cubicBezTo>
                  <a:pt x="2311652" y="761924"/>
                  <a:pt x="2311901" y="761799"/>
                  <a:pt x="2311963" y="761613"/>
                </a:cubicBezTo>
                <a:cubicBezTo>
                  <a:pt x="2312461" y="760183"/>
                  <a:pt x="2312834" y="758628"/>
                  <a:pt x="2313144" y="757136"/>
                </a:cubicBezTo>
                <a:cubicBezTo>
                  <a:pt x="2313518" y="755395"/>
                  <a:pt x="2313891" y="753779"/>
                  <a:pt x="2314451" y="752411"/>
                </a:cubicBezTo>
                <a:cubicBezTo>
                  <a:pt x="2314574" y="752162"/>
                  <a:pt x="2314451" y="751851"/>
                  <a:pt x="2314202" y="751727"/>
                </a:cubicBezTo>
                <a:cubicBezTo>
                  <a:pt x="2313953" y="751602"/>
                  <a:pt x="2313642" y="751727"/>
                  <a:pt x="2313518" y="751975"/>
                </a:cubicBezTo>
                <a:cubicBezTo>
                  <a:pt x="2312896" y="753406"/>
                  <a:pt x="2312523" y="755209"/>
                  <a:pt x="2312149" y="756887"/>
                </a:cubicBezTo>
                <a:cubicBezTo>
                  <a:pt x="2311839" y="758380"/>
                  <a:pt x="2311466" y="759872"/>
                  <a:pt x="2311031" y="761240"/>
                </a:cubicBezTo>
                <a:cubicBezTo>
                  <a:pt x="2310906" y="761489"/>
                  <a:pt x="2311031" y="761799"/>
                  <a:pt x="2311342" y="761862"/>
                </a:cubicBezTo>
                <a:moveTo>
                  <a:pt x="1877405" y="759002"/>
                </a:moveTo>
                <a:cubicBezTo>
                  <a:pt x="1877405" y="759002"/>
                  <a:pt x="1877405" y="759002"/>
                  <a:pt x="1877468" y="759002"/>
                </a:cubicBezTo>
                <a:cubicBezTo>
                  <a:pt x="1879519" y="759685"/>
                  <a:pt x="1881695" y="760307"/>
                  <a:pt x="1884369" y="760369"/>
                </a:cubicBezTo>
                <a:lnTo>
                  <a:pt x="1884369" y="760369"/>
                </a:lnTo>
                <a:cubicBezTo>
                  <a:pt x="1887042" y="763540"/>
                  <a:pt x="1889841" y="758131"/>
                  <a:pt x="1884929" y="758691"/>
                </a:cubicBezTo>
                <a:lnTo>
                  <a:pt x="1884866" y="758691"/>
                </a:lnTo>
                <a:cubicBezTo>
                  <a:pt x="1881011" y="757385"/>
                  <a:pt x="1882069" y="756328"/>
                  <a:pt x="1877343" y="756950"/>
                </a:cubicBezTo>
                <a:cubicBezTo>
                  <a:pt x="1873613" y="755768"/>
                  <a:pt x="1869758" y="755022"/>
                  <a:pt x="1866089" y="754276"/>
                </a:cubicBezTo>
                <a:cubicBezTo>
                  <a:pt x="1863291" y="753716"/>
                  <a:pt x="1860369" y="753157"/>
                  <a:pt x="1857570" y="752411"/>
                </a:cubicBezTo>
                <a:cubicBezTo>
                  <a:pt x="1857011" y="752286"/>
                  <a:pt x="1856514" y="752597"/>
                  <a:pt x="1856389" y="753095"/>
                </a:cubicBezTo>
                <a:cubicBezTo>
                  <a:pt x="1856265" y="753592"/>
                  <a:pt x="1856576" y="754152"/>
                  <a:pt x="1857073" y="754338"/>
                </a:cubicBezTo>
                <a:cubicBezTo>
                  <a:pt x="1859933" y="755084"/>
                  <a:pt x="1862856" y="755706"/>
                  <a:pt x="1865716" y="756266"/>
                </a:cubicBezTo>
                <a:cubicBezTo>
                  <a:pt x="1869509" y="757012"/>
                  <a:pt x="1873364" y="757758"/>
                  <a:pt x="1877094" y="759002"/>
                </a:cubicBezTo>
                <a:cubicBezTo>
                  <a:pt x="1877219" y="759002"/>
                  <a:pt x="1877281" y="759002"/>
                  <a:pt x="1877405" y="759002"/>
                </a:cubicBezTo>
                <a:moveTo>
                  <a:pt x="2287901" y="762794"/>
                </a:moveTo>
                <a:cubicBezTo>
                  <a:pt x="2287901" y="762794"/>
                  <a:pt x="2287901" y="762794"/>
                  <a:pt x="2287963" y="762794"/>
                </a:cubicBezTo>
                <a:cubicBezTo>
                  <a:pt x="2288211" y="762794"/>
                  <a:pt x="2288460" y="762608"/>
                  <a:pt x="2288522" y="762297"/>
                </a:cubicBezTo>
                <a:cubicBezTo>
                  <a:pt x="2288709" y="761116"/>
                  <a:pt x="2289020" y="759996"/>
                  <a:pt x="2289331" y="758877"/>
                </a:cubicBezTo>
                <a:cubicBezTo>
                  <a:pt x="2289703" y="757571"/>
                  <a:pt x="2290077" y="756204"/>
                  <a:pt x="2290201" y="754711"/>
                </a:cubicBezTo>
                <a:cubicBezTo>
                  <a:pt x="2290201" y="754400"/>
                  <a:pt x="2290015" y="754152"/>
                  <a:pt x="2289703" y="754089"/>
                </a:cubicBezTo>
                <a:cubicBezTo>
                  <a:pt x="2289393" y="754089"/>
                  <a:pt x="2289144" y="754276"/>
                  <a:pt x="2289082" y="754587"/>
                </a:cubicBezTo>
                <a:cubicBezTo>
                  <a:pt x="2288957" y="755955"/>
                  <a:pt x="2288585" y="757198"/>
                  <a:pt x="2288211" y="758504"/>
                </a:cubicBezTo>
                <a:cubicBezTo>
                  <a:pt x="2287901" y="759623"/>
                  <a:pt x="2287590" y="760805"/>
                  <a:pt x="2287403" y="762110"/>
                </a:cubicBezTo>
                <a:cubicBezTo>
                  <a:pt x="2287403" y="762421"/>
                  <a:pt x="2287590" y="762670"/>
                  <a:pt x="2287901" y="762732"/>
                </a:cubicBezTo>
                <a:moveTo>
                  <a:pt x="1887416" y="767458"/>
                </a:moveTo>
                <a:cubicBezTo>
                  <a:pt x="1887416" y="767458"/>
                  <a:pt x="1887416" y="767458"/>
                  <a:pt x="1887478" y="767458"/>
                </a:cubicBezTo>
                <a:cubicBezTo>
                  <a:pt x="1887665" y="767458"/>
                  <a:pt x="1887851" y="767333"/>
                  <a:pt x="1887913" y="767085"/>
                </a:cubicBezTo>
                <a:cubicBezTo>
                  <a:pt x="1887913" y="766836"/>
                  <a:pt x="1887789" y="766649"/>
                  <a:pt x="1887540" y="766587"/>
                </a:cubicBezTo>
                <a:cubicBezTo>
                  <a:pt x="1886483" y="766401"/>
                  <a:pt x="1885488" y="766214"/>
                  <a:pt x="1884494" y="766028"/>
                </a:cubicBezTo>
                <a:cubicBezTo>
                  <a:pt x="1883499" y="765841"/>
                  <a:pt x="1882566" y="765655"/>
                  <a:pt x="1881571" y="765468"/>
                </a:cubicBezTo>
                <a:lnTo>
                  <a:pt x="1881571" y="765281"/>
                </a:lnTo>
                <a:cubicBezTo>
                  <a:pt x="1880452" y="763851"/>
                  <a:pt x="1877778" y="763914"/>
                  <a:pt x="1875540" y="763603"/>
                </a:cubicBezTo>
                <a:cubicBezTo>
                  <a:pt x="1875540" y="764597"/>
                  <a:pt x="1875415" y="765344"/>
                  <a:pt x="1874980" y="765841"/>
                </a:cubicBezTo>
                <a:cubicBezTo>
                  <a:pt x="1877592" y="766276"/>
                  <a:pt x="1878898" y="767520"/>
                  <a:pt x="1881695" y="766401"/>
                </a:cubicBezTo>
                <a:lnTo>
                  <a:pt x="1881695" y="766401"/>
                </a:lnTo>
                <a:cubicBezTo>
                  <a:pt x="1882628" y="766463"/>
                  <a:pt x="1883561" y="766649"/>
                  <a:pt x="1884431" y="766836"/>
                </a:cubicBezTo>
                <a:cubicBezTo>
                  <a:pt x="1885426" y="767022"/>
                  <a:pt x="1886483" y="767209"/>
                  <a:pt x="1887540" y="767395"/>
                </a:cubicBezTo>
                <a:moveTo>
                  <a:pt x="1905882" y="770318"/>
                </a:moveTo>
                <a:cubicBezTo>
                  <a:pt x="1905572" y="770318"/>
                  <a:pt x="1905323" y="770567"/>
                  <a:pt x="1905323" y="770940"/>
                </a:cubicBezTo>
                <a:cubicBezTo>
                  <a:pt x="1905323" y="771313"/>
                  <a:pt x="1905572" y="771499"/>
                  <a:pt x="1905882" y="771499"/>
                </a:cubicBezTo>
                <a:lnTo>
                  <a:pt x="1907561" y="771499"/>
                </a:lnTo>
                <a:cubicBezTo>
                  <a:pt x="1907872" y="771499"/>
                  <a:pt x="1908121" y="771250"/>
                  <a:pt x="1908121" y="770940"/>
                </a:cubicBezTo>
                <a:cubicBezTo>
                  <a:pt x="1908121" y="770629"/>
                  <a:pt x="1907872" y="770318"/>
                  <a:pt x="1907561" y="770318"/>
                </a:cubicBezTo>
                <a:lnTo>
                  <a:pt x="1905882" y="770318"/>
                </a:lnTo>
                <a:close/>
                <a:moveTo>
                  <a:pt x="1926028" y="775789"/>
                </a:moveTo>
                <a:lnTo>
                  <a:pt x="1926214" y="775789"/>
                </a:lnTo>
                <a:cubicBezTo>
                  <a:pt x="1926712" y="775976"/>
                  <a:pt x="1927520" y="775976"/>
                  <a:pt x="1928328" y="775976"/>
                </a:cubicBezTo>
                <a:lnTo>
                  <a:pt x="1928826" y="775976"/>
                </a:lnTo>
                <a:cubicBezTo>
                  <a:pt x="1928826" y="775976"/>
                  <a:pt x="1928826" y="775976"/>
                  <a:pt x="1928826" y="775976"/>
                </a:cubicBezTo>
                <a:cubicBezTo>
                  <a:pt x="1929137" y="775976"/>
                  <a:pt x="1929386" y="775727"/>
                  <a:pt x="1929448" y="775416"/>
                </a:cubicBezTo>
                <a:cubicBezTo>
                  <a:pt x="1929448" y="775105"/>
                  <a:pt x="1929199" y="774795"/>
                  <a:pt x="1928888" y="774795"/>
                </a:cubicBezTo>
                <a:lnTo>
                  <a:pt x="1928391" y="774795"/>
                </a:lnTo>
                <a:cubicBezTo>
                  <a:pt x="1927831" y="774795"/>
                  <a:pt x="1927210" y="774795"/>
                  <a:pt x="1926774" y="774670"/>
                </a:cubicBezTo>
                <a:cubicBezTo>
                  <a:pt x="1926649" y="774546"/>
                  <a:pt x="1926588" y="774484"/>
                  <a:pt x="1926463" y="774359"/>
                </a:cubicBezTo>
                <a:cubicBezTo>
                  <a:pt x="1926214" y="774111"/>
                  <a:pt x="1925842" y="774111"/>
                  <a:pt x="1925593" y="774359"/>
                </a:cubicBezTo>
                <a:cubicBezTo>
                  <a:pt x="1925344" y="774608"/>
                  <a:pt x="1925344" y="774981"/>
                  <a:pt x="1925593" y="775230"/>
                </a:cubicBezTo>
                <a:cubicBezTo>
                  <a:pt x="1925717" y="775354"/>
                  <a:pt x="1925780" y="775479"/>
                  <a:pt x="1925903" y="775603"/>
                </a:cubicBezTo>
                <a:lnTo>
                  <a:pt x="1926028" y="775727"/>
                </a:lnTo>
                <a:close/>
                <a:moveTo>
                  <a:pt x="2349829" y="778774"/>
                </a:moveTo>
                <a:cubicBezTo>
                  <a:pt x="2349394" y="778712"/>
                  <a:pt x="2348959" y="778960"/>
                  <a:pt x="2348896" y="779396"/>
                </a:cubicBezTo>
                <a:lnTo>
                  <a:pt x="2347964" y="784059"/>
                </a:lnTo>
                <a:cubicBezTo>
                  <a:pt x="2344855" y="799790"/>
                  <a:pt x="2341622" y="816080"/>
                  <a:pt x="2338015" y="831563"/>
                </a:cubicBezTo>
                <a:cubicBezTo>
                  <a:pt x="2337891" y="831998"/>
                  <a:pt x="2338202" y="832433"/>
                  <a:pt x="2338637" y="832557"/>
                </a:cubicBezTo>
                <a:cubicBezTo>
                  <a:pt x="2338699" y="832557"/>
                  <a:pt x="2338761" y="832557"/>
                  <a:pt x="2338824" y="832557"/>
                </a:cubicBezTo>
                <a:cubicBezTo>
                  <a:pt x="2339197" y="832557"/>
                  <a:pt x="2339508" y="832309"/>
                  <a:pt x="2339632" y="831936"/>
                </a:cubicBezTo>
                <a:cubicBezTo>
                  <a:pt x="2343300" y="816454"/>
                  <a:pt x="2346471" y="800163"/>
                  <a:pt x="2349580" y="784370"/>
                </a:cubicBezTo>
                <a:lnTo>
                  <a:pt x="2350513" y="779707"/>
                </a:lnTo>
                <a:cubicBezTo>
                  <a:pt x="2350575" y="779271"/>
                  <a:pt x="2350326" y="778836"/>
                  <a:pt x="2349891" y="778774"/>
                </a:cubicBezTo>
                <a:moveTo>
                  <a:pt x="1938401" y="778525"/>
                </a:moveTo>
                <a:cubicBezTo>
                  <a:pt x="1940142" y="779023"/>
                  <a:pt x="1941946" y="779520"/>
                  <a:pt x="1943748" y="779831"/>
                </a:cubicBezTo>
                <a:cubicBezTo>
                  <a:pt x="1943748" y="779831"/>
                  <a:pt x="1943810" y="779831"/>
                  <a:pt x="1943873" y="779831"/>
                </a:cubicBezTo>
                <a:cubicBezTo>
                  <a:pt x="1944122" y="779831"/>
                  <a:pt x="1944371" y="779644"/>
                  <a:pt x="1944433" y="779396"/>
                </a:cubicBezTo>
                <a:cubicBezTo>
                  <a:pt x="1944433" y="779085"/>
                  <a:pt x="1944308" y="778774"/>
                  <a:pt x="1943997" y="778774"/>
                </a:cubicBezTo>
                <a:cubicBezTo>
                  <a:pt x="1942256" y="778463"/>
                  <a:pt x="1940516" y="777966"/>
                  <a:pt x="1938774" y="777468"/>
                </a:cubicBezTo>
                <a:lnTo>
                  <a:pt x="1938463" y="777468"/>
                </a:lnTo>
                <a:cubicBezTo>
                  <a:pt x="1938463" y="777468"/>
                  <a:pt x="1937842" y="777468"/>
                  <a:pt x="1937779" y="777779"/>
                </a:cubicBezTo>
                <a:cubicBezTo>
                  <a:pt x="1937717" y="778090"/>
                  <a:pt x="1937842" y="778401"/>
                  <a:pt x="1938153" y="778463"/>
                </a:cubicBezTo>
                <a:lnTo>
                  <a:pt x="1938463" y="778463"/>
                </a:lnTo>
                <a:close/>
                <a:moveTo>
                  <a:pt x="1358286" y="799541"/>
                </a:moveTo>
                <a:cubicBezTo>
                  <a:pt x="1358286" y="799541"/>
                  <a:pt x="1358534" y="799479"/>
                  <a:pt x="1358659" y="799355"/>
                </a:cubicBezTo>
                <a:cubicBezTo>
                  <a:pt x="1359281" y="798360"/>
                  <a:pt x="1359281" y="797178"/>
                  <a:pt x="1359281" y="796121"/>
                </a:cubicBezTo>
                <a:lnTo>
                  <a:pt x="1359281" y="795811"/>
                </a:lnTo>
                <a:cubicBezTo>
                  <a:pt x="1359281" y="795811"/>
                  <a:pt x="1359095" y="795375"/>
                  <a:pt x="1358846" y="795375"/>
                </a:cubicBezTo>
                <a:cubicBezTo>
                  <a:pt x="1358597" y="795375"/>
                  <a:pt x="1358411" y="795562"/>
                  <a:pt x="1358411" y="795811"/>
                </a:cubicBezTo>
                <a:lnTo>
                  <a:pt x="1358411" y="796184"/>
                </a:lnTo>
                <a:cubicBezTo>
                  <a:pt x="1358411" y="797178"/>
                  <a:pt x="1358411" y="798173"/>
                  <a:pt x="1357913" y="798919"/>
                </a:cubicBezTo>
                <a:cubicBezTo>
                  <a:pt x="1357788" y="799106"/>
                  <a:pt x="1357851" y="799355"/>
                  <a:pt x="1358037" y="799479"/>
                </a:cubicBezTo>
                <a:cubicBezTo>
                  <a:pt x="1358100" y="799479"/>
                  <a:pt x="1358162" y="799541"/>
                  <a:pt x="1358286" y="799541"/>
                </a:cubicBezTo>
                <a:moveTo>
                  <a:pt x="2338389" y="835915"/>
                </a:moveTo>
                <a:cubicBezTo>
                  <a:pt x="2338015" y="835853"/>
                  <a:pt x="2337705" y="836039"/>
                  <a:pt x="2337643" y="836412"/>
                </a:cubicBezTo>
                <a:cubicBezTo>
                  <a:pt x="2334472" y="850838"/>
                  <a:pt x="2331673" y="865574"/>
                  <a:pt x="2329062" y="879750"/>
                </a:cubicBezTo>
                <a:cubicBezTo>
                  <a:pt x="2327818" y="886217"/>
                  <a:pt x="2326637" y="892683"/>
                  <a:pt x="2325393" y="899212"/>
                </a:cubicBezTo>
                <a:cubicBezTo>
                  <a:pt x="2325332" y="899522"/>
                  <a:pt x="2325580" y="899833"/>
                  <a:pt x="2325891" y="899958"/>
                </a:cubicBezTo>
                <a:cubicBezTo>
                  <a:pt x="2325891" y="899958"/>
                  <a:pt x="2325953" y="899958"/>
                  <a:pt x="2326016" y="899958"/>
                </a:cubicBezTo>
                <a:cubicBezTo>
                  <a:pt x="2326326" y="899958"/>
                  <a:pt x="2326575" y="899771"/>
                  <a:pt x="2326637" y="899460"/>
                </a:cubicBezTo>
                <a:cubicBezTo>
                  <a:pt x="2327880" y="892932"/>
                  <a:pt x="2329124" y="886465"/>
                  <a:pt x="2330305" y="879999"/>
                </a:cubicBezTo>
                <a:cubicBezTo>
                  <a:pt x="2332979" y="865822"/>
                  <a:pt x="2335715" y="851086"/>
                  <a:pt x="2338886" y="836661"/>
                </a:cubicBezTo>
                <a:cubicBezTo>
                  <a:pt x="2338948" y="836350"/>
                  <a:pt x="2338761" y="835977"/>
                  <a:pt x="2338451" y="835915"/>
                </a:cubicBezTo>
                <a:moveTo>
                  <a:pt x="1355240" y="944290"/>
                </a:moveTo>
                <a:cubicBezTo>
                  <a:pt x="1355240" y="943979"/>
                  <a:pt x="1354991" y="943669"/>
                  <a:pt x="1354679" y="943606"/>
                </a:cubicBezTo>
                <a:cubicBezTo>
                  <a:pt x="1354369" y="943606"/>
                  <a:pt x="1354058" y="943855"/>
                  <a:pt x="1353996" y="944166"/>
                </a:cubicBezTo>
                <a:cubicBezTo>
                  <a:pt x="1353374" y="952995"/>
                  <a:pt x="1353001" y="962384"/>
                  <a:pt x="1355675" y="971710"/>
                </a:cubicBezTo>
                <a:cubicBezTo>
                  <a:pt x="1355737" y="971959"/>
                  <a:pt x="1355986" y="972146"/>
                  <a:pt x="1356296" y="972146"/>
                </a:cubicBezTo>
                <a:cubicBezTo>
                  <a:pt x="1356296" y="972146"/>
                  <a:pt x="1356421" y="972146"/>
                  <a:pt x="1356483" y="972146"/>
                </a:cubicBezTo>
                <a:cubicBezTo>
                  <a:pt x="1356794" y="972021"/>
                  <a:pt x="1356980" y="971710"/>
                  <a:pt x="1356919" y="971400"/>
                </a:cubicBezTo>
                <a:cubicBezTo>
                  <a:pt x="1354307" y="962197"/>
                  <a:pt x="1354679" y="952995"/>
                  <a:pt x="1355240" y="944290"/>
                </a:cubicBezTo>
                <a:moveTo>
                  <a:pt x="478227" y="804453"/>
                </a:moveTo>
                <a:cubicBezTo>
                  <a:pt x="477605" y="806070"/>
                  <a:pt x="475864" y="806505"/>
                  <a:pt x="475989" y="808868"/>
                </a:cubicBezTo>
                <a:cubicBezTo>
                  <a:pt x="476984" y="808868"/>
                  <a:pt x="477730" y="809054"/>
                  <a:pt x="478227" y="809427"/>
                </a:cubicBezTo>
                <a:cubicBezTo>
                  <a:pt x="478040" y="807562"/>
                  <a:pt x="480901" y="805510"/>
                  <a:pt x="478227" y="804453"/>
                </a:cubicBezTo>
                <a:moveTo>
                  <a:pt x="2786812" y="480322"/>
                </a:moveTo>
                <a:cubicBezTo>
                  <a:pt x="2791662" y="475597"/>
                  <a:pt x="2796387" y="470560"/>
                  <a:pt x="2801611" y="466146"/>
                </a:cubicBezTo>
                <a:lnTo>
                  <a:pt x="2801611" y="466643"/>
                </a:lnTo>
                <a:cubicBezTo>
                  <a:pt x="2801299" y="466954"/>
                  <a:pt x="2800989" y="467265"/>
                  <a:pt x="2800740" y="467638"/>
                </a:cubicBezTo>
                <a:cubicBezTo>
                  <a:pt x="2800367" y="468198"/>
                  <a:pt x="2800056" y="468633"/>
                  <a:pt x="2799558" y="468819"/>
                </a:cubicBezTo>
                <a:cubicBezTo>
                  <a:pt x="2799372" y="468882"/>
                  <a:pt x="2799248" y="469130"/>
                  <a:pt x="2799310" y="469317"/>
                </a:cubicBezTo>
                <a:cubicBezTo>
                  <a:pt x="2799310" y="469503"/>
                  <a:pt x="2799496" y="469566"/>
                  <a:pt x="2799683" y="469566"/>
                </a:cubicBezTo>
                <a:cubicBezTo>
                  <a:pt x="2799683" y="469566"/>
                  <a:pt x="2799745" y="469566"/>
                  <a:pt x="2799807" y="469566"/>
                </a:cubicBezTo>
                <a:cubicBezTo>
                  <a:pt x="2800615" y="469317"/>
                  <a:pt x="2801050" y="468695"/>
                  <a:pt x="2801424" y="468073"/>
                </a:cubicBezTo>
                <a:cubicBezTo>
                  <a:pt x="2801673" y="467700"/>
                  <a:pt x="2801921" y="467389"/>
                  <a:pt x="2802170" y="467141"/>
                </a:cubicBezTo>
                <a:lnTo>
                  <a:pt x="2802170" y="467141"/>
                </a:lnTo>
                <a:cubicBezTo>
                  <a:pt x="2802170" y="467141"/>
                  <a:pt x="2802170" y="467141"/>
                  <a:pt x="2802170" y="467141"/>
                </a:cubicBezTo>
                <a:cubicBezTo>
                  <a:pt x="2802232" y="467141"/>
                  <a:pt x="2802294" y="467016"/>
                  <a:pt x="2802357" y="467016"/>
                </a:cubicBezTo>
                <a:cubicBezTo>
                  <a:pt x="2802419" y="467016"/>
                  <a:pt x="2802481" y="466892"/>
                  <a:pt x="2802543" y="466768"/>
                </a:cubicBezTo>
                <a:cubicBezTo>
                  <a:pt x="2805652" y="463223"/>
                  <a:pt x="2808823" y="459866"/>
                  <a:pt x="2811683" y="456011"/>
                </a:cubicBezTo>
                <a:lnTo>
                  <a:pt x="2811559" y="456011"/>
                </a:lnTo>
                <a:cubicBezTo>
                  <a:pt x="2811559" y="456011"/>
                  <a:pt x="2811994" y="455451"/>
                  <a:pt x="2812243" y="455140"/>
                </a:cubicBezTo>
                <a:cubicBezTo>
                  <a:pt x="2812554" y="454767"/>
                  <a:pt x="2812926" y="454394"/>
                  <a:pt x="2813175" y="453897"/>
                </a:cubicBezTo>
                <a:cubicBezTo>
                  <a:pt x="2813175" y="453897"/>
                  <a:pt x="2813175" y="453897"/>
                  <a:pt x="2813175" y="453897"/>
                </a:cubicBezTo>
                <a:cubicBezTo>
                  <a:pt x="2814792" y="451410"/>
                  <a:pt x="2817839" y="450291"/>
                  <a:pt x="2816781" y="446498"/>
                </a:cubicBezTo>
                <a:cubicBezTo>
                  <a:pt x="2823745" y="440591"/>
                  <a:pt x="2826544" y="430642"/>
                  <a:pt x="2832947" y="424238"/>
                </a:cubicBezTo>
                <a:lnTo>
                  <a:pt x="2832947" y="424052"/>
                </a:lnTo>
                <a:cubicBezTo>
                  <a:pt x="2832947" y="424052"/>
                  <a:pt x="2833445" y="424176"/>
                  <a:pt x="2833694" y="424238"/>
                </a:cubicBezTo>
                <a:lnTo>
                  <a:pt x="2834005" y="424238"/>
                </a:lnTo>
                <a:cubicBezTo>
                  <a:pt x="2834005" y="424238"/>
                  <a:pt x="2834067" y="424238"/>
                  <a:pt x="2834129" y="424238"/>
                </a:cubicBezTo>
                <a:cubicBezTo>
                  <a:pt x="2834440" y="424238"/>
                  <a:pt x="2834689" y="424052"/>
                  <a:pt x="2834689" y="423741"/>
                </a:cubicBezTo>
                <a:cubicBezTo>
                  <a:pt x="2834689" y="423430"/>
                  <a:pt x="2834502" y="423119"/>
                  <a:pt x="2834191" y="423057"/>
                </a:cubicBezTo>
                <a:lnTo>
                  <a:pt x="2833880" y="423057"/>
                </a:lnTo>
                <a:cubicBezTo>
                  <a:pt x="2833880" y="423057"/>
                  <a:pt x="2833632" y="422932"/>
                  <a:pt x="2833570" y="422932"/>
                </a:cubicBezTo>
                <a:lnTo>
                  <a:pt x="2833570" y="422497"/>
                </a:lnTo>
                <a:cubicBezTo>
                  <a:pt x="2838481" y="416777"/>
                  <a:pt x="2844948" y="409875"/>
                  <a:pt x="2845819" y="401854"/>
                </a:cubicBezTo>
                <a:cubicBezTo>
                  <a:pt x="2850295" y="397440"/>
                  <a:pt x="2852036" y="390911"/>
                  <a:pt x="2854212" y="385191"/>
                </a:cubicBezTo>
                <a:cubicBezTo>
                  <a:pt x="2856575" y="378849"/>
                  <a:pt x="2858751" y="372569"/>
                  <a:pt x="2860927" y="366164"/>
                </a:cubicBezTo>
                <a:cubicBezTo>
                  <a:pt x="2867518" y="346641"/>
                  <a:pt x="2873861" y="321645"/>
                  <a:pt x="2870441" y="295282"/>
                </a:cubicBezTo>
                <a:cubicBezTo>
                  <a:pt x="2868327" y="279178"/>
                  <a:pt x="2862980" y="261768"/>
                  <a:pt x="2858689" y="245043"/>
                </a:cubicBezTo>
                <a:cubicBezTo>
                  <a:pt x="2854275" y="228006"/>
                  <a:pt x="2851352" y="210970"/>
                  <a:pt x="2845259" y="196482"/>
                </a:cubicBezTo>
                <a:cubicBezTo>
                  <a:pt x="2837363" y="177829"/>
                  <a:pt x="2826792" y="162720"/>
                  <a:pt x="2813984" y="150222"/>
                </a:cubicBezTo>
                <a:cubicBezTo>
                  <a:pt x="2806149" y="142450"/>
                  <a:pt x="2797320" y="134678"/>
                  <a:pt x="2788304" y="128957"/>
                </a:cubicBezTo>
                <a:cubicBezTo>
                  <a:pt x="2781776" y="121745"/>
                  <a:pt x="2770460" y="116335"/>
                  <a:pt x="2761506" y="112232"/>
                </a:cubicBezTo>
                <a:cubicBezTo>
                  <a:pt x="2755972" y="109745"/>
                  <a:pt x="2748760" y="106511"/>
                  <a:pt x="2740863" y="107195"/>
                </a:cubicBezTo>
                <a:cubicBezTo>
                  <a:pt x="2732469" y="97371"/>
                  <a:pt x="2715556" y="95382"/>
                  <a:pt x="2701256" y="91091"/>
                </a:cubicBezTo>
                <a:cubicBezTo>
                  <a:pt x="2696717" y="89661"/>
                  <a:pt x="2689753" y="87485"/>
                  <a:pt x="2685090" y="87112"/>
                </a:cubicBezTo>
                <a:cubicBezTo>
                  <a:pt x="2682229" y="86926"/>
                  <a:pt x="2679370" y="87858"/>
                  <a:pt x="2676696" y="87672"/>
                </a:cubicBezTo>
                <a:cubicBezTo>
                  <a:pt x="2664634" y="86926"/>
                  <a:pt x="2652011" y="85309"/>
                  <a:pt x="2639825" y="84874"/>
                </a:cubicBezTo>
                <a:cubicBezTo>
                  <a:pt x="2636654" y="82138"/>
                  <a:pt x="2632550" y="83692"/>
                  <a:pt x="2628633" y="83817"/>
                </a:cubicBezTo>
                <a:cubicBezTo>
                  <a:pt x="2618187" y="84065"/>
                  <a:pt x="2607679" y="84376"/>
                  <a:pt x="2596798" y="84874"/>
                </a:cubicBezTo>
                <a:cubicBezTo>
                  <a:pt x="2587223" y="85371"/>
                  <a:pt x="2577772" y="86615"/>
                  <a:pt x="2568321" y="87112"/>
                </a:cubicBezTo>
                <a:cubicBezTo>
                  <a:pt x="2561544" y="87547"/>
                  <a:pt x="2554828" y="89350"/>
                  <a:pt x="2548797" y="89413"/>
                </a:cubicBezTo>
                <a:cubicBezTo>
                  <a:pt x="2538911" y="89413"/>
                  <a:pt x="2530455" y="92024"/>
                  <a:pt x="2521998" y="93268"/>
                </a:cubicBezTo>
                <a:cubicBezTo>
                  <a:pt x="2520320" y="93579"/>
                  <a:pt x="2518517" y="93019"/>
                  <a:pt x="2516962" y="93268"/>
                </a:cubicBezTo>
                <a:cubicBezTo>
                  <a:pt x="2513232" y="93952"/>
                  <a:pt x="2509501" y="95755"/>
                  <a:pt x="2505770" y="96625"/>
                </a:cubicBezTo>
                <a:cubicBezTo>
                  <a:pt x="2497066" y="98677"/>
                  <a:pt x="2489231" y="100294"/>
                  <a:pt x="2481770" y="102843"/>
                </a:cubicBezTo>
                <a:cubicBezTo>
                  <a:pt x="2478101" y="104087"/>
                  <a:pt x="2474868" y="106263"/>
                  <a:pt x="2471137" y="107258"/>
                </a:cubicBezTo>
                <a:cubicBezTo>
                  <a:pt x="2469334" y="107817"/>
                  <a:pt x="2467220" y="107382"/>
                  <a:pt x="2465541" y="107817"/>
                </a:cubicBezTo>
                <a:cubicBezTo>
                  <a:pt x="2461998" y="108812"/>
                  <a:pt x="2458764" y="111175"/>
                  <a:pt x="2455469" y="112294"/>
                </a:cubicBezTo>
                <a:cubicBezTo>
                  <a:pt x="2441914" y="116895"/>
                  <a:pt x="2428608" y="120253"/>
                  <a:pt x="2417478" y="126346"/>
                </a:cubicBezTo>
                <a:cubicBezTo>
                  <a:pt x="2404172" y="129144"/>
                  <a:pt x="2394846" y="136108"/>
                  <a:pt x="2382286" y="139714"/>
                </a:cubicBezTo>
                <a:cubicBezTo>
                  <a:pt x="2374327" y="146243"/>
                  <a:pt x="2362451" y="148916"/>
                  <a:pt x="2354368" y="155321"/>
                </a:cubicBezTo>
                <a:cubicBezTo>
                  <a:pt x="2349332" y="156316"/>
                  <a:pt x="2347342" y="159051"/>
                  <a:pt x="2343736" y="161414"/>
                </a:cubicBezTo>
                <a:cubicBezTo>
                  <a:pt x="2341311" y="163031"/>
                  <a:pt x="2338451" y="164336"/>
                  <a:pt x="2335902" y="165953"/>
                </a:cubicBezTo>
                <a:cubicBezTo>
                  <a:pt x="2325518" y="172357"/>
                  <a:pt x="2315632" y="178886"/>
                  <a:pt x="2305746" y="184855"/>
                </a:cubicBezTo>
                <a:cubicBezTo>
                  <a:pt x="2300584" y="188026"/>
                  <a:pt x="2296544" y="192130"/>
                  <a:pt x="2291818" y="195487"/>
                </a:cubicBezTo>
                <a:cubicBezTo>
                  <a:pt x="2290698" y="196233"/>
                  <a:pt x="2289206" y="196296"/>
                  <a:pt x="2287901" y="197166"/>
                </a:cubicBezTo>
                <a:cubicBezTo>
                  <a:pt x="2285600" y="198658"/>
                  <a:pt x="2283672" y="201394"/>
                  <a:pt x="2281185" y="203260"/>
                </a:cubicBezTo>
                <a:cubicBezTo>
                  <a:pt x="2273413" y="209166"/>
                  <a:pt x="2266014" y="214638"/>
                  <a:pt x="2258864" y="220545"/>
                </a:cubicBezTo>
                <a:cubicBezTo>
                  <a:pt x="2251403" y="226825"/>
                  <a:pt x="2245185" y="233167"/>
                  <a:pt x="2238780" y="239509"/>
                </a:cubicBezTo>
                <a:cubicBezTo>
                  <a:pt x="2232873" y="245416"/>
                  <a:pt x="2227153" y="251260"/>
                  <a:pt x="2222615" y="257354"/>
                </a:cubicBezTo>
                <a:cubicBezTo>
                  <a:pt x="2221868" y="259654"/>
                  <a:pt x="2223858" y="259157"/>
                  <a:pt x="2223733" y="260711"/>
                </a:cubicBezTo>
                <a:cubicBezTo>
                  <a:pt x="2213910" y="272401"/>
                  <a:pt x="2201971" y="281790"/>
                  <a:pt x="2193577" y="294847"/>
                </a:cubicBezTo>
                <a:cubicBezTo>
                  <a:pt x="2193764" y="297023"/>
                  <a:pt x="2195319" y="294412"/>
                  <a:pt x="2195816" y="295904"/>
                </a:cubicBezTo>
                <a:cubicBezTo>
                  <a:pt x="2190220" y="303800"/>
                  <a:pt x="2184997" y="311697"/>
                  <a:pt x="2179650" y="319407"/>
                </a:cubicBezTo>
                <a:cubicBezTo>
                  <a:pt x="2174240" y="327055"/>
                  <a:pt x="2167525" y="334330"/>
                  <a:pt x="2165163" y="344464"/>
                </a:cubicBezTo>
                <a:cubicBezTo>
                  <a:pt x="2161121" y="349377"/>
                  <a:pt x="2159193" y="356403"/>
                  <a:pt x="2154592" y="360631"/>
                </a:cubicBezTo>
                <a:cubicBezTo>
                  <a:pt x="2152851" y="366537"/>
                  <a:pt x="2149556" y="371698"/>
                  <a:pt x="2148437" y="377356"/>
                </a:cubicBezTo>
                <a:cubicBezTo>
                  <a:pt x="2147939" y="379843"/>
                  <a:pt x="2148437" y="382704"/>
                  <a:pt x="2147877" y="385253"/>
                </a:cubicBezTo>
                <a:cubicBezTo>
                  <a:pt x="2147131" y="388486"/>
                  <a:pt x="2145390" y="391595"/>
                  <a:pt x="2144519" y="394704"/>
                </a:cubicBezTo>
                <a:cubicBezTo>
                  <a:pt x="2143463" y="398310"/>
                  <a:pt x="2142281" y="401916"/>
                  <a:pt x="2141722" y="405336"/>
                </a:cubicBezTo>
                <a:cubicBezTo>
                  <a:pt x="2139546" y="419202"/>
                  <a:pt x="2144768" y="427658"/>
                  <a:pt x="2150115" y="436611"/>
                </a:cubicBezTo>
                <a:cubicBezTo>
                  <a:pt x="2155028" y="444881"/>
                  <a:pt x="2159318" y="451907"/>
                  <a:pt x="2166841" y="456695"/>
                </a:cubicBezTo>
                <a:cubicBezTo>
                  <a:pt x="2173929" y="461234"/>
                  <a:pt x="2181764" y="466457"/>
                  <a:pt x="2190842" y="467887"/>
                </a:cubicBezTo>
                <a:cubicBezTo>
                  <a:pt x="2193080" y="466021"/>
                  <a:pt x="2189785" y="464964"/>
                  <a:pt x="2191961" y="463410"/>
                </a:cubicBezTo>
                <a:cubicBezTo>
                  <a:pt x="2196997" y="462477"/>
                  <a:pt x="2200915" y="463970"/>
                  <a:pt x="2207008" y="463970"/>
                </a:cubicBezTo>
                <a:cubicBezTo>
                  <a:pt x="2208873" y="465213"/>
                  <a:pt x="2212480" y="467265"/>
                  <a:pt x="2215402" y="465711"/>
                </a:cubicBezTo>
                <a:cubicBezTo>
                  <a:pt x="2217081" y="463907"/>
                  <a:pt x="2212106" y="462913"/>
                  <a:pt x="2214282" y="460612"/>
                </a:cubicBezTo>
                <a:cubicBezTo>
                  <a:pt x="2210676" y="459182"/>
                  <a:pt x="2208500" y="456384"/>
                  <a:pt x="2205888" y="453897"/>
                </a:cubicBezTo>
                <a:cubicBezTo>
                  <a:pt x="2208064" y="450601"/>
                  <a:pt x="2203837" y="448985"/>
                  <a:pt x="2204770" y="447182"/>
                </a:cubicBezTo>
                <a:cubicBezTo>
                  <a:pt x="2205578" y="448052"/>
                  <a:pt x="2207630" y="447679"/>
                  <a:pt x="2209246" y="447803"/>
                </a:cubicBezTo>
                <a:lnTo>
                  <a:pt x="2209246" y="447679"/>
                </a:lnTo>
                <a:cubicBezTo>
                  <a:pt x="2209246" y="447679"/>
                  <a:pt x="2209743" y="447803"/>
                  <a:pt x="2209992" y="447803"/>
                </a:cubicBezTo>
                <a:cubicBezTo>
                  <a:pt x="2209992" y="447803"/>
                  <a:pt x="2210055" y="447803"/>
                  <a:pt x="2210055" y="447803"/>
                </a:cubicBezTo>
                <a:cubicBezTo>
                  <a:pt x="2210489" y="447803"/>
                  <a:pt x="2210863" y="447493"/>
                  <a:pt x="2210925" y="447057"/>
                </a:cubicBezTo>
                <a:cubicBezTo>
                  <a:pt x="2210925" y="446560"/>
                  <a:pt x="2210614" y="446187"/>
                  <a:pt x="2210179" y="446125"/>
                </a:cubicBezTo>
                <a:cubicBezTo>
                  <a:pt x="2210055" y="446125"/>
                  <a:pt x="2209930" y="446125"/>
                  <a:pt x="2209806" y="446062"/>
                </a:cubicBezTo>
                <a:cubicBezTo>
                  <a:pt x="2208562" y="442270"/>
                  <a:pt x="2204458" y="440653"/>
                  <a:pt x="2203712" y="435492"/>
                </a:cubicBezTo>
                <a:cubicBezTo>
                  <a:pt x="2202842" y="429399"/>
                  <a:pt x="2205453" y="423430"/>
                  <a:pt x="2207070" y="418207"/>
                </a:cubicBezTo>
                <a:lnTo>
                  <a:pt x="2207008" y="418207"/>
                </a:lnTo>
                <a:cubicBezTo>
                  <a:pt x="2207692" y="416652"/>
                  <a:pt x="2208500" y="415160"/>
                  <a:pt x="2209371" y="413544"/>
                </a:cubicBezTo>
                <a:lnTo>
                  <a:pt x="2209557" y="413233"/>
                </a:lnTo>
                <a:cubicBezTo>
                  <a:pt x="2209557" y="413233"/>
                  <a:pt x="2209557" y="412611"/>
                  <a:pt x="2209308" y="412487"/>
                </a:cubicBezTo>
                <a:cubicBezTo>
                  <a:pt x="2209060" y="412362"/>
                  <a:pt x="2208687" y="412487"/>
                  <a:pt x="2208562" y="412735"/>
                </a:cubicBezTo>
                <a:lnTo>
                  <a:pt x="2208376" y="413046"/>
                </a:lnTo>
                <a:cubicBezTo>
                  <a:pt x="2207505" y="414601"/>
                  <a:pt x="2206697" y="416155"/>
                  <a:pt x="2206013" y="417772"/>
                </a:cubicBezTo>
                <a:lnTo>
                  <a:pt x="2206013" y="417772"/>
                </a:lnTo>
                <a:cubicBezTo>
                  <a:pt x="2205205" y="417958"/>
                  <a:pt x="2205080" y="418393"/>
                  <a:pt x="2204334" y="417710"/>
                </a:cubicBezTo>
                <a:cubicBezTo>
                  <a:pt x="2208313" y="405212"/>
                  <a:pt x="2214220" y="394331"/>
                  <a:pt x="2219941" y="384196"/>
                </a:cubicBezTo>
                <a:cubicBezTo>
                  <a:pt x="2221931" y="380776"/>
                  <a:pt x="2224728" y="377667"/>
                  <a:pt x="2226655" y="374123"/>
                </a:cubicBezTo>
                <a:cubicBezTo>
                  <a:pt x="2227713" y="372258"/>
                  <a:pt x="2227837" y="369833"/>
                  <a:pt x="2228894" y="368030"/>
                </a:cubicBezTo>
                <a:cubicBezTo>
                  <a:pt x="2236542" y="354413"/>
                  <a:pt x="2249475" y="344402"/>
                  <a:pt x="2257371" y="331159"/>
                </a:cubicBezTo>
                <a:cubicBezTo>
                  <a:pt x="2262221" y="326557"/>
                  <a:pt x="2267631" y="322392"/>
                  <a:pt x="2270802" y="316174"/>
                </a:cubicBezTo>
                <a:cubicBezTo>
                  <a:pt x="2272107" y="316298"/>
                  <a:pt x="2272978" y="316049"/>
                  <a:pt x="2273600" y="315552"/>
                </a:cubicBezTo>
                <a:cubicBezTo>
                  <a:pt x="2274657" y="313065"/>
                  <a:pt x="2276336" y="311200"/>
                  <a:pt x="2279196" y="310516"/>
                </a:cubicBezTo>
                <a:cubicBezTo>
                  <a:pt x="2293994" y="293230"/>
                  <a:pt x="2312274" y="279178"/>
                  <a:pt x="2329995" y="264753"/>
                </a:cubicBezTo>
                <a:cubicBezTo>
                  <a:pt x="2343114" y="255364"/>
                  <a:pt x="2355798" y="245540"/>
                  <a:pt x="2369042" y="236276"/>
                </a:cubicBezTo>
                <a:cubicBezTo>
                  <a:pt x="2385581" y="226825"/>
                  <a:pt x="2402493" y="216876"/>
                  <a:pt x="2419282" y="207861"/>
                </a:cubicBezTo>
                <a:cubicBezTo>
                  <a:pt x="2424939" y="204752"/>
                  <a:pt x="2430286" y="201021"/>
                  <a:pt x="2436566" y="199964"/>
                </a:cubicBezTo>
                <a:cubicBezTo>
                  <a:pt x="2426618" y="220545"/>
                  <a:pt x="2419903" y="244359"/>
                  <a:pt x="2409209" y="264131"/>
                </a:cubicBezTo>
                <a:cubicBezTo>
                  <a:pt x="2407841" y="272587"/>
                  <a:pt x="2404483" y="280422"/>
                  <a:pt x="2401934" y="288194"/>
                </a:cubicBezTo>
                <a:cubicBezTo>
                  <a:pt x="2399384" y="295904"/>
                  <a:pt x="2397084" y="304111"/>
                  <a:pt x="2392421" y="309894"/>
                </a:cubicBezTo>
                <a:cubicBezTo>
                  <a:pt x="2392483" y="317542"/>
                  <a:pt x="2389064" y="323946"/>
                  <a:pt x="2386265" y="330537"/>
                </a:cubicBezTo>
                <a:cubicBezTo>
                  <a:pt x="2384089" y="335760"/>
                  <a:pt x="2381540" y="340983"/>
                  <a:pt x="2380110" y="346143"/>
                </a:cubicBezTo>
                <a:cubicBezTo>
                  <a:pt x="2379488" y="348319"/>
                  <a:pt x="2379675" y="350807"/>
                  <a:pt x="2378990" y="352921"/>
                </a:cubicBezTo>
                <a:cubicBezTo>
                  <a:pt x="2374265" y="367719"/>
                  <a:pt x="2368545" y="381025"/>
                  <a:pt x="2363944" y="395326"/>
                </a:cubicBezTo>
                <a:cubicBezTo>
                  <a:pt x="2361332" y="403471"/>
                  <a:pt x="2359343" y="412114"/>
                  <a:pt x="2356669" y="420445"/>
                </a:cubicBezTo>
                <a:cubicBezTo>
                  <a:pt x="2353995" y="428777"/>
                  <a:pt x="2350389" y="436674"/>
                  <a:pt x="2348275" y="445005"/>
                </a:cubicBezTo>
                <a:cubicBezTo>
                  <a:pt x="2346658" y="451348"/>
                  <a:pt x="2346099" y="458000"/>
                  <a:pt x="2344358" y="464467"/>
                </a:cubicBezTo>
                <a:cubicBezTo>
                  <a:pt x="2342741" y="470436"/>
                  <a:pt x="2340316" y="476281"/>
                  <a:pt x="2338761" y="482374"/>
                </a:cubicBezTo>
                <a:cubicBezTo>
                  <a:pt x="2331052" y="513090"/>
                  <a:pt x="2321787" y="545235"/>
                  <a:pt x="2314202" y="573899"/>
                </a:cubicBezTo>
                <a:cubicBezTo>
                  <a:pt x="2313269" y="577443"/>
                  <a:pt x="2312958" y="581609"/>
                  <a:pt x="2311963" y="583350"/>
                </a:cubicBezTo>
                <a:cubicBezTo>
                  <a:pt x="2311155" y="584780"/>
                  <a:pt x="2308668" y="585402"/>
                  <a:pt x="2308046" y="587330"/>
                </a:cubicBezTo>
                <a:cubicBezTo>
                  <a:pt x="2304564" y="592055"/>
                  <a:pt x="2306802" y="602377"/>
                  <a:pt x="2301891" y="605734"/>
                </a:cubicBezTo>
                <a:cubicBezTo>
                  <a:pt x="2301082" y="604180"/>
                  <a:pt x="2302450" y="599827"/>
                  <a:pt x="2301891" y="597278"/>
                </a:cubicBezTo>
                <a:cubicBezTo>
                  <a:pt x="2301455" y="595413"/>
                  <a:pt x="2300896" y="597651"/>
                  <a:pt x="2300771" y="595599"/>
                </a:cubicBezTo>
                <a:cubicBezTo>
                  <a:pt x="2301891" y="593610"/>
                  <a:pt x="2302637" y="591185"/>
                  <a:pt x="2303009" y="588387"/>
                </a:cubicBezTo>
                <a:cubicBezTo>
                  <a:pt x="2302326" y="586770"/>
                  <a:pt x="2301393" y="590812"/>
                  <a:pt x="2300212" y="588884"/>
                </a:cubicBezTo>
                <a:cubicBezTo>
                  <a:pt x="2301393" y="585900"/>
                  <a:pt x="2299341" y="583661"/>
                  <a:pt x="2299092" y="581112"/>
                </a:cubicBezTo>
                <a:cubicBezTo>
                  <a:pt x="2298720" y="576946"/>
                  <a:pt x="2299652" y="573215"/>
                  <a:pt x="2300771" y="568801"/>
                </a:cubicBezTo>
                <a:cubicBezTo>
                  <a:pt x="2296730" y="568365"/>
                  <a:pt x="2296108" y="572904"/>
                  <a:pt x="2294616" y="574956"/>
                </a:cubicBezTo>
                <a:cubicBezTo>
                  <a:pt x="2292875" y="577443"/>
                  <a:pt x="2290885" y="579682"/>
                  <a:pt x="2290698" y="583350"/>
                </a:cubicBezTo>
                <a:cubicBezTo>
                  <a:pt x="2287776" y="584407"/>
                  <a:pt x="2286657" y="587143"/>
                  <a:pt x="2283984" y="588449"/>
                </a:cubicBezTo>
                <a:cubicBezTo>
                  <a:pt x="2280253" y="594729"/>
                  <a:pt x="2282367" y="603869"/>
                  <a:pt x="2280626" y="610708"/>
                </a:cubicBezTo>
                <a:cubicBezTo>
                  <a:pt x="2280253" y="612263"/>
                  <a:pt x="2279134" y="613258"/>
                  <a:pt x="2278947" y="614625"/>
                </a:cubicBezTo>
                <a:cubicBezTo>
                  <a:pt x="2278699" y="616366"/>
                  <a:pt x="2280377" y="618916"/>
                  <a:pt x="2278387" y="620221"/>
                </a:cubicBezTo>
                <a:cubicBezTo>
                  <a:pt x="2280501" y="623330"/>
                  <a:pt x="2281310" y="628056"/>
                  <a:pt x="2282305" y="631413"/>
                </a:cubicBezTo>
                <a:cubicBezTo>
                  <a:pt x="2283859" y="636699"/>
                  <a:pt x="2286471" y="640243"/>
                  <a:pt x="2287341" y="644782"/>
                </a:cubicBezTo>
                <a:cubicBezTo>
                  <a:pt x="2288336" y="649942"/>
                  <a:pt x="2289703" y="652118"/>
                  <a:pt x="2290698" y="655974"/>
                </a:cubicBezTo>
                <a:cubicBezTo>
                  <a:pt x="2292066" y="661321"/>
                  <a:pt x="2293186" y="666668"/>
                  <a:pt x="2290139" y="670461"/>
                </a:cubicBezTo>
                <a:cubicBezTo>
                  <a:pt x="2289455" y="680161"/>
                  <a:pt x="2285663" y="688057"/>
                  <a:pt x="2283984" y="695643"/>
                </a:cubicBezTo>
                <a:cubicBezTo>
                  <a:pt x="2283051" y="699933"/>
                  <a:pt x="2282615" y="704099"/>
                  <a:pt x="2281745" y="708389"/>
                </a:cubicBezTo>
                <a:cubicBezTo>
                  <a:pt x="2279755" y="718400"/>
                  <a:pt x="2276397" y="730338"/>
                  <a:pt x="2274470" y="738545"/>
                </a:cubicBezTo>
                <a:cubicBezTo>
                  <a:pt x="2272107" y="748494"/>
                  <a:pt x="2271299" y="758877"/>
                  <a:pt x="2268874" y="769323"/>
                </a:cubicBezTo>
                <a:cubicBezTo>
                  <a:pt x="2266511" y="779520"/>
                  <a:pt x="2265641" y="790339"/>
                  <a:pt x="2263278" y="800598"/>
                </a:cubicBezTo>
                <a:cubicBezTo>
                  <a:pt x="2262594" y="803583"/>
                  <a:pt x="2260543" y="806443"/>
                  <a:pt x="2259921" y="809490"/>
                </a:cubicBezTo>
                <a:cubicBezTo>
                  <a:pt x="2258864" y="814961"/>
                  <a:pt x="2259299" y="821055"/>
                  <a:pt x="2258242" y="826775"/>
                </a:cubicBezTo>
                <a:cubicBezTo>
                  <a:pt x="2257744" y="829449"/>
                  <a:pt x="2256563" y="832060"/>
                  <a:pt x="2256004" y="834609"/>
                </a:cubicBezTo>
                <a:cubicBezTo>
                  <a:pt x="2253454" y="845926"/>
                  <a:pt x="2251465" y="859605"/>
                  <a:pt x="2249288" y="869242"/>
                </a:cubicBezTo>
                <a:cubicBezTo>
                  <a:pt x="2246677" y="880807"/>
                  <a:pt x="2245433" y="893864"/>
                  <a:pt x="2243693" y="905616"/>
                </a:cubicBezTo>
                <a:cubicBezTo>
                  <a:pt x="2242760" y="911834"/>
                  <a:pt x="2241578" y="918673"/>
                  <a:pt x="2241454" y="924518"/>
                </a:cubicBezTo>
                <a:cubicBezTo>
                  <a:pt x="2241454" y="926508"/>
                  <a:pt x="2242511" y="928746"/>
                  <a:pt x="2242573" y="930673"/>
                </a:cubicBezTo>
                <a:cubicBezTo>
                  <a:pt x="2242760" y="936145"/>
                  <a:pt x="2242760" y="940497"/>
                  <a:pt x="2243133" y="944601"/>
                </a:cubicBezTo>
                <a:cubicBezTo>
                  <a:pt x="2243444" y="948145"/>
                  <a:pt x="2242822" y="951752"/>
                  <a:pt x="2243133" y="955234"/>
                </a:cubicBezTo>
                <a:cubicBezTo>
                  <a:pt x="2243941" y="963503"/>
                  <a:pt x="2248604" y="972643"/>
                  <a:pt x="2250967" y="979296"/>
                </a:cubicBezTo>
                <a:cubicBezTo>
                  <a:pt x="2251900" y="981908"/>
                  <a:pt x="2252211" y="985141"/>
                  <a:pt x="2253205" y="987628"/>
                </a:cubicBezTo>
                <a:cubicBezTo>
                  <a:pt x="2255693" y="994157"/>
                  <a:pt x="2262097" y="1001245"/>
                  <a:pt x="2265455" y="1006654"/>
                </a:cubicBezTo>
                <a:cubicBezTo>
                  <a:pt x="2269745" y="1013432"/>
                  <a:pt x="2270553" y="1013680"/>
                  <a:pt x="2276646" y="1018903"/>
                </a:cubicBezTo>
                <a:cubicBezTo>
                  <a:pt x="2281745" y="1023318"/>
                  <a:pt x="2286222" y="1027795"/>
                  <a:pt x="2292812" y="1027919"/>
                </a:cubicBezTo>
                <a:cubicBezTo>
                  <a:pt x="2294740" y="1027732"/>
                  <a:pt x="2293310" y="1024251"/>
                  <a:pt x="2295611" y="1024561"/>
                </a:cubicBezTo>
                <a:cubicBezTo>
                  <a:pt x="2298968" y="1025245"/>
                  <a:pt x="2299838" y="1028479"/>
                  <a:pt x="2301766" y="1030717"/>
                </a:cubicBezTo>
                <a:cubicBezTo>
                  <a:pt x="2305994" y="1029846"/>
                  <a:pt x="2306492" y="1032644"/>
                  <a:pt x="2308481" y="1034075"/>
                </a:cubicBezTo>
                <a:cubicBezTo>
                  <a:pt x="2309414" y="1031401"/>
                  <a:pt x="2310098" y="1028541"/>
                  <a:pt x="2313518" y="1028416"/>
                </a:cubicBezTo>
                <a:cubicBezTo>
                  <a:pt x="2314264" y="1027048"/>
                  <a:pt x="2311901" y="1026116"/>
                  <a:pt x="2313518" y="1025618"/>
                </a:cubicBezTo>
                <a:cubicBezTo>
                  <a:pt x="2314823" y="1025991"/>
                  <a:pt x="2316875" y="1026738"/>
                  <a:pt x="2317994" y="1025618"/>
                </a:cubicBezTo>
                <a:cubicBezTo>
                  <a:pt x="2317808" y="1020085"/>
                  <a:pt x="2315881" y="1016230"/>
                  <a:pt x="2312398" y="1013929"/>
                </a:cubicBezTo>
                <a:cubicBezTo>
                  <a:pt x="2312834" y="1010509"/>
                  <a:pt x="2310160" y="1007711"/>
                  <a:pt x="2309601" y="1003794"/>
                </a:cubicBezTo>
                <a:cubicBezTo>
                  <a:pt x="2308294" y="995214"/>
                  <a:pt x="2310782" y="984643"/>
                  <a:pt x="2306802" y="978177"/>
                </a:cubicBezTo>
                <a:cubicBezTo>
                  <a:pt x="2306616" y="975876"/>
                  <a:pt x="2310036" y="977307"/>
                  <a:pt x="2309601" y="974819"/>
                </a:cubicBezTo>
                <a:cubicBezTo>
                  <a:pt x="2309227" y="967856"/>
                  <a:pt x="2311093" y="961265"/>
                  <a:pt x="2311839" y="956353"/>
                </a:cubicBezTo>
                <a:cubicBezTo>
                  <a:pt x="2314699" y="938073"/>
                  <a:pt x="2316378" y="919544"/>
                  <a:pt x="2319673" y="901699"/>
                </a:cubicBezTo>
                <a:cubicBezTo>
                  <a:pt x="2323466" y="881056"/>
                  <a:pt x="2326886" y="859542"/>
                  <a:pt x="2330865" y="840205"/>
                </a:cubicBezTo>
                <a:cubicBezTo>
                  <a:pt x="2335093" y="819749"/>
                  <a:pt x="2340378" y="799292"/>
                  <a:pt x="2344233" y="778774"/>
                </a:cubicBezTo>
                <a:cubicBezTo>
                  <a:pt x="2346409" y="767458"/>
                  <a:pt x="2347778" y="758815"/>
                  <a:pt x="2350389" y="748120"/>
                </a:cubicBezTo>
                <a:cubicBezTo>
                  <a:pt x="2353435" y="735561"/>
                  <a:pt x="2356047" y="721322"/>
                  <a:pt x="2358782" y="710192"/>
                </a:cubicBezTo>
                <a:cubicBezTo>
                  <a:pt x="2359591" y="706959"/>
                  <a:pt x="2359280" y="702731"/>
                  <a:pt x="2362140" y="700617"/>
                </a:cubicBezTo>
                <a:cubicBezTo>
                  <a:pt x="2364006" y="700430"/>
                  <a:pt x="2364503" y="701612"/>
                  <a:pt x="2365498" y="702358"/>
                </a:cubicBezTo>
                <a:lnTo>
                  <a:pt x="2365498" y="702917"/>
                </a:lnTo>
                <a:lnTo>
                  <a:pt x="2365560" y="702917"/>
                </a:lnTo>
                <a:cubicBezTo>
                  <a:pt x="2365311" y="704658"/>
                  <a:pt x="2364814" y="706399"/>
                  <a:pt x="2364254" y="708203"/>
                </a:cubicBezTo>
                <a:cubicBezTo>
                  <a:pt x="2363881" y="709446"/>
                  <a:pt x="2363508" y="710627"/>
                  <a:pt x="2363198" y="711933"/>
                </a:cubicBezTo>
                <a:cubicBezTo>
                  <a:pt x="2363073" y="712431"/>
                  <a:pt x="2363384" y="712866"/>
                  <a:pt x="2363881" y="712990"/>
                </a:cubicBezTo>
                <a:cubicBezTo>
                  <a:pt x="2363944" y="712990"/>
                  <a:pt x="2364006" y="712990"/>
                  <a:pt x="2364068" y="712990"/>
                </a:cubicBezTo>
                <a:cubicBezTo>
                  <a:pt x="2364503" y="712990"/>
                  <a:pt x="2364814" y="712741"/>
                  <a:pt x="2364939" y="712306"/>
                </a:cubicBezTo>
                <a:cubicBezTo>
                  <a:pt x="2365187" y="711063"/>
                  <a:pt x="2365560" y="709881"/>
                  <a:pt x="2365933" y="708700"/>
                </a:cubicBezTo>
                <a:cubicBezTo>
                  <a:pt x="2366431" y="707021"/>
                  <a:pt x="2366928" y="705280"/>
                  <a:pt x="2367239" y="703415"/>
                </a:cubicBezTo>
                <a:cubicBezTo>
                  <a:pt x="2368731" y="703104"/>
                  <a:pt x="2368482" y="700990"/>
                  <a:pt x="2369975" y="700555"/>
                </a:cubicBezTo>
                <a:cubicBezTo>
                  <a:pt x="2378742" y="700617"/>
                  <a:pt x="2387571" y="698938"/>
                  <a:pt x="2396213" y="698316"/>
                </a:cubicBezTo>
                <a:cubicBezTo>
                  <a:pt x="2401996" y="697943"/>
                  <a:pt x="2407530" y="698876"/>
                  <a:pt x="2412939" y="697757"/>
                </a:cubicBezTo>
                <a:cubicBezTo>
                  <a:pt x="2415737" y="697259"/>
                  <a:pt x="2418536" y="695581"/>
                  <a:pt x="2421333" y="694959"/>
                </a:cubicBezTo>
                <a:cubicBezTo>
                  <a:pt x="2424504" y="694337"/>
                  <a:pt x="2427924" y="693715"/>
                  <a:pt x="2430847" y="693280"/>
                </a:cubicBezTo>
                <a:cubicBezTo>
                  <a:pt x="2437313" y="692409"/>
                  <a:pt x="2441044" y="690544"/>
                  <a:pt x="2445893" y="690482"/>
                </a:cubicBezTo>
                <a:cubicBezTo>
                  <a:pt x="2453479" y="686005"/>
                  <a:pt x="2462681" y="683891"/>
                  <a:pt x="2471572" y="680969"/>
                </a:cubicBezTo>
                <a:cubicBezTo>
                  <a:pt x="2474122" y="680161"/>
                  <a:pt x="2476173" y="679104"/>
                  <a:pt x="2478847" y="678233"/>
                </a:cubicBezTo>
                <a:cubicBezTo>
                  <a:pt x="2481459" y="677300"/>
                  <a:pt x="2484630" y="677425"/>
                  <a:pt x="2487241" y="676492"/>
                </a:cubicBezTo>
                <a:cubicBezTo>
                  <a:pt x="2489728" y="675684"/>
                  <a:pt x="2492402" y="674191"/>
                  <a:pt x="2495076" y="673134"/>
                </a:cubicBezTo>
                <a:cubicBezTo>
                  <a:pt x="2497750" y="672140"/>
                  <a:pt x="2500361" y="670834"/>
                  <a:pt x="2502910" y="669777"/>
                </a:cubicBezTo>
                <a:cubicBezTo>
                  <a:pt x="2510247" y="666917"/>
                  <a:pt x="2520009" y="665051"/>
                  <a:pt x="2525792" y="661943"/>
                </a:cubicBezTo>
                <a:cubicBezTo>
                  <a:pt x="2526848" y="663062"/>
                  <a:pt x="2528403" y="662253"/>
                  <a:pt x="2529709" y="661943"/>
                </a:cubicBezTo>
                <a:cubicBezTo>
                  <a:pt x="2532133" y="661072"/>
                  <a:pt x="2530019" y="658336"/>
                  <a:pt x="2533626" y="658025"/>
                </a:cubicBezTo>
                <a:cubicBezTo>
                  <a:pt x="2535366" y="658150"/>
                  <a:pt x="2531325" y="660699"/>
                  <a:pt x="2534185" y="660326"/>
                </a:cubicBezTo>
                <a:cubicBezTo>
                  <a:pt x="2539284" y="659642"/>
                  <a:pt x="2534248" y="655227"/>
                  <a:pt x="2540216" y="655227"/>
                </a:cubicBezTo>
                <a:cubicBezTo>
                  <a:pt x="2540279" y="655414"/>
                  <a:pt x="2540341" y="655663"/>
                  <a:pt x="2540403" y="655849"/>
                </a:cubicBezTo>
                <a:cubicBezTo>
                  <a:pt x="2540279" y="655911"/>
                  <a:pt x="2540092" y="655974"/>
                  <a:pt x="2539967" y="656098"/>
                </a:cubicBezTo>
                <a:cubicBezTo>
                  <a:pt x="2539719" y="656222"/>
                  <a:pt x="2539470" y="656347"/>
                  <a:pt x="2539284" y="656471"/>
                </a:cubicBezTo>
                <a:cubicBezTo>
                  <a:pt x="2538973" y="656595"/>
                  <a:pt x="2538849" y="656906"/>
                  <a:pt x="2538973" y="657217"/>
                </a:cubicBezTo>
                <a:cubicBezTo>
                  <a:pt x="2539035" y="657466"/>
                  <a:pt x="2539284" y="657590"/>
                  <a:pt x="2539470" y="657590"/>
                </a:cubicBezTo>
                <a:cubicBezTo>
                  <a:pt x="2539533" y="657590"/>
                  <a:pt x="2539595" y="657590"/>
                  <a:pt x="2539657" y="657590"/>
                </a:cubicBezTo>
                <a:cubicBezTo>
                  <a:pt x="2539905" y="657528"/>
                  <a:pt x="2540216" y="657341"/>
                  <a:pt x="2540528" y="657155"/>
                </a:cubicBezTo>
                <a:cubicBezTo>
                  <a:pt x="2540714" y="657031"/>
                  <a:pt x="2540963" y="656906"/>
                  <a:pt x="2541211" y="656844"/>
                </a:cubicBezTo>
                <a:cubicBezTo>
                  <a:pt x="2541211" y="656844"/>
                  <a:pt x="2541274" y="656844"/>
                  <a:pt x="2541336" y="656844"/>
                </a:cubicBezTo>
                <a:cubicBezTo>
                  <a:pt x="2541336" y="656844"/>
                  <a:pt x="2541398" y="656782"/>
                  <a:pt x="2541460" y="656782"/>
                </a:cubicBezTo>
                <a:cubicBezTo>
                  <a:pt x="2542144" y="656657"/>
                  <a:pt x="2542828" y="656409"/>
                  <a:pt x="2543450" y="656160"/>
                </a:cubicBezTo>
                <a:cubicBezTo>
                  <a:pt x="2543885" y="655974"/>
                  <a:pt x="2544258" y="655849"/>
                  <a:pt x="2544693" y="655725"/>
                </a:cubicBezTo>
                <a:cubicBezTo>
                  <a:pt x="2545004" y="655663"/>
                  <a:pt x="2545129" y="655352"/>
                  <a:pt x="2545066" y="655041"/>
                </a:cubicBezTo>
                <a:cubicBezTo>
                  <a:pt x="2545004" y="654730"/>
                  <a:pt x="2544693" y="654606"/>
                  <a:pt x="2544383" y="654668"/>
                </a:cubicBezTo>
                <a:cubicBezTo>
                  <a:pt x="2543947" y="654792"/>
                  <a:pt x="2543512" y="654979"/>
                  <a:pt x="2543076" y="655165"/>
                </a:cubicBezTo>
                <a:cubicBezTo>
                  <a:pt x="2542579" y="655352"/>
                  <a:pt x="2542144" y="655538"/>
                  <a:pt x="2541646" y="655663"/>
                </a:cubicBezTo>
                <a:cubicBezTo>
                  <a:pt x="2541584" y="655414"/>
                  <a:pt x="2541460" y="655103"/>
                  <a:pt x="2541398" y="654854"/>
                </a:cubicBezTo>
                <a:lnTo>
                  <a:pt x="2541522" y="654854"/>
                </a:lnTo>
                <a:cubicBezTo>
                  <a:pt x="2548859" y="650937"/>
                  <a:pt x="2556569" y="647269"/>
                  <a:pt x="2564963" y="644346"/>
                </a:cubicBezTo>
                <a:cubicBezTo>
                  <a:pt x="2565958" y="643289"/>
                  <a:pt x="2566580" y="644533"/>
                  <a:pt x="2567761" y="644844"/>
                </a:cubicBezTo>
                <a:cubicBezTo>
                  <a:pt x="2567575" y="641113"/>
                  <a:pt x="2569626" y="644098"/>
                  <a:pt x="2570559" y="643227"/>
                </a:cubicBezTo>
                <a:cubicBezTo>
                  <a:pt x="2576777" y="635952"/>
                  <a:pt x="2587223" y="633092"/>
                  <a:pt x="2595119" y="627558"/>
                </a:cubicBezTo>
                <a:lnTo>
                  <a:pt x="2594995" y="627558"/>
                </a:lnTo>
                <a:cubicBezTo>
                  <a:pt x="2606684" y="621403"/>
                  <a:pt x="2618000" y="614315"/>
                  <a:pt x="2629006" y="607475"/>
                </a:cubicBezTo>
                <a:cubicBezTo>
                  <a:pt x="2632177" y="605485"/>
                  <a:pt x="2635410" y="603496"/>
                  <a:pt x="2638643" y="601506"/>
                </a:cubicBezTo>
                <a:cubicBezTo>
                  <a:pt x="2638892" y="601320"/>
                  <a:pt x="2638954" y="601009"/>
                  <a:pt x="2638830" y="600760"/>
                </a:cubicBezTo>
                <a:cubicBezTo>
                  <a:pt x="2638643" y="600511"/>
                  <a:pt x="2638333" y="600449"/>
                  <a:pt x="2638084" y="600573"/>
                </a:cubicBezTo>
                <a:cubicBezTo>
                  <a:pt x="2634850" y="602563"/>
                  <a:pt x="2631679" y="604553"/>
                  <a:pt x="2628508" y="606542"/>
                </a:cubicBezTo>
                <a:cubicBezTo>
                  <a:pt x="2617503" y="613382"/>
                  <a:pt x="2606187" y="620408"/>
                  <a:pt x="2594559" y="626501"/>
                </a:cubicBezTo>
                <a:lnTo>
                  <a:pt x="2594559" y="626501"/>
                </a:lnTo>
                <a:cubicBezTo>
                  <a:pt x="2594559" y="626501"/>
                  <a:pt x="2592881" y="626501"/>
                  <a:pt x="2592881" y="626501"/>
                </a:cubicBezTo>
                <a:cubicBezTo>
                  <a:pt x="2599844" y="620221"/>
                  <a:pt x="2609358" y="616491"/>
                  <a:pt x="2616322" y="610273"/>
                </a:cubicBezTo>
                <a:cubicBezTo>
                  <a:pt x="2618125" y="610646"/>
                  <a:pt x="2618933" y="609900"/>
                  <a:pt x="2620239" y="609713"/>
                </a:cubicBezTo>
                <a:cubicBezTo>
                  <a:pt x="2644364" y="593174"/>
                  <a:pt x="2670230" y="579247"/>
                  <a:pt x="2692800" y="561712"/>
                </a:cubicBezTo>
                <a:cubicBezTo>
                  <a:pt x="2700448" y="555806"/>
                  <a:pt x="2707412" y="548531"/>
                  <a:pt x="2716800" y="544987"/>
                </a:cubicBezTo>
                <a:cubicBezTo>
                  <a:pt x="2718542" y="540510"/>
                  <a:pt x="2722894" y="538582"/>
                  <a:pt x="2726749" y="536158"/>
                </a:cubicBezTo>
                <a:lnTo>
                  <a:pt x="2726998" y="536406"/>
                </a:lnTo>
                <a:cubicBezTo>
                  <a:pt x="2726189" y="537588"/>
                  <a:pt x="2725070" y="538396"/>
                  <a:pt x="2723951" y="539266"/>
                </a:cubicBezTo>
                <a:cubicBezTo>
                  <a:pt x="2723080" y="539888"/>
                  <a:pt x="2722210" y="540510"/>
                  <a:pt x="2721464" y="541256"/>
                </a:cubicBezTo>
                <a:cubicBezTo>
                  <a:pt x="2721277" y="541443"/>
                  <a:pt x="2721277" y="541816"/>
                  <a:pt x="2721464" y="542002"/>
                </a:cubicBezTo>
                <a:cubicBezTo>
                  <a:pt x="2721588" y="542127"/>
                  <a:pt x="2721713" y="542127"/>
                  <a:pt x="2721836" y="542127"/>
                </a:cubicBezTo>
                <a:cubicBezTo>
                  <a:pt x="2721961" y="542127"/>
                  <a:pt x="2722085" y="542127"/>
                  <a:pt x="2722210" y="541940"/>
                </a:cubicBezTo>
                <a:cubicBezTo>
                  <a:pt x="2722894" y="541256"/>
                  <a:pt x="2723702" y="540634"/>
                  <a:pt x="2724510" y="540075"/>
                </a:cubicBezTo>
                <a:cubicBezTo>
                  <a:pt x="2725754" y="539204"/>
                  <a:pt x="2726998" y="538272"/>
                  <a:pt x="2727868" y="536904"/>
                </a:cubicBezTo>
                <a:cubicBezTo>
                  <a:pt x="2727868" y="536904"/>
                  <a:pt x="2727868" y="536904"/>
                  <a:pt x="2727930" y="536904"/>
                </a:cubicBezTo>
                <a:cubicBezTo>
                  <a:pt x="2728552" y="536593"/>
                  <a:pt x="2729049" y="536158"/>
                  <a:pt x="2729485" y="535660"/>
                </a:cubicBezTo>
                <a:cubicBezTo>
                  <a:pt x="2729858" y="535225"/>
                  <a:pt x="2730292" y="534852"/>
                  <a:pt x="2730728" y="534665"/>
                </a:cubicBezTo>
                <a:cubicBezTo>
                  <a:pt x="2731039" y="534541"/>
                  <a:pt x="2731163" y="534106"/>
                  <a:pt x="2731039" y="533795"/>
                </a:cubicBezTo>
                <a:cubicBezTo>
                  <a:pt x="2730915" y="533484"/>
                  <a:pt x="2730479" y="533360"/>
                  <a:pt x="2730169" y="533484"/>
                </a:cubicBezTo>
                <a:cubicBezTo>
                  <a:pt x="2729546" y="533795"/>
                  <a:pt x="2729049" y="534292"/>
                  <a:pt x="2728552" y="534727"/>
                </a:cubicBezTo>
                <a:cubicBezTo>
                  <a:pt x="2728241" y="535038"/>
                  <a:pt x="2727930" y="535287"/>
                  <a:pt x="2727619" y="535474"/>
                </a:cubicBezTo>
                <a:lnTo>
                  <a:pt x="2727122" y="534976"/>
                </a:lnTo>
                <a:lnTo>
                  <a:pt x="2727370" y="534976"/>
                </a:lnTo>
                <a:cubicBezTo>
                  <a:pt x="2732904" y="530189"/>
                  <a:pt x="2738500" y="523846"/>
                  <a:pt x="2743536" y="519245"/>
                </a:cubicBezTo>
                <a:cubicBezTo>
                  <a:pt x="2745277" y="517691"/>
                  <a:pt x="2747578" y="515701"/>
                  <a:pt x="2749693" y="515328"/>
                </a:cubicBezTo>
                <a:lnTo>
                  <a:pt x="2749693" y="515577"/>
                </a:lnTo>
                <a:cubicBezTo>
                  <a:pt x="2747081" y="518934"/>
                  <a:pt x="2743785" y="521919"/>
                  <a:pt x="2740552" y="524779"/>
                </a:cubicBezTo>
                <a:cubicBezTo>
                  <a:pt x="2739371" y="525836"/>
                  <a:pt x="2738251" y="526831"/>
                  <a:pt x="2737133" y="527888"/>
                </a:cubicBezTo>
                <a:cubicBezTo>
                  <a:pt x="2736946" y="528075"/>
                  <a:pt x="2736946" y="528385"/>
                  <a:pt x="2737133" y="528572"/>
                </a:cubicBezTo>
                <a:cubicBezTo>
                  <a:pt x="2737257" y="528696"/>
                  <a:pt x="2737381" y="528696"/>
                  <a:pt x="2737505" y="528696"/>
                </a:cubicBezTo>
                <a:cubicBezTo>
                  <a:pt x="2737630" y="528696"/>
                  <a:pt x="2737754" y="528696"/>
                  <a:pt x="2737816" y="528572"/>
                </a:cubicBezTo>
                <a:cubicBezTo>
                  <a:pt x="2738935" y="527515"/>
                  <a:pt x="2740055" y="526520"/>
                  <a:pt x="2741236" y="525525"/>
                </a:cubicBezTo>
                <a:cubicBezTo>
                  <a:pt x="2744594" y="522541"/>
                  <a:pt x="2748014" y="519494"/>
                  <a:pt x="2750749" y="515950"/>
                </a:cubicBezTo>
                <a:cubicBezTo>
                  <a:pt x="2750749" y="515950"/>
                  <a:pt x="2750749" y="515888"/>
                  <a:pt x="2750749" y="515826"/>
                </a:cubicBezTo>
                <a:lnTo>
                  <a:pt x="2750936" y="515826"/>
                </a:lnTo>
                <a:cubicBezTo>
                  <a:pt x="2757651" y="510976"/>
                  <a:pt x="2763309" y="504882"/>
                  <a:pt x="2769092" y="498913"/>
                </a:cubicBezTo>
                <a:lnTo>
                  <a:pt x="2769092" y="498913"/>
                </a:lnTo>
                <a:cubicBezTo>
                  <a:pt x="2772076" y="495742"/>
                  <a:pt x="2775123" y="492696"/>
                  <a:pt x="2778107" y="489587"/>
                </a:cubicBezTo>
                <a:cubicBezTo>
                  <a:pt x="2781029" y="486540"/>
                  <a:pt x="2784014" y="483555"/>
                  <a:pt x="2786937" y="480509"/>
                </a:cubicBezTo>
                <a:cubicBezTo>
                  <a:pt x="2786937" y="480509"/>
                  <a:pt x="2786937" y="480509"/>
                  <a:pt x="2786937" y="480509"/>
                </a:cubicBezTo>
                <a:moveTo>
                  <a:pt x="2820015" y="432632"/>
                </a:moveTo>
                <a:cubicBezTo>
                  <a:pt x="2821134" y="430829"/>
                  <a:pt x="2821631" y="428839"/>
                  <a:pt x="2822812" y="427098"/>
                </a:cubicBezTo>
                <a:cubicBezTo>
                  <a:pt x="2823808" y="425544"/>
                  <a:pt x="2825735" y="424736"/>
                  <a:pt x="2826730" y="423181"/>
                </a:cubicBezTo>
                <a:cubicBezTo>
                  <a:pt x="2829653" y="418518"/>
                  <a:pt x="2830958" y="412735"/>
                  <a:pt x="2834005" y="408072"/>
                </a:cubicBezTo>
                <a:cubicBezTo>
                  <a:pt x="2834502" y="407388"/>
                  <a:pt x="2835808" y="407139"/>
                  <a:pt x="2836243" y="406455"/>
                </a:cubicBezTo>
                <a:cubicBezTo>
                  <a:pt x="2836989" y="405212"/>
                  <a:pt x="2837176" y="403409"/>
                  <a:pt x="2837922" y="401916"/>
                </a:cubicBezTo>
                <a:cubicBezTo>
                  <a:pt x="2841155" y="395823"/>
                  <a:pt x="2844699" y="388424"/>
                  <a:pt x="2847995" y="381336"/>
                </a:cubicBezTo>
                <a:cubicBezTo>
                  <a:pt x="2849176" y="378662"/>
                  <a:pt x="2851415" y="376113"/>
                  <a:pt x="2852471" y="373439"/>
                </a:cubicBezTo>
                <a:cubicBezTo>
                  <a:pt x="2853280" y="371450"/>
                  <a:pt x="2853404" y="368776"/>
                  <a:pt x="2854150" y="366724"/>
                </a:cubicBezTo>
                <a:cubicBezTo>
                  <a:pt x="2854958" y="364423"/>
                  <a:pt x="2856078" y="362869"/>
                  <a:pt x="2856388" y="360568"/>
                </a:cubicBezTo>
                <a:cubicBezTo>
                  <a:pt x="2857259" y="364361"/>
                  <a:pt x="2854212" y="367532"/>
                  <a:pt x="2853591" y="371201"/>
                </a:cubicBezTo>
                <a:cubicBezTo>
                  <a:pt x="2853404" y="372569"/>
                  <a:pt x="2853901" y="374372"/>
                  <a:pt x="2853591" y="375678"/>
                </a:cubicBezTo>
                <a:cubicBezTo>
                  <a:pt x="2852223" y="382020"/>
                  <a:pt x="2848616" y="389170"/>
                  <a:pt x="2845197" y="394642"/>
                </a:cubicBezTo>
                <a:cubicBezTo>
                  <a:pt x="2843207" y="397937"/>
                  <a:pt x="2841155" y="403782"/>
                  <a:pt x="2837922" y="406393"/>
                </a:cubicBezTo>
                <a:cubicBezTo>
                  <a:pt x="2836056" y="413046"/>
                  <a:pt x="2832264" y="419264"/>
                  <a:pt x="2827849" y="424238"/>
                </a:cubicBezTo>
                <a:cubicBezTo>
                  <a:pt x="2824305" y="428217"/>
                  <a:pt x="2821010" y="433689"/>
                  <a:pt x="2817465" y="438725"/>
                </a:cubicBezTo>
                <a:lnTo>
                  <a:pt x="2820015" y="432570"/>
                </a:lnTo>
                <a:close/>
                <a:moveTo>
                  <a:pt x="2812180" y="453835"/>
                </a:moveTo>
                <a:lnTo>
                  <a:pt x="2812367" y="453835"/>
                </a:lnTo>
                <a:cubicBezTo>
                  <a:pt x="2812180" y="454146"/>
                  <a:pt x="2811931" y="454456"/>
                  <a:pt x="2811683" y="454705"/>
                </a:cubicBezTo>
                <a:cubicBezTo>
                  <a:pt x="2811434" y="454954"/>
                  <a:pt x="2811248" y="455203"/>
                  <a:pt x="2811062" y="455513"/>
                </a:cubicBezTo>
                <a:cubicBezTo>
                  <a:pt x="2809507" y="455203"/>
                  <a:pt x="2812243" y="452342"/>
                  <a:pt x="2812243" y="453835"/>
                </a:cubicBezTo>
                <a:moveTo>
                  <a:pt x="2270678" y="311448"/>
                </a:moveTo>
                <a:cubicBezTo>
                  <a:pt x="2252397" y="332464"/>
                  <a:pt x="2230759" y="353791"/>
                  <a:pt x="2215961" y="378973"/>
                </a:cubicBezTo>
                <a:cubicBezTo>
                  <a:pt x="2214469" y="379408"/>
                  <a:pt x="2214220" y="381025"/>
                  <a:pt x="2212604" y="381274"/>
                </a:cubicBezTo>
                <a:cubicBezTo>
                  <a:pt x="2209743" y="390600"/>
                  <a:pt x="2204396" y="398310"/>
                  <a:pt x="2200292" y="406891"/>
                </a:cubicBezTo>
                <a:cubicBezTo>
                  <a:pt x="2199049" y="409502"/>
                  <a:pt x="2198862" y="413295"/>
                  <a:pt x="2195816" y="414725"/>
                </a:cubicBezTo>
                <a:cubicBezTo>
                  <a:pt x="2197246" y="403098"/>
                  <a:pt x="2205453" y="393460"/>
                  <a:pt x="2209743" y="382890"/>
                </a:cubicBezTo>
                <a:cubicBezTo>
                  <a:pt x="2218013" y="375367"/>
                  <a:pt x="2221868" y="364423"/>
                  <a:pt x="2229267" y="355532"/>
                </a:cubicBezTo>
                <a:cubicBezTo>
                  <a:pt x="2232935" y="351180"/>
                  <a:pt x="2238034" y="348195"/>
                  <a:pt x="2239899" y="341604"/>
                </a:cubicBezTo>
                <a:cubicBezTo>
                  <a:pt x="2251340" y="330350"/>
                  <a:pt x="2261661" y="318039"/>
                  <a:pt x="2273413" y="307034"/>
                </a:cubicBezTo>
                <a:cubicBezTo>
                  <a:pt x="2273786" y="308961"/>
                  <a:pt x="2271610" y="310329"/>
                  <a:pt x="2270615" y="311448"/>
                </a:cubicBezTo>
                <a:moveTo>
                  <a:pt x="2281310" y="300381"/>
                </a:moveTo>
                <a:cubicBezTo>
                  <a:pt x="2282118" y="298018"/>
                  <a:pt x="2283797" y="296464"/>
                  <a:pt x="2286346" y="295842"/>
                </a:cubicBezTo>
                <a:cubicBezTo>
                  <a:pt x="2284667" y="297334"/>
                  <a:pt x="2283797" y="299635"/>
                  <a:pt x="2281310" y="300381"/>
                </a:cubicBezTo>
                <a:moveTo>
                  <a:pt x="2342182" y="547474"/>
                </a:moveTo>
                <a:cubicBezTo>
                  <a:pt x="2342865" y="546417"/>
                  <a:pt x="2345477" y="545733"/>
                  <a:pt x="2345477" y="545733"/>
                </a:cubicBezTo>
                <a:cubicBezTo>
                  <a:pt x="2344607" y="546417"/>
                  <a:pt x="2343736" y="548282"/>
                  <a:pt x="2343363" y="549837"/>
                </a:cubicBezTo>
                <a:cubicBezTo>
                  <a:pt x="2343052" y="551391"/>
                  <a:pt x="2341684" y="554002"/>
                  <a:pt x="2341684" y="554002"/>
                </a:cubicBezTo>
                <a:cubicBezTo>
                  <a:pt x="2341684" y="548842"/>
                  <a:pt x="2341498" y="548469"/>
                  <a:pt x="2342182" y="547474"/>
                </a:cubicBezTo>
                <a:moveTo>
                  <a:pt x="2337705" y="557111"/>
                </a:moveTo>
                <a:cubicBezTo>
                  <a:pt x="2337705" y="556552"/>
                  <a:pt x="2338015" y="555184"/>
                  <a:pt x="2338761" y="555370"/>
                </a:cubicBezTo>
                <a:cubicBezTo>
                  <a:pt x="2339445" y="555557"/>
                  <a:pt x="2340814" y="557795"/>
                  <a:pt x="2340814" y="557795"/>
                </a:cubicBezTo>
                <a:cubicBezTo>
                  <a:pt x="2340814" y="559350"/>
                  <a:pt x="2340814" y="562086"/>
                  <a:pt x="2339943" y="562769"/>
                </a:cubicBezTo>
                <a:cubicBezTo>
                  <a:pt x="2339073" y="563453"/>
                  <a:pt x="2338575" y="564697"/>
                  <a:pt x="2338575" y="564697"/>
                </a:cubicBezTo>
                <a:cubicBezTo>
                  <a:pt x="2338575" y="564697"/>
                  <a:pt x="2337332" y="564324"/>
                  <a:pt x="2337518" y="562769"/>
                </a:cubicBezTo>
                <a:cubicBezTo>
                  <a:pt x="2337705" y="561215"/>
                  <a:pt x="2337332" y="560904"/>
                  <a:pt x="2338015" y="559847"/>
                </a:cubicBezTo>
                <a:cubicBezTo>
                  <a:pt x="2338761" y="558790"/>
                  <a:pt x="2337705" y="557609"/>
                  <a:pt x="2337705" y="557111"/>
                </a:cubicBezTo>
                <a:moveTo>
                  <a:pt x="2333788" y="580677"/>
                </a:moveTo>
                <a:cubicBezTo>
                  <a:pt x="2334409" y="578625"/>
                  <a:pt x="2336336" y="576573"/>
                  <a:pt x="2336648" y="578625"/>
                </a:cubicBezTo>
                <a:cubicBezTo>
                  <a:pt x="2336772" y="579620"/>
                  <a:pt x="2335839" y="581485"/>
                  <a:pt x="2335218" y="581858"/>
                </a:cubicBezTo>
                <a:cubicBezTo>
                  <a:pt x="2334534" y="582231"/>
                  <a:pt x="2333165" y="582728"/>
                  <a:pt x="2333788" y="580677"/>
                </a:cubicBezTo>
                <a:moveTo>
                  <a:pt x="2305310" y="769261"/>
                </a:moveTo>
                <a:lnTo>
                  <a:pt x="2306430" y="769261"/>
                </a:lnTo>
                <a:cubicBezTo>
                  <a:pt x="2306430" y="769696"/>
                  <a:pt x="2306243" y="770131"/>
                  <a:pt x="2305994" y="770753"/>
                </a:cubicBezTo>
                <a:cubicBezTo>
                  <a:pt x="2305994" y="770815"/>
                  <a:pt x="2305994" y="770877"/>
                  <a:pt x="2305932" y="770940"/>
                </a:cubicBezTo>
                <a:lnTo>
                  <a:pt x="2305932" y="770940"/>
                </a:lnTo>
                <a:cubicBezTo>
                  <a:pt x="2305310" y="770815"/>
                  <a:pt x="2305310" y="770007"/>
                  <a:pt x="2305372" y="769261"/>
                </a:cubicBezTo>
                <a:moveTo>
                  <a:pt x="2304191" y="775416"/>
                </a:moveTo>
                <a:lnTo>
                  <a:pt x="2305248" y="775416"/>
                </a:lnTo>
                <a:cubicBezTo>
                  <a:pt x="2305248" y="775789"/>
                  <a:pt x="2305248" y="776225"/>
                  <a:pt x="2305000" y="776536"/>
                </a:cubicBezTo>
                <a:lnTo>
                  <a:pt x="2304191" y="776536"/>
                </a:lnTo>
                <a:lnTo>
                  <a:pt x="2304191" y="775416"/>
                </a:lnTo>
                <a:close/>
                <a:moveTo>
                  <a:pt x="2301953" y="801593"/>
                </a:moveTo>
                <a:lnTo>
                  <a:pt x="2302077" y="801593"/>
                </a:lnTo>
                <a:cubicBezTo>
                  <a:pt x="2302201" y="802277"/>
                  <a:pt x="2302015" y="802961"/>
                  <a:pt x="2301704" y="803707"/>
                </a:cubicBezTo>
                <a:cubicBezTo>
                  <a:pt x="2301455" y="804391"/>
                  <a:pt x="2301207" y="805013"/>
                  <a:pt x="2301207" y="805821"/>
                </a:cubicBezTo>
                <a:cubicBezTo>
                  <a:pt x="2301207" y="805821"/>
                  <a:pt x="2301207" y="805821"/>
                  <a:pt x="2301207" y="805883"/>
                </a:cubicBezTo>
                <a:cubicBezTo>
                  <a:pt x="2300771" y="806754"/>
                  <a:pt x="2300025" y="805075"/>
                  <a:pt x="2299092" y="805510"/>
                </a:cubicBezTo>
                <a:cubicBezTo>
                  <a:pt x="2300399" y="804951"/>
                  <a:pt x="2301020" y="800785"/>
                  <a:pt x="2301891" y="801593"/>
                </a:cubicBezTo>
                <a:moveTo>
                  <a:pt x="2297476" y="808868"/>
                </a:moveTo>
                <a:lnTo>
                  <a:pt x="2298595" y="808868"/>
                </a:lnTo>
                <a:lnTo>
                  <a:pt x="2298595" y="809987"/>
                </a:lnTo>
                <a:lnTo>
                  <a:pt x="2297476" y="809987"/>
                </a:lnTo>
                <a:lnTo>
                  <a:pt x="2297476" y="808868"/>
                </a:lnTo>
                <a:close/>
                <a:moveTo>
                  <a:pt x="2298906" y="816205"/>
                </a:moveTo>
                <a:cubicBezTo>
                  <a:pt x="2298906" y="817946"/>
                  <a:pt x="2298657" y="820060"/>
                  <a:pt x="2298036" y="822236"/>
                </a:cubicBezTo>
                <a:cubicBezTo>
                  <a:pt x="2295673" y="821552"/>
                  <a:pt x="2295921" y="816764"/>
                  <a:pt x="2298906" y="816205"/>
                </a:cubicBezTo>
                <a:moveTo>
                  <a:pt x="2282367" y="770940"/>
                </a:moveTo>
                <a:cubicBezTo>
                  <a:pt x="2282491" y="771499"/>
                  <a:pt x="2282367" y="772121"/>
                  <a:pt x="2282118" y="772556"/>
                </a:cubicBezTo>
                <a:cubicBezTo>
                  <a:pt x="2281808" y="772432"/>
                  <a:pt x="2281683" y="772121"/>
                  <a:pt x="2281310" y="772059"/>
                </a:cubicBezTo>
                <a:cubicBezTo>
                  <a:pt x="2281434" y="771437"/>
                  <a:pt x="2281869" y="771188"/>
                  <a:pt x="2282367" y="770940"/>
                </a:cubicBezTo>
                <a:moveTo>
                  <a:pt x="2280191" y="777033"/>
                </a:moveTo>
                <a:cubicBezTo>
                  <a:pt x="2280501" y="777033"/>
                  <a:pt x="2280875" y="776971"/>
                  <a:pt x="2280750" y="776536"/>
                </a:cubicBezTo>
                <a:lnTo>
                  <a:pt x="2281559" y="776536"/>
                </a:lnTo>
                <a:cubicBezTo>
                  <a:pt x="2281434" y="776971"/>
                  <a:pt x="2281310" y="777344"/>
                  <a:pt x="2281247" y="777655"/>
                </a:cubicBezTo>
                <a:cubicBezTo>
                  <a:pt x="2281247" y="777841"/>
                  <a:pt x="2281185" y="777966"/>
                  <a:pt x="2281123" y="778152"/>
                </a:cubicBezTo>
                <a:lnTo>
                  <a:pt x="2280191" y="778152"/>
                </a:lnTo>
                <a:lnTo>
                  <a:pt x="2280191" y="777033"/>
                </a:lnTo>
                <a:close/>
                <a:moveTo>
                  <a:pt x="2277952" y="803894"/>
                </a:moveTo>
                <a:lnTo>
                  <a:pt x="2278139" y="803894"/>
                </a:lnTo>
                <a:cubicBezTo>
                  <a:pt x="2278014" y="804515"/>
                  <a:pt x="2277890" y="805199"/>
                  <a:pt x="2277766" y="805883"/>
                </a:cubicBezTo>
                <a:cubicBezTo>
                  <a:pt x="2277641" y="806505"/>
                  <a:pt x="2277517" y="807127"/>
                  <a:pt x="2277392" y="807811"/>
                </a:cubicBezTo>
                <a:cubicBezTo>
                  <a:pt x="2276646" y="807749"/>
                  <a:pt x="2276646" y="807065"/>
                  <a:pt x="2275714" y="807251"/>
                </a:cubicBezTo>
                <a:cubicBezTo>
                  <a:pt x="2276087" y="806008"/>
                  <a:pt x="2277704" y="803272"/>
                  <a:pt x="2277952" y="803894"/>
                </a:cubicBezTo>
                <a:moveTo>
                  <a:pt x="2275154" y="817262"/>
                </a:moveTo>
                <a:lnTo>
                  <a:pt x="2275154" y="817262"/>
                </a:lnTo>
                <a:cubicBezTo>
                  <a:pt x="2275154" y="817262"/>
                  <a:pt x="2275092" y="817386"/>
                  <a:pt x="2275092" y="817448"/>
                </a:cubicBezTo>
                <a:cubicBezTo>
                  <a:pt x="2274967" y="818505"/>
                  <a:pt x="2274843" y="819625"/>
                  <a:pt x="2274719" y="820682"/>
                </a:cubicBezTo>
                <a:cubicBezTo>
                  <a:pt x="2274595" y="821614"/>
                  <a:pt x="2274470" y="822547"/>
                  <a:pt x="2274346" y="823479"/>
                </a:cubicBezTo>
                <a:cubicBezTo>
                  <a:pt x="2272729" y="824599"/>
                  <a:pt x="2272667" y="821055"/>
                  <a:pt x="2272356" y="819438"/>
                </a:cubicBezTo>
                <a:cubicBezTo>
                  <a:pt x="2273911" y="819376"/>
                  <a:pt x="2273911" y="817635"/>
                  <a:pt x="2275154" y="817262"/>
                </a:cubicBezTo>
                <a:moveTo>
                  <a:pt x="2265703" y="880931"/>
                </a:moveTo>
                <a:cubicBezTo>
                  <a:pt x="2267693" y="880372"/>
                  <a:pt x="2266698" y="883294"/>
                  <a:pt x="2266263" y="883729"/>
                </a:cubicBezTo>
                <a:cubicBezTo>
                  <a:pt x="2265019" y="883792"/>
                  <a:pt x="2266014" y="881740"/>
                  <a:pt x="2265703" y="880931"/>
                </a:cubicBezTo>
                <a:moveTo>
                  <a:pt x="2257309" y="940684"/>
                </a:moveTo>
                <a:cubicBezTo>
                  <a:pt x="2257309" y="940684"/>
                  <a:pt x="2256625" y="939876"/>
                  <a:pt x="2256750" y="939565"/>
                </a:cubicBezTo>
                <a:cubicBezTo>
                  <a:pt x="2257620" y="937575"/>
                  <a:pt x="2257806" y="940560"/>
                  <a:pt x="2257309" y="940684"/>
                </a:cubicBezTo>
                <a:moveTo>
                  <a:pt x="2263092" y="908352"/>
                </a:moveTo>
                <a:lnTo>
                  <a:pt x="2262843" y="908352"/>
                </a:lnTo>
                <a:cubicBezTo>
                  <a:pt x="2261600" y="914507"/>
                  <a:pt x="2259734" y="921347"/>
                  <a:pt x="2258926" y="928311"/>
                </a:cubicBezTo>
                <a:cubicBezTo>
                  <a:pt x="2258615" y="931046"/>
                  <a:pt x="2259485" y="934715"/>
                  <a:pt x="2257247" y="936767"/>
                </a:cubicBezTo>
                <a:cubicBezTo>
                  <a:pt x="2258988" y="920103"/>
                  <a:pt x="2260231" y="902880"/>
                  <a:pt x="2263962" y="888206"/>
                </a:cubicBezTo>
                <a:cubicBezTo>
                  <a:pt x="2266076" y="887709"/>
                  <a:pt x="2264647" y="890818"/>
                  <a:pt x="2265081" y="892061"/>
                </a:cubicBezTo>
                <a:lnTo>
                  <a:pt x="2265206" y="892061"/>
                </a:lnTo>
                <a:cubicBezTo>
                  <a:pt x="2264460" y="894735"/>
                  <a:pt x="2263838" y="897346"/>
                  <a:pt x="2263776" y="900206"/>
                </a:cubicBezTo>
                <a:cubicBezTo>
                  <a:pt x="2263776" y="900206"/>
                  <a:pt x="2263776" y="900206"/>
                  <a:pt x="2263776" y="900206"/>
                </a:cubicBezTo>
                <a:cubicBezTo>
                  <a:pt x="2263776" y="900269"/>
                  <a:pt x="2263776" y="900331"/>
                  <a:pt x="2263776" y="900393"/>
                </a:cubicBezTo>
                <a:lnTo>
                  <a:pt x="2263776" y="900393"/>
                </a:lnTo>
                <a:cubicBezTo>
                  <a:pt x="2263776" y="900393"/>
                  <a:pt x="2263776" y="900455"/>
                  <a:pt x="2263776" y="900455"/>
                </a:cubicBezTo>
                <a:cubicBezTo>
                  <a:pt x="2263776" y="900580"/>
                  <a:pt x="2263776" y="900766"/>
                  <a:pt x="2263838" y="900890"/>
                </a:cubicBezTo>
                <a:cubicBezTo>
                  <a:pt x="2263216" y="903440"/>
                  <a:pt x="2262719" y="905927"/>
                  <a:pt x="2263030" y="908352"/>
                </a:cubicBezTo>
                <a:moveTo>
                  <a:pt x="2264273" y="907606"/>
                </a:moveTo>
                <a:cubicBezTo>
                  <a:pt x="2264149" y="905616"/>
                  <a:pt x="2264522" y="903564"/>
                  <a:pt x="2265019" y="901388"/>
                </a:cubicBezTo>
                <a:cubicBezTo>
                  <a:pt x="2265268" y="901388"/>
                  <a:pt x="2265455" y="901512"/>
                  <a:pt x="2265703" y="901512"/>
                </a:cubicBezTo>
                <a:lnTo>
                  <a:pt x="2265703" y="901512"/>
                </a:lnTo>
                <a:cubicBezTo>
                  <a:pt x="2265268" y="903626"/>
                  <a:pt x="2266698" y="907543"/>
                  <a:pt x="2264273" y="907606"/>
                </a:cubicBezTo>
                <a:moveTo>
                  <a:pt x="2265703" y="899771"/>
                </a:moveTo>
                <a:cubicBezTo>
                  <a:pt x="2265703" y="899771"/>
                  <a:pt x="2265579" y="899771"/>
                  <a:pt x="2265516" y="899771"/>
                </a:cubicBezTo>
                <a:cubicBezTo>
                  <a:pt x="2265579" y="897346"/>
                  <a:pt x="2266139" y="895046"/>
                  <a:pt x="2266823" y="892559"/>
                </a:cubicBezTo>
                <a:lnTo>
                  <a:pt x="2266823" y="892559"/>
                </a:lnTo>
                <a:cubicBezTo>
                  <a:pt x="2267755" y="894113"/>
                  <a:pt x="2266387" y="897968"/>
                  <a:pt x="2265703" y="899771"/>
                </a:cubicBezTo>
                <a:moveTo>
                  <a:pt x="2266823" y="878631"/>
                </a:moveTo>
                <a:cubicBezTo>
                  <a:pt x="2266076" y="878507"/>
                  <a:pt x="2266387" y="877263"/>
                  <a:pt x="2266263" y="876393"/>
                </a:cubicBezTo>
                <a:cubicBezTo>
                  <a:pt x="2268564" y="876268"/>
                  <a:pt x="2266574" y="877574"/>
                  <a:pt x="2266823" y="878631"/>
                </a:cubicBezTo>
                <a:moveTo>
                  <a:pt x="2265703" y="850154"/>
                </a:moveTo>
                <a:cubicBezTo>
                  <a:pt x="2265641" y="848786"/>
                  <a:pt x="2266574" y="848475"/>
                  <a:pt x="2266823" y="847356"/>
                </a:cubicBezTo>
                <a:cubicBezTo>
                  <a:pt x="2268128" y="847853"/>
                  <a:pt x="2267382" y="850838"/>
                  <a:pt x="2265703" y="850154"/>
                </a:cubicBezTo>
                <a:moveTo>
                  <a:pt x="2270678" y="827894"/>
                </a:moveTo>
                <a:cubicBezTo>
                  <a:pt x="2271424" y="828205"/>
                  <a:pt x="2271734" y="829076"/>
                  <a:pt x="2271796" y="830070"/>
                </a:cubicBezTo>
                <a:lnTo>
                  <a:pt x="2271921" y="830070"/>
                </a:lnTo>
                <a:cubicBezTo>
                  <a:pt x="2271921" y="830070"/>
                  <a:pt x="2271859" y="830443"/>
                  <a:pt x="2271796" y="830630"/>
                </a:cubicBezTo>
                <a:lnTo>
                  <a:pt x="2271796" y="830630"/>
                </a:lnTo>
                <a:cubicBezTo>
                  <a:pt x="2270366" y="834112"/>
                  <a:pt x="2269310" y="840641"/>
                  <a:pt x="2267879" y="845739"/>
                </a:cubicBezTo>
                <a:cubicBezTo>
                  <a:pt x="2267195" y="840392"/>
                  <a:pt x="2268066" y="832682"/>
                  <a:pt x="2270678" y="827894"/>
                </a:cubicBezTo>
                <a:moveTo>
                  <a:pt x="2267941" y="864641"/>
                </a:moveTo>
                <a:lnTo>
                  <a:pt x="2267941" y="863584"/>
                </a:lnTo>
                <a:cubicBezTo>
                  <a:pt x="2269123" y="863273"/>
                  <a:pt x="2268999" y="864330"/>
                  <a:pt x="2269061" y="865201"/>
                </a:cubicBezTo>
                <a:cubicBezTo>
                  <a:pt x="2268625" y="865138"/>
                  <a:pt x="2268501" y="864641"/>
                  <a:pt x="2267941" y="864641"/>
                </a:cubicBezTo>
                <a:moveTo>
                  <a:pt x="2271237" y="855190"/>
                </a:moveTo>
                <a:cubicBezTo>
                  <a:pt x="2271237" y="857864"/>
                  <a:pt x="2269434" y="858610"/>
                  <a:pt x="2269558" y="861346"/>
                </a:cubicBezTo>
                <a:cubicBezTo>
                  <a:pt x="2268066" y="859107"/>
                  <a:pt x="2269869" y="855563"/>
                  <a:pt x="2271175" y="854133"/>
                </a:cubicBezTo>
                <a:cubicBezTo>
                  <a:pt x="2271175" y="854257"/>
                  <a:pt x="2271175" y="854382"/>
                  <a:pt x="2271237" y="854568"/>
                </a:cubicBezTo>
                <a:cubicBezTo>
                  <a:pt x="2271237" y="854755"/>
                  <a:pt x="2271299" y="855004"/>
                  <a:pt x="2271361" y="855252"/>
                </a:cubicBezTo>
                <a:lnTo>
                  <a:pt x="2271237" y="855252"/>
                </a:lnTo>
                <a:close/>
                <a:moveTo>
                  <a:pt x="2272232" y="851397"/>
                </a:moveTo>
                <a:cubicBezTo>
                  <a:pt x="2272170" y="851832"/>
                  <a:pt x="2272045" y="852206"/>
                  <a:pt x="2271921" y="852579"/>
                </a:cubicBezTo>
                <a:cubicBezTo>
                  <a:pt x="2271921" y="852579"/>
                  <a:pt x="2271921" y="852579"/>
                  <a:pt x="2271921" y="852579"/>
                </a:cubicBezTo>
                <a:lnTo>
                  <a:pt x="2271921" y="852454"/>
                </a:lnTo>
                <a:cubicBezTo>
                  <a:pt x="2271112" y="852330"/>
                  <a:pt x="2271424" y="851086"/>
                  <a:pt x="2271361" y="850154"/>
                </a:cubicBezTo>
                <a:cubicBezTo>
                  <a:pt x="2271796" y="850278"/>
                  <a:pt x="2272481" y="850216"/>
                  <a:pt x="2272481" y="850713"/>
                </a:cubicBezTo>
                <a:lnTo>
                  <a:pt x="2272481" y="850713"/>
                </a:lnTo>
                <a:cubicBezTo>
                  <a:pt x="2272481" y="850713"/>
                  <a:pt x="2272356" y="851211"/>
                  <a:pt x="2272294" y="851397"/>
                </a:cubicBezTo>
                <a:moveTo>
                  <a:pt x="2274035" y="855190"/>
                </a:moveTo>
                <a:cubicBezTo>
                  <a:pt x="2273537" y="855190"/>
                  <a:pt x="2273351" y="854879"/>
                  <a:pt x="2273040" y="854693"/>
                </a:cubicBezTo>
                <a:cubicBezTo>
                  <a:pt x="2273040" y="854568"/>
                  <a:pt x="2273040" y="854444"/>
                  <a:pt x="2273040" y="854320"/>
                </a:cubicBezTo>
                <a:cubicBezTo>
                  <a:pt x="2273040" y="854009"/>
                  <a:pt x="2272978" y="853760"/>
                  <a:pt x="2272916" y="853511"/>
                </a:cubicBezTo>
                <a:lnTo>
                  <a:pt x="2272978" y="853511"/>
                </a:lnTo>
                <a:cubicBezTo>
                  <a:pt x="2272978" y="853511"/>
                  <a:pt x="2272978" y="853014"/>
                  <a:pt x="2272978" y="853014"/>
                </a:cubicBezTo>
                <a:lnTo>
                  <a:pt x="2272729" y="853014"/>
                </a:lnTo>
                <a:cubicBezTo>
                  <a:pt x="2272729" y="853014"/>
                  <a:pt x="2272729" y="853014"/>
                  <a:pt x="2272729" y="853014"/>
                </a:cubicBezTo>
                <a:cubicBezTo>
                  <a:pt x="2272916" y="852516"/>
                  <a:pt x="2273040" y="852081"/>
                  <a:pt x="2273165" y="851584"/>
                </a:cubicBezTo>
                <a:cubicBezTo>
                  <a:pt x="2273227" y="851273"/>
                  <a:pt x="2273289" y="850962"/>
                  <a:pt x="2273413" y="850651"/>
                </a:cubicBezTo>
                <a:lnTo>
                  <a:pt x="2273537" y="850651"/>
                </a:lnTo>
                <a:cubicBezTo>
                  <a:pt x="2275216" y="850775"/>
                  <a:pt x="2274843" y="854382"/>
                  <a:pt x="2274097" y="855190"/>
                </a:cubicBezTo>
                <a:moveTo>
                  <a:pt x="2278512" y="825096"/>
                </a:moveTo>
                <a:cubicBezTo>
                  <a:pt x="2278325" y="826153"/>
                  <a:pt x="2279258" y="826153"/>
                  <a:pt x="2279631" y="826713"/>
                </a:cubicBezTo>
                <a:cubicBezTo>
                  <a:pt x="2279258" y="830319"/>
                  <a:pt x="2280191" y="833241"/>
                  <a:pt x="2277392" y="835169"/>
                </a:cubicBezTo>
                <a:cubicBezTo>
                  <a:pt x="2277579" y="836910"/>
                  <a:pt x="2278450" y="838899"/>
                  <a:pt x="2276522" y="839521"/>
                </a:cubicBezTo>
                <a:cubicBezTo>
                  <a:pt x="2276087" y="838402"/>
                  <a:pt x="2276336" y="837034"/>
                  <a:pt x="2276833" y="836164"/>
                </a:cubicBezTo>
                <a:cubicBezTo>
                  <a:pt x="2276958" y="835977"/>
                  <a:pt x="2276833" y="835791"/>
                  <a:pt x="2276709" y="835666"/>
                </a:cubicBezTo>
                <a:cubicBezTo>
                  <a:pt x="2276522" y="835542"/>
                  <a:pt x="2276336" y="835666"/>
                  <a:pt x="2276211" y="835791"/>
                </a:cubicBezTo>
                <a:cubicBezTo>
                  <a:pt x="2275465" y="836972"/>
                  <a:pt x="2275279" y="838899"/>
                  <a:pt x="2276025" y="840267"/>
                </a:cubicBezTo>
                <a:lnTo>
                  <a:pt x="2275651" y="840143"/>
                </a:lnTo>
                <a:cubicBezTo>
                  <a:pt x="2273662" y="841573"/>
                  <a:pt x="2273662" y="844869"/>
                  <a:pt x="2272854" y="847418"/>
                </a:cubicBezTo>
                <a:cubicBezTo>
                  <a:pt x="2271112" y="847729"/>
                  <a:pt x="2272419" y="844869"/>
                  <a:pt x="2271175" y="844620"/>
                </a:cubicBezTo>
                <a:cubicBezTo>
                  <a:pt x="2271299" y="843874"/>
                  <a:pt x="2272419" y="843998"/>
                  <a:pt x="2272854" y="843501"/>
                </a:cubicBezTo>
                <a:cubicBezTo>
                  <a:pt x="2271424" y="840081"/>
                  <a:pt x="2274843" y="834485"/>
                  <a:pt x="2273475" y="830879"/>
                </a:cubicBezTo>
                <a:cubicBezTo>
                  <a:pt x="2273475" y="830754"/>
                  <a:pt x="2273475" y="830568"/>
                  <a:pt x="2273537" y="830381"/>
                </a:cubicBezTo>
                <a:cubicBezTo>
                  <a:pt x="2274595" y="828578"/>
                  <a:pt x="2275279" y="826464"/>
                  <a:pt x="2275651" y="823977"/>
                </a:cubicBezTo>
                <a:lnTo>
                  <a:pt x="2275465" y="823977"/>
                </a:lnTo>
                <a:cubicBezTo>
                  <a:pt x="2275590" y="822982"/>
                  <a:pt x="2275714" y="821925"/>
                  <a:pt x="2275838" y="820930"/>
                </a:cubicBezTo>
                <a:cubicBezTo>
                  <a:pt x="2275962" y="819935"/>
                  <a:pt x="2276087" y="818941"/>
                  <a:pt x="2276211" y="817884"/>
                </a:cubicBezTo>
                <a:lnTo>
                  <a:pt x="2276211" y="817884"/>
                </a:lnTo>
                <a:cubicBezTo>
                  <a:pt x="2277517" y="815086"/>
                  <a:pt x="2278387" y="811852"/>
                  <a:pt x="2279009" y="808370"/>
                </a:cubicBezTo>
                <a:lnTo>
                  <a:pt x="2278822" y="808370"/>
                </a:lnTo>
                <a:cubicBezTo>
                  <a:pt x="2278947" y="807686"/>
                  <a:pt x="2279071" y="807003"/>
                  <a:pt x="2279196" y="806256"/>
                </a:cubicBezTo>
                <a:cubicBezTo>
                  <a:pt x="2279320" y="805697"/>
                  <a:pt x="2279445" y="805075"/>
                  <a:pt x="2279506" y="804515"/>
                </a:cubicBezTo>
                <a:cubicBezTo>
                  <a:pt x="2280564" y="799541"/>
                  <a:pt x="2281931" y="794940"/>
                  <a:pt x="2282864" y="790028"/>
                </a:cubicBezTo>
                <a:lnTo>
                  <a:pt x="2282615" y="790028"/>
                </a:lnTo>
                <a:cubicBezTo>
                  <a:pt x="2282864" y="789468"/>
                  <a:pt x="2282989" y="788847"/>
                  <a:pt x="2283051" y="788163"/>
                </a:cubicBezTo>
                <a:cubicBezTo>
                  <a:pt x="2283051" y="787603"/>
                  <a:pt x="2283175" y="787044"/>
                  <a:pt x="2283362" y="786546"/>
                </a:cubicBezTo>
                <a:cubicBezTo>
                  <a:pt x="2283486" y="786297"/>
                  <a:pt x="2283362" y="785987"/>
                  <a:pt x="2283051" y="785924"/>
                </a:cubicBezTo>
                <a:cubicBezTo>
                  <a:pt x="2282802" y="785800"/>
                  <a:pt x="2282491" y="785924"/>
                  <a:pt x="2282367" y="786235"/>
                </a:cubicBezTo>
                <a:cubicBezTo>
                  <a:pt x="2282118" y="786857"/>
                  <a:pt x="2282056" y="787541"/>
                  <a:pt x="2281993" y="788101"/>
                </a:cubicBezTo>
                <a:cubicBezTo>
                  <a:pt x="2281993" y="788598"/>
                  <a:pt x="2281869" y="789095"/>
                  <a:pt x="2281745" y="789531"/>
                </a:cubicBezTo>
                <a:lnTo>
                  <a:pt x="2281745" y="789531"/>
                </a:lnTo>
                <a:cubicBezTo>
                  <a:pt x="2281745" y="789531"/>
                  <a:pt x="2281123" y="789531"/>
                  <a:pt x="2281123" y="789904"/>
                </a:cubicBezTo>
                <a:cubicBezTo>
                  <a:pt x="2279880" y="787354"/>
                  <a:pt x="2282180" y="781883"/>
                  <a:pt x="2281745" y="779458"/>
                </a:cubicBezTo>
                <a:lnTo>
                  <a:pt x="2281683" y="779458"/>
                </a:lnTo>
                <a:cubicBezTo>
                  <a:pt x="2281683" y="779458"/>
                  <a:pt x="2281931" y="779271"/>
                  <a:pt x="2281931" y="779271"/>
                </a:cubicBezTo>
                <a:lnTo>
                  <a:pt x="2281931" y="779085"/>
                </a:lnTo>
                <a:cubicBezTo>
                  <a:pt x="2281931" y="779085"/>
                  <a:pt x="2282242" y="778463"/>
                  <a:pt x="2282305" y="778090"/>
                </a:cubicBezTo>
                <a:cubicBezTo>
                  <a:pt x="2282305" y="777966"/>
                  <a:pt x="2282429" y="777779"/>
                  <a:pt x="2282429" y="777593"/>
                </a:cubicBezTo>
                <a:cubicBezTo>
                  <a:pt x="2283362" y="777157"/>
                  <a:pt x="2282554" y="774857"/>
                  <a:pt x="2282802" y="773738"/>
                </a:cubicBezTo>
                <a:lnTo>
                  <a:pt x="2282554" y="773738"/>
                </a:lnTo>
                <a:cubicBezTo>
                  <a:pt x="2283423" y="772743"/>
                  <a:pt x="2283486" y="771437"/>
                  <a:pt x="2283175" y="770318"/>
                </a:cubicBezTo>
                <a:lnTo>
                  <a:pt x="2283362" y="770318"/>
                </a:lnTo>
                <a:cubicBezTo>
                  <a:pt x="2286284" y="764908"/>
                  <a:pt x="2285476" y="755768"/>
                  <a:pt x="2289517" y="751478"/>
                </a:cubicBezTo>
                <a:cubicBezTo>
                  <a:pt x="2289952" y="751540"/>
                  <a:pt x="2290139" y="751913"/>
                  <a:pt x="2290077" y="752535"/>
                </a:cubicBezTo>
                <a:cubicBezTo>
                  <a:pt x="2291631" y="748680"/>
                  <a:pt x="2293683" y="745322"/>
                  <a:pt x="2293994" y="740224"/>
                </a:cubicBezTo>
                <a:cubicBezTo>
                  <a:pt x="2294678" y="739478"/>
                  <a:pt x="2296730" y="740037"/>
                  <a:pt x="2296792" y="738545"/>
                </a:cubicBezTo>
                <a:cubicBezTo>
                  <a:pt x="2298471" y="740348"/>
                  <a:pt x="2294865" y="741467"/>
                  <a:pt x="2294553" y="743022"/>
                </a:cubicBezTo>
                <a:cubicBezTo>
                  <a:pt x="2297227" y="745882"/>
                  <a:pt x="2291569" y="749799"/>
                  <a:pt x="2293994" y="754214"/>
                </a:cubicBezTo>
                <a:cubicBezTo>
                  <a:pt x="2293186" y="753592"/>
                  <a:pt x="2292626" y="753654"/>
                  <a:pt x="2292315" y="754836"/>
                </a:cubicBezTo>
                <a:lnTo>
                  <a:pt x="2292440" y="754836"/>
                </a:lnTo>
                <a:cubicBezTo>
                  <a:pt x="2291631" y="755520"/>
                  <a:pt x="2291134" y="756639"/>
                  <a:pt x="2291134" y="757882"/>
                </a:cubicBezTo>
                <a:cubicBezTo>
                  <a:pt x="2291134" y="758069"/>
                  <a:pt x="2291258" y="758193"/>
                  <a:pt x="2291382" y="758318"/>
                </a:cubicBezTo>
                <a:cubicBezTo>
                  <a:pt x="2291382" y="758504"/>
                  <a:pt x="2291507" y="758753"/>
                  <a:pt x="2291569" y="759064"/>
                </a:cubicBezTo>
                <a:cubicBezTo>
                  <a:pt x="2291569" y="759312"/>
                  <a:pt x="2291818" y="759437"/>
                  <a:pt x="2292066" y="759437"/>
                </a:cubicBezTo>
                <a:cubicBezTo>
                  <a:pt x="2292066" y="759437"/>
                  <a:pt x="2292066" y="759437"/>
                  <a:pt x="2292128" y="759437"/>
                </a:cubicBezTo>
                <a:cubicBezTo>
                  <a:pt x="2292377" y="759437"/>
                  <a:pt x="2292564" y="759188"/>
                  <a:pt x="2292502" y="758877"/>
                </a:cubicBezTo>
                <a:cubicBezTo>
                  <a:pt x="2292502" y="758691"/>
                  <a:pt x="2292440" y="758442"/>
                  <a:pt x="2292377" y="758255"/>
                </a:cubicBezTo>
                <a:cubicBezTo>
                  <a:pt x="2292564" y="758255"/>
                  <a:pt x="2292689" y="758318"/>
                  <a:pt x="2292875" y="758380"/>
                </a:cubicBezTo>
                <a:lnTo>
                  <a:pt x="2292875" y="764224"/>
                </a:lnTo>
                <a:cubicBezTo>
                  <a:pt x="2292689" y="764908"/>
                  <a:pt x="2290139" y="765841"/>
                  <a:pt x="2291756" y="766463"/>
                </a:cubicBezTo>
                <a:cubicBezTo>
                  <a:pt x="2286222" y="771188"/>
                  <a:pt x="2286906" y="780764"/>
                  <a:pt x="2285102" y="787976"/>
                </a:cubicBezTo>
                <a:cubicBezTo>
                  <a:pt x="2284481" y="788909"/>
                  <a:pt x="2284170" y="789904"/>
                  <a:pt x="2283859" y="790899"/>
                </a:cubicBezTo>
                <a:cubicBezTo>
                  <a:pt x="2283735" y="791209"/>
                  <a:pt x="2283984" y="791582"/>
                  <a:pt x="2284294" y="791707"/>
                </a:cubicBezTo>
                <a:cubicBezTo>
                  <a:pt x="2284356" y="791707"/>
                  <a:pt x="2284418" y="791707"/>
                  <a:pt x="2284481" y="791707"/>
                </a:cubicBezTo>
                <a:cubicBezTo>
                  <a:pt x="2284730" y="791707"/>
                  <a:pt x="2285040" y="791520"/>
                  <a:pt x="2285102" y="791209"/>
                </a:cubicBezTo>
                <a:cubicBezTo>
                  <a:pt x="2285351" y="790339"/>
                  <a:pt x="2285663" y="789468"/>
                  <a:pt x="2286160" y="788722"/>
                </a:cubicBezTo>
                <a:lnTo>
                  <a:pt x="2286160" y="788722"/>
                </a:lnTo>
                <a:cubicBezTo>
                  <a:pt x="2288025" y="791769"/>
                  <a:pt x="2285600" y="798111"/>
                  <a:pt x="2284481" y="801593"/>
                </a:cubicBezTo>
                <a:cubicBezTo>
                  <a:pt x="2283921" y="801593"/>
                  <a:pt x="2283797" y="801158"/>
                  <a:pt x="2283362" y="801096"/>
                </a:cubicBezTo>
                <a:lnTo>
                  <a:pt x="2283237" y="801096"/>
                </a:lnTo>
                <a:cubicBezTo>
                  <a:pt x="2283237" y="801096"/>
                  <a:pt x="2283300" y="800909"/>
                  <a:pt x="2283362" y="800847"/>
                </a:cubicBezTo>
                <a:cubicBezTo>
                  <a:pt x="2283486" y="799914"/>
                  <a:pt x="2283735" y="798982"/>
                  <a:pt x="2284046" y="797987"/>
                </a:cubicBezTo>
                <a:cubicBezTo>
                  <a:pt x="2284294" y="797116"/>
                  <a:pt x="2284605" y="796184"/>
                  <a:pt x="2284730" y="795251"/>
                </a:cubicBezTo>
                <a:cubicBezTo>
                  <a:pt x="2284730" y="794940"/>
                  <a:pt x="2284543" y="794691"/>
                  <a:pt x="2284294" y="794629"/>
                </a:cubicBezTo>
                <a:cubicBezTo>
                  <a:pt x="2284046" y="794629"/>
                  <a:pt x="2283735" y="794754"/>
                  <a:pt x="2283672" y="795064"/>
                </a:cubicBezTo>
                <a:cubicBezTo>
                  <a:pt x="2283548" y="795935"/>
                  <a:pt x="2283300" y="796743"/>
                  <a:pt x="2282989" y="797614"/>
                </a:cubicBezTo>
                <a:cubicBezTo>
                  <a:pt x="2282677" y="798546"/>
                  <a:pt x="2282429" y="799479"/>
                  <a:pt x="2282305" y="800474"/>
                </a:cubicBezTo>
                <a:lnTo>
                  <a:pt x="2282305" y="800474"/>
                </a:lnTo>
                <a:cubicBezTo>
                  <a:pt x="2281869" y="802028"/>
                  <a:pt x="2280626" y="804640"/>
                  <a:pt x="2281745" y="805946"/>
                </a:cubicBezTo>
                <a:cubicBezTo>
                  <a:pt x="2282554" y="805821"/>
                  <a:pt x="2282367" y="804764"/>
                  <a:pt x="2282864" y="804329"/>
                </a:cubicBezTo>
                <a:cubicBezTo>
                  <a:pt x="2284543" y="807127"/>
                  <a:pt x="2279009" y="807562"/>
                  <a:pt x="2280626" y="812101"/>
                </a:cubicBezTo>
                <a:cubicBezTo>
                  <a:pt x="2280750" y="813282"/>
                  <a:pt x="2282118" y="811293"/>
                  <a:pt x="2282864" y="812661"/>
                </a:cubicBezTo>
                <a:cubicBezTo>
                  <a:pt x="2282864" y="815770"/>
                  <a:pt x="2281621" y="817573"/>
                  <a:pt x="2280253" y="819189"/>
                </a:cubicBezTo>
                <a:cubicBezTo>
                  <a:pt x="2280253" y="819065"/>
                  <a:pt x="2280253" y="818941"/>
                  <a:pt x="2280253" y="818816"/>
                </a:cubicBezTo>
                <a:lnTo>
                  <a:pt x="2280253" y="818505"/>
                </a:lnTo>
                <a:cubicBezTo>
                  <a:pt x="2280253" y="818505"/>
                  <a:pt x="2280066" y="818194"/>
                  <a:pt x="2279817" y="818194"/>
                </a:cubicBezTo>
                <a:cubicBezTo>
                  <a:pt x="2279631" y="818194"/>
                  <a:pt x="2279506" y="818381"/>
                  <a:pt x="2279506" y="818568"/>
                </a:cubicBezTo>
                <a:lnTo>
                  <a:pt x="2279506" y="818878"/>
                </a:lnTo>
                <a:cubicBezTo>
                  <a:pt x="2279568" y="819251"/>
                  <a:pt x="2279631" y="819562"/>
                  <a:pt x="2279755" y="819935"/>
                </a:cubicBezTo>
                <a:lnTo>
                  <a:pt x="2279568" y="819935"/>
                </a:lnTo>
                <a:cubicBezTo>
                  <a:pt x="2279196" y="819998"/>
                  <a:pt x="2278885" y="820060"/>
                  <a:pt x="2279009" y="820495"/>
                </a:cubicBezTo>
                <a:cubicBezTo>
                  <a:pt x="2279568" y="821303"/>
                  <a:pt x="2279942" y="820308"/>
                  <a:pt x="2280688" y="821676"/>
                </a:cubicBezTo>
                <a:cubicBezTo>
                  <a:pt x="2280626" y="823417"/>
                  <a:pt x="2278822" y="823479"/>
                  <a:pt x="2278450" y="825034"/>
                </a:cubicBezTo>
                <a:moveTo>
                  <a:pt x="2297041" y="853511"/>
                </a:moveTo>
                <a:cubicBezTo>
                  <a:pt x="2297041" y="853511"/>
                  <a:pt x="2297041" y="853449"/>
                  <a:pt x="2297041" y="853387"/>
                </a:cubicBezTo>
                <a:cubicBezTo>
                  <a:pt x="2297041" y="853076"/>
                  <a:pt x="2296916" y="852765"/>
                  <a:pt x="2296854" y="852392"/>
                </a:cubicBezTo>
                <a:lnTo>
                  <a:pt x="2296978" y="852392"/>
                </a:lnTo>
                <a:cubicBezTo>
                  <a:pt x="2296978" y="852392"/>
                  <a:pt x="2296978" y="851273"/>
                  <a:pt x="2296978" y="851273"/>
                </a:cubicBezTo>
                <a:lnTo>
                  <a:pt x="2296730" y="851273"/>
                </a:lnTo>
                <a:cubicBezTo>
                  <a:pt x="2296730" y="851273"/>
                  <a:pt x="2296854" y="851024"/>
                  <a:pt x="2296854" y="850838"/>
                </a:cubicBezTo>
                <a:cubicBezTo>
                  <a:pt x="2296978" y="850402"/>
                  <a:pt x="2297103" y="850029"/>
                  <a:pt x="2297290" y="849656"/>
                </a:cubicBezTo>
                <a:cubicBezTo>
                  <a:pt x="2298595" y="849718"/>
                  <a:pt x="2298533" y="853946"/>
                  <a:pt x="2297041" y="853511"/>
                </a:cubicBezTo>
                <a:moveTo>
                  <a:pt x="2299528" y="869740"/>
                </a:moveTo>
                <a:cubicBezTo>
                  <a:pt x="2300896" y="868185"/>
                  <a:pt x="2301580" y="867812"/>
                  <a:pt x="2302263" y="867501"/>
                </a:cubicBezTo>
                <a:cubicBezTo>
                  <a:pt x="2302263" y="867501"/>
                  <a:pt x="2303321" y="868309"/>
                  <a:pt x="2303134" y="868869"/>
                </a:cubicBezTo>
                <a:cubicBezTo>
                  <a:pt x="2302947" y="869366"/>
                  <a:pt x="2302077" y="869864"/>
                  <a:pt x="2301393" y="870921"/>
                </a:cubicBezTo>
                <a:cubicBezTo>
                  <a:pt x="2300709" y="871978"/>
                  <a:pt x="2299714" y="872475"/>
                  <a:pt x="2297787" y="872786"/>
                </a:cubicBezTo>
                <a:cubicBezTo>
                  <a:pt x="2295921" y="873159"/>
                  <a:pt x="2298159" y="871232"/>
                  <a:pt x="2299528" y="869740"/>
                </a:cubicBezTo>
                <a:moveTo>
                  <a:pt x="2295859" y="850589"/>
                </a:moveTo>
                <a:cubicBezTo>
                  <a:pt x="2295859" y="850589"/>
                  <a:pt x="2295859" y="850651"/>
                  <a:pt x="2295859" y="850713"/>
                </a:cubicBezTo>
                <a:cubicBezTo>
                  <a:pt x="2293435" y="850838"/>
                  <a:pt x="2295921" y="849345"/>
                  <a:pt x="2295300" y="847915"/>
                </a:cubicBezTo>
                <a:cubicBezTo>
                  <a:pt x="2295859" y="847915"/>
                  <a:pt x="2295983" y="848413"/>
                  <a:pt x="2296419" y="848475"/>
                </a:cubicBezTo>
                <a:lnTo>
                  <a:pt x="2296730" y="848599"/>
                </a:lnTo>
                <a:cubicBezTo>
                  <a:pt x="2296232" y="849221"/>
                  <a:pt x="2295983" y="849967"/>
                  <a:pt x="2295859" y="850589"/>
                </a:cubicBezTo>
                <a:moveTo>
                  <a:pt x="2290264" y="896476"/>
                </a:moveTo>
                <a:cubicBezTo>
                  <a:pt x="2289890" y="896476"/>
                  <a:pt x="2289580" y="896414"/>
                  <a:pt x="2289703" y="895916"/>
                </a:cubicBezTo>
                <a:lnTo>
                  <a:pt x="2289517" y="895916"/>
                </a:lnTo>
                <a:cubicBezTo>
                  <a:pt x="2289703" y="894548"/>
                  <a:pt x="2289952" y="893180"/>
                  <a:pt x="2290264" y="891999"/>
                </a:cubicBezTo>
                <a:lnTo>
                  <a:pt x="2290264" y="891999"/>
                </a:lnTo>
                <a:cubicBezTo>
                  <a:pt x="2291942" y="892994"/>
                  <a:pt x="2289952" y="894984"/>
                  <a:pt x="2290264" y="896476"/>
                </a:cubicBezTo>
                <a:moveTo>
                  <a:pt x="2289703" y="884289"/>
                </a:moveTo>
                <a:cubicBezTo>
                  <a:pt x="2288585" y="883605"/>
                  <a:pt x="2289082" y="879937"/>
                  <a:pt x="2289703" y="879191"/>
                </a:cubicBezTo>
                <a:cubicBezTo>
                  <a:pt x="2292315" y="880248"/>
                  <a:pt x="2288957" y="881802"/>
                  <a:pt x="2289703" y="884289"/>
                </a:cubicBezTo>
                <a:moveTo>
                  <a:pt x="2289703" y="877014"/>
                </a:moveTo>
                <a:cubicBezTo>
                  <a:pt x="2289641" y="875957"/>
                  <a:pt x="2290387" y="875771"/>
                  <a:pt x="2290264" y="874714"/>
                </a:cubicBezTo>
                <a:cubicBezTo>
                  <a:pt x="2291258" y="874589"/>
                  <a:pt x="2291258" y="877885"/>
                  <a:pt x="2289703" y="877014"/>
                </a:cubicBezTo>
                <a:moveTo>
                  <a:pt x="2290264" y="849097"/>
                </a:moveTo>
                <a:cubicBezTo>
                  <a:pt x="2288957" y="848599"/>
                  <a:pt x="2289703" y="845615"/>
                  <a:pt x="2291382" y="846299"/>
                </a:cubicBezTo>
                <a:cubicBezTo>
                  <a:pt x="2290823" y="846983"/>
                  <a:pt x="2290823" y="848350"/>
                  <a:pt x="2290264" y="849097"/>
                </a:cubicBezTo>
                <a:moveTo>
                  <a:pt x="2294181" y="826153"/>
                </a:moveTo>
                <a:cubicBezTo>
                  <a:pt x="2296667" y="830879"/>
                  <a:pt x="2292564" y="838153"/>
                  <a:pt x="2291942" y="843438"/>
                </a:cubicBezTo>
                <a:cubicBezTo>
                  <a:pt x="2290201" y="837407"/>
                  <a:pt x="2292875" y="831065"/>
                  <a:pt x="2294181" y="826153"/>
                </a:cubicBezTo>
                <a:moveTo>
                  <a:pt x="2293621" y="757509"/>
                </a:moveTo>
                <a:lnTo>
                  <a:pt x="2293745" y="757945"/>
                </a:lnTo>
                <a:cubicBezTo>
                  <a:pt x="2293372" y="757758"/>
                  <a:pt x="2292999" y="757634"/>
                  <a:pt x="2292564" y="757571"/>
                </a:cubicBezTo>
                <a:cubicBezTo>
                  <a:pt x="2292564" y="756950"/>
                  <a:pt x="2292812" y="756328"/>
                  <a:pt x="2293248" y="755893"/>
                </a:cubicBezTo>
                <a:cubicBezTo>
                  <a:pt x="2295051" y="755830"/>
                  <a:pt x="2293248" y="756390"/>
                  <a:pt x="2293621" y="757509"/>
                </a:cubicBezTo>
                <a:moveTo>
                  <a:pt x="2281869" y="935026"/>
                </a:moveTo>
                <a:cubicBezTo>
                  <a:pt x="2279196" y="932352"/>
                  <a:pt x="2282802" y="927316"/>
                  <a:pt x="2282429" y="923336"/>
                </a:cubicBezTo>
                <a:lnTo>
                  <a:pt x="2282429" y="923150"/>
                </a:lnTo>
                <a:cubicBezTo>
                  <a:pt x="2282429" y="923150"/>
                  <a:pt x="2282740" y="923336"/>
                  <a:pt x="2282926" y="923461"/>
                </a:cubicBezTo>
                <a:cubicBezTo>
                  <a:pt x="2282926" y="923461"/>
                  <a:pt x="2282989" y="923461"/>
                  <a:pt x="2282989" y="923461"/>
                </a:cubicBezTo>
                <a:cubicBezTo>
                  <a:pt x="2283300" y="927129"/>
                  <a:pt x="2282491" y="930300"/>
                  <a:pt x="2281869" y="934964"/>
                </a:cubicBezTo>
                <a:moveTo>
                  <a:pt x="2287465" y="900393"/>
                </a:moveTo>
                <a:lnTo>
                  <a:pt x="2287652" y="900393"/>
                </a:lnTo>
                <a:cubicBezTo>
                  <a:pt x="2287155" y="902072"/>
                  <a:pt x="2286657" y="903688"/>
                  <a:pt x="2286906" y="905678"/>
                </a:cubicBezTo>
                <a:cubicBezTo>
                  <a:pt x="2285786" y="911336"/>
                  <a:pt x="2284294" y="916684"/>
                  <a:pt x="2283610" y="922777"/>
                </a:cubicBezTo>
                <a:lnTo>
                  <a:pt x="2283735" y="923088"/>
                </a:lnTo>
                <a:cubicBezTo>
                  <a:pt x="2283735" y="923088"/>
                  <a:pt x="2283423" y="922901"/>
                  <a:pt x="2283362" y="922839"/>
                </a:cubicBezTo>
                <a:cubicBezTo>
                  <a:pt x="2283237" y="922839"/>
                  <a:pt x="2283175" y="922715"/>
                  <a:pt x="2283113" y="922652"/>
                </a:cubicBezTo>
                <a:cubicBezTo>
                  <a:pt x="2282615" y="912020"/>
                  <a:pt x="2285351" y="897222"/>
                  <a:pt x="2288149" y="886403"/>
                </a:cubicBezTo>
                <a:cubicBezTo>
                  <a:pt x="2290387" y="887025"/>
                  <a:pt x="2287963" y="889077"/>
                  <a:pt x="2288709" y="891502"/>
                </a:cubicBezTo>
                <a:lnTo>
                  <a:pt x="2288833" y="891502"/>
                </a:lnTo>
                <a:cubicBezTo>
                  <a:pt x="2288522" y="892683"/>
                  <a:pt x="2288273" y="893989"/>
                  <a:pt x="2288087" y="895419"/>
                </a:cubicBezTo>
                <a:cubicBezTo>
                  <a:pt x="2286906" y="896041"/>
                  <a:pt x="2287963" y="898901"/>
                  <a:pt x="2287590" y="900331"/>
                </a:cubicBezTo>
                <a:moveTo>
                  <a:pt x="2287963" y="905989"/>
                </a:moveTo>
                <a:cubicBezTo>
                  <a:pt x="2287963" y="905989"/>
                  <a:pt x="2288087" y="905802"/>
                  <a:pt x="2288025" y="905678"/>
                </a:cubicBezTo>
                <a:cubicBezTo>
                  <a:pt x="2287839" y="903999"/>
                  <a:pt x="2288211" y="902507"/>
                  <a:pt x="2288647" y="900953"/>
                </a:cubicBezTo>
                <a:cubicBezTo>
                  <a:pt x="2288957" y="900766"/>
                  <a:pt x="2289144" y="900455"/>
                  <a:pt x="2289082" y="899896"/>
                </a:cubicBezTo>
                <a:cubicBezTo>
                  <a:pt x="2290077" y="901139"/>
                  <a:pt x="2290264" y="906300"/>
                  <a:pt x="2287963" y="906051"/>
                </a:cubicBezTo>
                <a:lnTo>
                  <a:pt x="2287963" y="906051"/>
                </a:lnTo>
                <a:close/>
                <a:moveTo>
                  <a:pt x="2290264" y="974695"/>
                </a:moveTo>
                <a:cubicBezTo>
                  <a:pt x="2288957" y="972581"/>
                  <a:pt x="2288771" y="969410"/>
                  <a:pt x="2289144" y="966239"/>
                </a:cubicBezTo>
                <a:cubicBezTo>
                  <a:pt x="2291382" y="967234"/>
                  <a:pt x="2289766" y="971959"/>
                  <a:pt x="2290264" y="974695"/>
                </a:cubicBezTo>
                <a:moveTo>
                  <a:pt x="2289703" y="953493"/>
                </a:moveTo>
                <a:cubicBezTo>
                  <a:pt x="2287217" y="951752"/>
                  <a:pt x="2290077" y="946156"/>
                  <a:pt x="2290264" y="943420"/>
                </a:cubicBezTo>
                <a:cubicBezTo>
                  <a:pt x="2291258" y="945720"/>
                  <a:pt x="2291258" y="951876"/>
                  <a:pt x="2289703" y="953493"/>
                </a:cubicBezTo>
                <a:moveTo>
                  <a:pt x="2290823" y="941119"/>
                </a:moveTo>
                <a:cubicBezTo>
                  <a:pt x="2290077" y="940995"/>
                  <a:pt x="2290387" y="939751"/>
                  <a:pt x="2290264" y="938881"/>
                </a:cubicBezTo>
                <a:cubicBezTo>
                  <a:pt x="2291880" y="939378"/>
                  <a:pt x="2290885" y="939751"/>
                  <a:pt x="2290823" y="941119"/>
                </a:cubicBezTo>
                <a:moveTo>
                  <a:pt x="2291942" y="936207"/>
                </a:moveTo>
                <a:cubicBezTo>
                  <a:pt x="2290264" y="936767"/>
                  <a:pt x="2290947" y="934901"/>
                  <a:pt x="2290823" y="933907"/>
                </a:cubicBezTo>
                <a:cubicBezTo>
                  <a:pt x="2291818" y="934093"/>
                  <a:pt x="2292066" y="934901"/>
                  <a:pt x="2291942" y="936207"/>
                </a:cubicBezTo>
                <a:moveTo>
                  <a:pt x="2291942" y="861905"/>
                </a:moveTo>
                <a:cubicBezTo>
                  <a:pt x="2292626" y="862154"/>
                  <a:pt x="2293061" y="862651"/>
                  <a:pt x="2293061" y="863646"/>
                </a:cubicBezTo>
                <a:cubicBezTo>
                  <a:pt x="2292377" y="863397"/>
                  <a:pt x="2291880" y="862900"/>
                  <a:pt x="2291942" y="861905"/>
                </a:cubicBezTo>
                <a:moveTo>
                  <a:pt x="2294181" y="853014"/>
                </a:moveTo>
                <a:lnTo>
                  <a:pt x="2295237" y="853014"/>
                </a:lnTo>
                <a:cubicBezTo>
                  <a:pt x="2295237" y="853014"/>
                  <a:pt x="2295300" y="853449"/>
                  <a:pt x="2295362" y="853636"/>
                </a:cubicBezTo>
                <a:cubicBezTo>
                  <a:pt x="2295362" y="853760"/>
                  <a:pt x="2295362" y="853946"/>
                  <a:pt x="2295424" y="854133"/>
                </a:cubicBezTo>
                <a:lnTo>
                  <a:pt x="2295300" y="854133"/>
                </a:lnTo>
                <a:cubicBezTo>
                  <a:pt x="2294553" y="855936"/>
                  <a:pt x="2293745" y="857739"/>
                  <a:pt x="2293061" y="859729"/>
                </a:cubicBezTo>
                <a:cubicBezTo>
                  <a:pt x="2291196" y="856682"/>
                  <a:pt x="2294304" y="856620"/>
                  <a:pt x="2294181" y="853014"/>
                </a:cubicBezTo>
                <a:moveTo>
                  <a:pt x="2293621" y="919419"/>
                </a:moveTo>
                <a:cubicBezTo>
                  <a:pt x="2292689" y="917119"/>
                  <a:pt x="2294119" y="912393"/>
                  <a:pt x="2294181" y="909284"/>
                </a:cubicBezTo>
                <a:lnTo>
                  <a:pt x="2294304" y="909284"/>
                </a:lnTo>
                <a:cubicBezTo>
                  <a:pt x="2294304" y="909284"/>
                  <a:pt x="2294429" y="909284"/>
                  <a:pt x="2294429" y="909284"/>
                </a:cubicBezTo>
                <a:lnTo>
                  <a:pt x="2295548" y="909284"/>
                </a:lnTo>
                <a:cubicBezTo>
                  <a:pt x="2295548" y="909284"/>
                  <a:pt x="2295735" y="909284"/>
                  <a:pt x="2295797" y="909160"/>
                </a:cubicBezTo>
                <a:lnTo>
                  <a:pt x="2295797" y="909160"/>
                </a:lnTo>
                <a:cubicBezTo>
                  <a:pt x="2297725" y="914134"/>
                  <a:pt x="2293435" y="914694"/>
                  <a:pt x="2293558" y="919295"/>
                </a:cubicBezTo>
                <a:moveTo>
                  <a:pt x="2295362" y="908227"/>
                </a:moveTo>
                <a:lnTo>
                  <a:pt x="2294740" y="908227"/>
                </a:lnTo>
                <a:cubicBezTo>
                  <a:pt x="2294616" y="900269"/>
                  <a:pt x="2296046" y="893864"/>
                  <a:pt x="2300336" y="890382"/>
                </a:cubicBezTo>
                <a:cubicBezTo>
                  <a:pt x="2298595" y="896227"/>
                  <a:pt x="2299963" y="905181"/>
                  <a:pt x="2295362" y="908227"/>
                </a:cubicBezTo>
                <a:moveTo>
                  <a:pt x="2301207" y="880061"/>
                </a:moveTo>
                <a:cubicBezTo>
                  <a:pt x="2300896" y="882486"/>
                  <a:pt x="2300896" y="885408"/>
                  <a:pt x="2300212" y="885533"/>
                </a:cubicBezTo>
                <a:cubicBezTo>
                  <a:pt x="2299528" y="885719"/>
                  <a:pt x="2298657" y="886092"/>
                  <a:pt x="2297974" y="885408"/>
                </a:cubicBezTo>
                <a:cubicBezTo>
                  <a:pt x="2297290" y="884724"/>
                  <a:pt x="2296419" y="884165"/>
                  <a:pt x="2296046" y="885533"/>
                </a:cubicBezTo>
                <a:cubicBezTo>
                  <a:pt x="2295735" y="886963"/>
                  <a:pt x="2294367" y="888641"/>
                  <a:pt x="2294367" y="888641"/>
                </a:cubicBezTo>
                <a:cubicBezTo>
                  <a:pt x="2294367" y="888641"/>
                  <a:pt x="2293683" y="887087"/>
                  <a:pt x="2294367" y="885408"/>
                </a:cubicBezTo>
                <a:cubicBezTo>
                  <a:pt x="2295051" y="883667"/>
                  <a:pt x="2296605" y="881242"/>
                  <a:pt x="2296605" y="881242"/>
                </a:cubicBezTo>
                <a:cubicBezTo>
                  <a:pt x="2296605" y="881242"/>
                  <a:pt x="2297600" y="880061"/>
                  <a:pt x="2298159" y="880248"/>
                </a:cubicBezTo>
                <a:cubicBezTo>
                  <a:pt x="2298720" y="880248"/>
                  <a:pt x="2300212" y="876952"/>
                  <a:pt x="2300399" y="876268"/>
                </a:cubicBezTo>
                <a:cubicBezTo>
                  <a:pt x="2300522" y="875584"/>
                  <a:pt x="2301766" y="874030"/>
                  <a:pt x="2302077" y="874527"/>
                </a:cubicBezTo>
                <a:cubicBezTo>
                  <a:pt x="2302077" y="874527"/>
                  <a:pt x="2301580" y="877636"/>
                  <a:pt x="2301207" y="880061"/>
                </a:cubicBezTo>
                <a:moveTo>
                  <a:pt x="2310222" y="898776"/>
                </a:moveTo>
                <a:cubicBezTo>
                  <a:pt x="2309476" y="900331"/>
                  <a:pt x="2310036" y="900517"/>
                  <a:pt x="2309165" y="901512"/>
                </a:cubicBezTo>
                <a:cubicBezTo>
                  <a:pt x="2308294" y="902569"/>
                  <a:pt x="2307611" y="902880"/>
                  <a:pt x="2307425" y="900828"/>
                </a:cubicBezTo>
                <a:cubicBezTo>
                  <a:pt x="2307238" y="898776"/>
                  <a:pt x="2307113" y="897222"/>
                  <a:pt x="2307113" y="897222"/>
                </a:cubicBezTo>
                <a:lnTo>
                  <a:pt x="2305559" y="898279"/>
                </a:lnTo>
                <a:cubicBezTo>
                  <a:pt x="2304191" y="895854"/>
                  <a:pt x="2303321" y="893243"/>
                  <a:pt x="2303134" y="895481"/>
                </a:cubicBezTo>
                <a:cubicBezTo>
                  <a:pt x="2302947" y="897719"/>
                  <a:pt x="2302263" y="901885"/>
                  <a:pt x="2302263" y="899274"/>
                </a:cubicBezTo>
                <a:cubicBezTo>
                  <a:pt x="2302263" y="896662"/>
                  <a:pt x="2301953" y="894300"/>
                  <a:pt x="2302077" y="893429"/>
                </a:cubicBezTo>
                <a:cubicBezTo>
                  <a:pt x="2302263" y="892559"/>
                  <a:pt x="2302263" y="889450"/>
                  <a:pt x="2302263" y="889450"/>
                </a:cubicBezTo>
                <a:lnTo>
                  <a:pt x="2304191" y="887398"/>
                </a:lnTo>
                <a:cubicBezTo>
                  <a:pt x="2303631" y="889139"/>
                  <a:pt x="2303134" y="892061"/>
                  <a:pt x="2304191" y="891688"/>
                </a:cubicBezTo>
                <a:cubicBezTo>
                  <a:pt x="2305186" y="891377"/>
                  <a:pt x="2305559" y="893056"/>
                  <a:pt x="2306243" y="891004"/>
                </a:cubicBezTo>
                <a:cubicBezTo>
                  <a:pt x="2306927" y="888952"/>
                  <a:pt x="2307238" y="888952"/>
                  <a:pt x="2307238" y="888082"/>
                </a:cubicBezTo>
                <a:cubicBezTo>
                  <a:pt x="2307238" y="887211"/>
                  <a:pt x="2307797" y="886030"/>
                  <a:pt x="2308108" y="886714"/>
                </a:cubicBezTo>
                <a:cubicBezTo>
                  <a:pt x="2308481" y="887398"/>
                  <a:pt x="2309352" y="888952"/>
                  <a:pt x="2309352" y="890320"/>
                </a:cubicBezTo>
                <a:cubicBezTo>
                  <a:pt x="2309352" y="891688"/>
                  <a:pt x="2309476" y="891688"/>
                  <a:pt x="2308792" y="892745"/>
                </a:cubicBezTo>
                <a:cubicBezTo>
                  <a:pt x="2308108" y="893802"/>
                  <a:pt x="2307425" y="894486"/>
                  <a:pt x="2308108" y="894797"/>
                </a:cubicBezTo>
                <a:cubicBezTo>
                  <a:pt x="2308792" y="895170"/>
                  <a:pt x="2309849" y="893056"/>
                  <a:pt x="2310222" y="895170"/>
                </a:cubicBezTo>
                <a:cubicBezTo>
                  <a:pt x="2310533" y="897222"/>
                  <a:pt x="2310906" y="897222"/>
                  <a:pt x="2310222" y="898776"/>
                </a:cubicBezTo>
                <a:moveTo>
                  <a:pt x="2309787" y="792639"/>
                </a:moveTo>
                <a:cubicBezTo>
                  <a:pt x="2310098" y="794567"/>
                  <a:pt x="2309973" y="799106"/>
                  <a:pt x="2307548" y="799976"/>
                </a:cubicBezTo>
                <a:lnTo>
                  <a:pt x="2307238" y="799976"/>
                </a:lnTo>
                <a:cubicBezTo>
                  <a:pt x="2307362" y="799106"/>
                  <a:pt x="2307548" y="798111"/>
                  <a:pt x="2307735" y="797178"/>
                </a:cubicBezTo>
                <a:cubicBezTo>
                  <a:pt x="2308046" y="795811"/>
                  <a:pt x="2308357" y="794443"/>
                  <a:pt x="2308294" y="792950"/>
                </a:cubicBezTo>
                <a:cubicBezTo>
                  <a:pt x="2308294" y="792639"/>
                  <a:pt x="2308046" y="792453"/>
                  <a:pt x="2307797" y="792453"/>
                </a:cubicBezTo>
                <a:cubicBezTo>
                  <a:pt x="2307486" y="792453"/>
                  <a:pt x="2307300" y="792702"/>
                  <a:pt x="2307300" y="792950"/>
                </a:cubicBezTo>
                <a:cubicBezTo>
                  <a:pt x="2307300" y="794318"/>
                  <a:pt x="2307051" y="795562"/>
                  <a:pt x="2306740" y="796930"/>
                </a:cubicBezTo>
                <a:cubicBezTo>
                  <a:pt x="2306554" y="797738"/>
                  <a:pt x="2306367" y="798609"/>
                  <a:pt x="2306305" y="799417"/>
                </a:cubicBezTo>
                <a:cubicBezTo>
                  <a:pt x="2304688" y="800474"/>
                  <a:pt x="2306118" y="801966"/>
                  <a:pt x="2305310" y="804391"/>
                </a:cubicBezTo>
                <a:cubicBezTo>
                  <a:pt x="2306305" y="804453"/>
                  <a:pt x="2306616" y="803831"/>
                  <a:pt x="2306430" y="802650"/>
                </a:cubicBezTo>
                <a:cubicBezTo>
                  <a:pt x="2308606" y="805759"/>
                  <a:pt x="2302015" y="806692"/>
                  <a:pt x="2304751" y="810547"/>
                </a:cubicBezTo>
                <a:cubicBezTo>
                  <a:pt x="2305000" y="811479"/>
                  <a:pt x="2305497" y="810422"/>
                  <a:pt x="2306430" y="810547"/>
                </a:cubicBezTo>
                <a:cubicBezTo>
                  <a:pt x="2307051" y="815023"/>
                  <a:pt x="2304751" y="816702"/>
                  <a:pt x="2303072" y="818878"/>
                </a:cubicBezTo>
                <a:cubicBezTo>
                  <a:pt x="2305932" y="819376"/>
                  <a:pt x="2302201" y="822733"/>
                  <a:pt x="2301953" y="825096"/>
                </a:cubicBezTo>
                <a:cubicBezTo>
                  <a:pt x="2301953" y="825656"/>
                  <a:pt x="2302699" y="825531"/>
                  <a:pt x="2302512" y="824537"/>
                </a:cubicBezTo>
                <a:cubicBezTo>
                  <a:pt x="2305746" y="828951"/>
                  <a:pt x="2300771" y="831811"/>
                  <a:pt x="2301393" y="837905"/>
                </a:cubicBezTo>
                <a:cubicBezTo>
                  <a:pt x="2298720" y="837967"/>
                  <a:pt x="2297103" y="842133"/>
                  <a:pt x="2296357" y="845801"/>
                </a:cubicBezTo>
                <a:cubicBezTo>
                  <a:pt x="2295424" y="845739"/>
                  <a:pt x="2296046" y="844247"/>
                  <a:pt x="2295237" y="844060"/>
                </a:cubicBezTo>
                <a:cubicBezTo>
                  <a:pt x="2297227" y="838962"/>
                  <a:pt x="2297165" y="829635"/>
                  <a:pt x="2299155" y="822858"/>
                </a:cubicBezTo>
                <a:lnTo>
                  <a:pt x="2298906" y="822858"/>
                </a:lnTo>
                <a:cubicBezTo>
                  <a:pt x="2299776" y="820246"/>
                  <a:pt x="2299963" y="817448"/>
                  <a:pt x="2299963" y="815521"/>
                </a:cubicBezTo>
                <a:lnTo>
                  <a:pt x="2300274" y="815645"/>
                </a:lnTo>
                <a:cubicBezTo>
                  <a:pt x="2301145" y="813034"/>
                  <a:pt x="2303383" y="808930"/>
                  <a:pt x="2302512" y="806256"/>
                </a:cubicBezTo>
                <a:cubicBezTo>
                  <a:pt x="2302575" y="806132"/>
                  <a:pt x="2302637" y="806070"/>
                  <a:pt x="2302637" y="805946"/>
                </a:cubicBezTo>
                <a:cubicBezTo>
                  <a:pt x="2302637" y="805448"/>
                  <a:pt x="2302823" y="804889"/>
                  <a:pt x="2303072" y="804329"/>
                </a:cubicBezTo>
                <a:cubicBezTo>
                  <a:pt x="2303383" y="803583"/>
                  <a:pt x="2303631" y="802712"/>
                  <a:pt x="2303507" y="801717"/>
                </a:cubicBezTo>
                <a:lnTo>
                  <a:pt x="2303631" y="801717"/>
                </a:lnTo>
                <a:cubicBezTo>
                  <a:pt x="2305124" y="797489"/>
                  <a:pt x="2305746" y="792329"/>
                  <a:pt x="2306989" y="787790"/>
                </a:cubicBezTo>
                <a:lnTo>
                  <a:pt x="2306927" y="787790"/>
                </a:lnTo>
                <a:cubicBezTo>
                  <a:pt x="2307051" y="787354"/>
                  <a:pt x="2307113" y="786857"/>
                  <a:pt x="2307113" y="786484"/>
                </a:cubicBezTo>
                <a:cubicBezTo>
                  <a:pt x="2307113" y="785924"/>
                  <a:pt x="2307113" y="785489"/>
                  <a:pt x="2307300" y="785116"/>
                </a:cubicBezTo>
                <a:cubicBezTo>
                  <a:pt x="2307486" y="784805"/>
                  <a:pt x="2307300" y="784370"/>
                  <a:pt x="2307051" y="784246"/>
                </a:cubicBezTo>
                <a:cubicBezTo>
                  <a:pt x="2306740" y="784059"/>
                  <a:pt x="2306305" y="784246"/>
                  <a:pt x="2306181" y="784494"/>
                </a:cubicBezTo>
                <a:cubicBezTo>
                  <a:pt x="2305808" y="785178"/>
                  <a:pt x="2305808" y="785862"/>
                  <a:pt x="2305808" y="786484"/>
                </a:cubicBezTo>
                <a:cubicBezTo>
                  <a:pt x="2305808" y="786795"/>
                  <a:pt x="2305808" y="787106"/>
                  <a:pt x="2305746" y="787354"/>
                </a:cubicBezTo>
                <a:cubicBezTo>
                  <a:pt x="2305186" y="787479"/>
                  <a:pt x="2305124" y="787976"/>
                  <a:pt x="2304253" y="787790"/>
                </a:cubicBezTo>
                <a:cubicBezTo>
                  <a:pt x="2305559" y="784246"/>
                  <a:pt x="2304751" y="781696"/>
                  <a:pt x="2305932" y="777717"/>
                </a:cubicBezTo>
                <a:lnTo>
                  <a:pt x="2305683" y="777717"/>
                </a:lnTo>
                <a:cubicBezTo>
                  <a:pt x="2306367" y="776909"/>
                  <a:pt x="2306616" y="775852"/>
                  <a:pt x="2306305" y="774857"/>
                </a:cubicBezTo>
                <a:lnTo>
                  <a:pt x="2306492" y="774857"/>
                </a:lnTo>
                <a:cubicBezTo>
                  <a:pt x="2306492" y="773613"/>
                  <a:pt x="2307425" y="773302"/>
                  <a:pt x="2307051" y="771561"/>
                </a:cubicBezTo>
                <a:lnTo>
                  <a:pt x="2306864" y="771561"/>
                </a:lnTo>
                <a:cubicBezTo>
                  <a:pt x="2306864" y="771561"/>
                  <a:pt x="2306927" y="771437"/>
                  <a:pt x="2306989" y="771313"/>
                </a:cubicBezTo>
                <a:cubicBezTo>
                  <a:pt x="2307300" y="770567"/>
                  <a:pt x="2307673" y="769696"/>
                  <a:pt x="2307362" y="768763"/>
                </a:cubicBezTo>
                <a:lnTo>
                  <a:pt x="2307548" y="768763"/>
                </a:lnTo>
                <a:cubicBezTo>
                  <a:pt x="2309663" y="762297"/>
                  <a:pt x="2310719" y="754836"/>
                  <a:pt x="2312585" y="748183"/>
                </a:cubicBezTo>
                <a:cubicBezTo>
                  <a:pt x="2315507" y="747499"/>
                  <a:pt x="2315135" y="743644"/>
                  <a:pt x="2315943" y="740908"/>
                </a:cubicBezTo>
                <a:cubicBezTo>
                  <a:pt x="2316627" y="739043"/>
                  <a:pt x="2314139" y="740473"/>
                  <a:pt x="2314823" y="738607"/>
                </a:cubicBezTo>
                <a:cubicBezTo>
                  <a:pt x="2315507" y="738607"/>
                  <a:pt x="2315569" y="737923"/>
                  <a:pt x="2316502" y="738110"/>
                </a:cubicBezTo>
                <a:cubicBezTo>
                  <a:pt x="2318492" y="727726"/>
                  <a:pt x="2321600" y="718648"/>
                  <a:pt x="2323777" y="708451"/>
                </a:cubicBezTo>
                <a:cubicBezTo>
                  <a:pt x="2325332" y="707954"/>
                  <a:pt x="2326824" y="707456"/>
                  <a:pt x="2327134" y="705715"/>
                </a:cubicBezTo>
                <a:cubicBezTo>
                  <a:pt x="2327010" y="704845"/>
                  <a:pt x="2325767" y="705156"/>
                  <a:pt x="2324896" y="705094"/>
                </a:cubicBezTo>
                <a:cubicBezTo>
                  <a:pt x="2325332" y="701798"/>
                  <a:pt x="2326202" y="698938"/>
                  <a:pt x="2327134" y="696202"/>
                </a:cubicBezTo>
                <a:cubicBezTo>
                  <a:pt x="2329435" y="696824"/>
                  <a:pt x="2326699" y="698565"/>
                  <a:pt x="2327134" y="700617"/>
                </a:cubicBezTo>
                <a:lnTo>
                  <a:pt x="2327321" y="700617"/>
                </a:lnTo>
                <a:cubicBezTo>
                  <a:pt x="2327321" y="700617"/>
                  <a:pt x="2327134" y="701114"/>
                  <a:pt x="2327134" y="701425"/>
                </a:cubicBezTo>
                <a:cubicBezTo>
                  <a:pt x="2327134" y="701736"/>
                  <a:pt x="2327383" y="702047"/>
                  <a:pt x="2327694" y="702047"/>
                </a:cubicBezTo>
                <a:cubicBezTo>
                  <a:pt x="2327694" y="702047"/>
                  <a:pt x="2327694" y="702047"/>
                  <a:pt x="2327694" y="702047"/>
                </a:cubicBezTo>
                <a:cubicBezTo>
                  <a:pt x="2327943" y="702047"/>
                  <a:pt x="2328129" y="701860"/>
                  <a:pt x="2328192" y="701612"/>
                </a:cubicBezTo>
                <a:cubicBezTo>
                  <a:pt x="2327943" y="704721"/>
                  <a:pt x="2328316" y="709446"/>
                  <a:pt x="2327134" y="712928"/>
                </a:cubicBezTo>
                <a:cubicBezTo>
                  <a:pt x="2326762" y="713923"/>
                  <a:pt x="2325332" y="713861"/>
                  <a:pt x="2324896" y="714545"/>
                </a:cubicBezTo>
                <a:cubicBezTo>
                  <a:pt x="2324523" y="715166"/>
                  <a:pt x="2325704" y="717902"/>
                  <a:pt x="2323777" y="717902"/>
                </a:cubicBezTo>
                <a:cubicBezTo>
                  <a:pt x="2323777" y="718648"/>
                  <a:pt x="2324772" y="718462"/>
                  <a:pt x="2324896" y="719021"/>
                </a:cubicBezTo>
                <a:cubicBezTo>
                  <a:pt x="2323777" y="721757"/>
                  <a:pt x="2324461" y="724431"/>
                  <a:pt x="2323777" y="726918"/>
                </a:cubicBezTo>
                <a:cubicBezTo>
                  <a:pt x="2323715" y="727104"/>
                  <a:pt x="2322098" y="728037"/>
                  <a:pt x="2322098" y="728037"/>
                </a:cubicBezTo>
                <a:cubicBezTo>
                  <a:pt x="2321849" y="729032"/>
                  <a:pt x="2322720" y="729281"/>
                  <a:pt x="2322658" y="730276"/>
                </a:cubicBezTo>
                <a:cubicBezTo>
                  <a:pt x="2322409" y="732825"/>
                  <a:pt x="2319984" y="734131"/>
                  <a:pt x="2319860" y="736929"/>
                </a:cubicBezTo>
                <a:cubicBezTo>
                  <a:pt x="2319860" y="737550"/>
                  <a:pt x="2320606" y="737426"/>
                  <a:pt x="2320419" y="736369"/>
                </a:cubicBezTo>
                <a:cubicBezTo>
                  <a:pt x="2323155" y="737737"/>
                  <a:pt x="2319052" y="739727"/>
                  <a:pt x="2318741" y="741467"/>
                </a:cubicBezTo>
                <a:cubicBezTo>
                  <a:pt x="2321041" y="743955"/>
                  <a:pt x="2315694" y="748245"/>
                  <a:pt x="2318181" y="752597"/>
                </a:cubicBezTo>
                <a:cubicBezTo>
                  <a:pt x="2317186" y="752784"/>
                  <a:pt x="2315507" y="752100"/>
                  <a:pt x="2315943" y="753592"/>
                </a:cubicBezTo>
                <a:cubicBezTo>
                  <a:pt x="2315197" y="754711"/>
                  <a:pt x="2315010" y="755768"/>
                  <a:pt x="2315383" y="756701"/>
                </a:cubicBezTo>
                <a:cubicBezTo>
                  <a:pt x="2315383" y="756763"/>
                  <a:pt x="2315507" y="756825"/>
                  <a:pt x="2315569" y="756887"/>
                </a:cubicBezTo>
                <a:cubicBezTo>
                  <a:pt x="2315445" y="757385"/>
                  <a:pt x="2315507" y="757945"/>
                  <a:pt x="2315694" y="758318"/>
                </a:cubicBezTo>
                <a:cubicBezTo>
                  <a:pt x="2315756" y="758442"/>
                  <a:pt x="2315881" y="758504"/>
                  <a:pt x="2316005" y="758504"/>
                </a:cubicBezTo>
                <a:cubicBezTo>
                  <a:pt x="2316005" y="758504"/>
                  <a:pt x="2316129" y="758504"/>
                  <a:pt x="2316191" y="758504"/>
                </a:cubicBezTo>
                <a:cubicBezTo>
                  <a:pt x="2316378" y="758442"/>
                  <a:pt x="2316440" y="758193"/>
                  <a:pt x="2316316" y="758007"/>
                </a:cubicBezTo>
                <a:cubicBezTo>
                  <a:pt x="2316129" y="757696"/>
                  <a:pt x="2316129" y="757385"/>
                  <a:pt x="2316191" y="757074"/>
                </a:cubicBezTo>
                <a:lnTo>
                  <a:pt x="2316191" y="757074"/>
                </a:lnTo>
                <a:cubicBezTo>
                  <a:pt x="2316191" y="757074"/>
                  <a:pt x="2316191" y="757074"/>
                  <a:pt x="2316253" y="757074"/>
                </a:cubicBezTo>
                <a:cubicBezTo>
                  <a:pt x="2316378" y="757074"/>
                  <a:pt x="2316502" y="757198"/>
                  <a:pt x="2316627" y="757261"/>
                </a:cubicBezTo>
                <a:cubicBezTo>
                  <a:pt x="2317373" y="758255"/>
                  <a:pt x="2316937" y="760432"/>
                  <a:pt x="2317062" y="762173"/>
                </a:cubicBezTo>
                <a:cubicBezTo>
                  <a:pt x="2313082" y="766338"/>
                  <a:pt x="2311031" y="772805"/>
                  <a:pt x="2309787" y="779458"/>
                </a:cubicBezTo>
                <a:cubicBezTo>
                  <a:pt x="2309352" y="781821"/>
                  <a:pt x="2310285" y="784681"/>
                  <a:pt x="2308668" y="786733"/>
                </a:cubicBezTo>
                <a:lnTo>
                  <a:pt x="2308855" y="786733"/>
                </a:lnTo>
                <a:cubicBezTo>
                  <a:pt x="2308855" y="786733"/>
                  <a:pt x="2308668" y="787106"/>
                  <a:pt x="2308606" y="787230"/>
                </a:cubicBezTo>
                <a:cubicBezTo>
                  <a:pt x="2308233" y="787852"/>
                  <a:pt x="2307922" y="788349"/>
                  <a:pt x="2308046" y="789282"/>
                </a:cubicBezTo>
                <a:cubicBezTo>
                  <a:pt x="2308046" y="789593"/>
                  <a:pt x="2308357" y="789842"/>
                  <a:pt x="2308668" y="789842"/>
                </a:cubicBezTo>
                <a:lnTo>
                  <a:pt x="2308730" y="789842"/>
                </a:lnTo>
                <a:cubicBezTo>
                  <a:pt x="2309103" y="789842"/>
                  <a:pt x="2309352" y="789468"/>
                  <a:pt x="2309289" y="789158"/>
                </a:cubicBezTo>
                <a:cubicBezTo>
                  <a:pt x="2309289" y="788660"/>
                  <a:pt x="2309289" y="788474"/>
                  <a:pt x="2309663" y="787914"/>
                </a:cubicBezTo>
                <a:cubicBezTo>
                  <a:pt x="2309663" y="787914"/>
                  <a:pt x="2309663" y="787790"/>
                  <a:pt x="2309725" y="787790"/>
                </a:cubicBezTo>
                <a:lnTo>
                  <a:pt x="2309725" y="787790"/>
                </a:lnTo>
                <a:cubicBezTo>
                  <a:pt x="2309725" y="787790"/>
                  <a:pt x="2310844" y="787790"/>
                  <a:pt x="2310844" y="787790"/>
                </a:cubicBezTo>
                <a:cubicBezTo>
                  <a:pt x="2310844" y="789842"/>
                  <a:pt x="2311155" y="792266"/>
                  <a:pt x="2309725" y="792826"/>
                </a:cubicBezTo>
                <a:moveTo>
                  <a:pt x="2322596" y="767520"/>
                </a:moveTo>
                <a:cubicBezTo>
                  <a:pt x="2322098" y="766028"/>
                  <a:pt x="2321228" y="764784"/>
                  <a:pt x="2320917" y="763043"/>
                </a:cubicBezTo>
                <a:cubicBezTo>
                  <a:pt x="2321912" y="762981"/>
                  <a:pt x="2322098" y="763789"/>
                  <a:pt x="2323155" y="763603"/>
                </a:cubicBezTo>
                <a:cubicBezTo>
                  <a:pt x="2323466" y="762173"/>
                  <a:pt x="2322907" y="761613"/>
                  <a:pt x="2321476" y="761986"/>
                </a:cubicBezTo>
                <a:cubicBezTo>
                  <a:pt x="2321352" y="759934"/>
                  <a:pt x="2322284" y="759002"/>
                  <a:pt x="2324274" y="759188"/>
                </a:cubicBezTo>
                <a:cubicBezTo>
                  <a:pt x="2323963" y="763478"/>
                  <a:pt x="2323591" y="764411"/>
                  <a:pt x="2322596" y="767520"/>
                </a:cubicBezTo>
                <a:moveTo>
                  <a:pt x="2322036" y="771437"/>
                </a:moveTo>
                <a:cubicBezTo>
                  <a:pt x="2320730" y="771313"/>
                  <a:pt x="2321725" y="769012"/>
                  <a:pt x="2322036" y="768701"/>
                </a:cubicBezTo>
                <a:cubicBezTo>
                  <a:pt x="2323342" y="768826"/>
                  <a:pt x="2322347" y="771126"/>
                  <a:pt x="2322036" y="771437"/>
                </a:cubicBezTo>
                <a:moveTo>
                  <a:pt x="2315383" y="799355"/>
                </a:moveTo>
                <a:cubicBezTo>
                  <a:pt x="2316067" y="792888"/>
                  <a:pt x="2316875" y="789033"/>
                  <a:pt x="2318741" y="783251"/>
                </a:cubicBezTo>
                <a:cubicBezTo>
                  <a:pt x="2321290" y="784992"/>
                  <a:pt x="2318678" y="789904"/>
                  <a:pt x="2317621" y="791582"/>
                </a:cubicBezTo>
                <a:cubicBezTo>
                  <a:pt x="2316999" y="795189"/>
                  <a:pt x="2320046" y="799541"/>
                  <a:pt x="2315383" y="799417"/>
                </a:cubicBezTo>
                <a:moveTo>
                  <a:pt x="2316627" y="821987"/>
                </a:moveTo>
                <a:cubicBezTo>
                  <a:pt x="2315881" y="823417"/>
                  <a:pt x="2315756" y="822982"/>
                  <a:pt x="2315632" y="824163"/>
                </a:cubicBezTo>
                <a:cubicBezTo>
                  <a:pt x="2315507" y="825345"/>
                  <a:pt x="2315135" y="826899"/>
                  <a:pt x="2315135" y="826899"/>
                </a:cubicBezTo>
                <a:cubicBezTo>
                  <a:pt x="2315135" y="826899"/>
                  <a:pt x="2314202" y="824288"/>
                  <a:pt x="2314574" y="822982"/>
                </a:cubicBezTo>
                <a:cubicBezTo>
                  <a:pt x="2314948" y="821739"/>
                  <a:pt x="2315507" y="819376"/>
                  <a:pt x="2315507" y="819376"/>
                </a:cubicBezTo>
                <a:lnTo>
                  <a:pt x="2316937" y="817697"/>
                </a:lnTo>
                <a:cubicBezTo>
                  <a:pt x="2316937" y="819376"/>
                  <a:pt x="2317435" y="820557"/>
                  <a:pt x="2316627" y="821987"/>
                </a:cubicBezTo>
                <a:moveTo>
                  <a:pt x="2316999" y="754089"/>
                </a:moveTo>
                <a:lnTo>
                  <a:pt x="2316999" y="754089"/>
                </a:lnTo>
                <a:cubicBezTo>
                  <a:pt x="2318367" y="754276"/>
                  <a:pt x="2317186" y="756079"/>
                  <a:pt x="2316999" y="756390"/>
                </a:cubicBezTo>
                <a:lnTo>
                  <a:pt x="2316999" y="756577"/>
                </a:lnTo>
                <a:cubicBezTo>
                  <a:pt x="2316999" y="756577"/>
                  <a:pt x="2316627" y="756390"/>
                  <a:pt x="2316440" y="756328"/>
                </a:cubicBezTo>
                <a:cubicBezTo>
                  <a:pt x="2316440" y="756328"/>
                  <a:pt x="2316440" y="756266"/>
                  <a:pt x="2316440" y="756204"/>
                </a:cubicBezTo>
                <a:cubicBezTo>
                  <a:pt x="2316191" y="755582"/>
                  <a:pt x="2316440" y="754898"/>
                  <a:pt x="2316937" y="754089"/>
                </a:cubicBezTo>
                <a:moveTo>
                  <a:pt x="2319300" y="804453"/>
                </a:moveTo>
                <a:cubicBezTo>
                  <a:pt x="2320482" y="805262"/>
                  <a:pt x="2320046" y="809241"/>
                  <a:pt x="2318181" y="808868"/>
                </a:cubicBezTo>
                <a:cubicBezTo>
                  <a:pt x="2319238" y="808060"/>
                  <a:pt x="2318243" y="805262"/>
                  <a:pt x="2319300" y="804453"/>
                </a:cubicBezTo>
                <a:moveTo>
                  <a:pt x="2320357" y="798795"/>
                </a:moveTo>
                <a:cubicBezTo>
                  <a:pt x="2321849" y="799479"/>
                  <a:pt x="2320357" y="801717"/>
                  <a:pt x="2320357" y="802712"/>
                </a:cubicBezTo>
                <a:cubicBezTo>
                  <a:pt x="2318865" y="802090"/>
                  <a:pt x="2320357" y="799852"/>
                  <a:pt x="2320357" y="798795"/>
                </a:cubicBezTo>
                <a:moveTo>
                  <a:pt x="2320295" y="777406"/>
                </a:moveTo>
                <a:cubicBezTo>
                  <a:pt x="2320295" y="777406"/>
                  <a:pt x="2320295" y="777220"/>
                  <a:pt x="2320357" y="777033"/>
                </a:cubicBezTo>
                <a:cubicBezTo>
                  <a:pt x="2320295" y="775665"/>
                  <a:pt x="2320295" y="774359"/>
                  <a:pt x="2320917" y="773675"/>
                </a:cubicBezTo>
                <a:cubicBezTo>
                  <a:pt x="2322098" y="772307"/>
                  <a:pt x="2320606" y="776846"/>
                  <a:pt x="2320295" y="777406"/>
                </a:cubicBezTo>
                <a:moveTo>
                  <a:pt x="2313144" y="807811"/>
                </a:moveTo>
                <a:cubicBezTo>
                  <a:pt x="2315569" y="807997"/>
                  <a:pt x="2312523" y="811044"/>
                  <a:pt x="2313144" y="807811"/>
                </a:cubicBezTo>
                <a:moveTo>
                  <a:pt x="2317062" y="854071"/>
                </a:moveTo>
                <a:cubicBezTo>
                  <a:pt x="2317621" y="855314"/>
                  <a:pt x="2315881" y="856993"/>
                  <a:pt x="2315881" y="856993"/>
                </a:cubicBezTo>
                <a:cubicBezTo>
                  <a:pt x="2315881" y="856993"/>
                  <a:pt x="2315197" y="858423"/>
                  <a:pt x="2313456" y="859978"/>
                </a:cubicBezTo>
                <a:cubicBezTo>
                  <a:pt x="2311777" y="861532"/>
                  <a:pt x="2313456" y="859978"/>
                  <a:pt x="2313269" y="857864"/>
                </a:cubicBezTo>
                <a:cubicBezTo>
                  <a:pt x="2313144" y="855812"/>
                  <a:pt x="2314015" y="851708"/>
                  <a:pt x="2314326" y="849967"/>
                </a:cubicBezTo>
                <a:lnTo>
                  <a:pt x="2316067" y="850651"/>
                </a:lnTo>
                <a:lnTo>
                  <a:pt x="2318306" y="850464"/>
                </a:lnTo>
                <a:cubicBezTo>
                  <a:pt x="2318306" y="850464"/>
                  <a:pt x="2317745" y="851832"/>
                  <a:pt x="2316564" y="852889"/>
                </a:cubicBezTo>
                <a:cubicBezTo>
                  <a:pt x="2315383" y="853946"/>
                  <a:pt x="2316564" y="852889"/>
                  <a:pt x="2317062" y="854071"/>
                </a:cubicBezTo>
                <a:moveTo>
                  <a:pt x="2321103" y="835542"/>
                </a:moveTo>
                <a:cubicBezTo>
                  <a:pt x="2320606" y="835293"/>
                  <a:pt x="2319424" y="833490"/>
                  <a:pt x="2319424" y="833490"/>
                </a:cubicBezTo>
                <a:cubicBezTo>
                  <a:pt x="2319424" y="833490"/>
                  <a:pt x="2318803" y="833987"/>
                  <a:pt x="2318678" y="835045"/>
                </a:cubicBezTo>
                <a:cubicBezTo>
                  <a:pt x="2318554" y="836039"/>
                  <a:pt x="2317745" y="837842"/>
                  <a:pt x="2317745" y="837842"/>
                </a:cubicBezTo>
                <a:lnTo>
                  <a:pt x="2318803" y="839957"/>
                </a:lnTo>
                <a:cubicBezTo>
                  <a:pt x="2318803" y="839957"/>
                  <a:pt x="2318927" y="842008"/>
                  <a:pt x="2318119" y="841635"/>
                </a:cubicBezTo>
                <a:cubicBezTo>
                  <a:pt x="2317373" y="841262"/>
                  <a:pt x="2316564" y="839957"/>
                  <a:pt x="2315943" y="840827"/>
                </a:cubicBezTo>
                <a:cubicBezTo>
                  <a:pt x="2315320" y="841760"/>
                  <a:pt x="2314637" y="842941"/>
                  <a:pt x="2314264" y="843563"/>
                </a:cubicBezTo>
                <a:cubicBezTo>
                  <a:pt x="2313891" y="844185"/>
                  <a:pt x="2313518" y="844309"/>
                  <a:pt x="2312958" y="844993"/>
                </a:cubicBezTo>
                <a:cubicBezTo>
                  <a:pt x="2312461" y="845615"/>
                  <a:pt x="2310657" y="847667"/>
                  <a:pt x="2311528" y="845366"/>
                </a:cubicBezTo>
                <a:cubicBezTo>
                  <a:pt x="2312461" y="843065"/>
                  <a:pt x="2313331" y="840205"/>
                  <a:pt x="2313082" y="840143"/>
                </a:cubicBezTo>
                <a:cubicBezTo>
                  <a:pt x="2313082" y="838775"/>
                  <a:pt x="2314326" y="836661"/>
                  <a:pt x="2314015" y="835418"/>
                </a:cubicBezTo>
                <a:cubicBezTo>
                  <a:pt x="2313766" y="836039"/>
                  <a:pt x="2313331" y="837532"/>
                  <a:pt x="2313082" y="838402"/>
                </a:cubicBezTo>
                <a:cubicBezTo>
                  <a:pt x="2312896" y="839210"/>
                  <a:pt x="2312834" y="839708"/>
                  <a:pt x="2312958" y="839957"/>
                </a:cubicBezTo>
                <a:cubicBezTo>
                  <a:pt x="2311839" y="838775"/>
                  <a:pt x="2312772" y="835728"/>
                  <a:pt x="2313082" y="834547"/>
                </a:cubicBezTo>
                <a:cubicBezTo>
                  <a:pt x="2313642" y="834671"/>
                  <a:pt x="2313953" y="834982"/>
                  <a:pt x="2314015" y="835418"/>
                </a:cubicBezTo>
                <a:cubicBezTo>
                  <a:pt x="2314015" y="835169"/>
                  <a:pt x="2314139" y="835045"/>
                  <a:pt x="2314139" y="835045"/>
                </a:cubicBezTo>
                <a:cubicBezTo>
                  <a:pt x="2314139" y="835045"/>
                  <a:pt x="2314264" y="838899"/>
                  <a:pt x="2314761" y="839024"/>
                </a:cubicBezTo>
                <a:cubicBezTo>
                  <a:pt x="2315320" y="839148"/>
                  <a:pt x="2315943" y="838402"/>
                  <a:pt x="2316191" y="837718"/>
                </a:cubicBezTo>
                <a:cubicBezTo>
                  <a:pt x="2316440" y="837096"/>
                  <a:pt x="2316751" y="835045"/>
                  <a:pt x="2316875" y="834671"/>
                </a:cubicBezTo>
                <a:cubicBezTo>
                  <a:pt x="2316999" y="834236"/>
                  <a:pt x="2317497" y="832557"/>
                  <a:pt x="2317621" y="832060"/>
                </a:cubicBezTo>
                <a:cubicBezTo>
                  <a:pt x="2317745" y="831563"/>
                  <a:pt x="2318243" y="829324"/>
                  <a:pt x="2318678" y="830257"/>
                </a:cubicBezTo>
                <a:cubicBezTo>
                  <a:pt x="2319052" y="831127"/>
                  <a:pt x="2319300" y="832184"/>
                  <a:pt x="2319798" y="832184"/>
                </a:cubicBezTo>
                <a:cubicBezTo>
                  <a:pt x="2320357" y="832184"/>
                  <a:pt x="2321663" y="835791"/>
                  <a:pt x="2321103" y="835542"/>
                </a:cubicBezTo>
                <a:moveTo>
                  <a:pt x="2322284" y="816702"/>
                </a:moveTo>
                <a:cubicBezTo>
                  <a:pt x="2322658" y="817448"/>
                  <a:pt x="2323030" y="818070"/>
                  <a:pt x="2323155" y="818754"/>
                </a:cubicBezTo>
                <a:cubicBezTo>
                  <a:pt x="2323342" y="819376"/>
                  <a:pt x="2322907" y="820930"/>
                  <a:pt x="2322533" y="821055"/>
                </a:cubicBezTo>
                <a:cubicBezTo>
                  <a:pt x="2322161" y="821179"/>
                  <a:pt x="2321787" y="819003"/>
                  <a:pt x="2321476" y="820308"/>
                </a:cubicBezTo>
                <a:cubicBezTo>
                  <a:pt x="2321228" y="821614"/>
                  <a:pt x="2320854" y="822982"/>
                  <a:pt x="2320730" y="823790"/>
                </a:cubicBezTo>
                <a:cubicBezTo>
                  <a:pt x="2320606" y="824537"/>
                  <a:pt x="2320108" y="825469"/>
                  <a:pt x="2319984" y="825842"/>
                </a:cubicBezTo>
                <a:cubicBezTo>
                  <a:pt x="2319798" y="826215"/>
                  <a:pt x="2318803" y="828454"/>
                  <a:pt x="2319424" y="824412"/>
                </a:cubicBezTo>
                <a:cubicBezTo>
                  <a:pt x="2320108" y="820433"/>
                  <a:pt x="2319984" y="820308"/>
                  <a:pt x="2320357" y="818754"/>
                </a:cubicBezTo>
                <a:cubicBezTo>
                  <a:pt x="2320730" y="817200"/>
                  <a:pt x="2320606" y="815396"/>
                  <a:pt x="2321103" y="814588"/>
                </a:cubicBezTo>
                <a:cubicBezTo>
                  <a:pt x="2321663" y="813842"/>
                  <a:pt x="2323155" y="812909"/>
                  <a:pt x="2323591" y="813718"/>
                </a:cubicBezTo>
                <a:cubicBezTo>
                  <a:pt x="2324025" y="814650"/>
                  <a:pt x="2321912" y="815894"/>
                  <a:pt x="2322284" y="816702"/>
                </a:cubicBezTo>
                <a:moveTo>
                  <a:pt x="2326575" y="805262"/>
                </a:moveTo>
                <a:cubicBezTo>
                  <a:pt x="2325767" y="806008"/>
                  <a:pt x="2325518" y="805759"/>
                  <a:pt x="2325518" y="807065"/>
                </a:cubicBezTo>
                <a:cubicBezTo>
                  <a:pt x="2325518" y="808370"/>
                  <a:pt x="2325518" y="808992"/>
                  <a:pt x="2325145" y="809738"/>
                </a:cubicBezTo>
                <a:cubicBezTo>
                  <a:pt x="2324709" y="810547"/>
                  <a:pt x="2324212" y="811293"/>
                  <a:pt x="2324212" y="811293"/>
                </a:cubicBezTo>
                <a:cubicBezTo>
                  <a:pt x="2324212" y="811293"/>
                  <a:pt x="2323715" y="811977"/>
                  <a:pt x="2323715" y="810174"/>
                </a:cubicBezTo>
                <a:cubicBezTo>
                  <a:pt x="2323715" y="808370"/>
                  <a:pt x="2323155" y="808184"/>
                  <a:pt x="2323963" y="806381"/>
                </a:cubicBezTo>
                <a:cubicBezTo>
                  <a:pt x="2324709" y="804578"/>
                  <a:pt x="2324585" y="804080"/>
                  <a:pt x="2325145" y="803272"/>
                </a:cubicBezTo>
                <a:cubicBezTo>
                  <a:pt x="2325642" y="802526"/>
                  <a:pt x="2325642" y="802028"/>
                  <a:pt x="2326139" y="801780"/>
                </a:cubicBezTo>
                <a:cubicBezTo>
                  <a:pt x="2326699" y="801469"/>
                  <a:pt x="2327818" y="802526"/>
                  <a:pt x="2327818" y="802526"/>
                </a:cubicBezTo>
                <a:cubicBezTo>
                  <a:pt x="2327818" y="803023"/>
                  <a:pt x="2327321" y="804453"/>
                  <a:pt x="2326575" y="805262"/>
                </a:cubicBezTo>
                <a:moveTo>
                  <a:pt x="2327072" y="784867"/>
                </a:moveTo>
                <a:lnTo>
                  <a:pt x="2327632" y="784681"/>
                </a:lnTo>
                <a:cubicBezTo>
                  <a:pt x="2327632" y="784681"/>
                  <a:pt x="2327943" y="784805"/>
                  <a:pt x="2328192" y="784805"/>
                </a:cubicBezTo>
                <a:cubicBezTo>
                  <a:pt x="2328378" y="786297"/>
                  <a:pt x="2328005" y="787230"/>
                  <a:pt x="2327072" y="784805"/>
                </a:cubicBezTo>
                <a:moveTo>
                  <a:pt x="2329871" y="789344"/>
                </a:moveTo>
                <a:cubicBezTo>
                  <a:pt x="2330119" y="788598"/>
                  <a:pt x="2330617" y="788163"/>
                  <a:pt x="2331549" y="788163"/>
                </a:cubicBezTo>
                <a:cubicBezTo>
                  <a:pt x="2331301" y="788909"/>
                  <a:pt x="2330865" y="789344"/>
                  <a:pt x="2329871" y="789344"/>
                </a:cubicBezTo>
                <a:moveTo>
                  <a:pt x="2330989" y="769261"/>
                </a:moveTo>
                <a:lnTo>
                  <a:pt x="2330803" y="769261"/>
                </a:lnTo>
                <a:cubicBezTo>
                  <a:pt x="2330989" y="768639"/>
                  <a:pt x="2331052" y="767893"/>
                  <a:pt x="2330989" y="767209"/>
                </a:cubicBezTo>
                <a:lnTo>
                  <a:pt x="2330989" y="766960"/>
                </a:lnTo>
                <a:cubicBezTo>
                  <a:pt x="2333042" y="766649"/>
                  <a:pt x="2331611" y="769074"/>
                  <a:pt x="2330989" y="769261"/>
                </a:cubicBezTo>
                <a:moveTo>
                  <a:pt x="2332668" y="763603"/>
                </a:moveTo>
                <a:cubicBezTo>
                  <a:pt x="2332668" y="764349"/>
                  <a:pt x="2332482" y="764908"/>
                  <a:pt x="2331611" y="764722"/>
                </a:cubicBezTo>
                <a:cubicBezTo>
                  <a:pt x="2331611" y="764411"/>
                  <a:pt x="2331611" y="764100"/>
                  <a:pt x="2331673" y="763851"/>
                </a:cubicBezTo>
                <a:cubicBezTo>
                  <a:pt x="2331798" y="763540"/>
                  <a:pt x="2331984" y="763292"/>
                  <a:pt x="2332233" y="763043"/>
                </a:cubicBezTo>
                <a:lnTo>
                  <a:pt x="2332606" y="763043"/>
                </a:lnTo>
                <a:cubicBezTo>
                  <a:pt x="2332606" y="763043"/>
                  <a:pt x="2332730" y="763416"/>
                  <a:pt x="2332730" y="763603"/>
                </a:cubicBezTo>
                <a:lnTo>
                  <a:pt x="2332730" y="763603"/>
                </a:lnTo>
                <a:cubicBezTo>
                  <a:pt x="2332730" y="763603"/>
                  <a:pt x="2332668" y="763603"/>
                  <a:pt x="2332668" y="763603"/>
                </a:cubicBezTo>
                <a:close/>
                <a:moveTo>
                  <a:pt x="2334409" y="763043"/>
                </a:moveTo>
                <a:cubicBezTo>
                  <a:pt x="2334409" y="763043"/>
                  <a:pt x="2334347" y="762732"/>
                  <a:pt x="2334285" y="762546"/>
                </a:cubicBezTo>
                <a:lnTo>
                  <a:pt x="2334347" y="762546"/>
                </a:lnTo>
                <a:cubicBezTo>
                  <a:pt x="2334098" y="761178"/>
                  <a:pt x="2335342" y="761302"/>
                  <a:pt x="2334907" y="759748"/>
                </a:cubicBezTo>
                <a:cubicBezTo>
                  <a:pt x="2336710" y="759934"/>
                  <a:pt x="2336213" y="763354"/>
                  <a:pt x="2334409" y="763105"/>
                </a:cubicBezTo>
                <a:moveTo>
                  <a:pt x="2331549" y="762048"/>
                </a:moveTo>
                <a:lnTo>
                  <a:pt x="2331673" y="762048"/>
                </a:lnTo>
                <a:cubicBezTo>
                  <a:pt x="2331176" y="762421"/>
                  <a:pt x="2330741" y="762919"/>
                  <a:pt x="2330554" y="763540"/>
                </a:cubicBezTo>
                <a:cubicBezTo>
                  <a:pt x="2330368" y="764224"/>
                  <a:pt x="2330430" y="764908"/>
                  <a:pt x="2330617" y="765530"/>
                </a:cubicBezTo>
                <a:lnTo>
                  <a:pt x="2330368" y="765406"/>
                </a:lnTo>
                <a:cubicBezTo>
                  <a:pt x="2329622" y="765344"/>
                  <a:pt x="2329124" y="765655"/>
                  <a:pt x="2328689" y="765965"/>
                </a:cubicBezTo>
                <a:cubicBezTo>
                  <a:pt x="2328751" y="766587"/>
                  <a:pt x="2328875" y="767209"/>
                  <a:pt x="2329746" y="767022"/>
                </a:cubicBezTo>
                <a:cubicBezTo>
                  <a:pt x="2329746" y="767085"/>
                  <a:pt x="2329746" y="767209"/>
                  <a:pt x="2329746" y="767271"/>
                </a:cubicBezTo>
                <a:cubicBezTo>
                  <a:pt x="2329746" y="767831"/>
                  <a:pt x="2329746" y="768328"/>
                  <a:pt x="2329622" y="768763"/>
                </a:cubicBezTo>
                <a:cubicBezTo>
                  <a:pt x="2329187" y="768888"/>
                  <a:pt x="2328689" y="769323"/>
                  <a:pt x="2328689" y="769758"/>
                </a:cubicBezTo>
                <a:cubicBezTo>
                  <a:pt x="2328689" y="773986"/>
                  <a:pt x="2328316" y="778898"/>
                  <a:pt x="2326450" y="783189"/>
                </a:cubicBezTo>
                <a:lnTo>
                  <a:pt x="2326326" y="783189"/>
                </a:lnTo>
                <a:cubicBezTo>
                  <a:pt x="2326326" y="783189"/>
                  <a:pt x="2324212" y="783189"/>
                  <a:pt x="2324212" y="783189"/>
                </a:cubicBezTo>
                <a:cubicBezTo>
                  <a:pt x="2323777" y="786360"/>
                  <a:pt x="2324834" y="788163"/>
                  <a:pt x="2324772" y="790961"/>
                </a:cubicBezTo>
                <a:cubicBezTo>
                  <a:pt x="2321912" y="789158"/>
                  <a:pt x="2322720" y="795064"/>
                  <a:pt x="2321415" y="796619"/>
                </a:cubicBezTo>
                <a:cubicBezTo>
                  <a:pt x="2319052" y="792702"/>
                  <a:pt x="2323528" y="787044"/>
                  <a:pt x="2323653" y="782069"/>
                </a:cubicBezTo>
                <a:cubicBezTo>
                  <a:pt x="2325207" y="781945"/>
                  <a:pt x="2325518" y="781634"/>
                  <a:pt x="2325891" y="779334"/>
                </a:cubicBezTo>
                <a:cubicBezTo>
                  <a:pt x="2325767" y="778463"/>
                  <a:pt x="2324958" y="779209"/>
                  <a:pt x="2324772" y="779893"/>
                </a:cubicBezTo>
                <a:cubicBezTo>
                  <a:pt x="2325580" y="769074"/>
                  <a:pt x="2327321" y="754463"/>
                  <a:pt x="2332606" y="746317"/>
                </a:cubicBezTo>
                <a:cubicBezTo>
                  <a:pt x="2329808" y="747001"/>
                  <a:pt x="2331487" y="740970"/>
                  <a:pt x="2332979" y="739229"/>
                </a:cubicBezTo>
                <a:cubicBezTo>
                  <a:pt x="2332979" y="739602"/>
                  <a:pt x="2333104" y="739975"/>
                  <a:pt x="2333477" y="740100"/>
                </a:cubicBezTo>
                <a:cubicBezTo>
                  <a:pt x="2333539" y="740100"/>
                  <a:pt x="2333663" y="740100"/>
                  <a:pt x="2333726" y="740100"/>
                </a:cubicBezTo>
                <a:cubicBezTo>
                  <a:pt x="2334036" y="740100"/>
                  <a:pt x="2334347" y="739913"/>
                  <a:pt x="2334472" y="739540"/>
                </a:cubicBezTo>
                <a:cubicBezTo>
                  <a:pt x="2334596" y="739105"/>
                  <a:pt x="2334596" y="738732"/>
                  <a:pt x="2334596" y="738359"/>
                </a:cubicBezTo>
                <a:lnTo>
                  <a:pt x="2334844" y="738359"/>
                </a:lnTo>
                <a:cubicBezTo>
                  <a:pt x="2335839" y="734441"/>
                  <a:pt x="2336834" y="730338"/>
                  <a:pt x="2338202" y="726731"/>
                </a:cubicBezTo>
                <a:cubicBezTo>
                  <a:pt x="2338575" y="734006"/>
                  <a:pt x="2333911" y="740970"/>
                  <a:pt x="2334285" y="750110"/>
                </a:cubicBezTo>
                <a:lnTo>
                  <a:pt x="2334409" y="750110"/>
                </a:lnTo>
                <a:cubicBezTo>
                  <a:pt x="2334098" y="750421"/>
                  <a:pt x="2333788" y="750856"/>
                  <a:pt x="2333601" y="751416"/>
                </a:cubicBezTo>
                <a:cubicBezTo>
                  <a:pt x="2333539" y="751665"/>
                  <a:pt x="2333663" y="751851"/>
                  <a:pt x="2333911" y="751913"/>
                </a:cubicBezTo>
                <a:cubicBezTo>
                  <a:pt x="2333911" y="751913"/>
                  <a:pt x="2333974" y="751913"/>
                  <a:pt x="2334036" y="751913"/>
                </a:cubicBezTo>
                <a:cubicBezTo>
                  <a:pt x="2334223" y="751913"/>
                  <a:pt x="2334409" y="751789"/>
                  <a:pt x="2334472" y="751602"/>
                </a:cubicBezTo>
                <a:cubicBezTo>
                  <a:pt x="2334534" y="751291"/>
                  <a:pt x="2334720" y="751043"/>
                  <a:pt x="2334969" y="750732"/>
                </a:cubicBezTo>
                <a:cubicBezTo>
                  <a:pt x="2335777" y="752162"/>
                  <a:pt x="2334098" y="754898"/>
                  <a:pt x="2336026" y="756204"/>
                </a:cubicBezTo>
                <a:cubicBezTo>
                  <a:pt x="2332419" y="756950"/>
                  <a:pt x="2331363" y="756887"/>
                  <a:pt x="2331549" y="761862"/>
                </a:cubicBezTo>
                <a:moveTo>
                  <a:pt x="2339943" y="745758"/>
                </a:moveTo>
                <a:cubicBezTo>
                  <a:pt x="2338699" y="746069"/>
                  <a:pt x="2339135" y="744701"/>
                  <a:pt x="2338264" y="744701"/>
                </a:cubicBezTo>
                <a:cubicBezTo>
                  <a:pt x="2338513" y="743271"/>
                  <a:pt x="2340440" y="744638"/>
                  <a:pt x="2339943" y="745758"/>
                </a:cubicBezTo>
                <a:moveTo>
                  <a:pt x="2341062" y="699498"/>
                </a:moveTo>
                <a:cubicBezTo>
                  <a:pt x="2341622" y="699436"/>
                  <a:pt x="2341746" y="699933"/>
                  <a:pt x="2342182" y="700057"/>
                </a:cubicBezTo>
                <a:lnTo>
                  <a:pt x="2342182" y="700057"/>
                </a:lnTo>
                <a:cubicBezTo>
                  <a:pt x="2342182" y="700057"/>
                  <a:pt x="2342119" y="700182"/>
                  <a:pt x="2342119" y="700244"/>
                </a:cubicBezTo>
                <a:lnTo>
                  <a:pt x="2342119" y="700617"/>
                </a:lnTo>
                <a:cubicBezTo>
                  <a:pt x="2342119" y="700617"/>
                  <a:pt x="2341995" y="700928"/>
                  <a:pt x="2341995" y="701114"/>
                </a:cubicBezTo>
                <a:cubicBezTo>
                  <a:pt x="2341373" y="701114"/>
                  <a:pt x="2340876" y="700866"/>
                  <a:pt x="2340503" y="700555"/>
                </a:cubicBezTo>
                <a:cubicBezTo>
                  <a:pt x="2340503" y="700057"/>
                  <a:pt x="2340938" y="699933"/>
                  <a:pt x="2341062" y="699498"/>
                </a:cubicBezTo>
                <a:moveTo>
                  <a:pt x="2342182" y="747499"/>
                </a:moveTo>
                <a:cubicBezTo>
                  <a:pt x="2344233" y="749177"/>
                  <a:pt x="2340503" y="749364"/>
                  <a:pt x="2342182" y="747499"/>
                </a:cubicBezTo>
                <a:moveTo>
                  <a:pt x="2346037" y="711747"/>
                </a:moveTo>
                <a:cubicBezTo>
                  <a:pt x="2343860" y="711187"/>
                  <a:pt x="2345974" y="709881"/>
                  <a:pt x="2345477" y="707829"/>
                </a:cubicBezTo>
                <a:cubicBezTo>
                  <a:pt x="2344607" y="707892"/>
                  <a:pt x="2345041" y="709260"/>
                  <a:pt x="2343798" y="708949"/>
                </a:cubicBezTo>
                <a:cubicBezTo>
                  <a:pt x="2343985" y="705218"/>
                  <a:pt x="2345601" y="704161"/>
                  <a:pt x="2343238" y="701674"/>
                </a:cubicBezTo>
                <a:lnTo>
                  <a:pt x="2343052" y="701674"/>
                </a:lnTo>
                <a:cubicBezTo>
                  <a:pt x="2343052" y="701674"/>
                  <a:pt x="2343177" y="701052"/>
                  <a:pt x="2343238" y="700741"/>
                </a:cubicBezTo>
                <a:lnTo>
                  <a:pt x="2343238" y="700493"/>
                </a:lnTo>
                <a:cubicBezTo>
                  <a:pt x="2343363" y="699933"/>
                  <a:pt x="2343985" y="699809"/>
                  <a:pt x="2343798" y="699000"/>
                </a:cubicBezTo>
                <a:cubicBezTo>
                  <a:pt x="2345415" y="702855"/>
                  <a:pt x="2348772" y="706710"/>
                  <a:pt x="2346037" y="711747"/>
                </a:cubicBezTo>
                <a:moveTo>
                  <a:pt x="2590518" y="97620"/>
                </a:moveTo>
                <a:cubicBezTo>
                  <a:pt x="2590518" y="97620"/>
                  <a:pt x="2591388" y="97309"/>
                  <a:pt x="2592259" y="96936"/>
                </a:cubicBezTo>
                <a:cubicBezTo>
                  <a:pt x="2593129" y="96625"/>
                  <a:pt x="2594187" y="97123"/>
                  <a:pt x="2594995" y="97123"/>
                </a:cubicBezTo>
                <a:cubicBezTo>
                  <a:pt x="2595865" y="97123"/>
                  <a:pt x="2597419" y="96625"/>
                  <a:pt x="2599844" y="96625"/>
                </a:cubicBezTo>
                <a:cubicBezTo>
                  <a:pt x="2602269" y="96625"/>
                  <a:pt x="2601399" y="97309"/>
                  <a:pt x="2601399" y="97807"/>
                </a:cubicBezTo>
                <a:cubicBezTo>
                  <a:pt x="2601399" y="98366"/>
                  <a:pt x="2599161" y="98491"/>
                  <a:pt x="2597793" y="98864"/>
                </a:cubicBezTo>
                <a:cubicBezTo>
                  <a:pt x="2596425" y="99174"/>
                  <a:pt x="2595865" y="99548"/>
                  <a:pt x="2593316" y="100605"/>
                </a:cubicBezTo>
                <a:cubicBezTo>
                  <a:pt x="2590704" y="101599"/>
                  <a:pt x="2588653" y="100107"/>
                  <a:pt x="2588653" y="99361"/>
                </a:cubicBezTo>
                <a:cubicBezTo>
                  <a:pt x="2588653" y="99050"/>
                  <a:pt x="2590518" y="97620"/>
                  <a:pt x="2590518" y="97620"/>
                </a:cubicBezTo>
                <a:moveTo>
                  <a:pt x="2569751" y="111859"/>
                </a:moveTo>
                <a:cubicBezTo>
                  <a:pt x="2570808" y="111548"/>
                  <a:pt x="2571802" y="112045"/>
                  <a:pt x="2572860" y="111734"/>
                </a:cubicBezTo>
                <a:cubicBezTo>
                  <a:pt x="2573917" y="111361"/>
                  <a:pt x="2576155" y="111175"/>
                  <a:pt x="2577336" y="110864"/>
                </a:cubicBezTo>
                <a:cubicBezTo>
                  <a:pt x="2578518" y="110491"/>
                  <a:pt x="2580259" y="110180"/>
                  <a:pt x="2582497" y="109993"/>
                </a:cubicBezTo>
                <a:cubicBezTo>
                  <a:pt x="2584736" y="109807"/>
                  <a:pt x="2585606" y="110491"/>
                  <a:pt x="2586974" y="110491"/>
                </a:cubicBezTo>
                <a:cubicBezTo>
                  <a:pt x="2588342" y="110491"/>
                  <a:pt x="2590083" y="110491"/>
                  <a:pt x="2591824" y="110180"/>
                </a:cubicBezTo>
                <a:cubicBezTo>
                  <a:pt x="2593502" y="109807"/>
                  <a:pt x="2594062" y="110677"/>
                  <a:pt x="2593005" y="111734"/>
                </a:cubicBezTo>
                <a:cubicBezTo>
                  <a:pt x="2592508" y="112232"/>
                  <a:pt x="2591451" y="112045"/>
                  <a:pt x="2589896" y="111734"/>
                </a:cubicBezTo>
                <a:cubicBezTo>
                  <a:pt x="2588342" y="111361"/>
                  <a:pt x="2588217" y="111734"/>
                  <a:pt x="2586290" y="111859"/>
                </a:cubicBezTo>
                <a:cubicBezTo>
                  <a:pt x="2584424" y="112045"/>
                  <a:pt x="2584052" y="112916"/>
                  <a:pt x="2582497" y="112916"/>
                </a:cubicBezTo>
                <a:cubicBezTo>
                  <a:pt x="2580943" y="112916"/>
                  <a:pt x="2581316" y="112232"/>
                  <a:pt x="2579077" y="112232"/>
                </a:cubicBezTo>
                <a:cubicBezTo>
                  <a:pt x="2576839" y="112232"/>
                  <a:pt x="2576964" y="112729"/>
                  <a:pt x="2574227" y="113289"/>
                </a:cubicBezTo>
                <a:cubicBezTo>
                  <a:pt x="2571492" y="113786"/>
                  <a:pt x="2570186" y="113911"/>
                  <a:pt x="2569067" y="113413"/>
                </a:cubicBezTo>
                <a:cubicBezTo>
                  <a:pt x="2567139" y="112605"/>
                  <a:pt x="2568693" y="112232"/>
                  <a:pt x="2569751" y="111859"/>
                </a:cubicBezTo>
                <a:moveTo>
                  <a:pt x="2547740" y="114968"/>
                </a:moveTo>
                <a:cubicBezTo>
                  <a:pt x="2547740" y="114968"/>
                  <a:pt x="2549854" y="114657"/>
                  <a:pt x="2551035" y="114470"/>
                </a:cubicBezTo>
                <a:cubicBezTo>
                  <a:pt x="2552217" y="114284"/>
                  <a:pt x="2553087" y="113786"/>
                  <a:pt x="2554828" y="113289"/>
                </a:cubicBezTo>
                <a:cubicBezTo>
                  <a:pt x="2556569" y="112729"/>
                  <a:pt x="2561730" y="113973"/>
                  <a:pt x="2561730" y="113973"/>
                </a:cubicBezTo>
                <a:cubicBezTo>
                  <a:pt x="2561170" y="114284"/>
                  <a:pt x="2560175" y="114097"/>
                  <a:pt x="2559491" y="114284"/>
                </a:cubicBezTo>
                <a:cubicBezTo>
                  <a:pt x="2558807" y="114470"/>
                  <a:pt x="2557253" y="115154"/>
                  <a:pt x="2555885" y="115527"/>
                </a:cubicBezTo>
                <a:cubicBezTo>
                  <a:pt x="2554455" y="115838"/>
                  <a:pt x="2553771" y="116211"/>
                  <a:pt x="2551409" y="116709"/>
                </a:cubicBezTo>
                <a:cubicBezTo>
                  <a:pt x="2548984" y="117206"/>
                  <a:pt x="2547429" y="116709"/>
                  <a:pt x="2546372" y="116335"/>
                </a:cubicBezTo>
                <a:cubicBezTo>
                  <a:pt x="2545688" y="116211"/>
                  <a:pt x="2547740" y="114968"/>
                  <a:pt x="2547740" y="114968"/>
                </a:cubicBezTo>
                <a:moveTo>
                  <a:pt x="2528589" y="109372"/>
                </a:moveTo>
                <a:cubicBezTo>
                  <a:pt x="2528030" y="111672"/>
                  <a:pt x="2524983" y="111361"/>
                  <a:pt x="2522434" y="111672"/>
                </a:cubicBezTo>
                <a:cubicBezTo>
                  <a:pt x="2524361" y="110739"/>
                  <a:pt x="2525356" y="108999"/>
                  <a:pt x="2528589" y="109372"/>
                </a:cubicBezTo>
                <a:moveTo>
                  <a:pt x="2515780" y="122740"/>
                </a:moveTo>
                <a:cubicBezTo>
                  <a:pt x="2516962" y="122367"/>
                  <a:pt x="2520258" y="121185"/>
                  <a:pt x="2522683" y="120688"/>
                </a:cubicBezTo>
                <a:cubicBezTo>
                  <a:pt x="2525107" y="120128"/>
                  <a:pt x="2529211" y="120688"/>
                  <a:pt x="2529211" y="120688"/>
                </a:cubicBezTo>
                <a:cubicBezTo>
                  <a:pt x="2529211" y="120688"/>
                  <a:pt x="2527159" y="121185"/>
                  <a:pt x="2526600" y="121185"/>
                </a:cubicBezTo>
                <a:cubicBezTo>
                  <a:pt x="2526102" y="121185"/>
                  <a:pt x="2523677" y="122242"/>
                  <a:pt x="2521998" y="122553"/>
                </a:cubicBezTo>
                <a:cubicBezTo>
                  <a:pt x="2520258" y="122926"/>
                  <a:pt x="2518019" y="125600"/>
                  <a:pt x="2515594" y="124978"/>
                </a:cubicBezTo>
                <a:cubicBezTo>
                  <a:pt x="2514226" y="124605"/>
                  <a:pt x="2514537" y="123113"/>
                  <a:pt x="2515780" y="122740"/>
                </a:cubicBezTo>
                <a:moveTo>
                  <a:pt x="2487241" y="129890"/>
                </a:moveTo>
                <a:cubicBezTo>
                  <a:pt x="2488112" y="129579"/>
                  <a:pt x="2490848" y="129579"/>
                  <a:pt x="2491718" y="129393"/>
                </a:cubicBezTo>
                <a:cubicBezTo>
                  <a:pt x="2492588" y="129206"/>
                  <a:pt x="2496692" y="127527"/>
                  <a:pt x="2498620" y="126968"/>
                </a:cubicBezTo>
                <a:cubicBezTo>
                  <a:pt x="2500485" y="126470"/>
                  <a:pt x="2501169" y="126284"/>
                  <a:pt x="2503097" y="125600"/>
                </a:cubicBezTo>
                <a:cubicBezTo>
                  <a:pt x="2504962" y="124916"/>
                  <a:pt x="2506516" y="124916"/>
                  <a:pt x="2508941" y="125786"/>
                </a:cubicBezTo>
                <a:cubicBezTo>
                  <a:pt x="2509501" y="125973"/>
                  <a:pt x="2506703" y="126968"/>
                  <a:pt x="2504962" y="127341"/>
                </a:cubicBezTo>
                <a:cubicBezTo>
                  <a:pt x="2503283" y="127652"/>
                  <a:pt x="2500485" y="128709"/>
                  <a:pt x="2499490" y="129206"/>
                </a:cubicBezTo>
                <a:cubicBezTo>
                  <a:pt x="2498433" y="129766"/>
                  <a:pt x="2496195" y="129890"/>
                  <a:pt x="2495013" y="129890"/>
                </a:cubicBezTo>
                <a:cubicBezTo>
                  <a:pt x="2493832" y="129890"/>
                  <a:pt x="2491345" y="131134"/>
                  <a:pt x="2489791" y="132129"/>
                </a:cubicBezTo>
                <a:cubicBezTo>
                  <a:pt x="2488236" y="133186"/>
                  <a:pt x="2486682" y="132812"/>
                  <a:pt x="2485998" y="132688"/>
                </a:cubicBezTo>
                <a:cubicBezTo>
                  <a:pt x="2484630" y="132315"/>
                  <a:pt x="2486371" y="130263"/>
                  <a:pt x="2487241" y="129890"/>
                </a:cubicBezTo>
                <a:moveTo>
                  <a:pt x="2471697" y="123983"/>
                </a:moveTo>
                <a:cubicBezTo>
                  <a:pt x="2473811" y="122304"/>
                  <a:pt x="2479096" y="120377"/>
                  <a:pt x="2480651" y="122802"/>
                </a:cubicBezTo>
                <a:cubicBezTo>
                  <a:pt x="2481335" y="122615"/>
                  <a:pt x="2481770" y="122118"/>
                  <a:pt x="2481770" y="121123"/>
                </a:cubicBezTo>
                <a:cubicBezTo>
                  <a:pt x="2482516" y="121745"/>
                  <a:pt x="2483822" y="121683"/>
                  <a:pt x="2484568" y="122304"/>
                </a:cubicBezTo>
                <a:cubicBezTo>
                  <a:pt x="2482702" y="126222"/>
                  <a:pt x="2476796" y="126035"/>
                  <a:pt x="2472816" y="127838"/>
                </a:cubicBezTo>
                <a:cubicBezTo>
                  <a:pt x="2471821" y="127527"/>
                  <a:pt x="2472879" y="125227"/>
                  <a:pt x="2471697" y="125040"/>
                </a:cubicBezTo>
                <a:lnTo>
                  <a:pt x="2471697" y="125040"/>
                </a:lnTo>
                <a:cubicBezTo>
                  <a:pt x="2471697" y="125040"/>
                  <a:pt x="2471821" y="124854"/>
                  <a:pt x="2471759" y="124729"/>
                </a:cubicBezTo>
                <a:cubicBezTo>
                  <a:pt x="2471759" y="124481"/>
                  <a:pt x="2471635" y="124170"/>
                  <a:pt x="2471572" y="123921"/>
                </a:cubicBezTo>
                <a:lnTo>
                  <a:pt x="2471759" y="123921"/>
                </a:lnTo>
                <a:close/>
                <a:moveTo>
                  <a:pt x="2468340" y="123983"/>
                </a:moveTo>
                <a:cubicBezTo>
                  <a:pt x="2469272" y="123921"/>
                  <a:pt x="2469956" y="124108"/>
                  <a:pt x="2470391" y="124419"/>
                </a:cubicBezTo>
                <a:cubicBezTo>
                  <a:pt x="2470391" y="124543"/>
                  <a:pt x="2470391" y="124605"/>
                  <a:pt x="2470454" y="124667"/>
                </a:cubicBezTo>
                <a:cubicBezTo>
                  <a:pt x="2470205" y="125289"/>
                  <a:pt x="2469645" y="125538"/>
                  <a:pt x="2469459" y="126097"/>
                </a:cubicBezTo>
                <a:lnTo>
                  <a:pt x="2467717" y="126097"/>
                </a:lnTo>
                <a:cubicBezTo>
                  <a:pt x="2467717" y="125165"/>
                  <a:pt x="2467842" y="124419"/>
                  <a:pt x="2468278" y="123983"/>
                </a:cubicBezTo>
                <a:moveTo>
                  <a:pt x="2448194" y="133372"/>
                </a:moveTo>
                <a:cubicBezTo>
                  <a:pt x="2448567" y="131942"/>
                  <a:pt x="2452919" y="128522"/>
                  <a:pt x="2455469" y="131134"/>
                </a:cubicBezTo>
                <a:cubicBezTo>
                  <a:pt x="2457956" y="127776"/>
                  <a:pt x="2459324" y="125351"/>
                  <a:pt x="2463303" y="126159"/>
                </a:cubicBezTo>
                <a:cubicBezTo>
                  <a:pt x="2465541" y="126533"/>
                  <a:pt x="2466723" y="129704"/>
                  <a:pt x="2467717" y="126719"/>
                </a:cubicBezTo>
                <a:lnTo>
                  <a:pt x="2469396" y="126719"/>
                </a:lnTo>
                <a:cubicBezTo>
                  <a:pt x="2468340" y="131569"/>
                  <a:pt x="2461935" y="131196"/>
                  <a:pt x="2458266" y="133310"/>
                </a:cubicBezTo>
                <a:cubicBezTo>
                  <a:pt x="2451116" y="130947"/>
                  <a:pt x="2446080" y="137165"/>
                  <a:pt x="2440982" y="136667"/>
                </a:cubicBezTo>
                <a:cubicBezTo>
                  <a:pt x="2441728" y="133932"/>
                  <a:pt x="2444774" y="133434"/>
                  <a:pt x="2448256" y="133310"/>
                </a:cubicBezTo>
                <a:moveTo>
                  <a:pt x="2433395" y="126533"/>
                </a:moveTo>
                <a:cubicBezTo>
                  <a:pt x="2432588" y="126533"/>
                  <a:pt x="2431717" y="126346"/>
                  <a:pt x="2431157" y="126533"/>
                </a:cubicBezTo>
                <a:cubicBezTo>
                  <a:pt x="2430660" y="126719"/>
                  <a:pt x="2426680" y="127900"/>
                  <a:pt x="2428422" y="126719"/>
                </a:cubicBezTo>
                <a:cubicBezTo>
                  <a:pt x="2430163" y="125476"/>
                  <a:pt x="2436380" y="123921"/>
                  <a:pt x="2437064" y="124294"/>
                </a:cubicBezTo>
                <a:cubicBezTo>
                  <a:pt x="2438245" y="124916"/>
                  <a:pt x="2434266" y="126533"/>
                  <a:pt x="2433395" y="126533"/>
                </a:cubicBezTo>
                <a:moveTo>
                  <a:pt x="2426431" y="457752"/>
                </a:moveTo>
                <a:cubicBezTo>
                  <a:pt x="2427613" y="459866"/>
                  <a:pt x="2425623" y="463907"/>
                  <a:pt x="2425872" y="461731"/>
                </a:cubicBezTo>
                <a:cubicBezTo>
                  <a:pt x="2425997" y="460861"/>
                  <a:pt x="2425997" y="459866"/>
                  <a:pt x="2426431" y="457752"/>
                </a:cubicBezTo>
                <a:moveTo>
                  <a:pt x="2424753" y="464405"/>
                </a:moveTo>
                <a:cubicBezTo>
                  <a:pt x="2425313" y="466705"/>
                  <a:pt x="2424255" y="472115"/>
                  <a:pt x="2421955" y="473358"/>
                </a:cubicBezTo>
                <a:cubicBezTo>
                  <a:pt x="2422514" y="470001"/>
                  <a:pt x="2424069" y="467700"/>
                  <a:pt x="2424753" y="464405"/>
                </a:cubicBezTo>
                <a:moveTo>
                  <a:pt x="2402991" y="483928"/>
                </a:moveTo>
                <a:cubicBezTo>
                  <a:pt x="2402991" y="483928"/>
                  <a:pt x="2403115" y="483928"/>
                  <a:pt x="2403177" y="483928"/>
                </a:cubicBezTo>
                <a:cubicBezTo>
                  <a:pt x="2403675" y="482063"/>
                  <a:pt x="2404297" y="480198"/>
                  <a:pt x="2404856" y="478706"/>
                </a:cubicBezTo>
                <a:cubicBezTo>
                  <a:pt x="2405727" y="476467"/>
                  <a:pt x="2405727" y="476156"/>
                  <a:pt x="2405913" y="474042"/>
                </a:cubicBezTo>
                <a:cubicBezTo>
                  <a:pt x="2406100" y="471990"/>
                  <a:pt x="2406286" y="470809"/>
                  <a:pt x="2406784" y="470249"/>
                </a:cubicBezTo>
                <a:cubicBezTo>
                  <a:pt x="2407281" y="469752"/>
                  <a:pt x="2409395" y="470125"/>
                  <a:pt x="2409395" y="470125"/>
                </a:cubicBezTo>
                <a:cubicBezTo>
                  <a:pt x="2409209" y="470933"/>
                  <a:pt x="2408836" y="472177"/>
                  <a:pt x="2408152" y="475099"/>
                </a:cubicBezTo>
                <a:cubicBezTo>
                  <a:pt x="2407468" y="478022"/>
                  <a:pt x="2408649" y="478208"/>
                  <a:pt x="2407468" y="479949"/>
                </a:cubicBezTo>
                <a:cubicBezTo>
                  <a:pt x="2406286" y="481628"/>
                  <a:pt x="2405913" y="482001"/>
                  <a:pt x="2405415" y="483369"/>
                </a:cubicBezTo>
                <a:cubicBezTo>
                  <a:pt x="2404856" y="484737"/>
                  <a:pt x="2404110" y="485110"/>
                  <a:pt x="2404110" y="485110"/>
                </a:cubicBezTo>
                <a:cubicBezTo>
                  <a:pt x="2404048" y="484550"/>
                  <a:pt x="2403923" y="483928"/>
                  <a:pt x="2403177" y="483928"/>
                </a:cubicBezTo>
                <a:cubicBezTo>
                  <a:pt x="2403115" y="484053"/>
                  <a:pt x="2403115" y="484239"/>
                  <a:pt x="2402991" y="484426"/>
                </a:cubicBezTo>
                <a:lnTo>
                  <a:pt x="2402991" y="483991"/>
                </a:lnTo>
                <a:close/>
                <a:moveTo>
                  <a:pt x="2400380" y="496551"/>
                </a:moveTo>
                <a:cubicBezTo>
                  <a:pt x="2400380" y="494996"/>
                  <a:pt x="2401126" y="491576"/>
                  <a:pt x="2401126" y="491576"/>
                </a:cubicBezTo>
                <a:lnTo>
                  <a:pt x="2402991" y="490519"/>
                </a:lnTo>
                <a:cubicBezTo>
                  <a:pt x="2402493" y="492260"/>
                  <a:pt x="2403364" y="493317"/>
                  <a:pt x="2402618" y="494499"/>
                </a:cubicBezTo>
                <a:cubicBezTo>
                  <a:pt x="2401996" y="495618"/>
                  <a:pt x="2400566" y="496426"/>
                  <a:pt x="2400317" y="497545"/>
                </a:cubicBezTo>
                <a:cubicBezTo>
                  <a:pt x="2400380" y="497297"/>
                  <a:pt x="2400380" y="496924"/>
                  <a:pt x="2400380" y="496551"/>
                </a:cubicBezTo>
                <a:moveTo>
                  <a:pt x="2398141" y="502271"/>
                </a:moveTo>
                <a:cubicBezTo>
                  <a:pt x="2398514" y="501711"/>
                  <a:pt x="2400255" y="502271"/>
                  <a:pt x="2400255" y="502271"/>
                </a:cubicBezTo>
                <a:cubicBezTo>
                  <a:pt x="2399882" y="504323"/>
                  <a:pt x="2398825" y="507245"/>
                  <a:pt x="2398825" y="507245"/>
                </a:cubicBezTo>
                <a:cubicBezTo>
                  <a:pt x="2398825" y="507245"/>
                  <a:pt x="2397643" y="506748"/>
                  <a:pt x="2397830" y="505380"/>
                </a:cubicBezTo>
                <a:cubicBezTo>
                  <a:pt x="2398017" y="503950"/>
                  <a:pt x="2397830" y="502768"/>
                  <a:pt x="2398141" y="502271"/>
                </a:cubicBezTo>
                <a:moveTo>
                  <a:pt x="2392545" y="520613"/>
                </a:moveTo>
                <a:cubicBezTo>
                  <a:pt x="2393229" y="518748"/>
                  <a:pt x="2393913" y="515826"/>
                  <a:pt x="2394286" y="514955"/>
                </a:cubicBezTo>
                <a:cubicBezTo>
                  <a:pt x="2394597" y="514085"/>
                  <a:pt x="2396338" y="515452"/>
                  <a:pt x="2396338" y="515452"/>
                </a:cubicBezTo>
                <a:cubicBezTo>
                  <a:pt x="2395467" y="517193"/>
                  <a:pt x="2394597" y="519432"/>
                  <a:pt x="2394783" y="520489"/>
                </a:cubicBezTo>
                <a:cubicBezTo>
                  <a:pt x="2394970" y="521484"/>
                  <a:pt x="2394286" y="522727"/>
                  <a:pt x="2393727" y="523536"/>
                </a:cubicBezTo>
                <a:cubicBezTo>
                  <a:pt x="2393353" y="524282"/>
                  <a:pt x="2392919" y="526396"/>
                  <a:pt x="2392732" y="526831"/>
                </a:cubicBezTo>
                <a:cubicBezTo>
                  <a:pt x="2392172" y="522852"/>
                  <a:pt x="2391861" y="522541"/>
                  <a:pt x="2392545" y="520613"/>
                </a:cubicBezTo>
                <a:moveTo>
                  <a:pt x="2390182" y="532054"/>
                </a:moveTo>
                <a:cubicBezTo>
                  <a:pt x="2391302" y="531805"/>
                  <a:pt x="2391923" y="532116"/>
                  <a:pt x="2391861" y="533111"/>
                </a:cubicBezTo>
                <a:lnTo>
                  <a:pt x="2390182" y="533111"/>
                </a:lnTo>
                <a:lnTo>
                  <a:pt x="2390182" y="532054"/>
                </a:lnTo>
                <a:close/>
                <a:moveTo>
                  <a:pt x="2371529" y="610584"/>
                </a:moveTo>
                <a:cubicBezTo>
                  <a:pt x="2371156" y="612511"/>
                  <a:pt x="2371405" y="613195"/>
                  <a:pt x="2370721" y="614190"/>
                </a:cubicBezTo>
                <a:cubicBezTo>
                  <a:pt x="2370099" y="615247"/>
                  <a:pt x="2368917" y="616677"/>
                  <a:pt x="2368917" y="616677"/>
                </a:cubicBezTo>
                <a:cubicBezTo>
                  <a:pt x="2369042" y="612263"/>
                  <a:pt x="2369602" y="610087"/>
                  <a:pt x="2369726" y="609465"/>
                </a:cubicBezTo>
                <a:cubicBezTo>
                  <a:pt x="2369850" y="608781"/>
                  <a:pt x="2371529" y="606232"/>
                  <a:pt x="2372275" y="606480"/>
                </a:cubicBezTo>
                <a:cubicBezTo>
                  <a:pt x="2374514" y="607226"/>
                  <a:pt x="2371903" y="608656"/>
                  <a:pt x="2371529" y="610584"/>
                </a:cubicBezTo>
                <a:moveTo>
                  <a:pt x="2373705" y="600014"/>
                </a:moveTo>
                <a:cubicBezTo>
                  <a:pt x="2372959" y="601568"/>
                  <a:pt x="2371529" y="604242"/>
                  <a:pt x="2372275" y="601009"/>
                </a:cubicBezTo>
                <a:cubicBezTo>
                  <a:pt x="2373084" y="597838"/>
                  <a:pt x="2373084" y="595972"/>
                  <a:pt x="2373332" y="595599"/>
                </a:cubicBezTo>
                <a:cubicBezTo>
                  <a:pt x="2373581" y="595226"/>
                  <a:pt x="2375384" y="595350"/>
                  <a:pt x="2375260" y="596283"/>
                </a:cubicBezTo>
                <a:cubicBezTo>
                  <a:pt x="2375135" y="597278"/>
                  <a:pt x="2374514" y="598459"/>
                  <a:pt x="2373705" y="600014"/>
                </a:cubicBezTo>
                <a:moveTo>
                  <a:pt x="2375074" y="593361"/>
                </a:moveTo>
                <a:cubicBezTo>
                  <a:pt x="2375260" y="590625"/>
                  <a:pt x="2376255" y="588635"/>
                  <a:pt x="2377312" y="586646"/>
                </a:cubicBezTo>
                <a:cubicBezTo>
                  <a:pt x="2378306" y="588449"/>
                  <a:pt x="2376628" y="592366"/>
                  <a:pt x="2375074" y="593361"/>
                </a:cubicBezTo>
                <a:moveTo>
                  <a:pt x="2380856" y="577568"/>
                </a:moveTo>
                <a:cubicBezTo>
                  <a:pt x="2380110" y="578065"/>
                  <a:pt x="2379426" y="578065"/>
                  <a:pt x="2379301" y="579433"/>
                </a:cubicBezTo>
                <a:cubicBezTo>
                  <a:pt x="2379115" y="580801"/>
                  <a:pt x="2378929" y="582169"/>
                  <a:pt x="2378742" y="582853"/>
                </a:cubicBezTo>
                <a:cubicBezTo>
                  <a:pt x="2378555" y="583599"/>
                  <a:pt x="2379426" y="584780"/>
                  <a:pt x="2378555" y="583599"/>
                </a:cubicBezTo>
                <a:cubicBezTo>
                  <a:pt x="2377747" y="582355"/>
                  <a:pt x="2377374" y="582045"/>
                  <a:pt x="2377871" y="580117"/>
                </a:cubicBezTo>
                <a:cubicBezTo>
                  <a:pt x="2378431" y="578252"/>
                  <a:pt x="2378929" y="575827"/>
                  <a:pt x="2378929" y="575827"/>
                </a:cubicBezTo>
                <a:cubicBezTo>
                  <a:pt x="2378929" y="575827"/>
                  <a:pt x="2380483" y="572718"/>
                  <a:pt x="2380669" y="572718"/>
                </a:cubicBezTo>
                <a:cubicBezTo>
                  <a:pt x="2380669" y="573402"/>
                  <a:pt x="2381540" y="577008"/>
                  <a:pt x="2380856" y="577568"/>
                </a:cubicBezTo>
                <a:moveTo>
                  <a:pt x="2380856" y="567868"/>
                </a:moveTo>
                <a:cubicBezTo>
                  <a:pt x="2380856" y="566873"/>
                  <a:pt x="2382223" y="564448"/>
                  <a:pt x="2382721" y="562396"/>
                </a:cubicBezTo>
                <a:cubicBezTo>
                  <a:pt x="2383218" y="560282"/>
                  <a:pt x="2383778" y="561153"/>
                  <a:pt x="2384089" y="560158"/>
                </a:cubicBezTo>
                <a:cubicBezTo>
                  <a:pt x="2384462" y="559101"/>
                  <a:pt x="2383592" y="558231"/>
                  <a:pt x="2383218" y="556676"/>
                </a:cubicBezTo>
                <a:cubicBezTo>
                  <a:pt x="2382907" y="555122"/>
                  <a:pt x="2384960" y="555308"/>
                  <a:pt x="2385457" y="554997"/>
                </a:cubicBezTo>
                <a:cubicBezTo>
                  <a:pt x="2386016" y="554624"/>
                  <a:pt x="2386016" y="553940"/>
                  <a:pt x="2386016" y="553070"/>
                </a:cubicBezTo>
                <a:cubicBezTo>
                  <a:pt x="2386016" y="552199"/>
                  <a:pt x="2385332" y="551205"/>
                  <a:pt x="2385332" y="549650"/>
                </a:cubicBezTo>
                <a:cubicBezTo>
                  <a:pt x="2385332" y="548096"/>
                  <a:pt x="2386701" y="547909"/>
                  <a:pt x="2386327" y="546728"/>
                </a:cubicBezTo>
                <a:cubicBezTo>
                  <a:pt x="2386016" y="545484"/>
                  <a:pt x="2387820" y="540883"/>
                  <a:pt x="2388069" y="540137"/>
                </a:cubicBezTo>
                <a:cubicBezTo>
                  <a:pt x="2388379" y="538956"/>
                  <a:pt x="2389933" y="535660"/>
                  <a:pt x="2389933" y="536344"/>
                </a:cubicBezTo>
                <a:cubicBezTo>
                  <a:pt x="2389933" y="537028"/>
                  <a:pt x="2389623" y="537588"/>
                  <a:pt x="2389436" y="539453"/>
                </a:cubicBezTo>
                <a:cubicBezTo>
                  <a:pt x="2389250" y="541380"/>
                  <a:pt x="2389436" y="542064"/>
                  <a:pt x="2389436" y="543059"/>
                </a:cubicBezTo>
                <a:cubicBezTo>
                  <a:pt x="2389436" y="544116"/>
                  <a:pt x="2388752" y="544800"/>
                  <a:pt x="2388255" y="546728"/>
                </a:cubicBezTo>
                <a:cubicBezTo>
                  <a:pt x="2387695" y="548593"/>
                  <a:pt x="2388255" y="548407"/>
                  <a:pt x="2388255" y="549961"/>
                </a:cubicBezTo>
                <a:lnTo>
                  <a:pt x="2388255" y="553940"/>
                </a:lnTo>
                <a:cubicBezTo>
                  <a:pt x="2388255" y="555681"/>
                  <a:pt x="2386514" y="557733"/>
                  <a:pt x="2385830" y="558915"/>
                </a:cubicBezTo>
                <a:cubicBezTo>
                  <a:pt x="2385146" y="560158"/>
                  <a:pt x="2385830" y="559972"/>
                  <a:pt x="2385644" y="561526"/>
                </a:cubicBezTo>
                <a:cubicBezTo>
                  <a:pt x="2385457" y="563080"/>
                  <a:pt x="2384586" y="562707"/>
                  <a:pt x="2383592" y="564075"/>
                </a:cubicBezTo>
                <a:cubicBezTo>
                  <a:pt x="2382535" y="565505"/>
                  <a:pt x="2380856" y="568925"/>
                  <a:pt x="2380856" y="567868"/>
                </a:cubicBezTo>
                <a:moveTo>
                  <a:pt x="2391861" y="600076"/>
                </a:moveTo>
                <a:cubicBezTo>
                  <a:pt x="2387633" y="604242"/>
                  <a:pt x="2390679" y="615683"/>
                  <a:pt x="2383467" y="616802"/>
                </a:cubicBezTo>
                <a:cubicBezTo>
                  <a:pt x="2381229" y="615807"/>
                  <a:pt x="2383218" y="613071"/>
                  <a:pt x="2383467" y="611828"/>
                </a:cubicBezTo>
                <a:cubicBezTo>
                  <a:pt x="2384773" y="605050"/>
                  <a:pt x="2386141" y="599827"/>
                  <a:pt x="2387944" y="593983"/>
                </a:cubicBezTo>
                <a:cubicBezTo>
                  <a:pt x="2394783" y="571474"/>
                  <a:pt x="2399633" y="546044"/>
                  <a:pt x="2407468" y="524779"/>
                </a:cubicBezTo>
                <a:cubicBezTo>
                  <a:pt x="2410017" y="506685"/>
                  <a:pt x="2417541" y="493504"/>
                  <a:pt x="2420898" y="476218"/>
                </a:cubicBezTo>
                <a:cubicBezTo>
                  <a:pt x="2421333" y="476218"/>
                  <a:pt x="2421520" y="476654"/>
                  <a:pt x="2421458" y="477275"/>
                </a:cubicBezTo>
                <a:cubicBezTo>
                  <a:pt x="2419966" y="486478"/>
                  <a:pt x="2417478" y="494561"/>
                  <a:pt x="2414742" y="502395"/>
                </a:cubicBezTo>
                <a:cubicBezTo>
                  <a:pt x="2414867" y="508364"/>
                  <a:pt x="2413374" y="513525"/>
                  <a:pt x="2411944" y="519121"/>
                </a:cubicBezTo>
                <a:cubicBezTo>
                  <a:pt x="2409085" y="530313"/>
                  <a:pt x="2405540" y="542375"/>
                  <a:pt x="2402991" y="553754"/>
                </a:cubicBezTo>
                <a:lnTo>
                  <a:pt x="2403053" y="553754"/>
                </a:lnTo>
                <a:cubicBezTo>
                  <a:pt x="2403053" y="553754"/>
                  <a:pt x="2402929" y="554251"/>
                  <a:pt x="2402867" y="554500"/>
                </a:cubicBezTo>
                <a:cubicBezTo>
                  <a:pt x="2402121" y="555619"/>
                  <a:pt x="2401872" y="557174"/>
                  <a:pt x="2401872" y="558977"/>
                </a:cubicBezTo>
                <a:cubicBezTo>
                  <a:pt x="2401499" y="559723"/>
                  <a:pt x="2401375" y="560531"/>
                  <a:pt x="2401312" y="561215"/>
                </a:cubicBezTo>
                <a:cubicBezTo>
                  <a:pt x="2401312" y="561464"/>
                  <a:pt x="2401250" y="561650"/>
                  <a:pt x="2401188" y="561899"/>
                </a:cubicBezTo>
                <a:cubicBezTo>
                  <a:pt x="2400566" y="563578"/>
                  <a:pt x="2399945" y="565257"/>
                  <a:pt x="2399633" y="567184"/>
                </a:cubicBezTo>
                <a:lnTo>
                  <a:pt x="2399758" y="567184"/>
                </a:lnTo>
                <a:cubicBezTo>
                  <a:pt x="2399633" y="568241"/>
                  <a:pt x="2399384" y="569174"/>
                  <a:pt x="2399074" y="569982"/>
                </a:cubicBezTo>
                <a:lnTo>
                  <a:pt x="2399074" y="569982"/>
                </a:lnTo>
                <a:cubicBezTo>
                  <a:pt x="2396774" y="577630"/>
                  <a:pt x="2394100" y="585713"/>
                  <a:pt x="2392358" y="593983"/>
                </a:cubicBezTo>
                <a:cubicBezTo>
                  <a:pt x="2391861" y="596159"/>
                  <a:pt x="2390494" y="598024"/>
                  <a:pt x="2391799" y="600076"/>
                </a:cubicBezTo>
                <a:moveTo>
                  <a:pt x="2404421" y="557360"/>
                </a:moveTo>
                <a:lnTo>
                  <a:pt x="2404669" y="556552"/>
                </a:lnTo>
                <a:lnTo>
                  <a:pt x="2404669" y="554873"/>
                </a:lnTo>
                <a:lnTo>
                  <a:pt x="2404608" y="554873"/>
                </a:lnTo>
                <a:cubicBezTo>
                  <a:pt x="2404608" y="554873"/>
                  <a:pt x="2404732" y="554438"/>
                  <a:pt x="2404794" y="554189"/>
                </a:cubicBezTo>
                <a:cubicBezTo>
                  <a:pt x="2405913" y="553567"/>
                  <a:pt x="2405789" y="551578"/>
                  <a:pt x="2406908" y="550956"/>
                </a:cubicBezTo>
                <a:cubicBezTo>
                  <a:pt x="2407032" y="552448"/>
                  <a:pt x="2406535" y="553816"/>
                  <a:pt x="2406100" y="555246"/>
                </a:cubicBezTo>
                <a:cubicBezTo>
                  <a:pt x="2405913" y="555743"/>
                  <a:pt x="2405789" y="556179"/>
                  <a:pt x="2405664" y="556676"/>
                </a:cubicBezTo>
                <a:lnTo>
                  <a:pt x="2405415" y="556800"/>
                </a:lnTo>
                <a:cubicBezTo>
                  <a:pt x="2405415" y="556800"/>
                  <a:pt x="2404794" y="557174"/>
                  <a:pt x="2404483" y="557298"/>
                </a:cubicBezTo>
                <a:moveTo>
                  <a:pt x="2404608" y="561153"/>
                </a:moveTo>
                <a:cubicBezTo>
                  <a:pt x="2404608" y="561775"/>
                  <a:pt x="2404297" y="562272"/>
                  <a:pt x="2403986" y="562645"/>
                </a:cubicBezTo>
                <a:cubicBezTo>
                  <a:pt x="2403551" y="562583"/>
                  <a:pt x="2402991" y="562645"/>
                  <a:pt x="2402991" y="562086"/>
                </a:cubicBezTo>
                <a:lnTo>
                  <a:pt x="2402805" y="562086"/>
                </a:lnTo>
                <a:cubicBezTo>
                  <a:pt x="2402805" y="562086"/>
                  <a:pt x="2402867" y="561588"/>
                  <a:pt x="2402929" y="561339"/>
                </a:cubicBezTo>
                <a:cubicBezTo>
                  <a:pt x="2402929" y="560780"/>
                  <a:pt x="2403053" y="560282"/>
                  <a:pt x="2403239" y="559847"/>
                </a:cubicBezTo>
                <a:lnTo>
                  <a:pt x="2404110" y="559847"/>
                </a:lnTo>
                <a:lnTo>
                  <a:pt x="2404110" y="559163"/>
                </a:lnTo>
                <a:cubicBezTo>
                  <a:pt x="2404483" y="559723"/>
                  <a:pt x="2404669" y="560345"/>
                  <a:pt x="2404608" y="561091"/>
                </a:cubicBezTo>
                <a:moveTo>
                  <a:pt x="2400131" y="573215"/>
                </a:moveTo>
                <a:cubicBezTo>
                  <a:pt x="2400131" y="573215"/>
                  <a:pt x="2400255" y="573215"/>
                  <a:pt x="2400317" y="573277"/>
                </a:cubicBezTo>
                <a:cubicBezTo>
                  <a:pt x="2400504" y="573340"/>
                  <a:pt x="2400691" y="573402"/>
                  <a:pt x="2400814" y="573464"/>
                </a:cubicBezTo>
                <a:cubicBezTo>
                  <a:pt x="2400691" y="574832"/>
                  <a:pt x="2400504" y="576138"/>
                  <a:pt x="2400317" y="577319"/>
                </a:cubicBezTo>
                <a:lnTo>
                  <a:pt x="2400193" y="577319"/>
                </a:lnTo>
                <a:cubicBezTo>
                  <a:pt x="2398701" y="576573"/>
                  <a:pt x="2400193" y="574397"/>
                  <a:pt x="2400193" y="573340"/>
                </a:cubicBezTo>
                <a:lnTo>
                  <a:pt x="2400193" y="573215"/>
                </a:lnTo>
                <a:close/>
                <a:moveTo>
                  <a:pt x="2400752" y="572034"/>
                </a:moveTo>
                <a:lnTo>
                  <a:pt x="2400752" y="570542"/>
                </a:lnTo>
                <a:lnTo>
                  <a:pt x="2400752" y="570542"/>
                </a:lnTo>
                <a:cubicBezTo>
                  <a:pt x="2401063" y="569671"/>
                  <a:pt x="2401250" y="568801"/>
                  <a:pt x="2401437" y="567744"/>
                </a:cubicBezTo>
                <a:lnTo>
                  <a:pt x="2402680" y="567744"/>
                </a:lnTo>
                <a:cubicBezTo>
                  <a:pt x="2402556" y="568241"/>
                  <a:pt x="2402431" y="568739"/>
                  <a:pt x="2402369" y="569236"/>
                </a:cubicBezTo>
                <a:cubicBezTo>
                  <a:pt x="2402121" y="570231"/>
                  <a:pt x="2401934" y="571288"/>
                  <a:pt x="2401747" y="572345"/>
                </a:cubicBezTo>
                <a:cubicBezTo>
                  <a:pt x="2401747" y="572345"/>
                  <a:pt x="2401747" y="572345"/>
                  <a:pt x="2401747" y="572345"/>
                </a:cubicBezTo>
                <a:cubicBezTo>
                  <a:pt x="2401499" y="572220"/>
                  <a:pt x="2401188" y="572158"/>
                  <a:pt x="2400939" y="572034"/>
                </a:cubicBezTo>
                <a:moveTo>
                  <a:pt x="2436691" y="635641"/>
                </a:moveTo>
                <a:cubicBezTo>
                  <a:pt x="2436194" y="635828"/>
                  <a:pt x="2434950" y="637382"/>
                  <a:pt x="2433272" y="637382"/>
                </a:cubicBezTo>
                <a:cubicBezTo>
                  <a:pt x="2431593" y="637382"/>
                  <a:pt x="2431530" y="636015"/>
                  <a:pt x="2430473" y="637569"/>
                </a:cubicBezTo>
                <a:cubicBezTo>
                  <a:pt x="2429479" y="639123"/>
                  <a:pt x="2427738" y="640491"/>
                  <a:pt x="2426370" y="640118"/>
                </a:cubicBezTo>
                <a:cubicBezTo>
                  <a:pt x="2425002" y="639807"/>
                  <a:pt x="2423758" y="640491"/>
                  <a:pt x="2422763" y="640802"/>
                </a:cubicBezTo>
                <a:cubicBezTo>
                  <a:pt x="2421707" y="641175"/>
                  <a:pt x="2419841" y="642357"/>
                  <a:pt x="2418287" y="642730"/>
                </a:cubicBezTo>
                <a:cubicBezTo>
                  <a:pt x="2416732" y="643041"/>
                  <a:pt x="2416048" y="642916"/>
                  <a:pt x="2414618" y="643227"/>
                </a:cubicBezTo>
                <a:cubicBezTo>
                  <a:pt x="2413250" y="643600"/>
                  <a:pt x="2412939" y="643041"/>
                  <a:pt x="2411385" y="644098"/>
                </a:cubicBezTo>
                <a:cubicBezTo>
                  <a:pt x="2409831" y="645155"/>
                  <a:pt x="2408089" y="645466"/>
                  <a:pt x="2408089" y="645466"/>
                </a:cubicBezTo>
                <a:cubicBezTo>
                  <a:pt x="2408089" y="645466"/>
                  <a:pt x="2410141" y="643600"/>
                  <a:pt x="2411695" y="642730"/>
                </a:cubicBezTo>
                <a:cubicBezTo>
                  <a:pt x="2413250" y="641859"/>
                  <a:pt x="2420836" y="639248"/>
                  <a:pt x="2422763" y="638937"/>
                </a:cubicBezTo>
                <a:cubicBezTo>
                  <a:pt x="2424629" y="638564"/>
                  <a:pt x="2427924" y="637880"/>
                  <a:pt x="2427427" y="637196"/>
                </a:cubicBezTo>
                <a:cubicBezTo>
                  <a:pt x="2426867" y="636512"/>
                  <a:pt x="2425685" y="636512"/>
                  <a:pt x="2424318" y="636699"/>
                </a:cubicBezTo>
                <a:cubicBezTo>
                  <a:pt x="2422888" y="636885"/>
                  <a:pt x="2420836" y="637880"/>
                  <a:pt x="2422079" y="636885"/>
                </a:cubicBezTo>
                <a:cubicBezTo>
                  <a:pt x="2423261" y="635828"/>
                  <a:pt x="2423758" y="634957"/>
                  <a:pt x="2425685" y="634771"/>
                </a:cubicBezTo>
                <a:cubicBezTo>
                  <a:pt x="2427551" y="634647"/>
                  <a:pt x="2429105" y="633900"/>
                  <a:pt x="2430163" y="634087"/>
                </a:cubicBezTo>
                <a:cubicBezTo>
                  <a:pt x="2431157" y="634274"/>
                  <a:pt x="2431344" y="634647"/>
                  <a:pt x="2432898" y="633776"/>
                </a:cubicBezTo>
                <a:cubicBezTo>
                  <a:pt x="2434453" y="632906"/>
                  <a:pt x="2435510" y="632906"/>
                  <a:pt x="2436691" y="632533"/>
                </a:cubicBezTo>
                <a:cubicBezTo>
                  <a:pt x="2437935" y="632222"/>
                  <a:pt x="2439303" y="631662"/>
                  <a:pt x="2439613" y="632222"/>
                </a:cubicBezTo>
                <a:cubicBezTo>
                  <a:pt x="2439986" y="632719"/>
                  <a:pt x="2440298" y="633776"/>
                  <a:pt x="2440298" y="633776"/>
                </a:cubicBezTo>
                <a:lnTo>
                  <a:pt x="2436691" y="635641"/>
                </a:lnTo>
                <a:close/>
                <a:moveTo>
                  <a:pt x="2451800" y="630294"/>
                </a:moveTo>
                <a:cubicBezTo>
                  <a:pt x="2451614" y="629424"/>
                  <a:pt x="2452484" y="628242"/>
                  <a:pt x="2454039" y="627558"/>
                </a:cubicBezTo>
                <a:cubicBezTo>
                  <a:pt x="2455593" y="626874"/>
                  <a:pt x="2456464" y="627869"/>
                  <a:pt x="2456464" y="627869"/>
                </a:cubicBezTo>
                <a:cubicBezTo>
                  <a:pt x="2456464" y="627869"/>
                  <a:pt x="2452235" y="632595"/>
                  <a:pt x="2451800" y="630294"/>
                </a:cubicBezTo>
                <a:moveTo>
                  <a:pt x="2515967" y="605050"/>
                </a:moveTo>
                <a:cubicBezTo>
                  <a:pt x="2514537" y="605734"/>
                  <a:pt x="2511988" y="606232"/>
                  <a:pt x="2514226" y="604677"/>
                </a:cubicBezTo>
                <a:cubicBezTo>
                  <a:pt x="2516465" y="603123"/>
                  <a:pt x="2519884" y="602439"/>
                  <a:pt x="2519884" y="602625"/>
                </a:cubicBezTo>
                <a:cubicBezTo>
                  <a:pt x="2519884" y="603993"/>
                  <a:pt x="2517335" y="604366"/>
                  <a:pt x="2515967" y="605050"/>
                </a:cubicBezTo>
                <a:moveTo>
                  <a:pt x="2552839" y="587640"/>
                </a:moveTo>
                <a:cubicBezTo>
                  <a:pt x="2551471" y="588387"/>
                  <a:pt x="2549232" y="588698"/>
                  <a:pt x="2547677" y="589692"/>
                </a:cubicBezTo>
                <a:cubicBezTo>
                  <a:pt x="2546123" y="590749"/>
                  <a:pt x="2544445" y="592117"/>
                  <a:pt x="2543760" y="592304"/>
                </a:cubicBezTo>
                <a:cubicBezTo>
                  <a:pt x="2543076" y="592490"/>
                  <a:pt x="2540279" y="592490"/>
                  <a:pt x="2539284" y="593299"/>
                </a:cubicBezTo>
                <a:cubicBezTo>
                  <a:pt x="2538227" y="594169"/>
                  <a:pt x="2537542" y="595413"/>
                  <a:pt x="2537045" y="595910"/>
                </a:cubicBezTo>
                <a:cubicBezTo>
                  <a:pt x="2536486" y="596408"/>
                  <a:pt x="2534434" y="596781"/>
                  <a:pt x="2534434" y="596781"/>
                </a:cubicBezTo>
                <a:cubicBezTo>
                  <a:pt x="2534434" y="596781"/>
                  <a:pt x="2535118" y="594853"/>
                  <a:pt x="2535988" y="594045"/>
                </a:cubicBezTo>
                <a:cubicBezTo>
                  <a:pt x="2536859" y="593174"/>
                  <a:pt x="2539284" y="591433"/>
                  <a:pt x="2539967" y="591433"/>
                </a:cubicBezTo>
                <a:cubicBezTo>
                  <a:pt x="2540651" y="591433"/>
                  <a:pt x="2542020" y="591247"/>
                  <a:pt x="2543574" y="590065"/>
                </a:cubicBezTo>
                <a:cubicBezTo>
                  <a:pt x="2545129" y="588822"/>
                  <a:pt x="2546808" y="587827"/>
                  <a:pt x="2548548" y="586957"/>
                </a:cubicBezTo>
                <a:cubicBezTo>
                  <a:pt x="2550289" y="586086"/>
                  <a:pt x="2551844" y="585402"/>
                  <a:pt x="2551844" y="585402"/>
                </a:cubicBezTo>
                <a:cubicBezTo>
                  <a:pt x="2551844" y="585402"/>
                  <a:pt x="2555823" y="586086"/>
                  <a:pt x="2552839" y="587640"/>
                </a:cubicBezTo>
                <a:moveTo>
                  <a:pt x="2566455" y="578563"/>
                </a:moveTo>
                <a:cubicBezTo>
                  <a:pt x="2565585" y="578998"/>
                  <a:pt x="2563533" y="581858"/>
                  <a:pt x="2562662" y="582169"/>
                </a:cubicBezTo>
                <a:cubicBezTo>
                  <a:pt x="2561854" y="582542"/>
                  <a:pt x="2560113" y="582853"/>
                  <a:pt x="2560113" y="582853"/>
                </a:cubicBezTo>
                <a:cubicBezTo>
                  <a:pt x="2559740" y="581361"/>
                  <a:pt x="2562352" y="579433"/>
                  <a:pt x="2562352" y="579433"/>
                </a:cubicBezTo>
                <a:cubicBezTo>
                  <a:pt x="2562352" y="579433"/>
                  <a:pt x="2567885" y="577879"/>
                  <a:pt x="2566455" y="578563"/>
                </a:cubicBezTo>
                <a:moveTo>
                  <a:pt x="2759703" y="363366"/>
                </a:moveTo>
                <a:cubicBezTo>
                  <a:pt x="2757651" y="366786"/>
                  <a:pt x="2754542" y="369646"/>
                  <a:pt x="2751869" y="372880"/>
                </a:cubicBezTo>
                <a:cubicBezTo>
                  <a:pt x="2732966" y="395947"/>
                  <a:pt x="2715370" y="420570"/>
                  <a:pt x="2692116" y="438228"/>
                </a:cubicBezTo>
                <a:cubicBezTo>
                  <a:pt x="2684841" y="446746"/>
                  <a:pt x="2674893" y="452653"/>
                  <a:pt x="2667556" y="461047"/>
                </a:cubicBezTo>
                <a:cubicBezTo>
                  <a:pt x="2666063" y="461109"/>
                  <a:pt x="2664385" y="460861"/>
                  <a:pt x="2663638" y="461669"/>
                </a:cubicBezTo>
                <a:cubicBezTo>
                  <a:pt x="2656550" y="467265"/>
                  <a:pt x="2649214" y="472488"/>
                  <a:pt x="2642437" y="478333"/>
                </a:cubicBezTo>
                <a:cubicBezTo>
                  <a:pt x="2640820" y="478954"/>
                  <a:pt x="2640074" y="478954"/>
                  <a:pt x="2638519" y="478333"/>
                </a:cubicBezTo>
                <a:cubicBezTo>
                  <a:pt x="2630747" y="486602"/>
                  <a:pt x="2618435" y="490271"/>
                  <a:pt x="2612280" y="500157"/>
                </a:cubicBezTo>
                <a:cubicBezTo>
                  <a:pt x="2607306" y="502209"/>
                  <a:pt x="2603576" y="505566"/>
                  <a:pt x="2600528" y="509608"/>
                </a:cubicBezTo>
                <a:cubicBezTo>
                  <a:pt x="2592695" y="511100"/>
                  <a:pt x="2589896" y="517629"/>
                  <a:pt x="2585482" y="522479"/>
                </a:cubicBezTo>
                <a:cubicBezTo>
                  <a:pt x="2576901" y="523349"/>
                  <a:pt x="2571118" y="530499"/>
                  <a:pt x="2563720" y="533670"/>
                </a:cubicBezTo>
                <a:cubicBezTo>
                  <a:pt x="2560113" y="535287"/>
                  <a:pt x="2556010" y="535287"/>
                  <a:pt x="2552527" y="537028"/>
                </a:cubicBezTo>
                <a:cubicBezTo>
                  <a:pt x="2550227" y="538272"/>
                  <a:pt x="2549046" y="540510"/>
                  <a:pt x="2546931" y="542127"/>
                </a:cubicBezTo>
                <a:cubicBezTo>
                  <a:pt x="2544258" y="544054"/>
                  <a:pt x="2540465" y="545733"/>
                  <a:pt x="2537419" y="547660"/>
                </a:cubicBezTo>
                <a:cubicBezTo>
                  <a:pt x="2534310" y="549650"/>
                  <a:pt x="2531511" y="552013"/>
                  <a:pt x="2528465" y="553816"/>
                </a:cubicBezTo>
                <a:cubicBezTo>
                  <a:pt x="2525480" y="555619"/>
                  <a:pt x="2521937" y="556552"/>
                  <a:pt x="2518951" y="558293"/>
                </a:cubicBezTo>
                <a:cubicBezTo>
                  <a:pt x="2516713" y="559661"/>
                  <a:pt x="2515034" y="562023"/>
                  <a:pt x="2512796" y="563391"/>
                </a:cubicBezTo>
                <a:cubicBezTo>
                  <a:pt x="2510869" y="564510"/>
                  <a:pt x="2508195" y="564946"/>
                  <a:pt x="2506081" y="566189"/>
                </a:cubicBezTo>
                <a:cubicBezTo>
                  <a:pt x="2499490" y="569858"/>
                  <a:pt x="2493272" y="573402"/>
                  <a:pt x="2488796" y="578936"/>
                </a:cubicBezTo>
                <a:cubicBezTo>
                  <a:pt x="2480215" y="581361"/>
                  <a:pt x="2471635" y="585464"/>
                  <a:pt x="2463116" y="588511"/>
                </a:cubicBezTo>
                <a:cubicBezTo>
                  <a:pt x="2460070" y="589568"/>
                  <a:pt x="2457023" y="591060"/>
                  <a:pt x="2454163" y="591869"/>
                </a:cubicBezTo>
                <a:cubicBezTo>
                  <a:pt x="2451365" y="592615"/>
                  <a:pt x="2448691" y="592242"/>
                  <a:pt x="2446329" y="592926"/>
                </a:cubicBezTo>
                <a:cubicBezTo>
                  <a:pt x="2441665" y="594418"/>
                  <a:pt x="2437251" y="596718"/>
                  <a:pt x="2433520" y="598584"/>
                </a:cubicBezTo>
                <a:cubicBezTo>
                  <a:pt x="2429043" y="600760"/>
                  <a:pt x="2424007" y="602998"/>
                  <a:pt x="2419033" y="604739"/>
                </a:cubicBezTo>
                <a:cubicBezTo>
                  <a:pt x="2416421" y="605423"/>
                  <a:pt x="2417167" y="602874"/>
                  <a:pt x="2414556" y="603558"/>
                </a:cubicBezTo>
                <a:cubicBezTo>
                  <a:pt x="2411882" y="604615"/>
                  <a:pt x="2412131" y="607475"/>
                  <a:pt x="2409519" y="609216"/>
                </a:cubicBezTo>
                <a:cubicBezTo>
                  <a:pt x="2407903" y="610211"/>
                  <a:pt x="2404234" y="611268"/>
                  <a:pt x="2401685" y="612014"/>
                </a:cubicBezTo>
                <a:cubicBezTo>
                  <a:pt x="2398763" y="612822"/>
                  <a:pt x="2395592" y="613071"/>
                  <a:pt x="2392732" y="613631"/>
                </a:cubicBezTo>
                <a:cubicBezTo>
                  <a:pt x="2395157" y="601009"/>
                  <a:pt x="2398638" y="589444"/>
                  <a:pt x="2401685" y="577381"/>
                </a:cubicBezTo>
                <a:lnTo>
                  <a:pt x="2401623" y="577381"/>
                </a:lnTo>
                <a:cubicBezTo>
                  <a:pt x="2401809" y="576200"/>
                  <a:pt x="2401996" y="574832"/>
                  <a:pt x="2402121" y="573464"/>
                </a:cubicBezTo>
                <a:cubicBezTo>
                  <a:pt x="2402121" y="573464"/>
                  <a:pt x="2402245" y="573464"/>
                  <a:pt x="2402245" y="573402"/>
                </a:cubicBezTo>
                <a:lnTo>
                  <a:pt x="2402493" y="573277"/>
                </a:lnTo>
                <a:lnTo>
                  <a:pt x="2402493" y="573029"/>
                </a:lnTo>
                <a:cubicBezTo>
                  <a:pt x="2402742" y="571847"/>
                  <a:pt x="2402991" y="570790"/>
                  <a:pt x="2403239" y="569671"/>
                </a:cubicBezTo>
                <a:cubicBezTo>
                  <a:pt x="2403364" y="569174"/>
                  <a:pt x="2403488" y="568676"/>
                  <a:pt x="2403551" y="568179"/>
                </a:cubicBezTo>
                <a:cubicBezTo>
                  <a:pt x="2404234" y="567371"/>
                  <a:pt x="2404483" y="566127"/>
                  <a:pt x="2404483" y="564573"/>
                </a:cubicBezTo>
                <a:lnTo>
                  <a:pt x="2404110" y="564324"/>
                </a:lnTo>
                <a:cubicBezTo>
                  <a:pt x="2404918" y="563702"/>
                  <a:pt x="2405478" y="562707"/>
                  <a:pt x="2405602" y="561464"/>
                </a:cubicBezTo>
                <a:cubicBezTo>
                  <a:pt x="2405727" y="560407"/>
                  <a:pt x="2405415" y="559350"/>
                  <a:pt x="2404918" y="558604"/>
                </a:cubicBezTo>
                <a:cubicBezTo>
                  <a:pt x="2405230" y="558417"/>
                  <a:pt x="2405540" y="558293"/>
                  <a:pt x="2405789" y="558106"/>
                </a:cubicBezTo>
                <a:lnTo>
                  <a:pt x="2406411" y="557733"/>
                </a:lnTo>
                <a:lnTo>
                  <a:pt x="2406411" y="557484"/>
                </a:lnTo>
                <a:cubicBezTo>
                  <a:pt x="2406597" y="556987"/>
                  <a:pt x="2406784" y="556427"/>
                  <a:pt x="2406970" y="555930"/>
                </a:cubicBezTo>
                <a:cubicBezTo>
                  <a:pt x="2407468" y="554376"/>
                  <a:pt x="2408027" y="552821"/>
                  <a:pt x="2407841" y="551018"/>
                </a:cubicBezTo>
                <a:cubicBezTo>
                  <a:pt x="2411385" y="539080"/>
                  <a:pt x="2414120" y="526955"/>
                  <a:pt x="2417292" y="514955"/>
                </a:cubicBezTo>
                <a:cubicBezTo>
                  <a:pt x="2420463" y="502955"/>
                  <a:pt x="2424629" y="491514"/>
                  <a:pt x="2427924" y="479763"/>
                </a:cubicBezTo>
                <a:cubicBezTo>
                  <a:pt x="2431282" y="467762"/>
                  <a:pt x="2433893" y="455700"/>
                  <a:pt x="2437997" y="443948"/>
                </a:cubicBezTo>
                <a:cubicBezTo>
                  <a:pt x="2441976" y="432570"/>
                  <a:pt x="2445147" y="420881"/>
                  <a:pt x="2449748" y="409937"/>
                </a:cubicBezTo>
                <a:cubicBezTo>
                  <a:pt x="2452173" y="399118"/>
                  <a:pt x="2455344" y="388362"/>
                  <a:pt x="2459261" y="378102"/>
                </a:cubicBezTo>
                <a:cubicBezTo>
                  <a:pt x="2461749" y="371574"/>
                  <a:pt x="2463676" y="364734"/>
                  <a:pt x="2465417" y="358517"/>
                </a:cubicBezTo>
                <a:cubicBezTo>
                  <a:pt x="2466723" y="353853"/>
                  <a:pt x="2468712" y="350558"/>
                  <a:pt x="2469894" y="346765"/>
                </a:cubicBezTo>
                <a:cubicBezTo>
                  <a:pt x="2470764" y="344029"/>
                  <a:pt x="2470702" y="341231"/>
                  <a:pt x="2471572" y="338371"/>
                </a:cubicBezTo>
                <a:cubicBezTo>
                  <a:pt x="2472318" y="335946"/>
                  <a:pt x="2473562" y="333583"/>
                  <a:pt x="2474371" y="331096"/>
                </a:cubicBezTo>
                <a:cubicBezTo>
                  <a:pt x="2476173" y="325811"/>
                  <a:pt x="2477355" y="320651"/>
                  <a:pt x="2479407" y="315490"/>
                </a:cubicBezTo>
                <a:cubicBezTo>
                  <a:pt x="2481397" y="310516"/>
                  <a:pt x="2483076" y="305479"/>
                  <a:pt x="2485003" y="300505"/>
                </a:cubicBezTo>
                <a:cubicBezTo>
                  <a:pt x="2486931" y="295407"/>
                  <a:pt x="2487925" y="289748"/>
                  <a:pt x="2490040" y="284899"/>
                </a:cubicBezTo>
                <a:cubicBezTo>
                  <a:pt x="2491532" y="281354"/>
                  <a:pt x="2494765" y="278432"/>
                  <a:pt x="2495076" y="274266"/>
                </a:cubicBezTo>
                <a:cubicBezTo>
                  <a:pt x="2499926" y="264691"/>
                  <a:pt x="2503034" y="253188"/>
                  <a:pt x="2507324" y="244048"/>
                </a:cubicBezTo>
                <a:cubicBezTo>
                  <a:pt x="2508693" y="241188"/>
                  <a:pt x="2509874" y="238141"/>
                  <a:pt x="2511242" y="235094"/>
                </a:cubicBezTo>
                <a:cubicBezTo>
                  <a:pt x="2513853" y="229312"/>
                  <a:pt x="2517335" y="223840"/>
                  <a:pt x="2520196" y="218431"/>
                </a:cubicBezTo>
                <a:cubicBezTo>
                  <a:pt x="2527968" y="203322"/>
                  <a:pt x="2534372" y="188897"/>
                  <a:pt x="2546994" y="180938"/>
                </a:cubicBezTo>
                <a:cubicBezTo>
                  <a:pt x="2546745" y="178264"/>
                  <a:pt x="2546745" y="178637"/>
                  <a:pt x="2546994" y="175901"/>
                </a:cubicBezTo>
                <a:cubicBezTo>
                  <a:pt x="2546994" y="173103"/>
                  <a:pt x="2542517" y="174844"/>
                  <a:pt x="2543076" y="171425"/>
                </a:cubicBezTo>
                <a:cubicBezTo>
                  <a:pt x="2541087" y="171549"/>
                  <a:pt x="2540590" y="173041"/>
                  <a:pt x="2538600" y="173166"/>
                </a:cubicBezTo>
                <a:cubicBezTo>
                  <a:pt x="2540528" y="170803"/>
                  <a:pt x="2538724" y="167134"/>
                  <a:pt x="2539719" y="164710"/>
                </a:cubicBezTo>
                <a:cubicBezTo>
                  <a:pt x="2548362" y="162782"/>
                  <a:pt x="2556569" y="161538"/>
                  <a:pt x="2565399" y="160233"/>
                </a:cubicBezTo>
                <a:cubicBezTo>
                  <a:pt x="2571616" y="159362"/>
                  <a:pt x="2577585" y="157124"/>
                  <a:pt x="2584362" y="156875"/>
                </a:cubicBezTo>
                <a:cubicBezTo>
                  <a:pt x="2596611" y="156440"/>
                  <a:pt x="2610166" y="157746"/>
                  <a:pt x="2622353" y="158616"/>
                </a:cubicBezTo>
                <a:cubicBezTo>
                  <a:pt x="2626456" y="158865"/>
                  <a:pt x="2631182" y="159797"/>
                  <a:pt x="2635161" y="159673"/>
                </a:cubicBezTo>
                <a:cubicBezTo>
                  <a:pt x="2637835" y="159611"/>
                  <a:pt x="2640695" y="158119"/>
                  <a:pt x="2643555" y="157994"/>
                </a:cubicBezTo>
                <a:cubicBezTo>
                  <a:pt x="2649586" y="157870"/>
                  <a:pt x="2656426" y="159673"/>
                  <a:pt x="2663079" y="160855"/>
                </a:cubicBezTo>
                <a:cubicBezTo>
                  <a:pt x="2675949" y="163031"/>
                  <a:pt x="2689442" y="166450"/>
                  <a:pt x="2700510" y="170305"/>
                </a:cubicBezTo>
                <a:cubicBezTo>
                  <a:pt x="2719972" y="177145"/>
                  <a:pt x="2736138" y="185352"/>
                  <a:pt x="2751869" y="195985"/>
                </a:cubicBezTo>
                <a:cubicBezTo>
                  <a:pt x="2765796" y="205436"/>
                  <a:pt x="2780967" y="218617"/>
                  <a:pt x="2792035" y="232794"/>
                </a:cubicBezTo>
                <a:cubicBezTo>
                  <a:pt x="2795952" y="237892"/>
                  <a:pt x="2801362" y="244918"/>
                  <a:pt x="2802108" y="248400"/>
                </a:cubicBezTo>
                <a:cubicBezTo>
                  <a:pt x="2803227" y="253934"/>
                  <a:pt x="2801362" y="261582"/>
                  <a:pt x="2799869" y="267924"/>
                </a:cubicBezTo>
                <a:cubicBezTo>
                  <a:pt x="2798315" y="274515"/>
                  <a:pt x="2796512" y="280795"/>
                  <a:pt x="2794833" y="286391"/>
                </a:cubicBezTo>
                <a:cubicBezTo>
                  <a:pt x="2793030" y="292422"/>
                  <a:pt x="2790356" y="297707"/>
                  <a:pt x="2788677" y="303054"/>
                </a:cubicBezTo>
                <a:cubicBezTo>
                  <a:pt x="2787621" y="306474"/>
                  <a:pt x="2787060" y="309210"/>
                  <a:pt x="2785879" y="312070"/>
                </a:cubicBezTo>
                <a:cubicBezTo>
                  <a:pt x="2783579" y="317728"/>
                  <a:pt x="2781092" y="324941"/>
                  <a:pt x="2778604" y="330412"/>
                </a:cubicBezTo>
                <a:cubicBezTo>
                  <a:pt x="2775682" y="336941"/>
                  <a:pt x="2771268" y="342164"/>
                  <a:pt x="2767972" y="347698"/>
                </a:cubicBezTo>
                <a:cubicBezTo>
                  <a:pt x="2766293" y="350558"/>
                  <a:pt x="2764055" y="353169"/>
                  <a:pt x="2762376" y="356154"/>
                </a:cubicBezTo>
                <a:cubicBezTo>
                  <a:pt x="2761133" y="358268"/>
                  <a:pt x="2760884" y="361190"/>
                  <a:pt x="2759579" y="363366"/>
                </a:cubicBezTo>
                <a:moveTo>
                  <a:pt x="2761381" y="502395"/>
                </a:moveTo>
                <a:cubicBezTo>
                  <a:pt x="2760574" y="504012"/>
                  <a:pt x="2761941" y="499659"/>
                  <a:pt x="2763620" y="500219"/>
                </a:cubicBezTo>
                <a:cubicBezTo>
                  <a:pt x="2763309" y="501338"/>
                  <a:pt x="2762563" y="502084"/>
                  <a:pt x="2761381" y="502395"/>
                </a:cubicBezTo>
                <a:moveTo>
                  <a:pt x="2785382" y="479016"/>
                </a:moveTo>
                <a:lnTo>
                  <a:pt x="2785382" y="479016"/>
                </a:lnTo>
                <a:cubicBezTo>
                  <a:pt x="2782459" y="482125"/>
                  <a:pt x="2779537" y="485110"/>
                  <a:pt x="2776553" y="488157"/>
                </a:cubicBezTo>
                <a:cubicBezTo>
                  <a:pt x="2773506" y="491265"/>
                  <a:pt x="2770522" y="494374"/>
                  <a:pt x="2767537" y="497483"/>
                </a:cubicBezTo>
                <a:lnTo>
                  <a:pt x="2767537" y="497483"/>
                </a:lnTo>
                <a:cubicBezTo>
                  <a:pt x="2765423" y="496799"/>
                  <a:pt x="2766667" y="499473"/>
                  <a:pt x="2764739" y="499038"/>
                </a:cubicBezTo>
                <a:cubicBezTo>
                  <a:pt x="2771143" y="491141"/>
                  <a:pt x="2778853" y="484612"/>
                  <a:pt x="2785382" y="476778"/>
                </a:cubicBezTo>
                <a:cubicBezTo>
                  <a:pt x="2787060" y="477089"/>
                  <a:pt x="2784822" y="477959"/>
                  <a:pt x="2785382" y="479016"/>
                </a:cubicBezTo>
                <a:moveTo>
                  <a:pt x="274534" y="120439"/>
                </a:moveTo>
                <a:lnTo>
                  <a:pt x="274658" y="120190"/>
                </a:lnTo>
                <a:cubicBezTo>
                  <a:pt x="275032" y="120066"/>
                  <a:pt x="275529" y="119880"/>
                  <a:pt x="276088" y="119444"/>
                </a:cubicBezTo>
                <a:cubicBezTo>
                  <a:pt x="276275" y="119320"/>
                  <a:pt x="276275" y="119133"/>
                  <a:pt x="276213" y="119009"/>
                </a:cubicBezTo>
                <a:cubicBezTo>
                  <a:pt x="276088" y="118823"/>
                  <a:pt x="275901" y="118823"/>
                  <a:pt x="275778" y="118885"/>
                </a:cubicBezTo>
                <a:cubicBezTo>
                  <a:pt x="275404" y="119133"/>
                  <a:pt x="274783" y="119507"/>
                  <a:pt x="274409" y="119569"/>
                </a:cubicBezTo>
                <a:lnTo>
                  <a:pt x="274223" y="119569"/>
                </a:lnTo>
                <a:cubicBezTo>
                  <a:pt x="274223" y="119569"/>
                  <a:pt x="273974" y="120128"/>
                  <a:pt x="273974" y="120128"/>
                </a:cubicBezTo>
                <a:cubicBezTo>
                  <a:pt x="273912" y="120315"/>
                  <a:pt x="273974" y="120501"/>
                  <a:pt x="274161" y="120564"/>
                </a:cubicBezTo>
                <a:cubicBezTo>
                  <a:pt x="274161" y="120564"/>
                  <a:pt x="274223" y="120564"/>
                  <a:pt x="274285" y="120564"/>
                </a:cubicBezTo>
                <a:cubicBezTo>
                  <a:pt x="274409" y="120564"/>
                  <a:pt x="274534" y="120501"/>
                  <a:pt x="274596" y="120377"/>
                </a:cubicBezTo>
                <a:moveTo>
                  <a:pt x="3732717" y="552697"/>
                </a:moveTo>
                <a:cubicBezTo>
                  <a:pt x="3732717" y="553256"/>
                  <a:pt x="3732282" y="553381"/>
                  <a:pt x="3731971" y="553692"/>
                </a:cubicBezTo>
                <a:cubicBezTo>
                  <a:pt x="3731971" y="554127"/>
                  <a:pt x="3731909" y="554562"/>
                  <a:pt x="3731598" y="554873"/>
                </a:cubicBezTo>
                <a:cubicBezTo>
                  <a:pt x="3733028" y="555495"/>
                  <a:pt x="3734085" y="553008"/>
                  <a:pt x="3732717" y="552697"/>
                </a:cubicBezTo>
                <a:moveTo>
                  <a:pt x="998466" y="613631"/>
                </a:moveTo>
                <a:cubicBezTo>
                  <a:pt x="998217" y="614066"/>
                  <a:pt x="997905" y="614501"/>
                  <a:pt x="997533" y="614936"/>
                </a:cubicBezTo>
                <a:cubicBezTo>
                  <a:pt x="997036" y="615558"/>
                  <a:pt x="996538" y="616242"/>
                  <a:pt x="996165" y="616988"/>
                </a:cubicBezTo>
                <a:cubicBezTo>
                  <a:pt x="996103" y="617175"/>
                  <a:pt x="996165" y="617361"/>
                  <a:pt x="996351" y="617423"/>
                </a:cubicBezTo>
                <a:cubicBezTo>
                  <a:pt x="996351" y="617423"/>
                  <a:pt x="996413" y="617423"/>
                  <a:pt x="996475" y="617423"/>
                </a:cubicBezTo>
                <a:cubicBezTo>
                  <a:pt x="996600" y="617423"/>
                  <a:pt x="996724" y="617361"/>
                  <a:pt x="996787" y="617237"/>
                </a:cubicBezTo>
                <a:cubicBezTo>
                  <a:pt x="997097" y="616553"/>
                  <a:pt x="997595" y="615931"/>
                  <a:pt x="998030" y="615309"/>
                </a:cubicBezTo>
                <a:cubicBezTo>
                  <a:pt x="998341" y="614874"/>
                  <a:pt x="998714" y="614377"/>
                  <a:pt x="999025" y="613942"/>
                </a:cubicBezTo>
                <a:cubicBezTo>
                  <a:pt x="999087" y="613817"/>
                  <a:pt x="999025" y="613568"/>
                  <a:pt x="998900" y="613506"/>
                </a:cubicBezTo>
                <a:cubicBezTo>
                  <a:pt x="998714" y="613382"/>
                  <a:pt x="998528" y="613506"/>
                  <a:pt x="998466" y="613631"/>
                </a:cubicBezTo>
                <a:moveTo>
                  <a:pt x="99007" y="253437"/>
                </a:moveTo>
                <a:cubicBezTo>
                  <a:pt x="99007" y="253437"/>
                  <a:pt x="99318" y="253748"/>
                  <a:pt x="99504" y="253748"/>
                </a:cubicBezTo>
                <a:cubicBezTo>
                  <a:pt x="99629" y="253748"/>
                  <a:pt x="99691" y="253748"/>
                  <a:pt x="99815" y="253685"/>
                </a:cubicBezTo>
                <a:cubicBezTo>
                  <a:pt x="102427" y="252193"/>
                  <a:pt x="103981" y="249706"/>
                  <a:pt x="105536" y="247281"/>
                </a:cubicBezTo>
                <a:cubicBezTo>
                  <a:pt x="106966" y="245043"/>
                  <a:pt x="108334" y="242929"/>
                  <a:pt x="110385" y="241685"/>
                </a:cubicBezTo>
                <a:cubicBezTo>
                  <a:pt x="110199" y="241810"/>
                  <a:pt x="110137" y="242058"/>
                  <a:pt x="110261" y="242245"/>
                </a:cubicBezTo>
                <a:cubicBezTo>
                  <a:pt x="110323" y="242431"/>
                  <a:pt x="110510" y="242493"/>
                  <a:pt x="110696" y="242493"/>
                </a:cubicBezTo>
                <a:cubicBezTo>
                  <a:pt x="110759" y="242493"/>
                  <a:pt x="110821" y="242493"/>
                  <a:pt x="110945" y="242493"/>
                </a:cubicBezTo>
                <a:cubicBezTo>
                  <a:pt x="111442" y="242245"/>
                  <a:pt x="111816" y="241685"/>
                  <a:pt x="112126" y="240939"/>
                </a:cubicBezTo>
                <a:cubicBezTo>
                  <a:pt x="112126" y="240939"/>
                  <a:pt x="112251" y="240939"/>
                  <a:pt x="112251" y="240939"/>
                </a:cubicBezTo>
                <a:cubicBezTo>
                  <a:pt x="114240" y="239322"/>
                  <a:pt x="116230" y="237706"/>
                  <a:pt x="117909" y="235840"/>
                </a:cubicBezTo>
                <a:cubicBezTo>
                  <a:pt x="117909" y="235840"/>
                  <a:pt x="117909" y="235840"/>
                  <a:pt x="117909" y="235778"/>
                </a:cubicBezTo>
                <a:cubicBezTo>
                  <a:pt x="122386" y="233229"/>
                  <a:pt x="125246" y="229063"/>
                  <a:pt x="128292" y="225084"/>
                </a:cubicBezTo>
                <a:lnTo>
                  <a:pt x="128292" y="224897"/>
                </a:lnTo>
                <a:cubicBezTo>
                  <a:pt x="128292" y="224897"/>
                  <a:pt x="128417" y="224897"/>
                  <a:pt x="128479" y="224835"/>
                </a:cubicBezTo>
                <a:cubicBezTo>
                  <a:pt x="130158" y="223405"/>
                  <a:pt x="131650" y="221602"/>
                  <a:pt x="132956" y="219923"/>
                </a:cubicBezTo>
                <a:lnTo>
                  <a:pt x="133578" y="219115"/>
                </a:lnTo>
                <a:cubicBezTo>
                  <a:pt x="133578" y="219115"/>
                  <a:pt x="133764" y="218369"/>
                  <a:pt x="133453" y="218120"/>
                </a:cubicBezTo>
                <a:cubicBezTo>
                  <a:pt x="133142" y="217871"/>
                  <a:pt x="132707" y="217933"/>
                  <a:pt x="132458" y="218244"/>
                </a:cubicBezTo>
                <a:lnTo>
                  <a:pt x="131837" y="219053"/>
                </a:lnTo>
                <a:cubicBezTo>
                  <a:pt x="130655" y="220483"/>
                  <a:pt x="129350" y="222099"/>
                  <a:pt x="127920" y="223405"/>
                </a:cubicBezTo>
                <a:cubicBezTo>
                  <a:pt x="127546" y="223405"/>
                  <a:pt x="127174" y="223343"/>
                  <a:pt x="127174" y="222908"/>
                </a:cubicBezTo>
                <a:cubicBezTo>
                  <a:pt x="127298" y="222597"/>
                  <a:pt x="127422" y="222286"/>
                  <a:pt x="127546" y="222037"/>
                </a:cubicBezTo>
                <a:cubicBezTo>
                  <a:pt x="127671" y="221851"/>
                  <a:pt x="127608" y="221540"/>
                  <a:pt x="127360" y="221415"/>
                </a:cubicBezTo>
                <a:cubicBezTo>
                  <a:pt x="127111" y="221291"/>
                  <a:pt x="126862" y="221353"/>
                  <a:pt x="126738" y="221602"/>
                </a:cubicBezTo>
                <a:cubicBezTo>
                  <a:pt x="126427" y="222037"/>
                  <a:pt x="126303" y="222659"/>
                  <a:pt x="126178" y="223032"/>
                </a:cubicBezTo>
                <a:lnTo>
                  <a:pt x="126054" y="223032"/>
                </a:lnTo>
                <a:cubicBezTo>
                  <a:pt x="121142" y="225333"/>
                  <a:pt x="118903" y="230307"/>
                  <a:pt x="116541" y="235219"/>
                </a:cubicBezTo>
                <a:lnTo>
                  <a:pt x="116665" y="235219"/>
                </a:lnTo>
                <a:cubicBezTo>
                  <a:pt x="115048" y="236960"/>
                  <a:pt x="113308" y="238452"/>
                  <a:pt x="111380" y="240006"/>
                </a:cubicBezTo>
                <a:cubicBezTo>
                  <a:pt x="111380" y="240006"/>
                  <a:pt x="111380" y="240069"/>
                  <a:pt x="111380" y="240131"/>
                </a:cubicBezTo>
                <a:cubicBezTo>
                  <a:pt x="108147" y="241312"/>
                  <a:pt x="106344" y="244110"/>
                  <a:pt x="104603" y="246846"/>
                </a:cubicBezTo>
                <a:cubicBezTo>
                  <a:pt x="103173" y="249146"/>
                  <a:pt x="101681" y="251571"/>
                  <a:pt x="99318" y="252877"/>
                </a:cubicBezTo>
                <a:cubicBezTo>
                  <a:pt x="99069" y="253064"/>
                  <a:pt x="98945" y="253375"/>
                  <a:pt x="99131" y="253623"/>
                </a:cubicBezTo>
                <a:moveTo>
                  <a:pt x="83276" y="275696"/>
                </a:moveTo>
                <a:cubicBezTo>
                  <a:pt x="83276" y="275696"/>
                  <a:pt x="83836" y="275572"/>
                  <a:pt x="84084" y="275323"/>
                </a:cubicBezTo>
                <a:cubicBezTo>
                  <a:pt x="85639" y="273520"/>
                  <a:pt x="87193" y="271717"/>
                  <a:pt x="88685" y="269852"/>
                </a:cubicBezTo>
                <a:cubicBezTo>
                  <a:pt x="90054" y="268173"/>
                  <a:pt x="91422" y="266556"/>
                  <a:pt x="92851" y="264940"/>
                </a:cubicBezTo>
                <a:cubicBezTo>
                  <a:pt x="93224" y="264504"/>
                  <a:pt x="93224" y="263820"/>
                  <a:pt x="92727" y="263447"/>
                </a:cubicBezTo>
                <a:cubicBezTo>
                  <a:pt x="92292" y="263074"/>
                  <a:pt x="91608" y="263074"/>
                  <a:pt x="91235" y="263572"/>
                </a:cubicBezTo>
                <a:cubicBezTo>
                  <a:pt x="89805" y="265188"/>
                  <a:pt x="88437" y="266867"/>
                  <a:pt x="87006" y="268546"/>
                </a:cubicBezTo>
                <a:cubicBezTo>
                  <a:pt x="85514" y="270349"/>
                  <a:pt x="84022" y="272214"/>
                  <a:pt x="82468" y="273955"/>
                </a:cubicBezTo>
                <a:cubicBezTo>
                  <a:pt x="82095" y="274391"/>
                  <a:pt x="82095" y="275074"/>
                  <a:pt x="82530" y="275448"/>
                </a:cubicBezTo>
                <a:cubicBezTo>
                  <a:pt x="82717" y="275634"/>
                  <a:pt x="82965" y="275696"/>
                  <a:pt x="83214" y="275696"/>
                </a:cubicBezTo>
                <a:moveTo>
                  <a:pt x="3875911" y="271779"/>
                </a:moveTo>
                <a:lnTo>
                  <a:pt x="3875911" y="271779"/>
                </a:lnTo>
                <a:cubicBezTo>
                  <a:pt x="3875911" y="271779"/>
                  <a:pt x="3875601" y="271903"/>
                  <a:pt x="3875601" y="272090"/>
                </a:cubicBezTo>
                <a:cubicBezTo>
                  <a:pt x="3875601" y="272525"/>
                  <a:pt x="3875476" y="273023"/>
                  <a:pt x="3875290" y="273520"/>
                </a:cubicBezTo>
                <a:cubicBezTo>
                  <a:pt x="3875165" y="273955"/>
                  <a:pt x="3875041" y="274391"/>
                  <a:pt x="3874979" y="274888"/>
                </a:cubicBezTo>
                <a:cubicBezTo>
                  <a:pt x="3874979" y="275074"/>
                  <a:pt x="3875104" y="275261"/>
                  <a:pt x="3875290" y="275261"/>
                </a:cubicBezTo>
                <a:lnTo>
                  <a:pt x="3875290" y="275261"/>
                </a:lnTo>
                <a:cubicBezTo>
                  <a:pt x="3875290" y="275261"/>
                  <a:pt x="3875601" y="275137"/>
                  <a:pt x="3875601" y="274950"/>
                </a:cubicBezTo>
                <a:cubicBezTo>
                  <a:pt x="3875601" y="274577"/>
                  <a:pt x="3875725" y="274142"/>
                  <a:pt x="3875850" y="273707"/>
                </a:cubicBezTo>
                <a:cubicBezTo>
                  <a:pt x="3875973" y="273209"/>
                  <a:pt x="3876160" y="272650"/>
                  <a:pt x="3876160" y="272090"/>
                </a:cubicBezTo>
                <a:cubicBezTo>
                  <a:pt x="3876160" y="271903"/>
                  <a:pt x="3876036" y="271779"/>
                  <a:pt x="3875850" y="271779"/>
                </a:cubicBezTo>
                <a:moveTo>
                  <a:pt x="77120" y="282598"/>
                </a:moveTo>
                <a:cubicBezTo>
                  <a:pt x="77120" y="282598"/>
                  <a:pt x="77307" y="282598"/>
                  <a:pt x="77432" y="282474"/>
                </a:cubicBezTo>
                <a:cubicBezTo>
                  <a:pt x="78053" y="281790"/>
                  <a:pt x="78613" y="281168"/>
                  <a:pt x="78799" y="280422"/>
                </a:cubicBezTo>
                <a:lnTo>
                  <a:pt x="78986" y="280422"/>
                </a:lnTo>
                <a:cubicBezTo>
                  <a:pt x="78986" y="280422"/>
                  <a:pt x="79296" y="279986"/>
                  <a:pt x="79173" y="279800"/>
                </a:cubicBezTo>
                <a:cubicBezTo>
                  <a:pt x="79110" y="279613"/>
                  <a:pt x="78862" y="279489"/>
                  <a:pt x="78675" y="279613"/>
                </a:cubicBezTo>
                <a:lnTo>
                  <a:pt x="78053" y="279862"/>
                </a:lnTo>
                <a:lnTo>
                  <a:pt x="78053" y="280111"/>
                </a:lnTo>
                <a:cubicBezTo>
                  <a:pt x="77991" y="280733"/>
                  <a:pt x="77307" y="281479"/>
                  <a:pt x="76871" y="281914"/>
                </a:cubicBezTo>
                <a:cubicBezTo>
                  <a:pt x="76748" y="282101"/>
                  <a:pt x="76748" y="282349"/>
                  <a:pt x="76871" y="282474"/>
                </a:cubicBezTo>
                <a:cubicBezTo>
                  <a:pt x="76934" y="282536"/>
                  <a:pt x="77058" y="282598"/>
                  <a:pt x="77120" y="282598"/>
                </a:cubicBezTo>
                <a:moveTo>
                  <a:pt x="4140601" y="290868"/>
                </a:moveTo>
                <a:cubicBezTo>
                  <a:pt x="4140601" y="290868"/>
                  <a:pt x="4140352" y="291116"/>
                  <a:pt x="4140227" y="291178"/>
                </a:cubicBezTo>
                <a:cubicBezTo>
                  <a:pt x="4139917" y="291427"/>
                  <a:pt x="4139668" y="291676"/>
                  <a:pt x="4139419" y="292049"/>
                </a:cubicBezTo>
                <a:cubicBezTo>
                  <a:pt x="4139295" y="292235"/>
                  <a:pt x="4139419" y="292484"/>
                  <a:pt x="4139544" y="292609"/>
                </a:cubicBezTo>
                <a:cubicBezTo>
                  <a:pt x="4139606" y="292609"/>
                  <a:pt x="4139668" y="292671"/>
                  <a:pt x="4139730" y="292671"/>
                </a:cubicBezTo>
                <a:cubicBezTo>
                  <a:pt x="4139855" y="292671"/>
                  <a:pt x="4139979" y="292609"/>
                  <a:pt x="4140041" y="292484"/>
                </a:cubicBezTo>
                <a:cubicBezTo>
                  <a:pt x="4140165" y="292235"/>
                  <a:pt x="4140414" y="292049"/>
                  <a:pt x="4140663" y="291800"/>
                </a:cubicBezTo>
                <a:cubicBezTo>
                  <a:pt x="4140788" y="291676"/>
                  <a:pt x="4140974" y="291552"/>
                  <a:pt x="4141098" y="291427"/>
                </a:cubicBezTo>
                <a:cubicBezTo>
                  <a:pt x="4141222" y="291303"/>
                  <a:pt x="4141222" y="290992"/>
                  <a:pt x="4141098" y="290868"/>
                </a:cubicBezTo>
                <a:cubicBezTo>
                  <a:pt x="4140974" y="290743"/>
                  <a:pt x="4140663" y="290743"/>
                  <a:pt x="4140539" y="290868"/>
                </a:cubicBezTo>
                <a:moveTo>
                  <a:pt x="827975" y="359014"/>
                </a:moveTo>
                <a:cubicBezTo>
                  <a:pt x="827975" y="359014"/>
                  <a:pt x="828224" y="358952"/>
                  <a:pt x="828286" y="358827"/>
                </a:cubicBezTo>
                <a:cubicBezTo>
                  <a:pt x="828596" y="358081"/>
                  <a:pt x="828783" y="357335"/>
                  <a:pt x="828845" y="356465"/>
                </a:cubicBezTo>
                <a:cubicBezTo>
                  <a:pt x="828845" y="356278"/>
                  <a:pt x="828721" y="356092"/>
                  <a:pt x="828534" y="356092"/>
                </a:cubicBezTo>
                <a:cubicBezTo>
                  <a:pt x="828348" y="356092"/>
                  <a:pt x="828162" y="356216"/>
                  <a:pt x="828162" y="356403"/>
                </a:cubicBezTo>
                <a:cubicBezTo>
                  <a:pt x="828099" y="357149"/>
                  <a:pt x="827913" y="357833"/>
                  <a:pt x="827602" y="358517"/>
                </a:cubicBezTo>
                <a:cubicBezTo>
                  <a:pt x="827540" y="358703"/>
                  <a:pt x="827602" y="358890"/>
                  <a:pt x="827788" y="358952"/>
                </a:cubicBezTo>
                <a:cubicBezTo>
                  <a:pt x="827788" y="358952"/>
                  <a:pt x="827913" y="358952"/>
                  <a:pt x="827913" y="358952"/>
                </a:cubicBezTo>
                <a:moveTo>
                  <a:pt x="1501667" y="365170"/>
                </a:moveTo>
                <a:cubicBezTo>
                  <a:pt x="1501667" y="365170"/>
                  <a:pt x="1501729" y="365170"/>
                  <a:pt x="1501791" y="365170"/>
                </a:cubicBezTo>
                <a:cubicBezTo>
                  <a:pt x="1501978" y="365170"/>
                  <a:pt x="1502103" y="365045"/>
                  <a:pt x="1502165" y="364859"/>
                </a:cubicBezTo>
                <a:cubicBezTo>
                  <a:pt x="1502538" y="363429"/>
                  <a:pt x="1503097" y="361999"/>
                  <a:pt x="1503657" y="360506"/>
                </a:cubicBezTo>
                <a:cubicBezTo>
                  <a:pt x="1503967" y="359636"/>
                  <a:pt x="1504341" y="358765"/>
                  <a:pt x="1504651" y="357895"/>
                </a:cubicBezTo>
                <a:cubicBezTo>
                  <a:pt x="1504714" y="357708"/>
                  <a:pt x="1504651" y="357460"/>
                  <a:pt x="1504403" y="357397"/>
                </a:cubicBezTo>
                <a:cubicBezTo>
                  <a:pt x="1504154" y="357335"/>
                  <a:pt x="1503967" y="357397"/>
                  <a:pt x="1503905" y="357646"/>
                </a:cubicBezTo>
                <a:cubicBezTo>
                  <a:pt x="1503595" y="358517"/>
                  <a:pt x="1503284" y="359387"/>
                  <a:pt x="1502911" y="360258"/>
                </a:cubicBezTo>
                <a:cubicBezTo>
                  <a:pt x="1502351" y="361688"/>
                  <a:pt x="1501791" y="363180"/>
                  <a:pt x="1501357" y="364672"/>
                </a:cubicBezTo>
                <a:cubicBezTo>
                  <a:pt x="1501357" y="364859"/>
                  <a:pt x="1501419" y="365107"/>
                  <a:pt x="1501605" y="365170"/>
                </a:cubicBezTo>
                <a:moveTo>
                  <a:pt x="25700" y="364610"/>
                </a:moveTo>
                <a:lnTo>
                  <a:pt x="25700" y="364610"/>
                </a:lnTo>
                <a:cubicBezTo>
                  <a:pt x="25700" y="364610"/>
                  <a:pt x="26011" y="364486"/>
                  <a:pt x="26011" y="364361"/>
                </a:cubicBezTo>
                <a:cubicBezTo>
                  <a:pt x="26011" y="364050"/>
                  <a:pt x="26259" y="363739"/>
                  <a:pt x="26508" y="363366"/>
                </a:cubicBezTo>
                <a:cubicBezTo>
                  <a:pt x="26632" y="363242"/>
                  <a:pt x="26570" y="362993"/>
                  <a:pt x="26446" y="362931"/>
                </a:cubicBezTo>
                <a:cubicBezTo>
                  <a:pt x="26259" y="362807"/>
                  <a:pt x="26073" y="362869"/>
                  <a:pt x="25949" y="362993"/>
                </a:cubicBezTo>
                <a:cubicBezTo>
                  <a:pt x="25638" y="363429"/>
                  <a:pt x="25389" y="363802"/>
                  <a:pt x="25327" y="364237"/>
                </a:cubicBezTo>
                <a:cubicBezTo>
                  <a:pt x="25327" y="364423"/>
                  <a:pt x="25389" y="364610"/>
                  <a:pt x="25575" y="364610"/>
                </a:cubicBezTo>
                <a:moveTo>
                  <a:pt x="23772" y="368403"/>
                </a:moveTo>
                <a:cubicBezTo>
                  <a:pt x="23772" y="368403"/>
                  <a:pt x="23959" y="368030"/>
                  <a:pt x="23772" y="367905"/>
                </a:cubicBezTo>
                <a:cubicBezTo>
                  <a:pt x="23648" y="367781"/>
                  <a:pt x="23399" y="367719"/>
                  <a:pt x="23275" y="367905"/>
                </a:cubicBezTo>
                <a:cubicBezTo>
                  <a:pt x="22404" y="368714"/>
                  <a:pt x="21783" y="369957"/>
                  <a:pt x="21223" y="371076"/>
                </a:cubicBezTo>
                <a:cubicBezTo>
                  <a:pt x="20664" y="372196"/>
                  <a:pt x="20104" y="373315"/>
                  <a:pt x="19358" y="374061"/>
                </a:cubicBezTo>
                <a:cubicBezTo>
                  <a:pt x="19233" y="374185"/>
                  <a:pt x="19233" y="374434"/>
                  <a:pt x="19358" y="374558"/>
                </a:cubicBezTo>
                <a:cubicBezTo>
                  <a:pt x="19420" y="374621"/>
                  <a:pt x="19544" y="374683"/>
                  <a:pt x="19606" y="374683"/>
                </a:cubicBezTo>
                <a:cubicBezTo>
                  <a:pt x="19669" y="374683"/>
                  <a:pt x="19793" y="374683"/>
                  <a:pt x="19855" y="374558"/>
                </a:cubicBezTo>
                <a:cubicBezTo>
                  <a:pt x="20725" y="373688"/>
                  <a:pt x="21285" y="372507"/>
                  <a:pt x="21907" y="371387"/>
                </a:cubicBezTo>
                <a:cubicBezTo>
                  <a:pt x="22467" y="370268"/>
                  <a:pt x="23026" y="369149"/>
                  <a:pt x="23772" y="368403"/>
                </a:cubicBezTo>
                <a:moveTo>
                  <a:pt x="12021" y="388051"/>
                </a:moveTo>
                <a:cubicBezTo>
                  <a:pt x="10653" y="390725"/>
                  <a:pt x="9347" y="393398"/>
                  <a:pt x="8041" y="396072"/>
                </a:cubicBezTo>
                <a:cubicBezTo>
                  <a:pt x="6114" y="400051"/>
                  <a:pt x="4062" y="404155"/>
                  <a:pt x="2010" y="408134"/>
                </a:cubicBezTo>
                <a:cubicBezTo>
                  <a:pt x="1886" y="408383"/>
                  <a:pt x="2010" y="408632"/>
                  <a:pt x="2197" y="408756"/>
                </a:cubicBezTo>
                <a:cubicBezTo>
                  <a:pt x="2259" y="408756"/>
                  <a:pt x="2321" y="408756"/>
                  <a:pt x="2383" y="408756"/>
                </a:cubicBezTo>
                <a:cubicBezTo>
                  <a:pt x="2570" y="408756"/>
                  <a:pt x="2694" y="408694"/>
                  <a:pt x="2756" y="408507"/>
                </a:cubicBezTo>
                <a:cubicBezTo>
                  <a:pt x="4870" y="404528"/>
                  <a:pt x="6860" y="400424"/>
                  <a:pt x="8850" y="396445"/>
                </a:cubicBezTo>
                <a:cubicBezTo>
                  <a:pt x="10156" y="393771"/>
                  <a:pt x="11461" y="391098"/>
                  <a:pt x="12829" y="388424"/>
                </a:cubicBezTo>
                <a:cubicBezTo>
                  <a:pt x="12953" y="388237"/>
                  <a:pt x="12829" y="387927"/>
                  <a:pt x="12642" y="387864"/>
                </a:cubicBezTo>
                <a:cubicBezTo>
                  <a:pt x="12456" y="387740"/>
                  <a:pt x="12145" y="387864"/>
                  <a:pt x="12083" y="388051"/>
                </a:cubicBezTo>
                <a:moveTo>
                  <a:pt x="788803" y="458374"/>
                </a:moveTo>
                <a:cubicBezTo>
                  <a:pt x="788803" y="458374"/>
                  <a:pt x="788990" y="458374"/>
                  <a:pt x="789052" y="458374"/>
                </a:cubicBezTo>
                <a:cubicBezTo>
                  <a:pt x="789363" y="458374"/>
                  <a:pt x="789673" y="458187"/>
                  <a:pt x="789736" y="457876"/>
                </a:cubicBezTo>
                <a:cubicBezTo>
                  <a:pt x="790357" y="456073"/>
                  <a:pt x="790917" y="454208"/>
                  <a:pt x="791539" y="452342"/>
                </a:cubicBezTo>
                <a:cubicBezTo>
                  <a:pt x="793218" y="447244"/>
                  <a:pt x="794897" y="441959"/>
                  <a:pt x="797322" y="437109"/>
                </a:cubicBezTo>
                <a:cubicBezTo>
                  <a:pt x="797508" y="436736"/>
                  <a:pt x="797322" y="436301"/>
                  <a:pt x="797011" y="436114"/>
                </a:cubicBezTo>
                <a:cubicBezTo>
                  <a:pt x="796637" y="435928"/>
                  <a:pt x="796202" y="436114"/>
                  <a:pt x="796016" y="436425"/>
                </a:cubicBezTo>
                <a:cubicBezTo>
                  <a:pt x="793528" y="441337"/>
                  <a:pt x="791788" y="446684"/>
                  <a:pt x="790171" y="451845"/>
                </a:cubicBezTo>
                <a:cubicBezTo>
                  <a:pt x="789611" y="453648"/>
                  <a:pt x="788990" y="455513"/>
                  <a:pt x="788368" y="457317"/>
                </a:cubicBezTo>
                <a:cubicBezTo>
                  <a:pt x="788243" y="457690"/>
                  <a:pt x="788430" y="458125"/>
                  <a:pt x="788803" y="458249"/>
                </a:cubicBezTo>
                <a:moveTo>
                  <a:pt x="2998588" y="460052"/>
                </a:moveTo>
                <a:cubicBezTo>
                  <a:pt x="2998029" y="461172"/>
                  <a:pt x="2997220" y="462229"/>
                  <a:pt x="2996474" y="463223"/>
                </a:cubicBezTo>
                <a:cubicBezTo>
                  <a:pt x="2995604" y="464343"/>
                  <a:pt x="2994733" y="465462"/>
                  <a:pt x="2994112" y="466830"/>
                </a:cubicBezTo>
                <a:cubicBezTo>
                  <a:pt x="2994049" y="467016"/>
                  <a:pt x="2994112" y="467265"/>
                  <a:pt x="2994298" y="467327"/>
                </a:cubicBezTo>
                <a:cubicBezTo>
                  <a:pt x="2994298" y="467327"/>
                  <a:pt x="2994423" y="467327"/>
                  <a:pt x="2994485" y="467327"/>
                </a:cubicBezTo>
                <a:cubicBezTo>
                  <a:pt x="2994609" y="467327"/>
                  <a:pt x="2994795" y="467265"/>
                  <a:pt x="2994858" y="467078"/>
                </a:cubicBezTo>
                <a:cubicBezTo>
                  <a:pt x="2995417" y="465835"/>
                  <a:pt x="2996225" y="464778"/>
                  <a:pt x="2997096" y="463659"/>
                </a:cubicBezTo>
                <a:cubicBezTo>
                  <a:pt x="2997842" y="462664"/>
                  <a:pt x="2998713" y="461607"/>
                  <a:pt x="2999272" y="460425"/>
                </a:cubicBezTo>
                <a:cubicBezTo>
                  <a:pt x="2999396" y="460239"/>
                  <a:pt x="2999272" y="459990"/>
                  <a:pt x="2999086" y="459866"/>
                </a:cubicBezTo>
                <a:cubicBezTo>
                  <a:pt x="2998899" y="459804"/>
                  <a:pt x="2998650" y="459866"/>
                  <a:pt x="2998526" y="460052"/>
                </a:cubicBezTo>
                <a:moveTo>
                  <a:pt x="2797195" y="472115"/>
                </a:moveTo>
                <a:cubicBezTo>
                  <a:pt x="2797195" y="472115"/>
                  <a:pt x="2796636" y="471928"/>
                  <a:pt x="2796449" y="472177"/>
                </a:cubicBezTo>
                <a:cubicBezTo>
                  <a:pt x="2792843" y="476467"/>
                  <a:pt x="2788926" y="480633"/>
                  <a:pt x="2785071" y="484612"/>
                </a:cubicBezTo>
                <a:cubicBezTo>
                  <a:pt x="2783579" y="486167"/>
                  <a:pt x="2782087" y="487721"/>
                  <a:pt x="2780657" y="489276"/>
                </a:cubicBezTo>
                <a:cubicBezTo>
                  <a:pt x="2780470" y="489524"/>
                  <a:pt x="2780470" y="489835"/>
                  <a:pt x="2780657" y="490022"/>
                </a:cubicBezTo>
                <a:cubicBezTo>
                  <a:pt x="2780781" y="490146"/>
                  <a:pt x="2780905" y="490146"/>
                  <a:pt x="2781029" y="490146"/>
                </a:cubicBezTo>
                <a:cubicBezTo>
                  <a:pt x="2781154" y="490146"/>
                  <a:pt x="2781341" y="490084"/>
                  <a:pt x="2781403" y="489960"/>
                </a:cubicBezTo>
                <a:cubicBezTo>
                  <a:pt x="2782833" y="488405"/>
                  <a:pt x="2784325" y="486851"/>
                  <a:pt x="2785817" y="485296"/>
                </a:cubicBezTo>
                <a:cubicBezTo>
                  <a:pt x="2789672" y="481317"/>
                  <a:pt x="2793652" y="477151"/>
                  <a:pt x="2797258" y="472799"/>
                </a:cubicBezTo>
                <a:cubicBezTo>
                  <a:pt x="2797444" y="472550"/>
                  <a:pt x="2797444" y="472239"/>
                  <a:pt x="2797195" y="472053"/>
                </a:cubicBezTo>
                <a:moveTo>
                  <a:pt x="4255505" y="432135"/>
                </a:moveTo>
                <a:cubicBezTo>
                  <a:pt x="4253017" y="436736"/>
                  <a:pt x="4250469" y="441461"/>
                  <a:pt x="4247981" y="445938"/>
                </a:cubicBezTo>
                <a:cubicBezTo>
                  <a:pt x="4245805" y="449855"/>
                  <a:pt x="4243629" y="453835"/>
                  <a:pt x="4241515" y="457814"/>
                </a:cubicBezTo>
                <a:cubicBezTo>
                  <a:pt x="4241390" y="458000"/>
                  <a:pt x="4241515" y="458311"/>
                  <a:pt x="4241701" y="458374"/>
                </a:cubicBezTo>
                <a:cubicBezTo>
                  <a:pt x="4241764" y="458374"/>
                  <a:pt x="4241826" y="458374"/>
                  <a:pt x="4241888" y="458374"/>
                </a:cubicBezTo>
                <a:cubicBezTo>
                  <a:pt x="4242012" y="458374"/>
                  <a:pt x="4242199" y="458311"/>
                  <a:pt x="4242261" y="458125"/>
                </a:cubicBezTo>
                <a:cubicBezTo>
                  <a:pt x="4244375" y="454146"/>
                  <a:pt x="4246552" y="450228"/>
                  <a:pt x="4248728" y="446249"/>
                </a:cubicBezTo>
                <a:cubicBezTo>
                  <a:pt x="4251215" y="441710"/>
                  <a:pt x="4253764" y="437047"/>
                  <a:pt x="4256251" y="432446"/>
                </a:cubicBezTo>
                <a:cubicBezTo>
                  <a:pt x="4256375" y="432259"/>
                  <a:pt x="4256251" y="431948"/>
                  <a:pt x="4256064" y="431886"/>
                </a:cubicBezTo>
                <a:cubicBezTo>
                  <a:pt x="4255878" y="431762"/>
                  <a:pt x="4255567" y="431886"/>
                  <a:pt x="4255505" y="432073"/>
                </a:cubicBezTo>
                <a:moveTo>
                  <a:pt x="776057" y="500343"/>
                </a:moveTo>
                <a:cubicBezTo>
                  <a:pt x="776057" y="500343"/>
                  <a:pt x="776492" y="500157"/>
                  <a:pt x="776492" y="499908"/>
                </a:cubicBezTo>
                <a:cubicBezTo>
                  <a:pt x="776492" y="498789"/>
                  <a:pt x="776865" y="497732"/>
                  <a:pt x="777300" y="496613"/>
                </a:cubicBezTo>
                <a:cubicBezTo>
                  <a:pt x="777736" y="495556"/>
                  <a:pt x="778108" y="494436"/>
                  <a:pt x="778171" y="493255"/>
                </a:cubicBezTo>
                <a:cubicBezTo>
                  <a:pt x="778171" y="493006"/>
                  <a:pt x="777984" y="492820"/>
                  <a:pt x="777736" y="492820"/>
                </a:cubicBezTo>
                <a:lnTo>
                  <a:pt x="777736" y="492820"/>
                </a:lnTo>
                <a:cubicBezTo>
                  <a:pt x="777736" y="492820"/>
                  <a:pt x="777300" y="493006"/>
                  <a:pt x="777300" y="493255"/>
                </a:cubicBezTo>
                <a:cubicBezTo>
                  <a:pt x="777300" y="494312"/>
                  <a:pt x="776865" y="495307"/>
                  <a:pt x="776492" y="496364"/>
                </a:cubicBezTo>
                <a:cubicBezTo>
                  <a:pt x="776057" y="497483"/>
                  <a:pt x="775621" y="498665"/>
                  <a:pt x="775621" y="499970"/>
                </a:cubicBezTo>
                <a:cubicBezTo>
                  <a:pt x="775621" y="500219"/>
                  <a:pt x="775808" y="500406"/>
                  <a:pt x="776057" y="500406"/>
                </a:cubicBezTo>
                <a:moveTo>
                  <a:pt x="4233308" y="472301"/>
                </a:moveTo>
                <a:cubicBezTo>
                  <a:pt x="4232064" y="473545"/>
                  <a:pt x="4231193" y="475161"/>
                  <a:pt x="4230385" y="476778"/>
                </a:cubicBezTo>
                <a:cubicBezTo>
                  <a:pt x="4229888" y="477773"/>
                  <a:pt x="4229390" y="478768"/>
                  <a:pt x="4228768" y="479638"/>
                </a:cubicBezTo>
                <a:cubicBezTo>
                  <a:pt x="4228644" y="479825"/>
                  <a:pt x="4228707" y="480011"/>
                  <a:pt x="4228893" y="480136"/>
                </a:cubicBezTo>
                <a:cubicBezTo>
                  <a:pt x="4228955" y="480136"/>
                  <a:pt x="4229017" y="480198"/>
                  <a:pt x="4229079" y="480198"/>
                </a:cubicBezTo>
                <a:cubicBezTo>
                  <a:pt x="4229204" y="480198"/>
                  <a:pt x="4229328" y="480198"/>
                  <a:pt x="4229390" y="480011"/>
                </a:cubicBezTo>
                <a:cubicBezTo>
                  <a:pt x="4230012" y="479079"/>
                  <a:pt x="4230571" y="478084"/>
                  <a:pt x="4231069" y="477089"/>
                </a:cubicBezTo>
                <a:cubicBezTo>
                  <a:pt x="4231815" y="475597"/>
                  <a:pt x="4232624" y="474042"/>
                  <a:pt x="4233805" y="472861"/>
                </a:cubicBezTo>
                <a:cubicBezTo>
                  <a:pt x="4233929" y="472737"/>
                  <a:pt x="4233929" y="472488"/>
                  <a:pt x="4233805" y="472301"/>
                </a:cubicBezTo>
                <a:cubicBezTo>
                  <a:pt x="4233680" y="472177"/>
                  <a:pt x="4233431" y="472177"/>
                  <a:pt x="4233308" y="472301"/>
                </a:cubicBezTo>
                <a:moveTo>
                  <a:pt x="850856" y="542562"/>
                </a:moveTo>
                <a:cubicBezTo>
                  <a:pt x="850856" y="542562"/>
                  <a:pt x="850545" y="542686"/>
                  <a:pt x="850545" y="542873"/>
                </a:cubicBezTo>
                <a:cubicBezTo>
                  <a:pt x="850545" y="543619"/>
                  <a:pt x="850296" y="544303"/>
                  <a:pt x="849986" y="545049"/>
                </a:cubicBezTo>
                <a:cubicBezTo>
                  <a:pt x="849675" y="545982"/>
                  <a:pt x="849302" y="546852"/>
                  <a:pt x="849426" y="547909"/>
                </a:cubicBezTo>
                <a:cubicBezTo>
                  <a:pt x="849426" y="548096"/>
                  <a:pt x="849612" y="548220"/>
                  <a:pt x="849737" y="548220"/>
                </a:cubicBezTo>
                <a:lnTo>
                  <a:pt x="849737" y="548220"/>
                </a:lnTo>
                <a:cubicBezTo>
                  <a:pt x="849737" y="548220"/>
                  <a:pt x="850048" y="548033"/>
                  <a:pt x="850048" y="547847"/>
                </a:cubicBezTo>
                <a:cubicBezTo>
                  <a:pt x="849924" y="546976"/>
                  <a:pt x="850234" y="546168"/>
                  <a:pt x="850545" y="545298"/>
                </a:cubicBezTo>
                <a:cubicBezTo>
                  <a:pt x="850856" y="544551"/>
                  <a:pt x="851167" y="543743"/>
                  <a:pt x="851167" y="542873"/>
                </a:cubicBezTo>
                <a:cubicBezTo>
                  <a:pt x="851167" y="542686"/>
                  <a:pt x="851042" y="542562"/>
                  <a:pt x="850856" y="542562"/>
                </a:cubicBezTo>
                <a:close/>
                <a:moveTo>
                  <a:pt x="1043855" y="550956"/>
                </a:moveTo>
                <a:cubicBezTo>
                  <a:pt x="1043855" y="550956"/>
                  <a:pt x="1043233" y="551267"/>
                  <a:pt x="1043109" y="551764"/>
                </a:cubicBezTo>
                <a:cubicBezTo>
                  <a:pt x="1043109" y="551951"/>
                  <a:pt x="1043171" y="552137"/>
                  <a:pt x="1043357" y="552199"/>
                </a:cubicBezTo>
                <a:cubicBezTo>
                  <a:pt x="1043357" y="552199"/>
                  <a:pt x="1043357" y="552199"/>
                  <a:pt x="1043420" y="552199"/>
                </a:cubicBezTo>
                <a:cubicBezTo>
                  <a:pt x="1043606" y="552199"/>
                  <a:pt x="1043730" y="552075"/>
                  <a:pt x="1043792" y="551951"/>
                </a:cubicBezTo>
                <a:cubicBezTo>
                  <a:pt x="1043792" y="551826"/>
                  <a:pt x="1043917" y="551764"/>
                  <a:pt x="1044166" y="551640"/>
                </a:cubicBezTo>
                <a:cubicBezTo>
                  <a:pt x="1044353" y="551515"/>
                  <a:pt x="1044415" y="551329"/>
                  <a:pt x="1044353" y="551142"/>
                </a:cubicBezTo>
                <a:cubicBezTo>
                  <a:pt x="1044228" y="550956"/>
                  <a:pt x="1044041" y="550894"/>
                  <a:pt x="1043855" y="551018"/>
                </a:cubicBezTo>
                <a:moveTo>
                  <a:pt x="2706728" y="553194"/>
                </a:moveTo>
                <a:cubicBezTo>
                  <a:pt x="2700945" y="557795"/>
                  <a:pt x="2695722" y="561712"/>
                  <a:pt x="2690810" y="565194"/>
                </a:cubicBezTo>
                <a:cubicBezTo>
                  <a:pt x="2690624" y="565319"/>
                  <a:pt x="2690624" y="565567"/>
                  <a:pt x="2690748" y="565692"/>
                </a:cubicBezTo>
                <a:cubicBezTo>
                  <a:pt x="2690810" y="565816"/>
                  <a:pt x="2690934" y="565878"/>
                  <a:pt x="2691059" y="565878"/>
                </a:cubicBezTo>
                <a:cubicBezTo>
                  <a:pt x="2691121" y="565878"/>
                  <a:pt x="2691183" y="565878"/>
                  <a:pt x="2691308" y="565816"/>
                </a:cubicBezTo>
                <a:cubicBezTo>
                  <a:pt x="2696219" y="562334"/>
                  <a:pt x="2701443" y="558417"/>
                  <a:pt x="2707225" y="553816"/>
                </a:cubicBezTo>
                <a:cubicBezTo>
                  <a:pt x="2707412" y="553692"/>
                  <a:pt x="2707412" y="553443"/>
                  <a:pt x="2707225" y="553319"/>
                </a:cubicBezTo>
                <a:cubicBezTo>
                  <a:pt x="2707100" y="553132"/>
                  <a:pt x="2706852" y="553132"/>
                  <a:pt x="2706728" y="553319"/>
                </a:cubicBezTo>
                <a:moveTo>
                  <a:pt x="844949" y="565070"/>
                </a:moveTo>
                <a:cubicBezTo>
                  <a:pt x="844141" y="566749"/>
                  <a:pt x="843706" y="568801"/>
                  <a:pt x="843270" y="570853"/>
                </a:cubicBezTo>
                <a:cubicBezTo>
                  <a:pt x="843084" y="571847"/>
                  <a:pt x="842835" y="572842"/>
                  <a:pt x="842586" y="573775"/>
                </a:cubicBezTo>
                <a:cubicBezTo>
                  <a:pt x="842586" y="573775"/>
                  <a:pt x="842524" y="573775"/>
                  <a:pt x="842462" y="573775"/>
                </a:cubicBezTo>
                <a:lnTo>
                  <a:pt x="842338" y="573775"/>
                </a:lnTo>
                <a:cubicBezTo>
                  <a:pt x="842338" y="573775"/>
                  <a:pt x="842089" y="574086"/>
                  <a:pt x="842151" y="574272"/>
                </a:cubicBezTo>
                <a:cubicBezTo>
                  <a:pt x="842151" y="574397"/>
                  <a:pt x="842338" y="574459"/>
                  <a:pt x="842462" y="574459"/>
                </a:cubicBezTo>
                <a:cubicBezTo>
                  <a:pt x="842462" y="574459"/>
                  <a:pt x="842524" y="574459"/>
                  <a:pt x="842586" y="574459"/>
                </a:cubicBezTo>
                <a:lnTo>
                  <a:pt x="842711" y="574459"/>
                </a:lnTo>
                <a:cubicBezTo>
                  <a:pt x="842711" y="574459"/>
                  <a:pt x="842898" y="574334"/>
                  <a:pt x="843022" y="574272"/>
                </a:cubicBezTo>
                <a:lnTo>
                  <a:pt x="843147" y="574272"/>
                </a:lnTo>
                <a:cubicBezTo>
                  <a:pt x="843147" y="574272"/>
                  <a:pt x="843147" y="574086"/>
                  <a:pt x="843147" y="574086"/>
                </a:cubicBezTo>
                <a:cubicBezTo>
                  <a:pt x="843457" y="573091"/>
                  <a:pt x="843644" y="572034"/>
                  <a:pt x="843893" y="570977"/>
                </a:cubicBezTo>
                <a:cubicBezTo>
                  <a:pt x="844328" y="568987"/>
                  <a:pt x="844762" y="566935"/>
                  <a:pt x="845571" y="565381"/>
                </a:cubicBezTo>
                <a:cubicBezTo>
                  <a:pt x="845633" y="565194"/>
                  <a:pt x="845571" y="565008"/>
                  <a:pt x="845385" y="564946"/>
                </a:cubicBezTo>
                <a:cubicBezTo>
                  <a:pt x="845198" y="564884"/>
                  <a:pt x="845011" y="564946"/>
                  <a:pt x="844949" y="565070"/>
                </a:cubicBezTo>
                <a:moveTo>
                  <a:pt x="1028994" y="571599"/>
                </a:moveTo>
                <a:cubicBezTo>
                  <a:pt x="1028994" y="571599"/>
                  <a:pt x="1028621" y="571599"/>
                  <a:pt x="1028559" y="571785"/>
                </a:cubicBezTo>
                <a:cubicBezTo>
                  <a:pt x="1028435" y="572158"/>
                  <a:pt x="1028310" y="572469"/>
                  <a:pt x="1028062" y="572780"/>
                </a:cubicBezTo>
                <a:cubicBezTo>
                  <a:pt x="1027938" y="572904"/>
                  <a:pt x="1027938" y="573153"/>
                  <a:pt x="1028062" y="573277"/>
                </a:cubicBezTo>
                <a:cubicBezTo>
                  <a:pt x="1028124" y="573277"/>
                  <a:pt x="1028186" y="573340"/>
                  <a:pt x="1028248" y="573340"/>
                </a:cubicBezTo>
                <a:cubicBezTo>
                  <a:pt x="1028373" y="573340"/>
                  <a:pt x="1028435" y="573340"/>
                  <a:pt x="1028497" y="573215"/>
                </a:cubicBezTo>
                <a:cubicBezTo>
                  <a:pt x="1028808" y="572780"/>
                  <a:pt x="1028994" y="572407"/>
                  <a:pt x="1029119" y="571972"/>
                </a:cubicBezTo>
                <a:cubicBezTo>
                  <a:pt x="1029119" y="571785"/>
                  <a:pt x="1029119" y="571599"/>
                  <a:pt x="1028933" y="571537"/>
                </a:cubicBezTo>
                <a:moveTo>
                  <a:pt x="839913" y="582480"/>
                </a:moveTo>
                <a:cubicBezTo>
                  <a:pt x="839478" y="585837"/>
                  <a:pt x="838545" y="589133"/>
                  <a:pt x="837675" y="592304"/>
                </a:cubicBezTo>
                <a:cubicBezTo>
                  <a:pt x="837301" y="593672"/>
                  <a:pt x="836929" y="594977"/>
                  <a:pt x="836555" y="596345"/>
                </a:cubicBezTo>
                <a:cubicBezTo>
                  <a:pt x="836555" y="596532"/>
                  <a:pt x="836618" y="596718"/>
                  <a:pt x="836804" y="596781"/>
                </a:cubicBezTo>
                <a:cubicBezTo>
                  <a:pt x="836804" y="596781"/>
                  <a:pt x="836804" y="596781"/>
                  <a:pt x="836867" y="596781"/>
                </a:cubicBezTo>
                <a:cubicBezTo>
                  <a:pt x="837053" y="596781"/>
                  <a:pt x="837177" y="596656"/>
                  <a:pt x="837177" y="596532"/>
                </a:cubicBezTo>
                <a:cubicBezTo>
                  <a:pt x="837550" y="595164"/>
                  <a:pt x="837923" y="593858"/>
                  <a:pt x="838297" y="592490"/>
                </a:cubicBezTo>
                <a:cubicBezTo>
                  <a:pt x="839167" y="589257"/>
                  <a:pt x="840099" y="585962"/>
                  <a:pt x="840535" y="582542"/>
                </a:cubicBezTo>
                <a:cubicBezTo>
                  <a:pt x="840535" y="582355"/>
                  <a:pt x="840410" y="582169"/>
                  <a:pt x="840224" y="582169"/>
                </a:cubicBezTo>
                <a:cubicBezTo>
                  <a:pt x="839975" y="582169"/>
                  <a:pt x="839851" y="582293"/>
                  <a:pt x="839851" y="582480"/>
                </a:cubicBezTo>
                <a:moveTo>
                  <a:pt x="833944" y="606978"/>
                </a:moveTo>
                <a:lnTo>
                  <a:pt x="833944" y="607226"/>
                </a:lnTo>
                <a:cubicBezTo>
                  <a:pt x="833944" y="607724"/>
                  <a:pt x="833758" y="608221"/>
                  <a:pt x="833571" y="608719"/>
                </a:cubicBezTo>
                <a:cubicBezTo>
                  <a:pt x="833322" y="609403"/>
                  <a:pt x="833074" y="610149"/>
                  <a:pt x="833198" y="611019"/>
                </a:cubicBezTo>
                <a:cubicBezTo>
                  <a:pt x="833198" y="611206"/>
                  <a:pt x="833384" y="611330"/>
                  <a:pt x="833571" y="611330"/>
                </a:cubicBezTo>
                <a:lnTo>
                  <a:pt x="833633" y="611330"/>
                </a:lnTo>
                <a:cubicBezTo>
                  <a:pt x="833633" y="611330"/>
                  <a:pt x="833944" y="611081"/>
                  <a:pt x="833944" y="610895"/>
                </a:cubicBezTo>
                <a:cubicBezTo>
                  <a:pt x="833820" y="610211"/>
                  <a:pt x="834068" y="609589"/>
                  <a:pt x="834255" y="608967"/>
                </a:cubicBezTo>
                <a:cubicBezTo>
                  <a:pt x="834442" y="608470"/>
                  <a:pt x="834566" y="608035"/>
                  <a:pt x="834628" y="607475"/>
                </a:cubicBezTo>
                <a:lnTo>
                  <a:pt x="834814" y="607475"/>
                </a:lnTo>
                <a:cubicBezTo>
                  <a:pt x="834814" y="607475"/>
                  <a:pt x="835063" y="607102"/>
                  <a:pt x="835001" y="606916"/>
                </a:cubicBezTo>
                <a:cubicBezTo>
                  <a:pt x="834939" y="606729"/>
                  <a:pt x="834690" y="606667"/>
                  <a:pt x="834504" y="606729"/>
                </a:cubicBezTo>
                <a:lnTo>
                  <a:pt x="833881" y="606978"/>
                </a:lnTo>
                <a:close/>
                <a:moveTo>
                  <a:pt x="2897302" y="653175"/>
                </a:moveTo>
                <a:cubicBezTo>
                  <a:pt x="2897302" y="653175"/>
                  <a:pt x="2897674" y="652989"/>
                  <a:pt x="2897674" y="652802"/>
                </a:cubicBezTo>
                <a:lnTo>
                  <a:pt x="2897674" y="651683"/>
                </a:lnTo>
                <a:cubicBezTo>
                  <a:pt x="2897674" y="651683"/>
                  <a:pt x="2897550" y="651310"/>
                  <a:pt x="2897302" y="651310"/>
                </a:cubicBezTo>
                <a:cubicBezTo>
                  <a:pt x="2897053" y="651310"/>
                  <a:pt x="2896928" y="651497"/>
                  <a:pt x="2896928" y="651683"/>
                </a:cubicBezTo>
                <a:lnTo>
                  <a:pt x="2896928" y="652802"/>
                </a:lnTo>
                <a:cubicBezTo>
                  <a:pt x="2896928" y="652802"/>
                  <a:pt x="2897115" y="653175"/>
                  <a:pt x="2897302" y="653175"/>
                </a:cubicBezTo>
                <a:moveTo>
                  <a:pt x="4124373" y="612947"/>
                </a:moveTo>
                <a:cubicBezTo>
                  <a:pt x="4125803" y="611828"/>
                  <a:pt x="4126922" y="610335"/>
                  <a:pt x="4127979" y="608905"/>
                </a:cubicBezTo>
                <a:lnTo>
                  <a:pt x="4128352" y="608408"/>
                </a:lnTo>
                <a:cubicBezTo>
                  <a:pt x="4128352" y="608408"/>
                  <a:pt x="4128477" y="608035"/>
                  <a:pt x="4128290" y="607910"/>
                </a:cubicBezTo>
                <a:cubicBezTo>
                  <a:pt x="4128103" y="607786"/>
                  <a:pt x="4127916" y="607786"/>
                  <a:pt x="4127792" y="607973"/>
                </a:cubicBezTo>
                <a:lnTo>
                  <a:pt x="4127419" y="608470"/>
                </a:lnTo>
                <a:cubicBezTo>
                  <a:pt x="4126362" y="609838"/>
                  <a:pt x="4125305" y="611268"/>
                  <a:pt x="4123937" y="612325"/>
                </a:cubicBezTo>
                <a:cubicBezTo>
                  <a:pt x="4123751" y="612449"/>
                  <a:pt x="4123751" y="612698"/>
                  <a:pt x="4123937" y="612822"/>
                </a:cubicBezTo>
                <a:cubicBezTo>
                  <a:pt x="4123999" y="612947"/>
                  <a:pt x="4124124" y="612947"/>
                  <a:pt x="4124248" y="612947"/>
                </a:cubicBezTo>
                <a:cubicBezTo>
                  <a:pt x="4124310" y="612947"/>
                  <a:pt x="4124435" y="612947"/>
                  <a:pt x="4124497" y="612885"/>
                </a:cubicBezTo>
                <a:moveTo>
                  <a:pt x="1773134" y="705467"/>
                </a:moveTo>
                <a:cubicBezTo>
                  <a:pt x="1773134" y="705467"/>
                  <a:pt x="1772637" y="705529"/>
                  <a:pt x="1772574" y="705778"/>
                </a:cubicBezTo>
                <a:cubicBezTo>
                  <a:pt x="1772512" y="706026"/>
                  <a:pt x="1772699" y="706275"/>
                  <a:pt x="1772885" y="706337"/>
                </a:cubicBezTo>
                <a:lnTo>
                  <a:pt x="1773258" y="706337"/>
                </a:lnTo>
                <a:cubicBezTo>
                  <a:pt x="1773942" y="706586"/>
                  <a:pt x="1774688" y="706772"/>
                  <a:pt x="1775248" y="707146"/>
                </a:cubicBezTo>
                <a:cubicBezTo>
                  <a:pt x="1775310" y="707146"/>
                  <a:pt x="1775434" y="707208"/>
                  <a:pt x="1775497" y="707208"/>
                </a:cubicBezTo>
                <a:cubicBezTo>
                  <a:pt x="1775621" y="707208"/>
                  <a:pt x="1775808" y="707146"/>
                  <a:pt x="1775869" y="707021"/>
                </a:cubicBezTo>
                <a:cubicBezTo>
                  <a:pt x="1775994" y="706835"/>
                  <a:pt x="1775931" y="706524"/>
                  <a:pt x="1775745" y="706399"/>
                </a:cubicBezTo>
                <a:cubicBezTo>
                  <a:pt x="1775062" y="705964"/>
                  <a:pt x="1774253" y="705778"/>
                  <a:pt x="1773445" y="705591"/>
                </a:cubicBezTo>
                <a:lnTo>
                  <a:pt x="1773071" y="705591"/>
                </a:lnTo>
                <a:close/>
                <a:moveTo>
                  <a:pt x="1774626" y="734628"/>
                </a:moveTo>
                <a:cubicBezTo>
                  <a:pt x="1775123" y="734690"/>
                  <a:pt x="1775559" y="734752"/>
                  <a:pt x="1775931" y="734939"/>
                </a:cubicBezTo>
                <a:cubicBezTo>
                  <a:pt x="1775931" y="734939"/>
                  <a:pt x="1776056" y="734939"/>
                  <a:pt x="1776118" y="734939"/>
                </a:cubicBezTo>
                <a:cubicBezTo>
                  <a:pt x="1776243" y="734939"/>
                  <a:pt x="1776367" y="734877"/>
                  <a:pt x="1776429" y="734752"/>
                </a:cubicBezTo>
                <a:cubicBezTo>
                  <a:pt x="1776554" y="734566"/>
                  <a:pt x="1776429" y="734379"/>
                  <a:pt x="1776305" y="734255"/>
                </a:cubicBezTo>
                <a:cubicBezTo>
                  <a:pt x="1775808" y="734006"/>
                  <a:pt x="1775248" y="733944"/>
                  <a:pt x="1774750" y="733820"/>
                </a:cubicBezTo>
                <a:cubicBezTo>
                  <a:pt x="1774191" y="733757"/>
                  <a:pt x="1773693" y="733695"/>
                  <a:pt x="1773258" y="733384"/>
                </a:cubicBezTo>
                <a:cubicBezTo>
                  <a:pt x="1773071" y="733260"/>
                  <a:pt x="1772885" y="733384"/>
                  <a:pt x="1772760" y="733509"/>
                </a:cubicBezTo>
                <a:cubicBezTo>
                  <a:pt x="1772637" y="733695"/>
                  <a:pt x="1772760" y="733882"/>
                  <a:pt x="1772885" y="734006"/>
                </a:cubicBezTo>
                <a:cubicBezTo>
                  <a:pt x="1773445" y="734379"/>
                  <a:pt x="1774067" y="734441"/>
                  <a:pt x="1774626" y="734504"/>
                </a:cubicBezTo>
                <a:moveTo>
                  <a:pt x="1802606" y="740970"/>
                </a:moveTo>
                <a:cubicBezTo>
                  <a:pt x="1802606" y="740970"/>
                  <a:pt x="1803041" y="740784"/>
                  <a:pt x="1803103" y="740535"/>
                </a:cubicBezTo>
                <a:cubicBezTo>
                  <a:pt x="1803103" y="740286"/>
                  <a:pt x="1802979" y="740037"/>
                  <a:pt x="1802730" y="739975"/>
                </a:cubicBezTo>
                <a:cubicBezTo>
                  <a:pt x="1802357" y="739913"/>
                  <a:pt x="1802046" y="739789"/>
                  <a:pt x="1801673" y="739664"/>
                </a:cubicBezTo>
                <a:lnTo>
                  <a:pt x="1801797" y="739664"/>
                </a:lnTo>
                <a:cubicBezTo>
                  <a:pt x="1799870" y="737302"/>
                  <a:pt x="1795207" y="733944"/>
                  <a:pt x="1792284" y="737364"/>
                </a:cubicBezTo>
                <a:lnTo>
                  <a:pt x="1792284" y="737364"/>
                </a:lnTo>
                <a:cubicBezTo>
                  <a:pt x="1791228" y="737799"/>
                  <a:pt x="1790792" y="737364"/>
                  <a:pt x="1790108" y="736804"/>
                </a:cubicBezTo>
                <a:cubicBezTo>
                  <a:pt x="1789735" y="736431"/>
                  <a:pt x="1789362" y="736058"/>
                  <a:pt x="1788803" y="735809"/>
                </a:cubicBezTo>
                <a:lnTo>
                  <a:pt x="1788616" y="735809"/>
                </a:lnTo>
                <a:cubicBezTo>
                  <a:pt x="1788616" y="735809"/>
                  <a:pt x="1788429" y="735809"/>
                  <a:pt x="1788429" y="735809"/>
                </a:cubicBezTo>
                <a:cubicBezTo>
                  <a:pt x="1787870" y="735934"/>
                  <a:pt x="1787373" y="736182"/>
                  <a:pt x="1786627" y="736680"/>
                </a:cubicBezTo>
                <a:cubicBezTo>
                  <a:pt x="1786378" y="736804"/>
                  <a:pt x="1786315" y="737177"/>
                  <a:pt x="1786502" y="737364"/>
                </a:cubicBezTo>
                <a:cubicBezTo>
                  <a:pt x="1786627" y="737612"/>
                  <a:pt x="1786937" y="737675"/>
                  <a:pt x="1787186" y="737488"/>
                </a:cubicBezTo>
                <a:cubicBezTo>
                  <a:pt x="1787808" y="737053"/>
                  <a:pt x="1788181" y="736866"/>
                  <a:pt x="1788491" y="736804"/>
                </a:cubicBezTo>
                <a:cubicBezTo>
                  <a:pt x="1788803" y="736991"/>
                  <a:pt x="1789113" y="737239"/>
                  <a:pt x="1789424" y="737550"/>
                </a:cubicBezTo>
                <a:cubicBezTo>
                  <a:pt x="1789921" y="738048"/>
                  <a:pt x="1790544" y="738607"/>
                  <a:pt x="1791538" y="738607"/>
                </a:cubicBezTo>
                <a:cubicBezTo>
                  <a:pt x="1791725" y="738607"/>
                  <a:pt x="1791974" y="738545"/>
                  <a:pt x="1792222" y="738483"/>
                </a:cubicBezTo>
                <a:cubicBezTo>
                  <a:pt x="1794336" y="740100"/>
                  <a:pt x="1798005" y="740162"/>
                  <a:pt x="1801176" y="740721"/>
                </a:cubicBezTo>
                <a:lnTo>
                  <a:pt x="1801176" y="740473"/>
                </a:lnTo>
                <a:cubicBezTo>
                  <a:pt x="1801548" y="740659"/>
                  <a:pt x="1801984" y="740784"/>
                  <a:pt x="1802481" y="740908"/>
                </a:cubicBezTo>
                <a:cubicBezTo>
                  <a:pt x="1802481" y="740908"/>
                  <a:pt x="1802481" y="740908"/>
                  <a:pt x="1802544" y="740908"/>
                </a:cubicBezTo>
                <a:moveTo>
                  <a:pt x="1359281" y="791645"/>
                </a:moveTo>
                <a:cubicBezTo>
                  <a:pt x="1359281" y="791645"/>
                  <a:pt x="1359343" y="791645"/>
                  <a:pt x="1359405" y="791645"/>
                </a:cubicBezTo>
                <a:cubicBezTo>
                  <a:pt x="1359592" y="791645"/>
                  <a:pt x="1359716" y="791520"/>
                  <a:pt x="1359778" y="791396"/>
                </a:cubicBezTo>
                <a:cubicBezTo>
                  <a:pt x="1360027" y="790650"/>
                  <a:pt x="1360089" y="789779"/>
                  <a:pt x="1360151" y="788909"/>
                </a:cubicBezTo>
                <a:cubicBezTo>
                  <a:pt x="1360213" y="787727"/>
                  <a:pt x="1360338" y="786608"/>
                  <a:pt x="1360835" y="785924"/>
                </a:cubicBezTo>
                <a:cubicBezTo>
                  <a:pt x="1360959" y="785738"/>
                  <a:pt x="1360959" y="785551"/>
                  <a:pt x="1360773" y="785427"/>
                </a:cubicBezTo>
                <a:cubicBezTo>
                  <a:pt x="1360587" y="785303"/>
                  <a:pt x="1360400" y="785365"/>
                  <a:pt x="1360276" y="785489"/>
                </a:cubicBezTo>
                <a:cubicBezTo>
                  <a:pt x="1359592" y="786360"/>
                  <a:pt x="1359529" y="787665"/>
                  <a:pt x="1359405" y="788909"/>
                </a:cubicBezTo>
                <a:cubicBezTo>
                  <a:pt x="1359405" y="789717"/>
                  <a:pt x="1359281" y="790525"/>
                  <a:pt x="1359095" y="791209"/>
                </a:cubicBezTo>
                <a:cubicBezTo>
                  <a:pt x="1359095" y="791396"/>
                  <a:pt x="1359095" y="791645"/>
                  <a:pt x="1359343" y="791707"/>
                </a:cubicBezTo>
                <a:moveTo>
                  <a:pt x="1911416" y="766463"/>
                </a:moveTo>
                <a:lnTo>
                  <a:pt x="1911976" y="766463"/>
                </a:lnTo>
                <a:cubicBezTo>
                  <a:pt x="1911976" y="766463"/>
                  <a:pt x="1912100" y="766463"/>
                  <a:pt x="1912162" y="766463"/>
                </a:cubicBezTo>
                <a:cubicBezTo>
                  <a:pt x="1912971" y="767022"/>
                  <a:pt x="1913903" y="767271"/>
                  <a:pt x="1914774" y="767458"/>
                </a:cubicBezTo>
                <a:cubicBezTo>
                  <a:pt x="1914836" y="767458"/>
                  <a:pt x="1914899" y="767458"/>
                  <a:pt x="1914961" y="767458"/>
                </a:cubicBezTo>
                <a:cubicBezTo>
                  <a:pt x="1915396" y="767458"/>
                  <a:pt x="1915768" y="767147"/>
                  <a:pt x="1915831" y="766774"/>
                </a:cubicBezTo>
                <a:cubicBezTo>
                  <a:pt x="1915955" y="766276"/>
                  <a:pt x="1915645" y="765841"/>
                  <a:pt x="1915147" y="765717"/>
                </a:cubicBezTo>
                <a:cubicBezTo>
                  <a:pt x="1914463" y="765592"/>
                  <a:pt x="1913903" y="765344"/>
                  <a:pt x="1913344" y="765033"/>
                </a:cubicBezTo>
                <a:cubicBezTo>
                  <a:pt x="1913344" y="764846"/>
                  <a:pt x="1913344" y="764722"/>
                  <a:pt x="1913282" y="764597"/>
                </a:cubicBezTo>
                <a:cubicBezTo>
                  <a:pt x="1913655" y="764411"/>
                  <a:pt x="1914152" y="764411"/>
                  <a:pt x="1914401" y="764411"/>
                </a:cubicBezTo>
                <a:cubicBezTo>
                  <a:pt x="1914836" y="764411"/>
                  <a:pt x="1915147" y="764162"/>
                  <a:pt x="1915147" y="763789"/>
                </a:cubicBezTo>
                <a:cubicBezTo>
                  <a:pt x="1915147" y="763416"/>
                  <a:pt x="1914899" y="763043"/>
                  <a:pt x="1914525" y="763043"/>
                </a:cubicBezTo>
                <a:cubicBezTo>
                  <a:pt x="1913530" y="762919"/>
                  <a:pt x="1912659" y="763230"/>
                  <a:pt x="1912038" y="763789"/>
                </a:cubicBezTo>
                <a:cubicBezTo>
                  <a:pt x="1912038" y="763789"/>
                  <a:pt x="1912038" y="763789"/>
                  <a:pt x="1911976" y="763789"/>
                </a:cubicBezTo>
                <a:lnTo>
                  <a:pt x="1911354" y="763789"/>
                </a:lnTo>
                <a:cubicBezTo>
                  <a:pt x="1910670" y="763789"/>
                  <a:pt x="1910049" y="763789"/>
                  <a:pt x="1909551" y="763603"/>
                </a:cubicBezTo>
                <a:cubicBezTo>
                  <a:pt x="1909800" y="763043"/>
                  <a:pt x="1910981" y="763416"/>
                  <a:pt x="1911105" y="762670"/>
                </a:cubicBezTo>
                <a:cubicBezTo>
                  <a:pt x="1909737" y="761986"/>
                  <a:pt x="1909053" y="760618"/>
                  <a:pt x="1906628" y="760991"/>
                </a:cubicBezTo>
                <a:cubicBezTo>
                  <a:pt x="1905261" y="761737"/>
                  <a:pt x="1906256" y="762110"/>
                  <a:pt x="1905510" y="762670"/>
                </a:cubicBezTo>
                <a:cubicBezTo>
                  <a:pt x="1903022" y="759872"/>
                  <a:pt x="1900971" y="762173"/>
                  <a:pt x="1897675" y="761551"/>
                </a:cubicBezTo>
                <a:cubicBezTo>
                  <a:pt x="1899105" y="764846"/>
                  <a:pt x="1903955" y="764660"/>
                  <a:pt x="1907499" y="765779"/>
                </a:cubicBezTo>
                <a:cubicBezTo>
                  <a:pt x="1907499" y="765779"/>
                  <a:pt x="1907499" y="765779"/>
                  <a:pt x="1907499" y="765779"/>
                </a:cubicBezTo>
                <a:cubicBezTo>
                  <a:pt x="1908619" y="766525"/>
                  <a:pt x="1909862" y="766587"/>
                  <a:pt x="1910919" y="766587"/>
                </a:cubicBezTo>
                <a:lnTo>
                  <a:pt x="1911230" y="766587"/>
                </a:lnTo>
                <a:moveTo>
                  <a:pt x="516777" y="740784"/>
                </a:moveTo>
                <a:cubicBezTo>
                  <a:pt x="517958" y="739664"/>
                  <a:pt x="518518" y="737986"/>
                  <a:pt x="519016" y="736245"/>
                </a:cubicBezTo>
                <a:cubicBezTo>
                  <a:pt x="517088" y="736245"/>
                  <a:pt x="515347" y="739291"/>
                  <a:pt x="516777" y="740784"/>
                </a:cubicBezTo>
                <a:moveTo>
                  <a:pt x="525109" y="710130"/>
                </a:moveTo>
                <a:cubicBezTo>
                  <a:pt x="526850" y="710938"/>
                  <a:pt x="527782" y="706897"/>
                  <a:pt x="525668" y="707270"/>
                </a:cubicBezTo>
                <a:cubicBezTo>
                  <a:pt x="525917" y="708638"/>
                  <a:pt x="524673" y="708513"/>
                  <a:pt x="525109" y="710130"/>
                </a:cubicBezTo>
                <a:moveTo>
                  <a:pt x="525668" y="717343"/>
                </a:moveTo>
                <a:cubicBezTo>
                  <a:pt x="525980" y="718151"/>
                  <a:pt x="524984" y="720203"/>
                  <a:pt x="526228" y="720141"/>
                </a:cubicBezTo>
                <a:cubicBezTo>
                  <a:pt x="526663" y="719705"/>
                  <a:pt x="527658" y="716783"/>
                  <a:pt x="525668" y="717343"/>
                </a:cubicBezTo>
                <a:moveTo>
                  <a:pt x="243632" y="773986"/>
                </a:moveTo>
                <a:cubicBezTo>
                  <a:pt x="243569" y="774484"/>
                  <a:pt x="243818" y="778463"/>
                  <a:pt x="243818" y="780328"/>
                </a:cubicBezTo>
                <a:cubicBezTo>
                  <a:pt x="243818" y="782194"/>
                  <a:pt x="244875" y="779271"/>
                  <a:pt x="244689" y="776038"/>
                </a:cubicBezTo>
                <a:cubicBezTo>
                  <a:pt x="244502" y="772743"/>
                  <a:pt x="244004" y="771748"/>
                  <a:pt x="243632" y="773986"/>
                </a:cubicBezTo>
                <a:moveTo>
                  <a:pt x="242761" y="798235"/>
                </a:moveTo>
                <a:cubicBezTo>
                  <a:pt x="242574" y="794256"/>
                  <a:pt x="242077" y="789842"/>
                  <a:pt x="242077" y="790650"/>
                </a:cubicBezTo>
                <a:cubicBezTo>
                  <a:pt x="242077" y="791458"/>
                  <a:pt x="241891" y="793945"/>
                  <a:pt x="241891" y="793945"/>
                </a:cubicBezTo>
                <a:cubicBezTo>
                  <a:pt x="241891" y="795313"/>
                  <a:pt x="241704" y="801531"/>
                  <a:pt x="241891" y="802215"/>
                </a:cubicBezTo>
                <a:cubicBezTo>
                  <a:pt x="242077" y="802899"/>
                  <a:pt x="242948" y="802215"/>
                  <a:pt x="242761" y="798235"/>
                </a:cubicBezTo>
                <a:moveTo>
                  <a:pt x="243383" y="844744"/>
                </a:moveTo>
                <a:cubicBezTo>
                  <a:pt x="242948" y="842879"/>
                  <a:pt x="242823" y="837656"/>
                  <a:pt x="242699" y="835728"/>
                </a:cubicBezTo>
                <a:cubicBezTo>
                  <a:pt x="242574" y="833801"/>
                  <a:pt x="242574" y="831003"/>
                  <a:pt x="242388" y="830133"/>
                </a:cubicBezTo>
                <a:cubicBezTo>
                  <a:pt x="242202" y="829262"/>
                  <a:pt x="242326" y="823604"/>
                  <a:pt x="241953" y="824039"/>
                </a:cubicBezTo>
                <a:cubicBezTo>
                  <a:pt x="241020" y="825096"/>
                  <a:pt x="241642" y="829697"/>
                  <a:pt x="242139" y="836910"/>
                </a:cubicBezTo>
                <a:cubicBezTo>
                  <a:pt x="242637" y="844122"/>
                  <a:pt x="243196" y="849097"/>
                  <a:pt x="243694" y="852019"/>
                </a:cubicBezTo>
                <a:cubicBezTo>
                  <a:pt x="243694" y="852019"/>
                  <a:pt x="244129" y="851024"/>
                  <a:pt x="244004" y="850091"/>
                </a:cubicBezTo>
                <a:cubicBezTo>
                  <a:pt x="243881" y="849159"/>
                  <a:pt x="243943" y="846610"/>
                  <a:pt x="243507" y="844744"/>
                </a:cubicBezTo>
                <a:moveTo>
                  <a:pt x="559741" y="607351"/>
                </a:moveTo>
                <a:cubicBezTo>
                  <a:pt x="559679" y="607724"/>
                  <a:pt x="559679" y="608035"/>
                  <a:pt x="559182" y="607973"/>
                </a:cubicBezTo>
                <a:lnTo>
                  <a:pt x="559182" y="609092"/>
                </a:lnTo>
                <a:cubicBezTo>
                  <a:pt x="560550" y="609900"/>
                  <a:pt x="560799" y="607164"/>
                  <a:pt x="559741" y="607351"/>
                </a:cubicBezTo>
                <a:moveTo>
                  <a:pt x="559182" y="621278"/>
                </a:moveTo>
                <a:lnTo>
                  <a:pt x="560301" y="621278"/>
                </a:lnTo>
                <a:lnTo>
                  <a:pt x="560301" y="620159"/>
                </a:lnTo>
                <a:lnTo>
                  <a:pt x="559182" y="620159"/>
                </a:lnTo>
                <a:lnTo>
                  <a:pt x="559182" y="621278"/>
                </a:lnTo>
                <a:close/>
                <a:moveTo>
                  <a:pt x="555265" y="636388"/>
                </a:moveTo>
                <a:cubicBezTo>
                  <a:pt x="554768" y="637009"/>
                  <a:pt x="554519" y="637880"/>
                  <a:pt x="554705" y="639123"/>
                </a:cubicBezTo>
                <a:cubicBezTo>
                  <a:pt x="556757" y="639683"/>
                  <a:pt x="556944" y="636388"/>
                  <a:pt x="555265" y="636388"/>
                </a:cubicBezTo>
                <a:moveTo>
                  <a:pt x="934298" y="645279"/>
                </a:moveTo>
                <a:cubicBezTo>
                  <a:pt x="932744" y="645776"/>
                  <a:pt x="932868" y="644533"/>
                  <a:pt x="931500" y="644719"/>
                </a:cubicBezTo>
                <a:cubicBezTo>
                  <a:pt x="932184" y="647206"/>
                  <a:pt x="931873" y="647082"/>
                  <a:pt x="933739" y="648077"/>
                </a:cubicBezTo>
                <a:cubicBezTo>
                  <a:pt x="934236" y="647455"/>
                  <a:pt x="934485" y="646585"/>
                  <a:pt x="934298" y="645279"/>
                </a:cubicBezTo>
                <a:moveTo>
                  <a:pt x="933739" y="653113"/>
                </a:moveTo>
                <a:cubicBezTo>
                  <a:pt x="937282" y="652989"/>
                  <a:pt x="938526" y="650440"/>
                  <a:pt x="939335" y="647580"/>
                </a:cubicBezTo>
                <a:cubicBezTo>
                  <a:pt x="936723" y="648637"/>
                  <a:pt x="934982" y="650688"/>
                  <a:pt x="933739" y="653113"/>
                </a:cubicBezTo>
                <a:moveTo>
                  <a:pt x="935977" y="642481"/>
                </a:moveTo>
                <a:cubicBezTo>
                  <a:pt x="937594" y="642978"/>
                  <a:pt x="939583" y="640989"/>
                  <a:pt x="938215" y="640305"/>
                </a:cubicBezTo>
                <a:cubicBezTo>
                  <a:pt x="935667" y="642170"/>
                  <a:pt x="939770" y="638315"/>
                  <a:pt x="937656" y="637445"/>
                </a:cubicBezTo>
                <a:cubicBezTo>
                  <a:pt x="936350" y="638439"/>
                  <a:pt x="935853" y="640180"/>
                  <a:pt x="934858" y="641362"/>
                </a:cubicBezTo>
                <a:cubicBezTo>
                  <a:pt x="935542" y="641486"/>
                  <a:pt x="936164" y="641548"/>
                  <a:pt x="935977" y="642481"/>
                </a:cubicBezTo>
                <a:moveTo>
                  <a:pt x="946050" y="627994"/>
                </a:moveTo>
                <a:cubicBezTo>
                  <a:pt x="944185" y="629672"/>
                  <a:pt x="940703" y="632595"/>
                  <a:pt x="942692" y="634709"/>
                </a:cubicBezTo>
                <a:cubicBezTo>
                  <a:pt x="941635" y="635766"/>
                  <a:pt x="941262" y="634771"/>
                  <a:pt x="939894" y="634709"/>
                </a:cubicBezTo>
                <a:cubicBezTo>
                  <a:pt x="940143" y="636015"/>
                  <a:pt x="940889" y="636761"/>
                  <a:pt x="942132" y="637009"/>
                </a:cubicBezTo>
                <a:cubicBezTo>
                  <a:pt x="943936" y="634833"/>
                  <a:pt x="948661" y="631040"/>
                  <a:pt x="946050" y="627994"/>
                </a:cubicBezTo>
                <a:moveTo>
                  <a:pt x="967812" y="602874"/>
                </a:moveTo>
                <a:lnTo>
                  <a:pt x="967812" y="602874"/>
                </a:lnTo>
                <a:cubicBezTo>
                  <a:pt x="967812" y="602874"/>
                  <a:pt x="968123" y="602625"/>
                  <a:pt x="968123" y="602377"/>
                </a:cubicBezTo>
                <a:cubicBezTo>
                  <a:pt x="968123" y="602066"/>
                  <a:pt x="967936" y="601755"/>
                  <a:pt x="967563" y="601693"/>
                </a:cubicBezTo>
                <a:cubicBezTo>
                  <a:pt x="967501" y="601693"/>
                  <a:pt x="967439" y="601693"/>
                  <a:pt x="967377" y="601693"/>
                </a:cubicBezTo>
                <a:cubicBezTo>
                  <a:pt x="968247" y="600760"/>
                  <a:pt x="970610" y="601382"/>
                  <a:pt x="970610" y="599516"/>
                </a:cubicBezTo>
                <a:lnTo>
                  <a:pt x="970610" y="599516"/>
                </a:lnTo>
                <a:cubicBezTo>
                  <a:pt x="970610" y="599516"/>
                  <a:pt x="970672" y="599392"/>
                  <a:pt x="970734" y="599330"/>
                </a:cubicBezTo>
                <a:cubicBezTo>
                  <a:pt x="970734" y="599143"/>
                  <a:pt x="970610" y="598957"/>
                  <a:pt x="970424" y="598895"/>
                </a:cubicBezTo>
                <a:lnTo>
                  <a:pt x="970237" y="598895"/>
                </a:lnTo>
                <a:cubicBezTo>
                  <a:pt x="971232" y="598584"/>
                  <a:pt x="970361" y="596532"/>
                  <a:pt x="969491" y="596718"/>
                </a:cubicBezTo>
                <a:cubicBezTo>
                  <a:pt x="969366" y="597216"/>
                  <a:pt x="968931" y="597278"/>
                  <a:pt x="968931" y="597900"/>
                </a:cubicBezTo>
                <a:lnTo>
                  <a:pt x="968682" y="597775"/>
                </a:lnTo>
                <a:cubicBezTo>
                  <a:pt x="968682" y="597775"/>
                  <a:pt x="968496" y="597527"/>
                  <a:pt x="968433" y="597340"/>
                </a:cubicBezTo>
                <a:cubicBezTo>
                  <a:pt x="968310" y="597154"/>
                  <a:pt x="968061" y="597154"/>
                  <a:pt x="967936" y="597278"/>
                </a:cubicBezTo>
                <a:cubicBezTo>
                  <a:pt x="967750" y="597402"/>
                  <a:pt x="967750" y="597589"/>
                  <a:pt x="967874" y="597775"/>
                </a:cubicBezTo>
                <a:cubicBezTo>
                  <a:pt x="968061" y="598024"/>
                  <a:pt x="968247" y="598273"/>
                  <a:pt x="968371" y="598522"/>
                </a:cubicBezTo>
                <a:cubicBezTo>
                  <a:pt x="967874" y="599516"/>
                  <a:pt x="966569" y="600636"/>
                  <a:pt x="967190" y="601568"/>
                </a:cubicBezTo>
                <a:cubicBezTo>
                  <a:pt x="967003" y="601568"/>
                  <a:pt x="966817" y="601506"/>
                  <a:pt x="966693" y="601444"/>
                </a:cubicBezTo>
                <a:cubicBezTo>
                  <a:pt x="966382" y="601320"/>
                  <a:pt x="966071" y="601506"/>
                  <a:pt x="965947" y="601817"/>
                </a:cubicBezTo>
                <a:cubicBezTo>
                  <a:pt x="965822" y="602128"/>
                  <a:pt x="966008" y="602501"/>
                  <a:pt x="966320" y="602563"/>
                </a:cubicBezTo>
                <a:cubicBezTo>
                  <a:pt x="966444" y="602563"/>
                  <a:pt x="966631" y="602625"/>
                  <a:pt x="966755" y="602687"/>
                </a:cubicBezTo>
                <a:lnTo>
                  <a:pt x="966755" y="602812"/>
                </a:lnTo>
                <a:cubicBezTo>
                  <a:pt x="967377" y="606916"/>
                  <a:pt x="965139" y="602812"/>
                  <a:pt x="964019" y="603371"/>
                </a:cubicBezTo>
                <a:cubicBezTo>
                  <a:pt x="960972" y="604864"/>
                  <a:pt x="960413" y="611517"/>
                  <a:pt x="957304" y="614004"/>
                </a:cubicBezTo>
                <a:cubicBezTo>
                  <a:pt x="964765" y="614252"/>
                  <a:pt x="965201" y="607413"/>
                  <a:pt x="967936" y="602812"/>
                </a:cubicBezTo>
                <a:moveTo>
                  <a:pt x="974341" y="590376"/>
                </a:moveTo>
                <a:cubicBezTo>
                  <a:pt x="975708" y="589008"/>
                  <a:pt x="979875" y="582045"/>
                  <a:pt x="982735" y="577319"/>
                </a:cubicBezTo>
                <a:cubicBezTo>
                  <a:pt x="979129" y="582418"/>
                  <a:pt x="975646" y="587516"/>
                  <a:pt x="972226" y="592677"/>
                </a:cubicBezTo>
                <a:cubicBezTo>
                  <a:pt x="972786" y="591993"/>
                  <a:pt x="973532" y="591185"/>
                  <a:pt x="974341" y="590376"/>
                </a:cubicBezTo>
                <a:moveTo>
                  <a:pt x="1141411" y="362682"/>
                </a:moveTo>
                <a:cubicBezTo>
                  <a:pt x="1142220" y="363677"/>
                  <a:pt x="1145888" y="362496"/>
                  <a:pt x="1146696" y="361439"/>
                </a:cubicBezTo>
                <a:cubicBezTo>
                  <a:pt x="1147567" y="360444"/>
                  <a:pt x="1150489" y="358517"/>
                  <a:pt x="1151546" y="356092"/>
                </a:cubicBezTo>
                <a:cubicBezTo>
                  <a:pt x="1152603" y="353667"/>
                  <a:pt x="1155712" y="349066"/>
                  <a:pt x="1157577" y="346641"/>
                </a:cubicBezTo>
                <a:cubicBezTo>
                  <a:pt x="1159505" y="344216"/>
                  <a:pt x="1160189" y="343345"/>
                  <a:pt x="1160997" y="341977"/>
                </a:cubicBezTo>
                <a:cubicBezTo>
                  <a:pt x="1161432" y="341293"/>
                  <a:pt x="1161370" y="341169"/>
                  <a:pt x="1161121" y="341045"/>
                </a:cubicBezTo>
                <a:cubicBezTo>
                  <a:pt x="1158821" y="343718"/>
                  <a:pt x="1157080" y="346765"/>
                  <a:pt x="1154780" y="349314"/>
                </a:cubicBezTo>
                <a:cubicBezTo>
                  <a:pt x="1154903" y="349066"/>
                  <a:pt x="1154903" y="348755"/>
                  <a:pt x="1154780" y="348444"/>
                </a:cubicBezTo>
                <a:cubicBezTo>
                  <a:pt x="1154469" y="347946"/>
                  <a:pt x="1153847" y="347822"/>
                  <a:pt x="1153411" y="348133"/>
                </a:cubicBezTo>
                <a:cubicBezTo>
                  <a:pt x="1153349" y="348133"/>
                  <a:pt x="1153288" y="348195"/>
                  <a:pt x="1153288" y="348257"/>
                </a:cubicBezTo>
                <a:lnTo>
                  <a:pt x="1153288" y="348257"/>
                </a:lnTo>
                <a:cubicBezTo>
                  <a:pt x="1152417" y="345522"/>
                  <a:pt x="1148251" y="351615"/>
                  <a:pt x="1149370" y="352734"/>
                </a:cubicBezTo>
                <a:cubicBezTo>
                  <a:pt x="1149681" y="351988"/>
                  <a:pt x="1150179" y="351428"/>
                  <a:pt x="1150925" y="351055"/>
                </a:cubicBezTo>
                <a:cubicBezTo>
                  <a:pt x="1150925" y="351055"/>
                  <a:pt x="1150863" y="351117"/>
                  <a:pt x="1150800" y="351180"/>
                </a:cubicBezTo>
                <a:cubicBezTo>
                  <a:pt x="1150365" y="351553"/>
                  <a:pt x="1150302" y="352175"/>
                  <a:pt x="1150676" y="352610"/>
                </a:cubicBezTo>
                <a:cubicBezTo>
                  <a:pt x="1150863" y="352858"/>
                  <a:pt x="1151173" y="352983"/>
                  <a:pt x="1151422" y="352983"/>
                </a:cubicBezTo>
                <a:cubicBezTo>
                  <a:pt x="1151671" y="352983"/>
                  <a:pt x="1151857" y="352921"/>
                  <a:pt x="1152044" y="352734"/>
                </a:cubicBezTo>
                <a:cubicBezTo>
                  <a:pt x="1152044" y="352734"/>
                  <a:pt x="1152044" y="352734"/>
                  <a:pt x="1152044" y="352734"/>
                </a:cubicBezTo>
                <a:lnTo>
                  <a:pt x="1152044" y="352734"/>
                </a:lnTo>
                <a:cubicBezTo>
                  <a:pt x="1149681" y="356713"/>
                  <a:pt x="1147629" y="360942"/>
                  <a:pt x="1141411" y="361128"/>
                </a:cubicBezTo>
                <a:cubicBezTo>
                  <a:pt x="1141349" y="361252"/>
                  <a:pt x="1141287" y="361315"/>
                  <a:pt x="1141225" y="361439"/>
                </a:cubicBezTo>
                <a:cubicBezTo>
                  <a:pt x="1141100" y="361874"/>
                  <a:pt x="1141162" y="362309"/>
                  <a:pt x="1141411" y="362620"/>
                </a:cubicBezTo>
                <a:moveTo>
                  <a:pt x="1129100" y="663746"/>
                </a:moveTo>
                <a:cubicBezTo>
                  <a:pt x="1128603" y="665860"/>
                  <a:pt x="1129411" y="666544"/>
                  <a:pt x="1129660" y="665362"/>
                </a:cubicBezTo>
                <a:cubicBezTo>
                  <a:pt x="1129722" y="664989"/>
                  <a:pt x="1129473" y="662129"/>
                  <a:pt x="1129100" y="663746"/>
                </a:cubicBezTo>
                <a:moveTo>
                  <a:pt x="1120209" y="825096"/>
                </a:moveTo>
                <a:cubicBezTo>
                  <a:pt x="1120520" y="826029"/>
                  <a:pt x="1119525" y="828329"/>
                  <a:pt x="1120768" y="828454"/>
                </a:cubicBezTo>
                <a:cubicBezTo>
                  <a:pt x="1121514" y="827708"/>
                  <a:pt x="1121763" y="825096"/>
                  <a:pt x="1120209" y="825096"/>
                </a:cubicBezTo>
                <a:moveTo>
                  <a:pt x="1144768" y="803334"/>
                </a:moveTo>
                <a:cubicBezTo>
                  <a:pt x="1145080" y="804142"/>
                  <a:pt x="1144085" y="806194"/>
                  <a:pt x="1145329" y="806070"/>
                </a:cubicBezTo>
                <a:cubicBezTo>
                  <a:pt x="1144707" y="804702"/>
                  <a:pt x="1147256" y="803210"/>
                  <a:pt x="1144768" y="803334"/>
                </a:cubicBezTo>
                <a:moveTo>
                  <a:pt x="1145329" y="819438"/>
                </a:moveTo>
                <a:cubicBezTo>
                  <a:pt x="1145639" y="820619"/>
                  <a:pt x="1144396" y="823355"/>
                  <a:pt x="1146447" y="822796"/>
                </a:cubicBezTo>
                <a:cubicBezTo>
                  <a:pt x="1146447" y="821365"/>
                  <a:pt x="1146759" y="819500"/>
                  <a:pt x="1145329" y="819438"/>
                </a:cubicBezTo>
                <a:moveTo>
                  <a:pt x="1322285" y="865201"/>
                </a:moveTo>
                <a:cubicBezTo>
                  <a:pt x="1323343" y="864081"/>
                  <a:pt x="1325394" y="860910"/>
                  <a:pt x="1323964" y="859107"/>
                </a:cubicBezTo>
                <a:cubicBezTo>
                  <a:pt x="1323467" y="859915"/>
                  <a:pt x="1323156" y="860848"/>
                  <a:pt x="1321726" y="860724"/>
                </a:cubicBezTo>
                <a:cubicBezTo>
                  <a:pt x="1322410" y="863895"/>
                  <a:pt x="1319052" y="870050"/>
                  <a:pt x="1321726" y="873035"/>
                </a:cubicBezTo>
                <a:cubicBezTo>
                  <a:pt x="1322596" y="869802"/>
                  <a:pt x="1323777" y="868061"/>
                  <a:pt x="1322285" y="865138"/>
                </a:cubicBezTo>
                <a:moveTo>
                  <a:pt x="1321726" y="907108"/>
                </a:moveTo>
                <a:cubicBezTo>
                  <a:pt x="1321601" y="905429"/>
                  <a:pt x="1324959" y="902134"/>
                  <a:pt x="1322285" y="901574"/>
                </a:cubicBezTo>
                <a:cubicBezTo>
                  <a:pt x="1322348" y="903191"/>
                  <a:pt x="1321788" y="904310"/>
                  <a:pt x="1321290" y="905243"/>
                </a:cubicBezTo>
                <a:cubicBezTo>
                  <a:pt x="1321167" y="905989"/>
                  <a:pt x="1321290" y="906673"/>
                  <a:pt x="1321726" y="907108"/>
                </a:cubicBezTo>
                <a:moveTo>
                  <a:pt x="1367488" y="808868"/>
                </a:moveTo>
                <a:cubicBezTo>
                  <a:pt x="1367613" y="809738"/>
                  <a:pt x="1367302" y="810982"/>
                  <a:pt x="1368048" y="811168"/>
                </a:cubicBezTo>
                <a:cubicBezTo>
                  <a:pt x="1368421" y="810733"/>
                  <a:pt x="1369415" y="808370"/>
                  <a:pt x="1367488" y="808868"/>
                </a:cubicBezTo>
                <a:moveTo>
                  <a:pt x="1357416" y="862465"/>
                </a:moveTo>
                <a:cubicBezTo>
                  <a:pt x="1357975" y="859169"/>
                  <a:pt x="1359592" y="856807"/>
                  <a:pt x="1360213" y="853511"/>
                </a:cubicBezTo>
                <a:cubicBezTo>
                  <a:pt x="1359343" y="852889"/>
                  <a:pt x="1358846" y="851957"/>
                  <a:pt x="1357416" y="851832"/>
                </a:cubicBezTo>
                <a:cubicBezTo>
                  <a:pt x="1357975" y="855563"/>
                  <a:pt x="1355675" y="859418"/>
                  <a:pt x="1357416" y="862403"/>
                </a:cubicBezTo>
                <a:moveTo>
                  <a:pt x="1366369" y="818878"/>
                </a:moveTo>
                <a:cubicBezTo>
                  <a:pt x="1365685" y="822112"/>
                  <a:pt x="1364566" y="827956"/>
                  <a:pt x="1365250" y="830630"/>
                </a:cubicBezTo>
                <a:cubicBezTo>
                  <a:pt x="1366245" y="827148"/>
                  <a:pt x="1366618" y="823044"/>
                  <a:pt x="1367488" y="819500"/>
                </a:cubicBezTo>
                <a:cubicBezTo>
                  <a:pt x="1367364" y="819065"/>
                  <a:pt x="1366991" y="818878"/>
                  <a:pt x="1366369" y="818941"/>
                </a:cubicBezTo>
                <a:moveTo>
                  <a:pt x="1371965" y="742960"/>
                </a:moveTo>
                <a:cubicBezTo>
                  <a:pt x="1371530" y="746380"/>
                  <a:pt x="1374514" y="743395"/>
                  <a:pt x="1371965" y="742960"/>
                </a:cubicBezTo>
                <a:moveTo>
                  <a:pt x="1695163" y="703912"/>
                </a:moveTo>
                <a:lnTo>
                  <a:pt x="1694044" y="703912"/>
                </a:lnTo>
                <a:lnTo>
                  <a:pt x="1694044" y="705032"/>
                </a:lnTo>
                <a:lnTo>
                  <a:pt x="1695163" y="705032"/>
                </a:lnTo>
                <a:lnTo>
                  <a:pt x="1695163" y="703912"/>
                </a:lnTo>
                <a:close/>
                <a:moveTo>
                  <a:pt x="1703558" y="706772"/>
                </a:moveTo>
                <a:cubicBezTo>
                  <a:pt x="1703184" y="706586"/>
                  <a:pt x="1701381" y="705342"/>
                  <a:pt x="1701319" y="706772"/>
                </a:cubicBezTo>
                <a:cubicBezTo>
                  <a:pt x="1701692" y="706897"/>
                  <a:pt x="1703495" y="708140"/>
                  <a:pt x="1703558" y="706772"/>
                </a:cubicBezTo>
                <a:moveTo>
                  <a:pt x="1678438" y="709570"/>
                </a:moveTo>
                <a:cubicBezTo>
                  <a:pt x="1676199" y="707581"/>
                  <a:pt x="1677132" y="711311"/>
                  <a:pt x="1678438" y="709570"/>
                </a:cubicBezTo>
                <a:moveTo>
                  <a:pt x="1753797" y="741343"/>
                </a:moveTo>
                <a:cubicBezTo>
                  <a:pt x="1758149" y="743644"/>
                  <a:pt x="1756346" y="740597"/>
                  <a:pt x="1753797" y="741343"/>
                </a:cubicBezTo>
                <a:moveTo>
                  <a:pt x="1833632" y="764162"/>
                </a:moveTo>
                <a:cubicBezTo>
                  <a:pt x="1834690" y="763665"/>
                  <a:pt x="1835498" y="765841"/>
                  <a:pt x="1835871" y="764162"/>
                </a:cubicBezTo>
                <a:cubicBezTo>
                  <a:pt x="1835498" y="764038"/>
                  <a:pt x="1833694" y="762794"/>
                  <a:pt x="1833632" y="764162"/>
                </a:cubicBezTo>
                <a:moveTo>
                  <a:pt x="1878835" y="775976"/>
                </a:moveTo>
                <a:cubicBezTo>
                  <a:pt x="1877530" y="775541"/>
                  <a:pt x="1873799" y="774670"/>
                  <a:pt x="1872680" y="775976"/>
                </a:cubicBezTo>
                <a:cubicBezTo>
                  <a:pt x="1874980" y="776225"/>
                  <a:pt x="1877405" y="776598"/>
                  <a:pt x="1877405" y="776598"/>
                </a:cubicBezTo>
                <a:cubicBezTo>
                  <a:pt x="1877405" y="776598"/>
                  <a:pt x="1879830" y="776909"/>
                  <a:pt x="1878835" y="775976"/>
                </a:cubicBezTo>
                <a:moveTo>
                  <a:pt x="1792284" y="419824"/>
                </a:moveTo>
                <a:cubicBezTo>
                  <a:pt x="1793653" y="419886"/>
                  <a:pt x="1794025" y="418953"/>
                  <a:pt x="1794522" y="418083"/>
                </a:cubicBezTo>
                <a:cubicBezTo>
                  <a:pt x="1793030" y="417958"/>
                  <a:pt x="1792098" y="418331"/>
                  <a:pt x="1792284" y="419824"/>
                </a:cubicBezTo>
                <a:moveTo>
                  <a:pt x="1678997" y="507494"/>
                </a:moveTo>
                <a:cubicBezTo>
                  <a:pt x="1677629" y="507556"/>
                  <a:pt x="1676262" y="507556"/>
                  <a:pt x="1676199" y="506312"/>
                </a:cubicBezTo>
                <a:cubicBezTo>
                  <a:pt x="1678438" y="503763"/>
                  <a:pt x="1680800" y="503701"/>
                  <a:pt x="1684034" y="502955"/>
                </a:cubicBezTo>
                <a:lnTo>
                  <a:pt x="1684034" y="500779"/>
                </a:lnTo>
                <a:cubicBezTo>
                  <a:pt x="1687702" y="500530"/>
                  <a:pt x="1688573" y="497483"/>
                  <a:pt x="1691868" y="496861"/>
                </a:cubicBezTo>
                <a:cubicBezTo>
                  <a:pt x="1691681" y="497794"/>
                  <a:pt x="1692303" y="497918"/>
                  <a:pt x="1692987" y="497918"/>
                </a:cubicBezTo>
                <a:cubicBezTo>
                  <a:pt x="1699080" y="496986"/>
                  <a:pt x="1701381" y="492136"/>
                  <a:pt x="1706355" y="490146"/>
                </a:cubicBezTo>
                <a:cubicBezTo>
                  <a:pt x="1706666" y="488840"/>
                  <a:pt x="1705298" y="489338"/>
                  <a:pt x="1705236" y="488405"/>
                </a:cubicBezTo>
                <a:cubicBezTo>
                  <a:pt x="1706728" y="487721"/>
                  <a:pt x="1707226" y="485980"/>
                  <a:pt x="1709713" y="486229"/>
                </a:cubicBezTo>
                <a:cubicBezTo>
                  <a:pt x="1708159" y="488094"/>
                  <a:pt x="1711516" y="487037"/>
                  <a:pt x="1712511" y="486789"/>
                </a:cubicBezTo>
                <a:cubicBezTo>
                  <a:pt x="1712200" y="487224"/>
                  <a:pt x="1711951" y="487659"/>
                  <a:pt x="1711951" y="488405"/>
                </a:cubicBezTo>
                <a:cubicBezTo>
                  <a:pt x="1714003" y="487100"/>
                  <a:pt x="1718417" y="485545"/>
                  <a:pt x="1720905" y="483928"/>
                </a:cubicBezTo>
                <a:cubicBezTo>
                  <a:pt x="1723641" y="482188"/>
                  <a:pt x="1724822" y="479887"/>
                  <a:pt x="1725381" y="476716"/>
                </a:cubicBezTo>
                <a:cubicBezTo>
                  <a:pt x="1723827" y="476778"/>
                  <a:pt x="1723454" y="475845"/>
                  <a:pt x="1724262" y="474975"/>
                </a:cubicBezTo>
                <a:cubicBezTo>
                  <a:pt x="1721526" y="476840"/>
                  <a:pt x="1722086" y="473918"/>
                  <a:pt x="1720345" y="473296"/>
                </a:cubicBezTo>
                <a:cubicBezTo>
                  <a:pt x="1720034" y="473794"/>
                  <a:pt x="1719786" y="474229"/>
                  <a:pt x="1719786" y="474975"/>
                </a:cubicBezTo>
                <a:cubicBezTo>
                  <a:pt x="1714874" y="477089"/>
                  <a:pt x="1710583" y="479949"/>
                  <a:pt x="1706417" y="482871"/>
                </a:cubicBezTo>
                <a:cubicBezTo>
                  <a:pt x="1707972" y="482561"/>
                  <a:pt x="1713195" y="481752"/>
                  <a:pt x="1712324" y="482374"/>
                </a:cubicBezTo>
                <a:cubicBezTo>
                  <a:pt x="1711268" y="483182"/>
                  <a:pt x="1709464" y="484053"/>
                  <a:pt x="1708594" y="484612"/>
                </a:cubicBezTo>
                <a:cubicBezTo>
                  <a:pt x="1707661" y="485110"/>
                  <a:pt x="1704055" y="487037"/>
                  <a:pt x="1703433" y="487410"/>
                </a:cubicBezTo>
                <a:cubicBezTo>
                  <a:pt x="1702749" y="487846"/>
                  <a:pt x="1702749" y="489524"/>
                  <a:pt x="1702625" y="490146"/>
                </a:cubicBezTo>
                <a:cubicBezTo>
                  <a:pt x="1702500" y="490768"/>
                  <a:pt x="1700075" y="492509"/>
                  <a:pt x="1699267" y="493131"/>
                </a:cubicBezTo>
                <a:cubicBezTo>
                  <a:pt x="1698521" y="493753"/>
                  <a:pt x="1696717" y="495183"/>
                  <a:pt x="1695163" y="496240"/>
                </a:cubicBezTo>
                <a:cubicBezTo>
                  <a:pt x="1693609" y="497234"/>
                  <a:pt x="1693609" y="496364"/>
                  <a:pt x="1692179" y="495307"/>
                </a:cubicBezTo>
                <a:cubicBezTo>
                  <a:pt x="1691370" y="494747"/>
                  <a:pt x="1691619" y="494374"/>
                  <a:pt x="1691806" y="494188"/>
                </a:cubicBezTo>
                <a:cubicBezTo>
                  <a:pt x="1690998" y="494436"/>
                  <a:pt x="1687889" y="495307"/>
                  <a:pt x="1685215" y="497359"/>
                </a:cubicBezTo>
                <a:cubicBezTo>
                  <a:pt x="1682479" y="499473"/>
                  <a:pt x="1682852" y="498913"/>
                  <a:pt x="1681298" y="500343"/>
                </a:cubicBezTo>
                <a:cubicBezTo>
                  <a:pt x="1679743" y="501773"/>
                  <a:pt x="1680427" y="500592"/>
                  <a:pt x="1677567" y="502146"/>
                </a:cubicBezTo>
                <a:cubicBezTo>
                  <a:pt x="1674707" y="503701"/>
                  <a:pt x="1673837" y="505131"/>
                  <a:pt x="1673276" y="506188"/>
                </a:cubicBezTo>
                <a:cubicBezTo>
                  <a:pt x="1672779" y="507183"/>
                  <a:pt x="1673028" y="508737"/>
                  <a:pt x="1673028" y="509794"/>
                </a:cubicBezTo>
                <a:cubicBezTo>
                  <a:pt x="1673028" y="510478"/>
                  <a:pt x="1673712" y="510478"/>
                  <a:pt x="1674209" y="510416"/>
                </a:cubicBezTo>
                <a:cubicBezTo>
                  <a:pt x="1674023" y="510540"/>
                  <a:pt x="1673899" y="510665"/>
                  <a:pt x="1673837" y="510727"/>
                </a:cubicBezTo>
                <a:cubicBezTo>
                  <a:pt x="1673028" y="511349"/>
                  <a:pt x="1671474" y="511597"/>
                  <a:pt x="1670728" y="511846"/>
                </a:cubicBezTo>
                <a:cubicBezTo>
                  <a:pt x="1670044" y="512033"/>
                  <a:pt x="1668240" y="513214"/>
                  <a:pt x="1667867" y="513525"/>
                </a:cubicBezTo>
                <a:cubicBezTo>
                  <a:pt x="1671722" y="512841"/>
                  <a:pt x="1674831" y="511411"/>
                  <a:pt x="1677256" y="509235"/>
                </a:cubicBezTo>
                <a:cubicBezTo>
                  <a:pt x="1677878" y="508737"/>
                  <a:pt x="1678438" y="508116"/>
                  <a:pt x="1678935" y="507494"/>
                </a:cubicBezTo>
                <a:moveTo>
                  <a:pt x="1667743" y="513587"/>
                </a:moveTo>
                <a:cubicBezTo>
                  <a:pt x="1667743" y="513587"/>
                  <a:pt x="1666251" y="514706"/>
                  <a:pt x="1665504" y="514893"/>
                </a:cubicBezTo>
                <a:cubicBezTo>
                  <a:pt x="1664572" y="515142"/>
                  <a:pt x="1664323" y="514893"/>
                  <a:pt x="1663266" y="514271"/>
                </a:cubicBezTo>
                <a:cubicBezTo>
                  <a:pt x="1662707" y="513898"/>
                  <a:pt x="1662085" y="514520"/>
                  <a:pt x="1661463" y="515204"/>
                </a:cubicBezTo>
                <a:cubicBezTo>
                  <a:pt x="1662334" y="515204"/>
                  <a:pt x="1663328" y="515515"/>
                  <a:pt x="1664448" y="516323"/>
                </a:cubicBezTo>
                <a:cubicBezTo>
                  <a:pt x="1666562" y="516447"/>
                  <a:pt x="1666997" y="514831"/>
                  <a:pt x="1667743" y="513587"/>
                </a:cubicBezTo>
                <a:moveTo>
                  <a:pt x="1525481" y="586646"/>
                </a:moveTo>
                <a:lnTo>
                  <a:pt x="1525481" y="586521"/>
                </a:lnTo>
                <a:cubicBezTo>
                  <a:pt x="1525481" y="586521"/>
                  <a:pt x="1525481" y="586521"/>
                  <a:pt x="1525544" y="586459"/>
                </a:cubicBezTo>
                <a:cubicBezTo>
                  <a:pt x="1525916" y="586273"/>
                  <a:pt x="1526041" y="585837"/>
                  <a:pt x="1525792" y="585464"/>
                </a:cubicBezTo>
                <a:cubicBezTo>
                  <a:pt x="1525605" y="585091"/>
                  <a:pt x="1525170" y="584967"/>
                  <a:pt x="1524798" y="585216"/>
                </a:cubicBezTo>
                <a:cubicBezTo>
                  <a:pt x="1522932" y="586273"/>
                  <a:pt x="1520880" y="587081"/>
                  <a:pt x="1518952" y="587889"/>
                </a:cubicBezTo>
                <a:cubicBezTo>
                  <a:pt x="1516714" y="588822"/>
                  <a:pt x="1514351" y="589755"/>
                  <a:pt x="1512238" y="591060"/>
                </a:cubicBezTo>
                <a:cubicBezTo>
                  <a:pt x="1511926" y="591247"/>
                  <a:pt x="1511802" y="591744"/>
                  <a:pt x="1511989" y="592055"/>
                </a:cubicBezTo>
                <a:cubicBezTo>
                  <a:pt x="1512113" y="592304"/>
                  <a:pt x="1512362" y="592366"/>
                  <a:pt x="1512610" y="592366"/>
                </a:cubicBezTo>
                <a:cubicBezTo>
                  <a:pt x="1512735" y="592366"/>
                  <a:pt x="1512859" y="592366"/>
                  <a:pt x="1512984" y="592242"/>
                </a:cubicBezTo>
                <a:cubicBezTo>
                  <a:pt x="1514973" y="590998"/>
                  <a:pt x="1517149" y="590128"/>
                  <a:pt x="1519512" y="589195"/>
                </a:cubicBezTo>
                <a:cubicBezTo>
                  <a:pt x="1521253" y="588511"/>
                  <a:pt x="1522932" y="587765"/>
                  <a:pt x="1524673" y="586894"/>
                </a:cubicBezTo>
                <a:cubicBezTo>
                  <a:pt x="1524673" y="586894"/>
                  <a:pt x="1524673" y="586894"/>
                  <a:pt x="1524673" y="586894"/>
                </a:cubicBezTo>
                <a:cubicBezTo>
                  <a:pt x="1523865" y="587516"/>
                  <a:pt x="1528155" y="587267"/>
                  <a:pt x="1528155" y="587267"/>
                </a:cubicBezTo>
                <a:cubicBezTo>
                  <a:pt x="1528155" y="587267"/>
                  <a:pt x="1528404" y="587143"/>
                  <a:pt x="1529399" y="586770"/>
                </a:cubicBezTo>
                <a:cubicBezTo>
                  <a:pt x="1529461" y="586583"/>
                  <a:pt x="1529461" y="586335"/>
                  <a:pt x="1529461" y="586024"/>
                </a:cubicBezTo>
                <a:cubicBezTo>
                  <a:pt x="1527720" y="585775"/>
                  <a:pt x="1527471" y="587081"/>
                  <a:pt x="1525544" y="586583"/>
                </a:cubicBezTo>
                <a:moveTo>
                  <a:pt x="1559492" y="209353"/>
                </a:moveTo>
                <a:cubicBezTo>
                  <a:pt x="1559181" y="208545"/>
                  <a:pt x="1559368" y="208358"/>
                  <a:pt x="1559368" y="208047"/>
                </a:cubicBezTo>
                <a:cubicBezTo>
                  <a:pt x="1559368" y="207674"/>
                  <a:pt x="1558933" y="205995"/>
                  <a:pt x="1558933" y="205995"/>
                </a:cubicBezTo>
                <a:cubicBezTo>
                  <a:pt x="1557938" y="207239"/>
                  <a:pt x="1557627" y="209104"/>
                  <a:pt x="1556694" y="210410"/>
                </a:cubicBezTo>
                <a:cubicBezTo>
                  <a:pt x="1557254" y="212213"/>
                  <a:pt x="1558933" y="207550"/>
                  <a:pt x="1559492" y="209353"/>
                </a:cubicBezTo>
                <a:moveTo>
                  <a:pt x="1712200" y="173725"/>
                </a:moveTo>
                <a:cubicBezTo>
                  <a:pt x="1713444" y="173352"/>
                  <a:pt x="1712635" y="173103"/>
                  <a:pt x="1713444" y="173352"/>
                </a:cubicBezTo>
                <a:cubicBezTo>
                  <a:pt x="1714314" y="173601"/>
                  <a:pt x="1713568" y="173601"/>
                  <a:pt x="1714749" y="173477"/>
                </a:cubicBezTo>
                <a:cubicBezTo>
                  <a:pt x="1714811" y="173477"/>
                  <a:pt x="1714936" y="173477"/>
                  <a:pt x="1714998" y="173414"/>
                </a:cubicBezTo>
                <a:cubicBezTo>
                  <a:pt x="1715122" y="173166"/>
                  <a:pt x="1715185" y="172855"/>
                  <a:pt x="1715246" y="172544"/>
                </a:cubicBezTo>
                <a:cubicBezTo>
                  <a:pt x="1713941" y="172917"/>
                  <a:pt x="1712014" y="172668"/>
                  <a:pt x="1711143" y="173539"/>
                </a:cubicBezTo>
                <a:cubicBezTo>
                  <a:pt x="1711205" y="173850"/>
                  <a:pt x="1711453" y="173912"/>
                  <a:pt x="1712200" y="173725"/>
                </a:cubicBezTo>
                <a:moveTo>
                  <a:pt x="1684966" y="187342"/>
                </a:moveTo>
                <a:cubicBezTo>
                  <a:pt x="1684966" y="187342"/>
                  <a:pt x="1685650" y="187093"/>
                  <a:pt x="1686645" y="186720"/>
                </a:cubicBezTo>
                <a:cubicBezTo>
                  <a:pt x="1687764" y="186223"/>
                  <a:pt x="1688759" y="185539"/>
                  <a:pt x="1689629" y="184731"/>
                </a:cubicBezTo>
                <a:cubicBezTo>
                  <a:pt x="1687951" y="184420"/>
                  <a:pt x="1686894" y="184731"/>
                  <a:pt x="1685961" y="185042"/>
                </a:cubicBezTo>
                <a:cubicBezTo>
                  <a:pt x="1685712" y="185290"/>
                  <a:pt x="1685526" y="185415"/>
                  <a:pt x="1685339" y="185601"/>
                </a:cubicBezTo>
                <a:cubicBezTo>
                  <a:pt x="1684469" y="186472"/>
                  <a:pt x="1684966" y="187342"/>
                  <a:pt x="1684966" y="187342"/>
                </a:cubicBezTo>
                <a:moveTo>
                  <a:pt x="1598850" y="271966"/>
                </a:moveTo>
                <a:cubicBezTo>
                  <a:pt x="1598042" y="272152"/>
                  <a:pt x="1597234" y="272339"/>
                  <a:pt x="1596363" y="272463"/>
                </a:cubicBezTo>
                <a:cubicBezTo>
                  <a:pt x="1596799" y="272587"/>
                  <a:pt x="1597794" y="272339"/>
                  <a:pt x="1598850" y="271966"/>
                </a:cubicBezTo>
                <a:moveTo>
                  <a:pt x="1474123" y="436363"/>
                </a:moveTo>
                <a:cubicBezTo>
                  <a:pt x="1473687" y="437358"/>
                  <a:pt x="1472754" y="440342"/>
                  <a:pt x="1472444" y="441648"/>
                </a:cubicBezTo>
                <a:cubicBezTo>
                  <a:pt x="1472133" y="442954"/>
                  <a:pt x="1472941" y="441772"/>
                  <a:pt x="1473003" y="441648"/>
                </a:cubicBezTo>
                <a:cubicBezTo>
                  <a:pt x="1473066" y="441461"/>
                  <a:pt x="1473749" y="439907"/>
                  <a:pt x="1474309" y="438415"/>
                </a:cubicBezTo>
                <a:cubicBezTo>
                  <a:pt x="1474807" y="436922"/>
                  <a:pt x="1475366" y="435865"/>
                  <a:pt x="1475677" y="434870"/>
                </a:cubicBezTo>
                <a:cubicBezTo>
                  <a:pt x="1475677" y="434870"/>
                  <a:pt x="1474558" y="435430"/>
                  <a:pt x="1474123" y="436425"/>
                </a:cubicBezTo>
                <a:moveTo>
                  <a:pt x="1466661" y="461793"/>
                </a:moveTo>
                <a:cubicBezTo>
                  <a:pt x="1466351" y="463223"/>
                  <a:pt x="1465667" y="466208"/>
                  <a:pt x="1465293" y="467016"/>
                </a:cubicBezTo>
                <a:cubicBezTo>
                  <a:pt x="1464921" y="467762"/>
                  <a:pt x="1463614" y="470933"/>
                  <a:pt x="1463428" y="472550"/>
                </a:cubicBezTo>
                <a:cubicBezTo>
                  <a:pt x="1463242" y="474167"/>
                  <a:pt x="1462309" y="475970"/>
                  <a:pt x="1461998" y="476592"/>
                </a:cubicBezTo>
                <a:cubicBezTo>
                  <a:pt x="1461687" y="477213"/>
                  <a:pt x="1461376" y="478768"/>
                  <a:pt x="1461625" y="479949"/>
                </a:cubicBezTo>
                <a:cubicBezTo>
                  <a:pt x="1461873" y="481131"/>
                  <a:pt x="1461625" y="479949"/>
                  <a:pt x="1461873" y="479576"/>
                </a:cubicBezTo>
                <a:cubicBezTo>
                  <a:pt x="1462122" y="479203"/>
                  <a:pt x="1462122" y="478457"/>
                  <a:pt x="1462309" y="477711"/>
                </a:cubicBezTo>
                <a:cubicBezTo>
                  <a:pt x="1462496" y="476965"/>
                  <a:pt x="1462806" y="476281"/>
                  <a:pt x="1462993" y="475845"/>
                </a:cubicBezTo>
                <a:cubicBezTo>
                  <a:pt x="1463180" y="475410"/>
                  <a:pt x="1463614" y="474353"/>
                  <a:pt x="1463863" y="473731"/>
                </a:cubicBezTo>
                <a:cubicBezTo>
                  <a:pt x="1464050" y="473110"/>
                  <a:pt x="1464423" y="471306"/>
                  <a:pt x="1465169" y="469939"/>
                </a:cubicBezTo>
                <a:cubicBezTo>
                  <a:pt x="1465853" y="468571"/>
                  <a:pt x="1467159" y="462415"/>
                  <a:pt x="1467159" y="462415"/>
                </a:cubicBezTo>
                <a:cubicBezTo>
                  <a:pt x="1467159" y="462415"/>
                  <a:pt x="1467594" y="461109"/>
                  <a:pt x="1467843" y="459928"/>
                </a:cubicBezTo>
                <a:cubicBezTo>
                  <a:pt x="1468091" y="458684"/>
                  <a:pt x="1468215" y="458871"/>
                  <a:pt x="1468527" y="457814"/>
                </a:cubicBezTo>
                <a:cubicBezTo>
                  <a:pt x="1468838" y="456695"/>
                  <a:pt x="1468776" y="456570"/>
                  <a:pt x="1469397" y="455265"/>
                </a:cubicBezTo>
                <a:cubicBezTo>
                  <a:pt x="1469957" y="453959"/>
                  <a:pt x="1470081" y="453399"/>
                  <a:pt x="1470268" y="451721"/>
                </a:cubicBezTo>
                <a:cubicBezTo>
                  <a:pt x="1470268" y="451721"/>
                  <a:pt x="1468776" y="454892"/>
                  <a:pt x="1468215" y="456073"/>
                </a:cubicBezTo>
                <a:cubicBezTo>
                  <a:pt x="1467656" y="457254"/>
                  <a:pt x="1466972" y="460488"/>
                  <a:pt x="1466661" y="461856"/>
                </a:cubicBezTo>
                <a:moveTo>
                  <a:pt x="1454163" y="505815"/>
                </a:moveTo>
                <a:cubicBezTo>
                  <a:pt x="1454101" y="506437"/>
                  <a:pt x="1454040" y="507618"/>
                  <a:pt x="1454475" y="506748"/>
                </a:cubicBezTo>
                <a:cubicBezTo>
                  <a:pt x="1454909" y="505815"/>
                  <a:pt x="1455656" y="504696"/>
                  <a:pt x="1455656" y="504323"/>
                </a:cubicBezTo>
                <a:cubicBezTo>
                  <a:pt x="1455656" y="503950"/>
                  <a:pt x="1455221" y="502768"/>
                  <a:pt x="1455221" y="502768"/>
                </a:cubicBezTo>
                <a:cubicBezTo>
                  <a:pt x="1455034" y="503141"/>
                  <a:pt x="1454226" y="505193"/>
                  <a:pt x="1454163" y="505877"/>
                </a:cubicBezTo>
                <a:moveTo>
                  <a:pt x="1508383" y="346703"/>
                </a:moveTo>
                <a:cubicBezTo>
                  <a:pt x="1508383" y="346703"/>
                  <a:pt x="1508569" y="346392"/>
                  <a:pt x="1508631" y="346205"/>
                </a:cubicBezTo>
                <a:cubicBezTo>
                  <a:pt x="1508755" y="346205"/>
                  <a:pt x="1508818" y="346143"/>
                  <a:pt x="1508880" y="346019"/>
                </a:cubicBezTo>
                <a:cubicBezTo>
                  <a:pt x="1509750" y="344402"/>
                  <a:pt x="1510247" y="342661"/>
                  <a:pt x="1510745" y="341045"/>
                </a:cubicBezTo>
                <a:cubicBezTo>
                  <a:pt x="1511056" y="340112"/>
                  <a:pt x="1511305" y="339179"/>
                  <a:pt x="1511677" y="338309"/>
                </a:cubicBezTo>
                <a:cubicBezTo>
                  <a:pt x="1511802" y="338060"/>
                  <a:pt x="1511926" y="337749"/>
                  <a:pt x="1511926" y="337376"/>
                </a:cubicBezTo>
                <a:cubicBezTo>
                  <a:pt x="1511926" y="336444"/>
                  <a:pt x="1512051" y="336133"/>
                  <a:pt x="1512238" y="335511"/>
                </a:cubicBezTo>
                <a:cubicBezTo>
                  <a:pt x="1512424" y="334889"/>
                  <a:pt x="1512424" y="333957"/>
                  <a:pt x="1512424" y="333957"/>
                </a:cubicBezTo>
                <a:cubicBezTo>
                  <a:pt x="1512424" y="333957"/>
                  <a:pt x="1511677" y="334703"/>
                  <a:pt x="1511305" y="335697"/>
                </a:cubicBezTo>
                <a:cubicBezTo>
                  <a:pt x="1510994" y="336692"/>
                  <a:pt x="1510621" y="337252"/>
                  <a:pt x="1510310" y="338185"/>
                </a:cubicBezTo>
                <a:cubicBezTo>
                  <a:pt x="1510061" y="339179"/>
                  <a:pt x="1509377" y="341853"/>
                  <a:pt x="1508506" y="343905"/>
                </a:cubicBezTo>
                <a:cubicBezTo>
                  <a:pt x="1507637" y="345957"/>
                  <a:pt x="1506952" y="348009"/>
                  <a:pt x="1507076" y="347884"/>
                </a:cubicBezTo>
                <a:cubicBezTo>
                  <a:pt x="1507822" y="347076"/>
                  <a:pt x="1507822" y="347636"/>
                  <a:pt x="1508320" y="346641"/>
                </a:cubicBezTo>
                <a:moveTo>
                  <a:pt x="1587223" y="205000"/>
                </a:moveTo>
                <a:cubicBezTo>
                  <a:pt x="1588156" y="204627"/>
                  <a:pt x="1589275" y="204254"/>
                  <a:pt x="1590891" y="203508"/>
                </a:cubicBezTo>
                <a:cubicBezTo>
                  <a:pt x="1591078" y="203446"/>
                  <a:pt x="1591265" y="203384"/>
                  <a:pt x="1591389" y="203322"/>
                </a:cubicBezTo>
                <a:cubicBezTo>
                  <a:pt x="1591389" y="203322"/>
                  <a:pt x="1591514" y="203322"/>
                  <a:pt x="1591576" y="203322"/>
                </a:cubicBezTo>
                <a:cubicBezTo>
                  <a:pt x="1591576" y="203322"/>
                  <a:pt x="1591700" y="203322"/>
                  <a:pt x="1591700" y="203322"/>
                </a:cubicBezTo>
                <a:cubicBezTo>
                  <a:pt x="1592260" y="203135"/>
                  <a:pt x="1592757" y="202949"/>
                  <a:pt x="1593316" y="202700"/>
                </a:cubicBezTo>
                <a:cubicBezTo>
                  <a:pt x="1594187" y="202513"/>
                  <a:pt x="1594871" y="202389"/>
                  <a:pt x="1595120" y="202389"/>
                </a:cubicBezTo>
                <a:cubicBezTo>
                  <a:pt x="1595555" y="202389"/>
                  <a:pt x="1596612" y="201519"/>
                  <a:pt x="1597109" y="201456"/>
                </a:cubicBezTo>
                <a:cubicBezTo>
                  <a:pt x="1597607" y="201394"/>
                  <a:pt x="1598478" y="200586"/>
                  <a:pt x="1598975" y="200524"/>
                </a:cubicBezTo>
                <a:cubicBezTo>
                  <a:pt x="1599472" y="200462"/>
                  <a:pt x="1599845" y="199902"/>
                  <a:pt x="1600342" y="199653"/>
                </a:cubicBezTo>
                <a:cubicBezTo>
                  <a:pt x="1600840" y="199405"/>
                  <a:pt x="1601462" y="198348"/>
                  <a:pt x="1601462" y="198348"/>
                </a:cubicBezTo>
                <a:cubicBezTo>
                  <a:pt x="1601462" y="198348"/>
                  <a:pt x="1602146" y="197726"/>
                  <a:pt x="1602643" y="197601"/>
                </a:cubicBezTo>
                <a:cubicBezTo>
                  <a:pt x="1603141" y="197477"/>
                  <a:pt x="1601338" y="197353"/>
                  <a:pt x="1599970" y="198037"/>
                </a:cubicBezTo>
                <a:cubicBezTo>
                  <a:pt x="1598602" y="198721"/>
                  <a:pt x="1595431" y="199902"/>
                  <a:pt x="1593316" y="200586"/>
                </a:cubicBezTo>
                <a:cubicBezTo>
                  <a:pt x="1591265" y="201270"/>
                  <a:pt x="1588591" y="203135"/>
                  <a:pt x="1587721" y="203757"/>
                </a:cubicBezTo>
                <a:cubicBezTo>
                  <a:pt x="1586850" y="204379"/>
                  <a:pt x="1584860" y="205747"/>
                  <a:pt x="1584736" y="205995"/>
                </a:cubicBezTo>
                <a:cubicBezTo>
                  <a:pt x="1584550" y="206244"/>
                  <a:pt x="1586167" y="205311"/>
                  <a:pt x="1587161" y="204938"/>
                </a:cubicBezTo>
                <a:moveTo>
                  <a:pt x="1605876" y="196731"/>
                </a:moveTo>
                <a:cubicBezTo>
                  <a:pt x="1606250" y="196607"/>
                  <a:pt x="1606934" y="196358"/>
                  <a:pt x="1607680" y="196047"/>
                </a:cubicBezTo>
                <a:cubicBezTo>
                  <a:pt x="1607680" y="196047"/>
                  <a:pt x="1607680" y="196047"/>
                  <a:pt x="1607804" y="196047"/>
                </a:cubicBezTo>
                <a:cubicBezTo>
                  <a:pt x="1607929" y="196047"/>
                  <a:pt x="1607866" y="196047"/>
                  <a:pt x="1607929" y="196047"/>
                </a:cubicBezTo>
                <a:cubicBezTo>
                  <a:pt x="1608177" y="195985"/>
                  <a:pt x="1608426" y="195860"/>
                  <a:pt x="1608613" y="195798"/>
                </a:cubicBezTo>
                <a:cubicBezTo>
                  <a:pt x="1608923" y="195674"/>
                  <a:pt x="1609234" y="195550"/>
                  <a:pt x="1609545" y="195487"/>
                </a:cubicBezTo>
                <a:cubicBezTo>
                  <a:pt x="1609731" y="195487"/>
                  <a:pt x="1609794" y="195363"/>
                  <a:pt x="1609856" y="195176"/>
                </a:cubicBezTo>
                <a:cubicBezTo>
                  <a:pt x="1610167" y="195052"/>
                  <a:pt x="1610477" y="194928"/>
                  <a:pt x="1610726" y="194803"/>
                </a:cubicBezTo>
                <a:cubicBezTo>
                  <a:pt x="1611907" y="194306"/>
                  <a:pt x="1614332" y="193187"/>
                  <a:pt x="1615701" y="192565"/>
                </a:cubicBezTo>
                <a:cubicBezTo>
                  <a:pt x="1617069" y="191943"/>
                  <a:pt x="1619742" y="190327"/>
                  <a:pt x="1620240" y="190016"/>
                </a:cubicBezTo>
                <a:cubicBezTo>
                  <a:pt x="1620737" y="189705"/>
                  <a:pt x="1619494" y="190264"/>
                  <a:pt x="1618933" y="190451"/>
                </a:cubicBezTo>
                <a:cubicBezTo>
                  <a:pt x="1618436" y="190638"/>
                  <a:pt x="1617752" y="190762"/>
                  <a:pt x="1617131" y="191135"/>
                </a:cubicBezTo>
                <a:cubicBezTo>
                  <a:pt x="1616509" y="191446"/>
                  <a:pt x="1614395" y="192254"/>
                  <a:pt x="1614395" y="192254"/>
                </a:cubicBezTo>
                <a:cubicBezTo>
                  <a:pt x="1614395" y="192254"/>
                  <a:pt x="1613276" y="193000"/>
                  <a:pt x="1611907" y="193622"/>
                </a:cubicBezTo>
                <a:cubicBezTo>
                  <a:pt x="1610540" y="194244"/>
                  <a:pt x="1610975" y="193871"/>
                  <a:pt x="1610726" y="193125"/>
                </a:cubicBezTo>
                <a:cubicBezTo>
                  <a:pt x="1610477" y="192378"/>
                  <a:pt x="1610043" y="193187"/>
                  <a:pt x="1608239" y="194057"/>
                </a:cubicBezTo>
                <a:cubicBezTo>
                  <a:pt x="1606436" y="194928"/>
                  <a:pt x="1605317" y="195798"/>
                  <a:pt x="1604881" y="196109"/>
                </a:cubicBezTo>
                <a:cubicBezTo>
                  <a:pt x="1604881" y="196109"/>
                  <a:pt x="1604944" y="197042"/>
                  <a:pt x="1605939" y="196731"/>
                </a:cubicBezTo>
                <a:moveTo>
                  <a:pt x="1572985" y="211778"/>
                </a:moveTo>
                <a:cubicBezTo>
                  <a:pt x="1573295" y="211591"/>
                  <a:pt x="1573669" y="211343"/>
                  <a:pt x="1574104" y="211280"/>
                </a:cubicBezTo>
                <a:cubicBezTo>
                  <a:pt x="1574539" y="211218"/>
                  <a:pt x="1575409" y="210534"/>
                  <a:pt x="1576529" y="210161"/>
                </a:cubicBezTo>
                <a:cubicBezTo>
                  <a:pt x="1577648" y="209850"/>
                  <a:pt x="1579141" y="208793"/>
                  <a:pt x="1580259" y="208296"/>
                </a:cubicBezTo>
                <a:cubicBezTo>
                  <a:pt x="1580259" y="208296"/>
                  <a:pt x="1577772" y="208358"/>
                  <a:pt x="1577275" y="208607"/>
                </a:cubicBezTo>
                <a:cubicBezTo>
                  <a:pt x="1576778" y="208855"/>
                  <a:pt x="1575223" y="209477"/>
                  <a:pt x="1574291" y="209975"/>
                </a:cubicBezTo>
                <a:cubicBezTo>
                  <a:pt x="1573358" y="210472"/>
                  <a:pt x="1573109" y="210970"/>
                  <a:pt x="1572300" y="211840"/>
                </a:cubicBezTo>
                <a:cubicBezTo>
                  <a:pt x="1571554" y="212711"/>
                  <a:pt x="1572736" y="211902"/>
                  <a:pt x="1573046" y="211778"/>
                </a:cubicBezTo>
                <a:moveTo>
                  <a:pt x="1910297" y="369398"/>
                </a:moveTo>
                <a:cubicBezTo>
                  <a:pt x="1911354" y="367968"/>
                  <a:pt x="1913717" y="363739"/>
                  <a:pt x="1913841" y="363304"/>
                </a:cubicBezTo>
                <a:cubicBezTo>
                  <a:pt x="1913903" y="362869"/>
                  <a:pt x="1912722" y="364672"/>
                  <a:pt x="1912722" y="364672"/>
                </a:cubicBezTo>
                <a:cubicBezTo>
                  <a:pt x="1912474" y="364983"/>
                  <a:pt x="1910732" y="367781"/>
                  <a:pt x="1910049" y="368527"/>
                </a:cubicBezTo>
                <a:cubicBezTo>
                  <a:pt x="1909365" y="369273"/>
                  <a:pt x="1907561" y="371450"/>
                  <a:pt x="1907810" y="371450"/>
                </a:cubicBezTo>
                <a:cubicBezTo>
                  <a:pt x="1908058" y="371450"/>
                  <a:pt x="1909240" y="370828"/>
                  <a:pt x="1910297" y="369398"/>
                </a:cubicBezTo>
                <a:moveTo>
                  <a:pt x="1843208" y="440964"/>
                </a:moveTo>
                <a:cubicBezTo>
                  <a:pt x="1844389" y="439783"/>
                  <a:pt x="1843829" y="438725"/>
                  <a:pt x="1845259" y="438042"/>
                </a:cubicBezTo>
                <a:cubicBezTo>
                  <a:pt x="1846689" y="437358"/>
                  <a:pt x="1848430" y="435990"/>
                  <a:pt x="1849363" y="434746"/>
                </a:cubicBezTo>
                <a:cubicBezTo>
                  <a:pt x="1850296" y="433565"/>
                  <a:pt x="1850731" y="433440"/>
                  <a:pt x="1851353" y="432756"/>
                </a:cubicBezTo>
                <a:cubicBezTo>
                  <a:pt x="1851975" y="432073"/>
                  <a:pt x="1852721" y="431637"/>
                  <a:pt x="1852969" y="431202"/>
                </a:cubicBezTo>
                <a:cubicBezTo>
                  <a:pt x="1853218" y="430767"/>
                  <a:pt x="1854151" y="430083"/>
                  <a:pt x="1853467" y="430083"/>
                </a:cubicBezTo>
                <a:cubicBezTo>
                  <a:pt x="1852783" y="430083"/>
                  <a:pt x="1851851" y="430767"/>
                  <a:pt x="1851851" y="430767"/>
                </a:cubicBezTo>
                <a:cubicBezTo>
                  <a:pt x="1851415" y="430829"/>
                  <a:pt x="1848679" y="433876"/>
                  <a:pt x="1846689" y="435741"/>
                </a:cubicBezTo>
                <a:cubicBezTo>
                  <a:pt x="1844700" y="437606"/>
                  <a:pt x="1843705" y="438663"/>
                  <a:pt x="1842586" y="439596"/>
                </a:cubicBezTo>
                <a:cubicBezTo>
                  <a:pt x="1841467" y="440529"/>
                  <a:pt x="1843208" y="438663"/>
                  <a:pt x="1839291" y="442456"/>
                </a:cubicBezTo>
                <a:cubicBezTo>
                  <a:pt x="1835436" y="446249"/>
                  <a:pt x="1834068" y="447244"/>
                  <a:pt x="1833197" y="448487"/>
                </a:cubicBezTo>
                <a:cubicBezTo>
                  <a:pt x="1832327" y="449669"/>
                  <a:pt x="1830710" y="451223"/>
                  <a:pt x="1830710" y="451223"/>
                </a:cubicBezTo>
                <a:cubicBezTo>
                  <a:pt x="1830710" y="451223"/>
                  <a:pt x="1835000" y="447182"/>
                  <a:pt x="1836803" y="445627"/>
                </a:cubicBezTo>
                <a:cubicBezTo>
                  <a:pt x="1838607" y="444073"/>
                  <a:pt x="1841964" y="442083"/>
                  <a:pt x="1843146" y="440902"/>
                </a:cubicBezTo>
                <a:moveTo>
                  <a:pt x="1720345" y="530872"/>
                </a:moveTo>
                <a:cubicBezTo>
                  <a:pt x="1720780" y="530437"/>
                  <a:pt x="1721216" y="530251"/>
                  <a:pt x="1721651" y="529815"/>
                </a:cubicBezTo>
                <a:cubicBezTo>
                  <a:pt x="1722086" y="529380"/>
                  <a:pt x="1723454" y="528261"/>
                  <a:pt x="1723454" y="528261"/>
                </a:cubicBezTo>
                <a:cubicBezTo>
                  <a:pt x="1723454" y="528261"/>
                  <a:pt x="1718294" y="530997"/>
                  <a:pt x="1716925" y="532054"/>
                </a:cubicBezTo>
                <a:cubicBezTo>
                  <a:pt x="1715557" y="533111"/>
                  <a:pt x="1708221" y="537650"/>
                  <a:pt x="1706852" y="538396"/>
                </a:cubicBezTo>
                <a:cubicBezTo>
                  <a:pt x="1705485" y="539142"/>
                  <a:pt x="1700510" y="541256"/>
                  <a:pt x="1698086" y="543121"/>
                </a:cubicBezTo>
                <a:cubicBezTo>
                  <a:pt x="1695661" y="544987"/>
                  <a:pt x="1695163" y="546230"/>
                  <a:pt x="1695163" y="546230"/>
                </a:cubicBezTo>
                <a:cubicBezTo>
                  <a:pt x="1695536" y="546044"/>
                  <a:pt x="1698832" y="543370"/>
                  <a:pt x="1700262" y="542997"/>
                </a:cubicBezTo>
                <a:cubicBezTo>
                  <a:pt x="1701630" y="542562"/>
                  <a:pt x="1705485" y="540323"/>
                  <a:pt x="1706790" y="539453"/>
                </a:cubicBezTo>
                <a:cubicBezTo>
                  <a:pt x="1708096" y="538582"/>
                  <a:pt x="1712386" y="535598"/>
                  <a:pt x="1713941" y="534914"/>
                </a:cubicBezTo>
                <a:cubicBezTo>
                  <a:pt x="1715495" y="534230"/>
                  <a:pt x="1716801" y="533546"/>
                  <a:pt x="1717609" y="532924"/>
                </a:cubicBezTo>
                <a:cubicBezTo>
                  <a:pt x="1718480" y="532303"/>
                  <a:pt x="1719910" y="531308"/>
                  <a:pt x="1720345" y="530872"/>
                </a:cubicBezTo>
                <a:moveTo>
                  <a:pt x="1736947" y="520489"/>
                </a:moveTo>
                <a:cubicBezTo>
                  <a:pt x="1736947" y="520489"/>
                  <a:pt x="1735143" y="520675"/>
                  <a:pt x="1733776" y="521608"/>
                </a:cubicBezTo>
                <a:cubicBezTo>
                  <a:pt x="1732407" y="522541"/>
                  <a:pt x="1728552" y="525650"/>
                  <a:pt x="1728552" y="525650"/>
                </a:cubicBezTo>
                <a:cubicBezTo>
                  <a:pt x="1728552" y="525650"/>
                  <a:pt x="1731164" y="524282"/>
                  <a:pt x="1733092" y="523038"/>
                </a:cubicBezTo>
                <a:cubicBezTo>
                  <a:pt x="1735081" y="521857"/>
                  <a:pt x="1737195" y="520738"/>
                  <a:pt x="1736947" y="520489"/>
                </a:cubicBezTo>
                <a:moveTo>
                  <a:pt x="1667681" y="562459"/>
                </a:moveTo>
                <a:cubicBezTo>
                  <a:pt x="1667370" y="563018"/>
                  <a:pt x="1669546" y="561526"/>
                  <a:pt x="1670603" y="560904"/>
                </a:cubicBezTo>
                <a:cubicBezTo>
                  <a:pt x="1671661" y="560282"/>
                  <a:pt x="1674396" y="558604"/>
                  <a:pt x="1674893" y="558168"/>
                </a:cubicBezTo>
                <a:cubicBezTo>
                  <a:pt x="1674893" y="558168"/>
                  <a:pt x="1672717" y="558915"/>
                  <a:pt x="1670852" y="559723"/>
                </a:cubicBezTo>
                <a:cubicBezTo>
                  <a:pt x="1668987" y="560469"/>
                  <a:pt x="1668178" y="561464"/>
                  <a:pt x="1667681" y="562459"/>
                </a:cubicBezTo>
                <a:moveTo>
                  <a:pt x="1238408" y="436549"/>
                </a:moveTo>
                <a:cubicBezTo>
                  <a:pt x="1238408" y="438725"/>
                  <a:pt x="1238408" y="439907"/>
                  <a:pt x="1237911" y="441337"/>
                </a:cubicBezTo>
                <a:cubicBezTo>
                  <a:pt x="1237413" y="442767"/>
                  <a:pt x="1237165" y="444570"/>
                  <a:pt x="1236978" y="445068"/>
                </a:cubicBezTo>
                <a:cubicBezTo>
                  <a:pt x="1236854" y="445565"/>
                  <a:pt x="1235796" y="450726"/>
                  <a:pt x="1235673" y="452778"/>
                </a:cubicBezTo>
                <a:cubicBezTo>
                  <a:pt x="1235548" y="454829"/>
                  <a:pt x="1235050" y="459990"/>
                  <a:pt x="1234491" y="461172"/>
                </a:cubicBezTo>
                <a:cubicBezTo>
                  <a:pt x="1233994" y="462353"/>
                  <a:pt x="1233434" y="463721"/>
                  <a:pt x="1233434" y="464405"/>
                </a:cubicBezTo>
                <a:cubicBezTo>
                  <a:pt x="1233434" y="465089"/>
                  <a:pt x="1232501" y="468633"/>
                  <a:pt x="1232004" y="470996"/>
                </a:cubicBezTo>
                <a:cubicBezTo>
                  <a:pt x="1231506" y="473296"/>
                  <a:pt x="1231382" y="475659"/>
                  <a:pt x="1231133" y="478208"/>
                </a:cubicBezTo>
                <a:cubicBezTo>
                  <a:pt x="1230885" y="480757"/>
                  <a:pt x="1230076" y="483369"/>
                  <a:pt x="1229703" y="485918"/>
                </a:cubicBezTo>
                <a:cubicBezTo>
                  <a:pt x="1229330" y="488467"/>
                  <a:pt x="1227216" y="495556"/>
                  <a:pt x="1227216" y="497794"/>
                </a:cubicBezTo>
                <a:cubicBezTo>
                  <a:pt x="1227216" y="500032"/>
                  <a:pt x="1227838" y="501525"/>
                  <a:pt x="1227340" y="503328"/>
                </a:cubicBezTo>
                <a:cubicBezTo>
                  <a:pt x="1226843" y="505131"/>
                  <a:pt x="1226035" y="506561"/>
                  <a:pt x="1225910" y="507991"/>
                </a:cubicBezTo>
                <a:cubicBezTo>
                  <a:pt x="1225786" y="509421"/>
                  <a:pt x="1225289" y="510976"/>
                  <a:pt x="1225413" y="512344"/>
                </a:cubicBezTo>
                <a:cubicBezTo>
                  <a:pt x="1225538" y="513774"/>
                  <a:pt x="1225661" y="515577"/>
                  <a:pt x="1225538" y="516323"/>
                </a:cubicBezTo>
                <a:cubicBezTo>
                  <a:pt x="1225538" y="516634"/>
                  <a:pt x="1225413" y="517069"/>
                  <a:pt x="1225351" y="517566"/>
                </a:cubicBezTo>
                <a:cubicBezTo>
                  <a:pt x="1226159" y="513960"/>
                  <a:pt x="1226968" y="510105"/>
                  <a:pt x="1226968" y="509359"/>
                </a:cubicBezTo>
                <a:cubicBezTo>
                  <a:pt x="1226968" y="507805"/>
                  <a:pt x="1228149" y="499286"/>
                  <a:pt x="1228647" y="495804"/>
                </a:cubicBezTo>
                <a:cubicBezTo>
                  <a:pt x="1229144" y="492322"/>
                  <a:pt x="1231071" y="484861"/>
                  <a:pt x="1231195" y="482934"/>
                </a:cubicBezTo>
                <a:cubicBezTo>
                  <a:pt x="1231320" y="481628"/>
                  <a:pt x="1232004" y="477213"/>
                  <a:pt x="1232625" y="473794"/>
                </a:cubicBezTo>
                <a:cubicBezTo>
                  <a:pt x="1233123" y="472861"/>
                  <a:pt x="1233248" y="471742"/>
                  <a:pt x="1233371" y="470623"/>
                </a:cubicBezTo>
                <a:cubicBezTo>
                  <a:pt x="1233371" y="470436"/>
                  <a:pt x="1233371" y="470187"/>
                  <a:pt x="1233434" y="470001"/>
                </a:cubicBezTo>
                <a:cubicBezTo>
                  <a:pt x="1234118" y="467451"/>
                  <a:pt x="1235983" y="458000"/>
                  <a:pt x="1236232" y="455638"/>
                </a:cubicBezTo>
                <a:cubicBezTo>
                  <a:pt x="1236356" y="454270"/>
                  <a:pt x="1236916" y="451534"/>
                  <a:pt x="1237475" y="448923"/>
                </a:cubicBezTo>
                <a:cubicBezTo>
                  <a:pt x="1237973" y="448674"/>
                  <a:pt x="1238097" y="447741"/>
                  <a:pt x="1237786" y="447368"/>
                </a:cubicBezTo>
                <a:cubicBezTo>
                  <a:pt x="1238097" y="445876"/>
                  <a:pt x="1238346" y="444570"/>
                  <a:pt x="1238408" y="443762"/>
                </a:cubicBezTo>
                <a:cubicBezTo>
                  <a:pt x="1238657" y="441461"/>
                  <a:pt x="1241020" y="425979"/>
                  <a:pt x="1241020" y="425979"/>
                </a:cubicBezTo>
                <a:cubicBezTo>
                  <a:pt x="1241020" y="426166"/>
                  <a:pt x="1240584" y="427347"/>
                  <a:pt x="1240149" y="428839"/>
                </a:cubicBezTo>
                <a:cubicBezTo>
                  <a:pt x="1239341" y="431451"/>
                  <a:pt x="1238346" y="435181"/>
                  <a:pt x="1238346" y="436549"/>
                </a:cubicBezTo>
                <a:moveTo>
                  <a:pt x="1223983" y="524593"/>
                </a:moveTo>
                <a:cubicBezTo>
                  <a:pt x="1224231" y="524219"/>
                  <a:pt x="1225289" y="519929"/>
                  <a:pt x="1225289" y="519307"/>
                </a:cubicBezTo>
                <a:cubicBezTo>
                  <a:pt x="1225289" y="518934"/>
                  <a:pt x="1225351" y="518250"/>
                  <a:pt x="1225475" y="517566"/>
                </a:cubicBezTo>
                <a:cubicBezTo>
                  <a:pt x="1224667" y="521297"/>
                  <a:pt x="1223859" y="524779"/>
                  <a:pt x="1223983" y="524593"/>
                </a:cubicBezTo>
                <a:moveTo>
                  <a:pt x="1175609" y="843128"/>
                </a:moveTo>
                <a:cubicBezTo>
                  <a:pt x="1175609" y="843128"/>
                  <a:pt x="1176231" y="839770"/>
                  <a:pt x="1175982" y="837967"/>
                </a:cubicBezTo>
                <a:cubicBezTo>
                  <a:pt x="1175733" y="836164"/>
                  <a:pt x="1176106" y="832930"/>
                  <a:pt x="1176106" y="830630"/>
                </a:cubicBezTo>
                <a:cubicBezTo>
                  <a:pt x="1176106" y="828329"/>
                  <a:pt x="1175050" y="820992"/>
                  <a:pt x="1175050" y="822236"/>
                </a:cubicBezTo>
                <a:cubicBezTo>
                  <a:pt x="1175050" y="823479"/>
                  <a:pt x="1175173" y="825967"/>
                  <a:pt x="1175173" y="825967"/>
                </a:cubicBezTo>
                <a:cubicBezTo>
                  <a:pt x="1175050" y="826464"/>
                  <a:pt x="1174676" y="833552"/>
                  <a:pt x="1174801" y="835791"/>
                </a:cubicBezTo>
                <a:cubicBezTo>
                  <a:pt x="1174925" y="837967"/>
                  <a:pt x="1174801" y="838899"/>
                  <a:pt x="1175050" y="840019"/>
                </a:cubicBezTo>
                <a:cubicBezTo>
                  <a:pt x="1175298" y="841200"/>
                  <a:pt x="1175547" y="843128"/>
                  <a:pt x="1175547" y="843128"/>
                </a:cubicBezTo>
                <a:moveTo>
                  <a:pt x="1175298" y="862029"/>
                </a:moveTo>
                <a:cubicBezTo>
                  <a:pt x="1175111" y="860662"/>
                  <a:pt x="1174987" y="859542"/>
                  <a:pt x="1174987" y="859791"/>
                </a:cubicBezTo>
                <a:cubicBezTo>
                  <a:pt x="1174987" y="860724"/>
                  <a:pt x="1175111" y="861408"/>
                  <a:pt x="1175298" y="862029"/>
                </a:cubicBezTo>
                <a:moveTo>
                  <a:pt x="1176168" y="865449"/>
                </a:moveTo>
                <a:cubicBezTo>
                  <a:pt x="1176417" y="864206"/>
                  <a:pt x="1175733" y="863335"/>
                  <a:pt x="1175298" y="862029"/>
                </a:cubicBezTo>
                <a:cubicBezTo>
                  <a:pt x="1175547" y="864081"/>
                  <a:pt x="1175919" y="866569"/>
                  <a:pt x="1176168" y="865449"/>
                </a:cubicBezTo>
                <a:moveTo>
                  <a:pt x="1146447" y="760805"/>
                </a:moveTo>
                <a:cubicBezTo>
                  <a:pt x="1146447" y="759250"/>
                  <a:pt x="1147940" y="756577"/>
                  <a:pt x="1146447" y="755395"/>
                </a:cubicBezTo>
                <a:cubicBezTo>
                  <a:pt x="1146447" y="756950"/>
                  <a:pt x="1144955" y="759623"/>
                  <a:pt x="1146447" y="760805"/>
                </a:cubicBezTo>
                <a:moveTo>
                  <a:pt x="1147008" y="743519"/>
                </a:moveTo>
                <a:cubicBezTo>
                  <a:pt x="1146510" y="744203"/>
                  <a:pt x="1146261" y="745074"/>
                  <a:pt x="1146447" y="746317"/>
                </a:cubicBezTo>
                <a:cubicBezTo>
                  <a:pt x="1148500" y="746877"/>
                  <a:pt x="1148686" y="743581"/>
                  <a:pt x="1147008" y="743519"/>
                </a:cubicBezTo>
                <a:moveTo>
                  <a:pt x="2593378" y="98801"/>
                </a:moveTo>
                <a:cubicBezTo>
                  <a:pt x="2593502" y="100418"/>
                  <a:pt x="2589709" y="98180"/>
                  <a:pt x="2590580" y="100480"/>
                </a:cubicBezTo>
                <a:cubicBezTo>
                  <a:pt x="2592756" y="101040"/>
                  <a:pt x="2596052" y="99858"/>
                  <a:pt x="2593378" y="98801"/>
                </a:cubicBezTo>
                <a:moveTo>
                  <a:pt x="2544134" y="188399"/>
                </a:moveTo>
                <a:cubicBezTo>
                  <a:pt x="2542393" y="190451"/>
                  <a:pt x="2540714" y="192689"/>
                  <a:pt x="2543263" y="191011"/>
                </a:cubicBezTo>
                <a:cubicBezTo>
                  <a:pt x="2545875" y="189270"/>
                  <a:pt x="2547243" y="187218"/>
                  <a:pt x="2547056" y="185850"/>
                </a:cubicBezTo>
                <a:cubicBezTo>
                  <a:pt x="2547056" y="185850"/>
                  <a:pt x="2545875" y="186347"/>
                  <a:pt x="2544134" y="188399"/>
                </a:cubicBezTo>
                <a:moveTo>
                  <a:pt x="2533812" y="202389"/>
                </a:moveTo>
                <a:cubicBezTo>
                  <a:pt x="2533626" y="202700"/>
                  <a:pt x="2533502" y="202949"/>
                  <a:pt x="2533502" y="203011"/>
                </a:cubicBezTo>
                <a:cubicBezTo>
                  <a:pt x="2533502" y="203197"/>
                  <a:pt x="2533626" y="202886"/>
                  <a:pt x="2533812" y="202389"/>
                </a:cubicBezTo>
                <a:moveTo>
                  <a:pt x="2536050" y="196482"/>
                </a:moveTo>
                <a:cubicBezTo>
                  <a:pt x="2536050" y="196482"/>
                  <a:pt x="2535678" y="197042"/>
                  <a:pt x="2535553" y="197290"/>
                </a:cubicBezTo>
                <a:cubicBezTo>
                  <a:pt x="2534807" y="198721"/>
                  <a:pt x="2534683" y="199902"/>
                  <a:pt x="2534683" y="199902"/>
                </a:cubicBezTo>
                <a:cubicBezTo>
                  <a:pt x="2534683" y="199902"/>
                  <a:pt x="2534185" y="201456"/>
                  <a:pt x="2533812" y="202389"/>
                </a:cubicBezTo>
                <a:cubicBezTo>
                  <a:pt x="2534558" y="201145"/>
                  <a:pt x="2536548" y="198348"/>
                  <a:pt x="2538165" y="195923"/>
                </a:cubicBezTo>
                <a:cubicBezTo>
                  <a:pt x="2538600" y="195612"/>
                  <a:pt x="2540838" y="193560"/>
                  <a:pt x="2539782" y="194244"/>
                </a:cubicBezTo>
                <a:cubicBezTo>
                  <a:pt x="2539284" y="194555"/>
                  <a:pt x="2538911" y="194928"/>
                  <a:pt x="2538600" y="195239"/>
                </a:cubicBezTo>
                <a:cubicBezTo>
                  <a:pt x="2539657" y="193684"/>
                  <a:pt x="2540403" y="192378"/>
                  <a:pt x="2540341" y="192192"/>
                </a:cubicBezTo>
                <a:cubicBezTo>
                  <a:pt x="2540154" y="191508"/>
                  <a:pt x="2537232" y="194741"/>
                  <a:pt x="2536050" y="196482"/>
                </a:cubicBezTo>
                <a:moveTo>
                  <a:pt x="2306430" y="892559"/>
                </a:moveTo>
                <a:cubicBezTo>
                  <a:pt x="2304377" y="895232"/>
                  <a:pt x="2309725" y="893305"/>
                  <a:pt x="2306430" y="892559"/>
                </a:cubicBezTo>
                <a:moveTo>
                  <a:pt x="2878586" y="848475"/>
                </a:moveTo>
                <a:cubicBezTo>
                  <a:pt x="2878462" y="849283"/>
                  <a:pt x="2878959" y="850713"/>
                  <a:pt x="2879146" y="849656"/>
                </a:cubicBezTo>
                <a:cubicBezTo>
                  <a:pt x="2879270" y="848848"/>
                  <a:pt x="2878772" y="847418"/>
                  <a:pt x="2878586" y="848475"/>
                </a:cubicBezTo>
                <a:moveTo>
                  <a:pt x="4186363" y="259095"/>
                </a:moveTo>
                <a:cubicBezTo>
                  <a:pt x="4188415" y="257789"/>
                  <a:pt x="4189846" y="257230"/>
                  <a:pt x="4190281" y="257230"/>
                </a:cubicBezTo>
                <a:lnTo>
                  <a:pt x="4184374" y="253188"/>
                </a:lnTo>
                <a:cubicBezTo>
                  <a:pt x="4183503" y="253810"/>
                  <a:pt x="4182695" y="254494"/>
                  <a:pt x="4181949" y="255116"/>
                </a:cubicBezTo>
                <a:cubicBezTo>
                  <a:pt x="4183566" y="256421"/>
                  <a:pt x="4186114" y="256608"/>
                  <a:pt x="4186363" y="259095"/>
                </a:cubicBezTo>
                <a:moveTo>
                  <a:pt x="4133947" y="292982"/>
                </a:moveTo>
                <a:cubicBezTo>
                  <a:pt x="4130590" y="294909"/>
                  <a:pt x="4127170" y="296712"/>
                  <a:pt x="4125554" y="300319"/>
                </a:cubicBezTo>
                <a:lnTo>
                  <a:pt x="4128228" y="297085"/>
                </a:lnTo>
                <a:cubicBezTo>
                  <a:pt x="4128228" y="297085"/>
                  <a:pt x="4131709" y="294474"/>
                  <a:pt x="4133947" y="292982"/>
                </a:cubicBezTo>
                <a:moveTo>
                  <a:pt x="4137989" y="289500"/>
                </a:moveTo>
                <a:cubicBezTo>
                  <a:pt x="4137305" y="289313"/>
                  <a:pt x="4135129" y="290308"/>
                  <a:pt x="4135005" y="289686"/>
                </a:cubicBezTo>
                <a:cubicBezTo>
                  <a:pt x="4134942" y="290743"/>
                  <a:pt x="4135689" y="290868"/>
                  <a:pt x="4135564" y="291925"/>
                </a:cubicBezTo>
                <a:cubicBezTo>
                  <a:pt x="4136808" y="291427"/>
                  <a:pt x="4138673" y="289686"/>
                  <a:pt x="4137989" y="289500"/>
                </a:cubicBezTo>
                <a:moveTo>
                  <a:pt x="4197556" y="273023"/>
                </a:moveTo>
                <a:cubicBezTo>
                  <a:pt x="4198986" y="273147"/>
                  <a:pt x="4199981" y="272774"/>
                  <a:pt x="4199794" y="271344"/>
                </a:cubicBezTo>
                <a:cubicBezTo>
                  <a:pt x="4198302" y="271157"/>
                  <a:pt x="4197369" y="271530"/>
                  <a:pt x="4197556" y="273023"/>
                </a:cubicBezTo>
                <a:moveTo>
                  <a:pt x="4180270" y="279116"/>
                </a:moveTo>
                <a:cubicBezTo>
                  <a:pt x="4178840" y="279240"/>
                  <a:pt x="4176602" y="281417"/>
                  <a:pt x="4177472" y="281976"/>
                </a:cubicBezTo>
                <a:cubicBezTo>
                  <a:pt x="4178404" y="281044"/>
                  <a:pt x="4180705" y="281417"/>
                  <a:pt x="4180270" y="279116"/>
                </a:cubicBezTo>
                <a:moveTo>
                  <a:pt x="4148000" y="287137"/>
                </a:moveTo>
                <a:cubicBezTo>
                  <a:pt x="4145948" y="289375"/>
                  <a:pt x="4148000" y="287137"/>
                  <a:pt x="4150425" y="285769"/>
                </a:cubicBezTo>
                <a:cubicBezTo>
                  <a:pt x="4152850" y="284401"/>
                  <a:pt x="4155088" y="282163"/>
                  <a:pt x="4155088" y="282163"/>
                </a:cubicBezTo>
                <a:cubicBezTo>
                  <a:pt x="4152850" y="281665"/>
                  <a:pt x="4150114" y="284899"/>
                  <a:pt x="4148062" y="287137"/>
                </a:cubicBezTo>
                <a:moveTo>
                  <a:pt x="4231504" y="239696"/>
                </a:moveTo>
                <a:cubicBezTo>
                  <a:pt x="4231504" y="239696"/>
                  <a:pt x="4229266" y="241934"/>
                  <a:pt x="4231318" y="240877"/>
                </a:cubicBezTo>
                <a:cubicBezTo>
                  <a:pt x="4233370" y="239820"/>
                  <a:pt x="4237660" y="237768"/>
                  <a:pt x="4236479" y="237457"/>
                </a:cubicBezTo>
                <a:cubicBezTo>
                  <a:pt x="4235297" y="237146"/>
                  <a:pt x="4231504" y="239696"/>
                  <a:pt x="4231504" y="239696"/>
                </a:cubicBezTo>
                <a:moveTo>
                  <a:pt x="4208809" y="229561"/>
                </a:moveTo>
                <a:cubicBezTo>
                  <a:pt x="4208809" y="229561"/>
                  <a:pt x="4210675" y="228504"/>
                  <a:pt x="4212789" y="227011"/>
                </a:cubicBezTo>
                <a:cubicBezTo>
                  <a:pt x="4214840" y="225457"/>
                  <a:pt x="4218944" y="223032"/>
                  <a:pt x="4215898" y="223716"/>
                </a:cubicBezTo>
                <a:cubicBezTo>
                  <a:pt x="4212789" y="224400"/>
                  <a:pt x="4206945" y="228504"/>
                  <a:pt x="4205763" y="229871"/>
                </a:cubicBezTo>
                <a:cubicBezTo>
                  <a:pt x="4204582" y="231239"/>
                  <a:pt x="4208872" y="229561"/>
                  <a:pt x="4208872" y="229561"/>
                </a:cubicBezTo>
                <a:moveTo>
                  <a:pt x="4229639" y="218182"/>
                </a:moveTo>
                <a:cubicBezTo>
                  <a:pt x="4232064" y="216317"/>
                  <a:pt x="4233929" y="215260"/>
                  <a:pt x="4235297" y="214389"/>
                </a:cubicBezTo>
                <a:cubicBezTo>
                  <a:pt x="4236665" y="213519"/>
                  <a:pt x="4236479" y="213892"/>
                  <a:pt x="4238530" y="212337"/>
                </a:cubicBezTo>
                <a:cubicBezTo>
                  <a:pt x="4240582" y="210783"/>
                  <a:pt x="4238717" y="211280"/>
                  <a:pt x="4235794" y="212835"/>
                </a:cubicBezTo>
                <a:cubicBezTo>
                  <a:pt x="4232872" y="214389"/>
                  <a:pt x="4223421" y="219550"/>
                  <a:pt x="4222240" y="221104"/>
                </a:cubicBezTo>
                <a:cubicBezTo>
                  <a:pt x="4221556" y="222037"/>
                  <a:pt x="4227214" y="220047"/>
                  <a:pt x="4229639" y="218182"/>
                </a:cubicBezTo>
                <a:moveTo>
                  <a:pt x="4249411" y="211840"/>
                </a:moveTo>
                <a:cubicBezTo>
                  <a:pt x="4250469" y="210099"/>
                  <a:pt x="4245432" y="213208"/>
                  <a:pt x="4245432" y="213208"/>
                </a:cubicBezTo>
                <a:lnTo>
                  <a:pt x="4240769" y="217125"/>
                </a:lnTo>
                <a:cubicBezTo>
                  <a:pt x="4240769" y="217125"/>
                  <a:pt x="4245245" y="214887"/>
                  <a:pt x="4245929" y="214887"/>
                </a:cubicBezTo>
                <a:cubicBezTo>
                  <a:pt x="4246614" y="214887"/>
                  <a:pt x="4248354" y="213519"/>
                  <a:pt x="4249349" y="211778"/>
                </a:cubicBezTo>
                <a:moveTo>
                  <a:pt x="4216395" y="498043"/>
                </a:moveTo>
                <a:cubicBezTo>
                  <a:pt x="4214530" y="501152"/>
                  <a:pt x="4213659" y="503204"/>
                  <a:pt x="4212789" y="504571"/>
                </a:cubicBezTo>
                <a:cubicBezTo>
                  <a:pt x="4211918" y="505939"/>
                  <a:pt x="4210923" y="507991"/>
                  <a:pt x="4210923" y="507991"/>
                </a:cubicBezTo>
                <a:cubicBezTo>
                  <a:pt x="4210923" y="507991"/>
                  <a:pt x="4216084" y="500406"/>
                  <a:pt x="4217949" y="497856"/>
                </a:cubicBezTo>
                <a:cubicBezTo>
                  <a:pt x="4219815" y="495307"/>
                  <a:pt x="4224105" y="488592"/>
                  <a:pt x="4224105" y="488592"/>
                </a:cubicBezTo>
                <a:lnTo>
                  <a:pt x="4222550" y="489276"/>
                </a:lnTo>
                <a:cubicBezTo>
                  <a:pt x="4222550" y="489276"/>
                  <a:pt x="4218260" y="494934"/>
                  <a:pt x="4216395" y="498043"/>
                </a:cubicBezTo>
                <a:moveTo>
                  <a:pt x="4187856" y="539640"/>
                </a:moveTo>
                <a:cubicBezTo>
                  <a:pt x="4188229" y="539204"/>
                  <a:pt x="4189223" y="537899"/>
                  <a:pt x="4190156" y="536282"/>
                </a:cubicBezTo>
                <a:lnTo>
                  <a:pt x="4184933" y="543246"/>
                </a:lnTo>
                <a:cubicBezTo>
                  <a:pt x="4184933" y="543246"/>
                  <a:pt x="4187358" y="540323"/>
                  <a:pt x="4187856" y="539640"/>
                </a:cubicBezTo>
                <a:moveTo>
                  <a:pt x="4194757" y="530189"/>
                </a:moveTo>
                <a:cubicBezTo>
                  <a:pt x="4193327" y="530437"/>
                  <a:pt x="4192457" y="531059"/>
                  <a:pt x="4191462" y="533670"/>
                </a:cubicBezTo>
                <a:cubicBezTo>
                  <a:pt x="4190902" y="534292"/>
                  <a:pt x="4189410" y="536095"/>
                  <a:pt x="4191462" y="533670"/>
                </a:cubicBezTo>
                <a:cubicBezTo>
                  <a:pt x="4191151" y="534541"/>
                  <a:pt x="4190715" y="535411"/>
                  <a:pt x="4190218" y="536220"/>
                </a:cubicBezTo>
                <a:lnTo>
                  <a:pt x="4194757" y="530126"/>
                </a:lnTo>
                <a:close/>
                <a:moveTo>
                  <a:pt x="4132020" y="625258"/>
                </a:moveTo>
                <a:cubicBezTo>
                  <a:pt x="4130839" y="626999"/>
                  <a:pt x="4128725" y="628678"/>
                  <a:pt x="4127730" y="630419"/>
                </a:cubicBezTo>
                <a:cubicBezTo>
                  <a:pt x="4126673" y="632160"/>
                  <a:pt x="4124124" y="635082"/>
                  <a:pt x="4124124" y="635082"/>
                </a:cubicBezTo>
                <a:lnTo>
                  <a:pt x="4141471" y="615683"/>
                </a:lnTo>
                <a:cubicBezTo>
                  <a:pt x="4140104" y="617050"/>
                  <a:pt x="4133201" y="623579"/>
                  <a:pt x="4132020" y="625320"/>
                </a:cubicBezTo>
                <a:moveTo>
                  <a:pt x="4046402" y="688803"/>
                </a:moveTo>
                <a:cubicBezTo>
                  <a:pt x="4046402" y="688803"/>
                  <a:pt x="4044537" y="690855"/>
                  <a:pt x="4042609" y="693093"/>
                </a:cubicBezTo>
                <a:cubicBezTo>
                  <a:pt x="4040744" y="695332"/>
                  <a:pt x="4038630" y="697881"/>
                  <a:pt x="4039314" y="697757"/>
                </a:cubicBezTo>
                <a:cubicBezTo>
                  <a:pt x="4039997" y="697570"/>
                  <a:pt x="4043106" y="694648"/>
                  <a:pt x="4044288" y="693466"/>
                </a:cubicBezTo>
                <a:cubicBezTo>
                  <a:pt x="4045469" y="692285"/>
                  <a:pt x="4049076" y="688990"/>
                  <a:pt x="4049449" y="687435"/>
                </a:cubicBezTo>
                <a:cubicBezTo>
                  <a:pt x="4049822" y="685881"/>
                  <a:pt x="4046340" y="688803"/>
                  <a:pt x="4046340" y="688803"/>
                </a:cubicBezTo>
                <a:moveTo>
                  <a:pt x="4030920" y="707581"/>
                </a:moveTo>
                <a:cubicBezTo>
                  <a:pt x="4031790" y="706897"/>
                  <a:pt x="4034526" y="703104"/>
                  <a:pt x="4035396" y="702607"/>
                </a:cubicBezTo>
                <a:cubicBezTo>
                  <a:pt x="4035396" y="702607"/>
                  <a:pt x="4031977" y="704348"/>
                  <a:pt x="4030733" y="705529"/>
                </a:cubicBezTo>
                <a:cubicBezTo>
                  <a:pt x="4029552" y="706710"/>
                  <a:pt x="4030049" y="708265"/>
                  <a:pt x="4030920" y="707581"/>
                </a:cubicBezTo>
                <a:moveTo>
                  <a:pt x="3773443" y="483493"/>
                </a:moveTo>
                <a:cubicBezTo>
                  <a:pt x="3773443" y="483493"/>
                  <a:pt x="3773505" y="483991"/>
                  <a:pt x="3773443" y="483991"/>
                </a:cubicBezTo>
                <a:cubicBezTo>
                  <a:pt x="3770770" y="487037"/>
                  <a:pt x="3776117" y="482996"/>
                  <a:pt x="3773443" y="483493"/>
                </a:cubicBezTo>
                <a:moveTo>
                  <a:pt x="3751681" y="488405"/>
                </a:moveTo>
                <a:cubicBezTo>
                  <a:pt x="3751681" y="488405"/>
                  <a:pt x="3751743" y="487783"/>
                  <a:pt x="3752241" y="487846"/>
                </a:cubicBezTo>
                <a:cubicBezTo>
                  <a:pt x="3752241" y="487224"/>
                  <a:pt x="3752054" y="486540"/>
                  <a:pt x="3751121" y="486789"/>
                </a:cubicBezTo>
                <a:cubicBezTo>
                  <a:pt x="3751184" y="487410"/>
                  <a:pt x="3750997" y="488343"/>
                  <a:pt x="3751681" y="488405"/>
                </a:cubicBezTo>
                <a:moveTo>
                  <a:pt x="2223112" y="473110"/>
                </a:moveTo>
                <a:cubicBezTo>
                  <a:pt x="2221931" y="472612"/>
                  <a:pt x="2220873" y="472364"/>
                  <a:pt x="2219816" y="471804"/>
                </a:cubicBezTo>
                <a:cubicBezTo>
                  <a:pt x="2218760" y="471244"/>
                  <a:pt x="2216148" y="471120"/>
                  <a:pt x="2214905" y="470747"/>
                </a:cubicBezTo>
                <a:cubicBezTo>
                  <a:pt x="2213723" y="470436"/>
                  <a:pt x="2211236" y="467762"/>
                  <a:pt x="2211236" y="467762"/>
                </a:cubicBezTo>
                <a:lnTo>
                  <a:pt x="2211733" y="469503"/>
                </a:lnTo>
                <a:cubicBezTo>
                  <a:pt x="2211733" y="469503"/>
                  <a:pt x="2213039" y="471555"/>
                  <a:pt x="2213536" y="472177"/>
                </a:cubicBezTo>
                <a:cubicBezTo>
                  <a:pt x="2214034" y="472799"/>
                  <a:pt x="2214967" y="472861"/>
                  <a:pt x="2215402" y="473047"/>
                </a:cubicBezTo>
                <a:cubicBezTo>
                  <a:pt x="2215837" y="473234"/>
                  <a:pt x="2216583" y="473110"/>
                  <a:pt x="2217827" y="473421"/>
                </a:cubicBezTo>
                <a:cubicBezTo>
                  <a:pt x="2219008" y="473669"/>
                  <a:pt x="2220438" y="474726"/>
                  <a:pt x="2221122" y="474726"/>
                </a:cubicBezTo>
                <a:cubicBezTo>
                  <a:pt x="2221806" y="474726"/>
                  <a:pt x="2223796" y="474478"/>
                  <a:pt x="2224728" y="474291"/>
                </a:cubicBezTo>
                <a:cubicBezTo>
                  <a:pt x="2225661" y="474104"/>
                  <a:pt x="2224293" y="473669"/>
                  <a:pt x="2223112" y="473172"/>
                </a:cubicBezTo>
                <a:moveTo>
                  <a:pt x="2210179" y="408383"/>
                </a:moveTo>
                <a:cubicBezTo>
                  <a:pt x="2209557" y="409689"/>
                  <a:pt x="2210427" y="411367"/>
                  <a:pt x="2210427" y="411367"/>
                </a:cubicBezTo>
                <a:cubicBezTo>
                  <a:pt x="2210614" y="410746"/>
                  <a:pt x="2211547" y="409316"/>
                  <a:pt x="2211173" y="408694"/>
                </a:cubicBezTo>
                <a:cubicBezTo>
                  <a:pt x="2210801" y="408072"/>
                  <a:pt x="2210738" y="407077"/>
                  <a:pt x="2210117" y="408383"/>
                </a:cubicBezTo>
                <a:moveTo>
                  <a:pt x="2559865" y="647455"/>
                </a:moveTo>
                <a:cubicBezTo>
                  <a:pt x="2558745" y="648139"/>
                  <a:pt x="2558310" y="648077"/>
                  <a:pt x="2557004" y="648637"/>
                </a:cubicBezTo>
                <a:cubicBezTo>
                  <a:pt x="2555699" y="649258"/>
                  <a:pt x="2554704" y="649631"/>
                  <a:pt x="2552714" y="650688"/>
                </a:cubicBezTo>
                <a:cubicBezTo>
                  <a:pt x="2550725" y="651745"/>
                  <a:pt x="2549232" y="652181"/>
                  <a:pt x="2549419" y="651994"/>
                </a:cubicBezTo>
                <a:cubicBezTo>
                  <a:pt x="2549668" y="651745"/>
                  <a:pt x="2548300" y="652989"/>
                  <a:pt x="2548300" y="652989"/>
                </a:cubicBezTo>
                <a:cubicBezTo>
                  <a:pt x="2548300" y="652989"/>
                  <a:pt x="2551719" y="651683"/>
                  <a:pt x="2552403" y="651559"/>
                </a:cubicBezTo>
                <a:cubicBezTo>
                  <a:pt x="2553087" y="651372"/>
                  <a:pt x="2554704" y="650564"/>
                  <a:pt x="2555761" y="650378"/>
                </a:cubicBezTo>
                <a:cubicBezTo>
                  <a:pt x="2556818" y="650191"/>
                  <a:pt x="2558745" y="648947"/>
                  <a:pt x="2560237" y="648077"/>
                </a:cubicBezTo>
                <a:cubicBezTo>
                  <a:pt x="2561730" y="647206"/>
                  <a:pt x="2564901" y="645776"/>
                  <a:pt x="2564901" y="645776"/>
                </a:cubicBezTo>
                <a:cubicBezTo>
                  <a:pt x="2564901" y="645776"/>
                  <a:pt x="2563595" y="645963"/>
                  <a:pt x="2563036" y="646149"/>
                </a:cubicBezTo>
                <a:cubicBezTo>
                  <a:pt x="2562413" y="646336"/>
                  <a:pt x="2560983" y="646833"/>
                  <a:pt x="2559865" y="647517"/>
                </a:cubicBezTo>
                <a:moveTo>
                  <a:pt x="3122010" y="607351"/>
                </a:moveTo>
                <a:cubicBezTo>
                  <a:pt x="3122321" y="608097"/>
                  <a:pt x="3121886" y="608781"/>
                  <a:pt x="3121637" y="609340"/>
                </a:cubicBezTo>
                <a:cubicBezTo>
                  <a:pt x="3121637" y="609713"/>
                  <a:pt x="3121575" y="610087"/>
                  <a:pt x="3121575" y="610460"/>
                </a:cubicBezTo>
                <a:cubicBezTo>
                  <a:pt x="3121637" y="610522"/>
                  <a:pt x="3121824" y="610646"/>
                  <a:pt x="3122010" y="610708"/>
                </a:cubicBezTo>
                <a:cubicBezTo>
                  <a:pt x="3121886" y="609776"/>
                  <a:pt x="3123565" y="607973"/>
                  <a:pt x="3122010" y="607351"/>
                </a:cubicBezTo>
                <a:moveTo>
                  <a:pt x="3480401" y="569360"/>
                </a:moveTo>
                <a:cubicBezTo>
                  <a:pt x="3482142" y="569671"/>
                  <a:pt x="3481955" y="567992"/>
                  <a:pt x="3482639" y="567184"/>
                </a:cubicBezTo>
                <a:cubicBezTo>
                  <a:pt x="3480899" y="566873"/>
                  <a:pt x="3481085" y="568552"/>
                  <a:pt x="3480401" y="569360"/>
                </a:cubicBezTo>
                <a:moveTo>
                  <a:pt x="3489852" y="555433"/>
                </a:moveTo>
                <a:cubicBezTo>
                  <a:pt x="3490163" y="557422"/>
                  <a:pt x="3487863" y="556863"/>
                  <a:pt x="3488173" y="558790"/>
                </a:cubicBezTo>
                <a:cubicBezTo>
                  <a:pt x="3489727" y="559101"/>
                  <a:pt x="3492713" y="555992"/>
                  <a:pt x="3489852" y="555433"/>
                </a:cubicBezTo>
                <a:moveTo>
                  <a:pt x="3479282" y="577257"/>
                </a:moveTo>
                <a:cubicBezTo>
                  <a:pt x="3478162" y="580614"/>
                  <a:pt x="3475614" y="582480"/>
                  <a:pt x="3474245" y="585589"/>
                </a:cubicBezTo>
                <a:cubicBezTo>
                  <a:pt x="3476173" y="584532"/>
                  <a:pt x="3481769" y="578873"/>
                  <a:pt x="3479282" y="577257"/>
                </a:cubicBezTo>
                <a:moveTo>
                  <a:pt x="3445147" y="627558"/>
                </a:moveTo>
                <a:cubicBezTo>
                  <a:pt x="3443530" y="630045"/>
                  <a:pt x="3442162" y="632657"/>
                  <a:pt x="3441851" y="634709"/>
                </a:cubicBezTo>
                <a:cubicBezTo>
                  <a:pt x="3443219" y="630356"/>
                  <a:pt x="3448877" y="627185"/>
                  <a:pt x="3448566" y="623019"/>
                </a:cubicBezTo>
                <a:cubicBezTo>
                  <a:pt x="3448007" y="624947"/>
                  <a:pt x="3446577" y="626128"/>
                  <a:pt x="3445147" y="627558"/>
                </a:cubicBezTo>
                <a:moveTo>
                  <a:pt x="3450804" y="620719"/>
                </a:moveTo>
                <a:cubicBezTo>
                  <a:pt x="3451178" y="619600"/>
                  <a:pt x="3454038" y="618045"/>
                  <a:pt x="3452483" y="616802"/>
                </a:cubicBezTo>
                <a:cubicBezTo>
                  <a:pt x="3452359" y="618232"/>
                  <a:pt x="3449623" y="619911"/>
                  <a:pt x="3450804" y="620719"/>
                </a:cubicBezTo>
                <a:moveTo>
                  <a:pt x="3452483" y="642481"/>
                </a:moveTo>
                <a:cubicBezTo>
                  <a:pt x="3450183" y="646212"/>
                  <a:pt x="3446826" y="648761"/>
                  <a:pt x="3445768" y="653673"/>
                </a:cubicBezTo>
                <a:cubicBezTo>
                  <a:pt x="3450307" y="651994"/>
                  <a:pt x="3452048" y="647580"/>
                  <a:pt x="3453603" y="643041"/>
                </a:cubicBezTo>
                <a:cubicBezTo>
                  <a:pt x="3453478" y="642543"/>
                  <a:pt x="3453105" y="642357"/>
                  <a:pt x="3452483" y="642419"/>
                </a:cubicBezTo>
                <a:moveTo>
                  <a:pt x="3859932" y="322640"/>
                </a:moveTo>
                <a:lnTo>
                  <a:pt x="3859932" y="322640"/>
                </a:lnTo>
                <a:cubicBezTo>
                  <a:pt x="3859124" y="325314"/>
                  <a:pt x="3858253" y="328547"/>
                  <a:pt x="3857756" y="330723"/>
                </a:cubicBezTo>
                <a:cubicBezTo>
                  <a:pt x="3857010" y="334205"/>
                  <a:pt x="3854523" y="340361"/>
                  <a:pt x="3853776" y="343718"/>
                </a:cubicBezTo>
                <a:cubicBezTo>
                  <a:pt x="3853030" y="347076"/>
                  <a:pt x="3852471" y="349252"/>
                  <a:pt x="3852346" y="350060"/>
                </a:cubicBezTo>
                <a:cubicBezTo>
                  <a:pt x="3852222" y="350807"/>
                  <a:pt x="3854398" y="345522"/>
                  <a:pt x="3854896" y="343905"/>
                </a:cubicBezTo>
                <a:cubicBezTo>
                  <a:pt x="3855393" y="342226"/>
                  <a:pt x="3856574" y="338993"/>
                  <a:pt x="3856948" y="337438"/>
                </a:cubicBezTo>
                <a:cubicBezTo>
                  <a:pt x="3857320" y="335884"/>
                  <a:pt x="3859373" y="331159"/>
                  <a:pt x="3859621" y="329480"/>
                </a:cubicBezTo>
                <a:lnTo>
                  <a:pt x="3863103" y="312878"/>
                </a:lnTo>
                <a:cubicBezTo>
                  <a:pt x="3862854" y="313376"/>
                  <a:pt x="3862046" y="316609"/>
                  <a:pt x="3861175" y="318785"/>
                </a:cubicBezTo>
                <a:cubicBezTo>
                  <a:pt x="3860865" y="319594"/>
                  <a:pt x="3860367" y="321024"/>
                  <a:pt x="3859870" y="322702"/>
                </a:cubicBezTo>
                <a:moveTo>
                  <a:pt x="3850170" y="354040"/>
                </a:moveTo>
                <a:cubicBezTo>
                  <a:pt x="3849859" y="354662"/>
                  <a:pt x="3848740" y="357770"/>
                  <a:pt x="3847870" y="361625"/>
                </a:cubicBezTo>
                <a:cubicBezTo>
                  <a:pt x="3846999" y="365480"/>
                  <a:pt x="3846564" y="367408"/>
                  <a:pt x="3846315" y="368092"/>
                </a:cubicBezTo>
                <a:cubicBezTo>
                  <a:pt x="3846066" y="368714"/>
                  <a:pt x="3847870" y="366911"/>
                  <a:pt x="3848243" y="365480"/>
                </a:cubicBezTo>
                <a:cubicBezTo>
                  <a:pt x="3848616" y="364050"/>
                  <a:pt x="3848740" y="361999"/>
                  <a:pt x="3849175" y="360568"/>
                </a:cubicBezTo>
                <a:cubicBezTo>
                  <a:pt x="3849548" y="359138"/>
                  <a:pt x="3850854" y="352858"/>
                  <a:pt x="3850233" y="353978"/>
                </a:cubicBezTo>
                <a:moveTo>
                  <a:pt x="3872741" y="281976"/>
                </a:moveTo>
                <a:cubicBezTo>
                  <a:pt x="3872118" y="283158"/>
                  <a:pt x="3870440" y="288132"/>
                  <a:pt x="3869507" y="291800"/>
                </a:cubicBezTo>
                <a:cubicBezTo>
                  <a:pt x="3868575" y="295407"/>
                  <a:pt x="3867704" y="297458"/>
                  <a:pt x="3867082" y="300319"/>
                </a:cubicBezTo>
                <a:cubicBezTo>
                  <a:pt x="3866461" y="303179"/>
                  <a:pt x="3866025" y="305355"/>
                  <a:pt x="3865777" y="306350"/>
                </a:cubicBezTo>
                <a:cubicBezTo>
                  <a:pt x="3865528" y="307407"/>
                  <a:pt x="3867704" y="303490"/>
                  <a:pt x="3868201" y="301562"/>
                </a:cubicBezTo>
                <a:cubicBezTo>
                  <a:pt x="3868699" y="299635"/>
                  <a:pt x="3869880" y="295220"/>
                  <a:pt x="3870502" y="292795"/>
                </a:cubicBezTo>
                <a:cubicBezTo>
                  <a:pt x="3871124" y="290370"/>
                  <a:pt x="3873362" y="280670"/>
                  <a:pt x="3872679" y="281976"/>
                </a:cubicBezTo>
                <a:moveTo>
                  <a:pt x="3841528" y="383947"/>
                </a:moveTo>
                <a:cubicBezTo>
                  <a:pt x="3841154" y="384445"/>
                  <a:pt x="3840906" y="385626"/>
                  <a:pt x="3840533" y="386932"/>
                </a:cubicBezTo>
                <a:cubicBezTo>
                  <a:pt x="3840159" y="388237"/>
                  <a:pt x="3839724" y="389730"/>
                  <a:pt x="3839352" y="391035"/>
                </a:cubicBezTo>
                <a:cubicBezTo>
                  <a:pt x="3838605" y="393771"/>
                  <a:pt x="3838294" y="395326"/>
                  <a:pt x="3837921" y="396320"/>
                </a:cubicBezTo>
                <a:cubicBezTo>
                  <a:pt x="3837548" y="397377"/>
                  <a:pt x="3837299" y="398372"/>
                  <a:pt x="3837299" y="398372"/>
                </a:cubicBezTo>
                <a:cubicBezTo>
                  <a:pt x="3837299" y="398372"/>
                  <a:pt x="3839352" y="394890"/>
                  <a:pt x="3839911" y="392839"/>
                </a:cubicBezTo>
                <a:cubicBezTo>
                  <a:pt x="3840408" y="390787"/>
                  <a:pt x="3842087" y="383201"/>
                  <a:pt x="3841590" y="383947"/>
                </a:cubicBezTo>
                <a:moveTo>
                  <a:pt x="4771266" y="156502"/>
                </a:moveTo>
                <a:lnTo>
                  <a:pt x="4770147" y="156502"/>
                </a:lnTo>
                <a:lnTo>
                  <a:pt x="4770147" y="157621"/>
                </a:lnTo>
                <a:lnTo>
                  <a:pt x="4771266" y="157621"/>
                </a:lnTo>
                <a:lnTo>
                  <a:pt x="4771266" y="156502"/>
                </a:lnTo>
                <a:close/>
                <a:moveTo>
                  <a:pt x="4328066" y="418331"/>
                </a:moveTo>
                <a:lnTo>
                  <a:pt x="4328066" y="416093"/>
                </a:lnTo>
                <a:cubicBezTo>
                  <a:pt x="4327009" y="415969"/>
                  <a:pt x="4326822" y="416715"/>
                  <a:pt x="4325828" y="416652"/>
                </a:cubicBezTo>
                <a:cubicBezTo>
                  <a:pt x="4325641" y="418145"/>
                  <a:pt x="4326574" y="418456"/>
                  <a:pt x="4328066" y="418331"/>
                </a:cubicBezTo>
                <a:moveTo>
                  <a:pt x="4867268" y="454643"/>
                </a:moveTo>
                <a:lnTo>
                  <a:pt x="4867268" y="455762"/>
                </a:lnTo>
                <a:cubicBezTo>
                  <a:pt x="4868636" y="456633"/>
                  <a:pt x="4868885" y="453897"/>
                  <a:pt x="4867828" y="454083"/>
                </a:cubicBezTo>
                <a:cubicBezTo>
                  <a:pt x="4867828" y="454394"/>
                  <a:pt x="4867765" y="454767"/>
                  <a:pt x="4867268" y="454643"/>
                </a:cubicBezTo>
                <a:moveTo>
                  <a:pt x="4845506" y="455762"/>
                </a:moveTo>
                <a:lnTo>
                  <a:pt x="4845506" y="456881"/>
                </a:lnTo>
                <a:cubicBezTo>
                  <a:pt x="4846874" y="457752"/>
                  <a:pt x="4847123" y="454954"/>
                  <a:pt x="4846066" y="455203"/>
                </a:cubicBezTo>
                <a:cubicBezTo>
                  <a:pt x="4846066" y="455513"/>
                  <a:pt x="4846003" y="455886"/>
                  <a:pt x="4845506" y="455762"/>
                </a:cubicBezTo>
                <a:moveTo>
                  <a:pt x="4868947" y="473047"/>
                </a:moveTo>
                <a:lnTo>
                  <a:pt x="4868947" y="474726"/>
                </a:lnTo>
                <a:cubicBezTo>
                  <a:pt x="4870564" y="475535"/>
                  <a:pt x="4870564" y="472239"/>
                  <a:pt x="4868947" y="473047"/>
                </a:cubicBezTo>
                <a:moveTo>
                  <a:pt x="4847185" y="474167"/>
                </a:moveTo>
                <a:cubicBezTo>
                  <a:pt x="4847247" y="474788"/>
                  <a:pt x="4847061" y="475783"/>
                  <a:pt x="4847745" y="475845"/>
                </a:cubicBezTo>
                <a:cubicBezTo>
                  <a:pt x="4847745" y="475535"/>
                  <a:pt x="4847807" y="475161"/>
                  <a:pt x="4848304" y="475286"/>
                </a:cubicBezTo>
                <a:cubicBezTo>
                  <a:pt x="4848242" y="474602"/>
                  <a:pt x="4848118" y="473980"/>
                  <a:pt x="4847185" y="474167"/>
                </a:cubicBezTo>
                <a:moveTo>
                  <a:pt x="4796945" y="494810"/>
                </a:moveTo>
                <a:cubicBezTo>
                  <a:pt x="4796697" y="495867"/>
                  <a:pt x="4795764" y="496240"/>
                  <a:pt x="4795827" y="497608"/>
                </a:cubicBezTo>
                <a:lnTo>
                  <a:pt x="4798065" y="497608"/>
                </a:lnTo>
                <a:cubicBezTo>
                  <a:pt x="4798127" y="496240"/>
                  <a:pt x="4798189" y="494872"/>
                  <a:pt x="4796945" y="494810"/>
                </a:cubicBezTo>
                <a:moveTo>
                  <a:pt x="4798065" y="513774"/>
                </a:moveTo>
                <a:cubicBezTo>
                  <a:pt x="4798314" y="515142"/>
                  <a:pt x="4797070" y="515017"/>
                  <a:pt x="4797505" y="516572"/>
                </a:cubicBezTo>
                <a:cubicBezTo>
                  <a:pt x="4800179" y="517504"/>
                  <a:pt x="4800614" y="513338"/>
                  <a:pt x="4798065" y="513774"/>
                </a:cubicBezTo>
                <a:moveTo>
                  <a:pt x="4775743" y="517691"/>
                </a:moveTo>
                <a:cubicBezTo>
                  <a:pt x="4776800" y="517815"/>
                  <a:pt x="4776987" y="517069"/>
                  <a:pt x="4777982" y="517131"/>
                </a:cubicBezTo>
                <a:cubicBezTo>
                  <a:pt x="4778044" y="515763"/>
                  <a:pt x="4778106" y="514395"/>
                  <a:pt x="4776862" y="514333"/>
                </a:cubicBezTo>
                <a:cubicBezTo>
                  <a:pt x="4776552" y="515515"/>
                  <a:pt x="4775494" y="515950"/>
                  <a:pt x="4775743" y="517691"/>
                </a:cubicBezTo>
                <a:moveTo>
                  <a:pt x="4447509" y="523846"/>
                </a:moveTo>
                <a:cubicBezTo>
                  <a:pt x="4447322" y="522852"/>
                  <a:pt x="4449063" y="521048"/>
                  <a:pt x="4447509" y="520489"/>
                </a:cubicBezTo>
                <a:cubicBezTo>
                  <a:pt x="4447695" y="521484"/>
                  <a:pt x="4445954" y="523287"/>
                  <a:pt x="4447509" y="523846"/>
                </a:cubicBezTo>
                <a:moveTo>
                  <a:pt x="4445830" y="527204"/>
                </a:moveTo>
                <a:cubicBezTo>
                  <a:pt x="4445643" y="527950"/>
                  <a:pt x="4446203" y="529380"/>
                  <a:pt x="4446389" y="528323"/>
                </a:cubicBezTo>
                <a:cubicBezTo>
                  <a:pt x="4446514" y="527577"/>
                  <a:pt x="4446016" y="526147"/>
                  <a:pt x="4445830" y="527204"/>
                </a:cubicBezTo>
                <a:moveTo>
                  <a:pt x="4781339" y="534976"/>
                </a:moveTo>
                <a:lnTo>
                  <a:pt x="4779661" y="534976"/>
                </a:lnTo>
                <a:lnTo>
                  <a:pt x="4779661" y="536655"/>
                </a:lnTo>
                <a:lnTo>
                  <a:pt x="4781339" y="536655"/>
                </a:lnTo>
                <a:lnTo>
                  <a:pt x="4781339" y="534976"/>
                </a:lnTo>
                <a:close/>
                <a:moveTo>
                  <a:pt x="4757898" y="536095"/>
                </a:moveTo>
                <a:lnTo>
                  <a:pt x="4757898" y="537774"/>
                </a:lnTo>
                <a:lnTo>
                  <a:pt x="4759017" y="537774"/>
                </a:lnTo>
                <a:cubicBezTo>
                  <a:pt x="4759017" y="537090"/>
                  <a:pt x="4759763" y="537028"/>
                  <a:pt x="4759577" y="536095"/>
                </a:cubicBezTo>
                <a:lnTo>
                  <a:pt x="4757898" y="536095"/>
                </a:lnTo>
                <a:close/>
                <a:moveTo>
                  <a:pt x="4783018" y="554002"/>
                </a:moveTo>
                <a:cubicBezTo>
                  <a:pt x="4781774" y="553816"/>
                  <a:pt x="4780904" y="554127"/>
                  <a:pt x="4780779" y="555122"/>
                </a:cubicBezTo>
                <a:cubicBezTo>
                  <a:pt x="4781588" y="555992"/>
                  <a:pt x="4783267" y="555743"/>
                  <a:pt x="4783018" y="554002"/>
                </a:cubicBezTo>
                <a:moveTo>
                  <a:pt x="4759577" y="554562"/>
                </a:moveTo>
                <a:lnTo>
                  <a:pt x="4759577" y="556800"/>
                </a:lnTo>
                <a:cubicBezTo>
                  <a:pt x="4761691" y="557236"/>
                  <a:pt x="4761691" y="554127"/>
                  <a:pt x="4759577" y="554562"/>
                </a:cubicBezTo>
                <a:moveTo>
                  <a:pt x="4345351" y="560655"/>
                </a:moveTo>
                <a:cubicBezTo>
                  <a:pt x="4345475" y="562396"/>
                  <a:pt x="4345724" y="563951"/>
                  <a:pt x="4347590" y="564013"/>
                </a:cubicBezTo>
                <a:cubicBezTo>
                  <a:pt x="4348087" y="561650"/>
                  <a:pt x="4346657" y="561215"/>
                  <a:pt x="4345351" y="560655"/>
                </a:cubicBezTo>
                <a:moveTo>
                  <a:pt x="4439674" y="564013"/>
                </a:moveTo>
                <a:cubicBezTo>
                  <a:pt x="4439487" y="565319"/>
                  <a:pt x="4438990" y="566314"/>
                  <a:pt x="4438555" y="567371"/>
                </a:cubicBezTo>
                <a:cubicBezTo>
                  <a:pt x="4439985" y="567619"/>
                  <a:pt x="4440794" y="564448"/>
                  <a:pt x="4439674" y="564013"/>
                </a:cubicBezTo>
                <a:moveTo>
                  <a:pt x="4815350" y="722566"/>
                </a:moveTo>
                <a:cubicBezTo>
                  <a:pt x="4815475" y="721135"/>
                  <a:pt x="4815164" y="720141"/>
                  <a:pt x="4813671" y="720327"/>
                </a:cubicBezTo>
                <a:cubicBezTo>
                  <a:pt x="4813485" y="721757"/>
                  <a:pt x="4813858" y="722752"/>
                  <a:pt x="4815350" y="722566"/>
                </a:cubicBezTo>
                <a:moveTo>
                  <a:pt x="4835496" y="723685"/>
                </a:moveTo>
                <a:cubicBezTo>
                  <a:pt x="4835309" y="724928"/>
                  <a:pt x="4835620" y="725799"/>
                  <a:pt x="4836615" y="725923"/>
                </a:cubicBezTo>
                <a:cubicBezTo>
                  <a:pt x="4837485" y="725115"/>
                  <a:pt x="4837237" y="723436"/>
                  <a:pt x="4835496" y="723685"/>
                </a:cubicBezTo>
                <a:moveTo>
                  <a:pt x="4513354" y="807997"/>
                </a:moveTo>
                <a:cubicBezTo>
                  <a:pt x="4513665" y="807997"/>
                  <a:pt x="4514038" y="808060"/>
                  <a:pt x="4513914" y="808557"/>
                </a:cubicBezTo>
                <a:lnTo>
                  <a:pt x="4515033" y="808557"/>
                </a:lnTo>
                <a:cubicBezTo>
                  <a:pt x="4515904" y="807189"/>
                  <a:pt x="4513106" y="806940"/>
                  <a:pt x="4513354" y="807997"/>
                </a:cubicBezTo>
                <a:moveTo>
                  <a:pt x="4520629" y="809676"/>
                </a:moveTo>
                <a:cubicBezTo>
                  <a:pt x="4519013" y="809800"/>
                  <a:pt x="4518888" y="808433"/>
                  <a:pt x="4517271" y="808557"/>
                </a:cubicBezTo>
                <a:cubicBezTo>
                  <a:pt x="4517023" y="810422"/>
                  <a:pt x="4520256" y="811666"/>
                  <a:pt x="4520629" y="809676"/>
                </a:cubicBezTo>
                <a:moveTo>
                  <a:pt x="4540712" y="823044"/>
                </a:moveTo>
                <a:cubicBezTo>
                  <a:pt x="4540526" y="824723"/>
                  <a:pt x="4542516" y="824226"/>
                  <a:pt x="4543511" y="824723"/>
                </a:cubicBezTo>
                <a:cubicBezTo>
                  <a:pt x="4543572" y="823169"/>
                  <a:pt x="4542142" y="823106"/>
                  <a:pt x="4540712" y="823044"/>
                </a:cubicBezTo>
                <a:moveTo>
                  <a:pt x="4566392" y="830319"/>
                </a:moveTo>
                <a:cubicBezTo>
                  <a:pt x="4566392" y="831190"/>
                  <a:pt x="4564962" y="830754"/>
                  <a:pt x="4565273" y="831998"/>
                </a:cubicBezTo>
                <a:lnTo>
                  <a:pt x="4566951" y="831998"/>
                </a:lnTo>
                <a:cubicBezTo>
                  <a:pt x="4566889" y="831314"/>
                  <a:pt x="4567076" y="830443"/>
                  <a:pt x="4566392" y="830319"/>
                </a:cubicBezTo>
                <a:moveTo>
                  <a:pt x="4617191" y="843128"/>
                </a:moveTo>
                <a:cubicBezTo>
                  <a:pt x="4617004" y="844620"/>
                  <a:pt x="4618372" y="844558"/>
                  <a:pt x="4619429" y="844806"/>
                </a:cubicBezTo>
                <a:cubicBezTo>
                  <a:pt x="4619926" y="843003"/>
                  <a:pt x="4617626" y="843998"/>
                  <a:pt x="4617191" y="843128"/>
                </a:cubicBezTo>
                <a:moveTo>
                  <a:pt x="4608237" y="845366"/>
                </a:moveTo>
                <a:cubicBezTo>
                  <a:pt x="4608237" y="844496"/>
                  <a:pt x="4609667" y="844931"/>
                  <a:pt x="4609357" y="843687"/>
                </a:cubicBezTo>
                <a:lnTo>
                  <a:pt x="4607678" y="843687"/>
                </a:lnTo>
                <a:cubicBezTo>
                  <a:pt x="4607740" y="844309"/>
                  <a:pt x="4607553" y="845304"/>
                  <a:pt x="4608237" y="845366"/>
                </a:cubicBezTo>
                <a:moveTo>
                  <a:pt x="4675264" y="845366"/>
                </a:moveTo>
                <a:cubicBezTo>
                  <a:pt x="4675389" y="843749"/>
                  <a:pt x="4671658" y="843065"/>
                  <a:pt x="4670788" y="844247"/>
                </a:cubicBezTo>
                <a:cubicBezTo>
                  <a:pt x="4671907" y="844993"/>
                  <a:pt x="4673897" y="846547"/>
                  <a:pt x="4675264" y="845366"/>
                </a:cubicBezTo>
                <a:moveTo>
                  <a:pt x="4675824" y="845926"/>
                </a:moveTo>
                <a:lnTo>
                  <a:pt x="4676943" y="845926"/>
                </a:lnTo>
                <a:lnTo>
                  <a:pt x="4676943" y="844806"/>
                </a:lnTo>
                <a:lnTo>
                  <a:pt x="4675824" y="844806"/>
                </a:lnTo>
                <a:lnTo>
                  <a:pt x="4675824" y="845926"/>
                </a:lnTo>
                <a:close/>
                <a:moveTo>
                  <a:pt x="4614393" y="845366"/>
                </a:moveTo>
                <a:cubicBezTo>
                  <a:pt x="4614393" y="847107"/>
                  <a:pt x="4618185" y="847853"/>
                  <a:pt x="4617750" y="845366"/>
                </a:cubicBezTo>
                <a:cubicBezTo>
                  <a:pt x="4616009" y="845988"/>
                  <a:pt x="4616507" y="845366"/>
                  <a:pt x="4614393" y="845366"/>
                </a:cubicBezTo>
                <a:moveTo>
                  <a:pt x="4639512" y="845366"/>
                </a:moveTo>
                <a:cubicBezTo>
                  <a:pt x="4639637" y="847107"/>
                  <a:pt x="4641502" y="847107"/>
                  <a:pt x="4642870" y="847604"/>
                </a:cubicBezTo>
                <a:cubicBezTo>
                  <a:pt x="4643056" y="845615"/>
                  <a:pt x="4640445" y="846299"/>
                  <a:pt x="4639512" y="845366"/>
                </a:cubicBezTo>
                <a:moveTo>
                  <a:pt x="4736634" y="871605"/>
                </a:moveTo>
                <a:lnTo>
                  <a:pt x="4737753" y="871605"/>
                </a:lnTo>
                <a:cubicBezTo>
                  <a:pt x="4737753" y="870921"/>
                  <a:pt x="4738499" y="870859"/>
                  <a:pt x="4738312" y="869926"/>
                </a:cubicBezTo>
                <a:lnTo>
                  <a:pt x="4737193" y="869926"/>
                </a:lnTo>
                <a:cubicBezTo>
                  <a:pt x="4737193" y="870672"/>
                  <a:pt x="4736509" y="870672"/>
                  <a:pt x="4736634" y="871605"/>
                </a:cubicBezTo>
                <a:moveTo>
                  <a:pt x="4726623" y="874403"/>
                </a:moveTo>
                <a:cubicBezTo>
                  <a:pt x="4726561" y="875087"/>
                  <a:pt x="4725628" y="875646"/>
                  <a:pt x="4726623" y="876082"/>
                </a:cubicBezTo>
                <a:cubicBezTo>
                  <a:pt x="4726685" y="875398"/>
                  <a:pt x="4727618" y="874838"/>
                  <a:pt x="4726623" y="874403"/>
                </a:cubicBezTo>
                <a:moveTo>
                  <a:pt x="4813112" y="877201"/>
                </a:moveTo>
                <a:lnTo>
                  <a:pt x="4815350" y="877201"/>
                </a:lnTo>
                <a:cubicBezTo>
                  <a:pt x="4815785" y="875025"/>
                  <a:pt x="4812676" y="875025"/>
                  <a:pt x="4813112" y="877201"/>
                </a:cubicBezTo>
                <a:moveTo>
                  <a:pt x="4815350" y="881678"/>
                </a:moveTo>
                <a:lnTo>
                  <a:pt x="4816469" y="881678"/>
                </a:lnTo>
                <a:lnTo>
                  <a:pt x="4816469" y="880558"/>
                </a:lnTo>
                <a:lnTo>
                  <a:pt x="4815350" y="880558"/>
                </a:lnTo>
                <a:lnTo>
                  <a:pt x="4815350" y="881678"/>
                </a:lnTo>
                <a:close/>
                <a:moveTo>
                  <a:pt x="4813112" y="886154"/>
                </a:moveTo>
                <a:cubicBezTo>
                  <a:pt x="4812614" y="888704"/>
                  <a:pt x="4817526" y="888393"/>
                  <a:pt x="4816469" y="885595"/>
                </a:cubicBezTo>
                <a:cubicBezTo>
                  <a:pt x="4815101" y="885533"/>
                  <a:pt x="4813796" y="885533"/>
                  <a:pt x="4813112" y="886154"/>
                </a:cubicBezTo>
                <a:moveTo>
                  <a:pt x="4855020" y="888890"/>
                </a:moveTo>
                <a:cubicBezTo>
                  <a:pt x="4856822" y="887647"/>
                  <a:pt x="4858128" y="890942"/>
                  <a:pt x="4858937" y="887771"/>
                </a:cubicBezTo>
                <a:cubicBezTo>
                  <a:pt x="4856760" y="888020"/>
                  <a:pt x="4855454" y="886403"/>
                  <a:pt x="4855020" y="888890"/>
                </a:cubicBezTo>
                <a:moveTo>
                  <a:pt x="4861734" y="889450"/>
                </a:moveTo>
                <a:lnTo>
                  <a:pt x="4862854" y="889450"/>
                </a:lnTo>
                <a:lnTo>
                  <a:pt x="4862854" y="888331"/>
                </a:lnTo>
                <a:lnTo>
                  <a:pt x="4861734" y="888331"/>
                </a:lnTo>
                <a:lnTo>
                  <a:pt x="4861734" y="889450"/>
                </a:lnTo>
                <a:close/>
                <a:moveTo>
                  <a:pt x="4868388" y="888890"/>
                </a:moveTo>
                <a:cubicBezTo>
                  <a:pt x="4868326" y="889574"/>
                  <a:pt x="4867393" y="890134"/>
                  <a:pt x="4868388" y="890569"/>
                </a:cubicBezTo>
                <a:cubicBezTo>
                  <a:pt x="4868449" y="889885"/>
                  <a:pt x="4869382" y="889325"/>
                  <a:pt x="4868388" y="888890"/>
                </a:cubicBezTo>
                <a:moveTo>
                  <a:pt x="4865589" y="895605"/>
                </a:moveTo>
                <a:cubicBezTo>
                  <a:pt x="4865527" y="896289"/>
                  <a:pt x="4864594" y="896849"/>
                  <a:pt x="4865589" y="897284"/>
                </a:cubicBezTo>
                <a:cubicBezTo>
                  <a:pt x="4865652" y="896600"/>
                  <a:pt x="4866584" y="896041"/>
                  <a:pt x="4865589" y="895605"/>
                </a:cubicBezTo>
                <a:moveTo>
                  <a:pt x="5047023" y="910714"/>
                </a:moveTo>
                <a:cubicBezTo>
                  <a:pt x="5047023" y="911025"/>
                  <a:pt x="5046961" y="911398"/>
                  <a:pt x="5046463" y="911274"/>
                </a:cubicBezTo>
                <a:lnTo>
                  <a:pt x="5046463" y="912393"/>
                </a:lnTo>
                <a:cubicBezTo>
                  <a:pt x="5047832" y="913264"/>
                  <a:pt x="5048080" y="910466"/>
                  <a:pt x="5047023" y="910714"/>
                </a:cubicBezTo>
                <a:moveTo>
                  <a:pt x="4510557" y="764971"/>
                </a:moveTo>
                <a:cubicBezTo>
                  <a:pt x="4510494" y="765965"/>
                  <a:pt x="4510991" y="766401"/>
                  <a:pt x="4511675" y="766649"/>
                </a:cubicBezTo>
                <a:cubicBezTo>
                  <a:pt x="4511675" y="765903"/>
                  <a:pt x="4511924" y="765468"/>
                  <a:pt x="4512235" y="764971"/>
                </a:cubicBezTo>
                <a:lnTo>
                  <a:pt x="4510557" y="764971"/>
                </a:lnTo>
                <a:close/>
                <a:moveTo>
                  <a:pt x="5154217" y="834174"/>
                </a:moveTo>
                <a:cubicBezTo>
                  <a:pt x="5150238" y="831252"/>
                  <a:pt x="5149554" y="826277"/>
                  <a:pt x="5145823" y="823044"/>
                </a:cubicBezTo>
                <a:cubicBezTo>
                  <a:pt x="5143461" y="821055"/>
                  <a:pt x="5139978" y="820433"/>
                  <a:pt x="5136869" y="819127"/>
                </a:cubicBezTo>
                <a:cubicBezTo>
                  <a:pt x="5126610" y="814899"/>
                  <a:pt x="5115605" y="811604"/>
                  <a:pt x="5105035" y="811852"/>
                </a:cubicBezTo>
                <a:cubicBezTo>
                  <a:pt x="5102112" y="818070"/>
                  <a:pt x="5091480" y="816516"/>
                  <a:pt x="5086630" y="820806"/>
                </a:cubicBezTo>
                <a:cubicBezTo>
                  <a:pt x="5088185" y="827645"/>
                  <a:pt x="5090236" y="831625"/>
                  <a:pt x="5084951" y="835293"/>
                </a:cubicBezTo>
                <a:cubicBezTo>
                  <a:pt x="5082651" y="835542"/>
                  <a:pt x="5080661" y="837656"/>
                  <a:pt x="5078237" y="838091"/>
                </a:cubicBezTo>
                <a:cubicBezTo>
                  <a:pt x="5075874" y="838526"/>
                  <a:pt x="5073324" y="837407"/>
                  <a:pt x="5070962" y="837532"/>
                </a:cubicBezTo>
                <a:cubicBezTo>
                  <a:pt x="5070153" y="837594"/>
                  <a:pt x="5069469" y="838589"/>
                  <a:pt x="5068723" y="838651"/>
                </a:cubicBezTo>
                <a:cubicBezTo>
                  <a:pt x="5060453" y="839770"/>
                  <a:pt x="5050443" y="837159"/>
                  <a:pt x="5040806" y="836412"/>
                </a:cubicBezTo>
                <a:cubicBezTo>
                  <a:pt x="5029987" y="835604"/>
                  <a:pt x="5017116" y="835231"/>
                  <a:pt x="5006733" y="834174"/>
                </a:cubicBezTo>
                <a:cubicBezTo>
                  <a:pt x="5004805" y="833987"/>
                  <a:pt x="5002877" y="833366"/>
                  <a:pt x="5001136" y="833055"/>
                </a:cubicBezTo>
                <a:cubicBezTo>
                  <a:pt x="4995291" y="832122"/>
                  <a:pt x="4991810" y="832495"/>
                  <a:pt x="4987209" y="831936"/>
                </a:cubicBezTo>
                <a:cubicBezTo>
                  <a:pt x="4982110" y="831376"/>
                  <a:pt x="4977695" y="830816"/>
                  <a:pt x="4973778" y="830257"/>
                </a:cubicBezTo>
                <a:cubicBezTo>
                  <a:pt x="4972037" y="830008"/>
                  <a:pt x="4970420" y="829386"/>
                  <a:pt x="4968742" y="829138"/>
                </a:cubicBezTo>
                <a:cubicBezTo>
                  <a:pt x="4961156" y="828143"/>
                  <a:pt x="4953384" y="828329"/>
                  <a:pt x="4946420" y="826899"/>
                </a:cubicBezTo>
                <a:cubicBezTo>
                  <a:pt x="4938772" y="825407"/>
                  <a:pt x="4931746" y="824101"/>
                  <a:pt x="4924099" y="822982"/>
                </a:cubicBezTo>
                <a:cubicBezTo>
                  <a:pt x="4917321" y="822049"/>
                  <a:pt x="4910295" y="820930"/>
                  <a:pt x="4903455" y="820744"/>
                </a:cubicBezTo>
                <a:cubicBezTo>
                  <a:pt x="4901466" y="818941"/>
                  <a:pt x="4898730" y="819998"/>
                  <a:pt x="4896181" y="819625"/>
                </a:cubicBezTo>
                <a:cubicBezTo>
                  <a:pt x="4887227" y="818381"/>
                  <a:pt x="4878087" y="816080"/>
                  <a:pt x="4869382" y="814588"/>
                </a:cubicBezTo>
                <a:cubicBezTo>
                  <a:pt x="4866025" y="814028"/>
                  <a:pt x="4862543" y="813904"/>
                  <a:pt x="4859309" y="813469"/>
                </a:cubicBezTo>
                <a:cubicBezTo>
                  <a:pt x="4855579" y="813034"/>
                  <a:pt x="4852408" y="812039"/>
                  <a:pt x="4848740" y="811231"/>
                </a:cubicBezTo>
                <a:cubicBezTo>
                  <a:pt x="4844885" y="810484"/>
                  <a:pt x="4840781" y="810920"/>
                  <a:pt x="4836988" y="810111"/>
                </a:cubicBezTo>
                <a:cubicBezTo>
                  <a:pt x="4835309" y="809800"/>
                  <a:pt x="4834190" y="808308"/>
                  <a:pt x="4832511" y="807873"/>
                </a:cubicBezTo>
                <a:cubicBezTo>
                  <a:pt x="4831081" y="807562"/>
                  <a:pt x="4829029" y="807562"/>
                  <a:pt x="4827475" y="807313"/>
                </a:cubicBezTo>
                <a:cubicBezTo>
                  <a:pt x="4819827" y="806256"/>
                  <a:pt x="4814604" y="804640"/>
                  <a:pt x="4809070" y="803956"/>
                </a:cubicBezTo>
                <a:cubicBezTo>
                  <a:pt x="4807018" y="803707"/>
                  <a:pt x="4804842" y="804391"/>
                  <a:pt x="4802915" y="803956"/>
                </a:cubicBezTo>
                <a:cubicBezTo>
                  <a:pt x="4801609" y="803707"/>
                  <a:pt x="4800739" y="802526"/>
                  <a:pt x="4799557" y="802277"/>
                </a:cubicBezTo>
                <a:cubicBezTo>
                  <a:pt x="4798127" y="802028"/>
                  <a:pt x="4797008" y="802650"/>
                  <a:pt x="4795640" y="802277"/>
                </a:cubicBezTo>
                <a:cubicBezTo>
                  <a:pt x="4794397" y="801966"/>
                  <a:pt x="4793464" y="801033"/>
                  <a:pt x="4792282" y="800598"/>
                </a:cubicBezTo>
                <a:cubicBezTo>
                  <a:pt x="4787992" y="799292"/>
                  <a:pt x="4782583" y="798919"/>
                  <a:pt x="4777795" y="797800"/>
                </a:cubicBezTo>
                <a:cubicBezTo>
                  <a:pt x="4770769" y="796246"/>
                  <a:pt x="4764613" y="794132"/>
                  <a:pt x="4758831" y="793883"/>
                </a:cubicBezTo>
                <a:cubicBezTo>
                  <a:pt x="4757338" y="793697"/>
                  <a:pt x="4757152" y="792266"/>
                  <a:pt x="4755473" y="792204"/>
                </a:cubicBezTo>
                <a:cubicBezTo>
                  <a:pt x="4746085" y="790899"/>
                  <a:pt x="4735887" y="787603"/>
                  <a:pt x="4726436" y="786049"/>
                </a:cubicBezTo>
                <a:cubicBezTo>
                  <a:pt x="4724509" y="785738"/>
                  <a:pt x="4723079" y="784992"/>
                  <a:pt x="4722022" y="784432"/>
                </a:cubicBezTo>
                <a:cubicBezTo>
                  <a:pt x="4722022" y="784556"/>
                  <a:pt x="4721089" y="784432"/>
                  <a:pt x="4720840" y="784370"/>
                </a:cubicBezTo>
                <a:cubicBezTo>
                  <a:pt x="4709151" y="780701"/>
                  <a:pt x="4694602" y="780639"/>
                  <a:pt x="4685648" y="775416"/>
                </a:cubicBezTo>
                <a:cubicBezTo>
                  <a:pt x="4684032" y="774981"/>
                  <a:pt x="4684218" y="776225"/>
                  <a:pt x="4682850" y="775976"/>
                </a:cubicBezTo>
                <a:cubicBezTo>
                  <a:pt x="4657792" y="766712"/>
                  <a:pt x="4633232" y="763105"/>
                  <a:pt x="4609170" y="754214"/>
                </a:cubicBezTo>
                <a:cubicBezTo>
                  <a:pt x="4600776" y="754338"/>
                  <a:pt x="4596362" y="749053"/>
                  <a:pt x="4589646" y="749177"/>
                </a:cubicBezTo>
                <a:cubicBezTo>
                  <a:pt x="4586973" y="747312"/>
                  <a:pt x="4582185" y="745447"/>
                  <a:pt x="4579014" y="745820"/>
                </a:cubicBezTo>
                <a:cubicBezTo>
                  <a:pt x="4571739" y="740535"/>
                  <a:pt x="4558744" y="740037"/>
                  <a:pt x="4552775" y="736307"/>
                </a:cubicBezTo>
                <a:cubicBezTo>
                  <a:pt x="4549293" y="734193"/>
                  <a:pt x="4545376" y="733695"/>
                  <a:pt x="4541583" y="732390"/>
                </a:cubicBezTo>
                <a:cubicBezTo>
                  <a:pt x="4536857" y="730835"/>
                  <a:pt x="4532381" y="728037"/>
                  <a:pt x="4527096" y="727913"/>
                </a:cubicBezTo>
                <a:cubicBezTo>
                  <a:pt x="4523925" y="725301"/>
                  <a:pt x="4517955" y="725488"/>
                  <a:pt x="4515407" y="722317"/>
                </a:cubicBezTo>
                <a:cubicBezTo>
                  <a:pt x="4505520" y="719705"/>
                  <a:pt x="4497685" y="716348"/>
                  <a:pt x="4488608" y="712804"/>
                </a:cubicBezTo>
                <a:cubicBezTo>
                  <a:pt x="4484628" y="711249"/>
                  <a:pt x="4481706" y="710130"/>
                  <a:pt x="4478535" y="708886"/>
                </a:cubicBezTo>
                <a:cubicBezTo>
                  <a:pt x="4474245" y="707208"/>
                  <a:pt x="4471199" y="706648"/>
                  <a:pt x="4469022" y="703850"/>
                </a:cubicBezTo>
                <a:cubicBezTo>
                  <a:pt x="4472814" y="699871"/>
                  <a:pt x="4478597" y="701239"/>
                  <a:pt x="4484069" y="699933"/>
                </a:cubicBezTo>
                <a:cubicBezTo>
                  <a:pt x="4486369" y="699436"/>
                  <a:pt x="4488608" y="697881"/>
                  <a:pt x="4491344" y="697135"/>
                </a:cubicBezTo>
                <a:cubicBezTo>
                  <a:pt x="4495074" y="696140"/>
                  <a:pt x="4499675" y="694834"/>
                  <a:pt x="4503096" y="696016"/>
                </a:cubicBezTo>
                <a:cubicBezTo>
                  <a:pt x="4508443" y="691539"/>
                  <a:pt x="4515407" y="690295"/>
                  <a:pt x="4522059" y="687062"/>
                </a:cubicBezTo>
                <a:cubicBezTo>
                  <a:pt x="4534806" y="680907"/>
                  <a:pt x="4548360" y="675622"/>
                  <a:pt x="4560547" y="669217"/>
                </a:cubicBezTo>
                <a:cubicBezTo>
                  <a:pt x="4565708" y="666481"/>
                  <a:pt x="4570496" y="662564"/>
                  <a:pt x="4575594" y="659704"/>
                </a:cubicBezTo>
                <a:cubicBezTo>
                  <a:pt x="4581128" y="656657"/>
                  <a:pt x="4587159" y="654543"/>
                  <a:pt x="4592320" y="651310"/>
                </a:cubicBezTo>
                <a:cubicBezTo>
                  <a:pt x="4596113" y="649010"/>
                  <a:pt x="4599532" y="646398"/>
                  <a:pt x="4603511" y="644035"/>
                </a:cubicBezTo>
                <a:cubicBezTo>
                  <a:pt x="4611284" y="639559"/>
                  <a:pt x="4619118" y="634771"/>
                  <a:pt x="4626393" y="630108"/>
                </a:cubicBezTo>
                <a:cubicBezTo>
                  <a:pt x="4630061" y="627807"/>
                  <a:pt x="4633295" y="624885"/>
                  <a:pt x="4637025" y="622273"/>
                </a:cubicBezTo>
                <a:cubicBezTo>
                  <a:pt x="4641564" y="619164"/>
                  <a:pt x="4646539" y="616615"/>
                  <a:pt x="4650953" y="613320"/>
                </a:cubicBezTo>
                <a:cubicBezTo>
                  <a:pt x="4660031" y="606667"/>
                  <a:pt x="4668673" y="600387"/>
                  <a:pt x="4677192" y="593796"/>
                </a:cubicBezTo>
                <a:cubicBezTo>
                  <a:pt x="4681731" y="590314"/>
                  <a:pt x="4686767" y="587765"/>
                  <a:pt x="4691120" y="584283"/>
                </a:cubicBezTo>
                <a:cubicBezTo>
                  <a:pt x="4694042" y="581982"/>
                  <a:pt x="4696467" y="578811"/>
                  <a:pt x="4699514" y="576449"/>
                </a:cubicBezTo>
                <a:cubicBezTo>
                  <a:pt x="4702995" y="573775"/>
                  <a:pt x="4705794" y="571910"/>
                  <a:pt x="4709027" y="569174"/>
                </a:cubicBezTo>
                <a:cubicBezTo>
                  <a:pt x="4711265" y="567308"/>
                  <a:pt x="4713690" y="565878"/>
                  <a:pt x="4715742" y="564137"/>
                </a:cubicBezTo>
                <a:cubicBezTo>
                  <a:pt x="4718975" y="561402"/>
                  <a:pt x="4721524" y="557484"/>
                  <a:pt x="4724695" y="554624"/>
                </a:cubicBezTo>
                <a:cubicBezTo>
                  <a:pt x="4727929" y="551702"/>
                  <a:pt x="4731473" y="549090"/>
                  <a:pt x="4734706" y="546230"/>
                </a:cubicBezTo>
                <a:cubicBezTo>
                  <a:pt x="4743971" y="538334"/>
                  <a:pt x="4753235" y="530313"/>
                  <a:pt x="4761504" y="522230"/>
                </a:cubicBezTo>
                <a:cubicBezTo>
                  <a:pt x="4768904" y="515079"/>
                  <a:pt x="4776116" y="508178"/>
                  <a:pt x="4784386" y="502146"/>
                </a:cubicBezTo>
                <a:cubicBezTo>
                  <a:pt x="4792096" y="490146"/>
                  <a:pt x="4805215" y="483618"/>
                  <a:pt x="4814542" y="473110"/>
                </a:cubicBezTo>
                <a:cubicBezTo>
                  <a:pt x="4817277" y="466394"/>
                  <a:pt x="4822065" y="461607"/>
                  <a:pt x="4827973" y="458063"/>
                </a:cubicBezTo>
                <a:cubicBezTo>
                  <a:pt x="4829588" y="453959"/>
                  <a:pt x="4831889" y="450477"/>
                  <a:pt x="4836366" y="449109"/>
                </a:cubicBezTo>
                <a:cubicBezTo>
                  <a:pt x="4843019" y="442270"/>
                  <a:pt x="4848740" y="435368"/>
                  <a:pt x="4854771" y="428466"/>
                </a:cubicBezTo>
                <a:cubicBezTo>
                  <a:pt x="4857258" y="425668"/>
                  <a:pt x="4859745" y="422995"/>
                  <a:pt x="4862046" y="420072"/>
                </a:cubicBezTo>
                <a:cubicBezTo>
                  <a:pt x="4866584" y="414352"/>
                  <a:pt x="4871994" y="409067"/>
                  <a:pt x="4876533" y="403347"/>
                </a:cubicBezTo>
                <a:cubicBezTo>
                  <a:pt x="4885922" y="391657"/>
                  <a:pt x="4893010" y="378040"/>
                  <a:pt x="4902771" y="366537"/>
                </a:cubicBezTo>
                <a:cubicBezTo>
                  <a:pt x="4902336" y="364859"/>
                  <a:pt x="4903332" y="364548"/>
                  <a:pt x="4903332" y="363180"/>
                </a:cubicBezTo>
                <a:cubicBezTo>
                  <a:pt x="4904450" y="361936"/>
                  <a:pt x="4905880" y="360879"/>
                  <a:pt x="4906689" y="359263"/>
                </a:cubicBezTo>
                <a:cubicBezTo>
                  <a:pt x="4907684" y="358765"/>
                  <a:pt x="4907933" y="357522"/>
                  <a:pt x="4907808" y="355905"/>
                </a:cubicBezTo>
                <a:cubicBezTo>
                  <a:pt x="4911539" y="353294"/>
                  <a:pt x="4913528" y="348941"/>
                  <a:pt x="4915082" y="344154"/>
                </a:cubicBezTo>
                <a:cubicBezTo>
                  <a:pt x="4917881" y="342475"/>
                  <a:pt x="4919186" y="339304"/>
                  <a:pt x="4919560" y="335200"/>
                </a:cubicBezTo>
                <a:cubicBezTo>
                  <a:pt x="4921798" y="333646"/>
                  <a:pt x="4924533" y="330599"/>
                  <a:pt x="4923477" y="327366"/>
                </a:cubicBezTo>
                <a:cubicBezTo>
                  <a:pt x="4926461" y="325563"/>
                  <a:pt x="4927705" y="321645"/>
                  <a:pt x="4929072" y="318412"/>
                </a:cubicBezTo>
                <a:cubicBezTo>
                  <a:pt x="4930503" y="315179"/>
                  <a:pt x="4932430" y="311386"/>
                  <a:pt x="4932430" y="307220"/>
                </a:cubicBezTo>
                <a:cubicBezTo>
                  <a:pt x="4933736" y="307096"/>
                  <a:pt x="4934296" y="305790"/>
                  <a:pt x="4934668" y="304982"/>
                </a:cubicBezTo>
                <a:cubicBezTo>
                  <a:pt x="4936969" y="299945"/>
                  <a:pt x="4938710" y="292049"/>
                  <a:pt x="4939705" y="286018"/>
                </a:cubicBezTo>
                <a:cubicBezTo>
                  <a:pt x="4940140" y="283220"/>
                  <a:pt x="4939643" y="279924"/>
                  <a:pt x="4940265" y="277064"/>
                </a:cubicBezTo>
                <a:cubicBezTo>
                  <a:pt x="4940638" y="275510"/>
                  <a:pt x="4941757" y="274142"/>
                  <a:pt x="4941943" y="272587"/>
                </a:cubicBezTo>
                <a:cubicBezTo>
                  <a:pt x="4942627" y="266432"/>
                  <a:pt x="4941260" y="258411"/>
                  <a:pt x="4940824" y="250825"/>
                </a:cubicBezTo>
                <a:cubicBezTo>
                  <a:pt x="4940202" y="240193"/>
                  <a:pt x="4939145" y="229871"/>
                  <a:pt x="4938026" y="220669"/>
                </a:cubicBezTo>
                <a:cubicBezTo>
                  <a:pt x="4937031" y="212462"/>
                  <a:pt x="4935229" y="198223"/>
                  <a:pt x="4932430" y="192752"/>
                </a:cubicBezTo>
                <a:cubicBezTo>
                  <a:pt x="4931933" y="191757"/>
                  <a:pt x="4931808" y="193125"/>
                  <a:pt x="4931311" y="192752"/>
                </a:cubicBezTo>
                <a:cubicBezTo>
                  <a:pt x="4930627" y="192316"/>
                  <a:pt x="4931249" y="191197"/>
                  <a:pt x="4930751" y="190513"/>
                </a:cubicBezTo>
                <a:cubicBezTo>
                  <a:pt x="4927394" y="186099"/>
                  <a:pt x="4923974" y="183922"/>
                  <a:pt x="4919560" y="179881"/>
                </a:cubicBezTo>
                <a:cubicBezTo>
                  <a:pt x="4909611" y="170989"/>
                  <a:pt x="4898481" y="162036"/>
                  <a:pt x="4885487" y="158119"/>
                </a:cubicBezTo>
                <a:cubicBezTo>
                  <a:pt x="4881134" y="156813"/>
                  <a:pt x="4877154" y="153331"/>
                  <a:pt x="4871558" y="154202"/>
                </a:cubicBezTo>
                <a:cubicBezTo>
                  <a:pt x="4870937" y="153145"/>
                  <a:pt x="4868947" y="153455"/>
                  <a:pt x="4868201" y="152523"/>
                </a:cubicBezTo>
                <a:cubicBezTo>
                  <a:pt x="4845195" y="150222"/>
                  <a:pt x="4815101" y="151155"/>
                  <a:pt x="4792282" y="153082"/>
                </a:cubicBezTo>
                <a:cubicBezTo>
                  <a:pt x="4791039" y="153580"/>
                  <a:pt x="4791536" y="155756"/>
                  <a:pt x="4790044" y="155880"/>
                </a:cubicBezTo>
                <a:cubicBezTo>
                  <a:pt x="4780344" y="156129"/>
                  <a:pt x="4772448" y="159051"/>
                  <a:pt x="4764364" y="159238"/>
                </a:cubicBezTo>
                <a:cubicBezTo>
                  <a:pt x="4762251" y="158927"/>
                  <a:pt x="4764987" y="156937"/>
                  <a:pt x="4762126" y="157000"/>
                </a:cubicBezTo>
                <a:cubicBezTo>
                  <a:pt x="4749815" y="159797"/>
                  <a:pt x="4735514" y="160606"/>
                  <a:pt x="4725815" y="165953"/>
                </a:cubicBezTo>
                <a:cubicBezTo>
                  <a:pt x="4727182" y="165891"/>
                  <a:pt x="4728115" y="166264"/>
                  <a:pt x="4728612" y="167072"/>
                </a:cubicBezTo>
                <a:cubicBezTo>
                  <a:pt x="4723639" y="169746"/>
                  <a:pt x="4718167" y="171984"/>
                  <a:pt x="4711328" y="172668"/>
                </a:cubicBezTo>
                <a:cubicBezTo>
                  <a:pt x="4709027" y="175155"/>
                  <a:pt x="4706042" y="175155"/>
                  <a:pt x="4703493" y="176026"/>
                </a:cubicBezTo>
                <a:cubicBezTo>
                  <a:pt x="4701255" y="176834"/>
                  <a:pt x="4698954" y="178451"/>
                  <a:pt x="4696218" y="178824"/>
                </a:cubicBezTo>
                <a:cubicBezTo>
                  <a:pt x="4694850" y="179072"/>
                  <a:pt x="4693296" y="178513"/>
                  <a:pt x="4691742" y="178824"/>
                </a:cubicBezTo>
                <a:cubicBezTo>
                  <a:pt x="4684467" y="180503"/>
                  <a:pt x="4677130" y="183860"/>
                  <a:pt x="4669980" y="186658"/>
                </a:cubicBezTo>
                <a:cubicBezTo>
                  <a:pt x="4657979" y="191446"/>
                  <a:pt x="4646850" y="197415"/>
                  <a:pt x="4635346" y="202265"/>
                </a:cubicBezTo>
                <a:cubicBezTo>
                  <a:pt x="4622725" y="207674"/>
                  <a:pt x="4610662" y="214389"/>
                  <a:pt x="4598475" y="218990"/>
                </a:cubicBezTo>
                <a:cubicBezTo>
                  <a:pt x="4596485" y="221726"/>
                  <a:pt x="4592071" y="221975"/>
                  <a:pt x="4590082" y="224586"/>
                </a:cubicBezTo>
                <a:cubicBezTo>
                  <a:pt x="4586475" y="225022"/>
                  <a:pt x="4584174" y="227384"/>
                  <a:pt x="4581128" y="229063"/>
                </a:cubicBezTo>
                <a:cubicBezTo>
                  <a:pt x="4578206" y="230680"/>
                  <a:pt x="4574413" y="231302"/>
                  <a:pt x="4571614" y="232980"/>
                </a:cubicBezTo>
                <a:cubicBezTo>
                  <a:pt x="4569687" y="234162"/>
                  <a:pt x="4568630" y="236400"/>
                  <a:pt x="4566578" y="237457"/>
                </a:cubicBezTo>
                <a:cubicBezTo>
                  <a:pt x="4564465" y="238576"/>
                  <a:pt x="4561666" y="238887"/>
                  <a:pt x="4559303" y="239696"/>
                </a:cubicBezTo>
                <a:cubicBezTo>
                  <a:pt x="4555076" y="245602"/>
                  <a:pt x="4547179" y="247716"/>
                  <a:pt x="4542018" y="252566"/>
                </a:cubicBezTo>
                <a:cubicBezTo>
                  <a:pt x="4541272" y="252566"/>
                  <a:pt x="4541210" y="251882"/>
                  <a:pt x="4540340" y="252007"/>
                </a:cubicBezTo>
                <a:cubicBezTo>
                  <a:pt x="4539904" y="253685"/>
                  <a:pt x="4539469" y="255240"/>
                  <a:pt x="4538101" y="255924"/>
                </a:cubicBezTo>
                <a:cubicBezTo>
                  <a:pt x="4532132" y="258038"/>
                  <a:pt x="4527780" y="261644"/>
                  <a:pt x="4521935" y="263758"/>
                </a:cubicBezTo>
                <a:cubicBezTo>
                  <a:pt x="4524049" y="248587"/>
                  <a:pt x="4527904" y="234970"/>
                  <a:pt x="4526971" y="218555"/>
                </a:cubicBezTo>
                <a:cubicBezTo>
                  <a:pt x="4526412" y="208731"/>
                  <a:pt x="4523427" y="203570"/>
                  <a:pt x="4520816" y="196793"/>
                </a:cubicBezTo>
                <a:cubicBezTo>
                  <a:pt x="4518640" y="191197"/>
                  <a:pt x="4518266" y="185042"/>
                  <a:pt x="4516899" y="180067"/>
                </a:cubicBezTo>
                <a:cubicBezTo>
                  <a:pt x="4514784" y="172544"/>
                  <a:pt x="4510868" y="164585"/>
                  <a:pt x="4508505" y="157746"/>
                </a:cubicBezTo>
                <a:cubicBezTo>
                  <a:pt x="4506951" y="153331"/>
                  <a:pt x="4506204" y="148792"/>
                  <a:pt x="4504028" y="145497"/>
                </a:cubicBezTo>
                <a:cubicBezTo>
                  <a:pt x="4500297" y="139839"/>
                  <a:pt x="4492587" y="137414"/>
                  <a:pt x="4486183" y="135424"/>
                </a:cubicBezTo>
                <a:cubicBezTo>
                  <a:pt x="4466473" y="152523"/>
                  <a:pt x="4463986" y="186969"/>
                  <a:pt x="4453229" y="213021"/>
                </a:cubicBezTo>
                <a:cubicBezTo>
                  <a:pt x="4452545" y="214887"/>
                  <a:pt x="4455032" y="213457"/>
                  <a:pt x="4454348" y="215260"/>
                </a:cubicBezTo>
                <a:cubicBezTo>
                  <a:pt x="4449374" y="241063"/>
                  <a:pt x="4440420" y="262763"/>
                  <a:pt x="4435944" y="288940"/>
                </a:cubicBezTo>
                <a:cubicBezTo>
                  <a:pt x="4431405" y="298267"/>
                  <a:pt x="4430223" y="309521"/>
                  <a:pt x="4426990" y="317977"/>
                </a:cubicBezTo>
                <a:cubicBezTo>
                  <a:pt x="4424317" y="325003"/>
                  <a:pt x="4421270" y="332278"/>
                  <a:pt x="4419715" y="339739"/>
                </a:cubicBezTo>
                <a:cubicBezTo>
                  <a:pt x="4404482" y="353853"/>
                  <a:pt x="4387881" y="367781"/>
                  <a:pt x="4373953" y="382144"/>
                </a:cubicBezTo>
                <a:cubicBezTo>
                  <a:pt x="4368108" y="388175"/>
                  <a:pt x="4363445" y="394020"/>
                  <a:pt x="4357786" y="399989"/>
                </a:cubicBezTo>
                <a:cubicBezTo>
                  <a:pt x="4354242" y="403782"/>
                  <a:pt x="4350699" y="407699"/>
                  <a:pt x="4347714" y="411741"/>
                </a:cubicBezTo>
                <a:cubicBezTo>
                  <a:pt x="4341434" y="420259"/>
                  <a:pt x="4334284" y="428466"/>
                  <a:pt x="4330429" y="438539"/>
                </a:cubicBezTo>
                <a:cubicBezTo>
                  <a:pt x="4329123" y="439472"/>
                  <a:pt x="4328439" y="441026"/>
                  <a:pt x="4327071" y="441897"/>
                </a:cubicBezTo>
                <a:cubicBezTo>
                  <a:pt x="4324273" y="452840"/>
                  <a:pt x="4314324" y="463783"/>
                  <a:pt x="4312024" y="477089"/>
                </a:cubicBezTo>
                <a:cubicBezTo>
                  <a:pt x="4311776" y="478519"/>
                  <a:pt x="4312210" y="480074"/>
                  <a:pt x="4312024" y="481566"/>
                </a:cubicBezTo>
                <a:cubicBezTo>
                  <a:pt x="4311215" y="487970"/>
                  <a:pt x="4308729" y="494250"/>
                  <a:pt x="4309785" y="501089"/>
                </a:cubicBezTo>
                <a:cubicBezTo>
                  <a:pt x="4310221" y="504074"/>
                  <a:pt x="4311962" y="507121"/>
                  <a:pt x="4312584" y="510043"/>
                </a:cubicBezTo>
                <a:cubicBezTo>
                  <a:pt x="4312832" y="511224"/>
                  <a:pt x="4312397" y="512406"/>
                  <a:pt x="4312584" y="513401"/>
                </a:cubicBezTo>
                <a:cubicBezTo>
                  <a:pt x="4313206" y="517815"/>
                  <a:pt x="4315631" y="521732"/>
                  <a:pt x="4316501" y="525712"/>
                </a:cubicBezTo>
                <a:cubicBezTo>
                  <a:pt x="4317123" y="528510"/>
                  <a:pt x="4316625" y="531183"/>
                  <a:pt x="4317620" y="533546"/>
                </a:cubicBezTo>
                <a:cubicBezTo>
                  <a:pt x="4318615" y="536033"/>
                  <a:pt x="4320978" y="537525"/>
                  <a:pt x="4321537" y="540261"/>
                </a:cubicBezTo>
                <a:cubicBezTo>
                  <a:pt x="4321786" y="541505"/>
                  <a:pt x="4321848" y="542500"/>
                  <a:pt x="4321537" y="544178"/>
                </a:cubicBezTo>
                <a:cubicBezTo>
                  <a:pt x="4323962" y="549215"/>
                  <a:pt x="4325019" y="555619"/>
                  <a:pt x="4329371" y="558666"/>
                </a:cubicBezTo>
                <a:cubicBezTo>
                  <a:pt x="4333164" y="558604"/>
                  <a:pt x="4332729" y="554251"/>
                  <a:pt x="4337206" y="554749"/>
                </a:cubicBezTo>
                <a:cubicBezTo>
                  <a:pt x="4337517" y="553754"/>
                  <a:pt x="4337455" y="552448"/>
                  <a:pt x="4338325" y="551951"/>
                </a:cubicBezTo>
                <a:cubicBezTo>
                  <a:pt x="4340936" y="553505"/>
                  <a:pt x="4344356" y="556365"/>
                  <a:pt x="4348398" y="554749"/>
                </a:cubicBezTo>
                <a:cubicBezTo>
                  <a:pt x="4348336" y="556676"/>
                  <a:pt x="4349704" y="557174"/>
                  <a:pt x="4350636" y="558106"/>
                </a:cubicBezTo>
                <a:cubicBezTo>
                  <a:pt x="4354242" y="558231"/>
                  <a:pt x="4355424" y="552883"/>
                  <a:pt x="4358471" y="554189"/>
                </a:cubicBezTo>
                <a:cubicBezTo>
                  <a:pt x="4348025" y="595537"/>
                  <a:pt x="4339444" y="640740"/>
                  <a:pt x="4331113" y="685383"/>
                </a:cubicBezTo>
                <a:cubicBezTo>
                  <a:pt x="4327817" y="703042"/>
                  <a:pt x="4324833" y="723560"/>
                  <a:pt x="4323278" y="742338"/>
                </a:cubicBezTo>
                <a:cubicBezTo>
                  <a:pt x="4322905" y="746690"/>
                  <a:pt x="4323527" y="749053"/>
                  <a:pt x="4323838" y="752411"/>
                </a:cubicBezTo>
                <a:cubicBezTo>
                  <a:pt x="4324521" y="760432"/>
                  <a:pt x="4321786" y="768017"/>
                  <a:pt x="4321040" y="773613"/>
                </a:cubicBezTo>
                <a:cubicBezTo>
                  <a:pt x="4318179" y="794691"/>
                  <a:pt x="4319112" y="817884"/>
                  <a:pt x="4318802" y="840578"/>
                </a:cubicBezTo>
                <a:cubicBezTo>
                  <a:pt x="4318677" y="851459"/>
                  <a:pt x="4318241" y="863584"/>
                  <a:pt x="4318241" y="875211"/>
                </a:cubicBezTo>
                <a:cubicBezTo>
                  <a:pt x="4318241" y="883854"/>
                  <a:pt x="4317869" y="893678"/>
                  <a:pt x="4319361" y="902010"/>
                </a:cubicBezTo>
                <a:cubicBezTo>
                  <a:pt x="4319734" y="904062"/>
                  <a:pt x="4320791" y="905678"/>
                  <a:pt x="4321040" y="907606"/>
                </a:cubicBezTo>
                <a:cubicBezTo>
                  <a:pt x="4321724" y="912829"/>
                  <a:pt x="4320915" y="918300"/>
                  <a:pt x="4321599" y="923212"/>
                </a:cubicBezTo>
                <a:cubicBezTo>
                  <a:pt x="4322096" y="926756"/>
                  <a:pt x="4323465" y="930238"/>
                  <a:pt x="4323838" y="933844"/>
                </a:cubicBezTo>
                <a:cubicBezTo>
                  <a:pt x="4324149" y="937513"/>
                  <a:pt x="4323713" y="941306"/>
                  <a:pt x="4324397" y="944477"/>
                </a:cubicBezTo>
                <a:cubicBezTo>
                  <a:pt x="4327009" y="957161"/>
                  <a:pt x="4335403" y="963503"/>
                  <a:pt x="4342802" y="972394"/>
                </a:cubicBezTo>
                <a:cubicBezTo>
                  <a:pt x="4347900" y="973265"/>
                  <a:pt x="4350325" y="976809"/>
                  <a:pt x="4352875" y="980229"/>
                </a:cubicBezTo>
                <a:cubicBezTo>
                  <a:pt x="4359963" y="982094"/>
                  <a:pt x="4363942" y="987131"/>
                  <a:pt x="4369041" y="990861"/>
                </a:cubicBezTo>
                <a:cubicBezTo>
                  <a:pt x="4376005" y="991359"/>
                  <a:pt x="4378492" y="996333"/>
                  <a:pt x="4386326" y="995898"/>
                </a:cubicBezTo>
                <a:cubicBezTo>
                  <a:pt x="4390741" y="988623"/>
                  <a:pt x="4387943" y="979669"/>
                  <a:pt x="4387445" y="970778"/>
                </a:cubicBezTo>
                <a:cubicBezTo>
                  <a:pt x="4387072" y="964498"/>
                  <a:pt x="4386574" y="959648"/>
                  <a:pt x="4386326" y="954612"/>
                </a:cubicBezTo>
                <a:cubicBezTo>
                  <a:pt x="4385082" y="927502"/>
                  <a:pt x="4384896" y="899771"/>
                  <a:pt x="4386886" y="877014"/>
                </a:cubicBezTo>
                <a:cubicBezTo>
                  <a:pt x="4389870" y="873594"/>
                  <a:pt x="4387694" y="868745"/>
                  <a:pt x="4388005" y="863646"/>
                </a:cubicBezTo>
                <a:cubicBezTo>
                  <a:pt x="4388191" y="859480"/>
                  <a:pt x="4389435" y="855004"/>
                  <a:pt x="4389683" y="850775"/>
                </a:cubicBezTo>
                <a:cubicBezTo>
                  <a:pt x="4391114" y="823169"/>
                  <a:pt x="4390243" y="795002"/>
                  <a:pt x="4395279" y="770380"/>
                </a:cubicBezTo>
                <a:cubicBezTo>
                  <a:pt x="4402803" y="773302"/>
                  <a:pt x="4411010" y="775479"/>
                  <a:pt x="4417602" y="779334"/>
                </a:cubicBezTo>
                <a:cubicBezTo>
                  <a:pt x="4430410" y="781634"/>
                  <a:pt x="4439053" y="785303"/>
                  <a:pt x="4449996" y="788847"/>
                </a:cubicBezTo>
                <a:cubicBezTo>
                  <a:pt x="4456214" y="785054"/>
                  <a:pt x="4460441" y="791893"/>
                  <a:pt x="4465042" y="793323"/>
                </a:cubicBezTo>
                <a:cubicBezTo>
                  <a:pt x="4464856" y="793323"/>
                  <a:pt x="4466970" y="792453"/>
                  <a:pt x="4468400" y="792764"/>
                </a:cubicBezTo>
                <a:cubicBezTo>
                  <a:pt x="4473499" y="793945"/>
                  <a:pt x="4477851" y="799355"/>
                  <a:pt x="4484442" y="799479"/>
                </a:cubicBezTo>
                <a:lnTo>
                  <a:pt x="4484628" y="799479"/>
                </a:lnTo>
                <a:cubicBezTo>
                  <a:pt x="4486058" y="801158"/>
                  <a:pt x="4487737" y="802339"/>
                  <a:pt x="4489043" y="803956"/>
                </a:cubicBezTo>
                <a:cubicBezTo>
                  <a:pt x="4488048" y="804515"/>
                  <a:pt x="4486058" y="804951"/>
                  <a:pt x="4487364" y="806194"/>
                </a:cubicBezTo>
                <a:cubicBezTo>
                  <a:pt x="4490287" y="806070"/>
                  <a:pt x="4491592" y="807562"/>
                  <a:pt x="4494079" y="807873"/>
                </a:cubicBezTo>
                <a:lnTo>
                  <a:pt x="4494079" y="807873"/>
                </a:lnTo>
                <a:cubicBezTo>
                  <a:pt x="4494639" y="807935"/>
                  <a:pt x="4495137" y="808060"/>
                  <a:pt x="4495447" y="808122"/>
                </a:cubicBezTo>
                <a:cubicBezTo>
                  <a:pt x="4495509" y="808122"/>
                  <a:pt x="4495572" y="808122"/>
                  <a:pt x="4495634" y="808122"/>
                </a:cubicBezTo>
                <a:cubicBezTo>
                  <a:pt x="4495945" y="808122"/>
                  <a:pt x="4496255" y="807935"/>
                  <a:pt x="4496318" y="807562"/>
                </a:cubicBezTo>
                <a:cubicBezTo>
                  <a:pt x="4496442" y="807189"/>
                  <a:pt x="4496193" y="806816"/>
                  <a:pt x="4495821" y="806692"/>
                </a:cubicBezTo>
                <a:cubicBezTo>
                  <a:pt x="4495385" y="806567"/>
                  <a:pt x="4494763" y="806443"/>
                  <a:pt x="4494017" y="806319"/>
                </a:cubicBezTo>
                <a:lnTo>
                  <a:pt x="4494017" y="806132"/>
                </a:lnTo>
                <a:cubicBezTo>
                  <a:pt x="4494017" y="806132"/>
                  <a:pt x="4494079" y="805013"/>
                  <a:pt x="4494079" y="805013"/>
                </a:cubicBezTo>
                <a:cubicBezTo>
                  <a:pt x="4498370" y="804391"/>
                  <a:pt x="4502349" y="807935"/>
                  <a:pt x="4506888" y="806692"/>
                </a:cubicBezTo>
                <a:lnTo>
                  <a:pt x="4506888" y="806692"/>
                </a:lnTo>
                <a:cubicBezTo>
                  <a:pt x="4507012" y="807127"/>
                  <a:pt x="4507385" y="807376"/>
                  <a:pt x="4508007" y="807251"/>
                </a:cubicBezTo>
                <a:cubicBezTo>
                  <a:pt x="4507634" y="809427"/>
                  <a:pt x="4507385" y="809738"/>
                  <a:pt x="4509686" y="810049"/>
                </a:cubicBezTo>
                <a:lnTo>
                  <a:pt x="4509686" y="809800"/>
                </a:lnTo>
                <a:cubicBezTo>
                  <a:pt x="4510494" y="810609"/>
                  <a:pt x="4511552" y="810920"/>
                  <a:pt x="4512546" y="811231"/>
                </a:cubicBezTo>
                <a:cubicBezTo>
                  <a:pt x="4513044" y="811355"/>
                  <a:pt x="4513541" y="811479"/>
                  <a:pt x="4513914" y="811666"/>
                </a:cubicBezTo>
                <a:cubicBezTo>
                  <a:pt x="4513977" y="811666"/>
                  <a:pt x="4514100" y="811666"/>
                  <a:pt x="4514163" y="811666"/>
                </a:cubicBezTo>
                <a:cubicBezTo>
                  <a:pt x="4514349" y="811666"/>
                  <a:pt x="4514598" y="811541"/>
                  <a:pt x="4514660" y="811355"/>
                </a:cubicBezTo>
                <a:cubicBezTo>
                  <a:pt x="4514784" y="811044"/>
                  <a:pt x="4514660" y="810733"/>
                  <a:pt x="4514412" y="810609"/>
                </a:cubicBezTo>
                <a:cubicBezTo>
                  <a:pt x="4513914" y="810360"/>
                  <a:pt x="4513354" y="810236"/>
                  <a:pt x="4512857" y="810111"/>
                </a:cubicBezTo>
                <a:cubicBezTo>
                  <a:pt x="4512049" y="809863"/>
                  <a:pt x="4511240" y="809676"/>
                  <a:pt x="4510743" y="809179"/>
                </a:cubicBezTo>
                <a:cubicBezTo>
                  <a:pt x="4510183" y="807438"/>
                  <a:pt x="4512670" y="806567"/>
                  <a:pt x="4511365" y="806132"/>
                </a:cubicBezTo>
                <a:cubicBezTo>
                  <a:pt x="4510432" y="807562"/>
                  <a:pt x="4509499" y="804329"/>
                  <a:pt x="4507448" y="805013"/>
                </a:cubicBezTo>
                <a:lnTo>
                  <a:pt x="4507448" y="805013"/>
                </a:lnTo>
                <a:cubicBezTo>
                  <a:pt x="4507448" y="805013"/>
                  <a:pt x="4507448" y="805013"/>
                  <a:pt x="4507448" y="805013"/>
                </a:cubicBezTo>
                <a:cubicBezTo>
                  <a:pt x="4505831" y="802774"/>
                  <a:pt x="4500484" y="804205"/>
                  <a:pt x="4499613" y="801096"/>
                </a:cubicBezTo>
                <a:cubicBezTo>
                  <a:pt x="4508753" y="801220"/>
                  <a:pt x="4516712" y="806443"/>
                  <a:pt x="4524173" y="806692"/>
                </a:cubicBezTo>
                <a:cubicBezTo>
                  <a:pt x="4525106" y="808060"/>
                  <a:pt x="4527034" y="808308"/>
                  <a:pt x="4528090" y="809490"/>
                </a:cubicBezTo>
                <a:cubicBezTo>
                  <a:pt x="4533065" y="810422"/>
                  <a:pt x="4536609" y="809427"/>
                  <a:pt x="4538039" y="813780"/>
                </a:cubicBezTo>
                <a:cubicBezTo>
                  <a:pt x="4537915" y="814028"/>
                  <a:pt x="4537728" y="814277"/>
                  <a:pt x="4537604" y="814526"/>
                </a:cubicBezTo>
                <a:cubicBezTo>
                  <a:pt x="4537541" y="814650"/>
                  <a:pt x="4537479" y="814712"/>
                  <a:pt x="4537417" y="814837"/>
                </a:cubicBezTo>
                <a:cubicBezTo>
                  <a:pt x="4534868" y="814712"/>
                  <a:pt x="4532443" y="813780"/>
                  <a:pt x="4529956" y="812785"/>
                </a:cubicBezTo>
                <a:cubicBezTo>
                  <a:pt x="4528401" y="812163"/>
                  <a:pt x="4526847" y="811541"/>
                  <a:pt x="4525230" y="811106"/>
                </a:cubicBezTo>
                <a:cubicBezTo>
                  <a:pt x="4524795" y="810982"/>
                  <a:pt x="4524298" y="811231"/>
                  <a:pt x="4524173" y="811728"/>
                </a:cubicBezTo>
                <a:cubicBezTo>
                  <a:pt x="4524049" y="812163"/>
                  <a:pt x="4524298" y="812661"/>
                  <a:pt x="4524795" y="812785"/>
                </a:cubicBezTo>
                <a:cubicBezTo>
                  <a:pt x="4526288" y="813220"/>
                  <a:pt x="4527842" y="813780"/>
                  <a:pt x="4529334" y="814402"/>
                </a:cubicBezTo>
                <a:cubicBezTo>
                  <a:pt x="4531883" y="815396"/>
                  <a:pt x="4534557" y="816391"/>
                  <a:pt x="4537355" y="816578"/>
                </a:cubicBezTo>
                <a:cubicBezTo>
                  <a:pt x="4538225" y="817635"/>
                  <a:pt x="4539469" y="818008"/>
                  <a:pt x="4540340" y="818132"/>
                </a:cubicBezTo>
                <a:cubicBezTo>
                  <a:pt x="4541707" y="818941"/>
                  <a:pt x="4543262" y="819500"/>
                  <a:pt x="4545376" y="819500"/>
                </a:cubicBezTo>
                <a:cubicBezTo>
                  <a:pt x="4544505" y="817697"/>
                  <a:pt x="4542703" y="816454"/>
                  <a:pt x="4545376" y="815023"/>
                </a:cubicBezTo>
                <a:cubicBezTo>
                  <a:pt x="4553148" y="817946"/>
                  <a:pt x="4562786" y="818816"/>
                  <a:pt x="4569376" y="822858"/>
                </a:cubicBezTo>
                <a:cubicBezTo>
                  <a:pt x="4578641" y="822733"/>
                  <a:pt x="4583118" y="827832"/>
                  <a:pt x="4590330" y="828329"/>
                </a:cubicBezTo>
                <a:cubicBezTo>
                  <a:pt x="4590454" y="828392"/>
                  <a:pt x="4590579" y="828454"/>
                  <a:pt x="4590703" y="828454"/>
                </a:cubicBezTo>
                <a:cubicBezTo>
                  <a:pt x="4592568" y="828765"/>
                  <a:pt x="4594434" y="829324"/>
                  <a:pt x="4596237" y="829822"/>
                </a:cubicBezTo>
                <a:cubicBezTo>
                  <a:pt x="4598786" y="830568"/>
                  <a:pt x="4601460" y="831376"/>
                  <a:pt x="4604195" y="831438"/>
                </a:cubicBezTo>
                <a:lnTo>
                  <a:pt x="4604195" y="831438"/>
                </a:lnTo>
                <a:cubicBezTo>
                  <a:pt x="4604755" y="831438"/>
                  <a:pt x="4605253" y="831003"/>
                  <a:pt x="4605253" y="830443"/>
                </a:cubicBezTo>
                <a:cubicBezTo>
                  <a:pt x="4605253" y="829884"/>
                  <a:pt x="4604818" y="829386"/>
                  <a:pt x="4604195" y="829386"/>
                </a:cubicBezTo>
                <a:cubicBezTo>
                  <a:pt x="4601709" y="829324"/>
                  <a:pt x="4599346" y="828640"/>
                  <a:pt x="4596797" y="827832"/>
                </a:cubicBezTo>
                <a:cubicBezTo>
                  <a:pt x="4594931" y="827272"/>
                  <a:pt x="4592942" y="826713"/>
                  <a:pt x="4590952" y="826402"/>
                </a:cubicBezTo>
                <a:cubicBezTo>
                  <a:pt x="4590952" y="826402"/>
                  <a:pt x="4590828" y="826402"/>
                  <a:pt x="4590828" y="826402"/>
                </a:cubicBezTo>
                <a:cubicBezTo>
                  <a:pt x="4584920" y="823853"/>
                  <a:pt x="4578392" y="820495"/>
                  <a:pt x="4572112" y="820060"/>
                </a:cubicBezTo>
                <a:cubicBezTo>
                  <a:pt x="4568443" y="816827"/>
                  <a:pt x="4560050" y="818070"/>
                  <a:pt x="4557127" y="814028"/>
                </a:cubicBezTo>
                <a:cubicBezTo>
                  <a:pt x="4557127" y="814028"/>
                  <a:pt x="4557127" y="813966"/>
                  <a:pt x="4557127" y="813966"/>
                </a:cubicBezTo>
                <a:cubicBezTo>
                  <a:pt x="4558060" y="813966"/>
                  <a:pt x="4558308" y="813407"/>
                  <a:pt x="4559179" y="813407"/>
                </a:cubicBezTo>
                <a:cubicBezTo>
                  <a:pt x="4559801" y="813718"/>
                  <a:pt x="4560361" y="813904"/>
                  <a:pt x="4560982" y="814028"/>
                </a:cubicBezTo>
                <a:cubicBezTo>
                  <a:pt x="4561356" y="814091"/>
                  <a:pt x="4561728" y="814215"/>
                  <a:pt x="4562102" y="814339"/>
                </a:cubicBezTo>
                <a:lnTo>
                  <a:pt x="4562102" y="814339"/>
                </a:lnTo>
                <a:lnTo>
                  <a:pt x="4562102" y="814588"/>
                </a:lnTo>
                <a:cubicBezTo>
                  <a:pt x="4562972" y="815521"/>
                  <a:pt x="4565024" y="816951"/>
                  <a:pt x="4566516" y="815707"/>
                </a:cubicBezTo>
                <a:cubicBezTo>
                  <a:pt x="4566765" y="813034"/>
                  <a:pt x="4563967" y="813407"/>
                  <a:pt x="4562040" y="812909"/>
                </a:cubicBezTo>
                <a:lnTo>
                  <a:pt x="4562040" y="813034"/>
                </a:lnTo>
                <a:cubicBezTo>
                  <a:pt x="4562040" y="813034"/>
                  <a:pt x="4561542" y="812909"/>
                  <a:pt x="4561294" y="812847"/>
                </a:cubicBezTo>
                <a:cubicBezTo>
                  <a:pt x="4560547" y="812723"/>
                  <a:pt x="4559925" y="812536"/>
                  <a:pt x="4559366" y="812163"/>
                </a:cubicBezTo>
                <a:cubicBezTo>
                  <a:pt x="4559366" y="812163"/>
                  <a:pt x="4559241" y="812163"/>
                  <a:pt x="4559179" y="812163"/>
                </a:cubicBezTo>
                <a:lnTo>
                  <a:pt x="4559303" y="811852"/>
                </a:lnTo>
                <a:cubicBezTo>
                  <a:pt x="4561356" y="810360"/>
                  <a:pt x="4563656" y="813096"/>
                  <a:pt x="4567138" y="812412"/>
                </a:cubicBezTo>
                <a:cubicBezTo>
                  <a:pt x="4567884" y="813345"/>
                  <a:pt x="4568630" y="814339"/>
                  <a:pt x="4568257" y="816329"/>
                </a:cubicBezTo>
                <a:cubicBezTo>
                  <a:pt x="4571428" y="817262"/>
                  <a:pt x="4572298" y="817013"/>
                  <a:pt x="4574972" y="818008"/>
                </a:cubicBezTo>
                <a:cubicBezTo>
                  <a:pt x="4576030" y="817821"/>
                  <a:pt x="4575034" y="815459"/>
                  <a:pt x="4577211" y="816329"/>
                </a:cubicBezTo>
                <a:cubicBezTo>
                  <a:pt x="4580009" y="817075"/>
                  <a:pt x="4580257" y="820433"/>
                  <a:pt x="4583366" y="820806"/>
                </a:cubicBezTo>
                <a:cubicBezTo>
                  <a:pt x="4585232" y="822422"/>
                  <a:pt x="4585107" y="818443"/>
                  <a:pt x="4587843" y="819127"/>
                </a:cubicBezTo>
                <a:cubicBezTo>
                  <a:pt x="4589646" y="819438"/>
                  <a:pt x="4593874" y="821055"/>
                  <a:pt x="4596797" y="821925"/>
                </a:cubicBezTo>
                <a:lnTo>
                  <a:pt x="4597046" y="821801"/>
                </a:lnTo>
                <a:cubicBezTo>
                  <a:pt x="4597046" y="821801"/>
                  <a:pt x="4596734" y="822236"/>
                  <a:pt x="4596610" y="822485"/>
                </a:cubicBezTo>
                <a:lnTo>
                  <a:pt x="4594558" y="822485"/>
                </a:lnTo>
                <a:cubicBezTo>
                  <a:pt x="4594496" y="823728"/>
                  <a:pt x="4594993" y="824288"/>
                  <a:pt x="4596237" y="824163"/>
                </a:cubicBezTo>
                <a:lnTo>
                  <a:pt x="4596237" y="824163"/>
                </a:lnTo>
                <a:cubicBezTo>
                  <a:pt x="4596548" y="824350"/>
                  <a:pt x="4596921" y="824599"/>
                  <a:pt x="4597231" y="824847"/>
                </a:cubicBezTo>
                <a:cubicBezTo>
                  <a:pt x="4597356" y="824910"/>
                  <a:pt x="4597480" y="824972"/>
                  <a:pt x="4597605" y="824972"/>
                </a:cubicBezTo>
                <a:cubicBezTo>
                  <a:pt x="4597854" y="824972"/>
                  <a:pt x="4598102" y="824847"/>
                  <a:pt x="4598227" y="824599"/>
                </a:cubicBezTo>
                <a:cubicBezTo>
                  <a:pt x="4598413" y="824226"/>
                  <a:pt x="4598351" y="823790"/>
                  <a:pt x="4597978" y="823542"/>
                </a:cubicBezTo>
                <a:cubicBezTo>
                  <a:pt x="4597729" y="823355"/>
                  <a:pt x="4597418" y="823169"/>
                  <a:pt x="4597169" y="822920"/>
                </a:cubicBezTo>
                <a:cubicBezTo>
                  <a:pt x="4597231" y="822796"/>
                  <a:pt x="4597356" y="822671"/>
                  <a:pt x="4597480" y="822485"/>
                </a:cubicBezTo>
                <a:cubicBezTo>
                  <a:pt x="4612154" y="826277"/>
                  <a:pt x="4626020" y="826215"/>
                  <a:pt x="4638642" y="833055"/>
                </a:cubicBezTo>
                <a:cubicBezTo>
                  <a:pt x="4642372" y="832309"/>
                  <a:pt x="4644797" y="833490"/>
                  <a:pt x="4648155" y="832495"/>
                </a:cubicBezTo>
                <a:cubicBezTo>
                  <a:pt x="4655181" y="837407"/>
                  <a:pt x="4662767" y="838589"/>
                  <a:pt x="4671596" y="839770"/>
                </a:cubicBezTo>
                <a:cubicBezTo>
                  <a:pt x="4672031" y="840454"/>
                  <a:pt x="4672342" y="841324"/>
                  <a:pt x="4672156" y="842568"/>
                </a:cubicBezTo>
                <a:cubicBezTo>
                  <a:pt x="4678311" y="842879"/>
                  <a:pt x="4684094" y="847853"/>
                  <a:pt x="4690000" y="844806"/>
                </a:cubicBezTo>
                <a:cubicBezTo>
                  <a:pt x="4695285" y="849967"/>
                  <a:pt x="4703431" y="848413"/>
                  <a:pt x="4710084" y="850402"/>
                </a:cubicBezTo>
                <a:cubicBezTo>
                  <a:pt x="4712074" y="851024"/>
                  <a:pt x="4713130" y="852268"/>
                  <a:pt x="4715120" y="852641"/>
                </a:cubicBezTo>
                <a:cubicBezTo>
                  <a:pt x="4716675" y="853014"/>
                  <a:pt x="4717918" y="852516"/>
                  <a:pt x="4719597" y="852641"/>
                </a:cubicBezTo>
                <a:cubicBezTo>
                  <a:pt x="4721524" y="852827"/>
                  <a:pt x="4724136" y="854195"/>
                  <a:pt x="4724633" y="854320"/>
                </a:cubicBezTo>
                <a:cubicBezTo>
                  <a:pt x="4725255" y="854568"/>
                  <a:pt x="4725441" y="853511"/>
                  <a:pt x="4726312" y="853760"/>
                </a:cubicBezTo>
                <a:cubicBezTo>
                  <a:pt x="4729173" y="854755"/>
                  <a:pt x="4732032" y="857615"/>
                  <a:pt x="4735825" y="857677"/>
                </a:cubicBezTo>
                <a:cubicBezTo>
                  <a:pt x="4738312" y="858423"/>
                  <a:pt x="4738126" y="855004"/>
                  <a:pt x="4739742" y="856558"/>
                </a:cubicBezTo>
                <a:cubicBezTo>
                  <a:pt x="4739805" y="857553"/>
                  <a:pt x="4739618" y="858299"/>
                  <a:pt x="4739183" y="858796"/>
                </a:cubicBezTo>
                <a:cubicBezTo>
                  <a:pt x="4744343" y="857677"/>
                  <a:pt x="4746768" y="859480"/>
                  <a:pt x="4753670" y="859356"/>
                </a:cubicBezTo>
                <a:cubicBezTo>
                  <a:pt x="4763929" y="863460"/>
                  <a:pt x="4779412" y="864641"/>
                  <a:pt x="4789981" y="869926"/>
                </a:cubicBezTo>
                <a:cubicBezTo>
                  <a:pt x="4789795" y="867315"/>
                  <a:pt x="4793775" y="868931"/>
                  <a:pt x="4795018" y="867688"/>
                </a:cubicBezTo>
                <a:cubicBezTo>
                  <a:pt x="4798003" y="870237"/>
                  <a:pt x="4801733" y="869180"/>
                  <a:pt x="4804532" y="869366"/>
                </a:cubicBezTo>
                <a:cubicBezTo>
                  <a:pt x="4804532" y="869366"/>
                  <a:pt x="4804966" y="870486"/>
                  <a:pt x="4805091" y="870486"/>
                </a:cubicBezTo>
                <a:cubicBezTo>
                  <a:pt x="4805713" y="870734"/>
                  <a:pt x="4805899" y="869677"/>
                  <a:pt x="4806770" y="869926"/>
                </a:cubicBezTo>
                <a:cubicBezTo>
                  <a:pt x="4809505" y="870734"/>
                  <a:pt x="4812490" y="871667"/>
                  <a:pt x="4815164" y="872164"/>
                </a:cubicBezTo>
                <a:cubicBezTo>
                  <a:pt x="4817153" y="872600"/>
                  <a:pt x="4818024" y="874341"/>
                  <a:pt x="4819640" y="874962"/>
                </a:cubicBezTo>
                <a:cubicBezTo>
                  <a:pt x="4822127" y="876019"/>
                  <a:pt x="4824304" y="875771"/>
                  <a:pt x="4826915" y="875522"/>
                </a:cubicBezTo>
                <a:cubicBezTo>
                  <a:pt x="4826666" y="877636"/>
                  <a:pt x="4829837" y="876330"/>
                  <a:pt x="4830273" y="877760"/>
                </a:cubicBezTo>
                <a:cubicBezTo>
                  <a:pt x="4831579" y="877636"/>
                  <a:pt x="4832387" y="876890"/>
                  <a:pt x="4834190" y="877201"/>
                </a:cubicBezTo>
                <a:cubicBezTo>
                  <a:pt x="4835806" y="879253"/>
                  <a:pt x="4837175" y="878258"/>
                  <a:pt x="4839786" y="878880"/>
                </a:cubicBezTo>
                <a:cubicBezTo>
                  <a:pt x="4840408" y="877450"/>
                  <a:pt x="4837361" y="876952"/>
                  <a:pt x="4839226" y="876082"/>
                </a:cubicBezTo>
                <a:cubicBezTo>
                  <a:pt x="4841402" y="875771"/>
                  <a:pt x="4842460" y="876579"/>
                  <a:pt x="4843703" y="877201"/>
                </a:cubicBezTo>
                <a:lnTo>
                  <a:pt x="4844014" y="877077"/>
                </a:lnTo>
                <a:cubicBezTo>
                  <a:pt x="4844014" y="877077"/>
                  <a:pt x="4843703" y="877698"/>
                  <a:pt x="4843641" y="878009"/>
                </a:cubicBezTo>
                <a:cubicBezTo>
                  <a:pt x="4843641" y="878196"/>
                  <a:pt x="4843765" y="878382"/>
                  <a:pt x="4843890" y="878382"/>
                </a:cubicBezTo>
                <a:cubicBezTo>
                  <a:pt x="4843890" y="878382"/>
                  <a:pt x="4843890" y="878382"/>
                  <a:pt x="4843952" y="878382"/>
                </a:cubicBezTo>
                <a:cubicBezTo>
                  <a:pt x="4844138" y="878382"/>
                  <a:pt x="4844263" y="878258"/>
                  <a:pt x="4844263" y="878071"/>
                </a:cubicBezTo>
                <a:cubicBezTo>
                  <a:pt x="4844263" y="877947"/>
                  <a:pt x="4844324" y="877823"/>
                  <a:pt x="4844387" y="877698"/>
                </a:cubicBezTo>
                <a:cubicBezTo>
                  <a:pt x="4845568" y="877698"/>
                  <a:pt x="4846003" y="876828"/>
                  <a:pt x="4846998" y="876579"/>
                </a:cubicBezTo>
                <a:cubicBezTo>
                  <a:pt x="4853216" y="879315"/>
                  <a:pt x="4860739" y="877512"/>
                  <a:pt x="4867082" y="880496"/>
                </a:cubicBezTo>
                <a:cubicBezTo>
                  <a:pt x="4868636" y="880434"/>
                  <a:pt x="4869382" y="879501"/>
                  <a:pt x="4870999" y="879377"/>
                </a:cubicBezTo>
                <a:cubicBezTo>
                  <a:pt x="4872367" y="880621"/>
                  <a:pt x="4873735" y="881864"/>
                  <a:pt x="4875475" y="882735"/>
                </a:cubicBezTo>
                <a:cubicBezTo>
                  <a:pt x="4881569" y="884040"/>
                  <a:pt x="4887725" y="883792"/>
                  <a:pt x="4891082" y="886652"/>
                </a:cubicBezTo>
                <a:cubicBezTo>
                  <a:pt x="4901092" y="888828"/>
                  <a:pt x="4905818" y="888331"/>
                  <a:pt x="4915082" y="888331"/>
                </a:cubicBezTo>
                <a:cubicBezTo>
                  <a:pt x="4918068" y="889699"/>
                  <a:pt x="4920430" y="891626"/>
                  <a:pt x="4924596" y="891688"/>
                </a:cubicBezTo>
                <a:cubicBezTo>
                  <a:pt x="4926337" y="892123"/>
                  <a:pt x="4925280" y="889761"/>
                  <a:pt x="4927394" y="890569"/>
                </a:cubicBezTo>
                <a:cubicBezTo>
                  <a:pt x="4930938" y="891813"/>
                  <a:pt x="4931995" y="890134"/>
                  <a:pt x="4935229" y="891688"/>
                </a:cubicBezTo>
                <a:lnTo>
                  <a:pt x="4935352" y="891688"/>
                </a:lnTo>
                <a:cubicBezTo>
                  <a:pt x="4935290" y="892186"/>
                  <a:pt x="4935290" y="892807"/>
                  <a:pt x="4935352" y="893367"/>
                </a:cubicBezTo>
                <a:lnTo>
                  <a:pt x="4935229" y="893367"/>
                </a:lnTo>
                <a:cubicBezTo>
                  <a:pt x="4935229" y="893367"/>
                  <a:pt x="4935229" y="894424"/>
                  <a:pt x="4935229" y="894424"/>
                </a:cubicBezTo>
                <a:cubicBezTo>
                  <a:pt x="4934420" y="894424"/>
                  <a:pt x="4933985" y="894735"/>
                  <a:pt x="4933550" y="894984"/>
                </a:cubicBezTo>
                <a:cubicBezTo>
                  <a:pt x="4933363" y="894984"/>
                  <a:pt x="4933114" y="894921"/>
                  <a:pt x="4933052" y="894859"/>
                </a:cubicBezTo>
                <a:cubicBezTo>
                  <a:pt x="4932804" y="894673"/>
                  <a:pt x="4932492" y="894735"/>
                  <a:pt x="4932306" y="894984"/>
                </a:cubicBezTo>
                <a:cubicBezTo>
                  <a:pt x="4932120" y="895232"/>
                  <a:pt x="4932181" y="895543"/>
                  <a:pt x="4932430" y="895730"/>
                </a:cubicBezTo>
                <a:cubicBezTo>
                  <a:pt x="4932741" y="895978"/>
                  <a:pt x="4933176" y="896041"/>
                  <a:pt x="4933550" y="896103"/>
                </a:cubicBezTo>
                <a:lnTo>
                  <a:pt x="4933550" y="896103"/>
                </a:lnTo>
                <a:cubicBezTo>
                  <a:pt x="4933550" y="896103"/>
                  <a:pt x="4933550" y="896103"/>
                  <a:pt x="4933550" y="896103"/>
                </a:cubicBezTo>
                <a:lnTo>
                  <a:pt x="4933550" y="897782"/>
                </a:lnTo>
                <a:cubicBezTo>
                  <a:pt x="4930192" y="898279"/>
                  <a:pt x="4929383" y="897782"/>
                  <a:pt x="4925715" y="897782"/>
                </a:cubicBezTo>
                <a:lnTo>
                  <a:pt x="4925715" y="897782"/>
                </a:lnTo>
                <a:cubicBezTo>
                  <a:pt x="4920492" y="896662"/>
                  <a:pt x="4915145" y="895978"/>
                  <a:pt x="4909922" y="895357"/>
                </a:cubicBezTo>
                <a:cubicBezTo>
                  <a:pt x="4905010" y="894735"/>
                  <a:pt x="4899849" y="894113"/>
                  <a:pt x="4894875" y="893056"/>
                </a:cubicBezTo>
                <a:cubicBezTo>
                  <a:pt x="4894751" y="893056"/>
                  <a:pt x="4894689" y="893056"/>
                  <a:pt x="4894564" y="893056"/>
                </a:cubicBezTo>
                <a:cubicBezTo>
                  <a:pt x="4889901" y="891999"/>
                  <a:pt x="4885051" y="889823"/>
                  <a:pt x="4879144" y="891502"/>
                </a:cubicBezTo>
                <a:cubicBezTo>
                  <a:pt x="4878461" y="891626"/>
                  <a:pt x="4877776" y="891315"/>
                  <a:pt x="4877030" y="890880"/>
                </a:cubicBezTo>
                <a:cubicBezTo>
                  <a:pt x="4876657" y="890693"/>
                  <a:pt x="4876221" y="890445"/>
                  <a:pt x="4875787" y="890320"/>
                </a:cubicBezTo>
                <a:cubicBezTo>
                  <a:pt x="4875538" y="890258"/>
                  <a:pt x="4875289" y="890320"/>
                  <a:pt x="4875227" y="890631"/>
                </a:cubicBezTo>
                <a:cubicBezTo>
                  <a:pt x="4875165" y="890880"/>
                  <a:pt x="4875227" y="891129"/>
                  <a:pt x="4875538" y="891191"/>
                </a:cubicBezTo>
                <a:cubicBezTo>
                  <a:pt x="4875849" y="891315"/>
                  <a:pt x="4876221" y="891502"/>
                  <a:pt x="4876595" y="891688"/>
                </a:cubicBezTo>
                <a:cubicBezTo>
                  <a:pt x="4877279" y="892061"/>
                  <a:pt x="4878025" y="892496"/>
                  <a:pt x="4878833" y="892496"/>
                </a:cubicBezTo>
                <a:cubicBezTo>
                  <a:pt x="4879020" y="892496"/>
                  <a:pt x="4879207" y="892434"/>
                  <a:pt x="4879393" y="892372"/>
                </a:cubicBezTo>
                <a:lnTo>
                  <a:pt x="4879269" y="892683"/>
                </a:lnTo>
                <a:lnTo>
                  <a:pt x="4879642" y="892807"/>
                </a:lnTo>
                <a:cubicBezTo>
                  <a:pt x="4878709" y="893616"/>
                  <a:pt x="4878274" y="894611"/>
                  <a:pt x="4877900" y="895605"/>
                </a:cubicBezTo>
                <a:cubicBezTo>
                  <a:pt x="4877838" y="895792"/>
                  <a:pt x="4877714" y="895978"/>
                  <a:pt x="4877652" y="896227"/>
                </a:cubicBezTo>
                <a:cubicBezTo>
                  <a:pt x="4877528" y="896227"/>
                  <a:pt x="4877465" y="896227"/>
                  <a:pt x="4877341" y="896227"/>
                </a:cubicBezTo>
                <a:cubicBezTo>
                  <a:pt x="4876657" y="896227"/>
                  <a:pt x="4876036" y="896227"/>
                  <a:pt x="4875352" y="896289"/>
                </a:cubicBezTo>
                <a:cubicBezTo>
                  <a:pt x="4874357" y="896414"/>
                  <a:pt x="4873424" y="896476"/>
                  <a:pt x="4872553" y="896227"/>
                </a:cubicBezTo>
                <a:cubicBezTo>
                  <a:pt x="4872056" y="896041"/>
                  <a:pt x="4871497" y="896351"/>
                  <a:pt x="4871310" y="896849"/>
                </a:cubicBezTo>
                <a:cubicBezTo>
                  <a:pt x="4871123" y="897346"/>
                  <a:pt x="4871434" y="897906"/>
                  <a:pt x="4871932" y="898092"/>
                </a:cubicBezTo>
                <a:cubicBezTo>
                  <a:pt x="4872615" y="898279"/>
                  <a:pt x="4873237" y="898403"/>
                  <a:pt x="4873859" y="898403"/>
                </a:cubicBezTo>
                <a:cubicBezTo>
                  <a:pt x="4874419" y="898403"/>
                  <a:pt x="4874978" y="898403"/>
                  <a:pt x="4875538" y="898279"/>
                </a:cubicBezTo>
                <a:cubicBezTo>
                  <a:pt x="4876160" y="898279"/>
                  <a:pt x="4876719" y="898155"/>
                  <a:pt x="4877279" y="898217"/>
                </a:cubicBezTo>
                <a:cubicBezTo>
                  <a:pt x="4877279" y="898217"/>
                  <a:pt x="4877403" y="898217"/>
                  <a:pt x="4877403" y="898217"/>
                </a:cubicBezTo>
                <a:lnTo>
                  <a:pt x="4877838" y="898217"/>
                </a:lnTo>
                <a:cubicBezTo>
                  <a:pt x="4880263" y="898776"/>
                  <a:pt x="4882501" y="899212"/>
                  <a:pt x="4884802" y="899771"/>
                </a:cubicBezTo>
                <a:cubicBezTo>
                  <a:pt x="4884864" y="899771"/>
                  <a:pt x="4884989" y="899771"/>
                  <a:pt x="4885051" y="899771"/>
                </a:cubicBezTo>
                <a:cubicBezTo>
                  <a:pt x="4888657" y="901388"/>
                  <a:pt x="4892326" y="900828"/>
                  <a:pt x="4895932" y="901077"/>
                </a:cubicBezTo>
                <a:cubicBezTo>
                  <a:pt x="4895683" y="897782"/>
                  <a:pt x="4892761" y="897160"/>
                  <a:pt x="4891455" y="894921"/>
                </a:cubicBezTo>
                <a:lnTo>
                  <a:pt x="4894813" y="894921"/>
                </a:lnTo>
                <a:lnTo>
                  <a:pt x="4894813" y="894921"/>
                </a:lnTo>
                <a:cubicBezTo>
                  <a:pt x="4899725" y="895916"/>
                  <a:pt x="4904699" y="896538"/>
                  <a:pt x="4909549" y="897160"/>
                </a:cubicBezTo>
                <a:cubicBezTo>
                  <a:pt x="4914647" y="897782"/>
                  <a:pt x="4919932" y="898465"/>
                  <a:pt x="4925094" y="899585"/>
                </a:cubicBezTo>
                <a:cubicBezTo>
                  <a:pt x="4925342" y="900206"/>
                  <a:pt x="4926399" y="899958"/>
                  <a:pt x="4926088" y="901077"/>
                </a:cubicBezTo>
                <a:lnTo>
                  <a:pt x="4921052" y="901077"/>
                </a:lnTo>
                <a:cubicBezTo>
                  <a:pt x="4919497" y="901574"/>
                  <a:pt x="4922731" y="902383"/>
                  <a:pt x="4921052" y="903315"/>
                </a:cubicBezTo>
                <a:lnTo>
                  <a:pt x="4921052" y="903315"/>
                </a:lnTo>
                <a:cubicBezTo>
                  <a:pt x="4919249" y="903751"/>
                  <a:pt x="4917445" y="903440"/>
                  <a:pt x="4915394" y="902818"/>
                </a:cubicBezTo>
                <a:lnTo>
                  <a:pt x="4915394" y="902818"/>
                </a:lnTo>
                <a:cubicBezTo>
                  <a:pt x="4913964" y="901450"/>
                  <a:pt x="4908367" y="899522"/>
                  <a:pt x="4908119" y="903315"/>
                </a:cubicBezTo>
                <a:cubicBezTo>
                  <a:pt x="4910419" y="903440"/>
                  <a:pt x="4913342" y="905181"/>
                  <a:pt x="4914834" y="904435"/>
                </a:cubicBezTo>
                <a:lnTo>
                  <a:pt x="4914834" y="904310"/>
                </a:lnTo>
                <a:cubicBezTo>
                  <a:pt x="4916264" y="904745"/>
                  <a:pt x="4917819" y="905119"/>
                  <a:pt x="4919435" y="905119"/>
                </a:cubicBezTo>
                <a:cubicBezTo>
                  <a:pt x="4919932" y="905119"/>
                  <a:pt x="4920492" y="905056"/>
                  <a:pt x="4921052" y="904932"/>
                </a:cubicBezTo>
                <a:cubicBezTo>
                  <a:pt x="4922420" y="906238"/>
                  <a:pt x="4925902" y="905927"/>
                  <a:pt x="4927145" y="906611"/>
                </a:cubicBezTo>
                <a:cubicBezTo>
                  <a:pt x="4927145" y="907730"/>
                  <a:pt x="4925591" y="907357"/>
                  <a:pt x="4926026" y="908849"/>
                </a:cubicBezTo>
                <a:cubicBezTo>
                  <a:pt x="4928140" y="909595"/>
                  <a:pt x="4929570" y="908227"/>
                  <a:pt x="4930503" y="910528"/>
                </a:cubicBezTo>
                <a:cubicBezTo>
                  <a:pt x="4930067" y="910652"/>
                  <a:pt x="4929508" y="910590"/>
                  <a:pt x="4929383" y="911025"/>
                </a:cubicBezTo>
                <a:cubicBezTo>
                  <a:pt x="4928949" y="911087"/>
                  <a:pt x="4928451" y="911087"/>
                  <a:pt x="4927954" y="911087"/>
                </a:cubicBezTo>
                <a:cubicBezTo>
                  <a:pt x="4927580" y="911087"/>
                  <a:pt x="4927207" y="911087"/>
                  <a:pt x="4926834" y="911087"/>
                </a:cubicBezTo>
                <a:cubicBezTo>
                  <a:pt x="4926337" y="911087"/>
                  <a:pt x="4925963" y="911523"/>
                  <a:pt x="4926026" y="911958"/>
                </a:cubicBezTo>
                <a:cubicBezTo>
                  <a:pt x="4926026" y="912455"/>
                  <a:pt x="4926461" y="912766"/>
                  <a:pt x="4926958" y="912766"/>
                </a:cubicBezTo>
                <a:cubicBezTo>
                  <a:pt x="4927270" y="912766"/>
                  <a:pt x="4927642" y="912766"/>
                  <a:pt x="4927954" y="912766"/>
                </a:cubicBezTo>
                <a:cubicBezTo>
                  <a:pt x="4928202" y="912766"/>
                  <a:pt x="4928388" y="912766"/>
                  <a:pt x="4928637" y="912766"/>
                </a:cubicBezTo>
                <a:cubicBezTo>
                  <a:pt x="4929072" y="912766"/>
                  <a:pt x="4929570" y="912766"/>
                  <a:pt x="4930005" y="912642"/>
                </a:cubicBezTo>
                <a:lnTo>
                  <a:pt x="4930005" y="912642"/>
                </a:lnTo>
                <a:cubicBezTo>
                  <a:pt x="4932866" y="913575"/>
                  <a:pt x="4935975" y="911771"/>
                  <a:pt x="4938959" y="912704"/>
                </a:cubicBezTo>
                <a:cubicBezTo>
                  <a:pt x="4940576" y="909720"/>
                  <a:pt x="4944057" y="908538"/>
                  <a:pt x="4946793" y="906549"/>
                </a:cubicBezTo>
                <a:cubicBezTo>
                  <a:pt x="4945363" y="906362"/>
                  <a:pt x="4943249" y="905616"/>
                  <a:pt x="4944555" y="904310"/>
                </a:cubicBezTo>
                <a:cubicBezTo>
                  <a:pt x="4948223" y="902818"/>
                  <a:pt x="4951395" y="905865"/>
                  <a:pt x="4954628" y="903751"/>
                </a:cubicBezTo>
                <a:lnTo>
                  <a:pt x="4954628" y="903751"/>
                </a:lnTo>
                <a:cubicBezTo>
                  <a:pt x="4954628" y="903751"/>
                  <a:pt x="4954689" y="903751"/>
                  <a:pt x="4954689" y="903751"/>
                </a:cubicBezTo>
                <a:cubicBezTo>
                  <a:pt x="4954876" y="903751"/>
                  <a:pt x="4955063" y="903813"/>
                  <a:pt x="4955249" y="903875"/>
                </a:cubicBezTo>
                <a:cubicBezTo>
                  <a:pt x="4955809" y="904745"/>
                  <a:pt x="4957177" y="904808"/>
                  <a:pt x="4957426" y="905989"/>
                </a:cubicBezTo>
                <a:lnTo>
                  <a:pt x="4957426" y="906300"/>
                </a:lnTo>
                <a:cubicBezTo>
                  <a:pt x="4957239" y="906735"/>
                  <a:pt x="4957177" y="907170"/>
                  <a:pt x="4957052" y="907481"/>
                </a:cubicBezTo>
                <a:cubicBezTo>
                  <a:pt x="4955747" y="908041"/>
                  <a:pt x="4954379" y="907916"/>
                  <a:pt x="4952887" y="907792"/>
                </a:cubicBezTo>
                <a:cubicBezTo>
                  <a:pt x="4952078" y="907730"/>
                  <a:pt x="4951270" y="907668"/>
                  <a:pt x="4950462" y="907668"/>
                </a:cubicBezTo>
                <a:cubicBezTo>
                  <a:pt x="4949965" y="907668"/>
                  <a:pt x="4949653" y="908103"/>
                  <a:pt x="4949653" y="908538"/>
                </a:cubicBezTo>
                <a:cubicBezTo>
                  <a:pt x="4949653" y="908973"/>
                  <a:pt x="4950026" y="909347"/>
                  <a:pt x="4950524" y="909347"/>
                </a:cubicBezTo>
                <a:lnTo>
                  <a:pt x="4950524" y="909347"/>
                </a:lnTo>
                <a:cubicBezTo>
                  <a:pt x="4951270" y="909347"/>
                  <a:pt x="4952016" y="909347"/>
                  <a:pt x="4952762" y="909471"/>
                </a:cubicBezTo>
                <a:cubicBezTo>
                  <a:pt x="4953446" y="909471"/>
                  <a:pt x="4954130" y="909595"/>
                  <a:pt x="4954752" y="909595"/>
                </a:cubicBezTo>
                <a:cubicBezTo>
                  <a:pt x="4955747" y="909595"/>
                  <a:pt x="4956804" y="909471"/>
                  <a:pt x="4957798" y="908973"/>
                </a:cubicBezTo>
                <a:cubicBezTo>
                  <a:pt x="4957798" y="908973"/>
                  <a:pt x="4957798" y="908973"/>
                  <a:pt x="4957798" y="908973"/>
                </a:cubicBezTo>
                <a:cubicBezTo>
                  <a:pt x="4957798" y="908973"/>
                  <a:pt x="4957798" y="908973"/>
                  <a:pt x="4957798" y="908973"/>
                </a:cubicBezTo>
                <a:cubicBezTo>
                  <a:pt x="4958483" y="909409"/>
                  <a:pt x="4959167" y="909533"/>
                  <a:pt x="4959851" y="909533"/>
                </a:cubicBezTo>
                <a:cubicBezTo>
                  <a:pt x="4960223" y="909533"/>
                  <a:pt x="4960597" y="909533"/>
                  <a:pt x="4960969" y="909471"/>
                </a:cubicBezTo>
                <a:cubicBezTo>
                  <a:pt x="4961281" y="909471"/>
                  <a:pt x="4961592" y="909471"/>
                  <a:pt x="4961902" y="909471"/>
                </a:cubicBezTo>
                <a:cubicBezTo>
                  <a:pt x="4962835" y="911150"/>
                  <a:pt x="4966628" y="910777"/>
                  <a:pt x="4966317" y="908290"/>
                </a:cubicBezTo>
                <a:cubicBezTo>
                  <a:pt x="4964389" y="908725"/>
                  <a:pt x="4964203" y="907481"/>
                  <a:pt x="4962400" y="907730"/>
                </a:cubicBezTo>
                <a:lnTo>
                  <a:pt x="4962400" y="907979"/>
                </a:lnTo>
                <a:cubicBezTo>
                  <a:pt x="4961902" y="907979"/>
                  <a:pt x="4961343" y="907979"/>
                  <a:pt x="4960846" y="907979"/>
                </a:cubicBezTo>
                <a:cubicBezTo>
                  <a:pt x="4960037" y="908041"/>
                  <a:pt x="4959415" y="908103"/>
                  <a:pt x="4958856" y="907854"/>
                </a:cubicBezTo>
                <a:cubicBezTo>
                  <a:pt x="4958980" y="907481"/>
                  <a:pt x="4959042" y="907170"/>
                  <a:pt x="4959167" y="906735"/>
                </a:cubicBezTo>
                <a:lnTo>
                  <a:pt x="4959167" y="906735"/>
                </a:lnTo>
                <a:cubicBezTo>
                  <a:pt x="4960348" y="907792"/>
                  <a:pt x="4960597" y="905740"/>
                  <a:pt x="4961840" y="905492"/>
                </a:cubicBezTo>
                <a:cubicBezTo>
                  <a:pt x="4963457" y="907606"/>
                  <a:pt x="4966317" y="905678"/>
                  <a:pt x="4968431" y="904994"/>
                </a:cubicBezTo>
                <a:cubicBezTo>
                  <a:pt x="4971788" y="905802"/>
                  <a:pt x="4975270" y="906611"/>
                  <a:pt x="4978876" y="906735"/>
                </a:cubicBezTo>
                <a:cubicBezTo>
                  <a:pt x="4980618" y="907668"/>
                  <a:pt x="4982608" y="906922"/>
                  <a:pt x="4984224" y="907170"/>
                </a:cubicBezTo>
                <a:cubicBezTo>
                  <a:pt x="4992743" y="908290"/>
                  <a:pt x="4999022" y="911398"/>
                  <a:pt x="5006546" y="909409"/>
                </a:cubicBezTo>
                <a:lnTo>
                  <a:pt x="5006546" y="909284"/>
                </a:lnTo>
                <a:cubicBezTo>
                  <a:pt x="5006546" y="909284"/>
                  <a:pt x="5007602" y="909409"/>
                  <a:pt x="5007602" y="909409"/>
                </a:cubicBezTo>
                <a:cubicBezTo>
                  <a:pt x="5019044" y="910652"/>
                  <a:pt x="5030857" y="911958"/>
                  <a:pt x="5042546" y="911958"/>
                </a:cubicBezTo>
                <a:cubicBezTo>
                  <a:pt x="5042919" y="911958"/>
                  <a:pt x="5043292" y="911958"/>
                  <a:pt x="5043666" y="911958"/>
                </a:cubicBezTo>
                <a:cubicBezTo>
                  <a:pt x="5044163" y="911958"/>
                  <a:pt x="5044536" y="911585"/>
                  <a:pt x="5044536" y="911087"/>
                </a:cubicBezTo>
                <a:cubicBezTo>
                  <a:pt x="5044536" y="910590"/>
                  <a:pt x="5044163" y="910217"/>
                  <a:pt x="5043666" y="910217"/>
                </a:cubicBezTo>
                <a:lnTo>
                  <a:pt x="5043666" y="910217"/>
                </a:lnTo>
                <a:cubicBezTo>
                  <a:pt x="5031727" y="910279"/>
                  <a:pt x="5019541" y="908973"/>
                  <a:pt x="5007789" y="907668"/>
                </a:cubicBezTo>
                <a:lnTo>
                  <a:pt x="5006359" y="907543"/>
                </a:lnTo>
                <a:cubicBezTo>
                  <a:pt x="5006359" y="907543"/>
                  <a:pt x="5006235" y="907543"/>
                  <a:pt x="5006172" y="907543"/>
                </a:cubicBezTo>
                <a:cubicBezTo>
                  <a:pt x="4996473" y="905740"/>
                  <a:pt x="4989323" y="905554"/>
                  <a:pt x="4979188" y="904932"/>
                </a:cubicBezTo>
                <a:lnTo>
                  <a:pt x="4979188" y="905119"/>
                </a:lnTo>
                <a:cubicBezTo>
                  <a:pt x="4975644" y="905056"/>
                  <a:pt x="4972037" y="904186"/>
                  <a:pt x="4968618" y="903315"/>
                </a:cubicBezTo>
                <a:lnTo>
                  <a:pt x="4968556" y="903315"/>
                </a:lnTo>
                <a:cubicBezTo>
                  <a:pt x="4968556" y="903315"/>
                  <a:pt x="4968556" y="903253"/>
                  <a:pt x="4968556" y="903253"/>
                </a:cubicBezTo>
                <a:cubicBezTo>
                  <a:pt x="4963706" y="901823"/>
                  <a:pt x="4959167" y="903067"/>
                  <a:pt x="4955684" y="902134"/>
                </a:cubicBezTo>
                <a:lnTo>
                  <a:pt x="4955684" y="902134"/>
                </a:lnTo>
                <a:cubicBezTo>
                  <a:pt x="4955684" y="902134"/>
                  <a:pt x="4955249" y="902134"/>
                  <a:pt x="4955001" y="902072"/>
                </a:cubicBezTo>
                <a:lnTo>
                  <a:pt x="4955001" y="902072"/>
                </a:lnTo>
                <a:cubicBezTo>
                  <a:pt x="4950773" y="900082"/>
                  <a:pt x="4943436" y="900828"/>
                  <a:pt x="4940078" y="898217"/>
                </a:cubicBezTo>
                <a:cubicBezTo>
                  <a:pt x="4941757" y="897719"/>
                  <a:pt x="4941570" y="895294"/>
                  <a:pt x="4942876" y="894300"/>
                </a:cubicBezTo>
                <a:cubicBezTo>
                  <a:pt x="4945549" y="895170"/>
                  <a:pt x="4945985" y="894300"/>
                  <a:pt x="4948472" y="893180"/>
                </a:cubicBezTo>
                <a:cubicBezTo>
                  <a:pt x="4952576" y="894735"/>
                  <a:pt x="4956991" y="893740"/>
                  <a:pt x="4961343" y="894859"/>
                </a:cubicBezTo>
                <a:cubicBezTo>
                  <a:pt x="4964701" y="895792"/>
                  <a:pt x="4967623" y="898465"/>
                  <a:pt x="4971975" y="898217"/>
                </a:cubicBezTo>
                <a:lnTo>
                  <a:pt x="4972286" y="898092"/>
                </a:lnTo>
                <a:cubicBezTo>
                  <a:pt x="4972286" y="898092"/>
                  <a:pt x="4971975" y="898528"/>
                  <a:pt x="4971850" y="898714"/>
                </a:cubicBezTo>
                <a:cubicBezTo>
                  <a:pt x="4971602" y="899087"/>
                  <a:pt x="4971415" y="899398"/>
                  <a:pt x="4971167" y="899647"/>
                </a:cubicBezTo>
                <a:cubicBezTo>
                  <a:pt x="4971042" y="899771"/>
                  <a:pt x="4971042" y="900020"/>
                  <a:pt x="4971167" y="900144"/>
                </a:cubicBezTo>
                <a:cubicBezTo>
                  <a:pt x="4971229" y="900206"/>
                  <a:pt x="4971353" y="900269"/>
                  <a:pt x="4971415" y="900269"/>
                </a:cubicBezTo>
                <a:cubicBezTo>
                  <a:pt x="4971478" y="900269"/>
                  <a:pt x="4971602" y="900269"/>
                  <a:pt x="4971664" y="900144"/>
                </a:cubicBezTo>
                <a:cubicBezTo>
                  <a:pt x="4971975" y="899833"/>
                  <a:pt x="4972224" y="899460"/>
                  <a:pt x="4972473" y="899087"/>
                </a:cubicBezTo>
                <a:cubicBezTo>
                  <a:pt x="4972535" y="898963"/>
                  <a:pt x="4972659" y="898839"/>
                  <a:pt x="4972721" y="898714"/>
                </a:cubicBezTo>
                <a:cubicBezTo>
                  <a:pt x="4974338" y="897906"/>
                  <a:pt x="4975084" y="899274"/>
                  <a:pt x="4976451" y="898217"/>
                </a:cubicBezTo>
                <a:cubicBezTo>
                  <a:pt x="4977571" y="898403"/>
                  <a:pt x="4977571" y="899771"/>
                  <a:pt x="4978690" y="899896"/>
                </a:cubicBezTo>
                <a:cubicBezTo>
                  <a:pt x="4981862" y="897906"/>
                  <a:pt x="4985343" y="902072"/>
                  <a:pt x="4988763" y="901015"/>
                </a:cubicBezTo>
                <a:cubicBezTo>
                  <a:pt x="4990193" y="902631"/>
                  <a:pt x="4993489" y="904621"/>
                  <a:pt x="4995789" y="903875"/>
                </a:cubicBezTo>
                <a:cubicBezTo>
                  <a:pt x="4996721" y="904124"/>
                  <a:pt x="4997592" y="904310"/>
                  <a:pt x="4998525" y="904497"/>
                </a:cubicBezTo>
                <a:lnTo>
                  <a:pt x="4998898" y="904497"/>
                </a:lnTo>
                <a:cubicBezTo>
                  <a:pt x="4999582" y="904932"/>
                  <a:pt x="5000328" y="905056"/>
                  <a:pt x="5001012" y="905056"/>
                </a:cubicBezTo>
                <a:cubicBezTo>
                  <a:pt x="5001385" y="905056"/>
                  <a:pt x="5001820" y="905056"/>
                  <a:pt x="5002193" y="905056"/>
                </a:cubicBezTo>
                <a:cubicBezTo>
                  <a:pt x="5002442" y="905056"/>
                  <a:pt x="5002753" y="905056"/>
                  <a:pt x="5003001" y="905056"/>
                </a:cubicBezTo>
                <a:lnTo>
                  <a:pt x="5003437" y="905056"/>
                </a:lnTo>
                <a:cubicBezTo>
                  <a:pt x="5003437" y="905056"/>
                  <a:pt x="5003685" y="904683"/>
                  <a:pt x="5003685" y="904683"/>
                </a:cubicBezTo>
                <a:cubicBezTo>
                  <a:pt x="5003996" y="904248"/>
                  <a:pt x="5004059" y="903626"/>
                  <a:pt x="5004121" y="903129"/>
                </a:cubicBezTo>
                <a:lnTo>
                  <a:pt x="5004121" y="902880"/>
                </a:lnTo>
                <a:cubicBezTo>
                  <a:pt x="5009281" y="904124"/>
                  <a:pt x="5012764" y="901512"/>
                  <a:pt x="5016183" y="901139"/>
                </a:cubicBezTo>
                <a:cubicBezTo>
                  <a:pt x="5019727" y="900766"/>
                  <a:pt x="5024328" y="903067"/>
                  <a:pt x="5026816" y="903378"/>
                </a:cubicBezTo>
                <a:cubicBezTo>
                  <a:pt x="5029241" y="903751"/>
                  <a:pt x="5031168" y="903004"/>
                  <a:pt x="5032971" y="903378"/>
                </a:cubicBezTo>
                <a:cubicBezTo>
                  <a:pt x="5035644" y="903999"/>
                  <a:pt x="5037323" y="904870"/>
                  <a:pt x="5039686" y="903937"/>
                </a:cubicBezTo>
                <a:cubicBezTo>
                  <a:pt x="5042111" y="905678"/>
                  <a:pt x="5047023" y="905119"/>
                  <a:pt x="5049199" y="905616"/>
                </a:cubicBezTo>
                <a:cubicBezTo>
                  <a:pt x="5050008" y="904932"/>
                  <a:pt x="5052868" y="903440"/>
                  <a:pt x="5053676" y="904497"/>
                </a:cubicBezTo>
                <a:cubicBezTo>
                  <a:pt x="5053614" y="905305"/>
                  <a:pt x="5053925" y="905740"/>
                  <a:pt x="5054235" y="906176"/>
                </a:cubicBezTo>
                <a:lnTo>
                  <a:pt x="5054360" y="906176"/>
                </a:lnTo>
                <a:cubicBezTo>
                  <a:pt x="5054360" y="906176"/>
                  <a:pt x="5054298" y="906238"/>
                  <a:pt x="5054235" y="906300"/>
                </a:cubicBezTo>
                <a:cubicBezTo>
                  <a:pt x="5054112" y="906486"/>
                  <a:pt x="5053987" y="906611"/>
                  <a:pt x="5053801" y="906735"/>
                </a:cubicBezTo>
                <a:cubicBezTo>
                  <a:pt x="5053614" y="906797"/>
                  <a:pt x="5053552" y="907046"/>
                  <a:pt x="5053614" y="907170"/>
                </a:cubicBezTo>
                <a:cubicBezTo>
                  <a:pt x="5053676" y="907295"/>
                  <a:pt x="5053801" y="907357"/>
                  <a:pt x="5053925" y="907357"/>
                </a:cubicBezTo>
                <a:cubicBezTo>
                  <a:pt x="5053925" y="907357"/>
                  <a:pt x="5054049" y="907357"/>
                  <a:pt x="5054049" y="907357"/>
                </a:cubicBezTo>
                <a:cubicBezTo>
                  <a:pt x="5054360" y="907170"/>
                  <a:pt x="5054547" y="906984"/>
                  <a:pt x="5054733" y="906735"/>
                </a:cubicBezTo>
                <a:cubicBezTo>
                  <a:pt x="5054733" y="906735"/>
                  <a:pt x="5054733" y="906735"/>
                  <a:pt x="5054733" y="906735"/>
                </a:cubicBezTo>
                <a:lnTo>
                  <a:pt x="5054733" y="906735"/>
                </a:lnTo>
                <a:cubicBezTo>
                  <a:pt x="5054733" y="906735"/>
                  <a:pt x="5056909" y="905367"/>
                  <a:pt x="5056972" y="906735"/>
                </a:cubicBezTo>
                <a:cubicBezTo>
                  <a:pt x="5056163" y="907046"/>
                  <a:pt x="5055604" y="907606"/>
                  <a:pt x="5055293" y="908414"/>
                </a:cubicBezTo>
                <a:cubicBezTo>
                  <a:pt x="5057221" y="907419"/>
                  <a:pt x="5058215" y="908290"/>
                  <a:pt x="5058090" y="910652"/>
                </a:cubicBezTo>
                <a:cubicBezTo>
                  <a:pt x="5057531" y="911896"/>
                  <a:pt x="5054360" y="910528"/>
                  <a:pt x="5053676" y="911709"/>
                </a:cubicBezTo>
                <a:cubicBezTo>
                  <a:pt x="5052371" y="911834"/>
                  <a:pt x="5051064" y="911585"/>
                  <a:pt x="5050070" y="911087"/>
                </a:cubicBezTo>
                <a:cubicBezTo>
                  <a:pt x="5049697" y="910901"/>
                  <a:pt x="5049137" y="911025"/>
                  <a:pt x="5048951" y="911398"/>
                </a:cubicBezTo>
                <a:cubicBezTo>
                  <a:pt x="5048702" y="911834"/>
                  <a:pt x="5048888" y="912331"/>
                  <a:pt x="5049262" y="912518"/>
                </a:cubicBezTo>
                <a:cubicBezTo>
                  <a:pt x="5050318" y="913077"/>
                  <a:pt x="5051687" y="913388"/>
                  <a:pt x="5053054" y="913388"/>
                </a:cubicBezTo>
                <a:cubicBezTo>
                  <a:pt x="5053427" y="913388"/>
                  <a:pt x="5053801" y="913388"/>
                  <a:pt x="5054173" y="913326"/>
                </a:cubicBezTo>
                <a:lnTo>
                  <a:pt x="5054173" y="913450"/>
                </a:lnTo>
                <a:cubicBezTo>
                  <a:pt x="5057531" y="914196"/>
                  <a:pt x="5060702" y="913450"/>
                  <a:pt x="5063065" y="915129"/>
                </a:cubicBezTo>
                <a:cubicBezTo>
                  <a:pt x="5060640" y="916932"/>
                  <a:pt x="5058153" y="915751"/>
                  <a:pt x="5055230" y="917367"/>
                </a:cubicBezTo>
                <a:lnTo>
                  <a:pt x="5055230" y="917367"/>
                </a:lnTo>
                <a:cubicBezTo>
                  <a:pt x="5054671" y="917367"/>
                  <a:pt x="5054173" y="917243"/>
                  <a:pt x="5053676" y="917243"/>
                </a:cubicBezTo>
                <a:cubicBezTo>
                  <a:pt x="5053241" y="917243"/>
                  <a:pt x="5052805" y="917243"/>
                  <a:pt x="5052371" y="917119"/>
                </a:cubicBezTo>
                <a:cubicBezTo>
                  <a:pt x="5052246" y="917119"/>
                  <a:pt x="5052122" y="917119"/>
                  <a:pt x="5052059" y="917119"/>
                </a:cubicBezTo>
                <a:cubicBezTo>
                  <a:pt x="5050692" y="916497"/>
                  <a:pt x="5050132" y="915005"/>
                  <a:pt x="5048516" y="914632"/>
                </a:cubicBezTo>
                <a:cubicBezTo>
                  <a:pt x="5045966" y="916310"/>
                  <a:pt x="5042298" y="916310"/>
                  <a:pt x="5039189" y="916310"/>
                </a:cubicBezTo>
                <a:cubicBezTo>
                  <a:pt x="5039127" y="916310"/>
                  <a:pt x="5039065" y="916248"/>
                  <a:pt x="5039002" y="916186"/>
                </a:cubicBezTo>
                <a:cubicBezTo>
                  <a:pt x="5034774" y="915316"/>
                  <a:pt x="5030422" y="915067"/>
                  <a:pt x="5026132" y="914880"/>
                </a:cubicBezTo>
                <a:cubicBezTo>
                  <a:pt x="5022277" y="914694"/>
                  <a:pt x="5018235" y="914445"/>
                  <a:pt x="5014380" y="913761"/>
                </a:cubicBezTo>
                <a:cubicBezTo>
                  <a:pt x="5013758" y="913637"/>
                  <a:pt x="5013198" y="914072"/>
                  <a:pt x="5013074" y="914694"/>
                </a:cubicBezTo>
                <a:cubicBezTo>
                  <a:pt x="5012950" y="915316"/>
                  <a:pt x="5013385" y="915875"/>
                  <a:pt x="5014007" y="916000"/>
                </a:cubicBezTo>
                <a:cubicBezTo>
                  <a:pt x="5017986" y="916746"/>
                  <a:pt x="5022090" y="916932"/>
                  <a:pt x="5026007" y="917119"/>
                </a:cubicBezTo>
                <a:cubicBezTo>
                  <a:pt x="5030173" y="917367"/>
                  <a:pt x="5034463" y="917554"/>
                  <a:pt x="5038505" y="918424"/>
                </a:cubicBezTo>
                <a:cubicBezTo>
                  <a:pt x="5038567" y="918424"/>
                  <a:pt x="5038691" y="918424"/>
                  <a:pt x="5038753" y="918424"/>
                </a:cubicBezTo>
                <a:cubicBezTo>
                  <a:pt x="5039002" y="918424"/>
                  <a:pt x="5039189" y="918300"/>
                  <a:pt x="5039376" y="918238"/>
                </a:cubicBezTo>
                <a:cubicBezTo>
                  <a:pt x="5043852" y="919171"/>
                  <a:pt x="5047894" y="919357"/>
                  <a:pt x="5052433" y="919046"/>
                </a:cubicBezTo>
                <a:lnTo>
                  <a:pt x="5052433" y="919046"/>
                </a:lnTo>
                <a:cubicBezTo>
                  <a:pt x="5052868" y="919046"/>
                  <a:pt x="5053241" y="919046"/>
                  <a:pt x="5053676" y="919046"/>
                </a:cubicBezTo>
                <a:cubicBezTo>
                  <a:pt x="5054235" y="919046"/>
                  <a:pt x="5054796" y="919046"/>
                  <a:pt x="5055230" y="919233"/>
                </a:cubicBezTo>
                <a:cubicBezTo>
                  <a:pt x="5055355" y="919233"/>
                  <a:pt x="5055417" y="919233"/>
                  <a:pt x="5055542" y="919233"/>
                </a:cubicBezTo>
                <a:cubicBezTo>
                  <a:pt x="5055666" y="919233"/>
                  <a:pt x="5055728" y="919233"/>
                  <a:pt x="5055790" y="919171"/>
                </a:cubicBezTo>
                <a:cubicBezTo>
                  <a:pt x="5070153" y="922528"/>
                  <a:pt x="5084268" y="920041"/>
                  <a:pt x="5097697" y="922839"/>
                </a:cubicBezTo>
                <a:cubicBezTo>
                  <a:pt x="5109885" y="920912"/>
                  <a:pt x="5121947" y="922279"/>
                  <a:pt x="5132890" y="919481"/>
                </a:cubicBezTo>
                <a:cubicBezTo>
                  <a:pt x="5138237" y="912145"/>
                  <a:pt x="5139046" y="900393"/>
                  <a:pt x="5143523" y="892123"/>
                </a:cubicBezTo>
                <a:cubicBezTo>
                  <a:pt x="5143896" y="890445"/>
                  <a:pt x="5142963" y="890134"/>
                  <a:pt x="5142963" y="888766"/>
                </a:cubicBezTo>
                <a:cubicBezTo>
                  <a:pt x="5143958" y="888268"/>
                  <a:pt x="5144579" y="887460"/>
                  <a:pt x="5145761" y="887087"/>
                </a:cubicBezTo>
                <a:cubicBezTo>
                  <a:pt x="5145015" y="882486"/>
                  <a:pt x="5148434" y="881926"/>
                  <a:pt x="5147439" y="877014"/>
                </a:cubicBezTo>
                <a:cubicBezTo>
                  <a:pt x="5150487" y="873905"/>
                  <a:pt x="5152227" y="869926"/>
                  <a:pt x="5151357" y="864206"/>
                </a:cubicBezTo>
                <a:cubicBezTo>
                  <a:pt x="5151668" y="862465"/>
                  <a:pt x="5153035" y="861843"/>
                  <a:pt x="5153596" y="860289"/>
                </a:cubicBezTo>
                <a:cubicBezTo>
                  <a:pt x="5153782" y="851832"/>
                  <a:pt x="5157077" y="844309"/>
                  <a:pt x="5154155" y="834050"/>
                </a:cubicBezTo>
                <a:moveTo>
                  <a:pt x="4351693" y="785800"/>
                </a:moveTo>
                <a:cubicBezTo>
                  <a:pt x="4351693" y="785800"/>
                  <a:pt x="4352501" y="790090"/>
                  <a:pt x="4352501" y="790588"/>
                </a:cubicBezTo>
                <a:cubicBezTo>
                  <a:pt x="4352501" y="791085"/>
                  <a:pt x="4352626" y="793137"/>
                  <a:pt x="4352626" y="794194"/>
                </a:cubicBezTo>
                <a:cubicBezTo>
                  <a:pt x="4352626" y="795251"/>
                  <a:pt x="4352066" y="797054"/>
                  <a:pt x="4351693" y="798484"/>
                </a:cubicBezTo>
                <a:cubicBezTo>
                  <a:pt x="4351320" y="799914"/>
                  <a:pt x="4350947" y="797925"/>
                  <a:pt x="4350947" y="797178"/>
                </a:cubicBezTo>
                <a:cubicBezTo>
                  <a:pt x="4350947" y="796370"/>
                  <a:pt x="4350822" y="793572"/>
                  <a:pt x="4350822" y="791209"/>
                </a:cubicBezTo>
                <a:cubicBezTo>
                  <a:pt x="4350822" y="788847"/>
                  <a:pt x="4351445" y="786173"/>
                  <a:pt x="4351693" y="785800"/>
                </a:cubicBezTo>
                <a:moveTo>
                  <a:pt x="4350947" y="801282"/>
                </a:moveTo>
                <a:cubicBezTo>
                  <a:pt x="4351942" y="801158"/>
                  <a:pt x="4352191" y="801842"/>
                  <a:pt x="4353061" y="801842"/>
                </a:cubicBezTo>
                <a:cubicBezTo>
                  <a:pt x="4353310" y="802899"/>
                  <a:pt x="4353185" y="804080"/>
                  <a:pt x="4352688" y="805199"/>
                </a:cubicBezTo>
                <a:lnTo>
                  <a:pt x="4352688" y="805199"/>
                </a:lnTo>
                <a:cubicBezTo>
                  <a:pt x="4350699" y="807003"/>
                  <a:pt x="4353061" y="810360"/>
                  <a:pt x="4351568" y="813034"/>
                </a:cubicBezTo>
                <a:cubicBezTo>
                  <a:pt x="4348336" y="810609"/>
                  <a:pt x="4350574" y="804889"/>
                  <a:pt x="4351009" y="801282"/>
                </a:cubicBezTo>
                <a:moveTo>
                  <a:pt x="4353185" y="858734"/>
                </a:moveTo>
                <a:cubicBezTo>
                  <a:pt x="4354554" y="859542"/>
                  <a:pt x="4354180" y="860662"/>
                  <a:pt x="4353745" y="862092"/>
                </a:cubicBezTo>
                <a:cubicBezTo>
                  <a:pt x="4352501" y="862029"/>
                  <a:pt x="4353496" y="859729"/>
                  <a:pt x="4353185" y="858734"/>
                </a:cubicBezTo>
                <a:moveTo>
                  <a:pt x="4353185" y="853698"/>
                </a:moveTo>
                <a:cubicBezTo>
                  <a:pt x="4353808" y="851895"/>
                  <a:pt x="4353808" y="855252"/>
                  <a:pt x="4353745" y="855936"/>
                </a:cubicBezTo>
                <a:cubicBezTo>
                  <a:pt x="4353061" y="857739"/>
                  <a:pt x="4353123" y="854444"/>
                  <a:pt x="4353185" y="853698"/>
                </a:cubicBezTo>
                <a:moveTo>
                  <a:pt x="4353745" y="865449"/>
                </a:moveTo>
                <a:cubicBezTo>
                  <a:pt x="4352750" y="865325"/>
                  <a:pt x="4352439" y="864517"/>
                  <a:pt x="4352626" y="863211"/>
                </a:cubicBezTo>
                <a:cubicBezTo>
                  <a:pt x="4354305" y="862651"/>
                  <a:pt x="4353621" y="864454"/>
                  <a:pt x="4353745" y="865449"/>
                </a:cubicBezTo>
                <a:moveTo>
                  <a:pt x="4352999" y="880931"/>
                </a:moveTo>
                <a:cubicBezTo>
                  <a:pt x="4353496" y="882486"/>
                  <a:pt x="4353496" y="884662"/>
                  <a:pt x="4352999" y="886217"/>
                </a:cubicBezTo>
                <a:cubicBezTo>
                  <a:pt x="4352501" y="887771"/>
                  <a:pt x="4352004" y="882486"/>
                  <a:pt x="4352066" y="881802"/>
                </a:cubicBezTo>
                <a:cubicBezTo>
                  <a:pt x="4352191" y="881056"/>
                  <a:pt x="4352501" y="879377"/>
                  <a:pt x="4352999" y="880931"/>
                </a:cubicBezTo>
                <a:moveTo>
                  <a:pt x="4345351" y="714731"/>
                </a:moveTo>
                <a:cubicBezTo>
                  <a:pt x="4345537" y="713674"/>
                  <a:pt x="4346035" y="715104"/>
                  <a:pt x="4345911" y="715850"/>
                </a:cubicBezTo>
                <a:cubicBezTo>
                  <a:pt x="4345724" y="716907"/>
                  <a:pt x="4345227" y="715477"/>
                  <a:pt x="4345351" y="714731"/>
                </a:cubicBezTo>
                <a:moveTo>
                  <a:pt x="4339195" y="840330"/>
                </a:moveTo>
                <a:cubicBezTo>
                  <a:pt x="4341185" y="839832"/>
                  <a:pt x="4339941" y="842568"/>
                  <a:pt x="4340315" y="843687"/>
                </a:cubicBezTo>
                <a:cubicBezTo>
                  <a:pt x="4338885" y="843687"/>
                  <a:pt x="4339195" y="841822"/>
                  <a:pt x="4339195" y="840330"/>
                </a:cubicBezTo>
                <a:moveTo>
                  <a:pt x="4339195" y="854257"/>
                </a:moveTo>
                <a:cubicBezTo>
                  <a:pt x="4338885" y="852454"/>
                  <a:pt x="4339569" y="851708"/>
                  <a:pt x="4339755" y="850340"/>
                </a:cubicBezTo>
                <a:cubicBezTo>
                  <a:pt x="4340564" y="850527"/>
                  <a:pt x="4341061" y="854941"/>
                  <a:pt x="4339195" y="854257"/>
                </a:cubicBezTo>
                <a:moveTo>
                  <a:pt x="4340315" y="835293"/>
                </a:moveTo>
                <a:cubicBezTo>
                  <a:pt x="4339072" y="824661"/>
                  <a:pt x="4340812" y="813407"/>
                  <a:pt x="4341434" y="801780"/>
                </a:cubicBezTo>
                <a:cubicBezTo>
                  <a:pt x="4342926" y="801406"/>
                  <a:pt x="4340999" y="804453"/>
                  <a:pt x="4342553" y="804018"/>
                </a:cubicBezTo>
                <a:cubicBezTo>
                  <a:pt x="4340564" y="815396"/>
                  <a:pt x="4342429" y="824972"/>
                  <a:pt x="4340315" y="835293"/>
                </a:cubicBezTo>
                <a:moveTo>
                  <a:pt x="4342553" y="792888"/>
                </a:moveTo>
                <a:cubicBezTo>
                  <a:pt x="4341123" y="792142"/>
                  <a:pt x="4341496" y="790401"/>
                  <a:pt x="4341994" y="788971"/>
                </a:cubicBezTo>
                <a:cubicBezTo>
                  <a:pt x="4344108" y="788536"/>
                  <a:pt x="4343050" y="792391"/>
                  <a:pt x="4342553" y="792888"/>
                </a:cubicBezTo>
                <a:moveTo>
                  <a:pt x="4342553" y="782318"/>
                </a:moveTo>
                <a:cubicBezTo>
                  <a:pt x="4342304" y="781137"/>
                  <a:pt x="4342926" y="780826"/>
                  <a:pt x="4343112" y="780080"/>
                </a:cubicBezTo>
                <a:cubicBezTo>
                  <a:pt x="4344108" y="779893"/>
                  <a:pt x="4344108" y="783189"/>
                  <a:pt x="4342553" y="782318"/>
                </a:cubicBezTo>
                <a:moveTo>
                  <a:pt x="4344232" y="898403"/>
                </a:moveTo>
                <a:cubicBezTo>
                  <a:pt x="4344419" y="897346"/>
                  <a:pt x="4344916" y="898776"/>
                  <a:pt x="4344791" y="899522"/>
                </a:cubicBezTo>
                <a:cubicBezTo>
                  <a:pt x="4344543" y="900642"/>
                  <a:pt x="4344045" y="899212"/>
                  <a:pt x="4344232" y="898403"/>
                </a:cubicBezTo>
                <a:moveTo>
                  <a:pt x="4344232" y="904497"/>
                </a:moveTo>
                <a:lnTo>
                  <a:pt x="4344232" y="901699"/>
                </a:lnTo>
                <a:cubicBezTo>
                  <a:pt x="4345973" y="900890"/>
                  <a:pt x="4345973" y="905367"/>
                  <a:pt x="4344232" y="904497"/>
                </a:cubicBezTo>
                <a:moveTo>
                  <a:pt x="4346470" y="834174"/>
                </a:moveTo>
                <a:cubicBezTo>
                  <a:pt x="4344791" y="834174"/>
                  <a:pt x="4344978" y="830879"/>
                  <a:pt x="4347030" y="831376"/>
                </a:cubicBezTo>
                <a:cubicBezTo>
                  <a:pt x="4347216" y="832682"/>
                  <a:pt x="4346905" y="833552"/>
                  <a:pt x="4346470" y="834174"/>
                </a:cubicBezTo>
                <a:moveTo>
                  <a:pt x="4349828" y="855377"/>
                </a:moveTo>
                <a:cubicBezTo>
                  <a:pt x="4347403" y="850216"/>
                  <a:pt x="4349268" y="841573"/>
                  <a:pt x="4349268" y="835293"/>
                </a:cubicBezTo>
                <a:cubicBezTo>
                  <a:pt x="4349890" y="835231"/>
                  <a:pt x="4350263" y="835418"/>
                  <a:pt x="4350387" y="835853"/>
                </a:cubicBezTo>
                <a:cubicBezTo>
                  <a:pt x="4350076" y="843501"/>
                  <a:pt x="4350885" y="849221"/>
                  <a:pt x="4349828" y="855377"/>
                </a:cubicBezTo>
                <a:moveTo>
                  <a:pt x="4350387" y="833614"/>
                </a:moveTo>
                <a:cubicBezTo>
                  <a:pt x="4349082" y="833055"/>
                  <a:pt x="4350139" y="830133"/>
                  <a:pt x="4349828" y="828578"/>
                </a:cubicBezTo>
                <a:cubicBezTo>
                  <a:pt x="4351631" y="829573"/>
                  <a:pt x="4350574" y="831749"/>
                  <a:pt x="4350387" y="833614"/>
                </a:cubicBezTo>
                <a:moveTo>
                  <a:pt x="4350947" y="822485"/>
                </a:moveTo>
                <a:cubicBezTo>
                  <a:pt x="4348958" y="822236"/>
                  <a:pt x="4350139" y="818878"/>
                  <a:pt x="4349828" y="816889"/>
                </a:cubicBezTo>
                <a:cubicBezTo>
                  <a:pt x="4352501" y="817697"/>
                  <a:pt x="4350450" y="819749"/>
                  <a:pt x="4350947" y="822485"/>
                </a:cubicBezTo>
                <a:moveTo>
                  <a:pt x="4352999" y="895668"/>
                </a:moveTo>
                <a:cubicBezTo>
                  <a:pt x="4352191" y="897222"/>
                  <a:pt x="4351568" y="894735"/>
                  <a:pt x="4351445" y="894362"/>
                </a:cubicBezTo>
                <a:cubicBezTo>
                  <a:pt x="4351445" y="894362"/>
                  <a:pt x="4352875" y="891129"/>
                  <a:pt x="4353247" y="891626"/>
                </a:cubicBezTo>
                <a:cubicBezTo>
                  <a:pt x="4353621" y="892186"/>
                  <a:pt x="4353745" y="894113"/>
                  <a:pt x="4352999" y="895668"/>
                </a:cubicBezTo>
                <a:moveTo>
                  <a:pt x="4352626" y="871045"/>
                </a:moveTo>
                <a:cubicBezTo>
                  <a:pt x="4353434" y="871543"/>
                  <a:pt x="4353808" y="872475"/>
                  <a:pt x="4353745" y="873843"/>
                </a:cubicBezTo>
                <a:cubicBezTo>
                  <a:pt x="4352501" y="873843"/>
                  <a:pt x="4352564" y="872475"/>
                  <a:pt x="4352626" y="871045"/>
                </a:cubicBezTo>
                <a:moveTo>
                  <a:pt x="4352626" y="869926"/>
                </a:moveTo>
                <a:cubicBezTo>
                  <a:pt x="4352439" y="868683"/>
                  <a:pt x="4352688" y="867812"/>
                  <a:pt x="4353185" y="867128"/>
                </a:cubicBezTo>
                <a:cubicBezTo>
                  <a:pt x="4354367" y="867626"/>
                  <a:pt x="4354864" y="870299"/>
                  <a:pt x="4352626" y="869926"/>
                </a:cubicBezTo>
                <a:moveTo>
                  <a:pt x="4353745" y="850962"/>
                </a:moveTo>
                <a:cubicBezTo>
                  <a:pt x="4352066" y="850154"/>
                  <a:pt x="4354180" y="848537"/>
                  <a:pt x="4353745" y="847045"/>
                </a:cubicBezTo>
                <a:cubicBezTo>
                  <a:pt x="4355238" y="847729"/>
                  <a:pt x="4353745" y="849967"/>
                  <a:pt x="4353745" y="850962"/>
                </a:cubicBezTo>
                <a:moveTo>
                  <a:pt x="4354864" y="830816"/>
                </a:moveTo>
                <a:cubicBezTo>
                  <a:pt x="4353745" y="830070"/>
                  <a:pt x="4354180" y="826091"/>
                  <a:pt x="4354864" y="825220"/>
                </a:cubicBezTo>
                <a:cubicBezTo>
                  <a:pt x="4357040" y="827210"/>
                  <a:pt x="4354677" y="828081"/>
                  <a:pt x="4354864" y="830816"/>
                </a:cubicBezTo>
                <a:moveTo>
                  <a:pt x="4355424" y="821925"/>
                </a:moveTo>
                <a:cubicBezTo>
                  <a:pt x="4354118" y="821365"/>
                  <a:pt x="4355175" y="818443"/>
                  <a:pt x="4354864" y="816889"/>
                </a:cubicBezTo>
                <a:lnTo>
                  <a:pt x="4354864" y="816764"/>
                </a:lnTo>
                <a:cubicBezTo>
                  <a:pt x="4354864" y="816764"/>
                  <a:pt x="4355238" y="816951"/>
                  <a:pt x="4355486" y="817137"/>
                </a:cubicBezTo>
                <a:cubicBezTo>
                  <a:pt x="4355921" y="818568"/>
                  <a:pt x="4356481" y="820868"/>
                  <a:pt x="4355424" y="821925"/>
                </a:cubicBezTo>
                <a:moveTo>
                  <a:pt x="4355362" y="816205"/>
                </a:moveTo>
                <a:cubicBezTo>
                  <a:pt x="4355113" y="815583"/>
                  <a:pt x="4354740" y="815334"/>
                  <a:pt x="4355362" y="814650"/>
                </a:cubicBezTo>
                <a:cubicBezTo>
                  <a:pt x="4355984" y="814775"/>
                  <a:pt x="4355984" y="815583"/>
                  <a:pt x="4355921" y="816329"/>
                </a:cubicBezTo>
                <a:lnTo>
                  <a:pt x="4355921" y="816640"/>
                </a:lnTo>
                <a:cubicBezTo>
                  <a:pt x="4355921" y="816640"/>
                  <a:pt x="4355548" y="816329"/>
                  <a:pt x="4355300" y="816205"/>
                </a:cubicBezTo>
                <a:moveTo>
                  <a:pt x="4354305" y="808495"/>
                </a:moveTo>
                <a:cubicBezTo>
                  <a:pt x="4353993" y="807686"/>
                  <a:pt x="4354926" y="805635"/>
                  <a:pt x="4353745" y="805697"/>
                </a:cubicBezTo>
                <a:lnTo>
                  <a:pt x="4353745" y="805697"/>
                </a:lnTo>
                <a:cubicBezTo>
                  <a:pt x="4354429" y="804205"/>
                  <a:pt x="4354554" y="802588"/>
                  <a:pt x="4354118" y="801158"/>
                </a:cubicBezTo>
                <a:lnTo>
                  <a:pt x="4354305" y="801158"/>
                </a:lnTo>
                <a:cubicBezTo>
                  <a:pt x="4354554" y="797552"/>
                  <a:pt x="4355486" y="794629"/>
                  <a:pt x="4355424" y="790588"/>
                </a:cubicBezTo>
                <a:cubicBezTo>
                  <a:pt x="4357663" y="790152"/>
                  <a:pt x="4355984" y="792329"/>
                  <a:pt x="4355984" y="792826"/>
                </a:cubicBezTo>
                <a:cubicBezTo>
                  <a:pt x="4355984" y="795189"/>
                  <a:pt x="4356046" y="798857"/>
                  <a:pt x="4355984" y="802339"/>
                </a:cubicBezTo>
                <a:cubicBezTo>
                  <a:pt x="4356605" y="802277"/>
                  <a:pt x="4356605" y="801469"/>
                  <a:pt x="4356543" y="800660"/>
                </a:cubicBezTo>
                <a:cubicBezTo>
                  <a:pt x="4357165" y="802153"/>
                  <a:pt x="4358284" y="808743"/>
                  <a:pt x="4354305" y="808495"/>
                </a:cubicBezTo>
                <a:moveTo>
                  <a:pt x="4356481" y="789531"/>
                </a:moveTo>
                <a:cubicBezTo>
                  <a:pt x="4355238" y="788909"/>
                  <a:pt x="4356294" y="786049"/>
                  <a:pt x="4355921" y="784494"/>
                </a:cubicBezTo>
                <a:cubicBezTo>
                  <a:pt x="4358284" y="784494"/>
                  <a:pt x="4356605" y="788474"/>
                  <a:pt x="4356481" y="789531"/>
                </a:cubicBezTo>
                <a:moveTo>
                  <a:pt x="4360398" y="768328"/>
                </a:moveTo>
                <a:cubicBezTo>
                  <a:pt x="4359155" y="770442"/>
                  <a:pt x="4357786" y="772432"/>
                  <a:pt x="4357600" y="775603"/>
                </a:cubicBezTo>
                <a:cubicBezTo>
                  <a:pt x="4357165" y="771499"/>
                  <a:pt x="4355859" y="764660"/>
                  <a:pt x="4359279" y="762173"/>
                </a:cubicBezTo>
                <a:cubicBezTo>
                  <a:pt x="4356916" y="760245"/>
                  <a:pt x="4358968" y="756390"/>
                  <a:pt x="4358719" y="753219"/>
                </a:cubicBezTo>
                <a:cubicBezTo>
                  <a:pt x="4360647" y="752784"/>
                  <a:pt x="4361082" y="753841"/>
                  <a:pt x="4362077" y="754338"/>
                </a:cubicBezTo>
                <a:cubicBezTo>
                  <a:pt x="4361393" y="758877"/>
                  <a:pt x="4359839" y="762546"/>
                  <a:pt x="4360398" y="768266"/>
                </a:cubicBezTo>
                <a:moveTo>
                  <a:pt x="4357600" y="690731"/>
                </a:moveTo>
                <a:cubicBezTo>
                  <a:pt x="4357227" y="682896"/>
                  <a:pt x="4359901" y="673321"/>
                  <a:pt x="4362077" y="666171"/>
                </a:cubicBezTo>
                <a:cubicBezTo>
                  <a:pt x="4362636" y="674191"/>
                  <a:pt x="4360149" y="684015"/>
                  <a:pt x="4357600" y="690731"/>
                </a:cubicBezTo>
                <a:moveTo>
                  <a:pt x="4365435" y="679041"/>
                </a:moveTo>
                <a:cubicBezTo>
                  <a:pt x="4365932" y="670958"/>
                  <a:pt x="4368792" y="660512"/>
                  <a:pt x="4369911" y="651124"/>
                </a:cubicBezTo>
                <a:cubicBezTo>
                  <a:pt x="4370533" y="650999"/>
                  <a:pt x="4370906" y="651248"/>
                  <a:pt x="4371030" y="651683"/>
                </a:cubicBezTo>
                <a:cubicBezTo>
                  <a:pt x="4369041" y="660699"/>
                  <a:pt x="4368419" y="671020"/>
                  <a:pt x="4365435" y="679041"/>
                </a:cubicBezTo>
                <a:moveTo>
                  <a:pt x="4371030" y="645528"/>
                </a:moveTo>
                <a:cubicBezTo>
                  <a:pt x="4371155" y="643973"/>
                  <a:pt x="4372025" y="643227"/>
                  <a:pt x="4372150" y="641610"/>
                </a:cubicBezTo>
                <a:cubicBezTo>
                  <a:pt x="4372896" y="640056"/>
                  <a:pt x="4372709" y="645901"/>
                  <a:pt x="4371030" y="645528"/>
                </a:cubicBezTo>
                <a:moveTo>
                  <a:pt x="4470514" y="752162"/>
                </a:moveTo>
                <a:cubicBezTo>
                  <a:pt x="4470141" y="752411"/>
                  <a:pt x="4469395" y="754338"/>
                  <a:pt x="4468213" y="753530"/>
                </a:cubicBezTo>
                <a:cubicBezTo>
                  <a:pt x="4467032" y="752784"/>
                  <a:pt x="4466037" y="752411"/>
                  <a:pt x="4467032" y="751975"/>
                </a:cubicBezTo>
                <a:cubicBezTo>
                  <a:pt x="4468090" y="751602"/>
                  <a:pt x="4470514" y="752162"/>
                  <a:pt x="4470514" y="752162"/>
                </a:cubicBezTo>
                <a:moveTo>
                  <a:pt x="4791350" y="372507"/>
                </a:moveTo>
                <a:cubicBezTo>
                  <a:pt x="4790977" y="372507"/>
                  <a:pt x="4790666" y="372444"/>
                  <a:pt x="4790790" y="371947"/>
                </a:cubicBezTo>
                <a:lnTo>
                  <a:pt x="4790666" y="371947"/>
                </a:lnTo>
                <a:cubicBezTo>
                  <a:pt x="4790852" y="371512"/>
                  <a:pt x="4791101" y="371201"/>
                  <a:pt x="4791412" y="370890"/>
                </a:cubicBezTo>
                <a:cubicBezTo>
                  <a:pt x="4792096" y="371139"/>
                  <a:pt x="4791660" y="372071"/>
                  <a:pt x="4791350" y="372507"/>
                </a:cubicBezTo>
                <a:moveTo>
                  <a:pt x="4765671" y="184979"/>
                </a:moveTo>
                <a:cubicBezTo>
                  <a:pt x="4767411" y="186161"/>
                  <a:pt x="4768780" y="184482"/>
                  <a:pt x="4770147" y="185539"/>
                </a:cubicBezTo>
                <a:cubicBezTo>
                  <a:pt x="4769526" y="187156"/>
                  <a:pt x="4767473" y="187342"/>
                  <a:pt x="4765110" y="187218"/>
                </a:cubicBezTo>
                <a:cubicBezTo>
                  <a:pt x="4764862" y="186036"/>
                  <a:pt x="4765484" y="185725"/>
                  <a:pt x="4765671" y="184979"/>
                </a:cubicBezTo>
                <a:moveTo>
                  <a:pt x="4756779" y="196171"/>
                </a:moveTo>
                <a:lnTo>
                  <a:pt x="4757898" y="196171"/>
                </a:lnTo>
                <a:cubicBezTo>
                  <a:pt x="4758147" y="197353"/>
                  <a:pt x="4757090" y="197228"/>
                  <a:pt x="4756220" y="197290"/>
                </a:cubicBezTo>
                <a:cubicBezTo>
                  <a:pt x="4756344" y="196855"/>
                  <a:pt x="4756779" y="196731"/>
                  <a:pt x="4756779" y="196171"/>
                </a:cubicBezTo>
                <a:moveTo>
                  <a:pt x="4728861" y="203384"/>
                </a:moveTo>
                <a:cubicBezTo>
                  <a:pt x="4729173" y="206866"/>
                  <a:pt x="4726374" y="207177"/>
                  <a:pt x="4724944" y="208980"/>
                </a:cubicBezTo>
                <a:cubicBezTo>
                  <a:pt x="4723701" y="208545"/>
                  <a:pt x="4722706" y="207861"/>
                  <a:pt x="4722706" y="206182"/>
                </a:cubicBezTo>
                <a:cubicBezTo>
                  <a:pt x="4725318" y="205871"/>
                  <a:pt x="4725752" y="203322"/>
                  <a:pt x="4728861" y="203384"/>
                </a:cubicBezTo>
                <a:moveTo>
                  <a:pt x="4709275" y="211218"/>
                </a:moveTo>
                <a:cubicBezTo>
                  <a:pt x="4708965" y="212959"/>
                  <a:pt x="4707224" y="213208"/>
                  <a:pt x="4705358" y="213457"/>
                </a:cubicBezTo>
                <a:cubicBezTo>
                  <a:pt x="4703555" y="211840"/>
                  <a:pt x="4707596" y="209291"/>
                  <a:pt x="4709275" y="211218"/>
                </a:cubicBezTo>
                <a:moveTo>
                  <a:pt x="4695907" y="215695"/>
                </a:moveTo>
                <a:cubicBezTo>
                  <a:pt x="4693483" y="218431"/>
                  <a:pt x="4689566" y="219737"/>
                  <a:pt x="4686394" y="220172"/>
                </a:cubicBezTo>
                <a:cubicBezTo>
                  <a:pt x="4687824" y="216939"/>
                  <a:pt x="4692798" y="217312"/>
                  <a:pt x="4695907" y="215695"/>
                </a:cubicBezTo>
                <a:moveTo>
                  <a:pt x="4648715" y="221415"/>
                </a:moveTo>
                <a:cubicBezTo>
                  <a:pt x="4649834" y="220234"/>
                  <a:pt x="4650145" y="220918"/>
                  <a:pt x="4650891" y="219985"/>
                </a:cubicBezTo>
                <a:lnTo>
                  <a:pt x="4651699" y="219053"/>
                </a:lnTo>
                <a:cubicBezTo>
                  <a:pt x="4651699" y="219053"/>
                  <a:pt x="4652943" y="218058"/>
                  <a:pt x="4654248" y="217374"/>
                </a:cubicBezTo>
                <a:cubicBezTo>
                  <a:pt x="4655554" y="216752"/>
                  <a:pt x="4657357" y="216255"/>
                  <a:pt x="4659161" y="215322"/>
                </a:cubicBezTo>
                <a:cubicBezTo>
                  <a:pt x="4660963" y="214451"/>
                  <a:pt x="4663824" y="213146"/>
                  <a:pt x="4664695" y="213643"/>
                </a:cubicBezTo>
                <a:cubicBezTo>
                  <a:pt x="4665627" y="214141"/>
                  <a:pt x="4664881" y="215322"/>
                  <a:pt x="4664881" y="215322"/>
                </a:cubicBezTo>
                <a:cubicBezTo>
                  <a:pt x="4664197" y="215571"/>
                  <a:pt x="4659782" y="219363"/>
                  <a:pt x="4657979" y="219737"/>
                </a:cubicBezTo>
                <a:cubicBezTo>
                  <a:pt x="4656176" y="220110"/>
                  <a:pt x="4655306" y="219861"/>
                  <a:pt x="4654124" y="220110"/>
                </a:cubicBezTo>
                <a:cubicBezTo>
                  <a:pt x="4652943" y="220358"/>
                  <a:pt x="4651948" y="219985"/>
                  <a:pt x="4651015" y="221167"/>
                </a:cubicBezTo>
                <a:cubicBezTo>
                  <a:pt x="4650145" y="222286"/>
                  <a:pt x="4648839" y="222970"/>
                  <a:pt x="4648839" y="222970"/>
                </a:cubicBezTo>
                <a:cubicBezTo>
                  <a:pt x="4648839" y="222970"/>
                  <a:pt x="4647534" y="222597"/>
                  <a:pt x="4648715" y="221415"/>
                </a:cubicBezTo>
                <a:moveTo>
                  <a:pt x="4664072" y="230182"/>
                </a:moveTo>
                <a:cubicBezTo>
                  <a:pt x="4663451" y="232794"/>
                  <a:pt x="4660217" y="232669"/>
                  <a:pt x="4659036" y="234659"/>
                </a:cubicBezTo>
                <a:cubicBezTo>
                  <a:pt x="4658228" y="234535"/>
                  <a:pt x="4658103" y="233789"/>
                  <a:pt x="4657357" y="233540"/>
                </a:cubicBezTo>
                <a:lnTo>
                  <a:pt x="4657171" y="233540"/>
                </a:lnTo>
                <a:cubicBezTo>
                  <a:pt x="4657171" y="233540"/>
                  <a:pt x="4657233" y="233229"/>
                  <a:pt x="4657295" y="233043"/>
                </a:cubicBezTo>
                <a:cubicBezTo>
                  <a:pt x="4657295" y="232794"/>
                  <a:pt x="4657420" y="232607"/>
                  <a:pt x="4657482" y="232359"/>
                </a:cubicBezTo>
                <a:cubicBezTo>
                  <a:pt x="4659223" y="232172"/>
                  <a:pt x="4661523" y="230928"/>
                  <a:pt x="4664072" y="230182"/>
                </a:cubicBezTo>
                <a:moveTo>
                  <a:pt x="4650705" y="227944"/>
                </a:moveTo>
                <a:cubicBezTo>
                  <a:pt x="4648964" y="228441"/>
                  <a:pt x="4648528" y="230307"/>
                  <a:pt x="4646227" y="230182"/>
                </a:cubicBezTo>
                <a:cubicBezTo>
                  <a:pt x="4646476" y="228255"/>
                  <a:pt x="4648839" y="228379"/>
                  <a:pt x="4650705" y="227944"/>
                </a:cubicBezTo>
                <a:moveTo>
                  <a:pt x="4639886" y="225270"/>
                </a:moveTo>
                <a:cubicBezTo>
                  <a:pt x="4640818" y="224276"/>
                  <a:pt x="4640072" y="224400"/>
                  <a:pt x="4641316" y="223467"/>
                </a:cubicBezTo>
                <a:cubicBezTo>
                  <a:pt x="4642621" y="222597"/>
                  <a:pt x="4643554" y="221540"/>
                  <a:pt x="4644176" y="221664"/>
                </a:cubicBezTo>
                <a:cubicBezTo>
                  <a:pt x="4644797" y="221788"/>
                  <a:pt x="4645481" y="221664"/>
                  <a:pt x="4645481" y="222161"/>
                </a:cubicBezTo>
                <a:cubicBezTo>
                  <a:pt x="4645481" y="222721"/>
                  <a:pt x="4644549" y="224773"/>
                  <a:pt x="4644549" y="224773"/>
                </a:cubicBezTo>
                <a:cubicBezTo>
                  <a:pt x="4644051" y="224897"/>
                  <a:pt x="4643243" y="226700"/>
                  <a:pt x="4642124" y="226576"/>
                </a:cubicBezTo>
                <a:cubicBezTo>
                  <a:pt x="4640942" y="226452"/>
                  <a:pt x="4639015" y="226327"/>
                  <a:pt x="4639886" y="225270"/>
                </a:cubicBezTo>
                <a:moveTo>
                  <a:pt x="4639512" y="227384"/>
                </a:moveTo>
                <a:lnTo>
                  <a:pt x="4640632" y="227384"/>
                </a:lnTo>
                <a:cubicBezTo>
                  <a:pt x="4640756" y="228317"/>
                  <a:pt x="4640072" y="228379"/>
                  <a:pt x="4640072" y="229063"/>
                </a:cubicBezTo>
                <a:lnTo>
                  <a:pt x="4638953" y="229063"/>
                </a:lnTo>
                <a:cubicBezTo>
                  <a:pt x="4638766" y="228193"/>
                  <a:pt x="4639450" y="228131"/>
                  <a:pt x="4639512" y="227384"/>
                </a:cubicBezTo>
                <a:moveTo>
                  <a:pt x="4625398" y="248089"/>
                </a:moveTo>
                <a:cubicBezTo>
                  <a:pt x="4625771" y="247841"/>
                  <a:pt x="4626518" y="247468"/>
                  <a:pt x="4628072" y="246286"/>
                </a:cubicBezTo>
                <a:cubicBezTo>
                  <a:pt x="4629626" y="245105"/>
                  <a:pt x="4628631" y="244856"/>
                  <a:pt x="4629502" y="243053"/>
                </a:cubicBezTo>
                <a:cubicBezTo>
                  <a:pt x="4630435" y="241250"/>
                  <a:pt x="4632237" y="241747"/>
                  <a:pt x="4634041" y="241499"/>
                </a:cubicBezTo>
                <a:cubicBezTo>
                  <a:pt x="4635844" y="241250"/>
                  <a:pt x="4638455" y="239074"/>
                  <a:pt x="4638455" y="239074"/>
                </a:cubicBezTo>
                <a:cubicBezTo>
                  <a:pt x="4641129" y="239322"/>
                  <a:pt x="4643118" y="238949"/>
                  <a:pt x="4644735" y="238079"/>
                </a:cubicBezTo>
                <a:cubicBezTo>
                  <a:pt x="4644797" y="238017"/>
                  <a:pt x="4644860" y="238017"/>
                  <a:pt x="4644922" y="238017"/>
                </a:cubicBezTo>
                <a:cubicBezTo>
                  <a:pt x="4647036" y="236835"/>
                  <a:pt x="4648404" y="234970"/>
                  <a:pt x="4649647" y="232918"/>
                </a:cubicBezTo>
                <a:cubicBezTo>
                  <a:pt x="4652445" y="235032"/>
                  <a:pt x="4652818" y="230742"/>
                  <a:pt x="4655243" y="230680"/>
                </a:cubicBezTo>
                <a:cubicBezTo>
                  <a:pt x="4655990" y="230742"/>
                  <a:pt x="4655741" y="231675"/>
                  <a:pt x="4656362" y="231799"/>
                </a:cubicBezTo>
                <a:lnTo>
                  <a:pt x="4656549" y="231799"/>
                </a:lnTo>
                <a:cubicBezTo>
                  <a:pt x="4656549" y="231799"/>
                  <a:pt x="4656362" y="232421"/>
                  <a:pt x="4656300" y="232732"/>
                </a:cubicBezTo>
                <a:cubicBezTo>
                  <a:pt x="4656300" y="232918"/>
                  <a:pt x="4656238" y="233043"/>
                  <a:pt x="4656176" y="233229"/>
                </a:cubicBezTo>
                <a:cubicBezTo>
                  <a:pt x="4654497" y="236027"/>
                  <a:pt x="4650953" y="236960"/>
                  <a:pt x="4647844" y="238328"/>
                </a:cubicBezTo>
                <a:lnTo>
                  <a:pt x="4647844" y="238328"/>
                </a:lnTo>
                <a:cubicBezTo>
                  <a:pt x="4645792" y="239260"/>
                  <a:pt x="4643927" y="240379"/>
                  <a:pt x="4642995" y="242369"/>
                </a:cubicBezTo>
                <a:lnTo>
                  <a:pt x="4642870" y="242369"/>
                </a:lnTo>
                <a:cubicBezTo>
                  <a:pt x="4642372" y="242493"/>
                  <a:pt x="4640756" y="244048"/>
                  <a:pt x="4639886" y="244172"/>
                </a:cubicBezTo>
                <a:cubicBezTo>
                  <a:pt x="4639015" y="244297"/>
                  <a:pt x="4638331" y="244421"/>
                  <a:pt x="4637336" y="245167"/>
                </a:cubicBezTo>
                <a:cubicBezTo>
                  <a:pt x="4636279" y="245975"/>
                  <a:pt x="4635098" y="246473"/>
                  <a:pt x="4633606" y="247157"/>
                </a:cubicBezTo>
                <a:cubicBezTo>
                  <a:pt x="4632051" y="247779"/>
                  <a:pt x="4632300" y="247406"/>
                  <a:pt x="4631367" y="247654"/>
                </a:cubicBezTo>
                <a:cubicBezTo>
                  <a:pt x="4630497" y="247903"/>
                  <a:pt x="4629440" y="248027"/>
                  <a:pt x="4628010" y="248400"/>
                </a:cubicBezTo>
                <a:cubicBezTo>
                  <a:pt x="4626580" y="248836"/>
                  <a:pt x="4625585" y="249457"/>
                  <a:pt x="4624652" y="249582"/>
                </a:cubicBezTo>
                <a:cubicBezTo>
                  <a:pt x="4623781" y="249706"/>
                  <a:pt x="4625025" y="248276"/>
                  <a:pt x="4625460" y="248027"/>
                </a:cubicBezTo>
                <a:moveTo>
                  <a:pt x="4613833" y="238576"/>
                </a:moveTo>
                <a:cubicBezTo>
                  <a:pt x="4613709" y="239571"/>
                  <a:pt x="4612838" y="239882"/>
                  <a:pt x="4611595" y="239696"/>
                </a:cubicBezTo>
                <a:cubicBezTo>
                  <a:pt x="4611346" y="237955"/>
                  <a:pt x="4613025" y="237706"/>
                  <a:pt x="4613833" y="238576"/>
                </a:cubicBezTo>
                <a:moveTo>
                  <a:pt x="4578081" y="272712"/>
                </a:moveTo>
                <a:cubicBezTo>
                  <a:pt x="4578081" y="272712"/>
                  <a:pt x="4579076" y="272152"/>
                  <a:pt x="4579947" y="271655"/>
                </a:cubicBezTo>
                <a:cubicBezTo>
                  <a:pt x="4579947" y="271655"/>
                  <a:pt x="4580009" y="271593"/>
                  <a:pt x="4580009" y="271530"/>
                </a:cubicBezTo>
                <a:cubicBezTo>
                  <a:pt x="4580755" y="270722"/>
                  <a:pt x="4581936" y="269976"/>
                  <a:pt x="4583304" y="269354"/>
                </a:cubicBezTo>
                <a:lnTo>
                  <a:pt x="4583366" y="269354"/>
                </a:lnTo>
                <a:cubicBezTo>
                  <a:pt x="4584796" y="268359"/>
                  <a:pt x="4586040" y="267613"/>
                  <a:pt x="4586350" y="267551"/>
                </a:cubicBezTo>
                <a:cubicBezTo>
                  <a:pt x="4587097" y="267427"/>
                  <a:pt x="4589336" y="266245"/>
                  <a:pt x="4589833" y="266245"/>
                </a:cubicBezTo>
                <a:cubicBezTo>
                  <a:pt x="4590330" y="266245"/>
                  <a:pt x="4591884" y="265064"/>
                  <a:pt x="4592444" y="264566"/>
                </a:cubicBezTo>
                <a:cubicBezTo>
                  <a:pt x="4592630" y="264380"/>
                  <a:pt x="4592879" y="264007"/>
                  <a:pt x="4593253" y="263634"/>
                </a:cubicBezTo>
                <a:cubicBezTo>
                  <a:pt x="4593812" y="262888"/>
                  <a:pt x="4594558" y="262017"/>
                  <a:pt x="4595118" y="261831"/>
                </a:cubicBezTo>
                <a:cubicBezTo>
                  <a:pt x="4596050" y="261582"/>
                  <a:pt x="4597480" y="261085"/>
                  <a:pt x="4598102" y="260587"/>
                </a:cubicBezTo>
                <a:cubicBezTo>
                  <a:pt x="4598724" y="260028"/>
                  <a:pt x="4599905" y="259779"/>
                  <a:pt x="4601335" y="258908"/>
                </a:cubicBezTo>
                <a:cubicBezTo>
                  <a:pt x="4602765" y="257976"/>
                  <a:pt x="4606248" y="256670"/>
                  <a:pt x="4606994" y="256546"/>
                </a:cubicBezTo>
                <a:cubicBezTo>
                  <a:pt x="4607802" y="256421"/>
                  <a:pt x="4610600" y="256359"/>
                  <a:pt x="4610600" y="256359"/>
                </a:cubicBezTo>
                <a:cubicBezTo>
                  <a:pt x="4610600" y="256359"/>
                  <a:pt x="4610600" y="256421"/>
                  <a:pt x="4610538" y="256483"/>
                </a:cubicBezTo>
                <a:cubicBezTo>
                  <a:pt x="4610352" y="256919"/>
                  <a:pt x="4609357" y="258846"/>
                  <a:pt x="4608548" y="259157"/>
                </a:cubicBezTo>
                <a:cubicBezTo>
                  <a:pt x="4607678" y="259530"/>
                  <a:pt x="4605750" y="261333"/>
                  <a:pt x="4604693" y="261333"/>
                </a:cubicBezTo>
                <a:cubicBezTo>
                  <a:pt x="4603636" y="261333"/>
                  <a:pt x="4602393" y="262017"/>
                  <a:pt x="4601833" y="262266"/>
                </a:cubicBezTo>
                <a:cubicBezTo>
                  <a:pt x="4601335" y="262515"/>
                  <a:pt x="4600154" y="262763"/>
                  <a:pt x="4599159" y="263261"/>
                </a:cubicBezTo>
                <a:cubicBezTo>
                  <a:pt x="4598102" y="263820"/>
                  <a:pt x="4598102" y="265375"/>
                  <a:pt x="4597480" y="265375"/>
                </a:cubicBezTo>
                <a:cubicBezTo>
                  <a:pt x="4596797" y="265375"/>
                  <a:pt x="4596299" y="265499"/>
                  <a:pt x="4595367" y="265624"/>
                </a:cubicBezTo>
                <a:cubicBezTo>
                  <a:pt x="4594496" y="265748"/>
                  <a:pt x="4594372" y="265624"/>
                  <a:pt x="4593314" y="266370"/>
                </a:cubicBezTo>
                <a:cubicBezTo>
                  <a:pt x="4592258" y="267178"/>
                  <a:pt x="4592942" y="267302"/>
                  <a:pt x="4591138" y="268048"/>
                </a:cubicBezTo>
                <a:cubicBezTo>
                  <a:pt x="4589336" y="268857"/>
                  <a:pt x="4588900" y="268421"/>
                  <a:pt x="4588029" y="269230"/>
                </a:cubicBezTo>
                <a:cubicBezTo>
                  <a:pt x="4587097" y="269976"/>
                  <a:pt x="4583615" y="272587"/>
                  <a:pt x="4582433" y="273085"/>
                </a:cubicBezTo>
                <a:cubicBezTo>
                  <a:pt x="4581563" y="273520"/>
                  <a:pt x="4580879" y="273209"/>
                  <a:pt x="4580009" y="273396"/>
                </a:cubicBezTo>
                <a:cubicBezTo>
                  <a:pt x="4579760" y="273458"/>
                  <a:pt x="4579511" y="273520"/>
                  <a:pt x="4579263" y="273707"/>
                </a:cubicBezTo>
                <a:cubicBezTo>
                  <a:pt x="4578081" y="274515"/>
                  <a:pt x="4577522" y="275448"/>
                  <a:pt x="4577024" y="275572"/>
                </a:cubicBezTo>
                <a:cubicBezTo>
                  <a:pt x="4576527" y="275696"/>
                  <a:pt x="4575097" y="276069"/>
                  <a:pt x="4575346" y="275696"/>
                </a:cubicBezTo>
                <a:cubicBezTo>
                  <a:pt x="4575594" y="275323"/>
                  <a:pt x="4577024" y="273085"/>
                  <a:pt x="4578081" y="272712"/>
                </a:cubicBezTo>
                <a:moveTo>
                  <a:pt x="4480463" y="393771"/>
                </a:moveTo>
                <a:cubicBezTo>
                  <a:pt x="4483074" y="396445"/>
                  <a:pt x="4482577" y="390725"/>
                  <a:pt x="4485499" y="390414"/>
                </a:cubicBezTo>
                <a:lnTo>
                  <a:pt x="4485499" y="390414"/>
                </a:lnTo>
                <a:cubicBezTo>
                  <a:pt x="4485499" y="390414"/>
                  <a:pt x="4485499" y="390414"/>
                  <a:pt x="4485499" y="390414"/>
                </a:cubicBezTo>
                <a:cubicBezTo>
                  <a:pt x="4485312" y="391035"/>
                  <a:pt x="4485064" y="391657"/>
                  <a:pt x="4484815" y="392279"/>
                </a:cubicBezTo>
                <a:cubicBezTo>
                  <a:pt x="4484442" y="393274"/>
                  <a:pt x="4484069" y="394331"/>
                  <a:pt x="4483758" y="395450"/>
                </a:cubicBezTo>
                <a:cubicBezTo>
                  <a:pt x="4483198" y="395574"/>
                  <a:pt x="4482888" y="396072"/>
                  <a:pt x="4482701" y="396507"/>
                </a:cubicBezTo>
                <a:cubicBezTo>
                  <a:pt x="4482017" y="396445"/>
                  <a:pt x="4481395" y="396320"/>
                  <a:pt x="4481582" y="395388"/>
                </a:cubicBezTo>
                <a:cubicBezTo>
                  <a:pt x="4480836" y="395761"/>
                  <a:pt x="4480525" y="396569"/>
                  <a:pt x="4480463" y="397626"/>
                </a:cubicBezTo>
                <a:lnTo>
                  <a:pt x="4480836" y="397502"/>
                </a:lnTo>
                <a:cubicBezTo>
                  <a:pt x="4479343" y="401170"/>
                  <a:pt x="4478225" y="405025"/>
                  <a:pt x="4477230" y="408756"/>
                </a:cubicBezTo>
                <a:cubicBezTo>
                  <a:pt x="4476421" y="411741"/>
                  <a:pt x="4475488" y="414849"/>
                  <a:pt x="4474431" y="417834"/>
                </a:cubicBezTo>
                <a:cubicBezTo>
                  <a:pt x="4474680" y="409937"/>
                  <a:pt x="4478784" y="401668"/>
                  <a:pt x="4480525" y="393647"/>
                </a:cubicBezTo>
                <a:moveTo>
                  <a:pt x="4473747" y="420010"/>
                </a:moveTo>
                <a:lnTo>
                  <a:pt x="4473747" y="420010"/>
                </a:lnTo>
                <a:cubicBezTo>
                  <a:pt x="4473375" y="422932"/>
                  <a:pt x="4472504" y="425730"/>
                  <a:pt x="4471571" y="428466"/>
                </a:cubicBezTo>
                <a:cubicBezTo>
                  <a:pt x="4471136" y="429896"/>
                  <a:pt x="4470701" y="431326"/>
                  <a:pt x="4470266" y="432756"/>
                </a:cubicBezTo>
                <a:cubicBezTo>
                  <a:pt x="4469768" y="428715"/>
                  <a:pt x="4471820" y="423119"/>
                  <a:pt x="4473685" y="419948"/>
                </a:cubicBezTo>
                <a:moveTo>
                  <a:pt x="4436876" y="562894"/>
                </a:moveTo>
                <a:lnTo>
                  <a:pt x="4436876" y="562894"/>
                </a:lnTo>
                <a:cubicBezTo>
                  <a:pt x="4436193" y="566998"/>
                  <a:pt x="4435198" y="571163"/>
                  <a:pt x="4434203" y="575143"/>
                </a:cubicBezTo>
                <a:cubicBezTo>
                  <a:pt x="4433768" y="576822"/>
                  <a:pt x="4433394" y="578500"/>
                  <a:pt x="4432959" y="580179"/>
                </a:cubicBezTo>
                <a:lnTo>
                  <a:pt x="4432897" y="580179"/>
                </a:lnTo>
                <a:lnTo>
                  <a:pt x="4432897" y="580179"/>
                </a:lnTo>
                <a:cubicBezTo>
                  <a:pt x="4432338" y="574770"/>
                  <a:pt x="4434514" y="567308"/>
                  <a:pt x="4436814" y="562832"/>
                </a:cubicBezTo>
                <a:moveTo>
                  <a:pt x="4426866" y="606978"/>
                </a:moveTo>
                <a:cubicBezTo>
                  <a:pt x="4427363" y="603060"/>
                  <a:pt x="4427425" y="593796"/>
                  <a:pt x="4430223" y="590252"/>
                </a:cubicBezTo>
                <a:cubicBezTo>
                  <a:pt x="4430845" y="587205"/>
                  <a:pt x="4430534" y="583102"/>
                  <a:pt x="4432773" y="581485"/>
                </a:cubicBezTo>
                <a:cubicBezTo>
                  <a:pt x="4431467" y="588138"/>
                  <a:pt x="4429850" y="594915"/>
                  <a:pt x="4428296" y="601444"/>
                </a:cubicBezTo>
                <a:cubicBezTo>
                  <a:pt x="4427860" y="603309"/>
                  <a:pt x="4427425" y="605174"/>
                  <a:pt x="4426990" y="607040"/>
                </a:cubicBezTo>
                <a:lnTo>
                  <a:pt x="4426866" y="607040"/>
                </a:lnTo>
                <a:close/>
                <a:moveTo>
                  <a:pt x="4439674" y="620968"/>
                </a:moveTo>
                <a:cubicBezTo>
                  <a:pt x="4437436" y="621527"/>
                  <a:pt x="4435447" y="622833"/>
                  <a:pt x="4434078" y="622646"/>
                </a:cubicBezTo>
                <a:cubicBezTo>
                  <a:pt x="4427860" y="621900"/>
                  <a:pt x="4426430" y="614128"/>
                  <a:pt x="4427923" y="607040"/>
                </a:cubicBezTo>
                <a:cubicBezTo>
                  <a:pt x="4428358" y="605299"/>
                  <a:pt x="4428731" y="603496"/>
                  <a:pt x="4429167" y="601755"/>
                </a:cubicBezTo>
                <a:cubicBezTo>
                  <a:pt x="4430783" y="595040"/>
                  <a:pt x="4432399" y="588014"/>
                  <a:pt x="4433768" y="581174"/>
                </a:cubicBezTo>
                <a:cubicBezTo>
                  <a:pt x="4433830" y="581112"/>
                  <a:pt x="4433892" y="580987"/>
                  <a:pt x="4433892" y="580863"/>
                </a:cubicBezTo>
                <a:cubicBezTo>
                  <a:pt x="4433892" y="580801"/>
                  <a:pt x="4433892" y="580739"/>
                  <a:pt x="4433830" y="580739"/>
                </a:cubicBezTo>
                <a:cubicBezTo>
                  <a:pt x="4434203" y="578998"/>
                  <a:pt x="4434638" y="577257"/>
                  <a:pt x="4435073" y="575454"/>
                </a:cubicBezTo>
                <a:cubicBezTo>
                  <a:pt x="4436068" y="571350"/>
                  <a:pt x="4437125" y="567122"/>
                  <a:pt x="4437809" y="562894"/>
                </a:cubicBezTo>
                <a:lnTo>
                  <a:pt x="4437933" y="562894"/>
                </a:lnTo>
                <a:cubicBezTo>
                  <a:pt x="4438493" y="561464"/>
                  <a:pt x="4439053" y="560034"/>
                  <a:pt x="4439053" y="557920"/>
                </a:cubicBezTo>
                <a:lnTo>
                  <a:pt x="4438804" y="557920"/>
                </a:lnTo>
                <a:cubicBezTo>
                  <a:pt x="4440171" y="554313"/>
                  <a:pt x="4441042" y="550458"/>
                  <a:pt x="4441912" y="546728"/>
                </a:cubicBezTo>
                <a:cubicBezTo>
                  <a:pt x="4442286" y="544987"/>
                  <a:pt x="4442659" y="543308"/>
                  <a:pt x="4443156" y="541567"/>
                </a:cubicBezTo>
                <a:cubicBezTo>
                  <a:pt x="4443219" y="541318"/>
                  <a:pt x="4443032" y="541007"/>
                  <a:pt x="4442783" y="540945"/>
                </a:cubicBezTo>
                <a:cubicBezTo>
                  <a:pt x="4442534" y="540945"/>
                  <a:pt x="4442224" y="541070"/>
                  <a:pt x="4442161" y="541318"/>
                </a:cubicBezTo>
                <a:cubicBezTo>
                  <a:pt x="4441726" y="543059"/>
                  <a:pt x="4441291" y="544738"/>
                  <a:pt x="4440918" y="546479"/>
                </a:cubicBezTo>
                <a:cubicBezTo>
                  <a:pt x="4440234" y="549526"/>
                  <a:pt x="4439487" y="552697"/>
                  <a:pt x="4438493" y="555743"/>
                </a:cubicBezTo>
                <a:cubicBezTo>
                  <a:pt x="4438741" y="547474"/>
                  <a:pt x="4441415" y="537774"/>
                  <a:pt x="4444586" y="531121"/>
                </a:cubicBezTo>
                <a:cubicBezTo>
                  <a:pt x="4447260" y="516883"/>
                  <a:pt x="4450245" y="502830"/>
                  <a:pt x="4454659" y="490208"/>
                </a:cubicBezTo>
                <a:cubicBezTo>
                  <a:pt x="4453789" y="495369"/>
                  <a:pt x="4452421" y="500530"/>
                  <a:pt x="4451052" y="505504"/>
                </a:cubicBezTo>
                <a:cubicBezTo>
                  <a:pt x="4449871" y="509732"/>
                  <a:pt x="4448690" y="514147"/>
                  <a:pt x="4447820" y="518499"/>
                </a:cubicBezTo>
                <a:cubicBezTo>
                  <a:pt x="4447820" y="518686"/>
                  <a:pt x="4447943" y="518934"/>
                  <a:pt x="4448130" y="518934"/>
                </a:cubicBezTo>
                <a:cubicBezTo>
                  <a:pt x="4448130" y="518934"/>
                  <a:pt x="4448130" y="518934"/>
                  <a:pt x="4448192" y="518934"/>
                </a:cubicBezTo>
                <a:cubicBezTo>
                  <a:pt x="4448379" y="518934"/>
                  <a:pt x="4448504" y="518810"/>
                  <a:pt x="4448566" y="518623"/>
                </a:cubicBezTo>
                <a:cubicBezTo>
                  <a:pt x="4449436" y="514271"/>
                  <a:pt x="4450617" y="509919"/>
                  <a:pt x="4451799" y="505691"/>
                </a:cubicBezTo>
                <a:cubicBezTo>
                  <a:pt x="4453354" y="499970"/>
                  <a:pt x="4454970" y="494063"/>
                  <a:pt x="4455778" y="488157"/>
                </a:cubicBezTo>
                <a:cubicBezTo>
                  <a:pt x="4455778" y="488157"/>
                  <a:pt x="4455778" y="488157"/>
                  <a:pt x="4455778" y="488157"/>
                </a:cubicBezTo>
                <a:cubicBezTo>
                  <a:pt x="4456214" y="487473"/>
                  <a:pt x="4456463" y="486975"/>
                  <a:pt x="4456835" y="486540"/>
                </a:cubicBezTo>
                <a:cubicBezTo>
                  <a:pt x="4457022" y="486353"/>
                  <a:pt x="4456960" y="486043"/>
                  <a:pt x="4456835" y="485918"/>
                </a:cubicBezTo>
                <a:cubicBezTo>
                  <a:pt x="4456711" y="485794"/>
                  <a:pt x="4456338" y="485794"/>
                  <a:pt x="4456214" y="485918"/>
                </a:cubicBezTo>
                <a:cubicBezTo>
                  <a:pt x="4456027" y="486105"/>
                  <a:pt x="4455902" y="486353"/>
                  <a:pt x="4455778" y="486540"/>
                </a:cubicBezTo>
                <a:cubicBezTo>
                  <a:pt x="4455778" y="479638"/>
                  <a:pt x="4459136" y="471680"/>
                  <a:pt x="4460815" y="464716"/>
                </a:cubicBezTo>
                <a:lnTo>
                  <a:pt x="4460690" y="464467"/>
                </a:lnTo>
                <a:cubicBezTo>
                  <a:pt x="4460690" y="464467"/>
                  <a:pt x="4461250" y="464778"/>
                  <a:pt x="4461436" y="464902"/>
                </a:cubicBezTo>
                <a:cubicBezTo>
                  <a:pt x="4460877" y="467265"/>
                  <a:pt x="4460255" y="469628"/>
                  <a:pt x="4459633" y="471928"/>
                </a:cubicBezTo>
                <a:cubicBezTo>
                  <a:pt x="4458763" y="475099"/>
                  <a:pt x="4457892" y="478395"/>
                  <a:pt x="4457270" y="481690"/>
                </a:cubicBezTo>
                <a:cubicBezTo>
                  <a:pt x="4457270" y="481877"/>
                  <a:pt x="4457395" y="482063"/>
                  <a:pt x="4457581" y="482125"/>
                </a:cubicBezTo>
                <a:cubicBezTo>
                  <a:pt x="4457581" y="482125"/>
                  <a:pt x="4457581" y="482125"/>
                  <a:pt x="4457644" y="482125"/>
                </a:cubicBezTo>
                <a:cubicBezTo>
                  <a:pt x="4457830" y="482125"/>
                  <a:pt x="4457955" y="482001"/>
                  <a:pt x="4458017" y="481814"/>
                </a:cubicBezTo>
                <a:cubicBezTo>
                  <a:pt x="4458639" y="478581"/>
                  <a:pt x="4459509" y="475286"/>
                  <a:pt x="4460379" y="472115"/>
                </a:cubicBezTo>
                <a:cubicBezTo>
                  <a:pt x="4461001" y="469752"/>
                  <a:pt x="4461685" y="467327"/>
                  <a:pt x="4462182" y="464902"/>
                </a:cubicBezTo>
                <a:cubicBezTo>
                  <a:pt x="4462182" y="464902"/>
                  <a:pt x="4462182" y="464902"/>
                  <a:pt x="4462182" y="464902"/>
                </a:cubicBezTo>
                <a:cubicBezTo>
                  <a:pt x="4462307" y="464653"/>
                  <a:pt x="4462369" y="464405"/>
                  <a:pt x="4462431" y="464156"/>
                </a:cubicBezTo>
                <a:cubicBezTo>
                  <a:pt x="4462494" y="463845"/>
                  <a:pt x="4462618" y="463534"/>
                  <a:pt x="4462742" y="463286"/>
                </a:cubicBezTo>
                <a:cubicBezTo>
                  <a:pt x="4462866" y="463099"/>
                  <a:pt x="4462742" y="462850"/>
                  <a:pt x="4462556" y="462726"/>
                </a:cubicBezTo>
                <a:cubicBezTo>
                  <a:pt x="4462369" y="462602"/>
                  <a:pt x="4462120" y="462726"/>
                  <a:pt x="4461996" y="462913"/>
                </a:cubicBezTo>
                <a:cubicBezTo>
                  <a:pt x="4461810" y="463223"/>
                  <a:pt x="4461685" y="463596"/>
                  <a:pt x="4461623" y="463970"/>
                </a:cubicBezTo>
                <a:cubicBezTo>
                  <a:pt x="4461623" y="464032"/>
                  <a:pt x="4461623" y="464156"/>
                  <a:pt x="4461561" y="464218"/>
                </a:cubicBezTo>
                <a:cubicBezTo>
                  <a:pt x="4461498" y="464218"/>
                  <a:pt x="4461374" y="464156"/>
                  <a:pt x="4461312" y="464094"/>
                </a:cubicBezTo>
                <a:cubicBezTo>
                  <a:pt x="4464296" y="455327"/>
                  <a:pt x="4464421" y="443140"/>
                  <a:pt x="4468525" y="436301"/>
                </a:cubicBezTo>
                <a:cubicBezTo>
                  <a:pt x="4468587" y="436176"/>
                  <a:pt x="4469395" y="436549"/>
                  <a:pt x="4469084" y="436860"/>
                </a:cubicBezTo>
                <a:lnTo>
                  <a:pt x="4469271" y="436860"/>
                </a:lnTo>
                <a:cubicBezTo>
                  <a:pt x="4468027" y="440715"/>
                  <a:pt x="4467095" y="444508"/>
                  <a:pt x="4466100" y="448487"/>
                </a:cubicBezTo>
                <a:lnTo>
                  <a:pt x="4465851" y="448612"/>
                </a:lnTo>
                <a:cubicBezTo>
                  <a:pt x="4465851" y="448612"/>
                  <a:pt x="4465602" y="448860"/>
                  <a:pt x="4465665" y="449047"/>
                </a:cubicBezTo>
                <a:cubicBezTo>
                  <a:pt x="4465665" y="449171"/>
                  <a:pt x="4465851" y="449233"/>
                  <a:pt x="4465975" y="449233"/>
                </a:cubicBezTo>
                <a:cubicBezTo>
                  <a:pt x="4465975" y="449233"/>
                  <a:pt x="4466100" y="449233"/>
                  <a:pt x="4466100" y="449233"/>
                </a:cubicBezTo>
                <a:lnTo>
                  <a:pt x="4466659" y="448985"/>
                </a:lnTo>
                <a:lnTo>
                  <a:pt x="4466659" y="448798"/>
                </a:lnTo>
                <a:cubicBezTo>
                  <a:pt x="4467654" y="444881"/>
                  <a:pt x="4468649" y="441088"/>
                  <a:pt x="4469830" y="437295"/>
                </a:cubicBezTo>
                <a:cubicBezTo>
                  <a:pt x="4470514" y="436860"/>
                  <a:pt x="4469955" y="435119"/>
                  <a:pt x="4470390" y="434373"/>
                </a:cubicBezTo>
                <a:cubicBezTo>
                  <a:pt x="4470390" y="434373"/>
                  <a:pt x="4470390" y="434373"/>
                  <a:pt x="4470390" y="434311"/>
                </a:cubicBezTo>
                <a:cubicBezTo>
                  <a:pt x="4470452" y="434187"/>
                  <a:pt x="4470576" y="434124"/>
                  <a:pt x="4470701" y="434062"/>
                </a:cubicBezTo>
                <a:lnTo>
                  <a:pt x="4470514" y="434062"/>
                </a:lnTo>
                <a:cubicBezTo>
                  <a:pt x="4470950" y="432321"/>
                  <a:pt x="4471509" y="430518"/>
                  <a:pt x="4472068" y="428839"/>
                </a:cubicBezTo>
                <a:cubicBezTo>
                  <a:pt x="4473001" y="425917"/>
                  <a:pt x="4473934" y="422932"/>
                  <a:pt x="4474307" y="419824"/>
                </a:cubicBezTo>
                <a:cubicBezTo>
                  <a:pt x="4474307" y="419824"/>
                  <a:pt x="4474307" y="419824"/>
                  <a:pt x="4474307" y="419824"/>
                </a:cubicBezTo>
                <a:cubicBezTo>
                  <a:pt x="4475675" y="416342"/>
                  <a:pt x="4476670" y="412673"/>
                  <a:pt x="4477664" y="409191"/>
                </a:cubicBezTo>
                <a:cubicBezTo>
                  <a:pt x="4478597" y="405771"/>
                  <a:pt x="4479655" y="402227"/>
                  <a:pt x="4480960" y="398870"/>
                </a:cubicBezTo>
                <a:cubicBezTo>
                  <a:pt x="4481644" y="400549"/>
                  <a:pt x="4480152" y="403409"/>
                  <a:pt x="4480711" y="406082"/>
                </a:cubicBezTo>
                <a:cubicBezTo>
                  <a:pt x="4479281" y="409751"/>
                  <a:pt x="4478286" y="413606"/>
                  <a:pt x="4477416" y="417336"/>
                </a:cubicBezTo>
                <a:cubicBezTo>
                  <a:pt x="4476297" y="422062"/>
                  <a:pt x="4475053" y="426850"/>
                  <a:pt x="4472939" y="431202"/>
                </a:cubicBezTo>
                <a:cubicBezTo>
                  <a:pt x="4472691" y="431637"/>
                  <a:pt x="4472939" y="432197"/>
                  <a:pt x="4473375" y="432446"/>
                </a:cubicBezTo>
                <a:cubicBezTo>
                  <a:pt x="4473499" y="432508"/>
                  <a:pt x="4473623" y="432570"/>
                  <a:pt x="4473809" y="432570"/>
                </a:cubicBezTo>
                <a:cubicBezTo>
                  <a:pt x="4474121" y="432570"/>
                  <a:pt x="4474493" y="432383"/>
                  <a:pt x="4474680" y="432010"/>
                </a:cubicBezTo>
                <a:cubicBezTo>
                  <a:pt x="4476918" y="427471"/>
                  <a:pt x="4478162" y="422559"/>
                  <a:pt x="4479281" y="417772"/>
                </a:cubicBezTo>
                <a:cubicBezTo>
                  <a:pt x="4480214" y="413917"/>
                  <a:pt x="4481209" y="410000"/>
                  <a:pt x="4482701" y="406269"/>
                </a:cubicBezTo>
                <a:cubicBezTo>
                  <a:pt x="4482701" y="406207"/>
                  <a:pt x="4482701" y="406145"/>
                  <a:pt x="4482701" y="406082"/>
                </a:cubicBezTo>
                <a:cubicBezTo>
                  <a:pt x="4483695" y="402911"/>
                  <a:pt x="4484815" y="399865"/>
                  <a:pt x="4485250" y="396196"/>
                </a:cubicBezTo>
                <a:lnTo>
                  <a:pt x="4485250" y="396196"/>
                </a:lnTo>
                <a:cubicBezTo>
                  <a:pt x="4485499" y="395139"/>
                  <a:pt x="4485872" y="394144"/>
                  <a:pt x="4486245" y="393087"/>
                </a:cubicBezTo>
                <a:cubicBezTo>
                  <a:pt x="4486494" y="392465"/>
                  <a:pt x="4486743" y="391782"/>
                  <a:pt x="4486929" y="391160"/>
                </a:cubicBezTo>
                <a:cubicBezTo>
                  <a:pt x="4486929" y="391160"/>
                  <a:pt x="4486929" y="391160"/>
                  <a:pt x="4486929" y="391160"/>
                </a:cubicBezTo>
                <a:lnTo>
                  <a:pt x="4486929" y="391160"/>
                </a:lnTo>
                <a:cubicBezTo>
                  <a:pt x="4487364" y="389916"/>
                  <a:pt x="4488111" y="388984"/>
                  <a:pt x="4488048" y="387243"/>
                </a:cubicBezTo>
                <a:cubicBezTo>
                  <a:pt x="4496753" y="380900"/>
                  <a:pt x="4504152" y="373315"/>
                  <a:pt x="4513728" y="367719"/>
                </a:cubicBezTo>
                <a:cubicBezTo>
                  <a:pt x="4555199" y="336133"/>
                  <a:pt x="4601833" y="305168"/>
                  <a:pt x="4652756" y="282287"/>
                </a:cubicBezTo>
                <a:cubicBezTo>
                  <a:pt x="4663016" y="277686"/>
                  <a:pt x="4673026" y="271903"/>
                  <a:pt x="4683472" y="267800"/>
                </a:cubicBezTo>
                <a:cubicBezTo>
                  <a:pt x="4688819" y="265686"/>
                  <a:pt x="4694229" y="264007"/>
                  <a:pt x="4699638" y="261644"/>
                </a:cubicBezTo>
                <a:cubicBezTo>
                  <a:pt x="4705110" y="259344"/>
                  <a:pt x="4710643" y="257976"/>
                  <a:pt x="4716364" y="256048"/>
                </a:cubicBezTo>
                <a:cubicBezTo>
                  <a:pt x="4727556" y="252255"/>
                  <a:pt x="4738001" y="246908"/>
                  <a:pt x="4749318" y="243737"/>
                </a:cubicBezTo>
                <a:cubicBezTo>
                  <a:pt x="4750935" y="243302"/>
                  <a:pt x="4752675" y="243613"/>
                  <a:pt x="4754354" y="243177"/>
                </a:cubicBezTo>
                <a:cubicBezTo>
                  <a:pt x="4759079" y="241996"/>
                  <a:pt x="4763867" y="240379"/>
                  <a:pt x="4768842" y="239260"/>
                </a:cubicBezTo>
                <a:cubicBezTo>
                  <a:pt x="4778977" y="237022"/>
                  <a:pt x="4791785" y="233664"/>
                  <a:pt x="4800116" y="233105"/>
                </a:cubicBezTo>
                <a:cubicBezTo>
                  <a:pt x="4814480" y="232234"/>
                  <a:pt x="4833382" y="230431"/>
                  <a:pt x="4847558" y="231426"/>
                </a:cubicBezTo>
                <a:cubicBezTo>
                  <a:pt x="4849610" y="232359"/>
                  <a:pt x="4851475" y="233478"/>
                  <a:pt x="4854833" y="233105"/>
                </a:cubicBezTo>
                <a:cubicBezTo>
                  <a:pt x="4860429" y="238141"/>
                  <a:pt x="4871620" y="237581"/>
                  <a:pt x="4876595" y="243177"/>
                </a:cubicBezTo>
                <a:cubicBezTo>
                  <a:pt x="4870626" y="260338"/>
                  <a:pt x="4862046" y="275448"/>
                  <a:pt x="4853154" y="288940"/>
                </a:cubicBezTo>
                <a:cubicBezTo>
                  <a:pt x="4851911" y="290868"/>
                  <a:pt x="4849796" y="292609"/>
                  <a:pt x="4848677" y="294536"/>
                </a:cubicBezTo>
                <a:cubicBezTo>
                  <a:pt x="4847869" y="295966"/>
                  <a:pt x="4847745" y="298080"/>
                  <a:pt x="4846998" y="299572"/>
                </a:cubicBezTo>
                <a:cubicBezTo>
                  <a:pt x="4844014" y="305293"/>
                  <a:pt x="4838169" y="309210"/>
                  <a:pt x="4837485" y="316298"/>
                </a:cubicBezTo>
                <a:cubicBezTo>
                  <a:pt x="4834004" y="321024"/>
                  <a:pt x="4830149" y="325376"/>
                  <a:pt x="4826853" y="330226"/>
                </a:cubicBezTo>
                <a:cubicBezTo>
                  <a:pt x="4825733" y="331594"/>
                  <a:pt x="4824615" y="329480"/>
                  <a:pt x="4823495" y="330785"/>
                </a:cubicBezTo>
                <a:cubicBezTo>
                  <a:pt x="4822687" y="331532"/>
                  <a:pt x="4822936" y="333273"/>
                  <a:pt x="4822936" y="334703"/>
                </a:cubicBezTo>
                <a:cubicBezTo>
                  <a:pt x="4818459" y="334889"/>
                  <a:pt x="4816967" y="338993"/>
                  <a:pt x="4815101" y="341418"/>
                </a:cubicBezTo>
                <a:cubicBezTo>
                  <a:pt x="4812241" y="345148"/>
                  <a:pt x="4808138" y="347946"/>
                  <a:pt x="4806148" y="352050"/>
                </a:cubicBezTo>
                <a:cubicBezTo>
                  <a:pt x="4806086" y="353107"/>
                  <a:pt x="4806708" y="353356"/>
                  <a:pt x="4807826" y="353169"/>
                </a:cubicBezTo>
                <a:cubicBezTo>
                  <a:pt x="4806086" y="356651"/>
                  <a:pt x="4803474" y="359263"/>
                  <a:pt x="4801111" y="362123"/>
                </a:cubicBezTo>
                <a:cubicBezTo>
                  <a:pt x="4795267" y="360817"/>
                  <a:pt x="4794521" y="367843"/>
                  <a:pt x="4790479" y="369957"/>
                </a:cubicBezTo>
                <a:lnTo>
                  <a:pt x="4790604" y="369957"/>
                </a:lnTo>
                <a:cubicBezTo>
                  <a:pt x="4789981" y="370455"/>
                  <a:pt x="4789609" y="371076"/>
                  <a:pt x="4789360" y="371698"/>
                </a:cubicBezTo>
                <a:lnTo>
                  <a:pt x="4789360" y="371698"/>
                </a:lnTo>
                <a:cubicBezTo>
                  <a:pt x="4760323" y="402103"/>
                  <a:pt x="4729670" y="431762"/>
                  <a:pt x="4698394" y="459244"/>
                </a:cubicBezTo>
                <a:cubicBezTo>
                  <a:pt x="4681731" y="473918"/>
                  <a:pt x="4664197" y="487846"/>
                  <a:pt x="4647036" y="501089"/>
                </a:cubicBezTo>
                <a:cubicBezTo>
                  <a:pt x="4643927" y="503514"/>
                  <a:pt x="4640632" y="506001"/>
                  <a:pt x="4637523" y="508364"/>
                </a:cubicBezTo>
                <a:cubicBezTo>
                  <a:pt x="4627388" y="516074"/>
                  <a:pt x="4618683" y="523846"/>
                  <a:pt x="4608486" y="530686"/>
                </a:cubicBezTo>
                <a:cubicBezTo>
                  <a:pt x="4601647" y="535349"/>
                  <a:pt x="4594807" y="539640"/>
                  <a:pt x="4587843" y="544116"/>
                </a:cubicBezTo>
                <a:cubicBezTo>
                  <a:pt x="4586475" y="546666"/>
                  <a:pt x="4582807" y="546976"/>
                  <a:pt x="4581128" y="549153"/>
                </a:cubicBezTo>
                <a:cubicBezTo>
                  <a:pt x="4579014" y="549774"/>
                  <a:pt x="4579511" y="547785"/>
                  <a:pt x="4577770" y="548033"/>
                </a:cubicBezTo>
                <a:cubicBezTo>
                  <a:pt x="4573853" y="550956"/>
                  <a:pt x="4569438" y="552635"/>
                  <a:pt x="4566019" y="556427"/>
                </a:cubicBezTo>
                <a:cubicBezTo>
                  <a:pt x="4565148" y="557360"/>
                  <a:pt x="4564775" y="559474"/>
                  <a:pt x="4563780" y="560345"/>
                </a:cubicBezTo>
                <a:cubicBezTo>
                  <a:pt x="4562723" y="561339"/>
                  <a:pt x="4560671" y="561526"/>
                  <a:pt x="4559303" y="562583"/>
                </a:cubicBezTo>
                <a:cubicBezTo>
                  <a:pt x="4557936" y="563640"/>
                  <a:pt x="4557252" y="565505"/>
                  <a:pt x="4555946" y="566500"/>
                </a:cubicBezTo>
                <a:cubicBezTo>
                  <a:pt x="4552899" y="568801"/>
                  <a:pt x="4548485" y="569609"/>
                  <a:pt x="4547552" y="573215"/>
                </a:cubicBezTo>
                <a:cubicBezTo>
                  <a:pt x="4543821" y="576573"/>
                  <a:pt x="4536857" y="576697"/>
                  <a:pt x="4536360" y="583288"/>
                </a:cubicBezTo>
                <a:cubicBezTo>
                  <a:pt x="4533998" y="583412"/>
                  <a:pt x="4533686" y="582418"/>
                  <a:pt x="4531883" y="583288"/>
                </a:cubicBezTo>
                <a:cubicBezTo>
                  <a:pt x="4522184" y="589817"/>
                  <a:pt x="4507634" y="591433"/>
                  <a:pt x="4500608" y="600573"/>
                </a:cubicBezTo>
                <a:cubicBezTo>
                  <a:pt x="4497126" y="601071"/>
                  <a:pt x="4495634" y="603496"/>
                  <a:pt x="4491654" y="603371"/>
                </a:cubicBezTo>
                <a:cubicBezTo>
                  <a:pt x="4491592" y="604988"/>
                  <a:pt x="4488608" y="603682"/>
                  <a:pt x="4488857" y="605610"/>
                </a:cubicBezTo>
                <a:cubicBezTo>
                  <a:pt x="4487116" y="606045"/>
                  <a:pt x="4486804" y="605050"/>
                  <a:pt x="4485499" y="605050"/>
                </a:cubicBezTo>
                <a:cubicBezTo>
                  <a:pt x="4479219" y="608159"/>
                  <a:pt x="4471260" y="609465"/>
                  <a:pt x="4466535" y="614004"/>
                </a:cubicBezTo>
                <a:lnTo>
                  <a:pt x="4463177" y="614004"/>
                </a:lnTo>
                <a:cubicBezTo>
                  <a:pt x="4458327" y="618854"/>
                  <a:pt x="4447758" y="619227"/>
                  <a:pt x="4439177" y="621278"/>
                </a:cubicBezTo>
                <a:moveTo>
                  <a:pt x="4452545" y="783375"/>
                </a:moveTo>
                <a:lnTo>
                  <a:pt x="4452545" y="781696"/>
                </a:lnTo>
                <a:cubicBezTo>
                  <a:pt x="4454161" y="780888"/>
                  <a:pt x="4454161" y="784246"/>
                  <a:pt x="4452545" y="783375"/>
                </a:cubicBezTo>
                <a:moveTo>
                  <a:pt x="4464794" y="787852"/>
                </a:moveTo>
                <a:cubicBezTo>
                  <a:pt x="4461250" y="788474"/>
                  <a:pt x="4460503" y="786173"/>
                  <a:pt x="4458639" y="785054"/>
                </a:cubicBezTo>
                <a:cubicBezTo>
                  <a:pt x="4463302" y="785178"/>
                  <a:pt x="4471633" y="789033"/>
                  <a:pt x="4474805" y="790650"/>
                </a:cubicBezTo>
                <a:cubicBezTo>
                  <a:pt x="4475613" y="790899"/>
                  <a:pt x="4479406" y="790712"/>
                  <a:pt x="4479281" y="793448"/>
                </a:cubicBezTo>
                <a:cubicBezTo>
                  <a:pt x="4472691" y="793323"/>
                  <a:pt x="4469271" y="790028"/>
                  <a:pt x="4464794" y="787852"/>
                </a:cubicBezTo>
                <a:moveTo>
                  <a:pt x="4485437" y="797925"/>
                </a:moveTo>
                <a:lnTo>
                  <a:pt x="4485437" y="797925"/>
                </a:lnTo>
                <a:cubicBezTo>
                  <a:pt x="4485437" y="797925"/>
                  <a:pt x="4485250" y="797925"/>
                  <a:pt x="4485250" y="797925"/>
                </a:cubicBezTo>
                <a:cubicBezTo>
                  <a:pt x="4485623" y="797552"/>
                  <a:pt x="4485997" y="796992"/>
                  <a:pt x="4486556" y="796246"/>
                </a:cubicBezTo>
                <a:cubicBezTo>
                  <a:pt x="4487924" y="796495"/>
                  <a:pt x="4486556" y="798422"/>
                  <a:pt x="4485437" y="797925"/>
                </a:cubicBezTo>
                <a:moveTo>
                  <a:pt x="4496069" y="758255"/>
                </a:moveTo>
                <a:cubicBezTo>
                  <a:pt x="4497810" y="758007"/>
                  <a:pt x="4498059" y="759685"/>
                  <a:pt x="4497188" y="760494"/>
                </a:cubicBezTo>
                <a:cubicBezTo>
                  <a:pt x="4496753" y="760432"/>
                  <a:pt x="4496442" y="760245"/>
                  <a:pt x="4496255" y="759934"/>
                </a:cubicBezTo>
                <a:lnTo>
                  <a:pt x="4496255" y="759934"/>
                </a:lnTo>
                <a:cubicBezTo>
                  <a:pt x="4496255" y="759934"/>
                  <a:pt x="4496069" y="759499"/>
                  <a:pt x="4496007" y="759188"/>
                </a:cubicBezTo>
                <a:cubicBezTo>
                  <a:pt x="4496007" y="758939"/>
                  <a:pt x="4496007" y="758628"/>
                  <a:pt x="4496069" y="758255"/>
                </a:cubicBezTo>
                <a:moveTo>
                  <a:pt x="4491033" y="741965"/>
                </a:moveTo>
                <a:cubicBezTo>
                  <a:pt x="4491654" y="741841"/>
                  <a:pt x="4494017" y="742400"/>
                  <a:pt x="4494017" y="742400"/>
                </a:cubicBezTo>
                <a:cubicBezTo>
                  <a:pt x="4493582" y="742773"/>
                  <a:pt x="4493209" y="744949"/>
                  <a:pt x="4492215" y="744203"/>
                </a:cubicBezTo>
                <a:cubicBezTo>
                  <a:pt x="4491157" y="743395"/>
                  <a:pt x="4490411" y="742089"/>
                  <a:pt x="4491033" y="741965"/>
                </a:cubicBezTo>
                <a:moveTo>
                  <a:pt x="4489913" y="797365"/>
                </a:moveTo>
                <a:cubicBezTo>
                  <a:pt x="4492090" y="797054"/>
                  <a:pt x="4497064" y="798298"/>
                  <a:pt x="4497748" y="801282"/>
                </a:cubicBezTo>
                <a:cubicBezTo>
                  <a:pt x="4494950" y="800225"/>
                  <a:pt x="4490908" y="800349"/>
                  <a:pt x="4489913" y="797365"/>
                </a:cubicBezTo>
                <a:moveTo>
                  <a:pt x="4547427" y="807935"/>
                </a:moveTo>
                <a:cubicBezTo>
                  <a:pt x="4547490" y="807624"/>
                  <a:pt x="4547614" y="807189"/>
                  <a:pt x="4547801" y="806816"/>
                </a:cubicBezTo>
                <a:cubicBezTo>
                  <a:pt x="4549044" y="806816"/>
                  <a:pt x="4549852" y="807189"/>
                  <a:pt x="4549666" y="808495"/>
                </a:cubicBezTo>
                <a:cubicBezTo>
                  <a:pt x="4548982" y="808495"/>
                  <a:pt x="4548360" y="807500"/>
                  <a:pt x="4547987" y="808495"/>
                </a:cubicBezTo>
                <a:cubicBezTo>
                  <a:pt x="4547676" y="808370"/>
                  <a:pt x="4547427" y="808308"/>
                  <a:pt x="4547366" y="808184"/>
                </a:cubicBezTo>
                <a:cubicBezTo>
                  <a:pt x="4547366" y="808122"/>
                  <a:pt x="4547366" y="808060"/>
                  <a:pt x="4547366" y="807935"/>
                </a:cubicBezTo>
                <a:moveTo>
                  <a:pt x="4509127" y="768701"/>
                </a:moveTo>
                <a:lnTo>
                  <a:pt x="4502909" y="766276"/>
                </a:lnTo>
                <a:lnTo>
                  <a:pt x="4503033" y="763043"/>
                </a:lnTo>
                <a:lnTo>
                  <a:pt x="4503344" y="762173"/>
                </a:lnTo>
                <a:cubicBezTo>
                  <a:pt x="4501727" y="762110"/>
                  <a:pt x="4501976" y="759561"/>
                  <a:pt x="4503903" y="759934"/>
                </a:cubicBezTo>
                <a:lnTo>
                  <a:pt x="4503903" y="761613"/>
                </a:lnTo>
                <a:lnTo>
                  <a:pt x="4504711" y="761924"/>
                </a:lnTo>
                <a:cubicBezTo>
                  <a:pt x="4504711" y="761924"/>
                  <a:pt x="4505209" y="762297"/>
                  <a:pt x="4505582" y="762421"/>
                </a:cubicBezTo>
                <a:cubicBezTo>
                  <a:pt x="4505893" y="762297"/>
                  <a:pt x="4506204" y="762110"/>
                  <a:pt x="4506702" y="762173"/>
                </a:cubicBezTo>
                <a:cubicBezTo>
                  <a:pt x="4506702" y="762608"/>
                  <a:pt x="4506951" y="762856"/>
                  <a:pt x="4507261" y="763043"/>
                </a:cubicBezTo>
                <a:cubicBezTo>
                  <a:pt x="4506639" y="762919"/>
                  <a:pt x="4506080" y="762670"/>
                  <a:pt x="4505582" y="762421"/>
                </a:cubicBezTo>
                <a:cubicBezTo>
                  <a:pt x="4505272" y="762670"/>
                  <a:pt x="4504960" y="762794"/>
                  <a:pt x="4504463" y="762732"/>
                </a:cubicBezTo>
                <a:lnTo>
                  <a:pt x="4504711" y="761924"/>
                </a:lnTo>
                <a:lnTo>
                  <a:pt x="4503033" y="763043"/>
                </a:lnTo>
                <a:lnTo>
                  <a:pt x="4503903" y="763292"/>
                </a:lnTo>
                <a:cubicBezTo>
                  <a:pt x="4505085" y="764535"/>
                  <a:pt x="4505520" y="763043"/>
                  <a:pt x="4507261" y="763292"/>
                </a:cubicBezTo>
                <a:cubicBezTo>
                  <a:pt x="4507136" y="763976"/>
                  <a:pt x="4507385" y="764287"/>
                  <a:pt x="4507820" y="764411"/>
                </a:cubicBezTo>
                <a:cubicBezTo>
                  <a:pt x="4508566" y="763665"/>
                  <a:pt x="4508256" y="763478"/>
                  <a:pt x="4507820" y="763292"/>
                </a:cubicBezTo>
                <a:cubicBezTo>
                  <a:pt x="4509437" y="763851"/>
                  <a:pt x="4511303" y="764349"/>
                  <a:pt x="4512298" y="764971"/>
                </a:cubicBezTo>
                <a:cubicBezTo>
                  <a:pt x="4514100" y="766152"/>
                  <a:pt x="4519821" y="768701"/>
                  <a:pt x="4519821" y="770380"/>
                </a:cubicBezTo>
                <a:cubicBezTo>
                  <a:pt x="4519821" y="772059"/>
                  <a:pt x="4516339" y="769696"/>
                  <a:pt x="4516339" y="769696"/>
                </a:cubicBezTo>
                <a:lnTo>
                  <a:pt x="4511738" y="766649"/>
                </a:lnTo>
                <a:lnTo>
                  <a:pt x="4509127" y="768701"/>
                </a:lnTo>
                <a:close/>
                <a:moveTo>
                  <a:pt x="4529582" y="805697"/>
                </a:moveTo>
                <a:cubicBezTo>
                  <a:pt x="4526039" y="802588"/>
                  <a:pt x="4516463" y="803147"/>
                  <a:pt x="4512298" y="798982"/>
                </a:cubicBezTo>
                <a:cubicBezTo>
                  <a:pt x="4512733" y="795500"/>
                  <a:pt x="4520008" y="799230"/>
                  <a:pt x="4522370" y="799541"/>
                </a:cubicBezTo>
                <a:cubicBezTo>
                  <a:pt x="4525604" y="799976"/>
                  <a:pt x="4527158" y="800474"/>
                  <a:pt x="4529645" y="801220"/>
                </a:cubicBezTo>
                <a:cubicBezTo>
                  <a:pt x="4529085" y="803583"/>
                  <a:pt x="4528028" y="803769"/>
                  <a:pt x="4529645" y="805697"/>
                </a:cubicBezTo>
                <a:moveTo>
                  <a:pt x="4540899" y="816329"/>
                </a:moveTo>
                <a:cubicBezTo>
                  <a:pt x="4540278" y="816205"/>
                  <a:pt x="4539780" y="815956"/>
                  <a:pt x="4539469" y="815707"/>
                </a:cubicBezTo>
                <a:cubicBezTo>
                  <a:pt x="4539469" y="815707"/>
                  <a:pt x="4539469" y="815707"/>
                  <a:pt x="4539469" y="815707"/>
                </a:cubicBezTo>
                <a:cubicBezTo>
                  <a:pt x="4539655" y="815334"/>
                  <a:pt x="4539904" y="815023"/>
                  <a:pt x="4540091" y="814650"/>
                </a:cubicBezTo>
                <a:lnTo>
                  <a:pt x="4540091" y="814650"/>
                </a:lnTo>
                <a:cubicBezTo>
                  <a:pt x="4541459" y="814153"/>
                  <a:pt x="4542640" y="816578"/>
                  <a:pt x="4540837" y="816391"/>
                </a:cubicBezTo>
                <a:moveTo>
                  <a:pt x="4555760" y="813531"/>
                </a:moveTo>
                <a:cubicBezTo>
                  <a:pt x="4548422" y="814402"/>
                  <a:pt x="4540029" y="810049"/>
                  <a:pt x="4533437" y="806816"/>
                </a:cubicBezTo>
                <a:cubicBezTo>
                  <a:pt x="4536485" y="805137"/>
                  <a:pt x="4539842" y="807562"/>
                  <a:pt x="4541832" y="807376"/>
                </a:cubicBezTo>
                <a:cubicBezTo>
                  <a:pt x="4542640" y="807313"/>
                  <a:pt x="4542329" y="806070"/>
                  <a:pt x="4542391" y="805137"/>
                </a:cubicBezTo>
                <a:cubicBezTo>
                  <a:pt x="4544070" y="805324"/>
                  <a:pt x="4544381" y="806878"/>
                  <a:pt x="4546868" y="806256"/>
                </a:cubicBezTo>
                <a:lnTo>
                  <a:pt x="4547117" y="806256"/>
                </a:lnTo>
                <a:cubicBezTo>
                  <a:pt x="4546806" y="806816"/>
                  <a:pt x="4546620" y="807376"/>
                  <a:pt x="4546558" y="807749"/>
                </a:cubicBezTo>
                <a:cubicBezTo>
                  <a:pt x="4546558" y="807873"/>
                  <a:pt x="4546558" y="807997"/>
                  <a:pt x="4546495" y="808060"/>
                </a:cubicBezTo>
                <a:lnTo>
                  <a:pt x="4546495" y="808184"/>
                </a:lnTo>
                <a:cubicBezTo>
                  <a:pt x="4546495" y="808184"/>
                  <a:pt x="4546495" y="808308"/>
                  <a:pt x="4546495" y="808308"/>
                </a:cubicBezTo>
                <a:cubicBezTo>
                  <a:pt x="4546681" y="808930"/>
                  <a:pt x="4547427" y="809241"/>
                  <a:pt x="4548174" y="809365"/>
                </a:cubicBezTo>
                <a:lnTo>
                  <a:pt x="4547987" y="809552"/>
                </a:lnTo>
                <a:cubicBezTo>
                  <a:pt x="4549106" y="810671"/>
                  <a:pt x="4550536" y="811479"/>
                  <a:pt x="4553023" y="811231"/>
                </a:cubicBezTo>
                <a:lnTo>
                  <a:pt x="4553148" y="811106"/>
                </a:lnTo>
                <a:cubicBezTo>
                  <a:pt x="4553707" y="811852"/>
                  <a:pt x="4554453" y="812163"/>
                  <a:pt x="4555138" y="812474"/>
                </a:cubicBezTo>
                <a:cubicBezTo>
                  <a:pt x="4555448" y="812598"/>
                  <a:pt x="4555635" y="812723"/>
                  <a:pt x="4555884" y="812847"/>
                </a:cubicBezTo>
                <a:lnTo>
                  <a:pt x="4555760" y="812847"/>
                </a:lnTo>
                <a:cubicBezTo>
                  <a:pt x="4555760" y="812847"/>
                  <a:pt x="4555946" y="812847"/>
                  <a:pt x="4555946" y="812847"/>
                </a:cubicBezTo>
                <a:cubicBezTo>
                  <a:pt x="4555946" y="812847"/>
                  <a:pt x="4555946" y="812847"/>
                  <a:pt x="4555946" y="812847"/>
                </a:cubicBezTo>
                <a:cubicBezTo>
                  <a:pt x="4555822" y="813034"/>
                  <a:pt x="4555760" y="813220"/>
                  <a:pt x="4555697" y="813407"/>
                </a:cubicBezTo>
                <a:moveTo>
                  <a:pt x="4556444" y="811293"/>
                </a:moveTo>
                <a:cubicBezTo>
                  <a:pt x="4556444" y="811293"/>
                  <a:pt x="4556008" y="811106"/>
                  <a:pt x="4555822" y="810982"/>
                </a:cubicBezTo>
                <a:cubicBezTo>
                  <a:pt x="4555386" y="810795"/>
                  <a:pt x="4555014" y="810609"/>
                  <a:pt x="4554765" y="810360"/>
                </a:cubicBezTo>
                <a:cubicBezTo>
                  <a:pt x="4554765" y="808495"/>
                  <a:pt x="4558371" y="810671"/>
                  <a:pt x="4556506" y="811293"/>
                </a:cubicBezTo>
                <a:moveTo>
                  <a:pt x="4564713" y="787292"/>
                </a:moveTo>
                <a:cubicBezTo>
                  <a:pt x="4565273" y="786795"/>
                  <a:pt x="4564900" y="785240"/>
                  <a:pt x="4566392" y="785613"/>
                </a:cubicBezTo>
                <a:lnTo>
                  <a:pt x="4566392" y="785427"/>
                </a:lnTo>
                <a:cubicBezTo>
                  <a:pt x="4566827" y="785862"/>
                  <a:pt x="4567262" y="786173"/>
                  <a:pt x="4567635" y="786360"/>
                </a:cubicBezTo>
                <a:cubicBezTo>
                  <a:pt x="4568692" y="787603"/>
                  <a:pt x="4565583" y="788474"/>
                  <a:pt x="4564713" y="787292"/>
                </a:cubicBezTo>
                <a:moveTo>
                  <a:pt x="4568071" y="785613"/>
                </a:moveTo>
                <a:lnTo>
                  <a:pt x="4568071" y="785800"/>
                </a:lnTo>
                <a:cubicBezTo>
                  <a:pt x="4568071" y="785800"/>
                  <a:pt x="4567511" y="785489"/>
                  <a:pt x="4566889" y="784992"/>
                </a:cubicBezTo>
                <a:lnTo>
                  <a:pt x="4566889" y="784992"/>
                </a:lnTo>
                <a:cubicBezTo>
                  <a:pt x="4566889" y="784992"/>
                  <a:pt x="4566889" y="783872"/>
                  <a:pt x="4566889" y="783872"/>
                </a:cubicBezTo>
                <a:cubicBezTo>
                  <a:pt x="4567884" y="783872"/>
                  <a:pt x="4568630" y="783997"/>
                  <a:pt x="4569128" y="784432"/>
                </a:cubicBezTo>
                <a:cubicBezTo>
                  <a:pt x="4569003" y="785054"/>
                  <a:pt x="4568506" y="785303"/>
                  <a:pt x="4568008" y="785551"/>
                </a:cubicBezTo>
                <a:moveTo>
                  <a:pt x="4573107" y="790090"/>
                </a:moveTo>
                <a:cubicBezTo>
                  <a:pt x="4571366" y="789966"/>
                  <a:pt x="4569998" y="787790"/>
                  <a:pt x="4571428" y="786173"/>
                </a:cubicBezTo>
                <a:lnTo>
                  <a:pt x="4573107" y="786173"/>
                </a:lnTo>
                <a:cubicBezTo>
                  <a:pt x="4574226" y="787230"/>
                  <a:pt x="4573356" y="788847"/>
                  <a:pt x="4573107" y="790090"/>
                </a:cubicBezTo>
                <a:moveTo>
                  <a:pt x="4570620" y="777903"/>
                </a:moveTo>
                <a:cubicBezTo>
                  <a:pt x="4568879" y="775479"/>
                  <a:pt x="4568568" y="775168"/>
                  <a:pt x="4566827" y="774795"/>
                </a:cubicBezTo>
                <a:cubicBezTo>
                  <a:pt x="4565086" y="774484"/>
                  <a:pt x="4563407" y="775479"/>
                  <a:pt x="4561294" y="774795"/>
                </a:cubicBezTo>
                <a:cubicBezTo>
                  <a:pt x="4559241" y="774111"/>
                  <a:pt x="4556506" y="773427"/>
                  <a:pt x="4555822" y="772059"/>
                </a:cubicBezTo>
                <a:cubicBezTo>
                  <a:pt x="4555138" y="770691"/>
                  <a:pt x="4554765" y="768266"/>
                  <a:pt x="4553397" y="768266"/>
                </a:cubicBezTo>
                <a:cubicBezTo>
                  <a:pt x="4552029" y="768266"/>
                  <a:pt x="4547552" y="767893"/>
                  <a:pt x="4547552" y="767893"/>
                </a:cubicBezTo>
                <a:cubicBezTo>
                  <a:pt x="4547552" y="767893"/>
                  <a:pt x="4554081" y="765157"/>
                  <a:pt x="4556816" y="767582"/>
                </a:cubicBezTo>
                <a:cubicBezTo>
                  <a:pt x="4559615" y="770007"/>
                  <a:pt x="4563407" y="770318"/>
                  <a:pt x="4565770" y="771002"/>
                </a:cubicBezTo>
                <a:cubicBezTo>
                  <a:pt x="4568195" y="771686"/>
                  <a:pt x="4572672" y="774111"/>
                  <a:pt x="4574039" y="774795"/>
                </a:cubicBezTo>
                <a:cubicBezTo>
                  <a:pt x="4575469" y="775479"/>
                  <a:pt x="4577832" y="778960"/>
                  <a:pt x="4577832" y="778960"/>
                </a:cubicBezTo>
                <a:cubicBezTo>
                  <a:pt x="4576154" y="778960"/>
                  <a:pt x="4572361" y="780328"/>
                  <a:pt x="4570620" y="777903"/>
                </a:cubicBezTo>
                <a:moveTo>
                  <a:pt x="4577024" y="790650"/>
                </a:moveTo>
                <a:cubicBezTo>
                  <a:pt x="4578330" y="789344"/>
                  <a:pt x="4578516" y="791520"/>
                  <a:pt x="4579822" y="791769"/>
                </a:cubicBezTo>
                <a:cubicBezTo>
                  <a:pt x="4579387" y="793075"/>
                  <a:pt x="4576340" y="792329"/>
                  <a:pt x="4577024" y="790650"/>
                </a:cubicBezTo>
                <a:moveTo>
                  <a:pt x="4590454" y="793013"/>
                </a:moveTo>
                <a:cubicBezTo>
                  <a:pt x="4590268" y="793448"/>
                  <a:pt x="4590144" y="793759"/>
                  <a:pt x="4589895" y="794132"/>
                </a:cubicBezTo>
                <a:lnTo>
                  <a:pt x="4589895" y="794007"/>
                </a:lnTo>
                <a:cubicBezTo>
                  <a:pt x="4589024" y="794878"/>
                  <a:pt x="4586227" y="794878"/>
                  <a:pt x="4585418" y="794007"/>
                </a:cubicBezTo>
                <a:cubicBezTo>
                  <a:pt x="4585232" y="792764"/>
                  <a:pt x="4585481" y="791893"/>
                  <a:pt x="4585978" y="791209"/>
                </a:cubicBezTo>
                <a:cubicBezTo>
                  <a:pt x="4587470" y="791769"/>
                  <a:pt x="4589149" y="792142"/>
                  <a:pt x="4590454" y="792888"/>
                </a:cubicBezTo>
                <a:lnTo>
                  <a:pt x="4590517" y="792888"/>
                </a:lnTo>
                <a:cubicBezTo>
                  <a:pt x="4590517" y="792888"/>
                  <a:pt x="4590517" y="792950"/>
                  <a:pt x="4590517" y="793013"/>
                </a:cubicBezTo>
                <a:moveTo>
                  <a:pt x="4591014" y="794629"/>
                </a:moveTo>
                <a:cubicBezTo>
                  <a:pt x="4591263" y="794194"/>
                  <a:pt x="4591449" y="793821"/>
                  <a:pt x="4591574" y="793448"/>
                </a:cubicBezTo>
                <a:cubicBezTo>
                  <a:pt x="4592879" y="793510"/>
                  <a:pt x="4593253" y="792639"/>
                  <a:pt x="4593750" y="791769"/>
                </a:cubicBezTo>
                <a:cubicBezTo>
                  <a:pt x="4595367" y="792080"/>
                  <a:pt x="4595367" y="793945"/>
                  <a:pt x="4595988" y="795127"/>
                </a:cubicBezTo>
                <a:cubicBezTo>
                  <a:pt x="4594372" y="796059"/>
                  <a:pt x="4591698" y="797054"/>
                  <a:pt x="4591014" y="794629"/>
                </a:cubicBezTo>
                <a:moveTo>
                  <a:pt x="4786873" y="829200"/>
                </a:moveTo>
                <a:lnTo>
                  <a:pt x="4786873" y="829200"/>
                </a:lnTo>
                <a:cubicBezTo>
                  <a:pt x="4786997" y="828765"/>
                  <a:pt x="4787308" y="828516"/>
                  <a:pt x="4787992" y="828640"/>
                </a:cubicBezTo>
                <a:lnTo>
                  <a:pt x="4787992" y="829759"/>
                </a:lnTo>
                <a:lnTo>
                  <a:pt x="4787868" y="829759"/>
                </a:lnTo>
                <a:cubicBezTo>
                  <a:pt x="4787868" y="829759"/>
                  <a:pt x="4787868" y="829759"/>
                  <a:pt x="4787868" y="829759"/>
                </a:cubicBezTo>
                <a:lnTo>
                  <a:pt x="4787495" y="829759"/>
                </a:lnTo>
                <a:cubicBezTo>
                  <a:pt x="4787495" y="829759"/>
                  <a:pt x="4787122" y="829635"/>
                  <a:pt x="4786873" y="829635"/>
                </a:cubicBezTo>
                <a:cubicBezTo>
                  <a:pt x="4786873" y="829511"/>
                  <a:pt x="4786873" y="829386"/>
                  <a:pt x="4786935" y="829262"/>
                </a:cubicBezTo>
                <a:moveTo>
                  <a:pt x="4786126" y="831936"/>
                </a:moveTo>
                <a:lnTo>
                  <a:pt x="4786251" y="831625"/>
                </a:lnTo>
                <a:cubicBezTo>
                  <a:pt x="4786251" y="831625"/>
                  <a:pt x="4786438" y="831065"/>
                  <a:pt x="4786562" y="830754"/>
                </a:cubicBezTo>
                <a:cubicBezTo>
                  <a:pt x="4786810" y="830754"/>
                  <a:pt x="4787059" y="830816"/>
                  <a:pt x="4787308" y="830879"/>
                </a:cubicBezTo>
                <a:lnTo>
                  <a:pt x="4787433" y="830879"/>
                </a:lnTo>
                <a:lnTo>
                  <a:pt x="4787433" y="831998"/>
                </a:lnTo>
                <a:lnTo>
                  <a:pt x="4786126" y="831998"/>
                </a:lnTo>
                <a:cubicBezTo>
                  <a:pt x="4786126" y="831998"/>
                  <a:pt x="4786126" y="831936"/>
                  <a:pt x="4786126" y="831936"/>
                </a:cubicBezTo>
                <a:moveTo>
                  <a:pt x="4740054" y="820806"/>
                </a:moveTo>
                <a:cubicBezTo>
                  <a:pt x="4744281" y="819811"/>
                  <a:pt x="4746022" y="820992"/>
                  <a:pt x="4748945" y="822485"/>
                </a:cubicBezTo>
                <a:cubicBezTo>
                  <a:pt x="4757836" y="819811"/>
                  <a:pt x="4766852" y="825967"/>
                  <a:pt x="4776303" y="826402"/>
                </a:cubicBezTo>
                <a:cubicBezTo>
                  <a:pt x="4776862" y="827148"/>
                  <a:pt x="4777795" y="827521"/>
                  <a:pt x="4777982" y="828640"/>
                </a:cubicBezTo>
                <a:cubicBezTo>
                  <a:pt x="4780469" y="826961"/>
                  <a:pt x="4784448" y="829262"/>
                  <a:pt x="4785816" y="828640"/>
                </a:cubicBezTo>
                <a:lnTo>
                  <a:pt x="4785816" y="828640"/>
                </a:lnTo>
                <a:cubicBezTo>
                  <a:pt x="4785816" y="828640"/>
                  <a:pt x="4785754" y="828765"/>
                  <a:pt x="4785692" y="828827"/>
                </a:cubicBezTo>
                <a:cubicBezTo>
                  <a:pt x="4785692" y="828951"/>
                  <a:pt x="4785629" y="829076"/>
                  <a:pt x="4785567" y="829262"/>
                </a:cubicBezTo>
                <a:cubicBezTo>
                  <a:pt x="4785318" y="829262"/>
                  <a:pt x="4785070" y="829386"/>
                  <a:pt x="4785132" y="829759"/>
                </a:cubicBezTo>
                <a:lnTo>
                  <a:pt x="4785318" y="829759"/>
                </a:lnTo>
                <a:cubicBezTo>
                  <a:pt x="4785194" y="830195"/>
                  <a:pt x="4785008" y="830630"/>
                  <a:pt x="4784883" y="831003"/>
                </a:cubicBezTo>
                <a:cubicBezTo>
                  <a:pt x="4782583" y="832806"/>
                  <a:pt x="4780717" y="829697"/>
                  <a:pt x="4778417" y="829200"/>
                </a:cubicBezTo>
                <a:cubicBezTo>
                  <a:pt x="4777111" y="828889"/>
                  <a:pt x="4774748" y="829449"/>
                  <a:pt x="4772820" y="829200"/>
                </a:cubicBezTo>
                <a:cubicBezTo>
                  <a:pt x="4769774" y="828765"/>
                  <a:pt x="4766479" y="827272"/>
                  <a:pt x="4763867" y="826961"/>
                </a:cubicBezTo>
                <a:cubicBezTo>
                  <a:pt x="4763183" y="826837"/>
                  <a:pt x="4763121" y="827708"/>
                  <a:pt x="4762188" y="827521"/>
                </a:cubicBezTo>
                <a:cubicBezTo>
                  <a:pt x="4758209" y="826651"/>
                  <a:pt x="4754914" y="824972"/>
                  <a:pt x="4752178" y="823604"/>
                </a:cubicBezTo>
                <a:cubicBezTo>
                  <a:pt x="4747888" y="825158"/>
                  <a:pt x="4743971" y="822360"/>
                  <a:pt x="4739867" y="821925"/>
                </a:cubicBezTo>
                <a:lnTo>
                  <a:pt x="4739680" y="821925"/>
                </a:lnTo>
                <a:cubicBezTo>
                  <a:pt x="4739805" y="821490"/>
                  <a:pt x="4739867" y="821179"/>
                  <a:pt x="4739929" y="820806"/>
                </a:cubicBezTo>
                <a:moveTo>
                  <a:pt x="4688633" y="806319"/>
                </a:moveTo>
                <a:cubicBezTo>
                  <a:pt x="4689689" y="806443"/>
                  <a:pt x="4691182" y="807811"/>
                  <a:pt x="4692550" y="807997"/>
                </a:cubicBezTo>
                <a:cubicBezTo>
                  <a:pt x="4696343" y="808433"/>
                  <a:pt x="4700073" y="807997"/>
                  <a:pt x="4703741" y="809117"/>
                </a:cubicBezTo>
                <a:cubicBezTo>
                  <a:pt x="4704736" y="809427"/>
                  <a:pt x="4704985" y="810547"/>
                  <a:pt x="4705980" y="810795"/>
                </a:cubicBezTo>
                <a:cubicBezTo>
                  <a:pt x="4708903" y="811541"/>
                  <a:pt x="4710767" y="811541"/>
                  <a:pt x="4712695" y="811914"/>
                </a:cubicBezTo>
                <a:cubicBezTo>
                  <a:pt x="4714125" y="812225"/>
                  <a:pt x="4716053" y="811666"/>
                  <a:pt x="4717172" y="811914"/>
                </a:cubicBezTo>
                <a:cubicBezTo>
                  <a:pt x="4718043" y="812101"/>
                  <a:pt x="4718602" y="813345"/>
                  <a:pt x="4719410" y="813593"/>
                </a:cubicBezTo>
                <a:cubicBezTo>
                  <a:pt x="4725006" y="815459"/>
                  <a:pt x="4730913" y="814339"/>
                  <a:pt x="4733338" y="818070"/>
                </a:cubicBezTo>
                <a:cubicBezTo>
                  <a:pt x="4736571" y="817448"/>
                  <a:pt x="4737629" y="819003"/>
                  <a:pt x="4738934" y="820308"/>
                </a:cubicBezTo>
                <a:lnTo>
                  <a:pt x="4738934" y="820308"/>
                </a:lnTo>
                <a:cubicBezTo>
                  <a:pt x="4738934" y="820308"/>
                  <a:pt x="4738872" y="820433"/>
                  <a:pt x="4738810" y="820495"/>
                </a:cubicBezTo>
                <a:cubicBezTo>
                  <a:pt x="4738810" y="820806"/>
                  <a:pt x="4738685" y="821055"/>
                  <a:pt x="4738623" y="821303"/>
                </a:cubicBezTo>
                <a:cubicBezTo>
                  <a:pt x="4738188" y="821117"/>
                  <a:pt x="4737442" y="820930"/>
                  <a:pt x="4736136" y="820930"/>
                </a:cubicBezTo>
                <a:cubicBezTo>
                  <a:pt x="4729110" y="820557"/>
                  <a:pt x="4723141" y="816889"/>
                  <a:pt x="4714934" y="816454"/>
                </a:cubicBezTo>
                <a:cubicBezTo>
                  <a:pt x="4714934" y="816143"/>
                  <a:pt x="4714871" y="815770"/>
                  <a:pt x="4714374" y="815894"/>
                </a:cubicBezTo>
                <a:cubicBezTo>
                  <a:pt x="4713006" y="814837"/>
                  <a:pt x="4711141" y="814277"/>
                  <a:pt x="4710457" y="812536"/>
                </a:cubicBezTo>
                <a:cubicBezTo>
                  <a:pt x="4708529" y="813034"/>
                  <a:pt x="4708157" y="815086"/>
                  <a:pt x="4705980" y="815334"/>
                </a:cubicBezTo>
                <a:cubicBezTo>
                  <a:pt x="4699203" y="810547"/>
                  <a:pt x="4686643" y="811604"/>
                  <a:pt x="4680861" y="805821"/>
                </a:cubicBezTo>
                <a:cubicBezTo>
                  <a:pt x="4683348" y="806567"/>
                  <a:pt x="4686083" y="806008"/>
                  <a:pt x="4688695" y="806381"/>
                </a:cubicBezTo>
                <a:moveTo>
                  <a:pt x="4675824" y="816329"/>
                </a:moveTo>
                <a:cubicBezTo>
                  <a:pt x="4677627" y="815645"/>
                  <a:pt x="4676259" y="818132"/>
                  <a:pt x="4678062" y="817448"/>
                </a:cubicBezTo>
                <a:cubicBezTo>
                  <a:pt x="4677440" y="818692"/>
                  <a:pt x="4675762" y="820619"/>
                  <a:pt x="4674145" y="819127"/>
                </a:cubicBezTo>
                <a:cubicBezTo>
                  <a:pt x="4673897" y="817386"/>
                  <a:pt x="4675638" y="817635"/>
                  <a:pt x="4675824" y="816329"/>
                </a:cubicBezTo>
                <a:moveTo>
                  <a:pt x="4671534" y="803707"/>
                </a:moveTo>
                <a:cubicBezTo>
                  <a:pt x="4671969" y="804080"/>
                  <a:pt x="4672902" y="804578"/>
                  <a:pt x="4674705" y="805137"/>
                </a:cubicBezTo>
                <a:cubicBezTo>
                  <a:pt x="4673399" y="805199"/>
                  <a:pt x="4672156" y="805137"/>
                  <a:pt x="4671472" y="804142"/>
                </a:cubicBezTo>
                <a:cubicBezTo>
                  <a:pt x="4671472" y="804018"/>
                  <a:pt x="4671534" y="803831"/>
                  <a:pt x="4671596" y="803707"/>
                </a:cubicBezTo>
                <a:moveTo>
                  <a:pt x="4660155" y="800163"/>
                </a:moveTo>
                <a:cubicBezTo>
                  <a:pt x="4659907" y="801966"/>
                  <a:pt x="4655492" y="801096"/>
                  <a:pt x="4655678" y="799044"/>
                </a:cubicBezTo>
                <a:cubicBezTo>
                  <a:pt x="4657792" y="798795"/>
                  <a:pt x="4659223" y="799230"/>
                  <a:pt x="4660155" y="800163"/>
                </a:cubicBezTo>
                <a:moveTo>
                  <a:pt x="4653129" y="798919"/>
                </a:moveTo>
                <a:cubicBezTo>
                  <a:pt x="4653440" y="799230"/>
                  <a:pt x="4653876" y="799666"/>
                  <a:pt x="4654560" y="800163"/>
                </a:cubicBezTo>
                <a:cubicBezTo>
                  <a:pt x="4653876" y="800163"/>
                  <a:pt x="4653751" y="799541"/>
                  <a:pt x="4653067" y="799168"/>
                </a:cubicBezTo>
                <a:cubicBezTo>
                  <a:pt x="4653067" y="799106"/>
                  <a:pt x="4653067" y="799044"/>
                  <a:pt x="4653129" y="798919"/>
                </a:cubicBezTo>
                <a:moveTo>
                  <a:pt x="4651823" y="797925"/>
                </a:moveTo>
                <a:lnTo>
                  <a:pt x="4652010" y="797925"/>
                </a:lnTo>
                <a:cubicBezTo>
                  <a:pt x="4651886" y="798360"/>
                  <a:pt x="4651823" y="798671"/>
                  <a:pt x="4651761" y="799044"/>
                </a:cubicBezTo>
                <a:cubicBezTo>
                  <a:pt x="4650331" y="799168"/>
                  <a:pt x="4649398" y="798795"/>
                  <a:pt x="4649585" y="797365"/>
                </a:cubicBezTo>
                <a:cubicBezTo>
                  <a:pt x="4650393" y="797489"/>
                  <a:pt x="4651637" y="797178"/>
                  <a:pt x="4651823" y="797925"/>
                </a:cubicBezTo>
                <a:moveTo>
                  <a:pt x="4619989" y="788971"/>
                </a:moveTo>
                <a:cubicBezTo>
                  <a:pt x="4620610" y="789220"/>
                  <a:pt x="4621605" y="788722"/>
                  <a:pt x="4622227" y="788971"/>
                </a:cubicBezTo>
                <a:cubicBezTo>
                  <a:pt x="4624093" y="789717"/>
                  <a:pt x="4625523" y="790836"/>
                  <a:pt x="4628382" y="791209"/>
                </a:cubicBezTo>
                <a:cubicBezTo>
                  <a:pt x="4629999" y="790961"/>
                  <a:pt x="4629191" y="788287"/>
                  <a:pt x="4631740" y="788971"/>
                </a:cubicBezTo>
                <a:cubicBezTo>
                  <a:pt x="4631802" y="790339"/>
                  <a:pt x="4631802" y="791645"/>
                  <a:pt x="4631181" y="792329"/>
                </a:cubicBezTo>
                <a:cubicBezTo>
                  <a:pt x="4635223" y="793323"/>
                  <a:pt x="4639450" y="794132"/>
                  <a:pt x="4643430" y="795127"/>
                </a:cubicBezTo>
                <a:cubicBezTo>
                  <a:pt x="4644300" y="797116"/>
                  <a:pt x="4641564" y="795438"/>
                  <a:pt x="4641751" y="796805"/>
                </a:cubicBezTo>
                <a:cubicBezTo>
                  <a:pt x="4631554" y="795935"/>
                  <a:pt x="4622289" y="791023"/>
                  <a:pt x="4612714" y="787852"/>
                </a:cubicBezTo>
                <a:cubicBezTo>
                  <a:pt x="4613833" y="784246"/>
                  <a:pt x="4617191" y="787852"/>
                  <a:pt x="4619989" y="788971"/>
                </a:cubicBezTo>
                <a:moveTo>
                  <a:pt x="4604382" y="785054"/>
                </a:moveTo>
                <a:lnTo>
                  <a:pt x="4604382" y="784930"/>
                </a:lnTo>
                <a:cubicBezTo>
                  <a:pt x="4604941" y="785365"/>
                  <a:pt x="4605812" y="785924"/>
                  <a:pt x="4607180" y="786733"/>
                </a:cubicBezTo>
                <a:cubicBezTo>
                  <a:pt x="4605564" y="786857"/>
                  <a:pt x="4604134" y="786857"/>
                  <a:pt x="4604382" y="785054"/>
                </a:cubicBezTo>
                <a:moveTo>
                  <a:pt x="4602703" y="783375"/>
                </a:moveTo>
                <a:cubicBezTo>
                  <a:pt x="4602703" y="783810"/>
                  <a:pt x="4602703" y="784121"/>
                  <a:pt x="4602703" y="784370"/>
                </a:cubicBezTo>
                <a:lnTo>
                  <a:pt x="4602517" y="784867"/>
                </a:lnTo>
                <a:cubicBezTo>
                  <a:pt x="4601833" y="784432"/>
                  <a:pt x="4600589" y="783810"/>
                  <a:pt x="4598164" y="782878"/>
                </a:cubicBezTo>
                <a:cubicBezTo>
                  <a:pt x="4600340" y="783624"/>
                  <a:pt x="4601086" y="782629"/>
                  <a:pt x="4602641" y="783437"/>
                </a:cubicBezTo>
                <a:moveTo>
                  <a:pt x="4610475" y="801780"/>
                </a:moveTo>
                <a:cubicBezTo>
                  <a:pt x="4607802" y="801780"/>
                  <a:pt x="4604134" y="797365"/>
                  <a:pt x="4602703" y="801220"/>
                </a:cubicBezTo>
                <a:cubicBezTo>
                  <a:pt x="4600589" y="800412"/>
                  <a:pt x="4600154" y="797862"/>
                  <a:pt x="4597108" y="797862"/>
                </a:cubicBezTo>
                <a:cubicBezTo>
                  <a:pt x="4599346" y="790650"/>
                  <a:pt x="4605626" y="796495"/>
                  <a:pt x="4610538" y="797303"/>
                </a:cubicBezTo>
                <a:lnTo>
                  <a:pt x="4610538" y="800660"/>
                </a:lnTo>
                <a:lnTo>
                  <a:pt x="4610724" y="800660"/>
                </a:lnTo>
                <a:cubicBezTo>
                  <a:pt x="4610600" y="800971"/>
                  <a:pt x="4610538" y="801344"/>
                  <a:pt x="4610475" y="801780"/>
                </a:cubicBezTo>
                <a:moveTo>
                  <a:pt x="4611159" y="801842"/>
                </a:moveTo>
                <a:cubicBezTo>
                  <a:pt x="4611159" y="801842"/>
                  <a:pt x="4611221" y="801344"/>
                  <a:pt x="4611284" y="801158"/>
                </a:cubicBezTo>
                <a:cubicBezTo>
                  <a:pt x="4612154" y="800847"/>
                  <a:pt x="4612590" y="800101"/>
                  <a:pt x="4613833" y="800101"/>
                </a:cubicBezTo>
                <a:cubicBezTo>
                  <a:pt x="4613709" y="801158"/>
                  <a:pt x="4614455" y="801344"/>
                  <a:pt x="4614393" y="802339"/>
                </a:cubicBezTo>
                <a:cubicBezTo>
                  <a:pt x="4612776" y="803023"/>
                  <a:pt x="4612465" y="802526"/>
                  <a:pt x="4611098" y="801842"/>
                </a:cubicBezTo>
                <a:moveTo>
                  <a:pt x="4639512" y="815210"/>
                </a:moveTo>
                <a:cubicBezTo>
                  <a:pt x="4639263" y="813469"/>
                  <a:pt x="4640942" y="813220"/>
                  <a:pt x="4641751" y="814091"/>
                </a:cubicBezTo>
                <a:cubicBezTo>
                  <a:pt x="4641626" y="815086"/>
                  <a:pt x="4640818" y="815396"/>
                  <a:pt x="4639512" y="815210"/>
                </a:cubicBezTo>
                <a:moveTo>
                  <a:pt x="4646787" y="817448"/>
                </a:moveTo>
                <a:cubicBezTo>
                  <a:pt x="4645357" y="817635"/>
                  <a:pt x="4644362" y="817262"/>
                  <a:pt x="4644549" y="815770"/>
                </a:cubicBezTo>
                <a:cubicBezTo>
                  <a:pt x="4645295" y="817137"/>
                  <a:pt x="4646227" y="814775"/>
                  <a:pt x="4646787" y="816329"/>
                </a:cubicBezTo>
                <a:lnTo>
                  <a:pt x="4646787" y="817448"/>
                </a:lnTo>
                <a:close/>
                <a:moveTo>
                  <a:pt x="4648466" y="813531"/>
                </a:moveTo>
                <a:cubicBezTo>
                  <a:pt x="4647782" y="812536"/>
                  <a:pt x="4646973" y="811666"/>
                  <a:pt x="4646227" y="810733"/>
                </a:cubicBezTo>
                <a:cubicBezTo>
                  <a:pt x="4634787" y="811355"/>
                  <a:pt x="4628258" y="804267"/>
                  <a:pt x="4618870" y="804578"/>
                </a:cubicBezTo>
                <a:cubicBezTo>
                  <a:pt x="4619554" y="801655"/>
                  <a:pt x="4617937" y="801033"/>
                  <a:pt x="4617750" y="798982"/>
                </a:cubicBezTo>
                <a:cubicBezTo>
                  <a:pt x="4621294" y="799106"/>
                  <a:pt x="4625149" y="801469"/>
                  <a:pt x="4627823" y="800660"/>
                </a:cubicBezTo>
                <a:cubicBezTo>
                  <a:pt x="4632735" y="804391"/>
                  <a:pt x="4642559" y="803894"/>
                  <a:pt x="4647906" y="808495"/>
                </a:cubicBezTo>
                <a:cubicBezTo>
                  <a:pt x="4655554" y="809303"/>
                  <a:pt x="4658850" y="810547"/>
                  <a:pt x="4665192" y="811852"/>
                </a:cubicBezTo>
                <a:cubicBezTo>
                  <a:pt x="4665503" y="812661"/>
                  <a:pt x="4664508" y="814712"/>
                  <a:pt x="4665751" y="814650"/>
                </a:cubicBezTo>
                <a:cubicBezTo>
                  <a:pt x="4659596" y="818008"/>
                  <a:pt x="4654186" y="812039"/>
                  <a:pt x="4648466" y="813531"/>
                </a:cubicBezTo>
                <a:moveTo>
                  <a:pt x="4670228" y="804080"/>
                </a:moveTo>
                <a:lnTo>
                  <a:pt x="4670228" y="804080"/>
                </a:lnTo>
                <a:cubicBezTo>
                  <a:pt x="4668052" y="804080"/>
                  <a:pt x="4666746" y="803085"/>
                  <a:pt x="4665192" y="802401"/>
                </a:cubicBezTo>
                <a:cubicBezTo>
                  <a:pt x="4666000" y="801469"/>
                  <a:pt x="4670850" y="801158"/>
                  <a:pt x="4670228" y="803521"/>
                </a:cubicBezTo>
                <a:lnTo>
                  <a:pt x="4670414" y="803521"/>
                </a:lnTo>
                <a:cubicBezTo>
                  <a:pt x="4670414" y="803521"/>
                  <a:pt x="4670290" y="803894"/>
                  <a:pt x="4670228" y="804080"/>
                </a:cubicBezTo>
                <a:moveTo>
                  <a:pt x="4670788" y="825283"/>
                </a:moveTo>
                <a:cubicBezTo>
                  <a:pt x="4672653" y="822547"/>
                  <a:pt x="4677689" y="825718"/>
                  <a:pt x="4678622" y="827521"/>
                </a:cubicBezTo>
                <a:cubicBezTo>
                  <a:pt x="4675202" y="827645"/>
                  <a:pt x="4672715" y="826713"/>
                  <a:pt x="4670788" y="825283"/>
                </a:cubicBezTo>
                <a:moveTo>
                  <a:pt x="4796386" y="850402"/>
                </a:moveTo>
                <a:cubicBezTo>
                  <a:pt x="4785567" y="844496"/>
                  <a:pt x="4766417" y="846858"/>
                  <a:pt x="4756779" y="839770"/>
                </a:cubicBezTo>
                <a:cubicBezTo>
                  <a:pt x="4745587" y="838402"/>
                  <a:pt x="4737131" y="837532"/>
                  <a:pt x="4728861" y="833055"/>
                </a:cubicBezTo>
                <a:cubicBezTo>
                  <a:pt x="4722830" y="834920"/>
                  <a:pt x="4718540" y="830630"/>
                  <a:pt x="4712695" y="831936"/>
                </a:cubicBezTo>
                <a:cubicBezTo>
                  <a:pt x="4712322" y="830195"/>
                  <a:pt x="4712322" y="830879"/>
                  <a:pt x="4712695" y="829138"/>
                </a:cubicBezTo>
                <a:cubicBezTo>
                  <a:pt x="4711141" y="829200"/>
                  <a:pt x="4710395" y="830133"/>
                  <a:pt x="4708778" y="830257"/>
                </a:cubicBezTo>
                <a:cubicBezTo>
                  <a:pt x="4707286" y="829386"/>
                  <a:pt x="4705607" y="828578"/>
                  <a:pt x="4704861" y="826899"/>
                </a:cubicBezTo>
                <a:cubicBezTo>
                  <a:pt x="4703120" y="826464"/>
                  <a:pt x="4703804" y="828454"/>
                  <a:pt x="4702063" y="828018"/>
                </a:cubicBezTo>
                <a:cubicBezTo>
                  <a:pt x="4700198" y="824661"/>
                  <a:pt x="4694104" y="825594"/>
                  <a:pt x="4691430" y="822982"/>
                </a:cubicBezTo>
                <a:cubicBezTo>
                  <a:pt x="4688570" y="824350"/>
                  <a:pt x="4686332" y="820744"/>
                  <a:pt x="4682477" y="821303"/>
                </a:cubicBezTo>
                <a:cubicBezTo>
                  <a:pt x="4682228" y="819873"/>
                  <a:pt x="4680798" y="819625"/>
                  <a:pt x="4680798" y="817946"/>
                </a:cubicBezTo>
                <a:cubicBezTo>
                  <a:pt x="4680674" y="817324"/>
                  <a:pt x="4680923" y="816951"/>
                  <a:pt x="4681358" y="816827"/>
                </a:cubicBezTo>
                <a:cubicBezTo>
                  <a:pt x="4681856" y="816454"/>
                  <a:pt x="4682353" y="816143"/>
                  <a:pt x="4682477" y="816827"/>
                </a:cubicBezTo>
                <a:cubicBezTo>
                  <a:pt x="4683720" y="817884"/>
                  <a:pt x="4685213" y="817075"/>
                  <a:pt x="4686394" y="817386"/>
                </a:cubicBezTo>
                <a:cubicBezTo>
                  <a:pt x="4688073" y="817821"/>
                  <a:pt x="4689566" y="819998"/>
                  <a:pt x="4690871" y="820184"/>
                </a:cubicBezTo>
                <a:cubicBezTo>
                  <a:pt x="4691679" y="820308"/>
                  <a:pt x="4692612" y="819065"/>
                  <a:pt x="4692550" y="819065"/>
                </a:cubicBezTo>
                <a:cubicBezTo>
                  <a:pt x="4694602" y="819687"/>
                  <a:pt x="4695161" y="822298"/>
                  <a:pt x="4698146" y="820744"/>
                </a:cubicBezTo>
                <a:cubicBezTo>
                  <a:pt x="4698456" y="821863"/>
                  <a:pt x="4699824" y="821863"/>
                  <a:pt x="4698705" y="822982"/>
                </a:cubicBezTo>
                <a:cubicBezTo>
                  <a:pt x="4700695" y="823106"/>
                  <a:pt x="4700757" y="821303"/>
                  <a:pt x="4702623" y="821303"/>
                </a:cubicBezTo>
                <a:cubicBezTo>
                  <a:pt x="4707410" y="824226"/>
                  <a:pt x="4715431" y="822360"/>
                  <a:pt x="4721027" y="825780"/>
                </a:cubicBezTo>
                <a:cubicBezTo>
                  <a:pt x="4722955" y="826091"/>
                  <a:pt x="4722830" y="823169"/>
                  <a:pt x="4724385" y="824661"/>
                </a:cubicBezTo>
                <a:lnTo>
                  <a:pt x="4724385" y="826899"/>
                </a:lnTo>
                <a:cubicBezTo>
                  <a:pt x="4728924" y="827521"/>
                  <a:pt x="4732281" y="829386"/>
                  <a:pt x="4737193" y="829697"/>
                </a:cubicBezTo>
                <a:cubicBezTo>
                  <a:pt x="4737504" y="830879"/>
                  <a:pt x="4738375" y="831500"/>
                  <a:pt x="4738872" y="832495"/>
                </a:cubicBezTo>
                <a:cubicBezTo>
                  <a:pt x="4744841" y="834423"/>
                  <a:pt x="4752178" y="836350"/>
                  <a:pt x="4759515" y="836412"/>
                </a:cubicBezTo>
                <a:cubicBezTo>
                  <a:pt x="4761691" y="836537"/>
                  <a:pt x="4761256" y="834050"/>
                  <a:pt x="4763432" y="834174"/>
                </a:cubicBezTo>
                <a:cubicBezTo>
                  <a:pt x="4763183" y="835355"/>
                  <a:pt x="4763805" y="835666"/>
                  <a:pt x="4763992" y="836412"/>
                </a:cubicBezTo>
                <a:cubicBezTo>
                  <a:pt x="4766354" y="836412"/>
                  <a:pt x="4770272" y="836475"/>
                  <a:pt x="4772945" y="837532"/>
                </a:cubicBezTo>
                <a:cubicBezTo>
                  <a:pt x="4774499" y="838153"/>
                  <a:pt x="4774748" y="840578"/>
                  <a:pt x="4776303" y="839210"/>
                </a:cubicBezTo>
                <a:cubicBezTo>
                  <a:pt x="4776054" y="839708"/>
                  <a:pt x="4775806" y="840205"/>
                  <a:pt x="4775183" y="840330"/>
                </a:cubicBezTo>
                <a:cubicBezTo>
                  <a:pt x="4777608" y="841387"/>
                  <a:pt x="4781401" y="840703"/>
                  <a:pt x="4784697" y="842568"/>
                </a:cubicBezTo>
                <a:cubicBezTo>
                  <a:pt x="4786438" y="842817"/>
                  <a:pt x="4786189" y="841076"/>
                  <a:pt x="4787495" y="840889"/>
                </a:cubicBezTo>
                <a:cubicBezTo>
                  <a:pt x="4793526" y="843252"/>
                  <a:pt x="4801049" y="841387"/>
                  <a:pt x="4804220" y="847045"/>
                </a:cubicBezTo>
                <a:cubicBezTo>
                  <a:pt x="4806272" y="847853"/>
                  <a:pt x="4807205" y="846236"/>
                  <a:pt x="4808138" y="848164"/>
                </a:cubicBezTo>
                <a:cubicBezTo>
                  <a:pt x="4806024" y="852827"/>
                  <a:pt x="4800490" y="848972"/>
                  <a:pt x="4796386" y="850402"/>
                </a:cubicBezTo>
                <a:moveTo>
                  <a:pt x="4810376" y="850402"/>
                </a:moveTo>
                <a:cubicBezTo>
                  <a:pt x="4810500" y="849967"/>
                  <a:pt x="4810935" y="849843"/>
                  <a:pt x="4810935" y="849283"/>
                </a:cubicBezTo>
                <a:lnTo>
                  <a:pt x="4812055" y="849283"/>
                </a:lnTo>
                <a:cubicBezTo>
                  <a:pt x="4812304" y="850464"/>
                  <a:pt x="4811246" y="850340"/>
                  <a:pt x="4810376" y="850402"/>
                </a:cubicBezTo>
                <a:moveTo>
                  <a:pt x="4814729" y="850402"/>
                </a:moveTo>
                <a:cubicBezTo>
                  <a:pt x="4813734" y="850340"/>
                  <a:pt x="4811992" y="850962"/>
                  <a:pt x="4812552" y="849283"/>
                </a:cubicBezTo>
                <a:cubicBezTo>
                  <a:pt x="4813609" y="849532"/>
                  <a:pt x="4814977" y="847542"/>
                  <a:pt x="4814790" y="849843"/>
                </a:cubicBezTo>
                <a:lnTo>
                  <a:pt x="4814852" y="849843"/>
                </a:lnTo>
                <a:cubicBezTo>
                  <a:pt x="4814852" y="849843"/>
                  <a:pt x="4814790" y="850216"/>
                  <a:pt x="4814729" y="850402"/>
                </a:cubicBezTo>
                <a:moveTo>
                  <a:pt x="4816469" y="850962"/>
                </a:moveTo>
                <a:lnTo>
                  <a:pt x="4816407" y="850962"/>
                </a:lnTo>
                <a:cubicBezTo>
                  <a:pt x="4816407" y="850962"/>
                  <a:pt x="4816469" y="850589"/>
                  <a:pt x="4816531" y="850402"/>
                </a:cubicBezTo>
                <a:cubicBezTo>
                  <a:pt x="4819453" y="850464"/>
                  <a:pt x="4824615" y="849781"/>
                  <a:pt x="4825982" y="853760"/>
                </a:cubicBezTo>
                <a:cubicBezTo>
                  <a:pt x="4821755" y="853884"/>
                  <a:pt x="4818397" y="853138"/>
                  <a:pt x="4816469" y="850962"/>
                </a:cubicBezTo>
                <a:moveTo>
                  <a:pt x="4803102" y="834796"/>
                </a:moveTo>
                <a:cubicBezTo>
                  <a:pt x="4803536" y="832557"/>
                  <a:pt x="4807516" y="835418"/>
                  <a:pt x="4808697" y="833117"/>
                </a:cubicBezTo>
                <a:cubicBezTo>
                  <a:pt x="4810438" y="833987"/>
                  <a:pt x="4812739" y="834298"/>
                  <a:pt x="4814293" y="835355"/>
                </a:cubicBezTo>
                <a:cubicBezTo>
                  <a:pt x="4819640" y="835604"/>
                  <a:pt x="4825733" y="835107"/>
                  <a:pt x="4827102" y="839273"/>
                </a:cubicBezTo>
                <a:cubicBezTo>
                  <a:pt x="4819702" y="839335"/>
                  <a:pt x="4810874" y="836226"/>
                  <a:pt x="4803102" y="834796"/>
                </a:cubicBezTo>
                <a:moveTo>
                  <a:pt x="4844573" y="855004"/>
                </a:moveTo>
                <a:cubicBezTo>
                  <a:pt x="4844449" y="855314"/>
                  <a:pt x="4844387" y="855687"/>
                  <a:pt x="4844324" y="855998"/>
                </a:cubicBezTo>
                <a:cubicBezTo>
                  <a:pt x="4841962" y="855812"/>
                  <a:pt x="4838605" y="856558"/>
                  <a:pt x="4837112" y="855439"/>
                </a:cubicBezTo>
                <a:cubicBezTo>
                  <a:pt x="4838480" y="850900"/>
                  <a:pt x="4840469" y="855750"/>
                  <a:pt x="4844387" y="854879"/>
                </a:cubicBezTo>
                <a:lnTo>
                  <a:pt x="4844636" y="854879"/>
                </a:lnTo>
                <a:cubicBezTo>
                  <a:pt x="4844636" y="854879"/>
                  <a:pt x="4844636" y="854941"/>
                  <a:pt x="4844636" y="855004"/>
                </a:cubicBezTo>
                <a:moveTo>
                  <a:pt x="4845631" y="856185"/>
                </a:moveTo>
                <a:cubicBezTo>
                  <a:pt x="4845631" y="856185"/>
                  <a:pt x="4845693" y="855750"/>
                  <a:pt x="4845817" y="855563"/>
                </a:cubicBezTo>
                <a:cubicBezTo>
                  <a:pt x="4846252" y="855687"/>
                  <a:pt x="4846998" y="855750"/>
                  <a:pt x="4848304" y="855501"/>
                </a:cubicBezTo>
                <a:cubicBezTo>
                  <a:pt x="4848677" y="857304"/>
                  <a:pt x="4846564" y="857491"/>
                  <a:pt x="4845631" y="856247"/>
                </a:cubicBezTo>
                <a:moveTo>
                  <a:pt x="4905818" y="851522"/>
                </a:moveTo>
                <a:lnTo>
                  <a:pt x="4906938" y="851522"/>
                </a:lnTo>
                <a:lnTo>
                  <a:pt x="4906938" y="852641"/>
                </a:lnTo>
                <a:lnTo>
                  <a:pt x="4905818" y="852641"/>
                </a:lnTo>
                <a:lnTo>
                  <a:pt x="4905818" y="851522"/>
                </a:lnTo>
                <a:close/>
                <a:moveTo>
                  <a:pt x="4903580" y="851522"/>
                </a:moveTo>
                <a:cubicBezTo>
                  <a:pt x="4901466" y="852081"/>
                  <a:pt x="4897362" y="851522"/>
                  <a:pt x="4896305" y="849283"/>
                </a:cubicBezTo>
                <a:cubicBezTo>
                  <a:pt x="4899290" y="849470"/>
                  <a:pt x="4903455" y="848475"/>
                  <a:pt x="4903580" y="851522"/>
                </a:cubicBezTo>
                <a:moveTo>
                  <a:pt x="4853341" y="856558"/>
                </a:moveTo>
                <a:cubicBezTo>
                  <a:pt x="4854957" y="857491"/>
                  <a:pt x="4859372" y="856620"/>
                  <a:pt x="4860616" y="859356"/>
                </a:cubicBezTo>
                <a:cubicBezTo>
                  <a:pt x="4858191" y="858423"/>
                  <a:pt x="4853216" y="860040"/>
                  <a:pt x="4853341" y="856558"/>
                </a:cubicBezTo>
                <a:moveTo>
                  <a:pt x="4872864" y="847045"/>
                </a:moveTo>
                <a:cubicBezTo>
                  <a:pt x="4868636" y="846610"/>
                  <a:pt x="4863848" y="846796"/>
                  <a:pt x="4861734" y="844247"/>
                </a:cubicBezTo>
                <a:cubicBezTo>
                  <a:pt x="4865279" y="843998"/>
                  <a:pt x="4870066" y="842630"/>
                  <a:pt x="4872864" y="846485"/>
                </a:cubicBezTo>
                <a:lnTo>
                  <a:pt x="4872864" y="847045"/>
                </a:lnTo>
                <a:close/>
                <a:moveTo>
                  <a:pt x="4874543" y="847604"/>
                </a:moveTo>
                <a:lnTo>
                  <a:pt x="4874543" y="847356"/>
                </a:lnTo>
                <a:cubicBezTo>
                  <a:pt x="4874543" y="847356"/>
                  <a:pt x="4874543" y="847356"/>
                  <a:pt x="4874543" y="847356"/>
                </a:cubicBezTo>
                <a:lnTo>
                  <a:pt x="4874543" y="846485"/>
                </a:lnTo>
                <a:cubicBezTo>
                  <a:pt x="4880015" y="844433"/>
                  <a:pt x="4884429" y="848537"/>
                  <a:pt x="4890709" y="847604"/>
                </a:cubicBezTo>
                <a:cubicBezTo>
                  <a:pt x="4890772" y="848288"/>
                  <a:pt x="4890585" y="849221"/>
                  <a:pt x="4891269" y="849283"/>
                </a:cubicBezTo>
                <a:cubicBezTo>
                  <a:pt x="4886233" y="851086"/>
                  <a:pt x="4880761" y="849221"/>
                  <a:pt x="4874543" y="847604"/>
                </a:cubicBezTo>
                <a:moveTo>
                  <a:pt x="4883497" y="863211"/>
                </a:moveTo>
                <a:lnTo>
                  <a:pt x="4882378" y="863211"/>
                </a:lnTo>
                <a:cubicBezTo>
                  <a:pt x="4882191" y="862340"/>
                  <a:pt x="4882875" y="862278"/>
                  <a:pt x="4882937" y="861532"/>
                </a:cubicBezTo>
                <a:cubicBezTo>
                  <a:pt x="4884118" y="861843"/>
                  <a:pt x="4884118" y="862403"/>
                  <a:pt x="4883497" y="863211"/>
                </a:cubicBezTo>
                <a:moveTo>
                  <a:pt x="4908056" y="867128"/>
                </a:moveTo>
                <a:cubicBezTo>
                  <a:pt x="4905818" y="866631"/>
                  <a:pt x="4903207" y="867439"/>
                  <a:pt x="4901341" y="867128"/>
                </a:cubicBezTo>
                <a:cubicBezTo>
                  <a:pt x="4899103" y="866693"/>
                  <a:pt x="4897673" y="865201"/>
                  <a:pt x="4895745" y="864890"/>
                </a:cubicBezTo>
                <a:cubicBezTo>
                  <a:pt x="4892512" y="864330"/>
                  <a:pt x="4888657" y="866631"/>
                  <a:pt x="4886792" y="862651"/>
                </a:cubicBezTo>
                <a:cubicBezTo>
                  <a:pt x="4894440" y="862216"/>
                  <a:pt x="4895808" y="864890"/>
                  <a:pt x="4904078" y="864330"/>
                </a:cubicBezTo>
                <a:cubicBezTo>
                  <a:pt x="4905880" y="863522"/>
                  <a:pt x="4905570" y="860599"/>
                  <a:pt x="4908554" y="860972"/>
                </a:cubicBezTo>
                <a:cubicBezTo>
                  <a:pt x="4909549" y="862962"/>
                  <a:pt x="4910668" y="864828"/>
                  <a:pt x="4913031" y="865449"/>
                </a:cubicBezTo>
                <a:lnTo>
                  <a:pt x="4913031" y="865201"/>
                </a:lnTo>
                <a:cubicBezTo>
                  <a:pt x="4913404" y="865449"/>
                  <a:pt x="4913901" y="865574"/>
                  <a:pt x="4914399" y="865636"/>
                </a:cubicBezTo>
                <a:cubicBezTo>
                  <a:pt x="4914772" y="865636"/>
                  <a:pt x="4915145" y="865760"/>
                  <a:pt x="4915518" y="865947"/>
                </a:cubicBezTo>
                <a:lnTo>
                  <a:pt x="4915269" y="865947"/>
                </a:lnTo>
                <a:cubicBezTo>
                  <a:pt x="4915269" y="867128"/>
                  <a:pt x="4916824" y="866755"/>
                  <a:pt x="4916389" y="868247"/>
                </a:cubicBezTo>
                <a:cubicBezTo>
                  <a:pt x="4912534" y="869553"/>
                  <a:pt x="4910917" y="867812"/>
                  <a:pt x="4907995" y="867128"/>
                </a:cubicBezTo>
                <a:moveTo>
                  <a:pt x="4914710" y="883356"/>
                </a:moveTo>
                <a:cubicBezTo>
                  <a:pt x="4914336" y="881429"/>
                  <a:pt x="4916637" y="881367"/>
                  <a:pt x="4917507" y="882237"/>
                </a:cubicBezTo>
                <a:cubicBezTo>
                  <a:pt x="4917445" y="883481"/>
                  <a:pt x="4916077" y="883419"/>
                  <a:pt x="4914710" y="883356"/>
                </a:cubicBezTo>
                <a:moveTo>
                  <a:pt x="4915828" y="864890"/>
                </a:moveTo>
                <a:lnTo>
                  <a:pt x="4915828" y="865138"/>
                </a:lnTo>
                <a:cubicBezTo>
                  <a:pt x="4915456" y="864952"/>
                  <a:pt x="4914959" y="864828"/>
                  <a:pt x="4914523" y="864765"/>
                </a:cubicBezTo>
                <a:cubicBezTo>
                  <a:pt x="4914088" y="864703"/>
                  <a:pt x="4913652" y="864579"/>
                  <a:pt x="4913342" y="864392"/>
                </a:cubicBezTo>
                <a:lnTo>
                  <a:pt x="4913590" y="864392"/>
                </a:lnTo>
                <a:lnTo>
                  <a:pt x="4913590" y="863211"/>
                </a:lnTo>
                <a:cubicBezTo>
                  <a:pt x="4915207" y="862589"/>
                  <a:pt x="4920306" y="862589"/>
                  <a:pt x="4920306" y="865449"/>
                </a:cubicBezTo>
                <a:cubicBezTo>
                  <a:pt x="4918191" y="865885"/>
                  <a:pt x="4917632" y="864765"/>
                  <a:pt x="4915828" y="864890"/>
                </a:cubicBezTo>
                <a:moveTo>
                  <a:pt x="4926461" y="854320"/>
                </a:moveTo>
                <a:lnTo>
                  <a:pt x="4928700" y="854320"/>
                </a:lnTo>
                <a:cubicBezTo>
                  <a:pt x="4929072" y="856496"/>
                  <a:pt x="4926337" y="856123"/>
                  <a:pt x="4926461" y="854320"/>
                </a:cubicBezTo>
                <a:moveTo>
                  <a:pt x="4928140" y="870486"/>
                </a:moveTo>
                <a:lnTo>
                  <a:pt x="4928140" y="868807"/>
                </a:lnTo>
                <a:cubicBezTo>
                  <a:pt x="4930005" y="868247"/>
                  <a:pt x="4935601" y="868247"/>
                  <a:pt x="4935415" y="871605"/>
                </a:cubicBezTo>
                <a:cubicBezTo>
                  <a:pt x="4933176" y="872413"/>
                  <a:pt x="4930503" y="871916"/>
                  <a:pt x="4928140" y="870486"/>
                </a:cubicBezTo>
                <a:moveTo>
                  <a:pt x="4885300" y="897782"/>
                </a:moveTo>
                <a:cubicBezTo>
                  <a:pt x="4883185" y="897284"/>
                  <a:pt x="4881072" y="896849"/>
                  <a:pt x="4878833" y="896414"/>
                </a:cubicBezTo>
                <a:cubicBezTo>
                  <a:pt x="4878833" y="896289"/>
                  <a:pt x="4878958" y="896103"/>
                  <a:pt x="4879020" y="895978"/>
                </a:cubicBezTo>
                <a:cubicBezTo>
                  <a:pt x="4879330" y="895170"/>
                  <a:pt x="4879579" y="894486"/>
                  <a:pt x="4880139" y="893864"/>
                </a:cubicBezTo>
                <a:lnTo>
                  <a:pt x="4880139" y="893864"/>
                </a:lnTo>
                <a:cubicBezTo>
                  <a:pt x="4882253" y="893553"/>
                  <a:pt x="4886730" y="892870"/>
                  <a:pt x="4886854" y="897222"/>
                </a:cubicBezTo>
                <a:cubicBezTo>
                  <a:pt x="4886170" y="897222"/>
                  <a:pt x="4885735" y="897471"/>
                  <a:pt x="4885300" y="897719"/>
                </a:cubicBezTo>
                <a:moveTo>
                  <a:pt x="4938213" y="870486"/>
                </a:moveTo>
                <a:cubicBezTo>
                  <a:pt x="4938897" y="870734"/>
                  <a:pt x="4939332" y="871170"/>
                  <a:pt x="4939332" y="872164"/>
                </a:cubicBezTo>
                <a:cubicBezTo>
                  <a:pt x="4938399" y="872289"/>
                  <a:pt x="4938399" y="871667"/>
                  <a:pt x="4937653" y="871605"/>
                </a:cubicBezTo>
                <a:cubicBezTo>
                  <a:pt x="4937777" y="871170"/>
                  <a:pt x="4938213" y="871045"/>
                  <a:pt x="4938213" y="870486"/>
                </a:cubicBezTo>
                <a:moveTo>
                  <a:pt x="4937218" y="892870"/>
                </a:moveTo>
                <a:cubicBezTo>
                  <a:pt x="4937218" y="892870"/>
                  <a:pt x="4937218" y="892372"/>
                  <a:pt x="4937218" y="892123"/>
                </a:cubicBezTo>
                <a:cubicBezTo>
                  <a:pt x="4938151" y="891377"/>
                  <a:pt x="4940576" y="891688"/>
                  <a:pt x="4940451" y="893305"/>
                </a:cubicBezTo>
                <a:cubicBezTo>
                  <a:pt x="4939145" y="893429"/>
                  <a:pt x="4937902" y="893429"/>
                  <a:pt x="4937218" y="892807"/>
                </a:cubicBezTo>
                <a:moveTo>
                  <a:pt x="4973903" y="875522"/>
                </a:moveTo>
                <a:cubicBezTo>
                  <a:pt x="4975705" y="874341"/>
                  <a:pt x="4977758" y="874154"/>
                  <a:pt x="4979499" y="875522"/>
                </a:cubicBezTo>
                <a:cubicBezTo>
                  <a:pt x="4978130" y="877201"/>
                  <a:pt x="4975830" y="875087"/>
                  <a:pt x="4973903" y="875522"/>
                </a:cubicBezTo>
                <a:moveTo>
                  <a:pt x="4989572" y="878880"/>
                </a:moveTo>
                <a:cubicBezTo>
                  <a:pt x="4987209" y="877885"/>
                  <a:pt x="4982669" y="877760"/>
                  <a:pt x="4981737" y="875522"/>
                </a:cubicBezTo>
                <a:cubicBezTo>
                  <a:pt x="4986711" y="876393"/>
                  <a:pt x="4993799" y="875895"/>
                  <a:pt x="4995167" y="878880"/>
                </a:cubicBezTo>
                <a:cubicBezTo>
                  <a:pt x="4993364" y="877947"/>
                  <a:pt x="4991748" y="879750"/>
                  <a:pt x="4989572" y="878880"/>
                </a:cubicBezTo>
                <a:moveTo>
                  <a:pt x="4998898" y="902942"/>
                </a:moveTo>
                <a:cubicBezTo>
                  <a:pt x="4997965" y="902756"/>
                  <a:pt x="4997095" y="902631"/>
                  <a:pt x="4996224" y="902321"/>
                </a:cubicBezTo>
                <a:lnTo>
                  <a:pt x="4996224" y="902321"/>
                </a:lnTo>
                <a:cubicBezTo>
                  <a:pt x="4996721" y="900393"/>
                  <a:pt x="4997281" y="902010"/>
                  <a:pt x="4999022" y="901699"/>
                </a:cubicBezTo>
                <a:lnTo>
                  <a:pt x="4999271" y="901699"/>
                </a:lnTo>
                <a:cubicBezTo>
                  <a:pt x="4999084" y="902010"/>
                  <a:pt x="4998960" y="902445"/>
                  <a:pt x="4998836" y="902942"/>
                </a:cubicBezTo>
                <a:moveTo>
                  <a:pt x="5002629" y="902942"/>
                </a:moveTo>
                <a:cubicBezTo>
                  <a:pt x="5002629" y="902942"/>
                  <a:pt x="5002629" y="903253"/>
                  <a:pt x="5002566" y="903440"/>
                </a:cubicBezTo>
                <a:cubicBezTo>
                  <a:pt x="5002442" y="903440"/>
                  <a:pt x="5002380" y="903440"/>
                  <a:pt x="5002255" y="903440"/>
                </a:cubicBezTo>
                <a:cubicBezTo>
                  <a:pt x="5001322" y="903502"/>
                  <a:pt x="5000390" y="903564"/>
                  <a:pt x="4999768" y="903191"/>
                </a:cubicBezTo>
                <a:cubicBezTo>
                  <a:pt x="4999768" y="902818"/>
                  <a:pt x="4999955" y="902507"/>
                  <a:pt x="5000079" y="902134"/>
                </a:cubicBezTo>
                <a:lnTo>
                  <a:pt x="5000079" y="902321"/>
                </a:lnTo>
                <a:cubicBezTo>
                  <a:pt x="5000825" y="901574"/>
                  <a:pt x="5002007" y="901885"/>
                  <a:pt x="5002629" y="902569"/>
                </a:cubicBezTo>
                <a:lnTo>
                  <a:pt x="5002629" y="903004"/>
                </a:lnTo>
                <a:close/>
                <a:moveTo>
                  <a:pt x="5024701" y="881118"/>
                </a:moveTo>
                <a:cubicBezTo>
                  <a:pt x="5024950" y="879253"/>
                  <a:pt x="5029241" y="879874"/>
                  <a:pt x="5029179" y="881678"/>
                </a:cubicBezTo>
                <a:cubicBezTo>
                  <a:pt x="5027562" y="881615"/>
                  <a:pt x="5025510" y="881988"/>
                  <a:pt x="5024701" y="881118"/>
                </a:cubicBezTo>
                <a:moveTo>
                  <a:pt x="5064931" y="907916"/>
                </a:moveTo>
                <a:cubicBezTo>
                  <a:pt x="5065179" y="907233"/>
                  <a:pt x="5065614" y="906797"/>
                  <a:pt x="5066609" y="906797"/>
                </a:cubicBezTo>
                <a:cubicBezTo>
                  <a:pt x="5066360" y="907481"/>
                  <a:pt x="5065863" y="907916"/>
                  <a:pt x="5064931" y="907916"/>
                </a:cubicBezTo>
                <a:moveTo>
                  <a:pt x="5076060" y="910155"/>
                </a:moveTo>
                <a:cubicBezTo>
                  <a:pt x="5077366" y="910466"/>
                  <a:pt x="5078609" y="910963"/>
                  <a:pt x="5080537" y="910714"/>
                </a:cubicBezTo>
                <a:cubicBezTo>
                  <a:pt x="5081345" y="913015"/>
                  <a:pt x="5075500" y="912518"/>
                  <a:pt x="5076060" y="910155"/>
                </a:cubicBezTo>
                <a:moveTo>
                  <a:pt x="5084454" y="912331"/>
                </a:moveTo>
                <a:cubicBezTo>
                  <a:pt x="5084640" y="911585"/>
                  <a:pt x="5085449" y="911461"/>
                  <a:pt x="5085573" y="910652"/>
                </a:cubicBezTo>
                <a:cubicBezTo>
                  <a:pt x="5086941" y="910901"/>
                  <a:pt x="5085573" y="912829"/>
                  <a:pt x="5084454" y="912331"/>
                </a:cubicBezTo>
                <a:moveTo>
                  <a:pt x="4561915" y="236338"/>
                </a:moveTo>
                <a:cubicBezTo>
                  <a:pt x="4562226" y="235778"/>
                  <a:pt x="4564402" y="234473"/>
                  <a:pt x="4563034" y="234100"/>
                </a:cubicBezTo>
                <a:cubicBezTo>
                  <a:pt x="4562848" y="234783"/>
                  <a:pt x="4560112" y="235530"/>
                  <a:pt x="4561915" y="236338"/>
                </a:cubicBezTo>
                <a:moveTo>
                  <a:pt x="4743909" y="865449"/>
                </a:moveTo>
                <a:lnTo>
                  <a:pt x="4742789" y="865449"/>
                </a:lnTo>
                <a:cubicBezTo>
                  <a:pt x="4742727" y="866133"/>
                  <a:pt x="4741794" y="866693"/>
                  <a:pt x="4742789" y="867128"/>
                </a:cubicBezTo>
                <a:cubicBezTo>
                  <a:pt x="4742913" y="865325"/>
                  <a:pt x="4745960" y="868931"/>
                  <a:pt x="4745587" y="866009"/>
                </a:cubicBezTo>
                <a:cubicBezTo>
                  <a:pt x="4744343" y="865636"/>
                  <a:pt x="4743784" y="867563"/>
                  <a:pt x="4743909" y="865449"/>
                </a:cubicBezTo>
                <a:moveTo>
                  <a:pt x="4839910" y="891688"/>
                </a:moveTo>
                <a:cubicBezTo>
                  <a:pt x="4840656" y="891688"/>
                  <a:pt x="4841154" y="891439"/>
                  <a:pt x="4841589" y="891129"/>
                </a:cubicBezTo>
                <a:cubicBezTo>
                  <a:pt x="4841713" y="891564"/>
                  <a:pt x="4841589" y="892248"/>
                  <a:pt x="4842148" y="892248"/>
                </a:cubicBezTo>
                <a:cubicBezTo>
                  <a:pt x="4844014" y="891315"/>
                  <a:pt x="4839537" y="889263"/>
                  <a:pt x="4839910" y="891688"/>
                </a:cubicBezTo>
                <a:moveTo>
                  <a:pt x="4707721" y="171922"/>
                </a:moveTo>
                <a:cubicBezTo>
                  <a:pt x="4707721" y="171922"/>
                  <a:pt x="4707845" y="171922"/>
                  <a:pt x="4707908" y="171922"/>
                </a:cubicBezTo>
                <a:cubicBezTo>
                  <a:pt x="4708219" y="171860"/>
                  <a:pt x="4708591" y="171798"/>
                  <a:pt x="4708903" y="171798"/>
                </a:cubicBezTo>
                <a:cubicBezTo>
                  <a:pt x="4709835" y="171673"/>
                  <a:pt x="4710892" y="171611"/>
                  <a:pt x="4711763" y="170865"/>
                </a:cubicBezTo>
                <a:cubicBezTo>
                  <a:pt x="4712074" y="170616"/>
                  <a:pt x="4712136" y="170119"/>
                  <a:pt x="4711825" y="169808"/>
                </a:cubicBezTo>
                <a:cubicBezTo>
                  <a:pt x="4711576" y="169497"/>
                  <a:pt x="4711079" y="169435"/>
                  <a:pt x="4710767" y="169746"/>
                </a:cubicBezTo>
                <a:cubicBezTo>
                  <a:pt x="4710270" y="170181"/>
                  <a:pt x="4709586" y="170243"/>
                  <a:pt x="4708778" y="170305"/>
                </a:cubicBezTo>
                <a:cubicBezTo>
                  <a:pt x="4708405" y="170305"/>
                  <a:pt x="4707970" y="170368"/>
                  <a:pt x="4707596" y="170492"/>
                </a:cubicBezTo>
                <a:cubicBezTo>
                  <a:pt x="4707161" y="170616"/>
                  <a:pt x="4706913" y="170989"/>
                  <a:pt x="4707037" y="171425"/>
                </a:cubicBezTo>
                <a:cubicBezTo>
                  <a:pt x="4707099" y="171798"/>
                  <a:pt x="4707410" y="172046"/>
                  <a:pt x="4707783" y="172046"/>
                </a:cubicBezTo>
                <a:moveTo>
                  <a:pt x="4679182" y="181124"/>
                </a:moveTo>
                <a:lnTo>
                  <a:pt x="4680301" y="181124"/>
                </a:lnTo>
                <a:cubicBezTo>
                  <a:pt x="4680612" y="181124"/>
                  <a:pt x="4680861" y="180876"/>
                  <a:pt x="4680861" y="180565"/>
                </a:cubicBezTo>
                <a:cubicBezTo>
                  <a:pt x="4680861" y="180254"/>
                  <a:pt x="4680612" y="180005"/>
                  <a:pt x="4680301" y="180005"/>
                </a:cubicBezTo>
                <a:lnTo>
                  <a:pt x="4679182" y="180005"/>
                </a:lnTo>
                <a:cubicBezTo>
                  <a:pt x="4678870" y="180005"/>
                  <a:pt x="4678622" y="180254"/>
                  <a:pt x="4678622" y="180565"/>
                </a:cubicBezTo>
                <a:cubicBezTo>
                  <a:pt x="4678622" y="180876"/>
                  <a:pt x="4678870" y="181124"/>
                  <a:pt x="4679182" y="181124"/>
                </a:cubicBezTo>
                <a:moveTo>
                  <a:pt x="4673026" y="183922"/>
                </a:moveTo>
                <a:cubicBezTo>
                  <a:pt x="4673026" y="183922"/>
                  <a:pt x="4673337" y="183860"/>
                  <a:pt x="4673461" y="183674"/>
                </a:cubicBezTo>
                <a:cubicBezTo>
                  <a:pt x="4673586" y="183487"/>
                  <a:pt x="4673772" y="183487"/>
                  <a:pt x="4674083" y="183363"/>
                </a:cubicBezTo>
                <a:cubicBezTo>
                  <a:pt x="4674518" y="183238"/>
                  <a:pt x="4675078" y="183114"/>
                  <a:pt x="4675389" y="182492"/>
                </a:cubicBezTo>
                <a:cubicBezTo>
                  <a:pt x="4675576" y="182244"/>
                  <a:pt x="4675451" y="181870"/>
                  <a:pt x="4675202" y="181684"/>
                </a:cubicBezTo>
                <a:cubicBezTo>
                  <a:pt x="4674953" y="181497"/>
                  <a:pt x="4674581" y="181622"/>
                  <a:pt x="4674394" y="181870"/>
                </a:cubicBezTo>
                <a:cubicBezTo>
                  <a:pt x="4674269" y="182057"/>
                  <a:pt x="4674083" y="182119"/>
                  <a:pt x="4673710" y="182244"/>
                </a:cubicBezTo>
                <a:cubicBezTo>
                  <a:pt x="4673337" y="182368"/>
                  <a:pt x="4672839" y="182492"/>
                  <a:pt x="4672467" y="182928"/>
                </a:cubicBezTo>
                <a:cubicBezTo>
                  <a:pt x="4672280" y="183176"/>
                  <a:pt x="4672342" y="183549"/>
                  <a:pt x="4672590" y="183736"/>
                </a:cubicBezTo>
                <a:cubicBezTo>
                  <a:pt x="4672715" y="183798"/>
                  <a:pt x="4672839" y="183860"/>
                  <a:pt x="4672964" y="183860"/>
                </a:cubicBezTo>
                <a:moveTo>
                  <a:pt x="4663824" y="186782"/>
                </a:moveTo>
                <a:lnTo>
                  <a:pt x="4663824" y="186782"/>
                </a:lnTo>
                <a:cubicBezTo>
                  <a:pt x="4664695" y="186782"/>
                  <a:pt x="4665316" y="186534"/>
                  <a:pt x="4665876" y="186285"/>
                </a:cubicBezTo>
                <a:lnTo>
                  <a:pt x="4666187" y="186161"/>
                </a:lnTo>
                <a:cubicBezTo>
                  <a:pt x="4666187" y="186161"/>
                  <a:pt x="4666497" y="185850"/>
                  <a:pt x="4666435" y="185663"/>
                </a:cubicBezTo>
                <a:cubicBezTo>
                  <a:pt x="4666373" y="185477"/>
                  <a:pt x="4666187" y="185352"/>
                  <a:pt x="4665938" y="185415"/>
                </a:cubicBezTo>
                <a:lnTo>
                  <a:pt x="4665627" y="185539"/>
                </a:lnTo>
                <a:cubicBezTo>
                  <a:pt x="4665067" y="185725"/>
                  <a:pt x="4664508" y="185974"/>
                  <a:pt x="4663824" y="185974"/>
                </a:cubicBezTo>
                <a:cubicBezTo>
                  <a:pt x="4663637" y="185974"/>
                  <a:pt x="4663451" y="186161"/>
                  <a:pt x="4663451" y="186347"/>
                </a:cubicBezTo>
                <a:cubicBezTo>
                  <a:pt x="4663451" y="186534"/>
                  <a:pt x="4663637" y="186720"/>
                  <a:pt x="4663824" y="186720"/>
                </a:cubicBezTo>
                <a:moveTo>
                  <a:pt x="4917570" y="349377"/>
                </a:moveTo>
                <a:lnTo>
                  <a:pt x="4915331" y="353232"/>
                </a:lnTo>
                <a:cubicBezTo>
                  <a:pt x="4911041" y="360693"/>
                  <a:pt x="4906564" y="368465"/>
                  <a:pt x="4901404" y="375553"/>
                </a:cubicBezTo>
                <a:cubicBezTo>
                  <a:pt x="4901217" y="375802"/>
                  <a:pt x="4901279" y="376175"/>
                  <a:pt x="4901528" y="376362"/>
                </a:cubicBezTo>
                <a:cubicBezTo>
                  <a:pt x="4901653" y="376424"/>
                  <a:pt x="4901777" y="376486"/>
                  <a:pt x="4901839" y="376486"/>
                </a:cubicBezTo>
                <a:cubicBezTo>
                  <a:pt x="4902025" y="376486"/>
                  <a:pt x="4902212" y="376424"/>
                  <a:pt x="4902274" y="376237"/>
                </a:cubicBezTo>
                <a:cubicBezTo>
                  <a:pt x="4907435" y="369087"/>
                  <a:pt x="4911912" y="361315"/>
                  <a:pt x="4916264" y="353791"/>
                </a:cubicBezTo>
                <a:lnTo>
                  <a:pt x="4918502" y="349936"/>
                </a:lnTo>
                <a:cubicBezTo>
                  <a:pt x="4918502" y="349936"/>
                  <a:pt x="4918565" y="349314"/>
                  <a:pt x="4918316" y="349190"/>
                </a:cubicBezTo>
                <a:cubicBezTo>
                  <a:pt x="4918068" y="349066"/>
                  <a:pt x="4917694" y="349128"/>
                  <a:pt x="4917570" y="349377"/>
                </a:cubicBezTo>
                <a:moveTo>
                  <a:pt x="4880885" y="405585"/>
                </a:moveTo>
                <a:cubicBezTo>
                  <a:pt x="4880885" y="405585"/>
                  <a:pt x="4881072" y="404963"/>
                  <a:pt x="4880823" y="404714"/>
                </a:cubicBezTo>
                <a:cubicBezTo>
                  <a:pt x="4880574" y="404528"/>
                  <a:pt x="4880201" y="404528"/>
                  <a:pt x="4879953" y="404777"/>
                </a:cubicBezTo>
                <a:cubicBezTo>
                  <a:pt x="4878087" y="406953"/>
                  <a:pt x="4876284" y="409253"/>
                  <a:pt x="4874481" y="411492"/>
                </a:cubicBezTo>
                <a:cubicBezTo>
                  <a:pt x="4871994" y="414663"/>
                  <a:pt x="4869382" y="417958"/>
                  <a:pt x="4866584" y="420943"/>
                </a:cubicBezTo>
                <a:cubicBezTo>
                  <a:pt x="4866335" y="421191"/>
                  <a:pt x="4866398" y="421565"/>
                  <a:pt x="4866584" y="421813"/>
                </a:cubicBezTo>
                <a:cubicBezTo>
                  <a:pt x="4866709" y="421938"/>
                  <a:pt x="4866833" y="422000"/>
                  <a:pt x="4867019" y="422000"/>
                </a:cubicBezTo>
                <a:cubicBezTo>
                  <a:pt x="4867206" y="422000"/>
                  <a:pt x="4867331" y="421938"/>
                  <a:pt x="4867455" y="421813"/>
                </a:cubicBezTo>
                <a:cubicBezTo>
                  <a:pt x="4870315" y="418767"/>
                  <a:pt x="4872927" y="415471"/>
                  <a:pt x="4875413" y="412300"/>
                </a:cubicBezTo>
                <a:cubicBezTo>
                  <a:pt x="4877154" y="410062"/>
                  <a:pt x="4878958" y="407823"/>
                  <a:pt x="4880823" y="405647"/>
                </a:cubicBezTo>
                <a:moveTo>
                  <a:pt x="4471074" y="443762"/>
                </a:moveTo>
                <a:cubicBezTo>
                  <a:pt x="4471074" y="443762"/>
                  <a:pt x="4471199" y="443762"/>
                  <a:pt x="4471260" y="443762"/>
                </a:cubicBezTo>
                <a:cubicBezTo>
                  <a:pt x="4471509" y="443762"/>
                  <a:pt x="4471758" y="443575"/>
                  <a:pt x="4471820" y="443327"/>
                </a:cubicBezTo>
                <a:cubicBezTo>
                  <a:pt x="4472317" y="441399"/>
                  <a:pt x="4472939" y="439534"/>
                  <a:pt x="4473747" y="437233"/>
                </a:cubicBezTo>
                <a:cubicBezTo>
                  <a:pt x="4473872" y="436922"/>
                  <a:pt x="4473747" y="436549"/>
                  <a:pt x="4473375" y="436487"/>
                </a:cubicBezTo>
                <a:cubicBezTo>
                  <a:pt x="4473063" y="436363"/>
                  <a:pt x="4472691" y="436487"/>
                  <a:pt x="4472628" y="436860"/>
                </a:cubicBezTo>
                <a:cubicBezTo>
                  <a:pt x="4471820" y="439161"/>
                  <a:pt x="4471199" y="441088"/>
                  <a:pt x="4470638" y="443078"/>
                </a:cubicBezTo>
                <a:cubicBezTo>
                  <a:pt x="4470576" y="443389"/>
                  <a:pt x="4470763" y="443700"/>
                  <a:pt x="4471074" y="443824"/>
                </a:cubicBezTo>
                <a:moveTo>
                  <a:pt x="4469271" y="450104"/>
                </a:moveTo>
                <a:cubicBezTo>
                  <a:pt x="4469271" y="450104"/>
                  <a:pt x="4469582" y="450042"/>
                  <a:pt x="4469644" y="449917"/>
                </a:cubicBezTo>
                <a:cubicBezTo>
                  <a:pt x="4470079" y="449358"/>
                  <a:pt x="4470328" y="448923"/>
                  <a:pt x="4470452" y="448612"/>
                </a:cubicBezTo>
                <a:lnTo>
                  <a:pt x="4470452" y="448425"/>
                </a:lnTo>
                <a:cubicBezTo>
                  <a:pt x="4470452" y="448425"/>
                  <a:pt x="4470576" y="447866"/>
                  <a:pt x="4470328" y="447741"/>
                </a:cubicBezTo>
                <a:cubicBezTo>
                  <a:pt x="4470079" y="447617"/>
                  <a:pt x="4469768" y="447741"/>
                  <a:pt x="4469644" y="447990"/>
                </a:cubicBezTo>
                <a:lnTo>
                  <a:pt x="4469644" y="448176"/>
                </a:lnTo>
                <a:cubicBezTo>
                  <a:pt x="4469644" y="448176"/>
                  <a:pt x="4469208" y="448860"/>
                  <a:pt x="4468836" y="449296"/>
                </a:cubicBezTo>
                <a:cubicBezTo>
                  <a:pt x="4468649" y="449482"/>
                  <a:pt x="4468711" y="449855"/>
                  <a:pt x="4468898" y="450042"/>
                </a:cubicBezTo>
                <a:cubicBezTo>
                  <a:pt x="4469022" y="450104"/>
                  <a:pt x="4469084" y="450166"/>
                  <a:pt x="4469208" y="450166"/>
                </a:cubicBezTo>
                <a:moveTo>
                  <a:pt x="4468959" y="453959"/>
                </a:moveTo>
                <a:cubicBezTo>
                  <a:pt x="4468959" y="453959"/>
                  <a:pt x="4468898" y="453337"/>
                  <a:pt x="4468587" y="453213"/>
                </a:cubicBezTo>
                <a:cubicBezTo>
                  <a:pt x="4468276" y="453088"/>
                  <a:pt x="4467965" y="453275"/>
                  <a:pt x="4467841" y="453586"/>
                </a:cubicBezTo>
                <a:cubicBezTo>
                  <a:pt x="4466162" y="459057"/>
                  <a:pt x="4464732" y="464591"/>
                  <a:pt x="4463302" y="470001"/>
                </a:cubicBezTo>
                <a:cubicBezTo>
                  <a:pt x="4461872" y="475535"/>
                  <a:pt x="4460317" y="481255"/>
                  <a:pt x="4458639" y="486789"/>
                </a:cubicBezTo>
                <a:cubicBezTo>
                  <a:pt x="4458576" y="487100"/>
                  <a:pt x="4458701" y="487410"/>
                  <a:pt x="4459011" y="487535"/>
                </a:cubicBezTo>
                <a:cubicBezTo>
                  <a:pt x="4459011" y="487535"/>
                  <a:pt x="4459136" y="487535"/>
                  <a:pt x="4459198" y="487535"/>
                </a:cubicBezTo>
                <a:cubicBezTo>
                  <a:pt x="4459447" y="487535"/>
                  <a:pt x="4459695" y="487348"/>
                  <a:pt x="4459757" y="487100"/>
                </a:cubicBezTo>
                <a:cubicBezTo>
                  <a:pt x="4461436" y="481504"/>
                  <a:pt x="4462991" y="475783"/>
                  <a:pt x="4464421" y="470249"/>
                </a:cubicBezTo>
                <a:cubicBezTo>
                  <a:pt x="4465851" y="464840"/>
                  <a:pt x="4467344" y="459306"/>
                  <a:pt x="4468959" y="453835"/>
                </a:cubicBezTo>
                <a:moveTo>
                  <a:pt x="4448441" y="529318"/>
                </a:moveTo>
                <a:cubicBezTo>
                  <a:pt x="4448441" y="529318"/>
                  <a:pt x="4448006" y="529318"/>
                  <a:pt x="4447882" y="529567"/>
                </a:cubicBezTo>
                <a:cubicBezTo>
                  <a:pt x="4447384" y="530935"/>
                  <a:pt x="4447011" y="532240"/>
                  <a:pt x="4446762" y="533546"/>
                </a:cubicBezTo>
                <a:cubicBezTo>
                  <a:pt x="4446762" y="533795"/>
                  <a:pt x="4446887" y="533981"/>
                  <a:pt x="4447074" y="534044"/>
                </a:cubicBezTo>
                <a:cubicBezTo>
                  <a:pt x="4447074" y="534044"/>
                  <a:pt x="4447136" y="534044"/>
                  <a:pt x="4447197" y="534044"/>
                </a:cubicBezTo>
                <a:cubicBezTo>
                  <a:pt x="4447384" y="534044"/>
                  <a:pt x="4447571" y="533919"/>
                  <a:pt x="4447633" y="533733"/>
                </a:cubicBezTo>
                <a:cubicBezTo>
                  <a:pt x="4447943" y="532489"/>
                  <a:pt x="4448255" y="531246"/>
                  <a:pt x="4448752" y="529878"/>
                </a:cubicBezTo>
                <a:cubicBezTo>
                  <a:pt x="4448814" y="529629"/>
                  <a:pt x="4448752" y="529442"/>
                  <a:pt x="4448504" y="529318"/>
                </a:cubicBezTo>
                <a:moveTo>
                  <a:pt x="4443840" y="536717"/>
                </a:moveTo>
                <a:cubicBezTo>
                  <a:pt x="4443840" y="536717"/>
                  <a:pt x="4444027" y="536717"/>
                  <a:pt x="4444089" y="536593"/>
                </a:cubicBezTo>
                <a:cubicBezTo>
                  <a:pt x="4444649" y="535971"/>
                  <a:pt x="4444711" y="534976"/>
                  <a:pt x="4444711" y="534168"/>
                </a:cubicBezTo>
                <a:cubicBezTo>
                  <a:pt x="4444711" y="533981"/>
                  <a:pt x="4444586" y="533795"/>
                  <a:pt x="4444400" y="533795"/>
                </a:cubicBezTo>
                <a:lnTo>
                  <a:pt x="4444400" y="533795"/>
                </a:lnTo>
                <a:cubicBezTo>
                  <a:pt x="4444400" y="533795"/>
                  <a:pt x="4444027" y="533919"/>
                  <a:pt x="4444027" y="534106"/>
                </a:cubicBezTo>
                <a:cubicBezTo>
                  <a:pt x="4444027" y="535101"/>
                  <a:pt x="4443840" y="535785"/>
                  <a:pt x="4443529" y="536095"/>
                </a:cubicBezTo>
                <a:cubicBezTo>
                  <a:pt x="4443405" y="536220"/>
                  <a:pt x="4443405" y="536468"/>
                  <a:pt x="4443529" y="536593"/>
                </a:cubicBezTo>
                <a:cubicBezTo>
                  <a:pt x="4443591" y="536593"/>
                  <a:pt x="4443654" y="536655"/>
                  <a:pt x="4443778" y="536655"/>
                </a:cubicBezTo>
                <a:moveTo>
                  <a:pt x="4444959" y="543868"/>
                </a:moveTo>
                <a:cubicBezTo>
                  <a:pt x="4443529" y="546666"/>
                  <a:pt x="4442970" y="549712"/>
                  <a:pt x="4442473" y="552697"/>
                </a:cubicBezTo>
                <a:cubicBezTo>
                  <a:pt x="4441975" y="555619"/>
                  <a:pt x="4441540" y="558417"/>
                  <a:pt x="4440171" y="560904"/>
                </a:cubicBezTo>
                <a:cubicBezTo>
                  <a:pt x="4439985" y="561215"/>
                  <a:pt x="4440171" y="561650"/>
                  <a:pt x="4440482" y="561837"/>
                </a:cubicBezTo>
                <a:cubicBezTo>
                  <a:pt x="4440607" y="561837"/>
                  <a:pt x="4440669" y="561899"/>
                  <a:pt x="4440794" y="561899"/>
                </a:cubicBezTo>
                <a:cubicBezTo>
                  <a:pt x="4441042" y="561899"/>
                  <a:pt x="4441291" y="561775"/>
                  <a:pt x="4441415" y="561526"/>
                </a:cubicBezTo>
                <a:cubicBezTo>
                  <a:pt x="4442845" y="558852"/>
                  <a:pt x="4443342" y="555806"/>
                  <a:pt x="4443840" y="552883"/>
                </a:cubicBezTo>
                <a:cubicBezTo>
                  <a:pt x="4444337" y="550023"/>
                  <a:pt x="4444835" y="547101"/>
                  <a:pt x="4446141" y="544489"/>
                </a:cubicBezTo>
                <a:cubicBezTo>
                  <a:pt x="4446328" y="544178"/>
                  <a:pt x="4446141" y="543743"/>
                  <a:pt x="4445830" y="543557"/>
                </a:cubicBezTo>
                <a:cubicBezTo>
                  <a:pt x="4445457" y="543370"/>
                  <a:pt x="4445084" y="543557"/>
                  <a:pt x="4444897" y="543868"/>
                </a:cubicBezTo>
                <a:moveTo>
                  <a:pt x="4438804" y="570728"/>
                </a:moveTo>
                <a:cubicBezTo>
                  <a:pt x="4438493" y="570666"/>
                  <a:pt x="4438120" y="570915"/>
                  <a:pt x="4438057" y="571288"/>
                </a:cubicBezTo>
                <a:cubicBezTo>
                  <a:pt x="4437125" y="576635"/>
                  <a:pt x="4435757" y="581796"/>
                  <a:pt x="4434078" y="586708"/>
                </a:cubicBezTo>
                <a:cubicBezTo>
                  <a:pt x="4433954" y="587081"/>
                  <a:pt x="4434140" y="587454"/>
                  <a:pt x="4434514" y="587578"/>
                </a:cubicBezTo>
                <a:cubicBezTo>
                  <a:pt x="4434576" y="587578"/>
                  <a:pt x="4434638" y="587578"/>
                  <a:pt x="4434700" y="587578"/>
                </a:cubicBezTo>
                <a:cubicBezTo>
                  <a:pt x="4435011" y="587578"/>
                  <a:pt x="4435260" y="587392"/>
                  <a:pt x="4435322" y="587143"/>
                </a:cubicBezTo>
                <a:cubicBezTo>
                  <a:pt x="4437001" y="582169"/>
                  <a:pt x="4438369" y="576884"/>
                  <a:pt x="4439364" y="571537"/>
                </a:cubicBezTo>
                <a:cubicBezTo>
                  <a:pt x="4439425" y="571163"/>
                  <a:pt x="4439177" y="570853"/>
                  <a:pt x="4438804" y="570790"/>
                </a:cubicBezTo>
                <a:moveTo>
                  <a:pt x="4462928" y="794256"/>
                </a:moveTo>
                <a:cubicBezTo>
                  <a:pt x="4461374" y="794007"/>
                  <a:pt x="4459882" y="793759"/>
                  <a:pt x="4458639" y="793199"/>
                </a:cubicBezTo>
                <a:cubicBezTo>
                  <a:pt x="4458327" y="793075"/>
                  <a:pt x="4457955" y="793199"/>
                  <a:pt x="4457830" y="793510"/>
                </a:cubicBezTo>
                <a:cubicBezTo>
                  <a:pt x="4457706" y="793821"/>
                  <a:pt x="4457830" y="794194"/>
                  <a:pt x="4458141" y="794318"/>
                </a:cubicBezTo>
                <a:cubicBezTo>
                  <a:pt x="4459571" y="794940"/>
                  <a:pt x="4461126" y="795251"/>
                  <a:pt x="4462742" y="795500"/>
                </a:cubicBezTo>
                <a:cubicBezTo>
                  <a:pt x="4462742" y="795500"/>
                  <a:pt x="4462804" y="795500"/>
                  <a:pt x="4462866" y="795500"/>
                </a:cubicBezTo>
                <a:cubicBezTo>
                  <a:pt x="4463177" y="795500"/>
                  <a:pt x="4463426" y="795313"/>
                  <a:pt x="4463488" y="795002"/>
                </a:cubicBezTo>
                <a:cubicBezTo>
                  <a:pt x="4463488" y="794691"/>
                  <a:pt x="4463302" y="794318"/>
                  <a:pt x="4462991" y="794256"/>
                </a:cubicBezTo>
                <a:moveTo>
                  <a:pt x="4563594" y="823355"/>
                </a:moveTo>
                <a:cubicBezTo>
                  <a:pt x="4562972" y="823169"/>
                  <a:pt x="4562350" y="822982"/>
                  <a:pt x="4561791" y="822733"/>
                </a:cubicBezTo>
                <a:cubicBezTo>
                  <a:pt x="4559925" y="822112"/>
                  <a:pt x="4557936" y="821428"/>
                  <a:pt x="4555822" y="821365"/>
                </a:cubicBezTo>
                <a:cubicBezTo>
                  <a:pt x="4553459" y="820433"/>
                  <a:pt x="4551905" y="818630"/>
                  <a:pt x="4548609" y="818568"/>
                </a:cubicBezTo>
                <a:cubicBezTo>
                  <a:pt x="4547987" y="819625"/>
                  <a:pt x="4549355" y="822112"/>
                  <a:pt x="4546371" y="821925"/>
                </a:cubicBezTo>
                <a:lnTo>
                  <a:pt x="4546371" y="822174"/>
                </a:lnTo>
                <a:cubicBezTo>
                  <a:pt x="4546371" y="822174"/>
                  <a:pt x="4545873" y="821739"/>
                  <a:pt x="4545625" y="821552"/>
                </a:cubicBezTo>
                <a:cubicBezTo>
                  <a:pt x="4545438" y="821365"/>
                  <a:pt x="4545065" y="821365"/>
                  <a:pt x="4544879" y="821552"/>
                </a:cubicBezTo>
                <a:cubicBezTo>
                  <a:pt x="4544692" y="821739"/>
                  <a:pt x="4544692" y="822112"/>
                  <a:pt x="4544879" y="822298"/>
                </a:cubicBezTo>
                <a:lnTo>
                  <a:pt x="4545251" y="822671"/>
                </a:lnTo>
                <a:cubicBezTo>
                  <a:pt x="4545251" y="823542"/>
                  <a:pt x="4545127" y="824288"/>
                  <a:pt x="4544692" y="824723"/>
                </a:cubicBezTo>
                <a:cubicBezTo>
                  <a:pt x="4549168" y="824910"/>
                  <a:pt x="4552277" y="826340"/>
                  <a:pt x="4556444" y="824723"/>
                </a:cubicBezTo>
                <a:cubicBezTo>
                  <a:pt x="4555822" y="824910"/>
                  <a:pt x="4554702" y="823355"/>
                  <a:pt x="4555697" y="823106"/>
                </a:cubicBezTo>
                <a:cubicBezTo>
                  <a:pt x="4557625" y="823106"/>
                  <a:pt x="4559428" y="823728"/>
                  <a:pt x="4561294" y="824412"/>
                </a:cubicBezTo>
                <a:cubicBezTo>
                  <a:pt x="4561915" y="824599"/>
                  <a:pt x="4562537" y="824847"/>
                  <a:pt x="4563158" y="825034"/>
                </a:cubicBezTo>
                <a:cubicBezTo>
                  <a:pt x="4563221" y="825034"/>
                  <a:pt x="4563345" y="825034"/>
                  <a:pt x="4563407" y="825034"/>
                </a:cubicBezTo>
                <a:cubicBezTo>
                  <a:pt x="4563780" y="825034"/>
                  <a:pt x="4564153" y="824785"/>
                  <a:pt x="4564278" y="824412"/>
                </a:cubicBezTo>
                <a:cubicBezTo>
                  <a:pt x="4564402" y="823915"/>
                  <a:pt x="4564153" y="823479"/>
                  <a:pt x="4563719" y="823293"/>
                </a:cubicBezTo>
                <a:moveTo>
                  <a:pt x="4597418" y="833677"/>
                </a:moveTo>
                <a:cubicBezTo>
                  <a:pt x="4596237" y="833677"/>
                  <a:pt x="4595118" y="833179"/>
                  <a:pt x="4593937" y="832682"/>
                </a:cubicBezTo>
                <a:cubicBezTo>
                  <a:pt x="4592444" y="832060"/>
                  <a:pt x="4590952" y="831500"/>
                  <a:pt x="4589211" y="831625"/>
                </a:cubicBezTo>
                <a:lnTo>
                  <a:pt x="4589211" y="831438"/>
                </a:lnTo>
                <a:cubicBezTo>
                  <a:pt x="4587345" y="830630"/>
                  <a:pt x="4584734" y="830506"/>
                  <a:pt x="4582682" y="829822"/>
                </a:cubicBezTo>
                <a:cubicBezTo>
                  <a:pt x="4580568" y="828640"/>
                  <a:pt x="4578268" y="828081"/>
                  <a:pt x="4576030" y="827521"/>
                </a:cubicBezTo>
                <a:cubicBezTo>
                  <a:pt x="4573853" y="826961"/>
                  <a:pt x="4571739" y="826464"/>
                  <a:pt x="4569874" y="825407"/>
                </a:cubicBezTo>
                <a:cubicBezTo>
                  <a:pt x="4569438" y="825158"/>
                  <a:pt x="4568879" y="825283"/>
                  <a:pt x="4568630" y="825718"/>
                </a:cubicBezTo>
                <a:cubicBezTo>
                  <a:pt x="4568382" y="826153"/>
                  <a:pt x="4568506" y="826713"/>
                  <a:pt x="4569003" y="826961"/>
                </a:cubicBezTo>
                <a:cubicBezTo>
                  <a:pt x="4571055" y="828143"/>
                  <a:pt x="4573356" y="828702"/>
                  <a:pt x="4575594" y="829262"/>
                </a:cubicBezTo>
                <a:cubicBezTo>
                  <a:pt x="4577832" y="829822"/>
                  <a:pt x="4579885" y="830319"/>
                  <a:pt x="4581812" y="831438"/>
                </a:cubicBezTo>
                <a:cubicBezTo>
                  <a:pt x="4581812" y="831438"/>
                  <a:pt x="4581936" y="831438"/>
                  <a:pt x="4581998" y="831438"/>
                </a:cubicBezTo>
                <a:lnTo>
                  <a:pt x="4581998" y="831438"/>
                </a:lnTo>
                <a:cubicBezTo>
                  <a:pt x="4581812" y="832557"/>
                  <a:pt x="4580506" y="832557"/>
                  <a:pt x="4580319" y="833677"/>
                </a:cubicBezTo>
                <a:cubicBezTo>
                  <a:pt x="4584299" y="834609"/>
                  <a:pt x="4585916" y="834671"/>
                  <a:pt x="4589833" y="835915"/>
                </a:cubicBezTo>
                <a:cubicBezTo>
                  <a:pt x="4589708" y="834112"/>
                  <a:pt x="4588216" y="834236"/>
                  <a:pt x="4589584" y="833304"/>
                </a:cubicBezTo>
                <a:cubicBezTo>
                  <a:pt x="4590766" y="833304"/>
                  <a:pt x="4592009" y="833739"/>
                  <a:pt x="4593253" y="834236"/>
                </a:cubicBezTo>
                <a:cubicBezTo>
                  <a:pt x="4594496" y="834734"/>
                  <a:pt x="4595802" y="835293"/>
                  <a:pt x="4597294" y="835355"/>
                </a:cubicBezTo>
                <a:lnTo>
                  <a:pt x="4597294" y="835355"/>
                </a:lnTo>
                <a:cubicBezTo>
                  <a:pt x="4597729" y="835355"/>
                  <a:pt x="4598102" y="834982"/>
                  <a:pt x="4598102" y="834547"/>
                </a:cubicBezTo>
                <a:cubicBezTo>
                  <a:pt x="4598102" y="834112"/>
                  <a:pt x="4597792" y="833739"/>
                  <a:pt x="4597294" y="833677"/>
                </a:cubicBezTo>
                <a:moveTo>
                  <a:pt x="4730913" y="862527"/>
                </a:moveTo>
                <a:cubicBezTo>
                  <a:pt x="4730416" y="862403"/>
                  <a:pt x="4729919" y="862278"/>
                  <a:pt x="4729421" y="862154"/>
                </a:cubicBezTo>
                <a:lnTo>
                  <a:pt x="4729421" y="862154"/>
                </a:lnTo>
                <a:cubicBezTo>
                  <a:pt x="4724198" y="860289"/>
                  <a:pt x="4718477" y="860102"/>
                  <a:pt x="4711328" y="858858"/>
                </a:cubicBezTo>
                <a:cubicBezTo>
                  <a:pt x="4707037" y="856620"/>
                  <a:pt x="4702311" y="855812"/>
                  <a:pt x="4697710" y="855128"/>
                </a:cubicBezTo>
                <a:cubicBezTo>
                  <a:pt x="4694602" y="854630"/>
                  <a:pt x="4691430" y="854133"/>
                  <a:pt x="4688446" y="853138"/>
                </a:cubicBezTo>
                <a:cubicBezTo>
                  <a:pt x="4683969" y="850029"/>
                  <a:pt x="4678311" y="850464"/>
                  <a:pt x="4672031" y="848413"/>
                </a:cubicBezTo>
                <a:cubicBezTo>
                  <a:pt x="4671969" y="848413"/>
                  <a:pt x="4671969" y="848288"/>
                  <a:pt x="4671844" y="848288"/>
                </a:cubicBezTo>
                <a:cubicBezTo>
                  <a:pt x="4671285" y="848102"/>
                  <a:pt x="4670788" y="847915"/>
                  <a:pt x="4670290" y="847729"/>
                </a:cubicBezTo>
                <a:cubicBezTo>
                  <a:pt x="4669358" y="847356"/>
                  <a:pt x="4668425" y="846983"/>
                  <a:pt x="4667306" y="846796"/>
                </a:cubicBezTo>
                <a:cubicBezTo>
                  <a:pt x="4662829" y="844496"/>
                  <a:pt x="4657979" y="844869"/>
                  <a:pt x="4652259" y="843190"/>
                </a:cubicBezTo>
                <a:cubicBezTo>
                  <a:pt x="4652135" y="843065"/>
                  <a:pt x="4651948" y="842941"/>
                  <a:pt x="4651761" y="842879"/>
                </a:cubicBezTo>
                <a:cubicBezTo>
                  <a:pt x="4645171" y="841387"/>
                  <a:pt x="4638517" y="839583"/>
                  <a:pt x="4632051" y="837780"/>
                </a:cubicBezTo>
                <a:cubicBezTo>
                  <a:pt x="4628134" y="836723"/>
                  <a:pt x="4624279" y="835604"/>
                  <a:pt x="4620424" y="834609"/>
                </a:cubicBezTo>
                <a:cubicBezTo>
                  <a:pt x="4620300" y="834609"/>
                  <a:pt x="4620113" y="834609"/>
                  <a:pt x="4619989" y="834609"/>
                </a:cubicBezTo>
                <a:cubicBezTo>
                  <a:pt x="4618808" y="834112"/>
                  <a:pt x="4617129" y="834174"/>
                  <a:pt x="4616009" y="833677"/>
                </a:cubicBezTo>
                <a:lnTo>
                  <a:pt x="4616009" y="833677"/>
                </a:lnTo>
                <a:cubicBezTo>
                  <a:pt x="4615388" y="833428"/>
                  <a:pt x="4614766" y="833179"/>
                  <a:pt x="4614144" y="832993"/>
                </a:cubicBezTo>
                <a:cubicBezTo>
                  <a:pt x="4613274" y="832744"/>
                  <a:pt x="4612465" y="832433"/>
                  <a:pt x="4611906" y="831998"/>
                </a:cubicBezTo>
                <a:cubicBezTo>
                  <a:pt x="4611533" y="831749"/>
                  <a:pt x="4611098" y="831873"/>
                  <a:pt x="4610849" y="832184"/>
                </a:cubicBezTo>
                <a:cubicBezTo>
                  <a:pt x="4610600" y="832557"/>
                  <a:pt x="4610724" y="832993"/>
                  <a:pt x="4611035" y="833241"/>
                </a:cubicBezTo>
                <a:cubicBezTo>
                  <a:pt x="4611844" y="833801"/>
                  <a:pt x="4612776" y="834112"/>
                  <a:pt x="4613709" y="834423"/>
                </a:cubicBezTo>
                <a:cubicBezTo>
                  <a:pt x="4614393" y="834671"/>
                  <a:pt x="4615076" y="834920"/>
                  <a:pt x="4615637" y="835169"/>
                </a:cubicBezTo>
                <a:lnTo>
                  <a:pt x="4615512" y="835293"/>
                </a:lnTo>
                <a:cubicBezTo>
                  <a:pt x="4615325" y="836785"/>
                  <a:pt x="4617688" y="835728"/>
                  <a:pt x="4617191" y="837532"/>
                </a:cubicBezTo>
                <a:cubicBezTo>
                  <a:pt x="4618062" y="837096"/>
                  <a:pt x="4619491" y="837221"/>
                  <a:pt x="4620238" y="836661"/>
                </a:cubicBezTo>
                <a:cubicBezTo>
                  <a:pt x="4623968" y="837656"/>
                  <a:pt x="4627761" y="838651"/>
                  <a:pt x="4631554" y="839708"/>
                </a:cubicBezTo>
                <a:cubicBezTo>
                  <a:pt x="4637958" y="841511"/>
                  <a:pt x="4644611" y="843314"/>
                  <a:pt x="4651140" y="844806"/>
                </a:cubicBezTo>
                <a:cubicBezTo>
                  <a:pt x="4652259" y="846174"/>
                  <a:pt x="4653814" y="846983"/>
                  <a:pt x="4655678" y="847604"/>
                </a:cubicBezTo>
                <a:lnTo>
                  <a:pt x="4655865" y="847604"/>
                </a:lnTo>
                <a:cubicBezTo>
                  <a:pt x="4655678" y="848288"/>
                  <a:pt x="4655554" y="848910"/>
                  <a:pt x="4655430" y="849594"/>
                </a:cubicBezTo>
                <a:cubicBezTo>
                  <a:pt x="4655430" y="849594"/>
                  <a:pt x="4655430" y="849594"/>
                  <a:pt x="4655368" y="849594"/>
                </a:cubicBezTo>
                <a:lnTo>
                  <a:pt x="4655119" y="849345"/>
                </a:lnTo>
                <a:cubicBezTo>
                  <a:pt x="4654746" y="849470"/>
                  <a:pt x="4654186" y="849345"/>
                  <a:pt x="4654062" y="849781"/>
                </a:cubicBezTo>
                <a:cubicBezTo>
                  <a:pt x="4654062" y="849781"/>
                  <a:pt x="4653999" y="849781"/>
                  <a:pt x="4653937" y="849781"/>
                </a:cubicBezTo>
                <a:cubicBezTo>
                  <a:pt x="4653005" y="849283"/>
                  <a:pt x="4652383" y="848475"/>
                  <a:pt x="4651264" y="848164"/>
                </a:cubicBezTo>
                <a:cubicBezTo>
                  <a:pt x="4650828" y="850527"/>
                  <a:pt x="4648280" y="850775"/>
                  <a:pt x="4647906" y="853200"/>
                </a:cubicBezTo>
                <a:cubicBezTo>
                  <a:pt x="4649772" y="852454"/>
                  <a:pt x="4652135" y="853573"/>
                  <a:pt x="4654062" y="854320"/>
                </a:cubicBezTo>
                <a:lnTo>
                  <a:pt x="4654062" y="854133"/>
                </a:lnTo>
                <a:cubicBezTo>
                  <a:pt x="4654560" y="854382"/>
                  <a:pt x="4654995" y="854382"/>
                  <a:pt x="4655430" y="854320"/>
                </a:cubicBezTo>
                <a:cubicBezTo>
                  <a:pt x="4655803" y="854320"/>
                  <a:pt x="4656114" y="854257"/>
                  <a:pt x="4656425" y="854320"/>
                </a:cubicBezTo>
                <a:cubicBezTo>
                  <a:pt x="4656425" y="854320"/>
                  <a:pt x="4656549" y="854320"/>
                  <a:pt x="4656549" y="854320"/>
                </a:cubicBezTo>
                <a:cubicBezTo>
                  <a:pt x="4656736" y="854320"/>
                  <a:pt x="4656860" y="854195"/>
                  <a:pt x="4656922" y="854071"/>
                </a:cubicBezTo>
                <a:cubicBezTo>
                  <a:pt x="4656985" y="853884"/>
                  <a:pt x="4656922" y="853636"/>
                  <a:pt x="4656736" y="853573"/>
                </a:cubicBezTo>
                <a:cubicBezTo>
                  <a:pt x="4656300" y="853387"/>
                  <a:pt x="4655803" y="853449"/>
                  <a:pt x="4655430" y="853449"/>
                </a:cubicBezTo>
                <a:cubicBezTo>
                  <a:pt x="4655119" y="853449"/>
                  <a:pt x="4654870" y="853449"/>
                  <a:pt x="4654683" y="853449"/>
                </a:cubicBezTo>
                <a:lnTo>
                  <a:pt x="4654683" y="851459"/>
                </a:lnTo>
                <a:cubicBezTo>
                  <a:pt x="4654683" y="851459"/>
                  <a:pt x="4655057" y="851335"/>
                  <a:pt x="4655243" y="851273"/>
                </a:cubicBezTo>
                <a:lnTo>
                  <a:pt x="4655243" y="851459"/>
                </a:lnTo>
                <a:lnTo>
                  <a:pt x="4655803" y="851459"/>
                </a:lnTo>
                <a:lnTo>
                  <a:pt x="4655803" y="851024"/>
                </a:lnTo>
                <a:cubicBezTo>
                  <a:pt x="4661026" y="853573"/>
                  <a:pt x="4666808" y="854755"/>
                  <a:pt x="4672342" y="855874"/>
                </a:cubicBezTo>
                <a:cubicBezTo>
                  <a:pt x="4674518" y="856309"/>
                  <a:pt x="4676632" y="856744"/>
                  <a:pt x="4678747" y="857242"/>
                </a:cubicBezTo>
                <a:cubicBezTo>
                  <a:pt x="4678808" y="857242"/>
                  <a:pt x="4678870" y="857242"/>
                  <a:pt x="4678933" y="857242"/>
                </a:cubicBezTo>
                <a:cubicBezTo>
                  <a:pt x="4679306" y="857242"/>
                  <a:pt x="4679679" y="856993"/>
                  <a:pt x="4679741" y="856558"/>
                </a:cubicBezTo>
                <a:cubicBezTo>
                  <a:pt x="4679866" y="856123"/>
                  <a:pt x="4679554" y="855625"/>
                  <a:pt x="4679119" y="855501"/>
                </a:cubicBezTo>
                <a:cubicBezTo>
                  <a:pt x="4677006" y="855004"/>
                  <a:pt x="4674830" y="854568"/>
                  <a:pt x="4672653" y="854071"/>
                </a:cubicBezTo>
                <a:cubicBezTo>
                  <a:pt x="4667306" y="852952"/>
                  <a:pt x="4661709" y="851832"/>
                  <a:pt x="4656798" y="849470"/>
                </a:cubicBezTo>
                <a:cubicBezTo>
                  <a:pt x="4656860" y="849097"/>
                  <a:pt x="4656922" y="848786"/>
                  <a:pt x="4657046" y="848413"/>
                </a:cubicBezTo>
                <a:cubicBezTo>
                  <a:pt x="4659845" y="847169"/>
                  <a:pt x="4662953" y="848599"/>
                  <a:pt x="4667243" y="848475"/>
                </a:cubicBezTo>
                <a:cubicBezTo>
                  <a:pt x="4668052" y="848599"/>
                  <a:pt x="4668798" y="848910"/>
                  <a:pt x="4669606" y="849221"/>
                </a:cubicBezTo>
                <a:cubicBezTo>
                  <a:pt x="4670042" y="849407"/>
                  <a:pt x="4670477" y="849532"/>
                  <a:pt x="4670912" y="849718"/>
                </a:cubicBezTo>
                <a:cubicBezTo>
                  <a:pt x="4675140" y="854382"/>
                  <a:pt x="4682104" y="854506"/>
                  <a:pt x="4688073" y="854630"/>
                </a:cubicBezTo>
                <a:cubicBezTo>
                  <a:pt x="4691120" y="855625"/>
                  <a:pt x="4694353" y="856123"/>
                  <a:pt x="4697461" y="856620"/>
                </a:cubicBezTo>
                <a:cubicBezTo>
                  <a:pt x="4702125" y="857366"/>
                  <a:pt x="4706478" y="858112"/>
                  <a:pt x="4710457" y="860164"/>
                </a:cubicBezTo>
                <a:lnTo>
                  <a:pt x="4710457" y="860164"/>
                </a:lnTo>
                <a:cubicBezTo>
                  <a:pt x="4710705" y="860848"/>
                  <a:pt x="4711016" y="861408"/>
                  <a:pt x="4711514" y="861843"/>
                </a:cubicBezTo>
                <a:cubicBezTo>
                  <a:pt x="4711390" y="862092"/>
                  <a:pt x="4711265" y="862278"/>
                  <a:pt x="4711203" y="862527"/>
                </a:cubicBezTo>
                <a:cubicBezTo>
                  <a:pt x="4710954" y="863149"/>
                  <a:pt x="4710767" y="863460"/>
                  <a:pt x="4710519" y="863522"/>
                </a:cubicBezTo>
                <a:cubicBezTo>
                  <a:pt x="4710457" y="863522"/>
                  <a:pt x="4710457" y="863584"/>
                  <a:pt x="4710395" y="863646"/>
                </a:cubicBezTo>
                <a:cubicBezTo>
                  <a:pt x="4709400" y="863646"/>
                  <a:pt x="4708467" y="863335"/>
                  <a:pt x="4707473" y="863024"/>
                </a:cubicBezTo>
                <a:cubicBezTo>
                  <a:pt x="4706229" y="862589"/>
                  <a:pt x="4704861" y="862154"/>
                  <a:pt x="4703431" y="862278"/>
                </a:cubicBezTo>
                <a:cubicBezTo>
                  <a:pt x="4702995" y="862278"/>
                  <a:pt x="4702685" y="862713"/>
                  <a:pt x="4702747" y="863149"/>
                </a:cubicBezTo>
                <a:cubicBezTo>
                  <a:pt x="4702747" y="863584"/>
                  <a:pt x="4703120" y="863895"/>
                  <a:pt x="4703618" y="863833"/>
                </a:cubicBezTo>
                <a:cubicBezTo>
                  <a:pt x="4704736" y="863708"/>
                  <a:pt x="4705856" y="864081"/>
                  <a:pt x="4706975" y="864454"/>
                </a:cubicBezTo>
                <a:cubicBezTo>
                  <a:pt x="4707908" y="864765"/>
                  <a:pt x="4708965" y="865076"/>
                  <a:pt x="4710021" y="865138"/>
                </a:cubicBezTo>
                <a:cubicBezTo>
                  <a:pt x="4709897" y="865822"/>
                  <a:pt x="4709773" y="866569"/>
                  <a:pt x="4709897" y="867252"/>
                </a:cubicBezTo>
                <a:lnTo>
                  <a:pt x="4709897" y="867439"/>
                </a:lnTo>
                <a:cubicBezTo>
                  <a:pt x="4709897" y="867439"/>
                  <a:pt x="4710084" y="867563"/>
                  <a:pt x="4710084" y="867563"/>
                </a:cubicBezTo>
                <a:cubicBezTo>
                  <a:pt x="4710333" y="867812"/>
                  <a:pt x="4710457" y="867999"/>
                  <a:pt x="4710643" y="868247"/>
                </a:cubicBezTo>
                <a:lnTo>
                  <a:pt x="4710767" y="868434"/>
                </a:lnTo>
                <a:lnTo>
                  <a:pt x="4711016" y="868434"/>
                </a:lnTo>
                <a:cubicBezTo>
                  <a:pt x="4711390" y="868558"/>
                  <a:pt x="4711825" y="868683"/>
                  <a:pt x="4712197" y="868807"/>
                </a:cubicBezTo>
                <a:cubicBezTo>
                  <a:pt x="4712882" y="869056"/>
                  <a:pt x="4713628" y="869242"/>
                  <a:pt x="4714437" y="869242"/>
                </a:cubicBezTo>
                <a:cubicBezTo>
                  <a:pt x="4714996" y="869242"/>
                  <a:pt x="4715493" y="869118"/>
                  <a:pt x="4716115" y="868869"/>
                </a:cubicBezTo>
                <a:cubicBezTo>
                  <a:pt x="4716426" y="868745"/>
                  <a:pt x="4716550" y="868309"/>
                  <a:pt x="4716426" y="867999"/>
                </a:cubicBezTo>
                <a:cubicBezTo>
                  <a:pt x="4716239" y="867688"/>
                  <a:pt x="4715929" y="867563"/>
                  <a:pt x="4715555" y="867750"/>
                </a:cubicBezTo>
                <a:cubicBezTo>
                  <a:pt x="4714622" y="868247"/>
                  <a:pt x="4713690" y="867936"/>
                  <a:pt x="4712633" y="867626"/>
                </a:cubicBezTo>
                <a:cubicBezTo>
                  <a:pt x="4712260" y="867501"/>
                  <a:pt x="4711887" y="867377"/>
                  <a:pt x="4711514" y="867315"/>
                </a:cubicBezTo>
                <a:cubicBezTo>
                  <a:pt x="4711390" y="867190"/>
                  <a:pt x="4711328" y="867066"/>
                  <a:pt x="4711141" y="866879"/>
                </a:cubicBezTo>
                <a:cubicBezTo>
                  <a:pt x="4711141" y="866382"/>
                  <a:pt x="4711203" y="865822"/>
                  <a:pt x="4711328" y="865201"/>
                </a:cubicBezTo>
                <a:cubicBezTo>
                  <a:pt x="4712322" y="864828"/>
                  <a:pt x="4712695" y="863957"/>
                  <a:pt x="4713006" y="863273"/>
                </a:cubicBezTo>
                <a:cubicBezTo>
                  <a:pt x="4713006" y="863149"/>
                  <a:pt x="4713130" y="863024"/>
                  <a:pt x="4713193" y="862962"/>
                </a:cubicBezTo>
                <a:cubicBezTo>
                  <a:pt x="4718291" y="861719"/>
                  <a:pt x="4723576" y="864019"/>
                  <a:pt x="4728986" y="863584"/>
                </a:cubicBezTo>
                <a:lnTo>
                  <a:pt x="4728986" y="863460"/>
                </a:lnTo>
                <a:cubicBezTo>
                  <a:pt x="4729545" y="863646"/>
                  <a:pt x="4730105" y="863770"/>
                  <a:pt x="4730665" y="863895"/>
                </a:cubicBezTo>
                <a:cubicBezTo>
                  <a:pt x="4732032" y="864206"/>
                  <a:pt x="4733338" y="864517"/>
                  <a:pt x="4734457" y="865138"/>
                </a:cubicBezTo>
                <a:cubicBezTo>
                  <a:pt x="4734582" y="865201"/>
                  <a:pt x="4734706" y="865263"/>
                  <a:pt x="4734830" y="865263"/>
                </a:cubicBezTo>
                <a:cubicBezTo>
                  <a:pt x="4735141" y="865263"/>
                  <a:pt x="4735390" y="865138"/>
                  <a:pt x="4735576" y="864828"/>
                </a:cubicBezTo>
                <a:cubicBezTo>
                  <a:pt x="4735763" y="864454"/>
                  <a:pt x="4735576" y="863957"/>
                  <a:pt x="4735266" y="863708"/>
                </a:cubicBezTo>
                <a:cubicBezTo>
                  <a:pt x="4733960" y="863024"/>
                  <a:pt x="4732467" y="862651"/>
                  <a:pt x="4731100" y="862340"/>
                </a:cubicBezTo>
                <a:moveTo>
                  <a:pt x="4619305" y="839770"/>
                </a:moveTo>
                <a:cubicBezTo>
                  <a:pt x="4618870" y="839646"/>
                  <a:pt x="4618372" y="840019"/>
                  <a:pt x="4618310" y="840454"/>
                </a:cubicBezTo>
                <a:cubicBezTo>
                  <a:pt x="4618247" y="840889"/>
                  <a:pt x="4618559" y="841387"/>
                  <a:pt x="4618994" y="841449"/>
                </a:cubicBezTo>
                <a:cubicBezTo>
                  <a:pt x="4619180" y="841449"/>
                  <a:pt x="4619554" y="841698"/>
                  <a:pt x="4619802" y="841884"/>
                </a:cubicBezTo>
                <a:cubicBezTo>
                  <a:pt x="4619926" y="841946"/>
                  <a:pt x="4620113" y="842008"/>
                  <a:pt x="4620300" y="842008"/>
                </a:cubicBezTo>
                <a:cubicBezTo>
                  <a:pt x="4620548" y="842008"/>
                  <a:pt x="4620859" y="841884"/>
                  <a:pt x="4620984" y="841635"/>
                </a:cubicBezTo>
                <a:cubicBezTo>
                  <a:pt x="4621233" y="841262"/>
                  <a:pt x="4621108" y="840703"/>
                  <a:pt x="4620735" y="840454"/>
                </a:cubicBezTo>
                <a:cubicBezTo>
                  <a:pt x="4620362" y="840205"/>
                  <a:pt x="4619864" y="839894"/>
                  <a:pt x="4619305" y="839770"/>
                </a:cubicBezTo>
                <a:moveTo>
                  <a:pt x="4615263" y="843563"/>
                </a:moveTo>
                <a:cubicBezTo>
                  <a:pt x="4615574" y="843563"/>
                  <a:pt x="4615885" y="843314"/>
                  <a:pt x="4615947" y="842941"/>
                </a:cubicBezTo>
                <a:cubicBezTo>
                  <a:pt x="4615947" y="842568"/>
                  <a:pt x="4615761" y="842257"/>
                  <a:pt x="4615325" y="842195"/>
                </a:cubicBezTo>
                <a:cubicBezTo>
                  <a:pt x="4614641" y="842133"/>
                  <a:pt x="4613958" y="841946"/>
                  <a:pt x="4613274" y="841822"/>
                </a:cubicBezTo>
                <a:cubicBezTo>
                  <a:pt x="4612465" y="841635"/>
                  <a:pt x="4611657" y="841449"/>
                  <a:pt x="4610849" y="841387"/>
                </a:cubicBezTo>
                <a:cubicBezTo>
                  <a:pt x="4610475" y="841387"/>
                  <a:pt x="4610165" y="841635"/>
                  <a:pt x="4610103" y="842008"/>
                </a:cubicBezTo>
                <a:cubicBezTo>
                  <a:pt x="4610103" y="842381"/>
                  <a:pt x="4610352" y="842692"/>
                  <a:pt x="4610724" y="842755"/>
                </a:cubicBezTo>
                <a:cubicBezTo>
                  <a:pt x="4611470" y="842817"/>
                  <a:pt x="4612279" y="843003"/>
                  <a:pt x="4613025" y="843190"/>
                </a:cubicBezTo>
                <a:cubicBezTo>
                  <a:pt x="4613771" y="843376"/>
                  <a:pt x="4614455" y="843501"/>
                  <a:pt x="4615139" y="843625"/>
                </a:cubicBezTo>
                <a:cubicBezTo>
                  <a:pt x="4615139" y="843625"/>
                  <a:pt x="4615201" y="843625"/>
                  <a:pt x="4615263" y="843625"/>
                </a:cubicBezTo>
                <a:moveTo>
                  <a:pt x="4625957" y="845179"/>
                </a:moveTo>
                <a:cubicBezTo>
                  <a:pt x="4624465" y="844931"/>
                  <a:pt x="4623284" y="844496"/>
                  <a:pt x="4622351" y="843936"/>
                </a:cubicBezTo>
                <a:cubicBezTo>
                  <a:pt x="4621979" y="843687"/>
                  <a:pt x="4621481" y="843812"/>
                  <a:pt x="4621294" y="844122"/>
                </a:cubicBezTo>
                <a:cubicBezTo>
                  <a:pt x="4621046" y="844496"/>
                  <a:pt x="4621108" y="844993"/>
                  <a:pt x="4621481" y="845242"/>
                </a:cubicBezTo>
                <a:cubicBezTo>
                  <a:pt x="4622600" y="845988"/>
                  <a:pt x="4623968" y="846485"/>
                  <a:pt x="4625709" y="846734"/>
                </a:cubicBezTo>
                <a:cubicBezTo>
                  <a:pt x="4625709" y="846734"/>
                  <a:pt x="4625771" y="846734"/>
                  <a:pt x="4625834" y="846734"/>
                </a:cubicBezTo>
                <a:cubicBezTo>
                  <a:pt x="4626206" y="846734"/>
                  <a:pt x="4626518" y="846485"/>
                  <a:pt x="4626580" y="846050"/>
                </a:cubicBezTo>
                <a:cubicBezTo>
                  <a:pt x="4626642" y="845615"/>
                  <a:pt x="4626331" y="845242"/>
                  <a:pt x="4625957" y="845179"/>
                </a:cubicBezTo>
                <a:moveTo>
                  <a:pt x="4702187" y="853573"/>
                </a:moveTo>
                <a:cubicBezTo>
                  <a:pt x="4703307" y="853698"/>
                  <a:pt x="4704364" y="853822"/>
                  <a:pt x="4705172" y="854320"/>
                </a:cubicBezTo>
                <a:cubicBezTo>
                  <a:pt x="4705358" y="854382"/>
                  <a:pt x="4705483" y="854444"/>
                  <a:pt x="4705669" y="854444"/>
                </a:cubicBezTo>
                <a:cubicBezTo>
                  <a:pt x="4706042" y="854444"/>
                  <a:pt x="4706353" y="854257"/>
                  <a:pt x="4706540" y="853946"/>
                </a:cubicBezTo>
                <a:cubicBezTo>
                  <a:pt x="4706850" y="853449"/>
                  <a:pt x="4706664" y="852889"/>
                  <a:pt x="4706166" y="852579"/>
                </a:cubicBezTo>
                <a:cubicBezTo>
                  <a:pt x="4704923" y="851895"/>
                  <a:pt x="4703618" y="851708"/>
                  <a:pt x="4702374" y="851584"/>
                </a:cubicBezTo>
                <a:cubicBezTo>
                  <a:pt x="4701877" y="851522"/>
                  <a:pt x="4701379" y="851459"/>
                  <a:pt x="4700819" y="851335"/>
                </a:cubicBezTo>
                <a:cubicBezTo>
                  <a:pt x="4700260" y="851211"/>
                  <a:pt x="4699762" y="851584"/>
                  <a:pt x="4699638" y="852143"/>
                </a:cubicBezTo>
                <a:cubicBezTo>
                  <a:pt x="4699514" y="852703"/>
                  <a:pt x="4699886" y="853200"/>
                  <a:pt x="4700447" y="853325"/>
                </a:cubicBezTo>
                <a:cubicBezTo>
                  <a:pt x="4701006" y="853449"/>
                  <a:pt x="4701565" y="853511"/>
                  <a:pt x="4702125" y="853573"/>
                </a:cubicBezTo>
                <a:moveTo>
                  <a:pt x="4712695" y="856061"/>
                </a:moveTo>
                <a:cubicBezTo>
                  <a:pt x="4713379" y="856309"/>
                  <a:pt x="4714125" y="856558"/>
                  <a:pt x="4714934" y="856558"/>
                </a:cubicBezTo>
                <a:cubicBezTo>
                  <a:pt x="4715245" y="856558"/>
                  <a:pt x="4715555" y="856558"/>
                  <a:pt x="4715929" y="856434"/>
                </a:cubicBezTo>
                <a:cubicBezTo>
                  <a:pt x="4716364" y="856309"/>
                  <a:pt x="4716613" y="855874"/>
                  <a:pt x="4716488" y="855439"/>
                </a:cubicBezTo>
                <a:cubicBezTo>
                  <a:pt x="4716364" y="855004"/>
                  <a:pt x="4715929" y="854755"/>
                  <a:pt x="4715493" y="854879"/>
                </a:cubicBezTo>
                <a:cubicBezTo>
                  <a:pt x="4714747" y="855066"/>
                  <a:pt x="4714063" y="854879"/>
                  <a:pt x="4713255" y="854506"/>
                </a:cubicBezTo>
                <a:cubicBezTo>
                  <a:pt x="4712446" y="854195"/>
                  <a:pt x="4711576" y="853884"/>
                  <a:pt x="4710582" y="854009"/>
                </a:cubicBezTo>
                <a:cubicBezTo>
                  <a:pt x="4710146" y="854009"/>
                  <a:pt x="4709835" y="854444"/>
                  <a:pt x="4709835" y="854879"/>
                </a:cubicBezTo>
                <a:cubicBezTo>
                  <a:pt x="4709835" y="855314"/>
                  <a:pt x="4710208" y="855687"/>
                  <a:pt x="4710705" y="855563"/>
                </a:cubicBezTo>
                <a:cubicBezTo>
                  <a:pt x="4711328" y="855563"/>
                  <a:pt x="4711949" y="855750"/>
                  <a:pt x="4712633" y="855998"/>
                </a:cubicBezTo>
                <a:moveTo>
                  <a:pt x="4726312" y="858237"/>
                </a:moveTo>
                <a:cubicBezTo>
                  <a:pt x="4726623" y="858237"/>
                  <a:pt x="4726872" y="857988"/>
                  <a:pt x="4726872" y="857677"/>
                </a:cubicBezTo>
                <a:cubicBezTo>
                  <a:pt x="4726872" y="857366"/>
                  <a:pt x="4726623" y="857055"/>
                  <a:pt x="4726312" y="857055"/>
                </a:cubicBezTo>
                <a:lnTo>
                  <a:pt x="4724944" y="857055"/>
                </a:lnTo>
                <a:cubicBezTo>
                  <a:pt x="4724633" y="857055"/>
                  <a:pt x="4724385" y="857304"/>
                  <a:pt x="4724385" y="857677"/>
                </a:cubicBezTo>
                <a:cubicBezTo>
                  <a:pt x="4724385" y="858050"/>
                  <a:pt x="4724633" y="858237"/>
                  <a:pt x="4724944" y="858237"/>
                </a:cubicBezTo>
                <a:lnTo>
                  <a:pt x="4726312" y="858237"/>
                </a:lnTo>
                <a:close/>
                <a:moveTo>
                  <a:pt x="4694167" y="859915"/>
                </a:moveTo>
                <a:cubicBezTo>
                  <a:pt x="4693172" y="859667"/>
                  <a:pt x="4692114" y="859294"/>
                  <a:pt x="4691120" y="858983"/>
                </a:cubicBezTo>
                <a:cubicBezTo>
                  <a:pt x="4689005" y="858237"/>
                  <a:pt x="4686829" y="857491"/>
                  <a:pt x="4684404" y="857677"/>
                </a:cubicBezTo>
                <a:cubicBezTo>
                  <a:pt x="4683907" y="857677"/>
                  <a:pt x="4683596" y="858112"/>
                  <a:pt x="4683596" y="858548"/>
                </a:cubicBezTo>
                <a:cubicBezTo>
                  <a:pt x="4683596" y="859045"/>
                  <a:pt x="4683969" y="859356"/>
                  <a:pt x="4684467" y="859356"/>
                </a:cubicBezTo>
                <a:cubicBezTo>
                  <a:pt x="4686580" y="859232"/>
                  <a:pt x="4688446" y="859853"/>
                  <a:pt x="4690498" y="860599"/>
                </a:cubicBezTo>
                <a:cubicBezTo>
                  <a:pt x="4691555" y="860972"/>
                  <a:pt x="4692612" y="861346"/>
                  <a:pt x="4693731" y="861594"/>
                </a:cubicBezTo>
                <a:cubicBezTo>
                  <a:pt x="4693793" y="861594"/>
                  <a:pt x="4693855" y="861594"/>
                  <a:pt x="4693918" y="861594"/>
                </a:cubicBezTo>
                <a:cubicBezTo>
                  <a:pt x="4694291" y="861594"/>
                  <a:pt x="4694664" y="861346"/>
                  <a:pt x="4694726" y="860972"/>
                </a:cubicBezTo>
                <a:cubicBezTo>
                  <a:pt x="4694850" y="860537"/>
                  <a:pt x="4694539" y="860040"/>
                  <a:pt x="4694104" y="859978"/>
                </a:cubicBezTo>
                <a:moveTo>
                  <a:pt x="4740302" y="864890"/>
                </a:moveTo>
                <a:lnTo>
                  <a:pt x="4738934" y="864890"/>
                </a:lnTo>
                <a:cubicBezTo>
                  <a:pt x="4738623" y="864890"/>
                  <a:pt x="4738375" y="865138"/>
                  <a:pt x="4738375" y="865512"/>
                </a:cubicBezTo>
                <a:cubicBezTo>
                  <a:pt x="4738375" y="865885"/>
                  <a:pt x="4738623" y="866071"/>
                  <a:pt x="4738934" y="866071"/>
                </a:cubicBezTo>
                <a:lnTo>
                  <a:pt x="4740302" y="866071"/>
                </a:lnTo>
                <a:cubicBezTo>
                  <a:pt x="4740613" y="866071"/>
                  <a:pt x="4740862" y="865822"/>
                  <a:pt x="4740862" y="865512"/>
                </a:cubicBezTo>
                <a:cubicBezTo>
                  <a:pt x="4740862" y="865201"/>
                  <a:pt x="4740613" y="864890"/>
                  <a:pt x="4740302" y="864890"/>
                </a:cubicBezTo>
                <a:moveTo>
                  <a:pt x="4757401" y="870237"/>
                </a:moveTo>
                <a:cubicBezTo>
                  <a:pt x="4758520" y="870486"/>
                  <a:pt x="4759701" y="870672"/>
                  <a:pt x="4760883" y="870797"/>
                </a:cubicBezTo>
                <a:cubicBezTo>
                  <a:pt x="4760883" y="870797"/>
                  <a:pt x="4760883" y="870797"/>
                  <a:pt x="4760945" y="870797"/>
                </a:cubicBezTo>
                <a:cubicBezTo>
                  <a:pt x="4761256" y="870797"/>
                  <a:pt x="4761504" y="870548"/>
                  <a:pt x="4761567" y="870237"/>
                </a:cubicBezTo>
                <a:cubicBezTo>
                  <a:pt x="4761567" y="869926"/>
                  <a:pt x="4761380" y="869615"/>
                  <a:pt x="4761007" y="869553"/>
                </a:cubicBezTo>
                <a:cubicBezTo>
                  <a:pt x="4759826" y="869429"/>
                  <a:pt x="4758707" y="869180"/>
                  <a:pt x="4757650" y="868993"/>
                </a:cubicBezTo>
                <a:cubicBezTo>
                  <a:pt x="4756592" y="868807"/>
                  <a:pt x="4755473" y="868558"/>
                  <a:pt x="4754354" y="868434"/>
                </a:cubicBezTo>
                <a:cubicBezTo>
                  <a:pt x="4754043" y="868434"/>
                  <a:pt x="4753732" y="868620"/>
                  <a:pt x="4753670" y="868993"/>
                </a:cubicBezTo>
                <a:cubicBezTo>
                  <a:pt x="4753670" y="869304"/>
                  <a:pt x="4753857" y="869615"/>
                  <a:pt x="4754167" y="869677"/>
                </a:cubicBezTo>
                <a:cubicBezTo>
                  <a:pt x="4755287" y="869802"/>
                  <a:pt x="4756344" y="869988"/>
                  <a:pt x="4757401" y="870237"/>
                </a:cubicBezTo>
                <a:moveTo>
                  <a:pt x="4813422" y="880869"/>
                </a:moveTo>
                <a:cubicBezTo>
                  <a:pt x="4813858" y="880869"/>
                  <a:pt x="4814231" y="880558"/>
                  <a:pt x="4814293" y="880123"/>
                </a:cubicBezTo>
                <a:cubicBezTo>
                  <a:pt x="4814355" y="879626"/>
                  <a:pt x="4814044" y="879191"/>
                  <a:pt x="4813547" y="879066"/>
                </a:cubicBezTo>
                <a:cubicBezTo>
                  <a:pt x="4812490" y="878880"/>
                  <a:pt x="4811433" y="878817"/>
                  <a:pt x="4810376" y="878755"/>
                </a:cubicBezTo>
                <a:cubicBezTo>
                  <a:pt x="4809008" y="878693"/>
                  <a:pt x="4807640" y="878631"/>
                  <a:pt x="4806396" y="878258"/>
                </a:cubicBezTo>
                <a:cubicBezTo>
                  <a:pt x="4806396" y="878258"/>
                  <a:pt x="4806396" y="878258"/>
                  <a:pt x="4806396" y="878258"/>
                </a:cubicBezTo>
                <a:cubicBezTo>
                  <a:pt x="4799557" y="875709"/>
                  <a:pt x="4794521" y="877325"/>
                  <a:pt x="4788551" y="873781"/>
                </a:cubicBezTo>
                <a:lnTo>
                  <a:pt x="4788551" y="873781"/>
                </a:lnTo>
                <a:cubicBezTo>
                  <a:pt x="4788551" y="873781"/>
                  <a:pt x="4788551" y="873657"/>
                  <a:pt x="4788551" y="873594"/>
                </a:cubicBezTo>
                <a:cubicBezTo>
                  <a:pt x="4788614" y="873346"/>
                  <a:pt x="4788738" y="873097"/>
                  <a:pt x="4788800" y="872848"/>
                </a:cubicBezTo>
                <a:cubicBezTo>
                  <a:pt x="4788925" y="872848"/>
                  <a:pt x="4789112" y="872848"/>
                  <a:pt x="4789235" y="872848"/>
                </a:cubicBezTo>
                <a:cubicBezTo>
                  <a:pt x="4789484" y="872848"/>
                  <a:pt x="4789733" y="872848"/>
                  <a:pt x="4789981" y="872848"/>
                </a:cubicBezTo>
                <a:cubicBezTo>
                  <a:pt x="4790542" y="872848"/>
                  <a:pt x="4790914" y="872413"/>
                  <a:pt x="4790914" y="871854"/>
                </a:cubicBezTo>
                <a:cubicBezTo>
                  <a:pt x="4790914" y="871294"/>
                  <a:pt x="4790417" y="870921"/>
                  <a:pt x="4789919" y="870921"/>
                </a:cubicBezTo>
                <a:cubicBezTo>
                  <a:pt x="4789671" y="870921"/>
                  <a:pt x="4789360" y="870921"/>
                  <a:pt x="4789112" y="870983"/>
                </a:cubicBezTo>
                <a:cubicBezTo>
                  <a:pt x="4788925" y="870983"/>
                  <a:pt x="4788800" y="870983"/>
                  <a:pt x="4788614" y="870983"/>
                </a:cubicBezTo>
                <a:cubicBezTo>
                  <a:pt x="4788179" y="870672"/>
                  <a:pt x="4787619" y="870423"/>
                  <a:pt x="4786749" y="870299"/>
                </a:cubicBezTo>
                <a:cubicBezTo>
                  <a:pt x="4786189" y="870237"/>
                  <a:pt x="4785692" y="870610"/>
                  <a:pt x="4785567" y="871107"/>
                </a:cubicBezTo>
                <a:cubicBezTo>
                  <a:pt x="4785505" y="871667"/>
                  <a:pt x="4785878" y="872164"/>
                  <a:pt x="4786375" y="872289"/>
                </a:cubicBezTo>
                <a:cubicBezTo>
                  <a:pt x="4786687" y="872289"/>
                  <a:pt x="4786810" y="872413"/>
                  <a:pt x="4786997" y="872413"/>
                </a:cubicBezTo>
                <a:cubicBezTo>
                  <a:pt x="4786935" y="872662"/>
                  <a:pt x="4786873" y="872911"/>
                  <a:pt x="4786810" y="873159"/>
                </a:cubicBezTo>
                <a:cubicBezTo>
                  <a:pt x="4786810" y="873159"/>
                  <a:pt x="4786810" y="873159"/>
                  <a:pt x="4786810" y="873221"/>
                </a:cubicBezTo>
                <a:cubicBezTo>
                  <a:pt x="4781837" y="873719"/>
                  <a:pt x="4773567" y="871605"/>
                  <a:pt x="4769028" y="871543"/>
                </a:cubicBezTo>
                <a:lnTo>
                  <a:pt x="4769152" y="871978"/>
                </a:lnTo>
                <a:lnTo>
                  <a:pt x="4767598" y="871978"/>
                </a:lnTo>
                <a:cubicBezTo>
                  <a:pt x="4767598" y="871978"/>
                  <a:pt x="4767163" y="872164"/>
                  <a:pt x="4767163" y="872413"/>
                </a:cubicBezTo>
                <a:cubicBezTo>
                  <a:pt x="4767163" y="872662"/>
                  <a:pt x="4767350" y="872848"/>
                  <a:pt x="4767598" y="872848"/>
                </a:cubicBezTo>
                <a:lnTo>
                  <a:pt x="4768406" y="872848"/>
                </a:lnTo>
                <a:lnTo>
                  <a:pt x="4768406" y="873843"/>
                </a:lnTo>
                <a:cubicBezTo>
                  <a:pt x="4766727" y="876144"/>
                  <a:pt x="4762624" y="871294"/>
                  <a:pt x="4759453" y="873284"/>
                </a:cubicBezTo>
                <a:lnTo>
                  <a:pt x="4759453" y="873532"/>
                </a:lnTo>
                <a:cubicBezTo>
                  <a:pt x="4756468" y="873843"/>
                  <a:pt x="4752986" y="874278"/>
                  <a:pt x="4750872" y="871916"/>
                </a:cubicBezTo>
                <a:cubicBezTo>
                  <a:pt x="4750561" y="871605"/>
                  <a:pt x="4750002" y="871543"/>
                  <a:pt x="4749691" y="871916"/>
                </a:cubicBezTo>
                <a:cubicBezTo>
                  <a:pt x="4749380" y="872227"/>
                  <a:pt x="4749318" y="872724"/>
                  <a:pt x="4749691" y="873097"/>
                </a:cubicBezTo>
                <a:cubicBezTo>
                  <a:pt x="4751494" y="875025"/>
                  <a:pt x="4753795" y="875460"/>
                  <a:pt x="4756157" y="875460"/>
                </a:cubicBezTo>
                <a:cubicBezTo>
                  <a:pt x="4757276" y="875460"/>
                  <a:pt x="4758333" y="875335"/>
                  <a:pt x="4759391" y="875211"/>
                </a:cubicBezTo>
                <a:cubicBezTo>
                  <a:pt x="4761816" y="876455"/>
                  <a:pt x="4765857" y="876144"/>
                  <a:pt x="4766230" y="879439"/>
                </a:cubicBezTo>
                <a:lnTo>
                  <a:pt x="4764551" y="879439"/>
                </a:lnTo>
                <a:lnTo>
                  <a:pt x="4764551" y="879564"/>
                </a:lnTo>
                <a:cubicBezTo>
                  <a:pt x="4764551" y="879564"/>
                  <a:pt x="4764054" y="879439"/>
                  <a:pt x="4763743" y="879439"/>
                </a:cubicBezTo>
                <a:cubicBezTo>
                  <a:pt x="4763246" y="879439"/>
                  <a:pt x="4762872" y="879750"/>
                  <a:pt x="4762810" y="880248"/>
                </a:cubicBezTo>
                <a:cubicBezTo>
                  <a:pt x="4762810" y="880745"/>
                  <a:pt x="4763121" y="881118"/>
                  <a:pt x="4763618" y="881180"/>
                </a:cubicBezTo>
                <a:cubicBezTo>
                  <a:pt x="4763929" y="881180"/>
                  <a:pt x="4764302" y="881305"/>
                  <a:pt x="4764613" y="881367"/>
                </a:cubicBezTo>
                <a:cubicBezTo>
                  <a:pt x="4764613" y="881367"/>
                  <a:pt x="4764613" y="881367"/>
                  <a:pt x="4764613" y="881367"/>
                </a:cubicBezTo>
                <a:cubicBezTo>
                  <a:pt x="4769463" y="882921"/>
                  <a:pt x="4773691" y="883108"/>
                  <a:pt x="4778417" y="883978"/>
                </a:cubicBezTo>
                <a:cubicBezTo>
                  <a:pt x="4778603" y="882672"/>
                  <a:pt x="4777546" y="882735"/>
                  <a:pt x="4777857" y="881367"/>
                </a:cubicBezTo>
                <a:cubicBezTo>
                  <a:pt x="4779225" y="881180"/>
                  <a:pt x="4780655" y="881491"/>
                  <a:pt x="4782086" y="881802"/>
                </a:cubicBezTo>
                <a:cubicBezTo>
                  <a:pt x="4783329" y="882113"/>
                  <a:pt x="4784572" y="882424"/>
                  <a:pt x="4785941" y="882424"/>
                </a:cubicBezTo>
                <a:cubicBezTo>
                  <a:pt x="4786189" y="882424"/>
                  <a:pt x="4786375" y="882424"/>
                  <a:pt x="4786624" y="882424"/>
                </a:cubicBezTo>
                <a:cubicBezTo>
                  <a:pt x="4787122" y="882424"/>
                  <a:pt x="4787557" y="881926"/>
                  <a:pt x="4787495" y="881429"/>
                </a:cubicBezTo>
                <a:cubicBezTo>
                  <a:pt x="4787495" y="880931"/>
                  <a:pt x="4786935" y="880496"/>
                  <a:pt x="4786438" y="880558"/>
                </a:cubicBezTo>
                <a:cubicBezTo>
                  <a:pt x="4785194" y="880683"/>
                  <a:pt x="4783888" y="880372"/>
                  <a:pt x="4782520" y="879999"/>
                </a:cubicBezTo>
                <a:cubicBezTo>
                  <a:pt x="4780842" y="879564"/>
                  <a:pt x="4779100" y="879191"/>
                  <a:pt x="4777298" y="879564"/>
                </a:cubicBezTo>
                <a:lnTo>
                  <a:pt x="4777298" y="879564"/>
                </a:lnTo>
                <a:cubicBezTo>
                  <a:pt x="4775619" y="877325"/>
                  <a:pt x="4770023" y="878942"/>
                  <a:pt x="4770582" y="874527"/>
                </a:cubicBezTo>
                <a:cubicBezTo>
                  <a:pt x="4775743" y="876019"/>
                  <a:pt x="4780966" y="875149"/>
                  <a:pt x="4785132" y="879004"/>
                </a:cubicBezTo>
                <a:cubicBezTo>
                  <a:pt x="4787122" y="876890"/>
                  <a:pt x="4790168" y="879253"/>
                  <a:pt x="4792406" y="880123"/>
                </a:cubicBezTo>
                <a:cubicBezTo>
                  <a:pt x="4796884" y="878134"/>
                  <a:pt x="4801858" y="880621"/>
                  <a:pt x="4805899" y="880123"/>
                </a:cubicBezTo>
                <a:cubicBezTo>
                  <a:pt x="4807329" y="880558"/>
                  <a:pt x="4808821" y="880621"/>
                  <a:pt x="4810189" y="880683"/>
                </a:cubicBezTo>
                <a:cubicBezTo>
                  <a:pt x="4811246" y="880683"/>
                  <a:pt x="4812179" y="880807"/>
                  <a:pt x="4813112" y="880931"/>
                </a:cubicBezTo>
                <a:cubicBezTo>
                  <a:pt x="4813112" y="880931"/>
                  <a:pt x="4813236" y="880931"/>
                  <a:pt x="4813236" y="880931"/>
                </a:cubicBezTo>
                <a:moveTo>
                  <a:pt x="4839226" y="884476"/>
                </a:moveTo>
                <a:cubicBezTo>
                  <a:pt x="4831454" y="883294"/>
                  <a:pt x="4824925" y="882113"/>
                  <a:pt x="4819205" y="880869"/>
                </a:cubicBezTo>
                <a:cubicBezTo>
                  <a:pt x="4818707" y="880745"/>
                  <a:pt x="4818272" y="881056"/>
                  <a:pt x="4818210" y="881491"/>
                </a:cubicBezTo>
                <a:cubicBezTo>
                  <a:pt x="4818086" y="881926"/>
                  <a:pt x="4818397" y="882362"/>
                  <a:pt x="4818832" y="882486"/>
                </a:cubicBezTo>
                <a:cubicBezTo>
                  <a:pt x="4824615" y="883729"/>
                  <a:pt x="4831143" y="884911"/>
                  <a:pt x="4838977" y="886154"/>
                </a:cubicBezTo>
                <a:cubicBezTo>
                  <a:pt x="4838977" y="886154"/>
                  <a:pt x="4839040" y="886154"/>
                  <a:pt x="4839102" y="886154"/>
                </a:cubicBezTo>
                <a:cubicBezTo>
                  <a:pt x="4839537" y="886154"/>
                  <a:pt x="4839848" y="885843"/>
                  <a:pt x="4839910" y="885470"/>
                </a:cubicBezTo>
                <a:cubicBezTo>
                  <a:pt x="4839972" y="885035"/>
                  <a:pt x="4839661" y="884600"/>
                  <a:pt x="4839226" y="884538"/>
                </a:cubicBezTo>
                <a:moveTo>
                  <a:pt x="4873175" y="891377"/>
                </a:moveTo>
                <a:cubicBezTo>
                  <a:pt x="4873175" y="891377"/>
                  <a:pt x="4873548" y="891253"/>
                  <a:pt x="4873673" y="891066"/>
                </a:cubicBezTo>
                <a:cubicBezTo>
                  <a:pt x="4873797" y="890818"/>
                  <a:pt x="4873673" y="890507"/>
                  <a:pt x="4873362" y="890445"/>
                </a:cubicBezTo>
                <a:cubicBezTo>
                  <a:pt x="4872553" y="890196"/>
                  <a:pt x="4871932" y="890134"/>
                  <a:pt x="4871248" y="890134"/>
                </a:cubicBezTo>
                <a:lnTo>
                  <a:pt x="4871248" y="890631"/>
                </a:lnTo>
                <a:cubicBezTo>
                  <a:pt x="4871248" y="890631"/>
                  <a:pt x="4871248" y="891129"/>
                  <a:pt x="4871248" y="891129"/>
                </a:cubicBezTo>
                <a:cubicBezTo>
                  <a:pt x="4871807" y="891129"/>
                  <a:pt x="4872304" y="891129"/>
                  <a:pt x="4872989" y="891377"/>
                </a:cubicBezTo>
                <a:cubicBezTo>
                  <a:pt x="4872989" y="891377"/>
                  <a:pt x="4873113" y="891377"/>
                  <a:pt x="4873175" y="891377"/>
                </a:cubicBezTo>
                <a:moveTo>
                  <a:pt x="4847310" y="890942"/>
                </a:moveTo>
                <a:cubicBezTo>
                  <a:pt x="4846998" y="891066"/>
                  <a:pt x="4846749" y="891191"/>
                  <a:pt x="4846501" y="891377"/>
                </a:cubicBezTo>
                <a:cubicBezTo>
                  <a:pt x="4846190" y="891564"/>
                  <a:pt x="4845941" y="891688"/>
                  <a:pt x="4845693" y="891688"/>
                </a:cubicBezTo>
                <a:lnTo>
                  <a:pt x="4845506" y="891564"/>
                </a:lnTo>
                <a:cubicBezTo>
                  <a:pt x="4845506" y="891564"/>
                  <a:pt x="4844947" y="891502"/>
                  <a:pt x="4844760" y="891750"/>
                </a:cubicBezTo>
                <a:cubicBezTo>
                  <a:pt x="4844573" y="891999"/>
                  <a:pt x="4844698" y="892310"/>
                  <a:pt x="4844947" y="892496"/>
                </a:cubicBezTo>
                <a:lnTo>
                  <a:pt x="4845195" y="892683"/>
                </a:lnTo>
                <a:lnTo>
                  <a:pt x="4845382" y="892683"/>
                </a:lnTo>
                <a:cubicBezTo>
                  <a:pt x="4845382" y="892683"/>
                  <a:pt x="4845631" y="892807"/>
                  <a:pt x="4845755" y="892807"/>
                </a:cubicBezTo>
                <a:cubicBezTo>
                  <a:pt x="4846252" y="892807"/>
                  <a:pt x="4846687" y="892559"/>
                  <a:pt x="4847061" y="892310"/>
                </a:cubicBezTo>
                <a:cubicBezTo>
                  <a:pt x="4847247" y="892186"/>
                  <a:pt x="4847433" y="892061"/>
                  <a:pt x="4847620" y="891999"/>
                </a:cubicBezTo>
                <a:cubicBezTo>
                  <a:pt x="4847931" y="891937"/>
                  <a:pt x="4848056" y="891626"/>
                  <a:pt x="4847993" y="891315"/>
                </a:cubicBezTo>
                <a:cubicBezTo>
                  <a:pt x="4847931" y="891066"/>
                  <a:pt x="4847620" y="890880"/>
                  <a:pt x="4847372" y="890942"/>
                </a:cubicBezTo>
                <a:moveTo>
                  <a:pt x="4916140" y="894175"/>
                </a:moveTo>
                <a:cubicBezTo>
                  <a:pt x="4916575" y="894175"/>
                  <a:pt x="4916948" y="893802"/>
                  <a:pt x="4916948" y="893367"/>
                </a:cubicBezTo>
                <a:cubicBezTo>
                  <a:pt x="4916948" y="892932"/>
                  <a:pt x="4916575" y="892559"/>
                  <a:pt x="4916140" y="892559"/>
                </a:cubicBezTo>
                <a:cubicBezTo>
                  <a:pt x="4915580" y="892559"/>
                  <a:pt x="4915082" y="892496"/>
                  <a:pt x="4914772" y="892372"/>
                </a:cubicBezTo>
                <a:cubicBezTo>
                  <a:pt x="4914399" y="892186"/>
                  <a:pt x="4913901" y="892372"/>
                  <a:pt x="4913715" y="892807"/>
                </a:cubicBezTo>
                <a:cubicBezTo>
                  <a:pt x="4913528" y="893243"/>
                  <a:pt x="4913715" y="893678"/>
                  <a:pt x="4914150" y="893864"/>
                </a:cubicBezTo>
                <a:cubicBezTo>
                  <a:pt x="4914647" y="894113"/>
                  <a:pt x="4915331" y="894175"/>
                  <a:pt x="4916140" y="894175"/>
                </a:cubicBezTo>
                <a:lnTo>
                  <a:pt x="4916140" y="894175"/>
                </a:lnTo>
                <a:close/>
                <a:moveTo>
                  <a:pt x="5010276" y="913512"/>
                </a:moveTo>
                <a:cubicBezTo>
                  <a:pt x="4996721" y="912393"/>
                  <a:pt x="4983851" y="911025"/>
                  <a:pt x="4970981" y="909347"/>
                </a:cubicBezTo>
                <a:cubicBezTo>
                  <a:pt x="4970358" y="909284"/>
                  <a:pt x="4969861" y="909657"/>
                  <a:pt x="4969799" y="910279"/>
                </a:cubicBezTo>
                <a:cubicBezTo>
                  <a:pt x="4969737" y="910839"/>
                  <a:pt x="4970110" y="911398"/>
                  <a:pt x="4970732" y="911461"/>
                </a:cubicBezTo>
                <a:cubicBezTo>
                  <a:pt x="4983664" y="913139"/>
                  <a:pt x="4996535" y="914507"/>
                  <a:pt x="5010152" y="915689"/>
                </a:cubicBezTo>
                <a:lnTo>
                  <a:pt x="5010276" y="915689"/>
                </a:lnTo>
                <a:cubicBezTo>
                  <a:pt x="5010836" y="915689"/>
                  <a:pt x="5011271" y="915253"/>
                  <a:pt x="5011334" y="914756"/>
                </a:cubicBezTo>
                <a:cubicBezTo>
                  <a:pt x="5011334" y="914196"/>
                  <a:pt x="5010960" y="913637"/>
                  <a:pt x="5010339" y="913575"/>
                </a:cubicBezTo>
                <a:moveTo>
                  <a:pt x="4463426" y="459182"/>
                </a:moveTo>
                <a:cubicBezTo>
                  <a:pt x="4463426" y="459182"/>
                  <a:pt x="4463675" y="459120"/>
                  <a:pt x="4463737" y="458995"/>
                </a:cubicBezTo>
                <a:cubicBezTo>
                  <a:pt x="4464483" y="457814"/>
                  <a:pt x="4464794" y="456508"/>
                  <a:pt x="4465104" y="455265"/>
                </a:cubicBezTo>
                <a:cubicBezTo>
                  <a:pt x="4465291" y="454519"/>
                  <a:pt x="4465478" y="453772"/>
                  <a:pt x="4465727" y="453088"/>
                </a:cubicBezTo>
                <a:cubicBezTo>
                  <a:pt x="4465789" y="452902"/>
                  <a:pt x="4465727" y="452715"/>
                  <a:pt x="4465540" y="452591"/>
                </a:cubicBezTo>
                <a:cubicBezTo>
                  <a:pt x="4465353" y="452529"/>
                  <a:pt x="4465167" y="452591"/>
                  <a:pt x="4465042" y="452778"/>
                </a:cubicBezTo>
                <a:cubicBezTo>
                  <a:pt x="4464794" y="453524"/>
                  <a:pt x="4464607" y="454270"/>
                  <a:pt x="4464421" y="455016"/>
                </a:cubicBezTo>
                <a:cubicBezTo>
                  <a:pt x="4464110" y="456322"/>
                  <a:pt x="4463799" y="457503"/>
                  <a:pt x="4463177" y="458560"/>
                </a:cubicBezTo>
                <a:cubicBezTo>
                  <a:pt x="4463053" y="458747"/>
                  <a:pt x="4463177" y="458933"/>
                  <a:pt x="4463302" y="459057"/>
                </a:cubicBezTo>
                <a:cubicBezTo>
                  <a:pt x="4463364" y="459057"/>
                  <a:pt x="4463426" y="459120"/>
                  <a:pt x="4463488" y="459120"/>
                </a:cubicBezTo>
                <a:moveTo>
                  <a:pt x="4456214" y="496924"/>
                </a:moveTo>
                <a:cubicBezTo>
                  <a:pt x="4456214" y="496924"/>
                  <a:pt x="4455778" y="497048"/>
                  <a:pt x="4455778" y="497234"/>
                </a:cubicBezTo>
                <a:cubicBezTo>
                  <a:pt x="4455778" y="497545"/>
                  <a:pt x="4455654" y="497794"/>
                  <a:pt x="4455530" y="498043"/>
                </a:cubicBezTo>
                <a:cubicBezTo>
                  <a:pt x="4455343" y="498416"/>
                  <a:pt x="4455219" y="498913"/>
                  <a:pt x="4455219" y="499535"/>
                </a:cubicBezTo>
                <a:cubicBezTo>
                  <a:pt x="4455219" y="499722"/>
                  <a:pt x="4455405" y="499908"/>
                  <a:pt x="4455592" y="499908"/>
                </a:cubicBezTo>
                <a:lnTo>
                  <a:pt x="4455592" y="499908"/>
                </a:lnTo>
                <a:cubicBezTo>
                  <a:pt x="4455592" y="499908"/>
                  <a:pt x="4455965" y="499722"/>
                  <a:pt x="4455965" y="499535"/>
                </a:cubicBezTo>
                <a:cubicBezTo>
                  <a:pt x="4455965" y="499038"/>
                  <a:pt x="4456089" y="498727"/>
                  <a:pt x="4456214" y="498354"/>
                </a:cubicBezTo>
                <a:cubicBezTo>
                  <a:pt x="4456338" y="498043"/>
                  <a:pt x="4456463" y="497732"/>
                  <a:pt x="4456524" y="497359"/>
                </a:cubicBezTo>
                <a:cubicBezTo>
                  <a:pt x="4456524" y="497172"/>
                  <a:pt x="4456400" y="496924"/>
                  <a:pt x="4456214" y="496924"/>
                </a:cubicBezTo>
                <a:moveTo>
                  <a:pt x="4429975" y="606356"/>
                </a:moveTo>
                <a:cubicBezTo>
                  <a:pt x="4429975" y="606356"/>
                  <a:pt x="4429539" y="606480"/>
                  <a:pt x="4429539" y="606667"/>
                </a:cubicBezTo>
                <a:lnTo>
                  <a:pt x="4429539" y="606978"/>
                </a:lnTo>
                <a:cubicBezTo>
                  <a:pt x="4429477" y="607351"/>
                  <a:pt x="4429415" y="607662"/>
                  <a:pt x="4429290" y="607910"/>
                </a:cubicBezTo>
                <a:cubicBezTo>
                  <a:pt x="4429167" y="608097"/>
                  <a:pt x="4429290" y="608346"/>
                  <a:pt x="4429477" y="608470"/>
                </a:cubicBezTo>
                <a:cubicBezTo>
                  <a:pt x="4429477" y="608470"/>
                  <a:pt x="4429601" y="608470"/>
                  <a:pt x="4429664" y="608470"/>
                </a:cubicBezTo>
                <a:cubicBezTo>
                  <a:pt x="4429788" y="608470"/>
                  <a:pt x="4429913" y="608408"/>
                  <a:pt x="4430037" y="608283"/>
                </a:cubicBezTo>
                <a:cubicBezTo>
                  <a:pt x="4430223" y="607910"/>
                  <a:pt x="4430285" y="607475"/>
                  <a:pt x="4430348" y="607040"/>
                </a:cubicBezTo>
                <a:lnTo>
                  <a:pt x="4430348" y="606729"/>
                </a:lnTo>
                <a:cubicBezTo>
                  <a:pt x="4430348" y="606729"/>
                  <a:pt x="4430285" y="606294"/>
                  <a:pt x="4430037" y="606294"/>
                </a:cubicBezTo>
                <a:moveTo>
                  <a:pt x="4526039" y="815272"/>
                </a:moveTo>
                <a:cubicBezTo>
                  <a:pt x="4526039" y="815272"/>
                  <a:pt x="4525790" y="815148"/>
                  <a:pt x="4525665" y="815086"/>
                </a:cubicBezTo>
                <a:cubicBezTo>
                  <a:pt x="4525417" y="814961"/>
                  <a:pt x="4525106" y="815086"/>
                  <a:pt x="4524981" y="815272"/>
                </a:cubicBezTo>
                <a:cubicBezTo>
                  <a:pt x="4524858" y="815521"/>
                  <a:pt x="4524981" y="815832"/>
                  <a:pt x="4525168" y="815956"/>
                </a:cubicBezTo>
                <a:cubicBezTo>
                  <a:pt x="4525355" y="816080"/>
                  <a:pt x="4525479" y="816143"/>
                  <a:pt x="4525665" y="816205"/>
                </a:cubicBezTo>
                <a:cubicBezTo>
                  <a:pt x="4525852" y="816267"/>
                  <a:pt x="4526039" y="816391"/>
                  <a:pt x="4526225" y="816516"/>
                </a:cubicBezTo>
                <a:cubicBezTo>
                  <a:pt x="4526350" y="816578"/>
                  <a:pt x="4526412" y="816640"/>
                  <a:pt x="4526536" y="816640"/>
                </a:cubicBezTo>
                <a:cubicBezTo>
                  <a:pt x="4526723" y="816640"/>
                  <a:pt x="4526847" y="816578"/>
                  <a:pt x="4526971" y="816454"/>
                </a:cubicBezTo>
                <a:cubicBezTo>
                  <a:pt x="4527158" y="816205"/>
                  <a:pt x="4527096" y="815894"/>
                  <a:pt x="4526847" y="815707"/>
                </a:cubicBezTo>
                <a:cubicBezTo>
                  <a:pt x="4526598" y="815521"/>
                  <a:pt x="4526288" y="815396"/>
                  <a:pt x="4526039" y="815272"/>
                </a:cubicBezTo>
                <a:moveTo>
                  <a:pt x="4632175" y="842692"/>
                </a:moveTo>
                <a:cubicBezTo>
                  <a:pt x="4631740" y="842568"/>
                  <a:pt x="4631367" y="842879"/>
                  <a:pt x="4631243" y="843252"/>
                </a:cubicBezTo>
                <a:cubicBezTo>
                  <a:pt x="4631119" y="843687"/>
                  <a:pt x="4631367" y="844122"/>
                  <a:pt x="4631802" y="844185"/>
                </a:cubicBezTo>
                <a:cubicBezTo>
                  <a:pt x="4633544" y="844620"/>
                  <a:pt x="4635160" y="845117"/>
                  <a:pt x="4636715" y="845801"/>
                </a:cubicBezTo>
                <a:cubicBezTo>
                  <a:pt x="4636838" y="845801"/>
                  <a:pt x="4636901" y="845863"/>
                  <a:pt x="4637025" y="845863"/>
                </a:cubicBezTo>
                <a:cubicBezTo>
                  <a:pt x="4637336" y="845863"/>
                  <a:pt x="4637585" y="845677"/>
                  <a:pt x="4637709" y="845366"/>
                </a:cubicBezTo>
                <a:cubicBezTo>
                  <a:pt x="4637896" y="844993"/>
                  <a:pt x="4637709" y="844496"/>
                  <a:pt x="4637336" y="844371"/>
                </a:cubicBezTo>
                <a:cubicBezTo>
                  <a:pt x="4635720" y="843687"/>
                  <a:pt x="4633979" y="843065"/>
                  <a:pt x="4632175" y="842630"/>
                </a:cubicBezTo>
                <a:moveTo>
                  <a:pt x="4834190" y="888828"/>
                </a:moveTo>
                <a:cubicBezTo>
                  <a:pt x="4833630" y="888704"/>
                  <a:pt x="4833133" y="888579"/>
                  <a:pt x="4832636" y="888455"/>
                </a:cubicBezTo>
                <a:cubicBezTo>
                  <a:pt x="4831827" y="888268"/>
                  <a:pt x="4831143" y="888082"/>
                  <a:pt x="4830335" y="887833"/>
                </a:cubicBezTo>
                <a:cubicBezTo>
                  <a:pt x="4830024" y="887709"/>
                  <a:pt x="4829713" y="887833"/>
                  <a:pt x="4829651" y="888144"/>
                </a:cubicBezTo>
                <a:cubicBezTo>
                  <a:pt x="4829527" y="888455"/>
                  <a:pt x="4829651" y="888766"/>
                  <a:pt x="4829962" y="888828"/>
                </a:cubicBezTo>
                <a:cubicBezTo>
                  <a:pt x="4830770" y="889139"/>
                  <a:pt x="4831579" y="889263"/>
                  <a:pt x="4832387" y="889512"/>
                </a:cubicBezTo>
                <a:cubicBezTo>
                  <a:pt x="4832884" y="889636"/>
                  <a:pt x="4833382" y="889761"/>
                  <a:pt x="4833941" y="889885"/>
                </a:cubicBezTo>
                <a:cubicBezTo>
                  <a:pt x="4833941" y="889885"/>
                  <a:pt x="4834066" y="889885"/>
                  <a:pt x="4834066" y="889885"/>
                </a:cubicBezTo>
                <a:cubicBezTo>
                  <a:pt x="4834314" y="889885"/>
                  <a:pt x="4834501" y="889699"/>
                  <a:pt x="4834563" y="889512"/>
                </a:cubicBezTo>
                <a:cubicBezTo>
                  <a:pt x="4834625" y="889201"/>
                  <a:pt x="4834501" y="888890"/>
                  <a:pt x="4834190" y="888828"/>
                </a:cubicBezTo>
              </a:path>
            </a:pathLst>
          </a:custGeom>
          <a:solidFill>
            <a:schemeClr val="bg2"/>
          </a:solidFill>
          <a:ln w="6216" cap="flat">
            <a:noFill/>
            <a:prstDash val="solid"/>
            <a:miter/>
          </a:ln>
        </p:spPr>
        <p:txBody>
          <a:bodyPr rtlCol="0" anchor="ctr"/>
          <a:lstStyle/>
          <a:p>
            <a:endParaRPr lang="en-GB" dirty="0"/>
          </a:p>
        </p:txBody>
      </p:sp>
      <p:pic>
        <p:nvPicPr>
          <p:cNvPr id="2" name="Picture 1">
            <a:extLst>
              <a:ext uri="{FF2B5EF4-FFF2-40B4-BE49-F238E27FC236}">
                <a16:creationId xmlns:a16="http://schemas.microsoft.com/office/drawing/2014/main" id="{3C789E70-C667-8918-7544-70C86F11E881}"/>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2900674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750"/>
                                  </p:stCondLst>
                                  <p:childTnLst>
                                    <p:animMotion origin="layout" path="M 1.11022E-16 0.03889 L 1.11022E-16 0 " pathEditMode="relative" rAng="0" ptsTypes="AA">
                                      <p:cBhvr>
                                        <p:cTn id="9" dur="500" fill="hold"/>
                                        <p:tgtEl>
                                          <p:spTgt spid="9"/>
                                        </p:tgtEl>
                                        <p:attrNameLst>
                                          <p:attrName>ppt_x</p:attrName>
                                          <p:attrName>ppt_y</p:attrName>
                                        </p:attrNameLst>
                                      </p:cBhvr>
                                      <p:rCtr x="0" y="-1944"/>
                                    </p:animMotion>
                                  </p:childTnLst>
                                </p:cTn>
                              </p:par>
                            </p:childTnLst>
                          </p:cTn>
                        </p:par>
                        <p:par>
                          <p:cTn id="10" fill="hold">
                            <p:stCondLst>
                              <p:cond delay="1250"/>
                            </p:stCondLst>
                            <p:childTnLst>
                              <p:par>
                                <p:cTn id="11" presetID="10"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250"/>
                                        <p:tgtEl>
                                          <p:spTgt spid="30"/>
                                        </p:tgtEl>
                                      </p:cBhvr>
                                    </p:animEffect>
                                  </p:childTnLst>
                                </p:cTn>
                              </p:par>
                              <p:par>
                                <p:cTn id="14" presetID="42" presetClass="path" presetSubtype="0" decel="100000" fill="hold" nodeType="withEffect">
                                  <p:stCondLst>
                                    <p:cond delay="0"/>
                                  </p:stCondLst>
                                  <p:childTnLst>
                                    <p:animMotion origin="layout" path="M -2.08333E-7 -0.03472 L -2.08333E-7 0 " pathEditMode="relative" rAng="0" ptsTypes="AA">
                                      <p:cBhvr>
                                        <p:cTn id="15" dur="500" fill="hold"/>
                                        <p:tgtEl>
                                          <p:spTgt spid="30"/>
                                        </p:tgtEl>
                                        <p:attrNameLst>
                                          <p:attrName>ppt_x</p:attrName>
                                          <p:attrName>ppt_y</p:attrName>
                                        </p:attrNameLst>
                                      </p:cBhvr>
                                      <p:rCtr x="0" y="1736"/>
                                    </p:animMotion>
                                  </p:childTnLst>
                                </p:cTn>
                              </p:par>
                              <p:par>
                                <p:cTn id="16" presetID="10" presetClass="entr" presetSubtype="0"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42" presetClass="path" presetSubtype="0" decel="100000" fill="hold" grpId="1" nodeType="withEffect">
                                  <p:stCondLst>
                                    <p:cond delay="0"/>
                                  </p:stCondLst>
                                  <p:childTnLst>
                                    <p:animMotion origin="layout" path="M 1.11022E-16 0.03889 L 1.11022E-16 3.7037E-7 " pathEditMode="relative" rAng="0" ptsTypes="AA">
                                      <p:cBhvr>
                                        <p:cTn id="23" dur="500" fill="hold"/>
                                        <p:tgtEl>
                                          <p:spTgt spid="4"/>
                                        </p:tgtEl>
                                        <p:attrNameLst>
                                          <p:attrName>ppt_x</p:attrName>
                                          <p:attrName>ppt_y</p:attrName>
                                        </p:attrNameLst>
                                      </p:cBhvr>
                                      <p:rCtr x="0" y="-1944"/>
                                    </p:animMotion>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250"/>
                                        <p:tgtEl>
                                          <p:spTgt spid="5"/>
                                        </p:tgtEl>
                                      </p:cBhvr>
                                    </p:animEffect>
                                  </p:childTnLst>
                                </p:cTn>
                              </p:par>
                              <p:par>
                                <p:cTn id="27" presetID="42" presetClass="path" presetSubtype="0" decel="100000" fill="hold" grpId="1" nodeType="withEffect">
                                  <p:stCondLst>
                                    <p:cond delay="0"/>
                                  </p:stCondLst>
                                  <p:childTnLst>
                                    <p:animMotion origin="layout" path="M 1.11022E-16 -0.03473 L 1.11022E-16 3.33333E-6 " pathEditMode="relative" rAng="0" ptsTypes="AA">
                                      <p:cBhvr>
                                        <p:cTn id="28" dur="500" fill="hold"/>
                                        <p:tgtEl>
                                          <p:spTgt spid="5"/>
                                        </p:tgtEl>
                                        <p:attrNameLst>
                                          <p:attrName>ppt_x</p:attrName>
                                          <p:attrName>ppt_y</p:attrName>
                                        </p:attrNameLst>
                                      </p:cBhvr>
                                      <p:rCtr x="0" y="1736"/>
                                    </p:animMotion>
                                  </p:childTnLst>
                                </p:cTn>
                              </p:par>
                              <p:par>
                                <p:cTn id="29" presetID="10"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par>
                                <p:cTn id="32" presetID="10" presetClass="entr" presetSubtype="0" fill="hold" nodeType="withEffect">
                                  <p:stCondLst>
                                    <p:cond delay="25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74"/>
                                        </p:tgtEl>
                                        <p:attrNameLst>
                                          <p:attrName>style.visibility</p:attrName>
                                        </p:attrNameLst>
                                      </p:cBhvr>
                                      <p:to>
                                        <p:strVal val="visible"/>
                                      </p:to>
                                    </p:set>
                                    <p:animEffect transition="in" filter="wipe(left)">
                                      <p:cBhvr>
                                        <p:cTn id="3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p:bldP spid="4" grpId="1"/>
      <p:bldP spid="5" grpId="0">
        <p:tmplLst>
          <p:tmpl>
            <p:tnLst>
              <p:par>
                <p:cTn presetID="10" presetClass="entr" presetSubtype="0" fill="hold" nodeType="with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250"/>
                        <p:tgtEl>
                          <p:spTgt spid="5"/>
                        </p:tgtEl>
                      </p:cBhvr>
                    </p:animEffect>
                  </p:childTnLst>
                </p:cTn>
              </p:par>
            </p:tnLst>
          </p:tmpl>
        </p:tmplLst>
      </p:bldP>
      <p:bldP spid="5" grpId="1">
        <p:tmplLst>
          <p:tmpl>
            <p:tnLst>
              <p:par>
                <p:cTn presetID="42" presetClass="path" presetSubtype="0" decel="100000" fill="hold" nodeType="withEffect">
                  <p:stCondLst>
                    <p:cond delay="0"/>
                  </p:stCondLst>
                  <p:childTnLst>
                    <p:animMotion origin="layout" path="M 1.11022E-16 -0.03473 L 1.11022E-16 3.33333E-6 " pathEditMode="relative" rAng="0" ptsTypes="AA">
                      <p:cBhvr>
                        <p:cTn dur="500" fill="hold"/>
                        <p:tgtEl>
                          <p:spTgt spid="5"/>
                        </p:tgtEl>
                        <p:attrNameLst>
                          <p:attrName>ppt_x</p:attrName>
                          <p:attrName>ppt_y</p:attrName>
                        </p:attrNameLst>
                      </p:cBhvr>
                      <p:rCtr x="0" y="1736"/>
                    </p:animMotion>
                  </p:childTnLst>
                </p:cTn>
              </p:par>
            </p:tnLst>
          </p:tmpl>
        </p:tmplLst>
      </p:bldP>
      <p:bldP spid="29" grpId="0">
        <p:tmplLst>
          <p:tmpl>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74" grpId="0" animBg="1"/>
    </p:bldLst>
  </p:timing>
  <p:hf hdr="0" dt="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Key Statement Layout 02 (Deep Orange)">
    <p:spTree>
      <p:nvGrpSpPr>
        <p:cNvPr id="1" name=""/>
        <p:cNvGrpSpPr/>
        <p:nvPr/>
      </p:nvGrpSpPr>
      <p:grpSpPr>
        <a:xfrm>
          <a:off x="0" y="0"/>
          <a:ext cx="0" cy="0"/>
          <a:chOff x="0" y="0"/>
          <a:chExt cx="0" cy="0"/>
        </a:xfrm>
      </p:grpSpPr>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 name="Title 1">
            <a:extLst>
              <a:ext uri="{FF2B5EF4-FFF2-40B4-BE49-F238E27FC236}">
                <a16:creationId xmlns:a16="http://schemas.microsoft.com/office/drawing/2014/main" id="{62F79EE8-A544-38CC-E855-5E5AE85A641F}"/>
              </a:ext>
            </a:extLst>
          </p:cNvPr>
          <p:cNvSpPr>
            <a:spLocks noGrp="1"/>
          </p:cNvSpPr>
          <p:nvPr>
            <p:ph type="title"/>
          </p:nvPr>
        </p:nvSpPr>
        <p:spPr>
          <a:xfrm>
            <a:off x="1250472" y="2241676"/>
            <a:ext cx="9691056" cy="720000"/>
          </a:xfrm>
          <a:prstGeom prst="rect">
            <a:avLst/>
          </a:prstGeom>
          <a:noFill/>
        </p:spPr>
        <p:txBody>
          <a:bodyPr>
            <a:noAutofit/>
          </a:bodyPr>
          <a:lstStyle>
            <a:lvl1pPr marL="177800" indent="0" algn="ctr">
              <a:lnSpc>
                <a:spcPct val="100000"/>
              </a:lnSpc>
              <a:defRPr sz="5400">
                <a:solidFill>
                  <a:schemeClr val="tx1"/>
                </a:solidFill>
              </a:defRPr>
            </a:lvl1pPr>
          </a:lstStyle>
          <a:p>
            <a:r>
              <a:rPr lang="en-GB" dirty="0"/>
              <a:t>Click to edit Master</a:t>
            </a:r>
          </a:p>
        </p:txBody>
      </p:sp>
      <p:sp>
        <p:nvSpPr>
          <p:cNvPr id="13" name="Text Placeholder 12">
            <a:extLst>
              <a:ext uri="{FF2B5EF4-FFF2-40B4-BE49-F238E27FC236}">
                <a16:creationId xmlns:a16="http://schemas.microsoft.com/office/drawing/2014/main" id="{DCBC502B-04AE-5B91-F961-FEC27743F06C}"/>
              </a:ext>
            </a:extLst>
          </p:cNvPr>
          <p:cNvSpPr>
            <a:spLocks noGrp="1"/>
          </p:cNvSpPr>
          <p:nvPr>
            <p:ph type="body" sz="quarter" idx="19"/>
          </p:nvPr>
        </p:nvSpPr>
        <p:spPr>
          <a:xfrm>
            <a:off x="1762981" y="3051552"/>
            <a:ext cx="8666038" cy="720000"/>
          </a:xfrm>
          <a:prstGeom prst="rect">
            <a:avLst/>
          </a:prstGeom>
          <a:noFill/>
        </p:spPr>
        <p:txBody>
          <a:bodyPr vert="horz" lIns="0" tIns="0" rIns="0" bIns="0" rtlCol="0" anchor="ctr">
            <a:noAutofit/>
          </a:bodyPr>
          <a:lstStyle>
            <a:lvl1pPr algn="ctr">
              <a:defRPr lang="en-GB" sz="5400" b="1" cap="all" baseline="0" dirty="0">
                <a:solidFill>
                  <a:schemeClr val="tx1"/>
                </a:solidFill>
                <a:latin typeface="+mj-lt"/>
                <a:ea typeface="+mj-ea"/>
                <a:cs typeface="+mj-cs"/>
              </a:defRPr>
            </a:lvl1pPr>
          </a:lstStyle>
          <a:p>
            <a:pPr marL="177800" lvl="0" algn="ctr">
              <a:lnSpc>
                <a:spcPct val="100000"/>
              </a:lnSpc>
              <a:spcBef>
                <a:spcPct val="0"/>
              </a:spcBef>
            </a:pPr>
            <a:r>
              <a:rPr lang="en-GB" dirty="0"/>
              <a:t>Click to edit Master</a:t>
            </a:r>
          </a:p>
        </p:txBody>
      </p:sp>
      <p:sp>
        <p:nvSpPr>
          <p:cNvPr id="16" name="Text Placeholder 12">
            <a:extLst>
              <a:ext uri="{FF2B5EF4-FFF2-40B4-BE49-F238E27FC236}">
                <a16:creationId xmlns:a16="http://schemas.microsoft.com/office/drawing/2014/main" id="{DA2D631B-DDA0-3831-C4FF-7060FA52DF1B}"/>
              </a:ext>
            </a:extLst>
          </p:cNvPr>
          <p:cNvSpPr>
            <a:spLocks noGrp="1"/>
          </p:cNvSpPr>
          <p:nvPr>
            <p:ph type="body" sz="quarter" idx="20"/>
          </p:nvPr>
        </p:nvSpPr>
        <p:spPr>
          <a:xfrm>
            <a:off x="2541429" y="3861428"/>
            <a:ext cx="7109143" cy="720000"/>
          </a:xfrm>
          <a:prstGeom prst="rect">
            <a:avLst/>
          </a:prstGeom>
          <a:noFill/>
        </p:spPr>
        <p:txBody>
          <a:bodyPr vert="horz" lIns="0" tIns="0" rIns="0" bIns="0" rtlCol="0" anchor="ctr">
            <a:noAutofit/>
          </a:bodyPr>
          <a:lstStyle>
            <a:lvl1pPr algn="ctr">
              <a:defRPr lang="en-GB" sz="5400" b="1" cap="all" baseline="0" dirty="0">
                <a:solidFill>
                  <a:schemeClr val="tx1"/>
                </a:solidFill>
                <a:latin typeface="+mj-lt"/>
                <a:ea typeface="+mj-ea"/>
                <a:cs typeface="+mj-cs"/>
              </a:defRPr>
            </a:lvl1pPr>
          </a:lstStyle>
          <a:p>
            <a:pPr marL="177800" lvl="0" algn="ctr">
              <a:lnSpc>
                <a:spcPct val="100000"/>
              </a:lnSpc>
              <a:spcBef>
                <a:spcPct val="0"/>
              </a:spcBef>
            </a:pPr>
            <a:r>
              <a:rPr lang="en-GB" dirty="0"/>
              <a:t>Click to edit</a:t>
            </a:r>
          </a:p>
        </p:txBody>
      </p:sp>
      <p:pic>
        <p:nvPicPr>
          <p:cNvPr id="3" name="Picture 2">
            <a:extLst>
              <a:ext uri="{FF2B5EF4-FFF2-40B4-BE49-F238E27FC236}">
                <a16:creationId xmlns:a16="http://schemas.microsoft.com/office/drawing/2014/main" id="{094FF3FF-1A7A-AD18-879D-8A9095C84E9E}"/>
              </a:ext>
            </a:extLst>
          </p:cNvPr>
          <p:cNvPicPr>
            <a:picLocks noChangeAspect="1"/>
          </p:cNvPicPr>
          <p:nvPr userDrawn="1"/>
        </p:nvPicPr>
        <p:blipFill>
          <a:blip r:embed="rId2"/>
          <a:stretch>
            <a:fillRect/>
          </a:stretch>
        </p:blipFill>
        <p:spPr>
          <a:xfrm>
            <a:off x="396000" y="284773"/>
            <a:ext cx="1717904" cy="580129"/>
          </a:xfrm>
          <a:prstGeom prst="rect">
            <a:avLst/>
          </a:prstGeom>
        </p:spPr>
      </p:pic>
    </p:spTree>
    <p:extLst>
      <p:ext uri="{BB962C8B-B14F-4D97-AF65-F5344CB8AC3E}">
        <p14:creationId xmlns:p14="http://schemas.microsoft.com/office/powerpoint/2010/main" val="845570251"/>
      </p:ext>
    </p:extLst>
  </p:cSld>
  <p:clrMapOvr>
    <a:masterClrMapping/>
  </p:clrMapOvr>
  <p:hf hdr="0" dt="0"/>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ingle Title only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wrap="square" anchor="t">
            <a:noAutofit/>
          </a:bodyPr>
          <a:lstStyle>
            <a:lvl1pPr marL="0" indent="0">
              <a:defRPr sz="3200"/>
            </a:lvl1pPr>
          </a:lstStyle>
          <a:p>
            <a:r>
              <a:rPr lang="en-GB" dirty="0"/>
              <a:t>32PT TITLE INSERTED HEADER HERE</a:t>
            </a:r>
          </a:p>
        </p:txBody>
      </p:sp>
      <p:grpSp>
        <p:nvGrpSpPr>
          <p:cNvPr id="3" name="Group 2">
            <a:extLst>
              <a:ext uri="{FF2B5EF4-FFF2-40B4-BE49-F238E27FC236}">
                <a16:creationId xmlns:a16="http://schemas.microsoft.com/office/drawing/2014/main" id="{26E48BAC-8420-AF40-7D7F-F7B55DC58861}"/>
              </a:ext>
            </a:extLst>
          </p:cNvPr>
          <p:cNvGrpSpPr/>
          <p:nvPr userDrawn="1"/>
        </p:nvGrpSpPr>
        <p:grpSpPr>
          <a:xfrm>
            <a:off x="10448647" y="245877"/>
            <a:ext cx="1347353" cy="573151"/>
            <a:chOff x="10448647" y="245877"/>
            <a:chExt cx="1347353" cy="573151"/>
          </a:xfrm>
        </p:grpSpPr>
        <p:sp>
          <p:nvSpPr>
            <p:cNvPr id="8" name="Free-form: Shape 7">
              <a:extLst>
                <a:ext uri="{FF2B5EF4-FFF2-40B4-BE49-F238E27FC236}">
                  <a16:creationId xmlns:a16="http://schemas.microsoft.com/office/drawing/2014/main" id="{D80AC647-4CBA-BFE6-ACF5-97B14A21162E}"/>
                </a:ext>
              </a:extLst>
            </p:cNvPr>
            <p:cNvSpPr/>
            <p:nvPr/>
          </p:nvSpPr>
          <p:spPr>
            <a:xfrm>
              <a:off x="10448647" y="245877"/>
              <a:ext cx="638747" cy="573151"/>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chemeClr val="accent1"/>
            </a:solid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1391499" y="452998"/>
              <a:ext cx="217789" cy="244978"/>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640725" y="452998"/>
              <a:ext cx="155275" cy="244978"/>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11135395" y="447775"/>
              <a:ext cx="220021" cy="254127"/>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461585298"/>
      </p:ext>
    </p:extLst>
  </p:cSld>
  <p:clrMapOvr>
    <a:masterClrMapping/>
  </p:clrMapOvr>
  <p:hf hdr="0" dt="0"/>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Title only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anchor="t">
            <a:noAutofit/>
          </a:bodyPr>
          <a:lstStyle>
            <a:lvl1pPr marL="0" indent="0">
              <a:defRPr sz="3200"/>
            </a:lvl1pPr>
          </a:lstStyle>
          <a:p>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33DDF58B-4148-D443-1BE1-A08796B5CF8A}"/>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C47ECAB7-611F-D978-104F-F872B0A0948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006DA4BB-84DC-3F7B-2170-1B7103A16AAB}"/>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2" name="Free-form: Shape 11">
              <a:extLst>
                <a:ext uri="{FF2B5EF4-FFF2-40B4-BE49-F238E27FC236}">
                  <a16:creationId xmlns:a16="http://schemas.microsoft.com/office/drawing/2014/main" id="{E28FE038-E259-E715-E893-25573AC7768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22FB7C0A-8D80-1251-7BFB-6E5ADC1F0D6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155938865"/>
      </p:ext>
    </p:extLst>
  </p:cSld>
  <p:clrMapOvr>
    <a:masterClrMapping/>
  </p:clrMapOvr>
  <p:hf hdr="0" dt="0"/>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 14/12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10008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10008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7AFD1DAC-EE32-B131-A652-F414471A193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203482A1-1466-51AF-D088-22B18955A937}"/>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B28A639A-DCB7-6490-2F45-4A7533D1F20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AB55B8C4-3336-0FA2-8459-A33583F5CBA3}"/>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95C86E3B-A7D7-A0D7-3D83-C38CD67CA69E}"/>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642586402"/>
      </p:ext>
    </p:extLst>
  </p:cSld>
  <p:clrMapOvr>
    <a:masterClrMapping/>
  </p:clrMapOvr>
  <p:hf hdr="0" dt="0"/>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x Title and 2x Content - 14/12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E172E894-4E9F-7E2C-40CE-271431802283}"/>
              </a:ext>
            </a:extLst>
          </p:cNvPr>
          <p:cNvSpPr>
            <a:spLocks noGrp="1"/>
          </p:cNvSpPr>
          <p:nvPr>
            <p:ph type="body" sz="quarter" idx="19"/>
          </p:nvPr>
        </p:nvSpPr>
        <p:spPr>
          <a:xfrm>
            <a:off x="5558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9" name="Text Placeholder 11">
            <a:extLst>
              <a:ext uri="{FF2B5EF4-FFF2-40B4-BE49-F238E27FC236}">
                <a16:creationId xmlns:a16="http://schemas.microsoft.com/office/drawing/2014/main" id="{41E617C2-D392-DF2A-C9A6-D4BAB107D246}"/>
              </a:ext>
            </a:extLst>
          </p:cNvPr>
          <p:cNvSpPr>
            <a:spLocks noGrp="1"/>
          </p:cNvSpPr>
          <p:nvPr>
            <p:ph type="body" sz="quarter" idx="20"/>
          </p:nvPr>
        </p:nvSpPr>
        <p:spPr>
          <a:xfrm>
            <a:off x="5561872"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3" name="Graphic 76">
            <a:extLst>
              <a:ext uri="{FF2B5EF4-FFF2-40B4-BE49-F238E27FC236}">
                <a16:creationId xmlns:a16="http://schemas.microsoft.com/office/drawing/2014/main" id="{84E39101-A2FE-D361-1F48-537648A57022}"/>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C71D9DBB-5884-1D5F-D32D-19D1FED122FF}"/>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A2AB8AEA-8CDB-B1C9-9634-9011811C2E7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3B2FAF05-D339-8FF7-035D-12F447BB9590}"/>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79BDABD2-398E-B090-9E38-A7D93E6DA9D0}"/>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1971033598"/>
      </p:ext>
    </p:extLst>
  </p:cSld>
  <p:clrMapOvr>
    <a:masterClrMapping/>
  </p:clrMapOvr>
  <p:hf hdr="0" dt="0"/>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x Title and 3x Content - 14/12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D33A2AE4-5E78-CA95-D141-24C609A30C01}"/>
              </a:ext>
            </a:extLst>
          </p:cNvPr>
          <p:cNvSpPr>
            <a:spLocks noGrp="1"/>
          </p:cNvSpPr>
          <p:nvPr>
            <p:ph type="body" sz="quarter" idx="21"/>
          </p:nvPr>
        </p:nvSpPr>
        <p:spPr>
          <a:xfrm>
            <a:off x="3848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9" name="Text Placeholder 11">
            <a:extLst>
              <a:ext uri="{FF2B5EF4-FFF2-40B4-BE49-F238E27FC236}">
                <a16:creationId xmlns:a16="http://schemas.microsoft.com/office/drawing/2014/main" id="{6D37DC0C-7C98-340D-FAFF-EC3717536A15}"/>
              </a:ext>
            </a:extLst>
          </p:cNvPr>
          <p:cNvSpPr>
            <a:spLocks noGrp="1"/>
          </p:cNvSpPr>
          <p:nvPr>
            <p:ph type="body" sz="quarter" idx="22"/>
          </p:nvPr>
        </p:nvSpPr>
        <p:spPr>
          <a:xfrm>
            <a:off x="3848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5" name="Text Placeholder 16">
            <a:extLst>
              <a:ext uri="{FF2B5EF4-FFF2-40B4-BE49-F238E27FC236}">
                <a16:creationId xmlns:a16="http://schemas.microsoft.com/office/drawing/2014/main" id="{D8068545-8208-5711-BA21-AD641C0AB157}"/>
              </a:ext>
            </a:extLst>
          </p:cNvPr>
          <p:cNvSpPr>
            <a:spLocks noGrp="1"/>
          </p:cNvSpPr>
          <p:nvPr>
            <p:ph type="body" sz="quarter" idx="23"/>
          </p:nvPr>
        </p:nvSpPr>
        <p:spPr>
          <a:xfrm>
            <a:off x="7286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6" name="Text Placeholder 11">
            <a:extLst>
              <a:ext uri="{FF2B5EF4-FFF2-40B4-BE49-F238E27FC236}">
                <a16:creationId xmlns:a16="http://schemas.microsoft.com/office/drawing/2014/main" id="{31C86C11-4BD5-DD49-8A74-47F49939BA77}"/>
              </a:ext>
            </a:extLst>
          </p:cNvPr>
          <p:cNvSpPr>
            <a:spLocks noGrp="1"/>
          </p:cNvSpPr>
          <p:nvPr>
            <p:ph type="body" sz="quarter" idx="24"/>
          </p:nvPr>
        </p:nvSpPr>
        <p:spPr>
          <a:xfrm>
            <a:off x="7286400" y="2683784"/>
            <a:ext cx="3132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3" name="Graphic 76">
            <a:extLst>
              <a:ext uri="{FF2B5EF4-FFF2-40B4-BE49-F238E27FC236}">
                <a16:creationId xmlns:a16="http://schemas.microsoft.com/office/drawing/2014/main" id="{038D096D-0B1A-4890-A9CB-FED6D64121CA}"/>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6BF58A5B-3425-113C-26EB-EB1E716D7552}"/>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9CACAA4F-A90A-0720-1292-7F8DED54682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C9851557-6293-843E-80A6-A8A91B9E181F}"/>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E6C0EA1E-2B19-A27A-A0C6-EBA52EEF4A2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579985930"/>
      </p:ext>
    </p:extLst>
  </p:cSld>
  <p:clrMapOvr>
    <a:masterClrMapping/>
  </p:clrMapOvr>
  <p:hf hdr="0" dt="0"/>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x Title and 4x Content - 14/12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vert="horz" wrap="square"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350621"/>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1880999"/>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2" name="Text Placeholder 16">
            <a:extLst>
              <a:ext uri="{FF2B5EF4-FFF2-40B4-BE49-F238E27FC236}">
                <a16:creationId xmlns:a16="http://schemas.microsoft.com/office/drawing/2014/main" id="{C21B2FBF-D0BF-8488-D056-0BD8DC905046}"/>
              </a:ext>
            </a:extLst>
          </p:cNvPr>
          <p:cNvSpPr>
            <a:spLocks noGrp="1"/>
          </p:cNvSpPr>
          <p:nvPr>
            <p:ph type="body" sz="quarter" idx="21"/>
          </p:nvPr>
        </p:nvSpPr>
        <p:spPr>
          <a:xfrm>
            <a:off x="410400" y="3792616"/>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3" name="Text Placeholder 11">
            <a:extLst>
              <a:ext uri="{FF2B5EF4-FFF2-40B4-BE49-F238E27FC236}">
                <a16:creationId xmlns:a16="http://schemas.microsoft.com/office/drawing/2014/main" id="{F3CE21BE-7208-6C19-7436-4A15B4EB4106}"/>
              </a:ext>
            </a:extLst>
          </p:cNvPr>
          <p:cNvSpPr>
            <a:spLocks noGrp="1"/>
          </p:cNvSpPr>
          <p:nvPr>
            <p:ph type="body" sz="quarter" idx="22"/>
          </p:nvPr>
        </p:nvSpPr>
        <p:spPr>
          <a:xfrm>
            <a:off x="410400" y="4322994"/>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4" name="Text Placeholder 16">
            <a:extLst>
              <a:ext uri="{FF2B5EF4-FFF2-40B4-BE49-F238E27FC236}">
                <a16:creationId xmlns:a16="http://schemas.microsoft.com/office/drawing/2014/main" id="{AE0EBC69-D6E5-6C93-087C-7A1A00E94A40}"/>
              </a:ext>
            </a:extLst>
          </p:cNvPr>
          <p:cNvSpPr>
            <a:spLocks noGrp="1"/>
          </p:cNvSpPr>
          <p:nvPr>
            <p:ph type="body" sz="quarter" idx="23"/>
          </p:nvPr>
        </p:nvSpPr>
        <p:spPr>
          <a:xfrm>
            <a:off x="5561872" y="3792616"/>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5" name="Text Placeholder 11">
            <a:extLst>
              <a:ext uri="{FF2B5EF4-FFF2-40B4-BE49-F238E27FC236}">
                <a16:creationId xmlns:a16="http://schemas.microsoft.com/office/drawing/2014/main" id="{72B90F45-A615-8FEF-CC0D-BFF18C82E818}"/>
              </a:ext>
            </a:extLst>
          </p:cNvPr>
          <p:cNvSpPr>
            <a:spLocks noGrp="1"/>
          </p:cNvSpPr>
          <p:nvPr>
            <p:ph type="body" sz="quarter" idx="24"/>
          </p:nvPr>
        </p:nvSpPr>
        <p:spPr>
          <a:xfrm>
            <a:off x="5561872" y="4322995"/>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7" name="Text Placeholder 16">
            <a:extLst>
              <a:ext uri="{FF2B5EF4-FFF2-40B4-BE49-F238E27FC236}">
                <a16:creationId xmlns:a16="http://schemas.microsoft.com/office/drawing/2014/main" id="{D8068545-8208-5711-BA21-AD641C0AB157}"/>
              </a:ext>
            </a:extLst>
          </p:cNvPr>
          <p:cNvSpPr>
            <a:spLocks noGrp="1"/>
          </p:cNvSpPr>
          <p:nvPr>
            <p:ph type="body" sz="quarter" idx="25"/>
          </p:nvPr>
        </p:nvSpPr>
        <p:spPr>
          <a:xfrm>
            <a:off x="5561872" y="1350621"/>
            <a:ext cx="4860000" cy="36000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8" name="Text Placeholder 11">
            <a:extLst>
              <a:ext uri="{FF2B5EF4-FFF2-40B4-BE49-F238E27FC236}">
                <a16:creationId xmlns:a16="http://schemas.microsoft.com/office/drawing/2014/main" id="{31C86C11-4BD5-DD49-8A74-47F49939BA77}"/>
              </a:ext>
            </a:extLst>
          </p:cNvPr>
          <p:cNvSpPr>
            <a:spLocks noGrp="1"/>
          </p:cNvSpPr>
          <p:nvPr>
            <p:ph type="body" sz="quarter" idx="26"/>
          </p:nvPr>
        </p:nvSpPr>
        <p:spPr>
          <a:xfrm>
            <a:off x="5561872" y="1881000"/>
            <a:ext cx="4860000" cy="1548000"/>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3" name="Graphic 76">
            <a:extLst>
              <a:ext uri="{FF2B5EF4-FFF2-40B4-BE49-F238E27FC236}">
                <a16:creationId xmlns:a16="http://schemas.microsoft.com/office/drawing/2014/main" id="{4A2BC8E0-1583-2C12-6734-17A12F2A79CF}"/>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C7CF16E4-F7F0-33B9-1046-456F5D93F010}"/>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4887D4BE-1047-D19B-6785-E4B62D22BF57}"/>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BF727150-4CB5-654C-C7AA-C8DF2C4C6AD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16A0BD98-3990-82C6-A92C-96AC04A9602A}"/>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2113037175"/>
      </p:ext>
    </p:extLst>
  </p:cSld>
  <p:clrMapOvr>
    <a:masterClrMapping/>
  </p:clrMapOvr>
  <p:hf hdr="0" dt="0"/>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and Content and Image Right - 14/12pt (White)">
    <p:bg>
      <p:bgPr>
        <a:solidFill>
          <a:schemeClr val="bg1"/>
        </a:solidFill>
        <a:effectLst/>
      </p:bgPr>
    </p:bg>
    <p:spTree>
      <p:nvGrpSpPr>
        <p:cNvPr id="1" name=""/>
        <p:cNvGrpSpPr/>
        <p:nvPr/>
      </p:nvGrpSpPr>
      <p:grpSpPr>
        <a:xfrm>
          <a:off x="0" y="0"/>
          <a:ext cx="0" cy="0"/>
          <a:chOff x="0" y="0"/>
          <a:chExt cx="0" cy="0"/>
        </a:xfrm>
      </p:grpSpPr>
      <p:grpSp>
        <p:nvGrpSpPr>
          <p:cNvPr id="22" name="Graphic 76">
            <a:extLst>
              <a:ext uri="{FF2B5EF4-FFF2-40B4-BE49-F238E27FC236}">
                <a16:creationId xmlns:a16="http://schemas.microsoft.com/office/drawing/2014/main" id="{B8A9BF44-BE23-0AB7-338C-800ACAD69E12}"/>
              </a:ext>
            </a:extLst>
          </p:cNvPr>
          <p:cNvGrpSpPr/>
          <p:nvPr userDrawn="1"/>
        </p:nvGrpSpPr>
        <p:grpSpPr>
          <a:xfrm>
            <a:off x="10448647" y="245877"/>
            <a:ext cx="1347353" cy="573151"/>
            <a:chOff x="-4309855" y="1253533"/>
            <a:chExt cx="3563874" cy="1515584"/>
          </a:xfrm>
          <a:solidFill>
            <a:schemeClr val="bg1"/>
          </a:solidFill>
        </p:grpSpPr>
        <p:sp>
          <p:nvSpPr>
            <p:cNvPr id="23" name="Free-form: Shape 22">
              <a:extLst>
                <a:ext uri="{FF2B5EF4-FFF2-40B4-BE49-F238E27FC236}">
                  <a16:creationId xmlns:a16="http://schemas.microsoft.com/office/drawing/2014/main" id="{3E4DD478-423E-A882-B35A-AB6FE333C747}"/>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2700" cap="flat">
              <a:noFill/>
              <a:prstDash val="solid"/>
              <a:miter/>
            </a:ln>
          </p:spPr>
          <p:txBody>
            <a:bodyPr rtlCol="0" anchor="ctr"/>
            <a:lstStyle/>
            <a:p>
              <a:endParaRPr lang="en-GB" dirty="0"/>
            </a:p>
          </p:txBody>
        </p:sp>
        <p:sp>
          <p:nvSpPr>
            <p:cNvPr id="24" name="Free-form: Shape 23">
              <a:extLst>
                <a:ext uri="{FF2B5EF4-FFF2-40B4-BE49-F238E27FC236}">
                  <a16:creationId xmlns:a16="http://schemas.microsoft.com/office/drawing/2014/main" id="{DF513E64-F3B7-592C-C73A-2A3F3BBB9E6D}"/>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2700"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0F88C327-B118-9549-1A25-A03B62EB020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2700"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2EF2F7E8-27D9-E197-2EA7-D9EEA70B127A}"/>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2700" cap="flat">
              <a:noFill/>
              <a:prstDash val="solid"/>
              <a:miter/>
            </a:ln>
          </p:spPr>
          <p:txBody>
            <a:bodyPr rtlCol="0" anchor="ctr"/>
            <a:lstStyle/>
            <a:p>
              <a:endParaRPr lang="en-GB" dirty="0"/>
            </a:p>
          </p:txBody>
        </p:sp>
      </p:gr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7" name="Picture Placeholder 26">
            <a:extLst>
              <a:ext uri="{FF2B5EF4-FFF2-40B4-BE49-F238E27FC236}">
                <a16:creationId xmlns:a16="http://schemas.microsoft.com/office/drawing/2014/main" id="{85B5BFA4-B8D7-6382-5BC2-5EFF19FAA5E4}"/>
              </a:ext>
            </a:extLst>
          </p:cNvPr>
          <p:cNvSpPr>
            <a:spLocks noGrp="1"/>
          </p:cNvSpPr>
          <p:nvPr>
            <p:ph type="pic" sz="quarter" idx="19" hasCustomPrompt="1"/>
          </p:nvPr>
        </p:nvSpPr>
        <p:spPr>
          <a:xfrm>
            <a:off x="6096000" y="1"/>
            <a:ext cx="6096000" cy="6857999"/>
          </a:xfrm>
          <a:custGeom>
            <a:avLst/>
            <a:gdLst>
              <a:gd name="connsiteX0" fmla="*/ 4621845 w 6096000"/>
              <a:gd name="connsiteY0" fmla="*/ 637034 h 6857999"/>
              <a:gd name="connsiteX1" fmla="*/ 4607310 w 6096000"/>
              <a:gd name="connsiteY1" fmla="*/ 637425 h 6857999"/>
              <a:gd name="connsiteX2" fmla="*/ 4607275 w 6096000"/>
              <a:gd name="connsiteY2" fmla="*/ 637498 h 6857999"/>
              <a:gd name="connsiteX3" fmla="*/ 4586533 w 6096000"/>
              <a:gd name="connsiteY3" fmla="*/ 649781 h 6857999"/>
              <a:gd name="connsiteX4" fmla="*/ 4559021 w 6096000"/>
              <a:gd name="connsiteY4" fmla="*/ 686702 h 6857999"/>
              <a:gd name="connsiteX5" fmla="*/ 4427872 w 6096000"/>
              <a:gd name="connsiteY5" fmla="*/ 702911 h 6857999"/>
              <a:gd name="connsiteX6" fmla="*/ 4429565 w 6096000"/>
              <a:gd name="connsiteY6" fmla="*/ 712421 h 6857999"/>
              <a:gd name="connsiteX7" fmla="*/ 4439791 w 6096000"/>
              <a:gd name="connsiteY7" fmla="*/ 773044 h 6857999"/>
              <a:gd name="connsiteX8" fmla="*/ 4451459 w 6096000"/>
              <a:gd name="connsiteY8" fmla="*/ 785183 h 6857999"/>
              <a:gd name="connsiteX9" fmla="*/ 4461289 w 6096000"/>
              <a:gd name="connsiteY9" fmla="*/ 801752 h 6857999"/>
              <a:gd name="connsiteX10" fmla="*/ 4476378 w 6096000"/>
              <a:gd name="connsiteY10" fmla="*/ 800708 h 6857999"/>
              <a:gd name="connsiteX11" fmla="*/ 4479150 w 6096000"/>
              <a:gd name="connsiteY11" fmla="*/ 809173 h 6857999"/>
              <a:gd name="connsiteX12" fmla="*/ 4498524 w 6096000"/>
              <a:gd name="connsiteY12" fmla="*/ 807768 h 6857999"/>
              <a:gd name="connsiteX13" fmla="*/ 4516349 w 6096000"/>
              <a:gd name="connsiteY13" fmla="*/ 815116 h 6857999"/>
              <a:gd name="connsiteX14" fmla="*/ 4537847 w 6096000"/>
              <a:gd name="connsiteY14" fmla="*/ 813604 h 6857999"/>
              <a:gd name="connsiteX15" fmla="*/ 4582427 w 6096000"/>
              <a:gd name="connsiteY15" fmla="*/ 801752 h 6857999"/>
              <a:gd name="connsiteX16" fmla="*/ 4605474 w 6096000"/>
              <a:gd name="connsiteY16" fmla="*/ 791523 h 6857999"/>
              <a:gd name="connsiteX17" fmla="*/ 4635254 w 6096000"/>
              <a:gd name="connsiteY17" fmla="*/ 754818 h 6857999"/>
              <a:gd name="connsiteX18" fmla="*/ 4631437 w 6096000"/>
              <a:gd name="connsiteY18" fmla="*/ 642180 h 6857999"/>
              <a:gd name="connsiteX19" fmla="*/ 4621845 w 6096000"/>
              <a:gd name="connsiteY19" fmla="*/ 637034 h 6857999"/>
              <a:gd name="connsiteX20" fmla="*/ 4737307 w 6096000"/>
              <a:gd name="connsiteY20" fmla="*/ 618911 h 6857999"/>
              <a:gd name="connsiteX21" fmla="*/ 4737271 w 6096000"/>
              <a:gd name="connsiteY21" fmla="*/ 618947 h 6857999"/>
              <a:gd name="connsiteX22" fmla="*/ 4713900 w 6096000"/>
              <a:gd name="connsiteY22" fmla="*/ 639407 h 6857999"/>
              <a:gd name="connsiteX23" fmla="*/ 4714224 w 6096000"/>
              <a:gd name="connsiteY23" fmla="*/ 641496 h 6857999"/>
              <a:gd name="connsiteX24" fmla="*/ 4748794 w 6096000"/>
              <a:gd name="connsiteY24" fmla="*/ 670673 h 6857999"/>
              <a:gd name="connsiteX25" fmla="*/ 4767015 w 6096000"/>
              <a:gd name="connsiteY25" fmla="*/ 692105 h 6857999"/>
              <a:gd name="connsiteX26" fmla="*/ 4779151 w 6096000"/>
              <a:gd name="connsiteY26" fmla="*/ 715771 h 6857999"/>
              <a:gd name="connsiteX27" fmla="*/ 4782355 w 6096000"/>
              <a:gd name="connsiteY27" fmla="*/ 736663 h 6857999"/>
              <a:gd name="connsiteX28" fmla="*/ 4776162 w 6096000"/>
              <a:gd name="connsiteY28" fmla="*/ 762706 h 6857999"/>
              <a:gd name="connsiteX29" fmla="*/ 4778142 w 6096000"/>
              <a:gd name="connsiteY29" fmla="*/ 769298 h 6857999"/>
              <a:gd name="connsiteX30" fmla="*/ 4790998 w 6096000"/>
              <a:gd name="connsiteY30" fmla="*/ 775493 h 6857999"/>
              <a:gd name="connsiteX31" fmla="*/ 4851855 w 6096000"/>
              <a:gd name="connsiteY31" fmla="*/ 818646 h 6857999"/>
              <a:gd name="connsiteX32" fmla="*/ 4905222 w 6096000"/>
              <a:gd name="connsiteY32" fmla="*/ 801392 h 6857999"/>
              <a:gd name="connsiteX33" fmla="*/ 4920310 w 6096000"/>
              <a:gd name="connsiteY33" fmla="*/ 797034 h 6857999"/>
              <a:gd name="connsiteX34" fmla="*/ 4928953 w 6096000"/>
              <a:gd name="connsiteY34" fmla="*/ 779780 h 6857999"/>
              <a:gd name="connsiteX35" fmla="*/ 4737307 w 6096000"/>
              <a:gd name="connsiteY35" fmla="*/ 618911 h 6857999"/>
              <a:gd name="connsiteX36" fmla="*/ 5151566 w 6096000"/>
              <a:gd name="connsiteY36" fmla="*/ 498493 h 6857999"/>
              <a:gd name="connsiteX37" fmla="*/ 5190241 w 6096000"/>
              <a:gd name="connsiteY37" fmla="*/ 545788 h 6857999"/>
              <a:gd name="connsiteX38" fmla="*/ 5190241 w 6096000"/>
              <a:gd name="connsiteY38" fmla="*/ 549102 h 6857999"/>
              <a:gd name="connsiteX39" fmla="*/ 5151134 w 6096000"/>
              <a:gd name="connsiteY39" fmla="*/ 549750 h 6857999"/>
              <a:gd name="connsiteX40" fmla="*/ 5109543 w 6096000"/>
              <a:gd name="connsiteY40" fmla="*/ 549102 h 6857999"/>
              <a:gd name="connsiteX41" fmla="*/ 5109759 w 6096000"/>
              <a:gd name="connsiteY41" fmla="*/ 545608 h 6857999"/>
              <a:gd name="connsiteX42" fmla="*/ 5109759 w 6096000"/>
              <a:gd name="connsiteY42" fmla="*/ 545572 h 6857999"/>
              <a:gd name="connsiteX43" fmla="*/ 5151566 w 6096000"/>
              <a:gd name="connsiteY43" fmla="*/ 498493 h 6857999"/>
              <a:gd name="connsiteX44" fmla="*/ 5359813 w 6096000"/>
              <a:gd name="connsiteY44" fmla="*/ 497700 h 6857999"/>
              <a:gd name="connsiteX45" fmla="*/ 5379510 w 6096000"/>
              <a:gd name="connsiteY45" fmla="*/ 497700 h 6857999"/>
              <a:gd name="connsiteX46" fmla="*/ 5447534 w 6096000"/>
              <a:gd name="connsiteY46" fmla="*/ 572804 h 6857999"/>
              <a:gd name="connsiteX47" fmla="*/ 5379510 w 6096000"/>
              <a:gd name="connsiteY47" fmla="*/ 651473 h 6857999"/>
              <a:gd name="connsiteX48" fmla="*/ 5359813 w 6096000"/>
              <a:gd name="connsiteY48" fmla="*/ 651473 h 6857999"/>
              <a:gd name="connsiteX49" fmla="*/ 5544725 w 6096000"/>
              <a:gd name="connsiteY49" fmla="*/ 452998 h 6857999"/>
              <a:gd name="connsiteX50" fmla="*/ 5545157 w 6096000"/>
              <a:gd name="connsiteY50" fmla="*/ 490532 h 6857999"/>
              <a:gd name="connsiteX51" fmla="*/ 5545157 w 6096000"/>
              <a:gd name="connsiteY51" fmla="*/ 660407 h 6857999"/>
              <a:gd name="connsiteX52" fmla="*/ 5544725 w 6096000"/>
              <a:gd name="connsiteY52" fmla="*/ 697976 h 6857999"/>
              <a:gd name="connsiteX53" fmla="*/ 5610407 w 6096000"/>
              <a:gd name="connsiteY53" fmla="*/ 697976 h 6857999"/>
              <a:gd name="connsiteX54" fmla="*/ 5609543 w 6096000"/>
              <a:gd name="connsiteY54" fmla="*/ 660407 h 6857999"/>
              <a:gd name="connsiteX55" fmla="*/ 5609543 w 6096000"/>
              <a:gd name="connsiteY55" fmla="*/ 593588 h 6857999"/>
              <a:gd name="connsiteX56" fmla="*/ 5653511 w 6096000"/>
              <a:gd name="connsiteY56" fmla="*/ 593336 h 6857999"/>
              <a:gd name="connsiteX57" fmla="*/ 5690098 w 6096000"/>
              <a:gd name="connsiteY57" fmla="*/ 594020 h 6857999"/>
              <a:gd name="connsiteX58" fmla="*/ 5690098 w 6096000"/>
              <a:gd name="connsiteY58" fmla="*/ 548886 h 6857999"/>
              <a:gd name="connsiteX59" fmla="*/ 5653511 w 6096000"/>
              <a:gd name="connsiteY59" fmla="*/ 549354 h 6857999"/>
              <a:gd name="connsiteX60" fmla="*/ 5609543 w 6096000"/>
              <a:gd name="connsiteY60" fmla="*/ 548886 h 6857999"/>
              <a:gd name="connsiteX61" fmla="*/ 5609543 w 6096000"/>
              <a:gd name="connsiteY61" fmla="*/ 499537 h 6857999"/>
              <a:gd name="connsiteX62" fmla="*/ 5653511 w 6096000"/>
              <a:gd name="connsiteY62" fmla="*/ 499537 h 6857999"/>
              <a:gd name="connsiteX63" fmla="*/ 5700000 w 6096000"/>
              <a:gd name="connsiteY63" fmla="*/ 500402 h 6857999"/>
              <a:gd name="connsiteX64" fmla="*/ 5700000 w 6096000"/>
              <a:gd name="connsiteY64" fmla="*/ 452998 h 6857999"/>
              <a:gd name="connsiteX65" fmla="*/ 5295499 w 6096000"/>
              <a:gd name="connsiteY65" fmla="*/ 452998 h 6857999"/>
              <a:gd name="connsiteX66" fmla="*/ 5295499 w 6096000"/>
              <a:gd name="connsiteY66" fmla="*/ 490532 h 6857999"/>
              <a:gd name="connsiteX67" fmla="*/ 5295499 w 6096000"/>
              <a:gd name="connsiteY67" fmla="*/ 660407 h 6857999"/>
              <a:gd name="connsiteX68" fmla="*/ 5295499 w 6096000"/>
              <a:gd name="connsiteY68" fmla="*/ 697976 h 6857999"/>
              <a:gd name="connsiteX69" fmla="*/ 5384012 w 6096000"/>
              <a:gd name="connsiteY69" fmla="*/ 697976 h 6857999"/>
              <a:gd name="connsiteX70" fmla="*/ 5513288 w 6096000"/>
              <a:gd name="connsiteY70" fmla="*/ 572804 h 6857999"/>
              <a:gd name="connsiteX71" fmla="*/ 5399388 w 6096000"/>
              <a:gd name="connsiteY71" fmla="*/ 452998 h 6857999"/>
              <a:gd name="connsiteX72" fmla="*/ 5151134 w 6096000"/>
              <a:gd name="connsiteY72" fmla="*/ 447775 h 6857999"/>
              <a:gd name="connsiteX73" fmla="*/ 5039395 w 6096000"/>
              <a:gd name="connsiteY73" fmla="*/ 577306 h 6857999"/>
              <a:gd name="connsiteX74" fmla="*/ 5147569 w 6096000"/>
              <a:gd name="connsiteY74" fmla="*/ 701902 h 6857999"/>
              <a:gd name="connsiteX75" fmla="*/ 5258804 w 6096000"/>
              <a:gd name="connsiteY75" fmla="*/ 670564 h 6857999"/>
              <a:gd name="connsiteX76" fmla="*/ 5233345 w 6096000"/>
              <a:gd name="connsiteY76" fmla="*/ 626403 h 6857999"/>
              <a:gd name="connsiteX77" fmla="*/ 5164458 w 6096000"/>
              <a:gd name="connsiteY77" fmla="*/ 648483 h 6857999"/>
              <a:gd name="connsiteX78" fmla="*/ 5164422 w 6096000"/>
              <a:gd name="connsiteY78" fmla="*/ 648447 h 6857999"/>
              <a:gd name="connsiteX79" fmla="*/ 5109759 w 6096000"/>
              <a:gd name="connsiteY79" fmla="*/ 595173 h 6857999"/>
              <a:gd name="connsiteX80" fmla="*/ 5109759 w 6096000"/>
              <a:gd name="connsiteY80" fmla="*/ 592399 h 6857999"/>
              <a:gd name="connsiteX81" fmla="*/ 5186568 w 6096000"/>
              <a:gd name="connsiteY81" fmla="*/ 590994 h 6857999"/>
              <a:gd name="connsiteX82" fmla="*/ 5259416 w 6096000"/>
              <a:gd name="connsiteY82" fmla="*/ 590346 h 6857999"/>
              <a:gd name="connsiteX83" fmla="*/ 5259416 w 6096000"/>
              <a:gd name="connsiteY83" fmla="*/ 571867 h 6857999"/>
              <a:gd name="connsiteX84" fmla="*/ 5151134 w 6096000"/>
              <a:gd name="connsiteY84" fmla="*/ 447775 h 6857999"/>
              <a:gd name="connsiteX85" fmla="*/ 4884166 w 6096000"/>
              <a:gd name="connsiteY85" fmla="*/ 444760 h 6857999"/>
              <a:gd name="connsiteX86" fmla="*/ 4826900 w 6096000"/>
              <a:gd name="connsiteY86" fmla="*/ 447415 h 6857999"/>
              <a:gd name="connsiteX87" fmla="*/ 4745553 w 6096000"/>
              <a:gd name="connsiteY87" fmla="*/ 477313 h 6857999"/>
              <a:gd name="connsiteX88" fmla="*/ 4729313 w 6096000"/>
              <a:gd name="connsiteY88" fmla="*/ 493054 h 6857999"/>
              <a:gd name="connsiteX89" fmla="*/ 4726576 w 6096000"/>
              <a:gd name="connsiteY89" fmla="*/ 510632 h 6857999"/>
              <a:gd name="connsiteX90" fmla="*/ 4737127 w 6096000"/>
              <a:gd name="connsiteY90" fmla="*/ 530119 h 6857999"/>
              <a:gd name="connsiteX91" fmla="*/ 4891466 w 6096000"/>
              <a:gd name="connsiteY91" fmla="*/ 565420 h 6857999"/>
              <a:gd name="connsiteX92" fmla="*/ 4893807 w 6096000"/>
              <a:gd name="connsiteY92" fmla="*/ 576226 h 6857999"/>
              <a:gd name="connsiteX93" fmla="*/ 4922759 w 6096000"/>
              <a:gd name="connsiteY93" fmla="*/ 577451 h 6857999"/>
              <a:gd name="connsiteX94" fmla="*/ 4951351 w 6096000"/>
              <a:gd name="connsiteY94" fmla="*/ 572948 h 6857999"/>
              <a:gd name="connsiteX95" fmla="*/ 4957869 w 6096000"/>
              <a:gd name="connsiteY95" fmla="*/ 568193 h 6857999"/>
              <a:gd name="connsiteX96" fmla="*/ 4957329 w 6096000"/>
              <a:gd name="connsiteY96" fmla="*/ 561998 h 6857999"/>
              <a:gd name="connsiteX97" fmla="*/ 4969428 w 6096000"/>
              <a:gd name="connsiteY97" fmla="*/ 559909 h 6857999"/>
              <a:gd name="connsiteX98" fmla="*/ 4991394 w 6096000"/>
              <a:gd name="connsiteY98" fmla="*/ 532929 h 6857999"/>
              <a:gd name="connsiteX99" fmla="*/ 4884166 w 6096000"/>
              <a:gd name="connsiteY99" fmla="*/ 444760 h 6857999"/>
              <a:gd name="connsiteX100" fmla="*/ 4423011 w 6096000"/>
              <a:gd name="connsiteY100" fmla="*/ 404514 h 6857999"/>
              <a:gd name="connsiteX101" fmla="*/ 4420238 w 6096000"/>
              <a:gd name="connsiteY101" fmla="*/ 406208 h 6857999"/>
              <a:gd name="connsiteX102" fmla="*/ 4412352 w 6096000"/>
              <a:gd name="connsiteY102" fmla="*/ 446443 h 6857999"/>
              <a:gd name="connsiteX103" fmla="*/ 4401585 w 6096000"/>
              <a:gd name="connsiteY103" fmla="*/ 445759 h 6857999"/>
              <a:gd name="connsiteX104" fmla="*/ 4396183 w 6096000"/>
              <a:gd name="connsiteY104" fmla="*/ 462724 h 6857999"/>
              <a:gd name="connsiteX105" fmla="*/ 4393807 w 6096000"/>
              <a:gd name="connsiteY105" fmla="*/ 466903 h 6857999"/>
              <a:gd name="connsiteX106" fmla="*/ 4387613 w 6096000"/>
              <a:gd name="connsiteY106" fmla="*/ 462184 h 6857999"/>
              <a:gd name="connsiteX107" fmla="*/ 4352647 w 6096000"/>
              <a:gd name="connsiteY107" fmla="*/ 503248 h 6857999"/>
              <a:gd name="connsiteX108" fmla="*/ 4515665 w 6096000"/>
              <a:gd name="connsiteY108" fmla="*/ 591211 h 6857999"/>
              <a:gd name="connsiteX109" fmla="*/ 4515629 w 6096000"/>
              <a:gd name="connsiteY109" fmla="*/ 591211 h 6857999"/>
              <a:gd name="connsiteX110" fmla="*/ 4547966 w 6096000"/>
              <a:gd name="connsiteY110" fmla="*/ 583682 h 6857999"/>
              <a:gd name="connsiteX111" fmla="*/ 4590710 w 6096000"/>
              <a:gd name="connsiteY111" fmla="*/ 521510 h 6857999"/>
              <a:gd name="connsiteX112" fmla="*/ 4495715 w 6096000"/>
              <a:gd name="connsiteY112" fmla="*/ 494855 h 6857999"/>
              <a:gd name="connsiteX113" fmla="*/ 4429276 w 6096000"/>
              <a:gd name="connsiteY113" fmla="*/ 417266 h 6857999"/>
              <a:gd name="connsiteX114" fmla="*/ 4423011 w 6096000"/>
              <a:gd name="connsiteY114" fmla="*/ 404514 h 6857999"/>
              <a:gd name="connsiteX115" fmla="*/ 4730956 w 6096000"/>
              <a:gd name="connsiteY115" fmla="*/ 245888 h 6857999"/>
              <a:gd name="connsiteX116" fmla="*/ 4718510 w 6096000"/>
              <a:gd name="connsiteY116" fmla="*/ 247968 h 6857999"/>
              <a:gd name="connsiteX117" fmla="*/ 4657148 w 6096000"/>
              <a:gd name="connsiteY117" fmla="*/ 263817 h 6857999"/>
              <a:gd name="connsiteX118" fmla="*/ 4637019 w 6096000"/>
              <a:gd name="connsiteY118" fmla="*/ 258198 h 6857999"/>
              <a:gd name="connsiteX119" fmla="*/ 4581888 w 6096000"/>
              <a:gd name="connsiteY119" fmla="*/ 298613 h 6857999"/>
              <a:gd name="connsiteX120" fmla="*/ 4566475 w 6096000"/>
              <a:gd name="connsiteY120" fmla="*/ 365972 h 6857999"/>
              <a:gd name="connsiteX121" fmla="*/ 4564278 w 6096000"/>
              <a:gd name="connsiteY121" fmla="*/ 379156 h 6857999"/>
              <a:gd name="connsiteX122" fmla="*/ 4593663 w 6096000"/>
              <a:gd name="connsiteY122" fmla="*/ 422093 h 6857999"/>
              <a:gd name="connsiteX123" fmla="*/ 4616061 w 6096000"/>
              <a:gd name="connsiteY123" fmla="*/ 441940 h 6857999"/>
              <a:gd name="connsiteX124" fmla="*/ 4622795 w 6096000"/>
              <a:gd name="connsiteY124" fmla="*/ 452098 h 6857999"/>
              <a:gd name="connsiteX125" fmla="*/ 4662478 w 6096000"/>
              <a:gd name="connsiteY125" fmla="*/ 454224 h 6857999"/>
              <a:gd name="connsiteX126" fmla="*/ 4713648 w 6096000"/>
              <a:gd name="connsiteY126" fmla="*/ 354410 h 6857999"/>
              <a:gd name="connsiteX127" fmla="*/ 4698128 w 6096000"/>
              <a:gd name="connsiteY127" fmla="*/ 333769 h 6857999"/>
              <a:gd name="connsiteX128" fmla="*/ 4698164 w 6096000"/>
              <a:gd name="connsiteY128" fmla="*/ 333698 h 6857999"/>
              <a:gd name="connsiteX129" fmla="*/ 4711776 w 6096000"/>
              <a:gd name="connsiteY129" fmla="*/ 277361 h 6857999"/>
              <a:gd name="connsiteX130" fmla="*/ 4741268 w 6096000"/>
              <a:gd name="connsiteY130" fmla="*/ 250561 h 6857999"/>
              <a:gd name="connsiteX131" fmla="*/ 4730956 w 6096000"/>
              <a:gd name="connsiteY131" fmla="*/ 245888 h 6857999"/>
              <a:gd name="connsiteX132" fmla="*/ 0 w 6096000"/>
              <a:gd name="connsiteY132" fmla="*/ 0 h 6857999"/>
              <a:gd name="connsiteX133" fmla="*/ 6096000 w 6096000"/>
              <a:gd name="connsiteY133" fmla="*/ 0 h 6857999"/>
              <a:gd name="connsiteX134" fmla="*/ 6096000 w 6096000"/>
              <a:gd name="connsiteY134" fmla="*/ 3090039 h 6857999"/>
              <a:gd name="connsiteX135" fmla="*/ 6096000 w 6096000"/>
              <a:gd name="connsiteY135" fmla="*/ 5836236 h 6857999"/>
              <a:gd name="connsiteX136" fmla="*/ 6096000 w 6096000"/>
              <a:gd name="connsiteY136" fmla="*/ 6425999 h 6857999"/>
              <a:gd name="connsiteX137" fmla="*/ 6096000 w 6096000"/>
              <a:gd name="connsiteY137" fmla="*/ 6857998 h 6857999"/>
              <a:gd name="connsiteX138" fmla="*/ 6096000 w 6096000"/>
              <a:gd name="connsiteY138" fmla="*/ 6857999 h 6857999"/>
              <a:gd name="connsiteX139" fmla="*/ 5664000 w 6096000"/>
              <a:gd name="connsiteY139" fmla="*/ 6857999 h 6857999"/>
              <a:gd name="connsiteX140" fmla="*/ 0 w 6096000"/>
              <a:gd name="connsiteY140" fmla="*/ 6857999 h 6857999"/>
              <a:gd name="connsiteX141" fmla="*/ 0 w 6096000"/>
              <a:gd name="connsiteY141" fmla="*/ 6857998 h 6857999"/>
              <a:gd name="connsiteX142" fmla="*/ 0 w 6096000"/>
              <a:gd name="connsiteY142" fmla="*/ 309003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6096000" h="6857999">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6"/>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8"/>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6"/>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6"/>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5"/>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1"/>
                  <a:pt x="5078790" y="701902"/>
                  <a:pt x="5147569" y="701902"/>
                </a:cubicBezTo>
                <a:cubicBezTo>
                  <a:pt x="5201584" y="701902"/>
                  <a:pt x="5234749" y="688106"/>
                  <a:pt x="5258804" y="670564"/>
                </a:cubicBezTo>
                <a:cubicBezTo>
                  <a:pt x="5256103" y="666494"/>
                  <a:pt x="5235974" y="630329"/>
                  <a:pt x="5233345" y="626403"/>
                </a:cubicBezTo>
                <a:cubicBezTo>
                  <a:pt x="5218905" y="637425"/>
                  <a:pt x="5195138" y="648483"/>
                  <a:pt x="5164458" y="648483"/>
                </a:cubicBezTo>
                <a:lnTo>
                  <a:pt x="5164422" y="648447"/>
                </a:lnTo>
                <a:cubicBezTo>
                  <a:pt x="5133489" y="648447"/>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40"/>
                  <a:pt x="4891466" y="565420"/>
                </a:cubicBezTo>
                <a:cubicBezTo>
                  <a:pt x="4892366" y="571291"/>
                  <a:pt x="4893699" y="574821"/>
                  <a:pt x="4893807" y="576226"/>
                </a:cubicBezTo>
                <a:cubicBezTo>
                  <a:pt x="4910407" y="572120"/>
                  <a:pt x="4898272" y="573596"/>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9"/>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8"/>
                </a:cubicBezTo>
                <a:cubicBezTo>
                  <a:pt x="4412208" y="415537"/>
                  <a:pt x="4413612" y="423678"/>
                  <a:pt x="4412352" y="446443"/>
                </a:cubicBezTo>
                <a:cubicBezTo>
                  <a:pt x="4408751" y="446227"/>
                  <a:pt x="4405186" y="446011"/>
                  <a:pt x="4401585" y="445759"/>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5"/>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5"/>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3"/>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4"/>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3090039"/>
                </a:lnTo>
                <a:lnTo>
                  <a:pt x="6096000" y="5836236"/>
                </a:lnTo>
                <a:lnTo>
                  <a:pt x="6096000" y="6425999"/>
                </a:lnTo>
                <a:lnTo>
                  <a:pt x="6096000" y="6857998"/>
                </a:lnTo>
                <a:lnTo>
                  <a:pt x="6096000" y="6857999"/>
                </a:lnTo>
                <a:lnTo>
                  <a:pt x="5664000" y="6857999"/>
                </a:lnTo>
                <a:lnTo>
                  <a:pt x="0" y="6857999"/>
                </a:lnTo>
                <a:lnTo>
                  <a:pt x="0" y="6857998"/>
                </a:lnTo>
                <a:lnTo>
                  <a:pt x="0" y="3090039"/>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28" name="Slide Number Placeholder 27">
            <a:extLst>
              <a:ext uri="{FF2B5EF4-FFF2-40B4-BE49-F238E27FC236}">
                <a16:creationId xmlns:a16="http://schemas.microsoft.com/office/drawing/2014/main" id="{5D2F39E2-236A-7B1C-4B0F-059CD1C4D444}"/>
              </a:ext>
            </a:extLst>
          </p:cNvPr>
          <p:cNvSpPr>
            <a:spLocks noGrp="1"/>
          </p:cNvSpPr>
          <p:nvPr>
            <p:ph type="sldNum" sz="quarter" idx="20"/>
          </p:nvPr>
        </p:nvSpPr>
        <p:spPr/>
        <p:txBody>
          <a:bodyPr/>
          <a:lstStyle>
            <a:lvl1pPr>
              <a:defRPr>
                <a:solidFill>
                  <a:schemeClr val="bg2"/>
                </a:solidFill>
              </a:defRPr>
            </a:lvl1pPr>
          </a:lstStyle>
          <a:p>
            <a:fld id="{92CD4DCF-4009-445B-B6DB-23EA66FE15B0}" type="slidenum">
              <a:rPr lang="en-GB" smtClean="0"/>
              <a:pPr/>
              <a:t>‹#›</a:t>
            </a:fld>
            <a:endParaRPr lang="en-GB" dirty="0"/>
          </a:p>
        </p:txBody>
      </p:sp>
    </p:spTree>
    <p:extLst>
      <p:ext uri="{BB962C8B-B14F-4D97-AF65-F5344CB8AC3E}">
        <p14:creationId xmlns:p14="http://schemas.microsoft.com/office/powerpoint/2010/main" val="767500751"/>
      </p:ext>
    </p:extLst>
  </p:cSld>
  <p:clrMapOvr>
    <a:masterClrMapping/>
  </p:clrMapOvr>
  <p:hf hdr="0" dt="0"/>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nd Content and Image Left - 14/12pt (White)">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C86A368-080D-032D-C732-6AF75B5258BC}"/>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Picture Placeholder 6">
            <a:extLst>
              <a:ext uri="{FF2B5EF4-FFF2-40B4-BE49-F238E27FC236}">
                <a16:creationId xmlns:a16="http://schemas.microsoft.com/office/drawing/2014/main" id="{C335EC5F-2D61-0961-F78D-256BB74F4C6A}"/>
              </a:ext>
            </a:extLst>
          </p:cNvPr>
          <p:cNvSpPr>
            <a:spLocks noGrp="1"/>
          </p:cNvSpPr>
          <p:nvPr userDrawn="1">
            <p:ph type="pic" sz="quarter" idx="19" hasCustomPrompt="1"/>
          </p:nvPr>
        </p:nvSpPr>
        <p:spPr>
          <a:xfrm>
            <a:off x="0" y="3"/>
            <a:ext cx="6096001" cy="6857998"/>
          </a:xfrm>
          <a:custGeom>
            <a:avLst/>
            <a:gdLst>
              <a:gd name="connsiteX0" fmla="*/ 2 w 6096001"/>
              <a:gd name="connsiteY0" fmla="*/ 0 h 6857998"/>
              <a:gd name="connsiteX1" fmla="*/ 6096001 w 6096001"/>
              <a:gd name="connsiteY1" fmla="*/ 0 h 6857998"/>
              <a:gd name="connsiteX2" fmla="*/ 6096001 w 6096001"/>
              <a:gd name="connsiteY2" fmla="*/ 6857998 h 6857998"/>
              <a:gd name="connsiteX3" fmla="*/ 2 w 6096001"/>
              <a:gd name="connsiteY3" fmla="*/ 6857998 h 6857998"/>
              <a:gd name="connsiteX4" fmla="*/ 2 w 6096001"/>
              <a:gd name="connsiteY4" fmla="*/ 6857997 h 6857998"/>
              <a:gd name="connsiteX5" fmla="*/ 0 w 6096001"/>
              <a:gd name="connsiteY5" fmla="*/ 6857997 h 6857998"/>
              <a:gd name="connsiteX6" fmla="*/ 0 w 6096001"/>
              <a:gd name="connsiteY6" fmla="*/ 4130563 h 6857998"/>
              <a:gd name="connsiteX7" fmla="*/ 2 w 6096001"/>
              <a:gd name="connsiteY7" fmla="*/ 4130563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01" h="6857998">
                <a:moveTo>
                  <a:pt x="2" y="0"/>
                </a:moveTo>
                <a:lnTo>
                  <a:pt x="6096001" y="0"/>
                </a:lnTo>
                <a:lnTo>
                  <a:pt x="6096001" y="6857998"/>
                </a:lnTo>
                <a:lnTo>
                  <a:pt x="2" y="6857998"/>
                </a:lnTo>
                <a:lnTo>
                  <a:pt x="2" y="6857997"/>
                </a:lnTo>
                <a:lnTo>
                  <a:pt x="0" y="6857997"/>
                </a:lnTo>
                <a:lnTo>
                  <a:pt x="0" y="4130563"/>
                </a:lnTo>
                <a:lnTo>
                  <a:pt x="2" y="4130563"/>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2" name="Title 1">
            <a:extLst>
              <a:ext uri="{FF2B5EF4-FFF2-40B4-BE49-F238E27FC236}">
                <a16:creationId xmlns:a16="http://schemas.microsoft.com/office/drawing/2014/main" id="{80AC735E-AFAA-35FE-BCE7-5B1D45B26A94}"/>
              </a:ext>
            </a:extLst>
          </p:cNvPr>
          <p:cNvSpPr>
            <a:spLocks noGrp="1"/>
          </p:cNvSpPr>
          <p:nvPr userDrawn="1">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633741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 name="Footer Placeholder 2">
            <a:extLst>
              <a:ext uri="{FF2B5EF4-FFF2-40B4-BE49-F238E27FC236}">
                <a16:creationId xmlns:a16="http://schemas.microsoft.com/office/drawing/2014/main" id="{5D7D4E11-5665-E028-F690-577F61CE0158}"/>
              </a:ext>
            </a:extLst>
          </p:cNvPr>
          <p:cNvSpPr>
            <a:spLocks noGrp="1"/>
          </p:cNvSpPr>
          <p:nvPr userDrawn="1">
            <p:ph type="ftr" sz="quarter" idx="20"/>
          </p:nvPr>
        </p:nvSpPr>
        <p:spPr>
          <a:xfrm>
            <a:off x="6337410" y="6390000"/>
            <a:ext cx="5220000" cy="252000"/>
          </a:xfrm>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2790180798"/>
      </p:ext>
    </p:extLst>
  </p:cSld>
  <p:clrMapOvr>
    <a:masterClrMapping/>
  </p:clrMapOvr>
  <p:hf hdr="0" dt="0"/>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x Title and Content and Data Right - 14/12pt (White)">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6398D4D-DD79-EB77-4D51-E9E5FD66AB62}"/>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E0B86B9C-B077-6728-4098-50AEA4836C4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E52C4CA5-20B0-E2D1-2AD6-EF58F2896E3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FDCE17E9-57A5-D191-0C6C-AE4F950F7E3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7" name="Free-form: Shape 6">
              <a:extLst>
                <a:ext uri="{FF2B5EF4-FFF2-40B4-BE49-F238E27FC236}">
                  <a16:creationId xmlns:a16="http://schemas.microsoft.com/office/drawing/2014/main" id="{C8C3F825-3901-57A0-FDBE-AC9AE2CB7AB0}"/>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CBF31421-3899-53C6-ED53-EBF67312020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4157172346"/>
      </p:ext>
    </p:extLst>
  </p:cSld>
  <p:clrMapOvr>
    <a:masterClrMapping/>
  </p:clrMapOvr>
  <p:hf hd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ver Page 04">
    <p:bg>
      <p:bgPr>
        <a:solidFill>
          <a:schemeClr val="tx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C6D918-54BC-68DA-7CF0-8A71152EB6F6}"/>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pic>
        <p:nvPicPr>
          <p:cNvPr id="30" name="Picture 29">
            <a:extLst>
              <a:ext uri="{FF2B5EF4-FFF2-40B4-BE49-F238E27FC236}">
                <a16:creationId xmlns:a16="http://schemas.microsoft.com/office/drawing/2014/main" id="{06FE4AA8-4E80-150C-5A19-DCE6BA06DA8B}"/>
              </a:ext>
            </a:extLst>
          </p:cNvPr>
          <p:cNvPicPr>
            <a:picLocks noChangeAspect="1"/>
          </p:cNvPicPr>
          <p:nvPr userDrawn="1"/>
        </p:nvPicPr>
        <p:blipFill rotWithShape="1">
          <a:blip r:embed="rId2"/>
          <a:srcRect l="25005" r="25005"/>
          <a:stretch/>
        </p:blipFill>
        <p:spPr>
          <a:xfrm>
            <a:off x="6097200" y="0"/>
            <a:ext cx="6094800" cy="6858000"/>
          </a:xfrm>
          <a:prstGeom prst="rect">
            <a:avLst/>
          </a:prstGeom>
        </p:spPr>
      </p:pic>
      <p:sp>
        <p:nvSpPr>
          <p:cNvPr id="9" name="Rectangle 8">
            <a:extLst>
              <a:ext uri="{FF2B5EF4-FFF2-40B4-BE49-F238E27FC236}">
                <a16:creationId xmlns:a16="http://schemas.microsoft.com/office/drawing/2014/main" id="{ABCE7B4B-F0AE-AF23-6455-9BC6F0E82286}"/>
              </a:ext>
            </a:extLst>
          </p:cNvPr>
          <p:cNvSpPr/>
          <p:nvPr userDrawn="1"/>
        </p:nvSpPr>
        <p:spPr>
          <a:xfrm>
            <a:off x="0" y="0"/>
            <a:ext cx="6094800" cy="6858000"/>
          </a:xfrm>
          <a:prstGeom prst="rect">
            <a:avLst/>
          </a:prstGeom>
          <a:solidFill>
            <a:srgbClr val="FE57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grpSp>
        <p:nvGrpSpPr>
          <p:cNvPr id="5" name="Graphic 76">
            <a:extLst>
              <a:ext uri="{FF2B5EF4-FFF2-40B4-BE49-F238E27FC236}">
                <a16:creationId xmlns:a16="http://schemas.microsoft.com/office/drawing/2014/main" id="{03C59B7E-7621-4EA6-F4BF-6960C0D33ECD}"/>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C6EFB00A-6A78-1269-B63C-5F9656320A5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29" name="Free-form: Shape 28">
              <a:extLst>
                <a:ext uri="{FF2B5EF4-FFF2-40B4-BE49-F238E27FC236}">
                  <a16:creationId xmlns:a16="http://schemas.microsoft.com/office/drawing/2014/main" id="{AE61BC07-3F3D-FD41-A945-FB67F6F0A823}"/>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33" name="Free-form: Shape 32">
              <a:extLst>
                <a:ext uri="{FF2B5EF4-FFF2-40B4-BE49-F238E27FC236}">
                  <a16:creationId xmlns:a16="http://schemas.microsoft.com/office/drawing/2014/main" id="{A778CBB4-49C8-48AB-BB43-149006EDD709}"/>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34" name="Free-form: Shape 33">
              <a:extLst>
                <a:ext uri="{FF2B5EF4-FFF2-40B4-BE49-F238E27FC236}">
                  <a16:creationId xmlns:a16="http://schemas.microsoft.com/office/drawing/2014/main" id="{DEDE9584-3FA0-85A3-D085-48F197AA9204}"/>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A6BD25A1-FFB1-BD44-8A83-2BF6C82E3C60}"/>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3" name="Footer Placeholder 2">
            <a:extLst>
              <a:ext uri="{FF2B5EF4-FFF2-40B4-BE49-F238E27FC236}">
                <a16:creationId xmlns:a16="http://schemas.microsoft.com/office/drawing/2014/main" id="{F7A88C31-2068-80B6-6C07-A707D4ECE056}"/>
              </a:ext>
            </a:extLst>
          </p:cNvPr>
          <p:cNvSpPr>
            <a:spLocks noGrp="1"/>
          </p:cNvSpPr>
          <p:nvPr>
            <p:ph type="ftr" sz="quarter" idx="15"/>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0" name="Title 1">
            <a:extLst>
              <a:ext uri="{FF2B5EF4-FFF2-40B4-BE49-F238E27FC236}">
                <a16:creationId xmlns:a16="http://schemas.microsoft.com/office/drawing/2014/main" id="{A859C8FE-ABC1-9C87-5ECD-F3B1EE4780B1}"/>
              </a:ext>
            </a:extLst>
          </p:cNvPr>
          <p:cNvSpPr>
            <a:spLocks noGrp="1" noChangeAspect="1"/>
          </p:cNvSpPr>
          <p:nvPr>
            <p:ph type="title" hasCustomPrompt="1"/>
          </p:nvPr>
        </p:nvSpPr>
        <p:spPr>
          <a:xfrm>
            <a:off x="347400" y="1393445"/>
            <a:ext cx="5400000" cy="738664"/>
          </a:xfrm>
          <a:prstGeom prst="rect">
            <a:avLst/>
          </a:prstGeom>
          <a:noFill/>
        </p:spPr>
        <p:txBody>
          <a:bodyPr vert="horz" wrap="square" lIns="0" tIns="0" rIns="0" bIns="0" rtlCol="0" anchor="b">
            <a:noAutofit/>
          </a:bodyPr>
          <a:lstStyle>
            <a:lvl1pPr marL="0" marR="0" indent="0" algn="ctr" defTabSz="914309" fontAlgn="auto">
              <a:lnSpc>
                <a:spcPct val="100000"/>
              </a:lnSpc>
              <a:spcAft>
                <a:spcPts val="0"/>
              </a:spcAft>
              <a:buClrTx/>
              <a:buSzTx/>
              <a:buFontTx/>
              <a:tabLst/>
              <a:defRPr kumimoji="0" lang="en-GB" sz="4800"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pPr marL="0" marR="0" lvl="0" indent="0" defTabSz="914309" fontAlgn="auto">
              <a:lnSpc>
                <a:spcPct val="100000"/>
              </a:lnSpc>
              <a:spcAft>
                <a:spcPts val="0"/>
              </a:spcAft>
              <a:buClrTx/>
              <a:buSzTx/>
              <a:buFontTx/>
              <a:tabLst/>
            </a:pPr>
            <a:r>
              <a:rPr lang="en-US" dirty="0"/>
              <a:t>Insert title of</a:t>
            </a:r>
            <a:endParaRPr lang="en-GB" dirty="0"/>
          </a:p>
        </p:txBody>
      </p:sp>
      <p:sp>
        <p:nvSpPr>
          <p:cNvPr id="11" name="Text Placeholder 27">
            <a:extLst>
              <a:ext uri="{FF2B5EF4-FFF2-40B4-BE49-F238E27FC236}">
                <a16:creationId xmlns:a16="http://schemas.microsoft.com/office/drawing/2014/main" id="{56966B05-678B-18FB-9877-954E32BB29E3}"/>
              </a:ext>
            </a:extLst>
          </p:cNvPr>
          <p:cNvSpPr>
            <a:spLocks noGrp="1"/>
          </p:cNvSpPr>
          <p:nvPr>
            <p:ph type="body" sz="quarter" idx="14" hasCustomPrompt="1"/>
          </p:nvPr>
        </p:nvSpPr>
        <p:spPr>
          <a:xfrm>
            <a:off x="599400" y="2016827"/>
            <a:ext cx="4896000" cy="738664"/>
          </a:xfrm>
          <a:prstGeom prst="rect">
            <a:avLst/>
          </a:prstGeom>
          <a:noFill/>
        </p:spPr>
        <p:txBody>
          <a:bodyPr vert="horz" wrap="square" lIns="0" tIns="0" rIns="0" bIns="0" rtlCol="0" anchor="b">
            <a:noAutofit/>
          </a:bodyPr>
          <a:lstStyle>
            <a:lvl1pPr marL="0" indent="0" algn="ctr">
              <a:buNone/>
              <a:defRPr kumimoji="0" lang="en-GB" sz="4800" b="1"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r>
              <a:rPr lang="en-US" dirty="0"/>
              <a:t>presentation</a:t>
            </a:r>
            <a:endParaRPr lang="en-GB" dirty="0"/>
          </a:p>
        </p:txBody>
      </p:sp>
      <p:sp>
        <p:nvSpPr>
          <p:cNvPr id="12" name="Text Placeholder 2">
            <a:extLst>
              <a:ext uri="{FF2B5EF4-FFF2-40B4-BE49-F238E27FC236}">
                <a16:creationId xmlns:a16="http://schemas.microsoft.com/office/drawing/2014/main" id="{642A6EA0-1481-0692-2DCB-00242EC6008B}"/>
              </a:ext>
            </a:extLst>
          </p:cNvPr>
          <p:cNvSpPr>
            <a:spLocks noGrp="1"/>
          </p:cNvSpPr>
          <p:nvPr>
            <p:ph type="body" idx="1" hasCustomPrompt="1"/>
          </p:nvPr>
        </p:nvSpPr>
        <p:spPr>
          <a:xfrm>
            <a:off x="581400" y="2974998"/>
            <a:ext cx="4932000" cy="468000"/>
          </a:xfrm>
          <a:prstGeom prst="rect">
            <a:avLst/>
          </a:prstGeom>
        </p:spPr>
        <p:txBody>
          <a:bodyPr anchor="ctr">
            <a:noAutofit/>
          </a:bodyPr>
          <a:lstStyle>
            <a:lvl1pPr marL="0" indent="0" algn="ctr">
              <a:buNone/>
              <a:defRPr lang="en-GB" sz="2800" dirty="0" smtClean="0">
                <a:latin typeface="+mj-lt"/>
                <a:cs typeface="EDF 2020" panose="020B0503020203020204" pitchFamily="34" charset="0"/>
              </a:defRPr>
            </a:lvl1pPr>
          </a:lstStyle>
          <a:p>
            <a:r>
              <a:rPr lang="en-GB" dirty="0"/>
              <a:t>Name of Presenter here</a:t>
            </a:r>
          </a:p>
        </p:txBody>
      </p:sp>
      <p:grpSp>
        <p:nvGrpSpPr>
          <p:cNvPr id="39" name="Group 38">
            <a:extLst>
              <a:ext uri="{FF2B5EF4-FFF2-40B4-BE49-F238E27FC236}">
                <a16:creationId xmlns:a16="http://schemas.microsoft.com/office/drawing/2014/main" id="{0D6FEC27-D01B-04B2-7070-5BA6448FD6D0}"/>
              </a:ext>
            </a:extLst>
          </p:cNvPr>
          <p:cNvGrpSpPr/>
          <p:nvPr userDrawn="1"/>
        </p:nvGrpSpPr>
        <p:grpSpPr>
          <a:xfrm>
            <a:off x="924363" y="5846203"/>
            <a:ext cx="2259087" cy="251885"/>
            <a:chOff x="6707830" y="6026523"/>
            <a:chExt cx="2592925" cy="289108"/>
          </a:xfrm>
        </p:grpSpPr>
        <p:sp>
          <p:nvSpPr>
            <p:cNvPr id="40" name="Free-form: Shape 39">
              <a:extLst>
                <a:ext uri="{FF2B5EF4-FFF2-40B4-BE49-F238E27FC236}">
                  <a16:creationId xmlns:a16="http://schemas.microsoft.com/office/drawing/2014/main" id="{E57D5C53-A043-15AD-A66F-D18867B60995}"/>
                </a:ext>
              </a:extLst>
            </p:cNvPr>
            <p:cNvSpPr/>
            <p:nvPr/>
          </p:nvSpPr>
          <p:spPr>
            <a:xfrm>
              <a:off x="6707830" y="6026523"/>
              <a:ext cx="244532" cy="289108"/>
            </a:xfrm>
            <a:custGeom>
              <a:avLst/>
              <a:gdLst>
                <a:gd name="connsiteX0" fmla="*/ 0 w 576446"/>
                <a:gd name="connsiteY0" fmla="*/ 339800 h 681526"/>
                <a:gd name="connsiteX1" fmla="*/ 327488 w 576446"/>
                <a:gd name="connsiteY1" fmla="*/ 0 h 681526"/>
                <a:gd name="connsiteX2" fmla="*/ 575452 w 576446"/>
                <a:gd name="connsiteY2" fmla="*/ 104085 h 681526"/>
                <a:gd name="connsiteX3" fmla="*/ 494994 w 576446"/>
                <a:gd name="connsiteY3" fmla="*/ 187403 h 681526"/>
                <a:gd name="connsiteX4" fmla="*/ 327488 w 576446"/>
                <a:gd name="connsiteY4" fmla="*/ 110738 h 681526"/>
                <a:gd name="connsiteX5" fmla="*/ 135360 w 576446"/>
                <a:gd name="connsiteY5" fmla="*/ 340732 h 681526"/>
                <a:gd name="connsiteX6" fmla="*/ 327488 w 576446"/>
                <a:gd name="connsiteY6" fmla="*/ 570727 h 681526"/>
                <a:gd name="connsiteX7" fmla="*/ 495989 w 576446"/>
                <a:gd name="connsiteY7" fmla="*/ 492197 h 681526"/>
                <a:gd name="connsiteX8" fmla="*/ 576447 w 576446"/>
                <a:gd name="connsiteY8" fmla="*/ 575514 h 681526"/>
                <a:gd name="connsiteX9" fmla="*/ 327488 w 576446"/>
                <a:gd name="connsiteY9" fmla="*/ 681527 h 681526"/>
                <a:gd name="connsiteX10" fmla="*/ 0 w 576446"/>
                <a:gd name="connsiteY10" fmla="*/ 339800 h 68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446" h="681526">
                  <a:moveTo>
                    <a:pt x="0" y="339800"/>
                  </a:moveTo>
                  <a:cubicBezTo>
                    <a:pt x="0" y="144811"/>
                    <a:pt x="122116" y="0"/>
                    <a:pt x="327488" y="0"/>
                  </a:cubicBezTo>
                  <a:cubicBezTo>
                    <a:pt x="437294" y="0"/>
                    <a:pt x="517751" y="40726"/>
                    <a:pt x="575452" y="104085"/>
                  </a:cubicBezTo>
                  <a:lnTo>
                    <a:pt x="494994" y="187403"/>
                  </a:lnTo>
                  <a:cubicBezTo>
                    <a:pt x="448610" y="137226"/>
                    <a:pt x="399366" y="110738"/>
                    <a:pt x="327488" y="110738"/>
                  </a:cubicBezTo>
                  <a:cubicBezTo>
                    <a:pt x="208232" y="110738"/>
                    <a:pt x="135360" y="204439"/>
                    <a:pt x="135360" y="340732"/>
                  </a:cubicBezTo>
                  <a:cubicBezTo>
                    <a:pt x="135360" y="477025"/>
                    <a:pt x="208232" y="570727"/>
                    <a:pt x="327488" y="570727"/>
                  </a:cubicBezTo>
                  <a:cubicBezTo>
                    <a:pt x="402288" y="570727"/>
                    <a:pt x="450538" y="542312"/>
                    <a:pt x="495989" y="492197"/>
                  </a:cubicBezTo>
                  <a:lnTo>
                    <a:pt x="576447" y="575514"/>
                  </a:lnTo>
                  <a:cubicBezTo>
                    <a:pt x="517751" y="641733"/>
                    <a:pt x="437294" y="681527"/>
                    <a:pt x="327488" y="681527"/>
                  </a:cubicBezTo>
                  <a:cubicBezTo>
                    <a:pt x="119256" y="681465"/>
                    <a:pt x="0" y="536654"/>
                    <a:pt x="0" y="339800"/>
                  </a:cubicBezTo>
                </a:path>
              </a:pathLst>
            </a:custGeom>
            <a:solidFill>
              <a:srgbClr val="000000"/>
            </a:solidFill>
            <a:ln w="6216" cap="flat">
              <a:noFill/>
              <a:prstDash val="solid"/>
              <a:miter/>
            </a:ln>
          </p:spPr>
          <p:txBody>
            <a:bodyPr rtlCol="0" anchor="ctr"/>
            <a:lstStyle/>
            <a:p>
              <a:endParaRPr lang="en-GB" dirty="0"/>
            </a:p>
          </p:txBody>
        </p:sp>
        <p:sp>
          <p:nvSpPr>
            <p:cNvPr id="41" name="Free-form: Shape 40">
              <a:extLst>
                <a:ext uri="{FF2B5EF4-FFF2-40B4-BE49-F238E27FC236}">
                  <a16:creationId xmlns:a16="http://schemas.microsoft.com/office/drawing/2014/main" id="{A63120FD-EEDB-BAD1-BE51-9097B97831CE}"/>
                </a:ext>
              </a:extLst>
            </p:cNvPr>
            <p:cNvSpPr/>
            <p:nvPr/>
          </p:nvSpPr>
          <p:spPr>
            <a:xfrm>
              <a:off x="6995303" y="6030954"/>
              <a:ext cx="228469" cy="280246"/>
            </a:xfrm>
            <a:custGeom>
              <a:avLst/>
              <a:gdLst>
                <a:gd name="connsiteX0" fmla="*/ 411739 w 538580"/>
                <a:gd name="connsiteY0" fmla="*/ 0 h 660635"/>
                <a:gd name="connsiteX1" fmla="*/ 538581 w 538580"/>
                <a:gd name="connsiteY1" fmla="*/ 0 h 660635"/>
                <a:gd name="connsiteX2" fmla="*/ 538581 w 538580"/>
                <a:gd name="connsiteY2" fmla="*/ 660635 h 660635"/>
                <a:gd name="connsiteX3" fmla="*/ 411739 w 538580"/>
                <a:gd name="connsiteY3" fmla="*/ 660635 h 660635"/>
                <a:gd name="connsiteX4" fmla="*/ 411739 w 538580"/>
                <a:gd name="connsiteY4" fmla="*/ 368153 h 660635"/>
                <a:gd name="connsiteX5" fmla="*/ 127775 w 538580"/>
                <a:gd name="connsiteY5" fmla="*/ 368153 h 660635"/>
                <a:gd name="connsiteX6" fmla="*/ 127775 w 538580"/>
                <a:gd name="connsiteY6" fmla="*/ 660635 h 660635"/>
                <a:gd name="connsiteX7" fmla="*/ 0 w 538580"/>
                <a:gd name="connsiteY7" fmla="*/ 660635 h 660635"/>
                <a:gd name="connsiteX8" fmla="*/ 0 w 538580"/>
                <a:gd name="connsiteY8" fmla="*/ 0 h 660635"/>
                <a:gd name="connsiteX9" fmla="*/ 127775 w 538580"/>
                <a:gd name="connsiteY9" fmla="*/ 0 h 660635"/>
                <a:gd name="connsiteX10" fmla="*/ 127775 w 538580"/>
                <a:gd name="connsiteY10" fmla="*/ 260275 h 660635"/>
                <a:gd name="connsiteX11" fmla="*/ 411739 w 538580"/>
                <a:gd name="connsiteY11" fmla="*/ 260275 h 660635"/>
                <a:gd name="connsiteX12" fmla="*/ 411739 w 538580"/>
                <a:gd name="connsiteY12" fmla="*/ 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580" h="660635">
                  <a:moveTo>
                    <a:pt x="411739" y="0"/>
                  </a:moveTo>
                  <a:lnTo>
                    <a:pt x="538581" y="0"/>
                  </a:lnTo>
                  <a:lnTo>
                    <a:pt x="538581" y="660635"/>
                  </a:lnTo>
                  <a:lnTo>
                    <a:pt x="411739" y="660635"/>
                  </a:lnTo>
                  <a:lnTo>
                    <a:pt x="411739" y="368153"/>
                  </a:lnTo>
                  <a:lnTo>
                    <a:pt x="127775" y="368153"/>
                  </a:lnTo>
                  <a:lnTo>
                    <a:pt x="127775" y="660635"/>
                  </a:lnTo>
                  <a:lnTo>
                    <a:pt x="0" y="660635"/>
                  </a:lnTo>
                  <a:lnTo>
                    <a:pt x="0" y="0"/>
                  </a:lnTo>
                  <a:lnTo>
                    <a:pt x="127775" y="0"/>
                  </a:lnTo>
                  <a:lnTo>
                    <a:pt x="127775" y="260275"/>
                  </a:lnTo>
                  <a:lnTo>
                    <a:pt x="411739" y="260275"/>
                  </a:lnTo>
                  <a:lnTo>
                    <a:pt x="411739" y="0"/>
                  </a:lnTo>
                  <a:close/>
                </a:path>
              </a:pathLst>
            </a:custGeom>
            <a:solidFill>
              <a:srgbClr val="000000"/>
            </a:solidFill>
            <a:ln w="6216" cap="flat">
              <a:noFill/>
              <a:prstDash val="solid"/>
              <a:miter/>
            </a:ln>
          </p:spPr>
          <p:txBody>
            <a:bodyPr rtlCol="0" anchor="ctr"/>
            <a:lstStyle/>
            <a:p>
              <a:endParaRPr lang="en-GB" dirty="0"/>
            </a:p>
          </p:txBody>
        </p:sp>
        <p:sp>
          <p:nvSpPr>
            <p:cNvPr id="42" name="Free-form: Shape 41">
              <a:extLst>
                <a:ext uri="{FF2B5EF4-FFF2-40B4-BE49-F238E27FC236}">
                  <a16:creationId xmlns:a16="http://schemas.microsoft.com/office/drawing/2014/main" id="{80ABAF3A-BA82-CECD-CD67-930D78A06104}"/>
                </a:ext>
              </a:extLst>
            </p:cNvPr>
            <p:cNvSpPr/>
            <p:nvPr/>
          </p:nvSpPr>
          <p:spPr>
            <a:xfrm>
              <a:off x="7259881" y="6030954"/>
              <a:ext cx="264182" cy="280246"/>
            </a:xfrm>
            <a:custGeom>
              <a:avLst/>
              <a:gdLst>
                <a:gd name="connsiteX0" fmla="*/ 481813 w 622768"/>
                <a:gd name="connsiteY0" fmla="*/ 660635 h 660635"/>
                <a:gd name="connsiteX1" fmla="*/ 431636 w 622768"/>
                <a:gd name="connsiteY1" fmla="*/ 505440 h 660635"/>
                <a:gd name="connsiteX2" fmla="*/ 184605 w 622768"/>
                <a:gd name="connsiteY2" fmla="*/ 505440 h 660635"/>
                <a:gd name="connsiteX3" fmla="*/ 135360 w 622768"/>
                <a:gd name="connsiteY3" fmla="*/ 660635 h 660635"/>
                <a:gd name="connsiteX4" fmla="*/ 0 w 622768"/>
                <a:gd name="connsiteY4" fmla="*/ 660635 h 660635"/>
                <a:gd name="connsiteX5" fmla="*/ 235652 w 622768"/>
                <a:gd name="connsiteY5" fmla="*/ 0 h 660635"/>
                <a:gd name="connsiteX6" fmla="*/ 389915 w 622768"/>
                <a:gd name="connsiteY6" fmla="*/ 0 h 660635"/>
                <a:gd name="connsiteX7" fmla="*/ 622769 w 622768"/>
                <a:gd name="connsiteY7" fmla="*/ 660635 h 660635"/>
                <a:gd name="connsiteX8" fmla="*/ 481751 w 622768"/>
                <a:gd name="connsiteY8" fmla="*/ 660635 h 660635"/>
                <a:gd name="connsiteX9" fmla="*/ 219611 w 622768"/>
                <a:gd name="connsiteY9" fmla="*/ 397500 h 660635"/>
                <a:gd name="connsiteX10" fmla="*/ 397562 w 622768"/>
                <a:gd name="connsiteY10" fmla="*/ 397500 h 660635"/>
                <a:gd name="connsiteX11" fmla="*/ 311447 w 622768"/>
                <a:gd name="connsiteY11" fmla="*/ 128707 h 660635"/>
                <a:gd name="connsiteX12" fmla="*/ 304794 w 622768"/>
                <a:gd name="connsiteY12" fmla="*/ 128707 h 660635"/>
                <a:gd name="connsiteX13" fmla="*/ 219611 w 622768"/>
                <a:gd name="connsiteY13" fmla="*/ 39750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768" h="660635">
                  <a:moveTo>
                    <a:pt x="481813" y="660635"/>
                  </a:moveTo>
                  <a:lnTo>
                    <a:pt x="431636" y="505440"/>
                  </a:lnTo>
                  <a:lnTo>
                    <a:pt x="184605" y="505440"/>
                  </a:lnTo>
                  <a:lnTo>
                    <a:pt x="135360" y="660635"/>
                  </a:lnTo>
                  <a:lnTo>
                    <a:pt x="0" y="660635"/>
                  </a:lnTo>
                  <a:lnTo>
                    <a:pt x="235652" y="0"/>
                  </a:lnTo>
                  <a:lnTo>
                    <a:pt x="389915" y="0"/>
                  </a:lnTo>
                  <a:lnTo>
                    <a:pt x="622769" y="660635"/>
                  </a:lnTo>
                  <a:lnTo>
                    <a:pt x="481751" y="660635"/>
                  </a:lnTo>
                  <a:close/>
                  <a:moveTo>
                    <a:pt x="219611" y="397500"/>
                  </a:moveTo>
                  <a:lnTo>
                    <a:pt x="397562" y="397500"/>
                  </a:lnTo>
                  <a:lnTo>
                    <a:pt x="311447" y="128707"/>
                  </a:lnTo>
                  <a:lnTo>
                    <a:pt x="304794" y="128707"/>
                  </a:lnTo>
                  <a:lnTo>
                    <a:pt x="219611" y="397500"/>
                  </a:lnTo>
                  <a:close/>
                </a:path>
              </a:pathLst>
            </a:custGeom>
            <a:solidFill>
              <a:srgbClr val="000000"/>
            </a:solidFill>
            <a:ln w="6216" cap="flat">
              <a:noFill/>
              <a:prstDash val="solid"/>
              <a:miter/>
            </a:ln>
          </p:spPr>
          <p:txBody>
            <a:bodyPr rtlCol="0" anchor="ctr"/>
            <a:lstStyle/>
            <a:p>
              <a:endParaRPr lang="en-GB" dirty="0"/>
            </a:p>
          </p:txBody>
        </p:sp>
        <p:sp>
          <p:nvSpPr>
            <p:cNvPr id="43" name="Free-form: Shape 42">
              <a:extLst>
                <a:ext uri="{FF2B5EF4-FFF2-40B4-BE49-F238E27FC236}">
                  <a16:creationId xmlns:a16="http://schemas.microsoft.com/office/drawing/2014/main" id="{501044CD-BB60-7152-C330-FAB11501E069}"/>
                </a:ext>
              </a:extLst>
            </p:cNvPr>
            <p:cNvSpPr/>
            <p:nvPr/>
          </p:nvSpPr>
          <p:spPr>
            <a:xfrm>
              <a:off x="7560225"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428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428"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44" name="Free-form: Shape 43">
              <a:extLst>
                <a:ext uri="{FF2B5EF4-FFF2-40B4-BE49-F238E27FC236}">
                  <a16:creationId xmlns:a16="http://schemas.microsoft.com/office/drawing/2014/main" id="{B0143993-A161-816B-FF81-4171520FEC11}"/>
                </a:ext>
              </a:extLst>
            </p:cNvPr>
            <p:cNvSpPr/>
            <p:nvPr/>
          </p:nvSpPr>
          <p:spPr>
            <a:xfrm>
              <a:off x="7844084" y="6026523"/>
              <a:ext cx="252155" cy="289056"/>
            </a:xfrm>
            <a:custGeom>
              <a:avLst/>
              <a:gdLst>
                <a:gd name="connsiteX0" fmla="*/ 0 w 594416"/>
                <a:gd name="connsiteY0" fmla="*/ 339800 h 681402"/>
                <a:gd name="connsiteX1" fmla="*/ 328421 w 594416"/>
                <a:gd name="connsiteY1" fmla="*/ 0 h 681402"/>
                <a:gd name="connsiteX2" fmla="*/ 580177 w 594416"/>
                <a:gd name="connsiteY2" fmla="*/ 103152 h 681402"/>
                <a:gd name="connsiteX3" fmla="*/ 499720 w 594416"/>
                <a:gd name="connsiteY3" fmla="*/ 187403 h 681402"/>
                <a:gd name="connsiteX4" fmla="*/ 328421 w 594416"/>
                <a:gd name="connsiteY4" fmla="*/ 110738 h 681402"/>
                <a:gd name="connsiteX5" fmla="*/ 135360 w 594416"/>
                <a:gd name="connsiteY5" fmla="*/ 340732 h 681402"/>
                <a:gd name="connsiteX6" fmla="*/ 335074 w 594416"/>
                <a:gd name="connsiteY6" fmla="*/ 570727 h 681402"/>
                <a:gd name="connsiteX7" fmla="*/ 466641 w 594416"/>
                <a:gd name="connsiteY7" fmla="*/ 529068 h 681402"/>
                <a:gd name="connsiteX8" fmla="*/ 466641 w 594416"/>
                <a:gd name="connsiteY8" fmla="*/ 415470 h 681402"/>
                <a:gd name="connsiteX9" fmla="*/ 336007 w 594416"/>
                <a:gd name="connsiteY9" fmla="*/ 415470 h 681402"/>
                <a:gd name="connsiteX10" fmla="*/ 336007 w 594416"/>
                <a:gd name="connsiteY10" fmla="*/ 306597 h 681402"/>
                <a:gd name="connsiteX11" fmla="*/ 594416 w 594416"/>
                <a:gd name="connsiteY11" fmla="*/ 306597 h 681402"/>
                <a:gd name="connsiteX12" fmla="*/ 594416 w 594416"/>
                <a:gd name="connsiteY12" fmla="*/ 576323 h 681402"/>
                <a:gd name="connsiteX13" fmla="*/ 328483 w 594416"/>
                <a:gd name="connsiteY13" fmla="*/ 681403 h 681402"/>
                <a:gd name="connsiteX14" fmla="*/ 62 w 594416"/>
                <a:gd name="connsiteY14" fmla="*/ 339738 h 6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416" h="681402">
                  <a:moveTo>
                    <a:pt x="0" y="339800"/>
                  </a:moveTo>
                  <a:cubicBezTo>
                    <a:pt x="0" y="145744"/>
                    <a:pt x="123049" y="0"/>
                    <a:pt x="328421" y="0"/>
                  </a:cubicBezTo>
                  <a:cubicBezTo>
                    <a:pt x="442019" y="0"/>
                    <a:pt x="522415" y="41659"/>
                    <a:pt x="580177" y="103152"/>
                  </a:cubicBezTo>
                  <a:lnTo>
                    <a:pt x="499720" y="187403"/>
                  </a:lnTo>
                  <a:cubicBezTo>
                    <a:pt x="452403" y="137226"/>
                    <a:pt x="402226" y="110738"/>
                    <a:pt x="328421" y="110738"/>
                  </a:cubicBezTo>
                  <a:cubicBezTo>
                    <a:pt x="210097" y="110738"/>
                    <a:pt x="135360" y="203507"/>
                    <a:pt x="135360" y="340732"/>
                  </a:cubicBezTo>
                  <a:cubicBezTo>
                    <a:pt x="135360" y="477958"/>
                    <a:pt x="208232" y="570727"/>
                    <a:pt x="335074" y="570727"/>
                  </a:cubicBezTo>
                  <a:cubicBezTo>
                    <a:pt x="391842" y="570727"/>
                    <a:pt x="435366" y="554623"/>
                    <a:pt x="466641" y="529068"/>
                  </a:cubicBezTo>
                  <a:lnTo>
                    <a:pt x="466641" y="415470"/>
                  </a:lnTo>
                  <a:lnTo>
                    <a:pt x="336007" y="415470"/>
                  </a:lnTo>
                  <a:lnTo>
                    <a:pt x="336007" y="306597"/>
                  </a:lnTo>
                  <a:lnTo>
                    <a:pt x="594416" y="306597"/>
                  </a:lnTo>
                  <a:lnTo>
                    <a:pt x="594416" y="576323"/>
                  </a:lnTo>
                  <a:cubicBezTo>
                    <a:pt x="527202" y="642542"/>
                    <a:pt x="440154" y="681403"/>
                    <a:pt x="328483" y="681403"/>
                  </a:cubicBezTo>
                  <a:cubicBezTo>
                    <a:pt x="119318" y="681403"/>
                    <a:pt x="62" y="535659"/>
                    <a:pt x="62" y="339738"/>
                  </a:cubicBezTo>
                </a:path>
              </a:pathLst>
            </a:custGeom>
            <a:solidFill>
              <a:srgbClr val="000000"/>
            </a:solidFill>
            <a:ln w="6216" cap="flat">
              <a:noFill/>
              <a:prstDash val="solid"/>
              <a:miter/>
            </a:ln>
          </p:spPr>
          <p:txBody>
            <a:bodyPr rtlCol="0" anchor="ctr"/>
            <a:lstStyle/>
            <a:p>
              <a:endParaRPr lang="en-GB" dirty="0"/>
            </a:p>
          </p:txBody>
        </p:sp>
        <p:sp>
          <p:nvSpPr>
            <p:cNvPr id="45" name="Free-form: Shape 44">
              <a:extLst>
                <a:ext uri="{FF2B5EF4-FFF2-40B4-BE49-F238E27FC236}">
                  <a16:creationId xmlns:a16="http://schemas.microsoft.com/office/drawing/2014/main" id="{0724A04B-0113-71AC-1CF0-D4A38C42228B}"/>
                </a:ext>
              </a:extLst>
            </p:cNvPr>
            <p:cNvSpPr/>
            <p:nvPr/>
          </p:nvSpPr>
          <p:spPr>
            <a:xfrm>
              <a:off x="8152051" y="6030954"/>
              <a:ext cx="167831" cy="280246"/>
            </a:xfrm>
            <a:custGeom>
              <a:avLst/>
              <a:gdLst>
                <a:gd name="connsiteX0" fmla="*/ 0 w 395634"/>
                <a:gd name="connsiteY0" fmla="*/ 660635 h 660635"/>
                <a:gd name="connsiteX1" fmla="*/ 0 w 395634"/>
                <a:gd name="connsiteY1" fmla="*/ 0 h 660635"/>
                <a:gd name="connsiteX2" fmla="*/ 391842 w 395634"/>
                <a:gd name="connsiteY2" fmla="*/ 0 h 660635"/>
                <a:gd name="connsiteX3" fmla="*/ 391842 w 395634"/>
                <a:gd name="connsiteY3" fmla="*/ 107878 h 660635"/>
                <a:gd name="connsiteX4" fmla="*/ 127775 w 395634"/>
                <a:gd name="connsiteY4" fmla="*/ 107878 h 660635"/>
                <a:gd name="connsiteX5" fmla="*/ 127775 w 395634"/>
                <a:gd name="connsiteY5" fmla="*/ 265933 h 660635"/>
                <a:gd name="connsiteX6" fmla="*/ 367220 w 395634"/>
                <a:gd name="connsiteY6" fmla="*/ 265933 h 660635"/>
                <a:gd name="connsiteX7" fmla="*/ 367220 w 395634"/>
                <a:gd name="connsiteY7" fmla="*/ 374806 h 660635"/>
                <a:gd name="connsiteX8" fmla="*/ 127775 w 395634"/>
                <a:gd name="connsiteY8" fmla="*/ 374806 h 660635"/>
                <a:gd name="connsiteX9" fmla="*/ 127775 w 395634"/>
                <a:gd name="connsiteY9" fmla="*/ 552695 h 660635"/>
                <a:gd name="connsiteX10" fmla="*/ 395635 w 395634"/>
                <a:gd name="connsiteY10" fmla="*/ 552695 h 660635"/>
                <a:gd name="connsiteX11" fmla="*/ 395635 w 395634"/>
                <a:gd name="connsiteY11" fmla="*/ 660635 h 660635"/>
                <a:gd name="connsiteX12" fmla="*/ 0 w 39563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634" h="660635">
                  <a:moveTo>
                    <a:pt x="0" y="660635"/>
                  </a:moveTo>
                  <a:lnTo>
                    <a:pt x="0" y="0"/>
                  </a:lnTo>
                  <a:lnTo>
                    <a:pt x="391842" y="0"/>
                  </a:lnTo>
                  <a:lnTo>
                    <a:pt x="391842" y="107878"/>
                  </a:lnTo>
                  <a:lnTo>
                    <a:pt x="127775" y="107878"/>
                  </a:lnTo>
                  <a:lnTo>
                    <a:pt x="127775" y="265933"/>
                  </a:lnTo>
                  <a:lnTo>
                    <a:pt x="367220" y="265933"/>
                  </a:lnTo>
                  <a:lnTo>
                    <a:pt x="367220" y="374806"/>
                  </a:lnTo>
                  <a:lnTo>
                    <a:pt x="127775" y="374806"/>
                  </a:lnTo>
                  <a:lnTo>
                    <a:pt x="127775" y="552695"/>
                  </a:lnTo>
                  <a:lnTo>
                    <a:pt x="395635" y="552695"/>
                  </a:lnTo>
                  <a:lnTo>
                    <a:pt x="39563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46" name="Free-form: Shape 45">
              <a:extLst>
                <a:ext uri="{FF2B5EF4-FFF2-40B4-BE49-F238E27FC236}">
                  <a16:creationId xmlns:a16="http://schemas.microsoft.com/office/drawing/2014/main" id="{0D9D9B24-5F29-84F1-9293-5B8AE173EC4F}"/>
                </a:ext>
              </a:extLst>
            </p:cNvPr>
            <p:cNvSpPr/>
            <p:nvPr/>
          </p:nvSpPr>
          <p:spPr>
            <a:xfrm>
              <a:off x="8482491" y="6030954"/>
              <a:ext cx="54203" cy="280246"/>
            </a:xfrm>
            <a:custGeom>
              <a:avLst/>
              <a:gdLst>
                <a:gd name="connsiteX0" fmla="*/ 0 w 127774"/>
                <a:gd name="connsiteY0" fmla="*/ 0 h 660635"/>
                <a:gd name="connsiteX1" fmla="*/ 127775 w 127774"/>
                <a:gd name="connsiteY1" fmla="*/ 0 h 660635"/>
                <a:gd name="connsiteX2" fmla="*/ 127775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5" y="0"/>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47" name="Free-form: Shape 46">
              <a:extLst>
                <a:ext uri="{FF2B5EF4-FFF2-40B4-BE49-F238E27FC236}">
                  <a16:creationId xmlns:a16="http://schemas.microsoft.com/office/drawing/2014/main" id="{DFF1138B-4238-06A1-D153-6ED6B95CAF89}"/>
                </a:ext>
              </a:extLst>
            </p:cNvPr>
            <p:cNvSpPr/>
            <p:nvPr/>
          </p:nvSpPr>
          <p:spPr>
            <a:xfrm>
              <a:off x="8582061" y="6026523"/>
              <a:ext cx="208793" cy="288660"/>
            </a:xfrm>
            <a:custGeom>
              <a:avLst/>
              <a:gdLst>
                <a:gd name="connsiteX0" fmla="*/ 0 w 492196"/>
                <a:gd name="connsiteY0" fmla="*/ 590624 h 680469"/>
                <a:gd name="connsiteX1" fmla="*/ 68146 w 492196"/>
                <a:gd name="connsiteY1" fmla="*/ 490269 h 680469"/>
                <a:gd name="connsiteX2" fmla="*/ 251756 w 492196"/>
                <a:gd name="connsiteY2" fmla="*/ 569794 h 680469"/>
                <a:gd name="connsiteX3" fmla="*/ 358701 w 492196"/>
                <a:gd name="connsiteY3" fmla="*/ 485544 h 680469"/>
                <a:gd name="connsiteX4" fmla="*/ 226201 w 492196"/>
                <a:gd name="connsiteY4" fmla="*/ 391842 h 680469"/>
                <a:gd name="connsiteX5" fmla="*/ 23627 w 492196"/>
                <a:gd name="connsiteY5" fmla="*/ 195921 h 680469"/>
                <a:gd name="connsiteX6" fmla="*/ 261207 w 492196"/>
                <a:gd name="connsiteY6" fmla="*/ 0 h 680469"/>
                <a:gd name="connsiteX7" fmla="*/ 481750 w 492196"/>
                <a:gd name="connsiteY7" fmla="*/ 72872 h 680469"/>
                <a:gd name="connsiteX8" fmla="*/ 421190 w 492196"/>
                <a:gd name="connsiteY8" fmla="*/ 171299 h 680469"/>
                <a:gd name="connsiteX9" fmla="*/ 263135 w 492196"/>
                <a:gd name="connsiteY9" fmla="*/ 109805 h 680469"/>
                <a:gd name="connsiteX10" fmla="*/ 156190 w 492196"/>
                <a:gd name="connsiteY10" fmla="*/ 191196 h 680469"/>
                <a:gd name="connsiteX11" fmla="*/ 280171 w 492196"/>
                <a:gd name="connsiteY11" fmla="*/ 277311 h 680469"/>
                <a:gd name="connsiteX12" fmla="*/ 492196 w 492196"/>
                <a:gd name="connsiteY12" fmla="*/ 482683 h 680469"/>
                <a:gd name="connsiteX13" fmla="*/ 245165 w 492196"/>
                <a:gd name="connsiteY13" fmla="*/ 680470 h 680469"/>
                <a:gd name="connsiteX14" fmla="*/ 0 w 492196"/>
                <a:gd name="connsiteY14" fmla="*/ 590561 h 68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196" h="680469">
                  <a:moveTo>
                    <a:pt x="0" y="590624"/>
                  </a:moveTo>
                  <a:lnTo>
                    <a:pt x="68146" y="490269"/>
                  </a:lnTo>
                  <a:cubicBezTo>
                    <a:pt x="129640" y="546105"/>
                    <a:pt x="191196" y="569794"/>
                    <a:pt x="251756" y="569794"/>
                  </a:cubicBezTo>
                  <a:cubicBezTo>
                    <a:pt x="317043" y="569794"/>
                    <a:pt x="361561" y="535721"/>
                    <a:pt x="358701" y="485544"/>
                  </a:cubicBezTo>
                  <a:cubicBezTo>
                    <a:pt x="356836" y="427843"/>
                    <a:pt x="296213" y="410744"/>
                    <a:pt x="226201" y="391842"/>
                  </a:cubicBezTo>
                  <a:cubicBezTo>
                    <a:pt x="131567" y="366287"/>
                    <a:pt x="23627" y="336007"/>
                    <a:pt x="23627" y="195921"/>
                  </a:cubicBezTo>
                  <a:cubicBezTo>
                    <a:pt x="23627" y="83318"/>
                    <a:pt x="111670" y="0"/>
                    <a:pt x="261207" y="0"/>
                  </a:cubicBezTo>
                  <a:cubicBezTo>
                    <a:pt x="346390" y="0"/>
                    <a:pt x="418329" y="23690"/>
                    <a:pt x="481750" y="72872"/>
                  </a:cubicBezTo>
                  <a:lnTo>
                    <a:pt x="421190" y="171299"/>
                  </a:lnTo>
                  <a:cubicBezTo>
                    <a:pt x="379531" y="134365"/>
                    <a:pt x="319903" y="109805"/>
                    <a:pt x="263135" y="109805"/>
                  </a:cubicBezTo>
                  <a:cubicBezTo>
                    <a:pt x="191196" y="109805"/>
                    <a:pt x="156190" y="141951"/>
                    <a:pt x="156190" y="191196"/>
                  </a:cubicBezTo>
                  <a:cubicBezTo>
                    <a:pt x="156190" y="243238"/>
                    <a:pt x="210160" y="258409"/>
                    <a:pt x="280171" y="277311"/>
                  </a:cubicBezTo>
                  <a:cubicBezTo>
                    <a:pt x="376733" y="302866"/>
                    <a:pt x="492196" y="335074"/>
                    <a:pt x="492196" y="482683"/>
                  </a:cubicBezTo>
                  <a:cubicBezTo>
                    <a:pt x="492196" y="594354"/>
                    <a:pt x="405148" y="680470"/>
                    <a:pt x="245165" y="680470"/>
                  </a:cubicBezTo>
                  <a:cubicBezTo>
                    <a:pt x="149599" y="680470"/>
                    <a:pt x="66281" y="646397"/>
                    <a:pt x="0" y="590561"/>
                  </a:cubicBezTo>
                </a:path>
              </a:pathLst>
            </a:custGeom>
            <a:solidFill>
              <a:srgbClr val="000000"/>
            </a:solidFill>
            <a:ln w="6216" cap="flat">
              <a:noFill/>
              <a:prstDash val="solid"/>
              <a:miter/>
            </a:ln>
          </p:spPr>
          <p:txBody>
            <a:bodyPr rtlCol="0" anchor="ctr"/>
            <a:lstStyle/>
            <a:p>
              <a:endParaRPr lang="en-GB" dirty="0"/>
            </a:p>
          </p:txBody>
        </p:sp>
        <p:sp>
          <p:nvSpPr>
            <p:cNvPr id="48" name="Free-form: Shape 47">
              <a:extLst>
                <a:ext uri="{FF2B5EF4-FFF2-40B4-BE49-F238E27FC236}">
                  <a16:creationId xmlns:a16="http://schemas.microsoft.com/office/drawing/2014/main" id="{EA0A6F09-CD49-A63A-738B-D1C6A40C50B7}"/>
                </a:ext>
              </a:extLst>
            </p:cNvPr>
            <p:cNvSpPr/>
            <p:nvPr/>
          </p:nvSpPr>
          <p:spPr>
            <a:xfrm>
              <a:off x="8948239" y="6030954"/>
              <a:ext cx="54203" cy="280246"/>
            </a:xfrm>
            <a:custGeom>
              <a:avLst/>
              <a:gdLst>
                <a:gd name="connsiteX0" fmla="*/ 0 w 127774"/>
                <a:gd name="connsiteY0" fmla="*/ 0 h 660635"/>
                <a:gd name="connsiteX1" fmla="*/ 127774 w 127774"/>
                <a:gd name="connsiteY1" fmla="*/ 0 h 660635"/>
                <a:gd name="connsiteX2" fmla="*/ 127774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4" y="0"/>
                  </a:lnTo>
                  <a:lnTo>
                    <a:pt x="127774"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49" name="Free-form: Shape 48">
              <a:extLst>
                <a:ext uri="{FF2B5EF4-FFF2-40B4-BE49-F238E27FC236}">
                  <a16:creationId xmlns:a16="http://schemas.microsoft.com/office/drawing/2014/main" id="{F6FA4A00-41C5-5B64-60F5-E7BD50E98272}"/>
                </a:ext>
              </a:extLst>
            </p:cNvPr>
            <p:cNvSpPr/>
            <p:nvPr/>
          </p:nvSpPr>
          <p:spPr>
            <a:xfrm>
              <a:off x="9067881"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365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365"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grpSp>
      <p:sp>
        <p:nvSpPr>
          <p:cNvPr id="50" name="Free-form: Shape 49">
            <a:extLst>
              <a:ext uri="{FF2B5EF4-FFF2-40B4-BE49-F238E27FC236}">
                <a16:creationId xmlns:a16="http://schemas.microsoft.com/office/drawing/2014/main" id="{DEC2AF10-D0A4-C656-89E4-B5A669A3A050}"/>
              </a:ext>
            </a:extLst>
          </p:cNvPr>
          <p:cNvSpPr/>
          <p:nvPr userDrawn="1"/>
        </p:nvSpPr>
        <p:spPr>
          <a:xfrm>
            <a:off x="3265068" y="5756924"/>
            <a:ext cx="1905369" cy="384992"/>
          </a:xfrm>
          <a:custGeom>
            <a:avLst/>
            <a:gdLst>
              <a:gd name="connsiteX0" fmla="*/ 2847373 w 5155357"/>
              <a:gd name="connsiteY0" fmla="*/ 4478 h 1041673"/>
              <a:gd name="connsiteX1" fmla="*/ 2844015 w 5155357"/>
              <a:gd name="connsiteY1" fmla="*/ 1 h 1041673"/>
              <a:gd name="connsiteX2" fmla="*/ 2843456 w 5155357"/>
              <a:gd name="connsiteY2" fmla="*/ 3359 h 1041673"/>
              <a:gd name="connsiteX3" fmla="*/ 2847373 w 5155357"/>
              <a:gd name="connsiteY3" fmla="*/ 4478 h 1041673"/>
              <a:gd name="connsiteX4" fmla="*/ 2823932 w 5155357"/>
              <a:gd name="connsiteY4" fmla="*/ 5597 h 1041673"/>
              <a:gd name="connsiteX5" fmla="*/ 2821134 w 5155357"/>
              <a:gd name="connsiteY5" fmla="*/ 1121 h 1041673"/>
              <a:gd name="connsiteX6" fmla="*/ 2819455 w 5155357"/>
              <a:gd name="connsiteY6" fmla="*/ 4478 h 1041673"/>
              <a:gd name="connsiteX7" fmla="*/ 2823932 w 5155357"/>
              <a:gd name="connsiteY7" fmla="*/ 5597 h 1041673"/>
              <a:gd name="connsiteX8" fmla="*/ 450309 w 5155357"/>
              <a:gd name="connsiteY8" fmla="*/ 40230 h 1041673"/>
              <a:gd name="connsiteX9" fmla="*/ 449190 w 5155357"/>
              <a:gd name="connsiteY9" fmla="*/ 37432 h 1041673"/>
              <a:gd name="connsiteX10" fmla="*/ 450309 w 5155357"/>
              <a:gd name="connsiteY10" fmla="*/ 40230 h 1041673"/>
              <a:gd name="connsiteX11" fmla="*/ 425750 w 5155357"/>
              <a:gd name="connsiteY11" fmla="*/ 39608 h 1041673"/>
              <a:gd name="connsiteX12" fmla="*/ 425750 w 5155357"/>
              <a:gd name="connsiteY12" fmla="*/ 39608 h 1041673"/>
              <a:gd name="connsiteX13" fmla="*/ 482704 w 5155357"/>
              <a:gd name="connsiteY13" fmla="*/ 63671 h 1041673"/>
              <a:gd name="connsiteX14" fmla="*/ 479346 w 5155357"/>
              <a:gd name="connsiteY14" fmla="*/ 67029 h 1041673"/>
              <a:gd name="connsiteX15" fmla="*/ 483264 w 5155357"/>
              <a:gd name="connsiteY15" fmla="*/ 67029 h 1041673"/>
              <a:gd name="connsiteX16" fmla="*/ 482704 w 5155357"/>
              <a:gd name="connsiteY16" fmla="*/ 63671 h 1041673"/>
              <a:gd name="connsiteX17" fmla="*/ 459823 w 5155357"/>
              <a:gd name="connsiteY17" fmla="*/ 68086 h 1041673"/>
              <a:gd name="connsiteX18" fmla="*/ 455346 w 5155357"/>
              <a:gd name="connsiteY18" fmla="*/ 68645 h 1041673"/>
              <a:gd name="connsiteX19" fmla="*/ 459823 w 5155357"/>
              <a:gd name="connsiteY19" fmla="*/ 68086 h 1041673"/>
              <a:gd name="connsiteX20" fmla="*/ 497191 w 5155357"/>
              <a:gd name="connsiteY20" fmla="*/ 78718 h 1041673"/>
              <a:gd name="connsiteX21" fmla="*/ 494953 w 5155357"/>
              <a:gd name="connsiteY21" fmla="*/ 77039 h 1041673"/>
              <a:gd name="connsiteX22" fmla="*/ 497191 w 5155357"/>
              <a:gd name="connsiteY22" fmla="*/ 78718 h 1041673"/>
              <a:gd name="connsiteX23" fmla="*/ 312462 w 5155357"/>
              <a:gd name="connsiteY23" fmla="*/ 101599 h 1041673"/>
              <a:gd name="connsiteX24" fmla="*/ 308545 w 5155357"/>
              <a:gd name="connsiteY24" fmla="*/ 103838 h 1041673"/>
              <a:gd name="connsiteX25" fmla="*/ 312462 w 5155357"/>
              <a:gd name="connsiteY25" fmla="*/ 101599 h 1041673"/>
              <a:gd name="connsiteX26" fmla="*/ 271114 w 5155357"/>
              <a:gd name="connsiteY26" fmla="*/ 113351 h 1041673"/>
              <a:gd name="connsiteX27" fmla="*/ 272793 w 5155357"/>
              <a:gd name="connsiteY27" fmla="*/ 111672 h 1041673"/>
              <a:gd name="connsiteX28" fmla="*/ 271114 w 5155357"/>
              <a:gd name="connsiteY28" fmla="*/ 113351 h 1041673"/>
              <a:gd name="connsiteX29" fmla="*/ 271114 w 5155357"/>
              <a:gd name="connsiteY29" fmla="*/ 118885 h 1041673"/>
              <a:gd name="connsiteX30" fmla="*/ 273353 w 5155357"/>
              <a:gd name="connsiteY30" fmla="*/ 117206 h 1041673"/>
              <a:gd name="connsiteX31" fmla="*/ 271114 w 5155357"/>
              <a:gd name="connsiteY31" fmla="*/ 118885 h 1041673"/>
              <a:gd name="connsiteX32" fmla="*/ 251591 w 5155357"/>
              <a:gd name="connsiteY32" fmla="*/ 132315 h 1041673"/>
              <a:gd name="connsiteX33" fmla="*/ 249352 w 5155357"/>
              <a:gd name="connsiteY33" fmla="*/ 133434 h 1041673"/>
              <a:gd name="connsiteX34" fmla="*/ 251591 w 5155357"/>
              <a:gd name="connsiteY34" fmla="*/ 132315 h 1041673"/>
              <a:gd name="connsiteX35" fmla="*/ 177910 w 5155357"/>
              <a:gd name="connsiteY35" fmla="*/ 160233 h 1041673"/>
              <a:gd name="connsiteX36" fmla="*/ 176791 w 5155357"/>
              <a:gd name="connsiteY36" fmla="*/ 162471 h 1041673"/>
              <a:gd name="connsiteX37" fmla="*/ 177910 w 5155357"/>
              <a:gd name="connsiteY37" fmla="*/ 160233 h 1041673"/>
              <a:gd name="connsiteX38" fmla="*/ 404547 w 5155357"/>
              <a:gd name="connsiteY38" fmla="*/ 193125 h 1041673"/>
              <a:gd name="connsiteX39" fmla="*/ 405666 w 5155357"/>
              <a:gd name="connsiteY39" fmla="*/ 193125 h 1041673"/>
              <a:gd name="connsiteX40" fmla="*/ 405666 w 5155357"/>
              <a:gd name="connsiteY40" fmla="*/ 192005 h 1041673"/>
              <a:gd name="connsiteX41" fmla="*/ 404547 w 5155357"/>
              <a:gd name="connsiteY41" fmla="*/ 192005 h 1041673"/>
              <a:gd name="connsiteX42" fmla="*/ 404547 w 5155357"/>
              <a:gd name="connsiteY42" fmla="*/ 193125 h 1041673"/>
              <a:gd name="connsiteX43" fmla="*/ 381106 w 5155357"/>
              <a:gd name="connsiteY43" fmla="*/ 193684 h 1041673"/>
              <a:gd name="connsiteX44" fmla="*/ 380546 w 5155357"/>
              <a:gd name="connsiteY44" fmla="*/ 194803 h 1041673"/>
              <a:gd name="connsiteX45" fmla="*/ 382225 w 5155357"/>
              <a:gd name="connsiteY45" fmla="*/ 195363 h 1041673"/>
              <a:gd name="connsiteX46" fmla="*/ 381106 w 5155357"/>
              <a:gd name="connsiteY46" fmla="*/ 193684 h 1041673"/>
              <a:gd name="connsiteX47" fmla="*/ 140480 w 5155357"/>
              <a:gd name="connsiteY47" fmla="*/ 203757 h 1041673"/>
              <a:gd name="connsiteX48" fmla="*/ 139360 w 5155357"/>
              <a:gd name="connsiteY48" fmla="*/ 205436 h 1041673"/>
              <a:gd name="connsiteX49" fmla="*/ 140480 w 5155357"/>
              <a:gd name="connsiteY49" fmla="*/ 203757 h 1041673"/>
              <a:gd name="connsiteX50" fmla="*/ 4194198 w 5155357"/>
              <a:gd name="connsiteY50" fmla="*/ 254556 h 1041673"/>
              <a:gd name="connsiteX51" fmla="*/ 4195877 w 5155357"/>
              <a:gd name="connsiteY51" fmla="*/ 252318 h 1041673"/>
              <a:gd name="connsiteX52" fmla="*/ 4194198 w 5155357"/>
              <a:gd name="connsiteY52" fmla="*/ 254556 h 1041673"/>
              <a:gd name="connsiteX53" fmla="*/ 4166280 w 5155357"/>
              <a:gd name="connsiteY53" fmla="*/ 275261 h 1041673"/>
              <a:gd name="connsiteX54" fmla="*/ 4164042 w 5155357"/>
              <a:gd name="connsiteY54" fmla="*/ 276940 h 1041673"/>
              <a:gd name="connsiteX55" fmla="*/ 4166280 w 5155357"/>
              <a:gd name="connsiteY55" fmla="*/ 275261 h 1041673"/>
              <a:gd name="connsiteX56" fmla="*/ 4132829 w 5155357"/>
              <a:gd name="connsiteY56" fmla="*/ 296464 h 1041673"/>
              <a:gd name="connsiteX57" fmla="*/ 4135626 w 5155357"/>
              <a:gd name="connsiteY57" fmla="*/ 294785 h 1041673"/>
              <a:gd name="connsiteX58" fmla="*/ 4133388 w 5155357"/>
              <a:gd name="connsiteY58" fmla="*/ 294785 h 1041673"/>
              <a:gd name="connsiteX59" fmla="*/ 4132829 w 5155357"/>
              <a:gd name="connsiteY59" fmla="*/ 296464 h 1041673"/>
              <a:gd name="connsiteX60" fmla="*/ 826545 w 5155357"/>
              <a:gd name="connsiteY60" fmla="*/ 360631 h 1041673"/>
              <a:gd name="connsiteX61" fmla="*/ 825425 w 5155357"/>
              <a:gd name="connsiteY61" fmla="*/ 363429 h 1041673"/>
              <a:gd name="connsiteX62" fmla="*/ 826545 w 5155357"/>
              <a:gd name="connsiteY62" fmla="*/ 360631 h 1041673"/>
              <a:gd name="connsiteX63" fmla="*/ 65121 w 5155357"/>
              <a:gd name="connsiteY63" fmla="*/ 362309 h 1041673"/>
              <a:gd name="connsiteX64" fmla="*/ 63442 w 5155357"/>
              <a:gd name="connsiteY64" fmla="*/ 364548 h 1041673"/>
              <a:gd name="connsiteX65" fmla="*/ 65121 w 5155357"/>
              <a:gd name="connsiteY65" fmla="*/ 362309 h 1041673"/>
              <a:gd name="connsiteX66" fmla="*/ 41119 w 5155357"/>
              <a:gd name="connsiteY66" fmla="*/ 364548 h 1041673"/>
              <a:gd name="connsiteX67" fmla="*/ 40001 w 5155357"/>
              <a:gd name="connsiteY67" fmla="*/ 366786 h 1041673"/>
              <a:gd name="connsiteX68" fmla="*/ 41119 w 5155357"/>
              <a:gd name="connsiteY68" fmla="*/ 364548 h 1041673"/>
              <a:gd name="connsiteX69" fmla="*/ 38322 w 5155357"/>
              <a:gd name="connsiteY69" fmla="*/ 369025 h 1041673"/>
              <a:gd name="connsiteX70" fmla="*/ 39441 w 5155357"/>
              <a:gd name="connsiteY70" fmla="*/ 369025 h 1041673"/>
              <a:gd name="connsiteX71" fmla="*/ 39441 w 5155357"/>
              <a:gd name="connsiteY71" fmla="*/ 367905 h 1041673"/>
              <a:gd name="connsiteX72" fmla="*/ 38322 w 5155357"/>
              <a:gd name="connsiteY72" fmla="*/ 367905 h 1041673"/>
              <a:gd name="connsiteX73" fmla="*/ 38322 w 5155357"/>
              <a:gd name="connsiteY73" fmla="*/ 369025 h 1041673"/>
              <a:gd name="connsiteX74" fmla="*/ 1136935 w 5155357"/>
              <a:gd name="connsiteY74" fmla="*/ 371760 h 1041673"/>
              <a:gd name="connsiteX75" fmla="*/ 1136935 w 5155357"/>
              <a:gd name="connsiteY75" fmla="*/ 373439 h 1041673"/>
              <a:gd name="connsiteX76" fmla="*/ 1136935 w 5155357"/>
              <a:gd name="connsiteY76" fmla="*/ 371760 h 1041673"/>
              <a:gd name="connsiteX77" fmla="*/ 783021 w 5155357"/>
              <a:gd name="connsiteY77" fmla="*/ 478395 h 1041673"/>
              <a:gd name="connsiteX78" fmla="*/ 782461 w 5155357"/>
              <a:gd name="connsiteY78" fmla="*/ 476156 h 1041673"/>
              <a:gd name="connsiteX79" fmla="*/ 783021 w 5155357"/>
              <a:gd name="connsiteY79" fmla="*/ 478395 h 1041673"/>
              <a:gd name="connsiteX80" fmla="*/ 782461 w 5155357"/>
              <a:gd name="connsiteY80" fmla="*/ 478954 h 1041673"/>
              <a:gd name="connsiteX81" fmla="*/ 780223 w 5155357"/>
              <a:gd name="connsiteY81" fmla="*/ 483431 h 1041673"/>
              <a:gd name="connsiteX82" fmla="*/ 782461 w 5155357"/>
              <a:gd name="connsiteY82" fmla="*/ 478954 h 1041673"/>
              <a:gd name="connsiteX83" fmla="*/ 1697961 w 5155357"/>
              <a:gd name="connsiteY83" fmla="*/ 492944 h 1041673"/>
              <a:gd name="connsiteX84" fmla="*/ 1695163 w 5155357"/>
              <a:gd name="connsiteY84" fmla="*/ 494623 h 1041673"/>
              <a:gd name="connsiteX85" fmla="*/ 1697961 w 5155357"/>
              <a:gd name="connsiteY85" fmla="*/ 492944 h 1041673"/>
              <a:gd name="connsiteX86" fmla="*/ 3764552 w 5155357"/>
              <a:gd name="connsiteY86" fmla="*/ 511908 h 1041673"/>
              <a:gd name="connsiteX87" fmla="*/ 3765111 w 5155357"/>
              <a:gd name="connsiteY87" fmla="*/ 513028 h 1041673"/>
              <a:gd name="connsiteX88" fmla="*/ 3764552 w 5155357"/>
              <a:gd name="connsiteY88" fmla="*/ 511908 h 1041673"/>
              <a:gd name="connsiteX89" fmla="*/ 4213722 w 5155357"/>
              <a:gd name="connsiteY89" fmla="*/ 475099 h 1041673"/>
              <a:gd name="connsiteX90" fmla="*/ 4213162 w 5155357"/>
              <a:gd name="connsiteY90" fmla="*/ 475659 h 1041673"/>
              <a:gd name="connsiteX91" fmla="*/ 4213162 w 5155357"/>
              <a:gd name="connsiteY91" fmla="*/ 476778 h 1041673"/>
              <a:gd name="connsiteX92" fmla="*/ 4213722 w 5155357"/>
              <a:gd name="connsiteY92" fmla="*/ 475099 h 1041673"/>
              <a:gd name="connsiteX93" fmla="*/ 4212664 w 5155357"/>
              <a:gd name="connsiteY93" fmla="*/ 477897 h 1041673"/>
              <a:gd name="connsiteX94" fmla="*/ 4212105 w 5155357"/>
              <a:gd name="connsiteY94" fmla="*/ 480695 h 1041673"/>
              <a:gd name="connsiteX95" fmla="*/ 4212664 w 5155357"/>
              <a:gd name="connsiteY95" fmla="*/ 477897 h 1041673"/>
              <a:gd name="connsiteX96" fmla="*/ 831581 w 5155357"/>
              <a:gd name="connsiteY96" fmla="*/ 619662 h 1041673"/>
              <a:gd name="connsiteX97" fmla="*/ 831581 w 5155357"/>
              <a:gd name="connsiteY97" fmla="*/ 616304 h 1041673"/>
              <a:gd name="connsiteX98" fmla="*/ 831581 w 5155357"/>
              <a:gd name="connsiteY98" fmla="*/ 619662 h 1041673"/>
              <a:gd name="connsiteX99" fmla="*/ 4155150 w 5155357"/>
              <a:gd name="connsiteY99" fmla="*/ 575578 h 1041673"/>
              <a:gd name="connsiteX100" fmla="*/ 4154031 w 5155357"/>
              <a:gd name="connsiteY100" fmla="*/ 577257 h 1041673"/>
              <a:gd name="connsiteX101" fmla="*/ 4155150 w 5155357"/>
              <a:gd name="connsiteY101" fmla="*/ 575578 h 1041673"/>
              <a:gd name="connsiteX102" fmla="*/ 1684531 w 5155357"/>
              <a:gd name="connsiteY102" fmla="*/ 678233 h 1041673"/>
              <a:gd name="connsiteX103" fmla="*/ 1687329 w 5155357"/>
              <a:gd name="connsiteY103" fmla="*/ 678233 h 1041673"/>
              <a:gd name="connsiteX104" fmla="*/ 1684531 w 5155357"/>
              <a:gd name="connsiteY104" fmla="*/ 678233 h 1041673"/>
              <a:gd name="connsiteX105" fmla="*/ 4113802 w 5155357"/>
              <a:gd name="connsiteY105" fmla="*/ 638626 h 1041673"/>
              <a:gd name="connsiteX106" fmla="*/ 4115481 w 5155357"/>
              <a:gd name="connsiteY106" fmla="*/ 636388 h 1041673"/>
              <a:gd name="connsiteX107" fmla="*/ 4113802 w 5155357"/>
              <a:gd name="connsiteY107" fmla="*/ 638626 h 1041673"/>
              <a:gd name="connsiteX108" fmla="*/ 1723641 w 5155357"/>
              <a:gd name="connsiteY108" fmla="*/ 693902 h 1041673"/>
              <a:gd name="connsiteX109" fmla="*/ 1726812 w 5155357"/>
              <a:gd name="connsiteY109" fmla="*/ 695518 h 1041673"/>
              <a:gd name="connsiteX110" fmla="*/ 1726936 w 5155357"/>
              <a:gd name="connsiteY110" fmla="*/ 695581 h 1041673"/>
              <a:gd name="connsiteX111" fmla="*/ 1734770 w 5155357"/>
              <a:gd name="connsiteY111" fmla="*/ 697757 h 1041673"/>
              <a:gd name="connsiteX112" fmla="*/ 1760636 w 5155357"/>
              <a:gd name="connsiteY112" fmla="*/ 703601 h 1041673"/>
              <a:gd name="connsiteX113" fmla="*/ 1760760 w 5155357"/>
              <a:gd name="connsiteY113" fmla="*/ 703601 h 1041673"/>
              <a:gd name="connsiteX114" fmla="*/ 1761818 w 5155357"/>
              <a:gd name="connsiteY114" fmla="*/ 702669 h 1041673"/>
              <a:gd name="connsiteX115" fmla="*/ 1760885 w 5155357"/>
              <a:gd name="connsiteY115" fmla="*/ 701425 h 1041673"/>
              <a:gd name="connsiteX116" fmla="*/ 1735392 w 5155357"/>
              <a:gd name="connsiteY116" fmla="*/ 695643 h 1041673"/>
              <a:gd name="connsiteX117" fmla="*/ 1727744 w 5155357"/>
              <a:gd name="connsiteY117" fmla="*/ 693529 h 1041673"/>
              <a:gd name="connsiteX118" fmla="*/ 1723641 w 5155357"/>
              <a:gd name="connsiteY118" fmla="*/ 693902 h 1041673"/>
              <a:gd name="connsiteX119" fmla="*/ 4097077 w 5155357"/>
              <a:gd name="connsiteY119" fmla="*/ 650378 h 1041673"/>
              <a:gd name="connsiteX120" fmla="*/ 4097636 w 5155357"/>
              <a:gd name="connsiteY120" fmla="*/ 648699 h 1041673"/>
              <a:gd name="connsiteX121" fmla="*/ 4096517 w 5155357"/>
              <a:gd name="connsiteY121" fmla="*/ 648699 h 1041673"/>
              <a:gd name="connsiteX122" fmla="*/ 4095957 w 5155357"/>
              <a:gd name="connsiteY122" fmla="*/ 650378 h 1041673"/>
              <a:gd name="connsiteX123" fmla="*/ 4097077 w 5155357"/>
              <a:gd name="connsiteY123" fmla="*/ 650378 h 1041673"/>
              <a:gd name="connsiteX124" fmla="*/ 1765486 w 5155357"/>
              <a:gd name="connsiteY124" fmla="*/ 704472 h 1041673"/>
              <a:gd name="connsiteX125" fmla="*/ 1767724 w 5155357"/>
              <a:gd name="connsiteY125" fmla="*/ 706151 h 1041673"/>
              <a:gd name="connsiteX126" fmla="*/ 1768284 w 5155357"/>
              <a:gd name="connsiteY126" fmla="*/ 704472 h 1041673"/>
              <a:gd name="connsiteX127" fmla="*/ 1765486 w 5155357"/>
              <a:gd name="connsiteY127" fmla="*/ 704472 h 1041673"/>
              <a:gd name="connsiteX128" fmla="*/ 1800119 w 5155357"/>
              <a:gd name="connsiteY128" fmla="*/ 712866 h 1041673"/>
              <a:gd name="connsiteX129" fmla="*/ 1803476 w 5155357"/>
              <a:gd name="connsiteY129" fmla="*/ 712866 h 1041673"/>
              <a:gd name="connsiteX130" fmla="*/ 1800119 w 5155357"/>
              <a:gd name="connsiteY130" fmla="*/ 712866 h 1041673"/>
              <a:gd name="connsiteX131" fmla="*/ 1711889 w 5155357"/>
              <a:gd name="connsiteY131" fmla="*/ 716223 h 1041673"/>
              <a:gd name="connsiteX132" fmla="*/ 1713568 w 5155357"/>
              <a:gd name="connsiteY132" fmla="*/ 716783 h 1041673"/>
              <a:gd name="connsiteX133" fmla="*/ 1713008 w 5155357"/>
              <a:gd name="connsiteY133" fmla="*/ 715104 h 1041673"/>
              <a:gd name="connsiteX134" fmla="*/ 1711889 w 5155357"/>
              <a:gd name="connsiteY134" fmla="*/ 716223 h 1041673"/>
              <a:gd name="connsiteX135" fmla="*/ 1735703 w 5155357"/>
              <a:gd name="connsiteY135" fmla="*/ 723747 h 1041673"/>
              <a:gd name="connsiteX136" fmla="*/ 1739993 w 5155357"/>
              <a:gd name="connsiteY136" fmla="*/ 725301 h 1041673"/>
              <a:gd name="connsiteX137" fmla="*/ 1747766 w 5155357"/>
              <a:gd name="connsiteY137" fmla="*/ 727602 h 1041673"/>
              <a:gd name="connsiteX138" fmla="*/ 1747889 w 5155357"/>
              <a:gd name="connsiteY138" fmla="*/ 727602 h 1041673"/>
              <a:gd name="connsiteX139" fmla="*/ 1748884 w 5155357"/>
              <a:gd name="connsiteY139" fmla="*/ 726669 h 1041673"/>
              <a:gd name="connsiteX140" fmla="*/ 1748014 w 5155357"/>
              <a:gd name="connsiteY140" fmla="*/ 725550 h 1041673"/>
              <a:gd name="connsiteX141" fmla="*/ 1740740 w 5155357"/>
              <a:gd name="connsiteY141" fmla="*/ 723374 h 1041673"/>
              <a:gd name="connsiteX142" fmla="*/ 1735890 w 5155357"/>
              <a:gd name="connsiteY142" fmla="*/ 721695 h 1041673"/>
              <a:gd name="connsiteX143" fmla="*/ 1735454 w 5155357"/>
              <a:gd name="connsiteY143" fmla="*/ 721695 h 1041673"/>
              <a:gd name="connsiteX144" fmla="*/ 1732035 w 5155357"/>
              <a:gd name="connsiteY144" fmla="*/ 719084 h 1041673"/>
              <a:gd name="connsiteX145" fmla="*/ 1730356 w 5155357"/>
              <a:gd name="connsiteY145" fmla="*/ 719084 h 1041673"/>
              <a:gd name="connsiteX146" fmla="*/ 1729796 w 5155357"/>
              <a:gd name="connsiteY146" fmla="*/ 722441 h 1041673"/>
              <a:gd name="connsiteX147" fmla="*/ 1729796 w 5155357"/>
              <a:gd name="connsiteY147" fmla="*/ 722441 h 1041673"/>
              <a:gd name="connsiteX148" fmla="*/ 1728739 w 5155357"/>
              <a:gd name="connsiteY148" fmla="*/ 722317 h 1041673"/>
              <a:gd name="connsiteX149" fmla="*/ 1727433 w 5155357"/>
              <a:gd name="connsiteY149" fmla="*/ 722192 h 1041673"/>
              <a:gd name="connsiteX150" fmla="*/ 1726625 w 5155357"/>
              <a:gd name="connsiteY150" fmla="*/ 721073 h 1041673"/>
              <a:gd name="connsiteX151" fmla="*/ 1725630 w 5155357"/>
              <a:gd name="connsiteY151" fmla="*/ 719705 h 1041673"/>
              <a:gd name="connsiteX152" fmla="*/ 1725817 w 5155357"/>
              <a:gd name="connsiteY152" fmla="*/ 719705 h 1041673"/>
              <a:gd name="connsiteX153" fmla="*/ 1720221 w 5155357"/>
              <a:gd name="connsiteY153" fmla="*/ 717405 h 1041673"/>
              <a:gd name="connsiteX154" fmla="*/ 1720221 w 5155357"/>
              <a:gd name="connsiteY154" fmla="*/ 717529 h 1041673"/>
              <a:gd name="connsiteX155" fmla="*/ 1719661 w 5155357"/>
              <a:gd name="connsiteY155" fmla="*/ 717467 h 1041673"/>
              <a:gd name="connsiteX156" fmla="*/ 1718231 w 5155357"/>
              <a:gd name="connsiteY156" fmla="*/ 717280 h 1041673"/>
              <a:gd name="connsiteX157" fmla="*/ 1718231 w 5155357"/>
              <a:gd name="connsiteY157" fmla="*/ 717280 h 1041673"/>
              <a:gd name="connsiteX158" fmla="*/ 1717547 w 5155357"/>
              <a:gd name="connsiteY158" fmla="*/ 717964 h 1041673"/>
              <a:gd name="connsiteX159" fmla="*/ 1718231 w 5155357"/>
              <a:gd name="connsiteY159" fmla="*/ 718648 h 1041673"/>
              <a:gd name="connsiteX160" fmla="*/ 1719412 w 5155357"/>
              <a:gd name="connsiteY160" fmla="*/ 718773 h 1041673"/>
              <a:gd name="connsiteX161" fmla="*/ 1720221 w 5155357"/>
              <a:gd name="connsiteY161" fmla="*/ 718897 h 1041673"/>
              <a:gd name="connsiteX162" fmla="*/ 1720221 w 5155357"/>
              <a:gd name="connsiteY162" fmla="*/ 719084 h 1041673"/>
              <a:gd name="connsiteX163" fmla="*/ 1725195 w 5155357"/>
              <a:gd name="connsiteY163" fmla="*/ 720762 h 1041673"/>
              <a:gd name="connsiteX164" fmla="*/ 1725071 w 5155357"/>
              <a:gd name="connsiteY164" fmla="*/ 720514 h 1041673"/>
              <a:gd name="connsiteX165" fmla="*/ 1725692 w 5155357"/>
              <a:gd name="connsiteY165" fmla="*/ 721384 h 1041673"/>
              <a:gd name="connsiteX166" fmla="*/ 1727122 w 5155357"/>
              <a:gd name="connsiteY166" fmla="*/ 723001 h 1041673"/>
              <a:gd name="connsiteX167" fmla="*/ 1727185 w 5155357"/>
              <a:gd name="connsiteY167" fmla="*/ 723001 h 1041673"/>
              <a:gd name="connsiteX168" fmla="*/ 1727247 w 5155357"/>
              <a:gd name="connsiteY168" fmla="*/ 723001 h 1041673"/>
              <a:gd name="connsiteX169" fmla="*/ 1728429 w 5155357"/>
              <a:gd name="connsiteY169" fmla="*/ 723125 h 1041673"/>
              <a:gd name="connsiteX170" fmla="*/ 1729610 w 5155357"/>
              <a:gd name="connsiteY170" fmla="*/ 723249 h 1041673"/>
              <a:gd name="connsiteX171" fmla="*/ 1730293 w 5155357"/>
              <a:gd name="connsiteY171" fmla="*/ 723125 h 1041673"/>
              <a:gd name="connsiteX172" fmla="*/ 1730169 w 5155357"/>
              <a:gd name="connsiteY172" fmla="*/ 723498 h 1041673"/>
              <a:gd name="connsiteX173" fmla="*/ 1735516 w 5155357"/>
              <a:gd name="connsiteY173" fmla="*/ 723747 h 1041673"/>
              <a:gd name="connsiteX174" fmla="*/ 1742045 w 5155357"/>
              <a:gd name="connsiteY174" fmla="*/ 717343 h 1041673"/>
              <a:gd name="connsiteX175" fmla="*/ 1739807 w 5155357"/>
              <a:gd name="connsiteY175" fmla="*/ 716783 h 1041673"/>
              <a:gd name="connsiteX176" fmla="*/ 1742045 w 5155357"/>
              <a:gd name="connsiteY176" fmla="*/ 717343 h 1041673"/>
              <a:gd name="connsiteX177" fmla="*/ 1769963 w 5155357"/>
              <a:gd name="connsiteY177" fmla="*/ 722939 h 1041673"/>
              <a:gd name="connsiteX178" fmla="*/ 1766605 w 5155357"/>
              <a:gd name="connsiteY178" fmla="*/ 722939 h 1041673"/>
              <a:gd name="connsiteX179" fmla="*/ 1769963 w 5155357"/>
              <a:gd name="connsiteY179" fmla="*/ 722939 h 1041673"/>
              <a:gd name="connsiteX180" fmla="*/ 1777238 w 5155357"/>
              <a:gd name="connsiteY180" fmla="*/ 725674 h 1041673"/>
              <a:gd name="connsiteX181" fmla="*/ 1779476 w 5155357"/>
              <a:gd name="connsiteY181" fmla="*/ 725674 h 1041673"/>
              <a:gd name="connsiteX182" fmla="*/ 1777238 w 5155357"/>
              <a:gd name="connsiteY182" fmla="*/ 725674 h 1041673"/>
              <a:gd name="connsiteX183" fmla="*/ 1788927 w 5155357"/>
              <a:gd name="connsiteY183" fmla="*/ 727913 h 1041673"/>
              <a:gd name="connsiteX184" fmla="*/ 1785569 w 5155357"/>
              <a:gd name="connsiteY184" fmla="*/ 727913 h 1041673"/>
              <a:gd name="connsiteX185" fmla="*/ 1788927 w 5155357"/>
              <a:gd name="connsiteY185" fmla="*/ 727913 h 1041673"/>
              <a:gd name="connsiteX186" fmla="*/ 1771082 w 5155357"/>
              <a:gd name="connsiteY186" fmla="*/ 733509 h 1041673"/>
              <a:gd name="connsiteX187" fmla="*/ 1772760 w 5155357"/>
              <a:gd name="connsiteY187" fmla="*/ 732390 h 1041673"/>
              <a:gd name="connsiteX188" fmla="*/ 1764927 w 5155357"/>
              <a:gd name="connsiteY188" fmla="*/ 729592 h 1041673"/>
              <a:gd name="connsiteX189" fmla="*/ 1764927 w 5155357"/>
              <a:gd name="connsiteY189" fmla="*/ 729592 h 1041673"/>
              <a:gd name="connsiteX190" fmla="*/ 1762377 w 5155357"/>
              <a:gd name="connsiteY190" fmla="*/ 729032 h 1041673"/>
              <a:gd name="connsiteX191" fmla="*/ 1760823 w 5155357"/>
              <a:gd name="connsiteY191" fmla="*/ 728783 h 1041673"/>
              <a:gd name="connsiteX192" fmla="*/ 1760139 w 5155357"/>
              <a:gd name="connsiteY192" fmla="*/ 729156 h 1041673"/>
              <a:gd name="connsiteX193" fmla="*/ 1760512 w 5155357"/>
              <a:gd name="connsiteY193" fmla="*/ 729840 h 1041673"/>
              <a:gd name="connsiteX194" fmla="*/ 1762253 w 5155357"/>
              <a:gd name="connsiteY194" fmla="*/ 730089 h 1041673"/>
              <a:gd name="connsiteX195" fmla="*/ 1764491 w 5155357"/>
              <a:gd name="connsiteY195" fmla="*/ 730649 h 1041673"/>
              <a:gd name="connsiteX196" fmla="*/ 1764304 w 5155357"/>
              <a:gd name="connsiteY196" fmla="*/ 730649 h 1041673"/>
              <a:gd name="connsiteX197" fmla="*/ 1771020 w 5155357"/>
              <a:gd name="connsiteY197" fmla="*/ 733509 h 1041673"/>
              <a:gd name="connsiteX198" fmla="*/ 1833073 w 5155357"/>
              <a:gd name="connsiteY198" fmla="*/ 727913 h 1041673"/>
              <a:gd name="connsiteX199" fmla="*/ 1831394 w 5155357"/>
              <a:gd name="connsiteY199" fmla="*/ 729032 h 1041673"/>
              <a:gd name="connsiteX200" fmla="*/ 1833073 w 5155357"/>
              <a:gd name="connsiteY200" fmla="*/ 727913 h 1041673"/>
              <a:gd name="connsiteX201" fmla="*/ 1833632 w 5155357"/>
              <a:gd name="connsiteY201" fmla="*/ 729032 h 1041673"/>
              <a:gd name="connsiteX202" fmla="*/ 1835871 w 5155357"/>
              <a:gd name="connsiteY202" fmla="*/ 729592 h 1041673"/>
              <a:gd name="connsiteX203" fmla="*/ 1833632 w 5155357"/>
              <a:gd name="connsiteY203" fmla="*/ 729032 h 1041673"/>
              <a:gd name="connsiteX204" fmla="*/ 1804596 w 5155357"/>
              <a:gd name="connsiteY204" fmla="*/ 741903 h 1041673"/>
              <a:gd name="connsiteX205" fmla="*/ 1804596 w 5155357"/>
              <a:gd name="connsiteY205" fmla="*/ 741903 h 1041673"/>
              <a:gd name="connsiteX206" fmla="*/ 2333228 w 5155357"/>
              <a:gd name="connsiteY206" fmla="*/ 741903 h 1041673"/>
              <a:gd name="connsiteX207" fmla="*/ 2333228 w 5155357"/>
              <a:gd name="connsiteY207" fmla="*/ 743581 h 1041673"/>
              <a:gd name="connsiteX208" fmla="*/ 2333228 w 5155357"/>
              <a:gd name="connsiteY208" fmla="*/ 741903 h 1041673"/>
              <a:gd name="connsiteX209" fmla="*/ 1999957 w 5155357"/>
              <a:gd name="connsiteY209" fmla="*/ 745260 h 1041673"/>
              <a:gd name="connsiteX210" fmla="*/ 2002755 w 5155357"/>
              <a:gd name="connsiteY210" fmla="*/ 746939 h 1041673"/>
              <a:gd name="connsiteX211" fmla="*/ 1999957 w 5155357"/>
              <a:gd name="connsiteY211" fmla="*/ 745260 h 1041673"/>
              <a:gd name="connsiteX212" fmla="*/ 1845259 w 5155357"/>
              <a:gd name="connsiteY212" fmla="*/ 750608 h 1041673"/>
              <a:gd name="connsiteX213" fmla="*/ 1846627 w 5155357"/>
              <a:gd name="connsiteY213" fmla="*/ 750981 h 1041673"/>
              <a:gd name="connsiteX214" fmla="*/ 1848306 w 5155357"/>
              <a:gd name="connsiteY214" fmla="*/ 751416 h 1041673"/>
              <a:gd name="connsiteX215" fmla="*/ 1848368 w 5155357"/>
              <a:gd name="connsiteY215" fmla="*/ 751416 h 1041673"/>
              <a:gd name="connsiteX216" fmla="*/ 1848928 w 5155357"/>
              <a:gd name="connsiteY216" fmla="*/ 750918 h 1041673"/>
              <a:gd name="connsiteX217" fmla="*/ 1848430 w 5155357"/>
              <a:gd name="connsiteY217" fmla="*/ 750297 h 1041673"/>
              <a:gd name="connsiteX218" fmla="*/ 1846938 w 5155357"/>
              <a:gd name="connsiteY218" fmla="*/ 749924 h 1041673"/>
              <a:gd name="connsiteX219" fmla="*/ 1845508 w 5155357"/>
              <a:gd name="connsiteY219" fmla="*/ 749551 h 1041673"/>
              <a:gd name="connsiteX220" fmla="*/ 1841964 w 5155357"/>
              <a:gd name="connsiteY220" fmla="*/ 746380 h 1041673"/>
              <a:gd name="connsiteX221" fmla="*/ 1831332 w 5155357"/>
              <a:gd name="connsiteY221" fmla="*/ 745820 h 1041673"/>
              <a:gd name="connsiteX222" fmla="*/ 1831332 w 5155357"/>
              <a:gd name="connsiteY222" fmla="*/ 747499 h 1041673"/>
              <a:gd name="connsiteX223" fmla="*/ 1845259 w 5155357"/>
              <a:gd name="connsiteY223" fmla="*/ 750856 h 1041673"/>
              <a:gd name="connsiteX224" fmla="*/ 1845259 w 5155357"/>
              <a:gd name="connsiteY224" fmla="*/ 750608 h 1041673"/>
              <a:gd name="connsiteX225" fmla="*/ 1804596 w 5155357"/>
              <a:gd name="connsiteY225" fmla="*/ 746939 h 1041673"/>
              <a:gd name="connsiteX226" fmla="*/ 1801797 w 5155357"/>
              <a:gd name="connsiteY226" fmla="*/ 746939 h 1041673"/>
              <a:gd name="connsiteX227" fmla="*/ 1804596 w 5155357"/>
              <a:gd name="connsiteY227" fmla="*/ 746939 h 1041673"/>
              <a:gd name="connsiteX228" fmla="*/ 2046839 w 5155357"/>
              <a:gd name="connsiteY228" fmla="*/ 746939 h 1041673"/>
              <a:gd name="connsiteX229" fmla="*/ 2046839 w 5155357"/>
              <a:gd name="connsiteY229" fmla="*/ 746939 h 1041673"/>
              <a:gd name="connsiteX230" fmla="*/ 1795642 w 5155357"/>
              <a:gd name="connsiteY230" fmla="*/ 747499 h 1041673"/>
              <a:gd name="connsiteX231" fmla="*/ 1797880 w 5155357"/>
              <a:gd name="connsiteY231" fmla="*/ 747499 h 1041673"/>
              <a:gd name="connsiteX232" fmla="*/ 1795642 w 5155357"/>
              <a:gd name="connsiteY232" fmla="*/ 747499 h 1041673"/>
              <a:gd name="connsiteX233" fmla="*/ 1798440 w 5155357"/>
              <a:gd name="connsiteY233" fmla="*/ 748618 h 1041673"/>
              <a:gd name="connsiteX234" fmla="*/ 1801238 w 5155357"/>
              <a:gd name="connsiteY234" fmla="*/ 748618 h 1041673"/>
              <a:gd name="connsiteX235" fmla="*/ 1798440 w 5155357"/>
              <a:gd name="connsiteY235" fmla="*/ 748618 h 1041673"/>
              <a:gd name="connsiteX236" fmla="*/ 2033471 w 5155357"/>
              <a:gd name="connsiteY236" fmla="*/ 750794 h 1041673"/>
              <a:gd name="connsiteX237" fmla="*/ 2033471 w 5155357"/>
              <a:gd name="connsiteY237" fmla="*/ 750794 h 1041673"/>
              <a:gd name="connsiteX238" fmla="*/ 1825238 w 5155357"/>
              <a:gd name="connsiteY238" fmla="*/ 754152 h 1041673"/>
              <a:gd name="connsiteX239" fmla="*/ 1830274 w 5155357"/>
              <a:gd name="connsiteY239" fmla="*/ 754152 h 1041673"/>
              <a:gd name="connsiteX240" fmla="*/ 1825238 w 5155357"/>
              <a:gd name="connsiteY240" fmla="*/ 754152 h 1041673"/>
              <a:gd name="connsiteX241" fmla="*/ 1831394 w 5155357"/>
              <a:gd name="connsiteY241" fmla="*/ 754711 h 1041673"/>
              <a:gd name="connsiteX242" fmla="*/ 1834192 w 5155357"/>
              <a:gd name="connsiteY242" fmla="*/ 755830 h 1041673"/>
              <a:gd name="connsiteX243" fmla="*/ 1831394 w 5155357"/>
              <a:gd name="connsiteY243" fmla="*/ 754711 h 1041673"/>
              <a:gd name="connsiteX244" fmla="*/ 1842524 w 5155357"/>
              <a:gd name="connsiteY244" fmla="*/ 758628 h 1041673"/>
              <a:gd name="connsiteX245" fmla="*/ 1842524 w 5155357"/>
              <a:gd name="connsiteY245" fmla="*/ 758504 h 1041673"/>
              <a:gd name="connsiteX246" fmla="*/ 1848244 w 5155357"/>
              <a:gd name="connsiteY246" fmla="*/ 759934 h 1041673"/>
              <a:gd name="connsiteX247" fmla="*/ 1853529 w 5155357"/>
              <a:gd name="connsiteY247" fmla="*/ 761240 h 1041673"/>
              <a:gd name="connsiteX248" fmla="*/ 1853964 w 5155357"/>
              <a:gd name="connsiteY248" fmla="*/ 761364 h 1041673"/>
              <a:gd name="connsiteX249" fmla="*/ 1854586 w 5155357"/>
              <a:gd name="connsiteY249" fmla="*/ 761053 h 1041673"/>
              <a:gd name="connsiteX250" fmla="*/ 1854399 w 5155357"/>
              <a:gd name="connsiteY250" fmla="*/ 760059 h 1041673"/>
              <a:gd name="connsiteX251" fmla="*/ 1848368 w 5155357"/>
              <a:gd name="connsiteY251" fmla="*/ 758504 h 1041673"/>
              <a:gd name="connsiteX252" fmla="*/ 1843580 w 5155357"/>
              <a:gd name="connsiteY252" fmla="*/ 757447 h 1041673"/>
              <a:gd name="connsiteX253" fmla="*/ 1843083 w 5155357"/>
              <a:gd name="connsiteY253" fmla="*/ 755893 h 1041673"/>
              <a:gd name="connsiteX254" fmla="*/ 1839166 w 5155357"/>
              <a:gd name="connsiteY254" fmla="*/ 756452 h 1041673"/>
              <a:gd name="connsiteX255" fmla="*/ 1842524 w 5155357"/>
              <a:gd name="connsiteY255" fmla="*/ 758691 h 1041673"/>
              <a:gd name="connsiteX256" fmla="*/ 1932432 w 5155357"/>
              <a:gd name="connsiteY256" fmla="*/ 758628 h 1041673"/>
              <a:gd name="connsiteX257" fmla="*/ 1936349 w 5155357"/>
              <a:gd name="connsiteY257" fmla="*/ 758628 h 1041673"/>
              <a:gd name="connsiteX258" fmla="*/ 1932432 w 5155357"/>
              <a:gd name="connsiteY258" fmla="*/ 758628 h 1041673"/>
              <a:gd name="connsiteX259" fmla="*/ 1896680 w 5155357"/>
              <a:gd name="connsiteY259" fmla="*/ 760867 h 1041673"/>
              <a:gd name="connsiteX260" fmla="*/ 1894442 w 5155357"/>
              <a:gd name="connsiteY260" fmla="*/ 762546 h 1041673"/>
              <a:gd name="connsiteX261" fmla="*/ 1896680 w 5155357"/>
              <a:gd name="connsiteY261" fmla="*/ 760867 h 1041673"/>
              <a:gd name="connsiteX262" fmla="*/ 1872680 w 5155357"/>
              <a:gd name="connsiteY262" fmla="*/ 764784 h 1041673"/>
              <a:gd name="connsiteX263" fmla="*/ 1872680 w 5155357"/>
              <a:gd name="connsiteY263" fmla="*/ 763665 h 1041673"/>
              <a:gd name="connsiteX264" fmla="*/ 1873239 w 5155357"/>
              <a:gd name="connsiteY264" fmla="*/ 763105 h 1041673"/>
              <a:gd name="connsiteX265" fmla="*/ 1869882 w 5155357"/>
              <a:gd name="connsiteY265" fmla="*/ 763105 h 1041673"/>
              <a:gd name="connsiteX266" fmla="*/ 1872680 w 5155357"/>
              <a:gd name="connsiteY266" fmla="*/ 764784 h 1041673"/>
              <a:gd name="connsiteX267" fmla="*/ 1895561 w 5155357"/>
              <a:gd name="connsiteY267" fmla="*/ 768701 h 1041673"/>
              <a:gd name="connsiteX268" fmla="*/ 1898359 w 5155357"/>
              <a:gd name="connsiteY268" fmla="*/ 769820 h 1041673"/>
              <a:gd name="connsiteX269" fmla="*/ 1895561 w 5155357"/>
              <a:gd name="connsiteY269" fmla="*/ 768701 h 1041673"/>
              <a:gd name="connsiteX270" fmla="*/ 1898919 w 5155357"/>
              <a:gd name="connsiteY270" fmla="*/ 769820 h 1041673"/>
              <a:gd name="connsiteX271" fmla="*/ 1902836 w 5155357"/>
              <a:gd name="connsiteY271" fmla="*/ 770380 h 1041673"/>
              <a:gd name="connsiteX272" fmla="*/ 1898919 w 5155357"/>
              <a:gd name="connsiteY272" fmla="*/ 769820 h 1041673"/>
              <a:gd name="connsiteX273" fmla="*/ 2309227 w 5155357"/>
              <a:gd name="connsiteY273" fmla="*/ 769261 h 1041673"/>
              <a:gd name="connsiteX274" fmla="*/ 2309787 w 5155357"/>
              <a:gd name="connsiteY274" fmla="*/ 773178 h 1041673"/>
              <a:gd name="connsiteX275" fmla="*/ 2309227 w 5155357"/>
              <a:gd name="connsiteY275" fmla="*/ 769261 h 1041673"/>
              <a:gd name="connsiteX276" fmla="*/ 2285786 w 5155357"/>
              <a:gd name="connsiteY276" fmla="*/ 774857 h 1041673"/>
              <a:gd name="connsiteX277" fmla="*/ 2285786 w 5155357"/>
              <a:gd name="connsiteY277" fmla="*/ 770380 h 1041673"/>
              <a:gd name="connsiteX278" fmla="*/ 2285786 w 5155357"/>
              <a:gd name="connsiteY278" fmla="*/ 774857 h 1041673"/>
              <a:gd name="connsiteX279" fmla="*/ 1917883 w 5155357"/>
              <a:gd name="connsiteY279" fmla="*/ 772618 h 1041673"/>
              <a:gd name="connsiteX280" fmla="*/ 1917883 w 5155357"/>
              <a:gd name="connsiteY280" fmla="*/ 772618 h 1041673"/>
              <a:gd name="connsiteX281" fmla="*/ 1919002 w 5155357"/>
              <a:gd name="connsiteY281" fmla="*/ 774857 h 1041673"/>
              <a:gd name="connsiteX282" fmla="*/ 1921800 w 5155357"/>
              <a:gd name="connsiteY282" fmla="*/ 773738 h 1041673"/>
              <a:gd name="connsiteX283" fmla="*/ 1919002 w 5155357"/>
              <a:gd name="connsiteY283" fmla="*/ 774857 h 1041673"/>
              <a:gd name="connsiteX284" fmla="*/ 1357416 w 5155357"/>
              <a:gd name="connsiteY284" fmla="*/ 805510 h 1041673"/>
              <a:gd name="connsiteX285" fmla="*/ 1357975 w 5155357"/>
              <a:gd name="connsiteY285" fmla="*/ 802153 h 1041673"/>
              <a:gd name="connsiteX286" fmla="*/ 1357416 w 5155357"/>
              <a:gd name="connsiteY286" fmla="*/ 805510 h 1041673"/>
              <a:gd name="connsiteX287" fmla="*/ 1332296 w 5155357"/>
              <a:gd name="connsiteY287" fmla="*/ 808868 h 1041673"/>
              <a:gd name="connsiteX288" fmla="*/ 1332296 w 5155357"/>
              <a:gd name="connsiteY288" fmla="*/ 811666 h 1041673"/>
              <a:gd name="connsiteX289" fmla="*/ 1332296 w 5155357"/>
              <a:gd name="connsiteY289" fmla="*/ 808868 h 1041673"/>
              <a:gd name="connsiteX290" fmla="*/ 1020290 w 5155357"/>
              <a:gd name="connsiteY290" fmla="*/ 815583 h 1041673"/>
              <a:gd name="connsiteX291" fmla="*/ 1020290 w 5155357"/>
              <a:gd name="connsiteY291" fmla="*/ 815583 h 1041673"/>
              <a:gd name="connsiteX292" fmla="*/ 1355737 w 5155357"/>
              <a:gd name="connsiteY292" fmla="*/ 823417 h 1041673"/>
              <a:gd name="connsiteX293" fmla="*/ 1355177 w 5155357"/>
              <a:gd name="connsiteY293" fmla="*/ 822298 h 1041673"/>
              <a:gd name="connsiteX294" fmla="*/ 1355737 w 5155357"/>
              <a:gd name="connsiteY294" fmla="*/ 823417 h 1041673"/>
              <a:gd name="connsiteX295" fmla="*/ 2299714 w 5155357"/>
              <a:gd name="connsiteY295" fmla="*/ 832868 h 1041673"/>
              <a:gd name="connsiteX296" fmla="*/ 2299714 w 5155357"/>
              <a:gd name="connsiteY296" fmla="*/ 832868 h 1041673"/>
              <a:gd name="connsiteX297" fmla="*/ 1354679 w 5155357"/>
              <a:gd name="connsiteY297" fmla="*/ 940062 h 1041673"/>
              <a:gd name="connsiteX298" fmla="*/ 1354679 w 5155357"/>
              <a:gd name="connsiteY298" fmla="*/ 936145 h 1041673"/>
              <a:gd name="connsiteX299" fmla="*/ 1354679 w 5155357"/>
              <a:gd name="connsiteY299" fmla="*/ 940062 h 1041673"/>
              <a:gd name="connsiteX300" fmla="*/ 1345167 w 5155357"/>
              <a:gd name="connsiteY300" fmla="*/ 950135 h 1041673"/>
              <a:gd name="connsiteX301" fmla="*/ 1345726 w 5155357"/>
              <a:gd name="connsiteY301" fmla="*/ 951254 h 1041673"/>
              <a:gd name="connsiteX302" fmla="*/ 1345167 w 5155357"/>
              <a:gd name="connsiteY302" fmla="*/ 950135 h 1041673"/>
              <a:gd name="connsiteX303" fmla="*/ 653505 w 5155357"/>
              <a:gd name="connsiteY303" fmla="*/ 130014 h 1041673"/>
              <a:gd name="connsiteX304" fmla="*/ 646230 w 5155357"/>
              <a:gd name="connsiteY304" fmla="*/ 106014 h 1041673"/>
              <a:gd name="connsiteX305" fmla="*/ 646230 w 5155357"/>
              <a:gd name="connsiteY305" fmla="*/ 102719 h 1041673"/>
              <a:gd name="connsiteX306" fmla="*/ 637276 w 5155357"/>
              <a:gd name="connsiteY306" fmla="*/ 79775 h 1041673"/>
              <a:gd name="connsiteX307" fmla="*/ 624468 w 5155357"/>
              <a:gd name="connsiteY307" fmla="*/ 80397 h 1041673"/>
              <a:gd name="connsiteX308" fmla="*/ 607183 w 5155357"/>
              <a:gd name="connsiteY308" fmla="*/ 75858 h 1041673"/>
              <a:gd name="connsiteX309" fmla="*/ 587659 w 5155357"/>
              <a:gd name="connsiteY309" fmla="*/ 78096 h 1041673"/>
              <a:gd name="connsiteX310" fmla="*/ 582063 w 5155357"/>
              <a:gd name="connsiteY310" fmla="*/ 77537 h 1041673"/>
              <a:gd name="connsiteX311" fmla="*/ 565897 w 5155357"/>
              <a:gd name="connsiteY311" fmla="*/ 79775 h 1041673"/>
              <a:gd name="connsiteX312" fmla="*/ 558623 w 5155357"/>
              <a:gd name="connsiteY312" fmla="*/ 80894 h 1041673"/>
              <a:gd name="connsiteX313" fmla="*/ 553027 w 5155357"/>
              <a:gd name="connsiteY313" fmla="*/ 83754 h 1041673"/>
              <a:gd name="connsiteX314" fmla="*/ 544633 w 5155357"/>
              <a:gd name="connsiteY314" fmla="*/ 85433 h 1041673"/>
              <a:gd name="connsiteX315" fmla="*/ 538477 w 5155357"/>
              <a:gd name="connsiteY315" fmla="*/ 89350 h 1041673"/>
              <a:gd name="connsiteX316" fmla="*/ 522871 w 5155357"/>
              <a:gd name="connsiteY316" fmla="*/ 98304 h 1041673"/>
              <a:gd name="connsiteX317" fmla="*/ 517834 w 5155357"/>
              <a:gd name="connsiteY317" fmla="*/ 102159 h 1041673"/>
              <a:gd name="connsiteX318" fmla="*/ 506082 w 5155357"/>
              <a:gd name="connsiteY318" fmla="*/ 98304 h 1041673"/>
              <a:gd name="connsiteX319" fmla="*/ 503844 w 5155357"/>
              <a:gd name="connsiteY319" fmla="*/ 95444 h 1041673"/>
              <a:gd name="connsiteX320" fmla="*/ 499927 w 5155357"/>
              <a:gd name="connsiteY320" fmla="*/ 92708 h 1041673"/>
              <a:gd name="connsiteX321" fmla="*/ 484320 w 5155357"/>
              <a:gd name="connsiteY321" fmla="*/ 87050 h 1041673"/>
              <a:gd name="connsiteX322" fmla="*/ 479284 w 5155357"/>
              <a:gd name="connsiteY322" fmla="*/ 84811 h 1041673"/>
              <a:gd name="connsiteX323" fmla="*/ 482082 w 5155357"/>
              <a:gd name="connsiteY323" fmla="*/ 82635 h 1041673"/>
              <a:gd name="connsiteX324" fmla="*/ 473129 w 5155357"/>
              <a:gd name="connsiteY324" fmla="*/ 81454 h 1041673"/>
              <a:gd name="connsiteX325" fmla="*/ 472569 w 5155357"/>
              <a:gd name="connsiteY325" fmla="*/ 78718 h 1041673"/>
              <a:gd name="connsiteX326" fmla="*/ 470330 w 5155357"/>
              <a:gd name="connsiteY326" fmla="*/ 80397 h 1041673"/>
              <a:gd name="connsiteX327" fmla="*/ 454724 w 5155357"/>
              <a:gd name="connsiteY327" fmla="*/ 74179 h 1041673"/>
              <a:gd name="connsiteX328" fmla="*/ 441916 w 5155357"/>
              <a:gd name="connsiteY328" fmla="*/ 71443 h 1041673"/>
              <a:gd name="connsiteX329" fmla="*/ 438558 w 5155357"/>
              <a:gd name="connsiteY329" fmla="*/ 69765 h 1041673"/>
              <a:gd name="connsiteX330" fmla="*/ 435200 w 5155357"/>
              <a:gd name="connsiteY330" fmla="*/ 69765 h 1041673"/>
              <a:gd name="connsiteX331" fmla="*/ 415677 w 5155357"/>
              <a:gd name="connsiteY331" fmla="*/ 68583 h 1041673"/>
              <a:gd name="connsiteX332" fmla="*/ 411199 w 5155357"/>
              <a:gd name="connsiteY332" fmla="*/ 66407 h 1041673"/>
              <a:gd name="connsiteX333" fmla="*/ 384961 w 5155357"/>
              <a:gd name="connsiteY333" fmla="*/ 68583 h 1041673"/>
              <a:gd name="connsiteX334" fmla="*/ 377126 w 5155357"/>
              <a:gd name="connsiteY334" fmla="*/ 66904 h 1041673"/>
              <a:gd name="connsiteX335" fmla="*/ 353126 w 5155357"/>
              <a:gd name="connsiteY335" fmla="*/ 69143 h 1041673"/>
              <a:gd name="connsiteX336" fmla="*/ 343116 w 5155357"/>
              <a:gd name="connsiteY336" fmla="*/ 74179 h 1041673"/>
              <a:gd name="connsiteX337" fmla="*/ 338079 w 5155357"/>
              <a:gd name="connsiteY337" fmla="*/ 74801 h 1041673"/>
              <a:gd name="connsiteX338" fmla="*/ 332483 w 5155357"/>
              <a:gd name="connsiteY338" fmla="*/ 73060 h 1041673"/>
              <a:gd name="connsiteX339" fmla="*/ 330244 w 5155357"/>
              <a:gd name="connsiteY339" fmla="*/ 75298 h 1041673"/>
              <a:gd name="connsiteX340" fmla="*/ 326887 w 5155357"/>
              <a:gd name="connsiteY340" fmla="*/ 74801 h 1041673"/>
              <a:gd name="connsiteX341" fmla="*/ 322970 w 5155357"/>
              <a:gd name="connsiteY341" fmla="*/ 78718 h 1041673"/>
              <a:gd name="connsiteX342" fmla="*/ 279446 w 5155357"/>
              <a:gd name="connsiteY342" fmla="*/ 90594 h 1041673"/>
              <a:gd name="connsiteX343" fmla="*/ 278638 w 5155357"/>
              <a:gd name="connsiteY343" fmla="*/ 90594 h 1041673"/>
              <a:gd name="connsiteX344" fmla="*/ 273725 w 5155357"/>
              <a:gd name="connsiteY344" fmla="*/ 92211 h 1041673"/>
              <a:gd name="connsiteX345" fmla="*/ 267073 w 5155357"/>
              <a:gd name="connsiteY345" fmla="*/ 94822 h 1041673"/>
              <a:gd name="connsiteX346" fmla="*/ 266761 w 5155357"/>
              <a:gd name="connsiteY346" fmla="*/ 94822 h 1041673"/>
              <a:gd name="connsiteX347" fmla="*/ 219942 w 5155357"/>
              <a:gd name="connsiteY347" fmla="*/ 116709 h 1041673"/>
              <a:gd name="connsiteX348" fmla="*/ 213040 w 5155357"/>
              <a:gd name="connsiteY348" fmla="*/ 120377 h 1041673"/>
              <a:gd name="connsiteX349" fmla="*/ 212481 w 5155357"/>
              <a:gd name="connsiteY349" fmla="*/ 120999 h 1041673"/>
              <a:gd name="connsiteX350" fmla="*/ 212232 w 5155357"/>
              <a:gd name="connsiteY350" fmla="*/ 121123 h 1041673"/>
              <a:gd name="connsiteX351" fmla="*/ 186615 w 5155357"/>
              <a:gd name="connsiteY351" fmla="*/ 137600 h 1041673"/>
              <a:gd name="connsiteX352" fmla="*/ 186615 w 5155357"/>
              <a:gd name="connsiteY352" fmla="*/ 138968 h 1041673"/>
              <a:gd name="connsiteX353" fmla="*/ 187299 w 5155357"/>
              <a:gd name="connsiteY353" fmla="*/ 139279 h 1041673"/>
              <a:gd name="connsiteX354" fmla="*/ 187983 w 5155357"/>
              <a:gd name="connsiteY354" fmla="*/ 139030 h 1041673"/>
              <a:gd name="connsiteX355" fmla="*/ 213102 w 5155357"/>
              <a:gd name="connsiteY355" fmla="*/ 122864 h 1041673"/>
              <a:gd name="connsiteX356" fmla="*/ 213414 w 5155357"/>
              <a:gd name="connsiteY356" fmla="*/ 122740 h 1041673"/>
              <a:gd name="connsiteX357" fmla="*/ 213662 w 5155357"/>
              <a:gd name="connsiteY357" fmla="*/ 122802 h 1041673"/>
              <a:gd name="connsiteX358" fmla="*/ 213848 w 5155357"/>
              <a:gd name="connsiteY358" fmla="*/ 122802 h 1041673"/>
              <a:gd name="connsiteX359" fmla="*/ 214470 w 5155357"/>
              <a:gd name="connsiteY359" fmla="*/ 123797 h 1041673"/>
              <a:gd name="connsiteX360" fmla="*/ 214097 w 5155357"/>
              <a:gd name="connsiteY360" fmla="*/ 123921 h 1041673"/>
              <a:gd name="connsiteX361" fmla="*/ 210740 w 5155357"/>
              <a:gd name="connsiteY361" fmla="*/ 126159 h 1041673"/>
              <a:gd name="connsiteX362" fmla="*/ 210864 w 5155357"/>
              <a:gd name="connsiteY362" fmla="*/ 126284 h 1041673"/>
              <a:gd name="connsiteX363" fmla="*/ 209931 w 5155357"/>
              <a:gd name="connsiteY363" fmla="*/ 126968 h 1041673"/>
              <a:gd name="connsiteX364" fmla="*/ 209869 w 5155357"/>
              <a:gd name="connsiteY364" fmla="*/ 128149 h 1041673"/>
              <a:gd name="connsiteX365" fmla="*/ 210491 w 5155357"/>
              <a:gd name="connsiteY365" fmla="*/ 128460 h 1041673"/>
              <a:gd name="connsiteX366" fmla="*/ 211051 w 5155357"/>
              <a:gd name="connsiteY366" fmla="*/ 128274 h 1041673"/>
              <a:gd name="connsiteX367" fmla="*/ 211548 w 5155357"/>
              <a:gd name="connsiteY367" fmla="*/ 127963 h 1041673"/>
              <a:gd name="connsiteX368" fmla="*/ 212481 w 5155357"/>
              <a:gd name="connsiteY368" fmla="*/ 128460 h 1041673"/>
              <a:gd name="connsiteX369" fmla="*/ 201351 w 5155357"/>
              <a:gd name="connsiteY369" fmla="*/ 140212 h 1041673"/>
              <a:gd name="connsiteX370" fmla="*/ 201351 w 5155357"/>
              <a:gd name="connsiteY370" fmla="*/ 140212 h 1041673"/>
              <a:gd name="connsiteX371" fmla="*/ 196563 w 5155357"/>
              <a:gd name="connsiteY371" fmla="*/ 143507 h 1041673"/>
              <a:gd name="connsiteX372" fmla="*/ 187050 w 5155357"/>
              <a:gd name="connsiteY372" fmla="*/ 150284 h 1041673"/>
              <a:gd name="connsiteX373" fmla="*/ 171754 w 5155357"/>
              <a:gd name="connsiteY373" fmla="*/ 159176 h 1041673"/>
              <a:gd name="connsiteX374" fmla="*/ 164480 w 5155357"/>
              <a:gd name="connsiteY374" fmla="*/ 165331 h 1041673"/>
              <a:gd name="connsiteX375" fmla="*/ 160003 w 5155357"/>
              <a:gd name="connsiteY375" fmla="*/ 173166 h 1041673"/>
              <a:gd name="connsiteX376" fmla="*/ 187921 w 5155357"/>
              <a:gd name="connsiteY376" fmla="*/ 151404 h 1041673"/>
              <a:gd name="connsiteX377" fmla="*/ 187921 w 5155357"/>
              <a:gd name="connsiteY377" fmla="*/ 151404 h 1041673"/>
              <a:gd name="connsiteX378" fmla="*/ 197371 w 5155357"/>
              <a:gd name="connsiteY378" fmla="*/ 144688 h 1041673"/>
              <a:gd name="connsiteX379" fmla="*/ 202470 w 5155357"/>
              <a:gd name="connsiteY379" fmla="*/ 141206 h 1041673"/>
              <a:gd name="connsiteX380" fmla="*/ 202470 w 5155357"/>
              <a:gd name="connsiteY380" fmla="*/ 141393 h 1041673"/>
              <a:gd name="connsiteX381" fmla="*/ 204709 w 5155357"/>
              <a:gd name="connsiteY381" fmla="*/ 140585 h 1041673"/>
              <a:gd name="connsiteX382" fmla="*/ 195755 w 5155357"/>
              <a:gd name="connsiteY382" fmla="*/ 149911 h 1041673"/>
              <a:gd name="connsiteX383" fmla="*/ 191589 w 5155357"/>
              <a:gd name="connsiteY383" fmla="*/ 153207 h 1041673"/>
              <a:gd name="connsiteX384" fmla="*/ 191527 w 5155357"/>
              <a:gd name="connsiteY384" fmla="*/ 154637 h 1041673"/>
              <a:gd name="connsiteX385" fmla="*/ 192273 w 5155357"/>
              <a:gd name="connsiteY385" fmla="*/ 154948 h 1041673"/>
              <a:gd name="connsiteX386" fmla="*/ 192957 w 5155357"/>
              <a:gd name="connsiteY386" fmla="*/ 154699 h 1041673"/>
              <a:gd name="connsiteX387" fmla="*/ 196999 w 5155357"/>
              <a:gd name="connsiteY387" fmla="*/ 151528 h 1041673"/>
              <a:gd name="connsiteX388" fmla="*/ 206574 w 5155357"/>
              <a:gd name="connsiteY388" fmla="*/ 141393 h 1041673"/>
              <a:gd name="connsiteX389" fmla="*/ 209310 w 5155357"/>
              <a:gd name="connsiteY389" fmla="*/ 137538 h 1041673"/>
              <a:gd name="connsiteX390" fmla="*/ 214346 w 5155357"/>
              <a:gd name="connsiteY390" fmla="*/ 134740 h 1041673"/>
              <a:gd name="connsiteX391" fmla="*/ 238222 w 5155357"/>
              <a:gd name="connsiteY391" fmla="*/ 121372 h 1041673"/>
              <a:gd name="connsiteX392" fmla="*/ 238595 w 5155357"/>
              <a:gd name="connsiteY392" fmla="*/ 121931 h 1041673"/>
              <a:gd name="connsiteX393" fmla="*/ 238595 w 5155357"/>
              <a:gd name="connsiteY393" fmla="*/ 121931 h 1041673"/>
              <a:gd name="connsiteX394" fmla="*/ 238285 w 5155357"/>
              <a:gd name="connsiteY394" fmla="*/ 121931 h 1041673"/>
              <a:gd name="connsiteX395" fmla="*/ 234927 w 5155357"/>
              <a:gd name="connsiteY395" fmla="*/ 124170 h 1041673"/>
              <a:gd name="connsiteX396" fmla="*/ 235051 w 5155357"/>
              <a:gd name="connsiteY396" fmla="*/ 124294 h 1041673"/>
              <a:gd name="connsiteX397" fmla="*/ 233434 w 5155357"/>
              <a:gd name="connsiteY397" fmla="*/ 125538 h 1041673"/>
              <a:gd name="connsiteX398" fmla="*/ 233434 w 5155357"/>
              <a:gd name="connsiteY398" fmla="*/ 126719 h 1041673"/>
              <a:gd name="connsiteX399" fmla="*/ 233994 w 5155357"/>
              <a:gd name="connsiteY399" fmla="*/ 126968 h 1041673"/>
              <a:gd name="connsiteX400" fmla="*/ 234616 w 5155357"/>
              <a:gd name="connsiteY400" fmla="*/ 126719 h 1041673"/>
              <a:gd name="connsiteX401" fmla="*/ 235362 w 5155357"/>
              <a:gd name="connsiteY401" fmla="*/ 126035 h 1041673"/>
              <a:gd name="connsiteX402" fmla="*/ 224792 w 5155357"/>
              <a:gd name="connsiteY402" fmla="*/ 138098 h 1041673"/>
              <a:gd name="connsiteX403" fmla="*/ 224854 w 5155357"/>
              <a:gd name="connsiteY403" fmla="*/ 138098 h 1041673"/>
              <a:gd name="connsiteX404" fmla="*/ 218201 w 5155357"/>
              <a:gd name="connsiteY404" fmla="*/ 142947 h 1041673"/>
              <a:gd name="connsiteX405" fmla="*/ 211113 w 5155357"/>
              <a:gd name="connsiteY405" fmla="*/ 148170 h 1041673"/>
              <a:gd name="connsiteX406" fmla="*/ 195195 w 5155357"/>
              <a:gd name="connsiteY406" fmla="*/ 157124 h 1041673"/>
              <a:gd name="connsiteX407" fmla="*/ 179278 w 5155357"/>
              <a:gd name="connsiteY407" fmla="*/ 171922 h 1041673"/>
              <a:gd name="connsiteX408" fmla="*/ 178718 w 5155357"/>
              <a:gd name="connsiteY408" fmla="*/ 172233 h 1041673"/>
              <a:gd name="connsiteX409" fmla="*/ 175112 w 5155357"/>
              <a:gd name="connsiteY409" fmla="*/ 170554 h 1041673"/>
              <a:gd name="connsiteX410" fmla="*/ 172377 w 5155357"/>
              <a:gd name="connsiteY410" fmla="*/ 174907 h 1041673"/>
              <a:gd name="connsiteX411" fmla="*/ 171568 w 5155357"/>
              <a:gd name="connsiteY411" fmla="*/ 175528 h 1041673"/>
              <a:gd name="connsiteX412" fmla="*/ 171133 w 5155357"/>
              <a:gd name="connsiteY412" fmla="*/ 176834 h 1041673"/>
              <a:gd name="connsiteX413" fmla="*/ 172003 w 5155357"/>
              <a:gd name="connsiteY413" fmla="*/ 177394 h 1041673"/>
              <a:gd name="connsiteX414" fmla="*/ 172439 w 5155357"/>
              <a:gd name="connsiteY414" fmla="*/ 177269 h 1041673"/>
              <a:gd name="connsiteX415" fmla="*/ 173931 w 5155357"/>
              <a:gd name="connsiteY415" fmla="*/ 176088 h 1041673"/>
              <a:gd name="connsiteX416" fmla="*/ 173931 w 5155357"/>
              <a:gd name="connsiteY416" fmla="*/ 176088 h 1041673"/>
              <a:gd name="connsiteX417" fmla="*/ 179526 w 5155357"/>
              <a:gd name="connsiteY417" fmla="*/ 173912 h 1041673"/>
              <a:gd name="connsiteX418" fmla="*/ 179526 w 5155357"/>
              <a:gd name="connsiteY418" fmla="*/ 173912 h 1041673"/>
              <a:gd name="connsiteX419" fmla="*/ 180459 w 5155357"/>
              <a:gd name="connsiteY419" fmla="*/ 173414 h 1041673"/>
              <a:gd name="connsiteX420" fmla="*/ 180584 w 5155357"/>
              <a:gd name="connsiteY420" fmla="*/ 173228 h 1041673"/>
              <a:gd name="connsiteX421" fmla="*/ 180708 w 5155357"/>
              <a:gd name="connsiteY421" fmla="*/ 173352 h 1041673"/>
              <a:gd name="connsiteX422" fmla="*/ 190221 w 5155357"/>
              <a:gd name="connsiteY422" fmla="*/ 165518 h 1041673"/>
              <a:gd name="connsiteX423" fmla="*/ 192460 w 5155357"/>
              <a:gd name="connsiteY423" fmla="*/ 164958 h 1041673"/>
              <a:gd name="connsiteX424" fmla="*/ 199175 w 5155357"/>
              <a:gd name="connsiteY424" fmla="*/ 158803 h 1041673"/>
              <a:gd name="connsiteX425" fmla="*/ 211984 w 5155357"/>
              <a:gd name="connsiteY425" fmla="*/ 149290 h 1041673"/>
              <a:gd name="connsiteX426" fmla="*/ 211859 w 5155357"/>
              <a:gd name="connsiteY426" fmla="*/ 149290 h 1041673"/>
              <a:gd name="connsiteX427" fmla="*/ 218947 w 5155357"/>
              <a:gd name="connsiteY427" fmla="*/ 144067 h 1041673"/>
              <a:gd name="connsiteX428" fmla="*/ 225849 w 5155357"/>
              <a:gd name="connsiteY428" fmla="*/ 139030 h 1041673"/>
              <a:gd name="connsiteX429" fmla="*/ 225849 w 5155357"/>
              <a:gd name="connsiteY429" fmla="*/ 139217 h 1041673"/>
              <a:gd name="connsiteX430" fmla="*/ 244875 w 5155357"/>
              <a:gd name="connsiteY430" fmla="*/ 126968 h 1041673"/>
              <a:gd name="connsiteX431" fmla="*/ 264399 w 5155357"/>
              <a:gd name="connsiteY431" fmla="*/ 115216 h 1041673"/>
              <a:gd name="connsiteX432" fmla="*/ 262160 w 5155357"/>
              <a:gd name="connsiteY432" fmla="*/ 110739 h 1041673"/>
              <a:gd name="connsiteX433" fmla="*/ 247673 w 5155357"/>
              <a:gd name="connsiteY433" fmla="*/ 120253 h 1041673"/>
              <a:gd name="connsiteX434" fmla="*/ 242823 w 5155357"/>
              <a:gd name="connsiteY434" fmla="*/ 119755 h 1041673"/>
              <a:gd name="connsiteX435" fmla="*/ 242823 w 5155357"/>
              <a:gd name="connsiteY435" fmla="*/ 119507 h 1041673"/>
              <a:gd name="connsiteX436" fmla="*/ 242574 w 5155357"/>
              <a:gd name="connsiteY436" fmla="*/ 118512 h 1041673"/>
              <a:gd name="connsiteX437" fmla="*/ 242761 w 5155357"/>
              <a:gd name="connsiteY437" fmla="*/ 118512 h 1041673"/>
              <a:gd name="connsiteX438" fmla="*/ 265643 w 5155357"/>
              <a:gd name="connsiteY438" fmla="*/ 106263 h 1041673"/>
              <a:gd name="connsiteX439" fmla="*/ 265643 w 5155357"/>
              <a:gd name="connsiteY439" fmla="*/ 106263 h 1041673"/>
              <a:gd name="connsiteX440" fmla="*/ 266824 w 5155357"/>
              <a:gd name="connsiteY440" fmla="*/ 105703 h 1041673"/>
              <a:gd name="connsiteX441" fmla="*/ 268316 w 5155357"/>
              <a:gd name="connsiteY441" fmla="*/ 105019 h 1041673"/>
              <a:gd name="connsiteX442" fmla="*/ 280689 w 5155357"/>
              <a:gd name="connsiteY442" fmla="*/ 100667 h 1041673"/>
              <a:gd name="connsiteX443" fmla="*/ 283052 w 5155357"/>
              <a:gd name="connsiteY443" fmla="*/ 101599 h 1041673"/>
              <a:gd name="connsiteX444" fmla="*/ 286782 w 5155357"/>
              <a:gd name="connsiteY444" fmla="*/ 100356 h 1041673"/>
              <a:gd name="connsiteX445" fmla="*/ 289145 w 5155357"/>
              <a:gd name="connsiteY445" fmla="*/ 99423 h 1041673"/>
              <a:gd name="connsiteX446" fmla="*/ 289145 w 5155357"/>
              <a:gd name="connsiteY446" fmla="*/ 99548 h 1041673"/>
              <a:gd name="connsiteX447" fmla="*/ 294120 w 5155357"/>
              <a:gd name="connsiteY447" fmla="*/ 97247 h 1041673"/>
              <a:gd name="connsiteX448" fmla="*/ 294120 w 5155357"/>
              <a:gd name="connsiteY448" fmla="*/ 97247 h 1041673"/>
              <a:gd name="connsiteX449" fmla="*/ 308669 w 5155357"/>
              <a:gd name="connsiteY449" fmla="*/ 92459 h 1041673"/>
              <a:gd name="connsiteX450" fmla="*/ 309167 w 5155357"/>
              <a:gd name="connsiteY450" fmla="*/ 91402 h 1041673"/>
              <a:gd name="connsiteX451" fmla="*/ 308110 w 5155357"/>
              <a:gd name="connsiteY451" fmla="*/ 90905 h 1041673"/>
              <a:gd name="connsiteX452" fmla="*/ 293560 w 5155357"/>
              <a:gd name="connsiteY452" fmla="*/ 95693 h 1041673"/>
              <a:gd name="connsiteX453" fmla="*/ 293560 w 5155357"/>
              <a:gd name="connsiteY453" fmla="*/ 95568 h 1041673"/>
              <a:gd name="connsiteX454" fmla="*/ 293062 w 5155357"/>
              <a:gd name="connsiteY454" fmla="*/ 95009 h 1041673"/>
              <a:gd name="connsiteX455" fmla="*/ 294120 w 5155357"/>
              <a:gd name="connsiteY455" fmla="*/ 93454 h 1041673"/>
              <a:gd name="connsiteX456" fmla="*/ 295923 w 5155357"/>
              <a:gd name="connsiteY456" fmla="*/ 92832 h 1041673"/>
              <a:gd name="connsiteX457" fmla="*/ 314265 w 5155357"/>
              <a:gd name="connsiteY457" fmla="*/ 88915 h 1041673"/>
              <a:gd name="connsiteX458" fmla="*/ 314514 w 5155357"/>
              <a:gd name="connsiteY458" fmla="*/ 88915 h 1041673"/>
              <a:gd name="connsiteX459" fmla="*/ 312338 w 5155357"/>
              <a:gd name="connsiteY459" fmla="*/ 89910 h 1041673"/>
              <a:gd name="connsiteX460" fmla="*/ 312027 w 5155357"/>
              <a:gd name="connsiteY460" fmla="*/ 90283 h 1041673"/>
              <a:gd name="connsiteX461" fmla="*/ 312400 w 5155357"/>
              <a:gd name="connsiteY461" fmla="*/ 90594 h 1041673"/>
              <a:gd name="connsiteX462" fmla="*/ 312400 w 5155357"/>
              <a:gd name="connsiteY462" fmla="*/ 90594 h 1041673"/>
              <a:gd name="connsiteX463" fmla="*/ 314949 w 5155357"/>
              <a:gd name="connsiteY463" fmla="*/ 89413 h 1041673"/>
              <a:gd name="connsiteX464" fmla="*/ 325520 w 5155357"/>
              <a:gd name="connsiteY464" fmla="*/ 88231 h 1041673"/>
              <a:gd name="connsiteX465" fmla="*/ 324959 w 5155357"/>
              <a:gd name="connsiteY465" fmla="*/ 84874 h 1041673"/>
              <a:gd name="connsiteX466" fmla="*/ 331675 w 5155357"/>
              <a:gd name="connsiteY466" fmla="*/ 86055 h 1041673"/>
              <a:gd name="connsiteX467" fmla="*/ 338949 w 5155357"/>
              <a:gd name="connsiteY467" fmla="*/ 82697 h 1041673"/>
              <a:gd name="connsiteX468" fmla="*/ 342991 w 5155357"/>
              <a:gd name="connsiteY468" fmla="*/ 81951 h 1041673"/>
              <a:gd name="connsiteX469" fmla="*/ 349706 w 5155357"/>
              <a:gd name="connsiteY469" fmla="*/ 81951 h 1041673"/>
              <a:gd name="connsiteX470" fmla="*/ 355178 w 5155357"/>
              <a:gd name="connsiteY470" fmla="*/ 80646 h 1041673"/>
              <a:gd name="connsiteX471" fmla="*/ 360587 w 5155357"/>
              <a:gd name="connsiteY471" fmla="*/ 79340 h 1041673"/>
              <a:gd name="connsiteX472" fmla="*/ 363448 w 5155357"/>
              <a:gd name="connsiteY472" fmla="*/ 80894 h 1041673"/>
              <a:gd name="connsiteX473" fmla="*/ 366245 w 5155357"/>
              <a:gd name="connsiteY473" fmla="*/ 80894 h 1041673"/>
              <a:gd name="connsiteX474" fmla="*/ 373271 w 5155357"/>
              <a:gd name="connsiteY474" fmla="*/ 80894 h 1041673"/>
              <a:gd name="connsiteX475" fmla="*/ 379738 w 5155357"/>
              <a:gd name="connsiteY475" fmla="*/ 80894 h 1041673"/>
              <a:gd name="connsiteX476" fmla="*/ 385396 w 5155357"/>
              <a:gd name="connsiteY476" fmla="*/ 82449 h 1041673"/>
              <a:gd name="connsiteX477" fmla="*/ 396278 w 5155357"/>
              <a:gd name="connsiteY477" fmla="*/ 81951 h 1041673"/>
              <a:gd name="connsiteX478" fmla="*/ 401189 w 5155357"/>
              <a:gd name="connsiteY478" fmla="*/ 82697 h 1041673"/>
              <a:gd name="connsiteX479" fmla="*/ 399635 w 5155357"/>
              <a:gd name="connsiteY479" fmla="*/ 85558 h 1041673"/>
              <a:gd name="connsiteX480" fmla="*/ 402433 w 5155357"/>
              <a:gd name="connsiteY480" fmla="*/ 86863 h 1041673"/>
              <a:gd name="connsiteX481" fmla="*/ 405044 w 5155357"/>
              <a:gd name="connsiteY481" fmla="*/ 87361 h 1041673"/>
              <a:gd name="connsiteX482" fmla="*/ 395469 w 5155357"/>
              <a:gd name="connsiteY482" fmla="*/ 88853 h 1041673"/>
              <a:gd name="connsiteX483" fmla="*/ 391552 w 5155357"/>
              <a:gd name="connsiteY483" fmla="*/ 86552 h 1041673"/>
              <a:gd name="connsiteX484" fmla="*/ 392174 w 5155357"/>
              <a:gd name="connsiteY484" fmla="*/ 86055 h 1041673"/>
              <a:gd name="connsiteX485" fmla="*/ 392174 w 5155357"/>
              <a:gd name="connsiteY485" fmla="*/ 85371 h 1041673"/>
              <a:gd name="connsiteX486" fmla="*/ 391490 w 5155357"/>
              <a:gd name="connsiteY486" fmla="*/ 85371 h 1041673"/>
              <a:gd name="connsiteX487" fmla="*/ 391241 w 5155357"/>
              <a:gd name="connsiteY487" fmla="*/ 85558 h 1041673"/>
              <a:gd name="connsiteX488" fmla="*/ 390992 w 5155357"/>
              <a:gd name="connsiteY488" fmla="*/ 85558 h 1041673"/>
              <a:gd name="connsiteX489" fmla="*/ 389873 w 5155357"/>
              <a:gd name="connsiteY489" fmla="*/ 84874 h 1041673"/>
              <a:gd name="connsiteX490" fmla="*/ 389624 w 5155357"/>
              <a:gd name="connsiteY490" fmla="*/ 84874 h 1041673"/>
              <a:gd name="connsiteX491" fmla="*/ 389500 w 5155357"/>
              <a:gd name="connsiteY491" fmla="*/ 84501 h 1041673"/>
              <a:gd name="connsiteX492" fmla="*/ 388878 w 5155357"/>
              <a:gd name="connsiteY492" fmla="*/ 84190 h 1041673"/>
              <a:gd name="connsiteX493" fmla="*/ 388567 w 5155357"/>
              <a:gd name="connsiteY493" fmla="*/ 84811 h 1041673"/>
              <a:gd name="connsiteX494" fmla="*/ 388691 w 5155357"/>
              <a:gd name="connsiteY494" fmla="*/ 85247 h 1041673"/>
              <a:gd name="connsiteX495" fmla="*/ 388754 w 5155357"/>
              <a:gd name="connsiteY495" fmla="*/ 85495 h 1041673"/>
              <a:gd name="connsiteX496" fmla="*/ 388754 w 5155357"/>
              <a:gd name="connsiteY496" fmla="*/ 85495 h 1041673"/>
              <a:gd name="connsiteX497" fmla="*/ 388194 w 5155357"/>
              <a:gd name="connsiteY497" fmla="*/ 84936 h 1041673"/>
              <a:gd name="connsiteX498" fmla="*/ 384836 w 5155357"/>
              <a:gd name="connsiteY498" fmla="*/ 86615 h 1041673"/>
              <a:gd name="connsiteX499" fmla="*/ 368111 w 5155357"/>
              <a:gd name="connsiteY499" fmla="*/ 85558 h 1041673"/>
              <a:gd name="connsiteX500" fmla="*/ 357478 w 5155357"/>
              <a:gd name="connsiteY500" fmla="*/ 83879 h 1041673"/>
              <a:gd name="connsiteX501" fmla="*/ 340193 w 5155357"/>
              <a:gd name="connsiteY501" fmla="*/ 85558 h 1041673"/>
              <a:gd name="connsiteX502" fmla="*/ 339074 w 5155357"/>
              <a:gd name="connsiteY502" fmla="*/ 82760 h 1041673"/>
              <a:gd name="connsiteX503" fmla="*/ 338763 w 5155357"/>
              <a:gd name="connsiteY503" fmla="*/ 89786 h 1041673"/>
              <a:gd name="connsiteX504" fmla="*/ 352131 w 5155357"/>
              <a:gd name="connsiteY504" fmla="*/ 90532 h 1041673"/>
              <a:gd name="connsiteX505" fmla="*/ 390060 w 5155357"/>
              <a:gd name="connsiteY505" fmla="*/ 88729 h 1041673"/>
              <a:gd name="connsiteX506" fmla="*/ 395345 w 5155357"/>
              <a:gd name="connsiteY506" fmla="*/ 88915 h 1041673"/>
              <a:gd name="connsiteX507" fmla="*/ 367551 w 5155357"/>
              <a:gd name="connsiteY507" fmla="*/ 92211 h 1041673"/>
              <a:gd name="connsiteX508" fmla="*/ 351945 w 5155357"/>
              <a:gd name="connsiteY508" fmla="*/ 94262 h 1041673"/>
              <a:gd name="connsiteX509" fmla="*/ 351945 w 5155357"/>
              <a:gd name="connsiteY509" fmla="*/ 94262 h 1041673"/>
              <a:gd name="connsiteX510" fmla="*/ 344794 w 5155357"/>
              <a:gd name="connsiteY510" fmla="*/ 95941 h 1041673"/>
              <a:gd name="connsiteX511" fmla="*/ 335592 w 5155357"/>
              <a:gd name="connsiteY511" fmla="*/ 98304 h 1041673"/>
              <a:gd name="connsiteX512" fmla="*/ 335343 w 5155357"/>
              <a:gd name="connsiteY512" fmla="*/ 98553 h 1041673"/>
              <a:gd name="connsiteX513" fmla="*/ 335219 w 5155357"/>
              <a:gd name="connsiteY513" fmla="*/ 98428 h 1041673"/>
              <a:gd name="connsiteX514" fmla="*/ 329063 w 5155357"/>
              <a:gd name="connsiteY514" fmla="*/ 100045 h 1041673"/>
              <a:gd name="connsiteX515" fmla="*/ 331302 w 5155357"/>
              <a:gd name="connsiteY515" fmla="*/ 102283 h 1041673"/>
              <a:gd name="connsiteX516" fmla="*/ 321788 w 5155357"/>
              <a:gd name="connsiteY516" fmla="*/ 103962 h 1041673"/>
              <a:gd name="connsiteX517" fmla="*/ 321788 w 5155357"/>
              <a:gd name="connsiteY517" fmla="*/ 103403 h 1041673"/>
              <a:gd name="connsiteX518" fmla="*/ 321726 w 5155357"/>
              <a:gd name="connsiteY518" fmla="*/ 103403 h 1041673"/>
              <a:gd name="connsiteX519" fmla="*/ 323841 w 5155357"/>
              <a:gd name="connsiteY519" fmla="*/ 102159 h 1041673"/>
              <a:gd name="connsiteX520" fmla="*/ 323592 w 5155357"/>
              <a:gd name="connsiteY520" fmla="*/ 101102 h 1041673"/>
              <a:gd name="connsiteX521" fmla="*/ 322534 w 5155357"/>
              <a:gd name="connsiteY521" fmla="*/ 101289 h 1041673"/>
              <a:gd name="connsiteX522" fmla="*/ 321167 w 5155357"/>
              <a:gd name="connsiteY522" fmla="*/ 101848 h 1041673"/>
              <a:gd name="connsiteX523" fmla="*/ 321167 w 5155357"/>
              <a:gd name="connsiteY523" fmla="*/ 101724 h 1041673"/>
              <a:gd name="connsiteX524" fmla="*/ 307798 w 5155357"/>
              <a:gd name="connsiteY524" fmla="*/ 106760 h 1041673"/>
              <a:gd name="connsiteX525" fmla="*/ 310597 w 5155357"/>
              <a:gd name="connsiteY525" fmla="*/ 108439 h 1041673"/>
              <a:gd name="connsiteX526" fmla="*/ 299405 w 5155357"/>
              <a:gd name="connsiteY526" fmla="*/ 114532 h 1041673"/>
              <a:gd name="connsiteX527" fmla="*/ 292130 w 5155357"/>
              <a:gd name="connsiteY527" fmla="*/ 115652 h 1041673"/>
              <a:gd name="connsiteX528" fmla="*/ 242450 w 5155357"/>
              <a:gd name="connsiteY528" fmla="*/ 140212 h 1041673"/>
              <a:gd name="connsiteX529" fmla="*/ 236294 w 5155357"/>
              <a:gd name="connsiteY529" fmla="*/ 140771 h 1041673"/>
              <a:gd name="connsiteX530" fmla="*/ 235486 w 5155357"/>
              <a:gd name="connsiteY530" fmla="*/ 143507 h 1041673"/>
              <a:gd name="connsiteX531" fmla="*/ 235424 w 5155357"/>
              <a:gd name="connsiteY531" fmla="*/ 143320 h 1041673"/>
              <a:gd name="connsiteX532" fmla="*/ 234864 w 5155357"/>
              <a:gd name="connsiteY532" fmla="*/ 142388 h 1041673"/>
              <a:gd name="connsiteX533" fmla="*/ 234740 w 5155357"/>
              <a:gd name="connsiteY533" fmla="*/ 142388 h 1041673"/>
              <a:gd name="connsiteX534" fmla="*/ 234616 w 5155357"/>
              <a:gd name="connsiteY534" fmla="*/ 142263 h 1041673"/>
              <a:gd name="connsiteX535" fmla="*/ 232377 w 5155357"/>
              <a:gd name="connsiteY535" fmla="*/ 143134 h 1041673"/>
              <a:gd name="connsiteX536" fmla="*/ 232377 w 5155357"/>
              <a:gd name="connsiteY536" fmla="*/ 143010 h 1041673"/>
              <a:gd name="connsiteX537" fmla="*/ 212854 w 5155357"/>
              <a:gd name="connsiteY537" fmla="*/ 156378 h 1041673"/>
              <a:gd name="connsiteX538" fmla="*/ 207817 w 5155357"/>
              <a:gd name="connsiteY538" fmla="*/ 160295 h 1041673"/>
              <a:gd name="connsiteX539" fmla="*/ 192770 w 5155357"/>
              <a:gd name="connsiteY539" fmla="*/ 172046 h 1041673"/>
              <a:gd name="connsiteX540" fmla="*/ 182138 w 5155357"/>
              <a:gd name="connsiteY540" fmla="*/ 179321 h 1041673"/>
              <a:gd name="connsiteX541" fmla="*/ 144210 w 5155357"/>
              <a:gd name="connsiteY541" fmla="*/ 213457 h 1041673"/>
              <a:gd name="connsiteX542" fmla="*/ 138055 w 5155357"/>
              <a:gd name="connsiteY542" fmla="*/ 221229 h 1041673"/>
              <a:gd name="connsiteX543" fmla="*/ 135816 w 5155357"/>
              <a:gd name="connsiteY543" fmla="*/ 226265 h 1041673"/>
              <a:gd name="connsiteX544" fmla="*/ 135443 w 5155357"/>
              <a:gd name="connsiteY544" fmla="*/ 226141 h 1041673"/>
              <a:gd name="connsiteX545" fmla="*/ 136002 w 5155357"/>
              <a:gd name="connsiteY545" fmla="*/ 225022 h 1041673"/>
              <a:gd name="connsiteX546" fmla="*/ 135692 w 5155357"/>
              <a:gd name="connsiteY546" fmla="*/ 224462 h 1041673"/>
              <a:gd name="connsiteX547" fmla="*/ 135132 w 5155357"/>
              <a:gd name="connsiteY547" fmla="*/ 224711 h 1041673"/>
              <a:gd name="connsiteX548" fmla="*/ 134946 w 5155357"/>
              <a:gd name="connsiteY548" fmla="*/ 225146 h 1041673"/>
              <a:gd name="connsiteX549" fmla="*/ 134137 w 5155357"/>
              <a:gd name="connsiteY549" fmla="*/ 225146 h 1041673"/>
              <a:gd name="connsiteX550" fmla="*/ 123504 w 5155357"/>
              <a:gd name="connsiteY550" fmla="*/ 236835 h 1041673"/>
              <a:gd name="connsiteX551" fmla="*/ 123504 w 5155357"/>
              <a:gd name="connsiteY551" fmla="*/ 239633 h 1041673"/>
              <a:gd name="connsiteX552" fmla="*/ 121266 w 5155357"/>
              <a:gd name="connsiteY552" fmla="*/ 239633 h 1041673"/>
              <a:gd name="connsiteX553" fmla="*/ 114551 w 5155357"/>
              <a:gd name="connsiteY553" fmla="*/ 247468 h 1041673"/>
              <a:gd name="connsiteX554" fmla="*/ 113432 w 5155357"/>
              <a:gd name="connsiteY554" fmla="*/ 251447 h 1041673"/>
              <a:gd name="connsiteX555" fmla="*/ 103919 w 5155357"/>
              <a:gd name="connsiteY555" fmla="*/ 258100 h 1041673"/>
              <a:gd name="connsiteX556" fmla="*/ 103359 w 5155357"/>
              <a:gd name="connsiteY556" fmla="*/ 262079 h 1041673"/>
              <a:gd name="connsiteX557" fmla="*/ 49203 w 5155357"/>
              <a:gd name="connsiteY557" fmla="*/ 335200 h 1041673"/>
              <a:gd name="connsiteX558" fmla="*/ 33534 w 5155357"/>
              <a:gd name="connsiteY558" fmla="*/ 362496 h 1041673"/>
              <a:gd name="connsiteX559" fmla="*/ 33658 w 5155357"/>
              <a:gd name="connsiteY559" fmla="*/ 362496 h 1041673"/>
              <a:gd name="connsiteX560" fmla="*/ 27503 w 5155357"/>
              <a:gd name="connsiteY560" fmla="*/ 373128 h 1041673"/>
              <a:gd name="connsiteX561" fmla="*/ 21098 w 5155357"/>
              <a:gd name="connsiteY561" fmla="*/ 384258 h 1041673"/>
              <a:gd name="connsiteX562" fmla="*/ 21223 w 5155357"/>
              <a:gd name="connsiteY562" fmla="*/ 384942 h 1041673"/>
              <a:gd name="connsiteX563" fmla="*/ 21472 w 5155357"/>
              <a:gd name="connsiteY563" fmla="*/ 385004 h 1041673"/>
              <a:gd name="connsiteX564" fmla="*/ 21907 w 5155357"/>
              <a:gd name="connsiteY564" fmla="*/ 384755 h 1041673"/>
              <a:gd name="connsiteX565" fmla="*/ 28374 w 5155357"/>
              <a:gd name="connsiteY565" fmla="*/ 373501 h 1041673"/>
              <a:gd name="connsiteX566" fmla="*/ 34529 w 5155357"/>
              <a:gd name="connsiteY566" fmla="*/ 362745 h 1041673"/>
              <a:gd name="connsiteX567" fmla="*/ 34529 w 5155357"/>
              <a:gd name="connsiteY567" fmla="*/ 362993 h 1041673"/>
              <a:gd name="connsiteX568" fmla="*/ 50819 w 5155357"/>
              <a:gd name="connsiteY568" fmla="*/ 337314 h 1041673"/>
              <a:gd name="connsiteX569" fmla="*/ 59213 w 5155357"/>
              <a:gd name="connsiteY569" fmla="*/ 326620 h 1041673"/>
              <a:gd name="connsiteX570" fmla="*/ 69162 w 5155357"/>
              <a:gd name="connsiteY570" fmla="*/ 318226 h 1041673"/>
              <a:gd name="connsiteX571" fmla="*/ 69224 w 5155357"/>
              <a:gd name="connsiteY571" fmla="*/ 318226 h 1041673"/>
              <a:gd name="connsiteX572" fmla="*/ 64188 w 5155357"/>
              <a:gd name="connsiteY572" fmla="*/ 322143 h 1041673"/>
              <a:gd name="connsiteX573" fmla="*/ 64188 w 5155357"/>
              <a:gd name="connsiteY573" fmla="*/ 326620 h 1041673"/>
              <a:gd name="connsiteX574" fmla="*/ 41306 w 5155357"/>
              <a:gd name="connsiteY574" fmla="*/ 363429 h 1041673"/>
              <a:gd name="connsiteX575" fmla="*/ 42985 w 5155357"/>
              <a:gd name="connsiteY575" fmla="*/ 363988 h 1041673"/>
              <a:gd name="connsiteX576" fmla="*/ 31793 w 5155357"/>
              <a:gd name="connsiteY576" fmla="*/ 379035 h 1041673"/>
              <a:gd name="connsiteX577" fmla="*/ 28436 w 5155357"/>
              <a:gd name="connsiteY577" fmla="*/ 387429 h 1041673"/>
              <a:gd name="connsiteX578" fmla="*/ 28436 w 5155357"/>
              <a:gd name="connsiteY578" fmla="*/ 390787 h 1041673"/>
              <a:gd name="connsiteX579" fmla="*/ 28622 w 5155357"/>
              <a:gd name="connsiteY579" fmla="*/ 390787 h 1041673"/>
              <a:gd name="connsiteX580" fmla="*/ 27814 w 5155357"/>
              <a:gd name="connsiteY580" fmla="*/ 393212 h 1041673"/>
              <a:gd name="connsiteX581" fmla="*/ 25638 w 5155357"/>
              <a:gd name="connsiteY581" fmla="*/ 397502 h 1041673"/>
              <a:gd name="connsiteX582" fmla="*/ 25824 w 5155357"/>
              <a:gd name="connsiteY582" fmla="*/ 397502 h 1041673"/>
              <a:gd name="connsiteX583" fmla="*/ 20477 w 5155357"/>
              <a:gd name="connsiteY583" fmla="*/ 407139 h 1041673"/>
              <a:gd name="connsiteX584" fmla="*/ 20725 w 5155357"/>
              <a:gd name="connsiteY584" fmla="*/ 407761 h 1041673"/>
              <a:gd name="connsiteX585" fmla="*/ 20912 w 5155357"/>
              <a:gd name="connsiteY585" fmla="*/ 407761 h 1041673"/>
              <a:gd name="connsiteX586" fmla="*/ 21347 w 5155357"/>
              <a:gd name="connsiteY586" fmla="*/ 407512 h 1041673"/>
              <a:gd name="connsiteX587" fmla="*/ 26384 w 5155357"/>
              <a:gd name="connsiteY587" fmla="*/ 398372 h 1041673"/>
              <a:gd name="connsiteX588" fmla="*/ 24581 w 5155357"/>
              <a:gd name="connsiteY588" fmla="*/ 408196 h 1041673"/>
              <a:gd name="connsiteX589" fmla="*/ 24643 w 5155357"/>
              <a:gd name="connsiteY589" fmla="*/ 408196 h 1041673"/>
              <a:gd name="connsiteX590" fmla="*/ 24519 w 5155357"/>
              <a:gd name="connsiteY590" fmla="*/ 409067 h 1041673"/>
              <a:gd name="connsiteX591" fmla="*/ 24519 w 5155357"/>
              <a:gd name="connsiteY591" fmla="*/ 409502 h 1041673"/>
              <a:gd name="connsiteX592" fmla="*/ 25016 w 5155357"/>
              <a:gd name="connsiteY592" fmla="*/ 410310 h 1041673"/>
              <a:gd name="connsiteX593" fmla="*/ 25140 w 5155357"/>
              <a:gd name="connsiteY593" fmla="*/ 410310 h 1041673"/>
              <a:gd name="connsiteX594" fmla="*/ 25824 w 5155357"/>
              <a:gd name="connsiteY594" fmla="*/ 409751 h 1041673"/>
              <a:gd name="connsiteX595" fmla="*/ 25824 w 5155357"/>
              <a:gd name="connsiteY595" fmla="*/ 409316 h 1041673"/>
              <a:gd name="connsiteX596" fmla="*/ 26073 w 5155357"/>
              <a:gd name="connsiteY596" fmla="*/ 408134 h 1041673"/>
              <a:gd name="connsiteX597" fmla="*/ 26259 w 5155357"/>
              <a:gd name="connsiteY597" fmla="*/ 408134 h 1041673"/>
              <a:gd name="connsiteX598" fmla="*/ 30736 w 5155357"/>
              <a:gd name="connsiteY598" fmla="*/ 400922 h 1041673"/>
              <a:gd name="connsiteX599" fmla="*/ 32415 w 5155357"/>
              <a:gd name="connsiteY599" fmla="*/ 400922 h 1041673"/>
              <a:gd name="connsiteX600" fmla="*/ 40809 w 5155357"/>
              <a:gd name="connsiteY600" fmla="*/ 386994 h 1041673"/>
              <a:gd name="connsiteX601" fmla="*/ 49762 w 5155357"/>
              <a:gd name="connsiteY601" fmla="*/ 373066 h 1041673"/>
              <a:gd name="connsiteX602" fmla="*/ 49762 w 5155357"/>
              <a:gd name="connsiteY602" fmla="*/ 373501 h 1041673"/>
              <a:gd name="connsiteX603" fmla="*/ 45161 w 5155357"/>
              <a:gd name="connsiteY603" fmla="*/ 382082 h 1041673"/>
              <a:gd name="connsiteX604" fmla="*/ 45286 w 5155357"/>
              <a:gd name="connsiteY604" fmla="*/ 382766 h 1041673"/>
              <a:gd name="connsiteX605" fmla="*/ 45535 w 5155357"/>
              <a:gd name="connsiteY605" fmla="*/ 382828 h 1041673"/>
              <a:gd name="connsiteX606" fmla="*/ 45907 w 5155357"/>
              <a:gd name="connsiteY606" fmla="*/ 382641 h 1041673"/>
              <a:gd name="connsiteX607" fmla="*/ 50695 w 5155357"/>
              <a:gd name="connsiteY607" fmla="*/ 373626 h 1041673"/>
              <a:gd name="connsiteX608" fmla="*/ 50819 w 5155357"/>
              <a:gd name="connsiteY608" fmla="*/ 373626 h 1041673"/>
              <a:gd name="connsiteX609" fmla="*/ 72582 w 5155357"/>
              <a:gd name="connsiteY609" fmla="*/ 340236 h 1041673"/>
              <a:gd name="connsiteX610" fmla="*/ 88748 w 5155357"/>
              <a:gd name="connsiteY610" fmla="*/ 321832 h 1041673"/>
              <a:gd name="connsiteX611" fmla="*/ 77556 w 5155357"/>
              <a:gd name="connsiteY611" fmla="*/ 338495 h 1041673"/>
              <a:gd name="connsiteX612" fmla="*/ 65307 w 5155357"/>
              <a:gd name="connsiteY612" fmla="*/ 360817 h 1041673"/>
              <a:gd name="connsiteX613" fmla="*/ 66985 w 5155357"/>
              <a:gd name="connsiteY613" fmla="*/ 361999 h 1041673"/>
              <a:gd name="connsiteX614" fmla="*/ 58592 w 5155357"/>
              <a:gd name="connsiteY614" fmla="*/ 376486 h 1041673"/>
              <a:gd name="connsiteX615" fmla="*/ 55794 w 5155357"/>
              <a:gd name="connsiteY615" fmla="*/ 377045 h 1041673"/>
              <a:gd name="connsiteX616" fmla="*/ 52436 w 5155357"/>
              <a:gd name="connsiteY616" fmla="*/ 388237 h 1041673"/>
              <a:gd name="connsiteX617" fmla="*/ 52623 w 5155357"/>
              <a:gd name="connsiteY617" fmla="*/ 388237 h 1041673"/>
              <a:gd name="connsiteX618" fmla="*/ 52125 w 5155357"/>
              <a:gd name="connsiteY618" fmla="*/ 389294 h 1041673"/>
              <a:gd name="connsiteX619" fmla="*/ 51379 w 5155357"/>
              <a:gd name="connsiteY619" fmla="*/ 391035 h 1041673"/>
              <a:gd name="connsiteX620" fmla="*/ 51317 w 5155357"/>
              <a:gd name="connsiteY620" fmla="*/ 391035 h 1041673"/>
              <a:gd name="connsiteX621" fmla="*/ 49078 w 5155357"/>
              <a:gd name="connsiteY621" fmla="*/ 395512 h 1041673"/>
              <a:gd name="connsiteX622" fmla="*/ 49078 w 5155357"/>
              <a:gd name="connsiteY622" fmla="*/ 395512 h 1041673"/>
              <a:gd name="connsiteX623" fmla="*/ 47027 w 5155357"/>
              <a:gd name="connsiteY623" fmla="*/ 399492 h 1041673"/>
              <a:gd name="connsiteX624" fmla="*/ 44415 w 5155357"/>
              <a:gd name="connsiteY624" fmla="*/ 405088 h 1041673"/>
              <a:gd name="connsiteX625" fmla="*/ 44726 w 5155357"/>
              <a:gd name="connsiteY625" fmla="*/ 405647 h 1041673"/>
              <a:gd name="connsiteX626" fmla="*/ 44851 w 5155357"/>
              <a:gd name="connsiteY626" fmla="*/ 405647 h 1041673"/>
              <a:gd name="connsiteX627" fmla="*/ 45286 w 5155357"/>
              <a:gd name="connsiteY627" fmla="*/ 405336 h 1041673"/>
              <a:gd name="connsiteX628" fmla="*/ 47835 w 5155357"/>
              <a:gd name="connsiteY628" fmla="*/ 399927 h 1041673"/>
              <a:gd name="connsiteX629" fmla="*/ 49824 w 5155357"/>
              <a:gd name="connsiteY629" fmla="*/ 396010 h 1041673"/>
              <a:gd name="connsiteX630" fmla="*/ 50695 w 5155357"/>
              <a:gd name="connsiteY630" fmla="*/ 396010 h 1041673"/>
              <a:gd name="connsiteX631" fmla="*/ 48457 w 5155357"/>
              <a:gd name="connsiteY631" fmla="*/ 408259 h 1041673"/>
              <a:gd name="connsiteX632" fmla="*/ 54053 w 5155357"/>
              <a:gd name="connsiteY632" fmla="*/ 399367 h 1041673"/>
              <a:gd name="connsiteX633" fmla="*/ 56850 w 5155357"/>
              <a:gd name="connsiteY633" fmla="*/ 398808 h 1041673"/>
              <a:gd name="connsiteX634" fmla="*/ 73577 w 5155357"/>
              <a:gd name="connsiteY634" fmla="*/ 369709 h 1041673"/>
              <a:gd name="connsiteX635" fmla="*/ 87504 w 5155357"/>
              <a:gd name="connsiteY635" fmla="*/ 349128 h 1041673"/>
              <a:gd name="connsiteX636" fmla="*/ 120458 w 5155357"/>
              <a:gd name="connsiteY636" fmla="*/ 309459 h 1041673"/>
              <a:gd name="connsiteX637" fmla="*/ 122137 w 5155357"/>
              <a:gd name="connsiteY637" fmla="*/ 304920 h 1041673"/>
              <a:gd name="connsiteX638" fmla="*/ 145578 w 5155357"/>
              <a:gd name="connsiteY638" fmla="*/ 276442 h 1041673"/>
              <a:gd name="connsiteX639" fmla="*/ 153972 w 5155357"/>
              <a:gd name="connsiteY639" fmla="*/ 266991 h 1041673"/>
              <a:gd name="connsiteX640" fmla="*/ 159568 w 5155357"/>
              <a:gd name="connsiteY640" fmla="*/ 264131 h 1041673"/>
              <a:gd name="connsiteX641" fmla="*/ 186926 w 5155357"/>
              <a:gd name="connsiteY641" fmla="*/ 239074 h 1041673"/>
              <a:gd name="connsiteX642" fmla="*/ 243320 w 5155357"/>
              <a:gd name="connsiteY642" fmla="*/ 192192 h 1041673"/>
              <a:gd name="connsiteX643" fmla="*/ 290762 w 5155357"/>
              <a:gd name="connsiteY643" fmla="*/ 162595 h 1041673"/>
              <a:gd name="connsiteX644" fmla="*/ 308607 w 5155357"/>
              <a:gd name="connsiteY644" fmla="*/ 154202 h 1041673"/>
              <a:gd name="connsiteX645" fmla="*/ 315882 w 5155357"/>
              <a:gd name="connsiteY645" fmla="*/ 153642 h 1041673"/>
              <a:gd name="connsiteX646" fmla="*/ 334846 w 5155357"/>
              <a:gd name="connsiteY646" fmla="*/ 145745 h 1041673"/>
              <a:gd name="connsiteX647" fmla="*/ 349893 w 5155357"/>
              <a:gd name="connsiteY647" fmla="*/ 140149 h 1041673"/>
              <a:gd name="connsiteX648" fmla="*/ 358847 w 5155357"/>
              <a:gd name="connsiteY648" fmla="*/ 137351 h 1041673"/>
              <a:gd name="connsiteX649" fmla="*/ 366121 w 5155357"/>
              <a:gd name="connsiteY649" fmla="*/ 136294 h 1041673"/>
              <a:gd name="connsiteX650" fmla="*/ 370598 w 5155357"/>
              <a:gd name="connsiteY650" fmla="*/ 133994 h 1041673"/>
              <a:gd name="connsiteX651" fmla="*/ 410765 w 5155357"/>
              <a:gd name="connsiteY651" fmla="*/ 133994 h 1041673"/>
              <a:gd name="connsiteX652" fmla="*/ 414682 w 5155357"/>
              <a:gd name="connsiteY652" fmla="*/ 134616 h 1041673"/>
              <a:gd name="connsiteX653" fmla="*/ 441480 w 5155357"/>
              <a:gd name="connsiteY653" fmla="*/ 140149 h 1041673"/>
              <a:gd name="connsiteX654" fmla="*/ 459885 w 5155357"/>
              <a:gd name="connsiteY654" fmla="*/ 149103 h 1041673"/>
              <a:gd name="connsiteX655" fmla="*/ 443718 w 5155357"/>
              <a:gd name="connsiteY655" fmla="*/ 163031 h 1041673"/>
              <a:gd name="connsiteX656" fmla="*/ 397956 w 5155357"/>
              <a:gd name="connsiteY656" fmla="*/ 211591 h 1041673"/>
              <a:gd name="connsiteX657" fmla="*/ 386764 w 5155357"/>
              <a:gd name="connsiteY657" fmla="*/ 223840 h 1041673"/>
              <a:gd name="connsiteX658" fmla="*/ 370598 w 5155357"/>
              <a:gd name="connsiteY658" fmla="*/ 242804 h 1041673"/>
              <a:gd name="connsiteX659" fmla="*/ 363883 w 5155357"/>
              <a:gd name="connsiteY659" fmla="*/ 248400 h 1041673"/>
              <a:gd name="connsiteX660" fmla="*/ 351634 w 5155357"/>
              <a:gd name="connsiteY660" fmla="*/ 264566 h 1041673"/>
              <a:gd name="connsiteX661" fmla="*/ 334348 w 5155357"/>
              <a:gd name="connsiteY661" fmla="*/ 287448 h 1041673"/>
              <a:gd name="connsiteX662" fmla="*/ 323716 w 5155357"/>
              <a:gd name="connsiteY662" fmla="*/ 303676 h 1041673"/>
              <a:gd name="connsiteX663" fmla="*/ 313084 w 5155357"/>
              <a:gd name="connsiteY663" fmla="*/ 319780 h 1041673"/>
              <a:gd name="connsiteX664" fmla="*/ 303571 w 5155357"/>
              <a:gd name="connsiteY664" fmla="*/ 334267 h 1041673"/>
              <a:gd name="connsiteX665" fmla="*/ 292441 w 5155357"/>
              <a:gd name="connsiteY665" fmla="*/ 354351 h 1041673"/>
              <a:gd name="connsiteX666" fmla="*/ 276834 w 5155357"/>
              <a:gd name="connsiteY666" fmla="*/ 382331 h 1041673"/>
              <a:gd name="connsiteX667" fmla="*/ 271798 w 5155357"/>
              <a:gd name="connsiteY667" fmla="*/ 390103 h 1041673"/>
              <a:gd name="connsiteX668" fmla="*/ 265083 w 5155357"/>
              <a:gd name="connsiteY668" fmla="*/ 401854 h 1041673"/>
              <a:gd name="connsiteX669" fmla="*/ 255570 w 5155357"/>
              <a:gd name="connsiteY669" fmla="*/ 423679 h 1041673"/>
              <a:gd name="connsiteX670" fmla="*/ 231569 w 5155357"/>
              <a:gd name="connsiteY670" fmla="*/ 477773 h 1041673"/>
              <a:gd name="connsiteX671" fmla="*/ 223735 w 5155357"/>
              <a:gd name="connsiteY671" fmla="*/ 495618 h 1041673"/>
              <a:gd name="connsiteX672" fmla="*/ 219258 w 5155357"/>
              <a:gd name="connsiteY672" fmla="*/ 498416 h 1041673"/>
              <a:gd name="connsiteX673" fmla="*/ 207009 w 5155357"/>
              <a:gd name="connsiteY673" fmla="*/ 530810 h 1041673"/>
              <a:gd name="connsiteX674" fmla="*/ 209247 w 5155357"/>
              <a:gd name="connsiteY674" fmla="*/ 530251 h 1041673"/>
              <a:gd name="connsiteX675" fmla="*/ 207568 w 5155357"/>
              <a:gd name="connsiteY675" fmla="*/ 537525 h 1041673"/>
              <a:gd name="connsiteX676" fmla="*/ 203651 w 5155357"/>
              <a:gd name="connsiteY676" fmla="*/ 541443 h 1041673"/>
              <a:gd name="connsiteX677" fmla="*/ 203962 w 5155357"/>
              <a:gd name="connsiteY677" fmla="*/ 541567 h 1041673"/>
              <a:gd name="connsiteX678" fmla="*/ 199859 w 5155357"/>
              <a:gd name="connsiteY678" fmla="*/ 552013 h 1041673"/>
              <a:gd name="connsiteX679" fmla="*/ 198678 w 5155357"/>
              <a:gd name="connsiteY679" fmla="*/ 555868 h 1041673"/>
              <a:gd name="connsiteX680" fmla="*/ 198988 w 5155357"/>
              <a:gd name="connsiteY680" fmla="*/ 556552 h 1041673"/>
              <a:gd name="connsiteX681" fmla="*/ 199175 w 5155357"/>
              <a:gd name="connsiteY681" fmla="*/ 556552 h 1041673"/>
              <a:gd name="connsiteX682" fmla="*/ 199672 w 5155357"/>
              <a:gd name="connsiteY682" fmla="*/ 556179 h 1041673"/>
              <a:gd name="connsiteX683" fmla="*/ 200854 w 5155357"/>
              <a:gd name="connsiteY683" fmla="*/ 552324 h 1041673"/>
              <a:gd name="connsiteX684" fmla="*/ 204149 w 5155357"/>
              <a:gd name="connsiteY684" fmla="*/ 543494 h 1041673"/>
              <a:gd name="connsiteX685" fmla="*/ 198615 w 5155357"/>
              <a:gd name="connsiteY685" fmla="*/ 562148 h 1041673"/>
              <a:gd name="connsiteX686" fmla="*/ 194698 w 5155357"/>
              <a:gd name="connsiteY686" fmla="*/ 571661 h 1041673"/>
              <a:gd name="connsiteX687" fmla="*/ 186864 w 5155357"/>
              <a:gd name="connsiteY687" fmla="*/ 596781 h 1041673"/>
              <a:gd name="connsiteX688" fmla="*/ 183506 w 5155357"/>
              <a:gd name="connsiteY688" fmla="*/ 610149 h 1041673"/>
              <a:gd name="connsiteX689" fmla="*/ 182946 w 5155357"/>
              <a:gd name="connsiteY689" fmla="*/ 616366 h 1041673"/>
              <a:gd name="connsiteX690" fmla="*/ 178470 w 5155357"/>
              <a:gd name="connsiteY690" fmla="*/ 629735 h 1041673"/>
              <a:gd name="connsiteX691" fmla="*/ 175671 w 5155357"/>
              <a:gd name="connsiteY691" fmla="*/ 644719 h 1041673"/>
              <a:gd name="connsiteX692" fmla="*/ 173993 w 5155357"/>
              <a:gd name="connsiteY692" fmla="*/ 648637 h 1041673"/>
              <a:gd name="connsiteX693" fmla="*/ 169516 w 5155357"/>
              <a:gd name="connsiteY693" fmla="*/ 664305 h 1041673"/>
              <a:gd name="connsiteX694" fmla="*/ 169516 w 5155357"/>
              <a:gd name="connsiteY694" fmla="*/ 663746 h 1041673"/>
              <a:gd name="connsiteX695" fmla="*/ 169268 w 5155357"/>
              <a:gd name="connsiteY695" fmla="*/ 663746 h 1041673"/>
              <a:gd name="connsiteX696" fmla="*/ 169578 w 5155357"/>
              <a:gd name="connsiteY696" fmla="*/ 662440 h 1041673"/>
              <a:gd name="connsiteX697" fmla="*/ 169019 w 5155357"/>
              <a:gd name="connsiteY697" fmla="*/ 661694 h 1041673"/>
              <a:gd name="connsiteX698" fmla="*/ 168273 w 5155357"/>
              <a:gd name="connsiteY698" fmla="*/ 662253 h 1041673"/>
              <a:gd name="connsiteX699" fmla="*/ 168148 w 5155357"/>
              <a:gd name="connsiteY699" fmla="*/ 662751 h 1041673"/>
              <a:gd name="connsiteX700" fmla="*/ 166718 w 5155357"/>
              <a:gd name="connsiteY700" fmla="*/ 667663 h 1041673"/>
              <a:gd name="connsiteX701" fmla="*/ 166718 w 5155357"/>
              <a:gd name="connsiteY701" fmla="*/ 667663 h 1041673"/>
              <a:gd name="connsiteX702" fmla="*/ 166159 w 5155357"/>
              <a:gd name="connsiteY702" fmla="*/ 669279 h 1041673"/>
              <a:gd name="connsiteX703" fmla="*/ 166656 w 5155357"/>
              <a:gd name="connsiteY703" fmla="*/ 670399 h 1041673"/>
              <a:gd name="connsiteX704" fmla="*/ 166967 w 5155357"/>
              <a:gd name="connsiteY704" fmla="*/ 670399 h 1041673"/>
              <a:gd name="connsiteX705" fmla="*/ 167776 w 5155357"/>
              <a:gd name="connsiteY705" fmla="*/ 669839 h 1041673"/>
              <a:gd name="connsiteX706" fmla="*/ 168335 w 5155357"/>
              <a:gd name="connsiteY706" fmla="*/ 668098 h 1041673"/>
              <a:gd name="connsiteX707" fmla="*/ 168335 w 5155357"/>
              <a:gd name="connsiteY707" fmla="*/ 668098 h 1041673"/>
              <a:gd name="connsiteX708" fmla="*/ 164418 w 5155357"/>
              <a:gd name="connsiteY708" fmla="*/ 690420 h 1041673"/>
              <a:gd name="connsiteX709" fmla="*/ 158822 w 5155357"/>
              <a:gd name="connsiteY709" fmla="*/ 711622 h 1041673"/>
              <a:gd name="connsiteX710" fmla="*/ 154904 w 5155357"/>
              <a:gd name="connsiteY710" fmla="*/ 734566 h 1041673"/>
              <a:gd name="connsiteX711" fmla="*/ 151547 w 5155357"/>
              <a:gd name="connsiteY711" fmla="*/ 757385 h 1041673"/>
              <a:gd name="connsiteX712" fmla="*/ 152107 w 5155357"/>
              <a:gd name="connsiteY712" fmla="*/ 773551 h 1041673"/>
              <a:gd name="connsiteX713" fmla="*/ 158822 w 5155357"/>
              <a:gd name="connsiteY713" fmla="*/ 833304 h 1041673"/>
              <a:gd name="connsiteX714" fmla="*/ 164977 w 5155357"/>
              <a:gd name="connsiteY714" fmla="*/ 852889 h 1041673"/>
              <a:gd name="connsiteX715" fmla="*/ 168335 w 5155357"/>
              <a:gd name="connsiteY715" fmla="*/ 859045 h 1041673"/>
              <a:gd name="connsiteX716" fmla="*/ 169454 w 5155357"/>
              <a:gd name="connsiteY716" fmla="*/ 865138 h 1041673"/>
              <a:gd name="connsiteX717" fmla="*/ 177848 w 5155357"/>
              <a:gd name="connsiteY717" fmla="*/ 881305 h 1041673"/>
              <a:gd name="connsiteX718" fmla="*/ 187361 w 5155357"/>
              <a:gd name="connsiteY718" fmla="*/ 896351 h 1041673"/>
              <a:gd name="connsiteX719" fmla="*/ 206325 w 5155357"/>
              <a:gd name="connsiteY719" fmla="*/ 926570 h 1041673"/>
              <a:gd name="connsiteX720" fmla="*/ 209683 w 5155357"/>
              <a:gd name="connsiteY720" fmla="*/ 929368 h 1041673"/>
              <a:gd name="connsiteX721" fmla="*/ 217517 w 5155357"/>
              <a:gd name="connsiteY721" fmla="*/ 940000 h 1041673"/>
              <a:gd name="connsiteX722" fmla="*/ 240958 w 5155357"/>
              <a:gd name="connsiteY722" fmla="*/ 966177 h 1041673"/>
              <a:gd name="connsiteX723" fmla="*/ 254885 w 5155357"/>
              <a:gd name="connsiteY723" fmla="*/ 977369 h 1041673"/>
              <a:gd name="connsiteX724" fmla="*/ 275529 w 5155357"/>
              <a:gd name="connsiteY724" fmla="*/ 987441 h 1041673"/>
              <a:gd name="connsiteX725" fmla="*/ 282804 w 5155357"/>
              <a:gd name="connsiteY725" fmla="*/ 990799 h 1041673"/>
              <a:gd name="connsiteX726" fmla="*/ 302887 w 5155357"/>
              <a:gd name="connsiteY726" fmla="*/ 993037 h 1041673"/>
              <a:gd name="connsiteX727" fmla="*/ 312960 w 5155357"/>
              <a:gd name="connsiteY727" fmla="*/ 992540 h 1041673"/>
              <a:gd name="connsiteX728" fmla="*/ 316317 w 5155357"/>
              <a:gd name="connsiteY728" fmla="*/ 993597 h 1041673"/>
              <a:gd name="connsiteX729" fmla="*/ 336960 w 5155357"/>
              <a:gd name="connsiteY729" fmla="*/ 990799 h 1041673"/>
              <a:gd name="connsiteX730" fmla="*/ 354246 w 5155357"/>
              <a:gd name="connsiteY730" fmla="*/ 990239 h 1041673"/>
              <a:gd name="connsiteX731" fmla="*/ 368733 w 5155357"/>
              <a:gd name="connsiteY731" fmla="*/ 985825 h 1041673"/>
              <a:gd name="connsiteX732" fmla="*/ 416174 w 5155357"/>
              <a:gd name="connsiteY732" fmla="*/ 960083 h 1041673"/>
              <a:gd name="connsiteX733" fmla="*/ 422889 w 5155357"/>
              <a:gd name="connsiteY733" fmla="*/ 952809 h 1041673"/>
              <a:gd name="connsiteX734" fmla="*/ 425127 w 5155357"/>
              <a:gd name="connsiteY734" fmla="*/ 947275 h 1041673"/>
              <a:gd name="connsiteX735" fmla="*/ 463056 w 5155357"/>
              <a:gd name="connsiteY735" fmla="*/ 906486 h 1041673"/>
              <a:gd name="connsiteX736" fmla="*/ 475305 w 5155357"/>
              <a:gd name="connsiteY736" fmla="*/ 890942 h 1041673"/>
              <a:gd name="connsiteX737" fmla="*/ 477543 w 5155357"/>
              <a:gd name="connsiteY737" fmla="*/ 884786 h 1041673"/>
              <a:gd name="connsiteX738" fmla="*/ 485937 w 5155357"/>
              <a:gd name="connsiteY738" fmla="*/ 876952 h 1041673"/>
              <a:gd name="connsiteX739" fmla="*/ 491533 w 5155357"/>
              <a:gd name="connsiteY739" fmla="*/ 868496 h 1041673"/>
              <a:gd name="connsiteX740" fmla="*/ 491533 w 5155357"/>
              <a:gd name="connsiteY740" fmla="*/ 864579 h 1041673"/>
              <a:gd name="connsiteX741" fmla="*/ 512736 w 5155357"/>
              <a:gd name="connsiteY741" fmla="*/ 831127 h 1041673"/>
              <a:gd name="connsiteX742" fmla="*/ 522808 w 5155357"/>
              <a:gd name="connsiteY742" fmla="*/ 813842 h 1041673"/>
              <a:gd name="connsiteX743" fmla="*/ 531202 w 5155357"/>
              <a:gd name="connsiteY743" fmla="*/ 794256 h 1041673"/>
              <a:gd name="connsiteX744" fmla="*/ 538477 w 5155357"/>
              <a:gd name="connsiteY744" fmla="*/ 784183 h 1041673"/>
              <a:gd name="connsiteX745" fmla="*/ 550228 w 5155357"/>
              <a:gd name="connsiteY745" fmla="*/ 764100 h 1041673"/>
              <a:gd name="connsiteX746" fmla="*/ 549669 w 5155357"/>
              <a:gd name="connsiteY746" fmla="*/ 760183 h 1041673"/>
              <a:gd name="connsiteX747" fmla="*/ 554145 w 5155357"/>
              <a:gd name="connsiteY747" fmla="*/ 754649 h 1041673"/>
              <a:gd name="connsiteX748" fmla="*/ 554145 w 5155357"/>
              <a:gd name="connsiteY748" fmla="*/ 750670 h 1041673"/>
              <a:gd name="connsiteX749" fmla="*/ 558063 w 5155357"/>
              <a:gd name="connsiteY749" fmla="*/ 738918 h 1041673"/>
              <a:gd name="connsiteX750" fmla="*/ 560861 w 5155357"/>
              <a:gd name="connsiteY750" fmla="*/ 732763 h 1041673"/>
              <a:gd name="connsiteX751" fmla="*/ 566457 w 5155357"/>
              <a:gd name="connsiteY751" fmla="*/ 725488 h 1041673"/>
              <a:gd name="connsiteX752" fmla="*/ 566146 w 5155357"/>
              <a:gd name="connsiteY752" fmla="*/ 725488 h 1041673"/>
              <a:gd name="connsiteX753" fmla="*/ 566519 w 5155357"/>
              <a:gd name="connsiteY753" fmla="*/ 724617 h 1041673"/>
              <a:gd name="connsiteX754" fmla="*/ 565338 w 5155357"/>
              <a:gd name="connsiteY754" fmla="*/ 724244 h 1041673"/>
              <a:gd name="connsiteX755" fmla="*/ 572052 w 5155357"/>
              <a:gd name="connsiteY755" fmla="*/ 703166 h 1041673"/>
              <a:gd name="connsiteX756" fmla="*/ 579887 w 5155357"/>
              <a:gd name="connsiteY756" fmla="*/ 682461 h 1041673"/>
              <a:gd name="connsiteX757" fmla="*/ 590520 w 5155357"/>
              <a:gd name="connsiteY757" fmla="*/ 647331 h 1041673"/>
              <a:gd name="connsiteX758" fmla="*/ 594996 w 5155357"/>
              <a:gd name="connsiteY758" fmla="*/ 636139 h 1041673"/>
              <a:gd name="connsiteX759" fmla="*/ 596115 w 5155357"/>
              <a:gd name="connsiteY759" fmla="*/ 629424 h 1041673"/>
              <a:gd name="connsiteX760" fmla="*/ 601152 w 5155357"/>
              <a:gd name="connsiteY760" fmla="*/ 612636 h 1041673"/>
              <a:gd name="connsiteX761" fmla="*/ 605069 w 5155357"/>
              <a:gd name="connsiteY761" fmla="*/ 598646 h 1041673"/>
              <a:gd name="connsiteX762" fmla="*/ 616821 w 5155357"/>
              <a:gd name="connsiteY762" fmla="*/ 541754 h 1041673"/>
              <a:gd name="connsiteX763" fmla="*/ 620178 w 5155357"/>
              <a:gd name="connsiteY763" fmla="*/ 519370 h 1041673"/>
              <a:gd name="connsiteX764" fmla="*/ 621857 w 5155357"/>
              <a:gd name="connsiteY764" fmla="*/ 513214 h 1041673"/>
              <a:gd name="connsiteX765" fmla="*/ 621857 w 5155357"/>
              <a:gd name="connsiteY765" fmla="*/ 507680 h 1041673"/>
              <a:gd name="connsiteX766" fmla="*/ 624655 w 5155357"/>
              <a:gd name="connsiteY766" fmla="*/ 495369 h 1041673"/>
              <a:gd name="connsiteX767" fmla="*/ 624655 w 5155357"/>
              <a:gd name="connsiteY767" fmla="*/ 489276 h 1041673"/>
              <a:gd name="connsiteX768" fmla="*/ 629132 w 5155357"/>
              <a:gd name="connsiteY768" fmla="*/ 472550 h 1041673"/>
              <a:gd name="connsiteX769" fmla="*/ 631370 w 5155357"/>
              <a:gd name="connsiteY769" fmla="*/ 451348 h 1041673"/>
              <a:gd name="connsiteX770" fmla="*/ 631929 w 5155357"/>
              <a:gd name="connsiteY770" fmla="*/ 441772 h 1041673"/>
              <a:gd name="connsiteX771" fmla="*/ 630811 w 5155357"/>
              <a:gd name="connsiteY771" fmla="*/ 436798 h 1041673"/>
              <a:gd name="connsiteX772" fmla="*/ 633049 w 5155357"/>
              <a:gd name="connsiteY772" fmla="*/ 424984 h 1041673"/>
              <a:gd name="connsiteX773" fmla="*/ 633608 w 5155357"/>
              <a:gd name="connsiteY773" fmla="*/ 412798 h 1041673"/>
              <a:gd name="connsiteX774" fmla="*/ 633049 w 5155357"/>
              <a:gd name="connsiteY774" fmla="*/ 369211 h 1041673"/>
              <a:gd name="connsiteX775" fmla="*/ 631929 w 5155357"/>
              <a:gd name="connsiteY775" fmla="*/ 335697 h 1041673"/>
              <a:gd name="connsiteX776" fmla="*/ 629691 w 5155357"/>
              <a:gd name="connsiteY776" fmla="*/ 324568 h 1041673"/>
              <a:gd name="connsiteX777" fmla="*/ 622417 w 5155357"/>
              <a:gd name="connsiteY777" fmla="*/ 291054 h 1041673"/>
              <a:gd name="connsiteX778" fmla="*/ 617380 w 5155357"/>
              <a:gd name="connsiteY778" fmla="*/ 273769 h 1041673"/>
              <a:gd name="connsiteX779" fmla="*/ 608427 w 5155357"/>
              <a:gd name="connsiteY779" fmla="*/ 250266 h 1041673"/>
              <a:gd name="connsiteX780" fmla="*/ 577151 w 5155357"/>
              <a:gd name="connsiteY780" fmla="*/ 173787 h 1041673"/>
              <a:gd name="connsiteX781" fmla="*/ 608427 w 5155357"/>
              <a:gd name="connsiteY781" fmla="*/ 157124 h 1041673"/>
              <a:gd name="connsiteX782" fmla="*/ 621235 w 5155357"/>
              <a:gd name="connsiteY782" fmla="*/ 157621 h 1041673"/>
              <a:gd name="connsiteX783" fmla="*/ 634603 w 5155357"/>
              <a:gd name="connsiteY783" fmla="*/ 163839 h 1041673"/>
              <a:gd name="connsiteX784" fmla="*/ 636282 w 5155357"/>
              <a:gd name="connsiteY784" fmla="*/ 161538 h 1041673"/>
              <a:gd name="connsiteX785" fmla="*/ 640759 w 5155357"/>
              <a:gd name="connsiteY785" fmla="*/ 168875 h 1041673"/>
              <a:gd name="connsiteX786" fmla="*/ 654686 w 5155357"/>
              <a:gd name="connsiteY786" fmla="*/ 168254 h 1041673"/>
              <a:gd name="connsiteX787" fmla="*/ 658604 w 5155357"/>
              <a:gd name="connsiteY787" fmla="*/ 159860 h 1041673"/>
              <a:gd name="connsiteX788" fmla="*/ 661961 w 5155357"/>
              <a:gd name="connsiteY788" fmla="*/ 154885 h 1041673"/>
              <a:gd name="connsiteX789" fmla="*/ 656925 w 5155357"/>
              <a:gd name="connsiteY789" fmla="*/ 138657 h 1041673"/>
              <a:gd name="connsiteX790" fmla="*/ 653567 w 5155357"/>
              <a:gd name="connsiteY790" fmla="*/ 129704 h 1041673"/>
              <a:gd name="connsiteX791" fmla="*/ 241518 w 5155357"/>
              <a:gd name="connsiteY791" fmla="*/ 120004 h 1041673"/>
              <a:gd name="connsiteX792" fmla="*/ 238906 w 5155357"/>
              <a:gd name="connsiteY792" fmla="*/ 121123 h 1041673"/>
              <a:gd name="connsiteX793" fmla="*/ 238471 w 5155357"/>
              <a:gd name="connsiteY793" fmla="*/ 120501 h 1041673"/>
              <a:gd name="connsiteX794" fmla="*/ 238782 w 5155357"/>
              <a:gd name="connsiteY794" fmla="*/ 120626 h 1041673"/>
              <a:gd name="connsiteX795" fmla="*/ 241456 w 5155357"/>
              <a:gd name="connsiteY795" fmla="*/ 118947 h 1041673"/>
              <a:gd name="connsiteX796" fmla="*/ 241642 w 5155357"/>
              <a:gd name="connsiteY796" fmla="*/ 119507 h 1041673"/>
              <a:gd name="connsiteX797" fmla="*/ 241766 w 5155357"/>
              <a:gd name="connsiteY797" fmla="*/ 120066 h 1041673"/>
              <a:gd name="connsiteX798" fmla="*/ 241580 w 5155357"/>
              <a:gd name="connsiteY798" fmla="*/ 120066 h 1041673"/>
              <a:gd name="connsiteX799" fmla="*/ 276150 w 5155357"/>
              <a:gd name="connsiteY799" fmla="*/ 97744 h 1041673"/>
              <a:gd name="connsiteX800" fmla="*/ 267197 w 5155357"/>
              <a:gd name="connsiteY800" fmla="*/ 103278 h 1041673"/>
              <a:gd name="connsiteX801" fmla="*/ 267197 w 5155357"/>
              <a:gd name="connsiteY801" fmla="*/ 103278 h 1041673"/>
              <a:gd name="connsiteX802" fmla="*/ 265829 w 5155357"/>
              <a:gd name="connsiteY802" fmla="*/ 103900 h 1041673"/>
              <a:gd name="connsiteX803" fmla="*/ 264336 w 5155357"/>
              <a:gd name="connsiteY803" fmla="*/ 104584 h 1041673"/>
              <a:gd name="connsiteX804" fmla="*/ 264336 w 5155357"/>
              <a:gd name="connsiteY804" fmla="*/ 104584 h 1041673"/>
              <a:gd name="connsiteX805" fmla="*/ 238160 w 5155357"/>
              <a:gd name="connsiteY805" fmla="*/ 116149 h 1041673"/>
              <a:gd name="connsiteX806" fmla="*/ 238719 w 5155357"/>
              <a:gd name="connsiteY806" fmla="*/ 112232 h 1041673"/>
              <a:gd name="connsiteX807" fmla="*/ 224170 w 5155357"/>
              <a:gd name="connsiteY807" fmla="*/ 122304 h 1041673"/>
              <a:gd name="connsiteX808" fmla="*/ 214968 w 5155357"/>
              <a:gd name="connsiteY808" fmla="*/ 122802 h 1041673"/>
              <a:gd name="connsiteX809" fmla="*/ 214781 w 5155357"/>
              <a:gd name="connsiteY809" fmla="*/ 122491 h 1041673"/>
              <a:gd name="connsiteX810" fmla="*/ 221186 w 5155357"/>
              <a:gd name="connsiteY810" fmla="*/ 119071 h 1041673"/>
              <a:gd name="connsiteX811" fmla="*/ 266513 w 5155357"/>
              <a:gd name="connsiteY811" fmla="*/ 97807 h 1041673"/>
              <a:gd name="connsiteX812" fmla="*/ 266637 w 5155357"/>
              <a:gd name="connsiteY812" fmla="*/ 98242 h 1041673"/>
              <a:gd name="connsiteX813" fmla="*/ 266824 w 5155357"/>
              <a:gd name="connsiteY813" fmla="*/ 98926 h 1041673"/>
              <a:gd name="connsiteX814" fmla="*/ 263280 w 5155357"/>
              <a:gd name="connsiteY814" fmla="*/ 100667 h 1041673"/>
              <a:gd name="connsiteX815" fmla="*/ 259176 w 5155357"/>
              <a:gd name="connsiteY815" fmla="*/ 102719 h 1041673"/>
              <a:gd name="connsiteX816" fmla="*/ 259052 w 5155357"/>
              <a:gd name="connsiteY816" fmla="*/ 103838 h 1041673"/>
              <a:gd name="connsiteX817" fmla="*/ 259673 w 5155357"/>
              <a:gd name="connsiteY817" fmla="*/ 104149 h 1041673"/>
              <a:gd name="connsiteX818" fmla="*/ 260171 w 5155357"/>
              <a:gd name="connsiteY818" fmla="*/ 103962 h 1041673"/>
              <a:gd name="connsiteX819" fmla="*/ 263839 w 5155357"/>
              <a:gd name="connsiteY819" fmla="*/ 102159 h 1041673"/>
              <a:gd name="connsiteX820" fmla="*/ 267943 w 5155357"/>
              <a:gd name="connsiteY820" fmla="*/ 100045 h 1041673"/>
              <a:gd name="connsiteX821" fmla="*/ 268067 w 5155357"/>
              <a:gd name="connsiteY821" fmla="*/ 100045 h 1041673"/>
              <a:gd name="connsiteX822" fmla="*/ 268503 w 5155357"/>
              <a:gd name="connsiteY822" fmla="*/ 99983 h 1041673"/>
              <a:gd name="connsiteX823" fmla="*/ 269000 w 5155357"/>
              <a:gd name="connsiteY823" fmla="*/ 99610 h 1041673"/>
              <a:gd name="connsiteX824" fmla="*/ 272482 w 5155357"/>
              <a:gd name="connsiteY824" fmla="*/ 98615 h 1041673"/>
              <a:gd name="connsiteX825" fmla="*/ 276213 w 5155357"/>
              <a:gd name="connsiteY825" fmla="*/ 97682 h 1041673"/>
              <a:gd name="connsiteX826" fmla="*/ 276213 w 5155357"/>
              <a:gd name="connsiteY826" fmla="*/ 97682 h 1041673"/>
              <a:gd name="connsiteX827" fmla="*/ 288461 w 5155357"/>
              <a:gd name="connsiteY827" fmla="*/ 97682 h 1041673"/>
              <a:gd name="connsiteX828" fmla="*/ 285913 w 5155357"/>
              <a:gd name="connsiteY828" fmla="*/ 98677 h 1041673"/>
              <a:gd name="connsiteX829" fmla="*/ 281871 w 5155357"/>
              <a:gd name="connsiteY829" fmla="*/ 99237 h 1041673"/>
              <a:gd name="connsiteX830" fmla="*/ 290140 w 5155357"/>
              <a:gd name="connsiteY830" fmla="*/ 95382 h 1041673"/>
              <a:gd name="connsiteX831" fmla="*/ 288461 w 5155357"/>
              <a:gd name="connsiteY831" fmla="*/ 97682 h 1041673"/>
              <a:gd name="connsiteX832" fmla="*/ 286782 w 5155357"/>
              <a:gd name="connsiteY832" fmla="*/ 93205 h 1041673"/>
              <a:gd name="connsiteX833" fmla="*/ 276150 w 5155357"/>
              <a:gd name="connsiteY833" fmla="*/ 96066 h 1041673"/>
              <a:gd name="connsiteX834" fmla="*/ 276150 w 5155357"/>
              <a:gd name="connsiteY834" fmla="*/ 96066 h 1041673"/>
              <a:gd name="connsiteX835" fmla="*/ 271860 w 5155357"/>
              <a:gd name="connsiteY835" fmla="*/ 97060 h 1041673"/>
              <a:gd name="connsiteX836" fmla="*/ 269062 w 5155357"/>
              <a:gd name="connsiteY836" fmla="*/ 97931 h 1041673"/>
              <a:gd name="connsiteX837" fmla="*/ 268938 w 5155357"/>
              <a:gd name="connsiteY837" fmla="*/ 97620 h 1041673"/>
              <a:gd name="connsiteX838" fmla="*/ 268689 w 5155357"/>
              <a:gd name="connsiteY838" fmla="*/ 96563 h 1041673"/>
              <a:gd name="connsiteX839" fmla="*/ 274409 w 5155357"/>
              <a:gd name="connsiteY839" fmla="*/ 94449 h 1041673"/>
              <a:gd name="connsiteX840" fmla="*/ 279446 w 5155357"/>
              <a:gd name="connsiteY840" fmla="*/ 92770 h 1041673"/>
              <a:gd name="connsiteX841" fmla="*/ 290700 w 5155357"/>
              <a:gd name="connsiteY841" fmla="*/ 90407 h 1041673"/>
              <a:gd name="connsiteX842" fmla="*/ 286782 w 5155357"/>
              <a:gd name="connsiteY842" fmla="*/ 93205 h 1041673"/>
              <a:gd name="connsiteX843" fmla="*/ 293498 w 5155357"/>
              <a:gd name="connsiteY843" fmla="*/ 91589 h 1041673"/>
              <a:gd name="connsiteX844" fmla="*/ 293436 w 5155357"/>
              <a:gd name="connsiteY844" fmla="*/ 91589 h 1041673"/>
              <a:gd name="connsiteX845" fmla="*/ 293436 w 5155357"/>
              <a:gd name="connsiteY845" fmla="*/ 91589 h 1041673"/>
              <a:gd name="connsiteX846" fmla="*/ 294555 w 5155357"/>
              <a:gd name="connsiteY846" fmla="*/ 89910 h 1041673"/>
              <a:gd name="connsiteX847" fmla="*/ 295115 w 5155357"/>
              <a:gd name="connsiteY847" fmla="*/ 91091 h 1041673"/>
              <a:gd name="connsiteX848" fmla="*/ 293498 w 5155357"/>
              <a:gd name="connsiteY848" fmla="*/ 91651 h 1041673"/>
              <a:gd name="connsiteX849" fmla="*/ 299591 w 5155357"/>
              <a:gd name="connsiteY849" fmla="*/ 88791 h 1041673"/>
              <a:gd name="connsiteX850" fmla="*/ 300151 w 5155357"/>
              <a:gd name="connsiteY850" fmla="*/ 86490 h 1041673"/>
              <a:gd name="connsiteX851" fmla="*/ 302389 w 5155357"/>
              <a:gd name="connsiteY851" fmla="*/ 87050 h 1041673"/>
              <a:gd name="connsiteX852" fmla="*/ 299591 w 5155357"/>
              <a:gd name="connsiteY852" fmla="*/ 88791 h 1041673"/>
              <a:gd name="connsiteX853" fmla="*/ 28871 w 5155357"/>
              <a:gd name="connsiteY853" fmla="*/ 393522 h 1041673"/>
              <a:gd name="connsiteX854" fmla="*/ 28622 w 5155357"/>
              <a:gd name="connsiteY854" fmla="*/ 393522 h 1041673"/>
              <a:gd name="connsiteX855" fmla="*/ 29368 w 5155357"/>
              <a:gd name="connsiteY855" fmla="*/ 391222 h 1041673"/>
              <a:gd name="connsiteX856" fmla="*/ 29368 w 5155357"/>
              <a:gd name="connsiteY856" fmla="*/ 391222 h 1041673"/>
              <a:gd name="connsiteX857" fmla="*/ 28809 w 5155357"/>
              <a:gd name="connsiteY857" fmla="*/ 393522 h 1041673"/>
              <a:gd name="connsiteX858" fmla="*/ 69597 w 5155357"/>
              <a:gd name="connsiteY858" fmla="*/ 316485 h 1041673"/>
              <a:gd name="connsiteX859" fmla="*/ 69597 w 5155357"/>
              <a:gd name="connsiteY859" fmla="*/ 316485 h 1041673"/>
              <a:gd name="connsiteX860" fmla="*/ 69038 w 5155357"/>
              <a:gd name="connsiteY860" fmla="*/ 316298 h 1041673"/>
              <a:gd name="connsiteX861" fmla="*/ 69038 w 5155357"/>
              <a:gd name="connsiteY861" fmla="*/ 316298 h 1041673"/>
              <a:gd name="connsiteX862" fmla="*/ 68478 w 5155357"/>
              <a:gd name="connsiteY862" fmla="*/ 315365 h 1041673"/>
              <a:gd name="connsiteX863" fmla="*/ 70157 w 5155357"/>
              <a:gd name="connsiteY863" fmla="*/ 314308 h 1041673"/>
              <a:gd name="connsiteX864" fmla="*/ 76312 w 5155357"/>
              <a:gd name="connsiteY864" fmla="*/ 306412 h 1041673"/>
              <a:gd name="connsiteX865" fmla="*/ 69597 w 5155357"/>
              <a:gd name="connsiteY865" fmla="*/ 316485 h 1041673"/>
              <a:gd name="connsiteX866" fmla="*/ 80229 w 5155357"/>
              <a:gd name="connsiteY866" fmla="*/ 303738 h 1041673"/>
              <a:gd name="connsiteX867" fmla="*/ 85825 w 5155357"/>
              <a:gd name="connsiteY867" fmla="*/ 294163 h 1041673"/>
              <a:gd name="connsiteX868" fmla="*/ 80229 w 5155357"/>
              <a:gd name="connsiteY868" fmla="*/ 303738 h 1041673"/>
              <a:gd name="connsiteX869" fmla="*/ 52312 w 5155357"/>
              <a:gd name="connsiteY869" fmla="*/ 391284 h 1041673"/>
              <a:gd name="connsiteX870" fmla="*/ 52249 w 5155357"/>
              <a:gd name="connsiteY870" fmla="*/ 391284 h 1041673"/>
              <a:gd name="connsiteX871" fmla="*/ 52312 w 5155357"/>
              <a:gd name="connsiteY871" fmla="*/ 391098 h 1041673"/>
              <a:gd name="connsiteX872" fmla="*/ 52933 w 5155357"/>
              <a:gd name="connsiteY872" fmla="*/ 389543 h 1041673"/>
              <a:gd name="connsiteX873" fmla="*/ 53431 w 5155357"/>
              <a:gd name="connsiteY873" fmla="*/ 388548 h 1041673"/>
              <a:gd name="connsiteX874" fmla="*/ 53431 w 5155357"/>
              <a:gd name="connsiteY874" fmla="*/ 388548 h 1041673"/>
              <a:gd name="connsiteX875" fmla="*/ 52312 w 5155357"/>
              <a:gd name="connsiteY875" fmla="*/ 391284 h 1041673"/>
              <a:gd name="connsiteX876" fmla="*/ 98634 w 5155357"/>
              <a:gd name="connsiteY876" fmla="*/ 278059 h 1041673"/>
              <a:gd name="connsiteX877" fmla="*/ 98634 w 5155357"/>
              <a:gd name="connsiteY877" fmla="*/ 279676 h 1041673"/>
              <a:gd name="connsiteX878" fmla="*/ 98634 w 5155357"/>
              <a:gd name="connsiteY878" fmla="*/ 278059 h 1041673"/>
              <a:gd name="connsiteX879" fmla="*/ 90240 w 5155357"/>
              <a:gd name="connsiteY879" fmla="*/ 319345 h 1041673"/>
              <a:gd name="connsiteX880" fmla="*/ 91919 w 5155357"/>
              <a:gd name="connsiteY880" fmla="*/ 315987 h 1041673"/>
              <a:gd name="connsiteX881" fmla="*/ 90240 w 5155357"/>
              <a:gd name="connsiteY881" fmla="*/ 319345 h 1041673"/>
              <a:gd name="connsiteX882" fmla="*/ 93598 w 5155357"/>
              <a:gd name="connsiteY882" fmla="*/ 314308 h 1041673"/>
              <a:gd name="connsiteX883" fmla="*/ 95836 w 5155357"/>
              <a:gd name="connsiteY883" fmla="*/ 312070 h 1041673"/>
              <a:gd name="connsiteX884" fmla="*/ 93598 w 5155357"/>
              <a:gd name="connsiteY884" fmla="*/ 314308 h 1041673"/>
              <a:gd name="connsiteX885" fmla="*/ 98074 w 5155357"/>
              <a:gd name="connsiteY885" fmla="*/ 309272 h 1041673"/>
              <a:gd name="connsiteX886" fmla="*/ 99194 w 5155357"/>
              <a:gd name="connsiteY886" fmla="*/ 306412 h 1041673"/>
              <a:gd name="connsiteX887" fmla="*/ 98074 w 5155357"/>
              <a:gd name="connsiteY887" fmla="*/ 309272 h 1041673"/>
              <a:gd name="connsiteX888" fmla="*/ 101432 w 5155357"/>
              <a:gd name="connsiteY888" fmla="*/ 275199 h 1041673"/>
              <a:gd name="connsiteX889" fmla="*/ 103111 w 5155357"/>
              <a:gd name="connsiteY889" fmla="*/ 274142 h 1041673"/>
              <a:gd name="connsiteX890" fmla="*/ 101432 w 5155357"/>
              <a:gd name="connsiteY890" fmla="*/ 275199 h 1041673"/>
              <a:gd name="connsiteX891" fmla="*/ 104230 w 5155357"/>
              <a:gd name="connsiteY891" fmla="*/ 301438 h 1041673"/>
              <a:gd name="connsiteX892" fmla="*/ 104230 w 5155357"/>
              <a:gd name="connsiteY892" fmla="*/ 299759 h 1041673"/>
              <a:gd name="connsiteX893" fmla="*/ 104230 w 5155357"/>
              <a:gd name="connsiteY893" fmla="*/ 301438 h 1041673"/>
              <a:gd name="connsiteX894" fmla="*/ 234305 w 5155357"/>
              <a:gd name="connsiteY894" fmla="*/ 144004 h 1041673"/>
              <a:gd name="connsiteX895" fmla="*/ 232688 w 5155357"/>
              <a:gd name="connsiteY895" fmla="*/ 143507 h 1041673"/>
              <a:gd name="connsiteX896" fmla="*/ 234118 w 5155357"/>
              <a:gd name="connsiteY896" fmla="*/ 142947 h 1041673"/>
              <a:gd name="connsiteX897" fmla="*/ 234367 w 5155357"/>
              <a:gd name="connsiteY897" fmla="*/ 143507 h 1041673"/>
              <a:gd name="connsiteX898" fmla="*/ 234678 w 5155357"/>
              <a:gd name="connsiteY898" fmla="*/ 144129 h 1041673"/>
              <a:gd name="connsiteX899" fmla="*/ 234367 w 5155357"/>
              <a:gd name="connsiteY899" fmla="*/ 144004 h 1041673"/>
              <a:gd name="connsiteX900" fmla="*/ 317436 w 5155357"/>
              <a:gd name="connsiteY900" fmla="*/ 105454 h 1041673"/>
              <a:gd name="connsiteX901" fmla="*/ 317996 w 5155357"/>
              <a:gd name="connsiteY901" fmla="*/ 104335 h 1041673"/>
              <a:gd name="connsiteX902" fmla="*/ 319115 w 5155357"/>
              <a:gd name="connsiteY902" fmla="*/ 104335 h 1041673"/>
              <a:gd name="connsiteX903" fmla="*/ 317436 w 5155357"/>
              <a:gd name="connsiteY903" fmla="*/ 105454 h 1041673"/>
              <a:gd name="connsiteX904" fmla="*/ 344234 w 5155357"/>
              <a:gd name="connsiteY904" fmla="*/ 98801 h 1041673"/>
              <a:gd name="connsiteX905" fmla="*/ 336214 w 5155357"/>
              <a:gd name="connsiteY905" fmla="*/ 99672 h 1041673"/>
              <a:gd name="connsiteX906" fmla="*/ 344670 w 5155357"/>
              <a:gd name="connsiteY906" fmla="*/ 97558 h 1041673"/>
              <a:gd name="connsiteX907" fmla="*/ 351509 w 5155357"/>
              <a:gd name="connsiteY907" fmla="*/ 96003 h 1041673"/>
              <a:gd name="connsiteX908" fmla="*/ 351509 w 5155357"/>
              <a:gd name="connsiteY908" fmla="*/ 96003 h 1041673"/>
              <a:gd name="connsiteX909" fmla="*/ 354308 w 5155357"/>
              <a:gd name="connsiteY909" fmla="*/ 96066 h 1041673"/>
              <a:gd name="connsiteX910" fmla="*/ 344234 w 5155357"/>
              <a:gd name="connsiteY910" fmla="*/ 98801 h 1041673"/>
              <a:gd name="connsiteX911" fmla="*/ 377748 w 5155357"/>
              <a:gd name="connsiteY911" fmla="*/ 101040 h 1041673"/>
              <a:gd name="connsiteX912" fmla="*/ 386702 w 5155357"/>
              <a:gd name="connsiteY912" fmla="*/ 98801 h 1041673"/>
              <a:gd name="connsiteX913" fmla="*/ 377748 w 5155357"/>
              <a:gd name="connsiteY913" fmla="*/ 101040 h 1041673"/>
              <a:gd name="connsiteX914" fmla="*/ 392795 w 5155357"/>
              <a:gd name="connsiteY914" fmla="*/ 99921 h 1041673"/>
              <a:gd name="connsiteX915" fmla="*/ 401189 w 5155357"/>
              <a:gd name="connsiteY915" fmla="*/ 98801 h 1041673"/>
              <a:gd name="connsiteX916" fmla="*/ 402309 w 5155357"/>
              <a:gd name="connsiteY916" fmla="*/ 99921 h 1041673"/>
              <a:gd name="connsiteX917" fmla="*/ 411262 w 5155357"/>
              <a:gd name="connsiteY917" fmla="*/ 101040 h 1041673"/>
              <a:gd name="connsiteX918" fmla="*/ 392857 w 5155357"/>
              <a:gd name="connsiteY918" fmla="*/ 99921 h 1041673"/>
              <a:gd name="connsiteX919" fmla="*/ 414620 w 5155357"/>
              <a:gd name="connsiteY919" fmla="*/ 101662 h 1041673"/>
              <a:gd name="connsiteX920" fmla="*/ 423013 w 5155357"/>
              <a:gd name="connsiteY920" fmla="*/ 101662 h 1041673"/>
              <a:gd name="connsiteX921" fmla="*/ 414620 w 5155357"/>
              <a:gd name="connsiteY921" fmla="*/ 101662 h 1041673"/>
              <a:gd name="connsiteX922" fmla="*/ 217641 w 5155357"/>
              <a:gd name="connsiteY922" fmla="*/ 793075 h 1041673"/>
              <a:gd name="connsiteX923" fmla="*/ 216957 w 5155357"/>
              <a:gd name="connsiteY923" fmla="*/ 786360 h 1041673"/>
              <a:gd name="connsiteX924" fmla="*/ 218325 w 5155357"/>
              <a:gd name="connsiteY924" fmla="*/ 788225 h 1041673"/>
              <a:gd name="connsiteX925" fmla="*/ 217641 w 5155357"/>
              <a:gd name="connsiteY925" fmla="*/ 793075 h 1041673"/>
              <a:gd name="connsiteX926" fmla="*/ 216087 w 5155357"/>
              <a:gd name="connsiteY926" fmla="*/ 514582 h 1041673"/>
              <a:gd name="connsiteX927" fmla="*/ 212667 w 5155357"/>
              <a:gd name="connsiteY927" fmla="*/ 522168 h 1041673"/>
              <a:gd name="connsiteX928" fmla="*/ 213538 w 5155357"/>
              <a:gd name="connsiteY928" fmla="*/ 516820 h 1041673"/>
              <a:gd name="connsiteX929" fmla="*/ 217641 w 5155357"/>
              <a:gd name="connsiteY929" fmla="*/ 506872 h 1041673"/>
              <a:gd name="connsiteX930" fmla="*/ 220875 w 5155357"/>
              <a:gd name="connsiteY930" fmla="*/ 500779 h 1041673"/>
              <a:gd name="connsiteX931" fmla="*/ 219879 w 5155357"/>
              <a:gd name="connsiteY931" fmla="*/ 503390 h 1041673"/>
              <a:gd name="connsiteX932" fmla="*/ 219196 w 5155357"/>
              <a:gd name="connsiteY932" fmla="*/ 506001 h 1041673"/>
              <a:gd name="connsiteX933" fmla="*/ 218201 w 5155357"/>
              <a:gd name="connsiteY933" fmla="*/ 508053 h 1041673"/>
              <a:gd name="connsiteX934" fmla="*/ 218698 w 5155357"/>
              <a:gd name="connsiteY934" fmla="*/ 510665 h 1041673"/>
              <a:gd name="connsiteX935" fmla="*/ 216087 w 5155357"/>
              <a:gd name="connsiteY935" fmla="*/ 514582 h 1041673"/>
              <a:gd name="connsiteX936" fmla="*/ 220750 w 5155357"/>
              <a:gd name="connsiteY936" fmla="*/ 820060 h 1041673"/>
              <a:gd name="connsiteX937" fmla="*/ 219196 w 5155357"/>
              <a:gd name="connsiteY937" fmla="*/ 816391 h 1041673"/>
              <a:gd name="connsiteX938" fmla="*/ 220750 w 5155357"/>
              <a:gd name="connsiteY938" fmla="*/ 820060 h 1041673"/>
              <a:gd name="connsiteX939" fmla="*/ 225227 w 5155357"/>
              <a:gd name="connsiteY939" fmla="*/ 793759 h 1041673"/>
              <a:gd name="connsiteX940" fmla="*/ 227838 w 5155357"/>
              <a:gd name="connsiteY940" fmla="*/ 795997 h 1041673"/>
              <a:gd name="connsiteX941" fmla="*/ 225227 w 5155357"/>
              <a:gd name="connsiteY941" fmla="*/ 793759 h 1041673"/>
              <a:gd name="connsiteX942" fmla="*/ 599909 w 5155357"/>
              <a:gd name="connsiteY942" fmla="*/ 529194 h 1041673"/>
              <a:gd name="connsiteX943" fmla="*/ 598789 w 5155357"/>
              <a:gd name="connsiteY943" fmla="*/ 535411 h 1041673"/>
              <a:gd name="connsiteX944" fmla="*/ 599909 w 5155357"/>
              <a:gd name="connsiteY944" fmla="*/ 529194 h 1041673"/>
              <a:gd name="connsiteX945" fmla="*/ 476300 w 5155357"/>
              <a:gd name="connsiteY945" fmla="*/ 86801 h 1041673"/>
              <a:gd name="connsiteX946" fmla="*/ 481957 w 5155357"/>
              <a:gd name="connsiteY946" fmla="*/ 90656 h 1041673"/>
              <a:gd name="connsiteX947" fmla="*/ 487616 w 5155357"/>
              <a:gd name="connsiteY947" fmla="*/ 91713 h 1041673"/>
              <a:gd name="connsiteX948" fmla="*/ 493336 w 5155357"/>
              <a:gd name="connsiteY948" fmla="*/ 95568 h 1041673"/>
              <a:gd name="connsiteX949" fmla="*/ 500797 w 5155357"/>
              <a:gd name="connsiteY949" fmla="*/ 101786 h 1041673"/>
              <a:gd name="connsiteX950" fmla="*/ 508570 w 5155357"/>
              <a:gd name="connsiteY950" fmla="*/ 106947 h 1041673"/>
              <a:gd name="connsiteX951" fmla="*/ 506020 w 5155357"/>
              <a:gd name="connsiteY951" fmla="*/ 110304 h 1041673"/>
              <a:gd name="connsiteX952" fmla="*/ 500051 w 5155357"/>
              <a:gd name="connsiteY952" fmla="*/ 107195 h 1041673"/>
              <a:gd name="connsiteX953" fmla="*/ 499243 w 5155357"/>
              <a:gd name="connsiteY953" fmla="*/ 105144 h 1041673"/>
              <a:gd name="connsiteX954" fmla="*/ 497191 w 5155357"/>
              <a:gd name="connsiteY954" fmla="*/ 100978 h 1041673"/>
              <a:gd name="connsiteX955" fmla="*/ 496196 w 5155357"/>
              <a:gd name="connsiteY955" fmla="*/ 99734 h 1041673"/>
              <a:gd name="connsiteX956" fmla="*/ 491533 w 5155357"/>
              <a:gd name="connsiteY956" fmla="*/ 97931 h 1041673"/>
              <a:gd name="connsiteX957" fmla="*/ 488921 w 5155357"/>
              <a:gd name="connsiteY957" fmla="*/ 96377 h 1041673"/>
              <a:gd name="connsiteX958" fmla="*/ 484818 w 5155357"/>
              <a:gd name="connsiteY958" fmla="*/ 94822 h 1041673"/>
              <a:gd name="connsiteX959" fmla="*/ 481709 w 5155357"/>
              <a:gd name="connsiteY959" fmla="*/ 92459 h 1041673"/>
              <a:gd name="connsiteX960" fmla="*/ 478102 w 5155357"/>
              <a:gd name="connsiteY960" fmla="*/ 93019 h 1041673"/>
              <a:gd name="connsiteX961" fmla="*/ 474185 w 5155357"/>
              <a:gd name="connsiteY961" fmla="*/ 89102 h 1041673"/>
              <a:gd name="connsiteX962" fmla="*/ 470828 w 5155357"/>
              <a:gd name="connsiteY962" fmla="*/ 87547 h 1041673"/>
              <a:gd name="connsiteX963" fmla="*/ 467968 w 5155357"/>
              <a:gd name="connsiteY963" fmla="*/ 86304 h 1041673"/>
              <a:gd name="connsiteX964" fmla="*/ 465667 w 5155357"/>
              <a:gd name="connsiteY964" fmla="*/ 84438 h 1041673"/>
              <a:gd name="connsiteX965" fmla="*/ 476300 w 5155357"/>
              <a:gd name="connsiteY965" fmla="*/ 86801 h 1041673"/>
              <a:gd name="connsiteX966" fmla="*/ 488424 w 5155357"/>
              <a:gd name="connsiteY966" fmla="*/ 102283 h 1041673"/>
              <a:gd name="connsiteX967" fmla="*/ 484569 w 5155357"/>
              <a:gd name="connsiteY967" fmla="*/ 100480 h 1041673"/>
              <a:gd name="connsiteX968" fmla="*/ 482206 w 5155357"/>
              <a:gd name="connsiteY968" fmla="*/ 99174 h 1041673"/>
              <a:gd name="connsiteX969" fmla="*/ 485315 w 5155357"/>
              <a:gd name="connsiteY969" fmla="*/ 98180 h 1041673"/>
              <a:gd name="connsiteX970" fmla="*/ 488424 w 5155357"/>
              <a:gd name="connsiteY970" fmla="*/ 102283 h 1041673"/>
              <a:gd name="connsiteX971" fmla="*/ 442537 w 5155357"/>
              <a:gd name="connsiteY971" fmla="*/ 77039 h 1041673"/>
              <a:gd name="connsiteX972" fmla="*/ 447200 w 5155357"/>
              <a:gd name="connsiteY972" fmla="*/ 77537 h 1041673"/>
              <a:gd name="connsiteX973" fmla="*/ 449004 w 5155357"/>
              <a:gd name="connsiteY973" fmla="*/ 77537 h 1041673"/>
              <a:gd name="connsiteX974" fmla="*/ 451553 w 5155357"/>
              <a:gd name="connsiteY974" fmla="*/ 79340 h 1041673"/>
              <a:gd name="connsiteX975" fmla="*/ 456216 w 5155357"/>
              <a:gd name="connsiteY975" fmla="*/ 79589 h 1041673"/>
              <a:gd name="connsiteX976" fmla="*/ 460382 w 5155357"/>
              <a:gd name="connsiteY976" fmla="*/ 81703 h 1041673"/>
              <a:gd name="connsiteX977" fmla="*/ 457522 w 5155357"/>
              <a:gd name="connsiteY977" fmla="*/ 83506 h 1041673"/>
              <a:gd name="connsiteX978" fmla="*/ 446641 w 5155357"/>
              <a:gd name="connsiteY978" fmla="*/ 80148 h 1041673"/>
              <a:gd name="connsiteX979" fmla="*/ 439179 w 5155357"/>
              <a:gd name="connsiteY979" fmla="*/ 75982 h 1041673"/>
              <a:gd name="connsiteX980" fmla="*/ 442537 w 5155357"/>
              <a:gd name="connsiteY980" fmla="*/ 77039 h 1041673"/>
              <a:gd name="connsiteX981" fmla="*/ 448942 w 5155357"/>
              <a:gd name="connsiteY981" fmla="*/ 100169 h 1041673"/>
              <a:gd name="connsiteX982" fmla="*/ 447449 w 5155357"/>
              <a:gd name="connsiteY982" fmla="*/ 101289 h 1041673"/>
              <a:gd name="connsiteX983" fmla="*/ 443159 w 5155357"/>
              <a:gd name="connsiteY983" fmla="*/ 100231 h 1041673"/>
              <a:gd name="connsiteX984" fmla="*/ 436941 w 5155357"/>
              <a:gd name="connsiteY984" fmla="*/ 97807 h 1041673"/>
              <a:gd name="connsiteX985" fmla="*/ 439179 w 5155357"/>
              <a:gd name="connsiteY985" fmla="*/ 97807 h 1041673"/>
              <a:gd name="connsiteX986" fmla="*/ 440920 w 5155357"/>
              <a:gd name="connsiteY986" fmla="*/ 98366 h 1041673"/>
              <a:gd name="connsiteX987" fmla="*/ 443159 w 5155357"/>
              <a:gd name="connsiteY987" fmla="*/ 98366 h 1041673"/>
              <a:gd name="connsiteX988" fmla="*/ 446081 w 5155357"/>
              <a:gd name="connsiteY988" fmla="*/ 99361 h 1041673"/>
              <a:gd name="connsiteX989" fmla="*/ 448942 w 5155357"/>
              <a:gd name="connsiteY989" fmla="*/ 100107 h 1041673"/>
              <a:gd name="connsiteX990" fmla="*/ 448942 w 5155357"/>
              <a:gd name="connsiteY990" fmla="*/ 100107 h 1041673"/>
              <a:gd name="connsiteX991" fmla="*/ 454538 w 5155357"/>
              <a:gd name="connsiteY991" fmla="*/ 105144 h 1041673"/>
              <a:gd name="connsiteX992" fmla="*/ 452113 w 5155357"/>
              <a:gd name="connsiteY992" fmla="*/ 103589 h 1041673"/>
              <a:gd name="connsiteX993" fmla="*/ 453853 w 5155357"/>
              <a:gd name="connsiteY993" fmla="*/ 102408 h 1041673"/>
              <a:gd name="connsiteX994" fmla="*/ 458144 w 5155357"/>
              <a:gd name="connsiteY994" fmla="*/ 105517 h 1041673"/>
              <a:gd name="connsiteX995" fmla="*/ 458952 w 5155357"/>
              <a:gd name="connsiteY995" fmla="*/ 106760 h 1041673"/>
              <a:gd name="connsiteX996" fmla="*/ 454538 w 5155357"/>
              <a:gd name="connsiteY996" fmla="*/ 105144 h 1041673"/>
              <a:gd name="connsiteX997" fmla="*/ 459077 w 5155357"/>
              <a:gd name="connsiteY997" fmla="*/ 106822 h 1041673"/>
              <a:gd name="connsiteX998" fmla="*/ 461253 w 5155357"/>
              <a:gd name="connsiteY998" fmla="*/ 105144 h 1041673"/>
              <a:gd name="connsiteX999" fmla="*/ 463491 w 5155357"/>
              <a:gd name="connsiteY999" fmla="*/ 105827 h 1041673"/>
              <a:gd name="connsiteX1000" fmla="*/ 466103 w 5155357"/>
              <a:gd name="connsiteY1000" fmla="*/ 106698 h 1041673"/>
              <a:gd name="connsiteX1001" fmla="*/ 467470 w 5155357"/>
              <a:gd name="connsiteY1001" fmla="*/ 108066 h 1041673"/>
              <a:gd name="connsiteX1002" fmla="*/ 463491 w 5155357"/>
              <a:gd name="connsiteY1002" fmla="*/ 108439 h 1041673"/>
              <a:gd name="connsiteX1003" fmla="*/ 461066 w 5155357"/>
              <a:gd name="connsiteY1003" fmla="*/ 107568 h 1041673"/>
              <a:gd name="connsiteX1004" fmla="*/ 459077 w 5155357"/>
              <a:gd name="connsiteY1004" fmla="*/ 106822 h 1041673"/>
              <a:gd name="connsiteX1005" fmla="*/ 459263 w 5155357"/>
              <a:gd name="connsiteY1005" fmla="*/ 719581 h 1041673"/>
              <a:gd name="connsiteX1006" fmla="*/ 456465 w 5155357"/>
              <a:gd name="connsiteY1006" fmla="*/ 723498 h 1041673"/>
              <a:gd name="connsiteX1007" fmla="*/ 443097 w 5155357"/>
              <a:gd name="connsiteY1007" fmla="*/ 750234 h 1041673"/>
              <a:gd name="connsiteX1008" fmla="*/ 432464 w 5155357"/>
              <a:gd name="connsiteY1008" fmla="*/ 769261 h 1041673"/>
              <a:gd name="connsiteX1009" fmla="*/ 425189 w 5155357"/>
              <a:gd name="connsiteY1009" fmla="*/ 780391 h 1041673"/>
              <a:gd name="connsiteX1010" fmla="*/ 419034 w 5155357"/>
              <a:gd name="connsiteY1010" fmla="*/ 787168 h 1041673"/>
              <a:gd name="connsiteX1011" fmla="*/ 402868 w 5155357"/>
              <a:gd name="connsiteY1011" fmla="*/ 811168 h 1041673"/>
              <a:gd name="connsiteX1012" fmla="*/ 378868 w 5155357"/>
              <a:gd name="connsiteY1012" fmla="*/ 840703 h 1041673"/>
              <a:gd name="connsiteX1013" fmla="*/ 352629 w 5155357"/>
              <a:gd name="connsiteY1013" fmla="*/ 868061 h 1041673"/>
              <a:gd name="connsiteX1014" fmla="*/ 317436 w 5155357"/>
              <a:gd name="connsiteY1014" fmla="*/ 894362 h 1041673"/>
              <a:gd name="connsiteX1015" fmla="*/ 284482 w 5155357"/>
              <a:gd name="connsiteY1015" fmla="*/ 893740 h 1041673"/>
              <a:gd name="connsiteX1016" fmla="*/ 274969 w 5155357"/>
              <a:gd name="connsiteY1016" fmla="*/ 889263 h 1041673"/>
              <a:gd name="connsiteX1017" fmla="*/ 253767 w 5155357"/>
              <a:gd name="connsiteY1017" fmla="*/ 878071 h 1041673"/>
              <a:gd name="connsiteX1018" fmla="*/ 246492 w 5155357"/>
              <a:gd name="connsiteY1018" fmla="*/ 867999 h 1041673"/>
              <a:gd name="connsiteX1019" fmla="*/ 242574 w 5155357"/>
              <a:gd name="connsiteY1019" fmla="*/ 865760 h 1041673"/>
              <a:gd name="connsiteX1020" fmla="*/ 248171 w 5155357"/>
              <a:gd name="connsiteY1020" fmla="*/ 721198 h 1041673"/>
              <a:gd name="connsiteX1021" fmla="*/ 263218 w 5155357"/>
              <a:gd name="connsiteY1021" fmla="*/ 655911 h 1041673"/>
              <a:gd name="connsiteX1022" fmla="*/ 282742 w 5155357"/>
              <a:gd name="connsiteY1022" fmla="*/ 594542 h 1041673"/>
              <a:gd name="connsiteX1023" fmla="*/ 293374 w 5155357"/>
              <a:gd name="connsiteY1023" fmla="*/ 564884 h 1041673"/>
              <a:gd name="connsiteX1024" fmla="*/ 310659 w 5155357"/>
              <a:gd name="connsiteY1024" fmla="*/ 521981 h 1041673"/>
              <a:gd name="connsiteX1025" fmla="*/ 329623 w 5155357"/>
              <a:gd name="connsiteY1025" fmla="*/ 480136 h 1041673"/>
              <a:gd name="connsiteX1026" fmla="*/ 364256 w 5155357"/>
              <a:gd name="connsiteY1026" fmla="*/ 414228 h 1041673"/>
              <a:gd name="connsiteX1027" fmla="*/ 379302 w 5155357"/>
              <a:gd name="connsiteY1027" fmla="*/ 389170 h 1041673"/>
              <a:gd name="connsiteX1028" fmla="*/ 386577 w 5155357"/>
              <a:gd name="connsiteY1028" fmla="*/ 375678 h 1041673"/>
              <a:gd name="connsiteX1029" fmla="*/ 391054 w 5155357"/>
              <a:gd name="connsiteY1029" fmla="*/ 370641 h 1041673"/>
              <a:gd name="connsiteX1030" fmla="*/ 394412 w 5155357"/>
              <a:gd name="connsiteY1030" fmla="*/ 364548 h 1041673"/>
              <a:gd name="connsiteX1031" fmla="*/ 418412 w 5155357"/>
              <a:gd name="connsiteY1031" fmla="*/ 330972 h 1041673"/>
              <a:gd name="connsiteX1032" fmla="*/ 435138 w 5155357"/>
              <a:gd name="connsiteY1032" fmla="*/ 309769 h 1041673"/>
              <a:gd name="connsiteX1033" fmla="*/ 470330 w 5155357"/>
              <a:gd name="connsiteY1033" fmla="*/ 268484 h 1041673"/>
              <a:gd name="connsiteX1034" fmla="*/ 489295 w 5155357"/>
              <a:gd name="connsiteY1034" fmla="*/ 248960 h 1041673"/>
              <a:gd name="connsiteX1035" fmla="*/ 508258 w 5155357"/>
              <a:gd name="connsiteY1035" fmla="*/ 229996 h 1041673"/>
              <a:gd name="connsiteX1036" fmla="*/ 528902 w 5155357"/>
              <a:gd name="connsiteY1036" fmla="*/ 212151 h 1041673"/>
              <a:gd name="connsiteX1037" fmla="*/ 530020 w 5155357"/>
              <a:gd name="connsiteY1037" fmla="*/ 210472 h 1041673"/>
              <a:gd name="connsiteX1038" fmla="*/ 530581 w 5155357"/>
              <a:gd name="connsiteY1038" fmla="*/ 212151 h 1041673"/>
              <a:gd name="connsiteX1039" fmla="*/ 530643 w 5155357"/>
              <a:gd name="connsiteY1039" fmla="*/ 212151 h 1041673"/>
              <a:gd name="connsiteX1040" fmla="*/ 529710 w 5155357"/>
              <a:gd name="connsiteY1040" fmla="*/ 212959 h 1041673"/>
              <a:gd name="connsiteX1041" fmla="*/ 505772 w 5155357"/>
              <a:gd name="connsiteY1041" fmla="*/ 235405 h 1041673"/>
              <a:gd name="connsiteX1042" fmla="*/ 505772 w 5155357"/>
              <a:gd name="connsiteY1042" fmla="*/ 236400 h 1041673"/>
              <a:gd name="connsiteX1043" fmla="*/ 506269 w 5155357"/>
              <a:gd name="connsiteY1043" fmla="*/ 236587 h 1041673"/>
              <a:gd name="connsiteX1044" fmla="*/ 506766 w 5155357"/>
              <a:gd name="connsiteY1044" fmla="*/ 236338 h 1041673"/>
              <a:gd name="connsiteX1045" fmla="*/ 530643 w 5155357"/>
              <a:gd name="connsiteY1045" fmla="*/ 214016 h 1041673"/>
              <a:gd name="connsiteX1046" fmla="*/ 531637 w 5155357"/>
              <a:gd name="connsiteY1046" fmla="*/ 213146 h 1041673"/>
              <a:gd name="connsiteX1047" fmla="*/ 531637 w 5155357"/>
              <a:gd name="connsiteY1047" fmla="*/ 213270 h 1041673"/>
              <a:gd name="connsiteX1048" fmla="*/ 532819 w 5155357"/>
              <a:gd name="connsiteY1048" fmla="*/ 213270 h 1041673"/>
              <a:gd name="connsiteX1049" fmla="*/ 544010 w 5155357"/>
              <a:gd name="connsiteY1049" fmla="*/ 246722 h 1041673"/>
              <a:gd name="connsiteX1050" fmla="*/ 547928 w 5155357"/>
              <a:gd name="connsiteY1050" fmla="*/ 257914 h 1041673"/>
              <a:gd name="connsiteX1051" fmla="*/ 549047 w 5155357"/>
              <a:gd name="connsiteY1051" fmla="*/ 269168 h 1041673"/>
              <a:gd name="connsiteX1052" fmla="*/ 551845 w 5155357"/>
              <a:gd name="connsiteY1052" fmla="*/ 280919 h 1041673"/>
              <a:gd name="connsiteX1053" fmla="*/ 554643 w 5155357"/>
              <a:gd name="connsiteY1053" fmla="*/ 325500 h 1041673"/>
              <a:gd name="connsiteX1054" fmla="*/ 556322 w 5155357"/>
              <a:gd name="connsiteY1054" fmla="*/ 342288 h 1041673"/>
              <a:gd name="connsiteX1055" fmla="*/ 555762 w 5155357"/>
              <a:gd name="connsiteY1055" fmla="*/ 362309 h 1041673"/>
              <a:gd name="connsiteX1056" fmla="*/ 554643 w 5155357"/>
              <a:gd name="connsiteY1056" fmla="*/ 367346 h 1041673"/>
              <a:gd name="connsiteX1057" fmla="*/ 555762 w 5155357"/>
              <a:gd name="connsiteY1057" fmla="*/ 375242 h 1041673"/>
              <a:gd name="connsiteX1058" fmla="*/ 552964 w 5155357"/>
              <a:gd name="connsiteY1058" fmla="*/ 390787 h 1041673"/>
              <a:gd name="connsiteX1059" fmla="*/ 554083 w 5155357"/>
              <a:gd name="connsiteY1059" fmla="*/ 399802 h 1041673"/>
              <a:gd name="connsiteX1060" fmla="*/ 552964 w 5155357"/>
              <a:gd name="connsiteY1060" fmla="*/ 419264 h 1041673"/>
              <a:gd name="connsiteX1061" fmla="*/ 551285 w 5155357"/>
              <a:gd name="connsiteY1061" fmla="*/ 424860 h 1041673"/>
              <a:gd name="connsiteX1062" fmla="*/ 551285 w 5155357"/>
              <a:gd name="connsiteY1062" fmla="*/ 434933 h 1041673"/>
              <a:gd name="connsiteX1063" fmla="*/ 547928 w 5155357"/>
              <a:gd name="connsiteY1063" fmla="*/ 442207 h 1041673"/>
              <a:gd name="connsiteX1064" fmla="*/ 546249 w 5155357"/>
              <a:gd name="connsiteY1064" fmla="*/ 458995 h 1041673"/>
              <a:gd name="connsiteX1065" fmla="*/ 541772 w 5155357"/>
              <a:gd name="connsiteY1065" fmla="*/ 476840 h 1041673"/>
              <a:gd name="connsiteX1066" fmla="*/ 541772 w 5155357"/>
              <a:gd name="connsiteY1066" fmla="*/ 484612 h 1041673"/>
              <a:gd name="connsiteX1067" fmla="*/ 535617 w 5155357"/>
              <a:gd name="connsiteY1067" fmla="*/ 505255 h 1041673"/>
              <a:gd name="connsiteX1068" fmla="*/ 533938 w 5155357"/>
              <a:gd name="connsiteY1068" fmla="*/ 513090 h 1041673"/>
              <a:gd name="connsiteX1069" fmla="*/ 518891 w 5155357"/>
              <a:gd name="connsiteY1069" fmla="*/ 571163 h 1041673"/>
              <a:gd name="connsiteX1070" fmla="*/ 506642 w 5155357"/>
              <a:gd name="connsiteY1070" fmla="*/ 608594 h 1041673"/>
              <a:gd name="connsiteX1071" fmla="*/ 499927 w 5155357"/>
              <a:gd name="connsiteY1071" fmla="*/ 627496 h 1041673"/>
              <a:gd name="connsiteX1072" fmla="*/ 495450 w 5155357"/>
              <a:gd name="connsiteY1072" fmla="*/ 635952 h 1041673"/>
              <a:gd name="connsiteX1073" fmla="*/ 493212 w 5155357"/>
              <a:gd name="connsiteY1073" fmla="*/ 644844 h 1041673"/>
              <a:gd name="connsiteX1074" fmla="*/ 489295 w 5155357"/>
              <a:gd name="connsiteY1074" fmla="*/ 652678 h 1041673"/>
              <a:gd name="connsiteX1075" fmla="*/ 483139 w 5155357"/>
              <a:gd name="connsiteY1075" fmla="*/ 669404 h 1041673"/>
              <a:gd name="connsiteX1076" fmla="*/ 478102 w 5155357"/>
              <a:gd name="connsiteY1076" fmla="*/ 677860 h 1041673"/>
              <a:gd name="connsiteX1077" fmla="*/ 474185 w 5155357"/>
              <a:gd name="connsiteY1077" fmla="*/ 687311 h 1041673"/>
              <a:gd name="connsiteX1078" fmla="*/ 459139 w 5155357"/>
              <a:gd name="connsiteY1078" fmla="*/ 719768 h 1041673"/>
              <a:gd name="connsiteX1079" fmla="*/ 558809 w 5155357"/>
              <a:gd name="connsiteY1079" fmla="*/ 631227 h 1041673"/>
              <a:gd name="connsiteX1080" fmla="*/ 557503 w 5155357"/>
              <a:gd name="connsiteY1080" fmla="*/ 634211 h 1041673"/>
              <a:gd name="connsiteX1081" fmla="*/ 557254 w 5155357"/>
              <a:gd name="connsiteY1081" fmla="*/ 632408 h 1041673"/>
              <a:gd name="connsiteX1082" fmla="*/ 557006 w 5155357"/>
              <a:gd name="connsiteY1082" fmla="*/ 630419 h 1041673"/>
              <a:gd name="connsiteX1083" fmla="*/ 554270 w 5155357"/>
              <a:gd name="connsiteY1083" fmla="*/ 631227 h 1041673"/>
              <a:gd name="connsiteX1084" fmla="*/ 554519 w 5155357"/>
              <a:gd name="connsiteY1084" fmla="*/ 629921 h 1041673"/>
              <a:gd name="connsiteX1085" fmla="*/ 556446 w 5155357"/>
              <a:gd name="connsiteY1085" fmla="*/ 628242 h 1041673"/>
              <a:gd name="connsiteX1086" fmla="*/ 558560 w 5155357"/>
              <a:gd name="connsiteY1086" fmla="*/ 625817 h 1041673"/>
              <a:gd name="connsiteX1087" fmla="*/ 560053 w 5155357"/>
              <a:gd name="connsiteY1087" fmla="*/ 625942 h 1041673"/>
              <a:gd name="connsiteX1088" fmla="*/ 559182 w 5155357"/>
              <a:gd name="connsiteY1088" fmla="*/ 628491 h 1041673"/>
              <a:gd name="connsiteX1089" fmla="*/ 558809 w 5155357"/>
              <a:gd name="connsiteY1089" fmla="*/ 631227 h 1041673"/>
              <a:gd name="connsiteX1090" fmla="*/ 555576 w 5155357"/>
              <a:gd name="connsiteY1090" fmla="*/ 642419 h 1041673"/>
              <a:gd name="connsiteX1091" fmla="*/ 554519 w 5155357"/>
              <a:gd name="connsiteY1091" fmla="*/ 644222 h 1041673"/>
              <a:gd name="connsiteX1092" fmla="*/ 552715 w 5155357"/>
              <a:gd name="connsiteY1092" fmla="*/ 643538 h 1041673"/>
              <a:gd name="connsiteX1093" fmla="*/ 553089 w 5155357"/>
              <a:gd name="connsiteY1093" fmla="*/ 640429 h 1041673"/>
              <a:gd name="connsiteX1094" fmla="*/ 553773 w 5155357"/>
              <a:gd name="connsiteY1094" fmla="*/ 636699 h 1041673"/>
              <a:gd name="connsiteX1095" fmla="*/ 556819 w 5155357"/>
              <a:gd name="connsiteY1095" fmla="*/ 635020 h 1041673"/>
              <a:gd name="connsiteX1096" fmla="*/ 556819 w 5155357"/>
              <a:gd name="connsiteY1096" fmla="*/ 637507 h 1041673"/>
              <a:gd name="connsiteX1097" fmla="*/ 555327 w 5155357"/>
              <a:gd name="connsiteY1097" fmla="*/ 640864 h 1041673"/>
              <a:gd name="connsiteX1098" fmla="*/ 555576 w 5155357"/>
              <a:gd name="connsiteY1098" fmla="*/ 642419 h 1041673"/>
              <a:gd name="connsiteX1099" fmla="*/ 551907 w 5155357"/>
              <a:gd name="connsiteY1099" fmla="*/ 657652 h 1041673"/>
              <a:gd name="connsiteX1100" fmla="*/ 551348 w 5155357"/>
              <a:gd name="connsiteY1100" fmla="*/ 657652 h 1041673"/>
              <a:gd name="connsiteX1101" fmla="*/ 551348 w 5155357"/>
              <a:gd name="connsiteY1101" fmla="*/ 657839 h 1041673"/>
              <a:gd name="connsiteX1102" fmla="*/ 550415 w 5155357"/>
              <a:gd name="connsiteY1102" fmla="*/ 655787 h 1041673"/>
              <a:gd name="connsiteX1103" fmla="*/ 550788 w 5155357"/>
              <a:gd name="connsiteY1103" fmla="*/ 655911 h 1041673"/>
              <a:gd name="connsiteX1104" fmla="*/ 551907 w 5155357"/>
              <a:gd name="connsiteY1104" fmla="*/ 650378 h 1041673"/>
              <a:gd name="connsiteX1105" fmla="*/ 551907 w 5155357"/>
              <a:gd name="connsiteY1105" fmla="*/ 657652 h 1041673"/>
              <a:gd name="connsiteX1106" fmla="*/ 547990 w 5155357"/>
              <a:gd name="connsiteY1106" fmla="*/ 657093 h 1041673"/>
              <a:gd name="connsiteX1107" fmla="*/ 547742 w 5155357"/>
              <a:gd name="connsiteY1107" fmla="*/ 657093 h 1041673"/>
              <a:gd name="connsiteX1108" fmla="*/ 548550 w 5155357"/>
              <a:gd name="connsiteY1108" fmla="*/ 656471 h 1041673"/>
              <a:gd name="connsiteX1109" fmla="*/ 548550 w 5155357"/>
              <a:gd name="connsiteY1109" fmla="*/ 656471 h 1041673"/>
              <a:gd name="connsiteX1110" fmla="*/ 550042 w 5155357"/>
              <a:gd name="connsiteY1110" fmla="*/ 656471 h 1041673"/>
              <a:gd name="connsiteX1111" fmla="*/ 550602 w 5155357"/>
              <a:gd name="connsiteY1111" fmla="*/ 657777 h 1041673"/>
              <a:gd name="connsiteX1112" fmla="*/ 548612 w 5155357"/>
              <a:gd name="connsiteY1112" fmla="*/ 659828 h 1041673"/>
              <a:gd name="connsiteX1113" fmla="*/ 548052 w 5155357"/>
              <a:gd name="connsiteY1113" fmla="*/ 657093 h 1041673"/>
              <a:gd name="connsiteX1114" fmla="*/ 547430 w 5155357"/>
              <a:gd name="connsiteY1114" fmla="*/ 655849 h 1041673"/>
              <a:gd name="connsiteX1115" fmla="*/ 545254 w 5155357"/>
              <a:gd name="connsiteY1115" fmla="*/ 655849 h 1041673"/>
              <a:gd name="connsiteX1116" fmla="*/ 546373 w 5155357"/>
              <a:gd name="connsiteY1116" fmla="*/ 653051 h 1041673"/>
              <a:gd name="connsiteX1117" fmla="*/ 548052 w 5155357"/>
              <a:gd name="connsiteY1117" fmla="*/ 655290 h 1041673"/>
              <a:gd name="connsiteX1118" fmla="*/ 548239 w 5155357"/>
              <a:gd name="connsiteY1118" fmla="*/ 655290 h 1041673"/>
              <a:gd name="connsiteX1119" fmla="*/ 547493 w 5155357"/>
              <a:gd name="connsiteY1119" fmla="*/ 655787 h 1041673"/>
              <a:gd name="connsiteX1120" fmla="*/ 553337 w 5155357"/>
              <a:gd name="connsiteY1120" fmla="*/ 625507 h 1041673"/>
              <a:gd name="connsiteX1121" fmla="*/ 555140 w 5155357"/>
              <a:gd name="connsiteY1121" fmla="*/ 621652 h 1041673"/>
              <a:gd name="connsiteX1122" fmla="*/ 556695 w 5155357"/>
              <a:gd name="connsiteY1122" fmla="*/ 619848 h 1041673"/>
              <a:gd name="connsiteX1123" fmla="*/ 555824 w 5155357"/>
              <a:gd name="connsiteY1123" fmla="*/ 624636 h 1041673"/>
              <a:gd name="connsiteX1124" fmla="*/ 554270 w 5155357"/>
              <a:gd name="connsiteY1124" fmla="*/ 627621 h 1041673"/>
              <a:gd name="connsiteX1125" fmla="*/ 553337 w 5155357"/>
              <a:gd name="connsiteY1125" fmla="*/ 625507 h 1041673"/>
              <a:gd name="connsiteX1126" fmla="*/ 539099 w 5155357"/>
              <a:gd name="connsiteY1126" fmla="*/ 689922 h 1041673"/>
              <a:gd name="connsiteX1127" fmla="*/ 537420 w 5155357"/>
              <a:gd name="connsiteY1127" fmla="*/ 693280 h 1041673"/>
              <a:gd name="connsiteX1128" fmla="*/ 539099 w 5155357"/>
              <a:gd name="connsiteY1128" fmla="*/ 689922 h 1041673"/>
              <a:gd name="connsiteX1129" fmla="*/ 491657 w 5155357"/>
              <a:gd name="connsiteY1129" fmla="*/ 787665 h 1041673"/>
              <a:gd name="connsiteX1130" fmla="*/ 493336 w 5155357"/>
              <a:gd name="connsiteY1130" fmla="*/ 788225 h 1041673"/>
              <a:gd name="connsiteX1131" fmla="*/ 493336 w 5155357"/>
              <a:gd name="connsiteY1131" fmla="*/ 788474 h 1041673"/>
              <a:gd name="connsiteX1132" fmla="*/ 493336 w 5155357"/>
              <a:gd name="connsiteY1132" fmla="*/ 788536 h 1041673"/>
              <a:gd name="connsiteX1133" fmla="*/ 493336 w 5155357"/>
              <a:gd name="connsiteY1133" fmla="*/ 789406 h 1041673"/>
              <a:gd name="connsiteX1134" fmla="*/ 491844 w 5155357"/>
              <a:gd name="connsiteY1134" fmla="*/ 789842 h 1041673"/>
              <a:gd name="connsiteX1135" fmla="*/ 491657 w 5155357"/>
              <a:gd name="connsiteY1135" fmla="*/ 789842 h 1041673"/>
              <a:gd name="connsiteX1136" fmla="*/ 491657 w 5155357"/>
              <a:gd name="connsiteY1136" fmla="*/ 787665 h 1041673"/>
              <a:gd name="connsiteX1137" fmla="*/ 485688 w 5155357"/>
              <a:gd name="connsiteY1137" fmla="*/ 792453 h 1041673"/>
              <a:gd name="connsiteX1138" fmla="*/ 484756 w 5155357"/>
              <a:gd name="connsiteY1138" fmla="*/ 793759 h 1041673"/>
              <a:gd name="connsiteX1139" fmla="*/ 485688 w 5155357"/>
              <a:gd name="connsiteY1139" fmla="*/ 792453 h 1041673"/>
              <a:gd name="connsiteX1140" fmla="*/ 473750 w 5155357"/>
              <a:gd name="connsiteY1140" fmla="*/ 834298 h 1041673"/>
              <a:gd name="connsiteX1141" fmla="*/ 473750 w 5155357"/>
              <a:gd name="connsiteY1141" fmla="*/ 835231 h 1041673"/>
              <a:gd name="connsiteX1142" fmla="*/ 472631 w 5155357"/>
              <a:gd name="connsiteY1142" fmla="*/ 837345 h 1041673"/>
              <a:gd name="connsiteX1143" fmla="*/ 471512 w 5155357"/>
              <a:gd name="connsiteY1143" fmla="*/ 836226 h 1041673"/>
              <a:gd name="connsiteX1144" fmla="*/ 471512 w 5155357"/>
              <a:gd name="connsiteY1144" fmla="*/ 836226 h 1041673"/>
              <a:gd name="connsiteX1145" fmla="*/ 472506 w 5155357"/>
              <a:gd name="connsiteY1145" fmla="*/ 834734 h 1041673"/>
              <a:gd name="connsiteX1146" fmla="*/ 473191 w 5155357"/>
              <a:gd name="connsiteY1146" fmla="*/ 833863 h 1041673"/>
              <a:gd name="connsiteX1147" fmla="*/ 473191 w 5155357"/>
              <a:gd name="connsiteY1147" fmla="*/ 833987 h 1041673"/>
              <a:gd name="connsiteX1148" fmla="*/ 473813 w 5155357"/>
              <a:gd name="connsiteY1148" fmla="*/ 834236 h 1041673"/>
              <a:gd name="connsiteX1149" fmla="*/ 473813 w 5155357"/>
              <a:gd name="connsiteY1149" fmla="*/ 834236 h 1041673"/>
              <a:gd name="connsiteX1150" fmla="*/ 481585 w 5155357"/>
              <a:gd name="connsiteY1150" fmla="*/ 830070 h 1041673"/>
              <a:gd name="connsiteX1151" fmla="*/ 475429 w 5155357"/>
              <a:gd name="connsiteY1151" fmla="*/ 835728 h 1041673"/>
              <a:gd name="connsiteX1152" fmla="*/ 475367 w 5155357"/>
              <a:gd name="connsiteY1152" fmla="*/ 835728 h 1041673"/>
              <a:gd name="connsiteX1153" fmla="*/ 475491 w 5155357"/>
              <a:gd name="connsiteY1153" fmla="*/ 835418 h 1041673"/>
              <a:gd name="connsiteX1154" fmla="*/ 475491 w 5155357"/>
              <a:gd name="connsiteY1154" fmla="*/ 834485 h 1041673"/>
              <a:gd name="connsiteX1155" fmla="*/ 482144 w 5155357"/>
              <a:gd name="connsiteY1155" fmla="*/ 823915 h 1041673"/>
              <a:gd name="connsiteX1156" fmla="*/ 481585 w 5155357"/>
              <a:gd name="connsiteY1156" fmla="*/ 830070 h 1041673"/>
              <a:gd name="connsiteX1157" fmla="*/ 482144 w 5155357"/>
              <a:gd name="connsiteY1157" fmla="*/ 820557 h 1041673"/>
              <a:gd name="connsiteX1158" fmla="*/ 481585 w 5155357"/>
              <a:gd name="connsiteY1158" fmla="*/ 819438 h 1041673"/>
              <a:gd name="connsiteX1159" fmla="*/ 481585 w 5155357"/>
              <a:gd name="connsiteY1159" fmla="*/ 819438 h 1041673"/>
              <a:gd name="connsiteX1160" fmla="*/ 483948 w 5155357"/>
              <a:gd name="connsiteY1160" fmla="*/ 815023 h 1041673"/>
              <a:gd name="connsiteX1161" fmla="*/ 484942 w 5155357"/>
              <a:gd name="connsiteY1161" fmla="*/ 815023 h 1041673"/>
              <a:gd name="connsiteX1162" fmla="*/ 482144 w 5155357"/>
              <a:gd name="connsiteY1162" fmla="*/ 820557 h 1041673"/>
              <a:gd name="connsiteX1163" fmla="*/ 488300 w 5155357"/>
              <a:gd name="connsiteY1163" fmla="*/ 803334 h 1041673"/>
              <a:gd name="connsiteX1164" fmla="*/ 486061 w 5155357"/>
              <a:gd name="connsiteY1164" fmla="*/ 803334 h 1041673"/>
              <a:gd name="connsiteX1165" fmla="*/ 487181 w 5155357"/>
              <a:gd name="connsiteY1165" fmla="*/ 807811 h 1041673"/>
              <a:gd name="connsiteX1166" fmla="*/ 483823 w 5155357"/>
              <a:gd name="connsiteY1166" fmla="*/ 809427 h 1041673"/>
              <a:gd name="connsiteX1167" fmla="*/ 484072 w 5155357"/>
              <a:gd name="connsiteY1167" fmla="*/ 810298 h 1041673"/>
              <a:gd name="connsiteX1168" fmla="*/ 481833 w 5155357"/>
              <a:gd name="connsiteY1168" fmla="*/ 809179 h 1041673"/>
              <a:gd name="connsiteX1169" fmla="*/ 482144 w 5155357"/>
              <a:gd name="connsiteY1169" fmla="*/ 809987 h 1041673"/>
              <a:gd name="connsiteX1170" fmla="*/ 481025 w 5155357"/>
              <a:gd name="connsiteY1170" fmla="*/ 809987 h 1041673"/>
              <a:gd name="connsiteX1171" fmla="*/ 476548 w 5155357"/>
              <a:gd name="connsiteY1171" fmla="*/ 815086 h 1041673"/>
              <a:gd name="connsiteX1172" fmla="*/ 475429 w 5155357"/>
              <a:gd name="connsiteY1172" fmla="*/ 820060 h 1041673"/>
              <a:gd name="connsiteX1173" fmla="*/ 467035 w 5155357"/>
              <a:gd name="connsiteY1173" fmla="*/ 827335 h 1041673"/>
              <a:gd name="connsiteX1174" fmla="*/ 465357 w 5155357"/>
              <a:gd name="connsiteY1174" fmla="*/ 834050 h 1041673"/>
              <a:gd name="connsiteX1175" fmla="*/ 468279 w 5155357"/>
              <a:gd name="connsiteY1175" fmla="*/ 831998 h 1041673"/>
              <a:gd name="connsiteX1176" fmla="*/ 471014 w 5155357"/>
              <a:gd name="connsiteY1176" fmla="*/ 829262 h 1041673"/>
              <a:gd name="connsiteX1177" fmla="*/ 475864 w 5155357"/>
              <a:gd name="connsiteY1177" fmla="*/ 821801 h 1041673"/>
              <a:gd name="connsiteX1178" fmla="*/ 481523 w 5155357"/>
              <a:gd name="connsiteY1178" fmla="*/ 814588 h 1041673"/>
              <a:gd name="connsiteX1179" fmla="*/ 483699 w 5155357"/>
              <a:gd name="connsiteY1179" fmla="*/ 811168 h 1041673"/>
              <a:gd name="connsiteX1180" fmla="*/ 483264 w 5155357"/>
              <a:gd name="connsiteY1180" fmla="*/ 814526 h 1041673"/>
              <a:gd name="connsiteX1181" fmla="*/ 480652 w 5155357"/>
              <a:gd name="connsiteY1181" fmla="*/ 819562 h 1041673"/>
              <a:gd name="connsiteX1182" fmla="*/ 480465 w 5155357"/>
              <a:gd name="connsiteY1182" fmla="*/ 819562 h 1041673"/>
              <a:gd name="connsiteX1183" fmla="*/ 472196 w 5155357"/>
              <a:gd name="connsiteY1183" fmla="*/ 833179 h 1041673"/>
              <a:gd name="connsiteX1184" fmla="*/ 471574 w 5155357"/>
              <a:gd name="connsiteY1184" fmla="*/ 833987 h 1041673"/>
              <a:gd name="connsiteX1185" fmla="*/ 470393 w 5155357"/>
              <a:gd name="connsiteY1185" fmla="*/ 835728 h 1041673"/>
              <a:gd name="connsiteX1186" fmla="*/ 470393 w 5155357"/>
              <a:gd name="connsiteY1186" fmla="*/ 835728 h 1041673"/>
              <a:gd name="connsiteX1187" fmla="*/ 469833 w 5155357"/>
              <a:gd name="connsiteY1187" fmla="*/ 836226 h 1041673"/>
              <a:gd name="connsiteX1188" fmla="*/ 465357 w 5155357"/>
              <a:gd name="connsiteY1188" fmla="*/ 833987 h 1041673"/>
              <a:gd name="connsiteX1189" fmla="*/ 463802 w 5155357"/>
              <a:gd name="connsiteY1189" fmla="*/ 830568 h 1041673"/>
              <a:gd name="connsiteX1190" fmla="*/ 464610 w 5155357"/>
              <a:gd name="connsiteY1190" fmla="*/ 827770 h 1041673"/>
              <a:gd name="connsiteX1191" fmla="*/ 465357 w 5155357"/>
              <a:gd name="connsiteY1191" fmla="*/ 824661 h 1041673"/>
              <a:gd name="connsiteX1192" fmla="*/ 467595 w 5155357"/>
              <a:gd name="connsiteY1192" fmla="*/ 820557 h 1041673"/>
              <a:gd name="connsiteX1193" fmla="*/ 469274 w 5155357"/>
              <a:gd name="connsiteY1193" fmla="*/ 817137 h 1041673"/>
              <a:gd name="connsiteX1194" fmla="*/ 471201 w 5155357"/>
              <a:gd name="connsiteY1194" fmla="*/ 817635 h 1041673"/>
              <a:gd name="connsiteX1195" fmla="*/ 473626 w 5155357"/>
              <a:gd name="connsiteY1195" fmla="*/ 815707 h 1041673"/>
              <a:gd name="connsiteX1196" fmla="*/ 475118 w 5155357"/>
              <a:gd name="connsiteY1196" fmla="*/ 815583 h 1041673"/>
              <a:gd name="connsiteX1197" fmla="*/ 474310 w 5155357"/>
              <a:gd name="connsiteY1197" fmla="*/ 813345 h 1041673"/>
              <a:gd name="connsiteX1198" fmla="*/ 473066 w 5155357"/>
              <a:gd name="connsiteY1198" fmla="*/ 812785 h 1041673"/>
              <a:gd name="connsiteX1199" fmla="*/ 475677 w 5155357"/>
              <a:gd name="connsiteY1199" fmla="*/ 807313 h 1041673"/>
              <a:gd name="connsiteX1200" fmla="*/ 480652 w 5155357"/>
              <a:gd name="connsiteY1200" fmla="*/ 800909 h 1041673"/>
              <a:gd name="connsiteX1201" fmla="*/ 482206 w 5155357"/>
              <a:gd name="connsiteY1201" fmla="*/ 796432 h 1041673"/>
              <a:gd name="connsiteX1202" fmla="*/ 483761 w 5155357"/>
              <a:gd name="connsiteY1202" fmla="*/ 794691 h 1041673"/>
              <a:gd name="connsiteX1203" fmla="*/ 484631 w 5155357"/>
              <a:gd name="connsiteY1203" fmla="*/ 793883 h 1041673"/>
              <a:gd name="connsiteX1204" fmla="*/ 482144 w 5155357"/>
              <a:gd name="connsiteY1204" fmla="*/ 799914 h 1041673"/>
              <a:gd name="connsiteX1205" fmla="*/ 488300 w 5155357"/>
              <a:gd name="connsiteY1205" fmla="*/ 787541 h 1041673"/>
              <a:gd name="connsiteX1206" fmla="*/ 489605 w 5155357"/>
              <a:gd name="connsiteY1206" fmla="*/ 785240 h 1041673"/>
              <a:gd name="connsiteX1207" fmla="*/ 491533 w 5155357"/>
              <a:gd name="connsiteY1207" fmla="*/ 782629 h 1041673"/>
              <a:gd name="connsiteX1208" fmla="*/ 488921 w 5155357"/>
              <a:gd name="connsiteY1208" fmla="*/ 790588 h 1041673"/>
              <a:gd name="connsiteX1209" fmla="*/ 486373 w 5155357"/>
              <a:gd name="connsiteY1209" fmla="*/ 795375 h 1041673"/>
              <a:gd name="connsiteX1210" fmla="*/ 483761 w 5155357"/>
              <a:gd name="connsiteY1210" fmla="*/ 799728 h 1041673"/>
              <a:gd name="connsiteX1211" fmla="*/ 482579 w 5155357"/>
              <a:gd name="connsiteY1211" fmla="*/ 803147 h 1041673"/>
              <a:gd name="connsiteX1212" fmla="*/ 479470 w 5155357"/>
              <a:gd name="connsiteY1212" fmla="*/ 806940 h 1041673"/>
              <a:gd name="connsiteX1213" fmla="*/ 479284 w 5155357"/>
              <a:gd name="connsiteY1213" fmla="*/ 808992 h 1041673"/>
              <a:gd name="connsiteX1214" fmla="*/ 481833 w 5155357"/>
              <a:gd name="connsiteY1214" fmla="*/ 809117 h 1041673"/>
              <a:gd name="connsiteX1215" fmla="*/ 482704 w 5155357"/>
              <a:gd name="connsiteY1215" fmla="*/ 809365 h 1041673"/>
              <a:gd name="connsiteX1216" fmla="*/ 488859 w 5155357"/>
              <a:gd name="connsiteY1216" fmla="*/ 798733 h 1041673"/>
              <a:gd name="connsiteX1217" fmla="*/ 488300 w 5155357"/>
              <a:gd name="connsiteY1217" fmla="*/ 803272 h 1041673"/>
              <a:gd name="connsiteX1218" fmla="*/ 491098 w 5155357"/>
              <a:gd name="connsiteY1218" fmla="*/ 790961 h 1041673"/>
              <a:gd name="connsiteX1219" fmla="*/ 491098 w 5155357"/>
              <a:gd name="connsiteY1219" fmla="*/ 790836 h 1041673"/>
              <a:gd name="connsiteX1220" fmla="*/ 491657 w 5155357"/>
              <a:gd name="connsiteY1220" fmla="*/ 790961 h 1041673"/>
              <a:gd name="connsiteX1221" fmla="*/ 490538 w 5155357"/>
              <a:gd name="connsiteY1221" fmla="*/ 793261 h 1041673"/>
              <a:gd name="connsiteX1222" fmla="*/ 491098 w 5155357"/>
              <a:gd name="connsiteY1222" fmla="*/ 790961 h 1041673"/>
              <a:gd name="connsiteX1223" fmla="*/ 494953 w 5155357"/>
              <a:gd name="connsiteY1223" fmla="*/ 797178 h 1041673"/>
              <a:gd name="connsiteX1224" fmla="*/ 494953 w 5155357"/>
              <a:gd name="connsiteY1224" fmla="*/ 794318 h 1041673"/>
              <a:gd name="connsiteX1225" fmla="*/ 494953 w 5155357"/>
              <a:gd name="connsiteY1225" fmla="*/ 797178 h 1041673"/>
              <a:gd name="connsiteX1226" fmla="*/ 490662 w 5155357"/>
              <a:gd name="connsiteY1226" fmla="*/ 797862 h 1041673"/>
              <a:gd name="connsiteX1227" fmla="*/ 493087 w 5155357"/>
              <a:gd name="connsiteY1227" fmla="*/ 792204 h 1041673"/>
              <a:gd name="connsiteX1228" fmla="*/ 493834 w 5155357"/>
              <a:gd name="connsiteY1228" fmla="*/ 790339 h 1041673"/>
              <a:gd name="connsiteX1229" fmla="*/ 494145 w 5155357"/>
              <a:gd name="connsiteY1229" fmla="*/ 790463 h 1041673"/>
              <a:gd name="connsiteX1230" fmla="*/ 494891 w 5155357"/>
              <a:gd name="connsiteY1230" fmla="*/ 789904 h 1041673"/>
              <a:gd name="connsiteX1231" fmla="*/ 495015 w 5155357"/>
              <a:gd name="connsiteY1231" fmla="*/ 789904 h 1041673"/>
              <a:gd name="connsiteX1232" fmla="*/ 495015 w 5155357"/>
              <a:gd name="connsiteY1232" fmla="*/ 788722 h 1041673"/>
              <a:gd name="connsiteX1233" fmla="*/ 495015 w 5155357"/>
              <a:gd name="connsiteY1233" fmla="*/ 788474 h 1041673"/>
              <a:gd name="connsiteX1234" fmla="*/ 494517 w 5155357"/>
              <a:gd name="connsiteY1234" fmla="*/ 787727 h 1041673"/>
              <a:gd name="connsiteX1235" fmla="*/ 494642 w 5155357"/>
              <a:gd name="connsiteY1235" fmla="*/ 787168 h 1041673"/>
              <a:gd name="connsiteX1236" fmla="*/ 494953 w 5155357"/>
              <a:gd name="connsiteY1236" fmla="*/ 784930 h 1041673"/>
              <a:gd name="connsiteX1237" fmla="*/ 494268 w 5155357"/>
              <a:gd name="connsiteY1237" fmla="*/ 784059 h 1041673"/>
              <a:gd name="connsiteX1238" fmla="*/ 496693 w 5155357"/>
              <a:gd name="connsiteY1238" fmla="*/ 780328 h 1041673"/>
              <a:gd name="connsiteX1239" fmla="*/ 497751 w 5155357"/>
              <a:gd name="connsiteY1239" fmla="*/ 776536 h 1041673"/>
              <a:gd name="connsiteX1240" fmla="*/ 493399 w 5155357"/>
              <a:gd name="connsiteY1240" fmla="*/ 779458 h 1041673"/>
              <a:gd name="connsiteX1241" fmla="*/ 495139 w 5155357"/>
              <a:gd name="connsiteY1241" fmla="*/ 775292 h 1041673"/>
              <a:gd name="connsiteX1242" fmla="*/ 498248 w 5155357"/>
              <a:gd name="connsiteY1242" fmla="*/ 771188 h 1041673"/>
              <a:gd name="connsiteX1243" fmla="*/ 497751 w 5155357"/>
              <a:gd name="connsiteY1243" fmla="*/ 768390 h 1041673"/>
              <a:gd name="connsiteX1244" fmla="*/ 499989 w 5155357"/>
              <a:gd name="connsiteY1244" fmla="*/ 764100 h 1041673"/>
              <a:gd name="connsiteX1245" fmla="*/ 501171 w 5155357"/>
              <a:gd name="connsiteY1245" fmla="*/ 765468 h 1041673"/>
              <a:gd name="connsiteX1246" fmla="*/ 502911 w 5155357"/>
              <a:gd name="connsiteY1246" fmla="*/ 765841 h 1041673"/>
              <a:gd name="connsiteX1247" fmla="*/ 505461 w 5155357"/>
              <a:gd name="connsiteY1247" fmla="*/ 762235 h 1041673"/>
              <a:gd name="connsiteX1248" fmla="*/ 508072 w 5155357"/>
              <a:gd name="connsiteY1248" fmla="*/ 761489 h 1041673"/>
              <a:gd name="connsiteX1249" fmla="*/ 509253 w 5155357"/>
              <a:gd name="connsiteY1249" fmla="*/ 762235 h 1041673"/>
              <a:gd name="connsiteX1250" fmla="*/ 507389 w 5155357"/>
              <a:gd name="connsiteY1250" fmla="*/ 766525 h 1041673"/>
              <a:gd name="connsiteX1251" fmla="*/ 503409 w 5155357"/>
              <a:gd name="connsiteY1251" fmla="*/ 775479 h 1041673"/>
              <a:gd name="connsiteX1252" fmla="*/ 502227 w 5155357"/>
              <a:gd name="connsiteY1252" fmla="*/ 778401 h 1041673"/>
              <a:gd name="connsiteX1253" fmla="*/ 502165 w 5155357"/>
              <a:gd name="connsiteY1253" fmla="*/ 778339 h 1041673"/>
              <a:gd name="connsiteX1254" fmla="*/ 501419 w 5155357"/>
              <a:gd name="connsiteY1254" fmla="*/ 778836 h 1041673"/>
              <a:gd name="connsiteX1255" fmla="*/ 501232 w 5155357"/>
              <a:gd name="connsiteY1255" fmla="*/ 779271 h 1041673"/>
              <a:gd name="connsiteX1256" fmla="*/ 501171 w 5155357"/>
              <a:gd name="connsiteY1256" fmla="*/ 779271 h 1041673"/>
              <a:gd name="connsiteX1257" fmla="*/ 500051 w 5155357"/>
              <a:gd name="connsiteY1257" fmla="*/ 778650 h 1041673"/>
              <a:gd name="connsiteX1258" fmla="*/ 500548 w 5155357"/>
              <a:gd name="connsiteY1258" fmla="*/ 780266 h 1041673"/>
              <a:gd name="connsiteX1259" fmla="*/ 500113 w 5155357"/>
              <a:gd name="connsiteY1259" fmla="*/ 780577 h 1041673"/>
              <a:gd name="connsiteX1260" fmla="*/ 499802 w 5155357"/>
              <a:gd name="connsiteY1260" fmla="*/ 781385 h 1041673"/>
              <a:gd name="connsiteX1261" fmla="*/ 500362 w 5155357"/>
              <a:gd name="connsiteY1261" fmla="*/ 781758 h 1041673"/>
              <a:gd name="connsiteX1262" fmla="*/ 500611 w 5155357"/>
              <a:gd name="connsiteY1262" fmla="*/ 781758 h 1041673"/>
              <a:gd name="connsiteX1263" fmla="*/ 500735 w 5155357"/>
              <a:gd name="connsiteY1263" fmla="*/ 781758 h 1041673"/>
              <a:gd name="connsiteX1264" fmla="*/ 496569 w 5155357"/>
              <a:gd name="connsiteY1264" fmla="*/ 789655 h 1041673"/>
              <a:gd name="connsiteX1265" fmla="*/ 490725 w 5155357"/>
              <a:gd name="connsiteY1265" fmla="*/ 797925 h 1041673"/>
              <a:gd name="connsiteX1266" fmla="*/ 507886 w 5155357"/>
              <a:gd name="connsiteY1266" fmla="*/ 755333 h 1041673"/>
              <a:gd name="connsiteX1267" fmla="*/ 508383 w 5155357"/>
              <a:gd name="connsiteY1267" fmla="*/ 755271 h 1041673"/>
              <a:gd name="connsiteX1268" fmla="*/ 507886 w 5155357"/>
              <a:gd name="connsiteY1268" fmla="*/ 755333 h 1041673"/>
              <a:gd name="connsiteX1269" fmla="*/ 501668 w 5155357"/>
              <a:gd name="connsiteY1269" fmla="*/ 784867 h 1041673"/>
              <a:gd name="connsiteX1270" fmla="*/ 501109 w 5155357"/>
              <a:gd name="connsiteY1270" fmla="*/ 781510 h 1041673"/>
              <a:gd name="connsiteX1271" fmla="*/ 501109 w 5155357"/>
              <a:gd name="connsiteY1271" fmla="*/ 781510 h 1041673"/>
              <a:gd name="connsiteX1272" fmla="*/ 502476 w 5155357"/>
              <a:gd name="connsiteY1272" fmla="*/ 779520 h 1041673"/>
              <a:gd name="connsiteX1273" fmla="*/ 510062 w 5155357"/>
              <a:gd name="connsiteY1273" fmla="*/ 764722 h 1041673"/>
              <a:gd name="connsiteX1274" fmla="*/ 501668 w 5155357"/>
              <a:gd name="connsiteY1274" fmla="*/ 784805 h 1041673"/>
              <a:gd name="connsiteX1275" fmla="*/ 522310 w 5155357"/>
              <a:gd name="connsiteY1275" fmla="*/ 754773 h 1041673"/>
              <a:gd name="connsiteX1276" fmla="*/ 523430 w 5155357"/>
              <a:gd name="connsiteY1276" fmla="*/ 749115 h 1041673"/>
              <a:gd name="connsiteX1277" fmla="*/ 522310 w 5155357"/>
              <a:gd name="connsiteY1277" fmla="*/ 754773 h 1041673"/>
              <a:gd name="connsiteX1278" fmla="*/ 530705 w 5155357"/>
              <a:gd name="connsiteY1278" fmla="*/ 726234 h 1041673"/>
              <a:gd name="connsiteX1279" fmla="*/ 532383 w 5155357"/>
              <a:gd name="connsiteY1279" fmla="*/ 722876 h 1041673"/>
              <a:gd name="connsiteX1280" fmla="*/ 530705 w 5155357"/>
              <a:gd name="connsiteY1280" fmla="*/ 726234 h 1041673"/>
              <a:gd name="connsiteX1281" fmla="*/ 531886 w 5155357"/>
              <a:gd name="connsiteY1281" fmla="*/ 710068 h 1041673"/>
              <a:gd name="connsiteX1282" fmla="*/ 530829 w 5155357"/>
              <a:gd name="connsiteY1282" fmla="*/ 712679 h 1041673"/>
              <a:gd name="connsiteX1283" fmla="*/ 529648 w 5155357"/>
              <a:gd name="connsiteY1283" fmla="*/ 715788 h 1041673"/>
              <a:gd name="connsiteX1284" fmla="*/ 527596 w 5155357"/>
              <a:gd name="connsiteY1284" fmla="*/ 717343 h 1041673"/>
              <a:gd name="connsiteX1285" fmla="*/ 527409 w 5155357"/>
              <a:gd name="connsiteY1285" fmla="*/ 721260 h 1041673"/>
              <a:gd name="connsiteX1286" fmla="*/ 526912 w 5155357"/>
              <a:gd name="connsiteY1286" fmla="*/ 723871 h 1041673"/>
              <a:gd name="connsiteX1287" fmla="*/ 524611 w 5155357"/>
              <a:gd name="connsiteY1287" fmla="*/ 725612 h 1041673"/>
              <a:gd name="connsiteX1288" fmla="*/ 522871 w 5155357"/>
              <a:gd name="connsiteY1288" fmla="*/ 724120 h 1041673"/>
              <a:gd name="connsiteX1289" fmla="*/ 522871 w 5155357"/>
              <a:gd name="connsiteY1289" fmla="*/ 726918 h 1041673"/>
              <a:gd name="connsiteX1290" fmla="*/ 524549 w 5155357"/>
              <a:gd name="connsiteY1290" fmla="*/ 726296 h 1041673"/>
              <a:gd name="connsiteX1291" fmla="*/ 524611 w 5155357"/>
              <a:gd name="connsiteY1291" fmla="*/ 725674 h 1041673"/>
              <a:gd name="connsiteX1292" fmla="*/ 524549 w 5155357"/>
              <a:gd name="connsiteY1292" fmla="*/ 726296 h 1041673"/>
              <a:gd name="connsiteX1293" fmla="*/ 524487 w 5155357"/>
              <a:gd name="connsiteY1293" fmla="*/ 728659 h 1041673"/>
              <a:gd name="connsiteX1294" fmla="*/ 522559 w 5155357"/>
              <a:gd name="connsiteY1294" fmla="*/ 729716 h 1041673"/>
              <a:gd name="connsiteX1295" fmla="*/ 520508 w 5155357"/>
              <a:gd name="connsiteY1295" fmla="*/ 731954 h 1041673"/>
              <a:gd name="connsiteX1296" fmla="*/ 520508 w 5155357"/>
              <a:gd name="connsiteY1296" fmla="*/ 733011 h 1041673"/>
              <a:gd name="connsiteX1297" fmla="*/ 521005 w 5155357"/>
              <a:gd name="connsiteY1297" fmla="*/ 735561 h 1041673"/>
              <a:gd name="connsiteX1298" fmla="*/ 520694 w 5155357"/>
              <a:gd name="connsiteY1298" fmla="*/ 738359 h 1041673"/>
              <a:gd name="connsiteX1299" fmla="*/ 518767 w 5155357"/>
              <a:gd name="connsiteY1299" fmla="*/ 741778 h 1041673"/>
              <a:gd name="connsiteX1300" fmla="*/ 516404 w 5155357"/>
              <a:gd name="connsiteY1300" fmla="*/ 743830 h 1041673"/>
              <a:gd name="connsiteX1301" fmla="*/ 515533 w 5155357"/>
              <a:gd name="connsiteY1301" fmla="*/ 747623 h 1041673"/>
              <a:gd name="connsiteX1302" fmla="*/ 515533 w 5155357"/>
              <a:gd name="connsiteY1302" fmla="*/ 749551 h 1041673"/>
              <a:gd name="connsiteX1303" fmla="*/ 514787 w 5155357"/>
              <a:gd name="connsiteY1303" fmla="*/ 752411 h 1041673"/>
              <a:gd name="connsiteX1304" fmla="*/ 521192 w 5155357"/>
              <a:gd name="connsiteY1304" fmla="*/ 743084 h 1041673"/>
              <a:gd name="connsiteX1305" fmla="*/ 521751 w 5155357"/>
              <a:gd name="connsiteY1305" fmla="*/ 743084 h 1041673"/>
              <a:gd name="connsiteX1306" fmla="*/ 513357 w 5155357"/>
              <a:gd name="connsiteY1306" fmla="*/ 759312 h 1041673"/>
              <a:gd name="connsiteX1307" fmla="*/ 514476 w 5155357"/>
              <a:gd name="connsiteY1307" fmla="*/ 752535 h 1041673"/>
              <a:gd name="connsiteX1308" fmla="*/ 512238 w 5155357"/>
              <a:gd name="connsiteY1308" fmla="*/ 753965 h 1041673"/>
              <a:gd name="connsiteX1309" fmla="*/ 511678 w 5155357"/>
              <a:gd name="connsiteY1309" fmla="*/ 749737 h 1041673"/>
              <a:gd name="connsiteX1310" fmla="*/ 513917 w 5155357"/>
              <a:gd name="connsiteY1310" fmla="*/ 750297 h 1041673"/>
              <a:gd name="connsiteX1311" fmla="*/ 513917 w 5155357"/>
              <a:gd name="connsiteY1311" fmla="*/ 745447 h 1041673"/>
              <a:gd name="connsiteX1312" fmla="*/ 514538 w 5155357"/>
              <a:gd name="connsiteY1312" fmla="*/ 745882 h 1041673"/>
              <a:gd name="connsiteX1313" fmla="*/ 514787 w 5155357"/>
              <a:gd name="connsiteY1313" fmla="*/ 745944 h 1041673"/>
              <a:gd name="connsiteX1314" fmla="*/ 515036 w 5155357"/>
              <a:gd name="connsiteY1314" fmla="*/ 745820 h 1041673"/>
              <a:gd name="connsiteX1315" fmla="*/ 515036 w 5155357"/>
              <a:gd name="connsiteY1315" fmla="*/ 745322 h 1041673"/>
              <a:gd name="connsiteX1316" fmla="*/ 514601 w 5155357"/>
              <a:gd name="connsiteY1316" fmla="*/ 745012 h 1041673"/>
              <a:gd name="connsiteX1317" fmla="*/ 514601 w 5155357"/>
              <a:gd name="connsiteY1317" fmla="*/ 744763 h 1041673"/>
              <a:gd name="connsiteX1318" fmla="*/ 514538 w 5155357"/>
              <a:gd name="connsiteY1318" fmla="*/ 741903 h 1041673"/>
              <a:gd name="connsiteX1319" fmla="*/ 513979 w 5155357"/>
              <a:gd name="connsiteY1319" fmla="*/ 744576 h 1041673"/>
              <a:gd name="connsiteX1320" fmla="*/ 513730 w 5155357"/>
              <a:gd name="connsiteY1320" fmla="*/ 744390 h 1041673"/>
              <a:gd name="connsiteX1321" fmla="*/ 513357 w 5155357"/>
              <a:gd name="connsiteY1321" fmla="*/ 744141 h 1041673"/>
              <a:gd name="connsiteX1322" fmla="*/ 512860 w 5155357"/>
              <a:gd name="connsiteY1322" fmla="*/ 744265 h 1041673"/>
              <a:gd name="connsiteX1323" fmla="*/ 512984 w 5155357"/>
              <a:gd name="connsiteY1323" fmla="*/ 744763 h 1041673"/>
              <a:gd name="connsiteX1324" fmla="*/ 513357 w 5155357"/>
              <a:gd name="connsiteY1324" fmla="*/ 745012 h 1041673"/>
              <a:gd name="connsiteX1325" fmla="*/ 513357 w 5155357"/>
              <a:gd name="connsiteY1325" fmla="*/ 745322 h 1041673"/>
              <a:gd name="connsiteX1326" fmla="*/ 511243 w 5155357"/>
              <a:gd name="connsiteY1326" fmla="*/ 748680 h 1041673"/>
              <a:gd name="connsiteX1327" fmla="*/ 511119 w 5155357"/>
              <a:gd name="connsiteY1327" fmla="*/ 748494 h 1041673"/>
              <a:gd name="connsiteX1328" fmla="*/ 511306 w 5155357"/>
              <a:gd name="connsiteY1328" fmla="*/ 748058 h 1041673"/>
              <a:gd name="connsiteX1329" fmla="*/ 510870 w 5155357"/>
              <a:gd name="connsiteY1329" fmla="*/ 747063 h 1041673"/>
              <a:gd name="connsiteX1330" fmla="*/ 509875 w 5155357"/>
              <a:gd name="connsiteY1330" fmla="*/ 747499 h 1041673"/>
              <a:gd name="connsiteX1331" fmla="*/ 509627 w 5155357"/>
              <a:gd name="connsiteY1331" fmla="*/ 748058 h 1041673"/>
              <a:gd name="connsiteX1332" fmla="*/ 509565 w 5155357"/>
              <a:gd name="connsiteY1332" fmla="*/ 748058 h 1041673"/>
              <a:gd name="connsiteX1333" fmla="*/ 508445 w 5155357"/>
              <a:gd name="connsiteY1333" fmla="*/ 746877 h 1041673"/>
              <a:gd name="connsiteX1334" fmla="*/ 509004 w 5155357"/>
              <a:gd name="connsiteY1334" fmla="*/ 749115 h 1041673"/>
              <a:gd name="connsiteX1335" fmla="*/ 508756 w 5155357"/>
              <a:gd name="connsiteY1335" fmla="*/ 749488 h 1041673"/>
              <a:gd name="connsiteX1336" fmla="*/ 508756 w 5155357"/>
              <a:gd name="connsiteY1336" fmla="*/ 750545 h 1041673"/>
              <a:gd name="connsiteX1337" fmla="*/ 509253 w 5155357"/>
              <a:gd name="connsiteY1337" fmla="*/ 750732 h 1041673"/>
              <a:gd name="connsiteX1338" fmla="*/ 509813 w 5155357"/>
              <a:gd name="connsiteY1338" fmla="*/ 750483 h 1041673"/>
              <a:gd name="connsiteX1339" fmla="*/ 510062 w 5155357"/>
              <a:gd name="connsiteY1339" fmla="*/ 750172 h 1041673"/>
              <a:gd name="connsiteX1340" fmla="*/ 507886 w 5155357"/>
              <a:gd name="connsiteY1340" fmla="*/ 755333 h 1041673"/>
              <a:gd name="connsiteX1341" fmla="*/ 505647 w 5155357"/>
              <a:gd name="connsiteY1341" fmla="*/ 755457 h 1041673"/>
              <a:gd name="connsiteX1342" fmla="*/ 507202 w 5155357"/>
              <a:gd name="connsiteY1342" fmla="*/ 750297 h 1041673"/>
              <a:gd name="connsiteX1343" fmla="*/ 506518 w 5155357"/>
              <a:gd name="connsiteY1343" fmla="*/ 748369 h 1041673"/>
              <a:gd name="connsiteX1344" fmla="*/ 507699 w 5155357"/>
              <a:gd name="connsiteY1344" fmla="*/ 744763 h 1041673"/>
              <a:gd name="connsiteX1345" fmla="*/ 510808 w 5155357"/>
              <a:gd name="connsiteY1345" fmla="*/ 742027 h 1041673"/>
              <a:gd name="connsiteX1346" fmla="*/ 511367 w 5155357"/>
              <a:gd name="connsiteY1346" fmla="*/ 741094 h 1041673"/>
              <a:gd name="connsiteX1347" fmla="*/ 512362 w 5155357"/>
              <a:gd name="connsiteY1347" fmla="*/ 739043 h 1041673"/>
              <a:gd name="connsiteX1348" fmla="*/ 511492 w 5155357"/>
              <a:gd name="connsiteY1348" fmla="*/ 743519 h 1041673"/>
              <a:gd name="connsiteX1349" fmla="*/ 510621 w 5155357"/>
              <a:gd name="connsiteY1349" fmla="*/ 745260 h 1041673"/>
              <a:gd name="connsiteX1350" fmla="*/ 514290 w 5155357"/>
              <a:gd name="connsiteY1350" fmla="*/ 739602 h 1041673"/>
              <a:gd name="connsiteX1351" fmla="*/ 515969 w 5155357"/>
              <a:gd name="connsiteY1351" fmla="*/ 735436 h 1041673"/>
              <a:gd name="connsiteX1352" fmla="*/ 518767 w 5155357"/>
              <a:gd name="connsiteY1352" fmla="*/ 730959 h 1041673"/>
              <a:gd name="connsiteX1353" fmla="*/ 519762 w 5155357"/>
              <a:gd name="connsiteY1353" fmla="*/ 727167 h 1041673"/>
              <a:gd name="connsiteX1354" fmla="*/ 521689 w 5155357"/>
              <a:gd name="connsiteY1354" fmla="*/ 723747 h 1041673"/>
              <a:gd name="connsiteX1355" fmla="*/ 524425 w 5155357"/>
              <a:gd name="connsiteY1355" fmla="*/ 719457 h 1041673"/>
              <a:gd name="connsiteX1356" fmla="*/ 524922 w 5155357"/>
              <a:gd name="connsiteY1356" fmla="*/ 715477 h 1041673"/>
              <a:gd name="connsiteX1357" fmla="*/ 527534 w 5155357"/>
              <a:gd name="connsiteY1357" fmla="*/ 713239 h 1041673"/>
              <a:gd name="connsiteX1358" fmla="*/ 528218 w 5155357"/>
              <a:gd name="connsiteY1358" fmla="*/ 710814 h 1041673"/>
              <a:gd name="connsiteX1359" fmla="*/ 529337 w 5155357"/>
              <a:gd name="connsiteY1359" fmla="*/ 707083 h 1041673"/>
              <a:gd name="connsiteX1360" fmla="*/ 526352 w 5155357"/>
              <a:gd name="connsiteY1360" fmla="*/ 711498 h 1041673"/>
              <a:gd name="connsiteX1361" fmla="*/ 524611 w 5155357"/>
              <a:gd name="connsiteY1361" fmla="*/ 712555 h 1041673"/>
              <a:gd name="connsiteX1362" fmla="*/ 525793 w 5155357"/>
              <a:gd name="connsiteY1362" fmla="*/ 707146 h 1041673"/>
              <a:gd name="connsiteX1363" fmla="*/ 529772 w 5155357"/>
              <a:gd name="connsiteY1363" fmla="*/ 700803 h 1041673"/>
              <a:gd name="connsiteX1364" fmla="*/ 530953 w 5155357"/>
              <a:gd name="connsiteY1364" fmla="*/ 697384 h 1041673"/>
              <a:gd name="connsiteX1365" fmla="*/ 531824 w 5155357"/>
              <a:gd name="connsiteY1365" fmla="*/ 699933 h 1041673"/>
              <a:gd name="connsiteX1366" fmla="*/ 533378 w 5155357"/>
              <a:gd name="connsiteY1366" fmla="*/ 699933 h 1041673"/>
              <a:gd name="connsiteX1367" fmla="*/ 537669 w 5155357"/>
              <a:gd name="connsiteY1367" fmla="*/ 695829 h 1041673"/>
              <a:gd name="connsiteX1368" fmla="*/ 536114 w 5155357"/>
              <a:gd name="connsiteY1368" fmla="*/ 701363 h 1041673"/>
              <a:gd name="connsiteX1369" fmla="*/ 538539 w 5155357"/>
              <a:gd name="connsiteY1369" fmla="*/ 700493 h 1041673"/>
              <a:gd name="connsiteX1370" fmla="*/ 536114 w 5155357"/>
              <a:gd name="connsiteY1370" fmla="*/ 706835 h 1041673"/>
              <a:gd name="connsiteX1371" fmla="*/ 534622 w 5155357"/>
              <a:gd name="connsiteY1371" fmla="*/ 705840 h 1041673"/>
              <a:gd name="connsiteX1372" fmla="*/ 532011 w 5155357"/>
              <a:gd name="connsiteY1372" fmla="*/ 709944 h 1041673"/>
              <a:gd name="connsiteX1373" fmla="*/ 535182 w 5155357"/>
              <a:gd name="connsiteY1373" fmla="*/ 717840 h 1041673"/>
              <a:gd name="connsiteX1374" fmla="*/ 535741 w 5155357"/>
              <a:gd name="connsiteY1374" fmla="*/ 713425 h 1041673"/>
              <a:gd name="connsiteX1375" fmla="*/ 543016 w 5155357"/>
              <a:gd name="connsiteY1375" fmla="*/ 697197 h 1041673"/>
              <a:gd name="connsiteX1376" fmla="*/ 544135 w 5155357"/>
              <a:gd name="connsiteY1376" fmla="*/ 702296 h 1041673"/>
              <a:gd name="connsiteX1377" fmla="*/ 544259 w 5155357"/>
              <a:gd name="connsiteY1377" fmla="*/ 702296 h 1041673"/>
              <a:gd name="connsiteX1378" fmla="*/ 542580 w 5155357"/>
              <a:gd name="connsiteY1378" fmla="*/ 707146 h 1041673"/>
              <a:gd name="connsiteX1379" fmla="*/ 541399 w 5155357"/>
              <a:gd name="connsiteY1379" fmla="*/ 710192 h 1041673"/>
              <a:gd name="connsiteX1380" fmla="*/ 541399 w 5155357"/>
              <a:gd name="connsiteY1380" fmla="*/ 710192 h 1041673"/>
              <a:gd name="connsiteX1381" fmla="*/ 535244 w 5155357"/>
              <a:gd name="connsiteY1381" fmla="*/ 717902 h 1041673"/>
              <a:gd name="connsiteX1382" fmla="*/ 537420 w 5155357"/>
              <a:gd name="connsiteY1382" fmla="*/ 725674 h 1041673"/>
              <a:gd name="connsiteX1383" fmla="*/ 539658 w 5155357"/>
              <a:gd name="connsiteY1383" fmla="*/ 720700 h 1041673"/>
              <a:gd name="connsiteX1384" fmla="*/ 537420 w 5155357"/>
              <a:gd name="connsiteY1384" fmla="*/ 725674 h 1041673"/>
              <a:gd name="connsiteX1385" fmla="*/ 552467 w 5155357"/>
              <a:gd name="connsiteY1385" fmla="*/ 688865 h 1041673"/>
              <a:gd name="connsiteX1386" fmla="*/ 550228 w 5155357"/>
              <a:gd name="connsiteY1386" fmla="*/ 696638 h 1041673"/>
              <a:gd name="connsiteX1387" fmla="*/ 540716 w 5155357"/>
              <a:gd name="connsiteY1387" fmla="*/ 718400 h 1041673"/>
              <a:gd name="connsiteX1388" fmla="*/ 540155 w 5155357"/>
              <a:gd name="connsiteY1388" fmla="*/ 718400 h 1041673"/>
              <a:gd name="connsiteX1389" fmla="*/ 542954 w 5155357"/>
              <a:gd name="connsiteY1389" fmla="*/ 710565 h 1041673"/>
              <a:gd name="connsiteX1390" fmla="*/ 542954 w 5155357"/>
              <a:gd name="connsiteY1390" fmla="*/ 710565 h 1041673"/>
              <a:gd name="connsiteX1391" fmla="*/ 544073 w 5155357"/>
              <a:gd name="connsiteY1391" fmla="*/ 707705 h 1041673"/>
              <a:gd name="connsiteX1392" fmla="*/ 545814 w 5155357"/>
              <a:gd name="connsiteY1392" fmla="*/ 702793 h 1041673"/>
              <a:gd name="connsiteX1393" fmla="*/ 545814 w 5155357"/>
              <a:gd name="connsiteY1393" fmla="*/ 702793 h 1041673"/>
              <a:gd name="connsiteX1394" fmla="*/ 556446 w 5155357"/>
              <a:gd name="connsiteY1394" fmla="*/ 676492 h 1041673"/>
              <a:gd name="connsiteX1395" fmla="*/ 559804 w 5155357"/>
              <a:gd name="connsiteY1395" fmla="*/ 666979 h 1041673"/>
              <a:gd name="connsiteX1396" fmla="*/ 559679 w 5155357"/>
              <a:gd name="connsiteY1396" fmla="*/ 666606 h 1041673"/>
              <a:gd name="connsiteX1397" fmla="*/ 560985 w 5155357"/>
              <a:gd name="connsiteY1397" fmla="*/ 666979 h 1041673"/>
              <a:gd name="connsiteX1398" fmla="*/ 560985 w 5155357"/>
              <a:gd name="connsiteY1398" fmla="*/ 666979 h 1041673"/>
              <a:gd name="connsiteX1399" fmla="*/ 552591 w 5155357"/>
              <a:gd name="connsiteY1399" fmla="*/ 688803 h 1041673"/>
              <a:gd name="connsiteX1400" fmla="*/ 563845 w 5155357"/>
              <a:gd name="connsiteY1400" fmla="*/ 659891 h 1041673"/>
              <a:gd name="connsiteX1401" fmla="*/ 563410 w 5155357"/>
              <a:gd name="connsiteY1401" fmla="*/ 661010 h 1041673"/>
              <a:gd name="connsiteX1402" fmla="*/ 562850 w 5155357"/>
              <a:gd name="connsiteY1402" fmla="*/ 662813 h 1041673"/>
              <a:gd name="connsiteX1403" fmla="*/ 560985 w 5155357"/>
              <a:gd name="connsiteY1403" fmla="*/ 666295 h 1041673"/>
              <a:gd name="connsiteX1404" fmla="*/ 560301 w 5155357"/>
              <a:gd name="connsiteY1404" fmla="*/ 666171 h 1041673"/>
              <a:gd name="connsiteX1405" fmla="*/ 562540 w 5155357"/>
              <a:gd name="connsiteY1405" fmla="*/ 658647 h 1041673"/>
              <a:gd name="connsiteX1406" fmla="*/ 563659 w 5155357"/>
              <a:gd name="connsiteY1406" fmla="*/ 659766 h 1041673"/>
              <a:gd name="connsiteX1407" fmla="*/ 563908 w 5155357"/>
              <a:gd name="connsiteY1407" fmla="*/ 659891 h 1041673"/>
              <a:gd name="connsiteX1408" fmla="*/ 563908 w 5155357"/>
              <a:gd name="connsiteY1408" fmla="*/ 659891 h 1041673"/>
              <a:gd name="connsiteX1409" fmla="*/ 564218 w 5155357"/>
              <a:gd name="connsiteY1409" fmla="*/ 663746 h 1041673"/>
              <a:gd name="connsiteX1410" fmla="*/ 563970 w 5155357"/>
              <a:gd name="connsiteY1410" fmla="*/ 663621 h 1041673"/>
              <a:gd name="connsiteX1411" fmla="*/ 564032 w 5155357"/>
              <a:gd name="connsiteY1411" fmla="*/ 663497 h 1041673"/>
              <a:gd name="connsiteX1412" fmla="*/ 564654 w 5155357"/>
              <a:gd name="connsiteY1412" fmla="*/ 661507 h 1041673"/>
              <a:gd name="connsiteX1413" fmla="*/ 564903 w 5155357"/>
              <a:gd name="connsiteY1413" fmla="*/ 660823 h 1041673"/>
              <a:gd name="connsiteX1414" fmla="*/ 565338 w 5155357"/>
              <a:gd name="connsiteY1414" fmla="*/ 659766 h 1041673"/>
              <a:gd name="connsiteX1415" fmla="*/ 564218 w 5155357"/>
              <a:gd name="connsiteY1415" fmla="*/ 663746 h 1041673"/>
              <a:gd name="connsiteX1416" fmla="*/ 566084 w 5155357"/>
              <a:gd name="connsiteY1416" fmla="*/ 650688 h 1041673"/>
              <a:gd name="connsiteX1417" fmla="*/ 565587 w 5155357"/>
              <a:gd name="connsiteY1417" fmla="*/ 652554 h 1041673"/>
              <a:gd name="connsiteX1418" fmla="*/ 564778 w 5155357"/>
              <a:gd name="connsiteY1418" fmla="*/ 652554 h 1041673"/>
              <a:gd name="connsiteX1419" fmla="*/ 565897 w 5155357"/>
              <a:gd name="connsiteY1419" fmla="*/ 647580 h 1041673"/>
              <a:gd name="connsiteX1420" fmla="*/ 566457 w 5155357"/>
              <a:gd name="connsiteY1420" fmla="*/ 648637 h 1041673"/>
              <a:gd name="connsiteX1421" fmla="*/ 566643 w 5155357"/>
              <a:gd name="connsiteY1421" fmla="*/ 648637 h 1041673"/>
              <a:gd name="connsiteX1422" fmla="*/ 566084 w 5155357"/>
              <a:gd name="connsiteY1422" fmla="*/ 650688 h 1041673"/>
              <a:gd name="connsiteX1423" fmla="*/ 567576 w 5155357"/>
              <a:gd name="connsiteY1423" fmla="*/ 655352 h 1041673"/>
              <a:gd name="connsiteX1424" fmla="*/ 567016 w 5155357"/>
              <a:gd name="connsiteY1424" fmla="*/ 653238 h 1041673"/>
              <a:gd name="connsiteX1425" fmla="*/ 567576 w 5155357"/>
              <a:gd name="connsiteY1425" fmla="*/ 651061 h 1041673"/>
              <a:gd name="connsiteX1426" fmla="*/ 568073 w 5155357"/>
              <a:gd name="connsiteY1426" fmla="*/ 649134 h 1041673"/>
              <a:gd name="connsiteX1427" fmla="*/ 568073 w 5155357"/>
              <a:gd name="connsiteY1427" fmla="*/ 649134 h 1041673"/>
              <a:gd name="connsiteX1428" fmla="*/ 567514 w 5155357"/>
              <a:gd name="connsiteY1428" fmla="*/ 655352 h 1041673"/>
              <a:gd name="connsiteX1429" fmla="*/ 570312 w 5155357"/>
              <a:gd name="connsiteY1429" fmla="*/ 634149 h 1041673"/>
              <a:gd name="connsiteX1430" fmla="*/ 570312 w 5155357"/>
              <a:gd name="connsiteY1430" fmla="*/ 631351 h 1041673"/>
              <a:gd name="connsiteX1431" fmla="*/ 570312 w 5155357"/>
              <a:gd name="connsiteY1431" fmla="*/ 634149 h 1041673"/>
              <a:gd name="connsiteX1432" fmla="*/ 573110 w 5155357"/>
              <a:gd name="connsiteY1432" fmla="*/ 647580 h 1041673"/>
              <a:gd name="connsiteX1433" fmla="*/ 574229 w 5155357"/>
              <a:gd name="connsiteY1433" fmla="*/ 649196 h 1041673"/>
              <a:gd name="connsiteX1434" fmla="*/ 573110 w 5155357"/>
              <a:gd name="connsiteY1434" fmla="*/ 647580 h 1041673"/>
              <a:gd name="connsiteX1435" fmla="*/ 588219 w 5155357"/>
              <a:gd name="connsiteY1435" fmla="*/ 577816 h 1041673"/>
              <a:gd name="connsiteX1436" fmla="*/ 591576 w 5155357"/>
              <a:gd name="connsiteY1436" fmla="*/ 564884 h 1041673"/>
              <a:gd name="connsiteX1437" fmla="*/ 593815 w 5155357"/>
              <a:gd name="connsiteY1437" fmla="*/ 553754 h 1041673"/>
              <a:gd name="connsiteX1438" fmla="*/ 591017 w 5155357"/>
              <a:gd name="connsiteY1438" fmla="*/ 577816 h 1041673"/>
              <a:gd name="connsiteX1439" fmla="*/ 587100 w 5155357"/>
              <a:gd name="connsiteY1439" fmla="*/ 591247 h 1041673"/>
              <a:gd name="connsiteX1440" fmla="*/ 584861 w 5155357"/>
              <a:gd name="connsiteY1440" fmla="*/ 600138 h 1041673"/>
              <a:gd name="connsiteX1441" fmla="*/ 586540 w 5155357"/>
              <a:gd name="connsiteY1441" fmla="*/ 591247 h 1041673"/>
              <a:gd name="connsiteX1442" fmla="*/ 585980 w 5155357"/>
              <a:gd name="connsiteY1442" fmla="*/ 587330 h 1041673"/>
              <a:gd name="connsiteX1443" fmla="*/ 587659 w 5155357"/>
              <a:gd name="connsiteY1443" fmla="*/ 582791 h 1041673"/>
              <a:gd name="connsiteX1444" fmla="*/ 588219 w 5155357"/>
              <a:gd name="connsiteY1444" fmla="*/ 577816 h 1041673"/>
              <a:gd name="connsiteX1445" fmla="*/ 584861 w 5155357"/>
              <a:gd name="connsiteY1445" fmla="*/ 511349 h 1041673"/>
              <a:gd name="connsiteX1446" fmla="*/ 585421 w 5155357"/>
              <a:gd name="connsiteY1446" fmla="*/ 517504 h 1041673"/>
              <a:gd name="connsiteX1447" fmla="*/ 584861 w 5155357"/>
              <a:gd name="connsiteY1447" fmla="*/ 511349 h 1041673"/>
              <a:gd name="connsiteX1448" fmla="*/ 581504 w 5155357"/>
              <a:gd name="connsiteY1448" fmla="*/ 529194 h 1041673"/>
              <a:gd name="connsiteX1449" fmla="*/ 582623 w 5155357"/>
              <a:gd name="connsiteY1449" fmla="*/ 532613 h 1041673"/>
              <a:gd name="connsiteX1450" fmla="*/ 581193 w 5155357"/>
              <a:gd name="connsiteY1450" fmla="*/ 533422 h 1041673"/>
              <a:gd name="connsiteX1451" fmla="*/ 580385 w 5155357"/>
              <a:gd name="connsiteY1451" fmla="*/ 533422 h 1041673"/>
              <a:gd name="connsiteX1452" fmla="*/ 581504 w 5155357"/>
              <a:gd name="connsiteY1452" fmla="*/ 529194 h 1041673"/>
              <a:gd name="connsiteX1453" fmla="*/ 579701 w 5155357"/>
              <a:gd name="connsiteY1453" fmla="*/ 533857 h 1041673"/>
              <a:gd name="connsiteX1454" fmla="*/ 580757 w 5155357"/>
              <a:gd name="connsiteY1454" fmla="*/ 534168 h 1041673"/>
              <a:gd name="connsiteX1455" fmla="*/ 581504 w 5155357"/>
              <a:gd name="connsiteY1455" fmla="*/ 534044 h 1041673"/>
              <a:gd name="connsiteX1456" fmla="*/ 581504 w 5155357"/>
              <a:gd name="connsiteY1456" fmla="*/ 534230 h 1041673"/>
              <a:gd name="connsiteX1457" fmla="*/ 580385 w 5155357"/>
              <a:gd name="connsiteY1457" fmla="*/ 544862 h 1041673"/>
              <a:gd name="connsiteX1458" fmla="*/ 579825 w 5155357"/>
              <a:gd name="connsiteY1458" fmla="*/ 534230 h 1041673"/>
              <a:gd name="connsiteX1459" fmla="*/ 579701 w 5155357"/>
              <a:gd name="connsiteY1459" fmla="*/ 533919 h 1041673"/>
              <a:gd name="connsiteX1460" fmla="*/ 579265 w 5155357"/>
              <a:gd name="connsiteY1460" fmla="*/ 552697 h 1041673"/>
              <a:gd name="connsiteX1461" fmla="*/ 577027 w 5155357"/>
              <a:gd name="connsiteY1461" fmla="*/ 568801 h 1041673"/>
              <a:gd name="connsiteX1462" fmla="*/ 575348 w 5155357"/>
              <a:gd name="connsiteY1462" fmla="*/ 571039 h 1041673"/>
              <a:gd name="connsiteX1463" fmla="*/ 570871 w 5155357"/>
              <a:gd name="connsiteY1463" fmla="*/ 589817 h 1041673"/>
              <a:gd name="connsiteX1464" fmla="*/ 570747 w 5155357"/>
              <a:gd name="connsiteY1464" fmla="*/ 589381 h 1041673"/>
              <a:gd name="connsiteX1465" fmla="*/ 567949 w 5155357"/>
              <a:gd name="connsiteY1465" fmla="*/ 589133 h 1041673"/>
              <a:gd name="connsiteX1466" fmla="*/ 565835 w 5155357"/>
              <a:gd name="connsiteY1466" fmla="*/ 593361 h 1041673"/>
              <a:gd name="connsiteX1467" fmla="*/ 565275 w 5155357"/>
              <a:gd name="connsiteY1467" fmla="*/ 592801 h 1041673"/>
              <a:gd name="connsiteX1468" fmla="*/ 565275 w 5155357"/>
              <a:gd name="connsiteY1468" fmla="*/ 592801 h 1041673"/>
              <a:gd name="connsiteX1469" fmla="*/ 565835 w 5155357"/>
              <a:gd name="connsiteY1469" fmla="*/ 592677 h 1041673"/>
              <a:gd name="connsiteX1470" fmla="*/ 566146 w 5155357"/>
              <a:gd name="connsiteY1470" fmla="*/ 592242 h 1041673"/>
              <a:gd name="connsiteX1471" fmla="*/ 565711 w 5155357"/>
              <a:gd name="connsiteY1471" fmla="*/ 591931 h 1041673"/>
              <a:gd name="connsiteX1472" fmla="*/ 565400 w 5155357"/>
              <a:gd name="connsiteY1472" fmla="*/ 591931 h 1041673"/>
              <a:gd name="connsiteX1473" fmla="*/ 565213 w 5155357"/>
              <a:gd name="connsiteY1473" fmla="*/ 591744 h 1041673"/>
              <a:gd name="connsiteX1474" fmla="*/ 563970 w 5155357"/>
              <a:gd name="connsiteY1474" fmla="*/ 592117 h 1041673"/>
              <a:gd name="connsiteX1475" fmla="*/ 563286 w 5155357"/>
              <a:gd name="connsiteY1475" fmla="*/ 592117 h 1041673"/>
              <a:gd name="connsiteX1476" fmla="*/ 563286 w 5155357"/>
              <a:gd name="connsiteY1476" fmla="*/ 592117 h 1041673"/>
              <a:gd name="connsiteX1477" fmla="*/ 562913 w 5155357"/>
              <a:gd name="connsiteY1477" fmla="*/ 592490 h 1041673"/>
              <a:gd name="connsiteX1478" fmla="*/ 563286 w 5155357"/>
              <a:gd name="connsiteY1478" fmla="*/ 592926 h 1041673"/>
              <a:gd name="connsiteX1479" fmla="*/ 563596 w 5155357"/>
              <a:gd name="connsiteY1479" fmla="*/ 592926 h 1041673"/>
              <a:gd name="connsiteX1480" fmla="*/ 564157 w 5155357"/>
              <a:gd name="connsiteY1480" fmla="*/ 592863 h 1041673"/>
              <a:gd name="connsiteX1481" fmla="*/ 563596 w 5155357"/>
              <a:gd name="connsiteY1481" fmla="*/ 596656 h 1041673"/>
              <a:gd name="connsiteX1482" fmla="*/ 565835 w 5155357"/>
              <a:gd name="connsiteY1482" fmla="*/ 595040 h 1041673"/>
              <a:gd name="connsiteX1483" fmla="*/ 566954 w 5155357"/>
              <a:gd name="connsiteY1483" fmla="*/ 596656 h 1041673"/>
              <a:gd name="connsiteX1484" fmla="*/ 563037 w 5155357"/>
              <a:gd name="connsiteY1484" fmla="*/ 611081 h 1041673"/>
              <a:gd name="connsiteX1485" fmla="*/ 562415 w 5155357"/>
              <a:gd name="connsiteY1485" fmla="*/ 610957 h 1041673"/>
              <a:gd name="connsiteX1486" fmla="*/ 561607 w 5155357"/>
              <a:gd name="connsiteY1486" fmla="*/ 611268 h 1041673"/>
              <a:gd name="connsiteX1487" fmla="*/ 561917 w 5155357"/>
              <a:gd name="connsiteY1487" fmla="*/ 612076 h 1041673"/>
              <a:gd name="connsiteX1488" fmla="*/ 562353 w 5155357"/>
              <a:gd name="connsiteY1488" fmla="*/ 612201 h 1041673"/>
              <a:gd name="connsiteX1489" fmla="*/ 562353 w 5155357"/>
              <a:gd name="connsiteY1489" fmla="*/ 612387 h 1041673"/>
              <a:gd name="connsiteX1490" fmla="*/ 561296 w 5155357"/>
              <a:gd name="connsiteY1490" fmla="*/ 614004 h 1041673"/>
              <a:gd name="connsiteX1491" fmla="*/ 563534 w 5155357"/>
              <a:gd name="connsiteY1491" fmla="*/ 612387 h 1041673"/>
              <a:gd name="connsiteX1492" fmla="*/ 563534 w 5155357"/>
              <a:gd name="connsiteY1492" fmla="*/ 612387 h 1041673"/>
              <a:gd name="connsiteX1493" fmla="*/ 563908 w 5155357"/>
              <a:gd name="connsiteY1493" fmla="*/ 611890 h 1041673"/>
              <a:gd name="connsiteX1494" fmla="*/ 563410 w 5155357"/>
              <a:gd name="connsiteY1494" fmla="*/ 611206 h 1041673"/>
              <a:gd name="connsiteX1495" fmla="*/ 563099 w 5155357"/>
              <a:gd name="connsiteY1495" fmla="*/ 611144 h 1041673"/>
              <a:gd name="connsiteX1496" fmla="*/ 565275 w 5155357"/>
              <a:gd name="connsiteY1496" fmla="*/ 603993 h 1041673"/>
              <a:gd name="connsiteX1497" fmla="*/ 567514 w 5155357"/>
              <a:gd name="connsiteY1497" fmla="*/ 602874 h 1041673"/>
              <a:gd name="connsiteX1498" fmla="*/ 567638 w 5155357"/>
              <a:gd name="connsiteY1498" fmla="*/ 605672 h 1041673"/>
              <a:gd name="connsiteX1499" fmla="*/ 566084 w 5155357"/>
              <a:gd name="connsiteY1499" fmla="*/ 609589 h 1041673"/>
              <a:gd name="connsiteX1500" fmla="*/ 565213 w 5155357"/>
              <a:gd name="connsiteY1500" fmla="*/ 612947 h 1041673"/>
              <a:gd name="connsiteX1501" fmla="*/ 563908 w 5155357"/>
              <a:gd name="connsiteY1501" fmla="*/ 616180 h 1041673"/>
              <a:gd name="connsiteX1502" fmla="*/ 562353 w 5155357"/>
              <a:gd name="connsiteY1502" fmla="*/ 619413 h 1041673"/>
              <a:gd name="connsiteX1503" fmla="*/ 561980 w 5155357"/>
              <a:gd name="connsiteY1503" fmla="*/ 624014 h 1041673"/>
              <a:gd name="connsiteX1504" fmla="*/ 560177 w 5155357"/>
              <a:gd name="connsiteY1504" fmla="*/ 624574 h 1041673"/>
              <a:gd name="connsiteX1505" fmla="*/ 558498 w 5155357"/>
              <a:gd name="connsiteY1505" fmla="*/ 624698 h 1041673"/>
              <a:gd name="connsiteX1506" fmla="*/ 557939 w 5155357"/>
              <a:gd name="connsiteY1506" fmla="*/ 621589 h 1041673"/>
              <a:gd name="connsiteX1507" fmla="*/ 558871 w 5155357"/>
              <a:gd name="connsiteY1507" fmla="*/ 618232 h 1041673"/>
              <a:gd name="connsiteX1508" fmla="*/ 558871 w 5155357"/>
              <a:gd name="connsiteY1508" fmla="*/ 614066 h 1041673"/>
              <a:gd name="connsiteX1509" fmla="*/ 557565 w 5155357"/>
              <a:gd name="connsiteY1509" fmla="*/ 616180 h 1041673"/>
              <a:gd name="connsiteX1510" fmla="*/ 557441 w 5155357"/>
              <a:gd name="connsiteY1510" fmla="*/ 611890 h 1041673"/>
              <a:gd name="connsiteX1511" fmla="*/ 559741 w 5155357"/>
              <a:gd name="connsiteY1511" fmla="*/ 605299 h 1041673"/>
              <a:gd name="connsiteX1512" fmla="*/ 561855 w 5155357"/>
              <a:gd name="connsiteY1512" fmla="*/ 597651 h 1041673"/>
              <a:gd name="connsiteX1513" fmla="*/ 562229 w 5155357"/>
              <a:gd name="connsiteY1513" fmla="*/ 593050 h 1041673"/>
              <a:gd name="connsiteX1514" fmla="*/ 563908 w 5155357"/>
              <a:gd name="connsiteY1514" fmla="*/ 588884 h 1041673"/>
              <a:gd name="connsiteX1515" fmla="*/ 564654 w 5155357"/>
              <a:gd name="connsiteY1515" fmla="*/ 585900 h 1041673"/>
              <a:gd name="connsiteX1516" fmla="*/ 565587 w 5155357"/>
              <a:gd name="connsiteY1516" fmla="*/ 587703 h 1041673"/>
              <a:gd name="connsiteX1517" fmla="*/ 567141 w 5155357"/>
              <a:gd name="connsiteY1517" fmla="*/ 589568 h 1041673"/>
              <a:gd name="connsiteX1518" fmla="*/ 567949 w 5155357"/>
              <a:gd name="connsiteY1518" fmla="*/ 589133 h 1041673"/>
              <a:gd name="connsiteX1519" fmla="*/ 567514 w 5155357"/>
              <a:gd name="connsiteY1519" fmla="*/ 586086 h 1041673"/>
              <a:gd name="connsiteX1520" fmla="*/ 569193 w 5155357"/>
              <a:gd name="connsiteY1520" fmla="*/ 578252 h 1041673"/>
              <a:gd name="connsiteX1521" fmla="*/ 575348 w 5155357"/>
              <a:gd name="connsiteY1521" fmla="*/ 553692 h 1041673"/>
              <a:gd name="connsiteX1522" fmla="*/ 577027 w 5155357"/>
              <a:gd name="connsiteY1522" fmla="*/ 553194 h 1041673"/>
              <a:gd name="connsiteX1523" fmla="*/ 576654 w 5155357"/>
              <a:gd name="connsiteY1523" fmla="*/ 553070 h 1041673"/>
              <a:gd name="connsiteX1524" fmla="*/ 577649 w 5155357"/>
              <a:gd name="connsiteY1524" fmla="*/ 552075 h 1041673"/>
              <a:gd name="connsiteX1525" fmla="*/ 579203 w 5155357"/>
              <a:gd name="connsiteY1525" fmla="*/ 552635 h 1041673"/>
              <a:gd name="connsiteX1526" fmla="*/ 577400 w 5155357"/>
              <a:gd name="connsiteY1526" fmla="*/ 551080 h 1041673"/>
              <a:gd name="connsiteX1527" fmla="*/ 577089 w 5155357"/>
              <a:gd name="connsiteY1527" fmla="*/ 551453 h 1041673"/>
              <a:gd name="connsiteX1528" fmla="*/ 576468 w 5155357"/>
              <a:gd name="connsiteY1528" fmla="*/ 552137 h 1041673"/>
              <a:gd name="connsiteX1529" fmla="*/ 576468 w 5155357"/>
              <a:gd name="connsiteY1529" fmla="*/ 552137 h 1041673"/>
              <a:gd name="connsiteX1530" fmla="*/ 575907 w 5155357"/>
              <a:gd name="connsiteY1530" fmla="*/ 550334 h 1041673"/>
              <a:gd name="connsiteX1531" fmla="*/ 577027 w 5155357"/>
              <a:gd name="connsiteY1531" fmla="*/ 550894 h 1041673"/>
              <a:gd name="connsiteX1532" fmla="*/ 577400 w 5155357"/>
              <a:gd name="connsiteY1532" fmla="*/ 551018 h 1041673"/>
              <a:gd name="connsiteX1533" fmla="*/ 268875 w 5155357"/>
              <a:gd name="connsiteY1533" fmla="*/ 122802 h 1041673"/>
              <a:gd name="connsiteX1534" fmla="*/ 267197 w 5155357"/>
              <a:gd name="connsiteY1534" fmla="*/ 125040 h 1041673"/>
              <a:gd name="connsiteX1535" fmla="*/ 268875 w 5155357"/>
              <a:gd name="connsiteY1535" fmla="*/ 122802 h 1041673"/>
              <a:gd name="connsiteX1536" fmla="*/ 252150 w 5155357"/>
              <a:gd name="connsiteY1536" fmla="*/ 131755 h 1041673"/>
              <a:gd name="connsiteX1537" fmla="*/ 254948 w 5155357"/>
              <a:gd name="connsiteY1537" fmla="*/ 130077 h 1041673"/>
              <a:gd name="connsiteX1538" fmla="*/ 252150 w 5155357"/>
              <a:gd name="connsiteY1538" fmla="*/ 131755 h 1041673"/>
              <a:gd name="connsiteX1539" fmla="*/ 2076435 w 5155357"/>
              <a:gd name="connsiteY1539" fmla="*/ 772618 h 1041673"/>
              <a:gd name="connsiteX1540" fmla="*/ 2073637 w 5155357"/>
              <a:gd name="connsiteY1540" fmla="*/ 772059 h 1041673"/>
              <a:gd name="connsiteX1541" fmla="*/ 2055792 w 5155357"/>
              <a:gd name="connsiteY1541" fmla="*/ 753032 h 1041673"/>
              <a:gd name="connsiteX1542" fmla="*/ 2055792 w 5155357"/>
              <a:gd name="connsiteY1542" fmla="*/ 753281 h 1041673"/>
              <a:gd name="connsiteX1543" fmla="*/ 2049885 w 5155357"/>
              <a:gd name="connsiteY1543" fmla="*/ 749177 h 1041673"/>
              <a:gd name="connsiteX1544" fmla="*/ 2049139 w 5155357"/>
              <a:gd name="connsiteY1544" fmla="*/ 749488 h 1041673"/>
              <a:gd name="connsiteX1545" fmla="*/ 2049450 w 5155357"/>
              <a:gd name="connsiteY1545" fmla="*/ 750297 h 1041673"/>
              <a:gd name="connsiteX1546" fmla="*/ 2054673 w 5155357"/>
              <a:gd name="connsiteY1546" fmla="*/ 753903 h 1041673"/>
              <a:gd name="connsiteX1547" fmla="*/ 2053057 w 5155357"/>
              <a:gd name="connsiteY1547" fmla="*/ 757509 h 1041673"/>
              <a:gd name="connsiteX1548" fmla="*/ 2063689 w 5155357"/>
              <a:gd name="connsiteY1548" fmla="*/ 770380 h 1041673"/>
              <a:gd name="connsiteX1549" fmla="*/ 2058653 w 5155357"/>
              <a:gd name="connsiteY1549" fmla="*/ 768142 h 1041673"/>
              <a:gd name="connsiteX1550" fmla="*/ 2053616 w 5155357"/>
              <a:gd name="connsiteY1550" fmla="*/ 763105 h 1041673"/>
              <a:gd name="connsiteX1551" fmla="*/ 2049139 w 5155357"/>
              <a:gd name="connsiteY1551" fmla="*/ 761489 h 1041673"/>
              <a:gd name="connsiteX1552" fmla="*/ 2035771 w 5155357"/>
              <a:gd name="connsiteY1552" fmla="*/ 754773 h 1041673"/>
              <a:gd name="connsiteX1553" fmla="*/ 2042486 w 5155357"/>
              <a:gd name="connsiteY1553" fmla="*/ 761489 h 1041673"/>
              <a:gd name="connsiteX1554" fmla="*/ 2029616 w 5155357"/>
              <a:gd name="connsiteY1554" fmla="*/ 754152 h 1041673"/>
              <a:gd name="connsiteX1555" fmla="*/ 2022901 w 5155357"/>
              <a:gd name="connsiteY1555" fmla="*/ 750794 h 1041673"/>
              <a:gd name="connsiteX1556" fmla="*/ 2016185 w 5155357"/>
              <a:gd name="connsiteY1556" fmla="*/ 751416 h 1041673"/>
              <a:gd name="connsiteX1557" fmla="*/ 2008351 w 5155357"/>
              <a:gd name="connsiteY1557" fmla="*/ 748618 h 1041673"/>
              <a:gd name="connsiteX1558" fmla="*/ 1993864 w 5155357"/>
              <a:gd name="connsiteY1558" fmla="*/ 746877 h 1041673"/>
              <a:gd name="connsiteX1559" fmla="*/ 1994983 w 5155357"/>
              <a:gd name="connsiteY1559" fmla="*/ 750234 h 1041673"/>
              <a:gd name="connsiteX1560" fmla="*/ 1973221 w 5155357"/>
              <a:gd name="connsiteY1560" fmla="*/ 743519 h 1041673"/>
              <a:gd name="connsiteX1561" fmla="*/ 1971542 w 5155357"/>
              <a:gd name="connsiteY1561" fmla="*/ 745260 h 1041673"/>
              <a:gd name="connsiteX1562" fmla="*/ 1977698 w 5155357"/>
              <a:gd name="connsiteY1562" fmla="*/ 753592 h 1041673"/>
              <a:gd name="connsiteX1563" fmla="*/ 1968744 w 5155357"/>
              <a:gd name="connsiteY1563" fmla="*/ 751975 h 1041673"/>
              <a:gd name="connsiteX1564" fmla="*/ 1969863 w 5155357"/>
              <a:gd name="connsiteY1564" fmla="*/ 755333 h 1041673"/>
              <a:gd name="connsiteX1565" fmla="*/ 1958112 w 5155357"/>
              <a:gd name="connsiteY1565" fmla="*/ 753592 h 1041673"/>
              <a:gd name="connsiteX1566" fmla="*/ 1953075 w 5155357"/>
              <a:gd name="connsiteY1566" fmla="*/ 751416 h 1041673"/>
              <a:gd name="connsiteX1567" fmla="*/ 1946919 w 5155357"/>
              <a:gd name="connsiteY1567" fmla="*/ 749115 h 1041673"/>
              <a:gd name="connsiteX1568" fmla="*/ 1952515 w 5155357"/>
              <a:gd name="connsiteY1568" fmla="*/ 756390 h 1041673"/>
              <a:gd name="connsiteX1569" fmla="*/ 1953075 w 5155357"/>
              <a:gd name="connsiteY1569" fmla="*/ 760867 h 1041673"/>
              <a:gd name="connsiteX1570" fmla="*/ 1960909 w 5155357"/>
              <a:gd name="connsiteY1570" fmla="*/ 769820 h 1041673"/>
              <a:gd name="connsiteX1571" fmla="*/ 1966505 w 5155357"/>
              <a:gd name="connsiteY1571" fmla="*/ 774857 h 1041673"/>
              <a:gd name="connsiteX1572" fmla="*/ 1940826 w 5155357"/>
              <a:gd name="connsiteY1572" fmla="*/ 767582 h 1041673"/>
              <a:gd name="connsiteX1573" fmla="*/ 1920183 w 5155357"/>
              <a:gd name="connsiteY1573" fmla="*/ 764224 h 1041673"/>
              <a:gd name="connsiteX1574" fmla="*/ 1918505 w 5155357"/>
              <a:gd name="connsiteY1574" fmla="*/ 767582 h 1041673"/>
              <a:gd name="connsiteX1575" fmla="*/ 1950899 w 5155357"/>
              <a:gd name="connsiteY1575" fmla="*/ 774857 h 1041673"/>
              <a:gd name="connsiteX1576" fmla="*/ 2006175 w 5155357"/>
              <a:gd name="connsiteY1576" fmla="*/ 787727 h 1041673"/>
              <a:gd name="connsiteX1577" fmla="*/ 2008413 w 5155357"/>
              <a:gd name="connsiteY1577" fmla="*/ 792204 h 1041673"/>
              <a:gd name="connsiteX1578" fmla="*/ 2007294 w 5155357"/>
              <a:gd name="connsiteY1578" fmla="*/ 792204 h 1041673"/>
              <a:gd name="connsiteX1579" fmla="*/ 2007294 w 5155357"/>
              <a:gd name="connsiteY1579" fmla="*/ 792391 h 1041673"/>
              <a:gd name="connsiteX1580" fmla="*/ 2006237 w 5155357"/>
              <a:gd name="connsiteY1580" fmla="*/ 792080 h 1041673"/>
              <a:gd name="connsiteX1581" fmla="*/ 2004869 w 5155357"/>
              <a:gd name="connsiteY1581" fmla="*/ 791582 h 1041673"/>
              <a:gd name="connsiteX1582" fmla="*/ 2004123 w 5155357"/>
              <a:gd name="connsiteY1582" fmla="*/ 792142 h 1041673"/>
              <a:gd name="connsiteX1583" fmla="*/ 2004745 w 5155357"/>
              <a:gd name="connsiteY1583" fmla="*/ 792888 h 1041673"/>
              <a:gd name="connsiteX1584" fmla="*/ 2005677 w 5155357"/>
              <a:gd name="connsiteY1584" fmla="*/ 793261 h 1041673"/>
              <a:gd name="connsiteX1585" fmla="*/ 2007356 w 5155357"/>
              <a:gd name="connsiteY1585" fmla="*/ 793759 h 1041673"/>
              <a:gd name="connsiteX1586" fmla="*/ 2007356 w 5155357"/>
              <a:gd name="connsiteY1586" fmla="*/ 793945 h 1041673"/>
              <a:gd name="connsiteX1587" fmla="*/ 2007356 w 5155357"/>
              <a:gd name="connsiteY1587" fmla="*/ 794443 h 1041673"/>
              <a:gd name="connsiteX1588" fmla="*/ 2007356 w 5155357"/>
              <a:gd name="connsiteY1588" fmla="*/ 794443 h 1041673"/>
              <a:gd name="connsiteX1589" fmla="*/ 2003812 w 5155357"/>
              <a:gd name="connsiteY1589" fmla="*/ 794007 h 1041673"/>
              <a:gd name="connsiteX1590" fmla="*/ 2003252 w 5155357"/>
              <a:gd name="connsiteY1590" fmla="*/ 794380 h 1041673"/>
              <a:gd name="connsiteX1591" fmla="*/ 2003625 w 5155357"/>
              <a:gd name="connsiteY1591" fmla="*/ 794940 h 1041673"/>
              <a:gd name="connsiteX1592" fmla="*/ 2007419 w 5155357"/>
              <a:gd name="connsiteY1592" fmla="*/ 795500 h 1041673"/>
              <a:gd name="connsiteX1593" fmla="*/ 2007419 w 5155357"/>
              <a:gd name="connsiteY1593" fmla="*/ 795500 h 1041673"/>
              <a:gd name="connsiteX1594" fmla="*/ 2009097 w 5155357"/>
              <a:gd name="connsiteY1594" fmla="*/ 796743 h 1041673"/>
              <a:gd name="connsiteX1595" fmla="*/ 1995169 w 5155357"/>
              <a:gd name="connsiteY1595" fmla="*/ 793945 h 1041673"/>
              <a:gd name="connsiteX1596" fmla="*/ 1996848 w 5155357"/>
              <a:gd name="connsiteY1596" fmla="*/ 792764 h 1041673"/>
              <a:gd name="connsiteX1597" fmla="*/ 1988454 w 5155357"/>
              <a:gd name="connsiteY1597" fmla="*/ 787727 h 1041673"/>
              <a:gd name="connsiteX1598" fmla="*/ 1976143 w 5155357"/>
              <a:gd name="connsiteY1598" fmla="*/ 786670 h 1041673"/>
              <a:gd name="connsiteX1599" fmla="*/ 1976143 w 5155357"/>
              <a:gd name="connsiteY1599" fmla="*/ 786670 h 1041673"/>
              <a:gd name="connsiteX1600" fmla="*/ 1975584 w 5155357"/>
              <a:gd name="connsiteY1600" fmla="*/ 786608 h 1041673"/>
              <a:gd name="connsiteX1601" fmla="*/ 1972785 w 5155357"/>
              <a:gd name="connsiteY1601" fmla="*/ 784992 h 1041673"/>
              <a:gd name="connsiteX1602" fmla="*/ 1972785 w 5155357"/>
              <a:gd name="connsiteY1602" fmla="*/ 785116 h 1041673"/>
              <a:gd name="connsiteX1603" fmla="*/ 1964826 w 5155357"/>
              <a:gd name="connsiteY1603" fmla="*/ 783375 h 1041673"/>
              <a:gd name="connsiteX1604" fmla="*/ 1957925 w 5155357"/>
              <a:gd name="connsiteY1604" fmla="*/ 782007 h 1041673"/>
              <a:gd name="connsiteX1605" fmla="*/ 1956931 w 5155357"/>
              <a:gd name="connsiteY1605" fmla="*/ 782567 h 1041673"/>
              <a:gd name="connsiteX1606" fmla="*/ 1957490 w 5155357"/>
              <a:gd name="connsiteY1606" fmla="*/ 783562 h 1041673"/>
              <a:gd name="connsiteX1607" fmla="*/ 1964578 w 5155357"/>
              <a:gd name="connsiteY1607" fmla="*/ 784992 h 1041673"/>
              <a:gd name="connsiteX1608" fmla="*/ 1972288 w 5155357"/>
              <a:gd name="connsiteY1608" fmla="*/ 786608 h 1041673"/>
              <a:gd name="connsiteX1609" fmla="*/ 1972288 w 5155357"/>
              <a:gd name="connsiteY1609" fmla="*/ 786608 h 1041673"/>
              <a:gd name="connsiteX1610" fmla="*/ 1975086 w 5155357"/>
              <a:gd name="connsiteY1610" fmla="*/ 788349 h 1041673"/>
              <a:gd name="connsiteX1611" fmla="*/ 1975086 w 5155357"/>
              <a:gd name="connsiteY1611" fmla="*/ 788349 h 1041673"/>
              <a:gd name="connsiteX1612" fmla="*/ 1975707 w 5155357"/>
              <a:gd name="connsiteY1612" fmla="*/ 788411 h 1041673"/>
              <a:gd name="connsiteX1613" fmla="*/ 1978444 w 5155357"/>
              <a:gd name="connsiteY1613" fmla="*/ 790028 h 1041673"/>
              <a:gd name="connsiteX1614" fmla="*/ 1952764 w 5155357"/>
              <a:gd name="connsiteY1614" fmla="*/ 784370 h 1041673"/>
              <a:gd name="connsiteX1615" fmla="*/ 1947728 w 5155357"/>
              <a:gd name="connsiteY1615" fmla="*/ 783872 h 1041673"/>
              <a:gd name="connsiteX1616" fmla="*/ 1947604 w 5155357"/>
              <a:gd name="connsiteY1616" fmla="*/ 783872 h 1041673"/>
              <a:gd name="connsiteX1617" fmla="*/ 1947604 w 5155357"/>
              <a:gd name="connsiteY1617" fmla="*/ 783810 h 1041673"/>
              <a:gd name="connsiteX1618" fmla="*/ 1948163 w 5155357"/>
              <a:gd name="connsiteY1618" fmla="*/ 781448 h 1041673"/>
              <a:gd name="connsiteX1619" fmla="*/ 1947542 w 5155357"/>
              <a:gd name="connsiteY1619" fmla="*/ 780577 h 1041673"/>
              <a:gd name="connsiteX1620" fmla="*/ 1946671 w 5155357"/>
              <a:gd name="connsiteY1620" fmla="*/ 781199 h 1041673"/>
              <a:gd name="connsiteX1621" fmla="*/ 1946298 w 5155357"/>
              <a:gd name="connsiteY1621" fmla="*/ 782691 h 1041673"/>
              <a:gd name="connsiteX1622" fmla="*/ 1920308 w 5155357"/>
              <a:gd name="connsiteY1622" fmla="*/ 777655 h 1041673"/>
              <a:gd name="connsiteX1623" fmla="*/ 1921986 w 5155357"/>
              <a:gd name="connsiteY1623" fmla="*/ 776598 h 1041673"/>
              <a:gd name="connsiteX1624" fmla="*/ 1914152 w 5155357"/>
              <a:gd name="connsiteY1624" fmla="*/ 777095 h 1041673"/>
              <a:gd name="connsiteX1625" fmla="*/ 1913592 w 5155357"/>
              <a:gd name="connsiteY1625" fmla="*/ 774857 h 1041673"/>
              <a:gd name="connsiteX1626" fmla="*/ 1900784 w 5155357"/>
              <a:gd name="connsiteY1626" fmla="*/ 773240 h 1041673"/>
              <a:gd name="connsiteX1627" fmla="*/ 1887416 w 5155357"/>
              <a:gd name="connsiteY1627" fmla="*/ 770940 h 1041673"/>
              <a:gd name="connsiteX1628" fmla="*/ 1883499 w 5155357"/>
              <a:gd name="connsiteY1628" fmla="*/ 769323 h 1041673"/>
              <a:gd name="connsiteX1629" fmla="*/ 1869571 w 5155357"/>
              <a:gd name="connsiteY1629" fmla="*/ 767022 h 1041673"/>
              <a:gd name="connsiteX1630" fmla="*/ 1847809 w 5155357"/>
              <a:gd name="connsiteY1630" fmla="*/ 762048 h 1041673"/>
              <a:gd name="connsiteX1631" fmla="*/ 1847996 w 5155357"/>
              <a:gd name="connsiteY1631" fmla="*/ 765281 h 1041673"/>
              <a:gd name="connsiteX1632" fmla="*/ 1846814 w 5155357"/>
              <a:gd name="connsiteY1632" fmla="*/ 765157 h 1041673"/>
              <a:gd name="connsiteX1633" fmla="*/ 1846130 w 5155357"/>
              <a:gd name="connsiteY1633" fmla="*/ 765033 h 1041673"/>
              <a:gd name="connsiteX1634" fmla="*/ 1846130 w 5155357"/>
              <a:gd name="connsiteY1634" fmla="*/ 764784 h 1041673"/>
              <a:gd name="connsiteX1635" fmla="*/ 1845881 w 5155357"/>
              <a:gd name="connsiteY1635" fmla="*/ 764784 h 1041673"/>
              <a:gd name="connsiteX1636" fmla="*/ 1841778 w 5155357"/>
              <a:gd name="connsiteY1636" fmla="*/ 763665 h 1041673"/>
              <a:gd name="connsiteX1637" fmla="*/ 1841032 w 5155357"/>
              <a:gd name="connsiteY1637" fmla="*/ 763665 h 1041673"/>
              <a:gd name="connsiteX1638" fmla="*/ 1840907 w 5155357"/>
              <a:gd name="connsiteY1638" fmla="*/ 763665 h 1041673"/>
              <a:gd name="connsiteX1639" fmla="*/ 1840658 w 5155357"/>
              <a:gd name="connsiteY1639" fmla="*/ 763789 h 1041673"/>
              <a:gd name="connsiteX1640" fmla="*/ 1840658 w 5155357"/>
              <a:gd name="connsiteY1640" fmla="*/ 763665 h 1041673"/>
              <a:gd name="connsiteX1641" fmla="*/ 1839477 w 5155357"/>
              <a:gd name="connsiteY1641" fmla="*/ 762173 h 1041673"/>
              <a:gd name="connsiteX1642" fmla="*/ 1842275 w 5155357"/>
              <a:gd name="connsiteY1642" fmla="*/ 762173 h 1041673"/>
              <a:gd name="connsiteX1643" fmla="*/ 1843270 w 5155357"/>
              <a:gd name="connsiteY1643" fmla="*/ 761489 h 1041673"/>
              <a:gd name="connsiteX1644" fmla="*/ 1842586 w 5155357"/>
              <a:gd name="connsiteY1644" fmla="*/ 760494 h 1041673"/>
              <a:gd name="connsiteX1645" fmla="*/ 1838855 w 5155357"/>
              <a:gd name="connsiteY1645" fmla="*/ 760494 h 1041673"/>
              <a:gd name="connsiteX1646" fmla="*/ 1838855 w 5155357"/>
              <a:gd name="connsiteY1646" fmla="*/ 760307 h 1041673"/>
              <a:gd name="connsiteX1647" fmla="*/ 1833322 w 5155357"/>
              <a:gd name="connsiteY1647" fmla="*/ 760307 h 1041673"/>
              <a:gd name="connsiteX1648" fmla="*/ 1829405 w 5155357"/>
              <a:gd name="connsiteY1648" fmla="*/ 756950 h 1041673"/>
              <a:gd name="connsiteX1649" fmla="*/ 1817155 w 5155357"/>
              <a:gd name="connsiteY1649" fmla="*/ 753592 h 1041673"/>
              <a:gd name="connsiteX1650" fmla="*/ 1817280 w 5155357"/>
              <a:gd name="connsiteY1650" fmla="*/ 753406 h 1041673"/>
              <a:gd name="connsiteX1651" fmla="*/ 1820202 w 5155357"/>
              <a:gd name="connsiteY1651" fmla="*/ 753095 h 1041673"/>
              <a:gd name="connsiteX1652" fmla="*/ 1820948 w 5155357"/>
              <a:gd name="connsiteY1652" fmla="*/ 752411 h 1041673"/>
              <a:gd name="connsiteX1653" fmla="*/ 1820264 w 5155357"/>
              <a:gd name="connsiteY1653" fmla="*/ 751665 h 1041673"/>
              <a:gd name="connsiteX1654" fmla="*/ 1817093 w 5155357"/>
              <a:gd name="connsiteY1654" fmla="*/ 751975 h 1041673"/>
              <a:gd name="connsiteX1655" fmla="*/ 1810378 w 5155357"/>
              <a:gd name="connsiteY1655" fmla="*/ 750110 h 1041673"/>
              <a:gd name="connsiteX1656" fmla="*/ 1809756 w 5155357"/>
              <a:gd name="connsiteY1656" fmla="*/ 750856 h 1041673"/>
              <a:gd name="connsiteX1657" fmla="*/ 1810502 w 5155357"/>
              <a:gd name="connsiteY1657" fmla="*/ 751478 h 1041673"/>
              <a:gd name="connsiteX1658" fmla="*/ 1816036 w 5155357"/>
              <a:gd name="connsiteY1658" fmla="*/ 752970 h 1041673"/>
              <a:gd name="connsiteX1659" fmla="*/ 1816036 w 5155357"/>
              <a:gd name="connsiteY1659" fmla="*/ 752970 h 1041673"/>
              <a:gd name="connsiteX1660" fmla="*/ 1816036 w 5155357"/>
              <a:gd name="connsiteY1660" fmla="*/ 752970 h 1041673"/>
              <a:gd name="connsiteX1661" fmla="*/ 1803788 w 5155357"/>
              <a:gd name="connsiteY1661" fmla="*/ 752970 h 1041673"/>
              <a:gd name="connsiteX1662" fmla="*/ 1801548 w 5155357"/>
              <a:gd name="connsiteY1662" fmla="*/ 751354 h 1041673"/>
              <a:gd name="connsiteX1663" fmla="*/ 1792036 w 5155357"/>
              <a:gd name="connsiteY1663" fmla="*/ 754711 h 1041673"/>
              <a:gd name="connsiteX1664" fmla="*/ 1780284 w 5155357"/>
              <a:gd name="connsiteY1664" fmla="*/ 751354 h 1041673"/>
              <a:gd name="connsiteX1665" fmla="*/ 1785320 w 5155357"/>
              <a:gd name="connsiteY1665" fmla="*/ 751913 h 1041673"/>
              <a:gd name="connsiteX1666" fmla="*/ 1785320 w 5155357"/>
              <a:gd name="connsiteY1666" fmla="*/ 751665 h 1041673"/>
              <a:gd name="connsiteX1667" fmla="*/ 1786253 w 5155357"/>
              <a:gd name="connsiteY1667" fmla="*/ 751851 h 1041673"/>
              <a:gd name="connsiteX1668" fmla="*/ 1788119 w 5155357"/>
              <a:gd name="connsiteY1668" fmla="*/ 752473 h 1041673"/>
              <a:gd name="connsiteX1669" fmla="*/ 1788616 w 5155357"/>
              <a:gd name="connsiteY1669" fmla="*/ 752659 h 1041673"/>
              <a:gd name="connsiteX1670" fmla="*/ 1789175 w 5155357"/>
              <a:gd name="connsiteY1670" fmla="*/ 752411 h 1041673"/>
              <a:gd name="connsiteX1671" fmla="*/ 1789175 w 5155357"/>
              <a:gd name="connsiteY1671" fmla="*/ 751354 h 1041673"/>
              <a:gd name="connsiteX1672" fmla="*/ 1786440 w 5155357"/>
              <a:gd name="connsiteY1672" fmla="*/ 750359 h 1041673"/>
              <a:gd name="connsiteX1673" fmla="*/ 1785818 w 5155357"/>
              <a:gd name="connsiteY1673" fmla="*/ 750234 h 1041673"/>
              <a:gd name="connsiteX1674" fmla="*/ 1785880 w 5155357"/>
              <a:gd name="connsiteY1674" fmla="*/ 750234 h 1041673"/>
              <a:gd name="connsiteX1675" fmla="*/ 1781590 w 5155357"/>
              <a:gd name="connsiteY1675" fmla="*/ 748431 h 1041673"/>
              <a:gd name="connsiteX1676" fmla="*/ 1781590 w 5155357"/>
              <a:gd name="connsiteY1676" fmla="*/ 748369 h 1041673"/>
              <a:gd name="connsiteX1677" fmla="*/ 1781590 w 5155357"/>
              <a:gd name="connsiteY1677" fmla="*/ 748058 h 1041673"/>
              <a:gd name="connsiteX1678" fmla="*/ 1782211 w 5155357"/>
              <a:gd name="connsiteY1678" fmla="*/ 747623 h 1041673"/>
              <a:gd name="connsiteX1679" fmla="*/ 1782274 w 5155357"/>
              <a:gd name="connsiteY1679" fmla="*/ 747623 h 1041673"/>
              <a:gd name="connsiteX1680" fmla="*/ 1787808 w 5155357"/>
              <a:gd name="connsiteY1680" fmla="*/ 749053 h 1041673"/>
              <a:gd name="connsiteX1681" fmla="*/ 1796077 w 5155357"/>
              <a:gd name="connsiteY1681" fmla="*/ 750794 h 1041673"/>
              <a:gd name="connsiteX1682" fmla="*/ 1796077 w 5155357"/>
              <a:gd name="connsiteY1682" fmla="*/ 750794 h 1041673"/>
              <a:gd name="connsiteX1683" fmla="*/ 1796885 w 5155357"/>
              <a:gd name="connsiteY1683" fmla="*/ 750048 h 1041673"/>
              <a:gd name="connsiteX1684" fmla="*/ 1796139 w 5155357"/>
              <a:gd name="connsiteY1684" fmla="*/ 749240 h 1041673"/>
              <a:gd name="connsiteX1685" fmla="*/ 1788243 w 5155357"/>
              <a:gd name="connsiteY1685" fmla="*/ 747561 h 1041673"/>
              <a:gd name="connsiteX1686" fmla="*/ 1782211 w 5155357"/>
              <a:gd name="connsiteY1686" fmla="*/ 746069 h 1041673"/>
              <a:gd name="connsiteX1687" fmla="*/ 1781901 w 5155357"/>
              <a:gd name="connsiteY1687" fmla="*/ 746069 h 1041673"/>
              <a:gd name="connsiteX1688" fmla="*/ 1781403 w 5155357"/>
              <a:gd name="connsiteY1688" fmla="*/ 746380 h 1041673"/>
              <a:gd name="connsiteX1689" fmla="*/ 1780284 w 5155357"/>
              <a:gd name="connsiteY1689" fmla="*/ 747312 h 1041673"/>
              <a:gd name="connsiteX1690" fmla="*/ 1780160 w 5155357"/>
              <a:gd name="connsiteY1690" fmla="*/ 747499 h 1041673"/>
              <a:gd name="connsiteX1691" fmla="*/ 1780035 w 5155357"/>
              <a:gd name="connsiteY1691" fmla="*/ 748183 h 1041673"/>
              <a:gd name="connsiteX1692" fmla="*/ 1776864 w 5155357"/>
              <a:gd name="connsiteY1692" fmla="*/ 748183 h 1041673"/>
              <a:gd name="connsiteX1693" fmla="*/ 1774626 w 5155357"/>
              <a:gd name="connsiteY1693" fmla="*/ 742524 h 1041673"/>
              <a:gd name="connsiteX1694" fmla="*/ 1775185 w 5155357"/>
              <a:gd name="connsiteY1694" fmla="*/ 742524 h 1041673"/>
              <a:gd name="connsiteX1695" fmla="*/ 1775185 w 5155357"/>
              <a:gd name="connsiteY1695" fmla="*/ 742524 h 1041673"/>
              <a:gd name="connsiteX1696" fmla="*/ 1782834 w 5155357"/>
              <a:gd name="connsiteY1696" fmla="*/ 744514 h 1041673"/>
              <a:gd name="connsiteX1697" fmla="*/ 1790792 w 5155357"/>
              <a:gd name="connsiteY1697" fmla="*/ 746753 h 1041673"/>
              <a:gd name="connsiteX1698" fmla="*/ 1791103 w 5155357"/>
              <a:gd name="connsiteY1698" fmla="*/ 746815 h 1041673"/>
              <a:gd name="connsiteX1699" fmla="*/ 1791662 w 5155357"/>
              <a:gd name="connsiteY1699" fmla="*/ 746442 h 1041673"/>
              <a:gd name="connsiteX1700" fmla="*/ 1791352 w 5155357"/>
              <a:gd name="connsiteY1700" fmla="*/ 745571 h 1041673"/>
              <a:gd name="connsiteX1701" fmla="*/ 1783082 w 5155357"/>
              <a:gd name="connsiteY1701" fmla="*/ 743208 h 1041673"/>
              <a:gd name="connsiteX1702" fmla="*/ 1775745 w 5155357"/>
              <a:gd name="connsiteY1702" fmla="*/ 741281 h 1041673"/>
              <a:gd name="connsiteX1703" fmla="*/ 1775745 w 5155357"/>
              <a:gd name="connsiteY1703" fmla="*/ 739664 h 1041673"/>
              <a:gd name="connsiteX1704" fmla="*/ 1761818 w 5155357"/>
              <a:gd name="connsiteY1704" fmla="*/ 738048 h 1041673"/>
              <a:gd name="connsiteX1705" fmla="*/ 1751745 w 5155357"/>
              <a:gd name="connsiteY1705" fmla="*/ 734690 h 1041673"/>
              <a:gd name="connsiteX1706" fmla="*/ 1750626 w 5155357"/>
              <a:gd name="connsiteY1706" fmla="*/ 732949 h 1041673"/>
              <a:gd name="connsiteX1707" fmla="*/ 1750501 w 5155357"/>
              <a:gd name="connsiteY1707" fmla="*/ 732949 h 1041673"/>
              <a:gd name="connsiteX1708" fmla="*/ 1750501 w 5155357"/>
              <a:gd name="connsiteY1708" fmla="*/ 731084 h 1041673"/>
              <a:gd name="connsiteX1709" fmla="*/ 1750314 w 5155357"/>
              <a:gd name="connsiteY1709" fmla="*/ 730897 h 1041673"/>
              <a:gd name="connsiteX1710" fmla="*/ 1750066 w 5155357"/>
              <a:gd name="connsiteY1710" fmla="*/ 730897 h 1041673"/>
              <a:gd name="connsiteX1711" fmla="*/ 1750066 w 5155357"/>
              <a:gd name="connsiteY1711" fmla="*/ 730897 h 1041673"/>
              <a:gd name="connsiteX1712" fmla="*/ 1749196 w 5155357"/>
              <a:gd name="connsiteY1712" fmla="*/ 730586 h 1041673"/>
              <a:gd name="connsiteX1713" fmla="*/ 1748574 w 5155357"/>
              <a:gd name="connsiteY1713" fmla="*/ 730276 h 1041673"/>
              <a:gd name="connsiteX1714" fmla="*/ 1747952 w 5155357"/>
              <a:gd name="connsiteY1714" fmla="*/ 730586 h 1041673"/>
              <a:gd name="connsiteX1715" fmla="*/ 1748263 w 5155357"/>
              <a:gd name="connsiteY1715" fmla="*/ 731208 h 1041673"/>
              <a:gd name="connsiteX1716" fmla="*/ 1748698 w 5155357"/>
              <a:gd name="connsiteY1716" fmla="*/ 731457 h 1041673"/>
              <a:gd name="connsiteX1717" fmla="*/ 1749755 w 5155357"/>
              <a:gd name="connsiteY1717" fmla="*/ 731892 h 1041673"/>
              <a:gd name="connsiteX1718" fmla="*/ 1749755 w 5155357"/>
              <a:gd name="connsiteY1718" fmla="*/ 732327 h 1041673"/>
              <a:gd name="connsiteX1719" fmla="*/ 1711081 w 5155357"/>
              <a:gd name="connsiteY1719" fmla="*/ 722379 h 1041673"/>
              <a:gd name="connsiteX1720" fmla="*/ 1708843 w 5155357"/>
              <a:gd name="connsiteY1720" fmla="*/ 720203 h 1041673"/>
              <a:gd name="connsiteX1721" fmla="*/ 1703246 w 5155357"/>
              <a:gd name="connsiteY1721" fmla="*/ 719643 h 1041673"/>
              <a:gd name="connsiteX1722" fmla="*/ 1705485 w 5155357"/>
              <a:gd name="connsiteY1722" fmla="*/ 719021 h 1041673"/>
              <a:gd name="connsiteX1723" fmla="*/ 1702811 w 5155357"/>
              <a:gd name="connsiteY1723" fmla="*/ 717218 h 1041673"/>
              <a:gd name="connsiteX1724" fmla="*/ 1703806 w 5155357"/>
              <a:gd name="connsiteY1724" fmla="*/ 717591 h 1041673"/>
              <a:gd name="connsiteX1725" fmla="*/ 1708469 w 5155357"/>
              <a:gd name="connsiteY1725" fmla="*/ 719021 h 1041673"/>
              <a:gd name="connsiteX1726" fmla="*/ 1715433 w 5155357"/>
              <a:gd name="connsiteY1726" fmla="*/ 719830 h 1041673"/>
              <a:gd name="connsiteX1727" fmla="*/ 1714749 w 5155357"/>
              <a:gd name="connsiteY1727" fmla="*/ 717902 h 1041673"/>
              <a:gd name="connsiteX1728" fmla="*/ 1707413 w 5155357"/>
              <a:gd name="connsiteY1728" fmla="*/ 714918 h 1041673"/>
              <a:gd name="connsiteX1729" fmla="*/ 1706480 w 5155357"/>
              <a:gd name="connsiteY1729" fmla="*/ 715229 h 1041673"/>
              <a:gd name="connsiteX1730" fmla="*/ 1707164 w 5155357"/>
              <a:gd name="connsiteY1730" fmla="*/ 716286 h 1041673"/>
              <a:gd name="connsiteX1731" fmla="*/ 1707164 w 5155357"/>
              <a:gd name="connsiteY1731" fmla="*/ 716410 h 1041673"/>
              <a:gd name="connsiteX1732" fmla="*/ 1706977 w 5155357"/>
              <a:gd name="connsiteY1732" fmla="*/ 716410 h 1041673"/>
              <a:gd name="connsiteX1733" fmla="*/ 1706417 w 5155357"/>
              <a:gd name="connsiteY1733" fmla="*/ 716721 h 1041673"/>
              <a:gd name="connsiteX1734" fmla="*/ 1706728 w 5155357"/>
              <a:gd name="connsiteY1734" fmla="*/ 717280 h 1041673"/>
              <a:gd name="connsiteX1735" fmla="*/ 1707101 w 5155357"/>
              <a:gd name="connsiteY1735" fmla="*/ 717405 h 1041673"/>
              <a:gd name="connsiteX1736" fmla="*/ 1707101 w 5155357"/>
              <a:gd name="connsiteY1736" fmla="*/ 717405 h 1041673"/>
              <a:gd name="connsiteX1737" fmla="*/ 1702065 w 5155357"/>
              <a:gd name="connsiteY1737" fmla="*/ 716286 h 1041673"/>
              <a:gd name="connsiteX1738" fmla="*/ 1702625 w 5155357"/>
              <a:gd name="connsiteY1738" fmla="*/ 717156 h 1041673"/>
              <a:gd name="connsiteX1739" fmla="*/ 1699578 w 5155357"/>
              <a:gd name="connsiteY1739" fmla="*/ 716348 h 1041673"/>
              <a:gd name="connsiteX1740" fmla="*/ 1697526 w 5155357"/>
              <a:gd name="connsiteY1740" fmla="*/ 716597 h 1041673"/>
              <a:gd name="connsiteX1741" fmla="*/ 1698832 w 5155357"/>
              <a:gd name="connsiteY1741" fmla="*/ 718027 h 1041673"/>
              <a:gd name="connsiteX1742" fmla="*/ 1695847 w 5155357"/>
              <a:gd name="connsiteY1742" fmla="*/ 718027 h 1041673"/>
              <a:gd name="connsiteX1743" fmla="*/ 1691060 w 5155357"/>
              <a:gd name="connsiteY1743" fmla="*/ 716472 h 1041673"/>
              <a:gd name="connsiteX1744" fmla="*/ 1685650 w 5155357"/>
              <a:gd name="connsiteY1744" fmla="*/ 715042 h 1041673"/>
              <a:gd name="connsiteX1745" fmla="*/ 1684220 w 5155357"/>
              <a:gd name="connsiteY1745" fmla="*/ 713115 h 1041673"/>
              <a:gd name="connsiteX1746" fmla="*/ 1683909 w 5155357"/>
              <a:gd name="connsiteY1746" fmla="*/ 712431 h 1041673"/>
              <a:gd name="connsiteX1747" fmla="*/ 1683598 w 5155357"/>
              <a:gd name="connsiteY1747" fmla="*/ 712306 h 1041673"/>
              <a:gd name="connsiteX1748" fmla="*/ 1683723 w 5155357"/>
              <a:gd name="connsiteY1748" fmla="*/ 712306 h 1041673"/>
              <a:gd name="connsiteX1749" fmla="*/ 1680489 w 5155357"/>
              <a:gd name="connsiteY1749" fmla="*/ 711436 h 1041673"/>
              <a:gd name="connsiteX1750" fmla="*/ 1672469 w 5155357"/>
              <a:gd name="connsiteY1750" fmla="*/ 708576 h 1041673"/>
              <a:gd name="connsiteX1751" fmla="*/ 1670914 w 5155357"/>
              <a:gd name="connsiteY1751" fmla="*/ 706897 h 1041673"/>
              <a:gd name="connsiteX1752" fmla="*/ 1674520 w 5155357"/>
              <a:gd name="connsiteY1752" fmla="*/ 707021 h 1041673"/>
              <a:gd name="connsiteX1753" fmla="*/ 1679556 w 5155357"/>
              <a:gd name="connsiteY1753" fmla="*/ 707394 h 1041673"/>
              <a:gd name="connsiteX1754" fmla="*/ 1680614 w 5155357"/>
              <a:gd name="connsiteY1754" fmla="*/ 708576 h 1041673"/>
              <a:gd name="connsiteX1755" fmla="*/ 1682417 w 5155357"/>
              <a:gd name="connsiteY1755" fmla="*/ 709881 h 1041673"/>
              <a:gd name="connsiteX1756" fmla="*/ 1683723 w 5155357"/>
              <a:gd name="connsiteY1756" fmla="*/ 708700 h 1041673"/>
              <a:gd name="connsiteX1757" fmla="*/ 1688324 w 5155357"/>
              <a:gd name="connsiteY1757" fmla="*/ 709881 h 1041673"/>
              <a:gd name="connsiteX1758" fmla="*/ 1690873 w 5155357"/>
              <a:gd name="connsiteY1758" fmla="*/ 712306 h 1041673"/>
              <a:gd name="connsiteX1759" fmla="*/ 1683723 w 5155357"/>
              <a:gd name="connsiteY1759" fmla="*/ 712306 h 1041673"/>
              <a:gd name="connsiteX1760" fmla="*/ 1683909 w 5155357"/>
              <a:gd name="connsiteY1760" fmla="*/ 712431 h 1041673"/>
              <a:gd name="connsiteX1761" fmla="*/ 1690686 w 5155357"/>
              <a:gd name="connsiteY1761" fmla="*/ 713488 h 1041673"/>
              <a:gd name="connsiteX1762" fmla="*/ 1690500 w 5155357"/>
              <a:gd name="connsiteY1762" fmla="*/ 713985 h 1041673"/>
              <a:gd name="connsiteX1763" fmla="*/ 1690873 w 5155357"/>
              <a:gd name="connsiteY1763" fmla="*/ 715042 h 1041673"/>
              <a:gd name="connsiteX1764" fmla="*/ 1691184 w 5155357"/>
              <a:gd name="connsiteY1764" fmla="*/ 715104 h 1041673"/>
              <a:gd name="connsiteX1765" fmla="*/ 1691868 w 5155357"/>
              <a:gd name="connsiteY1765" fmla="*/ 714669 h 1041673"/>
              <a:gd name="connsiteX1766" fmla="*/ 1691992 w 5155357"/>
              <a:gd name="connsiteY1766" fmla="*/ 714358 h 1041673"/>
              <a:gd name="connsiteX1767" fmla="*/ 1691992 w 5155357"/>
              <a:gd name="connsiteY1767" fmla="*/ 714607 h 1041673"/>
              <a:gd name="connsiteX1768" fmla="*/ 1697029 w 5155357"/>
              <a:gd name="connsiteY1768" fmla="*/ 715166 h 1041673"/>
              <a:gd name="connsiteX1769" fmla="*/ 1692552 w 5155357"/>
              <a:gd name="connsiteY1769" fmla="*/ 713550 h 1041673"/>
              <a:gd name="connsiteX1770" fmla="*/ 1692428 w 5155357"/>
              <a:gd name="connsiteY1770" fmla="*/ 713363 h 1041673"/>
              <a:gd name="connsiteX1771" fmla="*/ 1692614 w 5155357"/>
              <a:gd name="connsiteY1771" fmla="*/ 712928 h 1041673"/>
              <a:gd name="connsiteX1772" fmla="*/ 1692490 w 5155357"/>
              <a:gd name="connsiteY1772" fmla="*/ 712244 h 1041673"/>
              <a:gd name="connsiteX1773" fmla="*/ 1692862 w 5155357"/>
              <a:gd name="connsiteY1773" fmla="*/ 711747 h 1041673"/>
              <a:gd name="connsiteX1774" fmla="*/ 1694292 w 5155357"/>
              <a:gd name="connsiteY1774" fmla="*/ 711871 h 1041673"/>
              <a:gd name="connsiteX1775" fmla="*/ 1695599 w 5155357"/>
              <a:gd name="connsiteY1775" fmla="*/ 713052 h 1041673"/>
              <a:gd name="connsiteX1776" fmla="*/ 1698583 w 5155357"/>
              <a:gd name="connsiteY1776" fmla="*/ 714296 h 1041673"/>
              <a:gd name="connsiteX1777" fmla="*/ 1699702 w 5155357"/>
              <a:gd name="connsiteY1777" fmla="*/ 713425 h 1041673"/>
              <a:gd name="connsiteX1778" fmla="*/ 1701941 w 5155357"/>
              <a:gd name="connsiteY1778" fmla="*/ 714047 h 1041673"/>
              <a:gd name="connsiteX1779" fmla="*/ 1705298 w 5155357"/>
              <a:gd name="connsiteY1779" fmla="*/ 715229 h 1041673"/>
              <a:gd name="connsiteX1780" fmla="*/ 1706417 w 5155357"/>
              <a:gd name="connsiteY1780" fmla="*/ 715291 h 1041673"/>
              <a:gd name="connsiteX1781" fmla="*/ 1705422 w 5155357"/>
              <a:gd name="connsiteY1781" fmla="*/ 714047 h 1041673"/>
              <a:gd name="connsiteX1782" fmla="*/ 1705982 w 5155357"/>
              <a:gd name="connsiteY1782" fmla="*/ 713612 h 1041673"/>
              <a:gd name="connsiteX1783" fmla="*/ 1706293 w 5155357"/>
              <a:gd name="connsiteY1783" fmla="*/ 713612 h 1041673"/>
              <a:gd name="connsiteX1784" fmla="*/ 1706480 w 5155357"/>
              <a:gd name="connsiteY1784" fmla="*/ 713612 h 1041673"/>
              <a:gd name="connsiteX1785" fmla="*/ 1707164 w 5155357"/>
              <a:gd name="connsiteY1785" fmla="*/ 713115 h 1041673"/>
              <a:gd name="connsiteX1786" fmla="*/ 1707039 w 5155357"/>
              <a:gd name="connsiteY1786" fmla="*/ 712493 h 1041673"/>
              <a:gd name="connsiteX1787" fmla="*/ 1708905 w 5155357"/>
              <a:gd name="connsiteY1787" fmla="*/ 712431 h 1041673"/>
              <a:gd name="connsiteX1788" fmla="*/ 1711765 w 5155357"/>
              <a:gd name="connsiteY1788" fmla="*/ 710876 h 1041673"/>
              <a:gd name="connsiteX1789" fmla="*/ 1712386 w 5155357"/>
              <a:gd name="connsiteY1789" fmla="*/ 708824 h 1041673"/>
              <a:gd name="connsiteX1790" fmla="*/ 1711391 w 5155357"/>
              <a:gd name="connsiteY1790" fmla="*/ 708078 h 1041673"/>
              <a:gd name="connsiteX1791" fmla="*/ 1722086 w 5155357"/>
              <a:gd name="connsiteY1791" fmla="*/ 712306 h 1041673"/>
              <a:gd name="connsiteX1792" fmla="*/ 1735516 w 5155357"/>
              <a:gd name="connsiteY1792" fmla="*/ 712928 h 1041673"/>
              <a:gd name="connsiteX1793" fmla="*/ 1751123 w 5155357"/>
              <a:gd name="connsiteY1793" fmla="*/ 717405 h 1041673"/>
              <a:gd name="connsiteX1794" fmla="*/ 1756719 w 5155357"/>
              <a:gd name="connsiteY1794" fmla="*/ 719643 h 1041673"/>
              <a:gd name="connsiteX1795" fmla="*/ 1763994 w 5155357"/>
              <a:gd name="connsiteY1795" fmla="*/ 720203 h 1041673"/>
              <a:gd name="connsiteX1796" fmla="*/ 1775745 w 5155357"/>
              <a:gd name="connsiteY1796" fmla="*/ 721819 h 1041673"/>
              <a:gd name="connsiteX1797" fmla="*/ 1805342 w 5155357"/>
              <a:gd name="connsiteY1797" fmla="*/ 728535 h 1041673"/>
              <a:gd name="connsiteX1798" fmla="*/ 1816533 w 5155357"/>
              <a:gd name="connsiteY1798" fmla="*/ 734193 h 1041673"/>
              <a:gd name="connsiteX1799" fmla="*/ 1834690 w 5155357"/>
              <a:gd name="connsiteY1799" fmla="*/ 734752 h 1041673"/>
              <a:gd name="connsiteX1800" fmla="*/ 1835124 w 5155357"/>
              <a:gd name="connsiteY1800" fmla="*/ 735001 h 1041673"/>
              <a:gd name="connsiteX1801" fmla="*/ 1847249 w 5155357"/>
              <a:gd name="connsiteY1801" fmla="*/ 738669 h 1041673"/>
              <a:gd name="connsiteX1802" fmla="*/ 1856203 w 5155357"/>
              <a:gd name="connsiteY1802" fmla="*/ 742027 h 1041673"/>
              <a:gd name="connsiteX1803" fmla="*/ 1889157 w 5155357"/>
              <a:gd name="connsiteY1803" fmla="*/ 747623 h 1041673"/>
              <a:gd name="connsiteX1804" fmla="*/ 1889157 w 5155357"/>
              <a:gd name="connsiteY1804" fmla="*/ 747499 h 1041673"/>
              <a:gd name="connsiteX1805" fmla="*/ 1891209 w 5155357"/>
              <a:gd name="connsiteY1805" fmla="*/ 747872 h 1041673"/>
              <a:gd name="connsiteX1806" fmla="*/ 1893322 w 5155357"/>
              <a:gd name="connsiteY1806" fmla="*/ 748369 h 1041673"/>
              <a:gd name="connsiteX1807" fmla="*/ 1893634 w 5155357"/>
              <a:gd name="connsiteY1807" fmla="*/ 748369 h 1041673"/>
              <a:gd name="connsiteX1808" fmla="*/ 1894255 w 5155357"/>
              <a:gd name="connsiteY1808" fmla="*/ 747623 h 1041673"/>
              <a:gd name="connsiteX1809" fmla="*/ 1893509 w 5155357"/>
              <a:gd name="connsiteY1809" fmla="*/ 747001 h 1041673"/>
              <a:gd name="connsiteX1810" fmla="*/ 1891644 w 5155357"/>
              <a:gd name="connsiteY1810" fmla="*/ 746566 h 1041673"/>
              <a:gd name="connsiteX1811" fmla="*/ 1889033 w 5155357"/>
              <a:gd name="connsiteY1811" fmla="*/ 746069 h 1041673"/>
              <a:gd name="connsiteX1812" fmla="*/ 1889033 w 5155357"/>
              <a:gd name="connsiteY1812" fmla="*/ 745944 h 1041673"/>
              <a:gd name="connsiteX1813" fmla="*/ 1885737 w 5155357"/>
              <a:gd name="connsiteY1813" fmla="*/ 745385 h 1041673"/>
              <a:gd name="connsiteX1814" fmla="*/ 1873426 w 5155357"/>
              <a:gd name="connsiteY1814" fmla="*/ 740908 h 1041673"/>
              <a:gd name="connsiteX1815" fmla="*/ 1865032 w 5155357"/>
              <a:gd name="connsiteY1815" fmla="*/ 740348 h 1041673"/>
              <a:gd name="connsiteX1816" fmla="*/ 1858316 w 5155357"/>
              <a:gd name="connsiteY1816" fmla="*/ 736991 h 1041673"/>
              <a:gd name="connsiteX1817" fmla="*/ 1854959 w 5155357"/>
              <a:gd name="connsiteY1817" fmla="*/ 736991 h 1041673"/>
              <a:gd name="connsiteX1818" fmla="*/ 1847125 w 5155357"/>
              <a:gd name="connsiteY1818" fmla="*/ 734193 h 1041673"/>
              <a:gd name="connsiteX1819" fmla="*/ 1836492 w 5155357"/>
              <a:gd name="connsiteY1819" fmla="*/ 733633 h 1041673"/>
              <a:gd name="connsiteX1820" fmla="*/ 1836431 w 5155357"/>
              <a:gd name="connsiteY1820" fmla="*/ 733633 h 1041673"/>
              <a:gd name="connsiteX1821" fmla="*/ 1836306 w 5155357"/>
              <a:gd name="connsiteY1821" fmla="*/ 733633 h 1041673"/>
              <a:gd name="connsiteX1822" fmla="*/ 1835373 w 5155357"/>
              <a:gd name="connsiteY1822" fmla="*/ 733136 h 1041673"/>
              <a:gd name="connsiteX1823" fmla="*/ 1835373 w 5155357"/>
              <a:gd name="connsiteY1823" fmla="*/ 733136 h 1041673"/>
              <a:gd name="connsiteX1824" fmla="*/ 1833694 w 5155357"/>
              <a:gd name="connsiteY1824" fmla="*/ 730400 h 1041673"/>
              <a:gd name="connsiteX1825" fmla="*/ 1832451 w 5155357"/>
              <a:gd name="connsiteY1825" fmla="*/ 729778 h 1041673"/>
              <a:gd name="connsiteX1826" fmla="*/ 1824181 w 5155357"/>
              <a:gd name="connsiteY1826" fmla="*/ 725861 h 1041673"/>
              <a:gd name="connsiteX1827" fmla="*/ 1808575 w 5155357"/>
              <a:gd name="connsiteY1827" fmla="*/ 722503 h 1041673"/>
              <a:gd name="connsiteX1828" fmla="*/ 1758895 w 5155357"/>
              <a:gd name="connsiteY1828" fmla="*/ 709757 h 1041673"/>
              <a:gd name="connsiteX1829" fmla="*/ 1758770 w 5155357"/>
              <a:gd name="connsiteY1829" fmla="*/ 710068 h 1041673"/>
              <a:gd name="connsiteX1830" fmla="*/ 1755973 w 5155357"/>
              <a:gd name="connsiteY1830" fmla="*/ 709446 h 1041673"/>
              <a:gd name="connsiteX1831" fmla="*/ 1756097 w 5155357"/>
              <a:gd name="connsiteY1831" fmla="*/ 709197 h 1041673"/>
              <a:gd name="connsiteX1832" fmla="*/ 1717547 w 5155357"/>
              <a:gd name="connsiteY1832" fmla="*/ 698565 h 1041673"/>
              <a:gd name="connsiteX1833" fmla="*/ 1716987 w 5155357"/>
              <a:gd name="connsiteY1833" fmla="*/ 700306 h 1041673"/>
              <a:gd name="connsiteX1834" fmla="*/ 1711951 w 5155357"/>
              <a:gd name="connsiteY1834" fmla="*/ 696886 h 1041673"/>
              <a:gd name="connsiteX1835" fmla="*/ 1685153 w 5155357"/>
              <a:gd name="connsiteY1835" fmla="*/ 687373 h 1041673"/>
              <a:gd name="connsiteX1836" fmla="*/ 1674520 w 5155357"/>
              <a:gd name="connsiteY1836" fmla="*/ 683456 h 1041673"/>
              <a:gd name="connsiteX1837" fmla="*/ 1641566 w 5155357"/>
              <a:gd name="connsiteY1837" fmla="*/ 671767 h 1041673"/>
              <a:gd name="connsiteX1838" fmla="*/ 1629317 w 5155357"/>
              <a:gd name="connsiteY1838" fmla="*/ 666108 h 1041673"/>
              <a:gd name="connsiteX1839" fmla="*/ 1620364 w 5155357"/>
              <a:gd name="connsiteY1839" fmla="*/ 662751 h 1041673"/>
              <a:gd name="connsiteX1840" fmla="*/ 1613089 w 5155357"/>
              <a:gd name="connsiteY1840" fmla="*/ 659393 h 1041673"/>
              <a:gd name="connsiteX1841" fmla="*/ 1697401 w 5155357"/>
              <a:gd name="connsiteY1841" fmla="*/ 687311 h 1041673"/>
              <a:gd name="connsiteX1842" fmla="*/ 1697401 w 5155357"/>
              <a:gd name="connsiteY1842" fmla="*/ 687311 h 1041673"/>
              <a:gd name="connsiteX1843" fmla="*/ 1697899 w 5155357"/>
              <a:gd name="connsiteY1843" fmla="*/ 687497 h 1041673"/>
              <a:gd name="connsiteX1844" fmla="*/ 1699205 w 5155357"/>
              <a:gd name="connsiteY1844" fmla="*/ 687933 h 1041673"/>
              <a:gd name="connsiteX1845" fmla="*/ 1699391 w 5155357"/>
              <a:gd name="connsiteY1845" fmla="*/ 687933 h 1041673"/>
              <a:gd name="connsiteX1846" fmla="*/ 1700200 w 5155357"/>
              <a:gd name="connsiteY1846" fmla="*/ 687249 h 1041673"/>
              <a:gd name="connsiteX1847" fmla="*/ 1699578 w 5155357"/>
              <a:gd name="connsiteY1847" fmla="*/ 686254 h 1041673"/>
              <a:gd name="connsiteX1848" fmla="*/ 1698521 w 5155357"/>
              <a:gd name="connsiteY1848" fmla="*/ 685943 h 1041673"/>
              <a:gd name="connsiteX1849" fmla="*/ 1697961 w 5155357"/>
              <a:gd name="connsiteY1849" fmla="*/ 685757 h 1041673"/>
              <a:gd name="connsiteX1850" fmla="*/ 1661090 w 5155357"/>
              <a:gd name="connsiteY1850" fmla="*/ 672388 h 1041673"/>
              <a:gd name="connsiteX1851" fmla="*/ 1663328 w 5155357"/>
              <a:gd name="connsiteY1851" fmla="*/ 672388 h 1041673"/>
              <a:gd name="connsiteX1852" fmla="*/ 1669421 w 5155357"/>
              <a:gd name="connsiteY1852" fmla="*/ 674627 h 1041673"/>
              <a:gd name="connsiteX1853" fmla="*/ 1676324 w 5155357"/>
              <a:gd name="connsiteY1853" fmla="*/ 677363 h 1041673"/>
              <a:gd name="connsiteX1854" fmla="*/ 1676697 w 5155357"/>
              <a:gd name="connsiteY1854" fmla="*/ 677487 h 1041673"/>
              <a:gd name="connsiteX1855" fmla="*/ 1677256 w 5155357"/>
              <a:gd name="connsiteY1855" fmla="*/ 677176 h 1041673"/>
              <a:gd name="connsiteX1856" fmla="*/ 1677070 w 5155357"/>
              <a:gd name="connsiteY1856" fmla="*/ 676243 h 1041673"/>
              <a:gd name="connsiteX1857" fmla="*/ 1669795 w 5155357"/>
              <a:gd name="connsiteY1857" fmla="*/ 673321 h 1041673"/>
              <a:gd name="connsiteX1858" fmla="*/ 1663390 w 5155357"/>
              <a:gd name="connsiteY1858" fmla="*/ 670896 h 1041673"/>
              <a:gd name="connsiteX1859" fmla="*/ 1663390 w 5155357"/>
              <a:gd name="connsiteY1859" fmla="*/ 670896 h 1041673"/>
              <a:gd name="connsiteX1860" fmla="*/ 1658852 w 5155357"/>
              <a:gd name="connsiteY1860" fmla="*/ 669528 h 1041673"/>
              <a:gd name="connsiteX1861" fmla="*/ 1658789 w 5155357"/>
              <a:gd name="connsiteY1861" fmla="*/ 669528 h 1041673"/>
              <a:gd name="connsiteX1862" fmla="*/ 1654437 w 5155357"/>
              <a:gd name="connsiteY1862" fmla="*/ 668533 h 1041673"/>
              <a:gd name="connsiteX1863" fmla="*/ 1654437 w 5155357"/>
              <a:gd name="connsiteY1863" fmla="*/ 668409 h 1041673"/>
              <a:gd name="connsiteX1864" fmla="*/ 1648344 w 5155357"/>
              <a:gd name="connsiteY1864" fmla="*/ 665549 h 1041673"/>
              <a:gd name="connsiteX1865" fmla="*/ 1648344 w 5155357"/>
              <a:gd name="connsiteY1865" fmla="*/ 665549 h 1041673"/>
              <a:gd name="connsiteX1866" fmla="*/ 1648530 w 5155357"/>
              <a:gd name="connsiteY1866" fmla="*/ 665051 h 1041673"/>
              <a:gd name="connsiteX1867" fmla="*/ 1649214 w 5155357"/>
              <a:gd name="connsiteY1867" fmla="*/ 665051 h 1041673"/>
              <a:gd name="connsiteX1868" fmla="*/ 1649960 w 5155357"/>
              <a:gd name="connsiteY1868" fmla="*/ 665051 h 1041673"/>
              <a:gd name="connsiteX1869" fmla="*/ 1650458 w 5155357"/>
              <a:gd name="connsiteY1869" fmla="*/ 664865 h 1041673"/>
              <a:gd name="connsiteX1870" fmla="*/ 1655370 w 5155357"/>
              <a:gd name="connsiteY1870" fmla="*/ 666108 h 1041673"/>
              <a:gd name="connsiteX1871" fmla="*/ 1653816 w 5155357"/>
              <a:gd name="connsiteY1871" fmla="*/ 665176 h 1041673"/>
              <a:gd name="connsiteX1872" fmla="*/ 1651391 w 5155357"/>
              <a:gd name="connsiteY1872" fmla="*/ 663808 h 1041673"/>
              <a:gd name="connsiteX1873" fmla="*/ 1646851 w 5155357"/>
              <a:gd name="connsiteY1873" fmla="*/ 662626 h 1041673"/>
              <a:gd name="connsiteX1874" fmla="*/ 1643991 w 5155357"/>
              <a:gd name="connsiteY1874" fmla="*/ 661072 h 1041673"/>
              <a:gd name="connsiteX1875" fmla="*/ 1642126 w 5155357"/>
              <a:gd name="connsiteY1875" fmla="*/ 660388 h 1041673"/>
              <a:gd name="connsiteX1876" fmla="*/ 1644302 w 5155357"/>
              <a:gd name="connsiteY1876" fmla="*/ 661818 h 1041673"/>
              <a:gd name="connsiteX1877" fmla="*/ 1646354 w 5155357"/>
              <a:gd name="connsiteY1877" fmla="*/ 663186 h 1041673"/>
              <a:gd name="connsiteX1878" fmla="*/ 1647536 w 5155357"/>
              <a:gd name="connsiteY1878" fmla="*/ 663870 h 1041673"/>
              <a:gd name="connsiteX1879" fmla="*/ 1646913 w 5155357"/>
              <a:gd name="connsiteY1879" fmla="*/ 665114 h 1041673"/>
              <a:gd name="connsiteX1880" fmla="*/ 1645919 w 5155357"/>
              <a:gd name="connsiteY1880" fmla="*/ 664740 h 1041673"/>
              <a:gd name="connsiteX1881" fmla="*/ 1641566 w 5155357"/>
              <a:gd name="connsiteY1881" fmla="*/ 663994 h 1041673"/>
              <a:gd name="connsiteX1882" fmla="*/ 1641566 w 5155357"/>
              <a:gd name="connsiteY1882" fmla="*/ 663870 h 1041673"/>
              <a:gd name="connsiteX1883" fmla="*/ 1637711 w 5155357"/>
              <a:gd name="connsiteY1883" fmla="*/ 662129 h 1041673"/>
              <a:gd name="connsiteX1884" fmla="*/ 1637711 w 5155357"/>
              <a:gd name="connsiteY1884" fmla="*/ 662253 h 1041673"/>
              <a:gd name="connsiteX1885" fmla="*/ 1634478 w 5155357"/>
              <a:gd name="connsiteY1885" fmla="*/ 661321 h 1041673"/>
              <a:gd name="connsiteX1886" fmla="*/ 1632177 w 5155357"/>
              <a:gd name="connsiteY1886" fmla="*/ 659828 h 1041673"/>
              <a:gd name="connsiteX1887" fmla="*/ 1631556 w 5155357"/>
              <a:gd name="connsiteY1887" fmla="*/ 659580 h 1041673"/>
              <a:gd name="connsiteX1888" fmla="*/ 1631493 w 5155357"/>
              <a:gd name="connsiteY1888" fmla="*/ 659580 h 1041673"/>
              <a:gd name="connsiteX1889" fmla="*/ 1631618 w 5155357"/>
              <a:gd name="connsiteY1889" fmla="*/ 659331 h 1041673"/>
              <a:gd name="connsiteX1890" fmla="*/ 1614519 w 5155357"/>
              <a:gd name="connsiteY1890" fmla="*/ 652181 h 1041673"/>
              <a:gd name="connsiteX1891" fmla="*/ 1614644 w 5155357"/>
              <a:gd name="connsiteY1891" fmla="*/ 651808 h 1041673"/>
              <a:gd name="connsiteX1892" fmla="*/ 1622416 w 5155357"/>
              <a:gd name="connsiteY1892" fmla="*/ 654419 h 1041673"/>
              <a:gd name="connsiteX1893" fmla="*/ 1629504 w 5155357"/>
              <a:gd name="connsiteY1893" fmla="*/ 656968 h 1041673"/>
              <a:gd name="connsiteX1894" fmla="*/ 1629691 w 5155357"/>
              <a:gd name="connsiteY1894" fmla="*/ 656968 h 1041673"/>
              <a:gd name="connsiteX1895" fmla="*/ 1630437 w 5155357"/>
              <a:gd name="connsiteY1895" fmla="*/ 656409 h 1041673"/>
              <a:gd name="connsiteX1896" fmla="*/ 1629877 w 5155357"/>
              <a:gd name="connsiteY1896" fmla="*/ 655476 h 1041673"/>
              <a:gd name="connsiteX1897" fmla="*/ 1623037 w 5155357"/>
              <a:gd name="connsiteY1897" fmla="*/ 652989 h 1041673"/>
              <a:gd name="connsiteX1898" fmla="*/ 1614830 w 5155357"/>
              <a:gd name="connsiteY1898" fmla="*/ 650253 h 1041673"/>
              <a:gd name="connsiteX1899" fmla="*/ 1614830 w 5155357"/>
              <a:gd name="connsiteY1899" fmla="*/ 650253 h 1041673"/>
              <a:gd name="connsiteX1900" fmla="*/ 1608613 w 5155357"/>
              <a:gd name="connsiteY1900" fmla="*/ 647642 h 1041673"/>
              <a:gd name="connsiteX1901" fmla="*/ 1607120 w 5155357"/>
              <a:gd name="connsiteY1901" fmla="*/ 647144 h 1041673"/>
              <a:gd name="connsiteX1902" fmla="*/ 1607120 w 5155357"/>
              <a:gd name="connsiteY1902" fmla="*/ 647144 h 1041673"/>
              <a:gd name="connsiteX1903" fmla="*/ 1602084 w 5155357"/>
              <a:gd name="connsiteY1903" fmla="*/ 644844 h 1041673"/>
              <a:gd name="connsiteX1904" fmla="*/ 1602084 w 5155357"/>
              <a:gd name="connsiteY1904" fmla="*/ 644844 h 1041673"/>
              <a:gd name="connsiteX1905" fmla="*/ 1600965 w 5155357"/>
              <a:gd name="connsiteY1905" fmla="*/ 644408 h 1041673"/>
              <a:gd name="connsiteX1906" fmla="*/ 1600903 w 5155357"/>
              <a:gd name="connsiteY1906" fmla="*/ 644408 h 1041673"/>
              <a:gd name="connsiteX1907" fmla="*/ 1600965 w 5155357"/>
              <a:gd name="connsiteY1907" fmla="*/ 644346 h 1041673"/>
              <a:gd name="connsiteX1908" fmla="*/ 1599845 w 5155357"/>
              <a:gd name="connsiteY1908" fmla="*/ 643787 h 1041673"/>
              <a:gd name="connsiteX1909" fmla="*/ 1599845 w 5155357"/>
              <a:gd name="connsiteY1909" fmla="*/ 644098 h 1041673"/>
              <a:gd name="connsiteX1910" fmla="*/ 1592881 w 5155357"/>
              <a:gd name="connsiteY1910" fmla="*/ 641300 h 1041673"/>
              <a:gd name="connsiteX1911" fmla="*/ 1583555 w 5155357"/>
              <a:gd name="connsiteY1911" fmla="*/ 637756 h 1041673"/>
              <a:gd name="connsiteX1912" fmla="*/ 1583119 w 5155357"/>
              <a:gd name="connsiteY1912" fmla="*/ 637756 h 1041673"/>
              <a:gd name="connsiteX1913" fmla="*/ 1583119 w 5155357"/>
              <a:gd name="connsiteY1913" fmla="*/ 637569 h 1041673"/>
              <a:gd name="connsiteX1914" fmla="*/ 1568011 w 5155357"/>
              <a:gd name="connsiteY1914" fmla="*/ 630294 h 1041673"/>
              <a:gd name="connsiteX1915" fmla="*/ 1552963 w 5155357"/>
              <a:gd name="connsiteY1915" fmla="*/ 622522 h 1041673"/>
              <a:gd name="connsiteX1916" fmla="*/ 1560238 w 5155357"/>
              <a:gd name="connsiteY1916" fmla="*/ 619164 h 1041673"/>
              <a:gd name="connsiteX1917" fmla="*/ 1560238 w 5155357"/>
              <a:gd name="connsiteY1917" fmla="*/ 618978 h 1041673"/>
              <a:gd name="connsiteX1918" fmla="*/ 1561979 w 5155357"/>
              <a:gd name="connsiteY1918" fmla="*/ 618729 h 1041673"/>
              <a:gd name="connsiteX1919" fmla="*/ 1562663 w 5155357"/>
              <a:gd name="connsiteY1919" fmla="*/ 617983 h 1041673"/>
              <a:gd name="connsiteX1920" fmla="*/ 1561917 w 5155357"/>
              <a:gd name="connsiteY1920" fmla="*/ 617299 h 1041673"/>
              <a:gd name="connsiteX1921" fmla="*/ 1560238 w 5155357"/>
              <a:gd name="connsiteY1921" fmla="*/ 617548 h 1041673"/>
              <a:gd name="connsiteX1922" fmla="*/ 1560238 w 5155357"/>
              <a:gd name="connsiteY1922" fmla="*/ 617423 h 1041673"/>
              <a:gd name="connsiteX1923" fmla="*/ 1567513 w 5155357"/>
              <a:gd name="connsiteY1923" fmla="*/ 616366 h 1041673"/>
              <a:gd name="connsiteX1924" fmla="*/ 1571431 w 5155357"/>
              <a:gd name="connsiteY1924" fmla="*/ 612449 h 1041673"/>
              <a:gd name="connsiteX1925" fmla="*/ 1574228 w 5155357"/>
              <a:gd name="connsiteY1925" fmla="*/ 612947 h 1041673"/>
              <a:gd name="connsiteX1926" fmla="*/ 1574788 w 5155357"/>
              <a:gd name="connsiteY1926" fmla="*/ 610149 h 1041673"/>
              <a:gd name="connsiteX1927" fmla="*/ 1626084 w 5155357"/>
              <a:gd name="connsiteY1927" fmla="*/ 585402 h 1041673"/>
              <a:gd name="connsiteX1928" fmla="*/ 1626084 w 5155357"/>
              <a:gd name="connsiteY1928" fmla="*/ 585402 h 1041673"/>
              <a:gd name="connsiteX1929" fmla="*/ 1626271 w 5155357"/>
              <a:gd name="connsiteY1929" fmla="*/ 585402 h 1041673"/>
              <a:gd name="connsiteX1930" fmla="*/ 1628198 w 5155357"/>
              <a:gd name="connsiteY1930" fmla="*/ 584469 h 1041673"/>
              <a:gd name="connsiteX1931" fmla="*/ 1638333 w 5155357"/>
              <a:gd name="connsiteY1931" fmla="*/ 578936 h 1041673"/>
              <a:gd name="connsiteX1932" fmla="*/ 1638395 w 5155357"/>
              <a:gd name="connsiteY1932" fmla="*/ 578438 h 1041673"/>
              <a:gd name="connsiteX1933" fmla="*/ 1637898 w 5155357"/>
              <a:gd name="connsiteY1933" fmla="*/ 578376 h 1041673"/>
              <a:gd name="connsiteX1934" fmla="*/ 1627887 w 5155357"/>
              <a:gd name="connsiteY1934" fmla="*/ 583848 h 1041673"/>
              <a:gd name="connsiteX1935" fmla="*/ 1626084 w 5155357"/>
              <a:gd name="connsiteY1935" fmla="*/ 584718 h 1041673"/>
              <a:gd name="connsiteX1936" fmla="*/ 1626084 w 5155357"/>
              <a:gd name="connsiteY1936" fmla="*/ 584594 h 1041673"/>
              <a:gd name="connsiteX1937" fmla="*/ 1632800 w 5155357"/>
              <a:gd name="connsiteY1937" fmla="*/ 579495 h 1041673"/>
              <a:gd name="connsiteX1938" fmla="*/ 1668552 w 5155357"/>
              <a:gd name="connsiteY1938" fmla="*/ 560034 h 1041673"/>
              <a:gd name="connsiteX1939" fmla="*/ 1680303 w 5155357"/>
              <a:gd name="connsiteY1939" fmla="*/ 554376 h 1041673"/>
              <a:gd name="connsiteX1940" fmla="*/ 1680489 w 5155357"/>
              <a:gd name="connsiteY1940" fmla="*/ 554376 h 1041673"/>
              <a:gd name="connsiteX1941" fmla="*/ 1679494 w 5155357"/>
              <a:gd name="connsiteY1941" fmla="*/ 555122 h 1041673"/>
              <a:gd name="connsiteX1942" fmla="*/ 1678064 w 5155357"/>
              <a:gd name="connsiteY1942" fmla="*/ 556179 h 1041673"/>
              <a:gd name="connsiteX1943" fmla="*/ 1678189 w 5155357"/>
              <a:gd name="connsiteY1943" fmla="*/ 556614 h 1041673"/>
              <a:gd name="connsiteX1944" fmla="*/ 1678313 w 5155357"/>
              <a:gd name="connsiteY1944" fmla="*/ 556614 h 1041673"/>
              <a:gd name="connsiteX1945" fmla="*/ 1678624 w 5155357"/>
              <a:gd name="connsiteY1945" fmla="*/ 556427 h 1041673"/>
              <a:gd name="connsiteX1946" fmla="*/ 1679743 w 5155357"/>
              <a:gd name="connsiteY1946" fmla="*/ 555681 h 1041673"/>
              <a:gd name="connsiteX1947" fmla="*/ 1680987 w 5155357"/>
              <a:gd name="connsiteY1947" fmla="*/ 554811 h 1041673"/>
              <a:gd name="connsiteX1948" fmla="*/ 1684406 w 5155357"/>
              <a:gd name="connsiteY1948" fmla="*/ 552448 h 1041673"/>
              <a:gd name="connsiteX1949" fmla="*/ 1690189 w 5155357"/>
              <a:gd name="connsiteY1949" fmla="*/ 549464 h 1041673"/>
              <a:gd name="connsiteX1950" fmla="*/ 1692987 w 5155357"/>
              <a:gd name="connsiteY1950" fmla="*/ 547723 h 1041673"/>
              <a:gd name="connsiteX1951" fmla="*/ 1693111 w 5155357"/>
              <a:gd name="connsiteY1951" fmla="*/ 547225 h 1041673"/>
              <a:gd name="connsiteX1952" fmla="*/ 1692677 w 5155357"/>
              <a:gd name="connsiteY1952" fmla="*/ 547101 h 1041673"/>
              <a:gd name="connsiteX1953" fmla="*/ 1689816 w 5155357"/>
              <a:gd name="connsiteY1953" fmla="*/ 548904 h 1041673"/>
              <a:gd name="connsiteX1954" fmla="*/ 1684220 w 5155357"/>
              <a:gd name="connsiteY1954" fmla="*/ 551826 h 1041673"/>
              <a:gd name="connsiteX1955" fmla="*/ 1684220 w 5155357"/>
              <a:gd name="connsiteY1955" fmla="*/ 551578 h 1041673"/>
              <a:gd name="connsiteX1956" fmla="*/ 1692614 w 5155357"/>
              <a:gd name="connsiteY1956" fmla="*/ 546044 h 1041673"/>
              <a:gd name="connsiteX1957" fmla="*/ 1701008 w 5155357"/>
              <a:gd name="connsiteY1957" fmla="*/ 540945 h 1041673"/>
              <a:gd name="connsiteX1958" fmla="*/ 1737879 w 5155357"/>
              <a:gd name="connsiteY1958" fmla="*/ 517566 h 1041673"/>
              <a:gd name="connsiteX1959" fmla="*/ 1755164 w 5155357"/>
              <a:gd name="connsiteY1959" fmla="*/ 504696 h 1041673"/>
              <a:gd name="connsiteX1960" fmla="*/ 1851167 w 5155357"/>
              <a:gd name="connsiteY1960" fmla="*/ 427658 h 1041673"/>
              <a:gd name="connsiteX1961" fmla="*/ 1855643 w 5155357"/>
              <a:gd name="connsiteY1961" fmla="*/ 424300 h 1041673"/>
              <a:gd name="connsiteX1962" fmla="*/ 1859560 w 5155357"/>
              <a:gd name="connsiteY1962" fmla="*/ 418642 h 1041673"/>
              <a:gd name="connsiteX1963" fmla="*/ 1876846 w 5155357"/>
              <a:gd name="connsiteY1963" fmla="*/ 402538 h 1041673"/>
              <a:gd name="connsiteX1964" fmla="*/ 1893012 w 5155357"/>
              <a:gd name="connsiteY1964" fmla="*/ 384693 h 1041673"/>
              <a:gd name="connsiteX1965" fmla="*/ 1898048 w 5155357"/>
              <a:gd name="connsiteY1965" fmla="*/ 380714 h 1041673"/>
              <a:gd name="connsiteX1966" fmla="*/ 1913095 w 5155357"/>
              <a:gd name="connsiteY1966" fmla="*/ 358952 h 1041673"/>
              <a:gd name="connsiteX1967" fmla="*/ 1917572 w 5155357"/>
              <a:gd name="connsiteY1967" fmla="*/ 350620 h 1041673"/>
              <a:gd name="connsiteX1968" fmla="*/ 1935417 w 5155357"/>
              <a:gd name="connsiteY1968" fmla="*/ 318163 h 1041673"/>
              <a:gd name="connsiteX1969" fmla="*/ 1941013 w 5155357"/>
              <a:gd name="connsiteY1969" fmla="*/ 307034 h 1041673"/>
              <a:gd name="connsiteX1970" fmla="*/ 1941013 w 5155357"/>
              <a:gd name="connsiteY1970" fmla="*/ 309272 h 1041673"/>
              <a:gd name="connsiteX1971" fmla="*/ 1941137 w 5155357"/>
              <a:gd name="connsiteY1971" fmla="*/ 309272 h 1041673"/>
              <a:gd name="connsiteX1972" fmla="*/ 1939396 w 5155357"/>
              <a:gd name="connsiteY1972" fmla="*/ 314868 h 1041673"/>
              <a:gd name="connsiteX1973" fmla="*/ 1939209 w 5155357"/>
              <a:gd name="connsiteY1973" fmla="*/ 314868 h 1041673"/>
              <a:gd name="connsiteX1974" fmla="*/ 1936100 w 5155357"/>
              <a:gd name="connsiteY1974" fmla="*/ 322827 h 1041673"/>
              <a:gd name="connsiteX1975" fmla="*/ 1934049 w 5155357"/>
              <a:gd name="connsiteY1975" fmla="*/ 327801 h 1041673"/>
              <a:gd name="connsiteX1976" fmla="*/ 1932743 w 5155357"/>
              <a:gd name="connsiteY1976" fmla="*/ 330661 h 1041673"/>
              <a:gd name="connsiteX1977" fmla="*/ 1931811 w 5155357"/>
              <a:gd name="connsiteY1977" fmla="*/ 332526 h 1041673"/>
              <a:gd name="connsiteX1978" fmla="*/ 1930629 w 5155357"/>
              <a:gd name="connsiteY1978" fmla="*/ 334951 h 1041673"/>
              <a:gd name="connsiteX1979" fmla="*/ 1929448 w 5155357"/>
              <a:gd name="connsiteY1979" fmla="*/ 337687 h 1041673"/>
              <a:gd name="connsiteX1980" fmla="*/ 1928391 w 5155357"/>
              <a:gd name="connsiteY1980" fmla="*/ 339863 h 1041673"/>
              <a:gd name="connsiteX1981" fmla="*/ 1924101 w 5155357"/>
              <a:gd name="connsiteY1981" fmla="*/ 347636 h 1041673"/>
              <a:gd name="connsiteX1982" fmla="*/ 1923168 w 5155357"/>
              <a:gd name="connsiteY1982" fmla="*/ 349190 h 1041673"/>
              <a:gd name="connsiteX1983" fmla="*/ 1921551 w 5155357"/>
              <a:gd name="connsiteY1983" fmla="*/ 352175 h 1041673"/>
              <a:gd name="connsiteX1984" fmla="*/ 1920246 w 5155357"/>
              <a:gd name="connsiteY1984" fmla="*/ 354413 h 1041673"/>
              <a:gd name="connsiteX1985" fmla="*/ 1928577 w 5155357"/>
              <a:gd name="connsiteY1985" fmla="*/ 341791 h 1041673"/>
              <a:gd name="connsiteX1986" fmla="*/ 1929323 w 5155357"/>
              <a:gd name="connsiteY1986" fmla="*/ 340485 h 1041673"/>
              <a:gd name="connsiteX1987" fmla="*/ 1930194 w 5155357"/>
              <a:gd name="connsiteY1987" fmla="*/ 339117 h 1041673"/>
              <a:gd name="connsiteX1988" fmla="*/ 1930443 w 5155357"/>
              <a:gd name="connsiteY1988" fmla="*/ 337812 h 1041673"/>
              <a:gd name="connsiteX1989" fmla="*/ 1931375 w 5155357"/>
              <a:gd name="connsiteY1989" fmla="*/ 336506 h 1041673"/>
              <a:gd name="connsiteX1990" fmla="*/ 1932432 w 5155357"/>
              <a:gd name="connsiteY1990" fmla="*/ 335138 h 1041673"/>
              <a:gd name="connsiteX1991" fmla="*/ 1932681 w 5155357"/>
              <a:gd name="connsiteY1991" fmla="*/ 334454 h 1041673"/>
              <a:gd name="connsiteX1992" fmla="*/ 1933552 w 5155357"/>
              <a:gd name="connsiteY1992" fmla="*/ 333024 h 1041673"/>
              <a:gd name="connsiteX1993" fmla="*/ 1933552 w 5155357"/>
              <a:gd name="connsiteY1993" fmla="*/ 332651 h 1041673"/>
              <a:gd name="connsiteX1994" fmla="*/ 1942380 w 5155357"/>
              <a:gd name="connsiteY1994" fmla="*/ 309148 h 1041673"/>
              <a:gd name="connsiteX1995" fmla="*/ 1942380 w 5155357"/>
              <a:gd name="connsiteY1995" fmla="*/ 309148 h 1041673"/>
              <a:gd name="connsiteX1996" fmla="*/ 1948226 w 5155357"/>
              <a:gd name="connsiteY1996" fmla="*/ 278059 h 1041673"/>
              <a:gd name="connsiteX1997" fmla="*/ 1943189 w 5155357"/>
              <a:gd name="connsiteY1997" fmla="*/ 255116 h 1041673"/>
              <a:gd name="connsiteX1998" fmla="*/ 1939272 w 5155357"/>
              <a:gd name="connsiteY1998" fmla="*/ 237892 h 1041673"/>
              <a:gd name="connsiteX1999" fmla="*/ 1925903 w 5155357"/>
              <a:gd name="connsiteY1999" fmla="*/ 209415 h 1041673"/>
              <a:gd name="connsiteX2000" fmla="*/ 1916950 w 5155357"/>
              <a:gd name="connsiteY2000" fmla="*/ 194803 h 1041673"/>
              <a:gd name="connsiteX2001" fmla="*/ 1897986 w 5155357"/>
              <a:gd name="connsiteY2001" fmla="*/ 177518 h 1041673"/>
              <a:gd name="connsiteX2002" fmla="*/ 1878462 w 5155357"/>
              <a:gd name="connsiteY2002" fmla="*/ 165269 h 1041673"/>
              <a:gd name="connsiteX2003" fmla="*/ 1866151 w 5155357"/>
              <a:gd name="connsiteY2003" fmla="*/ 158616 h 1041673"/>
              <a:gd name="connsiteX2004" fmla="*/ 1861674 w 5155357"/>
              <a:gd name="connsiteY2004" fmla="*/ 157994 h 1041673"/>
              <a:gd name="connsiteX2005" fmla="*/ 1847747 w 5155357"/>
              <a:gd name="connsiteY2005" fmla="*/ 153580 h 1041673"/>
              <a:gd name="connsiteX2006" fmla="*/ 1771828 w 5155357"/>
              <a:gd name="connsiteY2006" fmla="*/ 149600 h 1041673"/>
              <a:gd name="connsiteX2007" fmla="*/ 1731661 w 5155357"/>
              <a:gd name="connsiteY2007" fmla="*/ 155259 h 1041673"/>
              <a:gd name="connsiteX2008" fmla="*/ 1695412 w 5155357"/>
              <a:gd name="connsiteY2008" fmla="*/ 163031 h 1041673"/>
              <a:gd name="connsiteX2009" fmla="*/ 1692054 w 5155357"/>
              <a:gd name="connsiteY2009" fmla="*/ 164710 h 1041673"/>
              <a:gd name="connsiteX2010" fmla="*/ 1687018 w 5155357"/>
              <a:gd name="connsiteY2010" fmla="*/ 165269 h 1041673"/>
              <a:gd name="connsiteX2011" fmla="*/ 1662956 w 5155357"/>
              <a:gd name="connsiteY2011" fmla="*/ 174596 h 1041673"/>
              <a:gd name="connsiteX2012" fmla="*/ 1634043 w 5155357"/>
              <a:gd name="connsiteY2012" fmla="*/ 184606 h 1041673"/>
              <a:gd name="connsiteX2013" fmla="*/ 1633732 w 5155357"/>
              <a:gd name="connsiteY2013" fmla="*/ 185290 h 1041673"/>
              <a:gd name="connsiteX2014" fmla="*/ 1634230 w 5155357"/>
              <a:gd name="connsiteY2014" fmla="*/ 185663 h 1041673"/>
              <a:gd name="connsiteX2015" fmla="*/ 1634416 w 5155357"/>
              <a:gd name="connsiteY2015" fmla="*/ 185663 h 1041673"/>
              <a:gd name="connsiteX2016" fmla="*/ 1663018 w 5155357"/>
              <a:gd name="connsiteY2016" fmla="*/ 175777 h 1041673"/>
              <a:gd name="connsiteX2017" fmla="*/ 1663018 w 5155357"/>
              <a:gd name="connsiteY2017" fmla="*/ 175964 h 1041673"/>
              <a:gd name="connsiteX2018" fmla="*/ 1604384 w 5155357"/>
              <a:gd name="connsiteY2018" fmla="*/ 200586 h 1041673"/>
              <a:gd name="connsiteX2019" fmla="*/ 1603265 w 5155357"/>
              <a:gd name="connsiteY2019" fmla="*/ 202824 h 1041673"/>
              <a:gd name="connsiteX2020" fmla="*/ 1597917 w 5155357"/>
              <a:gd name="connsiteY2020" fmla="*/ 203633 h 1041673"/>
              <a:gd name="connsiteX2021" fmla="*/ 1597420 w 5155357"/>
              <a:gd name="connsiteY2021" fmla="*/ 203819 h 1041673"/>
              <a:gd name="connsiteX2022" fmla="*/ 1594685 w 5155357"/>
              <a:gd name="connsiteY2022" fmla="*/ 205311 h 1041673"/>
              <a:gd name="connsiteX2023" fmla="*/ 1593628 w 5155357"/>
              <a:gd name="connsiteY2023" fmla="*/ 205684 h 1041673"/>
              <a:gd name="connsiteX2024" fmla="*/ 1592073 w 5155357"/>
              <a:gd name="connsiteY2024" fmla="*/ 206306 h 1041673"/>
              <a:gd name="connsiteX2025" fmla="*/ 1592073 w 5155357"/>
              <a:gd name="connsiteY2025" fmla="*/ 206182 h 1041673"/>
              <a:gd name="connsiteX2026" fmla="*/ 1563596 w 5155357"/>
              <a:gd name="connsiteY2026" fmla="*/ 218431 h 1041673"/>
              <a:gd name="connsiteX2027" fmla="*/ 1563596 w 5155357"/>
              <a:gd name="connsiteY2027" fmla="*/ 218120 h 1041673"/>
              <a:gd name="connsiteX2028" fmla="*/ 1564280 w 5155357"/>
              <a:gd name="connsiteY2028" fmla="*/ 217623 h 1041673"/>
              <a:gd name="connsiteX2029" fmla="*/ 1565523 w 5155357"/>
              <a:gd name="connsiteY2029" fmla="*/ 216628 h 1041673"/>
              <a:gd name="connsiteX2030" fmla="*/ 1565523 w 5155357"/>
              <a:gd name="connsiteY2030" fmla="*/ 215571 h 1041673"/>
              <a:gd name="connsiteX2031" fmla="*/ 1564466 w 5155357"/>
              <a:gd name="connsiteY2031" fmla="*/ 215571 h 1041673"/>
              <a:gd name="connsiteX2032" fmla="*/ 1563534 w 5155357"/>
              <a:gd name="connsiteY2032" fmla="*/ 216317 h 1041673"/>
              <a:gd name="connsiteX2033" fmla="*/ 1562165 w 5155357"/>
              <a:gd name="connsiteY2033" fmla="*/ 217436 h 1041673"/>
              <a:gd name="connsiteX2034" fmla="*/ 1561979 w 5155357"/>
              <a:gd name="connsiteY2034" fmla="*/ 217187 h 1041673"/>
              <a:gd name="connsiteX2035" fmla="*/ 1559181 w 5155357"/>
              <a:gd name="connsiteY2035" fmla="*/ 217187 h 1041673"/>
              <a:gd name="connsiteX2036" fmla="*/ 1561979 w 5155357"/>
              <a:gd name="connsiteY2036" fmla="*/ 210472 h 1041673"/>
              <a:gd name="connsiteX2037" fmla="*/ 1559679 w 5155357"/>
              <a:gd name="connsiteY2037" fmla="*/ 209788 h 1041673"/>
              <a:gd name="connsiteX2038" fmla="*/ 1558684 w 5155357"/>
              <a:gd name="connsiteY2038" fmla="*/ 209788 h 1041673"/>
              <a:gd name="connsiteX2039" fmla="*/ 1558000 w 5155357"/>
              <a:gd name="connsiteY2039" fmla="*/ 210907 h 1041673"/>
              <a:gd name="connsiteX2040" fmla="*/ 1556943 w 5155357"/>
              <a:gd name="connsiteY2040" fmla="*/ 212089 h 1041673"/>
              <a:gd name="connsiteX2041" fmla="*/ 1556072 w 5155357"/>
              <a:gd name="connsiteY2041" fmla="*/ 213830 h 1041673"/>
              <a:gd name="connsiteX2042" fmla="*/ 1554704 w 5155357"/>
              <a:gd name="connsiteY2042" fmla="*/ 214700 h 1041673"/>
              <a:gd name="connsiteX2043" fmla="*/ 1554953 w 5155357"/>
              <a:gd name="connsiteY2043" fmla="*/ 212959 h 1041673"/>
              <a:gd name="connsiteX2044" fmla="*/ 1555637 w 5155357"/>
              <a:gd name="connsiteY2044" fmla="*/ 211405 h 1041673"/>
              <a:gd name="connsiteX2045" fmla="*/ 1556881 w 5155357"/>
              <a:gd name="connsiteY2045" fmla="*/ 208731 h 1041673"/>
              <a:gd name="connsiteX2046" fmla="*/ 1559181 w 5155357"/>
              <a:gd name="connsiteY2046" fmla="*/ 205995 h 1041673"/>
              <a:gd name="connsiteX2047" fmla="*/ 1560860 w 5155357"/>
              <a:gd name="connsiteY2047" fmla="*/ 190886 h 1041673"/>
              <a:gd name="connsiteX2048" fmla="*/ 1553026 w 5155357"/>
              <a:gd name="connsiteY2048" fmla="*/ 175839 h 1041673"/>
              <a:gd name="connsiteX2049" fmla="*/ 1541274 w 5155357"/>
              <a:gd name="connsiteY2049" fmla="*/ 173103 h 1041673"/>
              <a:gd name="connsiteX2050" fmla="*/ 1540715 w 5155357"/>
              <a:gd name="connsiteY2050" fmla="*/ 169186 h 1041673"/>
              <a:gd name="connsiteX2051" fmla="*/ 1542953 w 5155357"/>
              <a:gd name="connsiteY2051" fmla="*/ 164150 h 1041673"/>
              <a:gd name="connsiteX2052" fmla="*/ 1527346 w 5155357"/>
              <a:gd name="connsiteY2052" fmla="*/ 165829 h 1041673"/>
              <a:gd name="connsiteX2053" fmla="*/ 1522310 w 5155357"/>
              <a:gd name="connsiteY2053" fmla="*/ 165829 h 1041673"/>
              <a:gd name="connsiteX2054" fmla="*/ 1511118 w 5155357"/>
              <a:gd name="connsiteY2054" fmla="*/ 169746 h 1041673"/>
              <a:gd name="connsiteX2055" fmla="*/ 1502165 w 5155357"/>
              <a:gd name="connsiteY2055" fmla="*/ 170803 h 1041673"/>
              <a:gd name="connsiteX2056" fmla="*/ 1490973 w 5155357"/>
              <a:gd name="connsiteY2056" fmla="*/ 172544 h 1041673"/>
              <a:gd name="connsiteX2057" fmla="*/ 1484258 w 5155357"/>
              <a:gd name="connsiteY2057" fmla="*/ 178140 h 1041673"/>
              <a:gd name="connsiteX2058" fmla="*/ 1480341 w 5155357"/>
              <a:gd name="connsiteY2058" fmla="*/ 180316 h 1041673"/>
              <a:gd name="connsiteX2059" fmla="*/ 1470268 w 5155357"/>
              <a:gd name="connsiteY2059" fmla="*/ 198161 h 1041673"/>
              <a:gd name="connsiteX2060" fmla="*/ 1463552 w 5155357"/>
              <a:gd name="connsiteY2060" fmla="*/ 218306 h 1041673"/>
              <a:gd name="connsiteX2061" fmla="*/ 1438433 w 5155357"/>
              <a:gd name="connsiteY2061" fmla="*/ 279676 h 1041673"/>
              <a:gd name="connsiteX2062" fmla="*/ 1426681 w 5155357"/>
              <a:gd name="connsiteY2062" fmla="*/ 303116 h 1041673"/>
              <a:gd name="connsiteX2063" fmla="*/ 1425562 w 5155357"/>
              <a:gd name="connsiteY2063" fmla="*/ 301438 h 1041673"/>
              <a:gd name="connsiteX2064" fmla="*/ 1419406 w 5155357"/>
              <a:gd name="connsiteY2064" fmla="*/ 305977 h 1041673"/>
              <a:gd name="connsiteX2065" fmla="*/ 1419655 w 5155357"/>
              <a:gd name="connsiteY2065" fmla="*/ 305977 h 1041673"/>
              <a:gd name="connsiteX2066" fmla="*/ 1416422 w 5155357"/>
              <a:gd name="connsiteY2066" fmla="*/ 308650 h 1041673"/>
              <a:gd name="connsiteX2067" fmla="*/ 1414619 w 5155357"/>
              <a:gd name="connsiteY2067" fmla="*/ 310080 h 1041673"/>
              <a:gd name="connsiteX2068" fmla="*/ 1414433 w 5155357"/>
              <a:gd name="connsiteY2068" fmla="*/ 310080 h 1041673"/>
              <a:gd name="connsiteX2069" fmla="*/ 1413438 w 5155357"/>
              <a:gd name="connsiteY2069" fmla="*/ 310329 h 1041673"/>
              <a:gd name="connsiteX2070" fmla="*/ 1412816 w 5155357"/>
              <a:gd name="connsiteY2070" fmla="*/ 311075 h 1041673"/>
              <a:gd name="connsiteX2071" fmla="*/ 1413500 w 5155357"/>
              <a:gd name="connsiteY2071" fmla="*/ 311697 h 1041673"/>
              <a:gd name="connsiteX2072" fmla="*/ 1413562 w 5155357"/>
              <a:gd name="connsiteY2072" fmla="*/ 311697 h 1041673"/>
              <a:gd name="connsiteX2073" fmla="*/ 1414308 w 5155357"/>
              <a:gd name="connsiteY2073" fmla="*/ 311510 h 1041673"/>
              <a:gd name="connsiteX2074" fmla="*/ 1414308 w 5155357"/>
              <a:gd name="connsiteY2074" fmla="*/ 311510 h 1041673"/>
              <a:gd name="connsiteX2075" fmla="*/ 1405416 w 5155357"/>
              <a:gd name="connsiteY2075" fmla="*/ 319904 h 1041673"/>
              <a:gd name="connsiteX2076" fmla="*/ 1395903 w 5155357"/>
              <a:gd name="connsiteY2076" fmla="*/ 327179 h 1041673"/>
              <a:gd name="connsiteX2077" fmla="*/ 1376939 w 5155357"/>
              <a:gd name="connsiteY2077" fmla="*/ 342288 h 1041673"/>
              <a:gd name="connsiteX2078" fmla="*/ 1369105 w 5155357"/>
              <a:gd name="connsiteY2078" fmla="*/ 352299 h 1041673"/>
              <a:gd name="connsiteX2079" fmla="*/ 1360711 w 5155357"/>
              <a:gd name="connsiteY2079" fmla="*/ 359014 h 1041673"/>
              <a:gd name="connsiteX2080" fmla="*/ 1328876 w 5155357"/>
              <a:gd name="connsiteY2080" fmla="*/ 389232 h 1041673"/>
              <a:gd name="connsiteX2081" fmla="*/ 1326078 w 5155357"/>
              <a:gd name="connsiteY2081" fmla="*/ 389730 h 1041673"/>
              <a:gd name="connsiteX2082" fmla="*/ 1295363 w 5155357"/>
              <a:gd name="connsiteY2082" fmla="*/ 431078 h 1041673"/>
              <a:gd name="connsiteX2083" fmla="*/ 1297601 w 5155357"/>
              <a:gd name="connsiteY2083" fmla="*/ 429896 h 1041673"/>
              <a:gd name="connsiteX2084" fmla="*/ 1292564 w 5155357"/>
              <a:gd name="connsiteY2084" fmla="*/ 439969 h 1041673"/>
              <a:gd name="connsiteX2085" fmla="*/ 1293124 w 5155357"/>
              <a:gd name="connsiteY2085" fmla="*/ 444508 h 1041673"/>
              <a:gd name="connsiteX2086" fmla="*/ 1289207 w 5155357"/>
              <a:gd name="connsiteY2086" fmla="*/ 463970 h 1041673"/>
              <a:gd name="connsiteX2087" fmla="*/ 1291446 w 5155357"/>
              <a:gd name="connsiteY2087" fmla="*/ 474042 h 1041673"/>
              <a:gd name="connsiteX2088" fmla="*/ 1294243 w 5155357"/>
              <a:gd name="connsiteY2088" fmla="*/ 481317 h 1041673"/>
              <a:gd name="connsiteX2089" fmla="*/ 1298160 w 5155357"/>
              <a:gd name="connsiteY2089" fmla="*/ 488032 h 1041673"/>
              <a:gd name="connsiteX2090" fmla="*/ 1299280 w 5155357"/>
              <a:gd name="connsiteY2090" fmla="*/ 492509 h 1041673"/>
              <a:gd name="connsiteX2091" fmla="*/ 1309290 w 5155357"/>
              <a:gd name="connsiteY2091" fmla="*/ 502582 h 1041673"/>
              <a:gd name="connsiteX2092" fmla="*/ 1316005 w 5155357"/>
              <a:gd name="connsiteY2092" fmla="*/ 498665 h 1041673"/>
              <a:gd name="connsiteX2093" fmla="*/ 1318244 w 5155357"/>
              <a:gd name="connsiteY2093" fmla="*/ 495307 h 1041673"/>
              <a:gd name="connsiteX2094" fmla="*/ 1322099 w 5155357"/>
              <a:gd name="connsiteY2094" fmla="*/ 494810 h 1041673"/>
              <a:gd name="connsiteX2095" fmla="*/ 1322782 w 5155357"/>
              <a:gd name="connsiteY2095" fmla="*/ 494810 h 1041673"/>
              <a:gd name="connsiteX2096" fmla="*/ 1325456 w 5155357"/>
              <a:gd name="connsiteY2096" fmla="*/ 495867 h 1041673"/>
              <a:gd name="connsiteX2097" fmla="*/ 1327135 w 5155357"/>
              <a:gd name="connsiteY2097" fmla="*/ 490333 h 1041673"/>
              <a:gd name="connsiteX2098" fmla="*/ 1333850 w 5155357"/>
              <a:gd name="connsiteY2098" fmla="*/ 497608 h 1041673"/>
              <a:gd name="connsiteX2099" fmla="*/ 1341125 w 5155357"/>
              <a:gd name="connsiteY2099" fmla="*/ 493690 h 1041673"/>
              <a:gd name="connsiteX2100" fmla="*/ 1343364 w 5155357"/>
              <a:gd name="connsiteY2100" fmla="*/ 490333 h 1041673"/>
              <a:gd name="connsiteX2101" fmla="*/ 1347281 w 5155357"/>
              <a:gd name="connsiteY2101" fmla="*/ 489773 h 1041673"/>
              <a:gd name="connsiteX2102" fmla="*/ 1347281 w 5155357"/>
              <a:gd name="connsiteY2102" fmla="*/ 489773 h 1041673"/>
              <a:gd name="connsiteX2103" fmla="*/ 1347840 w 5155357"/>
              <a:gd name="connsiteY2103" fmla="*/ 489773 h 1041673"/>
              <a:gd name="connsiteX2104" fmla="*/ 1350576 w 5155357"/>
              <a:gd name="connsiteY2104" fmla="*/ 490892 h 1041673"/>
              <a:gd name="connsiteX2105" fmla="*/ 1359529 w 5155357"/>
              <a:gd name="connsiteY2105" fmla="*/ 470809 h 1041673"/>
              <a:gd name="connsiteX2106" fmla="*/ 1361208 w 5155357"/>
              <a:gd name="connsiteY2106" fmla="*/ 463534 h 1041673"/>
              <a:gd name="connsiteX2107" fmla="*/ 1361084 w 5155357"/>
              <a:gd name="connsiteY2107" fmla="*/ 463410 h 1041673"/>
              <a:gd name="connsiteX2108" fmla="*/ 1361208 w 5155357"/>
              <a:gd name="connsiteY2108" fmla="*/ 463286 h 1041673"/>
              <a:gd name="connsiteX2109" fmla="*/ 1363696 w 5155357"/>
              <a:gd name="connsiteY2109" fmla="*/ 459804 h 1041673"/>
              <a:gd name="connsiteX2110" fmla="*/ 1383530 w 5155357"/>
              <a:gd name="connsiteY2110" fmla="*/ 435057 h 1041673"/>
              <a:gd name="connsiteX2111" fmla="*/ 1380794 w 5155357"/>
              <a:gd name="connsiteY2111" fmla="*/ 443327 h 1041673"/>
              <a:gd name="connsiteX2112" fmla="*/ 1374079 w 5155357"/>
              <a:gd name="connsiteY2112" fmla="*/ 465151 h 1041673"/>
              <a:gd name="connsiteX2113" fmla="*/ 1369602 w 5155357"/>
              <a:gd name="connsiteY2113" fmla="*/ 482996 h 1041673"/>
              <a:gd name="connsiteX2114" fmla="*/ 1366805 w 5155357"/>
              <a:gd name="connsiteY2114" fmla="*/ 489711 h 1041673"/>
              <a:gd name="connsiteX2115" fmla="*/ 1366245 w 5155357"/>
              <a:gd name="connsiteY2115" fmla="*/ 495245 h 1041673"/>
              <a:gd name="connsiteX2116" fmla="*/ 1361768 w 5155357"/>
              <a:gd name="connsiteY2116" fmla="*/ 512530 h 1041673"/>
              <a:gd name="connsiteX2117" fmla="*/ 1357851 w 5155357"/>
              <a:gd name="connsiteY2117" fmla="*/ 522603 h 1041673"/>
              <a:gd name="connsiteX2118" fmla="*/ 1347218 w 5155357"/>
              <a:gd name="connsiteY2118" fmla="*/ 561153 h 1041673"/>
              <a:gd name="connsiteX2119" fmla="*/ 1347343 w 5155357"/>
              <a:gd name="connsiteY2119" fmla="*/ 561153 h 1041673"/>
              <a:gd name="connsiteX2120" fmla="*/ 1346286 w 5155357"/>
              <a:gd name="connsiteY2120" fmla="*/ 562832 h 1041673"/>
              <a:gd name="connsiteX2121" fmla="*/ 1346597 w 5155357"/>
              <a:gd name="connsiteY2121" fmla="*/ 563764 h 1041673"/>
              <a:gd name="connsiteX2122" fmla="*/ 1346907 w 5155357"/>
              <a:gd name="connsiteY2122" fmla="*/ 563827 h 1041673"/>
              <a:gd name="connsiteX2123" fmla="*/ 1347530 w 5155357"/>
              <a:gd name="connsiteY2123" fmla="*/ 563453 h 1041673"/>
              <a:gd name="connsiteX2124" fmla="*/ 1348276 w 5155357"/>
              <a:gd name="connsiteY2124" fmla="*/ 562272 h 1041673"/>
              <a:gd name="connsiteX2125" fmla="*/ 1348276 w 5155357"/>
              <a:gd name="connsiteY2125" fmla="*/ 562272 h 1041673"/>
              <a:gd name="connsiteX2126" fmla="*/ 1351073 w 5155357"/>
              <a:gd name="connsiteY2126" fmla="*/ 560655 h 1041673"/>
              <a:gd name="connsiteX2127" fmla="*/ 1339322 w 5155357"/>
              <a:gd name="connsiteY2127" fmla="*/ 611392 h 1041673"/>
              <a:gd name="connsiteX2128" fmla="*/ 1335405 w 5155357"/>
              <a:gd name="connsiteY2128" fmla="*/ 628678 h 1041673"/>
              <a:gd name="connsiteX2129" fmla="*/ 1332048 w 5155357"/>
              <a:gd name="connsiteY2129" fmla="*/ 653238 h 1041673"/>
              <a:gd name="connsiteX2130" fmla="*/ 1328690 w 5155357"/>
              <a:gd name="connsiteY2130" fmla="*/ 673321 h 1041673"/>
              <a:gd name="connsiteX2131" fmla="*/ 1323653 w 5155357"/>
              <a:gd name="connsiteY2131" fmla="*/ 705778 h 1041673"/>
              <a:gd name="connsiteX2132" fmla="*/ 1320296 w 5155357"/>
              <a:gd name="connsiteY2132" fmla="*/ 725799 h 1041673"/>
              <a:gd name="connsiteX2133" fmla="*/ 1320855 w 5155357"/>
              <a:gd name="connsiteY2133" fmla="*/ 730897 h 1041673"/>
              <a:gd name="connsiteX2134" fmla="*/ 1319176 w 5155357"/>
              <a:gd name="connsiteY2134" fmla="*/ 735312 h 1041673"/>
              <a:gd name="connsiteX2135" fmla="*/ 1315819 w 5155357"/>
              <a:gd name="connsiteY2135" fmla="*/ 760991 h 1041673"/>
              <a:gd name="connsiteX2136" fmla="*/ 1314700 w 5155357"/>
              <a:gd name="connsiteY2136" fmla="*/ 773862 h 1041673"/>
              <a:gd name="connsiteX2137" fmla="*/ 1309663 w 5155357"/>
              <a:gd name="connsiteY2137" fmla="*/ 802899 h 1041673"/>
              <a:gd name="connsiteX2138" fmla="*/ 1309663 w 5155357"/>
              <a:gd name="connsiteY2138" fmla="*/ 809614 h 1041673"/>
              <a:gd name="connsiteX2139" fmla="*/ 1307984 w 5155357"/>
              <a:gd name="connsiteY2139" fmla="*/ 842071 h 1041673"/>
              <a:gd name="connsiteX2140" fmla="*/ 1307425 w 5155357"/>
              <a:gd name="connsiteY2140" fmla="*/ 867750 h 1041673"/>
              <a:gd name="connsiteX2141" fmla="*/ 1311342 w 5155357"/>
              <a:gd name="connsiteY2141" fmla="*/ 901264 h 1041673"/>
              <a:gd name="connsiteX2142" fmla="*/ 1317311 w 5155357"/>
              <a:gd name="connsiteY2142" fmla="*/ 930922 h 1041673"/>
              <a:gd name="connsiteX2143" fmla="*/ 1318617 w 5155357"/>
              <a:gd name="connsiteY2143" fmla="*/ 933658 h 1041673"/>
              <a:gd name="connsiteX2144" fmla="*/ 1321415 w 5155357"/>
              <a:gd name="connsiteY2144" fmla="*/ 931917 h 1041673"/>
              <a:gd name="connsiteX2145" fmla="*/ 1324213 w 5155357"/>
              <a:gd name="connsiteY2145" fmla="*/ 963752 h 1041673"/>
              <a:gd name="connsiteX2146" fmla="*/ 1324399 w 5155357"/>
              <a:gd name="connsiteY2146" fmla="*/ 965058 h 1041673"/>
              <a:gd name="connsiteX2147" fmla="*/ 1324710 w 5155357"/>
              <a:gd name="connsiteY2147" fmla="*/ 967172 h 1041673"/>
              <a:gd name="connsiteX2148" fmla="*/ 1325456 w 5155357"/>
              <a:gd name="connsiteY2148" fmla="*/ 967793 h 1041673"/>
              <a:gd name="connsiteX2149" fmla="*/ 1325581 w 5155357"/>
              <a:gd name="connsiteY2149" fmla="*/ 967793 h 1041673"/>
              <a:gd name="connsiteX2150" fmla="*/ 1326202 w 5155357"/>
              <a:gd name="connsiteY2150" fmla="*/ 966923 h 1041673"/>
              <a:gd name="connsiteX2151" fmla="*/ 1325954 w 5155357"/>
              <a:gd name="connsiteY2151" fmla="*/ 964933 h 1041673"/>
              <a:gd name="connsiteX2152" fmla="*/ 1325705 w 5155357"/>
              <a:gd name="connsiteY2152" fmla="*/ 963192 h 1041673"/>
              <a:gd name="connsiteX2153" fmla="*/ 1325954 w 5155357"/>
              <a:gd name="connsiteY2153" fmla="*/ 963192 h 1041673"/>
              <a:gd name="connsiteX2154" fmla="*/ 1326514 w 5155357"/>
              <a:gd name="connsiteY2154" fmla="*/ 940435 h 1041673"/>
              <a:gd name="connsiteX2155" fmla="*/ 1328192 w 5155357"/>
              <a:gd name="connsiteY2155" fmla="*/ 933160 h 1041673"/>
              <a:gd name="connsiteX2156" fmla="*/ 1328192 w 5155357"/>
              <a:gd name="connsiteY2156" fmla="*/ 959897 h 1041673"/>
              <a:gd name="connsiteX2157" fmla="*/ 1328441 w 5155357"/>
              <a:gd name="connsiteY2157" fmla="*/ 959897 h 1041673"/>
              <a:gd name="connsiteX2158" fmla="*/ 1330120 w 5155357"/>
              <a:gd name="connsiteY2158" fmla="*/ 977120 h 1041673"/>
              <a:gd name="connsiteX2159" fmla="*/ 1330679 w 5155357"/>
              <a:gd name="connsiteY2159" fmla="*/ 977555 h 1041673"/>
              <a:gd name="connsiteX2160" fmla="*/ 1330866 w 5155357"/>
              <a:gd name="connsiteY2160" fmla="*/ 977555 h 1041673"/>
              <a:gd name="connsiteX2161" fmla="*/ 1331301 w 5155357"/>
              <a:gd name="connsiteY2161" fmla="*/ 976809 h 1041673"/>
              <a:gd name="connsiteX2162" fmla="*/ 1329623 w 5155357"/>
              <a:gd name="connsiteY2162" fmla="*/ 960456 h 1041673"/>
              <a:gd name="connsiteX2163" fmla="*/ 1330431 w 5155357"/>
              <a:gd name="connsiteY2163" fmla="*/ 959959 h 1041673"/>
              <a:gd name="connsiteX2164" fmla="*/ 1336026 w 5155357"/>
              <a:gd name="connsiteY2164" fmla="*/ 983959 h 1041673"/>
              <a:gd name="connsiteX2165" fmla="*/ 1338265 w 5155357"/>
              <a:gd name="connsiteY2165" fmla="*/ 981161 h 1041673"/>
              <a:gd name="connsiteX2166" fmla="*/ 1342182 w 5155357"/>
              <a:gd name="connsiteY2166" fmla="*/ 989618 h 1041673"/>
              <a:gd name="connsiteX2167" fmla="*/ 1344421 w 5155357"/>
              <a:gd name="connsiteY2167" fmla="*/ 982343 h 1041673"/>
              <a:gd name="connsiteX2168" fmla="*/ 1343861 w 5155357"/>
              <a:gd name="connsiteY2168" fmla="*/ 964498 h 1041673"/>
              <a:gd name="connsiteX2169" fmla="*/ 1344980 w 5155357"/>
              <a:gd name="connsiteY2169" fmla="*/ 940497 h 1041673"/>
              <a:gd name="connsiteX2170" fmla="*/ 1348648 w 5155357"/>
              <a:gd name="connsiteY2170" fmla="*/ 976187 h 1041673"/>
              <a:gd name="connsiteX2171" fmla="*/ 1348648 w 5155357"/>
              <a:gd name="connsiteY2171" fmla="*/ 976685 h 1041673"/>
              <a:gd name="connsiteX2172" fmla="*/ 1348897 w 5155357"/>
              <a:gd name="connsiteY2172" fmla="*/ 979172 h 1041673"/>
              <a:gd name="connsiteX2173" fmla="*/ 1348897 w 5155357"/>
              <a:gd name="connsiteY2173" fmla="*/ 980664 h 1041673"/>
              <a:gd name="connsiteX2174" fmla="*/ 1349457 w 5155357"/>
              <a:gd name="connsiteY2174" fmla="*/ 981224 h 1041673"/>
              <a:gd name="connsiteX2175" fmla="*/ 1349457 w 5155357"/>
              <a:gd name="connsiteY2175" fmla="*/ 981224 h 1041673"/>
              <a:gd name="connsiteX2176" fmla="*/ 1350016 w 5155357"/>
              <a:gd name="connsiteY2176" fmla="*/ 980602 h 1041673"/>
              <a:gd name="connsiteX2177" fmla="*/ 1350016 w 5155357"/>
              <a:gd name="connsiteY2177" fmla="*/ 979234 h 1041673"/>
              <a:gd name="connsiteX2178" fmla="*/ 1349768 w 5155357"/>
              <a:gd name="connsiteY2178" fmla="*/ 976623 h 1041673"/>
              <a:gd name="connsiteX2179" fmla="*/ 1349954 w 5155357"/>
              <a:gd name="connsiteY2179" fmla="*/ 976623 h 1041673"/>
              <a:gd name="connsiteX2180" fmla="*/ 1349954 w 5155357"/>
              <a:gd name="connsiteY2180" fmla="*/ 974446 h 1041673"/>
              <a:gd name="connsiteX2181" fmla="*/ 1352752 w 5155357"/>
              <a:gd name="connsiteY2181" fmla="*/ 972768 h 1041673"/>
              <a:gd name="connsiteX2182" fmla="*/ 1351633 w 5155357"/>
              <a:gd name="connsiteY2182" fmla="*/ 935896 h 1041673"/>
              <a:gd name="connsiteX2183" fmla="*/ 1353312 w 5155357"/>
              <a:gd name="connsiteY2183" fmla="*/ 926445 h 1041673"/>
              <a:gd name="connsiteX2184" fmla="*/ 1353312 w 5155357"/>
              <a:gd name="connsiteY2184" fmla="*/ 926445 h 1041673"/>
              <a:gd name="connsiteX2185" fmla="*/ 1353436 w 5155357"/>
              <a:gd name="connsiteY2185" fmla="*/ 927192 h 1041673"/>
              <a:gd name="connsiteX2186" fmla="*/ 1353685 w 5155357"/>
              <a:gd name="connsiteY2186" fmla="*/ 928559 h 1041673"/>
              <a:gd name="connsiteX2187" fmla="*/ 1354431 w 5155357"/>
              <a:gd name="connsiteY2187" fmla="*/ 929181 h 1041673"/>
              <a:gd name="connsiteX2188" fmla="*/ 1354617 w 5155357"/>
              <a:gd name="connsiteY2188" fmla="*/ 929181 h 1041673"/>
              <a:gd name="connsiteX2189" fmla="*/ 1355177 w 5155357"/>
              <a:gd name="connsiteY2189" fmla="*/ 928249 h 1041673"/>
              <a:gd name="connsiteX2190" fmla="*/ 1354991 w 5155357"/>
              <a:gd name="connsiteY2190" fmla="*/ 927005 h 1041673"/>
              <a:gd name="connsiteX2191" fmla="*/ 1354804 w 5155357"/>
              <a:gd name="connsiteY2191" fmla="*/ 925886 h 1041673"/>
              <a:gd name="connsiteX2192" fmla="*/ 1354991 w 5155357"/>
              <a:gd name="connsiteY2192" fmla="*/ 925886 h 1041673"/>
              <a:gd name="connsiteX2193" fmla="*/ 1354991 w 5155357"/>
              <a:gd name="connsiteY2193" fmla="*/ 921658 h 1041673"/>
              <a:gd name="connsiteX2194" fmla="*/ 1355115 w 5155357"/>
              <a:gd name="connsiteY2194" fmla="*/ 921533 h 1041673"/>
              <a:gd name="connsiteX2195" fmla="*/ 1355426 w 5155357"/>
              <a:gd name="connsiteY2195" fmla="*/ 916124 h 1041673"/>
              <a:gd name="connsiteX2196" fmla="*/ 1355426 w 5155357"/>
              <a:gd name="connsiteY2196" fmla="*/ 915564 h 1041673"/>
              <a:gd name="connsiteX2197" fmla="*/ 1355240 w 5155357"/>
              <a:gd name="connsiteY2197" fmla="*/ 915129 h 1041673"/>
              <a:gd name="connsiteX2198" fmla="*/ 1355861 w 5155357"/>
              <a:gd name="connsiteY2198" fmla="*/ 912953 h 1041673"/>
              <a:gd name="connsiteX2199" fmla="*/ 1356172 w 5155357"/>
              <a:gd name="connsiteY2199" fmla="*/ 911647 h 1041673"/>
              <a:gd name="connsiteX2200" fmla="*/ 1355737 w 5155357"/>
              <a:gd name="connsiteY2200" fmla="*/ 910839 h 1041673"/>
              <a:gd name="connsiteX2201" fmla="*/ 1354928 w 5155357"/>
              <a:gd name="connsiteY2201" fmla="*/ 911274 h 1041673"/>
              <a:gd name="connsiteX2202" fmla="*/ 1354617 w 5155357"/>
              <a:gd name="connsiteY2202" fmla="*/ 912704 h 1041673"/>
              <a:gd name="connsiteX2203" fmla="*/ 1354058 w 5155357"/>
              <a:gd name="connsiteY2203" fmla="*/ 914507 h 1041673"/>
              <a:gd name="connsiteX2204" fmla="*/ 1353871 w 5155357"/>
              <a:gd name="connsiteY2204" fmla="*/ 914507 h 1041673"/>
              <a:gd name="connsiteX2205" fmla="*/ 1352815 w 5155357"/>
              <a:gd name="connsiteY2205" fmla="*/ 913699 h 1041673"/>
              <a:gd name="connsiteX2206" fmla="*/ 1352815 w 5155357"/>
              <a:gd name="connsiteY2206" fmla="*/ 913699 h 1041673"/>
              <a:gd name="connsiteX2207" fmla="*/ 1352815 w 5155357"/>
              <a:gd name="connsiteY2207" fmla="*/ 913699 h 1041673"/>
              <a:gd name="connsiteX2208" fmla="*/ 1353933 w 5155357"/>
              <a:gd name="connsiteY2208" fmla="*/ 907481 h 1041673"/>
              <a:gd name="connsiteX2209" fmla="*/ 1353871 w 5155357"/>
              <a:gd name="connsiteY2209" fmla="*/ 907481 h 1041673"/>
              <a:gd name="connsiteX2210" fmla="*/ 1355675 w 5155357"/>
              <a:gd name="connsiteY2210" fmla="*/ 903626 h 1041673"/>
              <a:gd name="connsiteX2211" fmla="*/ 1355986 w 5155357"/>
              <a:gd name="connsiteY2211" fmla="*/ 901947 h 1041673"/>
              <a:gd name="connsiteX2212" fmla="*/ 1359032 w 5155357"/>
              <a:gd name="connsiteY2212" fmla="*/ 887460 h 1041673"/>
              <a:gd name="connsiteX2213" fmla="*/ 1359032 w 5155357"/>
              <a:gd name="connsiteY2213" fmla="*/ 905865 h 1041673"/>
              <a:gd name="connsiteX2214" fmla="*/ 1359032 w 5155357"/>
              <a:gd name="connsiteY2214" fmla="*/ 918051 h 1041673"/>
              <a:gd name="connsiteX2215" fmla="*/ 1359592 w 5155357"/>
              <a:gd name="connsiteY2215" fmla="*/ 976125 h 1041673"/>
              <a:gd name="connsiteX2216" fmla="*/ 1363509 w 5155357"/>
              <a:gd name="connsiteY2216" fmla="*/ 969970 h 1041673"/>
              <a:gd name="connsiteX2217" fmla="*/ 1366307 w 5155357"/>
              <a:gd name="connsiteY2217" fmla="*/ 962135 h 1041673"/>
              <a:gd name="connsiteX2218" fmla="*/ 1367426 w 5155357"/>
              <a:gd name="connsiteY2218" fmla="*/ 946529 h 1041673"/>
              <a:gd name="connsiteX2219" fmla="*/ 1369664 w 5155357"/>
              <a:gd name="connsiteY2219" fmla="*/ 938135 h 1041673"/>
              <a:gd name="connsiteX2220" fmla="*/ 1370224 w 5155357"/>
              <a:gd name="connsiteY2220" fmla="*/ 914694 h 1041673"/>
              <a:gd name="connsiteX2221" fmla="*/ 1367986 w 5155357"/>
              <a:gd name="connsiteY2221" fmla="*/ 912518 h 1041673"/>
              <a:gd name="connsiteX2222" fmla="*/ 1370784 w 5155357"/>
              <a:gd name="connsiteY2222" fmla="*/ 899585 h 1041673"/>
              <a:gd name="connsiteX2223" fmla="*/ 1367426 w 5155357"/>
              <a:gd name="connsiteY2223" fmla="*/ 896787 h 1041673"/>
              <a:gd name="connsiteX2224" fmla="*/ 1369105 w 5155357"/>
              <a:gd name="connsiteY2224" fmla="*/ 890631 h 1041673"/>
              <a:gd name="connsiteX2225" fmla="*/ 1370784 w 5155357"/>
              <a:gd name="connsiteY2225" fmla="*/ 885097 h 1041673"/>
              <a:gd name="connsiteX2226" fmla="*/ 1369478 w 5155357"/>
              <a:gd name="connsiteY2226" fmla="*/ 885968 h 1041673"/>
              <a:gd name="connsiteX2227" fmla="*/ 1368794 w 5155357"/>
              <a:gd name="connsiteY2227" fmla="*/ 882610 h 1041673"/>
              <a:gd name="connsiteX2228" fmla="*/ 1368669 w 5155357"/>
              <a:gd name="connsiteY2228" fmla="*/ 878444 h 1041673"/>
              <a:gd name="connsiteX2229" fmla="*/ 1369043 w 5155357"/>
              <a:gd name="connsiteY2229" fmla="*/ 874030 h 1041673"/>
              <a:gd name="connsiteX2230" fmla="*/ 1371655 w 5155357"/>
              <a:gd name="connsiteY2230" fmla="*/ 871480 h 1041673"/>
              <a:gd name="connsiteX2231" fmla="*/ 1371281 w 5155357"/>
              <a:gd name="connsiteY2231" fmla="*/ 874341 h 1041673"/>
              <a:gd name="connsiteX2232" fmla="*/ 1371157 w 5155357"/>
              <a:gd name="connsiteY2232" fmla="*/ 877014 h 1041673"/>
              <a:gd name="connsiteX2233" fmla="*/ 1371530 w 5155357"/>
              <a:gd name="connsiteY2233" fmla="*/ 880123 h 1041673"/>
              <a:gd name="connsiteX2234" fmla="*/ 1370784 w 5155357"/>
              <a:gd name="connsiteY2234" fmla="*/ 885097 h 1041673"/>
              <a:gd name="connsiteX2235" fmla="*/ 1372463 w 5155357"/>
              <a:gd name="connsiteY2235" fmla="*/ 886714 h 1041673"/>
              <a:gd name="connsiteX2236" fmla="*/ 1374701 w 5155357"/>
              <a:gd name="connsiteY2236" fmla="*/ 868869 h 1041673"/>
              <a:gd name="connsiteX2237" fmla="*/ 1375820 w 5155357"/>
              <a:gd name="connsiteY2237" fmla="*/ 855501 h 1041673"/>
              <a:gd name="connsiteX2238" fmla="*/ 1375758 w 5155357"/>
              <a:gd name="connsiteY2238" fmla="*/ 855501 h 1041673"/>
              <a:gd name="connsiteX2239" fmla="*/ 1375758 w 5155357"/>
              <a:gd name="connsiteY2239" fmla="*/ 855501 h 1041673"/>
              <a:gd name="connsiteX2240" fmla="*/ 1375882 w 5155357"/>
              <a:gd name="connsiteY2240" fmla="*/ 855004 h 1041673"/>
              <a:gd name="connsiteX2241" fmla="*/ 1378058 w 5155357"/>
              <a:gd name="connsiteY2241" fmla="*/ 854444 h 1041673"/>
              <a:gd name="connsiteX2242" fmla="*/ 1379737 w 5155357"/>
              <a:gd name="connsiteY2242" fmla="*/ 831003 h 1041673"/>
              <a:gd name="connsiteX2243" fmla="*/ 1383654 w 5155357"/>
              <a:gd name="connsiteY2243" fmla="*/ 812101 h 1041673"/>
              <a:gd name="connsiteX2244" fmla="*/ 1386453 w 5155357"/>
              <a:gd name="connsiteY2244" fmla="*/ 801469 h 1041673"/>
              <a:gd name="connsiteX2245" fmla="*/ 1385893 w 5155357"/>
              <a:gd name="connsiteY2245" fmla="*/ 798609 h 1041673"/>
              <a:gd name="connsiteX2246" fmla="*/ 1391489 w 5155357"/>
              <a:gd name="connsiteY2246" fmla="*/ 770691 h 1041673"/>
              <a:gd name="connsiteX2247" fmla="*/ 1390929 w 5155357"/>
              <a:gd name="connsiteY2247" fmla="*/ 766774 h 1041673"/>
              <a:gd name="connsiteX2248" fmla="*/ 1395965 w 5155357"/>
              <a:gd name="connsiteY2248" fmla="*/ 745633 h 1041673"/>
              <a:gd name="connsiteX2249" fmla="*/ 1394847 w 5155357"/>
              <a:gd name="connsiteY2249" fmla="*/ 739416 h 1041673"/>
              <a:gd name="connsiteX2250" fmla="*/ 1403800 w 5155357"/>
              <a:gd name="connsiteY2250" fmla="*/ 692036 h 1041673"/>
              <a:gd name="connsiteX2251" fmla="*/ 1414433 w 5155357"/>
              <a:gd name="connsiteY2251" fmla="*/ 687497 h 1041673"/>
              <a:gd name="connsiteX2252" fmla="*/ 1428360 w 5155357"/>
              <a:gd name="connsiteY2252" fmla="*/ 684140 h 1041673"/>
              <a:gd name="connsiteX2253" fmla="*/ 1459076 w 5155357"/>
              <a:gd name="connsiteY2253" fmla="*/ 669653 h 1041673"/>
              <a:gd name="connsiteX2254" fmla="*/ 1494268 w 5155357"/>
              <a:gd name="connsiteY2254" fmla="*/ 684140 h 1041673"/>
              <a:gd name="connsiteX2255" fmla="*/ 1501542 w 5155357"/>
              <a:gd name="connsiteY2255" fmla="*/ 686378 h 1041673"/>
              <a:gd name="connsiteX2256" fmla="*/ 1500983 w 5155357"/>
              <a:gd name="connsiteY2256" fmla="*/ 688679 h 1041673"/>
              <a:gd name="connsiteX2257" fmla="*/ 1542269 w 5155357"/>
              <a:gd name="connsiteY2257" fmla="*/ 707083 h 1041673"/>
              <a:gd name="connsiteX2258" fmla="*/ 1574663 w 5155357"/>
              <a:gd name="connsiteY2258" fmla="*/ 719954 h 1041673"/>
              <a:gd name="connsiteX2259" fmla="*/ 1589151 w 5155357"/>
              <a:gd name="connsiteY2259" fmla="*/ 726047 h 1041673"/>
              <a:gd name="connsiteX2260" fmla="*/ 1593628 w 5155357"/>
              <a:gd name="connsiteY2260" fmla="*/ 726607 h 1041673"/>
              <a:gd name="connsiteX2261" fmla="*/ 1605876 w 5155357"/>
              <a:gd name="connsiteY2261" fmla="*/ 731706 h 1041673"/>
              <a:gd name="connsiteX2262" fmla="*/ 1623162 w 5155357"/>
              <a:gd name="connsiteY2262" fmla="*/ 737861 h 1041673"/>
              <a:gd name="connsiteX2263" fmla="*/ 1645483 w 5155357"/>
              <a:gd name="connsiteY2263" fmla="*/ 745136 h 1041673"/>
              <a:gd name="connsiteX2264" fmla="*/ 1679556 w 5155357"/>
              <a:gd name="connsiteY2264" fmla="*/ 755706 h 1041673"/>
              <a:gd name="connsiteX2265" fmla="*/ 1677878 w 5155357"/>
              <a:gd name="connsiteY2265" fmla="*/ 755706 h 1041673"/>
              <a:gd name="connsiteX2266" fmla="*/ 1677878 w 5155357"/>
              <a:gd name="connsiteY2266" fmla="*/ 755893 h 1041673"/>
              <a:gd name="connsiteX2267" fmla="*/ 1676945 w 5155357"/>
              <a:gd name="connsiteY2267" fmla="*/ 755768 h 1041673"/>
              <a:gd name="connsiteX2268" fmla="*/ 1675391 w 5155357"/>
              <a:gd name="connsiteY2268" fmla="*/ 755271 h 1041673"/>
              <a:gd name="connsiteX2269" fmla="*/ 1674334 w 5155357"/>
              <a:gd name="connsiteY2269" fmla="*/ 755147 h 1041673"/>
              <a:gd name="connsiteX2270" fmla="*/ 1674209 w 5155357"/>
              <a:gd name="connsiteY2270" fmla="*/ 756204 h 1041673"/>
              <a:gd name="connsiteX2271" fmla="*/ 1676821 w 5155357"/>
              <a:gd name="connsiteY2271" fmla="*/ 757261 h 1041673"/>
              <a:gd name="connsiteX2272" fmla="*/ 1677318 w 5155357"/>
              <a:gd name="connsiteY2272" fmla="*/ 757323 h 1041673"/>
              <a:gd name="connsiteX2273" fmla="*/ 1677318 w 5155357"/>
              <a:gd name="connsiteY2273" fmla="*/ 757323 h 1041673"/>
              <a:gd name="connsiteX2274" fmla="*/ 1697401 w 5155357"/>
              <a:gd name="connsiteY2274" fmla="*/ 764597 h 1041673"/>
              <a:gd name="connsiteX2275" fmla="*/ 1714687 w 5155357"/>
              <a:gd name="connsiteY2275" fmla="*/ 767395 h 1041673"/>
              <a:gd name="connsiteX2276" fmla="*/ 1719163 w 5155357"/>
              <a:gd name="connsiteY2276" fmla="*/ 770193 h 1041673"/>
              <a:gd name="connsiteX2277" fmla="*/ 1730915 w 5155357"/>
              <a:gd name="connsiteY2277" fmla="*/ 773054 h 1041673"/>
              <a:gd name="connsiteX2278" fmla="*/ 1752118 w 5155357"/>
              <a:gd name="connsiteY2278" fmla="*/ 779769 h 1041673"/>
              <a:gd name="connsiteX2279" fmla="*/ 1763310 w 5155357"/>
              <a:gd name="connsiteY2279" fmla="*/ 782505 h 1041673"/>
              <a:gd name="connsiteX2280" fmla="*/ 1780035 w 5155357"/>
              <a:gd name="connsiteY2280" fmla="*/ 787044 h 1041673"/>
              <a:gd name="connsiteX2281" fmla="*/ 1839788 w 5155357"/>
              <a:gd name="connsiteY2281" fmla="*/ 800971 h 1041673"/>
              <a:gd name="connsiteX2282" fmla="*/ 1856514 w 5155357"/>
              <a:gd name="connsiteY2282" fmla="*/ 804889 h 1041673"/>
              <a:gd name="connsiteX2283" fmla="*/ 1865467 w 5155357"/>
              <a:gd name="connsiteY2283" fmla="*/ 807065 h 1041673"/>
              <a:gd name="connsiteX2284" fmla="*/ 1883872 w 5155357"/>
              <a:gd name="connsiteY2284" fmla="*/ 810422 h 1041673"/>
              <a:gd name="connsiteX2285" fmla="*/ 1908991 w 5155357"/>
              <a:gd name="connsiteY2285" fmla="*/ 817137 h 1041673"/>
              <a:gd name="connsiteX2286" fmla="*/ 1918505 w 5155357"/>
              <a:gd name="connsiteY2286" fmla="*/ 820495 h 1041673"/>
              <a:gd name="connsiteX2287" fmla="*/ 1942505 w 5155357"/>
              <a:gd name="connsiteY2287" fmla="*/ 825594 h 1041673"/>
              <a:gd name="connsiteX2288" fmla="*/ 1953697 w 5155357"/>
              <a:gd name="connsiteY2288" fmla="*/ 828951 h 1041673"/>
              <a:gd name="connsiteX2289" fmla="*/ 1965449 w 5155357"/>
              <a:gd name="connsiteY2289" fmla="*/ 832309 h 1041673"/>
              <a:gd name="connsiteX2290" fmla="*/ 2003377 w 5155357"/>
              <a:gd name="connsiteY2290" fmla="*/ 837842 h 1041673"/>
              <a:gd name="connsiteX2291" fmla="*/ 2005615 w 5155357"/>
              <a:gd name="connsiteY2291" fmla="*/ 839583 h 1041673"/>
              <a:gd name="connsiteX2292" fmla="*/ 2021222 w 5155357"/>
              <a:gd name="connsiteY2292" fmla="*/ 839583 h 1041673"/>
              <a:gd name="connsiteX2293" fmla="*/ 2026818 w 5155357"/>
              <a:gd name="connsiteY2293" fmla="*/ 836226 h 1041673"/>
              <a:gd name="connsiteX2294" fmla="*/ 2037450 w 5155357"/>
              <a:gd name="connsiteY2294" fmla="*/ 835666 h 1041673"/>
              <a:gd name="connsiteX2295" fmla="*/ 2056974 w 5155357"/>
              <a:gd name="connsiteY2295" fmla="*/ 830008 h 1041673"/>
              <a:gd name="connsiteX2296" fmla="*/ 2064248 w 5155357"/>
              <a:gd name="connsiteY2296" fmla="*/ 825594 h 1041673"/>
              <a:gd name="connsiteX2297" fmla="*/ 2074321 w 5155357"/>
              <a:gd name="connsiteY2297" fmla="*/ 807127 h 1041673"/>
              <a:gd name="connsiteX2298" fmla="*/ 2074259 w 5155357"/>
              <a:gd name="connsiteY2298" fmla="*/ 807127 h 1041673"/>
              <a:gd name="connsiteX2299" fmla="*/ 2075129 w 5155357"/>
              <a:gd name="connsiteY2299" fmla="*/ 804951 h 1041673"/>
              <a:gd name="connsiteX2300" fmla="*/ 2075751 w 5155357"/>
              <a:gd name="connsiteY2300" fmla="*/ 803210 h 1041673"/>
              <a:gd name="connsiteX2301" fmla="*/ 2075627 w 5155357"/>
              <a:gd name="connsiteY2301" fmla="*/ 802712 h 1041673"/>
              <a:gd name="connsiteX2302" fmla="*/ 2075129 w 5155357"/>
              <a:gd name="connsiteY2302" fmla="*/ 802837 h 1041673"/>
              <a:gd name="connsiteX2303" fmla="*/ 2074445 w 5155357"/>
              <a:gd name="connsiteY2303" fmla="*/ 804826 h 1041673"/>
              <a:gd name="connsiteX2304" fmla="*/ 2073761 w 5155357"/>
              <a:gd name="connsiteY2304" fmla="*/ 806629 h 1041673"/>
              <a:gd name="connsiteX2305" fmla="*/ 2072145 w 5155357"/>
              <a:gd name="connsiteY2305" fmla="*/ 798857 h 1041673"/>
              <a:gd name="connsiteX2306" fmla="*/ 2072145 w 5155357"/>
              <a:gd name="connsiteY2306" fmla="*/ 791085 h 1041673"/>
              <a:gd name="connsiteX2307" fmla="*/ 2072020 w 5155357"/>
              <a:gd name="connsiteY2307" fmla="*/ 790899 h 1041673"/>
              <a:gd name="connsiteX2308" fmla="*/ 2076249 w 5155357"/>
              <a:gd name="connsiteY2308" fmla="*/ 788038 h 1041673"/>
              <a:gd name="connsiteX2309" fmla="*/ 2077181 w 5155357"/>
              <a:gd name="connsiteY2309" fmla="*/ 787168 h 1041673"/>
              <a:gd name="connsiteX2310" fmla="*/ 2077181 w 5155357"/>
              <a:gd name="connsiteY2310" fmla="*/ 786546 h 1041673"/>
              <a:gd name="connsiteX2311" fmla="*/ 2076560 w 5155357"/>
              <a:gd name="connsiteY2311" fmla="*/ 786546 h 1041673"/>
              <a:gd name="connsiteX2312" fmla="*/ 2075627 w 5155357"/>
              <a:gd name="connsiteY2312" fmla="*/ 787417 h 1041673"/>
              <a:gd name="connsiteX2313" fmla="*/ 2071959 w 5155357"/>
              <a:gd name="connsiteY2313" fmla="*/ 789966 h 1041673"/>
              <a:gd name="connsiteX2314" fmla="*/ 2071026 w 5155357"/>
              <a:gd name="connsiteY2314" fmla="*/ 789966 h 1041673"/>
              <a:gd name="connsiteX2315" fmla="*/ 2073824 w 5155357"/>
              <a:gd name="connsiteY2315" fmla="*/ 784370 h 1041673"/>
              <a:gd name="connsiteX2316" fmla="*/ 2076498 w 5155357"/>
              <a:gd name="connsiteY2316" fmla="*/ 778214 h 1041673"/>
              <a:gd name="connsiteX2317" fmla="*/ 2077057 w 5155357"/>
              <a:gd name="connsiteY2317" fmla="*/ 782380 h 1041673"/>
              <a:gd name="connsiteX2318" fmla="*/ 2077741 w 5155357"/>
              <a:gd name="connsiteY2318" fmla="*/ 783064 h 1041673"/>
              <a:gd name="connsiteX2319" fmla="*/ 2077741 w 5155357"/>
              <a:gd name="connsiteY2319" fmla="*/ 783064 h 1041673"/>
              <a:gd name="connsiteX2320" fmla="*/ 2078425 w 5155357"/>
              <a:gd name="connsiteY2320" fmla="*/ 782380 h 1041673"/>
              <a:gd name="connsiteX2321" fmla="*/ 2077741 w 5155357"/>
              <a:gd name="connsiteY2321" fmla="*/ 777593 h 1041673"/>
              <a:gd name="connsiteX2322" fmla="*/ 2076622 w 5155357"/>
              <a:gd name="connsiteY2322" fmla="*/ 773178 h 1041673"/>
              <a:gd name="connsiteX2323" fmla="*/ 1757714 w 5155357"/>
              <a:gd name="connsiteY2323" fmla="*/ 710379 h 1041673"/>
              <a:gd name="connsiteX2324" fmla="*/ 1757714 w 5155357"/>
              <a:gd name="connsiteY2324" fmla="*/ 711125 h 1041673"/>
              <a:gd name="connsiteX2325" fmla="*/ 1756594 w 5155357"/>
              <a:gd name="connsiteY2325" fmla="*/ 711125 h 1041673"/>
              <a:gd name="connsiteX2326" fmla="*/ 1756594 w 5155357"/>
              <a:gd name="connsiteY2326" fmla="*/ 710068 h 1041673"/>
              <a:gd name="connsiteX2327" fmla="*/ 1756594 w 5155357"/>
              <a:gd name="connsiteY2327" fmla="*/ 710068 h 1041673"/>
              <a:gd name="connsiteX2328" fmla="*/ 1757776 w 5155357"/>
              <a:gd name="connsiteY2328" fmla="*/ 710379 h 1041673"/>
              <a:gd name="connsiteX2329" fmla="*/ 1740926 w 5155357"/>
              <a:gd name="connsiteY2329" fmla="*/ 708389 h 1041673"/>
              <a:gd name="connsiteX2330" fmla="*/ 1738128 w 5155357"/>
              <a:gd name="connsiteY2330" fmla="*/ 708389 h 1041673"/>
              <a:gd name="connsiteX2331" fmla="*/ 1740926 w 5155357"/>
              <a:gd name="connsiteY2331" fmla="*/ 708389 h 1041673"/>
              <a:gd name="connsiteX2332" fmla="*/ 1657671 w 5155357"/>
              <a:gd name="connsiteY2332" fmla="*/ 670585 h 1041673"/>
              <a:gd name="connsiteX2333" fmla="*/ 1654997 w 5155357"/>
              <a:gd name="connsiteY2333" fmla="*/ 669901 h 1041673"/>
              <a:gd name="connsiteX2334" fmla="*/ 1657671 w 5155357"/>
              <a:gd name="connsiteY2334" fmla="*/ 670585 h 1041673"/>
              <a:gd name="connsiteX2335" fmla="*/ 1642064 w 5155357"/>
              <a:gd name="connsiteY2335" fmla="*/ 665051 h 1041673"/>
              <a:gd name="connsiteX2336" fmla="*/ 1645483 w 5155357"/>
              <a:gd name="connsiteY2336" fmla="*/ 665798 h 1041673"/>
              <a:gd name="connsiteX2337" fmla="*/ 1646851 w 5155357"/>
              <a:gd name="connsiteY2337" fmla="*/ 666295 h 1041673"/>
              <a:gd name="connsiteX2338" fmla="*/ 1646603 w 5155357"/>
              <a:gd name="connsiteY2338" fmla="*/ 666481 h 1041673"/>
              <a:gd name="connsiteX2339" fmla="*/ 1641566 w 5155357"/>
              <a:gd name="connsiteY2339" fmla="*/ 665922 h 1041673"/>
              <a:gd name="connsiteX2340" fmla="*/ 1642002 w 5155357"/>
              <a:gd name="connsiteY2340" fmla="*/ 665051 h 1041673"/>
              <a:gd name="connsiteX2341" fmla="*/ 1634540 w 5155357"/>
              <a:gd name="connsiteY2341" fmla="*/ 662502 h 1041673"/>
              <a:gd name="connsiteX2342" fmla="*/ 1637090 w 5155357"/>
              <a:gd name="connsiteY2342" fmla="*/ 663186 h 1041673"/>
              <a:gd name="connsiteX2343" fmla="*/ 1634478 w 5155357"/>
              <a:gd name="connsiteY2343" fmla="*/ 662813 h 1041673"/>
              <a:gd name="connsiteX2344" fmla="*/ 1634540 w 5155357"/>
              <a:gd name="connsiteY2344" fmla="*/ 662502 h 1041673"/>
              <a:gd name="connsiteX2345" fmla="*/ 1631556 w 5155357"/>
              <a:gd name="connsiteY2345" fmla="*/ 661010 h 1041673"/>
              <a:gd name="connsiteX2346" fmla="*/ 1631556 w 5155357"/>
              <a:gd name="connsiteY2346" fmla="*/ 660886 h 1041673"/>
              <a:gd name="connsiteX2347" fmla="*/ 1631742 w 5155357"/>
              <a:gd name="connsiteY2347" fmla="*/ 660948 h 1041673"/>
              <a:gd name="connsiteX2348" fmla="*/ 1633359 w 5155357"/>
              <a:gd name="connsiteY2348" fmla="*/ 661943 h 1041673"/>
              <a:gd name="connsiteX2349" fmla="*/ 1633172 w 5155357"/>
              <a:gd name="connsiteY2349" fmla="*/ 662626 h 1041673"/>
              <a:gd name="connsiteX2350" fmla="*/ 1631556 w 5155357"/>
              <a:gd name="connsiteY2350" fmla="*/ 661010 h 1041673"/>
              <a:gd name="connsiteX2351" fmla="*/ 1322845 w 5155357"/>
              <a:gd name="connsiteY2351" fmla="*/ 492882 h 1041673"/>
              <a:gd name="connsiteX2352" fmla="*/ 1322223 w 5155357"/>
              <a:gd name="connsiteY2352" fmla="*/ 492882 h 1041673"/>
              <a:gd name="connsiteX2353" fmla="*/ 1321726 w 5155357"/>
              <a:gd name="connsiteY2353" fmla="*/ 480571 h 1041673"/>
              <a:gd name="connsiteX2354" fmla="*/ 1322845 w 5155357"/>
              <a:gd name="connsiteY2354" fmla="*/ 492882 h 1041673"/>
              <a:gd name="connsiteX2355" fmla="*/ 1348648 w 5155357"/>
              <a:gd name="connsiteY2355" fmla="*/ 665860 h 1041673"/>
              <a:gd name="connsiteX2356" fmla="*/ 1349706 w 5155357"/>
              <a:gd name="connsiteY2356" fmla="*/ 661818 h 1041673"/>
              <a:gd name="connsiteX2357" fmla="*/ 1350825 w 5155357"/>
              <a:gd name="connsiteY2357" fmla="*/ 658088 h 1041673"/>
              <a:gd name="connsiteX2358" fmla="*/ 1351633 w 5155357"/>
              <a:gd name="connsiteY2358" fmla="*/ 653735 h 1041673"/>
              <a:gd name="connsiteX2359" fmla="*/ 1352752 w 5155357"/>
              <a:gd name="connsiteY2359" fmla="*/ 649694 h 1041673"/>
              <a:gd name="connsiteX2360" fmla="*/ 1352752 w 5155357"/>
              <a:gd name="connsiteY2360" fmla="*/ 645155 h 1041673"/>
              <a:gd name="connsiteX2361" fmla="*/ 1354866 w 5155357"/>
              <a:gd name="connsiteY2361" fmla="*/ 640243 h 1041673"/>
              <a:gd name="connsiteX2362" fmla="*/ 1355488 w 5155357"/>
              <a:gd name="connsiteY2362" fmla="*/ 641548 h 1041673"/>
              <a:gd name="connsiteX2363" fmla="*/ 1354431 w 5155357"/>
              <a:gd name="connsiteY2363" fmla="*/ 643911 h 1041673"/>
              <a:gd name="connsiteX2364" fmla="*/ 1354991 w 5155357"/>
              <a:gd name="connsiteY2364" fmla="*/ 646709 h 1041673"/>
              <a:gd name="connsiteX2365" fmla="*/ 1354307 w 5155357"/>
              <a:gd name="connsiteY2365" fmla="*/ 650067 h 1041673"/>
              <a:gd name="connsiteX2366" fmla="*/ 1354182 w 5155357"/>
              <a:gd name="connsiteY2366" fmla="*/ 653424 h 1041673"/>
              <a:gd name="connsiteX2367" fmla="*/ 1353250 w 5155357"/>
              <a:gd name="connsiteY2367" fmla="*/ 658771 h 1041673"/>
              <a:gd name="connsiteX2368" fmla="*/ 1353001 w 5155357"/>
              <a:gd name="connsiteY2368" fmla="*/ 651932 h 1041673"/>
              <a:gd name="connsiteX2369" fmla="*/ 1349643 w 5155357"/>
              <a:gd name="connsiteY2369" fmla="*/ 663124 h 1041673"/>
              <a:gd name="connsiteX2370" fmla="*/ 1348897 w 5155357"/>
              <a:gd name="connsiteY2370" fmla="*/ 674565 h 1041673"/>
              <a:gd name="connsiteX2371" fmla="*/ 1348027 w 5155357"/>
              <a:gd name="connsiteY2371" fmla="*/ 676989 h 1041673"/>
              <a:gd name="connsiteX2372" fmla="*/ 1347965 w 5155357"/>
              <a:gd name="connsiteY2372" fmla="*/ 675995 h 1041673"/>
              <a:gd name="connsiteX2373" fmla="*/ 1348897 w 5155357"/>
              <a:gd name="connsiteY2373" fmla="*/ 674565 h 1041673"/>
              <a:gd name="connsiteX2374" fmla="*/ 1348897 w 5155357"/>
              <a:gd name="connsiteY2374" fmla="*/ 674378 h 1041673"/>
              <a:gd name="connsiteX2375" fmla="*/ 1349146 w 5155357"/>
              <a:gd name="connsiteY2375" fmla="*/ 671269 h 1041673"/>
              <a:gd name="connsiteX2376" fmla="*/ 1348648 w 5155357"/>
              <a:gd name="connsiteY2376" fmla="*/ 665860 h 1041673"/>
              <a:gd name="connsiteX2377" fmla="*/ 1319736 w 5155357"/>
              <a:gd name="connsiteY2377" fmla="*/ 878817 h 1041673"/>
              <a:gd name="connsiteX2378" fmla="*/ 1319860 w 5155357"/>
              <a:gd name="connsiteY2378" fmla="*/ 876393 h 1041673"/>
              <a:gd name="connsiteX2379" fmla="*/ 1319736 w 5155357"/>
              <a:gd name="connsiteY2379" fmla="*/ 872537 h 1041673"/>
              <a:gd name="connsiteX2380" fmla="*/ 1320544 w 5155357"/>
              <a:gd name="connsiteY2380" fmla="*/ 869926 h 1041673"/>
              <a:gd name="connsiteX2381" fmla="*/ 1320918 w 5155357"/>
              <a:gd name="connsiteY2381" fmla="*/ 866071 h 1041673"/>
              <a:gd name="connsiteX2382" fmla="*/ 1320918 w 5155357"/>
              <a:gd name="connsiteY2382" fmla="*/ 862838 h 1041673"/>
              <a:gd name="connsiteX2383" fmla="*/ 1321290 w 5155357"/>
              <a:gd name="connsiteY2383" fmla="*/ 859729 h 1041673"/>
              <a:gd name="connsiteX2384" fmla="*/ 1321290 w 5155357"/>
              <a:gd name="connsiteY2384" fmla="*/ 856247 h 1041673"/>
              <a:gd name="connsiteX2385" fmla="*/ 1322472 w 5155357"/>
              <a:gd name="connsiteY2385" fmla="*/ 849781 h 1041673"/>
              <a:gd name="connsiteX2386" fmla="*/ 1323218 w 5155357"/>
              <a:gd name="connsiteY2386" fmla="*/ 852206 h 1041673"/>
              <a:gd name="connsiteX2387" fmla="*/ 1322472 w 5155357"/>
              <a:gd name="connsiteY2387" fmla="*/ 856247 h 1041673"/>
              <a:gd name="connsiteX2388" fmla="*/ 1323094 w 5155357"/>
              <a:gd name="connsiteY2388" fmla="*/ 858548 h 1041673"/>
              <a:gd name="connsiteX2389" fmla="*/ 1324773 w 5155357"/>
              <a:gd name="connsiteY2389" fmla="*/ 857926 h 1041673"/>
              <a:gd name="connsiteX2390" fmla="*/ 1324773 w 5155357"/>
              <a:gd name="connsiteY2390" fmla="*/ 859853 h 1041673"/>
              <a:gd name="connsiteX2391" fmla="*/ 1324524 w 5155357"/>
              <a:gd name="connsiteY2391" fmla="*/ 862154 h 1041673"/>
              <a:gd name="connsiteX2392" fmla="*/ 1323218 w 5155357"/>
              <a:gd name="connsiteY2392" fmla="*/ 864392 h 1041673"/>
              <a:gd name="connsiteX2393" fmla="*/ 1323405 w 5155357"/>
              <a:gd name="connsiteY2393" fmla="*/ 866817 h 1041673"/>
              <a:gd name="connsiteX2394" fmla="*/ 1322845 w 5155357"/>
              <a:gd name="connsiteY2394" fmla="*/ 871729 h 1041673"/>
              <a:gd name="connsiteX2395" fmla="*/ 1321167 w 5155357"/>
              <a:gd name="connsiteY2395" fmla="*/ 876517 h 1041673"/>
              <a:gd name="connsiteX2396" fmla="*/ 1319736 w 5155357"/>
              <a:gd name="connsiteY2396" fmla="*/ 881926 h 1041673"/>
              <a:gd name="connsiteX2397" fmla="*/ 1319736 w 5155357"/>
              <a:gd name="connsiteY2397" fmla="*/ 878817 h 1041673"/>
              <a:gd name="connsiteX2398" fmla="*/ 1320047 w 5155357"/>
              <a:gd name="connsiteY2398" fmla="*/ 894051 h 1041673"/>
              <a:gd name="connsiteX2399" fmla="*/ 1319860 w 5155357"/>
              <a:gd name="connsiteY2399" fmla="*/ 898155 h 1041673"/>
              <a:gd name="connsiteX2400" fmla="*/ 1319736 w 5155357"/>
              <a:gd name="connsiteY2400" fmla="*/ 901139 h 1041673"/>
              <a:gd name="connsiteX2401" fmla="*/ 1319736 w 5155357"/>
              <a:gd name="connsiteY2401" fmla="*/ 903191 h 1041673"/>
              <a:gd name="connsiteX2402" fmla="*/ 1319114 w 5155357"/>
              <a:gd name="connsiteY2402" fmla="*/ 906051 h 1041673"/>
              <a:gd name="connsiteX2403" fmla="*/ 1318927 w 5155357"/>
              <a:gd name="connsiteY2403" fmla="*/ 908849 h 1041673"/>
              <a:gd name="connsiteX2404" fmla="*/ 1318181 w 5155357"/>
              <a:gd name="connsiteY2404" fmla="*/ 911336 h 1041673"/>
              <a:gd name="connsiteX2405" fmla="*/ 1318742 w 5155357"/>
              <a:gd name="connsiteY2405" fmla="*/ 914570 h 1041673"/>
              <a:gd name="connsiteX2406" fmla="*/ 1318493 w 5155357"/>
              <a:gd name="connsiteY2406" fmla="*/ 917927 h 1041673"/>
              <a:gd name="connsiteX2407" fmla="*/ 1318617 w 5155357"/>
              <a:gd name="connsiteY2407" fmla="*/ 919357 h 1041673"/>
              <a:gd name="connsiteX2408" fmla="*/ 1317063 w 5155357"/>
              <a:gd name="connsiteY2408" fmla="*/ 915253 h 1041673"/>
              <a:gd name="connsiteX2409" fmla="*/ 1317187 w 5155357"/>
              <a:gd name="connsiteY2409" fmla="*/ 907979 h 1041673"/>
              <a:gd name="connsiteX2410" fmla="*/ 1317622 w 5155357"/>
              <a:gd name="connsiteY2410" fmla="*/ 906424 h 1041673"/>
              <a:gd name="connsiteX2411" fmla="*/ 1318927 w 5155357"/>
              <a:gd name="connsiteY2411" fmla="*/ 908849 h 1041673"/>
              <a:gd name="connsiteX2412" fmla="*/ 1318368 w 5155357"/>
              <a:gd name="connsiteY2412" fmla="*/ 900393 h 1041673"/>
              <a:gd name="connsiteX2413" fmla="*/ 1317622 w 5155357"/>
              <a:gd name="connsiteY2413" fmla="*/ 906300 h 1041673"/>
              <a:gd name="connsiteX2414" fmla="*/ 1318368 w 5155357"/>
              <a:gd name="connsiteY2414" fmla="*/ 900393 h 1041673"/>
              <a:gd name="connsiteX2415" fmla="*/ 1318181 w 5155357"/>
              <a:gd name="connsiteY2415" fmla="*/ 895170 h 1041673"/>
              <a:gd name="connsiteX2416" fmla="*/ 1318617 w 5155357"/>
              <a:gd name="connsiteY2416" fmla="*/ 890569 h 1041673"/>
              <a:gd name="connsiteX2417" fmla="*/ 1318742 w 5155357"/>
              <a:gd name="connsiteY2417" fmla="*/ 886154 h 1041673"/>
              <a:gd name="connsiteX2418" fmla="*/ 1320420 w 5155357"/>
              <a:gd name="connsiteY2418" fmla="*/ 884351 h 1041673"/>
              <a:gd name="connsiteX2419" fmla="*/ 1320420 w 5155357"/>
              <a:gd name="connsiteY2419" fmla="*/ 889512 h 1041673"/>
              <a:gd name="connsiteX2420" fmla="*/ 1320047 w 5155357"/>
              <a:gd name="connsiteY2420" fmla="*/ 894051 h 1041673"/>
              <a:gd name="connsiteX2421" fmla="*/ 1324026 w 5155357"/>
              <a:gd name="connsiteY2421" fmla="*/ 897160 h 1041673"/>
              <a:gd name="connsiteX2422" fmla="*/ 1323902 w 5155357"/>
              <a:gd name="connsiteY2422" fmla="*/ 900393 h 1041673"/>
              <a:gd name="connsiteX2423" fmla="*/ 1323405 w 5155357"/>
              <a:gd name="connsiteY2423" fmla="*/ 904372 h 1041673"/>
              <a:gd name="connsiteX2424" fmla="*/ 1322721 w 5155357"/>
              <a:gd name="connsiteY2424" fmla="*/ 907108 h 1041673"/>
              <a:gd name="connsiteX2425" fmla="*/ 1322223 w 5155357"/>
              <a:gd name="connsiteY2425" fmla="*/ 909782 h 1041673"/>
              <a:gd name="connsiteX2426" fmla="*/ 1323405 w 5155357"/>
              <a:gd name="connsiteY2426" fmla="*/ 911461 h 1041673"/>
              <a:gd name="connsiteX2427" fmla="*/ 1322845 w 5155357"/>
              <a:gd name="connsiteY2427" fmla="*/ 917057 h 1041673"/>
              <a:gd name="connsiteX2428" fmla="*/ 1322969 w 5155357"/>
              <a:gd name="connsiteY2428" fmla="*/ 920414 h 1041673"/>
              <a:gd name="connsiteX2429" fmla="*/ 1321726 w 5155357"/>
              <a:gd name="connsiteY2429" fmla="*/ 923399 h 1041673"/>
              <a:gd name="connsiteX2430" fmla="*/ 1320606 w 5155357"/>
              <a:gd name="connsiteY2430" fmla="*/ 922279 h 1041673"/>
              <a:gd name="connsiteX2431" fmla="*/ 1321539 w 5155357"/>
              <a:gd name="connsiteY2431" fmla="*/ 915875 h 1041673"/>
              <a:gd name="connsiteX2432" fmla="*/ 1321290 w 5155357"/>
              <a:gd name="connsiteY2432" fmla="*/ 912766 h 1041673"/>
              <a:gd name="connsiteX2433" fmla="*/ 1320669 w 5155357"/>
              <a:gd name="connsiteY2433" fmla="*/ 910839 h 1041673"/>
              <a:gd name="connsiteX2434" fmla="*/ 1320669 w 5155357"/>
              <a:gd name="connsiteY2434" fmla="*/ 906922 h 1041673"/>
              <a:gd name="connsiteX2435" fmla="*/ 1321290 w 5155357"/>
              <a:gd name="connsiteY2435" fmla="*/ 905243 h 1041673"/>
              <a:gd name="connsiteX2436" fmla="*/ 1322285 w 5155357"/>
              <a:gd name="connsiteY2436" fmla="*/ 901574 h 1041673"/>
              <a:gd name="connsiteX2437" fmla="*/ 1322285 w 5155357"/>
              <a:gd name="connsiteY2437" fmla="*/ 896476 h 1041673"/>
              <a:gd name="connsiteX2438" fmla="*/ 1324648 w 5155357"/>
              <a:gd name="connsiteY2438" fmla="*/ 895046 h 1041673"/>
              <a:gd name="connsiteX2439" fmla="*/ 1324026 w 5155357"/>
              <a:gd name="connsiteY2439" fmla="*/ 897160 h 1041673"/>
              <a:gd name="connsiteX2440" fmla="*/ 1325456 w 5155357"/>
              <a:gd name="connsiteY2440" fmla="*/ 888641 h 1041673"/>
              <a:gd name="connsiteX2441" fmla="*/ 1324275 w 5155357"/>
              <a:gd name="connsiteY2441" fmla="*/ 890631 h 1041673"/>
              <a:gd name="connsiteX2442" fmla="*/ 1325083 w 5155357"/>
              <a:gd name="connsiteY2442" fmla="*/ 892621 h 1041673"/>
              <a:gd name="connsiteX2443" fmla="*/ 1324710 w 5155357"/>
              <a:gd name="connsiteY2443" fmla="*/ 894984 h 1041673"/>
              <a:gd name="connsiteX2444" fmla="*/ 1325083 w 5155357"/>
              <a:gd name="connsiteY2444" fmla="*/ 892621 h 1041673"/>
              <a:gd name="connsiteX2445" fmla="*/ 1322845 w 5155357"/>
              <a:gd name="connsiteY2445" fmla="*/ 892061 h 1041673"/>
              <a:gd name="connsiteX2446" fmla="*/ 1322285 w 5155357"/>
              <a:gd name="connsiteY2446" fmla="*/ 896103 h 1041673"/>
              <a:gd name="connsiteX2447" fmla="*/ 1322845 w 5155357"/>
              <a:gd name="connsiteY2447" fmla="*/ 892061 h 1041673"/>
              <a:gd name="connsiteX2448" fmla="*/ 1322596 w 5155357"/>
              <a:gd name="connsiteY2448" fmla="*/ 888641 h 1041673"/>
              <a:gd name="connsiteX2449" fmla="*/ 1324399 w 5155357"/>
              <a:gd name="connsiteY2449" fmla="*/ 884165 h 1041673"/>
              <a:gd name="connsiteX2450" fmla="*/ 1324151 w 5155357"/>
              <a:gd name="connsiteY2450" fmla="*/ 888144 h 1041673"/>
              <a:gd name="connsiteX2451" fmla="*/ 1325456 w 5155357"/>
              <a:gd name="connsiteY2451" fmla="*/ 888641 h 1041673"/>
              <a:gd name="connsiteX2452" fmla="*/ 1326389 w 5155357"/>
              <a:gd name="connsiteY2452" fmla="*/ 868247 h 1041673"/>
              <a:gd name="connsiteX2453" fmla="*/ 1326202 w 5155357"/>
              <a:gd name="connsiteY2453" fmla="*/ 866382 h 1041673"/>
              <a:gd name="connsiteX2454" fmla="*/ 1326202 w 5155357"/>
              <a:gd name="connsiteY2454" fmla="*/ 868558 h 1041673"/>
              <a:gd name="connsiteX2455" fmla="*/ 1326078 w 5155357"/>
              <a:gd name="connsiteY2455" fmla="*/ 872662 h 1041673"/>
              <a:gd name="connsiteX2456" fmla="*/ 1325705 w 5155357"/>
              <a:gd name="connsiteY2456" fmla="*/ 877698 h 1041673"/>
              <a:gd name="connsiteX2457" fmla="*/ 1324399 w 5155357"/>
              <a:gd name="connsiteY2457" fmla="*/ 881056 h 1041673"/>
              <a:gd name="connsiteX2458" fmla="*/ 1324399 w 5155357"/>
              <a:gd name="connsiteY2458" fmla="*/ 878569 h 1041673"/>
              <a:gd name="connsiteX2459" fmla="*/ 1325083 w 5155357"/>
              <a:gd name="connsiteY2459" fmla="*/ 873905 h 1041673"/>
              <a:gd name="connsiteX2460" fmla="*/ 1325207 w 5155357"/>
              <a:gd name="connsiteY2460" fmla="*/ 868993 h 1041673"/>
              <a:gd name="connsiteX2461" fmla="*/ 1326327 w 5155357"/>
              <a:gd name="connsiteY2461" fmla="*/ 864890 h 1041673"/>
              <a:gd name="connsiteX2462" fmla="*/ 1326886 w 5155357"/>
              <a:gd name="connsiteY2462" fmla="*/ 860226 h 1041673"/>
              <a:gd name="connsiteX2463" fmla="*/ 1327508 w 5155357"/>
              <a:gd name="connsiteY2463" fmla="*/ 865512 h 1041673"/>
              <a:gd name="connsiteX2464" fmla="*/ 1326389 w 5155357"/>
              <a:gd name="connsiteY2464" fmla="*/ 868247 h 1041673"/>
              <a:gd name="connsiteX2465" fmla="*/ 1327322 w 5155357"/>
              <a:gd name="connsiteY2465" fmla="*/ 928932 h 1041673"/>
              <a:gd name="connsiteX2466" fmla="*/ 1327322 w 5155357"/>
              <a:gd name="connsiteY2466" fmla="*/ 923336 h 1041673"/>
              <a:gd name="connsiteX2467" fmla="*/ 1327322 w 5155357"/>
              <a:gd name="connsiteY2467" fmla="*/ 928932 h 1041673"/>
              <a:gd name="connsiteX2468" fmla="*/ 1335342 w 5155357"/>
              <a:gd name="connsiteY2468" fmla="*/ 793261 h 1041673"/>
              <a:gd name="connsiteX2469" fmla="*/ 1335716 w 5155357"/>
              <a:gd name="connsiteY2469" fmla="*/ 792080 h 1041673"/>
              <a:gd name="connsiteX2470" fmla="*/ 1335716 w 5155357"/>
              <a:gd name="connsiteY2470" fmla="*/ 792080 h 1041673"/>
              <a:gd name="connsiteX2471" fmla="*/ 1335342 w 5155357"/>
              <a:gd name="connsiteY2471" fmla="*/ 793261 h 1041673"/>
              <a:gd name="connsiteX2472" fmla="*/ 1336897 w 5155357"/>
              <a:gd name="connsiteY2472" fmla="*/ 774297 h 1041673"/>
              <a:gd name="connsiteX2473" fmla="*/ 1336772 w 5155357"/>
              <a:gd name="connsiteY2473" fmla="*/ 774297 h 1041673"/>
              <a:gd name="connsiteX2474" fmla="*/ 1335094 w 5155357"/>
              <a:gd name="connsiteY2474" fmla="*/ 785178 h 1041673"/>
              <a:gd name="connsiteX2475" fmla="*/ 1334721 w 5155357"/>
              <a:gd name="connsiteY2475" fmla="*/ 785924 h 1041673"/>
              <a:gd name="connsiteX2476" fmla="*/ 1335032 w 5155357"/>
              <a:gd name="connsiteY2476" fmla="*/ 786857 h 1041673"/>
              <a:gd name="connsiteX2477" fmla="*/ 1335342 w 5155357"/>
              <a:gd name="connsiteY2477" fmla="*/ 786919 h 1041673"/>
              <a:gd name="connsiteX2478" fmla="*/ 1335964 w 5155357"/>
              <a:gd name="connsiteY2478" fmla="*/ 786546 h 1041673"/>
              <a:gd name="connsiteX2479" fmla="*/ 1336213 w 5155357"/>
              <a:gd name="connsiteY2479" fmla="*/ 785987 h 1041673"/>
              <a:gd name="connsiteX2480" fmla="*/ 1336711 w 5155357"/>
              <a:gd name="connsiteY2480" fmla="*/ 790401 h 1041673"/>
              <a:gd name="connsiteX2481" fmla="*/ 1335032 w 5155357"/>
              <a:gd name="connsiteY2481" fmla="*/ 791458 h 1041673"/>
              <a:gd name="connsiteX2482" fmla="*/ 1335156 w 5155357"/>
              <a:gd name="connsiteY2482" fmla="*/ 791458 h 1041673"/>
              <a:gd name="connsiteX2483" fmla="*/ 1334659 w 5155357"/>
              <a:gd name="connsiteY2483" fmla="*/ 793759 h 1041673"/>
              <a:gd name="connsiteX2484" fmla="*/ 1334410 w 5155357"/>
              <a:gd name="connsiteY2484" fmla="*/ 793759 h 1041673"/>
              <a:gd name="connsiteX2485" fmla="*/ 1334410 w 5155357"/>
              <a:gd name="connsiteY2485" fmla="*/ 795375 h 1041673"/>
              <a:gd name="connsiteX2486" fmla="*/ 1334970 w 5155357"/>
              <a:gd name="connsiteY2486" fmla="*/ 794816 h 1041673"/>
              <a:gd name="connsiteX2487" fmla="*/ 1334410 w 5155357"/>
              <a:gd name="connsiteY2487" fmla="*/ 797614 h 1041673"/>
              <a:gd name="connsiteX2488" fmla="*/ 1334410 w 5155357"/>
              <a:gd name="connsiteY2488" fmla="*/ 797738 h 1041673"/>
              <a:gd name="connsiteX2489" fmla="*/ 1334410 w 5155357"/>
              <a:gd name="connsiteY2489" fmla="*/ 797738 h 1041673"/>
              <a:gd name="connsiteX2490" fmla="*/ 1333229 w 5155357"/>
              <a:gd name="connsiteY2490" fmla="*/ 798546 h 1041673"/>
              <a:gd name="connsiteX2491" fmla="*/ 1333415 w 5155357"/>
              <a:gd name="connsiteY2491" fmla="*/ 799666 h 1041673"/>
              <a:gd name="connsiteX2492" fmla="*/ 1333912 w 5155357"/>
              <a:gd name="connsiteY2492" fmla="*/ 799852 h 1041673"/>
              <a:gd name="connsiteX2493" fmla="*/ 1334534 w 5155357"/>
              <a:gd name="connsiteY2493" fmla="*/ 799541 h 1041673"/>
              <a:gd name="connsiteX2494" fmla="*/ 1334970 w 5155357"/>
              <a:gd name="connsiteY2494" fmla="*/ 799230 h 1041673"/>
              <a:gd name="connsiteX2495" fmla="*/ 1334970 w 5155357"/>
              <a:gd name="connsiteY2495" fmla="*/ 799230 h 1041673"/>
              <a:gd name="connsiteX2496" fmla="*/ 1333975 w 5155357"/>
              <a:gd name="connsiteY2496" fmla="*/ 804826 h 1041673"/>
              <a:gd name="connsiteX2497" fmla="*/ 1333975 w 5155357"/>
              <a:gd name="connsiteY2497" fmla="*/ 804826 h 1041673"/>
              <a:gd name="connsiteX2498" fmla="*/ 1333975 w 5155357"/>
              <a:gd name="connsiteY2498" fmla="*/ 803894 h 1041673"/>
              <a:gd name="connsiteX2499" fmla="*/ 1333975 w 5155357"/>
              <a:gd name="connsiteY2499" fmla="*/ 802961 h 1041673"/>
              <a:gd name="connsiteX2500" fmla="*/ 1333602 w 5155357"/>
              <a:gd name="connsiteY2500" fmla="*/ 802588 h 1041673"/>
              <a:gd name="connsiteX2501" fmla="*/ 1333602 w 5155357"/>
              <a:gd name="connsiteY2501" fmla="*/ 802588 h 1041673"/>
              <a:gd name="connsiteX2502" fmla="*/ 1333229 w 5155357"/>
              <a:gd name="connsiteY2502" fmla="*/ 802961 h 1041673"/>
              <a:gd name="connsiteX2503" fmla="*/ 1333229 w 5155357"/>
              <a:gd name="connsiteY2503" fmla="*/ 803831 h 1041673"/>
              <a:gd name="connsiteX2504" fmla="*/ 1333353 w 5155357"/>
              <a:gd name="connsiteY2504" fmla="*/ 805262 h 1041673"/>
              <a:gd name="connsiteX2505" fmla="*/ 1333353 w 5155357"/>
              <a:gd name="connsiteY2505" fmla="*/ 805386 h 1041673"/>
              <a:gd name="connsiteX2506" fmla="*/ 1334099 w 5155357"/>
              <a:gd name="connsiteY2506" fmla="*/ 805510 h 1041673"/>
              <a:gd name="connsiteX2507" fmla="*/ 1334099 w 5155357"/>
              <a:gd name="connsiteY2507" fmla="*/ 805510 h 1041673"/>
              <a:gd name="connsiteX2508" fmla="*/ 1334348 w 5155357"/>
              <a:gd name="connsiteY2508" fmla="*/ 805386 h 1041673"/>
              <a:gd name="connsiteX2509" fmla="*/ 1334348 w 5155357"/>
              <a:gd name="connsiteY2509" fmla="*/ 805386 h 1041673"/>
              <a:gd name="connsiteX2510" fmla="*/ 1333229 w 5155357"/>
              <a:gd name="connsiteY2510" fmla="*/ 814402 h 1041673"/>
              <a:gd name="connsiteX2511" fmla="*/ 1330990 w 5155357"/>
              <a:gd name="connsiteY2511" fmla="*/ 816578 h 1041673"/>
              <a:gd name="connsiteX2512" fmla="*/ 1331239 w 5155357"/>
              <a:gd name="connsiteY2512" fmla="*/ 816764 h 1041673"/>
              <a:gd name="connsiteX2513" fmla="*/ 1330306 w 5155357"/>
              <a:gd name="connsiteY2513" fmla="*/ 817697 h 1041673"/>
              <a:gd name="connsiteX2514" fmla="*/ 1330431 w 5155357"/>
              <a:gd name="connsiteY2514" fmla="*/ 818754 h 1041673"/>
              <a:gd name="connsiteX2515" fmla="*/ 1330928 w 5155357"/>
              <a:gd name="connsiteY2515" fmla="*/ 818941 h 1041673"/>
              <a:gd name="connsiteX2516" fmla="*/ 1331550 w 5155357"/>
              <a:gd name="connsiteY2516" fmla="*/ 818630 h 1041673"/>
              <a:gd name="connsiteX2517" fmla="*/ 1331550 w 5155357"/>
              <a:gd name="connsiteY2517" fmla="*/ 818568 h 1041673"/>
              <a:gd name="connsiteX2518" fmla="*/ 1329871 w 5155357"/>
              <a:gd name="connsiteY2518" fmla="*/ 837780 h 1041673"/>
              <a:gd name="connsiteX2519" fmla="*/ 1328939 w 5155357"/>
              <a:gd name="connsiteY2519" fmla="*/ 837283 h 1041673"/>
              <a:gd name="connsiteX2520" fmla="*/ 1328814 w 5155357"/>
              <a:gd name="connsiteY2520" fmla="*/ 836723 h 1041673"/>
              <a:gd name="connsiteX2521" fmla="*/ 1328814 w 5155357"/>
              <a:gd name="connsiteY2521" fmla="*/ 836350 h 1041673"/>
              <a:gd name="connsiteX2522" fmla="*/ 1328130 w 5155357"/>
              <a:gd name="connsiteY2522" fmla="*/ 835853 h 1041673"/>
              <a:gd name="connsiteX2523" fmla="*/ 1327632 w 5155357"/>
              <a:gd name="connsiteY2523" fmla="*/ 836537 h 1041673"/>
              <a:gd name="connsiteX2524" fmla="*/ 1327632 w 5155357"/>
              <a:gd name="connsiteY2524" fmla="*/ 836910 h 1041673"/>
              <a:gd name="connsiteX2525" fmla="*/ 1327819 w 5155357"/>
              <a:gd name="connsiteY2525" fmla="*/ 837905 h 1041673"/>
              <a:gd name="connsiteX2526" fmla="*/ 1327632 w 5155357"/>
              <a:gd name="connsiteY2526" fmla="*/ 837905 h 1041673"/>
              <a:gd name="connsiteX2527" fmla="*/ 1325954 w 5155357"/>
              <a:gd name="connsiteY2527" fmla="*/ 844558 h 1041673"/>
              <a:gd name="connsiteX2528" fmla="*/ 1324275 w 5155357"/>
              <a:gd name="connsiteY2528" fmla="*/ 851273 h 1041673"/>
              <a:gd name="connsiteX2529" fmla="*/ 1325394 w 5155357"/>
              <a:gd name="connsiteY2529" fmla="*/ 838464 h 1041673"/>
              <a:gd name="connsiteX2530" fmla="*/ 1324275 w 5155357"/>
              <a:gd name="connsiteY2530" fmla="*/ 835666 h 1041673"/>
              <a:gd name="connsiteX2531" fmla="*/ 1328192 w 5155357"/>
              <a:gd name="connsiteY2531" fmla="*/ 814464 h 1041673"/>
              <a:gd name="connsiteX2532" fmla="*/ 1327073 w 5155357"/>
              <a:gd name="connsiteY2532" fmla="*/ 809925 h 1041673"/>
              <a:gd name="connsiteX2533" fmla="*/ 1329311 w 5155357"/>
              <a:gd name="connsiteY2533" fmla="*/ 804391 h 1041673"/>
              <a:gd name="connsiteX2534" fmla="*/ 1334907 w 5155357"/>
              <a:gd name="connsiteY2534" fmla="*/ 769696 h 1041673"/>
              <a:gd name="connsiteX2535" fmla="*/ 1337146 w 5155357"/>
              <a:gd name="connsiteY2535" fmla="*/ 770815 h 1041673"/>
              <a:gd name="connsiteX2536" fmla="*/ 1337208 w 5155357"/>
              <a:gd name="connsiteY2536" fmla="*/ 770815 h 1041673"/>
              <a:gd name="connsiteX2537" fmla="*/ 1336711 w 5155357"/>
              <a:gd name="connsiteY2537" fmla="*/ 774235 h 1041673"/>
              <a:gd name="connsiteX2538" fmla="*/ 1338451 w 5155357"/>
              <a:gd name="connsiteY2538" fmla="*/ 774795 h 1041673"/>
              <a:gd name="connsiteX2539" fmla="*/ 1337892 w 5155357"/>
              <a:gd name="connsiteY2539" fmla="*/ 774235 h 1041673"/>
              <a:gd name="connsiteX2540" fmla="*/ 1337892 w 5155357"/>
              <a:gd name="connsiteY2540" fmla="*/ 774235 h 1041673"/>
              <a:gd name="connsiteX2541" fmla="*/ 1338389 w 5155357"/>
              <a:gd name="connsiteY2541" fmla="*/ 770815 h 1041673"/>
              <a:gd name="connsiteX2542" fmla="*/ 1338513 w 5155357"/>
              <a:gd name="connsiteY2542" fmla="*/ 770815 h 1041673"/>
              <a:gd name="connsiteX2543" fmla="*/ 1338513 w 5155357"/>
              <a:gd name="connsiteY2543" fmla="*/ 770318 h 1041673"/>
              <a:gd name="connsiteX2544" fmla="*/ 1338513 w 5155357"/>
              <a:gd name="connsiteY2544" fmla="*/ 770069 h 1041673"/>
              <a:gd name="connsiteX2545" fmla="*/ 1338451 w 5155357"/>
              <a:gd name="connsiteY2545" fmla="*/ 770069 h 1041673"/>
              <a:gd name="connsiteX2546" fmla="*/ 1339073 w 5155357"/>
              <a:gd name="connsiteY2546" fmla="*/ 770504 h 1041673"/>
              <a:gd name="connsiteX2547" fmla="*/ 1338513 w 5155357"/>
              <a:gd name="connsiteY2547" fmla="*/ 774795 h 1041673"/>
              <a:gd name="connsiteX2548" fmla="*/ 1339011 w 5155357"/>
              <a:gd name="connsiteY2548" fmla="*/ 769634 h 1041673"/>
              <a:gd name="connsiteX2549" fmla="*/ 1339571 w 5155357"/>
              <a:gd name="connsiteY2549" fmla="*/ 769758 h 1041673"/>
              <a:gd name="connsiteX2550" fmla="*/ 1339571 w 5155357"/>
              <a:gd name="connsiteY2550" fmla="*/ 770069 h 1041673"/>
              <a:gd name="connsiteX2551" fmla="*/ 1339011 w 5155357"/>
              <a:gd name="connsiteY2551" fmla="*/ 769634 h 1041673"/>
              <a:gd name="connsiteX2552" fmla="*/ 1340690 w 5155357"/>
              <a:gd name="connsiteY2552" fmla="*/ 741778 h 1041673"/>
              <a:gd name="connsiteX2553" fmla="*/ 1340068 w 5155357"/>
              <a:gd name="connsiteY2553" fmla="*/ 747499 h 1041673"/>
              <a:gd name="connsiteX2554" fmla="*/ 1340192 w 5155357"/>
              <a:gd name="connsiteY2554" fmla="*/ 747810 h 1041673"/>
              <a:gd name="connsiteX2555" fmla="*/ 1336835 w 5155357"/>
              <a:gd name="connsiteY2555" fmla="*/ 763665 h 1041673"/>
              <a:gd name="connsiteX2556" fmla="*/ 1335156 w 5155357"/>
              <a:gd name="connsiteY2556" fmla="*/ 754152 h 1041673"/>
              <a:gd name="connsiteX2557" fmla="*/ 1340192 w 5155357"/>
              <a:gd name="connsiteY2557" fmla="*/ 732949 h 1041673"/>
              <a:gd name="connsiteX2558" fmla="*/ 1337954 w 5155357"/>
              <a:gd name="connsiteY2558" fmla="*/ 730213 h 1041673"/>
              <a:gd name="connsiteX2559" fmla="*/ 1341871 w 5155357"/>
              <a:gd name="connsiteY2559" fmla="*/ 722317 h 1041673"/>
              <a:gd name="connsiteX2560" fmla="*/ 1343550 w 5155357"/>
              <a:gd name="connsiteY2560" fmla="*/ 713425 h 1041673"/>
              <a:gd name="connsiteX2561" fmla="*/ 1343177 w 5155357"/>
              <a:gd name="connsiteY2561" fmla="*/ 713301 h 1041673"/>
              <a:gd name="connsiteX2562" fmla="*/ 1344172 w 5155357"/>
              <a:gd name="connsiteY2562" fmla="*/ 711560 h 1041673"/>
              <a:gd name="connsiteX2563" fmla="*/ 1345291 w 5155357"/>
              <a:gd name="connsiteY2563" fmla="*/ 709819 h 1041673"/>
              <a:gd name="connsiteX2564" fmla="*/ 1345291 w 5155357"/>
              <a:gd name="connsiteY2564" fmla="*/ 710068 h 1041673"/>
              <a:gd name="connsiteX2565" fmla="*/ 1346348 w 5155357"/>
              <a:gd name="connsiteY2565" fmla="*/ 710068 h 1041673"/>
              <a:gd name="connsiteX2566" fmla="*/ 1342990 w 5155357"/>
              <a:gd name="connsiteY2566" fmla="*/ 734068 h 1041673"/>
              <a:gd name="connsiteX2567" fmla="*/ 1340192 w 5155357"/>
              <a:gd name="connsiteY2567" fmla="*/ 736804 h 1041673"/>
              <a:gd name="connsiteX2568" fmla="*/ 1340752 w 5155357"/>
              <a:gd name="connsiteY2568" fmla="*/ 741778 h 1041673"/>
              <a:gd name="connsiteX2569" fmla="*/ 1346286 w 5155357"/>
              <a:gd name="connsiteY2569" fmla="*/ 915502 h 1041673"/>
              <a:gd name="connsiteX2570" fmla="*/ 1345726 w 5155357"/>
              <a:gd name="connsiteY2570" fmla="*/ 917119 h 1041673"/>
              <a:gd name="connsiteX2571" fmla="*/ 1345726 w 5155357"/>
              <a:gd name="connsiteY2571" fmla="*/ 916062 h 1041673"/>
              <a:gd name="connsiteX2572" fmla="*/ 1346286 w 5155357"/>
              <a:gd name="connsiteY2572" fmla="*/ 915502 h 1041673"/>
              <a:gd name="connsiteX2573" fmla="*/ 1341934 w 5155357"/>
              <a:gd name="connsiteY2573" fmla="*/ 746877 h 1041673"/>
              <a:gd name="connsiteX2574" fmla="*/ 1342493 w 5155357"/>
              <a:gd name="connsiteY2574" fmla="*/ 742462 h 1041673"/>
              <a:gd name="connsiteX2575" fmla="*/ 1342431 w 5155357"/>
              <a:gd name="connsiteY2575" fmla="*/ 746877 h 1041673"/>
              <a:gd name="connsiteX2576" fmla="*/ 1341934 w 5155357"/>
              <a:gd name="connsiteY2576" fmla="*/ 746877 h 1041673"/>
              <a:gd name="connsiteX2577" fmla="*/ 1342929 w 5155357"/>
              <a:gd name="connsiteY2577" fmla="*/ 902134 h 1041673"/>
              <a:gd name="connsiteX2578" fmla="*/ 1343488 w 5155357"/>
              <a:gd name="connsiteY2578" fmla="*/ 898217 h 1041673"/>
              <a:gd name="connsiteX2579" fmla="*/ 1342929 w 5155357"/>
              <a:gd name="connsiteY2579" fmla="*/ 902134 h 1041673"/>
              <a:gd name="connsiteX2580" fmla="*/ 1344607 w 5155357"/>
              <a:gd name="connsiteY2580" fmla="*/ 930052 h 1041673"/>
              <a:gd name="connsiteX2581" fmla="*/ 1345726 w 5155357"/>
              <a:gd name="connsiteY2581" fmla="*/ 924953 h 1041673"/>
              <a:gd name="connsiteX2582" fmla="*/ 1347405 w 5155357"/>
              <a:gd name="connsiteY2582" fmla="*/ 925575 h 1041673"/>
              <a:gd name="connsiteX2583" fmla="*/ 1344607 w 5155357"/>
              <a:gd name="connsiteY2583" fmla="*/ 930052 h 1041673"/>
              <a:gd name="connsiteX2584" fmla="*/ 1346286 w 5155357"/>
              <a:gd name="connsiteY2584" fmla="*/ 900393 h 1041673"/>
              <a:gd name="connsiteX2585" fmla="*/ 1347405 w 5155357"/>
              <a:gd name="connsiteY2585" fmla="*/ 894859 h 1041673"/>
              <a:gd name="connsiteX2586" fmla="*/ 1346286 w 5155357"/>
              <a:gd name="connsiteY2586" fmla="*/ 900393 h 1041673"/>
              <a:gd name="connsiteX2587" fmla="*/ 1347965 w 5155357"/>
              <a:gd name="connsiteY2587" fmla="*/ 693280 h 1041673"/>
              <a:gd name="connsiteX2588" fmla="*/ 1347405 w 5155357"/>
              <a:gd name="connsiteY2588" fmla="*/ 699498 h 1041673"/>
              <a:gd name="connsiteX2589" fmla="*/ 1344607 w 5155357"/>
              <a:gd name="connsiteY2589" fmla="*/ 708949 h 1041673"/>
              <a:gd name="connsiteX2590" fmla="*/ 1344793 w 5155357"/>
              <a:gd name="connsiteY2590" fmla="*/ 708949 h 1041673"/>
              <a:gd name="connsiteX2591" fmla="*/ 1343115 w 5155357"/>
              <a:gd name="connsiteY2591" fmla="*/ 711311 h 1041673"/>
              <a:gd name="connsiteX2592" fmla="*/ 1342742 w 5155357"/>
              <a:gd name="connsiteY2592" fmla="*/ 712244 h 1041673"/>
              <a:gd name="connsiteX2593" fmla="*/ 1344545 w 5155357"/>
              <a:gd name="connsiteY2593" fmla="*/ 700617 h 1041673"/>
              <a:gd name="connsiteX2594" fmla="*/ 1344545 w 5155357"/>
              <a:gd name="connsiteY2594" fmla="*/ 694461 h 1041673"/>
              <a:gd name="connsiteX2595" fmla="*/ 1347592 w 5155357"/>
              <a:gd name="connsiteY2595" fmla="*/ 679787 h 1041673"/>
              <a:gd name="connsiteX2596" fmla="*/ 1347778 w 5155357"/>
              <a:gd name="connsiteY2596" fmla="*/ 680658 h 1041673"/>
              <a:gd name="connsiteX2597" fmla="*/ 1349457 w 5155357"/>
              <a:gd name="connsiteY2597" fmla="*/ 681839 h 1041673"/>
              <a:gd name="connsiteX2598" fmla="*/ 1352441 w 5155357"/>
              <a:gd name="connsiteY2598" fmla="*/ 675746 h 1041673"/>
              <a:gd name="connsiteX2599" fmla="*/ 1352752 w 5155357"/>
              <a:gd name="connsiteY2599" fmla="*/ 674502 h 1041673"/>
              <a:gd name="connsiteX2600" fmla="*/ 1351820 w 5155357"/>
              <a:gd name="connsiteY2600" fmla="*/ 663186 h 1041673"/>
              <a:gd name="connsiteX2601" fmla="*/ 1352690 w 5155357"/>
              <a:gd name="connsiteY2601" fmla="*/ 660823 h 1041673"/>
              <a:gd name="connsiteX2602" fmla="*/ 1352815 w 5155357"/>
              <a:gd name="connsiteY2602" fmla="*/ 660077 h 1041673"/>
              <a:gd name="connsiteX2603" fmla="*/ 1353001 w 5155357"/>
              <a:gd name="connsiteY2603" fmla="*/ 659518 h 1041673"/>
              <a:gd name="connsiteX2604" fmla="*/ 1352690 w 5155357"/>
              <a:gd name="connsiteY2604" fmla="*/ 660823 h 1041673"/>
              <a:gd name="connsiteX2605" fmla="*/ 1353001 w 5155357"/>
              <a:gd name="connsiteY2605" fmla="*/ 663746 h 1041673"/>
              <a:gd name="connsiteX2606" fmla="*/ 1354928 w 5155357"/>
              <a:gd name="connsiteY2606" fmla="*/ 656222 h 1041673"/>
              <a:gd name="connsiteX2607" fmla="*/ 1354804 w 5155357"/>
              <a:gd name="connsiteY2607" fmla="*/ 659331 h 1041673"/>
              <a:gd name="connsiteX2608" fmla="*/ 1354928 w 5155357"/>
              <a:gd name="connsiteY2608" fmla="*/ 661010 h 1041673"/>
              <a:gd name="connsiteX2609" fmla="*/ 1354120 w 5155357"/>
              <a:gd name="connsiteY2609" fmla="*/ 664119 h 1041673"/>
              <a:gd name="connsiteX2610" fmla="*/ 1354369 w 5155357"/>
              <a:gd name="connsiteY2610" fmla="*/ 666171 h 1041673"/>
              <a:gd name="connsiteX2611" fmla="*/ 1353623 w 5155357"/>
              <a:gd name="connsiteY2611" fmla="*/ 670710 h 1041673"/>
              <a:gd name="connsiteX2612" fmla="*/ 1352752 w 5155357"/>
              <a:gd name="connsiteY2612" fmla="*/ 674502 h 1041673"/>
              <a:gd name="connsiteX2613" fmla="*/ 1350701 w 5155357"/>
              <a:gd name="connsiteY2613" fmla="*/ 690544 h 1041673"/>
              <a:gd name="connsiteX2614" fmla="*/ 1347902 w 5155357"/>
              <a:gd name="connsiteY2614" fmla="*/ 693342 h 1041673"/>
              <a:gd name="connsiteX2615" fmla="*/ 1351322 w 5155357"/>
              <a:gd name="connsiteY2615" fmla="*/ 843438 h 1041673"/>
              <a:gd name="connsiteX2616" fmla="*/ 1350762 w 5155357"/>
              <a:gd name="connsiteY2616" fmla="*/ 831749 h 1041673"/>
              <a:gd name="connsiteX2617" fmla="*/ 1349643 w 5155357"/>
              <a:gd name="connsiteY2617" fmla="*/ 828951 h 1041673"/>
              <a:gd name="connsiteX2618" fmla="*/ 1352441 w 5155357"/>
              <a:gd name="connsiteY2618" fmla="*/ 805448 h 1041673"/>
              <a:gd name="connsiteX2619" fmla="*/ 1354679 w 5155357"/>
              <a:gd name="connsiteY2619" fmla="*/ 798173 h 1041673"/>
              <a:gd name="connsiteX2620" fmla="*/ 1354120 w 5155357"/>
              <a:gd name="connsiteY2620" fmla="*/ 787541 h 1041673"/>
              <a:gd name="connsiteX2621" fmla="*/ 1357478 w 5155357"/>
              <a:gd name="connsiteY2621" fmla="*/ 778028 h 1041673"/>
              <a:gd name="connsiteX2622" fmla="*/ 1360835 w 5155357"/>
              <a:gd name="connsiteY2622" fmla="*/ 762483 h 1041673"/>
              <a:gd name="connsiteX2623" fmla="*/ 1362514 w 5155357"/>
              <a:gd name="connsiteY2623" fmla="*/ 763540 h 1041673"/>
              <a:gd name="connsiteX2624" fmla="*/ 1362389 w 5155357"/>
              <a:gd name="connsiteY2624" fmla="*/ 763789 h 1041673"/>
              <a:gd name="connsiteX2625" fmla="*/ 1362266 w 5155357"/>
              <a:gd name="connsiteY2625" fmla="*/ 765779 h 1041673"/>
              <a:gd name="connsiteX2626" fmla="*/ 1359841 w 5155357"/>
              <a:gd name="connsiteY2626" fmla="*/ 780080 h 1041673"/>
              <a:gd name="connsiteX2627" fmla="*/ 1360276 w 5155357"/>
              <a:gd name="connsiteY2627" fmla="*/ 780950 h 1041673"/>
              <a:gd name="connsiteX2628" fmla="*/ 1360525 w 5155357"/>
              <a:gd name="connsiteY2628" fmla="*/ 780950 h 1041673"/>
              <a:gd name="connsiteX2629" fmla="*/ 1361146 w 5155357"/>
              <a:gd name="connsiteY2629" fmla="*/ 780515 h 1041673"/>
              <a:gd name="connsiteX2630" fmla="*/ 1363633 w 5155357"/>
              <a:gd name="connsiteY2630" fmla="*/ 765841 h 1041673"/>
              <a:gd name="connsiteX2631" fmla="*/ 1363758 w 5155357"/>
              <a:gd name="connsiteY2631" fmla="*/ 763851 h 1041673"/>
              <a:gd name="connsiteX2632" fmla="*/ 1363758 w 5155357"/>
              <a:gd name="connsiteY2632" fmla="*/ 763727 h 1041673"/>
              <a:gd name="connsiteX2633" fmla="*/ 1366431 w 5155357"/>
              <a:gd name="connsiteY2633" fmla="*/ 747312 h 1041673"/>
              <a:gd name="connsiteX2634" fmla="*/ 1366431 w 5155357"/>
              <a:gd name="connsiteY2634" fmla="*/ 747312 h 1041673"/>
              <a:gd name="connsiteX2635" fmla="*/ 1367115 w 5155357"/>
              <a:gd name="connsiteY2635" fmla="*/ 741219 h 1041673"/>
              <a:gd name="connsiteX2636" fmla="*/ 1367613 w 5155357"/>
              <a:gd name="connsiteY2636" fmla="*/ 735996 h 1041673"/>
              <a:gd name="connsiteX2637" fmla="*/ 1369789 w 5155357"/>
              <a:gd name="connsiteY2637" fmla="*/ 731643 h 1041673"/>
              <a:gd name="connsiteX2638" fmla="*/ 1369230 w 5155357"/>
              <a:gd name="connsiteY2638" fmla="*/ 739478 h 1041673"/>
              <a:gd name="connsiteX2639" fmla="*/ 1367551 w 5155357"/>
              <a:gd name="connsiteY2639" fmla="*/ 748494 h 1041673"/>
              <a:gd name="connsiteX2640" fmla="*/ 1362514 w 5155357"/>
              <a:gd name="connsiteY2640" fmla="*/ 788038 h 1041673"/>
              <a:gd name="connsiteX2641" fmla="*/ 1360835 w 5155357"/>
              <a:gd name="connsiteY2641" fmla="*/ 790836 h 1041673"/>
              <a:gd name="connsiteX2642" fmla="*/ 1358721 w 5155357"/>
              <a:gd name="connsiteY2642" fmla="*/ 808433 h 1041673"/>
              <a:gd name="connsiteX2643" fmla="*/ 1356358 w 5155357"/>
              <a:gd name="connsiteY2643" fmla="*/ 810049 h 1041673"/>
              <a:gd name="connsiteX2644" fmla="*/ 1355923 w 5155357"/>
              <a:gd name="connsiteY2644" fmla="*/ 810920 h 1041673"/>
              <a:gd name="connsiteX2645" fmla="*/ 1355986 w 5155357"/>
              <a:gd name="connsiteY2645" fmla="*/ 811666 h 1041673"/>
              <a:gd name="connsiteX2646" fmla="*/ 1356358 w 5155357"/>
              <a:gd name="connsiteY2646" fmla="*/ 811790 h 1041673"/>
              <a:gd name="connsiteX2647" fmla="*/ 1356794 w 5155357"/>
              <a:gd name="connsiteY2647" fmla="*/ 811604 h 1041673"/>
              <a:gd name="connsiteX2648" fmla="*/ 1357416 w 5155357"/>
              <a:gd name="connsiteY2648" fmla="*/ 810422 h 1041673"/>
              <a:gd name="connsiteX2649" fmla="*/ 1358721 w 5155357"/>
              <a:gd name="connsiteY2649" fmla="*/ 809552 h 1041673"/>
              <a:gd name="connsiteX2650" fmla="*/ 1359157 w 5155357"/>
              <a:gd name="connsiteY2650" fmla="*/ 809552 h 1041673"/>
              <a:gd name="connsiteX2651" fmla="*/ 1356358 w 5155357"/>
              <a:gd name="connsiteY2651" fmla="*/ 833304 h 1041673"/>
              <a:gd name="connsiteX2652" fmla="*/ 1354742 w 5155357"/>
              <a:gd name="connsiteY2652" fmla="*/ 832309 h 1041673"/>
              <a:gd name="connsiteX2653" fmla="*/ 1354617 w 5155357"/>
              <a:gd name="connsiteY2653" fmla="*/ 831438 h 1041673"/>
              <a:gd name="connsiteX2654" fmla="*/ 1354369 w 5155357"/>
              <a:gd name="connsiteY2654" fmla="*/ 829573 h 1041673"/>
              <a:gd name="connsiteX2655" fmla="*/ 1353436 w 5155357"/>
              <a:gd name="connsiteY2655" fmla="*/ 828951 h 1041673"/>
              <a:gd name="connsiteX2656" fmla="*/ 1352815 w 5155357"/>
              <a:gd name="connsiteY2656" fmla="*/ 829884 h 1041673"/>
              <a:gd name="connsiteX2657" fmla="*/ 1353063 w 5155357"/>
              <a:gd name="connsiteY2657" fmla="*/ 831625 h 1041673"/>
              <a:gd name="connsiteX2658" fmla="*/ 1353250 w 5155357"/>
              <a:gd name="connsiteY2658" fmla="*/ 832806 h 1041673"/>
              <a:gd name="connsiteX2659" fmla="*/ 1353063 w 5155357"/>
              <a:gd name="connsiteY2659" fmla="*/ 832806 h 1041673"/>
              <a:gd name="connsiteX2660" fmla="*/ 1351385 w 5155357"/>
              <a:gd name="connsiteY2660" fmla="*/ 843376 h 1041673"/>
              <a:gd name="connsiteX2661" fmla="*/ 1371406 w 5155357"/>
              <a:gd name="connsiteY2661" fmla="*/ 725115 h 1041673"/>
              <a:gd name="connsiteX2662" fmla="*/ 1370846 w 5155357"/>
              <a:gd name="connsiteY2662" fmla="*/ 729032 h 1041673"/>
              <a:gd name="connsiteX2663" fmla="*/ 1369727 w 5155357"/>
              <a:gd name="connsiteY2663" fmla="*/ 727975 h 1041673"/>
              <a:gd name="connsiteX2664" fmla="*/ 1369602 w 5155357"/>
              <a:gd name="connsiteY2664" fmla="*/ 727975 h 1041673"/>
              <a:gd name="connsiteX2665" fmla="*/ 1369664 w 5155357"/>
              <a:gd name="connsiteY2665" fmla="*/ 727415 h 1041673"/>
              <a:gd name="connsiteX2666" fmla="*/ 1369789 w 5155357"/>
              <a:gd name="connsiteY2666" fmla="*/ 726794 h 1041673"/>
              <a:gd name="connsiteX2667" fmla="*/ 1371406 w 5155357"/>
              <a:gd name="connsiteY2667" fmla="*/ 725115 h 1041673"/>
              <a:gd name="connsiteX2668" fmla="*/ 1371965 w 5155357"/>
              <a:gd name="connsiteY2668" fmla="*/ 721757 h 1041673"/>
              <a:gd name="connsiteX2669" fmla="*/ 1371406 w 5155357"/>
              <a:gd name="connsiteY2669" fmla="*/ 724058 h 1041673"/>
              <a:gd name="connsiteX2670" fmla="*/ 1371965 w 5155357"/>
              <a:gd name="connsiteY2670" fmla="*/ 721757 h 1041673"/>
              <a:gd name="connsiteX2671" fmla="*/ 1368048 w 5155357"/>
              <a:gd name="connsiteY2671" fmla="*/ 774235 h 1041673"/>
              <a:gd name="connsiteX2672" fmla="*/ 1370286 w 5155357"/>
              <a:gd name="connsiteY2672" fmla="*/ 756950 h 1041673"/>
              <a:gd name="connsiteX2673" fmla="*/ 1368048 w 5155357"/>
              <a:gd name="connsiteY2673" fmla="*/ 774235 h 1041673"/>
              <a:gd name="connsiteX2674" fmla="*/ 1371406 w 5155357"/>
              <a:gd name="connsiteY2674" fmla="*/ 750234 h 1041673"/>
              <a:gd name="connsiteX2675" fmla="*/ 1370846 w 5155357"/>
              <a:gd name="connsiteY2675" fmla="*/ 753592 h 1041673"/>
              <a:gd name="connsiteX2676" fmla="*/ 1371406 w 5155357"/>
              <a:gd name="connsiteY2676" fmla="*/ 750234 h 1041673"/>
              <a:gd name="connsiteX2677" fmla="*/ 1367488 w 5155357"/>
              <a:gd name="connsiteY2677" fmla="*/ 783251 h 1041673"/>
              <a:gd name="connsiteX2678" fmla="*/ 1364131 w 5155357"/>
              <a:gd name="connsiteY2678" fmla="*/ 804951 h 1041673"/>
              <a:gd name="connsiteX2679" fmla="*/ 1364691 w 5155357"/>
              <a:gd name="connsiteY2679" fmla="*/ 794318 h 1041673"/>
              <a:gd name="connsiteX2680" fmla="*/ 1366369 w 5155357"/>
              <a:gd name="connsiteY2680" fmla="*/ 782629 h 1041673"/>
              <a:gd name="connsiteX2681" fmla="*/ 1367488 w 5155357"/>
              <a:gd name="connsiteY2681" fmla="*/ 783189 h 1041673"/>
              <a:gd name="connsiteX2682" fmla="*/ 1361892 w 5155357"/>
              <a:gd name="connsiteY2682" fmla="*/ 817821 h 1041673"/>
              <a:gd name="connsiteX2683" fmla="*/ 1360773 w 5155357"/>
              <a:gd name="connsiteY2683" fmla="*/ 825594 h 1041673"/>
              <a:gd name="connsiteX2684" fmla="*/ 1361892 w 5155357"/>
              <a:gd name="connsiteY2684" fmla="*/ 817821 h 1041673"/>
              <a:gd name="connsiteX2685" fmla="*/ 1353250 w 5155357"/>
              <a:gd name="connsiteY2685" fmla="*/ 915005 h 1041673"/>
              <a:gd name="connsiteX2686" fmla="*/ 1353250 w 5155357"/>
              <a:gd name="connsiteY2686" fmla="*/ 915316 h 1041673"/>
              <a:gd name="connsiteX2687" fmla="*/ 1353250 w 5155357"/>
              <a:gd name="connsiteY2687" fmla="*/ 915937 h 1041673"/>
              <a:gd name="connsiteX2688" fmla="*/ 1353187 w 5155357"/>
              <a:gd name="connsiteY2688" fmla="*/ 920228 h 1041673"/>
              <a:gd name="connsiteX2689" fmla="*/ 1352503 w 5155357"/>
              <a:gd name="connsiteY2689" fmla="*/ 922217 h 1041673"/>
              <a:gd name="connsiteX2690" fmla="*/ 1352939 w 5155357"/>
              <a:gd name="connsiteY2690" fmla="*/ 914694 h 1041673"/>
              <a:gd name="connsiteX2691" fmla="*/ 1353312 w 5155357"/>
              <a:gd name="connsiteY2691" fmla="*/ 915005 h 1041673"/>
              <a:gd name="connsiteX2692" fmla="*/ 1352441 w 5155357"/>
              <a:gd name="connsiteY2692" fmla="*/ 856371 h 1041673"/>
              <a:gd name="connsiteX2693" fmla="*/ 1353001 w 5155357"/>
              <a:gd name="connsiteY2693" fmla="*/ 860786 h 1041673"/>
              <a:gd name="connsiteX2694" fmla="*/ 1352441 w 5155357"/>
              <a:gd name="connsiteY2694" fmla="*/ 856371 h 1041673"/>
              <a:gd name="connsiteX2695" fmla="*/ 1354494 w 5155357"/>
              <a:gd name="connsiteY2695" fmla="*/ 903067 h 1041673"/>
              <a:gd name="connsiteX2696" fmla="*/ 1353498 w 5155357"/>
              <a:gd name="connsiteY2696" fmla="*/ 905865 h 1041673"/>
              <a:gd name="connsiteX2697" fmla="*/ 1354120 w 5155357"/>
              <a:gd name="connsiteY2697" fmla="*/ 896476 h 1041673"/>
              <a:gd name="connsiteX2698" fmla="*/ 1354679 w 5155357"/>
              <a:gd name="connsiteY2698" fmla="*/ 901015 h 1041673"/>
              <a:gd name="connsiteX2699" fmla="*/ 1354928 w 5155357"/>
              <a:gd name="connsiteY2699" fmla="*/ 901015 h 1041673"/>
              <a:gd name="connsiteX2700" fmla="*/ 1354556 w 5155357"/>
              <a:gd name="connsiteY2700" fmla="*/ 903067 h 1041673"/>
              <a:gd name="connsiteX2701" fmla="*/ 1366805 w 5155357"/>
              <a:gd name="connsiteY2701" fmla="*/ 935212 h 1041673"/>
              <a:gd name="connsiteX2702" fmla="*/ 1365996 w 5155357"/>
              <a:gd name="connsiteY2702" fmla="*/ 931171 h 1041673"/>
              <a:gd name="connsiteX2703" fmla="*/ 1367737 w 5155357"/>
              <a:gd name="connsiteY2703" fmla="*/ 931420 h 1041673"/>
              <a:gd name="connsiteX2704" fmla="*/ 1366805 w 5155357"/>
              <a:gd name="connsiteY2704" fmla="*/ 935212 h 1041673"/>
              <a:gd name="connsiteX2705" fmla="*/ 1368607 w 5155357"/>
              <a:gd name="connsiteY2705" fmla="*/ 921222 h 1041673"/>
              <a:gd name="connsiteX2706" fmla="*/ 1367737 w 5155357"/>
              <a:gd name="connsiteY2706" fmla="*/ 926818 h 1041673"/>
              <a:gd name="connsiteX2707" fmla="*/ 1366556 w 5155357"/>
              <a:gd name="connsiteY2707" fmla="*/ 924083 h 1041673"/>
              <a:gd name="connsiteX2708" fmla="*/ 1366431 w 5155357"/>
              <a:gd name="connsiteY2708" fmla="*/ 919171 h 1041673"/>
              <a:gd name="connsiteX2709" fmla="*/ 1368607 w 5155357"/>
              <a:gd name="connsiteY2709" fmla="*/ 921222 h 1041673"/>
              <a:gd name="connsiteX2710" fmla="*/ 1369789 w 5155357"/>
              <a:gd name="connsiteY2710" fmla="*/ 809738 h 1041673"/>
              <a:gd name="connsiteX2711" fmla="*/ 1368732 w 5155357"/>
              <a:gd name="connsiteY2711" fmla="*/ 812474 h 1041673"/>
              <a:gd name="connsiteX2712" fmla="*/ 1367551 w 5155357"/>
              <a:gd name="connsiteY2712" fmla="*/ 813904 h 1041673"/>
              <a:gd name="connsiteX2713" fmla="*/ 1368110 w 5155357"/>
              <a:gd name="connsiteY2713" fmla="*/ 815832 h 1041673"/>
              <a:gd name="connsiteX2714" fmla="*/ 1367737 w 5155357"/>
              <a:gd name="connsiteY2714" fmla="*/ 821365 h 1041673"/>
              <a:gd name="connsiteX2715" fmla="*/ 1367053 w 5155357"/>
              <a:gd name="connsiteY2715" fmla="*/ 825158 h 1041673"/>
              <a:gd name="connsiteX2716" fmla="*/ 1367053 w 5155357"/>
              <a:gd name="connsiteY2716" fmla="*/ 827832 h 1041673"/>
              <a:gd name="connsiteX2717" fmla="*/ 1365623 w 5155357"/>
              <a:gd name="connsiteY2717" fmla="*/ 832371 h 1041673"/>
              <a:gd name="connsiteX2718" fmla="*/ 1365747 w 5155357"/>
              <a:gd name="connsiteY2718" fmla="*/ 837407 h 1041673"/>
              <a:gd name="connsiteX2719" fmla="*/ 1364131 w 5155357"/>
              <a:gd name="connsiteY2719" fmla="*/ 841573 h 1041673"/>
              <a:gd name="connsiteX2720" fmla="*/ 1363571 w 5155357"/>
              <a:gd name="connsiteY2720" fmla="*/ 840765 h 1041673"/>
              <a:gd name="connsiteX2721" fmla="*/ 1364131 w 5155357"/>
              <a:gd name="connsiteY2721" fmla="*/ 841946 h 1041673"/>
              <a:gd name="connsiteX2722" fmla="*/ 1364068 w 5155357"/>
              <a:gd name="connsiteY2722" fmla="*/ 847480 h 1041673"/>
              <a:gd name="connsiteX2723" fmla="*/ 1363074 w 5155357"/>
              <a:gd name="connsiteY2723" fmla="*/ 853200 h 1041673"/>
              <a:gd name="connsiteX2724" fmla="*/ 1362017 w 5155357"/>
              <a:gd name="connsiteY2724" fmla="*/ 859356 h 1041673"/>
              <a:gd name="connsiteX2725" fmla="*/ 1362266 w 5155357"/>
              <a:gd name="connsiteY2725" fmla="*/ 862092 h 1041673"/>
              <a:gd name="connsiteX2726" fmla="*/ 1361768 w 5155357"/>
              <a:gd name="connsiteY2726" fmla="*/ 866382 h 1041673"/>
              <a:gd name="connsiteX2727" fmla="*/ 1360711 w 5155357"/>
              <a:gd name="connsiteY2727" fmla="*/ 869740 h 1041673"/>
              <a:gd name="connsiteX2728" fmla="*/ 1360587 w 5155357"/>
              <a:gd name="connsiteY2728" fmla="*/ 872848 h 1041673"/>
              <a:gd name="connsiteX2729" fmla="*/ 1360338 w 5155357"/>
              <a:gd name="connsiteY2729" fmla="*/ 874900 h 1041673"/>
              <a:gd name="connsiteX2730" fmla="*/ 1358908 w 5155357"/>
              <a:gd name="connsiteY2730" fmla="*/ 873346 h 1041673"/>
              <a:gd name="connsiteX2731" fmla="*/ 1358534 w 5155357"/>
              <a:gd name="connsiteY2731" fmla="*/ 869864 h 1041673"/>
              <a:gd name="connsiteX2732" fmla="*/ 1359405 w 5155357"/>
              <a:gd name="connsiteY2732" fmla="*/ 864828 h 1041673"/>
              <a:gd name="connsiteX2733" fmla="*/ 1359405 w 5155357"/>
              <a:gd name="connsiteY2733" fmla="*/ 861470 h 1041673"/>
              <a:gd name="connsiteX2734" fmla="*/ 1359716 w 5155357"/>
              <a:gd name="connsiteY2734" fmla="*/ 858983 h 1041673"/>
              <a:gd name="connsiteX2735" fmla="*/ 1358286 w 5155357"/>
              <a:gd name="connsiteY2735" fmla="*/ 864454 h 1041673"/>
              <a:gd name="connsiteX2736" fmla="*/ 1356980 w 5155357"/>
              <a:gd name="connsiteY2736" fmla="*/ 867688 h 1041673"/>
              <a:gd name="connsiteX2737" fmla="*/ 1356048 w 5155357"/>
              <a:gd name="connsiteY2737" fmla="*/ 864019 h 1041673"/>
              <a:gd name="connsiteX2738" fmla="*/ 1355923 w 5155357"/>
              <a:gd name="connsiteY2738" fmla="*/ 860040 h 1041673"/>
              <a:gd name="connsiteX2739" fmla="*/ 1355675 w 5155357"/>
              <a:gd name="connsiteY2739" fmla="*/ 857988 h 1041673"/>
              <a:gd name="connsiteX2740" fmla="*/ 1356234 w 5155357"/>
              <a:gd name="connsiteY2740" fmla="*/ 855377 h 1041673"/>
              <a:gd name="connsiteX2741" fmla="*/ 1356358 w 5155357"/>
              <a:gd name="connsiteY2741" fmla="*/ 852392 h 1041673"/>
              <a:gd name="connsiteX2742" fmla="*/ 1356358 w 5155357"/>
              <a:gd name="connsiteY2742" fmla="*/ 848413 h 1041673"/>
              <a:gd name="connsiteX2743" fmla="*/ 1356607 w 5155357"/>
              <a:gd name="connsiteY2743" fmla="*/ 844496 h 1041673"/>
              <a:gd name="connsiteX2744" fmla="*/ 1354679 w 5155357"/>
              <a:gd name="connsiteY2744" fmla="*/ 847729 h 1041673"/>
              <a:gd name="connsiteX2745" fmla="*/ 1354245 w 5155357"/>
              <a:gd name="connsiteY2745" fmla="*/ 854071 h 1041673"/>
              <a:gd name="connsiteX2746" fmla="*/ 1353498 w 5155357"/>
              <a:gd name="connsiteY2746" fmla="*/ 850216 h 1041673"/>
              <a:gd name="connsiteX2747" fmla="*/ 1353498 w 5155357"/>
              <a:gd name="connsiteY2747" fmla="*/ 845304 h 1041673"/>
              <a:gd name="connsiteX2748" fmla="*/ 1353623 w 5155357"/>
              <a:gd name="connsiteY2748" fmla="*/ 841822 h 1041673"/>
              <a:gd name="connsiteX2749" fmla="*/ 1354928 w 5155357"/>
              <a:gd name="connsiteY2749" fmla="*/ 839770 h 1041673"/>
              <a:gd name="connsiteX2750" fmla="*/ 1356234 w 5155357"/>
              <a:gd name="connsiteY2750" fmla="*/ 842444 h 1041673"/>
              <a:gd name="connsiteX2751" fmla="*/ 1356732 w 5155357"/>
              <a:gd name="connsiteY2751" fmla="*/ 839459 h 1041673"/>
              <a:gd name="connsiteX2752" fmla="*/ 1359157 w 5155357"/>
              <a:gd name="connsiteY2752" fmla="*/ 837967 h 1041673"/>
              <a:gd name="connsiteX2753" fmla="*/ 1357975 w 5155357"/>
              <a:gd name="connsiteY2753" fmla="*/ 849781 h 1041673"/>
              <a:gd name="connsiteX2754" fmla="*/ 1360213 w 5155357"/>
              <a:gd name="connsiteY2754" fmla="*/ 835853 h 1041673"/>
              <a:gd name="connsiteX2755" fmla="*/ 1359281 w 5155357"/>
              <a:gd name="connsiteY2755" fmla="*/ 837656 h 1041673"/>
              <a:gd name="connsiteX2756" fmla="*/ 1359281 w 5155357"/>
              <a:gd name="connsiteY2756" fmla="*/ 837469 h 1041673"/>
              <a:gd name="connsiteX2757" fmla="*/ 1359281 w 5155357"/>
              <a:gd name="connsiteY2757" fmla="*/ 837221 h 1041673"/>
              <a:gd name="connsiteX2758" fmla="*/ 1357913 w 5155357"/>
              <a:gd name="connsiteY2758" fmla="*/ 835045 h 1041673"/>
              <a:gd name="connsiteX2759" fmla="*/ 1359654 w 5155357"/>
              <a:gd name="connsiteY2759" fmla="*/ 833552 h 1041673"/>
              <a:gd name="connsiteX2760" fmla="*/ 1360773 w 5155357"/>
              <a:gd name="connsiteY2760" fmla="*/ 829635 h 1041673"/>
              <a:gd name="connsiteX2761" fmla="*/ 1359654 w 5155357"/>
              <a:gd name="connsiteY2761" fmla="*/ 833552 h 1041673"/>
              <a:gd name="connsiteX2762" fmla="*/ 1362638 w 5155357"/>
              <a:gd name="connsiteY2762" fmla="*/ 834236 h 1041673"/>
              <a:gd name="connsiteX2763" fmla="*/ 1363447 w 5155357"/>
              <a:gd name="connsiteY2763" fmla="*/ 830630 h 1041673"/>
              <a:gd name="connsiteX2764" fmla="*/ 1364068 w 5155357"/>
              <a:gd name="connsiteY2764" fmla="*/ 825967 h 1041673"/>
              <a:gd name="connsiteX2765" fmla="*/ 1364877 w 5155357"/>
              <a:gd name="connsiteY2765" fmla="*/ 822112 h 1041673"/>
              <a:gd name="connsiteX2766" fmla="*/ 1365498 w 5155357"/>
              <a:gd name="connsiteY2766" fmla="*/ 818194 h 1041673"/>
              <a:gd name="connsiteX2767" fmla="*/ 1366307 w 5155357"/>
              <a:gd name="connsiteY2767" fmla="*/ 815272 h 1041673"/>
              <a:gd name="connsiteX2768" fmla="*/ 1366431 w 5155357"/>
              <a:gd name="connsiteY2768" fmla="*/ 813966 h 1041673"/>
              <a:gd name="connsiteX2769" fmla="*/ 1367551 w 5155357"/>
              <a:gd name="connsiteY2769" fmla="*/ 813966 h 1041673"/>
              <a:gd name="connsiteX2770" fmla="*/ 1366805 w 5155357"/>
              <a:gd name="connsiteY2770" fmla="*/ 812412 h 1041673"/>
              <a:gd name="connsiteX2771" fmla="*/ 1365250 w 5155357"/>
              <a:gd name="connsiteY2771" fmla="*/ 811790 h 1041673"/>
              <a:gd name="connsiteX2772" fmla="*/ 1361333 w 5155357"/>
              <a:gd name="connsiteY2772" fmla="*/ 815645 h 1041673"/>
              <a:gd name="connsiteX2773" fmla="*/ 1363012 w 5155357"/>
              <a:gd name="connsiteY2773" fmla="*/ 805572 h 1041673"/>
              <a:gd name="connsiteX2774" fmla="*/ 1363012 w 5155357"/>
              <a:gd name="connsiteY2774" fmla="*/ 809490 h 1041673"/>
              <a:gd name="connsiteX2775" fmla="*/ 1365126 w 5155357"/>
              <a:gd name="connsiteY2775" fmla="*/ 811293 h 1041673"/>
              <a:gd name="connsiteX2776" fmla="*/ 1365872 w 5155357"/>
              <a:gd name="connsiteY2776" fmla="*/ 807997 h 1041673"/>
              <a:gd name="connsiteX2777" fmla="*/ 1367053 w 5155357"/>
              <a:gd name="connsiteY2777" fmla="*/ 805572 h 1041673"/>
              <a:gd name="connsiteX2778" fmla="*/ 1367551 w 5155357"/>
              <a:gd name="connsiteY2778" fmla="*/ 802464 h 1041673"/>
              <a:gd name="connsiteX2779" fmla="*/ 1368234 w 5155357"/>
              <a:gd name="connsiteY2779" fmla="*/ 799106 h 1041673"/>
              <a:gd name="connsiteX2780" fmla="*/ 1369913 w 5155357"/>
              <a:gd name="connsiteY2780" fmla="*/ 798484 h 1041673"/>
              <a:gd name="connsiteX2781" fmla="*/ 1370535 w 5155357"/>
              <a:gd name="connsiteY2781" fmla="*/ 802961 h 1041673"/>
              <a:gd name="connsiteX2782" fmla="*/ 1369540 w 5155357"/>
              <a:gd name="connsiteY2782" fmla="*/ 806443 h 1041673"/>
              <a:gd name="connsiteX2783" fmla="*/ 1369789 w 5155357"/>
              <a:gd name="connsiteY2783" fmla="*/ 809800 h 1041673"/>
              <a:gd name="connsiteX2784" fmla="*/ 1370286 w 5155357"/>
              <a:gd name="connsiteY2784" fmla="*/ 865760 h 1041673"/>
              <a:gd name="connsiteX2785" fmla="*/ 1370286 w 5155357"/>
              <a:gd name="connsiteY2785" fmla="*/ 865760 h 1041673"/>
              <a:gd name="connsiteX2786" fmla="*/ 1374452 w 5155357"/>
              <a:gd name="connsiteY2786" fmla="*/ 853076 h 1041673"/>
              <a:gd name="connsiteX2787" fmla="*/ 1374203 w 5155357"/>
              <a:gd name="connsiteY2787" fmla="*/ 854071 h 1041673"/>
              <a:gd name="connsiteX2788" fmla="*/ 1374266 w 5155357"/>
              <a:gd name="connsiteY2788" fmla="*/ 854071 h 1041673"/>
              <a:gd name="connsiteX2789" fmla="*/ 1374141 w 5155357"/>
              <a:gd name="connsiteY2789" fmla="*/ 854506 h 1041673"/>
              <a:gd name="connsiteX2790" fmla="*/ 1374266 w 5155357"/>
              <a:gd name="connsiteY2790" fmla="*/ 853200 h 1041673"/>
              <a:gd name="connsiteX2791" fmla="*/ 1374390 w 5155357"/>
              <a:gd name="connsiteY2791" fmla="*/ 853076 h 1041673"/>
              <a:gd name="connsiteX2792" fmla="*/ 1374701 w 5155357"/>
              <a:gd name="connsiteY2792" fmla="*/ 850713 h 1041673"/>
              <a:gd name="connsiteX2793" fmla="*/ 1374701 w 5155357"/>
              <a:gd name="connsiteY2793" fmla="*/ 850713 h 1041673"/>
              <a:gd name="connsiteX2794" fmla="*/ 1374701 w 5155357"/>
              <a:gd name="connsiteY2794" fmla="*/ 850713 h 1041673"/>
              <a:gd name="connsiteX2795" fmla="*/ 1374701 w 5155357"/>
              <a:gd name="connsiteY2795" fmla="*/ 850713 h 1041673"/>
              <a:gd name="connsiteX2796" fmla="*/ 1374390 w 5155357"/>
              <a:gd name="connsiteY2796" fmla="*/ 853076 h 1041673"/>
              <a:gd name="connsiteX2797" fmla="*/ 1374949 w 5155357"/>
              <a:gd name="connsiteY2797" fmla="*/ 849843 h 1041673"/>
              <a:gd name="connsiteX2798" fmla="*/ 1374577 w 5155357"/>
              <a:gd name="connsiteY2798" fmla="*/ 849594 h 1041673"/>
              <a:gd name="connsiteX2799" fmla="*/ 1374266 w 5155357"/>
              <a:gd name="connsiteY2799" fmla="*/ 849532 h 1041673"/>
              <a:gd name="connsiteX2800" fmla="*/ 1373085 w 5155357"/>
              <a:gd name="connsiteY2800" fmla="*/ 846796 h 1041673"/>
              <a:gd name="connsiteX2801" fmla="*/ 1373644 w 5155357"/>
              <a:gd name="connsiteY2801" fmla="*/ 849345 h 1041673"/>
              <a:gd name="connsiteX2802" fmla="*/ 1373644 w 5155357"/>
              <a:gd name="connsiteY2802" fmla="*/ 849345 h 1041673"/>
              <a:gd name="connsiteX2803" fmla="*/ 1372836 w 5155357"/>
              <a:gd name="connsiteY2803" fmla="*/ 849656 h 1041673"/>
              <a:gd name="connsiteX2804" fmla="*/ 1373147 w 5155357"/>
              <a:gd name="connsiteY2804" fmla="*/ 850464 h 1041673"/>
              <a:gd name="connsiteX2805" fmla="*/ 1373582 w 5155357"/>
              <a:gd name="connsiteY2805" fmla="*/ 850589 h 1041673"/>
              <a:gd name="connsiteX2806" fmla="*/ 1373582 w 5155357"/>
              <a:gd name="connsiteY2806" fmla="*/ 850713 h 1041673"/>
              <a:gd name="connsiteX2807" fmla="*/ 1374141 w 5155357"/>
              <a:gd name="connsiteY2807" fmla="*/ 854630 h 1041673"/>
              <a:gd name="connsiteX2808" fmla="*/ 1374141 w 5155357"/>
              <a:gd name="connsiteY2808" fmla="*/ 854817 h 1041673"/>
              <a:gd name="connsiteX2809" fmla="*/ 1374017 w 5155357"/>
              <a:gd name="connsiteY2809" fmla="*/ 855314 h 1041673"/>
              <a:gd name="connsiteX2810" fmla="*/ 1374017 w 5155357"/>
              <a:gd name="connsiteY2810" fmla="*/ 855625 h 1041673"/>
              <a:gd name="connsiteX2811" fmla="*/ 1373333 w 5155357"/>
              <a:gd name="connsiteY2811" fmla="*/ 856434 h 1041673"/>
              <a:gd name="connsiteX2812" fmla="*/ 1372027 w 5155357"/>
              <a:gd name="connsiteY2812" fmla="*/ 861346 h 1041673"/>
              <a:gd name="connsiteX2813" fmla="*/ 1370722 w 5155357"/>
              <a:gd name="connsiteY2813" fmla="*/ 858734 h 1041673"/>
              <a:gd name="connsiteX2814" fmla="*/ 1371032 w 5155357"/>
              <a:gd name="connsiteY2814" fmla="*/ 855128 h 1041673"/>
              <a:gd name="connsiteX2815" fmla="*/ 1371281 w 5155357"/>
              <a:gd name="connsiteY2815" fmla="*/ 850713 h 1041673"/>
              <a:gd name="connsiteX2816" fmla="*/ 1371778 w 5155357"/>
              <a:gd name="connsiteY2816" fmla="*/ 846361 h 1041673"/>
              <a:gd name="connsiteX2817" fmla="*/ 1372524 w 5155357"/>
              <a:gd name="connsiteY2817" fmla="*/ 840516 h 1041673"/>
              <a:gd name="connsiteX2818" fmla="*/ 1373333 w 5155357"/>
              <a:gd name="connsiteY2818" fmla="*/ 842568 h 1041673"/>
              <a:gd name="connsiteX2819" fmla="*/ 1374079 w 5155357"/>
              <a:gd name="connsiteY2819" fmla="*/ 845055 h 1041673"/>
              <a:gd name="connsiteX2820" fmla="*/ 1375012 w 5155357"/>
              <a:gd name="connsiteY2820" fmla="*/ 847480 h 1041673"/>
              <a:gd name="connsiteX2821" fmla="*/ 1374887 w 5155357"/>
              <a:gd name="connsiteY2821" fmla="*/ 849843 h 1041673"/>
              <a:gd name="connsiteX2822" fmla="*/ 1375572 w 5155357"/>
              <a:gd name="connsiteY2822" fmla="*/ 732265 h 1041673"/>
              <a:gd name="connsiteX2823" fmla="*/ 1374017 w 5155357"/>
              <a:gd name="connsiteY2823" fmla="*/ 735747 h 1041673"/>
              <a:gd name="connsiteX2824" fmla="*/ 1373644 w 5155357"/>
              <a:gd name="connsiteY2824" fmla="*/ 740410 h 1041673"/>
              <a:gd name="connsiteX2825" fmla="*/ 1373644 w 5155357"/>
              <a:gd name="connsiteY2825" fmla="*/ 743644 h 1041673"/>
              <a:gd name="connsiteX2826" fmla="*/ 1371840 w 5155357"/>
              <a:gd name="connsiteY2826" fmla="*/ 746131 h 1041673"/>
              <a:gd name="connsiteX2827" fmla="*/ 1370411 w 5155357"/>
              <a:gd name="connsiteY2827" fmla="*/ 747374 h 1041673"/>
              <a:gd name="connsiteX2828" fmla="*/ 1370286 w 5155357"/>
              <a:gd name="connsiteY2828" fmla="*/ 744825 h 1041673"/>
              <a:gd name="connsiteX2829" fmla="*/ 1371965 w 5155357"/>
              <a:gd name="connsiteY2829" fmla="*/ 740535 h 1041673"/>
              <a:gd name="connsiteX2830" fmla="*/ 1372463 w 5155357"/>
              <a:gd name="connsiteY2830" fmla="*/ 734504 h 1041673"/>
              <a:gd name="connsiteX2831" fmla="*/ 1373768 w 5155357"/>
              <a:gd name="connsiteY2831" fmla="*/ 730338 h 1041673"/>
              <a:gd name="connsiteX2832" fmla="*/ 1375323 w 5155357"/>
              <a:gd name="connsiteY2832" fmla="*/ 726234 h 1041673"/>
              <a:gd name="connsiteX2833" fmla="*/ 1375572 w 5155357"/>
              <a:gd name="connsiteY2833" fmla="*/ 732265 h 1041673"/>
              <a:gd name="connsiteX2834" fmla="*/ 1375323 w 5155357"/>
              <a:gd name="connsiteY2834" fmla="*/ 693280 h 1041673"/>
              <a:gd name="connsiteX2835" fmla="*/ 1374639 w 5155357"/>
              <a:gd name="connsiteY2835" fmla="*/ 693280 h 1041673"/>
              <a:gd name="connsiteX2836" fmla="*/ 1375385 w 5155357"/>
              <a:gd name="connsiteY2836" fmla="*/ 691042 h 1041673"/>
              <a:gd name="connsiteX2837" fmla="*/ 1375323 w 5155357"/>
              <a:gd name="connsiteY2837" fmla="*/ 693280 h 1041673"/>
              <a:gd name="connsiteX2838" fmla="*/ 1373085 w 5155357"/>
              <a:gd name="connsiteY2838" fmla="*/ 686627 h 1041673"/>
              <a:gd name="connsiteX2839" fmla="*/ 1374266 w 5155357"/>
              <a:gd name="connsiteY2839" fmla="*/ 690047 h 1041673"/>
              <a:gd name="connsiteX2840" fmla="*/ 1373147 w 5155357"/>
              <a:gd name="connsiteY2840" fmla="*/ 693715 h 1041673"/>
              <a:gd name="connsiteX2841" fmla="*/ 1373147 w 5155357"/>
              <a:gd name="connsiteY2841" fmla="*/ 693777 h 1041673"/>
              <a:gd name="connsiteX2842" fmla="*/ 1373022 w 5155357"/>
              <a:gd name="connsiteY2842" fmla="*/ 693777 h 1041673"/>
              <a:gd name="connsiteX2843" fmla="*/ 1369664 w 5155357"/>
              <a:gd name="connsiteY2843" fmla="*/ 702793 h 1041673"/>
              <a:gd name="connsiteX2844" fmla="*/ 1375261 w 5155357"/>
              <a:gd name="connsiteY2844" fmla="*/ 701612 h 1041673"/>
              <a:gd name="connsiteX2845" fmla="*/ 1375261 w 5155357"/>
              <a:gd name="connsiteY2845" fmla="*/ 708327 h 1041673"/>
              <a:gd name="connsiteX2846" fmla="*/ 1371903 w 5155357"/>
              <a:gd name="connsiteY2846" fmla="*/ 707767 h 1041673"/>
              <a:gd name="connsiteX2847" fmla="*/ 1367426 w 5155357"/>
              <a:gd name="connsiteY2847" fmla="*/ 724493 h 1041673"/>
              <a:gd name="connsiteX2848" fmla="*/ 1367986 w 5155357"/>
              <a:gd name="connsiteY2848" fmla="*/ 726172 h 1041673"/>
              <a:gd name="connsiteX2849" fmla="*/ 1368110 w 5155357"/>
              <a:gd name="connsiteY2849" fmla="*/ 726172 h 1041673"/>
              <a:gd name="connsiteX2850" fmla="*/ 1367923 w 5155357"/>
              <a:gd name="connsiteY2850" fmla="*/ 727104 h 1041673"/>
              <a:gd name="connsiteX2851" fmla="*/ 1367923 w 5155357"/>
              <a:gd name="connsiteY2851" fmla="*/ 727415 h 1041673"/>
              <a:gd name="connsiteX2852" fmla="*/ 1365809 w 5155357"/>
              <a:gd name="connsiteY2852" fmla="*/ 735623 h 1041673"/>
              <a:gd name="connsiteX2853" fmla="*/ 1365809 w 5155357"/>
              <a:gd name="connsiteY2853" fmla="*/ 735623 h 1041673"/>
              <a:gd name="connsiteX2854" fmla="*/ 1365250 w 5155357"/>
              <a:gd name="connsiteY2854" fmla="*/ 741343 h 1041673"/>
              <a:gd name="connsiteX2855" fmla="*/ 1364628 w 5155357"/>
              <a:gd name="connsiteY2855" fmla="*/ 746877 h 1041673"/>
              <a:gd name="connsiteX2856" fmla="*/ 1361892 w 5155357"/>
              <a:gd name="connsiteY2856" fmla="*/ 756825 h 1041673"/>
              <a:gd name="connsiteX2857" fmla="*/ 1360213 w 5155357"/>
              <a:gd name="connsiteY2857" fmla="*/ 747934 h 1041673"/>
              <a:gd name="connsiteX2858" fmla="*/ 1365250 w 5155357"/>
              <a:gd name="connsiteY2858" fmla="*/ 726110 h 1041673"/>
              <a:gd name="connsiteX2859" fmla="*/ 1363012 w 5155357"/>
              <a:gd name="connsiteY2859" fmla="*/ 723933 h 1041673"/>
              <a:gd name="connsiteX2860" fmla="*/ 1365250 w 5155357"/>
              <a:gd name="connsiteY2860" fmla="*/ 714358 h 1041673"/>
              <a:gd name="connsiteX2861" fmla="*/ 1369167 w 5155357"/>
              <a:gd name="connsiteY2861" fmla="*/ 706026 h 1041673"/>
              <a:gd name="connsiteX2862" fmla="*/ 1368981 w 5155357"/>
              <a:gd name="connsiteY2862" fmla="*/ 706026 h 1041673"/>
              <a:gd name="connsiteX2863" fmla="*/ 1368981 w 5155357"/>
              <a:gd name="connsiteY2863" fmla="*/ 706026 h 1041673"/>
              <a:gd name="connsiteX2864" fmla="*/ 1369354 w 5155357"/>
              <a:gd name="connsiteY2864" fmla="*/ 704907 h 1041673"/>
              <a:gd name="connsiteX2865" fmla="*/ 1369167 w 5155357"/>
              <a:gd name="connsiteY2865" fmla="*/ 704161 h 1041673"/>
              <a:gd name="connsiteX2866" fmla="*/ 1368421 w 5155357"/>
              <a:gd name="connsiteY2866" fmla="*/ 704348 h 1041673"/>
              <a:gd name="connsiteX2867" fmla="*/ 1367986 w 5155357"/>
              <a:gd name="connsiteY2867" fmla="*/ 705529 h 1041673"/>
              <a:gd name="connsiteX2868" fmla="*/ 1366929 w 5155357"/>
              <a:gd name="connsiteY2868" fmla="*/ 705529 h 1041673"/>
              <a:gd name="connsiteX2869" fmla="*/ 1369727 w 5155357"/>
              <a:gd name="connsiteY2869" fmla="*/ 694337 h 1041673"/>
              <a:gd name="connsiteX2870" fmla="*/ 1369727 w 5155357"/>
              <a:gd name="connsiteY2870" fmla="*/ 688244 h 1041673"/>
              <a:gd name="connsiteX2871" fmla="*/ 1372587 w 5155357"/>
              <a:gd name="connsiteY2871" fmla="*/ 674254 h 1041673"/>
              <a:gd name="connsiteX2872" fmla="*/ 1372214 w 5155357"/>
              <a:gd name="connsiteY2872" fmla="*/ 674067 h 1041673"/>
              <a:gd name="connsiteX2873" fmla="*/ 1372338 w 5155357"/>
              <a:gd name="connsiteY2873" fmla="*/ 670834 h 1041673"/>
              <a:gd name="connsiteX2874" fmla="*/ 1373022 w 5155357"/>
              <a:gd name="connsiteY2874" fmla="*/ 667974 h 1041673"/>
              <a:gd name="connsiteX2875" fmla="*/ 1373893 w 5155357"/>
              <a:gd name="connsiteY2875" fmla="*/ 664367 h 1041673"/>
              <a:gd name="connsiteX2876" fmla="*/ 1373644 w 5155357"/>
              <a:gd name="connsiteY2876" fmla="*/ 662937 h 1041673"/>
              <a:gd name="connsiteX2877" fmla="*/ 1374452 w 5155357"/>
              <a:gd name="connsiteY2877" fmla="*/ 659704 h 1041673"/>
              <a:gd name="connsiteX2878" fmla="*/ 1373644 w 5155357"/>
              <a:gd name="connsiteY2878" fmla="*/ 657155 h 1041673"/>
              <a:gd name="connsiteX2879" fmla="*/ 1374949 w 5155357"/>
              <a:gd name="connsiteY2879" fmla="*/ 654046 h 1041673"/>
              <a:gd name="connsiteX2880" fmla="*/ 1375323 w 5155357"/>
              <a:gd name="connsiteY2880" fmla="*/ 651559 h 1041673"/>
              <a:gd name="connsiteX2881" fmla="*/ 1376504 w 5155357"/>
              <a:gd name="connsiteY2881" fmla="*/ 647953 h 1041673"/>
              <a:gd name="connsiteX2882" fmla="*/ 1377002 w 5155357"/>
              <a:gd name="connsiteY2882" fmla="*/ 645652 h 1041673"/>
              <a:gd name="connsiteX2883" fmla="*/ 1377686 w 5155357"/>
              <a:gd name="connsiteY2883" fmla="*/ 643725 h 1041673"/>
              <a:gd name="connsiteX2884" fmla="*/ 1378432 w 5155357"/>
              <a:gd name="connsiteY2884" fmla="*/ 642170 h 1041673"/>
              <a:gd name="connsiteX2885" fmla="*/ 1378307 w 5155357"/>
              <a:gd name="connsiteY2885" fmla="*/ 639186 h 1041673"/>
              <a:gd name="connsiteX2886" fmla="*/ 1379053 w 5155357"/>
              <a:gd name="connsiteY2886" fmla="*/ 636947 h 1041673"/>
              <a:gd name="connsiteX2887" fmla="*/ 1379364 w 5155357"/>
              <a:gd name="connsiteY2887" fmla="*/ 634398 h 1041673"/>
              <a:gd name="connsiteX2888" fmla="*/ 1380608 w 5155357"/>
              <a:gd name="connsiteY2888" fmla="*/ 632843 h 1041673"/>
              <a:gd name="connsiteX2889" fmla="*/ 1380483 w 5155357"/>
              <a:gd name="connsiteY2889" fmla="*/ 637507 h 1041673"/>
              <a:gd name="connsiteX2890" fmla="*/ 1379737 w 5155357"/>
              <a:gd name="connsiteY2890" fmla="*/ 641486 h 1041673"/>
              <a:gd name="connsiteX2891" fmla="*/ 1379613 w 5155357"/>
              <a:gd name="connsiteY2891" fmla="*/ 644844 h 1041673"/>
              <a:gd name="connsiteX2892" fmla="*/ 1379364 w 5155357"/>
              <a:gd name="connsiteY2892" fmla="*/ 647206 h 1041673"/>
              <a:gd name="connsiteX2893" fmla="*/ 1379364 w 5155357"/>
              <a:gd name="connsiteY2893" fmla="*/ 650004 h 1041673"/>
              <a:gd name="connsiteX2894" fmla="*/ 1378432 w 5155357"/>
              <a:gd name="connsiteY2894" fmla="*/ 654916 h 1041673"/>
              <a:gd name="connsiteX2895" fmla="*/ 1378929 w 5155357"/>
              <a:gd name="connsiteY2895" fmla="*/ 656098 h 1041673"/>
              <a:gd name="connsiteX2896" fmla="*/ 1379986 w 5155357"/>
              <a:gd name="connsiteY2896" fmla="*/ 653673 h 1041673"/>
              <a:gd name="connsiteX2897" fmla="*/ 1381043 w 5155357"/>
              <a:gd name="connsiteY2897" fmla="*/ 655725 h 1041673"/>
              <a:gd name="connsiteX2898" fmla="*/ 1380919 w 5155357"/>
              <a:gd name="connsiteY2898" fmla="*/ 658398 h 1041673"/>
              <a:gd name="connsiteX2899" fmla="*/ 1379613 w 5155357"/>
              <a:gd name="connsiteY2899" fmla="*/ 659828 h 1041673"/>
              <a:gd name="connsiteX2900" fmla="*/ 1379488 w 5155357"/>
              <a:gd name="connsiteY2900" fmla="*/ 662440 h 1041673"/>
              <a:gd name="connsiteX2901" fmla="*/ 1381541 w 5155357"/>
              <a:gd name="connsiteY2901" fmla="*/ 662937 h 1041673"/>
              <a:gd name="connsiteX2902" fmla="*/ 1381292 w 5155357"/>
              <a:gd name="connsiteY2902" fmla="*/ 665673 h 1041673"/>
              <a:gd name="connsiteX2903" fmla="*/ 1380919 w 5155357"/>
              <a:gd name="connsiteY2903" fmla="*/ 668782 h 1041673"/>
              <a:gd name="connsiteX2904" fmla="*/ 1381043 w 5155357"/>
              <a:gd name="connsiteY2904" fmla="*/ 670958 h 1041673"/>
              <a:gd name="connsiteX2905" fmla="*/ 1379240 w 5155357"/>
              <a:gd name="connsiteY2905" fmla="*/ 668160 h 1041673"/>
              <a:gd name="connsiteX2906" fmla="*/ 1378681 w 5155357"/>
              <a:gd name="connsiteY2906" fmla="*/ 669217 h 1041673"/>
              <a:gd name="connsiteX2907" fmla="*/ 1378681 w 5155357"/>
              <a:gd name="connsiteY2907" fmla="*/ 669093 h 1041673"/>
              <a:gd name="connsiteX2908" fmla="*/ 1378867 w 5155357"/>
              <a:gd name="connsiteY2908" fmla="*/ 668596 h 1041673"/>
              <a:gd name="connsiteX2909" fmla="*/ 1378618 w 5155357"/>
              <a:gd name="connsiteY2909" fmla="*/ 667974 h 1041673"/>
              <a:gd name="connsiteX2910" fmla="*/ 1377996 w 5155357"/>
              <a:gd name="connsiteY2910" fmla="*/ 668222 h 1041673"/>
              <a:gd name="connsiteX2911" fmla="*/ 1377872 w 5155357"/>
              <a:gd name="connsiteY2911" fmla="*/ 668596 h 1041673"/>
              <a:gd name="connsiteX2912" fmla="*/ 1377623 w 5155357"/>
              <a:gd name="connsiteY2912" fmla="*/ 668596 h 1041673"/>
              <a:gd name="connsiteX2913" fmla="*/ 1377623 w 5155357"/>
              <a:gd name="connsiteY2913" fmla="*/ 656409 h 1041673"/>
              <a:gd name="connsiteX2914" fmla="*/ 1378183 w 5155357"/>
              <a:gd name="connsiteY2914" fmla="*/ 645217 h 1041673"/>
              <a:gd name="connsiteX2915" fmla="*/ 1374825 w 5155357"/>
              <a:gd name="connsiteY2915" fmla="*/ 656409 h 1041673"/>
              <a:gd name="connsiteX2916" fmla="*/ 1375944 w 5155357"/>
              <a:gd name="connsiteY2916" fmla="*/ 659207 h 1041673"/>
              <a:gd name="connsiteX2917" fmla="*/ 1373147 w 5155357"/>
              <a:gd name="connsiteY2917" fmla="*/ 669839 h 1041673"/>
              <a:gd name="connsiteX2918" fmla="*/ 1372649 w 5155357"/>
              <a:gd name="connsiteY2918" fmla="*/ 674316 h 1041673"/>
              <a:gd name="connsiteX2919" fmla="*/ 1374763 w 5155357"/>
              <a:gd name="connsiteY2919" fmla="*/ 675435 h 1041673"/>
              <a:gd name="connsiteX2920" fmla="*/ 1376566 w 5155357"/>
              <a:gd name="connsiteY2920" fmla="*/ 674005 h 1041673"/>
              <a:gd name="connsiteX2921" fmla="*/ 1379675 w 5155357"/>
              <a:gd name="connsiteY2921" fmla="*/ 673321 h 1041673"/>
              <a:gd name="connsiteX2922" fmla="*/ 1381105 w 5155357"/>
              <a:gd name="connsiteY2922" fmla="*/ 671145 h 1041673"/>
              <a:gd name="connsiteX2923" fmla="*/ 1380421 w 5155357"/>
              <a:gd name="connsiteY2923" fmla="*/ 674938 h 1041673"/>
              <a:gd name="connsiteX2924" fmla="*/ 1379427 w 5155357"/>
              <a:gd name="connsiteY2924" fmla="*/ 674938 h 1041673"/>
              <a:gd name="connsiteX2925" fmla="*/ 1379302 w 5155357"/>
              <a:gd name="connsiteY2925" fmla="*/ 674502 h 1041673"/>
              <a:gd name="connsiteX2926" fmla="*/ 1378618 w 5155357"/>
              <a:gd name="connsiteY2926" fmla="*/ 674005 h 1041673"/>
              <a:gd name="connsiteX2927" fmla="*/ 1378120 w 5155357"/>
              <a:gd name="connsiteY2927" fmla="*/ 674689 h 1041673"/>
              <a:gd name="connsiteX2928" fmla="*/ 1378307 w 5155357"/>
              <a:gd name="connsiteY2928" fmla="*/ 675497 h 1041673"/>
              <a:gd name="connsiteX2929" fmla="*/ 1378120 w 5155357"/>
              <a:gd name="connsiteY2929" fmla="*/ 675497 h 1041673"/>
              <a:gd name="connsiteX2930" fmla="*/ 1377002 w 5155357"/>
              <a:gd name="connsiteY2930" fmla="*/ 683207 h 1041673"/>
              <a:gd name="connsiteX2931" fmla="*/ 1373085 w 5155357"/>
              <a:gd name="connsiteY2931" fmla="*/ 686565 h 1041673"/>
              <a:gd name="connsiteX2932" fmla="*/ 1378681 w 5155357"/>
              <a:gd name="connsiteY2932" fmla="*/ 711187 h 1041673"/>
              <a:gd name="connsiteX2933" fmla="*/ 1377561 w 5155357"/>
              <a:gd name="connsiteY2933" fmla="*/ 711187 h 1041673"/>
              <a:gd name="connsiteX2934" fmla="*/ 1377561 w 5155357"/>
              <a:gd name="connsiteY2934" fmla="*/ 710130 h 1041673"/>
              <a:gd name="connsiteX2935" fmla="*/ 1378681 w 5155357"/>
              <a:gd name="connsiteY2935" fmla="*/ 710130 h 1041673"/>
              <a:gd name="connsiteX2936" fmla="*/ 1378681 w 5155357"/>
              <a:gd name="connsiteY2936" fmla="*/ 711187 h 1041673"/>
              <a:gd name="connsiteX2937" fmla="*/ 1378183 w 5155357"/>
              <a:gd name="connsiteY2937" fmla="*/ 689176 h 1041673"/>
              <a:gd name="connsiteX2938" fmla="*/ 1377250 w 5155357"/>
              <a:gd name="connsiteY2938" fmla="*/ 694088 h 1041673"/>
              <a:gd name="connsiteX2939" fmla="*/ 1376877 w 5155357"/>
              <a:gd name="connsiteY2939" fmla="*/ 688679 h 1041673"/>
              <a:gd name="connsiteX2940" fmla="*/ 1380111 w 5155357"/>
              <a:gd name="connsiteY2940" fmla="*/ 679104 h 1041673"/>
              <a:gd name="connsiteX2941" fmla="*/ 1378183 w 5155357"/>
              <a:gd name="connsiteY2941" fmla="*/ 689176 h 1041673"/>
              <a:gd name="connsiteX2942" fmla="*/ 1381727 w 5155357"/>
              <a:gd name="connsiteY2942" fmla="*/ 689425 h 1041673"/>
              <a:gd name="connsiteX2943" fmla="*/ 1380173 w 5155357"/>
              <a:gd name="connsiteY2943" fmla="*/ 693466 h 1041673"/>
              <a:gd name="connsiteX2944" fmla="*/ 1380545 w 5155357"/>
              <a:gd name="connsiteY2944" fmla="*/ 687995 h 1041673"/>
              <a:gd name="connsiteX2945" fmla="*/ 1382659 w 5155357"/>
              <a:gd name="connsiteY2945" fmla="*/ 683083 h 1041673"/>
              <a:gd name="connsiteX2946" fmla="*/ 1381727 w 5155357"/>
              <a:gd name="connsiteY2946" fmla="*/ 689425 h 1041673"/>
              <a:gd name="connsiteX2947" fmla="*/ 1384712 w 5155357"/>
              <a:gd name="connsiteY2947" fmla="*/ 673072 h 1041673"/>
              <a:gd name="connsiteX2948" fmla="*/ 1384463 w 5155357"/>
              <a:gd name="connsiteY2948" fmla="*/ 669839 h 1041673"/>
              <a:gd name="connsiteX2949" fmla="*/ 1385084 w 5155357"/>
              <a:gd name="connsiteY2949" fmla="*/ 664430 h 1041673"/>
              <a:gd name="connsiteX2950" fmla="*/ 1386514 w 5155357"/>
              <a:gd name="connsiteY2950" fmla="*/ 666108 h 1041673"/>
              <a:gd name="connsiteX2951" fmla="*/ 1384712 w 5155357"/>
              <a:gd name="connsiteY2951" fmla="*/ 673072 h 1041673"/>
              <a:gd name="connsiteX2952" fmla="*/ 1383095 w 5155357"/>
              <a:gd name="connsiteY2952" fmla="*/ 432632 h 1041673"/>
              <a:gd name="connsiteX2953" fmla="*/ 1383219 w 5155357"/>
              <a:gd name="connsiteY2953" fmla="*/ 432756 h 1041673"/>
              <a:gd name="connsiteX2954" fmla="*/ 1362328 w 5155357"/>
              <a:gd name="connsiteY2954" fmla="*/ 458622 h 1041673"/>
              <a:gd name="connsiteX2955" fmla="*/ 1360089 w 5155357"/>
              <a:gd name="connsiteY2955" fmla="*/ 461731 h 1041673"/>
              <a:gd name="connsiteX2956" fmla="*/ 1354556 w 5155357"/>
              <a:gd name="connsiteY2956" fmla="*/ 467825 h 1041673"/>
              <a:gd name="connsiteX2957" fmla="*/ 1354369 w 5155357"/>
              <a:gd name="connsiteY2957" fmla="*/ 467825 h 1041673"/>
              <a:gd name="connsiteX2958" fmla="*/ 1358721 w 5155357"/>
              <a:gd name="connsiteY2958" fmla="*/ 460736 h 1041673"/>
              <a:gd name="connsiteX2959" fmla="*/ 1360089 w 5155357"/>
              <a:gd name="connsiteY2959" fmla="*/ 458871 h 1041673"/>
              <a:gd name="connsiteX2960" fmla="*/ 1360027 w 5155357"/>
              <a:gd name="connsiteY2960" fmla="*/ 458374 h 1041673"/>
              <a:gd name="connsiteX2961" fmla="*/ 1359529 w 5155357"/>
              <a:gd name="connsiteY2961" fmla="*/ 458436 h 1041673"/>
              <a:gd name="connsiteX2962" fmla="*/ 1358162 w 5155357"/>
              <a:gd name="connsiteY2962" fmla="*/ 460301 h 1041673"/>
              <a:gd name="connsiteX2963" fmla="*/ 1353623 w 5155357"/>
              <a:gd name="connsiteY2963" fmla="*/ 467762 h 1041673"/>
              <a:gd name="connsiteX2964" fmla="*/ 1353623 w 5155357"/>
              <a:gd name="connsiteY2964" fmla="*/ 467825 h 1041673"/>
              <a:gd name="connsiteX2965" fmla="*/ 1347840 w 5155357"/>
              <a:gd name="connsiteY2965" fmla="*/ 487970 h 1041673"/>
              <a:gd name="connsiteX2966" fmla="*/ 1347281 w 5155357"/>
              <a:gd name="connsiteY2966" fmla="*/ 487970 h 1041673"/>
              <a:gd name="connsiteX2967" fmla="*/ 1347281 w 5155357"/>
              <a:gd name="connsiteY2967" fmla="*/ 477897 h 1041673"/>
              <a:gd name="connsiteX2968" fmla="*/ 1347281 w 5155357"/>
              <a:gd name="connsiteY2968" fmla="*/ 473421 h 1041673"/>
              <a:gd name="connsiteX2969" fmla="*/ 1386950 w 5155357"/>
              <a:gd name="connsiteY2969" fmla="*/ 424363 h 1041673"/>
              <a:gd name="connsiteX2970" fmla="*/ 1383033 w 5155357"/>
              <a:gd name="connsiteY2970" fmla="*/ 432694 h 1041673"/>
              <a:gd name="connsiteX2971" fmla="*/ 1387012 w 5155357"/>
              <a:gd name="connsiteY2971" fmla="*/ 349998 h 1041673"/>
              <a:gd name="connsiteX2972" fmla="*/ 1389250 w 5155357"/>
              <a:gd name="connsiteY2972" fmla="*/ 346081 h 1041673"/>
              <a:gd name="connsiteX2973" fmla="*/ 1387012 w 5155357"/>
              <a:gd name="connsiteY2973" fmla="*/ 349998 h 1041673"/>
              <a:gd name="connsiteX2974" fmla="*/ 1404359 w 5155357"/>
              <a:gd name="connsiteY2974" fmla="*/ 335449 h 1041673"/>
              <a:gd name="connsiteX2975" fmla="*/ 1403240 w 5155357"/>
              <a:gd name="connsiteY2975" fmla="*/ 335449 h 1041673"/>
              <a:gd name="connsiteX2976" fmla="*/ 1403240 w 5155357"/>
              <a:gd name="connsiteY2976" fmla="*/ 334330 h 1041673"/>
              <a:gd name="connsiteX2977" fmla="*/ 1404359 w 5155357"/>
              <a:gd name="connsiteY2977" fmla="*/ 334330 h 1041673"/>
              <a:gd name="connsiteX2978" fmla="*/ 1404359 w 5155357"/>
              <a:gd name="connsiteY2978" fmla="*/ 335449 h 1041673"/>
              <a:gd name="connsiteX2979" fmla="*/ 1412691 w 5155357"/>
              <a:gd name="connsiteY2979" fmla="*/ 327117 h 1041673"/>
              <a:gd name="connsiteX2980" fmla="*/ 1408215 w 5155357"/>
              <a:gd name="connsiteY2980" fmla="*/ 331656 h 1041673"/>
              <a:gd name="connsiteX2981" fmla="*/ 1412691 w 5155357"/>
              <a:gd name="connsiteY2981" fmla="*/ 327117 h 1041673"/>
              <a:gd name="connsiteX2982" fmla="*/ 1408837 w 5155357"/>
              <a:gd name="connsiteY2982" fmla="*/ 512468 h 1041673"/>
              <a:gd name="connsiteX2983" fmla="*/ 1407282 w 5155357"/>
              <a:gd name="connsiteY2983" fmla="*/ 512344 h 1041673"/>
              <a:gd name="connsiteX2984" fmla="*/ 1407717 w 5155357"/>
              <a:gd name="connsiteY2984" fmla="*/ 510230 h 1041673"/>
              <a:gd name="connsiteX2985" fmla="*/ 1409209 w 5155357"/>
              <a:gd name="connsiteY2985" fmla="*/ 509546 h 1041673"/>
              <a:gd name="connsiteX2986" fmla="*/ 1408837 w 5155357"/>
              <a:gd name="connsiteY2986" fmla="*/ 512468 h 1041673"/>
              <a:gd name="connsiteX2987" fmla="*/ 1413624 w 5155357"/>
              <a:gd name="connsiteY2987" fmla="*/ 525463 h 1041673"/>
              <a:gd name="connsiteX2988" fmla="*/ 1412318 w 5155357"/>
              <a:gd name="connsiteY2988" fmla="*/ 527328 h 1041673"/>
              <a:gd name="connsiteX2989" fmla="*/ 1411572 w 5155357"/>
              <a:gd name="connsiteY2989" fmla="*/ 526147 h 1041673"/>
              <a:gd name="connsiteX2990" fmla="*/ 1412256 w 5155357"/>
              <a:gd name="connsiteY2990" fmla="*/ 523536 h 1041673"/>
              <a:gd name="connsiteX2991" fmla="*/ 1414246 w 5155357"/>
              <a:gd name="connsiteY2991" fmla="*/ 520738 h 1041673"/>
              <a:gd name="connsiteX2992" fmla="*/ 1413624 w 5155357"/>
              <a:gd name="connsiteY2992" fmla="*/ 525463 h 1041673"/>
              <a:gd name="connsiteX2993" fmla="*/ 1415365 w 5155357"/>
              <a:gd name="connsiteY2993" fmla="*/ 518064 h 1041673"/>
              <a:gd name="connsiteX2994" fmla="*/ 1413562 w 5155357"/>
              <a:gd name="connsiteY2994" fmla="*/ 518561 h 1041673"/>
              <a:gd name="connsiteX2995" fmla="*/ 1414681 w 5155357"/>
              <a:gd name="connsiteY2995" fmla="*/ 515639 h 1041673"/>
              <a:gd name="connsiteX2996" fmla="*/ 1415365 w 5155357"/>
              <a:gd name="connsiteY2996" fmla="*/ 518064 h 1041673"/>
              <a:gd name="connsiteX2997" fmla="*/ 1415489 w 5155357"/>
              <a:gd name="connsiteY2997" fmla="*/ 310951 h 1041673"/>
              <a:gd name="connsiteX2998" fmla="*/ 1415365 w 5155357"/>
              <a:gd name="connsiteY2998" fmla="*/ 310764 h 1041673"/>
              <a:gd name="connsiteX2999" fmla="*/ 1417044 w 5155357"/>
              <a:gd name="connsiteY2999" fmla="*/ 309459 h 1041673"/>
              <a:gd name="connsiteX3000" fmla="*/ 1419966 w 5155357"/>
              <a:gd name="connsiteY3000" fmla="*/ 307096 h 1041673"/>
              <a:gd name="connsiteX3001" fmla="*/ 1415489 w 5155357"/>
              <a:gd name="connsiteY3001" fmla="*/ 310951 h 1041673"/>
              <a:gd name="connsiteX3002" fmla="*/ 1415489 w 5155357"/>
              <a:gd name="connsiteY3002" fmla="*/ 310951 h 1041673"/>
              <a:gd name="connsiteX3003" fmla="*/ 1420774 w 5155357"/>
              <a:gd name="connsiteY3003" fmla="*/ 510914 h 1041673"/>
              <a:gd name="connsiteX3004" fmla="*/ 1419469 w 5155357"/>
              <a:gd name="connsiteY3004" fmla="*/ 511038 h 1041673"/>
              <a:gd name="connsiteX3005" fmla="*/ 1420774 w 5155357"/>
              <a:gd name="connsiteY3005" fmla="*/ 508240 h 1041673"/>
              <a:gd name="connsiteX3006" fmla="*/ 1420774 w 5155357"/>
              <a:gd name="connsiteY3006" fmla="*/ 510914 h 1041673"/>
              <a:gd name="connsiteX3007" fmla="*/ 1423448 w 5155357"/>
              <a:gd name="connsiteY3007" fmla="*/ 503825 h 1041673"/>
              <a:gd name="connsiteX3008" fmla="*/ 1421458 w 5155357"/>
              <a:gd name="connsiteY3008" fmla="*/ 504323 h 1041673"/>
              <a:gd name="connsiteX3009" fmla="*/ 1422951 w 5155357"/>
              <a:gd name="connsiteY3009" fmla="*/ 501214 h 1041673"/>
              <a:gd name="connsiteX3010" fmla="*/ 1423945 w 5155357"/>
              <a:gd name="connsiteY3010" fmla="*/ 502146 h 1041673"/>
              <a:gd name="connsiteX3011" fmla="*/ 1423448 w 5155357"/>
              <a:gd name="connsiteY3011" fmla="*/ 503825 h 1041673"/>
              <a:gd name="connsiteX3012" fmla="*/ 1575161 w 5155357"/>
              <a:gd name="connsiteY3012" fmla="*/ 564324 h 1041673"/>
              <a:gd name="connsiteX3013" fmla="*/ 1575161 w 5155357"/>
              <a:gd name="connsiteY3013" fmla="*/ 564200 h 1041673"/>
              <a:gd name="connsiteX3014" fmla="*/ 1575409 w 5155357"/>
              <a:gd name="connsiteY3014" fmla="*/ 564075 h 1041673"/>
              <a:gd name="connsiteX3015" fmla="*/ 1577959 w 5155357"/>
              <a:gd name="connsiteY3015" fmla="*/ 563080 h 1041673"/>
              <a:gd name="connsiteX3016" fmla="*/ 1577959 w 5155357"/>
              <a:gd name="connsiteY3016" fmla="*/ 563267 h 1041673"/>
              <a:gd name="connsiteX3017" fmla="*/ 1579575 w 5155357"/>
              <a:gd name="connsiteY3017" fmla="*/ 563267 h 1041673"/>
              <a:gd name="connsiteX3018" fmla="*/ 1575099 w 5155357"/>
              <a:gd name="connsiteY3018" fmla="*/ 564324 h 1041673"/>
              <a:gd name="connsiteX3019" fmla="*/ 1589835 w 5155357"/>
              <a:gd name="connsiteY3019" fmla="*/ 561588 h 1041673"/>
              <a:gd name="connsiteX3020" fmla="*/ 1587597 w 5155357"/>
              <a:gd name="connsiteY3020" fmla="*/ 561277 h 1041673"/>
              <a:gd name="connsiteX3021" fmla="*/ 1585421 w 5155357"/>
              <a:gd name="connsiteY3021" fmla="*/ 563516 h 1041673"/>
              <a:gd name="connsiteX3022" fmla="*/ 1583617 w 5155357"/>
              <a:gd name="connsiteY3022" fmla="*/ 563267 h 1041673"/>
              <a:gd name="connsiteX3023" fmla="*/ 1582435 w 5155357"/>
              <a:gd name="connsiteY3023" fmla="*/ 563267 h 1041673"/>
              <a:gd name="connsiteX3024" fmla="*/ 1586167 w 5155357"/>
              <a:gd name="connsiteY3024" fmla="*/ 560531 h 1041673"/>
              <a:gd name="connsiteX3025" fmla="*/ 1589959 w 5155357"/>
              <a:gd name="connsiteY3025" fmla="*/ 558728 h 1041673"/>
              <a:gd name="connsiteX3026" fmla="*/ 1591886 w 5155357"/>
              <a:gd name="connsiteY3026" fmla="*/ 557547 h 1041673"/>
              <a:gd name="connsiteX3027" fmla="*/ 1593814 w 5155357"/>
              <a:gd name="connsiteY3027" fmla="*/ 557049 h 1041673"/>
              <a:gd name="connsiteX3028" fmla="*/ 1596239 w 5155357"/>
              <a:gd name="connsiteY3028" fmla="*/ 558355 h 1041673"/>
              <a:gd name="connsiteX3029" fmla="*/ 1589835 w 5155357"/>
              <a:gd name="connsiteY3029" fmla="*/ 561588 h 1041673"/>
              <a:gd name="connsiteX3030" fmla="*/ 1597420 w 5155357"/>
              <a:gd name="connsiteY3030" fmla="*/ 553256 h 1041673"/>
              <a:gd name="connsiteX3031" fmla="*/ 1595804 w 5155357"/>
              <a:gd name="connsiteY3031" fmla="*/ 553754 h 1041673"/>
              <a:gd name="connsiteX3032" fmla="*/ 1595804 w 5155357"/>
              <a:gd name="connsiteY3032" fmla="*/ 553256 h 1041673"/>
              <a:gd name="connsiteX3033" fmla="*/ 1597358 w 5155357"/>
              <a:gd name="connsiteY3033" fmla="*/ 552510 h 1041673"/>
              <a:gd name="connsiteX3034" fmla="*/ 1597545 w 5155357"/>
              <a:gd name="connsiteY3034" fmla="*/ 552510 h 1041673"/>
              <a:gd name="connsiteX3035" fmla="*/ 1597545 w 5155357"/>
              <a:gd name="connsiteY3035" fmla="*/ 552697 h 1041673"/>
              <a:gd name="connsiteX3036" fmla="*/ 1597732 w 5155357"/>
              <a:gd name="connsiteY3036" fmla="*/ 552510 h 1041673"/>
              <a:gd name="connsiteX3037" fmla="*/ 1597420 w 5155357"/>
              <a:gd name="connsiteY3037" fmla="*/ 553256 h 1041673"/>
              <a:gd name="connsiteX3038" fmla="*/ 1598478 w 5155357"/>
              <a:gd name="connsiteY3038" fmla="*/ 553754 h 1041673"/>
              <a:gd name="connsiteX3039" fmla="*/ 1598664 w 5155357"/>
              <a:gd name="connsiteY3039" fmla="*/ 553194 h 1041673"/>
              <a:gd name="connsiteX3040" fmla="*/ 1600218 w 5155357"/>
              <a:gd name="connsiteY3040" fmla="*/ 552635 h 1041673"/>
              <a:gd name="connsiteX3041" fmla="*/ 1600218 w 5155357"/>
              <a:gd name="connsiteY3041" fmla="*/ 552199 h 1041673"/>
              <a:gd name="connsiteX3042" fmla="*/ 1601275 w 5155357"/>
              <a:gd name="connsiteY3042" fmla="*/ 552697 h 1041673"/>
              <a:gd name="connsiteX3043" fmla="*/ 1601897 w 5155357"/>
              <a:gd name="connsiteY3043" fmla="*/ 552945 h 1041673"/>
              <a:gd name="connsiteX3044" fmla="*/ 1601959 w 5155357"/>
              <a:gd name="connsiteY3044" fmla="*/ 552945 h 1041673"/>
              <a:gd name="connsiteX3045" fmla="*/ 1601959 w 5155357"/>
              <a:gd name="connsiteY3045" fmla="*/ 553132 h 1041673"/>
              <a:gd name="connsiteX3046" fmla="*/ 1598540 w 5155357"/>
              <a:gd name="connsiteY3046" fmla="*/ 554189 h 1041673"/>
              <a:gd name="connsiteX3047" fmla="*/ 1598540 w 5155357"/>
              <a:gd name="connsiteY3047" fmla="*/ 553629 h 1041673"/>
              <a:gd name="connsiteX3048" fmla="*/ 1598415 w 5155357"/>
              <a:gd name="connsiteY3048" fmla="*/ 553629 h 1041673"/>
              <a:gd name="connsiteX3049" fmla="*/ 1603265 w 5155357"/>
              <a:gd name="connsiteY3049" fmla="*/ 556179 h 1041673"/>
              <a:gd name="connsiteX3050" fmla="*/ 1601835 w 5155357"/>
              <a:gd name="connsiteY3050" fmla="*/ 555059 h 1041673"/>
              <a:gd name="connsiteX3051" fmla="*/ 1604260 w 5155357"/>
              <a:gd name="connsiteY3051" fmla="*/ 553194 h 1041673"/>
              <a:gd name="connsiteX3052" fmla="*/ 1605690 w 5155357"/>
              <a:gd name="connsiteY3052" fmla="*/ 554251 h 1041673"/>
              <a:gd name="connsiteX3053" fmla="*/ 1603265 w 5155357"/>
              <a:gd name="connsiteY3053" fmla="*/ 556179 h 1041673"/>
              <a:gd name="connsiteX3054" fmla="*/ 1619494 w 5155357"/>
              <a:gd name="connsiteY3054" fmla="*/ 542748 h 1041673"/>
              <a:gd name="connsiteX3055" fmla="*/ 1616757 w 5155357"/>
              <a:gd name="connsiteY3055" fmla="*/ 543930 h 1041673"/>
              <a:gd name="connsiteX3056" fmla="*/ 1614581 w 5155357"/>
              <a:gd name="connsiteY3056" fmla="*/ 544551 h 1041673"/>
              <a:gd name="connsiteX3057" fmla="*/ 1614581 w 5155357"/>
              <a:gd name="connsiteY3057" fmla="*/ 542873 h 1041673"/>
              <a:gd name="connsiteX3058" fmla="*/ 1618933 w 5155357"/>
              <a:gd name="connsiteY3058" fmla="*/ 540821 h 1041673"/>
              <a:gd name="connsiteX3059" fmla="*/ 1621173 w 5155357"/>
              <a:gd name="connsiteY3059" fmla="*/ 540821 h 1041673"/>
              <a:gd name="connsiteX3060" fmla="*/ 1619494 w 5155357"/>
              <a:gd name="connsiteY3060" fmla="*/ 542748 h 1041673"/>
              <a:gd name="connsiteX3061" fmla="*/ 1617006 w 5155357"/>
              <a:gd name="connsiteY3061" fmla="*/ 536406 h 1041673"/>
              <a:gd name="connsiteX3062" fmla="*/ 1618125 w 5155357"/>
              <a:gd name="connsiteY3062" fmla="*/ 536406 h 1041673"/>
              <a:gd name="connsiteX3063" fmla="*/ 1618125 w 5155357"/>
              <a:gd name="connsiteY3063" fmla="*/ 537525 h 1041673"/>
              <a:gd name="connsiteX3064" fmla="*/ 1617006 w 5155357"/>
              <a:gd name="connsiteY3064" fmla="*/ 537525 h 1041673"/>
              <a:gd name="connsiteX3065" fmla="*/ 1617006 w 5155357"/>
              <a:gd name="connsiteY3065" fmla="*/ 536406 h 1041673"/>
              <a:gd name="connsiteX3066" fmla="*/ 1636841 w 5155357"/>
              <a:gd name="connsiteY3066" fmla="*/ 532365 h 1041673"/>
              <a:gd name="connsiteX3067" fmla="*/ 1633484 w 5155357"/>
              <a:gd name="connsiteY3067" fmla="*/ 534665 h 1041673"/>
              <a:gd name="connsiteX3068" fmla="*/ 1628571 w 5155357"/>
              <a:gd name="connsiteY3068" fmla="*/ 537152 h 1041673"/>
              <a:gd name="connsiteX3069" fmla="*/ 1627950 w 5155357"/>
              <a:gd name="connsiteY3069" fmla="*/ 535722 h 1041673"/>
              <a:gd name="connsiteX3070" fmla="*/ 1630747 w 5155357"/>
              <a:gd name="connsiteY3070" fmla="*/ 533795 h 1041673"/>
              <a:gd name="connsiteX3071" fmla="*/ 1635660 w 5155357"/>
              <a:gd name="connsiteY3071" fmla="*/ 531432 h 1041673"/>
              <a:gd name="connsiteX3072" fmla="*/ 1636841 w 5155357"/>
              <a:gd name="connsiteY3072" fmla="*/ 532365 h 1041673"/>
              <a:gd name="connsiteX3073" fmla="*/ 1642686 w 5155357"/>
              <a:gd name="connsiteY3073" fmla="*/ 525525 h 1041673"/>
              <a:gd name="connsiteX3074" fmla="*/ 1641753 w 5155357"/>
              <a:gd name="connsiteY3074" fmla="*/ 526769 h 1041673"/>
              <a:gd name="connsiteX3075" fmla="*/ 1637773 w 5155357"/>
              <a:gd name="connsiteY3075" fmla="*/ 528572 h 1041673"/>
              <a:gd name="connsiteX3076" fmla="*/ 1634913 w 5155357"/>
              <a:gd name="connsiteY3076" fmla="*/ 529753 h 1041673"/>
              <a:gd name="connsiteX3077" fmla="*/ 1632861 w 5155357"/>
              <a:gd name="connsiteY3077" fmla="*/ 529380 h 1041673"/>
              <a:gd name="connsiteX3078" fmla="*/ 1633981 w 5155357"/>
              <a:gd name="connsiteY3078" fmla="*/ 528323 h 1041673"/>
              <a:gd name="connsiteX3079" fmla="*/ 1636343 w 5155357"/>
              <a:gd name="connsiteY3079" fmla="*/ 527453 h 1041673"/>
              <a:gd name="connsiteX3080" fmla="*/ 1638768 w 5155357"/>
              <a:gd name="connsiteY3080" fmla="*/ 526023 h 1041673"/>
              <a:gd name="connsiteX3081" fmla="*/ 1634292 w 5155357"/>
              <a:gd name="connsiteY3081" fmla="*/ 526147 h 1041673"/>
              <a:gd name="connsiteX3082" fmla="*/ 1636343 w 5155357"/>
              <a:gd name="connsiteY3082" fmla="*/ 524344 h 1041673"/>
              <a:gd name="connsiteX3083" fmla="*/ 1640074 w 5155357"/>
              <a:gd name="connsiteY3083" fmla="*/ 522292 h 1041673"/>
              <a:gd name="connsiteX3084" fmla="*/ 1643556 w 5155357"/>
              <a:gd name="connsiteY3084" fmla="*/ 520489 h 1041673"/>
              <a:gd name="connsiteX3085" fmla="*/ 1645857 w 5155357"/>
              <a:gd name="connsiteY3085" fmla="*/ 519805 h 1041673"/>
              <a:gd name="connsiteX3086" fmla="*/ 1643804 w 5155357"/>
              <a:gd name="connsiteY3086" fmla="*/ 523598 h 1041673"/>
              <a:gd name="connsiteX3087" fmla="*/ 1646541 w 5155357"/>
              <a:gd name="connsiteY3087" fmla="*/ 522914 h 1041673"/>
              <a:gd name="connsiteX3088" fmla="*/ 1646416 w 5155357"/>
              <a:gd name="connsiteY3088" fmla="*/ 521359 h 1041673"/>
              <a:gd name="connsiteX3089" fmla="*/ 1646292 w 5155357"/>
              <a:gd name="connsiteY3089" fmla="*/ 519805 h 1041673"/>
              <a:gd name="connsiteX3090" fmla="*/ 1645981 w 5155357"/>
              <a:gd name="connsiteY3090" fmla="*/ 519805 h 1041673"/>
              <a:gd name="connsiteX3091" fmla="*/ 1647224 w 5155357"/>
              <a:gd name="connsiteY3091" fmla="*/ 519245 h 1041673"/>
              <a:gd name="connsiteX3092" fmla="*/ 1649338 w 5155357"/>
              <a:gd name="connsiteY3092" fmla="*/ 520240 h 1041673"/>
              <a:gd name="connsiteX3093" fmla="*/ 1650645 w 5155357"/>
              <a:gd name="connsiteY3093" fmla="*/ 520738 h 1041673"/>
              <a:gd name="connsiteX3094" fmla="*/ 1650458 w 5155357"/>
              <a:gd name="connsiteY3094" fmla="*/ 520862 h 1041673"/>
              <a:gd name="connsiteX3095" fmla="*/ 1645732 w 5155357"/>
              <a:gd name="connsiteY3095" fmla="*/ 524655 h 1041673"/>
              <a:gd name="connsiteX3096" fmla="*/ 1643681 w 5155357"/>
              <a:gd name="connsiteY3096" fmla="*/ 523722 h 1041673"/>
              <a:gd name="connsiteX3097" fmla="*/ 1643681 w 5155357"/>
              <a:gd name="connsiteY3097" fmla="*/ 523598 h 1041673"/>
              <a:gd name="connsiteX3098" fmla="*/ 1642623 w 5155357"/>
              <a:gd name="connsiteY3098" fmla="*/ 525525 h 1041673"/>
              <a:gd name="connsiteX3099" fmla="*/ 1643804 w 5155357"/>
              <a:gd name="connsiteY3099" fmla="*/ 525339 h 1041673"/>
              <a:gd name="connsiteX3100" fmla="*/ 1644799 w 5155357"/>
              <a:gd name="connsiteY3100" fmla="*/ 525836 h 1041673"/>
              <a:gd name="connsiteX3101" fmla="*/ 1643804 w 5155357"/>
              <a:gd name="connsiteY3101" fmla="*/ 526396 h 1041673"/>
              <a:gd name="connsiteX3102" fmla="*/ 1643804 w 5155357"/>
              <a:gd name="connsiteY3102" fmla="*/ 525339 h 1041673"/>
              <a:gd name="connsiteX3103" fmla="*/ 1648344 w 5155357"/>
              <a:gd name="connsiteY3103" fmla="*/ 527080 h 1041673"/>
              <a:gd name="connsiteX3104" fmla="*/ 1646790 w 5155357"/>
              <a:gd name="connsiteY3104" fmla="*/ 528323 h 1041673"/>
              <a:gd name="connsiteX3105" fmla="*/ 1643432 w 5155357"/>
              <a:gd name="connsiteY3105" fmla="*/ 529629 h 1041673"/>
              <a:gd name="connsiteX3106" fmla="*/ 1644489 w 5155357"/>
              <a:gd name="connsiteY3106" fmla="*/ 527826 h 1041673"/>
              <a:gd name="connsiteX3107" fmla="*/ 1647162 w 5155357"/>
              <a:gd name="connsiteY3107" fmla="*/ 525898 h 1041673"/>
              <a:gd name="connsiteX3108" fmla="*/ 1649028 w 5155357"/>
              <a:gd name="connsiteY3108" fmla="*/ 526396 h 1041673"/>
              <a:gd name="connsiteX3109" fmla="*/ 1648344 w 5155357"/>
              <a:gd name="connsiteY3109" fmla="*/ 527080 h 1041673"/>
              <a:gd name="connsiteX3110" fmla="*/ 1687515 w 5155357"/>
              <a:gd name="connsiteY3110" fmla="*/ 508489 h 1041673"/>
              <a:gd name="connsiteX3111" fmla="*/ 1684904 w 5155357"/>
              <a:gd name="connsiteY3111" fmla="*/ 510292 h 1041673"/>
              <a:gd name="connsiteX3112" fmla="*/ 1681981 w 5155357"/>
              <a:gd name="connsiteY3112" fmla="*/ 510292 h 1041673"/>
              <a:gd name="connsiteX3113" fmla="*/ 1684780 w 5155357"/>
              <a:gd name="connsiteY3113" fmla="*/ 508240 h 1041673"/>
              <a:gd name="connsiteX3114" fmla="*/ 1687515 w 5155357"/>
              <a:gd name="connsiteY3114" fmla="*/ 508489 h 1041673"/>
              <a:gd name="connsiteX3115" fmla="*/ 1700200 w 5155357"/>
              <a:gd name="connsiteY3115" fmla="*/ 502022 h 1041673"/>
              <a:gd name="connsiteX3116" fmla="*/ 1698396 w 5155357"/>
              <a:gd name="connsiteY3116" fmla="*/ 500903 h 1041673"/>
              <a:gd name="connsiteX3117" fmla="*/ 1701070 w 5155357"/>
              <a:gd name="connsiteY3117" fmla="*/ 499224 h 1041673"/>
              <a:gd name="connsiteX3118" fmla="*/ 1702997 w 5155357"/>
              <a:gd name="connsiteY3118" fmla="*/ 499846 h 1041673"/>
              <a:gd name="connsiteX3119" fmla="*/ 1700200 w 5155357"/>
              <a:gd name="connsiteY3119" fmla="*/ 502022 h 1041673"/>
              <a:gd name="connsiteX3120" fmla="*/ 1742294 w 5155357"/>
              <a:gd name="connsiteY3120" fmla="*/ 467451 h 1041673"/>
              <a:gd name="connsiteX3121" fmla="*/ 1738687 w 5155357"/>
              <a:gd name="connsiteY3121" fmla="*/ 471058 h 1041673"/>
              <a:gd name="connsiteX3122" fmla="*/ 1734832 w 5155357"/>
              <a:gd name="connsiteY3122" fmla="*/ 474291 h 1041673"/>
              <a:gd name="connsiteX3123" fmla="*/ 1731723 w 5155357"/>
              <a:gd name="connsiteY3123" fmla="*/ 475721 h 1041673"/>
              <a:gd name="connsiteX3124" fmla="*/ 1730044 w 5155357"/>
              <a:gd name="connsiteY3124" fmla="*/ 477835 h 1041673"/>
              <a:gd name="connsiteX3125" fmla="*/ 1728614 w 5155357"/>
              <a:gd name="connsiteY3125" fmla="*/ 478954 h 1041673"/>
              <a:gd name="connsiteX3126" fmla="*/ 1725506 w 5155357"/>
              <a:gd name="connsiteY3126" fmla="*/ 480882 h 1041673"/>
              <a:gd name="connsiteX3127" fmla="*/ 1724200 w 5155357"/>
              <a:gd name="connsiteY3127" fmla="*/ 483493 h 1041673"/>
              <a:gd name="connsiteX3128" fmla="*/ 1722770 w 5155357"/>
              <a:gd name="connsiteY3128" fmla="*/ 484799 h 1041673"/>
              <a:gd name="connsiteX3129" fmla="*/ 1724760 w 5155357"/>
              <a:gd name="connsiteY3129" fmla="*/ 484923 h 1041673"/>
              <a:gd name="connsiteX3130" fmla="*/ 1727993 w 5155357"/>
              <a:gd name="connsiteY3130" fmla="*/ 482871 h 1041673"/>
              <a:gd name="connsiteX3131" fmla="*/ 1730418 w 5155357"/>
              <a:gd name="connsiteY3131" fmla="*/ 481193 h 1041673"/>
              <a:gd name="connsiteX3132" fmla="*/ 1732718 w 5155357"/>
              <a:gd name="connsiteY3132" fmla="*/ 479638 h 1041673"/>
              <a:gd name="connsiteX3133" fmla="*/ 1734086 w 5155357"/>
              <a:gd name="connsiteY3133" fmla="*/ 478457 h 1041673"/>
              <a:gd name="connsiteX3134" fmla="*/ 1734708 w 5155357"/>
              <a:gd name="connsiteY3134" fmla="*/ 477959 h 1041673"/>
              <a:gd name="connsiteX3135" fmla="*/ 1732097 w 5155357"/>
              <a:gd name="connsiteY3135" fmla="*/ 481441 h 1041673"/>
              <a:gd name="connsiteX3136" fmla="*/ 1729112 w 5155357"/>
              <a:gd name="connsiteY3136" fmla="*/ 483618 h 1041673"/>
              <a:gd name="connsiteX3137" fmla="*/ 1725879 w 5155357"/>
              <a:gd name="connsiteY3137" fmla="*/ 485421 h 1041673"/>
              <a:gd name="connsiteX3138" fmla="*/ 1723827 w 5155357"/>
              <a:gd name="connsiteY3138" fmla="*/ 487348 h 1041673"/>
              <a:gd name="connsiteX3139" fmla="*/ 1722024 w 5155357"/>
              <a:gd name="connsiteY3139" fmla="*/ 487659 h 1041673"/>
              <a:gd name="connsiteX3140" fmla="*/ 1719537 w 5155357"/>
              <a:gd name="connsiteY3140" fmla="*/ 486478 h 1041673"/>
              <a:gd name="connsiteX3141" fmla="*/ 1717858 w 5155357"/>
              <a:gd name="connsiteY3141" fmla="*/ 487473 h 1041673"/>
              <a:gd name="connsiteX3142" fmla="*/ 1715433 w 5155357"/>
              <a:gd name="connsiteY3142" fmla="*/ 489151 h 1041673"/>
              <a:gd name="connsiteX3143" fmla="*/ 1712324 w 5155357"/>
              <a:gd name="connsiteY3143" fmla="*/ 490582 h 1041673"/>
              <a:gd name="connsiteX3144" fmla="*/ 1710024 w 5155357"/>
              <a:gd name="connsiteY3144" fmla="*/ 491763 h 1041673"/>
              <a:gd name="connsiteX3145" fmla="*/ 1707536 w 5155357"/>
              <a:gd name="connsiteY3145" fmla="*/ 493690 h 1041673"/>
              <a:gd name="connsiteX3146" fmla="*/ 1706666 w 5155357"/>
              <a:gd name="connsiteY3146" fmla="*/ 492820 h 1041673"/>
              <a:gd name="connsiteX3147" fmla="*/ 1704427 w 5155357"/>
              <a:gd name="connsiteY3147" fmla="*/ 496551 h 1041673"/>
              <a:gd name="connsiteX3148" fmla="*/ 1701754 w 5155357"/>
              <a:gd name="connsiteY3148" fmla="*/ 497048 h 1041673"/>
              <a:gd name="connsiteX3149" fmla="*/ 1699951 w 5155357"/>
              <a:gd name="connsiteY3149" fmla="*/ 498478 h 1041673"/>
              <a:gd name="connsiteX3150" fmla="*/ 1697837 w 5155357"/>
              <a:gd name="connsiteY3150" fmla="*/ 500032 h 1041673"/>
              <a:gd name="connsiteX3151" fmla="*/ 1695661 w 5155357"/>
              <a:gd name="connsiteY3151" fmla="*/ 499535 h 1041673"/>
              <a:gd name="connsiteX3152" fmla="*/ 1693484 w 5155357"/>
              <a:gd name="connsiteY3152" fmla="*/ 499908 h 1041673"/>
              <a:gd name="connsiteX3153" fmla="*/ 1689691 w 5155357"/>
              <a:gd name="connsiteY3153" fmla="*/ 501836 h 1041673"/>
              <a:gd name="connsiteX3154" fmla="*/ 1687764 w 5155357"/>
              <a:gd name="connsiteY3154" fmla="*/ 503514 h 1041673"/>
              <a:gd name="connsiteX3155" fmla="*/ 1685961 w 5155357"/>
              <a:gd name="connsiteY3155" fmla="*/ 505318 h 1041673"/>
              <a:gd name="connsiteX3156" fmla="*/ 1683101 w 5155357"/>
              <a:gd name="connsiteY3156" fmla="*/ 506499 h 1041673"/>
              <a:gd name="connsiteX3157" fmla="*/ 1682355 w 5155357"/>
              <a:gd name="connsiteY3157" fmla="*/ 506748 h 1041673"/>
              <a:gd name="connsiteX3158" fmla="*/ 1680925 w 5155357"/>
              <a:gd name="connsiteY3158" fmla="*/ 508178 h 1041673"/>
              <a:gd name="connsiteX3159" fmla="*/ 1680179 w 5155357"/>
              <a:gd name="connsiteY3159" fmla="*/ 508302 h 1041673"/>
              <a:gd name="connsiteX3160" fmla="*/ 1677318 w 5155357"/>
              <a:gd name="connsiteY3160" fmla="*/ 509235 h 1041673"/>
              <a:gd name="connsiteX3161" fmla="*/ 1677132 w 5155357"/>
              <a:gd name="connsiteY3161" fmla="*/ 509297 h 1041673"/>
              <a:gd name="connsiteX3162" fmla="*/ 1676634 w 5155357"/>
              <a:gd name="connsiteY3162" fmla="*/ 511162 h 1041673"/>
              <a:gd name="connsiteX3163" fmla="*/ 1675516 w 5155357"/>
              <a:gd name="connsiteY3163" fmla="*/ 511908 h 1041673"/>
              <a:gd name="connsiteX3164" fmla="*/ 1673153 w 5155357"/>
              <a:gd name="connsiteY3164" fmla="*/ 514769 h 1041673"/>
              <a:gd name="connsiteX3165" fmla="*/ 1669421 w 5155357"/>
              <a:gd name="connsiteY3165" fmla="*/ 517753 h 1041673"/>
              <a:gd name="connsiteX3166" fmla="*/ 1668800 w 5155357"/>
              <a:gd name="connsiteY3166" fmla="*/ 519556 h 1041673"/>
              <a:gd name="connsiteX3167" fmla="*/ 1666686 w 5155357"/>
              <a:gd name="connsiteY3167" fmla="*/ 519556 h 1041673"/>
              <a:gd name="connsiteX3168" fmla="*/ 1666437 w 5155357"/>
              <a:gd name="connsiteY3168" fmla="*/ 522105 h 1041673"/>
              <a:gd name="connsiteX3169" fmla="*/ 1664758 w 5155357"/>
              <a:gd name="connsiteY3169" fmla="*/ 522416 h 1041673"/>
              <a:gd name="connsiteX3170" fmla="*/ 1661401 w 5155357"/>
              <a:gd name="connsiteY3170" fmla="*/ 522416 h 1041673"/>
              <a:gd name="connsiteX3171" fmla="*/ 1659349 w 5155357"/>
              <a:gd name="connsiteY3171" fmla="*/ 524468 h 1041673"/>
              <a:gd name="connsiteX3172" fmla="*/ 1657794 w 5155357"/>
              <a:gd name="connsiteY3172" fmla="*/ 523971 h 1041673"/>
              <a:gd name="connsiteX3173" fmla="*/ 1656116 w 5155357"/>
              <a:gd name="connsiteY3173" fmla="*/ 523660 h 1041673"/>
              <a:gd name="connsiteX3174" fmla="*/ 1653939 w 5155357"/>
              <a:gd name="connsiteY3174" fmla="*/ 524966 h 1041673"/>
              <a:gd name="connsiteX3175" fmla="*/ 1651204 w 5155357"/>
              <a:gd name="connsiteY3175" fmla="*/ 526893 h 1041673"/>
              <a:gd name="connsiteX3176" fmla="*/ 1649276 w 5155357"/>
              <a:gd name="connsiteY3176" fmla="*/ 527577 h 1041673"/>
              <a:gd name="connsiteX3177" fmla="*/ 1652137 w 5155357"/>
              <a:gd name="connsiteY3177" fmla="*/ 524468 h 1041673"/>
              <a:gd name="connsiteX3178" fmla="*/ 1654562 w 5155357"/>
              <a:gd name="connsiteY3178" fmla="*/ 522789 h 1041673"/>
              <a:gd name="connsiteX3179" fmla="*/ 1657173 w 5155357"/>
              <a:gd name="connsiteY3179" fmla="*/ 520738 h 1041673"/>
              <a:gd name="connsiteX3180" fmla="*/ 1657671 w 5155357"/>
              <a:gd name="connsiteY3180" fmla="*/ 519681 h 1041673"/>
              <a:gd name="connsiteX3181" fmla="*/ 1654437 w 5155357"/>
              <a:gd name="connsiteY3181" fmla="*/ 520738 h 1041673"/>
              <a:gd name="connsiteX3182" fmla="*/ 1652137 w 5155357"/>
              <a:gd name="connsiteY3182" fmla="*/ 522541 h 1041673"/>
              <a:gd name="connsiteX3183" fmla="*/ 1652883 w 5155357"/>
              <a:gd name="connsiteY3183" fmla="*/ 520613 h 1041673"/>
              <a:gd name="connsiteX3184" fmla="*/ 1655059 w 5155357"/>
              <a:gd name="connsiteY3184" fmla="*/ 519307 h 1041673"/>
              <a:gd name="connsiteX3185" fmla="*/ 1657671 w 5155357"/>
              <a:gd name="connsiteY3185" fmla="*/ 518126 h 1041673"/>
              <a:gd name="connsiteX3186" fmla="*/ 1660095 w 5155357"/>
              <a:gd name="connsiteY3186" fmla="*/ 516945 h 1041673"/>
              <a:gd name="connsiteX3187" fmla="*/ 1661277 w 5155357"/>
              <a:gd name="connsiteY3187" fmla="*/ 515328 h 1041673"/>
              <a:gd name="connsiteX3188" fmla="*/ 1650893 w 5155357"/>
              <a:gd name="connsiteY3188" fmla="*/ 519245 h 1041673"/>
              <a:gd name="connsiteX3189" fmla="*/ 1649587 w 5155357"/>
              <a:gd name="connsiteY3189" fmla="*/ 518748 h 1041673"/>
              <a:gd name="connsiteX3190" fmla="*/ 1648157 w 5155357"/>
              <a:gd name="connsiteY3190" fmla="*/ 518126 h 1041673"/>
              <a:gd name="connsiteX3191" fmla="*/ 1655867 w 5155357"/>
              <a:gd name="connsiteY3191" fmla="*/ 511971 h 1041673"/>
              <a:gd name="connsiteX3192" fmla="*/ 1670354 w 5155357"/>
              <a:gd name="connsiteY3192" fmla="*/ 505255 h 1041673"/>
              <a:gd name="connsiteX3193" fmla="*/ 1682665 w 5155357"/>
              <a:gd name="connsiteY3193" fmla="*/ 496364 h 1041673"/>
              <a:gd name="connsiteX3194" fmla="*/ 1687702 w 5155357"/>
              <a:gd name="connsiteY3194" fmla="*/ 495183 h 1041673"/>
              <a:gd name="connsiteX3195" fmla="*/ 1689381 w 5155357"/>
              <a:gd name="connsiteY3195" fmla="*/ 493006 h 1041673"/>
              <a:gd name="connsiteX3196" fmla="*/ 1706169 w 5155357"/>
              <a:gd name="connsiteY3196" fmla="*/ 482934 h 1041673"/>
              <a:gd name="connsiteX3197" fmla="*/ 1705734 w 5155357"/>
              <a:gd name="connsiteY3197" fmla="*/ 482996 h 1041673"/>
              <a:gd name="connsiteX3198" fmla="*/ 1711702 w 5155357"/>
              <a:gd name="connsiteY3198" fmla="*/ 478706 h 1041673"/>
              <a:gd name="connsiteX3199" fmla="*/ 1715433 w 5155357"/>
              <a:gd name="connsiteY3199" fmla="*/ 476156 h 1041673"/>
              <a:gd name="connsiteX3200" fmla="*/ 1715806 w 5155357"/>
              <a:gd name="connsiteY3200" fmla="*/ 474167 h 1041673"/>
              <a:gd name="connsiteX3201" fmla="*/ 1717609 w 5155357"/>
              <a:gd name="connsiteY3201" fmla="*/ 473669 h 1041673"/>
              <a:gd name="connsiteX3202" fmla="*/ 1718915 w 5155357"/>
              <a:gd name="connsiteY3202" fmla="*/ 472799 h 1041673"/>
              <a:gd name="connsiteX3203" fmla="*/ 1720967 w 5155357"/>
              <a:gd name="connsiteY3203" fmla="*/ 471369 h 1041673"/>
              <a:gd name="connsiteX3204" fmla="*/ 1724511 w 5155357"/>
              <a:gd name="connsiteY3204" fmla="*/ 469939 h 1041673"/>
              <a:gd name="connsiteX3205" fmla="*/ 1725755 w 5155357"/>
              <a:gd name="connsiteY3205" fmla="*/ 470312 h 1041673"/>
              <a:gd name="connsiteX3206" fmla="*/ 1722832 w 5155357"/>
              <a:gd name="connsiteY3206" fmla="*/ 473296 h 1041673"/>
              <a:gd name="connsiteX3207" fmla="*/ 1724325 w 5155357"/>
              <a:gd name="connsiteY3207" fmla="*/ 473669 h 1041673"/>
              <a:gd name="connsiteX3208" fmla="*/ 1726563 w 5155357"/>
              <a:gd name="connsiteY3208" fmla="*/ 472799 h 1041673"/>
              <a:gd name="connsiteX3209" fmla="*/ 1727309 w 5155357"/>
              <a:gd name="connsiteY3209" fmla="*/ 473918 h 1041673"/>
              <a:gd name="connsiteX3210" fmla="*/ 1725755 w 5155357"/>
              <a:gd name="connsiteY3210" fmla="*/ 475845 h 1041673"/>
              <a:gd name="connsiteX3211" fmla="*/ 1727433 w 5155357"/>
              <a:gd name="connsiteY3211" fmla="*/ 475721 h 1041673"/>
              <a:gd name="connsiteX3212" fmla="*/ 1730542 w 5155357"/>
              <a:gd name="connsiteY3212" fmla="*/ 474975 h 1041673"/>
              <a:gd name="connsiteX3213" fmla="*/ 1733402 w 5155357"/>
              <a:gd name="connsiteY3213" fmla="*/ 473669 h 1041673"/>
              <a:gd name="connsiteX3214" fmla="*/ 1736511 w 5155357"/>
              <a:gd name="connsiteY3214" fmla="*/ 471058 h 1041673"/>
              <a:gd name="connsiteX3215" fmla="*/ 1738190 w 5155357"/>
              <a:gd name="connsiteY3215" fmla="*/ 469690 h 1041673"/>
              <a:gd name="connsiteX3216" fmla="*/ 1740366 w 5155357"/>
              <a:gd name="connsiteY3216" fmla="*/ 468135 h 1041673"/>
              <a:gd name="connsiteX3217" fmla="*/ 1742170 w 5155357"/>
              <a:gd name="connsiteY3217" fmla="*/ 467451 h 1041673"/>
              <a:gd name="connsiteX3218" fmla="*/ 1751247 w 5155357"/>
              <a:gd name="connsiteY3218" fmla="*/ 461669 h 1041673"/>
              <a:gd name="connsiteX3219" fmla="*/ 1749133 w 5155357"/>
              <a:gd name="connsiteY3219" fmla="*/ 462975 h 1041673"/>
              <a:gd name="connsiteX3220" fmla="*/ 1748014 w 5155357"/>
              <a:gd name="connsiteY3220" fmla="*/ 463472 h 1041673"/>
              <a:gd name="connsiteX3221" fmla="*/ 1747952 w 5155357"/>
              <a:gd name="connsiteY3221" fmla="*/ 462477 h 1041673"/>
              <a:gd name="connsiteX3222" fmla="*/ 1747330 w 5155357"/>
              <a:gd name="connsiteY3222" fmla="*/ 462664 h 1041673"/>
              <a:gd name="connsiteX3223" fmla="*/ 1742978 w 5155357"/>
              <a:gd name="connsiteY3223" fmla="*/ 464094 h 1041673"/>
              <a:gd name="connsiteX3224" fmla="*/ 1740242 w 5155357"/>
              <a:gd name="connsiteY3224" fmla="*/ 464653 h 1041673"/>
              <a:gd name="connsiteX3225" fmla="*/ 1738439 w 5155357"/>
              <a:gd name="connsiteY3225" fmla="*/ 466457 h 1041673"/>
              <a:gd name="connsiteX3226" fmla="*/ 1736511 w 5155357"/>
              <a:gd name="connsiteY3226" fmla="*/ 468135 h 1041673"/>
              <a:gd name="connsiteX3227" fmla="*/ 1734708 w 5155357"/>
              <a:gd name="connsiteY3227" fmla="*/ 469939 h 1041673"/>
              <a:gd name="connsiteX3228" fmla="*/ 1733030 w 5155357"/>
              <a:gd name="connsiteY3228" fmla="*/ 470560 h 1041673"/>
              <a:gd name="connsiteX3229" fmla="*/ 1730418 w 5155357"/>
              <a:gd name="connsiteY3229" fmla="*/ 469814 h 1041673"/>
              <a:gd name="connsiteX3230" fmla="*/ 1728117 w 5155357"/>
              <a:gd name="connsiteY3230" fmla="*/ 471369 h 1041673"/>
              <a:gd name="connsiteX3231" fmla="*/ 1729547 w 5155357"/>
              <a:gd name="connsiteY3231" fmla="*/ 469379 h 1041673"/>
              <a:gd name="connsiteX3232" fmla="*/ 1731599 w 5155357"/>
              <a:gd name="connsiteY3232" fmla="*/ 468011 h 1041673"/>
              <a:gd name="connsiteX3233" fmla="*/ 1732284 w 5155357"/>
              <a:gd name="connsiteY3233" fmla="*/ 468384 h 1041673"/>
              <a:gd name="connsiteX3234" fmla="*/ 1732284 w 5155357"/>
              <a:gd name="connsiteY3234" fmla="*/ 468384 h 1041673"/>
              <a:gd name="connsiteX3235" fmla="*/ 1732532 w 5155357"/>
              <a:gd name="connsiteY3235" fmla="*/ 468384 h 1041673"/>
              <a:gd name="connsiteX3236" fmla="*/ 1732532 w 5155357"/>
              <a:gd name="connsiteY3236" fmla="*/ 468384 h 1041673"/>
              <a:gd name="connsiteX3237" fmla="*/ 1732532 w 5155357"/>
              <a:gd name="connsiteY3237" fmla="*/ 469566 h 1041673"/>
              <a:gd name="connsiteX3238" fmla="*/ 1733651 w 5155357"/>
              <a:gd name="connsiteY3238" fmla="*/ 469566 h 1041673"/>
              <a:gd name="connsiteX3239" fmla="*/ 1733092 w 5155357"/>
              <a:gd name="connsiteY3239" fmla="*/ 468446 h 1041673"/>
              <a:gd name="connsiteX3240" fmla="*/ 1733092 w 5155357"/>
              <a:gd name="connsiteY3240" fmla="*/ 468322 h 1041673"/>
              <a:gd name="connsiteX3241" fmla="*/ 1733527 w 5155357"/>
              <a:gd name="connsiteY3241" fmla="*/ 468260 h 1041673"/>
              <a:gd name="connsiteX3242" fmla="*/ 1733278 w 5155357"/>
              <a:gd name="connsiteY3242" fmla="*/ 467451 h 1041673"/>
              <a:gd name="connsiteX3243" fmla="*/ 1733278 w 5155357"/>
              <a:gd name="connsiteY3243" fmla="*/ 467451 h 1041673"/>
              <a:gd name="connsiteX3244" fmla="*/ 1733278 w 5155357"/>
              <a:gd name="connsiteY3244" fmla="*/ 467451 h 1041673"/>
              <a:gd name="connsiteX3245" fmla="*/ 1733030 w 5155357"/>
              <a:gd name="connsiteY3245" fmla="*/ 466643 h 1041673"/>
              <a:gd name="connsiteX3246" fmla="*/ 1732594 w 5155357"/>
              <a:gd name="connsiteY3246" fmla="*/ 466705 h 1041673"/>
              <a:gd name="connsiteX3247" fmla="*/ 1735268 w 5155357"/>
              <a:gd name="connsiteY3247" fmla="*/ 463970 h 1041673"/>
              <a:gd name="connsiteX3248" fmla="*/ 1730231 w 5155357"/>
              <a:gd name="connsiteY3248" fmla="*/ 466768 h 1041673"/>
              <a:gd name="connsiteX3249" fmla="*/ 1731910 w 5155357"/>
              <a:gd name="connsiteY3249" fmla="*/ 466768 h 1041673"/>
              <a:gd name="connsiteX3250" fmla="*/ 1731910 w 5155357"/>
              <a:gd name="connsiteY3250" fmla="*/ 466892 h 1041673"/>
              <a:gd name="connsiteX3251" fmla="*/ 1731351 w 5155357"/>
              <a:gd name="connsiteY3251" fmla="*/ 467700 h 1041673"/>
              <a:gd name="connsiteX3252" fmla="*/ 1731351 w 5155357"/>
              <a:gd name="connsiteY3252" fmla="*/ 467825 h 1041673"/>
              <a:gd name="connsiteX3253" fmla="*/ 1731288 w 5155357"/>
              <a:gd name="connsiteY3253" fmla="*/ 467762 h 1041673"/>
              <a:gd name="connsiteX3254" fmla="*/ 1728552 w 5155357"/>
              <a:gd name="connsiteY3254" fmla="*/ 467141 h 1041673"/>
              <a:gd name="connsiteX3255" fmla="*/ 1729485 w 5155357"/>
              <a:gd name="connsiteY3255" fmla="*/ 465835 h 1041673"/>
              <a:gd name="connsiteX3256" fmla="*/ 1732407 w 5155357"/>
              <a:gd name="connsiteY3256" fmla="*/ 463659 h 1041673"/>
              <a:gd name="connsiteX3257" fmla="*/ 1735143 w 5155357"/>
              <a:gd name="connsiteY3257" fmla="*/ 461296 h 1041673"/>
              <a:gd name="connsiteX3258" fmla="*/ 1736822 w 5155357"/>
              <a:gd name="connsiteY3258" fmla="*/ 460923 h 1041673"/>
              <a:gd name="connsiteX3259" fmla="*/ 1737071 w 5155357"/>
              <a:gd name="connsiteY3259" fmla="*/ 462850 h 1041673"/>
              <a:gd name="connsiteX3260" fmla="*/ 1739744 w 5155357"/>
              <a:gd name="connsiteY3260" fmla="*/ 460674 h 1041673"/>
              <a:gd name="connsiteX3261" fmla="*/ 1738874 w 5155357"/>
              <a:gd name="connsiteY3261" fmla="*/ 458871 h 1041673"/>
              <a:gd name="connsiteX3262" fmla="*/ 1743165 w 5155357"/>
              <a:gd name="connsiteY3262" fmla="*/ 456011 h 1041673"/>
              <a:gd name="connsiteX3263" fmla="*/ 1751185 w 5155357"/>
              <a:gd name="connsiteY3263" fmla="*/ 450228 h 1041673"/>
              <a:gd name="connsiteX3264" fmla="*/ 1753859 w 5155357"/>
              <a:gd name="connsiteY3264" fmla="*/ 449296 h 1041673"/>
              <a:gd name="connsiteX3265" fmla="*/ 1755289 w 5155357"/>
              <a:gd name="connsiteY3265" fmla="*/ 446995 h 1041673"/>
              <a:gd name="connsiteX3266" fmla="*/ 1756594 w 5155357"/>
              <a:gd name="connsiteY3266" fmla="*/ 445192 h 1041673"/>
              <a:gd name="connsiteX3267" fmla="*/ 1759206 w 5155357"/>
              <a:gd name="connsiteY3267" fmla="*/ 444757 h 1041673"/>
              <a:gd name="connsiteX3268" fmla="*/ 1761507 w 5155357"/>
              <a:gd name="connsiteY3268" fmla="*/ 443513 h 1041673"/>
              <a:gd name="connsiteX3269" fmla="*/ 1765113 w 5155357"/>
              <a:gd name="connsiteY3269" fmla="*/ 440280 h 1041673"/>
              <a:gd name="connsiteX3270" fmla="*/ 1768346 w 5155357"/>
              <a:gd name="connsiteY3270" fmla="*/ 439720 h 1041673"/>
              <a:gd name="connsiteX3271" fmla="*/ 1763683 w 5155357"/>
              <a:gd name="connsiteY3271" fmla="*/ 443389 h 1041673"/>
              <a:gd name="connsiteX3272" fmla="*/ 1762128 w 5155357"/>
              <a:gd name="connsiteY3272" fmla="*/ 445192 h 1041673"/>
              <a:gd name="connsiteX3273" fmla="*/ 1761507 w 5155357"/>
              <a:gd name="connsiteY3273" fmla="*/ 446311 h 1041673"/>
              <a:gd name="connsiteX3274" fmla="*/ 1763558 w 5155357"/>
              <a:gd name="connsiteY3274" fmla="*/ 447493 h 1041673"/>
              <a:gd name="connsiteX3275" fmla="*/ 1763683 w 5155357"/>
              <a:gd name="connsiteY3275" fmla="*/ 448425 h 1041673"/>
              <a:gd name="connsiteX3276" fmla="*/ 1763434 w 5155357"/>
              <a:gd name="connsiteY3276" fmla="*/ 449793 h 1041673"/>
              <a:gd name="connsiteX3277" fmla="*/ 1761258 w 5155357"/>
              <a:gd name="connsiteY3277" fmla="*/ 451348 h 1041673"/>
              <a:gd name="connsiteX3278" fmla="*/ 1759455 w 5155357"/>
              <a:gd name="connsiteY3278" fmla="*/ 452529 h 1041673"/>
              <a:gd name="connsiteX3279" fmla="*/ 1756843 w 5155357"/>
              <a:gd name="connsiteY3279" fmla="*/ 454456 h 1041673"/>
              <a:gd name="connsiteX3280" fmla="*/ 1754543 w 5155357"/>
              <a:gd name="connsiteY3280" fmla="*/ 455700 h 1041673"/>
              <a:gd name="connsiteX3281" fmla="*/ 1761009 w 5155357"/>
              <a:gd name="connsiteY3281" fmla="*/ 448985 h 1041673"/>
              <a:gd name="connsiteX3282" fmla="*/ 1760449 w 5155357"/>
              <a:gd name="connsiteY3282" fmla="*/ 448985 h 1041673"/>
              <a:gd name="connsiteX3283" fmla="*/ 1760449 w 5155357"/>
              <a:gd name="connsiteY3283" fmla="*/ 448985 h 1041673"/>
              <a:gd name="connsiteX3284" fmla="*/ 1760698 w 5155357"/>
              <a:gd name="connsiteY3284" fmla="*/ 448798 h 1041673"/>
              <a:gd name="connsiteX3285" fmla="*/ 1760823 w 5155357"/>
              <a:gd name="connsiteY3285" fmla="*/ 448176 h 1041673"/>
              <a:gd name="connsiteX3286" fmla="*/ 1760201 w 5155357"/>
              <a:gd name="connsiteY3286" fmla="*/ 448052 h 1041673"/>
              <a:gd name="connsiteX3287" fmla="*/ 1760014 w 5155357"/>
              <a:gd name="connsiteY3287" fmla="*/ 448176 h 1041673"/>
              <a:gd name="connsiteX3288" fmla="*/ 1760449 w 5155357"/>
              <a:gd name="connsiteY3288" fmla="*/ 446187 h 1041673"/>
              <a:gd name="connsiteX3289" fmla="*/ 1754854 w 5155357"/>
              <a:gd name="connsiteY3289" fmla="*/ 451285 h 1041673"/>
              <a:gd name="connsiteX3290" fmla="*/ 1753175 w 5155357"/>
              <a:gd name="connsiteY3290" fmla="*/ 451845 h 1041673"/>
              <a:gd name="connsiteX3291" fmla="*/ 1750937 w 5155357"/>
              <a:gd name="connsiteY3291" fmla="*/ 451845 h 1041673"/>
              <a:gd name="connsiteX3292" fmla="*/ 1739744 w 5155357"/>
              <a:gd name="connsiteY3292" fmla="*/ 460736 h 1041673"/>
              <a:gd name="connsiteX3293" fmla="*/ 1741423 w 5155357"/>
              <a:gd name="connsiteY3293" fmla="*/ 460736 h 1041673"/>
              <a:gd name="connsiteX3294" fmla="*/ 1739185 w 5155357"/>
              <a:gd name="connsiteY3294" fmla="*/ 464094 h 1041673"/>
              <a:gd name="connsiteX3295" fmla="*/ 1752118 w 5155357"/>
              <a:gd name="connsiteY3295" fmla="*/ 457565 h 1041673"/>
              <a:gd name="connsiteX3296" fmla="*/ 1752367 w 5155357"/>
              <a:gd name="connsiteY3296" fmla="*/ 459182 h 1041673"/>
              <a:gd name="connsiteX3297" fmla="*/ 1754854 w 5155357"/>
              <a:gd name="connsiteY3297" fmla="*/ 458000 h 1041673"/>
              <a:gd name="connsiteX3298" fmla="*/ 1757963 w 5155357"/>
              <a:gd name="connsiteY3298" fmla="*/ 455700 h 1041673"/>
              <a:gd name="connsiteX3299" fmla="*/ 1759517 w 5155357"/>
              <a:gd name="connsiteY3299" fmla="*/ 455576 h 1041673"/>
              <a:gd name="connsiteX3300" fmla="*/ 1758211 w 5155357"/>
              <a:gd name="connsiteY3300" fmla="*/ 457006 h 1041673"/>
              <a:gd name="connsiteX3301" fmla="*/ 1754978 w 5155357"/>
              <a:gd name="connsiteY3301" fmla="*/ 459679 h 1041673"/>
              <a:gd name="connsiteX3302" fmla="*/ 1752118 w 5155357"/>
              <a:gd name="connsiteY3302" fmla="*/ 460612 h 1041673"/>
              <a:gd name="connsiteX3303" fmla="*/ 1751123 w 5155357"/>
              <a:gd name="connsiteY3303" fmla="*/ 461918 h 1041673"/>
              <a:gd name="connsiteX3304" fmla="*/ 1754543 w 5155357"/>
              <a:gd name="connsiteY3304" fmla="*/ 455638 h 1041673"/>
              <a:gd name="connsiteX3305" fmla="*/ 1752242 w 5155357"/>
              <a:gd name="connsiteY3305" fmla="*/ 457317 h 1041673"/>
              <a:gd name="connsiteX3306" fmla="*/ 1754543 w 5155357"/>
              <a:gd name="connsiteY3306" fmla="*/ 455638 h 1041673"/>
              <a:gd name="connsiteX3307" fmla="*/ 1770958 w 5155357"/>
              <a:gd name="connsiteY3307" fmla="*/ 451907 h 1041673"/>
              <a:gd name="connsiteX3308" fmla="*/ 1765237 w 5155357"/>
              <a:gd name="connsiteY3308" fmla="*/ 456260 h 1041673"/>
              <a:gd name="connsiteX3309" fmla="*/ 1760885 w 5155357"/>
              <a:gd name="connsiteY3309" fmla="*/ 459493 h 1041673"/>
              <a:gd name="connsiteX3310" fmla="*/ 1757527 w 5155357"/>
              <a:gd name="connsiteY3310" fmla="*/ 462602 h 1041673"/>
              <a:gd name="connsiteX3311" fmla="*/ 1754667 w 5155357"/>
              <a:gd name="connsiteY3311" fmla="*/ 463659 h 1041673"/>
              <a:gd name="connsiteX3312" fmla="*/ 1756346 w 5155357"/>
              <a:gd name="connsiteY3312" fmla="*/ 461856 h 1041673"/>
              <a:gd name="connsiteX3313" fmla="*/ 1758522 w 5155357"/>
              <a:gd name="connsiteY3313" fmla="*/ 459804 h 1041673"/>
              <a:gd name="connsiteX3314" fmla="*/ 1760885 w 5155357"/>
              <a:gd name="connsiteY3314" fmla="*/ 458125 h 1041673"/>
              <a:gd name="connsiteX3315" fmla="*/ 1764988 w 5155357"/>
              <a:gd name="connsiteY3315" fmla="*/ 454892 h 1041673"/>
              <a:gd name="connsiteX3316" fmla="*/ 1770709 w 5155357"/>
              <a:gd name="connsiteY3316" fmla="*/ 450104 h 1041673"/>
              <a:gd name="connsiteX3317" fmla="*/ 1773880 w 5155357"/>
              <a:gd name="connsiteY3317" fmla="*/ 449171 h 1041673"/>
              <a:gd name="connsiteX3318" fmla="*/ 1770958 w 5155357"/>
              <a:gd name="connsiteY3318" fmla="*/ 451907 h 1041673"/>
              <a:gd name="connsiteX3319" fmla="*/ 1780098 w 5155357"/>
              <a:gd name="connsiteY3319" fmla="*/ 435865 h 1041673"/>
              <a:gd name="connsiteX3320" fmla="*/ 1777300 w 5155357"/>
              <a:gd name="connsiteY3320" fmla="*/ 437420 h 1041673"/>
              <a:gd name="connsiteX3321" fmla="*/ 1779973 w 5155357"/>
              <a:gd name="connsiteY3321" fmla="*/ 433689 h 1041673"/>
              <a:gd name="connsiteX3322" fmla="*/ 1784264 w 5155357"/>
              <a:gd name="connsiteY3322" fmla="*/ 432632 h 1041673"/>
              <a:gd name="connsiteX3323" fmla="*/ 1780098 w 5155357"/>
              <a:gd name="connsiteY3323" fmla="*/ 435865 h 1041673"/>
              <a:gd name="connsiteX3324" fmla="*/ 1804098 w 5155357"/>
              <a:gd name="connsiteY3324" fmla="*/ 412176 h 1041673"/>
              <a:gd name="connsiteX3325" fmla="*/ 1797134 w 5155357"/>
              <a:gd name="connsiteY3325" fmla="*/ 417461 h 1041673"/>
              <a:gd name="connsiteX3326" fmla="*/ 1793217 w 5155357"/>
              <a:gd name="connsiteY3326" fmla="*/ 421067 h 1041673"/>
              <a:gd name="connsiteX3327" fmla="*/ 1789984 w 5155357"/>
              <a:gd name="connsiteY3327" fmla="*/ 422995 h 1041673"/>
              <a:gd name="connsiteX3328" fmla="*/ 1787808 w 5155357"/>
              <a:gd name="connsiteY3328" fmla="*/ 425233 h 1041673"/>
              <a:gd name="connsiteX3329" fmla="*/ 1786004 w 5155357"/>
              <a:gd name="connsiteY3329" fmla="*/ 426103 h 1041673"/>
              <a:gd name="connsiteX3330" fmla="*/ 1785072 w 5155357"/>
              <a:gd name="connsiteY3330" fmla="*/ 428715 h 1041673"/>
              <a:gd name="connsiteX3331" fmla="*/ 1783020 w 5155357"/>
              <a:gd name="connsiteY3331" fmla="*/ 429275 h 1041673"/>
              <a:gd name="connsiteX3332" fmla="*/ 1783331 w 5155357"/>
              <a:gd name="connsiteY3332" fmla="*/ 427658 h 1041673"/>
              <a:gd name="connsiteX3333" fmla="*/ 1781652 w 5155357"/>
              <a:gd name="connsiteY3333" fmla="*/ 429834 h 1041673"/>
              <a:gd name="connsiteX3334" fmla="*/ 1782957 w 5155357"/>
              <a:gd name="connsiteY3334" fmla="*/ 429275 h 1041673"/>
              <a:gd name="connsiteX3335" fmla="*/ 1781652 w 5155357"/>
              <a:gd name="connsiteY3335" fmla="*/ 429834 h 1041673"/>
              <a:gd name="connsiteX3336" fmla="*/ 1779165 w 5155357"/>
              <a:gd name="connsiteY3336" fmla="*/ 431699 h 1041673"/>
              <a:gd name="connsiteX3337" fmla="*/ 1775683 w 5155357"/>
              <a:gd name="connsiteY3337" fmla="*/ 434373 h 1041673"/>
              <a:gd name="connsiteX3338" fmla="*/ 1772699 w 5155357"/>
              <a:gd name="connsiteY3338" fmla="*/ 436549 h 1041673"/>
              <a:gd name="connsiteX3339" fmla="*/ 1770709 w 5155357"/>
              <a:gd name="connsiteY3339" fmla="*/ 438042 h 1041673"/>
              <a:gd name="connsiteX3340" fmla="*/ 1772574 w 5155357"/>
              <a:gd name="connsiteY3340" fmla="*/ 435057 h 1041673"/>
              <a:gd name="connsiteX3341" fmla="*/ 1777362 w 5155357"/>
              <a:gd name="connsiteY3341" fmla="*/ 431016 h 1041673"/>
              <a:gd name="connsiteX3342" fmla="*/ 1780284 w 5155357"/>
              <a:gd name="connsiteY3342" fmla="*/ 428715 h 1041673"/>
              <a:gd name="connsiteX3343" fmla="*/ 1783393 w 5155357"/>
              <a:gd name="connsiteY3343" fmla="*/ 426103 h 1041673"/>
              <a:gd name="connsiteX3344" fmla="*/ 1785631 w 5155357"/>
              <a:gd name="connsiteY3344" fmla="*/ 424549 h 1041673"/>
              <a:gd name="connsiteX3345" fmla="*/ 1788429 w 5155357"/>
              <a:gd name="connsiteY3345" fmla="*/ 422248 h 1041673"/>
              <a:gd name="connsiteX3346" fmla="*/ 1790544 w 5155357"/>
              <a:gd name="connsiteY3346" fmla="*/ 421440 h 1041673"/>
              <a:gd name="connsiteX3347" fmla="*/ 1791041 w 5155357"/>
              <a:gd name="connsiteY3347" fmla="*/ 419015 h 1041673"/>
              <a:gd name="connsiteX3348" fmla="*/ 1794771 w 5155357"/>
              <a:gd name="connsiteY3348" fmla="*/ 416652 h 1041673"/>
              <a:gd name="connsiteX3349" fmla="*/ 1796699 w 5155357"/>
              <a:gd name="connsiteY3349" fmla="*/ 414725 h 1041673"/>
              <a:gd name="connsiteX3350" fmla="*/ 1798938 w 5155357"/>
              <a:gd name="connsiteY3350" fmla="*/ 414352 h 1041673"/>
              <a:gd name="connsiteX3351" fmla="*/ 1800367 w 5155357"/>
              <a:gd name="connsiteY3351" fmla="*/ 412798 h 1041673"/>
              <a:gd name="connsiteX3352" fmla="*/ 1804098 w 5155357"/>
              <a:gd name="connsiteY3352" fmla="*/ 412176 h 1041673"/>
              <a:gd name="connsiteX3353" fmla="*/ 1807953 w 5155357"/>
              <a:gd name="connsiteY3353" fmla="*/ 408134 h 1041673"/>
              <a:gd name="connsiteX3354" fmla="*/ 1805777 w 5155357"/>
              <a:gd name="connsiteY3354" fmla="*/ 409067 h 1041673"/>
              <a:gd name="connsiteX3355" fmla="*/ 1805403 w 5155357"/>
              <a:gd name="connsiteY3355" fmla="*/ 407761 h 1041673"/>
              <a:gd name="connsiteX3356" fmla="*/ 1808077 w 5155357"/>
              <a:gd name="connsiteY3356" fmla="*/ 406082 h 1041673"/>
              <a:gd name="connsiteX3357" fmla="*/ 1807953 w 5155357"/>
              <a:gd name="connsiteY3357" fmla="*/ 408134 h 1041673"/>
              <a:gd name="connsiteX3358" fmla="*/ 1803476 w 5155357"/>
              <a:gd name="connsiteY3358" fmla="*/ 164461 h 1041673"/>
              <a:gd name="connsiteX3359" fmla="*/ 1803476 w 5155357"/>
              <a:gd name="connsiteY3359" fmla="*/ 164150 h 1041673"/>
              <a:gd name="connsiteX3360" fmla="*/ 1813425 w 5155357"/>
              <a:gd name="connsiteY3360" fmla="*/ 161849 h 1041673"/>
              <a:gd name="connsiteX3361" fmla="*/ 1803352 w 5155357"/>
              <a:gd name="connsiteY3361" fmla="*/ 164647 h 1041673"/>
              <a:gd name="connsiteX3362" fmla="*/ 1803352 w 5155357"/>
              <a:gd name="connsiteY3362" fmla="*/ 164647 h 1041673"/>
              <a:gd name="connsiteX3363" fmla="*/ 1803414 w 5155357"/>
              <a:gd name="connsiteY3363" fmla="*/ 164461 h 1041673"/>
              <a:gd name="connsiteX3364" fmla="*/ 1776118 w 5155357"/>
              <a:gd name="connsiteY3364" fmla="*/ 162471 h 1041673"/>
              <a:gd name="connsiteX3365" fmla="*/ 1776118 w 5155357"/>
              <a:gd name="connsiteY3365" fmla="*/ 162969 h 1041673"/>
              <a:gd name="connsiteX3366" fmla="*/ 1776305 w 5155357"/>
              <a:gd name="connsiteY3366" fmla="*/ 162969 h 1041673"/>
              <a:gd name="connsiteX3367" fmla="*/ 1775683 w 5155357"/>
              <a:gd name="connsiteY3367" fmla="*/ 163466 h 1041673"/>
              <a:gd name="connsiteX3368" fmla="*/ 1775497 w 5155357"/>
              <a:gd name="connsiteY3368" fmla="*/ 163590 h 1041673"/>
              <a:gd name="connsiteX3369" fmla="*/ 1774813 w 5155357"/>
              <a:gd name="connsiteY3369" fmla="*/ 163528 h 1041673"/>
              <a:gd name="connsiteX3370" fmla="*/ 1774501 w 5155357"/>
              <a:gd name="connsiteY3370" fmla="*/ 162969 h 1041673"/>
              <a:gd name="connsiteX3371" fmla="*/ 1776118 w 5155357"/>
              <a:gd name="connsiteY3371" fmla="*/ 162471 h 1041673"/>
              <a:gd name="connsiteX3372" fmla="*/ 1773569 w 5155357"/>
              <a:gd name="connsiteY3372" fmla="*/ 163528 h 1041673"/>
              <a:gd name="connsiteX3373" fmla="*/ 1774067 w 5155357"/>
              <a:gd name="connsiteY3373" fmla="*/ 164399 h 1041673"/>
              <a:gd name="connsiteX3374" fmla="*/ 1774191 w 5155357"/>
              <a:gd name="connsiteY3374" fmla="*/ 164523 h 1041673"/>
              <a:gd name="connsiteX3375" fmla="*/ 1774377 w 5155357"/>
              <a:gd name="connsiteY3375" fmla="*/ 164523 h 1041673"/>
              <a:gd name="connsiteX3376" fmla="*/ 1775621 w 5155357"/>
              <a:gd name="connsiteY3376" fmla="*/ 164710 h 1041673"/>
              <a:gd name="connsiteX3377" fmla="*/ 1775808 w 5155357"/>
              <a:gd name="connsiteY3377" fmla="*/ 164710 h 1041673"/>
              <a:gd name="connsiteX3378" fmla="*/ 1776367 w 5155357"/>
              <a:gd name="connsiteY3378" fmla="*/ 164399 h 1041673"/>
              <a:gd name="connsiteX3379" fmla="*/ 1776802 w 5155357"/>
              <a:gd name="connsiteY3379" fmla="*/ 164150 h 1041673"/>
              <a:gd name="connsiteX3380" fmla="*/ 1776802 w 5155357"/>
              <a:gd name="connsiteY3380" fmla="*/ 164150 h 1041673"/>
              <a:gd name="connsiteX3381" fmla="*/ 1801922 w 5155357"/>
              <a:gd name="connsiteY3381" fmla="*/ 161912 h 1041673"/>
              <a:gd name="connsiteX3382" fmla="*/ 1801922 w 5155357"/>
              <a:gd name="connsiteY3382" fmla="*/ 163590 h 1041673"/>
              <a:gd name="connsiteX3383" fmla="*/ 1802046 w 5155357"/>
              <a:gd name="connsiteY3383" fmla="*/ 163590 h 1041673"/>
              <a:gd name="connsiteX3384" fmla="*/ 1801922 w 5155357"/>
              <a:gd name="connsiteY3384" fmla="*/ 164212 h 1041673"/>
              <a:gd name="connsiteX3385" fmla="*/ 1801922 w 5155357"/>
              <a:gd name="connsiteY3385" fmla="*/ 164212 h 1041673"/>
              <a:gd name="connsiteX3386" fmla="*/ 1776243 w 5155357"/>
              <a:gd name="connsiteY3386" fmla="*/ 167570 h 1041673"/>
              <a:gd name="connsiteX3387" fmla="*/ 1773445 w 5155357"/>
              <a:gd name="connsiteY3387" fmla="*/ 168627 h 1041673"/>
              <a:gd name="connsiteX3388" fmla="*/ 1758957 w 5155357"/>
              <a:gd name="connsiteY3388" fmla="*/ 167570 h 1041673"/>
              <a:gd name="connsiteX3389" fmla="*/ 1773693 w 5155357"/>
              <a:gd name="connsiteY3389" fmla="*/ 163590 h 1041673"/>
              <a:gd name="connsiteX3390" fmla="*/ 1711205 w 5155357"/>
              <a:gd name="connsiteY3390" fmla="*/ 172606 h 1041673"/>
              <a:gd name="connsiteX3391" fmla="*/ 1712884 w 5155357"/>
              <a:gd name="connsiteY3391" fmla="*/ 171798 h 1041673"/>
              <a:gd name="connsiteX3392" fmla="*/ 1717671 w 5155357"/>
              <a:gd name="connsiteY3392" fmla="*/ 170803 h 1041673"/>
              <a:gd name="connsiteX3393" fmla="*/ 1719040 w 5155357"/>
              <a:gd name="connsiteY3393" fmla="*/ 170927 h 1041673"/>
              <a:gd name="connsiteX3394" fmla="*/ 1721464 w 5155357"/>
              <a:gd name="connsiteY3394" fmla="*/ 170803 h 1041673"/>
              <a:gd name="connsiteX3395" fmla="*/ 1725008 w 5155357"/>
              <a:gd name="connsiteY3395" fmla="*/ 170803 h 1041673"/>
              <a:gd name="connsiteX3396" fmla="*/ 1726376 w 5155357"/>
              <a:gd name="connsiteY3396" fmla="*/ 172606 h 1041673"/>
              <a:gd name="connsiteX3397" fmla="*/ 1727931 w 5155357"/>
              <a:gd name="connsiteY3397" fmla="*/ 172295 h 1041673"/>
              <a:gd name="connsiteX3398" fmla="*/ 1730977 w 5155357"/>
              <a:gd name="connsiteY3398" fmla="*/ 171487 h 1041673"/>
              <a:gd name="connsiteX3399" fmla="*/ 1733527 w 5155357"/>
              <a:gd name="connsiteY3399" fmla="*/ 169373 h 1041673"/>
              <a:gd name="connsiteX3400" fmla="*/ 1734894 w 5155357"/>
              <a:gd name="connsiteY3400" fmla="*/ 170057 h 1041673"/>
              <a:gd name="connsiteX3401" fmla="*/ 1737319 w 5155357"/>
              <a:gd name="connsiteY3401" fmla="*/ 169808 h 1041673"/>
              <a:gd name="connsiteX3402" fmla="*/ 1738874 w 5155357"/>
              <a:gd name="connsiteY3402" fmla="*/ 169311 h 1041673"/>
              <a:gd name="connsiteX3403" fmla="*/ 1739993 w 5155357"/>
              <a:gd name="connsiteY3403" fmla="*/ 170057 h 1041673"/>
              <a:gd name="connsiteX3404" fmla="*/ 1741796 w 5155357"/>
              <a:gd name="connsiteY3404" fmla="*/ 169995 h 1041673"/>
              <a:gd name="connsiteX3405" fmla="*/ 1743786 w 5155357"/>
              <a:gd name="connsiteY3405" fmla="*/ 168938 h 1041673"/>
              <a:gd name="connsiteX3406" fmla="*/ 1745838 w 5155357"/>
              <a:gd name="connsiteY3406" fmla="*/ 170243 h 1041673"/>
              <a:gd name="connsiteX3407" fmla="*/ 1745403 w 5155357"/>
              <a:gd name="connsiteY3407" fmla="*/ 170430 h 1041673"/>
              <a:gd name="connsiteX3408" fmla="*/ 1744221 w 5155357"/>
              <a:gd name="connsiteY3408" fmla="*/ 171300 h 1041673"/>
              <a:gd name="connsiteX3409" fmla="*/ 1741237 w 5155357"/>
              <a:gd name="connsiteY3409" fmla="*/ 172295 h 1041673"/>
              <a:gd name="connsiteX3410" fmla="*/ 1734832 w 5155357"/>
              <a:gd name="connsiteY3410" fmla="*/ 173787 h 1041673"/>
              <a:gd name="connsiteX3411" fmla="*/ 1732843 w 5155357"/>
              <a:gd name="connsiteY3411" fmla="*/ 173787 h 1041673"/>
              <a:gd name="connsiteX3412" fmla="*/ 1732594 w 5155357"/>
              <a:gd name="connsiteY3412" fmla="*/ 173103 h 1041673"/>
              <a:gd name="connsiteX3413" fmla="*/ 1735392 w 5155357"/>
              <a:gd name="connsiteY3413" fmla="*/ 171922 h 1041673"/>
              <a:gd name="connsiteX3414" fmla="*/ 1732035 w 5155357"/>
              <a:gd name="connsiteY3414" fmla="*/ 173103 h 1041673"/>
              <a:gd name="connsiteX3415" fmla="*/ 1730356 w 5155357"/>
              <a:gd name="connsiteY3415" fmla="*/ 173601 h 1041673"/>
              <a:gd name="connsiteX3416" fmla="*/ 1728366 w 5155357"/>
              <a:gd name="connsiteY3416" fmla="*/ 174471 h 1041673"/>
              <a:gd name="connsiteX3417" fmla="*/ 1725941 w 5155357"/>
              <a:gd name="connsiteY3417" fmla="*/ 174720 h 1041673"/>
              <a:gd name="connsiteX3418" fmla="*/ 1722770 w 5155357"/>
              <a:gd name="connsiteY3418" fmla="*/ 175901 h 1041673"/>
              <a:gd name="connsiteX3419" fmla="*/ 1722521 w 5155357"/>
              <a:gd name="connsiteY3419" fmla="*/ 174782 h 1041673"/>
              <a:gd name="connsiteX3420" fmla="*/ 1722521 w 5155357"/>
              <a:gd name="connsiteY3420" fmla="*/ 174596 h 1041673"/>
              <a:gd name="connsiteX3421" fmla="*/ 1723081 w 5155357"/>
              <a:gd name="connsiteY3421" fmla="*/ 174409 h 1041673"/>
              <a:gd name="connsiteX3422" fmla="*/ 1723516 w 5155357"/>
              <a:gd name="connsiteY3422" fmla="*/ 173414 h 1041673"/>
              <a:gd name="connsiteX3423" fmla="*/ 1722521 w 5155357"/>
              <a:gd name="connsiteY3423" fmla="*/ 172979 h 1041673"/>
              <a:gd name="connsiteX3424" fmla="*/ 1722024 w 5155357"/>
              <a:gd name="connsiteY3424" fmla="*/ 173166 h 1041673"/>
              <a:gd name="connsiteX3425" fmla="*/ 1721962 w 5155357"/>
              <a:gd name="connsiteY3425" fmla="*/ 173166 h 1041673"/>
              <a:gd name="connsiteX3426" fmla="*/ 1717485 w 5155357"/>
              <a:gd name="connsiteY3426" fmla="*/ 171922 h 1041673"/>
              <a:gd name="connsiteX3427" fmla="*/ 1717920 w 5155357"/>
              <a:gd name="connsiteY3427" fmla="*/ 173041 h 1041673"/>
              <a:gd name="connsiteX3428" fmla="*/ 1716925 w 5155357"/>
              <a:gd name="connsiteY3428" fmla="*/ 173103 h 1041673"/>
              <a:gd name="connsiteX3429" fmla="*/ 1714998 w 5155357"/>
              <a:gd name="connsiteY3429" fmla="*/ 173414 h 1041673"/>
              <a:gd name="connsiteX3430" fmla="*/ 1710770 w 5155357"/>
              <a:gd name="connsiteY3430" fmla="*/ 174782 h 1041673"/>
              <a:gd name="connsiteX3431" fmla="*/ 1711143 w 5155357"/>
              <a:gd name="connsiteY3431" fmla="*/ 173539 h 1041673"/>
              <a:gd name="connsiteX3432" fmla="*/ 1711205 w 5155357"/>
              <a:gd name="connsiteY3432" fmla="*/ 172606 h 1041673"/>
              <a:gd name="connsiteX3433" fmla="*/ 1630001 w 5155357"/>
              <a:gd name="connsiteY3433" fmla="*/ 192005 h 1041673"/>
              <a:gd name="connsiteX3434" fmla="*/ 1632364 w 5155357"/>
              <a:gd name="connsiteY3434" fmla="*/ 190886 h 1041673"/>
              <a:gd name="connsiteX3435" fmla="*/ 1635162 w 5155357"/>
              <a:gd name="connsiteY3435" fmla="*/ 190016 h 1041673"/>
              <a:gd name="connsiteX3436" fmla="*/ 1637587 w 5155357"/>
              <a:gd name="connsiteY3436" fmla="*/ 188897 h 1041673"/>
              <a:gd name="connsiteX3437" fmla="*/ 1640510 w 5155357"/>
              <a:gd name="connsiteY3437" fmla="*/ 187591 h 1041673"/>
              <a:gd name="connsiteX3438" fmla="*/ 1641691 w 5155357"/>
              <a:gd name="connsiteY3438" fmla="*/ 188275 h 1041673"/>
              <a:gd name="connsiteX3439" fmla="*/ 1640510 w 5155357"/>
              <a:gd name="connsiteY3439" fmla="*/ 189207 h 1041673"/>
              <a:gd name="connsiteX3440" fmla="*/ 1636965 w 5155357"/>
              <a:gd name="connsiteY3440" fmla="*/ 190513 h 1041673"/>
              <a:gd name="connsiteX3441" fmla="*/ 1634540 w 5155357"/>
              <a:gd name="connsiteY3441" fmla="*/ 192068 h 1041673"/>
              <a:gd name="connsiteX3442" fmla="*/ 1630561 w 5155357"/>
              <a:gd name="connsiteY3442" fmla="*/ 193373 h 1041673"/>
              <a:gd name="connsiteX3443" fmla="*/ 1626271 w 5155357"/>
              <a:gd name="connsiteY3443" fmla="*/ 194306 h 1041673"/>
              <a:gd name="connsiteX3444" fmla="*/ 1630001 w 5155357"/>
              <a:gd name="connsiteY3444" fmla="*/ 192005 h 1041673"/>
              <a:gd name="connsiteX3445" fmla="*/ 1621545 w 5155357"/>
              <a:gd name="connsiteY3445" fmla="*/ 198969 h 1041673"/>
              <a:gd name="connsiteX3446" fmla="*/ 1625151 w 5155357"/>
              <a:gd name="connsiteY3446" fmla="*/ 197664 h 1041673"/>
              <a:gd name="connsiteX3447" fmla="*/ 1628447 w 5155357"/>
              <a:gd name="connsiteY3447" fmla="*/ 196109 h 1041673"/>
              <a:gd name="connsiteX3448" fmla="*/ 1630561 w 5155357"/>
              <a:gd name="connsiteY3448" fmla="*/ 195114 h 1041673"/>
              <a:gd name="connsiteX3449" fmla="*/ 1630934 w 5155357"/>
              <a:gd name="connsiteY3449" fmla="*/ 196047 h 1041673"/>
              <a:gd name="connsiteX3450" fmla="*/ 1632737 w 5155357"/>
              <a:gd name="connsiteY3450" fmla="*/ 195550 h 1041673"/>
              <a:gd name="connsiteX3451" fmla="*/ 1634913 w 5155357"/>
              <a:gd name="connsiteY3451" fmla="*/ 194679 h 1041673"/>
              <a:gd name="connsiteX3452" fmla="*/ 1637587 w 5155357"/>
              <a:gd name="connsiteY3452" fmla="*/ 194306 h 1041673"/>
              <a:gd name="connsiteX3453" fmla="*/ 1639949 w 5155357"/>
              <a:gd name="connsiteY3453" fmla="*/ 192689 h 1041673"/>
              <a:gd name="connsiteX3454" fmla="*/ 1642561 w 5155357"/>
              <a:gd name="connsiteY3454" fmla="*/ 192441 h 1041673"/>
              <a:gd name="connsiteX3455" fmla="*/ 1642312 w 5155357"/>
              <a:gd name="connsiteY3455" fmla="*/ 193311 h 1041673"/>
              <a:gd name="connsiteX3456" fmla="*/ 1640820 w 5155357"/>
              <a:gd name="connsiteY3456" fmla="*/ 194057 h 1041673"/>
              <a:gd name="connsiteX3457" fmla="*/ 1639266 w 5155357"/>
              <a:gd name="connsiteY3457" fmla="*/ 195114 h 1041673"/>
              <a:gd name="connsiteX3458" fmla="*/ 1637711 w 5155357"/>
              <a:gd name="connsiteY3458" fmla="*/ 195985 h 1041673"/>
              <a:gd name="connsiteX3459" fmla="*/ 1634478 w 5155357"/>
              <a:gd name="connsiteY3459" fmla="*/ 196544 h 1041673"/>
              <a:gd name="connsiteX3460" fmla="*/ 1632364 w 5155357"/>
              <a:gd name="connsiteY3460" fmla="*/ 197601 h 1041673"/>
              <a:gd name="connsiteX3461" fmla="*/ 1629691 w 5155357"/>
              <a:gd name="connsiteY3461" fmla="*/ 199031 h 1041673"/>
              <a:gd name="connsiteX3462" fmla="*/ 1627887 w 5155357"/>
              <a:gd name="connsiteY3462" fmla="*/ 198534 h 1041673"/>
              <a:gd name="connsiteX3463" fmla="*/ 1627887 w 5155357"/>
              <a:gd name="connsiteY3463" fmla="*/ 199591 h 1041673"/>
              <a:gd name="connsiteX3464" fmla="*/ 1626955 w 5155357"/>
              <a:gd name="connsiteY3464" fmla="*/ 200151 h 1041673"/>
              <a:gd name="connsiteX3465" fmla="*/ 1624716 w 5155357"/>
              <a:gd name="connsiteY3465" fmla="*/ 200524 h 1041673"/>
              <a:gd name="connsiteX3466" fmla="*/ 1623162 w 5155357"/>
              <a:gd name="connsiteY3466" fmla="*/ 200275 h 1041673"/>
              <a:gd name="connsiteX3467" fmla="*/ 1620240 w 5155357"/>
              <a:gd name="connsiteY3467" fmla="*/ 201643 h 1041673"/>
              <a:gd name="connsiteX3468" fmla="*/ 1616820 w 5155357"/>
              <a:gd name="connsiteY3468" fmla="*/ 202762 h 1041673"/>
              <a:gd name="connsiteX3469" fmla="*/ 1615701 w 5155357"/>
              <a:gd name="connsiteY3469" fmla="*/ 201705 h 1041673"/>
              <a:gd name="connsiteX3470" fmla="*/ 1616509 w 5155357"/>
              <a:gd name="connsiteY3470" fmla="*/ 201270 h 1041673"/>
              <a:gd name="connsiteX3471" fmla="*/ 1618810 w 5155357"/>
              <a:gd name="connsiteY3471" fmla="*/ 200462 h 1041673"/>
              <a:gd name="connsiteX3472" fmla="*/ 1621545 w 5155357"/>
              <a:gd name="connsiteY3472" fmla="*/ 198969 h 1041673"/>
              <a:gd name="connsiteX3473" fmla="*/ 1605939 w 5155357"/>
              <a:gd name="connsiteY3473" fmla="*/ 202140 h 1041673"/>
              <a:gd name="connsiteX3474" fmla="*/ 1608052 w 5155357"/>
              <a:gd name="connsiteY3474" fmla="*/ 200897 h 1041673"/>
              <a:gd name="connsiteX3475" fmla="*/ 1611286 w 5155357"/>
              <a:gd name="connsiteY3475" fmla="*/ 199405 h 1041673"/>
              <a:gd name="connsiteX3476" fmla="*/ 1614768 w 5155357"/>
              <a:gd name="connsiteY3476" fmla="*/ 198037 h 1041673"/>
              <a:gd name="connsiteX3477" fmla="*/ 1618436 w 5155357"/>
              <a:gd name="connsiteY3477" fmla="*/ 196980 h 1041673"/>
              <a:gd name="connsiteX3478" fmla="*/ 1616882 w 5155357"/>
              <a:gd name="connsiteY3478" fmla="*/ 198721 h 1041673"/>
              <a:gd name="connsiteX3479" fmla="*/ 1612468 w 5155357"/>
              <a:gd name="connsiteY3479" fmla="*/ 199840 h 1041673"/>
              <a:gd name="connsiteX3480" fmla="*/ 1610664 w 5155357"/>
              <a:gd name="connsiteY3480" fmla="*/ 201145 h 1041673"/>
              <a:gd name="connsiteX3481" fmla="*/ 1608052 w 5155357"/>
              <a:gd name="connsiteY3481" fmla="*/ 202265 h 1041673"/>
              <a:gd name="connsiteX3482" fmla="*/ 1606374 w 5155357"/>
              <a:gd name="connsiteY3482" fmla="*/ 203011 h 1041673"/>
              <a:gd name="connsiteX3483" fmla="*/ 1605939 w 5155357"/>
              <a:gd name="connsiteY3483" fmla="*/ 202140 h 1041673"/>
              <a:gd name="connsiteX3484" fmla="*/ 1597420 w 5155357"/>
              <a:gd name="connsiteY3484" fmla="*/ 204379 h 1041673"/>
              <a:gd name="connsiteX3485" fmla="*/ 1598042 w 5155357"/>
              <a:gd name="connsiteY3485" fmla="*/ 204192 h 1041673"/>
              <a:gd name="connsiteX3486" fmla="*/ 1598042 w 5155357"/>
              <a:gd name="connsiteY3486" fmla="*/ 204379 h 1041673"/>
              <a:gd name="connsiteX3487" fmla="*/ 1595431 w 5155357"/>
              <a:gd name="connsiteY3487" fmla="*/ 206058 h 1041673"/>
              <a:gd name="connsiteX3488" fmla="*/ 1595182 w 5155357"/>
              <a:gd name="connsiteY3488" fmla="*/ 205560 h 1041673"/>
              <a:gd name="connsiteX3489" fmla="*/ 1597483 w 5155357"/>
              <a:gd name="connsiteY3489" fmla="*/ 204379 h 1041673"/>
              <a:gd name="connsiteX3490" fmla="*/ 1592446 w 5155357"/>
              <a:gd name="connsiteY3490" fmla="*/ 206679 h 1041673"/>
              <a:gd name="connsiteX3491" fmla="*/ 1593628 w 5155357"/>
              <a:gd name="connsiteY3491" fmla="*/ 206182 h 1041673"/>
              <a:gd name="connsiteX3492" fmla="*/ 1594498 w 5155357"/>
              <a:gd name="connsiteY3492" fmla="*/ 205871 h 1041673"/>
              <a:gd name="connsiteX3493" fmla="*/ 1594933 w 5155357"/>
              <a:gd name="connsiteY3493" fmla="*/ 206617 h 1041673"/>
              <a:gd name="connsiteX3494" fmla="*/ 1594685 w 5155357"/>
              <a:gd name="connsiteY3494" fmla="*/ 206493 h 1041673"/>
              <a:gd name="connsiteX3495" fmla="*/ 1592446 w 5155357"/>
              <a:gd name="connsiteY3495" fmla="*/ 207052 h 1041673"/>
              <a:gd name="connsiteX3496" fmla="*/ 1592446 w 5155357"/>
              <a:gd name="connsiteY3496" fmla="*/ 206617 h 1041673"/>
              <a:gd name="connsiteX3497" fmla="*/ 1595244 w 5155357"/>
              <a:gd name="connsiteY3497" fmla="*/ 218306 h 1041673"/>
              <a:gd name="connsiteX3498" fmla="*/ 1599161 w 5155357"/>
              <a:gd name="connsiteY3498" fmla="*/ 218306 h 1041673"/>
              <a:gd name="connsiteX3499" fmla="*/ 1605317 w 5155357"/>
              <a:gd name="connsiteY3499" fmla="*/ 213768 h 1041673"/>
              <a:gd name="connsiteX3500" fmla="*/ 1606996 w 5155357"/>
              <a:gd name="connsiteY3500" fmla="*/ 214887 h 1041673"/>
              <a:gd name="connsiteX3501" fmla="*/ 1647224 w 5155357"/>
              <a:gd name="connsiteY3501" fmla="*/ 195923 h 1041673"/>
              <a:gd name="connsiteX3502" fmla="*/ 1669546 w 5155357"/>
              <a:gd name="connsiteY3502" fmla="*/ 188710 h 1041673"/>
              <a:gd name="connsiteX3503" fmla="*/ 1676821 w 5155357"/>
              <a:gd name="connsiteY3503" fmla="*/ 185352 h 1041673"/>
              <a:gd name="connsiteX3504" fmla="*/ 1682976 w 5155357"/>
              <a:gd name="connsiteY3504" fmla="*/ 185850 h 1041673"/>
              <a:gd name="connsiteX3505" fmla="*/ 1686023 w 5155357"/>
              <a:gd name="connsiteY3505" fmla="*/ 185042 h 1041673"/>
              <a:gd name="connsiteX3506" fmla="*/ 1686520 w 5155357"/>
              <a:gd name="connsiteY3506" fmla="*/ 184606 h 1041673"/>
              <a:gd name="connsiteX3507" fmla="*/ 1688075 w 5155357"/>
              <a:gd name="connsiteY3507" fmla="*/ 184047 h 1041673"/>
              <a:gd name="connsiteX3508" fmla="*/ 1689691 w 5155357"/>
              <a:gd name="connsiteY3508" fmla="*/ 183736 h 1041673"/>
              <a:gd name="connsiteX3509" fmla="*/ 1691868 w 5155357"/>
              <a:gd name="connsiteY3509" fmla="*/ 182368 h 1041673"/>
              <a:gd name="connsiteX3510" fmla="*/ 1692862 w 5155357"/>
              <a:gd name="connsiteY3510" fmla="*/ 182244 h 1041673"/>
              <a:gd name="connsiteX3511" fmla="*/ 1696407 w 5155357"/>
              <a:gd name="connsiteY3511" fmla="*/ 181373 h 1041673"/>
              <a:gd name="connsiteX3512" fmla="*/ 1698147 w 5155357"/>
              <a:gd name="connsiteY3512" fmla="*/ 180627 h 1041673"/>
              <a:gd name="connsiteX3513" fmla="*/ 1699702 w 5155357"/>
              <a:gd name="connsiteY3513" fmla="*/ 179756 h 1041673"/>
              <a:gd name="connsiteX3514" fmla="*/ 1701505 w 5155357"/>
              <a:gd name="connsiteY3514" fmla="*/ 179010 h 1041673"/>
              <a:gd name="connsiteX3515" fmla="*/ 1702438 w 5155357"/>
              <a:gd name="connsiteY3515" fmla="*/ 177705 h 1041673"/>
              <a:gd name="connsiteX3516" fmla="*/ 1701443 w 5155357"/>
              <a:gd name="connsiteY3516" fmla="*/ 177767 h 1041673"/>
              <a:gd name="connsiteX3517" fmla="*/ 1699702 w 5155357"/>
              <a:gd name="connsiteY3517" fmla="*/ 178140 h 1041673"/>
              <a:gd name="connsiteX3518" fmla="*/ 1696780 w 5155357"/>
              <a:gd name="connsiteY3518" fmla="*/ 178389 h 1041673"/>
              <a:gd name="connsiteX3519" fmla="*/ 1693671 w 5155357"/>
              <a:gd name="connsiteY3519" fmla="*/ 179383 h 1041673"/>
              <a:gd name="connsiteX3520" fmla="*/ 1694169 w 5155357"/>
              <a:gd name="connsiteY3520" fmla="*/ 178575 h 1041673"/>
              <a:gd name="connsiteX3521" fmla="*/ 1692490 w 5155357"/>
              <a:gd name="connsiteY3521" fmla="*/ 179756 h 1041673"/>
              <a:gd name="connsiteX3522" fmla="*/ 1689381 w 5155357"/>
              <a:gd name="connsiteY3522" fmla="*/ 181373 h 1041673"/>
              <a:gd name="connsiteX3523" fmla="*/ 1687143 w 5155357"/>
              <a:gd name="connsiteY3523" fmla="*/ 182928 h 1041673"/>
              <a:gd name="connsiteX3524" fmla="*/ 1685215 w 5155357"/>
              <a:gd name="connsiteY3524" fmla="*/ 182865 h 1041673"/>
              <a:gd name="connsiteX3525" fmla="*/ 1687453 w 5155357"/>
              <a:gd name="connsiteY3525" fmla="*/ 181373 h 1041673"/>
              <a:gd name="connsiteX3526" fmla="*/ 1687951 w 5155357"/>
              <a:gd name="connsiteY3526" fmla="*/ 181062 h 1041673"/>
              <a:gd name="connsiteX3527" fmla="*/ 1687827 w 5155357"/>
              <a:gd name="connsiteY3527" fmla="*/ 181062 h 1041673"/>
              <a:gd name="connsiteX3528" fmla="*/ 1688945 w 5155357"/>
              <a:gd name="connsiteY3528" fmla="*/ 179259 h 1041673"/>
              <a:gd name="connsiteX3529" fmla="*/ 1691060 w 5155357"/>
              <a:gd name="connsiteY3529" fmla="*/ 178264 h 1041673"/>
              <a:gd name="connsiteX3530" fmla="*/ 1693298 w 5155357"/>
              <a:gd name="connsiteY3530" fmla="*/ 177518 h 1041673"/>
              <a:gd name="connsiteX3531" fmla="*/ 1695474 w 5155357"/>
              <a:gd name="connsiteY3531" fmla="*/ 176337 h 1041673"/>
              <a:gd name="connsiteX3532" fmla="*/ 1698210 w 5155357"/>
              <a:gd name="connsiteY3532" fmla="*/ 176026 h 1041673"/>
              <a:gd name="connsiteX3533" fmla="*/ 1702563 w 5155357"/>
              <a:gd name="connsiteY3533" fmla="*/ 175280 h 1041673"/>
              <a:gd name="connsiteX3534" fmla="*/ 1705485 w 5155357"/>
              <a:gd name="connsiteY3534" fmla="*/ 174409 h 1041673"/>
              <a:gd name="connsiteX3535" fmla="*/ 1705982 w 5155357"/>
              <a:gd name="connsiteY3535" fmla="*/ 175466 h 1041673"/>
              <a:gd name="connsiteX3536" fmla="*/ 1706480 w 5155357"/>
              <a:gd name="connsiteY3536" fmla="*/ 176026 h 1041673"/>
              <a:gd name="connsiteX3537" fmla="*/ 1708345 w 5155357"/>
              <a:gd name="connsiteY3537" fmla="*/ 175466 h 1041673"/>
              <a:gd name="connsiteX3538" fmla="*/ 1708656 w 5155357"/>
              <a:gd name="connsiteY3538" fmla="*/ 176150 h 1041673"/>
              <a:gd name="connsiteX3539" fmla="*/ 1707972 w 5155357"/>
              <a:gd name="connsiteY3539" fmla="*/ 177456 h 1041673"/>
              <a:gd name="connsiteX3540" fmla="*/ 1709526 w 5155357"/>
              <a:gd name="connsiteY3540" fmla="*/ 177083 h 1041673"/>
              <a:gd name="connsiteX3541" fmla="*/ 1711578 w 5155357"/>
              <a:gd name="connsiteY3541" fmla="*/ 176399 h 1041673"/>
              <a:gd name="connsiteX3542" fmla="*/ 1713319 w 5155357"/>
              <a:gd name="connsiteY3542" fmla="*/ 176399 h 1041673"/>
              <a:gd name="connsiteX3543" fmla="*/ 1714874 w 5155357"/>
              <a:gd name="connsiteY3543" fmla="*/ 175964 h 1041673"/>
              <a:gd name="connsiteX3544" fmla="*/ 1716677 w 5155357"/>
              <a:gd name="connsiteY3544" fmla="*/ 175093 h 1041673"/>
              <a:gd name="connsiteX3545" fmla="*/ 1719102 w 5155357"/>
              <a:gd name="connsiteY3545" fmla="*/ 174534 h 1041673"/>
              <a:gd name="connsiteX3546" fmla="*/ 1719537 w 5155357"/>
              <a:gd name="connsiteY3546" fmla="*/ 174409 h 1041673"/>
              <a:gd name="connsiteX3547" fmla="*/ 1720158 w 5155357"/>
              <a:gd name="connsiteY3547" fmla="*/ 174969 h 1041673"/>
              <a:gd name="connsiteX3548" fmla="*/ 1720470 w 5155357"/>
              <a:gd name="connsiteY3548" fmla="*/ 174969 h 1041673"/>
              <a:gd name="connsiteX3549" fmla="*/ 1720470 w 5155357"/>
              <a:gd name="connsiteY3549" fmla="*/ 175218 h 1041673"/>
              <a:gd name="connsiteX3550" fmla="*/ 1721402 w 5155357"/>
              <a:gd name="connsiteY3550" fmla="*/ 176337 h 1041673"/>
              <a:gd name="connsiteX3551" fmla="*/ 1722957 w 5155357"/>
              <a:gd name="connsiteY3551" fmla="*/ 175901 h 1041673"/>
              <a:gd name="connsiteX3552" fmla="*/ 1721402 w 5155357"/>
              <a:gd name="connsiteY3552" fmla="*/ 176337 h 1041673"/>
              <a:gd name="connsiteX3553" fmla="*/ 1715931 w 5155357"/>
              <a:gd name="connsiteY3553" fmla="*/ 177580 h 1041673"/>
              <a:gd name="connsiteX3554" fmla="*/ 1713878 w 5155357"/>
              <a:gd name="connsiteY3554" fmla="*/ 178015 h 1041673"/>
              <a:gd name="connsiteX3555" fmla="*/ 1712014 w 5155357"/>
              <a:gd name="connsiteY3555" fmla="*/ 178699 h 1041673"/>
              <a:gd name="connsiteX3556" fmla="*/ 1710272 w 5155357"/>
              <a:gd name="connsiteY3556" fmla="*/ 179135 h 1041673"/>
              <a:gd name="connsiteX3557" fmla="*/ 1709464 w 5155357"/>
              <a:gd name="connsiteY3557" fmla="*/ 179446 h 1041673"/>
              <a:gd name="connsiteX3558" fmla="*/ 1711019 w 5155357"/>
              <a:gd name="connsiteY3558" fmla="*/ 178575 h 1041673"/>
              <a:gd name="connsiteX3559" fmla="*/ 1699267 w 5155357"/>
              <a:gd name="connsiteY3559" fmla="*/ 181995 h 1041673"/>
              <a:gd name="connsiteX3560" fmla="*/ 1697153 w 5155357"/>
              <a:gd name="connsiteY3560" fmla="*/ 183363 h 1041673"/>
              <a:gd name="connsiteX3561" fmla="*/ 1692552 w 5155357"/>
              <a:gd name="connsiteY3561" fmla="*/ 184668 h 1041673"/>
              <a:gd name="connsiteX3562" fmla="*/ 1686769 w 5155357"/>
              <a:gd name="connsiteY3562" fmla="*/ 186720 h 1041673"/>
              <a:gd name="connsiteX3563" fmla="*/ 1671909 w 5155357"/>
              <a:gd name="connsiteY3563" fmla="*/ 193746 h 1041673"/>
              <a:gd name="connsiteX3564" fmla="*/ 1636157 w 5155357"/>
              <a:gd name="connsiteY3564" fmla="*/ 206493 h 1041673"/>
              <a:gd name="connsiteX3565" fmla="*/ 1630250 w 5155357"/>
              <a:gd name="connsiteY3565" fmla="*/ 211840 h 1041673"/>
              <a:gd name="connsiteX3566" fmla="*/ 1629255 w 5155357"/>
              <a:gd name="connsiteY3566" fmla="*/ 212213 h 1041673"/>
              <a:gd name="connsiteX3567" fmla="*/ 1627825 w 5155357"/>
              <a:gd name="connsiteY3567" fmla="*/ 212773 h 1041673"/>
              <a:gd name="connsiteX3568" fmla="*/ 1626643 w 5155357"/>
              <a:gd name="connsiteY3568" fmla="*/ 211032 h 1041673"/>
              <a:gd name="connsiteX3569" fmla="*/ 1612716 w 5155357"/>
              <a:gd name="connsiteY3569" fmla="*/ 217685 h 1041673"/>
              <a:gd name="connsiteX3570" fmla="*/ 1612716 w 5155357"/>
              <a:gd name="connsiteY3570" fmla="*/ 217871 h 1041673"/>
              <a:gd name="connsiteX3571" fmla="*/ 1611846 w 5155357"/>
              <a:gd name="connsiteY3571" fmla="*/ 218120 h 1041673"/>
              <a:gd name="connsiteX3572" fmla="*/ 1611038 w 5155357"/>
              <a:gd name="connsiteY3572" fmla="*/ 218306 h 1041673"/>
              <a:gd name="connsiteX3573" fmla="*/ 1611038 w 5155357"/>
              <a:gd name="connsiteY3573" fmla="*/ 218306 h 1041673"/>
              <a:gd name="connsiteX3574" fmla="*/ 1610913 w 5155357"/>
              <a:gd name="connsiteY3574" fmla="*/ 218306 h 1041673"/>
              <a:gd name="connsiteX3575" fmla="*/ 1610602 w 5155357"/>
              <a:gd name="connsiteY3575" fmla="*/ 218369 h 1041673"/>
              <a:gd name="connsiteX3576" fmla="*/ 1610477 w 5155357"/>
              <a:gd name="connsiteY3576" fmla="*/ 218493 h 1041673"/>
              <a:gd name="connsiteX3577" fmla="*/ 1582560 w 5155357"/>
              <a:gd name="connsiteY3577" fmla="*/ 231053 h 1041673"/>
              <a:gd name="connsiteX3578" fmla="*/ 1595369 w 5155357"/>
              <a:gd name="connsiteY3578" fmla="*/ 218306 h 1041673"/>
              <a:gd name="connsiteX3579" fmla="*/ 1692862 w 5155357"/>
              <a:gd name="connsiteY3579" fmla="*/ 179694 h 1041673"/>
              <a:gd name="connsiteX3580" fmla="*/ 1693484 w 5155357"/>
              <a:gd name="connsiteY3580" fmla="*/ 179446 h 1041673"/>
              <a:gd name="connsiteX3581" fmla="*/ 1692862 w 5155357"/>
              <a:gd name="connsiteY3581" fmla="*/ 179694 h 1041673"/>
              <a:gd name="connsiteX3582" fmla="*/ 1698396 w 5155357"/>
              <a:gd name="connsiteY3582" fmla="*/ 189518 h 1041673"/>
              <a:gd name="connsiteX3583" fmla="*/ 1698024 w 5155357"/>
              <a:gd name="connsiteY3583" fmla="*/ 189829 h 1041673"/>
              <a:gd name="connsiteX3584" fmla="*/ 1697464 w 5155357"/>
              <a:gd name="connsiteY3584" fmla="*/ 190140 h 1041673"/>
              <a:gd name="connsiteX3585" fmla="*/ 1696904 w 5155357"/>
              <a:gd name="connsiteY3585" fmla="*/ 190327 h 1041673"/>
              <a:gd name="connsiteX3586" fmla="*/ 1695536 w 5155357"/>
              <a:gd name="connsiteY3586" fmla="*/ 190327 h 1041673"/>
              <a:gd name="connsiteX3587" fmla="*/ 1695785 w 5155357"/>
              <a:gd name="connsiteY3587" fmla="*/ 189083 h 1041673"/>
              <a:gd name="connsiteX3588" fmla="*/ 1696283 w 5155357"/>
              <a:gd name="connsiteY3588" fmla="*/ 188897 h 1041673"/>
              <a:gd name="connsiteX3589" fmla="*/ 1696780 w 5155357"/>
              <a:gd name="connsiteY3589" fmla="*/ 188710 h 1041673"/>
              <a:gd name="connsiteX3590" fmla="*/ 1697029 w 5155357"/>
              <a:gd name="connsiteY3590" fmla="*/ 188586 h 1041673"/>
              <a:gd name="connsiteX3591" fmla="*/ 1697526 w 5155357"/>
              <a:gd name="connsiteY3591" fmla="*/ 188461 h 1041673"/>
              <a:gd name="connsiteX3592" fmla="*/ 1698396 w 5155357"/>
              <a:gd name="connsiteY3592" fmla="*/ 189518 h 1041673"/>
              <a:gd name="connsiteX3593" fmla="*/ 1684406 w 5155357"/>
              <a:gd name="connsiteY3593" fmla="*/ 193373 h 1041673"/>
              <a:gd name="connsiteX3594" fmla="*/ 1682852 w 5155357"/>
              <a:gd name="connsiteY3594" fmla="*/ 193125 h 1041673"/>
              <a:gd name="connsiteX3595" fmla="*/ 1683723 w 5155357"/>
              <a:gd name="connsiteY3595" fmla="*/ 191881 h 1041673"/>
              <a:gd name="connsiteX3596" fmla="*/ 1684904 w 5155357"/>
              <a:gd name="connsiteY3596" fmla="*/ 192192 h 1041673"/>
              <a:gd name="connsiteX3597" fmla="*/ 1684406 w 5155357"/>
              <a:gd name="connsiteY3597" fmla="*/ 193373 h 1041673"/>
              <a:gd name="connsiteX3598" fmla="*/ 1677132 w 5155357"/>
              <a:gd name="connsiteY3598" fmla="*/ 195985 h 1041673"/>
              <a:gd name="connsiteX3599" fmla="*/ 1675950 w 5155357"/>
              <a:gd name="connsiteY3599" fmla="*/ 196980 h 1041673"/>
              <a:gd name="connsiteX3600" fmla="*/ 1675639 w 5155357"/>
              <a:gd name="connsiteY3600" fmla="*/ 197228 h 1041673"/>
              <a:gd name="connsiteX3601" fmla="*/ 1673774 w 5155357"/>
              <a:gd name="connsiteY3601" fmla="*/ 197415 h 1041673"/>
              <a:gd name="connsiteX3602" fmla="*/ 1673401 w 5155357"/>
              <a:gd name="connsiteY3602" fmla="*/ 196917 h 1041673"/>
              <a:gd name="connsiteX3603" fmla="*/ 1674334 w 5155357"/>
              <a:gd name="connsiteY3603" fmla="*/ 195425 h 1041673"/>
              <a:gd name="connsiteX3604" fmla="*/ 1674458 w 5155357"/>
              <a:gd name="connsiteY3604" fmla="*/ 195425 h 1041673"/>
              <a:gd name="connsiteX3605" fmla="*/ 1674893 w 5155357"/>
              <a:gd name="connsiteY3605" fmla="*/ 195239 h 1041673"/>
              <a:gd name="connsiteX3606" fmla="*/ 1677132 w 5155357"/>
              <a:gd name="connsiteY3606" fmla="*/ 196047 h 1041673"/>
              <a:gd name="connsiteX3607" fmla="*/ 1669733 w 5155357"/>
              <a:gd name="connsiteY3607" fmla="*/ 197539 h 1041673"/>
              <a:gd name="connsiteX3608" fmla="*/ 1669484 w 5155357"/>
              <a:gd name="connsiteY3608" fmla="*/ 198099 h 1041673"/>
              <a:gd name="connsiteX3609" fmla="*/ 1667245 w 5155357"/>
              <a:gd name="connsiteY3609" fmla="*/ 199405 h 1041673"/>
              <a:gd name="connsiteX3610" fmla="*/ 1665815 w 5155357"/>
              <a:gd name="connsiteY3610" fmla="*/ 200275 h 1041673"/>
              <a:gd name="connsiteX3611" fmla="*/ 1665753 w 5155357"/>
              <a:gd name="connsiteY3611" fmla="*/ 200275 h 1041673"/>
              <a:gd name="connsiteX3612" fmla="*/ 1666127 w 5155357"/>
              <a:gd name="connsiteY3612" fmla="*/ 198907 h 1041673"/>
              <a:gd name="connsiteX3613" fmla="*/ 1667308 w 5155357"/>
              <a:gd name="connsiteY3613" fmla="*/ 197974 h 1041673"/>
              <a:gd name="connsiteX3614" fmla="*/ 1667619 w 5155357"/>
              <a:gd name="connsiteY3614" fmla="*/ 197788 h 1041673"/>
              <a:gd name="connsiteX3615" fmla="*/ 1667929 w 5155357"/>
              <a:gd name="connsiteY3615" fmla="*/ 197601 h 1041673"/>
              <a:gd name="connsiteX3616" fmla="*/ 1668178 w 5155357"/>
              <a:gd name="connsiteY3616" fmla="*/ 197539 h 1041673"/>
              <a:gd name="connsiteX3617" fmla="*/ 1669733 w 5155357"/>
              <a:gd name="connsiteY3617" fmla="*/ 197539 h 1041673"/>
              <a:gd name="connsiteX3618" fmla="*/ 1660531 w 5155357"/>
              <a:gd name="connsiteY3618" fmla="*/ 201519 h 1041673"/>
              <a:gd name="connsiteX3619" fmla="*/ 1656613 w 5155357"/>
              <a:gd name="connsiteY3619" fmla="*/ 204379 h 1041673"/>
              <a:gd name="connsiteX3620" fmla="*/ 1660531 w 5155357"/>
              <a:gd name="connsiteY3620" fmla="*/ 201519 h 1041673"/>
              <a:gd name="connsiteX3621" fmla="*/ 1653318 w 5155357"/>
              <a:gd name="connsiteY3621" fmla="*/ 204814 h 1041673"/>
              <a:gd name="connsiteX3622" fmla="*/ 1650520 w 5155357"/>
              <a:gd name="connsiteY3622" fmla="*/ 205995 h 1041673"/>
              <a:gd name="connsiteX3623" fmla="*/ 1653318 w 5155357"/>
              <a:gd name="connsiteY3623" fmla="*/ 204814 h 1041673"/>
              <a:gd name="connsiteX3624" fmla="*/ 1628696 w 5155357"/>
              <a:gd name="connsiteY3624" fmla="*/ 214389 h 1041673"/>
              <a:gd name="connsiteX3625" fmla="*/ 1629566 w 5155357"/>
              <a:gd name="connsiteY3625" fmla="*/ 214078 h 1041673"/>
              <a:gd name="connsiteX3626" fmla="*/ 1631431 w 5155357"/>
              <a:gd name="connsiteY3626" fmla="*/ 213270 h 1041673"/>
              <a:gd name="connsiteX3627" fmla="*/ 1631431 w 5155357"/>
              <a:gd name="connsiteY3627" fmla="*/ 213208 h 1041673"/>
              <a:gd name="connsiteX3628" fmla="*/ 1631556 w 5155357"/>
              <a:gd name="connsiteY3628" fmla="*/ 213332 h 1041673"/>
              <a:gd name="connsiteX3629" fmla="*/ 1648282 w 5155357"/>
              <a:gd name="connsiteY3629" fmla="*/ 207115 h 1041673"/>
              <a:gd name="connsiteX3630" fmla="*/ 1642126 w 5155357"/>
              <a:gd name="connsiteY3630" fmla="*/ 211591 h 1041673"/>
              <a:gd name="connsiteX3631" fmla="*/ 1622042 w 5155357"/>
              <a:gd name="connsiteY3631" fmla="*/ 218866 h 1041673"/>
              <a:gd name="connsiteX3632" fmla="*/ 1628758 w 5155357"/>
              <a:gd name="connsiteY3632" fmla="*/ 214451 h 1041673"/>
              <a:gd name="connsiteX3633" fmla="*/ 1628758 w 5155357"/>
              <a:gd name="connsiteY3633" fmla="*/ 214451 h 1041673"/>
              <a:gd name="connsiteX3634" fmla="*/ 1618125 w 5155357"/>
              <a:gd name="connsiteY3634" fmla="*/ 219985 h 1041673"/>
              <a:gd name="connsiteX3635" fmla="*/ 1615887 w 5155357"/>
              <a:gd name="connsiteY3635" fmla="*/ 221664 h 1041673"/>
              <a:gd name="connsiteX3636" fmla="*/ 1616385 w 5155357"/>
              <a:gd name="connsiteY3636" fmla="*/ 221975 h 1041673"/>
              <a:gd name="connsiteX3637" fmla="*/ 1614457 w 5155357"/>
              <a:gd name="connsiteY3637" fmla="*/ 222845 h 1041673"/>
              <a:gd name="connsiteX3638" fmla="*/ 1610602 w 5155357"/>
              <a:gd name="connsiteY3638" fmla="*/ 224773 h 1041673"/>
              <a:gd name="connsiteX3639" fmla="*/ 1607555 w 5155357"/>
              <a:gd name="connsiteY3639" fmla="*/ 225643 h 1041673"/>
              <a:gd name="connsiteX3640" fmla="*/ 1604135 w 5155357"/>
              <a:gd name="connsiteY3640" fmla="*/ 228193 h 1041673"/>
              <a:gd name="connsiteX3641" fmla="*/ 1600840 w 5155357"/>
              <a:gd name="connsiteY3641" fmla="*/ 230369 h 1041673"/>
              <a:gd name="connsiteX3642" fmla="*/ 1598104 w 5155357"/>
              <a:gd name="connsiteY3642" fmla="*/ 231364 h 1041673"/>
              <a:gd name="connsiteX3643" fmla="*/ 1596302 w 5155357"/>
              <a:gd name="connsiteY3643" fmla="*/ 231737 h 1041673"/>
              <a:gd name="connsiteX3644" fmla="*/ 1599721 w 5155357"/>
              <a:gd name="connsiteY3644" fmla="*/ 229063 h 1041673"/>
              <a:gd name="connsiteX3645" fmla="*/ 1602830 w 5155357"/>
              <a:gd name="connsiteY3645" fmla="*/ 226763 h 1041673"/>
              <a:gd name="connsiteX3646" fmla="*/ 1605317 w 5155357"/>
              <a:gd name="connsiteY3646" fmla="*/ 225519 h 1041673"/>
              <a:gd name="connsiteX3647" fmla="*/ 1607929 w 5155357"/>
              <a:gd name="connsiteY3647" fmla="*/ 224524 h 1041673"/>
              <a:gd name="connsiteX3648" fmla="*/ 1611038 w 5155357"/>
              <a:gd name="connsiteY3648" fmla="*/ 223094 h 1041673"/>
              <a:gd name="connsiteX3649" fmla="*/ 1613711 w 5155357"/>
              <a:gd name="connsiteY3649" fmla="*/ 221540 h 1041673"/>
              <a:gd name="connsiteX3650" fmla="*/ 1615762 w 5155357"/>
              <a:gd name="connsiteY3650" fmla="*/ 220731 h 1041673"/>
              <a:gd name="connsiteX3651" fmla="*/ 1617939 w 5155357"/>
              <a:gd name="connsiteY3651" fmla="*/ 219861 h 1041673"/>
              <a:gd name="connsiteX3652" fmla="*/ 1618125 w 5155357"/>
              <a:gd name="connsiteY3652" fmla="*/ 219985 h 1041673"/>
              <a:gd name="connsiteX3653" fmla="*/ 1619804 w 5155357"/>
              <a:gd name="connsiteY3653" fmla="*/ 219985 h 1041673"/>
              <a:gd name="connsiteX3654" fmla="*/ 1616447 w 5155357"/>
              <a:gd name="connsiteY3654" fmla="*/ 221975 h 1041673"/>
              <a:gd name="connsiteX3655" fmla="*/ 1616695 w 5155357"/>
              <a:gd name="connsiteY3655" fmla="*/ 221851 h 1041673"/>
              <a:gd name="connsiteX3656" fmla="*/ 1618685 w 5155357"/>
              <a:gd name="connsiteY3656" fmla="*/ 221042 h 1041673"/>
              <a:gd name="connsiteX3657" fmla="*/ 1618125 w 5155357"/>
              <a:gd name="connsiteY3657" fmla="*/ 219985 h 1041673"/>
              <a:gd name="connsiteX3658" fmla="*/ 1610789 w 5155357"/>
              <a:gd name="connsiteY3658" fmla="*/ 219239 h 1041673"/>
              <a:gd name="connsiteX3659" fmla="*/ 1611784 w 5155357"/>
              <a:gd name="connsiteY3659" fmla="*/ 218990 h 1041673"/>
              <a:gd name="connsiteX3660" fmla="*/ 1612530 w 5155357"/>
              <a:gd name="connsiteY3660" fmla="*/ 218804 h 1041673"/>
              <a:gd name="connsiteX3661" fmla="*/ 1612530 w 5155357"/>
              <a:gd name="connsiteY3661" fmla="*/ 218804 h 1041673"/>
              <a:gd name="connsiteX3662" fmla="*/ 1610291 w 5155357"/>
              <a:gd name="connsiteY3662" fmla="*/ 220483 h 1041673"/>
              <a:gd name="connsiteX3663" fmla="*/ 1610851 w 5155357"/>
              <a:gd name="connsiteY3663" fmla="*/ 219363 h 1041673"/>
              <a:gd name="connsiteX3664" fmla="*/ 1610851 w 5155357"/>
              <a:gd name="connsiteY3664" fmla="*/ 219239 h 1041673"/>
              <a:gd name="connsiteX3665" fmla="*/ 1593503 w 5155357"/>
              <a:gd name="connsiteY3665" fmla="*/ 233851 h 1041673"/>
              <a:gd name="connsiteX3666" fmla="*/ 1591452 w 5155357"/>
              <a:gd name="connsiteY3666" fmla="*/ 235032 h 1041673"/>
              <a:gd name="connsiteX3667" fmla="*/ 1591452 w 5155357"/>
              <a:gd name="connsiteY3667" fmla="*/ 234100 h 1041673"/>
              <a:gd name="connsiteX3668" fmla="*/ 1592819 w 5155357"/>
              <a:gd name="connsiteY3668" fmla="*/ 233229 h 1041673"/>
              <a:gd name="connsiteX3669" fmla="*/ 1593503 w 5155357"/>
              <a:gd name="connsiteY3669" fmla="*/ 233851 h 1041673"/>
              <a:gd name="connsiteX3670" fmla="*/ 1572549 w 5155357"/>
              <a:gd name="connsiteY3670" fmla="*/ 234100 h 1041673"/>
              <a:gd name="connsiteX3671" fmla="*/ 1573855 w 5155357"/>
              <a:gd name="connsiteY3671" fmla="*/ 233105 h 1041673"/>
              <a:gd name="connsiteX3672" fmla="*/ 1575037 w 5155357"/>
              <a:gd name="connsiteY3672" fmla="*/ 232607 h 1041673"/>
              <a:gd name="connsiteX3673" fmla="*/ 1575658 w 5155357"/>
              <a:gd name="connsiteY3673" fmla="*/ 233229 h 1041673"/>
              <a:gd name="connsiteX3674" fmla="*/ 1573482 w 5155357"/>
              <a:gd name="connsiteY3674" fmla="*/ 235094 h 1041673"/>
              <a:gd name="connsiteX3675" fmla="*/ 1572487 w 5155357"/>
              <a:gd name="connsiteY3675" fmla="*/ 235467 h 1041673"/>
              <a:gd name="connsiteX3676" fmla="*/ 1572549 w 5155357"/>
              <a:gd name="connsiteY3676" fmla="*/ 234100 h 1041673"/>
              <a:gd name="connsiteX3677" fmla="*/ 1567202 w 5155357"/>
              <a:gd name="connsiteY3677" fmla="*/ 235903 h 1041673"/>
              <a:gd name="connsiteX3678" fmla="*/ 1569565 w 5155357"/>
              <a:gd name="connsiteY3678" fmla="*/ 234659 h 1041673"/>
              <a:gd name="connsiteX3679" fmla="*/ 1570746 w 5155357"/>
              <a:gd name="connsiteY3679" fmla="*/ 234535 h 1041673"/>
              <a:gd name="connsiteX3680" fmla="*/ 1570684 w 5155357"/>
              <a:gd name="connsiteY3680" fmla="*/ 236089 h 1041673"/>
              <a:gd name="connsiteX3681" fmla="*/ 1568073 w 5155357"/>
              <a:gd name="connsiteY3681" fmla="*/ 236649 h 1041673"/>
              <a:gd name="connsiteX3682" fmla="*/ 1566207 w 5155357"/>
              <a:gd name="connsiteY3682" fmla="*/ 237457 h 1041673"/>
              <a:gd name="connsiteX3683" fmla="*/ 1567202 w 5155357"/>
              <a:gd name="connsiteY3683" fmla="*/ 235903 h 1041673"/>
              <a:gd name="connsiteX3684" fmla="*/ 1560052 w 5155357"/>
              <a:gd name="connsiteY3684" fmla="*/ 219985 h 1041673"/>
              <a:gd name="connsiteX3685" fmla="*/ 1557813 w 5155357"/>
              <a:gd name="connsiteY3685" fmla="*/ 221042 h 1041673"/>
              <a:gd name="connsiteX3686" fmla="*/ 1560052 w 5155357"/>
              <a:gd name="connsiteY3686" fmla="*/ 219985 h 1041673"/>
              <a:gd name="connsiteX3687" fmla="*/ 1554518 w 5155357"/>
              <a:gd name="connsiteY3687" fmla="*/ 243488 h 1041673"/>
              <a:gd name="connsiteX3688" fmla="*/ 1556508 w 5155357"/>
              <a:gd name="connsiteY3688" fmla="*/ 242183 h 1041673"/>
              <a:gd name="connsiteX3689" fmla="*/ 1559243 w 5155357"/>
              <a:gd name="connsiteY3689" fmla="*/ 240690 h 1041673"/>
              <a:gd name="connsiteX3690" fmla="*/ 1562477 w 5155357"/>
              <a:gd name="connsiteY3690" fmla="*/ 239012 h 1041673"/>
              <a:gd name="connsiteX3691" fmla="*/ 1563658 w 5155357"/>
              <a:gd name="connsiteY3691" fmla="*/ 238017 h 1041673"/>
              <a:gd name="connsiteX3692" fmla="*/ 1566145 w 5155357"/>
              <a:gd name="connsiteY3692" fmla="*/ 238576 h 1041673"/>
              <a:gd name="connsiteX3693" fmla="*/ 1563844 w 5155357"/>
              <a:gd name="connsiteY3693" fmla="*/ 239260 h 1041673"/>
              <a:gd name="connsiteX3694" fmla="*/ 1562539 w 5155357"/>
              <a:gd name="connsiteY3694" fmla="*/ 240131 h 1041673"/>
              <a:gd name="connsiteX3695" fmla="*/ 1560487 w 5155357"/>
              <a:gd name="connsiteY3695" fmla="*/ 241250 h 1041673"/>
              <a:gd name="connsiteX3696" fmla="*/ 1558248 w 5155357"/>
              <a:gd name="connsiteY3696" fmla="*/ 242183 h 1041673"/>
              <a:gd name="connsiteX3697" fmla="*/ 1557129 w 5155357"/>
              <a:gd name="connsiteY3697" fmla="*/ 243053 h 1041673"/>
              <a:gd name="connsiteX3698" fmla="*/ 1555202 w 5155357"/>
              <a:gd name="connsiteY3698" fmla="*/ 244421 h 1041673"/>
              <a:gd name="connsiteX3699" fmla="*/ 1554518 w 5155357"/>
              <a:gd name="connsiteY3699" fmla="*/ 243488 h 1041673"/>
              <a:gd name="connsiteX3700" fmla="*/ 1562477 w 5155357"/>
              <a:gd name="connsiteY3700" fmla="*/ 292173 h 1041673"/>
              <a:gd name="connsiteX3701" fmla="*/ 1560052 w 5155357"/>
              <a:gd name="connsiteY3701" fmla="*/ 292360 h 1041673"/>
              <a:gd name="connsiteX3702" fmla="*/ 1562414 w 5155357"/>
              <a:gd name="connsiteY3702" fmla="*/ 290557 h 1041673"/>
              <a:gd name="connsiteX3703" fmla="*/ 1564777 w 5155357"/>
              <a:gd name="connsiteY3703" fmla="*/ 290059 h 1041673"/>
              <a:gd name="connsiteX3704" fmla="*/ 1562477 w 5155357"/>
              <a:gd name="connsiteY3704" fmla="*/ 292173 h 1041673"/>
              <a:gd name="connsiteX3705" fmla="*/ 1557564 w 5155357"/>
              <a:gd name="connsiteY3705" fmla="*/ 293728 h 1041673"/>
              <a:gd name="connsiteX3706" fmla="*/ 1556010 w 5155357"/>
              <a:gd name="connsiteY3706" fmla="*/ 295842 h 1041673"/>
              <a:gd name="connsiteX3707" fmla="*/ 1555139 w 5155357"/>
              <a:gd name="connsiteY3707" fmla="*/ 294971 h 1041673"/>
              <a:gd name="connsiteX3708" fmla="*/ 1557564 w 5155357"/>
              <a:gd name="connsiteY3708" fmla="*/ 293728 h 1041673"/>
              <a:gd name="connsiteX3709" fmla="*/ 1550103 w 5155357"/>
              <a:gd name="connsiteY3709" fmla="*/ 221229 h 1041673"/>
              <a:gd name="connsiteX3710" fmla="*/ 1550849 w 5155357"/>
              <a:gd name="connsiteY3710" fmla="*/ 219426 h 1041673"/>
              <a:gd name="connsiteX3711" fmla="*/ 1552093 w 5155357"/>
              <a:gd name="connsiteY3711" fmla="*/ 217747 h 1041673"/>
              <a:gd name="connsiteX3712" fmla="*/ 1552528 w 5155357"/>
              <a:gd name="connsiteY3712" fmla="*/ 216814 h 1041673"/>
              <a:gd name="connsiteX3713" fmla="*/ 1554021 w 5155357"/>
              <a:gd name="connsiteY3713" fmla="*/ 216752 h 1041673"/>
              <a:gd name="connsiteX3714" fmla="*/ 1552715 w 5155357"/>
              <a:gd name="connsiteY3714" fmla="*/ 218990 h 1041673"/>
              <a:gd name="connsiteX3715" fmla="*/ 1551845 w 5155357"/>
              <a:gd name="connsiteY3715" fmla="*/ 220607 h 1041673"/>
              <a:gd name="connsiteX3716" fmla="*/ 1550725 w 5155357"/>
              <a:gd name="connsiteY3716" fmla="*/ 222286 h 1041673"/>
              <a:gd name="connsiteX3717" fmla="*/ 1550103 w 5155357"/>
              <a:gd name="connsiteY3717" fmla="*/ 221229 h 1041673"/>
              <a:gd name="connsiteX3718" fmla="*/ 1520756 w 5155357"/>
              <a:gd name="connsiteY3718" fmla="*/ 315987 h 1041673"/>
              <a:gd name="connsiteX3719" fmla="*/ 1523740 w 5155357"/>
              <a:gd name="connsiteY3719" fmla="*/ 313998 h 1041673"/>
              <a:gd name="connsiteX3720" fmla="*/ 1524113 w 5155357"/>
              <a:gd name="connsiteY3720" fmla="*/ 315055 h 1041673"/>
              <a:gd name="connsiteX3721" fmla="*/ 1521750 w 5155357"/>
              <a:gd name="connsiteY3721" fmla="*/ 316609 h 1041673"/>
              <a:gd name="connsiteX3722" fmla="*/ 1520756 w 5155357"/>
              <a:gd name="connsiteY3722" fmla="*/ 315987 h 1041673"/>
              <a:gd name="connsiteX3723" fmla="*/ 1517087 w 5155357"/>
              <a:gd name="connsiteY3723" fmla="*/ 319034 h 1041673"/>
              <a:gd name="connsiteX3724" fmla="*/ 1518641 w 5155357"/>
              <a:gd name="connsiteY3724" fmla="*/ 317790 h 1041673"/>
              <a:gd name="connsiteX3725" fmla="*/ 1519450 w 5155357"/>
              <a:gd name="connsiteY3725" fmla="*/ 318847 h 1041673"/>
              <a:gd name="connsiteX3726" fmla="*/ 1517274 w 5155357"/>
              <a:gd name="connsiteY3726" fmla="*/ 320651 h 1041673"/>
              <a:gd name="connsiteX3727" fmla="*/ 1515906 w 5155357"/>
              <a:gd name="connsiteY3727" fmla="*/ 321086 h 1041673"/>
              <a:gd name="connsiteX3728" fmla="*/ 1517087 w 5155357"/>
              <a:gd name="connsiteY3728" fmla="*/ 319034 h 1041673"/>
              <a:gd name="connsiteX3729" fmla="*/ 1430536 w 5155357"/>
              <a:gd name="connsiteY3729" fmla="*/ 468571 h 1041673"/>
              <a:gd name="connsiteX3730" fmla="*/ 1430847 w 5155357"/>
              <a:gd name="connsiteY3730" fmla="*/ 466892 h 1041673"/>
              <a:gd name="connsiteX3731" fmla="*/ 1431780 w 5155357"/>
              <a:gd name="connsiteY3731" fmla="*/ 468633 h 1041673"/>
              <a:gd name="connsiteX3732" fmla="*/ 1430536 w 5155357"/>
              <a:gd name="connsiteY3732" fmla="*/ 468571 h 1041673"/>
              <a:gd name="connsiteX3733" fmla="*/ 1475242 w 5155357"/>
              <a:gd name="connsiteY3733" fmla="*/ 610708 h 1041673"/>
              <a:gd name="connsiteX3734" fmla="*/ 1469522 w 5155357"/>
              <a:gd name="connsiteY3734" fmla="*/ 608408 h 1041673"/>
              <a:gd name="connsiteX3735" fmla="*/ 1472382 w 5155357"/>
              <a:gd name="connsiteY3735" fmla="*/ 608408 h 1041673"/>
              <a:gd name="connsiteX3736" fmla="*/ 1475739 w 5155357"/>
              <a:gd name="connsiteY3736" fmla="*/ 609713 h 1041673"/>
              <a:gd name="connsiteX3737" fmla="*/ 1475242 w 5155357"/>
              <a:gd name="connsiteY3737" fmla="*/ 610708 h 1041673"/>
              <a:gd name="connsiteX3738" fmla="*/ 1475988 w 5155357"/>
              <a:gd name="connsiteY3738" fmla="*/ 602874 h 1041673"/>
              <a:gd name="connsiteX3739" fmla="*/ 1473190 w 5155357"/>
              <a:gd name="connsiteY3739" fmla="*/ 601009 h 1041673"/>
              <a:gd name="connsiteX3740" fmla="*/ 1474744 w 5155357"/>
              <a:gd name="connsiteY3740" fmla="*/ 599889 h 1041673"/>
              <a:gd name="connsiteX3741" fmla="*/ 1475988 w 5155357"/>
              <a:gd name="connsiteY3741" fmla="*/ 602874 h 1041673"/>
              <a:gd name="connsiteX3742" fmla="*/ 1474682 w 5155357"/>
              <a:gd name="connsiteY3742" fmla="*/ 577816 h 1041673"/>
              <a:gd name="connsiteX3743" fmla="*/ 1455158 w 5155357"/>
              <a:gd name="connsiteY3743" fmla="*/ 577257 h 1041673"/>
              <a:gd name="connsiteX3744" fmla="*/ 1445645 w 5155357"/>
              <a:gd name="connsiteY3744" fmla="*/ 570542 h 1041673"/>
              <a:gd name="connsiteX3745" fmla="*/ 1433334 w 5155357"/>
              <a:gd name="connsiteY3745" fmla="*/ 559412 h 1041673"/>
              <a:gd name="connsiteX3746" fmla="*/ 1439490 w 5155357"/>
              <a:gd name="connsiteY3746" fmla="*/ 533670 h 1041673"/>
              <a:gd name="connsiteX3747" fmla="*/ 1439490 w 5155357"/>
              <a:gd name="connsiteY3747" fmla="*/ 528696 h 1041673"/>
              <a:gd name="connsiteX3748" fmla="*/ 1443407 w 5155357"/>
              <a:gd name="connsiteY3748" fmla="*/ 521981 h 1041673"/>
              <a:gd name="connsiteX3749" fmla="*/ 1445086 w 5155357"/>
              <a:gd name="connsiteY3749" fmla="*/ 515204 h 1041673"/>
              <a:gd name="connsiteX3750" fmla="*/ 1449003 w 5155357"/>
              <a:gd name="connsiteY3750" fmla="*/ 509048 h 1041673"/>
              <a:gd name="connsiteX3751" fmla="*/ 1448443 w 5155357"/>
              <a:gd name="connsiteY3751" fmla="*/ 502893 h 1041673"/>
              <a:gd name="connsiteX3752" fmla="*/ 1455158 w 5155357"/>
              <a:gd name="connsiteY3752" fmla="*/ 488965 h 1041673"/>
              <a:gd name="connsiteX3753" fmla="*/ 1464112 w 5155357"/>
              <a:gd name="connsiteY3753" fmla="*/ 459928 h 1041673"/>
              <a:gd name="connsiteX3754" fmla="*/ 1480838 w 5155357"/>
              <a:gd name="connsiteY3754" fmla="*/ 411927 h 1041673"/>
              <a:gd name="connsiteX3755" fmla="*/ 1486993 w 5155357"/>
              <a:gd name="connsiteY3755" fmla="*/ 395823 h 1041673"/>
              <a:gd name="connsiteX3756" fmla="*/ 1490351 w 5155357"/>
              <a:gd name="connsiteY3756" fmla="*/ 387367 h 1041673"/>
              <a:gd name="connsiteX3757" fmla="*/ 1486496 w 5155357"/>
              <a:gd name="connsiteY3757" fmla="*/ 399492 h 1041673"/>
              <a:gd name="connsiteX3758" fmla="*/ 1482454 w 5155357"/>
              <a:gd name="connsiteY3758" fmla="*/ 412238 h 1041673"/>
              <a:gd name="connsiteX3759" fmla="*/ 1482268 w 5155357"/>
              <a:gd name="connsiteY3759" fmla="*/ 412487 h 1041673"/>
              <a:gd name="connsiteX3760" fmla="*/ 1481273 w 5155357"/>
              <a:gd name="connsiteY3760" fmla="*/ 415160 h 1041673"/>
              <a:gd name="connsiteX3761" fmla="*/ 1479780 w 5155357"/>
              <a:gd name="connsiteY3761" fmla="*/ 419388 h 1041673"/>
              <a:gd name="connsiteX3762" fmla="*/ 1477729 w 5155357"/>
              <a:gd name="connsiteY3762" fmla="*/ 426103 h 1041673"/>
              <a:gd name="connsiteX3763" fmla="*/ 1476796 w 5155357"/>
              <a:gd name="connsiteY3763" fmla="*/ 430705 h 1041673"/>
              <a:gd name="connsiteX3764" fmla="*/ 1476920 w 5155357"/>
              <a:gd name="connsiteY3764" fmla="*/ 430083 h 1041673"/>
              <a:gd name="connsiteX3765" fmla="*/ 1478102 w 5155357"/>
              <a:gd name="connsiteY3765" fmla="*/ 426974 h 1041673"/>
              <a:gd name="connsiteX3766" fmla="*/ 1479097 w 5155357"/>
              <a:gd name="connsiteY3766" fmla="*/ 424487 h 1041673"/>
              <a:gd name="connsiteX3767" fmla="*/ 1480029 w 5155357"/>
              <a:gd name="connsiteY3767" fmla="*/ 421689 h 1041673"/>
              <a:gd name="connsiteX3768" fmla="*/ 1481087 w 5155357"/>
              <a:gd name="connsiteY3768" fmla="*/ 418393 h 1041673"/>
              <a:gd name="connsiteX3769" fmla="*/ 1482330 w 5155357"/>
              <a:gd name="connsiteY3769" fmla="*/ 415222 h 1041673"/>
              <a:gd name="connsiteX3770" fmla="*/ 1483076 w 5155357"/>
              <a:gd name="connsiteY3770" fmla="*/ 413233 h 1041673"/>
              <a:gd name="connsiteX3771" fmla="*/ 1483263 w 5155357"/>
              <a:gd name="connsiteY3771" fmla="*/ 412984 h 1041673"/>
              <a:gd name="connsiteX3772" fmla="*/ 1487367 w 5155357"/>
              <a:gd name="connsiteY3772" fmla="*/ 399865 h 1041673"/>
              <a:gd name="connsiteX3773" fmla="*/ 1491346 w 5155357"/>
              <a:gd name="connsiteY3773" fmla="*/ 387367 h 1041673"/>
              <a:gd name="connsiteX3774" fmla="*/ 1491470 w 5155357"/>
              <a:gd name="connsiteY3774" fmla="*/ 387367 h 1041673"/>
              <a:gd name="connsiteX3775" fmla="*/ 1492030 w 5155357"/>
              <a:gd name="connsiteY3775" fmla="*/ 385813 h 1041673"/>
              <a:gd name="connsiteX3776" fmla="*/ 1491594 w 5155357"/>
              <a:gd name="connsiteY3776" fmla="*/ 385937 h 1041673"/>
              <a:gd name="connsiteX3777" fmla="*/ 1492589 w 5155357"/>
              <a:gd name="connsiteY3777" fmla="*/ 383388 h 1041673"/>
              <a:gd name="connsiteX3778" fmla="*/ 1492340 w 5155357"/>
              <a:gd name="connsiteY3778" fmla="*/ 382952 h 1041673"/>
              <a:gd name="connsiteX3779" fmla="*/ 1491905 w 5155357"/>
              <a:gd name="connsiteY3779" fmla="*/ 383201 h 1041673"/>
              <a:gd name="connsiteX3780" fmla="*/ 1491222 w 5155357"/>
              <a:gd name="connsiteY3780" fmla="*/ 385066 h 1041673"/>
              <a:gd name="connsiteX3781" fmla="*/ 1493647 w 5155357"/>
              <a:gd name="connsiteY3781" fmla="*/ 374061 h 1041673"/>
              <a:gd name="connsiteX3782" fmla="*/ 1498123 w 5155357"/>
              <a:gd name="connsiteY3782" fmla="*/ 362309 h 1041673"/>
              <a:gd name="connsiteX3783" fmla="*/ 1502475 w 5155357"/>
              <a:gd name="connsiteY3783" fmla="*/ 351180 h 1041673"/>
              <a:gd name="connsiteX3784" fmla="*/ 1502103 w 5155357"/>
              <a:gd name="connsiteY3784" fmla="*/ 352485 h 1041673"/>
              <a:gd name="connsiteX3785" fmla="*/ 1500859 w 5155357"/>
              <a:gd name="connsiteY3785" fmla="*/ 355656 h 1041673"/>
              <a:gd name="connsiteX3786" fmla="*/ 1500237 w 5155357"/>
              <a:gd name="connsiteY3786" fmla="*/ 358703 h 1041673"/>
              <a:gd name="connsiteX3787" fmla="*/ 1499118 w 5155357"/>
              <a:gd name="connsiteY3787" fmla="*/ 361377 h 1041673"/>
              <a:gd name="connsiteX3788" fmla="*/ 1498185 w 5155357"/>
              <a:gd name="connsiteY3788" fmla="*/ 364423 h 1041673"/>
              <a:gd name="connsiteX3789" fmla="*/ 1497688 w 5155357"/>
              <a:gd name="connsiteY3789" fmla="*/ 366600 h 1041673"/>
              <a:gd name="connsiteX3790" fmla="*/ 1497066 w 5155357"/>
              <a:gd name="connsiteY3790" fmla="*/ 367905 h 1041673"/>
              <a:gd name="connsiteX3791" fmla="*/ 1496879 w 5155357"/>
              <a:gd name="connsiteY3791" fmla="*/ 369211 h 1041673"/>
              <a:gd name="connsiteX3792" fmla="*/ 1496320 w 5155357"/>
              <a:gd name="connsiteY3792" fmla="*/ 371885 h 1041673"/>
              <a:gd name="connsiteX3793" fmla="*/ 1498310 w 5155357"/>
              <a:gd name="connsiteY3793" fmla="*/ 366662 h 1041673"/>
              <a:gd name="connsiteX3794" fmla="*/ 1499864 w 5155357"/>
              <a:gd name="connsiteY3794" fmla="*/ 361688 h 1041673"/>
              <a:gd name="connsiteX3795" fmla="*/ 1501542 w 5155357"/>
              <a:gd name="connsiteY3795" fmla="*/ 357522 h 1041673"/>
              <a:gd name="connsiteX3796" fmla="*/ 1502413 w 5155357"/>
              <a:gd name="connsiteY3796" fmla="*/ 354662 h 1041673"/>
              <a:gd name="connsiteX3797" fmla="*/ 1503284 w 5155357"/>
              <a:gd name="connsiteY3797" fmla="*/ 352485 h 1041673"/>
              <a:gd name="connsiteX3798" fmla="*/ 1503843 w 5155357"/>
              <a:gd name="connsiteY3798" fmla="*/ 350185 h 1041673"/>
              <a:gd name="connsiteX3799" fmla="*/ 1502165 w 5155357"/>
              <a:gd name="connsiteY3799" fmla="*/ 347449 h 1041673"/>
              <a:gd name="connsiteX3800" fmla="*/ 1507760 w 5155357"/>
              <a:gd name="connsiteY3800" fmla="*/ 333521 h 1041673"/>
              <a:gd name="connsiteX3801" fmla="*/ 1511677 w 5155357"/>
              <a:gd name="connsiteY3801" fmla="*/ 328485 h 1041673"/>
              <a:gd name="connsiteX3802" fmla="*/ 1542953 w 5155357"/>
              <a:gd name="connsiteY3802" fmla="*/ 306661 h 1041673"/>
              <a:gd name="connsiteX3803" fmla="*/ 1542020 w 5155357"/>
              <a:gd name="connsiteY3803" fmla="*/ 306288 h 1041673"/>
              <a:gd name="connsiteX3804" fmla="*/ 1541274 w 5155357"/>
              <a:gd name="connsiteY3804" fmla="*/ 305604 h 1041673"/>
              <a:gd name="connsiteX3805" fmla="*/ 1542953 w 5155357"/>
              <a:gd name="connsiteY3805" fmla="*/ 304422 h 1041673"/>
              <a:gd name="connsiteX3806" fmla="*/ 1543512 w 5155357"/>
              <a:gd name="connsiteY3806" fmla="*/ 303303 h 1041673"/>
              <a:gd name="connsiteX3807" fmla="*/ 1540155 w 5155357"/>
              <a:gd name="connsiteY3807" fmla="*/ 305604 h 1041673"/>
              <a:gd name="connsiteX3808" fmla="*/ 1538663 w 5155357"/>
              <a:gd name="connsiteY3808" fmla="*/ 306785 h 1041673"/>
              <a:gd name="connsiteX3809" fmla="*/ 1535865 w 5155357"/>
              <a:gd name="connsiteY3809" fmla="*/ 308153 h 1041673"/>
              <a:gd name="connsiteX3810" fmla="*/ 1532818 w 5155357"/>
              <a:gd name="connsiteY3810" fmla="*/ 309396 h 1041673"/>
              <a:gd name="connsiteX3811" fmla="*/ 1533502 w 5155357"/>
              <a:gd name="connsiteY3811" fmla="*/ 308153 h 1041673"/>
              <a:gd name="connsiteX3812" fmla="*/ 1535679 w 5155357"/>
              <a:gd name="connsiteY3812" fmla="*/ 306661 h 1041673"/>
              <a:gd name="connsiteX3813" fmla="*/ 1539285 w 5155357"/>
              <a:gd name="connsiteY3813" fmla="*/ 304733 h 1041673"/>
              <a:gd name="connsiteX3814" fmla="*/ 1543574 w 5155357"/>
              <a:gd name="connsiteY3814" fmla="*/ 301935 h 1041673"/>
              <a:gd name="connsiteX3815" fmla="*/ 1548487 w 5155357"/>
              <a:gd name="connsiteY3815" fmla="*/ 299075 h 1041673"/>
              <a:gd name="connsiteX3816" fmla="*/ 1553399 w 5155357"/>
              <a:gd name="connsiteY3816" fmla="*/ 296774 h 1041673"/>
              <a:gd name="connsiteX3817" fmla="*/ 1553150 w 5155357"/>
              <a:gd name="connsiteY3817" fmla="*/ 297831 h 1041673"/>
              <a:gd name="connsiteX3818" fmla="*/ 1550912 w 5155357"/>
              <a:gd name="connsiteY3818" fmla="*/ 299199 h 1041673"/>
              <a:gd name="connsiteX3819" fmla="*/ 1547616 w 5155357"/>
              <a:gd name="connsiteY3819" fmla="*/ 301500 h 1041673"/>
              <a:gd name="connsiteX3820" fmla="*/ 1542953 w 5155357"/>
              <a:gd name="connsiteY3820" fmla="*/ 304422 h 1041673"/>
              <a:gd name="connsiteX3821" fmla="*/ 1543886 w 5155357"/>
              <a:gd name="connsiteY3821" fmla="*/ 304857 h 1041673"/>
              <a:gd name="connsiteX3822" fmla="*/ 1544632 w 5155357"/>
              <a:gd name="connsiteY3822" fmla="*/ 305604 h 1041673"/>
              <a:gd name="connsiteX3823" fmla="*/ 1596550 w 5155357"/>
              <a:gd name="connsiteY3823" fmla="*/ 274826 h 1041673"/>
              <a:gd name="connsiteX3824" fmla="*/ 1596550 w 5155357"/>
              <a:gd name="connsiteY3824" fmla="*/ 272650 h 1041673"/>
              <a:gd name="connsiteX3825" fmla="*/ 1595866 w 5155357"/>
              <a:gd name="connsiteY3825" fmla="*/ 273582 h 1041673"/>
              <a:gd name="connsiteX3826" fmla="*/ 1594062 w 5155357"/>
              <a:gd name="connsiteY3826" fmla="*/ 274266 h 1041673"/>
              <a:gd name="connsiteX3827" fmla="*/ 1589027 w 5155357"/>
              <a:gd name="connsiteY3827" fmla="*/ 277002 h 1041673"/>
              <a:gd name="connsiteX3828" fmla="*/ 1584674 w 5155357"/>
              <a:gd name="connsiteY3828" fmla="*/ 279613 h 1041673"/>
              <a:gd name="connsiteX3829" fmla="*/ 1582684 w 5155357"/>
              <a:gd name="connsiteY3829" fmla="*/ 279800 h 1041673"/>
              <a:gd name="connsiteX3830" fmla="*/ 1584052 w 5155357"/>
              <a:gd name="connsiteY3830" fmla="*/ 278432 h 1041673"/>
              <a:gd name="connsiteX3831" fmla="*/ 1586975 w 5155357"/>
              <a:gd name="connsiteY3831" fmla="*/ 276567 h 1041673"/>
              <a:gd name="connsiteX3832" fmla="*/ 1589213 w 5155357"/>
              <a:gd name="connsiteY3832" fmla="*/ 275821 h 1041673"/>
              <a:gd name="connsiteX3833" fmla="*/ 1591949 w 5155357"/>
              <a:gd name="connsiteY3833" fmla="*/ 274328 h 1041673"/>
              <a:gd name="connsiteX3834" fmla="*/ 1598850 w 5155357"/>
              <a:gd name="connsiteY3834" fmla="*/ 270411 h 1041673"/>
              <a:gd name="connsiteX3835" fmla="*/ 1600778 w 5155357"/>
              <a:gd name="connsiteY3835" fmla="*/ 270225 h 1041673"/>
              <a:gd name="connsiteX3836" fmla="*/ 1601897 w 5155357"/>
              <a:gd name="connsiteY3836" fmla="*/ 269354 h 1041673"/>
              <a:gd name="connsiteX3837" fmla="*/ 1603576 w 5155357"/>
              <a:gd name="connsiteY3837" fmla="*/ 268048 h 1041673"/>
              <a:gd name="connsiteX3838" fmla="*/ 1606250 w 5155357"/>
              <a:gd name="connsiteY3838" fmla="*/ 267738 h 1041673"/>
              <a:gd name="connsiteX3839" fmla="*/ 1605068 w 5155357"/>
              <a:gd name="connsiteY3839" fmla="*/ 269043 h 1041673"/>
              <a:gd name="connsiteX3840" fmla="*/ 1603451 w 5155357"/>
              <a:gd name="connsiteY3840" fmla="*/ 269976 h 1041673"/>
              <a:gd name="connsiteX3841" fmla="*/ 1600840 w 5155357"/>
              <a:gd name="connsiteY3841" fmla="*/ 271282 h 1041673"/>
              <a:gd name="connsiteX3842" fmla="*/ 1599099 w 5155357"/>
              <a:gd name="connsiteY3842" fmla="*/ 272152 h 1041673"/>
              <a:gd name="connsiteX3843" fmla="*/ 1601524 w 5155357"/>
              <a:gd name="connsiteY3843" fmla="*/ 271530 h 1041673"/>
              <a:gd name="connsiteX3844" fmla="*/ 1604820 w 5155357"/>
              <a:gd name="connsiteY3844" fmla="*/ 270473 h 1041673"/>
              <a:gd name="connsiteX3845" fmla="*/ 1606622 w 5155357"/>
              <a:gd name="connsiteY3845" fmla="*/ 269789 h 1041673"/>
              <a:gd name="connsiteX3846" fmla="*/ 1609607 w 5155357"/>
              <a:gd name="connsiteY3846" fmla="*/ 268421 h 1041673"/>
              <a:gd name="connsiteX3847" fmla="*/ 1612094 w 5155357"/>
              <a:gd name="connsiteY3847" fmla="*/ 267178 h 1041673"/>
              <a:gd name="connsiteX3848" fmla="*/ 1621732 w 5155357"/>
              <a:gd name="connsiteY3848" fmla="*/ 262017 h 1041673"/>
              <a:gd name="connsiteX3849" fmla="*/ 1673090 w 5155357"/>
              <a:gd name="connsiteY3849" fmla="*/ 238017 h 1041673"/>
              <a:gd name="connsiteX3850" fmla="*/ 1750128 w 5155357"/>
              <a:gd name="connsiteY3850" fmla="*/ 215073 h 1041673"/>
              <a:gd name="connsiteX3851" fmla="*/ 1874048 w 5155357"/>
              <a:gd name="connsiteY3851" fmla="*/ 241872 h 1041673"/>
              <a:gd name="connsiteX3852" fmla="*/ 1870130 w 5155357"/>
              <a:gd name="connsiteY3852" fmla="*/ 261395 h 1041673"/>
              <a:gd name="connsiteX3853" fmla="*/ 1853964 w 5155357"/>
              <a:gd name="connsiteY3853" fmla="*/ 296588 h 1041673"/>
              <a:gd name="connsiteX3854" fmla="*/ 1808202 w 5155357"/>
              <a:gd name="connsiteY3854" fmla="*/ 353045 h 1041673"/>
              <a:gd name="connsiteX3855" fmla="*/ 1798129 w 5155357"/>
              <a:gd name="connsiteY3855" fmla="*/ 364797 h 1041673"/>
              <a:gd name="connsiteX3856" fmla="*/ 1796450 w 5155357"/>
              <a:gd name="connsiteY3856" fmla="*/ 369211 h 1041673"/>
              <a:gd name="connsiteX3857" fmla="*/ 1793653 w 5155357"/>
              <a:gd name="connsiteY3857" fmla="*/ 369771 h 1041673"/>
              <a:gd name="connsiteX3858" fmla="*/ 1794212 w 5155357"/>
              <a:gd name="connsiteY3858" fmla="*/ 369771 h 1041673"/>
              <a:gd name="connsiteX3859" fmla="*/ 1794212 w 5155357"/>
              <a:gd name="connsiteY3859" fmla="*/ 370393 h 1041673"/>
              <a:gd name="connsiteX3860" fmla="*/ 1791414 w 5155357"/>
              <a:gd name="connsiteY3860" fmla="*/ 372569 h 1041673"/>
              <a:gd name="connsiteX3861" fmla="*/ 1790854 w 5155357"/>
              <a:gd name="connsiteY3861" fmla="*/ 372569 h 1041673"/>
              <a:gd name="connsiteX3862" fmla="*/ 1790854 w 5155357"/>
              <a:gd name="connsiteY3862" fmla="*/ 372071 h 1041673"/>
              <a:gd name="connsiteX3863" fmla="*/ 1788056 w 5155357"/>
              <a:gd name="connsiteY3863" fmla="*/ 374247 h 1041673"/>
              <a:gd name="connsiteX3864" fmla="*/ 1789735 w 5155357"/>
              <a:gd name="connsiteY3864" fmla="*/ 374247 h 1041673"/>
              <a:gd name="connsiteX3865" fmla="*/ 1779103 w 5155357"/>
              <a:gd name="connsiteY3865" fmla="*/ 386061 h 1041673"/>
              <a:gd name="connsiteX3866" fmla="*/ 1767973 w 5155357"/>
              <a:gd name="connsiteY3866" fmla="*/ 397191 h 1041673"/>
              <a:gd name="connsiteX3867" fmla="*/ 1753485 w 5155357"/>
              <a:gd name="connsiteY3867" fmla="*/ 410124 h 1041673"/>
              <a:gd name="connsiteX3868" fmla="*/ 1737879 w 5155357"/>
              <a:gd name="connsiteY3868" fmla="*/ 423492 h 1041673"/>
              <a:gd name="connsiteX3869" fmla="*/ 1729485 w 5155357"/>
              <a:gd name="connsiteY3869" fmla="*/ 428466 h 1041673"/>
              <a:gd name="connsiteX3870" fmla="*/ 1721651 w 5155357"/>
              <a:gd name="connsiteY3870" fmla="*/ 434124 h 1041673"/>
              <a:gd name="connsiteX3871" fmla="*/ 1714936 w 5155357"/>
              <a:gd name="connsiteY3871" fmla="*/ 435181 h 1041673"/>
              <a:gd name="connsiteX3872" fmla="*/ 1703184 w 5155357"/>
              <a:gd name="connsiteY3872" fmla="*/ 443575 h 1041673"/>
              <a:gd name="connsiteX3873" fmla="*/ 1687578 w 5155357"/>
              <a:gd name="connsiteY3873" fmla="*/ 456446 h 1041673"/>
              <a:gd name="connsiteX3874" fmla="*/ 1681981 w 5155357"/>
              <a:gd name="connsiteY3874" fmla="*/ 458747 h 1041673"/>
              <a:gd name="connsiteX3875" fmla="*/ 1679184 w 5155357"/>
              <a:gd name="connsiteY3875" fmla="*/ 464840 h 1041673"/>
              <a:gd name="connsiteX3876" fmla="*/ 1667432 w 5155357"/>
              <a:gd name="connsiteY3876" fmla="*/ 472115 h 1041673"/>
              <a:gd name="connsiteX3877" fmla="*/ 1655183 w 5155357"/>
              <a:gd name="connsiteY3877" fmla="*/ 480571 h 1041673"/>
              <a:gd name="connsiteX3878" fmla="*/ 1647908 w 5155357"/>
              <a:gd name="connsiteY3878" fmla="*/ 483928 h 1041673"/>
              <a:gd name="connsiteX3879" fmla="*/ 1641753 w 5155357"/>
              <a:gd name="connsiteY3879" fmla="*/ 488343 h 1041673"/>
              <a:gd name="connsiteX3880" fmla="*/ 1628385 w 5155357"/>
              <a:gd name="connsiteY3880" fmla="*/ 496799 h 1041673"/>
              <a:gd name="connsiteX3881" fmla="*/ 1615576 w 5155357"/>
              <a:gd name="connsiteY3881" fmla="*/ 504634 h 1041673"/>
              <a:gd name="connsiteX3882" fmla="*/ 1615452 w 5155357"/>
              <a:gd name="connsiteY3882" fmla="*/ 504634 h 1041673"/>
              <a:gd name="connsiteX3883" fmla="*/ 1616198 w 5155357"/>
              <a:gd name="connsiteY3883" fmla="*/ 504074 h 1041673"/>
              <a:gd name="connsiteX3884" fmla="*/ 1616820 w 5155357"/>
              <a:gd name="connsiteY3884" fmla="*/ 503701 h 1041673"/>
              <a:gd name="connsiteX3885" fmla="*/ 1616944 w 5155357"/>
              <a:gd name="connsiteY3885" fmla="*/ 502830 h 1041673"/>
              <a:gd name="connsiteX3886" fmla="*/ 1616074 w 5155357"/>
              <a:gd name="connsiteY3886" fmla="*/ 502706 h 1041673"/>
              <a:gd name="connsiteX3887" fmla="*/ 1615576 w 5155357"/>
              <a:gd name="connsiteY3887" fmla="*/ 503017 h 1041673"/>
              <a:gd name="connsiteX3888" fmla="*/ 1614581 w 5155357"/>
              <a:gd name="connsiteY3888" fmla="*/ 503701 h 1041673"/>
              <a:gd name="connsiteX3889" fmla="*/ 1614581 w 5155357"/>
              <a:gd name="connsiteY3889" fmla="*/ 503452 h 1041673"/>
              <a:gd name="connsiteX3890" fmla="*/ 1576529 w 5155357"/>
              <a:gd name="connsiteY3890" fmla="*/ 525836 h 1041673"/>
              <a:gd name="connsiteX3891" fmla="*/ 1573171 w 5155357"/>
              <a:gd name="connsiteY3891" fmla="*/ 530251 h 1041673"/>
              <a:gd name="connsiteX3892" fmla="*/ 1568135 w 5155357"/>
              <a:gd name="connsiteY3892" fmla="*/ 531370 h 1041673"/>
              <a:gd name="connsiteX3893" fmla="*/ 1564777 w 5155357"/>
              <a:gd name="connsiteY3893" fmla="*/ 534727 h 1041673"/>
              <a:gd name="connsiteX3894" fmla="*/ 1512300 w 5155357"/>
              <a:gd name="connsiteY3894" fmla="*/ 561029 h 1041673"/>
              <a:gd name="connsiteX3895" fmla="*/ 1492776 w 5155357"/>
              <a:gd name="connsiteY3895" fmla="*/ 568801 h 1041673"/>
              <a:gd name="connsiteX3896" fmla="*/ 1478848 w 5155357"/>
              <a:gd name="connsiteY3896" fmla="*/ 574956 h 1041673"/>
              <a:gd name="connsiteX3897" fmla="*/ 1474931 w 5155357"/>
              <a:gd name="connsiteY3897" fmla="*/ 578376 h 1041673"/>
              <a:gd name="connsiteX3898" fmla="*/ 1581876 w 5155357"/>
              <a:gd name="connsiteY3898" fmla="*/ 554313 h 1041673"/>
              <a:gd name="connsiteX3899" fmla="*/ 1578767 w 5155357"/>
              <a:gd name="connsiteY3899" fmla="*/ 556241 h 1041673"/>
              <a:gd name="connsiteX3900" fmla="*/ 1575658 w 5155357"/>
              <a:gd name="connsiteY3900" fmla="*/ 558168 h 1041673"/>
              <a:gd name="connsiteX3901" fmla="*/ 1574042 w 5155357"/>
              <a:gd name="connsiteY3901" fmla="*/ 557609 h 1041673"/>
              <a:gd name="connsiteX3902" fmla="*/ 1581876 w 5155357"/>
              <a:gd name="connsiteY3902" fmla="*/ 554251 h 1041673"/>
              <a:gd name="connsiteX3903" fmla="*/ 1581876 w 5155357"/>
              <a:gd name="connsiteY3903" fmla="*/ 554251 h 1041673"/>
              <a:gd name="connsiteX3904" fmla="*/ 1494144 w 5155357"/>
              <a:gd name="connsiteY3904" fmla="*/ 620346 h 1041673"/>
              <a:gd name="connsiteX3905" fmla="*/ 1491222 w 5155357"/>
              <a:gd name="connsiteY3905" fmla="*/ 619040 h 1041673"/>
              <a:gd name="connsiteX3906" fmla="*/ 1496258 w 5155357"/>
              <a:gd name="connsiteY3906" fmla="*/ 618543 h 1041673"/>
              <a:gd name="connsiteX3907" fmla="*/ 1494144 w 5155357"/>
              <a:gd name="connsiteY3907" fmla="*/ 620346 h 1041673"/>
              <a:gd name="connsiteX3908" fmla="*/ 1496009 w 5155357"/>
              <a:gd name="connsiteY3908" fmla="*/ 594729 h 1041673"/>
              <a:gd name="connsiteX3909" fmla="*/ 1495325 w 5155357"/>
              <a:gd name="connsiteY3909" fmla="*/ 593796 h 1041673"/>
              <a:gd name="connsiteX3910" fmla="*/ 1498061 w 5155357"/>
              <a:gd name="connsiteY3910" fmla="*/ 591869 h 1041673"/>
              <a:gd name="connsiteX3911" fmla="*/ 1500237 w 5155357"/>
              <a:gd name="connsiteY3911" fmla="*/ 591371 h 1041673"/>
              <a:gd name="connsiteX3912" fmla="*/ 1503221 w 5155357"/>
              <a:gd name="connsiteY3912" fmla="*/ 589941 h 1041673"/>
              <a:gd name="connsiteX3913" fmla="*/ 1504528 w 5155357"/>
              <a:gd name="connsiteY3913" fmla="*/ 590438 h 1041673"/>
              <a:gd name="connsiteX3914" fmla="*/ 1502289 w 5155357"/>
              <a:gd name="connsiteY3914" fmla="*/ 591744 h 1041673"/>
              <a:gd name="connsiteX3915" fmla="*/ 1498932 w 5155357"/>
              <a:gd name="connsiteY3915" fmla="*/ 593796 h 1041673"/>
              <a:gd name="connsiteX3916" fmla="*/ 1496009 w 5155357"/>
              <a:gd name="connsiteY3916" fmla="*/ 594729 h 1041673"/>
              <a:gd name="connsiteX3917" fmla="*/ 1499802 w 5155357"/>
              <a:gd name="connsiteY3917" fmla="*/ 598459 h 1041673"/>
              <a:gd name="connsiteX3918" fmla="*/ 1501481 w 5155357"/>
              <a:gd name="connsiteY3918" fmla="*/ 597278 h 1041673"/>
              <a:gd name="connsiteX3919" fmla="*/ 1499802 w 5155357"/>
              <a:gd name="connsiteY3919" fmla="*/ 598459 h 1041673"/>
              <a:gd name="connsiteX3920" fmla="*/ 1503159 w 5155357"/>
              <a:gd name="connsiteY3920" fmla="*/ 593983 h 1041673"/>
              <a:gd name="connsiteX3921" fmla="*/ 1501481 w 5155357"/>
              <a:gd name="connsiteY3921" fmla="*/ 594542 h 1041673"/>
              <a:gd name="connsiteX3922" fmla="*/ 1502600 w 5155357"/>
              <a:gd name="connsiteY3922" fmla="*/ 593361 h 1041673"/>
              <a:gd name="connsiteX3923" fmla="*/ 1502600 w 5155357"/>
              <a:gd name="connsiteY3923" fmla="*/ 593112 h 1041673"/>
              <a:gd name="connsiteX3924" fmla="*/ 1503221 w 5155357"/>
              <a:gd name="connsiteY3924" fmla="*/ 593983 h 1041673"/>
              <a:gd name="connsiteX3925" fmla="*/ 1503221 w 5155357"/>
              <a:gd name="connsiteY3925" fmla="*/ 593983 h 1041673"/>
              <a:gd name="connsiteX3926" fmla="*/ 1503097 w 5155357"/>
              <a:gd name="connsiteY3926" fmla="*/ 593983 h 1041673"/>
              <a:gd name="connsiteX3927" fmla="*/ 1506517 w 5155357"/>
              <a:gd name="connsiteY3927" fmla="*/ 596159 h 1041673"/>
              <a:gd name="connsiteX3928" fmla="*/ 1503719 w 5155357"/>
              <a:gd name="connsiteY3928" fmla="*/ 596718 h 1041673"/>
              <a:gd name="connsiteX3929" fmla="*/ 1504279 w 5155357"/>
              <a:gd name="connsiteY3929" fmla="*/ 595599 h 1041673"/>
              <a:gd name="connsiteX3930" fmla="*/ 1504279 w 5155357"/>
              <a:gd name="connsiteY3930" fmla="*/ 594977 h 1041673"/>
              <a:gd name="connsiteX3931" fmla="*/ 1504279 w 5155357"/>
              <a:gd name="connsiteY3931" fmla="*/ 594977 h 1041673"/>
              <a:gd name="connsiteX3932" fmla="*/ 1504279 w 5155357"/>
              <a:gd name="connsiteY3932" fmla="*/ 595288 h 1041673"/>
              <a:gd name="connsiteX3933" fmla="*/ 1505646 w 5155357"/>
              <a:gd name="connsiteY3933" fmla="*/ 595102 h 1041673"/>
              <a:gd name="connsiteX3934" fmla="*/ 1506517 w 5155357"/>
              <a:gd name="connsiteY3934" fmla="*/ 596159 h 1041673"/>
              <a:gd name="connsiteX3935" fmla="*/ 1529522 w 5155357"/>
              <a:gd name="connsiteY3935" fmla="*/ 589941 h 1041673"/>
              <a:gd name="connsiteX3936" fmla="*/ 1525481 w 5155357"/>
              <a:gd name="connsiteY3936" fmla="*/ 592926 h 1041673"/>
              <a:gd name="connsiteX3937" fmla="*/ 1522124 w 5155357"/>
              <a:gd name="connsiteY3937" fmla="*/ 594045 h 1041673"/>
              <a:gd name="connsiteX3938" fmla="*/ 1518269 w 5155357"/>
              <a:gd name="connsiteY3938" fmla="*/ 595599 h 1041673"/>
              <a:gd name="connsiteX3939" fmla="*/ 1516963 w 5155357"/>
              <a:gd name="connsiteY3939" fmla="*/ 595972 h 1041673"/>
              <a:gd name="connsiteX3940" fmla="*/ 1515035 w 5155357"/>
              <a:gd name="connsiteY3940" fmla="*/ 596283 h 1041673"/>
              <a:gd name="connsiteX3941" fmla="*/ 1515844 w 5155357"/>
              <a:gd name="connsiteY3941" fmla="*/ 594977 h 1041673"/>
              <a:gd name="connsiteX3942" fmla="*/ 1518144 w 5155357"/>
              <a:gd name="connsiteY3942" fmla="*/ 593672 h 1041673"/>
              <a:gd name="connsiteX3943" fmla="*/ 1521253 w 5155357"/>
              <a:gd name="connsiteY3943" fmla="*/ 592739 h 1041673"/>
              <a:gd name="connsiteX3944" fmla="*/ 1522932 w 5155357"/>
              <a:gd name="connsiteY3944" fmla="*/ 591744 h 1041673"/>
              <a:gd name="connsiteX3945" fmla="*/ 1526538 w 5155357"/>
              <a:gd name="connsiteY3945" fmla="*/ 590687 h 1041673"/>
              <a:gd name="connsiteX3946" fmla="*/ 1529522 w 5155357"/>
              <a:gd name="connsiteY3946" fmla="*/ 589941 h 1041673"/>
              <a:gd name="connsiteX3947" fmla="*/ 1542145 w 5155357"/>
              <a:gd name="connsiteY3947" fmla="*/ 583412 h 1041673"/>
              <a:gd name="connsiteX3948" fmla="*/ 1536548 w 5155357"/>
              <a:gd name="connsiteY3948" fmla="*/ 585713 h 1041673"/>
              <a:gd name="connsiteX3949" fmla="*/ 1537979 w 5155357"/>
              <a:gd name="connsiteY3949" fmla="*/ 583785 h 1041673"/>
              <a:gd name="connsiteX3950" fmla="*/ 1536548 w 5155357"/>
              <a:gd name="connsiteY3950" fmla="*/ 584407 h 1041673"/>
              <a:gd name="connsiteX3951" fmla="*/ 1530891 w 5155357"/>
              <a:gd name="connsiteY3951" fmla="*/ 586210 h 1041673"/>
              <a:gd name="connsiteX3952" fmla="*/ 1529274 w 5155357"/>
              <a:gd name="connsiteY3952" fmla="*/ 586894 h 1041673"/>
              <a:gd name="connsiteX3953" fmla="*/ 1525979 w 5155357"/>
              <a:gd name="connsiteY3953" fmla="*/ 587889 h 1041673"/>
              <a:gd name="connsiteX3954" fmla="*/ 1510372 w 5155357"/>
              <a:gd name="connsiteY3954" fmla="*/ 595164 h 1041673"/>
              <a:gd name="connsiteX3955" fmla="*/ 1507699 w 5155357"/>
              <a:gd name="connsiteY3955" fmla="*/ 595164 h 1041673"/>
              <a:gd name="connsiteX3956" fmla="*/ 1506766 w 5155357"/>
              <a:gd name="connsiteY3956" fmla="*/ 594045 h 1041673"/>
              <a:gd name="connsiteX3957" fmla="*/ 1506641 w 5155357"/>
              <a:gd name="connsiteY3957" fmla="*/ 593796 h 1041673"/>
              <a:gd name="connsiteX3958" fmla="*/ 1506392 w 5155357"/>
              <a:gd name="connsiteY3958" fmla="*/ 593796 h 1041673"/>
              <a:gd name="connsiteX3959" fmla="*/ 1504154 w 5155357"/>
              <a:gd name="connsiteY3959" fmla="*/ 593734 h 1041673"/>
              <a:gd name="connsiteX3960" fmla="*/ 1504092 w 5155357"/>
              <a:gd name="connsiteY3960" fmla="*/ 593610 h 1041673"/>
              <a:gd name="connsiteX3961" fmla="*/ 1503595 w 5155357"/>
              <a:gd name="connsiteY3961" fmla="*/ 592863 h 1041673"/>
              <a:gd name="connsiteX3962" fmla="*/ 1503719 w 5155357"/>
              <a:gd name="connsiteY3962" fmla="*/ 592863 h 1041673"/>
              <a:gd name="connsiteX3963" fmla="*/ 1503719 w 5155357"/>
              <a:gd name="connsiteY3963" fmla="*/ 592366 h 1041673"/>
              <a:gd name="connsiteX3964" fmla="*/ 1509875 w 5155357"/>
              <a:gd name="connsiteY3964" fmla="*/ 589568 h 1041673"/>
              <a:gd name="connsiteX3965" fmla="*/ 1523305 w 5155357"/>
              <a:gd name="connsiteY3965" fmla="*/ 583412 h 1041673"/>
              <a:gd name="connsiteX3966" fmla="*/ 1524424 w 5155357"/>
              <a:gd name="connsiteY3966" fmla="*/ 581734 h 1041673"/>
              <a:gd name="connsiteX3967" fmla="*/ 1555139 w 5155357"/>
              <a:gd name="connsiteY3967" fmla="*/ 566749 h 1041673"/>
              <a:gd name="connsiteX3968" fmla="*/ 1557378 w 5155357"/>
              <a:gd name="connsiteY3968" fmla="*/ 567806 h 1041673"/>
              <a:gd name="connsiteX3969" fmla="*/ 1557378 w 5155357"/>
              <a:gd name="connsiteY3969" fmla="*/ 566749 h 1041673"/>
              <a:gd name="connsiteX3970" fmla="*/ 1560735 w 5155357"/>
              <a:gd name="connsiteY3970" fmla="*/ 566749 h 1041673"/>
              <a:gd name="connsiteX3971" fmla="*/ 1569129 w 5155357"/>
              <a:gd name="connsiteY3971" fmla="*/ 563391 h 1041673"/>
              <a:gd name="connsiteX3972" fmla="*/ 1569689 w 5155357"/>
              <a:gd name="connsiteY3972" fmla="*/ 562210 h 1041673"/>
              <a:gd name="connsiteX3973" fmla="*/ 1576404 w 5155357"/>
              <a:gd name="connsiteY3973" fmla="*/ 559474 h 1041673"/>
              <a:gd name="connsiteX3974" fmla="*/ 1576404 w 5155357"/>
              <a:gd name="connsiteY3974" fmla="*/ 559474 h 1041673"/>
              <a:gd name="connsiteX3975" fmla="*/ 1579700 w 5155357"/>
              <a:gd name="connsiteY3975" fmla="*/ 557422 h 1041673"/>
              <a:gd name="connsiteX3976" fmla="*/ 1583119 w 5155357"/>
              <a:gd name="connsiteY3976" fmla="*/ 555308 h 1041673"/>
              <a:gd name="connsiteX3977" fmla="*/ 1583119 w 5155357"/>
              <a:gd name="connsiteY3977" fmla="*/ 555495 h 1041673"/>
              <a:gd name="connsiteX3978" fmla="*/ 1587659 w 5155357"/>
              <a:gd name="connsiteY3978" fmla="*/ 553816 h 1041673"/>
              <a:gd name="connsiteX3979" fmla="*/ 1587659 w 5155357"/>
              <a:gd name="connsiteY3979" fmla="*/ 553692 h 1041673"/>
              <a:gd name="connsiteX3980" fmla="*/ 1591700 w 5155357"/>
              <a:gd name="connsiteY3980" fmla="*/ 551951 h 1041673"/>
              <a:gd name="connsiteX3981" fmla="*/ 1591949 w 5155357"/>
              <a:gd name="connsiteY3981" fmla="*/ 550956 h 1041673"/>
              <a:gd name="connsiteX3982" fmla="*/ 1590954 w 5155357"/>
              <a:gd name="connsiteY3982" fmla="*/ 550769 h 1041673"/>
              <a:gd name="connsiteX3983" fmla="*/ 1587721 w 5155357"/>
              <a:gd name="connsiteY3983" fmla="*/ 552262 h 1041673"/>
              <a:gd name="connsiteX3984" fmla="*/ 1587721 w 5155357"/>
              <a:gd name="connsiteY3984" fmla="*/ 552262 h 1041673"/>
              <a:gd name="connsiteX3985" fmla="*/ 1598353 w 5155357"/>
              <a:gd name="connsiteY3985" fmla="*/ 545546 h 1041673"/>
              <a:gd name="connsiteX3986" fmla="*/ 1598540 w 5155357"/>
              <a:gd name="connsiteY3986" fmla="*/ 545546 h 1041673"/>
              <a:gd name="connsiteX3987" fmla="*/ 1598353 w 5155357"/>
              <a:gd name="connsiteY3987" fmla="*/ 547536 h 1041673"/>
              <a:gd name="connsiteX3988" fmla="*/ 1598913 w 5155357"/>
              <a:gd name="connsiteY3988" fmla="*/ 548096 h 1041673"/>
              <a:gd name="connsiteX3989" fmla="*/ 1598913 w 5155357"/>
              <a:gd name="connsiteY3989" fmla="*/ 548096 h 1041673"/>
              <a:gd name="connsiteX3990" fmla="*/ 1599472 w 5155357"/>
              <a:gd name="connsiteY3990" fmla="*/ 547474 h 1041673"/>
              <a:gd name="connsiteX3991" fmla="*/ 1599596 w 5155357"/>
              <a:gd name="connsiteY3991" fmla="*/ 546044 h 1041673"/>
              <a:gd name="connsiteX3992" fmla="*/ 1608923 w 5155357"/>
              <a:gd name="connsiteY3992" fmla="*/ 542748 h 1041673"/>
              <a:gd name="connsiteX3993" fmla="*/ 1606685 w 5155357"/>
              <a:gd name="connsiteY3993" fmla="*/ 541567 h 1041673"/>
              <a:gd name="connsiteX3994" fmla="*/ 1612840 w 5155357"/>
              <a:gd name="connsiteY3994" fmla="*/ 538831 h 1041673"/>
              <a:gd name="connsiteX3995" fmla="*/ 1612840 w 5155357"/>
              <a:gd name="connsiteY3995" fmla="*/ 541007 h 1041673"/>
              <a:gd name="connsiteX3996" fmla="*/ 1615639 w 5155357"/>
              <a:gd name="connsiteY3996" fmla="*/ 541007 h 1041673"/>
              <a:gd name="connsiteX3997" fmla="*/ 1602270 w 5155357"/>
              <a:gd name="connsiteY3997" fmla="*/ 551640 h 1041673"/>
              <a:gd name="connsiteX3998" fmla="*/ 1602270 w 5155357"/>
              <a:gd name="connsiteY3998" fmla="*/ 551640 h 1041673"/>
              <a:gd name="connsiteX3999" fmla="*/ 1602084 w 5155357"/>
              <a:gd name="connsiteY3999" fmla="*/ 551640 h 1041673"/>
              <a:gd name="connsiteX4000" fmla="*/ 1601649 w 5155357"/>
              <a:gd name="connsiteY4000" fmla="*/ 551453 h 1041673"/>
              <a:gd name="connsiteX4001" fmla="*/ 1602767 w 5155357"/>
              <a:gd name="connsiteY4001" fmla="*/ 549464 h 1041673"/>
              <a:gd name="connsiteX4002" fmla="*/ 1597234 w 5155357"/>
              <a:gd name="connsiteY4002" fmla="*/ 551640 h 1041673"/>
              <a:gd name="connsiteX4003" fmla="*/ 1594995 w 5155357"/>
              <a:gd name="connsiteY4003" fmla="*/ 553008 h 1041673"/>
              <a:gd name="connsiteX4004" fmla="*/ 1594995 w 5155357"/>
              <a:gd name="connsiteY4004" fmla="*/ 552883 h 1041673"/>
              <a:gd name="connsiteX4005" fmla="*/ 1577648 w 5155357"/>
              <a:gd name="connsiteY4005" fmla="*/ 561775 h 1041673"/>
              <a:gd name="connsiteX4006" fmla="*/ 1577648 w 5155357"/>
              <a:gd name="connsiteY4006" fmla="*/ 561775 h 1041673"/>
              <a:gd name="connsiteX4007" fmla="*/ 1574850 w 5155357"/>
              <a:gd name="connsiteY4007" fmla="*/ 562956 h 1041673"/>
              <a:gd name="connsiteX4008" fmla="*/ 1574850 w 5155357"/>
              <a:gd name="connsiteY4008" fmla="*/ 562956 h 1041673"/>
              <a:gd name="connsiteX4009" fmla="*/ 1571492 w 5155357"/>
              <a:gd name="connsiteY4009" fmla="*/ 564573 h 1041673"/>
              <a:gd name="connsiteX4010" fmla="*/ 1571492 w 5155357"/>
              <a:gd name="connsiteY4010" fmla="*/ 564573 h 1041673"/>
              <a:gd name="connsiteX4011" fmla="*/ 1571492 w 5155357"/>
              <a:gd name="connsiteY4011" fmla="*/ 564635 h 1041673"/>
              <a:gd name="connsiteX4012" fmla="*/ 1560860 w 5155357"/>
              <a:gd name="connsiteY4012" fmla="*/ 569174 h 1041673"/>
              <a:gd name="connsiteX4013" fmla="*/ 1553026 w 5155357"/>
              <a:gd name="connsiteY4013" fmla="*/ 572656 h 1041673"/>
              <a:gd name="connsiteX4014" fmla="*/ 1552591 w 5155357"/>
              <a:gd name="connsiteY4014" fmla="*/ 573713 h 1041673"/>
              <a:gd name="connsiteX4015" fmla="*/ 1553337 w 5155357"/>
              <a:gd name="connsiteY4015" fmla="*/ 574210 h 1041673"/>
              <a:gd name="connsiteX4016" fmla="*/ 1553647 w 5155357"/>
              <a:gd name="connsiteY4016" fmla="*/ 574148 h 1041673"/>
              <a:gd name="connsiteX4017" fmla="*/ 1561606 w 5155357"/>
              <a:gd name="connsiteY4017" fmla="*/ 570604 h 1041673"/>
              <a:gd name="connsiteX4018" fmla="*/ 1571554 w 5155357"/>
              <a:gd name="connsiteY4018" fmla="*/ 566376 h 1041673"/>
              <a:gd name="connsiteX4019" fmla="*/ 1564280 w 5155357"/>
              <a:gd name="connsiteY4019" fmla="*/ 571785 h 1041673"/>
              <a:gd name="connsiteX4020" fmla="*/ 1554207 w 5155357"/>
              <a:gd name="connsiteY4020" fmla="*/ 574770 h 1041673"/>
              <a:gd name="connsiteX4021" fmla="*/ 1555264 w 5155357"/>
              <a:gd name="connsiteY4021" fmla="*/ 573899 h 1041673"/>
              <a:gd name="connsiteX4022" fmla="*/ 1554145 w 5155357"/>
              <a:gd name="connsiteY4022" fmla="*/ 574024 h 1041673"/>
              <a:gd name="connsiteX4023" fmla="*/ 1554207 w 5155357"/>
              <a:gd name="connsiteY4023" fmla="*/ 574024 h 1041673"/>
              <a:gd name="connsiteX4024" fmla="*/ 1554145 w 5155357"/>
              <a:gd name="connsiteY4024" fmla="*/ 574770 h 1041673"/>
              <a:gd name="connsiteX4025" fmla="*/ 1553337 w 5155357"/>
              <a:gd name="connsiteY4025" fmla="*/ 575329 h 1041673"/>
              <a:gd name="connsiteX4026" fmla="*/ 1550538 w 5155357"/>
              <a:gd name="connsiteY4026" fmla="*/ 576759 h 1041673"/>
              <a:gd name="connsiteX4027" fmla="*/ 1546497 w 5155357"/>
              <a:gd name="connsiteY4027" fmla="*/ 578003 h 1041673"/>
              <a:gd name="connsiteX4028" fmla="*/ 1541461 w 5155357"/>
              <a:gd name="connsiteY4028" fmla="*/ 580614 h 1041673"/>
              <a:gd name="connsiteX4029" fmla="*/ 1541088 w 5155357"/>
              <a:gd name="connsiteY4029" fmla="*/ 581796 h 1041673"/>
              <a:gd name="connsiteX4030" fmla="*/ 1544321 w 5155357"/>
              <a:gd name="connsiteY4030" fmla="*/ 580614 h 1041673"/>
              <a:gd name="connsiteX4031" fmla="*/ 1547429 w 5155357"/>
              <a:gd name="connsiteY4031" fmla="*/ 579309 h 1041673"/>
              <a:gd name="connsiteX4032" fmla="*/ 1551907 w 5155357"/>
              <a:gd name="connsiteY4032" fmla="*/ 577133 h 1041673"/>
              <a:gd name="connsiteX4033" fmla="*/ 1555264 w 5155357"/>
              <a:gd name="connsiteY4033" fmla="*/ 575578 h 1041673"/>
              <a:gd name="connsiteX4034" fmla="*/ 1557067 w 5155357"/>
              <a:gd name="connsiteY4034" fmla="*/ 576200 h 1041673"/>
              <a:gd name="connsiteX4035" fmla="*/ 1555388 w 5155357"/>
              <a:gd name="connsiteY4035" fmla="*/ 576884 h 1041673"/>
              <a:gd name="connsiteX4036" fmla="*/ 1553337 w 5155357"/>
              <a:gd name="connsiteY4036" fmla="*/ 578314 h 1041673"/>
              <a:gd name="connsiteX4037" fmla="*/ 1550228 w 5155357"/>
              <a:gd name="connsiteY4037" fmla="*/ 579682 h 1041673"/>
              <a:gd name="connsiteX4038" fmla="*/ 1547678 w 5155357"/>
              <a:gd name="connsiteY4038" fmla="*/ 581547 h 1041673"/>
              <a:gd name="connsiteX4039" fmla="*/ 1544197 w 5155357"/>
              <a:gd name="connsiteY4039" fmla="*/ 582666 h 1041673"/>
              <a:gd name="connsiteX4040" fmla="*/ 1542393 w 5155357"/>
              <a:gd name="connsiteY4040" fmla="*/ 583599 h 1041673"/>
              <a:gd name="connsiteX4041" fmla="*/ 1546248 w 5155357"/>
              <a:gd name="connsiteY4041" fmla="*/ 647206 h 1041673"/>
              <a:gd name="connsiteX4042" fmla="*/ 1543823 w 5155357"/>
              <a:gd name="connsiteY4042" fmla="*/ 648574 h 1041673"/>
              <a:gd name="connsiteX4043" fmla="*/ 1543823 w 5155357"/>
              <a:gd name="connsiteY4043" fmla="*/ 644844 h 1041673"/>
              <a:gd name="connsiteX4044" fmla="*/ 1547181 w 5155357"/>
              <a:gd name="connsiteY4044" fmla="*/ 646149 h 1041673"/>
              <a:gd name="connsiteX4045" fmla="*/ 1546248 w 5155357"/>
              <a:gd name="connsiteY4045" fmla="*/ 647206 h 1041673"/>
              <a:gd name="connsiteX4046" fmla="*/ 1548736 w 5155357"/>
              <a:gd name="connsiteY4046" fmla="*/ 650004 h 1041673"/>
              <a:gd name="connsiteX4047" fmla="*/ 1548736 w 5155357"/>
              <a:gd name="connsiteY4047" fmla="*/ 648201 h 1041673"/>
              <a:gd name="connsiteX4048" fmla="*/ 1550663 w 5155357"/>
              <a:gd name="connsiteY4048" fmla="*/ 649383 h 1041673"/>
              <a:gd name="connsiteX4049" fmla="*/ 1548736 w 5155357"/>
              <a:gd name="connsiteY4049" fmla="*/ 650004 h 1041673"/>
              <a:gd name="connsiteX4050" fmla="*/ 1563658 w 5155357"/>
              <a:gd name="connsiteY4050" fmla="*/ 655849 h 1041673"/>
              <a:gd name="connsiteX4051" fmla="*/ 1560798 w 5155357"/>
              <a:gd name="connsiteY4051" fmla="*/ 654543 h 1041673"/>
              <a:gd name="connsiteX4052" fmla="*/ 1558497 w 5155357"/>
              <a:gd name="connsiteY4052" fmla="*/ 654668 h 1041673"/>
              <a:gd name="connsiteX4053" fmla="*/ 1557689 w 5155357"/>
              <a:gd name="connsiteY4053" fmla="*/ 652492 h 1041673"/>
              <a:gd name="connsiteX4054" fmla="*/ 1561171 w 5155357"/>
              <a:gd name="connsiteY4054" fmla="*/ 652492 h 1041673"/>
              <a:gd name="connsiteX4055" fmla="*/ 1563534 w 5155357"/>
              <a:gd name="connsiteY4055" fmla="*/ 654419 h 1041673"/>
              <a:gd name="connsiteX4056" fmla="*/ 1563658 w 5155357"/>
              <a:gd name="connsiteY4056" fmla="*/ 655849 h 1041673"/>
              <a:gd name="connsiteX4057" fmla="*/ 1581627 w 5155357"/>
              <a:gd name="connsiteY4057" fmla="*/ 664430 h 1041673"/>
              <a:gd name="connsiteX4058" fmla="*/ 1580197 w 5155357"/>
              <a:gd name="connsiteY4058" fmla="*/ 663000 h 1041673"/>
              <a:gd name="connsiteX4059" fmla="*/ 1577834 w 5155357"/>
              <a:gd name="connsiteY4059" fmla="*/ 662875 h 1041673"/>
              <a:gd name="connsiteX4060" fmla="*/ 1576032 w 5155357"/>
              <a:gd name="connsiteY4060" fmla="*/ 662875 h 1041673"/>
              <a:gd name="connsiteX4061" fmla="*/ 1574353 w 5155357"/>
              <a:gd name="connsiteY4061" fmla="*/ 660450 h 1041673"/>
              <a:gd name="connsiteX4062" fmla="*/ 1572052 w 5155357"/>
              <a:gd name="connsiteY4062" fmla="*/ 659766 h 1041673"/>
              <a:gd name="connsiteX4063" fmla="*/ 1568259 w 5155357"/>
              <a:gd name="connsiteY4063" fmla="*/ 658647 h 1041673"/>
              <a:gd name="connsiteX4064" fmla="*/ 1566332 w 5155357"/>
              <a:gd name="connsiteY4064" fmla="*/ 656533 h 1041673"/>
              <a:gd name="connsiteX4065" fmla="*/ 1569440 w 5155357"/>
              <a:gd name="connsiteY4065" fmla="*/ 657093 h 1041673"/>
              <a:gd name="connsiteX4066" fmla="*/ 1572052 w 5155357"/>
              <a:gd name="connsiteY4066" fmla="*/ 657217 h 1041673"/>
              <a:gd name="connsiteX4067" fmla="*/ 1574725 w 5155357"/>
              <a:gd name="connsiteY4067" fmla="*/ 659145 h 1041673"/>
              <a:gd name="connsiteX4068" fmla="*/ 1577337 w 5155357"/>
              <a:gd name="connsiteY4068" fmla="*/ 660015 h 1041673"/>
              <a:gd name="connsiteX4069" fmla="*/ 1581068 w 5155357"/>
              <a:gd name="connsiteY4069" fmla="*/ 661818 h 1041673"/>
              <a:gd name="connsiteX4070" fmla="*/ 1583928 w 5155357"/>
              <a:gd name="connsiteY4070" fmla="*/ 663373 h 1041673"/>
              <a:gd name="connsiteX4071" fmla="*/ 1581627 w 5155357"/>
              <a:gd name="connsiteY4071" fmla="*/ 664430 h 1041673"/>
              <a:gd name="connsiteX4072" fmla="*/ 1583679 w 5155357"/>
              <a:gd name="connsiteY4072" fmla="*/ 639310 h 1041673"/>
              <a:gd name="connsiteX4073" fmla="*/ 1592135 w 5155357"/>
              <a:gd name="connsiteY4073" fmla="*/ 642605 h 1041673"/>
              <a:gd name="connsiteX4074" fmla="*/ 1598788 w 5155357"/>
              <a:gd name="connsiteY4074" fmla="*/ 645341 h 1041673"/>
              <a:gd name="connsiteX4075" fmla="*/ 1598602 w 5155357"/>
              <a:gd name="connsiteY4075" fmla="*/ 645776 h 1041673"/>
              <a:gd name="connsiteX4076" fmla="*/ 1598353 w 5155357"/>
              <a:gd name="connsiteY4076" fmla="*/ 646398 h 1041673"/>
              <a:gd name="connsiteX4077" fmla="*/ 1583679 w 5155357"/>
              <a:gd name="connsiteY4077" fmla="*/ 639310 h 1041673"/>
              <a:gd name="connsiteX4078" fmla="*/ 1594062 w 5155357"/>
              <a:gd name="connsiteY4078" fmla="*/ 667290 h 1041673"/>
              <a:gd name="connsiteX4079" fmla="*/ 1590084 w 5155357"/>
              <a:gd name="connsiteY4079" fmla="*/ 666481 h 1041673"/>
              <a:gd name="connsiteX4080" fmla="*/ 1592260 w 5155357"/>
              <a:gd name="connsiteY4080" fmla="*/ 665238 h 1041673"/>
              <a:gd name="connsiteX4081" fmla="*/ 1595369 w 5155357"/>
              <a:gd name="connsiteY4081" fmla="*/ 665735 h 1041673"/>
              <a:gd name="connsiteX4082" fmla="*/ 1594062 w 5155357"/>
              <a:gd name="connsiteY4082" fmla="*/ 667290 h 1041673"/>
              <a:gd name="connsiteX4083" fmla="*/ 1598850 w 5155357"/>
              <a:gd name="connsiteY4083" fmla="*/ 670399 h 1041673"/>
              <a:gd name="connsiteX4084" fmla="*/ 1596799 w 5155357"/>
              <a:gd name="connsiteY4084" fmla="*/ 668720 h 1041673"/>
              <a:gd name="connsiteX4085" fmla="*/ 1599659 w 5155357"/>
              <a:gd name="connsiteY4085" fmla="*/ 667041 h 1041673"/>
              <a:gd name="connsiteX4086" fmla="*/ 1600280 w 5155357"/>
              <a:gd name="connsiteY4086" fmla="*/ 668844 h 1041673"/>
              <a:gd name="connsiteX4087" fmla="*/ 1598850 w 5155357"/>
              <a:gd name="connsiteY4087" fmla="*/ 670399 h 1041673"/>
              <a:gd name="connsiteX4088" fmla="*/ 1599161 w 5155357"/>
              <a:gd name="connsiteY4088" fmla="*/ 647020 h 1041673"/>
              <a:gd name="connsiteX4089" fmla="*/ 1598913 w 5155357"/>
              <a:gd name="connsiteY4089" fmla="*/ 647020 h 1041673"/>
              <a:gd name="connsiteX4090" fmla="*/ 1599410 w 5155357"/>
              <a:gd name="connsiteY4090" fmla="*/ 646025 h 1041673"/>
              <a:gd name="connsiteX4091" fmla="*/ 1599596 w 5155357"/>
              <a:gd name="connsiteY4091" fmla="*/ 645590 h 1041673"/>
              <a:gd name="connsiteX4092" fmla="*/ 1599659 w 5155357"/>
              <a:gd name="connsiteY4092" fmla="*/ 645590 h 1041673"/>
              <a:gd name="connsiteX4093" fmla="*/ 1599659 w 5155357"/>
              <a:gd name="connsiteY4093" fmla="*/ 645901 h 1041673"/>
              <a:gd name="connsiteX4094" fmla="*/ 1599659 w 5155357"/>
              <a:gd name="connsiteY4094" fmla="*/ 645652 h 1041673"/>
              <a:gd name="connsiteX4095" fmla="*/ 1600094 w 5155357"/>
              <a:gd name="connsiteY4095" fmla="*/ 645839 h 1041673"/>
              <a:gd name="connsiteX4096" fmla="*/ 1601400 w 5155357"/>
              <a:gd name="connsiteY4096" fmla="*/ 646398 h 1041673"/>
              <a:gd name="connsiteX4097" fmla="*/ 1601338 w 5155357"/>
              <a:gd name="connsiteY4097" fmla="*/ 646398 h 1041673"/>
              <a:gd name="connsiteX4098" fmla="*/ 1599099 w 5155357"/>
              <a:gd name="connsiteY4098" fmla="*/ 647020 h 1041673"/>
              <a:gd name="connsiteX4099" fmla="*/ 1613711 w 5155357"/>
              <a:gd name="connsiteY4099" fmla="*/ 652305 h 1041673"/>
              <a:gd name="connsiteX4100" fmla="*/ 1613711 w 5155357"/>
              <a:gd name="connsiteY4100" fmla="*/ 652305 h 1041673"/>
              <a:gd name="connsiteX4101" fmla="*/ 1613649 w 5155357"/>
              <a:gd name="connsiteY4101" fmla="*/ 652305 h 1041673"/>
              <a:gd name="connsiteX4102" fmla="*/ 1613773 w 5155357"/>
              <a:gd name="connsiteY4102" fmla="*/ 652305 h 1041673"/>
              <a:gd name="connsiteX4103" fmla="*/ 1606436 w 5155357"/>
              <a:gd name="connsiteY4103" fmla="*/ 648637 h 1041673"/>
              <a:gd name="connsiteX4104" fmla="*/ 1606436 w 5155357"/>
              <a:gd name="connsiteY4104" fmla="*/ 648637 h 1041673"/>
              <a:gd name="connsiteX4105" fmla="*/ 1607929 w 5155357"/>
              <a:gd name="connsiteY4105" fmla="*/ 649134 h 1041673"/>
              <a:gd name="connsiteX4106" fmla="*/ 1613276 w 5155357"/>
              <a:gd name="connsiteY4106" fmla="*/ 651310 h 1041673"/>
              <a:gd name="connsiteX4107" fmla="*/ 1613089 w 5155357"/>
              <a:gd name="connsiteY4107" fmla="*/ 651932 h 1041673"/>
              <a:gd name="connsiteX4108" fmla="*/ 1606436 w 5155357"/>
              <a:gd name="connsiteY4108" fmla="*/ 648574 h 1041673"/>
              <a:gd name="connsiteX4109" fmla="*/ 1705112 w 5155357"/>
              <a:gd name="connsiteY4109" fmla="*/ 712058 h 1041673"/>
              <a:gd name="connsiteX4110" fmla="*/ 1705236 w 5155357"/>
              <a:gd name="connsiteY4110" fmla="*/ 711747 h 1041673"/>
              <a:gd name="connsiteX4111" fmla="*/ 1706169 w 5155357"/>
              <a:gd name="connsiteY4111" fmla="*/ 712120 h 1041673"/>
              <a:gd name="connsiteX4112" fmla="*/ 1705112 w 5155357"/>
              <a:gd name="connsiteY4112" fmla="*/ 712058 h 1041673"/>
              <a:gd name="connsiteX4113" fmla="*/ 1669733 w 5155357"/>
              <a:gd name="connsiteY4113" fmla="*/ 695021 h 1041673"/>
              <a:gd name="connsiteX4114" fmla="*/ 1672469 w 5155357"/>
              <a:gd name="connsiteY4114" fmla="*/ 695643 h 1041673"/>
              <a:gd name="connsiteX4115" fmla="*/ 1675701 w 5155357"/>
              <a:gd name="connsiteY4115" fmla="*/ 696575 h 1041673"/>
              <a:gd name="connsiteX4116" fmla="*/ 1678251 w 5155357"/>
              <a:gd name="connsiteY4116" fmla="*/ 695767 h 1041673"/>
              <a:gd name="connsiteX4117" fmla="*/ 1680863 w 5155357"/>
              <a:gd name="connsiteY4117" fmla="*/ 697322 h 1041673"/>
              <a:gd name="connsiteX4118" fmla="*/ 1683411 w 5155357"/>
              <a:gd name="connsiteY4118" fmla="*/ 697943 h 1041673"/>
              <a:gd name="connsiteX4119" fmla="*/ 1684344 w 5155357"/>
              <a:gd name="connsiteY4119" fmla="*/ 699498 h 1041673"/>
              <a:gd name="connsiteX4120" fmla="*/ 1682293 w 5155357"/>
              <a:gd name="connsiteY4120" fmla="*/ 699809 h 1041673"/>
              <a:gd name="connsiteX4121" fmla="*/ 1680489 w 5155357"/>
              <a:gd name="connsiteY4121" fmla="*/ 698503 h 1041673"/>
              <a:gd name="connsiteX4122" fmla="*/ 1677878 w 5155357"/>
              <a:gd name="connsiteY4122" fmla="*/ 698130 h 1041673"/>
              <a:gd name="connsiteX4123" fmla="*/ 1671661 w 5155357"/>
              <a:gd name="connsiteY4123" fmla="*/ 697446 h 1041673"/>
              <a:gd name="connsiteX4124" fmla="*/ 1667183 w 5155357"/>
              <a:gd name="connsiteY4124" fmla="*/ 695767 h 1041673"/>
              <a:gd name="connsiteX4125" fmla="*/ 1669733 w 5155357"/>
              <a:gd name="connsiteY4125" fmla="*/ 695021 h 1041673"/>
              <a:gd name="connsiteX4126" fmla="*/ 1624530 w 5155357"/>
              <a:gd name="connsiteY4126" fmla="*/ 679166 h 1041673"/>
              <a:gd name="connsiteX4127" fmla="*/ 1622291 w 5155357"/>
              <a:gd name="connsiteY4127" fmla="*/ 679663 h 1041673"/>
              <a:gd name="connsiteX4128" fmla="*/ 1619058 w 5155357"/>
              <a:gd name="connsiteY4128" fmla="*/ 678544 h 1041673"/>
              <a:gd name="connsiteX4129" fmla="*/ 1615452 w 5155357"/>
              <a:gd name="connsiteY4129" fmla="*/ 677860 h 1041673"/>
              <a:gd name="connsiteX4130" fmla="*/ 1615949 w 5155357"/>
              <a:gd name="connsiteY4130" fmla="*/ 674875 h 1041673"/>
              <a:gd name="connsiteX4131" fmla="*/ 1619369 w 5155357"/>
              <a:gd name="connsiteY4131" fmla="*/ 675186 h 1041673"/>
              <a:gd name="connsiteX4132" fmla="*/ 1620364 w 5155357"/>
              <a:gd name="connsiteY4132" fmla="*/ 676989 h 1041673"/>
              <a:gd name="connsiteX4133" fmla="*/ 1623721 w 5155357"/>
              <a:gd name="connsiteY4133" fmla="*/ 677736 h 1041673"/>
              <a:gd name="connsiteX4134" fmla="*/ 1624530 w 5155357"/>
              <a:gd name="connsiteY4134" fmla="*/ 679166 h 1041673"/>
              <a:gd name="connsiteX4135" fmla="*/ 1630437 w 5155357"/>
              <a:gd name="connsiteY4135" fmla="*/ 682399 h 1041673"/>
              <a:gd name="connsiteX4136" fmla="*/ 1627638 w 5155357"/>
              <a:gd name="connsiteY4136" fmla="*/ 682026 h 1041673"/>
              <a:gd name="connsiteX4137" fmla="*/ 1627328 w 5155357"/>
              <a:gd name="connsiteY4137" fmla="*/ 680596 h 1041673"/>
              <a:gd name="connsiteX4138" fmla="*/ 1630312 w 5155357"/>
              <a:gd name="connsiteY4138" fmla="*/ 681093 h 1041673"/>
              <a:gd name="connsiteX4139" fmla="*/ 1630437 w 5155357"/>
              <a:gd name="connsiteY4139" fmla="*/ 682399 h 1041673"/>
              <a:gd name="connsiteX4140" fmla="*/ 1637090 w 5155357"/>
              <a:gd name="connsiteY4140" fmla="*/ 700555 h 1041673"/>
              <a:gd name="connsiteX4141" fmla="*/ 1636343 w 5155357"/>
              <a:gd name="connsiteY4141" fmla="*/ 698752 h 1041673"/>
              <a:gd name="connsiteX4142" fmla="*/ 1639079 w 5155357"/>
              <a:gd name="connsiteY4142" fmla="*/ 699125 h 1041673"/>
              <a:gd name="connsiteX4143" fmla="*/ 1637090 w 5155357"/>
              <a:gd name="connsiteY4143" fmla="*/ 700555 h 1041673"/>
              <a:gd name="connsiteX4144" fmla="*/ 1645919 w 5155357"/>
              <a:gd name="connsiteY4144" fmla="*/ 699249 h 1041673"/>
              <a:gd name="connsiteX4145" fmla="*/ 1642126 w 5155357"/>
              <a:gd name="connsiteY4145" fmla="*/ 697943 h 1041673"/>
              <a:gd name="connsiteX4146" fmla="*/ 1639577 w 5155357"/>
              <a:gd name="connsiteY4146" fmla="*/ 696575 h 1041673"/>
              <a:gd name="connsiteX4147" fmla="*/ 1639701 w 5155357"/>
              <a:gd name="connsiteY4147" fmla="*/ 695145 h 1041673"/>
              <a:gd name="connsiteX4148" fmla="*/ 1642561 w 5155357"/>
              <a:gd name="connsiteY4148" fmla="*/ 695518 h 1041673"/>
              <a:gd name="connsiteX4149" fmla="*/ 1643556 w 5155357"/>
              <a:gd name="connsiteY4149" fmla="*/ 697197 h 1041673"/>
              <a:gd name="connsiteX4150" fmla="*/ 1645919 w 5155357"/>
              <a:gd name="connsiteY4150" fmla="*/ 699249 h 1041673"/>
              <a:gd name="connsiteX4151" fmla="*/ 1644737 w 5155357"/>
              <a:gd name="connsiteY4151" fmla="*/ 688554 h 1041673"/>
              <a:gd name="connsiteX4152" fmla="*/ 1642437 w 5155357"/>
              <a:gd name="connsiteY4152" fmla="*/ 687497 h 1041673"/>
              <a:gd name="connsiteX4153" fmla="*/ 1638644 w 5155357"/>
              <a:gd name="connsiteY4153" fmla="*/ 685943 h 1041673"/>
              <a:gd name="connsiteX4154" fmla="*/ 1638519 w 5155357"/>
              <a:gd name="connsiteY4154" fmla="*/ 683394 h 1041673"/>
              <a:gd name="connsiteX4155" fmla="*/ 1639949 w 5155357"/>
              <a:gd name="connsiteY4155" fmla="*/ 684140 h 1041673"/>
              <a:gd name="connsiteX4156" fmla="*/ 1641628 w 5155357"/>
              <a:gd name="connsiteY4156" fmla="*/ 685197 h 1041673"/>
              <a:gd name="connsiteX4157" fmla="*/ 1641628 w 5155357"/>
              <a:gd name="connsiteY4157" fmla="*/ 682958 h 1041673"/>
              <a:gd name="connsiteX4158" fmla="*/ 1644116 w 5155357"/>
              <a:gd name="connsiteY4158" fmla="*/ 684015 h 1041673"/>
              <a:gd name="connsiteX4159" fmla="*/ 1644737 w 5155357"/>
              <a:gd name="connsiteY4159" fmla="*/ 685446 h 1041673"/>
              <a:gd name="connsiteX4160" fmla="*/ 1645795 w 5155357"/>
              <a:gd name="connsiteY4160" fmla="*/ 687622 h 1041673"/>
              <a:gd name="connsiteX4161" fmla="*/ 1644737 w 5155357"/>
              <a:gd name="connsiteY4161" fmla="*/ 688554 h 1041673"/>
              <a:gd name="connsiteX4162" fmla="*/ 1650707 w 5155357"/>
              <a:gd name="connsiteY4162" fmla="*/ 689985 h 1041673"/>
              <a:gd name="connsiteX4163" fmla="*/ 1648220 w 5155357"/>
              <a:gd name="connsiteY4163" fmla="*/ 689549 h 1041673"/>
              <a:gd name="connsiteX4164" fmla="*/ 1646790 w 5155357"/>
              <a:gd name="connsiteY4164" fmla="*/ 687622 h 1041673"/>
              <a:gd name="connsiteX4165" fmla="*/ 1648717 w 5155357"/>
              <a:gd name="connsiteY4165" fmla="*/ 687497 h 1041673"/>
              <a:gd name="connsiteX4166" fmla="*/ 1650955 w 5155357"/>
              <a:gd name="connsiteY4166" fmla="*/ 687373 h 1041673"/>
              <a:gd name="connsiteX4167" fmla="*/ 1652261 w 5155357"/>
              <a:gd name="connsiteY4167" fmla="*/ 688928 h 1041673"/>
              <a:gd name="connsiteX4168" fmla="*/ 1650707 w 5155357"/>
              <a:gd name="connsiteY4168" fmla="*/ 689985 h 1041673"/>
              <a:gd name="connsiteX4169" fmla="*/ 1653504 w 5155357"/>
              <a:gd name="connsiteY4169" fmla="*/ 689985 h 1041673"/>
              <a:gd name="connsiteX4170" fmla="*/ 1656240 w 5155357"/>
              <a:gd name="connsiteY4170" fmla="*/ 690979 h 1041673"/>
              <a:gd name="connsiteX4171" fmla="*/ 1655432 w 5155357"/>
              <a:gd name="connsiteY4171" fmla="*/ 692036 h 1041673"/>
              <a:gd name="connsiteX4172" fmla="*/ 1652758 w 5155357"/>
              <a:gd name="connsiteY4172" fmla="*/ 691539 h 1041673"/>
              <a:gd name="connsiteX4173" fmla="*/ 1653504 w 5155357"/>
              <a:gd name="connsiteY4173" fmla="*/ 689985 h 1041673"/>
              <a:gd name="connsiteX4174" fmla="*/ 1654810 w 5155357"/>
              <a:gd name="connsiteY4174" fmla="*/ 700057 h 1041673"/>
              <a:gd name="connsiteX4175" fmla="*/ 1658540 w 5155357"/>
              <a:gd name="connsiteY4175" fmla="*/ 700182 h 1041673"/>
              <a:gd name="connsiteX4176" fmla="*/ 1655867 w 5155357"/>
              <a:gd name="connsiteY4176" fmla="*/ 701487 h 1041673"/>
              <a:gd name="connsiteX4177" fmla="*/ 1654810 w 5155357"/>
              <a:gd name="connsiteY4177" fmla="*/ 700057 h 1041673"/>
              <a:gd name="connsiteX4178" fmla="*/ 1656986 w 5155357"/>
              <a:gd name="connsiteY4178" fmla="*/ 703166 h 1041673"/>
              <a:gd name="connsiteX4179" fmla="*/ 1659349 w 5155357"/>
              <a:gd name="connsiteY4179" fmla="*/ 702607 h 1041673"/>
              <a:gd name="connsiteX4180" fmla="*/ 1661277 w 5155357"/>
              <a:gd name="connsiteY4180" fmla="*/ 704037 h 1041673"/>
              <a:gd name="connsiteX4181" fmla="*/ 1656986 w 5155357"/>
              <a:gd name="connsiteY4181" fmla="*/ 703166 h 1041673"/>
              <a:gd name="connsiteX4182" fmla="*/ 1661712 w 5155357"/>
              <a:gd name="connsiteY4182" fmla="*/ 691912 h 1041673"/>
              <a:gd name="connsiteX4183" fmla="*/ 1664820 w 5155357"/>
              <a:gd name="connsiteY4183" fmla="*/ 692036 h 1041673"/>
              <a:gd name="connsiteX4184" fmla="*/ 1666748 w 5155357"/>
              <a:gd name="connsiteY4184" fmla="*/ 691912 h 1041673"/>
              <a:gd name="connsiteX4185" fmla="*/ 1666251 w 5155357"/>
              <a:gd name="connsiteY4185" fmla="*/ 693218 h 1041673"/>
              <a:gd name="connsiteX4186" fmla="*/ 1663639 w 5155357"/>
              <a:gd name="connsiteY4186" fmla="*/ 693964 h 1041673"/>
              <a:gd name="connsiteX4187" fmla="*/ 1661960 w 5155357"/>
              <a:gd name="connsiteY4187" fmla="*/ 693466 h 1041673"/>
              <a:gd name="connsiteX4188" fmla="*/ 1661712 w 5155357"/>
              <a:gd name="connsiteY4188" fmla="*/ 691912 h 1041673"/>
              <a:gd name="connsiteX4189" fmla="*/ 1663639 w 5155357"/>
              <a:gd name="connsiteY4189" fmla="*/ 697322 h 1041673"/>
              <a:gd name="connsiteX4190" fmla="*/ 1666127 w 5155357"/>
              <a:gd name="connsiteY4190" fmla="*/ 697197 h 1041673"/>
              <a:gd name="connsiteX4191" fmla="*/ 1669484 w 5155357"/>
              <a:gd name="connsiteY4191" fmla="*/ 698752 h 1041673"/>
              <a:gd name="connsiteX4192" fmla="*/ 1676572 w 5155357"/>
              <a:gd name="connsiteY4192" fmla="*/ 700182 h 1041673"/>
              <a:gd name="connsiteX4193" fmla="*/ 1679308 w 5155357"/>
              <a:gd name="connsiteY4193" fmla="*/ 700555 h 1041673"/>
              <a:gd name="connsiteX4194" fmla="*/ 1680614 w 5155357"/>
              <a:gd name="connsiteY4194" fmla="*/ 701612 h 1041673"/>
              <a:gd name="connsiteX4195" fmla="*/ 1683411 w 5155357"/>
              <a:gd name="connsiteY4195" fmla="*/ 702607 h 1041673"/>
              <a:gd name="connsiteX4196" fmla="*/ 1688510 w 5155357"/>
              <a:gd name="connsiteY4196" fmla="*/ 704285 h 1041673"/>
              <a:gd name="connsiteX4197" fmla="*/ 1691868 w 5155357"/>
              <a:gd name="connsiteY4197" fmla="*/ 704037 h 1041673"/>
              <a:gd name="connsiteX4198" fmla="*/ 1690314 w 5155357"/>
              <a:gd name="connsiteY4198" fmla="*/ 703415 h 1041673"/>
              <a:gd name="connsiteX4199" fmla="*/ 1687951 w 5155357"/>
              <a:gd name="connsiteY4199" fmla="*/ 700555 h 1041673"/>
              <a:gd name="connsiteX4200" fmla="*/ 1690437 w 5155357"/>
              <a:gd name="connsiteY4200" fmla="*/ 700928 h 1041673"/>
              <a:gd name="connsiteX4201" fmla="*/ 1693236 w 5155357"/>
              <a:gd name="connsiteY4201" fmla="*/ 701176 h 1041673"/>
              <a:gd name="connsiteX4202" fmla="*/ 1695723 w 5155357"/>
              <a:gd name="connsiteY4202" fmla="*/ 702980 h 1041673"/>
              <a:gd name="connsiteX4203" fmla="*/ 1698459 w 5155357"/>
              <a:gd name="connsiteY4203" fmla="*/ 704534 h 1041673"/>
              <a:gd name="connsiteX4204" fmla="*/ 1701505 w 5155357"/>
              <a:gd name="connsiteY4204" fmla="*/ 703912 h 1041673"/>
              <a:gd name="connsiteX4205" fmla="*/ 1703744 w 5155357"/>
              <a:gd name="connsiteY4205" fmla="*/ 705591 h 1041673"/>
              <a:gd name="connsiteX4206" fmla="*/ 1706728 w 5155357"/>
              <a:gd name="connsiteY4206" fmla="*/ 705715 h 1041673"/>
              <a:gd name="connsiteX4207" fmla="*/ 1708656 w 5155357"/>
              <a:gd name="connsiteY4207" fmla="*/ 707270 h 1041673"/>
              <a:gd name="connsiteX4208" fmla="*/ 1710459 w 5155357"/>
              <a:gd name="connsiteY4208" fmla="*/ 707829 h 1041673"/>
              <a:gd name="connsiteX4209" fmla="*/ 1708656 w 5155357"/>
              <a:gd name="connsiteY4209" fmla="*/ 707270 h 1041673"/>
              <a:gd name="connsiteX4210" fmla="*/ 1708656 w 5155357"/>
              <a:gd name="connsiteY4210" fmla="*/ 709570 h 1041673"/>
              <a:gd name="connsiteX4211" fmla="*/ 1708656 w 5155357"/>
              <a:gd name="connsiteY4211" fmla="*/ 709570 h 1041673"/>
              <a:gd name="connsiteX4212" fmla="*/ 1708096 w 5155357"/>
              <a:gd name="connsiteY4212" fmla="*/ 710317 h 1041673"/>
              <a:gd name="connsiteX4213" fmla="*/ 1708905 w 5155357"/>
              <a:gd name="connsiteY4213" fmla="*/ 711187 h 1041673"/>
              <a:gd name="connsiteX4214" fmla="*/ 1709028 w 5155357"/>
              <a:gd name="connsiteY4214" fmla="*/ 711187 h 1041673"/>
              <a:gd name="connsiteX4215" fmla="*/ 1709215 w 5155357"/>
              <a:gd name="connsiteY4215" fmla="*/ 711187 h 1041673"/>
              <a:gd name="connsiteX4216" fmla="*/ 1705298 w 5155357"/>
              <a:gd name="connsiteY4216" fmla="*/ 710130 h 1041673"/>
              <a:gd name="connsiteX4217" fmla="*/ 1704925 w 5155357"/>
              <a:gd name="connsiteY4217" fmla="*/ 711560 h 1041673"/>
              <a:gd name="connsiteX4218" fmla="*/ 1704365 w 5155357"/>
              <a:gd name="connsiteY4218" fmla="*/ 710627 h 1041673"/>
              <a:gd name="connsiteX4219" fmla="*/ 1702065 w 5155357"/>
              <a:gd name="connsiteY4219" fmla="*/ 710627 h 1041673"/>
              <a:gd name="connsiteX4220" fmla="*/ 1698956 w 5155357"/>
              <a:gd name="connsiteY4220" fmla="*/ 709446 h 1041673"/>
              <a:gd name="connsiteX4221" fmla="*/ 1693671 w 5155357"/>
              <a:gd name="connsiteY4221" fmla="*/ 707146 h 1041673"/>
              <a:gd name="connsiteX4222" fmla="*/ 1686272 w 5155357"/>
              <a:gd name="connsiteY4222" fmla="*/ 705467 h 1041673"/>
              <a:gd name="connsiteX4223" fmla="*/ 1683598 w 5155357"/>
              <a:gd name="connsiteY4223" fmla="*/ 704721 h 1041673"/>
              <a:gd name="connsiteX4224" fmla="*/ 1677132 w 5155357"/>
              <a:gd name="connsiteY4224" fmla="*/ 702482 h 1041673"/>
              <a:gd name="connsiteX4225" fmla="*/ 1668862 w 5155357"/>
              <a:gd name="connsiteY4225" fmla="*/ 699809 h 1041673"/>
              <a:gd name="connsiteX4226" fmla="*/ 1663639 w 5155357"/>
              <a:gd name="connsiteY4226" fmla="*/ 697322 h 1041673"/>
              <a:gd name="connsiteX4227" fmla="*/ 1714749 w 5155357"/>
              <a:gd name="connsiteY4227" fmla="*/ 731022 h 1041673"/>
              <a:gd name="connsiteX4228" fmla="*/ 1708905 w 5155357"/>
              <a:gd name="connsiteY4228" fmla="*/ 728659 h 1041673"/>
              <a:gd name="connsiteX4229" fmla="*/ 1708843 w 5155357"/>
              <a:gd name="connsiteY4229" fmla="*/ 728535 h 1041673"/>
              <a:gd name="connsiteX4230" fmla="*/ 1709651 w 5155357"/>
              <a:gd name="connsiteY4230" fmla="*/ 729156 h 1041673"/>
              <a:gd name="connsiteX4231" fmla="*/ 1713444 w 5155357"/>
              <a:gd name="connsiteY4231" fmla="*/ 729032 h 1041673"/>
              <a:gd name="connsiteX4232" fmla="*/ 1717299 w 5155357"/>
              <a:gd name="connsiteY4232" fmla="*/ 730835 h 1041673"/>
              <a:gd name="connsiteX4233" fmla="*/ 1714749 w 5155357"/>
              <a:gd name="connsiteY4233" fmla="*/ 731022 h 1041673"/>
              <a:gd name="connsiteX4234" fmla="*/ 1725320 w 5155357"/>
              <a:gd name="connsiteY4234" fmla="*/ 733944 h 1041673"/>
              <a:gd name="connsiteX4235" fmla="*/ 1722211 w 5155357"/>
              <a:gd name="connsiteY4235" fmla="*/ 733198 h 1041673"/>
              <a:gd name="connsiteX4236" fmla="*/ 1723267 w 5155357"/>
              <a:gd name="connsiteY4236" fmla="*/ 731892 h 1041673"/>
              <a:gd name="connsiteX4237" fmla="*/ 1725320 w 5155357"/>
              <a:gd name="connsiteY4237" fmla="*/ 733944 h 1041673"/>
              <a:gd name="connsiteX4238" fmla="*/ 1758584 w 5155357"/>
              <a:gd name="connsiteY4238" fmla="*/ 742276 h 1041673"/>
              <a:gd name="connsiteX4239" fmla="*/ 1754978 w 5155357"/>
              <a:gd name="connsiteY4239" fmla="*/ 742027 h 1041673"/>
              <a:gd name="connsiteX4240" fmla="*/ 1749568 w 5155357"/>
              <a:gd name="connsiteY4240" fmla="*/ 740473 h 1041673"/>
              <a:gd name="connsiteX4241" fmla="*/ 1742853 w 5155357"/>
              <a:gd name="connsiteY4241" fmla="*/ 739043 h 1041673"/>
              <a:gd name="connsiteX4242" fmla="*/ 1734273 w 5155357"/>
              <a:gd name="connsiteY4242" fmla="*/ 736742 h 1041673"/>
              <a:gd name="connsiteX4243" fmla="*/ 1733527 w 5155357"/>
              <a:gd name="connsiteY4243" fmla="*/ 734815 h 1041673"/>
              <a:gd name="connsiteX4244" fmla="*/ 1737506 w 5155357"/>
              <a:gd name="connsiteY4244" fmla="*/ 736866 h 1041673"/>
              <a:gd name="connsiteX4245" fmla="*/ 1745403 w 5155357"/>
              <a:gd name="connsiteY4245" fmla="*/ 737923 h 1041673"/>
              <a:gd name="connsiteX4246" fmla="*/ 1755600 w 5155357"/>
              <a:gd name="connsiteY4246" fmla="*/ 740224 h 1041673"/>
              <a:gd name="connsiteX4247" fmla="*/ 1758584 w 5155357"/>
              <a:gd name="connsiteY4247" fmla="*/ 742276 h 1041673"/>
              <a:gd name="connsiteX4248" fmla="*/ 1771579 w 5155357"/>
              <a:gd name="connsiteY4248" fmla="*/ 745944 h 1041673"/>
              <a:gd name="connsiteX4249" fmla="*/ 1762688 w 5155357"/>
              <a:gd name="connsiteY4249" fmla="*/ 744265 h 1041673"/>
              <a:gd name="connsiteX4250" fmla="*/ 1761507 w 5155357"/>
              <a:gd name="connsiteY4250" fmla="*/ 742711 h 1041673"/>
              <a:gd name="connsiteX4251" fmla="*/ 1763683 w 5155357"/>
              <a:gd name="connsiteY4251" fmla="*/ 742835 h 1041673"/>
              <a:gd name="connsiteX4252" fmla="*/ 1767600 w 5155357"/>
              <a:gd name="connsiteY4252" fmla="*/ 743208 h 1041673"/>
              <a:gd name="connsiteX4253" fmla="*/ 1773507 w 5155357"/>
              <a:gd name="connsiteY4253" fmla="*/ 745509 h 1041673"/>
              <a:gd name="connsiteX4254" fmla="*/ 1771579 w 5155357"/>
              <a:gd name="connsiteY4254" fmla="*/ 745944 h 1041673"/>
              <a:gd name="connsiteX4255" fmla="*/ 1818772 w 5155357"/>
              <a:gd name="connsiteY4255" fmla="*/ 760121 h 1041673"/>
              <a:gd name="connsiteX4256" fmla="*/ 1812430 w 5155357"/>
              <a:gd name="connsiteY4256" fmla="*/ 758566 h 1041673"/>
              <a:gd name="connsiteX4257" fmla="*/ 1815787 w 5155357"/>
              <a:gd name="connsiteY4257" fmla="*/ 758069 h 1041673"/>
              <a:gd name="connsiteX4258" fmla="*/ 1822005 w 5155357"/>
              <a:gd name="connsiteY4258" fmla="*/ 760369 h 1041673"/>
              <a:gd name="connsiteX4259" fmla="*/ 1818772 w 5155357"/>
              <a:gd name="connsiteY4259" fmla="*/ 760121 h 1041673"/>
              <a:gd name="connsiteX4260" fmla="*/ 1838731 w 5155357"/>
              <a:gd name="connsiteY4260" fmla="*/ 765344 h 1041673"/>
              <a:gd name="connsiteX4261" fmla="*/ 1832265 w 5155357"/>
              <a:gd name="connsiteY4261" fmla="*/ 764597 h 1041673"/>
              <a:gd name="connsiteX4262" fmla="*/ 1826855 w 5155357"/>
              <a:gd name="connsiteY4262" fmla="*/ 761737 h 1041673"/>
              <a:gd name="connsiteX4263" fmla="*/ 1832140 w 5155357"/>
              <a:gd name="connsiteY4263" fmla="*/ 761986 h 1041673"/>
              <a:gd name="connsiteX4264" fmla="*/ 1836554 w 5155357"/>
              <a:gd name="connsiteY4264" fmla="*/ 763043 h 1041673"/>
              <a:gd name="connsiteX4265" fmla="*/ 1838731 w 5155357"/>
              <a:gd name="connsiteY4265" fmla="*/ 765344 h 1041673"/>
              <a:gd name="connsiteX4266" fmla="*/ 1844203 w 5155357"/>
              <a:gd name="connsiteY4266" fmla="*/ 766960 h 1041673"/>
              <a:gd name="connsiteX4267" fmla="*/ 1840348 w 5155357"/>
              <a:gd name="connsiteY4267" fmla="*/ 765903 h 1041673"/>
              <a:gd name="connsiteX4268" fmla="*/ 1840907 w 5155357"/>
              <a:gd name="connsiteY4268" fmla="*/ 765344 h 1041673"/>
              <a:gd name="connsiteX4269" fmla="*/ 1840907 w 5155357"/>
              <a:gd name="connsiteY4269" fmla="*/ 765344 h 1041673"/>
              <a:gd name="connsiteX4270" fmla="*/ 1841591 w 5155357"/>
              <a:gd name="connsiteY4270" fmla="*/ 765344 h 1041673"/>
              <a:gd name="connsiteX4271" fmla="*/ 1844513 w 5155357"/>
              <a:gd name="connsiteY4271" fmla="*/ 766028 h 1041673"/>
              <a:gd name="connsiteX4272" fmla="*/ 1844264 w 5155357"/>
              <a:gd name="connsiteY4272" fmla="*/ 766960 h 1041673"/>
              <a:gd name="connsiteX4273" fmla="*/ 1846005 w 5155357"/>
              <a:gd name="connsiteY4273" fmla="*/ 767209 h 1041673"/>
              <a:gd name="connsiteX4274" fmla="*/ 1846005 w 5155357"/>
              <a:gd name="connsiteY4274" fmla="*/ 766898 h 1041673"/>
              <a:gd name="connsiteX4275" fmla="*/ 1846130 w 5155357"/>
              <a:gd name="connsiteY4275" fmla="*/ 766898 h 1041673"/>
              <a:gd name="connsiteX4276" fmla="*/ 1847809 w 5155357"/>
              <a:gd name="connsiteY4276" fmla="*/ 767085 h 1041673"/>
              <a:gd name="connsiteX4277" fmla="*/ 1847809 w 5155357"/>
              <a:gd name="connsiteY4277" fmla="*/ 767085 h 1041673"/>
              <a:gd name="connsiteX4278" fmla="*/ 1848120 w 5155357"/>
              <a:gd name="connsiteY4278" fmla="*/ 766960 h 1041673"/>
              <a:gd name="connsiteX4279" fmla="*/ 1853715 w 5155357"/>
              <a:gd name="connsiteY4279" fmla="*/ 768079 h 1041673"/>
              <a:gd name="connsiteX4280" fmla="*/ 1846005 w 5155357"/>
              <a:gd name="connsiteY4280" fmla="*/ 767147 h 1041673"/>
              <a:gd name="connsiteX4281" fmla="*/ 1907312 w 5155357"/>
              <a:gd name="connsiteY4281" fmla="*/ 778712 h 1041673"/>
              <a:gd name="connsiteX4282" fmla="*/ 1906815 w 5155357"/>
              <a:gd name="connsiteY4282" fmla="*/ 779707 h 1041673"/>
              <a:gd name="connsiteX4283" fmla="*/ 1906504 w 5155357"/>
              <a:gd name="connsiteY4283" fmla="*/ 779893 h 1041673"/>
              <a:gd name="connsiteX4284" fmla="*/ 1906131 w 5155357"/>
              <a:gd name="connsiteY4284" fmla="*/ 780142 h 1041673"/>
              <a:gd name="connsiteX4285" fmla="*/ 1906256 w 5155357"/>
              <a:gd name="connsiteY4285" fmla="*/ 779831 h 1041673"/>
              <a:gd name="connsiteX4286" fmla="*/ 1907375 w 5155357"/>
              <a:gd name="connsiteY4286" fmla="*/ 778650 h 1041673"/>
              <a:gd name="connsiteX4287" fmla="*/ 1901717 w 5155357"/>
              <a:gd name="connsiteY4287" fmla="*/ 779271 h 1041673"/>
              <a:gd name="connsiteX4288" fmla="*/ 1901717 w 5155357"/>
              <a:gd name="connsiteY4288" fmla="*/ 779271 h 1041673"/>
              <a:gd name="connsiteX4289" fmla="*/ 1902276 w 5155357"/>
              <a:gd name="connsiteY4289" fmla="*/ 780391 h 1041673"/>
              <a:gd name="connsiteX4290" fmla="*/ 1902463 w 5155357"/>
              <a:gd name="connsiteY4290" fmla="*/ 780515 h 1041673"/>
              <a:gd name="connsiteX4291" fmla="*/ 1901841 w 5155357"/>
              <a:gd name="connsiteY4291" fmla="*/ 780328 h 1041673"/>
              <a:gd name="connsiteX4292" fmla="*/ 1901095 w 5155357"/>
              <a:gd name="connsiteY4292" fmla="*/ 779396 h 1041673"/>
              <a:gd name="connsiteX4293" fmla="*/ 1901344 w 5155357"/>
              <a:gd name="connsiteY4293" fmla="*/ 779334 h 1041673"/>
              <a:gd name="connsiteX4294" fmla="*/ 1901717 w 5155357"/>
              <a:gd name="connsiteY4294" fmla="*/ 779209 h 1041673"/>
              <a:gd name="connsiteX4295" fmla="*/ 1895561 w 5155357"/>
              <a:gd name="connsiteY4295" fmla="*/ 775976 h 1041673"/>
              <a:gd name="connsiteX4296" fmla="*/ 1901095 w 5155357"/>
              <a:gd name="connsiteY4296" fmla="*/ 777530 h 1041673"/>
              <a:gd name="connsiteX4297" fmla="*/ 1900909 w 5155357"/>
              <a:gd name="connsiteY4297" fmla="*/ 777530 h 1041673"/>
              <a:gd name="connsiteX4298" fmla="*/ 1900038 w 5155357"/>
              <a:gd name="connsiteY4298" fmla="*/ 777717 h 1041673"/>
              <a:gd name="connsiteX4299" fmla="*/ 1897177 w 5155357"/>
              <a:gd name="connsiteY4299" fmla="*/ 777655 h 1041673"/>
              <a:gd name="connsiteX4300" fmla="*/ 1895499 w 5155357"/>
              <a:gd name="connsiteY4300" fmla="*/ 777655 h 1041673"/>
              <a:gd name="connsiteX4301" fmla="*/ 1895499 w 5155357"/>
              <a:gd name="connsiteY4301" fmla="*/ 775852 h 1041673"/>
              <a:gd name="connsiteX4302" fmla="*/ 1886670 w 5155357"/>
              <a:gd name="connsiteY4302" fmla="*/ 774235 h 1041673"/>
              <a:gd name="connsiteX4303" fmla="*/ 1890587 w 5155357"/>
              <a:gd name="connsiteY4303" fmla="*/ 774235 h 1041673"/>
              <a:gd name="connsiteX4304" fmla="*/ 1888349 w 5155357"/>
              <a:gd name="connsiteY4304" fmla="*/ 774795 h 1041673"/>
              <a:gd name="connsiteX4305" fmla="*/ 1888349 w 5155357"/>
              <a:gd name="connsiteY4305" fmla="*/ 775043 h 1041673"/>
              <a:gd name="connsiteX4306" fmla="*/ 1886732 w 5155357"/>
              <a:gd name="connsiteY4306" fmla="*/ 774421 h 1041673"/>
              <a:gd name="connsiteX4307" fmla="*/ 1886545 w 5155357"/>
              <a:gd name="connsiteY4307" fmla="*/ 774359 h 1041673"/>
              <a:gd name="connsiteX4308" fmla="*/ 1886670 w 5155357"/>
              <a:gd name="connsiteY4308" fmla="*/ 774359 h 1041673"/>
              <a:gd name="connsiteX4309" fmla="*/ 1865405 w 5155357"/>
              <a:gd name="connsiteY4309" fmla="*/ 768701 h 1041673"/>
              <a:gd name="connsiteX4310" fmla="*/ 1864286 w 5155357"/>
              <a:gd name="connsiteY4310" fmla="*/ 771437 h 1041673"/>
              <a:gd name="connsiteX4311" fmla="*/ 1862607 w 5155357"/>
              <a:gd name="connsiteY4311" fmla="*/ 769261 h 1041673"/>
              <a:gd name="connsiteX4312" fmla="*/ 1859809 w 5155357"/>
              <a:gd name="connsiteY4312" fmla="*/ 770877 h 1041673"/>
              <a:gd name="connsiteX4313" fmla="*/ 1859249 w 5155357"/>
              <a:gd name="connsiteY4313" fmla="*/ 768079 h 1041673"/>
              <a:gd name="connsiteX4314" fmla="*/ 1865405 w 5155357"/>
              <a:gd name="connsiteY4314" fmla="*/ 768701 h 1041673"/>
              <a:gd name="connsiteX4315" fmla="*/ 1879955 w 5155357"/>
              <a:gd name="connsiteY4315" fmla="*/ 777593 h 1041673"/>
              <a:gd name="connsiteX4316" fmla="*/ 1872680 w 5155357"/>
              <a:gd name="connsiteY4316" fmla="*/ 775976 h 1041673"/>
              <a:gd name="connsiteX4317" fmla="*/ 1870814 w 5155357"/>
              <a:gd name="connsiteY4317" fmla="*/ 774546 h 1041673"/>
              <a:gd name="connsiteX4318" fmla="*/ 1866338 w 5155357"/>
              <a:gd name="connsiteY4318" fmla="*/ 774048 h 1041673"/>
              <a:gd name="connsiteX4319" fmla="*/ 1859312 w 5155357"/>
              <a:gd name="connsiteY4319" fmla="*/ 772245 h 1041673"/>
              <a:gd name="connsiteX4320" fmla="*/ 1865032 w 5155357"/>
              <a:gd name="connsiteY4320" fmla="*/ 772494 h 1041673"/>
              <a:gd name="connsiteX4321" fmla="*/ 1870814 w 5155357"/>
              <a:gd name="connsiteY4321" fmla="*/ 773364 h 1041673"/>
              <a:gd name="connsiteX4322" fmla="*/ 1874483 w 5155357"/>
              <a:gd name="connsiteY4322" fmla="*/ 773800 h 1041673"/>
              <a:gd name="connsiteX4323" fmla="*/ 1878835 w 5155357"/>
              <a:gd name="connsiteY4323" fmla="*/ 775976 h 1041673"/>
              <a:gd name="connsiteX4324" fmla="*/ 1878835 w 5155357"/>
              <a:gd name="connsiteY4324" fmla="*/ 775976 h 1041673"/>
              <a:gd name="connsiteX4325" fmla="*/ 1879955 w 5155357"/>
              <a:gd name="connsiteY4325" fmla="*/ 776722 h 1041673"/>
              <a:gd name="connsiteX4326" fmla="*/ 1879955 w 5155357"/>
              <a:gd name="connsiteY4326" fmla="*/ 777593 h 1041673"/>
              <a:gd name="connsiteX4327" fmla="*/ 1905634 w 5155357"/>
              <a:gd name="connsiteY4327" fmla="*/ 783810 h 1041673"/>
              <a:gd name="connsiteX4328" fmla="*/ 1896680 w 5155357"/>
              <a:gd name="connsiteY4328" fmla="*/ 781510 h 1041673"/>
              <a:gd name="connsiteX4329" fmla="*/ 1881074 w 5155357"/>
              <a:gd name="connsiteY4329" fmla="*/ 775976 h 1041673"/>
              <a:gd name="connsiteX4330" fmla="*/ 1881074 w 5155357"/>
              <a:gd name="connsiteY4330" fmla="*/ 776225 h 1041673"/>
              <a:gd name="connsiteX4331" fmla="*/ 1879209 w 5155357"/>
              <a:gd name="connsiteY4331" fmla="*/ 774857 h 1041673"/>
              <a:gd name="connsiteX4332" fmla="*/ 1879395 w 5155357"/>
              <a:gd name="connsiteY4332" fmla="*/ 774857 h 1041673"/>
              <a:gd name="connsiteX4333" fmla="*/ 1886110 w 5155357"/>
              <a:gd name="connsiteY4333" fmla="*/ 775416 h 1041673"/>
              <a:gd name="connsiteX4334" fmla="*/ 1886110 w 5155357"/>
              <a:gd name="connsiteY4334" fmla="*/ 775292 h 1041673"/>
              <a:gd name="connsiteX4335" fmla="*/ 1886234 w 5155357"/>
              <a:gd name="connsiteY4335" fmla="*/ 775354 h 1041673"/>
              <a:gd name="connsiteX4336" fmla="*/ 1887789 w 5155357"/>
              <a:gd name="connsiteY4336" fmla="*/ 775976 h 1041673"/>
              <a:gd name="connsiteX4337" fmla="*/ 1884991 w 5155357"/>
              <a:gd name="connsiteY4337" fmla="*/ 776971 h 1041673"/>
              <a:gd name="connsiteX4338" fmla="*/ 1894380 w 5155357"/>
              <a:gd name="connsiteY4338" fmla="*/ 779147 h 1041673"/>
              <a:gd name="connsiteX4339" fmla="*/ 1894380 w 5155357"/>
              <a:gd name="connsiteY4339" fmla="*/ 779147 h 1041673"/>
              <a:gd name="connsiteX4340" fmla="*/ 1896059 w 5155357"/>
              <a:gd name="connsiteY4340" fmla="*/ 779520 h 1041673"/>
              <a:gd name="connsiteX4341" fmla="*/ 1897551 w 5155357"/>
              <a:gd name="connsiteY4341" fmla="*/ 779334 h 1041673"/>
              <a:gd name="connsiteX4342" fmla="*/ 1899665 w 5155357"/>
              <a:gd name="connsiteY4342" fmla="*/ 779334 h 1041673"/>
              <a:gd name="connsiteX4343" fmla="*/ 1899914 w 5155357"/>
              <a:gd name="connsiteY4343" fmla="*/ 779458 h 1041673"/>
              <a:gd name="connsiteX4344" fmla="*/ 1901219 w 5155357"/>
              <a:gd name="connsiteY4344" fmla="*/ 781199 h 1041673"/>
              <a:gd name="connsiteX4345" fmla="*/ 1902587 w 5155357"/>
              <a:gd name="connsiteY4345" fmla="*/ 781572 h 1041673"/>
              <a:gd name="connsiteX4346" fmla="*/ 1902960 w 5155357"/>
              <a:gd name="connsiteY4346" fmla="*/ 781572 h 1041673"/>
              <a:gd name="connsiteX4347" fmla="*/ 1902836 w 5155357"/>
              <a:gd name="connsiteY4347" fmla="*/ 781945 h 1041673"/>
              <a:gd name="connsiteX4348" fmla="*/ 1905634 w 5155357"/>
              <a:gd name="connsiteY4348" fmla="*/ 782567 h 1041673"/>
              <a:gd name="connsiteX4349" fmla="*/ 1906753 w 5155357"/>
              <a:gd name="connsiteY4349" fmla="*/ 780515 h 1041673"/>
              <a:gd name="connsiteX4350" fmla="*/ 1906815 w 5155357"/>
              <a:gd name="connsiteY4350" fmla="*/ 780515 h 1041673"/>
              <a:gd name="connsiteX4351" fmla="*/ 1907312 w 5155357"/>
              <a:gd name="connsiteY4351" fmla="*/ 780204 h 1041673"/>
              <a:gd name="connsiteX4352" fmla="*/ 1907312 w 5155357"/>
              <a:gd name="connsiteY4352" fmla="*/ 780328 h 1041673"/>
              <a:gd name="connsiteX4353" fmla="*/ 1912908 w 5155357"/>
              <a:gd name="connsiteY4353" fmla="*/ 782629 h 1041673"/>
              <a:gd name="connsiteX4354" fmla="*/ 1912908 w 5155357"/>
              <a:gd name="connsiteY4354" fmla="*/ 782629 h 1041673"/>
              <a:gd name="connsiteX4355" fmla="*/ 1911727 w 5155357"/>
              <a:gd name="connsiteY4355" fmla="*/ 782567 h 1041673"/>
              <a:gd name="connsiteX4356" fmla="*/ 1910359 w 5155357"/>
              <a:gd name="connsiteY4356" fmla="*/ 782380 h 1041673"/>
              <a:gd name="connsiteX4357" fmla="*/ 1909924 w 5155357"/>
              <a:gd name="connsiteY4357" fmla="*/ 782878 h 1041673"/>
              <a:gd name="connsiteX4358" fmla="*/ 1910421 w 5155357"/>
              <a:gd name="connsiteY4358" fmla="*/ 783313 h 1041673"/>
              <a:gd name="connsiteX4359" fmla="*/ 1911541 w 5155357"/>
              <a:gd name="connsiteY4359" fmla="*/ 783437 h 1041673"/>
              <a:gd name="connsiteX4360" fmla="*/ 1912784 w 5155357"/>
              <a:gd name="connsiteY4360" fmla="*/ 783624 h 1041673"/>
              <a:gd name="connsiteX4361" fmla="*/ 1912971 w 5155357"/>
              <a:gd name="connsiteY4361" fmla="*/ 783624 h 1041673"/>
              <a:gd name="connsiteX4362" fmla="*/ 1912971 w 5155357"/>
              <a:gd name="connsiteY4362" fmla="*/ 783624 h 1041673"/>
              <a:gd name="connsiteX4363" fmla="*/ 1915209 w 5155357"/>
              <a:gd name="connsiteY4363" fmla="*/ 784183 h 1041673"/>
              <a:gd name="connsiteX4364" fmla="*/ 1905696 w 5155357"/>
              <a:gd name="connsiteY4364" fmla="*/ 783686 h 1041673"/>
              <a:gd name="connsiteX4365" fmla="*/ 1913966 w 5155357"/>
              <a:gd name="connsiteY4365" fmla="*/ 780391 h 1041673"/>
              <a:gd name="connsiteX4366" fmla="*/ 1917883 w 5155357"/>
              <a:gd name="connsiteY4366" fmla="*/ 780950 h 1041673"/>
              <a:gd name="connsiteX4367" fmla="*/ 1913966 w 5155357"/>
              <a:gd name="connsiteY4367" fmla="*/ 780391 h 1041673"/>
              <a:gd name="connsiteX4368" fmla="*/ 1929635 w 5155357"/>
              <a:gd name="connsiteY4368" fmla="*/ 783810 h 1041673"/>
              <a:gd name="connsiteX4369" fmla="*/ 1927956 w 5155357"/>
              <a:gd name="connsiteY4369" fmla="*/ 784867 h 1041673"/>
              <a:gd name="connsiteX4370" fmla="*/ 1929635 w 5155357"/>
              <a:gd name="connsiteY4370" fmla="*/ 783810 h 1041673"/>
              <a:gd name="connsiteX4371" fmla="*/ 1923479 w 5155357"/>
              <a:gd name="connsiteY4371" fmla="*/ 787665 h 1041673"/>
              <a:gd name="connsiteX4372" fmla="*/ 1920183 w 5155357"/>
              <a:gd name="connsiteY4372" fmla="*/ 785427 h 1041673"/>
              <a:gd name="connsiteX4373" fmla="*/ 1922546 w 5155357"/>
              <a:gd name="connsiteY4373" fmla="*/ 785427 h 1041673"/>
              <a:gd name="connsiteX4374" fmla="*/ 1922546 w 5155357"/>
              <a:gd name="connsiteY4374" fmla="*/ 785924 h 1041673"/>
              <a:gd name="connsiteX4375" fmla="*/ 1923479 w 5155357"/>
              <a:gd name="connsiteY4375" fmla="*/ 787168 h 1041673"/>
              <a:gd name="connsiteX4376" fmla="*/ 1923479 w 5155357"/>
              <a:gd name="connsiteY4376" fmla="*/ 787168 h 1041673"/>
              <a:gd name="connsiteX4377" fmla="*/ 1923479 w 5155357"/>
              <a:gd name="connsiteY4377" fmla="*/ 787665 h 1041673"/>
              <a:gd name="connsiteX4378" fmla="*/ 1924163 w 5155357"/>
              <a:gd name="connsiteY4378" fmla="*/ 786484 h 1041673"/>
              <a:gd name="connsiteX4379" fmla="*/ 1923603 w 5155357"/>
              <a:gd name="connsiteY4379" fmla="*/ 785800 h 1041673"/>
              <a:gd name="connsiteX4380" fmla="*/ 1925157 w 5155357"/>
              <a:gd name="connsiteY4380" fmla="*/ 786049 h 1041673"/>
              <a:gd name="connsiteX4381" fmla="*/ 1925282 w 5155357"/>
              <a:gd name="connsiteY4381" fmla="*/ 786049 h 1041673"/>
              <a:gd name="connsiteX4382" fmla="*/ 1924909 w 5155357"/>
              <a:gd name="connsiteY4382" fmla="*/ 786235 h 1041673"/>
              <a:gd name="connsiteX4383" fmla="*/ 1924225 w 5155357"/>
              <a:gd name="connsiteY4383" fmla="*/ 786546 h 1041673"/>
              <a:gd name="connsiteX4384" fmla="*/ 1924225 w 5155357"/>
              <a:gd name="connsiteY4384" fmla="*/ 786546 h 1041673"/>
              <a:gd name="connsiteX4385" fmla="*/ 1924598 w 5155357"/>
              <a:gd name="connsiteY4385" fmla="*/ 788225 h 1041673"/>
              <a:gd name="connsiteX4386" fmla="*/ 1924598 w 5155357"/>
              <a:gd name="connsiteY4386" fmla="*/ 788225 h 1041673"/>
              <a:gd name="connsiteX4387" fmla="*/ 1924660 w 5155357"/>
              <a:gd name="connsiteY4387" fmla="*/ 787976 h 1041673"/>
              <a:gd name="connsiteX4388" fmla="*/ 1924660 w 5155357"/>
              <a:gd name="connsiteY4388" fmla="*/ 787417 h 1041673"/>
              <a:gd name="connsiteX4389" fmla="*/ 1925282 w 5155357"/>
              <a:gd name="connsiteY4389" fmla="*/ 787168 h 1041673"/>
              <a:gd name="connsiteX4390" fmla="*/ 1925780 w 5155357"/>
              <a:gd name="connsiteY4390" fmla="*/ 786919 h 1041673"/>
              <a:gd name="connsiteX4391" fmla="*/ 1925780 w 5155357"/>
              <a:gd name="connsiteY4391" fmla="*/ 787230 h 1041673"/>
              <a:gd name="connsiteX4392" fmla="*/ 1933490 w 5155357"/>
              <a:gd name="connsiteY4392" fmla="*/ 788847 h 1041673"/>
              <a:gd name="connsiteX4393" fmla="*/ 1924536 w 5155357"/>
              <a:gd name="connsiteY4393" fmla="*/ 788287 h 1041673"/>
              <a:gd name="connsiteX4394" fmla="*/ 1942443 w 5155357"/>
              <a:gd name="connsiteY4394" fmla="*/ 792080 h 1041673"/>
              <a:gd name="connsiteX4395" fmla="*/ 1935728 w 5155357"/>
              <a:gd name="connsiteY4395" fmla="*/ 788722 h 1041673"/>
              <a:gd name="connsiteX4396" fmla="*/ 1948039 w 5155357"/>
              <a:gd name="connsiteY4396" fmla="*/ 789904 h 1041673"/>
              <a:gd name="connsiteX4397" fmla="*/ 1942443 w 5155357"/>
              <a:gd name="connsiteY4397" fmla="*/ 792080 h 1041673"/>
              <a:gd name="connsiteX4398" fmla="*/ 1948598 w 5155357"/>
              <a:gd name="connsiteY4398" fmla="*/ 792080 h 1041673"/>
              <a:gd name="connsiteX4399" fmla="*/ 1953635 w 5155357"/>
              <a:gd name="connsiteY4399" fmla="*/ 794878 h 1041673"/>
              <a:gd name="connsiteX4400" fmla="*/ 1948598 w 5155357"/>
              <a:gd name="connsiteY4400" fmla="*/ 792080 h 1041673"/>
              <a:gd name="connsiteX4401" fmla="*/ 1963956 w 5155357"/>
              <a:gd name="connsiteY4401" fmla="*/ 795811 h 1041673"/>
              <a:gd name="connsiteX4402" fmla="*/ 1964329 w 5155357"/>
              <a:gd name="connsiteY4402" fmla="*/ 794007 h 1041673"/>
              <a:gd name="connsiteX4403" fmla="*/ 1969242 w 5155357"/>
              <a:gd name="connsiteY4403" fmla="*/ 796308 h 1041673"/>
              <a:gd name="connsiteX4404" fmla="*/ 1963956 w 5155357"/>
              <a:gd name="connsiteY4404" fmla="*/ 795811 h 1041673"/>
              <a:gd name="connsiteX4405" fmla="*/ 1976143 w 5155357"/>
              <a:gd name="connsiteY4405" fmla="*/ 797987 h 1041673"/>
              <a:gd name="connsiteX4406" fmla="*/ 1972039 w 5155357"/>
              <a:gd name="connsiteY4406" fmla="*/ 796184 h 1041673"/>
              <a:gd name="connsiteX4407" fmla="*/ 1975645 w 5155357"/>
              <a:gd name="connsiteY4407" fmla="*/ 796059 h 1041673"/>
              <a:gd name="connsiteX4408" fmla="*/ 1976143 w 5155357"/>
              <a:gd name="connsiteY4408" fmla="*/ 797987 h 1041673"/>
              <a:gd name="connsiteX4409" fmla="*/ 1984163 w 5155357"/>
              <a:gd name="connsiteY4409" fmla="*/ 798795 h 1041673"/>
              <a:gd name="connsiteX4410" fmla="*/ 1986900 w 5155357"/>
              <a:gd name="connsiteY4410" fmla="*/ 798546 h 1041673"/>
              <a:gd name="connsiteX4411" fmla="*/ 1984163 w 5155357"/>
              <a:gd name="connsiteY4411" fmla="*/ 798795 h 1041673"/>
              <a:gd name="connsiteX4412" fmla="*/ 3895125 w 5155357"/>
              <a:gd name="connsiteY4412" fmla="*/ 211529 h 1041673"/>
              <a:gd name="connsiteX4413" fmla="*/ 3882316 w 5155357"/>
              <a:gd name="connsiteY4413" fmla="*/ 190886 h 1041673"/>
              <a:gd name="connsiteX4414" fmla="*/ 3875041 w 5155357"/>
              <a:gd name="connsiteY4414" fmla="*/ 175839 h 1041673"/>
              <a:gd name="connsiteX4415" fmla="*/ 3869445 w 5155357"/>
              <a:gd name="connsiteY4415" fmla="*/ 161352 h 1041673"/>
              <a:gd name="connsiteX4416" fmla="*/ 3866087 w 5155357"/>
              <a:gd name="connsiteY4416" fmla="*/ 162533 h 1041673"/>
              <a:gd name="connsiteX4417" fmla="*/ 3862170 w 5155357"/>
              <a:gd name="connsiteY4417" fmla="*/ 160855 h 1041673"/>
              <a:gd name="connsiteX4418" fmla="*/ 3856574 w 5155357"/>
              <a:gd name="connsiteY4418" fmla="*/ 166450 h 1041673"/>
              <a:gd name="connsiteX4419" fmla="*/ 3854336 w 5155357"/>
              <a:gd name="connsiteY4419" fmla="*/ 166948 h 1041673"/>
              <a:gd name="connsiteX4420" fmla="*/ 3851538 w 5155357"/>
              <a:gd name="connsiteY4420" fmla="*/ 168627 h 1041673"/>
              <a:gd name="connsiteX4421" fmla="*/ 3848180 w 5155357"/>
              <a:gd name="connsiteY4421" fmla="*/ 162533 h 1041673"/>
              <a:gd name="connsiteX4422" fmla="*/ 3844263 w 5155357"/>
              <a:gd name="connsiteY4422" fmla="*/ 163590 h 1041673"/>
              <a:gd name="connsiteX4423" fmla="*/ 3839787 w 5155357"/>
              <a:gd name="connsiteY4423" fmla="*/ 162533 h 1041673"/>
              <a:gd name="connsiteX4424" fmla="*/ 3835869 w 5155357"/>
              <a:gd name="connsiteY4424" fmla="*/ 167570 h 1041673"/>
              <a:gd name="connsiteX4425" fmla="*/ 3831952 w 5155357"/>
              <a:gd name="connsiteY4425" fmla="*/ 169248 h 1041673"/>
              <a:gd name="connsiteX4426" fmla="*/ 3827476 w 5155357"/>
              <a:gd name="connsiteY4426" fmla="*/ 170865 h 1041673"/>
              <a:gd name="connsiteX4427" fmla="*/ 3821879 w 5155357"/>
              <a:gd name="connsiteY4427" fmla="*/ 202140 h 1041673"/>
              <a:gd name="connsiteX4428" fmla="*/ 3816843 w 5155357"/>
              <a:gd name="connsiteY4428" fmla="*/ 213830 h 1041673"/>
              <a:gd name="connsiteX4429" fmla="*/ 3809009 w 5155357"/>
              <a:gd name="connsiteY4429" fmla="*/ 239509 h 1041673"/>
              <a:gd name="connsiteX4430" fmla="*/ 3804532 w 5155357"/>
              <a:gd name="connsiteY4430" fmla="*/ 252380 h 1041673"/>
              <a:gd name="connsiteX4431" fmla="*/ 3800614 w 5155357"/>
              <a:gd name="connsiteY4431" fmla="*/ 265313 h 1041673"/>
              <a:gd name="connsiteX4432" fmla="*/ 3789423 w 5155357"/>
              <a:gd name="connsiteY4432" fmla="*/ 298764 h 1041673"/>
              <a:gd name="connsiteX4433" fmla="*/ 3784946 w 5155357"/>
              <a:gd name="connsiteY4433" fmla="*/ 312816 h 1041673"/>
              <a:gd name="connsiteX4434" fmla="*/ 3781589 w 5155357"/>
              <a:gd name="connsiteY4434" fmla="*/ 317231 h 1041673"/>
              <a:gd name="connsiteX4435" fmla="*/ 3778790 w 5155357"/>
              <a:gd name="connsiteY4435" fmla="*/ 326247 h 1041673"/>
              <a:gd name="connsiteX4436" fmla="*/ 3773195 w 5155357"/>
              <a:gd name="connsiteY4436" fmla="*/ 345148 h 1041673"/>
              <a:gd name="connsiteX4437" fmla="*/ 3770396 w 5155357"/>
              <a:gd name="connsiteY4437" fmla="*/ 354662 h 1041673"/>
              <a:gd name="connsiteX4438" fmla="*/ 3769837 w 5155357"/>
              <a:gd name="connsiteY4438" fmla="*/ 360817 h 1041673"/>
              <a:gd name="connsiteX4439" fmla="*/ 3764241 w 5155357"/>
              <a:gd name="connsiteY4439" fmla="*/ 379222 h 1041673"/>
              <a:gd name="connsiteX4440" fmla="*/ 3761443 w 5155357"/>
              <a:gd name="connsiteY4440" fmla="*/ 388175 h 1041673"/>
              <a:gd name="connsiteX4441" fmla="*/ 3757526 w 5155357"/>
              <a:gd name="connsiteY4441" fmla="*/ 396631 h 1041673"/>
              <a:gd name="connsiteX4442" fmla="*/ 3749132 w 5155357"/>
              <a:gd name="connsiteY4442" fmla="*/ 423989 h 1041673"/>
              <a:gd name="connsiteX4443" fmla="*/ 3745774 w 5155357"/>
              <a:gd name="connsiteY4443" fmla="*/ 432881 h 1041673"/>
              <a:gd name="connsiteX4444" fmla="*/ 3742977 w 5155357"/>
              <a:gd name="connsiteY4444" fmla="*/ 445192 h 1041673"/>
              <a:gd name="connsiteX4445" fmla="*/ 3738499 w 5155357"/>
              <a:gd name="connsiteY4445" fmla="*/ 455824 h 1041673"/>
              <a:gd name="connsiteX4446" fmla="*/ 3733463 w 5155357"/>
              <a:gd name="connsiteY4446" fmla="*/ 483742 h 1041673"/>
              <a:gd name="connsiteX4447" fmla="*/ 3727308 w 5155357"/>
              <a:gd name="connsiteY4447" fmla="*/ 503204 h 1041673"/>
              <a:gd name="connsiteX4448" fmla="*/ 3724696 w 5155357"/>
              <a:gd name="connsiteY4448" fmla="*/ 508240 h 1041673"/>
              <a:gd name="connsiteX4449" fmla="*/ 3724634 w 5155357"/>
              <a:gd name="connsiteY4449" fmla="*/ 507680 h 1041673"/>
              <a:gd name="connsiteX4450" fmla="*/ 3724634 w 5155357"/>
              <a:gd name="connsiteY4450" fmla="*/ 507369 h 1041673"/>
              <a:gd name="connsiteX4451" fmla="*/ 3724199 w 5155357"/>
              <a:gd name="connsiteY4451" fmla="*/ 507058 h 1041673"/>
              <a:gd name="connsiteX4452" fmla="*/ 3723888 w 5155357"/>
              <a:gd name="connsiteY4452" fmla="*/ 507432 h 1041673"/>
              <a:gd name="connsiteX4453" fmla="*/ 3723888 w 5155357"/>
              <a:gd name="connsiteY4453" fmla="*/ 507742 h 1041673"/>
              <a:gd name="connsiteX4454" fmla="*/ 3724137 w 5155357"/>
              <a:gd name="connsiteY4454" fmla="*/ 508737 h 1041673"/>
              <a:gd name="connsiteX4455" fmla="*/ 3723950 w 5155357"/>
              <a:gd name="connsiteY4455" fmla="*/ 508737 h 1041673"/>
              <a:gd name="connsiteX4456" fmla="*/ 3721152 w 5155357"/>
              <a:gd name="connsiteY4456" fmla="*/ 519370 h 1041673"/>
              <a:gd name="connsiteX4457" fmla="*/ 3721338 w 5155357"/>
              <a:gd name="connsiteY4457" fmla="*/ 519370 h 1041673"/>
              <a:gd name="connsiteX4458" fmla="*/ 3720344 w 5155357"/>
              <a:gd name="connsiteY4458" fmla="*/ 521732 h 1041673"/>
              <a:gd name="connsiteX4459" fmla="*/ 3720344 w 5155357"/>
              <a:gd name="connsiteY4459" fmla="*/ 522105 h 1041673"/>
              <a:gd name="connsiteX4460" fmla="*/ 3720282 w 5155357"/>
              <a:gd name="connsiteY4460" fmla="*/ 522105 h 1041673"/>
              <a:gd name="connsiteX4461" fmla="*/ 3719473 w 5155357"/>
              <a:gd name="connsiteY4461" fmla="*/ 525525 h 1041673"/>
              <a:gd name="connsiteX4462" fmla="*/ 3719660 w 5155357"/>
              <a:gd name="connsiteY4462" fmla="*/ 525525 h 1041673"/>
              <a:gd name="connsiteX4463" fmla="*/ 3718292 w 5155357"/>
              <a:gd name="connsiteY4463" fmla="*/ 529691 h 1041673"/>
              <a:gd name="connsiteX4464" fmla="*/ 3717919 w 5155357"/>
              <a:gd name="connsiteY4464" fmla="*/ 531494 h 1041673"/>
              <a:gd name="connsiteX4465" fmla="*/ 3718229 w 5155357"/>
              <a:gd name="connsiteY4465" fmla="*/ 532054 h 1041673"/>
              <a:gd name="connsiteX4466" fmla="*/ 3718354 w 5155357"/>
              <a:gd name="connsiteY4466" fmla="*/ 532054 h 1041673"/>
              <a:gd name="connsiteX4467" fmla="*/ 3718790 w 5155357"/>
              <a:gd name="connsiteY4467" fmla="*/ 531743 h 1041673"/>
              <a:gd name="connsiteX4468" fmla="*/ 3719224 w 5155357"/>
              <a:gd name="connsiteY4468" fmla="*/ 529878 h 1041673"/>
              <a:gd name="connsiteX4469" fmla="*/ 3719971 w 5155357"/>
              <a:gd name="connsiteY4469" fmla="*/ 526955 h 1041673"/>
              <a:gd name="connsiteX4470" fmla="*/ 3712758 w 5155357"/>
              <a:gd name="connsiteY4470" fmla="*/ 557858 h 1041673"/>
              <a:gd name="connsiteX4471" fmla="*/ 3712758 w 5155357"/>
              <a:gd name="connsiteY4471" fmla="*/ 556800 h 1041673"/>
              <a:gd name="connsiteX4472" fmla="*/ 3712510 w 5155357"/>
              <a:gd name="connsiteY4472" fmla="*/ 556800 h 1041673"/>
              <a:gd name="connsiteX4473" fmla="*/ 3713504 w 5155357"/>
              <a:gd name="connsiteY4473" fmla="*/ 552821 h 1041673"/>
              <a:gd name="connsiteX4474" fmla="*/ 3713628 w 5155357"/>
              <a:gd name="connsiteY4474" fmla="*/ 552137 h 1041673"/>
              <a:gd name="connsiteX4475" fmla="*/ 3713131 w 5155357"/>
              <a:gd name="connsiteY4475" fmla="*/ 551391 h 1041673"/>
              <a:gd name="connsiteX4476" fmla="*/ 3712385 w 5155357"/>
              <a:gd name="connsiteY4476" fmla="*/ 551888 h 1041673"/>
              <a:gd name="connsiteX4477" fmla="*/ 3712261 w 5155357"/>
              <a:gd name="connsiteY4477" fmla="*/ 552572 h 1041673"/>
              <a:gd name="connsiteX4478" fmla="*/ 3711328 w 5155357"/>
              <a:gd name="connsiteY4478" fmla="*/ 556241 h 1041673"/>
              <a:gd name="connsiteX4479" fmla="*/ 3711328 w 5155357"/>
              <a:gd name="connsiteY4479" fmla="*/ 556490 h 1041673"/>
              <a:gd name="connsiteX4480" fmla="*/ 3706602 w 5155357"/>
              <a:gd name="connsiteY4480" fmla="*/ 575143 h 1041673"/>
              <a:gd name="connsiteX4481" fmla="*/ 3706602 w 5155357"/>
              <a:gd name="connsiteY4481" fmla="*/ 575143 h 1041673"/>
              <a:gd name="connsiteX4482" fmla="*/ 3706602 w 5155357"/>
              <a:gd name="connsiteY4482" fmla="*/ 575143 h 1041673"/>
              <a:gd name="connsiteX4483" fmla="*/ 3705483 w 5155357"/>
              <a:gd name="connsiteY4483" fmla="*/ 579620 h 1041673"/>
              <a:gd name="connsiteX4484" fmla="*/ 3705483 w 5155357"/>
              <a:gd name="connsiteY4484" fmla="*/ 579620 h 1041673"/>
              <a:gd name="connsiteX4485" fmla="*/ 3699887 w 5155357"/>
              <a:gd name="connsiteY4485" fmla="*/ 599703 h 1041673"/>
              <a:gd name="connsiteX4486" fmla="*/ 3699328 w 5155357"/>
              <a:gd name="connsiteY4486" fmla="*/ 606978 h 1041673"/>
              <a:gd name="connsiteX4487" fmla="*/ 3694851 w 5155357"/>
              <a:gd name="connsiteY4487" fmla="*/ 622087 h 1041673"/>
              <a:gd name="connsiteX4488" fmla="*/ 3683100 w 5155357"/>
              <a:gd name="connsiteY4488" fmla="*/ 663932 h 1041673"/>
              <a:gd name="connsiteX4489" fmla="*/ 3682540 w 5155357"/>
              <a:gd name="connsiteY4489" fmla="*/ 668409 h 1041673"/>
              <a:gd name="connsiteX4490" fmla="*/ 3679183 w 5155357"/>
              <a:gd name="connsiteY4490" fmla="*/ 673383 h 1041673"/>
              <a:gd name="connsiteX4491" fmla="*/ 3676384 w 5155357"/>
              <a:gd name="connsiteY4491" fmla="*/ 684575 h 1041673"/>
              <a:gd name="connsiteX4492" fmla="*/ 3666374 w 5155357"/>
              <a:gd name="connsiteY4492" fmla="*/ 717032 h 1041673"/>
              <a:gd name="connsiteX4493" fmla="*/ 3661897 w 5155357"/>
              <a:gd name="connsiteY4493" fmla="*/ 731519 h 1041673"/>
              <a:gd name="connsiteX4494" fmla="*/ 3657980 w 5155357"/>
              <a:gd name="connsiteY4494" fmla="*/ 740410 h 1041673"/>
              <a:gd name="connsiteX4495" fmla="*/ 3655742 w 5155357"/>
              <a:gd name="connsiteY4495" fmla="*/ 741592 h 1041673"/>
              <a:gd name="connsiteX4496" fmla="*/ 3639576 w 5155357"/>
              <a:gd name="connsiteY4496" fmla="*/ 784494 h 1041673"/>
              <a:gd name="connsiteX4497" fmla="*/ 3626767 w 5155357"/>
              <a:gd name="connsiteY4497" fmla="*/ 816329 h 1041673"/>
              <a:gd name="connsiteX4498" fmla="*/ 3620611 w 5155357"/>
              <a:gd name="connsiteY4498" fmla="*/ 825345 h 1041673"/>
              <a:gd name="connsiteX4499" fmla="*/ 3611657 w 5155357"/>
              <a:gd name="connsiteY4499" fmla="*/ 739291 h 1041673"/>
              <a:gd name="connsiteX4500" fmla="*/ 3612652 w 5155357"/>
              <a:gd name="connsiteY4500" fmla="*/ 740908 h 1041673"/>
              <a:gd name="connsiteX4501" fmla="*/ 3612777 w 5155357"/>
              <a:gd name="connsiteY4501" fmla="*/ 743084 h 1041673"/>
              <a:gd name="connsiteX4502" fmla="*/ 3612777 w 5155357"/>
              <a:gd name="connsiteY4502" fmla="*/ 744701 h 1041673"/>
              <a:gd name="connsiteX4503" fmla="*/ 3613647 w 5155357"/>
              <a:gd name="connsiteY4503" fmla="*/ 745509 h 1041673"/>
              <a:gd name="connsiteX4504" fmla="*/ 3613647 w 5155357"/>
              <a:gd name="connsiteY4504" fmla="*/ 745509 h 1041673"/>
              <a:gd name="connsiteX4505" fmla="*/ 3614456 w 5155357"/>
              <a:gd name="connsiteY4505" fmla="*/ 744576 h 1041673"/>
              <a:gd name="connsiteX4506" fmla="*/ 3614456 w 5155357"/>
              <a:gd name="connsiteY4506" fmla="*/ 743084 h 1041673"/>
              <a:gd name="connsiteX4507" fmla="*/ 3614269 w 5155357"/>
              <a:gd name="connsiteY4507" fmla="*/ 740410 h 1041673"/>
              <a:gd name="connsiteX4508" fmla="*/ 3614393 w 5155357"/>
              <a:gd name="connsiteY4508" fmla="*/ 740410 h 1041673"/>
              <a:gd name="connsiteX4509" fmla="*/ 3613274 w 5155357"/>
              <a:gd name="connsiteY4509" fmla="*/ 720389 h 1041673"/>
              <a:gd name="connsiteX4510" fmla="*/ 3614393 w 5155357"/>
              <a:gd name="connsiteY4510" fmla="*/ 703104 h 1041673"/>
              <a:gd name="connsiteX4511" fmla="*/ 3612155 w 5155357"/>
              <a:gd name="connsiteY4511" fmla="*/ 554002 h 1041673"/>
              <a:gd name="connsiteX4512" fmla="*/ 3612093 w 5155357"/>
              <a:gd name="connsiteY4512" fmla="*/ 554002 h 1041673"/>
              <a:gd name="connsiteX4513" fmla="*/ 3611533 w 5155357"/>
              <a:gd name="connsiteY4513" fmla="*/ 550831 h 1041673"/>
              <a:gd name="connsiteX4514" fmla="*/ 3611533 w 5155357"/>
              <a:gd name="connsiteY4514" fmla="*/ 550831 h 1041673"/>
              <a:gd name="connsiteX4515" fmla="*/ 3611657 w 5155357"/>
              <a:gd name="connsiteY4515" fmla="*/ 550707 h 1041673"/>
              <a:gd name="connsiteX4516" fmla="*/ 3601584 w 5155357"/>
              <a:gd name="connsiteY4516" fmla="*/ 504447 h 1041673"/>
              <a:gd name="connsiteX4517" fmla="*/ 3596549 w 5155357"/>
              <a:gd name="connsiteY4517" fmla="*/ 502706 h 1041673"/>
              <a:gd name="connsiteX4518" fmla="*/ 3569190 w 5155357"/>
              <a:gd name="connsiteY4518" fmla="*/ 456943 h 1041673"/>
              <a:gd name="connsiteX4519" fmla="*/ 3547988 w 5155357"/>
              <a:gd name="connsiteY4519" fmla="*/ 463659 h 1041673"/>
              <a:gd name="connsiteX4520" fmla="*/ 3544631 w 5155357"/>
              <a:gd name="connsiteY4520" fmla="*/ 459741 h 1041673"/>
              <a:gd name="connsiteX4521" fmla="*/ 3535117 w 5155357"/>
              <a:gd name="connsiteY4521" fmla="*/ 461420 h 1041673"/>
              <a:gd name="connsiteX4522" fmla="*/ 3518391 w 5155357"/>
              <a:gd name="connsiteY4522" fmla="*/ 469317 h 1041673"/>
              <a:gd name="connsiteX4523" fmla="*/ 3492713 w 5155357"/>
              <a:gd name="connsiteY4523" fmla="*/ 493317 h 1041673"/>
              <a:gd name="connsiteX4524" fmla="*/ 3471510 w 5155357"/>
              <a:gd name="connsiteY4524" fmla="*/ 521795 h 1041673"/>
              <a:gd name="connsiteX4525" fmla="*/ 3460318 w 5155357"/>
              <a:gd name="connsiteY4525" fmla="*/ 537339 h 1041673"/>
              <a:gd name="connsiteX4526" fmla="*/ 3455841 w 5155357"/>
              <a:gd name="connsiteY4526" fmla="*/ 541816 h 1041673"/>
              <a:gd name="connsiteX4527" fmla="*/ 3451924 w 5155357"/>
              <a:gd name="connsiteY4527" fmla="*/ 547412 h 1041673"/>
              <a:gd name="connsiteX4528" fmla="*/ 3449126 w 5155357"/>
              <a:gd name="connsiteY4528" fmla="*/ 549153 h 1041673"/>
              <a:gd name="connsiteX4529" fmla="*/ 3447447 w 5155357"/>
              <a:gd name="connsiteY4529" fmla="*/ 552510 h 1041673"/>
              <a:gd name="connsiteX4530" fmla="*/ 3426245 w 5155357"/>
              <a:gd name="connsiteY4530" fmla="*/ 578190 h 1041673"/>
              <a:gd name="connsiteX4531" fmla="*/ 3418410 w 5155357"/>
              <a:gd name="connsiteY4531" fmla="*/ 589319 h 1041673"/>
              <a:gd name="connsiteX4532" fmla="*/ 3401125 w 5155357"/>
              <a:gd name="connsiteY4532" fmla="*/ 618356 h 1041673"/>
              <a:gd name="connsiteX4533" fmla="*/ 3395529 w 5155357"/>
              <a:gd name="connsiteY4533" fmla="*/ 626253 h 1041673"/>
              <a:gd name="connsiteX4534" fmla="*/ 3389373 w 5155357"/>
              <a:gd name="connsiteY4534" fmla="*/ 634087 h 1041673"/>
              <a:gd name="connsiteX4535" fmla="*/ 3413934 w 5155357"/>
              <a:gd name="connsiteY4535" fmla="*/ 505131 h 1041673"/>
              <a:gd name="connsiteX4536" fmla="*/ 3418410 w 5155357"/>
              <a:gd name="connsiteY4536" fmla="*/ 470996 h 1041673"/>
              <a:gd name="connsiteX4537" fmla="*/ 3429042 w 5155357"/>
              <a:gd name="connsiteY4537" fmla="*/ 404590 h 1041673"/>
              <a:gd name="connsiteX4538" fmla="*/ 3436317 w 5155357"/>
              <a:gd name="connsiteY4538" fmla="*/ 363366 h 1041673"/>
              <a:gd name="connsiteX4539" fmla="*/ 3436877 w 5155357"/>
              <a:gd name="connsiteY4539" fmla="*/ 352175 h 1041673"/>
              <a:gd name="connsiteX4540" fmla="*/ 3435758 w 5155357"/>
              <a:gd name="connsiteY4540" fmla="*/ 342102 h 1041673"/>
              <a:gd name="connsiteX4541" fmla="*/ 3430162 w 5155357"/>
              <a:gd name="connsiteY4541" fmla="*/ 342102 h 1041673"/>
              <a:gd name="connsiteX4542" fmla="*/ 3421209 w 5155357"/>
              <a:gd name="connsiteY4542" fmla="*/ 322081 h 1041673"/>
              <a:gd name="connsiteX4543" fmla="*/ 3415612 w 5155357"/>
              <a:gd name="connsiteY4543" fmla="*/ 314806 h 1041673"/>
              <a:gd name="connsiteX4544" fmla="*/ 3407778 w 5155357"/>
              <a:gd name="connsiteY4544" fmla="*/ 310827 h 1041673"/>
              <a:gd name="connsiteX4545" fmla="*/ 3403861 w 5155357"/>
              <a:gd name="connsiteY4545" fmla="*/ 306412 h 1041673"/>
              <a:gd name="connsiteX4546" fmla="*/ 3392109 w 5155357"/>
              <a:gd name="connsiteY4546" fmla="*/ 307531 h 1041673"/>
              <a:gd name="connsiteX4547" fmla="*/ 3383155 w 5155357"/>
              <a:gd name="connsiteY4547" fmla="*/ 313624 h 1041673"/>
              <a:gd name="connsiteX4548" fmla="*/ 3378119 w 5155357"/>
              <a:gd name="connsiteY4548" fmla="*/ 308029 h 1041673"/>
              <a:gd name="connsiteX4549" fmla="*/ 3365870 w 5155357"/>
              <a:gd name="connsiteY4549" fmla="*/ 309769 h 1041673"/>
              <a:gd name="connsiteX4550" fmla="*/ 3360274 w 5155357"/>
              <a:gd name="connsiteY4550" fmla="*/ 314184 h 1041673"/>
              <a:gd name="connsiteX4551" fmla="*/ 3352440 w 5155357"/>
              <a:gd name="connsiteY4551" fmla="*/ 333770 h 1041673"/>
              <a:gd name="connsiteX4552" fmla="*/ 3350202 w 5155357"/>
              <a:gd name="connsiteY4552" fmla="*/ 349936 h 1041673"/>
              <a:gd name="connsiteX4553" fmla="*/ 3346284 w 5155357"/>
              <a:gd name="connsiteY4553" fmla="*/ 383388 h 1041673"/>
              <a:gd name="connsiteX4554" fmla="*/ 3339570 w 5155357"/>
              <a:gd name="connsiteY4554" fmla="*/ 422497 h 1041673"/>
              <a:gd name="connsiteX4555" fmla="*/ 3333413 w 5155357"/>
              <a:gd name="connsiteY4555" fmla="*/ 452715 h 1041673"/>
              <a:gd name="connsiteX4556" fmla="*/ 3319984 w 5155357"/>
              <a:gd name="connsiteY4556" fmla="*/ 529194 h 1041673"/>
              <a:gd name="connsiteX4557" fmla="*/ 3317745 w 5155357"/>
              <a:gd name="connsiteY4557" fmla="*/ 545298 h 1041673"/>
              <a:gd name="connsiteX4558" fmla="*/ 3315507 w 5155357"/>
              <a:gd name="connsiteY4558" fmla="*/ 553194 h 1041673"/>
              <a:gd name="connsiteX4559" fmla="*/ 3315507 w 5155357"/>
              <a:gd name="connsiteY4559" fmla="*/ 558168 h 1041673"/>
              <a:gd name="connsiteX4560" fmla="*/ 3309351 w 5155357"/>
              <a:gd name="connsiteY4560" fmla="*/ 582169 h 1041673"/>
              <a:gd name="connsiteX4561" fmla="*/ 3302636 w 5155357"/>
              <a:gd name="connsiteY4561" fmla="*/ 612947 h 1041673"/>
              <a:gd name="connsiteX4562" fmla="*/ 3293683 w 5155357"/>
              <a:gd name="connsiteY4562" fmla="*/ 654792 h 1041673"/>
              <a:gd name="connsiteX4563" fmla="*/ 3283050 w 5155357"/>
              <a:gd name="connsiteY4563" fmla="*/ 702171 h 1041673"/>
              <a:gd name="connsiteX4564" fmla="*/ 3271921 w 5155357"/>
              <a:gd name="connsiteY4564" fmla="*/ 743457 h 1041673"/>
              <a:gd name="connsiteX4565" fmla="*/ 3270801 w 5155357"/>
              <a:gd name="connsiteY4565" fmla="*/ 746255 h 1041673"/>
              <a:gd name="connsiteX4566" fmla="*/ 3258552 w 5155357"/>
              <a:gd name="connsiteY4566" fmla="*/ 792018 h 1041673"/>
              <a:gd name="connsiteX4567" fmla="*/ 3259112 w 5155357"/>
              <a:gd name="connsiteY4567" fmla="*/ 795375 h 1041673"/>
              <a:gd name="connsiteX4568" fmla="*/ 3249598 w 5155357"/>
              <a:gd name="connsiteY4568" fmla="*/ 831749 h 1041673"/>
              <a:gd name="connsiteX4569" fmla="*/ 3240086 w 5155357"/>
              <a:gd name="connsiteY4569" fmla="*/ 868558 h 1041673"/>
              <a:gd name="connsiteX4570" fmla="*/ 3237287 w 5155357"/>
              <a:gd name="connsiteY4570" fmla="*/ 869677 h 1041673"/>
              <a:gd name="connsiteX4571" fmla="*/ 3232251 w 5155357"/>
              <a:gd name="connsiteY4571" fmla="*/ 888144 h 1041673"/>
              <a:gd name="connsiteX4572" fmla="*/ 3232437 w 5155357"/>
              <a:gd name="connsiteY4572" fmla="*/ 888144 h 1041673"/>
              <a:gd name="connsiteX4573" fmla="*/ 3230821 w 5155357"/>
              <a:gd name="connsiteY4573" fmla="*/ 893864 h 1041673"/>
              <a:gd name="connsiteX4574" fmla="*/ 3230261 w 5155357"/>
              <a:gd name="connsiteY4574" fmla="*/ 896289 h 1041673"/>
              <a:gd name="connsiteX4575" fmla="*/ 3228893 w 5155357"/>
              <a:gd name="connsiteY4575" fmla="*/ 902134 h 1041673"/>
              <a:gd name="connsiteX4576" fmla="*/ 3229080 w 5155357"/>
              <a:gd name="connsiteY4576" fmla="*/ 902134 h 1041673"/>
              <a:gd name="connsiteX4577" fmla="*/ 3226842 w 5155357"/>
              <a:gd name="connsiteY4577" fmla="*/ 910155 h 1041673"/>
              <a:gd name="connsiteX4578" fmla="*/ 3227464 w 5155357"/>
              <a:gd name="connsiteY4578" fmla="*/ 910901 h 1041673"/>
              <a:gd name="connsiteX4579" fmla="*/ 3227464 w 5155357"/>
              <a:gd name="connsiteY4579" fmla="*/ 910901 h 1041673"/>
              <a:gd name="connsiteX4580" fmla="*/ 3228147 w 5155357"/>
              <a:gd name="connsiteY4580" fmla="*/ 910279 h 1041673"/>
              <a:gd name="connsiteX4581" fmla="*/ 3230137 w 5155357"/>
              <a:gd name="connsiteY4581" fmla="*/ 903191 h 1041673"/>
              <a:gd name="connsiteX4582" fmla="*/ 3231132 w 5155357"/>
              <a:gd name="connsiteY4582" fmla="*/ 902196 h 1041673"/>
              <a:gd name="connsiteX4583" fmla="*/ 3228893 w 5155357"/>
              <a:gd name="connsiteY4583" fmla="*/ 913388 h 1041673"/>
              <a:gd name="connsiteX4584" fmla="*/ 3225536 w 5155357"/>
              <a:gd name="connsiteY4584" fmla="*/ 923399 h 1041673"/>
              <a:gd name="connsiteX4585" fmla="*/ 3225536 w 5155357"/>
              <a:gd name="connsiteY4585" fmla="*/ 922217 h 1041673"/>
              <a:gd name="connsiteX4586" fmla="*/ 3225350 w 5155357"/>
              <a:gd name="connsiteY4586" fmla="*/ 922342 h 1041673"/>
              <a:gd name="connsiteX4587" fmla="*/ 3225785 w 5155357"/>
              <a:gd name="connsiteY4587" fmla="*/ 918611 h 1041673"/>
              <a:gd name="connsiteX4588" fmla="*/ 3226220 w 5155357"/>
              <a:gd name="connsiteY4588" fmla="*/ 916994 h 1041673"/>
              <a:gd name="connsiteX4589" fmla="*/ 3225909 w 5155357"/>
              <a:gd name="connsiteY4589" fmla="*/ 916497 h 1041673"/>
              <a:gd name="connsiteX4590" fmla="*/ 3225411 w 5155357"/>
              <a:gd name="connsiteY4590" fmla="*/ 916808 h 1041673"/>
              <a:gd name="connsiteX4591" fmla="*/ 3224976 w 5155357"/>
              <a:gd name="connsiteY4591" fmla="*/ 918362 h 1041673"/>
              <a:gd name="connsiteX4592" fmla="*/ 3224479 w 5155357"/>
              <a:gd name="connsiteY4592" fmla="*/ 922217 h 1041673"/>
              <a:gd name="connsiteX4593" fmla="*/ 3224355 w 5155357"/>
              <a:gd name="connsiteY4593" fmla="*/ 922217 h 1041673"/>
              <a:gd name="connsiteX4594" fmla="*/ 3219878 w 5155357"/>
              <a:gd name="connsiteY4594" fmla="*/ 950073 h 1041673"/>
              <a:gd name="connsiteX4595" fmla="*/ 3227152 w 5155357"/>
              <a:gd name="connsiteY4595" fmla="*/ 959586 h 1041673"/>
              <a:gd name="connsiteX4596" fmla="*/ 3233308 w 5155357"/>
              <a:gd name="connsiteY4596" fmla="*/ 963503 h 1041673"/>
              <a:gd name="connsiteX4597" fmla="*/ 3240023 w 5155357"/>
              <a:gd name="connsiteY4597" fmla="*/ 971400 h 1041673"/>
              <a:gd name="connsiteX4598" fmla="*/ 3242821 w 5155357"/>
              <a:gd name="connsiteY4598" fmla="*/ 975317 h 1041673"/>
              <a:gd name="connsiteX4599" fmla="*/ 3249536 w 5155357"/>
              <a:gd name="connsiteY4599" fmla="*/ 978053 h 1041673"/>
              <a:gd name="connsiteX4600" fmla="*/ 3261288 w 5155357"/>
              <a:gd name="connsiteY4600" fmla="*/ 988685 h 1041673"/>
              <a:gd name="connsiteX4601" fmla="*/ 3283050 w 5155357"/>
              <a:gd name="connsiteY4601" fmla="*/ 978674 h 1041673"/>
              <a:gd name="connsiteX4602" fmla="*/ 3292004 w 5155357"/>
              <a:gd name="connsiteY4602" fmla="*/ 983151 h 1041673"/>
              <a:gd name="connsiteX4603" fmla="*/ 3310967 w 5155357"/>
              <a:gd name="connsiteY4603" fmla="*/ 971400 h 1041673"/>
              <a:gd name="connsiteX4604" fmla="*/ 3314885 w 5155357"/>
              <a:gd name="connsiteY4604" fmla="*/ 973576 h 1041673"/>
              <a:gd name="connsiteX4605" fmla="*/ 3330181 w 5155357"/>
              <a:gd name="connsiteY4605" fmla="*/ 959710 h 1041673"/>
              <a:gd name="connsiteX4606" fmla="*/ 3330367 w 5155357"/>
              <a:gd name="connsiteY4606" fmla="*/ 959586 h 1041673"/>
              <a:gd name="connsiteX4607" fmla="*/ 3331237 w 5155357"/>
              <a:gd name="connsiteY4607" fmla="*/ 958529 h 1041673"/>
              <a:gd name="connsiteX4608" fmla="*/ 3332667 w 5155357"/>
              <a:gd name="connsiteY4608" fmla="*/ 956353 h 1041673"/>
              <a:gd name="connsiteX4609" fmla="*/ 3332295 w 5155357"/>
              <a:gd name="connsiteY4609" fmla="*/ 955793 h 1041673"/>
              <a:gd name="connsiteX4610" fmla="*/ 3331735 w 5155357"/>
              <a:gd name="connsiteY4610" fmla="*/ 956166 h 1041673"/>
              <a:gd name="connsiteX4611" fmla="*/ 3330553 w 5155357"/>
              <a:gd name="connsiteY4611" fmla="*/ 957845 h 1041673"/>
              <a:gd name="connsiteX4612" fmla="*/ 3329558 w 5155357"/>
              <a:gd name="connsiteY4612" fmla="*/ 959026 h 1041673"/>
              <a:gd name="connsiteX4613" fmla="*/ 3329558 w 5155357"/>
              <a:gd name="connsiteY4613" fmla="*/ 959026 h 1041673"/>
              <a:gd name="connsiteX4614" fmla="*/ 3329372 w 5155357"/>
              <a:gd name="connsiteY4614" fmla="*/ 958964 h 1041673"/>
              <a:gd name="connsiteX4615" fmla="*/ 3330491 w 5155357"/>
              <a:gd name="connsiteY4615" fmla="*/ 955109 h 1041673"/>
              <a:gd name="connsiteX4616" fmla="*/ 3336087 w 5155357"/>
              <a:gd name="connsiteY4616" fmla="*/ 943917 h 1041673"/>
              <a:gd name="connsiteX4617" fmla="*/ 3350015 w 5155357"/>
              <a:gd name="connsiteY4617" fmla="*/ 912082 h 1041673"/>
              <a:gd name="connsiteX4618" fmla="*/ 3356170 w 5155357"/>
              <a:gd name="connsiteY4618" fmla="*/ 895357 h 1041673"/>
              <a:gd name="connsiteX4619" fmla="*/ 3365124 w 5155357"/>
              <a:gd name="connsiteY4619" fmla="*/ 874714 h 1041673"/>
              <a:gd name="connsiteX4620" fmla="*/ 3374637 w 5155357"/>
              <a:gd name="connsiteY4620" fmla="*/ 854009 h 1041673"/>
              <a:gd name="connsiteX4621" fmla="*/ 3401995 w 5155357"/>
              <a:gd name="connsiteY4621" fmla="*/ 792018 h 1041673"/>
              <a:gd name="connsiteX4622" fmla="*/ 3412068 w 5155357"/>
              <a:gd name="connsiteY4622" fmla="*/ 771934 h 1041673"/>
              <a:gd name="connsiteX4623" fmla="*/ 3477354 w 5155357"/>
              <a:gd name="connsiteY4623" fmla="*/ 657590 h 1041673"/>
              <a:gd name="connsiteX4624" fmla="*/ 3506951 w 5155357"/>
              <a:gd name="connsiteY4624" fmla="*/ 612387 h 1041673"/>
              <a:gd name="connsiteX4625" fmla="*/ 3513106 w 5155357"/>
              <a:gd name="connsiteY4625" fmla="*/ 603371 h 1041673"/>
              <a:gd name="connsiteX4626" fmla="*/ 3526537 w 5155357"/>
              <a:gd name="connsiteY4626" fmla="*/ 586646 h 1041673"/>
              <a:gd name="connsiteX4627" fmla="*/ 3527096 w 5155357"/>
              <a:gd name="connsiteY4627" fmla="*/ 620719 h 1041673"/>
              <a:gd name="connsiteX4628" fmla="*/ 3528775 w 5155357"/>
              <a:gd name="connsiteY4628" fmla="*/ 632470 h 1041673"/>
              <a:gd name="connsiteX4629" fmla="*/ 3527656 w 5155357"/>
              <a:gd name="connsiteY4629" fmla="*/ 638066 h 1041673"/>
              <a:gd name="connsiteX4630" fmla="*/ 3529334 w 5155357"/>
              <a:gd name="connsiteY4630" fmla="*/ 669342 h 1041673"/>
              <a:gd name="connsiteX4631" fmla="*/ 3529895 w 5155357"/>
              <a:gd name="connsiteY4631" fmla="*/ 709508 h 1041673"/>
              <a:gd name="connsiteX4632" fmla="*/ 3532133 w 5155357"/>
              <a:gd name="connsiteY4632" fmla="*/ 754711 h 1041673"/>
              <a:gd name="connsiteX4633" fmla="*/ 3548858 w 5155357"/>
              <a:gd name="connsiteY4633" fmla="*/ 842381 h 1041673"/>
              <a:gd name="connsiteX4634" fmla="*/ 3573419 w 5155357"/>
              <a:gd name="connsiteY4634" fmla="*/ 875833 h 1041673"/>
              <a:gd name="connsiteX4635" fmla="*/ 3584610 w 5155357"/>
              <a:gd name="connsiteY4635" fmla="*/ 887025 h 1041673"/>
              <a:gd name="connsiteX4636" fmla="*/ 3609171 w 5155357"/>
              <a:gd name="connsiteY4636" fmla="*/ 907108 h 1041673"/>
              <a:gd name="connsiteX4637" fmla="*/ 3621419 w 5155357"/>
              <a:gd name="connsiteY4637" fmla="*/ 911025 h 1041673"/>
              <a:gd name="connsiteX4638" fmla="*/ 3630933 w 5155357"/>
              <a:gd name="connsiteY4638" fmla="*/ 911025 h 1041673"/>
              <a:gd name="connsiteX4639" fmla="*/ 3645979 w 5155357"/>
              <a:gd name="connsiteY4639" fmla="*/ 906051 h 1041673"/>
              <a:gd name="connsiteX4640" fmla="*/ 3656052 w 5155357"/>
              <a:gd name="connsiteY4640" fmla="*/ 905492 h 1041673"/>
              <a:gd name="connsiteX4641" fmla="*/ 3686209 w 5155357"/>
              <a:gd name="connsiteY4641" fmla="*/ 886465 h 1041673"/>
              <a:gd name="connsiteX4642" fmla="*/ 3709089 w 5155357"/>
              <a:gd name="connsiteY4642" fmla="*/ 839086 h 1041673"/>
              <a:gd name="connsiteX4643" fmla="*/ 3715804 w 5155357"/>
              <a:gd name="connsiteY4643" fmla="*/ 821801 h 1041673"/>
              <a:gd name="connsiteX4644" fmla="*/ 3716365 w 5155357"/>
              <a:gd name="connsiteY4644" fmla="*/ 815086 h 1041673"/>
              <a:gd name="connsiteX4645" fmla="*/ 3719162 w 5155357"/>
              <a:gd name="connsiteY4645" fmla="*/ 807189 h 1041673"/>
              <a:gd name="connsiteX4646" fmla="*/ 3721400 w 5155357"/>
              <a:gd name="connsiteY4646" fmla="*/ 798235 h 1041673"/>
              <a:gd name="connsiteX4647" fmla="*/ 3725318 w 5155357"/>
              <a:gd name="connsiteY4647" fmla="*/ 792080 h 1041673"/>
              <a:gd name="connsiteX4648" fmla="*/ 3725318 w 5155357"/>
              <a:gd name="connsiteY4648" fmla="*/ 785924 h 1041673"/>
              <a:gd name="connsiteX4649" fmla="*/ 3730354 w 5155357"/>
              <a:gd name="connsiteY4649" fmla="*/ 767520 h 1041673"/>
              <a:gd name="connsiteX4650" fmla="*/ 3738748 w 5155357"/>
              <a:gd name="connsiteY4650" fmla="*/ 741343 h 1041673"/>
              <a:gd name="connsiteX4651" fmla="*/ 3740427 w 5155357"/>
              <a:gd name="connsiteY4651" fmla="*/ 742400 h 1041673"/>
              <a:gd name="connsiteX4652" fmla="*/ 3744344 w 5155357"/>
              <a:gd name="connsiteY4652" fmla="*/ 730711 h 1041673"/>
              <a:gd name="connsiteX4653" fmla="*/ 3747142 w 5155357"/>
              <a:gd name="connsiteY4653" fmla="*/ 727353 h 1041673"/>
              <a:gd name="connsiteX4654" fmla="*/ 3751619 w 5155357"/>
              <a:gd name="connsiteY4654" fmla="*/ 710068 h 1041673"/>
              <a:gd name="connsiteX4655" fmla="*/ 3757215 w 5155357"/>
              <a:gd name="connsiteY4655" fmla="*/ 687684 h 1041673"/>
              <a:gd name="connsiteX4656" fmla="*/ 3762811 w 5155357"/>
              <a:gd name="connsiteY4656" fmla="*/ 666481 h 1041673"/>
              <a:gd name="connsiteX4657" fmla="*/ 3769526 w 5155357"/>
              <a:gd name="connsiteY4657" fmla="*/ 636947 h 1041673"/>
              <a:gd name="connsiteX4658" fmla="*/ 3786252 w 5155357"/>
              <a:gd name="connsiteY4658" fmla="*/ 567744 h 1041673"/>
              <a:gd name="connsiteX4659" fmla="*/ 3789050 w 5155357"/>
              <a:gd name="connsiteY4659" fmla="*/ 556552 h 1041673"/>
              <a:gd name="connsiteX4660" fmla="*/ 3798563 w 5155357"/>
              <a:gd name="connsiteY4660" fmla="*/ 520738 h 1041673"/>
              <a:gd name="connsiteX4661" fmla="*/ 3805838 w 5155357"/>
              <a:gd name="connsiteY4661" fmla="*/ 492260 h 1041673"/>
              <a:gd name="connsiteX4662" fmla="*/ 3817029 w 5155357"/>
              <a:gd name="connsiteY4662" fmla="*/ 450974 h 1041673"/>
              <a:gd name="connsiteX4663" fmla="*/ 3833195 w 5155357"/>
              <a:gd name="connsiteY4663" fmla="*/ 399118 h 1041673"/>
              <a:gd name="connsiteX4664" fmla="*/ 3844388 w 5155357"/>
              <a:gd name="connsiteY4664" fmla="*/ 361688 h 1041673"/>
              <a:gd name="connsiteX4665" fmla="*/ 3847745 w 5155357"/>
              <a:gd name="connsiteY4665" fmla="*/ 349936 h 1041673"/>
              <a:gd name="connsiteX4666" fmla="*/ 3855580 w 5155357"/>
              <a:gd name="connsiteY4666" fmla="*/ 328112 h 1041673"/>
              <a:gd name="connsiteX4667" fmla="*/ 3858937 w 5155357"/>
              <a:gd name="connsiteY4667" fmla="*/ 314806 h 1041673"/>
              <a:gd name="connsiteX4668" fmla="*/ 3884057 w 5155357"/>
              <a:gd name="connsiteY4668" fmla="*/ 236587 h 1041673"/>
              <a:gd name="connsiteX4669" fmla="*/ 3888533 w 5155357"/>
              <a:gd name="connsiteY4669" fmla="*/ 223840 h 1041673"/>
              <a:gd name="connsiteX4670" fmla="*/ 3878461 w 5155357"/>
              <a:gd name="connsiteY4670" fmla="*/ 262888 h 1041673"/>
              <a:gd name="connsiteX4671" fmla="*/ 3878647 w 5155357"/>
              <a:gd name="connsiteY4671" fmla="*/ 262888 h 1041673"/>
              <a:gd name="connsiteX4672" fmla="*/ 3876782 w 5155357"/>
              <a:gd name="connsiteY4672" fmla="*/ 267489 h 1041673"/>
              <a:gd name="connsiteX4673" fmla="*/ 3876658 w 5155357"/>
              <a:gd name="connsiteY4673" fmla="*/ 268111 h 1041673"/>
              <a:gd name="connsiteX4674" fmla="*/ 3876968 w 5155357"/>
              <a:gd name="connsiteY4674" fmla="*/ 268608 h 1041673"/>
              <a:gd name="connsiteX4675" fmla="*/ 3877031 w 5155357"/>
              <a:gd name="connsiteY4675" fmla="*/ 268608 h 1041673"/>
              <a:gd name="connsiteX4676" fmla="*/ 3877404 w 5155357"/>
              <a:gd name="connsiteY4676" fmla="*/ 268297 h 1041673"/>
              <a:gd name="connsiteX4677" fmla="*/ 3877528 w 5155357"/>
              <a:gd name="connsiteY4677" fmla="*/ 267675 h 1041673"/>
              <a:gd name="connsiteX4678" fmla="*/ 3879082 w 5155357"/>
              <a:gd name="connsiteY4678" fmla="*/ 263447 h 1041673"/>
              <a:gd name="connsiteX4679" fmla="*/ 3882814 w 5155357"/>
              <a:gd name="connsiteY4679" fmla="*/ 261768 h 1041673"/>
              <a:gd name="connsiteX4680" fmla="*/ 3894564 w 5155357"/>
              <a:gd name="connsiteY4680" fmla="*/ 212089 h 1041673"/>
              <a:gd name="connsiteX4681" fmla="*/ 3233122 w 5155357"/>
              <a:gd name="connsiteY4681" fmla="*/ 896476 h 1041673"/>
              <a:gd name="connsiteX4682" fmla="*/ 3232002 w 5155357"/>
              <a:gd name="connsiteY4682" fmla="*/ 895916 h 1041673"/>
              <a:gd name="connsiteX4683" fmla="*/ 3231816 w 5155357"/>
              <a:gd name="connsiteY4683" fmla="*/ 895916 h 1041673"/>
              <a:gd name="connsiteX4684" fmla="*/ 3232375 w 5155357"/>
              <a:gd name="connsiteY4684" fmla="*/ 893491 h 1041673"/>
              <a:gd name="connsiteX4685" fmla="*/ 3233868 w 5155357"/>
              <a:gd name="connsiteY4685" fmla="*/ 888082 h 1041673"/>
              <a:gd name="connsiteX4686" fmla="*/ 3235360 w 5155357"/>
              <a:gd name="connsiteY4686" fmla="*/ 885906 h 1041673"/>
              <a:gd name="connsiteX4687" fmla="*/ 3233122 w 5155357"/>
              <a:gd name="connsiteY4687" fmla="*/ 896538 h 1041673"/>
              <a:gd name="connsiteX4688" fmla="*/ 3315134 w 5155357"/>
              <a:gd name="connsiteY4688" fmla="*/ 968539 h 1041673"/>
              <a:gd name="connsiteX4689" fmla="*/ 3321289 w 5155357"/>
              <a:gd name="connsiteY4689" fmla="*/ 964622 h 1041673"/>
              <a:gd name="connsiteX4690" fmla="*/ 3315134 w 5155357"/>
              <a:gd name="connsiteY4690" fmla="*/ 968539 h 1041673"/>
              <a:gd name="connsiteX4691" fmla="*/ 3344917 w 5155357"/>
              <a:gd name="connsiteY4691" fmla="*/ 742151 h 1041673"/>
              <a:gd name="connsiteX4692" fmla="*/ 3343051 w 5155357"/>
              <a:gd name="connsiteY4692" fmla="*/ 745820 h 1041673"/>
              <a:gd name="connsiteX4693" fmla="*/ 3343548 w 5155357"/>
              <a:gd name="connsiteY4693" fmla="*/ 749426 h 1041673"/>
              <a:gd name="connsiteX4694" fmla="*/ 3342305 w 5155357"/>
              <a:gd name="connsiteY4694" fmla="*/ 753343 h 1041673"/>
              <a:gd name="connsiteX4695" fmla="*/ 3341621 w 5155357"/>
              <a:gd name="connsiteY4695" fmla="*/ 755768 h 1041673"/>
              <a:gd name="connsiteX4696" fmla="*/ 3340937 w 5155357"/>
              <a:gd name="connsiteY4696" fmla="*/ 752162 h 1041673"/>
              <a:gd name="connsiteX4697" fmla="*/ 3341497 w 5155357"/>
              <a:gd name="connsiteY4697" fmla="*/ 748183 h 1041673"/>
              <a:gd name="connsiteX4698" fmla="*/ 3341994 w 5155357"/>
              <a:gd name="connsiteY4698" fmla="*/ 743208 h 1041673"/>
              <a:gd name="connsiteX4699" fmla="*/ 3345289 w 5155357"/>
              <a:gd name="connsiteY4699" fmla="*/ 738732 h 1041673"/>
              <a:gd name="connsiteX4700" fmla="*/ 3344917 w 5155357"/>
              <a:gd name="connsiteY4700" fmla="*/ 742151 h 1041673"/>
              <a:gd name="connsiteX4701" fmla="*/ 3344854 w 5155357"/>
              <a:gd name="connsiteY4701" fmla="*/ 682150 h 1041673"/>
              <a:gd name="connsiteX4702" fmla="*/ 3342492 w 5155357"/>
              <a:gd name="connsiteY4702" fmla="*/ 682648 h 1041673"/>
              <a:gd name="connsiteX4703" fmla="*/ 3346409 w 5155357"/>
              <a:gd name="connsiteY4703" fmla="*/ 673321 h 1041673"/>
              <a:gd name="connsiteX4704" fmla="*/ 3344854 w 5155357"/>
              <a:gd name="connsiteY4704" fmla="*/ 682150 h 1041673"/>
              <a:gd name="connsiteX4705" fmla="*/ 3345849 w 5155357"/>
              <a:gd name="connsiteY4705" fmla="*/ 665922 h 1041673"/>
              <a:gd name="connsiteX4706" fmla="*/ 3346409 w 5155357"/>
              <a:gd name="connsiteY4706" fmla="*/ 668222 h 1041673"/>
              <a:gd name="connsiteX4707" fmla="*/ 3345849 w 5155357"/>
              <a:gd name="connsiteY4707" fmla="*/ 665922 h 1041673"/>
              <a:gd name="connsiteX4708" fmla="*/ 3348647 w 5155357"/>
              <a:gd name="connsiteY4708" fmla="*/ 714482 h 1041673"/>
              <a:gd name="connsiteX4709" fmla="*/ 3350886 w 5155357"/>
              <a:gd name="connsiteY4709" fmla="*/ 712866 h 1041673"/>
              <a:gd name="connsiteX4710" fmla="*/ 3348647 w 5155357"/>
              <a:gd name="connsiteY4710" fmla="*/ 714482 h 1041673"/>
              <a:gd name="connsiteX4711" fmla="*/ 3356730 w 5155357"/>
              <a:gd name="connsiteY4711" fmla="*/ 694213 h 1041673"/>
              <a:gd name="connsiteX4712" fmla="*/ 3354678 w 5155357"/>
              <a:gd name="connsiteY4712" fmla="*/ 690358 h 1041673"/>
              <a:gd name="connsiteX4713" fmla="*/ 3356730 w 5155357"/>
              <a:gd name="connsiteY4713" fmla="*/ 694213 h 1041673"/>
              <a:gd name="connsiteX4714" fmla="*/ 3362264 w 5155357"/>
              <a:gd name="connsiteY4714" fmla="*/ 667228 h 1041673"/>
              <a:gd name="connsiteX4715" fmla="*/ 3360337 w 5155357"/>
              <a:gd name="connsiteY4715" fmla="*/ 671020 h 1041673"/>
              <a:gd name="connsiteX4716" fmla="*/ 3360212 w 5155357"/>
              <a:gd name="connsiteY4716" fmla="*/ 665673 h 1041673"/>
              <a:gd name="connsiteX4717" fmla="*/ 3361393 w 5155357"/>
              <a:gd name="connsiteY4717" fmla="*/ 662067 h 1041673"/>
              <a:gd name="connsiteX4718" fmla="*/ 3362078 w 5155357"/>
              <a:gd name="connsiteY4718" fmla="*/ 663435 h 1041673"/>
              <a:gd name="connsiteX4719" fmla="*/ 3362264 w 5155357"/>
              <a:gd name="connsiteY4719" fmla="*/ 667228 h 1041673"/>
              <a:gd name="connsiteX4720" fmla="*/ 3362575 w 5155357"/>
              <a:gd name="connsiteY4720" fmla="*/ 725115 h 1041673"/>
              <a:gd name="connsiteX4721" fmla="*/ 3367051 w 5155357"/>
              <a:gd name="connsiteY4721" fmla="*/ 701674 h 1041673"/>
              <a:gd name="connsiteX4722" fmla="*/ 3368171 w 5155357"/>
              <a:gd name="connsiteY4722" fmla="*/ 702296 h 1041673"/>
              <a:gd name="connsiteX4723" fmla="*/ 3362575 w 5155357"/>
              <a:gd name="connsiteY4723" fmla="*/ 725115 h 1041673"/>
              <a:gd name="connsiteX4724" fmla="*/ 3373705 w 5155357"/>
              <a:gd name="connsiteY4724" fmla="*/ 603496 h 1041673"/>
              <a:gd name="connsiteX4725" fmla="*/ 3376068 w 5155357"/>
              <a:gd name="connsiteY4725" fmla="*/ 597838 h 1041673"/>
              <a:gd name="connsiteX4726" fmla="*/ 3373705 w 5155357"/>
              <a:gd name="connsiteY4726" fmla="*/ 603496 h 1041673"/>
              <a:gd name="connsiteX4727" fmla="*/ 3379114 w 5155357"/>
              <a:gd name="connsiteY4727" fmla="*/ 575143 h 1041673"/>
              <a:gd name="connsiteX4728" fmla="*/ 3376814 w 5155357"/>
              <a:gd name="connsiteY4728" fmla="*/ 572531 h 1041673"/>
              <a:gd name="connsiteX4729" fmla="*/ 3379923 w 5155357"/>
              <a:gd name="connsiteY4729" fmla="*/ 570231 h 1041673"/>
              <a:gd name="connsiteX4730" fmla="*/ 3379114 w 5155357"/>
              <a:gd name="connsiteY4730" fmla="*/ 575143 h 1041673"/>
              <a:gd name="connsiteX4731" fmla="*/ 3384524 w 5155357"/>
              <a:gd name="connsiteY4731" fmla="*/ 530251 h 1041673"/>
              <a:gd name="connsiteX4732" fmla="*/ 3385829 w 5155357"/>
              <a:gd name="connsiteY4732" fmla="*/ 526396 h 1041673"/>
              <a:gd name="connsiteX4733" fmla="*/ 3384524 w 5155357"/>
              <a:gd name="connsiteY4733" fmla="*/ 530251 h 1041673"/>
              <a:gd name="connsiteX4734" fmla="*/ 3389373 w 5155357"/>
              <a:gd name="connsiteY4734" fmla="*/ 751975 h 1041673"/>
              <a:gd name="connsiteX4735" fmla="*/ 3389373 w 5155357"/>
              <a:gd name="connsiteY4735" fmla="*/ 750794 h 1041673"/>
              <a:gd name="connsiteX4736" fmla="*/ 3389933 w 5155357"/>
              <a:gd name="connsiteY4736" fmla="*/ 750234 h 1041673"/>
              <a:gd name="connsiteX4737" fmla="*/ 3389373 w 5155357"/>
              <a:gd name="connsiteY4737" fmla="*/ 751975 h 1041673"/>
              <a:gd name="connsiteX4738" fmla="*/ 3393290 w 5155357"/>
              <a:gd name="connsiteY4738" fmla="*/ 745260 h 1041673"/>
              <a:gd name="connsiteX4739" fmla="*/ 3397768 w 5155357"/>
              <a:gd name="connsiteY4739" fmla="*/ 736307 h 1041673"/>
              <a:gd name="connsiteX4740" fmla="*/ 3398140 w 5155357"/>
              <a:gd name="connsiteY4740" fmla="*/ 736493 h 1041673"/>
              <a:gd name="connsiteX4741" fmla="*/ 3393290 w 5155357"/>
              <a:gd name="connsiteY4741" fmla="*/ 745260 h 1041673"/>
              <a:gd name="connsiteX4742" fmla="*/ 3398886 w 5155357"/>
              <a:gd name="connsiteY4742" fmla="*/ 735188 h 1041673"/>
              <a:gd name="connsiteX4743" fmla="*/ 3398265 w 5155357"/>
              <a:gd name="connsiteY4743" fmla="*/ 735125 h 1041673"/>
              <a:gd name="connsiteX4744" fmla="*/ 3398265 w 5155357"/>
              <a:gd name="connsiteY4744" fmla="*/ 735125 h 1041673"/>
              <a:gd name="connsiteX4745" fmla="*/ 3398265 w 5155357"/>
              <a:gd name="connsiteY4745" fmla="*/ 735250 h 1041673"/>
              <a:gd name="connsiteX4746" fmla="*/ 3397953 w 5155357"/>
              <a:gd name="connsiteY4746" fmla="*/ 735125 h 1041673"/>
              <a:gd name="connsiteX4747" fmla="*/ 3397953 w 5155357"/>
              <a:gd name="connsiteY4747" fmla="*/ 735125 h 1041673"/>
              <a:gd name="connsiteX4748" fmla="*/ 3398016 w 5155357"/>
              <a:gd name="connsiteY4748" fmla="*/ 735125 h 1041673"/>
              <a:gd name="connsiteX4749" fmla="*/ 3399881 w 5155357"/>
              <a:gd name="connsiteY4749" fmla="*/ 733011 h 1041673"/>
              <a:gd name="connsiteX4750" fmla="*/ 3398762 w 5155357"/>
              <a:gd name="connsiteY4750" fmla="*/ 735250 h 1041673"/>
              <a:gd name="connsiteX4751" fmla="*/ 3402804 w 5155357"/>
              <a:gd name="connsiteY4751" fmla="*/ 728472 h 1041673"/>
              <a:gd name="connsiteX4752" fmla="*/ 3402804 w 5155357"/>
              <a:gd name="connsiteY4752" fmla="*/ 726856 h 1041673"/>
              <a:gd name="connsiteX4753" fmla="*/ 3402804 w 5155357"/>
              <a:gd name="connsiteY4753" fmla="*/ 728472 h 1041673"/>
              <a:gd name="connsiteX4754" fmla="*/ 3399446 w 5155357"/>
              <a:gd name="connsiteY4754" fmla="*/ 708949 h 1041673"/>
              <a:gd name="connsiteX4755" fmla="*/ 3405042 w 5155357"/>
              <a:gd name="connsiteY4755" fmla="*/ 698938 h 1041673"/>
              <a:gd name="connsiteX4756" fmla="*/ 3399446 w 5155357"/>
              <a:gd name="connsiteY4756" fmla="*/ 708949 h 1041673"/>
              <a:gd name="connsiteX4757" fmla="*/ 3415052 w 5155357"/>
              <a:gd name="connsiteY4757" fmla="*/ 706213 h 1041673"/>
              <a:gd name="connsiteX4758" fmla="*/ 3416172 w 5155357"/>
              <a:gd name="connsiteY4758" fmla="*/ 702855 h 1041673"/>
              <a:gd name="connsiteX4759" fmla="*/ 3415052 w 5155357"/>
              <a:gd name="connsiteY4759" fmla="*/ 706213 h 1041673"/>
              <a:gd name="connsiteX4760" fmla="*/ 3418410 w 5155357"/>
              <a:gd name="connsiteY4760" fmla="*/ 698938 h 1041673"/>
              <a:gd name="connsiteX4761" fmla="*/ 3422887 w 5155357"/>
              <a:gd name="connsiteY4761" fmla="*/ 692783 h 1041673"/>
              <a:gd name="connsiteX4762" fmla="*/ 3418410 w 5155357"/>
              <a:gd name="connsiteY4762" fmla="*/ 698938 h 1041673"/>
              <a:gd name="connsiteX4763" fmla="*/ 3426058 w 5155357"/>
              <a:gd name="connsiteY4763" fmla="*/ 661259 h 1041673"/>
              <a:gd name="connsiteX4764" fmla="*/ 3422452 w 5155357"/>
              <a:gd name="connsiteY4764" fmla="*/ 667974 h 1041673"/>
              <a:gd name="connsiteX4765" fmla="*/ 3419343 w 5155357"/>
              <a:gd name="connsiteY4765" fmla="*/ 673321 h 1041673"/>
              <a:gd name="connsiteX4766" fmla="*/ 3417291 w 5155357"/>
              <a:gd name="connsiteY4766" fmla="*/ 675746 h 1041673"/>
              <a:gd name="connsiteX4767" fmla="*/ 3418161 w 5155357"/>
              <a:gd name="connsiteY4767" fmla="*/ 671767 h 1041673"/>
              <a:gd name="connsiteX4768" fmla="*/ 3419343 w 5155357"/>
              <a:gd name="connsiteY4768" fmla="*/ 669342 h 1041673"/>
              <a:gd name="connsiteX4769" fmla="*/ 3426058 w 5155357"/>
              <a:gd name="connsiteY4769" fmla="*/ 661259 h 1041673"/>
              <a:gd name="connsiteX4770" fmla="*/ 3460753 w 5155357"/>
              <a:gd name="connsiteY4770" fmla="*/ 563516 h 1041673"/>
              <a:gd name="connsiteX4771" fmla="*/ 3463116 w 5155357"/>
              <a:gd name="connsiteY4771" fmla="*/ 560034 h 1041673"/>
              <a:gd name="connsiteX4772" fmla="*/ 3466473 w 5155357"/>
              <a:gd name="connsiteY4772" fmla="*/ 558604 h 1041673"/>
              <a:gd name="connsiteX4773" fmla="*/ 3464919 w 5155357"/>
              <a:gd name="connsiteY4773" fmla="*/ 560904 h 1041673"/>
              <a:gd name="connsiteX4774" fmla="*/ 3462059 w 5155357"/>
              <a:gd name="connsiteY4774" fmla="*/ 564386 h 1041673"/>
              <a:gd name="connsiteX4775" fmla="*/ 3459572 w 5155357"/>
              <a:gd name="connsiteY4775" fmla="*/ 567619 h 1041673"/>
              <a:gd name="connsiteX4776" fmla="*/ 3460753 w 5155357"/>
              <a:gd name="connsiteY4776" fmla="*/ 563516 h 1041673"/>
              <a:gd name="connsiteX4777" fmla="*/ 3467157 w 5155357"/>
              <a:gd name="connsiteY4777" fmla="*/ 594293 h 1041673"/>
              <a:gd name="connsiteX4778" fmla="*/ 3466909 w 5155357"/>
              <a:gd name="connsiteY4778" fmla="*/ 594853 h 1041673"/>
              <a:gd name="connsiteX4779" fmla="*/ 3466225 w 5155357"/>
              <a:gd name="connsiteY4779" fmla="*/ 596034 h 1041673"/>
              <a:gd name="connsiteX4780" fmla="*/ 3467157 w 5155357"/>
              <a:gd name="connsiteY4780" fmla="*/ 594293 h 1041673"/>
              <a:gd name="connsiteX4781" fmla="*/ 3461934 w 5155357"/>
              <a:gd name="connsiteY4781" fmla="*/ 628553 h 1041673"/>
              <a:gd name="connsiteX4782" fmla="*/ 3463613 w 5155357"/>
              <a:gd name="connsiteY4782" fmla="*/ 626377 h 1041673"/>
              <a:gd name="connsiteX4783" fmla="*/ 3461934 w 5155357"/>
              <a:gd name="connsiteY4783" fmla="*/ 628553 h 1041673"/>
              <a:gd name="connsiteX4784" fmla="*/ 3431592 w 5155357"/>
              <a:gd name="connsiteY4784" fmla="*/ 653175 h 1041673"/>
              <a:gd name="connsiteX4785" fmla="*/ 3429167 w 5155357"/>
              <a:gd name="connsiteY4785" fmla="*/ 653175 h 1041673"/>
              <a:gd name="connsiteX4786" fmla="*/ 3431219 w 5155357"/>
              <a:gd name="connsiteY4786" fmla="*/ 650440 h 1041673"/>
              <a:gd name="connsiteX4787" fmla="*/ 3431592 w 5155357"/>
              <a:gd name="connsiteY4787" fmla="*/ 653175 h 1041673"/>
              <a:gd name="connsiteX4788" fmla="*/ 3440110 w 5155357"/>
              <a:gd name="connsiteY4788" fmla="*/ 638129 h 1041673"/>
              <a:gd name="connsiteX4789" fmla="*/ 3439302 w 5155357"/>
              <a:gd name="connsiteY4789" fmla="*/ 639372 h 1041673"/>
              <a:gd name="connsiteX4790" fmla="*/ 3439053 w 5155357"/>
              <a:gd name="connsiteY4790" fmla="*/ 637445 h 1041673"/>
              <a:gd name="connsiteX4791" fmla="*/ 3436814 w 5155357"/>
              <a:gd name="connsiteY4791" fmla="*/ 641362 h 1041673"/>
              <a:gd name="connsiteX4792" fmla="*/ 3438121 w 5155357"/>
              <a:gd name="connsiteY4792" fmla="*/ 640864 h 1041673"/>
              <a:gd name="connsiteX4793" fmla="*/ 3436877 w 5155357"/>
              <a:gd name="connsiteY4793" fmla="*/ 642170 h 1041673"/>
              <a:gd name="connsiteX4794" fmla="*/ 3438929 w 5155357"/>
              <a:gd name="connsiteY4794" fmla="*/ 636450 h 1041673"/>
              <a:gd name="connsiteX4795" fmla="*/ 3443157 w 5155357"/>
              <a:gd name="connsiteY4795" fmla="*/ 629859 h 1041673"/>
              <a:gd name="connsiteX4796" fmla="*/ 3445147 w 5155357"/>
              <a:gd name="connsiteY4796" fmla="*/ 627496 h 1041673"/>
              <a:gd name="connsiteX4797" fmla="*/ 3448566 w 5155357"/>
              <a:gd name="connsiteY4797" fmla="*/ 622957 h 1041673"/>
              <a:gd name="connsiteX4798" fmla="*/ 3452483 w 5155357"/>
              <a:gd name="connsiteY4798" fmla="*/ 616740 h 1041673"/>
              <a:gd name="connsiteX4799" fmla="*/ 3454038 w 5155357"/>
              <a:gd name="connsiteY4799" fmla="*/ 615807 h 1041673"/>
              <a:gd name="connsiteX4800" fmla="*/ 3450556 w 5155357"/>
              <a:gd name="connsiteY4800" fmla="*/ 622646 h 1041673"/>
              <a:gd name="connsiteX4801" fmla="*/ 3445768 w 5155357"/>
              <a:gd name="connsiteY4801" fmla="*/ 629859 h 1041673"/>
              <a:gd name="connsiteX4802" fmla="*/ 3441851 w 5155357"/>
              <a:gd name="connsiteY4802" fmla="*/ 634647 h 1041673"/>
              <a:gd name="connsiteX4803" fmla="*/ 3440110 w 5155357"/>
              <a:gd name="connsiteY4803" fmla="*/ 638129 h 1041673"/>
              <a:gd name="connsiteX4804" fmla="*/ 3453789 w 5155357"/>
              <a:gd name="connsiteY4804" fmla="*/ 644098 h 1041673"/>
              <a:gd name="connsiteX4805" fmla="*/ 3449499 w 5155357"/>
              <a:gd name="connsiteY4805" fmla="*/ 651435 h 1041673"/>
              <a:gd name="connsiteX4806" fmla="*/ 3444835 w 5155357"/>
              <a:gd name="connsiteY4806" fmla="*/ 655476 h 1041673"/>
              <a:gd name="connsiteX4807" fmla="*/ 3446390 w 5155357"/>
              <a:gd name="connsiteY4807" fmla="*/ 650813 h 1041673"/>
              <a:gd name="connsiteX4808" fmla="*/ 3450058 w 5155357"/>
              <a:gd name="connsiteY4808" fmla="*/ 644346 h 1041673"/>
              <a:gd name="connsiteX4809" fmla="*/ 3453292 w 5155357"/>
              <a:gd name="connsiteY4809" fmla="*/ 640180 h 1041673"/>
              <a:gd name="connsiteX4810" fmla="*/ 3456090 w 5155357"/>
              <a:gd name="connsiteY4810" fmla="*/ 639061 h 1041673"/>
              <a:gd name="connsiteX4811" fmla="*/ 3453789 w 5155357"/>
              <a:gd name="connsiteY4811" fmla="*/ 644098 h 1041673"/>
              <a:gd name="connsiteX4812" fmla="*/ 3456961 w 5155357"/>
              <a:gd name="connsiteY4812" fmla="*/ 634709 h 1041673"/>
              <a:gd name="connsiteX4813" fmla="*/ 3456400 w 5155357"/>
              <a:gd name="connsiteY4813" fmla="*/ 637009 h 1041673"/>
              <a:gd name="connsiteX4814" fmla="*/ 3456961 w 5155357"/>
              <a:gd name="connsiteY4814" fmla="*/ 634709 h 1041673"/>
              <a:gd name="connsiteX4815" fmla="*/ 3456961 w 5155357"/>
              <a:gd name="connsiteY4815" fmla="*/ 681031 h 1041673"/>
              <a:gd name="connsiteX4816" fmla="*/ 3458079 w 5155357"/>
              <a:gd name="connsiteY4816" fmla="*/ 678295 h 1041673"/>
              <a:gd name="connsiteX4817" fmla="*/ 3458639 w 5155357"/>
              <a:gd name="connsiteY4817" fmla="*/ 678295 h 1041673"/>
              <a:gd name="connsiteX4818" fmla="*/ 3458639 w 5155357"/>
              <a:gd name="connsiteY4818" fmla="*/ 678171 h 1041673"/>
              <a:gd name="connsiteX4819" fmla="*/ 3459137 w 5155357"/>
              <a:gd name="connsiteY4819" fmla="*/ 678544 h 1041673"/>
              <a:gd name="connsiteX4820" fmla="*/ 3456961 w 5155357"/>
              <a:gd name="connsiteY4820" fmla="*/ 681031 h 1041673"/>
              <a:gd name="connsiteX4821" fmla="*/ 3460318 w 5155357"/>
              <a:gd name="connsiteY4821" fmla="*/ 677736 h 1041673"/>
              <a:gd name="connsiteX4822" fmla="*/ 3460193 w 5155357"/>
              <a:gd name="connsiteY4822" fmla="*/ 677984 h 1041673"/>
              <a:gd name="connsiteX4823" fmla="*/ 3459012 w 5155357"/>
              <a:gd name="connsiteY4823" fmla="*/ 677176 h 1041673"/>
              <a:gd name="connsiteX4824" fmla="*/ 3459137 w 5155357"/>
              <a:gd name="connsiteY4824" fmla="*/ 677176 h 1041673"/>
              <a:gd name="connsiteX4825" fmla="*/ 3464733 w 5155357"/>
              <a:gd name="connsiteY4825" fmla="*/ 668285 h 1041673"/>
              <a:gd name="connsiteX4826" fmla="*/ 3460255 w 5155357"/>
              <a:gd name="connsiteY4826" fmla="*/ 677798 h 1041673"/>
              <a:gd name="connsiteX4827" fmla="*/ 3466971 w 5155357"/>
              <a:gd name="connsiteY4827" fmla="*/ 622460 h 1041673"/>
              <a:gd name="connsiteX4828" fmla="*/ 3469769 w 5155357"/>
              <a:gd name="connsiteY4828" fmla="*/ 615745 h 1041673"/>
              <a:gd name="connsiteX4829" fmla="*/ 3466971 w 5155357"/>
              <a:gd name="connsiteY4829" fmla="*/ 622460 h 1041673"/>
              <a:gd name="connsiteX4830" fmla="*/ 3473686 w 5155357"/>
              <a:gd name="connsiteY4830" fmla="*/ 611206 h 1041673"/>
              <a:gd name="connsiteX4831" fmla="*/ 3473561 w 5155357"/>
              <a:gd name="connsiteY4831" fmla="*/ 610957 h 1041673"/>
              <a:gd name="connsiteX4832" fmla="*/ 3473561 w 5155357"/>
              <a:gd name="connsiteY4832" fmla="*/ 610957 h 1041673"/>
              <a:gd name="connsiteX4833" fmla="*/ 3474121 w 5155357"/>
              <a:gd name="connsiteY4833" fmla="*/ 611330 h 1041673"/>
              <a:gd name="connsiteX4834" fmla="*/ 3473624 w 5155357"/>
              <a:gd name="connsiteY4834" fmla="*/ 611206 h 1041673"/>
              <a:gd name="connsiteX4835" fmla="*/ 3474867 w 5155357"/>
              <a:gd name="connsiteY4835" fmla="*/ 610957 h 1041673"/>
              <a:gd name="connsiteX4836" fmla="*/ 3474245 w 5155357"/>
              <a:gd name="connsiteY4836" fmla="*/ 610522 h 1041673"/>
              <a:gd name="connsiteX4837" fmla="*/ 3476981 w 5155357"/>
              <a:gd name="connsiteY4837" fmla="*/ 606729 h 1041673"/>
              <a:gd name="connsiteX4838" fmla="*/ 3476981 w 5155357"/>
              <a:gd name="connsiteY4838" fmla="*/ 606605 h 1041673"/>
              <a:gd name="connsiteX4839" fmla="*/ 3476981 w 5155357"/>
              <a:gd name="connsiteY4839" fmla="*/ 606605 h 1041673"/>
              <a:gd name="connsiteX4840" fmla="*/ 3477479 w 5155357"/>
              <a:gd name="connsiteY4840" fmla="*/ 606791 h 1041673"/>
              <a:gd name="connsiteX4841" fmla="*/ 3474743 w 5155357"/>
              <a:gd name="connsiteY4841" fmla="*/ 610584 h 1041673"/>
              <a:gd name="connsiteX4842" fmla="*/ 3474867 w 5155357"/>
              <a:gd name="connsiteY4842" fmla="*/ 610895 h 1041673"/>
              <a:gd name="connsiteX4843" fmla="*/ 3478162 w 5155357"/>
              <a:gd name="connsiteY4843" fmla="*/ 605734 h 1041673"/>
              <a:gd name="connsiteX4844" fmla="*/ 3478162 w 5155357"/>
              <a:gd name="connsiteY4844" fmla="*/ 605734 h 1041673"/>
              <a:gd name="connsiteX4845" fmla="*/ 3477603 w 5155357"/>
              <a:gd name="connsiteY4845" fmla="*/ 605610 h 1041673"/>
              <a:gd name="connsiteX4846" fmla="*/ 3480339 w 5155357"/>
              <a:gd name="connsiteY4846" fmla="*/ 602314 h 1041673"/>
              <a:gd name="connsiteX4847" fmla="*/ 3478100 w 5155357"/>
              <a:gd name="connsiteY4847" fmla="*/ 605734 h 1041673"/>
              <a:gd name="connsiteX4848" fmla="*/ 3478660 w 5155357"/>
              <a:gd name="connsiteY4848" fmla="*/ 582480 h 1041673"/>
              <a:gd name="connsiteX4849" fmla="*/ 3473997 w 5155357"/>
              <a:gd name="connsiteY4849" fmla="*/ 587951 h 1041673"/>
              <a:gd name="connsiteX4850" fmla="*/ 3471820 w 5155357"/>
              <a:gd name="connsiteY4850" fmla="*/ 592552 h 1041673"/>
              <a:gd name="connsiteX4851" fmla="*/ 3463800 w 5155357"/>
              <a:gd name="connsiteY4851" fmla="*/ 600698 h 1041673"/>
              <a:gd name="connsiteX4852" fmla="*/ 3466038 w 5155357"/>
              <a:gd name="connsiteY4852" fmla="*/ 596470 h 1041673"/>
              <a:gd name="connsiteX4853" fmla="*/ 3464733 w 5155357"/>
              <a:gd name="connsiteY4853" fmla="*/ 599579 h 1041673"/>
              <a:gd name="connsiteX4854" fmla="*/ 3472566 w 5155357"/>
              <a:gd name="connsiteY4854" fmla="*/ 588946 h 1041673"/>
              <a:gd name="connsiteX4855" fmla="*/ 3467468 w 5155357"/>
              <a:gd name="connsiteY4855" fmla="*/ 593796 h 1041673"/>
              <a:gd name="connsiteX4856" fmla="*/ 3468960 w 5155357"/>
              <a:gd name="connsiteY4856" fmla="*/ 591122 h 1041673"/>
              <a:gd name="connsiteX4857" fmla="*/ 3470764 w 5155357"/>
              <a:gd name="connsiteY4857" fmla="*/ 588822 h 1041673"/>
              <a:gd name="connsiteX4858" fmla="*/ 3473375 w 5155357"/>
              <a:gd name="connsiteY4858" fmla="*/ 586521 h 1041673"/>
              <a:gd name="connsiteX4859" fmla="*/ 3474929 w 5155357"/>
              <a:gd name="connsiteY4859" fmla="*/ 583661 h 1041673"/>
              <a:gd name="connsiteX4860" fmla="*/ 3477479 w 5155357"/>
              <a:gd name="connsiteY4860" fmla="*/ 578873 h 1041673"/>
              <a:gd name="connsiteX4861" fmla="*/ 3480215 w 5155357"/>
              <a:gd name="connsiteY4861" fmla="*/ 575640 h 1041673"/>
              <a:gd name="connsiteX4862" fmla="*/ 3481520 w 5155357"/>
              <a:gd name="connsiteY4862" fmla="*/ 577070 h 1041673"/>
              <a:gd name="connsiteX4863" fmla="*/ 3478660 w 5155357"/>
              <a:gd name="connsiteY4863" fmla="*/ 582480 h 1041673"/>
              <a:gd name="connsiteX4864" fmla="*/ 3484878 w 5155357"/>
              <a:gd name="connsiteY4864" fmla="*/ 572158 h 1041673"/>
              <a:gd name="connsiteX4865" fmla="*/ 3489914 w 5155357"/>
              <a:gd name="connsiteY4865" fmla="*/ 563267 h 1041673"/>
              <a:gd name="connsiteX4866" fmla="*/ 3484878 w 5155357"/>
              <a:gd name="connsiteY4866" fmla="*/ 572158 h 1041673"/>
              <a:gd name="connsiteX4867" fmla="*/ 3490101 w 5155357"/>
              <a:gd name="connsiteY4867" fmla="*/ 558915 h 1041673"/>
              <a:gd name="connsiteX4868" fmla="*/ 3486619 w 5155357"/>
              <a:gd name="connsiteY4868" fmla="*/ 561091 h 1041673"/>
              <a:gd name="connsiteX4869" fmla="*/ 3484567 w 5155357"/>
              <a:gd name="connsiteY4869" fmla="*/ 564821 h 1041673"/>
              <a:gd name="connsiteX4870" fmla="*/ 3481023 w 5155357"/>
              <a:gd name="connsiteY4870" fmla="*/ 570542 h 1041673"/>
              <a:gd name="connsiteX4871" fmla="*/ 3479095 w 5155357"/>
              <a:gd name="connsiteY4871" fmla="*/ 571723 h 1041673"/>
              <a:gd name="connsiteX4872" fmla="*/ 3483261 w 5155357"/>
              <a:gd name="connsiteY4872" fmla="*/ 564200 h 1041673"/>
              <a:gd name="connsiteX4873" fmla="*/ 3487365 w 5155357"/>
              <a:gd name="connsiteY4873" fmla="*/ 557484 h 1041673"/>
              <a:gd name="connsiteX4874" fmla="*/ 3490598 w 5155357"/>
              <a:gd name="connsiteY4874" fmla="*/ 553754 h 1041673"/>
              <a:gd name="connsiteX4875" fmla="*/ 3492401 w 5155357"/>
              <a:gd name="connsiteY4875" fmla="*/ 555433 h 1041673"/>
              <a:gd name="connsiteX4876" fmla="*/ 3490101 w 5155357"/>
              <a:gd name="connsiteY4876" fmla="*/ 558915 h 1041673"/>
              <a:gd name="connsiteX4877" fmla="*/ 3598352 w 5155357"/>
              <a:gd name="connsiteY4877" fmla="*/ 663373 h 1041673"/>
              <a:gd name="connsiteX4878" fmla="*/ 3597357 w 5155357"/>
              <a:gd name="connsiteY4878" fmla="*/ 662253 h 1041673"/>
              <a:gd name="connsiteX4879" fmla="*/ 3597854 w 5155357"/>
              <a:gd name="connsiteY4879" fmla="*/ 660450 h 1041673"/>
              <a:gd name="connsiteX4880" fmla="*/ 3599036 w 5155357"/>
              <a:gd name="connsiteY4880" fmla="*/ 661445 h 1041673"/>
              <a:gd name="connsiteX4881" fmla="*/ 3598352 w 5155357"/>
              <a:gd name="connsiteY4881" fmla="*/ 663373 h 1041673"/>
              <a:gd name="connsiteX4882" fmla="*/ 3609357 w 5155357"/>
              <a:gd name="connsiteY4882" fmla="*/ 551515 h 1041673"/>
              <a:gd name="connsiteX4883" fmla="*/ 3610973 w 5155357"/>
              <a:gd name="connsiteY4883" fmla="*/ 552075 h 1041673"/>
              <a:gd name="connsiteX4884" fmla="*/ 3610973 w 5155357"/>
              <a:gd name="connsiteY4884" fmla="*/ 553256 h 1041673"/>
              <a:gd name="connsiteX4885" fmla="*/ 3609419 w 5155357"/>
              <a:gd name="connsiteY4885" fmla="*/ 553256 h 1041673"/>
              <a:gd name="connsiteX4886" fmla="*/ 3609419 w 5155357"/>
              <a:gd name="connsiteY4886" fmla="*/ 551515 h 1041673"/>
              <a:gd name="connsiteX4887" fmla="*/ 3607927 w 5155357"/>
              <a:gd name="connsiteY4887" fmla="*/ 657839 h 1041673"/>
              <a:gd name="connsiteX4888" fmla="*/ 3609233 w 5155357"/>
              <a:gd name="connsiteY4888" fmla="*/ 659455 h 1041673"/>
              <a:gd name="connsiteX4889" fmla="*/ 3608362 w 5155357"/>
              <a:gd name="connsiteY4889" fmla="*/ 661507 h 1041673"/>
              <a:gd name="connsiteX4890" fmla="*/ 3607927 w 5155357"/>
              <a:gd name="connsiteY4890" fmla="*/ 657839 h 1041673"/>
              <a:gd name="connsiteX4891" fmla="*/ 3608113 w 5155357"/>
              <a:gd name="connsiteY4891" fmla="*/ 668160 h 1041673"/>
              <a:gd name="connsiteX4892" fmla="*/ 3608797 w 5155357"/>
              <a:gd name="connsiteY4892" fmla="*/ 666108 h 1041673"/>
              <a:gd name="connsiteX4893" fmla="*/ 3609108 w 5155357"/>
              <a:gd name="connsiteY4893" fmla="*/ 668160 h 1041673"/>
              <a:gd name="connsiteX4894" fmla="*/ 3609357 w 5155357"/>
              <a:gd name="connsiteY4894" fmla="*/ 671207 h 1041673"/>
              <a:gd name="connsiteX4895" fmla="*/ 3608611 w 5155357"/>
              <a:gd name="connsiteY4895" fmla="*/ 671829 h 1041673"/>
              <a:gd name="connsiteX4896" fmla="*/ 3608113 w 5155357"/>
              <a:gd name="connsiteY4896" fmla="*/ 668160 h 1041673"/>
              <a:gd name="connsiteX4897" fmla="*/ 3609233 w 5155357"/>
              <a:gd name="connsiteY4897" fmla="*/ 678855 h 1041673"/>
              <a:gd name="connsiteX4898" fmla="*/ 3610352 w 5155357"/>
              <a:gd name="connsiteY4898" fmla="*/ 680347 h 1041673"/>
              <a:gd name="connsiteX4899" fmla="*/ 3609295 w 5155357"/>
              <a:gd name="connsiteY4899" fmla="*/ 681093 h 1041673"/>
              <a:gd name="connsiteX4900" fmla="*/ 3609233 w 5155357"/>
              <a:gd name="connsiteY4900" fmla="*/ 678855 h 1041673"/>
              <a:gd name="connsiteX4901" fmla="*/ 3609543 w 5155357"/>
              <a:gd name="connsiteY4901" fmla="*/ 693466 h 1041673"/>
              <a:gd name="connsiteX4902" fmla="*/ 3610538 w 5155357"/>
              <a:gd name="connsiteY4902" fmla="*/ 694834 h 1041673"/>
              <a:gd name="connsiteX4903" fmla="*/ 3610663 w 5155357"/>
              <a:gd name="connsiteY4903" fmla="*/ 698503 h 1041673"/>
              <a:gd name="connsiteX4904" fmla="*/ 3609979 w 5155357"/>
              <a:gd name="connsiteY4904" fmla="*/ 701798 h 1041673"/>
              <a:gd name="connsiteX4905" fmla="*/ 3609917 w 5155357"/>
              <a:gd name="connsiteY4905" fmla="*/ 699373 h 1041673"/>
              <a:gd name="connsiteX4906" fmla="*/ 3609357 w 5155357"/>
              <a:gd name="connsiteY4906" fmla="*/ 697011 h 1041673"/>
              <a:gd name="connsiteX4907" fmla="*/ 3609543 w 5155357"/>
              <a:gd name="connsiteY4907" fmla="*/ 693466 h 1041673"/>
              <a:gd name="connsiteX4908" fmla="*/ 3609357 w 5155357"/>
              <a:gd name="connsiteY4908" fmla="*/ 706213 h 1041673"/>
              <a:gd name="connsiteX4909" fmla="*/ 3609357 w 5155357"/>
              <a:gd name="connsiteY4909" fmla="*/ 705032 h 1041673"/>
              <a:gd name="connsiteX4910" fmla="*/ 3609917 w 5155357"/>
              <a:gd name="connsiteY4910" fmla="*/ 704472 h 1041673"/>
              <a:gd name="connsiteX4911" fmla="*/ 3609357 w 5155357"/>
              <a:gd name="connsiteY4911" fmla="*/ 706213 h 1041673"/>
              <a:gd name="connsiteX4912" fmla="*/ 3609917 w 5155357"/>
              <a:gd name="connsiteY4912" fmla="*/ 709570 h 1041673"/>
              <a:gd name="connsiteX4913" fmla="*/ 3611036 w 5155357"/>
              <a:gd name="connsiteY4913" fmla="*/ 712306 h 1041673"/>
              <a:gd name="connsiteX4914" fmla="*/ 3609917 w 5155357"/>
              <a:gd name="connsiteY4914" fmla="*/ 709570 h 1041673"/>
              <a:gd name="connsiteX4915" fmla="*/ 3611596 w 5155357"/>
              <a:gd name="connsiteY4915" fmla="*/ 727415 h 1041673"/>
              <a:gd name="connsiteX4916" fmla="*/ 3611036 w 5155357"/>
              <a:gd name="connsiteY4916" fmla="*/ 725674 h 1041673"/>
              <a:gd name="connsiteX4917" fmla="*/ 3611596 w 5155357"/>
              <a:gd name="connsiteY4917" fmla="*/ 727415 h 1041673"/>
              <a:gd name="connsiteX4918" fmla="*/ 3611036 w 5155357"/>
              <a:gd name="connsiteY4918" fmla="*/ 720141 h 1041673"/>
              <a:gd name="connsiteX4919" fmla="*/ 3609917 w 5155357"/>
              <a:gd name="connsiteY4919" fmla="*/ 714482 h 1041673"/>
              <a:gd name="connsiteX4920" fmla="*/ 3611596 w 5155357"/>
              <a:gd name="connsiteY4920" fmla="*/ 714482 h 1041673"/>
              <a:gd name="connsiteX4921" fmla="*/ 3611036 w 5155357"/>
              <a:gd name="connsiteY4921" fmla="*/ 720141 h 1041673"/>
              <a:gd name="connsiteX4922" fmla="*/ 3707597 w 5155357"/>
              <a:gd name="connsiteY4922" fmla="*/ 579682 h 1041673"/>
              <a:gd name="connsiteX4923" fmla="*/ 3707597 w 5155357"/>
              <a:gd name="connsiteY4923" fmla="*/ 579682 h 1041673"/>
              <a:gd name="connsiteX4924" fmla="*/ 3708592 w 5155357"/>
              <a:gd name="connsiteY4924" fmla="*/ 575640 h 1041673"/>
              <a:gd name="connsiteX4925" fmla="*/ 3708592 w 5155357"/>
              <a:gd name="connsiteY4925" fmla="*/ 575454 h 1041673"/>
              <a:gd name="connsiteX4926" fmla="*/ 3708717 w 5155357"/>
              <a:gd name="connsiteY4926" fmla="*/ 575454 h 1041673"/>
              <a:gd name="connsiteX4927" fmla="*/ 3707597 w 5155357"/>
              <a:gd name="connsiteY4927" fmla="*/ 579993 h 1041673"/>
              <a:gd name="connsiteX4928" fmla="*/ 3707597 w 5155357"/>
              <a:gd name="connsiteY4928" fmla="*/ 579620 h 1041673"/>
              <a:gd name="connsiteX4929" fmla="*/ 3708655 w 5155357"/>
              <a:gd name="connsiteY4929" fmla="*/ 648574 h 1041673"/>
              <a:gd name="connsiteX4930" fmla="*/ 3708281 w 5155357"/>
              <a:gd name="connsiteY4930" fmla="*/ 644968 h 1041673"/>
              <a:gd name="connsiteX4931" fmla="*/ 3710333 w 5155357"/>
              <a:gd name="connsiteY4931" fmla="*/ 644968 h 1041673"/>
              <a:gd name="connsiteX4932" fmla="*/ 3708655 w 5155357"/>
              <a:gd name="connsiteY4932" fmla="*/ 648574 h 1041673"/>
              <a:gd name="connsiteX4933" fmla="*/ 3709276 w 5155357"/>
              <a:gd name="connsiteY4933" fmla="*/ 642170 h 1041673"/>
              <a:gd name="connsiteX4934" fmla="*/ 3710706 w 5155357"/>
              <a:gd name="connsiteY4934" fmla="*/ 639310 h 1041673"/>
              <a:gd name="connsiteX4935" fmla="*/ 3711203 w 5155357"/>
              <a:gd name="connsiteY4935" fmla="*/ 641113 h 1041673"/>
              <a:gd name="connsiteX4936" fmla="*/ 3709276 w 5155357"/>
              <a:gd name="connsiteY4936" fmla="*/ 642170 h 1041673"/>
              <a:gd name="connsiteX4937" fmla="*/ 3784635 w 5155357"/>
              <a:gd name="connsiteY4937" fmla="*/ 429275 h 1041673"/>
              <a:gd name="connsiteX4938" fmla="*/ 3784635 w 5155357"/>
              <a:gd name="connsiteY4938" fmla="*/ 429834 h 1041673"/>
              <a:gd name="connsiteX4939" fmla="*/ 3784635 w 5155357"/>
              <a:gd name="connsiteY4939" fmla="*/ 429275 h 1041673"/>
              <a:gd name="connsiteX4940" fmla="*/ 3780159 w 5155357"/>
              <a:gd name="connsiteY4940" fmla="*/ 453835 h 1041673"/>
              <a:gd name="connsiteX4941" fmla="*/ 3780159 w 5155357"/>
              <a:gd name="connsiteY4941" fmla="*/ 459431 h 1041673"/>
              <a:gd name="connsiteX4942" fmla="*/ 3780283 w 5155357"/>
              <a:gd name="connsiteY4942" fmla="*/ 459741 h 1041673"/>
              <a:gd name="connsiteX4943" fmla="*/ 3780283 w 5155357"/>
              <a:gd name="connsiteY4943" fmla="*/ 459741 h 1041673"/>
              <a:gd name="connsiteX4944" fmla="*/ 3779661 w 5155357"/>
              <a:gd name="connsiteY4944" fmla="*/ 459306 h 1041673"/>
              <a:gd name="connsiteX4945" fmla="*/ 3780221 w 5155357"/>
              <a:gd name="connsiteY4945" fmla="*/ 453835 h 1041673"/>
              <a:gd name="connsiteX4946" fmla="*/ 3769340 w 5155357"/>
              <a:gd name="connsiteY4946" fmla="*/ 497670 h 1041673"/>
              <a:gd name="connsiteX4947" fmla="*/ 3770210 w 5155357"/>
              <a:gd name="connsiteY4947" fmla="*/ 500343 h 1041673"/>
              <a:gd name="connsiteX4948" fmla="*/ 3768780 w 5155357"/>
              <a:gd name="connsiteY4948" fmla="*/ 502830 h 1041673"/>
              <a:gd name="connsiteX4949" fmla="*/ 3768034 w 5155357"/>
              <a:gd name="connsiteY4949" fmla="*/ 499970 h 1041673"/>
              <a:gd name="connsiteX4950" fmla="*/ 3769340 w 5155357"/>
              <a:gd name="connsiteY4950" fmla="*/ 497670 h 1041673"/>
              <a:gd name="connsiteX4951" fmla="*/ 3769526 w 5155357"/>
              <a:gd name="connsiteY4951" fmla="*/ 513525 h 1041673"/>
              <a:gd name="connsiteX4952" fmla="*/ 3768780 w 5155357"/>
              <a:gd name="connsiteY4952" fmla="*/ 513525 h 1041673"/>
              <a:gd name="connsiteX4953" fmla="*/ 3769402 w 5155357"/>
              <a:gd name="connsiteY4953" fmla="*/ 511038 h 1041673"/>
              <a:gd name="connsiteX4954" fmla="*/ 3769588 w 5155357"/>
              <a:gd name="connsiteY4954" fmla="*/ 510292 h 1041673"/>
              <a:gd name="connsiteX4955" fmla="*/ 3769526 w 5155357"/>
              <a:gd name="connsiteY4955" fmla="*/ 513525 h 1041673"/>
              <a:gd name="connsiteX4956" fmla="*/ 3754479 w 5155357"/>
              <a:gd name="connsiteY4956" fmla="*/ 473358 h 1041673"/>
              <a:gd name="connsiteX4957" fmla="*/ 3755598 w 5155357"/>
              <a:gd name="connsiteY4957" fmla="*/ 473918 h 1041673"/>
              <a:gd name="connsiteX4958" fmla="*/ 3755039 w 5155357"/>
              <a:gd name="connsiteY4958" fmla="*/ 475037 h 1041673"/>
              <a:gd name="connsiteX4959" fmla="*/ 3753919 w 5155357"/>
              <a:gd name="connsiteY4959" fmla="*/ 474478 h 1041673"/>
              <a:gd name="connsiteX4960" fmla="*/ 3754479 w 5155357"/>
              <a:gd name="connsiteY4960" fmla="*/ 473358 h 1041673"/>
              <a:gd name="connsiteX4961" fmla="*/ 3746893 w 5155357"/>
              <a:gd name="connsiteY4961" fmla="*/ 492198 h 1041673"/>
              <a:gd name="connsiteX4962" fmla="*/ 3748696 w 5155357"/>
              <a:gd name="connsiteY4962" fmla="*/ 490644 h 1041673"/>
              <a:gd name="connsiteX4963" fmla="*/ 3749629 w 5155357"/>
              <a:gd name="connsiteY4963" fmla="*/ 489649 h 1041673"/>
              <a:gd name="connsiteX4964" fmla="*/ 3750251 w 5155357"/>
              <a:gd name="connsiteY4964" fmla="*/ 487286 h 1041673"/>
              <a:gd name="connsiteX4965" fmla="*/ 3751059 w 5155357"/>
              <a:gd name="connsiteY4965" fmla="*/ 484612 h 1041673"/>
              <a:gd name="connsiteX4966" fmla="*/ 3751930 w 5155357"/>
              <a:gd name="connsiteY4966" fmla="*/ 482125 h 1041673"/>
              <a:gd name="connsiteX4967" fmla="*/ 3751308 w 5155357"/>
              <a:gd name="connsiteY4967" fmla="*/ 480322 h 1041673"/>
              <a:gd name="connsiteX4968" fmla="*/ 3752614 w 5155357"/>
              <a:gd name="connsiteY4968" fmla="*/ 477897 h 1041673"/>
              <a:gd name="connsiteX4969" fmla="*/ 3753733 w 5155357"/>
              <a:gd name="connsiteY4969" fmla="*/ 479576 h 1041673"/>
              <a:gd name="connsiteX4970" fmla="*/ 3753111 w 5155357"/>
              <a:gd name="connsiteY4970" fmla="*/ 485607 h 1041673"/>
              <a:gd name="connsiteX4971" fmla="*/ 3752054 w 5155357"/>
              <a:gd name="connsiteY4971" fmla="*/ 489276 h 1041673"/>
              <a:gd name="connsiteX4972" fmla="*/ 3750624 w 5155357"/>
              <a:gd name="connsiteY4972" fmla="*/ 492509 h 1041673"/>
              <a:gd name="connsiteX4973" fmla="*/ 3749754 w 5155357"/>
              <a:gd name="connsiteY4973" fmla="*/ 494685 h 1041673"/>
              <a:gd name="connsiteX4974" fmla="*/ 3748324 w 5155357"/>
              <a:gd name="connsiteY4974" fmla="*/ 492198 h 1041673"/>
              <a:gd name="connsiteX4975" fmla="*/ 3746893 w 5155357"/>
              <a:gd name="connsiteY4975" fmla="*/ 492198 h 1041673"/>
              <a:gd name="connsiteX4976" fmla="*/ 3749878 w 5155357"/>
              <a:gd name="connsiteY4976" fmla="*/ 569982 h 1041673"/>
              <a:gd name="connsiteX4977" fmla="*/ 3749629 w 5155357"/>
              <a:gd name="connsiteY4977" fmla="*/ 571723 h 1041673"/>
              <a:gd name="connsiteX4978" fmla="*/ 3749443 w 5155357"/>
              <a:gd name="connsiteY4978" fmla="*/ 571599 h 1041673"/>
              <a:gd name="connsiteX4979" fmla="*/ 3748883 w 5155357"/>
              <a:gd name="connsiteY4979" fmla="*/ 569982 h 1041673"/>
              <a:gd name="connsiteX4980" fmla="*/ 3749878 w 5155357"/>
              <a:gd name="connsiteY4980" fmla="*/ 569982 h 1041673"/>
              <a:gd name="connsiteX4981" fmla="*/ 3715929 w 5155357"/>
              <a:gd name="connsiteY4981" fmla="*/ 620719 h 1041673"/>
              <a:gd name="connsiteX4982" fmla="*/ 3720406 w 5155357"/>
              <a:gd name="connsiteY4982" fmla="*/ 598957 h 1041673"/>
              <a:gd name="connsiteX4983" fmla="*/ 3721525 w 5155357"/>
              <a:gd name="connsiteY4983" fmla="*/ 597278 h 1041673"/>
              <a:gd name="connsiteX4984" fmla="*/ 3715929 w 5155357"/>
              <a:gd name="connsiteY4984" fmla="*/ 620719 h 1041673"/>
              <a:gd name="connsiteX4985" fmla="*/ 3721525 w 5155357"/>
              <a:gd name="connsiteY4985" fmla="*/ 521981 h 1041673"/>
              <a:gd name="connsiteX4986" fmla="*/ 3721338 w 5155357"/>
              <a:gd name="connsiteY4986" fmla="*/ 521981 h 1041673"/>
              <a:gd name="connsiteX4987" fmla="*/ 3721338 w 5155357"/>
              <a:gd name="connsiteY4987" fmla="*/ 521670 h 1041673"/>
              <a:gd name="connsiteX4988" fmla="*/ 3722147 w 5155357"/>
              <a:gd name="connsiteY4988" fmla="*/ 519681 h 1041673"/>
              <a:gd name="connsiteX4989" fmla="*/ 3722147 w 5155357"/>
              <a:gd name="connsiteY4989" fmla="*/ 522479 h 1041673"/>
              <a:gd name="connsiteX4990" fmla="*/ 3721587 w 5155357"/>
              <a:gd name="connsiteY4990" fmla="*/ 521981 h 1041673"/>
              <a:gd name="connsiteX4991" fmla="*/ 3722644 w 5155357"/>
              <a:gd name="connsiteY4991" fmla="*/ 592801 h 1041673"/>
              <a:gd name="connsiteX4992" fmla="*/ 3722644 w 5155357"/>
              <a:gd name="connsiteY4992" fmla="*/ 587267 h 1041673"/>
              <a:gd name="connsiteX4993" fmla="*/ 3723204 w 5155357"/>
              <a:gd name="connsiteY4993" fmla="*/ 587267 h 1041673"/>
              <a:gd name="connsiteX4994" fmla="*/ 3724074 w 5155357"/>
              <a:gd name="connsiteY4994" fmla="*/ 587267 h 1041673"/>
              <a:gd name="connsiteX4995" fmla="*/ 3724323 w 5155357"/>
              <a:gd name="connsiteY4995" fmla="*/ 587143 h 1041673"/>
              <a:gd name="connsiteX4996" fmla="*/ 3724323 w 5155357"/>
              <a:gd name="connsiteY4996" fmla="*/ 587267 h 1041673"/>
              <a:gd name="connsiteX4997" fmla="*/ 3722707 w 5155357"/>
              <a:gd name="connsiteY4997" fmla="*/ 592801 h 1041673"/>
              <a:gd name="connsiteX4998" fmla="*/ 3723763 w 5155357"/>
              <a:gd name="connsiteY4998" fmla="*/ 585526 h 1041673"/>
              <a:gd name="connsiteX4999" fmla="*/ 3723763 w 5155357"/>
              <a:gd name="connsiteY4999" fmla="*/ 585526 h 1041673"/>
              <a:gd name="connsiteX5000" fmla="*/ 3723204 w 5155357"/>
              <a:gd name="connsiteY5000" fmla="*/ 585526 h 1041673"/>
              <a:gd name="connsiteX5001" fmla="*/ 3723204 w 5155357"/>
              <a:gd name="connsiteY5001" fmla="*/ 585526 h 1041673"/>
              <a:gd name="connsiteX5002" fmla="*/ 3725442 w 5155357"/>
              <a:gd name="connsiteY5002" fmla="*/ 582728 h 1041673"/>
              <a:gd name="connsiteX5003" fmla="*/ 3723763 w 5155357"/>
              <a:gd name="connsiteY5003" fmla="*/ 585526 h 1041673"/>
              <a:gd name="connsiteX5004" fmla="*/ 3730914 w 5155357"/>
              <a:gd name="connsiteY5004" fmla="*/ 564137 h 1041673"/>
              <a:gd name="connsiteX5005" fmla="*/ 3729794 w 5155357"/>
              <a:gd name="connsiteY5005" fmla="*/ 570231 h 1041673"/>
              <a:gd name="connsiteX5006" fmla="*/ 3727556 w 5155357"/>
              <a:gd name="connsiteY5006" fmla="*/ 573899 h 1041673"/>
              <a:gd name="connsiteX5007" fmla="*/ 3726562 w 5155357"/>
              <a:gd name="connsiteY5007" fmla="*/ 573340 h 1041673"/>
              <a:gd name="connsiteX5008" fmla="*/ 3727121 w 5155357"/>
              <a:gd name="connsiteY5008" fmla="*/ 574956 h 1041673"/>
              <a:gd name="connsiteX5009" fmla="*/ 3727680 w 5155357"/>
              <a:gd name="connsiteY5009" fmla="*/ 574397 h 1041673"/>
              <a:gd name="connsiteX5010" fmla="*/ 3727556 w 5155357"/>
              <a:gd name="connsiteY5010" fmla="*/ 576697 h 1041673"/>
              <a:gd name="connsiteX5011" fmla="*/ 3725878 w 5155357"/>
              <a:gd name="connsiteY5011" fmla="*/ 576946 h 1041673"/>
              <a:gd name="connsiteX5012" fmla="*/ 3725504 w 5155357"/>
              <a:gd name="connsiteY5012" fmla="*/ 574894 h 1041673"/>
              <a:gd name="connsiteX5013" fmla="*/ 3726934 w 5155357"/>
              <a:gd name="connsiteY5013" fmla="*/ 571537 h 1041673"/>
              <a:gd name="connsiteX5014" fmla="*/ 3727556 w 5155357"/>
              <a:gd name="connsiteY5014" fmla="*/ 569298 h 1041673"/>
              <a:gd name="connsiteX5015" fmla="*/ 3727680 w 5155357"/>
              <a:gd name="connsiteY5015" fmla="*/ 567246 h 1041673"/>
              <a:gd name="connsiteX5016" fmla="*/ 3727680 w 5155357"/>
              <a:gd name="connsiteY5016" fmla="*/ 565194 h 1041673"/>
              <a:gd name="connsiteX5017" fmla="*/ 3729110 w 5155357"/>
              <a:gd name="connsiteY5017" fmla="*/ 562707 h 1041673"/>
              <a:gd name="connsiteX5018" fmla="*/ 3730168 w 5155357"/>
              <a:gd name="connsiteY5018" fmla="*/ 560531 h 1041673"/>
              <a:gd name="connsiteX5019" fmla="*/ 3731349 w 5155357"/>
              <a:gd name="connsiteY5019" fmla="*/ 558355 h 1041673"/>
              <a:gd name="connsiteX5020" fmla="*/ 3730914 w 5155357"/>
              <a:gd name="connsiteY5020" fmla="*/ 564137 h 1041673"/>
              <a:gd name="connsiteX5021" fmla="*/ 3735080 w 5155357"/>
              <a:gd name="connsiteY5021" fmla="*/ 642792 h 1041673"/>
              <a:gd name="connsiteX5022" fmla="*/ 3733526 w 5155357"/>
              <a:gd name="connsiteY5022" fmla="*/ 647020 h 1041673"/>
              <a:gd name="connsiteX5023" fmla="*/ 3734023 w 5155357"/>
              <a:gd name="connsiteY5023" fmla="*/ 641859 h 1041673"/>
              <a:gd name="connsiteX5024" fmla="*/ 3735390 w 5155357"/>
              <a:gd name="connsiteY5024" fmla="*/ 638813 h 1041673"/>
              <a:gd name="connsiteX5025" fmla="*/ 3735080 w 5155357"/>
              <a:gd name="connsiteY5025" fmla="*/ 642792 h 1041673"/>
              <a:gd name="connsiteX5026" fmla="*/ 3735702 w 5155357"/>
              <a:gd name="connsiteY5026" fmla="*/ 553629 h 1041673"/>
              <a:gd name="connsiteX5027" fmla="*/ 3735204 w 5155357"/>
              <a:gd name="connsiteY5027" fmla="*/ 549961 h 1041673"/>
              <a:gd name="connsiteX5028" fmla="*/ 3734272 w 5155357"/>
              <a:gd name="connsiteY5028" fmla="*/ 552945 h 1041673"/>
              <a:gd name="connsiteX5029" fmla="*/ 3732219 w 5155357"/>
              <a:gd name="connsiteY5029" fmla="*/ 556054 h 1041673"/>
              <a:gd name="connsiteX5030" fmla="*/ 3731598 w 5155357"/>
              <a:gd name="connsiteY5030" fmla="*/ 554873 h 1041673"/>
              <a:gd name="connsiteX5031" fmla="*/ 3731971 w 5155357"/>
              <a:gd name="connsiteY5031" fmla="*/ 553692 h 1041673"/>
              <a:gd name="connsiteX5032" fmla="*/ 3731847 w 5155357"/>
              <a:gd name="connsiteY5032" fmla="*/ 551515 h 1041673"/>
              <a:gd name="connsiteX5033" fmla="*/ 3733277 w 5155357"/>
              <a:gd name="connsiteY5033" fmla="*/ 547785 h 1041673"/>
              <a:gd name="connsiteX5034" fmla="*/ 3733152 w 5155357"/>
              <a:gd name="connsiteY5034" fmla="*/ 544551 h 1041673"/>
              <a:gd name="connsiteX5035" fmla="*/ 3734458 w 5155357"/>
              <a:gd name="connsiteY5035" fmla="*/ 539515 h 1041673"/>
              <a:gd name="connsiteX5036" fmla="*/ 3735080 w 5155357"/>
              <a:gd name="connsiteY5036" fmla="*/ 535101 h 1041673"/>
              <a:gd name="connsiteX5037" fmla="*/ 3736883 w 5155357"/>
              <a:gd name="connsiteY5037" fmla="*/ 530748 h 1041673"/>
              <a:gd name="connsiteX5038" fmla="*/ 3738189 w 5155357"/>
              <a:gd name="connsiteY5038" fmla="*/ 525836 h 1041673"/>
              <a:gd name="connsiteX5039" fmla="*/ 3742168 w 5155357"/>
              <a:gd name="connsiteY5039" fmla="*/ 507680 h 1041673"/>
              <a:gd name="connsiteX5040" fmla="*/ 3745153 w 5155357"/>
              <a:gd name="connsiteY5040" fmla="*/ 501711 h 1041673"/>
              <a:gd name="connsiteX5041" fmla="*/ 3746955 w 5155357"/>
              <a:gd name="connsiteY5041" fmla="*/ 502084 h 1041673"/>
              <a:gd name="connsiteX5042" fmla="*/ 3746209 w 5155357"/>
              <a:gd name="connsiteY5042" fmla="*/ 504696 h 1041673"/>
              <a:gd name="connsiteX5043" fmla="*/ 3744904 w 5155357"/>
              <a:gd name="connsiteY5043" fmla="*/ 508799 h 1041673"/>
              <a:gd name="connsiteX5044" fmla="*/ 3744904 w 5155357"/>
              <a:gd name="connsiteY5044" fmla="*/ 513090 h 1041673"/>
              <a:gd name="connsiteX5045" fmla="*/ 3744655 w 5155357"/>
              <a:gd name="connsiteY5045" fmla="*/ 515079 h 1041673"/>
              <a:gd name="connsiteX5046" fmla="*/ 3744407 w 5155357"/>
              <a:gd name="connsiteY5046" fmla="*/ 515204 h 1041673"/>
              <a:gd name="connsiteX5047" fmla="*/ 3744033 w 5155357"/>
              <a:gd name="connsiteY5047" fmla="*/ 515701 h 1041673"/>
              <a:gd name="connsiteX5048" fmla="*/ 3743846 w 5155357"/>
              <a:gd name="connsiteY5048" fmla="*/ 515701 h 1041673"/>
              <a:gd name="connsiteX5049" fmla="*/ 3743846 w 5155357"/>
              <a:gd name="connsiteY5049" fmla="*/ 504634 h 1041673"/>
              <a:gd name="connsiteX5050" fmla="*/ 3738251 w 5155357"/>
              <a:gd name="connsiteY5050" fmla="*/ 531432 h 1041673"/>
              <a:gd name="connsiteX5051" fmla="*/ 3736012 w 5155357"/>
              <a:gd name="connsiteY5051" fmla="*/ 533608 h 1041673"/>
              <a:gd name="connsiteX5052" fmla="*/ 3734893 w 5155357"/>
              <a:gd name="connsiteY5052" fmla="*/ 544241 h 1041673"/>
              <a:gd name="connsiteX5053" fmla="*/ 3737132 w 5155357"/>
              <a:gd name="connsiteY5053" fmla="*/ 547598 h 1041673"/>
              <a:gd name="connsiteX5054" fmla="*/ 3736012 w 5155357"/>
              <a:gd name="connsiteY5054" fmla="*/ 552137 h 1041673"/>
              <a:gd name="connsiteX5055" fmla="*/ 3740489 w 5155357"/>
              <a:gd name="connsiteY5055" fmla="*/ 540323 h 1041673"/>
              <a:gd name="connsiteX5056" fmla="*/ 3742728 w 5155357"/>
              <a:gd name="connsiteY5056" fmla="*/ 524219 h 1041673"/>
              <a:gd name="connsiteX5057" fmla="*/ 3742541 w 5155357"/>
              <a:gd name="connsiteY5057" fmla="*/ 523722 h 1041673"/>
              <a:gd name="connsiteX5058" fmla="*/ 3742416 w 5155357"/>
              <a:gd name="connsiteY5058" fmla="*/ 523349 h 1041673"/>
              <a:gd name="connsiteX5059" fmla="*/ 3741857 w 5155357"/>
              <a:gd name="connsiteY5059" fmla="*/ 524468 h 1041673"/>
              <a:gd name="connsiteX5060" fmla="*/ 3742106 w 5155357"/>
              <a:gd name="connsiteY5060" fmla="*/ 523473 h 1041673"/>
              <a:gd name="connsiteX5061" fmla="*/ 3742416 w 5155357"/>
              <a:gd name="connsiteY5061" fmla="*/ 523349 h 1041673"/>
              <a:gd name="connsiteX5062" fmla="*/ 3742541 w 5155357"/>
              <a:gd name="connsiteY5062" fmla="*/ 523722 h 1041673"/>
              <a:gd name="connsiteX5063" fmla="*/ 3744158 w 5155357"/>
              <a:gd name="connsiteY5063" fmla="*/ 521981 h 1041673"/>
              <a:gd name="connsiteX5064" fmla="*/ 3744033 w 5155357"/>
              <a:gd name="connsiteY5064" fmla="*/ 525090 h 1041673"/>
              <a:gd name="connsiteX5065" fmla="*/ 3742790 w 5155357"/>
              <a:gd name="connsiteY5065" fmla="*/ 531432 h 1041673"/>
              <a:gd name="connsiteX5066" fmla="*/ 3741857 w 5155357"/>
              <a:gd name="connsiteY5066" fmla="*/ 537401 h 1041673"/>
              <a:gd name="connsiteX5067" fmla="*/ 3739681 w 5155357"/>
              <a:gd name="connsiteY5067" fmla="*/ 547101 h 1041673"/>
              <a:gd name="connsiteX5068" fmla="*/ 3738251 w 5155357"/>
              <a:gd name="connsiteY5068" fmla="*/ 550831 h 1041673"/>
              <a:gd name="connsiteX5069" fmla="*/ 3736697 w 5155357"/>
              <a:gd name="connsiteY5069" fmla="*/ 553816 h 1041673"/>
              <a:gd name="connsiteX5070" fmla="*/ 3735639 w 5155357"/>
              <a:gd name="connsiteY5070" fmla="*/ 553692 h 1041673"/>
              <a:gd name="connsiteX5071" fmla="*/ 3743846 w 5155357"/>
              <a:gd name="connsiteY5071" fmla="*/ 519681 h 1041673"/>
              <a:gd name="connsiteX5072" fmla="*/ 3743723 w 5155357"/>
              <a:gd name="connsiteY5072" fmla="*/ 519681 h 1041673"/>
              <a:gd name="connsiteX5073" fmla="*/ 3743723 w 5155357"/>
              <a:gd name="connsiteY5073" fmla="*/ 519432 h 1041673"/>
              <a:gd name="connsiteX5074" fmla="*/ 3744469 w 5155357"/>
              <a:gd name="connsiteY5074" fmla="*/ 516447 h 1041673"/>
              <a:gd name="connsiteX5075" fmla="*/ 3743784 w 5155357"/>
              <a:gd name="connsiteY5075" fmla="*/ 519681 h 1041673"/>
              <a:gd name="connsiteX5076" fmla="*/ 3737194 w 5155357"/>
              <a:gd name="connsiteY5076" fmla="*/ 631911 h 1041673"/>
              <a:gd name="connsiteX5077" fmla="*/ 3737194 w 5155357"/>
              <a:gd name="connsiteY5077" fmla="*/ 630232 h 1041673"/>
              <a:gd name="connsiteX5078" fmla="*/ 3737194 w 5155357"/>
              <a:gd name="connsiteY5078" fmla="*/ 631911 h 1041673"/>
              <a:gd name="connsiteX5079" fmla="*/ 3738873 w 5155357"/>
              <a:gd name="connsiteY5079" fmla="*/ 622460 h 1041673"/>
              <a:gd name="connsiteX5080" fmla="*/ 3739432 w 5155357"/>
              <a:gd name="connsiteY5080" fmla="*/ 617423 h 1041673"/>
              <a:gd name="connsiteX5081" fmla="*/ 3739743 w 5155357"/>
              <a:gd name="connsiteY5081" fmla="*/ 616802 h 1041673"/>
              <a:gd name="connsiteX5082" fmla="*/ 3741049 w 5155357"/>
              <a:gd name="connsiteY5082" fmla="*/ 616802 h 1041673"/>
              <a:gd name="connsiteX5083" fmla="*/ 3738810 w 5155357"/>
              <a:gd name="connsiteY5083" fmla="*/ 622460 h 1041673"/>
              <a:gd name="connsiteX5084" fmla="*/ 3739432 w 5155357"/>
              <a:gd name="connsiteY5084" fmla="*/ 615185 h 1041673"/>
              <a:gd name="connsiteX5085" fmla="*/ 3739432 w 5155357"/>
              <a:gd name="connsiteY5085" fmla="*/ 615372 h 1041673"/>
              <a:gd name="connsiteX5086" fmla="*/ 3739432 w 5155357"/>
              <a:gd name="connsiteY5086" fmla="*/ 615372 h 1041673"/>
              <a:gd name="connsiteX5087" fmla="*/ 3738313 w 5155357"/>
              <a:gd name="connsiteY5087" fmla="*/ 616677 h 1041673"/>
              <a:gd name="connsiteX5088" fmla="*/ 3739991 w 5155357"/>
              <a:gd name="connsiteY5088" fmla="*/ 609465 h 1041673"/>
              <a:gd name="connsiteX5089" fmla="*/ 3745028 w 5155357"/>
              <a:gd name="connsiteY5089" fmla="*/ 593920 h 1041673"/>
              <a:gd name="connsiteX5090" fmla="*/ 3739432 w 5155357"/>
              <a:gd name="connsiteY5090" fmla="*/ 615123 h 1041673"/>
              <a:gd name="connsiteX5091" fmla="*/ 3744407 w 5155357"/>
              <a:gd name="connsiteY5091" fmla="*/ 588884 h 1041673"/>
              <a:gd name="connsiteX5092" fmla="*/ 3745961 w 5155357"/>
              <a:gd name="connsiteY5092" fmla="*/ 583412 h 1041673"/>
              <a:gd name="connsiteX5093" fmla="*/ 3746458 w 5155357"/>
              <a:gd name="connsiteY5093" fmla="*/ 583537 h 1041673"/>
              <a:gd name="connsiteX5094" fmla="*/ 3744407 w 5155357"/>
              <a:gd name="connsiteY5094" fmla="*/ 588884 h 1041673"/>
              <a:gd name="connsiteX5095" fmla="*/ 3746645 w 5155357"/>
              <a:gd name="connsiteY5095" fmla="*/ 582231 h 1041673"/>
              <a:gd name="connsiteX5096" fmla="*/ 3746645 w 5155357"/>
              <a:gd name="connsiteY5096" fmla="*/ 582418 h 1041673"/>
              <a:gd name="connsiteX5097" fmla="*/ 3745899 w 5155357"/>
              <a:gd name="connsiteY5097" fmla="*/ 582231 h 1041673"/>
              <a:gd name="connsiteX5098" fmla="*/ 3745525 w 5155357"/>
              <a:gd name="connsiteY5098" fmla="*/ 582293 h 1041673"/>
              <a:gd name="connsiteX5099" fmla="*/ 3745525 w 5155357"/>
              <a:gd name="connsiteY5099" fmla="*/ 582293 h 1041673"/>
              <a:gd name="connsiteX5100" fmla="*/ 3748883 w 5155357"/>
              <a:gd name="connsiteY5100" fmla="*/ 578314 h 1041673"/>
              <a:gd name="connsiteX5101" fmla="*/ 3748883 w 5155357"/>
              <a:gd name="connsiteY5101" fmla="*/ 581174 h 1041673"/>
              <a:gd name="connsiteX5102" fmla="*/ 3746645 w 5155357"/>
              <a:gd name="connsiteY5102" fmla="*/ 582231 h 1041673"/>
              <a:gd name="connsiteX5103" fmla="*/ 3749443 w 5155357"/>
              <a:gd name="connsiteY5103" fmla="*/ 641921 h 1041673"/>
              <a:gd name="connsiteX5104" fmla="*/ 3748883 w 5155357"/>
              <a:gd name="connsiteY5104" fmla="*/ 640305 h 1041673"/>
              <a:gd name="connsiteX5105" fmla="*/ 3750002 w 5155357"/>
              <a:gd name="connsiteY5105" fmla="*/ 641362 h 1041673"/>
              <a:gd name="connsiteX5106" fmla="*/ 3749443 w 5155357"/>
              <a:gd name="connsiteY5106" fmla="*/ 641921 h 1041673"/>
              <a:gd name="connsiteX5107" fmla="*/ 3761381 w 5155357"/>
              <a:gd name="connsiteY5107" fmla="*/ 567246 h 1041673"/>
              <a:gd name="connsiteX5108" fmla="*/ 3763308 w 5155357"/>
              <a:gd name="connsiteY5108" fmla="*/ 566065 h 1041673"/>
              <a:gd name="connsiteX5109" fmla="*/ 3761381 w 5155357"/>
              <a:gd name="connsiteY5109" fmla="*/ 567246 h 1041673"/>
              <a:gd name="connsiteX5110" fmla="*/ 3765857 w 5155357"/>
              <a:gd name="connsiteY5110" fmla="*/ 556987 h 1041673"/>
              <a:gd name="connsiteX5111" fmla="*/ 3763619 w 5155357"/>
              <a:gd name="connsiteY5111" fmla="*/ 562272 h 1041673"/>
              <a:gd name="connsiteX5112" fmla="*/ 3763744 w 5155357"/>
              <a:gd name="connsiteY5112" fmla="*/ 558915 h 1041673"/>
              <a:gd name="connsiteX5113" fmla="*/ 3765174 w 5155357"/>
              <a:gd name="connsiteY5113" fmla="*/ 553319 h 1041673"/>
              <a:gd name="connsiteX5114" fmla="*/ 3765857 w 5155357"/>
              <a:gd name="connsiteY5114" fmla="*/ 556987 h 1041673"/>
              <a:gd name="connsiteX5115" fmla="*/ 3768282 w 5155357"/>
              <a:gd name="connsiteY5115" fmla="*/ 510727 h 1041673"/>
              <a:gd name="connsiteX5116" fmla="*/ 3767536 w 5155357"/>
              <a:gd name="connsiteY5116" fmla="*/ 513774 h 1041673"/>
              <a:gd name="connsiteX5117" fmla="*/ 3767536 w 5155357"/>
              <a:gd name="connsiteY5117" fmla="*/ 513960 h 1041673"/>
              <a:gd name="connsiteX5118" fmla="*/ 3751059 w 5155357"/>
              <a:gd name="connsiteY5118" fmla="*/ 576076 h 1041673"/>
              <a:gd name="connsiteX5119" fmla="*/ 3750500 w 5155357"/>
              <a:gd name="connsiteY5119" fmla="*/ 571599 h 1041673"/>
              <a:gd name="connsiteX5120" fmla="*/ 3750375 w 5155357"/>
              <a:gd name="connsiteY5120" fmla="*/ 571599 h 1041673"/>
              <a:gd name="connsiteX5121" fmla="*/ 3750562 w 5155357"/>
              <a:gd name="connsiteY5121" fmla="*/ 569920 h 1041673"/>
              <a:gd name="connsiteX5122" fmla="*/ 3750438 w 5155357"/>
              <a:gd name="connsiteY5122" fmla="*/ 567744 h 1041673"/>
              <a:gd name="connsiteX5123" fmla="*/ 3753235 w 5155357"/>
              <a:gd name="connsiteY5123" fmla="*/ 564386 h 1041673"/>
              <a:gd name="connsiteX5124" fmla="*/ 3755474 w 5155357"/>
              <a:gd name="connsiteY5124" fmla="*/ 552697 h 1041673"/>
              <a:gd name="connsiteX5125" fmla="*/ 3753795 w 5155357"/>
              <a:gd name="connsiteY5125" fmla="*/ 551515 h 1041673"/>
              <a:gd name="connsiteX5126" fmla="*/ 3757152 w 5155357"/>
              <a:gd name="connsiteY5126" fmla="*/ 540883 h 1041673"/>
              <a:gd name="connsiteX5127" fmla="*/ 3758831 w 5155357"/>
              <a:gd name="connsiteY5127" fmla="*/ 529132 h 1041673"/>
              <a:gd name="connsiteX5128" fmla="*/ 3760013 w 5155357"/>
              <a:gd name="connsiteY5128" fmla="*/ 529878 h 1041673"/>
              <a:gd name="connsiteX5129" fmla="*/ 3766106 w 5155357"/>
              <a:gd name="connsiteY5129" fmla="*/ 501214 h 1041673"/>
              <a:gd name="connsiteX5130" fmla="*/ 3766106 w 5155357"/>
              <a:gd name="connsiteY5130" fmla="*/ 505691 h 1041673"/>
              <a:gd name="connsiteX5131" fmla="*/ 3766355 w 5155357"/>
              <a:gd name="connsiteY5131" fmla="*/ 505815 h 1041673"/>
              <a:gd name="connsiteX5132" fmla="*/ 3766355 w 5155357"/>
              <a:gd name="connsiteY5132" fmla="*/ 505877 h 1041673"/>
              <a:gd name="connsiteX5133" fmla="*/ 3765857 w 5155357"/>
              <a:gd name="connsiteY5133" fmla="*/ 507183 h 1041673"/>
              <a:gd name="connsiteX5134" fmla="*/ 3765609 w 5155357"/>
              <a:gd name="connsiteY5134" fmla="*/ 507680 h 1041673"/>
              <a:gd name="connsiteX5135" fmla="*/ 3765920 w 5155357"/>
              <a:gd name="connsiteY5135" fmla="*/ 508551 h 1041673"/>
              <a:gd name="connsiteX5136" fmla="*/ 3766169 w 5155357"/>
              <a:gd name="connsiteY5136" fmla="*/ 508613 h 1041673"/>
              <a:gd name="connsiteX5137" fmla="*/ 3766728 w 5155357"/>
              <a:gd name="connsiteY5137" fmla="*/ 508240 h 1041673"/>
              <a:gd name="connsiteX5138" fmla="*/ 3766977 w 5155357"/>
              <a:gd name="connsiteY5138" fmla="*/ 507742 h 1041673"/>
              <a:gd name="connsiteX5139" fmla="*/ 3767412 w 5155357"/>
              <a:gd name="connsiteY5139" fmla="*/ 506748 h 1041673"/>
              <a:gd name="connsiteX5140" fmla="*/ 3767848 w 5155357"/>
              <a:gd name="connsiteY5140" fmla="*/ 505691 h 1041673"/>
              <a:gd name="connsiteX5141" fmla="*/ 3768407 w 5155357"/>
              <a:gd name="connsiteY5141" fmla="*/ 509608 h 1041673"/>
              <a:gd name="connsiteX5142" fmla="*/ 3768594 w 5155357"/>
              <a:gd name="connsiteY5142" fmla="*/ 509608 h 1041673"/>
              <a:gd name="connsiteX5143" fmla="*/ 3768282 w 5155357"/>
              <a:gd name="connsiteY5143" fmla="*/ 510727 h 1041673"/>
              <a:gd name="connsiteX5144" fmla="*/ 3769712 w 5155357"/>
              <a:gd name="connsiteY5144" fmla="*/ 537961 h 1041673"/>
              <a:gd name="connsiteX5145" fmla="*/ 3768655 w 5155357"/>
              <a:gd name="connsiteY5145" fmla="*/ 535909 h 1041673"/>
              <a:gd name="connsiteX5146" fmla="*/ 3770459 w 5155357"/>
              <a:gd name="connsiteY5146" fmla="*/ 532551 h 1041673"/>
              <a:gd name="connsiteX5147" fmla="*/ 3771142 w 5155357"/>
              <a:gd name="connsiteY5147" fmla="*/ 535287 h 1041673"/>
              <a:gd name="connsiteX5148" fmla="*/ 3769712 w 5155357"/>
              <a:gd name="connsiteY5148" fmla="*/ 537961 h 1041673"/>
              <a:gd name="connsiteX5149" fmla="*/ 3775806 w 5155357"/>
              <a:gd name="connsiteY5149" fmla="*/ 478706 h 1041673"/>
              <a:gd name="connsiteX5150" fmla="*/ 3775558 w 5155357"/>
              <a:gd name="connsiteY5150" fmla="*/ 482871 h 1041673"/>
              <a:gd name="connsiteX5151" fmla="*/ 3774376 w 5155357"/>
              <a:gd name="connsiteY5151" fmla="*/ 485669 h 1041673"/>
              <a:gd name="connsiteX5152" fmla="*/ 3773443 w 5155357"/>
              <a:gd name="connsiteY5152" fmla="*/ 488654 h 1041673"/>
              <a:gd name="connsiteX5153" fmla="*/ 3772324 w 5155357"/>
              <a:gd name="connsiteY5153" fmla="*/ 491265 h 1041673"/>
              <a:gd name="connsiteX5154" fmla="*/ 3771142 w 5155357"/>
              <a:gd name="connsiteY5154" fmla="*/ 490582 h 1041673"/>
              <a:gd name="connsiteX5155" fmla="*/ 3770770 w 5155357"/>
              <a:gd name="connsiteY5155" fmla="*/ 489027 h 1041673"/>
              <a:gd name="connsiteX5156" fmla="*/ 3772324 w 5155357"/>
              <a:gd name="connsiteY5156" fmla="*/ 487659 h 1041673"/>
              <a:gd name="connsiteX5157" fmla="*/ 3772572 w 5155357"/>
              <a:gd name="connsiteY5157" fmla="*/ 485172 h 1041673"/>
              <a:gd name="connsiteX5158" fmla="*/ 3773318 w 5155357"/>
              <a:gd name="connsiteY5158" fmla="*/ 482561 h 1041673"/>
              <a:gd name="connsiteX5159" fmla="*/ 3773692 w 5155357"/>
              <a:gd name="connsiteY5159" fmla="*/ 479887 h 1041673"/>
              <a:gd name="connsiteX5160" fmla="*/ 3773879 w 5155357"/>
              <a:gd name="connsiteY5160" fmla="*/ 476902 h 1041673"/>
              <a:gd name="connsiteX5161" fmla="*/ 3774997 w 5155357"/>
              <a:gd name="connsiteY5161" fmla="*/ 474975 h 1041673"/>
              <a:gd name="connsiteX5162" fmla="*/ 3776179 w 5155357"/>
              <a:gd name="connsiteY5162" fmla="*/ 475099 h 1041673"/>
              <a:gd name="connsiteX5163" fmla="*/ 3775806 w 5155357"/>
              <a:gd name="connsiteY5163" fmla="*/ 478706 h 1041673"/>
              <a:gd name="connsiteX5164" fmla="*/ 3779661 w 5155357"/>
              <a:gd name="connsiteY5164" fmla="*/ 466705 h 1041673"/>
              <a:gd name="connsiteX5165" fmla="*/ 3779598 w 5155357"/>
              <a:gd name="connsiteY5165" fmla="*/ 466705 h 1041673"/>
              <a:gd name="connsiteX5166" fmla="*/ 3776241 w 5155357"/>
              <a:gd name="connsiteY5166" fmla="*/ 472301 h 1041673"/>
              <a:gd name="connsiteX5167" fmla="*/ 3778480 w 5155357"/>
              <a:gd name="connsiteY5167" fmla="*/ 459990 h 1041673"/>
              <a:gd name="connsiteX5168" fmla="*/ 3779039 w 5155357"/>
              <a:gd name="connsiteY5168" fmla="*/ 459990 h 1041673"/>
              <a:gd name="connsiteX5169" fmla="*/ 3778915 w 5155357"/>
              <a:gd name="connsiteY5169" fmla="*/ 459741 h 1041673"/>
              <a:gd name="connsiteX5170" fmla="*/ 3779536 w 5155357"/>
              <a:gd name="connsiteY5170" fmla="*/ 460177 h 1041673"/>
              <a:gd name="connsiteX5171" fmla="*/ 3780096 w 5155357"/>
              <a:gd name="connsiteY5171" fmla="*/ 463348 h 1041673"/>
              <a:gd name="connsiteX5172" fmla="*/ 3780096 w 5155357"/>
              <a:gd name="connsiteY5172" fmla="*/ 464218 h 1041673"/>
              <a:gd name="connsiteX5173" fmla="*/ 3780283 w 5155357"/>
              <a:gd name="connsiteY5173" fmla="*/ 464591 h 1041673"/>
              <a:gd name="connsiteX5174" fmla="*/ 3779661 w 5155357"/>
              <a:gd name="connsiteY5174" fmla="*/ 466705 h 1041673"/>
              <a:gd name="connsiteX5175" fmla="*/ 3780718 w 5155357"/>
              <a:gd name="connsiteY5175" fmla="*/ 467203 h 1041673"/>
              <a:gd name="connsiteX5176" fmla="*/ 3780718 w 5155357"/>
              <a:gd name="connsiteY5176" fmla="*/ 467203 h 1041673"/>
              <a:gd name="connsiteX5177" fmla="*/ 3780718 w 5155357"/>
              <a:gd name="connsiteY5177" fmla="*/ 467141 h 1041673"/>
              <a:gd name="connsiteX5178" fmla="*/ 3781402 w 5155357"/>
              <a:gd name="connsiteY5178" fmla="*/ 464840 h 1041673"/>
              <a:gd name="connsiteX5179" fmla="*/ 3781899 w 5155357"/>
              <a:gd name="connsiteY5179" fmla="*/ 464964 h 1041673"/>
              <a:gd name="connsiteX5180" fmla="*/ 3781899 w 5155357"/>
              <a:gd name="connsiteY5180" fmla="*/ 464964 h 1041673"/>
              <a:gd name="connsiteX5181" fmla="*/ 3780780 w 5155357"/>
              <a:gd name="connsiteY5181" fmla="*/ 467203 h 1041673"/>
              <a:gd name="connsiteX5182" fmla="*/ 3782397 w 5155357"/>
              <a:gd name="connsiteY5182" fmla="*/ 463845 h 1041673"/>
              <a:gd name="connsiteX5183" fmla="*/ 3782148 w 5155357"/>
              <a:gd name="connsiteY5183" fmla="*/ 463845 h 1041673"/>
              <a:gd name="connsiteX5184" fmla="*/ 3781838 w 5155357"/>
              <a:gd name="connsiteY5184" fmla="*/ 463783 h 1041673"/>
              <a:gd name="connsiteX5185" fmla="*/ 3781838 w 5155357"/>
              <a:gd name="connsiteY5185" fmla="*/ 463223 h 1041673"/>
              <a:gd name="connsiteX5186" fmla="*/ 3782397 w 5155357"/>
              <a:gd name="connsiteY5186" fmla="*/ 462229 h 1041673"/>
              <a:gd name="connsiteX5187" fmla="*/ 3782397 w 5155357"/>
              <a:gd name="connsiteY5187" fmla="*/ 463845 h 1041673"/>
              <a:gd name="connsiteX5188" fmla="*/ 3782956 w 5155357"/>
              <a:gd name="connsiteY5188" fmla="*/ 447741 h 1041673"/>
              <a:gd name="connsiteX5189" fmla="*/ 3783516 w 5155357"/>
              <a:gd name="connsiteY5189" fmla="*/ 442643 h 1041673"/>
              <a:gd name="connsiteX5190" fmla="*/ 3783516 w 5155357"/>
              <a:gd name="connsiteY5190" fmla="*/ 442394 h 1041673"/>
              <a:gd name="connsiteX5191" fmla="*/ 3783453 w 5155357"/>
              <a:gd name="connsiteY5191" fmla="*/ 442394 h 1041673"/>
              <a:gd name="connsiteX5192" fmla="*/ 3784076 w 5155357"/>
              <a:gd name="connsiteY5192" fmla="*/ 442829 h 1041673"/>
              <a:gd name="connsiteX5193" fmla="*/ 3782956 w 5155357"/>
              <a:gd name="connsiteY5193" fmla="*/ 447741 h 1041673"/>
              <a:gd name="connsiteX5194" fmla="*/ 3784697 w 5155357"/>
              <a:gd name="connsiteY5194" fmla="*/ 442394 h 1041673"/>
              <a:gd name="connsiteX5195" fmla="*/ 3784076 w 5155357"/>
              <a:gd name="connsiteY5195" fmla="*/ 441959 h 1041673"/>
              <a:gd name="connsiteX5196" fmla="*/ 3785195 w 5155357"/>
              <a:gd name="connsiteY5196" fmla="*/ 435368 h 1041673"/>
              <a:gd name="connsiteX5197" fmla="*/ 3784635 w 5155357"/>
              <a:gd name="connsiteY5197" fmla="*/ 442083 h 1041673"/>
              <a:gd name="connsiteX5198" fmla="*/ 3784635 w 5155357"/>
              <a:gd name="connsiteY5198" fmla="*/ 442394 h 1041673"/>
              <a:gd name="connsiteX5199" fmla="*/ 3791288 w 5155357"/>
              <a:gd name="connsiteY5199" fmla="*/ 452218 h 1041673"/>
              <a:gd name="connsiteX5200" fmla="*/ 3790728 w 5155357"/>
              <a:gd name="connsiteY5200" fmla="*/ 449917 h 1041673"/>
              <a:gd name="connsiteX5201" fmla="*/ 3791288 w 5155357"/>
              <a:gd name="connsiteY5201" fmla="*/ 452218 h 1041673"/>
              <a:gd name="connsiteX5202" fmla="*/ 3789112 w 5155357"/>
              <a:gd name="connsiteY5202" fmla="*/ 423181 h 1041673"/>
              <a:gd name="connsiteX5203" fmla="*/ 3790231 w 5155357"/>
              <a:gd name="connsiteY5203" fmla="*/ 415285 h 1041673"/>
              <a:gd name="connsiteX5204" fmla="*/ 3789112 w 5155357"/>
              <a:gd name="connsiteY5204" fmla="*/ 416466 h 1041673"/>
              <a:gd name="connsiteX5205" fmla="*/ 3791910 w 5155357"/>
              <a:gd name="connsiteY5205" fmla="*/ 412549 h 1041673"/>
              <a:gd name="connsiteX5206" fmla="*/ 3789112 w 5155357"/>
              <a:gd name="connsiteY5206" fmla="*/ 423119 h 1041673"/>
              <a:gd name="connsiteX5207" fmla="*/ 3794086 w 5155357"/>
              <a:gd name="connsiteY5207" fmla="*/ 408010 h 1041673"/>
              <a:gd name="connsiteX5208" fmla="*/ 3799122 w 5155357"/>
              <a:gd name="connsiteY5208" fmla="*/ 387367 h 1041673"/>
              <a:gd name="connsiteX5209" fmla="*/ 3794086 w 5155357"/>
              <a:gd name="connsiteY5209" fmla="*/ 408010 h 1041673"/>
              <a:gd name="connsiteX5210" fmla="*/ 3799682 w 5155357"/>
              <a:gd name="connsiteY5210" fmla="*/ 399740 h 1041673"/>
              <a:gd name="connsiteX5211" fmla="*/ 3801361 w 5155357"/>
              <a:gd name="connsiteY5211" fmla="*/ 399181 h 1041673"/>
              <a:gd name="connsiteX5212" fmla="*/ 3799682 w 5155357"/>
              <a:gd name="connsiteY5212" fmla="*/ 399740 h 1041673"/>
              <a:gd name="connsiteX5213" fmla="*/ 3803600 w 5155357"/>
              <a:gd name="connsiteY5213" fmla="*/ 405274 h 1041673"/>
              <a:gd name="connsiteX5214" fmla="*/ 3804718 w 5155357"/>
              <a:gd name="connsiteY5214" fmla="*/ 400797 h 1041673"/>
              <a:gd name="connsiteX5215" fmla="*/ 3803600 w 5155357"/>
              <a:gd name="connsiteY5215" fmla="*/ 405274 h 1041673"/>
              <a:gd name="connsiteX5216" fmla="*/ 3800801 w 5155357"/>
              <a:gd name="connsiteY5216" fmla="*/ 382393 h 1041673"/>
              <a:gd name="connsiteX5217" fmla="*/ 3806397 w 5155357"/>
              <a:gd name="connsiteY5217" fmla="*/ 362869 h 1041673"/>
              <a:gd name="connsiteX5218" fmla="*/ 3806957 w 5155357"/>
              <a:gd name="connsiteY5218" fmla="*/ 363926 h 1041673"/>
              <a:gd name="connsiteX5219" fmla="*/ 3800801 w 5155357"/>
              <a:gd name="connsiteY5219" fmla="*/ 382393 h 1041673"/>
              <a:gd name="connsiteX5220" fmla="*/ 3843766 w 5155357"/>
              <a:gd name="connsiteY5220" fmla="*/ 183114 h 1041673"/>
              <a:gd name="connsiteX5221" fmla="*/ 3844201 w 5155357"/>
              <a:gd name="connsiteY5221" fmla="*/ 181062 h 1041673"/>
              <a:gd name="connsiteX5222" fmla="*/ 3845071 w 5155357"/>
              <a:gd name="connsiteY5222" fmla="*/ 181062 h 1041673"/>
              <a:gd name="connsiteX5223" fmla="*/ 3843766 w 5155357"/>
              <a:gd name="connsiteY5223" fmla="*/ 183114 h 1041673"/>
              <a:gd name="connsiteX5224" fmla="*/ 3845507 w 5155357"/>
              <a:gd name="connsiteY5224" fmla="*/ 179943 h 1041673"/>
              <a:gd name="connsiteX5225" fmla="*/ 3843704 w 5155357"/>
              <a:gd name="connsiteY5225" fmla="*/ 179943 h 1041673"/>
              <a:gd name="connsiteX5226" fmla="*/ 3843704 w 5155357"/>
              <a:gd name="connsiteY5226" fmla="*/ 179819 h 1041673"/>
              <a:gd name="connsiteX5227" fmla="*/ 3844885 w 5155357"/>
              <a:gd name="connsiteY5227" fmla="*/ 168627 h 1041673"/>
              <a:gd name="connsiteX5228" fmla="*/ 3845445 w 5155357"/>
              <a:gd name="connsiteY5228" fmla="*/ 179819 h 1041673"/>
              <a:gd name="connsiteX5229" fmla="*/ 3845445 w 5155357"/>
              <a:gd name="connsiteY5229" fmla="*/ 179943 h 1041673"/>
              <a:gd name="connsiteX5230" fmla="*/ 3865030 w 5155357"/>
              <a:gd name="connsiteY5230" fmla="*/ 181995 h 1041673"/>
              <a:gd name="connsiteX5231" fmla="*/ 3865030 w 5155357"/>
              <a:gd name="connsiteY5231" fmla="*/ 179756 h 1041673"/>
              <a:gd name="connsiteX5232" fmla="*/ 3865030 w 5155357"/>
              <a:gd name="connsiteY5232" fmla="*/ 181995 h 1041673"/>
              <a:gd name="connsiteX5233" fmla="*/ 3865030 w 5155357"/>
              <a:gd name="connsiteY5233" fmla="*/ 178637 h 1041673"/>
              <a:gd name="connsiteX5234" fmla="*/ 3865590 w 5155357"/>
              <a:gd name="connsiteY5234" fmla="*/ 167507 h 1041673"/>
              <a:gd name="connsiteX5235" fmla="*/ 3866150 w 5155357"/>
              <a:gd name="connsiteY5235" fmla="*/ 172544 h 1041673"/>
              <a:gd name="connsiteX5236" fmla="*/ 3865030 w 5155357"/>
              <a:gd name="connsiteY5236" fmla="*/ 178637 h 1041673"/>
              <a:gd name="connsiteX5237" fmla="*/ 3889591 w 5155357"/>
              <a:gd name="connsiteY5237" fmla="*/ 216628 h 1041673"/>
              <a:gd name="connsiteX5238" fmla="*/ 3889591 w 5155357"/>
              <a:gd name="connsiteY5238" fmla="*/ 220483 h 1041673"/>
              <a:gd name="connsiteX5239" fmla="*/ 3889591 w 5155357"/>
              <a:gd name="connsiteY5239" fmla="*/ 216628 h 1041673"/>
              <a:gd name="connsiteX5240" fmla="*/ 1263092 w 5155357"/>
              <a:gd name="connsiteY5240" fmla="*/ 285209 h 1041673"/>
              <a:gd name="connsiteX5241" fmla="*/ 1259735 w 5155357"/>
              <a:gd name="connsiteY5241" fmla="*/ 277437 h 1041673"/>
              <a:gd name="connsiteX5242" fmla="*/ 1256377 w 5155357"/>
              <a:gd name="connsiteY5242" fmla="*/ 269541 h 1041673"/>
              <a:gd name="connsiteX5243" fmla="*/ 1255818 w 5155357"/>
              <a:gd name="connsiteY5243" fmla="*/ 266183 h 1041673"/>
              <a:gd name="connsiteX5244" fmla="*/ 1252460 w 5155357"/>
              <a:gd name="connsiteY5244" fmla="*/ 261768 h 1041673"/>
              <a:gd name="connsiteX5245" fmla="*/ 1245185 w 5155357"/>
              <a:gd name="connsiteY5245" fmla="*/ 248836 h 1041673"/>
              <a:gd name="connsiteX5246" fmla="*/ 1236232 w 5155357"/>
              <a:gd name="connsiteY5246" fmla="*/ 225954 h 1041673"/>
              <a:gd name="connsiteX5247" fmla="*/ 1228957 w 5155357"/>
              <a:gd name="connsiteY5247" fmla="*/ 212027 h 1041673"/>
              <a:gd name="connsiteX5248" fmla="*/ 1205516 w 5155357"/>
              <a:gd name="connsiteY5248" fmla="*/ 219923 h 1041673"/>
              <a:gd name="connsiteX5249" fmla="*/ 1189350 w 5155357"/>
              <a:gd name="connsiteY5249" fmla="*/ 225519 h 1041673"/>
              <a:gd name="connsiteX5250" fmla="*/ 1185992 w 5155357"/>
              <a:gd name="connsiteY5250" fmla="*/ 230555 h 1041673"/>
              <a:gd name="connsiteX5251" fmla="*/ 1182075 w 5155357"/>
              <a:gd name="connsiteY5251" fmla="*/ 231053 h 1041673"/>
              <a:gd name="connsiteX5252" fmla="*/ 1180956 w 5155357"/>
              <a:gd name="connsiteY5252" fmla="*/ 247841 h 1041673"/>
              <a:gd name="connsiteX5253" fmla="*/ 1171443 w 5155357"/>
              <a:gd name="connsiteY5253" fmla="*/ 256794 h 1041673"/>
              <a:gd name="connsiteX5254" fmla="*/ 1163049 w 5155357"/>
              <a:gd name="connsiteY5254" fmla="*/ 267364 h 1041673"/>
              <a:gd name="connsiteX5255" fmla="*/ 1158572 w 5155357"/>
              <a:gd name="connsiteY5255" fmla="*/ 271282 h 1041673"/>
              <a:gd name="connsiteX5256" fmla="*/ 1130655 w 5155357"/>
              <a:gd name="connsiteY5256" fmla="*/ 303116 h 1041673"/>
              <a:gd name="connsiteX5257" fmla="*/ 1119463 w 5155357"/>
              <a:gd name="connsiteY5257" fmla="*/ 315987 h 1041673"/>
              <a:gd name="connsiteX5258" fmla="*/ 1115545 w 5155357"/>
              <a:gd name="connsiteY5258" fmla="*/ 320402 h 1041673"/>
              <a:gd name="connsiteX5259" fmla="*/ 1114986 w 5155357"/>
              <a:gd name="connsiteY5259" fmla="*/ 324319 h 1041673"/>
              <a:gd name="connsiteX5260" fmla="*/ 1107711 w 5155357"/>
              <a:gd name="connsiteY5260" fmla="*/ 334392 h 1041673"/>
              <a:gd name="connsiteX5261" fmla="*/ 1092104 w 5155357"/>
              <a:gd name="connsiteY5261" fmla="*/ 353978 h 1041673"/>
              <a:gd name="connsiteX5262" fmla="*/ 1084830 w 5155357"/>
              <a:gd name="connsiteY5262" fmla="*/ 363988 h 1041673"/>
              <a:gd name="connsiteX5263" fmla="*/ 1061389 w 5155357"/>
              <a:gd name="connsiteY5263" fmla="*/ 393585 h 1041673"/>
              <a:gd name="connsiteX5264" fmla="*/ 1048580 w 5155357"/>
              <a:gd name="connsiteY5264" fmla="*/ 407015 h 1041673"/>
              <a:gd name="connsiteX5265" fmla="*/ 1044663 w 5155357"/>
              <a:gd name="connsiteY5265" fmla="*/ 416590 h 1041673"/>
              <a:gd name="connsiteX5266" fmla="*/ 1035150 w 5155357"/>
              <a:gd name="connsiteY5266" fmla="*/ 429896 h 1041673"/>
              <a:gd name="connsiteX5267" fmla="*/ 1028994 w 5155357"/>
              <a:gd name="connsiteY5267" fmla="*/ 438850 h 1041673"/>
              <a:gd name="connsiteX5268" fmla="*/ 1022839 w 5155357"/>
              <a:gd name="connsiteY5268" fmla="*/ 447866 h 1041673"/>
              <a:gd name="connsiteX5269" fmla="*/ 1017243 w 5155357"/>
              <a:gd name="connsiteY5269" fmla="*/ 452840 h 1041673"/>
              <a:gd name="connsiteX5270" fmla="*/ 1013885 w 5155357"/>
              <a:gd name="connsiteY5270" fmla="*/ 459057 h 1041673"/>
              <a:gd name="connsiteX5271" fmla="*/ 1006051 w 5155357"/>
              <a:gd name="connsiteY5271" fmla="*/ 469130 h 1041673"/>
              <a:gd name="connsiteX5272" fmla="*/ 996538 w 5155357"/>
              <a:gd name="connsiteY5272" fmla="*/ 483058 h 1041673"/>
              <a:gd name="connsiteX5273" fmla="*/ 983169 w 5155357"/>
              <a:gd name="connsiteY5273" fmla="*/ 500903 h 1041673"/>
              <a:gd name="connsiteX5274" fmla="*/ 971978 w 5155357"/>
              <a:gd name="connsiteY5274" fmla="*/ 516447 h 1041673"/>
              <a:gd name="connsiteX5275" fmla="*/ 964144 w 5155357"/>
              <a:gd name="connsiteY5275" fmla="*/ 525960 h 1041673"/>
              <a:gd name="connsiteX5276" fmla="*/ 959667 w 5155357"/>
              <a:gd name="connsiteY5276" fmla="*/ 529318 h 1041673"/>
              <a:gd name="connsiteX5277" fmla="*/ 952392 w 5155357"/>
              <a:gd name="connsiteY5277" fmla="*/ 539391 h 1041673"/>
              <a:gd name="connsiteX5278" fmla="*/ 908308 w 5155357"/>
              <a:gd name="connsiteY5278" fmla="*/ 600200 h 1041673"/>
              <a:gd name="connsiteX5279" fmla="*/ 899915 w 5155357"/>
              <a:gd name="connsiteY5279" fmla="*/ 609713 h 1041673"/>
              <a:gd name="connsiteX5280" fmla="*/ 896557 w 5155357"/>
              <a:gd name="connsiteY5280" fmla="*/ 615372 h 1041673"/>
              <a:gd name="connsiteX5281" fmla="*/ 888722 w 5155357"/>
              <a:gd name="connsiteY5281" fmla="*/ 622087 h 1041673"/>
              <a:gd name="connsiteX5282" fmla="*/ 875913 w 5155357"/>
              <a:gd name="connsiteY5282" fmla="*/ 638191 h 1041673"/>
              <a:gd name="connsiteX5283" fmla="*/ 869199 w 5155357"/>
              <a:gd name="connsiteY5283" fmla="*/ 646025 h 1041673"/>
              <a:gd name="connsiteX5284" fmla="*/ 863043 w 5155357"/>
              <a:gd name="connsiteY5284" fmla="*/ 654481 h 1041673"/>
              <a:gd name="connsiteX5285" fmla="*/ 856888 w 5155357"/>
              <a:gd name="connsiteY5285" fmla="*/ 659455 h 1041673"/>
              <a:gd name="connsiteX5286" fmla="*/ 851851 w 5155357"/>
              <a:gd name="connsiteY5286" fmla="*/ 666171 h 1041673"/>
              <a:gd name="connsiteX5287" fmla="*/ 839602 w 5155357"/>
              <a:gd name="connsiteY5287" fmla="*/ 676741 h 1041673"/>
              <a:gd name="connsiteX5288" fmla="*/ 817840 w 5155357"/>
              <a:gd name="connsiteY5288" fmla="*/ 695145 h 1041673"/>
              <a:gd name="connsiteX5289" fmla="*/ 824555 w 5155357"/>
              <a:gd name="connsiteY5289" fmla="*/ 627621 h 1041673"/>
              <a:gd name="connsiteX5290" fmla="*/ 825674 w 5155357"/>
              <a:gd name="connsiteY5290" fmla="*/ 618729 h 1041673"/>
              <a:gd name="connsiteX5291" fmla="*/ 828472 w 5155357"/>
              <a:gd name="connsiteY5291" fmla="*/ 610273 h 1041673"/>
              <a:gd name="connsiteX5292" fmla="*/ 837426 w 5155357"/>
              <a:gd name="connsiteY5292" fmla="*/ 575081 h 1041673"/>
              <a:gd name="connsiteX5293" fmla="*/ 839105 w 5155357"/>
              <a:gd name="connsiteY5293" fmla="*/ 564448 h 1041673"/>
              <a:gd name="connsiteX5294" fmla="*/ 841903 w 5155357"/>
              <a:gd name="connsiteY5294" fmla="*/ 554376 h 1041673"/>
              <a:gd name="connsiteX5295" fmla="*/ 844141 w 5155357"/>
              <a:gd name="connsiteY5295" fmla="*/ 548220 h 1041673"/>
              <a:gd name="connsiteX5296" fmla="*/ 847499 w 5155357"/>
              <a:gd name="connsiteY5296" fmla="*/ 532676 h 1041673"/>
              <a:gd name="connsiteX5297" fmla="*/ 851416 w 5155357"/>
              <a:gd name="connsiteY5297" fmla="*/ 518686 h 1041673"/>
              <a:gd name="connsiteX5298" fmla="*/ 857571 w 5155357"/>
              <a:gd name="connsiteY5298" fmla="*/ 500903 h 1041673"/>
              <a:gd name="connsiteX5299" fmla="*/ 867644 w 5155357"/>
              <a:gd name="connsiteY5299" fmla="*/ 471244 h 1041673"/>
              <a:gd name="connsiteX5300" fmla="*/ 871561 w 5155357"/>
              <a:gd name="connsiteY5300" fmla="*/ 459493 h 1041673"/>
              <a:gd name="connsiteX5301" fmla="*/ 898360 w 5155357"/>
              <a:gd name="connsiteY5301" fmla="*/ 393647 h 1041673"/>
              <a:gd name="connsiteX5302" fmla="*/ 907873 w 5155357"/>
              <a:gd name="connsiteY5302" fmla="*/ 370766 h 1041673"/>
              <a:gd name="connsiteX5303" fmla="*/ 922920 w 5155357"/>
              <a:gd name="connsiteY5303" fmla="*/ 335076 h 1041673"/>
              <a:gd name="connsiteX5304" fmla="*/ 937407 w 5155357"/>
              <a:gd name="connsiteY5304" fmla="*/ 304298 h 1041673"/>
              <a:gd name="connsiteX5305" fmla="*/ 942381 w 5155357"/>
              <a:gd name="connsiteY5305" fmla="*/ 295407 h 1041673"/>
              <a:gd name="connsiteX5306" fmla="*/ 942381 w 5155357"/>
              <a:gd name="connsiteY5306" fmla="*/ 295407 h 1041673"/>
              <a:gd name="connsiteX5307" fmla="*/ 937905 w 5155357"/>
              <a:gd name="connsiteY5307" fmla="*/ 304298 h 1041673"/>
              <a:gd name="connsiteX5308" fmla="*/ 930630 w 5155357"/>
              <a:gd name="connsiteY5308" fmla="*/ 323262 h 1041673"/>
              <a:gd name="connsiteX5309" fmla="*/ 907189 w 5155357"/>
              <a:gd name="connsiteY5309" fmla="*/ 380217 h 1041673"/>
              <a:gd name="connsiteX5310" fmla="*/ 907624 w 5155357"/>
              <a:gd name="connsiteY5310" fmla="*/ 380217 h 1041673"/>
              <a:gd name="connsiteX5311" fmla="*/ 851042 w 5155357"/>
              <a:gd name="connsiteY5311" fmla="*/ 538334 h 1041673"/>
              <a:gd name="connsiteX5312" fmla="*/ 851478 w 5155357"/>
              <a:gd name="connsiteY5312" fmla="*/ 539142 h 1041673"/>
              <a:gd name="connsiteX5313" fmla="*/ 851665 w 5155357"/>
              <a:gd name="connsiteY5313" fmla="*/ 539142 h 1041673"/>
              <a:gd name="connsiteX5314" fmla="*/ 852286 w 5155357"/>
              <a:gd name="connsiteY5314" fmla="*/ 538645 h 1041673"/>
              <a:gd name="connsiteX5315" fmla="*/ 908681 w 5155357"/>
              <a:gd name="connsiteY5315" fmla="*/ 381087 h 1041673"/>
              <a:gd name="connsiteX5316" fmla="*/ 908868 w 5155357"/>
              <a:gd name="connsiteY5316" fmla="*/ 381336 h 1041673"/>
              <a:gd name="connsiteX5317" fmla="*/ 975833 w 5155357"/>
              <a:gd name="connsiteY5317" fmla="*/ 248400 h 1041673"/>
              <a:gd name="connsiteX5318" fmla="*/ 975771 w 5155357"/>
              <a:gd name="connsiteY5318" fmla="*/ 248400 h 1041673"/>
              <a:gd name="connsiteX5319" fmla="*/ 977698 w 5155357"/>
              <a:gd name="connsiteY5319" fmla="*/ 247281 h 1041673"/>
              <a:gd name="connsiteX5320" fmla="*/ 979875 w 5155357"/>
              <a:gd name="connsiteY5320" fmla="*/ 246038 h 1041673"/>
              <a:gd name="connsiteX5321" fmla="*/ 980185 w 5155357"/>
              <a:gd name="connsiteY5321" fmla="*/ 245354 h 1041673"/>
              <a:gd name="connsiteX5322" fmla="*/ 979501 w 5155357"/>
              <a:gd name="connsiteY5322" fmla="*/ 245043 h 1041673"/>
              <a:gd name="connsiteX5323" fmla="*/ 977138 w 5155357"/>
              <a:gd name="connsiteY5323" fmla="*/ 246348 h 1041673"/>
              <a:gd name="connsiteX5324" fmla="*/ 975274 w 5155357"/>
              <a:gd name="connsiteY5324" fmla="*/ 247406 h 1041673"/>
              <a:gd name="connsiteX5325" fmla="*/ 975274 w 5155357"/>
              <a:gd name="connsiteY5325" fmla="*/ 247219 h 1041673"/>
              <a:gd name="connsiteX5326" fmla="*/ 974216 w 5155357"/>
              <a:gd name="connsiteY5326" fmla="*/ 247219 h 1041673"/>
              <a:gd name="connsiteX5327" fmla="*/ 976455 w 5155357"/>
              <a:gd name="connsiteY5327" fmla="*/ 236587 h 1041673"/>
              <a:gd name="connsiteX5328" fmla="*/ 976952 w 5155357"/>
              <a:gd name="connsiteY5328" fmla="*/ 236587 h 1041673"/>
              <a:gd name="connsiteX5329" fmla="*/ 977014 w 5155357"/>
              <a:gd name="connsiteY5329" fmla="*/ 236835 h 1041673"/>
              <a:gd name="connsiteX5330" fmla="*/ 977325 w 5155357"/>
              <a:gd name="connsiteY5330" fmla="*/ 237768 h 1041673"/>
              <a:gd name="connsiteX5331" fmla="*/ 977822 w 5155357"/>
              <a:gd name="connsiteY5331" fmla="*/ 238017 h 1041673"/>
              <a:gd name="connsiteX5332" fmla="*/ 978133 w 5155357"/>
              <a:gd name="connsiteY5332" fmla="*/ 237955 h 1041673"/>
              <a:gd name="connsiteX5333" fmla="*/ 978320 w 5155357"/>
              <a:gd name="connsiteY5333" fmla="*/ 237208 h 1041673"/>
              <a:gd name="connsiteX5334" fmla="*/ 978133 w 5155357"/>
              <a:gd name="connsiteY5334" fmla="*/ 236587 h 1041673"/>
              <a:gd name="connsiteX5335" fmla="*/ 977947 w 5155357"/>
              <a:gd name="connsiteY5335" fmla="*/ 236027 h 1041673"/>
              <a:gd name="connsiteX5336" fmla="*/ 978133 w 5155357"/>
              <a:gd name="connsiteY5336" fmla="*/ 236027 h 1041673"/>
              <a:gd name="connsiteX5337" fmla="*/ 973097 w 5155357"/>
              <a:gd name="connsiteY5337" fmla="*/ 227136 h 1041673"/>
              <a:gd name="connsiteX5338" fmla="*/ 968061 w 5155357"/>
              <a:gd name="connsiteY5338" fmla="*/ 221602 h 1041673"/>
              <a:gd name="connsiteX5339" fmla="*/ 959667 w 5155357"/>
              <a:gd name="connsiteY5339" fmla="*/ 218742 h 1041673"/>
              <a:gd name="connsiteX5340" fmla="*/ 950713 w 5155357"/>
              <a:gd name="connsiteY5340" fmla="*/ 220980 h 1041673"/>
              <a:gd name="connsiteX5341" fmla="*/ 954630 w 5155357"/>
              <a:gd name="connsiteY5341" fmla="*/ 215944 h 1041673"/>
              <a:gd name="connsiteX5342" fmla="*/ 955190 w 5155357"/>
              <a:gd name="connsiteY5342" fmla="*/ 213705 h 1041673"/>
              <a:gd name="connsiteX5343" fmla="*/ 948475 w 5155357"/>
              <a:gd name="connsiteY5343" fmla="*/ 215944 h 1041673"/>
              <a:gd name="connsiteX5344" fmla="*/ 950154 w 5155357"/>
              <a:gd name="connsiteY5344" fmla="*/ 213208 h 1041673"/>
              <a:gd name="connsiteX5345" fmla="*/ 950029 w 5155357"/>
              <a:gd name="connsiteY5345" fmla="*/ 213208 h 1041673"/>
              <a:gd name="connsiteX5346" fmla="*/ 950091 w 5155357"/>
              <a:gd name="connsiteY5346" fmla="*/ 213084 h 1041673"/>
              <a:gd name="connsiteX5347" fmla="*/ 953946 w 5155357"/>
              <a:gd name="connsiteY5347" fmla="*/ 210472 h 1041673"/>
              <a:gd name="connsiteX5348" fmla="*/ 954381 w 5155357"/>
              <a:gd name="connsiteY5348" fmla="*/ 209664 h 1041673"/>
              <a:gd name="connsiteX5349" fmla="*/ 953511 w 5155357"/>
              <a:gd name="connsiteY5349" fmla="*/ 209166 h 1041673"/>
              <a:gd name="connsiteX5350" fmla="*/ 949096 w 5155357"/>
              <a:gd name="connsiteY5350" fmla="*/ 212089 h 1041673"/>
              <a:gd name="connsiteX5351" fmla="*/ 948972 w 5155357"/>
              <a:gd name="connsiteY5351" fmla="*/ 212089 h 1041673"/>
              <a:gd name="connsiteX5352" fmla="*/ 948972 w 5155357"/>
              <a:gd name="connsiteY5352" fmla="*/ 212027 h 1041673"/>
              <a:gd name="connsiteX5353" fmla="*/ 940019 w 5155357"/>
              <a:gd name="connsiteY5353" fmla="*/ 213705 h 1041673"/>
              <a:gd name="connsiteX5354" fmla="*/ 940578 w 5155357"/>
              <a:gd name="connsiteY5354" fmla="*/ 212089 h 1041673"/>
              <a:gd name="connsiteX5355" fmla="*/ 941760 w 5155357"/>
              <a:gd name="connsiteY5355" fmla="*/ 211467 h 1041673"/>
              <a:gd name="connsiteX5356" fmla="*/ 942195 w 5155357"/>
              <a:gd name="connsiteY5356" fmla="*/ 210348 h 1041673"/>
              <a:gd name="connsiteX5357" fmla="*/ 941076 w 5155357"/>
              <a:gd name="connsiteY5357" fmla="*/ 209913 h 1041673"/>
              <a:gd name="connsiteX5358" fmla="*/ 939086 w 5155357"/>
              <a:gd name="connsiteY5358" fmla="*/ 211032 h 1041673"/>
              <a:gd name="connsiteX5359" fmla="*/ 939086 w 5155357"/>
              <a:gd name="connsiteY5359" fmla="*/ 211156 h 1041673"/>
              <a:gd name="connsiteX5360" fmla="*/ 938961 w 5155357"/>
              <a:gd name="connsiteY5360" fmla="*/ 211032 h 1041673"/>
              <a:gd name="connsiteX5361" fmla="*/ 930568 w 5155357"/>
              <a:gd name="connsiteY5361" fmla="*/ 214887 h 1041673"/>
              <a:gd name="connsiteX5362" fmla="*/ 930443 w 5155357"/>
              <a:gd name="connsiteY5362" fmla="*/ 214887 h 1041673"/>
              <a:gd name="connsiteX5363" fmla="*/ 930381 w 5155357"/>
              <a:gd name="connsiteY5363" fmla="*/ 214265 h 1041673"/>
              <a:gd name="connsiteX5364" fmla="*/ 929884 w 5155357"/>
              <a:gd name="connsiteY5364" fmla="*/ 213394 h 1041673"/>
              <a:gd name="connsiteX5365" fmla="*/ 929573 w 5155357"/>
              <a:gd name="connsiteY5365" fmla="*/ 213394 h 1041673"/>
              <a:gd name="connsiteX5366" fmla="*/ 923542 w 5155357"/>
              <a:gd name="connsiteY5366" fmla="*/ 216192 h 1041673"/>
              <a:gd name="connsiteX5367" fmla="*/ 923355 w 5155357"/>
              <a:gd name="connsiteY5367" fmla="*/ 216006 h 1041673"/>
              <a:gd name="connsiteX5368" fmla="*/ 914961 w 5155357"/>
              <a:gd name="connsiteY5368" fmla="*/ 217685 h 1041673"/>
              <a:gd name="connsiteX5369" fmla="*/ 915520 w 5155357"/>
              <a:gd name="connsiteY5369" fmla="*/ 216006 h 1041673"/>
              <a:gd name="connsiteX5370" fmla="*/ 915397 w 5155357"/>
              <a:gd name="connsiteY5370" fmla="*/ 215882 h 1041673"/>
              <a:gd name="connsiteX5371" fmla="*/ 916018 w 5155357"/>
              <a:gd name="connsiteY5371" fmla="*/ 215508 h 1041673"/>
              <a:gd name="connsiteX5372" fmla="*/ 916764 w 5155357"/>
              <a:gd name="connsiteY5372" fmla="*/ 215011 h 1041673"/>
              <a:gd name="connsiteX5373" fmla="*/ 917075 w 5155357"/>
              <a:gd name="connsiteY5373" fmla="*/ 213892 h 1041673"/>
              <a:gd name="connsiteX5374" fmla="*/ 915956 w 5155357"/>
              <a:gd name="connsiteY5374" fmla="*/ 213581 h 1041673"/>
              <a:gd name="connsiteX5375" fmla="*/ 915148 w 5155357"/>
              <a:gd name="connsiteY5375" fmla="*/ 214078 h 1041673"/>
              <a:gd name="connsiteX5376" fmla="*/ 914712 w 5155357"/>
              <a:gd name="connsiteY5376" fmla="*/ 214327 h 1041673"/>
              <a:gd name="connsiteX5377" fmla="*/ 903831 w 5155357"/>
              <a:gd name="connsiteY5377" fmla="*/ 218182 h 1041673"/>
              <a:gd name="connsiteX5378" fmla="*/ 889903 w 5155357"/>
              <a:gd name="connsiteY5378" fmla="*/ 234286 h 1041673"/>
              <a:gd name="connsiteX5379" fmla="*/ 885427 w 5155357"/>
              <a:gd name="connsiteY5379" fmla="*/ 242680 h 1041673"/>
              <a:gd name="connsiteX5380" fmla="*/ 859188 w 5155357"/>
              <a:gd name="connsiteY5380" fmla="*/ 293541 h 1041673"/>
              <a:gd name="connsiteX5381" fmla="*/ 844701 w 5155357"/>
              <a:gd name="connsiteY5381" fmla="*/ 326993 h 1041673"/>
              <a:gd name="connsiteX5382" fmla="*/ 846939 w 5155357"/>
              <a:gd name="connsiteY5382" fmla="*/ 328671 h 1041673"/>
              <a:gd name="connsiteX5383" fmla="*/ 819581 w 5155357"/>
              <a:gd name="connsiteY5383" fmla="*/ 380527 h 1041673"/>
              <a:gd name="connsiteX5384" fmla="*/ 819581 w 5155357"/>
              <a:gd name="connsiteY5384" fmla="*/ 380527 h 1041673"/>
              <a:gd name="connsiteX5385" fmla="*/ 818835 w 5155357"/>
              <a:gd name="connsiteY5385" fmla="*/ 380403 h 1041673"/>
              <a:gd name="connsiteX5386" fmla="*/ 822254 w 5155357"/>
              <a:gd name="connsiteY5386" fmla="*/ 372693 h 1041673"/>
              <a:gd name="connsiteX5387" fmla="*/ 824866 w 5155357"/>
              <a:gd name="connsiteY5387" fmla="*/ 366600 h 1041673"/>
              <a:gd name="connsiteX5388" fmla="*/ 824617 w 5155357"/>
              <a:gd name="connsiteY5388" fmla="*/ 365854 h 1041673"/>
              <a:gd name="connsiteX5389" fmla="*/ 823871 w 5155357"/>
              <a:gd name="connsiteY5389" fmla="*/ 366102 h 1041673"/>
              <a:gd name="connsiteX5390" fmla="*/ 821260 w 5155357"/>
              <a:gd name="connsiteY5390" fmla="*/ 372196 h 1041673"/>
              <a:gd name="connsiteX5391" fmla="*/ 817715 w 5155357"/>
              <a:gd name="connsiteY5391" fmla="*/ 380217 h 1041673"/>
              <a:gd name="connsiteX5392" fmla="*/ 817405 w 5155357"/>
              <a:gd name="connsiteY5392" fmla="*/ 380465 h 1041673"/>
              <a:gd name="connsiteX5393" fmla="*/ 816907 w 5155357"/>
              <a:gd name="connsiteY5393" fmla="*/ 381584 h 1041673"/>
              <a:gd name="connsiteX5394" fmla="*/ 807456 w 5155357"/>
              <a:gd name="connsiteY5394" fmla="*/ 405150 h 1041673"/>
              <a:gd name="connsiteX5395" fmla="*/ 807892 w 5155357"/>
              <a:gd name="connsiteY5395" fmla="*/ 406020 h 1041673"/>
              <a:gd name="connsiteX5396" fmla="*/ 808141 w 5155357"/>
              <a:gd name="connsiteY5396" fmla="*/ 406020 h 1041673"/>
              <a:gd name="connsiteX5397" fmla="*/ 808824 w 5155357"/>
              <a:gd name="connsiteY5397" fmla="*/ 405523 h 1041673"/>
              <a:gd name="connsiteX5398" fmla="*/ 818213 w 5155357"/>
              <a:gd name="connsiteY5398" fmla="*/ 382020 h 1041673"/>
              <a:gd name="connsiteX5399" fmla="*/ 818524 w 5155357"/>
              <a:gd name="connsiteY5399" fmla="*/ 381398 h 1041673"/>
              <a:gd name="connsiteX5400" fmla="*/ 819457 w 5155357"/>
              <a:gd name="connsiteY5400" fmla="*/ 381584 h 1041673"/>
              <a:gd name="connsiteX5401" fmla="*/ 819643 w 5155357"/>
              <a:gd name="connsiteY5401" fmla="*/ 381584 h 1041673"/>
              <a:gd name="connsiteX5402" fmla="*/ 819643 w 5155357"/>
              <a:gd name="connsiteY5402" fmla="*/ 381584 h 1041673"/>
              <a:gd name="connsiteX5403" fmla="*/ 815726 w 5155357"/>
              <a:gd name="connsiteY5403" fmla="*/ 390476 h 1041673"/>
              <a:gd name="connsiteX5404" fmla="*/ 802917 w 5155357"/>
              <a:gd name="connsiteY5404" fmla="*/ 429523 h 1041673"/>
              <a:gd name="connsiteX5405" fmla="*/ 790047 w 5155357"/>
              <a:gd name="connsiteY5405" fmla="*/ 465897 h 1041673"/>
              <a:gd name="connsiteX5406" fmla="*/ 783332 w 5155357"/>
              <a:gd name="connsiteY5406" fmla="*/ 480882 h 1041673"/>
              <a:gd name="connsiteX5407" fmla="*/ 782772 w 5155357"/>
              <a:gd name="connsiteY5407" fmla="*/ 485359 h 1041673"/>
              <a:gd name="connsiteX5408" fmla="*/ 781093 w 5155357"/>
              <a:gd name="connsiteY5408" fmla="*/ 488716 h 1041673"/>
              <a:gd name="connsiteX5409" fmla="*/ 772824 w 5155357"/>
              <a:gd name="connsiteY5409" fmla="*/ 511971 h 1041673"/>
              <a:gd name="connsiteX5410" fmla="*/ 772824 w 5155357"/>
              <a:gd name="connsiteY5410" fmla="*/ 511784 h 1041673"/>
              <a:gd name="connsiteX5411" fmla="*/ 772389 w 5155357"/>
              <a:gd name="connsiteY5411" fmla="*/ 511535 h 1041673"/>
              <a:gd name="connsiteX5412" fmla="*/ 772140 w 5155357"/>
              <a:gd name="connsiteY5412" fmla="*/ 511971 h 1041673"/>
              <a:gd name="connsiteX5413" fmla="*/ 772389 w 5155357"/>
              <a:gd name="connsiteY5413" fmla="*/ 512654 h 1041673"/>
              <a:gd name="connsiteX5414" fmla="*/ 769093 w 5155357"/>
              <a:gd name="connsiteY5414" fmla="*/ 518375 h 1041673"/>
              <a:gd name="connsiteX5415" fmla="*/ 768222 w 5155357"/>
              <a:gd name="connsiteY5415" fmla="*/ 521359 h 1041673"/>
              <a:gd name="connsiteX5416" fmla="*/ 768534 w 5155357"/>
              <a:gd name="connsiteY5416" fmla="*/ 522168 h 1041673"/>
              <a:gd name="connsiteX5417" fmla="*/ 768782 w 5155357"/>
              <a:gd name="connsiteY5417" fmla="*/ 522168 h 1041673"/>
              <a:gd name="connsiteX5418" fmla="*/ 769342 w 5155357"/>
              <a:gd name="connsiteY5418" fmla="*/ 521795 h 1041673"/>
              <a:gd name="connsiteX5419" fmla="*/ 770274 w 5155357"/>
              <a:gd name="connsiteY5419" fmla="*/ 518561 h 1041673"/>
              <a:gd name="connsiteX5420" fmla="*/ 772761 w 5155357"/>
              <a:gd name="connsiteY5420" fmla="*/ 513836 h 1041673"/>
              <a:gd name="connsiteX5421" fmla="*/ 769964 w 5155357"/>
              <a:gd name="connsiteY5421" fmla="*/ 525463 h 1041673"/>
              <a:gd name="connsiteX5422" fmla="*/ 766046 w 5155357"/>
              <a:gd name="connsiteY5422" fmla="*/ 535038 h 1041673"/>
              <a:gd name="connsiteX5423" fmla="*/ 766046 w 5155357"/>
              <a:gd name="connsiteY5423" fmla="*/ 534479 h 1041673"/>
              <a:gd name="connsiteX5424" fmla="*/ 766046 w 5155357"/>
              <a:gd name="connsiteY5424" fmla="*/ 534479 h 1041673"/>
              <a:gd name="connsiteX5425" fmla="*/ 766544 w 5155357"/>
              <a:gd name="connsiteY5425" fmla="*/ 533484 h 1041673"/>
              <a:gd name="connsiteX5426" fmla="*/ 766295 w 5155357"/>
              <a:gd name="connsiteY5426" fmla="*/ 532303 h 1041673"/>
              <a:gd name="connsiteX5427" fmla="*/ 765114 w 5155357"/>
              <a:gd name="connsiteY5427" fmla="*/ 532551 h 1041673"/>
              <a:gd name="connsiteX5428" fmla="*/ 764492 w 5155357"/>
              <a:gd name="connsiteY5428" fmla="*/ 533857 h 1041673"/>
              <a:gd name="connsiteX5429" fmla="*/ 764492 w 5155357"/>
              <a:gd name="connsiteY5429" fmla="*/ 533857 h 1041673"/>
              <a:gd name="connsiteX5430" fmla="*/ 758896 w 5155357"/>
              <a:gd name="connsiteY5430" fmla="*/ 553319 h 1041673"/>
              <a:gd name="connsiteX5431" fmla="*/ 754979 w 5155357"/>
              <a:gd name="connsiteY5431" fmla="*/ 566251 h 1041673"/>
              <a:gd name="connsiteX5432" fmla="*/ 742730 w 5155357"/>
              <a:gd name="connsiteY5432" fmla="*/ 614812 h 1041673"/>
              <a:gd name="connsiteX5433" fmla="*/ 738253 w 5155357"/>
              <a:gd name="connsiteY5433" fmla="*/ 638750 h 1041673"/>
              <a:gd name="connsiteX5434" fmla="*/ 736574 w 5155357"/>
              <a:gd name="connsiteY5434" fmla="*/ 643289 h 1041673"/>
              <a:gd name="connsiteX5435" fmla="*/ 734895 w 5155357"/>
              <a:gd name="connsiteY5435" fmla="*/ 656098 h 1041673"/>
              <a:gd name="connsiteX5436" fmla="*/ 733217 w 5155357"/>
              <a:gd name="connsiteY5436" fmla="*/ 692409 h 1041673"/>
              <a:gd name="connsiteX5437" fmla="*/ 734336 w 5155357"/>
              <a:gd name="connsiteY5437" fmla="*/ 703539 h 1041673"/>
              <a:gd name="connsiteX5438" fmla="*/ 756658 w 5155357"/>
              <a:gd name="connsiteY5438" fmla="*/ 727042 h 1041673"/>
              <a:gd name="connsiteX5439" fmla="*/ 768409 w 5155357"/>
              <a:gd name="connsiteY5439" fmla="*/ 737675 h 1041673"/>
              <a:gd name="connsiteX5440" fmla="*/ 782896 w 5155357"/>
              <a:gd name="connsiteY5440" fmla="*/ 745447 h 1041673"/>
              <a:gd name="connsiteX5441" fmla="*/ 796824 w 5155357"/>
              <a:gd name="connsiteY5441" fmla="*/ 753841 h 1041673"/>
              <a:gd name="connsiteX5442" fmla="*/ 804658 w 5155357"/>
              <a:gd name="connsiteY5442" fmla="*/ 755582 h 1041673"/>
              <a:gd name="connsiteX5443" fmla="*/ 811933 w 5155357"/>
              <a:gd name="connsiteY5443" fmla="*/ 757820 h 1041673"/>
              <a:gd name="connsiteX5444" fmla="*/ 842089 w 5155357"/>
              <a:gd name="connsiteY5444" fmla="*/ 753841 h 1041673"/>
              <a:gd name="connsiteX5445" fmla="*/ 851042 w 5155357"/>
              <a:gd name="connsiteY5445" fmla="*/ 753841 h 1041673"/>
              <a:gd name="connsiteX5446" fmla="*/ 883437 w 5155357"/>
              <a:gd name="connsiteY5446" fmla="*/ 743830 h 1041673"/>
              <a:gd name="connsiteX5447" fmla="*/ 883997 w 5155357"/>
              <a:gd name="connsiteY5447" fmla="*/ 741032 h 1041673"/>
              <a:gd name="connsiteX5448" fmla="*/ 899044 w 5155357"/>
              <a:gd name="connsiteY5448" fmla="*/ 731457 h 1041673"/>
              <a:gd name="connsiteX5449" fmla="*/ 911852 w 5155357"/>
              <a:gd name="connsiteY5449" fmla="*/ 717529 h 1041673"/>
              <a:gd name="connsiteX5450" fmla="*/ 934174 w 5155357"/>
              <a:gd name="connsiteY5450" fmla="*/ 692969 h 1041673"/>
              <a:gd name="connsiteX5451" fmla="*/ 943128 w 5155357"/>
              <a:gd name="connsiteY5451" fmla="*/ 681839 h 1041673"/>
              <a:gd name="connsiteX5452" fmla="*/ 955936 w 5155357"/>
              <a:gd name="connsiteY5452" fmla="*/ 668969 h 1041673"/>
              <a:gd name="connsiteX5453" fmla="*/ 962651 w 5155357"/>
              <a:gd name="connsiteY5453" fmla="*/ 659455 h 1041673"/>
              <a:gd name="connsiteX5454" fmla="*/ 970486 w 5155357"/>
              <a:gd name="connsiteY5454" fmla="*/ 650564 h 1041673"/>
              <a:gd name="connsiteX5455" fmla="*/ 977201 w 5155357"/>
              <a:gd name="connsiteY5455" fmla="*/ 642108 h 1041673"/>
              <a:gd name="connsiteX5456" fmla="*/ 985594 w 5155357"/>
              <a:gd name="connsiteY5456" fmla="*/ 629362 h 1041673"/>
              <a:gd name="connsiteX5457" fmla="*/ 994548 w 5155357"/>
              <a:gd name="connsiteY5457" fmla="*/ 616988 h 1041673"/>
              <a:gd name="connsiteX5458" fmla="*/ 1000704 w 5155357"/>
              <a:gd name="connsiteY5458" fmla="*/ 608656 h 1041673"/>
              <a:gd name="connsiteX5459" fmla="*/ 1005180 w 5155357"/>
              <a:gd name="connsiteY5459" fmla="*/ 605796 h 1041673"/>
              <a:gd name="connsiteX5460" fmla="*/ 1015750 w 5155357"/>
              <a:gd name="connsiteY5460" fmla="*/ 591371 h 1041673"/>
              <a:gd name="connsiteX5461" fmla="*/ 1015750 w 5155357"/>
              <a:gd name="connsiteY5461" fmla="*/ 588014 h 1041673"/>
              <a:gd name="connsiteX5462" fmla="*/ 1023399 w 5155357"/>
              <a:gd name="connsiteY5462" fmla="*/ 579309 h 1041673"/>
              <a:gd name="connsiteX5463" fmla="*/ 1025450 w 5155357"/>
              <a:gd name="connsiteY5463" fmla="*/ 576822 h 1041673"/>
              <a:gd name="connsiteX5464" fmla="*/ 1026943 w 5155357"/>
              <a:gd name="connsiteY5464" fmla="*/ 575702 h 1041673"/>
              <a:gd name="connsiteX5465" fmla="*/ 1025824 w 5155357"/>
              <a:gd name="connsiteY5465" fmla="*/ 573526 h 1041673"/>
              <a:gd name="connsiteX5466" fmla="*/ 1049264 w 5155357"/>
              <a:gd name="connsiteY5466" fmla="*/ 540510 h 1041673"/>
              <a:gd name="connsiteX5467" fmla="*/ 1052063 w 5155357"/>
              <a:gd name="connsiteY5467" fmla="*/ 540510 h 1041673"/>
              <a:gd name="connsiteX5468" fmla="*/ 1062135 w 5155357"/>
              <a:gd name="connsiteY5468" fmla="*/ 525463 h 1041673"/>
              <a:gd name="connsiteX5469" fmla="*/ 1076622 w 5155357"/>
              <a:gd name="connsiteY5469" fmla="*/ 505380 h 1041673"/>
              <a:gd name="connsiteX5470" fmla="*/ 1074943 w 5155357"/>
              <a:gd name="connsiteY5470" fmla="*/ 504323 h 1041673"/>
              <a:gd name="connsiteX5471" fmla="*/ 1078301 w 5155357"/>
              <a:gd name="connsiteY5471" fmla="*/ 503763 h 1041673"/>
              <a:gd name="connsiteX5472" fmla="*/ 1087815 w 5155357"/>
              <a:gd name="connsiteY5472" fmla="*/ 486975 h 1041673"/>
              <a:gd name="connsiteX5473" fmla="*/ 1095089 w 5155357"/>
              <a:gd name="connsiteY5473" fmla="*/ 478643 h 1041673"/>
              <a:gd name="connsiteX5474" fmla="*/ 1101804 w 5155357"/>
              <a:gd name="connsiteY5474" fmla="*/ 468571 h 1041673"/>
              <a:gd name="connsiteX5475" fmla="*/ 1115234 w 5155357"/>
              <a:gd name="connsiteY5475" fmla="*/ 452342 h 1041673"/>
              <a:gd name="connsiteX5476" fmla="*/ 1115234 w 5155357"/>
              <a:gd name="connsiteY5476" fmla="*/ 453462 h 1041673"/>
              <a:gd name="connsiteX5477" fmla="*/ 1118033 w 5155357"/>
              <a:gd name="connsiteY5477" fmla="*/ 449544 h 1041673"/>
              <a:gd name="connsiteX5478" fmla="*/ 1118033 w 5155357"/>
              <a:gd name="connsiteY5478" fmla="*/ 449544 h 1041673"/>
              <a:gd name="connsiteX5479" fmla="*/ 1118654 w 5155357"/>
              <a:gd name="connsiteY5479" fmla="*/ 449171 h 1041673"/>
              <a:gd name="connsiteX5480" fmla="*/ 1118841 w 5155357"/>
              <a:gd name="connsiteY5480" fmla="*/ 448425 h 1041673"/>
              <a:gd name="connsiteX5481" fmla="*/ 1118095 w 5155357"/>
              <a:gd name="connsiteY5481" fmla="*/ 448239 h 1041673"/>
              <a:gd name="connsiteX5482" fmla="*/ 1117473 w 5155357"/>
              <a:gd name="connsiteY5482" fmla="*/ 448550 h 1041673"/>
              <a:gd name="connsiteX5483" fmla="*/ 1117473 w 5155357"/>
              <a:gd name="connsiteY5483" fmla="*/ 448425 h 1041673"/>
              <a:gd name="connsiteX5484" fmla="*/ 1134820 w 5155357"/>
              <a:gd name="connsiteY5484" fmla="*/ 421565 h 1041673"/>
              <a:gd name="connsiteX5485" fmla="*/ 1142095 w 5155357"/>
              <a:gd name="connsiteY5485" fmla="*/ 413730 h 1041673"/>
              <a:gd name="connsiteX5486" fmla="*/ 1154903 w 5155357"/>
              <a:gd name="connsiteY5486" fmla="*/ 404217 h 1041673"/>
              <a:gd name="connsiteX5487" fmla="*/ 1144271 w 5155357"/>
              <a:gd name="connsiteY5487" fmla="*/ 440031 h 1041673"/>
              <a:gd name="connsiteX5488" fmla="*/ 1138116 w 5155357"/>
              <a:gd name="connsiteY5488" fmla="*/ 467949 h 1041673"/>
              <a:gd name="connsiteX5489" fmla="*/ 1126426 w 5155357"/>
              <a:gd name="connsiteY5489" fmla="*/ 522043 h 1041673"/>
              <a:gd name="connsiteX5490" fmla="*/ 1126924 w 5155357"/>
              <a:gd name="connsiteY5490" fmla="*/ 522043 h 1041673"/>
              <a:gd name="connsiteX5491" fmla="*/ 1121888 w 5155357"/>
              <a:gd name="connsiteY5491" fmla="*/ 551702 h 1041673"/>
              <a:gd name="connsiteX5492" fmla="*/ 1118530 w 5155357"/>
              <a:gd name="connsiteY5492" fmla="*/ 563889 h 1041673"/>
              <a:gd name="connsiteX5493" fmla="*/ 1117411 w 5155357"/>
              <a:gd name="connsiteY5493" fmla="*/ 577319 h 1041673"/>
              <a:gd name="connsiteX5494" fmla="*/ 1105659 w 5155357"/>
              <a:gd name="connsiteY5494" fmla="*/ 664430 h 1041673"/>
              <a:gd name="connsiteX5495" fmla="*/ 1098944 w 5155357"/>
              <a:gd name="connsiteY5495" fmla="*/ 724120 h 1041673"/>
              <a:gd name="connsiteX5496" fmla="*/ 1097266 w 5155357"/>
              <a:gd name="connsiteY5496" fmla="*/ 745322 h 1041673"/>
              <a:gd name="connsiteX5497" fmla="*/ 1099504 w 5155357"/>
              <a:gd name="connsiteY5497" fmla="*/ 805075 h 1041673"/>
              <a:gd name="connsiteX5498" fmla="*/ 1106219 w 5155357"/>
              <a:gd name="connsiteY5498" fmla="*/ 840267 h 1041673"/>
              <a:gd name="connsiteX5499" fmla="*/ 1115173 w 5155357"/>
              <a:gd name="connsiteY5499" fmla="*/ 873284 h 1041673"/>
              <a:gd name="connsiteX5500" fmla="*/ 1117970 w 5155357"/>
              <a:gd name="connsiteY5500" fmla="*/ 884476 h 1041673"/>
              <a:gd name="connsiteX5501" fmla="*/ 1131898 w 5155357"/>
              <a:gd name="connsiteY5501" fmla="*/ 910652 h 1041673"/>
              <a:gd name="connsiteX5502" fmla="*/ 1134696 w 5155357"/>
              <a:gd name="connsiteY5502" fmla="*/ 912891 h 1041673"/>
              <a:gd name="connsiteX5503" fmla="*/ 1136935 w 5155357"/>
              <a:gd name="connsiteY5503" fmla="*/ 919606 h 1041673"/>
              <a:gd name="connsiteX5504" fmla="*/ 1141411 w 5155357"/>
              <a:gd name="connsiteY5504" fmla="*/ 920725 h 1041673"/>
              <a:gd name="connsiteX5505" fmla="*/ 1149246 w 5155357"/>
              <a:gd name="connsiteY5505" fmla="*/ 925264 h 1041673"/>
              <a:gd name="connsiteX5506" fmla="*/ 1150365 w 5155357"/>
              <a:gd name="connsiteY5506" fmla="*/ 918549 h 1041673"/>
              <a:gd name="connsiteX5507" fmla="*/ 1153722 w 5155357"/>
              <a:gd name="connsiteY5507" fmla="*/ 920725 h 1041673"/>
              <a:gd name="connsiteX5508" fmla="*/ 1153722 w 5155357"/>
              <a:gd name="connsiteY5508" fmla="*/ 914632 h 1041673"/>
              <a:gd name="connsiteX5509" fmla="*/ 1155774 w 5155357"/>
              <a:gd name="connsiteY5509" fmla="*/ 917181 h 1041673"/>
              <a:gd name="connsiteX5510" fmla="*/ 1155898 w 5155357"/>
              <a:gd name="connsiteY5510" fmla="*/ 917927 h 1041673"/>
              <a:gd name="connsiteX5511" fmla="*/ 1156458 w 5155357"/>
              <a:gd name="connsiteY5511" fmla="*/ 918549 h 1041673"/>
              <a:gd name="connsiteX5512" fmla="*/ 1156458 w 5155357"/>
              <a:gd name="connsiteY5512" fmla="*/ 918549 h 1041673"/>
              <a:gd name="connsiteX5513" fmla="*/ 1157080 w 5155357"/>
              <a:gd name="connsiteY5513" fmla="*/ 917989 h 1041673"/>
              <a:gd name="connsiteX5514" fmla="*/ 1156894 w 5155357"/>
              <a:gd name="connsiteY5514" fmla="*/ 916746 h 1041673"/>
              <a:gd name="connsiteX5515" fmla="*/ 1157080 w 5155357"/>
              <a:gd name="connsiteY5515" fmla="*/ 916746 h 1041673"/>
              <a:gd name="connsiteX5516" fmla="*/ 1157640 w 5155357"/>
              <a:gd name="connsiteY5516" fmla="*/ 916746 h 1041673"/>
              <a:gd name="connsiteX5517" fmla="*/ 1157640 w 5155357"/>
              <a:gd name="connsiteY5517" fmla="*/ 916559 h 1041673"/>
              <a:gd name="connsiteX5518" fmla="*/ 1158199 w 5155357"/>
              <a:gd name="connsiteY5518" fmla="*/ 917367 h 1041673"/>
              <a:gd name="connsiteX5519" fmla="*/ 1158758 w 5155357"/>
              <a:gd name="connsiteY5519" fmla="*/ 917865 h 1041673"/>
              <a:gd name="connsiteX5520" fmla="*/ 1158758 w 5155357"/>
              <a:gd name="connsiteY5520" fmla="*/ 917865 h 1041673"/>
              <a:gd name="connsiteX5521" fmla="*/ 1159256 w 5155357"/>
              <a:gd name="connsiteY5521" fmla="*/ 917305 h 1041673"/>
              <a:gd name="connsiteX5522" fmla="*/ 1158697 w 5155357"/>
              <a:gd name="connsiteY5522" fmla="*/ 916124 h 1041673"/>
              <a:gd name="connsiteX5523" fmla="*/ 1158697 w 5155357"/>
              <a:gd name="connsiteY5523" fmla="*/ 906113 h 1041673"/>
              <a:gd name="connsiteX5524" fmla="*/ 1162054 w 5155357"/>
              <a:gd name="connsiteY5524" fmla="*/ 913948 h 1041673"/>
              <a:gd name="connsiteX5525" fmla="*/ 1166531 w 5155357"/>
              <a:gd name="connsiteY5525" fmla="*/ 915129 h 1041673"/>
              <a:gd name="connsiteX5526" fmla="*/ 1172687 w 5155357"/>
              <a:gd name="connsiteY5526" fmla="*/ 922963 h 1041673"/>
              <a:gd name="connsiteX5527" fmla="*/ 1172127 w 5155357"/>
              <a:gd name="connsiteY5527" fmla="*/ 896662 h 1041673"/>
              <a:gd name="connsiteX5528" fmla="*/ 1172127 w 5155357"/>
              <a:gd name="connsiteY5528" fmla="*/ 836910 h 1041673"/>
              <a:gd name="connsiteX5529" fmla="*/ 1172127 w 5155357"/>
              <a:gd name="connsiteY5529" fmla="*/ 814650 h 1041673"/>
              <a:gd name="connsiteX5530" fmla="*/ 1175485 w 5155357"/>
              <a:gd name="connsiteY5530" fmla="*/ 808992 h 1041673"/>
              <a:gd name="connsiteX5531" fmla="*/ 1175485 w 5155357"/>
              <a:gd name="connsiteY5531" fmla="*/ 798360 h 1041673"/>
              <a:gd name="connsiteX5532" fmla="*/ 1177163 w 5155357"/>
              <a:gd name="connsiteY5532" fmla="*/ 792826 h 1041673"/>
              <a:gd name="connsiteX5533" fmla="*/ 1177723 w 5155357"/>
              <a:gd name="connsiteY5533" fmla="*/ 778277 h 1041673"/>
              <a:gd name="connsiteX5534" fmla="*/ 1179402 w 5155357"/>
              <a:gd name="connsiteY5534" fmla="*/ 754898 h 1041673"/>
              <a:gd name="connsiteX5535" fmla="*/ 1180520 w 5155357"/>
              <a:gd name="connsiteY5535" fmla="*/ 742587 h 1041673"/>
              <a:gd name="connsiteX5536" fmla="*/ 1182760 w 5155357"/>
              <a:gd name="connsiteY5536" fmla="*/ 737053 h 1041673"/>
              <a:gd name="connsiteX5537" fmla="*/ 1184438 w 5155357"/>
              <a:gd name="connsiteY5537" fmla="*/ 723125 h 1041673"/>
              <a:gd name="connsiteX5538" fmla="*/ 1187236 w 5155357"/>
              <a:gd name="connsiteY5538" fmla="*/ 721944 h 1041673"/>
              <a:gd name="connsiteX5539" fmla="*/ 1191713 w 5155357"/>
              <a:gd name="connsiteY5539" fmla="*/ 682834 h 1041673"/>
              <a:gd name="connsiteX5540" fmla="*/ 1194510 w 5155357"/>
              <a:gd name="connsiteY5540" fmla="*/ 665549 h 1041673"/>
              <a:gd name="connsiteX5541" fmla="*/ 1193392 w 5155357"/>
              <a:gd name="connsiteY5541" fmla="*/ 661134 h 1041673"/>
              <a:gd name="connsiteX5542" fmla="*/ 1194510 w 5155357"/>
              <a:gd name="connsiteY5542" fmla="*/ 660575 h 1041673"/>
              <a:gd name="connsiteX5543" fmla="*/ 1193951 w 5155357"/>
              <a:gd name="connsiteY5543" fmla="*/ 648761 h 1041673"/>
              <a:gd name="connsiteX5544" fmla="*/ 1197309 w 5155357"/>
              <a:gd name="connsiteY5544" fmla="*/ 625382 h 1041673"/>
              <a:gd name="connsiteX5545" fmla="*/ 1199547 w 5155357"/>
              <a:gd name="connsiteY5545" fmla="*/ 625382 h 1041673"/>
              <a:gd name="connsiteX5546" fmla="*/ 1201226 w 5155357"/>
              <a:gd name="connsiteY5546" fmla="*/ 612014 h 1041673"/>
              <a:gd name="connsiteX5547" fmla="*/ 1199547 w 5155357"/>
              <a:gd name="connsiteY5547" fmla="*/ 610833 h 1041673"/>
              <a:gd name="connsiteX5548" fmla="*/ 1206262 w 5155357"/>
              <a:gd name="connsiteY5548" fmla="*/ 574024 h 1041673"/>
              <a:gd name="connsiteX5549" fmla="*/ 1209060 w 5155357"/>
              <a:gd name="connsiteY5549" fmla="*/ 569609 h 1041673"/>
              <a:gd name="connsiteX5550" fmla="*/ 1219693 w 5155357"/>
              <a:gd name="connsiteY5550" fmla="*/ 523225 h 1041673"/>
              <a:gd name="connsiteX5551" fmla="*/ 1225289 w 5155357"/>
              <a:gd name="connsiteY5551" fmla="*/ 493690 h 1041673"/>
              <a:gd name="connsiteX5552" fmla="*/ 1228086 w 5155357"/>
              <a:gd name="connsiteY5552" fmla="*/ 478022 h 1041673"/>
              <a:gd name="connsiteX5553" fmla="*/ 1230885 w 5155357"/>
              <a:gd name="connsiteY5553" fmla="*/ 471306 h 1041673"/>
              <a:gd name="connsiteX5554" fmla="*/ 1232564 w 5155357"/>
              <a:gd name="connsiteY5554" fmla="*/ 456260 h 1041673"/>
              <a:gd name="connsiteX5555" fmla="*/ 1237040 w 5155357"/>
              <a:gd name="connsiteY5555" fmla="*/ 435617 h 1041673"/>
              <a:gd name="connsiteX5556" fmla="*/ 1244315 w 5155357"/>
              <a:gd name="connsiteY5556" fmla="*/ 403782 h 1041673"/>
              <a:gd name="connsiteX5557" fmla="*/ 1261600 w 5155357"/>
              <a:gd name="connsiteY5557" fmla="*/ 303365 h 1041673"/>
              <a:gd name="connsiteX5558" fmla="*/ 1263279 w 5155357"/>
              <a:gd name="connsiteY5558" fmla="*/ 284899 h 1041673"/>
              <a:gd name="connsiteX5559" fmla="*/ 961097 w 5155357"/>
              <a:gd name="connsiteY5559" fmla="*/ 261831 h 1041673"/>
              <a:gd name="connsiteX5560" fmla="*/ 959418 w 5155357"/>
              <a:gd name="connsiteY5560" fmla="*/ 265748 h 1041673"/>
              <a:gd name="connsiteX5561" fmla="*/ 961097 w 5155357"/>
              <a:gd name="connsiteY5561" fmla="*/ 261831 h 1041673"/>
              <a:gd name="connsiteX5562" fmla="*/ 947729 w 5155357"/>
              <a:gd name="connsiteY5562" fmla="*/ 282411 h 1041673"/>
              <a:gd name="connsiteX5563" fmla="*/ 956682 w 5155357"/>
              <a:gd name="connsiteY5563" fmla="*/ 267364 h 1041673"/>
              <a:gd name="connsiteX5564" fmla="*/ 957242 w 5155357"/>
              <a:gd name="connsiteY5564" fmla="*/ 268484 h 1041673"/>
              <a:gd name="connsiteX5565" fmla="*/ 948848 w 5155357"/>
              <a:gd name="connsiteY5565" fmla="*/ 283531 h 1041673"/>
              <a:gd name="connsiteX5566" fmla="*/ 943314 w 5155357"/>
              <a:gd name="connsiteY5566" fmla="*/ 293603 h 1041673"/>
              <a:gd name="connsiteX5567" fmla="*/ 942941 w 5155357"/>
              <a:gd name="connsiteY5567" fmla="*/ 293479 h 1041673"/>
              <a:gd name="connsiteX5568" fmla="*/ 947791 w 5155357"/>
              <a:gd name="connsiteY5568" fmla="*/ 282411 h 1041673"/>
              <a:gd name="connsiteX5569" fmla="*/ 925407 w 5155357"/>
              <a:gd name="connsiteY5569" fmla="*/ 216752 h 1041673"/>
              <a:gd name="connsiteX5570" fmla="*/ 928951 w 5155357"/>
              <a:gd name="connsiteY5570" fmla="*/ 214825 h 1041673"/>
              <a:gd name="connsiteX5571" fmla="*/ 924786 w 5155357"/>
              <a:gd name="connsiteY5571" fmla="*/ 218804 h 1041673"/>
              <a:gd name="connsiteX5572" fmla="*/ 925407 w 5155357"/>
              <a:gd name="connsiteY5572" fmla="*/ 216752 h 1041673"/>
              <a:gd name="connsiteX5573" fmla="*/ 886857 w 5155357"/>
              <a:gd name="connsiteY5573" fmla="*/ 308091 h 1041673"/>
              <a:gd name="connsiteX5574" fmla="*/ 885178 w 5155357"/>
              <a:gd name="connsiteY5574" fmla="*/ 312070 h 1041673"/>
              <a:gd name="connsiteX5575" fmla="*/ 886857 w 5155357"/>
              <a:gd name="connsiteY5575" fmla="*/ 308091 h 1041673"/>
              <a:gd name="connsiteX5576" fmla="*/ 884059 w 5155357"/>
              <a:gd name="connsiteY5576" fmla="*/ 316485 h 1041673"/>
              <a:gd name="connsiteX5577" fmla="*/ 881261 w 5155357"/>
              <a:gd name="connsiteY5577" fmla="*/ 321024 h 1041673"/>
              <a:gd name="connsiteX5578" fmla="*/ 884059 w 5155357"/>
              <a:gd name="connsiteY5578" fmla="*/ 316485 h 1041673"/>
              <a:gd name="connsiteX5579" fmla="*/ 877904 w 5155357"/>
              <a:gd name="connsiteY5579" fmla="*/ 327677 h 1041673"/>
              <a:gd name="connsiteX5580" fmla="*/ 877904 w 5155357"/>
              <a:gd name="connsiteY5580" fmla="*/ 329977 h 1041673"/>
              <a:gd name="connsiteX5581" fmla="*/ 877904 w 5155357"/>
              <a:gd name="connsiteY5581" fmla="*/ 327677 h 1041673"/>
              <a:gd name="connsiteX5582" fmla="*/ 876225 w 5155357"/>
              <a:gd name="connsiteY5582" fmla="*/ 332091 h 1041673"/>
              <a:gd name="connsiteX5583" fmla="*/ 873986 w 5155357"/>
              <a:gd name="connsiteY5583" fmla="*/ 337687 h 1041673"/>
              <a:gd name="connsiteX5584" fmla="*/ 876225 w 5155357"/>
              <a:gd name="connsiteY5584" fmla="*/ 332091 h 1041673"/>
              <a:gd name="connsiteX5585" fmla="*/ 871250 w 5155357"/>
              <a:gd name="connsiteY5585" fmla="*/ 343905 h 1041673"/>
              <a:gd name="connsiteX5586" fmla="*/ 871250 w 5155357"/>
              <a:gd name="connsiteY5586" fmla="*/ 346081 h 1041673"/>
              <a:gd name="connsiteX5587" fmla="*/ 871002 w 5155357"/>
              <a:gd name="connsiteY5587" fmla="*/ 346081 h 1041673"/>
              <a:gd name="connsiteX5588" fmla="*/ 870318 w 5155357"/>
              <a:gd name="connsiteY5588" fmla="*/ 345895 h 1041673"/>
              <a:gd name="connsiteX5589" fmla="*/ 871188 w 5155357"/>
              <a:gd name="connsiteY5589" fmla="*/ 343905 h 1041673"/>
              <a:gd name="connsiteX5590" fmla="*/ 870131 w 5155357"/>
              <a:gd name="connsiteY5590" fmla="*/ 347262 h 1041673"/>
              <a:gd name="connsiteX5591" fmla="*/ 870131 w 5155357"/>
              <a:gd name="connsiteY5591" fmla="*/ 347076 h 1041673"/>
              <a:gd name="connsiteX5592" fmla="*/ 870691 w 5155357"/>
              <a:gd name="connsiteY5592" fmla="*/ 347262 h 1041673"/>
              <a:gd name="connsiteX5593" fmla="*/ 870691 w 5155357"/>
              <a:gd name="connsiteY5593" fmla="*/ 347262 h 1041673"/>
              <a:gd name="connsiteX5594" fmla="*/ 869012 w 5155357"/>
              <a:gd name="connsiteY5594" fmla="*/ 349003 h 1041673"/>
              <a:gd name="connsiteX5595" fmla="*/ 870131 w 5155357"/>
              <a:gd name="connsiteY5595" fmla="*/ 347325 h 1041673"/>
              <a:gd name="connsiteX5596" fmla="*/ 849426 w 5155357"/>
              <a:gd name="connsiteY5596" fmla="*/ 396383 h 1041673"/>
              <a:gd name="connsiteX5597" fmla="*/ 849426 w 5155357"/>
              <a:gd name="connsiteY5597" fmla="*/ 394082 h 1041673"/>
              <a:gd name="connsiteX5598" fmla="*/ 849426 w 5155357"/>
              <a:gd name="connsiteY5598" fmla="*/ 393958 h 1041673"/>
              <a:gd name="connsiteX5599" fmla="*/ 849986 w 5155357"/>
              <a:gd name="connsiteY5599" fmla="*/ 394082 h 1041673"/>
              <a:gd name="connsiteX5600" fmla="*/ 849426 w 5155357"/>
              <a:gd name="connsiteY5600" fmla="*/ 396383 h 1041673"/>
              <a:gd name="connsiteX5601" fmla="*/ 850545 w 5155357"/>
              <a:gd name="connsiteY5601" fmla="*/ 393025 h 1041673"/>
              <a:gd name="connsiteX5602" fmla="*/ 850421 w 5155357"/>
              <a:gd name="connsiteY5602" fmla="*/ 393025 h 1041673"/>
              <a:gd name="connsiteX5603" fmla="*/ 850296 w 5155357"/>
              <a:gd name="connsiteY5603" fmla="*/ 393025 h 1041673"/>
              <a:gd name="connsiteX5604" fmla="*/ 849675 w 5155357"/>
              <a:gd name="connsiteY5604" fmla="*/ 392839 h 1041673"/>
              <a:gd name="connsiteX5605" fmla="*/ 850545 w 5155357"/>
              <a:gd name="connsiteY5605" fmla="*/ 390787 h 1041673"/>
              <a:gd name="connsiteX5606" fmla="*/ 850545 w 5155357"/>
              <a:gd name="connsiteY5606" fmla="*/ 393087 h 1041673"/>
              <a:gd name="connsiteX5607" fmla="*/ 856701 w 5155357"/>
              <a:gd name="connsiteY5607" fmla="*/ 379035 h 1041673"/>
              <a:gd name="connsiteX5608" fmla="*/ 861177 w 5155357"/>
              <a:gd name="connsiteY5608" fmla="*/ 366786 h 1041673"/>
              <a:gd name="connsiteX5609" fmla="*/ 856701 w 5155357"/>
              <a:gd name="connsiteY5609" fmla="*/ 379035 h 1041673"/>
              <a:gd name="connsiteX5610" fmla="*/ 864535 w 5155357"/>
              <a:gd name="connsiteY5610" fmla="*/ 358330 h 1041673"/>
              <a:gd name="connsiteX5611" fmla="*/ 863416 w 5155357"/>
              <a:gd name="connsiteY5611" fmla="*/ 363304 h 1041673"/>
              <a:gd name="connsiteX5612" fmla="*/ 864535 w 5155357"/>
              <a:gd name="connsiteY5612" fmla="*/ 358330 h 1041673"/>
              <a:gd name="connsiteX5613" fmla="*/ 861177 w 5155357"/>
              <a:gd name="connsiteY5613" fmla="*/ 311448 h 1041673"/>
              <a:gd name="connsiteX5614" fmla="*/ 862297 w 5155357"/>
              <a:gd name="connsiteY5614" fmla="*/ 312070 h 1041673"/>
              <a:gd name="connsiteX5615" fmla="*/ 860059 w 5155357"/>
              <a:gd name="connsiteY5615" fmla="*/ 315987 h 1041673"/>
              <a:gd name="connsiteX5616" fmla="*/ 856141 w 5155357"/>
              <a:gd name="connsiteY5616" fmla="*/ 324941 h 1041673"/>
              <a:gd name="connsiteX5617" fmla="*/ 861177 w 5155357"/>
              <a:gd name="connsiteY5617" fmla="*/ 311510 h 1041673"/>
              <a:gd name="connsiteX5618" fmla="*/ 852224 w 5155357"/>
              <a:gd name="connsiteY5618" fmla="*/ 331034 h 1041673"/>
              <a:gd name="connsiteX5619" fmla="*/ 850545 w 5155357"/>
              <a:gd name="connsiteY5619" fmla="*/ 337749 h 1041673"/>
              <a:gd name="connsiteX5620" fmla="*/ 848307 w 5155357"/>
              <a:gd name="connsiteY5620" fmla="*/ 341667 h 1041673"/>
              <a:gd name="connsiteX5621" fmla="*/ 852224 w 5155357"/>
              <a:gd name="connsiteY5621" fmla="*/ 331034 h 1041673"/>
              <a:gd name="connsiteX5622" fmla="*/ 846131 w 5155357"/>
              <a:gd name="connsiteY5622" fmla="*/ 347760 h 1041673"/>
              <a:gd name="connsiteX5623" fmla="*/ 845571 w 5155357"/>
              <a:gd name="connsiteY5623" fmla="*/ 349501 h 1041673"/>
              <a:gd name="connsiteX5624" fmla="*/ 845571 w 5155357"/>
              <a:gd name="connsiteY5624" fmla="*/ 349501 h 1041673"/>
              <a:gd name="connsiteX5625" fmla="*/ 845011 w 5155357"/>
              <a:gd name="connsiteY5625" fmla="*/ 349439 h 1041673"/>
              <a:gd name="connsiteX5626" fmla="*/ 846069 w 5155357"/>
              <a:gd name="connsiteY5626" fmla="*/ 347760 h 1041673"/>
              <a:gd name="connsiteX5627" fmla="*/ 843893 w 5155357"/>
              <a:gd name="connsiteY5627" fmla="*/ 351117 h 1041673"/>
              <a:gd name="connsiteX5628" fmla="*/ 844452 w 5155357"/>
              <a:gd name="connsiteY5628" fmla="*/ 351117 h 1041673"/>
              <a:gd name="connsiteX5629" fmla="*/ 844452 w 5155357"/>
              <a:gd name="connsiteY5629" fmla="*/ 351117 h 1041673"/>
              <a:gd name="connsiteX5630" fmla="*/ 845011 w 5155357"/>
              <a:gd name="connsiteY5630" fmla="*/ 351180 h 1041673"/>
              <a:gd name="connsiteX5631" fmla="*/ 844452 w 5155357"/>
              <a:gd name="connsiteY5631" fmla="*/ 352858 h 1041673"/>
              <a:gd name="connsiteX5632" fmla="*/ 843893 w 5155357"/>
              <a:gd name="connsiteY5632" fmla="*/ 351117 h 1041673"/>
              <a:gd name="connsiteX5633" fmla="*/ 842214 w 5155357"/>
              <a:gd name="connsiteY5633" fmla="*/ 338247 h 1041673"/>
              <a:gd name="connsiteX5634" fmla="*/ 842214 w 5155357"/>
              <a:gd name="connsiteY5634" fmla="*/ 339988 h 1041673"/>
              <a:gd name="connsiteX5635" fmla="*/ 842214 w 5155357"/>
              <a:gd name="connsiteY5635" fmla="*/ 338247 h 1041673"/>
              <a:gd name="connsiteX5636" fmla="*/ 839415 w 5155357"/>
              <a:gd name="connsiteY5636" fmla="*/ 361750 h 1041673"/>
              <a:gd name="connsiteX5637" fmla="*/ 837177 w 5155357"/>
              <a:gd name="connsiteY5637" fmla="*/ 366724 h 1041673"/>
              <a:gd name="connsiteX5638" fmla="*/ 839415 w 5155357"/>
              <a:gd name="connsiteY5638" fmla="*/ 361750 h 1041673"/>
              <a:gd name="connsiteX5639" fmla="*/ 841094 w 5155357"/>
              <a:gd name="connsiteY5639" fmla="*/ 423741 h 1041673"/>
              <a:gd name="connsiteX5640" fmla="*/ 837177 w 5155357"/>
              <a:gd name="connsiteY5640" fmla="*/ 435928 h 1041673"/>
              <a:gd name="connsiteX5641" fmla="*/ 841094 w 5155357"/>
              <a:gd name="connsiteY5641" fmla="*/ 423741 h 1041673"/>
              <a:gd name="connsiteX5642" fmla="*/ 836058 w 5155357"/>
              <a:gd name="connsiteY5642" fmla="*/ 370144 h 1041673"/>
              <a:gd name="connsiteX5643" fmla="*/ 831581 w 5155357"/>
              <a:gd name="connsiteY5643" fmla="*/ 382890 h 1041673"/>
              <a:gd name="connsiteX5644" fmla="*/ 836058 w 5155357"/>
              <a:gd name="connsiteY5644" fmla="*/ 370144 h 1041673"/>
              <a:gd name="connsiteX5645" fmla="*/ 831581 w 5155357"/>
              <a:gd name="connsiteY5645" fmla="*/ 458374 h 1041673"/>
              <a:gd name="connsiteX5646" fmla="*/ 828783 w 5155357"/>
              <a:gd name="connsiteY5646" fmla="*/ 461731 h 1041673"/>
              <a:gd name="connsiteX5647" fmla="*/ 824307 w 5155357"/>
              <a:gd name="connsiteY5647" fmla="*/ 470063 h 1041673"/>
              <a:gd name="connsiteX5648" fmla="*/ 831021 w 5155357"/>
              <a:gd name="connsiteY5648" fmla="*/ 453337 h 1041673"/>
              <a:gd name="connsiteX5649" fmla="*/ 831581 w 5155357"/>
              <a:gd name="connsiteY5649" fmla="*/ 458436 h 1041673"/>
              <a:gd name="connsiteX5650" fmla="*/ 824866 w 5155357"/>
              <a:gd name="connsiteY5650" fmla="*/ 394642 h 1041673"/>
              <a:gd name="connsiteX5651" fmla="*/ 825425 w 5155357"/>
              <a:gd name="connsiteY5651" fmla="*/ 396880 h 1041673"/>
              <a:gd name="connsiteX5652" fmla="*/ 825177 w 5155357"/>
              <a:gd name="connsiteY5652" fmla="*/ 396880 h 1041673"/>
              <a:gd name="connsiteX5653" fmla="*/ 824431 w 5155357"/>
              <a:gd name="connsiteY5653" fmla="*/ 396694 h 1041673"/>
              <a:gd name="connsiteX5654" fmla="*/ 824804 w 5155357"/>
              <a:gd name="connsiteY5654" fmla="*/ 394642 h 1041673"/>
              <a:gd name="connsiteX5655" fmla="*/ 824307 w 5155357"/>
              <a:gd name="connsiteY5655" fmla="*/ 397999 h 1041673"/>
              <a:gd name="connsiteX5656" fmla="*/ 824307 w 5155357"/>
              <a:gd name="connsiteY5656" fmla="*/ 397875 h 1041673"/>
              <a:gd name="connsiteX5657" fmla="*/ 824866 w 5155357"/>
              <a:gd name="connsiteY5657" fmla="*/ 397999 h 1041673"/>
              <a:gd name="connsiteX5658" fmla="*/ 823187 w 5155357"/>
              <a:gd name="connsiteY5658" fmla="*/ 399740 h 1041673"/>
              <a:gd name="connsiteX5659" fmla="*/ 824307 w 5155357"/>
              <a:gd name="connsiteY5659" fmla="*/ 397999 h 1041673"/>
              <a:gd name="connsiteX5660" fmla="*/ 761818 w 5155357"/>
              <a:gd name="connsiteY5660" fmla="*/ 616304 h 1041673"/>
              <a:gd name="connsiteX5661" fmla="*/ 762938 w 5155357"/>
              <a:gd name="connsiteY5661" fmla="*/ 605112 h 1041673"/>
              <a:gd name="connsiteX5662" fmla="*/ 761818 w 5155357"/>
              <a:gd name="connsiteY5662" fmla="*/ 616304 h 1041673"/>
              <a:gd name="connsiteX5663" fmla="*/ 765176 w 5155357"/>
              <a:gd name="connsiteY5663" fmla="*/ 542624 h 1041673"/>
              <a:gd name="connsiteX5664" fmla="*/ 765735 w 5155357"/>
              <a:gd name="connsiteY5664" fmla="*/ 538147 h 1041673"/>
              <a:gd name="connsiteX5665" fmla="*/ 765176 w 5155357"/>
              <a:gd name="connsiteY5665" fmla="*/ 542624 h 1041673"/>
              <a:gd name="connsiteX5666" fmla="*/ 768534 w 5155357"/>
              <a:gd name="connsiteY5666" fmla="*/ 585526 h 1041673"/>
              <a:gd name="connsiteX5667" fmla="*/ 768534 w 5155357"/>
              <a:gd name="connsiteY5667" fmla="*/ 581609 h 1041673"/>
              <a:gd name="connsiteX5668" fmla="*/ 768534 w 5155357"/>
              <a:gd name="connsiteY5668" fmla="*/ 585526 h 1041673"/>
              <a:gd name="connsiteX5669" fmla="*/ 772451 w 5155357"/>
              <a:gd name="connsiteY5669" fmla="*/ 567184 h 1041673"/>
              <a:gd name="connsiteX5670" fmla="*/ 772451 w 5155357"/>
              <a:gd name="connsiteY5670" fmla="*/ 569982 h 1041673"/>
              <a:gd name="connsiteX5671" fmla="*/ 772451 w 5155357"/>
              <a:gd name="connsiteY5671" fmla="*/ 567184 h 1041673"/>
              <a:gd name="connsiteX5672" fmla="*/ 773507 w 5155357"/>
              <a:gd name="connsiteY5672" fmla="*/ 577816 h 1041673"/>
              <a:gd name="connsiteX5673" fmla="*/ 774067 w 5155357"/>
              <a:gd name="connsiteY5673" fmla="*/ 572718 h 1041673"/>
              <a:gd name="connsiteX5674" fmla="*/ 773507 w 5155357"/>
              <a:gd name="connsiteY5674" fmla="*/ 577816 h 1041673"/>
              <a:gd name="connsiteX5675" fmla="*/ 772948 w 5155357"/>
              <a:gd name="connsiteY5675" fmla="*/ 566625 h 1041673"/>
              <a:gd name="connsiteX5676" fmla="*/ 773507 w 5155357"/>
              <a:gd name="connsiteY5676" fmla="*/ 560469 h 1041673"/>
              <a:gd name="connsiteX5677" fmla="*/ 775746 w 5155357"/>
              <a:gd name="connsiteY5677" fmla="*/ 552635 h 1041673"/>
              <a:gd name="connsiteX5678" fmla="*/ 777425 w 5155357"/>
              <a:gd name="connsiteY5678" fmla="*/ 558728 h 1041673"/>
              <a:gd name="connsiteX5679" fmla="*/ 772948 w 5155357"/>
              <a:gd name="connsiteY5679" fmla="*/ 566625 h 1041673"/>
              <a:gd name="connsiteX5680" fmla="*/ 782461 w 5155357"/>
              <a:gd name="connsiteY5680" fmla="*/ 529194 h 1041673"/>
              <a:gd name="connsiteX5681" fmla="*/ 783518 w 5155357"/>
              <a:gd name="connsiteY5681" fmla="*/ 525401 h 1041673"/>
              <a:gd name="connsiteX5682" fmla="*/ 783829 w 5155357"/>
              <a:gd name="connsiteY5682" fmla="*/ 525401 h 1041673"/>
              <a:gd name="connsiteX5683" fmla="*/ 782399 w 5155357"/>
              <a:gd name="connsiteY5683" fmla="*/ 529132 h 1041673"/>
              <a:gd name="connsiteX5684" fmla="*/ 784139 w 5155357"/>
              <a:gd name="connsiteY5684" fmla="*/ 523598 h 1041673"/>
              <a:gd name="connsiteX5685" fmla="*/ 784139 w 5155357"/>
              <a:gd name="connsiteY5685" fmla="*/ 523722 h 1041673"/>
              <a:gd name="connsiteX5686" fmla="*/ 783580 w 5155357"/>
              <a:gd name="connsiteY5686" fmla="*/ 523598 h 1041673"/>
              <a:gd name="connsiteX5687" fmla="*/ 783580 w 5155357"/>
              <a:gd name="connsiteY5687" fmla="*/ 523598 h 1041673"/>
              <a:gd name="connsiteX5688" fmla="*/ 784139 w 5155357"/>
              <a:gd name="connsiteY5688" fmla="*/ 521359 h 1041673"/>
              <a:gd name="connsiteX5689" fmla="*/ 784139 w 5155357"/>
              <a:gd name="connsiteY5689" fmla="*/ 523536 h 1041673"/>
              <a:gd name="connsiteX5690" fmla="*/ 786938 w 5155357"/>
              <a:gd name="connsiteY5690" fmla="*/ 486789 h 1041673"/>
              <a:gd name="connsiteX5691" fmla="*/ 788617 w 5155357"/>
              <a:gd name="connsiteY5691" fmla="*/ 486229 h 1041673"/>
              <a:gd name="connsiteX5692" fmla="*/ 786938 w 5155357"/>
              <a:gd name="connsiteY5692" fmla="*/ 486789 h 1041673"/>
              <a:gd name="connsiteX5693" fmla="*/ 787497 w 5155357"/>
              <a:gd name="connsiteY5693" fmla="*/ 509608 h 1041673"/>
              <a:gd name="connsiteX5694" fmla="*/ 790855 w 5155357"/>
              <a:gd name="connsiteY5694" fmla="*/ 502893 h 1041673"/>
              <a:gd name="connsiteX5695" fmla="*/ 787497 w 5155357"/>
              <a:gd name="connsiteY5695" fmla="*/ 509608 h 1041673"/>
              <a:gd name="connsiteX5696" fmla="*/ 790855 w 5155357"/>
              <a:gd name="connsiteY5696" fmla="*/ 501836 h 1041673"/>
              <a:gd name="connsiteX5697" fmla="*/ 791415 w 5155357"/>
              <a:gd name="connsiteY5697" fmla="*/ 499038 h 1041673"/>
              <a:gd name="connsiteX5698" fmla="*/ 790855 w 5155357"/>
              <a:gd name="connsiteY5698" fmla="*/ 501836 h 1041673"/>
              <a:gd name="connsiteX5699" fmla="*/ 792534 w 5155357"/>
              <a:gd name="connsiteY5699" fmla="*/ 497918 h 1041673"/>
              <a:gd name="connsiteX5700" fmla="*/ 793093 w 5155357"/>
              <a:gd name="connsiteY5700" fmla="*/ 494561 h 1041673"/>
              <a:gd name="connsiteX5701" fmla="*/ 792534 w 5155357"/>
              <a:gd name="connsiteY5701" fmla="*/ 497918 h 1041673"/>
              <a:gd name="connsiteX5702" fmla="*/ 819332 w 5155357"/>
              <a:gd name="connsiteY5702" fmla="*/ 491203 h 1041673"/>
              <a:gd name="connsiteX5703" fmla="*/ 817653 w 5155357"/>
              <a:gd name="connsiteY5703" fmla="*/ 494063 h 1041673"/>
              <a:gd name="connsiteX5704" fmla="*/ 817653 w 5155357"/>
              <a:gd name="connsiteY5704" fmla="*/ 494188 h 1041673"/>
              <a:gd name="connsiteX5705" fmla="*/ 817094 w 5155357"/>
              <a:gd name="connsiteY5705" fmla="*/ 494063 h 1041673"/>
              <a:gd name="connsiteX5706" fmla="*/ 819332 w 5155357"/>
              <a:gd name="connsiteY5706" fmla="*/ 491203 h 1041673"/>
              <a:gd name="connsiteX5707" fmla="*/ 803663 w 5155357"/>
              <a:gd name="connsiteY5707" fmla="*/ 465027 h 1041673"/>
              <a:gd name="connsiteX5708" fmla="*/ 799187 w 5155357"/>
              <a:gd name="connsiteY5708" fmla="*/ 473358 h 1041673"/>
              <a:gd name="connsiteX5709" fmla="*/ 806462 w 5155357"/>
              <a:gd name="connsiteY5709" fmla="*/ 456633 h 1041673"/>
              <a:gd name="connsiteX5710" fmla="*/ 803663 w 5155357"/>
              <a:gd name="connsiteY5710" fmla="*/ 465089 h 1041673"/>
              <a:gd name="connsiteX5711" fmla="*/ 807021 w 5155357"/>
              <a:gd name="connsiteY5711" fmla="*/ 525339 h 1041673"/>
              <a:gd name="connsiteX5712" fmla="*/ 809259 w 5155357"/>
              <a:gd name="connsiteY5712" fmla="*/ 521981 h 1041673"/>
              <a:gd name="connsiteX5713" fmla="*/ 807021 w 5155357"/>
              <a:gd name="connsiteY5713" fmla="*/ 525339 h 1041673"/>
              <a:gd name="connsiteX5714" fmla="*/ 809259 w 5155357"/>
              <a:gd name="connsiteY5714" fmla="*/ 519681 h 1041673"/>
              <a:gd name="connsiteX5715" fmla="*/ 809259 w 5155357"/>
              <a:gd name="connsiteY5715" fmla="*/ 518561 h 1041673"/>
              <a:gd name="connsiteX5716" fmla="*/ 809259 w 5155357"/>
              <a:gd name="connsiteY5716" fmla="*/ 519681 h 1041673"/>
              <a:gd name="connsiteX5717" fmla="*/ 811498 w 5155357"/>
              <a:gd name="connsiteY5717" fmla="*/ 439845 h 1041673"/>
              <a:gd name="connsiteX5718" fmla="*/ 816534 w 5155357"/>
              <a:gd name="connsiteY5718" fmla="*/ 427596 h 1041673"/>
              <a:gd name="connsiteX5719" fmla="*/ 811498 w 5155357"/>
              <a:gd name="connsiteY5719" fmla="*/ 439845 h 1041673"/>
              <a:gd name="connsiteX5720" fmla="*/ 815415 w 5155357"/>
              <a:gd name="connsiteY5720" fmla="*/ 506312 h 1041673"/>
              <a:gd name="connsiteX5721" fmla="*/ 812617 w 5155357"/>
              <a:gd name="connsiteY5721" fmla="*/ 505753 h 1041673"/>
              <a:gd name="connsiteX5722" fmla="*/ 815415 w 5155357"/>
              <a:gd name="connsiteY5722" fmla="*/ 499659 h 1041673"/>
              <a:gd name="connsiteX5723" fmla="*/ 815726 w 5155357"/>
              <a:gd name="connsiteY5723" fmla="*/ 499659 h 1041673"/>
              <a:gd name="connsiteX5724" fmla="*/ 816534 w 5155357"/>
              <a:gd name="connsiteY5724" fmla="*/ 499722 h 1041673"/>
              <a:gd name="connsiteX5725" fmla="*/ 815415 w 5155357"/>
              <a:gd name="connsiteY5725" fmla="*/ 506312 h 1041673"/>
              <a:gd name="connsiteX5726" fmla="*/ 817094 w 5155357"/>
              <a:gd name="connsiteY5726" fmla="*/ 497918 h 1041673"/>
              <a:gd name="connsiteX5727" fmla="*/ 817094 w 5155357"/>
              <a:gd name="connsiteY5727" fmla="*/ 498105 h 1041673"/>
              <a:gd name="connsiteX5728" fmla="*/ 815975 w 5155357"/>
              <a:gd name="connsiteY5728" fmla="*/ 497981 h 1041673"/>
              <a:gd name="connsiteX5729" fmla="*/ 815975 w 5155357"/>
              <a:gd name="connsiteY5729" fmla="*/ 497981 h 1041673"/>
              <a:gd name="connsiteX5730" fmla="*/ 816845 w 5155357"/>
              <a:gd name="connsiteY5730" fmla="*/ 495245 h 1041673"/>
              <a:gd name="connsiteX5731" fmla="*/ 817218 w 5155357"/>
              <a:gd name="connsiteY5731" fmla="*/ 495369 h 1041673"/>
              <a:gd name="connsiteX5732" fmla="*/ 817094 w 5155357"/>
              <a:gd name="connsiteY5732" fmla="*/ 497981 h 1041673"/>
              <a:gd name="connsiteX5733" fmla="*/ 891147 w 5155357"/>
              <a:gd name="connsiteY5733" fmla="*/ 697819 h 1041673"/>
              <a:gd name="connsiteX5734" fmla="*/ 889780 w 5155357"/>
              <a:gd name="connsiteY5734" fmla="*/ 697011 h 1041673"/>
              <a:gd name="connsiteX5735" fmla="*/ 895251 w 5155357"/>
              <a:gd name="connsiteY5735" fmla="*/ 694710 h 1041673"/>
              <a:gd name="connsiteX5736" fmla="*/ 891147 w 5155357"/>
              <a:gd name="connsiteY5736" fmla="*/ 697819 h 1041673"/>
              <a:gd name="connsiteX5737" fmla="*/ 1120209 w 5155357"/>
              <a:gd name="connsiteY5737" fmla="*/ 779893 h 1041673"/>
              <a:gd name="connsiteX5738" fmla="*/ 1120768 w 5155357"/>
              <a:gd name="connsiteY5738" fmla="*/ 781510 h 1041673"/>
              <a:gd name="connsiteX5739" fmla="*/ 1120209 w 5155357"/>
              <a:gd name="connsiteY5739" fmla="*/ 779893 h 1041673"/>
              <a:gd name="connsiteX5740" fmla="*/ 1121452 w 5155357"/>
              <a:gd name="connsiteY5740" fmla="*/ 831438 h 1041673"/>
              <a:gd name="connsiteX5741" fmla="*/ 1121017 w 5155357"/>
              <a:gd name="connsiteY5741" fmla="*/ 834920 h 1041673"/>
              <a:gd name="connsiteX5742" fmla="*/ 1120084 w 5155357"/>
              <a:gd name="connsiteY5742" fmla="*/ 830133 h 1041673"/>
              <a:gd name="connsiteX5743" fmla="*/ 1119836 w 5155357"/>
              <a:gd name="connsiteY5743" fmla="*/ 820122 h 1041673"/>
              <a:gd name="connsiteX5744" fmla="*/ 1119712 w 5155357"/>
              <a:gd name="connsiteY5744" fmla="*/ 816018 h 1041673"/>
              <a:gd name="connsiteX5745" fmla="*/ 1119151 w 5155357"/>
              <a:gd name="connsiteY5745" fmla="*/ 813655 h 1041673"/>
              <a:gd name="connsiteX5746" fmla="*/ 1119587 w 5155357"/>
              <a:gd name="connsiteY5746" fmla="*/ 811417 h 1041673"/>
              <a:gd name="connsiteX5747" fmla="*/ 1119587 w 5155357"/>
              <a:gd name="connsiteY5747" fmla="*/ 810049 h 1041673"/>
              <a:gd name="connsiteX5748" fmla="*/ 1119587 w 5155357"/>
              <a:gd name="connsiteY5748" fmla="*/ 811417 h 1041673"/>
              <a:gd name="connsiteX5749" fmla="*/ 1120209 w 5155357"/>
              <a:gd name="connsiteY5749" fmla="*/ 811106 h 1041673"/>
              <a:gd name="connsiteX5750" fmla="*/ 1119649 w 5155357"/>
              <a:gd name="connsiteY5750" fmla="*/ 809365 h 1041673"/>
              <a:gd name="connsiteX5751" fmla="*/ 1119587 w 5155357"/>
              <a:gd name="connsiteY5751" fmla="*/ 809863 h 1041673"/>
              <a:gd name="connsiteX5752" fmla="*/ 1119276 w 5155357"/>
              <a:gd name="connsiteY5752" fmla="*/ 806692 h 1041673"/>
              <a:gd name="connsiteX5753" fmla="*/ 1119463 w 5155357"/>
              <a:gd name="connsiteY5753" fmla="*/ 804453 h 1041673"/>
              <a:gd name="connsiteX5754" fmla="*/ 1119898 w 5155357"/>
              <a:gd name="connsiteY5754" fmla="*/ 798360 h 1041673"/>
              <a:gd name="connsiteX5755" fmla="*/ 1119587 w 5155357"/>
              <a:gd name="connsiteY5755" fmla="*/ 793075 h 1041673"/>
              <a:gd name="connsiteX5756" fmla="*/ 1119587 w 5155357"/>
              <a:gd name="connsiteY5756" fmla="*/ 790152 h 1041673"/>
              <a:gd name="connsiteX5757" fmla="*/ 1120768 w 5155357"/>
              <a:gd name="connsiteY5757" fmla="*/ 788411 h 1041673"/>
              <a:gd name="connsiteX5758" fmla="*/ 1121017 w 5155357"/>
              <a:gd name="connsiteY5758" fmla="*/ 791147 h 1041673"/>
              <a:gd name="connsiteX5759" fmla="*/ 1120955 w 5155357"/>
              <a:gd name="connsiteY5759" fmla="*/ 794443 h 1041673"/>
              <a:gd name="connsiteX5760" fmla="*/ 1121514 w 5155357"/>
              <a:gd name="connsiteY5760" fmla="*/ 800598 h 1041673"/>
              <a:gd name="connsiteX5761" fmla="*/ 1121142 w 5155357"/>
              <a:gd name="connsiteY5761" fmla="*/ 811355 h 1041673"/>
              <a:gd name="connsiteX5762" fmla="*/ 1121204 w 5155357"/>
              <a:gd name="connsiteY5762" fmla="*/ 817448 h 1041673"/>
              <a:gd name="connsiteX5763" fmla="*/ 1120955 w 5155357"/>
              <a:gd name="connsiteY5763" fmla="*/ 820246 h 1041673"/>
              <a:gd name="connsiteX5764" fmla="*/ 1121390 w 5155357"/>
              <a:gd name="connsiteY5764" fmla="*/ 823666 h 1041673"/>
              <a:gd name="connsiteX5765" fmla="*/ 1121639 w 5155357"/>
              <a:gd name="connsiteY5765" fmla="*/ 827708 h 1041673"/>
              <a:gd name="connsiteX5766" fmla="*/ 1121452 w 5155357"/>
              <a:gd name="connsiteY5766" fmla="*/ 831376 h 1041673"/>
              <a:gd name="connsiteX5767" fmla="*/ 1121514 w 5155357"/>
              <a:gd name="connsiteY5767" fmla="*/ 767955 h 1041673"/>
              <a:gd name="connsiteX5768" fmla="*/ 1121017 w 5155357"/>
              <a:gd name="connsiteY5768" fmla="*/ 772121 h 1041673"/>
              <a:gd name="connsiteX5769" fmla="*/ 1120271 w 5155357"/>
              <a:gd name="connsiteY5769" fmla="*/ 769447 h 1041673"/>
              <a:gd name="connsiteX5770" fmla="*/ 1120582 w 5155357"/>
              <a:gd name="connsiteY5770" fmla="*/ 762110 h 1041673"/>
              <a:gd name="connsiteX5771" fmla="*/ 1121950 w 5155357"/>
              <a:gd name="connsiteY5771" fmla="*/ 762173 h 1041673"/>
              <a:gd name="connsiteX5772" fmla="*/ 1121514 w 5155357"/>
              <a:gd name="connsiteY5772" fmla="*/ 767955 h 1041673"/>
              <a:gd name="connsiteX5773" fmla="*/ 1123255 w 5155357"/>
              <a:gd name="connsiteY5773" fmla="*/ 749551 h 1041673"/>
              <a:gd name="connsiteX5774" fmla="*/ 1122509 w 5155357"/>
              <a:gd name="connsiteY5774" fmla="*/ 756639 h 1041673"/>
              <a:gd name="connsiteX5775" fmla="*/ 1121514 w 5155357"/>
              <a:gd name="connsiteY5775" fmla="*/ 758131 h 1041673"/>
              <a:gd name="connsiteX5776" fmla="*/ 1121204 w 5155357"/>
              <a:gd name="connsiteY5776" fmla="*/ 756328 h 1041673"/>
              <a:gd name="connsiteX5777" fmla="*/ 1121328 w 5155357"/>
              <a:gd name="connsiteY5777" fmla="*/ 751665 h 1041673"/>
              <a:gd name="connsiteX5778" fmla="*/ 1121888 w 5155357"/>
              <a:gd name="connsiteY5778" fmla="*/ 751975 h 1041673"/>
              <a:gd name="connsiteX5779" fmla="*/ 1121576 w 5155357"/>
              <a:gd name="connsiteY5779" fmla="*/ 749053 h 1041673"/>
              <a:gd name="connsiteX5780" fmla="*/ 1121452 w 5155357"/>
              <a:gd name="connsiteY5780" fmla="*/ 749924 h 1041673"/>
              <a:gd name="connsiteX5781" fmla="*/ 1121328 w 5155357"/>
              <a:gd name="connsiteY5781" fmla="*/ 751602 h 1041673"/>
              <a:gd name="connsiteX5782" fmla="*/ 1121328 w 5155357"/>
              <a:gd name="connsiteY5782" fmla="*/ 749115 h 1041673"/>
              <a:gd name="connsiteX5783" fmla="*/ 1121576 w 5155357"/>
              <a:gd name="connsiteY5783" fmla="*/ 749115 h 1041673"/>
              <a:gd name="connsiteX5784" fmla="*/ 1121950 w 5155357"/>
              <a:gd name="connsiteY5784" fmla="*/ 744638 h 1041673"/>
              <a:gd name="connsiteX5785" fmla="*/ 1123255 w 5155357"/>
              <a:gd name="connsiteY5785" fmla="*/ 743581 h 1041673"/>
              <a:gd name="connsiteX5786" fmla="*/ 1123255 w 5155357"/>
              <a:gd name="connsiteY5786" fmla="*/ 749613 h 1041673"/>
              <a:gd name="connsiteX5787" fmla="*/ 1134510 w 5155357"/>
              <a:gd name="connsiteY5787" fmla="*/ 635828 h 1041673"/>
              <a:gd name="connsiteX5788" fmla="*/ 1131711 w 5155357"/>
              <a:gd name="connsiteY5788" fmla="*/ 653486 h 1041673"/>
              <a:gd name="connsiteX5789" fmla="*/ 1128789 w 5155357"/>
              <a:gd name="connsiteY5789" fmla="*/ 677238 h 1041673"/>
              <a:gd name="connsiteX5790" fmla="*/ 1127110 w 5155357"/>
              <a:gd name="connsiteY5790" fmla="*/ 693529 h 1041673"/>
              <a:gd name="connsiteX5791" fmla="*/ 1125680 w 5155357"/>
              <a:gd name="connsiteY5791" fmla="*/ 707083 h 1041673"/>
              <a:gd name="connsiteX5792" fmla="*/ 1124996 w 5155357"/>
              <a:gd name="connsiteY5792" fmla="*/ 714980 h 1041673"/>
              <a:gd name="connsiteX5793" fmla="*/ 1123815 w 5155357"/>
              <a:gd name="connsiteY5793" fmla="*/ 720203 h 1041673"/>
              <a:gd name="connsiteX5794" fmla="*/ 1123629 w 5155357"/>
              <a:gd name="connsiteY5794" fmla="*/ 711747 h 1041673"/>
              <a:gd name="connsiteX5795" fmla="*/ 1125369 w 5155357"/>
              <a:gd name="connsiteY5795" fmla="*/ 695270 h 1041673"/>
              <a:gd name="connsiteX5796" fmla="*/ 1127422 w 5155357"/>
              <a:gd name="connsiteY5796" fmla="*/ 673445 h 1041673"/>
              <a:gd name="connsiteX5797" fmla="*/ 1128976 w 5155357"/>
              <a:gd name="connsiteY5797" fmla="*/ 660886 h 1041673"/>
              <a:gd name="connsiteX5798" fmla="*/ 1129784 w 5155357"/>
              <a:gd name="connsiteY5798" fmla="*/ 658709 h 1041673"/>
              <a:gd name="connsiteX5799" fmla="*/ 1130344 w 5155357"/>
              <a:gd name="connsiteY5799" fmla="*/ 653735 h 1041673"/>
              <a:gd name="connsiteX5800" fmla="*/ 1131028 w 5155357"/>
              <a:gd name="connsiteY5800" fmla="*/ 650502 h 1041673"/>
              <a:gd name="connsiteX5801" fmla="*/ 1132023 w 5155357"/>
              <a:gd name="connsiteY5801" fmla="*/ 644160 h 1041673"/>
              <a:gd name="connsiteX5802" fmla="*/ 1131276 w 5155357"/>
              <a:gd name="connsiteY5802" fmla="*/ 641300 h 1041673"/>
              <a:gd name="connsiteX5803" fmla="*/ 1132831 w 5155357"/>
              <a:gd name="connsiteY5803" fmla="*/ 637258 h 1041673"/>
              <a:gd name="connsiteX5804" fmla="*/ 1134385 w 5155357"/>
              <a:gd name="connsiteY5804" fmla="*/ 630356 h 1041673"/>
              <a:gd name="connsiteX5805" fmla="*/ 1135380 w 5155357"/>
              <a:gd name="connsiteY5805" fmla="*/ 627061 h 1041673"/>
              <a:gd name="connsiteX5806" fmla="*/ 1134510 w 5155357"/>
              <a:gd name="connsiteY5806" fmla="*/ 635704 h 1041673"/>
              <a:gd name="connsiteX5807" fmla="*/ 1170448 w 5155357"/>
              <a:gd name="connsiteY5807" fmla="*/ 320402 h 1041673"/>
              <a:gd name="connsiteX5808" fmla="*/ 1167837 w 5155357"/>
              <a:gd name="connsiteY5808" fmla="*/ 328734 h 1041673"/>
              <a:gd name="connsiteX5809" fmla="*/ 1168893 w 5155357"/>
              <a:gd name="connsiteY5809" fmla="*/ 325749 h 1041673"/>
              <a:gd name="connsiteX5810" fmla="*/ 1167028 w 5155357"/>
              <a:gd name="connsiteY5810" fmla="*/ 327677 h 1041673"/>
              <a:gd name="connsiteX5811" fmla="*/ 1170448 w 5155357"/>
              <a:gd name="connsiteY5811" fmla="*/ 320402 h 1041673"/>
              <a:gd name="connsiteX5812" fmla="*/ 1118530 w 5155357"/>
              <a:gd name="connsiteY5812" fmla="*/ 395263 h 1041673"/>
              <a:gd name="connsiteX5813" fmla="*/ 1118717 w 5155357"/>
              <a:gd name="connsiteY5813" fmla="*/ 395263 h 1041673"/>
              <a:gd name="connsiteX5814" fmla="*/ 1116789 w 5155357"/>
              <a:gd name="connsiteY5814" fmla="*/ 398061 h 1041673"/>
              <a:gd name="connsiteX5815" fmla="*/ 1115794 w 5155357"/>
              <a:gd name="connsiteY5815" fmla="*/ 399243 h 1041673"/>
              <a:gd name="connsiteX5816" fmla="*/ 1115794 w 5155357"/>
              <a:gd name="connsiteY5816" fmla="*/ 399243 h 1041673"/>
              <a:gd name="connsiteX5817" fmla="*/ 1118592 w 5155357"/>
              <a:gd name="connsiteY5817" fmla="*/ 395263 h 1041673"/>
              <a:gd name="connsiteX5818" fmla="*/ 1106965 w 5155357"/>
              <a:gd name="connsiteY5818" fmla="*/ 407575 h 1041673"/>
              <a:gd name="connsiteX5819" fmla="*/ 1109079 w 5155357"/>
              <a:gd name="connsiteY5819" fmla="*/ 403098 h 1041673"/>
              <a:gd name="connsiteX5820" fmla="*/ 1112685 w 5155357"/>
              <a:gd name="connsiteY5820" fmla="*/ 399118 h 1041673"/>
              <a:gd name="connsiteX5821" fmla="*/ 1114053 w 5155357"/>
              <a:gd name="connsiteY5821" fmla="*/ 400859 h 1041673"/>
              <a:gd name="connsiteX5822" fmla="*/ 1109887 w 5155357"/>
              <a:gd name="connsiteY5822" fmla="*/ 406331 h 1041673"/>
              <a:gd name="connsiteX5823" fmla="*/ 1106965 w 5155357"/>
              <a:gd name="connsiteY5823" fmla="*/ 407575 h 1041673"/>
              <a:gd name="connsiteX5824" fmla="*/ 1091545 w 5155357"/>
              <a:gd name="connsiteY5824" fmla="*/ 420259 h 1041673"/>
              <a:gd name="connsiteX5825" fmla="*/ 1099317 w 5155357"/>
              <a:gd name="connsiteY5825" fmla="*/ 410435 h 1041673"/>
              <a:gd name="connsiteX5826" fmla="*/ 1103607 w 5155357"/>
              <a:gd name="connsiteY5826" fmla="*/ 407015 h 1041673"/>
              <a:gd name="connsiteX5827" fmla="*/ 1100498 w 5155357"/>
              <a:gd name="connsiteY5827" fmla="*/ 412176 h 1041673"/>
              <a:gd name="connsiteX5828" fmla="*/ 1096520 w 5155357"/>
              <a:gd name="connsiteY5828" fmla="*/ 416777 h 1041673"/>
              <a:gd name="connsiteX5829" fmla="*/ 1091358 w 5155357"/>
              <a:gd name="connsiteY5829" fmla="*/ 423181 h 1041673"/>
              <a:gd name="connsiteX5830" fmla="*/ 1088125 w 5155357"/>
              <a:gd name="connsiteY5830" fmla="*/ 427658 h 1041673"/>
              <a:gd name="connsiteX5831" fmla="*/ 1091545 w 5155357"/>
              <a:gd name="connsiteY5831" fmla="*/ 420259 h 1041673"/>
              <a:gd name="connsiteX5832" fmla="*/ 1090053 w 5155357"/>
              <a:gd name="connsiteY5832" fmla="*/ 431016 h 1041673"/>
              <a:gd name="connsiteX5833" fmla="*/ 1090550 w 5155357"/>
              <a:gd name="connsiteY5833" fmla="*/ 431824 h 1041673"/>
              <a:gd name="connsiteX5834" fmla="*/ 1088933 w 5155357"/>
              <a:gd name="connsiteY5834" fmla="*/ 434373 h 1041673"/>
              <a:gd name="connsiteX5835" fmla="*/ 1084519 w 5155357"/>
              <a:gd name="connsiteY5835" fmla="*/ 439099 h 1041673"/>
              <a:gd name="connsiteX5836" fmla="*/ 1089991 w 5155357"/>
              <a:gd name="connsiteY5836" fmla="*/ 431016 h 1041673"/>
              <a:gd name="connsiteX5837" fmla="*/ 1061576 w 5155357"/>
              <a:gd name="connsiteY5837" fmla="*/ 475037 h 1041673"/>
              <a:gd name="connsiteX5838" fmla="*/ 1061576 w 5155357"/>
              <a:gd name="connsiteY5838" fmla="*/ 474478 h 1041673"/>
              <a:gd name="connsiteX5839" fmla="*/ 1062135 w 5155357"/>
              <a:gd name="connsiteY5839" fmla="*/ 473918 h 1041673"/>
              <a:gd name="connsiteX5840" fmla="*/ 1062135 w 5155357"/>
              <a:gd name="connsiteY5840" fmla="*/ 475659 h 1041673"/>
              <a:gd name="connsiteX5841" fmla="*/ 1062135 w 5155357"/>
              <a:gd name="connsiteY5841" fmla="*/ 475845 h 1041673"/>
              <a:gd name="connsiteX5842" fmla="*/ 1061327 w 5155357"/>
              <a:gd name="connsiteY5842" fmla="*/ 475099 h 1041673"/>
              <a:gd name="connsiteX5843" fmla="*/ 1061576 w 5155357"/>
              <a:gd name="connsiteY5843" fmla="*/ 474975 h 1041673"/>
              <a:gd name="connsiteX5844" fmla="*/ 1054860 w 5155357"/>
              <a:gd name="connsiteY5844" fmla="*/ 480136 h 1041673"/>
              <a:gd name="connsiteX5845" fmla="*/ 1054860 w 5155357"/>
              <a:gd name="connsiteY5845" fmla="*/ 480633 h 1041673"/>
              <a:gd name="connsiteX5846" fmla="*/ 1055109 w 5155357"/>
              <a:gd name="connsiteY5846" fmla="*/ 480633 h 1041673"/>
              <a:gd name="connsiteX5847" fmla="*/ 1053119 w 5155357"/>
              <a:gd name="connsiteY5847" fmla="*/ 483182 h 1041673"/>
              <a:gd name="connsiteX5848" fmla="*/ 1051005 w 5155357"/>
              <a:gd name="connsiteY5848" fmla="*/ 485856 h 1041673"/>
              <a:gd name="connsiteX5849" fmla="*/ 1051005 w 5155357"/>
              <a:gd name="connsiteY5849" fmla="*/ 485669 h 1041673"/>
              <a:gd name="connsiteX5850" fmla="*/ 1049264 w 5155357"/>
              <a:gd name="connsiteY5850" fmla="*/ 485669 h 1041673"/>
              <a:gd name="connsiteX5851" fmla="*/ 1054860 w 5155357"/>
              <a:gd name="connsiteY5851" fmla="*/ 480136 h 1041673"/>
              <a:gd name="connsiteX5852" fmla="*/ 1026010 w 5155357"/>
              <a:gd name="connsiteY5852" fmla="*/ 503825 h 1041673"/>
              <a:gd name="connsiteX5853" fmla="*/ 1030673 w 5155357"/>
              <a:gd name="connsiteY5853" fmla="*/ 497234 h 1041673"/>
              <a:gd name="connsiteX5854" fmla="*/ 1038943 w 5155357"/>
              <a:gd name="connsiteY5854" fmla="*/ 488281 h 1041673"/>
              <a:gd name="connsiteX5855" fmla="*/ 1032725 w 5155357"/>
              <a:gd name="connsiteY5855" fmla="*/ 496551 h 1041673"/>
              <a:gd name="connsiteX5856" fmla="*/ 1025326 w 5155357"/>
              <a:gd name="connsiteY5856" fmla="*/ 507742 h 1041673"/>
              <a:gd name="connsiteX5857" fmla="*/ 1022217 w 5155357"/>
              <a:gd name="connsiteY5857" fmla="*/ 510167 h 1041673"/>
              <a:gd name="connsiteX5858" fmla="*/ 1026010 w 5155357"/>
              <a:gd name="connsiteY5858" fmla="*/ 503825 h 1041673"/>
              <a:gd name="connsiteX5859" fmla="*/ 1034280 w 5155357"/>
              <a:gd name="connsiteY5859" fmla="*/ 501027 h 1041673"/>
              <a:gd name="connsiteX5860" fmla="*/ 1030176 w 5155357"/>
              <a:gd name="connsiteY5860" fmla="*/ 507058 h 1041673"/>
              <a:gd name="connsiteX5861" fmla="*/ 1025326 w 5155357"/>
              <a:gd name="connsiteY5861" fmla="*/ 511535 h 1041673"/>
              <a:gd name="connsiteX5862" fmla="*/ 1030860 w 5155357"/>
              <a:gd name="connsiteY5862" fmla="*/ 503141 h 1041673"/>
              <a:gd name="connsiteX5863" fmla="*/ 1033223 w 5155357"/>
              <a:gd name="connsiteY5863" fmla="*/ 499473 h 1041673"/>
              <a:gd name="connsiteX5864" fmla="*/ 1034280 w 5155357"/>
              <a:gd name="connsiteY5864" fmla="*/ 501027 h 1041673"/>
              <a:gd name="connsiteX5865" fmla="*/ 1008103 w 5155357"/>
              <a:gd name="connsiteY5865" fmla="*/ 543930 h 1041673"/>
              <a:gd name="connsiteX5866" fmla="*/ 1009160 w 5155357"/>
              <a:gd name="connsiteY5866" fmla="*/ 544614 h 1041673"/>
              <a:gd name="connsiteX5867" fmla="*/ 1009160 w 5155357"/>
              <a:gd name="connsiteY5867" fmla="*/ 544614 h 1041673"/>
              <a:gd name="connsiteX5868" fmla="*/ 1008786 w 5155357"/>
              <a:gd name="connsiteY5868" fmla="*/ 545671 h 1041673"/>
              <a:gd name="connsiteX5869" fmla="*/ 1008601 w 5155357"/>
              <a:gd name="connsiteY5869" fmla="*/ 546044 h 1041673"/>
              <a:gd name="connsiteX5870" fmla="*/ 1008601 w 5155357"/>
              <a:gd name="connsiteY5870" fmla="*/ 545919 h 1041673"/>
              <a:gd name="connsiteX5871" fmla="*/ 1007419 w 5155357"/>
              <a:gd name="connsiteY5871" fmla="*/ 545919 h 1041673"/>
              <a:gd name="connsiteX5872" fmla="*/ 1007978 w 5155357"/>
              <a:gd name="connsiteY5872" fmla="*/ 544178 h 1041673"/>
              <a:gd name="connsiteX5873" fmla="*/ 1008103 w 5155357"/>
              <a:gd name="connsiteY5873" fmla="*/ 543868 h 1041673"/>
              <a:gd name="connsiteX5874" fmla="*/ 999274 w 5155357"/>
              <a:gd name="connsiteY5874" fmla="*/ 510292 h 1041673"/>
              <a:gd name="connsiteX5875" fmla="*/ 1002009 w 5155357"/>
              <a:gd name="connsiteY5875" fmla="*/ 504944 h 1041673"/>
              <a:gd name="connsiteX5876" fmla="*/ 1007854 w 5155357"/>
              <a:gd name="connsiteY5876" fmla="*/ 499659 h 1041673"/>
              <a:gd name="connsiteX5877" fmla="*/ 1003377 w 5155357"/>
              <a:gd name="connsiteY5877" fmla="*/ 506499 h 1041673"/>
              <a:gd name="connsiteX5878" fmla="*/ 999274 w 5155357"/>
              <a:gd name="connsiteY5878" fmla="*/ 510292 h 1041673"/>
              <a:gd name="connsiteX5879" fmla="*/ 902091 w 5155357"/>
              <a:gd name="connsiteY5879" fmla="*/ 687995 h 1041673"/>
              <a:gd name="connsiteX5880" fmla="*/ 899168 w 5155357"/>
              <a:gd name="connsiteY5880" fmla="*/ 690606 h 1041673"/>
              <a:gd name="connsiteX5881" fmla="*/ 898795 w 5155357"/>
              <a:gd name="connsiteY5881" fmla="*/ 688679 h 1041673"/>
              <a:gd name="connsiteX5882" fmla="*/ 905385 w 5155357"/>
              <a:gd name="connsiteY5882" fmla="*/ 684575 h 1041673"/>
              <a:gd name="connsiteX5883" fmla="*/ 902091 w 5155357"/>
              <a:gd name="connsiteY5883" fmla="*/ 687995 h 1041673"/>
              <a:gd name="connsiteX5884" fmla="*/ 917448 w 5155357"/>
              <a:gd name="connsiteY5884" fmla="*/ 671704 h 1041673"/>
              <a:gd name="connsiteX5885" fmla="*/ 913966 w 5155357"/>
              <a:gd name="connsiteY5885" fmla="*/ 675497 h 1041673"/>
              <a:gd name="connsiteX5886" fmla="*/ 910547 w 5155357"/>
              <a:gd name="connsiteY5886" fmla="*/ 679477 h 1041673"/>
              <a:gd name="connsiteX5887" fmla="*/ 907624 w 5155357"/>
              <a:gd name="connsiteY5887" fmla="*/ 682212 h 1041673"/>
              <a:gd name="connsiteX5888" fmla="*/ 908494 w 5155357"/>
              <a:gd name="connsiteY5888" fmla="*/ 679290 h 1041673"/>
              <a:gd name="connsiteX5889" fmla="*/ 910547 w 5155357"/>
              <a:gd name="connsiteY5889" fmla="*/ 675497 h 1041673"/>
              <a:gd name="connsiteX5890" fmla="*/ 914526 w 5155357"/>
              <a:gd name="connsiteY5890" fmla="*/ 672761 h 1041673"/>
              <a:gd name="connsiteX5891" fmla="*/ 917448 w 5155357"/>
              <a:gd name="connsiteY5891" fmla="*/ 671704 h 1041673"/>
              <a:gd name="connsiteX5892" fmla="*/ 945304 w 5155357"/>
              <a:gd name="connsiteY5892" fmla="*/ 636201 h 1041673"/>
              <a:gd name="connsiteX5893" fmla="*/ 946983 w 5155357"/>
              <a:gd name="connsiteY5893" fmla="*/ 637693 h 1041673"/>
              <a:gd name="connsiteX5894" fmla="*/ 945490 w 5155357"/>
              <a:gd name="connsiteY5894" fmla="*/ 641424 h 1041673"/>
              <a:gd name="connsiteX5895" fmla="*/ 942132 w 5155357"/>
              <a:gd name="connsiteY5895" fmla="*/ 643165 h 1041673"/>
              <a:gd name="connsiteX5896" fmla="*/ 944869 w 5155357"/>
              <a:gd name="connsiteY5896" fmla="*/ 642170 h 1041673"/>
              <a:gd name="connsiteX5897" fmla="*/ 940951 w 5155357"/>
              <a:gd name="connsiteY5897" fmla="*/ 646336 h 1041673"/>
              <a:gd name="connsiteX5898" fmla="*/ 936848 w 5155357"/>
              <a:gd name="connsiteY5898" fmla="*/ 653238 h 1041673"/>
              <a:gd name="connsiteX5899" fmla="*/ 932868 w 5155357"/>
              <a:gd name="connsiteY5899" fmla="*/ 655290 h 1041673"/>
              <a:gd name="connsiteX5900" fmla="*/ 930630 w 5155357"/>
              <a:gd name="connsiteY5900" fmla="*/ 657714 h 1041673"/>
              <a:gd name="connsiteX5901" fmla="*/ 928764 w 5155357"/>
              <a:gd name="connsiteY5901" fmla="*/ 661507 h 1041673"/>
              <a:gd name="connsiteX5902" fmla="*/ 926464 w 5155357"/>
              <a:gd name="connsiteY5902" fmla="*/ 663621 h 1041673"/>
              <a:gd name="connsiteX5903" fmla="*/ 926464 w 5155357"/>
              <a:gd name="connsiteY5903" fmla="*/ 663870 h 1041673"/>
              <a:gd name="connsiteX5904" fmla="*/ 926091 w 5155357"/>
              <a:gd name="connsiteY5904" fmla="*/ 663870 h 1041673"/>
              <a:gd name="connsiteX5905" fmla="*/ 926464 w 5155357"/>
              <a:gd name="connsiteY5905" fmla="*/ 663559 h 1041673"/>
              <a:gd name="connsiteX5906" fmla="*/ 926464 w 5155357"/>
              <a:gd name="connsiteY5906" fmla="*/ 662626 h 1041673"/>
              <a:gd name="connsiteX5907" fmla="*/ 925345 w 5155357"/>
              <a:gd name="connsiteY5907" fmla="*/ 662067 h 1041673"/>
              <a:gd name="connsiteX5908" fmla="*/ 921738 w 5155357"/>
              <a:gd name="connsiteY5908" fmla="*/ 667041 h 1041673"/>
              <a:gd name="connsiteX5909" fmla="*/ 923977 w 5155357"/>
              <a:gd name="connsiteY5909" fmla="*/ 665487 h 1041673"/>
              <a:gd name="connsiteX5910" fmla="*/ 921987 w 5155357"/>
              <a:gd name="connsiteY5910" fmla="*/ 667725 h 1041673"/>
              <a:gd name="connsiteX5911" fmla="*/ 921738 w 5155357"/>
              <a:gd name="connsiteY5911" fmla="*/ 667041 h 1041673"/>
              <a:gd name="connsiteX5912" fmla="*/ 918940 w 5155357"/>
              <a:gd name="connsiteY5912" fmla="*/ 668658 h 1041673"/>
              <a:gd name="connsiteX5913" fmla="*/ 917883 w 5155357"/>
              <a:gd name="connsiteY5913" fmla="*/ 669093 h 1041673"/>
              <a:gd name="connsiteX5914" fmla="*/ 920308 w 5155357"/>
              <a:gd name="connsiteY5914" fmla="*/ 666419 h 1041673"/>
              <a:gd name="connsiteX5915" fmla="*/ 926153 w 5155357"/>
              <a:gd name="connsiteY5915" fmla="*/ 659891 h 1041673"/>
              <a:gd name="connsiteX5916" fmla="*/ 931500 w 5155357"/>
              <a:gd name="connsiteY5916" fmla="*/ 654170 h 1041673"/>
              <a:gd name="connsiteX5917" fmla="*/ 931314 w 5155357"/>
              <a:gd name="connsiteY5917" fmla="*/ 652492 h 1041673"/>
              <a:gd name="connsiteX5918" fmla="*/ 932184 w 5155357"/>
              <a:gd name="connsiteY5918" fmla="*/ 648699 h 1041673"/>
              <a:gd name="connsiteX5919" fmla="*/ 932246 w 5155357"/>
              <a:gd name="connsiteY5919" fmla="*/ 648450 h 1041673"/>
              <a:gd name="connsiteX5920" fmla="*/ 926526 w 5155357"/>
              <a:gd name="connsiteY5920" fmla="*/ 655227 h 1041673"/>
              <a:gd name="connsiteX5921" fmla="*/ 926650 w 5155357"/>
              <a:gd name="connsiteY5921" fmla="*/ 656471 h 1041673"/>
              <a:gd name="connsiteX5922" fmla="*/ 924101 w 5155357"/>
              <a:gd name="connsiteY5922" fmla="*/ 659393 h 1041673"/>
              <a:gd name="connsiteX5923" fmla="*/ 920992 w 5155357"/>
              <a:gd name="connsiteY5923" fmla="*/ 662502 h 1041673"/>
              <a:gd name="connsiteX5924" fmla="*/ 916702 w 5155357"/>
              <a:gd name="connsiteY5924" fmla="*/ 665051 h 1041673"/>
              <a:gd name="connsiteX5925" fmla="*/ 919252 w 5155357"/>
              <a:gd name="connsiteY5925" fmla="*/ 659518 h 1041673"/>
              <a:gd name="connsiteX5926" fmla="*/ 921303 w 5155357"/>
              <a:gd name="connsiteY5926" fmla="*/ 656595 h 1041673"/>
              <a:gd name="connsiteX5927" fmla="*/ 923417 w 5155357"/>
              <a:gd name="connsiteY5927" fmla="*/ 655041 h 1041673"/>
              <a:gd name="connsiteX5928" fmla="*/ 928205 w 5155357"/>
              <a:gd name="connsiteY5928" fmla="*/ 648139 h 1041673"/>
              <a:gd name="connsiteX5929" fmla="*/ 931873 w 5155357"/>
              <a:gd name="connsiteY5929" fmla="*/ 643351 h 1041673"/>
              <a:gd name="connsiteX5930" fmla="*/ 936350 w 5155357"/>
              <a:gd name="connsiteY5930" fmla="*/ 637134 h 1041673"/>
              <a:gd name="connsiteX5931" fmla="*/ 940640 w 5155357"/>
              <a:gd name="connsiteY5931" fmla="*/ 632657 h 1041673"/>
              <a:gd name="connsiteX5932" fmla="*/ 944246 w 5155357"/>
              <a:gd name="connsiteY5932" fmla="*/ 626812 h 1041673"/>
              <a:gd name="connsiteX5933" fmla="*/ 948040 w 5155357"/>
              <a:gd name="connsiteY5933" fmla="*/ 623517 h 1041673"/>
              <a:gd name="connsiteX5934" fmla="*/ 948412 w 5155357"/>
              <a:gd name="connsiteY5934" fmla="*/ 627683 h 1041673"/>
              <a:gd name="connsiteX5935" fmla="*/ 947666 w 5155357"/>
              <a:gd name="connsiteY5935" fmla="*/ 631103 h 1041673"/>
              <a:gd name="connsiteX5936" fmla="*/ 943749 w 5155357"/>
              <a:gd name="connsiteY5936" fmla="*/ 636263 h 1041673"/>
              <a:gd name="connsiteX5937" fmla="*/ 945304 w 5155357"/>
              <a:gd name="connsiteY5937" fmla="*/ 636139 h 1041673"/>
              <a:gd name="connsiteX5938" fmla="*/ 950900 w 5155357"/>
              <a:gd name="connsiteY5938" fmla="*/ 634771 h 1041673"/>
              <a:gd name="connsiteX5939" fmla="*/ 948350 w 5155357"/>
              <a:gd name="connsiteY5939" fmla="*/ 634460 h 1041673"/>
              <a:gd name="connsiteX5940" fmla="*/ 951397 w 5155357"/>
              <a:gd name="connsiteY5940" fmla="*/ 631165 h 1041673"/>
              <a:gd name="connsiteX5941" fmla="*/ 950900 w 5155357"/>
              <a:gd name="connsiteY5941" fmla="*/ 634771 h 1041673"/>
              <a:gd name="connsiteX5942" fmla="*/ 957739 w 5155357"/>
              <a:gd name="connsiteY5942" fmla="*/ 624076 h 1041673"/>
              <a:gd name="connsiteX5943" fmla="*/ 959977 w 5155357"/>
              <a:gd name="connsiteY5943" fmla="*/ 622460 h 1041673"/>
              <a:gd name="connsiteX5944" fmla="*/ 957739 w 5155357"/>
              <a:gd name="connsiteY5944" fmla="*/ 624076 h 1041673"/>
              <a:gd name="connsiteX5945" fmla="*/ 971729 w 5155357"/>
              <a:gd name="connsiteY5945" fmla="*/ 610708 h 1041673"/>
              <a:gd name="connsiteX5946" fmla="*/ 972849 w 5155357"/>
              <a:gd name="connsiteY5946" fmla="*/ 607973 h 1041673"/>
              <a:gd name="connsiteX5947" fmla="*/ 971729 w 5155357"/>
              <a:gd name="connsiteY5947" fmla="*/ 610708 h 1041673"/>
              <a:gd name="connsiteX5948" fmla="*/ 990133 w 5155357"/>
              <a:gd name="connsiteY5948" fmla="*/ 574956 h 1041673"/>
              <a:gd name="connsiteX5949" fmla="*/ 989574 w 5155357"/>
              <a:gd name="connsiteY5949" fmla="*/ 573899 h 1041673"/>
              <a:gd name="connsiteX5950" fmla="*/ 989325 w 5155357"/>
              <a:gd name="connsiteY5950" fmla="*/ 573899 h 1041673"/>
              <a:gd name="connsiteX5951" fmla="*/ 989761 w 5155357"/>
              <a:gd name="connsiteY5951" fmla="*/ 573215 h 1041673"/>
              <a:gd name="connsiteX5952" fmla="*/ 989512 w 5155357"/>
              <a:gd name="connsiteY5952" fmla="*/ 572220 h 1041673"/>
              <a:gd name="connsiteX5953" fmla="*/ 988517 w 5155357"/>
              <a:gd name="connsiteY5953" fmla="*/ 572469 h 1041673"/>
              <a:gd name="connsiteX5954" fmla="*/ 988331 w 5155357"/>
              <a:gd name="connsiteY5954" fmla="*/ 572718 h 1041673"/>
              <a:gd name="connsiteX5955" fmla="*/ 986216 w 5155357"/>
              <a:gd name="connsiteY5955" fmla="*/ 576635 h 1041673"/>
              <a:gd name="connsiteX5956" fmla="*/ 987895 w 5155357"/>
              <a:gd name="connsiteY5956" fmla="*/ 577195 h 1041673"/>
              <a:gd name="connsiteX5957" fmla="*/ 982859 w 5155357"/>
              <a:gd name="connsiteY5957" fmla="*/ 584967 h 1041673"/>
              <a:gd name="connsiteX5958" fmla="*/ 979501 w 5155357"/>
              <a:gd name="connsiteY5958" fmla="*/ 586086 h 1041673"/>
              <a:gd name="connsiteX5959" fmla="*/ 981180 w 5155357"/>
              <a:gd name="connsiteY5959" fmla="*/ 587267 h 1041673"/>
              <a:gd name="connsiteX5960" fmla="*/ 976143 w 5155357"/>
              <a:gd name="connsiteY5960" fmla="*/ 594542 h 1041673"/>
              <a:gd name="connsiteX5961" fmla="*/ 975584 w 5155357"/>
              <a:gd name="connsiteY5961" fmla="*/ 591744 h 1041673"/>
              <a:gd name="connsiteX5962" fmla="*/ 971729 w 5155357"/>
              <a:gd name="connsiteY5962" fmla="*/ 593361 h 1041673"/>
              <a:gd name="connsiteX5963" fmla="*/ 971791 w 5155357"/>
              <a:gd name="connsiteY5963" fmla="*/ 593174 h 1041673"/>
              <a:gd name="connsiteX5964" fmla="*/ 971667 w 5155357"/>
              <a:gd name="connsiteY5964" fmla="*/ 593361 h 1041673"/>
              <a:gd name="connsiteX5965" fmla="*/ 971667 w 5155357"/>
              <a:gd name="connsiteY5965" fmla="*/ 594729 h 1041673"/>
              <a:gd name="connsiteX5966" fmla="*/ 974092 w 5155357"/>
              <a:gd name="connsiteY5966" fmla="*/ 595413 h 1041673"/>
              <a:gd name="connsiteX5967" fmla="*/ 971667 w 5155357"/>
              <a:gd name="connsiteY5967" fmla="*/ 600076 h 1041673"/>
              <a:gd name="connsiteX5968" fmla="*/ 969428 w 5155357"/>
              <a:gd name="connsiteY5968" fmla="*/ 602998 h 1041673"/>
              <a:gd name="connsiteX5969" fmla="*/ 972413 w 5155357"/>
              <a:gd name="connsiteY5969" fmla="*/ 601755 h 1041673"/>
              <a:gd name="connsiteX5970" fmla="*/ 974092 w 5155357"/>
              <a:gd name="connsiteY5970" fmla="*/ 601444 h 1041673"/>
              <a:gd name="connsiteX5971" fmla="*/ 970299 w 5155357"/>
              <a:gd name="connsiteY5971" fmla="*/ 608470 h 1041673"/>
              <a:gd name="connsiteX5972" fmla="*/ 967377 w 5155357"/>
              <a:gd name="connsiteY5972" fmla="*/ 612449 h 1041673"/>
              <a:gd name="connsiteX5973" fmla="*/ 964268 w 5155357"/>
              <a:gd name="connsiteY5973" fmla="*/ 615745 h 1041673"/>
              <a:gd name="connsiteX5974" fmla="*/ 962402 w 5155357"/>
              <a:gd name="connsiteY5974" fmla="*/ 617299 h 1041673"/>
              <a:gd name="connsiteX5975" fmla="*/ 965636 w 5155357"/>
              <a:gd name="connsiteY5975" fmla="*/ 611952 h 1041673"/>
              <a:gd name="connsiteX5976" fmla="*/ 968745 w 5155357"/>
              <a:gd name="connsiteY5976" fmla="*/ 606791 h 1041673"/>
              <a:gd name="connsiteX5977" fmla="*/ 966879 w 5155357"/>
              <a:gd name="connsiteY5977" fmla="*/ 607973 h 1041673"/>
              <a:gd name="connsiteX5978" fmla="*/ 960848 w 5155357"/>
              <a:gd name="connsiteY5978" fmla="*/ 616242 h 1041673"/>
              <a:gd name="connsiteX5979" fmla="*/ 957739 w 5155357"/>
              <a:gd name="connsiteY5979" fmla="*/ 620221 h 1041673"/>
              <a:gd name="connsiteX5980" fmla="*/ 952392 w 5155357"/>
              <a:gd name="connsiteY5980" fmla="*/ 624201 h 1041673"/>
              <a:gd name="connsiteX5981" fmla="*/ 955687 w 5155357"/>
              <a:gd name="connsiteY5981" fmla="*/ 620408 h 1041673"/>
              <a:gd name="connsiteX5982" fmla="*/ 956869 w 5155357"/>
              <a:gd name="connsiteY5982" fmla="*/ 617113 h 1041673"/>
              <a:gd name="connsiteX5983" fmla="*/ 956558 w 5155357"/>
              <a:gd name="connsiteY5983" fmla="*/ 615745 h 1041673"/>
              <a:gd name="connsiteX5984" fmla="*/ 952889 w 5155357"/>
              <a:gd name="connsiteY5984" fmla="*/ 620035 h 1041673"/>
              <a:gd name="connsiteX5985" fmla="*/ 949780 w 5155357"/>
              <a:gd name="connsiteY5985" fmla="*/ 622087 h 1041673"/>
              <a:gd name="connsiteX5986" fmla="*/ 957117 w 5155357"/>
              <a:gd name="connsiteY5986" fmla="*/ 614066 h 1041673"/>
              <a:gd name="connsiteX5987" fmla="*/ 959480 w 5155357"/>
              <a:gd name="connsiteY5987" fmla="*/ 607289 h 1041673"/>
              <a:gd name="connsiteX5988" fmla="*/ 964641 w 5155357"/>
              <a:gd name="connsiteY5988" fmla="*/ 601071 h 1041673"/>
              <a:gd name="connsiteX5989" fmla="*/ 967563 w 5155357"/>
              <a:gd name="connsiteY5989" fmla="*/ 596283 h 1041673"/>
              <a:gd name="connsiteX5990" fmla="*/ 971542 w 5155357"/>
              <a:gd name="connsiteY5990" fmla="*/ 590936 h 1041673"/>
              <a:gd name="connsiteX5991" fmla="*/ 979252 w 5155357"/>
              <a:gd name="connsiteY5991" fmla="*/ 581609 h 1041673"/>
              <a:gd name="connsiteX5992" fmla="*/ 984724 w 5155357"/>
              <a:gd name="connsiteY5992" fmla="*/ 573588 h 1041673"/>
              <a:gd name="connsiteX5993" fmla="*/ 982921 w 5155357"/>
              <a:gd name="connsiteY5993" fmla="*/ 576822 h 1041673"/>
              <a:gd name="connsiteX5994" fmla="*/ 1004621 w 5155357"/>
              <a:gd name="connsiteY5994" fmla="*/ 549837 h 1041673"/>
              <a:gd name="connsiteX5995" fmla="*/ 1005740 w 5155357"/>
              <a:gd name="connsiteY5995" fmla="*/ 553692 h 1041673"/>
              <a:gd name="connsiteX5996" fmla="*/ 998466 w 5155357"/>
              <a:gd name="connsiteY5996" fmla="*/ 562086 h 1041673"/>
              <a:gd name="connsiteX5997" fmla="*/ 1000704 w 5155357"/>
              <a:gd name="connsiteY5997" fmla="*/ 563827 h 1041673"/>
              <a:gd name="connsiteX5998" fmla="*/ 990133 w 5155357"/>
              <a:gd name="connsiteY5998" fmla="*/ 574956 h 1041673"/>
              <a:gd name="connsiteX5999" fmla="*/ 998528 w 5155357"/>
              <a:gd name="connsiteY5999" fmla="*/ 569360 h 1041673"/>
              <a:gd name="connsiteX6000" fmla="*/ 998590 w 5155357"/>
              <a:gd name="connsiteY6000" fmla="*/ 569360 h 1041673"/>
              <a:gd name="connsiteX6001" fmla="*/ 996600 w 5155357"/>
              <a:gd name="connsiteY6001" fmla="*/ 572407 h 1041673"/>
              <a:gd name="connsiteX6002" fmla="*/ 996103 w 5155357"/>
              <a:gd name="connsiteY6002" fmla="*/ 573029 h 1041673"/>
              <a:gd name="connsiteX6003" fmla="*/ 998528 w 5155357"/>
              <a:gd name="connsiteY6003" fmla="*/ 569360 h 1041673"/>
              <a:gd name="connsiteX6004" fmla="*/ 1015253 w 5155357"/>
              <a:gd name="connsiteY6004" fmla="*/ 550956 h 1041673"/>
              <a:gd name="connsiteX6005" fmla="*/ 996849 w 5155357"/>
              <a:gd name="connsiteY6005" fmla="*/ 575516 h 1041673"/>
              <a:gd name="connsiteX6006" fmla="*/ 996849 w 5155357"/>
              <a:gd name="connsiteY6006" fmla="*/ 574397 h 1041673"/>
              <a:gd name="connsiteX6007" fmla="*/ 996600 w 5155357"/>
              <a:gd name="connsiteY6007" fmla="*/ 574397 h 1041673"/>
              <a:gd name="connsiteX6008" fmla="*/ 997533 w 5155357"/>
              <a:gd name="connsiteY6008" fmla="*/ 573153 h 1041673"/>
              <a:gd name="connsiteX6009" fmla="*/ 999584 w 5155357"/>
              <a:gd name="connsiteY6009" fmla="*/ 569920 h 1041673"/>
              <a:gd name="connsiteX6010" fmla="*/ 999584 w 5155357"/>
              <a:gd name="connsiteY6010" fmla="*/ 570044 h 1041673"/>
              <a:gd name="connsiteX6011" fmla="*/ 1019730 w 5155357"/>
              <a:gd name="connsiteY6011" fmla="*/ 542686 h 1041673"/>
              <a:gd name="connsiteX6012" fmla="*/ 1015253 w 5155357"/>
              <a:gd name="connsiteY6012" fmla="*/ 551018 h 1041673"/>
              <a:gd name="connsiteX6013" fmla="*/ 1018052 w 5155357"/>
              <a:gd name="connsiteY6013" fmla="*/ 536406 h 1041673"/>
              <a:gd name="connsiteX6014" fmla="*/ 1017491 w 5155357"/>
              <a:gd name="connsiteY6014" fmla="*/ 539266 h 1041673"/>
              <a:gd name="connsiteX6015" fmla="*/ 1015253 w 5155357"/>
              <a:gd name="connsiteY6015" fmla="*/ 541443 h 1041673"/>
              <a:gd name="connsiteX6016" fmla="*/ 1009098 w 5155357"/>
              <a:gd name="connsiteY6016" fmla="*/ 548780 h 1041673"/>
              <a:gd name="connsiteX6017" fmla="*/ 1009657 w 5155357"/>
              <a:gd name="connsiteY6017" fmla="*/ 546479 h 1041673"/>
              <a:gd name="connsiteX6018" fmla="*/ 1009533 w 5155357"/>
              <a:gd name="connsiteY6018" fmla="*/ 546479 h 1041673"/>
              <a:gd name="connsiteX6019" fmla="*/ 1009657 w 5155357"/>
              <a:gd name="connsiteY6019" fmla="*/ 546230 h 1041673"/>
              <a:gd name="connsiteX6020" fmla="*/ 1010093 w 5155357"/>
              <a:gd name="connsiteY6020" fmla="*/ 544178 h 1041673"/>
              <a:gd name="connsiteX6021" fmla="*/ 1010093 w 5155357"/>
              <a:gd name="connsiteY6021" fmla="*/ 543992 h 1041673"/>
              <a:gd name="connsiteX6022" fmla="*/ 1009657 w 5155357"/>
              <a:gd name="connsiteY6022" fmla="*/ 543743 h 1041673"/>
              <a:gd name="connsiteX6023" fmla="*/ 1009160 w 5155357"/>
              <a:gd name="connsiteY6023" fmla="*/ 543432 h 1041673"/>
              <a:gd name="connsiteX6024" fmla="*/ 1014383 w 5155357"/>
              <a:gd name="connsiteY6024" fmla="*/ 537152 h 1041673"/>
              <a:gd name="connsiteX6025" fmla="*/ 1014569 w 5155357"/>
              <a:gd name="connsiteY6025" fmla="*/ 537339 h 1041673"/>
              <a:gd name="connsiteX6026" fmla="*/ 1013139 w 5155357"/>
              <a:gd name="connsiteY6026" fmla="*/ 539453 h 1041673"/>
              <a:gd name="connsiteX6027" fmla="*/ 1012331 w 5155357"/>
              <a:gd name="connsiteY6027" fmla="*/ 540572 h 1041673"/>
              <a:gd name="connsiteX6028" fmla="*/ 1012518 w 5155357"/>
              <a:gd name="connsiteY6028" fmla="*/ 541567 h 1041673"/>
              <a:gd name="connsiteX6029" fmla="*/ 1012890 w 5155357"/>
              <a:gd name="connsiteY6029" fmla="*/ 541691 h 1041673"/>
              <a:gd name="connsiteX6030" fmla="*/ 1013450 w 5155357"/>
              <a:gd name="connsiteY6030" fmla="*/ 541380 h 1041673"/>
              <a:gd name="connsiteX6031" fmla="*/ 1014196 w 5155357"/>
              <a:gd name="connsiteY6031" fmla="*/ 540323 h 1041673"/>
              <a:gd name="connsiteX6032" fmla="*/ 1015875 w 5155357"/>
              <a:gd name="connsiteY6032" fmla="*/ 537712 h 1041673"/>
              <a:gd name="connsiteX6033" fmla="*/ 1015999 w 5155357"/>
              <a:gd name="connsiteY6033" fmla="*/ 537463 h 1041673"/>
              <a:gd name="connsiteX6034" fmla="*/ 1015875 w 5155357"/>
              <a:gd name="connsiteY6034" fmla="*/ 537152 h 1041673"/>
              <a:gd name="connsiteX6035" fmla="*/ 1015004 w 5155357"/>
              <a:gd name="connsiteY6035" fmla="*/ 536033 h 1041673"/>
              <a:gd name="connsiteX6036" fmla="*/ 1015004 w 5155357"/>
              <a:gd name="connsiteY6036" fmla="*/ 536033 h 1041673"/>
              <a:gd name="connsiteX6037" fmla="*/ 1017243 w 5155357"/>
              <a:gd name="connsiteY6037" fmla="*/ 531556 h 1041673"/>
              <a:gd name="connsiteX6038" fmla="*/ 1020041 w 5155357"/>
              <a:gd name="connsiteY6038" fmla="*/ 533173 h 1041673"/>
              <a:gd name="connsiteX6039" fmla="*/ 1017803 w 5155357"/>
              <a:gd name="connsiteY6039" fmla="*/ 536531 h 1041673"/>
              <a:gd name="connsiteX6040" fmla="*/ 1022963 w 5155357"/>
              <a:gd name="connsiteY6040" fmla="*/ 579184 h 1041673"/>
              <a:gd name="connsiteX6041" fmla="*/ 1023088 w 5155357"/>
              <a:gd name="connsiteY6041" fmla="*/ 578873 h 1041673"/>
              <a:gd name="connsiteX6042" fmla="*/ 1024767 w 5155357"/>
              <a:gd name="connsiteY6042" fmla="*/ 576697 h 1041673"/>
              <a:gd name="connsiteX6043" fmla="*/ 1024953 w 5155357"/>
              <a:gd name="connsiteY6043" fmla="*/ 576697 h 1041673"/>
              <a:gd name="connsiteX6044" fmla="*/ 1022963 w 5155357"/>
              <a:gd name="connsiteY6044" fmla="*/ 579184 h 1041673"/>
              <a:gd name="connsiteX6045" fmla="*/ 1029740 w 5155357"/>
              <a:gd name="connsiteY6045" fmla="*/ 519681 h 1041673"/>
              <a:gd name="connsiteX6046" fmla="*/ 1024704 w 5155357"/>
              <a:gd name="connsiteY6046" fmla="*/ 526396 h 1041673"/>
              <a:gd name="connsiteX6047" fmla="*/ 1020787 w 5155357"/>
              <a:gd name="connsiteY6047" fmla="*/ 530872 h 1041673"/>
              <a:gd name="connsiteX6048" fmla="*/ 1022466 w 5155357"/>
              <a:gd name="connsiteY6048" fmla="*/ 524779 h 1041673"/>
              <a:gd name="connsiteX6049" fmla="*/ 1023585 w 5155357"/>
              <a:gd name="connsiteY6049" fmla="*/ 526396 h 1041673"/>
              <a:gd name="connsiteX6050" fmla="*/ 1027813 w 5155357"/>
              <a:gd name="connsiteY6050" fmla="*/ 519991 h 1041673"/>
              <a:gd name="connsiteX6051" fmla="*/ 1028808 w 5155357"/>
              <a:gd name="connsiteY6051" fmla="*/ 519618 h 1041673"/>
              <a:gd name="connsiteX6052" fmla="*/ 1028994 w 5155357"/>
              <a:gd name="connsiteY6052" fmla="*/ 519618 h 1041673"/>
              <a:gd name="connsiteX6053" fmla="*/ 1029056 w 5155357"/>
              <a:gd name="connsiteY6053" fmla="*/ 519432 h 1041673"/>
              <a:gd name="connsiteX6054" fmla="*/ 1029243 w 5155357"/>
              <a:gd name="connsiteY6054" fmla="*/ 519059 h 1041673"/>
              <a:gd name="connsiteX6055" fmla="*/ 1029056 w 5155357"/>
              <a:gd name="connsiteY6055" fmla="*/ 518623 h 1041673"/>
              <a:gd name="connsiteX6056" fmla="*/ 1028621 w 5155357"/>
              <a:gd name="connsiteY6056" fmla="*/ 518810 h 1041673"/>
              <a:gd name="connsiteX6057" fmla="*/ 1028497 w 5155357"/>
              <a:gd name="connsiteY6057" fmla="*/ 519059 h 1041673"/>
              <a:gd name="connsiteX6058" fmla="*/ 1027502 w 5155357"/>
              <a:gd name="connsiteY6058" fmla="*/ 519432 h 1041673"/>
              <a:gd name="connsiteX6059" fmla="*/ 1027502 w 5155357"/>
              <a:gd name="connsiteY6059" fmla="*/ 519245 h 1041673"/>
              <a:gd name="connsiteX6060" fmla="*/ 1036456 w 5155357"/>
              <a:gd name="connsiteY6060" fmla="*/ 505318 h 1041673"/>
              <a:gd name="connsiteX6061" fmla="*/ 1046529 w 5155357"/>
              <a:gd name="connsiteY6061" fmla="*/ 489151 h 1041673"/>
              <a:gd name="connsiteX6062" fmla="*/ 1046591 w 5155357"/>
              <a:gd name="connsiteY6062" fmla="*/ 489151 h 1041673"/>
              <a:gd name="connsiteX6063" fmla="*/ 1046466 w 5155357"/>
              <a:gd name="connsiteY6063" fmla="*/ 489462 h 1041673"/>
              <a:gd name="connsiteX6064" fmla="*/ 1046466 w 5155357"/>
              <a:gd name="connsiteY6064" fmla="*/ 490830 h 1041673"/>
              <a:gd name="connsiteX6065" fmla="*/ 1047337 w 5155357"/>
              <a:gd name="connsiteY6065" fmla="*/ 491701 h 1041673"/>
              <a:gd name="connsiteX6066" fmla="*/ 1048208 w 5155357"/>
              <a:gd name="connsiteY6066" fmla="*/ 490830 h 1041673"/>
              <a:gd name="connsiteX6067" fmla="*/ 1048208 w 5155357"/>
              <a:gd name="connsiteY6067" fmla="*/ 489462 h 1041673"/>
              <a:gd name="connsiteX6068" fmla="*/ 1048208 w 5155357"/>
              <a:gd name="connsiteY6068" fmla="*/ 489462 h 1041673"/>
              <a:gd name="connsiteX6069" fmla="*/ 1048208 w 5155357"/>
              <a:gd name="connsiteY6069" fmla="*/ 489214 h 1041673"/>
              <a:gd name="connsiteX6070" fmla="*/ 1050446 w 5155357"/>
              <a:gd name="connsiteY6070" fmla="*/ 489835 h 1041673"/>
              <a:gd name="connsiteX6071" fmla="*/ 1052125 w 5155357"/>
              <a:gd name="connsiteY6071" fmla="*/ 486478 h 1041673"/>
              <a:gd name="connsiteX6072" fmla="*/ 1051938 w 5155357"/>
              <a:gd name="connsiteY6072" fmla="*/ 486478 h 1041673"/>
              <a:gd name="connsiteX6073" fmla="*/ 1053804 w 5155357"/>
              <a:gd name="connsiteY6073" fmla="*/ 484115 h 1041673"/>
              <a:gd name="connsiteX6074" fmla="*/ 1055980 w 5155357"/>
              <a:gd name="connsiteY6074" fmla="*/ 481255 h 1041673"/>
              <a:gd name="connsiteX6075" fmla="*/ 1055980 w 5155357"/>
              <a:gd name="connsiteY6075" fmla="*/ 481379 h 1041673"/>
              <a:gd name="connsiteX6076" fmla="*/ 1060891 w 5155357"/>
              <a:gd name="connsiteY6076" fmla="*/ 476467 h 1041673"/>
              <a:gd name="connsiteX6077" fmla="*/ 1061016 w 5155357"/>
              <a:gd name="connsiteY6077" fmla="*/ 476592 h 1041673"/>
              <a:gd name="connsiteX6078" fmla="*/ 1048208 w 5155357"/>
              <a:gd name="connsiteY6078" fmla="*/ 495929 h 1041673"/>
              <a:gd name="connsiteX6079" fmla="*/ 1046529 w 5155357"/>
              <a:gd name="connsiteY6079" fmla="*/ 496551 h 1041673"/>
              <a:gd name="connsiteX6080" fmla="*/ 1045969 w 5155357"/>
              <a:gd name="connsiteY6080" fmla="*/ 494810 h 1041673"/>
              <a:gd name="connsiteX6081" fmla="*/ 1040373 w 5155357"/>
              <a:gd name="connsiteY6081" fmla="*/ 498727 h 1041673"/>
              <a:gd name="connsiteX6082" fmla="*/ 1041492 w 5155357"/>
              <a:gd name="connsiteY6082" fmla="*/ 501027 h 1041673"/>
              <a:gd name="connsiteX6083" fmla="*/ 1045409 w 5155357"/>
              <a:gd name="connsiteY6083" fmla="*/ 499846 h 1041673"/>
              <a:gd name="connsiteX6084" fmla="*/ 1029802 w 5155357"/>
              <a:gd name="connsiteY6084" fmla="*/ 519929 h 1041673"/>
              <a:gd name="connsiteX6085" fmla="*/ 1052063 w 5155357"/>
              <a:gd name="connsiteY6085" fmla="*/ 497421 h 1041673"/>
              <a:gd name="connsiteX6086" fmla="*/ 1037015 w 5155357"/>
              <a:gd name="connsiteY6086" fmla="*/ 518064 h 1041673"/>
              <a:gd name="connsiteX6087" fmla="*/ 1058777 w 5155357"/>
              <a:gd name="connsiteY6087" fmla="*/ 487846 h 1041673"/>
              <a:gd name="connsiteX6088" fmla="*/ 1052063 w 5155357"/>
              <a:gd name="connsiteY6088" fmla="*/ 497421 h 1041673"/>
              <a:gd name="connsiteX6089" fmla="*/ 1065492 w 5155357"/>
              <a:gd name="connsiteY6089" fmla="*/ 480633 h 1041673"/>
              <a:gd name="connsiteX6090" fmla="*/ 1060456 w 5155357"/>
              <a:gd name="connsiteY6090" fmla="*/ 486291 h 1041673"/>
              <a:gd name="connsiteX6091" fmla="*/ 1068291 w 5155357"/>
              <a:gd name="connsiteY6091" fmla="*/ 475099 h 1041673"/>
              <a:gd name="connsiteX6092" fmla="*/ 1065492 w 5155357"/>
              <a:gd name="connsiteY6092" fmla="*/ 480695 h 1041673"/>
              <a:gd name="connsiteX6093" fmla="*/ 1081659 w 5155357"/>
              <a:gd name="connsiteY6093" fmla="*/ 457192 h 1041673"/>
              <a:gd name="connsiteX6094" fmla="*/ 1089431 w 5155357"/>
              <a:gd name="connsiteY6094" fmla="*/ 447182 h 1041673"/>
              <a:gd name="connsiteX6095" fmla="*/ 1089804 w 5155357"/>
              <a:gd name="connsiteY6095" fmla="*/ 447368 h 1041673"/>
              <a:gd name="connsiteX6096" fmla="*/ 1081659 w 5155357"/>
              <a:gd name="connsiteY6096" fmla="*/ 457192 h 1041673"/>
              <a:gd name="connsiteX6097" fmla="*/ 1090612 w 5155357"/>
              <a:gd name="connsiteY6097" fmla="*/ 446000 h 1041673"/>
              <a:gd name="connsiteX6098" fmla="*/ 1090053 w 5155357"/>
              <a:gd name="connsiteY6098" fmla="*/ 445441 h 1041673"/>
              <a:gd name="connsiteX6099" fmla="*/ 1089866 w 5155357"/>
              <a:gd name="connsiteY6099" fmla="*/ 445627 h 1041673"/>
              <a:gd name="connsiteX6100" fmla="*/ 1090053 w 5155357"/>
              <a:gd name="connsiteY6100" fmla="*/ 446000 h 1041673"/>
              <a:gd name="connsiteX6101" fmla="*/ 1090053 w 5155357"/>
              <a:gd name="connsiteY6101" fmla="*/ 446000 h 1041673"/>
              <a:gd name="connsiteX6102" fmla="*/ 1089679 w 5155357"/>
              <a:gd name="connsiteY6102" fmla="*/ 445814 h 1041673"/>
              <a:gd name="connsiteX6103" fmla="*/ 1089866 w 5155357"/>
              <a:gd name="connsiteY6103" fmla="*/ 445627 h 1041673"/>
              <a:gd name="connsiteX6104" fmla="*/ 1090053 w 5155357"/>
              <a:gd name="connsiteY6104" fmla="*/ 445441 h 1041673"/>
              <a:gd name="connsiteX6105" fmla="*/ 1092850 w 5155357"/>
              <a:gd name="connsiteY6105" fmla="*/ 441026 h 1041673"/>
              <a:gd name="connsiteX6106" fmla="*/ 1094529 w 5155357"/>
              <a:gd name="connsiteY6106" fmla="*/ 441026 h 1041673"/>
              <a:gd name="connsiteX6107" fmla="*/ 1090612 w 5155357"/>
              <a:gd name="connsiteY6107" fmla="*/ 446000 h 1041673"/>
              <a:gd name="connsiteX6108" fmla="*/ 1099566 w 5155357"/>
              <a:gd name="connsiteY6108" fmla="*/ 433130 h 1041673"/>
              <a:gd name="connsiteX6109" fmla="*/ 1111318 w 5155357"/>
              <a:gd name="connsiteY6109" fmla="*/ 417026 h 1041673"/>
              <a:gd name="connsiteX6110" fmla="*/ 1099566 w 5155357"/>
              <a:gd name="connsiteY6110" fmla="*/ 433130 h 1041673"/>
              <a:gd name="connsiteX6111" fmla="*/ 1117970 w 5155357"/>
              <a:gd name="connsiteY6111" fmla="*/ 410310 h 1041673"/>
              <a:gd name="connsiteX6112" fmla="*/ 1112934 w 5155357"/>
              <a:gd name="connsiteY6112" fmla="*/ 414725 h 1041673"/>
              <a:gd name="connsiteX6113" fmla="*/ 1120209 w 5155357"/>
              <a:gd name="connsiteY6113" fmla="*/ 404652 h 1041673"/>
              <a:gd name="connsiteX6114" fmla="*/ 1117970 w 5155357"/>
              <a:gd name="connsiteY6114" fmla="*/ 410310 h 1041673"/>
              <a:gd name="connsiteX6115" fmla="*/ 1133018 w 5155357"/>
              <a:gd name="connsiteY6115" fmla="*/ 380154 h 1041673"/>
              <a:gd name="connsiteX6116" fmla="*/ 1116292 w 5155357"/>
              <a:gd name="connsiteY6116" fmla="*/ 403098 h 1041673"/>
              <a:gd name="connsiteX6117" fmla="*/ 1110695 w 5155357"/>
              <a:gd name="connsiteY6117" fmla="*/ 410870 h 1041673"/>
              <a:gd name="connsiteX6118" fmla="*/ 1110695 w 5155357"/>
              <a:gd name="connsiteY6118" fmla="*/ 413171 h 1041673"/>
              <a:gd name="connsiteX6119" fmla="*/ 1087815 w 5155357"/>
              <a:gd name="connsiteY6119" fmla="*/ 441648 h 1041673"/>
              <a:gd name="connsiteX6120" fmla="*/ 1080539 w 5155357"/>
              <a:gd name="connsiteY6120" fmla="*/ 452280 h 1041673"/>
              <a:gd name="connsiteX6121" fmla="*/ 1073825 w 5155357"/>
              <a:gd name="connsiteY6121" fmla="*/ 458995 h 1041673"/>
              <a:gd name="connsiteX6122" fmla="*/ 1068788 w 5155357"/>
              <a:gd name="connsiteY6122" fmla="*/ 465151 h 1041673"/>
              <a:gd name="connsiteX6123" fmla="*/ 1063752 w 5155357"/>
              <a:gd name="connsiteY6123" fmla="*/ 471804 h 1041673"/>
              <a:gd name="connsiteX6124" fmla="*/ 1063752 w 5155357"/>
              <a:gd name="connsiteY6124" fmla="*/ 470125 h 1041673"/>
              <a:gd name="connsiteX6125" fmla="*/ 1065431 w 5155357"/>
              <a:gd name="connsiteY6125" fmla="*/ 465711 h 1041673"/>
              <a:gd name="connsiteX6126" fmla="*/ 1067109 w 5155357"/>
              <a:gd name="connsiteY6126" fmla="*/ 465151 h 1041673"/>
              <a:gd name="connsiteX6127" fmla="*/ 1066985 w 5155357"/>
              <a:gd name="connsiteY6127" fmla="*/ 462602 h 1041673"/>
              <a:gd name="connsiteX6128" fmla="*/ 1067482 w 5155357"/>
              <a:gd name="connsiteY6128" fmla="*/ 462415 h 1041673"/>
              <a:gd name="connsiteX6129" fmla="*/ 1067794 w 5155357"/>
              <a:gd name="connsiteY6129" fmla="*/ 461980 h 1041673"/>
              <a:gd name="connsiteX6130" fmla="*/ 1067358 w 5155357"/>
              <a:gd name="connsiteY6130" fmla="*/ 461669 h 1041673"/>
              <a:gd name="connsiteX6131" fmla="*/ 1066487 w 5155357"/>
              <a:gd name="connsiteY6131" fmla="*/ 462042 h 1041673"/>
              <a:gd name="connsiteX6132" fmla="*/ 1066612 w 5155357"/>
              <a:gd name="connsiteY6132" fmla="*/ 461793 h 1041673"/>
              <a:gd name="connsiteX6133" fmla="*/ 1079980 w 5155357"/>
              <a:gd name="connsiteY6133" fmla="*/ 445565 h 1041673"/>
              <a:gd name="connsiteX6134" fmla="*/ 1083897 w 5155357"/>
              <a:gd name="connsiteY6134" fmla="*/ 441150 h 1041673"/>
              <a:gd name="connsiteX6135" fmla="*/ 1083897 w 5155357"/>
              <a:gd name="connsiteY6135" fmla="*/ 440964 h 1041673"/>
              <a:gd name="connsiteX6136" fmla="*/ 1083960 w 5155357"/>
              <a:gd name="connsiteY6136" fmla="*/ 440964 h 1041673"/>
              <a:gd name="connsiteX6137" fmla="*/ 1090425 w 5155357"/>
              <a:gd name="connsiteY6137" fmla="*/ 435306 h 1041673"/>
              <a:gd name="connsiteX6138" fmla="*/ 1092167 w 5155357"/>
              <a:gd name="connsiteY6138" fmla="*/ 432570 h 1041673"/>
              <a:gd name="connsiteX6139" fmla="*/ 1092291 w 5155357"/>
              <a:gd name="connsiteY6139" fmla="*/ 432694 h 1041673"/>
              <a:gd name="connsiteX6140" fmla="*/ 1097825 w 5155357"/>
              <a:gd name="connsiteY6140" fmla="*/ 424984 h 1041673"/>
              <a:gd name="connsiteX6141" fmla="*/ 1099939 w 5155357"/>
              <a:gd name="connsiteY6141" fmla="*/ 422311 h 1041673"/>
              <a:gd name="connsiteX6142" fmla="*/ 1102551 w 5155357"/>
              <a:gd name="connsiteY6142" fmla="*/ 418767 h 1041673"/>
              <a:gd name="connsiteX6143" fmla="*/ 1102302 w 5155357"/>
              <a:gd name="connsiteY6143" fmla="*/ 418020 h 1041673"/>
              <a:gd name="connsiteX6144" fmla="*/ 1101555 w 5155357"/>
              <a:gd name="connsiteY6144" fmla="*/ 418269 h 1041673"/>
              <a:gd name="connsiteX6145" fmla="*/ 1099130 w 5155357"/>
              <a:gd name="connsiteY6145" fmla="*/ 421565 h 1041673"/>
              <a:gd name="connsiteX6146" fmla="*/ 1096830 w 5155357"/>
              <a:gd name="connsiteY6146" fmla="*/ 424549 h 1041673"/>
              <a:gd name="connsiteX6147" fmla="*/ 1096830 w 5155357"/>
              <a:gd name="connsiteY6147" fmla="*/ 424363 h 1041673"/>
              <a:gd name="connsiteX6148" fmla="*/ 1095089 w 5155357"/>
              <a:gd name="connsiteY6148" fmla="*/ 425420 h 1041673"/>
              <a:gd name="connsiteX6149" fmla="*/ 1102364 w 5155357"/>
              <a:gd name="connsiteY6149" fmla="*/ 416528 h 1041673"/>
              <a:gd name="connsiteX6150" fmla="*/ 1106281 w 5155357"/>
              <a:gd name="connsiteY6150" fmla="*/ 408632 h 1041673"/>
              <a:gd name="connsiteX6151" fmla="*/ 1107960 w 5155357"/>
              <a:gd name="connsiteY6151" fmla="*/ 410870 h 1041673"/>
              <a:gd name="connsiteX6152" fmla="*/ 1116167 w 5155357"/>
              <a:gd name="connsiteY6152" fmla="*/ 400611 h 1041673"/>
              <a:gd name="connsiteX6153" fmla="*/ 1116603 w 5155357"/>
              <a:gd name="connsiteY6153" fmla="*/ 400424 h 1041673"/>
              <a:gd name="connsiteX6154" fmla="*/ 1117784 w 5155357"/>
              <a:gd name="connsiteY6154" fmla="*/ 398994 h 1041673"/>
              <a:gd name="connsiteX6155" fmla="*/ 1119712 w 5155357"/>
              <a:gd name="connsiteY6155" fmla="*/ 396383 h 1041673"/>
              <a:gd name="connsiteX6156" fmla="*/ 1119712 w 5155357"/>
              <a:gd name="connsiteY6156" fmla="*/ 396383 h 1041673"/>
              <a:gd name="connsiteX6157" fmla="*/ 1121390 w 5155357"/>
              <a:gd name="connsiteY6157" fmla="*/ 389667 h 1041673"/>
              <a:gd name="connsiteX6158" fmla="*/ 1126426 w 5155357"/>
              <a:gd name="connsiteY6158" fmla="*/ 380714 h 1041673"/>
              <a:gd name="connsiteX6159" fmla="*/ 1132457 w 5155357"/>
              <a:gd name="connsiteY6159" fmla="*/ 379719 h 1041673"/>
              <a:gd name="connsiteX6160" fmla="*/ 1133080 w 5155357"/>
              <a:gd name="connsiteY6160" fmla="*/ 380030 h 1041673"/>
              <a:gd name="connsiteX6161" fmla="*/ 1133204 w 5155357"/>
              <a:gd name="connsiteY6161" fmla="*/ 380030 h 1041673"/>
              <a:gd name="connsiteX6162" fmla="*/ 1133204 w 5155357"/>
              <a:gd name="connsiteY6162" fmla="*/ 380154 h 1041673"/>
              <a:gd name="connsiteX6163" fmla="*/ 1153101 w 5155357"/>
              <a:gd name="connsiteY6163" fmla="*/ 357211 h 1041673"/>
              <a:gd name="connsiteX6164" fmla="*/ 1133141 w 5155357"/>
              <a:gd name="connsiteY6164" fmla="*/ 378413 h 1041673"/>
              <a:gd name="connsiteX6165" fmla="*/ 1133080 w 5155357"/>
              <a:gd name="connsiteY6165" fmla="*/ 378413 h 1041673"/>
              <a:gd name="connsiteX6166" fmla="*/ 1133018 w 5155357"/>
              <a:gd name="connsiteY6166" fmla="*/ 372880 h 1041673"/>
              <a:gd name="connsiteX6167" fmla="*/ 1134696 w 5155357"/>
              <a:gd name="connsiteY6167" fmla="*/ 372880 h 1041673"/>
              <a:gd name="connsiteX6168" fmla="*/ 1141225 w 5155357"/>
              <a:gd name="connsiteY6168" fmla="*/ 361501 h 1041673"/>
              <a:gd name="connsiteX6169" fmla="*/ 1142095 w 5155357"/>
              <a:gd name="connsiteY6169" fmla="*/ 359698 h 1041673"/>
              <a:gd name="connsiteX6170" fmla="*/ 1143650 w 5155357"/>
              <a:gd name="connsiteY6170" fmla="*/ 357460 h 1041673"/>
              <a:gd name="connsiteX6171" fmla="*/ 1146199 w 5155357"/>
              <a:gd name="connsiteY6171" fmla="*/ 355221 h 1041673"/>
              <a:gd name="connsiteX6172" fmla="*/ 1147256 w 5155357"/>
              <a:gd name="connsiteY6172" fmla="*/ 351988 h 1041673"/>
              <a:gd name="connsiteX6173" fmla="*/ 1148810 w 5155357"/>
              <a:gd name="connsiteY6173" fmla="*/ 350247 h 1041673"/>
              <a:gd name="connsiteX6174" fmla="*/ 1150489 w 5155357"/>
              <a:gd name="connsiteY6174" fmla="*/ 346454 h 1041673"/>
              <a:gd name="connsiteX6175" fmla="*/ 1153473 w 5155357"/>
              <a:gd name="connsiteY6175" fmla="*/ 344589 h 1041673"/>
              <a:gd name="connsiteX6176" fmla="*/ 1153598 w 5155357"/>
              <a:gd name="connsiteY6176" fmla="*/ 343034 h 1041673"/>
              <a:gd name="connsiteX6177" fmla="*/ 1156396 w 5155357"/>
              <a:gd name="connsiteY6177" fmla="*/ 341107 h 1041673"/>
              <a:gd name="connsiteX6178" fmla="*/ 1158945 w 5155357"/>
              <a:gd name="connsiteY6178" fmla="*/ 337501 h 1041673"/>
              <a:gd name="connsiteX6179" fmla="*/ 1161744 w 5155357"/>
              <a:gd name="connsiteY6179" fmla="*/ 333708 h 1041673"/>
              <a:gd name="connsiteX6180" fmla="*/ 1167091 w 5155357"/>
              <a:gd name="connsiteY6180" fmla="*/ 327614 h 1041673"/>
              <a:gd name="connsiteX6181" fmla="*/ 1166033 w 5155357"/>
              <a:gd name="connsiteY6181" fmla="*/ 331532 h 1041673"/>
              <a:gd name="connsiteX6182" fmla="*/ 1167775 w 5155357"/>
              <a:gd name="connsiteY6182" fmla="*/ 328858 h 1041673"/>
              <a:gd name="connsiteX6183" fmla="*/ 1167588 w 5155357"/>
              <a:gd name="connsiteY6183" fmla="*/ 329231 h 1041673"/>
              <a:gd name="connsiteX6184" fmla="*/ 1164976 w 5155357"/>
              <a:gd name="connsiteY6184" fmla="*/ 333521 h 1041673"/>
              <a:gd name="connsiteX6185" fmla="*/ 1162054 w 5155357"/>
              <a:gd name="connsiteY6185" fmla="*/ 337501 h 1041673"/>
              <a:gd name="connsiteX6186" fmla="*/ 1160500 w 5155357"/>
              <a:gd name="connsiteY6186" fmla="*/ 339926 h 1041673"/>
              <a:gd name="connsiteX6187" fmla="*/ 1161121 w 5155357"/>
              <a:gd name="connsiteY6187" fmla="*/ 341045 h 1041673"/>
              <a:gd name="connsiteX6188" fmla="*/ 1162676 w 5155357"/>
              <a:gd name="connsiteY6188" fmla="*/ 339304 h 1041673"/>
              <a:gd name="connsiteX6189" fmla="*/ 1153163 w 5155357"/>
              <a:gd name="connsiteY6189" fmla="*/ 357149 h 1041673"/>
              <a:gd name="connsiteX6190" fmla="*/ 1147505 w 5155357"/>
              <a:gd name="connsiteY6190" fmla="*/ 795313 h 1041673"/>
              <a:gd name="connsiteX6191" fmla="*/ 1146572 w 5155357"/>
              <a:gd name="connsiteY6191" fmla="*/ 797427 h 1041673"/>
              <a:gd name="connsiteX6192" fmla="*/ 1146323 w 5155357"/>
              <a:gd name="connsiteY6192" fmla="*/ 798982 h 1041673"/>
              <a:gd name="connsiteX6193" fmla="*/ 1146696 w 5155357"/>
              <a:gd name="connsiteY6193" fmla="*/ 800971 h 1041673"/>
              <a:gd name="connsiteX6194" fmla="*/ 1146385 w 5155357"/>
              <a:gd name="connsiteY6194" fmla="*/ 804329 h 1041673"/>
              <a:gd name="connsiteX6195" fmla="*/ 1146012 w 5155357"/>
              <a:gd name="connsiteY6195" fmla="*/ 808308 h 1041673"/>
              <a:gd name="connsiteX6196" fmla="*/ 1146634 w 5155357"/>
              <a:gd name="connsiteY6196" fmla="*/ 812785 h 1041673"/>
              <a:gd name="connsiteX6197" fmla="*/ 1146572 w 5155357"/>
              <a:gd name="connsiteY6197" fmla="*/ 815894 h 1041673"/>
              <a:gd name="connsiteX6198" fmla="*/ 1146447 w 5155357"/>
              <a:gd name="connsiteY6198" fmla="*/ 819003 h 1041673"/>
              <a:gd name="connsiteX6199" fmla="*/ 1146447 w 5155357"/>
              <a:gd name="connsiteY6199" fmla="*/ 822858 h 1041673"/>
              <a:gd name="connsiteX6200" fmla="*/ 1146012 w 5155357"/>
              <a:gd name="connsiteY6200" fmla="*/ 827024 h 1041673"/>
              <a:gd name="connsiteX6201" fmla="*/ 1146012 w 5155357"/>
              <a:gd name="connsiteY6201" fmla="*/ 831314 h 1041673"/>
              <a:gd name="connsiteX6202" fmla="*/ 1144893 w 5155357"/>
              <a:gd name="connsiteY6202" fmla="*/ 818692 h 1041673"/>
              <a:gd name="connsiteX6203" fmla="*/ 1144893 w 5155357"/>
              <a:gd name="connsiteY6203" fmla="*/ 811790 h 1041673"/>
              <a:gd name="connsiteX6204" fmla="*/ 1144520 w 5155357"/>
              <a:gd name="connsiteY6204" fmla="*/ 808806 h 1041673"/>
              <a:gd name="connsiteX6205" fmla="*/ 1144520 w 5155357"/>
              <a:gd name="connsiteY6205" fmla="*/ 805199 h 1041673"/>
              <a:gd name="connsiteX6206" fmla="*/ 1144396 w 5155357"/>
              <a:gd name="connsiteY6206" fmla="*/ 802215 h 1041673"/>
              <a:gd name="connsiteX6207" fmla="*/ 1144520 w 5155357"/>
              <a:gd name="connsiteY6207" fmla="*/ 799914 h 1041673"/>
              <a:gd name="connsiteX6208" fmla="*/ 1144520 w 5155357"/>
              <a:gd name="connsiteY6208" fmla="*/ 797489 h 1041673"/>
              <a:gd name="connsiteX6209" fmla="*/ 1144645 w 5155357"/>
              <a:gd name="connsiteY6209" fmla="*/ 794070 h 1041673"/>
              <a:gd name="connsiteX6210" fmla="*/ 1144396 w 5155357"/>
              <a:gd name="connsiteY6210" fmla="*/ 791272 h 1041673"/>
              <a:gd name="connsiteX6211" fmla="*/ 1144645 w 5155357"/>
              <a:gd name="connsiteY6211" fmla="*/ 788287 h 1041673"/>
              <a:gd name="connsiteX6212" fmla="*/ 1144831 w 5155357"/>
              <a:gd name="connsiteY6212" fmla="*/ 786919 h 1041673"/>
              <a:gd name="connsiteX6213" fmla="*/ 1145142 w 5155357"/>
              <a:gd name="connsiteY6213" fmla="*/ 784867 h 1041673"/>
              <a:gd name="connsiteX6214" fmla="*/ 1145080 w 5155357"/>
              <a:gd name="connsiteY6214" fmla="*/ 782878 h 1041673"/>
              <a:gd name="connsiteX6215" fmla="*/ 1146634 w 5155357"/>
              <a:gd name="connsiteY6215" fmla="*/ 782878 h 1041673"/>
              <a:gd name="connsiteX6216" fmla="*/ 1146696 w 5155357"/>
              <a:gd name="connsiteY6216" fmla="*/ 785551 h 1041673"/>
              <a:gd name="connsiteX6217" fmla="*/ 1146696 w 5155357"/>
              <a:gd name="connsiteY6217" fmla="*/ 788101 h 1041673"/>
              <a:gd name="connsiteX6218" fmla="*/ 1146696 w 5155357"/>
              <a:gd name="connsiteY6218" fmla="*/ 790152 h 1041673"/>
              <a:gd name="connsiteX6219" fmla="*/ 1146696 w 5155357"/>
              <a:gd name="connsiteY6219" fmla="*/ 793261 h 1041673"/>
              <a:gd name="connsiteX6220" fmla="*/ 1146696 w 5155357"/>
              <a:gd name="connsiteY6220" fmla="*/ 794567 h 1041673"/>
              <a:gd name="connsiteX6221" fmla="*/ 1147567 w 5155357"/>
              <a:gd name="connsiteY6221" fmla="*/ 795375 h 1041673"/>
              <a:gd name="connsiteX6222" fmla="*/ 1145329 w 5155357"/>
              <a:gd name="connsiteY6222" fmla="*/ 773178 h 1041673"/>
              <a:gd name="connsiteX6223" fmla="*/ 1146447 w 5155357"/>
              <a:gd name="connsiteY6223" fmla="*/ 776536 h 1041673"/>
              <a:gd name="connsiteX6224" fmla="*/ 1145329 w 5155357"/>
              <a:gd name="connsiteY6224" fmla="*/ 773178 h 1041673"/>
              <a:gd name="connsiteX6225" fmla="*/ 1149121 w 5155357"/>
              <a:gd name="connsiteY6225" fmla="*/ 752535 h 1041673"/>
              <a:gd name="connsiteX6226" fmla="*/ 1148810 w 5155357"/>
              <a:gd name="connsiteY6226" fmla="*/ 755768 h 1041673"/>
              <a:gd name="connsiteX6227" fmla="*/ 1148810 w 5155357"/>
              <a:gd name="connsiteY6227" fmla="*/ 757820 h 1041673"/>
              <a:gd name="connsiteX6228" fmla="*/ 1148313 w 5155357"/>
              <a:gd name="connsiteY6228" fmla="*/ 761053 h 1041673"/>
              <a:gd name="connsiteX6229" fmla="*/ 1147691 w 5155357"/>
              <a:gd name="connsiteY6229" fmla="*/ 765157 h 1041673"/>
              <a:gd name="connsiteX6230" fmla="*/ 1146261 w 5155357"/>
              <a:gd name="connsiteY6230" fmla="*/ 768017 h 1041673"/>
              <a:gd name="connsiteX6231" fmla="*/ 1145764 w 5155357"/>
              <a:gd name="connsiteY6231" fmla="*/ 764287 h 1041673"/>
              <a:gd name="connsiteX6232" fmla="*/ 1144831 w 5155357"/>
              <a:gd name="connsiteY6232" fmla="*/ 761302 h 1041673"/>
              <a:gd name="connsiteX6233" fmla="*/ 1145204 w 5155357"/>
              <a:gd name="connsiteY6233" fmla="*/ 756514 h 1041673"/>
              <a:gd name="connsiteX6234" fmla="*/ 1145888 w 5155357"/>
              <a:gd name="connsiteY6234" fmla="*/ 752100 h 1041673"/>
              <a:gd name="connsiteX6235" fmla="*/ 1146137 w 5155357"/>
              <a:gd name="connsiteY6235" fmla="*/ 749302 h 1041673"/>
              <a:gd name="connsiteX6236" fmla="*/ 1145453 w 5155357"/>
              <a:gd name="connsiteY6236" fmla="*/ 744514 h 1041673"/>
              <a:gd name="connsiteX6237" fmla="*/ 1146012 w 5155357"/>
              <a:gd name="connsiteY6237" fmla="*/ 741157 h 1041673"/>
              <a:gd name="connsiteX6238" fmla="*/ 1147008 w 5155357"/>
              <a:gd name="connsiteY6238" fmla="*/ 736245 h 1041673"/>
              <a:gd name="connsiteX6239" fmla="*/ 1148189 w 5155357"/>
              <a:gd name="connsiteY6239" fmla="*/ 729529 h 1041673"/>
              <a:gd name="connsiteX6240" fmla="*/ 1149121 w 5155357"/>
              <a:gd name="connsiteY6240" fmla="*/ 733633 h 1041673"/>
              <a:gd name="connsiteX6241" fmla="*/ 1149121 w 5155357"/>
              <a:gd name="connsiteY6241" fmla="*/ 739478 h 1041673"/>
              <a:gd name="connsiteX6242" fmla="*/ 1148810 w 5155357"/>
              <a:gd name="connsiteY6242" fmla="*/ 742400 h 1041673"/>
              <a:gd name="connsiteX6243" fmla="*/ 1148686 w 5155357"/>
              <a:gd name="connsiteY6243" fmla="*/ 745820 h 1041673"/>
              <a:gd name="connsiteX6244" fmla="*/ 1149370 w 5155357"/>
              <a:gd name="connsiteY6244" fmla="*/ 748618 h 1041673"/>
              <a:gd name="connsiteX6245" fmla="*/ 1149121 w 5155357"/>
              <a:gd name="connsiteY6245" fmla="*/ 752535 h 1041673"/>
              <a:gd name="connsiteX6246" fmla="*/ 1158137 w 5155357"/>
              <a:gd name="connsiteY6246" fmla="*/ 654792 h 1041673"/>
              <a:gd name="connsiteX6247" fmla="*/ 1150302 w 5155357"/>
              <a:gd name="connsiteY6247" fmla="*/ 712306 h 1041673"/>
              <a:gd name="connsiteX6248" fmla="*/ 1150863 w 5155357"/>
              <a:gd name="connsiteY6248" fmla="*/ 696700 h 1041673"/>
              <a:gd name="connsiteX6249" fmla="*/ 1157515 w 5155357"/>
              <a:gd name="connsiteY6249" fmla="*/ 641673 h 1041673"/>
              <a:gd name="connsiteX6250" fmla="*/ 1157577 w 5155357"/>
              <a:gd name="connsiteY6250" fmla="*/ 650999 h 1041673"/>
              <a:gd name="connsiteX6251" fmla="*/ 1158137 w 5155357"/>
              <a:gd name="connsiteY6251" fmla="*/ 654854 h 1041673"/>
              <a:gd name="connsiteX6252" fmla="*/ 1158012 w 5155357"/>
              <a:gd name="connsiteY6252" fmla="*/ 650067 h 1041673"/>
              <a:gd name="connsiteX6253" fmla="*/ 1159070 w 5155357"/>
              <a:gd name="connsiteY6253" fmla="*/ 647580 h 1041673"/>
              <a:gd name="connsiteX6254" fmla="*/ 1158012 w 5155357"/>
              <a:gd name="connsiteY6254" fmla="*/ 650067 h 1041673"/>
              <a:gd name="connsiteX6255" fmla="*/ 1169764 w 5155357"/>
              <a:gd name="connsiteY6255" fmla="*/ 576697 h 1041673"/>
              <a:gd name="connsiteX6256" fmla="*/ 1167837 w 5155357"/>
              <a:gd name="connsiteY6256" fmla="*/ 581671 h 1041673"/>
              <a:gd name="connsiteX6257" fmla="*/ 1166966 w 5155357"/>
              <a:gd name="connsiteY6257" fmla="*/ 590812 h 1041673"/>
              <a:gd name="connsiteX6258" fmla="*/ 1167837 w 5155357"/>
              <a:gd name="connsiteY6258" fmla="*/ 591993 h 1041673"/>
              <a:gd name="connsiteX6259" fmla="*/ 1168707 w 5155357"/>
              <a:gd name="connsiteY6259" fmla="*/ 589941 h 1041673"/>
              <a:gd name="connsiteX6260" fmla="*/ 1167712 w 5155357"/>
              <a:gd name="connsiteY6260" fmla="*/ 596159 h 1041673"/>
              <a:gd name="connsiteX6261" fmla="*/ 1166469 w 5155357"/>
              <a:gd name="connsiteY6261" fmla="*/ 599952 h 1041673"/>
              <a:gd name="connsiteX6262" fmla="*/ 1166842 w 5155357"/>
              <a:gd name="connsiteY6262" fmla="*/ 603744 h 1041673"/>
              <a:gd name="connsiteX6263" fmla="*/ 1164728 w 5155357"/>
              <a:gd name="connsiteY6263" fmla="*/ 609092 h 1041673"/>
              <a:gd name="connsiteX6264" fmla="*/ 1163360 w 5155357"/>
              <a:gd name="connsiteY6264" fmla="*/ 618045 h 1041673"/>
              <a:gd name="connsiteX6265" fmla="*/ 1163049 w 5155357"/>
              <a:gd name="connsiteY6265" fmla="*/ 625071 h 1041673"/>
              <a:gd name="connsiteX6266" fmla="*/ 1160935 w 5155357"/>
              <a:gd name="connsiteY6266" fmla="*/ 628118 h 1041673"/>
              <a:gd name="connsiteX6267" fmla="*/ 1162676 w 5155357"/>
              <a:gd name="connsiteY6267" fmla="*/ 632657 h 1041673"/>
              <a:gd name="connsiteX6268" fmla="*/ 1160935 w 5155357"/>
              <a:gd name="connsiteY6268" fmla="*/ 637693 h 1041673"/>
              <a:gd name="connsiteX6269" fmla="*/ 1160624 w 5155357"/>
              <a:gd name="connsiteY6269" fmla="*/ 641610 h 1041673"/>
              <a:gd name="connsiteX6270" fmla="*/ 1159443 w 5155357"/>
              <a:gd name="connsiteY6270" fmla="*/ 646833 h 1041673"/>
              <a:gd name="connsiteX6271" fmla="*/ 1159194 w 5155357"/>
              <a:gd name="connsiteY6271" fmla="*/ 647331 h 1041673"/>
              <a:gd name="connsiteX6272" fmla="*/ 1160375 w 5155357"/>
              <a:gd name="connsiteY6272" fmla="*/ 643289 h 1041673"/>
              <a:gd name="connsiteX6273" fmla="*/ 1159256 w 5155357"/>
              <a:gd name="connsiteY6273" fmla="*/ 638750 h 1041673"/>
              <a:gd name="connsiteX6274" fmla="*/ 1159256 w 5155357"/>
              <a:gd name="connsiteY6274" fmla="*/ 638626 h 1041673"/>
              <a:gd name="connsiteX6275" fmla="*/ 1159691 w 5155357"/>
              <a:gd name="connsiteY6275" fmla="*/ 638626 h 1041673"/>
              <a:gd name="connsiteX6276" fmla="*/ 1160375 w 5155357"/>
              <a:gd name="connsiteY6276" fmla="*/ 637631 h 1041673"/>
              <a:gd name="connsiteX6277" fmla="*/ 1159381 w 5155357"/>
              <a:gd name="connsiteY6277" fmla="*/ 636947 h 1041673"/>
              <a:gd name="connsiteX6278" fmla="*/ 1158758 w 5155357"/>
              <a:gd name="connsiteY6278" fmla="*/ 637009 h 1041673"/>
              <a:gd name="connsiteX6279" fmla="*/ 1160935 w 5155357"/>
              <a:gd name="connsiteY6279" fmla="*/ 628180 h 1041673"/>
              <a:gd name="connsiteX6280" fmla="*/ 1159070 w 5155357"/>
              <a:gd name="connsiteY6280" fmla="*/ 630792 h 1041673"/>
              <a:gd name="connsiteX6281" fmla="*/ 1158137 w 5155357"/>
              <a:gd name="connsiteY6281" fmla="*/ 637134 h 1041673"/>
              <a:gd name="connsiteX6282" fmla="*/ 1158137 w 5155357"/>
              <a:gd name="connsiteY6282" fmla="*/ 637134 h 1041673"/>
              <a:gd name="connsiteX6283" fmla="*/ 1159070 w 5155357"/>
              <a:gd name="connsiteY6283" fmla="*/ 630792 h 1041673"/>
              <a:gd name="connsiteX6284" fmla="*/ 1159567 w 5155357"/>
              <a:gd name="connsiteY6284" fmla="*/ 626874 h 1041673"/>
              <a:gd name="connsiteX6285" fmla="*/ 1160935 w 5155357"/>
              <a:gd name="connsiteY6285" fmla="*/ 618791 h 1041673"/>
              <a:gd name="connsiteX6286" fmla="*/ 1161308 w 5155357"/>
              <a:gd name="connsiteY6286" fmla="*/ 612947 h 1041673"/>
              <a:gd name="connsiteX6287" fmla="*/ 1162490 w 5155357"/>
              <a:gd name="connsiteY6287" fmla="*/ 609651 h 1041673"/>
              <a:gd name="connsiteX6288" fmla="*/ 1162676 w 5155357"/>
              <a:gd name="connsiteY6288" fmla="*/ 605672 h 1041673"/>
              <a:gd name="connsiteX6289" fmla="*/ 1163733 w 5155357"/>
              <a:gd name="connsiteY6289" fmla="*/ 601382 h 1041673"/>
              <a:gd name="connsiteX6290" fmla="*/ 1164728 w 5155357"/>
              <a:gd name="connsiteY6290" fmla="*/ 597402 h 1041673"/>
              <a:gd name="connsiteX6291" fmla="*/ 1164417 w 5155357"/>
              <a:gd name="connsiteY6291" fmla="*/ 594853 h 1041673"/>
              <a:gd name="connsiteX6292" fmla="*/ 1163546 w 5155357"/>
              <a:gd name="connsiteY6292" fmla="*/ 593610 h 1041673"/>
              <a:gd name="connsiteX6293" fmla="*/ 1164603 w 5155357"/>
              <a:gd name="connsiteY6293" fmla="*/ 588262 h 1041673"/>
              <a:gd name="connsiteX6294" fmla="*/ 1164915 w 5155357"/>
              <a:gd name="connsiteY6294" fmla="*/ 584656 h 1041673"/>
              <a:gd name="connsiteX6295" fmla="*/ 1165599 w 5155357"/>
              <a:gd name="connsiteY6295" fmla="*/ 580179 h 1041673"/>
              <a:gd name="connsiteX6296" fmla="*/ 1168024 w 5155357"/>
              <a:gd name="connsiteY6296" fmla="*/ 575018 h 1041673"/>
              <a:gd name="connsiteX6297" fmla="*/ 1168396 w 5155357"/>
              <a:gd name="connsiteY6297" fmla="*/ 570542 h 1041673"/>
              <a:gd name="connsiteX6298" fmla="*/ 1170075 w 5155357"/>
              <a:gd name="connsiteY6298" fmla="*/ 569174 h 1041673"/>
              <a:gd name="connsiteX6299" fmla="*/ 1169764 w 5155357"/>
              <a:gd name="connsiteY6299" fmla="*/ 576759 h 1041673"/>
              <a:gd name="connsiteX6300" fmla="*/ 1171816 w 5155357"/>
              <a:gd name="connsiteY6300" fmla="*/ 563578 h 1041673"/>
              <a:gd name="connsiteX6301" fmla="*/ 1169391 w 5155357"/>
              <a:gd name="connsiteY6301" fmla="*/ 563764 h 1041673"/>
              <a:gd name="connsiteX6302" fmla="*/ 1169205 w 5155357"/>
              <a:gd name="connsiteY6302" fmla="*/ 559474 h 1041673"/>
              <a:gd name="connsiteX6303" fmla="*/ 1172189 w 5155357"/>
              <a:gd name="connsiteY6303" fmla="*/ 558604 h 1041673"/>
              <a:gd name="connsiteX6304" fmla="*/ 1171816 w 5155357"/>
              <a:gd name="connsiteY6304" fmla="*/ 563578 h 1041673"/>
              <a:gd name="connsiteX6305" fmla="*/ 1173743 w 5155357"/>
              <a:gd name="connsiteY6305" fmla="*/ 551080 h 1041673"/>
              <a:gd name="connsiteX6306" fmla="*/ 1172313 w 5155357"/>
              <a:gd name="connsiteY6306" fmla="*/ 555557 h 1041673"/>
              <a:gd name="connsiteX6307" fmla="*/ 1170759 w 5155357"/>
              <a:gd name="connsiteY6307" fmla="*/ 555868 h 1041673"/>
              <a:gd name="connsiteX6308" fmla="*/ 1171132 w 5155357"/>
              <a:gd name="connsiteY6308" fmla="*/ 551764 h 1041673"/>
              <a:gd name="connsiteX6309" fmla="*/ 1172189 w 5155357"/>
              <a:gd name="connsiteY6309" fmla="*/ 549153 h 1041673"/>
              <a:gd name="connsiteX6310" fmla="*/ 1172189 w 5155357"/>
              <a:gd name="connsiteY6310" fmla="*/ 547101 h 1041673"/>
              <a:gd name="connsiteX6311" fmla="*/ 1174055 w 5155357"/>
              <a:gd name="connsiteY6311" fmla="*/ 546417 h 1041673"/>
              <a:gd name="connsiteX6312" fmla="*/ 1173743 w 5155357"/>
              <a:gd name="connsiteY6312" fmla="*/ 551080 h 1041673"/>
              <a:gd name="connsiteX6313" fmla="*/ 1175609 w 5155357"/>
              <a:gd name="connsiteY6313" fmla="*/ 539018 h 1041673"/>
              <a:gd name="connsiteX6314" fmla="*/ 1174055 w 5155357"/>
              <a:gd name="connsiteY6314" fmla="*/ 542811 h 1041673"/>
              <a:gd name="connsiteX6315" fmla="*/ 1172500 w 5155357"/>
              <a:gd name="connsiteY6315" fmla="*/ 543308 h 1041673"/>
              <a:gd name="connsiteX6316" fmla="*/ 1173743 w 5155357"/>
              <a:gd name="connsiteY6316" fmla="*/ 537961 h 1041673"/>
              <a:gd name="connsiteX6317" fmla="*/ 1176293 w 5155357"/>
              <a:gd name="connsiteY6317" fmla="*/ 533857 h 1041673"/>
              <a:gd name="connsiteX6318" fmla="*/ 1175609 w 5155357"/>
              <a:gd name="connsiteY6318" fmla="*/ 539018 h 1041673"/>
              <a:gd name="connsiteX6319" fmla="*/ 1182697 w 5155357"/>
              <a:gd name="connsiteY6319" fmla="*/ 497794 h 1041673"/>
              <a:gd name="connsiteX6320" fmla="*/ 1182448 w 5155357"/>
              <a:gd name="connsiteY6320" fmla="*/ 499349 h 1041673"/>
              <a:gd name="connsiteX6321" fmla="*/ 1182075 w 5155357"/>
              <a:gd name="connsiteY6321" fmla="*/ 502830 h 1041673"/>
              <a:gd name="connsiteX6322" fmla="*/ 1181391 w 5155357"/>
              <a:gd name="connsiteY6322" fmla="*/ 505939 h 1041673"/>
              <a:gd name="connsiteX6323" fmla="*/ 1180769 w 5155357"/>
              <a:gd name="connsiteY6323" fmla="*/ 510727 h 1041673"/>
              <a:gd name="connsiteX6324" fmla="*/ 1178966 w 5155357"/>
              <a:gd name="connsiteY6324" fmla="*/ 517318 h 1041673"/>
              <a:gd name="connsiteX6325" fmla="*/ 1178593 w 5155357"/>
              <a:gd name="connsiteY6325" fmla="*/ 516385 h 1041673"/>
              <a:gd name="connsiteX6326" fmla="*/ 1178718 w 5155357"/>
              <a:gd name="connsiteY6326" fmla="*/ 512903 h 1041673"/>
              <a:gd name="connsiteX6327" fmla="*/ 1179464 w 5155357"/>
              <a:gd name="connsiteY6327" fmla="*/ 508862 h 1041673"/>
              <a:gd name="connsiteX6328" fmla="*/ 1179961 w 5155357"/>
              <a:gd name="connsiteY6328" fmla="*/ 505131 h 1041673"/>
              <a:gd name="connsiteX6329" fmla="*/ 1180645 w 5155357"/>
              <a:gd name="connsiteY6329" fmla="*/ 501898 h 1041673"/>
              <a:gd name="connsiteX6330" fmla="*/ 1180645 w 5155357"/>
              <a:gd name="connsiteY6330" fmla="*/ 499038 h 1041673"/>
              <a:gd name="connsiteX6331" fmla="*/ 1182324 w 5155357"/>
              <a:gd name="connsiteY6331" fmla="*/ 494436 h 1041673"/>
              <a:gd name="connsiteX6332" fmla="*/ 1182697 w 5155357"/>
              <a:gd name="connsiteY6332" fmla="*/ 497794 h 1041673"/>
              <a:gd name="connsiteX6333" fmla="*/ 1184998 w 5155357"/>
              <a:gd name="connsiteY6333" fmla="*/ 486540 h 1041673"/>
              <a:gd name="connsiteX6334" fmla="*/ 1183194 w 5155357"/>
              <a:gd name="connsiteY6334" fmla="*/ 486291 h 1041673"/>
              <a:gd name="connsiteX6335" fmla="*/ 1184003 w 5155357"/>
              <a:gd name="connsiteY6335" fmla="*/ 482250 h 1041673"/>
              <a:gd name="connsiteX6336" fmla="*/ 1185308 w 5155357"/>
              <a:gd name="connsiteY6336" fmla="*/ 476467 h 1041673"/>
              <a:gd name="connsiteX6337" fmla="*/ 1185806 w 5155357"/>
              <a:gd name="connsiteY6337" fmla="*/ 481752 h 1041673"/>
              <a:gd name="connsiteX6338" fmla="*/ 1185931 w 5155357"/>
              <a:gd name="connsiteY6338" fmla="*/ 484488 h 1041673"/>
              <a:gd name="connsiteX6339" fmla="*/ 1184998 w 5155357"/>
              <a:gd name="connsiteY6339" fmla="*/ 486540 h 1041673"/>
              <a:gd name="connsiteX6340" fmla="*/ 1189163 w 5155357"/>
              <a:gd name="connsiteY6340" fmla="*/ 518623 h 1041673"/>
              <a:gd name="connsiteX6341" fmla="*/ 1188666 w 5155357"/>
              <a:gd name="connsiteY6341" fmla="*/ 515701 h 1041673"/>
              <a:gd name="connsiteX6342" fmla="*/ 1190096 w 5155357"/>
              <a:gd name="connsiteY6342" fmla="*/ 515266 h 1041673"/>
              <a:gd name="connsiteX6343" fmla="*/ 1190594 w 5155357"/>
              <a:gd name="connsiteY6343" fmla="*/ 517069 h 1041673"/>
              <a:gd name="connsiteX6344" fmla="*/ 1189163 w 5155357"/>
              <a:gd name="connsiteY6344" fmla="*/ 518623 h 1041673"/>
              <a:gd name="connsiteX6345" fmla="*/ 1193703 w 5155357"/>
              <a:gd name="connsiteY6345" fmla="*/ 437544 h 1041673"/>
              <a:gd name="connsiteX6346" fmla="*/ 1191340 w 5155357"/>
              <a:gd name="connsiteY6346" fmla="*/ 437420 h 1041673"/>
              <a:gd name="connsiteX6347" fmla="*/ 1191588 w 5155357"/>
              <a:gd name="connsiteY6347" fmla="*/ 434311 h 1041673"/>
              <a:gd name="connsiteX6348" fmla="*/ 1193018 w 5155357"/>
              <a:gd name="connsiteY6348" fmla="*/ 431326 h 1041673"/>
              <a:gd name="connsiteX6349" fmla="*/ 1193703 w 5155357"/>
              <a:gd name="connsiteY6349" fmla="*/ 437544 h 1041673"/>
              <a:gd name="connsiteX6350" fmla="*/ 123753 w 5155357"/>
              <a:gd name="connsiteY6350" fmla="*/ 218804 h 1041673"/>
              <a:gd name="connsiteX6351" fmla="*/ 124313 w 5155357"/>
              <a:gd name="connsiteY6351" fmla="*/ 216565 h 1041673"/>
              <a:gd name="connsiteX6352" fmla="*/ 123753 w 5155357"/>
              <a:gd name="connsiteY6352" fmla="*/ 218804 h 1041673"/>
              <a:gd name="connsiteX6353" fmla="*/ 4562226 w 5155357"/>
              <a:gd name="connsiteY6353" fmla="*/ 237830 h 1041673"/>
              <a:gd name="connsiteX6354" fmla="*/ 4563345 w 5155357"/>
              <a:gd name="connsiteY6354" fmla="*/ 235592 h 1041673"/>
              <a:gd name="connsiteX6355" fmla="*/ 4562226 w 5155357"/>
              <a:gd name="connsiteY6355" fmla="*/ 237830 h 1041673"/>
              <a:gd name="connsiteX6356" fmla="*/ 4278510 w 5155357"/>
              <a:gd name="connsiteY6356" fmla="*/ 260152 h 1041673"/>
              <a:gd name="connsiteX6357" fmla="*/ 4290760 w 5155357"/>
              <a:gd name="connsiteY6357" fmla="*/ 253437 h 1041673"/>
              <a:gd name="connsiteX6358" fmla="*/ 4298594 w 5155357"/>
              <a:gd name="connsiteY6358" fmla="*/ 247841 h 1041673"/>
              <a:gd name="connsiteX6359" fmla="*/ 4303071 w 5155357"/>
              <a:gd name="connsiteY6359" fmla="*/ 242804 h 1041673"/>
              <a:gd name="connsiteX6360" fmla="*/ 4315319 w 5155357"/>
              <a:gd name="connsiteY6360" fmla="*/ 232794 h 1041673"/>
              <a:gd name="connsiteX6361" fmla="*/ 4311962 w 5155357"/>
              <a:gd name="connsiteY6361" fmla="*/ 229436 h 1041673"/>
              <a:gd name="connsiteX6362" fmla="*/ 4299651 w 5155357"/>
              <a:gd name="connsiteY6362" fmla="*/ 233291 h 1041673"/>
              <a:gd name="connsiteX6363" fmla="*/ 4310843 w 5155357"/>
              <a:gd name="connsiteY6363" fmla="*/ 224338 h 1041673"/>
              <a:gd name="connsiteX6364" fmla="*/ 4292438 w 5155357"/>
              <a:gd name="connsiteY6364" fmla="*/ 230493 h 1041673"/>
              <a:gd name="connsiteX6365" fmla="*/ 4285163 w 5155357"/>
              <a:gd name="connsiteY6365" fmla="*/ 231675 h 1041673"/>
              <a:gd name="connsiteX6366" fmla="*/ 4276209 w 5155357"/>
              <a:gd name="connsiteY6366" fmla="*/ 235530 h 1041673"/>
              <a:gd name="connsiteX6367" fmla="*/ 4287339 w 5155357"/>
              <a:gd name="connsiteY6367" fmla="*/ 226576 h 1041673"/>
              <a:gd name="connsiteX6368" fmla="*/ 4278386 w 5155357"/>
              <a:gd name="connsiteY6368" fmla="*/ 229436 h 1041673"/>
              <a:gd name="connsiteX6369" fmla="*/ 4275028 w 5155357"/>
              <a:gd name="connsiteY6369" fmla="*/ 229934 h 1041673"/>
              <a:gd name="connsiteX6370" fmla="*/ 4254945 w 5155357"/>
              <a:gd name="connsiteY6370" fmla="*/ 238887 h 1041673"/>
              <a:gd name="connsiteX6371" fmla="*/ 4252147 w 5155357"/>
              <a:gd name="connsiteY6371" fmla="*/ 238887 h 1041673"/>
              <a:gd name="connsiteX6372" fmla="*/ 4232624 w 5155357"/>
              <a:gd name="connsiteY6372" fmla="*/ 250017 h 1041673"/>
              <a:gd name="connsiteX6373" fmla="*/ 4229825 w 5155357"/>
              <a:gd name="connsiteY6373" fmla="*/ 249457 h 1041673"/>
              <a:gd name="connsiteX6374" fmla="*/ 4225908 w 5155357"/>
              <a:gd name="connsiteY6374" fmla="*/ 252815 h 1041673"/>
              <a:gd name="connsiteX6375" fmla="*/ 4221432 w 5155357"/>
              <a:gd name="connsiteY6375" fmla="*/ 251758 h 1041673"/>
              <a:gd name="connsiteX6376" fmla="*/ 4200229 w 5155357"/>
              <a:gd name="connsiteY6376" fmla="*/ 259592 h 1041673"/>
              <a:gd name="connsiteX6377" fmla="*/ 4199110 w 5155357"/>
              <a:gd name="connsiteY6377" fmla="*/ 260711 h 1041673"/>
              <a:gd name="connsiteX6378" fmla="*/ 4199110 w 5155357"/>
              <a:gd name="connsiteY6378" fmla="*/ 260898 h 1041673"/>
              <a:gd name="connsiteX6379" fmla="*/ 4195939 w 5155357"/>
              <a:gd name="connsiteY6379" fmla="*/ 262017 h 1041673"/>
              <a:gd name="connsiteX6380" fmla="*/ 4195752 w 5155357"/>
              <a:gd name="connsiteY6380" fmla="*/ 261768 h 1041673"/>
              <a:gd name="connsiteX6381" fmla="*/ 4197431 w 5155357"/>
              <a:gd name="connsiteY6381" fmla="*/ 257354 h 1041673"/>
              <a:gd name="connsiteX6382" fmla="*/ 4202467 w 5155357"/>
              <a:gd name="connsiteY6382" fmla="*/ 255675 h 1041673"/>
              <a:gd name="connsiteX6383" fmla="*/ 4186301 w 5155357"/>
              <a:gd name="connsiteY6383" fmla="*/ 259592 h 1041673"/>
              <a:gd name="connsiteX6384" fmla="*/ 4186239 w 5155357"/>
              <a:gd name="connsiteY6384" fmla="*/ 259033 h 1041673"/>
              <a:gd name="connsiteX6385" fmla="*/ 4184809 w 5155357"/>
              <a:gd name="connsiteY6385" fmla="*/ 259965 h 1041673"/>
              <a:gd name="connsiteX6386" fmla="*/ 4180705 w 5155357"/>
              <a:gd name="connsiteY6386" fmla="*/ 262328 h 1041673"/>
              <a:gd name="connsiteX6387" fmla="*/ 4180208 w 5155357"/>
              <a:gd name="connsiteY6387" fmla="*/ 260276 h 1041673"/>
              <a:gd name="connsiteX6388" fmla="*/ 4182135 w 5155357"/>
              <a:gd name="connsiteY6388" fmla="*/ 259281 h 1041673"/>
              <a:gd name="connsiteX6389" fmla="*/ 4181389 w 5155357"/>
              <a:gd name="connsiteY6389" fmla="*/ 259406 h 1041673"/>
              <a:gd name="connsiteX6390" fmla="*/ 4176540 w 5155357"/>
              <a:gd name="connsiteY6390" fmla="*/ 260960 h 1041673"/>
              <a:gd name="connsiteX6391" fmla="*/ 4172933 w 5155357"/>
              <a:gd name="connsiteY6391" fmla="*/ 263074 h 1041673"/>
              <a:gd name="connsiteX6392" fmla="*/ 4171938 w 5155357"/>
              <a:gd name="connsiteY6392" fmla="*/ 263199 h 1041673"/>
              <a:gd name="connsiteX6393" fmla="*/ 4168953 w 5155357"/>
              <a:gd name="connsiteY6393" fmla="*/ 263074 h 1041673"/>
              <a:gd name="connsiteX6394" fmla="*/ 4166591 w 5155357"/>
              <a:gd name="connsiteY6394" fmla="*/ 264256 h 1041673"/>
              <a:gd name="connsiteX6395" fmla="*/ 4172249 w 5155357"/>
              <a:gd name="connsiteY6395" fmla="*/ 258908 h 1041673"/>
              <a:gd name="connsiteX6396" fmla="*/ 4175047 w 5155357"/>
              <a:gd name="connsiteY6396" fmla="*/ 257976 h 1041673"/>
              <a:gd name="connsiteX6397" fmla="*/ 4173990 w 5155357"/>
              <a:gd name="connsiteY6397" fmla="*/ 260090 h 1041673"/>
              <a:gd name="connsiteX6398" fmla="*/ 4175669 w 5155357"/>
              <a:gd name="connsiteY6398" fmla="*/ 257354 h 1041673"/>
              <a:gd name="connsiteX6399" fmla="*/ 4179648 w 5155357"/>
              <a:gd name="connsiteY6399" fmla="*/ 254245 h 1041673"/>
              <a:gd name="connsiteX6400" fmla="*/ 4184125 w 5155357"/>
              <a:gd name="connsiteY6400" fmla="*/ 253064 h 1041673"/>
              <a:gd name="connsiteX6401" fmla="*/ 4184250 w 5155357"/>
              <a:gd name="connsiteY6401" fmla="*/ 253064 h 1041673"/>
              <a:gd name="connsiteX6402" fmla="*/ 4193016 w 5155357"/>
              <a:gd name="connsiteY6402" fmla="*/ 246722 h 1041673"/>
              <a:gd name="connsiteX6403" fmla="*/ 4196374 w 5155357"/>
              <a:gd name="connsiteY6403" fmla="*/ 245540 h 1041673"/>
              <a:gd name="connsiteX6404" fmla="*/ 4201970 w 5155357"/>
              <a:gd name="connsiteY6404" fmla="*/ 243364 h 1041673"/>
              <a:gd name="connsiteX6405" fmla="*/ 4208685 w 5155357"/>
              <a:gd name="connsiteY6405" fmla="*/ 239385 h 1041673"/>
              <a:gd name="connsiteX6406" fmla="*/ 4219318 w 5155357"/>
              <a:gd name="connsiteY6406" fmla="*/ 228752 h 1041673"/>
              <a:gd name="connsiteX6407" fmla="*/ 4208685 w 5155357"/>
              <a:gd name="connsiteY6407" fmla="*/ 233789 h 1041673"/>
              <a:gd name="connsiteX6408" fmla="*/ 4197493 w 5155357"/>
              <a:gd name="connsiteY6408" fmla="*/ 239385 h 1041673"/>
              <a:gd name="connsiteX6409" fmla="*/ 4188539 w 5155357"/>
              <a:gd name="connsiteY6409" fmla="*/ 243364 h 1041673"/>
              <a:gd name="connsiteX6410" fmla="*/ 4175110 w 5155357"/>
              <a:gd name="connsiteY6410" fmla="*/ 250639 h 1041673"/>
              <a:gd name="connsiteX6411" fmla="*/ 4170632 w 5155357"/>
              <a:gd name="connsiteY6411" fmla="*/ 254494 h 1041673"/>
              <a:gd name="connsiteX6412" fmla="*/ 4160560 w 5155357"/>
              <a:gd name="connsiteY6412" fmla="*/ 259033 h 1041673"/>
              <a:gd name="connsiteX6413" fmla="*/ 4161120 w 5155357"/>
              <a:gd name="connsiteY6413" fmla="*/ 257851 h 1041673"/>
              <a:gd name="connsiteX6414" fmla="*/ 4161120 w 5155357"/>
              <a:gd name="connsiteY6414" fmla="*/ 257851 h 1041673"/>
              <a:gd name="connsiteX6415" fmla="*/ 4175856 w 5155357"/>
              <a:gd name="connsiteY6415" fmla="*/ 248836 h 1041673"/>
              <a:gd name="connsiteX6416" fmla="*/ 4199607 w 5155357"/>
              <a:gd name="connsiteY6416" fmla="*/ 235281 h 1041673"/>
              <a:gd name="connsiteX6417" fmla="*/ 4199918 w 5155357"/>
              <a:gd name="connsiteY6417" fmla="*/ 234473 h 1041673"/>
              <a:gd name="connsiteX6418" fmla="*/ 4199110 w 5155357"/>
              <a:gd name="connsiteY6418" fmla="*/ 234162 h 1041673"/>
              <a:gd name="connsiteX6419" fmla="*/ 4175171 w 5155357"/>
              <a:gd name="connsiteY6419" fmla="*/ 247841 h 1041673"/>
              <a:gd name="connsiteX6420" fmla="*/ 4160560 w 5155357"/>
              <a:gd name="connsiteY6420" fmla="*/ 256732 h 1041673"/>
              <a:gd name="connsiteX6421" fmla="*/ 4158446 w 5155357"/>
              <a:gd name="connsiteY6421" fmla="*/ 256981 h 1041673"/>
              <a:gd name="connsiteX6422" fmla="*/ 4164229 w 5155357"/>
              <a:gd name="connsiteY6422" fmla="*/ 252255 h 1041673"/>
              <a:gd name="connsiteX6423" fmla="*/ 4168643 w 5155357"/>
              <a:gd name="connsiteY6423" fmla="*/ 249209 h 1041673"/>
              <a:gd name="connsiteX6424" fmla="*/ 4168643 w 5155357"/>
              <a:gd name="connsiteY6424" fmla="*/ 248525 h 1041673"/>
              <a:gd name="connsiteX6425" fmla="*/ 4167959 w 5155357"/>
              <a:gd name="connsiteY6425" fmla="*/ 248525 h 1041673"/>
              <a:gd name="connsiteX6426" fmla="*/ 4163731 w 5155357"/>
              <a:gd name="connsiteY6426" fmla="*/ 251509 h 1041673"/>
              <a:gd name="connsiteX6427" fmla="*/ 4157388 w 5155357"/>
              <a:gd name="connsiteY6427" fmla="*/ 256856 h 1041673"/>
              <a:gd name="connsiteX6428" fmla="*/ 4157388 w 5155357"/>
              <a:gd name="connsiteY6428" fmla="*/ 256856 h 1041673"/>
              <a:gd name="connsiteX6429" fmla="*/ 4157202 w 5155357"/>
              <a:gd name="connsiteY6429" fmla="*/ 256856 h 1041673"/>
              <a:gd name="connsiteX6430" fmla="*/ 4151606 w 5155357"/>
              <a:gd name="connsiteY6430" fmla="*/ 261768 h 1041673"/>
              <a:gd name="connsiteX6431" fmla="*/ 4125368 w 5155357"/>
              <a:gd name="connsiteY6431" fmla="*/ 280733 h 1041673"/>
              <a:gd name="connsiteX6432" fmla="*/ 4123129 w 5155357"/>
              <a:gd name="connsiteY6432" fmla="*/ 280173 h 1041673"/>
              <a:gd name="connsiteX6433" fmla="*/ 4113616 w 5155357"/>
              <a:gd name="connsiteY6433" fmla="*/ 285272 h 1041673"/>
              <a:gd name="connsiteX6434" fmla="*/ 4109139 w 5155357"/>
              <a:gd name="connsiteY6434" fmla="*/ 288629 h 1041673"/>
              <a:gd name="connsiteX6435" fmla="*/ 4106341 w 5155357"/>
              <a:gd name="connsiteY6435" fmla="*/ 291365 h 1041673"/>
              <a:gd name="connsiteX6436" fmla="*/ 4097388 w 5155357"/>
              <a:gd name="connsiteY6436" fmla="*/ 299261 h 1041673"/>
              <a:gd name="connsiteX6437" fmla="*/ 4097388 w 5155357"/>
              <a:gd name="connsiteY6437" fmla="*/ 298640 h 1041673"/>
              <a:gd name="connsiteX6438" fmla="*/ 4097388 w 5155357"/>
              <a:gd name="connsiteY6438" fmla="*/ 298640 h 1041673"/>
              <a:gd name="connsiteX6439" fmla="*/ 4098134 w 5155357"/>
              <a:gd name="connsiteY6439" fmla="*/ 297956 h 1041673"/>
              <a:gd name="connsiteX6440" fmla="*/ 4098382 w 5155357"/>
              <a:gd name="connsiteY6440" fmla="*/ 297210 h 1041673"/>
              <a:gd name="connsiteX6441" fmla="*/ 4097636 w 5155357"/>
              <a:gd name="connsiteY6441" fmla="*/ 296961 h 1041673"/>
              <a:gd name="connsiteX6442" fmla="*/ 4096393 w 5155357"/>
              <a:gd name="connsiteY6442" fmla="*/ 298204 h 1041673"/>
              <a:gd name="connsiteX6443" fmla="*/ 4096393 w 5155357"/>
              <a:gd name="connsiteY6443" fmla="*/ 298018 h 1041673"/>
              <a:gd name="connsiteX6444" fmla="*/ 4067854 w 5155357"/>
              <a:gd name="connsiteY6444" fmla="*/ 315365 h 1041673"/>
              <a:gd name="connsiteX6445" fmla="*/ 4058900 w 5155357"/>
              <a:gd name="connsiteY6445" fmla="*/ 298018 h 1041673"/>
              <a:gd name="connsiteX6446" fmla="*/ 4056102 w 5155357"/>
              <a:gd name="connsiteY6446" fmla="*/ 291862 h 1041673"/>
              <a:gd name="connsiteX6447" fmla="*/ 4043852 w 5155357"/>
              <a:gd name="connsiteY6447" fmla="*/ 290805 h 1041673"/>
              <a:gd name="connsiteX6448" fmla="*/ 4039376 w 5155357"/>
              <a:gd name="connsiteY6448" fmla="*/ 287945 h 1041673"/>
              <a:gd name="connsiteX6449" fmla="*/ 4030982 w 5155357"/>
              <a:gd name="connsiteY6449" fmla="*/ 290246 h 1041673"/>
              <a:gd name="connsiteX6450" fmla="*/ 4027624 w 5155357"/>
              <a:gd name="connsiteY6450" fmla="*/ 293603 h 1041673"/>
              <a:gd name="connsiteX6451" fmla="*/ 4015873 w 5155357"/>
              <a:gd name="connsiteY6451" fmla="*/ 289624 h 1041673"/>
              <a:gd name="connsiteX6452" fmla="*/ 4006919 w 5155357"/>
              <a:gd name="connsiteY6452" fmla="*/ 292422 h 1041673"/>
              <a:gd name="connsiteX6453" fmla="*/ 3981799 w 5155357"/>
              <a:gd name="connsiteY6453" fmla="*/ 361066 h 1041673"/>
              <a:gd name="connsiteX6454" fmla="*/ 3962836 w 5155357"/>
              <a:gd name="connsiteY6454" fmla="*/ 371698 h 1041673"/>
              <a:gd name="connsiteX6455" fmla="*/ 3936596 w 5155357"/>
              <a:gd name="connsiteY6455" fmla="*/ 387927 h 1041673"/>
              <a:gd name="connsiteX6456" fmla="*/ 3914275 w 5155357"/>
              <a:gd name="connsiteY6456" fmla="*/ 400673 h 1041673"/>
              <a:gd name="connsiteX6457" fmla="*/ 3902586 w 5155357"/>
              <a:gd name="connsiteY6457" fmla="*/ 406828 h 1041673"/>
              <a:gd name="connsiteX6458" fmla="*/ 3904264 w 5155357"/>
              <a:gd name="connsiteY6458" fmla="*/ 412487 h 1041673"/>
              <a:gd name="connsiteX6459" fmla="*/ 3903705 w 5155357"/>
              <a:gd name="connsiteY6459" fmla="*/ 420818 h 1041673"/>
              <a:gd name="connsiteX6460" fmla="*/ 3910979 w 5155357"/>
              <a:gd name="connsiteY6460" fmla="*/ 453213 h 1041673"/>
              <a:gd name="connsiteX6461" fmla="*/ 3915457 w 5155357"/>
              <a:gd name="connsiteY6461" fmla="*/ 467141 h 1041673"/>
              <a:gd name="connsiteX6462" fmla="*/ 3926089 w 5155357"/>
              <a:gd name="connsiteY6462" fmla="*/ 473296 h 1041673"/>
              <a:gd name="connsiteX6463" fmla="*/ 3936721 w 5155357"/>
              <a:gd name="connsiteY6463" fmla="*/ 469939 h 1041673"/>
              <a:gd name="connsiteX6464" fmla="*/ 3940638 w 5155357"/>
              <a:gd name="connsiteY6464" fmla="*/ 472737 h 1041673"/>
              <a:gd name="connsiteX6465" fmla="*/ 3932244 w 5155357"/>
              <a:gd name="connsiteY6465" fmla="*/ 501773 h 1041673"/>
              <a:gd name="connsiteX6466" fmla="*/ 3930006 w 5155357"/>
              <a:gd name="connsiteY6466" fmla="*/ 508489 h 1041673"/>
              <a:gd name="connsiteX6467" fmla="*/ 3923850 w 5155357"/>
              <a:gd name="connsiteY6467" fmla="*/ 524655 h 1041673"/>
              <a:gd name="connsiteX6468" fmla="*/ 3915457 w 5155357"/>
              <a:gd name="connsiteY6468" fmla="*/ 550894 h 1041673"/>
              <a:gd name="connsiteX6469" fmla="*/ 3911539 w 5155357"/>
              <a:gd name="connsiteY6469" fmla="*/ 564821 h 1041673"/>
              <a:gd name="connsiteX6470" fmla="*/ 3907622 w 5155357"/>
              <a:gd name="connsiteY6470" fmla="*/ 572718 h 1041673"/>
              <a:gd name="connsiteX6471" fmla="*/ 3892575 w 5155357"/>
              <a:gd name="connsiteY6471" fmla="*/ 618481 h 1041673"/>
              <a:gd name="connsiteX6472" fmla="*/ 3886420 w 5155357"/>
              <a:gd name="connsiteY6472" fmla="*/ 636823 h 1041673"/>
              <a:gd name="connsiteX6473" fmla="*/ 3881943 w 5155357"/>
              <a:gd name="connsiteY6473" fmla="*/ 657466 h 1041673"/>
              <a:gd name="connsiteX6474" fmla="*/ 3879705 w 5155357"/>
              <a:gd name="connsiteY6474" fmla="*/ 664181 h 1041673"/>
              <a:gd name="connsiteX6475" fmla="*/ 3874109 w 5155357"/>
              <a:gd name="connsiteY6475" fmla="*/ 685943 h 1041673"/>
              <a:gd name="connsiteX6476" fmla="*/ 3864595 w 5155357"/>
              <a:gd name="connsiteY6476" fmla="*/ 722814 h 1041673"/>
              <a:gd name="connsiteX6477" fmla="*/ 3861798 w 5155357"/>
              <a:gd name="connsiteY6477" fmla="*/ 730089 h 1041673"/>
              <a:gd name="connsiteX6478" fmla="*/ 3855082 w 5155357"/>
              <a:gd name="connsiteY6478" fmla="*/ 753530 h 1041673"/>
              <a:gd name="connsiteX6479" fmla="*/ 3854896 w 5155357"/>
              <a:gd name="connsiteY6479" fmla="*/ 753530 h 1041673"/>
              <a:gd name="connsiteX6480" fmla="*/ 3855082 w 5155357"/>
              <a:gd name="connsiteY6480" fmla="*/ 752784 h 1041673"/>
              <a:gd name="connsiteX6481" fmla="*/ 3855082 w 5155357"/>
              <a:gd name="connsiteY6481" fmla="*/ 752473 h 1041673"/>
              <a:gd name="connsiteX6482" fmla="*/ 3854647 w 5155357"/>
              <a:gd name="connsiteY6482" fmla="*/ 751789 h 1041673"/>
              <a:gd name="connsiteX6483" fmla="*/ 3853963 w 5155357"/>
              <a:gd name="connsiteY6483" fmla="*/ 752286 h 1041673"/>
              <a:gd name="connsiteX6484" fmla="*/ 3853963 w 5155357"/>
              <a:gd name="connsiteY6484" fmla="*/ 752597 h 1041673"/>
              <a:gd name="connsiteX6485" fmla="*/ 3853839 w 5155357"/>
              <a:gd name="connsiteY6485" fmla="*/ 753032 h 1041673"/>
              <a:gd name="connsiteX6486" fmla="*/ 3852906 w 5155357"/>
              <a:gd name="connsiteY6486" fmla="*/ 756266 h 1041673"/>
              <a:gd name="connsiteX6487" fmla="*/ 3852968 w 5155357"/>
              <a:gd name="connsiteY6487" fmla="*/ 756266 h 1041673"/>
              <a:gd name="connsiteX6488" fmla="*/ 3852781 w 5155357"/>
              <a:gd name="connsiteY6488" fmla="*/ 757074 h 1041673"/>
              <a:gd name="connsiteX6489" fmla="*/ 3852657 w 5155357"/>
              <a:gd name="connsiteY6489" fmla="*/ 757509 h 1041673"/>
              <a:gd name="connsiteX6490" fmla="*/ 3852657 w 5155357"/>
              <a:gd name="connsiteY6490" fmla="*/ 757634 h 1041673"/>
              <a:gd name="connsiteX6491" fmla="*/ 3838854 w 5155357"/>
              <a:gd name="connsiteY6491" fmla="*/ 820557 h 1041673"/>
              <a:gd name="connsiteX6492" fmla="*/ 3836056 w 5155357"/>
              <a:gd name="connsiteY6492" fmla="*/ 832247 h 1041673"/>
              <a:gd name="connsiteX6493" fmla="*/ 3832139 w 5155357"/>
              <a:gd name="connsiteY6493" fmla="*/ 857926 h 1041673"/>
              <a:gd name="connsiteX6494" fmla="*/ 3831579 w 5155357"/>
              <a:gd name="connsiteY6494" fmla="*/ 864081 h 1041673"/>
              <a:gd name="connsiteX6495" fmla="*/ 3828781 w 5155357"/>
              <a:gd name="connsiteY6495" fmla="*/ 902072 h 1041673"/>
              <a:gd name="connsiteX6496" fmla="*/ 3829340 w 5155357"/>
              <a:gd name="connsiteY6496" fmla="*/ 912145 h 1041673"/>
              <a:gd name="connsiteX6497" fmla="*/ 3842149 w 5155357"/>
              <a:gd name="connsiteY6497" fmla="*/ 952436 h 1041673"/>
              <a:gd name="connsiteX6498" fmla="*/ 3844388 w 5155357"/>
              <a:gd name="connsiteY6498" fmla="*/ 958529 h 1041673"/>
              <a:gd name="connsiteX6499" fmla="*/ 3856139 w 5155357"/>
              <a:gd name="connsiteY6499" fmla="*/ 978612 h 1041673"/>
              <a:gd name="connsiteX6500" fmla="*/ 3887415 w 5155357"/>
              <a:gd name="connsiteY6500" fmla="*/ 1022199 h 1041673"/>
              <a:gd name="connsiteX6501" fmla="*/ 3892451 w 5155357"/>
              <a:gd name="connsiteY6501" fmla="*/ 1027732 h 1041673"/>
              <a:gd name="connsiteX6502" fmla="*/ 3924846 w 5155357"/>
              <a:gd name="connsiteY6502" fmla="*/ 1041101 h 1041673"/>
              <a:gd name="connsiteX6503" fmla="*/ 3935478 w 5155357"/>
              <a:gd name="connsiteY6503" fmla="*/ 1041660 h 1041673"/>
              <a:gd name="connsiteX6504" fmla="*/ 3953323 w 5155357"/>
              <a:gd name="connsiteY6504" fmla="*/ 1039422 h 1041673"/>
              <a:gd name="connsiteX6505" fmla="*/ 3976203 w 5155357"/>
              <a:gd name="connsiteY6505" fmla="*/ 1037743 h 1041673"/>
              <a:gd name="connsiteX6506" fmla="*/ 3981240 w 5155357"/>
              <a:gd name="connsiteY6506" fmla="*/ 1034385 h 1041673"/>
              <a:gd name="connsiteX6507" fmla="*/ 3992432 w 5155357"/>
              <a:gd name="connsiteY6507" fmla="*/ 1031587 h 1041673"/>
              <a:gd name="connsiteX6508" fmla="*/ 4001945 w 5155357"/>
              <a:gd name="connsiteY6508" fmla="*/ 1026613 h 1041673"/>
              <a:gd name="connsiteX6509" fmla="*/ 4025386 w 5155357"/>
              <a:gd name="connsiteY6509" fmla="*/ 1004851 h 1041673"/>
              <a:gd name="connsiteX6510" fmla="*/ 4029303 w 5155357"/>
              <a:gd name="connsiteY6510" fmla="*/ 999193 h 1041673"/>
              <a:gd name="connsiteX6511" fmla="*/ 4038816 w 5155357"/>
              <a:gd name="connsiteY6511" fmla="*/ 990861 h 1041673"/>
              <a:gd name="connsiteX6512" fmla="*/ 4047770 w 5155357"/>
              <a:gd name="connsiteY6512" fmla="*/ 981845 h 1041673"/>
              <a:gd name="connsiteX6513" fmla="*/ 4056164 w 5155357"/>
              <a:gd name="connsiteY6513" fmla="*/ 974571 h 1041673"/>
              <a:gd name="connsiteX6514" fmla="*/ 4059521 w 5155357"/>
              <a:gd name="connsiteY6514" fmla="*/ 972892 h 1041673"/>
              <a:gd name="connsiteX6515" fmla="*/ 4072392 w 5155357"/>
              <a:gd name="connsiteY6515" fmla="*/ 957285 h 1041673"/>
              <a:gd name="connsiteX6516" fmla="*/ 4081346 w 5155357"/>
              <a:gd name="connsiteY6516" fmla="*/ 947772 h 1041673"/>
              <a:gd name="connsiteX6517" fmla="*/ 4081346 w 5155357"/>
              <a:gd name="connsiteY6517" fmla="*/ 945596 h 1041673"/>
              <a:gd name="connsiteX6518" fmla="*/ 4091978 w 5155357"/>
              <a:gd name="connsiteY6518" fmla="*/ 931668 h 1041673"/>
              <a:gd name="connsiteX6519" fmla="*/ 4097574 w 5155357"/>
              <a:gd name="connsiteY6519" fmla="*/ 926570 h 1041673"/>
              <a:gd name="connsiteX6520" fmla="*/ 4119336 w 5155357"/>
              <a:gd name="connsiteY6520" fmla="*/ 902569 h 1041673"/>
              <a:gd name="connsiteX6521" fmla="*/ 4129969 w 5155357"/>
              <a:gd name="connsiteY6521" fmla="*/ 892496 h 1041673"/>
              <a:gd name="connsiteX6522" fmla="*/ 4148932 w 5155357"/>
              <a:gd name="connsiteY6522" fmla="*/ 867377 h 1041673"/>
              <a:gd name="connsiteX6523" fmla="*/ 4166218 w 5155357"/>
              <a:gd name="connsiteY6523" fmla="*/ 849532 h 1041673"/>
              <a:gd name="connsiteX6524" fmla="*/ 4166777 w 5155357"/>
              <a:gd name="connsiteY6524" fmla="*/ 846174 h 1041673"/>
              <a:gd name="connsiteX6525" fmla="*/ 4177970 w 5155357"/>
              <a:gd name="connsiteY6525" fmla="*/ 832247 h 1041673"/>
              <a:gd name="connsiteX6526" fmla="*/ 4177970 w 5155357"/>
              <a:gd name="connsiteY6526" fmla="*/ 832247 h 1041673"/>
              <a:gd name="connsiteX6527" fmla="*/ 4179648 w 5155357"/>
              <a:gd name="connsiteY6527" fmla="*/ 830443 h 1041673"/>
              <a:gd name="connsiteX6528" fmla="*/ 4180146 w 5155357"/>
              <a:gd name="connsiteY6528" fmla="*/ 829822 h 1041673"/>
              <a:gd name="connsiteX6529" fmla="*/ 4180021 w 5155357"/>
              <a:gd name="connsiteY6529" fmla="*/ 828516 h 1041673"/>
              <a:gd name="connsiteX6530" fmla="*/ 4178716 w 5155357"/>
              <a:gd name="connsiteY6530" fmla="*/ 828640 h 1041673"/>
              <a:gd name="connsiteX6531" fmla="*/ 4178156 w 5155357"/>
              <a:gd name="connsiteY6531" fmla="*/ 829324 h 1041673"/>
              <a:gd name="connsiteX6532" fmla="*/ 4176912 w 5155357"/>
              <a:gd name="connsiteY6532" fmla="*/ 830692 h 1041673"/>
              <a:gd name="connsiteX6533" fmla="*/ 4163482 w 5155357"/>
              <a:gd name="connsiteY6533" fmla="*/ 843998 h 1041673"/>
              <a:gd name="connsiteX6534" fmla="*/ 4160684 w 5155357"/>
              <a:gd name="connsiteY6534" fmla="*/ 843438 h 1041673"/>
              <a:gd name="connsiteX6535" fmla="*/ 4152850 w 5155357"/>
              <a:gd name="connsiteY6535" fmla="*/ 851335 h 1041673"/>
              <a:gd name="connsiteX6536" fmla="*/ 4159005 w 5155357"/>
              <a:gd name="connsiteY6536" fmla="*/ 843438 h 1041673"/>
              <a:gd name="connsiteX6537" fmla="*/ 4166840 w 5155357"/>
              <a:gd name="connsiteY6537" fmla="*/ 835604 h 1041673"/>
              <a:gd name="connsiteX6538" fmla="*/ 4186923 w 5155357"/>
              <a:gd name="connsiteY6538" fmla="*/ 812163 h 1041673"/>
              <a:gd name="connsiteX6539" fmla="*/ 4186737 w 5155357"/>
              <a:gd name="connsiteY6539" fmla="*/ 811977 h 1041673"/>
              <a:gd name="connsiteX6540" fmla="*/ 4197679 w 5155357"/>
              <a:gd name="connsiteY6540" fmla="*/ 800660 h 1041673"/>
              <a:gd name="connsiteX6541" fmla="*/ 4198923 w 5155357"/>
              <a:gd name="connsiteY6541" fmla="*/ 799292 h 1041673"/>
              <a:gd name="connsiteX6542" fmla="*/ 4198923 w 5155357"/>
              <a:gd name="connsiteY6542" fmla="*/ 798235 h 1041673"/>
              <a:gd name="connsiteX6543" fmla="*/ 4197866 w 5155357"/>
              <a:gd name="connsiteY6543" fmla="*/ 798235 h 1041673"/>
              <a:gd name="connsiteX6544" fmla="*/ 4196623 w 5155357"/>
              <a:gd name="connsiteY6544" fmla="*/ 799603 h 1041673"/>
              <a:gd name="connsiteX6545" fmla="*/ 4186052 w 5155357"/>
              <a:gd name="connsiteY6545" fmla="*/ 810547 h 1041673"/>
              <a:gd name="connsiteX6546" fmla="*/ 4183628 w 5155357"/>
              <a:gd name="connsiteY6546" fmla="*/ 810547 h 1041673"/>
              <a:gd name="connsiteX6547" fmla="*/ 4173555 w 5155357"/>
              <a:gd name="connsiteY6547" fmla="*/ 823977 h 1041673"/>
              <a:gd name="connsiteX6548" fmla="*/ 4168518 w 5155357"/>
              <a:gd name="connsiteY6548" fmla="*/ 826775 h 1041673"/>
              <a:gd name="connsiteX6549" fmla="*/ 4164601 w 5155357"/>
              <a:gd name="connsiteY6549" fmla="*/ 831252 h 1041673"/>
              <a:gd name="connsiteX6550" fmla="*/ 4160125 w 5155357"/>
              <a:gd name="connsiteY6550" fmla="*/ 834609 h 1041673"/>
              <a:gd name="connsiteX6551" fmla="*/ 4177970 w 5155357"/>
              <a:gd name="connsiteY6551" fmla="*/ 813966 h 1041673"/>
              <a:gd name="connsiteX6552" fmla="*/ 4177907 w 5155357"/>
              <a:gd name="connsiteY6552" fmla="*/ 813966 h 1041673"/>
              <a:gd name="connsiteX6553" fmla="*/ 4182943 w 5155357"/>
              <a:gd name="connsiteY6553" fmla="*/ 808060 h 1041673"/>
              <a:gd name="connsiteX6554" fmla="*/ 4189659 w 5155357"/>
              <a:gd name="connsiteY6554" fmla="*/ 800598 h 1041673"/>
              <a:gd name="connsiteX6555" fmla="*/ 4189659 w 5155357"/>
              <a:gd name="connsiteY6555" fmla="*/ 799292 h 1041673"/>
              <a:gd name="connsiteX6556" fmla="*/ 4188353 w 5155357"/>
              <a:gd name="connsiteY6556" fmla="*/ 799230 h 1041673"/>
              <a:gd name="connsiteX6557" fmla="*/ 4181451 w 5155357"/>
              <a:gd name="connsiteY6557" fmla="*/ 806940 h 1041673"/>
              <a:gd name="connsiteX6558" fmla="*/ 4176291 w 5155357"/>
              <a:gd name="connsiteY6558" fmla="*/ 812971 h 1041673"/>
              <a:gd name="connsiteX6559" fmla="*/ 4176291 w 5155357"/>
              <a:gd name="connsiteY6559" fmla="*/ 812971 h 1041673"/>
              <a:gd name="connsiteX6560" fmla="*/ 4176228 w 5155357"/>
              <a:gd name="connsiteY6560" fmla="*/ 812971 h 1041673"/>
              <a:gd name="connsiteX6561" fmla="*/ 4176228 w 5155357"/>
              <a:gd name="connsiteY6561" fmla="*/ 809552 h 1041673"/>
              <a:gd name="connsiteX6562" fmla="*/ 4175917 w 5155357"/>
              <a:gd name="connsiteY6562" fmla="*/ 809179 h 1041673"/>
              <a:gd name="connsiteX6563" fmla="*/ 4175917 w 5155357"/>
              <a:gd name="connsiteY6563" fmla="*/ 809179 h 1041673"/>
              <a:gd name="connsiteX6564" fmla="*/ 4200291 w 5155357"/>
              <a:gd name="connsiteY6564" fmla="*/ 783437 h 1041673"/>
              <a:gd name="connsiteX6565" fmla="*/ 4200291 w 5155357"/>
              <a:gd name="connsiteY6565" fmla="*/ 782691 h 1041673"/>
              <a:gd name="connsiteX6566" fmla="*/ 4199483 w 5155357"/>
              <a:gd name="connsiteY6566" fmla="*/ 782691 h 1041673"/>
              <a:gd name="connsiteX6567" fmla="*/ 4175233 w 5155357"/>
              <a:gd name="connsiteY6567" fmla="*/ 808246 h 1041673"/>
              <a:gd name="connsiteX6568" fmla="*/ 4175047 w 5155357"/>
              <a:gd name="connsiteY6568" fmla="*/ 807811 h 1041673"/>
              <a:gd name="connsiteX6569" fmla="*/ 4156083 w 5155357"/>
              <a:gd name="connsiteY6569" fmla="*/ 826837 h 1041673"/>
              <a:gd name="connsiteX6570" fmla="*/ 4148808 w 5155357"/>
              <a:gd name="connsiteY6570" fmla="*/ 836848 h 1041673"/>
              <a:gd name="connsiteX6571" fmla="*/ 4143772 w 5155357"/>
              <a:gd name="connsiteY6571" fmla="*/ 842444 h 1041673"/>
              <a:gd name="connsiteX6572" fmla="*/ 4140414 w 5155357"/>
              <a:gd name="connsiteY6572" fmla="*/ 843563 h 1041673"/>
              <a:gd name="connsiteX6573" fmla="*/ 4138176 w 5155357"/>
              <a:gd name="connsiteY6573" fmla="*/ 845801 h 1041673"/>
              <a:gd name="connsiteX6574" fmla="*/ 4138176 w 5155357"/>
              <a:gd name="connsiteY6574" fmla="*/ 841387 h 1041673"/>
              <a:gd name="connsiteX6575" fmla="*/ 4142093 w 5155357"/>
              <a:gd name="connsiteY6575" fmla="*/ 836848 h 1041673"/>
              <a:gd name="connsiteX6576" fmla="*/ 4145451 w 5155357"/>
              <a:gd name="connsiteY6576" fmla="*/ 835728 h 1041673"/>
              <a:gd name="connsiteX6577" fmla="*/ 4166653 w 5155357"/>
              <a:gd name="connsiteY6577" fmla="*/ 812288 h 1041673"/>
              <a:gd name="connsiteX6578" fmla="*/ 4167772 w 5155357"/>
              <a:gd name="connsiteY6578" fmla="*/ 808370 h 1041673"/>
              <a:gd name="connsiteX6579" fmla="*/ 4171130 w 5155357"/>
              <a:gd name="connsiteY6579" fmla="*/ 807811 h 1041673"/>
              <a:gd name="connsiteX6580" fmla="*/ 4181762 w 5155357"/>
              <a:gd name="connsiteY6580" fmla="*/ 795002 h 1041673"/>
              <a:gd name="connsiteX6581" fmla="*/ 4181576 w 5155357"/>
              <a:gd name="connsiteY6581" fmla="*/ 794878 h 1041673"/>
              <a:gd name="connsiteX6582" fmla="*/ 4184125 w 5155357"/>
              <a:gd name="connsiteY6582" fmla="*/ 792577 h 1041673"/>
              <a:gd name="connsiteX6583" fmla="*/ 4185120 w 5155357"/>
              <a:gd name="connsiteY6583" fmla="*/ 791458 h 1041673"/>
              <a:gd name="connsiteX6584" fmla="*/ 4185120 w 5155357"/>
              <a:gd name="connsiteY6584" fmla="*/ 790339 h 1041673"/>
              <a:gd name="connsiteX6585" fmla="*/ 4184001 w 5155357"/>
              <a:gd name="connsiteY6585" fmla="*/ 790339 h 1041673"/>
              <a:gd name="connsiteX6586" fmla="*/ 4182882 w 5155357"/>
              <a:gd name="connsiteY6586" fmla="*/ 791582 h 1041673"/>
              <a:gd name="connsiteX6587" fmla="*/ 4180705 w 5155357"/>
              <a:gd name="connsiteY6587" fmla="*/ 793634 h 1041673"/>
              <a:gd name="connsiteX6588" fmla="*/ 4164975 w 5155357"/>
              <a:gd name="connsiteY6588" fmla="*/ 806878 h 1041673"/>
              <a:gd name="connsiteX6589" fmla="*/ 4162736 w 5155357"/>
              <a:gd name="connsiteY6589" fmla="*/ 806319 h 1041673"/>
              <a:gd name="connsiteX6590" fmla="*/ 4154342 w 5155357"/>
              <a:gd name="connsiteY6590" fmla="*/ 815210 h 1041673"/>
              <a:gd name="connsiteX6591" fmla="*/ 4154902 w 5155357"/>
              <a:gd name="connsiteY6591" fmla="*/ 813593 h 1041673"/>
              <a:gd name="connsiteX6592" fmla="*/ 4154777 w 5155357"/>
              <a:gd name="connsiteY6592" fmla="*/ 813593 h 1041673"/>
              <a:gd name="connsiteX6593" fmla="*/ 4162612 w 5155357"/>
              <a:gd name="connsiteY6593" fmla="*/ 805324 h 1041673"/>
              <a:gd name="connsiteX6594" fmla="*/ 4168581 w 5155357"/>
              <a:gd name="connsiteY6594" fmla="*/ 799230 h 1041673"/>
              <a:gd name="connsiteX6595" fmla="*/ 4168581 w 5155357"/>
              <a:gd name="connsiteY6595" fmla="*/ 798235 h 1041673"/>
              <a:gd name="connsiteX6596" fmla="*/ 4167586 w 5155357"/>
              <a:gd name="connsiteY6596" fmla="*/ 798235 h 1041673"/>
              <a:gd name="connsiteX6597" fmla="*/ 4161679 w 5155357"/>
              <a:gd name="connsiteY6597" fmla="*/ 804329 h 1041673"/>
              <a:gd name="connsiteX6598" fmla="*/ 4153907 w 5155357"/>
              <a:gd name="connsiteY6598" fmla="*/ 812474 h 1041673"/>
              <a:gd name="connsiteX6599" fmla="*/ 4153907 w 5155357"/>
              <a:gd name="connsiteY6599" fmla="*/ 812350 h 1041673"/>
              <a:gd name="connsiteX6600" fmla="*/ 4146632 w 5155357"/>
              <a:gd name="connsiteY6600" fmla="*/ 817946 h 1041673"/>
              <a:gd name="connsiteX6601" fmla="*/ 4184063 w 5155357"/>
              <a:gd name="connsiteY6601" fmla="*/ 776100 h 1041673"/>
              <a:gd name="connsiteX6602" fmla="*/ 4183628 w 5155357"/>
              <a:gd name="connsiteY6602" fmla="*/ 775914 h 1041673"/>
              <a:gd name="connsiteX6603" fmla="*/ 4187607 w 5155357"/>
              <a:gd name="connsiteY6603" fmla="*/ 771748 h 1041673"/>
              <a:gd name="connsiteX6604" fmla="*/ 4198674 w 5155357"/>
              <a:gd name="connsiteY6604" fmla="*/ 759375 h 1041673"/>
              <a:gd name="connsiteX6605" fmla="*/ 4198612 w 5155357"/>
              <a:gd name="connsiteY6605" fmla="*/ 758628 h 1041673"/>
              <a:gd name="connsiteX6606" fmla="*/ 4197866 w 5155357"/>
              <a:gd name="connsiteY6606" fmla="*/ 758691 h 1041673"/>
              <a:gd name="connsiteX6607" fmla="*/ 4186860 w 5155357"/>
              <a:gd name="connsiteY6607" fmla="*/ 770940 h 1041673"/>
              <a:gd name="connsiteX6608" fmla="*/ 4182757 w 5155357"/>
              <a:gd name="connsiteY6608" fmla="*/ 775292 h 1041673"/>
              <a:gd name="connsiteX6609" fmla="*/ 4182384 w 5155357"/>
              <a:gd name="connsiteY6609" fmla="*/ 774981 h 1041673"/>
              <a:gd name="connsiteX6610" fmla="*/ 4179026 w 5155357"/>
              <a:gd name="connsiteY6610" fmla="*/ 776598 h 1041673"/>
              <a:gd name="connsiteX6611" fmla="*/ 4187421 w 5155357"/>
              <a:gd name="connsiteY6611" fmla="*/ 763167 h 1041673"/>
              <a:gd name="connsiteX6612" fmla="*/ 4180705 w 5155357"/>
              <a:gd name="connsiteY6612" fmla="*/ 768266 h 1041673"/>
              <a:gd name="connsiteX6613" fmla="*/ 4186860 w 5155357"/>
              <a:gd name="connsiteY6613" fmla="*/ 758691 h 1041673"/>
              <a:gd name="connsiteX6614" fmla="*/ 4165659 w 5155357"/>
              <a:gd name="connsiteY6614" fmla="*/ 772618 h 1041673"/>
              <a:gd name="connsiteX6615" fmla="*/ 4165659 w 5155357"/>
              <a:gd name="connsiteY6615" fmla="*/ 771561 h 1041673"/>
              <a:gd name="connsiteX6616" fmla="*/ 4165596 w 5155357"/>
              <a:gd name="connsiteY6616" fmla="*/ 771561 h 1041673"/>
              <a:gd name="connsiteX6617" fmla="*/ 4171130 w 5155357"/>
              <a:gd name="connsiteY6617" fmla="*/ 765717 h 1041673"/>
              <a:gd name="connsiteX6618" fmla="*/ 4177907 w 5155357"/>
              <a:gd name="connsiteY6618" fmla="*/ 758691 h 1041673"/>
              <a:gd name="connsiteX6619" fmla="*/ 4177907 w 5155357"/>
              <a:gd name="connsiteY6619" fmla="*/ 758131 h 1041673"/>
              <a:gd name="connsiteX6620" fmla="*/ 4177348 w 5155357"/>
              <a:gd name="connsiteY6620" fmla="*/ 758131 h 1041673"/>
              <a:gd name="connsiteX6621" fmla="*/ 4170508 w 5155357"/>
              <a:gd name="connsiteY6621" fmla="*/ 765219 h 1041673"/>
              <a:gd name="connsiteX6622" fmla="*/ 4165036 w 5155357"/>
              <a:gd name="connsiteY6622" fmla="*/ 771002 h 1041673"/>
              <a:gd name="connsiteX6623" fmla="*/ 4155586 w 5155357"/>
              <a:gd name="connsiteY6623" fmla="*/ 777593 h 1041673"/>
              <a:gd name="connsiteX6624" fmla="*/ 4163980 w 5155357"/>
              <a:gd name="connsiteY6624" fmla="*/ 765344 h 1041673"/>
              <a:gd name="connsiteX6625" fmla="*/ 4157264 w 5155357"/>
              <a:gd name="connsiteY6625" fmla="*/ 770318 h 1041673"/>
              <a:gd name="connsiteX6626" fmla="*/ 4163420 w 5155357"/>
              <a:gd name="connsiteY6626" fmla="*/ 760867 h 1041673"/>
              <a:gd name="connsiteX6627" fmla="*/ 4148373 w 5155357"/>
              <a:gd name="connsiteY6627" fmla="*/ 771499 h 1041673"/>
              <a:gd name="connsiteX6628" fmla="*/ 4142777 w 5155357"/>
              <a:gd name="connsiteY6628" fmla="*/ 774235 h 1041673"/>
              <a:gd name="connsiteX6629" fmla="*/ 4138300 w 5155357"/>
              <a:gd name="connsiteY6629" fmla="*/ 775416 h 1041673"/>
              <a:gd name="connsiteX6630" fmla="*/ 4121574 w 5155357"/>
              <a:gd name="connsiteY6630" fmla="*/ 790401 h 1041673"/>
              <a:gd name="connsiteX6631" fmla="*/ 4119336 w 5155357"/>
              <a:gd name="connsiteY6631" fmla="*/ 790401 h 1041673"/>
              <a:gd name="connsiteX6632" fmla="*/ 4091418 w 5155357"/>
              <a:gd name="connsiteY6632" fmla="*/ 819438 h 1041673"/>
              <a:gd name="connsiteX6633" fmla="*/ 4088621 w 5155357"/>
              <a:gd name="connsiteY6633" fmla="*/ 819438 h 1041673"/>
              <a:gd name="connsiteX6634" fmla="*/ 4080786 w 5155357"/>
              <a:gd name="connsiteY6634" fmla="*/ 827335 h 1041673"/>
              <a:gd name="connsiteX6635" fmla="*/ 4074631 w 5155357"/>
              <a:gd name="connsiteY6635" fmla="*/ 831252 h 1041673"/>
              <a:gd name="connsiteX6636" fmla="*/ 4067356 w 5155357"/>
              <a:gd name="connsiteY6636" fmla="*/ 836226 h 1041673"/>
              <a:gd name="connsiteX6637" fmla="*/ 4058962 w 5155357"/>
              <a:gd name="connsiteY6637" fmla="*/ 843501 h 1041673"/>
              <a:gd name="connsiteX6638" fmla="*/ 4052806 w 5155357"/>
              <a:gd name="connsiteY6638" fmla="*/ 851397 h 1041673"/>
              <a:gd name="connsiteX6639" fmla="*/ 4039997 w 5155357"/>
              <a:gd name="connsiteY6639" fmla="*/ 865325 h 1041673"/>
              <a:gd name="connsiteX6640" fmla="*/ 4037200 w 5155357"/>
              <a:gd name="connsiteY6640" fmla="*/ 866444 h 1041673"/>
              <a:gd name="connsiteX6641" fmla="*/ 4019914 w 5155357"/>
              <a:gd name="connsiteY6641" fmla="*/ 883729 h 1041673"/>
              <a:gd name="connsiteX6642" fmla="*/ 4010401 w 5155357"/>
              <a:gd name="connsiteY6642" fmla="*/ 894859 h 1041673"/>
              <a:gd name="connsiteX6643" fmla="*/ 4008723 w 5155357"/>
              <a:gd name="connsiteY6643" fmla="*/ 898776 h 1041673"/>
              <a:gd name="connsiteX6644" fmla="*/ 3984722 w 5155357"/>
              <a:gd name="connsiteY6644" fmla="*/ 921160 h 1041673"/>
              <a:gd name="connsiteX6645" fmla="*/ 3973592 w 5155357"/>
              <a:gd name="connsiteY6645" fmla="*/ 930611 h 1041673"/>
              <a:gd name="connsiteX6646" fmla="*/ 3967996 w 5155357"/>
              <a:gd name="connsiteY6646" fmla="*/ 933969 h 1041673"/>
              <a:gd name="connsiteX6647" fmla="*/ 3959043 w 5155357"/>
              <a:gd name="connsiteY6647" fmla="*/ 941803 h 1041673"/>
              <a:gd name="connsiteX6648" fmla="*/ 3942317 w 5155357"/>
              <a:gd name="connsiteY6648" fmla="*/ 950757 h 1041673"/>
              <a:gd name="connsiteX6649" fmla="*/ 3936161 w 5155357"/>
              <a:gd name="connsiteY6649" fmla="*/ 953617 h 1041673"/>
              <a:gd name="connsiteX6650" fmla="*/ 3914399 w 5155357"/>
              <a:gd name="connsiteY6650" fmla="*/ 948518 h 1041673"/>
              <a:gd name="connsiteX6651" fmla="*/ 3927270 w 5155357"/>
              <a:gd name="connsiteY6651" fmla="*/ 828018 h 1041673"/>
              <a:gd name="connsiteX6652" fmla="*/ 3936783 w 5155357"/>
              <a:gd name="connsiteY6652" fmla="*/ 825158 h 1041673"/>
              <a:gd name="connsiteX6653" fmla="*/ 3991500 w 5155357"/>
              <a:gd name="connsiteY6653" fmla="*/ 753157 h 1041673"/>
              <a:gd name="connsiteX6654" fmla="*/ 3991500 w 5155357"/>
              <a:gd name="connsiteY6654" fmla="*/ 749240 h 1041673"/>
              <a:gd name="connsiteX6655" fmla="*/ 4033345 w 5155357"/>
              <a:gd name="connsiteY6655" fmla="*/ 701301 h 1041673"/>
              <a:gd name="connsiteX6656" fmla="*/ 4040060 w 5155357"/>
              <a:gd name="connsiteY6656" fmla="*/ 692285 h 1041673"/>
              <a:gd name="connsiteX6657" fmla="*/ 4059583 w 5155357"/>
              <a:gd name="connsiteY6657" fmla="*/ 671145 h 1041673"/>
              <a:gd name="connsiteX6658" fmla="*/ 4070216 w 5155357"/>
              <a:gd name="connsiteY6658" fmla="*/ 659953 h 1041673"/>
              <a:gd name="connsiteX6659" fmla="*/ 4071895 w 5155357"/>
              <a:gd name="connsiteY6659" fmla="*/ 656595 h 1041673"/>
              <a:gd name="connsiteX6660" fmla="*/ 4088621 w 5155357"/>
              <a:gd name="connsiteY6660" fmla="*/ 641486 h 1041673"/>
              <a:gd name="connsiteX6661" fmla="*/ 4090859 w 5155357"/>
              <a:gd name="connsiteY6661" fmla="*/ 641486 h 1041673"/>
              <a:gd name="connsiteX6662" fmla="*/ 4138860 w 5155357"/>
              <a:gd name="connsiteY6662" fmla="*/ 593547 h 1041673"/>
              <a:gd name="connsiteX6663" fmla="*/ 4138860 w 5155357"/>
              <a:gd name="connsiteY6663" fmla="*/ 590190 h 1041673"/>
              <a:gd name="connsiteX6664" fmla="*/ 4156705 w 5155357"/>
              <a:gd name="connsiteY6664" fmla="*/ 571723 h 1041673"/>
              <a:gd name="connsiteX6665" fmla="*/ 4170073 w 5155357"/>
              <a:gd name="connsiteY6665" fmla="*/ 555619 h 1041673"/>
              <a:gd name="connsiteX6666" fmla="*/ 4187358 w 5155357"/>
              <a:gd name="connsiteY6666" fmla="*/ 532116 h 1041673"/>
              <a:gd name="connsiteX6667" fmla="*/ 4197431 w 5155357"/>
              <a:gd name="connsiteY6667" fmla="*/ 517131 h 1041673"/>
              <a:gd name="connsiteX6668" fmla="*/ 4214157 w 5155357"/>
              <a:gd name="connsiteY6668" fmla="*/ 493628 h 1041673"/>
              <a:gd name="connsiteX6669" fmla="*/ 4219753 w 5155357"/>
              <a:gd name="connsiteY6669" fmla="*/ 482996 h 1041673"/>
              <a:gd name="connsiteX6670" fmla="*/ 4219628 w 5155357"/>
              <a:gd name="connsiteY6670" fmla="*/ 482623 h 1041673"/>
              <a:gd name="connsiteX6671" fmla="*/ 4219877 w 5155357"/>
              <a:gd name="connsiteY6671" fmla="*/ 482498 h 1041673"/>
              <a:gd name="connsiteX6672" fmla="*/ 4226095 w 5155357"/>
              <a:gd name="connsiteY6672" fmla="*/ 472301 h 1041673"/>
              <a:gd name="connsiteX6673" fmla="*/ 4233245 w 5155357"/>
              <a:gd name="connsiteY6673" fmla="*/ 460736 h 1041673"/>
              <a:gd name="connsiteX6674" fmla="*/ 4233121 w 5155357"/>
              <a:gd name="connsiteY6674" fmla="*/ 459990 h 1041673"/>
              <a:gd name="connsiteX6675" fmla="*/ 4232375 w 5155357"/>
              <a:gd name="connsiteY6675" fmla="*/ 460115 h 1041673"/>
              <a:gd name="connsiteX6676" fmla="*/ 4225162 w 5155357"/>
              <a:gd name="connsiteY6676" fmla="*/ 471742 h 1041673"/>
              <a:gd name="connsiteX6677" fmla="*/ 4219256 w 5155357"/>
              <a:gd name="connsiteY6677" fmla="*/ 481504 h 1041673"/>
              <a:gd name="connsiteX6678" fmla="*/ 4219256 w 5155357"/>
              <a:gd name="connsiteY6678" fmla="*/ 481317 h 1041673"/>
              <a:gd name="connsiteX6679" fmla="*/ 4198550 w 5155357"/>
              <a:gd name="connsiteY6679" fmla="*/ 511473 h 1041673"/>
              <a:gd name="connsiteX6680" fmla="*/ 4195193 w 5155357"/>
              <a:gd name="connsiteY6680" fmla="*/ 513774 h 1041673"/>
              <a:gd name="connsiteX6681" fmla="*/ 4187918 w 5155357"/>
              <a:gd name="connsiteY6681" fmla="*/ 523225 h 1041673"/>
              <a:gd name="connsiteX6682" fmla="*/ 4178965 w 5155357"/>
              <a:gd name="connsiteY6682" fmla="*/ 529380 h 1041673"/>
              <a:gd name="connsiteX6683" fmla="*/ 4184001 w 5155357"/>
              <a:gd name="connsiteY6683" fmla="*/ 526023 h 1041673"/>
              <a:gd name="connsiteX6684" fmla="*/ 4183441 w 5155357"/>
              <a:gd name="connsiteY6684" fmla="*/ 522665 h 1041673"/>
              <a:gd name="connsiteX6685" fmla="*/ 4196810 w 5155357"/>
              <a:gd name="connsiteY6685" fmla="*/ 505380 h 1041673"/>
              <a:gd name="connsiteX6686" fmla="*/ 4210737 w 5155357"/>
              <a:gd name="connsiteY6686" fmla="*/ 482001 h 1041673"/>
              <a:gd name="connsiteX6687" fmla="*/ 4209058 w 5155357"/>
              <a:gd name="connsiteY6687" fmla="*/ 481379 h 1041673"/>
              <a:gd name="connsiteX6688" fmla="*/ 4218572 w 5155357"/>
              <a:gd name="connsiteY6688" fmla="*/ 465773 h 1041673"/>
              <a:gd name="connsiteX6689" fmla="*/ 4221369 w 5155357"/>
              <a:gd name="connsiteY6689" fmla="*/ 465773 h 1041673"/>
              <a:gd name="connsiteX6690" fmla="*/ 4225846 w 5155357"/>
              <a:gd name="connsiteY6690" fmla="*/ 456260 h 1041673"/>
              <a:gd name="connsiteX6691" fmla="*/ 4224727 w 5155357"/>
              <a:gd name="connsiteY6691" fmla="*/ 455140 h 1041673"/>
              <a:gd name="connsiteX6692" fmla="*/ 4226406 w 5155357"/>
              <a:gd name="connsiteY6692" fmla="*/ 451783 h 1041673"/>
              <a:gd name="connsiteX6693" fmla="*/ 4227338 w 5155357"/>
              <a:gd name="connsiteY6693" fmla="*/ 449917 h 1041673"/>
              <a:gd name="connsiteX6694" fmla="*/ 4227463 w 5155357"/>
              <a:gd name="connsiteY6694" fmla="*/ 449482 h 1041673"/>
              <a:gd name="connsiteX6695" fmla="*/ 4227463 w 5155357"/>
              <a:gd name="connsiteY6695" fmla="*/ 449482 h 1041673"/>
              <a:gd name="connsiteX6696" fmla="*/ 4229701 w 5155357"/>
              <a:gd name="connsiteY6696" fmla="*/ 445068 h 1041673"/>
              <a:gd name="connsiteX6697" fmla="*/ 4229701 w 5155357"/>
              <a:gd name="connsiteY6697" fmla="*/ 444943 h 1041673"/>
              <a:gd name="connsiteX6698" fmla="*/ 4229825 w 5155357"/>
              <a:gd name="connsiteY6698" fmla="*/ 444943 h 1041673"/>
              <a:gd name="connsiteX6699" fmla="*/ 4230012 w 5155357"/>
              <a:gd name="connsiteY6699" fmla="*/ 444943 h 1041673"/>
              <a:gd name="connsiteX6700" fmla="*/ 4230137 w 5155357"/>
              <a:gd name="connsiteY6700" fmla="*/ 444695 h 1041673"/>
              <a:gd name="connsiteX6701" fmla="*/ 4232810 w 5155357"/>
              <a:gd name="connsiteY6701" fmla="*/ 440093 h 1041673"/>
              <a:gd name="connsiteX6702" fmla="*/ 4235981 w 5155357"/>
              <a:gd name="connsiteY6702" fmla="*/ 434435 h 1041673"/>
              <a:gd name="connsiteX6703" fmla="*/ 4235733 w 5155357"/>
              <a:gd name="connsiteY6703" fmla="*/ 433813 h 1041673"/>
              <a:gd name="connsiteX6704" fmla="*/ 4235110 w 5155357"/>
              <a:gd name="connsiteY6704" fmla="*/ 434062 h 1041673"/>
              <a:gd name="connsiteX6705" fmla="*/ 4232001 w 5155357"/>
              <a:gd name="connsiteY6705" fmla="*/ 439596 h 1041673"/>
              <a:gd name="connsiteX6706" fmla="*/ 4229390 w 5155357"/>
              <a:gd name="connsiteY6706" fmla="*/ 444073 h 1041673"/>
              <a:gd name="connsiteX6707" fmla="*/ 4228582 w 5155357"/>
              <a:gd name="connsiteY6707" fmla="*/ 444073 h 1041673"/>
              <a:gd name="connsiteX6708" fmla="*/ 4232499 w 5155357"/>
              <a:gd name="connsiteY6708" fmla="*/ 431762 h 1041673"/>
              <a:gd name="connsiteX6709" fmla="*/ 4232375 w 5155357"/>
              <a:gd name="connsiteY6709" fmla="*/ 431762 h 1041673"/>
              <a:gd name="connsiteX6710" fmla="*/ 4232499 w 5155357"/>
              <a:gd name="connsiteY6710" fmla="*/ 431016 h 1041673"/>
              <a:gd name="connsiteX6711" fmla="*/ 4231691 w 5155357"/>
              <a:gd name="connsiteY6711" fmla="*/ 430145 h 1041673"/>
              <a:gd name="connsiteX6712" fmla="*/ 4230758 w 5155357"/>
              <a:gd name="connsiteY6712" fmla="*/ 430953 h 1041673"/>
              <a:gd name="connsiteX6713" fmla="*/ 4230696 w 5155357"/>
              <a:gd name="connsiteY6713" fmla="*/ 431326 h 1041673"/>
              <a:gd name="connsiteX6714" fmla="*/ 4223483 w 5155357"/>
              <a:gd name="connsiteY6714" fmla="*/ 438477 h 1041673"/>
              <a:gd name="connsiteX6715" fmla="*/ 4213410 w 5155357"/>
              <a:gd name="connsiteY6715" fmla="*/ 454146 h 1041673"/>
              <a:gd name="connsiteX6716" fmla="*/ 4203587 w 5155357"/>
              <a:gd name="connsiteY6716" fmla="*/ 468446 h 1041673"/>
              <a:gd name="connsiteX6717" fmla="*/ 4209618 w 5155357"/>
              <a:gd name="connsiteY6717" fmla="*/ 458560 h 1041673"/>
              <a:gd name="connsiteX6718" fmla="*/ 4209556 w 5155357"/>
              <a:gd name="connsiteY6718" fmla="*/ 457876 h 1041673"/>
              <a:gd name="connsiteX6719" fmla="*/ 4208872 w 5155357"/>
              <a:gd name="connsiteY6719" fmla="*/ 457938 h 1041673"/>
              <a:gd name="connsiteX6720" fmla="*/ 4202405 w 5155357"/>
              <a:gd name="connsiteY6720" fmla="*/ 468633 h 1041673"/>
              <a:gd name="connsiteX6721" fmla="*/ 4202405 w 5155357"/>
              <a:gd name="connsiteY6721" fmla="*/ 468633 h 1041673"/>
              <a:gd name="connsiteX6722" fmla="*/ 4202281 w 5155357"/>
              <a:gd name="connsiteY6722" fmla="*/ 468633 h 1041673"/>
              <a:gd name="connsiteX6723" fmla="*/ 4183876 w 5155357"/>
              <a:gd name="connsiteY6723" fmla="*/ 493628 h 1041673"/>
              <a:gd name="connsiteX6724" fmla="*/ 4190592 w 5155357"/>
              <a:gd name="connsiteY6724" fmla="*/ 480198 h 1041673"/>
              <a:gd name="connsiteX6725" fmla="*/ 4196747 w 5155357"/>
              <a:gd name="connsiteY6725" fmla="*/ 465711 h 1041673"/>
              <a:gd name="connsiteX6726" fmla="*/ 4203462 w 5155357"/>
              <a:gd name="connsiteY6726" fmla="*/ 452342 h 1041673"/>
              <a:gd name="connsiteX6727" fmla="*/ 4210737 w 5155357"/>
              <a:gd name="connsiteY6727" fmla="*/ 438912 h 1041673"/>
              <a:gd name="connsiteX6728" fmla="*/ 4212976 w 5155357"/>
              <a:gd name="connsiteY6728" fmla="*/ 431078 h 1041673"/>
              <a:gd name="connsiteX6729" fmla="*/ 4212851 w 5155357"/>
              <a:gd name="connsiteY6729" fmla="*/ 431078 h 1041673"/>
              <a:gd name="connsiteX6730" fmla="*/ 4213162 w 5155357"/>
              <a:gd name="connsiteY6730" fmla="*/ 430642 h 1041673"/>
              <a:gd name="connsiteX6731" fmla="*/ 4214157 w 5155357"/>
              <a:gd name="connsiteY6731" fmla="*/ 429026 h 1041673"/>
              <a:gd name="connsiteX6732" fmla="*/ 4213659 w 5155357"/>
              <a:gd name="connsiteY6732" fmla="*/ 428217 h 1041673"/>
              <a:gd name="connsiteX6733" fmla="*/ 4212789 w 5155357"/>
              <a:gd name="connsiteY6733" fmla="*/ 428715 h 1041673"/>
              <a:gd name="connsiteX6734" fmla="*/ 4212043 w 5155357"/>
              <a:gd name="connsiteY6734" fmla="*/ 429772 h 1041673"/>
              <a:gd name="connsiteX6735" fmla="*/ 4211794 w 5155357"/>
              <a:gd name="connsiteY6735" fmla="*/ 430083 h 1041673"/>
              <a:gd name="connsiteX6736" fmla="*/ 4211794 w 5155357"/>
              <a:gd name="connsiteY6736" fmla="*/ 430083 h 1041673"/>
              <a:gd name="connsiteX6737" fmla="*/ 4208996 w 5155357"/>
              <a:gd name="connsiteY6737" fmla="*/ 431078 h 1041673"/>
              <a:gd name="connsiteX6738" fmla="*/ 4207877 w 5155357"/>
              <a:gd name="connsiteY6738" fmla="*/ 427160 h 1041673"/>
              <a:gd name="connsiteX6739" fmla="*/ 4204520 w 5155357"/>
              <a:gd name="connsiteY6739" fmla="*/ 432819 h 1041673"/>
              <a:gd name="connsiteX6740" fmla="*/ 4202281 w 5155357"/>
              <a:gd name="connsiteY6740" fmla="*/ 434995 h 1041673"/>
              <a:gd name="connsiteX6741" fmla="*/ 4203400 w 5155357"/>
              <a:gd name="connsiteY6741" fmla="*/ 434995 h 1041673"/>
              <a:gd name="connsiteX6742" fmla="*/ 4198364 w 5155357"/>
              <a:gd name="connsiteY6742" fmla="*/ 437793 h 1041673"/>
              <a:gd name="connsiteX6743" fmla="*/ 4192208 w 5155357"/>
              <a:gd name="connsiteY6743" fmla="*/ 446809 h 1041673"/>
              <a:gd name="connsiteX6744" fmla="*/ 4192208 w 5155357"/>
              <a:gd name="connsiteY6744" fmla="*/ 446809 h 1041673"/>
              <a:gd name="connsiteX6745" fmla="*/ 4188539 w 5155357"/>
              <a:gd name="connsiteY6745" fmla="*/ 449607 h 1041673"/>
              <a:gd name="connsiteX6746" fmla="*/ 4185742 w 5155357"/>
              <a:gd name="connsiteY6746" fmla="*/ 451845 h 1041673"/>
              <a:gd name="connsiteX6747" fmla="*/ 4185555 w 5155357"/>
              <a:gd name="connsiteY6747" fmla="*/ 452653 h 1041673"/>
              <a:gd name="connsiteX6748" fmla="*/ 4186052 w 5155357"/>
              <a:gd name="connsiteY6748" fmla="*/ 452902 h 1041673"/>
              <a:gd name="connsiteX6749" fmla="*/ 4186363 w 5155357"/>
              <a:gd name="connsiteY6749" fmla="*/ 452840 h 1041673"/>
              <a:gd name="connsiteX6750" fmla="*/ 4189285 w 5155357"/>
              <a:gd name="connsiteY6750" fmla="*/ 450415 h 1041673"/>
              <a:gd name="connsiteX6751" fmla="*/ 4192768 w 5155357"/>
              <a:gd name="connsiteY6751" fmla="*/ 447803 h 1041673"/>
              <a:gd name="connsiteX6752" fmla="*/ 4192768 w 5155357"/>
              <a:gd name="connsiteY6752" fmla="*/ 447803 h 1041673"/>
              <a:gd name="connsiteX6753" fmla="*/ 4186052 w 5155357"/>
              <a:gd name="connsiteY6753" fmla="*/ 455638 h 1041673"/>
              <a:gd name="connsiteX6754" fmla="*/ 4178218 w 5155357"/>
              <a:gd name="connsiteY6754" fmla="*/ 461296 h 1041673"/>
              <a:gd name="connsiteX6755" fmla="*/ 4178778 w 5155357"/>
              <a:gd name="connsiteY6755" fmla="*/ 459866 h 1041673"/>
              <a:gd name="connsiteX6756" fmla="*/ 4179151 w 5155357"/>
              <a:gd name="connsiteY6756" fmla="*/ 459244 h 1041673"/>
              <a:gd name="connsiteX6757" fmla="*/ 4179337 w 5155357"/>
              <a:gd name="connsiteY6757" fmla="*/ 459244 h 1041673"/>
              <a:gd name="connsiteX6758" fmla="*/ 4181265 w 5155357"/>
              <a:gd name="connsiteY6758" fmla="*/ 457565 h 1041673"/>
              <a:gd name="connsiteX6759" fmla="*/ 4180643 w 5155357"/>
              <a:gd name="connsiteY6759" fmla="*/ 456570 h 1041673"/>
              <a:gd name="connsiteX6760" fmla="*/ 4179648 w 5155357"/>
              <a:gd name="connsiteY6760" fmla="*/ 457254 h 1041673"/>
              <a:gd name="connsiteX6761" fmla="*/ 4178902 w 5155357"/>
              <a:gd name="connsiteY6761" fmla="*/ 457627 h 1041673"/>
              <a:gd name="connsiteX6762" fmla="*/ 4178778 w 5155357"/>
              <a:gd name="connsiteY6762" fmla="*/ 457627 h 1041673"/>
              <a:gd name="connsiteX6763" fmla="*/ 4178094 w 5155357"/>
              <a:gd name="connsiteY6763" fmla="*/ 456695 h 1041673"/>
              <a:gd name="connsiteX6764" fmla="*/ 4179462 w 5155357"/>
              <a:gd name="connsiteY6764" fmla="*/ 455140 h 1041673"/>
              <a:gd name="connsiteX6765" fmla="*/ 4180083 w 5155357"/>
              <a:gd name="connsiteY6765" fmla="*/ 454519 h 1041673"/>
              <a:gd name="connsiteX6766" fmla="*/ 4180083 w 5155357"/>
              <a:gd name="connsiteY6766" fmla="*/ 453586 h 1041673"/>
              <a:gd name="connsiteX6767" fmla="*/ 4179151 w 5155357"/>
              <a:gd name="connsiteY6767" fmla="*/ 453586 h 1041673"/>
              <a:gd name="connsiteX6768" fmla="*/ 4178591 w 5155357"/>
              <a:gd name="connsiteY6768" fmla="*/ 454146 h 1041673"/>
              <a:gd name="connsiteX6769" fmla="*/ 4177099 w 5155357"/>
              <a:gd name="connsiteY6769" fmla="*/ 455886 h 1041673"/>
              <a:gd name="connsiteX6770" fmla="*/ 4174798 w 5155357"/>
              <a:gd name="connsiteY6770" fmla="*/ 457441 h 1041673"/>
              <a:gd name="connsiteX6771" fmla="*/ 4167088 w 5155357"/>
              <a:gd name="connsiteY6771" fmla="*/ 464094 h 1041673"/>
              <a:gd name="connsiteX6772" fmla="*/ 4167088 w 5155357"/>
              <a:gd name="connsiteY6772" fmla="*/ 464094 h 1041673"/>
              <a:gd name="connsiteX6773" fmla="*/ 4164415 w 5155357"/>
              <a:gd name="connsiteY6773" fmla="*/ 466581 h 1041673"/>
              <a:gd name="connsiteX6774" fmla="*/ 4144705 w 5155357"/>
              <a:gd name="connsiteY6774" fmla="*/ 484675 h 1041673"/>
              <a:gd name="connsiteX6775" fmla="*/ 4144705 w 5155357"/>
              <a:gd name="connsiteY6775" fmla="*/ 484675 h 1041673"/>
              <a:gd name="connsiteX6776" fmla="*/ 4142031 w 5155357"/>
              <a:gd name="connsiteY6776" fmla="*/ 486291 h 1041673"/>
              <a:gd name="connsiteX6777" fmla="*/ 4142031 w 5155357"/>
              <a:gd name="connsiteY6777" fmla="*/ 487100 h 1041673"/>
              <a:gd name="connsiteX6778" fmla="*/ 4142404 w 5155357"/>
              <a:gd name="connsiteY6778" fmla="*/ 487224 h 1041673"/>
              <a:gd name="connsiteX6779" fmla="*/ 4142839 w 5155357"/>
              <a:gd name="connsiteY6779" fmla="*/ 487037 h 1041673"/>
              <a:gd name="connsiteX6780" fmla="*/ 4144705 w 5155357"/>
              <a:gd name="connsiteY6780" fmla="*/ 485856 h 1041673"/>
              <a:gd name="connsiteX6781" fmla="*/ 4145202 w 5155357"/>
              <a:gd name="connsiteY6781" fmla="*/ 486913 h 1041673"/>
              <a:gd name="connsiteX6782" fmla="*/ 4145326 w 5155357"/>
              <a:gd name="connsiteY6782" fmla="*/ 486913 h 1041673"/>
              <a:gd name="connsiteX6783" fmla="*/ 4142901 w 5155357"/>
              <a:gd name="connsiteY6783" fmla="*/ 489711 h 1041673"/>
              <a:gd name="connsiteX6784" fmla="*/ 4143461 w 5155357"/>
              <a:gd name="connsiteY6784" fmla="*/ 490892 h 1041673"/>
              <a:gd name="connsiteX6785" fmla="*/ 4143772 w 5155357"/>
              <a:gd name="connsiteY6785" fmla="*/ 490892 h 1041673"/>
              <a:gd name="connsiteX6786" fmla="*/ 4144643 w 5155357"/>
              <a:gd name="connsiteY6786" fmla="*/ 490271 h 1041673"/>
              <a:gd name="connsiteX6787" fmla="*/ 4146259 w 5155357"/>
              <a:gd name="connsiteY6787" fmla="*/ 488530 h 1041673"/>
              <a:gd name="connsiteX6788" fmla="*/ 4146259 w 5155357"/>
              <a:gd name="connsiteY6788" fmla="*/ 488654 h 1041673"/>
              <a:gd name="connsiteX6789" fmla="*/ 4146694 w 5155357"/>
              <a:gd name="connsiteY6789" fmla="*/ 488654 h 1041673"/>
              <a:gd name="connsiteX6790" fmla="*/ 4147068 w 5155357"/>
              <a:gd name="connsiteY6790" fmla="*/ 489214 h 1041673"/>
              <a:gd name="connsiteX6791" fmla="*/ 4147068 w 5155357"/>
              <a:gd name="connsiteY6791" fmla="*/ 489214 h 1041673"/>
              <a:gd name="connsiteX6792" fmla="*/ 4146756 w 5155357"/>
              <a:gd name="connsiteY6792" fmla="*/ 489214 h 1041673"/>
              <a:gd name="connsiteX6793" fmla="*/ 4135564 w 5155357"/>
              <a:gd name="connsiteY6793" fmla="*/ 497545 h 1041673"/>
              <a:gd name="connsiteX6794" fmla="*/ 4138363 w 5155357"/>
              <a:gd name="connsiteY6794" fmla="*/ 494747 h 1041673"/>
              <a:gd name="connsiteX6795" fmla="*/ 4134445 w 5155357"/>
              <a:gd name="connsiteY6795" fmla="*/ 493131 h 1041673"/>
              <a:gd name="connsiteX6796" fmla="*/ 4115481 w 5155357"/>
              <a:gd name="connsiteY6796" fmla="*/ 509857 h 1041673"/>
              <a:gd name="connsiteX6797" fmla="*/ 4115481 w 5155357"/>
              <a:gd name="connsiteY6797" fmla="*/ 509857 h 1041673"/>
              <a:gd name="connsiteX6798" fmla="*/ 4114424 w 5155357"/>
              <a:gd name="connsiteY6798" fmla="*/ 510851 h 1041673"/>
              <a:gd name="connsiteX6799" fmla="*/ 4112745 w 5155357"/>
              <a:gd name="connsiteY6799" fmla="*/ 512654 h 1041673"/>
              <a:gd name="connsiteX6800" fmla="*/ 4112745 w 5155357"/>
              <a:gd name="connsiteY6800" fmla="*/ 512530 h 1041673"/>
              <a:gd name="connsiteX6801" fmla="*/ 4040681 w 5155357"/>
              <a:gd name="connsiteY6801" fmla="*/ 581174 h 1041673"/>
              <a:gd name="connsiteX6802" fmla="*/ 3994919 w 5155357"/>
              <a:gd name="connsiteY6802" fmla="*/ 624760 h 1041673"/>
              <a:gd name="connsiteX6803" fmla="*/ 3972038 w 5155357"/>
              <a:gd name="connsiteY6803" fmla="*/ 645963 h 1041673"/>
              <a:gd name="connsiteX6804" fmla="*/ 4042360 w 5155357"/>
              <a:gd name="connsiteY6804" fmla="*/ 421502 h 1041673"/>
              <a:gd name="connsiteX6805" fmla="*/ 4048516 w 5155357"/>
              <a:gd name="connsiteY6805" fmla="*/ 416466 h 1041673"/>
              <a:gd name="connsiteX6806" fmla="*/ 4055791 w 5155357"/>
              <a:gd name="connsiteY6806" fmla="*/ 412611 h 1041673"/>
              <a:gd name="connsiteX6807" fmla="*/ 4065863 w 5155357"/>
              <a:gd name="connsiteY6807" fmla="*/ 404155 h 1041673"/>
              <a:gd name="connsiteX6808" fmla="*/ 4082590 w 5155357"/>
              <a:gd name="connsiteY6808" fmla="*/ 391906 h 1041673"/>
              <a:gd name="connsiteX6809" fmla="*/ 4087004 w 5155357"/>
              <a:gd name="connsiteY6809" fmla="*/ 387056 h 1041673"/>
              <a:gd name="connsiteX6810" fmla="*/ 4085387 w 5155357"/>
              <a:gd name="connsiteY6810" fmla="*/ 386807 h 1041673"/>
              <a:gd name="connsiteX6811" fmla="*/ 4103792 w 5155357"/>
              <a:gd name="connsiteY6811" fmla="*/ 374061 h 1041673"/>
              <a:gd name="connsiteX6812" fmla="*/ 4104103 w 5155357"/>
              <a:gd name="connsiteY6812" fmla="*/ 374061 h 1041673"/>
              <a:gd name="connsiteX6813" fmla="*/ 4104103 w 5155357"/>
              <a:gd name="connsiteY6813" fmla="*/ 374061 h 1041673"/>
              <a:gd name="connsiteX6814" fmla="*/ 4104103 w 5155357"/>
              <a:gd name="connsiteY6814" fmla="*/ 374185 h 1041673"/>
              <a:gd name="connsiteX6815" fmla="*/ 4103170 w 5155357"/>
              <a:gd name="connsiteY6815" fmla="*/ 375429 h 1041673"/>
              <a:gd name="connsiteX6816" fmla="*/ 4102486 w 5155357"/>
              <a:gd name="connsiteY6816" fmla="*/ 376175 h 1041673"/>
              <a:gd name="connsiteX6817" fmla="*/ 4102611 w 5155357"/>
              <a:gd name="connsiteY6817" fmla="*/ 376859 h 1041673"/>
              <a:gd name="connsiteX6818" fmla="*/ 4102921 w 5155357"/>
              <a:gd name="connsiteY6818" fmla="*/ 376983 h 1041673"/>
              <a:gd name="connsiteX6819" fmla="*/ 4103294 w 5155357"/>
              <a:gd name="connsiteY6819" fmla="*/ 376797 h 1041673"/>
              <a:gd name="connsiteX6820" fmla="*/ 4103916 w 5155357"/>
              <a:gd name="connsiteY6820" fmla="*/ 376113 h 1041673"/>
              <a:gd name="connsiteX6821" fmla="*/ 4104911 w 5155357"/>
              <a:gd name="connsiteY6821" fmla="*/ 374807 h 1041673"/>
              <a:gd name="connsiteX6822" fmla="*/ 4105036 w 5155357"/>
              <a:gd name="connsiteY6822" fmla="*/ 374807 h 1041673"/>
              <a:gd name="connsiteX6823" fmla="*/ 4108766 w 5155357"/>
              <a:gd name="connsiteY6823" fmla="*/ 372817 h 1041673"/>
              <a:gd name="connsiteX6824" fmla="*/ 4108766 w 5155357"/>
              <a:gd name="connsiteY6824" fmla="*/ 372817 h 1041673"/>
              <a:gd name="connsiteX6825" fmla="*/ 4133886 w 5155357"/>
              <a:gd name="connsiteY6825" fmla="*/ 353356 h 1041673"/>
              <a:gd name="connsiteX6826" fmla="*/ 4142715 w 5155357"/>
              <a:gd name="connsiteY6826" fmla="*/ 348319 h 1041673"/>
              <a:gd name="connsiteX6827" fmla="*/ 4142777 w 5155357"/>
              <a:gd name="connsiteY6827" fmla="*/ 348630 h 1041673"/>
              <a:gd name="connsiteX6828" fmla="*/ 4143399 w 5155357"/>
              <a:gd name="connsiteY6828" fmla="*/ 349190 h 1041673"/>
              <a:gd name="connsiteX6829" fmla="*/ 4143399 w 5155357"/>
              <a:gd name="connsiteY6829" fmla="*/ 349190 h 1041673"/>
              <a:gd name="connsiteX6830" fmla="*/ 4143959 w 5155357"/>
              <a:gd name="connsiteY6830" fmla="*/ 348568 h 1041673"/>
              <a:gd name="connsiteX6831" fmla="*/ 4143772 w 5155357"/>
              <a:gd name="connsiteY6831" fmla="*/ 347698 h 1041673"/>
              <a:gd name="connsiteX6832" fmla="*/ 4143896 w 5155357"/>
              <a:gd name="connsiteY6832" fmla="*/ 347698 h 1041673"/>
              <a:gd name="connsiteX6833" fmla="*/ 4159503 w 5155357"/>
              <a:gd name="connsiteY6833" fmla="*/ 337128 h 1041673"/>
              <a:gd name="connsiteX6834" fmla="*/ 4166777 w 5155357"/>
              <a:gd name="connsiteY6834" fmla="*/ 335511 h 1041673"/>
              <a:gd name="connsiteX6835" fmla="*/ 4166777 w 5155357"/>
              <a:gd name="connsiteY6835" fmla="*/ 332651 h 1041673"/>
              <a:gd name="connsiteX6836" fmla="*/ 4198612 w 5155357"/>
              <a:gd name="connsiteY6836" fmla="*/ 313189 h 1041673"/>
              <a:gd name="connsiteX6837" fmla="*/ 4200291 w 5155357"/>
              <a:gd name="connsiteY6837" fmla="*/ 309210 h 1041673"/>
              <a:gd name="connsiteX6838" fmla="*/ 4238842 w 5155357"/>
              <a:gd name="connsiteY6838" fmla="*/ 284650 h 1041673"/>
              <a:gd name="connsiteX6839" fmla="*/ 4256126 w 5155357"/>
              <a:gd name="connsiteY6839" fmla="*/ 272960 h 1041673"/>
              <a:gd name="connsiteX6840" fmla="*/ 4275091 w 5155357"/>
              <a:gd name="connsiteY6840" fmla="*/ 262888 h 1041673"/>
              <a:gd name="connsiteX6841" fmla="*/ 4277888 w 5155357"/>
              <a:gd name="connsiteY6841" fmla="*/ 260028 h 1041673"/>
              <a:gd name="connsiteX6842" fmla="*/ 3854834 w 5155357"/>
              <a:gd name="connsiteY6842" fmla="*/ 757571 h 1041673"/>
              <a:gd name="connsiteX6843" fmla="*/ 3854771 w 5155357"/>
              <a:gd name="connsiteY6843" fmla="*/ 757571 h 1041673"/>
              <a:gd name="connsiteX6844" fmla="*/ 3854771 w 5155357"/>
              <a:gd name="connsiteY6844" fmla="*/ 757571 h 1041673"/>
              <a:gd name="connsiteX6845" fmla="*/ 3854896 w 5155357"/>
              <a:gd name="connsiteY6845" fmla="*/ 757074 h 1041673"/>
              <a:gd name="connsiteX6846" fmla="*/ 3854896 w 5155357"/>
              <a:gd name="connsiteY6846" fmla="*/ 757571 h 1041673"/>
              <a:gd name="connsiteX6847" fmla="*/ 3903953 w 5155357"/>
              <a:gd name="connsiteY6847" fmla="*/ 859542 h 1041673"/>
              <a:gd name="connsiteX6848" fmla="*/ 3903456 w 5155357"/>
              <a:gd name="connsiteY6848" fmla="*/ 863584 h 1041673"/>
              <a:gd name="connsiteX6849" fmla="*/ 3902959 w 5155357"/>
              <a:gd name="connsiteY6849" fmla="*/ 867252 h 1041673"/>
              <a:gd name="connsiteX6850" fmla="*/ 3902088 w 5155357"/>
              <a:gd name="connsiteY6850" fmla="*/ 863584 h 1041673"/>
              <a:gd name="connsiteX6851" fmla="*/ 3902088 w 5155357"/>
              <a:gd name="connsiteY6851" fmla="*/ 859853 h 1041673"/>
              <a:gd name="connsiteX6852" fmla="*/ 3902275 w 5155357"/>
              <a:gd name="connsiteY6852" fmla="*/ 856558 h 1041673"/>
              <a:gd name="connsiteX6853" fmla="*/ 3902959 w 5155357"/>
              <a:gd name="connsiteY6853" fmla="*/ 854506 h 1041673"/>
              <a:gd name="connsiteX6854" fmla="*/ 3904638 w 5155357"/>
              <a:gd name="connsiteY6854" fmla="*/ 855874 h 1041673"/>
              <a:gd name="connsiteX6855" fmla="*/ 3903953 w 5155357"/>
              <a:gd name="connsiteY6855" fmla="*/ 859542 h 1041673"/>
              <a:gd name="connsiteX6856" fmla="*/ 3904140 w 5155357"/>
              <a:gd name="connsiteY6856" fmla="*/ 851335 h 1041673"/>
              <a:gd name="connsiteX6857" fmla="*/ 3903145 w 5155357"/>
              <a:gd name="connsiteY6857" fmla="*/ 848350 h 1041673"/>
              <a:gd name="connsiteX6858" fmla="*/ 3905445 w 5155357"/>
              <a:gd name="connsiteY6858" fmla="*/ 849159 h 1041673"/>
              <a:gd name="connsiteX6859" fmla="*/ 3904140 w 5155357"/>
              <a:gd name="connsiteY6859" fmla="*/ 851335 h 1041673"/>
              <a:gd name="connsiteX6860" fmla="*/ 3908741 w 5155357"/>
              <a:gd name="connsiteY6860" fmla="*/ 832993 h 1041673"/>
              <a:gd name="connsiteX6861" fmla="*/ 3907062 w 5155357"/>
              <a:gd name="connsiteY6861" fmla="*/ 834982 h 1041673"/>
              <a:gd name="connsiteX6862" fmla="*/ 3904699 w 5155357"/>
              <a:gd name="connsiteY6862" fmla="*/ 832868 h 1041673"/>
              <a:gd name="connsiteX6863" fmla="*/ 3908431 w 5155357"/>
              <a:gd name="connsiteY6863" fmla="*/ 831687 h 1041673"/>
              <a:gd name="connsiteX6864" fmla="*/ 3908741 w 5155357"/>
              <a:gd name="connsiteY6864" fmla="*/ 832993 h 1041673"/>
              <a:gd name="connsiteX6865" fmla="*/ 4156829 w 5155357"/>
              <a:gd name="connsiteY6865" fmla="*/ 837407 h 1041673"/>
              <a:gd name="connsiteX6866" fmla="*/ 4157949 w 5155357"/>
              <a:gd name="connsiteY6866" fmla="*/ 839024 h 1041673"/>
              <a:gd name="connsiteX6867" fmla="*/ 4156829 w 5155357"/>
              <a:gd name="connsiteY6867" fmla="*/ 837407 h 1041673"/>
              <a:gd name="connsiteX6868" fmla="*/ 4154591 w 5155357"/>
              <a:gd name="connsiteY6868" fmla="*/ 840143 h 1041673"/>
              <a:gd name="connsiteX6869" fmla="*/ 4152352 w 5155357"/>
              <a:gd name="connsiteY6869" fmla="*/ 844682 h 1041673"/>
              <a:gd name="connsiteX6870" fmla="*/ 4154591 w 5155357"/>
              <a:gd name="connsiteY6870" fmla="*/ 840143 h 1041673"/>
              <a:gd name="connsiteX6871" fmla="*/ 4150114 w 5155357"/>
              <a:gd name="connsiteY6871" fmla="*/ 854071 h 1041673"/>
              <a:gd name="connsiteX6872" fmla="*/ 4144518 w 5155357"/>
              <a:gd name="connsiteY6872" fmla="*/ 859667 h 1041673"/>
              <a:gd name="connsiteX6873" fmla="*/ 4150114 w 5155357"/>
              <a:gd name="connsiteY6873" fmla="*/ 854071 h 1041673"/>
              <a:gd name="connsiteX6874" fmla="*/ 4089802 w 5155357"/>
              <a:gd name="connsiteY6874" fmla="*/ 921160 h 1041673"/>
              <a:gd name="connsiteX6875" fmla="*/ 4095957 w 5155357"/>
              <a:gd name="connsiteY6875" fmla="*/ 914445 h 1041673"/>
              <a:gd name="connsiteX6876" fmla="*/ 4089802 w 5155357"/>
              <a:gd name="connsiteY6876" fmla="*/ 921160 h 1041673"/>
              <a:gd name="connsiteX6877" fmla="*/ 4104911 w 5155357"/>
              <a:gd name="connsiteY6877" fmla="*/ 882610 h 1041673"/>
              <a:gd name="connsiteX6878" fmla="*/ 4106590 w 5155357"/>
              <a:gd name="connsiteY6878" fmla="*/ 881429 h 1041673"/>
              <a:gd name="connsiteX6879" fmla="*/ 4104911 w 5155357"/>
              <a:gd name="connsiteY6879" fmla="*/ 882610 h 1041673"/>
              <a:gd name="connsiteX6880" fmla="*/ 4104352 w 5155357"/>
              <a:gd name="connsiteY6880" fmla="*/ 870859 h 1041673"/>
              <a:gd name="connsiteX6881" fmla="*/ 4109388 w 5155357"/>
              <a:gd name="connsiteY6881" fmla="*/ 864703 h 1041673"/>
              <a:gd name="connsiteX6882" fmla="*/ 4104352 w 5155357"/>
              <a:gd name="connsiteY6882" fmla="*/ 870859 h 1041673"/>
              <a:gd name="connsiteX6883" fmla="*/ 4109885 w 5155357"/>
              <a:gd name="connsiteY6883" fmla="*/ 876641 h 1041673"/>
              <a:gd name="connsiteX6884" fmla="*/ 4108269 w 5155357"/>
              <a:gd name="connsiteY6884" fmla="*/ 878631 h 1041673"/>
              <a:gd name="connsiteX6885" fmla="*/ 4109388 w 5155357"/>
              <a:gd name="connsiteY6885" fmla="*/ 876455 h 1041673"/>
              <a:gd name="connsiteX6886" fmla="*/ 4109388 w 5155357"/>
              <a:gd name="connsiteY6886" fmla="*/ 876206 h 1041673"/>
              <a:gd name="connsiteX6887" fmla="*/ 4109885 w 5155357"/>
              <a:gd name="connsiteY6887" fmla="*/ 876641 h 1041673"/>
              <a:gd name="connsiteX6888" fmla="*/ 4107149 w 5155357"/>
              <a:gd name="connsiteY6888" fmla="*/ 902631 h 1041673"/>
              <a:gd name="connsiteX6889" fmla="*/ 4113864 w 5155357"/>
              <a:gd name="connsiteY6889" fmla="*/ 893740 h 1041673"/>
              <a:gd name="connsiteX6890" fmla="*/ 4107149 w 5155357"/>
              <a:gd name="connsiteY6890" fmla="*/ 902631 h 1041673"/>
              <a:gd name="connsiteX6891" fmla="*/ 4111004 w 5155357"/>
              <a:gd name="connsiteY6891" fmla="*/ 875895 h 1041673"/>
              <a:gd name="connsiteX6892" fmla="*/ 4111004 w 5155357"/>
              <a:gd name="connsiteY6892" fmla="*/ 876144 h 1041673"/>
              <a:gd name="connsiteX6893" fmla="*/ 4110569 w 5155357"/>
              <a:gd name="connsiteY6893" fmla="*/ 875771 h 1041673"/>
              <a:gd name="connsiteX6894" fmla="*/ 4114362 w 5155357"/>
              <a:gd name="connsiteY6894" fmla="*/ 870859 h 1041673"/>
              <a:gd name="connsiteX6895" fmla="*/ 4111004 w 5155357"/>
              <a:gd name="connsiteY6895" fmla="*/ 875957 h 1041673"/>
              <a:gd name="connsiteX6896" fmla="*/ 4115481 w 5155357"/>
              <a:gd name="connsiteY6896" fmla="*/ 859169 h 1041673"/>
              <a:gd name="connsiteX6897" fmla="*/ 4114922 w 5155357"/>
              <a:gd name="connsiteY6897" fmla="*/ 857988 h 1041673"/>
              <a:gd name="connsiteX6898" fmla="*/ 4114922 w 5155357"/>
              <a:gd name="connsiteY6898" fmla="*/ 857988 h 1041673"/>
              <a:gd name="connsiteX6899" fmla="*/ 4115294 w 5155357"/>
              <a:gd name="connsiteY6899" fmla="*/ 857739 h 1041673"/>
              <a:gd name="connsiteX6900" fmla="*/ 4117035 w 5155357"/>
              <a:gd name="connsiteY6900" fmla="*/ 856185 h 1041673"/>
              <a:gd name="connsiteX6901" fmla="*/ 4117284 w 5155357"/>
              <a:gd name="connsiteY6901" fmla="*/ 856371 h 1041673"/>
              <a:gd name="connsiteX6902" fmla="*/ 4117719 w 5155357"/>
              <a:gd name="connsiteY6902" fmla="*/ 856682 h 1041673"/>
              <a:gd name="connsiteX6903" fmla="*/ 4115481 w 5155357"/>
              <a:gd name="connsiteY6903" fmla="*/ 859107 h 1041673"/>
              <a:gd name="connsiteX6904" fmla="*/ 4118839 w 5155357"/>
              <a:gd name="connsiteY6904" fmla="*/ 866444 h 1041673"/>
              <a:gd name="connsiteX6905" fmla="*/ 4123315 w 5155357"/>
              <a:gd name="connsiteY6905" fmla="*/ 860786 h 1041673"/>
              <a:gd name="connsiteX6906" fmla="*/ 4118839 w 5155357"/>
              <a:gd name="connsiteY6906" fmla="*/ 866444 h 1041673"/>
              <a:gd name="connsiteX6907" fmla="*/ 4127233 w 5155357"/>
              <a:gd name="connsiteY6907" fmla="*/ 857988 h 1041673"/>
              <a:gd name="connsiteX6908" fmla="*/ 4132269 w 5155357"/>
              <a:gd name="connsiteY6908" fmla="*/ 851335 h 1041673"/>
              <a:gd name="connsiteX6909" fmla="*/ 4127233 w 5155357"/>
              <a:gd name="connsiteY6909" fmla="*/ 857988 h 1041673"/>
              <a:gd name="connsiteX6910" fmla="*/ 4141720 w 5155357"/>
              <a:gd name="connsiteY6910" fmla="*/ 863024 h 1041673"/>
              <a:gd name="connsiteX6911" fmla="*/ 4135005 w 5155357"/>
              <a:gd name="connsiteY6911" fmla="*/ 870299 h 1041673"/>
              <a:gd name="connsiteX6912" fmla="*/ 4141720 w 5155357"/>
              <a:gd name="connsiteY6912" fmla="*/ 863024 h 1041673"/>
              <a:gd name="connsiteX6913" fmla="*/ 4145637 w 5155357"/>
              <a:gd name="connsiteY6913" fmla="*/ 823417 h 1041673"/>
              <a:gd name="connsiteX6914" fmla="*/ 4152352 w 5155357"/>
              <a:gd name="connsiteY6914" fmla="*/ 818319 h 1041673"/>
              <a:gd name="connsiteX6915" fmla="*/ 4143399 w 5155357"/>
              <a:gd name="connsiteY6915" fmla="*/ 829511 h 1041673"/>
              <a:gd name="connsiteX6916" fmla="*/ 4132766 w 5155357"/>
              <a:gd name="connsiteY6916" fmla="*/ 841324 h 1041673"/>
              <a:gd name="connsiteX6917" fmla="*/ 4130528 w 5155357"/>
              <a:gd name="connsiteY6917" fmla="*/ 841884 h 1041673"/>
              <a:gd name="connsiteX6918" fmla="*/ 4122694 w 5155357"/>
              <a:gd name="connsiteY6918" fmla="*/ 854133 h 1041673"/>
              <a:gd name="connsiteX6919" fmla="*/ 4118777 w 5155357"/>
              <a:gd name="connsiteY6919" fmla="*/ 855874 h 1041673"/>
              <a:gd name="connsiteX6920" fmla="*/ 4118777 w 5155357"/>
              <a:gd name="connsiteY6920" fmla="*/ 856123 h 1041673"/>
              <a:gd name="connsiteX6921" fmla="*/ 4117781 w 5155357"/>
              <a:gd name="connsiteY6921" fmla="*/ 855501 h 1041673"/>
              <a:gd name="connsiteX6922" fmla="*/ 4117471 w 5155357"/>
              <a:gd name="connsiteY6922" fmla="*/ 855314 h 1041673"/>
              <a:gd name="connsiteX6923" fmla="*/ 4117968 w 5155357"/>
              <a:gd name="connsiteY6923" fmla="*/ 854195 h 1041673"/>
              <a:gd name="connsiteX6924" fmla="*/ 4118590 w 5155357"/>
              <a:gd name="connsiteY6924" fmla="*/ 852827 h 1041673"/>
              <a:gd name="connsiteX6925" fmla="*/ 4118714 w 5155357"/>
              <a:gd name="connsiteY6925" fmla="*/ 853014 h 1041673"/>
              <a:gd name="connsiteX6926" fmla="*/ 4122631 w 5155357"/>
              <a:gd name="connsiteY6926" fmla="*/ 849159 h 1041673"/>
              <a:gd name="connsiteX6927" fmla="*/ 4123066 w 5155357"/>
              <a:gd name="connsiteY6927" fmla="*/ 848910 h 1041673"/>
              <a:gd name="connsiteX6928" fmla="*/ 4132953 w 5155357"/>
              <a:gd name="connsiteY6928" fmla="*/ 837780 h 1041673"/>
              <a:gd name="connsiteX6929" fmla="*/ 4145451 w 5155357"/>
              <a:gd name="connsiteY6929" fmla="*/ 823355 h 1041673"/>
              <a:gd name="connsiteX6930" fmla="*/ 4145451 w 5155357"/>
              <a:gd name="connsiteY6930" fmla="*/ 823479 h 1041673"/>
              <a:gd name="connsiteX6931" fmla="*/ 4136870 w 5155357"/>
              <a:gd name="connsiteY6931" fmla="*/ 820806 h 1041673"/>
              <a:gd name="connsiteX6932" fmla="*/ 4140788 w 5155357"/>
              <a:gd name="connsiteY6932" fmla="*/ 817884 h 1041673"/>
              <a:gd name="connsiteX6933" fmla="*/ 4138922 w 5155357"/>
              <a:gd name="connsiteY6933" fmla="*/ 820619 h 1041673"/>
              <a:gd name="connsiteX6934" fmla="*/ 4135626 w 5155357"/>
              <a:gd name="connsiteY6934" fmla="*/ 824910 h 1041673"/>
              <a:gd name="connsiteX6935" fmla="*/ 4133201 w 5155357"/>
              <a:gd name="connsiteY6935" fmla="*/ 825283 h 1041673"/>
              <a:gd name="connsiteX6936" fmla="*/ 4136870 w 5155357"/>
              <a:gd name="connsiteY6936" fmla="*/ 820806 h 1041673"/>
              <a:gd name="connsiteX6937" fmla="*/ 4112870 w 5155357"/>
              <a:gd name="connsiteY6937" fmla="*/ 820992 h 1041673"/>
              <a:gd name="connsiteX6938" fmla="*/ 4117719 w 5155357"/>
              <a:gd name="connsiteY6938" fmla="*/ 814402 h 1041673"/>
              <a:gd name="connsiteX6939" fmla="*/ 4123066 w 5155357"/>
              <a:gd name="connsiteY6939" fmla="*/ 810484 h 1041673"/>
              <a:gd name="connsiteX6940" fmla="*/ 4120269 w 5155357"/>
              <a:gd name="connsiteY6940" fmla="*/ 814402 h 1041673"/>
              <a:gd name="connsiteX6941" fmla="*/ 4115481 w 5155357"/>
              <a:gd name="connsiteY6941" fmla="*/ 819749 h 1041673"/>
              <a:gd name="connsiteX6942" fmla="*/ 4111875 w 5155357"/>
              <a:gd name="connsiteY6942" fmla="*/ 823728 h 1041673"/>
              <a:gd name="connsiteX6943" fmla="*/ 4112870 w 5155357"/>
              <a:gd name="connsiteY6943" fmla="*/ 820992 h 1041673"/>
              <a:gd name="connsiteX6944" fmla="*/ 4111564 w 5155357"/>
              <a:gd name="connsiteY6944" fmla="*/ 855252 h 1041673"/>
              <a:gd name="connsiteX6945" fmla="*/ 4114922 w 5155357"/>
              <a:gd name="connsiteY6945" fmla="*/ 853511 h 1041673"/>
              <a:gd name="connsiteX6946" fmla="*/ 4143399 w 5155357"/>
              <a:gd name="connsiteY6946" fmla="*/ 820619 h 1041673"/>
              <a:gd name="connsiteX6947" fmla="*/ 4143710 w 5155357"/>
              <a:gd name="connsiteY6947" fmla="*/ 822609 h 1041673"/>
              <a:gd name="connsiteX6948" fmla="*/ 4131647 w 5155357"/>
              <a:gd name="connsiteY6948" fmla="*/ 836412 h 1041673"/>
              <a:gd name="connsiteX6949" fmla="*/ 4121699 w 5155357"/>
              <a:gd name="connsiteY6949" fmla="*/ 847604 h 1041673"/>
              <a:gd name="connsiteX6950" fmla="*/ 4117098 w 5155357"/>
              <a:gd name="connsiteY6950" fmla="*/ 852392 h 1041673"/>
              <a:gd name="connsiteX6951" fmla="*/ 4117284 w 5155357"/>
              <a:gd name="connsiteY6951" fmla="*/ 852392 h 1041673"/>
              <a:gd name="connsiteX6952" fmla="*/ 4116725 w 5155357"/>
              <a:gd name="connsiteY6952" fmla="*/ 853449 h 1041673"/>
              <a:gd name="connsiteX6953" fmla="*/ 4116227 w 5155357"/>
              <a:gd name="connsiteY6953" fmla="*/ 854568 h 1041673"/>
              <a:gd name="connsiteX6954" fmla="*/ 4116227 w 5155357"/>
              <a:gd name="connsiteY6954" fmla="*/ 854568 h 1041673"/>
              <a:gd name="connsiteX6955" fmla="*/ 4114238 w 5155357"/>
              <a:gd name="connsiteY6955" fmla="*/ 856247 h 1041673"/>
              <a:gd name="connsiteX6956" fmla="*/ 4111501 w 5155357"/>
              <a:gd name="connsiteY6956" fmla="*/ 859605 h 1041673"/>
              <a:gd name="connsiteX6957" fmla="*/ 4109823 w 5155357"/>
              <a:gd name="connsiteY6957" fmla="*/ 859605 h 1041673"/>
              <a:gd name="connsiteX6958" fmla="*/ 4109823 w 5155357"/>
              <a:gd name="connsiteY6958" fmla="*/ 861283 h 1041673"/>
              <a:gd name="connsiteX6959" fmla="*/ 4094217 w 5155357"/>
              <a:gd name="connsiteY6959" fmla="*/ 875833 h 1041673"/>
              <a:gd name="connsiteX6960" fmla="*/ 4111501 w 5155357"/>
              <a:gd name="connsiteY6960" fmla="*/ 855190 h 1041673"/>
              <a:gd name="connsiteX6961" fmla="*/ 4092040 w 5155357"/>
              <a:gd name="connsiteY6961" fmla="*/ 878631 h 1041673"/>
              <a:gd name="connsiteX6962" fmla="*/ 4089242 w 5155357"/>
              <a:gd name="connsiteY6962" fmla="*/ 881429 h 1041673"/>
              <a:gd name="connsiteX6963" fmla="*/ 4092040 w 5155357"/>
              <a:gd name="connsiteY6963" fmla="*/ 878631 h 1041673"/>
              <a:gd name="connsiteX6964" fmla="*/ 4097077 w 5155357"/>
              <a:gd name="connsiteY6964" fmla="*/ 890942 h 1041673"/>
              <a:gd name="connsiteX6965" fmla="*/ 4095957 w 5155357"/>
              <a:gd name="connsiteY6965" fmla="*/ 888704 h 1041673"/>
              <a:gd name="connsiteX6966" fmla="*/ 4098756 w 5155357"/>
              <a:gd name="connsiteY6966" fmla="*/ 887584 h 1041673"/>
              <a:gd name="connsiteX6967" fmla="*/ 4088683 w 5155357"/>
              <a:gd name="connsiteY6967" fmla="*/ 901077 h 1041673"/>
              <a:gd name="connsiteX6968" fmla="*/ 4097077 w 5155357"/>
              <a:gd name="connsiteY6968" fmla="*/ 890942 h 1041673"/>
              <a:gd name="connsiteX6969" fmla="*/ 4089242 w 5155357"/>
              <a:gd name="connsiteY6969" fmla="*/ 913264 h 1041673"/>
              <a:gd name="connsiteX6970" fmla="*/ 4088123 w 5155357"/>
              <a:gd name="connsiteY6970" fmla="*/ 915005 h 1041673"/>
              <a:gd name="connsiteX6971" fmla="*/ 4089242 w 5155357"/>
              <a:gd name="connsiteY6971" fmla="*/ 913264 h 1041673"/>
              <a:gd name="connsiteX6972" fmla="*/ 4083708 w 5155357"/>
              <a:gd name="connsiteY6972" fmla="*/ 887087 h 1041673"/>
              <a:gd name="connsiteX6973" fmla="*/ 4079232 w 5155357"/>
              <a:gd name="connsiteY6973" fmla="*/ 893802 h 1041673"/>
              <a:gd name="connsiteX6974" fmla="*/ 4083708 w 5155357"/>
              <a:gd name="connsiteY6974" fmla="*/ 887087 h 1041673"/>
              <a:gd name="connsiteX6975" fmla="*/ 4072517 w 5155357"/>
              <a:gd name="connsiteY6975" fmla="*/ 900455 h 1041673"/>
              <a:gd name="connsiteX6976" fmla="*/ 4070278 w 5155357"/>
              <a:gd name="connsiteY6976" fmla="*/ 902631 h 1041673"/>
              <a:gd name="connsiteX6977" fmla="*/ 4072517 w 5155357"/>
              <a:gd name="connsiteY6977" fmla="*/ 900455 h 1041673"/>
              <a:gd name="connsiteX6978" fmla="*/ 4068226 w 5155357"/>
              <a:gd name="connsiteY6978" fmla="*/ 911771 h 1041673"/>
              <a:gd name="connsiteX6979" fmla="*/ 4075252 w 5155357"/>
              <a:gd name="connsiteY6979" fmla="*/ 902321 h 1041673"/>
              <a:gd name="connsiteX6980" fmla="*/ 4083211 w 5155357"/>
              <a:gd name="connsiteY6980" fmla="*/ 894735 h 1041673"/>
              <a:gd name="connsiteX6981" fmla="*/ 4081843 w 5155357"/>
              <a:gd name="connsiteY6981" fmla="*/ 897098 h 1041673"/>
              <a:gd name="connsiteX6982" fmla="*/ 4076993 w 5155357"/>
              <a:gd name="connsiteY6982" fmla="*/ 902445 h 1041673"/>
              <a:gd name="connsiteX6983" fmla="*/ 4071148 w 5155357"/>
              <a:gd name="connsiteY6983" fmla="*/ 909160 h 1041673"/>
              <a:gd name="connsiteX6984" fmla="*/ 4068226 w 5155357"/>
              <a:gd name="connsiteY6984" fmla="*/ 911771 h 1041673"/>
              <a:gd name="connsiteX6985" fmla="*/ 4068600 w 5155357"/>
              <a:gd name="connsiteY6985" fmla="*/ 919979 h 1041673"/>
              <a:gd name="connsiteX6986" fmla="*/ 4066921 w 5155357"/>
              <a:gd name="connsiteY6986" fmla="*/ 923336 h 1041673"/>
              <a:gd name="connsiteX6987" fmla="*/ 4068600 w 5155357"/>
              <a:gd name="connsiteY6987" fmla="*/ 919979 h 1041673"/>
              <a:gd name="connsiteX6988" fmla="*/ 4055791 w 5155357"/>
              <a:gd name="connsiteY6988" fmla="*/ 921720 h 1041673"/>
              <a:gd name="connsiteX6989" fmla="*/ 4056910 w 5155357"/>
              <a:gd name="connsiteY6989" fmla="*/ 923336 h 1041673"/>
              <a:gd name="connsiteX6990" fmla="*/ 4055231 w 5155357"/>
              <a:gd name="connsiteY6990" fmla="*/ 922777 h 1041673"/>
              <a:gd name="connsiteX6991" fmla="*/ 4055791 w 5155357"/>
              <a:gd name="connsiteY6991" fmla="*/ 921720 h 1041673"/>
              <a:gd name="connsiteX6992" fmla="*/ 3928514 w 5155357"/>
              <a:gd name="connsiteY6992" fmla="*/ 823977 h 1041673"/>
              <a:gd name="connsiteX6993" fmla="*/ 3931871 w 5155357"/>
              <a:gd name="connsiteY6993" fmla="*/ 821179 h 1041673"/>
              <a:gd name="connsiteX6994" fmla="*/ 3928514 w 5155357"/>
              <a:gd name="connsiteY6994" fmla="*/ 823977 h 1041673"/>
              <a:gd name="connsiteX6995" fmla="*/ 4226033 w 5155357"/>
              <a:gd name="connsiteY6995" fmla="*/ 448239 h 1041673"/>
              <a:gd name="connsiteX6996" fmla="*/ 4226592 w 5155357"/>
              <a:gd name="connsiteY6996" fmla="*/ 448798 h 1041673"/>
              <a:gd name="connsiteX6997" fmla="*/ 4226779 w 5155357"/>
              <a:gd name="connsiteY6997" fmla="*/ 448798 h 1041673"/>
              <a:gd name="connsiteX6998" fmla="*/ 4226530 w 5155357"/>
              <a:gd name="connsiteY6998" fmla="*/ 449358 h 1041673"/>
              <a:gd name="connsiteX6999" fmla="*/ 4225536 w 5155357"/>
              <a:gd name="connsiteY6999" fmla="*/ 451285 h 1041673"/>
              <a:gd name="connsiteX7000" fmla="*/ 4225536 w 5155357"/>
              <a:gd name="connsiteY7000" fmla="*/ 451099 h 1041673"/>
              <a:gd name="connsiteX7001" fmla="*/ 4226033 w 5155357"/>
              <a:gd name="connsiteY7001" fmla="*/ 448239 h 1041673"/>
              <a:gd name="connsiteX7002" fmla="*/ 4208188 w 5155357"/>
              <a:gd name="connsiteY7002" fmla="*/ 436052 h 1041673"/>
              <a:gd name="connsiteX7003" fmla="*/ 4206509 w 5155357"/>
              <a:gd name="connsiteY7003" fmla="*/ 438788 h 1041673"/>
              <a:gd name="connsiteX7004" fmla="*/ 4208188 w 5155357"/>
              <a:gd name="connsiteY7004" fmla="*/ 436052 h 1041673"/>
              <a:gd name="connsiteX7005" fmla="*/ 4178591 w 5155357"/>
              <a:gd name="connsiteY7005" fmla="*/ 534852 h 1041673"/>
              <a:gd name="connsiteX7006" fmla="*/ 4169638 w 5155357"/>
              <a:gd name="connsiteY7006" fmla="*/ 542127 h 1041673"/>
              <a:gd name="connsiteX7007" fmla="*/ 4176912 w 5155357"/>
              <a:gd name="connsiteY7007" fmla="*/ 531494 h 1041673"/>
              <a:gd name="connsiteX7008" fmla="*/ 4178591 w 5155357"/>
              <a:gd name="connsiteY7008" fmla="*/ 534852 h 1041673"/>
              <a:gd name="connsiteX7009" fmla="*/ 4177658 w 5155357"/>
              <a:gd name="connsiteY7009" fmla="*/ 457192 h 1041673"/>
              <a:gd name="connsiteX7010" fmla="*/ 4178404 w 5155357"/>
              <a:gd name="connsiteY7010" fmla="*/ 458249 h 1041673"/>
              <a:gd name="connsiteX7011" fmla="*/ 4178404 w 5155357"/>
              <a:gd name="connsiteY7011" fmla="*/ 458249 h 1041673"/>
              <a:gd name="connsiteX7012" fmla="*/ 4178032 w 5155357"/>
              <a:gd name="connsiteY7012" fmla="*/ 458871 h 1041673"/>
              <a:gd name="connsiteX7013" fmla="*/ 4176415 w 5155357"/>
              <a:gd name="connsiteY7013" fmla="*/ 458374 h 1041673"/>
              <a:gd name="connsiteX7014" fmla="*/ 4176228 w 5155357"/>
              <a:gd name="connsiteY7014" fmla="*/ 458374 h 1041673"/>
              <a:gd name="connsiteX7015" fmla="*/ 4177721 w 5155357"/>
              <a:gd name="connsiteY7015" fmla="*/ 457192 h 1041673"/>
              <a:gd name="connsiteX7016" fmla="*/ 4176912 w 5155357"/>
              <a:gd name="connsiteY7016" fmla="*/ 463348 h 1041673"/>
              <a:gd name="connsiteX7017" fmla="*/ 4173555 w 5155357"/>
              <a:gd name="connsiteY7017" fmla="*/ 467265 h 1041673"/>
              <a:gd name="connsiteX7018" fmla="*/ 4172436 w 5155357"/>
              <a:gd name="connsiteY7018" fmla="*/ 466705 h 1041673"/>
              <a:gd name="connsiteX7019" fmla="*/ 4176912 w 5155357"/>
              <a:gd name="connsiteY7019" fmla="*/ 463348 h 1041673"/>
              <a:gd name="connsiteX7020" fmla="*/ 4172124 w 5155357"/>
              <a:gd name="connsiteY7020" fmla="*/ 473047 h 1041673"/>
              <a:gd name="connsiteX7021" fmla="*/ 4180954 w 5155357"/>
              <a:gd name="connsiteY7021" fmla="*/ 464343 h 1041673"/>
              <a:gd name="connsiteX7022" fmla="*/ 4179648 w 5155357"/>
              <a:gd name="connsiteY7022" fmla="*/ 467016 h 1041673"/>
              <a:gd name="connsiteX7023" fmla="*/ 4176104 w 5155357"/>
              <a:gd name="connsiteY7023" fmla="*/ 470685 h 1041673"/>
              <a:gd name="connsiteX7024" fmla="*/ 4172622 w 5155357"/>
              <a:gd name="connsiteY7024" fmla="*/ 475410 h 1041673"/>
              <a:gd name="connsiteX7025" fmla="*/ 4169948 w 5155357"/>
              <a:gd name="connsiteY7025" fmla="*/ 477586 h 1041673"/>
              <a:gd name="connsiteX7026" fmla="*/ 4167586 w 5155357"/>
              <a:gd name="connsiteY7026" fmla="*/ 479079 h 1041673"/>
              <a:gd name="connsiteX7027" fmla="*/ 4172124 w 5155357"/>
              <a:gd name="connsiteY7027" fmla="*/ 473047 h 1041673"/>
              <a:gd name="connsiteX7028" fmla="*/ 4166280 w 5155357"/>
              <a:gd name="connsiteY7028" fmla="*/ 467327 h 1041673"/>
              <a:gd name="connsiteX7029" fmla="*/ 4168892 w 5155357"/>
              <a:gd name="connsiteY7029" fmla="*/ 464964 h 1041673"/>
              <a:gd name="connsiteX7030" fmla="*/ 4168892 w 5155357"/>
              <a:gd name="connsiteY7030" fmla="*/ 464902 h 1041673"/>
              <a:gd name="connsiteX7031" fmla="*/ 4169078 w 5155357"/>
              <a:gd name="connsiteY7031" fmla="*/ 465027 h 1041673"/>
              <a:gd name="connsiteX7032" fmla="*/ 4169638 w 5155357"/>
              <a:gd name="connsiteY7032" fmla="*/ 466084 h 1041673"/>
              <a:gd name="connsiteX7033" fmla="*/ 4169824 w 5155357"/>
              <a:gd name="connsiteY7033" fmla="*/ 466208 h 1041673"/>
              <a:gd name="connsiteX7034" fmla="*/ 4167151 w 5155357"/>
              <a:gd name="connsiteY7034" fmla="*/ 468011 h 1041673"/>
              <a:gd name="connsiteX7035" fmla="*/ 4165534 w 5155357"/>
              <a:gd name="connsiteY7035" fmla="*/ 469255 h 1041673"/>
              <a:gd name="connsiteX7036" fmla="*/ 4165161 w 5155357"/>
              <a:gd name="connsiteY7036" fmla="*/ 468322 h 1041673"/>
              <a:gd name="connsiteX7037" fmla="*/ 4166280 w 5155357"/>
              <a:gd name="connsiteY7037" fmla="*/ 467265 h 1041673"/>
              <a:gd name="connsiteX7038" fmla="*/ 4165721 w 5155357"/>
              <a:gd name="connsiteY7038" fmla="*/ 471182 h 1041673"/>
              <a:gd name="connsiteX7039" fmla="*/ 4165721 w 5155357"/>
              <a:gd name="connsiteY7039" fmla="*/ 471058 h 1041673"/>
              <a:gd name="connsiteX7040" fmla="*/ 4165783 w 5155357"/>
              <a:gd name="connsiteY7040" fmla="*/ 471058 h 1041673"/>
              <a:gd name="connsiteX7041" fmla="*/ 4168207 w 5155357"/>
              <a:gd name="connsiteY7041" fmla="*/ 469317 h 1041673"/>
              <a:gd name="connsiteX7042" fmla="*/ 4170197 w 5155357"/>
              <a:gd name="connsiteY7042" fmla="*/ 467887 h 1041673"/>
              <a:gd name="connsiteX7043" fmla="*/ 4170197 w 5155357"/>
              <a:gd name="connsiteY7043" fmla="*/ 467887 h 1041673"/>
              <a:gd name="connsiteX7044" fmla="*/ 4162922 w 5155357"/>
              <a:gd name="connsiteY7044" fmla="*/ 475161 h 1041673"/>
              <a:gd name="connsiteX7045" fmla="*/ 4162922 w 5155357"/>
              <a:gd name="connsiteY7045" fmla="*/ 475410 h 1041673"/>
              <a:gd name="connsiteX7046" fmla="*/ 4162425 w 5155357"/>
              <a:gd name="connsiteY7046" fmla="*/ 475037 h 1041673"/>
              <a:gd name="connsiteX7047" fmla="*/ 4165721 w 5155357"/>
              <a:gd name="connsiteY7047" fmla="*/ 471244 h 1041673"/>
              <a:gd name="connsiteX7048" fmla="*/ 4161866 w 5155357"/>
              <a:gd name="connsiteY7048" fmla="*/ 475659 h 1041673"/>
              <a:gd name="connsiteX7049" fmla="*/ 4161741 w 5155357"/>
              <a:gd name="connsiteY7049" fmla="*/ 475348 h 1041673"/>
              <a:gd name="connsiteX7050" fmla="*/ 4161741 w 5155357"/>
              <a:gd name="connsiteY7050" fmla="*/ 475348 h 1041673"/>
              <a:gd name="connsiteX7051" fmla="*/ 4162301 w 5155357"/>
              <a:gd name="connsiteY7051" fmla="*/ 475783 h 1041673"/>
              <a:gd name="connsiteX7052" fmla="*/ 4160125 w 5155357"/>
              <a:gd name="connsiteY7052" fmla="*/ 477338 h 1041673"/>
              <a:gd name="connsiteX7053" fmla="*/ 4161804 w 5155357"/>
              <a:gd name="connsiteY7053" fmla="*/ 475721 h 1041673"/>
              <a:gd name="connsiteX7054" fmla="*/ 4164601 w 5155357"/>
              <a:gd name="connsiteY7054" fmla="*/ 547660 h 1041673"/>
              <a:gd name="connsiteX7055" fmla="*/ 4167399 w 5155357"/>
              <a:gd name="connsiteY7055" fmla="*/ 544862 h 1041673"/>
              <a:gd name="connsiteX7056" fmla="*/ 4159005 w 5155357"/>
              <a:gd name="connsiteY7056" fmla="*/ 554313 h 1041673"/>
              <a:gd name="connsiteX7057" fmla="*/ 4164601 w 5155357"/>
              <a:gd name="connsiteY7057" fmla="*/ 547660 h 1041673"/>
              <a:gd name="connsiteX7058" fmla="*/ 4147565 w 5155357"/>
              <a:gd name="connsiteY7058" fmla="*/ 487783 h 1041673"/>
              <a:gd name="connsiteX7059" fmla="*/ 4147876 w 5155357"/>
              <a:gd name="connsiteY7059" fmla="*/ 487783 h 1041673"/>
              <a:gd name="connsiteX7060" fmla="*/ 4157949 w 5155357"/>
              <a:gd name="connsiteY7060" fmla="*/ 479514 h 1041673"/>
              <a:gd name="connsiteX7061" fmla="*/ 4148062 w 5155357"/>
              <a:gd name="connsiteY7061" fmla="*/ 488405 h 1041673"/>
              <a:gd name="connsiteX7062" fmla="*/ 4147627 w 5155357"/>
              <a:gd name="connsiteY7062" fmla="*/ 487783 h 1041673"/>
              <a:gd name="connsiteX7063" fmla="*/ 4144331 w 5155357"/>
              <a:gd name="connsiteY7063" fmla="*/ 570790 h 1041673"/>
              <a:gd name="connsiteX7064" fmla="*/ 4152912 w 5155357"/>
              <a:gd name="connsiteY7064" fmla="*/ 560220 h 1041673"/>
              <a:gd name="connsiteX7065" fmla="*/ 4149244 w 5155357"/>
              <a:gd name="connsiteY7065" fmla="*/ 567682 h 1041673"/>
              <a:gd name="connsiteX7066" fmla="*/ 4141534 w 5155357"/>
              <a:gd name="connsiteY7066" fmla="*/ 576262 h 1041673"/>
              <a:gd name="connsiteX7067" fmla="*/ 4144331 w 5155357"/>
              <a:gd name="connsiteY7067" fmla="*/ 570790 h 1041673"/>
              <a:gd name="connsiteX7068" fmla="*/ 4119088 w 5155357"/>
              <a:gd name="connsiteY7068" fmla="*/ 513463 h 1041673"/>
              <a:gd name="connsiteX7069" fmla="*/ 4119896 w 5155357"/>
              <a:gd name="connsiteY7069" fmla="*/ 512344 h 1041673"/>
              <a:gd name="connsiteX7070" fmla="*/ 4119896 w 5155357"/>
              <a:gd name="connsiteY7070" fmla="*/ 512468 h 1041673"/>
              <a:gd name="connsiteX7071" fmla="*/ 4121636 w 5155357"/>
              <a:gd name="connsiteY7071" fmla="*/ 510789 h 1041673"/>
              <a:gd name="connsiteX7072" fmla="*/ 4118465 w 5155357"/>
              <a:gd name="connsiteY7072" fmla="*/ 514333 h 1041673"/>
              <a:gd name="connsiteX7073" fmla="*/ 4119088 w 5155357"/>
              <a:gd name="connsiteY7073" fmla="*/ 513463 h 1041673"/>
              <a:gd name="connsiteX7074" fmla="*/ 4116165 w 5155357"/>
              <a:gd name="connsiteY7074" fmla="*/ 512157 h 1041673"/>
              <a:gd name="connsiteX7075" fmla="*/ 4117657 w 5155357"/>
              <a:gd name="connsiteY7075" fmla="*/ 510727 h 1041673"/>
              <a:gd name="connsiteX7076" fmla="*/ 4117719 w 5155357"/>
              <a:gd name="connsiteY7076" fmla="*/ 510727 h 1041673"/>
              <a:gd name="connsiteX7077" fmla="*/ 4118279 w 5155357"/>
              <a:gd name="connsiteY7077" fmla="*/ 511722 h 1041673"/>
              <a:gd name="connsiteX7078" fmla="*/ 4117781 w 5155357"/>
              <a:gd name="connsiteY7078" fmla="*/ 512406 h 1041673"/>
              <a:gd name="connsiteX7079" fmla="*/ 4116663 w 5155357"/>
              <a:gd name="connsiteY7079" fmla="*/ 514147 h 1041673"/>
              <a:gd name="connsiteX7080" fmla="*/ 4116663 w 5155357"/>
              <a:gd name="connsiteY7080" fmla="*/ 514209 h 1041673"/>
              <a:gd name="connsiteX7081" fmla="*/ 4116663 w 5155357"/>
              <a:gd name="connsiteY7081" fmla="*/ 514209 h 1041673"/>
              <a:gd name="connsiteX7082" fmla="*/ 4114984 w 5155357"/>
              <a:gd name="connsiteY7082" fmla="*/ 513463 h 1041673"/>
              <a:gd name="connsiteX7083" fmla="*/ 4116227 w 5155357"/>
              <a:gd name="connsiteY7083" fmla="*/ 512219 h 1041673"/>
              <a:gd name="connsiteX7084" fmla="*/ 4109885 w 5155357"/>
              <a:gd name="connsiteY7084" fmla="*/ 525587 h 1041673"/>
              <a:gd name="connsiteX7085" fmla="*/ 4114735 w 5155357"/>
              <a:gd name="connsiteY7085" fmla="*/ 519929 h 1041673"/>
              <a:gd name="connsiteX7086" fmla="*/ 4119460 w 5155357"/>
              <a:gd name="connsiteY7086" fmla="*/ 518002 h 1041673"/>
              <a:gd name="connsiteX7087" fmla="*/ 4113926 w 5155357"/>
              <a:gd name="connsiteY7087" fmla="*/ 523411 h 1041673"/>
              <a:gd name="connsiteX7088" fmla="*/ 4109885 w 5155357"/>
              <a:gd name="connsiteY7088" fmla="*/ 525587 h 1041673"/>
              <a:gd name="connsiteX7089" fmla="*/ 4106030 w 5155357"/>
              <a:gd name="connsiteY7089" fmla="*/ 526396 h 1041673"/>
              <a:gd name="connsiteX7090" fmla="*/ 4102113 w 5155357"/>
              <a:gd name="connsiteY7090" fmla="*/ 529753 h 1041673"/>
              <a:gd name="connsiteX7091" fmla="*/ 4106030 w 5155357"/>
              <a:gd name="connsiteY7091" fmla="*/ 526396 h 1041673"/>
              <a:gd name="connsiteX7092" fmla="*/ 4085947 w 5155357"/>
              <a:gd name="connsiteY7092" fmla="*/ 544365 h 1041673"/>
              <a:gd name="connsiteX7093" fmla="*/ 4083708 w 5155357"/>
              <a:gd name="connsiteY7093" fmla="*/ 548220 h 1041673"/>
              <a:gd name="connsiteX7094" fmla="*/ 4085947 w 5155357"/>
              <a:gd name="connsiteY7094" fmla="*/ 544365 h 1041673"/>
              <a:gd name="connsiteX7095" fmla="*/ 4066983 w 5155357"/>
              <a:gd name="connsiteY7095" fmla="*/ 563889 h 1041673"/>
              <a:gd name="connsiteX7096" fmla="*/ 4072455 w 5155357"/>
              <a:gd name="connsiteY7096" fmla="*/ 559474 h 1041673"/>
              <a:gd name="connsiteX7097" fmla="*/ 4066983 w 5155357"/>
              <a:gd name="connsiteY7097" fmla="*/ 563889 h 1041673"/>
              <a:gd name="connsiteX7098" fmla="*/ 4042920 w 5155357"/>
              <a:gd name="connsiteY7098" fmla="*/ 595040 h 1041673"/>
              <a:gd name="connsiteX7099" fmla="*/ 4041241 w 5155357"/>
              <a:gd name="connsiteY7099" fmla="*/ 597340 h 1041673"/>
              <a:gd name="connsiteX7100" fmla="*/ 4042920 w 5155357"/>
              <a:gd name="connsiteY7100" fmla="*/ 595040 h 1041673"/>
              <a:gd name="connsiteX7101" fmla="*/ 3949219 w 5155357"/>
              <a:gd name="connsiteY7101" fmla="*/ 653051 h 1041673"/>
              <a:gd name="connsiteX7102" fmla="*/ 3946608 w 5155357"/>
              <a:gd name="connsiteY7102" fmla="*/ 657714 h 1041673"/>
              <a:gd name="connsiteX7103" fmla="*/ 3949468 w 5155357"/>
              <a:gd name="connsiteY7103" fmla="*/ 650999 h 1041673"/>
              <a:gd name="connsiteX7104" fmla="*/ 3949219 w 5155357"/>
              <a:gd name="connsiteY7104" fmla="*/ 653051 h 1041673"/>
              <a:gd name="connsiteX7105" fmla="*/ 3954380 w 5155357"/>
              <a:gd name="connsiteY7105" fmla="*/ 640989 h 1041673"/>
              <a:gd name="connsiteX7106" fmla="*/ 3952576 w 5155357"/>
              <a:gd name="connsiteY7106" fmla="*/ 643849 h 1041673"/>
              <a:gd name="connsiteX7107" fmla="*/ 3951022 w 5155357"/>
              <a:gd name="connsiteY7107" fmla="*/ 642046 h 1041673"/>
              <a:gd name="connsiteX7108" fmla="*/ 3951768 w 5155357"/>
              <a:gd name="connsiteY7108" fmla="*/ 637382 h 1041673"/>
              <a:gd name="connsiteX7109" fmla="*/ 3954628 w 5155357"/>
              <a:gd name="connsiteY7109" fmla="*/ 635020 h 1041673"/>
              <a:gd name="connsiteX7110" fmla="*/ 3954380 w 5155357"/>
              <a:gd name="connsiteY7110" fmla="*/ 640989 h 1041673"/>
              <a:gd name="connsiteX7111" fmla="*/ 3960784 w 5155357"/>
              <a:gd name="connsiteY7111" fmla="*/ 610273 h 1041673"/>
              <a:gd name="connsiteX7112" fmla="*/ 3960784 w 5155357"/>
              <a:gd name="connsiteY7112" fmla="*/ 605112 h 1041673"/>
              <a:gd name="connsiteX7113" fmla="*/ 3964638 w 5155357"/>
              <a:gd name="connsiteY7113" fmla="*/ 603558 h 1041673"/>
              <a:gd name="connsiteX7114" fmla="*/ 3960784 w 5155357"/>
              <a:gd name="connsiteY7114" fmla="*/ 610273 h 1041673"/>
              <a:gd name="connsiteX7115" fmla="*/ 3965696 w 5155357"/>
              <a:gd name="connsiteY7115" fmla="*/ 593734 h 1041673"/>
              <a:gd name="connsiteX7116" fmla="*/ 3963892 w 5155357"/>
              <a:gd name="connsiteY7116" fmla="*/ 591682 h 1041673"/>
              <a:gd name="connsiteX7117" fmla="*/ 3970048 w 5155357"/>
              <a:gd name="connsiteY7117" fmla="*/ 587267 h 1041673"/>
              <a:gd name="connsiteX7118" fmla="*/ 3965696 w 5155357"/>
              <a:gd name="connsiteY7118" fmla="*/ 593734 h 1041673"/>
              <a:gd name="connsiteX7119" fmla="*/ 4190840 w 5155357"/>
              <a:gd name="connsiteY7119" fmla="*/ 262950 h 1041673"/>
              <a:gd name="connsiteX7120" fmla="*/ 4176912 w 5155357"/>
              <a:gd name="connsiteY7120" fmla="*/ 271344 h 1041673"/>
              <a:gd name="connsiteX7121" fmla="*/ 4190840 w 5155357"/>
              <a:gd name="connsiteY7121" fmla="*/ 262950 h 1041673"/>
              <a:gd name="connsiteX7122" fmla="*/ 4153348 w 5155357"/>
              <a:gd name="connsiteY7122" fmla="*/ 272525 h 1041673"/>
              <a:gd name="connsiteX7123" fmla="*/ 4157264 w 5155357"/>
              <a:gd name="connsiteY7123" fmla="*/ 267178 h 1041673"/>
              <a:gd name="connsiteX7124" fmla="*/ 4161430 w 5155357"/>
              <a:gd name="connsiteY7124" fmla="*/ 264753 h 1041673"/>
              <a:gd name="connsiteX7125" fmla="*/ 4162612 w 5155357"/>
              <a:gd name="connsiteY7125" fmla="*/ 266494 h 1041673"/>
              <a:gd name="connsiteX7126" fmla="*/ 4158135 w 5155357"/>
              <a:gd name="connsiteY7126" fmla="*/ 269230 h 1041673"/>
              <a:gd name="connsiteX7127" fmla="*/ 4155212 w 5155357"/>
              <a:gd name="connsiteY7127" fmla="*/ 270784 h 1041673"/>
              <a:gd name="connsiteX7128" fmla="*/ 4153348 w 5155357"/>
              <a:gd name="connsiteY7128" fmla="*/ 272525 h 1041673"/>
              <a:gd name="connsiteX7129" fmla="*/ 4146756 w 5155357"/>
              <a:gd name="connsiteY7129" fmla="*/ 267364 h 1041673"/>
              <a:gd name="connsiteX7130" fmla="*/ 4145077 w 5155357"/>
              <a:gd name="connsiteY7130" fmla="*/ 269665 h 1041673"/>
              <a:gd name="connsiteX7131" fmla="*/ 4146756 w 5155357"/>
              <a:gd name="connsiteY7131" fmla="*/ 267364 h 1041673"/>
              <a:gd name="connsiteX7132" fmla="*/ 4137119 w 5155357"/>
              <a:gd name="connsiteY7132" fmla="*/ 273023 h 1041673"/>
              <a:gd name="connsiteX7133" fmla="*/ 4142280 w 5155357"/>
              <a:gd name="connsiteY7133" fmla="*/ 269603 h 1041673"/>
              <a:gd name="connsiteX7134" fmla="*/ 4141969 w 5155357"/>
              <a:gd name="connsiteY7134" fmla="*/ 271655 h 1041673"/>
              <a:gd name="connsiteX7135" fmla="*/ 4136249 w 5155357"/>
              <a:gd name="connsiteY7135" fmla="*/ 275261 h 1041673"/>
              <a:gd name="connsiteX7136" fmla="*/ 4132829 w 5155357"/>
              <a:gd name="connsiteY7136" fmla="*/ 277499 h 1041673"/>
              <a:gd name="connsiteX7137" fmla="*/ 4137119 w 5155357"/>
              <a:gd name="connsiteY7137" fmla="*/ 273023 h 1041673"/>
              <a:gd name="connsiteX7138" fmla="*/ 4105906 w 5155357"/>
              <a:gd name="connsiteY7138" fmla="*/ 296588 h 1041673"/>
              <a:gd name="connsiteX7139" fmla="*/ 4111253 w 5155357"/>
              <a:gd name="connsiteY7139" fmla="*/ 292298 h 1041673"/>
              <a:gd name="connsiteX7140" fmla="*/ 4117098 w 5155357"/>
              <a:gd name="connsiteY7140" fmla="*/ 291054 h 1041673"/>
              <a:gd name="connsiteX7141" fmla="*/ 4113802 w 5155357"/>
              <a:gd name="connsiteY7141" fmla="*/ 292982 h 1041673"/>
              <a:gd name="connsiteX7142" fmla="*/ 4109699 w 5155357"/>
              <a:gd name="connsiteY7142" fmla="*/ 296090 h 1041673"/>
              <a:gd name="connsiteX7143" fmla="*/ 4107274 w 5155357"/>
              <a:gd name="connsiteY7143" fmla="*/ 297956 h 1041673"/>
              <a:gd name="connsiteX7144" fmla="*/ 4105906 w 5155357"/>
              <a:gd name="connsiteY7144" fmla="*/ 296588 h 1041673"/>
              <a:gd name="connsiteX7145" fmla="*/ 4100994 w 5155357"/>
              <a:gd name="connsiteY7145" fmla="*/ 316547 h 1041673"/>
              <a:gd name="connsiteX7146" fmla="*/ 4106590 w 5155357"/>
              <a:gd name="connsiteY7146" fmla="*/ 312008 h 1041673"/>
              <a:gd name="connsiteX7147" fmla="*/ 4100994 w 5155357"/>
              <a:gd name="connsiteY7147" fmla="*/ 316547 h 1041673"/>
              <a:gd name="connsiteX7148" fmla="*/ 4106030 w 5155357"/>
              <a:gd name="connsiteY7148" fmla="*/ 373501 h 1041673"/>
              <a:gd name="connsiteX7149" fmla="*/ 4108269 w 5155357"/>
              <a:gd name="connsiteY7149" fmla="*/ 371823 h 1041673"/>
              <a:gd name="connsiteX7150" fmla="*/ 4108455 w 5155357"/>
              <a:gd name="connsiteY7150" fmla="*/ 371823 h 1041673"/>
              <a:gd name="connsiteX7151" fmla="*/ 4106030 w 5155357"/>
              <a:gd name="connsiteY7151" fmla="*/ 373501 h 1041673"/>
              <a:gd name="connsiteX7152" fmla="*/ 4109015 w 5155357"/>
              <a:gd name="connsiteY7152" fmla="*/ 313749 h 1041673"/>
              <a:gd name="connsiteX7153" fmla="*/ 4109015 w 5155357"/>
              <a:gd name="connsiteY7153" fmla="*/ 311324 h 1041673"/>
              <a:gd name="connsiteX7154" fmla="*/ 4112434 w 5155357"/>
              <a:gd name="connsiteY7154" fmla="*/ 308775 h 1041673"/>
              <a:gd name="connsiteX7155" fmla="*/ 4115046 w 5155357"/>
              <a:gd name="connsiteY7155" fmla="*/ 307034 h 1041673"/>
              <a:gd name="connsiteX7156" fmla="*/ 4116725 w 5155357"/>
              <a:gd name="connsiteY7156" fmla="*/ 308402 h 1041673"/>
              <a:gd name="connsiteX7157" fmla="*/ 4112248 w 5155357"/>
              <a:gd name="connsiteY7157" fmla="*/ 311324 h 1041673"/>
              <a:gd name="connsiteX7158" fmla="*/ 4109015 w 5155357"/>
              <a:gd name="connsiteY7158" fmla="*/ 313749 h 1041673"/>
              <a:gd name="connsiteX7159" fmla="*/ 4119274 w 5155357"/>
              <a:gd name="connsiteY7159" fmla="*/ 319283 h 1041673"/>
              <a:gd name="connsiteX7160" fmla="*/ 4116663 w 5155357"/>
              <a:gd name="connsiteY7160" fmla="*/ 319594 h 1041673"/>
              <a:gd name="connsiteX7161" fmla="*/ 4124186 w 5155357"/>
              <a:gd name="connsiteY7161" fmla="*/ 315428 h 1041673"/>
              <a:gd name="connsiteX7162" fmla="*/ 4119274 w 5155357"/>
              <a:gd name="connsiteY7162" fmla="*/ 319283 h 1041673"/>
              <a:gd name="connsiteX7163" fmla="*/ 4184933 w 5155357"/>
              <a:gd name="connsiteY7163" fmla="*/ 281106 h 1041673"/>
              <a:gd name="connsiteX7164" fmla="*/ 4177907 w 5155357"/>
              <a:gd name="connsiteY7164" fmla="*/ 285769 h 1041673"/>
              <a:gd name="connsiteX7165" fmla="*/ 4174985 w 5155357"/>
              <a:gd name="connsiteY7165" fmla="*/ 287510 h 1041673"/>
              <a:gd name="connsiteX7166" fmla="*/ 4172187 w 5155357"/>
              <a:gd name="connsiteY7166" fmla="*/ 289251 h 1041673"/>
              <a:gd name="connsiteX7167" fmla="*/ 4171316 w 5155357"/>
              <a:gd name="connsiteY7167" fmla="*/ 289748 h 1041673"/>
              <a:gd name="connsiteX7168" fmla="*/ 4171876 w 5155357"/>
              <a:gd name="connsiteY7168" fmla="*/ 288070 h 1041673"/>
              <a:gd name="connsiteX7169" fmla="*/ 4171068 w 5155357"/>
              <a:gd name="connsiteY7169" fmla="*/ 289935 h 1041673"/>
              <a:gd name="connsiteX7170" fmla="*/ 4169948 w 5155357"/>
              <a:gd name="connsiteY7170" fmla="*/ 291116 h 1041673"/>
              <a:gd name="connsiteX7171" fmla="*/ 4165347 w 5155357"/>
              <a:gd name="connsiteY7171" fmla="*/ 293728 h 1041673"/>
              <a:gd name="connsiteX7172" fmla="*/ 4167586 w 5155357"/>
              <a:gd name="connsiteY7172" fmla="*/ 290930 h 1041673"/>
              <a:gd name="connsiteX7173" fmla="*/ 4170135 w 5155357"/>
              <a:gd name="connsiteY7173" fmla="*/ 287323 h 1041673"/>
              <a:gd name="connsiteX7174" fmla="*/ 4167026 w 5155357"/>
              <a:gd name="connsiteY7174" fmla="*/ 289562 h 1041673"/>
              <a:gd name="connsiteX7175" fmla="*/ 4158943 w 5155357"/>
              <a:gd name="connsiteY7175" fmla="*/ 293541 h 1041673"/>
              <a:gd name="connsiteX7176" fmla="*/ 4154342 w 5155357"/>
              <a:gd name="connsiteY7176" fmla="*/ 296526 h 1041673"/>
              <a:gd name="connsiteX7177" fmla="*/ 4157886 w 5155357"/>
              <a:gd name="connsiteY7177" fmla="*/ 292546 h 1041673"/>
              <a:gd name="connsiteX7178" fmla="*/ 4154963 w 5155357"/>
              <a:gd name="connsiteY7178" fmla="*/ 295282 h 1041673"/>
              <a:gd name="connsiteX7179" fmla="*/ 4153285 w 5155357"/>
              <a:gd name="connsiteY7179" fmla="*/ 297147 h 1041673"/>
              <a:gd name="connsiteX7180" fmla="*/ 4150549 w 5155357"/>
              <a:gd name="connsiteY7180" fmla="*/ 298391 h 1041673"/>
              <a:gd name="connsiteX7181" fmla="*/ 4151731 w 5155357"/>
              <a:gd name="connsiteY7181" fmla="*/ 296961 h 1041673"/>
              <a:gd name="connsiteX7182" fmla="*/ 4148932 w 5155357"/>
              <a:gd name="connsiteY7182" fmla="*/ 298702 h 1041673"/>
              <a:gd name="connsiteX7183" fmla="*/ 4150487 w 5155357"/>
              <a:gd name="connsiteY7183" fmla="*/ 298453 h 1041673"/>
              <a:gd name="connsiteX7184" fmla="*/ 4146383 w 5155357"/>
              <a:gd name="connsiteY7184" fmla="*/ 302495 h 1041673"/>
              <a:gd name="connsiteX7185" fmla="*/ 4150176 w 5155357"/>
              <a:gd name="connsiteY7185" fmla="*/ 301811 h 1041673"/>
              <a:gd name="connsiteX7186" fmla="*/ 4146010 w 5155357"/>
              <a:gd name="connsiteY7186" fmla="*/ 304733 h 1041673"/>
              <a:gd name="connsiteX7187" fmla="*/ 4142901 w 5155357"/>
              <a:gd name="connsiteY7187" fmla="*/ 306785 h 1041673"/>
              <a:gd name="connsiteX7188" fmla="*/ 4142218 w 5155357"/>
              <a:gd name="connsiteY7188" fmla="*/ 305231 h 1041673"/>
              <a:gd name="connsiteX7189" fmla="*/ 4139668 w 5155357"/>
              <a:gd name="connsiteY7189" fmla="*/ 305604 h 1041673"/>
              <a:gd name="connsiteX7190" fmla="*/ 4138238 w 5155357"/>
              <a:gd name="connsiteY7190" fmla="*/ 306288 h 1041673"/>
              <a:gd name="connsiteX7191" fmla="*/ 4136870 w 5155357"/>
              <a:gd name="connsiteY7191" fmla="*/ 306909 h 1041673"/>
              <a:gd name="connsiteX7192" fmla="*/ 4143088 w 5155357"/>
              <a:gd name="connsiteY7192" fmla="*/ 302184 h 1041673"/>
              <a:gd name="connsiteX7193" fmla="*/ 4147068 w 5155357"/>
              <a:gd name="connsiteY7193" fmla="*/ 299199 h 1041673"/>
              <a:gd name="connsiteX7194" fmla="*/ 4148932 w 5155357"/>
              <a:gd name="connsiteY7194" fmla="*/ 298702 h 1041673"/>
              <a:gd name="connsiteX7195" fmla="*/ 4153409 w 5155357"/>
              <a:gd name="connsiteY7195" fmla="*/ 295344 h 1041673"/>
              <a:gd name="connsiteX7196" fmla="*/ 4142777 w 5155357"/>
              <a:gd name="connsiteY7196" fmla="*/ 296464 h 1041673"/>
              <a:gd name="connsiteX7197" fmla="*/ 4142218 w 5155357"/>
              <a:gd name="connsiteY7197" fmla="*/ 295531 h 1041673"/>
              <a:gd name="connsiteX7198" fmla="*/ 4143150 w 5155357"/>
              <a:gd name="connsiteY7198" fmla="*/ 294909 h 1041673"/>
              <a:gd name="connsiteX7199" fmla="*/ 4145015 w 5155357"/>
              <a:gd name="connsiteY7199" fmla="*/ 293292 h 1041673"/>
              <a:gd name="connsiteX7200" fmla="*/ 4144643 w 5155357"/>
              <a:gd name="connsiteY7200" fmla="*/ 292546 h 1041673"/>
              <a:gd name="connsiteX7201" fmla="*/ 4143896 w 5155357"/>
              <a:gd name="connsiteY7201" fmla="*/ 292857 h 1041673"/>
              <a:gd name="connsiteX7202" fmla="*/ 4142715 w 5155357"/>
              <a:gd name="connsiteY7202" fmla="*/ 293790 h 1041673"/>
              <a:gd name="connsiteX7203" fmla="*/ 4141160 w 5155357"/>
              <a:gd name="connsiteY7203" fmla="*/ 294847 h 1041673"/>
              <a:gd name="connsiteX7204" fmla="*/ 4141160 w 5155357"/>
              <a:gd name="connsiteY7204" fmla="*/ 294723 h 1041673"/>
              <a:gd name="connsiteX7205" fmla="*/ 4129409 w 5155357"/>
              <a:gd name="connsiteY7205" fmla="*/ 300940 h 1041673"/>
              <a:gd name="connsiteX7206" fmla="*/ 4130528 w 5155357"/>
              <a:gd name="connsiteY7206" fmla="*/ 298080 h 1041673"/>
              <a:gd name="connsiteX7207" fmla="*/ 4125491 w 5155357"/>
              <a:gd name="connsiteY7207" fmla="*/ 300319 h 1041673"/>
              <a:gd name="connsiteX7208" fmla="*/ 4124186 w 5155357"/>
              <a:gd name="connsiteY7208" fmla="*/ 300567 h 1041673"/>
              <a:gd name="connsiteX7209" fmla="*/ 4122134 w 5155357"/>
              <a:gd name="connsiteY7209" fmla="*/ 301935 h 1041673"/>
              <a:gd name="connsiteX7210" fmla="*/ 4119709 w 5155357"/>
              <a:gd name="connsiteY7210" fmla="*/ 303116 h 1041673"/>
              <a:gd name="connsiteX7211" fmla="*/ 4120206 w 5155357"/>
              <a:gd name="connsiteY7211" fmla="*/ 300878 h 1041673"/>
              <a:gd name="connsiteX7212" fmla="*/ 4117968 w 5155357"/>
              <a:gd name="connsiteY7212" fmla="*/ 301376 h 1041673"/>
              <a:gd name="connsiteX7213" fmla="*/ 4114051 w 5155357"/>
              <a:gd name="connsiteY7213" fmla="*/ 303490 h 1041673"/>
              <a:gd name="connsiteX7214" fmla="*/ 4111439 w 5155357"/>
              <a:gd name="connsiteY7214" fmla="*/ 303490 h 1041673"/>
              <a:gd name="connsiteX7215" fmla="*/ 4115233 w 5155357"/>
              <a:gd name="connsiteY7215" fmla="*/ 300692 h 1041673"/>
              <a:gd name="connsiteX7216" fmla="*/ 4119025 w 5155357"/>
              <a:gd name="connsiteY7216" fmla="*/ 297085 h 1041673"/>
              <a:gd name="connsiteX7217" fmla="*/ 4124373 w 5155357"/>
              <a:gd name="connsiteY7217" fmla="*/ 293666 h 1041673"/>
              <a:gd name="connsiteX7218" fmla="*/ 4126424 w 5155357"/>
              <a:gd name="connsiteY7218" fmla="*/ 293479 h 1041673"/>
              <a:gd name="connsiteX7219" fmla="*/ 4127668 w 5155357"/>
              <a:gd name="connsiteY7219" fmla="*/ 293106 h 1041673"/>
              <a:gd name="connsiteX7220" fmla="*/ 4130590 w 5155357"/>
              <a:gd name="connsiteY7220" fmla="*/ 291427 h 1041673"/>
              <a:gd name="connsiteX7221" fmla="*/ 4132642 w 5155357"/>
              <a:gd name="connsiteY7221" fmla="*/ 287448 h 1041673"/>
              <a:gd name="connsiteX7222" fmla="*/ 4135005 w 5155357"/>
              <a:gd name="connsiteY7222" fmla="*/ 289686 h 1041673"/>
              <a:gd name="connsiteX7223" fmla="*/ 4138363 w 5155357"/>
              <a:gd name="connsiteY7223" fmla="*/ 286329 h 1041673"/>
              <a:gd name="connsiteX7224" fmla="*/ 4140041 w 5155357"/>
              <a:gd name="connsiteY7224" fmla="*/ 286329 h 1041673"/>
              <a:gd name="connsiteX7225" fmla="*/ 4140663 w 5155357"/>
              <a:gd name="connsiteY7225" fmla="*/ 285769 h 1041673"/>
              <a:gd name="connsiteX7226" fmla="*/ 4140912 w 5155357"/>
              <a:gd name="connsiteY7226" fmla="*/ 283158 h 1041673"/>
              <a:gd name="connsiteX7227" fmla="*/ 4135378 w 5155357"/>
              <a:gd name="connsiteY7227" fmla="*/ 284712 h 1041673"/>
              <a:gd name="connsiteX7228" fmla="*/ 4131771 w 5155357"/>
              <a:gd name="connsiteY7228" fmla="*/ 286266 h 1041673"/>
              <a:gd name="connsiteX7229" fmla="*/ 4129036 w 5155357"/>
              <a:gd name="connsiteY7229" fmla="*/ 287945 h 1041673"/>
              <a:gd name="connsiteX7230" fmla="*/ 4129036 w 5155357"/>
              <a:gd name="connsiteY7230" fmla="*/ 286391 h 1041673"/>
              <a:gd name="connsiteX7231" fmla="*/ 4132829 w 5155357"/>
              <a:gd name="connsiteY7231" fmla="*/ 283841 h 1041673"/>
              <a:gd name="connsiteX7232" fmla="*/ 4136933 w 5155357"/>
              <a:gd name="connsiteY7232" fmla="*/ 281603 h 1041673"/>
              <a:gd name="connsiteX7233" fmla="*/ 4139730 w 5155357"/>
              <a:gd name="connsiteY7233" fmla="*/ 280049 h 1041673"/>
              <a:gd name="connsiteX7234" fmla="*/ 4142466 w 5155357"/>
              <a:gd name="connsiteY7234" fmla="*/ 277313 h 1041673"/>
              <a:gd name="connsiteX7235" fmla="*/ 4145389 w 5155357"/>
              <a:gd name="connsiteY7235" fmla="*/ 275199 h 1041673"/>
              <a:gd name="connsiteX7236" fmla="*/ 4150923 w 5155357"/>
              <a:gd name="connsiteY7236" fmla="*/ 274204 h 1041673"/>
              <a:gd name="connsiteX7237" fmla="*/ 4145389 w 5155357"/>
              <a:gd name="connsiteY7237" fmla="*/ 277624 h 1041673"/>
              <a:gd name="connsiteX7238" fmla="*/ 4143336 w 5155357"/>
              <a:gd name="connsiteY7238" fmla="*/ 279178 h 1041673"/>
              <a:gd name="connsiteX7239" fmla="*/ 4147814 w 5155357"/>
              <a:gd name="connsiteY7239" fmla="*/ 279365 h 1041673"/>
              <a:gd name="connsiteX7240" fmla="*/ 4148249 w 5155357"/>
              <a:gd name="connsiteY7240" fmla="*/ 279240 h 1041673"/>
              <a:gd name="connsiteX7241" fmla="*/ 4140663 w 5155357"/>
              <a:gd name="connsiteY7241" fmla="*/ 285769 h 1041673"/>
              <a:gd name="connsiteX7242" fmla="*/ 4140414 w 5155357"/>
              <a:gd name="connsiteY7242" fmla="*/ 286764 h 1041673"/>
              <a:gd name="connsiteX7243" fmla="*/ 4141285 w 5155357"/>
              <a:gd name="connsiteY7243" fmla="*/ 285893 h 1041673"/>
              <a:gd name="connsiteX7244" fmla="*/ 4144891 w 5155357"/>
              <a:gd name="connsiteY7244" fmla="*/ 283158 h 1041673"/>
              <a:gd name="connsiteX7245" fmla="*/ 4149679 w 5155357"/>
              <a:gd name="connsiteY7245" fmla="*/ 279862 h 1041673"/>
              <a:gd name="connsiteX7246" fmla="*/ 4148373 w 5155357"/>
              <a:gd name="connsiteY7246" fmla="*/ 279178 h 1041673"/>
              <a:gd name="connsiteX7247" fmla="*/ 4152912 w 5155357"/>
              <a:gd name="connsiteY7247" fmla="*/ 277375 h 1041673"/>
              <a:gd name="connsiteX7248" fmla="*/ 4156829 w 5155357"/>
              <a:gd name="connsiteY7248" fmla="*/ 277935 h 1041673"/>
              <a:gd name="connsiteX7249" fmla="*/ 4164104 w 5155357"/>
              <a:gd name="connsiteY7249" fmla="*/ 274017 h 1041673"/>
              <a:gd name="connsiteX7250" fmla="*/ 4174177 w 5155357"/>
              <a:gd name="connsiteY7250" fmla="*/ 271282 h 1041673"/>
              <a:gd name="connsiteX7251" fmla="*/ 4168021 w 5155357"/>
              <a:gd name="connsiteY7251" fmla="*/ 281914 h 1041673"/>
              <a:gd name="connsiteX7252" fmla="*/ 4160187 w 5155357"/>
              <a:gd name="connsiteY7252" fmla="*/ 284650 h 1041673"/>
              <a:gd name="connsiteX7253" fmla="*/ 4157949 w 5155357"/>
              <a:gd name="connsiteY7253" fmla="*/ 292484 h 1041673"/>
              <a:gd name="connsiteX7254" fmla="*/ 4159005 w 5155357"/>
              <a:gd name="connsiteY7254" fmla="*/ 290743 h 1041673"/>
              <a:gd name="connsiteX7255" fmla="*/ 4162301 w 5155357"/>
              <a:gd name="connsiteY7255" fmla="*/ 289189 h 1041673"/>
              <a:gd name="connsiteX7256" fmla="*/ 4164850 w 5155357"/>
              <a:gd name="connsiteY7256" fmla="*/ 288816 h 1041673"/>
              <a:gd name="connsiteX7257" fmla="*/ 4168456 w 5155357"/>
              <a:gd name="connsiteY7257" fmla="*/ 286080 h 1041673"/>
              <a:gd name="connsiteX7258" fmla="*/ 4171441 w 5155357"/>
              <a:gd name="connsiteY7258" fmla="*/ 284339 h 1041673"/>
              <a:gd name="connsiteX7259" fmla="*/ 4175171 w 5155357"/>
              <a:gd name="connsiteY7259" fmla="*/ 282287 h 1041673"/>
              <a:gd name="connsiteX7260" fmla="*/ 4178467 w 5155357"/>
              <a:gd name="connsiteY7260" fmla="*/ 279676 h 1041673"/>
              <a:gd name="connsiteX7261" fmla="*/ 4183628 w 5155357"/>
              <a:gd name="connsiteY7261" fmla="*/ 277437 h 1041673"/>
              <a:gd name="connsiteX7262" fmla="*/ 4183130 w 5155357"/>
              <a:gd name="connsiteY7262" fmla="*/ 278308 h 1041673"/>
              <a:gd name="connsiteX7263" fmla="*/ 4179337 w 5155357"/>
              <a:gd name="connsiteY7263" fmla="*/ 281417 h 1041673"/>
              <a:gd name="connsiteX7264" fmla="*/ 4174487 w 5155357"/>
              <a:gd name="connsiteY7264" fmla="*/ 284339 h 1041673"/>
              <a:gd name="connsiteX7265" fmla="*/ 4172622 w 5155357"/>
              <a:gd name="connsiteY7265" fmla="*/ 286577 h 1041673"/>
              <a:gd name="connsiteX7266" fmla="*/ 4175171 w 5155357"/>
              <a:gd name="connsiteY7266" fmla="*/ 285893 h 1041673"/>
              <a:gd name="connsiteX7267" fmla="*/ 4177970 w 5155357"/>
              <a:gd name="connsiteY7267" fmla="*/ 284152 h 1041673"/>
              <a:gd name="connsiteX7268" fmla="*/ 4182633 w 5155357"/>
              <a:gd name="connsiteY7268" fmla="*/ 281417 h 1041673"/>
              <a:gd name="connsiteX7269" fmla="*/ 4184996 w 5155357"/>
              <a:gd name="connsiteY7269" fmla="*/ 281044 h 1041673"/>
              <a:gd name="connsiteX7270" fmla="*/ 4191276 w 5155357"/>
              <a:gd name="connsiteY7270" fmla="*/ 273396 h 1041673"/>
              <a:gd name="connsiteX7271" fmla="*/ 4189846 w 5155357"/>
              <a:gd name="connsiteY7271" fmla="*/ 274328 h 1041673"/>
              <a:gd name="connsiteX7272" fmla="*/ 4189721 w 5155357"/>
              <a:gd name="connsiteY7272" fmla="*/ 273023 h 1041673"/>
              <a:gd name="connsiteX7273" fmla="*/ 4189534 w 5155357"/>
              <a:gd name="connsiteY7273" fmla="*/ 274577 h 1041673"/>
              <a:gd name="connsiteX7274" fmla="*/ 4189846 w 5155357"/>
              <a:gd name="connsiteY7274" fmla="*/ 274391 h 1041673"/>
              <a:gd name="connsiteX7275" fmla="*/ 4189721 w 5155357"/>
              <a:gd name="connsiteY7275" fmla="*/ 274701 h 1041673"/>
              <a:gd name="connsiteX7276" fmla="*/ 4189534 w 5155357"/>
              <a:gd name="connsiteY7276" fmla="*/ 274577 h 1041673"/>
              <a:gd name="connsiteX7277" fmla="*/ 4186923 w 5155357"/>
              <a:gd name="connsiteY7277" fmla="*/ 276380 h 1041673"/>
              <a:gd name="connsiteX7278" fmla="*/ 4186923 w 5155357"/>
              <a:gd name="connsiteY7278" fmla="*/ 275261 h 1041673"/>
              <a:gd name="connsiteX7279" fmla="*/ 4185804 w 5155357"/>
              <a:gd name="connsiteY7279" fmla="*/ 275261 h 1041673"/>
              <a:gd name="connsiteX7280" fmla="*/ 4187669 w 5155357"/>
              <a:gd name="connsiteY7280" fmla="*/ 272525 h 1041673"/>
              <a:gd name="connsiteX7281" fmla="*/ 4193140 w 5155357"/>
              <a:gd name="connsiteY7281" fmla="*/ 271468 h 1041673"/>
              <a:gd name="connsiteX7282" fmla="*/ 4191276 w 5155357"/>
              <a:gd name="connsiteY7282" fmla="*/ 273396 h 1041673"/>
              <a:gd name="connsiteX7283" fmla="*/ 4197556 w 5155357"/>
              <a:gd name="connsiteY7283" fmla="*/ 262701 h 1041673"/>
              <a:gd name="connsiteX7284" fmla="*/ 4198674 w 5155357"/>
              <a:gd name="connsiteY7284" fmla="*/ 262452 h 1041673"/>
              <a:gd name="connsiteX7285" fmla="*/ 4198674 w 5155357"/>
              <a:gd name="connsiteY7285" fmla="*/ 263509 h 1041673"/>
              <a:gd name="connsiteX7286" fmla="*/ 4197556 w 5155357"/>
              <a:gd name="connsiteY7286" fmla="*/ 263509 h 1041673"/>
              <a:gd name="connsiteX7287" fmla="*/ 4197556 w 5155357"/>
              <a:gd name="connsiteY7287" fmla="*/ 262701 h 1041673"/>
              <a:gd name="connsiteX7288" fmla="*/ 4207628 w 5155357"/>
              <a:gd name="connsiteY7288" fmla="*/ 267178 h 1041673"/>
              <a:gd name="connsiteX7289" fmla="*/ 4205763 w 5155357"/>
              <a:gd name="connsiteY7289" fmla="*/ 268732 h 1041673"/>
              <a:gd name="connsiteX7290" fmla="*/ 4202654 w 5155357"/>
              <a:gd name="connsiteY7290" fmla="*/ 270598 h 1041673"/>
              <a:gd name="connsiteX7291" fmla="*/ 4200602 w 5155357"/>
              <a:gd name="connsiteY7291" fmla="*/ 272712 h 1041673"/>
              <a:gd name="connsiteX7292" fmla="*/ 4195068 w 5155357"/>
              <a:gd name="connsiteY7292" fmla="*/ 273707 h 1041673"/>
              <a:gd name="connsiteX7293" fmla="*/ 4196810 w 5155357"/>
              <a:gd name="connsiteY7293" fmla="*/ 270971 h 1041673"/>
              <a:gd name="connsiteX7294" fmla="*/ 4200229 w 5155357"/>
              <a:gd name="connsiteY7294" fmla="*/ 269230 h 1041673"/>
              <a:gd name="connsiteX7295" fmla="*/ 4203151 w 5155357"/>
              <a:gd name="connsiteY7295" fmla="*/ 267675 h 1041673"/>
              <a:gd name="connsiteX7296" fmla="*/ 4207442 w 5155357"/>
              <a:gd name="connsiteY7296" fmla="*/ 265624 h 1041673"/>
              <a:gd name="connsiteX7297" fmla="*/ 4207628 w 5155357"/>
              <a:gd name="connsiteY7297" fmla="*/ 267178 h 1041673"/>
              <a:gd name="connsiteX7298" fmla="*/ 83028 w 5155357"/>
              <a:gd name="connsiteY7298" fmla="*/ 280795 h 1041673"/>
              <a:gd name="connsiteX7299" fmla="*/ 83028 w 5155357"/>
              <a:gd name="connsiteY7299" fmla="*/ 280795 h 1041673"/>
              <a:gd name="connsiteX7300" fmla="*/ 3166094 w 5155357"/>
              <a:gd name="connsiteY7300" fmla="*/ 554313 h 1041673"/>
              <a:gd name="connsiteX7301" fmla="*/ 3164416 w 5155357"/>
              <a:gd name="connsiteY7301" fmla="*/ 535971 h 1041673"/>
              <a:gd name="connsiteX7302" fmla="*/ 3165534 w 5155357"/>
              <a:gd name="connsiteY7302" fmla="*/ 534230 h 1041673"/>
              <a:gd name="connsiteX7303" fmla="*/ 3164416 w 5155357"/>
              <a:gd name="connsiteY7303" fmla="*/ 522479 h 1041673"/>
              <a:gd name="connsiteX7304" fmla="*/ 3164416 w 5155357"/>
              <a:gd name="connsiteY7304" fmla="*/ 511846 h 1041673"/>
              <a:gd name="connsiteX7305" fmla="*/ 3159379 w 5155357"/>
              <a:gd name="connsiteY7305" fmla="*/ 482312 h 1041673"/>
              <a:gd name="connsiteX7306" fmla="*/ 3158260 w 5155357"/>
              <a:gd name="connsiteY7306" fmla="*/ 473296 h 1041673"/>
              <a:gd name="connsiteX7307" fmla="*/ 3156022 w 5155357"/>
              <a:gd name="connsiteY7307" fmla="*/ 467700 h 1041673"/>
              <a:gd name="connsiteX7308" fmla="*/ 3154343 w 5155357"/>
              <a:gd name="connsiteY7308" fmla="*/ 459866 h 1041673"/>
              <a:gd name="connsiteX7309" fmla="*/ 3153223 w 5155357"/>
              <a:gd name="connsiteY7309" fmla="*/ 457068 h 1041673"/>
              <a:gd name="connsiteX7310" fmla="*/ 3142591 w 5155357"/>
              <a:gd name="connsiteY7310" fmla="*/ 434249 h 1041673"/>
              <a:gd name="connsiteX7311" fmla="*/ 3133078 w 5155357"/>
              <a:gd name="connsiteY7311" fmla="*/ 417461 h 1041673"/>
              <a:gd name="connsiteX7312" fmla="*/ 3130840 w 5155357"/>
              <a:gd name="connsiteY7312" fmla="*/ 415782 h 1041673"/>
              <a:gd name="connsiteX7313" fmla="*/ 3115233 w 5155357"/>
              <a:gd name="connsiteY7313" fmla="*/ 396818 h 1041673"/>
              <a:gd name="connsiteX7314" fmla="*/ 3112435 w 5155357"/>
              <a:gd name="connsiteY7314" fmla="*/ 398559 h 1041673"/>
              <a:gd name="connsiteX7315" fmla="*/ 3091233 w 5155357"/>
              <a:gd name="connsiteY7315" fmla="*/ 386745 h 1041673"/>
              <a:gd name="connsiteX7316" fmla="*/ 3080040 w 5155357"/>
              <a:gd name="connsiteY7316" fmla="*/ 379470 h 1041673"/>
              <a:gd name="connsiteX7317" fmla="*/ 3074445 w 5155357"/>
              <a:gd name="connsiteY7317" fmla="*/ 381771 h 1041673"/>
              <a:gd name="connsiteX7318" fmla="*/ 3062693 w 5155357"/>
              <a:gd name="connsiteY7318" fmla="*/ 380590 h 1041673"/>
              <a:gd name="connsiteX7319" fmla="*/ 3073885 w 5155357"/>
              <a:gd name="connsiteY7319" fmla="*/ 393398 h 1041673"/>
              <a:gd name="connsiteX7320" fmla="*/ 3064932 w 5155357"/>
              <a:gd name="connsiteY7320" fmla="*/ 391782 h 1041673"/>
              <a:gd name="connsiteX7321" fmla="*/ 3055978 w 5155357"/>
              <a:gd name="connsiteY7321" fmla="*/ 385626 h 1041673"/>
              <a:gd name="connsiteX7322" fmla="*/ 3055916 w 5155357"/>
              <a:gd name="connsiteY7322" fmla="*/ 385626 h 1041673"/>
              <a:gd name="connsiteX7323" fmla="*/ 3056040 w 5155357"/>
              <a:gd name="connsiteY7323" fmla="*/ 385253 h 1041673"/>
              <a:gd name="connsiteX7324" fmla="*/ 3055854 w 5155357"/>
              <a:gd name="connsiteY7324" fmla="*/ 384445 h 1041673"/>
              <a:gd name="connsiteX7325" fmla="*/ 3055978 w 5155357"/>
              <a:gd name="connsiteY7325" fmla="*/ 384445 h 1041673"/>
              <a:gd name="connsiteX7326" fmla="*/ 3059895 w 5155357"/>
              <a:gd name="connsiteY7326" fmla="*/ 378351 h 1041673"/>
              <a:gd name="connsiteX7327" fmla="*/ 3063253 w 5155357"/>
              <a:gd name="connsiteY7327" fmla="*/ 376610 h 1041673"/>
              <a:gd name="connsiteX7328" fmla="*/ 3097326 w 5155357"/>
              <a:gd name="connsiteY7328" fmla="*/ 347076 h 1041673"/>
              <a:gd name="connsiteX7329" fmla="*/ 3097201 w 5155357"/>
              <a:gd name="connsiteY7329" fmla="*/ 346703 h 1041673"/>
              <a:gd name="connsiteX7330" fmla="*/ 3098134 w 5155357"/>
              <a:gd name="connsiteY7330" fmla="*/ 347138 h 1041673"/>
              <a:gd name="connsiteX7331" fmla="*/ 3098196 w 5155357"/>
              <a:gd name="connsiteY7331" fmla="*/ 347138 h 1041673"/>
              <a:gd name="connsiteX7332" fmla="*/ 3098508 w 5155357"/>
              <a:gd name="connsiteY7332" fmla="*/ 346827 h 1041673"/>
              <a:gd name="connsiteX7333" fmla="*/ 3098259 w 5155357"/>
              <a:gd name="connsiteY7333" fmla="*/ 346454 h 1041673"/>
              <a:gd name="connsiteX7334" fmla="*/ 3098010 w 5155357"/>
              <a:gd name="connsiteY7334" fmla="*/ 346330 h 1041673"/>
              <a:gd name="connsiteX7335" fmla="*/ 3104601 w 5155357"/>
              <a:gd name="connsiteY7335" fmla="*/ 344775 h 1041673"/>
              <a:gd name="connsiteX7336" fmla="*/ 3115792 w 5155357"/>
              <a:gd name="connsiteY7336" fmla="*/ 343718 h 1041673"/>
              <a:gd name="connsiteX7337" fmla="*/ 3120829 w 5155357"/>
              <a:gd name="connsiteY7337" fmla="*/ 341418 h 1041673"/>
              <a:gd name="connsiteX7338" fmla="*/ 3120829 w 5155357"/>
              <a:gd name="connsiteY7338" fmla="*/ 341293 h 1041673"/>
              <a:gd name="connsiteX7339" fmla="*/ 3121326 w 5155357"/>
              <a:gd name="connsiteY7339" fmla="*/ 341604 h 1041673"/>
              <a:gd name="connsiteX7340" fmla="*/ 3121637 w 5155357"/>
              <a:gd name="connsiteY7340" fmla="*/ 341729 h 1041673"/>
              <a:gd name="connsiteX7341" fmla="*/ 3122072 w 5155357"/>
              <a:gd name="connsiteY7341" fmla="*/ 341480 h 1041673"/>
              <a:gd name="connsiteX7342" fmla="*/ 3121949 w 5155357"/>
              <a:gd name="connsiteY7342" fmla="*/ 340734 h 1041673"/>
              <a:gd name="connsiteX7343" fmla="*/ 3121326 w 5155357"/>
              <a:gd name="connsiteY7343" fmla="*/ 340361 h 1041673"/>
              <a:gd name="connsiteX7344" fmla="*/ 3121388 w 5155357"/>
              <a:gd name="connsiteY7344" fmla="*/ 340361 h 1041673"/>
              <a:gd name="connsiteX7345" fmla="*/ 3129223 w 5155357"/>
              <a:gd name="connsiteY7345" fmla="*/ 338620 h 1041673"/>
              <a:gd name="connsiteX7346" fmla="*/ 3130902 w 5155357"/>
              <a:gd name="connsiteY7346" fmla="*/ 337003 h 1041673"/>
              <a:gd name="connsiteX7347" fmla="*/ 3133140 w 5155357"/>
              <a:gd name="connsiteY7347" fmla="*/ 335946 h 1041673"/>
              <a:gd name="connsiteX7348" fmla="*/ 3133824 w 5155357"/>
              <a:gd name="connsiteY7348" fmla="*/ 335946 h 1041673"/>
              <a:gd name="connsiteX7349" fmla="*/ 3135939 w 5155357"/>
              <a:gd name="connsiteY7349" fmla="*/ 335200 h 1041673"/>
              <a:gd name="connsiteX7350" fmla="*/ 3135939 w 5155357"/>
              <a:gd name="connsiteY7350" fmla="*/ 335200 h 1041673"/>
              <a:gd name="connsiteX7351" fmla="*/ 3137617 w 5155357"/>
              <a:gd name="connsiteY7351" fmla="*/ 329107 h 1041673"/>
              <a:gd name="connsiteX7352" fmla="*/ 3131461 w 5155357"/>
              <a:gd name="connsiteY7352" fmla="*/ 326868 h 1041673"/>
              <a:gd name="connsiteX7353" fmla="*/ 3124187 w 5155357"/>
              <a:gd name="connsiteY7353" fmla="*/ 310143 h 1041673"/>
              <a:gd name="connsiteX7354" fmla="*/ 3118031 w 5155357"/>
              <a:gd name="connsiteY7354" fmla="*/ 300629 h 1041673"/>
              <a:gd name="connsiteX7355" fmla="*/ 3111876 w 5155357"/>
              <a:gd name="connsiteY7355" fmla="*/ 289997 h 1041673"/>
              <a:gd name="connsiteX7356" fmla="*/ 3088435 w 5155357"/>
              <a:gd name="connsiteY7356" fmla="*/ 281603 h 1041673"/>
              <a:gd name="connsiteX7357" fmla="*/ 3064435 w 5155357"/>
              <a:gd name="connsiteY7357" fmla="*/ 287821 h 1041673"/>
              <a:gd name="connsiteX7358" fmla="*/ 3050506 w 5155357"/>
              <a:gd name="connsiteY7358" fmla="*/ 289997 h 1041673"/>
              <a:gd name="connsiteX7359" fmla="*/ 3009780 w 5155357"/>
              <a:gd name="connsiteY7359" fmla="*/ 313438 h 1041673"/>
              <a:gd name="connsiteX7360" fmla="*/ 3000267 w 5155357"/>
              <a:gd name="connsiteY7360" fmla="*/ 324630 h 1041673"/>
              <a:gd name="connsiteX7361" fmla="*/ 2991873 w 5155357"/>
              <a:gd name="connsiteY7361" fmla="*/ 335200 h 1041673"/>
              <a:gd name="connsiteX7362" fmla="*/ 2957240 w 5155357"/>
              <a:gd name="connsiteY7362" fmla="*/ 377045 h 1041673"/>
              <a:gd name="connsiteX7363" fmla="*/ 2956121 w 5155357"/>
              <a:gd name="connsiteY7363" fmla="*/ 380403 h 1041673"/>
              <a:gd name="connsiteX7364" fmla="*/ 2918131 w 5155357"/>
              <a:gd name="connsiteY7364" fmla="*/ 433503 h 1041673"/>
              <a:gd name="connsiteX7365" fmla="*/ 2918690 w 5155357"/>
              <a:gd name="connsiteY7365" fmla="*/ 436860 h 1041673"/>
              <a:gd name="connsiteX7366" fmla="*/ 2900286 w 5155357"/>
              <a:gd name="connsiteY7366" fmla="*/ 465337 h 1041673"/>
              <a:gd name="connsiteX7367" fmla="*/ 2884679 w 5155357"/>
              <a:gd name="connsiteY7367" fmla="*/ 486540 h 1041673"/>
              <a:gd name="connsiteX7368" fmla="*/ 2870752 w 5155357"/>
              <a:gd name="connsiteY7368" fmla="*/ 509359 h 1041673"/>
              <a:gd name="connsiteX7369" fmla="*/ 2870752 w 5155357"/>
              <a:gd name="connsiteY7369" fmla="*/ 508799 h 1041673"/>
              <a:gd name="connsiteX7370" fmla="*/ 2870627 w 5155357"/>
              <a:gd name="connsiteY7370" fmla="*/ 508799 h 1041673"/>
              <a:gd name="connsiteX7371" fmla="*/ 2871560 w 5155357"/>
              <a:gd name="connsiteY7371" fmla="*/ 506748 h 1041673"/>
              <a:gd name="connsiteX7372" fmla="*/ 2872679 w 5155357"/>
              <a:gd name="connsiteY7372" fmla="*/ 504261 h 1041673"/>
              <a:gd name="connsiteX7373" fmla="*/ 2872119 w 5155357"/>
              <a:gd name="connsiteY7373" fmla="*/ 503328 h 1041673"/>
              <a:gd name="connsiteX7374" fmla="*/ 2871187 w 5155357"/>
              <a:gd name="connsiteY7374" fmla="*/ 503887 h 1041673"/>
              <a:gd name="connsiteX7375" fmla="*/ 2870254 w 5155357"/>
              <a:gd name="connsiteY7375" fmla="*/ 506001 h 1041673"/>
              <a:gd name="connsiteX7376" fmla="*/ 2869260 w 5155357"/>
              <a:gd name="connsiteY7376" fmla="*/ 508364 h 1041673"/>
              <a:gd name="connsiteX7377" fmla="*/ 2869197 w 5155357"/>
              <a:gd name="connsiteY7377" fmla="*/ 508364 h 1041673"/>
              <a:gd name="connsiteX7378" fmla="*/ 2864161 w 5155357"/>
              <a:gd name="connsiteY7378" fmla="*/ 514458 h 1041673"/>
              <a:gd name="connsiteX7379" fmla="*/ 2865280 w 5155357"/>
              <a:gd name="connsiteY7379" fmla="*/ 522230 h 1041673"/>
              <a:gd name="connsiteX7380" fmla="*/ 2845756 w 5155357"/>
              <a:gd name="connsiteY7380" fmla="*/ 563018 h 1041673"/>
              <a:gd name="connsiteX7381" fmla="*/ 2845756 w 5155357"/>
              <a:gd name="connsiteY7381" fmla="*/ 561837 h 1041673"/>
              <a:gd name="connsiteX7382" fmla="*/ 2845756 w 5155357"/>
              <a:gd name="connsiteY7382" fmla="*/ 561837 h 1041673"/>
              <a:gd name="connsiteX7383" fmla="*/ 2845756 w 5155357"/>
              <a:gd name="connsiteY7383" fmla="*/ 561837 h 1041673"/>
              <a:gd name="connsiteX7384" fmla="*/ 2845881 w 5155357"/>
              <a:gd name="connsiteY7384" fmla="*/ 561837 h 1041673"/>
              <a:gd name="connsiteX7385" fmla="*/ 2845943 w 5155357"/>
              <a:gd name="connsiteY7385" fmla="*/ 561588 h 1041673"/>
              <a:gd name="connsiteX7386" fmla="*/ 2846253 w 5155357"/>
              <a:gd name="connsiteY7386" fmla="*/ 560282 h 1041673"/>
              <a:gd name="connsiteX7387" fmla="*/ 2846253 w 5155357"/>
              <a:gd name="connsiteY7387" fmla="*/ 560034 h 1041673"/>
              <a:gd name="connsiteX7388" fmla="*/ 2845756 w 5155357"/>
              <a:gd name="connsiteY7388" fmla="*/ 559350 h 1041673"/>
              <a:gd name="connsiteX7389" fmla="*/ 2845072 w 5155357"/>
              <a:gd name="connsiteY7389" fmla="*/ 559909 h 1041673"/>
              <a:gd name="connsiteX7390" fmla="*/ 2845072 w 5155357"/>
              <a:gd name="connsiteY7390" fmla="*/ 560158 h 1041673"/>
              <a:gd name="connsiteX7391" fmla="*/ 2844886 w 5155357"/>
              <a:gd name="connsiteY7391" fmla="*/ 560904 h 1041673"/>
              <a:gd name="connsiteX7392" fmla="*/ 2844637 w 5155357"/>
              <a:gd name="connsiteY7392" fmla="*/ 561029 h 1041673"/>
              <a:gd name="connsiteX7393" fmla="*/ 2844637 w 5155357"/>
              <a:gd name="connsiteY7393" fmla="*/ 560780 h 1041673"/>
              <a:gd name="connsiteX7394" fmla="*/ 2833383 w 5155357"/>
              <a:gd name="connsiteY7394" fmla="*/ 583723 h 1041673"/>
              <a:gd name="connsiteX7395" fmla="*/ 2821631 w 5155357"/>
              <a:gd name="connsiteY7395" fmla="*/ 616118 h 1041673"/>
              <a:gd name="connsiteX7396" fmla="*/ 2814917 w 5155357"/>
              <a:gd name="connsiteY7396" fmla="*/ 642294 h 1041673"/>
              <a:gd name="connsiteX7397" fmla="*/ 2815040 w 5155357"/>
              <a:gd name="connsiteY7397" fmla="*/ 642294 h 1041673"/>
              <a:gd name="connsiteX7398" fmla="*/ 2814730 w 5155357"/>
              <a:gd name="connsiteY7398" fmla="*/ 643600 h 1041673"/>
              <a:gd name="connsiteX7399" fmla="*/ 2813859 w 5155357"/>
              <a:gd name="connsiteY7399" fmla="*/ 648139 h 1041673"/>
              <a:gd name="connsiteX7400" fmla="*/ 2814668 w 5155357"/>
              <a:gd name="connsiteY7400" fmla="*/ 649010 h 1041673"/>
              <a:gd name="connsiteX7401" fmla="*/ 2814668 w 5155357"/>
              <a:gd name="connsiteY7401" fmla="*/ 649010 h 1041673"/>
              <a:gd name="connsiteX7402" fmla="*/ 2815538 w 5155357"/>
              <a:gd name="connsiteY7402" fmla="*/ 648201 h 1041673"/>
              <a:gd name="connsiteX7403" fmla="*/ 2816347 w 5155357"/>
              <a:gd name="connsiteY7403" fmla="*/ 644035 h 1041673"/>
              <a:gd name="connsiteX7404" fmla="*/ 2816657 w 5155357"/>
              <a:gd name="connsiteY7404" fmla="*/ 642916 h 1041673"/>
              <a:gd name="connsiteX7405" fmla="*/ 2816657 w 5155357"/>
              <a:gd name="connsiteY7405" fmla="*/ 642916 h 1041673"/>
              <a:gd name="connsiteX7406" fmla="*/ 2818895 w 5155357"/>
              <a:gd name="connsiteY7406" fmla="*/ 641735 h 1041673"/>
              <a:gd name="connsiteX7407" fmla="*/ 2813859 w 5155357"/>
              <a:gd name="connsiteY7407" fmla="*/ 657404 h 1041673"/>
              <a:gd name="connsiteX7408" fmla="*/ 2814419 w 5155357"/>
              <a:gd name="connsiteY7408" fmla="*/ 651745 h 1041673"/>
              <a:gd name="connsiteX7409" fmla="*/ 2809942 w 5155357"/>
              <a:gd name="connsiteY7409" fmla="*/ 662378 h 1041673"/>
              <a:gd name="connsiteX7410" fmla="*/ 2802667 w 5155357"/>
              <a:gd name="connsiteY7410" fmla="*/ 702047 h 1041673"/>
              <a:gd name="connsiteX7411" fmla="*/ 2802729 w 5155357"/>
              <a:gd name="connsiteY7411" fmla="*/ 702047 h 1041673"/>
              <a:gd name="connsiteX7412" fmla="*/ 2801796 w 5155357"/>
              <a:gd name="connsiteY7412" fmla="*/ 708389 h 1041673"/>
              <a:gd name="connsiteX7413" fmla="*/ 2802605 w 5155357"/>
              <a:gd name="connsiteY7413" fmla="*/ 709322 h 1041673"/>
              <a:gd name="connsiteX7414" fmla="*/ 2802605 w 5155357"/>
              <a:gd name="connsiteY7414" fmla="*/ 709322 h 1041673"/>
              <a:gd name="connsiteX7415" fmla="*/ 2803475 w 5155357"/>
              <a:gd name="connsiteY7415" fmla="*/ 708513 h 1041673"/>
              <a:gd name="connsiteX7416" fmla="*/ 2804284 w 5155357"/>
              <a:gd name="connsiteY7416" fmla="*/ 702607 h 1041673"/>
              <a:gd name="connsiteX7417" fmla="*/ 2804284 w 5155357"/>
              <a:gd name="connsiteY7417" fmla="*/ 702607 h 1041673"/>
              <a:gd name="connsiteX7418" fmla="*/ 2807082 w 5155357"/>
              <a:gd name="connsiteY7418" fmla="*/ 696948 h 1041673"/>
              <a:gd name="connsiteX7419" fmla="*/ 2803165 w 5155357"/>
              <a:gd name="connsiteY7419" fmla="*/ 717591 h 1041673"/>
              <a:gd name="connsiteX7420" fmla="*/ 2800367 w 5155357"/>
              <a:gd name="connsiteY7420" fmla="*/ 714234 h 1041673"/>
              <a:gd name="connsiteX7421" fmla="*/ 2794771 w 5155357"/>
              <a:gd name="connsiteY7421" fmla="*/ 755022 h 1041673"/>
              <a:gd name="connsiteX7422" fmla="*/ 2792532 w 5155357"/>
              <a:gd name="connsiteY7422" fmla="*/ 767769 h 1041673"/>
              <a:gd name="connsiteX7423" fmla="*/ 2793092 w 5155357"/>
              <a:gd name="connsiteY7423" fmla="*/ 786235 h 1041673"/>
              <a:gd name="connsiteX7424" fmla="*/ 2793092 w 5155357"/>
              <a:gd name="connsiteY7424" fmla="*/ 795127 h 1041673"/>
              <a:gd name="connsiteX7425" fmla="*/ 2794771 w 5155357"/>
              <a:gd name="connsiteY7425" fmla="*/ 800785 h 1041673"/>
              <a:gd name="connsiteX7426" fmla="*/ 2795331 w 5155357"/>
              <a:gd name="connsiteY7426" fmla="*/ 825842 h 1041673"/>
              <a:gd name="connsiteX7427" fmla="*/ 2797009 w 5155357"/>
              <a:gd name="connsiteY7427" fmla="*/ 833117 h 1041673"/>
              <a:gd name="connsiteX7428" fmla="*/ 2802605 w 5155357"/>
              <a:gd name="connsiteY7428" fmla="*/ 852703 h 1041673"/>
              <a:gd name="connsiteX7429" fmla="*/ 2805963 w 5155357"/>
              <a:gd name="connsiteY7429" fmla="*/ 865449 h 1041673"/>
              <a:gd name="connsiteX7430" fmla="*/ 2842212 w 5155357"/>
              <a:gd name="connsiteY7430" fmla="*/ 916248 h 1041673"/>
              <a:gd name="connsiteX7431" fmla="*/ 2871808 w 5155357"/>
              <a:gd name="connsiteY7431" fmla="*/ 943669 h 1041673"/>
              <a:gd name="connsiteX7432" fmla="*/ 2904203 w 5155357"/>
              <a:gd name="connsiteY7432" fmla="*/ 959772 h 1041673"/>
              <a:gd name="connsiteX7433" fmla="*/ 2907560 w 5155357"/>
              <a:gd name="connsiteY7433" fmla="*/ 959213 h 1041673"/>
              <a:gd name="connsiteX7434" fmla="*/ 2923167 w 5155357"/>
              <a:gd name="connsiteY7434" fmla="*/ 961451 h 1041673"/>
              <a:gd name="connsiteX7435" fmla="*/ 2961096 w 5155357"/>
              <a:gd name="connsiteY7435" fmla="*/ 953679 h 1041673"/>
              <a:gd name="connsiteX7436" fmla="*/ 2999024 w 5155357"/>
              <a:gd name="connsiteY7436" fmla="*/ 943047 h 1041673"/>
              <a:gd name="connsiteX7437" fmla="*/ 3011894 w 5155357"/>
              <a:gd name="connsiteY7437" fmla="*/ 932974 h 1041673"/>
              <a:gd name="connsiteX7438" fmla="*/ 3016371 w 5155357"/>
              <a:gd name="connsiteY7438" fmla="*/ 927316 h 1041673"/>
              <a:gd name="connsiteX7439" fmla="*/ 3016931 w 5155357"/>
              <a:gd name="connsiteY7439" fmla="*/ 923958 h 1041673"/>
              <a:gd name="connsiteX7440" fmla="*/ 3017490 w 5155357"/>
              <a:gd name="connsiteY7440" fmla="*/ 922901 h 1041673"/>
              <a:gd name="connsiteX7441" fmla="*/ 3029739 w 5155357"/>
              <a:gd name="connsiteY7441" fmla="*/ 911150 h 1041673"/>
              <a:gd name="connsiteX7442" fmla="*/ 3034776 w 5155357"/>
              <a:gd name="connsiteY7442" fmla="*/ 902694 h 1041673"/>
              <a:gd name="connsiteX7443" fmla="*/ 3052061 w 5155357"/>
              <a:gd name="connsiteY7443" fmla="*/ 878134 h 1041673"/>
              <a:gd name="connsiteX7444" fmla="*/ 3062693 w 5155357"/>
              <a:gd name="connsiteY7444" fmla="*/ 860848 h 1041673"/>
              <a:gd name="connsiteX7445" fmla="*/ 3073885 w 5155357"/>
              <a:gd name="connsiteY7445" fmla="*/ 844122 h 1041673"/>
              <a:gd name="connsiteX7446" fmla="*/ 3092849 w 5155357"/>
              <a:gd name="connsiteY7446" fmla="*/ 807313 h 1041673"/>
              <a:gd name="connsiteX7447" fmla="*/ 3111814 w 5155357"/>
              <a:gd name="connsiteY7447" fmla="*/ 770442 h 1041673"/>
              <a:gd name="connsiteX7448" fmla="*/ 3111814 w 5155357"/>
              <a:gd name="connsiteY7448" fmla="*/ 767085 h 1041673"/>
              <a:gd name="connsiteX7449" fmla="*/ 3115731 w 5155357"/>
              <a:gd name="connsiteY7449" fmla="*/ 762608 h 1041673"/>
              <a:gd name="connsiteX7450" fmla="*/ 3121326 w 5155357"/>
              <a:gd name="connsiteY7450" fmla="*/ 748680 h 1041673"/>
              <a:gd name="connsiteX7451" fmla="*/ 3125804 w 5155357"/>
              <a:gd name="connsiteY7451" fmla="*/ 736991 h 1041673"/>
              <a:gd name="connsiteX7452" fmla="*/ 3125804 w 5155357"/>
              <a:gd name="connsiteY7452" fmla="*/ 732452 h 1041673"/>
              <a:gd name="connsiteX7453" fmla="*/ 3128601 w 5155357"/>
              <a:gd name="connsiteY7453" fmla="*/ 726918 h 1041673"/>
              <a:gd name="connsiteX7454" fmla="*/ 3128601 w 5155357"/>
              <a:gd name="connsiteY7454" fmla="*/ 724617 h 1041673"/>
              <a:gd name="connsiteX7455" fmla="*/ 3129721 w 5155357"/>
              <a:gd name="connsiteY7455" fmla="*/ 718462 h 1041673"/>
              <a:gd name="connsiteX7456" fmla="*/ 3131959 w 5155357"/>
              <a:gd name="connsiteY7456" fmla="*/ 712368 h 1041673"/>
              <a:gd name="connsiteX7457" fmla="*/ 3134757 w 5155357"/>
              <a:gd name="connsiteY7457" fmla="*/ 711187 h 1041673"/>
              <a:gd name="connsiteX7458" fmla="*/ 3135316 w 5155357"/>
              <a:gd name="connsiteY7458" fmla="*/ 704472 h 1041673"/>
              <a:gd name="connsiteX7459" fmla="*/ 3136995 w 5155357"/>
              <a:gd name="connsiteY7459" fmla="*/ 705094 h 1041673"/>
              <a:gd name="connsiteX7460" fmla="*/ 3159317 w 5155357"/>
              <a:gd name="connsiteY7460" fmla="*/ 626315 h 1041673"/>
              <a:gd name="connsiteX7461" fmla="*/ 3160995 w 5155357"/>
              <a:gd name="connsiteY7461" fmla="*/ 612947 h 1041673"/>
              <a:gd name="connsiteX7462" fmla="*/ 3160436 w 5155357"/>
              <a:gd name="connsiteY7462" fmla="*/ 608532 h 1041673"/>
              <a:gd name="connsiteX7463" fmla="*/ 3164353 w 5155357"/>
              <a:gd name="connsiteY7463" fmla="*/ 591247 h 1041673"/>
              <a:gd name="connsiteX7464" fmla="*/ 3163980 w 5155357"/>
              <a:gd name="connsiteY7464" fmla="*/ 591371 h 1041673"/>
              <a:gd name="connsiteX7465" fmla="*/ 3164416 w 5155357"/>
              <a:gd name="connsiteY7465" fmla="*/ 589630 h 1041673"/>
              <a:gd name="connsiteX7466" fmla="*/ 3164416 w 5155357"/>
              <a:gd name="connsiteY7466" fmla="*/ 589319 h 1041673"/>
              <a:gd name="connsiteX7467" fmla="*/ 3164104 w 5155357"/>
              <a:gd name="connsiteY7467" fmla="*/ 588946 h 1041673"/>
              <a:gd name="connsiteX7468" fmla="*/ 3163732 w 5155357"/>
              <a:gd name="connsiteY7468" fmla="*/ 589257 h 1041673"/>
              <a:gd name="connsiteX7469" fmla="*/ 3163732 w 5155357"/>
              <a:gd name="connsiteY7469" fmla="*/ 589568 h 1041673"/>
              <a:gd name="connsiteX7470" fmla="*/ 3163669 w 5155357"/>
              <a:gd name="connsiteY7470" fmla="*/ 590003 h 1041673"/>
              <a:gd name="connsiteX7471" fmla="*/ 3163856 w 5155357"/>
              <a:gd name="connsiteY7471" fmla="*/ 577754 h 1041673"/>
              <a:gd name="connsiteX7472" fmla="*/ 3166094 w 5155357"/>
              <a:gd name="connsiteY7472" fmla="*/ 553754 h 1041673"/>
              <a:gd name="connsiteX7473" fmla="*/ 3130964 w 5155357"/>
              <a:gd name="connsiteY7473" fmla="*/ 332091 h 1041673"/>
              <a:gd name="connsiteX7474" fmla="*/ 3134881 w 5155357"/>
              <a:gd name="connsiteY7474" fmla="*/ 334330 h 1041673"/>
              <a:gd name="connsiteX7475" fmla="*/ 3135130 w 5155357"/>
              <a:gd name="connsiteY7475" fmla="*/ 334454 h 1041673"/>
              <a:gd name="connsiteX7476" fmla="*/ 3133886 w 5155357"/>
              <a:gd name="connsiteY7476" fmla="*/ 334889 h 1041673"/>
              <a:gd name="connsiteX7477" fmla="*/ 3132581 w 5155357"/>
              <a:gd name="connsiteY7477" fmla="*/ 335014 h 1041673"/>
              <a:gd name="connsiteX7478" fmla="*/ 3132581 w 5155357"/>
              <a:gd name="connsiteY7478" fmla="*/ 335014 h 1041673"/>
              <a:gd name="connsiteX7479" fmla="*/ 3129782 w 5155357"/>
              <a:gd name="connsiteY7479" fmla="*/ 334330 h 1041673"/>
              <a:gd name="connsiteX7480" fmla="*/ 3130902 w 5155357"/>
              <a:gd name="connsiteY7480" fmla="*/ 332091 h 1041673"/>
              <a:gd name="connsiteX7481" fmla="*/ 2812180 w 5155357"/>
              <a:gd name="connsiteY7481" fmla="*/ 665922 h 1041673"/>
              <a:gd name="connsiteX7482" fmla="*/ 2813859 w 5155357"/>
              <a:gd name="connsiteY7482" fmla="*/ 658647 h 1041673"/>
              <a:gd name="connsiteX7483" fmla="*/ 2812180 w 5155357"/>
              <a:gd name="connsiteY7483" fmla="*/ 665922 h 1041673"/>
              <a:gd name="connsiteX7484" fmla="*/ 3129845 w 5155357"/>
              <a:gd name="connsiteY7484" fmla="*/ 572096 h 1041673"/>
              <a:gd name="connsiteX7485" fmla="*/ 3129410 w 5155357"/>
              <a:gd name="connsiteY7485" fmla="*/ 574272 h 1041673"/>
              <a:gd name="connsiteX7486" fmla="*/ 3128042 w 5155357"/>
              <a:gd name="connsiteY7486" fmla="*/ 574708 h 1041673"/>
              <a:gd name="connsiteX7487" fmla="*/ 3129845 w 5155357"/>
              <a:gd name="connsiteY7487" fmla="*/ 572096 h 1041673"/>
              <a:gd name="connsiteX7488" fmla="*/ 3127917 w 5155357"/>
              <a:gd name="connsiteY7488" fmla="*/ 580179 h 1041673"/>
              <a:gd name="connsiteX7489" fmla="*/ 3127109 w 5155357"/>
              <a:gd name="connsiteY7489" fmla="*/ 582853 h 1041673"/>
              <a:gd name="connsiteX7490" fmla="*/ 3126052 w 5155357"/>
              <a:gd name="connsiteY7490" fmla="*/ 582355 h 1041673"/>
              <a:gd name="connsiteX7491" fmla="*/ 3127917 w 5155357"/>
              <a:gd name="connsiteY7491" fmla="*/ 580179 h 1041673"/>
              <a:gd name="connsiteX7492" fmla="*/ 3124871 w 5155357"/>
              <a:gd name="connsiteY7492" fmla="*/ 621589 h 1041673"/>
              <a:gd name="connsiteX7493" fmla="*/ 3124249 w 5155357"/>
              <a:gd name="connsiteY7493" fmla="*/ 621154 h 1041673"/>
              <a:gd name="connsiteX7494" fmla="*/ 3127047 w 5155357"/>
              <a:gd name="connsiteY7494" fmla="*/ 604615 h 1041673"/>
              <a:gd name="connsiteX7495" fmla="*/ 3124809 w 5155357"/>
              <a:gd name="connsiteY7495" fmla="*/ 621278 h 1041673"/>
              <a:gd name="connsiteX7496" fmla="*/ 3124809 w 5155357"/>
              <a:gd name="connsiteY7496" fmla="*/ 621589 h 1041673"/>
              <a:gd name="connsiteX7497" fmla="*/ 3124933 w 5155357"/>
              <a:gd name="connsiteY7497" fmla="*/ 591371 h 1041673"/>
              <a:gd name="connsiteX7498" fmla="*/ 3125617 w 5155357"/>
              <a:gd name="connsiteY7498" fmla="*/ 588760 h 1041673"/>
              <a:gd name="connsiteX7499" fmla="*/ 3126922 w 5155357"/>
              <a:gd name="connsiteY7499" fmla="*/ 587392 h 1041673"/>
              <a:gd name="connsiteX7500" fmla="*/ 3126736 w 5155357"/>
              <a:gd name="connsiteY7500" fmla="*/ 590314 h 1041673"/>
              <a:gd name="connsiteX7501" fmla="*/ 3126736 w 5155357"/>
              <a:gd name="connsiteY7501" fmla="*/ 592179 h 1041673"/>
              <a:gd name="connsiteX7502" fmla="*/ 3125866 w 5155357"/>
              <a:gd name="connsiteY7502" fmla="*/ 593485 h 1041673"/>
              <a:gd name="connsiteX7503" fmla="*/ 3125804 w 5155357"/>
              <a:gd name="connsiteY7503" fmla="*/ 595910 h 1041673"/>
              <a:gd name="connsiteX7504" fmla="*/ 3125430 w 5155357"/>
              <a:gd name="connsiteY7504" fmla="*/ 598584 h 1041673"/>
              <a:gd name="connsiteX7505" fmla="*/ 3125306 w 5155357"/>
              <a:gd name="connsiteY7505" fmla="*/ 598397 h 1041673"/>
              <a:gd name="connsiteX7506" fmla="*/ 3124871 w 5155357"/>
              <a:gd name="connsiteY7506" fmla="*/ 598086 h 1041673"/>
              <a:gd name="connsiteX7507" fmla="*/ 3124871 w 5155357"/>
              <a:gd name="connsiteY7507" fmla="*/ 597838 h 1041673"/>
              <a:gd name="connsiteX7508" fmla="*/ 3124809 w 5155357"/>
              <a:gd name="connsiteY7508" fmla="*/ 595537 h 1041673"/>
              <a:gd name="connsiteX7509" fmla="*/ 3124995 w 5155357"/>
              <a:gd name="connsiteY7509" fmla="*/ 595537 h 1041673"/>
              <a:gd name="connsiteX7510" fmla="*/ 3125058 w 5155357"/>
              <a:gd name="connsiteY7510" fmla="*/ 595537 h 1041673"/>
              <a:gd name="connsiteX7511" fmla="*/ 3125617 w 5155357"/>
              <a:gd name="connsiteY7511" fmla="*/ 594977 h 1041673"/>
              <a:gd name="connsiteX7512" fmla="*/ 3125181 w 5155357"/>
              <a:gd name="connsiteY7512" fmla="*/ 594418 h 1041673"/>
              <a:gd name="connsiteX7513" fmla="*/ 3125306 w 5155357"/>
              <a:gd name="connsiteY7513" fmla="*/ 594418 h 1041673"/>
              <a:gd name="connsiteX7514" fmla="*/ 3125866 w 5155357"/>
              <a:gd name="connsiteY7514" fmla="*/ 591620 h 1041673"/>
              <a:gd name="connsiteX7515" fmla="*/ 3124497 w 5155357"/>
              <a:gd name="connsiteY7515" fmla="*/ 594107 h 1041673"/>
              <a:gd name="connsiteX7516" fmla="*/ 3124871 w 5155357"/>
              <a:gd name="connsiteY7516" fmla="*/ 591247 h 1041673"/>
              <a:gd name="connsiteX7517" fmla="*/ 3124560 w 5155357"/>
              <a:gd name="connsiteY7517" fmla="*/ 594293 h 1041673"/>
              <a:gd name="connsiteX7518" fmla="*/ 3124560 w 5155357"/>
              <a:gd name="connsiteY7518" fmla="*/ 594293 h 1041673"/>
              <a:gd name="connsiteX7519" fmla="*/ 3124560 w 5155357"/>
              <a:gd name="connsiteY7519" fmla="*/ 594293 h 1041673"/>
              <a:gd name="connsiteX7520" fmla="*/ 3124560 w 5155357"/>
              <a:gd name="connsiteY7520" fmla="*/ 594293 h 1041673"/>
              <a:gd name="connsiteX7521" fmla="*/ 3124249 w 5155357"/>
              <a:gd name="connsiteY7521" fmla="*/ 595475 h 1041673"/>
              <a:gd name="connsiteX7522" fmla="*/ 3124249 w 5155357"/>
              <a:gd name="connsiteY7522" fmla="*/ 595599 h 1041673"/>
              <a:gd name="connsiteX7523" fmla="*/ 3124249 w 5155357"/>
              <a:gd name="connsiteY7523" fmla="*/ 595475 h 1041673"/>
              <a:gd name="connsiteX7524" fmla="*/ 3124249 w 5155357"/>
              <a:gd name="connsiteY7524" fmla="*/ 595475 h 1041673"/>
              <a:gd name="connsiteX7525" fmla="*/ 3123379 w 5155357"/>
              <a:gd name="connsiteY7525" fmla="*/ 599019 h 1041673"/>
              <a:gd name="connsiteX7526" fmla="*/ 3123130 w 5155357"/>
              <a:gd name="connsiteY7526" fmla="*/ 600325 h 1041673"/>
              <a:gd name="connsiteX7527" fmla="*/ 3123379 w 5155357"/>
              <a:gd name="connsiteY7527" fmla="*/ 599019 h 1041673"/>
              <a:gd name="connsiteX7528" fmla="*/ 3121326 w 5155357"/>
              <a:gd name="connsiteY7528" fmla="*/ 612387 h 1041673"/>
              <a:gd name="connsiteX7529" fmla="*/ 3121575 w 5155357"/>
              <a:gd name="connsiteY7529" fmla="*/ 610397 h 1041673"/>
              <a:gd name="connsiteX7530" fmla="*/ 3121637 w 5155357"/>
              <a:gd name="connsiteY7530" fmla="*/ 609278 h 1041673"/>
              <a:gd name="connsiteX7531" fmla="*/ 3121824 w 5155357"/>
              <a:gd name="connsiteY7531" fmla="*/ 606729 h 1041673"/>
              <a:gd name="connsiteX7532" fmla="*/ 3122633 w 5155357"/>
              <a:gd name="connsiteY7532" fmla="*/ 604615 h 1041673"/>
              <a:gd name="connsiteX7533" fmla="*/ 3122943 w 5155357"/>
              <a:gd name="connsiteY7533" fmla="*/ 602377 h 1041673"/>
              <a:gd name="connsiteX7534" fmla="*/ 3123130 w 5155357"/>
              <a:gd name="connsiteY7534" fmla="*/ 600573 h 1041673"/>
              <a:gd name="connsiteX7535" fmla="*/ 3124249 w 5155357"/>
              <a:gd name="connsiteY7535" fmla="*/ 598522 h 1041673"/>
              <a:gd name="connsiteX7536" fmla="*/ 3124871 w 5155357"/>
              <a:gd name="connsiteY7536" fmla="*/ 598957 h 1041673"/>
              <a:gd name="connsiteX7537" fmla="*/ 3125119 w 5155357"/>
              <a:gd name="connsiteY7537" fmla="*/ 599019 h 1041673"/>
              <a:gd name="connsiteX7538" fmla="*/ 3125368 w 5155357"/>
              <a:gd name="connsiteY7538" fmla="*/ 598895 h 1041673"/>
              <a:gd name="connsiteX7539" fmla="*/ 3125306 w 5155357"/>
              <a:gd name="connsiteY7539" fmla="*/ 599268 h 1041673"/>
              <a:gd name="connsiteX7540" fmla="*/ 3124062 w 5155357"/>
              <a:gd name="connsiteY7540" fmla="*/ 604117 h 1041673"/>
              <a:gd name="connsiteX7541" fmla="*/ 3123876 w 5155357"/>
              <a:gd name="connsiteY7541" fmla="*/ 607848 h 1041673"/>
              <a:gd name="connsiteX7542" fmla="*/ 3122695 w 5155357"/>
              <a:gd name="connsiteY7542" fmla="*/ 610833 h 1041673"/>
              <a:gd name="connsiteX7543" fmla="*/ 3122135 w 5155357"/>
              <a:gd name="connsiteY7543" fmla="*/ 613693 h 1041673"/>
              <a:gd name="connsiteX7544" fmla="*/ 3121451 w 5155357"/>
              <a:gd name="connsiteY7544" fmla="*/ 616366 h 1041673"/>
              <a:gd name="connsiteX7545" fmla="*/ 3121451 w 5155357"/>
              <a:gd name="connsiteY7545" fmla="*/ 612387 h 1041673"/>
              <a:gd name="connsiteX7546" fmla="*/ 3115606 w 5155357"/>
              <a:gd name="connsiteY7546" fmla="*/ 635828 h 1041673"/>
              <a:gd name="connsiteX7547" fmla="*/ 3116415 w 5155357"/>
              <a:gd name="connsiteY7547" fmla="*/ 631351 h 1041673"/>
              <a:gd name="connsiteX7548" fmla="*/ 3117285 w 5155357"/>
              <a:gd name="connsiteY7548" fmla="*/ 629983 h 1041673"/>
              <a:gd name="connsiteX7549" fmla="*/ 3117099 w 5155357"/>
              <a:gd name="connsiteY7549" fmla="*/ 628242 h 1041673"/>
              <a:gd name="connsiteX7550" fmla="*/ 3117285 w 5155357"/>
              <a:gd name="connsiteY7550" fmla="*/ 626999 h 1041673"/>
              <a:gd name="connsiteX7551" fmla="*/ 3117285 w 5155357"/>
              <a:gd name="connsiteY7551" fmla="*/ 626999 h 1041673"/>
              <a:gd name="connsiteX7552" fmla="*/ 3116974 w 5155357"/>
              <a:gd name="connsiteY7552" fmla="*/ 625817 h 1041673"/>
              <a:gd name="connsiteX7553" fmla="*/ 3117099 w 5155357"/>
              <a:gd name="connsiteY7553" fmla="*/ 625817 h 1041673"/>
              <a:gd name="connsiteX7554" fmla="*/ 3118466 w 5155357"/>
              <a:gd name="connsiteY7554" fmla="*/ 624574 h 1041673"/>
              <a:gd name="connsiteX7555" fmla="*/ 3118653 w 5155357"/>
              <a:gd name="connsiteY7555" fmla="*/ 623517 h 1041673"/>
              <a:gd name="connsiteX7556" fmla="*/ 3118715 w 5155357"/>
              <a:gd name="connsiteY7556" fmla="*/ 622833 h 1041673"/>
              <a:gd name="connsiteX7557" fmla="*/ 3119772 w 5155357"/>
              <a:gd name="connsiteY7557" fmla="*/ 620595 h 1041673"/>
              <a:gd name="connsiteX7558" fmla="*/ 3120207 w 5155357"/>
              <a:gd name="connsiteY7558" fmla="*/ 621962 h 1041673"/>
              <a:gd name="connsiteX7559" fmla="*/ 3120207 w 5155357"/>
              <a:gd name="connsiteY7559" fmla="*/ 623828 h 1041673"/>
              <a:gd name="connsiteX7560" fmla="*/ 3119524 w 5155357"/>
              <a:gd name="connsiteY7560" fmla="*/ 626191 h 1041673"/>
              <a:gd name="connsiteX7561" fmla="*/ 3118094 w 5155357"/>
              <a:gd name="connsiteY7561" fmla="*/ 628553 h 1041673"/>
              <a:gd name="connsiteX7562" fmla="*/ 3118031 w 5155357"/>
              <a:gd name="connsiteY7562" fmla="*/ 630854 h 1041673"/>
              <a:gd name="connsiteX7563" fmla="*/ 3118404 w 5155357"/>
              <a:gd name="connsiteY7563" fmla="*/ 632408 h 1041673"/>
              <a:gd name="connsiteX7564" fmla="*/ 3118653 w 5155357"/>
              <a:gd name="connsiteY7564" fmla="*/ 633527 h 1041673"/>
              <a:gd name="connsiteX7565" fmla="*/ 3117409 w 5155357"/>
              <a:gd name="connsiteY7565" fmla="*/ 634709 h 1041673"/>
              <a:gd name="connsiteX7566" fmla="*/ 3116974 w 5155357"/>
              <a:gd name="connsiteY7566" fmla="*/ 636512 h 1041673"/>
              <a:gd name="connsiteX7567" fmla="*/ 3116601 w 5155357"/>
              <a:gd name="connsiteY7567" fmla="*/ 638937 h 1041673"/>
              <a:gd name="connsiteX7568" fmla="*/ 3115792 w 5155357"/>
              <a:gd name="connsiteY7568" fmla="*/ 639248 h 1041673"/>
              <a:gd name="connsiteX7569" fmla="*/ 3115544 w 5155357"/>
              <a:gd name="connsiteY7569" fmla="*/ 636450 h 1041673"/>
              <a:gd name="connsiteX7570" fmla="*/ 3115606 w 5155357"/>
              <a:gd name="connsiteY7570" fmla="*/ 635952 h 1041673"/>
              <a:gd name="connsiteX7571" fmla="*/ 3115606 w 5155357"/>
              <a:gd name="connsiteY7571" fmla="*/ 635828 h 1041673"/>
              <a:gd name="connsiteX7572" fmla="*/ 3113616 w 5155357"/>
              <a:gd name="connsiteY7572" fmla="*/ 648637 h 1041673"/>
              <a:gd name="connsiteX7573" fmla="*/ 3113306 w 5155357"/>
              <a:gd name="connsiteY7573" fmla="*/ 648761 h 1041673"/>
              <a:gd name="connsiteX7574" fmla="*/ 3113679 w 5155357"/>
              <a:gd name="connsiteY7574" fmla="*/ 647953 h 1041673"/>
              <a:gd name="connsiteX7575" fmla="*/ 3113430 w 5155357"/>
              <a:gd name="connsiteY7575" fmla="*/ 647517 h 1041673"/>
              <a:gd name="connsiteX7576" fmla="*/ 3112995 w 5155357"/>
              <a:gd name="connsiteY7576" fmla="*/ 647766 h 1041673"/>
              <a:gd name="connsiteX7577" fmla="*/ 3112932 w 5155357"/>
              <a:gd name="connsiteY7577" fmla="*/ 647953 h 1041673"/>
              <a:gd name="connsiteX7578" fmla="*/ 3114176 w 5155357"/>
              <a:gd name="connsiteY7578" fmla="*/ 641424 h 1041673"/>
              <a:gd name="connsiteX7579" fmla="*/ 3114736 w 5155357"/>
              <a:gd name="connsiteY7579" fmla="*/ 641984 h 1041673"/>
              <a:gd name="connsiteX7580" fmla="*/ 3116415 w 5155357"/>
              <a:gd name="connsiteY7580" fmla="*/ 641984 h 1041673"/>
              <a:gd name="connsiteX7581" fmla="*/ 3116415 w 5155357"/>
              <a:gd name="connsiteY7581" fmla="*/ 644284 h 1041673"/>
              <a:gd name="connsiteX7582" fmla="*/ 3116477 w 5155357"/>
              <a:gd name="connsiteY7582" fmla="*/ 644284 h 1041673"/>
              <a:gd name="connsiteX7583" fmla="*/ 3116041 w 5155357"/>
              <a:gd name="connsiteY7583" fmla="*/ 645466 h 1041673"/>
              <a:gd name="connsiteX7584" fmla="*/ 3115482 w 5155357"/>
              <a:gd name="connsiteY7584" fmla="*/ 647704 h 1041673"/>
              <a:gd name="connsiteX7585" fmla="*/ 3115295 w 5155357"/>
              <a:gd name="connsiteY7585" fmla="*/ 647704 h 1041673"/>
              <a:gd name="connsiteX7586" fmla="*/ 3112498 w 5155357"/>
              <a:gd name="connsiteY7586" fmla="*/ 656533 h 1041673"/>
              <a:gd name="connsiteX7587" fmla="*/ 3112498 w 5155357"/>
              <a:gd name="connsiteY7587" fmla="*/ 656844 h 1041673"/>
              <a:gd name="connsiteX7588" fmla="*/ 3111937 w 5155357"/>
              <a:gd name="connsiteY7588" fmla="*/ 656409 h 1041673"/>
              <a:gd name="connsiteX7589" fmla="*/ 3113616 w 5155357"/>
              <a:gd name="connsiteY7589" fmla="*/ 648699 h 1041673"/>
              <a:gd name="connsiteX7590" fmla="*/ 3108580 w 5155357"/>
              <a:gd name="connsiteY7590" fmla="*/ 668222 h 1041673"/>
              <a:gd name="connsiteX7591" fmla="*/ 3105782 w 5155357"/>
              <a:gd name="connsiteY7591" fmla="*/ 679352 h 1041673"/>
              <a:gd name="connsiteX7592" fmla="*/ 3099626 w 5155357"/>
              <a:gd name="connsiteY7592" fmla="*/ 700057 h 1041673"/>
              <a:gd name="connsiteX7593" fmla="*/ 3096891 w 5155357"/>
              <a:gd name="connsiteY7593" fmla="*/ 700493 h 1041673"/>
              <a:gd name="connsiteX7594" fmla="*/ 3096455 w 5155357"/>
              <a:gd name="connsiteY7594" fmla="*/ 700368 h 1041673"/>
              <a:gd name="connsiteX7595" fmla="*/ 3096269 w 5155357"/>
              <a:gd name="connsiteY7595" fmla="*/ 700057 h 1041673"/>
              <a:gd name="connsiteX7596" fmla="*/ 3104663 w 5155357"/>
              <a:gd name="connsiteY7596" fmla="*/ 672637 h 1041673"/>
              <a:gd name="connsiteX7597" fmla="*/ 3108580 w 5155357"/>
              <a:gd name="connsiteY7597" fmla="*/ 668222 h 1041673"/>
              <a:gd name="connsiteX7598" fmla="*/ 3095771 w 5155357"/>
              <a:gd name="connsiteY7598" fmla="*/ 714482 h 1041673"/>
              <a:gd name="connsiteX7599" fmla="*/ 3092414 w 5155357"/>
              <a:gd name="connsiteY7599" fmla="*/ 720700 h 1041673"/>
              <a:gd name="connsiteX7600" fmla="*/ 3089616 w 5155357"/>
              <a:gd name="connsiteY7600" fmla="*/ 730213 h 1041673"/>
              <a:gd name="connsiteX7601" fmla="*/ 3087937 w 5155357"/>
              <a:gd name="connsiteY7601" fmla="*/ 731333 h 1041673"/>
              <a:gd name="connsiteX7602" fmla="*/ 3087378 w 5155357"/>
              <a:gd name="connsiteY7602" fmla="*/ 735747 h 1041673"/>
              <a:gd name="connsiteX7603" fmla="*/ 3083460 w 5155357"/>
              <a:gd name="connsiteY7603" fmla="*/ 742462 h 1041673"/>
              <a:gd name="connsiteX7604" fmla="*/ 3083460 w 5155357"/>
              <a:gd name="connsiteY7604" fmla="*/ 738545 h 1041673"/>
              <a:gd name="connsiteX7605" fmla="*/ 3083336 w 5155357"/>
              <a:gd name="connsiteY7605" fmla="*/ 738545 h 1041673"/>
              <a:gd name="connsiteX7606" fmla="*/ 3085823 w 5155357"/>
              <a:gd name="connsiteY7606" fmla="*/ 731892 h 1041673"/>
              <a:gd name="connsiteX7607" fmla="*/ 3087564 w 5155357"/>
              <a:gd name="connsiteY7607" fmla="*/ 726794 h 1041673"/>
              <a:gd name="connsiteX7608" fmla="*/ 3087253 w 5155357"/>
              <a:gd name="connsiteY7608" fmla="*/ 726110 h 1041673"/>
              <a:gd name="connsiteX7609" fmla="*/ 3086569 w 5155357"/>
              <a:gd name="connsiteY7609" fmla="*/ 726421 h 1041673"/>
              <a:gd name="connsiteX7610" fmla="*/ 3084828 w 5155357"/>
              <a:gd name="connsiteY7610" fmla="*/ 731581 h 1041673"/>
              <a:gd name="connsiteX7611" fmla="*/ 3082403 w 5155357"/>
              <a:gd name="connsiteY7611" fmla="*/ 738172 h 1041673"/>
              <a:gd name="connsiteX7612" fmla="*/ 3082403 w 5155357"/>
              <a:gd name="connsiteY7612" fmla="*/ 738048 h 1041673"/>
              <a:gd name="connsiteX7613" fmla="*/ 3080663 w 5155357"/>
              <a:gd name="connsiteY7613" fmla="*/ 738545 h 1041673"/>
              <a:gd name="connsiteX7614" fmla="*/ 3082901 w 5155357"/>
              <a:gd name="connsiteY7614" fmla="*/ 728472 h 1041673"/>
              <a:gd name="connsiteX7615" fmla="*/ 3096269 w 5155357"/>
              <a:gd name="connsiteY7615" fmla="*/ 701674 h 1041673"/>
              <a:gd name="connsiteX7616" fmla="*/ 3096269 w 5155357"/>
              <a:gd name="connsiteY7616" fmla="*/ 701550 h 1041673"/>
              <a:gd name="connsiteX7617" fmla="*/ 3096829 w 5155357"/>
              <a:gd name="connsiteY7617" fmla="*/ 701674 h 1041673"/>
              <a:gd name="connsiteX7618" fmla="*/ 3096829 w 5155357"/>
              <a:gd name="connsiteY7618" fmla="*/ 704472 h 1041673"/>
              <a:gd name="connsiteX7619" fmla="*/ 3096953 w 5155357"/>
              <a:gd name="connsiteY7619" fmla="*/ 704472 h 1041673"/>
              <a:gd name="connsiteX7620" fmla="*/ 3096269 w 5155357"/>
              <a:gd name="connsiteY7620" fmla="*/ 704907 h 1041673"/>
              <a:gd name="connsiteX7621" fmla="*/ 3096145 w 5155357"/>
              <a:gd name="connsiteY7621" fmla="*/ 705653 h 1041673"/>
              <a:gd name="connsiteX7622" fmla="*/ 3096580 w 5155357"/>
              <a:gd name="connsiteY7622" fmla="*/ 705902 h 1041673"/>
              <a:gd name="connsiteX7623" fmla="*/ 3096891 w 5155357"/>
              <a:gd name="connsiteY7623" fmla="*/ 705778 h 1041673"/>
              <a:gd name="connsiteX7624" fmla="*/ 3097450 w 5155357"/>
              <a:gd name="connsiteY7624" fmla="*/ 705467 h 1041673"/>
              <a:gd name="connsiteX7625" fmla="*/ 3097450 w 5155357"/>
              <a:gd name="connsiteY7625" fmla="*/ 705467 h 1041673"/>
              <a:gd name="connsiteX7626" fmla="*/ 3097450 w 5155357"/>
              <a:gd name="connsiteY7626" fmla="*/ 705653 h 1041673"/>
              <a:gd name="connsiteX7627" fmla="*/ 3095771 w 5155357"/>
              <a:gd name="connsiteY7627" fmla="*/ 711187 h 1041673"/>
              <a:gd name="connsiteX7628" fmla="*/ 3095771 w 5155357"/>
              <a:gd name="connsiteY7628" fmla="*/ 714545 h 1041673"/>
              <a:gd name="connsiteX7629" fmla="*/ 3075253 w 5155357"/>
              <a:gd name="connsiteY7629" fmla="*/ 752659 h 1041673"/>
              <a:gd name="connsiteX7630" fmla="*/ 3075937 w 5155357"/>
              <a:gd name="connsiteY7630" fmla="*/ 748556 h 1041673"/>
              <a:gd name="connsiteX7631" fmla="*/ 3077864 w 5155357"/>
              <a:gd name="connsiteY7631" fmla="*/ 743395 h 1041673"/>
              <a:gd name="connsiteX7632" fmla="*/ 3078673 w 5155357"/>
              <a:gd name="connsiteY7632" fmla="*/ 744576 h 1041673"/>
              <a:gd name="connsiteX7633" fmla="*/ 3077678 w 5155357"/>
              <a:gd name="connsiteY7633" fmla="*/ 748183 h 1041673"/>
              <a:gd name="connsiteX7634" fmla="*/ 3075253 w 5155357"/>
              <a:gd name="connsiteY7634" fmla="*/ 752659 h 1041673"/>
              <a:gd name="connsiteX7635" fmla="*/ 3075688 w 5155357"/>
              <a:gd name="connsiteY7635" fmla="*/ 775976 h 1041673"/>
              <a:gd name="connsiteX7636" fmla="*/ 3076808 w 5155357"/>
              <a:gd name="connsiteY7636" fmla="*/ 771499 h 1041673"/>
              <a:gd name="connsiteX7637" fmla="*/ 3075688 w 5155357"/>
              <a:gd name="connsiteY7637" fmla="*/ 775976 h 1041673"/>
              <a:gd name="connsiteX7638" fmla="*/ 3079543 w 5155357"/>
              <a:gd name="connsiteY7638" fmla="*/ 750981 h 1041673"/>
              <a:gd name="connsiteX7639" fmla="*/ 3080973 w 5155357"/>
              <a:gd name="connsiteY7639" fmla="*/ 751851 h 1041673"/>
              <a:gd name="connsiteX7640" fmla="*/ 3078362 w 5155357"/>
              <a:gd name="connsiteY7640" fmla="*/ 755955 h 1041673"/>
              <a:gd name="connsiteX7641" fmla="*/ 3079543 w 5155357"/>
              <a:gd name="connsiteY7641" fmla="*/ 750981 h 1041673"/>
              <a:gd name="connsiteX7642" fmla="*/ 3079046 w 5155357"/>
              <a:gd name="connsiteY7642" fmla="*/ 742400 h 1041673"/>
              <a:gd name="connsiteX7643" fmla="*/ 3079046 w 5155357"/>
              <a:gd name="connsiteY7643" fmla="*/ 740784 h 1041673"/>
              <a:gd name="connsiteX7644" fmla="*/ 3079046 w 5155357"/>
              <a:gd name="connsiteY7644" fmla="*/ 742400 h 1041673"/>
              <a:gd name="connsiteX7645" fmla="*/ 3100248 w 5155357"/>
              <a:gd name="connsiteY7645" fmla="*/ 601817 h 1041673"/>
              <a:gd name="connsiteX7646" fmla="*/ 3101368 w 5155357"/>
              <a:gd name="connsiteY7646" fmla="*/ 602874 h 1041673"/>
              <a:gd name="connsiteX7647" fmla="*/ 3100808 w 5155357"/>
              <a:gd name="connsiteY7647" fmla="*/ 603434 h 1041673"/>
              <a:gd name="connsiteX7648" fmla="*/ 3100248 w 5155357"/>
              <a:gd name="connsiteY7648" fmla="*/ 601817 h 1041673"/>
              <a:gd name="connsiteX7649" fmla="*/ 3101368 w 5155357"/>
              <a:gd name="connsiteY7649" fmla="*/ 595102 h 1041673"/>
              <a:gd name="connsiteX7650" fmla="*/ 3101927 w 5155357"/>
              <a:gd name="connsiteY7650" fmla="*/ 596159 h 1041673"/>
              <a:gd name="connsiteX7651" fmla="*/ 3101368 w 5155357"/>
              <a:gd name="connsiteY7651" fmla="*/ 595102 h 1041673"/>
              <a:gd name="connsiteX7652" fmla="*/ 3101927 w 5155357"/>
              <a:gd name="connsiteY7652" fmla="*/ 597900 h 1041673"/>
              <a:gd name="connsiteX7653" fmla="*/ 3100248 w 5155357"/>
              <a:gd name="connsiteY7653" fmla="*/ 600076 h 1041673"/>
              <a:gd name="connsiteX7654" fmla="*/ 3101927 w 5155357"/>
              <a:gd name="connsiteY7654" fmla="*/ 597900 h 1041673"/>
              <a:gd name="connsiteX7655" fmla="*/ 3099689 w 5155357"/>
              <a:gd name="connsiteY7655" fmla="*/ 604615 h 1041673"/>
              <a:gd name="connsiteX7656" fmla="*/ 3099129 w 5155357"/>
              <a:gd name="connsiteY7656" fmla="*/ 606791 h 1041673"/>
              <a:gd name="connsiteX7657" fmla="*/ 3099689 w 5155357"/>
              <a:gd name="connsiteY7657" fmla="*/ 604615 h 1041673"/>
              <a:gd name="connsiteX7658" fmla="*/ 3098010 w 5155357"/>
              <a:gd name="connsiteY7658" fmla="*/ 613444 h 1041673"/>
              <a:gd name="connsiteX7659" fmla="*/ 3098010 w 5155357"/>
              <a:gd name="connsiteY7659" fmla="*/ 616802 h 1041673"/>
              <a:gd name="connsiteX7660" fmla="*/ 3098010 w 5155357"/>
              <a:gd name="connsiteY7660" fmla="*/ 613444 h 1041673"/>
              <a:gd name="connsiteX7661" fmla="*/ 3097450 w 5155357"/>
              <a:gd name="connsiteY7661" fmla="*/ 630232 h 1041673"/>
              <a:gd name="connsiteX7662" fmla="*/ 3094653 w 5155357"/>
              <a:gd name="connsiteY7662" fmla="*/ 639186 h 1041673"/>
              <a:gd name="connsiteX7663" fmla="*/ 3092414 w 5155357"/>
              <a:gd name="connsiteY7663" fmla="*/ 638626 h 1041673"/>
              <a:gd name="connsiteX7664" fmla="*/ 3094653 w 5155357"/>
              <a:gd name="connsiteY7664" fmla="*/ 629175 h 1041673"/>
              <a:gd name="connsiteX7665" fmla="*/ 3095212 w 5155357"/>
              <a:gd name="connsiteY7665" fmla="*/ 630232 h 1041673"/>
              <a:gd name="connsiteX7666" fmla="*/ 3097450 w 5155357"/>
              <a:gd name="connsiteY7666" fmla="*/ 630232 h 1041673"/>
              <a:gd name="connsiteX7667" fmla="*/ 3089616 w 5155357"/>
              <a:gd name="connsiteY7667" fmla="*/ 403595 h 1041673"/>
              <a:gd name="connsiteX7668" fmla="*/ 3085139 w 5155357"/>
              <a:gd name="connsiteY7668" fmla="*/ 400797 h 1041673"/>
              <a:gd name="connsiteX7669" fmla="*/ 3089616 w 5155357"/>
              <a:gd name="connsiteY7669" fmla="*/ 403595 h 1041673"/>
              <a:gd name="connsiteX7670" fmla="*/ 3054859 w 5155357"/>
              <a:gd name="connsiteY7670" fmla="*/ 385066 h 1041673"/>
              <a:gd name="connsiteX7671" fmla="*/ 3054983 w 5155357"/>
              <a:gd name="connsiteY7671" fmla="*/ 385439 h 1041673"/>
              <a:gd name="connsiteX7672" fmla="*/ 3052807 w 5155357"/>
              <a:gd name="connsiteY7672" fmla="*/ 386248 h 1041673"/>
              <a:gd name="connsiteX7673" fmla="*/ 3054859 w 5155357"/>
              <a:gd name="connsiteY7673" fmla="*/ 385066 h 1041673"/>
              <a:gd name="connsiteX7674" fmla="*/ 3039936 w 5155357"/>
              <a:gd name="connsiteY7674" fmla="*/ 391906 h 1041673"/>
              <a:gd name="connsiteX7675" fmla="*/ 3038817 w 5155357"/>
              <a:gd name="connsiteY7675" fmla="*/ 393522 h 1041673"/>
              <a:gd name="connsiteX7676" fmla="*/ 3038257 w 5155357"/>
              <a:gd name="connsiteY7676" fmla="*/ 391906 h 1041673"/>
              <a:gd name="connsiteX7677" fmla="*/ 3039936 w 5155357"/>
              <a:gd name="connsiteY7677" fmla="*/ 391906 h 1041673"/>
              <a:gd name="connsiteX7678" fmla="*/ 3034900 w 5155357"/>
              <a:gd name="connsiteY7678" fmla="*/ 396880 h 1041673"/>
              <a:gd name="connsiteX7679" fmla="*/ 3033221 w 5155357"/>
              <a:gd name="connsiteY7679" fmla="*/ 400797 h 1041673"/>
              <a:gd name="connsiteX7680" fmla="*/ 3034900 w 5155357"/>
              <a:gd name="connsiteY7680" fmla="*/ 396880 h 1041673"/>
              <a:gd name="connsiteX7681" fmla="*/ 3030983 w 5155357"/>
              <a:gd name="connsiteY7681" fmla="*/ 403595 h 1041673"/>
              <a:gd name="connsiteX7682" fmla="*/ 3030423 w 5155357"/>
              <a:gd name="connsiteY7682" fmla="*/ 404155 h 1041673"/>
              <a:gd name="connsiteX7683" fmla="*/ 3029864 w 5155357"/>
              <a:gd name="connsiteY7683" fmla="*/ 402538 h 1041673"/>
              <a:gd name="connsiteX7684" fmla="*/ 3030983 w 5155357"/>
              <a:gd name="connsiteY7684" fmla="*/ 403595 h 1041673"/>
              <a:gd name="connsiteX7685" fmla="*/ 3012019 w 5155357"/>
              <a:gd name="connsiteY7685" fmla="*/ 425917 h 1041673"/>
              <a:gd name="connsiteX7686" fmla="*/ 3013138 w 5155357"/>
              <a:gd name="connsiteY7686" fmla="*/ 426539 h 1041673"/>
              <a:gd name="connsiteX7687" fmla="*/ 3003625 w 5155357"/>
              <a:gd name="connsiteY7687" fmla="*/ 438788 h 1041673"/>
              <a:gd name="connsiteX7688" fmla="*/ 3012019 w 5155357"/>
              <a:gd name="connsiteY7688" fmla="*/ 425917 h 1041673"/>
              <a:gd name="connsiteX7689" fmla="*/ 2984101 w 5155357"/>
              <a:gd name="connsiteY7689" fmla="*/ 466146 h 1041673"/>
              <a:gd name="connsiteX7690" fmla="*/ 2984101 w 5155357"/>
              <a:gd name="connsiteY7690" fmla="*/ 467762 h 1041673"/>
              <a:gd name="connsiteX7691" fmla="*/ 2984101 w 5155357"/>
              <a:gd name="connsiteY7691" fmla="*/ 466146 h 1041673"/>
              <a:gd name="connsiteX7692" fmla="*/ 2941136 w 5155357"/>
              <a:gd name="connsiteY7692" fmla="*/ 540883 h 1041673"/>
              <a:gd name="connsiteX7693" fmla="*/ 2950650 w 5155357"/>
              <a:gd name="connsiteY7693" fmla="*/ 520240 h 1041673"/>
              <a:gd name="connsiteX7694" fmla="*/ 2981365 w 5155357"/>
              <a:gd name="connsiteY7694" fmla="*/ 470560 h 1041673"/>
              <a:gd name="connsiteX7695" fmla="*/ 2975209 w 5155357"/>
              <a:gd name="connsiteY7695" fmla="*/ 483493 h 1041673"/>
              <a:gd name="connsiteX7696" fmla="*/ 2966816 w 5155357"/>
              <a:gd name="connsiteY7696" fmla="*/ 494561 h 1041673"/>
              <a:gd name="connsiteX7697" fmla="*/ 2937219 w 5155357"/>
              <a:gd name="connsiteY7697" fmla="*/ 550956 h 1041673"/>
              <a:gd name="connsiteX7698" fmla="*/ 2941136 w 5155357"/>
              <a:gd name="connsiteY7698" fmla="*/ 540883 h 1041673"/>
              <a:gd name="connsiteX7699" fmla="*/ 2969365 w 5155357"/>
              <a:gd name="connsiteY7699" fmla="*/ 506188 h 1041673"/>
              <a:gd name="connsiteX7700" fmla="*/ 2969241 w 5155357"/>
              <a:gd name="connsiteY7700" fmla="*/ 506623 h 1041673"/>
              <a:gd name="connsiteX7701" fmla="*/ 2967251 w 5155357"/>
              <a:gd name="connsiteY7701" fmla="*/ 510292 h 1041673"/>
              <a:gd name="connsiteX7702" fmla="*/ 2966878 w 5155357"/>
              <a:gd name="connsiteY7702" fmla="*/ 510105 h 1041673"/>
              <a:gd name="connsiteX7703" fmla="*/ 2968494 w 5155357"/>
              <a:gd name="connsiteY7703" fmla="*/ 506312 h 1041673"/>
              <a:gd name="connsiteX7704" fmla="*/ 2969054 w 5155357"/>
              <a:gd name="connsiteY7704" fmla="*/ 506312 h 1041673"/>
              <a:gd name="connsiteX7705" fmla="*/ 2969365 w 5155357"/>
              <a:gd name="connsiteY7705" fmla="*/ 506188 h 1041673"/>
              <a:gd name="connsiteX7706" fmla="*/ 2947230 w 5155357"/>
              <a:gd name="connsiteY7706" fmla="*/ 545795 h 1041673"/>
              <a:gd name="connsiteX7707" fmla="*/ 2947852 w 5155357"/>
              <a:gd name="connsiteY7707" fmla="*/ 546230 h 1041673"/>
              <a:gd name="connsiteX7708" fmla="*/ 2947541 w 5155357"/>
              <a:gd name="connsiteY7708" fmla="*/ 546790 h 1041673"/>
              <a:gd name="connsiteX7709" fmla="*/ 2947354 w 5155357"/>
              <a:gd name="connsiteY7709" fmla="*/ 547101 h 1041673"/>
              <a:gd name="connsiteX7710" fmla="*/ 2946608 w 5155357"/>
              <a:gd name="connsiteY7710" fmla="*/ 548282 h 1041673"/>
              <a:gd name="connsiteX7711" fmla="*/ 2947292 w 5155357"/>
              <a:gd name="connsiteY7711" fmla="*/ 546044 h 1041673"/>
              <a:gd name="connsiteX7712" fmla="*/ 2947292 w 5155357"/>
              <a:gd name="connsiteY7712" fmla="*/ 545857 h 1041673"/>
              <a:gd name="connsiteX7713" fmla="*/ 2941074 w 5155357"/>
              <a:gd name="connsiteY7713" fmla="*/ 557547 h 1041673"/>
              <a:gd name="connsiteX7714" fmla="*/ 2941820 w 5155357"/>
              <a:gd name="connsiteY7714" fmla="*/ 558044 h 1041673"/>
              <a:gd name="connsiteX7715" fmla="*/ 2939085 w 5155357"/>
              <a:gd name="connsiteY7715" fmla="*/ 563640 h 1041673"/>
              <a:gd name="connsiteX7716" fmla="*/ 2941074 w 5155357"/>
              <a:gd name="connsiteY7716" fmla="*/ 557671 h 1041673"/>
              <a:gd name="connsiteX7717" fmla="*/ 2941074 w 5155357"/>
              <a:gd name="connsiteY7717" fmla="*/ 557547 h 1041673"/>
              <a:gd name="connsiteX7718" fmla="*/ 2941696 w 5155357"/>
              <a:gd name="connsiteY7718" fmla="*/ 556925 h 1041673"/>
              <a:gd name="connsiteX7719" fmla="*/ 2942194 w 5155357"/>
              <a:gd name="connsiteY7719" fmla="*/ 555433 h 1041673"/>
              <a:gd name="connsiteX7720" fmla="*/ 2942753 w 5155357"/>
              <a:gd name="connsiteY7720" fmla="*/ 556054 h 1041673"/>
              <a:gd name="connsiteX7721" fmla="*/ 2942753 w 5155357"/>
              <a:gd name="connsiteY7721" fmla="*/ 556054 h 1041673"/>
              <a:gd name="connsiteX7722" fmla="*/ 2942753 w 5155357"/>
              <a:gd name="connsiteY7722" fmla="*/ 556054 h 1041673"/>
              <a:gd name="connsiteX7723" fmla="*/ 2942194 w 5155357"/>
              <a:gd name="connsiteY7723" fmla="*/ 557236 h 1041673"/>
              <a:gd name="connsiteX7724" fmla="*/ 2941696 w 5155357"/>
              <a:gd name="connsiteY7724" fmla="*/ 556863 h 1041673"/>
              <a:gd name="connsiteX7725" fmla="*/ 2934981 w 5155357"/>
              <a:gd name="connsiteY7725" fmla="*/ 553754 h 1041673"/>
              <a:gd name="connsiteX7726" fmla="*/ 2932183 w 5155357"/>
              <a:gd name="connsiteY7726" fmla="*/ 561029 h 1041673"/>
              <a:gd name="connsiteX7727" fmla="*/ 2934981 w 5155357"/>
              <a:gd name="connsiteY7727" fmla="*/ 553754 h 1041673"/>
              <a:gd name="connsiteX7728" fmla="*/ 2927520 w 5155357"/>
              <a:gd name="connsiteY7728" fmla="*/ 570106 h 1041673"/>
              <a:gd name="connsiteX7729" fmla="*/ 2927520 w 5155357"/>
              <a:gd name="connsiteY7729" fmla="*/ 569920 h 1041673"/>
              <a:gd name="connsiteX7730" fmla="*/ 2927333 w 5155357"/>
              <a:gd name="connsiteY7730" fmla="*/ 571039 h 1041673"/>
              <a:gd name="connsiteX7731" fmla="*/ 2927520 w 5155357"/>
              <a:gd name="connsiteY7731" fmla="*/ 570106 h 1041673"/>
              <a:gd name="connsiteX7732" fmla="*/ 2926090 w 5155357"/>
              <a:gd name="connsiteY7732" fmla="*/ 569982 h 1041673"/>
              <a:gd name="connsiteX7733" fmla="*/ 2926836 w 5155357"/>
              <a:gd name="connsiteY7733" fmla="*/ 569982 h 1041673"/>
              <a:gd name="connsiteX7734" fmla="*/ 2926649 w 5155357"/>
              <a:gd name="connsiteY7734" fmla="*/ 571039 h 1041673"/>
              <a:gd name="connsiteX7735" fmla="*/ 2925530 w 5155357"/>
              <a:gd name="connsiteY7735" fmla="*/ 573340 h 1041673"/>
              <a:gd name="connsiteX7736" fmla="*/ 2926090 w 5155357"/>
              <a:gd name="connsiteY7736" fmla="*/ 569982 h 1041673"/>
              <a:gd name="connsiteX7737" fmla="*/ 2923291 w 5155357"/>
              <a:gd name="connsiteY7737" fmla="*/ 596159 h 1041673"/>
              <a:gd name="connsiteX7738" fmla="*/ 2924411 w 5155357"/>
              <a:gd name="connsiteY7738" fmla="*/ 596718 h 1041673"/>
              <a:gd name="connsiteX7739" fmla="*/ 2924535 w 5155357"/>
              <a:gd name="connsiteY7739" fmla="*/ 596718 h 1041673"/>
              <a:gd name="connsiteX7740" fmla="*/ 2924535 w 5155357"/>
              <a:gd name="connsiteY7740" fmla="*/ 596843 h 1041673"/>
              <a:gd name="connsiteX7741" fmla="*/ 2922919 w 5155357"/>
              <a:gd name="connsiteY7741" fmla="*/ 600760 h 1041673"/>
              <a:gd name="connsiteX7742" fmla="*/ 2922919 w 5155357"/>
              <a:gd name="connsiteY7742" fmla="*/ 600760 h 1041673"/>
              <a:gd name="connsiteX7743" fmla="*/ 2922794 w 5155357"/>
              <a:gd name="connsiteY7743" fmla="*/ 600636 h 1041673"/>
              <a:gd name="connsiteX7744" fmla="*/ 2921675 w 5155357"/>
              <a:gd name="connsiteY7744" fmla="*/ 600636 h 1041673"/>
              <a:gd name="connsiteX7745" fmla="*/ 2923354 w 5155357"/>
              <a:gd name="connsiteY7745" fmla="*/ 596159 h 1041673"/>
              <a:gd name="connsiteX7746" fmla="*/ 2918255 w 5155357"/>
              <a:gd name="connsiteY7746" fmla="*/ 587827 h 1041673"/>
              <a:gd name="connsiteX7747" fmla="*/ 2912161 w 5155357"/>
              <a:gd name="connsiteY7747" fmla="*/ 605610 h 1041673"/>
              <a:gd name="connsiteX7748" fmla="*/ 2911664 w 5155357"/>
              <a:gd name="connsiteY7748" fmla="*/ 605423 h 1041673"/>
              <a:gd name="connsiteX7749" fmla="*/ 2918255 w 5155357"/>
              <a:gd name="connsiteY7749" fmla="*/ 587827 h 1041673"/>
              <a:gd name="connsiteX7750" fmla="*/ 2899850 w 5155357"/>
              <a:gd name="connsiteY7750" fmla="*/ 636947 h 1041673"/>
              <a:gd name="connsiteX7751" fmla="*/ 2909364 w 5155357"/>
              <a:gd name="connsiteY7751" fmla="*/ 611828 h 1041673"/>
              <a:gd name="connsiteX7752" fmla="*/ 2911043 w 5155357"/>
              <a:gd name="connsiteY7752" fmla="*/ 606169 h 1041673"/>
              <a:gd name="connsiteX7753" fmla="*/ 2911043 w 5155357"/>
              <a:gd name="connsiteY7753" fmla="*/ 605921 h 1041673"/>
              <a:gd name="connsiteX7754" fmla="*/ 2912410 w 5155357"/>
              <a:gd name="connsiteY7754" fmla="*/ 606480 h 1041673"/>
              <a:gd name="connsiteX7755" fmla="*/ 2912410 w 5155357"/>
              <a:gd name="connsiteY7755" fmla="*/ 606542 h 1041673"/>
              <a:gd name="connsiteX7756" fmla="*/ 2912161 w 5155357"/>
              <a:gd name="connsiteY7756" fmla="*/ 606667 h 1041673"/>
              <a:gd name="connsiteX7757" fmla="*/ 2912348 w 5155357"/>
              <a:gd name="connsiteY7757" fmla="*/ 606667 h 1041673"/>
              <a:gd name="connsiteX7758" fmla="*/ 2911105 w 5155357"/>
              <a:gd name="connsiteY7758" fmla="*/ 609154 h 1041673"/>
              <a:gd name="connsiteX7759" fmla="*/ 2910048 w 5155357"/>
              <a:gd name="connsiteY7759" fmla="*/ 611454 h 1041673"/>
              <a:gd name="connsiteX7760" fmla="*/ 2910234 w 5155357"/>
              <a:gd name="connsiteY7760" fmla="*/ 612138 h 1041673"/>
              <a:gd name="connsiteX7761" fmla="*/ 2910483 w 5155357"/>
              <a:gd name="connsiteY7761" fmla="*/ 612201 h 1041673"/>
              <a:gd name="connsiteX7762" fmla="*/ 2910918 w 5155357"/>
              <a:gd name="connsiteY7762" fmla="*/ 611952 h 1041673"/>
              <a:gd name="connsiteX7763" fmla="*/ 2912038 w 5155357"/>
              <a:gd name="connsiteY7763" fmla="*/ 609527 h 1041673"/>
              <a:gd name="connsiteX7764" fmla="*/ 2913219 w 5155357"/>
              <a:gd name="connsiteY7764" fmla="*/ 607040 h 1041673"/>
              <a:gd name="connsiteX7765" fmla="*/ 2913219 w 5155357"/>
              <a:gd name="connsiteY7765" fmla="*/ 607226 h 1041673"/>
              <a:gd name="connsiteX7766" fmla="*/ 2914960 w 5155357"/>
              <a:gd name="connsiteY7766" fmla="*/ 607226 h 1041673"/>
              <a:gd name="connsiteX7767" fmla="*/ 2895498 w 5155357"/>
              <a:gd name="connsiteY7767" fmla="*/ 664678 h 1041673"/>
              <a:gd name="connsiteX7768" fmla="*/ 2895498 w 5155357"/>
              <a:gd name="connsiteY7768" fmla="*/ 664678 h 1041673"/>
              <a:gd name="connsiteX7769" fmla="*/ 2895498 w 5155357"/>
              <a:gd name="connsiteY7769" fmla="*/ 661445 h 1041673"/>
              <a:gd name="connsiteX7770" fmla="*/ 2895249 w 5155357"/>
              <a:gd name="connsiteY7770" fmla="*/ 661259 h 1041673"/>
              <a:gd name="connsiteX7771" fmla="*/ 2896058 w 5155357"/>
              <a:gd name="connsiteY7771" fmla="*/ 660512 h 1041673"/>
              <a:gd name="connsiteX7772" fmla="*/ 2895995 w 5155357"/>
              <a:gd name="connsiteY7772" fmla="*/ 659455 h 1041673"/>
              <a:gd name="connsiteX7773" fmla="*/ 2894939 w 5155357"/>
              <a:gd name="connsiteY7773" fmla="*/ 659518 h 1041673"/>
              <a:gd name="connsiteX7774" fmla="*/ 2899913 w 5155357"/>
              <a:gd name="connsiteY7774" fmla="*/ 636885 h 1041673"/>
              <a:gd name="connsiteX7775" fmla="*/ 2894255 w 5155357"/>
              <a:gd name="connsiteY7775" fmla="*/ 666481 h 1041673"/>
              <a:gd name="connsiteX7776" fmla="*/ 2894814 w 5155357"/>
              <a:gd name="connsiteY7776" fmla="*/ 666481 h 1041673"/>
              <a:gd name="connsiteX7777" fmla="*/ 2894814 w 5155357"/>
              <a:gd name="connsiteY7777" fmla="*/ 666481 h 1041673"/>
              <a:gd name="connsiteX7778" fmla="*/ 2895374 w 5155357"/>
              <a:gd name="connsiteY7778" fmla="*/ 666481 h 1041673"/>
              <a:gd name="connsiteX7779" fmla="*/ 2893695 w 5155357"/>
              <a:gd name="connsiteY7779" fmla="*/ 671580 h 1041673"/>
              <a:gd name="connsiteX7780" fmla="*/ 2894255 w 5155357"/>
              <a:gd name="connsiteY7780" fmla="*/ 666481 h 1041673"/>
              <a:gd name="connsiteX7781" fmla="*/ 2886421 w 5155357"/>
              <a:gd name="connsiteY7781" fmla="*/ 692783 h 1041673"/>
              <a:gd name="connsiteX7782" fmla="*/ 2888659 w 5155357"/>
              <a:gd name="connsiteY7782" fmla="*/ 694959 h 1041673"/>
              <a:gd name="connsiteX7783" fmla="*/ 2887539 w 5155357"/>
              <a:gd name="connsiteY7783" fmla="*/ 701114 h 1041673"/>
              <a:gd name="connsiteX7784" fmla="*/ 2886421 w 5155357"/>
              <a:gd name="connsiteY7784" fmla="*/ 692783 h 1041673"/>
              <a:gd name="connsiteX7785" fmla="*/ 2884742 w 5155357"/>
              <a:gd name="connsiteY7785" fmla="*/ 710130 h 1041673"/>
              <a:gd name="connsiteX7786" fmla="*/ 2886421 w 5155357"/>
              <a:gd name="connsiteY7786" fmla="*/ 711747 h 1041673"/>
              <a:gd name="connsiteX7787" fmla="*/ 2886607 w 5155357"/>
              <a:gd name="connsiteY7787" fmla="*/ 712182 h 1041673"/>
              <a:gd name="connsiteX7788" fmla="*/ 2884804 w 5155357"/>
              <a:gd name="connsiteY7788" fmla="*/ 711684 h 1041673"/>
              <a:gd name="connsiteX7789" fmla="*/ 2884804 w 5155357"/>
              <a:gd name="connsiteY7789" fmla="*/ 710130 h 1041673"/>
              <a:gd name="connsiteX7790" fmla="*/ 2884742 w 5155357"/>
              <a:gd name="connsiteY7790" fmla="*/ 712368 h 1041673"/>
              <a:gd name="connsiteX7791" fmla="*/ 2885860 w 5155357"/>
              <a:gd name="connsiteY7791" fmla="*/ 712555 h 1041673"/>
              <a:gd name="connsiteX7792" fmla="*/ 2884182 w 5155357"/>
              <a:gd name="connsiteY7792" fmla="*/ 720141 h 1041673"/>
              <a:gd name="connsiteX7793" fmla="*/ 2884742 w 5155357"/>
              <a:gd name="connsiteY7793" fmla="*/ 712368 h 1041673"/>
              <a:gd name="connsiteX7794" fmla="*/ 2881943 w 5155357"/>
              <a:gd name="connsiteY7794" fmla="*/ 727353 h 1041673"/>
              <a:gd name="connsiteX7795" fmla="*/ 2882254 w 5155357"/>
              <a:gd name="connsiteY7795" fmla="*/ 726296 h 1041673"/>
              <a:gd name="connsiteX7796" fmla="*/ 2883001 w 5155357"/>
              <a:gd name="connsiteY7796" fmla="*/ 722939 h 1041673"/>
              <a:gd name="connsiteX7797" fmla="*/ 2883001 w 5155357"/>
              <a:gd name="connsiteY7797" fmla="*/ 722939 h 1041673"/>
              <a:gd name="connsiteX7798" fmla="*/ 2881881 w 5155357"/>
              <a:gd name="connsiteY7798" fmla="*/ 731395 h 1041673"/>
              <a:gd name="connsiteX7799" fmla="*/ 2881881 w 5155357"/>
              <a:gd name="connsiteY7799" fmla="*/ 731519 h 1041673"/>
              <a:gd name="connsiteX7800" fmla="*/ 2881508 w 5155357"/>
              <a:gd name="connsiteY7800" fmla="*/ 731208 h 1041673"/>
              <a:gd name="connsiteX7801" fmla="*/ 2881384 w 5155357"/>
              <a:gd name="connsiteY7801" fmla="*/ 730213 h 1041673"/>
              <a:gd name="connsiteX7802" fmla="*/ 2881820 w 5155357"/>
              <a:gd name="connsiteY7802" fmla="*/ 727415 h 1041673"/>
              <a:gd name="connsiteX7803" fmla="*/ 2881820 w 5155357"/>
              <a:gd name="connsiteY7803" fmla="*/ 727415 h 1041673"/>
              <a:gd name="connsiteX7804" fmla="*/ 2880265 w 5155357"/>
              <a:gd name="connsiteY7804" fmla="*/ 722317 h 1041673"/>
              <a:gd name="connsiteX7805" fmla="*/ 2881446 w 5155357"/>
              <a:gd name="connsiteY7805" fmla="*/ 722317 h 1041673"/>
              <a:gd name="connsiteX7806" fmla="*/ 2881322 w 5155357"/>
              <a:gd name="connsiteY7806" fmla="*/ 722566 h 1041673"/>
              <a:gd name="connsiteX7807" fmla="*/ 2880638 w 5155357"/>
              <a:gd name="connsiteY7807" fmla="*/ 725674 h 1041673"/>
              <a:gd name="connsiteX7808" fmla="*/ 2880513 w 5155357"/>
              <a:gd name="connsiteY7808" fmla="*/ 726047 h 1041673"/>
              <a:gd name="connsiteX7809" fmla="*/ 2880265 w 5155357"/>
              <a:gd name="connsiteY7809" fmla="*/ 722255 h 1041673"/>
              <a:gd name="connsiteX7810" fmla="*/ 2879705 w 5155357"/>
              <a:gd name="connsiteY7810" fmla="*/ 729592 h 1041673"/>
              <a:gd name="connsiteX7811" fmla="*/ 2880762 w 5155357"/>
              <a:gd name="connsiteY7811" fmla="*/ 730151 h 1041673"/>
              <a:gd name="connsiteX7812" fmla="*/ 2880949 w 5155357"/>
              <a:gd name="connsiteY7812" fmla="*/ 731457 h 1041673"/>
              <a:gd name="connsiteX7813" fmla="*/ 2880949 w 5155357"/>
              <a:gd name="connsiteY7813" fmla="*/ 731581 h 1041673"/>
              <a:gd name="connsiteX7814" fmla="*/ 2881135 w 5155357"/>
              <a:gd name="connsiteY7814" fmla="*/ 731643 h 1041673"/>
              <a:gd name="connsiteX7815" fmla="*/ 2881571 w 5155357"/>
              <a:gd name="connsiteY7815" fmla="*/ 731954 h 1041673"/>
              <a:gd name="connsiteX7816" fmla="*/ 2880824 w 5155357"/>
              <a:gd name="connsiteY7816" fmla="*/ 736804 h 1041673"/>
              <a:gd name="connsiteX7817" fmla="*/ 2879705 w 5155357"/>
              <a:gd name="connsiteY7817" fmla="*/ 743519 h 1041673"/>
              <a:gd name="connsiteX7818" fmla="*/ 2879146 w 5155357"/>
              <a:gd name="connsiteY7818" fmla="*/ 754773 h 1041673"/>
              <a:gd name="connsiteX7819" fmla="*/ 2878026 w 5155357"/>
              <a:gd name="connsiteY7819" fmla="*/ 751975 h 1041673"/>
              <a:gd name="connsiteX7820" fmla="*/ 2877716 w 5155357"/>
              <a:gd name="connsiteY7820" fmla="*/ 751975 h 1041673"/>
              <a:gd name="connsiteX7821" fmla="*/ 2877964 w 5155357"/>
              <a:gd name="connsiteY7821" fmla="*/ 751665 h 1041673"/>
              <a:gd name="connsiteX7822" fmla="*/ 2878337 w 5155357"/>
              <a:gd name="connsiteY7822" fmla="*/ 751043 h 1041673"/>
              <a:gd name="connsiteX7823" fmla="*/ 2878213 w 5155357"/>
              <a:gd name="connsiteY7823" fmla="*/ 750545 h 1041673"/>
              <a:gd name="connsiteX7824" fmla="*/ 2877716 w 5155357"/>
              <a:gd name="connsiteY7824" fmla="*/ 750670 h 1041673"/>
              <a:gd name="connsiteX7825" fmla="*/ 2877342 w 5155357"/>
              <a:gd name="connsiteY7825" fmla="*/ 751354 h 1041673"/>
              <a:gd name="connsiteX7826" fmla="*/ 2877342 w 5155357"/>
              <a:gd name="connsiteY7826" fmla="*/ 751478 h 1041673"/>
              <a:gd name="connsiteX7827" fmla="*/ 2876409 w 5155357"/>
              <a:gd name="connsiteY7827" fmla="*/ 751478 h 1041673"/>
              <a:gd name="connsiteX7828" fmla="*/ 2879767 w 5155357"/>
              <a:gd name="connsiteY7828" fmla="*/ 729654 h 1041673"/>
              <a:gd name="connsiteX7829" fmla="*/ 2875850 w 5155357"/>
              <a:gd name="connsiteY7829" fmla="*/ 772059 h 1041673"/>
              <a:gd name="connsiteX7830" fmla="*/ 2876970 w 5155357"/>
              <a:gd name="connsiteY7830" fmla="*/ 772618 h 1041673"/>
              <a:gd name="connsiteX7831" fmla="*/ 2875850 w 5155357"/>
              <a:gd name="connsiteY7831" fmla="*/ 810609 h 1041673"/>
              <a:gd name="connsiteX7832" fmla="*/ 2875850 w 5155357"/>
              <a:gd name="connsiteY7832" fmla="*/ 772059 h 1041673"/>
              <a:gd name="connsiteX7833" fmla="*/ 2875850 w 5155357"/>
              <a:gd name="connsiteY7833" fmla="*/ 818878 h 1041673"/>
              <a:gd name="connsiteX7834" fmla="*/ 2875291 w 5155357"/>
              <a:gd name="connsiteY7834" fmla="*/ 817821 h 1041673"/>
              <a:gd name="connsiteX7835" fmla="*/ 2875850 w 5155357"/>
              <a:gd name="connsiteY7835" fmla="*/ 818878 h 1041673"/>
              <a:gd name="connsiteX7836" fmla="*/ 2875850 w 5155357"/>
              <a:gd name="connsiteY7836" fmla="*/ 815521 h 1041673"/>
              <a:gd name="connsiteX7837" fmla="*/ 2875291 w 5155357"/>
              <a:gd name="connsiteY7837" fmla="*/ 811666 h 1041673"/>
              <a:gd name="connsiteX7838" fmla="*/ 2875850 w 5155357"/>
              <a:gd name="connsiteY7838" fmla="*/ 815521 h 1041673"/>
              <a:gd name="connsiteX7839" fmla="*/ 2876409 w 5155357"/>
              <a:gd name="connsiteY7839" fmla="*/ 831438 h 1041673"/>
              <a:gd name="connsiteX7840" fmla="*/ 2876907 w 5155357"/>
              <a:gd name="connsiteY7840" fmla="*/ 826961 h 1041673"/>
              <a:gd name="connsiteX7841" fmla="*/ 2878648 w 5155357"/>
              <a:gd name="connsiteY7841" fmla="*/ 836412 h 1041673"/>
              <a:gd name="connsiteX7842" fmla="*/ 2878275 w 5155357"/>
              <a:gd name="connsiteY7842" fmla="*/ 841573 h 1041673"/>
              <a:gd name="connsiteX7843" fmla="*/ 2877094 w 5155357"/>
              <a:gd name="connsiteY7843" fmla="*/ 837096 h 1041673"/>
              <a:gd name="connsiteX7844" fmla="*/ 2876409 w 5155357"/>
              <a:gd name="connsiteY7844" fmla="*/ 831438 h 1041673"/>
              <a:gd name="connsiteX7845" fmla="*/ 2877591 w 5155357"/>
              <a:gd name="connsiteY7845" fmla="*/ 844620 h 1041673"/>
              <a:gd name="connsiteX7846" fmla="*/ 2879643 w 5155357"/>
              <a:gd name="connsiteY7846" fmla="*/ 846672 h 1041673"/>
              <a:gd name="connsiteX7847" fmla="*/ 2879518 w 5155357"/>
              <a:gd name="connsiteY7847" fmla="*/ 852206 h 1041673"/>
              <a:gd name="connsiteX7848" fmla="*/ 2877591 w 5155357"/>
              <a:gd name="connsiteY7848" fmla="*/ 844620 h 1041673"/>
              <a:gd name="connsiteX7849" fmla="*/ 2879954 w 5155357"/>
              <a:gd name="connsiteY7849" fmla="*/ 855998 h 1041673"/>
              <a:gd name="connsiteX7850" fmla="*/ 2881820 w 5155357"/>
              <a:gd name="connsiteY7850" fmla="*/ 856496 h 1041673"/>
              <a:gd name="connsiteX7851" fmla="*/ 2881820 w 5155357"/>
              <a:gd name="connsiteY7851" fmla="*/ 860102 h 1041673"/>
              <a:gd name="connsiteX7852" fmla="*/ 2879954 w 5155357"/>
              <a:gd name="connsiteY7852" fmla="*/ 855998 h 1041673"/>
              <a:gd name="connsiteX7853" fmla="*/ 2884244 w 5155357"/>
              <a:gd name="connsiteY7853" fmla="*/ 870734 h 1041673"/>
              <a:gd name="connsiteX7854" fmla="*/ 2882005 w 5155357"/>
              <a:gd name="connsiteY7854" fmla="*/ 864890 h 1041673"/>
              <a:gd name="connsiteX7855" fmla="*/ 2885301 w 5155357"/>
              <a:gd name="connsiteY7855" fmla="*/ 868496 h 1041673"/>
              <a:gd name="connsiteX7856" fmla="*/ 2886483 w 5155357"/>
              <a:gd name="connsiteY7856" fmla="*/ 874341 h 1041673"/>
              <a:gd name="connsiteX7857" fmla="*/ 2884244 w 5155357"/>
              <a:gd name="connsiteY7857" fmla="*/ 870734 h 1041673"/>
              <a:gd name="connsiteX7858" fmla="*/ 2981801 w 5155357"/>
              <a:gd name="connsiteY7858" fmla="*/ 905927 h 1041673"/>
              <a:gd name="connsiteX7859" fmla="*/ 2979064 w 5155357"/>
              <a:gd name="connsiteY7859" fmla="*/ 906176 h 1041673"/>
              <a:gd name="connsiteX7860" fmla="*/ 2979500 w 5155357"/>
              <a:gd name="connsiteY7860" fmla="*/ 904745 h 1041673"/>
              <a:gd name="connsiteX7861" fmla="*/ 2981427 w 5155357"/>
              <a:gd name="connsiteY7861" fmla="*/ 903751 h 1041673"/>
              <a:gd name="connsiteX7862" fmla="*/ 2984226 w 5155357"/>
              <a:gd name="connsiteY7862" fmla="*/ 903875 h 1041673"/>
              <a:gd name="connsiteX7863" fmla="*/ 2981801 w 5155357"/>
              <a:gd name="connsiteY7863" fmla="*/ 905927 h 1041673"/>
              <a:gd name="connsiteX7864" fmla="*/ 2989697 w 5155357"/>
              <a:gd name="connsiteY7864" fmla="*/ 902631 h 1041673"/>
              <a:gd name="connsiteX7865" fmla="*/ 2989137 w 5155357"/>
              <a:gd name="connsiteY7865" fmla="*/ 901015 h 1041673"/>
              <a:gd name="connsiteX7866" fmla="*/ 2990257 w 5155357"/>
              <a:gd name="connsiteY7866" fmla="*/ 902134 h 1041673"/>
              <a:gd name="connsiteX7867" fmla="*/ 2989697 w 5155357"/>
              <a:gd name="connsiteY7867" fmla="*/ 902631 h 1041673"/>
              <a:gd name="connsiteX7868" fmla="*/ 3002568 w 5155357"/>
              <a:gd name="connsiteY7868" fmla="*/ 889823 h 1041673"/>
              <a:gd name="connsiteX7869" fmla="*/ 2993054 w 5155357"/>
              <a:gd name="connsiteY7869" fmla="*/ 899896 h 1041673"/>
              <a:gd name="connsiteX7870" fmla="*/ 2996971 w 5155357"/>
              <a:gd name="connsiteY7870" fmla="*/ 894921 h 1041673"/>
              <a:gd name="connsiteX7871" fmla="*/ 2995293 w 5155357"/>
              <a:gd name="connsiteY7871" fmla="*/ 894921 h 1041673"/>
              <a:gd name="connsiteX7872" fmla="*/ 3000329 w 5155357"/>
              <a:gd name="connsiteY7872" fmla="*/ 888704 h 1041673"/>
              <a:gd name="connsiteX7873" fmla="*/ 3003127 w 5155357"/>
              <a:gd name="connsiteY7873" fmla="*/ 888206 h 1041673"/>
              <a:gd name="connsiteX7874" fmla="*/ 3003127 w 5155357"/>
              <a:gd name="connsiteY7874" fmla="*/ 885346 h 1041673"/>
              <a:gd name="connsiteX7875" fmla="*/ 3005925 w 5155357"/>
              <a:gd name="connsiteY7875" fmla="*/ 885346 h 1041673"/>
              <a:gd name="connsiteX7876" fmla="*/ 3002568 w 5155357"/>
              <a:gd name="connsiteY7876" fmla="*/ 889823 h 1041673"/>
              <a:gd name="connsiteX7877" fmla="*/ 3011459 w 5155357"/>
              <a:gd name="connsiteY7877" fmla="*/ 902631 h 1041673"/>
              <a:gd name="connsiteX7878" fmla="*/ 3014816 w 5155357"/>
              <a:gd name="connsiteY7878" fmla="*/ 899274 h 1041673"/>
              <a:gd name="connsiteX7879" fmla="*/ 3011459 w 5155357"/>
              <a:gd name="connsiteY7879" fmla="*/ 902631 h 1041673"/>
              <a:gd name="connsiteX7880" fmla="*/ 3024330 w 5155357"/>
              <a:gd name="connsiteY7880" fmla="*/ 870299 h 1041673"/>
              <a:gd name="connsiteX7881" fmla="*/ 3027128 w 5155357"/>
              <a:gd name="connsiteY7881" fmla="*/ 865760 h 1041673"/>
              <a:gd name="connsiteX7882" fmla="*/ 3024330 w 5155357"/>
              <a:gd name="connsiteY7882" fmla="*/ 870299 h 1041673"/>
              <a:gd name="connsiteX7883" fmla="*/ 3026009 w 5155357"/>
              <a:gd name="connsiteY7883" fmla="*/ 854630 h 1041673"/>
              <a:gd name="connsiteX7884" fmla="*/ 3037201 w 5155357"/>
              <a:gd name="connsiteY7884" fmla="*/ 836226 h 1041673"/>
              <a:gd name="connsiteX7885" fmla="*/ 3038506 w 5155357"/>
              <a:gd name="connsiteY7885" fmla="*/ 834547 h 1041673"/>
              <a:gd name="connsiteX7886" fmla="*/ 3038506 w 5155357"/>
              <a:gd name="connsiteY7886" fmla="*/ 835542 h 1041673"/>
              <a:gd name="connsiteX7887" fmla="*/ 3038506 w 5155357"/>
              <a:gd name="connsiteY7887" fmla="*/ 835915 h 1041673"/>
              <a:gd name="connsiteX7888" fmla="*/ 3032661 w 5155357"/>
              <a:gd name="connsiteY7888" fmla="*/ 845863 h 1041673"/>
              <a:gd name="connsiteX7889" fmla="*/ 3029864 w 5155357"/>
              <a:gd name="connsiteY7889" fmla="*/ 853636 h 1041673"/>
              <a:gd name="connsiteX7890" fmla="*/ 3025946 w 5155357"/>
              <a:gd name="connsiteY7890" fmla="*/ 854755 h 1041673"/>
              <a:gd name="connsiteX7891" fmla="*/ 3028806 w 5155357"/>
              <a:gd name="connsiteY7891" fmla="*/ 861905 h 1041673"/>
              <a:gd name="connsiteX7892" fmla="*/ 3031605 w 5155357"/>
              <a:gd name="connsiteY7892" fmla="*/ 859169 h 1041673"/>
              <a:gd name="connsiteX7893" fmla="*/ 3031605 w 5155357"/>
              <a:gd name="connsiteY7893" fmla="*/ 859169 h 1041673"/>
              <a:gd name="connsiteX7894" fmla="*/ 3031853 w 5155357"/>
              <a:gd name="connsiteY7894" fmla="*/ 859232 h 1041673"/>
              <a:gd name="connsiteX7895" fmla="*/ 3028868 w 5155357"/>
              <a:gd name="connsiteY7895" fmla="*/ 861905 h 1041673"/>
              <a:gd name="connsiteX7896" fmla="*/ 3032102 w 5155357"/>
              <a:gd name="connsiteY7896" fmla="*/ 857988 h 1041673"/>
              <a:gd name="connsiteX7897" fmla="*/ 3032102 w 5155357"/>
              <a:gd name="connsiteY7897" fmla="*/ 857988 h 1041673"/>
              <a:gd name="connsiteX7898" fmla="*/ 3032102 w 5155357"/>
              <a:gd name="connsiteY7898" fmla="*/ 857988 h 1041673"/>
              <a:gd name="connsiteX7899" fmla="*/ 3032102 w 5155357"/>
              <a:gd name="connsiteY7899" fmla="*/ 857988 h 1041673"/>
              <a:gd name="connsiteX7900" fmla="*/ 3037139 w 5155357"/>
              <a:gd name="connsiteY7900" fmla="*/ 850154 h 1041673"/>
              <a:gd name="connsiteX7901" fmla="*/ 3037139 w 5155357"/>
              <a:gd name="connsiteY7901" fmla="*/ 850154 h 1041673"/>
              <a:gd name="connsiteX7902" fmla="*/ 3032102 w 5155357"/>
              <a:gd name="connsiteY7902" fmla="*/ 857926 h 1041673"/>
              <a:gd name="connsiteX7903" fmla="*/ 3037387 w 5155357"/>
              <a:gd name="connsiteY7903" fmla="*/ 848910 h 1041673"/>
              <a:gd name="connsiteX7904" fmla="*/ 3037573 w 5155357"/>
              <a:gd name="connsiteY7904" fmla="*/ 848661 h 1041673"/>
              <a:gd name="connsiteX7905" fmla="*/ 3037698 w 5155357"/>
              <a:gd name="connsiteY7905" fmla="*/ 849034 h 1041673"/>
              <a:gd name="connsiteX7906" fmla="*/ 3037387 w 5155357"/>
              <a:gd name="connsiteY7906" fmla="*/ 848848 h 1041673"/>
              <a:gd name="connsiteX7907" fmla="*/ 3038257 w 5155357"/>
              <a:gd name="connsiteY7907" fmla="*/ 849097 h 1041673"/>
              <a:gd name="connsiteX7908" fmla="*/ 3037698 w 5155357"/>
              <a:gd name="connsiteY7908" fmla="*/ 848537 h 1041673"/>
              <a:gd name="connsiteX7909" fmla="*/ 3040496 w 5155357"/>
              <a:gd name="connsiteY7909" fmla="*/ 843998 h 1041673"/>
              <a:gd name="connsiteX7910" fmla="*/ 3038257 w 5155357"/>
              <a:gd name="connsiteY7910" fmla="*/ 849097 h 1041673"/>
              <a:gd name="connsiteX7911" fmla="*/ 3039377 w 5155357"/>
              <a:gd name="connsiteY7911" fmla="*/ 835728 h 1041673"/>
              <a:gd name="connsiteX7912" fmla="*/ 3039190 w 5155357"/>
              <a:gd name="connsiteY7912" fmla="*/ 835728 h 1041673"/>
              <a:gd name="connsiteX7913" fmla="*/ 3039003 w 5155357"/>
              <a:gd name="connsiteY7913" fmla="*/ 833863 h 1041673"/>
              <a:gd name="connsiteX7914" fmla="*/ 3039377 w 5155357"/>
              <a:gd name="connsiteY7914" fmla="*/ 833987 h 1041673"/>
              <a:gd name="connsiteX7915" fmla="*/ 3040496 w 5155357"/>
              <a:gd name="connsiteY7915" fmla="*/ 831811 h 1041673"/>
              <a:gd name="connsiteX7916" fmla="*/ 3042175 w 5155357"/>
              <a:gd name="connsiteY7916" fmla="*/ 831252 h 1041673"/>
              <a:gd name="connsiteX7917" fmla="*/ 3041615 w 5155357"/>
              <a:gd name="connsiteY7917" fmla="*/ 829013 h 1041673"/>
              <a:gd name="connsiteX7918" fmla="*/ 3043294 w 5155357"/>
              <a:gd name="connsiteY7918" fmla="*/ 829013 h 1041673"/>
              <a:gd name="connsiteX7919" fmla="*/ 3047771 w 5155357"/>
              <a:gd name="connsiteY7919" fmla="*/ 818381 h 1041673"/>
              <a:gd name="connsiteX7920" fmla="*/ 3044973 w 5155357"/>
              <a:gd name="connsiteY7920" fmla="*/ 823355 h 1041673"/>
              <a:gd name="connsiteX7921" fmla="*/ 3046651 w 5155357"/>
              <a:gd name="connsiteY7921" fmla="*/ 825096 h 1041673"/>
              <a:gd name="connsiteX7922" fmla="*/ 3039377 w 5155357"/>
              <a:gd name="connsiteY7922" fmla="*/ 835728 h 1041673"/>
              <a:gd name="connsiteX7923" fmla="*/ 3046962 w 5155357"/>
              <a:gd name="connsiteY7923" fmla="*/ 812225 h 1041673"/>
              <a:gd name="connsiteX7924" fmla="*/ 3049450 w 5155357"/>
              <a:gd name="connsiteY7924" fmla="*/ 810236 h 1041673"/>
              <a:gd name="connsiteX7925" fmla="*/ 3047459 w 5155357"/>
              <a:gd name="connsiteY7925" fmla="*/ 813531 h 1041673"/>
              <a:gd name="connsiteX7926" fmla="*/ 3046962 w 5155357"/>
              <a:gd name="connsiteY7926" fmla="*/ 812225 h 1041673"/>
              <a:gd name="connsiteX7927" fmla="*/ 3046651 w 5155357"/>
              <a:gd name="connsiteY7927" fmla="*/ 837345 h 1041673"/>
              <a:gd name="connsiteX7928" fmla="*/ 3043853 w 5155357"/>
              <a:gd name="connsiteY7928" fmla="*/ 839646 h 1041673"/>
              <a:gd name="connsiteX7929" fmla="*/ 3050009 w 5155357"/>
              <a:gd name="connsiteY7929" fmla="*/ 830630 h 1041673"/>
              <a:gd name="connsiteX7930" fmla="*/ 3046651 w 5155357"/>
              <a:gd name="connsiteY7930" fmla="*/ 837345 h 1041673"/>
              <a:gd name="connsiteX7931" fmla="*/ 3047771 w 5155357"/>
              <a:gd name="connsiteY7931" fmla="*/ 700057 h 1041673"/>
              <a:gd name="connsiteX7932" fmla="*/ 3041615 w 5155357"/>
              <a:gd name="connsiteY7932" fmla="*/ 717343 h 1041673"/>
              <a:gd name="connsiteX7933" fmla="*/ 3041056 w 5155357"/>
              <a:gd name="connsiteY7933" fmla="*/ 722876 h 1041673"/>
              <a:gd name="connsiteX7934" fmla="*/ 3024889 w 5155357"/>
              <a:gd name="connsiteY7934" fmla="*/ 759250 h 1041673"/>
              <a:gd name="connsiteX7935" fmla="*/ 3021532 w 5155357"/>
              <a:gd name="connsiteY7935" fmla="*/ 761489 h 1041673"/>
              <a:gd name="connsiteX7936" fmla="*/ 3007604 w 5155357"/>
              <a:gd name="connsiteY7936" fmla="*/ 787168 h 1041673"/>
              <a:gd name="connsiteX7937" fmla="*/ 3000889 w 5155357"/>
              <a:gd name="connsiteY7937" fmla="*/ 800536 h 1041673"/>
              <a:gd name="connsiteX7938" fmla="*/ 2984723 w 5155357"/>
              <a:gd name="connsiteY7938" fmla="*/ 823355 h 1041673"/>
              <a:gd name="connsiteX7939" fmla="*/ 2972971 w 5155357"/>
              <a:gd name="connsiteY7939" fmla="*/ 841822 h 1041673"/>
              <a:gd name="connsiteX7940" fmla="*/ 2952888 w 5155357"/>
              <a:gd name="connsiteY7940" fmla="*/ 867999 h 1041673"/>
              <a:gd name="connsiteX7941" fmla="*/ 2938401 w 5155357"/>
              <a:gd name="connsiteY7941" fmla="*/ 879750 h 1041673"/>
              <a:gd name="connsiteX7942" fmla="*/ 2922235 w 5155357"/>
              <a:gd name="connsiteY7942" fmla="*/ 890382 h 1041673"/>
              <a:gd name="connsiteX7943" fmla="*/ 2895995 w 5155357"/>
              <a:gd name="connsiteY7943" fmla="*/ 884849 h 1041673"/>
              <a:gd name="connsiteX7944" fmla="*/ 2882627 w 5155357"/>
              <a:gd name="connsiteY7944" fmla="*/ 816702 h 1041673"/>
              <a:gd name="connsiteX7945" fmla="*/ 2882627 w 5155357"/>
              <a:gd name="connsiteY7945" fmla="*/ 794380 h 1041673"/>
              <a:gd name="connsiteX7946" fmla="*/ 2885985 w 5155357"/>
              <a:gd name="connsiteY7946" fmla="*/ 753654 h 1041673"/>
              <a:gd name="connsiteX7947" fmla="*/ 2905509 w 5155357"/>
              <a:gd name="connsiteY7947" fmla="*/ 657714 h 1041673"/>
              <a:gd name="connsiteX7948" fmla="*/ 2903830 w 5155357"/>
              <a:gd name="connsiteY7948" fmla="*/ 655414 h 1041673"/>
              <a:gd name="connsiteX7949" fmla="*/ 2907747 w 5155357"/>
              <a:gd name="connsiteY7949" fmla="*/ 649880 h 1041673"/>
              <a:gd name="connsiteX7950" fmla="*/ 2907747 w 5155357"/>
              <a:gd name="connsiteY7950" fmla="*/ 646523 h 1041673"/>
              <a:gd name="connsiteX7951" fmla="*/ 2911664 w 5155357"/>
              <a:gd name="connsiteY7951" fmla="*/ 634149 h 1041673"/>
              <a:gd name="connsiteX7952" fmla="*/ 2913903 w 5155357"/>
              <a:gd name="connsiteY7952" fmla="*/ 629735 h 1041673"/>
              <a:gd name="connsiteX7953" fmla="*/ 2924535 w 5155357"/>
              <a:gd name="connsiteY7953" fmla="*/ 601257 h 1041673"/>
              <a:gd name="connsiteX7954" fmla="*/ 2924535 w 5155357"/>
              <a:gd name="connsiteY7954" fmla="*/ 601257 h 1041673"/>
              <a:gd name="connsiteX7955" fmla="*/ 2926151 w 5155357"/>
              <a:gd name="connsiteY7955" fmla="*/ 597278 h 1041673"/>
              <a:gd name="connsiteX7956" fmla="*/ 2926214 w 5155357"/>
              <a:gd name="connsiteY7956" fmla="*/ 597278 h 1041673"/>
              <a:gd name="connsiteX7957" fmla="*/ 2940141 w 5155357"/>
              <a:gd name="connsiteY7957" fmla="*/ 564946 h 1041673"/>
              <a:gd name="connsiteX7958" fmla="*/ 2939955 w 5155357"/>
              <a:gd name="connsiteY7958" fmla="*/ 564946 h 1041673"/>
              <a:gd name="connsiteX7959" fmla="*/ 2943250 w 5155357"/>
              <a:gd name="connsiteY7959" fmla="*/ 558231 h 1041673"/>
              <a:gd name="connsiteX7960" fmla="*/ 2944121 w 5155357"/>
              <a:gd name="connsiteY7960" fmla="*/ 556552 h 1041673"/>
              <a:gd name="connsiteX7961" fmla="*/ 2944121 w 5155357"/>
              <a:gd name="connsiteY7961" fmla="*/ 556490 h 1041673"/>
              <a:gd name="connsiteX7962" fmla="*/ 2947913 w 5155357"/>
              <a:gd name="connsiteY7962" fmla="*/ 549401 h 1041673"/>
              <a:gd name="connsiteX7963" fmla="*/ 2947913 w 5155357"/>
              <a:gd name="connsiteY7963" fmla="*/ 549401 h 1041673"/>
              <a:gd name="connsiteX7964" fmla="*/ 2948971 w 5155357"/>
              <a:gd name="connsiteY7964" fmla="*/ 547785 h 1041673"/>
              <a:gd name="connsiteX7965" fmla="*/ 2948971 w 5155357"/>
              <a:gd name="connsiteY7965" fmla="*/ 547785 h 1041673"/>
              <a:gd name="connsiteX7966" fmla="*/ 2949592 w 5155357"/>
              <a:gd name="connsiteY7966" fmla="*/ 546479 h 1041673"/>
              <a:gd name="connsiteX7967" fmla="*/ 2949530 w 5155357"/>
              <a:gd name="connsiteY7967" fmla="*/ 546168 h 1041673"/>
              <a:gd name="connsiteX7968" fmla="*/ 2953385 w 5155357"/>
              <a:gd name="connsiteY7968" fmla="*/ 539453 h 1041673"/>
              <a:gd name="connsiteX7969" fmla="*/ 2956494 w 5155357"/>
              <a:gd name="connsiteY7969" fmla="*/ 533795 h 1041673"/>
              <a:gd name="connsiteX7970" fmla="*/ 2956308 w 5155357"/>
              <a:gd name="connsiteY7970" fmla="*/ 533049 h 1041673"/>
              <a:gd name="connsiteX7971" fmla="*/ 2955562 w 5155357"/>
              <a:gd name="connsiteY7971" fmla="*/ 533235 h 1041673"/>
              <a:gd name="connsiteX7972" fmla="*/ 2952391 w 5155357"/>
              <a:gd name="connsiteY7972" fmla="*/ 539018 h 1041673"/>
              <a:gd name="connsiteX7973" fmla="*/ 2948598 w 5155357"/>
              <a:gd name="connsiteY7973" fmla="*/ 545671 h 1041673"/>
              <a:gd name="connsiteX7974" fmla="*/ 2948474 w 5155357"/>
              <a:gd name="connsiteY7974" fmla="*/ 545671 h 1041673"/>
              <a:gd name="connsiteX7975" fmla="*/ 2947976 w 5155357"/>
              <a:gd name="connsiteY7975" fmla="*/ 545360 h 1041673"/>
              <a:gd name="connsiteX7976" fmla="*/ 2956805 w 5155357"/>
              <a:gd name="connsiteY7976" fmla="*/ 527639 h 1041673"/>
              <a:gd name="connsiteX7977" fmla="*/ 2966318 w 5155357"/>
              <a:gd name="connsiteY7977" fmla="*/ 510976 h 1041673"/>
              <a:gd name="connsiteX7978" fmla="*/ 2966194 w 5155357"/>
              <a:gd name="connsiteY7978" fmla="*/ 510665 h 1041673"/>
              <a:gd name="connsiteX7979" fmla="*/ 2966940 w 5155357"/>
              <a:gd name="connsiteY7979" fmla="*/ 511100 h 1041673"/>
              <a:gd name="connsiteX7980" fmla="*/ 2965074 w 5155357"/>
              <a:gd name="connsiteY7980" fmla="*/ 514893 h 1041673"/>
              <a:gd name="connsiteX7981" fmla="*/ 2965199 w 5155357"/>
              <a:gd name="connsiteY7981" fmla="*/ 515515 h 1041673"/>
              <a:gd name="connsiteX7982" fmla="*/ 2965448 w 5155357"/>
              <a:gd name="connsiteY7982" fmla="*/ 515577 h 1041673"/>
              <a:gd name="connsiteX7983" fmla="*/ 2965821 w 5155357"/>
              <a:gd name="connsiteY7983" fmla="*/ 515390 h 1041673"/>
              <a:gd name="connsiteX7984" fmla="*/ 2967811 w 5155357"/>
              <a:gd name="connsiteY7984" fmla="*/ 511224 h 1041673"/>
              <a:gd name="connsiteX7985" fmla="*/ 2970111 w 5155357"/>
              <a:gd name="connsiteY7985" fmla="*/ 507121 h 1041673"/>
              <a:gd name="connsiteX7986" fmla="*/ 2970360 w 5155357"/>
              <a:gd name="connsiteY7986" fmla="*/ 506437 h 1041673"/>
              <a:gd name="connsiteX7987" fmla="*/ 2970360 w 5155357"/>
              <a:gd name="connsiteY7987" fmla="*/ 506437 h 1041673"/>
              <a:gd name="connsiteX7988" fmla="*/ 2974215 w 5155357"/>
              <a:gd name="connsiteY7988" fmla="*/ 500779 h 1041673"/>
              <a:gd name="connsiteX7989" fmla="*/ 2974712 w 5155357"/>
              <a:gd name="connsiteY7989" fmla="*/ 499784 h 1041673"/>
              <a:gd name="connsiteX7990" fmla="*/ 2974525 w 5155357"/>
              <a:gd name="connsiteY7990" fmla="*/ 499224 h 1041673"/>
              <a:gd name="connsiteX7991" fmla="*/ 2973966 w 5155357"/>
              <a:gd name="connsiteY7991" fmla="*/ 499411 h 1041673"/>
              <a:gd name="connsiteX7992" fmla="*/ 2973469 w 5155357"/>
              <a:gd name="connsiteY7992" fmla="*/ 500406 h 1041673"/>
              <a:gd name="connsiteX7993" fmla="*/ 2969738 w 5155357"/>
              <a:gd name="connsiteY7993" fmla="*/ 505877 h 1041673"/>
              <a:gd name="connsiteX7994" fmla="*/ 2969614 w 5155357"/>
              <a:gd name="connsiteY7994" fmla="*/ 505442 h 1041673"/>
              <a:gd name="connsiteX7995" fmla="*/ 2989697 w 5155357"/>
              <a:gd name="connsiteY7995" fmla="*/ 472550 h 1041673"/>
              <a:gd name="connsiteX7996" fmla="*/ 2990008 w 5155357"/>
              <a:gd name="connsiteY7996" fmla="*/ 472301 h 1041673"/>
              <a:gd name="connsiteX7997" fmla="*/ 2990008 w 5155357"/>
              <a:gd name="connsiteY7997" fmla="*/ 472301 h 1041673"/>
              <a:gd name="connsiteX7998" fmla="*/ 2988578 w 5155357"/>
              <a:gd name="connsiteY7998" fmla="*/ 475348 h 1041673"/>
              <a:gd name="connsiteX7999" fmla="*/ 2987272 w 5155357"/>
              <a:gd name="connsiteY7999" fmla="*/ 477649 h 1041673"/>
              <a:gd name="connsiteX8000" fmla="*/ 2987521 w 5155357"/>
              <a:gd name="connsiteY8000" fmla="*/ 478208 h 1041673"/>
              <a:gd name="connsiteX8001" fmla="*/ 2987645 w 5155357"/>
              <a:gd name="connsiteY8001" fmla="*/ 478208 h 1041673"/>
              <a:gd name="connsiteX8002" fmla="*/ 2988018 w 5155357"/>
              <a:gd name="connsiteY8002" fmla="*/ 477959 h 1041673"/>
              <a:gd name="connsiteX8003" fmla="*/ 2989199 w 5155357"/>
              <a:gd name="connsiteY8003" fmla="*/ 475845 h 1041673"/>
              <a:gd name="connsiteX8004" fmla="*/ 2990754 w 5155357"/>
              <a:gd name="connsiteY8004" fmla="*/ 472488 h 1041673"/>
              <a:gd name="connsiteX8005" fmla="*/ 2990754 w 5155357"/>
              <a:gd name="connsiteY8005" fmla="*/ 472488 h 1041673"/>
              <a:gd name="connsiteX8006" fmla="*/ 2991935 w 5155357"/>
              <a:gd name="connsiteY8006" fmla="*/ 471617 h 1041673"/>
              <a:gd name="connsiteX8007" fmla="*/ 2992246 w 5155357"/>
              <a:gd name="connsiteY8007" fmla="*/ 471369 h 1041673"/>
              <a:gd name="connsiteX8008" fmla="*/ 2992370 w 5155357"/>
              <a:gd name="connsiteY8008" fmla="*/ 470436 h 1041673"/>
              <a:gd name="connsiteX8009" fmla="*/ 2991438 w 5155357"/>
              <a:gd name="connsiteY8009" fmla="*/ 470312 h 1041673"/>
              <a:gd name="connsiteX8010" fmla="*/ 2991127 w 5155357"/>
              <a:gd name="connsiteY8010" fmla="*/ 470560 h 1041673"/>
              <a:gd name="connsiteX8011" fmla="*/ 2990691 w 5155357"/>
              <a:gd name="connsiteY8011" fmla="*/ 470871 h 1041673"/>
              <a:gd name="connsiteX8012" fmla="*/ 2990691 w 5155357"/>
              <a:gd name="connsiteY8012" fmla="*/ 470871 h 1041673"/>
              <a:gd name="connsiteX8013" fmla="*/ 2999086 w 5155357"/>
              <a:gd name="connsiteY8013" fmla="*/ 456881 h 1041673"/>
              <a:gd name="connsiteX8014" fmla="*/ 3007480 w 5155357"/>
              <a:gd name="connsiteY8014" fmla="*/ 442954 h 1041673"/>
              <a:gd name="connsiteX8015" fmla="*/ 3020288 w 5155357"/>
              <a:gd name="connsiteY8015" fmla="*/ 426228 h 1041673"/>
              <a:gd name="connsiteX8016" fmla="*/ 3047087 w 5155357"/>
              <a:gd name="connsiteY8016" fmla="*/ 393833 h 1041673"/>
              <a:gd name="connsiteX8017" fmla="*/ 3049884 w 5155357"/>
              <a:gd name="connsiteY8017" fmla="*/ 399492 h 1041673"/>
              <a:gd name="connsiteX8018" fmla="*/ 3066611 w 5155357"/>
              <a:gd name="connsiteY8018" fmla="*/ 410124 h 1041673"/>
              <a:gd name="connsiteX8019" fmla="*/ 3069968 w 5155357"/>
              <a:gd name="connsiteY8019" fmla="*/ 414538 h 1041673"/>
              <a:gd name="connsiteX8020" fmla="*/ 3075004 w 5155357"/>
              <a:gd name="connsiteY8020" fmla="*/ 417896 h 1041673"/>
              <a:gd name="connsiteX8021" fmla="*/ 3080601 w 5155357"/>
              <a:gd name="connsiteY8021" fmla="*/ 428528 h 1041673"/>
              <a:gd name="connsiteX8022" fmla="*/ 3086197 w 5155357"/>
              <a:gd name="connsiteY8022" fmla="*/ 441959 h 1041673"/>
              <a:gd name="connsiteX8023" fmla="*/ 3088435 w 5155357"/>
              <a:gd name="connsiteY8023" fmla="*/ 451472 h 1041673"/>
              <a:gd name="connsiteX8024" fmla="*/ 3092352 w 5155357"/>
              <a:gd name="connsiteY8024" fmla="*/ 463161 h 1041673"/>
              <a:gd name="connsiteX8025" fmla="*/ 3094030 w 5155357"/>
              <a:gd name="connsiteY8025" fmla="*/ 482747 h 1041673"/>
              <a:gd name="connsiteX8026" fmla="*/ 3096269 w 5155357"/>
              <a:gd name="connsiteY8026" fmla="*/ 507307 h 1041673"/>
              <a:gd name="connsiteX8027" fmla="*/ 3094590 w 5155357"/>
              <a:gd name="connsiteY8027" fmla="*/ 510665 h 1041673"/>
              <a:gd name="connsiteX8028" fmla="*/ 3093471 w 5155357"/>
              <a:gd name="connsiteY8028" fmla="*/ 523971 h 1041673"/>
              <a:gd name="connsiteX8029" fmla="*/ 3091792 w 5155357"/>
              <a:gd name="connsiteY8029" fmla="*/ 547971 h 1041673"/>
              <a:gd name="connsiteX8030" fmla="*/ 3088435 w 5155357"/>
              <a:gd name="connsiteY8030" fmla="*/ 572531 h 1041673"/>
              <a:gd name="connsiteX8031" fmla="*/ 3085636 w 5155357"/>
              <a:gd name="connsiteY8031" fmla="*/ 578190 h 1041673"/>
              <a:gd name="connsiteX8032" fmla="*/ 3085077 w 5155357"/>
              <a:gd name="connsiteY8032" fmla="*/ 585962 h 1041673"/>
              <a:gd name="connsiteX8033" fmla="*/ 3081719 w 5155357"/>
              <a:gd name="connsiteY8033" fmla="*/ 601009 h 1041673"/>
              <a:gd name="connsiteX8034" fmla="*/ 3071087 w 5155357"/>
              <a:gd name="connsiteY8034" fmla="*/ 644595 h 1041673"/>
              <a:gd name="connsiteX8035" fmla="*/ 3068290 w 5155357"/>
              <a:gd name="connsiteY8035" fmla="*/ 644595 h 1041673"/>
              <a:gd name="connsiteX8036" fmla="*/ 3047646 w 5155357"/>
              <a:gd name="connsiteY8036" fmla="*/ 700430 h 1041673"/>
              <a:gd name="connsiteX8037" fmla="*/ 3059895 w 5155357"/>
              <a:gd name="connsiteY8037" fmla="*/ 788971 h 1041673"/>
              <a:gd name="connsiteX8038" fmla="*/ 3057594 w 5155357"/>
              <a:gd name="connsiteY8038" fmla="*/ 792453 h 1041673"/>
              <a:gd name="connsiteX8039" fmla="*/ 3057222 w 5155357"/>
              <a:gd name="connsiteY8039" fmla="*/ 791147 h 1041673"/>
              <a:gd name="connsiteX8040" fmla="*/ 3061574 w 5155357"/>
              <a:gd name="connsiteY8040" fmla="*/ 784681 h 1041673"/>
              <a:gd name="connsiteX8041" fmla="*/ 3059895 w 5155357"/>
              <a:gd name="connsiteY8041" fmla="*/ 788971 h 1041673"/>
              <a:gd name="connsiteX8042" fmla="*/ 3053802 w 5155357"/>
              <a:gd name="connsiteY8042" fmla="*/ 805386 h 1041673"/>
              <a:gd name="connsiteX8043" fmla="*/ 3056227 w 5155357"/>
              <a:gd name="connsiteY8043" fmla="*/ 800847 h 1041673"/>
              <a:gd name="connsiteX8044" fmla="*/ 3057906 w 5155357"/>
              <a:gd name="connsiteY8044" fmla="*/ 797489 h 1041673"/>
              <a:gd name="connsiteX8045" fmla="*/ 3059460 w 5155357"/>
              <a:gd name="connsiteY8045" fmla="*/ 795189 h 1041673"/>
              <a:gd name="connsiteX8046" fmla="*/ 3060268 w 5155357"/>
              <a:gd name="connsiteY8046" fmla="*/ 797116 h 1041673"/>
              <a:gd name="connsiteX8047" fmla="*/ 3062444 w 5155357"/>
              <a:gd name="connsiteY8047" fmla="*/ 794380 h 1041673"/>
              <a:gd name="connsiteX8048" fmla="*/ 3061512 w 5155357"/>
              <a:gd name="connsiteY8048" fmla="*/ 797489 h 1041673"/>
              <a:gd name="connsiteX8049" fmla="*/ 3060144 w 5155357"/>
              <a:gd name="connsiteY8049" fmla="*/ 799292 h 1041673"/>
              <a:gd name="connsiteX8050" fmla="*/ 3058963 w 5155357"/>
              <a:gd name="connsiteY8050" fmla="*/ 801220 h 1041673"/>
              <a:gd name="connsiteX8051" fmla="*/ 3058278 w 5155357"/>
              <a:gd name="connsiteY8051" fmla="*/ 799914 h 1041673"/>
              <a:gd name="connsiteX8052" fmla="*/ 3058589 w 5155357"/>
              <a:gd name="connsiteY8052" fmla="*/ 798919 h 1041673"/>
              <a:gd name="connsiteX8053" fmla="*/ 3056227 w 5155357"/>
              <a:gd name="connsiteY8053" fmla="*/ 803458 h 1041673"/>
              <a:gd name="connsiteX8054" fmla="*/ 3053926 w 5155357"/>
              <a:gd name="connsiteY8054" fmla="*/ 807562 h 1041673"/>
              <a:gd name="connsiteX8055" fmla="*/ 3053802 w 5155357"/>
              <a:gd name="connsiteY8055" fmla="*/ 805386 h 1041673"/>
              <a:gd name="connsiteX8056" fmla="*/ 3056102 w 5155357"/>
              <a:gd name="connsiteY8056" fmla="*/ 820557 h 1041673"/>
              <a:gd name="connsiteX8057" fmla="*/ 3056662 w 5155357"/>
              <a:gd name="connsiteY8057" fmla="*/ 817821 h 1041673"/>
              <a:gd name="connsiteX8058" fmla="*/ 3056102 w 5155357"/>
              <a:gd name="connsiteY8058" fmla="*/ 820557 h 1041673"/>
              <a:gd name="connsiteX8059" fmla="*/ 3059149 w 5155357"/>
              <a:gd name="connsiteY8059" fmla="*/ 814899 h 1041673"/>
              <a:gd name="connsiteX8060" fmla="*/ 3057968 w 5155357"/>
              <a:gd name="connsiteY8060" fmla="*/ 816702 h 1041673"/>
              <a:gd name="connsiteX8061" fmla="*/ 3057097 w 5155357"/>
              <a:gd name="connsiteY8061" fmla="*/ 815272 h 1041673"/>
              <a:gd name="connsiteX8062" fmla="*/ 3058217 w 5155357"/>
              <a:gd name="connsiteY8062" fmla="*/ 812785 h 1041673"/>
              <a:gd name="connsiteX8063" fmla="*/ 3060952 w 5155357"/>
              <a:gd name="connsiteY8063" fmla="*/ 811666 h 1041673"/>
              <a:gd name="connsiteX8064" fmla="*/ 3059149 w 5155357"/>
              <a:gd name="connsiteY8064" fmla="*/ 814899 h 1041673"/>
              <a:gd name="connsiteX8065" fmla="*/ 3061139 w 5155357"/>
              <a:gd name="connsiteY8065" fmla="*/ 807811 h 1041673"/>
              <a:gd name="connsiteX8066" fmla="*/ 3063377 w 5155357"/>
              <a:gd name="connsiteY8066" fmla="*/ 805510 h 1041673"/>
              <a:gd name="connsiteX8067" fmla="*/ 3061139 w 5155357"/>
              <a:gd name="connsiteY8067" fmla="*/ 807811 h 1041673"/>
              <a:gd name="connsiteX8068" fmla="*/ 3061326 w 5155357"/>
              <a:gd name="connsiteY8068" fmla="*/ 790277 h 1041673"/>
              <a:gd name="connsiteX8069" fmla="*/ 3063439 w 5155357"/>
              <a:gd name="connsiteY8069" fmla="*/ 788598 h 1041673"/>
              <a:gd name="connsiteX8070" fmla="*/ 3061326 w 5155357"/>
              <a:gd name="connsiteY8070" fmla="*/ 790277 h 1041673"/>
              <a:gd name="connsiteX8071" fmla="*/ 3063253 w 5155357"/>
              <a:gd name="connsiteY8071" fmla="*/ 784494 h 1041673"/>
              <a:gd name="connsiteX8072" fmla="*/ 3066673 w 5155357"/>
              <a:gd name="connsiteY8072" fmla="*/ 781510 h 1041673"/>
              <a:gd name="connsiteX8073" fmla="*/ 3064435 w 5155357"/>
              <a:gd name="connsiteY8073" fmla="*/ 785116 h 1041673"/>
              <a:gd name="connsiteX8074" fmla="*/ 3063253 w 5155357"/>
              <a:gd name="connsiteY8074" fmla="*/ 784494 h 1041673"/>
              <a:gd name="connsiteX8075" fmla="*/ 3065056 w 5155357"/>
              <a:gd name="connsiteY8075" fmla="*/ 798795 h 1041673"/>
              <a:gd name="connsiteX8076" fmla="*/ 3066735 w 5155357"/>
              <a:gd name="connsiteY8076" fmla="*/ 794878 h 1041673"/>
              <a:gd name="connsiteX8077" fmla="*/ 3065056 w 5155357"/>
              <a:gd name="connsiteY8077" fmla="*/ 798795 h 1041673"/>
              <a:gd name="connsiteX8078" fmla="*/ 3067854 w 5155357"/>
              <a:gd name="connsiteY8078" fmla="*/ 775416 h 1041673"/>
              <a:gd name="connsiteX8079" fmla="*/ 3068973 w 5155357"/>
              <a:gd name="connsiteY8079" fmla="*/ 775416 h 1041673"/>
              <a:gd name="connsiteX8080" fmla="*/ 3068973 w 5155357"/>
              <a:gd name="connsiteY8080" fmla="*/ 776536 h 1041673"/>
              <a:gd name="connsiteX8081" fmla="*/ 3067854 w 5155357"/>
              <a:gd name="connsiteY8081" fmla="*/ 776536 h 1041673"/>
              <a:gd name="connsiteX8082" fmla="*/ 3067854 w 5155357"/>
              <a:gd name="connsiteY8082" fmla="*/ 775416 h 1041673"/>
              <a:gd name="connsiteX8083" fmla="*/ 3068413 w 5155357"/>
              <a:gd name="connsiteY8083" fmla="*/ 825594 h 1041673"/>
              <a:gd name="connsiteX8084" fmla="*/ 3073388 w 5155357"/>
              <a:gd name="connsiteY8084" fmla="*/ 816143 h 1041673"/>
              <a:gd name="connsiteX8085" fmla="*/ 3074258 w 5155357"/>
              <a:gd name="connsiteY8085" fmla="*/ 816143 h 1041673"/>
              <a:gd name="connsiteX8086" fmla="*/ 3074507 w 5155357"/>
              <a:gd name="connsiteY8086" fmla="*/ 816018 h 1041673"/>
              <a:gd name="connsiteX8087" fmla="*/ 3074507 w 5155357"/>
              <a:gd name="connsiteY8087" fmla="*/ 816018 h 1041673"/>
              <a:gd name="connsiteX8088" fmla="*/ 3068352 w 5155357"/>
              <a:gd name="connsiteY8088" fmla="*/ 825531 h 1041673"/>
              <a:gd name="connsiteX8089" fmla="*/ 3074009 w 5155357"/>
              <a:gd name="connsiteY8089" fmla="*/ 814961 h 1041673"/>
              <a:gd name="connsiteX8090" fmla="*/ 3073450 w 5155357"/>
              <a:gd name="connsiteY8090" fmla="*/ 814961 h 1041673"/>
              <a:gd name="connsiteX8091" fmla="*/ 3077367 w 5155357"/>
              <a:gd name="connsiteY8091" fmla="*/ 805510 h 1041673"/>
              <a:gd name="connsiteX8092" fmla="*/ 3079605 w 5155357"/>
              <a:gd name="connsiteY8092" fmla="*/ 806070 h 1041673"/>
              <a:gd name="connsiteX8093" fmla="*/ 3074072 w 5155357"/>
              <a:gd name="connsiteY8093" fmla="*/ 815023 h 1041673"/>
              <a:gd name="connsiteX8094" fmla="*/ 3083460 w 5155357"/>
              <a:gd name="connsiteY8094" fmla="*/ 756950 h 1041673"/>
              <a:gd name="connsiteX8095" fmla="*/ 3078424 w 5155357"/>
              <a:gd name="connsiteY8095" fmla="*/ 767582 h 1041673"/>
              <a:gd name="connsiteX8096" fmla="*/ 3087937 w 5155357"/>
              <a:gd name="connsiteY8096" fmla="*/ 743581 h 1041673"/>
              <a:gd name="connsiteX8097" fmla="*/ 3088497 w 5155357"/>
              <a:gd name="connsiteY8097" fmla="*/ 739105 h 1041673"/>
              <a:gd name="connsiteX8098" fmla="*/ 3101368 w 5155357"/>
              <a:gd name="connsiteY8098" fmla="*/ 706213 h 1041673"/>
              <a:gd name="connsiteX8099" fmla="*/ 3101617 w 5155357"/>
              <a:gd name="connsiteY8099" fmla="*/ 714545 h 1041673"/>
              <a:gd name="connsiteX8100" fmla="*/ 3101305 w 5155357"/>
              <a:gd name="connsiteY8100" fmla="*/ 715291 h 1041673"/>
              <a:gd name="connsiteX8101" fmla="*/ 3099751 w 5155357"/>
              <a:gd name="connsiteY8101" fmla="*/ 721011 h 1041673"/>
              <a:gd name="connsiteX8102" fmla="*/ 3099316 w 5155357"/>
              <a:gd name="connsiteY8102" fmla="*/ 722130 h 1041673"/>
              <a:gd name="connsiteX8103" fmla="*/ 3092974 w 5155357"/>
              <a:gd name="connsiteY8103" fmla="*/ 737986 h 1041673"/>
              <a:gd name="connsiteX8104" fmla="*/ 3088497 w 5155357"/>
              <a:gd name="connsiteY8104" fmla="*/ 746317 h 1041673"/>
              <a:gd name="connsiteX8105" fmla="*/ 3083460 w 5155357"/>
              <a:gd name="connsiteY8105" fmla="*/ 756950 h 1041673"/>
              <a:gd name="connsiteX8106" fmla="*/ 3101368 w 5155357"/>
              <a:gd name="connsiteY8106" fmla="*/ 734131 h 1041673"/>
              <a:gd name="connsiteX8107" fmla="*/ 3099129 w 5155357"/>
              <a:gd name="connsiteY8107" fmla="*/ 735747 h 1041673"/>
              <a:gd name="connsiteX8108" fmla="*/ 3089057 w 5155357"/>
              <a:gd name="connsiteY8108" fmla="*/ 756390 h 1041673"/>
              <a:gd name="connsiteX8109" fmla="*/ 3101119 w 5155357"/>
              <a:gd name="connsiteY8109" fmla="*/ 723312 h 1041673"/>
              <a:gd name="connsiteX8110" fmla="*/ 3101305 w 5155357"/>
              <a:gd name="connsiteY8110" fmla="*/ 723063 h 1041673"/>
              <a:gd name="connsiteX8111" fmla="*/ 3101741 w 5155357"/>
              <a:gd name="connsiteY8111" fmla="*/ 721882 h 1041673"/>
              <a:gd name="connsiteX8112" fmla="*/ 3103357 w 5155357"/>
              <a:gd name="connsiteY8112" fmla="*/ 716161 h 1041673"/>
              <a:gd name="connsiteX8113" fmla="*/ 3108020 w 5155357"/>
              <a:gd name="connsiteY8113" fmla="*/ 707332 h 1041673"/>
              <a:gd name="connsiteX8114" fmla="*/ 3109140 w 5155357"/>
              <a:gd name="connsiteY8114" fmla="*/ 707892 h 1041673"/>
              <a:gd name="connsiteX8115" fmla="*/ 3101305 w 5155357"/>
              <a:gd name="connsiteY8115" fmla="*/ 734193 h 1041673"/>
              <a:gd name="connsiteX8116" fmla="*/ 3111254 w 5155357"/>
              <a:gd name="connsiteY8116" fmla="*/ 656720 h 1041673"/>
              <a:gd name="connsiteX8117" fmla="*/ 3111937 w 5155357"/>
              <a:gd name="connsiteY8117" fmla="*/ 657155 h 1041673"/>
              <a:gd name="connsiteX8118" fmla="*/ 3111378 w 5155357"/>
              <a:gd name="connsiteY8118" fmla="*/ 661507 h 1041673"/>
              <a:gd name="connsiteX8119" fmla="*/ 3111378 w 5155357"/>
              <a:gd name="connsiteY8119" fmla="*/ 657031 h 1041673"/>
              <a:gd name="connsiteX8120" fmla="*/ 3111254 w 5155357"/>
              <a:gd name="connsiteY8120" fmla="*/ 656720 h 1041673"/>
              <a:gd name="connsiteX8121" fmla="*/ 3111378 w 5155357"/>
              <a:gd name="connsiteY8121" fmla="*/ 732949 h 1041673"/>
              <a:gd name="connsiteX8122" fmla="*/ 3113057 w 5155357"/>
              <a:gd name="connsiteY8122" fmla="*/ 718400 h 1041673"/>
              <a:gd name="connsiteX8123" fmla="*/ 3116974 w 5155357"/>
              <a:gd name="connsiteY8123" fmla="*/ 712866 h 1041673"/>
              <a:gd name="connsiteX8124" fmla="*/ 3111378 w 5155357"/>
              <a:gd name="connsiteY8124" fmla="*/ 732887 h 1041673"/>
              <a:gd name="connsiteX8125" fmla="*/ 3119772 w 5155357"/>
              <a:gd name="connsiteY8125" fmla="*/ 648077 h 1041673"/>
              <a:gd name="connsiteX8126" fmla="*/ 3116974 w 5155357"/>
              <a:gd name="connsiteY8126" fmla="*/ 647580 h 1041673"/>
              <a:gd name="connsiteX8127" fmla="*/ 3116850 w 5155357"/>
              <a:gd name="connsiteY8127" fmla="*/ 647580 h 1041673"/>
              <a:gd name="connsiteX8128" fmla="*/ 3117347 w 5155357"/>
              <a:gd name="connsiteY8128" fmla="*/ 645963 h 1041673"/>
              <a:gd name="connsiteX8129" fmla="*/ 3117907 w 5155357"/>
              <a:gd name="connsiteY8129" fmla="*/ 644160 h 1041673"/>
              <a:gd name="connsiteX8130" fmla="*/ 3118094 w 5155357"/>
              <a:gd name="connsiteY8130" fmla="*/ 644160 h 1041673"/>
              <a:gd name="connsiteX8131" fmla="*/ 3120332 w 5155357"/>
              <a:gd name="connsiteY8131" fmla="*/ 638564 h 1041673"/>
              <a:gd name="connsiteX8132" fmla="*/ 3119772 w 5155357"/>
              <a:gd name="connsiteY8132" fmla="*/ 648077 h 1041673"/>
              <a:gd name="connsiteX8133" fmla="*/ 3122010 w 5155357"/>
              <a:gd name="connsiteY8133" fmla="*/ 635890 h 1041673"/>
              <a:gd name="connsiteX8134" fmla="*/ 3122010 w 5155357"/>
              <a:gd name="connsiteY8134" fmla="*/ 631351 h 1041673"/>
              <a:gd name="connsiteX8135" fmla="*/ 3122010 w 5155357"/>
              <a:gd name="connsiteY8135" fmla="*/ 635890 h 1041673"/>
              <a:gd name="connsiteX8136" fmla="*/ 3123689 w 5155357"/>
              <a:gd name="connsiteY8136" fmla="*/ 621900 h 1041673"/>
              <a:gd name="connsiteX8137" fmla="*/ 3123565 w 5155357"/>
              <a:gd name="connsiteY8137" fmla="*/ 621589 h 1041673"/>
              <a:gd name="connsiteX8138" fmla="*/ 3124249 w 5155357"/>
              <a:gd name="connsiteY8138" fmla="*/ 622025 h 1041673"/>
              <a:gd name="connsiteX8139" fmla="*/ 3123689 w 5155357"/>
              <a:gd name="connsiteY8139" fmla="*/ 626377 h 1041673"/>
              <a:gd name="connsiteX8140" fmla="*/ 3123689 w 5155357"/>
              <a:gd name="connsiteY8140" fmla="*/ 621900 h 1041673"/>
              <a:gd name="connsiteX8141" fmla="*/ 3124249 w 5155357"/>
              <a:gd name="connsiteY8141" fmla="*/ 667041 h 1041673"/>
              <a:gd name="connsiteX8142" fmla="*/ 3124809 w 5155357"/>
              <a:gd name="connsiteY8142" fmla="*/ 664865 h 1041673"/>
              <a:gd name="connsiteX8143" fmla="*/ 3124249 w 5155357"/>
              <a:gd name="connsiteY8143" fmla="*/ 667041 h 1041673"/>
              <a:gd name="connsiteX8144" fmla="*/ 3126487 w 5155357"/>
              <a:gd name="connsiteY8144" fmla="*/ 661010 h 1041673"/>
              <a:gd name="connsiteX8145" fmla="*/ 3125927 w 5155357"/>
              <a:gd name="connsiteY8145" fmla="*/ 661010 h 1041673"/>
              <a:gd name="connsiteX8146" fmla="*/ 3125927 w 5155357"/>
              <a:gd name="connsiteY8146" fmla="*/ 660823 h 1041673"/>
              <a:gd name="connsiteX8147" fmla="*/ 3126487 w 5155357"/>
              <a:gd name="connsiteY8147" fmla="*/ 661010 h 1041673"/>
              <a:gd name="connsiteX8148" fmla="*/ 3126487 w 5155357"/>
              <a:gd name="connsiteY8148" fmla="*/ 661010 h 1041673"/>
              <a:gd name="connsiteX8149" fmla="*/ 3127047 w 5155357"/>
              <a:gd name="connsiteY8149" fmla="*/ 659828 h 1041673"/>
              <a:gd name="connsiteX8150" fmla="*/ 3126176 w 5155357"/>
              <a:gd name="connsiteY8150" fmla="*/ 659642 h 1041673"/>
              <a:gd name="connsiteX8151" fmla="*/ 3126052 w 5155357"/>
              <a:gd name="connsiteY8151" fmla="*/ 659642 h 1041673"/>
              <a:gd name="connsiteX8152" fmla="*/ 3127047 w 5155357"/>
              <a:gd name="connsiteY8152" fmla="*/ 656471 h 1041673"/>
              <a:gd name="connsiteX8153" fmla="*/ 3128166 w 5155357"/>
              <a:gd name="connsiteY8153" fmla="*/ 658709 h 1041673"/>
              <a:gd name="connsiteX8154" fmla="*/ 3127047 w 5155357"/>
              <a:gd name="connsiteY8154" fmla="*/ 659828 h 1041673"/>
              <a:gd name="connsiteX8155" fmla="*/ 3128726 w 5155357"/>
              <a:gd name="connsiteY8155" fmla="*/ 622460 h 1041673"/>
              <a:gd name="connsiteX8156" fmla="*/ 3128726 w 5155357"/>
              <a:gd name="connsiteY8156" fmla="*/ 624636 h 1041673"/>
              <a:gd name="connsiteX8157" fmla="*/ 3128726 w 5155357"/>
              <a:gd name="connsiteY8157" fmla="*/ 622460 h 1041673"/>
              <a:gd name="connsiteX8158" fmla="*/ 3132021 w 5155357"/>
              <a:gd name="connsiteY8158" fmla="*/ 636947 h 1041673"/>
              <a:gd name="connsiteX8159" fmla="*/ 3128664 w 5155357"/>
              <a:gd name="connsiteY8159" fmla="*/ 649134 h 1041673"/>
              <a:gd name="connsiteX8160" fmla="*/ 3134819 w 5155357"/>
              <a:gd name="connsiteY8160" fmla="*/ 622398 h 1041673"/>
              <a:gd name="connsiteX8161" fmla="*/ 3135378 w 5155357"/>
              <a:gd name="connsiteY8161" fmla="*/ 623455 h 1041673"/>
              <a:gd name="connsiteX8162" fmla="*/ 3132021 w 5155357"/>
              <a:gd name="connsiteY8162" fmla="*/ 636947 h 1041673"/>
              <a:gd name="connsiteX8163" fmla="*/ 3136498 w 5155357"/>
              <a:gd name="connsiteY8163" fmla="*/ 618543 h 1041673"/>
              <a:gd name="connsiteX8164" fmla="*/ 3135939 w 5155357"/>
              <a:gd name="connsiteY8164" fmla="*/ 615745 h 1041673"/>
              <a:gd name="connsiteX8165" fmla="*/ 3136498 w 5155357"/>
              <a:gd name="connsiteY8165" fmla="*/ 618543 h 1041673"/>
              <a:gd name="connsiteX8166" fmla="*/ 3137617 w 5155357"/>
              <a:gd name="connsiteY8166" fmla="*/ 610149 h 1041673"/>
              <a:gd name="connsiteX8167" fmla="*/ 3137057 w 5155357"/>
              <a:gd name="connsiteY8167" fmla="*/ 606791 h 1041673"/>
              <a:gd name="connsiteX8168" fmla="*/ 3137617 w 5155357"/>
              <a:gd name="connsiteY8168" fmla="*/ 610149 h 1041673"/>
              <a:gd name="connsiteX8169" fmla="*/ 3138736 w 5155357"/>
              <a:gd name="connsiteY8169" fmla="*/ 564324 h 1041673"/>
              <a:gd name="connsiteX8170" fmla="*/ 3138736 w 5155357"/>
              <a:gd name="connsiteY8170" fmla="*/ 564324 h 1041673"/>
              <a:gd name="connsiteX8171" fmla="*/ 56229 w 5155357"/>
              <a:gd name="connsiteY8171" fmla="*/ 316547 h 1041673"/>
              <a:gd name="connsiteX8172" fmla="*/ 56788 w 5155357"/>
              <a:gd name="connsiteY8172" fmla="*/ 315428 h 1041673"/>
              <a:gd name="connsiteX8173" fmla="*/ 56229 w 5155357"/>
              <a:gd name="connsiteY8173" fmla="*/ 316547 h 1041673"/>
              <a:gd name="connsiteX8174" fmla="*/ 1505397 w 5155357"/>
              <a:gd name="connsiteY8174" fmla="*/ 344962 h 1041673"/>
              <a:gd name="connsiteX8175" fmla="*/ 1505958 w 5155357"/>
              <a:gd name="connsiteY8175" fmla="*/ 342164 h 1041673"/>
              <a:gd name="connsiteX8176" fmla="*/ 1505397 w 5155357"/>
              <a:gd name="connsiteY8176" fmla="*/ 344962 h 1041673"/>
              <a:gd name="connsiteX8177" fmla="*/ 3844885 w 5155357"/>
              <a:gd name="connsiteY8177" fmla="*/ 372880 h 1041673"/>
              <a:gd name="connsiteX8178" fmla="*/ 3844325 w 5155357"/>
              <a:gd name="connsiteY8178" fmla="*/ 376237 h 1041673"/>
              <a:gd name="connsiteX8179" fmla="*/ 3844885 w 5155357"/>
              <a:gd name="connsiteY8179" fmla="*/ 372880 h 1041673"/>
              <a:gd name="connsiteX8180" fmla="*/ 1494765 w 5155357"/>
              <a:gd name="connsiteY8180" fmla="*/ 376237 h 1041673"/>
              <a:gd name="connsiteX8181" fmla="*/ 1494765 w 5155357"/>
              <a:gd name="connsiteY8181" fmla="*/ 376237 h 1041673"/>
              <a:gd name="connsiteX8182" fmla="*/ 953 w 5155357"/>
              <a:gd name="connsiteY8182" fmla="*/ 411430 h 1041673"/>
              <a:gd name="connsiteX8183" fmla="*/ 953 w 5155357"/>
              <a:gd name="connsiteY8183" fmla="*/ 411430 h 1041673"/>
              <a:gd name="connsiteX8184" fmla="*/ 4212664 w 5155357"/>
              <a:gd name="connsiteY8184" fmla="*/ 426539 h 1041673"/>
              <a:gd name="connsiteX8185" fmla="*/ 4210426 w 5155357"/>
              <a:gd name="connsiteY8185" fmla="*/ 427098 h 1041673"/>
              <a:gd name="connsiteX8186" fmla="*/ 4212664 w 5155357"/>
              <a:gd name="connsiteY8186" fmla="*/ 426539 h 1041673"/>
              <a:gd name="connsiteX8187" fmla="*/ 4186923 w 5155357"/>
              <a:gd name="connsiteY8187" fmla="*/ 447741 h 1041673"/>
              <a:gd name="connsiteX8188" fmla="*/ 4186923 w 5155357"/>
              <a:gd name="connsiteY8188" fmla="*/ 447741 h 1041673"/>
              <a:gd name="connsiteX8189" fmla="*/ 4160622 w 5155357"/>
              <a:gd name="connsiteY8189" fmla="*/ 571163 h 1041673"/>
              <a:gd name="connsiteX8190" fmla="*/ 4160746 w 5155357"/>
              <a:gd name="connsiteY8190" fmla="*/ 571101 h 1041673"/>
              <a:gd name="connsiteX8191" fmla="*/ 4160622 w 5155357"/>
              <a:gd name="connsiteY8191" fmla="*/ 571163 h 1041673"/>
              <a:gd name="connsiteX8192" fmla="*/ 4159565 w 5155357"/>
              <a:gd name="connsiteY8192" fmla="*/ 571910 h 1041673"/>
              <a:gd name="connsiteX8193" fmla="*/ 4159565 w 5155357"/>
              <a:gd name="connsiteY8193" fmla="*/ 571910 h 1041673"/>
              <a:gd name="connsiteX8194" fmla="*/ 4123502 w 5155357"/>
              <a:gd name="connsiteY8194" fmla="*/ 618294 h 1041673"/>
              <a:gd name="connsiteX8195" fmla="*/ 4123627 w 5155357"/>
              <a:gd name="connsiteY8195" fmla="*/ 618294 h 1041673"/>
              <a:gd name="connsiteX8196" fmla="*/ 4129346 w 5155357"/>
              <a:gd name="connsiteY8196" fmla="*/ 613631 h 1041673"/>
              <a:gd name="connsiteX8197" fmla="*/ 4129533 w 5155357"/>
              <a:gd name="connsiteY8197" fmla="*/ 613320 h 1041673"/>
              <a:gd name="connsiteX8198" fmla="*/ 4135254 w 5155357"/>
              <a:gd name="connsiteY8198" fmla="*/ 608346 h 1041673"/>
              <a:gd name="connsiteX8199" fmla="*/ 4136559 w 5155357"/>
              <a:gd name="connsiteY8199" fmla="*/ 606542 h 1041673"/>
              <a:gd name="connsiteX8200" fmla="*/ 4136684 w 5155357"/>
              <a:gd name="connsiteY8200" fmla="*/ 606916 h 1041673"/>
              <a:gd name="connsiteX8201" fmla="*/ 4140041 w 5155357"/>
              <a:gd name="connsiteY8201" fmla="*/ 602998 h 1041673"/>
              <a:gd name="connsiteX8202" fmla="*/ 4139793 w 5155357"/>
              <a:gd name="connsiteY8202" fmla="*/ 602998 h 1041673"/>
              <a:gd name="connsiteX8203" fmla="*/ 4140352 w 5155357"/>
              <a:gd name="connsiteY8203" fmla="*/ 602501 h 1041673"/>
              <a:gd name="connsiteX8204" fmla="*/ 4142466 w 5155357"/>
              <a:gd name="connsiteY8204" fmla="*/ 600014 h 1041673"/>
              <a:gd name="connsiteX8205" fmla="*/ 4142031 w 5155357"/>
              <a:gd name="connsiteY8205" fmla="*/ 599454 h 1041673"/>
              <a:gd name="connsiteX8206" fmla="*/ 4141471 w 5155357"/>
              <a:gd name="connsiteY8206" fmla="*/ 599889 h 1041673"/>
              <a:gd name="connsiteX8207" fmla="*/ 4139855 w 5155357"/>
              <a:gd name="connsiteY8207" fmla="*/ 601693 h 1041673"/>
              <a:gd name="connsiteX8208" fmla="*/ 4139481 w 5155357"/>
              <a:gd name="connsiteY8208" fmla="*/ 601941 h 1041673"/>
              <a:gd name="connsiteX8209" fmla="*/ 4139481 w 5155357"/>
              <a:gd name="connsiteY8209" fmla="*/ 601941 h 1041673"/>
              <a:gd name="connsiteX8210" fmla="*/ 4135005 w 5155357"/>
              <a:gd name="connsiteY8210" fmla="*/ 605237 h 1041673"/>
              <a:gd name="connsiteX8211" fmla="*/ 4135564 w 5155357"/>
              <a:gd name="connsiteY8211" fmla="*/ 606356 h 1041673"/>
              <a:gd name="connsiteX8212" fmla="*/ 4135689 w 5155357"/>
              <a:gd name="connsiteY8212" fmla="*/ 606356 h 1041673"/>
              <a:gd name="connsiteX8213" fmla="*/ 4134508 w 5155357"/>
              <a:gd name="connsiteY8213" fmla="*/ 607848 h 1041673"/>
              <a:gd name="connsiteX8214" fmla="*/ 4129720 w 5155357"/>
              <a:gd name="connsiteY8214" fmla="*/ 612387 h 1041673"/>
              <a:gd name="connsiteX8215" fmla="*/ 4130404 w 5155357"/>
              <a:gd name="connsiteY8215" fmla="*/ 611579 h 1041673"/>
              <a:gd name="connsiteX8216" fmla="*/ 4130715 w 5155357"/>
              <a:gd name="connsiteY8216" fmla="*/ 610833 h 1041673"/>
              <a:gd name="connsiteX8217" fmla="*/ 4129969 w 5155357"/>
              <a:gd name="connsiteY8217" fmla="*/ 610522 h 1041673"/>
              <a:gd name="connsiteX8218" fmla="*/ 4128477 w 5155357"/>
              <a:gd name="connsiteY8218" fmla="*/ 612387 h 1041673"/>
              <a:gd name="connsiteX8219" fmla="*/ 4128228 w 5155357"/>
              <a:gd name="connsiteY8219" fmla="*/ 612449 h 1041673"/>
              <a:gd name="connsiteX8220" fmla="*/ 4122694 w 5155357"/>
              <a:gd name="connsiteY8220" fmla="*/ 616926 h 1041673"/>
              <a:gd name="connsiteX8221" fmla="*/ 4122694 w 5155357"/>
              <a:gd name="connsiteY8221" fmla="*/ 616926 h 1041673"/>
              <a:gd name="connsiteX8222" fmla="*/ 4110383 w 5155357"/>
              <a:gd name="connsiteY8222" fmla="*/ 628615 h 1041673"/>
              <a:gd name="connsiteX8223" fmla="*/ 4110507 w 5155357"/>
              <a:gd name="connsiteY8223" fmla="*/ 628740 h 1041673"/>
              <a:gd name="connsiteX8224" fmla="*/ 4107461 w 5155357"/>
              <a:gd name="connsiteY8224" fmla="*/ 631413 h 1041673"/>
              <a:gd name="connsiteX8225" fmla="*/ 4105719 w 5155357"/>
              <a:gd name="connsiteY8225" fmla="*/ 633279 h 1041673"/>
              <a:gd name="connsiteX8226" fmla="*/ 4105533 w 5155357"/>
              <a:gd name="connsiteY8226" fmla="*/ 634398 h 1041673"/>
              <a:gd name="connsiteX8227" fmla="*/ 4106217 w 5155357"/>
              <a:gd name="connsiteY8227" fmla="*/ 634709 h 1041673"/>
              <a:gd name="connsiteX8228" fmla="*/ 4106652 w 5155357"/>
              <a:gd name="connsiteY8228" fmla="*/ 634584 h 1041673"/>
              <a:gd name="connsiteX8229" fmla="*/ 4108766 w 5155357"/>
              <a:gd name="connsiteY8229" fmla="*/ 632346 h 1041673"/>
              <a:gd name="connsiteX8230" fmla="*/ 4111004 w 5155357"/>
              <a:gd name="connsiteY8230" fmla="*/ 630232 h 1041673"/>
              <a:gd name="connsiteX8231" fmla="*/ 4111004 w 5155357"/>
              <a:gd name="connsiteY8231" fmla="*/ 630232 h 1041673"/>
              <a:gd name="connsiteX8232" fmla="*/ 4111564 w 5155357"/>
              <a:gd name="connsiteY8232" fmla="*/ 630854 h 1041673"/>
              <a:gd name="connsiteX8233" fmla="*/ 4111626 w 5155357"/>
              <a:gd name="connsiteY8233" fmla="*/ 630854 h 1041673"/>
              <a:gd name="connsiteX8234" fmla="*/ 4111129 w 5155357"/>
              <a:gd name="connsiteY8234" fmla="*/ 631600 h 1041673"/>
              <a:gd name="connsiteX8235" fmla="*/ 4111191 w 5155357"/>
              <a:gd name="connsiteY8235" fmla="*/ 632346 h 1041673"/>
              <a:gd name="connsiteX8236" fmla="*/ 4111501 w 5155357"/>
              <a:gd name="connsiteY8236" fmla="*/ 632470 h 1041673"/>
              <a:gd name="connsiteX8237" fmla="*/ 4111937 w 5155357"/>
              <a:gd name="connsiteY8237" fmla="*/ 632284 h 1041673"/>
              <a:gd name="connsiteX8238" fmla="*/ 4112559 w 5155357"/>
              <a:gd name="connsiteY8238" fmla="*/ 631227 h 1041673"/>
              <a:gd name="connsiteX8239" fmla="*/ 4112559 w 5155357"/>
              <a:gd name="connsiteY8239" fmla="*/ 631351 h 1041673"/>
              <a:gd name="connsiteX8240" fmla="*/ 4123378 w 5155357"/>
              <a:gd name="connsiteY8240" fmla="*/ 618232 h 1041673"/>
              <a:gd name="connsiteX8241" fmla="*/ 4104352 w 5155357"/>
              <a:gd name="connsiteY8241" fmla="*/ 631911 h 1041673"/>
              <a:gd name="connsiteX8242" fmla="*/ 4104352 w 5155357"/>
              <a:gd name="connsiteY8242" fmla="*/ 631911 h 1041673"/>
              <a:gd name="connsiteX8243" fmla="*/ 3739929 w 5155357"/>
              <a:gd name="connsiteY8243" fmla="*/ 745820 h 1041673"/>
              <a:gd name="connsiteX8244" fmla="*/ 3739929 w 5155357"/>
              <a:gd name="connsiteY8244" fmla="*/ 745820 h 1041673"/>
              <a:gd name="connsiteX8245" fmla="*/ 4199794 w 5155357"/>
              <a:gd name="connsiteY8245" fmla="*/ 757509 h 1041673"/>
              <a:gd name="connsiteX8246" fmla="*/ 4202032 w 5155357"/>
              <a:gd name="connsiteY8246" fmla="*/ 754711 h 1041673"/>
              <a:gd name="connsiteX8247" fmla="*/ 4199794 w 5155357"/>
              <a:gd name="connsiteY8247" fmla="*/ 757509 h 1041673"/>
              <a:gd name="connsiteX8248" fmla="*/ 283674 w 5155357"/>
              <a:gd name="connsiteY8248" fmla="*/ 116149 h 1041673"/>
              <a:gd name="connsiteX8249" fmla="*/ 284047 w 5155357"/>
              <a:gd name="connsiteY8249" fmla="*/ 115838 h 1041673"/>
              <a:gd name="connsiteX8250" fmla="*/ 283674 w 5155357"/>
              <a:gd name="connsiteY8250" fmla="*/ 115465 h 1041673"/>
              <a:gd name="connsiteX8251" fmla="*/ 282555 w 5155357"/>
              <a:gd name="connsiteY8251" fmla="*/ 115465 h 1041673"/>
              <a:gd name="connsiteX8252" fmla="*/ 282181 w 5155357"/>
              <a:gd name="connsiteY8252" fmla="*/ 115838 h 1041673"/>
              <a:gd name="connsiteX8253" fmla="*/ 282555 w 5155357"/>
              <a:gd name="connsiteY8253" fmla="*/ 116149 h 1041673"/>
              <a:gd name="connsiteX8254" fmla="*/ 283674 w 5155357"/>
              <a:gd name="connsiteY8254" fmla="*/ 116149 h 1041673"/>
              <a:gd name="connsiteX8255" fmla="*/ 257994 w 5155357"/>
              <a:gd name="connsiteY8255" fmla="*/ 129455 h 1041673"/>
              <a:gd name="connsiteX8256" fmla="*/ 258305 w 5155357"/>
              <a:gd name="connsiteY8256" fmla="*/ 129393 h 1041673"/>
              <a:gd name="connsiteX8257" fmla="*/ 258927 w 5155357"/>
              <a:gd name="connsiteY8257" fmla="*/ 129082 h 1041673"/>
              <a:gd name="connsiteX8258" fmla="*/ 263466 w 5155357"/>
              <a:gd name="connsiteY8258" fmla="*/ 126533 h 1041673"/>
              <a:gd name="connsiteX8259" fmla="*/ 263653 w 5155357"/>
              <a:gd name="connsiteY8259" fmla="*/ 125476 h 1041673"/>
              <a:gd name="connsiteX8260" fmla="*/ 262596 w 5155357"/>
              <a:gd name="connsiteY8260" fmla="*/ 125289 h 1041673"/>
              <a:gd name="connsiteX8261" fmla="*/ 258305 w 5155357"/>
              <a:gd name="connsiteY8261" fmla="*/ 127714 h 1041673"/>
              <a:gd name="connsiteX8262" fmla="*/ 257684 w 5155357"/>
              <a:gd name="connsiteY8262" fmla="*/ 128025 h 1041673"/>
              <a:gd name="connsiteX8263" fmla="*/ 257373 w 5155357"/>
              <a:gd name="connsiteY8263" fmla="*/ 129020 h 1041673"/>
              <a:gd name="connsiteX8264" fmla="*/ 258057 w 5155357"/>
              <a:gd name="connsiteY8264" fmla="*/ 129455 h 1041673"/>
              <a:gd name="connsiteX8265" fmla="*/ 169827 w 5155357"/>
              <a:gd name="connsiteY8265" fmla="*/ 155942 h 1041673"/>
              <a:gd name="connsiteX8266" fmla="*/ 170511 w 5155357"/>
              <a:gd name="connsiteY8266" fmla="*/ 155694 h 1041673"/>
              <a:gd name="connsiteX8267" fmla="*/ 173246 w 5155357"/>
              <a:gd name="connsiteY8267" fmla="*/ 153518 h 1041673"/>
              <a:gd name="connsiteX8268" fmla="*/ 183630 w 5155357"/>
              <a:gd name="connsiteY8268" fmla="*/ 142761 h 1041673"/>
              <a:gd name="connsiteX8269" fmla="*/ 183568 w 5155357"/>
              <a:gd name="connsiteY8269" fmla="*/ 139030 h 1041673"/>
              <a:gd name="connsiteX8270" fmla="*/ 181889 w 5155357"/>
              <a:gd name="connsiteY8270" fmla="*/ 141704 h 1041673"/>
              <a:gd name="connsiteX8271" fmla="*/ 172003 w 5155357"/>
              <a:gd name="connsiteY8271" fmla="*/ 151963 h 1041673"/>
              <a:gd name="connsiteX8272" fmla="*/ 169268 w 5155357"/>
              <a:gd name="connsiteY8272" fmla="*/ 154202 h 1041673"/>
              <a:gd name="connsiteX8273" fmla="*/ 169143 w 5155357"/>
              <a:gd name="connsiteY8273" fmla="*/ 155632 h 1041673"/>
              <a:gd name="connsiteX8274" fmla="*/ 169952 w 5155357"/>
              <a:gd name="connsiteY8274" fmla="*/ 156005 h 1041673"/>
              <a:gd name="connsiteX8275" fmla="*/ 184625 w 5155357"/>
              <a:gd name="connsiteY8275" fmla="*/ 163404 h 1041673"/>
              <a:gd name="connsiteX8276" fmla="*/ 185558 w 5155357"/>
              <a:gd name="connsiteY8276" fmla="*/ 162471 h 1041673"/>
              <a:gd name="connsiteX8277" fmla="*/ 185744 w 5155357"/>
              <a:gd name="connsiteY8277" fmla="*/ 162036 h 1041673"/>
              <a:gd name="connsiteX8278" fmla="*/ 185309 w 5155357"/>
              <a:gd name="connsiteY8278" fmla="*/ 161849 h 1041673"/>
              <a:gd name="connsiteX8279" fmla="*/ 184004 w 5155357"/>
              <a:gd name="connsiteY8279" fmla="*/ 163155 h 1041673"/>
              <a:gd name="connsiteX8280" fmla="*/ 184190 w 5155357"/>
              <a:gd name="connsiteY8280" fmla="*/ 163590 h 1041673"/>
              <a:gd name="connsiteX8281" fmla="*/ 184314 w 5155357"/>
              <a:gd name="connsiteY8281" fmla="*/ 163590 h 1041673"/>
              <a:gd name="connsiteX8282" fmla="*/ 184625 w 5155357"/>
              <a:gd name="connsiteY8282" fmla="*/ 163404 h 1041673"/>
              <a:gd name="connsiteX8283" fmla="*/ 160811 w 5155357"/>
              <a:gd name="connsiteY8283" fmla="*/ 165269 h 1041673"/>
              <a:gd name="connsiteX8284" fmla="*/ 160873 w 5155357"/>
              <a:gd name="connsiteY8284" fmla="*/ 165269 h 1041673"/>
              <a:gd name="connsiteX8285" fmla="*/ 161184 w 5155357"/>
              <a:gd name="connsiteY8285" fmla="*/ 165020 h 1041673"/>
              <a:gd name="connsiteX8286" fmla="*/ 161558 w 5155357"/>
              <a:gd name="connsiteY8286" fmla="*/ 164710 h 1041673"/>
              <a:gd name="connsiteX8287" fmla="*/ 161744 w 5155357"/>
              <a:gd name="connsiteY8287" fmla="*/ 164274 h 1041673"/>
              <a:gd name="connsiteX8288" fmla="*/ 161309 w 5155357"/>
              <a:gd name="connsiteY8288" fmla="*/ 164088 h 1041673"/>
              <a:gd name="connsiteX8289" fmla="*/ 160563 w 5155357"/>
              <a:gd name="connsiteY8289" fmla="*/ 164896 h 1041673"/>
              <a:gd name="connsiteX8290" fmla="*/ 160811 w 5155357"/>
              <a:gd name="connsiteY8290" fmla="*/ 165331 h 1041673"/>
              <a:gd name="connsiteX8291" fmla="*/ 154469 w 5155357"/>
              <a:gd name="connsiteY8291" fmla="*/ 197912 h 1041673"/>
              <a:gd name="connsiteX8292" fmla="*/ 155153 w 5155357"/>
              <a:gd name="connsiteY8292" fmla="*/ 197601 h 1041673"/>
              <a:gd name="connsiteX8293" fmla="*/ 160003 w 5155357"/>
              <a:gd name="connsiteY8293" fmla="*/ 192378 h 1041673"/>
              <a:gd name="connsiteX8294" fmla="*/ 163796 w 5155357"/>
              <a:gd name="connsiteY8294" fmla="*/ 188399 h 1041673"/>
              <a:gd name="connsiteX8295" fmla="*/ 163734 w 5155357"/>
              <a:gd name="connsiteY8295" fmla="*/ 187218 h 1041673"/>
              <a:gd name="connsiteX8296" fmla="*/ 162552 w 5155357"/>
              <a:gd name="connsiteY8296" fmla="*/ 187280 h 1041673"/>
              <a:gd name="connsiteX8297" fmla="*/ 158822 w 5155357"/>
              <a:gd name="connsiteY8297" fmla="*/ 191135 h 1041673"/>
              <a:gd name="connsiteX8298" fmla="*/ 153847 w 5155357"/>
              <a:gd name="connsiteY8298" fmla="*/ 196482 h 1041673"/>
              <a:gd name="connsiteX8299" fmla="*/ 153972 w 5155357"/>
              <a:gd name="connsiteY8299" fmla="*/ 197664 h 1041673"/>
              <a:gd name="connsiteX8300" fmla="*/ 154469 w 5155357"/>
              <a:gd name="connsiteY8300" fmla="*/ 197850 h 1041673"/>
              <a:gd name="connsiteX8301" fmla="*/ 126552 w 5155357"/>
              <a:gd name="connsiteY8301" fmla="*/ 211591 h 1041673"/>
              <a:gd name="connsiteX8302" fmla="*/ 126925 w 5155357"/>
              <a:gd name="connsiteY8302" fmla="*/ 211467 h 1041673"/>
              <a:gd name="connsiteX8303" fmla="*/ 129847 w 5155357"/>
              <a:gd name="connsiteY8303" fmla="*/ 208234 h 1041673"/>
              <a:gd name="connsiteX8304" fmla="*/ 133267 w 5155357"/>
              <a:gd name="connsiteY8304" fmla="*/ 204565 h 1041673"/>
              <a:gd name="connsiteX8305" fmla="*/ 133391 w 5155357"/>
              <a:gd name="connsiteY8305" fmla="*/ 203757 h 1041673"/>
              <a:gd name="connsiteX8306" fmla="*/ 132583 w 5155357"/>
              <a:gd name="connsiteY8306" fmla="*/ 203633 h 1041673"/>
              <a:gd name="connsiteX8307" fmla="*/ 128976 w 5155357"/>
              <a:gd name="connsiteY8307" fmla="*/ 207488 h 1041673"/>
              <a:gd name="connsiteX8308" fmla="*/ 126178 w 5155357"/>
              <a:gd name="connsiteY8308" fmla="*/ 210659 h 1041673"/>
              <a:gd name="connsiteX8309" fmla="*/ 126178 w 5155357"/>
              <a:gd name="connsiteY8309" fmla="*/ 211467 h 1041673"/>
              <a:gd name="connsiteX8310" fmla="*/ 126613 w 5155357"/>
              <a:gd name="connsiteY8310" fmla="*/ 211653 h 1041673"/>
              <a:gd name="connsiteX8311" fmla="*/ 135940 w 5155357"/>
              <a:gd name="connsiteY8311" fmla="*/ 215446 h 1041673"/>
              <a:gd name="connsiteX8312" fmla="*/ 135940 w 5155357"/>
              <a:gd name="connsiteY8312" fmla="*/ 215446 h 1041673"/>
              <a:gd name="connsiteX8313" fmla="*/ 136562 w 5155357"/>
              <a:gd name="connsiteY8313" fmla="*/ 214887 h 1041673"/>
              <a:gd name="connsiteX8314" fmla="*/ 137930 w 5155357"/>
              <a:gd name="connsiteY8314" fmla="*/ 213208 h 1041673"/>
              <a:gd name="connsiteX8315" fmla="*/ 144397 w 5155357"/>
              <a:gd name="connsiteY8315" fmla="*/ 207115 h 1041673"/>
              <a:gd name="connsiteX8316" fmla="*/ 137122 w 5155357"/>
              <a:gd name="connsiteY8316" fmla="*/ 212151 h 1041673"/>
              <a:gd name="connsiteX8317" fmla="*/ 137246 w 5155357"/>
              <a:gd name="connsiteY8317" fmla="*/ 212151 h 1041673"/>
              <a:gd name="connsiteX8318" fmla="*/ 135318 w 5155357"/>
              <a:gd name="connsiteY8318" fmla="*/ 214825 h 1041673"/>
              <a:gd name="connsiteX8319" fmla="*/ 135879 w 5155357"/>
              <a:gd name="connsiteY8319" fmla="*/ 215446 h 1041673"/>
              <a:gd name="connsiteX8320" fmla="*/ 97141 w 5155357"/>
              <a:gd name="connsiteY8320" fmla="*/ 235716 h 1041673"/>
              <a:gd name="connsiteX8321" fmla="*/ 97204 w 5155357"/>
              <a:gd name="connsiteY8321" fmla="*/ 235716 h 1041673"/>
              <a:gd name="connsiteX8322" fmla="*/ 97639 w 5155357"/>
              <a:gd name="connsiteY8322" fmla="*/ 235405 h 1041673"/>
              <a:gd name="connsiteX8323" fmla="*/ 99504 w 5155357"/>
              <a:gd name="connsiteY8323" fmla="*/ 233478 h 1041673"/>
              <a:gd name="connsiteX8324" fmla="*/ 99878 w 5155357"/>
              <a:gd name="connsiteY8324" fmla="*/ 232980 h 1041673"/>
              <a:gd name="connsiteX8325" fmla="*/ 99380 w 5155357"/>
              <a:gd name="connsiteY8325" fmla="*/ 232607 h 1041673"/>
              <a:gd name="connsiteX8326" fmla="*/ 96769 w 5155357"/>
              <a:gd name="connsiteY8326" fmla="*/ 235157 h 1041673"/>
              <a:gd name="connsiteX8327" fmla="*/ 97079 w 5155357"/>
              <a:gd name="connsiteY8327" fmla="*/ 235654 h 1041673"/>
              <a:gd name="connsiteX8328" fmla="*/ 498435 w 5155357"/>
              <a:gd name="connsiteY8328" fmla="*/ 243240 h 1041673"/>
              <a:gd name="connsiteX8329" fmla="*/ 497626 w 5155357"/>
              <a:gd name="connsiteY8329" fmla="*/ 243240 h 1041673"/>
              <a:gd name="connsiteX8330" fmla="*/ 450683 w 5155357"/>
              <a:gd name="connsiteY8330" fmla="*/ 294349 h 1041673"/>
              <a:gd name="connsiteX8331" fmla="*/ 450744 w 5155357"/>
              <a:gd name="connsiteY8331" fmla="*/ 295158 h 1041673"/>
              <a:gd name="connsiteX8332" fmla="*/ 451118 w 5155357"/>
              <a:gd name="connsiteY8332" fmla="*/ 295282 h 1041673"/>
              <a:gd name="connsiteX8333" fmla="*/ 451553 w 5155357"/>
              <a:gd name="connsiteY8333" fmla="*/ 295096 h 1041673"/>
              <a:gd name="connsiteX8334" fmla="*/ 498435 w 5155357"/>
              <a:gd name="connsiteY8334" fmla="*/ 244048 h 1041673"/>
              <a:gd name="connsiteX8335" fmla="*/ 498435 w 5155357"/>
              <a:gd name="connsiteY8335" fmla="*/ 243240 h 1041673"/>
              <a:gd name="connsiteX8336" fmla="*/ 74695 w 5155357"/>
              <a:gd name="connsiteY8336" fmla="*/ 290805 h 1041673"/>
              <a:gd name="connsiteX8337" fmla="*/ 75193 w 5155357"/>
              <a:gd name="connsiteY8337" fmla="*/ 291054 h 1041673"/>
              <a:gd name="connsiteX8338" fmla="*/ 75441 w 5155357"/>
              <a:gd name="connsiteY8338" fmla="*/ 290992 h 1041673"/>
              <a:gd name="connsiteX8339" fmla="*/ 78862 w 5155357"/>
              <a:gd name="connsiteY8339" fmla="*/ 287448 h 1041673"/>
              <a:gd name="connsiteX8340" fmla="*/ 81846 w 5155357"/>
              <a:gd name="connsiteY8340" fmla="*/ 284277 h 1041673"/>
              <a:gd name="connsiteX8341" fmla="*/ 82095 w 5155357"/>
              <a:gd name="connsiteY8341" fmla="*/ 283531 h 1041673"/>
              <a:gd name="connsiteX8342" fmla="*/ 81349 w 5155357"/>
              <a:gd name="connsiteY8342" fmla="*/ 283282 h 1041673"/>
              <a:gd name="connsiteX8343" fmla="*/ 77991 w 5155357"/>
              <a:gd name="connsiteY8343" fmla="*/ 286764 h 1041673"/>
              <a:gd name="connsiteX8344" fmla="*/ 74944 w 5155357"/>
              <a:gd name="connsiteY8344" fmla="*/ 289997 h 1041673"/>
              <a:gd name="connsiteX8345" fmla="*/ 74758 w 5155357"/>
              <a:gd name="connsiteY8345" fmla="*/ 290743 h 1041673"/>
              <a:gd name="connsiteX8346" fmla="*/ 67918 w 5155357"/>
              <a:gd name="connsiteY8346" fmla="*/ 299883 h 1041673"/>
              <a:gd name="connsiteX8347" fmla="*/ 68353 w 5155357"/>
              <a:gd name="connsiteY8347" fmla="*/ 299759 h 1041673"/>
              <a:gd name="connsiteX8348" fmla="*/ 71524 w 5155357"/>
              <a:gd name="connsiteY8348" fmla="*/ 293168 h 1041673"/>
              <a:gd name="connsiteX8349" fmla="*/ 75256 w 5155357"/>
              <a:gd name="connsiteY8349" fmla="*/ 286702 h 1041673"/>
              <a:gd name="connsiteX8350" fmla="*/ 75504 w 5155357"/>
              <a:gd name="connsiteY8350" fmla="*/ 285769 h 1041673"/>
              <a:gd name="connsiteX8351" fmla="*/ 74571 w 5155357"/>
              <a:gd name="connsiteY8351" fmla="*/ 285520 h 1041673"/>
              <a:gd name="connsiteX8352" fmla="*/ 70219 w 5155357"/>
              <a:gd name="connsiteY8352" fmla="*/ 292919 h 1041673"/>
              <a:gd name="connsiteX8353" fmla="*/ 67483 w 5155357"/>
              <a:gd name="connsiteY8353" fmla="*/ 298702 h 1041673"/>
              <a:gd name="connsiteX8354" fmla="*/ 67359 w 5155357"/>
              <a:gd name="connsiteY8354" fmla="*/ 299635 h 1041673"/>
              <a:gd name="connsiteX8355" fmla="*/ 67856 w 5155357"/>
              <a:gd name="connsiteY8355" fmla="*/ 299883 h 1041673"/>
              <a:gd name="connsiteX8356" fmla="*/ 4210115 w 5155357"/>
              <a:gd name="connsiteY8356" fmla="*/ 240006 h 1041673"/>
              <a:gd name="connsiteX8357" fmla="*/ 4209867 w 5155357"/>
              <a:gd name="connsiteY8357" fmla="*/ 240131 h 1041673"/>
              <a:gd name="connsiteX8358" fmla="*/ 4209618 w 5155357"/>
              <a:gd name="connsiteY8358" fmla="*/ 240877 h 1041673"/>
              <a:gd name="connsiteX8359" fmla="*/ 4210115 w 5155357"/>
              <a:gd name="connsiteY8359" fmla="*/ 241188 h 1041673"/>
              <a:gd name="connsiteX8360" fmla="*/ 4210364 w 5155357"/>
              <a:gd name="connsiteY8360" fmla="*/ 241126 h 1041673"/>
              <a:gd name="connsiteX8361" fmla="*/ 4210613 w 5155357"/>
              <a:gd name="connsiteY8361" fmla="*/ 241001 h 1041673"/>
              <a:gd name="connsiteX8362" fmla="*/ 4211359 w 5155357"/>
              <a:gd name="connsiteY8362" fmla="*/ 240628 h 1041673"/>
              <a:gd name="connsiteX8363" fmla="*/ 4211669 w 5155357"/>
              <a:gd name="connsiteY8363" fmla="*/ 239944 h 1041673"/>
              <a:gd name="connsiteX8364" fmla="*/ 4210985 w 5155357"/>
              <a:gd name="connsiteY8364" fmla="*/ 239633 h 1041673"/>
              <a:gd name="connsiteX8365" fmla="*/ 4210053 w 5155357"/>
              <a:gd name="connsiteY8365" fmla="*/ 240069 h 1041673"/>
              <a:gd name="connsiteX8366" fmla="*/ 4214219 w 5155357"/>
              <a:gd name="connsiteY8366" fmla="*/ 249582 h 1041673"/>
              <a:gd name="connsiteX8367" fmla="*/ 4212229 w 5155357"/>
              <a:gd name="connsiteY8367" fmla="*/ 251012 h 1041673"/>
              <a:gd name="connsiteX8368" fmla="*/ 4211856 w 5155357"/>
              <a:gd name="connsiteY8368" fmla="*/ 251634 h 1041673"/>
              <a:gd name="connsiteX8369" fmla="*/ 4212354 w 5155357"/>
              <a:gd name="connsiteY8369" fmla="*/ 252007 h 1041673"/>
              <a:gd name="connsiteX8370" fmla="*/ 4212478 w 5155357"/>
              <a:gd name="connsiteY8370" fmla="*/ 252007 h 1041673"/>
              <a:gd name="connsiteX8371" fmla="*/ 4214903 w 5155357"/>
              <a:gd name="connsiteY8371" fmla="*/ 250328 h 1041673"/>
              <a:gd name="connsiteX8372" fmla="*/ 4216893 w 5155357"/>
              <a:gd name="connsiteY8372" fmla="*/ 248898 h 1041673"/>
              <a:gd name="connsiteX8373" fmla="*/ 4217265 w 5155357"/>
              <a:gd name="connsiteY8373" fmla="*/ 248276 h 1041673"/>
              <a:gd name="connsiteX8374" fmla="*/ 4216644 w 5155357"/>
              <a:gd name="connsiteY8374" fmla="*/ 247903 h 1041673"/>
              <a:gd name="connsiteX8375" fmla="*/ 4214157 w 5155357"/>
              <a:gd name="connsiteY8375" fmla="*/ 249582 h 1041673"/>
              <a:gd name="connsiteX8376" fmla="*/ 4196561 w 5155357"/>
              <a:gd name="connsiteY8376" fmla="*/ 248773 h 1041673"/>
              <a:gd name="connsiteX8377" fmla="*/ 4195690 w 5155357"/>
              <a:gd name="connsiteY8377" fmla="*/ 248338 h 1041673"/>
              <a:gd name="connsiteX8378" fmla="*/ 4191897 w 5155357"/>
              <a:gd name="connsiteY8378" fmla="*/ 250763 h 1041673"/>
              <a:gd name="connsiteX8379" fmla="*/ 4187731 w 5155357"/>
              <a:gd name="connsiteY8379" fmla="*/ 253064 h 1041673"/>
              <a:gd name="connsiteX8380" fmla="*/ 4187109 w 5155357"/>
              <a:gd name="connsiteY8380" fmla="*/ 253810 h 1041673"/>
              <a:gd name="connsiteX8381" fmla="*/ 4187793 w 5155357"/>
              <a:gd name="connsiteY8381" fmla="*/ 254432 h 1041673"/>
              <a:gd name="connsiteX8382" fmla="*/ 4187856 w 5155357"/>
              <a:gd name="connsiteY8382" fmla="*/ 254432 h 1041673"/>
              <a:gd name="connsiteX8383" fmla="*/ 4192768 w 5155357"/>
              <a:gd name="connsiteY8383" fmla="*/ 251820 h 1041673"/>
              <a:gd name="connsiteX8384" fmla="*/ 4196125 w 5155357"/>
              <a:gd name="connsiteY8384" fmla="*/ 249644 h 1041673"/>
              <a:gd name="connsiteX8385" fmla="*/ 4196561 w 5155357"/>
              <a:gd name="connsiteY8385" fmla="*/ 248773 h 1041673"/>
              <a:gd name="connsiteX8386" fmla="*/ 446019 w 5155357"/>
              <a:gd name="connsiteY8386" fmla="*/ 300070 h 1041673"/>
              <a:gd name="connsiteX8387" fmla="*/ 440734 w 5155357"/>
              <a:gd name="connsiteY8387" fmla="*/ 306350 h 1041673"/>
              <a:gd name="connsiteX8388" fmla="*/ 434578 w 5155357"/>
              <a:gd name="connsiteY8388" fmla="*/ 313749 h 1041673"/>
              <a:gd name="connsiteX8389" fmla="*/ 434703 w 5155357"/>
              <a:gd name="connsiteY8389" fmla="*/ 314433 h 1041673"/>
              <a:gd name="connsiteX8390" fmla="*/ 434952 w 5155357"/>
              <a:gd name="connsiteY8390" fmla="*/ 314495 h 1041673"/>
              <a:gd name="connsiteX8391" fmla="*/ 435324 w 5155357"/>
              <a:gd name="connsiteY8391" fmla="*/ 314308 h 1041673"/>
              <a:gd name="connsiteX8392" fmla="*/ 441418 w 5155357"/>
              <a:gd name="connsiteY8392" fmla="*/ 306972 h 1041673"/>
              <a:gd name="connsiteX8393" fmla="*/ 446766 w 5155357"/>
              <a:gd name="connsiteY8393" fmla="*/ 300629 h 1041673"/>
              <a:gd name="connsiteX8394" fmla="*/ 446641 w 5155357"/>
              <a:gd name="connsiteY8394" fmla="*/ 299945 h 1041673"/>
              <a:gd name="connsiteX8395" fmla="*/ 445957 w 5155357"/>
              <a:gd name="connsiteY8395" fmla="*/ 300070 h 1041673"/>
              <a:gd name="connsiteX8396" fmla="*/ 1265393 w 5155357"/>
              <a:gd name="connsiteY8396" fmla="*/ 301997 h 1041673"/>
              <a:gd name="connsiteX8397" fmla="*/ 1264771 w 5155357"/>
              <a:gd name="connsiteY8397" fmla="*/ 302495 h 1041673"/>
              <a:gd name="connsiteX8398" fmla="*/ 1263341 w 5155357"/>
              <a:gd name="connsiteY8398" fmla="*/ 316049 h 1041673"/>
              <a:gd name="connsiteX8399" fmla="*/ 1260357 w 5155357"/>
              <a:gd name="connsiteY8399" fmla="*/ 339304 h 1041673"/>
              <a:gd name="connsiteX8400" fmla="*/ 1260792 w 5155357"/>
              <a:gd name="connsiteY8400" fmla="*/ 339926 h 1041673"/>
              <a:gd name="connsiteX8401" fmla="*/ 1260916 w 5155357"/>
              <a:gd name="connsiteY8401" fmla="*/ 339926 h 1041673"/>
              <a:gd name="connsiteX8402" fmla="*/ 1261476 w 5155357"/>
              <a:gd name="connsiteY8402" fmla="*/ 339490 h 1041673"/>
              <a:gd name="connsiteX8403" fmla="*/ 1264460 w 5155357"/>
              <a:gd name="connsiteY8403" fmla="*/ 316112 h 1041673"/>
              <a:gd name="connsiteX8404" fmla="*/ 1265953 w 5155357"/>
              <a:gd name="connsiteY8404" fmla="*/ 302619 h 1041673"/>
              <a:gd name="connsiteX8405" fmla="*/ 1265455 w 5155357"/>
              <a:gd name="connsiteY8405" fmla="*/ 301997 h 1041673"/>
              <a:gd name="connsiteX8406" fmla="*/ 1496941 w 5155357"/>
              <a:gd name="connsiteY8406" fmla="*/ 381460 h 1041673"/>
              <a:gd name="connsiteX8407" fmla="*/ 1496941 w 5155357"/>
              <a:gd name="connsiteY8407" fmla="*/ 381274 h 1041673"/>
              <a:gd name="connsiteX8408" fmla="*/ 1497315 w 5155357"/>
              <a:gd name="connsiteY8408" fmla="*/ 379968 h 1041673"/>
              <a:gd name="connsiteX8409" fmla="*/ 1497688 w 5155357"/>
              <a:gd name="connsiteY8409" fmla="*/ 378165 h 1041673"/>
              <a:gd name="connsiteX8410" fmla="*/ 1498061 w 5155357"/>
              <a:gd name="connsiteY8410" fmla="*/ 376735 h 1041673"/>
              <a:gd name="connsiteX8411" fmla="*/ 1498372 w 5155357"/>
              <a:gd name="connsiteY8411" fmla="*/ 375367 h 1041673"/>
              <a:gd name="connsiteX8412" fmla="*/ 1498496 w 5155357"/>
              <a:gd name="connsiteY8412" fmla="*/ 375180 h 1041673"/>
              <a:gd name="connsiteX8413" fmla="*/ 1498683 w 5155357"/>
              <a:gd name="connsiteY8413" fmla="*/ 374869 h 1041673"/>
              <a:gd name="connsiteX8414" fmla="*/ 1498932 w 5155357"/>
              <a:gd name="connsiteY8414" fmla="*/ 373999 h 1041673"/>
              <a:gd name="connsiteX8415" fmla="*/ 1499242 w 5155357"/>
              <a:gd name="connsiteY8415" fmla="*/ 373253 h 1041673"/>
              <a:gd name="connsiteX8416" fmla="*/ 1499242 w 5155357"/>
              <a:gd name="connsiteY8416" fmla="*/ 373253 h 1041673"/>
              <a:gd name="connsiteX8417" fmla="*/ 1499615 w 5155357"/>
              <a:gd name="connsiteY8417" fmla="*/ 372507 h 1041673"/>
              <a:gd name="connsiteX8418" fmla="*/ 1500113 w 5155357"/>
              <a:gd name="connsiteY8418" fmla="*/ 370455 h 1041673"/>
              <a:gd name="connsiteX8419" fmla="*/ 1500486 w 5155357"/>
              <a:gd name="connsiteY8419" fmla="*/ 369087 h 1041673"/>
              <a:gd name="connsiteX8420" fmla="*/ 1500610 w 5155357"/>
              <a:gd name="connsiteY8420" fmla="*/ 367781 h 1041673"/>
              <a:gd name="connsiteX8421" fmla="*/ 1500796 w 5155357"/>
              <a:gd name="connsiteY8421" fmla="*/ 366662 h 1041673"/>
              <a:gd name="connsiteX8422" fmla="*/ 1499304 w 5155357"/>
              <a:gd name="connsiteY8422" fmla="*/ 370766 h 1041673"/>
              <a:gd name="connsiteX8423" fmla="*/ 1497874 w 5155357"/>
              <a:gd name="connsiteY8423" fmla="*/ 373688 h 1041673"/>
              <a:gd name="connsiteX8424" fmla="*/ 1497004 w 5155357"/>
              <a:gd name="connsiteY8424" fmla="*/ 376299 h 1041673"/>
              <a:gd name="connsiteX8425" fmla="*/ 1496444 w 5155357"/>
              <a:gd name="connsiteY8425" fmla="*/ 378538 h 1041673"/>
              <a:gd name="connsiteX8426" fmla="*/ 1495698 w 5155357"/>
              <a:gd name="connsiteY8426" fmla="*/ 381211 h 1041673"/>
              <a:gd name="connsiteX8427" fmla="*/ 1495511 w 5155357"/>
              <a:gd name="connsiteY8427" fmla="*/ 381833 h 1041673"/>
              <a:gd name="connsiteX8428" fmla="*/ 1493770 w 5155357"/>
              <a:gd name="connsiteY8428" fmla="*/ 386434 h 1041673"/>
              <a:gd name="connsiteX8429" fmla="*/ 1489107 w 5155357"/>
              <a:gd name="connsiteY8429" fmla="*/ 400673 h 1041673"/>
              <a:gd name="connsiteX8430" fmla="*/ 1489543 w 5155357"/>
              <a:gd name="connsiteY8430" fmla="*/ 401295 h 1041673"/>
              <a:gd name="connsiteX8431" fmla="*/ 1489667 w 5155357"/>
              <a:gd name="connsiteY8431" fmla="*/ 401295 h 1041673"/>
              <a:gd name="connsiteX8432" fmla="*/ 1490227 w 5155357"/>
              <a:gd name="connsiteY8432" fmla="*/ 400859 h 1041673"/>
              <a:gd name="connsiteX8433" fmla="*/ 1494828 w 5155357"/>
              <a:gd name="connsiteY8433" fmla="*/ 386807 h 1041673"/>
              <a:gd name="connsiteX8434" fmla="*/ 1496941 w 5155357"/>
              <a:gd name="connsiteY8434" fmla="*/ 381398 h 1041673"/>
              <a:gd name="connsiteX8435" fmla="*/ 1105597 w 5155357"/>
              <a:gd name="connsiteY8435" fmla="*/ 413046 h 1041673"/>
              <a:gd name="connsiteX8436" fmla="*/ 1103794 w 5155357"/>
              <a:gd name="connsiteY8436" fmla="*/ 415409 h 1041673"/>
              <a:gd name="connsiteX8437" fmla="*/ 1104043 w 5155357"/>
              <a:gd name="connsiteY8437" fmla="*/ 416466 h 1041673"/>
              <a:gd name="connsiteX8438" fmla="*/ 1104415 w 5155357"/>
              <a:gd name="connsiteY8438" fmla="*/ 416590 h 1041673"/>
              <a:gd name="connsiteX8439" fmla="*/ 1105038 w 5155357"/>
              <a:gd name="connsiteY8439" fmla="*/ 416217 h 1041673"/>
              <a:gd name="connsiteX8440" fmla="*/ 1106592 w 5155357"/>
              <a:gd name="connsiteY8440" fmla="*/ 414103 h 1041673"/>
              <a:gd name="connsiteX8441" fmla="*/ 1106592 w 5155357"/>
              <a:gd name="connsiteY8441" fmla="*/ 413046 h 1041673"/>
              <a:gd name="connsiteX8442" fmla="*/ 1105535 w 5155357"/>
              <a:gd name="connsiteY8442" fmla="*/ 413046 h 1041673"/>
              <a:gd name="connsiteX8443" fmla="*/ 787187 w 5155357"/>
              <a:gd name="connsiteY8443" fmla="*/ 464529 h 1041673"/>
              <a:gd name="connsiteX8444" fmla="*/ 787187 w 5155357"/>
              <a:gd name="connsiteY8444" fmla="*/ 464529 h 1041673"/>
              <a:gd name="connsiteX8445" fmla="*/ 787497 w 5155357"/>
              <a:gd name="connsiteY8445" fmla="*/ 464156 h 1041673"/>
              <a:gd name="connsiteX8446" fmla="*/ 787746 w 5155357"/>
              <a:gd name="connsiteY8446" fmla="*/ 462353 h 1041673"/>
              <a:gd name="connsiteX8447" fmla="*/ 787560 w 5155357"/>
              <a:gd name="connsiteY8447" fmla="*/ 461918 h 1041673"/>
              <a:gd name="connsiteX8448" fmla="*/ 787125 w 5155357"/>
              <a:gd name="connsiteY8448" fmla="*/ 462104 h 1041673"/>
              <a:gd name="connsiteX8449" fmla="*/ 786813 w 5155357"/>
              <a:gd name="connsiteY8449" fmla="*/ 464218 h 1041673"/>
              <a:gd name="connsiteX8450" fmla="*/ 787187 w 5155357"/>
              <a:gd name="connsiteY8450" fmla="*/ 464529 h 1041673"/>
              <a:gd name="connsiteX8451" fmla="*/ 1670852 w 5155357"/>
              <a:gd name="connsiteY8451" fmla="*/ 466768 h 1041673"/>
              <a:gd name="connsiteX8452" fmla="*/ 1671100 w 5155357"/>
              <a:gd name="connsiteY8452" fmla="*/ 466705 h 1041673"/>
              <a:gd name="connsiteX8453" fmla="*/ 1673028 w 5155357"/>
              <a:gd name="connsiteY8453" fmla="*/ 465400 h 1041673"/>
              <a:gd name="connsiteX8454" fmla="*/ 1676199 w 5155357"/>
              <a:gd name="connsiteY8454" fmla="*/ 462788 h 1041673"/>
              <a:gd name="connsiteX8455" fmla="*/ 1676137 w 5155357"/>
              <a:gd name="connsiteY8455" fmla="*/ 462291 h 1041673"/>
              <a:gd name="connsiteX8456" fmla="*/ 1675639 w 5155357"/>
              <a:gd name="connsiteY8456" fmla="*/ 462353 h 1041673"/>
              <a:gd name="connsiteX8457" fmla="*/ 1672655 w 5155357"/>
              <a:gd name="connsiteY8457" fmla="*/ 464778 h 1041673"/>
              <a:gd name="connsiteX8458" fmla="*/ 1670665 w 5155357"/>
              <a:gd name="connsiteY8458" fmla="*/ 466146 h 1041673"/>
              <a:gd name="connsiteX8459" fmla="*/ 1670665 w 5155357"/>
              <a:gd name="connsiteY8459" fmla="*/ 466643 h 1041673"/>
              <a:gd name="connsiteX8460" fmla="*/ 1670914 w 5155357"/>
              <a:gd name="connsiteY8460" fmla="*/ 466768 h 1041673"/>
              <a:gd name="connsiteX8461" fmla="*/ 4218385 w 5155357"/>
              <a:gd name="connsiteY8461" fmla="*/ 419761 h 1041673"/>
              <a:gd name="connsiteX8462" fmla="*/ 4215898 w 5155357"/>
              <a:gd name="connsiteY8462" fmla="*/ 422311 h 1041673"/>
              <a:gd name="connsiteX8463" fmla="*/ 4214157 w 5155357"/>
              <a:gd name="connsiteY8463" fmla="*/ 424238 h 1041673"/>
              <a:gd name="connsiteX8464" fmla="*/ 4214032 w 5155357"/>
              <a:gd name="connsiteY8464" fmla="*/ 425233 h 1041673"/>
              <a:gd name="connsiteX8465" fmla="*/ 4214592 w 5155357"/>
              <a:gd name="connsiteY8465" fmla="*/ 425482 h 1041673"/>
              <a:gd name="connsiteX8466" fmla="*/ 4215027 w 5155357"/>
              <a:gd name="connsiteY8466" fmla="*/ 425295 h 1041673"/>
              <a:gd name="connsiteX8467" fmla="*/ 4217017 w 5155357"/>
              <a:gd name="connsiteY8467" fmla="*/ 423119 h 1041673"/>
              <a:gd name="connsiteX8468" fmla="*/ 4219131 w 5155357"/>
              <a:gd name="connsiteY8468" fmla="*/ 420881 h 1041673"/>
              <a:gd name="connsiteX8469" fmla="*/ 4219318 w 5155357"/>
              <a:gd name="connsiteY8469" fmla="*/ 419886 h 1041673"/>
              <a:gd name="connsiteX8470" fmla="*/ 4218323 w 5155357"/>
              <a:gd name="connsiteY8470" fmla="*/ 419699 h 1041673"/>
              <a:gd name="connsiteX8471" fmla="*/ 1668675 w 5155357"/>
              <a:gd name="connsiteY8471" fmla="*/ 510789 h 1041673"/>
              <a:gd name="connsiteX8472" fmla="*/ 1668116 w 5155357"/>
              <a:gd name="connsiteY8472" fmla="*/ 510230 h 1041673"/>
              <a:gd name="connsiteX8473" fmla="*/ 1668116 w 5155357"/>
              <a:gd name="connsiteY8473" fmla="*/ 510230 h 1041673"/>
              <a:gd name="connsiteX8474" fmla="*/ 1666002 w 5155357"/>
              <a:gd name="connsiteY8474" fmla="*/ 511038 h 1041673"/>
              <a:gd name="connsiteX8475" fmla="*/ 1665878 w 5155357"/>
              <a:gd name="connsiteY8475" fmla="*/ 511162 h 1041673"/>
              <a:gd name="connsiteX8476" fmla="*/ 1665878 w 5155357"/>
              <a:gd name="connsiteY8476" fmla="*/ 511349 h 1041673"/>
              <a:gd name="connsiteX8477" fmla="*/ 1665691 w 5155357"/>
              <a:gd name="connsiteY8477" fmla="*/ 512219 h 1041673"/>
              <a:gd name="connsiteX8478" fmla="*/ 1666251 w 5155357"/>
              <a:gd name="connsiteY8478" fmla="*/ 512779 h 1041673"/>
              <a:gd name="connsiteX8479" fmla="*/ 1666811 w 5155357"/>
              <a:gd name="connsiteY8479" fmla="*/ 512219 h 1041673"/>
              <a:gd name="connsiteX8480" fmla="*/ 1666811 w 5155357"/>
              <a:gd name="connsiteY8480" fmla="*/ 511908 h 1041673"/>
              <a:gd name="connsiteX8481" fmla="*/ 1668178 w 5155357"/>
              <a:gd name="connsiteY8481" fmla="*/ 511411 h 1041673"/>
              <a:gd name="connsiteX8482" fmla="*/ 1668738 w 5155357"/>
              <a:gd name="connsiteY8482" fmla="*/ 510789 h 1041673"/>
              <a:gd name="connsiteX8483" fmla="*/ 2962526 w 5155357"/>
              <a:gd name="connsiteY8483" fmla="*/ 519245 h 1041673"/>
              <a:gd name="connsiteX8484" fmla="*/ 2957240 w 5155357"/>
              <a:gd name="connsiteY8484" fmla="*/ 529194 h 1041673"/>
              <a:gd name="connsiteX8485" fmla="*/ 2957364 w 5155357"/>
              <a:gd name="connsiteY8485" fmla="*/ 529815 h 1041673"/>
              <a:gd name="connsiteX8486" fmla="*/ 2957613 w 5155357"/>
              <a:gd name="connsiteY8486" fmla="*/ 529878 h 1041673"/>
              <a:gd name="connsiteX8487" fmla="*/ 2957987 w 5155357"/>
              <a:gd name="connsiteY8487" fmla="*/ 529691 h 1041673"/>
              <a:gd name="connsiteX8488" fmla="*/ 2963334 w 5155357"/>
              <a:gd name="connsiteY8488" fmla="*/ 519556 h 1041673"/>
              <a:gd name="connsiteX8489" fmla="*/ 2963085 w 5155357"/>
              <a:gd name="connsiteY8489" fmla="*/ 518997 h 1041673"/>
              <a:gd name="connsiteX8490" fmla="*/ 2962526 w 5155357"/>
              <a:gd name="connsiteY8490" fmla="*/ 519245 h 1041673"/>
              <a:gd name="connsiteX8491" fmla="*/ 4226965 w 5155357"/>
              <a:gd name="connsiteY8491" fmla="*/ 482809 h 1041673"/>
              <a:gd name="connsiteX8492" fmla="*/ 4226530 w 5155357"/>
              <a:gd name="connsiteY8492" fmla="*/ 483058 h 1041673"/>
              <a:gd name="connsiteX8493" fmla="*/ 4225970 w 5155357"/>
              <a:gd name="connsiteY8493" fmla="*/ 483866 h 1041673"/>
              <a:gd name="connsiteX8494" fmla="*/ 4225411 w 5155357"/>
              <a:gd name="connsiteY8494" fmla="*/ 484675 h 1041673"/>
              <a:gd name="connsiteX8495" fmla="*/ 4225598 w 5155357"/>
              <a:gd name="connsiteY8495" fmla="*/ 485110 h 1041673"/>
              <a:gd name="connsiteX8496" fmla="*/ 4225721 w 5155357"/>
              <a:gd name="connsiteY8496" fmla="*/ 485110 h 1041673"/>
              <a:gd name="connsiteX8497" fmla="*/ 4226033 w 5155357"/>
              <a:gd name="connsiteY8497" fmla="*/ 484923 h 1041673"/>
              <a:gd name="connsiteX8498" fmla="*/ 4226530 w 5155357"/>
              <a:gd name="connsiteY8498" fmla="*/ 484239 h 1041673"/>
              <a:gd name="connsiteX8499" fmla="*/ 4227214 w 5155357"/>
              <a:gd name="connsiteY8499" fmla="*/ 483182 h 1041673"/>
              <a:gd name="connsiteX8500" fmla="*/ 4226965 w 5155357"/>
              <a:gd name="connsiteY8500" fmla="*/ 482747 h 1041673"/>
              <a:gd name="connsiteX8501" fmla="*/ 4177596 w 5155357"/>
              <a:gd name="connsiteY8501" fmla="*/ 551205 h 1041673"/>
              <a:gd name="connsiteX8502" fmla="*/ 4173866 w 5155357"/>
              <a:gd name="connsiteY8502" fmla="*/ 558231 h 1041673"/>
              <a:gd name="connsiteX8503" fmla="*/ 4170260 w 5155357"/>
              <a:gd name="connsiteY8503" fmla="*/ 564697 h 1041673"/>
              <a:gd name="connsiteX8504" fmla="*/ 4169948 w 5155357"/>
              <a:gd name="connsiteY8504" fmla="*/ 565692 h 1041673"/>
              <a:gd name="connsiteX8505" fmla="*/ 4170570 w 5155357"/>
              <a:gd name="connsiteY8505" fmla="*/ 566065 h 1041673"/>
              <a:gd name="connsiteX8506" fmla="*/ 4170943 w 5155357"/>
              <a:gd name="connsiteY8506" fmla="*/ 565941 h 1041673"/>
              <a:gd name="connsiteX8507" fmla="*/ 4175233 w 5155357"/>
              <a:gd name="connsiteY8507" fmla="*/ 558541 h 1041673"/>
              <a:gd name="connsiteX8508" fmla="*/ 4178342 w 5155357"/>
              <a:gd name="connsiteY8508" fmla="*/ 552448 h 1041673"/>
              <a:gd name="connsiteX8509" fmla="*/ 4178529 w 5155357"/>
              <a:gd name="connsiteY8509" fmla="*/ 551453 h 1041673"/>
              <a:gd name="connsiteX8510" fmla="*/ 4177534 w 5155357"/>
              <a:gd name="connsiteY8510" fmla="*/ 551267 h 1041673"/>
              <a:gd name="connsiteX8511" fmla="*/ 835436 w 5155357"/>
              <a:gd name="connsiteY8511" fmla="*/ 600387 h 1041673"/>
              <a:gd name="connsiteX8512" fmla="*/ 835436 w 5155357"/>
              <a:gd name="connsiteY8512" fmla="*/ 602625 h 1041673"/>
              <a:gd name="connsiteX8513" fmla="*/ 835809 w 5155357"/>
              <a:gd name="connsiteY8513" fmla="*/ 602936 h 1041673"/>
              <a:gd name="connsiteX8514" fmla="*/ 836120 w 5155357"/>
              <a:gd name="connsiteY8514" fmla="*/ 602625 h 1041673"/>
              <a:gd name="connsiteX8515" fmla="*/ 836120 w 5155357"/>
              <a:gd name="connsiteY8515" fmla="*/ 600387 h 1041673"/>
              <a:gd name="connsiteX8516" fmla="*/ 835809 w 5155357"/>
              <a:gd name="connsiteY8516" fmla="*/ 600014 h 1041673"/>
              <a:gd name="connsiteX8517" fmla="*/ 835436 w 5155357"/>
              <a:gd name="connsiteY8517" fmla="*/ 600387 h 1041673"/>
              <a:gd name="connsiteX8518" fmla="*/ 1591700 w 5155357"/>
              <a:gd name="connsiteY8518" fmla="*/ 603682 h 1041673"/>
              <a:gd name="connsiteX8519" fmla="*/ 1588653 w 5155357"/>
              <a:gd name="connsiteY8519" fmla="*/ 605299 h 1041673"/>
              <a:gd name="connsiteX8520" fmla="*/ 1585855 w 5155357"/>
              <a:gd name="connsiteY8520" fmla="*/ 606729 h 1041673"/>
              <a:gd name="connsiteX8521" fmla="*/ 1585731 w 5155357"/>
              <a:gd name="connsiteY8521" fmla="*/ 607226 h 1041673"/>
              <a:gd name="connsiteX8522" fmla="*/ 1586042 w 5155357"/>
              <a:gd name="connsiteY8522" fmla="*/ 607413 h 1041673"/>
              <a:gd name="connsiteX8523" fmla="*/ 1586228 w 5155357"/>
              <a:gd name="connsiteY8523" fmla="*/ 607413 h 1041673"/>
              <a:gd name="connsiteX8524" fmla="*/ 1588964 w 5155357"/>
              <a:gd name="connsiteY8524" fmla="*/ 605983 h 1041673"/>
              <a:gd name="connsiteX8525" fmla="*/ 1592073 w 5155357"/>
              <a:gd name="connsiteY8525" fmla="*/ 604304 h 1041673"/>
              <a:gd name="connsiteX8526" fmla="*/ 1592198 w 5155357"/>
              <a:gd name="connsiteY8526" fmla="*/ 603807 h 1041673"/>
              <a:gd name="connsiteX8527" fmla="*/ 1591700 w 5155357"/>
              <a:gd name="connsiteY8527" fmla="*/ 603682 h 1041673"/>
              <a:gd name="connsiteX8528" fmla="*/ 4169638 w 5155357"/>
              <a:gd name="connsiteY8528" fmla="*/ 561837 h 1041673"/>
              <a:gd name="connsiteX8529" fmla="*/ 4169886 w 5155357"/>
              <a:gd name="connsiteY8529" fmla="*/ 561091 h 1041673"/>
              <a:gd name="connsiteX8530" fmla="*/ 4169140 w 5155357"/>
              <a:gd name="connsiteY8530" fmla="*/ 560842 h 1041673"/>
              <a:gd name="connsiteX8531" fmla="*/ 4165534 w 5155357"/>
              <a:gd name="connsiteY8531" fmla="*/ 564386 h 1041673"/>
              <a:gd name="connsiteX8532" fmla="*/ 4162425 w 5155357"/>
              <a:gd name="connsiteY8532" fmla="*/ 567495 h 1041673"/>
              <a:gd name="connsiteX8533" fmla="*/ 4162176 w 5155357"/>
              <a:gd name="connsiteY8533" fmla="*/ 568241 h 1041673"/>
              <a:gd name="connsiteX8534" fmla="*/ 4162674 w 5155357"/>
              <a:gd name="connsiteY8534" fmla="*/ 568552 h 1041673"/>
              <a:gd name="connsiteX8535" fmla="*/ 4162922 w 5155357"/>
              <a:gd name="connsiteY8535" fmla="*/ 568490 h 1041673"/>
              <a:gd name="connsiteX8536" fmla="*/ 4166405 w 5155357"/>
              <a:gd name="connsiteY8536" fmla="*/ 565008 h 1041673"/>
              <a:gd name="connsiteX8537" fmla="*/ 4169638 w 5155357"/>
              <a:gd name="connsiteY8537" fmla="*/ 561775 h 1041673"/>
              <a:gd name="connsiteX8538" fmla="*/ 4166405 w 5155357"/>
              <a:gd name="connsiteY8538" fmla="*/ 570231 h 1041673"/>
              <a:gd name="connsiteX8539" fmla="*/ 4166093 w 5155357"/>
              <a:gd name="connsiteY8539" fmla="*/ 570666 h 1041673"/>
              <a:gd name="connsiteX8540" fmla="*/ 4165036 w 5155357"/>
              <a:gd name="connsiteY8540" fmla="*/ 572096 h 1041673"/>
              <a:gd name="connsiteX8541" fmla="*/ 4165036 w 5155357"/>
              <a:gd name="connsiteY8541" fmla="*/ 572842 h 1041673"/>
              <a:gd name="connsiteX8542" fmla="*/ 4165410 w 5155357"/>
              <a:gd name="connsiteY8542" fmla="*/ 572967 h 1041673"/>
              <a:gd name="connsiteX8543" fmla="*/ 4165783 w 5155357"/>
              <a:gd name="connsiteY8543" fmla="*/ 572780 h 1041673"/>
              <a:gd name="connsiteX8544" fmla="*/ 4166964 w 5155357"/>
              <a:gd name="connsiteY8544" fmla="*/ 571163 h 1041673"/>
              <a:gd name="connsiteX8545" fmla="*/ 4167213 w 5155357"/>
              <a:gd name="connsiteY8545" fmla="*/ 570728 h 1041673"/>
              <a:gd name="connsiteX8546" fmla="*/ 4167088 w 5155357"/>
              <a:gd name="connsiteY8546" fmla="*/ 570044 h 1041673"/>
              <a:gd name="connsiteX8547" fmla="*/ 4166405 w 5155357"/>
              <a:gd name="connsiteY8547" fmla="*/ 570169 h 1041673"/>
              <a:gd name="connsiteX8548" fmla="*/ 4160933 w 5155357"/>
              <a:gd name="connsiteY8548" fmla="*/ 578376 h 1041673"/>
              <a:gd name="connsiteX8549" fmla="*/ 4160995 w 5155357"/>
              <a:gd name="connsiteY8549" fmla="*/ 577319 h 1041673"/>
              <a:gd name="connsiteX8550" fmla="*/ 4159938 w 5155357"/>
              <a:gd name="connsiteY8550" fmla="*/ 577257 h 1041673"/>
              <a:gd name="connsiteX8551" fmla="*/ 4159503 w 5155357"/>
              <a:gd name="connsiteY8551" fmla="*/ 577692 h 1041673"/>
              <a:gd name="connsiteX8552" fmla="*/ 4158943 w 5155357"/>
              <a:gd name="connsiteY8552" fmla="*/ 578252 h 1041673"/>
              <a:gd name="connsiteX8553" fmla="*/ 4158881 w 5155357"/>
              <a:gd name="connsiteY8553" fmla="*/ 578376 h 1041673"/>
              <a:gd name="connsiteX8554" fmla="*/ 4148995 w 5155357"/>
              <a:gd name="connsiteY8554" fmla="*/ 590625 h 1041673"/>
              <a:gd name="connsiteX8555" fmla="*/ 4160187 w 5155357"/>
              <a:gd name="connsiteY8555" fmla="*/ 579495 h 1041673"/>
              <a:gd name="connsiteX8556" fmla="*/ 4160000 w 5155357"/>
              <a:gd name="connsiteY8556" fmla="*/ 579309 h 1041673"/>
              <a:gd name="connsiteX8557" fmla="*/ 4160622 w 5155357"/>
              <a:gd name="connsiteY8557" fmla="*/ 578687 h 1041673"/>
              <a:gd name="connsiteX8558" fmla="*/ 4160933 w 5155357"/>
              <a:gd name="connsiteY8558" fmla="*/ 578376 h 1041673"/>
              <a:gd name="connsiteX8559" fmla="*/ 171754 w 5155357"/>
              <a:gd name="connsiteY8559" fmla="*/ 649631 h 1041673"/>
              <a:gd name="connsiteX8560" fmla="*/ 172439 w 5155357"/>
              <a:gd name="connsiteY8560" fmla="*/ 649010 h 1041673"/>
              <a:gd name="connsiteX8561" fmla="*/ 172687 w 5155357"/>
              <a:gd name="connsiteY8561" fmla="*/ 648077 h 1041673"/>
              <a:gd name="connsiteX8562" fmla="*/ 172252 w 5155357"/>
              <a:gd name="connsiteY8562" fmla="*/ 647206 h 1041673"/>
              <a:gd name="connsiteX8563" fmla="*/ 171382 w 5155357"/>
              <a:gd name="connsiteY8563" fmla="*/ 647642 h 1041673"/>
              <a:gd name="connsiteX8564" fmla="*/ 171070 w 5155357"/>
              <a:gd name="connsiteY8564" fmla="*/ 648885 h 1041673"/>
              <a:gd name="connsiteX8565" fmla="*/ 171692 w 5155357"/>
              <a:gd name="connsiteY8565" fmla="*/ 649631 h 1041673"/>
              <a:gd name="connsiteX8566" fmla="*/ 171754 w 5155357"/>
              <a:gd name="connsiteY8566" fmla="*/ 649631 h 1041673"/>
              <a:gd name="connsiteX8567" fmla="*/ 824617 w 5155357"/>
              <a:gd name="connsiteY8567" fmla="*/ 660512 h 1041673"/>
              <a:gd name="connsiteX8568" fmla="*/ 823063 w 5155357"/>
              <a:gd name="connsiteY8568" fmla="*/ 671331 h 1041673"/>
              <a:gd name="connsiteX8569" fmla="*/ 822628 w 5155357"/>
              <a:gd name="connsiteY8569" fmla="*/ 676243 h 1041673"/>
              <a:gd name="connsiteX8570" fmla="*/ 823125 w 5155357"/>
              <a:gd name="connsiteY8570" fmla="*/ 676865 h 1041673"/>
              <a:gd name="connsiteX8571" fmla="*/ 823187 w 5155357"/>
              <a:gd name="connsiteY8571" fmla="*/ 676865 h 1041673"/>
              <a:gd name="connsiteX8572" fmla="*/ 823747 w 5155357"/>
              <a:gd name="connsiteY8572" fmla="*/ 676368 h 1041673"/>
              <a:gd name="connsiteX8573" fmla="*/ 824182 w 5155357"/>
              <a:gd name="connsiteY8573" fmla="*/ 671393 h 1041673"/>
              <a:gd name="connsiteX8574" fmla="*/ 825674 w 5155357"/>
              <a:gd name="connsiteY8574" fmla="*/ 660823 h 1041673"/>
              <a:gd name="connsiteX8575" fmla="*/ 825239 w 5155357"/>
              <a:gd name="connsiteY8575" fmla="*/ 660077 h 1041673"/>
              <a:gd name="connsiteX8576" fmla="*/ 824493 w 5155357"/>
              <a:gd name="connsiteY8576" fmla="*/ 660512 h 1041673"/>
              <a:gd name="connsiteX8577" fmla="*/ 4140601 w 5155357"/>
              <a:gd name="connsiteY8577" fmla="*/ 624139 h 1041673"/>
              <a:gd name="connsiteX8578" fmla="*/ 4140601 w 5155357"/>
              <a:gd name="connsiteY8578" fmla="*/ 624139 h 1041673"/>
              <a:gd name="connsiteX8579" fmla="*/ 4141844 w 5155357"/>
              <a:gd name="connsiteY8579" fmla="*/ 623392 h 1041673"/>
              <a:gd name="connsiteX8580" fmla="*/ 4142218 w 5155357"/>
              <a:gd name="connsiteY8580" fmla="*/ 623082 h 1041673"/>
              <a:gd name="connsiteX8581" fmla="*/ 4142777 w 5155357"/>
              <a:gd name="connsiteY8581" fmla="*/ 622460 h 1041673"/>
              <a:gd name="connsiteX8582" fmla="*/ 4142155 w 5155357"/>
              <a:gd name="connsiteY8582" fmla="*/ 621900 h 1041673"/>
              <a:gd name="connsiteX8583" fmla="*/ 4142155 w 5155357"/>
              <a:gd name="connsiteY8583" fmla="*/ 621900 h 1041673"/>
              <a:gd name="connsiteX8584" fmla="*/ 4140850 w 5155357"/>
              <a:gd name="connsiteY8584" fmla="*/ 622646 h 1041673"/>
              <a:gd name="connsiteX8585" fmla="*/ 4140476 w 5155357"/>
              <a:gd name="connsiteY8585" fmla="*/ 622957 h 1041673"/>
              <a:gd name="connsiteX8586" fmla="*/ 4139917 w 5155357"/>
              <a:gd name="connsiteY8586" fmla="*/ 623579 h 1041673"/>
              <a:gd name="connsiteX8587" fmla="*/ 4140539 w 5155357"/>
              <a:gd name="connsiteY8587" fmla="*/ 624139 h 1041673"/>
              <a:gd name="connsiteX8588" fmla="*/ 4103170 w 5155357"/>
              <a:gd name="connsiteY8588" fmla="*/ 638875 h 1041673"/>
              <a:gd name="connsiteX8589" fmla="*/ 4103170 w 5155357"/>
              <a:gd name="connsiteY8589" fmla="*/ 637880 h 1041673"/>
              <a:gd name="connsiteX8590" fmla="*/ 4102175 w 5155357"/>
              <a:gd name="connsiteY8590" fmla="*/ 637880 h 1041673"/>
              <a:gd name="connsiteX8591" fmla="*/ 4101553 w 5155357"/>
              <a:gd name="connsiteY8591" fmla="*/ 638439 h 1041673"/>
              <a:gd name="connsiteX8592" fmla="*/ 4099874 w 5155357"/>
              <a:gd name="connsiteY8592" fmla="*/ 639870 h 1041673"/>
              <a:gd name="connsiteX8593" fmla="*/ 4093657 w 5155357"/>
              <a:gd name="connsiteY8593" fmla="*/ 646460 h 1041673"/>
              <a:gd name="connsiteX8594" fmla="*/ 4100932 w 5155357"/>
              <a:gd name="connsiteY8594" fmla="*/ 640864 h 1041673"/>
              <a:gd name="connsiteX8595" fmla="*/ 4100932 w 5155357"/>
              <a:gd name="connsiteY8595" fmla="*/ 640864 h 1041673"/>
              <a:gd name="connsiteX8596" fmla="*/ 4102548 w 5155357"/>
              <a:gd name="connsiteY8596" fmla="*/ 639434 h 1041673"/>
              <a:gd name="connsiteX8597" fmla="*/ 4103108 w 5155357"/>
              <a:gd name="connsiteY8597" fmla="*/ 638875 h 1041673"/>
              <a:gd name="connsiteX8598" fmla="*/ 1708034 w 5155357"/>
              <a:gd name="connsiteY8598" fmla="*/ 689425 h 1041673"/>
              <a:gd name="connsiteX8599" fmla="*/ 1708531 w 5155357"/>
              <a:gd name="connsiteY8599" fmla="*/ 690544 h 1041673"/>
              <a:gd name="connsiteX8600" fmla="*/ 1715185 w 5155357"/>
              <a:gd name="connsiteY8600" fmla="*/ 693031 h 1041673"/>
              <a:gd name="connsiteX8601" fmla="*/ 1715495 w 5155357"/>
              <a:gd name="connsiteY8601" fmla="*/ 693093 h 1041673"/>
              <a:gd name="connsiteX8602" fmla="*/ 1716303 w 5155357"/>
              <a:gd name="connsiteY8602" fmla="*/ 692596 h 1041673"/>
              <a:gd name="connsiteX8603" fmla="*/ 1715869 w 5155357"/>
              <a:gd name="connsiteY8603" fmla="*/ 691477 h 1041673"/>
              <a:gd name="connsiteX8604" fmla="*/ 1709091 w 5155357"/>
              <a:gd name="connsiteY8604" fmla="*/ 688928 h 1041673"/>
              <a:gd name="connsiteX8605" fmla="*/ 1707972 w 5155357"/>
              <a:gd name="connsiteY8605" fmla="*/ 689425 h 1041673"/>
              <a:gd name="connsiteX8606" fmla="*/ 4104040 w 5155357"/>
              <a:gd name="connsiteY8606" fmla="*/ 652429 h 1041673"/>
              <a:gd name="connsiteX8607" fmla="*/ 4104413 w 5155357"/>
              <a:gd name="connsiteY8607" fmla="*/ 652305 h 1041673"/>
              <a:gd name="connsiteX8608" fmla="*/ 4108207 w 5155357"/>
              <a:gd name="connsiteY8608" fmla="*/ 648637 h 1041673"/>
              <a:gd name="connsiteX8609" fmla="*/ 4112062 w 5155357"/>
              <a:gd name="connsiteY8609" fmla="*/ 644906 h 1041673"/>
              <a:gd name="connsiteX8610" fmla="*/ 4112185 w 5155357"/>
              <a:gd name="connsiteY8610" fmla="*/ 643973 h 1041673"/>
              <a:gd name="connsiteX8611" fmla="*/ 4111253 w 5155357"/>
              <a:gd name="connsiteY8611" fmla="*/ 643849 h 1041673"/>
              <a:gd name="connsiteX8612" fmla="*/ 4107212 w 5155357"/>
              <a:gd name="connsiteY8612" fmla="*/ 647766 h 1041673"/>
              <a:gd name="connsiteX8613" fmla="*/ 4103667 w 5155357"/>
              <a:gd name="connsiteY8613" fmla="*/ 651310 h 1041673"/>
              <a:gd name="connsiteX8614" fmla="*/ 4103543 w 5155357"/>
              <a:gd name="connsiteY8614" fmla="*/ 652243 h 1041673"/>
              <a:gd name="connsiteX8615" fmla="*/ 4104040 w 5155357"/>
              <a:gd name="connsiteY8615" fmla="*/ 652492 h 1041673"/>
              <a:gd name="connsiteX8616" fmla="*/ 1787683 w 5155357"/>
              <a:gd name="connsiteY8616" fmla="*/ 709011 h 1041673"/>
              <a:gd name="connsiteX8617" fmla="*/ 1784388 w 5155357"/>
              <a:gd name="connsiteY8617" fmla="*/ 707954 h 1041673"/>
              <a:gd name="connsiteX8618" fmla="*/ 1783704 w 5155357"/>
              <a:gd name="connsiteY8618" fmla="*/ 708203 h 1041673"/>
              <a:gd name="connsiteX8619" fmla="*/ 1783953 w 5155357"/>
              <a:gd name="connsiteY8619" fmla="*/ 708886 h 1041673"/>
              <a:gd name="connsiteX8620" fmla="*/ 1787373 w 5155357"/>
              <a:gd name="connsiteY8620" fmla="*/ 710006 h 1041673"/>
              <a:gd name="connsiteX8621" fmla="*/ 1788491 w 5155357"/>
              <a:gd name="connsiteY8621" fmla="*/ 710317 h 1041673"/>
              <a:gd name="connsiteX8622" fmla="*/ 1788616 w 5155357"/>
              <a:gd name="connsiteY8622" fmla="*/ 710317 h 1041673"/>
              <a:gd name="connsiteX8623" fmla="*/ 1789113 w 5155357"/>
              <a:gd name="connsiteY8623" fmla="*/ 709944 h 1041673"/>
              <a:gd name="connsiteX8624" fmla="*/ 1788740 w 5155357"/>
              <a:gd name="connsiteY8624" fmla="*/ 709322 h 1041673"/>
              <a:gd name="connsiteX8625" fmla="*/ 1787621 w 5155357"/>
              <a:gd name="connsiteY8625" fmla="*/ 709011 h 1041673"/>
              <a:gd name="connsiteX8626" fmla="*/ 1796264 w 5155357"/>
              <a:gd name="connsiteY8626" fmla="*/ 711125 h 1041673"/>
              <a:gd name="connsiteX8627" fmla="*/ 1793839 w 5155357"/>
              <a:gd name="connsiteY8627" fmla="*/ 710130 h 1041673"/>
              <a:gd name="connsiteX8628" fmla="*/ 1792968 w 5155357"/>
              <a:gd name="connsiteY8628" fmla="*/ 710254 h 1041673"/>
              <a:gd name="connsiteX8629" fmla="*/ 1793092 w 5155357"/>
              <a:gd name="connsiteY8629" fmla="*/ 711125 h 1041673"/>
              <a:gd name="connsiteX8630" fmla="*/ 1795953 w 5155357"/>
              <a:gd name="connsiteY8630" fmla="*/ 712368 h 1041673"/>
              <a:gd name="connsiteX8631" fmla="*/ 1796885 w 5155357"/>
              <a:gd name="connsiteY8631" fmla="*/ 712617 h 1041673"/>
              <a:gd name="connsiteX8632" fmla="*/ 1797072 w 5155357"/>
              <a:gd name="connsiteY8632" fmla="*/ 712617 h 1041673"/>
              <a:gd name="connsiteX8633" fmla="*/ 1797694 w 5155357"/>
              <a:gd name="connsiteY8633" fmla="*/ 712182 h 1041673"/>
              <a:gd name="connsiteX8634" fmla="*/ 1797259 w 5155357"/>
              <a:gd name="connsiteY8634" fmla="*/ 711374 h 1041673"/>
              <a:gd name="connsiteX8635" fmla="*/ 1796264 w 5155357"/>
              <a:gd name="connsiteY8635" fmla="*/ 711063 h 1041673"/>
              <a:gd name="connsiteX8636" fmla="*/ 1714998 w 5155357"/>
              <a:gd name="connsiteY8636" fmla="*/ 712244 h 1041673"/>
              <a:gd name="connsiteX8637" fmla="*/ 1714625 w 5155357"/>
              <a:gd name="connsiteY8637" fmla="*/ 712555 h 1041673"/>
              <a:gd name="connsiteX8638" fmla="*/ 1714936 w 5155357"/>
              <a:gd name="connsiteY8638" fmla="*/ 712928 h 1041673"/>
              <a:gd name="connsiteX8639" fmla="*/ 1715620 w 5155357"/>
              <a:gd name="connsiteY8639" fmla="*/ 712928 h 1041673"/>
              <a:gd name="connsiteX8640" fmla="*/ 1717174 w 5155357"/>
              <a:gd name="connsiteY8640" fmla="*/ 712679 h 1041673"/>
              <a:gd name="connsiteX8641" fmla="*/ 1717547 w 5155357"/>
              <a:gd name="connsiteY8641" fmla="*/ 712804 h 1041673"/>
              <a:gd name="connsiteX8642" fmla="*/ 1717609 w 5155357"/>
              <a:gd name="connsiteY8642" fmla="*/ 712804 h 1041673"/>
              <a:gd name="connsiteX8643" fmla="*/ 1717671 w 5155357"/>
              <a:gd name="connsiteY8643" fmla="*/ 712804 h 1041673"/>
              <a:gd name="connsiteX8644" fmla="*/ 1718977 w 5155357"/>
              <a:gd name="connsiteY8644" fmla="*/ 713301 h 1041673"/>
              <a:gd name="connsiteX8645" fmla="*/ 1721340 w 5155357"/>
              <a:gd name="connsiteY8645" fmla="*/ 713985 h 1041673"/>
              <a:gd name="connsiteX8646" fmla="*/ 1721402 w 5155357"/>
              <a:gd name="connsiteY8646" fmla="*/ 713985 h 1041673"/>
              <a:gd name="connsiteX8647" fmla="*/ 1721900 w 5155357"/>
              <a:gd name="connsiteY8647" fmla="*/ 713488 h 1041673"/>
              <a:gd name="connsiteX8648" fmla="*/ 1721402 w 5155357"/>
              <a:gd name="connsiteY8648" fmla="*/ 712990 h 1041673"/>
              <a:gd name="connsiteX8649" fmla="*/ 1721402 w 5155357"/>
              <a:gd name="connsiteY8649" fmla="*/ 712990 h 1041673"/>
              <a:gd name="connsiteX8650" fmla="*/ 1719475 w 5155357"/>
              <a:gd name="connsiteY8650" fmla="*/ 712431 h 1041673"/>
              <a:gd name="connsiteX8651" fmla="*/ 1718169 w 5155357"/>
              <a:gd name="connsiteY8651" fmla="*/ 711933 h 1041673"/>
              <a:gd name="connsiteX8652" fmla="*/ 1717733 w 5155357"/>
              <a:gd name="connsiteY8652" fmla="*/ 710876 h 1041673"/>
              <a:gd name="connsiteX8653" fmla="*/ 1716863 w 5155357"/>
              <a:gd name="connsiteY8653" fmla="*/ 710876 h 1041673"/>
              <a:gd name="connsiteX8654" fmla="*/ 1716863 w 5155357"/>
              <a:gd name="connsiteY8654" fmla="*/ 711747 h 1041673"/>
              <a:gd name="connsiteX8655" fmla="*/ 1717050 w 5155357"/>
              <a:gd name="connsiteY8655" fmla="*/ 712182 h 1041673"/>
              <a:gd name="connsiteX8656" fmla="*/ 1715122 w 5155357"/>
              <a:gd name="connsiteY8656" fmla="*/ 712368 h 1041673"/>
              <a:gd name="connsiteX8657" fmla="*/ 1715122 w 5155357"/>
              <a:gd name="connsiteY8657" fmla="*/ 712368 h 1041673"/>
              <a:gd name="connsiteX8658" fmla="*/ 1818524 w 5155357"/>
              <a:gd name="connsiteY8658" fmla="*/ 716534 h 1041673"/>
              <a:gd name="connsiteX8659" fmla="*/ 1806958 w 5155357"/>
              <a:gd name="connsiteY8659" fmla="*/ 713425 h 1041673"/>
              <a:gd name="connsiteX8660" fmla="*/ 1806274 w 5155357"/>
              <a:gd name="connsiteY8660" fmla="*/ 713798 h 1041673"/>
              <a:gd name="connsiteX8661" fmla="*/ 1806647 w 5155357"/>
              <a:gd name="connsiteY8661" fmla="*/ 714482 h 1041673"/>
              <a:gd name="connsiteX8662" fmla="*/ 1818275 w 5155357"/>
              <a:gd name="connsiteY8662" fmla="*/ 717591 h 1041673"/>
              <a:gd name="connsiteX8663" fmla="*/ 1819270 w 5155357"/>
              <a:gd name="connsiteY8663" fmla="*/ 717840 h 1041673"/>
              <a:gd name="connsiteX8664" fmla="*/ 1819393 w 5155357"/>
              <a:gd name="connsiteY8664" fmla="*/ 717840 h 1041673"/>
              <a:gd name="connsiteX8665" fmla="*/ 1819954 w 5155357"/>
              <a:gd name="connsiteY8665" fmla="*/ 717405 h 1041673"/>
              <a:gd name="connsiteX8666" fmla="*/ 1819518 w 5155357"/>
              <a:gd name="connsiteY8666" fmla="*/ 716721 h 1041673"/>
              <a:gd name="connsiteX8667" fmla="*/ 1818524 w 5155357"/>
              <a:gd name="connsiteY8667" fmla="*/ 716472 h 1041673"/>
              <a:gd name="connsiteX8668" fmla="*/ 1720842 w 5155357"/>
              <a:gd name="connsiteY8668" fmla="*/ 722876 h 1041673"/>
              <a:gd name="connsiteX8669" fmla="*/ 1720283 w 5155357"/>
              <a:gd name="connsiteY8669" fmla="*/ 723498 h 1041673"/>
              <a:gd name="connsiteX8670" fmla="*/ 1720905 w 5155357"/>
              <a:gd name="connsiteY8670" fmla="*/ 724058 h 1041673"/>
              <a:gd name="connsiteX8671" fmla="*/ 1720905 w 5155357"/>
              <a:gd name="connsiteY8671" fmla="*/ 724058 h 1041673"/>
              <a:gd name="connsiteX8672" fmla="*/ 1722335 w 5155357"/>
              <a:gd name="connsiteY8672" fmla="*/ 724120 h 1041673"/>
              <a:gd name="connsiteX8673" fmla="*/ 1722459 w 5155357"/>
              <a:gd name="connsiteY8673" fmla="*/ 724120 h 1041673"/>
              <a:gd name="connsiteX8674" fmla="*/ 1723018 w 5155357"/>
              <a:gd name="connsiteY8674" fmla="*/ 723623 h 1041673"/>
              <a:gd name="connsiteX8675" fmla="*/ 1722583 w 5155357"/>
              <a:gd name="connsiteY8675" fmla="*/ 722939 h 1041673"/>
              <a:gd name="connsiteX8676" fmla="*/ 1720842 w 5155357"/>
              <a:gd name="connsiteY8676" fmla="*/ 722814 h 1041673"/>
              <a:gd name="connsiteX8677" fmla="*/ 2361207 w 5155357"/>
              <a:gd name="connsiteY8677" fmla="*/ 740908 h 1041673"/>
              <a:gd name="connsiteX8678" fmla="*/ 2360151 w 5155357"/>
              <a:gd name="connsiteY8678" fmla="*/ 740597 h 1041673"/>
              <a:gd name="connsiteX8679" fmla="*/ 2360586 w 5155357"/>
              <a:gd name="connsiteY8679" fmla="*/ 731892 h 1041673"/>
              <a:gd name="connsiteX8680" fmla="*/ 2360461 w 5155357"/>
              <a:gd name="connsiteY8680" fmla="*/ 731892 h 1041673"/>
              <a:gd name="connsiteX8681" fmla="*/ 2361332 w 5155357"/>
              <a:gd name="connsiteY8681" fmla="*/ 728535 h 1041673"/>
              <a:gd name="connsiteX8682" fmla="*/ 2361456 w 5155357"/>
              <a:gd name="connsiteY8682" fmla="*/ 727851 h 1041673"/>
              <a:gd name="connsiteX8683" fmla="*/ 2360959 w 5155357"/>
              <a:gd name="connsiteY8683" fmla="*/ 727167 h 1041673"/>
              <a:gd name="connsiteX8684" fmla="*/ 2360213 w 5155357"/>
              <a:gd name="connsiteY8684" fmla="*/ 727664 h 1041673"/>
              <a:gd name="connsiteX8685" fmla="*/ 2360089 w 5155357"/>
              <a:gd name="connsiteY8685" fmla="*/ 728348 h 1041673"/>
              <a:gd name="connsiteX8686" fmla="*/ 2359280 w 5155357"/>
              <a:gd name="connsiteY8686" fmla="*/ 731457 h 1041673"/>
              <a:gd name="connsiteX8687" fmla="*/ 2357726 w 5155357"/>
              <a:gd name="connsiteY8687" fmla="*/ 735872 h 1041673"/>
              <a:gd name="connsiteX8688" fmla="*/ 2356047 w 5155357"/>
              <a:gd name="connsiteY8688" fmla="*/ 736991 h 1041673"/>
              <a:gd name="connsiteX8689" fmla="*/ 2357167 w 5155357"/>
              <a:gd name="connsiteY8689" fmla="*/ 740908 h 1041673"/>
              <a:gd name="connsiteX8690" fmla="*/ 2357352 w 5155357"/>
              <a:gd name="connsiteY8690" fmla="*/ 740908 h 1041673"/>
              <a:gd name="connsiteX8691" fmla="*/ 2354742 w 5155357"/>
              <a:gd name="connsiteY8691" fmla="*/ 752970 h 1041673"/>
              <a:gd name="connsiteX8692" fmla="*/ 2350016 w 5155357"/>
              <a:gd name="connsiteY8692" fmla="*/ 773675 h 1041673"/>
              <a:gd name="connsiteX8693" fmla="*/ 2350575 w 5155357"/>
              <a:gd name="connsiteY8693" fmla="*/ 774608 h 1041673"/>
              <a:gd name="connsiteX8694" fmla="*/ 2350762 w 5155357"/>
              <a:gd name="connsiteY8694" fmla="*/ 774608 h 1041673"/>
              <a:gd name="connsiteX8695" fmla="*/ 2351508 w 5155357"/>
              <a:gd name="connsiteY8695" fmla="*/ 774048 h 1041673"/>
              <a:gd name="connsiteX8696" fmla="*/ 2356234 w 5155357"/>
              <a:gd name="connsiteY8696" fmla="*/ 753281 h 1041673"/>
              <a:gd name="connsiteX8697" fmla="*/ 2358782 w 5155357"/>
              <a:gd name="connsiteY8697" fmla="*/ 741467 h 1041673"/>
              <a:gd name="connsiteX8698" fmla="*/ 2358782 w 5155357"/>
              <a:gd name="connsiteY8698" fmla="*/ 741467 h 1041673"/>
              <a:gd name="connsiteX8699" fmla="*/ 2359343 w 5155357"/>
              <a:gd name="connsiteY8699" fmla="*/ 741467 h 1041673"/>
              <a:gd name="connsiteX8700" fmla="*/ 2359343 w 5155357"/>
              <a:gd name="connsiteY8700" fmla="*/ 741219 h 1041673"/>
              <a:gd name="connsiteX8701" fmla="*/ 2360959 w 5155357"/>
              <a:gd name="connsiteY8701" fmla="*/ 741903 h 1041673"/>
              <a:gd name="connsiteX8702" fmla="*/ 2360959 w 5155357"/>
              <a:gd name="connsiteY8702" fmla="*/ 741903 h 1041673"/>
              <a:gd name="connsiteX8703" fmla="*/ 2361394 w 5155357"/>
              <a:gd name="connsiteY8703" fmla="*/ 741530 h 1041673"/>
              <a:gd name="connsiteX8704" fmla="*/ 2361021 w 5155357"/>
              <a:gd name="connsiteY8704" fmla="*/ 741032 h 1041673"/>
              <a:gd name="connsiteX8705" fmla="*/ 1794771 w 5155357"/>
              <a:gd name="connsiteY8705" fmla="*/ 730897 h 1041673"/>
              <a:gd name="connsiteX8706" fmla="*/ 1798378 w 5155357"/>
              <a:gd name="connsiteY8706" fmla="*/ 731830 h 1041673"/>
              <a:gd name="connsiteX8707" fmla="*/ 1798378 w 5155357"/>
              <a:gd name="connsiteY8707" fmla="*/ 731830 h 1041673"/>
              <a:gd name="connsiteX8708" fmla="*/ 1798875 w 5155357"/>
              <a:gd name="connsiteY8708" fmla="*/ 731333 h 1041673"/>
              <a:gd name="connsiteX8709" fmla="*/ 1798440 w 5155357"/>
              <a:gd name="connsiteY8709" fmla="*/ 730773 h 1041673"/>
              <a:gd name="connsiteX8710" fmla="*/ 1795020 w 5155357"/>
              <a:gd name="connsiteY8710" fmla="*/ 729902 h 1041673"/>
              <a:gd name="connsiteX8711" fmla="*/ 1792346 w 5155357"/>
              <a:gd name="connsiteY8711" fmla="*/ 729094 h 1041673"/>
              <a:gd name="connsiteX8712" fmla="*/ 1791725 w 5155357"/>
              <a:gd name="connsiteY8712" fmla="*/ 729529 h 1041673"/>
              <a:gd name="connsiteX8713" fmla="*/ 1792160 w 5155357"/>
              <a:gd name="connsiteY8713" fmla="*/ 730151 h 1041673"/>
              <a:gd name="connsiteX8714" fmla="*/ 1794709 w 5155357"/>
              <a:gd name="connsiteY8714" fmla="*/ 730897 h 1041673"/>
              <a:gd name="connsiteX8715" fmla="*/ 1815663 w 5155357"/>
              <a:gd name="connsiteY8715" fmla="*/ 735809 h 1041673"/>
              <a:gd name="connsiteX8716" fmla="*/ 1816347 w 5155357"/>
              <a:gd name="connsiteY8716" fmla="*/ 735188 h 1041673"/>
              <a:gd name="connsiteX8717" fmla="*/ 1815725 w 5155357"/>
              <a:gd name="connsiteY8717" fmla="*/ 734566 h 1041673"/>
              <a:gd name="connsiteX8718" fmla="*/ 1808637 w 5155357"/>
              <a:gd name="connsiteY8718" fmla="*/ 733384 h 1041673"/>
              <a:gd name="connsiteX8719" fmla="*/ 1806958 w 5155357"/>
              <a:gd name="connsiteY8719" fmla="*/ 732949 h 1041673"/>
              <a:gd name="connsiteX8720" fmla="*/ 1806212 w 5155357"/>
              <a:gd name="connsiteY8720" fmla="*/ 733384 h 1041673"/>
              <a:gd name="connsiteX8721" fmla="*/ 1806647 w 5155357"/>
              <a:gd name="connsiteY8721" fmla="*/ 734131 h 1041673"/>
              <a:gd name="connsiteX8722" fmla="*/ 1808326 w 5155357"/>
              <a:gd name="connsiteY8722" fmla="*/ 734566 h 1041673"/>
              <a:gd name="connsiteX8723" fmla="*/ 1815663 w 5155357"/>
              <a:gd name="connsiteY8723" fmla="*/ 735809 h 1041673"/>
              <a:gd name="connsiteX8724" fmla="*/ 1857819 w 5155357"/>
              <a:gd name="connsiteY8724" fmla="*/ 733633 h 1041673"/>
              <a:gd name="connsiteX8725" fmla="*/ 1857198 w 5155357"/>
              <a:gd name="connsiteY8725" fmla="*/ 733882 h 1041673"/>
              <a:gd name="connsiteX8726" fmla="*/ 1857447 w 5155357"/>
              <a:gd name="connsiteY8726" fmla="*/ 734504 h 1041673"/>
              <a:gd name="connsiteX8727" fmla="*/ 1858939 w 5155357"/>
              <a:gd name="connsiteY8727" fmla="*/ 735063 h 1041673"/>
              <a:gd name="connsiteX8728" fmla="*/ 1859063 w 5155357"/>
              <a:gd name="connsiteY8728" fmla="*/ 735063 h 1041673"/>
              <a:gd name="connsiteX8729" fmla="*/ 1859498 w 5155357"/>
              <a:gd name="connsiteY8729" fmla="*/ 734752 h 1041673"/>
              <a:gd name="connsiteX8730" fmla="*/ 1859187 w 5155357"/>
              <a:gd name="connsiteY8730" fmla="*/ 734193 h 1041673"/>
              <a:gd name="connsiteX8731" fmla="*/ 1857882 w 5155357"/>
              <a:gd name="connsiteY8731" fmla="*/ 733633 h 1041673"/>
              <a:gd name="connsiteX8732" fmla="*/ 1833881 w 5155357"/>
              <a:gd name="connsiteY8732" fmla="*/ 740100 h 1041673"/>
              <a:gd name="connsiteX8733" fmla="*/ 1834316 w 5155357"/>
              <a:gd name="connsiteY8733" fmla="*/ 739727 h 1041673"/>
              <a:gd name="connsiteX8734" fmla="*/ 1834006 w 5155357"/>
              <a:gd name="connsiteY8734" fmla="*/ 739167 h 1041673"/>
              <a:gd name="connsiteX8735" fmla="*/ 1832699 w 5155357"/>
              <a:gd name="connsiteY8735" fmla="*/ 738669 h 1041673"/>
              <a:gd name="connsiteX8736" fmla="*/ 1832078 w 5155357"/>
              <a:gd name="connsiteY8736" fmla="*/ 738856 h 1041673"/>
              <a:gd name="connsiteX8737" fmla="*/ 1832327 w 5155357"/>
              <a:gd name="connsiteY8737" fmla="*/ 739478 h 1041673"/>
              <a:gd name="connsiteX8738" fmla="*/ 1833819 w 5155357"/>
              <a:gd name="connsiteY8738" fmla="*/ 740037 h 1041673"/>
              <a:gd name="connsiteX8739" fmla="*/ 1833943 w 5155357"/>
              <a:gd name="connsiteY8739" fmla="*/ 740037 h 1041673"/>
              <a:gd name="connsiteX8740" fmla="*/ 1813611 w 5155357"/>
              <a:gd name="connsiteY8740" fmla="*/ 743395 h 1041673"/>
              <a:gd name="connsiteX8741" fmla="*/ 1815228 w 5155357"/>
              <a:gd name="connsiteY8741" fmla="*/ 743892 h 1041673"/>
              <a:gd name="connsiteX8742" fmla="*/ 1817342 w 5155357"/>
              <a:gd name="connsiteY8742" fmla="*/ 744701 h 1041673"/>
              <a:gd name="connsiteX8743" fmla="*/ 1818709 w 5155357"/>
              <a:gd name="connsiteY8743" fmla="*/ 744203 h 1041673"/>
              <a:gd name="connsiteX8744" fmla="*/ 1818896 w 5155357"/>
              <a:gd name="connsiteY8744" fmla="*/ 743146 h 1041673"/>
              <a:gd name="connsiteX8745" fmla="*/ 1817777 w 5155357"/>
              <a:gd name="connsiteY8745" fmla="*/ 742960 h 1041673"/>
              <a:gd name="connsiteX8746" fmla="*/ 1816036 w 5155357"/>
              <a:gd name="connsiteY8746" fmla="*/ 742524 h 1041673"/>
              <a:gd name="connsiteX8747" fmla="*/ 1812803 w 5155357"/>
              <a:gd name="connsiteY8747" fmla="*/ 742027 h 1041673"/>
              <a:gd name="connsiteX8748" fmla="*/ 1812554 w 5155357"/>
              <a:gd name="connsiteY8748" fmla="*/ 743084 h 1041673"/>
              <a:gd name="connsiteX8749" fmla="*/ 1813611 w 5155357"/>
              <a:gd name="connsiteY8749" fmla="*/ 743333 h 1041673"/>
              <a:gd name="connsiteX8750" fmla="*/ 1901592 w 5155357"/>
              <a:gd name="connsiteY8750" fmla="*/ 751975 h 1041673"/>
              <a:gd name="connsiteX8751" fmla="*/ 1905198 w 5155357"/>
              <a:gd name="connsiteY8751" fmla="*/ 752970 h 1041673"/>
              <a:gd name="connsiteX8752" fmla="*/ 1905323 w 5155357"/>
              <a:gd name="connsiteY8752" fmla="*/ 752970 h 1041673"/>
              <a:gd name="connsiteX8753" fmla="*/ 1905758 w 5155357"/>
              <a:gd name="connsiteY8753" fmla="*/ 752659 h 1041673"/>
              <a:gd name="connsiteX8754" fmla="*/ 1905447 w 5155357"/>
              <a:gd name="connsiteY8754" fmla="*/ 752100 h 1041673"/>
              <a:gd name="connsiteX8755" fmla="*/ 1901778 w 5155357"/>
              <a:gd name="connsiteY8755" fmla="*/ 751105 h 1041673"/>
              <a:gd name="connsiteX8756" fmla="*/ 1899043 w 5155357"/>
              <a:gd name="connsiteY8756" fmla="*/ 750421 h 1041673"/>
              <a:gd name="connsiteX8757" fmla="*/ 1898484 w 5155357"/>
              <a:gd name="connsiteY8757" fmla="*/ 750732 h 1041673"/>
              <a:gd name="connsiteX8758" fmla="*/ 1898794 w 5155357"/>
              <a:gd name="connsiteY8758" fmla="*/ 751291 h 1041673"/>
              <a:gd name="connsiteX8759" fmla="*/ 1901592 w 5155357"/>
              <a:gd name="connsiteY8759" fmla="*/ 751975 h 1041673"/>
              <a:gd name="connsiteX8760" fmla="*/ 2311280 w 5155357"/>
              <a:gd name="connsiteY8760" fmla="*/ 761924 h 1041673"/>
              <a:gd name="connsiteX8761" fmla="*/ 2311466 w 5155357"/>
              <a:gd name="connsiteY8761" fmla="*/ 761924 h 1041673"/>
              <a:gd name="connsiteX8762" fmla="*/ 2311963 w 5155357"/>
              <a:gd name="connsiteY8762" fmla="*/ 761613 h 1041673"/>
              <a:gd name="connsiteX8763" fmla="*/ 2313144 w 5155357"/>
              <a:gd name="connsiteY8763" fmla="*/ 757136 h 1041673"/>
              <a:gd name="connsiteX8764" fmla="*/ 2314451 w 5155357"/>
              <a:gd name="connsiteY8764" fmla="*/ 752411 h 1041673"/>
              <a:gd name="connsiteX8765" fmla="*/ 2314202 w 5155357"/>
              <a:gd name="connsiteY8765" fmla="*/ 751727 h 1041673"/>
              <a:gd name="connsiteX8766" fmla="*/ 2313518 w 5155357"/>
              <a:gd name="connsiteY8766" fmla="*/ 751975 h 1041673"/>
              <a:gd name="connsiteX8767" fmla="*/ 2312149 w 5155357"/>
              <a:gd name="connsiteY8767" fmla="*/ 756887 h 1041673"/>
              <a:gd name="connsiteX8768" fmla="*/ 2311031 w 5155357"/>
              <a:gd name="connsiteY8768" fmla="*/ 761240 h 1041673"/>
              <a:gd name="connsiteX8769" fmla="*/ 2311342 w 5155357"/>
              <a:gd name="connsiteY8769" fmla="*/ 761862 h 1041673"/>
              <a:gd name="connsiteX8770" fmla="*/ 1877405 w 5155357"/>
              <a:gd name="connsiteY8770" fmla="*/ 759002 h 1041673"/>
              <a:gd name="connsiteX8771" fmla="*/ 1877468 w 5155357"/>
              <a:gd name="connsiteY8771" fmla="*/ 759002 h 1041673"/>
              <a:gd name="connsiteX8772" fmla="*/ 1884369 w 5155357"/>
              <a:gd name="connsiteY8772" fmla="*/ 760369 h 1041673"/>
              <a:gd name="connsiteX8773" fmla="*/ 1884369 w 5155357"/>
              <a:gd name="connsiteY8773" fmla="*/ 760369 h 1041673"/>
              <a:gd name="connsiteX8774" fmla="*/ 1884929 w 5155357"/>
              <a:gd name="connsiteY8774" fmla="*/ 758691 h 1041673"/>
              <a:gd name="connsiteX8775" fmla="*/ 1884866 w 5155357"/>
              <a:gd name="connsiteY8775" fmla="*/ 758691 h 1041673"/>
              <a:gd name="connsiteX8776" fmla="*/ 1877343 w 5155357"/>
              <a:gd name="connsiteY8776" fmla="*/ 756950 h 1041673"/>
              <a:gd name="connsiteX8777" fmla="*/ 1866089 w 5155357"/>
              <a:gd name="connsiteY8777" fmla="*/ 754276 h 1041673"/>
              <a:gd name="connsiteX8778" fmla="*/ 1857570 w 5155357"/>
              <a:gd name="connsiteY8778" fmla="*/ 752411 h 1041673"/>
              <a:gd name="connsiteX8779" fmla="*/ 1856389 w 5155357"/>
              <a:gd name="connsiteY8779" fmla="*/ 753095 h 1041673"/>
              <a:gd name="connsiteX8780" fmla="*/ 1857073 w 5155357"/>
              <a:gd name="connsiteY8780" fmla="*/ 754338 h 1041673"/>
              <a:gd name="connsiteX8781" fmla="*/ 1865716 w 5155357"/>
              <a:gd name="connsiteY8781" fmla="*/ 756266 h 1041673"/>
              <a:gd name="connsiteX8782" fmla="*/ 1877094 w 5155357"/>
              <a:gd name="connsiteY8782" fmla="*/ 759002 h 1041673"/>
              <a:gd name="connsiteX8783" fmla="*/ 1877405 w 5155357"/>
              <a:gd name="connsiteY8783" fmla="*/ 759002 h 1041673"/>
              <a:gd name="connsiteX8784" fmla="*/ 2287901 w 5155357"/>
              <a:gd name="connsiteY8784" fmla="*/ 762794 h 1041673"/>
              <a:gd name="connsiteX8785" fmla="*/ 2287963 w 5155357"/>
              <a:gd name="connsiteY8785" fmla="*/ 762794 h 1041673"/>
              <a:gd name="connsiteX8786" fmla="*/ 2288522 w 5155357"/>
              <a:gd name="connsiteY8786" fmla="*/ 762297 h 1041673"/>
              <a:gd name="connsiteX8787" fmla="*/ 2289331 w 5155357"/>
              <a:gd name="connsiteY8787" fmla="*/ 758877 h 1041673"/>
              <a:gd name="connsiteX8788" fmla="*/ 2290201 w 5155357"/>
              <a:gd name="connsiteY8788" fmla="*/ 754711 h 1041673"/>
              <a:gd name="connsiteX8789" fmla="*/ 2289703 w 5155357"/>
              <a:gd name="connsiteY8789" fmla="*/ 754089 h 1041673"/>
              <a:gd name="connsiteX8790" fmla="*/ 2289082 w 5155357"/>
              <a:gd name="connsiteY8790" fmla="*/ 754587 h 1041673"/>
              <a:gd name="connsiteX8791" fmla="*/ 2288211 w 5155357"/>
              <a:gd name="connsiteY8791" fmla="*/ 758504 h 1041673"/>
              <a:gd name="connsiteX8792" fmla="*/ 2287403 w 5155357"/>
              <a:gd name="connsiteY8792" fmla="*/ 762110 h 1041673"/>
              <a:gd name="connsiteX8793" fmla="*/ 2287901 w 5155357"/>
              <a:gd name="connsiteY8793" fmla="*/ 762732 h 1041673"/>
              <a:gd name="connsiteX8794" fmla="*/ 1887416 w 5155357"/>
              <a:gd name="connsiteY8794" fmla="*/ 767458 h 1041673"/>
              <a:gd name="connsiteX8795" fmla="*/ 1887478 w 5155357"/>
              <a:gd name="connsiteY8795" fmla="*/ 767458 h 1041673"/>
              <a:gd name="connsiteX8796" fmla="*/ 1887913 w 5155357"/>
              <a:gd name="connsiteY8796" fmla="*/ 767085 h 1041673"/>
              <a:gd name="connsiteX8797" fmla="*/ 1887540 w 5155357"/>
              <a:gd name="connsiteY8797" fmla="*/ 766587 h 1041673"/>
              <a:gd name="connsiteX8798" fmla="*/ 1884494 w 5155357"/>
              <a:gd name="connsiteY8798" fmla="*/ 766028 h 1041673"/>
              <a:gd name="connsiteX8799" fmla="*/ 1881571 w 5155357"/>
              <a:gd name="connsiteY8799" fmla="*/ 765468 h 1041673"/>
              <a:gd name="connsiteX8800" fmla="*/ 1881571 w 5155357"/>
              <a:gd name="connsiteY8800" fmla="*/ 765281 h 1041673"/>
              <a:gd name="connsiteX8801" fmla="*/ 1875540 w 5155357"/>
              <a:gd name="connsiteY8801" fmla="*/ 763603 h 1041673"/>
              <a:gd name="connsiteX8802" fmla="*/ 1874980 w 5155357"/>
              <a:gd name="connsiteY8802" fmla="*/ 765841 h 1041673"/>
              <a:gd name="connsiteX8803" fmla="*/ 1881695 w 5155357"/>
              <a:gd name="connsiteY8803" fmla="*/ 766401 h 1041673"/>
              <a:gd name="connsiteX8804" fmla="*/ 1881695 w 5155357"/>
              <a:gd name="connsiteY8804" fmla="*/ 766401 h 1041673"/>
              <a:gd name="connsiteX8805" fmla="*/ 1884431 w 5155357"/>
              <a:gd name="connsiteY8805" fmla="*/ 766836 h 1041673"/>
              <a:gd name="connsiteX8806" fmla="*/ 1887540 w 5155357"/>
              <a:gd name="connsiteY8806" fmla="*/ 767395 h 1041673"/>
              <a:gd name="connsiteX8807" fmla="*/ 1905882 w 5155357"/>
              <a:gd name="connsiteY8807" fmla="*/ 770318 h 1041673"/>
              <a:gd name="connsiteX8808" fmla="*/ 1905323 w 5155357"/>
              <a:gd name="connsiteY8808" fmla="*/ 770940 h 1041673"/>
              <a:gd name="connsiteX8809" fmla="*/ 1905882 w 5155357"/>
              <a:gd name="connsiteY8809" fmla="*/ 771499 h 1041673"/>
              <a:gd name="connsiteX8810" fmla="*/ 1907561 w 5155357"/>
              <a:gd name="connsiteY8810" fmla="*/ 771499 h 1041673"/>
              <a:gd name="connsiteX8811" fmla="*/ 1908121 w 5155357"/>
              <a:gd name="connsiteY8811" fmla="*/ 770940 h 1041673"/>
              <a:gd name="connsiteX8812" fmla="*/ 1907561 w 5155357"/>
              <a:gd name="connsiteY8812" fmla="*/ 770318 h 1041673"/>
              <a:gd name="connsiteX8813" fmla="*/ 1905882 w 5155357"/>
              <a:gd name="connsiteY8813" fmla="*/ 770318 h 1041673"/>
              <a:gd name="connsiteX8814" fmla="*/ 1926028 w 5155357"/>
              <a:gd name="connsiteY8814" fmla="*/ 775789 h 1041673"/>
              <a:gd name="connsiteX8815" fmla="*/ 1926214 w 5155357"/>
              <a:gd name="connsiteY8815" fmla="*/ 775789 h 1041673"/>
              <a:gd name="connsiteX8816" fmla="*/ 1928328 w 5155357"/>
              <a:gd name="connsiteY8816" fmla="*/ 775976 h 1041673"/>
              <a:gd name="connsiteX8817" fmla="*/ 1928826 w 5155357"/>
              <a:gd name="connsiteY8817" fmla="*/ 775976 h 1041673"/>
              <a:gd name="connsiteX8818" fmla="*/ 1928826 w 5155357"/>
              <a:gd name="connsiteY8818" fmla="*/ 775976 h 1041673"/>
              <a:gd name="connsiteX8819" fmla="*/ 1929448 w 5155357"/>
              <a:gd name="connsiteY8819" fmla="*/ 775416 h 1041673"/>
              <a:gd name="connsiteX8820" fmla="*/ 1928888 w 5155357"/>
              <a:gd name="connsiteY8820" fmla="*/ 774795 h 1041673"/>
              <a:gd name="connsiteX8821" fmla="*/ 1928391 w 5155357"/>
              <a:gd name="connsiteY8821" fmla="*/ 774795 h 1041673"/>
              <a:gd name="connsiteX8822" fmla="*/ 1926774 w 5155357"/>
              <a:gd name="connsiteY8822" fmla="*/ 774670 h 1041673"/>
              <a:gd name="connsiteX8823" fmla="*/ 1926463 w 5155357"/>
              <a:gd name="connsiteY8823" fmla="*/ 774359 h 1041673"/>
              <a:gd name="connsiteX8824" fmla="*/ 1925593 w 5155357"/>
              <a:gd name="connsiteY8824" fmla="*/ 774359 h 1041673"/>
              <a:gd name="connsiteX8825" fmla="*/ 1925593 w 5155357"/>
              <a:gd name="connsiteY8825" fmla="*/ 775230 h 1041673"/>
              <a:gd name="connsiteX8826" fmla="*/ 1925903 w 5155357"/>
              <a:gd name="connsiteY8826" fmla="*/ 775603 h 1041673"/>
              <a:gd name="connsiteX8827" fmla="*/ 1926028 w 5155357"/>
              <a:gd name="connsiteY8827" fmla="*/ 775727 h 1041673"/>
              <a:gd name="connsiteX8828" fmla="*/ 2349829 w 5155357"/>
              <a:gd name="connsiteY8828" fmla="*/ 778774 h 1041673"/>
              <a:gd name="connsiteX8829" fmla="*/ 2348896 w 5155357"/>
              <a:gd name="connsiteY8829" fmla="*/ 779396 h 1041673"/>
              <a:gd name="connsiteX8830" fmla="*/ 2347964 w 5155357"/>
              <a:gd name="connsiteY8830" fmla="*/ 784059 h 1041673"/>
              <a:gd name="connsiteX8831" fmla="*/ 2338015 w 5155357"/>
              <a:gd name="connsiteY8831" fmla="*/ 831563 h 1041673"/>
              <a:gd name="connsiteX8832" fmla="*/ 2338637 w 5155357"/>
              <a:gd name="connsiteY8832" fmla="*/ 832557 h 1041673"/>
              <a:gd name="connsiteX8833" fmla="*/ 2338824 w 5155357"/>
              <a:gd name="connsiteY8833" fmla="*/ 832557 h 1041673"/>
              <a:gd name="connsiteX8834" fmla="*/ 2339632 w 5155357"/>
              <a:gd name="connsiteY8834" fmla="*/ 831936 h 1041673"/>
              <a:gd name="connsiteX8835" fmla="*/ 2349580 w 5155357"/>
              <a:gd name="connsiteY8835" fmla="*/ 784370 h 1041673"/>
              <a:gd name="connsiteX8836" fmla="*/ 2350513 w 5155357"/>
              <a:gd name="connsiteY8836" fmla="*/ 779707 h 1041673"/>
              <a:gd name="connsiteX8837" fmla="*/ 2349891 w 5155357"/>
              <a:gd name="connsiteY8837" fmla="*/ 778774 h 1041673"/>
              <a:gd name="connsiteX8838" fmla="*/ 1938401 w 5155357"/>
              <a:gd name="connsiteY8838" fmla="*/ 778525 h 1041673"/>
              <a:gd name="connsiteX8839" fmla="*/ 1943748 w 5155357"/>
              <a:gd name="connsiteY8839" fmla="*/ 779831 h 1041673"/>
              <a:gd name="connsiteX8840" fmla="*/ 1943873 w 5155357"/>
              <a:gd name="connsiteY8840" fmla="*/ 779831 h 1041673"/>
              <a:gd name="connsiteX8841" fmla="*/ 1944433 w 5155357"/>
              <a:gd name="connsiteY8841" fmla="*/ 779396 h 1041673"/>
              <a:gd name="connsiteX8842" fmla="*/ 1943997 w 5155357"/>
              <a:gd name="connsiteY8842" fmla="*/ 778774 h 1041673"/>
              <a:gd name="connsiteX8843" fmla="*/ 1938774 w 5155357"/>
              <a:gd name="connsiteY8843" fmla="*/ 777468 h 1041673"/>
              <a:gd name="connsiteX8844" fmla="*/ 1938463 w 5155357"/>
              <a:gd name="connsiteY8844" fmla="*/ 777468 h 1041673"/>
              <a:gd name="connsiteX8845" fmla="*/ 1937779 w 5155357"/>
              <a:gd name="connsiteY8845" fmla="*/ 777779 h 1041673"/>
              <a:gd name="connsiteX8846" fmla="*/ 1938153 w 5155357"/>
              <a:gd name="connsiteY8846" fmla="*/ 778463 h 1041673"/>
              <a:gd name="connsiteX8847" fmla="*/ 1938463 w 5155357"/>
              <a:gd name="connsiteY8847" fmla="*/ 778463 h 1041673"/>
              <a:gd name="connsiteX8848" fmla="*/ 1358286 w 5155357"/>
              <a:gd name="connsiteY8848" fmla="*/ 799541 h 1041673"/>
              <a:gd name="connsiteX8849" fmla="*/ 1358659 w 5155357"/>
              <a:gd name="connsiteY8849" fmla="*/ 799355 h 1041673"/>
              <a:gd name="connsiteX8850" fmla="*/ 1359281 w 5155357"/>
              <a:gd name="connsiteY8850" fmla="*/ 796121 h 1041673"/>
              <a:gd name="connsiteX8851" fmla="*/ 1359281 w 5155357"/>
              <a:gd name="connsiteY8851" fmla="*/ 795811 h 1041673"/>
              <a:gd name="connsiteX8852" fmla="*/ 1358846 w 5155357"/>
              <a:gd name="connsiteY8852" fmla="*/ 795375 h 1041673"/>
              <a:gd name="connsiteX8853" fmla="*/ 1358411 w 5155357"/>
              <a:gd name="connsiteY8853" fmla="*/ 795811 h 1041673"/>
              <a:gd name="connsiteX8854" fmla="*/ 1358411 w 5155357"/>
              <a:gd name="connsiteY8854" fmla="*/ 796184 h 1041673"/>
              <a:gd name="connsiteX8855" fmla="*/ 1357913 w 5155357"/>
              <a:gd name="connsiteY8855" fmla="*/ 798919 h 1041673"/>
              <a:gd name="connsiteX8856" fmla="*/ 1358037 w 5155357"/>
              <a:gd name="connsiteY8856" fmla="*/ 799479 h 1041673"/>
              <a:gd name="connsiteX8857" fmla="*/ 1358286 w 5155357"/>
              <a:gd name="connsiteY8857" fmla="*/ 799541 h 1041673"/>
              <a:gd name="connsiteX8858" fmla="*/ 2338389 w 5155357"/>
              <a:gd name="connsiteY8858" fmla="*/ 835915 h 1041673"/>
              <a:gd name="connsiteX8859" fmla="*/ 2337643 w 5155357"/>
              <a:gd name="connsiteY8859" fmla="*/ 836412 h 1041673"/>
              <a:gd name="connsiteX8860" fmla="*/ 2329062 w 5155357"/>
              <a:gd name="connsiteY8860" fmla="*/ 879750 h 1041673"/>
              <a:gd name="connsiteX8861" fmla="*/ 2325393 w 5155357"/>
              <a:gd name="connsiteY8861" fmla="*/ 899212 h 1041673"/>
              <a:gd name="connsiteX8862" fmla="*/ 2325891 w 5155357"/>
              <a:gd name="connsiteY8862" fmla="*/ 899958 h 1041673"/>
              <a:gd name="connsiteX8863" fmla="*/ 2326016 w 5155357"/>
              <a:gd name="connsiteY8863" fmla="*/ 899958 h 1041673"/>
              <a:gd name="connsiteX8864" fmla="*/ 2326637 w 5155357"/>
              <a:gd name="connsiteY8864" fmla="*/ 899460 h 1041673"/>
              <a:gd name="connsiteX8865" fmla="*/ 2330305 w 5155357"/>
              <a:gd name="connsiteY8865" fmla="*/ 879999 h 1041673"/>
              <a:gd name="connsiteX8866" fmla="*/ 2338886 w 5155357"/>
              <a:gd name="connsiteY8866" fmla="*/ 836661 h 1041673"/>
              <a:gd name="connsiteX8867" fmla="*/ 2338451 w 5155357"/>
              <a:gd name="connsiteY8867" fmla="*/ 835915 h 1041673"/>
              <a:gd name="connsiteX8868" fmla="*/ 1355240 w 5155357"/>
              <a:gd name="connsiteY8868" fmla="*/ 944290 h 1041673"/>
              <a:gd name="connsiteX8869" fmla="*/ 1354679 w 5155357"/>
              <a:gd name="connsiteY8869" fmla="*/ 943606 h 1041673"/>
              <a:gd name="connsiteX8870" fmla="*/ 1353996 w 5155357"/>
              <a:gd name="connsiteY8870" fmla="*/ 944166 h 1041673"/>
              <a:gd name="connsiteX8871" fmla="*/ 1355675 w 5155357"/>
              <a:gd name="connsiteY8871" fmla="*/ 971710 h 1041673"/>
              <a:gd name="connsiteX8872" fmla="*/ 1356296 w 5155357"/>
              <a:gd name="connsiteY8872" fmla="*/ 972146 h 1041673"/>
              <a:gd name="connsiteX8873" fmla="*/ 1356483 w 5155357"/>
              <a:gd name="connsiteY8873" fmla="*/ 972146 h 1041673"/>
              <a:gd name="connsiteX8874" fmla="*/ 1356919 w 5155357"/>
              <a:gd name="connsiteY8874" fmla="*/ 971400 h 1041673"/>
              <a:gd name="connsiteX8875" fmla="*/ 1355240 w 5155357"/>
              <a:gd name="connsiteY8875" fmla="*/ 944290 h 1041673"/>
              <a:gd name="connsiteX8876" fmla="*/ 478227 w 5155357"/>
              <a:gd name="connsiteY8876" fmla="*/ 804453 h 1041673"/>
              <a:gd name="connsiteX8877" fmla="*/ 475989 w 5155357"/>
              <a:gd name="connsiteY8877" fmla="*/ 808868 h 1041673"/>
              <a:gd name="connsiteX8878" fmla="*/ 478227 w 5155357"/>
              <a:gd name="connsiteY8878" fmla="*/ 809427 h 1041673"/>
              <a:gd name="connsiteX8879" fmla="*/ 478227 w 5155357"/>
              <a:gd name="connsiteY8879" fmla="*/ 804453 h 1041673"/>
              <a:gd name="connsiteX8880" fmla="*/ 2786812 w 5155357"/>
              <a:gd name="connsiteY8880" fmla="*/ 480322 h 1041673"/>
              <a:gd name="connsiteX8881" fmla="*/ 2801611 w 5155357"/>
              <a:gd name="connsiteY8881" fmla="*/ 466146 h 1041673"/>
              <a:gd name="connsiteX8882" fmla="*/ 2801611 w 5155357"/>
              <a:gd name="connsiteY8882" fmla="*/ 466643 h 1041673"/>
              <a:gd name="connsiteX8883" fmla="*/ 2800740 w 5155357"/>
              <a:gd name="connsiteY8883" fmla="*/ 467638 h 1041673"/>
              <a:gd name="connsiteX8884" fmla="*/ 2799558 w 5155357"/>
              <a:gd name="connsiteY8884" fmla="*/ 468819 h 1041673"/>
              <a:gd name="connsiteX8885" fmla="*/ 2799310 w 5155357"/>
              <a:gd name="connsiteY8885" fmla="*/ 469317 h 1041673"/>
              <a:gd name="connsiteX8886" fmla="*/ 2799683 w 5155357"/>
              <a:gd name="connsiteY8886" fmla="*/ 469566 h 1041673"/>
              <a:gd name="connsiteX8887" fmla="*/ 2799807 w 5155357"/>
              <a:gd name="connsiteY8887" fmla="*/ 469566 h 1041673"/>
              <a:gd name="connsiteX8888" fmla="*/ 2801424 w 5155357"/>
              <a:gd name="connsiteY8888" fmla="*/ 468073 h 1041673"/>
              <a:gd name="connsiteX8889" fmla="*/ 2802170 w 5155357"/>
              <a:gd name="connsiteY8889" fmla="*/ 467141 h 1041673"/>
              <a:gd name="connsiteX8890" fmla="*/ 2802170 w 5155357"/>
              <a:gd name="connsiteY8890" fmla="*/ 467141 h 1041673"/>
              <a:gd name="connsiteX8891" fmla="*/ 2802170 w 5155357"/>
              <a:gd name="connsiteY8891" fmla="*/ 467141 h 1041673"/>
              <a:gd name="connsiteX8892" fmla="*/ 2802357 w 5155357"/>
              <a:gd name="connsiteY8892" fmla="*/ 467016 h 1041673"/>
              <a:gd name="connsiteX8893" fmla="*/ 2802543 w 5155357"/>
              <a:gd name="connsiteY8893" fmla="*/ 466768 h 1041673"/>
              <a:gd name="connsiteX8894" fmla="*/ 2811683 w 5155357"/>
              <a:gd name="connsiteY8894" fmla="*/ 456011 h 1041673"/>
              <a:gd name="connsiteX8895" fmla="*/ 2811559 w 5155357"/>
              <a:gd name="connsiteY8895" fmla="*/ 456011 h 1041673"/>
              <a:gd name="connsiteX8896" fmla="*/ 2812243 w 5155357"/>
              <a:gd name="connsiteY8896" fmla="*/ 455140 h 1041673"/>
              <a:gd name="connsiteX8897" fmla="*/ 2813175 w 5155357"/>
              <a:gd name="connsiteY8897" fmla="*/ 453897 h 1041673"/>
              <a:gd name="connsiteX8898" fmla="*/ 2813175 w 5155357"/>
              <a:gd name="connsiteY8898" fmla="*/ 453897 h 1041673"/>
              <a:gd name="connsiteX8899" fmla="*/ 2816781 w 5155357"/>
              <a:gd name="connsiteY8899" fmla="*/ 446498 h 1041673"/>
              <a:gd name="connsiteX8900" fmla="*/ 2832947 w 5155357"/>
              <a:gd name="connsiteY8900" fmla="*/ 424238 h 1041673"/>
              <a:gd name="connsiteX8901" fmla="*/ 2832947 w 5155357"/>
              <a:gd name="connsiteY8901" fmla="*/ 424052 h 1041673"/>
              <a:gd name="connsiteX8902" fmla="*/ 2833694 w 5155357"/>
              <a:gd name="connsiteY8902" fmla="*/ 424238 h 1041673"/>
              <a:gd name="connsiteX8903" fmla="*/ 2834005 w 5155357"/>
              <a:gd name="connsiteY8903" fmla="*/ 424238 h 1041673"/>
              <a:gd name="connsiteX8904" fmla="*/ 2834129 w 5155357"/>
              <a:gd name="connsiteY8904" fmla="*/ 424238 h 1041673"/>
              <a:gd name="connsiteX8905" fmla="*/ 2834689 w 5155357"/>
              <a:gd name="connsiteY8905" fmla="*/ 423741 h 1041673"/>
              <a:gd name="connsiteX8906" fmla="*/ 2834191 w 5155357"/>
              <a:gd name="connsiteY8906" fmla="*/ 423057 h 1041673"/>
              <a:gd name="connsiteX8907" fmla="*/ 2833880 w 5155357"/>
              <a:gd name="connsiteY8907" fmla="*/ 423057 h 1041673"/>
              <a:gd name="connsiteX8908" fmla="*/ 2833570 w 5155357"/>
              <a:gd name="connsiteY8908" fmla="*/ 422932 h 1041673"/>
              <a:gd name="connsiteX8909" fmla="*/ 2833570 w 5155357"/>
              <a:gd name="connsiteY8909" fmla="*/ 422497 h 1041673"/>
              <a:gd name="connsiteX8910" fmla="*/ 2845819 w 5155357"/>
              <a:gd name="connsiteY8910" fmla="*/ 401854 h 1041673"/>
              <a:gd name="connsiteX8911" fmla="*/ 2854212 w 5155357"/>
              <a:gd name="connsiteY8911" fmla="*/ 385191 h 1041673"/>
              <a:gd name="connsiteX8912" fmla="*/ 2860927 w 5155357"/>
              <a:gd name="connsiteY8912" fmla="*/ 366164 h 1041673"/>
              <a:gd name="connsiteX8913" fmla="*/ 2870441 w 5155357"/>
              <a:gd name="connsiteY8913" fmla="*/ 295282 h 1041673"/>
              <a:gd name="connsiteX8914" fmla="*/ 2858689 w 5155357"/>
              <a:gd name="connsiteY8914" fmla="*/ 245043 h 1041673"/>
              <a:gd name="connsiteX8915" fmla="*/ 2845259 w 5155357"/>
              <a:gd name="connsiteY8915" fmla="*/ 196482 h 1041673"/>
              <a:gd name="connsiteX8916" fmla="*/ 2813984 w 5155357"/>
              <a:gd name="connsiteY8916" fmla="*/ 150222 h 1041673"/>
              <a:gd name="connsiteX8917" fmla="*/ 2788304 w 5155357"/>
              <a:gd name="connsiteY8917" fmla="*/ 128957 h 1041673"/>
              <a:gd name="connsiteX8918" fmla="*/ 2761506 w 5155357"/>
              <a:gd name="connsiteY8918" fmla="*/ 112232 h 1041673"/>
              <a:gd name="connsiteX8919" fmla="*/ 2740863 w 5155357"/>
              <a:gd name="connsiteY8919" fmla="*/ 107195 h 1041673"/>
              <a:gd name="connsiteX8920" fmla="*/ 2701256 w 5155357"/>
              <a:gd name="connsiteY8920" fmla="*/ 91091 h 1041673"/>
              <a:gd name="connsiteX8921" fmla="*/ 2685090 w 5155357"/>
              <a:gd name="connsiteY8921" fmla="*/ 87112 h 1041673"/>
              <a:gd name="connsiteX8922" fmla="*/ 2676696 w 5155357"/>
              <a:gd name="connsiteY8922" fmla="*/ 87672 h 1041673"/>
              <a:gd name="connsiteX8923" fmla="*/ 2639825 w 5155357"/>
              <a:gd name="connsiteY8923" fmla="*/ 84874 h 1041673"/>
              <a:gd name="connsiteX8924" fmla="*/ 2628633 w 5155357"/>
              <a:gd name="connsiteY8924" fmla="*/ 83817 h 1041673"/>
              <a:gd name="connsiteX8925" fmla="*/ 2596798 w 5155357"/>
              <a:gd name="connsiteY8925" fmla="*/ 84874 h 1041673"/>
              <a:gd name="connsiteX8926" fmla="*/ 2568321 w 5155357"/>
              <a:gd name="connsiteY8926" fmla="*/ 87112 h 1041673"/>
              <a:gd name="connsiteX8927" fmla="*/ 2548797 w 5155357"/>
              <a:gd name="connsiteY8927" fmla="*/ 89413 h 1041673"/>
              <a:gd name="connsiteX8928" fmla="*/ 2521998 w 5155357"/>
              <a:gd name="connsiteY8928" fmla="*/ 93268 h 1041673"/>
              <a:gd name="connsiteX8929" fmla="*/ 2516962 w 5155357"/>
              <a:gd name="connsiteY8929" fmla="*/ 93268 h 1041673"/>
              <a:gd name="connsiteX8930" fmla="*/ 2505770 w 5155357"/>
              <a:gd name="connsiteY8930" fmla="*/ 96625 h 1041673"/>
              <a:gd name="connsiteX8931" fmla="*/ 2481770 w 5155357"/>
              <a:gd name="connsiteY8931" fmla="*/ 102843 h 1041673"/>
              <a:gd name="connsiteX8932" fmla="*/ 2471137 w 5155357"/>
              <a:gd name="connsiteY8932" fmla="*/ 107258 h 1041673"/>
              <a:gd name="connsiteX8933" fmla="*/ 2465541 w 5155357"/>
              <a:gd name="connsiteY8933" fmla="*/ 107817 h 1041673"/>
              <a:gd name="connsiteX8934" fmla="*/ 2455469 w 5155357"/>
              <a:gd name="connsiteY8934" fmla="*/ 112294 h 1041673"/>
              <a:gd name="connsiteX8935" fmla="*/ 2417478 w 5155357"/>
              <a:gd name="connsiteY8935" fmla="*/ 126346 h 1041673"/>
              <a:gd name="connsiteX8936" fmla="*/ 2382286 w 5155357"/>
              <a:gd name="connsiteY8936" fmla="*/ 139714 h 1041673"/>
              <a:gd name="connsiteX8937" fmla="*/ 2354368 w 5155357"/>
              <a:gd name="connsiteY8937" fmla="*/ 155321 h 1041673"/>
              <a:gd name="connsiteX8938" fmla="*/ 2343736 w 5155357"/>
              <a:gd name="connsiteY8938" fmla="*/ 161414 h 1041673"/>
              <a:gd name="connsiteX8939" fmla="*/ 2335902 w 5155357"/>
              <a:gd name="connsiteY8939" fmla="*/ 165953 h 1041673"/>
              <a:gd name="connsiteX8940" fmla="*/ 2305746 w 5155357"/>
              <a:gd name="connsiteY8940" fmla="*/ 184855 h 1041673"/>
              <a:gd name="connsiteX8941" fmla="*/ 2291818 w 5155357"/>
              <a:gd name="connsiteY8941" fmla="*/ 195487 h 1041673"/>
              <a:gd name="connsiteX8942" fmla="*/ 2287901 w 5155357"/>
              <a:gd name="connsiteY8942" fmla="*/ 197166 h 1041673"/>
              <a:gd name="connsiteX8943" fmla="*/ 2281185 w 5155357"/>
              <a:gd name="connsiteY8943" fmla="*/ 203260 h 1041673"/>
              <a:gd name="connsiteX8944" fmla="*/ 2258864 w 5155357"/>
              <a:gd name="connsiteY8944" fmla="*/ 220545 h 1041673"/>
              <a:gd name="connsiteX8945" fmla="*/ 2238780 w 5155357"/>
              <a:gd name="connsiteY8945" fmla="*/ 239509 h 1041673"/>
              <a:gd name="connsiteX8946" fmla="*/ 2222615 w 5155357"/>
              <a:gd name="connsiteY8946" fmla="*/ 257354 h 1041673"/>
              <a:gd name="connsiteX8947" fmla="*/ 2223733 w 5155357"/>
              <a:gd name="connsiteY8947" fmla="*/ 260711 h 1041673"/>
              <a:gd name="connsiteX8948" fmla="*/ 2193577 w 5155357"/>
              <a:gd name="connsiteY8948" fmla="*/ 294847 h 1041673"/>
              <a:gd name="connsiteX8949" fmla="*/ 2195816 w 5155357"/>
              <a:gd name="connsiteY8949" fmla="*/ 295904 h 1041673"/>
              <a:gd name="connsiteX8950" fmla="*/ 2179650 w 5155357"/>
              <a:gd name="connsiteY8950" fmla="*/ 319407 h 1041673"/>
              <a:gd name="connsiteX8951" fmla="*/ 2165163 w 5155357"/>
              <a:gd name="connsiteY8951" fmla="*/ 344464 h 1041673"/>
              <a:gd name="connsiteX8952" fmla="*/ 2154592 w 5155357"/>
              <a:gd name="connsiteY8952" fmla="*/ 360631 h 1041673"/>
              <a:gd name="connsiteX8953" fmla="*/ 2148437 w 5155357"/>
              <a:gd name="connsiteY8953" fmla="*/ 377356 h 1041673"/>
              <a:gd name="connsiteX8954" fmla="*/ 2147877 w 5155357"/>
              <a:gd name="connsiteY8954" fmla="*/ 385253 h 1041673"/>
              <a:gd name="connsiteX8955" fmla="*/ 2144519 w 5155357"/>
              <a:gd name="connsiteY8955" fmla="*/ 394704 h 1041673"/>
              <a:gd name="connsiteX8956" fmla="*/ 2141722 w 5155357"/>
              <a:gd name="connsiteY8956" fmla="*/ 405336 h 1041673"/>
              <a:gd name="connsiteX8957" fmla="*/ 2150115 w 5155357"/>
              <a:gd name="connsiteY8957" fmla="*/ 436611 h 1041673"/>
              <a:gd name="connsiteX8958" fmla="*/ 2166841 w 5155357"/>
              <a:gd name="connsiteY8958" fmla="*/ 456695 h 1041673"/>
              <a:gd name="connsiteX8959" fmla="*/ 2190842 w 5155357"/>
              <a:gd name="connsiteY8959" fmla="*/ 467887 h 1041673"/>
              <a:gd name="connsiteX8960" fmla="*/ 2191961 w 5155357"/>
              <a:gd name="connsiteY8960" fmla="*/ 463410 h 1041673"/>
              <a:gd name="connsiteX8961" fmla="*/ 2207008 w 5155357"/>
              <a:gd name="connsiteY8961" fmla="*/ 463970 h 1041673"/>
              <a:gd name="connsiteX8962" fmla="*/ 2215402 w 5155357"/>
              <a:gd name="connsiteY8962" fmla="*/ 465711 h 1041673"/>
              <a:gd name="connsiteX8963" fmla="*/ 2214282 w 5155357"/>
              <a:gd name="connsiteY8963" fmla="*/ 460612 h 1041673"/>
              <a:gd name="connsiteX8964" fmla="*/ 2205888 w 5155357"/>
              <a:gd name="connsiteY8964" fmla="*/ 453897 h 1041673"/>
              <a:gd name="connsiteX8965" fmla="*/ 2204770 w 5155357"/>
              <a:gd name="connsiteY8965" fmla="*/ 447182 h 1041673"/>
              <a:gd name="connsiteX8966" fmla="*/ 2209246 w 5155357"/>
              <a:gd name="connsiteY8966" fmla="*/ 447803 h 1041673"/>
              <a:gd name="connsiteX8967" fmla="*/ 2209246 w 5155357"/>
              <a:gd name="connsiteY8967" fmla="*/ 447679 h 1041673"/>
              <a:gd name="connsiteX8968" fmla="*/ 2209992 w 5155357"/>
              <a:gd name="connsiteY8968" fmla="*/ 447803 h 1041673"/>
              <a:gd name="connsiteX8969" fmla="*/ 2210055 w 5155357"/>
              <a:gd name="connsiteY8969" fmla="*/ 447803 h 1041673"/>
              <a:gd name="connsiteX8970" fmla="*/ 2210925 w 5155357"/>
              <a:gd name="connsiteY8970" fmla="*/ 447057 h 1041673"/>
              <a:gd name="connsiteX8971" fmla="*/ 2210179 w 5155357"/>
              <a:gd name="connsiteY8971" fmla="*/ 446125 h 1041673"/>
              <a:gd name="connsiteX8972" fmla="*/ 2209806 w 5155357"/>
              <a:gd name="connsiteY8972" fmla="*/ 446062 h 1041673"/>
              <a:gd name="connsiteX8973" fmla="*/ 2203712 w 5155357"/>
              <a:gd name="connsiteY8973" fmla="*/ 435492 h 1041673"/>
              <a:gd name="connsiteX8974" fmla="*/ 2207070 w 5155357"/>
              <a:gd name="connsiteY8974" fmla="*/ 418207 h 1041673"/>
              <a:gd name="connsiteX8975" fmla="*/ 2207008 w 5155357"/>
              <a:gd name="connsiteY8975" fmla="*/ 418207 h 1041673"/>
              <a:gd name="connsiteX8976" fmla="*/ 2209371 w 5155357"/>
              <a:gd name="connsiteY8976" fmla="*/ 413544 h 1041673"/>
              <a:gd name="connsiteX8977" fmla="*/ 2209557 w 5155357"/>
              <a:gd name="connsiteY8977" fmla="*/ 413233 h 1041673"/>
              <a:gd name="connsiteX8978" fmla="*/ 2209308 w 5155357"/>
              <a:gd name="connsiteY8978" fmla="*/ 412487 h 1041673"/>
              <a:gd name="connsiteX8979" fmla="*/ 2208562 w 5155357"/>
              <a:gd name="connsiteY8979" fmla="*/ 412735 h 1041673"/>
              <a:gd name="connsiteX8980" fmla="*/ 2208376 w 5155357"/>
              <a:gd name="connsiteY8980" fmla="*/ 413046 h 1041673"/>
              <a:gd name="connsiteX8981" fmla="*/ 2206013 w 5155357"/>
              <a:gd name="connsiteY8981" fmla="*/ 417772 h 1041673"/>
              <a:gd name="connsiteX8982" fmla="*/ 2206013 w 5155357"/>
              <a:gd name="connsiteY8982" fmla="*/ 417772 h 1041673"/>
              <a:gd name="connsiteX8983" fmla="*/ 2204334 w 5155357"/>
              <a:gd name="connsiteY8983" fmla="*/ 417710 h 1041673"/>
              <a:gd name="connsiteX8984" fmla="*/ 2219941 w 5155357"/>
              <a:gd name="connsiteY8984" fmla="*/ 384196 h 1041673"/>
              <a:gd name="connsiteX8985" fmla="*/ 2226655 w 5155357"/>
              <a:gd name="connsiteY8985" fmla="*/ 374123 h 1041673"/>
              <a:gd name="connsiteX8986" fmla="*/ 2228894 w 5155357"/>
              <a:gd name="connsiteY8986" fmla="*/ 368030 h 1041673"/>
              <a:gd name="connsiteX8987" fmla="*/ 2257371 w 5155357"/>
              <a:gd name="connsiteY8987" fmla="*/ 331159 h 1041673"/>
              <a:gd name="connsiteX8988" fmla="*/ 2270802 w 5155357"/>
              <a:gd name="connsiteY8988" fmla="*/ 316174 h 1041673"/>
              <a:gd name="connsiteX8989" fmla="*/ 2273600 w 5155357"/>
              <a:gd name="connsiteY8989" fmla="*/ 315552 h 1041673"/>
              <a:gd name="connsiteX8990" fmla="*/ 2279196 w 5155357"/>
              <a:gd name="connsiteY8990" fmla="*/ 310516 h 1041673"/>
              <a:gd name="connsiteX8991" fmla="*/ 2329995 w 5155357"/>
              <a:gd name="connsiteY8991" fmla="*/ 264753 h 1041673"/>
              <a:gd name="connsiteX8992" fmla="*/ 2369042 w 5155357"/>
              <a:gd name="connsiteY8992" fmla="*/ 236276 h 1041673"/>
              <a:gd name="connsiteX8993" fmla="*/ 2419282 w 5155357"/>
              <a:gd name="connsiteY8993" fmla="*/ 207861 h 1041673"/>
              <a:gd name="connsiteX8994" fmla="*/ 2436566 w 5155357"/>
              <a:gd name="connsiteY8994" fmla="*/ 199964 h 1041673"/>
              <a:gd name="connsiteX8995" fmla="*/ 2409209 w 5155357"/>
              <a:gd name="connsiteY8995" fmla="*/ 264131 h 1041673"/>
              <a:gd name="connsiteX8996" fmla="*/ 2401934 w 5155357"/>
              <a:gd name="connsiteY8996" fmla="*/ 288194 h 1041673"/>
              <a:gd name="connsiteX8997" fmla="*/ 2392421 w 5155357"/>
              <a:gd name="connsiteY8997" fmla="*/ 309894 h 1041673"/>
              <a:gd name="connsiteX8998" fmla="*/ 2386265 w 5155357"/>
              <a:gd name="connsiteY8998" fmla="*/ 330537 h 1041673"/>
              <a:gd name="connsiteX8999" fmla="*/ 2380110 w 5155357"/>
              <a:gd name="connsiteY8999" fmla="*/ 346143 h 1041673"/>
              <a:gd name="connsiteX9000" fmla="*/ 2378990 w 5155357"/>
              <a:gd name="connsiteY9000" fmla="*/ 352921 h 1041673"/>
              <a:gd name="connsiteX9001" fmla="*/ 2363944 w 5155357"/>
              <a:gd name="connsiteY9001" fmla="*/ 395326 h 1041673"/>
              <a:gd name="connsiteX9002" fmla="*/ 2356669 w 5155357"/>
              <a:gd name="connsiteY9002" fmla="*/ 420445 h 1041673"/>
              <a:gd name="connsiteX9003" fmla="*/ 2348275 w 5155357"/>
              <a:gd name="connsiteY9003" fmla="*/ 445005 h 1041673"/>
              <a:gd name="connsiteX9004" fmla="*/ 2344358 w 5155357"/>
              <a:gd name="connsiteY9004" fmla="*/ 464467 h 1041673"/>
              <a:gd name="connsiteX9005" fmla="*/ 2338761 w 5155357"/>
              <a:gd name="connsiteY9005" fmla="*/ 482374 h 1041673"/>
              <a:gd name="connsiteX9006" fmla="*/ 2314202 w 5155357"/>
              <a:gd name="connsiteY9006" fmla="*/ 573899 h 1041673"/>
              <a:gd name="connsiteX9007" fmla="*/ 2311963 w 5155357"/>
              <a:gd name="connsiteY9007" fmla="*/ 583350 h 1041673"/>
              <a:gd name="connsiteX9008" fmla="*/ 2308046 w 5155357"/>
              <a:gd name="connsiteY9008" fmla="*/ 587330 h 1041673"/>
              <a:gd name="connsiteX9009" fmla="*/ 2301891 w 5155357"/>
              <a:gd name="connsiteY9009" fmla="*/ 605734 h 1041673"/>
              <a:gd name="connsiteX9010" fmla="*/ 2301891 w 5155357"/>
              <a:gd name="connsiteY9010" fmla="*/ 597278 h 1041673"/>
              <a:gd name="connsiteX9011" fmla="*/ 2300771 w 5155357"/>
              <a:gd name="connsiteY9011" fmla="*/ 595599 h 1041673"/>
              <a:gd name="connsiteX9012" fmla="*/ 2303009 w 5155357"/>
              <a:gd name="connsiteY9012" fmla="*/ 588387 h 1041673"/>
              <a:gd name="connsiteX9013" fmla="*/ 2300212 w 5155357"/>
              <a:gd name="connsiteY9013" fmla="*/ 588884 h 1041673"/>
              <a:gd name="connsiteX9014" fmla="*/ 2299092 w 5155357"/>
              <a:gd name="connsiteY9014" fmla="*/ 581112 h 1041673"/>
              <a:gd name="connsiteX9015" fmla="*/ 2300771 w 5155357"/>
              <a:gd name="connsiteY9015" fmla="*/ 568801 h 1041673"/>
              <a:gd name="connsiteX9016" fmla="*/ 2294616 w 5155357"/>
              <a:gd name="connsiteY9016" fmla="*/ 574956 h 1041673"/>
              <a:gd name="connsiteX9017" fmla="*/ 2290698 w 5155357"/>
              <a:gd name="connsiteY9017" fmla="*/ 583350 h 1041673"/>
              <a:gd name="connsiteX9018" fmla="*/ 2283984 w 5155357"/>
              <a:gd name="connsiteY9018" fmla="*/ 588449 h 1041673"/>
              <a:gd name="connsiteX9019" fmla="*/ 2280626 w 5155357"/>
              <a:gd name="connsiteY9019" fmla="*/ 610708 h 1041673"/>
              <a:gd name="connsiteX9020" fmla="*/ 2278947 w 5155357"/>
              <a:gd name="connsiteY9020" fmla="*/ 614625 h 1041673"/>
              <a:gd name="connsiteX9021" fmla="*/ 2278387 w 5155357"/>
              <a:gd name="connsiteY9021" fmla="*/ 620221 h 1041673"/>
              <a:gd name="connsiteX9022" fmla="*/ 2282305 w 5155357"/>
              <a:gd name="connsiteY9022" fmla="*/ 631413 h 1041673"/>
              <a:gd name="connsiteX9023" fmla="*/ 2287341 w 5155357"/>
              <a:gd name="connsiteY9023" fmla="*/ 644782 h 1041673"/>
              <a:gd name="connsiteX9024" fmla="*/ 2290698 w 5155357"/>
              <a:gd name="connsiteY9024" fmla="*/ 655974 h 1041673"/>
              <a:gd name="connsiteX9025" fmla="*/ 2290139 w 5155357"/>
              <a:gd name="connsiteY9025" fmla="*/ 670461 h 1041673"/>
              <a:gd name="connsiteX9026" fmla="*/ 2283984 w 5155357"/>
              <a:gd name="connsiteY9026" fmla="*/ 695643 h 1041673"/>
              <a:gd name="connsiteX9027" fmla="*/ 2281745 w 5155357"/>
              <a:gd name="connsiteY9027" fmla="*/ 708389 h 1041673"/>
              <a:gd name="connsiteX9028" fmla="*/ 2274470 w 5155357"/>
              <a:gd name="connsiteY9028" fmla="*/ 738545 h 1041673"/>
              <a:gd name="connsiteX9029" fmla="*/ 2268874 w 5155357"/>
              <a:gd name="connsiteY9029" fmla="*/ 769323 h 1041673"/>
              <a:gd name="connsiteX9030" fmla="*/ 2263278 w 5155357"/>
              <a:gd name="connsiteY9030" fmla="*/ 800598 h 1041673"/>
              <a:gd name="connsiteX9031" fmla="*/ 2259921 w 5155357"/>
              <a:gd name="connsiteY9031" fmla="*/ 809490 h 1041673"/>
              <a:gd name="connsiteX9032" fmla="*/ 2258242 w 5155357"/>
              <a:gd name="connsiteY9032" fmla="*/ 826775 h 1041673"/>
              <a:gd name="connsiteX9033" fmla="*/ 2256004 w 5155357"/>
              <a:gd name="connsiteY9033" fmla="*/ 834609 h 1041673"/>
              <a:gd name="connsiteX9034" fmla="*/ 2249288 w 5155357"/>
              <a:gd name="connsiteY9034" fmla="*/ 869242 h 1041673"/>
              <a:gd name="connsiteX9035" fmla="*/ 2243693 w 5155357"/>
              <a:gd name="connsiteY9035" fmla="*/ 905616 h 1041673"/>
              <a:gd name="connsiteX9036" fmla="*/ 2241454 w 5155357"/>
              <a:gd name="connsiteY9036" fmla="*/ 924518 h 1041673"/>
              <a:gd name="connsiteX9037" fmla="*/ 2242573 w 5155357"/>
              <a:gd name="connsiteY9037" fmla="*/ 930673 h 1041673"/>
              <a:gd name="connsiteX9038" fmla="*/ 2243133 w 5155357"/>
              <a:gd name="connsiteY9038" fmla="*/ 944601 h 1041673"/>
              <a:gd name="connsiteX9039" fmla="*/ 2243133 w 5155357"/>
              <a:gd name="connsiteY9039" fmla="*/ 955234 h 1041673"/>
              <a:gd name="connsiteX9040" fmla="*/ 2250967 w 5155357"/>
              <a:gd name="connsiteY9040" fmla="*/ 979296 h 1041673"/>
              <a:gd name="connsiteX9041" fmla="*/ 2253205 w 5155357"/>
              <a:gd name="connsiteY9041" fmla="*/ 987628 h 1041673"/>
              <a:gd name="connsiteX9042" fmla="*/ 2265455 w 5155357"/>
              <a:gd name="connsiteY9042" fmla="*/ 1006654 h 1041673"/>
              <a:gd name="connsiteX9043" fmla="*/ 2276646 w 5155357"/>
              <a:gd name="connsiteY9043" fmla="*/ 1018903 h 1041673"/>
              <a:gd name="connsiteX9044" fmla="*/ 2292812 w 5155357"/>
              <a:gd name="connsiteY9044" fmla="*/ 1027919 h 1041673"/>
              <a:gd name="connsiteX9045" fmla="*/ 2295611 w 5155357"/>
              <a:gd name="connsiteY9045" fmla="*/ 1024561 h 1041673"/>
              <a:gd name="connsiteX9046" fmla="*/ 2301766 w 5155357"/>
              <a:gd name="connsiteY9046" fmla="*/ 1030717 h 1041673"/>
              <a:gd name="connsiteX9047" fmla="*/ 2308481 w 5155357"/>
              <a:gd name="connsiteY9047" fmla="*/ 1034075 h 1041673"/>
              <a:gd name="connsiteX9048" fmla="*/ 2313518 w 5155357"/>
              <a:gd name="connsiteY9048" fmla="*/ 1028416 h 1041673"/>
              <a:gd name="connsiteX9049" fmla="*/ 2313518 w 5155357"/>
              <a:gd name="connsiteY9049" fmla="*/ 1025618 h 1041673"/>
              <a:gd name="connsiteX9050" fmla="*/ 2317994 w 5155357"/>
              <a:gd name="connsiteY9050" fmla="*/ 1025618 h 1041673"/>
              <a:gd name="connsiteX9051" fmla="*/ 2312398 w 5155357"/>
              <a:gd name="connsiteY9051" fmla="*/ 1013929 h 1041673"/>
              <a:gd name="connsiteX9052" fmla="*/ 2309601 w 5155357"/>
              <a:gd name="connsiteY9052" fmla="*/ 1003794 h 1041673"/>
              <a:gd name="connsiteX9053" fmla="*/ 2306802 w 5155357"/>
              <a:gd name="connsiteY9053" fmla="*/ 978177 h 1041673"/>
              <a:gd name="connsiteX9054" fmla="*/ 2309601 w 5155357"/>
              <a:gd name="connsiteY9054" fmla="*/ 974819 h 1041673"/>
              <a:gd name="connsiteX9055" fmla="*/ 2311839 w 5155357"/>
              <a:gd name="connsiteY9055" fmla="*/ 956353 h 1041673"/>
              <a:gd name="connsiteX9056" fmla="*/ 2319673 w 5155357"/>
              <a:gd name="connsiteY9056" fmla="*/ 901699 h 1041673"/>
              <a:gd name="connsiteX9057" fmla="*/ 2330865 w 5155357"/>
              <a:gd name="connsiteY9057" fmla="*/ 840205 h 1041673"/>
              <a:gd name="connsiteX9058" fmla="*/ 2344233 w 5155357"/>
              <a:gd name="connsiteY9058" fmla="*/ 778774 h 1041673"/>
              <a:gd name="connsiteX9059" fmla="*/ 2350389 w 5155357"/>
              <a:gd name="connsiteY9059" fmla="*/ 748120 h 1041673"/>
              <a:gd name="connsiteX9060" fmla="*/ 2358782 w 5155357"/>
              <a:gd name="connsiteY9060" fmla="*/ 710192 h 1041673"/>
              <a:gd name="connsiteX9061" fmla="*/ 2362140 w 5155357"/>
              <a:gd name="connsiteY9061" fmla="*/ 700617 h 1041673"/>
              <a:gd name="connsiteX9062" fmla="*/ 2365498 w 5155357"/>
              <a:gd name="connsiteY9062" fmla="*/ 702358 h 1041673"/>
              <a:gd name="connsiteX9063" fmla="*/ 2365498 w 5155357"/>
              <a:gd name="connsiteY9063" fmla="*/ 702917 h 1041673"/>
              <a:gd name="connsiteX9064" fmla="*/ 2365560 w 5155357"/>
              <a:gd name="connsiteY9064" fmla="*/ 702917 h 1041673"/>
              <a:gd name="connsiteX9065" fmla="*/ 2364254 w 5155357"/>
              <a:gd name="connsiteY9065" fmla="*/ 708203 h 1041673"/>
              <a:gd name="connsiteX9066" fmla="*/ 2363198 w 5155357"/>
              <a:gd name="connsiteY9066" fmla="*/ 711933 h 1041673"/>
              <a:gd name="connsiteX9067" fmla="*/ 2363881 w 5155357"/>
              <a:gd name="connsiteY9067" fmla="*/ 712990 h 1041673"/>
              <a:gd name="connsiteX9068" fmla="*/ 2364068 w 5155357"/>
              <a:gd name="connsiteY9068" fmla="*/ 712990 h 1041673"/>
              <a:gd name="connsiteX9069" fmla="*/ 2364939 w 5155357"/>
              <a:gd name="connsiteY9069" fmla="*/ 712306 h 1041673"/>
              <a:gd name="connsiteX9070" fmla="*/ 2365933 w 5155357"/>
              <a:gd name="connsiteY9070" fmla="*/ 708700 h 1041673"/>
              <a:gd name="connsiteX9071" fmla="*/ 2367239 w 5155357"/>
              <a:gd name="connsiteY9071" fmla="*/ 703415 h 1041673"/>
              <a:gd name="connsiteX9072" fmla="*/ 2369975 w 5155357"/>
              <a:gd name="connsiteY9072" fmla="*/ 700555 h 1041673"/>
              <a:gd name="connsiteX9073" fmla="*/ 2396213 w 5155357"/>
              <a:gd name="connsiteY9073" fmla="*/ 698316 h 1041673"/>
              <a:gd name="connsiteX9074" fmla="*/ 2412939 w 5155357"/>
              <a:gd name="connsiteY9074" fmla="*/ 697757 h 1041673"/>
              <a:gd name="connsiteX9075" fmla="*/ 2421333 w 5155357"/>
              <a:gd name="connsiteY9075" fmla="*/ 694959 h 1041673"/>
              <a:gd name="connsiteX9076" fmla="*/ 2430847 w 5155357"/>
              <a:gd name="connsiteY9076" fmla="*/ 693280 h 1041673"/>
              <a:gd name="connsiteX9077" fmla="*/ 2445893 w 5155357"/>
              <a:gd name="connsiteY9077" fmla="*/ 690482 h 1041673"/>
              <a:gd name="connsiteX9078" fmla="*/ 2471572 w 5155357"/>
              <a:gd name="connsiteY9078" fmla="*/ 680969 h 1041673"/>
              <a:gd name="connsiteX9079" fmla="*/ 2478847 w 5155357"/>
              <a:gd name="connsiteY9079" fmla="*/ 678233 h 1041673"/>
              <a:gd name="connsiteX9080" fmla="*/ 2487241 w 5155357"/>
              <a:gd name="connsiteY9080" fmla="*/ 676492 h 1041673"/>
              <a:gd name="connsiteX9081" fmla="*/ 2495076 w 5155357"/>
              <a:gd name="connsiteY9081" fmla="*/ 673134 h 1041673"/>
              <a:gd name="connsiteX9082" fmla="*/ 2502910 w 5155357"/>
              <a:gd name="connsiteY9082" fmla="*/ 669777 h 1041673"/>
              <a:gd name="connsiteX9083" fmla="*/ 2525792 w 5155357"/>
              <a:gd name="connsiteY9083" fmla="*/ 661943 h 1041673"/>
              <a:gd name="connsiteX9084" fmla="*/ 2529709 w 5155357"/>
              <a:gd name="connsiteY9084" fmla="*/ 661943 h 1041673"/>
              <a:gd name="connsiteX9085" fmla="*/ 2533626 w 5155357"/>
              <a:gd name="connsiteY9085" fmla="*/ 658025 h 1041673"/>
              <a:gd name="connsiteX9086" fmla="*/ 2534185 w 5155357"/>
              <a:gd name="connsiteY9086" fmla="*/ 660326 h 1041673"/>
              <a:gd name="connsiteX9087" fmla="*/ 2540216 w 5155357"/>
              <a:gd name="connsiteY9087" fmla="*/ 655227 h 1041673"/>
              <a:gd name="connsiteX9088" fmla="*/ 2540403 w 5155357"/>
              <a:gd name="connsiteY9088" fmla="*/ 655849 h 1041673"/>
              <a:gd name="connsiteX9089" fmla="*/ 2539967 w 5155357"/>
              <a:gd name="connsiteY9089" fmla="*/ 656098 h 1041673"/>
              <a:gd name="connsiteX9090" fmla="*/ 2539284 w 5155357"/>
              <a:gd name="connsiteY9090" fmla="*/ 656471 h 1041673"/>
              <a:gd name="connsiteX9091" fmla="*/ 2538973 w 5155357"/>
              <a:gd name="connsiteY9091" fmla="*/ 657217 h 1041673"/>
              <a:gd name="connsiteX9092" fmla="*/ 2539470 w 5155357"/>
              <a:gd name="connsiteY9092" fmla="*/ 657590 h 1041673"/>
              <a:gd name="connsiteX9093" fmla="*/ 2539657 w 5155357"/>
              <a:gd name="connsiteY9093" fmla="*/ 657590 h 1041673"/>
              <a:gd name="connsiteX9094" fmla="*/ 2540528 w 5155357"/>
              <a:gd name="connsiteY9094" fmla="*/ 657155 h 1041673"/>
              <a:gd name="connsiteX9095" fmla="*/ 2541211 w 5155357"/>
              <a:gd name="connsiteY9095" fmla="*/ 656844 h 1041673"/>
              <a:gd name="connsiteX9096" fmla="*/ 2541336 w 5155357"/>
              <a:gd name="connsiteY9096" fmla="*/ 656844 h 1041673"/>
              <a:gd name="connsiteX9097" fmla="*/ 2541460 w 5155357"/>
              <a:gd name="connsiteY9097" fmla="*/ 656782 h 1041673"/>
              <a:gd name="connsiteX9098" fmla="*/ 2543450 w 5155357"/>
              <a:gd name="connsiteY9098" fmla="*/ 656160 h 1041673"/>
              <a:gd name="connsiteX9099" fmla="*/ 2544693 w 5155357"/>
              <a:gd name="connsiteY9099" fmla="*/ 655725 h 1041673"/>
              <a:gd name="connsiteX9100" fmla="*/ 2545066 w 5155357"/>
              <a:gd name="connsiteY9100" fmla="*/ 655041 h 1041673"/>
              <a:gd name="connsiteX9101" fmla="*/ 2544383 w 5155357"/>
              <a:gd name="connsiteY9101" fmla="*/ 654668 h 1041673"/>
              <a:gd name="connsiteX9102" fmla="*/ 2543076 w 5155357"/>
              <a:gd name="connsiteY9102" fmla="*/ 655165 h 1041673"/>
              <a:gd name="connsiteX9103" fmla="*/ 2541646 w 5155357"/>
              <a:gd name="connsiteY9103" fmla="*/ 655663 h 1041673"/>
              <a:gd name="connsiteX9104" fmla="*/ 2541398 w 5155357"/>
              <a:gd name="connsiteY9104" fmla="*/ 654854 h 1041673"/>
              <a:gd name="connsiteX9105" fmla="*/ 2541522 w 5155357"/>
              <a:gd name="connsiteY9105" fmla="*/ 654854 h 1041673"/>
              <a:gd name="connsiteX9106" fmla="*/ 2564963 w 5155357"/>
              <a:gd name="connsiteY9106" fmla="*/ 644346 h 1041673"/>
              <a:gd name="connsiteX9107" fmla="*/ 2567761 w 5155357"/>
              <a:gd name="connsiteY9107" fmla="*/ 644844 h 1041673"/>
              <a:gd name="connsiteX9108" fmla="*/ 2570559 w 5155357"/>
              <a:gd name="connsiteY9108" fmla="*/ 643227 h 1041673"/>
              <a:gd name="connsiteX9109" fmla="*/ 2595119 w 5155357"/>
              <a:gd name="connsiteY9109" fmla="*/ 627558 h 1041673"/>
              <a:gd name="connsiteX9110" fmla="*/ 2594995 w 5155357"/>
              <a:gd name="connsiteY9110" fmla="*/ 627558 h 1041673"/>
              <a:gd name="connsiteX9111" fmla="*/ 2629006 w 5155357"/>
              <a:gd name="connsiteY9111" fmla="*/ 607475 h 1041673"/>
              <a:gd name="connsiteX9112" fmla="*/ 2638643 w 5155357"/>
              <a:gd name="connsiteY9112" fmla="*/ 601506 h 1041673"/>
              <a:gd name="connsiteX9113" fmla="*/ 2638830 w 5155357"/>
              <a:gd name="connsiteY9113" fmla="*/ 600760 h 1041673"/>
              <a:gd name="connsiteX9114" fmla="*/ 2638084 w 5155357"/>
              <a:gd name="connsiteY9114" fmla="*/ 600573 h 1041673"/>
              <a:gd name="connsiteX9115" fmla="*/ 2628508 w 5155357"/>
              <a:gd name="connsiteY9115" fmla="*/ 606542 h 1041673"/>
              <a:gd name="connsiteX9116" fmla="*/ 2594559 w 5155357"/>
              <a:gd name="connsiteY9116" fmla="*/ 626501 h 1041673"/>
              <a:gd name="connsiteX9117" fmla="*/ 2594559 w 5155357"/>
              <a:gd name="connsiteY9117" fmla="*/ 626501 h 1041673"/>
              <a:gd name="connsiteX9118" fmla="*/ 2592881 w 5155357"/>
              <a:gd name="connsiteY9118" fmla="*/ 626501 h 1041673"/>
              <a:gd name="connsiteX9119" fmla="*/ 2616322 w 5155357"/>
              <a:gd name="connsiteY9119" fmla="*/ 610273 h 1041673"/>
              <a:gd name="connsiteX9120" fmla="*/ 2620239 w 5155357"/>
              <a:gd name="connsiteY9120" fmla="*/ 609713 h 1041673"/>
              <a:gd name="connsiteX9121" fmla="*/ 2692800 w 5155357"/>
              <a:gd name="connsiteY9121" fmla="*/ 561712 h 1041673"/>
              <a:gd name="connsiteX9122" fmla="*/ 2716800 w 5155357"/>
              <a:gd name="connsiteY9122" fmla="*/ 544987 h 1041673"/>
              <a:gd name="connsiteX9123" fmla="*/ 2726749 w 5155357"/>
              <a:gd name="connsiteY9123" fmla="*/ 536158 h 1041673"/>
              <a:gd name="connsiteX9124" fmla="*/ 2726998 w 5155357"/>
              <a:gd name="connsiteY9124" fmla="*/ 536406 h 1041673"/>
              <a:gd name="connsiteX9125" fmla="*/ 2723951 w 5155357"/>
              <a:gd name="connsiteY9125" fmla="*/ 539266 h 1041673"/>
              <a:gd name="connsiteX9126" fmla="*/ 2721464 w 5155357"/>
              <a:gd name="connsiteY9126" fmla="*/ 541256 h 1041673"/>
              <a:gd name="connsiteX9127" fmla="*/ 2721464 w 5155357"/>
              <a:gd name="connsiteY9127" fmla="*/ 542002 h 1041673"/>
              <a:gd name="connsiteX9128" fmla="*/ 2721836 w 5155357"/>
              <a:gd name="connsiteY9128" fmla="*/ 542127 h 1041673"/>
              <a:gd name="connsiteX9129" fmla="*/ 2722210 w 5155357"/>
              <a:gd name="connsiteY9129" fmla="*/ 541940 h 1041673"/>
              <a:gd name="connsiteX9130" fmla="*/ 2724510 w 5155357"/>
              <a:gd name="connsiteY9130" fmla="*/ 540075 h 1041673"/>
              <a:gd name="connsiteX9131" fmla="*/ 2727868 w 5155357"/>
              <a:gd name="connsiteY9131" fmla="*/ 536904 h 1041673"/>
              <a:gd name="connsiteX9132" fmla="*/ 2727930 w 5155357"/>
              <a:gd name="connsiteY9132" fmla="*/ 536904 h 1041673"/>
              <a:gd name="connsiteX9133" fmla="*/ 2729485 w 5155357"/>
              <a:gd name="connsiteY9133" fmla="*/ 535660 h 1041673"/>
              <a:gd name="connsiteX9134" fmla="*/ 2730728 w 5155357"/>
              <a:gd name="connsiteY9134" fmla="*/ 534665 h 1041673"/>
              <a:gd name="connsiteX9135" fmla="*/ 2731039 w 5155357"/>
              <a:gd name="connsiteY9135" fmla="*/ 533795 h 1041673"/>
              <a:gd name="connsiteX9136" fmla="*/ 2730169 w 5155357"/>
              <a:gd name="connsiteY9136" fmla="*/ 533484 h 1041673"/>
              <a:gd name="connsiteX9137" fmla="*/ 2728552 w 5155357"/>
              <a:gd name="connsiteY9137" fmla="*/ 534727 h 1041673"/>
              <a:gd name="connsiteX9138" fmla="*/ 2727619 w 5155357"/>
              <a:gd name="connsiteY9138" fmla="*/ 535474 h 1041673"/>
              <a:gd name="connsiteX9139" fmla="*/ 2727122 w 5155357"/>
              <a:gd name="connsiteY9139" fmla="*/ 534976 h 1041673"/>
              <a:gd name="connsiteX9140" fmla="*/ 2727370 w 5155357"/>
              <a:gd name="connsiteY9140" fmla="*/ 534976 h 1041673"/>
              <a:gd name="connsiteX9141" fmla="*/ 2743536 w 5155357"/>
              <a:gd name="connsiteY9141" fmla="*/ 519245 h 1041673"/>
              <a:gd name="connsiteX9142" fmla="*/ 2749693 w 5155357"/>
              <a:gd name="connsiteY9142" fmla="*/ 515328 h 1041673"/>
              <a:gd name="connsiteX9143" fmla="*/ 2749693 w 5155357"/>
              <a:gd name="connsiteY9143" fmla="*/ 515577 h 1041673"/>
              <a:gd name="connsiteX9144" fmla="*/ 2740552 w 5155357"/>
              <a:gd name="connsiteY9144" fmla="*/ 524779 h 1041673"/>
              <a:gd name="connsiteX9145" fmla="*/ 2737133 w 5155357"/>
              <a:gd name="connsiteY9145" fmla="*/ 527888 h 1041673"/>
              <a:gd name="connsiteX9146" fmla="*/ 2737133 w 5155357"/>
              <a:gd name="connsiteY9146" fmla="*/ 528572 h 1041673"/>
              <a:gd name="connsiteX9147" fmla="*/ 2737505 w 5155357"/>
              <a:gd name="connsiteY9147" fmla="*/ 528696 h 1041673"/>
              <a:gd name="connsiteX9148" fmla="*/ 2737816 w 5155357"/>
              <a:gd name="connsiteY9148" fmla="*/ 528572 h 1041673"/>
              <a:gd name="connsiteX9149" fmla="*/ 2741236 w 5155357"/>
              <a:gd name="connsiteY9149" fmla="*/ 525525 h 1041673"/>
              <a:gd name="connsiteX9150" fmla="*/ 2750749 w 5155357"/>
              <a:gd name="connsiteY9150" fmla="*/ 515950 h 1041673"/>
              <a:gd name="connsiteX9151" fmla="*/ 2750749 w 5155357"/>
              <a:gd name="connsiteY9151" fmla="*/ 515826 h 1041673"/>
              <a:gd name="connsiteX9152" fmla="*/ 2750936 w 5155357"/>
              <a:gd name="connsiteY9152" fmla="*/ 515826 h 1041673"/>
              <a:gd name="connsiteX9153" fmla="*/ 2769092 w 5155357"/>
              <a:gd name="connsiteY9153" fmla="*/ 498913 h 1041673"/>
              <a:gd name="connsiteX9154" fmla="*/ 2769092 w 5155357"/>
              <a:gd name="connsiteY9154" fmla="*/ 498913 h 1041673"/>
              <a:gd name="connsiteX9155" fmla="*/ 2778107 w 5155357"/>
              <a:gd name="connsiteY9155" fmla="*/ 489587 h 1041673"/>
              <a:gd name="connsiteX9156" fmla="*/ 2786937 w 5155357"/>
              <a:gd name="connsiteY9156" fmla="*/ 480509 h 1041673"/>
              <a:gd name="connsiteX9157" fmla="*/ 2786937 w 5155357"/>
              <a:gd name="connsiteY9157" fmla="*/ 480509 h 1041673"/>
              <a:gd name="connsiteX9158" fmla="*/ 2820015 w 5155357"/>
              <a:gd name="connsiteY9158" fmla="*/ 432632 h 1041673"/>
              <a:gd name="connsiteX9159" fmla="*/ 2822812 w 5155357"/>
              <a:gd name="connsiteY9159" fmla="*/ 427098 h 1041673"/>
              <a:gd name="connsiteX9160" fmla="*/ 2826730 w 5155357"/>
              <a:gd name="connsiteY9160" fmla="*/ 423181 h 1041673"/>
              <a:gd name="connsiteX9161" fmla="*/ 2834005 w 5155357"/>
              <a:gd name="connsiteY9161" fmla="*/ 408072 h 1041673"/>
              <a:gd name="connsiteX9162" fmla="*/ 2836243 w 5155357"/>
              <a:gd name="connsiteY9162" fmla="*/ 406455 h 1041673"/>
              <a:gd name="connsiteX9163" fmla="*/ 2837922 w 5155357"/>
              <a:gd name="connsiteY9163" fmla="*/ 401916 h 1041673"/>
              <a:gd name="connsiteX9164" fmla="*/ 2847995 w 5155357"/>
              <a:gd name="connsiteY9164" fmla="*/ 381336 h 1041673"/>
              <a:gd name="connsiteX9165" fmla="*/ 2852471 w 5155357"/>
              <a:gd name="connsiteY9165" fmla="*/ 373439 h 1041673"/>
              <a:gd name="connsiteX9166" fmla="*/ 2854150 w 5155357"/>
              <a:gd name="connsiteY9166" fmla="*/ 366724 h 1041673"/>
              <a:gd name="connsiteX9167" fmla="*/ 2856388 w 5155357"/>
              <a:gd name="connsiteY9167" fmla="*/ 360568 h 1041673"/>
              <a:gd name="connsiteX9168" fmla="*/ 2853591 w 5155357"/>
              <a:gd name="connsiteY9168" fmla="*/ 371201 h 1041673"/>
              <a:gd name="connsiteX9169" fmla="*/ 2853591 w 5155357"/>
              <a:gd name="connsiteY9169" fmla="*/ 375678 h 1041673"/>
              <a:gd name="connsiteX9170" fmla="*/ 2845197 w 5155357"/>
              <a:gd name="connsiteY9170" fmla="*/ 394642 h 1041673"/>
              <a:gd name="connsiteX9171" fmla="*/ 2837922 w 5155357"/>
              <a:gd name="connsiteY9171" fmla="*/ 406393 h 1041673"/>
              <a:gd name="connsiteX9172" fmla="*/ 2827849 w 5155357"/>
              <a:gd name="connsiteY9172" fmla="*/ 424238 h 1041673"/>
              <a:gd name="connsiteX9173" fmla="*/ 2817465 w 5155357"/>
              <a:gd name="connsiteY9173" fmla="*/ 438725 h 1041673"/>
              <a:gd name="connsiteX9174" fmla="*/ 2820015 w 5155357"/>
              <a:gd name="connsiteY9174" fmla="*/ 432570 h 1041673"/>
              <a:gd name="connsiteX9175" fmla="*/ 2812180 w 5155357"/>
              <a:gd name="connsiteY9175" fmla="*/ 453835 h 1041673"/>
              <a:gd name="connsiteX9176" fmla="*/ 2812367 w 5155357"/>
              <a:gd name="connsiteY9176" fmla="*/ 453835 h 1041673"/>
              <a:gd name="connsiteX9177" fmla="*/ 2811683 w 5155357"/>
              <a:gd name="connsiteY9177" fmla="*/ 454705 h 1041673"/>
              <a:gd name="connsiteX9178" fmla="*/ 2811062 w 5155357"/>
              <a:gd name="connsiteY9178" fmla="*/ 455513 h 1041673"/>
              <a:gd name="connsiteX9179" fmla="*/ 2812243 w 5155357"/>
              <a:gd name="connsiteY9179" fmla="*/ 453835 h 1041673"/>
              <a:gd name="connsiteX9180" fmla="*/ 2270678 w 5155357"/>
              <a:gd name="connsiteY9180" fmla="*/ 311448 h 1041673"/>
              <a:gd name="connsiteX9181" fmla="*/ 2215961 w 5155357"/>
              <a:gd name="connsiteY9181" fmla="*/ 378973 h 1041673"/>
              <a:gd name="connsiteX9182" fmla="*/ 2212604 w 5155357"/>
              <a:gd name="connsiteY9182" fmla="*/ 381274 h 1041673"/>
              <a:gd name="connsiteX9183" fmla="*/ 2200292 w 5155357"/>
              <a:gd name="connsiteY9183" fmla="*/ 406891 h 1041673"/>
              <a:gd name="connsiteX9184" fmla="*/ 2195816 w 5155357"/>
              <a:gd name="connsiteY9184" fmla="*/ 414725 h 1041673"/>
              <a:gd name="connsiteX9185" fmla="*/ 2209743 w 5155357"/>
              <a:gd name="connsiteY9185" fmla="*/ 382890 h 1041673"/>
              <a:gd name="connsiteX9186" fmla="*/ 2229267 w 5155357"/>
              <a:gd name="connsiteY9186" fmla="*/ 355532 h 1041673"/>
              <a:gd name="connsiteX9187" fmla="*/ 2239899 w 5155357"/>
              <a:gd name="connsiteY9187" fmla="*/ 341604 h 1041673"/>
              <a:gd name="connsiteX9188" fmla="*/ 2273413 w 5155357"/>
              <a:gd name="connsiteY9188" fmla="*/ 307034 h 1041673"/>
              <a:gd name="connsiteX9189" fmla="*/ 2270615 w 5155357"/>
              <a:gd name="connsiteY9189" fmla="*/ 311448 h 1041673"/>
              <a:gd name="connsiteX9190" fmla="*/ 2281310 w 5155357"/>
              <a:gd name="connsiteY9190" fmla="*/ 300381 h 1041673"/>
              <a:gd name="connsiteX9191" fmla="*/ 2286346 w 5155357"/>
              <a:gd name="connsiteY9191" fmla="*/ 295842 h 1041673"/>
              <a:gd name="connsiteX9192" fmla="*/ 2281310 w 5155357"/>
              <a:gd name="connsiteY9192" fmla="*/ 300381 h 1041673"/>
              <a:gd name="connsiteX9193" fmla="*/ 2342182 w 5155357"/>
              <a:gd name="connsiteY9193" fmla="*/ 547474 h 1041673"/>
              <a:gd name="connsiteX9194" fmla="*/ 2345477 w 5155357"/>
              <a:gd name="connsiteY9194" fmla="*/ 545733 h 1041673"/>
              <a:gd name="connsiteX9195" fmla="*/ 2343363 w 5155357"/>
              <a:gd name="connsiteY9195" fmla="*/ 549837 h 1041673"/>
              <a:gd name="connsiteX9196" fmla="*/ 2341684 w 5155357"/>
              <a:gd name="connsiteY9196" fmla="*/ 554002 h 1041673"/>
              <a:gd name="connsiteX9197" fmla="*/ 2342182 w 5155357"/>
              <a:gd name="connsiteY9197" fmla="*/ 547474 h 1041673"/>
              <a:gd name="connsiteX9198" fmla="*/ 2337705 w 5155357"/>
              <a:gd name="connsiteY9198" fmla="*/ 557111 h 1041673"/>
              <a:gd name="connsiteX9199" fmla="*/ 2338761 w 5155357"/>
              <a:gd name="connsiteY9199" fmla="*/ 555370 h 1041673"/>
              <a:gd name="connsiteX9200" fmla="*/ 2340814 w 5155357"/>
              <a:gd name="connsiteY9200" fmla="*/ 557795 h 1041673"/>
              <a:gd name="connsiteX9201" fmla="*/ 2339943 w 5155357"/>
              <a:gd name="connsiteY9201" fmla="*/ 562769 h 1041673"/>
              <a:gd name="connsiteX9202" fmla="*/ 2338575 w 5155357"/>
              <a:gd name="connsiteY9202" fmla="*/ 564697 h 1041673"/>
              <a:gd name="connsiteX9203" fmla="*/ 2337518 w 5155357"/>
              <a:gd name="connsiteY9203" fmla="*/ 562769 h 1041673"/>
              <a:gd name="connsiteX9204" fmla="*/ 2338015 w 5155357"/>
              <a:gd name="connsiteY9204" fmla="*/ 559847 h 1041673"/>
              <a:gd name="connsiteX9205" fmla="*/ 2337705 w 5155357"/>
              <a:gd name="connsiteY9205" fmla="*/ 557111 h 1041673"/>
              <a:gd name="connsiteX9206" fmla="*/ 2333788 w 5155357"/>
              <a:gd name="connsiteY9206" fmla="*/ 580677 h 1041673"/>
              <a:gd name="connsiteX9207" fmla="*/ 2336648 w 5155357"/>
              <a:gd name="connsiteY9207" fmla="*/ 578625 h 1041673"/>
              <a:gd name="connsiteX9208" fmla="*/ 2335218 w 5155357"/>
              <a:gd name="connsiteY9208" fmla="*/ 581858 h 1041673"/>
              <a:gd name="connsiteX9209" fmla="*/ 2333788 w 5155357"/>
              <a:gd name="connsiteY9209" fmla="*/ 580677 h 1041673"/>
              <a:gd name="connsiteX9210" fmla="*/ 2305310 w 5155357"/>
              <a:gd name="connsiteY9210" fmla="*/ 769261 h 1041673"/>
              <a:gd name="connsiteX9211" fmla="*/ 2306430 w 5155357"/>
              <a:gd name="connsiteY9211" fmla="*/ 769261 h 1041673"/>
              <a:gd name="connsiteX9212" fmla="*/ 2305994 w 5155357"/>
              <a:gd name="connsiteY9212" fmla="*/ 770753 h 1041673"/>
              <a:gd name="connsiteX9213" fmla="*/ 2305932 w 5155357"/>
              <a:gd name="connsiteY9213" fmla="*/ 770940 h 1041673"/>
              <a:gd name="connsiteX9214" fmla="*/ 2305932 w 5155357"/>
              <a:gd name="connsiteY9214" fmla="*/ 770940 h 1041673"/>
              <a:gd name="connsiteX9215" fmla="*/ 2305372 w 5155357"/>
              <a:gd name="connsiteY9215" fmla="*/ 769261 h 1041673"/>
              <a:gd name="connsiteX9216" fmla="*/ 2304191 w 5155357"/>
              <a:gd name="connsiteY9216" fmla="*/ 775416 h 1041673"/>
              <a:gd name="connsiteX9217" fmla="*/ 2305248 w 5155357"/>
              <a:gd name="connsiteY9217" fmla="*/ 775416 h 1041673"/>
              <a:gd name="connsiteX9218" fmla="*/ 2305000 w 5155357"/>
              <a:gd name="connsiteY9218" fmla="*/ 776536 h 1041673"/>
              <a:gd name="connsiteX9219" fmla="*/ 2304191 w 5155357"/>
              <a:gd name="connsiteY9219" fmla="*/ 776536 h 1041673"/>
              <a:gd name="connsiteX9220" fmla="*/ 2304191 w 5155357"/>
              <a:gd name="connsiteY9220" fmla="*/ 775416 h 1041673"/>
              <a:gd name="connsiteX9221" fmla="*/ 2301953 w 5155357"/>
              <a:gd name="connsiteY9221" fmla="*/ 801593 h 1041673"/>
              <a:gd name="connsiteX9222" fmla="*/ 2302077 w 5155357"/>
              <a:gd name="connsiteY9222" fmla="*/ 801593 h 1041673"/>
              <a:gd name="connsiteX9223" fmla="*/ 2301704 w 5155357"/>
              <a:gd name="connsiteY9223" fmla="*/ 803707 h 1041673"/>
              <a:gd name="connsiteX9224" fmla="*/ 2301207 w 5155357"/>
              <a:gd name="connsiteY9224" fmla="*/ 805821 h 1041673"/>
              <a:gd name="connsiteX9225" fmla="*/ 2301207 w 5155357"/>
              <a:gd name="connsiteY9225" fmla="*/ 805883 h 1041673"/>
              <a:gd name="connsiteX9226" fmla="*/ 2299092 w 5155357"/>
              <a:gd name="connsiteY9226" fmla="*/ 805510 h 1041673"/>
              <a:gd name="connsiteX9227" fmla="*/ 2301891 w 5155357"/>
              <a:gd name="connsiteY9227" fmla="*/ 801593 h 1041673"/>
              <a:gd name="connsiteX9228" fmla="*/ 2297476 w 5155357"/>
              <a:gd name="connsiteY9228" fmla="*/ 808868 h 1041673"/>
              <a:gd name="connsiteX9229" fmla="*/ 2298595 w 5155357"/>
              <a:gd name="connsiteY9229" fmla="*/ 808868 h 1041673"/>
              <a:gd name="connsiteX9230" fmla="*/ 2298595 w 5155357"/>
              <a:gd name="connsiteY9230" fmla="*/ 809987 h 1041673"/>
              <a:gd name="connsiteX9231" fmla="*/ 2297476 w 5155357"/>
              <a:gd name="connsiteY9231" fmla="*/ 809987 h 1041673"/>
              <a:gd name="connsiteX9232" fmla="*/ 2297476 w 5155357"/>
              <a:gd name="connsiteY9232" fmla="*/ 808868 h 1041673"/>
              <a:gd name="connsiteX9233" fmla="*/ 2298906 w 5155357"/>
              <a:gd name="connsiteY9233" fmla="*/ 816205 h 1041673"/>
              <a:gd name="connsiteX9234" fmla="*/ 2298036 w 5155357"/>
              <a:gd name="connsiteY9234" fmla="*/ 822236 h 1041673"/>
              <a:gd name="connsiteX9235" fmla="*/ 2298906 w 5155357"/>
              <a:gd name="connsiteY9235" fmla="*/ 816205 h 1041673"/>
              <a:gd name="connsiteX9236" fmla="*/ 2282367 w 5155357"/>
              <a:gd name="connsiteY9236" fmla="*/ 770940 h 1041673"/>
              <a:gd name="connsiteX9237" fmla="*/ 2282118 w 5155357"/>
              <a:gd name="connsiteY9237" fmla="*/ 772556 h 1041673"/>
              <a:gd name="connsiteX9238" fmla="*/ 2281310 w 5155357"/>
              <a:gd name="connsiteY9238" fmla="*/ 772059 h 1041673"/>
              <a:gd name="connsiteX9239" fmla="*/ 2282367 w 5155357"/>
              <a:gd name="connsiteY9239" fmla="*/ 770940 h 1041673"/>
              <a:gd name="connsiteX9240" fmla="*/ 2280191 w 5155357"/>
              <a:gd name="connsiteY9240" fmla="*/ 777033 h 1041673"/>
              <a:gd name="connsiteX9241" fmla="*/ 2280750 w 5155357"/>
              <a:gd name="connsiteY9241" fmla="*/ 776536 h 1041673"/>
              <a:gd name="connsiteX9242" fmla="*/ 2281559 w 5155357"/>
              <a:gd name="connsiteY9242" fmla="*/ 776536 h 1041673"/>
              <a:gd name="connsiteX9243" fmla="*/ 2281247 w 5155357"/>
              <a:gd name="connsiteY9243" fmla="*/ 777655 h 1041673"/>
              <a:gd name="connsiteX9244" fmla="*/ 2281123 w 5155357"/>
              <a:gd name="connsiteY9244" fmla="*/ 778152 h 1041673"/>
              <a:gd name="connsiteX9245" fmla="*/ 2280191 w 5155357"/>
              <a:gd name="connsiteY9245" fmla="*/ 778152 h 1041673"/>
              <a:gd name="connsiteX9246" fmla="*/ 2280191 w 5155357"/>
              <a:gd name="connsiteY9246" fmla="*/ 777033 h 1041673"/>
              <a:gd name="connsiteX9247" fmla="*/ 2277952 w 5155357"/>
              <a:gd name="connsiteY9247" fmla="*/ 803894 h 1041673"/>
              <a:gd name="connsiteX9248" fmla="*/ 2278139 w 5155357"/>
              <a:gd name="connsiteY9248" fmla="*/ 803894 h 1041673"/>
              <a:gd name="connsiteX9249" fmla="*/ 2277766 w 5155357"/>
              <a:gd name="connsiteY9249" fmla="*/ 805883 h 1041673"/>
              <a:gd name="connsiteX9250" fmla="*/ 2277392 w 5155357"/>
              <a:gd name="connsiteY9250" fmla="*/ 807811 h 1041673"/>
              <a:gd name="connsiteX9251" fmla="*/ 2275714 w 5155357"/>
              <a:gd name="connsiteY9251" fmla="*/ 807251 h 1041673"/>
              <a:gd name="connsiteX9252" fmla="*/ 2277952 w 5155357"/>
              <a:gd name="connsiteY9252" fmla="*/ 803894 h 1041673"/>
              <a:gd name="connsiteX9253" fmla="*/ 2275154 w 5155357"/>
              <a:gd name="connsiteY9253" fmla="*/ 817262 h 1041673"/>
              <a:gd name="connsiteX9254" fmla="*/ 2275154 w 5155357"/>
              <a:gd name="connsiteY9254" fmla="*/ 817262 h 1041673"/>
              <a:gd name="connsiteX9255" fmla="*/ 2275092 w 5155357"/>
              <a:gd name="connsiteY9255" fmla="*/ 817448 h 1041673"/>
              <a:gd name="connsiteX9256" fmla="*/ 2274719 w 5155357"/>
              <a:gd name="connsiteY9256" fmla="*/ 820682 h 1041673"/>
              <a:gd name="connsiteX9257" fmla="*/ 2274346 w 5155357"/>
              <a:gd name="connsiteY9257" fmla="*/ 823479 h 1041673"/>
              <a:gd name="connsiteX9258" fmla="*/ 2272356 w 5155357"/>
              <a:gd name="connsiteY9258" fmla="*/ 819438 h 1041673"/>
              <a:gd name="connsiteX9259" fmla="*/ 2275154 w 5155357"/>
              <a:gd name="connsiteY9259" fmla="*/ 817262 h 1041673"/>
              <a:gd name="connsiteX9260" fmla="*/ 2265703 w 5155357"/>
              <a:gd name="connsiteY9260" fmla="*/ 880931 h 1041673"/>
              <a:gd name="connsiteX9261" fmla="*/ 2266263 w 5155357"/>
              <a:gd name="connsiteY9261" fmla="*/ 883729 h 1041673"/>
              <a:gd name="connsiteX9262" fmla="*/ 2265703 w 5155357"/>
              <a:gd name="connsiteY9262" fmla="*/ 880931 h 1041673"/>
              <a:gd name="connsiteX9263" fmla="*/ 2257309 w 5155357"/>
              <a:gd name="connsiteY9263" fmla="*/ 940684 h 1041673"/>
              <a:gd name="connsiteX9264" fmla="*/ 2256750 w 5155357"/>
              <a:gd name="connsiteY9264" fmla="*/ 939565 h 1041673"/>
              <a:gd name="connsiteX9265" fmla="*/ 2257309 w 5155357"/>
              <a:gd name="connsiteY9265" fmla="*/ 940684 h 1041673"/>
              <a:gd name="connsiteX9266" fmla="*/ 2263092 w 5155357"/>
              <a:gd name="connsiteY9266" fmla="*/ 908352 h 1041673"/>
              <a:gd name="connsiteX9267" fmla="*/ 2262843 w 5155357"/>
              <a:gd name="connsiteY9267" fmla="*/ 908352 h 1041673"/>
              <a:gd name="connsiteX9268" fmla="*/ 2258926 w 5155357"/>
              <a:gd name="connsiteY9268" fmla="*/ 928311 h 1041673"/>
              <a:gd name="connsiteX9269" fmla="*/ 2257247 w 5155357"/>
              <a:gd name="connsiteY9269" fmla="*/ 936767 h 1041673"/>
              <a:gd name="connsiteX9270" fmla="*/ 2263962 w 5155357"/>
              <a:gd name="connsiteY9270" fmla="*/ 888206 h 1041673"/>
              <a:gd name="connsiteX9271" fmla="*/ 2265081 w 5155357"/>
              <a:gd name="connsiteY9271" fmla="*/ 892061 h 1041673"/>
              <a:gd name="connsiteX9272" fmla="*/ 2265206 w 5155357"/>
              <a:gd name="connsiteY9272" fmla="*/ 892061 h 1041673"/>
              <a:gd name="connsiteX9273" fmla="*/ 2263776 w 5155357"/>
              <a:gd name="connsiteY9273" fmla="*/ 900206 h 1041673"/>
              <a:gd name="connsiteX9274" fmla="*/ 2263776 w 5155357"/>
              <a:gd name="connsiteY9274" fmla="*/ 900206 h 1041673"/>
              <a:gd name="connsiteX9275" fmla="*/ 2263776 w 5155357"/>
              <a:gd name="connsiteY9275" fmla="*/ 900393 h 1041673"/>
              <a:gd name="connsiteX9276" fmla="*/ 2263776 w 5155357"/>
              <a:gd name="connsiteY9276" fmla="*/ 900393 h 1041673"/>
              <a:gd name="connsiteX9277" fmla="*/ 2263776 w 5155357"/>
              <a:gd name="connsiteY9277" fmla="*/ 900455 h 1041673"/>
              <a:gd name="connsiteX9278" fmla="*/ 2263838 w 5155357"/>
              <a:gd name="connsiteY9278" fmla="*/ 900890 h 1041673"/>
              <a:gd name="connsiteX9279" fmla="*/ 2263030 w 5155357"/>
              <a:gd name="connsiteY9279" fmla="*/ 908352 h 1041673"/>
              <a:gd name="connsiteX9280" fmla="*/ 2264273 w 5155357"/>
              <a:gd name="connsiteY9280" fmla="*/ 907606 h 1041673"/>
              <a:gd name="connsiteX9281" fmla="*/ 2265019 w 5155357"/>
              <a:gd name="connsiteY9281" fmla="*/ 901388 h 1041673"/>
              <a:gd name="connsiteX9282" fmla="*/ 2265703 w 5155357"/>
              <a:gd name="connsiteY9282" fmla="*/ 901512 h 1041673"/>
              <a:gd name="connsiteX9283" fmla="*/ 2265703 w 5155357"/>
              <a:gd name="connsiteY9283" fmla="*/ 901512 h 1041673"/>
              <a:gd name="connsiteX9284" fmla="*/ 2264273 w 5155357"/>
              <a:gd name="connsiteY9284" fmla="*/ 907606 h 1041673"/>
              <a:gd name="connsiteX9285" fmla="*/ 2265703 w 5155357"/>
              <a:gd name="connsiteY9285" fmla="*/ 899771 h 1041673"/>
              <a:gd name="connsiteX9286" fmla="*/ 2265516 w 5155357"/>
              <a:gd name="connsiteY9286" fmla="*/ 899771 h 1041673"/>
              <a:gd name="connsiteX9287" fmla="*/ 2266823 w 5155357"/>
              <a:gd name="connsiteY9287" fmla="*/ 892559 h 1041673"/>
              <a:gd name="connsiteX9288" fmla="*/ 2266823 w 5155357"/>
              <a:gd name="connsiteY9288" fmla="*/ 892559 h 1041673"/>
              <a:gd name="connsiteX9289" fmla="*/ 2265703 w 5155357"/>
              <a:gd name="connsiteY9289" fmla="*/ 899771 h 1041673"/>
              <a:gd name="connsiteX9290" fmla="*/ 2266823 w 5155357"/>
              <a:gd name="connsiteY9290" fmla="*/ 878631 h 1041673"/>
              <a:gd name="connsiteX9291" fmla="*/ 2266263 w 5155357"/>
              <a:gd name="connsiteY9291" fmla="*/ 876393 h 1041673"/>
              <a:gd name="connsiteX9292" fmla="*/ 2266823 w 5155357"/>
              <a:gd name="connsiteY9292" fmla="*/ 878631 h 1041673"/>
              <a:gd name="connsiteX9293" fmla="*/ 2265703 w 5155357"/>
              <a:gd name="connsiteY9293" fmla="*/ 850154 h 1041673"/>
              <a:gd name="connsiteX9294" fmla="*/ 2266823 w 5155357"/>
              <a:gd name="connsiteY9294" fmla="*/ 847356 h 1041673"/>
              <a:gd name="connsiteX9295" fmla="*/ 2265703 w 5155357"/>
              <a:gd name="connsiteY9295" fmla="*/ 850154 h 1041673"/>
              <a:gd name="connsiteX9296" fmla="*/ 2270678 w 5155357"/>
              <a:gd name="connsiteY9296" fmla="*/ 827894 h 1041673"/>
              <a:gd name="connsiteX9297" fmla="*/ 2271796 w 5155357"/>
              <a:gd name="connsiteY9297" fmla="*/ 830070 h 1041673"/>
              <a:gd name="connsiteX9298" fmla="*/ 2271921 w 5155357"/>
              <a:gd name="connsiteY9298" fmla="*/ 830070 h 1041673"/>
              <a:gd name="connsiteX9299" fmla="*/ 2271796 w 5155357"/>
              <a:gd name="connsiteY9299" fmla="*/ 830630 h 1041673"/>
              <a:gd name="connsiteX9300" fmla="*/ 2271796 w 5155357"/>
              <a:gd name="connsiteY9300" fmla="*/ 830630 h 1041673"/>
              <a:gd name="connsiteX9301" fmla="*/ 2267879 w 5155357"/>
              <a:gd name="connsiteY9301" fmla="*/ 845739 h 1041673"/>
              <a:gd name="connsiteX9302" fmla="*/ 2270678 w 5155357"/>
              <a:gd name="connsiteY9302" fmla="*/ 827894 h 1041673"/>
              <a:gd name="connsiteX9303" fmla="*/ 2267941 w 5155357"/>
              <a:gd name="connsiteY9303" fmla="*/ 864641 h 1041673"/>
              <a:gd name="connsiteX9304" fmla="*/ 2267941 w 5155357"/>
              <a:gd name="connsiteY9304" fmla="*/ 863584 h 1041673"/>
              <a:gd name="connsiteX9305" fmla="*/ 2269061 w 5155357"/>
              <a:gd name="connsiteY9305" fmla="*/ 865201 h 1041673"/>
              <a:gd name="connsiteX9306" fmla="*/ 2267941 w 5155357"/>
              <a:gd name="connsiteY9306" fmla="*/ 864641 h 1041673"/>
              <a:gd name="connsiteX9307" fmla="*/ 2271237 w 5155357"/>
              <a:gd name="connsiteY9307" fmla="*/ 855190 h 1041673"/>
              <a:gd name="connsiteX9308" fmla="*/ 2269558 w 5155357"/>
              <a:gd name="connsiteY9308" fmla="*/ 861346 h 1041673"/>
              <a:gd name="connsiteX9309" fmla="*/ 2271175 w 5155357"/>
              <a:gd name="connsiteY9309" fmla="*/ 854133 h 1041673"/>
              <a:gd name="connsiteX9310" fmla="*/ 2271237 w 5155357"/>
              <a:gd name="connsiteY9310" fmla="*/ 854568 h 1041673"/>
              <a:gd name="connsiteX9311" fmla="*/ 2271361 w 5155357"/>
              <a:gd name="connsiteY9311" fmla="*/ 855252 h 1041673"/>
              <a:gd name="connsiteX9312" fmla="*/ 2271237 w 5155357"/>
              <a:gd name="connsiteY9312" fmla="*/ 855252 h 1041673"/>
              <a:gd name="connsiteX9313" fmla="*/ 2272232 w 5155357"/>
              <a:gd name="connsiteY9313" fmla="*/ 851397 h 1041673"/>
              <a:gd name="connsiteX9314" fmla="*/ 2271921 w 5155357"/>
              <a:gd name="connsiteY9314" fmla="*/ 852579 h 1041673"/>
              <a:gd name="connsiteX9315" fmla="*/ 2271921 w 5155357"/>
              <a:gd name="connsiteY9315" fmla="*/ 852579 h 1041673"/>
              <a:gd name="connsiteX9316" fmla="*/ 2271921 w 5155357"/>
              <a:gd name="connsiteY9316" fmla="*/ 852454 h 1041673"/>
              <a:gd name="connsiteX9317" fmla="*/ 2271361 w 5155357"/>
              <a:gd name="connsiteY9317" fmla="*/ 850154 h 1041673"/>
              <a:gd name="connsiteX9318" fmla="*/ 2272481 w 5155357"/>
              <a:gd name="connsiteY9318" fmla="*/ 850713 h 1041673"/>
              <a:gd name="connsiteX9319" fmla="*/ 2272481 w 5155357"/>
              <a:gd name="connsiteY9319" fmla="*/ 850713 h 1041673"/>
              <a:gd name="connsiteX9320" fmla="*/ 2272294 w 5155357"/>
              <a:gd name="connsiteY9320" fmla="*/ 851397 h 1041673"/>
              <a:gd name="connsiteX9321" fmla="*/ 2274035 w 5155357"/>
              <a:gd name="connsiteY9321" fmla="*/ 855190 h 1041673"/>
              <a:gd name="connsiteX9322" fmla="*/ 2273040 w 5155357"/>
              <a:gd name="connsiteY9322" fmla="*/ 854693 h 1041673"/>
              <a:gd name="connsiteX9323" fmla="*/ 2273040 w 5155357"/>
              <a:gd name="connsiteY9323" fmla="*/ 854320 h 1041673"/>
              <a:gd name="connsiteX9324" fmla="*/ 2272916 w 5155357"/>
              <a:gd name="connsiteY9324" fmla="*/ 853511 h 1041673"/>
              <a:gd name="connsiteX9325" fmla="*/ 2272978 w 5155357"/>
              <a:gd name="connsiteY9325" fmla="*/ 853511 h 1041673"/>
              <a:gd name="connsiteX9326" fmla="*/ 2272978 w 5155357"/>
              <a:gd name="connsiteY9326" fmla="*/ 853014 h 1041673"/>
              <a:gd name="connsiteX9327" fmla="*/ 2272729 w 5155357"/>
              <a:gd name="connsiteY9327" fmla="*/ 853014 h 1041673"/>
              <a:gd name="connsiteX9328" fmla="*/ 2272729 w 5155357"/>
              <a:gd name="connsiteY9328" fmla="*/ 853014 h 1041673"/>
              <a:gd name="connsiteX9329" fmla="*/ 2273165 w 5155357"/>
              <a:gd name="connsiteY9329" fmla="*/ 851584 h 1041673"/>
              <a:gd name="connsiteX9330" fmla="*/ 2273413 w 5155357"/>
              <a:gd name="connsiteY9330" fmla="*/ 850651 h 1041673"/>
              <a:gd name="connsiteX9331" fmla="*/ 2273537 w 5155357"/>
              <a:gd name="connsiteY9331" fmla="*/ 850651 h 1041673"/>
              <a:gd name="connsiteX9332" fmla="*/ 2274097 w 5155357"/>
              <a:gd name="connsiteY9332" fmla="*/ 855190 h 1041673"/>
              <a:gd name="connsiteX9333" fmla="*/ 2278512 w 5155357"/>
              <a:gd name="connsiteY9333" fmla="*/ 825096 h 1041673"/>
              <a:gd name="connsiteX9334" fmla="*/ 2279631 w 5155357"/>
              <a:gd name="connsiteY9334" fmla="*/ 826713 h 1041673"/>
              <a:gd name="connsiteX9335" fmla="*/ 2277392 w 5155357"/>
              <a:gd name="connsiteY9335" fmla="*/ 835169 h 1041673"/>
              <a:gd name="connsiteX9336" fmla="*/ 2276522 w 5155357"/>
              <a:gd name="connsiteY9336" fmla="*/ 839521 h 1041673"/>
              <a:gd name="connsiteX9337" fmla="*/ 2276833 w 5155357"/>
              <a:gd name="connsiteY9337" fmla="*/ 836164 h 1041673"/>
              <a:gd name="connsiteX9338" fmla="*/ 2276709 w 5155357"/>
              <a:gd name="connsiteY9338" fmla="*/ 835666 h 1041673"/>
              <a:gd name="connsiteX9339" fmla="*/ 2276211 w 5155357"/>
              <a:gd name="connsiteY9339" fmla="*/ 835791 h 1041673"/>
              <a:gd name="connsiteX9340" fmla="*/ 2276025 w 5155357"/>
              <a:gd name="connsiteY9340" fmla="*/ 840267 h 1041673"/>
              <a:gd name="connsiteX9341" fmla="*/ 2275651 w 5155357"/>
              <a:gd name="connsiteY9341" fmla="*/ 840143 h 1041673"/>
              <a:gd name="connsiteX9342" fmla="*/ 2272854 w 5155357"/>
              <a:gd name="connsiteY9342" fmla="*/ 847418 h 1041673"/>
              <a:gd name="connsiteX9343" fmla="*/ 2271175 w 5155357"/>
              <a:gd name="connsiteY9343" fmla="*/ 844620 h 1041673"/>
              <a:gd name="connsiteX9344" fmla="*/ 2272854 w 5155357"/>
              <a:gd name="connsiteY9344" fmla="*/ 843501 h 1041673"/>
              <a:gd name="connsiteX9345" fmla="*/ 2273475 w 5155357"/>
              <a:gd name="connsiteY9345" fmla="*/ 830879 h 1041673"/>
              <a:gd name="connsiteX9346" fmla="*/ 2273537 w 5155357"/>
              <a:gd name="connsiteY9346" fmla="*/ 830381 h 1041673"/>
              <a:gd name="connsiteX9347" fmla="*/ 2275651 w 5155357"/>
              <a:gd name="connsiteY9347" fmla="*/ 823977 h 1041673"/>
              <a:gd name="connsiteX9348" fmla="*/ 2275465 w 5155357"/>
              <a:gd name="connsiteY9348" fmla="*/ 823977 h 1041673"/>
              <a:gd name="connsiteX9349" fmla="*/ 2275838 w 5155357"/>
              <a:gd name="connsiteY9349" fmla="*/ 820930 h 1041673"/>
              <a:gd name="connsiteX9350" fmla="*/ 2276211 w 5155357"/>
              <a:gd name="connsiteY9350" fmla="*/ 817884 h 1041673"/>
              <a:gd name="connsiteX9351" fmla="*/ 2276211 w 5155357"/>
              <a:gd name="connsiteY9351" fmla="*/ 817884 h 1041673"/>
              <a:gd name="connsiteX9352" fmla="*/ 2279009 w 5155357"/>
              <a:gd name="connsiteY9352" fmla="*/ 808370 h 1041673"/>
              <a:gd name="connsiteX9353" fmla="*/ 2278822 w 5155357"/>
              <a:gd name="connsiteY9353" fmla="*/ 808370 h 1041673"/>
              <a:gd name="connsiteX9354" fmla="*/ 2279196 w 5155357"/>
              <a:gd name="connsiteY9354" fmla="*/ 806256 h 1041673"/>
              <a:gd name="connsiteX9355" fmla="*/ 2279506 w 5155357"/>
              <a:gd name="connsiteY9355" fmla="*/ 804515 h 1041673"/>
              <a:gd name="connsiteX9356" fmla="*/ 2282864 w 5155357"/>
              <a:gd name="connsiteY9356" fmla="*/ 790028 h 1041673"/>
              <a:gd name="connsiteX9357" fmla="*/ 2282615 w 5155357"/>
              <a:gd name="connsiteY9357" fmla="*/ 790028 h 1041673"/>
              <a:gd name="connsiteX9358" fmla="*/ 2283051 w 5155357"/>
              <a:gd name="connsiteY9358" fmla="*/ 788163 h 1041673"/>
              <a:gd name="connsiteX9359" fmla="*/ 2283362 w 5155357"/>
              <a:gd name="connsiteY9359" fmla="*/ 786546 h 1041673"/>
              <a:gd name="connsiteX9360" fmla="*/ 2283051 w 5155357"/>
              <a:gd name="connsiteY9360" fmla="*/ 785924 h 1041673"/>
              <a:gd name="connsiteX9361" fmla="*/ 2282367 w 5155357"/>
              <a:gd name="connsiteY9361" fmla="*/ 786235 h 1041673"/>
              <a:gd name="connsiteX9362" fmla="*/ 2281993 w 5155357"/>
              <a:gd name="connsiteY9362" fmla="*/ 788101 h 1041673"/>
              <a:gd name="connsiteX9363" fmla="*/ 2281745 w 5155357"/>
              <a:gd name="connsiteY9363" fmla="*/ 789531 h 1041673"/>
              <a:gd name="connsiteX9364" fmla="*/ 2281745 w 5155357"/>
              <a:gd name="connsiteY9364" fmla="*/ 789531 h 1041673"/>
              <a:gd name="connsiteX9365" fmla="*/ 2281123 w 5155357"/>
              <a:gd name="connsiteY9365" fmla="*/ 789904 h 1041673"/>
              <a:gd name="connsiteX9366" fmla="*/ 2281745 w 5155357"/>
              <a:gd name="connsiteY9366" fmla="*/ 779458 h 1041673"/>
              <a:gd name="connsiteX9367" fmla="*/ 2281683 w 5155357"/>
              <a:gd name="connsiteY9367" fmla="*/ 779458 h 1041673"/>
              <a:gd name="connsiteX9368" fmla="*/ 2281931 w 5155357"/>
              <a:gd name="connsiteY9368" fmla="*/ 779271 h 1041673"/>
              <a:gd name="connsiteX9369" fmla="*/ 2281931 w 5155357"/>
              <a:gd name="connsiteY9369" fmla="*/ 779085 h 1041673"/>
              <a:gd name="connsiteX9370" fmla="*/ 2282305 w 5155357"/>
              <a:gd name="connsiteY9370" fmla="*/ 778090 h 1041673"/>
              <a:gd name="connsiteX9371" fmla="*/ 2282429 w 5155357"/>
              <a:gd name="connsiteY9371" fmla="*/ 777593 h 1041673"/>
              <a:gd name="connsiteX9372" fmla="*/ 2282802 w 5155357"/>
              <a:gd name="connsiteY9372" fmla="*/ 773738 h 1041673"/>
              <a:gd name="connsiteX9373" fmla="*/ 2282554 w 5155357"/>
              <a:gd name="connsiteY9373" fmla="*/ 773738 h 1041673"/>
              <a:gd name="connsiteX9374" fmla="*/ 2283175 w 5155357"/>
              <a:gd name="connsiteY9374" fmla="*/ 770318 h 1041673"/>
              <a:gd name="connsiteX9375" fmla="*/ 2283362 w 5155357"/>
              <a:gd name="connsiteY9375" fmla="*/ 770318 h 1041673"/>
              <a:gd name="connsiteX9376" fmla="*/ 2289517 w 5155357"/>
              <a:gd name="connsiteY9376" fmla="*/ 751478 h 1041673"/>
              <a:gd name="connsiteX9377" fmla="*/ 2290077 w 5155357"/>
              <a:gd name="connsiteY9377" fmla="*/ 752535 h 1041673"/>
              <a:gd name="connsiteX9378" fmla="*/ 2293994 w 5155357"/>
              <a:gd name="connsiteY9378" fmla="*/ 740224 h 1041673"/>
              <a:gd name="connsiteX9379" fmla="*/ 2296792 w 5155357"/>
              <a:gd name="connsiteY9379" fmla="*/ 738545 h 1041673"/>
              <a:gd name="connsiteX9380" fmla="*/ 2294553 w 5155357"/>
              <a:gd name="connsiteY9380" fmla="*/ 743022 h 1041673"/>
              <a:gd name="connsiteX9381" fmla="*/ 2293994 w 5155357"/>
              <a:gd name="connsiteY9381" fmla="*/ 754214 h 1041673"/>
              <a:gd name="connsiteX9382" fmla="*/ 2292315 w 5155357"/>
              <a:gd name="connsiteY9382" fmla="*/ 754836 h 1041673"/>
              <a:gd name="connsiteX9383" fmla="*/ 2292440 w 5155357"/>
              <a:gd name="connsiteY9383" fmla="*/ 754836 h 1041673"/>
              <a:gd name="connsiteX9384" fmla="*/ 2291134 w 5155357"/>
              <a:gd name="connsiteY9384" fmla="*/ 757882 h 1041673"/>
              <a:gd name="connsiteX9385" fmla="*/ 2291382 w 5155357"/>
              <a:gd name="connsiteY9385" fmla="*/ 758318 h 1041673"/>
              <a:gd name="connsiteX9386" fmla="*/ 2291569 w 5155357"/>
              <a:gd name="connsiteY9386" fmla="*/ 759064 h 1041673"/>
              <a:gd name="connsiteX9387" fmla="*/ 2292066 w 5155357"/>
              <a:gd name="connsiteY9387" fmla="*/ 759437 h 1041673"/>
              <a:gd name="connsiteX9388" fmla="*/ 2292128 w 5155357"/>
              <a:gd name="connsiteY9388" fmla="*/ 759437 h 1041673"/>
              <a:gd name="connsiteX9389" fmla="*/ 2292502 w 5155357"/>
              <a:gd name="connsiteY9389" fmla="*/ 758877 h 1041673"/>
              <a:gd name="connsiteX9390" fmla="*/ 2292377 w 5155357"/>
              <a:gd name="connsiteY9390" fmla="*/ 758255 h 1041673"/>
              <a:gd name="connsiteX9391" fmla="*/ 2292875 w 5155357"/>
              <a:gd name="connsiteY9391" fmla="*/ 758380 h 1041673"/>
              <a:gd name="connsiteX9392" fmla="*/ 2292875 w 5155357"/>
              <a:gd name="connsiteY9392" fmla="*/ 764224 h 1041673"/>
              <a:gd name="connsiteX9393" fmla="*/ 2291756 w 5155357"/>
              <a:gd name="connsiteY9393" fmla="*/ 766463 h 1041673"/>
              <a:gd name="connsiteX9394" fmla="*/ 2285102 w 5155357"/>
              <a:gd name="connsiteY9394" fmla="*/ 787976 h 1041673"/>
              <a:gd name="connsiteX9395" fmla="*/ 2283859 w 5155357"/>
              <a:gd name="connsiteY9395" fmla="*/ 790899 h 1041673"/>
              <a:gd name="connsiteX9396" fmla="*/ 2284294 w 5155357"/>
              <a:gd name="connsiteY9396" fmla="*/ 791707 h 1041673"/>
              <a:gd name="connsiteX9397" fmla="*/ 2284481 w 5155357"/>
              <a:gd name="connsiteY9397" fmla="*/ 791707 h 1041673"/>
              <a:gd name="connsiteX9398" fmla="*/ 2285102 w 5155357"/>
              <a:gd name="connsiteY9398" fmla="*/ 791209 h 1041673"/>
              <a:gd name="connsiteX9399" fmla="*/ 2286160 w 5155357"/>
              <a:gd name="connsiteY9399" fmla="*/ 788722 h 1041673"/>
              <a:gd name="connsiteX9400" fmla="*/ 2286160 w 5155357"/>
              <a:gd name="connsiteY9400" fmla="*/ 788722 h 1041673"/>
              <a:gd name="connsiteX9401" fmla="*/ 2284481 w 5155357"/>
              <a:gd name="connsiteY9401" fmla="*/ 801593 h 1041673"/>
              <a:gd name="connsiteX9402" fmla="*/ 2283362 w 5155357"/>
              <a:gd name="connsiteY9402" fmla="*/ 801096 h 1041673"/>
              <a:gd name="connsiteX9403" fmla="*/ 2283237 w 5155357"/>
              <a:gd name="connsiteY9403" fmla="*/ 801096 h 1041673"/>
              <a:gd name="connsiteX9404" fmla="*/ 2283362 w 5155357"/>
              <a:gd name="connsiteY9404" fmla="*/ 800847 h 1041673"/>
              <a:gd name="connsiteX9405" fmla="*/ 2284046 w 5155357"/>
              <a:gd name="connsiteY9405" fmla="*/ 797987 h 1041673"/>
              <a:gd name="connsiteX9406" fmla="*/ 2284730 w 5155357"/>
              <a:gd name="connsiteY9406" fmla="*/ 795251 h 1041673"/>
              <a:gd name="connsiteX9407" fmla="*/ 2284294 w 5155357"/>
              <a:gd name="connsiteY9407" fmla="*/ 794629 h 1041673"/>
              <a:gd name="connsiteX9408" fmla="*/ 2283672 w 5155357"/>
              <a:gd name="connsiteY9408" fmla="*/ 795064 h 1041673"/>
              <a:gd name="connsiteX9409" fmla="*/ 2282989 w 5155357"/>
              <a:gd name="connsiteY9409" fmla="*/ 797614 h 1041673"/>
              <a:gd name="connsiteX9410" fmla="*/ 2282305 w 5155357"/>
              <a:gd name="connsiteY9410" fmla="*/ 800474 h 1041673"/>
              <a:gd name="connsiteX9411" fmla="*/ 2282305 w 5155357"/>
              <a:gd name="connsiteY9411" fmla="*/ 800474 h 1041673"/>
              <a:gd name="connsiteX9412" fmla="*/ 2281745 w 5155357"/>
              <a:gd name="connsiteY9412" fmla="*/ 805946 h 1041673"/>
              <a:gd name="connsiteX9413" fmla="*/ 2282864 w 5155357"/>
              <a:gd name="connsiteY9413" fmla="*/ 804329 h 1041673"/>
              <a:gd name="connsiteX9414" fmla="*/ 2280626 w 5155357"/>
              <a:gd name="connsiteY9414" fmla="*/ 812101 h 1041673"/>
              <a:gd name="connsiteX9415" fmla="*/ 2282864 w 5155357"/>
              <a:gd name="connsiteY9415" fmla="*/ 812661 h 1041673"/>
              <a:gd name="connsiteX9416" fmla="*/ 2280253 w 5155357"/>
              <a:gd name="connsiteY9416" fmla="*/ 819189 h 1041673"/>
              <a:gd name="connsiteX9417" fmla="*/ 2280253 w 5155357"/>
              <a:gd name="connsiteY9417" fmla="*/ 818816 h 1041673"/>
              <a:gd name="connsiteX9418" fmla="*/ 2280253 w 5155357"/>
              <a:gd name="connsiteY9418" fmla="*/ 818505 h 1041673"/>
              <a:gd name="connsiteX9419" fmla="*/ 2279817 w 5155357"/>
              <a:gd name="connsiteY9419" fmla="*/ 818194 h 1041673"/>
              <a:gd name="connsiteX9420" fmla="*/ 2279506 w 5155357"/>
              <a:gd name="connsiteY9420" fmla="*/ 818568 h 1041673"/>
              <a:gd name="connsiteX9421" fmla="*/ 2279506 w 5155357"/>
              <a:gd name="connsiteY9421" fmla="*/ 818878 h 1041673"/>
              <a:gd name="connsiteX9422" fmla="*/ 2279755 w 5155357"/>
              <a:gd name="connsiteY9422" fmla="*/ 819935 h 1041673"/>
              <a:gd name="connsiteX9423" fmla="*/ 2279568 w 5155357"/>
              <a:gd name="connsiteY9423" fmla="*/ 819935 h 1041673"/>
              <a:gd name="connsiteX9424" fmla="*/ 2279009 w 5155357"/>
              <a:gd name="connsiteY9424" fmla="*/ 820495 h 1041673"/>
              <a:gd name="connsiteX9425" fmla="*/ 2280688 w 5155357"/>
              <a:gd name="connsiteY9425" fmla="*/ 821676 h 1041673"/>
              <a:gd name="connsiteX9426" fmla="*/ 2278450 w 5155357"/>
              <a:gd name="connsiteY9426" fmla="*/ 825034 h 1041673"/>
              <a:gd name="connsiteX9427" fmla="*/ 2297041 w 5155357"/>
              <a:gd name="connsiteY9427" fmla="*/ 853511 h 1041673"/>
              <a:gd name="connsiteX9428" fmla="*/ 2297041 w 5155357"/>
              <a:gd name="connsiteY9428" fmla="*/ 853387 h 1041673"/>
              <a:gd name="connsiteX9429" fmla="*/ 2296854 w 5155357"/>
              <a:gd name="connsiteY9429" fmla="*/ 852392 h 1041673"/>
              <a:gd name="connsiteX9430" fmla="*/ 2296978 w 5155357"/>
              <a:gd name="connsiteY9430" fmla="*/ 852392 h 1041673"/>
              <a:gd name="connsiteX9431" fmla="*/ 2296978 w 5155357"/>
              <a:gd name="connsiteY9431" fmla="*/ 851273 h 1041673"/>
              <a:gd name="connsiteX9432" fmla="*/ 2296730 w 5155357"/>
              <a:gd name="connsiteY9432" fmla="*/ 851273 h 1041673"/>
              <a:gd name="connsiteX9433" fmla="*/ 2296854 w 5155357"/>
              <a:gd name="connsiteY9433" fmla="*/ 850838 h 1041673"/>
              <a:gd name="connsiteX9434" fmla="*/ 2297290 w 5155357"/>
              <a:gd name="connsiteY9434" fmla="*/ 849656 h 1041673"/>
              <a:gd name="connsiteX9435" fmla="*/ 2297041 w 5155357"/>
              <a:gd name="connsiteY9435" fmla="*/ 853511 h 1041673"/>
              <a:gd name="connsiteX9436" fmla="*/ 2299528 w 5155357"/>
              <a:gd name="connsiteY9436" fmla="*/ 869740 h 1041673"/>
              <a:gd name="connsiteX9437" fmla="*/ 2302263 w 5155357"/>
              <a:gd name="connsiteY9437" fmla="*/ 867501 h 1041673"/>
              <a:gd name="connsiteX9438" fmla="*/ 2303134 w 5155357"/>
              <a:gd name="connsiteY9438" fmla="*/ 868869 h 1041673"/>
              <a:gd name="connsiteX9439" fmla="*/ 2301393 w 5155357"/>
              <a:gd name="connsiteY9439" fmla="*/ 870921 h 1041673"/>
              <a:gd name="connsiteX9440" fmla="*/ 2297787 w 5155357"/>
              <a:gd name="connsiteY9440" fmla="*/ 872786 h 1041673"/>
              <a:gd name="connsiteX9441" fmla="*/ 2299528 w 5155357"/>
              <a:gd name="connsiteY9441" fmla="*/ 869740 h 1041673"/>
              <a:gd name="connsiteX9442" fmla="*/ 2295859 w 5155357"/>
              <a:gd name="connsiteY9442" fmla="*/ 850589 h 1041673"/>
              <a:gd name="connsiteX9443" fmla="*/ 2295859 w 5155357"/>
              <a:gd name="connsiteY9443" fmla="*/ 850713 h 1041673"/>
              <a:gd name="connsiteX9444" fmla="*/ 2295300 w 5155357"/>
              <a:gd name="connsiteY9444" fmla="*/ 847915 h 1041673"/>
              <a:gd name="connsiteX9445" fmla="*/ 2296419 w 5155357"/>
              <a:gd name="connsiteY9445" fmla="*/ 848475 h 1041673"/>
              <a:gd name="connsiteX9446" fmla="*/ 2296730 w 5155357"/>
              <a:gd name="connsiteY9446" fmla="*/ 848599 h 1041673"/>
              <a:gd name="connsiteX9447" fmla="*/ 2295859 w 5155357"/>
              <a:gd name="connsiteY9447" fmla="*/ 850589 h 1041673"/>
              <a:gd name="connsiteX9448" fmla="*/ 2290264 w 5155357"/>
              <a:gd name="connsiteY9448" fmla="*/ 896476 h 1041673"/>
              <a:gd name="connsiteX9449" fmla="*/ 2289703 w 5155357"/>
              <a:gd name="connsiteY9449" fmla="*/ 895916 h 1041673"/>
              <a:gd name="connsiteX9450" fmla="*/ 2289517 w 5155357"/>
              <a:gd name="connsiteY9450" fmla="*/ 895916 h 1041673"/>
              <a:gd name="connsiteX9451" fmla="*/ 2290264 w 5155357"/>
              <a:gd name="connsiteY9451" fmla="*/ 891999 h 1041673"/>
              <a:gd name="connsiteX9452" fmla="*/ 2290264 w 5155357"/>
              <a:gd name="connsiteY9452" fmla="*/ 891999 h 1041673"/>
              <a:gd name="connsiteX9453" fmla="*/ 2290264 w 5155357"/>
              <a:gd name="connsiteY9453" fmla="*/ 896476 h 1041673"/>
              <a:gd name="connsiteX9454" fmla="*/ 2289703 w 5155357"/>
              <a:gd name="connsiteY9454" fmla="*/ 884289 h 1041673"/>
              <a:gd name="connsiteX9455" fmla="*/ 2289703 w 5155357"/>
              <a:gd name="connsiteY9455" fmla="*/ 879191 h 1041673"/>
              <a:gd name="connsiteX9456" fmla="*/ 2289703 w 5155357"/>
              <a:gd name="connsiteY9456" fmla="*/ 884289 h 1041673"/>
              <a:gd name="connsiteX9457" fmla="*/ 2289703 w 5155357"/>
              <a:gd name="connsiteY9457" fmla="*/ 877014 h 1041673"/>
              <a:gd name="connsiteX9458" fmla="*/ 2290264 w 5155357"/>
              <a:gd name="connsiteY9458" fmla="*/ 874714 h 1041673"/>
              <a:gd name="connsiteX9459" fmla="*/ 2289703 w 5155357"/>
              <a:gd name="connsiteY9459" fmla="*/ 877014 h 1041673"/>
              <a:gd name="connsiteX9460" fmla="*/ 2290264 w 5155357"/>
              <a:gd name="connsiteY9460" fmla="*/ 849097 h 1041673"/>
              <a:gd name="connsiteX9461" fmla="*/ 2291382 w 5155357"/>
              <a:gd name="connsiteY9461" fmla="*/ 846299 h 1041673"/>
              <a:gd name="connsiteX9462" fmla="*/ 2290264 w 5155357"/>
              <a:gd name="connsiteY9462" fmla="*/ 849097 h 1041673"/>
              <a:gd name="connsiteX9463" fmla="*/ 2294181 w 5155357"/>
              <a:gd name="connsiteY9463" fmla="*/ 826153 h 1041673"/>
              <a:gd name="connsiteX9464" fmla="*/ 2291942 w 5155357"/>
              <a:gd name="connsiteY9464" fmla="*/ 843438 h 1041673"/>
              <a:gd name="connsiteX9465" fmla="*/ 2294181 w 5155357"/>
              <a:gd name="connsiteY9465" fmla="*/ 826153 h 1041673"/>
              <a:gd name="connsiteX9466" fmla="*/ 2293621 w 5155357"/>
              <a:gd name="connsiteY9466" fmla="*/ 757509 h 1041673"/>
              <a:gd name="connsiteX9467" fmla="*/ 2293745 w 5155357"/>
              <a:gd name="connsiteY9467" fmla="*/ 757945 h 1041673"/>
              <a:gd name="connsiteX9468" fmla="*/ 2292564 w 5155357"/>
              <a:gd name="connsiteY9468" fmla="*/ 757571 h 1041673"/>
              <a:gd name="connsiteX9469" fmla="*/ 2293248 w 5155357"/>
              <a:gd name="connsiteY9469" fmla="*/ 755893 h 1041673"/>
              <a:gd name="connsiteX9470" fmla="*/ 2293621 w 5155357"/>
              <a:gd name="connsiteY9470" fmla="*/ 757509 h 1041673"/>
              <a:gd name="connsiteX9471" fmla="*/ 2281869 w 5155357"/>
              <a:gd name="connsiteY9471" fmla="*/ 935026 h 1041673"/>
              <a:gd name="connsiteX9472" fmla="*/ 2282429 w 5155357"/>
              <a:gd name="connsiteY9472" fmla="*/ 923336 h 1041673"/>
              <a:gd name="connsiteX9473" fmla="*/ 2282429 w 5155357"/>
              <a:gd name="connsiteY9473" fmla="*/ 923150 h 1041673"/>
              <a:gd name="connsiteX9474" fmla="*/ 2282926 w 5155357"/>
              <a:gd name="connsiteY9474" fmla="*/ 923461 h 1041673"/>
              <a:gd name="connsiteX9475" fmla="*/ 2282989 w 5155357"/>
              <a:gd name="connsiteY9475" fmla="*/ 923461 h 1041673"/>
              <a:gd name="connsiteX9476" fmla="*/ 2281869 w 5155357"/>
              <a:gd name="connsiteY9476" fmla="*/ 934964 h 1041673"/>
              <a:gd name="connsiteX9477" fmla="*/ 2287465 w 5155357"/>
              <a:gd name="connsiteY9477" fmla="*/ 900393 h 1041673"/>
              <a:gd name="connsiteX9478" fmla="*/ 2287652 w 5155357"/>
              <a:gd name="connsiteY9478" fmla="*/ 900393 h 1041673"/>
              <a:gd name="connsiteX9479" fmla="*/ 2286906 w 5155357"/>
              <a:gd name="connsiteY9479" fmla="*/ 905678 h 1041673"/>
              <a:gd name="connsiteX9480" fmla="*/ 2283610 w 5155357"/>
              <a:gd name="connsiteY9480" fmla="*/ 922777 h 1041673"/>
              <a:gd name="connsiteX9481" fmla="*/ 2283735 w 5155357"/>
              <a:gd name="connsiteY9481" fmla="*/ 923088 h 1041673"/>
              <a:gd name="connsiteX9482" fmla="*/ 2283362 w 5155357"/>
              <a:gd name="connsiteY9482" fmla="*/ 922839 h 1041673"/>
              <a:gd name="connsiteX9483" fmla="*/ 2283113 w 5155357"/>
              <a:gd name="connsiteY9483" fmla="*/ 922652 h 1041673"/>
              <a:gd name="connsiteX9484" fmla="*/ 2288149 w 5155357"/>
              <a:gd name="connsiteY9484" fmla="*/ 886403 h 1041673"/>
              <a:gd name="connsiteX9485" fmla="*/ 2288709 w 5155357"/>
              <a:gd name="connsiteY9485" fmla="*/ 891502 h 1041673"/>
              <a:gd name="connsiteX9486" fmla="*/ 2288833 w 5155357"/>
              <a:gd name="connsiteY9486" fmla="*/ 891502 h 1041673"/>
              <a:gd name="connsiteX9487" fmla="*/ 2288087 w 5155357"/>
              <a:gd name="connsiteY9487" fmla="*/ 895419 h 1041673"/>
              <a:gd name="connsiteX9488" fmla="*/ 2287590 w 5155357"/>
              <a:gd name="connsiteY9488" fmla="*/ 900331 h 1041673"/>
              <a:gd name="connsiteX9489" fmla="*/ 2287963 w 5155357"/>
              <a:gd name="connsiteY9489" fmla="*/ 905989 h 1041673"/>
              <a:gd name="connsiteX9490" fmla="*/ 2288025 w 5155357"/>
              <a:gd name="connsiteY9490" fmla="*/ 905678 h 1041673"/>
              <a:gd name="connsiteX9491" fmla="*/ 2288647 w 5155357"/>
              <a:gd name="connsiteY9491" fmla="*/ 900953 h 1041673"/>
              <a:gd name="connsiteX9492" fmla="*/ 2289082 w 5155357"/>
              <a:gd name="connsiteY9492" fmla="*/ 899896 h 1041673"/>
              <a:gd name="connsiteX9493" fmla="*/ 2287963 w 5155357"/>
              <a:gd name="connsiteY9493" fmla="*/ 906051 h 1041673"/>
              <a:gd name="connsiteX9494" fmla="*/ 2287963 w 5155357"/>
              <a:gd name="connsiteY9494" fmla="*/ 906051 h 1041673"/>
              <a:gd name="connsiteX9495" fmla="*/ 2290264 w 5155357"/>
              <a:gd name="connsiteY9495" fmla="*/ 974695 h 1041673"/>
              <a:gd name="connsiteX9496" fmla="*/ 2289144 w 5155357"/>
              <a:gd name="connsiteY9496" fmla="*/ 966239 h 1041673"/>
              <a:gd name="connsiteX9497" fmla="*/ 2290264 w 5155357"/>
              <a:gd name="connsiteY9497" fmla="*/ 974695 h 1041673"/>
              <a:gd name="connsiteX9498" fmla="*/ 2289703 w 5155357"/>
              <a:gd name="connsiteY9498" fmla="*/ 953493 h 1041673"/>
              <a:gd name="connsiteX9499" fmla="*/ 2290264 w 5155357"/>
              <a:gd name="connsiteY9499" fmla="*/ 943420 h 1041673"/>
              <a:gd name="connsiteX9500" fmla="*/ 2289703 w 5155357"/>
              <a:gd name="connsiteY9500" fmla="*/ 953493 h 1041673"/>
              <a:gd name="connsiteX9501" fmla="*/ 2290823 w 5155357"/>
              <a:gd name="connsiteY9501" fmla="*/ 941119 h 1041673"/>
              <a:gd name="connsiteX9502" fmla="*/ 2290264 w 5155357"/>
              <a:gd name="connsiteY9502" fmla="*/ 938881 h 1041673"/>
              <a:gd name="connsiteX9503" fmla="*/ 2290823 w 5155357"/>
              <a:gd name="connsiteY9503" fmla="*/ 941119 h 1041673"/>
              <a:gd name="connsiteX9504" fmla="*/ 2291942 w 5155357"/>
              <a:gd name="connsiteY9504" fmla="*/ 936207 h 1041673"/>
              <a:gd name="connsiteX9505" fmla="*/ 2290823 w 5155357"/>
              <a:gd name="connsiteY9505" fmla="*/ 933907 h 1041673"/>
              <a:gd name="connsiteX9506" fmla="*/ 2291942 w 5155357"/>
              <a:gd name="connsiteY9506" fmla="*/ 936207 h 1041673"/>
              <a:gd name="connsiteX9507" fmla="*/ 2291942 w 5155357"/>
              <a:gd name="connsiteY9507" fmla="*/ 861905 h 1041673"/>
              <a:gd name="connsiteX9508" fmla="*/ 2293061 w 5155357"/>
              <a:gd name="connsiteY9508" fmla="*/ 863646 h 1041673"/>
              <a:gd name="connsiteX9509" fmla="*/ 2291942 w 5155357"/>
              <a:gd name="connsiteY9509" fmla="*/ 861905 h 1041673"/>
              <a:gd name="connsiteX9510" fmla="*/ 2294181 w 5155357"/>
              <a:gd name="connsiteY9510" fmla="*/ 853014 h 1041673"/>
              <a:gd name="connsiteX9511" fmla="*/ 2295237 w 5155357"/>
              <a:gd name="connsiteY9511" fmla="*/ 853014 h 1041673"/>
              <a:gd name="connsiteX9512" fmla="*/ 2295362 w 5155357"/>
              <a:gd name="connsiteY9512" fmla="*/ 853636 h 1041673"/>
              <a:gd name="connsiteX9513" fmla="*/ 2295424 w 5155357"/>
              <a:gd name="connsiteY9513" fmla="*/ 854133 h 1041673"/>
              <a:gd name="connsiteX9514" fmla="*/ 2295300 w 5155357"/>
              <a:gd name="connsiteY9514" fmla="*/ 854133 h 1041673"/>
              <a:gd name="connsiteX9515" fmla="*/ 2293061 w 5155357"/>
              <a:gd name="connsiteY9515" fmla="*/ 859729 h 1041673"/>
              <a:gd name="connsiteX9516" fmla="*/ 2294181 w 5155357"/>
              <a:gd name="connsiteY9516" fmla="*/ 853014 h 1041673"/>
              <a:gd name="connsiteX9517" fmla="*/ 2293621 w 5155357"/>
              <a:gd name="connsiteY9517" fmla="*/ 919419 h 1041673"/>
              <a:gd name="connsiteX9518" fmla="*/ 2294181 w 5155357"/>
              <a:gd name="connsiteY9518" fmla="*/ 909284 h 1041673"/>
              <a:gd name="connsiteX9519" fmla="*/ 2294304 w 5155357"/>
              <a:gd name="connsiteY9519" fmla="*/ 909284 h 1041673"/>
              <a:gd name="connsiteX9520" fmla="*/ 2294429 w 5155357"/>
              <a:gd name="connsiteY9520" fmla="*/ 909284 h 1041673"/>
              <a:gd name="connsiteX9521" fmla="*/ 2295548 w 5155357"/>
              <a:gd name="connsiteY9521" fmla="*/ 909284 h 1041673"/>
              <a:gd name="connsiteX9522" fmla="*/ 2295797 w 5155357"/>
              <a:gd name="connsiteY9522" fmla="*/ 909160 h 1041673"/>
              <a:gd name="connsiteX9523" fmla="*/ 2295797 w 5155357"/>
              <a:gd name="connsiteY9523" fmla="*/ 909160 h 1041673"/>
              <a:gd name="connsiteX9524" fmla="*/ 2293558 w 5155357"/>
              <a:gd name="connsiteY9524" fmla="*/ 919295 h 1041673"/>
              <a:gd name="connsiteX9525" fmla="*/ 2295362 w 5155357"/>
              <a:gd name="connsiteY9525" fmla="*/ 908227 h 1041673"/>
              <a:gd name="connsiteX9526" fmla="*/ 2294740 w 5155357"/>
              <a:gd name="connsiteY9526" fmla="*/ 908227 h 1041673"/>
              <a:gd name="connsiteX9527" fmla="*/ 2300336 w 5155357"/>
              <a:gd name="connsiteY9527" fmla="*/ 890382 h 1041673"/>
              <a:gd name="connsiteX9528" fmla="*/ 2295362 w 5155357"/>
              <a:gd name="connsiteY9528" fmla="*/ 908227 h 1041673"/>
              <a:gd name="connsiteX9529" fmla="*/ 2301207 w 5155357"/>
              <a:gd name="connsiteY9529" fmla="*/ 880061 h 1041673"/>
              <a:gd name="connsiteX9530" fmla="*/ 2300212 w 5155357"/>
              <a:gd name="connsiteY9530" fmla="*/ 885533 h 1041673"/>
              <a:gd name="connsiteX9531" fmla="*/ 2297974 w 5155357"/>
              <a:gd name="connsiteY9531" fmla="*/ 885408 h 1041673"/>
              <a:gd name="connsiteX9532" fmla="*/ 2296046 w 5155357"/>
              <a:gd name="connsiteY9532" fmla="*/ 885533 h 1041673"/>
              <a:gd name="connsiteX9533" fmla="*/ 2294367 w 5155357"/>
              <a:gd name="connsiteY9533" fmla="*/ 888641 h 1041673"/>
              <a:gd name="connsiteX9534" fmla="*/ 2294367 w 5155357"/>
              <a:gd name="connsiteY9534" fmla="*/ 885408 h 1041673"/>
              <a:gd name="connsiteX9535" fmla="*/ 2296605 w 5155357"/>
              <a:gd name="connsiteY9535" fmla="*/ 881242 h 1041673"/>
              <a:gd name="connsiteX9536" fmla="*/ 2298159 w 5155357"/>
              <a:gd name="connsiteY9536" fmla="*/ 880248 h 1041673"/>
              <a:gd name="connsiteX9537" fmla="*/ 2300399 w 5155357"/>
              <a:gd name="connsiteY9537" fmla="*/ 876268 h 1041673"/>
              <a:gd name="connsiteX9538" fmla="*/ 2302077 w 5155357"/>
              <a:gd name="connsiteY9538" fmla="*/ 874527 h 1041673"/>
              <a:gd name="connsiteX9539" fmla="*/ 2301207 w 5155357"/>
              <a:gd name="connsiteY9539" fmla="*/ 880061 h 1041673"/>
              <a:gd name="connsiteX9540" fmla="*/ 2310222 w 5155357"/>
              <a:gd name="connsiteY9540" fmla="*/ 898776 h 1041673"/>
              <a:gd name="connsiteX9541" fmla="*/ 2309165 w 5155357"/>
              <a:gd name="connsiteY9541" fmla="*/ 901512 h 1041673"/>
              <a:gd name="connsiteX9542" fmla="*/ 2307425 w 5155357"/>
              <a:gd name="connsiteY9542" fmla="*/ 900828 h 1041673"/>
              <a:gd name="connsiteX9543" fmla="*/ 2307113 w 5155357"/>
              <a:gd name="connsiteY9543" fmla="*/ 897222 h 1041673"/>
              <a:gd name="connsiteX9544" fmla="*/ 2305559 w 5155357"/>
              <a:gd name="connsiteY9544" fmla="*/ 898279 h 1041673"/>
              <a:gd name="connsiteX9545" fmla="*/ 2303134 w 5155357"/>
              <a:gd name="connsiteY9545" fmla="*/ 895481 h 1041673"/>
              <a:gd name="connsiteX9546" fmla="*/ 2302263 w 5155357"/>
              <a:gd name="connsiteY9546" fmla="*/ 899274 h 1041673"/>
              <a:gd name="connsiteX9547" fmla="*/ 2302077 w 5155357"/>
              <a:gd name="connsiteY9547" fmla="*/ 893429 h 1041673"/>
              <a:gd name="connsiteX9548" fmla="*/ 2302263 w 5155357"/>
              <a:gd name="connsiteY9548" fmla="*/ 889450 h 1041673"/>
              <a:gd name="connsiteX9549" fmla="*/ 2304191 w 5155357"/>
              <a:gd name="connsiteY9549" fmla="*/ 887398 h 1041673"/>
              <a:gd name="connsiteX9550" fmla="*/ 2304191 w 5155357"/>
              <a:gd name="connsiteY9550" fmla="*/ 891688 h 1041673"/>
              <a:gd name="connsiteX9551" fmla="*/ 2306243 w 5155357"/>
              <a:gd name="connsiteY9551" fmla="*/ 891004 h 1041673"/>
              <a:gd name="connsiteX9552" fmla="*/ 2307238 w 5155357"/>
              <a:gd name="connsiteY9552" fmla="*/ 888082 h 1041673"/>
              <a:gd name="connsiteX9553" fmla="*/ 2308108 w 5155357"/>
              <a:gd name="connsiteY9553" fmla="*/ 886714 h 1041673"/>
              <a:gd name="connsiteX9554" fmla="*/ 2309352 w 5155357"/>
              <a:gd name="connsiteY9554" fmla="*/ 890320 h 1041673"/>
              <a:gd name="connsiteX9555" fmla="*/ 2308792 w 5155357"/>
              <a:gd name="connsiteY9555" fmla="*/ 892745 h 1041673"/>
              <a:gd name="connsiteX9556" fmla="*/ 2308108 w 5155357"/>
              <a:gd name="connsiteY9556" fmla="*/ 894797 h 1041673"/>
              <a:gd name="connsiteX9557" fmla="*/ 2310222 w 5155357"/>
              <a:gd name="connsiteY9557" fmla="*/ 895170 h 1041673"/>
              <a:gd name="connsiteX9558" fmla="*/ 2310222 w 5155357"/>
              <a:gd name="connsiteY9558" fmla="*/ 898776 h 1041673"/>
              <a:gd name="connsiteX9559" fmla="*/ 2309787 w 5155357"/>
              <a:gd name="connsiteY9559" fmla="*/ 792639 h 1041673"/>
              <a:gd name="connsiteX9560" fmla="*/ 2307548 w 5155357"/>
              <a:gd name="connsiteY9560" fmla="*/ 799976 h 1041673"/>
              <a:gd name="connsiteX9561" fmla="*/ 2307238 w 5155357"/>
              <a:gd name="connsiteY9561" fmla="*/ 799976 h 1041673"/>
              <a:gd name="connsiteX9562" fmla="*/ 2307735 w 5155357"/>
              <a:gd name="connsiteY9562" fmla="*/ 797178 h 1041673"/>
              <a:gd name="connsiteX9563" fmla="*/ 2308294 w 5155357"/>
              <a:gd name="connsiteY9563" fmla="*/ 792950 h 1041673"/>
              <a:gd name="connsiteX9564" fmla="*/ 2307797 w 5155357"/>
              <a:gd name="connsiteY9564" fmla="*/ 792453 h 1041673"/>
              <a:gd name="connsiteX9565" fmla="*/ 2307300 w 5155357"/>
              <a:gd name="connsiteY9565" fmla="*/ 792950 h 1041673"/>
              <a:gd name="connsiteX9566" fmla="*/ 2306740 w 5155357"/>
              <a:gd name="connsiteY9566" fmla="*/ 796930 h 1041673"/>
              <a:gd name="connsiteX9567" fmla="*/ 2306305 w 5155357"/>
              <a:gd name="connsiteY9567" fmla="*/ 799417 h 1041673"/>
              <a:gd name="connsiteX9568" fmla="*/ 2305310 w 5155357"/>
              <a:gd name="connsiteY9568" fmla="*/ 804391 h 1041673"/>
              <a:gd name="connsiteX9569" fmla="*/ 2306430 w 5155357"/>
              <a:gd name="connsiteY9569" fmla="*/ 802650 h 1041673"/>
              <a:gd name="connsiteX9570" fmla="*/ 2304751 w 5155357"/>
              <a:gd name="connsiteY9570" fmla="*/ 810547 h 1041673"/>
              <a:gd name="connsiteX9571" fmla="*/ 2306430 w 5155357"/>
              <a:gd name="connsiteY9571" fmla="*/ 810547 h 1041673"/>
              <a:gd name="connsiteX9572" fmla="*/ 2303072 w 5155357"/>
              <a:gd name="connsiteY9572" fmla="*/ 818878 h 1041673"/>
              <a:gd name="connsiteX9573" fmla="*/ 2301953 w 5155357"/>
              <a:gd name="connsiteY9573" fmla="*/ 825096 h 1041673"/>
              <a:gd name="connsiteX9574" fmla="*/ 2302512 w 5155357"/>
              <a:gd name="connsiteY9574" fmla="*/ 824537 h 1041673"/>
              <a:gd name="connsiteX9575" fmla="*/ 2301393 w 5155357"/>
              <a:gd name="connsiteY9575" fmla="*/ 837905 h 1041673"/>
              <a:gd name="connsiteX9576" fmla="*/ 2296357 w 5155357"/>
              <a:gd name="connsiteY9576" fmla="*/ 845801 h 1041673"/>
              <a:gd name="connsiteX9577" fmla="*/ 2295237 w 5155357"/>
              <a:gd name="connsiteY9577" fmla="*/ 844060 h 1041673"/>
              <a:gd name="connsiteX9578" fmla="*/ 2299155 w 5155357"/>
              <a:gd name="connsiteY9578" fmla="*/ 822858 h 1041673"/>
              <a:gd name="connsiteX9579" fmla="*/ 2298906 w 5155357"/>
              <a:gd name="connsiteY9579" fmla="*/ 822858 h 1041673"/>
              <a:gd name="connsiteX9580" fmla="*/ 2299963 w 5155357"/>
              <a:gd name="connsiteY9580" fmla="*/ 815521 h 1041673"/>
              <a:gd name="connsiteX9581" fmla="*/ 2300274 w 5155357"/>
              <a:gd name="connsiteY9581" fmla="*/ 815645 h 1041673"/>
              <a:gd name="connsiteX9582" fmla="*/ 2302512 w 5155357"/>
              <a:gd name="connsiteY9582" fmla="*/ 806256 h 1041673"/>
              <a:gd name="connsiteX9583" fmla="*/ 2302637 w 5155357"/>
              <a:gd name="connsiteY9583" fmla="*/ 805946 h 1041673"/>
              <a:gd name="connsiteX9584" fmla="*/ 2303072 w 5155357"/>
              <a:gd name="connsiteY9584" fmla="*/ 804329 h 1041673"/>
              <a:gd name="connsiteX9585" fmla="*/ 2303507 w 5155357"/>
              <a:gd name="connsiteY9585" fmla="*/ 801717 h 1041673"/>
              <a:gd name="connsiteX9586" fmla="*/ 2303631 w 5155357"/>
              <a:gd name="connsiteY9586" fmla="*/ 801717 h 1041673"/>
              <a:gd name="connsiteX9587" fmla="*/ 2306989 w 5155357"/>
              <a:gd name="connsiteY9587" fmla="*/ 787790 h 1041673"/>
              <a:gd name="connsiteX9588" fmla="*/ 2306927 w 5155357"/>
              <a:gd name="connsiteY9588" fmla="*/ 787790 h 1041673"/>
              <a:gd name="connsiteX9589" fmla="*/ 2307113 w 5155357"/>
              <a:gd name="connsiteY9589" fmla="*/ 786484 h 1041673"/>
              <a:gd name="connsiteX9590" fmla="*/ 2307300 w 5155357"/>
              <a:gd name="connsiteY9590" fmla="*/ 785116 h 1041673"/>
              <a:gd name="connsiteX9591" fmla="*/ 2307051 w 5155357"/>
              <a:gd name="connsiteY9591" fmla="*/ 784246 h 1041673"/>
              <a:gd name="connsiteX9592" fmla="*/ 2306181 w 5155357"/>
              <a:gd name="connsiteY9592" fmla="*/ 784494 h 1041673"/>
              <a:gd name="connsiteX9593" fmla="*/ 2305808 w 5155357"/>
              <a:gd name="connsiteY9593" fmla="*/ 786484 h 1041673"/>
              <a:gd name="connsiteX9594" fmla="*/ 2305746 w 5155357"/>
              <a:gd name="connsiteY9594" fmla="*/ 787354 h 1041673"/>
              <a:gd name="connsiteX9595" fmla="*/ 2304253 w 5155357"/>
              <a:gd name="connsiteY9595" fmla="*/ 787790 h 1041673"/>
              <a:gd name="connsiteX9596" fmla="*/ 2305932 w 5155357"/>
              <a:gd name="connsiteY9596" fmla="*/ 777717 h 1041673"/>
              <a:gd name="connsiteX9597" fmla="*/ 2305683 w 5155357"/>
              <a:gd name="connsiteY9597" fmla="*/ 777717 h 1041673"/>
              <a:gd name="connsiteX9598" fmla="*/ 2306305 w 5155357"/>
              <a:gd name="connsiteY9598" fmla="*/ 774857 h 1041673"/>
              <a:gd name="connsiteX9599" fmla="*/ 2306492 w 5155357"/>
              <a:gd name="connsiteY9599" fmla="*/ 774857 h 1041673"/>
              <a:gd name="connsiteX9600" fmla="*/ 2307051 w 5155357"/>
              <a:gd name="connsiteY9600" fmla="*/ 771561 h 1041673"/>
              <a:gd name="connsiteX9601" fmla="*/ 2306864 w 5155357"/>
              <a:gd name="connsiteY9601" fmla="*/ 771561 h 1041673"/>
              <a:gd name="connsiteX9602" fmla="*/ 2306989 w 5155357"/>
              <a:gd name="connsiteY9602" fmla="*/ 771313 h 1041673"/>
              <a:gd name="connsiteX9603" fmla="*/ 2307362 w 5155357"/>
              <a:gd name="connsiteY9603" fmla="*/ 768763 h 1041673"/>
              <a:gd name="connsiteX9604" fmla="*/ 2307548 w 5155357"/>
              <a:gd name="connsiteY9604" fmla="*/ 768763 h 1041673"/>
              <a:gd name="connsiteX9605" fmla="*/ 2312585 w 5155357"/>
              <a:gd name="connsiteY9605" fmla="*/ 748183 h 1041673"/>
              <a:gd name="connsiteX9606" fmla="*/ 2315943 w 5155357"/>
              <a:gd name="connsiteY9606" fmla="*/ 740908 h 1041673"/>
              <a:gd name="connsiteX9607" fmla="*/ 2314823 w 5155357"/>
              <a:gd name="connsiteY9607" fmla="*/ 738607 h 1041673"/>
              <a:gd name="connsiteX9608" fmla="*/ 2316502 w 5155357"/>
              <a:gd name="connsiteY9608" fmla="*/ 738110 h 1041673"/>
              <a:gd name="connsiteX9609" fmla="*/ 2323777 w 5155357"/>
              <a:gd name="connsiteY9609" fmla="*/ 708451 h 1041673"/>
              <a:gd name="connsiteX9610" fmla="*/ 2327134 w 5155357"/>
              <a:gd name="connsiteY9610" fmla="*/ 705715 h 1041673"/>
              <a:gd name="connsiteX9611" fmla="*/ 2324896 w 5155357"/>
              <a:gd name="connsiteY9611" fmla="*/ 705094 h 1041673"/>
              <a:gd name="connsiteX9612" fmla="*/ 2327134 w 5155357"/>
              <a:gd name="connsiteY9612" fmla="*/ 696202 h 1041673"/>
              <a:gd name="connsiteX9613" fmla="*/ 2327134 w 5155357"/>
              <a:gd name="connsiteY9613" fmla="*/ 700617 h 1041673"/>
              <a:gd name="connsiteX9614" fmla="*/ 2327321 w 5155357"/>
              <a:gd name="connsiteY9614" fmla="*/ 700617 h 1041673"/>
              <a:gd name="connsiteX9615" fmla="*/ 2327134 w 5155357"/>
              <a:gd name="connsiteY9615" fmla="*/ 701425 h 1041673"/>
              <a:gd name="connsiteX9616" fmla="*/ 2327694 w 5155357"/>
              <a:gd name="connsiteY9616" fmla="*/ 702047 h 1041673"/>
              <a:gd name="connsiteX9617" fmla="*/ 2327694 w 5155357"/>
              <a:gd name="connsiteY9617" fmla="*/ 702047 h 1041673"/>
              <a:gd name="connsiteX9618" fmla="*/ 2328192 w 5155357"/>
              <a:gd name="connsiteY9618" fmla="*/ 701612 h 1041673"/>
              <a:gd name="connsiteX9619" fmla="*/ 2327134 w 5155357"/>
              <a:gd name="connsiteY9619" fmla="*/ 712928 h 1041673"/>
              <a:gd name="connsiteX9620" fmla="*/ 2324896 w 5155357"/>
              <a:gd name="connsiteY9620" fmla="*/ 714545 h 1041673"/>
              <a:gd name="connsiteX9621" fmla="*/ 2323777 w 5155357"/>
              <a:gd name="connsiteY9621" fmla="*/ 717902 h 1041673"/>
              <a:gd name="connsiteX9622" fmla="*/ 2324896 w 5155357"/>
              <a:gd name="connsiteY9622" fmla="*/ 719021 h 1041673"/>
              <a:gd name="connsiteX9623" fmla="*/ 2323777 w 5155357"/>
              <a:gd name="connsiteY9623" fmla="*/ 726918 h 1041673"/>
              <a:gd name="connsiteX9624" fmla="*/ 2322098 w 5155357"/>
              <a:gd name="connsiteY9624" fmla="*/ 728037 h 1041673"/>
              <a:gd name="connsiteX9625" fmla="*/ 2322658 w 5155357"/>
              <a:gd name="connsiteY9625" fmla="*/ 730276 h 1041673"/>
              <a:gd name="connsiteX9626" fmla="*/ 2319860 w 5155357"/>
              <a:gd name="connsiteY9626" fmla="*/ 736929 h 1041673"/>
              <a:gd name="connsiteX9627" fmla="*/ 2320419 w 5155357"/>
              <a:gd name="connsiteY9627" fmla="*/ 736369 h 1041673"/>
              <a:gd name="connsiteX9628" fmla="*/ 2318741 w 5155357"/>
              <a:gd name="connsiteY9628" fmla="*/ 741467 h 1041673"/>
              <a:gd name="connsiteX9629" fmla="*/ 2318181 w 5155357"/>
              <a:gd name="connsiteY9629" fmla="*/ 752597 h 1041673"/>
              <a:gd name="connsiteX9630" fmla="*/ 2315943 w 5155357"/>
              <a:gd name="connsiteY9630" fmla="*/ 753592 h 1041673"/>
              <a:gd name="connsiteX9631" fmla="*/ 2315383 w 5155357"/>
              <a:gd name="connsiteY9631" fmla="*/ 756701 h 1041673"/>
              <a:gd name="connsiteX9632" fmla="*/ 2315569 w 5155357"/>
              <a:gd name="connsiteY9632" fmla="*/ 756887 h 1041673"/>
              <a:gd name="connsiteX9633" fmla="*/ 2315694 w 5155357"/>
              <a:gd name="connsiteY9633" fmla="*/ 758318 h 1041673"/>
              <a:gd name="connsiteX9634" fmla="*/ 2316005 w 5155357"/>
              <a:gd name="connsiteY9634" fmla="*/ 758504 h 1041673"/>
              <a:gd name="connsiteX9635" fmla="*/ 2316191 w 5155357"/>
              <a:gd name="connsiteY9635" fmla="*/ 758504 h 1041673"/>
              <a:gd name="connsiteX9636" fmla="*/ 2316316 w 5155357"/>
              <a:gd name="connsiteY9636" fmla="*/ 758007 h 1041673"/>
              <a:gd name="connsiteX9637" fmla="*/ 2316191 w 5155357"/>
              <a:gd name="connsiteY9637" fmla="*/ 757074 h 1041673"/>
              <a:gd name="connsiteX9638" fmla="*/ 2316191 w 5155357"/>
              <a:gd name="connsiteY9638" fmla="*/ 757074 h 1041673"/>
              <a:gd name="connsiteX9639" fmla="*/ 2316253 w 5155357"/>
              <a:gd name="connsiteY9639" fmla="*/ 757074 h 1041673"/>
              <a:gd name="connsiteX9640" fmla="*/ 2316627 w 5155357"/>
              <a:gd name="connsiteY9640" fmla="*/ 757261 h 1041673"/>
              <a:gd name="connsiteX9641" fmla="*/ 2317062 w 5155357"/>
              <a:gd name="connsiteY9641" fmla="*/ 762173 h 1041673"/>
              <a:gd name="connsiteX9642" fmla="*/ 2309787 w 5155357"/>
              <a:gd name="connsiteY9642" fmla="*/ 779458 h 1041673"/>
              <a:gd name="connsiteX9643" fmla="*/ 2308668 w 5155357"/>
              <a:gd name="connsiteY9643" fmla="*/ 786733 h 1041673"/>
              <a:gd name="connsiteX9644" fmla="*/ 2308855 w 5155357"/>
              <a:gd name="connsiteY9644" fmla="*/ 786733 h 1041673"/>
              <a:gd name="connsiteX9645" fmla="*/ 2308606 w 5155357"/>
              <a:gd name="connsiteY9645" fmla="*/ 787230 h 1041673"/>
              <a:gd name="connsiteX9646" fmla="*/ 2308046 w 5155357"/>
              <a:gd name="connsiteY9646" fmla="*/ 789282 h 1041673"/>
              <a:gd name="connsiteX9647" fmla="*/ 2308668 w 5155357"/>
              <a:gd name="connsiteY9647" fmla="*/ 789842 h 1041673"/>
              <a:gd name="connsiteX9648" fmla="*/ 2308730 w 5155357"/>
              <a:gd name="connsiteY9648" fmla="*/ 789842 h 1041673"/>
              <a:gd name="connsiteX9649" fmla="*/ 2309289 w 5155357"/>
              <a:gd name="connsiteY9649" fmla="*/ 789158 h 1041673"/>
              <a:gd name="connsiteX9650" fmla="*/ 2309663 w 5155357"/>
              <a:gd name="connsiteY9650" fmla="*/ 787914 h 1041673"/>
              <a:gd name="connsiteX9651" fmla="*/ 2309725 w 5155357"/>
              <a:gd name="connsiteY9651" fmla="*/ 787790 h 1041673"/>
              <a:gd name="connsiteX9652" fmla="*/ 2309725 w 5155357"/>
              <a:gd name="connsiteY9652" fmla="*/ 787790 h 1041673"/>
              <a:gd name="connsiteX9653" fmla="*/ 2310844 w 5155357"/>
              <a:gd name="connsiteY9653" fmla="*/ 787790 h 1041673"/>
              <a:gd name="connsiteX9654" fmla="*/ 2309725 w 5155357"/>
              <a:gd name="connsiteY9654" fmla="*/ 792826 h 1041673"/>
              <a:gd name="connsiteX9655" fmla="*/ 2322596 w 5155357"/>
              <a:gd name="connsiteY9655" fmla="*/ 767520 h 1041673"/>
              <a:gd name="connsiteX9656" fmla="*/ 2320917 w 5155357"/>
              <a:gd name="connsiteY9656" fmla="*/ 763043 h 1041673"/>
              <a:gd name="connsiteX9657" fmla="*/ 2323155 w 5155357"/>
              <a:gd name="connsiteY9657" fmla="*/ 763603 h 1041673"/>
              <a:gd name="connsiteX9658" fmla="*/ 2321476 w 5155357"/>
              <a:gd name="connsiteY9658" fmla="*/ 761986 h 1041673"/>
              <a:gd name="connsiteX9659" fmla="*/ 2324274 w 5155357"/>
              <a:gd name="connsiteY9659" fmla="*/ 759188 h 1041673"/>
              <a:gd name="connsiteX9660" fmla="*/ 2322596 w 5155357"/>
              <a:gd name="connsiteY9660" fmla="*/ 767520 h 1041673"/>
              <a:gd name="connsiteX9661" fmla="*/ 2322036 w 5155357"/>
              <a:gd name="connsiteY9661" fmla="*/ 771437 h 1041673"/>
              <a:gd name="connsiteX9662" fmla="*/ 2322036 w 5155357"/>
              <a:gd name="connsiteY9662" fmla="*/ 768701 h 1041673"/>
              <a:gd name="connsiteX9663" fmla="*/ 2322036 w 5155357"/>
              <a:gd name="connsiteY9663" fmla="*/ 771437 h 1041673"/>
              <a:gd name="connsiteX9664" fmla="*/ 2315383 w 5155357"/>
              <a:gd name="connsiteY9664" fmla="*/ 799355 h 1041673"/>
              <a:gd name="connsiteX9665" fmla="*/ 2318741 w 5155357"/>
              <a:gd name="connsiteY9665" fmla="*/ 783251 h 1041673"/>
              <a:gd name="connsiteX9666" fmla="*/ 2317621 w 5155357"/>
              <a:gd name="connsiteY9666" fmla="*/ 791582 h 1041673"/>
              <a:gd name="connsiteX9667" fmla="*/ 2315383 w 5155357"/>
              <a:gd name="connsiteY9667" fmla="*/ 799417 h 1041673"/>
              <a:gd name="connsiteX9668" fmla="*/ 2316627 w 5155357"/>
              <a:gd name="connsiteY9668" fmla="*/ 821987 h 1041673"/>
              <a:gd name="connsiteX9669" fmla="*/ 2315632 w 5155357"/>
              <a:gd name="connsiteY9669" fmla="*/ 824163 h 1041673"/>
              <a:gd name="connsiteX9670" fmla="*/ 2315135 w 5155357"/>
              <a:gd name="connsiteY9670" fmla="*/ 826899 h 1041673"/>
              <a:gd name="connsiteX9671" fmla="*/ 2314574 w 5155357"/>
              <a:gd name="connsiteY9671" fmla="*/ 822982 h 1041673"/>
              <a:gd name="connsiteX9672" fmla="*/ 2315507 w 5155357"/>
              <a:gd name="connsiteY9672" fmla="*/ 819376 h 1041673"/>
              <a:gd name="connsiteX9673" fmla="*/ 2316937 w 5155357"/>
              <a:gd name="connsiteY9673" fmla="*/ 817697 h 1041673"/>
              <a:gd name="connsiteX9674" fmla="*/ 2316627 w 5155357"/>
              <a:gd name="connsiteY9674" fmla="*/ 821987 h 1041673"/>
              <a:gd name="connsiteX9675" fmla="*/ 2316999 w 5155357"/>
              <a:gd name="connsiteY9675" fmla="*/ 754089 h 1041673"/>
              <a:gd name="connsiteX9676" fmla="*/ 2316999 w 5155357"/>
              <a:gd name="connsiteY9676" fmla="*/ 754089 h 1041673"/>
              <a:gd name="connsiteX9677" fmla="*/ 2316999 w 5155357"/>
              <a:gd name="connsiteY9677" fmla="*/ 756390 h 1041673"/>
              <a:gd name="connsiteX9678" fmla="*/ 2316999 w 5155357"/>
              <a:gd name="connsiteY9678" fmla="*/ 756577 h 1041673"/>
              <a:gd name="connsiteX9679" fmla="*/ 2316440 w 5155357"/>
              <a:gd name="connsiteY9679" fmla="*/ 756328 h 1041673"/>
              <a:gd name="connsiteX9680" fmla="*/ 2316440 w 5155357"/>
              <a:gd name="connsiteY9680" fmla="*/ 756204 h 1041673"/>
              <a:gd name="connsiteX9681" fmla="*/ 2316937 w 5155357"/>
              <a:gd name="connsiteY9681" fmla="*/ 754089 h 1041673"/>
              <a:gd name="connsiteX9682" fmla="*/ 2319300 w 5155357"/>
              <a:gd name="connsiteY9682" fmla="*/ 804453 h 1041673"/>
              <a:gd name="connsiteX9683" fmla="*/ 2318181 w 5155357"/>
              <a:gd name="connsiteY9683" fmla="*/ 808868 h 1041673"/>
              <a:gd name="connsiteX9684" fmla="*/ 2319300 w 5155357"/>
              <a:gd name="connsiteY9684" fmla="*/ 804453 h 1041673"/>
              <a:gd name="connsiteX9685" fmla="*/ 2320357 w 5155357"/>
              <a:gd name="connsiteY9685" fmla="*/ 798795 h 1041673"/>
              <a:gd name="connsiteX9686" fmla="*/ 2320357 w 5155357"/>
              <a:gd name="connsiteY9686" fmla="*/ 802712 h 1041673"/>
              <a:gd name="connsiteX9687" fmla="*/ 2320357 w 5155357"/>
              <a:gd name="connsiteY9687" fmla="*/ 798795 h 1041673"/>
              <a:gd name="connsiteX9688" fmla="*/ 2320295 w 5155357"/>
              <a:gd name="connsiteY9688" fmla="*/ 777406 h 1041673"/>
              <a:gd name="connsiteX9689" fmla="*/ 2320357 w 5155357"/>
              <a:gd name="connsiteY9689" fmla="*/ 777033 h 1041673"/>
              <a:gd name="connsiteX9690" fmla="*/ 2320917 w 5155357"/>
              <a:gd name="connsiteY9690" fmla="*/ 773675 h 1041673"/>
              <a:gd name="connsiteX9691" fmla="*/ 2320295 w 5155357"/>
              <a:gd name="connsiteY9691" fmla="*/ 777406 h 1041673"/>
              <a:gd name="connsiteX9692" fmla="*/ 2313144 w 5155357"/>
              <a:gd name="connsiteY9692" fmla="*/ 807811 h 1041673"/>
              <a:gd name="connsiteX9693" fmla="*/ 2313144 w 5155357"/>
              <a:gd name="connsiteY9693" fmla="*/ 807811 h 1041673"/>
              <a:gd name="connsiteX9694" fmla="*/ 2317062 w 5155357"/>
              <a:gd name="connsiteY9694" fmla="*/ 854071 h 1041673"/>
              <a:gd name="connsiteX9695" fmla="*/ 2315881 w 5155357"/>
              <a:gd name="connsiteY9695" fmla="*/ 856993 h 1041673"/>
              <a:gd name="connsiteX9696" fmla="*/ 2313456 w 5155357"/>
              <a:gd name="connsiteY9696" fmla="*/ 859978 h 1041673"/>
              <a:gd name="connsiteX9697" fmla="*/ 2313269 w 5155357"/>
              <a:gd name="connsiteY9697" fmla="*/ 857864 h 1041673"/>
              <a:gd name="connsiteX9698" fmla="*/ 2314326 w 5155357"/>
              <a:gd name="connsiteY9698" fmla="*/ 849967 h 1041673"/>
              <a:gd name="connsiteX9699" fmla="*/ 2316067 w 5155357"/>
              <a:gd name="connsiteY9699" fmla="*/ 850651 h 1041673"/>
              <a:gd name="connsiteX9700" fmla="*/ 2318306 w 5155357"/>
              <a:gd name="connsiteY9700" fmla="*/ 850464 h 1041673"/>
              <a:gd name="connsiteX9701" fmla="*/ 2316564 w 5155357"/>
              <a:gd name="connsiteY9701" fmla="*/ 852889 h 1041673"/>
              <a:gd name="connsiteX9702" fmla="*/ 2317062 w 5155357"/>
              <a:gd name="connsiteY9702" fmla="*/ 854071 h 1041673"/>
              <a:gd name="connsiteX9703" fmla="*/ 2321103 w 5155357"/>
              <a:gd name="connsiteY9703" fmla="*/ 835542 h 1041673"/>
              <a:gd name="connsiteX9704" fmla="*/ 2319424 w 5155357"/>
              <a:gd name="connsiteY9704" fmla="*/ 833490 h 1041673"/>
              <a:gd name="connsiteX9705" fmla="*/ 2318678 w 5155357"/>
              <a:gd name="connsiteY9705" fmla="*/ 835045 h 1041673"/>
              <a:gd name="connsiteX9706" fmla="*/ 2317745 w 5155357"/>
              <a:gd name="connsiteY9706" fmla="*/ 837842 h 1041673"/>
              <a:gd name="connsiteX9707" fmla="*/ 2318803 w 5155357"/>
              <a:gd name="connsiteY9707" fmla="*/ 839957 h 1041673"/>
              <a:gd name="connsiteX9708" fmla="*/ 2318119 w 5155357"/>
              <a:gd name="connsiteY9708" fmla="*/ 841635 h 1041673"/>
              <a:gd name="connsiteX9709" fmla="*/ 2315943 w 5155357"/>
              <a:gd name="connsiteY9709" fmla="*/ 840827 h 1041673"/>
              <a:gd name="connsiteX9710" fmla="*/ 2314264 w 5155357"/>
              <a:gd name="connsiteY9710" fmla="*/ 843563 h 1041673"/>
              <a:gd name="connsiteX9711" fmla="*/ 2312958 w 5155357"/>
              <a:gd name="connsiteY9711" fmla="*/ 844993 h 1041673"/>
              <a:gd name="connsiteX9712" fmla="*/ 2311528 w 5155357"/>
              <a:gd name="connsiteY9712" fmla="*/ 845366 h 1041673"/>
              <a:gd name="connsiteX9713" fmla="*/ 2313082 w 5155357"/>
              <a:gd name="connsiteY9713" fmla="*/ 840143 h 1041673"/>
              <a:gd name="connsiteX9714" fmla="*/ 2314015 w 5155357"/>
              <a:gd name="connsiteY9714" fmla="*/ 835418 h 1041673"/>
              <a:gd name="connsiteX9715" fmla="*/ 2313082 w 5155357"/>
              <a:gd name="connsiteY9715" fmla="*/ 838402 h 1041673"/>
              <a:gd name="connsiteX9716" fmla="*/ 2312958 w 5155357"/>
              <a:gd name="connsiteY9716" fmla="*/ 839957 h 1041673"/>
              <a:gd name="connsiteX9717" fmla="*/ 2313082 w 5155357"/>
              <a:gd name="connsiteY9717" fmla="*/ 834547 h 1041673"/>
              <a:gd name="connsiteX9718" fmla="*/ 2314015 w 5155357"/>
              <a:gd name="connsiteY9718" fmla="*/ 835418 h 1041673"/>
              <a:gd name="connsiteX9719" fmla="*/ 2314139 w 5155357"/>
              <a:gd name="connsiteY9719" fmla="*/ 835045 h 1041673"/>
              <a:gd name="connsiteX9720" fmla="*/ 2314761 w 5155357"/>
              <a:gd name="connsiteY9720" fmla="*/ 839024 h 1041673"/>
              <a:gd name="connsiteX9721" fmla="*/ 2316191 w 5155357"/>
              <a:gd name="connsiteY9721" fmla="*/ 837718 h 1041673"/>
              <a:gd name="connsiteX9722" fmla="*/ 2316875 w 5155357"/>
              <a:gd name="connsiteY9722" fmla="*/ 834671 h 1041673"/>
              <a:gd name="connsiteX9723" fmla="*/ 2317621 w 5155357"/>
              <a:gd name="connsiteY9723" fmla="*/ 832060 h 1041673"/>
              <a:gd name="connsiteX9724" fmla="*/ 2318678 w 5155357"/>
              <a:gd name="connsiteY9724" fmla="*/ 830257 h 1041673"/>
              <a:gd name="connsiteX9725" fmla="*/ 2319798 w 5155357"/>
              <a:gd name="connsiteY9725" fmla="*/ 832184 h 1041673"/>
              <a:gd name="connsiteX9726" fmla="*/ 2321103 w 5155357"/>
              <a:gd name="connsiteY9726" fmla="*/ 835542 h 1041673"/>
              <a:gd name="connsiteX9727" fmla="*/ 2322284 w 5155357"/>
              <a:gd name="connsiteY9727" fmla="*/ 816702 h 1041673"/>
              <a:gd name="connsiteX9728" fmla="*/ 2323155 w 5155357"/>
              <a:gd name="connsiteY9728" fmla="*/ 818754 h 1041673"/>
              <a:gd name="connsiteX9729" fmla="*/ 2322533 w 5155357"/>
              <a:gd name="connsiteY9729" fmla="*/ 821055 h 1041673"/>
              <a:gd name="connsiteX9730" fmla="*/ 2321476 w 5155357"/>
              <a:gd name="connsiteY9730" fmla="*/ 820308 h 1041673"/>
              <a:gd name="connsiteX9731" fmla="*/ 2320730 w 5155357"/>
              <a:gd name="connsiteY9731" fmla="*/ 823790 h 1041673"/>
              <a:gd name="connsiteX9732" fmla="*/ 2319984 w 5155357"/>
              <a:gd name="connsiteY9732" fmla="*/ 825842 h 1041673"/>
              <a:gd name="connsiteX9733" fmla="*/ 2319424 w 5155357"/>
              <a:gd name="connsiteY9733" fmla="*/ 824412 h 1041673"/>
              <a:gd name="connsiteX9734" fmla="*/ 2320357 w 5155357"/>
              <a:gd name="connsiteY9734" fmla="*/ 818754 h 1041673"/>
              <a:gd name="connsiteX9735" fmla="*/ 2321103 w 5155357"/>
              <a:gd name="connsiteY9735" fmla="*/ 814588 h 1041673"/>
              <a:gd name="connsiteX9736" fmla="*/ 2323591 w 5155357"/>
              <a:gd name="connsiteY9736" fmla="*/ 813718 h 1041673"/>
              <a:gd name="connsiteX9737" fmla="*/ 2322284 w 5155357"/>
              <a:gd name="connsiteY9737" fmla="*/ 816702 h 1041673"/>
              <a:gd name="connsiteX9738" fmla="*/ 2326575 w 5155357"/>
              <a:gd name="connsiteY9738" fmla="*/ 805262 h 1041673"/>
              <a:gd name="connsiteX9739" fmla="*/ 2325518 w 5155357"/>
              <a:gd name="connsiteY9739" fmla="*/ 807065 h 1041673"/>
              <a:gd name="connsiteX9740" fmla="*/ 2325145 w 5155357"/>
              <a:gd name="connsiteY9740" fmla="*/ 809738 h 1041673"/>
              <a:gd name="connsiteX9741" fmla="*/ 2324212 w 5155357"/>
              <a:gd name="connsiteY9741" fmla="*/ 811293 h 1041673"/>
              <a:gd name="connsiteX9742" fmla="*/ 2323715 w 5155357"/>
              <a:gd name="connsiteY9742" fmla="*/ 810174 h 1041673"/>
              <a:gd name="connsiteX9743" fmla="*/ 2323963 w 5155357"/>
              <a:gd name="connsiteY9743" fmla="*/ 806381 h 1041673"/>
              <a:gd name="connsiteX9744" fmla="*/ 2325145 w 5155357"/>
              <a:gd name="connsiteY9744" fmla="*/ 803272 h 1041673"/>
              <a:gd name="connsiteX9745" fmla="*/ 2326139 w 5155357"/>
              <a:gd name="connsiteY9745" fmla="*/ 801780 h 1041673"/>
              <a:gd name="connsiteX9746" fmla="*/ 2327818 w 5155357"/>
              <a:gd name="connsiteY9746" fmla="*/ 802526 h 1041673"/>
              <a:gd name="connsiteX9747" fmla="*/ 2326575 w 5155357"/>
              <a:gd name="connsiteY9747" fmla="*/ 805262 h 1041673"/>
              <a:gd name="connsiteX9748" fmla="*/ 2327072 w 5155357"/>
              <a:gd name="connsiteY9748" fmla="*/ 784867 h 1041673"/>
              <a:gd name="connsiteX9749" fmla="*/ 2327632 w 5155357"/>
              <a:gd name="connsiteY9749" fmla="*/ 784681 h 1041673"/>
              <a:gd name="connsiteX9750" fmla="*/ 2328192 w 5155357"/>
              <a:gd name="connsiteY9750" fmla="*/ 784805 h 1041673"/>
              <a:gd name="connsiteX9751" fmla="*/ 2327072 w 5155357"/>
              <a:gd name="connsiteY9751" fmla="*/ 784805 h 1041673"/>
              <a:gd name="connsiteX9752" fmla="*/ 2329871 w 5155357"/>
              <a:gd name="connsiteY9752" fmla="*/ 789344 h 1041673"/>
              <a:gd name="connsiteX9753" fmla="*/ 2331549 w 5155357"/>
              <a:gd name="connsiteY9753" fmla="*/ 788163 h 1041673"/>
              <a:gd name="connsiteX9754" fmla="*/ 2329871 w 5155357"/>
              <a:gd name="connsiteY9754" fmla="*/ 789344 h 1041673"/>
              <a:gd name="connsiteX9755" fmla="*/ 2330989 w 5155357"/>
              <a:gd name="connsiteY9755" fmla="*/ 769261 h 1041673"/>
              <a:gd name="connsiteX9756" fmla="*/ 2330803 w 5155357"/>
              <a:gd name="connsiteY9756" fmla="*/ 769261 h 1041673"/>
              <a:gd name="connsiteX9757" fmla="*/ 2330989 w 5155357"/>
              <a:gd name="connsiteY9757" fmla="*/ 767209 h 1041673"/>
              <a:gd name="connsiteX9758" fmla="*/ 2330989 w 5155357"/>
              <a:gd name="connsiteY9758" fmla="*/ 766960 h 1041673"/>
              <a:gd name="connsiteX9759" fmla="*/ 2330989 w 5155357"/>
              <a:gd name="connsiteY9759" fmla="*/ 769261 h 1041673"/>
              <a:gd name="connsiteX9760" fmla="*/ 2332668 w 5155357"/>
              <a:gd name="connsiteY9760" fmla="*/ 763603 h 1041673"/>
              <a:gd name="connsiteX9761" fmla="*/ 2331611 w 5155357"/>
              <a:gd name="connsiteY9761" fmla="*/ 764722 h 1041673"/>
              <a:gd name="connsiteX9762" fmla="*/ 2331673 w 5155357"/>
              <a:gd name="connsiteY9762" fmla="*/ 763851 h 1041673"/>
              <a:gd name="connsiteX9763" fmla="*/ 2332233 w 5155357"/>
              <a:gd name="connsiteY9763" fmla="*/ 763043 h 1041673"/>
              <a:gd name="connsiteX9764" fmla="*/ 2332606 w 5155357"/>
              <a:gd name="connsiteY9764" fmla="*/ 763043 h 1041673"/>
              <a:gd name="connsiteX9765" fmla="*/ 2332730 w 5155357"/>
              <a:gd name="connsiteY9765" fmla="*/ 763603 h 1041673"/>
              <a:gd name="connsiteX9766" fmla="*/ 2332730 w 5155357"/>
              <a:gd name="connsiteY9766" fmla="*/ 763603 h 1041673"/>
              <a:gd name="connsiteX9767" fmla="*/ 2332668 w 5155357"/>
              <a:gd name="connsiteY9767" fmla="*/ 763603 h 1041673"/>
              <a:gd name="connsiteX9768" fmla="*/ 2334409 w 5155357"/>
              <a:gd name="connsiteY9768" fmla="*/ 763043 h 1041673"/>
              <a:gd name="connsiteX9769" fmla="*/ 2334285 w 5155357"/>
              <a:gd name="connsiteY9769" fmla="*/ 762546 h 1041673"/>
              <a:gd name="connsiteX9770" fmla="*/ 2334347 w 5155357"/>
              <a:gd name="connsiteY9770" fmla="*/ 762546 h 1041673"/>
              <a:gd name="connsiteX9771" fmla="*/ 2334907 w 5155357"/>
              <a:gd name="connsiteY9771" fmla="*/ 759748 h 1041673"/>
              <a:gd name="connsiteX9772" fmla="*/ 2334409 w 5155357"/>
              <a:gd name="connsiteY9772" fmla="*/ 763105 h 1041673"/>
              <a:gd name="connsiteX9773" fmla="*/ 2331549 w 5155357"/>
              <a:gd name="connsiteY9773" fmla="*/ 762048 h 1041673"/>
              <a:gd name="connsiteX9774" fmla="*/ 2331673 w 5155357"/>
              <a:gd name="connsiteY9774" fmla="*/ 762048 h 1041673"/>
              <a:gd name="connsiteX9775" fmla="*/ 2330554 w 5155357"/>
              <a:gd name="connsiteY9775" fmla="*/ 763540 h 1041673"/>
              <a:gd name="connsiteX9776" fmla="*/ 2330617 w 5155357"/>
              <a:gd name="connsiteY9776" fmla="*/ 765530 h 1041673"/>
              <a:gd name="connsiteX9777" fmla="*/ 2330368 w 5155357"/>
              <a:gd name="connsiteY9777" fmla="*/ 765406 h 1041673"/>
              <a:gd name="connsiteX9778" fmla="*/ 2328689 w 5155357"/>
              <a:gd name="connsiteY9778" fmla="*/ 765965 h 1041673"/>
              <a:gd name="connsiteX9779" fmla="*/ 2329746 w 5155357"/>
              <a:gd name="connsiteY9779" fmla="*/ 767022 h 1041673"/>
              <a:gd name="connsiteX9780" fmla="*/ 2329746 w 5155357"/>
              <a:gd name="connsiteY9780" fmla="*/ 767271 h 1041673"/>
              <a:gd name="connsiteX9781" fmla="*/ 2329622 w 5155357"/>
              <a:gd name="connsiteY9781" fmla="*/ 768763 h 1041673"/>
              <a:gd name="connsiteX9782" fmla="*/ 2328689 w 5155357"/>
              <a:gd name="connsiteY9782" fmla="*/ 769758 h 1041673"/>
              <a:gd name="connsiteX9783" fmla="*/ 2326450 w 5155357"/>
              <a:gd name="connsiteY9783" fmla="*/ 783189 h 1041673"/>
              <a:gd name="connsiteX9784" fmla="*/ 2326326 w 5155357"/>
              <a:gd name="connsiteY9784" fmla="*/ 783189 h 1041673"/>
              <a:gd name="connsiteX9785" fmla="*/ 2324212 w 5155357"/>
              <a:gd name="connsiteY9785" fmla="*/ 783189 h 1041673"/>
              <a:gd name="connsiteX9786" fmla="*/ 2324772 w 5155357"/>
              <a:gd name="connsiteY9786" fmla="*/ 790961 h 1041673"/>
              <a:gd name="connsiteX9787" fmla="*/ 2321415 w 5155357"/>
              <a:gd name="connsiteY9787" fmla="*/ 796619 h 1041673"/>
              <a:gd name="connsiteX9788" fmla="*/ 2323653 w 5155357"/>
              <a:gd name="connsiteY9788" fmla="*/ 782069 h 1041673"/>
              <a:gd name="connsiteX9789" fmla="*/ 2325891 w 5155357"/>
              <a:gd name="connsiteY9789" fmla="*/ 779334 h 1041673"/>
              <a:gd name="connsiteX9790" fmla="*/ 2324772 w 5155357"/>
              <a:gd name="connsiteY9790" fmla="*/ 779893 h 1041673"/>
              <a:gd name="connsiteX9791" fmla="*/ 2332606 w 5155357"/>
              <a:gd name="connsiteY9791" fmla="*/ 746317 h 1041673"/>
              <a:gd name="connsiteX9792" fmla="*/ 2332979 w 5155357"/>
              <a:gd name="connsiteY9792" fmla="*/ 739229 h 1041673"/>
              <a:gd name="connsiteX9793" fmla="*/ 2333477 w 5155357"/>
              <a:gd name="connsiteY9793" fmla="*/ 740100 h 1041673"/>
              <a:gd name="connsiteX9794" fmla="*/ 2333726 w 5155357"/>
              <a:gd name="connsiteY9794" fmla="*/ 740100 h 1041673"/>
              <a:gd name="connsiteX9795" fmla="*/ 2334472 w 5155357"/>
              <a:gd name="connsiteY9795" fmla="*/ 739540 h 1041673"/>
              <a:gd name="connsiteX9796" fmla="*/ 2334596 w 5155357"/>
              <a:gd name="connsiteY9796" fmla="*/ 738359 h 1041673"/>
              <a:gd name="connsiteX9797" fmla="*/ 2334844 w 5155357"/>
              <a:gd name="connsiteY9797" fmla="*/ 738359 h 1041673"/>
              <a:gd name="connsiteX9798" fmla="*/ 2338202 w 5155357"/>
              <a:gd name="connsiteY9798" fmla="*/ 726731 h 1041673"/>
              <a:gd name="connsiteX9799" fmla="*/ 2334285 w 5155357"/>
              <a:gd name="connsiteY9799" fmla="*/ 750110 h 1041673"/>
              <a:gd name="connsiteX9800" fmla="*/ 2334409 w 5155357"/>
              <a:gd name="connsiteY9800" fmla="*/ 750110 h 1041673"/>
              <a:gd name="connsiteX9801" fmla="*/ 2333601 w 5155357"/>
              <a:gd name="connsiteY9801" fmla="*/ 751416 h 1041673"/>
              <a:gd name="connsiteX9802" fmla="*/ 2333911 w 5155357"/>
              <a:gd name="connsiteY9802" fmla="*/ 751913 h 1041673"/>
              <a:gd name="connsiteX9803" fmla="*/ 2334036 w 5155357"/>
              <a:gd name="connsiteY9803" fmla="*/ 751913 h 1041673"/>
              <a:gd name="connsiteX9804" fmla="*/ 2334472 w 5155357"/>
              <a:gd name="connsiteY9804" fmla="*/ 751602 h 1041673"/>
              <a:gd name="connsiteX9805" fmla="*/ 2334969 w 5155357"/>
              <a:gd name="connsiteY9805" fmla="*/ 750732 h 1041673"/>
              <a:gd name="connsiteX9806" fmla="*/ 2336026 w 5155357"/>
              <a:gd name="connsiteY9806" fmla="*/ 756204 h 1041673"/>
              <a:gd name="connsiteX9807" fmla="*/ 2331549 w 5155357"/>
              <a:gd name="connsiteY9807" fmla="*/ 761862 h 1041673"/>
              <a:gd name="connsiteX9808" fmla="*/ 2339943 w 5155357"/>
              <a:gd name="connsiteY9808" fmla="*/ 745758 h 1041673"/>
              <a:gd name="connsiteX9809" fmla="*/ 2338264 w 5155357"/>
              <a:gd name="connsiteY9809" fmla="*/ 744701 h 1041673"/>
              <a:gd name="connsiteX9810" fmla="*/ 2339943 w 5155357"/>
              <a:gd name="connsiteY9810" fmla="*/ 745758 h 1041673"/>
              <a:gd name="connsiteX9811" fmla="*/ 2341062 w 5155357"/>
              <a:gd name="connsiteY9811" fmla="*/ 699498 h 1041673"/>
              <a:gd name="connsiteX9812" fmla="*/ 2342182 w 5155357"/>
              <a:gd name="connsiteY9812" fmla="*/ 700057 h 1041673"/>
              <a:gd name="connsiteX9813" fmla="*/ 2342182 w 5155357"/>
              <a:gd name="connsiteY9813" fmla="*/ 700057 h 1041673"/>
              <a:gd name="connsiteX9814" fmla="*/ 2342119 w 5155357"/>
              <a:gd name="connsiteY9814" fmla="*/ 700244 h 1041673"/>
              <a:gd name="connsiteX9815" fmla="*/ 2342119 w 5155357"/>
              <a:gd name="connsiteY9815" fmla="*/ 700617 h 1041673"/>
              <a:gd name="connsiteX9816" fmla="*/ 2341995 w 5155357"/>
              <a:gd name="connsiteY9816" fmla="*/ 701114 h 1041673"/>
              <a:gd name="connsiteX9817" fmla="*/ 2340503 w 5155357"/>
              <a:gd name="connsiteY9817" fmla="*/ 700555 h 1041673"/>
              <a:gd name="connsiteX9818" fmla="*/ 2341062 w 5155357"/>
              <a:gd name="connsiteY9818" fmla="*/ 699498 h 1041673"/>
              <a:gd name="connsiteX9819" fmla="*/ 2342182 w 5155357"/>
              <a:gd name="connsiteY9819" fmla="*/ 747499 h 1041673"/>
              <a:gd name="connsiteX9820" fmla="*/ 2342182 w 5155357"/>
              <a:gd name="connsiteY9820" fmla="*/ 747499 h 1041673"/>
              <a:gd name="connsiteX9821" fmla="*/ 2346037 w 5155357"/>
              <a:gd name="connsiteY9821" fmla="*/ 711747 h 1041673"/>
              <a:gd name="connsiteX9822" fmla="*/ 2345477 w 5155357"/>
              <a:gd name="connsiteY9822" fmla="*/ 707829 h 1041673"/>
              <a:gd name="connsiteX9823" fmla="*/ 2343798 w 5155357"/>
              <a:gd name="connsiteY9823" fmla="*/ 708949 h 1041673"/>
              <a:gd name="connsiteX9824" fmla="*/ 2343238 w 5155357"/>
              <a:gd name="connsiteY9824" fmla="*/ 701674 h 1041673"/>
              <a:gd name="connsiteX9825" fmla="*/ 2343052 w 5155357"/>
              <a:gd name="connsiteY9825" fmla="*/ 701674 h 1041673"/>
              <a:gd name="connsiteX9826" fmla="*/ 2343238 w 5155357"/>
              <a:gd name="connsiteY9826" fmla="*/ 700741 h 1041673"/>
              <a:gd name="connsiteX9827" fmla="*/ 2343238 w 5155357"/>
              <a:gd name="connsiteY9827" fmla="*/ 700493 h 1041673"/>
              <a:gd name="connsiteX9828" fmla="*/ 2343798 w 5155357"/>
              <a:gd name="connsiteY9828" fmla="*/ 699000 h 1041673"/>
              <a:gd name="connsiteX9829" fmla="*/ 2346037 w 5155357"/>
              <a:gd name="connsiteY9829" fmla="*/ 711747 h 1041673"/>
              <a:gd name="connsiteX9830" fmla="*/ 2590518 w 5155357"/>
              <a:gd name="connsiteY9830" fmla="*/ 97620 h 1041673"/>
              <a:gd name="connsiteX9831" fmla="*/ 2592259 w 5155357"/>
              <a:gd name="connsiteY9831" fmla="*/ 96936 h 1041673"/>
              <a:gd name="connsiteX9832" fmla="*/ 2594995 w 5155357"/>
              <a:gd name="connsiteY9832" fmla="*/ 97123 h 1041673"/>
              <a:gd name="connsiteX9833" fmla="*/ 2599844 w 5155357"/>
              <a:gd name="connsiteY9833" fmla="*/ 96625 h 1041673"/>
              <a:gd name="connsiteX9834" fmla="*/ 2601399 w 5155357"/>
              <a:gd name="connsiteY9834" fmla="*/ 97807 h 1041673"/>
              <a:gd name="connsiteX9835" fmla="*/ 2597793 w 5155357"/>
              <a:gd name="connsiteY9835" fmla="*/ 98864 h 1041673"/>
              <a:gd name="connsiteX9836" fmla="*/ 2593316 w 5155357"/>
              <a:gd name="connsiteY9836" fmla="*/ 100605 h 1041673"/>
              <a:gd name="connsiteX9837" fmla="*/ 2588653 w 5155357"/>
              <a:gd name="connsiteY9837" fmla="*/ 99361 h 1041673"/>
              <a:gd name="connsiteX9838" fmla="*/ 2590518 w 5155357"/>
              <a:gd name="connsiteY9838" fmla="*/ 97620 h 1041673"/>
              <a:gd name="connsiteX9839" fmla="*/ 2569751 w 5155357"/>
              <a:gd name="connsiteY9839" fmla="*/ 111859 h 1041673"/>
              <a:gd name="connsiteX9840" fmla="*/ 2572860 w 5155357"/>
              <a:gd name="connsiteY9840" fmla="*/ 111734 h 1041673"/>
              <a:gd name="connsiteX9841" fmla="*/ 2577336 w 5155357"/>
              <a:gd name="connsiteY9841" fmla="*/ 110864 h 1041673"/>
              <a:gd name="connsiteX9842" fmla="*/ 2582497 w 5155357"/>
              <a:gd name="connsiteY9842" fmla="*/ 109993 h 1041673"/>
              <a:gd name="connsiteX9843" fmla="*/ 2586974 w 5155357"/>
              <a:gd name="connsiteY9843" fmla="*/ 110491 h 1041673"/>
              <a:gd name="connsiteX9844" fmla="*/ 2591824 w 5155357"/>
              <a:gd name="connsiteY9844" fmla="*/ 110180 h 1041673"/>
              <a:gd name="connsiteX9845" fmla="*/ 2593005 w 5155357"/>
              <a:gd name="connsiteY9845" fmla="*/ 111734 h 1041673"/>
              <a:gd name="connsiteX9846" fmla="*/ 2589896 w 5155357"/>
              <a:gd name="connsiteY9846" fmla="*/ 111734 h 1041673"/>
              <a:gd name="connsiteX9847" fmla="*/ 2586290 w 5155357"/>
              <a:gd name="connsiteY9847" fmla="*/ 111859 h 1041673"/>
              <a:gd name="connsiteX9848" fmla="*/ 2582497 w 5155357"/>
              <a:gd name="connsiteY9848" fmla="*/ 112916 h 1041673"/>
              <a:gd name="connsiteX9849" fmla="*/ 2579077 w 5155357"/>
              <a:gd name="connsiteY9849" fmla="*/ 112232 h 1041673"/>
              <a:gd name="connsiteX9850" fmla="*/ 2574227 w 5155357"/>
              <a:gd name="connsiteY9850" fmla="*/ 113289 h 1041673"/>
              <a:gd name="connsiteX9851" fmla="*/ 2569067 w 5155357"/>
              <a:gd name="connsiteY9851" fmla="*/ 113413 h 1041673"/>
              <a:gd name="connsiteX9852" fmla="*/ 2569751 w 5155357"/>
              <a:gd name="connsiteY9852" fmla="*/ 111859 h 1041673"/>
              <a:gd name="connsiteX9853" fmla="*/ 2547740 w 5155357"/>
              <a:gd name="connsiteY9853" fmla="*/ 114968 h 1041673"/>
              <a:gd name="connsiteX9854" fmla="*/ 2551035 w 5155357"/>
              <a:gd name="connsiteY9854" fmla="*/ 114470 h 1041673"/>
              <a:gd name="connsiteX9855" fmla="*/ 2554828 w 5155357"/>
              <a:gd name="connsiteY9855" fmla="*/ 113289 h 1041673"/>
              <a:gd name="connsiteX9856" fmla="*/ 2561730 w 5155357"/>
              <a:gd name="connsiteY9856" fmla="*/ 113973 h 1041673"/>
              <a:gd name="connsiteX9857" fmla="*/ 2559491 w 5155357"/>
              <a:gd name="connsiteY9857" fmla="*/ 114284 h 1041673"/>
              <a:gd name="connsiteX9858" fmla="*/ 2555885 w 5155357"/>
              <a:gd name="connsiteY9858" fmla="*/ 115527 h 1041673"/>
              <a:gd name="connsiteX9859" fmla="*/ 2551409 w 5155357"/>
              <a:gd name="connsiteY9859" fmla="*/ 116709 h 1041673"/>
              <a:gd name="connsiteX9860" fmla="*/ 2546372 w 5155357"/>
              <a:gd name="connsiteY9860" fmla="*/ 116335 h 1041673"/>
              <a:gd name="connsiteX9861" fmla="*/ 2547740 w 5155357"/>
              <a:gd name="connsiteY9861" fmla="*/ 114968 h 1041673"/>
              <a:gd name="connsiteX9862" fmla="*/ 2528589 w 5155357"/>
              <a:gd name="connsiteY9862" fmla="*/ 109372 h 1041673"/>
              <a:gd name="connsiteX9863" fmla="*/ 2522434 w 5155357"/>
              <a:gd name="connsiteY9863" fmla="*/ 111672 h 1041673"/>
              <a:gd name="connsiteX9864" fmla="*/ 2528589 w 5155357"/>
              <a:gd name="connsiteY9864" fmla="*/ 109372 h 1041673"/>
              <a:gd name="connsiteX9865" fmla="*/ 2515780 w 5155357"/>
              <a:gd name="connsiteY9865" fmla="*/ 122740 h 1041673"/>
              <a:gd name="connsiteX9866" fmla="*/ 2522683 w 5155357"/>
              <a:gd name="connsiteY9866" fmla="*/ 120688 h 1041673"/>
              <a:gd name="connsiteX9867" fmla="*/ 2529211 w 5155357"/>
              <a:gd name="connsiteY9867" fmla="*/ 120688 h 1041673"/>
              <a:gd name="connsiteX9868" fmla="*/ 2526600 w 5155357"/>
              <a:gd name="connsiteY9868" fmla="*/ 121185 h 1041673"/>
              <a:gd name="connsiteX9869" fmla="*/ 2521998 w 5155357"/>
              <a:gd name="connsiteY9869" fmla="*/ 122553 h 1041673"/>
              <a:gd name="connsiteX9870" fmla="*/ 2515594 w 5155357"/>
              <a:gd name="connsiteY9870" fmla="*/ 124978 h 1041673"/>
              <a:gd name="connsiteX9871" fmla="*/ 2515780 w 5155357"/>
              <a:gd name="connsiteY9871" fmla="*/ 122740 h 1041673"/>
              <a:gd name="connsiteX9872" fmla="*/ 2487241 w 5155357"/>
              <a:gd name="connsiteY9872" fmla="*/ 129890 h 1041673"/>
              <a:gd name="connsiteX9873" fmla="*/ 2491718 w 5155357"/>
              <a:gd name="connsiteY9873" fmla="*/ 129393 h 1041673"/>
              <a:gd name="connsiteX9874" fmla="*/ 2498620 w 5155357"/>
              <a:gd name="connsiteY9874" fmla="*/ 126968 h 1041673"/>
              <a:gd name="connsiteX9875" fmla="*/ 2503097 w 5155357"/>
              <a:gd name="connsiteY9875" fmla="*/ 125600 h 1041673"/>
              <a:gd name="connsiteX9876" fmla="*/ 2508941 w 5155357"/>
              <a:gd name="connsiteY9876" fmla="*/ 125786 h 1041673"/>
              <a:gd name="connsiteX9877" fmla="*/ 2504962 w 5155357"/>
              <a:gd name="connsiteY9877" fmla="*/ 127341 h 1041673"/>
              <a:gd name="connsiteX9878" fmla="*/ 2499490 w 5155357"/>
              <a:gd name="connsiteY9878" fmla="*/ 129206 h 1041673"/>
              <a:gd name="connsiteX9879" fmla="*/ 2495013 w 5155357"/>
              <a:gd name="connsiteY9879" fmla="*/ 129890 h 1041673"/>
              <a:gd name="connsiteX9880" fmla="*/ 2489791 w 5155357"/>
              <a:gd name="connsiteY9880" fmla="*/ 132129 h 1041673"/>
              <a:gd name="connsiteX9881" fmla="*/ 2485998 w 5155357"/>
              <a:gd name="connsiteY9881" fmla="*/ 132688 h 1041673"/>
              <a:gd name="connsiteX9882" fmla="*/ 2487241 w 5155357"/>
              <a:gd name="connsiteY9882" fmla="*/ 129890 h 1041673"/>
              <a:gd name="connsiteX9883" fmla="*/ 2471697 w 5155357"/>
              <a:gd name="connsiteY9883" fmla="*/ 123983 h 1041673"/>
              <a:gd name="connsiteX9884" fmla="*/ 2480651 w 5155357"/>
              <a:gd name="connsiteY9884" fmla="*/ 122802 h 1041673"/>
              <a:gd name="connsiteX9885" fmla="*/ 2481770 w 5155357"/>
              <a:gd name="connsiteY9885" fmla="*/ 121123 h 1041673"/>
              <a:gd name="connsiteX9886" fmla="*/ 2484568 w 5155357"/>
              <a:gd name="connsiteY9886" fmla="*/ 122304 h 1041673"/>
              <a:gd name="connsiteX9887" fmla="*/ 2472816 w 5155357"/>
              <a:gd name="connsiteY9887" fmla="*/ 127838 h 1041673"/>
              <a:gd name="connsiteX9888" fmla="*/ 2471697 w 5155357"/>
              <a:gd name="connsiteY9888" fmla="*/ 125040 h 1041673"/>
              <a:gd name="connsiteX9889" fmla="*/ 2471697 w 5155357"/>
              <a:gd name="connsiteY9889" fmla="*/ 125040 h 1041673"/>
              <a:gd name="connsiteX9890" fmla="*/ 2471759 w 5155357"/>
              <a:gd name="connsiteY9890" fmla="*/ 124729 h 1041673"/>
              <a:gd name="connsiteX9891" fmla="*/ 2471572 w 5155357"/>
              <a:gd name="connsiteY9891" fmla="*/ 123921 h 1041673"/>
              <a:gd name="connsiteX9892" fmla="*/ 2471759 w 5155357"/>
              <a:gd name="connsiteY9892" fmla="*/ 123921 h 1041673"/>
              <a:gd name="connsiteX9893" fmla="*/ 2468340 w 5155357"/>
              <a:gd name="connsiteY9893" fmla="*/ 123983 h 1041673"/>
              <a:gd name="connsiteX9894" fmla="*/ 2470391 w 5155357"/>
              <a:gd name="connsiteY9894" fmla="*/ 124419 h 1041673"/>
              <a:gd name="connsiteX9895" fmla="*/ 2470454 w 5155357"/>
              <a:gd name="connsiteY9895" fmla="*/ 124667 h 1041673"/>
              <a:gd name="connsiteX9896" fmla="*/ 2469459 w 5155357"/>
              <a:gd name="connsiteY9896" fmla="*/ 126097 h 1041673"/>
              <a:gd name="connsiteX9897" fmla="*/ 2467717 w 5155357"/>
              <a:gd name="connsiteY9897" fmla="*/ 126097 h 1041673"/>
              <a:gd name="connsiteX9898" fmla="*/ 2468278 w 5155357"/>
              <a:gd name="connsiteY9898" fmla="*/ 123983 h 1041673"/>
              <a:gd name="connsiteX9899" fmla="*/ 2448194 w 5155357"/>
              <a:gd name="connsiteY9899" fmla="*/ 133372 h 1041673"/>
              <a:gd name="connsiteX9900" fmla="*/ 2455469 w 5155357"/>
              <a:gd name="connsiteY9900" fmla="*/ 131134 h 1041673"/>
              <a:gd name="connsiteX9901" fmla="*/ 2463303 w 5155357"/>
              <a:gd name="connsiteY9901" fmla="*/ 126159 h 1041673"/>
              <a:gd name="connsiteX9902" fmla="*/ 2467717 w 5155357"/>
              <a:gd name="connsiteY9902" fmla="*/ 126719 h 1041673"/>
              <a:gd name="connsiteX9903" fmla="*/ 2469396 w 5155357"/>
              <a:gd name="connsiteY9903" fmla="*/ 126719 h 1041673"/>
              <a:gd name="connsiteX9904" fmla="*/ 2458266 w 5155357"/>
              <a:gd name="connsiteY9904" fmla="*/ 133310 h 1041673"/>
              <a:gd name="connsiteX9905" fmla="*/ 2440982 w 5155357"/>
              <a:gd name="connsiteY9905" fmla="*/ 136667 h 1041673"/>
              <a:gd name="connsiteX9906" fmla="*/ 2448256 w 5155357"/>
              <a:gd name="connsiteY9906" fmla="*/ 133310 h 1041673"/>
              <a:gd name="connsiteX9907" fmla="*/ 2433395 w 5155357"/>
              <a:gd name="connsiteY9907" fmla="*/ 126533 h 1041673"/>
              <a:gd name="connsiteX9908" fmla="*/ 2431157 w 5155357"/>
              <a:gd name="connsiteY9908" fmla="*/ 126533 h 1041673"/>
              <a:gd name="connsiteX9909" fmla="*/ 2428422 w 5155357"/>
              <a:gd name="connsiteY9909" fmla="*/ 126719 h 1041673"/>
              <a:gd name="connsiteX9910" fmla="*/ 2437064 w 5155357"/>
              <a:gd name="connsiteY9910" fmla="*/ 124294 h 1041673"/>
              <a:gd name="connsiteX9911" fmla="*/ 2433395 w 5155357"/>
              <a:gd name="connsiteY9911" fmla="*/ 126533 h 1041673"/>
              <a:gd name="connsiteX9912" fmla="*/ 2426431 w 5155357"/>
              <a:gd name="connsiteY9912" fmla="*/ 457752 h 1041673"/>
              <a:gd name="connsiteX9913" fmla="*/ 2425872 w 5155357"/>
              <a:gd name="connsiteY9913" fmla="*/ 461731 h 1041673"/>
              <a:gd name="connsiteX9914" fmla="*/ 2426431 w 5155357"/>
              <a:gd name="connsiteY9914" fmla="*/ 457752 h 1041673"/>
              <a:gd name="connsiteX9915" fmla="*/ 2424753 w 5155357"/>
              <a:gd name="connsiteY9915" fmla="*/ 464405 h 1041673"/>
              <a:gd name="connsiteX9916" fmla="*/ 2421955 w 5155357"/>
              <a:gd name="connsiteY9916" fmla="*/ 473358 h 1041673"/>
              <a:gd name="connsiteX9917" fmla="*/ 2424753 w 5155357"/>
              <a:gd name="connsiteY9917" fmla="*/ 464405 h 1041673"/>
              <a:gd name="connsiteX9918" fmla="*/ 2402991 w 5155357"/>
              <a:gd name="connsiteY9918" fmla="*/ 483928 h 1041673"/>
              <a:gd name="connsiteX9919" fmla="*/ 2403177 w 5155357"/>
              <a:gd name="connsiteY9919" fmla="*/ 483928 h 1041673"/>
              <a:gd name="connsiteX9920" fmla="*/ 2404856 w 5155357"/>
              <a:gd name="connsiteY9920" fmla="*/ 478706 h 1041673"/>
              <a:gd name="connsiteX9921" fmla="*/ 2405913 w 5155357"/>
              <a:gd name="connsiteY9921" fmla="*/ 474042 h 1041673"/>
              <a:gd name="connsiteX9922" fmla="*/ 2406784 w 5155357"/>
              <a:gd name="connsiteY9922" fmla="*/ 470249 h 1041673"/>
              <a:gd name="connsiteX9923" fmla="*/ 2409395 w 5155357"/>
              <a:gd name="connsiteY9923" fmla="*/ 470125 h 1041673"/>
              <a:gd name="connsiteX9924" fmla="*/ 2408152 w 5155357"/>
              <a:gd name="connsiteY9924" fmla="*/ 475099 h 1041673"/>
              <a:gd name="connsiteX9925" fmla="*/ 2407468 w 5155357"/>
              <a:gd name="connsiteY9925" fmla="*/ 479949 h 1041673"/>
              <a:gd name="connsiteX9926" fmla="*/ 2405415 w 5155357"/>
              <a:gd name="connsiteY9926" fmla="*/ 483369 h 1041673"/>
              <a:gd name="connsiteX9927" fmla="*/ 2404110 w 5155357"/>
              <a:gd name="connsiteY9927" fmla="*/ 485110 h 1041673"/>
              <a:gd name="connsiteX9928" fmla="*/ 2403177 w 5155357"/>
              <a:gd name="connsiteY9928" fmla="*/ 483928 h 1041673"/>
              <a:gd name="connsiteX9929" fmla="*/ 2402991 w 5155357"/>
              <a:gd name="connsiteY9929" fmla="*/ 484426 h 1041673"/>
              <a:gd name="connsiteX9930" fmla="*/ 2402991 w 5155357"/>
              <a:gd name="connsiteY9930" fmla="*/ 483991 h 1041673"/>
              <a:gd name="connsiteX9931" fmla="*/ 2400380 w 5155357"/>
              <a:gd name="connsiteY9931" fmla="*/ 496551 h 1041673"/>
              <a:gd name="connsiteX9932" fmla="*/ 2401126 w 5155357"/>
              <a:gd name="connsiteY9932" fmla="*/ 491576 h 1041673"/>
              <a:gd name="connsiteX9933" fmla="*/ 2402991 w 5155357"/>
              <a:gd name="connsiteY9933" fmla="*/ 490519 h 1041673"/>
              <a:gd name="connsiteX9934" fmla="*/ 2402618 w 5155357"/>
              <a:gd name="connsiteY9934" fmla="*/ 494499 h 1041673"/>
              <a:gd name="connsiteX9935" fmla="*/ 2400317 w 5155357"/>
              <a:gd name="connsiteY9935" fmla="*/ 497545 h 1041673"/>
              <a:gd name="connsiteX9936" fmla="*/ 2400380 w 5155357"/>
              <a:gd name="connsiteY9936" fmla="*/ 496551 h 1041673"/>
              <a:gd name="connsiteX9937" fmla="*/ 2398141 w 5155357"/>
              <a:gd name="connsiteY9937" fmla="*/ 502271 h 1041673"/>
              <a:gd name="connsiteX9938" fmla="*/ 2400255 w 5155357"/>
              <a:gd name="connsiteY9938" fmla="*/ 502271 h 1041673"/>
              <a:gd name="connsiteX9939" fmla="*/ 2398825 w 5155357"/>
              <a:gd name="connsiteY9939" fmla="*/ 507245 h 1041673"/>
              <a:gd name="connsiteX9940" fmla="*/ 2397830 w 5155357"/>
              <a:gd name="connsiteY9940" fmla="*/ 505380 h 1041673"/>
              <a:gd name="connsiteX9941" fmla="*/ 2398141 w 5155357"/>
              <a:gd name="connsiteY9941" fmla="*/ 502271 h 1041673"/>
              <a:gd name="connsiteX9942" fmla="*/ 2392545 w 5155357"/>
              <a:gd name="connsiteY9942" fmla="*/ 520613 h 1041673"/>
              <a:gd name="connsiteX9943" fmla="*/ 2394286 w 5155357"/>
              <a:gd name="connsiteY9943" fmla="*/ 514955 h 1041673"/>
              <a:gd name="connsiteX9944" fmla="*/ 2396338 w 5155357"/>
              <a:gd name="connsiteY9944" fmla="*/ 515452 h 1041673"/>
              <a:gd name="connsiteX9945" fmla="*/ 2394783 w 5155357"/>
              <a:gd name="connsiteY9945" fmla="*/ 520489 h 1041673"/>
              <a:gd name="connsiteX9946" fmla="*/ 2393727 w 5155357"/>
              <a:gd name="connsiteY9946" fmla="*/ 523536 h 1041673"/>
              <a:gd name="connsiteX9947" fmla="*/ 2392732 w 5155357"/>
              <a:gd name="connsiteY9947" fmla="*/ 526831 h 1041673"/>
              <a:gd name="connsiteX9948" fmla="*/ 2392545 w 5155357"/>
              <a:gd name="connsiteY9948" fmla="*/ 520613 h 1041673"/>
              <a:gd name="connsiteX9949" fmla="*/ 2390182 w 5155357"/>
              <a:gd name="connsiteY9949" fmla="*/ 532054 h 1041673"/>
              <a:gd name="connsiteX9950" fmla="*/ 2391861 w 5155357"/>
              <a:gd name="connsiteY9950" fmla="*/ 533111 h 1041673"/>
              <a:gd name="connsiteX9951" fmla="*/ 2390182 w 5155357"/>
              <a:gd name="connsiteY9951" fmla="*/ 533111 h 1041673"/>
              <a:gd name="connsiteX9952" fmla="*/ 2390182 w 5155357"/>
              <a:gd name="connsiteY9952" fmla="*/ 532054 h 1041673"/>
              <a:gd name="connsiteX9953" fmla="*/ 2371529 w 5155357"/>
              <a:gd name="connsiteY9953" fmla="*/ 610584 h 1041673"/>
              <a:gd name="connsiteX9954" fmla="*/ 2370721 w 5155357"/>
              <a:gd name="connsiteY9954" fmla="*/ 614190 h 1041673"/>
              <a:gd name="connsiteX9955" fmla="*/ 2368917 w 5155357"/>
              <a:gd name="connsiteY9955" fmla="*/ 616677 h 1041673"/>
              <a:gd name="connsiteX9956" fmla="*/ 2369726 w 5155357"/>
              <a:gd name="connsiteY9956" fmla="*/ 609465 h 1041673"/>
              <a:gd name="connsiteX9957" fmla="*/ 2372275 w 5155357"/>
              <a:gd name="connsiteY9957" fmla="*/ 606480 h 1041673"/>
              <a:gd name="connsiteX9958" fmla="*/ 2371529 w 5155357"/>
              <a:gd name="connsiteY9958" fmla="*/ 610584 h 1041673"/>
              <a:gd name="connsiteX9959" fmla="*/ 2373705 w 5155357"/>
              <a:gd name="connsiteY9959" fmla="*/ 600014 h 1041673"/>
              <a:gd name="connsiteX9960" fmla="*/ 2372275 w 5155357"/>
              <a:gd name="connsiteY9960" fmla="*/ 601009 h 1041673"/>
              <a:gd name="connsiteX9961" fmla="*/ 2373332 w 5155357"/>
              <a:gd name="connsiteY9961" fmla="*/ 595599 h 1041673"/>
              <a:gd name="connsiteX9962" fmla="*/ 2375260 w 5155357"/>
              <a:gd name="connsiteY9962" fmla="*/ 596283 h 1041673"/>
              <a:gd name="connsiteX9963" fmla="*/ 2373705 w 5155357"/>
              <a:gd name="connsiteY9963" fmla="*/ 600014 h 1041673"/>
              <a:gd name="connsiteX9964" fmla="*/ 2375074 w 5155357"/>
              <a:gd name="connsiteY9964" fmla="*/ 593361 h 1041673"/>
              <a:gd name="connsiteX9965" fmla="*/ 2377312 w 5155357"/>
              <a:gd name="connsiteY9965" fmla="*/ 586646 h 1041673"/>
              <a:gd name="connsiteX9966" fmla="*/ 2375074 w 5155357"/>
              <a:gd name="connsiteY9966" fmla="*/ 593361 h 1041673"/>
              <a:gd name="connsiteX9967" fmla="*/ 2380856 w 5155357"/>
              <a:gd name="connsiteY9967" fmla="*/ 577568 h 1041673"/>
              <a:gd name="connsiteX9968" fmla="*/ 2379301 w 5155357"/>
              <a:gd name="connsiteY9968" fmla="*/ 579433 h 1041673"/>
              <a:gd name="connsiteX9969" fmla="*/ 2378742 w 5155357"/>
              <a:gd name="connsiteY9969" fmla="*/ 582853 h 1041673"/>
              <a:gd name="connsiteX9970" fmla="*/ 2378555 w 5155357"/>
              <a:gd name="connsiteY9970" fmla="*/ 583599 h 1041673"/>
              <a:gd name="connsiteX9971" fmla="*/ 2377871 w 5155357"/>
              <a:gd name="connsiteY9971" fmla="*/ 580117 h 1041673"/>
              <a:gd name="connsiteX9972" fmla="*/ 2378929 w 5155357"/>
              <a:gd name="connsiteY9972" fmla="*/ 575827 h 1041673"/>
              <a:gd name="connsiteX9973" fmla="*/ 2380669 w 5155357"/>
              <a:gd name="connsiteY9973" fmla="*/ 572718 h 1041673"/>
              <a:gd name="connsiteX9974" fmla="*/ 2380856 w 5155357"/>
              <a:gd name="connsiteY9974" fmla="*/ 577568 h 1041673"/>
              <a:gd name="connsiteX9975" fmla="*/ 2380856 w 5155357"/>
              <a:gd name="connsiteY9975" fmla="*/ 567868 h 1041673"/>
              <a:gd name="connsiteX9976" fmla="*/ 2382721 w 5155357"/>
              <a:gd name="connsiteY9976" fmla="*/ 562396 h 1041673"/>
              <a:gd name="connsiteX9977" fmla="*/ 2384089 w 5155357"/>
              <a:gd name="connsiteY9977" fmla="*/ 560158 h 1041673"/>
              <a:gd name="connsiteX9978" fmla="*/ 2383218 w 5155357"/>
              <a:gd name="connsiteY9978" fmla="*/ 556676 h 1041673"/>
              <a:gd name="connsiteX9979" fmla="*/ 2385457 w 5155357"/>
              <a:gd name="connsiteY9979" fmla="*/ 554997 h 1041673"/>
              <a:gd name="connsiteX9980" fmla="*/ 2386016 w 5155357"/>
              <a:gd name="connsiteY9980" fmla="*/ 553070 h 1041673"/>
              <a:gd name="connsiteX9981" fmla="*/ 2385332 w 5155357"/>
              <a:gd name="connsiteY9981" fmla="*/ 549650 h 1041673"/>
              <a:gd name="connsiteX9982" fmla="*/ 2386327 w 5155357"/>
              <a:gd name="connsiteY9982" fmla="*/ 546728 h 1041673"/>
              <a:gd name="connsiteX9983" fmla="*/ 2388069 w 5155357"/>
              <a:gd name="connsiteY9983" fmla="*/ 540137 h 1041673"/>
              <a:gd name="connsiteX9984" fmla="*/ 2389933 w 5155357"/>
              <a:gd name="connsiteY9984" fmla="*/ 536344 h 1041673"/>
              <a:gd name="connsiteX9985" fmla="*/ 2389436 w 5155357"/>
              <a:gd name="connsiteY9985" fmla="*/ 539453 h 1041673"/>
              <a:gd name="connsiteX9986" fmla="*/ 2389436 w 5155357"/>
              <a:gd name="connsiteY9986" fmla="*/ 543059 h 1041673"/>
              <a:gd name="connsiteX9987" fmla="*/ 2388255 w 5155357"/>
              <a:gd name="connsiteY9987" fmla="*/ 546728 h 1041673"/>
              <a:gd name="connsiteX9988" fmla="*/ 2388255 w 5155357"/>
              <a:gd name="connsiteY9988" fmla="*/ 549961 h 1041673"/>
              <a:gd name="connsiteX9989" fmla="*/ 2388255 w 5155357"/>
              <a:gd name="connsiteY9989" fmla="*/ 553940 h 1041673"/>
              <a:gd name="connsiteX9990" fmla="*/ 2385830 w 5155357"/>
              <a:gd name="connsiteY9990" fmla="*/ 558915 h 1041673"/>
              <a:gd name="connsiteX9991" fmla="*/ 2385644 w 5155357"/>
              <a:gd name="connsiteY9991" fmla="*/ 561526 h 1041673"/>
              <a:gd name="connsiteX9992" fmla="*/ 2383592 w 5155357"/>
              <a:gd name="connsiteY9992" fmla="*/ 564075 h 1041673"/>
              <a:gd name="connsiteX9993" fmla="*/ 2380856 w 5155357"/>
              <a:gd name="connsiteY9993" fmla="*/ 567868 h 1041673"/>
              <a:gd name="connsiteX9994" fmla="*/ 2391861 w 5155357"/>
              <a:gd name="connsiteY9994" fmla="*/ 600076 h 1041673"/>
              <a:gd name="connsiteX9995" fmla="*/ 2383467 w 5155357"/>
              <a:gd name="connsiteY9995" fmla="*/ 616802 h 1041673"/>
              <a:gd name="connsiteX9996" fmla="*/ 2383467 w 5155357"/>
              <a:gd name="connsiteY9996" fmla="*/ 611828 h 1041673"/>
              <a:gd name="connsiteX9997" fmla="*/ 2387944 w 5155357"/>
              <a:gd name="connsiteY9997" fmla="*/ 593983 h 1041673"/>
              <a:gd name="connsiteX9998" fmla="*/ 2407468 w 5155357"/>
              <a:gd name="connsiteY9998" fmla="*/ 524779 h 1041673"/>
              <a:gd name="connsiteX9999" fmla="*/ 2420898 w 5155357"/>
              <a:gd name="connsiteY9999" fmla="*/ 476218 h 1041673"/>
              <a:gd name="connsiteX10000" fmla="*/ 2421458 w 5155357"/>
              <a:gd name="connsiteY10000" fmla="*/ 477275 h 1041673"/>
              <a:gd name="connsiteX10001" fmla="*/ 2414742 w 5155357"/>
              <a:gd name="connsiteY10001" fmla="*/ 502395 h 1041673"/>
              <a:gd name="connsiteX10002" fmla="*/ 2411944 w 5155357"/>
              <a:gd name="connsiteY10002" fmla="*/ 519121 h 1041673"/>
              <a:gd name="connsiteX10003" fmla="*/ 2402991 w 5155357"/>
              <a:gd name="connsiteY10003" fmla="*/ 553754 h 1041673"/>
              <a:gd name="connsiteX10004" fmla="*/ 2403053 w 5155357"/>
              <a:gd name="connsiteY10004" fmla="*/ 553754 h 1041673"/>
              <a:gd name="connsiteX10005" fmla="*/ 2402867 w 5155357"/>
              <a:gd name="connsiteY10005" fmla="*/ 554500 h 1041673"/>
              <a:gd name="connsiteX10006" fmla="*/ 2401872 w 5155357"/>
              <a:gd name="connsiteY10006" fmla="*/ 558977 h 1041673"/>
              <a:gd name="connsiteX10007" fmla="*/ 2401312 w 5155357"/>
              <a:gd name="connsiteY10007" fmla="*/ 561215 h 1041673"/>
              <a:gd name="connsiteX10008" fmla="*/ 2401188 w 5155357"/>
              <a:gd name="connsiteY10008" fmla="*/ 561899 h 1041673"/>
              <a:gd name="connsiteX10009" fmla="*/ 2399633 w 5155357"/>
              <a:gd name="connsiteY10009" fmla="*/ 567184 h 1041673"/>
              <a:gd name="connsiteX10010" fmla="*/ 2399758 w 5155357"/>
              <a:gd name="connsiteY10010" fmla="*/ 567184 h 1041673"/>
              <a:gd name="connsiteX10011" fmla="*/ 2399074 w 5155357"/>
              <a:gd name="connsiteY10011" fmla="*/ 569982 h 1041673"/>
              <a:gd name="connsiteX10012" fmla="*/ 2399074 w 5155357"/>
              <a:gd name="connsiteY10012" fmla="*/ 569982 h 1041673"/>
              <a:gd name="connsiteX10013" fmla="*/ 2392358 w 5155357"/>
              <a:gd name="connsiteY10013" fmla="*/ 593983 h 1041673"/>
              <a:gd name="connsiteX10014" fmla="*/ 2391799 w 5155357"/>
              <a:gd name="connsiteY10014" fmla="*/ 600076 h 1041673"/>
              <a:gd name="connsiteX10015" fmla="*/ 2404421 w 5155357"/>
              <a:gd name="connsiteY10015" fmla="*/ 557360 h 1041673"/>
              <a:gd name="connsiteX10016" fmla="*/ 2404669 w 5155357"/>
              <a:gd name="connsiteY10016" fmla="*/ 556552 h 1041673"/>
              <a:gd name="connsiteX10017" fmla="*/ 2404669 w 5155357"/>
              <a:gd name="connsiteY10017" fmla="*/ 554873 h 1041673"/>
              <a:gd name="connsiteX10018" fmla="*/ 2404608 w 5155357"/>
              <a:gd name="connsiteY10018" fmla="*/ 554873 h 1041673"/>
              <a:gd name="connsiteX10019" fmla="*/ 2404794 w 5155357"/>
              <a:gd name="connsiteY10019" fmla="*/ 554189 h 1041673"/>
              <a:gd name="connsiteX10020" fmla="*/ 2406908 w 5155357"/>
              <a:gd name="connsiteY10020" fmla="*/ 550956 h 1041673"/>
              <a:gd name="connsiteX10021" fmla="*/ 2406100 w 5155357"/>
              <a:gd name="connsiteY10021" fmla="*/ 555246 h 1041673"/>
              <a:gd name="connsiteX10022" fmla="*/ 2405664 w 5155357"/>
              <a:gd name="connsiteY10022" fmla="*/ 556676 h 1041673"/>
              <a:gd name="connsiteX10023" fmla="*/ 2405415 w 5155357"/>
              <a:gd name="connsiteY10023" fmla="*/ 556800 h 1041673"/>
              <a:gd name="connsiteX10024" fmla="*/ 2404483 w 5155357"/>
              <a:gd name="connsiteY10024" fmla="*/ 557298 h 1041673"/>
              <a:gd name="connsiteX10025" fmla="*/ 2404608 w 5155357"/>
              <a:gd name="connsiteY10025" fmla="*/ 561153 h 1041673"/>
              <a:gd name="connsiteX10026" fmla="*/ 2403986 w 5155357"/>
              <a:gd name="connsiteY10026" fmla="*/ 562645 h 1041673"/>
              <a:gd name="connsiteX10027" fmla="*/ 2402991 w 5155357"/>
              <a:gd name="connsiteY10027" fmla="*/ 562086 h 1041673"/>
              <a:gd name="connsiteX10028" fmla="*/ 2402805 w 5155357"/>
              <a:gd name="connsiteY10028" fmla="*/ 562086 h 1041673"/>
              <a:gd name="connsiteX10029" fmla="*/ 2402929 w 5155357"/>
              <a:gd name="connsiteY10029" fmla="*/ 561339 h 1041673"/>
              <a:gd name="connsiteX10030" fmla="*/ 2403239 w 5155357"/>
              <a:gd name="connsiteY10030" fmla="*/ 559847 h 1041673"/>
              <a:gd name="connsiteX10031" fmla="*/ 2404110 w 5155357"/>
              <a:gd name="connsiteY10031" fmla="*/ 559847 h 1041673"/>
              <a:gd name="connsiteX10032" fmla="*/ 2404110 w 5155357"/>
              <a:gd name="connsiteY10032" fmla="*/ 559163 h 1041673"/>
              <a:gd name="connsiteX10033" fmla="*/ 2404608 w 5155357"/>
              <a:gd name="connsiteY10033" fmla="*/ 561091 h 1041673"/>
              <a:gd name="connsiteX10034" fmla="*/ 2400131 w 5155357"/>
              <a:gd name="connsiteY10034" fmla="*/ 573215 h 1041673"/>
              <a:gd name="connsiteX10035" fmla="*/ 2400317 w 5155357"/>
              <a:gd name="connsiteY10035" fmla="*/ 573277 h 1041673"/>
              <a:gd name="connsiteX10036" fmla="*/ 2400814 w 5155357"/>
              <a:gd name="connsiteY10036" fmla="*/ 573464 h 1041673"/>
              <a:gd name="connsiteX10037" fmla="*/ 2400317 w 5155357"/>
              <a:gd name="connsiteY10037" fmla="*/ 577319 h 1041673"/>
              <a:gd name="connsiteX10038" fmla="*/ 2400193 w 5155357"/>
              <a:gd name="connsiteY10038" fmla="*/ 577319 h 1041673"/>
              <a:gd name="connsiteX10039" fmla="*/ 2400193 w 5155357"/>
              <a:gd name="connsiteY10039" fmla="*/ 573340 h 1041673"/>
              <a:gd name="connsiteX10040" fmla="*/ 2400193 w 5155357"/>
              <a:gd name="connsiteY10040" fmla="*/ 573215 h 1041673"/>
              <a:gd name="connsiteX10041" fmla="*/ 2400752 w 5155357"/>
              <a:gd name="connsiteY10041" fmla="*/ 572034 h 1041673"/>
              <a:gd name="connsiteX10042" fmla="*/ 2400752 w 5155357"/>
              <a:gd name="connsiteY10042" fmla="*/ 570542 h 1041673"/>
              <a:gd name="connsiteX10043" fmla="*/ 2400752 w 5155357"/>
              <a:gd name="connsiteY10043" fmla="*/ 570542 h 1041673"/>
              <a:gd name="connsiteX10044" fmla="*/ 2401437 w 5155357"/>
              <a:gd name="connsiteY10044" fmla="*/ 567744 h 1041673"/>
              <a:gd name="connsiteX10045" fmla="*/ 2402680 w 5155357"/>
              <a:gd name="connsiteY10045" fmla="*/ 567744 h 1041673"/>
              <a:gd name="connsiteX10046" fmla="*/ 2402369 w 5155357"/>
              <a:gd name="connsiteY10046" fmla="*/ 569236 h 1041673"/>
              <a:gd name="connsiteX10047" fmla="*/ 2401747 w 5155357"/>
              <a:gd name="connsiteY10047" fmla="*/ 572345 h 1041673"/>
              <a:gd name="connsiteX10048" fmla="*/ 2401747 w 5155357"/>
              <a:gd name="connsiteY10048" fmla="*/ 572345 h 1041673"/>
              <a:gd name="connsiteX10049" fmla="*/ 2400939 w 5155357"/>
              <a:gd name="connsiteY10049" fmla="*/ 572034 h 1041673"/>
              <a:gd name="connsiteX10050" fmla="*/ 2436691 w 5155357"/>
              <a:gd name="connsiteY10050" fmla="*/ 635641 h 1041673"/>
              <a:gd name="connsiteX10051" fmla="*/ 2433272 w 5155357"/>
              <a:gd name="connsiteY10051" fmla="*/ 637382 h 1041673"/>
              <a:gd name="connsiteX10052" fmla="*/ 2430473 w 5155357"/>
              <a:gd name="connsiteY10052" fmla="*/ 637569 h 1041673"/>
              <a:gd name="connsiteX10053" fmla="*/ 2426370 w 5155357"/>
              <a:gd name="connsiteY10053" fmla="*/ 640118 h 1041673"/>
              <a:gd name="connsiteX10054" fmla="*/ 2422763 w 5155357"/>
              <a:gd name="connsiteY10054" fmla="*/ 640802 h 1041673"/>
              <a:gd name="connsiteX10055" fmla="*/ 2418287 w 5155357"/>
              <a:gd name="connsiteY10055" fmla="*/ 642730 h 1041673"/>
              <a:gd name="connsiteX10056" fmla="*/ 2414618 w 5155357"/>
              <a:gd name="connsiteY10056" fmla="*/ 643227 h 1041673"/>
              <a:gd name="connsiteX10057" fmla="*/ 2411385 w 5155357"/>
              <a:gd name="connsiteY10057" fmla="*/ 644098 h 1041673"/>
              <a:gd name="connsiteX10058" fmla="*/ 2408089 w 5155357"/>
              <a:gd name="connsiteY10058" fmla="*/ 645466 h 1041673"/>
              <a:gd name="connsiteX10059" fmla="*/ 2411695 w 5155357"/>
              <a:gd name="connsiteY10059" fmla="*/ 642730 h 1041673"/>
              <a:gd name="connsiteX10060" fmla="*/ 2422763 w 5155357"/>
              <a:gd name="connsiteY10060" fmla="*/ 638937 h 1041673"/>
              <a:gd name="connsiteX10061" fmla="*/ 2427427 w 5155357"/>
              <a:gd name="connsiteY10061" fmla="*/ 637196 h 1041673"/>
              <a:gd name="connsiteX10062" fmla="*/ 2424318 w 5155357"/>
              <a:gd name="connsiteY10062" fmla="*/ 636699 h 1041673"/>
              <a:gd name="connsiteX10063" fmla="*/ 2422079 w 5155357"/>
              <a:gd name="connsiteY10063" fmla="*/ 636885 h 1041673"/>
              <a:gd name="connsiteX10064" fmla="*/ 2425685 w 5155357"/>
              <a:gd name="connsiteY10064" fmla="*/ 634771 h 1041673"/>
              <a:gd name="connsiteX10065" fmla="*/ 2430163 w 5155357"/>
              <a:gd name="connsiteY10065" fmla="*/ 634087 h 1041673"/>
              <a:gd name="connsiteX10066" fmla="*/ 2432898 w 5155357"/>
              <a:gd name="connsiteY10066" fmla="*/ 633776 h 1041673"/>
              <a:gd name="connsiteX10067" fmla="*/ 2436691 w 5155357"/>
              <a:gd name="connsiteY10067" fmla="*/ 632533 h 1041673"/>
              <a:gd name="connsiteX10068" fmla="*/ 2439613 w 5155357"/>
              <a:gd name="connsiteY10068" fmla="*/ 632222 h 1041673"/>
              <a:gd name="connsiteX10069" fmla="*/ 2440298 w 5155357"/>
              <a:gd name="connsiteY10069" fmla="*/ 633776 h 1041673"/>
              <a:gd name="connsiteX10070" fmla="*/ 2436691 w 5155357"/>
              <a:gd name="connsiteY10070" fmla="*/ 635641 h 1041673"/>
              <a:gd name="connsiteX10071" fmla="*/ 2451800 w 5155357"/>
              <a:gd name="connsiteY10071" fmla="*/ 630294 h 1041673"/>
              <a:gd name="connsiteX10072" fmla="*/ 2454039 w 5155357"/>
              <a:gd name="connsiteY10072" fmla="*/ 627558 h 1041673"/>
              <a:gd name="connsiteX10073" fmla="*/ 2456464 w 5155357"/>
              <a:gd name="connsiteY10073" fmla="*/ 627869 h 1041673"/>
              <a:gd name="connsiteX10074" fmla="*/ 2451800 w 5155357"/>
              <a:gd name="connsiteY10074" fmla="*/ 630294 h 1041673"/>
              <a:gd name="connsiteX10075" fmla="*/ 2515967 w 5155357"/>
              <a:gd name="connsiteY10075" fmla="*/ 605050 h 1041673"/>
              <a:gd name="connsiteX10076" fmla="*/ 2514226 w 5155357"/>
              <a:gd name="connsiteY10076" fmla="*/ 604677 h 1041673"/>
              <a:gd name="connsiteX10077" fmla="*/ 2519884 w 5155357"/>
              <a:gd name="connsiteY10077" fmla="*/ 602625 h 1041673"/>
              <a:gd name="connsiteX10078" fmla="*/ 2515967 w 5155357"/>
              <a:gd name="connsiteY10078" fmla="*/ 605050 h 1041673"/>
              <a:gd name="connsiteX10079" fmla="*/ 2552839 w 5155357"/>
              <a:gd name="connsiteY10079" fmla="*/ 587640 h 1041673"/>
              <a:gd name="connsiteX10080" fmla="*/ 2547677 w 5155357"/>
              <a:gd name="connsiteY10080" fmla="*/ 589692 h 1041673"/>
              <a:gd name="connsiteX10081" fmla="*/ 2543760 w 5155357"/>
              <a:gd name="connsiteY10081" fmla="*/ 592304 h 1041673"/>
              <a:gd name="connsiteX10082" fmla="*/ 2539284 w 5155357"/>
              <a:gd name="connsiteY10082" fmla="*/ 593299 h 1041673"/>
              <a:gd name="connsiteX10083" fmla="*/ 2537045 w 5155357"/>
              <a:gd name="connsiteY10083" fmla="*/ 595910 h 1041673"/>
              <a:gd name="connsiteX10084" fmla="*/ 2534434 w 5155357"/>
              <a:gd name="connsiteY10084" fmla="*/ 596781 h 1041673"/>
              <a:gd name="connsiteX10085" fmla="*/ 2535988 w 5155357"/>
              <a:gd name="connsiteY10085" fmla="*/ 594045 h 1041673"/>
              <a:gd name="connsiteX10086" fmla="*/ 2539967 w 5155357"/>
              <a:gd name="connsiteY10086" fmla="*/ 591433 h 1041673"/>
              <a:gd name="connsiteX10087" fmla="*/ 2543574 w 5155357"/>
              <a:gd name="connsiteY10087" fmla="*/ 590065 h 1041673"/>
              <a:gd name="connsiteX10088" fmla="*/ 2548548 w 5155357"/>
              <a:gd name="connsiteY10088" fmla="*/ 586957 h 1041673"/>
              <a:gd name="connsiteX10089" fmla="*/ 2551844 w 5155357"/>
              <a:gd name="connsiteY10089" fmla="*/ 585402 h 1041673"/>
              <a:gd name="connsiteX10090" fmla="*/ 2552839 w 5155357"/>
              <a:gd name="connsiteY10090" fmla="*/ 587640 h 1041673"/>
              <a:gd name="connsiteX10091" fmla="*/ 2566455 w 5155357"/>
              <a:gd name="connsiteY10091" fmla="*/ 578563 h 1041673"/>
              <a:gd name="connsiteX10092" fmla="*/ 2562662 w 5155357"/>
              <a:gd name="connsiteY10092" fmla="*/ 582169 h 1041673"/>
              <a:gd name="connsiteX10093" fmla="*/ 2560113 w 5155357"/>
              <a:gd name="connsiteY10093" fmla="*/ 582853 h 1041673"/>
              <a:gd name="connsiteX10094" fmla="*/ 2562352 w 5155357"/>
              <a:gd name="connsiteY10094" fmla="*/ 579433 h 1041673"/>
              <a:gd name="connsiteX10095" fmla="*/ 2566455 w 5155357"/>
              <a:gd name="connsiteY10095" fmla="*/ 578563 h 1041673"/>
              <a:gd name="connsiteX10096" fmla="*/ 2759703 w 5155357"/>
              <a:gd name="connsiteY10096" fmla="*/ 363366 h 1041673"/>
              <a:gd name="connsiteX10097" fmla="*/ 2751869 w 5155357"/>
              <a:gd name="connsiteY10097" fmla="*/ 372880 h 1041673"/>
              <a:gd name="connsiteX10098" fmla="*/ 2692116 w 5155357"/>
              <a:gd name="connsiteY10098" fmla="*/ 438228 h 1041673"/>
              <a:gd name="connsiteX10099" fmla="*/ 2667556 w 5155357"/>
              <a:gd name="connsiteY10099" fmla="*/ 461047 h 1041673"/>
              <a:gd name="connsiteX10100" fmla="*/ 2663638 w 5155357"/>
              <a:gd name="connsiteY10100" fmla="*/ 461669 h 1041673"/>
              <a:gd name="connsiteX10101" fmla="*/ 2642437 w 5155357"/>
              <a:gd name="connsiteY10101" fmla="*/ 478333 h 1041673"/>
              <a:gd name="connsiteX10102" fmla="*/ 2638519 w 5155357"/>
              <a:gd name="connsiteY10102" fmla="*/ 478333 h 1041673"/>
              <a:gd name="connsiteX10103" fmla="*/ 2612280 w 5155357"/>
              <a:gd name="connsiteY10103" fmla="*/ 500157 h 1041673"/>
              <a:gd name="connsiteX10104" fmla="*/ 2600528 w 5155357"/>
              <a:gd name="connsiteY10104" fmla="*/ 509608 h 1041673"/>
              <a:gd name="connsiteX10105" fmla="*/ 2585482 w 5155357"/>
              <a:gd name="connsiteY10105" fmla="*/ 522479 h 1041673"/>
              <a:gd name="connsiteX10106" fmla="*/ 2563720 w 5155357"/>
              <a:gd name="connsiteY10106" fmla="*/ 533670 h 1041673"/>
              <a:gd name="connsiteX10107" fmla="*/ 2552527 w 5155357"/>
              <a:gd name="connsiteY10107" fmla="*/ 537028 h 1041673"/>
              <a:gd name="connsiteX10108" fmla="*/ 2546931 w 5155357"/>
              <a:gd name="connsiteY10108" fmla="*/ 542127 h 1041673"/>
              <a:gd name="connsiteX10109" fmla="*/ 2537419 w 5155357"/>
              <a:gd name="connsiteY10109" fmla="*/ 547660 h 1041673"/>
              <a:gd name="connsiteX10110" fmla="*/ 2528465 w 5155357"/>
              <a:gd name="connsiteY10110" fmla="*/ 553816 h 1041673"/>
              <a:gd name="connsiteX10111" fmla="*/ 2518951 w 5155357"/>
              <a:gd name="connsiteY10111" fmla="*/ 558293 h 1041673"/>
              <a:gd name="connsiteX10112" fmla="*/ 2512796 w 5155357"/>
              <a:gd name="connsiteY10112" fmla="*/ 563391 h 1041673"/>
              <a:gd name="connsiteX10113" fmla="*/ 2506081 w 5155357"/>
              <a:gd name="connsiteY10113" fmla="*/ 566189 h 1041673"/>
              <a:gd name="connsiteX10114" fmla="*/ 2488796 w 5155357"/>
              <a:gd name="connsiteY10114" fmla="*/ 578936 h 1041673"/>
              <a:gd name="connsiteX10115" fmla="*/ 2463116 w 5155357"/>
              <a:gd name="connsiteY10115" fmla="*/ 588511 h 1041673"/>
              <a:gd name="connsiteX10116" fmla="*/ 2454163 w 5155357"/>
              <a:gd name="connsiteY10116" fmla="*/ 591869 h 1041673"/>
              <a:gd name="connsiteX10117" fmla="*/ 2446329 w 5155357"/>
              <a:gd name="connsiteY10117" fmla="*/ 592926 h 1041673"/>
              <a:gd name="connsiteX10118" fmla="*/ 2433520 w 5155357"/>
              <a:gd name="connsiteY10118" fmla="*/ 598584 h 1041673"/>
              <a:gd name="connsiteX10119" fmla="*/ 2419033 w 5155357"/>
              <a:gd name="connsiteY10119" fmla="*/ 604739 h 1041673"/>
              <a:gd name="connsiteX10120" fmla="*/ 2414556 w 5155357"/>
              <a:gd name="connsiteY10120" fmla="*/ 603558 h 1041673"/>
              <a:gd name="connsiteX10121" fmla="*/ 2409519 w 5155357"/>
              <a:gd name="connsiteY10121" fmla="*/ 609216 h 1041673"/>
              <a:gd name="connsiteX10122" fmla="*/ 2401685 w 5155357"/>
              <a:gd name="connsiteY10122" fmla="*/ 612014 h 1041673"/>
              <a:gd name="connsiteX10123" fmla="*/ 2392732 w 5155357"/>
              <a:gd name="connsiteY10123" fmla="*/ 613631 h 1041673"/>
              <a:gd name="connsiteX10124" fmla="*/ 2401685 w 5155357"/>
              <a:gd name="connsiteY10124" fmla="*/ 577381 h 1041673"/>
              <a:gd name="connsiteX10125" fmla="*/ 2401623 w 5155357"/>
              <a:gd name="connsiteY10125" fmla="*/ 577381 h 1041673"/>
              <a:gd name="connsiteX10126" fmla="*/ 2402121 w 5155357"/>
              <a:gd name="connsiteY10126" fmla="*/ 573464 h 1041673"/>
              <a:gd name="connsiteX10127" fmla="*/ 2402245 w 5155357"/>
              <a:gd name="connsiteY10127" fmla="*/ 573402 h 1041673"/>
              <a:gd name="connsiteX10128" fmla="*/ 2402493 w 5155357"/>
              <a:gd name="connsiteY10128" fmla="*/ 573277 h 1041673"/>
              <a:gd name="connsiteX10129" fmla="*/ 2402493 w 5155357"/>
              <a:gd name="connsiteY10129" fmla="*/ 573029 h 1041673"/>
              <a:gd name="connsiteX10130" fmla="*/ 2403239 w 5155357"/>
              <a:gd name="connsiteY10130" fmla="*/ 569671 h 1041673"/>
              <a:gd name="connsiteX10131" fmla="*/ 2403551 w 5155357"/>
              <a:gd name="connsiteY10131" fmla="*/ 568179 h 1041673"/>
              <a:gd name="connsiteX10132" fmla="*/ 2404483 w 5155357"/>
              <a:gd name="connsiteY10132" fmla="*/ 564573 h 1041673"/>
              <a:gd name="connsiteX10133" fmla="*/ 2404110 w 5155357"/>
              <a:gd name="connsiteY10133" fmla="*/ 564324 h 1041673"/>
              <a:gd name="connsiteX10134" fmla="*/ 2405602 w 5155357"/>
              <a:gd name="connsiteY10134" fmla="*/ 561464 h 1041673"/>
              <a:gd name="connsiteX10135" fmla="*/ 2404918 w 5155357"/>
              <a:gd name="connsiteY10135" fmla="*/ 558604 h 1041673"/>
              <a:gd name="connsiteX10136" fmla="*/ 2405789 w 5155357"/>
              <a:gd name="connsiteY10136" fmla="*/ 558106 h 1041673"/>
              <a:gd name="connsiteX10137" fmla="*/ 2406411 w 5155357"/>
              <a:gd name="connsiteY10137" fmla="*/ 557733 h 1041673"/>
              <a:gd name="connsiteX10138" fmla="*/ 2406411 w 5155357"/>
              <a:gd name="connsiteY10138" fmla="*/ 557484 h 1041673"/>
              <a:gd name="connsiteX10139" fmla="*/ 2406970 w 5155357"/>
              <a:gd name="connsiteY10139" fmla="*/ 555930 h 1041673"/>
              <a:gd name="connsiteX10140" fmla="*/ 2407841 w 5155357"/>
              <a:gd name="connsiteY10140" fmla="*/ 551018 h 1041673"/>
              <a:gd name="connsiteX10141" fmla="*/ 2417292 w 5155357"/>
              <a:gd name="connsiteY10141" fmla="*/ 514955 h 1041673"/>
              <a:gd name="connsiteX10142" fmla="*/ 2427924 w 5155357"/>
              <a:gd name="connsiteY10142" fmla="*/ 479763 h 1041673"/>
              <a:gd name="connsiteX10143" fmla="*/ 2437997 w 5155357"/>
              <a:gd name="connsiteY10143" fmla="*/ 443948 h 1041673"/>
              <a:gd name="connsiteX10144" fmla="*/ 2449748 w 5155357"/>
              <a:gd name="connsiteY10144" fmla="*/ 409937 h 1041673"/>
              <a:gd name="connsiteX10145" fmla="*/ 2459261 w 5155357"/>
              <a:gd name="connsiteY10145" fmla="*/ 378102 h 1041673"/>
              <a:gd name="connsiteX10146" fmla="*/ 2465417 w 5155357"/>
              <a:gd name="connsiteY10146" fmla="*/ 358517 h 1041673"/>
              <a:gd name="connsiteX10147" fmla="*/ 2469894 w 5155357"/>
              <a:gd name="connsiteY10147" fmla="*/ 346765 h 1041673"/>
              <a:gd name="connsiteX10148" fmla="*/ 2471572 w 5155357"/>
              <a:gd name="connsiteY10148" fmla="*/ 338371 h 1041673"/>
              <a:gd name="connsiteX10149" fmla="*/ 2474371 w 5155357"/>
              <a:gd name="connsiteY10149" fmla="*/ 331096 h 1041673"/>
              <a:gd name="connsiteX10150" fmla="*/ 2479407 w 5155357"/>
              <a:gd name="connsiteY10150" fmla="*/ 315490 h 1041673"/>
              <a:gd name="connsiteX10151" fmla="*/ 2485003 w 5155357"/>
              <a:gd name="connsiteY10151" fmla="*/ 300505 h 1041673"/>
              <a:gd name="connsiteX10152" fmla="*/ 2490040 w 5155357"/>
              <a:gd name="connsiteY10152" fmla="*/ 284899 h 1041673"/>
              <a:gd name="connsiteX10153" fmla="*/ 2495076 w 5155357"/>
              <a:gd name="connsiteY10153" fmla="*/ 274266 h 1041673"/>
              <a:gd name="connsiteX10154" fmla="*/ 2507324 w 5155357"/>
              <a:gd name="connsiteY10154" fmla="*/ 244048 h 1041673"/>
              <a:gd name="connsiteX10155" fmla="*/ 2511242 w 5155357"/>
              <a:gd name="connsiteY10155" fmla="*/ 235094 h 1041673"/>
              <a:gd name="connsiteX10156" fmla="*/ 2520196 w 5155357"/>
              <a:gd name="connsiteY10156" fmla="*/ 218431 h 1041673"/>
              <a:gd name="connsiteX10157" fmla="*/ 2546994 w 5155357"/>
              <a:gd name="connsiteY10157" fmla="*/ 180938 h 1041673"/>
              <a:gd name="connsiteX10158" fmla="*/ 2546994 w 5155357"/>
              <a:gd name="connsiteY10158" fmla="*/ 175901 h 1041673"/>
              <a:gd name="connsiteX10159" fmla="*/ 2543076 w 5155357"/>
              <a:gd name="connsiteY10159" fmla="*/ 171425 h 1041673"/>
              <a:gd name="connsiteX10160" fmla="*/ 2538600 w 5155357"/>
              <a:gd name="connsiteY10160" fmla="*/ 173166 h 1041673"/>
              <a:gd name="connsiteX10161" fmla="*/ 2539719 w 5155357"/>
              <a:gd name="connsiteY10161" fmla="*/ 164710 h 1041673"/>
              <a:gd name="connsiteX10162" fmla="*/ 2565399 w 5155357"/>
              <a:gd name="connsiteY10162" fmla="*/ 160233 h 1041673"/>
              <a:gd name="connsiteX10163" fmla="*/ 2584362 w 5155357"/>
              <a:gd name="connsiteY10163" fmla="*/ 156875 h 1041673"/>
              <a:gd name="connsiteX10164" fmla="*/ 2622353 w 5155357"/>
              <a:gd name="connsiteY10164" fmla="*/ 158616 h 1041673"/>
              <a:gd name="connsiteX10165" fmla="*/ 2635161 w 5155357"/>
              <a:gd name="connsiteY10165" fmla="*/ 159673 h 1041673"/>
              <a:gd name="connsiteX10166" fmla="*/ 2643555 w 5155357"/>
              <a:gd name="connsiteY10166" fmla="*/ 157994 h 1041673"/>
              <a:gd name="connsiteX10167" fmla="*/ 2663079 w 5155357"/>
              <a:gd name="connsiteY10167" fmla="*/ 160855 h 1041673"/>
              <a:gd name="connsiteX10168" fmla="*/ 2700510 w 5155357"/>
              <a:gd name="connsiteY10168" fmla="*/ 170305 h 1041673"/>
              <a:gd name="connsiteX10169" fmla="*/ 2751869 w 5155357"/>
              <a:gd name="connsiteY10169" fmla="*/ 195985 h 1041673"/>
              <a:gd name="connsiteX10170" fmla="*/ 2792035 w 5155357"/>
              <a:gd name="connsiteY10170" fmla="*/ 232794 h 1041673"/>
              <a:gd name="connsiteX10171" fmla="*/ 2802108 w 5155357"/>
              <a:gd name="connsiteY10171" fmla="*/ 248400 h 1041673"/>
              <a:gd name="connsiteX10172" fmla="*/ 2799869 w 5155357"/>
              <a:gd name="connsiteY10172" fmla="*/ 267924 h 1041673"/>
              <a:gd name="connsiteX10173" fmla="*/ 2794833 w 5155357"/>
              <a:gd name="connsiteY10173" fmla="*/ 286391 h 1041673"/>
              <a:gd name="connsiteX10174" fmla="*/ 2788677 w 5155357"/>
              <a:gd name="connsiteY10174" fmla="*/ 303054 h 1041673"/>
              <a:gd name="connsiteX10175" fmla="*/ 2785879 w 5155357"/>
              <a:gd name="connsiteY10175" fmla="*/ 312070 h 1041673"/>
              <a:gd name="connsiteX10176" fmla="*/ 2778604 w 5155357"/>
              <a:gd name="connsiteY10176" fmla="*/ 330412 h 1041673"/>
              <a:gd name="connsiteX10177" fmla="*/ 2767972 w 5155357"/>
              <a:gd name="connsiteY10177" fmla="*/ 347698 h 1041673"/>
              <a:gd name="connsiteX10178" fmla="*/ 2762376 w 5155357"/>
              <a:gd name="connsiteY10178" fmla="*/ 356154 h 1041673"/>
              <a:gd name="connsiteX10179" fmla="*/ 2759579 w 5155357"/>
              <a:gd name="connsiteY10179" fmla="*/ 363366 h 1041673"/>
              <a:gd name="connsiteX10180" fmla="*/ 2761381 w 5155357"/>
              <a:gd name="connsiteY10180" fmla="*/ 502395 h 1041673"/>
              <a:gd name="connsiteX10181" fmla="*/ 2763620 w 5155357"/>
              <a:gd name="connsiteY10181" fmla="*/ 500219 h 1041673"/>
              <a:gd name="connsiteX10182" fmla="*/ 2761381 w 5155357"/>
              <a:gd name="connsiteY10182" fmla="*/ 502395 h 1041673"/>
              <a:gd name="connsiteX10183" fmla="*/ 2785382 w 5155357"/>
              <a:gd name="connsiteY10183" fmla="*/ 479016 h 1041673"/>
              <a:gd name="connsiteX10184" fmla="*/ 2785382 w 5155357"/>
              <a:gd name="connsiteY10184" fmla="*/ 479016 h 1041673"/>
              <a:gd name="connsiteX10185" fmla="*/ 2776553 w 5155357"/>
              <a:gd name="connsiteY10185" fmla="*/ 488157 h 1041673"/>
              <a:gd name="connsiteX10186" fmla="*/ 2767537 w 5155357"/>
              <a:gd name="connsiteY10186" fmla="*/ 497483 h 1041673"/>
              <a:gd name="connsiteX10187" fmla="*/ 2767537 w 5155357"/>
              <a:gd name="connsiteY10187" fmla="*/ 497483 h 1041673"/>
              <a:gd name="connsiteX10188" fmla="*/ 2764739 w 5155357"/>
              <a:gd name="connsiteY10188" fmla="*/ 499038 h 1041673"/>
              <a:gd name="connsiteX10189" fmla="*/ 2785382 w 5155357"/>
              <a:gd name="connsiteY10189" fmla="*/ 476778 h 1041673"/>
              <a:gd name="connsiteX10190" fmla="*/ 2785382 w 5155357"/>
              <a:gd name="connsiteY10190" fmla="*/ 479016 h 1041673"/>
              <a:gd name="connsiteX10191" fmla="*/ 274534 w 5155357"/>
              <a:gd name="connsiteY10191" fmla="*/ 120439 h 1041673"/>
              <a:gd name="connsiteX10192" fmla="*/ 274658 w 5155357"/>
              <a:gd name="connsiteY10192" fmla="*/ 120190 h 1041673"/>
              <a:gd name="connsiteX10193" fmla="*/ 276088 w 5155357"/>
              <a:gd name="connsiteY10193" fmla="*/ 119444 h 1041673"/>
              <a:gd name="connsiteX10194" fmla="*/ 276213 w 5155357"/>
              <a:gd name="connsiteY10194" fmla="*/ 119009 h 1041673"/>
              <a:gd name="connsiteX10195" fmla="*/ 275778 w 5155357"/>
              <a:gd name="connsiteY10195" fmla="*/ 118885 h 1041673"/>
              <a:gd name="connsiteX10196" fmla="*/ 274409 w 5155357"/>
              <a:gd name="connsiteY10196" fmla="*/ 119569 h 1041673"/>
              <a:gd name="connsiteX10197" fmla="*/ 274223 w 5155357"/>
              <a:gd name="connsiteY10197" fmla="*/ 119569 h 1041673"/>
              <a:gd name="connsiteX10198" fmla="*/ 273974 w 5155357"/>
              <a:gd name="connsiteY10198" fmla="*/ 120128 h 1041673"/>
              <a:gd name="connsiteX10199" fmla="*/ 274161 w 5155357"/>
              <a:gd name="connsiteY10199" fmla="*/ 120564 h 1041673"/>
              <a:gd name="connsiteX10200" fmla="*/ 274285 w 5155357"/>
              <a:gd name="connsiteY10200" fmla="*/ 120564 h 1041673"/>
              <a:gd name="connsiteX10201" fmla="*/ 274596 w 5155357"/>
              <a:gd name="connsiteY10201" fmla="*/ 120377 h 1041673"/>
              <a:gd name="connsiteX10202" fmla="*/ 3732717 w 5155357"/>
              <a:gd name="connsiteY10202" fmla="*/ 552697 h 1041673"/>
              <a:gd name="connsiteX10203" fmla="*/ 3731971 w 5155357"/>
              <a:gd name="connsiteY10203" fmla="*/ 553692 h 1041673"/>
              <a:gd name="connsiteX10204" fmla="*/ 3731598 w 5155357"/>
              <a:gd name="connsiteY10204" fmla="*/ 554873 h 1041673"/>
              <a:gd name="connsiteX10205" fmla="*/ 3732717 w 5155357"/>
              <a:gd name="connsiteY10205" fmla="*/ 552697 h 1041673"/>
              <a:gd name="connsiteX10206" fmla="*/ 998466 w 5155357"/>
              <a:gd name="connsiteY10206" fmla="*/ 613631 h 1041673"/>
              <a:gd name="connsiteX10207" fmla="*/ 997533 w 5155357"/>
              <a:gd name="connsiteY10207" fmla="*/ 614936 h 1041673"/>
              <a:gd name="connsiteX10208" fmla="*/ 996165 w 5155357"/>
              <a:gd name="connsiteY10208" fmla="*/ 616988 h 1041673"/>
              <a:gd name="connsiteX10209" fmla="*/ 996351 w 5155357"/>
              <a:gd name="connsiteY10209" fmla="*/ 617423 h 1041673"/>
              <a:gd name="connsiteX10210" fmla="*/ 996475 w 5155357"/>
              <a:gd name="connsiteY10210" fmla="*/ 617423 h 1041673"/>
              <a:gd name="connsiteX10211" fmla="*/ 996787 w 5155357"/>
              <a:gd name="connsiteY10211" fmla="*/ 617237 h 1041673"/>
              <a:gd name="connsiteX10212" fmla="*/ 998030 w 5155357"/>
              <a:gd name="connsiteY10212" fmla="*/ 615309 h 1041673"/>
              <a:gd name="connsiteX10213" fmla="*/ 999025 w 5155357"/>
              <a:gd name="connsiteY10213" fmla="*/ 613942 h 1041673"/>
              <a:gd name="connsiteX10214" fmla="*/ 998900 w 5155357"/>
              <a:gd name="connsiteY10214" fmla="*/ 613506 h 1041673"/>
              <a:gd name="connsiteX10215" fmla="*/ 998466 w 5155357"/>
              <a:gd name="connsiteY10215" fmla="*/ 613631 h 1041673"/>
              <a:gd name="connsiteX10216" fmla="*/ 99007 w 5155357"/>
              <a:gd name="connsiteY10216" fmla="*/ 253437 h 1041673"/>
              <a:gd name="connsiteX10217" fmla="*/ 99504 w 5155357"/>
              <a:gd name="connsiteY10217" fmla="*/ 253748 h 1041673"/>
              <a:gd name="connsiteX10218" fmla="*/ 99815 w 5155357"/>
              <a:gd name="connsiteY10218" fmla="*/ 253685 h 1041673"/>
              <a:gd name="connsiteX10219" fmla="*/ 105536 w 5155357"/>
              <a:gd name="connsiteY10219" fmla="*/ 247281 h 1041673"/>
              <a:gd name="connsiteX10220" fmla="*/ 110385 w 5155357"/>
              <a:gd name="connsiteY10220" fmla="*/ 241685 h 1041673"/>
              <a:gd name="connsiteX10221" fmla="*/ 110261 w 5155357"/>
              <a:gd name="connsiteY10221" fmla="*/ 242245 h 1041673"/>
              <a:gd name="connsiteX10222" fmla="*/ 110696 w 5155357"/>
              <a:gd name="connsiteY10222" fmla="*/ 242493 h 1041673"/>
              <a:gd name="connsiteX10223" fmla="*/ 110945 w 5155357"/>
              <a:gd name="connsiteY10223" fmla="*/ 242493 h 1041673"/>
              <a:gd name="connsiteX10224" fmla="*/ 112126 w 5155357"/>
              <a:gd name="connsiteY10224" fmla="*/ 240939 h 1041673"/>
              <a:gd name="connsiteX10225" fmla="*/ 112251 w 5155357"/>
              <a:gd name="connsiteY10225" fmla="*/ 240939 h 1041673"/>
              <a:gd name="connsiteX10226" fmla="*/ 117909 w 5155357"/>
              <a:gd name="connsiteY10226" fmla="*/ 235840 h 1041673"/>
              <a:gd name="connsiteX10227" fmla="*/ 117909 w 5155357"/>
              <a:gd name="connsiteY10227" fmla="*/ 235778 h 1041673"/>
              <a:gd name="connsiteX10228" fmla="*/ 128292 w 5155357"/>
              <a:gd name="connsiteY10228" fmla="*/ 225084 h 1041673"/>
              <a:gd name="connsiteX10229" fmla="*/ 128292 w 5155357"/>
              <a:gd name="connsiteY10229" fmla="*/ 224897 h 1041673"/>
              <a:gd name="connsiteX10230" fmla="*/ 128479 w 5155357"/>
              <a:gd name="connsiteY10230" fmla="*/ 224835 h 1041673"/>
              <a:gd name="connsiteX10231" fmla="*/ 132956 w 5155357"/>
              <a:gd name="connsiteY10231" fmla="*/ 219923 h 1041673"/>
              <a:gd name="connsiteX10232" fmla="*/ 133578 w 5155357"/>
              <a:gd name="connsiteY10232" fmla="*/ 219115 h 1041673"/>
              <a:gd name="connsiteX10233" fmla="*/ 133453 w 5155357"/>
              <a:gd name="connsiteY10233" fmla="*/ 218120 h 1041673"/>
              <a:gd name="connsiteX10234" fmla="*/ 132458 w 5155357"/>
              <a:gd name="connsiteY10234" fmla="*/ 218244 h 1041673"/>
              <a:gd name="connsiteX10235" fmla="*/ 131837 w 5155357"/>
              <a:gd name="connsiteY10235" fmla="*/ 219053 h 1041673"/>
              <a:gd name="connsiteX10236" fmla="*/ 127920 w 5155357"/>
              <a:gd name="connsiteY10236" fmla="*/ 223405 h 1041673"/>
              <a:gd name="connsiteX10237" fmla="*/ 127174 w 5155357"/>
              <a:gd name="connsiteY10237" fmla="*/ 222908 h 1041673"/>
              <a:gd name="connsiteX10238" fmla="*/ 127546 w 5155357"/>
              <a:gd name="connsiteY10238" fmla="*/ 222037 h 1041673"/>
              <a:gd name="connsiteX10239" fmla="*/ 127360 w 5155357"/>
              <a:gd name="connsiteY10239" fmla="*/ 221415 h 1041673"/>
              <a:gd name="connsiteX10240" fmla="*/ 126738 w 5155357"/>
              <a:gd name="connsiteY10240" fmla="*/ 221602 h 1041673"/>
              <a:gd name="connsiteX10241" fmla="*/ 126178 w 5155357"/>
              <a:gd name="connsiteY10241" fmla="*/ 223032 h 1041673"/>
              <a:gd name="connsiteX10242" fmla="*/ 126054 w 5155357"/>
              <a:gd name="connsiteY10242" fmla="*/ 223032 h 1041673"/>
              <a:gd name="connsiteX10243" fmla="*/ 116541 w 5155357"/>
              <a:gd name="connsiteY10243" fmla="*/ 235219 h 1041673"/>
              <a:gd name="connsiteX10244" fmla="*/ 116665 w 5155357"/>
              <a:gd name="connsiteY10244" fmla="*/ 235219 h 1041673"/>
              <a:gd name="connsiteX10245" fmla="*/ 111380 w 5155357"/>
              <a:gd name="connsiteY10245" fmla="*/ 240006 h 1041673"/>
              <a:gd name="connsiteX10246" fmla="*/ 111380 w 5155357"/>
              <a:gd name="connsiteY10246" fmla="*/ 240131 h 1041673"/>
              <a:gd name="connsiteX10247" fmla="*/ 104603 w 5155357"/>
              <a:gd name="connsiteY10247" fmla="*/ 246846 h 1041673"/>
              <a:gd name="connsiteX10248" fmla="*/ 99318 w 5155357"/>
              <a:gd name="connsiteY10248" fmla="*/ 252877 h 1041673"/>
              <a:gd name="connsiteX10249" fmla="*/ 99131 w 5155357"/>
              <a:gd name="connsiteY10249" fmla="*/ 253623 h 1041673"/>
              <a:gd name="connsiteX10250" fmla="*/ 83276 w 5155357"/>
              <a:gd name="connsiteY10250" fmla="*/ 275696 h 1041673"/>
              <a:gd name="connsiteX10251" fmla="*/ 84084 w 5155357"/>
              <a:gd name="connsiteY10251" fmla="*/ 275323 h 1041673"/>
              <a:gd name="connsiteX10252" fmla="*/ 88685 w 5155357"/>
              <a:gd name="connsiteY10252" fmla="*/ 269852 h 1041673"/>
              <a:gd name="connsiteX10253" fmla="*/ 92851 w 5155357"/>
              <a:gd name="connsiteY10253" fmla="*/ 264940 h 1041673"/>
              <a:gd name="connsiteX10254" fmla="*/ 92727 w 5155357"/>
              <a:gd name="connsiteY10254" fmla="*/ 263447 h 1041673"/>
              <a:gd name="connsiteX10255" fmla="*/ 91235 w 5155357"/>
              <a:gd name="connsiteY10255" fmla="*/ 263572 h 1041673"/>
              <a:gd name="connsiteX10256" fmla="*/ 87006 w 5155357"/>
              <a:gd name="connsiteY10256" fmla="*/ 268546 h 1041673"/>
              <a:gd name="connsiteX10257" fmla="*/ 82468 w 5155357"/>
              <a:gd name="connsiteY10257" fmla="*/ 273955 h 1041673"/>
              <a:gd name="connsiteX10258" fmla="*/ 82530 w 5155357"/>
              <a:gd name="connsiteY10258" fmla="*/ 275448 h 1041673"/>
              <a:gd name="connsiteX10259" fmla="*/ 83214 w 5155357"/>
              <a:gd name="connsiteY10259" fmla="*/ 275696 h 1041673"/>
              <a:gd name="connsiteX10260" fmla="*/ 3875911 w 5155357"/>
              <a:gd name="connsiteY10260" fmla="*/ 271779 h 1041673"/>
              <a:gd name="connsiteX10261" fmla="*/ 3875911 w 5155357"/>
              <a:gd name="connsiteY10261" fmla="*/ 271779 h 1041673"/>
              <a:gd name="connsiteX10262" fmla="*/ 3875601 w 5155357"/>
              <a:gd name="connsiteY10262" fmla="*/ 272090 h 1041673"/>
              <a:gd name="connsiteX10263" fmla="*/ 3875290 w 5155357"/>
              <a:gd name="connsiteY10263" fmla="*/ 273520 h 1041673"/>
              <a:gd name="connsiteX10264" fmla="*/ 3874979 w 5155357"/>
              <a:gd name="connsiteY10264" fmla="*/ 274888 h 1041673"/>
              <a:gd name="connsiteX10265" fmla="*/ 3875290 w 5155357"/>
              <a:gd name="connsiteY10265" fmla="*/ 275261 h 1041673"/>
              <a:gd name="connsiteX10266" fmla="*/ 3875290 w 5155357"/>
              <a:gd name="connsiteY10266" fmla="*/ 275261 h 1041673"/>
              <a:gd name="connsiteX10267" fmla="*/ 3875601 w 5155357"/>
              <a:gd name="connsiteY10267" fmla="*/ 274950 h 1041673"/>
              <a:gd name="connsiteX10268" fmla="*/ 3875850 w 5155357"/>
              <a:gd name="connsiteY10268" fmla="*/ 273707 h 1041673"/>
              <a:gd name="connsiteX10269" fmla="*/ 3876160 w 5155357"/>
              <a:gd name="connsiteY10269" fmla="*/ 272090 h 1041673"/>
              <a:gd name="connsiteX10270" fmla="*/ 3875850 w 5155357"/>
              <a:gd name="connsiteY10270" fmla="*/ 271779 h 1041673"/>
              <a:gd name="connsiteX10271" fmla="*/ 77120 w 5155357"/>
              <a:gd name="connsiteY10271" fmla="*/ 282598 h 1041673"/>
              <a:gd name="connsiteX10272" fmla="*/ 77432 w 5155357"/>
              <a:gd name="connsiteY10272" fmla="*/ 282474 h 1041673"/>
              <a:gd name="connsiteX10273" fmla="*/ 78799 w 5155357"/>
              <a:gd name="connsiteY10273" fmla="*/ 280422 h 1041673"/>
              <a:gd name="connsiteX10274" fmla="*/ 78986 w 5155357"/>
              <a:gd name="connsiteY10274" fmla="*/ 280422 h 1041673"/>
              <a:gd name="connsiteX10275" fmla="*/ 79173 w 5155357"/>
              <a:gd name="connsiteY10275" fmla="*/ 279800 h 1041673"/>
              <a:gd name="connsiteX10276" fmla="*/ 78675 w 5155357"/>
              <a:gd name="connsiteY10276" fmla="*/ 279613 h 1041673"/>
              <a:gd name="connsiteX10277" fmla="*/ 78053 w 5155357"/>
              <a:gd name="connsiteY10277" fmla="*/ 279862 h 1041673"/>
              <a:gd name="connsiteX10278" fmla="*/ 78053 w 5155357"/>
              <a:gd name="connsiteY10278" fmla="*/ 280111 h 1041673"/>
              <a:gd name="connsiteX10279" fmla="*/ 76871 w 5155357"/>
              <a:gd name="connsiteY10279" fmla="*/ 281914 h 1041673"/>
              <a:gd name="connsiteX10280" fmla="*/ 76871 w 5155357"/>
              <a:gd name="connsiteY10280" fmla="*/ 282474 h 1041673"/>
              <a:gd name="connsiteX10281" fmla="*/ 77120 w 5155357"/>
              <a:gd name="connsiteY10281" fmla="*/ 282598 h 1041673"/>
              <a:gd name="connsiteX10282" fmla="*/ 4140601 w 5155357"/>
              <a:gd name="connsiteY10282" fmla="*/ 290868 h 1041673"/>
              <a:gd name="connsiteX10283" fmla="*/ 4140227 w 5155357"/>
              <a:gd name="connsiteY10283" fmla="*/ 291178 h 1041673"/>
              <a:gd name="connsiteX10284" fmla="*/ 4139419 w 5155357"/>
              <a:gd name="connsiteY10284" fmla="*/ 292049 h 1041673"/>
              <a:gd name="connsiteX10285" fmla="*/ 4139544 w 5155357"/>
              <a:gd name="connsiteY10285" fmla="*/ 292609 h 1041673"/>
              <a:gd name="connsiteX10286" fmla="*/ 4139730 w 5155357"/>
              <a:gd name="connsiteY10286" fmla="*/ 292671 h 1041673"/>
              <a:gd name="connsiteX10287" fmla="*/ 4140041 w 5155357"/>
              <a:gd name="connsiteY10287" fmla="*/ 292484 h 1041673"/>
              <a:gd name="connsiteX10288" fmla="*/ 4140663 w 5155357"/>
              <a:gd name="connsiteY10288" fmla="*/ 291800 h 1041673"/>
              <a:gd name="connsiteX10289" fmla="*/ 4141098 w 5155357"/>
              <a:gd name="connsiteY10289" fmla="*/ 291427 h 1041673"/>
              <a:gd name="connsiteX10290" fmla="*/ 4141098 w 5155357"/>
              <a:gd name="connsiteY10290" fmla="*/ 290868 h 1041673"/>
              <a:gd name="connsiteX10291" fmla="*/ 4140539 w 5155357"/>
              <a:gd name="connsiteY10291" fmla="*/ 290868 h 1041673"/>
              <a:gd name="connsiteX10292" fmla="*/ 827975 w 5155357"/>
              <a:gd name="connsiteY10292" fmla="*/ 359014 h 1041673"/>
              <a:gd name="connsiteX10293" fmla="*/ 828286 w 5155357"/>
              <a:gd name="connsiteY10293" fmla="*/ 358827 h 1041673"/>
              <a:gd name="connsiteX10294" fmla="*/ 828845 w 5155357"/>
              <a:gd name="connsiteY10294" fmla="*/ 356465 h 1041673"/>
              <a:gd name="connsiteX10295" fmla="*/ 828534 w 5155357"/>
              <a:gd name="connsiteY10295" fmla="*/ 356092 h 1041673"/>
              <a:gd name="connsiteX10296" fmla="*/ 828162 w 5155357"/>
              <a:gd name="connsiteY10296" fmla="*/ 356403 h 1041673"/>
              <a:gd name="connsiteX10297" fmla="*/ 827602 w 5155357"/>
              <a:gd name="connsiteY10297" fmla="*/ 358517 h 1041673"/>
              <a:gd name="connsiteX10298" fmla="*/ 827788 w 5155357"/>
              <a:gd name="connsiteY10298" fmla="*/ 358952 h 1041673"/>
              <a:gd name="connsiteX10299" fmla="*/ 827913 w 5155357"/>
              <a:gd name="connsiteY10299" fmla="*/ 358952 h 1041673"/>
              <a:gd name="connsiteX10300" fmla="*/ 1501667 w 5155357"/>
              <a:gd name="connsiteY10300" fmla="*/ 365170 h 1041673"/>
              <a:gd name="connsiteX10301" fmla="*/ 1501791 w 5155357"/>
              <a:gd name="connsiteY10301" fmla="*/ 365170 h 1041673"/>
              <a:gd name="connsiteX10302" fmla="*/ 1502165 w 5155357"/>
              <a:gd name="connsiteY10302" fmla="*/ 364859 h 1041673"/>
              <a:gd name="connsiteX10303" fmla="*/ 1503657 w 5155357"/>
              <a:gd name="connsiteY10303" fmla="*/ 360506 h 1041673"/>
              <a:gd name="connsiteX10304" fmla="*/ 1504651 w 5155357"/>
              <a:gd name="connsiteY10304" fmla="*/ 357895 h 1041673"/>
              <a:gd name="connsiteX10305" fmla="*/ 1504403 w 5155357"/>
              <a:gd name="connsiteY10305" fmla="*/ 357397 h 1041673"/>
              <a:gd name="connsiteX10306" fmla="*/ 1503905 w 5155357"/>
              <a:gd name="connsiteY10306" fmla="*/ 357646 h 1041673"/>
              <a:gd name="connsiteX10307" fmla="*/ 1502911 w 5155357"/>
              <a:gd name="connsiteY10307" fmla="*/ 360258 h 1041673"/>
              <a:gd name="connsiteX10308" fmla="*/ 1501357 w 5155357"/>
              <a:gd name="connsiteY10308" fmla="*/ 364672 h 1041673"/>
              <a:gd name="connsiteX10309" fmla="*/ 1501605 w 5155357"/>
              <a:gd name="connsiteY10309" fmla="*/ 365170 h 1041673"/>
              <a:gd name="connsiteX10310" fmla="*/ 25700 w 5155357"/>
              <a:gd name="connsiteY10310" fmla="*/ 364610 h 1041673"/>
              <a:gd name="connsiteX10311" fmla="*/ 25700 w 5155357"/>
              <a:gd name="connsiteY10311" fmla="*/ 364610 h 1041673"/>
              <a:gd name="connsiteX10312" fmla="*/ 26011 w 5155357"/>
              <a:gd name="connsiteY10312" fmla="*/ 364361 h 1041673"/>
              <a:gd name="connsiteX10313" fmla="*/ 26508 w 5155357"/>
              <a:gd name="connsiteY10313" fmla="*/ 363366 h 1041673"/>
              <a:gd name="connsiteX10314" fmla="*/ 26446 w 5155357"/>
              <a:gd name="connsiteY10314" fmla="*/ 362931 h 1041673"/>
              <a:gd name="connsiteX10315" fmla="*/ 25949 w 5155357"/>
              <a:gd name="connsiteY10315" fmla="*/ 362993 h 1041673"/>
              <a:gd name="connsiteX10316" fmla="*/ 25327 w 5155357"/>
              <a:gd name="connsiteY10316" fmla="*/ 364237 h 1041673"/>
              <a:gd name="connsiteX10317" fmla="*/ 25575 w 5155357"/>
              <a:gd name="connsiteY10317" fmla="*/ 364610 h 1041673"/>
              <a:gd name="connsiteX10318" fmla="*/ 23772 w 5155357"/>
              <a:gd name="connsiteY10318" fmla="*/ 368403 h 1041673"/>
              <a:gd name="connsiteX10319" fmla="*/ 23772 w 5155357"/>
              <a:gd name="connsiteY10319" fmla="*/ 367905 h 1041673"/>
              <a:gd name="connsiteX10320" fmla="*/ 23275 w 5155357"/>
              <a:gd name="connsiteY10320" fmla="*/ 367905 h 1041673"/>
              <a:gd name="connsiteX10321" fmla="*/ 21223 w 5155357"/>
              <a:gd name="connsiteY10321" fmla="*/ 371076 h 1041673"/>
              <a:gd name="connsiteX10322" fmla="*/ 19358 w 5155357"/>
              <a:gd name="connsiteY10322" fmla="*/ 374061 h 1041673"/>
              <a:gd name="connsiteX10323" fmla="*/ 19358 w 5155357"/>
              <a:gd name="connsiteY10323" fmla="*/ 374558 h 1041673"/>
              <a:gd name="connsiteX10324" fmla="*/ 19606 w 5155357"/>
              <a:gd name="connsiteY10324" fmla="*/ 374683 h 1041673"/>
              <a:gd name="connsiteX10325" fmla="*/ 19855 w 5155357"/>
              <a:gd name="connsiteY10325" fmla="*/ 374558 h 1041673"/>
              <a:gd name="connsiteX10326" fmla="*/ 21907 w 5155357"/>
              <a:gd name="connsiteY10326" fmla="*/ 371387 h 1041673"/>
              <a:gd name="connsiteX10327" fmla="*/ 23772 w 5155357"/>
              <a:gd name="connsiteY10327" fmla="*/ 368403 h 1041673"/>
              <a:gd name="connsiteX10328" fmla="*/ 12021 w 5155357"/>
              <a:gd name="connsiteY10328" fmla="*/ 388051 h 1041673"/>
              <a:gd name="connsiteX10329" fmla="*/ 8041 w 5155357"/>
              <a:gd name="connsiteY10329" fmla="*/ 396072 h 1041673"/>
              <a:gd name="connsiteX10330" fmla="*/ 2010 w 5155357"/>
              <a:gd name="connsiteY10330" fmla="*/ 408134 h 1041673"/>
              <a:gd name="connsiteX10331" fmla="*/ 2197 w 5155357"/>
              <a:gd name="connsiteY10331" fmla="*/ 408756 h 1041673"/>
              <a:gd name="connsiteX10332" fmla="*/ 2383 w 5155357"/>
              <a:gd name="connsiteY10332" fmla="*/ 408756 h 1041673"/>
              <a:gd name="connsiteX10333" fmla="*/ 2756 w 5155357"/>
              <a:gd name="connsiteY10333" fmla="*/ 408507 h 1041673"/>
              <a:gd name="connsiteX10334" fmla="*/ 8850 w 5155357"/>
              <a:gd name="connsiteY10334" fmla="*/ 396445 h 1041673"/>
              <a:gd name="connsiteX10335" fmla="*/ 12829 w 5155357"/>
              <a:gd name="connsiteY10335" fmla="*/ 388424 h 1041673"/>
              <a:gd name="connsiteX10336" fmla="*/ 12642 w 5155357"/>
              <a:gd name="connsiteY10336" fmla="*/ 387864 h 1041673"/>
              <a:gd name="connsiteX10337" fmla="*/ 12083 w 5155357"/>
              <a:gd name="connsiteY10337" fmla="*/ 388051 h 1041673"/>
              <a:gd name="connsiteX10338" fmla="*/ 788803 w 5155357"/>
              <a:gd name="connsiteY10338" fmla="*/ 458374 h 1041673"/>
              <a:gd name="connsiteX10339" fmla="*/ 789052 w 5155357"/>
              <a:gd name="connsiteY10339" fmla="*/ 458374 h 1041673"/>
              <a:gd name="connsiteX10340" fmla="*/ 789736 w 5155357"/>
              <a:gd name="connsiteY10340" fmla="*/ 457876 h 1041673"/>
              <a:gd name="connsiteX10341" fmla="*/ 791539 w 5155357"/>
              <a:gd name="connsiteY10341" fmla="*/ 452342 h 1041673"/>
              <a:gd name="connsiteX10342" fmla="*/ 797322 w 5155357"/>
              <a:gd name="connsiteY10342" fmla="*/ 437109 h 1041673"/>
              <a:gd name="connsiteX10343" fmla="*/ 797011 w 5155357"/>
              <a:gd name="connsiteY10343" fmla="*/ 436114 h 1041673"/>
              <a:gd name="connsiteX10344" fmla="*/ 796016 w 5155357"/>
              <a:gd name="connsiteY10344" fmla="*/ 436425 h 1041673"/>
              <a:gd name="connsiteX10345" fmla="*/ 790171 w 5155357"/>
              <a:gd name="connsiteY10345" fmla="*/ 451845 h 1041673"/>
              <a:gd name="connsiteX10346" fmla="*/ 788368 w 5155357"/>
              <a:gd name="connsiteY10346" fmla="*/ 457317 h 1041673"/>
              <a:gd name="connsiteX10347" fmla="*/ 788803 w 5155357"/>
              <a:gd name="connsiteY10347" fmla="*/ 458249 h 1041673"/>
              <a:gd name="connsiteX10348" fmla="*/ 2998588 w 5155357"/>
              <a:gd name="connsiteY10348" fmla="*/ 460052 h 1041673"/>
              <a:gd name="connsiteX10349" fmla="*/ 2996474 w 5155357"/>
              <a:gd name="connsiteY10349" fmla="*/ 463223 h 1041673"/>
              <a:gd name="connsiteX10350" fmla="*/ 2994112 w 5155357"/>
              <a:gd name="connsiteY10350" fmla="*/ 466830 h 1041673"/>
              <a:gd name="connsiteX10351" fmla="*/ 2994298 w 5155357"/>
              <a:gd name="connsiteY10351" fmla="*/ 467327 h 1041673"/>
              <a:gd name="connsiteX10352" fmla="*/ 2994485 w 5155357"/>
              <a:gd name="connsiteY10352" fmla="*/ 467327 h 1041673"/>
              <a:gd name="connsiteX10353" fmla="*/ 2994858 w 5155357"/>
              <a:gd name="connsiteY10353" fmla="*/ 467078 h 1041673"/>
              <a:gd name="connsiteX10354" fmla="*/ 2997096 w 5155357"/>
              <a:gd name="connsiteY10354" fmla="*/ 463659 h 1041673"/>
              <a:gd name="connsiteX10355" fmla="*/ 2999272 w 5155357"/>
              <a:gd name="connsiteY10355" fmla="*/ 460425 h 1041673"/>
              <a:gd name="connsiteX10356" fmla="*/ 2999086 w 5155357"/>
              <a:gd name="connsiteY10356" fmla="*/ 459866 h 1041673"/>
              <a:gd name="connsiteX10357" fmla="*/ 2998526 w 5155357"/>
              <a:gd name="connsiteY10357" fmla="*/ 460052 h 1041673"/>
              <a:gd name="connsiteX10358" fmla="*/ 2797195 w 5155357"/>
              <a:gd name="connsiteY10358" fmla="*/ 472115 h 1041673"/>
              <a:gd name="connsiteX10359" fmla="*/ 2796449 w 5155357"/>
              <a:gd name="connsiteY10359" fmla="*/ 472177 h 1041673"/>
              <a:gd name="connsiteX10360" fmla="*/ 2785071 w 5155357"/>
              <a:gd name="connsiteY10360" fmla="*/ 484612 h 1041673"/>
              <a:gd name="connsiteX10361" fmla="*/ 2780657 w 5155357"/>
              <a:gd name="connsiteY10361" fmla="*/ 489276 h 1041673"/>
              <a:gd name="connsiteX10362" fmla="*/ 2780657 w 5155357"/>
              <a:gd name="connsiteY10362" fmla="*/ 490022 h 1041673"/>
              <a:gd name="connsiteX10363" fmla="*/ 2781029 w 5155357"/>
              <a:gd name="connsiteY10363" fmla="*/ 490146 h 1041673"/>
              <a:gd name="connsiteX10364" fmla="*/ 2781403 w 5155357"/>
              <a:gd name="connsiteY10364" fmla="*/ 489960 h 1041673"/>
              <a:gd name="connsiteX10365" fmla="*/ 2785817 w 5155357"/>
              <a:gd name="connsiteY10365" fmla="*/ 485296 h 1041673"/>
              <a:gd name="connsiteX10366" fmla="*/ 2797258 w 5155357"/>
              <a:gd name="connsiteY10366" fmla="*/ 472799 h 1041673"/>
              <a:gd name="connsiteX10367" fmla="*/ 2797195 w 5155357"/>
              <a:gd name="connsiteY10367" fmla="*/ 472053 h 1041673"/>
              <a:gd name="connsiteX10368" fmla="*/ 4255505 w 5155357"/>
              <a:gd name="connsiteY10368" fmla="*/ 432135 h 1041673"/>
              <a:gd name="connsiteX10369" fmla="*/ 4247981 w 5155357"/>
              <a:gd name="connsiteY10369" fmla="*/ 445938 h 1041673"/>
              <a:gd name="connsiteX10370" fmla="*/ 4241515 w 5155357"/>
              <a:gd name="connsiteY10370" fmla="*/ 457814 h 1041673"/>
              <a:gd name="connsiteX10371" fmla="*/ 4241701 w 5155357"/>
              <a:gd name="connsiteY10371" fmla="*/ 458374 h 1041673"/>
              <a:gd name="connsiteX10372" fmla="*/ 4241888 w 5155357"/>
              <a:gd name="connsiteY10372" fmla="*/ 458374 h 1041673"/>
              <a:gd name="connsiteX10373" fmla="*/ 4242261 w 5155357"/>
              <a:gd name="connsiteY10373" fmla="*/ 458125 h 1041673"/>
              <a:gd name="connsiteX10374" fmla="*/ 4248728 w 5155357"/>
              <a:gd name="connsiteY10374" fmla="*/ 446249 h 1041673"/>
              <a:gd name="connsiteX10375" fmla="*/ 4256251 w 5155357"/>
              <a:gd name="connsiteY10375" fmla="*/ 432446 h 1041673"/>
              <a:gd name="connsiteX10376" fmla="*/ 4256064 w 5155357"/>
              <a:gd name="connsiteY10376" fmla="*/ 431886 h 1041673"/>
              <a:gd name="connsiteX10377" fmla="*/ 4255505 w 5155357"/>
              <a:gd name="connsiteY10377" fmla="*/ 432073 h 1041673"/>
              <a:gd name="connsiteX10378" fmla="*/ 776057 w 5155357"/>
              <a:gd name="connsiteY10378" fmla="*/ 500343 h 1041673"/>
              <a:gd name="connsiteX10379" fmla="*/ 776492 w 5155357"/>
              <a:gd name="connsiteY10379" fmla="*/ 499908 h 1041673"/>
              <a:gd name="connsiteX10380" fmla="*/ 777300 w 5155357"/>
              <a:gd name="connsiteY10380" fmla="*/ 496613 h 1041673"/>
              <a:gd name="connsiteX10381" fmla="*/ 778171 w 5155357"/>
              <a:gd name="connsiteY10381" fmla="*/ 493255 h 1041673"/>
              <a:gd name="connsiteX10382" fmla="*/ 777736 w 5155357"/>
              <a:gd name="connsiteY10382" fmla="*/ 492820 h 1041673"/>
              <a:gd name="connsiteX10383" fmla="*/ 777736 w 5155357"/>
              <a:gd name="connsiteY10383" fmla="*/ 492820 h 1041673"/>
              <a:gd name="connsiteX10384" fmla="*/ 777300 w 5155357"/>
              <a:gd name="connsiteY10384" fmla="*/ 493255 h 1041673"/>
              <a:gd name="connsiteX10385" fmla="*/ 776492 w 5155357"/>
              <a:gd name="connsiteY10385" fmla="*/ 496364 h 1041673"/>
              <a:gd name="connsiteX10386" fmla="*/ 775621 w 5155357"/>
              <a:gd name="connsiteY10386" fmla="*/ 499970 h 1041673"/>
              <a:gd name="connsiteX10387" fmla="*/ 776057 w 5155357"/>
              <a:gd name="connsiteY10387" fmla="*/ 500406 h 1041673"/>
              <a:gd name="connsiteX10388" fmla="*/ 4233308 w 5155357"/>
              <a:gd name="connsiteY10388" fmla="*/ 472301 h 1041673"/>
              <a:gd name="connsiteX10389" fmla="*/ 4230385 w 5155357"/>
              <a:gd name="connsiteY10389" fmla="*/ 476778 h 1041673"/>
              <a:gd name="connsiteX10390" fmla="*/ 4228768 w 5155357"/>
              <a:gd name="connsiteY10390" fmla="*/ 479638 h 1041673"/>
              <a:gd name="connsiteX10391" fmla="*/ 4228893 w 5155357"/>
              <a:gd name="connsiteY10391" fmla="*/ 480136 h 1041673"/>
              <a:gd name="connsiteX10392" fmla="*/ 4229079 w 5155357"/>
              <a:gd name="connsiteY10392" fmla="*/ 480198 h 1041673"/>
              <a:gd name="connsiteX10393" fmla="*/ 4229390 w 5155357"/>
              <a:gd name="connsiteY10393" fmla="*/ 480011 h 1041673"/>
              <a:gd name="connsiteX10394" fmla="*/ 4231069 w 5155357"/>
              <a:gd name="connsiteY10394" fmla="*/ 477089 h 1041673"/>
              <a:gd name="connsiteX10395" fmla="*/ 4233805 w 5155357"/>
              <a:gd name="connsiteY10395" fmla="*/ 472861 h 1041673"/>
              <a:gd name="connsiteX10396" fmla="*/ 4233805 w 5155357"/>
              <a:gd name="connsiteY10396" fmla="*/ 472301 h 1041673"/>
              <a:gd name="connsiteX10397" fmla="*/ 4233308 w 5155357"/>
              <a:gd name="connsiteY10397" fmla="*/ 472301 h 1041673"/>
              <a:gd name="connsiteX10398" fmla="*/ 850856 w 5155357"/>
              <a:gd name="connsiteY10398" fmla="*/ 542562 h 1041673"/>
              <a:gd name="connsiteX10399" fmla="*/ 850545 w 5155357"/>
              <a:gd name="connsiteY10399" fmla="*/ 542873 h 1041673"/>
              <a:gd name="connsiteX10400" fmla="*/ 849986 w 5155357"/>
              <a:gd name="connsiteY10400" fmla="*/ 545049 h 1041673"/>
              <a:gd name="connsiteX10401" fmla="*/ 849426 w 5155357"/>
              <a:gd name="connsiteY10401" fmla="*/ 547909 h 1041673"/>
              <a:gd name="connsiteX10402" fmla="*/ 849737 w 5155357"/>
              <a:gd name="connsiteY10402" fmla="*/ 548220 h 1041673"/>
              <a:gd name="connsiteX10403" fmla="*/ 849737 w 5155357"/>
              <a:gd name="connsiteY10403" fmla="*/ 548220 h 1041673"/>
              <a:gd name="connsiteX10404" fmla="*/ 850048 w 5155357"/>
              <a:gd name="connsiteY10404" fmla="*/ 547847 h 1041673"/>
              <a:gd name="connsiteX10405" fmla="*/ 850545 w 5155357"/>
              <a:gd name="connsiteY10405" fmla="*/ 545298 h 1041673"/>
              <a:gd name="connsiteX10406" fmla="*/ 851167 w 5155357"/>
              <a:gd name="connsiteY10406" fmla="*/ 542873 h 1041673"/>
              <a:gd name="connsiteX10407" fmla="*/ 850856 w 5155357"/>
              <a:gd name="connsiteY10407" fmla="*/ 542562 h 1041673"/>
              <a:gd name="connsiteX10408" fmla="*/ 1043855 w 5155357"/>
              <a:gd name="connsiteY10408" fmla="*/ 550956 h 1041673"/>
              <a:gd name="connsiteX10409" fmla="*/ 1043109 w 5155357"/>
              <a:gd name="connsiteY10409" fmla="*/ 551764 h 1041673"/>
              <a:gd name="connsiteX10410" fmla="*/ 1043357 w 5155357"/>
              <a:gd name="connsiteY10410" fmla="*/ 552199 h 1041673"/>
              <a:gd name="connsiteX10411" fmla="*/ 1043420 w 5155357"/>
              <a:gd name="connsiteY10411" fmla="*/ 552199 h 1041673"/>
              <a:gd name="connsiteX10412" fmla="*/ 1043792 w 5155357"/>
              <a:gd name="connsiteY10412" fmla="*/ 551951 h 1041673"/>
              <a:gd name="connsiteX10413" fmla="*/ 1044166 w 5155357"/>
              <a:gd name="connsiteY10413" fmla="*/ 551640 h 1041673"/>
              <a:gd name="connsiteX10414" fmla="*/ 1044353 w 5155357"/>
              <a:gd name="connsiteY10414" fmla="*/ 551142 h 1041673"/>
              <a:gd name="connsiteX10415" fmla="*/ 1043855 w 5155357"/>
              <a:gd name="connsiteY10415" fmla="*/ 551018 h 1041673"/>
              <a:gd name="connsiteX10416" fmla="*/ 2706728 w 5155357"/>
              <a:gd name="connsiteY10416" fmla="*/ 553194 h 1041673"/>
              <a:gd name="connsiteX10417" fmla="*/ 2690810 w 5155357"/>
              <a:gd name="connsiteY10417" fmla="*/ 565194 h 1041673"/>
              <a:gd name="connsiteX10418" fmla="*/ 2690748 w 5155357"/>
              <a:gd name="connsiteY10418" fmla="*/ 565692 h 1041673"/>
              <a:gd name="connsiteX10419" fmla="*/ 2691059 w 5155357"/>
              <a:gd name="connsiteY10419" fmla="*/ 565878 h 1041673"/>
              <a:gd name="connsiteX10420" fmla="*/ 2691308 w 5155357"/>
              <a:gd name="connsiteY10420" fmla="*/ 565816 h 1041673"/>
              <a:gd name="connsiteX10421" fmla="*/ 2707225 w 5155357"/>
              <a:gd name="connsiteY10421" fmla="*/ 553816 h 1041673"/>
              <a:gd name="connsiteX10422" fmla="*/ 2707225 w 5155357"/>
              <a:gd name="connsiteY10422" fmla="*/ 553319 h 1041673"/>
              <a:gd name="connsiteX10423" fmla="*/ 2706728 w 5155357"/>
              <a:gd name="connsiteY10423" fmla="*/ 553319 h 1041673"/>
              <a:gd name="connsiteX10424" fmla="*/ 844949 w 5155357"/>
              <a:gd name="connsiteY10424" fmla="*/ 565070 h 1041673"/>
              <a:gd name="connsiteX10425" fmla="*/ 843270 w 5155357"/>
              <a:gd name="connsiteY10425" fmla="*/ 570853 h 1041673"/>
              <a:gd name="connsiteX10426" fmla="*/ 842586 w 5155357"/>
              <a:gd name="connsiteY10426" fmla="*/ 573775 h 1041673"/>
              <a:gd name="connsiteX10427" fmla="*/ 842462 w 5155357"/>
              <a:gd name="connsiteY10427" fmla="*/ 573775 h 1041673"/>
              <a:gd name="connsiteX10428" fmla="*/ 842338 w 5155357"/>
              <a:gd name="connsiteY10428" fmla="*/ 573775 h 1041673"/>
              <a:gd name="connsiteX10429" fmla="*/ 842151 w 5155357"/>
              <a:gd name="connsiteY10429" fmla="*/ 574272 h 1041673"/>
              <a:gd name="connsiteX10430" fmla="*/ 842462 w 5155357"/>
              <a:gd name="connsiteY10430" fmla="*/ 574459 h 1041673"/>
              <a:gd name="connsiteX10431" fmla="*/ 842586 w 5155357"/>
              <a:gd name="connsiteY10431" fmla="*/ 574459 h 1041673"/>
              <a:gd name="connsiteX10432" fmla="*/ 842711 w 5155357"/>
              <a:gd name="connsiteY10432" fmla="*/ 574459 h 1041673"/>
              <a:gd name="connsiteX10433" fmla="*/ 843022 w 5155357"/>
              <a:gd name="connsiteY10433" fmla="*/ 574272 h 1041673"/>
              <a:gd name="connsiteX10434" fmla="*/ 843147 w 5155357"/>
              <a:gd name="connsiteY10434" fmla="*/ 574272 h 1041673"/>
              <a:gd name="connsiteX10435" fmla="*/ 843147 w 5155357"/>
              <a:gd name="connsiteY10435" fmla="*/ 574086 h 1041673"/>
              <a:gd name="connsiteX10436" fmla="*/ 843893 w 5155357"/>
              <a:gd name="connsiteY10436" fmla="*/ 570977 h 1041673"/>
              <a:gd name="connsiteX10437" fmla="*/ 845571 w 5155357"/>
              <a:gd name="connsiteY10437" fmla="*/ 565381 h 1041673"/>
              <a:gd name="connsiteX10438" fmla="*/ 845385 w 5155357"/>
              <a:gd name="connsiteY10438" fmla="*/ 564946 h 1041673"/>
              <a:gd name="connsiteX10439" fmla="*/ 844949 w 5155357"/>
              <a:gd name="connsiteY10439" fmla="*/ 565070 h 1041673"/>
              <a:gd name="connsiteX10440" fmla="*/ 1028994 w 5155357"/>
              <a:gd name="connsiteY10440" fmla="*/ 571599 h 1041673"/>
              <a:gd name="connsiteX10441" fmla="*/ 1028559 w 5155357"/>
              <a:gd name="connsiteY10441" fmla="*/ 571785 h 1041673"/>
              <a:gd name="connsiteX10442" fmla="*/ 1028062 w 5155357"/>
              <a:gd name="connsiteY10442" fmla="*/ 572780 h 1041673"/>
              <a:gd name="connsiteX10443" fmla="*/ 1028062 w 5155357"/>
              <a:gd name="connsiteY10443" fmla="*/ 573277 h 1041673"/>
              <a:gd name="connsiteX10444" fmla="*/ 1028248 w 5155357"/>
              <a:gd name="connsiteY10444" fmla="*/ 573340 h 1041673"/>
              <a:gd name="connsiteX10445" fmla="*/ 1028497 w 5155357"/>
              <a:gd name="connsiteY10445" fmla="*/ 573215 h 1041673"/>
              <a:gd name="connsiteX10446" fmla="*/ 1029119 w 5155357"/>
              <a:gd name="connsiteY10446" fmla="*/ 571972 h 1041673"/>
              <a:gd name="connsiteX10447" fmla="*/ 1028933 w 5155357"/>
              <a:gd name="connsiteY10447" fmla="*/ 571537 h 1041673"/>
              <a:gd name="connsiteX10448" fmla="*/ 839913 w 5155357"/>
              <a:gd name="connsiteY10448" fmla="*/ 582480 h 1041673"/>
              <a:gd name="connsiteX10449" fmla="*/ 837675 w 5155357"/>
              <a:gd name="connsiteY10449" fmla="*/ 592304 h 1041673"/>
              <a:gd name="connsiteX10450" fmla="*/ 836555 w 5155357"/>
              <a:gd name="connsiteY10450" fmla="*/ 596345 h 1041673"/>
              <a:gd name="connsiteX10451" fmla="*/ 836804 w 5155357"/>
              <a:gd name="connsiteY10451" fmla="*/ 596781 h 1041673"/>
              <a:gd name="connsiteX10452" fmla="*/ 836867 w 5155357"/>
              <a:gd name="connsiteY10452" fmla="*/ 596781 h 1041673"/>
              <a:gd name="connsiteX10453" fmla="*/ 837177 w 5155357"/>
              <a:gd name="connsiteY10453" fmla="*/ 596532 h 1041673"/>
              <a:gd name="connsiteX10454" fmla="*/ 838297 w 5155357"/>
              <a:gd name="connsiteY10454" fmla="*/ 592490 h 1041673"/>
              <a:gd name="connsiteX10455" fmla="*/ 840535 w 5155357"/>
              <a:gd name="connsiteY10455" fmla="*/ 582542 h 1041673"/>
              <a:gd name="connsiteX10456" fmla="*/ 840224 w 5155357"/>
              <a:gd name="connsiteY10456" fmla="*/ 582169 h 1041673"/>
              <a:gd name="connsiteX10457" fmla="*/ 839851 w 5155357"/>
              <a:gd name="connsiteY10457" fmla="*/ 582480 h 1041673"/>
              <a:gd name="connsiteX10458" fmla="*/ 833944 w 5155357"/>
              <a:gd name="connsiteY10458" fmla="*/ 606978 h 1041673"/>
              <a:gd name="connsiteX10459" fmla="*/ 833944 w 5155357"/>
              <a:gd name="connsiteY10459" fmla="*/ 607226 h 1041673"/>
              <a:gd name="connsiteX10460" fmla="*/ 833571 w 5155357"/>
              <a:gd name="connsiteY10460" fmla="*/ 608719 h 1041673"/>
              <a:gd name="connsiteX10461" fmla="*/ 833198 w 5155357"/>
              <a:gd name="connsiteY10461" fmla="*/ 611019 h 1041673"/>
              <a:gd name="connsiteX10462" fmla="*/ 833571 w 5155357"/>
              <a:gd name="connsiteY10462" fmla="*/ 611330 h 1041673"/>
              <a:gd name="connsiteX10463" fmla="*/ 833633 w 5155357"/>
              <a:gd name="connsiteY10463" fmla="*/ 611330 h 1041673"/>
              <a:gd name="connsiteX10464" fmla="*/ 833944 w 5155357"/>
              <a:gd name="connsiteY10464" fmla="*/ 610895 h 1041673"/>
              <a:gd name="connsiteX10465" fmla="*/ 834255 w 5155357"/>
              <a:gd name="connsiteY10465" fmla="*/ 608967 h 1041673"/>
              <a:gd name="connsiteX10466" fmla="*/ 834628 w 5155357"/>
              <a:gd name="connsiteY10466" fmla="*/ 607475 h 1041673"/>
              <a:gd name="connsiteX10467" fmla="*/ 834814 w 5155357"/>
              <a:gd name="connsiteY10467" fmla="*/ 607475 h 1041673"/>
              <a:gd name="connsiteX10468" fmla="*/ 835001 w 5155357"/>
              <a:gd name="connsiteY10468" fmla="*/ 606916 h 1041673"/>
              <a:gd name="connsiteX10469" fmla="*/ 834504 w 5155357"/>
              <a:gd name="connsiteY10469" fmla="*/ 606729 h 1041673"/>
              <a:gd name="connsiteX10470" fmla="*/ 833881 w 5155357"/>
              <a:gd name="connsiteY10470" fmla="*/ 606978 h 1041673"/>
              <a:gd name="connsiteX10471" fmla="*/ 2897302 w 5155357"/>
              <a:gd name="connsiteY10471" fmla="*/ 653175 h 1041673"/>
              <a:gd name="connsiteX10472" fmla="*/ 2897674 w 5155357"/>
              <a:gd name="connsiteY10472" fmla="*/ 652802 h 1041673"/>
              <a:gd name="connsiteX10473" fmla="*/ 2897674 w 5155357"/>
              <a:gd name="connsiteY10473" fmla="*/ 651683 h 1041673"/>
              <a:gd name="connsiteX10474" fmla="*/ 2897302 w 5155357"/>
              <a:gd name="connsiteY10474" fmla="*/ 651310 h 1041673"/>
              <a:gd name="connsiteX10475" fmla="*/ 2896928 w 5155357"/>
              <a:gd name="connsiteY10475" fmla="*/ 651683 h 1041673"/>
              <a:gd name="connsiteX10476" fmla="*/ 2896928 w 5155357"/>
              <a:gd name="connsiteY10476" fmla="*/ 652802 h 1041673"/>
              <a:gd name="connsiteX10477" fmla="*/ 2897302 w 5155357"/>
              <a:gd name="connsiteY10477" fmla="*/ 653175 h 1041673"/>
              <a:gd name="connsiteX10478" fmla="*/ 4124373 w 5155357"/>
              <a:gd name="connsiteY10478" fmla="*/ 612947 h 1041673"/>
              <a:gd name="connsiteX10479" fmla="*/ 4127979 w 5155357"/>
              <a:gd name="connsiteY10479" fmla="*/ 608905 h 1041673"/>
              <a:gd name="connsiteX10480" fmla="*/ 4128352 w 5155357"/>
              <a:gd name="connsiteY10480" fmla="*/ 608408 h 1041673"/>
              <a:gd name="connsiteX10481" fmla="*/ 4128290 w 5155357"/>
              <a:gd name="connsiteY10481" fmla="*/ 607910 h 1041673"/>
              <a:gd name="connsiteX10482" fmla="*/ 4127792 w 5155357"/>
              <a:gd name="connsiteY10482" fmla="*/ 607973 h 1041673"/>
              <a:gd name="connsiteX10483" fmla="*/ 4127419 w 5155357"/>
              <a:gd name="connsiteY10483" fmla="*/ 608470 h 1041673"/>
              <a:gd name="connsiteX10484" fmla="*/ 4123937 w 5155357"/>
              <a:gd name="connsiteY10484" fmla="*/ 612325 h 1041673"/>
              <a:gd name="connsiteX10485" fmla="*/ 4123937 w 5155357"/>
              <a:gd name="connsiteY10485" fmla="*/ 612822 h 1041673"/>
              <a:gd name="connsiteX10486" fmla="*/ 4124248 w 5155357"/>
              <a:gd name="connsiteY10486" fmla="*/ 612947 h 1041673"/>
              <a:gd name="connsiteX10487" fmla="*/ 4124497 w 5155357"/>
              <a:gd name="connsiteY10487" fmla="*/ 612885 h 1041673"/>
              <a:gd name="connsiteX10488" fmla="*/ 1773134 w 5155357"/>
              <a:gd name="connsiteY10488" fmla="*/ 705467 h 1041673"/>
              <a:gd name="connsiteX10489" fmla="*/ 1772574 w 5155357"/>
              <a:gd name="connsiteY10489" fmla="*/ 705778 h 1041673"/>
              <a:gd name="connsiteX10490" fmla="*/ 1772885 w 5155357"/>
              <a:gd name="connsiteY10490" fmla="*/ 706337 h 1041673"/>
              <a:gd name="connsiteX10491" fmla="*/ 1773258 w 5155357"/>
              <a:gd name="connsiteY10491" fmla="*/ 706337 h 1041673"/>
              <a:gd name="connsiteX10492" fmla="*/ 1775248 w 5155357"/>
              <a:gd name="connsiteY10492" fmla="*/ 707146 h 1041673"/>
              <a:gd name="connsiteX10493" fmla="*/ 1775497 w 5155357"/>
              <a:gd name="connsiteY10493" fmla="*/ 707208 h 1041673"/>
              <a:gd name="connsiteX10494" fmla="*/ 1775869 w 5155357"/>
              <a:gd name="connsiteY10494" fmla="*/ 707021 h 1041673"/>
              <a:gd name="connsiteX10495" fmla="*/ 1775745 w 5155357"/>
              <a:gd name="connsiteY10495" fmla="*/ 706399 h 1041673"/>
              <a:gd name="connsiteX10496" fmla="*/ 1773445 w 5155357"/>
              <a:gd name="connsiteY10496" fmla="*/ 705591 h 1041673"/>
              <a:gd name="connsiteX10497" fmla="*/ 1773071 w 5155357"/>
              <a:gd name="connsiteY10497" fmla="*/ 705591 h 1041673"/>
              <a:gd name="connsiteX10498" fmla="*/ 1774626 w 5155357"/>
              <a:gd name="connsiteY10498" fmla="*/ 734628 h 1041673"/>
              <a:gd name="connsiteX10499" fmla="*/ 1775931 w 5155357"/>
              <a:gd name="connsiteY10499" fmla="*/ 734939 h 1041673"/>
              <a:gd name="connsiteX10500" fmla="*/ 1776118 w 5155357"/>
              <a:gd name="connsiteY10500" fmla="*/ 734939 h 1041673"/>
              <a:gd name="connsiteX10501" fmla="*/ 1776429 w 5155357"/>
              <a:gd name="connsiteY10501" fmla="*/ 734752 h 1041673"/>
              <a:gd name="connsiteX10502" fmla="*/ 1776305 w 5155357"/>
              <a:gd name="connsiteY10502" fmla="*/ 734255 h 1041673"/>
              <a:gd name="connsiteX10503" fmla="*/ 1774750 w 5155357"/>
              <a:gd name="connsiteY10503" fmla="*/ 733820 h 1041673"/>
              <a:gd name="connsiteX10504" fmla="*/ 1773258 w 5155357"/>
              <a:gd name="connsiteY10504" fmla="*/ 733384 h 1041673"/>
              <a:gd name="connsiteX10505" fmla="*/ 1772760 w 5155357"/>
              <a:gd name="connsiteY10505" fmla="*/ 733509 h 1041673"/>
              <a:gd name="connsiteX10506" fmla="*/ 1772885 w 5155357"/>
              <a:gd name="connsiteY10506" fmla="*/ 734006 h 1041673"/>
              <a:gd name="connsiteX10507" fmla="*/ 1774626 w 5155357"/>
              <a:gd name="connsiteY10507" fmla="*/ 734504 h 1041673"/>
              <a:gd name="connsiteX10508" fmla="*/ 1802606 w 5155357"/>
              <a:gd name="connsiteY10508" fmla="*/ 740970 h 1041673"/>
              <a:gd name="connsiteX10509" fmla="*/ 1803103 w 5155357"/>
              <a:gd name="connsiteY10509" fmla="*/ 740535 h 1041673"/>
              <a:gd name="connsiteX10510" fmla="*/ 1802730 w 5155357"/>
              <a:gd name="connsiteY10510" fmla="*/ 739975 h 1041673"/>
              <a:gd name="connsiteX10511" fmla="*/ 1801673 w 5155357"/>
              <a:gd name="connsiteY10511" fmla="*/ 739664 h 1041673"/>
              <a:gd name="connsiteX10512" fmla="*/ 1801797 w 5155357"/>
              <a:gd name="connsiteY10512" fmla="*/ 739664 h 1041673"/>
              <a:gd name="connsiteX10513" fmla="*/ 1792284 w 5155357"/>
              <a:gd name="connsiteY10513" fmla="*/ 737364 h 1041673"/>
              <a:gd name="connsiteX10514" fmla="*/ 1792284 w 5155357"/>
              <a:gd name="connsiteY10514" fmla="*/ 737364 h 1041673"/>
              <a:gd name="connsiteX10515" fmla="*/ 1790108 w 5155357"/>
              <a:gd name="connsiteY10515" fmla="*/ 736804 h 1041673"/>
              <a:gd name="connsiteX10516" fmla="*/ 1788803 w 5155357"/>
              <a:gd name="connsiteY10516" fmla="*/ 735809 h 1041673"/>
              <a:gd name="connsiteX10517" fmla="*/ 1788616 w 5155357"/>
              <a:gd name="connsiteY10517" fmla="*/ 735809 h 1041673"/>
              <a:gd name="connsiteX10518" fmla="*/ 1788429 w 5155357"/>
              <a:gd name="connsiteY10518" fmla="*/ 735809 h 1041673"/>
              <a:gd name="connsiteX10519" fmla="*/ 1786627 w 5155357"/>
              <a:gd name="connsiteY10519" fmla="*/ 736680 h 1041673"/>
              <a:gd name="connsiteX10520" fmla="*/ 1786502 w 5155357"/>
              <a:gd name="connsiteY10520" fmla="*/ 737364 h 1041673"/>
              <a:gd name="connsiteX10521" fmla="*/ 1787186 w 5155357"/>
              <a:gd name="connsiteY10521" fmla="*/ 737488 h 1041673"/>
              <a:gd name="connsiteX10522" fmla="*/ 1788491 w 5155357"/>
              <a:gd name="connsiteY10522" fmla="*/ 736804 h 1041673"/>
              <a:gd name="connsiteX10523" fmla="*/ 1789424 w 5155357"/>
              <a:gd name="connsiteY10523" fmla="*/ 737550 h 1041673"/>
              <a:gd name="connsiteX10524" fmla="*/ 1791538 w 5155357"/>
              <a:gd name="connsiteY10524" fmla="*/ 738607 h 1041673"/>
              <a:gd name="connsiteX10525" fmla="*/ 1792222 w 5155357"/>
              <a:gd name="connsiteY10525" fmla="*/ 738483 h 1041673"/>
              <a:gd name="connsiteX10526" fmla="*/ 1801176 w 5155357"/>
              <a:gd name="connsiteY10526" fmla="*/ 740721 h 1041673"/>
              <a:gd name="connsiteX10527" fmla="*/ 1801176 w 5155357"/>
              <a:gd name="connsiteY10527" fmla="*/ 740473 h 1041673"/>
              <a:gd name="connsiteX10528" fmla="*/ 1802481 w 5155357"/>
              <a:gd name="connsiteY10528" fmla="*/ 740908 h 1041673"/>
              <a:gd name="connsiteX10529" fmla="*/ 1802544 w 5155357"/>
              <a:gd name="connsiteY10529" fmla="*/ 740908 h 1041673"/>
              <a:gd name="connsiteX10530" fmla="*/ 1359281 w 5155357"/>
              <a:gd name="connsiteY10530" fmla="*/ 791645 h 1041673"/>
              <a:gd name="connsiteX10531" fmla="*/ 1359405 w 5155357"/>
              <a:gd name="connsiteY10531" fmla="*/ 791645 h 1041673"/>
              <a:gd name="connsiteX10532" fmla="*/ 1359778 w 5155357"/>
              <a:gd name="connsiteY10532" fmla="*/ 791396 h 1041673"/>
              <a:gd name="connsiteX10533" fmla="*/ 1360151 w 5155357"/>
              <a:gd name="connsiteY10533" fmla="*/ 788909 h 1041673"/>
              <a:gd name="connsiteX10534" fmla="*/ 1360835 w 5155357"/>
              <a:gd name="connsiteY10534" fmla="*/ 785924 h 1041673"/>
              <a:gd name="connsiteX10535" fmla="*/ 1360773 w 5155357"/>
              <a:gd name="connsiteY10535" fmla="*/ 785427 h 1041673"/>
              <a:gd name="connsiteX10536" fmla="*/ 1360276 w 5155357"/>
              <a:gd name="connsiteY10536" fmla="*/ 785489 h 1041673"/>
              <a:gd name="connsiteX10537" fmla="*/ 1359405 w 5155357"/>
              <a:gd name="connsiteY10537" fmla="*/ 788909 h 1041673"/>
              <a:gd name="connsiteX10538" fmla="*/ 1359095 w 5155357"/>
              <a:gd name="connsiteY10538" fmla="*/ 791209 h 1041673"/>
              <a:gd name="connsiteX10539" fmla="*/ 1359343 w 5155357"/>
              <a:gd name="connsiteY10539" fmla="*/ 791707 h 1041673"/>
              <a:gd name="connsiteX10540" fmla="*/ 1911416 w 5155357"/>
              <a:gd name="connsiteY10540" fmla="*/ 766463 h 1041673"/>
              <a:gd name="connsiteX10541" fmla="*/ 1911976 w 5155357"/>
              <a:gd name="connsiteY10541" fmla="*/ 766463 h 1041673"/>
              <a:gd name="connsiteX10542" fmla="*/ 1912162 w 5155357"/>
              <a:gd name="connsiteY10542" fmla="*/ 766463 h 1041673"/>
              <a:gd name="connsiteX10543" fmla="*/ 1914774 w 5155357"/>
              <a:gd name="connsiteY10543" fmla="*/ 767458 h 1041673"/>
              <a:gd name="connsiteX10544" fmla="*/ 1914961 w 5155357"/>
              <a:gd name="connsiteY10544" fmla="*/ 767458 h 1041673"/>
              <a:gd name="connsiteX10545" fmla="*/ 1915831 w 5155357"/>
              <a:gd name="connsiteY10545" fmla="*/ 766774 h 1041673"/>
              <a:gd name="connsiteX10546" fmla="*/ 1915147 w 5155357"/>
              <a:gd name="connsiteY10546" fmla="*/ 765717 h 1041673"/>
              <a:gd name="connsiteX10547" fmla="*/ 1913344 w 5155357"/>
              <a:gd name="connsiteY10547" fmla="*/ 765033 h 1041673"/>
              <a:gd name="connsiteX10548" fmla="*/ 1913282 w 5155357"/>
              <a:gd name="connsiteY10548" fmla="*/ 764597 h 1041673"/>
              <a:gd name="connsiteX10549" fmla="*/ 1914401 w 5155357"/>
              <a:gd name="connsiteY10549" fmla="*/ 764411 h 1041673"/>
              <a:gd name="connsiteX10550" fmla="*/ 1915147 w 5155357"/>
              <a:gd name="connsiteY10550" fmla="*/ 763789 h 1041673"/>
              <a:gd name="connsiteX10551" fmla="*/ 1914525 w 5155357"/>
              <a:gd name="connsiteY10551" fmla="*/ 763043 h 1041673"/>
              <a:gd name="connsiteX10552" fmla="*/ 1912038 w 5155357"/>
              <a:gd name="connsiteY10552" fmla="*/ 763789 h 1041673"/>
              <a:gd name="connsiteX10553" fmla="*/ 1911976 w 5155357"/>
              <a:gd name="connsiteY10553" fmla="*/ 763789 h 1041673"/>
              <a:gd name="connsiteX10554" fmla="*/ 1911354 w 5155357"/>
              <a:gd name="connsiteY10554" fmla="*/ 763789 h 1041673"/>
              <a:gd name="connsiteX10555" fmla="*/ 1909551 w 5155357"/>
              <a:gd name="connsiteY10555" fmla="*/ 763603 h 1041673"/>
              <a:gd name="connsiteX10556" fmla="*/ 1911105 w 5155357"/>
              <a:gd name="connsiteY10556" fmla="*/ 762670 h 1041673"/>
              <a:gd name="connsiteX10557" fmla="*/ 1906628 w 5155357"/>
              <a:gd name="connsiteY10557" fmla="*/ 760991 h 1041673"/>
              <a:gd name="connsiteX10558" fmla="*/ 1905510 w 5155357"/>
              <a:gd name="connsiteY10558" fmla="*/ 762670 h 1041673"/>
              <a:gd name="connsiteX10559" fmla="*/ 1897675 w 5155357"/>
              <a:gd name="connsiteY10559" fmla="*/ 761551 h 1041673"/>
              <a:gd name="connsiteX10560" fmla="*/ 1907499 w 5155357"/>
              <a:gd name="connsiteY10560" fmla="*/ 765779 h 1041673"/>
              <a:gd name="connsiteX10561" fmla="*/ 1907499 w 5155357"/>
              <a:gd name="connsiteY10561" fmla="*/ 765779 h 1041673"/>
              <a:gd name="connsiteX10562" fmla="*/ 1910919 w 5155357"/>
              <a:gd name="connsiteY10562" fmla="*/ 766587 h 1041673"/>
              <a:gd name="connsiteX10563" fmla="*/ 1911230 w 5155357"/>
              <a:gd name="connsiteY10563" fmla="*/ 766587 h 1041673"/>
              <a:gd name="connsiteX10564" fmla="*/ 516777 w 5155357"/>
              <a:gd name="connsiteY10564" fmla="*/ 740784 h 1041673"/>
              <a:gd name="connsiteX10565" fmla="*/ 519016 w 5155357"/>
              <a:gd name="connsiteY10565" fmla="*/ 736245 h 1041673"/>
              <a:gd name="connsiteX10566" fmla="*/ 516777 w 5155357"/>
              <a:gd name="connsiteY10566" fmla="*/ 740784 h 1041673"/>
              <a:gd name="connsiteX10567" fmla="*/ 525109 w 5155357"/>
              <a:gd name="connsiteY10567" fmla="*/ 710130 h 1041673"/>
              <a:gd name="connsiteX10568" fmla="*/ 525668 w 5155357"/>
              <a:gd name="connsiteY10568" fmla="*/ 707270 h 1041673"/>
              <a:gd name="connsiteX10569" fmla="*/ 525109 w 5155357"/>
              <a:gd name="connsiteY10569" fmla="*/ 710130 h 1041673"/>
              <a:gd name="connsiteX10570" fmla="*/ 525668 w 5155357"/>
              <a:gd name="connsiteY10570" fmla="*/ 717343 h 1041673"/>
              <a:gd name="connsiteX10571" fmla="*/ 526228 w 5155357"/>
              <a:gd name="connsiteY10571" fmla="*/ 720141 h 1041673"/>
              <a:gd name="connsiteX10572" fmla="*/ 525668 w 5155357"/>
              <a:gd name="connsiteY10572" fmla="*/ 717343 h 1041673"/>
              <a:gd name="connsiteX10573" fmla="*/ 243632 w 5155357"/>
              <a:gd name="connsiteY10573" fmla="*/ 773986 h 1041673"/>
              <a:gd name="connsiteX10574" fmla="*/ 243818 w 5155357"/>
              <a:gd name="connsiteY10574" fmla="*/ 780328 h 1041673"/>
              <a:gd name="connsiteX10575" fmla="*/ 244689 w 5155357"/>
              <a:gd name="connsiteY10575" fmla="*/ 776038 h 1041673"/>
              <a:gd name="connsiteX10576" fmla="*/ 243632 w 5155357"/>
              <a:gd name="connsiteY10576" fmla="*/ 773986 h 1041673"/>
              <a:gd name="connsiteX10577" fmla="*/ 242761 w 5155357"/>
              <a:gd name="connsiteY10577" fmla="*/ 798235 h 1041673"/>
              <a:gd name="connsiteX10578" fmla="*/ 242077 w 5155357"/>
              <a:gd name="connsiteY10578" fmla="*/ 790650 h 1041673"/>
              <a:gd name="connsiteX10579" fmla="*/ 241891 w 5155357"/>
              <a:gd name="connsiteY10579" fmla="*/ 793945 h 1041673"/>
              <a:gd name="connsiteX10580" fmla="*/ 241891 w 5155357"/>
              <a:gd name="connsiteY10580" fmla="*/ 802215 h 1041673"/>
              <a:gd name="connsiteX10581" fmla="*/ 242761 w 5155357"/>
              <a:gd name="connsiteY10581" fmla="*/ 798235 h 1041673"/>
              <a:gd name="connsiteX10582" fmla="*/ 243383 w 5155357"/>
              <a:gd name="connsiteY10582" fmla="*/ 844744 h 1041673"/>
              <a:gd name="connsiteX10583" fmla="*/ 242699 w 5155357"/>
              <a:gd name="connsiteY10583" fmla="*/ 835728 h 1041673"/>
              <a:gd name="connsiteX10584" fmla="*/ 242388 w 5155357"/>
              <a:gd name="connsiteY10584" fmla="*/ 830133 h 1041673"/>
              <a:gd name="connsiteX10585" fmla="*/ 241953 w 5155357"/>
              <a:gd name="connsiteY10585" fmla="*/ 824039 h 1041673"/>
              <a:gd name="connsiteX10586" fmla="*/ 242139 w 5155357"/>
              <a:gd name="connsiteY10586" fmla="*/ 836910 h 1041673"/>
              <a:gd name="connsiteX10587" fmla="*/ 243694 w 5155357"/>
              <a:gd name="connsiteY10587" fmla="*/ 852019 h 1041673"/>
              <a:gd name="connsiteX10588" fmla="*/ 244004 w 5155357"/>
              <a:gd name="connsiteY10588" fmla="*/ 850091 h 1041673"/>
              <a:gd name="connsiteX10589" fmla="*/ 243507 w 5155357"/>
              <a:gd name="connsiteY10589" fmla="*/ 844744 h 1041673"/>
              <a:gd name="connsiteX10590" fmla="*/ 559741 w 5155357"/>
              <a:gd name="connsiteY10590" fmla="*/ 607351 h 1041673"/>
              <a:gd name="connsiteX10591" fmla="*/ 559182 w 5155357"/>
              <a:gd name="connsiteY10591" fmla="*/ 607973 h 1041673"/>
              <a:gd name="connsiteX10592" fmla="*/ 559182 w 5155357"/>
              <a:gd name="connsiteY10592" fmla="*/ 609092 h 1041673"/>
              <a:gd name="connsiteX10593" fmla="*/ 559741 w 5155357"/>
              <a:gd name="connsiteY10593" fmla="*/ 607351 h 1041673"/>
              <a:gd name="connsiteX10594" fmla="*/ 559182 w 5155357"/>
              <a:gd name="connsiteY10594" fmla="*/ 621278 h 1041673"/>
              <a:gd name="connsiteX10595" fmla="*/ 560301 w 5155357"/>
              <a:gd name="connsiteY10595" fmla="*/ 621278 h 1041673"/>
              <a:gd name="connsiteX10596" fmla="*/ 560301 w 5155357"/>
              <a:gd name="connsiteY10596" fmla="*/ 620159 h 1041673"/>
              <a:gd name="connsiteX10597" fmla="*/ 559182 w 5155357"/>
              <a:gd name="connsiteY10597" fmla="*/ 620159 h 1041673"/>
              <a:gd name="connsiteX10598" fmla="*/ 559182 w 5155357"/>
              <a:gd name="connsiteY10598" fmla="*/ 621278 h 1041673"/>
              <a:gd name="connsiteX10599" fmla="*/ 555265 w 5155357"/>
              <a:gd name="connsiteY10599" fmla="*/ 636388 h 1041673"/>
              <a:gd name="connsiteX10600" fmla="*/ 554705 w 5155357"/>
              <a:gd name="connsiteY10600" fmla="*/ 639123 h 1041673"/>
              <a:gd name="connsiteX10601" fmla="*/ 555265 w 5155357"/>
              <a:gd name="connsiteY10601" fmla="*/ 636388 h 1041673"/>
              <a:gd name="connsiteX10602" fmla="*/ 934298 w 5155357"/>
              <a:gd name="connsiteY10602" fmla="*/ 645279 h 1041673"/>
              <a:gd name="connsiteX10603" fmla="*/ 931500 w 5155357"/>
              <a:gd name="connsiteY10603" fmla="*/ 644719 h 1041673"/>
              <a:gd name="connsiteX10604" fmla="*/ 933739 w 5155357"/>
              <a:gd name="connsiteY10604" fmla="*/ 648077 h 1041673"/>
              <a:gd name="connsiteX10605" fmla="*/ 934298 w 5155357"/>
              <a:gd name="connsiteY10605" fmla="*/ 645279 h 1041673"/>
              <a:gd name="connsiteX10606" fmla="*/ 933739 w 5155357"/>
              <a:gd name="connsiteY10606" fmla="*/ 653113 h 1041673"/>
              <a:gd name="connsiteX10607" fmla="*/ 939335 w 5155357"/>
              <a:gd name="connsiteY10607" fmla="*/ 647580 h 1041673"/>
              <a:gd name="connsiteX10608" fmla="*/ 933739 w 5155357"/>
              <a:gd name="connsiteY10608" fmla="*/ 653113 h 1041673"/>
              <a:gd name="connsiteX10609" fmla="*/ 935977 w 5155357"/>
              <a:gd name="connsiteY10609" fmla="*/ 642481 h 1041673"/>
              <a:gd name="connsiteX10610" fmla="*/ 938215 w 5155357"/>
              <a:gd name="connsiteY10610" fmla="*/ 640305 h 1041673"/>
              <a:gd name="connsiteX10611" fmla="*/ 937656 w 5155357"/>
              <a:gd name="connsiteY10611" fmla="*/ 637445 h 1041673"/>
              <a:gd name="connsiteX10612" fmla="*/ 934858 w 5155357"/>
              <a:gd name="connsiteY10612" fmla="*/ 641362 h 1041673"/>
              <a:gd name="connsiteX10613" fmla="*/ 935977 w 5155357"/>
              <a:gd name="connsiteY10613" fmla="*/ 642481 h 1041673"/>
              <a:gd name="connsiteX10614" fmla="*/ 946050 w 5155357"/>
              <a:gd name="connsiteY10614" fmla="*/ 627994 h 1041673"/>
              <a:gd name="connsiteX10615" fmla="*/ 942692 w 5155357"/>
              <a:gd name="connsiteY10615" fmla="*/ 634709 h 1041673"/>
              <a:gd name="connsiteX10616" fmla="*/ 939894 w 5155357"/>
              <a:gd name="connsiteY10616" fmla="*/ 634709 h 1041673"/>
              <a:gd name="connsiteX10617" fmla="*/ 942132 w 5155357"/>
              <a:gd name="connsiteY10617" fmla="*/ 637009 h 1041673"/>
              <a:gd name="connsiteX10618" fmla="*/ 946050 w 5155357"/>
              <a:gd name="connsiteY10618" fmla="*/ 627994 h 1041673"/>
              <a:gd name="connsiteX10619" fmla="*/ 967812 w 5155357"/>
              <a:gd name="connsiteY10619" fmla="*/ 602874 h 1041673"/>
              <a:gd name="connsiteX10620" fmla="*/ 967812 w 5155357"/>
              <a:gd name="connsiteY10620" fmla="*/ 602874 h 1041673"/>
              <a:gd name="connsiteX10621" fmla="*/ 968123 w 5155357"/>
              <a:gd name="connsiteY10621" fmla="*/ 602377 h 1041673"/>
              <a:gd name="connsiteX10622" fmla="*/ 967563 w 5155357"/>
              <a:gd name="connsiteY10622" fmla="*/ 601693 h 1041673"/>
              <a:gd name="connsiteX10623" fmla="*/ 967377 w 5155357"/>
              <a:gd name="connsiteY10623" fmla="*/ 601693 h 1041673"/>
              <a:gd name="connsiteX10624" fmla="*/ 970610 w 5155357"/>
              <a:gd name="connsiteY10624" fmla="*/ 599516 h 1041673"/>
              <a:gd name="connsiteX10625" fmla="*/ 970610 w 5155357"/>
              <a:gd name="connsiteY10625" fmla="*/ 599516 h 1041673"/>
              <a:gd name="connsiteX10626" fmla="*/ 970734 w 5155357"/>
              <a:gd name="connsiteY10626" fmla="*/ 599330 h 1041673"/>
              <a:gd name="connsiteX10627" fmla="*/ 970424 w 5155357"/>
              <a:gd name="connsiteY10627" fmla="*/ 598895 h 1041673"/>
              <a:gd name="connsiteX10628" fmla="*/ 970237 w 5155357"/>
              <a:gd name="connsiteY10628" fmla="*/ 598895 h 1041673"/>
              <a:gd name="connsiteX10629" fmla="*/ 969491 w 5155357"/>
              <a:gd name="connsiteY10629" fmla="*/ 596718 h 1041673"/>
              <a:gd name="connsiteX10630" fmla="*/ 968931 w 5155357"/>
              <a:gd name="connsiteY10630" fmla="*/ 597900 h 1041673"/>
              <a:gd name="connsiteX10631" fmla="*/ 968682 w 5155357"/>
              <a:gd name="connsiteY10631" fmla="*/ 597775 h 1041673"/>
              <a:gd name="connsiteX10632" fmla="*/ 968433 w 5155357"/>
              <a:gd name="connsiteY10632" fmla="*/ 597340 h 1041673"/>
              <a:gd name="connsiteX10633" fmla="*/ 967936 w 5155357"/>
              <a:gd name="connsiteY10633" fmla="*/ 597278 h 1041673"/>
              <a:gd name="connsiteX10634" fmla="*/ 967874 w 5155357"/>
              <a:gd name="connsiteY10634" fmla="*/ 597775 h 1041673"/>
              <a:gd name="connsiteX10635" fmla="*/ 968371 w 5155357"/>
              <a:gd name="connsiteY10635" fmla="*/ 598522 h 1041673"/>
              <a:gd name="connsiteX10636" fmla="*/ 967190 w 5155357"/>
              <a:gd name="connsiteY10636" fmla="*/ 601568 h 1041673"/>
              <a:gd name="connsiteX10637" fmla="*/ 966693 w 5155357"/>
              <a:gd name="connsiteY10637" fmla="*/ 601444 h 1041673"/>
              <a:gd name="connsiteX10638" fmla="*/ 965947 w 5155357"/>
              <a:gd name="connsiteY10638" fmla="*/ 601817 h 1041673"/>
              <a:gd name="connsiteX10639" fmla="*/ 966320 w 5155357"/>
              <a:gd name="connsiteY10639" fmla="*/ 602563 h 1041673"/>
              <a:gd name="connsiteX10640" fmla="*/ 966755 w 5155357"/>
              <a:gd name="connsiteY10640" fmla="*/ 602687 h 1041673"/>
              <a:gd name="connsiteX10641" fmla="*/ 966755 w 5155357"/>
              <a:gd name="connsiteY10641" fmla="*/ 602812 h 1041673"/>
              <a:gd name="connsiteX10642" fmla="*/ 964019 w 5155357"/>
              <a:gd name="connsiteY10642" fmla="*/ 603371 h 1041673"/>
              <a:gd name="connsiteX10643" fmla="*/ 957304 w 5155357"/>
              <a:gd name="connsiteY10643" fmla="*/ 614004 h 1041673"/>
              <a:gd name="connsiteX10644" fmla="*/ 967936 w 5155357"/>
              <a:gd name="connsiteY10644" fmla="*/ 602812 h 1041673"/>
              <a:gd name="connsiteX10645" fmla="*/ 974341 w 5155357"/>
              <a:gd name="connsiteY10645" fmla="*/ 590376 h 1041673"/>
              <a:gd name="connsiteX10646" fmla="*/ 982735 w 5155357"/>
              <a:gd name="connsiteY10646" fmla="*/ 577319 h 1041673"/>
              <a:gd name="connsiteX10647" fmla="*/ 972226 w 5155357"/>
              <a:gd name="connsiteY10647" fmla="*/ 592677 h 1041673"/>
              <a:gd name="connsiteX10648" fmla="*/ 974341 w 5155357"/>
              <a:gd name="connsiteY10648" fmla="*/ 590376 h 1041673"/>
              <a:gd name="connsiteX10649" fmla="*/ 1141411 w 5155357"/>
              <a:gd name="connsiteY10649" fmla="*/ 362682 h 1041673"/>
              <a:gd name="connsiteX10650" fmla="*/ 1146696 w 5155357"/>
              <a:gd name="connsiteY10650" fmla="*/ 361439 h 1041673"/>
              <a:gd name="connsiteX10651" fmla="*/ 1151546 w 5155357"/>
              <a:gd name="connsiteY10651" fmla="*/ 356092 h 1041673"/>
              <a:gd name="connsiteX10652" fmla="*/ 1157577 w 5155357"/>
              <a:gd name="connsiteY10652" fmla="*/ 346641 h 1041673"/>
              <a:gd name="connsiteX10653" fmla="*/ 1160997 w 5155357"/>
              <a:gd name="connsiteY10653" fmla="*/ 341977 h 1041673"/>
              <a:gd name="connsiteX10654" fmla="*/ 1161121 w 5155357"/>
              <a:gd name="connsiteY10654" fmla="*/ 341045 h 1041673"/>
              <a:gd name="connsiteX10655" fmla="*/ 1154780 w 5155357"/>
              <a:gd name="connsiteY10655" fmla="*/ 349314 h 1041673"/>
              <a:gd name="connsiteX10656" fmla="*/ 1154780 w 5155357"/>
              <a:gd name="connsiteY10656" fmla="*/ 348444 h 1041673"/>
              <a:gd name="connsiteX10657" fmla="*/ 1153411 w 5155357"/>
              <a:gd name="connsiteY10657" fmla="*/ 348133 h 1041673"/>
              <a:gd name="connsiteX10658" fmla="*/ 1153288 w 5155357"/>
              <a:gd name="connsiteY10658" fmla="*/ 348257 h 1041673"/>
              <a:gd name="connsiteX10659" fmla="*/ 1153288 w 5155357"/>
              <a:gd name="connsiteY10659" fmla="*/ 348257 h 1041673"/>
              <a:gd name="connsiteX10660" fmla="*/ 1149370 w 5155357"/>
              <a:gd name="connsiteY10660" fmla="*/ 352734 h 1041673"/>
              <a:gd name="connsiteX10661" fmla="*/ 1150925 w 5155357"/>
              <a:gd name="connsiteY10661" fmla="*/ 351055 h 1041673"/>
              <a:gd name="connsiteX10662" fmla="*/ 1150800 w 5155357"/>
              <a:gd name="connsiteY10662" fmla="*/ 351180 h 1041673"/>
              <a:gd name="connsiteX10663" fmla="*/ 1150676 w 5155357"/>
              <a:gd name="connsiteY10663" fmla="*/ 352610 h 1041673"/>
              <a:gd name="connsiteX10664" fmla="*/ 1151422 w 5155357"/>
              <a:gd name="connsiteY10664" fmla="*/ 352983 h 1041673"/>
              <a:gd name="connsiteX10665" fmla="*/ 1152044 w 5155357"/>
              <a:gd name="connsiteY10665" fmla="*/ 352734 h 1041673"/>
              <a:gd name="connsiteX10666" fmla="*/ 1152044 w 5155357"/>
              <a:gd name="connsiteY10666" fmla="*/ 352734 h 1041673"/>
              <a:gd name="connsiteX10667" fmla="*/ 1152044 w 5155357"/>
              <a:gd name="connsiteY10667" fmla="*/ 352734 h 1041673"/>
              <a:gd name="connsiteX10668" fmla="*/ 1141411 w 5155357"/>
              <a:gd name="connsiteY10668" fmla="*/ 361128 h 1041673"/>
              <a:gd name="connsiteX10669" fmla="*/ 1141225 w 5155357"/>
              <a:gd name="connsiteY10669" fmla="*/ 361439 h 1041673"/>
              <a:gd name="connsiteX10670" fmla="*/ 1141411 w 5155357"/>
              <a:gd name="connsiteY10670" fmla="*/ 362620 h 1041673"/>
              <a:gd name="connsiteX10671" fmla="*/ 1129100 w 5155357"/>
              <a:gd name="connsiteY10671" fmla="*/ 663746 h 1041673"/>
              <a:gd name="connsiteX10672" fmla="*/ 1129660 w 5155357"/>
              <a:gd name="connsiteY10672" fmla="*/ 665362 h 1041673"/>
              <a:gd name="connsiteX10673" fmla="*/ 1129100 w 5155357"/>
              <a:gd name="connsiteY10673" fmla="*/ 663746 h 1041673"/>
              <a:gd name="connsiteX10674" fmla="*/ 1120209 w 5155357"/>
              <a:gd name="connsiteY10674" fmla="*/ 825096 h 1041673"/>
              <a:gd name="connsiteX10675" fmla="*/ 1120768 w 5155357"/>
              <a:gd name="connsiteY10675" fmla="*/ 828454 h 1041673"/>
              <a:gd name="connsiteX10676" fmla="*/ 1120209 w 5155357"/>
              <a:gd name="connsiteY10676" fmla="*/ 825096 h 1041673"/>
              <a:gd name="connsiteX10677" fmla="*/ 1144768 w 5155357"/>
              <a:gd name="connsiteY10677" fmla="*/ 803334 h 1041673"/>
              <a:gd name="connsiteX10678" fmla="*/ 1145329 w 5155357"/>
              <a:gd name="connsiteY10678" fmla="*/ 806070 h 1041673"/>
              <a:gd name="connsiteX10679" fmla="*/ 1144768 w 5155357"/>
              <a:gd name="connsiteY10679" fmla="*/ 803334 h 1041673"/>
              <a:gd name="connsiteX10680" fmla="*/ 1145329 w 5155357"/>
              <a:gd name="connsiteY10680" fmla="*/ 819438 h 1041673"/>
              <a:gd name="connsiteX10681" fmla="*/ 1146447 w 5155357"/>
              <a:gd name="connsiteY10681" fmla="*/ 822796 h 1041673"/>
              <a:gd name="connsiteX10682" fmla="*/ 1145329 w 5155357"/>
              <a:gd name="connsiteY10682" fmla="*/ 819438 h 1041673"/>
              <a:gd name="connsiteX10683" fmla="*/ 1322285 w 5155357"/>
              <a:gd name="connsiteY10683" fmla="*/ 865201 h 1041673"/>
              <a:gd name="connsiteX10684" fmla="*/ 1323964 w 5155357"/>
              <a:gd name="connsiteY10684" fmla="*/ 859107 h 1041673"/>
              <a:gd name="connsiteX10685" fmla="*/ 1321726 w 5155357"/>
              <a:gd name="connsiteY10685" fmla="*/ 860724 h 1041673"/>
              <a:gd name="connsiteX10686" fmla="*/ 1321726 w 5155357"/>
              <a:gd name="connsiteY10686" fmla="*/ 873035 h 1041673"/>
              <a:gd name="connsiteX10687" fmla="*/ 1322285 w 5155357"/>
              <a:gd name="connsiteY10687" fmla="*/ 865138 h 1041673"/>
              <a:gd name="connsiteX10688" fmla="*/ 1321726 w 5155357"/>
              <a:gd name="connsiteY10688" fmla="*/ 907108 h 1041673"/>
              <a:gd name="connsiteX10689" fmla="*/ 1322285 w 5155357"/>
              <a:gd name="connsiteY10689" fmla="*/ 901574 h 1041673"/>
              <a:gd name="connsiteX10690" fmla="*/ 1321290 w 5155357"/>
              <a:gd name="connsiteY10690" fmla="*/ 905243 h 1041673"/>
              <a:gd name="connsiteX10691" fmla="*/ 1321726 w 5155357"/>
              <a:gd name="connsiteY10691" fmla="*/ 907108 h 1041673"/>
              <a:gd name="connsiteX10692" fmla="*/ 1367488 w 5155357"/>
              <a:gd name="connsiteY10692" fmla="*/ 808868 h 1041673"/>
              <a:gd name="connsiteX10693" fmla="*/ 1368048 w 5155357"/>
              <a:gd name="connsiteY10693" fmla="*/ 811168 h 1041673"/>
              <a:gd name="connsiteX10694" fmla="*/ 1367488 w 5155357"/>
              <a:gd name="connsiteY10694" fmla="*/ 808868 h 1041673"/>
              <a:gd name="connsiteX10695" fmla="*/ 1357416 w 5155357"/>
              <a:gd name="connsiteY10695" fmla="*/ 862465 h 1041673"/>
              <a:gd name="connsiteX10696" fmla="*/ 1360213 w 5155357"/>
              <a:gd name="connsiteY10696" fmla="*/ 853511 h 1041673"/>
              <a:gd name="connsiteX10697" fmla="*/ 1357416 w 5155357"/>
              <a:gd name="connsiteY10697" fmla="*/ 851832 h 1041673"/>
              <a:gd name="connsiteX10698" fmla="*/ 1357416 w 5155357"/>
              <a:gd name="connsiteY10698" fmla="*/ 862403 h 1041673"/>
              <a:gd name="connsiteX10699" fmla="*/ 1366369 w 5155357"/>
              <a:gd name="connsiteY10699" fmla="*/ 818878 h 1041673"/>
              <a:gd name="connsiteX10700" fmla="*/ 1365250 w 5155357"/>
              <a:gd name="connsiteY10700" fmla="*/ 830630 h 1041673"/>
              <a:gd name="connsiteX10701" fmla="*/ 1367488 w 5155357"/>
              <a:gd name="connsiteY10701" fmla="*/ 819500 h 1041673"/>
              <a:gd name="connsiteX10702" fmla="*/ 1366369 w 5155357"/>
              <a:gd name="connsiteY10702" fmla="*/ 818941 h 1041673"/>
              <a:gd name="connsiteX10703" fmla="*/ 1371965 w 5155357"/>
              <a:gd name="connsiteY10703" fmla="*/ 742960 h 1041673"/>
              <a:gd name="connsiteX10704" fmla="*/ 1371965 w 5155357"/>
              <a:gd name="connsiteY10704" fmla="*/ 742960 h 1041673"/>
              <a:gd name="connsiteX10705" fmla="*/ 1695163 w 5155357"/>
              <a:gd name="connsiteY10705" fmla="*/ 703912 h 1041673"/>
              <a:gd name="connsiteX10706" fmla="*/ 1694044 w 5155357"/>
              <a:gd name="connsiteY10706" fmla="*/ 703912 h 1041673"/>
              <a:gd name="connsiteX10707" fmla="*/ 1694044 w 5155357"/>
              <a:gd name="connsiteY10707" fmla="*/ 705032 h 1041673"/>
              <a:gd name="connsiteX10708" fmla="*/ 1695163 w 5155357"/>
              <a:gd name="connsiteY10708" fmla="*/ 705032 h 1041673"/>
              <a:gd name="connsiteX10709" fmla="*/ 1695163 w 5155357"/>
              <a:gd name="connsiteY10709" fmla="*/ 703912 h 1041673"/>
              <a:gd name="connsiteX10710" fmla="*/ 1703558 w 5155357"/>
              <a:gd name="connsiteY10710" fmla="*/ 706772 h 1041673"/>
              <a:gd name="connsiteX10711" fmla="*/ 1701319 w 5155357"/>
              <a:gd name="connsiteY10711" fmla="*/ 706772 h 1041673"/>
              <a:gd name="connsiteX10712" fmla="*/ 1703558 w 5155357"/>
              <a:gd name="connsiteY10712" fmla="*/ 706772 h 1041673"/>
              <a:gd name="connsiteX10713" fmla="*/ 1678438 w 5155357"/>
              <a:gd name="connsiteY10713" fmla="*/ 709570 h 1041673"/>
              <a:gd name="connsiteX10714" fmla="*/ 1678438 w 5155357"/>
              <a:gd name="connsiteY10714" fmla="*/ 709570 h 1041673"/>
              <a:gd name="connsiteX10715" fmla="*/ 1753797 w 5155357"/>
              <a:gd name="connsiteY10715" fmla="*/ 741343 h 1041673"/>
              <a:gd name="connsiteX10716" fmla="*/ 1753797 w 5155357"/>
              <a:gd name="connsiteY10716" fmla="*/ 741343 h 1041673"/>
              <a:gd name="connsiteX10717" fmla="*/ 1833632 w 5155357"/>
              <a:gd name="connsiteY10717" fmla="*/ 764162 h 1041673"/>
              <a:gd name="connsiteX10718" fmla="*/ 1835871 w 5155357"/>
              <a:gd name="connsiteY10718" fmla="*/ 764162 h 1041673"/>
              <a:gd name="connsiteX10719" fmla="*/ 1833632 w 5155357"/>
              <a:gd name="connsiteY10719" fmla="*/ 764162 h 1041673"/>
              <a:gd name="connsiteX10720" fmla="*/ 1878835 w 5155357"/>
              <a:gd name="connsiteY10720" fmla="*/ 775976 h 1041673"/>
              <a:gd name="connsiteX10721" fmla="*/ 1872680 w 5155357"/>
              <a:gd name="connsiteY10721" fmla="*/ 775976 h 1041673"/>
              <a:gd name="connsiteX10722" fmla="*/ 1877405 w 5155357"/>
              <a:gd name="connsiteY10722" fmla="*/ 776598 h 1041673"/>
              <a:gd name="connsiteX10723" fmla="*/ 1878835 w 5155357"/>
              <a:gd name="connsiteY10723" fmla="*/ 775976 h 1041673"/>
              <a:gd name="connsiteX10724" fmla="*/ 1792284 w 5155357"/>
              <a:gd name="connsiteY10724" fmla="*/ 419824 h 1041673"/>
              <a:gd name="connsiteX10725" fmla="*/ 1794522 w 5155357"/>
              <a:gd name="connsiteY10725" fmla="*/ 418083 h 1041673"/>
              <a:gd name="connsiteX10726" fmla="*/ 1792284 w 5155357"/>
              <a:gd name="connsiteY10726" fmla="*/ 419824 h 1041673"/>
              <a:gd name="connsiteX10727" fmla="*/ 1678997 w 5155357"/>
              <a:gd name="connsiteY10727" fmla="*/ 507494 h 1041673"/>
              <a:gd name="connsiteX10728" fmla="*/ 1676199 w 5155357"/>
              <a:gd name="connsiteY10728" fmla="*/ 506312 h 1041673"/>
              <a:gd name="connsiteX10729" fmla="*/ 1684034 w 5155357"/>
              <a:gd name="connsiteY10729" fmla="*/ 502955 h 1041673"/>
              <a:gd name="connsiteX10730" fmla="*/ 1684034 w 5155357"/>
              <a:gd name="connsiteY10730" fmla="*/ 500779 h 1041673"/>
              <a:gd name="connsiteX10731" fmla="*/ 1691868 w 5155357"/>
              <a:gd name="connsiteY10731" fmla="*/ 496861 h 1041673"/>
              <a:gd name="connsiteX10732" fmla="*/ 1692987 w 5155357"/>
              <a:gd name="connsiteY10732" fmla="*/ 497918 h 1041673"/>
              <a:gd name="connsiteX10733" fmla="*/ 1706355 w 5155357"/>
              <a:gd name="connsiteY10733" fmla="*/ 490146 h 1041673"/>
              <a:gd name="connsiteX10734" fmla="*/ 1705236 w 5155357"/>
              <a:gd name="connsiteY10734" fmla="*/ 488405 h 1041673"/>
              <a:gd name="connsiteX10735" fmla="*/ 1709713 w 5155357"/>
              <a:gd name="connsiteY10735" fmla="*/ 486229 h 1041673"/>
              <a:gd name="connsiteX10736" fmla="*/ 1712511 w 5155357"/>
              <a:gd name="connsiteY10736" fmla="*/ 486789 h 1041673"/>
              <a:gd name="connsiteX10737" fmla="*/ 1711951 w 5155357"/>
              <a:gd name="connsiteY10737" fmla="*/ 488405 h 1041673"/>
              <a:gd name="connsiteX10738" fmla="*/ 1720905 w 5155357"/>
              <a:gd name="connsiteY10738" fmla="*/ 483928 h 1041673"/>
              <a:gd name="connsiteX10739" fmla="*/ 1725381 w 5155357"/>
              <a:gd name="connsiteY10739" fmla="*/ 476716 h 1041673"/>
              <a:gd name="connsiteX10740" fmla="*/ 1724262 w 5155357"/>
              <a:gd name="connsiteY10740" fmla="*/ 474975 h 1041673"/>
              <a:gd name="connsiteX10741" fmla="*/ 1720345 w 5155357"/>
              <a:gd name="connsiteY10741" fmla="*/ 473296 h 1041673"/>
              <a:gd name="connsiteX10742" fmla="*/ 1719786 w 5155357"/>
              <a:gd name="connsiteY10742" fmla="*/ 474975 h 1041673"/>
              <a:gd name="connsiteX10743" fmla="*/ 1706417 w 5155357"/>
              <a:gd name="connsiteY10743" fmla="*/ 482871 h 1041673"/>
              <a:gd name="connsiteX10744" fmla="*/ 1712324 w 5155357"/>
              <a:gd name="connsiteY10744" fmla="*/ 482374 h 1041673"/>
              <a:gd name="connsiteX10745" fmla="*/ 1708594 w 5155357"/>
              <a:gd name="connsiteY10745" fmla="*/ 484612 h 1041673"/>
              <a:gd name="connsiteX10746" fmla="*/ 1703433 w 5155357"/>
              <a:gd name="connsiteY10746" fmla="*/ 487410 h 1041673"/>
              <a:gd name="connsiteX10747" fmla="*/ 1702625 w 5155357"/>
              <a:gd name="connsiteY10747" fmla="*/ 490146 h 1041673"/>
              <a:gd name="connsiteX10748" fmla="*/ 1699267 w 5155357"/>
              <a:gd name="connsiteY10748" fmla="*/ 493131 h 1041673"/>
              <a:gd name="connsiteX10749" fmla="*/ 1695163 w 5155357"/>
              <a:gd name="connsiteY10749" fmla="*/ 496240 h 1041673"/>
              <a:gd name="connsiteX10750" fmla="*/ 1692179 w 5155357"/>
              <a:gd name="connsiteY10750" fmla="*/ 495307 h 1041673"/>
              <a:gd name="connsiteX10751" fmla="*/ 1691806 w 5155357"/>
              <a:gd name="connsiteY10751" fmla="*/ 494188 h 1041673"/>
              <a:gd name="connsiteX10752" fmla="*/ 1685215 w 5155357"/>
              <a:gd name="connsiteY10752" fmla="*/ 497359 h 1041673"/>
              <a:gd name="connsiteX10753" fmla="*/ 1681298 w 5155357"/>
              <a:gd name="connsiteY10753" fmla="*/ 500343 h 1041673"/>
              <a:gd name="connsiteX10754" fmla="*/ 1677567 w 5155357"/>
              <a:gd name="connsiteY10754" fmla="*/ 502146 h 1041673"/>
              <a:gd name="connsiteX10755" fmla="*/ 1673276 w 5155357"/>
              <a:gd name="connsiteY10755" fmla="*/ 506188 h 1041673"/>
              <a:gd name="connsiteX10756" fmla="*/ 1673028 w 5155357"/>
              <a:gd name="connsiteY10756" fmla="*/ 509794 h 1041673"/>
              <a:gd name="connsiteX10757" fmla="*/ 1674209 w 5155357"/>
              <a:gd name="connsiteY10757" fmla="*/ 510416 h 1041673"/>
              <a:gd name="connsiteX10758" fmla="*/ 1673837 w 5155357"/>
              <a:gd name="connsiteY10758" fmla="*/ 510727 h 1041673"/>
              <a:gd name="connsiteX10759" fmla="*/ 1670728 w 5155357"/>
              <a:gd name="connsiteY10759" fmla="*/ 511846 h 1041673"/>
              <a:gd name="connsiteX10760" fmla="*/ 1667867 w 5155357"/>
              <a:gd name="connsiteY10760" fmla="*/ 513525 h 1041673"/>
              <a:gd name="connsiteX10761" fmla="*/ 1677256 w 5155357"/>
              <a:gd name="connsiteY10761" fmla="*/ 509235 h 1041673"/>
              <a:gd name="connsiteX10762" fmla="*/ 1678935 w 5155357"/>
              <a:gd name="connsiteY10762" fmla="*/ 507494 h 1041673"/>
              <a:gd name="connsiteX10763" fmla="*/ 1667743 w 5155357"/>
              <a:gd name="connsiteY10763" fmla="*/ 513587 h 1041673"/>
              <a:gd name="connsiteX10764" fmla="*/ 1665504 w 5155357"/>
              <a:gd name="connsiteY10764" fmla="*/ 514893 h 1041673"/>
              <a:gd name="connsiteX10765" fmla="*/ 1663266 w 5155357"/>
              <a:gd name="connsiteY10765" fmla="*/ 514271 h 1041673"/>
              <a:gd name="connsiteX10766" fmla="*/ 1661463 w 5155357"/>
              <a:gd name="connsiteY10766" fmla="*/ 515204 h 1041673"/>
              <a:gd name="connsiteX10767" fmla="*/ 1664448 w 5155357"/>
              <a:gd name="connsiteY10767" fmla="*/ 516323 h 1041673"/>
              <a:gd name="connsiteX10768" fmla="*/ 1667743 w 5155357"/>
              <a:gd name="connsiteY10768" fmla="*/ 513587 h 1041673"/>
              <a:gd name="connsiteX10769" fmla="*/ 1525481 w 5155357"/>
              <a:gd name="connsiteY10769" fmla="*/ 586646 h 1041673"/>
              <a:gd name="connsiteX10770" fmla="*/ 1525481 w 5155357"/>
              <a:gd name="connsiteY10770" fmla="*/ 586521 h 1041673"/>
              <a:gd name="connsiteX10771" fmla="*/ 1525544 w 5155357"/>
              <a:gd name="connsiteY10771" fmla="*/ 586459 h 1041673"/>
              <a:gd name="connsiteX10772" fmla="*/ 1525792 w 5155357"/>
              <a:gd name="connsiteY10772" fmla="*/ 585464 h 1041673"/>
              <a:gd name="connsiteX10773" fmla="*/ 1524798 w 5155357"/>
              <a:gd name="connsiteY10773" fmla="*/ 585216 h 1041673"/>
              <a:gd name="connsiteX10774" fmla="*/ 1518952 w 5155357"/>
              <a:gd name="connsiteY10774" fmla="*/ 587889 h 1041673"/>
              <a:gd name="connsiteX10775" fmla="*/ 1512238 w 5155357"/>
              <a:gd name="connsiteY10775" fmla="*/ 591060 h 1041673"/>
              <a:gd name="connsiteX10776" fmla="*/ 1511989 w 5155357"/>
              <a:gd name="connsiteY10776" fmla="*/ 592055 h 1041673"/>
              <a:gd name="connsiteX10777" fmla="*/ 1512610 w 5155357"/>
              <a:gd name="connsiteY10777" fmla="*/ 592366 h 1041673"/>
              <a:gd name="connsiteX10778" fmla="*/ 1512984 w 5155357"/>
              <a:gd name="connsiteY10778" fmla="*/ 592242 h 1041673"/>
              <a:gd name="connsiteX10779" fmla="*/ 1519512 w 5155357"/>
              <a:gd name="connsiteY10779" fmla="*/ 589195 h 1041673"/>
              <a:gd name="connsiteX10780" fmla="*/ 1524673 w 5155357"/>
              <a:gd name="connsiteY10780" fmla="*/ 586894 h 1041673"/>
              <a:gd name="connsiteX10781" fmla="*/ 1524673 w 5155357"/>
              <a:gd name="connsiteY10781" fmla="*/ 586894 h 1041673"/>
              <a:gd name="connsiteX10782" fmla="*/ 1528155 w 5155357"/>
              <a:gd name="connsiteY10782" fmla="*/ 587267 h 1041673"/>
              <a:gd name="connsiteX10783" fmla="*/ 1529399 w 5155357"/>
              <a:gd name="connsiteY10783" fmla="*/ 586770 h 1041673"/>
              <a:gd name="connsiteX10784" fmla="*/ 1529461 w 5155357"/>
              <a:gd name="connsiteY10784" fmla="*/ 586024 h 1041673"/>
              <a:gd name="connsiteX10785" fmla="*/ 1525544 w 5155357"/>
              <a:gd name="connsiteY10785" fmla="*/ 586583 h 1041673"/>
              <a:gd name="connsiteX10786" fmla="*/ 1559492 w 5155357"/>
              <a:gd name="connsiteY10786" fmla="*/ 209353 h 1041673"/>
              <a:gd name="connsiteX10787" fmla="*/ 1559368 w 5155357"/>
              <a:gd name="connsiteY10787" fmla="*/ 208047 h 1041673"/>
              <a:gd name="connsiteX10788" fmla="*/ 1558933 w 5155357"/>
              <a:gd name="connsiteY10788" fmla="*/ 205995 h 1041673"/>
              <a:gd name="connsiteX10789" fmla="*/ 1556694 w 5155357"/>
              <a:gd name="connsiteY10789" fmla="*/ 210410 h 1041673"/>
              <a:gd name="connsiteX10790" fmla="*/ 1559492 w 5155357"/>
              <a:gd name="connsiteY10790" fmla="*/ 209353 h 1041673"/>
              <a:gd name="connsiteX10791" fmla="*/ 1712200 w 5155357"/>
              <a:gd name="connsiteY10791" fmla="*/ 173725 h 1041673"/>
              <a:gd name="connsiteX10792" fmla="*/ 1713444 w 5155357"/>
              <a:gd name="connsiteY10792" fmla="*/ 173352 h 1041673"/>
              <a:gd name="connsiteX10793" fmla="*/ 1714749 w 5155357"/>
              <a:gd name="connsiteY10793" fmla="*/ 173477 h 1041673"/>
              <a:gd name="connsiteX10794" fmla="*/ 1714998 w 5155357"/>
              <a:gd name="connsiteY10794" fmla="*/ 173414 h 1041673"/>
              <a:gd name="connsiteX10795" fmla="*/ 1715246 w 5155357"/>
              <a:gd name="connsiteY10795" fmla="*/ 172544 h 1041673"/>
              <a:gd name="connsiteX10796" fmla="*/ 1711143 w 5155357"/>
              <a:gd name="connsiteY10796" fmla="*/ 173539 h 1041673"/>
              <a:gd name="connsiteX10797" fmla="*/ 1712200 w 5155357"/>
              <a:gd name="connsiteY10797" fmla="*/ 173725 h 1041673"/>
              <a:gd name="connsiteX10798" fmla="*/ 1684966 w 5155357"/>
              <a:gd name="connsiteY10798" fmla="*/ 187342 h 1041673"/>
              <a:gd name="connsiteX10799" fmla="*/ 1686645 w 5155357"/>
              <a:gd name="connsiteY10799" fmla="*/ 186720 h 1041673"/>
              <a:gd name="connsiteX10800" fmla="*/ 1689629 w 5155357"/>
              <a:gd name="connsiteY10800" fmla="*/ 184731 h 1041673"/>
              <a:gd name="connsiteX10801" fmla="*/ 1685961 w 5155357"/>
              <a:gd name="connsiteY10801" fmla="*/ 185042 h 1041673"/>
              <a:gd name="connsiteX10802" fmla="*/ 1685339 w 5155357"/>
              <a:gd name="connsiteY10802" fmla="*/ 185601 h 1041673"/>
              <a:gd name="connsiteX10803" fmla="*/ 1684966 w 5155357"/>
              <a:gd name="connsiteY10803" fmla="*/ 187342 h 1041673"/>
              <a:gd name="connsiteX10804" fmla="*/ 1598850 w 5155357"/>
              <a:gd name="connsiteY10804" fmla="*/ 271966 h 1041673"/>
              <a:gd name="connsiteX10805" fmla="*/ 1596363 w 5155357"/>
              <a:gd name="connsiteY10805" fmla="*/ 272463 h 1041673"/>
              <a:gd name="connsiteX10806" fmla="*/ 1598850 w 5155357"/>
              <a:gd name="connsiteY10806" fmla="*/ 271966 h 1041673"/>
              <a:gd name="connsiteX10807" fmla="*/ 1474123 w 5155357"/>
              <a:gd name="connsiteY10807" fmla="*/ 436363 h 1041673"/>
              <a:gd name="connsiteX10808" fmla="*/ 1472444 w 5155357"/>
              <a:gd name="connsiteY10808" fmla="*/ 441648 h 1041673"/>
              <a:gd name="connsiteX10809" fmla="*/ 1473003 w 5155357"/>
              <a:gd name="connsiteY10809" fmla="*/ 441648 h 1041673"/>
              <a:gd name="connsiteX10810" fmla="*/ 1474309 w 5155357"/>
              <a:gd name="connsiteY10810" fmla="*/ 438415 h 1041673"/>
              <a:gd name="connsiteX10811" fmla="*/ 1475677 w 5155357"/>
              <a:gd name="connsiteY10811" fmla="*/ 434870 h 1041673"/>
              <a:gd name="connsiteX10812" fmla="*/ 1474123 w 5155357"/>
              <a:gd name="connsiteY10812" fmla="*/ 436425 h 1041673"/>
              <a:gd name="connsiteX10813" fmla="*/ 1466661 w 5155357"/>
              <a:gd name="connsiteY10813" fmla="*/ 461793 h 1041673"/>
              <a:gd name="connsiteX10814" fmla="*/ 1465293 w 5155357"/>
              <a:gd name="connsiteY10814" fmla="*/ 467016 h 1041673"/>
              <a:gd name="connsiteX10815" fmla="*/ 1463428 w 5155357"/>
              <a:gd name="connsiteY10815" fmla="*/ 472550 h 1041673"/>
              <a:gd name="connsiteX10816" fmla="*/ 1461998 w 5155357"/>
              <a:gd name="connsiteY10816" fmla="*/ 476592 h 1041673"/>
              <a:gd name="connsiteX10817" fmla="*/ 1461625 w 5155357"/>
              <a:gd name="connsiteY10817" fmla="*/ 479949 h 1041673"/>
              <a:gd name="connsiteX10818" fmla="*/ 1461873 w 5155357"/>
              <a:gd name="connsiteY10818" fmla="*/ 479576 h 1041673"/>
              <a:gd name="connsiteX10819" fmla="*/ 1462309 w 5155357"/>
              <a:gd name="connsiteY10819" fmla="*/ 477711 h 1041673"/>
              <a:gd name="connsiteX10820" fmla="*/ 1462993 w 5155357"/>
              <a:gd name="connsiteY10820" fmla="*/ 475845 h 1041673"/>
              <a:gd name="connsiteX10821" fmla="*/ 1463863 w 5155357"/>
              <a:gd name="connsiteY10821" fmla="*/ 473731 h 1041673"/>
              <a:gd name="connsiteX10822" fmla="*/ 1465169 w 5155357"/>
              <a:gd name="connsiteY10822" fmla="*/ 469939 h 1041673"/>
              <a:gd name="connsiteX10823" fmla="*/ 1467159 w 5155357"/>
              <a:gd name="connsiteY10823" fmla="*/ 462415 h 1041673"/>
              <a:gd name="connsiteX10824" fmla="*/ 1467843 w 5155357"/>
              <a:gd name="connsiteY10824" fmla="*/ 459928 h 1041673"/>
              <a:gd name="connsiteX10825" fmla="*/ 1468527 w 5155357"/>
              <a:gd name="connsiteY10825" fmla="*/ 457814 h 1041673"/>
              <a:gd name="connsiteX10826" fmla="*/ 1469397 w 5155357"/>
              <a:gd name="connsiteY10826" fmla="*/ 455265 h 1041673"/>
              <a:gd name="connsiteX10827" fmla="*/ 1470268 w 5155357"/>
              <a:gd name="connsiteY10827" fmla="*/ 451721 h 1041673"/>
              <a:gd name="connsiteX10828" fmla="*/ 1468215 w 5155357"/>
              <a:gd name="connsiteY10828" fmla="*/ 456073 h 1041673"/>
              <a:gd name="connsiteX10829" fmla="*/ 1466661 w 5155357"/>
              <a:gd name="connsiteY10829" fmla="*/ 461856 h 1041673"/>
              <a:gd name="connsiteX10830" fmla="*/ 1454163 w 5155357"/>
              <a:gd name="connsiteY10830" fmla="*/ 505815 h 1041673"/>
              <a:gd name="connsiteX10831" fmla="*/ 1454475 w 5155357"/>
              <a:gd name="connsiteY10831" fmla="*/ 506748 h 1041673"/>
              <a:gd name="connsiteX10832" fmla="*/ 1455656 w 5155357"/>
              <a:gd name="connsiteY10832" fmla="*/ 504323 h 1041673"/>
              <a:gd name="connsiteX10833" fmla="*/ 1455221 w 5155357"/>
              <a:gd name="connsiteY10833" fmla="*/ 502768 h 1041673"/>
              <a:gd name="connsiteX10834" fmla="*/ 1454163 w 5155357"/>
              <a:gd name="connsiteY10834" fmla="*/ 505877 h 1041673"/>
              <a:gd name="connsiteX10835" fmla="*/ 1508383 w 5155357"/>
              <a:gd name="connsiteY10835" fmla="*/ 346703 h 1041673"/>
              <a:gd name="connsiteX10836" fmla="*/ 1508631 w 5155357"/>
              <a:gd name="connsiteY10836" fmla="*/ 346205 h 1041673"/>
              <a:gd name="connsiteX10837" fmla="*/ 1508880 w 5155357"/>
              <a:gd name="connsiteY10837" fmla="*/ 346019 h 1041673"/>
              <a:gd name="connsiteX10838" fmla="*/ 1510745 w 5155357"/>
              <a:gd name="connsiteY10838" fmla="*/ 341045 h 1041673"/>
              <a:gd name="connsiteX10839" fmla="*/ 1511677 w 5155357"/>
              <a:gd name="connsiteY10839" fmla="*/ 338309 h 1041673"/>
              <a:gd name="connsiteX10840" fmla="*/ 1511926 w 5155357"/>
              <a:gd name="connsiteY10840" fmla="*/ 337376 h 1041673"/>
              <a:gd name="connsiteX10841" fmla="*/ 1512238 w 5155357"/>
              <a:gd name="connsiteY10841" fmla="*/ 335511 h 1041673"/>
              <a:gd name="connsiteX10842" fmla="*/ 1512424 w 5155357"/>
              <a:gd name="connsiteY10842" fmla="*/ 333957 h 1041673"/>
              <a:gd name="connsiteX10843" fmla="*/ 1511305 w 5155357"/>
              <a:gd name="connsiteY10843" fmla="*/ 335697 h 1041673"/>
              <a:gd name="connsiteX10844" fmla="*/ 1510310 w 5155357"/>
              <a:gd name="connsiteY10844" fmla="*/ 338185 h 1041673"/>
              <a:gd name="connsiteX10845" fmla="*/ 1508506 w 5155357"/>
              <a:gd name="connsiteY10845" fmla="*/ 343905 h 1041673"/>
              <a:gd name="connsiteX10846" fmla="*/ 1507076 w 5155357"/>
              <a:gd name="connsiteY10846" fmla="*/ 347884 h 1041673"/>
              <a:gd name="connsiteX10847" fmla="*/ 1508320 w 5155357"/>
              <a:gd name="connsiteY10847" fmla="*/ 346641 h 1041673"/>
              <a:gd name="connsiteX10848" fmla="*/ 1587223 w 5155357"/>
              <a:gd name="connsiteY10848" fmla="*/ 205000 h 1041673"/>
              <a:gd name="connsiteX10849" fmla="*/ 1590891 w 5155357"/>
              <a:gd name="connsiteY10849" fmla="*/ 203508 h 1041673"/>
              <a:gd name="connsiteX10850" fmla="*/ 1591389 w 5155357"/>
              <a:gd name="connsiteY10850" fmla="*/ 203322 h 1041673"/>
              <a:gd name="connsiteX10851" fmla="*/ 1591576 w 5155357"/>
              <a:gd name="connsiteY10851" fmla="*/ 203322 h 1041673"/>
              <a:gd name="connsiteX10852" fmla="*/ 1591700 w 5155357"/>
              <a:gd name="connsiteY10852" fmla="*/ 203322 h 1041673"/>
              <a:gd name="connsiteX10853" fmla="*/ 1593316 w 5155357"/>
              <a:gd name="connsiteY10853" fmla="*/ 202700 h 1041673"/>
              <a:gd name="connsiteX10854" fmla="*/ 1595120 w 5155357"/>
              <a:gd name="connsiteY10854" fmla="*/ 202389 h 1041673"/>
              <a:gd name="connsiteX10855" fmla="*/ 1597109 w 5155357"/>
              <a:gd name="connsiteY10855" fmla="*/ 201456 h 1041673"/>
              <a:gd name="connsiteX10856" fmla="*/ 1598975 w 5155357"/>
              <a:gd name="connsiteY10856" fmla="*/ 200524 h 1041673"/>
              <a:gd name="connsiteX10857" fmla="*/ 1600342 w 5155357"/>
              <a:gd name="connsiteY10857" fmla="*/ 199653 h 1041673"/>
              <a:gd name="connsiteX10858" fmla="*/ 1601462 w 5155357"/>
              <a:gd name="connsiteY10858" fmla="*/ 198348 h 1041673"/>
              <a:gd name="connsiteX10859" fmla="*/ 1602643 w 5155357"/>
              <a:gd name="connsiteY10859" fmla="*/ 197601 h 1041673"/>
              <a:gd name="connsiteX10860" fmla="*/ 1599970 w 5155357"/>
              <a:gd name="connsiteY10860" fmla="*/ 198037 h 1041673"/>
              <a:gd name="connsiteX10861" fmla="*/ 1593316 w 5155357"/>
              <a:gd name="connsiteY10861" fmla="*/ 200586 h 1041673"/>
              <a:gd name="connsiteX10862" fmla="*/ 1587721 w 5155357"/>
              <a:gd name="connsiteY10862" fmla="*/ 203757 h 1041673"/>
              <a:gd name="connsiteX10863" fmla="*/ 1584736 w 5155357"/>
              <a:gd name="connsiteY10863" fmla="*/ 205995 h 1041673"/>
              <a:gd name="connsiteX10864" fmla="*/ 1587161 w 5155357"/>
              <a:gd name="connsiteY10864" fmla="*/ 204938 h 1041673"/>
              <a:gd name="connsiteX10865" fmla="*/ 1605876 w 5155357"/>
              <a:gd name="connsiteY10865" fmla="*/ 196731 h 1041673"/>
              <a:gd name="connsiteX10866" fmla="*/ 1607680 w 5155357"/>
              <a:gd name="connsiteY10866" fmla="*/ 196047 h 1041673"/>
              <a:gd name="connsiteX10867" fmla="*/ 1607804 w 5155357"/>
              <a:gd name="connsiteY10867" fmla="*/ 196047 h 1041673"/>
              <a:gd name="connsiteX10868" fmla="*/ 1607929 w 5155357"/>
              <a:gd name="connsiteY10868" fmla="*/ 196047 h 1041673"/>
              <a:gd name="connsiteX10869" fmla="*/ 1608613 w 5155357"/>
              <a:gd name="connsiteY10869" fmla="*/ 195798 h 1041673"/>
              <a:gd name="connsiteX10870" fmla="*/ 1609545 w 5155357"/>
              <a:gd name="connsiteY10870" fmla="*/ 195487 h 1041673"/>
              <a:gd name="connsiteX10871" fmla="*/ 1609856 w 5155357"/>
              <a:gd name="connsiteY10871" fmla="*/ 195176 h 1041673"/>
              <a:gd name="connsiteX10872" fmla="*/ 1610726 w 5155357"/>
              <a:gd name="connsiteY10872" fmla="*/ 194803 h 1041673"/>
              <a:gd name="connsiteX10873" fmla="*/ 1615701 w 5155357"/>
              <a:gd name="connsiteY10873" fmla="*/ 192565 h 1041673"/>
              <a:gd name="connsiteX10874" fmla="*/ 1620240 w 5155357"/>
              <a:gd name="connsiteY10874" fmla="*/ 190016 h 1041673"/>
              <a:gd name="connsiteX10875" fmla="*/ 1618933 w 5155357"/>
              <a:gd name="connsiteY10875" fmla="*/ 190451 h 1041673"/>
              <a:gd name="connsiteX10876" fmla="*/ 1617131 w 5155357"/>
              <a:gd name="connsiteY10876" fmla="*/ 191135 h 1041673"/>
              <a:gd name="connsiteX10877" fmla="*/ 1614395 w 5155357"/>
              <a:gd name="connsiteY10877" fmla="*/ 192254 h 1041673"/>
              <a:gd name="connsiteX10878" fmla="*/ 1611907 w 5155357"/>
              <a:gd name="connsiteY10878" fmla="*/ 193622 h 1041673"/>
              <a:gd name="connsiteX10879" fmla="*/ 1610726 w 5155357"/>
              <a:gd name="connsiteY10879" fmla="*/ 193125 h 1041673"/>
              <a:gd name="connsiteX10880" fmla="*/ 1608239 w 5155357"/>
              <a:gd name="connsiteY10880" fmla="*/ 194057 h 1041673"/>
              <a:gd name="connsiteX10881" fmla="*/ 1604881 w 5155357"/>
              <a:gd name="connsiteY10881" fmla="*/ 196109 h 1041673"/>
              <a:gd name="connsiteX10882" fmla="*/ 1605939 w 5155357"/>
              <a:gd name="connsiteY10882" fmla="*/ 196731 h 1041673"/>
              <a:gd name="connsiteX10883" fmla="*/ 1572985 w 5155357"/>
              <a:gd name="connsiteY10883" fmla="*/ 211778 h 1041673"/>
              <a:gd name="connsiteX10884" fmla="*/ 1574104 w 5155357"/>
              <a:gd name="connsiteY10884" fmla="*/ 211280 h 1041673"/>
              <a:gd name="connsiteX10885" fmla="*/ 1576529 w 5155357"/>
              <a:gd name="connsiteY10885" fmla="*/ 210161 h 1041673"/>
              <a:gd name="connsiteX10886" fmla="*/ 1580259 w 5155357"/>
              <a:gd name="connsiteY10886" fmla="*/ 208296 h 1041673"/>
              <a:gd name="connsiteX10887" fmla="*/ 1577275 w 5155357"/>
              <a:gd name="connsiteY10887" fmla="*/ 208607 h 1041673"/>
              <a:gd name="connsiteX10888" fmla="*/ 1574291 w 5155357"/>
              <a:gd name="connsiteY10888" fmla="*/ 209975 h 1041673"/>
              <a:gd name="connsiteX10889" fmla="*/ 1572300 w 5155357"/>
              <a:gd name="connsiteY10889" fmla="*/ 211840 h 1041673"/>
              <a:gd name="connsiteX10890" fmla="*/ 1573046 w 5155357"/>
              <a:gd name="connsiteY10890" fmla="*/ 211778 h 1041673"/>
              <a:gd name="connsiteX10891" fmla="*/ 1910297 w 5155357"/>
              <a:gd name="connsiteY10891" fmla="*/ 369398 h 1041673"/>
              <a:gd name="connsiteX10892" fmla="*/ 1913841 w 5155357"/>
              <a:gd name="connsiteY10892" fmla="*/ 363304 h 1041673"/>
              <a:gd name="connsiteX10893" fmla="*/ 1912722 w 5155357"/>
              <a:gd name="connsiteY10893" fmla="*/ 364672 h 1041673"/>
              <a:gd name="connsiteX10894" fmla="*/ 1910049 w 5155357"/>
              <a:gd name="connsiteY10894" fmla="*/ 368527 h 1041673"/>
              <a:gd name="connsiteX10895" fmla="*/ 1907810 w 5155357"/>
              <a:gd name="connsiteY10895" fmla="*/ 371450 h 1041673"/>
              <a:gd name="connsiteX10896" fmla="*/ 1910297 w 5155357"/>
              <a:gd name="connsiteY10896" fmla="*/ 369398 h 1041673"/>
              <a:gd name="connsiteX10897" fmla="*/ 1843208 w 5155357"/>
              <a:gd name="connsiteY10897" fmla="*/ 440964 h 1041673"/>
              <a:gd name="connsiteX10898" fmla="*/ 1845259 w 5155357"/>
              <a:gd name="connsiteY10898" fmla="*/ 438042 h 1041673"/>
              <a:gd name="connsiteX10899" fmla="*/ 1849363 w 5155357"/>
              <a:gd name="connsiteY10899" fmla="*/ 434746 h 1041673"/>
              <a:gd name="connsiteX10900" fmla="*/ 1851353 w 5155357"/>
              <a:gd name="connsiteY10900" fmla="*/ 432756 h 1041673"/>
              <a:gd name="connsiteX10901" fmla="*/ 1852969 w 5155357"/>
              <a:gd name="connsiteY10901" fmla="*/ 431202 h 1041673"/>
              <a:gd name="connsiteX10902" fmla="*/ 1853467 w 5155357"/>
              <a:gd name="connsiteY10902" fmla="*/ 430083 h 1041673"/>
              <a:gd name="connsiteX10903" fmla="*/ 1851851 w 5155357"/>
              <a:gd name="connsiteY10903" fmla="*/ 430767 h 1041673"/>
              <a:gd name="connsiteX10904" fmla="*/ 1846689 w 5155357"/>
              <a:gd name="connsiteY10904" fmla="*/ 435741 h 1041673"/>
              <a:gd name="connsiteX10905" fmla="*/ 1842586 w 5155357"/>
              <a:gd name="connsiteY10905" fmla="*/ 439596 h 1041673"/>
              <a:gd name="connsiteX10906" fmla="*/ 1839291 w 5155357"/>
              <a:gd name="connsiteY10906" fmla="*/ 442456 h 1041673"/>
              <a:gd name="connsiteX10907" fmla="*/ 1833197 w 5155357"/>
              <a:gd name="connsiteY10907" fmla="*/ 448487 h 1041673"/>
              <a:gd name="connsiteX10908" fmla="*/ 1830710 w 5155357"/>
              <a:gd name="connsiteY10908" fmla="*/ 451223 h 1041673"/>
              <a:gd name="connsiteX10909" fmla="*/ 1836803 w 5155357"/>
              <a:gd name="connsiteY10909" fmla="*/ 445627 h 1041673"/>
              <a:gd name="connsiteX10910" fmla="*/ 1843146 w 5155357"/>
              <a:gd name="connsiteY10910" fmla="*/ 440902 h 1041673"/>
              <a:gd name="connsiteX10911" fmla="*/ 1720345 w 5155357"/>
              <a:gd name="connsiteY10911" fmla="*/ 530872 h 1041673"/>
              <a:gd name="connsiteX10912" fmla="*/ 1721651 w 5155357"/>
              <a:gd name="connsiteY10912" fmla="*/ 529815 h 1041673"/>
              <a:gd name="connsiteX10913" fmla="*/ 1723454 w 5155357"/>
              <a:gd name="connsiteY10913" fmla="*/ 528261 h 1041673"/>
              <a:gd name="connsiteX10914" fmla="*/ 1716925 w 5155357"/>
              <a:gd name="connsiteY10914" fmla="*/ 532054 h 1041673"/>
              <a:gd name="connsiteX10915" fmla="*/ 1706852 w 5155357"/>
              <a:gd name="connsiteY10915" fmla="*/ 538396 h 1041673"/>
              <a:gd name="connsiteX10916" fmla="*/ 1698086 w 5155357"/>
              <a:gd name="connsiteY10916" fmla="*/ 543121 h 1041673"/>
              <a:gd name="connsiteX10917" fmla="*/ 1695163 w 5155357"/>
              <a:gd name="connsiteY10917" fmla="*/ 546230 h 1041673"/>
              <a:gd name="connsiteX10918" fmla="*/ 1700262 w 5155357"/>
              <a:gd name="connsiteY10918" fmla="*/ 542997 h 1041673"/>
              <a:gd name="connsiteX10919" fmla="*/ 1706790 w 5155357"/>
              <a:gd name="connsiteY10919" fmla="*/ 539453 h 1041673"/>
              <a:gd name="connsiteX10920" fmla="*/ 1713941 w 5155357"/>
              <a:gd name="connsiteY10920" fmla="*/ 534914 h 1041673"/>
              <a:gd name="connsiteX10921" fmla="*/ 1717609 w 5155357"/>
              <a:gd name="connsiteY10921" fmla="*/ 532924 h 1041673"/>
              <a:gd name="connsiteX10922" fmla="*/ 1720345 w 5155357"/>
              <a:gd name="connsiteY10922" fmla="*/ 530872 h 1041673"/>
              <a:gd name="connsiteX10923" fmla="*/ 1736947 w 5155357"/>
              <a:gd name="connsiteY10923" fmla="*/ 520489 h 1041673"/>
              <a:gd name="connsiteX10924" fmla="*/ 1733776 w 5155357"/>
              <a:gd name="connsiteY10924" fmla="*/ 521608 h 1041673"/>
              <a:gd name="connsiteX10925" fmla="*/ 1728552 w 5155357"/>
              <a:gd name="connsiteY10925" fmla="*/ 525650 h 1041673"/>
              <a:gd name="connsiteX10926" fmla="*/ 1733092 w 5155357"/>
              <a:gd name="connsiteY10926" fmla="*/ 523038 h 1041673"/>
              <a:gd name="connsiteX10927" fmla="*/ 1736947 w 5155357"/>
              <a:gd name="connsiteY10927" fmla="*/ 520489 h 1041673"/>
              <a:gd name="connsiteX10928" fmla="*/ 1667681 w 5155357"/>
              <a:gd name="connsiteY10928" fmla="*/ 562459 h 1041673"/>
              <a:gd name="connsiteX10929" fmla="*/ 1670603 w 5155357"/>
              <a:gd name="connsiteY10929" fmla="*/ 560904 h 1041673"/>
              <a:gd name="connsiteX10930" fmla="*/ 1674893 w 5155357"/>
              <a:gd name="connsiteY10930" fmla="*/ 558168 h 1041673"/>
              <a:gd name="connsiteX10931" fmla="*/ 1670852 w 5155357"/>
              <a:gd name="connsiteY10931" fmla="*/ 559723 h 1041673"/>
              <a:gd name="connsiteX10932" fmla="*/ 1667681 w 5155357"/>
              <a:gd name="connsiteY10932" fmla="*/ 562459 h 1041673"/>
              <a:gd name="connsiteX10933" fmla="*/ 1238408 w 5155357"/>
              <a:gd name="connsiteY10933" fmla="*/ 436549 h 1041673"/>
              <a:gd name="connsiteX10934" fmla="*/ 1237911 w 5155357"/>
              <a:gd name="connsiteY10934" fmla="*/ 441337 h 1041673"/>
              <a:gd name="connsiteX10935" fmla="*/ 1236978 w 5155357"/>
              <a:gd name="connsiteY10935" fmla="*/ 445068 h 1041673"/>
              <a:gd name="connsiteX10936" fmla="*/ 1235673 w 5155357"/>
              <a:gd name="connsiteY10936" fmla="*/ 452778 h 1041673"/>
              <a:gd name="connsiteX10937" fmla="*/ 1234491 w 5155357"/>
              <a:gd name="connsiteY10937" fmla="*/ 461172 h 1041673"/>
              <a:gd name="connsiteX10938" fmla="*/ 1233434 w 5155357"/>
              <a:gd name="connsiteY10938" fmla="*/ 464405 h 1041673"/>
              <a:gd name="connsiteX10939" fmla="*/ 1232004 w 5155357"/>
              <a:gd name="connsiteY10939" fmla="*/ 470996 h 1041673"/>
              <a:gd name="connsiteX10940" fmla="*/ 1231133 w 5155357"/>
              <a:gd name="connsiteY10940" fmla="*/ 478208 h 1041673"/>
              <a:gd name="connsiteX10941" fmla="*/ 1229703 w 5155357"/>
              <a:gd name="connsiteY10941" fmla="*/ 485918 h 1041673"/>
              <a:gd name="connsiteX10942" fmla="*/ 1227216 w 5155357"/>
              <a:gd name="connsiteY10942" fmla="*/ 497794 h 1041673"/>
              <a:gd name="connsiteX10943" fmla="*/ 1227340 w 5155357"/>
              <a:gd name="connsiteY10943" fmla="*/ 503328 h 1041673"/>
              <a:gd name="connsiteX10944" fmla="*/ 1225910 w 5155357"/>
              <a:gd name="connsiteY10944" fmla="*/ 507991 h 1041673"/>
              <a:gd name="connsiteX10945" fmla="*/ 1225413 w 5155357"/>
              <a:gd name="connsiteY10945" fmla="*/ 512344 h 1041673"/>
              <a:gd name="connsiteX10946" fmla="*/ 1225538 w 5155357"/>
              <a:gd name="connsiteY10946" fmla="*/ 516323 h 1041673"/>
              <a:gd name="connsiteX10947" fmla="*/ 1225351 w 5155357"/>
              <a:gd name="connsiteY10947" fmla="*/ 517566 h 1041673"/>
              <a:gd name="connsiteX10948" fmla="*/ 1226968 w 5155357"/>
              <a:gd name="connsiteY10948" fmla="*/ 509359 h 1041673"/>
              <a:gd name="connsiteX10949" fmla="*/ 1228647 w 5155357"/>
              <a:gd name="connsiteY10949" fmla="*/ 495804 h 1041673"/>
              <a:gd name="connsiteX10950" fmla="*/ 1231195 w 5155357"/>
              <a:gd name="connsiteY10950" fmla="*/ 482934 h 1041673"/>
              <a:gd name="connsiteX10951" fmla="*/ 1232625 w 5155357"/>
              <a:gd name="connsiteY10951" fmla="*/ 473794 h 1041673"/>
              <a:gd name="connsiteX10952" fmla="*/ 1233371 w 5155357"/>
              <a:gd name="connsiteY10952" fmla="*/ 470623 h 1041673"/>
              <a:gd name="connsiteX10953" fmla="*/ 1233434 w 5155357"/>
              <a:gd name="connsiteY10953" fmla="*/ 470001 h 1041673"/>
              <a:gd name="connsiteX10954" fmla="*/ 1236232 w 5155357"/>
              <a:gd name="connsiteY10954" fmla="*/ 455638 h 1041673"/>
              <a:gd name="connsiteX10955" fmla="*/ 1237475 w 5155357"/>
              <a:gd name="connsiteY10955" fmla="*/ 448923 h 1041673"/>
              <a:gd name="connsiteX10956" fmla="*/ 1237786 w 5155357"/>
              <a:gd name="connsiteY10956" fmla="*/ 447368 h 1041673"/>
              <a:gd name="connsiteX10957" fmla="*/ 1238408 w 5155357"/>
              <a:gd name="connsiteY10957" fmla="*/ 443762 h 1041673"/>
              <a:gd name="connsiteX10958" fmla="*/ 1241020 w 5155357"/>
              <a:gd name="connsiteY10958" fmla="*/ 425979 h 1041673"/>
              <a:gd name="connsiteX10959" fmla="*/ 1240149 w 5155357"/>
              <a:gd name="connsiteY10959" fmla="*/ 428839 h 1041673"/>
              <a:gd name="connsiteX10960" fmla="*/ 1238346 w 5155357"/>
              <a:gd name="connsiteY10960" fmla="*/ 436549 h 1041673"/>
              <a:gd name="connsiteX10961" fmla="*/ 1223983 w 5155357"/>
              <a:gd name="connsiteY10961" fmla="*/ 524593 h 1041673"/>
              <a:gd name="connsiteX10962" fmla="*/ 1225289 w 5155357"/>
              <a:gd name="connsiteY10962" fmla="*/ 519307 h 1041673"/>
              <a:gd name="connsiteX10963" fmla="*/ 1225475 w 5155357"/>
              <a:gd name="connsiteY10963" fmla="*/ 517566 h 1041673"/>
              <a:gd name="connsiteX10964" fmla="*/ 1223983 w 5155357"/>
              <a:gd name="connsiteY10964" fmla="*/ 524593 h 1041673"/>
              <a:gd name="connsiteX10965" fmla="*/ 1175609 w 5155357"/>
              <a:gd name="connsiteY10965" fmla="*/ 843128 h 1041673"/>
              <a:gd name="connsiteX10966" fmla="*/ 1175982 w 5155357"/>
              <a:gd name="connsiteY10966" fmla="*/ 837967 h 1041673"/>
              <a:gd name="connsiteX10967" fmla="*/ 1176106 w 5155357"/>
              <a:gd name="connsiteY10967" fmla="*/ 830630 h 1041673"/>
              <a:gd name="connsiteX10968" fmla="*/ 1175050 w 5155357"/>
              <a:gd name="connsiteY10968" fmla="*/ 822236 h 1041673"/>
              <a:gd name="connsiteX10969" fmla="*/ 1175173 w 5155357"/>
              <a:gd name="connsiteY10969" fmla="*/ 825967 h 1041673"/>
              <a:gd name="connsiteX10970" fmla="*/ 1174801 w 5155357"/>
              <a:gd name="connsiteY10970" fmla="*/ 835791 h 1041673"/>
              <a:gd name="connsiteX10971" fmla="*/ 1175050 w 5155357"/>
              <a:gd name="connsiteY10971" fmla="*/ 840019 h 1041673"/>
              <a:gd name="connsiteX10972" fmla="*/ 1175547 w 5155357"/>
              <a:gd name="connsiteY10972" fmla="*/ 843128 h 1041673"/>
              <a:gd name="connsiteX10973" fmla="*/ 1175298 w 5155357"/>
              <a:gd name="connsiteY10973" fmla="*/ 862029 h 1041673"/>
              <a:gd name="connsiteX10974" fmla="*/ 1174987 w 5155357"/>
              <a:gd name="connsiteY10974" fmla="*/ 859791 h 1041673"/>
              <a:gd name="connsiteX10975" fmla="*/ 1175298 w 5155357"/>
              <a:gd name="connsiteY10975" fmla="*/ 862029 h 1041673"/>
              <a:gd name="connsiteX10976" fmla="*/ 1176168 w 5155357"/>
              <a:gd name="connsiteY10976" fmla="*/ 865449 h 1041673"/>
              <a:gd name="connsiteX10977" fmla="*/ 1175298 w 5155357"/>
              <a:gd name="connsiteY10977" fmla="*/ 862029 h 1041673"/>
              <a:gd name="connsiteX10978" fmla="*/ 1176168 w 5155357"/>
              <a:gd name="connsiteY10978" fmla="*/ 865449 h 1041673"/>
              <a:gd name="connsiteX10979" fmla="*/ 1146447 w 5155357"/>
              <a:gd name="connsiteY10979" fmla="*/ 760805 h 1041673"/>
              <a:gd name="connsiteX10980" fmla="*/ 1146447 w 5155357"/>
              <a:gd name="connsiteY10980" fmla="*/ 755395 h 1041673"/>
              <a:gd name="connsiteX10981" fmla="*/ 1146447 w 5155357"/>
              <a:gd name="connsiteY10981" fmla="*/ 760805 h 1041673"/>
              <a:gd name="connsiteX10982" fmla="*/ 1147008 w 5155357"/>
              <a:gd name="connsiteY10982" fmla="*/ 743519 h 1041673"/>
              <a:gd name="connsiteX10983" fmla="*/ 1146447 w 5155357"/>
              <a:gd name="connsiteY10983" fmla="*/ 746317 h 1041673"/>
              <a:gd name="connsiteX10984" fmla="*/ 1147008 w 5155357"/>
              <a:gd name="connsiteY10984" fmla="*/ 743519 h 1041673"/>
              <a:gd name="connsiteX10985" fmla="*/ 2593378 w 5155357"/>
              <a:gd name="connsiteY10985" fmla="*/ 98801 h 1041673"/>
              <a:gd name="connsiteX10986" fmla="*/ 2590580 w 5155357"/>
              <a:gd name="connsiteY10986" fmla="*/ 100480 h 1041673"/>
              <a:gd name="connsiteX10987" fmla="*/ 2593378 w 5155357"/>
              <a:gd name="connsiteY10987" fmla="*/ 98801 h 1041673"/>
              <a:gd name="connsiteX10988" fmla="*/ 2544134 w 5155357"/>
              <a:gd name="connsiteY10988" fmla="*/ 188399 h 1041673"/>
              <a:gd name="connsiteX10989" fmla="*/ 2543263 w 5155357"/>
              <a:gd name="connsiteY10989" fmla="*/ 191011 h 1041673"/>
              <a:gd name="connsiteX10990" fmla="*/ 2547056 w 5155357"/>
              <a:gd name="connsiteY10990" fmla="*/ 185850 h 1041673"/>
              <a:gd name="connsiteX10991" fmla="*/ 2544134 w 5155357"/>
              <a:gd name="connsiteY10991" fmla="*/ 188399 h 1041673"/>
              <a:gd name="connsiteX10992" fmla="*/ 2533812 w 5155357"/>
              <a:gd name="connsiteY10992" fmla="*/ 202389 h 1041673"/>
              <a:gd name="connsiteX10993" fmla="*/ 2533502 w 5155357"/>
              <a:gd name="connsiteY10993" fmla="*/ 203011 h 1041673"/>
              <a:gd name="connsiteX10994" fmla="*/ 2533812 w 5155357"/>
              <a:gd name="connsiteY10994" fmla="*/ 202389 h 1041673"/>
              <a:gd name="connsiteX10995" fmla="*/ 2536050 w 5155357"/>
              <a:gd name="connsiteY10995" fmla="*/ 196482 h 1041673"/>
              <a:gd name="connsiteX10996" fmla="*/ 2535553 w 5155357"/>
              <a:gd name="connsiteY10996" fmla="*/ 197290 h 1041673"/>
              <a:gd name="connsiteX10997" fmla="*/ 2534683 w 5155357"/>
              <a:gd name="connsiteY10997" fmla="*/ 199902 h 1041673"/>
              <a:gd name="connsiteX10998" fmla="*/ 2533812 w 5155357"/>
              <a:gd name="connsiteY10998" fmla="*/ 202389 h 1041673"/>
              <a:gd name="connsiteX10999" fmla="*/ 2538165 w 5155357"/>
              <a:gd name="connsiteY10999" fmla="*/ 195923 h 1041673"/>
              <a:gd name="connsiteX11000" fmla="*/ 2539782 w 5155357"/>
              <a:gd name="connsiteY11000" fmla="*/ 194244 h 1041673"/>
              <a:gd name="connsiteX11001" fmla="*/ 2538600 w 5155357"/>
              <a:gd name="connsiteY11001" fmla="*/ 195239 h 1041673"/>
              <a:gd name="connsiteX11002" fmla="*/ 2540341 w 5155357"/>
              <a:gd name="connsiteY11002" fmla="*/ 192192 h 1041673"/>
              <a:gd name="connsiteX11003" fmla="*/ 2536050 w 5155357"/>
              <a:gd name="connsiteY11003" fmla="*/ 196482 h 1041673"/>
              <a:gd name="connsiteX11004" fmla="*/ 2306430 w 5155357"/>
              <a:gd name="connsiteY11004" fmla="*/ 892559 h 1041673"/>
              <a:gd name="connsiteX11005" fmla="*/ 2306430 w 5155357"/>
              <a:gd name="connsiteY11005" fmla="*/ 892559 h 1041673"/>
              <a:gd name="connsiteX11006" fmla="*/ 2878586 w 5155357"/>
              <a:gd name="connsiteY11006" fmla="*/ 848475 h 1041673"/>
              <a:gd name="connsiteX11007" fmla="*/ 2879146 w 5155357"/>
              <a:gd name="connsiteY11007" fmla="*/ 849656 h 1041673"/>
              <a:gd name="connsiteX11008" fmla="*/ 2878586 w 5155357"/>
              <a:gd name="connsiteY11008" fmla="*/ 848475 h 1041673"/>
              <a:gd name="connsiteX11009" fmla="*/ 4186363 w 5155357"/>
              <a:gd name="connsiteY11009" fmla="*/ 259095 h 1041673"/>
              <a:gd name="connsiteX11010" fmla="*/ 4190281 w 5155357"/>
              <a:gd name="connsiteY11010" fmla="*/ 257230 h 1041673"/>
              <a:gd name="connsiteX11011" fmla="*/ 4184374 w 5155357"/>
              <a:gd name="connsiteY11011" fmla="*/ 253188 h 1041673"/>
              <a:gd name="connsiteX11012" fmla="*/ 4181949 w 5155357"/>
              <a:gd name="connsiteY11012" fmla="*/ 255116 h 1041673"/>
              <a:gd name="connsiteX11013" fmla="*/ 4186363 w 5155357"/>
              <a:gd name="connsiteY11013" fmla="*/ 259095 h 1041673"/>
              <a:gd name="connsiteX11014" fmla="*/ 4133947 w 5155357"/>
              <a:gd name="connsiteY11014" fmla="*/ 292982 h 1041673"/>
              <a:gd name="connsiteX11015" fmla="*/ 4125554 w 5155357"/>
              <a:gd name="connsiteY11015" fmla="*/ 300319 h 1041673"/>
              <a:gd name="connsiteX11016" fmla="*/ 4128228 w 5155357"/>
              <a:gd name="connsiteY11016" fmla="*/ 297085 h 1041673"/>
              <a:gd name="connsiteX11017" fmla="*/ 4133947 w 5155357"/>
              <a:gd name="connsiteY11017" fmla="*/ 292982 h 1041673"/>
              <a:gd name="connsiteX11018" fmla="*/ 4137989 w 5155357"/>
              <a:gd name="connsiteY11018" fmla="*/ 289500 h 1041673"/>
              <a:gd name="connsiteX11019" fmla="*/ 4135005 w 5155357"/>
              <a:gd name="connsiteY11019" fmla="*/ 289686 h 1041673"/>
              <a:gd name="connsiteX11020" fmla="*/ 4135564 w 5155357"/>
              <a:gd name="connsiteY11020" fmla="*/ 291925 h 1041673"/>
              <a:gd name="connsiteX11021" fmla="*/ 4137989 w 5155357"/>
              <a:gd name="connsiteY11021" fmla="*/ 289500 h 1041673"/>
              <a:gd name="connsiteX11022" fmla="*/ 4197556 w 5155357"/>
              <a:gd name="connsiteY11022" fmla="*/ 273023 h 1041673"/>
              <a:gd name="connsiteX11023" fmla="*/ 4199794 w 5155357"/>
              <a:gd name="connsiteY11023" fmla="*/ 271344 h 1041673"/>
              <a:gd name="connsiteX11024" fmla="*/ 4197556 w 5155357"/>
              <a:gd name="connsiteY11024" fmla="*/ 273023 h 1041673"/>
              <a:gd name="connsiteX11025" fmla="*/ 4180270 w 5155357"/>
              <a:gd name="connsiteY11025" fmla="*/ 279116 h 1041673"/>
              <a:gd name="connsiteX11026" fmla="*/ 4177472 w 5155357"/>
              <a:gd name="connsiteY11026" fmla="*/ 281976 h 1041673"/>
              <a:gd name="connsiteX11027" fmla="*/ 4180270 w 5155357"/>
              <a:gd name="connsiteY11027" fmla="*/ 279116 h 1041673"/>
              <a:gd name="connsiteX11028" fmla="*/ 4148000 w 5155357"/>
              <a:gd name="connsiteY11028" fmla="*/ 287137 h 1041673"/>
              <a:gd name="connsiteX11029" fmla="*/ 4150425 w 5155357"/>
              <a:gd name="connsiteY11029" fmla="*/ 285769 h 1041673"/>
              <a:gd name="connsiteX11030" fmla="*/ 4155088 w 5155357"/>
              <a:gd name="connsiteY11030" fmla="*/ 282163 h 1041673"/>
              <a:gd name="connsiteX11031" fmla="*/ 4148062 w 5155357"/>
              <a:gd name="connsiteY11031" fmla="*/ 287137 h 1041673"/>
              <a:gd name="connsiteX11032" fmla="*/ 4231504 w 5155357"/>
              <a:gd name="connsiteY11032" fmla="*/ 239696 h 1041673"/>
              <a:gd name="connsiteX11033" fmla="*/ 4231318 w 5155357"/>
              <a:gd name="connsiteY11033" fmla="*/ 240877 h 1041673"/>
              <a:gd name="connsiteX11034" fmla="*/ 4236479 w 5155357"/>
              <a:gd name="connsiteY11034" fmla="*/ 237457 h 1041673"/>
              <a:gd name="connsiteX11035" fmla="*/ 4231504 w 5155357"/>
              <a:gd name="connsiteY11035" fmla="*/ 239696 h 1041673"/>
              <a:gd name="connsiteX11036" fmla="*/ 4208809 w 5155357"/>
              <a:gd name="connsiteY11036" fmla="*/ 229561 h 1041673"/>
              <a:gd name="connsiteX11037" fmla="*/ 4212789 w 5155357"/>
              <a:gd name="connsiteY11037" fmla="*/ 227011 h 1041673"/>
              <a:gd name="connsiteX11038" fmla="*/ 4215898 w 5155357"/>
              <a:gd name="connsiteY11038" fmla="*/ 223716 h 1041673"/>
              <a:gd name="connsiteX11039" fmla="*/ 4205763 w 5155357"/>
              <a:gd name="connsiteY11039" fmla="*/ 229871 h 1041673"/>
              <a:gd name="connsiteX11040" fmla="*/ 4208872 w 5155357"/>
              <a:gd name="connsiteY11040" fmla="*/ 229561 h 1041673"/>
              <a:gd name="connsiteX11041" fmla="*/ 4229639 w 5155357"/>
              <a:gd name="connsiteY11041" fmla="*/ 218182 h 1041673"/>
              <a:gd name="connsiteX11042" fmla="*/ 4235297 w 5155357"/>
              <a:gd name="connsiteY11042" fmla="*/ 214389 h 1041673"/>
              <a:gd name="connsiteX11043" fmla="*/ 4238530 w 5155357"/>
              <a:gd name="connsiteY11043" fmla="*/ 212337 h 1041673"/>
              <a:gd name="connsiteX11044" fmla="*/ 4235794 w 5155357"/>
              <a:gd name="connsiteY11044" fmla="*/ 212835 h 1041673"/>
              <a:gd name="connsiteX11045" fmla="*/ 4222240 w 5155357"/>
              <a:gd name="connsiteY11045" fmla="*/ 221104 h 1041673"/>
              <a:gd name="connsiteX11046" fmla="*/ 4229639 w 5155357"/>
              <a:gd name="connsiteY11046" fmla="*/ 218182 h 1041673"/>
              <a:gd name="connsiteX11047" fmla="*/ 4249411 w 5155357"/>
              <a:gd name="connsiteY11047" fmla="*/ 211840 h 1041673"/>
              <a:gd name="connsiteX11048" fmla="*/ 4245432 w 5155357"/>
              <a:gd name="connsiteY11048" fmla="*/ 213208 h 1041673"/>
              <a:gd name="connsiteX11049" fmla="*/ 4240769 w 5155357"/>
              <a:gd name="connsiteY11049" fmla="*/ 217125 h 1041673"/>
              <a:gd name="connsiteX11050" fmla="*/ 4245929 w 5155357"/>
              <a:gd name="connsiteY11050" fmla="*/ 214887 h 1041673"/>
              <a:gd name="connsiteX11051" fmla="*/ 4249349 w 5155357"/>
              <a:gd name="connsiteY11051" fmla="*/ 211778 h 1041673"/>
              <a:gd name="connsiteX11052" fmla="*/ 4216395 w 5155357"/>
              <a:gd name="connsiteY11052" fmla="*/ 498043 h 1041673"/>
              <a:gd name="connsiteX11053" fmla="*/ 4212789 w 5155357"/>
              <a:gd name="connsiteY11053" fmla="*/ 504571 h 1041673"/>
              <a:gd name="connsiteX11054" fmla="*/ 4210923 w 5155357"/>
              <a:gd name="connsiteY11054" fmla="*/ 507991 h 1041673"/>
              <a:gd name="connsiteX11055" fmla="*/ 4217949 w 5155357"/>
              <a:gd name="connsiteY11055" fmla="*/ 497856 h 1041673"/>
              <a:gd name="connsiteX11056" fmla="*/ 4224105 w 5155357"/>
              <a:gd name="connsiteY11056" fmla="*/ 488592 h 1041673"/>
              <a:gd name="connsiteX11057" fmla="*/ 4222550 w 5155357"/>
              <a:gd name="connsiteY11057" fmla="*/ 489276 h 1041673"/>
              <a:gd name="connsiteX11058" fmla="*/ 4216395 w 5155357"/>
              <a:gd name="connsiteY11058" fmla="*/ 498043 h 1041673"/>
              <a:gd name="connsiteX11059" fmla="*/ 4187856 w 5155357"/>
              <a:gd name="connsiteY11059" fmla="*/ 539640 h 1041673"/>
              <a:gd name="connsiteX11060" fmla="*/ 4190156 w 5155357"/>
              <a:gd name="connsiteY11060" fmla="*/ 536282 h 1041673"/>
              <a:gd name="connsiteX11061" fmla="*/ 4184933 w 5155357"/>
              <a:gd name="connsiteY11061" fmla="*/ 543246 h 1041673"/>
              <a:gd name="connsiteX11062" fmla="*/ 4187856 w 5155357"/>
              <a:gd name="connsiteY11062" fmla="*/ 539640 h 1041673"/>
              <a:gd name="connsiteX11063" fmla="*/ 4194757 w 5155357"/>
              <a:gd name="connsiteY11063" fmla="*/ 530189 h 1041673"/>
              <a:gd name="connsiteX11064" fmla="*/ 4191462 w 5155357"/>
              <a:gd name="connsiteY11064" fmla="*/ 533670 h 1041673"/>
              <a:gd name="connsiteX11065" fmla="*/ 4191462 w 5155357"/>
              <a:gd name="connsiteY11065" fmla="*/ 533670 h 1041673"/>
              <a:gd name="connsiteX11066" fmla="*/ 4190218 w 5155357"/>
              <a:gd name="connsiteY11066" fmla="*/ 536220 h 1041673"/>
              <a:gd name="connsiteX11067" fmla="*/ 4194757 w 5155357"/>
              <a:gd name="connsiteY11067" fmla="*/ 530126 h 1041673"/>
              <a:gd name="connsiteX11068" fmla="*/ 4132020 w 5155357"/>
              <a:gd name="connsiteY11068" fmla="*/ 625258 h 1041673"/>
              <a:gd name="connsiteX11069" fmla="*/ 4127730 w 5155357"/>
              <a:gd name="connsiteY11069" fmla="*/ 630419 h 1041673"/>
              <a:gd name="connsiteX11070" fmla="*/ 4124124 w 5155357"/>
              <a:gd name="connsiteY11070" fmla="*/ 635082 h 1041673"/>
              <a:gd name="connsiteX11071" fmla="*/ 4141471 w 5155357"/>
              <a:gd name="connsiteY11071" fmla="*/ 615683 h 1041673"/>
              <a:gd name="connsiteX11072" fmla="*/ 4132020 w 5155357"/>
              <a:gd name="connsiteY11072" fmla="*/ 625320 h 1041673"/>
              <a:gd name="connsiteX11073" fmla="*/ 4046402 w 5155357"/>
              <a:gd name="connsiteY11073" fmla="*/ 688803 h 1041673"/>
              <a:gd name="connsiteX11074" fmla="*/ 4042609 w 5155357"/>
              <a:gd name="connsiteY11074" fmla="*/ 693093 h 1041673"/>
              <a:gd name="connsiteX11075" fmla="*/ 4039314 w 5155357"/>
              <a:gd name="connsiteY11075" fmla="*/ 697757 h 1041673"/>
              <a:gd name="connsiteX11076" fmla="*/ 4044288 w 5155357"/>
              <a:gd name="connsiteY11076" fmla="*/ 693466 h 1041673"/>
              <a:gd name="connsiteX11077" fmla="*/ 4049449 w 5155357"/>
              <a:gd name="connsiteY11077" fmla="*/ 687435 h 1041673"/>
              <a:gd name="connsiteX11078" fmla="*/ 4046340 w 5155357"/>
              <a:gd name="connsiteY11078" fmla="*/ 688803 h 1041673"/>
              <a:gd name="connsiteX11079" fmla="*/ 4030920 w 5155357"/>
              <a:gd name="connsiteY11079" fmla="*/ 707581 h 1041673"/>
              <a:gd name="connsiteX11080" fmla="*/ 4035396 w 5155357"/>
              <a:gd name="connsiteY11080" fmla="*/ 702607 h 1041673"/>
              <a:gd name="connsiteX11081" fmla="*/ 4030733 w 5155357"/>
              <a:gd name="connsiteY11081" fmla="*/ 705529 h 1041673"/>
              <a:gd name="connsiteX11082" fmla="*/ 4030920 w 5155357"/>
              <a:gd name="connsiteY11082" fmla="*/ 707581 h 1041673"/>
              <a:gd name="connsiteX11083" fmla="*/ 3773443 w 5155357"/>
              <a:gd name="connsiteY11083" fmla="*/ 483493 h 1041673"/>
              <a:gd name="connsiteX11084" fmla="*/ 3773443 w 5155357"/>
              <a:gd name="connsiteY11084" fmla="*/ 483991 h 1041673"/>
              <a:gd name="connsiteX11085" fmla="*/ 3773443 w 5155357"/>
              <a:gd name="connsiteY11085" fmla="*/ 483493 h 1041673"/>
              <a:gd name="connsiteX11086" fmla="*/ 3751681 w 5155357"/>
              <a:gd name="connsiteY11086" fmla="*/ 488405 h 1041673"/>
              <a:gd name="connsiteX11087" fmla="*/ 3752241 w 5155357"/>
              <a:gd name="connsiteY11087" fmla="*/ 487846 h 1041673"/>
              <a:gd name="connsiteX11088" fmla="*/ 3751121 w 5155357"/>
              <a:gd name="connsiteY11088" fmla="*/ 486789 h 1041673"/>
              <a:gd name="connsiteX11089" fmla="*/ 3751681 w 5155357"/>
              <a:gd name="connsiteY11089" fmla="*/ 488405 h 1041673"/>
              <a:gd name="connsiteX11090" fmla="*/ 2223112 w 5155357"/>
              <a:gd name="connsiteY11090" fmla="*/ 473110 h 1041673"/>
              <a:gd name="connsiteX11091" fmla="*/ 2219816 w 5155357"/>
              <a:gd name="connsiteY11091" fmla="*/ 471804 h 1041673"/>
              <a:gd name="connsiteX11092" fmla="*/ 2214905 w 5155357"/>
              <a:gd name="connsiteY11092" fmla="*/ 470747 h 1041673"/>
              <a:gd name="connsiteX11093" fmla="*/ 2211236 w 5155357"/>
              <a:gd name="connsiteY11093" fmla="*/ 467762 h 1041673"/>
              <a:gd name="connsiteX11094" fmla="*/ 2211733 w 5155357"/>
              <a:gd name="connsiteY11094" fmla="*/ 469503 h 1041673"/>
              <a:gd name="connsiteX11095" fmla="*/ 2213536 w 5155357"/>
              <a:gd name="connsiteY11095" fmla="*/ 472177 h 1041673"/>
              <a:gd name="connsiteX11096" fmla="*/ 2215402 w 5155357"/>
              <a:gd name="connsiteY11096" fmla="*/ 473047 h 1041673"/>
              <a:gd name="connsiteX11097" fmla="*/ 2217827 w 5155357"/>
              <a:gd name="connsiteY11097" fmla="*/ 473421 h 1041673"/>
              <a:gd name="connsiteX11098" fmla="*/ 2221122 w 5155357"/>
              <a:gd name="connsiteY11098" fmla="*/ 474726 h 1041673"/>
              <a:gd name="connsiteX11099" fmla="*/ 2224728 w 5155357"/>
              <a:gd name="connsiteY11099" fmla="*/ 474291 h 1041673"/>
              <a:gd name="connsiteX11100" fmla="*/ 2223112 w 5155357"/>
              <a:gd name="connsiteY11100" fmla="*/ 473172 h 1041673"/>
              <a:gd name="connsiteX11101" fmla="*/ 2210179 w 5155357"/>
              <a:gd name="connsiteY11101" fmla="*/ 408383 h 1041673"/>
              <a:gd name="connsiteX11102" fmla="*/ 2210427 w 5155357"/>
              <a:gd name="connsiteY11102" fmla="*/ 411367 h 1041673"/>
              <a:gd name="connsiteX11103" fmla="*/ 2211173 w 5155357"/>
              <a:gd name="connsiteY11103" fmla="*/ 408694 h 1041673"/>
              <a:gd name="connsiteX11104" fmla="*/ 2210117 w 5155357"/>
              <a:gd name="connsiteY11104" fmla="*/ 408383 h 1041673"/>
              <a:gd name="connsiteX11105" fmla="*/ 2559865 w 5155357"/>
              <a:gd name="connsiteY11105" fmla="*/ 647455 h 1041673"/>
              <a:gd name="connsiteX11106" fmla="*/ 2557004 w 5155357"/>
              <a:gd name="connsiteY11106" fmla="*/ 648637 h 1041673"/>
              <a:gd name="connsiteX11107" fmla="*/ 2552714 w 5155357"/>
              <a:gd name="connsiteY11107" fmla="*/ 650688 h 1041673"/>
              <a:gd name="connsiteX11108" fmla="*/ 2549419 w 5155357"/>
              <a:gd name="connsiteY11108" fmla="*/ 651994 h 1041673"/>
              <a:gd name="connsiteX11109" fmla="*/ 2548300 w 5155357"/>
              <a:gd name="connsiteY11109" fmla="*/ 652989 h 1041673"/>
              <a:gd name="connsiteX11110" fmla="*/ 2552403 w 5155357"/>
              <a:gd name="connsiteY11110" fmla="*/ 651559 h 1041673"/>
              <a:gd name="connsiteX11111" fmla="*/ 2555761 w 5155357"/>
              <a:gd name="connsiteY11111" fmla="*/ 650378 h 1041673"/>
              <a:gd name="connsiteX11112" fmla="*/ 2560237 w 5155357"/>
              <a:gd name="connsiteY11112" fmla="*/ 648077 h 1041673"/>
              <a:gd name="connsiteX11113" fmla="*/ 2564901 w 5155357"/>
              <a:gd name="connsiteY11113" fmla="*/ 645776 h 1041673"/>
              <a:gd name="connsiteX11114" fmla="*/ 2563036 w 5155357"/>
              <a:gd name="connsiteY11114" fmla="*/ 646149 h 1041673"/>
              <a:gd name="connsiteX11115" fmla="*/ 2559865 w 5155357"/>
              <a:gd name="connsiteY11115" fmla="*/ 647517 h 1041673"/>
              <a:gd name="connsiteX11116" fmla="*/ 3122010 w 5155357"/>
              <a:gd name="connsiteY11116" fmla="*/ 607351 h 1041673"/>
              <a:gd name="connsiteX11117" fmla="*/ 3121637 w 5155357"/>
              <a:gd name="connsiteY11117" fmla="*/ 609340 h 1041673"/>
              <a:gd name="connsiteX11118" fmla="*/ 3121575 w 5155357"/>
              <a:gd name="connsiteY11118" fmla="*/ 610460 h 1041673"/>
              <a:gd name="connsiteX11119" fmla="*/ 3122010 w 5155357"/>
              <a:gd name="connsiteY11119" fmla="*/ 610708 h 1041673"/>
              <a:gd name="connsiteX11120" fmla="*/ 3122010 w 5155357"/>
              <a:gd name="connsiteY11120" fmla="*/ 607351 h 1041673"/>
              <a:gd name="connsiteX11121" fmla="*/ 3480401 w 5155357"/>
              <a:gd name="connsiteY11121" fmla="*/ 569360 h 1041673"/>
              <a:gd name="connsiteX11122" fmla="*/ 3482639 w 5155357"/>
              <a:gd name="connsiteY11122" fmla="*/ 567184 h 1041673"/>
              <a:gd name="connsiteX11123" fmla="*/ 3480401 w 5155357"/>
              <a:gd name="connsiteY11123" fmla="*/ 569360 h 1041673"/>
              <a:gd name="connsiteX11124" fmla="*/ 3489852 w 5155357"/>
              <a:gd name="connsiteY11124" fmla="*/ 555433 h 1041673"/>
              <a:gd name="connsiteX11125" fmla="*/ 3488173 w 5155357"/>
              <a:gd name="connsiteY11125" fmla="*/ 558790 h 1041673"/>
              <a:gd name="connsiteX11126" fmla="*/ 3489852 w 5155357"/>
              <a:gd name="connsiteY11126" fmla="*/ 555433 h 1041673"/>
              <a:gd name="connsiteX11127" fmla="*/ 3479282 w 5155357"/>
              <a:gd name="connsiteY11127" fmla="*/ 577257 h 1041673"/>
              <a:gd name="connsiteX11128" fmla="*/ 3474245 w 5155357"/>
              <a:gd name="connsiteY11128" fmla="*/ 585589 h 1041673"/>
              <a:gd name="connsiteX11129" fmla="*/ 3479282 w 5155357"/>
              <a:gd name="connsiteY11129" fmla="*/ 577257 h 1041673"/>
              <a:gd name="connsiteX11130" fmla="*/ 3445147 w 5155357"/>
              <a:gd name="connsiteY11130" fmla="*/ 627558 h 1041673"/>
              <a:gd name="connsiteX11131" fmla="*/ 3441851 w 5155357"/>
              <a:gd name="connsiteY11131" fmla="*/ 634709 h 1041673"/>
              <a:gd name="connsiteX11132" fmla="*/ 3448566 w 5155357"/>
              <a:gd name="connsiteY11132" fmla="*/ 623019 h 1041673"/>
              <a:gd name="connsiteX11133" fmla="*/ 3445147 w 5155357"/>
              <a:gd name="connsiteY11133" fmla="*/ 627558 h 1041673"/>
              <a:gd name="connsiteX11134" fmla="*/ 3450804 w 5155357"/>
              <a:gd name="connsiteY11134" fmla="*/ 620719 h 1041673"/>
              <a:gd name="connsiteX11135" fmla="*/ 3452483 w 5155357"/>
              <a:gd name="connsiteY11135" fmla="*/ 616802 h 1041673"/>
              <a:gd name="connsiteX11136" fmla="*/ 3450804 w 5155357"/>
              <a:gd name="connsiteY11136" fmla="*/ 620719 h 1041673"/>
              <a:gd name="connsiteX11137" fmla="*/ 3452483 w 5155357"/>
              <a:gd name="connsiteY11137" fmla="*/ 642481 h 1041673"/>
              <a:gd name="connsiteX11138" fmla="*/ 3445768 w 5155357"/>
              <a:gd name="connsiteY11138" fmla="*/ 653673 h 1041673"/>
              <a:gd name="connsiteX11139" fmla="*/ 3453603 w 5155357"/>
              <a:gd name="connsiteY11139" fmla="*/ 643041 h 1041673"/>
              <a:gd name="connsiteX11140" fmla="*/ 3452483 w 5155357"/>
              <a:gd name="connsiteY11140" fmla="*/ 642419 h 1041673"/>
              <a:gd name="connsiteX11141" fmla="*/ 3859932 w 5155357"/>
              <a:gd name="connsiteY11141" fmla="*/ 322640 h 1041673"/>
              <a:gd name="connsiteX11142" fmla="*/ 3859932 w 5155357"/>
              <a:gd name="connsiteY11142" fmla="*/ 322640 h 1041673"/>
              <a:gd name="connsiteX11143" fmla="*/ 3857756 w 5155357"/>
              <a:gd name="connsiteY11143" fmla="*/ 330723 h 1041673"/>
              <a:gd name="connsiteX11144" fmla="*/ 3853776 w 5155357"/>
              <a:gd name="connsiteY11144" fmla="*/ 343718 h 1041673"/>
              <a:gd name="connsiteX11145" fmla="*/ 3852346 w 5155357"/>
              <a:gd name="connsiteY11145" fmla="*/ 350060 h 1041673"/>
              <a:gd name="connsiteX11146" fmla="*/ 3854896 w 5155357"/>
              <a:gd name="connsiteY11146" fmla="*/ 343905 h 1041673"/>
              <a:gd name="connsiteX11147" fmla="*/ 3856948 w 5155357"/>
              <a:gd name="connsiteY11147" fmla="*/ 337438 h 1041673"/>
              <a:gd name="connsiteX11148" fmla="*/ 3859621 w 5155357"/>
              <a:gd name="connsiteY11148" fmla="*/ 329480 h 1041673"/>
              <a:gd name="connsiteX11149" fmla="*/ 3863103 w 5155357"/>
              <a:gd name="connsiteY11149" fmla="*/ 312878 h 1041673"/>
              <a:gd name="connsiteX11150" fmla="*/ 3861175 w 5155357"/>
              <a:gd name="connsiteY11150" fmla="*/ 318785 h 1041673"/>
              <a:gd name="connsiteX11151" fmla="*/ 3859870 w 5155357"/>
              <a:gd name="connsiteY11151" fmla="*/ 322702 h 1041673"/>
              <a:gd name="connsiteX11152" fmla="*/ 3850170 w 5155357"/>
              <a:gd name="connsiteY11152" fmla="*/ 354040 h 1041673"/>
              <a:gd name="connsiteX11153" fmla="*/ 3847870 w 5155357"/>
              <a:gd name="connsiteY11153" fmla="*/ 361625 h 1041673"/>
              <a:gd name="connsiteX11154" fmla="*/ 3846315 w 5155357"/>
              <a:gd name="connsiteY11154" fmla="*/ 368092 h 1041673"/>
              <a:gd name="connsiteX11155" fmla="*/ 3848243 w 5155357"/>
              <a:gd name="connsiteY11155" fmla="*/ 365480 h 1041673"/>
              <a:gd name="connsiteX11156" fmla="*/ 3849175 w 5155357"/>
              <a:gd name="connsiteY11156" fmla="*/ 360568 h 1041673"/>
              <a:gd name="connsiteX11157" fmla="*/ 3850233 w 5155357"/>
              <a:gd name="connsiteY11157" fmla="*/ 353978 h 1041673"/>
              <a:gd name="connsiteX11158" fmla="*/ 3872741 w 5155357"/>
              <a:gd name="connsiteY11158" fmla="*/ 281976 h 1041673"/>
              <a:gd name="connsiteX11159" fmla="*/ 3869507 w 5155357"/>
              <a:gd name="connsiteY11159" fmla="*/ 291800 h 1041673"/>
              <a:gd name="connsiteX11160" fmla="*/ 3867082 w 5155357"/>
              <a:gd name="connsiteY11160" fmla="*/ 300319 h 1041673"/>
              <a:gd name="connsiteX11161" fmla="*/ 3865777 w 5155357"/>
              <a:gd name="connsiteY11161" fmla="*/ 306350 h 1041673"/>
              <a:gd name="connsiteX11162" fmla="*/ 3868201 w 5155357"/>
              <a:gd name="connsiteY11162" fmla="*/ 301562 h 1041673"/>
              <a:gd name="connsiteX11163" fmla="*/ 3870502 w 5155357"/>
              <a:gd name="connsiteY11163" fmla="*/ 292795 h 1041673"/>
              <a:gd name="connsiteX11164" fmla="*/ 3872679 w 5155357"/>
              <a:gd name="connsiteY11164" fmla="*/ 281976 h 1041673"/>
              <a:gd name="connsiteX11165" fmla="*/ 3841528 w 5155357"/>
              <a:gd name="connsiteY11165" fmla="*/ 383947 h 1041673"/>
              <a:gd name="connsiteX11166" fmla="*/ 3840533 w 5155357"/>
              <a:gd name="connsiteY11166" fmla="*/ 386932 h 1041673"/>
              <a:gd name="connsiteX11167" fmla="*/ 3839352 w 5155357"/>
              <a:gd name="connsiteY11167" fmla="*/ 391035 h 1041673"/>
              <a:gd name="connsiteX11168" fmla="*/ 3837921 w 5155357"/>
              <a:gd name="connsiteY11168" fmla="*/ 396320 h 1041673"/>
              <a:gd name="connsiteX11169" fmla="*/ 3837299 w 5155357"/>
              <a:gd name="connsiteY11169" fmla="*/ 398372 h 1041673"/>
              <a:gd name="connsiteX11170" fmla="*/ 3839911 w 5155357"/>
              <a:gd name="connsiteY11170" fmla="*/ 392839 h 1041673"/>
              <a:gd name="connsiteX11171" fmla="*/ 3841590 w 5155357"/>
              <a:gd name="connsiteY11171" fmla="*/ 383947 h 1041673"/>
              <a:gd name="connsiteX11172" fmla="*/ 4771266 w 5155357"/>
              <a:gd name="connsiteY11172" fmla="*/ 156502 h 1041673"/>
              <a:gd name="connsiteX11173" fmla="*/ 4770147 w 5155357"/>
              <a:gd name="connsiteY11173" fmla="*/ 156502 h 1041673"/>
              <a:gd name="connsiteX11174" fmla="*/ 4770147 w 5155357"/>
              <a:gd name="connsiteY11174" fmla="*/ 157621 h 1041673"/>
              <a:gd name="connsiteX11175" fmla="*/ 4771266 w 5155357"/>
              <a:gd name="connsiteY11175" fmla="*/ 157621 h 1041673"/>
              <a:gd name="connsiteX11176" fmla="*/ 4771266 w 5155357"/>
              <a:gd name="connsiteY11176" fmla="*/ 156502 h 1041673"/>
              <a:gd name="connsiteX11177" fmla="*/ 4328066 w 5155357"/>
              <a:gd name="connsiteY11177" fmla="*/ 418331 h 1041673"/>
              <a:gd name="connsiteX11178" fmla="*/ 4328066 w 5155357"/>
              <a:gd name="connsiteY11178" fmla="*/ 416093 h 1041673"/>
              <a:gd name="connsiteX11179" fmla="*/ 4325828 w 5155357"/>
              <a:gd name="connsiteY11179" fmla="*/ 416652 h 1041673"/>
              <a:gd name="connsiteX11180" fmla="*/ 4328066 w 5155357"/>
              <a:gd name="connsiteY11180" fmla="*/ 418331 h 1041673"/>
              <a:gd name="connsiteX11181" fmla="*/ 4867268 w 5155357"/>
              <a:gd name="connsiteY11181" fmla="*/ 454643 h 1041673"/>
              <a:gd name="connsiteX11182" fmla="*/ 4867268 w 5155357"/>
              <a:gd name="connsiteY11182" fmla="*/ 455762 h 1041673"/>
              <a:gd name="connsiteX11183" fmla="*/ 4867828 w 5155357"/>
              <a:gd name="connsiteY11183" fmla="*/ 454083 h 1041673"/>
              <a:gd name="connsiteX11184" fmla="*/ 4867268 w 5155357"/>
              <a:gd name="connsiteY11184" fmla="*/ 454643 h 1041673"/>
              <a:gd name="connsiteX11185" fmla="*/ 4845506 w 5155357"/>
              <a:gd name="connsiteY11185" fmla="*/ 455762 h 1041673"/>
              <a:gd name="connsiteX11186" fmla="*/ 4845506 w 5155357"/>
              <a:gd name="connsiteY11186" fmla="*/ 456881 h 1041673"/>
              <a:gd name="connsiteX11187" fmla="*/ 4846066 w 5155357"/>
              <a:gd name="connsiteY11187" fmla="*/ 455203 h 1041673"/>
              <a:gd name="connsiteX11188" fmla="*/ 4845506 w 5155357"/>
              <a:gd name="connsiteY11188" fmla="*/ 455762 h 1041673"/>
              <a:gd name="connsiteX11189" fmla="*/ 4868947 w 5155357"/>
              <a:gd name="connsiteY11189" fmla="*/ 473047 h 1041673"/>
              <a:gd name="connsiteX11190" fmla="*/ 4868947 w 5155357"/>
              <a:gd name="connsiteY11190" fmla="*/ 474726 h 1041673"/>
              <a:gd name="connsiteX11191" fmla="*/ 4868947 w 5155357"/>
              <a:gd name="connsiteY11191" fmla="*/ 473047 h 1041673"/>
              <a:gd name="connsiteX11192" fmla="*/ 4847185 w 5155357"/>
              <a:gd name="connsiteY11192" fmla="*/ 474167 h 1041673"/>
              <a:gd name="connsiteX11193" fmla="*/ 4847745 w 5155357"/>
              <a:gd name="connsiteY11193" fmla="*/ 475845 h 1041673"/>
              <a:gd name="connsiteX11194" fmla="*/ 4848304 w 5155357"/>
              <a:gd name="connsiteY11194" fmla="*/ 475286 h 1041673"/>
              <a:gd name="connsiteX11195" fmla="*/ 4847185 w 5155357"/>
              <a:gd name="connsiteY11195" fmla="*/ 474167 h 1041673"/>
              <a:gd name="connsiteX11196" fmla="*/ 4796945 w 5155357"/>
              <a:gd name="connsiteY11196" fmla="*/ 494810 h 1041673"/>
              <a:gd name="connsiteX11197" fmla="*/ 4795827 w 5155357"/>
              <a:gd name="connsiteY11197" fmla="*/ 497608 h 1041673"/>
              <a:gd name="connsiteX11198" fmla="*/ 4798065 w 5155357"/>
              <a:gd name="connsiteY11198" fmla="*/ 497608 h 1041673"/>
              <a:gd name="connsiteX11199" fmla="*/ 4796945 w 5155357"/>
              <a:gd name="connsiteY11199" fmla="*/ 494810 h 1041673"/>
              <a:gd name="connsiteX11200" fmla="*/ 4798065 w 5155357"/>
              <a:gd name="connsiteY11200" fmla="*/ 513774 h 1041673"/>
              <a:gd name="connsiteX11201" fmla="*/ 4797505 w 5155357"/>
              <a:gd name="connsiteY11201" fmla="*/ 516572 h 1041673"/>
              <a:gd name="connsiteX11202" fmla="*/ 4798065 w 5155357"/>
              <a:gd name="connsiteY11202" fmla="*/ 513774 h 1041673"/>
              <a:gd name="connsiteX11203" fmla="*/ 4775743 w 5155357"/>
              <a:gd name="connsiteY11203" fmla="*/ 517691 h 1041673"/>
              <a:gd name="connsiteX11204" fmla="*/ 4777982 w 5155357"/>
              <a:gd name="connsiteY11204" fmla="*/ 517131 h 1041673"/>
              <a:gd name="connsiteX11205" fmla="*/ 4776862 w 5155357"/>
              <a:gd name="connsiteY11205" fmla="*/ 514333 h 1041673"/>
              <a:gd name="connsiteX11206" fmla="*/ 4775743 w 5155357"/>
              <a:gd name="connsiteY11206" fmla="*/ 517691 h 1041673"/>
              <a:gd name="connsiteX11207" fmla="*/ 4447509 w 5155357"/>
              <a:gd name="connsiteY11207" fmla="*/ 523846 h 1041673"/>
              <a:gd name="connsiteX11208" fmla="*/ 4447509 w 5155357"/>
              <a:gd name="connsiteY11208" fmla="*/ 520489 h 1041673"/>
              <a:gd name="connsiteX11209" fmla="*/ 4447509 w 5155357"/>
              <a:gd name="connsiteY11209" fmla="*/ 523846 h 1041673"/>
              <a:gd name="connsiteX11210" fmla="*/ 4445830 w 5155357"/>
              <a:gd name="connsiteY11210" fmla="*/ 527204 h 1041673"/>
              <a:gd name="connsiteX11211" fmla="*/ 4446389 w 5155357"/>
              <a:gd name="connsiteY11211" fmla="*/ 528323 h 1041673"/>
              <a:gd name="connsiteX11212" fmla="*/ 4445830 w 5155357"/>
              <a:gd name="connsiteY11212" fmla="*/ 527204 h 1041673"/>
              <a:gd name="connsiteX11213" fmla="*/ 4781339 w 5155357"/>
              <a:gd name="connsiteY11213" fmla="*/ 534976 h 1041673"/>
              <a:gd name="connsiteX11214" fmla="*/ 4779661 w 5155357"/>
              <a:gd name="connsiteY11214" fmla="*/ 534976 h 1041673"/>
              <a:gd name="connsiteX11215" fmla="*/ 4779661 w 5155357"/>
              <a:gd name="connsiteY11215" fmla="*/ 536655 h 1041673"/>
              <a:gd name="connsiteX11216" fmla="*/ 4781339 w 5155357"/>
              <a:gd name="connsiteY11216" fmla="*/ 536655 h 1041673"/>
              <a:gd name="connsiteX11217" fmla="*/ 4781339 w 5155357"/>
              <a:gd name="connsiteY11217" fmla="*/ 534976 h 1041673"/>
              <a:gd name="connsiteX11218" fmla="*/ 4757898 w 5155357"/>
              <a:gd name="connsiteY11218" fmla="*/ 536095 h 1041673"/>
              <a:gd name="connsiteX11219" fmla="*/ 4757898 w 5155357"/>
              <a:gd name="connsiteY11219" fmla="*/ 537774 h 1041673"/>
              <a:gd name="connsiteX11220" fmla="*/ 4759017 w 5155357"/>
              <a:gd name="connsiteY11220" fmla="*/ 537774 h 1041673"/>
              <a:gd name="connsiteX11221" fmla="*/ 4759577 w 5155357"/>
              <a:gd name="connsiteY11221" fmla="*/ 536095 h 1041673"/>
              <a:gd name="connsiteX11222" fmla="*/ 4757898 w 5155357"/>
              <a:gd name="connsiteY11222" fmla="*/ 536095 h 1041673"/>
              <a:gd name="connsiteX11223" fmla="*/ 4783018 w 5155357"/>
              <a:gd name="connsiteY11223" fmla="*/ 554002 h 1041673"/>
              <a:gd name="connsiteX11224" fmla="*/ 4780779 w 5155357"/>
              <a:gd name="connsiteY11224" fmla="*/ 555122 h 1041673"/>
              <a:gd name="connsiteX11225" fmla="*/ 4783018 w 5155357"/>
              <a:gd name="connsiteY11225" fmla="*/ 554002 h 1041673"/>
              <a:gd name="connsiteX11226" fmla="*/ 4759577 w 5155357"/>
              <a:gd name="connsiteY11226" fmla="*/ 554562 h 1041673"/>
              <a:gd name="connsiteX11227" fmla="*/ 4759577 w 5155357"/>
              <a:gd name="connsiteY11227" fmla="*/ 556800 h 1041673"/>
              <a:gd name="connsiteX11228" fmla="*/ 4759577 w 5155357"/>
              <a:gd name="connsiteY11228" fmla="*/ 554562 h 1041673"/>
              <a:gd name="connsiteX11229" fmla="*/ 4345351 w 5155357"/>
              <a:gd name="connsiteY11229" fmla="*/ 560655 h 1041673"/>
              <a:gd name="connsiteX11230" fmla="*/ 4347590 w 5155357"/>
              <a:gd name="connsiteY11230" fmla="*/ 564013 h 1041673"/>
              <a:gd name="connsiteX11231" fmla="*/ 4345351 w 5155357"/>
              <a:gd name="connsiteY11231" fmla="*/ 560655 h 1041673"/>
              <a:gd name="connsiteX11232" fmla="*/ 4439674 w 5155357"/>
              <a:gd name="connsiteY11232" fmla="*/ 564013 h 1041673"/>
              <a:gd name="connsiteX11233" fmla="*/ 4438555 w 5155357"/>
              <a:gd name="connsiteY11233" fmla="*/ 567371 h 1041673"/>
              <a:gd name="connsiteX11234" fmla="*/ 4439674 w 5155357"/>
              <a:gd name="connsiteY11234" fmla="*/ 564013 h 1041673"/>
              <a:gd name="connsiteX11235" fmla="*/ 4815350 w 5155357"/>
              <a:gd name="connsiteY11235" fmla="*/ 722566 h 1041673"/>
              <a:gd name="connsiteX11236" fmla="*/ 4813671 w 5155357"/>
              <a:gd name="connsiteY11236" fmla="*/ 720327 h 1041673"/>
              <a:gd name="connsiteX11237" fmla="*/ 4815350 w 5155357"/>
              <a:gd name="connsiteY11237" fmla="*/ 722566 h 1041673"/>
              <a:gd name="connsiteX11238" fmla="*/ 4835496 w 5155357"/>
              <a:gd name="connsiteY11238" fmla="*/ 723685 h 1041673"/>
              <a:gd name="connsiteX11239" fmla="*/ 4836615 w 5155357"/>
              <a:gd name="connsiteY11239" fmla="*/ 725923 h 1041673"/>
              <a:gd name="connsiteX11240" fmla="*/ 4835496 w 5155357"/>
              <a:gd name="connsiteY11240" fmla="*/ 723685 h 1041673"/>
              <a:gd name="connsiteX11241" fmla="*/ 4513354 w 5155357"/>
              <a:gd name="connsiteY11241" fmla="*/ 807997 h 1041673"/>
              <a:gd name="connsiteX11242" fmla="*/ 4513914 w 5155357"/>
              <a:gd name="connsiteY11242" fmla="*/ 808557 h 1041673"/>
              <a:gd name="connsiteX11243" fmla="*/ 4515033 w 5155357"/>
              <a:gd name="connsiteY11243" fmla="*/ 808557 h 1041673"/>
              <a:gd name="connsiteX11244" fmla="*/ 4513354 w 5155357"/>
              <a:gd name="connsiteY11244" fmla="*/ 807997 h 1041673"/>
              <a:gd name="connsiteX11245" fmla="*/ 4520629 w 5155357"/>
              <a:gd name="connsiteY11245" fmla="*/ 809676 h 1041673"/>
              <a:gd name="connsiteX11246" fmla="*/ 4517271 w 5155357"/>
              <a:gd name="connsiteY11246" fmla="*/ 808557 h 1041673"/>
              <a:gd name="connsiteX11247" fmla="*/ 4520629 w 5155357"/>
              <a:gd name="connsiteY11247" fmla="*/ 809676 h 1041673"/>
              <a:gd name="connsiteX11248" fmla="*/ 4540712 w 5155357"/>
              <a:gd name="connsiteY11248" fmla="*/ 823044 h 1041673"/>
              <a:gd name="connsiteX11249" fmla="*/ 4543511 w 5155357"/>
              <a:gd name="connsiteY11249" fmla="*/ 824723 h 1041673"/>
              <a:gd name="connsiteX11250" fmla="*/ 4540712 w 5155357"/>
              <a:gd name="connsiteY11250" fmla="*/ 823044 h 1041673"/>
              <a:gd name="connsiteX11251" fmla="*/ 4566392 w 5155357"/>
              <a:gd name="connsiteY11251" fmla="*/ 830319 h 1041673"/>
              <a:gd name="connsiteX11252" fmla="*/ 4565273 w 5155357"/>
              <a:gd name="connsiteY11252" fmla="*/ 831998 h 1041673"/>
              <a:gd name="connsiteX11253" fmla="*/ 4566951 w 5155357"/>
              <a:gd name="connsiteY11253" fmla="*/ 831998 h 1041673"/>
              <a:gd name="connsiteX11254" fmla="*/ 4566392 w 5155357"/>
              <a:gd name="connsiteY11254" fmla="*/ 830319 h 1041673"/>
              <a:gd name="connsiteX11255" fmla="*/ 4617191 w 5155357"/>
              <a:gd name="connsiteY11255" fmla="*/ 843128 h 1041673"/>
              <a:gd name="connsiteX11256" fmla="*/ 4619429 w 5155357"/>
              <a:gd name="connsiteY11256" fmla="*/ 844806 h 1041673"/>
              <a:gd name="connsiteX11257" fmla="*/ 4617191 w 5155357"/>
              <a:gd name="connsiteY11257" fmla="*/ 843128 h 1041673"/>
              <a:gd name="connsiteX11258" fmla="*/ 4608237 w 5155357"/>
              <a:gd name="connsiteY11258" fmla="*/ 845366 h 1041673"/>
              <a:gd name="connsiteX11259" fmla="*/ 4609357 w 5155357"/>
              <a:gd name="connsiteY11259" fmla="*/ 843687 h 1041673"/>
              <a:gd name="connsiteX11260" fmla="*/ 4607678 w 5155357"/>
              <a:gd name="connsiteY11260" fmla="*/ 843687 h 1041673"/>
              <a:gd name="connsiteX11261" fmla="*/ 4608237 w 5155357"/>
              <a:gd name="connsiteY11261" fmla="*/ 845366 h 1041673"/>
              <a:gd name="connsiteX11262" fmla="*/ 4675264 w 5155357"/>
              <a:gd name="connsiteY11262" fmla="*/ 845366 h 1041673"/>
              <a:gd name="connsiteX11263" fmla="*/ 4670788 w 5155357"/>
              <a:gd name="connsiteY11263" fmla="*/ 844247 h 1041673"/>
              <a:gd name="connsiteX11264" fmla="*/ 4675264 w 5155357"/>
              <a:gd name="connsiteY11264" fmla="*/ 845366 h 1041673"/>
              <a:gd name="connsiteX11265" fmla="*/ 4675824 w 5155357"/>
              <a:gd name="connsiteY11265" fmla="*/ 845926 h 1041673"/>
              <a:gd name="connsiteX11266" fmla="*/ 4676943 w 5155357"/>
              <a:gd name="connsiteY11266" fmla="*/ 845926 h 1041673"/>
              <a:gd name="connsiteX11267" fmla="*/ 4676943 w 5155357"/>
              <a:gd name="connsiteY11267" fmla="*/ 844806 h 1041673"/>
              <a:gd name="connsiteX11268" fmla="*/ 4675824 w 5155357"/>
              <a:gd name="connsiteY11268" fmla="*/ 844806 h 1041673"/>
              <a:gd name="connsiteX11269" fmla="*/ 4675824 w 5155357"/>
              <a:gd name="connsiteY11269" fmla="*/ 845926 h 1041673"/>
              <a:gd name="connsiteX11270" fmla="*/ 4614393 w 5155357"/>
              <a:gd name="connsiteY11270" fmla="*/ 845366 h 1041673"/>
              <a:gd name="connsiteX11271" fmla="*/ 4617750 w 5155357"/>
              <a:gd name="connsiteY11271" fmla="*/ 845366 h 1041673"/>
              <a:gd name="connsiteX11272" fmla="*/ 4614393 w 5155357"/>
              <a:gd name="connsiteY11272" fmla="*/ 845366 h 1041673"/>
              <a:gd name="connsiteX11273" fmla="*/ 4639512 w 5155357"/>
              <a:gd name="connsiteY11273" fmla="*/ 845366 h 1041673"/>
              <a:gd name="connsiteX11274" fmla="*/ 4642870 w 5155357"/>
              <a:gd name="connsiteY11274" fmla="*/ 847604 h 1041673"/>
              <a:gd name="connsiteX11275" fmla="*/ 4639512 w 5155357"/>
              <a:gd name="connsiteY11275" fmla="*/ 845366 h 1041673"/>
              <a:gd name="connsiteX11276" fmla="*/ 4736634 w 5155357"/>
              <a:gd name="connsiteY11276" fmla="*/ 871605 h 1041673"/>
              <a:gd name="connsiteX11277" fmla="*/ 4737753 w 5155357"/>
              <a:gd name="connsiteY11277" fmla="*/ 871605 h 1041673"/>
              <a:gd name="connsiteX11278" fmla="*/ 4738312 w 5155357"/>
              <a:gd name="connsiteY11278" fmla="*/ 869926 h 1041673"/>
              <a:gd name="connsiteX11279" fmla="*/ 4737193 w 5155357"/>
              <a:gd name="connsiteY11279" fmla="*/ 869926 h 1041673"/>
              <a:gd name="connsiteX11280" fmla="*/ 4736634 w 5155357"/>
              <a:gd name="connsiteY11280" fmla="*/ 871605 h 1041673"/>
              <a:gd name="connsiteX11281" fmla="*/ 4726623 w 5155357"/>
              <a:gd name="connsiteY11281" fmla="*/ 874403 h 1041673"/>
              <a:gd name="connsiteX11282" fmla="*/ 4726623 w 5155357"/>
              <a:gd name="connsiteY11282" fmla="*/ 876082 h 1041673"/>
              <a:gd name="connsiteX11283" fmla="*/ 4726623 w 5155357"/>
              <a:gd name="connsiteY11283" fmla="*/ 874403 h 1041673"/>
              <a:gd name="connsiteX11284" fmla="*/ 4813112 w 5155357"/>
              <a:gd name="connsiteY11284" fmla="*/ 877201 h 1041673"/>
              <a:gd name="connsiteX11285" fmla="*/ 4815350 w 5155357"/>
              <a:gd name="connsiteY11285" fmla="*/ 877201 h 1041673"/>
              <a:gd name="connsiteX11286" fmla="*/ 4813112 w 5155357"/>
              <a:gd name="connsiteY11286" fmla="*/ 877201 h 1041673"/>
              <a:gd name="connsiteX11287" fmla="*/ 4815350 w 5155357"/>
              <a:gd name="connsiteY11287" fmla="*/ 881678 h 1041673"/>
              <a:gd name="connsiteX11288" fmla="*/ 4816469 w 5155357"/>
              <a:gd name="connsiteY11288" fmla="*/ 881678 h 1041673"/>
              <a:gd name="connsiteX11289" fmla="*/ 4816469 w 5155357"/>
              <a:gd name="connsiteY11289" fmla="*/ 880558 h 1041673"/>
              <a:gd name="connsiteX11290" fmla="*/ 4815350 w 5155357"/>
              <a:gd name="connsiteY11290" fmla="*/ 880558 h 1041673"/>
              <a:gd name="connsiteX11291" fmla="*/ 4815350 w 5155357"/>
              <a:gd name="connsiteY11291" fmla="*/ 881678 h 1041673"/>
              <a:gd name="connsiteX11292" fmla="*/ 4813112 w 5155357"/>
              <a:gd name="connsiteY11292" fmla="*/ 886154 h 1041673"/>
              <a:gd name="connsiteX11293" fmla="*/ 4816469 w 5155357"/>
              <a:gd name="connsiteY11293" fmla="*/ 885595 h 1041673"/>
              <a:gd name="connsiteX11294" fmla="*/ 4813112 w 5155357"/>
              <a:gd name="connsiteY11294" fmla="*/ 886154 h 1041673"/>
              <a:gd name="connsiteX11295" fmla="*/ 4855020 w 5155357"/>
              <a:gd name="connsiteY11295" fmla="*/ 888890 h 1041673"/>
              <a:gd name="connsiteX11296" fmla="*/ 4858937 w 5155357"/>
              <a:gd name="connsiteY11296" fmla="*/ 887771 h 1041673"/>
              <a:gd name="connsiteX11297" fmla="*/ 4855020 w 5155357"/>
              <a:gd name="connsiteY11297" fmla="*/ 888890 h 1041673"/>
              <a:gd name="connsiteX11298" fmla="*/ 4861734 w 5155357"/>
              <a:gd name="connsiteY11298" fmla="*/ 889450 h 1041673"/>
              <a:gd name="connsiteX11299" fmla="*/ 4862854 w 5155357"/>
              <a:gd name="connsiteY11299" fmla="*/ 889450 h 1041673"/>
              <a:gd name="connsiteX11300" fmla="*/ 4862854 w 5155357"/>
              <a:gd name="connsiteY11300" fmla="*/ 888331 h 1041673"/>
              <a:gd name="connsiteX11301" fmla="*/ 4861734 w 5155357"/>
              <a:gd name="connsiteY11301" fmla="*/ 888331 h 1041673"/>
              <a:gd name="connsiteX11302" fmla="*/ 4861734 w 5155357"/>
              <a:gd name="connsiteY11302" fmla="*/ 889450 h 1041673"/>
              <a:gd name="connsiteX11303" fmla="*/ 4868388 w 5155357"/>
              <a:gd name="connsiteY11303" fmla="*/ 888890 h 1041673"/>
              <a:gd name="connsiteX11304" fmla="*/ 4868388 w 5155357"/>
              <a:gd name="connsiteY11304" fmla="*/ 890569 h 1041673"/>
              <a:gd name="connsiteX11305" fmla="*/ 4868388 w 5155357"/>
              <a:gd name="connsiteY11305" fmla="*/ 888890 h 1041673"/>
              <a:gd name="connsiteX11306" fmla="*/ 4865589 w 5155357"/>
              <a:gd name="connsiteY11306" fmla="*/ 895605 h 1041673"/>
              <a:gd name="connsiteX11307" fmla="*/ 4865589 w 5155357"/>
              <a:gd name="connsiteY11307" fmla="*/ 897284 h 1041673"/>
              <a:gd name="connsiteX11308" fmla="*/ 4865589 w 5155357"/>
              <a:gd name="connsiteY11308" fmla="*/ 895605 h 1041673"/>
              <a:gd name="connsiteX11309" fmla="*/ 5047023 w 5155357"/>
              <a:gd name="connsiteY11309" fmla="*/ 910714 h 1041673"/>
              <a:gd name="connsiteX11310" fmla="*/ 5046463 w 5155357"/>
              <a:gd name="connsiteY11310" fmla="*/ 911274 h 1041673"/>
              <a:gd name="connsiteX11311" fmla="*/ 5046463 w 5155357"/>
              <a:gd name="connsiteY11311" fmla="*/ 912393 h 1041673"/>
              <a:gd name="connsiteX11312" fmla="*/ 5047023 w 5155357"/>
              <a:gd name="connsiteY11312" fmla="*/ 910714 h 1041673"/>
              <a:gd name="connsiteX11313" fmla="*/ 4510557 w 5155357"/>
              <a:gd name="connsiteY11313" fmla="*/ 764971 h 1041673"/>
              <a:gd name="connsiteX11314" fmla="*/ 4511675 w 5155357"/>
              <a:gd name="connsiteY11314" fmla="*/ 766649 h 1041673"/>
              <a:gd name="connsiteX11315" fmla="*/ 4512235 w 5155357"/>
              <a:gd name="connsiteY11315" fmla="*/ 764971 h 1041673"/>
              <a:gd name="connsiteX11316" fmla="*/ 4510557 w 5155357"/>
              <a:gd name="connsiteY11316" fmla="*/ 764971 h 1041673"/>
              <a:gd name="connsiteX11317" fmla="*/ 5154217 w 5155357"/>
              <a:gd name="connsiteY11317" fmla="*/ 834174 h 1041673"/>
              <a:gd name="connsiteX11318" fmla="*/ 5145823 w 5155357"/>
              <a:gd name="connsiteY11318" fmla="*/ 823044 h 1041673"/>
              <a:gd name="connsiteX11319" fmla="*/ 5136869 w 5155357"/>
              <a:gd name="connsiteY11319" fmla="*/ 819127 h 1041673"/>
              <a:gd name="connsiteX11320" fmla="*/ 5105035 w 5155357"/>
              <a:gd name="connsiteY11320" fmla="*/ 811852 h 1041673"/>
              <a:gd name="connsiteX11321" fmla="*/ 5086630 w 5155357"/>
              <a:gd name="connsiteY11321" fmla="*/ 820806 h 1041673"/>
              <a:gd name="connsiteX11322" fmla="*/ 5084951 w 5155357"/>
              <a:gd name="connsiteY11322" fmla="*/ 835293 h 1041673"/>
              <a:gd name="connsiteX11323" fmla="*/ 5078237 w 5155357"/>
              <a:gd name="connsiteY11323" fmla="*/ 838091 h 1041673"/>
              <a:gd name="connsiteX11324" fmla="*/ 5070962 w 5155357"/>
              <a:gd name="connsiteY11324" fmla="*/ 837532 h 1041673"/>
              <a:gd name="connsiteX11325" fmla="*/ 5068723 w 5155357"/>
              <a:gd name="connsiteY11325" fmla="*/ 838651 h 1041673"/>
              <a:gd name="connsiteX11326" fmla="*/ 5040806 w 5155357"/>
              <a:gd name="connsiteY11326" fmla="*/ 836412 h 1041673"/>
              <a:gd name="connsiteX11327" fmla="*/ 5006733 w 5155357"/>
              <a:gd name="connsiteY11327" fmla="*/ 834174 h 1041673"/>
              <a:gd name="connsiteX11328" fmla="*/ 5001136 w 5155357"/>
              <a:gd name="connsiteY11328" fmla="*/ 833055 h 1041673"/>
              <a:gd name="connsiteX11329" fmla="*/ 4987209 w 5155357"/>
              <a:gd name="connsiteY11329" fmla="*/ 831936 h 1041673"/>
              <a:gd name="connsiteX11330" fmla="*/ 4973778 w 5155357"/>
              <a:gd name="connsiteY11330" fmla="*/ 830257 h 1041673"/>
              <a:gd name="connsiteX11331" fmla="*/ 4968742 w 5155357"/>
              <a:gd name="connsiteY11331" fmla="*/ 829138 h 1041673"/>
              <a:gd name="connsiteX11332" fmla="*/ 4946420 w 5155357"/>
              <a:gd name="connsiteY11332" fmla="*/ 826899 h 1041673"/>
              <a:gd name="connsiteX11333" fmla="*/ 4924099 w 5155357"/>
              <a:gd name="connsiteY11333" fmla="*/ 822982 h 1041673"/>
              <a:gd name="connsiteX11334" fmla="*/ 4903455 w 5155357"/>
              <a:gd name="connsiteY11334" fmla="*/ 820744 h 1041673"/>
              <a:gd name="connsiteX11335" fmla="*/ 4896181 w 5155357"/>
              <a:gd name="connsiteY11335" fmla="*/ 819625 h 1041673"/>
              <a:gd name="connsiteX11336" fmla="*/ 4869382 w 5155357"/>
              <a:gd name="connsiteY11336" fmla="*/ 814588 h 1041673"/>
              <a:gd name="connsiteX11337" fmla="*/ 4859309 w 5155357"/>
              <a:gd name="connsiteY11337" fmla="*/ 813469 h 1041673"/>
              <a:gd name="connsiteX11338" fmla="*/ 4848740 w 5155357"/>
              <a:gd name="connsiteY11338" fmla="*/ 811231 h 1041673"/>
              <a:gd name="connsiteX11339" fmla="*/ 4836988 w 5155357"/>
              <a:gd name="connsiteY11339" fmla="*/ 810111 h 1041673"/>
              <a:gd name="connsiteX11340" fmla="*/ 4832511 w 5155357"/>
              <a:gd name="connsiteY11340" fmla="*/ 807873 h 1041673"/>
              <a:gd name="connsiteX11341" fmla="*/ 4827475 w 5155357"/>
              <a:gd name="connsiteY11341" fmla="*/ 807313 h 1041673"/>
              <a:gd name="connsiteX11342" fmla="*/ 4809070 w 5155357"/>
              <a:gd name="connsiteY11342" fmla="*/ 803956 h 1041673"/>
              <a:gd name="connsiteX11343" fmla="*/ 4802915 w 5155357"/>
              <a:gd name="connsiteY11343" fmla="*/ 803956 h 1041673"/>
              <a:gd name="connsiteX11344" fmla="*/ 4799557 w 5155357"/>
              <a:gd name="connsiteY11344" fmla="*/ 802277 h 1041673"/>
              <a:gd name="connsiteX11345" fmla="*/ 4795640 w 5155357"/>
              <a:gd name="connsiteY11345" fmla="*/ 802277 h 1041673"/>
              <a:gd name="connsiteX11346" fmla="*/ 4792282 w 5155357"/>
              <a:gd name="connsiteY11346" fmla="*/ 800598 h 1041673"/>
              <a:gd name="connsiteX11347" fmla="*/ 4777795 w 5155357"/>
              <a:gd name="connsiteY11347" fmla="*/ 797800 h 1041673"/>
              <a:gd name="connsiteX11348" fmla="*/ 4758831 w 5155357"/>
              <a:gd name="connsiteY11348" fmla="*/ 793883 h 1041673"/>
              <a:gd name="connsiteX11349" fmla="*/ 4755473 w 5155357"/>
              <a:gd name="connsiteY11349" fmla="*/ 792204 h 1041673"/>
              <a:gd name="connsiteX11350" fmla="*/ 4726436 w 5155357"/>
              <a:gd name="connsiteY11350" fmla="*/ 786049 h 1041673"/>
              <a:gd name="connsiteX11351" fmla="*/ 4722022 w 5155357"/>
              <a:gd name="connsiteY11351" fmla="*/ 784432 h 1041673"/>
              <a:gd name="connsiteX11352" fmla="*/ 4720840 w 5155357"/>
              <a:gd name="connsiteY11352" fmla="*/ 784370 h 1041673"/>
              <a:gd name="connsiteX11353" fmla="*/ 4685648 w 5155357"/>
              <a:gd name="connsiteY11353" fmla="*/ 775416 h 1041673"/>
              <a:gd name="connsiteX11354" fmla="*/ 4682850 w 5155357"/>
              <a:gd name="connsiteY11354" fmla="*/ 775976 h 1041673"/>
              <a:gd name="connsiteX11355" fmla="*/ 4609170 w 5155357"/>
              <a:gd name="connsiteY11355" fmla="*/ 754214 h 1041673"/>
              <a:gd name="connsiteX11356" fmla="*/ 4589646 w 5155357"/>
              <a:gd name="connsiteY11356" fmla="*/ 749177 h 1041673"/>
              <a:gd name="connsiteX11357" fmla="*/ 4579014 w 5155357"/>
              <a:gd name="connsiteY11357" fmla="*/ 745820 h 1041673"/>
              <a:gd name="connsiteX11358" fmla="*/ 4552775 w 5155357"/>
              <a:gd name="connsiteY11358" fmla="*/ 736307 h 1041673"/>
              <a:gd name="connsiteX11359" fmla="*/ 4541583 w 5155357"/>
              <a:gd name="connsiteY11359" fmla="*/ 732390 h 1041673"/>
              <a:gd name="connsiteX11360" fmla="*/ 4527096 w 5155357"/>
              <a:gd name="connsiteY11360" fmla="*/ 727913 h 1041673"/>
              <a:gd name="connsiteX11361" fmla="*/ 4515407 w 5155357"/>
              <a:gd name="connsiteY11361" fmla="*/ 722317 h 1041673"/>
              <a:gd name="connsiteX11362" fmla="*/ 4488608 w 5155357"/>
              <a:gd name="connsiteY11362" fmla="*/ 712804 h 1041673"/>
              <a:gd name="connsiteX11363" fmla="*/ 4478535 w 5155357"/>
              <a:gd name="connsiteY11363" fmla="*/ 708886 h 1041673"/>
              <a:gd name="connsiteX11364" fmla="*/ 4469022 w 5155357"/>
              <a:gd name="connsiteY11364" fmla="*/ 703850 h 1041673"/>
              <a:gd name="connsiteX11365" fmla="*/ 4484069 w 5155357"/>
              <a:gd name="connsiteY11365" fmla="*/ 699933 h 1041673"/>
              <a:gd name="connsiteX11366" fmla="*/ 4491344 w 5155357"/>
              <a:gd name="connsiteY11366" fmla="*/ 697135 h 1041673"/>
              <a:gd name="connsiteX11367" fmla="*/ 4503096 w 5155357"/>
              <a:gd name="connsiteY11367" fmla="*/ 696016 h 1041673"/>
              <a:gd name="connsiteX11368" fmla="*/ 4522059 w 5155357"/>
              <a:gd name="connsiteY11368" fmla="*/ 687062 h 1041673"/>
              <a:gd name="connsiteX11369" fmla="*/ 4560547 w 5155357"/>
              <a:gd name="connsiteY11369" fmla="*/ 669217 h 1041673"/>
              <a:gd name="connsiteX11370" fmla="*/ 4575594 w 5155357"/>
              <a:gd name="connsiteY11370" fmla="*/ 659704 h 1041673"/>
              <a:gd name="connsiteX11371" fmla="*/ 4592320 w 5155357"/>
              <a:gd name="connsiteY11371" fmla="*/ 651310 h 1041673"/>
              <a:gd name="connsiteX11372" fmla="*/ 4603511 w 5155357"/>
              <a:gd name="connsiteY11372" fmla="*/ 644035 h 1041673"/>
              <a:gd name="connsiteX11373" fmla="*/ 4626393 w 5155357"/>
              <a:gd name="connsiteY11373" fmla="*/ 630108 h 1041673"/>
              <a:gd name="connsiteX11374" fmla="*/ 4637025 w 5155357"/>
              <a:gd name="connsiteY11374" fmla="*/ 622273 h 1041673"/>
              <a:gd name="connsiteX11375" fmla="*/ 4650953 w 5155357"/>
              <a:gd name="connsiteY11375" fmla="*/ 613320 h 1041673"/>
              <a:gd name="connsiteX11376" fmla="*/ 4677192 w 5155357"/>
              <a:gd name="connsiteY11376" fmla="*/ 593796 h 1041673"/>
              <a:gd name="connsiteX11377" fmla="*/ 4691120 w 5155357"/>
              <a:gd name="connsiteY11377" fmla="*/ 584283 h 1041673"/>
              <a:gd name="connsiteX11378" fmla="*/ 4699514 w 5155357"/>
              <a:gd name="connsiteY11378" fmla="*/ 576449 h 1041673"/>
              <a:gd name="connsiteX11379" fmla="*/ 4709027 w 5155357"/>
              <a:gd name="connsiteY11379" fmla="*/ 569174 h 1041673"/>
              <a:gd name="connsiteX11380" fmla="*/ 4715742 w 5155357"/>
              <a:gd name="connsiteY11380" fmla="*/ 564137 h 1041673"/>
              <a:gd name="connsiteX11381" fmla="*/ 4724695 w 5155357"/>
              <a:gd name="connsiteY11381" fmla="*/ 554624 h 1041673"/>
              <a:gd name="connsiteX11382" fmla="*/ 4734706 w 5155357"/>
              <a:gd name="connsiteY11382" fmla="*/ 546230 h 1041673"/>
              <a:gd name="connsiteX11383" fmla="*/ 4761504 w 5155357"/>
              <a:gd name="connsiteY11383" fmla="*/ 522230 h 1041673"/>
              <a:gd name="connsiteX11384" fmla="*/ 4784386 w 5155357"/>
              <a:gd name="connsiteY11384" fmla="*/ 502146 h 1041673"/>
              <a:gd name="connsiteX11385" fmla="*/ 4814542 w 5155357"/>
              <a:gd name="connsiteY11385" fmla="*/ 473110 h 1041673"/>
              <a:gd name="connsiteX11386" fmla="*/ 4827973 w 5155357"/>
              <a:gd name="connsiteY11386" fmla="*/ 458063 h 1041673"/>
              <a:gd name="connsiteX11387" fmla="*/ 4836366 w 5155357"/>
              <a:gd name="connsiteY11387" fmla="*/ 449109 h 1041673"/>
              <a:gd name="connsiteX11388" fmla="*/ 4854771 w 5155357"/>
              <a:gd name="connsiteY11388" fmla="*/ 428466 h 1041673"/>
              <a:gd name="connsiteX11389" fmla="*/ 4862046 w 5155357"/>
              <a:gd name="connsiteY11389" fmla="*/ 420072 h 1041673"/>
              <a:gd name="connsiteX11390" fmla="*/ 4876533 w 5155357"/>
              <a:gd name="connsiteY11390" fmla="*/ 403347 h 1041673"/>
              <a:gd name="connsiteX11391" fmla="*/ 4902771 w 5155357"/>
              <a:gd name="connsiteY11391" fmla="*/ 366537 h 1041673"/>
              <a:gd name="connsiteX11392" fmla="*/ 4903332 w 5155357"/>
              <a:gd name="connsiteY11392" fmla="*/ 363180 h 1041673"/>
              <a:gd name="connsiteX11393" fmla="*/ 4906689 w 5155357"/>
              <a:gd name="connsiteY11393" fmla="*/ 359263 h 1041673"/>
              <a:gd name="connsiteX11394" fmla="*/ 4907808 w 5155357"/>
              <a:gd name="connsiteY11394" fmla="*/ 355905 h 1041673"/>
              <a:gd name="connsiteX11395" fmla="*/ 4915082 w 5155357"/>
              <a:gd name="connsiteY11395" fmla="*/ 344154 h 1041673"/>
              <a:gd name="connsiteX11396" fmla="*/ 4919560 w 5155357"/>
              <a:gd name="connsiteY11396" fmla="*/ 335200 h 1041673"/>
              <a:gd name="connsiteX11397" fmla="*/ 4923477 w 5155357"/>
              <a:gd name="connsiteY11397" fmla="*/ 327366 h 1041673"/>
              <a:gd name="connsiteX11398" fmla="*/ 4929072 w 5155357"/>
              <a:gd name="connsiteY11398" fmla="*/ 318412 h 1041673"/>
              <a:gd name="connsiteX11399" fmla="*/ 4932430 w 5155357"/>
              <a:gd name="connsiteY11399" fmla="*/ 307220 h 1041673"/>
              <a:gd name="connsiteX11400" fmla="*/ 4934668 w 5155357"/>
              <a:gd name="connsiteY11400" fmla="*/ 304982 h 1041673"/>
              <a:gd name="connsiteX11401" fmla="*/ 4939705 w 5155357"/>
              <a:gd name="connsiteY11401" fmla="*/ 286018 h 1041673"/>
              <a:gd name="connsiteX11402" fmla="*/ 4940265 w 5155357"/>
              <a:gd name="connsiteY11402" fmla="*/ 277064 h 1041673"/>
              <a:gd name="connsiteX11403" fmla="*/ 4941943 w 5155357"/>
              <a:gd name="connsiteY11403" fmla="*/ 272587 h 1041673"/>
              <a:gd name="connsiteX11404" fmla="*/ 4940824 w 5155357"/>
              <a:gd name="connsiteY11404" fmla="*/ 250825 h 1041673"/>
              <a:gd name="connsiteX11405" fmla="*/ 4938026 w 5155357"/>
              <a:gd name="connsiteY11405" fmla="*/ 220669 h 1041673"/>
              <a:gd name="connsiteX11406" fmla="*/ 4932430 w 5155357"/>
              <a:gd name="connsiteY11406" fmla="*/ 192752 h 1041673"/>
              <a:gd name="connsiteX11407" fmla="*/ 4931311 w 5155357"/>
              <a:gd name="connsiteY11407" fmla="*/ 192752 h 1041673"/>
              <a:gd name="connsiteX11408" fmla="*/ 4930751 w 5155357"/>
              <a:gd name="connsiteY11408" fmla="*/ 190513 h 1041673"/>
              <a:gd name="connsiteX11409" fmla="*/ 4919560 w 5155357"/>
              <a:gd name="connsiteY11409" fmla="*/ 179881 h 1041673"/>
              <a:gd name="connsiteX11410" fmla="*/ 4885487 w 5155357"/>
              <a:gd name="connsiteY11410" fmla="*/ 158119 h 1041673"/>
              <a:gd name="connsiteX11411" fmla="*/ 4871558 w 5155357"/>
              <a:gd name="connsiteY11411" fmla="*/ 154202 h 1041673"/>
              <a:gd name="connsiteX11412" fmla="*/ 4868201 w 5155357"/>
              <a:gd name="connsiteY11412" fmla="*/ 152523 h 1041673"/>
              <a:gd name="connsiteX11413" fmla="*/ 4792282 w 5155357"/>
              <a:gd name="connsiteY11413" fmla="*/ 153082 h 1041673"/>
              <a:gd name="connsiteX11414" fmla="*/ 4790044 w 5155357"/>
              <a:gd name="connsiteY11414" fmla="*/ 155880 h 1041673"/>
              <a:gd name="connsiteX11415" fmla="*/ 4764364 w 5155357"/>
              <a:gd name="connsiteY11415" fmla="*/ 159238 h 1041673"/>
              <a:gd name="connsiteX11416" fmla="*/ 4762126 w 5155357"/>
              <a:gd name="connsiteY11416" fmla="*/ 157000 h 1041673"/>
              <a:gd name="connsiteX11417" fmla="*/ 4725815 w 5155357"/>
              <a:gd name="connsiteY11417" fmla="*/ 165953 h 1041673"/>
              <a:gd name="connsiteX11418" fmla="*/ 4728612 w 5155357"/>
              <a:gd name="connsiteY11418" fmla="*/ 167072 h 1041673"/>
              <a:gd name="connsiteX11419" fmla="*/ 4711328 w 5155357"/>
              <a:gd name="connsiteY11419" fmla="*/ 172668 h 1041673"/>
              <a:gd name="connsiteX11420" fmla="*/ 4703493 w 5155357"/>
              <a:gd name="connsiteY11420" fmla="*/ 176026 h 1041673"/>
              <a:gd name="connsiteX11421" fmla="*/ 4696218 w 5155357"/>
              <a:gd name="connsiteY11421" fmla="*/ 178824 h 1041673"/>
              <a:gd name="connsiteX11422" fmla="*/ 4691742 w 5155357"/>
              <a:gd name="connsiteY11422" fmla="*/ 178824 h 1041673"/>
              <a:gd name="connsiteX11423" fmla="*/ 4669980 w 5155357"/>
              <a:gd name="connsiteY11423" fmla="*/ 186658 h 1041673"/>
              <a:gd name="connsiteX11424" fmla="*/ 4635346 w 5155357"/>
              <a:gd name="connsiteY11424" fmla="*/ 202265 h 1041673"/>
              <a:gd name="connsiteX11425" fmla="*/ 4598475 w 5155357"/>
              <a:gd name="connsiteY11425" fmla="*/ 218990 h 1041673"/>
              <a:gd name="connsiteX11426" fmla="*/ 4590082 w 5155357"/>
              <a:gd name="connsiteY11426" fmla="*/ 224586 h 1041673"/>
              <a:gd name="connsiteX11427" fmla="*/ 4581128 w 5155357"/>
              <a:gd name="connsiteY11427" fmla="*/ 229063 h 1041673"/>
              <a:gd name="connsiteX11428" fmla="*/ 4571614 w 5155357"/>
              <a:gd name="connsiteY11428" fmla="*/ 232980 h 1041673"/>
              <a:gd name="connsiteX11429" fmla="*/ 4566578 w 5155357"/>
              <a:gd name="connsiteY11429" fmla="*/ 237457 h 1041673"/>
              <a:gd name="connsiteX11430" fmla="*/ 4559303 w 5155357"/>
              <a:gd name="connsiteY11430" fmla="*/ 239696 h 1041673"/>
              <a:gd name="connsiteX11431" fmla="*/ 4542018 w 5155357"/>
              <a:gd name="connsiteY11431" fmla="*/ 252566 h 1041673"/>
              <a:gd name="connsiteX11432" fmla="*/ 4540340 w 5155357"/>
              <a:gd name="connsiteY11432" fmla="*/ 252007 h 1041673"/>
              <a:gd name="connsiteX11433" fmla="*/ 4538101 w 5155357"/>
              <a:gd name="connsiteY11433" fmla="*/ 255924 h 1041673"/>
              <a:gd name="connsiteX11434" fmla="*/ 4521935 w 5155357"/>
              <a:gd name="connsiteY11434" fmla="*/ 263758 h 1041673"/>
              <a:gd name="connsiteX11435" fmla="*/ 4526971 w 5155357"/>
              <a:gd name="connsiteY11435" fmla="*/ 218555 h 1041673"/>
              <a:gd name="connsiteX11436" fmla="*/ 4520816 w 5155357"/>
              <a:gd name="connsiteY11436" fmla="*/ 196793 h 1041673"/>
              <a:gd name="connsiteX11437" fmla="*/ 4516899 w 5155357"/>
              <a:gd name="connsiteY11437" fmla="*/ 180067 h 1041673"/>
              <a:gd name="connsiteX11438" fmla="*/ 4508505 w 5155357"/>
              <a:gd name="connsiteY11438" fmla="*/ 157746 h 1041673"/>
              <a:gd name="connsiteX11439" fmla="*/ 4504028 w 5155357"/>
              <a:gd name="connsiteY11439" fmla="*/ 145497 h 1041673"/>
              <a:gd name="connsiteX11440" fmla="*/ 4486183 w 5155357"/>
              <a:gd name="connsiteY11440" fmla="*/ 135424 h 1041673"/>
              <a:gd name="connsiteX11441" fmla="*/ 4453229 w 5155357"/>
              <a:gd name="connsiteY11441" fmla="*/ 213021 h 1041673"/>
              <a:gd name="connsiteX11442" fmla="*/ 4454348 w 5155357"/>
              <a:gd name="connsiteY11442" fmla="*/ 215260 h 1041673"/>
              <a:gd name="connsiteX11443" fmla="*/ 4435944 w 5155357"/>
              <a:gd name="connsiteY11443" fmla="*/ 288940 h 1041673"/>
              <a:gd name="connsiteX11444" fmla="*/ 4426990 w 5155357"/>
              <a:gd name="connsiteY11444" fmla="*/ 317977 h 1041673"/>
              <a:gd name="connsiteX11445" fmla="*/ 4419715 w 5155357"/>
              <a:gd name="connsiteY11445" fmla="*/ 339739 h 1041673"/>
              <a:gd name="connsiteX11446" fmla="*/ 4373953 w 5155357"/>
              <a:gd name="connsiteY11446" fmla="*/ 382144 h 1041673"/>
              <a:gd name="connsiteX11447" fmla="*/ 4357786 w 5155357"/>
              <a:gd name="connsiteY11447" fmla="*/ 399989 h 1041673"/>
              <a:gd name="connsiteX11448" fmla="*/ 4347714 w 5155357"/>
              <a:gd name="connsiteY11448" fmla="*/ 411741 h 1041673"/>
              <a:gd name="connsiteX11449" fmla="*/ 4330429 w 5155357"/>
              <a:gd name="connsiteY11449" fmla="*/ 438539 h 1041673"/>
              <a:gd name="connsiteX11450" fmla="*/ 4327071 w 5155357"/>
              <a:gd name="connsiteY11450" fmla="*/ 441897 h 1041673"/>
              <a:gd name="connsiteX11451" fmla="*/ 4312024 w 5155357"/>
              <a:gd name="connsiteY11451" fmla="*/ 477089 h 1041673"/>
              <a:gd name="connsiteX11452" fmla="*/ 4312024 w 5155357"/>
              <a:gd name="connsiteY11452" fmla="*/ 481566 h 1041673"/>
              <a:gd name="connsiteX11453" fmla="*/ 4309785 w 5155357"/>
              <a:gd name="connsiteY11453" fmla="*/ 501089 h 1041673"/>
              <a:gd name="connsiteX11454" fmla="*/ 4312584 w 5155357"/>
              <a:gd name="connsiteY11454" fmla="*/ 510043 h 1041673"/>
              <a:gd name="connsiteX11455" fmla="*/ 4312584 w 5155357"/>
              <a:gd name="connsiteY11455" fmla="*/ 513401 h 1041673"/>
              <a:gd name="connsiteX11456" fmla="*/ 4316501 w 5155357"/>
              <a:gd name="connsiteY11456" fmla="*/ 525712 h 1041673"/>
              <a:gd name="connsiteX11457" fmla="*/ 4317620 w 5155357"/>
              <a:gd name="connsiteY11457" fmla="*/ 533546 h 1041673"/>
              <a:gd name="connsiteX11458" fmla="*/ 4321537 w 5155357"/>
              <a:gd name="connsiteY11458" fmla="*/ 540261 h 1041673"/>
              <a:gd name="connsiteX11459" fmla="*/ 4321537 w 5155357"/>
              <a:gd name="connsiteY11459" fmla="*/ 544178 h 1041673"/>
              <a:gd name="connsiteX11460" fmla="*/ 4329371 w 5155357"/>
              <a:gd name="connsiteY11460" fmla="*/ 558666 h 1041673"/>
              <a:gd name="connsiteX11461" fmla="*/ 4337206 w 5155357"/>
              <a:gd name="connsiteY11461" fmla="*/ 554749 h 1041673"/>
              <a:gd name="connsiteX11462" fmla="*/ 4338325 w 5155357"/>
              <a:gd name="connsiteY11462" fmla="*/ 551951 h 1041673"/>
              <a:gd name="connsiteX11463" fmla="*/ 4348398 w 5155357"/>
              <a:gd name="connsiteY11463" fmla="*/ 554749 h 1041673"/>
              <a:gd name="connsiteX11464" fmla="*/ 4350636 w 5155357"/>
              <a:gd name="connsiteY11464" fmla="*/ 558106 h 1041673"/>
              <a:gd name="connsiteX11465" fmla="*/ 4358471 w 5155357"/>
              <a:gd name="connsiteY11465" fmla="*/ 554189 h 1041673"/>
              <a:gd name="connsiteX11466" fmla="*/ 4331113 w 5155357"/>
              <a:gd name="connsiteY11466" fmla="*/ 685383 h 1041673"/>
              <a:gd name="connsiteX11467" fmla="*/ 4323278 w 5155357"/>
              <a:gd name="connsiteY11467" fmla="*/ 742338 h 1041673"/>
              <a:gd name="connsiteX11468" fmla="*/ 4323838 w 5155357"/>
              <a:gd name="connsiteY11468" fmla="*/ 752411 h 1041673"/>
              <a:gd name="connsiteX11469" fmla="*/ 4321040 w 5155357"/>
              <a:gd name="connsiteY11469" fmla="*/ 773613 h 1041673"/>
              <a:gd name="connsiteX11470" fmla="*/ 4318802 w 5155357"/>
              <a:gd name="connsiteY11470" fmla="*/ 840578 h 1041673"/>
              <a:gd name="connsiteX11471" fmla="*/ 4318241 w 5155357"/>
              <a:gd name="connsiteY11471" fmla="*/ 875211 h 1041673"/>
              <a:gd name="connsiteX11472" fmla="*/ 4319361 w 5155357"/>
              <a:gd name="connsiteY11472" fmla="*/ 902010 h 1041673"/>
              <a:gd name="connsiteX11473" fmla="*/ 4321040 w 5155357"/>
              <a:gd name="connsiteY11473" fmla="*/ 907606 h 1041673"/>
              <a:gd name="connsiteX11474" fmla="*/ 4321599 w 5155357"/>
              <a:gd name="connsiteY11474" fmla="*/ 923212 h 1041673"/>
              <a:gd name="connsiteX11475" fmla="*/ 4323838 w 5155357"/>
              <a:gd name="connsiteY11475" fmla="*/ 933844 h 1041673"/>
              <a:gd name="connsiteX11476" fmla="*/ 4324397 w 5155357"/>
              <a:gd name="connsiteY11476" fmla="*/ 944477 h 1041673"/>
              <a:gd name="connsiteX11477" fmla="*/ 4342802 w 5155357"/>
              <a:gd name="connsiteY11477" fmla="*/ 972394 h 1041673"/>
              <a:gd name="connsiteX11478" fmla="*/ 4352875 w 5155357"/>
              <a:gd name="connsiteY11478" fmla="*/ 980229 h 1041673"/>
              <a:gd name="connsiteX11479" fmla="*/ 4369041 w 5155357"/>
              <a:gd name="connsiteY11479" fmla="*/ 990861 h 1041673"/>
              <a:gd name="connsiteX11480" fmla="*/ 4386326 w 5155357"/>
              <a:gd name="connsiteY11480" fmla="*/ 995898 h 1041673"/>
              <a:gd name="connsiteX11481" fmla="*/ 4387445 w 5155357"/>
              <a:gd name="connsiteY11481" fmla="*/ 970778 h 1041673"/>
              <a:gd name="connsiteX11482" fmla="*/ 4386326 w 5155357"/>
              <a:gd name="connsiteY11482" fmla="*/ 954612 h 1041673"/>
              <a:gd name="connsiteX11483" fmla="*/ 4386886 w 5155357"/>
              <a:gd name="connsiteY11483" fmla="*/ 877014 h 1041673"/>
              <a:gd name="connsiteX11484" fmla="*/ 4388005 w 5155357"/>
              <a:gd name="connsiteY11484" fmla="*/ 863646 h 1041673"/>
              <a:gd name="connsiteX11485" fmla="*/ 4389683 w 5155357"/>
              <a:gd name="connsiteY11485" fmla="*/ 850775 h 1041673"/>
              <a:gd name="connsiteX11486" fmla="*/ 4395279 w 5155357"/>
              <a:gd name="connsiteY11486" fmla="*/ 770380 h 1041673"/>
              <a:gd name="connsiteX11487" fmla="*/ 4417602 w 5155357"/>
              <a:gd name="connsiteY11487" fmla="*/ 779334 h 1041673"/>
              <a:gd name="connsiteX11488" fmla="*/ 4449996 w 5155357"/>
              <a:gd name="connsiteY11488" fmla="*/ 788847 h 1041673"/>
              <a:gd name="connsiteX11489" fmla="*/ 4465042 w 5155357"/>
              <a:gd name="connsiteY11489" fmla="*/ 793323 h 1041673"/>
              <a:gd name="connsiteX11490" fmla="*/ 4468400 w 5155357"/>
              <a:gd name="connsiteY11490" fmla="*/ 792764 h 1041673"/>
              <a:gd name="connsiteX11491" fmla="*/ 4484442 w 5155357"/>
              <a:gd name="connsiteY11491" fmla="*/ 799479 h 1041673"/>
              <a:gd name="connsiteX11492" fmla="*/ 4484628 w 5155357"/>
              <a:gd name="connsiteY11492" fmla="*/ 799479 h 1041673"/>
              <a:gd name="connsiteX11493" fmla="*/ 4489043 w 5155357"/>
              <a:gd name="connsiteY11493" fmla="*/ 803956 h 1041673"/>
              <a:gd name="connsiteX11494" fmla="*/ 4487364 w 5155357"/>
              <a:gd name="connsiteY11494" fmla="*/ 806194 h 1041673"/>
              <a:gd name="connsiteX11495" fmla="*/ 4494079 w 5155357"/>
              <a:gd name="connsiteY11495" fmla="*/ 807873 h 1041673"/>
              <a:gd name="connsiteX11496" fmla="*/ 4494079 w 5155357"/>
              <a:gd name="connsiteY11496" fmla="*/ 807873 h 1041673"/>
              <a:gd name="connsiteX11497" fmla="*/ 4495447 w 5155357"/>
              <a:gd name="connsiteY11497" fmla="*/ 808122 h 1041673"/>
              <a:gd name="connsiteX11498" fmla="*/ 4495634 w 5155357"/>
              <a:gd name="connsiteY11498" fmla="*/ 808122 h 1041673"/>
              <a:gd name="connsiteX11499" fmla="*/ 4496318 w 5155357"/>
              <a:gd name="connsiteY11499" fmla="*/ 807562 h 1041673"/>
              <a:gd name="connsiteX11500" fmla="*/ 4495821 w 5155357"/>
              <a:gd name="connsiteY11500" fmla="*/ 806692 h 1041673"/>
              <a:gd name="connsiteX11501" fmla="*/ 4494017 w 5155357"/>
              <a:gd name="connsiteY11501" fmla="*/ 806319 h 1041673"/>
              <a:gd name="connsiteX11502" fmla="*/ 4494017 w 5155357"/>
              <a:gd name="connsiteY11502" fmla="*/ 806132 h 1041673"/>
              <a:gd name="connsiteX11503" fmla="*/ 4494079 w 5155357"/>
              <a:gd name="connsiteY11503" fmla="*/ 805013 h 1041673"/>
              <a:gd name="connsiteX11504" fmla="*/ 4506888 w 5155357"/>
              <a:gd name="connsiteY11504" fmla="*/ 806692 h 1041673"/>
              <a:gd name="connsiteX11505" fmla="*/ 4506888 w 5155357"/>
              <a:gd name="connsiteY11505" fmla="*/ 806692 h 1041673"/>
              <a:gd name="connsiteX11506" fmla="*/ 4508007 w 5155357"/>
              <a:gd name="connsiteY11506" fmla="*/ 807251 h 1041673"/>
              <a:gd name="connsiteX11507" fmla="*/ 4509686 w 5155357"/>
              <a:gd name="connsiteY11507" fmla="*/ 810049 h 1041673"/>
              <a:gd name="connsiteX11508" fmla="*/ 4509686 w 5155357"/>
              <a:gd name="connsiteY11508" fmla="*/ 809800 h 1041673"/>
              <a:gd name="connsiteX11509" fmla="*/ 4512546 w 5155357"/>
              <a:gd name="connsiteY11509" fmla="*/ 811231 h 1041673"/>
              <a:gd name="connsiteX11510" fmla="*/ 4513914 w 5155357"/>
              <a:gd name="connsiteY11510" fmla="*/ 811666 h 1041673"/>
              <a:gd name="connsiteX11511" fmla="*/ 4514163 w 5155357"/>
              <a:gd name="connsiteY11511" fmla="*/ 811666 h 1041673"/>
              <a:gd name="connsiteX11512" fmla="*/ 4514660 w 5155357"/>
              <a:gd name="connsiteY11512" fmla="*/ 811355 h 1041673"/>
              <a:gd name="connsiteX11513" fmla="*/ 4514412 w 5155357"/>
              <a:gd name="connsiteY11513" fmla="*/ 810609 h 1041673"/>
              <a:gd name="connsiteX11514" fmla="*/ 4512857 w 5155357"/>
              <a:gd name="connsiteY11514" fmla="*/ 810111 h 1041673"/>
              <a:gd name="connsiteX11515" fmla="*/ 4510743 w 5155357"/>
              <a:gd name="connsiteY11515" fmla="*/ 809179 h 1041673"/>
              <a:gd name="connsiteX11516" fmla="*/ 4511365 w 5155357"/>
              <a:gd name="connsiteY11516" fmla="*/ 806132 h 1041673"/>
              <a:gd name="connsiteX11517" fmla="*/ 4507448 w 5155357"/>
              <a:gd name="connsiteY11517" fmla="*/ 805013 h 1041673"/>
              <a:gd name="connsiteX11518" fmla="*/ 4507448 w 5155357"/>
              <a:gd name="connsiteY11518" fmla="*/ 805013 h 1041673"/>
              <a:gd name="connsiteX11519" fmla="*/ 4507448 w 5155357"/>
              <a:gd name="connsiteY11519" fmla="*/ 805013 h 1041673"/>
              <a:gd name="connsiteX11520" fmla="*/ 4499613 w 5155357"/>
              <a:gd name="connsiteY11520" fmla="*/ 801096 h 1041673"/>
              <a:gd name="connsiteX11521" fmla="*/ 4524173 w 5155357"/>
              <a:gd name="connsiteY11521" fmla="*/ 806692 h 1041673"/>
              <a:gd name="connsiteX11522" fmla="*/ 4528090 w 5155357"/>
              <a:gd name="connsiteY11522" fmla="*/ 809490 h 1041673"/>
              <a:gd name="connsiteX11523" fmla="*/ 4538039 w 5155357"/>
              <a:gd name="connsiteY11523" fmla="*/ 813780 h 1041673"/>
              <a:gd name="connsiteX11524" fmla="*/ 4537604 w 5155357"/>
              <a:gd name="connsiteY11524" fmla="*/ 814526 h 1041673"/>
              <a:gd name="connsiteX11525" fmla="*/ 4537417 w 5155357"/>
              <a:gd name="connsiteY11525" fmla="*/ 814837 h 1041673"/>
              <a:gd name="connsiteX11526" fmla="*/ 4529956 w 5155357"/>
              <a:gd name="connsiteY11526" fmla="*/ 812785 h 1041673"/>
              <a:gd name="connsiteX11527" fmla="*/ 4525230 w 5155357"/>
              <a:gd name="connsiteY11527" fmla="*/ 811106 h 1041673"/>
              <a:gd name="connsiteX11528" fmla="*/ 4524173 w 5155357"/>
              <a:gd name="connsiteY11528" fmla="*/ 811728 h 1041673"/>
              <a:gd name="connsiteX11529" fmla="*/ 4524795 w 5155357"/>
              <a:gd name="connsiteY11529" fmla="*/ 812785 h 1041673"/>
              <a:gd name="connsiteX11530" fmla="*/ 4529334 w 5155357"/>
              <a:gd name="connsiteY11530" fmla="*/ 814402 h 1041673"/>
              <a:gd name="connsiteX11531" fmla="*/ 4537355 w 5155357"/>
              <a:gd name="connsiteY11531" fmla="*/ 816578 h 1041673"/>
              <a:gd name="connsiteX11532" fmla="*/ 4540340 w 5155357"/>
              <a:gd name="connsiteY11532" fmla="*/ 818132 h 1041673"/>
              <a:gd name="connsiteX11533" fmla="*/ 4545376 w 5155357"/>
              <a:gd name="connsiteY11533" fmla="*/ 819500 h 1041673"/>
              <a:gd name="connsiteX11534" fmla="*/ 4545376 w 5155357"/>
              <a:gd name="connsiteY11534" fmla="*/ 815023 h 1041673"/>
              <a:gd name="connsiteX11535" fmla="*/ 4569376 w 5155357"/>
              <a:gd name="connsiteY11535" fmla="*/ 822858 h 1041673"/>
              <a:gd name="connsiteX11536" fmla="*/ 4590330 w 5155357"/>
              <a:gd name="connsiteY11536" fmla="*/ 828329 h 1041673"/>
              <a:gd name="connsiteX11537" fmla="*/ 4590703 w 5155357"/>
              <a:gd name="connsiteY11537" fmla="*/ 828454 h 1041673"/>
              <a:gd name="connsiteX11538" fmla="*/ 4596237 w 5155357"/>
              <a:gd name="connsiteY11538" fmla="*/ 829822 h 1041673"/>
              <a:gd name="connsiteX11539" fmla="*/ 4604195 w 5155357"/>
              <a:gd name="connsiteY11539" fmla="*/ 831438 h 1041673"/>
              <a:gd name="connsiteX11540" fmla="*/ 4604195 w 5155357"/>
              <a:gd name="connsiteY11540" fmla="*/ 831438 h 1041673"/>
              <a:gd name="connsiteX11541" fmla="*/ 4605253 w 5155357"/>
              <a:gd name="connsiteY11541" fmla="*/ 830443 h 1041673"/>
              <a:gd name="connsiteX11542" fmla="*/ 4604195 w 5155357"/>
              <a:gd name="connsiteY11542" fmla="*/ 829386 h 1041673"/>
              <a:gd name="connsiteX11543" fmla="*/ 4596797 w 5155357"/>
              <a:gd name="connsiteY11543" fmla="*/ 827832 h 1041673"/>
              <a:gd name="connsiteX11544" fmla="*/ 4590952 w 5155357"/>
              <a:gd name="connsiteY11544" fmla="*/ 826402 h 1041673"/>
              <a:gd name="connsiteX11545" fmla="*/ 4590828 w 5155357"/>
              <a:gd name="connsiteY11545" fmla="*/ 826402 h 1041673"/>
              <a:gd name="connsiteX11546" fmla="*/ 4572112 w 5155357"/>
              <a:gd name="connsiteY11546" fmla="*/ 820060 h 1041673"/>
              <a:gd name="connsiteX11547" fmla="*/ 4557127 w 5155357"/>
              <a:gd name="connsiteY11547" fmla="*/ 814028 h 1041673"/>
              <a:gd name="connsiteX11548" fmla="*/ 4557127 w 5155357"/>
              <a:gd name="connsiteY11548" fmla="*/ 813966 h 1041673"/>
              <a:gd name="connsiteX11549" fmla="*/ 4559179 w 5155357"/>
              <a:gd name="connsiteY11549" fmla="*/ 813407 h 1041673"/>
              <a:gd name="connsiteX11550" fmla="*/ 4560982 w 5155357"/>
              <a:gd name="connsiteY11550" fmla="*/ 814028 h 1041673"/>
              <a:gd name="connsiteX11551" fmla="*/ 4562102 w 5155357"/>
              <a:gd name="connsiteY11551" fmla="*/ 814339 h 1041673"/>
              <a:gd name="connsiteX11552" fmla="*/ 4562102 w 5155357"/>
              <a:gd name="connsiteY11552" fmla="*/ 814339 h 1041673"/>
              <a:gd name="connsiteX11553" fmla="*/ 4562102 w 5155357"/>
              <a:gd name="connsiteY11553" fmla="*/ 814588 h 1041673"/>
              <a:gd name="connsiteX11554" fmla="*/ 4566516 w 5155357"/>
              <a:gd name="connsiteY11554" fmla="*/ 815707 h 1041673"/>
              <a:gd name="connsiteX11555" fmla="*/ 4562040 w 5155357"/>
              <a:gd name="connsiteY11555" fmla="*/ 812909 h 1041673"/>
              <a:gd name="connsiteX11556" fmla="*/ 4562040 w 5155357"/>
              <a:gd name="connsiteY11556" fmla="*/ 813034 h 1041673"/>
              <a:gd name="connsiteX11557" fmla="*/ 4561294 w 5155357"/>
              <a:gd name="connsiteY11557" fmla="*/ 812847 h 1041673"/>
              <a:gd name="connsiteX11558" fmla="*/ 4559366 w 5155357"/>
              <a:gd name="connsiteY11558" fmla="*/ 812163 h 1041673"/>
              <a:gd name="connsiteX11559" fmla="*/ 4559179 w 5155357"/>
              <a:gd name="connsiteY11559" fmla="*/ 812163 h 1041673"/>
              <a:gd name="connsiteX11560" fmla="*/ 4559303 w 5155357"/>
              <a:gd name="connsiteY11560" fmla="*/ 811852 h 1041673"/>
              <a:gd name="connsiteX11561" fmla="*/ 4567138 w 5155357"/>
              <a:gd name="connsiteY11561" fmla="*/ 812412 h 1041673"/>
              <a:gd name="connsiteX11562" fmla="*/ 4568257 w 5155357"/>
              <a:gd name="connsiteY11562" fmla="*/ 816329 h 1041673"/>
              <a:gd name="connsiteX11563" fmla="*/ 4574972 w 5155357"/>
              <a:gd name="connsiteY11563" fmla="*/ 818008 h 1041673"/>
              <a:gd name="connsiteX11564" fmla="*/ 4577211 w 5155357"/>
              <a:gd name="connsiteY11564" fmla="*/ 816329 h 1041673"/>
              <a:gd name="connsiteX11565" fmla="*/ 4583366 w 5155357"/>
              <a:gd name="connsiteY11565" fmla="*/ 820806 h 1041673"/>
              <a:gd name="connsiteX11566" fmla="*/ 4587843 w 5155357"/>
              <a:gd name="connsiteY11566" fmla="*/ 819127 h 1041673"/>
              <a:gd name="connsiteX11567" fmla="*/ 4596797 w 5155357"/>
              <a:gd name="connsiteY11567" fmla="*/ 821925 h 1041673"/>
              <a:gd name="connsiteX11568" fmla="*/ 4597046 w 5155357"/>
              <a:gd name="connsiteY11568" fmla="*/ 821801 h 1041673"/>
              <a:gd name="connsiteX11569" fmla="*/ 4596610 w 5155357"/>
              <a:gd name="connsiteY11569" fmla="*/ 822485 h 1041673"/>
              <a:gd name="connsiteX11570" fmla="*/ 4594558 w 5155357"/>
              <a:gd name="connsiteY11570" fmla="*/ 822485 h 1041673"/>
              <a:gd name="connsiteX11571" fmla="*/ 4596237 w 5155357"/>
              <a:gd name="connsiteY11571" fmla="*/ 824163 h 1041673"/>
              <a:gd name="connsiteX11572" fmla="*/ 4596237 w 5155357"/>
              <a:gd name="connsiteY11572" fmla="*/ 824163 h 1041673"/>
              <a:gd name="connsiteX11573" fmla="*/ 4597231 w 5155357"/>
              <a:gd name="connsiteY11573" fmla="*/ 824847 h 1041673"/>
              <a:gd name="connsiteX11574" fmla="*/ 4597605 w 5155357"/>
              <a:gd name="connsiteY11574" fmla="*/ 824972 h 1041673"/>
              <a:gd name="connsiteX11575" fmla="*/ 4598227 w 5155357"/>
              <a:gd name="connsiteY11575" fmla="*/ 824599 h 1041673"/>
              <a:gd name="connsiteX11576" fmla="*/ 4597978 w 5155357"/>
              <a:gd name="connsiteY11576" fmla="*/ 823542 h 1041673"/>
              <a:gd name="connsiteX11577" fmla="*/ 4597169 w 5155357"/>
              <a:gd name="connsiteY11577" fmla="*/ 822920 h 1041673"/>
              <a:gd name="connsiteX11578" fmla="*/ 4597480 w 5155357"/>
              <a:gd name="connsiteY11578" fmla="*/ 822485 h 1041673"/>
              <a:gd name="connsiteX11579" fmla="*/ 4638642 w 5155357"/>
              <a:gd name="connsiteY11579" fmla="*/ 833055 h 1041673"/>
              <a:gd name="connsiteX11580" fmla="*/ 4648155 w 5155357"/>
              <a:gd name="connsiteY11580" fmla="*/ 832495 h 1041673"/>
              <a:gd name="connsiteX11581" fmla="*/ 4671596 w 5155357"/>
              <a:gd name="connsiteY11581" fmla="*/ 839770 h 1041673"/>
              <a:gd name="connsiteX11582" fmla="*/ 4672156 w 5155357"/>
              <a:gd name="connsiteY11582" fmla="*/ 842568 h 1041673"/>
              <a:gd name="connsiteX11583" fmla="*/ 4690000 w 5155357"/>
              <a:gd name="connsiteY11583" fmla="*/ 844806 h 1041673"/>
              <a:gd name="connsiteX11584" fmla="*/ 4710084 w 5155357"/>
              <a:gd name="connsiteY11584" fmla="*/ 850402 h 1041673"/>
              <a:gd name="connsiteX11585" fmla="*/ 4715120 w 5155357"/>
              <a:gd name="connsiteY11585" fmla="*/ 852641 h 1041673"/>
              <a:gd name="connsiteX11586" fmla="*/ 4719597 w 5155357"/>
              <a:gd name="connsiteY11586" fmla="*/ 852641 h 1041673"/>
              <a:gd name="connsiteX11587" fmla="*/ 4724633 w 5155357"/>
              <a:gd name="connsiteY11587" fmla="*/ 854320 h 1041673"/>
              <a:gd name="connsiteX11588" fmla="*/ 4726312 w 5155357"/>
              <a:gd name="connsiteY11588" fmla="*/ 853760 h 1041673"/>
              <a:gd name="connsiteX11589" fmla="*/ 4735825 w 5155357"/>
              <a:gd name="connsiteY11589" fmla="*/ 857677 h 1041673"/>
              <a:gd name="connsiteX11590" fmla="*/ 4739742 w 5155357"/>
              <a:gd name="connsiteY11590" fmla="*/ 856558 h 1041673"/>
              <a:gd name="connsiteX11591" fmla="*/ 4739183 w 5155357"/>
              <a:gd name="connsiteY11591" fmla="*/ 858796 h 1041673"/>
              <a:gd name="connsiteX11592" fmla="*/ 4753670 w 5155357"/>
              <a:gd name="connsiteY11592" fmla="*/ 859356 h 1041673"/>
              <a:gd name="connsiteX11593" fmla="*/ 4789981 w 5155357"/>
              <a:gd name="connsiteY11593" fmla="*/ 869926 h 1041673"/>
              <a:gd name="connsiteX11594" fmla="*/ 4795018 w 5155357"/>
              <a:gd name="connsiteY11594" fmla="*/ 867688 h 1041673"/>
              <a:gd name="connsiteX11595" fmla="*/ 4804532 w 5155357"/>
              <a:gd name="connsiteY11595" fmla="*/ 869366 h 1041673"/>
              <a:gd name="connsiteX11596" fmla="*/ 4805091 w 5155357"/>
              <a:gd name="connsiteY11596" fmla="*/ 870486 h 1041673"/>
              <a:gd name="connsiteX11597" fmla="*/ 4806770 w 5155357"/>
              <a:gd name="connsiteY11597" fmla="*/ 869926 h 1041673"/>
              <a:gd name="connsiteX11598" fmla="*/ 4815164 w 5155357"/>
              <a:gd name="connsiteY11598" fmla="*/ 872164 h 1041673"/>
              <a:gd name="connsiteX11599" fmla="*/ 4819640 w 5155357"/>
              <a:gd name="connsiteY11599" fmla="*/ 874962 h 1041673"/>
              <a:gd name="connsiteX11600" fmla="*/ 4826915 w 5155357"/>
              <a:gd name="connsiteY11600" fmla="*/ 875522 h 1041673"/>
              <a:gd name="connsiteX11601" fmla="*/ 4830273 w 5155357"/>
              <a:gd name="connsiteY11601" fmla="*/ 877760 h 1041673"/>
              <a:gd name="connsiteX11602" fmla="*/ 4834190 w 5155357"/>
              <a:gd name="connsiteY11602" fmla="*/ 877201 h 1041673"/>
              <a:gd name="connsiteX11603" fmla="*/ 4839786 w 5155357"/>
              <a:gd name="connsiteY11603" fmla="*/ 878880 h 1041673"/>
              <a:gd name="connsiteX11604" fmla="*/ 4839226 w 5155357"/>
              <a:gd name="connsiteY11604" fmla="*/ 876082 h 1041673"/>
              <a:gd name="connsiteX11605" fmla="*/ 4843703 w 5155357"/>
              <a:gd name="connsiteY11605" fmla="*/ 877201 h 1041673"/>
              <a:gd name="connsiteX11606" fmla="*/ 4844014 w 5155357"/>
              <a:gd name="connsiteY11606" fmla="*/ 877077 h 1041673"/>
              <a:gd name="connsiteX11607" fmla="*/ 4843641 w 5155357"/>
              <a:gd name="connsiteY11607" fmla="*/ 878009 h 1041673"/>
              <a:gd name="connsiteX11608" fmla="*/ 4843890 w 5155357"/>
              <a:gd name="connsiteY11608" fmla="*/ 878382 h 1041673"/>
              <a:gd name="connsiteX11609" fmla="*/ 4843952 w 5155357"/>
              <a:gd name="connsiteY11609" fmla="*/ 878382 h 1041673"/>
              <a:gd name="connsiteX11610" fmla="*/ 4844263 w 5155357"/>
              <a:gd name="connsiteY11610" fmla="*/ 878071 h 1041673"/>
              <a:gd name="connsiteX11611" fmla="*/ 4844387 w 5155357"/>
              <a:gd name="connsiteY11611" fmla="*/ 877698 h 1041673"/>
              <a:gd name="connsiteX11612" fmla="*/ 4846998 w 5155357"/>
              <a:gd name="connsiteY11612" fmla="*/ 876579 h 1041673"/>
              <a:gd name="connsiteX11613" fmla="*/ 4867082 w 5155357"/>
              <a:gd name="connsiteY11613" fmla="*/ 880496 h 1041673"/>
              <a:gd name="connsiteX11614" fmla="*/ 4870999 w 5155357"/>
              <a:gd name="connsiteY11614" fmla="*/ 879377 h 1041673"/>
              <a:gd name="connsiteX11615" fmla="*/ 4875475 w 5155357"/>
              <a:gd name="connsiteY11615" fmla="*/ 882735 h 1041673"/>
              <a:gd name="connsiteX11616" fmla="*/ 4891082 w 5155357"/>
              <a:gd name="connsiteY11616" fmla="*/ 886652 h 1041673"/>
              <a:gd name="connsiteX11617" fmla="*/ 4915082 w 5155357"/>
              <a:gd name="connsiteY11617" fmla="*/ 888331 h 1041673"/>
              <a:gd name="connsiteX11618" fmla="*/ 4924596 w 5155357"/>
              <a:gd name="connsiteY11618" fmla="*/ 891688 h 1041673"/>
              <a:gd name="connsiteX11619" fmla="*/ 4927394 w 5155357"/>
              <a:gd name="connsiteY11619" fmla="*/ 890569 h 1041673"/>
              <a:gd name="connsiteX11620" fmla="*/ 4935229 w 5155357"/>
              <a:gd name="connsiteY11620" fmla="*/ 891688 h 1041673"/>
              <a:gd name="connsiteX11621" fmla="*/ 4935352 w 5155357"/>
              <a:gd name="connsiteY11621" fmla="*/ 891688 h 1041673"/>
              <a:gd name="connsiteX11622" fmla="*/ 4935352 w 5155357"/>
              <a:gd name="connsiteY11622" fmla="*/ 893367 h 1041673"/>
              <a:gd name="connsiteX11623" fmla="*/ 4935229 w 5155357"/>
              <a:gd name="connsiteY11623" fmla="*/ 893367 h 1041673"/>
              <a:gd name="connsiteX11624" fmla="*/ 4935229 w 5155357"/>
              <a:gd name="connsiteY11624" fmla="*/ 894424 h 1041673"/>
              <a:gd name="connsiteX11625" fmla="*/ 4933550 w 5155357"/>
              <a:gd name="connsiteY11625" fmla="*/ 894984 h 1041673"/>
              <a:gd name="connsiteX11626" fmla="*/ 4933052 w 5155357"/>
              <a:gd name="connsiteY11626" fmla="*/ 894859 h 1041673"/>
              <a:gd name="connsiteX11627" fmla="*/ 4932306 w 5155357"/>
              <a:gd name="connsiteY11627" fmla="*/ 894984 h 1041673"/>
              <a:gd name="connsiteX11628" fmla="*/ 4932430 w 5155357"/>
              <a:gd name="connsiteY11628" fmla="*/ 895730 h 1041673"/>
              <a:gd name="connsiteX11629" fmla="*/ 4933550 w 5155357"/>
              <a:gd name="connsiteY11629" fmla="*/ 896103 h 1041673"/>
              <a:gd name="connsiteX11630" fmla="*/ 4933550 w 5155357"/>
              <a:gd name="connsiteY11630" fmla="*/ 896103 h 1041673"/>
              <a:gd name="connsiteX11631" fmla="*/ 4933550 w 5155357"/>
              <a:gd name="connsiteY11631" fmla="*/ 896103 h 1041673"/>
              <a:gd name="connsiteX11632" fmla="*/ 4933550 w 5155357"/>
              <a:gd name="connsiteY11632" fmla="*/ 897782 h 1041673"/>
              <a:gd name="connsiteX11633" fmla="*/ 4925715 w 5155357"/>
              <a:gd name="connsiteY11633" fmla="*/ 897782 h 1041673"/>
              <a:gd name="connsiteX11634" fmla="*/ 4925715 w 5155357"/>
              <a:gd name="connsiteY11634" fmla="*/ 897782 h 1041673"/>
              <a:gd name="connsiteX11635" fmla="*/ 4909922 w 5155357"/>
              <a:gd name="connsiteY11635" fmla="*/ 895357 h 1041673"/>
              <a:gd name="connsiteX11636" fmla="*/ 4894875 w 5155357"/>
              <a:gd name="connsiteY11636" fmla="*/ 893056 h 1041673"/>
              <a:gd name="connsiteX11637" fmla="*/ 4894564 w 5155357"/>
              <a:gd name="connsiteY11637" fmla="*/ 893056 h 1041673"/>
              <a:gd name="connsiteX11638" fmla="*/ 4879144 w 5155357"/>
              <a:gd name="connsiteY11638" fmla="*/ 891502 h 1041673"/>
              <a:gd name="connsiteX11639" fmla="*/ 4877030 w 5155357"/>
              <a:gd name="connsiteY11639" fmla="*/ 890880 h 1041673"/>
              <a:gd name="connsiteX11640" fmla="*/ 4875787 w 5155357"/>
              <a:gd name="connsiteY11640" fmla="*/ 890320 h 1041673"/>
              <a:gd name="connsiteX11641" fmla="*/ 4875227 w 5155357"/>
              <a:gd name="connsiteY11641" fmla="*/ 890631 h 1041673"/>
              <a:gd name="connsiteX11642" fmla="*/ 4875538 w 5155357"/>
              <a:gd name="connsiteY11642" fmla="*/ 891191 h 1041673"/>
              <a:gd name="connsiteX11643" fmla="*/ 4876595 w 5155357"/>
              <a:gd name="connsiteY11643" fmla="*/ 891688 h 1041673"/>
              <a:gd name="connsiteX11644" fmla="*/ 4878833 w 5155357"/>
              <a:gd name="connsiteY11644" fmla="*/ 892496 h 1041673"/>
              <a:gd name="connsiteX11645" fmla="*/ 4879393 w 5155357"/>
              <a:gd name="connsiteY11645" fmla="*/ 892372 h 1041673"/>
              <a:gd name="connsiteX11646" fmla="*/ 4879269 w 5155357"/>
              <a:gd name="connsiteY11646" fmla="*/ 892683 h 1041673"/>
              <a:gd name="connsiteX11647" fmla="*/ 4879642 w 5155357"/>
              <a:gd name="connsiteY11647" fmla="*/ 892807 h 1041673"/>
              <a:gd name="connsiteX11648" fmla="*/ 4877900 w 5155357"/>
              <a:gd name="connsiteY11648" fmla="*/ 895605 h 1041673"/>
              <a:gd name="connsiteX11649" fmla="*/ 4877652 w 5155357"/>
              <a:gd name="connsiteY11649" fmla="*/ 896227 h 1041673"/>
              <a:gd name="connsiteX11650" fmla="*/ 4877341 w 5155357"/>
              <a:gd name="connsiteY11650" fmla="*/ 896227 h 1041673"/>
              <a:gd name="connsiteX11651" fmla="*/ 4875352 w 5155357"/>
              <a:gd name="connsiteY11651" fmla="*/ 896289 h 1041673"/>
              <a:gd name="connsiteX11652" fmla="*/ 4872553 w 5155357"/>
              <a:gd name="connsiteY11652" fmla="*/ 896227 h 1041673"/>
              <a:gd name="connsiteX11653" fmla="*/ 4871310 w 5155357"/>
              <a:gd name="connsiteY11653" fmla="*/ 896849 h 1041673"/>
              <a:gd name="connsiteX11654" fmla="*/ 4871932 w 5155357"/>
              <a:gd name="connsiteY11654" fmla="*/ 898092 h 1041673"/>
              <a:gd name="connsiteX11655" fmla="*/ 4873859 w 5155357"/>
              <a:gd name="connsiteY11655" fmla="*/ 898403 h 1041673"/>
              <a:gd name="connsiteX11656" fmla="*/ 4875538 w 5155357"/>
              <a:gd name="connsiteY11656" fmla="*/ 898279 h 1041673"/>
              <a:gd name="connsiteX11657" fmla="*/ 4877279 w 5155357"/>
              <a:gd name="connsiteY11657" fmla="*/ 898217 h 1041673"/>
              <a:gd name="connsiteX11658" fmla="*/ 4877403 w 5155357"/>
              <a:gd name="connsiteY11658" fmla="*/ 898217 h 1041673"/>
              <a:gd name="connsiteX11659" fmla="*/ 4877838 w 5155357"/>
              <a:gd name="connsiteY11659" fmla="*/ 898217 h 1041673"/>
              <a:gd name="connsiteX11660" fmla="*/ 4884802 w 5155357"/>
              <a:gd name="connsiteY11660" fmla="*/ 899771 h 1041673"/>
              <a:gd name="connsiteX11661" fmla="*/ 4885051 w 5155357"/>
              <a:gd name="connsiteY11661" fmla="*/ 899771 h 1041673"/>
              <a:gd name="connsiteX11662" fmla="*/ 4895932 w 5155357"/>
              <a:gd name="connsiteY11662" fmla="*/ 901077 h 1041673"/>
              <a:gd name="connsiteX11663" fmla="*/ 4891455 w 5155357"/>
              <a:gd name="connsiteY11663" fmla="*/ 894921 h 1041673"/>
              <a:gd name="connsiteX11664" fmla="*/ 4894813 w 5155357"/>
              <a:gd name="connsiteY11664" fmla="*/ 894921 h 1041673"/>
              <a:gd name="connsiteX11665" fmla="*/ 4894813 w 5155357"/>
              <a:gd name="connsiteY11665" fmla="*/ 894921 h 1041673"/>
              <a:gd name="connsiteX11666" fmla="*/ 4909549 w 5155357"/>
              <a:gd name="connsiteY11666" fmla="*/ 897160 h 1041673"/>
              <a:gd name="connsiteX11667" fmla="*/ 4925094 w 5155357"/>
              <a:gd name="connsiteY11667" fmla="*/ 899585 h 1041673"/>
              <a:gd name="connsiteX11668" fmla="*/ 4926088 w 5155357"/>
              <a:gd name="connsiteY11668" fmla="*/ 901077 h 1041673"/>
              <a:gd name="connsiteX11669" fmla="*/ 4921052 w 5155357"/>
              <a:gd name="connsiteY11669" fmla="*/ 901077 h 1041673"/>
              <a:gd name="connsiteX11670" fmla="*/ 4921052 w 5155357"/>
              <a:gd name="connsiteY11670" fmla="*/ 903315 h 1041673"/>
              <a:gd name="connsiteX11671" fmla="*/ 4921052 w 5155357"/>
              <a:gd name="connsiteY11671" fmla="*/ 903315 h 1041673"/>
              <a:gd name="connsiteX11672" fmla="*/ 4915394 w 5155357"/>
              <a:gd name="connsiteY11672" fmla="*/ 902818 h 1041673"/>
              <a:gd name="connsiteX11673" fmla="*/ 4915394 w 5155357"/>
              <a:gd name="connsiteY11673" fmla="*/ 902818 h 1041673"/>
              <a:gd name="connsiteX11674" fmla="*/ 4908119 w 5155357"/>
              <a:gd name="connsiteY11674" fmla="*/ 903315 h 1041673"/>
              <a:gd name="connsiteX11675" fmla="*/ 4914834 w 5155357"/>
              <a:gd name="connsiteY11675" fmla="*/ 904435 h 1041673"/>
              <a:gd name="connsiteX11676" fmla="*/ 4914834 w 5155357"/>
              <a:gd name="connsiteY11676" fmla="*/ 904310 h 1041673"/>
              <a:gd name="connsiteX11677" fmla="*/ 4919435 w 5155357"/>
              <a:gd name="connsiteY11677" fmla="*/ 905119 h 1041673"/>
              <a:gd name="connsiteX11678" fmla="*/ 4921052 w 5155357"/>
              <a:gd name="connsiteY11678" fmla="*/ 904932 h 1041673"/>
              <a:gd name="connsiteX11679" fmla="*/ 4927145 w 5155357"/>
              <a:gd name="connsiteY11679" fmla="*/ 906611 h 1041673"/>
              <a:gd name="connsiteX11680" fmla="*/ 4926026 w 5155357"/>
              <a:gd name="connsiteY11680" fmla="*/ 908849 h 1041673"/>
              <a:gd name="connsiteX11681" fmla="*/ 4930503 w 5155357"/>
              <a:gd name="connsiteY11681" fmla="*/ 910528 h 1041673"/>
              <a:gd name="connsiteX11682" fmla="*/ 4929383 w 5155357"/>
              <a:gd name="connsiteY11682" fmla="*/ 911025 h 1041673"/>
              <a:gd name="connsiteX11683" fmla="*/ 4927954 w 5155357"/>
              <a:gd name="connsiteY11683" fmla="*/ 911087 h 1041673"/>
              <a:gd name="connsiteX11684" fmla="*/ 4926834 w 5155357"/>
              <a:gd name="connsiteY11684" fmla="*/ 911087 h 1041673"/>
              <a:gd name="connsiteX11685" fmla="*/ 4926026 w 5155357"/>
              <a:gd name="connsiteY11685" fmla="*/ 911958 h 1041673"/>
              <a:gd name="connsiteX11686" fmla="*/ 4926958 w 5155357"/>
              <a:gd name="connsiteY11686" fmla="*/ 912766 h 1041673"/>
              <a:gd name="connsiteX11687" fmla="*/ 4927954 w 5155357"/>
              <a:gd name="connsiteY11687" fmla="*/ 912766 h 1041673"/>
              <a:gd name="connsiteX11688" fmla="*/ 4928637 w 5155357"/>
              <a:gd name="connsiteY11688" fmla="*/ 912766 h 1041673"/>
              <a:gd name="connsiteX11689" fmla="*/ 4930005 w 5155357"/>
              <a:gd name="connsiteY11689" fmla="*/ 912642 h 1041673"/>
              <a:gd name="connsiteX11690" fmla="*/ 4930005 w 5155357"/>
              <a:gd name="connsiteY11690" fmla="*/ 912642 h 1041673"/>
              <a:gd name="connsiteX11691" fmla="*/ 4938959 w 5155357"/>
              <a:gd name="connsiteY11691" fmla="*/ 912704 h 1041673"/>
              <a:gd name="connsiteX11692" fmla="*/ 4946793 w 5155357"/>
              <a:gd name="connsiteY11692" fmla="*/ 906549 h 1041673"/>
              <a:gd name="connsiteX11693" fmla="*/ 4944555 w 5155357"/>
              <a:gd name="connsiteY11693" fmla="*/ 904310 h 1041673"/>
              <a:gd name="connsiteX11694" fmla="*/ 4954628 w 5155357"/>
              <a:gd name="connsiteY11694" fmla="*/ 903751 h 1041673"/>
              <a:gd name="connsiteX11695" fmla="*/ 4954628 w 5155357"/>
              <a:gd name="connsiteY11695" fmla="*/ 903751 h 1041673"/>
              <a:gd name="connsiteX11696" fmla="*/ 4954689 w 5155357"/>
              <a:gd name="connsiteY11696" fmla="*/ 903751 h 1041673"/>
              <a:gd name="connsiteX11697" fmla="*/ 4955249 w 5155357"/>
              <a:gd name="connsiteY11697" fmla="*/ 903875 h 1041673"/>
              <a:gd name="connsiteX11698" fmla="*/ 4957426 w 5155357"/>
              <a:gd name="connsiteY11698" fmla="*/ 905989 h 1041673"/>
              <a:gd name="connsiteX11699" fmla="*/ 4957426 w 5155357"/>
              <a:gd name="connsiteY11699" fmla="*/ 906300 h 1041673"/>
              <a:gd name="connsiteX11700" fmla="*/ 4957052 w 5155357"/>
              <a:gd name="connsiteY11700" fmla="*/ 907481 h 1041673"/>
              <a:gd name="connsiteX11701" fmla="*/ 4952887 w 5155357"/>
              <a:gd name="connsiteY11701" fmla="*/ 907792 h 1041673"/>
              <a:gd name="connsiteX11702" fmla="*/ 4950462 w 5155357"/>
              <a:gd name="connsiteY11702" fmla="*/ 907668 h 1041673"/>
              <a:gd name="connsiteX11703" fmla="*/ 4949653 w 5155357"/>
              <a:gd name="connsiteY11703" fmla="*/ 908538 h 1041673"/>
              <a:gd name="connsiteX11704" fmla="*/ 4950524 w 5155357"/>
              <a:gd name="connsiteY11704" fmla="*/ 909347 h 1041673"/>
              <a:gd name="connsiteX11705" fmla="*/ 4950524 w 5155357"/>
              <a:gd name="connsiteY11705" fmla="*/ 909347 h 1041673"/>
              <a:gd name="connsiteX11706" fmla="*/ 4952762 w 5155357"/>
              <a:gd name="connsiteY11706" fmla="*/ 909471 h 1041673"/>
              <a:gd name="connsiteX11707" fmla="*/ 4954752 w 5155357"/>
              <a:gd name="connsiteY11707" fmla="*/ 909595 h 1041673"/>
              <a:gd name="connsiteX11708" fmla="*/ 4957798 w 5155357"/>
              <a:gd name="connsiteY11708" fmla="*/ 908973 h 1041673"/>
              <a:gd name="connsiteX11709" fmla="*/ 4957798 w 5155357"/>
              <a:gd name="connsiteY11709" fmla="*/ 908973 h 1041673"/>
              <a:gd name="connsiteX11710" fmla="*/ 4957798 w 5155357"/>
              <a:gd name="connsiteY11710" fmla="*/ 908973 h 1041673"/>
              <a:gd name="connsiteX11711" fmla="*/ 4959851 w 5155357"/>
              <a:gd name="connsiteY11711" fmla="*/ 909533 h 1041673"/>
              <a:gd name="connsiteX11712" fmla="*/ 4960969 w 5155357"/>
              <a:gd name="connsiteY11712" fmla="*/ 909471 h 1041673"/>
              <a:gd name="connsiteX11713" fmla="*/ 4961902 w 5155357"/>
              <a:gd name="connsiteY11713" fmla="*/ 909471 h 1041673"/>
              <a:gd name="connsiteX11714" fmla="*/ 4966317 w 5155357"/>
              <a:gd name="connsiteY11714" fmla="*/ 908290 h 1041673"/>
              <a:gd name="connsiteX11715" fmla="*/ 4962400 w 5155357"/>
              <a:gd name="connsiteY11715" fmla="*/ 907730 h 1041673"/>
              <a:gd name="connsiteX11716" fmla="*/ 4962400 w 5155357"/>
              <a:gd name="connsiteY11716" fmla="*/ 907979 h 1041673"/>
              <a:gd name="connsiteX11717" fmla="*/ 4960846 w 5155357"/>
              <a:gd name="connsiteY11717" fmla="*/ 907979 h 1041673"/>
              <a:gd name="connsiteX11718" fmla="*/ 4958856 w 5155357"/>
              <a:gd name="connsiteY11718" fmla="*/ 907854 h 1041673"/>
              <a:gd name="connsiteX11719" fmla="*/ 4959167 w 5155357"/>
              <a:gd name="connsiteY11719" fmla="*/ 906735 h 1041673"/>
              <a:gd name="connsiteX11720" fmla="*/ 4959167 w 5155357"/>
              <a:gd name="connsiteY11720" fmla="*/ 906735 h 1041673"/>
              <a:gd name="connsiteX11721" fmla="*/ 4961840 w 5155357"/>
              <a:gd name="connsiteY11721" fmla="*/ 905492 h 1041673"/>
              <a:gd name="connsiteX11722" fmla="*/ 4968431 w 5155357"/>
              <a:gd name="connsiteY11722" fmla="*/ 904994 h 1041673"/>
              <a:gd name="connsiteX11723" fmla="*/ 4978876 w 5155357"/>
              <a:gd name="connsiteY11723" fmla="*/ 906735 h 1041673"/>
              <a:gd name="connsiteX11724" fmla="*/ 4984224 w 5155357"/>
              <a:gd name="connsiteY11724" fmla="*/ 907170 h 1041673"/>
              <a:gd name="connsiteX11725" fmla="*/ 5006546 w 5155357"/>
              <a:gd name="connsiteY11725" fmla="*/ 909409 h 1041673"/>
              <a:gd name="connsiteX11726" fmla="*/ 5006546 w 5155357"/>
              <a:gd name="connsiteY11726" fmla="*/ 909284 h 1041673"/>
              <a:gd name="connsiteX11727" fmla="*/ 5007602 w 5155357"/>
              <a:gd name="connsiteY11727" fmla="*/ 909409 h 1041673"/>
              <a:gd name="connsiteX11728" fmla="*/ 5042546 w 5155357"/>
              <a:gd name="connsiteY11728" fmla="*/ 911958 h 1041673"/>
              <a:gd name="connsiteX11729" fmla="*/ 5043666 w 5155357"/>
              <a:gd name="connsiteY11729" fmla="*/ 911958 h 1041673"/>
              <a:gd name="connsiteX11730" fmla="*/ 5044536 w 5155357"/>
              <a:gd name="connsiteY11730" fmla="*/ 911087 h 1041673"/>
              <a:gd name="connsiteX11731" fmla="*/ 5043666 w 5155357"/>
              <a:gd name="connsiteY11731" fmla="*/ 910217 h 1041673"/>
              <a:gd name="connsiteX11732" fmla="*/ 5043666 w 5155357"/>
              <a:gd name="connsiteY11732" fmla="*/ 910217 h 1041673"/>
              <a:gd name="connsiteX11733" fmla="*/ 5007789 w 5155357"/>
              <a:gd name="connsiteY11733" fmla="*/ 907668 h 1041673"/>
              <a:gd name="connsiteX11734" fmla="*/ 5006359 w 5155357"/>
              <a:gd name="connsiteY11734" fmla="*/ 907543 h 1041673"/>
              <a:gd name="connsiteX11735" fmla="*/ 5006172 w 5155357"/>
              <a:gd name="connsiteY11735" fmla="*/ 907543 h 1041673"/>
              <a:gd name="connsiteX11736" fmla="*/ 4979188 w 5155357"/>
              <a:gd name="connsiteY11736" fmla="*/ 904932 h 1041673"/>
              <a:gd name="connsiteX11737" fmla="*/ 4979188 w 5155357"/>
              <a:gd name="connsiteY11737" fmla="*/ 905119 h 1041673"/>
              <a:gd name="connsiteX11738" fmla="*/ 4968618 w 5155357"/>
              <a:gd name="connsiteY11738" fmla="*/ 903315 h 1041673"/>
              <a:gd name="connsiteX11739" fmla="*/ 4968556 w 5155357"/>
              <a:gd name="connsiteY11739" fmla="*/ 903315 h 1041673"/>
              <a:gd name="connsiteX11740" fmla="*/ 4968556 w 5155357"/>
              <a:gd name="connsiteY11740" fmla="*/ 903253 h 1041673"/>
              <a:gd name="connsiteX11741" fmla="*/ 4955684 w 5155357"/>
              <a:gd name="connsiteY11741" fmla="*/ 902134 h 1041673"/>
              <a:gd name="connsiteX11742" fmla="*/ 4955684 w 5155357"/>
              <a:gd name="connsiteY11742" fmla="*/ 902134 h 1041673"/>
              <a:gd name="connsiteX11743" fmla="*/ 4955001 w 5155357"/>
              <a:gd name="connsiteY11743" fmla="*/ 902072 h 1041673"/>
              <a:gd name="connsiteX11744" fmla="*/ 4955001 w 5155357"/>
              <a:gd name="connsiteY11744" fmla="*/ 902072 h 1041673"/>
              <a:gd name="connsiteX11745" fmla="*/ 4940078 w 5155357"/>
              <a:gd name="connsiteY11745" fmla="*/ 898217 h 1041673"/>
              <a:gd name="connsiteX11746" fmla="*/ 4942876 w 5155357"/>
              <a:gd name="connsiteY11746" fmla="*/ 894300 h 1041673"/>
              <a:gd name="connsiteX11747" fmla="*/ 4948472 w 5155357"/>
              <a:gd name="connsiteY11747" fmla="*/ 893180 h 1041673"/>
              <a:gd name="connsiteX11748" fmla="*/ 4961343 w 5155357"/>
              <a:gd name="connsiteY11748" fmla="*/ 894859 h 1041673"/>
              <a:gd name="connsiteX11749" fmla="*/ 4971975 w 5155357"/>
              <a:gd name="connsiteY11749" fmla="*/ 898217 h 1041673"/>
              <a:gd name="connsiteX11750" fmla="*/ 4972286 w 5155357"/>
              <a:gd name="connsiteY11750" fmla="*/ 898092 h 1041673"/>
              <a:gd name="connsiteX11751" fmla="*/ 4971850 w 5155357"/>
              <a:gd name="connsiteY11751" fmla="*/ 898714 h 1041673"/>
              <a:gd name="connsiteX11752" fmla="*/ 4971167 w 5155357"/>
              <a:gd name="connsiteY11752" fmla="*/ 899647 h 1041673"/>
              <a:gd name="connsiteX11753" fmla="*/ 4971167 w 5155357"/>
              <a:gd name="connsiteY11753" fmla="*/ 900144 h 1041673"/>
              <a:gd name="connsiteX11754" fmla="*/ 4971415 w 5155357"/>
              <a:gd name="connsiteY11754" fmla="*/ 900269 h 1041673"/>
              <a:gd name="connsiteX11755" fmla="*/ 4971664 w 5155357"/>
              <a:gd name="connsiteY11755" fmla="*/ 900144 h 1041673"/>
              <a:gd name="connsiteX11756" fmla="*/ 4972473 w 5155357"/>
              <a:gd name="connsiteY11756" fmla="*/ 899087 h 1041673"/>
              <a:gd name="connsiteX11757" fmla="*/ 4972721 w 5155357"/>
              <a:gd name="connsiteY11757" fmla="*/ 898714 h 1041673"/>
              <a:gd name="connsiteX11758" fmla="*/ 4976451 w 5155357"/>
              <a:gd name="connsiteY11758" fmla="*/ 898217 h 1041673"/>
              <a:gd name="connsiteX11759" fmla="*/ 4978690 w 5155357"/>
              <a:gd name="connsiteY11759" fmla="*/ 899896 h 1041673"/>
              <a:gd name="connsiteX11760" fmla="*/ 4988763 w 5155357"/>
              <a:gd name="connsiteY11760" fmla="*/ 901015 h 1041673"/>
              <a:gd name="connsiteX11761" fmla="*/ 4995789 w 5155357"/>
              <a:gd name="connsiteY11761" fmla="*/ 903875 h 1041673"/>
              <a:gd name="connsiteX11762" fmla="*/ 4998525 w 5155357"/>
              <a:gd name="connsiteY11762" fmla="*/ 904497 h 1041673"/>
              <a:gd name="connsiteX11763" fmla="*/ 4998898 w 5155357"/>
              <a:gd name="connsiteY11763" fmla="*/ 904497 h 1041673"/>
              <a:gd name="connsiteX11764" fmla="*/ 5001012 w 5155357"/>
              <a:gd name="connsiteY11764" fmla="*/ 905056 h 1041673"/>
              <a:gd name="connsiteX11765" fmla="*/ 5002193 w 5155357"/>
              <a:gd name="connsiteY11765" fmla="*/ 905056 h 1041673"/>
              <a:gd name="connsiteX11766" fmla="*/ 5003001 w 5155357"/>
              <a:gd name="connsiteY11766" fmla="*/ 905056 h 1041673"/>
              <a:gd name="connsiteX11767" fmla="*/ 5003437 w 5155357"/>
              <a:gd name="connsiteY11767" fmla="*/ 905056 h 1041673"/>
              <a:gd name="connsiteX11768" fmla="*/ 5003685 w 5155357"/>
              <a:gd name="connsiteY11768" fmla="*/ 904683 h 1041673"/>
              <a:gd name="connsiteX11769" fmla="*/ 5004121 w 5155357"/>
              <a:gd name="connsiteY11769" fmla="*/ 903129 h 1041673"/>
              <a:gd name="connsiteX11770" fmla="*/ 5004121 w 5155357"/>
              <a:gd name="connsiteY11770" fmla="*/ 902880 h 1041673"/>
              <a:gd name="connsiteX11771" fmla="*/ 5016183 w 5155357"/>
              <a:gd name="connsiteY11771" fmla="*/ 901139 h 1041673"/>
              <a:gd name="connsiteX11772" fmla="*/ 5026816 w 5155357"/>
              <a:gd name="connsiteY11772" fmla="*/ 903378 h 1041673"/>
              <a:gd name="connsiteX11773" fmla="*/ 5032971 w 5155357"/>
              <a:gd name="connsiteY11773" fmla="*/ 903378 h 1041673"/>
              <a:gd name="connsiteX11774" fmla="*/ 5039686 w 5155357"/>
              <a:gd name="connsiteY11774" fmla="*/ 903937 h 1041673"/>
              <a:gd name="connsiteX11775" fmla="*/ 5049199 w 5155357"/>
              <a:gd name="connsiteY11775" fmla="*/ 905616 h 1041673"/>
              <a:gd name="connsiteX11776" fmla="*/ 5053676 w 5155357"/>
              <a:gd name="connsiteY11776" fmla="*/ 904497 h 1041673"/>
              <a:gd name="connsiteX11777" fmla="*/ 5054235 w 5155357"/>
              <a:gd name="connsiteY11777" fmla="*/ 906176 h 1041673"/>
              <a:gd name="connsiteX11778" fmla="*/ 5054360 w 5155357"/>
              <a:gd name="connsiteY11778" fmla="*/ 906176 h 1041673"/>
              <a:gd name="connsiteX11779" fmla="*/ 5054235 w 5155357"/>
              <a:gd name="connsiteY11779" fmla="*/ 906300 h 1041673"/>
              <a:gd name="connsiteX11780" fmla="*/ 5053801 w 5155357"/>
              <a:gd name="connsiteY11780" fmla="*/ 906735 h 1041673"/>
              <a:gd name="connsiteX11781" fmla="*/ 5053614 w 5155357"/>
              <a:gd name="connsiteY11781" fmla="*/ 907170 h 1041673"/>
              <a:gd name="connsiteX11782" fmla="*/ 5053925 w 5155357"/>
              <a:gd name="connsiteY11782" fmla="*/ 907357 h 1041673"/>
              <a:gd name="connsiteX11783" fmla="*/ 5054049 w 5155357"/>
              <a:gd name="connsiteY11783" fmla="*/ 907357 h 1041673"/>
              <a:gd name="connsiteX11784" fmla="*/ 5054733 w 5155357"/>
              <a:gd name="connsiteY11784" fmla="*/ 906735 h 1041673"/>
              <a:gd name="connsiteX11785" fmla="*/ 5054733 w 5155357"/>
              <a:gd name="connsiteY11785" fmla="*/ 906735 h 1041673"/>
              <a:gd name="connsiteX11786" fmla="*/ 5054733 w 5155357"/>
              <a:gd name="connsiteY11786" fmla="*/ 906735 h 1041673"/>
              <a:gd name="connsiteX11787" fmla="*/ 5056972 w 5155357"/>
              <a:gd name="connsiteY11787" fmla="*/ 906735 h 1041673"/>
              <a:gd name="connsiteX11788" fmla="*/ 5055293 w 5155357"/>
              <a:gd name="connsiteY11788" fmla="*/ 908414 h 1041673"/>
              <a:gd name="connsiteX11789" fmla="*/ 5058090 w 5155357"/>
              <a:gd name="connsiteY11789" fmla="*/ 910652 h 1041673"/>
              <a:gd name="connsiteX11790" fmla="*/ 5053676 w 5155357"/>
              <a:gd name="connsiteY11790" fmla="*/ 911709 h 1041673"/>
              <a:gd name="connsiteX11791" fmla="*/ 5050070 w 5155357"/>
              <a:gd name="connsiteY11791" fmla="*/ 911087 h 1041673"/>
              <a:gd name="connsiteX11792" fmla="*/ 5048951 w 5155357"/>
              <a:gd name="connsiteY11792" fmla="*/ 911398 h 1041673"/>
              <a:gd name="connsiteX11793" fmla="*/ 5049262 w 5155357"/>
              <a:gd name="connsiteY11793" fmla="*/ 912518 h 1041673"/>
              <a:gd name="connsiteX11794" fmla="*/ 5053054 w 5155357"/>
              <a:gd name="connsiteY11794" fmla="*/ 913388 h 1041673"/>
              <a:gd name="connsiteX11795" fmla="*/ 5054173 w 5155357"/>
              <a:gd name="connsiteY11795" fmla="*/ 913326 h 1041673"/>
              <a:gd name="connsiteX11796" fmla="*/ 5054173 w 5155357"/>
              <a:gd name="connsiteY11796" fmla="*/ 913450 h 1041673"/>
              <a:gd name="connsiteX11797" fmla="*/ 5063065 w 5155357"/>
              <a:gd name="connsiteY11797" fmla="*/ 915129 h 1041673"/>
              <a:gd name="connsiteX11798" fmla="*/ 5055230 w 5155357"/>
              <a:gd name="connsiteY11798" fmla="*/ 917367 h 1041673"/>
              <a:gd name="connsiteX11799" fmla="*/ 5055230 w 5155357"/>
              <a:gd name="connsiteY11799" fmla="*/ 917367 h 1041673"/>
              <a:gd name="connsiteX11800" fmla="*/ 5053676 w 5155357"/>
              <a:gd name="connsiteY11800" fmla="*/ 917243 h 1041673"/>
              <a:gd name="connsiteX11801" fmla="*/ 5052371 w 5155357"/>
              <a:gd name="connsiteY11801" fmla="*/ 917119 h 1041673"/>
              <a:gd name="connsiteX11802" fmla="*/ 5052059 w 5155357"/>
              <a:gd name="connsiteY11802" fmla="*/ 917119 h 1041673"/>
              <a:gd name="connsiteX11803" fmla="*/ 5048516 w 5155357"/>
              <a:gd name="connsiteY11803" fmla="*/ 914632 h 1041673"/>
              <a:gd name="connsiteX11804" fmla="*/ 5039189 w 5155357"/>
              <a:gd name="connsiteY11804" fmla="*/ 916310 h 1041673"/>
              <a:gd name="connsiteX11805" fmla="*/ 5039002 w 5155357"/>
              <a:gd name="connsiteY11805" fmla="*/ 916186 h 1041673"/>
              <a:gd name="connsiteX11806" fmla="*/ 5026132 w 5155357"/>
              <a:gd name="connsiteY11806" fmla="*/ 914880 h 1041673"/>
              <a:gd name="connsiteX11807" fmla="*/ 5014380 w 5155357"/>
              <a:gd name="connsiteY11807" fmla="*/ 913761 h 1041673"/>
              <a:gd name="connsiteX11808" fmla="*/ 5013074 w 5155357"/>
              <a:gd name="connsiteY11808" fmla="*/ 914694 h 1041673"/>
              <a:gd name="connsiteX11809" fmla="*/ 5014007 w 5155357"/>
              <a:gd name="connsiteY11809" fmla="*/ 916000 h 1041673"/>
              <a:gd name="connsiteX11810" fmla="*/ 5026007 w 5155357"/>
              <a:gd name="connsiteY11810" fmla="*/ 917119 h 1041673"/>
              <a:gd name="connsiteX11811" fmla="*/ 5038505 w 5155357"/>
              <a:gd name="connsiteY11811" fmla="*/ 918424 h 1041673"/>
              <a:gd name="connsiteX11812" fmla="*/ 5038753 w 5155357"/>
              <a:gd name="connsiteY11812" fmla="*/ 918424 h 1041673"/>
              <a:gd name="connsiteX11813" fmla="*/ 5039376 w 5155357"/>
              <a:gd name="connsiteY11813" fmla="*/ 918238 h 1041673"/>
              <a:gd name="connsiteX11814" fmla="*/ 5052433 w 5155357"/>
              <a:gd name="connsiteY11814" fmla="*/ 919046 h 1041673"/>
              <a:gd name="connsiteX11815" fmla="*/ 5052433 w 5155357"/>
              <a:gd name="connsiteY11815" fmla="*/ 919046 h 1041673"/>
              <a:gd name="connsiteX11816" fmla="*/ 5053676 w 5155357"/>
              <a:gd name="connsiteY11816" fmla="*/ 919046 h 1041673"/>
              <a:gd name="connsiteX11817" fmla="*/ 5055230 w 5155357"/>
              <a:gd name="connsiteY11817" fmla="*/ 919233 h 1041673"/>
              <a:gd name="connsiteX11818" fmla="*/ 5055542 w 5155357"/>
              <a:gd name="connsiteY11818" fmla="*/ 919233 h 1041673"/>
              <a:gd name="connsiteX11819" fmla="*/ 5055790 w 5155357"/>
              <a:gd name="connsiteY11819" fmla="*/ 919171 h 1041673"/>
              <a:gd name="connsiteX11820" fmla="*/ 5097697 w 5155357"/>
              <a:gd name="connsiteY11820" fmla="*/ 922839 h 1041673"/>
              <a:gd name="connsiteX11821" fmla="*/ 5132890 w 5155357"/>
              <a:gd name="connsiteY11821" fmla="*/ 919481 h 1041673"/>
              <a:gd name="connsiteX11822" fmla="*/ 5143523 w 5155357"/>
              <a:gd name="connsiteY11822" fmla="*/ 892123 h 1041673"/>
              <a:gd name="connsiteX11823" fmla="*/ 5142963 w 5155357"/>
              <a:gd name="connsiteY11823" fmla="*/ 888766 h 1041673"/>
              <a:gd name="connsiteX11824" fmla="*/ 5145761 w 5155357"/>
              <a:gd name="connsiteY11824" fmla="*/ 887087 h 1041673"/>
              <a:gd name="connsiteX11825" fmla="*/ 5147439 w 5155357"/>
              <a:gd name="connsiteY11825" fmla="*/ 877014 h 1041673"/>
              <a:gd name="connsiteX11826" fmla="*/ 5151357 w 5155357"/>
              <a:gd name="connsiteY11826" fmla="*/ 864206 h 1041673"/>
              <a:gd name="connsiteX11827" fmla="*/ 5153596 w 5155357"/>
              <a:gd name="connsiteY11827" fmla="*/ 860289 h 1041673"/>
              <a:gd name="connsiteX11828" fmla="*/ 5154155 w 5155357"/>
              <a:gd name="connsiteY11828" fmla="*/ 834050 h 1041673"/>
              <a:gd name="connsiteX11829" fmla="*/ 4351693 w 5155357"/>
              <a:gd name="connsiteY11829" fmla="*/ 785800 h 1041673"/>
              <a:gd name="connsiteX11830" fmla="*/ 4352501 w 5155357"/>
              <a:gd name="connsiteY11830" fmla="*/ 790588 h 1041673"/>
              <a:gd name="connsiteX11831" fmla="*/ 4352626 w 5155357"/>
              <a:gd name="connsiteY11831" fmla="*/ 794194 h 1041673"/>
              <a:gd name="connsiteX11832" fmla="*/ 4351693 w 5155357"/>
              <a:gd name="connsiteY11832" fmla="*/ 798484 h 1041673"/>
              <a:gd name="connsiteX11833" fmla="*/ 4350947 w 5155357"/>
              <a:gd name="connsiteY11833" fmla="*/ 797178 h 1041673"/>
              <a:gd name="connsiteX11834" fmla="*/ 4350822 w 5155357"/>
              <a:gd name="connsiteY11834" fmla="*/ 791209 h 1041673"/>
              <a:gd name="connsiteX11835" fmla="*/ 4351693 w 5155357"/>
              <a:gd name="connsiteY11835" fmla="*/ 785800 h 1041673"/>
              <a:gd name="connsiteX11836" fmla="*/ 4350947 w 5155357"/>
              <a:gd name="connsiteY11836" fmla="*/ 801282 h 1041673"/>
              <a:gd name="connsiteX11837" fmla="*/ 4353061 w 5155357"/>
              <a:gd name="connsiteY11837" fmla="*/ 801842 h 1041673"/>
              <a:gd name="connsiteX11838" fmla="*/ 4352688 w 5155357"/>
              <a:gd name="connsiteY11838" fmla="*/ 805199 h 1041673"/>
              <a:gd name="connsiteX11839" fmla="*/ 4352688 w 5155357"/>
              <a:gd name="connsiteY11839" fmla="*/ 805199 h 1041673"/>
              <a:gd name="connsiteX11840" fmla="*/ 4351568 w 5155357"/>
              <a:gd name="connsiteY11840" fmla="*/ 813034 h 1041673"/>
              <a:gd name="connsiteX11841" fmla="*/ 4351009 w 5155357"/>
              <a:gd name="connsiteY11841" fmla="*/ 801282 h 1041673"/>
              <a:gd name="connsiteX11842" fmla="*/ 4353185 w 5155357"/>
              <a:gd name="connsiteY11842" fmla="*/ 858734 h 1041673"/>
              <a:gd name="connsiteX11843" fmla="*/ 4353745 w 5155357"/>
              <a:gd name="connsiteY11843" fmla="*/ 862092 h 1041673"/>
              <a:gd name="connsiteX11844" fmla="*/ 4353185 w 5155357"/>
              <a:gd name="connsiteY11844" fmla="*/ 858734 h 1041673"/>
              <a:gd name="connsiteX11845" fmla="*/ 4353185 w 5155357"/>
              <a:gd name="connsiteY11845" fmla="*/ 853698 h 1041673"/>
              <a:gd name="connsiteX11846" fmla="*/ 4353745 w 5155357"/>
              <a:gd name="connsiteY11846" fmla="*/ 855936 h 1041673"/>
              <a:gd name="connsiteX11847" fmla="*/ 4353185 w 5155357"/>
              <a:gd name="connsiteY11847" fmla="*/ 853698 h 1041673"/>
              <a:gd name="connsiteX11848" fmla="*/ 4353745 w 5155357"/>
              <a:gd name="connsiteY11848" fmla="*/ 865449 h 1041673"/>
              <a:gd name="connsiteX11849" fmla="*/ 4352626 w 5155357"/>
              <a:gd name="connsiteY11849" fmla="*/ 863211 h 1041673"/>
              <a:gd name="connsiteX11850" fmla="*/ 4353745 w 5155357"/>
              <a:gd name="connsiteY11850" fmla="*/ 865449 h 1041673"/>
              <a:gd name="connsiteX11851" fmla="*/ 4352999 w 5155357"/>
              <a:gd name="connsiteY11851" fmla="*/ 880931 h 1041673"/>
              <a:gd name="connsiteX11852" fmla="*/ 4352999 w 5155357"/>
              <a:gd name="connsiteY11852" fmla="*/ 886217 h 1041673"/>
              <a:gd name="connsiteX11853" fmla="*/ 4352066 w 5155357"/>
              <a:gd name="connsiteY11853" fmla="*/ 881802 h 1041673"/>
              <a:gd name="connsiteX11854" fmla="*/ 4352999 w 5155357"/>
              <a:gd name="connsiteY11854" fmla="*/ 880931 h 1041673"/>
              <a:gd name="connsiteX11855" fmla="*/ 4345351 w 5155357"/>
              <a:gd name="connsiteY11855" fmla="*/ 714731 h 1041673"/>
              <a:gd name="connsiteX11856" fmla="*/ 4345911 w 5155357"/>
              <a:gd name="connsiteY11856" fmla="*/ 715850 h 1041673"/>
              <a:gd name="connsiteX11857" fmla="*/ 4345351 w 5155357"/>
              <a:gd name="connsiteY11857" fmla="*/ 714731 h 1041673"/>
              <a:gd name="connsiteX11858" fmla="*/ 4339195 w 5155357"/>
              <a:gd name="connsiteY11858" fmla="*/ 840330 h 1041673"/>
              <a:gd name="connsiteX11859" fmla="*/ 4340315 w 5155357"/>
              <a:gd name="connsiteY11859" fmla="*/ 843687 h 1041673"/>
              <a:gd name="connsiteX11860" fmla="*/ 4339195 w 5155357"/>
              <a:gd name="connsiteY11860" fmla="*/ 840330 h 1041673"/>
              <a:gd name="connsiteX11861" fmla="*/ 4339195 w 5155357"/>
              <a:gd name="connsiteY11861" fmla="*/ 854257 h 1041673"/>
              <a:gd name="connsiteX11862" fmla="*/ 4339755 w 5155357"/>
              <a:gd name="connsiteY11862" fmla="*/ 850340 h 1041673"/>
              <a:gd name="connsiteX11863" fmla="*/ 4339195 w 5155357"/>
              <a:gd name="connsiteY11863" fmla="*/ 854257 h 1041673"/>
              <a:gd name="connsiteX11864" fmla="*/ 4340315 w 5155357"/>
              <a:gd name="connsiteY11864" fmla="*/ 835293 h 1041673"/>
              <a:gd name="connsiteX11865" fmla="*/ 4341434 w 5155357"/>
              <a:gd name="connsiteY11865" fmla="*/ 801780 h 1041673"/>
              <a:gd name="connsiteX11866" fmla="*/ 4342553 w 5155357"/>
              <a:gd name="connsiteY11866" fmla="*/ 804018 h 1041673"/>
              <a:gd name="connsiteX11867" fmla="*/ 4340315 w 5155357"/>
              <a:gd name="connsiteY11867" fmla="*/ 835293 h 1041673"/>
              <a:gd name="connsiteX11868" fmla="*/ 4342553 w 5155357"/>
              <a:gd name="connsiteY11868" fmla="*/ 792888 h 1041673"/>
              <a:gd name="connsiteX11869" fmla="*/ 4341994 w 5155357"/>
              <a:gd name="connsiteY11869" fmla="*/ 788971 h 1041673"/>
              <a:gd name="connsiteX11870" fmla="*/ 4342553 w 5155357"/>
              <a:gd name="connsiteY11870" fmla="*/ 792888 h 1041673"/>
              <a:gd name="connsiteX11871" fmla="*/ 4342553 w 5155357"/>
              <a:gd name="connsiteY11871" fmla="*/ 782318 h 1041673"/>
              <a:gd name="connsiteX11872" fmla="*/ 4343112 w 5155357"/>
              <a:gd name="connsiteY11872" fmla="*/ 780080 h 1041673"/>
              <a:gd name="connsiteX11873" fmla="*/ 4342553 w 5155357"/>
              <a:gd name="connsiteY11873" fmla="*/ 782318 h 1041673"/>
              <a:gd name="connsiteX11874" fmla="*/ 4344232 w 5155357"/>
              <a:gd name="connsiteY11874" fmla="*/ 898403 h 1041673"/>
              <a:gd name="connsiteX11875" fmla="*/ 4344791 w 5155357"/>
              <a:gd name="connsiteY11875" fmla="*/ 899522 h 1041673"/>
              <a:gd name="connsiteX11876" fmla="*/ 4344232 w 5155357"/>
              <a:gd name="connsiteY11876" fmla="*/ 898403 h 1041673"/>
              <a:gd name="connsiteX11877" fmla="*/ 4344232 w 5155357"/>
              <a:gd name="connsiteY11877" fmla="*/ 904497 h 1041673"/>
              <a:gd name="connsiteX11878" fmla="*/ 4344232 w 5155357"/>
              <a:gd name="connsiteY11878" fmla="*/ 901699 h 1041673"/>
              <a:gd name="connsiteX11879" fmla="*/ 4344232 w 5155357"/>
              <a:gd name="connsiteY11879" fmla="*/ 904497 h 1041673"/>
              <a:gd name="connsiteX11880" fmla="*/ 4346470 w 5155357"/>
              <a:gd name="connsiteY11880" fmla="*/ 834174 h 1041673"/>
              <a:gd name="connsiteX11881" fmla="*/ 4347030 w 5155357"/>
              <a:gd name="connsiteY11881" fmla="*/ 831376 h 1041673"/>
              <a:gd name="connsiteX11882" fmla="*/ 4346470 w 5155357"/>
              <a:gd name="connsiteY11882" fmla="*/ 834174 h 1041673"/>
              <a:gd name="connsiteX11883" fmla="*/ 4349828 w 5155357"/>
              <a:gd name="connsiteY11883" fmla="*/ 855377 h 1041673"/>
              <a:gd name="connsiteX11884" fmla="*/ 4349268 w 5155357"/>
              <a:gd name="connsiteY11884" fmla="*/ 835293 h 1041673"/>
              <a:gd name="connsiteX11885" fmla="*/ 4350387 w 5155357"/>
              <a:gd name="connsiteY11885" fmla="*/ 835853 h 1041673"/>
              <a:gd name="connsiteX11886" fmla="*/ 4349828 w 5155357"/>
              <a:gd name="connsiteY11886" fmla="*/ 855377 h 1041673"/>
              <a:gd name="connsiteX11887" fmla="*/ 4350387 w 5155357"/>
              <a:gd name="connsiteY11887" fmla="*/ 833614 h 1041673"/>
              <a:gd name="connsiteX11888" fmla="*/ 4349828 w 5155357"/>
              <a:gd name="connsiteY11888" fmla="*/ 828578 h 1041673"/>
              <a:gd name="connsiteX11889" fmla="*/ 4350387 w 5155357"/>
              <a:gd name="connsiteY11889" fmla="*/ 833614 h 1041673"/>
              <a:gd name="connsiteX11890" fmla="*/ 4350947 w 5155357"/>
              <a:gd name="connsiteY11890" fmla="*/ 822485 h 1041673"/>
              <a:gd name="connsiteX11891" fmla="*/ 4349828 w 5155357"/>
              <a:gd name="connsiteY11891" fmla="*/ 816889 h 1041673"/>
              <a:gd name="connsiteX11892" fmla="*/ 4350947 w 5155357"/>
              <a:gd name="connsiteY11892" fmla="*/ 822485 h 1041673"/>
              <a:gd name="connsiteX11893" fmla="*/ 4352999 w 5155357"/>
              <a:gd name="connsiteY11893" fmla="*/ 895668 h 1041673"/>
              <a:gd name="connsiteX11894" fmla="*/ 4351445 w 5155357"/>
              <a:gd name="connsiteY11894" fmla="*/ 894362 h 1041673"/>
              <a:gd name="connsiteX11895" fmla="*/ 4353247 w 5155357"/>
              <a:gd name="connsiteY11895" fmla="*/ 891626 h 1041673"/>
              <a:gd name="connsiteX11896" fmla="*/ 4352999 w 5155357"/>
              <a:gd name="connsiteY11896" fmla="*/ 895668 h 1041673"/>
              <a:gd name="connsiteX11897" fmla="*/ 4352626 w 5155357"/>
              <a:gd name="connsiteY11897" fmla="*/ 871045 h 1041673"/>
              <a:gd name="connsiteX11898" fmla="*/ 4353745 w 5155357"/>
              <a:gd name="connsiteY11898" fmla="*/ 873843 h 1041673"/>
              <a:gd name="connsiteX11899" fmla="*/ 4352626 w 5155357"/>
              <a:gd name="connsiteY11899" fmla="*/ 871045 h 1041673"/>
              <a:gd name="connsiteX11900" fmla="*/ 4352626 w 5155357"/>
              <a:gd name="connsiteY11900" fmla="*/ 869926 h 1041673"/>
              <a:gd name="connsiteX11901" fmla="*/ 4353185 w 5155357"/>
              <a:gd name="connsiteY11901" fmla="*/ 867128 h 1041673"/>
              <a:gd name="connsiteX11902" fmla="*/ 4352626 w 5155357"/>
              <a:gd name="connsiteY11902" fmla="*/ 869926 h 1041673"/>
              <a:gd name="connsiteX11903" fmla="*/ 4353745 w 5155357"/>
              <a:gd name="connsiteY11903" fmla="*/ 850962 h 1041673"/>
              <a:gd name="connsiteX11904" fmla="*/ 4353745 w 5155357"/>
              <a:gd name="connsiteY11904" fmla="*/ 847045 h 1041673"/>
              <a:gd name="connsiteX11905" fmla="*/ 4353745 w 5155357"/>
              <a:gd name="connsiteY11905" fmla="*/ 850962 h 1041673"/>
              <a:gd name="connsiteX11906" fmla="*/ 4354864 w 5155357"/>
              <a:gd name="connsiteY11906" fmla="*/ 830816 h 1041673"/>
              <a:gd name="connsiteX11907" fmla="*/ 4354864 w 5155357"/>
              <a:gd name="connsiteY11907" fmla="*/ 825220 h 1041673"/>
              <a:gd name="connsiteX11908" fmla="*/ 4354864 w 5155357"/>
              <a:gd name="connsiteY11908" fmla="*/ 830816 h 1041673"/>
              <a:gd name="connsiteX11909" fmla="*/ 4355424 w 5155357"/>
              <a:gd name="connsiteY11909" fmla="*/ 821925 h 1041673"/>
              <a:gd name="connsiteX11910" fmla="*/ 4354864 w 5155357"/>
              <a:gd name="connsiteY11910" fmla="*/ 816889 h 1041673"/>
              <a:gd name="connsiteX11911" fmla="*/ 4354864 w 5155357"/>
              <a:gd name="connsiteY11911" fmla="*/ 816764 h 1041673"/>
              <a:gd name="connsiteX11912" fmla="*/ 4355486 w 5155357"/>
              <a:gd name="connsiteY11912" fmla="*/ 817137 h 1041673"/>
              <a:gd name="connsiteX11913" fmla="*/ 4355424 w 5155357"/>
              <a:gd name="connsiteY11913" fmla="*/ 821925 h 1041673"/>
              <a:gd name="connsiteX11914" fmla="*/ 4355362 w 5155357"/>
              <a:gd name="connsiteY11914" fmla="*/ 816205 h 1041673"/>
              <a:gd name="connsiteX11915" fmla="*/ 4355362 w 5155357"/>
              <a:gd name="connsiteY11915" fmla="*/ 814650 h 1041673"/>
              <a:gd name="connsiteX11916" fmla="*/ 4355921 w 5155357"/>
              <a:gd name="connsiteY11916" fmla="*/ 816329 h 1041673"/>
              <a:gd name="connsiteX11917" fmla="*/ 4355921 w 5155357"/>
              <a:gd name="connsiteY11917" fmla="*/ 816640 h 1041673"/>
              <a:gd name="connsiteX11918" fmla="*/ 4355300 w 5155357"/>
              <a:gd name="connsiteY11918" fmla="*/ 816205 h 1041673"/>
              <a:gd name="connsiteX11919" fmla="*/ 4354305 w 5155357"/>
              <a:gd name="connsiteY11919" fmla="*/ 808495 h 1041673"/>
              <a:gd name="connsiteX11920" fmla="*/ 4353745 w 5155357"/>
              <a:gd name="connsiteY11920" fmla="*/ 805697 h 1041673"/>
              <a:gd name="connsiteX11921" fmla="*/ 4353745 w 5155357"/>
              <a:gd name="connsiteY11921" fmla="*/ 805697 h 1041673"/>
              <a:gd name="connsiteX11922" fmla="*/ 4354118 w 5155357"/>
              <a:gd name="connsiteY11922" fmla="*/ 801158 h 1041673"/>
              <a:gd name="connsiteX11923" fmla="*/ 4354305 w 5155357"/>
              <a:gd name="connsiteY11923" fmla="*/ 801158 h 1041673"/>
              <a:gd name="connsiteX11924" fmla="*/ 4355424 w 5155357"/>
              <a:gd name="connsiteY11924" fmla="*/ 790588 h 1041673"/>
              <a:gd name="connsiteX11925" fmla="*/ 4355984 w 5155357"/>
              <a:gd name="connsiteY11925" fmla="*/ 792826 h 1041673"/>
              <a:gd name="connsiteX11926" fmla="*/ 4355984 w 5155357"/>
              <a:gd name="connsiteY11926" fmla="*/ 802339 h 1041673"/>
              <a:gd name="connsiteX11927" fmla="*/ 4356543 w 5155357"/>
              <a:gd name="connsiteY11927" fmla="*/ 800660 h 1041673"/>
              <a:gd name="connsiteX11928" fmla="*/ 4354305 w 5155357"/>
              <a:gd name="connsiteY11928" fmla="*/ 808495 h 1041673"/>
              <a:gd name="connsiteX11929" fmla="*/ 4356481 w 5155357"/>
              <a:gd name="connsiteY11929" fmla="*/ 789531 h 1041673"/>
              <a:gd name="connsiteX11930" fmla="*/ 4355921 w 5155357"/>
              <a:gd name="connsiteY11930" fmla="*/ 784494 h 1041673"/>
              <a:gd name="connsiteX11931" fmla="*/ 4356481 w 5155357"/>
              <a:gd name="connsiteY11931" fmla="*/ 789531 h 1041673"/>
              <a:gd name="connsiteX11932" fmla="*/ 4360398 w 5155357"/>
              <a:gd name="connsiteY11932" fmla="*/ 768328 h 1041673"/>
              <a:gd name="connsiteX11933" fmla="*/ 4357600 w 5155357"/>
              <a:gd name="connsiteY11933" fmla="*/ 775603 h 1041673"/>
              <a:gd name="connsiteX11934" fmla="*/ 4359279 w 5155357"/>
              <a:gd name="connsiteY11934" fmla="*/ 762173 h 1041673"/>
              <a:gd name="connsiteX11935" fmla="*/ 4358719 w 5155357"/>
              <a:gd name="connsiteY11935" fmla="*/ 753219 h 1041673"/>
              <a:gd name="connsiteX11936" fmla="*/ 4362077 w 5155357"/>
              <a:gd name="connsiteY11936" fmla="*/ 754338 h 1041673"/>
              <a:gd name="connsiteX11937" fmla="*/ 4360398 w 5155357"/>
              <a:gd name="connsiteY11937" fmla="*/ 768266 h 1041673"/>
              <a:gd name="connsiteX11938" fmla="*/ 4357600 w 5155357"/>
              <a:gd name="connsiteY11938" fmla="*/ 690731 h 1041673"/>
              <a:gd name="connsiteX11939" fmla="*/ 4362077 w 5155357"/>
              <a:gd name="connsiteY11939" fmla="*/ 666171 h 1041673"/>
              <a:gd name="connsiteX11940" fmla="*/ 4357600 w 5155357"/>
              <a:gd name="connsiteY11940" fmla="*/ 690731 h 1041673"/>
              <a:gd name="connsiteX11941" fmla="*/ 4365435 w 5155357"/>
              <a:gd name="connsiteY11941" fmla="*/ 679041 h 1041673"/>
              <a:gd name="connsiteX11942" fmla="*/ 4369911 w 5155357"/>
              <a:gd name="connsiteY11942" fmla="*/ 651124 h 1041673"/>
              <a:gd name="connsiteX11943" fmla="*/ 4371030 w 5155357"/>
              <a:gd name="connsiteY11943" fmla="*/ 651683 h 1041673"/>
              <a:gd name="connsiteX11944" fmla="*/ 4365435 w 5155357"/>
              <a:gd name="connsiteY11944" fmla="*/ 679041 h 1041673"/>
              <a:gd name="connsiteX11945" fmla="*/ 4371030 w 5155357"/>
              <a:gd name="connsiteY11945" fmla="*/ 645528 h 1041673"/>
              <a:gd name="connsiteX11946" fmla="*/ 4372150 w 5155357"/>
              <a:gd name="connsiteY11946" fmla="*/ 641610 h 1041673"/>
              <a:gd name="connsiteX11947" fmla="*/ 4371030 w 5155357"/>
              <a:gd name="connsiteY11947" fmla="*/ 645528 h 1041673"/>
              <a:gd name="connsiteX11948" fmla="*/ 4470514 w 5155357"/>
              <a:gd name="connsiteY11948" fmla="*/ 752162 h 1041673"/>
              <a:gd name="connsiteX11949" fmla="*/ 4468213 w 5155357"/>
              <a:gd name="connsiteY11949" fmla="*/ 753530 h 1041673"/>
              <a:gd name="connsiteX11950" fmla="*/ 4467032 w 5155357"/>
              <a:gd name="connsiteY11950" fmla="*/ 751975 h 1041673"/>
              <a:gd name="connsiteX11951" fmla="*/ 4470514 w 5155357"/>
              <a:gd name="connsiteY11951" fmla="*/ 752162 h 1041673"/>
              <a:gd name="connsiteX11952" fmla="*/ 4791350 w 5155357"/>
              <a:gd name="connsiteY11952" fmla="*/ 372507 h 1041673"/>
              <a:gd name="connsiteX11953" fmla="*/ 4790790 w 5155357"/>
              <a:gd name="connsiteY11953" fmla="*/ 371947 h 1041673"/>
              <a:gd name="connsiteX11954" fmla="*/ 4790666 w 5155357"/>
              <a:gd name="connsiteY11954" fmla="*/ 371947 h 1041673"/>
              <a:gd name="connsiteX11955" fmla="*/ 4791412 w 5155357"/>
              <a:gd name="connsiteY11955" fmla="*/ 370890 h 1041673"/>
              <a:gd name="connsiteX11956" fmla="*/ 4791350 w 5155357"/>
              <a:gd name="connsiteY11956" fmla="*/ 372507 h 1041673"/>
              <a:gd name="connsiteX11957" fmla="*/ 4765671 w 5155357"/>
              <a:gd name="connsiteY11957" fmla="*/ 184979 h 1041673"/>
              <a:gd name="connsiteX11958" fmla="*/ 4770147 w 5155357"/>
              <a:gd name="connsiteY11958" fmla="*/ 185539 h 1041673"/>
              <a:gd name="connsiteX11959" fmla="*/ 4765110 w 5155357"/>
              <a:gd name="connsiteY11959" fmla="*/ 187218 h 1041673"/>
              <a:gd name="connsiteX11960" fmla="*/ 4765671 w 5155357"/>
              <a:gd name="connsiteY11960" fmla="*/ 184979 h 1041673"/>
              <a:gd name="connsiteX11961" fmla="*/ 4756779 w 5155357"/>
              <a:gd name="connsiteY11961" fmla="*/ 196171 h 1041673"/>
              <a:gd name="connsiteX11962" fmla="*/ 4757898 w 5155357"/>
              <a:gd name="connsiteY11962" fmla="*/ 196171 h 1041673"/>
              <a:gd name="connsiteX11963" fmla="*/ 4756220 w 5155357"/>
              <a:gd name="connsiteY11963" fmla="*/ 197290 h 1041673"/>
              <a:gd name="connsiteX11964" fmla="*/ 4756779 w 5155357"/>
              <a:gd name="connsiteY11964" fmla="*/ 196171 h 1041673"/>
              <a:gd name="connsiteX11965" fmla="*/ 4728861 w 5155357"/>
              <a:gd name="connsiteY11965" fmla="*/ 203384 h 1041673"/>
              <a:gd name="connsiteX11966" fmla="*/ 4724944 w 5155357"/>
              <a:gd name="connsiteY11966" fmla="*/ 208980 h 1041673"/>
              <a:gd name="connsiteX11967" fmla="*/ 4722706 w 5155357"/>
              <a:gd name="connsiteY11967" fmla="*/ 206182 h 1041673"/>
              <a:gd name="connsiteX11968" fmla="*/ 4728861 w 5155357"/>
              <a:gd name="connsiteY11968" fmla="*/ 203384 h 1041673"/>
              <a:gd name="connsiteX11969" fmla="*/ 4709275 w 5155357"/>
              <a:gd name="connsiteY11969" fmla="*/ 211218 h 1041673"/>
              <a:gd name="connsiteX11970" fmla="*/ 4705358 w 5155357"/>
              <a:gd name="connsiteY11970" fmla="*/ 213457 h 1041673"/>
              <a:gd name="connsiteX11971" fmla="*/ 4709275 w 5155357"/>
              <a:gd name="connsiteY11971" fmla="*/ 211218 h 1041673"/>
              <a:gd name="connsiteX11972" fmla="*/ 4695907 w 5155357"/>
              <a:gd name="connsiteY11972" fmla="*/ 215695 h 1041673"/>
              <a:gd name="connsiteX11973" fmla="*/ 4686394 w 5155357"/>
              <a:gd name="connsiteY11973" fmla="*/ 220172 h 1041673"/>
              <a:gd name="connsiteX11974" fmla="*/ 4695907 w 5155357"/>
              <a:gd name="connsiteY11974" fmla="*/ 215695 h 1041673"/>
              <a:gd name="connsiteX11975" fmla="*/ 4648715 w 5155357"/>
              <a:gd name="connsiteY11975" fmla="*/ 221415 h 1041673"/>
              <a:gd name="connsiteX11976" fmla="*/ 4650891 w 5155357"/>
              <a:gd name="connsiteY11976" fmla="*/ 219985 h 1041673"/>
              <a:gd name="connsiteX11977" fmla="*/ 4651699 w 5155357"/>
              <a:gd name="connsiteY11977" fmla="*/ 219053 h 1041673"/>
              <a:gd name="connsiteX11978" fmla="*/ 4654248 w 5155357"/>
              <a:gd name="connsiteY11978" fmla="*/ 217374 h 1041673"/>
              <a:gd name="connsiteX11979" fmla="*/ 4659161 w 5155357"/>
              <a:gd name="connsiteY11979" fmla="*/ 215322 h 1041673"/>
              <a:gd name="connsiteX11980" fmla="*/ 4664695 w 5155357"/>
              <a:gd name="connsiteY11980" fmla="*/ 213643 h 1041673"/>
              <a:gd name="connsiteX11981" fmla="*/ 4664881 w 5155357"/>
              <a:gd name="connsiteY11981" fmla="*/ 215322 h 1041673"/>
              <a:gd name="connsiteX11982" fmla="*/ 4657979 w 5155357"/>
              <a:gd name="connsiteY11982" fmla="*/ 219737 h 1041673"/>
              <a:gd name="connsiteX11983" fmla="*/ 4654124 w 5155357"/>
              <a:gd name="connsiteY11983" fmla="*/ 220110 h 1041673"/>
              <a:gd name="connsiteX11984" fmla="*/ 4651015 w 5155357"/>
              <a:gd name="connsiteY11984" fmla="*/ 221167 h 1041673"/>
              <a:gd name="connsiteX11985" fmla="*/ 4648839 w 5155357"/>
              <a:gd name="connsiteY11985" fmla="*/ 222970 h 1041673"/>
              <a:gd name="connsiteX11986" fmla="*/ 4648715 w 5155357"/>
              <a:gd name="connsiteY11986" fmla="*/ 221415 h 1041673"/>
              <a:gd name="connsiteX11987" fmla="*/ 4664072 w 5155357"/>
              <a:gd name="connsiteY11987" fmla="*/ 230182 h 1041673"/>
              <a:gd name="connsiteX11988" fmla="*/ 4659036 w 5155357"/>
              <a:gd name="connsiteY11988" fmla="*/ 234659 h 1041673"/>
              <a:gd name="connsiteX11989" fmla="*/ 4657357 w 5155357"/>
              <a:gd name="connsiteY11989" fmla="*/ 233540 h 1041673"/>
              <a:gd name="connsiteX11990" fmla="*/ 4657171 w 5155357"/>
              <a:gd name="connsiteY11990" fmla="*/ 233540 h 1041673"/>
              <a:gd name="connsiteX11991" fmla="*/ 4657295 w 5155357"/>
              <a:gd name="connsiteY11991" fmla="*/ 233043 h 1041673"/>
              <a:gd name="connsiteX11992" fmla="*/ 4657482 w 5155357"/>
              <a:gd name="connsiteY11992" fmla="*/ 232359 h 1041673"/>
              <a:gd name="connsiteX11993" fmla="*/ 4664072 w 5155357"/>
              <a:gd name="connsiteY11993" fmla="*/ 230182 h 1041673"/>
              <a:gd name="connsiteX11994" fmla="*/ 4650705 w 5155357"/>
              <a:gd name="connsiteY11994" fmla="*/ 227944 h 1041673"/>
              <a:gd name="connsiteX11995" fmla="*/ 4646227 w 5155357"/>
              <a:gd name="connsiteY11995" fmla="*/ 230182 h 1041673"/>
              <a:gd name="connsiteX11996" fmla="*/ 4650705 w 5155357"/>
              <a:gd name="connsiteY11996" fmla="*/ 227944 h 1041673"/>
              <a:gd name="connsiteX11997" fmla="*/ 4639886 w 5155357"/>
              <a:gd name="connsiteY11997" fmla="*/ 225270 h 1041673"/>
              <a:gd name="connsiteX11998" fmla="*/ 4641316 w 5155357"/>
              <a:gd name="connsiteY11998" fmla="*/ 223467 h 1041673"/>
              <a:gd name="connsiteX11999" fmla="*/ 4644176 w 5155357"/>
              <a:gd name="connsiteY11999" fmla="*/ 221664 h 1041673"/>
              <a:gd name="connsiteX12000" fmla="*/ 4645481 w 5155357"/>
              <a:gd name="connsiteY12000" fmla="*/ 222161 h 1041673"/>
              <a:gd name="connsiteX12001" fmla="*/ 4644549 w 5155357"/>
              <a:gd name="connsiteY12001" fmla="*/ 224773 h 1041673"/>
              <a:gd name="connsiteX12002" fmla="*/ 4642124 w 5155357"/>
              <a:gd name="connsiteY12002" fmla="*/ 226576 h 1041673"/>
              <a:gd name="connsiteX12003" fmla="*/ 4639886 w 5155357"/>
              <a:gd name="connsiteY12003" fmla="*/ 225270 h 1041673"/>
              <a:gd name="connsiteX12004" fmla="*/ 4639512 w 5155357"/>
              <a:gd name="connsiteY12004" fmla="*/ 227384 h 1041673"/>
              <a:gd name="connsiteX12005" fmla="*/ 4640632 w 5155357"/>
              <a:gd name="connsiteY12005" fmla="*/ 227384 h 1041673"/>
              <a:gd name="connsiteX12006" fmla="*/ 4640072 w 5155357"/>
              <a:gd name="connsiteY12006" fmla="*/ 229063 h 1041673"/>
              <a:gd name="connsiteX12007" fmla="*/ 4638953 w 5155357"/>
              <a:gd name="connsiteY12007" fmla="*/ 229063 h 1041673"/>
              <a:gd name="connsiteX12008" fmla="*/ 4639512 w 5155357"/>
              <a:gd name="connsiteY12008" fmla="*/ 227384 h 1041673"/>
              <a:gd name="connsiteX12009" fmla="*/ 4625398 w 5155357"/>
              <a:gd name="connsiteY12009" fmla="*/ 248089 h 1041673"/>
              <a:gd name="connsiteX12010" fmla="*/ 4628072 w 5155357"/>
              <a:gd name="connsiteY12010" fmla="*/ 246286 h 1041673"/>
              <a:gd name="connsiteX12011" fmla="*/ 4629502 w 5155357"/>
              <a:gd name="connsiteY12011" fmla="*/ 243053 h 1041673"/>
              <a:gd name="connsiteX12012" fmla="*/ 4634041 w 5155357"/>
              <a:gd name="connsiteY12012" fmla="*/ 241499 h 1041673"/>
              <a:gd name="connsiteX12013" fmla="*/ 4638455 w 5155357"/>
              <a:gd name="connsiteY12013" fmla="*/ 239074 h 1041673"/>
              <a:gd name="connsiteX12014" fmla="*/ 4644735 w 5155357"/>
              <a:gd name="connsiteY12014" fmla="*/ 238079 h 1041673"/>
              <a:gd name="connsiteX12015" fmla="*/ 4644922 w 5155357"/>
              <a:gd name="connsiteY12015" fmla="*/ 238017 h 1041673"/>
              <a:gd name="connsiteX12016" fmla="*/ 4649647 w 5155357"/>
              <a:gd name="connsiteY12016" fmla="*/ 232918 h 1041673"/>
              <a:gd name="connsiteX12017" fmla="*/ 4655243 w 5155357"/>
              <a:gd name="connsiteY12017" fmla="*/ 230680 h 1041673"/>
              <a:gd name="connsiteX12018" fmla="*/ 4656362 w 5155357"/>
              <a:gd name="connsiteY12018" fmla="*/ 231799 h 1041673"/>
              <a:gd name="connsiteX12019" fmla="*/ 4656549 w 5155357"/>
              <a:gd name="connsiteY12019" fmla="*/ 231799 h 1041673"/>
              <a:gd name="connsiteX12020" fmla="*/ 4656300 w 5155357"/>
              <a:gd name="connsiteY12020" fmla="*/ 232732 h 1041673"/>
              <a:gd name="connsiteX12021" fmla="*/ 4656176 w 5155357"/>
              <a:gd name="connsiteY12021" fmla="*/ 233229 h 1041673"/>
              <a:gd name="connsiteX12022" fmla="*/ 4647844 w 5155357"/>
              <a:gd name="connsiteY12022" fmla="*/ 238328 h 1041673"/>
              <a:gd name="connsiteX12023" fmla="*/ 4647844 w 5155357"/>
              <a:gd name="connsiteY12023" fmla="*/ 238328 h 1041673"/>
              <a:gd name="connsiteX12024" fmla="*/ 4642995 w 5155357"/>
              <a:gd name="connsiteY12024" fmla="*/ 242369 h 1041673"/>
              <a:gd name="connsiteX12025" fmla="*/ 4642870 w 5155357"/>
              <a:gd name="connsiteY12025" fmla="*/ 242369 h 1041673"/>
              <a:gd name="connsiteX12026" fmla="*/ 4639886 w 5155357"/>
              <a:gd name="connsiteY12026" fmla="*/ 244172 h 1041673"/>
              <a:gd name="connsiteX12027" fmla="*/ 4637336 w 5155357"/>
              <a:gd name="connsiteY12027" fmla="*/ 245167 h 1041673"/>
              <a:gd name="connsiteX12028" fmla="*/ 4633606 w 5155357"/>
              <a:gd name="connsiteY12028" fmla="*/ 247157 h 1041673"/>
              <a:gd name="connsiteX12029" fmla="*/ 4631367 w 5155357"/>
              <a:gd name="connsiteY12029" fmla="*/ 247654 h 1041673"/>
              <a:gd name="connsiteX12030" fmla="*/ 4628010 w 5155357"/>
              <a:gd name="connsiteY12030" fmla="*/ 248400 h 1041673"/>
              <a:gd name="connsiteX12031" fmla="*/ 4624652 w 5155357"/>
              <a:gd name="connsiteY12031" fmla="*/ 249582 h 1041673"/>
              <a:gd name="connsiteX12032" fmla="*/ 4625460 w 5155357"/>
              <a:gd name="connsiteY12032" fmla="*/ 248027 h 1041673"/>
              <a:gd name="connsiteX12033" fmla="*/ 4613833 w 5155357"/>
              <a:gd name="connsiteY12033" fmla="*/ 238576 h 1041673"/>
              <a:gd name="connsiteX12034" fmla="*/ 4611595 w 5155357"/>
              <a:gd name="connsiteY12034" fmla="*/ 239696 h 1041673"/>
              <a:gd name="connsiteX12035" fmla="*/ 4613833 w 5155357"/>
              <a:gd name="connsiteY12035" fmla="*/ 238576 h 1041673"/>
              <a:gd name="connsiteX12036" fmla="*/ 4578081 w 5155357"/>
              <a:gd name="connsiteY12036" fmla="*/ 272712 h 1041673"/>
              <a:gd name="connsiteX12037" fmla="*/ 4579947 w 5155357"/>
              <a:gd name="connsiteY12037" fmla="*/ 271655 h 1041673"/>
              <a:gd name="connsiteX12038" fmla="*/ 4580009 w 5155357"/>
              <a:gd name="connsiteY12038" fmla="*/ 271530 h 1041673"/>
              <a:gd name="connsiteX12039" fmla="*/ 4583304 w 5155357"/>
              <a:gd name="connsiteY12039" fmla="*/ 269354 h 1041673"/>
              <a:gd name="connsiteX12040" fmla="*/ 4583366 w 5155357"/>
              <a:gd name="connsiteY12040" fmla="*/ 269354 h 1041673"/>
              <a:gd name="connsiteX12041" fmla="*/ 4586350 w 5155357"/>
              <a:gd name="connsiteY12041" fmla="*/ 267551 h 1041673"/>
              <a:gd name="connsiteX12042" fmla="*/ 4589833 w 5155357"/>
              <a:gd name="connsiteY12042" fmla="*/ 266245 h 1041673"/>
              <a:gd name="connsiteX12043" fmla="*/ 4592444 w 5155357"/>
              <a:gd name="connsiteY12043" fmla="*/ 264566 h 1041673"/>
              <a:gd name="connsiteX12044" fmla="*/ 4593253 w 5155357"/>
              <a:gd name="connsiteY12044" fmla="*/ 263634 h 1041673"/>
              <a:gd name="connsiteX12045" fmla="*/ 4595118 w 5155357"/>
              <a:gd name="connsiteY12045" fmla="*/ 261831 h 1041673"/>
              <a:gd name="connsiteX12046" fmla="*/ 4598102 w 5155357"/>
              <a:gd name="connsiteY12046" fmla="*/ 260587 h 1041673"/>
              <a:gd name="connsiteX12047" fmla="*/ 4601335 w 5155357"/>
              <a:gd name="connsiteY12047" fmla="*/ 258908 h 1041673"/>
              <a:gd name="connsiteX12048" fmla="*/ 4606994 w 5155357"/>
              <a:gd name="connsiteY12048" fmla="*/ 256546 h 1041673"/>
              <a:gd name="connsiteX12049" fmla="*/ 4610600 w 5155357"/>
              <a:gd name="connsiteY12049" fmla="*/ 256359 h 1041673"/>
              <a:gd name="connsiteX12050" fmla="*/ 4610538 w 5155357"/>
              <a:gd name="connsiteY12050" fmla="*/ 256483 h 1041673"/>
              <a:gd name="connsiteX12051" fmla="*/ 4608548 w 5155357"/>
              <a:gd name="connsiteY12051" fmla="*/ 259157 h 1041673"/>
              <a:gd name="connsiteX12052" fmla="*/ 4604693 w 5155357"/>
              <a:gd name="connsiteY12052" fmla="*/ 261333 h 1041673"/>
              <a:gd name="connsiteX12053" fmla="*/ 4601833 w 5155357"/>
              <a:gd name="connsiteY12053" fmla="*/ 262266 h 1041673"/>
              <a:gd name="connsiteX12054" fmla="*/ 4599159 w 5155357"/>
              <a:gd name="connsiteY12054" fmla="*/ 263261 h 1041673"/>
              <a:gd name="connsiteX12055" fmla="*/ 4597480 w 5155357"/>
              <a:gd name="connsiteY12055" fmla="*/ 265375 h 1041673"/>
              <a:gd name="connsiteX12056" fmla="*/ 4595367 w 5155357"/>
              <a:gd name="connsiteY12056" fmla="*/ 265624 h 1041673"/>
              <a:gd name="connsiteX12057" fmla="*/ 4593314 w 5155357"/>
              <a:gd name="connsiteY12057" fmla="*/ 266370 h 1041673"/>
              <a:gd name="connsiteX12058" fmla="*/ 4591138 w 5155357"/>
              <a:gd name="connsiteY12058" fmla="*/ 268048 h 1041673"/>
              <a:gd name="connsiteX12059" fmla="*/ 4588029 w 5155357"/>
              <a:gd name="connsiteY12059" fmla="*/ 269230 h 1041673"/>
              <a:gd name="connsiteX12060" fmla="*/ 4582433 w 5155357"/>
              <a:gd name="connsiteY12060" fmla="*/ 273085 h 1041673"/>
              <a:gd name="connsiteX12061" fmla="*/ 4580009 w 5155357"/>
              <a:gd name="connsiteY12061" fmla="*/ 273396 h 1041673"/>
              <a:gd name="connsiteX12062" fmla="*/ 4579263 w 5155357"/>
              <a:gd name="connsiteY12062" fmla="*/ 273707 h 1041673"/>
              <a:gd name="connsiteX12063" fmla="*/ 4577024 w 5155357"/>
              <a:gd name="connsiteY12063" fmla="*/ 275572 h 1041673"/>
              <a:gd name="connsiteX12064" fmla="*/ 4575346 w 5155357"/>
              <a:gd name="connsiteY12064" fmla="*/ 275696 h 1041673"/>
              <a:gd name="connsiteX12065" fmla="*/ 4578081 w 5155357"/>
              <a:gd name="connsiteY12065" fmla="*/ 272712 h 1041673"/>
              <a:gd name="connsiteX12066" fmla="*/ 4480463 w 5155357"/>
              <a:gd name="connsiteY12066" fmla="*/ 393771 h 1041673"/>
              <a:gd name="connsiteX12067" fmla="*/ 4485499 w 5155357"/>
              <a:gd name="connsiteY12067" fmla="*/ 390414 h 1041673"/>
              <a:gd name="connsiteX12068" fmla="*/ 4485499 w 5155357"/>
              <a:gd name="connsiteY12068" fmla="*/ 390414 h 1041673"/>
              <a:gd name="connsiteX12069" fmla="*/ 4485499 w 5155357"/>
              <a:gd name="connsiteY12069" fmla="*/ 390414 h 1041673"/>
              <a:gd name="connsiteX12070" fmla="*/ 4484815 w 5155357"/>
              <a:gd name="connsiteY12070" fmla="*/ 392279 h 1041673"/>
              <a:gd name="connsiteX12071" fmla="*/ 4483758 w 5155357"/>
              <a:gd name="connsiteY12071" fmla="*/ 395450 h 1041673"/>
              <a:gd name="connsiteX12072" fmla="*/ 4482701 w 5155357"/>
              <a:gd name="connsiteY12072" fmla="*/ 396507 h 1041673"/>
              <a:gd name="connsiteX12073" fmla="*/ 4481582 w 5155357"/>
              <a:gd name="connsiteY12073" fmla="*/ 395388 h 1041673"/>
              <a:gd name="connsiteX12074" fmla="*/ 4480463 w 5155357"/>
              <a:gd name="connsiteY12074" fmla="*/ 397626 h 1041673"/>
              <a:gd name="connsiteX12075" fmla="*/ 4480836 w 5155357"/>
              <a:gd name="connsiteY12075" fmla="*/ 397502 h 1041673"/>
              <a:gd name="connsiteX12076" fmla="*/ 4477230 w 5155357"/>
              <a:gd name="connsiteY12076" fmla="*/ 408756 h 1041673"/>
              <a:gd name="connsiteX12077" fmla="*/ 4474431 w 5155357"/>
              <a:gd name="connsiteY12077" fmla="*/ 417834 h 1041673"/>
              <a:gd name="connsiteX12078" fmla="*/ 4480525 w 5155357"/>
              <a:gd name="connsiteY12078" fmla="*/ 393647 h 1041673"/>
              <a:gd name="connsiteX12079" fmla="*/ 4473747 w 5155357"/>
              <a:gd name="connsiteY12079" fmla="*/ 420010 h 1041673"/>
              <a:gd name="connsiteX12080" fmla="*/ 4473747 w 5155357"/>
              <a:gd name="connsiteY12080" fmla="*/ 420010 h 1041673"/>
              <a:gd name="connsiteX12081" fmla="*/ 4471571 w 5155357"/>
              <a:gd name="connsiteY12081" fmla="*/ 428466 h 1041673"/>
              <a:gd name="connsiteX12082" fmla="*/ 4470266 w 5155357"/>
              <a:gd name="connsiteY12082" fmla="*/ 432756 h 1041673"/>
              <a:gd name="connsiteX12083" fmla="*/ 4473685 w 5155357"/>
              <a:gd name="connsiteY12083" fmla="*/ 419948 h 1041673"/>
              <a:gd name="connsiteX12084" fmla="*/ 4436876 w 5155357"/>
              <a:gd name="connsiteY12084" fmla="*/ 562894 h 1041673"/>
              <a:gd name="connsiteX12085" fmla="*/ 4436876 w 5155357"/>
              <a:gd name="connsiteY12085" fmla="*/ 562894 h 1041673"/>
              <a:gd name="connsiteX12086" fmla="*/ 4434203 w 5155357"/>
              <a:gd name="connsiteY12086" fmla="*/ 575143 h 1041673"/>
              <a:gd name="connsiteX12087" fmla="*/ 4432959 w 5155357"/>
              <a:gd name="connsiteY12087" fmla="*/ 580179 h 1041673"/>
              <a:gd name="connsiteX12088" fmla="*/ 4432897 w 5155357"/>
              <a:gd name="connsiteY12088" fmla="*/ 580179 h 1041673"/>
              <a:gd name="connsiteX12089" fmla="*/ 4432897 w 5155357"/>
              <a:gd name="connsiteY12089" fmla="*/ 580179 h 1041673"/>
              <a:gd name="connsiteX12090" fmla="*/ 4436814 w 5155357"/>
              <a:gd name="connsiteY12090" fmla="*/ 562832 h 1041673"/>
              <a:gd name="connsiteX12091" fmla="*/ 4426866 w 5155357"/>
              <a:gd name="connsiteY12091" fmla="*/ 606978 h 1041673"/>
              <a:gd name="connsiteX12092" fmla="*/ 4430223 w 5155357"/>
              <a:gd name="connsiteY12092" fmla="*/ 590252 h 1041673"/>
              <a:gd name="connsiteX12093" fmla="*/ 4432773 w 5155357"/>
              <a:gd name="connsiteY12093" fmla="*/ 581485 h 1041673"/>
              <a:gd name="connsiteX12094" fmla="*/ 4428296 w 5155357"/>
              <a:gd name="connsiteY12094" fmla="*/ 601444 h 1041673"/>
              <a:gd name="connsiteX12095" fmla="*/ 4426990 w 5155357"/>
              <a:gd name="connsiteY12095" fmla="*/ 607040 h 1041673"/>
              <a:gd name="connsiteX12096" fmla="*/ 4426866 w 5155357"/>
              <a:gd name="connsiteY12096" fmla="*/ 607040 h 1041673"/>
              <a:gd name="connsiteX12097" fmla="*/ 4439674 w 5155357"/>
              <a:gd name="connsiteY12097" fmla="*/ 620968 h 1041673"/>
              <a:gd name="connsiteX12098" fmla="*/ 4434078 w 5155357"/>
              <a:gd name="connsiteY12098" fmla="*/ 622646 h 1041673"/>
              <a:gd name="connsiteX12099" fmla="*/ 4427923 w 5155357"/>
              <a:gd name="connsiteY12099" fmla="*/ 607040 h 1041673"/>
              <a:gd name="connsiteX12100" fmla="*/ 4429167 w 5155357"/>
              <a:gd name="connsiteY12100" fmla="*/ 601755 h 1041673"/>
              <a:gd name="connsiteX12101" fmla="*/ 4433768 w 5155357"/>
              <a:gd name="connsiteY12101" fmla="*/ 581174 h 1041673"/>
              <a:gd name="connsiteX12102" fmla="*/ 4433892 w 5155357"/>
              <a:gd name="connsiteY12102" fmla="*/ 580863 h 1041673"/>
              <a:gd name="connsiteX12103" fmla="*/ 4433830 w 5155357"/>
              <a:gd name="connsiteY12103" fmla="*/ 580739 h 1041673"/>
              <a:gd name="connsiteX12104" fmla="*/ 4435073 w 5155357"/>
              <a:gd name="connsiteY12104" fmla="*/ 575454 h 1041673"/>
              <a:gd name="connsiteX12105" fmla="*/ 4437809 w 5155357"/>
              <a:gd name="connsiteY12105" fmla="*/ 562894 h 1041673"/>
              <a:gd name="connsiteX12106" fmla="*/ 4437933 w 5155357"/>
              <a:gd name="connsiteY12106" fmla="*/ 562894 h 1041673"/>
              <a:gd name="connsiteX12107" fmla="*/ 4439053 w 5155357"/>
              <a:gd name="connsiteY12107" fmla="*/ 557920 h 1041673"/>
              <a:gd name="connsiteX12108" fmla="*/ 4438804 w 5155357"/>
              <a:gd name="connsiteY12108" fmla="*/ 557920 h 1041673"/>
              <a:gd name="connsiteX12109" fmla="*/ 4441912 w 5155357"/>
              <a:gd name="connsiteY12109" fmla="*/ 546728 h 1041673"/>
              <a:gd name="connsiteX12110" fmla="*/ 4443156 w 5155357"/>
              <a:gd name="connsiteY12110" fmla="*/ 541567 h 1041673"/>
              <a:gd name="connsiteX12111" fmla="*/ 4442783 w 5155357"/>
              <a:gd name="connsiteY12111" fmla="*/ 540945 h 1041673"/>
              <a:gd name="connsiteX12112" fmla="*/ 4442161 w 5155357"/>
              <a:gd name="connsiteY12112" fmla="*/ 541318 h 1041673"/>
              <a:gd name="connsiteX12113" fmla="*/ 4440918 w 5155357"/>
              <a:gd name="connsiteY12113" fmla="*/ 546479 h 1041673"/>
              <a:gd name="connsiteX12114" fmla="*/ 4438493 w 5155357"/>
              <a:gd name="connsiteY12114" fmla="*/ 555743 h 1041673"/>
              <a:gd name="connsiteX12115" fmla="*/ 4444586 w 5155357"/>
              <a:gd name="connsiteY12115" fmla="*/ 531121 h 1041673"/>
              <a:gd name="connsiteX12116" fmla="*/ 4454659 w 5155357"/>
              <a:gd name="connsiteY12116" fmla="*/ 490208 h 1041673"/>
              <a:gd name="connsiteX12117" fmla="*/ 4451052 w 5155357"/>
              <a:gd name="connsiteY12117" fmla="*/ 505504 h 1041673"/>
              <a:gd name="connsiteX12118" fmla="*/ 4447820 w 5155357"/>
              <a:gd name="connsiteY12118" fmla="*/ 518499 h 1041673"/>
              <a:gd name="connsiteX12119" fmla="*/ 4448130 w 5155357"/>
              <a:gd name="connsiteY12119" fmla="*/ 518934 h 1041673"/>
              <a:gd name="connsiteX12120" fmla="*/ 4448192 w 5155357"/>
              <a:gd name="connsiteY12120" fmla="*/ 518934 h 1041673"/>
              <a:gd name="connsiteX12121" fmla="*/ 4448566 w 5155357"/>
              <a:gd name="connsiteY12121" fmla="*/ 518623 h 1041673"/>
              <a:gd name="connsiteX12122" fmla="*/ 4451799 w 5155357"/>
              <a:gd name="connsiteY12122" fmla="*/ 505691 h 1041673"/>
              <a:gd name="connsiteX12123" fmla="*/ 4455778 w 5155357"/>
              <a:gd name="connsiteY12123" fmla="*/ 488157 h 1041673"/>
              <a:gd name="connsiteX12124" fmla="*/ 4455778 w 5155357"/>
              <a:gd name="connsiteY12124" fmla="*/ 488157 h 1041673"/>
              <a:gd name="connsiteX12125" fmla="*/ 4456835 w 5155357"/>
              <a:gd name="connsiteY12125" fmla="*/ 486540 h 1041673"/>
              <a:gd name="connsiteX12126" fmla="*/ 4456835 w 5155357"/>
              <a:gd name="connsiteY12126" fmla="*/ 485918 h 1041673"/>
              <a:gd name="connsiteX12127" fmla="*/ 4456214 w 5155357"/>
              <a:gd name="connsiteY12127" fmla="*/ 485918 h 1041673"/>
              <a:gd name="connsiteX12128" fmla="*/ 4455778 w 5155357"/>
              <a:gd name="connsiteY12128" fmla="*/ 486540 h 1041673"/>
              <a:gd name="connsiteX12129" fmla="*/ 4460815 w 5155357"/>
              <a:gd name="connsiteY12129" fmla="*/ 464716 h 1041673"/>
              <a:gd name="connsiteX12130" fmla="*/ 4460690 w 5155357"/>
              <a:gd name="connsiteY12130" fmla="*/ 464467 h 1041673"/>
              <a:gd name="connsiteX12131" fmla="*/ 4461436 w 5155357"/>
              <a:gd name="connsiteY12131" fmla="*/ 464902 h 1041673"/>
              <a:gd name="connsiteX12132" fmla="*/ 4459633 w 5155357"/>
              <a:gd name="connsiteY12132" fmla="*/ 471928 h 1041673"/>
              <a:gd name="connsiteX12133" fmla="*/ 4457270 w 5155357"/>
              <a:gd name="connsiteY12133" fmla="*/ 481690 h 1041673"/>
              <a:gd name="connsiteX12134" fmla="*/ 4457581 w 5155357"/>
              <a:gd name="connsiteY12134" fmla="*/ 482125 h 1041673"/>
              <a:gd name="connsiteX12135" fmla="*/ 4457644 w 5155357"/>
              <a:gd name="connsiteY12135" fmla="*/ 482125 h 1041673"/>
              <a:gd name="connsiteX12136" fmla="*/ 4458017 w 5155357"/>
              <a:gd name="connsiteY12136" fmla="*/ 481814 h 1041673"/>
              <a:gd name="connsiteX12137" fmla="*/ 4460379 w 5155357"/>
              <a:gd name="connsiteY12137" fmla="*/ 472115 h 1041673"/>
              <a:gd name="connsiteX12138" fmla="*/ 4462182 w 5155357"/>
              <a:gd name="connsiteY12138" fmla="*/ 464902 h 1041673"/>
              <a:gd name="connsiteX12139" fmla="*/ 4462182 w 5155357"/>
              <a:gd name="connsiteY12139" fmla="*/ 464902 h 1041673"/>
              <a:gd name="connsiteX12140" fmla="*/ 4462431 w 5155357"/>
              <a:gd name="connsiteY12140" fmla="*/ 464156 h 1041673"/>
              <a:gd name="connsiteX12141" fmla="*/ 4462742 w 5155357"/>
              <a:gd name="connsiteY12141" fmla="*/ 463286 h 1041673"/>
              <a:gd name="connsiteX12142" fmla="*/ 4462556 w 5155357"/>
              <a:gd name="connsiteY12142" fmla="*/ 462726 h 1041673"/>
              <a:gd name="connsiteX12143" fmla="*/ 4461996 w 5155357"/>
              <a:gd name="connsiteY12143" fmla="*/ 462913 h 1041673"/>
              <a:gd name="connsiteX12144" fmla="*/ 4461623 w 5155357"/>
              <a:gd name="connsiteY12144" fmla="*/ 463970 h 1041673"/>
              <a:gd name="connsiteX12145" fmla="*/ 4461561 w 5155357"/>
              <a:gd name="connsiteY12145" fmla="*/ 464218 h 1041673"/>
              <a:gd name="connsiteX12146" fmla="*/ 4461312 w 5155357"/>
              <a:gd name="connsiteY12146" fmla="*/ 464094 h 1041673"/>
              <a:gd name="connsiteX12147" fmla="*/ 4468525 w 5155357"/>
              <a:gd name="connsiteY12147" fmla="*/ 436301 h 1041673"/>
              <a:gd name="connsiteX12148" fmla="*/ 4469084 w 5155357"/>
              <a:gd name="connsiteY12148" fmla="*/ 436860 h 1041673"/>
              <a:gd name="connsiteX12149" fmla="*/ 4469271 w 5155357"/>
              <a:gd name="connsiteY12149" fmla="*/ 436860 h 1041673"/>
              <a:gd name="connsiteX12150" fmla="*/ 4466100 w 5155357"/>
              <a:gd name="connsiteY12150" fmla="*/ 448487 h 1041673"/>
              <a:gd name="connsiteX12151" fmla="*/ 4465851 w 5155357"/>
              <a:gd name="connsiteY12151" fmla="*/ 448612 h 1041673"/>
              <a:gd name="connsiteX12152" fmla="*/ 4465665 w 5155357"/>
              <a:gd name="connsiteY12152" fmla="*/ 449047 h 1041673"/>
              <a:gd name="connsiteX12153" fmla="*/ 4465975 w 5155357"/>
              <a:gd name="connsiteY12153" fmla="*/ 449233 h 1041673"/>
              <a:gd name="connsiteX12154" fmla="*/ 4466100 w 5155357"/>
              <a:gd name="connsiteY12154" fmla="*/ 449233 h 1041673"/>
              <a:gd name="connsiteX12155" fmla="*/ 4466659 w 5155357"/>
              <a:gd name="connsiteY12155" fmla="*/ 448985 h 1041673"/>
              <a:gd name="connsiteX12156" fmla="*/ 4466659 w 5155357"/>
              <a:gd name="connsiteY12156" fmla="*/ 448798 h 1041673"/>
              <a:gd name="connsiteX12157" fmla="*/ 4469830 w 5155357"/>
              <a:gd name="connsiteY12157" fmla="*/ 437295 h 1041673"/>
              <a:gd name="connsiteX12158" fmla="*/ 4470390 w 5155357"/>
              <a:gd name="connsiteY12158" fmla="*/ 434373 h 1041673"/>
              <a:gd name="connsiteX12159" fmla="*/ 4470390 w 5155357"/>
              <a:gd name="connsiteY12159" fmla="*/ 434311 h 1041673"/>
              <a:gd name="connsiteX12160" fmla="*/ 4470701 w 5155357"/>
              <a:gd name="connsiteY12160" fmla="*/ 434062 h 1041673"/>
              <a:gd name="connsiteX12161" fmla="*/ 4470514 w 5155357"/>
              <a:gd name="connsiteY12161" fmla="*/ 434062 h 1041673"/>
              <a:gd name="connsiteX12162" fmla="*/ 4472068 w 5155357"/>
              <a:gd name="connsiteY12162" fmla="*/ 428839 h 1041673"/>
              <a:gd name="connsiteX12163" fmla="*/ 4474307 w 5155357"/>
              <a:gd name="connsiteY12163" fmla="*/ 419824 h 1041673"/>
              <a:gd name="connsiteX12164" fmla="*/ 4474307 w 5155357"/>
              <a:gd name="connsiteY12164" fmla="*/ 419824 h 1041673"/>
              <a:gd name="connsiteX12165" fmla="*/ 4477664 w 5155357"/>
              <a:gd name="connsiteY12165" fmla="*/ 409191 h 1041673"/>
              <a:gd name="connsiteX12166" fmla="*/ 4480960 w 5155357"/>
              <a:gd name="connsiteY12166" fmla="*/ 398870 h 1041673"/>
              <a:gd name="connsiteX12167" fmla="*/ 4480711 w 5155357"/>
              <a:gd name="connsiteY12167" fmla="*/ 406082 h 1041673"/>
              <a:gd name="connsiteX12168" fmla="*/ 4477416 w 5155357"/>
              <a:gd name="connsiteY12168" fmla="*/ 417336 h 1041673"/>
              <a:gd name="connsiteX12169" fmla="*/ 4472939 w 5155357"/>
              <a:gd name="connsiteY12169" fmla="*/ 431202 h 1041673"/>
              <a:gd name="connsiteX12170" fmla="*/ 4473375 w 5155357"/>
              <a:gd name="connsiteY12170" fmla="*/ 432446 h 1041673"/>
              <a:gd name="connsiteX12171" fmla="*/ 4473809 w 5155357"/>
              <a:gd name="connsiteY12171" fmla="*/ 432570 h 1041673"/>
              <a:gd name="connsiteX12172" fmla="*/ 4474680 w 5155357"/>
              <a:gd name="connsiteY12172" fmla="*/ 432010 h 1041673"/>
              <a:gd name="connsiteX12173" fmla="*/ 4479281 w 5155357"/>
              <a:gd name="connsiteY12173" fmla="*/ 417772 h 1041673"/>
              <a:gd name="connsiteX12174" fmla="*/ 4482701 w 5155357"/>
              <a:gd name="connsiteY12174" fmla="*/ 406269 h 1041673"/>
              <a:gd name="connsiteX12175" fmla="*/ 4482701 w 5155357"/>
              <a:gd name="connsiteY12175" fmla="*/ 406082 h 1041673"/>
              <a:gd name="connsiteX12176" fmla="*/ 4485250 w 5155357"/>
              <a:gd name="connsiteY12176" fmla="*/ 396196 h 1041673"/>
              <a:gd name="connsiteX12177" fmla="*/ 4485250 w 5155357"/>
              <a:gd name="connsiteY12177" fmla="*/ 396196 h 1041673"/>
              <a:gd name="connsiteX12178" fmla="*/ 4486245 w 5155357"/>
              <a:gd name="connsiteY12178" fmla="*/ 393087 h 1041673"/>
              <a:gd name="connsiteX12179" fmla="*/ 4486929 w 5155357"/>
              <a:gd name="connsiteY12179" fmla="*/ 391160 h 1041673"/>
              <a:gd name="connsiteX12180" fmla="*/ 4486929 w 5155357"/>
              <a:gd name="connsiteY12180" fmla="*/ 391160 h 1041673"/>
              <a:gd name="connsiteX12181" fmla="*/ 4486929 w 5155357"/>
              <a:gd name="connsiteY12181" fmla="*/ 391160 h 1041673"/>
              <a:gd name="connsiteX12182" fmla="*/ 4488048 w 5155357"/>
              <a:gd name="connsiteY12182" fmla="*/ 387243 h 1041673"/>
              <a:gd name="connsiteX12183" fmla="*/ 4513728 w 5155357"/>
              <a:gd name="connsiteY12183" fmla="*/ 367719 h 1041673"/>
              <a:gd name="connsiteX12184" fmla="*/ 4652756 w 5155357"/>
              <a:gd name="connsiteY12184" fmla="*/ 282287 h 1041673"/>
              <a:gd name="connsiteX12185" fmla="*/ 4683472 w 5155357"/>
              <a:gd name="connsiteY12185" fmla="*/ 267800 h 1041673"/>
              <a:gd name="connsiteX12186" fmla="*/ 4699638 w 5155357"/>
              <a:gd name="connsiteY12186" fmla="*/ 261644 h 1041673"/>
              <a:gd name="connsiteX12187" fmla="*/ 4716364 w 5155357"/>
              <a:gd name="connsiteY12187" fmla="*/ 256048 h 1041673"/>
              <a:gd name="connsiteX12188" fmla="*/ 4749318 w 5155357"/>
              <a:gd name="connsiteY12188" fmla="*/ 243737 h 1041673"/>
              <a:gd name="connsiteX12189" fmla="*/ 4754354 w 5155357"/>
              <a:gd name="connsiteY12189" fmla="*/ 243177 h 1041673"/>
              <a:gd name="connsiteX12190" fmla="*/ 4768842 w 5155357"/>
              <a:gd name="connsiteY12190" fmla="*/ 239260 h 1041673"/>
              <a:gd name="connsiteX12191" fmla="*/ 4800116 w 5155357"/>
              <a:gd name="connsiteY12191" fmla="*/ 233105 h 1041673"/>
              <a:gd name="connsiteX12192" fmla="*/ 4847558 w 5155357"/>
              <a:gd name="connsiteY12192" fmla="*/ 231426 h 1041673"/>
              <a:gd name="connsiteX12193" fmla="*/ 4854833 w 5155357"/>
              <a:gd name="connsiteY12193" fmla="*/ 233105 h 1041673"/>
              <a:gd name="connsiteX12194" fmla="*/ 4876595 w 5155357"/>
              <a:gd name="connsiteY12194" fmla="*/ 243177 h 1041673"/>
              <a:gd name="connsiteX12195" fmla="*/ 4853154 w 5155357"/>
              <a:gd name="connsiteY12195" fmla="*/ 288940 h 1041673"/>
              <a:gd name="connsiteX12196" fmla="*/ 4848677 w 5155357"/>
              <a:gd name="connsiteY12196" fmla="*/ 294536 h 1041673"/>
              <a:gd name="connsiteX12197" fmla="*/ 4846998 w 5155357"/>
              <a:gd name="connsiteY12197" fmla="*/ 299572 h 1041673"/>
              <a:gd name="connsiteX12198" fmla="*/ 4837485 w 5155357"/>
              <a:gd name="connsiteY12198" fmla="*/ 316298 h 1041673"/>
              <a:gd name="connsiteX12199" fmla="*/ 4826853 w 5155357"/>
              <a:gd name="connsiteY12199" fmla="*/ 330226 h 1041673"/>
              <a:gd name="connsiteX12200" fmla="*/ 4823495 w 5155357"/>
              <a:gd name="connsiteY12200" fmla="*/ 330785 h 1041673"/>
              <a:gd name="connsiteX12201" fmla="*/ 4822936 w 5155357"/>
              <a:gd name="connsiteY12201" fmla="*/ 334703 h 1041673"/>
              <a:gd name="connsiteX12202" fmla="*/ 4815101 w 5155357"/>
              <a:gd name="connsiteY12202" fmla="*/ 341418 h 1041673"/>
              <a:gd name="connsiteX12203" fmla="*/ 4806148 w 5155357"/>
              <a:gd name="connsiteY12203" fmla="*/ 352050 h 1041673"/>
              <a:gd name="connsiteX12204" fmla="*/ 4807826 w 5155357"/>
              <a:gd name="connsiteY12204" fmla="*/ 353169 h 1041673"/>
              <a:gd name="connsiteX12205" fmla="*/ 4801111 w 5155357"/>
              <a:gd name="connsiteY12205" fmla="*/ 362123 h 1041673"/>
              <a:gd name="connsiteX12206" fmla="*/ 4790479 w 5155357"/>
              <a:gd name="connsiteY12206" fmla="*/ 369957 h 1041673"/>
              <a:gd name="connsiteX12207" fmla="*/ 4790604 w 5155357"/>
              <a:gd name="connsiteY12207" fmla="*/ 369957 h 1041673"/>
              <a:gd name="connsiteX12208" fmla="*/ 4789360 w 5155357"/>
              <a:gd name="connsiteY12208" fmla="*/ 371698 h 1041673"/>
              <a:gd name="connsiteX12209" fmla="*/ 4789360 w 5155357"/>
              <a:gd name="connsiteY12209" fmla="*/ 371698 h 1041673"/>
              <a:gd name="connsiteX12210" fmla="*/ 4698394 w 5155357"/>
              <a:gd name="connsiteY12210" fmla="*/ 459244 h 1041673"/>
              <a:gd name="connsiteX12211" fmla="*/ 4647036 w 5155357"/>
              <a:gd name="connsiteY12211" fmla="*/ 501089 h 1041673"/>
              <a:gd name="connsiteX12212" fmla="*/ 4637523 w 5155357"/>
              <a:gd name="connsiteY12212" fmla="*/ 508364 h 1041673"/>
              <a:gd name="connsiteX12213" fmla="*/ 4608486 w 5155357"/>
              <a:gd name="connsiteY12213" fmla="*/ 530686 h 1041673"/>
              <a:gd name="connsiteX12214" fmla="*/ 4587843 w 5155357"/>
              <a:gd name="connsiteY12214" fmla="*/ 544116 h 1041673"/>
              <a:gd name="connsiteX12215" fmla="*/ 4581128 w 5155357"/>
              <a:gd name="connsiteY12215" fmla="*/ 549153 h 1041673"/>
              <a:gd name="connsiteX12216" fmla="*/ 4577770 w 5155357"/>
              <a:gd name="connsiteY12216" fmla="*/ 548033 h 1041673"/>
              <a:gd name="connsiteX12217" fmla="*/ 4566019 w 5155357"/>
              <a:gd name="connsiteY12217" fmla="*/ 556427 h 1041673"/>
              <a:gd name="connsiteX12218" fmla="*/ 4563780 w 5155357"/>
              <a:gd name="connsiteY12218" fmla="*/ 560345 h 1041673"/>
              <a:gd name="connsiteX12219" fmla="*/ 4559303 w 5155357"/>
              <a:gd name="connsiteY12219" fmla="*/ 562583 h 1041673"/>
              <a:gd name="connsiteX12220" fmla="*/ 4555946 w 5155357"/>
              <a:gd name="connsiteY12220" fmla="*/ 566500 h 1041673"/>
              <a:gd name="connsiteX12221" fmla="*/ 4547552 w 5155357"/>
              <a:gd name="connsiteY12221" fmla="*/ 573215 h 1041673"/>
              <a:gd name="connsiteX12222" fmla="*/ 4536360 w 5155357"/>
              <a:gd name="connsiteY12222" fmla="*/ 583288 h 1041673"/>
              <a:gd name="connsiteX12223" fmla="*/ 4531883 w 5155357"/>
              <a:gd name="connsiteY12223" fmla="*/ 583288 h 1041673"/>
              <a:gd name="connsiteX12224" fmla="*/ 4500608 w 5155357"/>
              <a:gd name="connsiteY12224" fmla="*/ 600573 h 1041673"/>
              <a:gd name="connsiteX12225" fmla="*/ 4491654 w 5155357"/>
              <a:gd name="connsiteY12225" fmla="*/ 603371 h 1041673"/>
              <a:gd name="connsiteX12226" fmla="*/ 4488857 w 5155357"/>
              <a:gd name="connsiteY12226" fmla="*/ 605610 h 1041673"/>
              <a:gd name="connsiteX12227" fmla="*/ 4485499 w 5155357"/>
              <a:gd name="connsiteY12227" fmla="*/ 605050 h 1041673"/>
              <a:gd name="connsiteX12228" fmla="*/ 4466535 w 5155357"/>
              <a:gd name="connsiteY12228" fmla="*/ 614004 h 1041673"/>
              <a:gd name="connsiteX12229" fmla="*/ 4463177 w 5155357"/>
              <a:gd name="connsiteY12229" fmla="*/ 614004 h 1041673"/>
              <a:gd name="connsiteX12230" fmla="*/ 4439177 w 5155357"/>
              <a:gd name="connsiteY12230" fmla="*/ 621278 h 1041673"/>
              <a:gd name="connsiteX12231" fmla="*/ 4452545 w 5155357"/>
              <a:gd name="connsiteY12231" fmla="*/ 783375 h 1041673"/>
              <a:gd name="connsiteX12232" fmla="*/ 4452545 w 5155357"/>
              <a:gd name="connsiteY12232" fmla="*/ 781696 h 1041673"/>
              <a:gd name="connsiteX12233" fmla="*/ 4452545 w 5155357"/>
              <a:gd name="connsiteY12233" fmla="*/ 783375 h 1041673"/>
              <a:gd name="connsiteX12234" fmla="*/ 4464794 w 5155357"/>
              <a:gd name="connsiteY12234" fmla="*/ 787852 h 1041673"/>
              <a:gd name="connsiteX12235" fmla="*/ 4458639 w 5155357"/>
              <a:gd name="connsiteY12235" fmla="*/ 785054 h 1041673"/>
              <a:gd name="connsiteX12236" fmla="*/ 4474805 w 5155357"/>
              <a:gd name="connsiteY12236" fmla="*/ 790650 h 1041673"/>
              <a:gd name="connsiteX12237" fmla="*/ 4479281 w 5155357"/>
              <a:gd name="connsiteY12237" fmla="*/ 793448 h 1041673"/>
              <a:gd name="connsiteX12238" fmla="*/ 4464794 w 5155357"/>
              <a:gd name="connsiteY12238" fmla="*/ 787852 h 1041673"/>
              <a:gd name="connsiteX12239" fmla="*/ 4485437 w 5155357"/>
              <a:gd name="connsiteY12239" fmla="*/ 797925 h 1041673"/>
              <a:gd name="connsiteX12240" fmla="*/ 4485437 w 5155357"/>
              <a:gd name="connsiteY12240" fmla="*/ 797925 h 1041673"/>
              <a:gd name="connsiteX12241" fmla="*/ 4485250 w 5155357"/>
              <a:gd name="connsiteY12241" fmla="*/ 797925 h 1041673"/>
              <a:gd name="connsiteX12242" fmla="*/ 4486556 w 5155357"/>
              <a:gd name="connsiteY12242" fmla="*/ 796246 h 1041673"/>
              <a:gd name="connsiteX12243" fmla="*/ 4485437 w 5155357"/>
              <a:gd name="connsiteY12243" fmla="*/ 797925 h 1041673"/>
              <a:gd name="connsiteX12244" fmla="*/ 4496069 w 5155357"/>
              <a:gd name="connsiteY12244" fmla="*/ 758255 h 1041673"/>
              <a:gd name="connsiteX12245" fmla="*/ 4497188 w 5155357"/>
              <a:gd name="connsiteY12245" fmla="*/ 760494 h 1041673"/>
              <a:gd name="connsiteX12246" fmla="*/ 4496255 w 5155357"/>
              <a:gd name="connsiteY12246" fmla="*/ 759934 h 1041673"/>
              <a:gd name="connsiteX12247" fmla="*/ 4496255 w 5155357"/>
              <a:gd name="connsiteY12247" fmla="*/ 759934 h 1041673"/>
              <a:gd name="connsiteX12248" fmla="*/ 4496007 w 5155357"/>
              <a:gd name="connsiteY12248" fmla="*/ 759188 h 1041673"/>
              <a:gd name="connsiteX12249" fmla="*/ 4496069 w 5155357"/>
              <a:gd name="connsiteY12249" fmla="*/ 758255 h 1041673"/>
              <a:gd name="connsiteX12250" fmla="*/ 4491033 w 5155357"/>
              <a:gd name="connsiteY12250" fmla="*/ 741965 h 1041673"/>
              <a:gd name="connsiteX12251" fmla="*/ 4494017 w 5155357"/>
              <a:gd name="connsiteY12251" fmla="*/ 742400 h 1041673"/>
              <a:gd name="connsiteX12252" fmla="*/ 4492215 w 5155357"/>
              <a:gd name="connsiteY12252" fmla="*/ 744203 h 1041673"/>
              <a:gd name="connsiteX12253" fmla="*/ 4491033 w 5155357"/>
              <a:gd name="connsiteY12253" fmla="*/ 741965 h 1041673"/>
              <a:gd name="connsiteX12254" fmla="*/ 4489913 w 5155357"/>
              <a:gd name="connsiteY12254" fmla="*/ 797365 h 1041673"/>
              <a:gd name="connsiteX12255" fmla="*/ 4497748 w 5155357"/>
              <a:gd name="connsiteY12255" fmla="*/ 801282 h 1041673"/>
              <a:gd name="connsiteX12256" fmla="*/ 4489913 w 5155357"/>
              <a:gd name="connsiteY12256" fmla="*/ 797365 h 1041673"/>
              <a:gd name="connsiteX12257" fmla="*/ 4547427 w 5155357"/>
              <a:gd name="connsiteY12257" fmla="*/ 807935 h 1041673"/>
              <a:gd name="connsiteX12258" fmla="*/ 4547801 w 5155357"/>
              <a:gd name="connsiteY12258" fmla="*/ 806816 h 1041673"/>
              <a:gd name="connsiteX12259" fmla="*/ 4549666 w 5155357"/>
              <a:gd name="connsiteY12259" fmla="*/ 808495 h 1041673"/>
              <a:gd name="connsiteX12260" fmla="*/ 4547987 w 5155357"/>
              <a:gd name="connsiteY12260" fmla="*/ 808495 h 1041673"/>
              <a:gd name="connsiteX12261" fmla="*/ 4547366 w 5155357"/>
              <a:gd name="connsiteY12261" fmla="*/ 808184 h 1041673"/>
              <a:gd name="connsiteX12262" fmla="*/ 4547366 w 5155357"/>
              <a:gd name="connsiteY12262" fmla="*/ 807935 h 1041673"/>
              <a:gd name="connsiteX12263" fmla="*/ 4509127 w 5155357"/>
              <a:gd name="connsiteY12263" fmla="*/ 768701 h 1041673"/>
              <a:gd name="connsiteX12264" fmla="*/ 4502909 w 5155357"/>
              <a:gd name="connsiteY12264" fmla="*/ 766276 h 1041673"/>
              <a:gd name="connsiteX12265" fmla="*/ 4503033 w 5155357"/>
              <a:gd name="connsiteY12265" fmla="*/ 763043 h 1041673"/>
              <a:gd name="connsiteX12266" fmla="*/ 4503344 w 5155357"/>
              <a:gd name="connsiteY12266" fmla="*/ 762173 h 1041673"/>
              <a:gd name="connsiteX12267" fmla="*/ 4503903 w 5155357"/>
              <a:gd name="connsiteY12267" fmla="*/ 759934 h 1041673"/>
              <a:gd name="connsiteX12268" fmla="*/ 4503903 w 5155357"/>
              <a:gd name="connsiteY12268" fmla="*/ 761613 h 1041673"/>
              <a:gd name="connsiteX12269" fmla="*/ 4504711 w 5155357"/>
              <a:gd name="connsiteY12269" fmla="*/ 761924 h 1041673"/>
              <a:gd name="connsiteX12270" fmla="*/ 4505582 w 5155357"/>
              <a:gd name="connsiteY12270" fmla="*/ 762421 h 1041673"/>
              <a:gd name="connsiteX12271" fmla="*/ 4506702 w 5155357"/>
              <a:gd name="connsiteY12271" fmla="*/ 762173 h 1041673"/>
              <a:gd name="connsiteX12272" fmla="*/ 4507261 w 5155357"/>
              <a:gd name="connsiteY12272" fmla="*/ 763043 h 1041673"/>
              <a:gd name="connsiteX12273" fmla="*/ 4505582 w 5155357"/>
              <a:gd name="connsiteY12273" fmla="*/ 762421 h 1041673"/>
              <a:gd name="connsiteX12274" fmla="*/ 4504463 w 5155357"/>
              <a:gd name="connsiteY12274" fmla="*/ 762732 h 1041673"/>
              <a:gd name="connsiteX12275" fmla="*/ 4504711 w 5155357"/>
              <a:gd name="connsiteY12275" fmla="*/ 761924 h 1041673"/>
              <a:gd name="connsiteX12276" fmla="*/ 4503033 w 5155357"/>
              <a:gd name="connsiteY12276" fmla="*/ 763043 h 1041673"/>
              <a:gd name="connsiteX12277" fmla="*/ 4503903 w 5155357"/>
              <a:gd name="connsiteY12277" fmla="*/ 763292 h 1041673"/>
              <a:gd name="connsiteX12278" fmla="*/ 4507261 w 5155357"/>
              <a:gd name="connsiteY12278" fmla="*/ 763292 h 1041673"/>
              <a:gd name="connsiteX12279" fmla="*/ 4507820 w 5155357"/>
              <a:gd name="connsiteY12279" fmla="*/ 764411 h 1041673"/>
              <a:gd name="connsiteX12280" fmla="*/ 4507820 w 5155357"/>
              <a:gd name="connsiteY12280" fmla="*/ 763292 h 1041673"/>
              <a:gd name="connsiteX12281" fmla="*/ 4512298 w 5155357"/>
              <a:gd name="connsiteY12281" fmla="*/ 764971 h 1041673"/>
              <a:gd name="connsiteX12282" fmla="*/ 4519821 w 5155357"/>
              <a:gd name="connsiteY12282" fmla="*/ 770380 h 1041673"/>
              <a:gd name="connsiteX12283" fmla="*/ 4516339 w 5155357"/>
              <a:gd name="connsiteY12283" fmla="*/ 769696 h 1041673"/>
              <a:gd name="connsiteX12284" fmla="*/ 4511738 w 5155357"/>
              <a:gd name="connsiteY12284" fmla="*/ 766649 h 1041673"/>
              <a:gd name="connsiteX12285" fmla="*/ 4509127 w 5155357"/>
              <a:gd name="connsiteY12285" fmla="*/ 768701 h 1041673"/>
              <a:gd name="connsiteX12286" fmla="*/ 4529582 w 5155357"/>
              <a:gd name="connsiteY12286" fmla="*/ 805697 h 1041673"/>
              <a:gd name="connsiteX12287" fmla="*/ 4512298 w 5155357"/>
              <a:gd name="connsiteY12287" fmla="*/ 798982 h 1041673"/>
              <a:gd name="connsiteX12288" fmla="*/ 4522370 w 5155357"/>
              <a:gd name="connsiteY12288" fmla="*/ 799541 h 1041673"/>
              <a:gd name="connsiteX12289" fmla="*/ 4529645 w 5155357"/>
              <a:gd name="connsiteY12289" fmla="*/ 801220 h 1041673"/>
              <a:gd name="connsiteX12290" fmla="*/ 4529645 w 5155357"/>
              <a:gd name="connsiteY12290" fmla="*/ 805697 h 1041673"/>
              <a:gd name="connsiteX12291" fmla="*/ 4540899 w 5155357"/>
              <a:gd name="connsiteY12291" fmla="*/ 816329 h 1041673"/>
              <a:gd name="connsiteX12292" fmla="*/ 4539469 w 5155357"/>
              <a:gd name="connsiteY12292" fmla="*/ 815707 h 1041673"/>
              <a:gd name="connsiteX12293" fmla="*/ 4539469 w 5155357"/>
              <a:gd name="connsiteY12293" fmla="*/ 815707 h 1041673"/>
              <a:gd name="connsiteX12294" fmla="*/ 4540091 w 5155357"/>
              <a:gd name="connsiteY12294" fmla="*/ 814650 h 1041673"/>
              <a:gd name="connsiteX12295" fmla="*/ 4540091 w 5155357"/>
              <a:gd name="connsiteY12295" fmla="*/ 814650 h 1041673"/>
              <a:gd name="connsiteX12296" fmla="*/ 4540837 w 5155357"/>
              <a:gd name="connsiteY12296" fmla="*/ 816391 h 1041673"/>
              <a:gd name="connsiteX12297" fmla="*/ 4555760 w 5155357"/>
              <a:gd name="connsiteY12297" fmla="*/ 813531 h 1041673"/>
              <a:gd name="connsiteX12298" fmla="*/ 4533437 w 5155357"/>
              <a:gd name="connsiteY12298" fmla="*/ 806816 h 1041673"/>
              <a:gd name="connsiteX12299" fmla="*/ 4541832 w 5155357"/>
              <a:gd name="connsiteY12299" fmla="*/ 807376 h 1041673"/>
              <a:gd name="connsiteX12300" fmla="*/ 4542391 w 5155357"/>
              <a:gd name="connsiteY12300" fmla="*/ 805137 h 1041673"/>
              <a:gd name="connsiteX12301" fmla="*/ 4546868 w 5155357"/>
              <a:gd name="connsiteY12301" fmla="*/ 806256 h 1041673"/>
              <a:gd name="connsiteX12302" fmla="*/ 4547117 w 5155357"/>
              <a:gd name="connsiteY12302" fmla="*/ 806256 h 1041673"/>
              <a:gd name="connsiteX12303" fmla="*/ 4546558 w 5155357"/>
              <a:gd name="connsiteY12303" fmla="*/ 807749 h 1041673"/>
              <a:gd name="connsiteX12304" fmla="*/ 4546495 w 5155357"/>
              <a:gd name="connsiteY12304" fmla="*/ 808060 h 1041673"/>
              <a:gd name="connsiteX12305" fmla="*/ 4546495 w 5155357"/>
              <a:gd name="connsiteY12305" fmla="*/ 808184 h 1041673"/>
              <a:gd name="connsiteX12306" fmla="*/ 4546495 w 5155357"/>
              <a:gd name="connsiteY12306" fmla="*/ 808308 h 1041673"/>
              <a:gd name="connsiteX12307" fmla="*/ 4548174 w 5155357"/>
              <a:gd name="connsiteY12307" fmla="*/ 809365 h 1041673"/>
              <a:gd name="connsiteX12308" fmla="*/ 4547987 w 5155357"/>
              <a:gd name="connsiteY12308" fmla="*/ 809552 h 1041673"/>
              <a:gd name="connsiteX12309" fmla="*/ 4553023 w 5155357"/>
              <a:gd name="connsiteY12309" fmla="*/ 811231 h 1041673"/>
              <a:gd name="connsiteX12310" fmla="*/ 4553148 w 5155357"/>
              <a:gd name="connsiteY12310" fmla="*/ 811106 h 1041673"/>
              <a:gd name="connsiteX12311" fmla="*/ 4555138 w 5155357"/>
              <a:gd name="connsiteY12311" fmla="*/ 812474 h 1041673"/>
              <a:gd name="connsiteX12312" fmla="*/ 4555884 w 5155357"/>
              <a:gd name="connsiteY12312" fmla="*/ 812847 h 1041673"/>
              <a:gd name="connsiteX12313" fmla="*/ 4555760 w 5155357"/>
              <a:gd name="connsiteY12313" fmla="*/ 812847 h 1041673"/>
              <a:gd name="connsiteX12314" fmla="*/ 4555946 w 5155357"/>
              <a:gd name="connsiteY12314" fmla="*/ 812847 h 1041673"/>
              <a:gd name="connsiteX12315" fmla="*/ 4555946 w 5155357"/>
              <a:gd name="connsiteY12315" fmla="*/ 812847 h 1041673"/>
              <a:gd name="connsiteX12316" fmla="*/ 4555697 w 5155357"/>
              <a:gd name="connsiteY12316" fmla="*/ 813407 h 1041673"/>
              <a:gd name="connsiteX12317" fmla="*/ 4556444 w 5155357"/>
              <a:gd name="connsiteY12317" fmla="*/ 811293 h 1041673"/>
              <a:gd name="connsiteX12318" fmla="*/ 4555822 w 5155357"/>
              <a:gd name="connsiteY12318" fmla="*/ 810982 h 1041673"/>
              <a:gd name="connsiteX12319" fmla="*/ 4554765 w 5155357"/>
              <a:gd name="connsiteY12319" fmla="*/ 810360 h 1041673"/>
              <a:gd name="connsiteX12320" fmla="*/ 4556506 w 5155357"/>
              <a:gd name="connsiteY12320" fmla="*/ 811293 h 1041673"/>
              <a:gd name="connsiteX12321" fmla="*/ 4564713 w 5155357"/>
              <a:gd name="connsiteY12321" fmla="*/ 787292 h 1041673"/>
              <a:gd name="connsiteX12322" fmla="*/ 4566392 w 5155357"/>
              <a:gd name="connsiteY12322" fmla="*/ 785613 h 1041673"/>
              <a:gd name="connsiteX12323" fmla="*/ 4566392 w 5155357"/>
              <a:gd name="connsiteY12323" fmla="*/ 785427 h 1041673"/>
              <a:gd name="connsiteX12324" fmla="*/ 4567635 w 5155357"/>
              <a:gd name="connsiteY12324" fmla="*/ 786360 h 1041673"/>
              <a:gd name="connsiteX12325" fmla="*/ 4564713 w 5155357"/>
              <a:gd name="connsiteY12325" fmla="*/ 787292 h 1041673"/>
              <a:gd name="connsiteX12326" fmla="*/ 4568071 w 5155357"/>
              <a:gd name="connsiteY12326" fmla="*/ 785613 h 1041673"/>
              <a:gd name="connsiteX12327" fmla="*/ 4568071 w 5155357"/>
              <a:gd name="connsiteY12327" fmla="*/ 785800 h 1041673"/>
              <a:gd name="connsiteX12328" fmla="*/ 4566889 w 5155357"/>
              <a:gd name="connsiteY12328" fmla="*/ 784992 h 1041673"/>
              <a:gd name="connsiteX12329" fmla="*/ 4566889 w 5155357"/>
              <a:gd name="connsiteY12329" fmla="*/ 784992 h 1041673"/>
              <a:gd name="connsiteX12330" fmla="*/ 4566889 w 5155357"/>
              <a:gd name="connsiteY12330" fmla="*/ 783872 h 1041673"/>
              <a:gd name="connsiteX12331" fmla="*/ 4569128 w 5155357"/>
              <a:gd name="connsiteY12331" fmla="*/ 784432 h 1041673"/>
              <a:gd name="connsiteX12332" fmla="*/ 4568008 w 5155357"/>
              <a:gd name="connsiteY12332" fmla="*/ 785551 h 1041673"/>
              <a:gd name="connsiteX12333" fmla="*/ 4573107 w 5155357"/>
              <a:gd name="connsiteY12333" fmla="*/ 790090 h 1041673"/>
              <a:gd name="connsiteX12334" fmla="*/ 4571428 w 5155357"/>
              <a:gd name="connsiteY12334" fmla="*/ 786173 h 1041673"/>
              <a:gd name="connsiteX12335" fmla="*/ 4573107 w 5155357"/>
              <a:gd name="connsiteY12335" fmla="*/ 786173 h 1041673"/>
              <a:gd name="connsiteX12336" fmla="*/ 4573107 w 5155357"/>
              <a:gd name="connsiteY12336" fmla="*/ 790090 h 1041673"/>
              <a:gd name="connsiteX12337" fmla="*/ 4570620 w 5155357"/>
              <a:gd name="connsiteY12337" fmla="*/ 777903 h 1041673"/>
              <a:gd name="connsiteX12338" fmla="*/ 4566827 w 5155357"/>
              <a:gd name="connsiteY12338" fmla="*/ 774795 h 1041673"/>
              <a:gd name="connsiteX12339" fmla="*/ 4561294 w 5155357"/>
              <a:gd name="connsiteY12339" fmla="*/ 774795 h 1041673"/>
              <a:gd name="connsiteX12340" fmla="*/ 4555822 w 5155357"/>
              <a:gd name="connsiteY12340" fmla="*/ 772059 h 1041673"/>
              <a:gd name="connsiteX12341" fmla="*/ 4553397 w 5155357"/>
              <a:gd name="connsiteY12341" fmla="*/ 768266 h 1041673"/>
              <a:gd name="connsiteX12342" fmla="*/ 4547552 w 5155357"/>
              <a:gd name="connsiteY12342" fmla="*/ 767893 h 1041673"/>
              <a:gd name="connsiteX12343" fmla="*/ 4556816 w 5155357"/>
              <a:gd name="connsiteY12343" fmla="*/ 767582 h 1041673"/>
              <a:gd name="connsiteX12344" fmla="*/ 4565770 w 5155357"/>
              <a:gd name="connsiteY12344" fmla="*/ 771002 h 1041673"/>
              <a:gd name="connsiteX12345" fmla="*/ 4574039 w 5155357"/>
              <a:gd name="connsiteY12345" fmla="*/ 774795 h 1041673"/>
              <a:gd name="connsiteX12346" fmla="*/ 4577832 w 5155357"/>
              <a:gd name="connsiteY12346" fmla="*/ 778960 h 1041673"/>
              <a:gd name="connsiteX12347" fmla="*/ 4570620 w 5155357"/>
              <a:gd name="connsiteY12347" fmla="*/ 777903 h 1041673"/>
              <a:gd name="connsiteX12348" fmla="*/ 4577024 w 5155357"/>
              <a:gd name="connsiteY12348" fmla="*/ 790650 h 1041673"/>
              <a:gd name="connsiteX12349" fmla="*/ 4579822 w 5155357"/>
              <a:gd name="connsiteY12349" fmla="*/ 791769 h 1041673"/>
              <a:gd name="connsiteX12350" fmla="*/ 4577024 w 5155357"/>
              <a:gd name="connsiteY12350" fmla="*/ 790650 h 1041673"/>
              <a:gd name="connsiteX12351" fmla="*/ 4590454 w 5155357"/>
              <a:gd name="connsiteY12351" fmla="*/ 793013 h 1041673"/>
              <a:gd name="connsiteX12352" fmla="*/ 4589895 w 5155357"/>
              <a:gd name="connsiteY12352" fmla="*/ 794132 h 1041673"/>
              <a:gd name="connsiteX12353" fmla="*/ 4589895 w 5155357"/>
              <a:gd name="connsiteY12353" fmla="*/ 794007 h 1041673"/>
              <a:gd name="connsiteX12354" fmla="*/ 4585418 w 5155357"/>
              <a:gd name="connsiteY12354" fmla="*/ 794007 h 1041673"/>
              <a:gd name="connsiteX12355" fmla="*/ 4585978 w 5155357"/>
              <a:gd name="connsiteY12355" fmla="*/ 791209 h 1041673"/>
              <a:gd name="connsiteX12356" fmla="*/ 4590454 w 5155357"/>
              <a:gd name="connsiteY12356" fmla="*/ 792888 h 1041673"/>
              <a:gd name="connsiteX12357" fmla="*/ 4590517 w 5155357"/>
              <a:gd name="connsiteY12357" fmla="*/ 792888 h 1041673"/>
              <a:gd name="connsiteX12358" fmla="*/ 4590517 w 5155357"/>
              <a:gd name="connsiteY12358" fmla="*/ 793013 h 1041673"/>
              <a:gd name="connsiteX12359" fmla="*/ 4591014 w 5155357"/>
              <a:gd name="connsiteY12359" fmla="*/ 794629 h 1041673"/>
              <a:gd name="connsiteX12360" fmla="*/ 4591574 w 5155357"/>
              <a:gd name="connsiteY12360" fmla="*/ 793448 h 1041673"/>
              <a:gd name="connsiteX12361" fmla="*/ 4593750 w 5155357"/>
              <a:gd name="connsiteY12361" fmla="*/ 791769 h 1041673"/>
              <a:gd name="connsiteX12362" fmla="*/ 4595988 w 5155357"/>
              <a:gd name="connsiteY12362" fmla="*/ 795127 h 1041673"/>
              <a:gd name="connsiteX12363" fmla="*/ 4591014 w 5155357"/>
              <a:gd name="connsiteY12363" fmla="*/ 794629 h 1041673"/>
              <a:gd name="connsiteX12364" fmla="*/ 4786873 w 5155357"/>
              <a:gd name="connsiteY12364" fmla="*/ 829200 h 1041673"/>
              <a:gd name="connsiteX12365" fmla="*/ 4786873 w 5155357"/>
              <a:gd name="connsiteY12365" fmla="*/ 829200 h 1041673"/>
              <a:gd name="connsiteX12366" fmla="*/ 4787992 w 5155357"/>
              <a:gd name="connsiteY12366" fmla="*/ 828640 h 1041673"/>
              <a:gd name="connsiteX12367" fmla="*/ 4787992 w 5155357"/>
              <a:gd name="connsiteY12367" fmla="*/ 829759 h 1041673"/>
              <a:gd name="connsiteX12368" fmla="*/ 4787868 w 5155357"/>
              <a:gd name="connsiteY12368" fmla="*/ 829759 h 1041673"/>
              <a:gd name="connsiteX12369" fmla="*/ 4787868 w 5155357"/>
              <a:gd name="connsiteY12369" fmla="*/ 829759 h 1041673"/>
              <a:gd name="connsiteX12370" fmla="*/ 4787495 w 5155357"/>
              <a:gd name="connsiteY12370" fmla="*/ 829759 h 1041673"/>
              <a:gd name="connsiteX12371" fmla="*/ 4786873 w 5155357"/>
              <a:gd name="connsiteY12371" fmla="*/ 829635 h 1041673"/>
              <a:gd name="connsiteX12372" fmla="*/ 4786935 w 5155357"/>
              <a:gd name="connsiteY12372" fmla="*/ 829262 h 1041673"/>
              <a:gd name="connsiteX12373" fmla="*/ 4786126 w 5155357"/>
              <a:gd name="connsiteY12373" fmla="*/ 831936 h 1041673"/>
              <a:gd name="connsiteX12374" fmla="*/ 4786251 w 5155357"/>
              <a:gd name="connsiteY12374" fmla="*/ 831625 h 1041673"/>
              <a:gd name="connsiteX12375" fmla="*/ 4786562 w 5155357"/>
              <a:gd name="connsiteY12375" fmla="*/ 830754 h 1041673"/>
              <a:gd name="connsiteX12376" fmla="*/ 4787308 w 5155357"/>
              <a:gd name="connsiteY12376" fmla="*/ 830879 h 1041673"/>
              <a:gd name="connsiteX12377" fmla="*/ 4787433 w 5155357"/>
              <a:gd name="connsiteY12377" fmla="*/ 830879 h 1041673"/>
              <a:gd name="connsiteX12378" fmla="*/ 4787433 w 5155357"/>
              <a:gd name="connsiteY12378" fmla="*/ 831998 h 1041673"/>
              <a:gd name="connsiteX12379" fmla="*/ 4786126 w 5155357"/>
              <a:gd name="connsiteY12379" fmla="*/ 831998 h 1041673"/>
              <a:gd name="connsiteX12380" fmla="*/ 4786126 w 5155357"/>
              <a:gd name="connsiteY12380" fmla="*/ 831936 h 1041673"/>
              <a:gd name="connsiteX12381" fmla="*/ 4740054 w 5155357"/>
              <a:gd name="connsiteY12381" fmla="*/ 820806 h 1041673"/>
              <a:gd name="connsiteX12382" fmla="*/ 4748945 w 5155357"/>
              <a:gd name="connsiteY12382" fmla="*/ 822485 h 1041673"/>
              <a:gd name="connsiteX12383" fmla="*/ 4776303 w 5155357"/>
              <a:gd name="connsiteY12383" fmla="*/ 826402 h 1041673"/>
              <a:gd name="connsiteX12384" fmla="*/ 4777982 w 5155357"/>
              <a:gd name="connsiteY12384" fmla="*/ 828640 h 1041673"/>
              <a:gd name="connsiteX12385" fmla="*/ 4785816 w 5155357"/>
              <a:gd name="connsiteY12385" fmla="*/ 828640 h 1041673"/>
              <a:gd name="connsiteX12386" fmla="*/ 4785816 w 5155357"/>
              <a:gd name="connsiteY12386" fmla="*/ 828640 h 1041673"/>
              <a:gd name="connsiteX12387" fmla="*/ 4785692 w 5155357"/>
              <a:gd name="connsiteY12387" fmla="*/ 828827 h 1041673"/>
              <a:gd name="connsiteX12388" fmla="*/ 4785567 w 5155357"/>
              <a:gd name="connsiteY12388" fmla="*/ 829262 h 1041673"/>
              <a:gd name="connsiteX12389" fmla="*/ 4785132 w 5155357"/>
              <a:gd name="connsiteY12389" fmla="*/ 829759 h 1041673"/>
              <a:gd name="connsiteX12390" fmla="*/ 4785318 w 5155357"/>
              <a:gd name="connsiteY12390" fmla="*/ 829759 h 1041673"/>
              <a:gd name="connsiteX12391" fmla="*/ 4784883 w 5155357"/>
              <a:gd name="connsiteY12391" fmla="*/ 831003 h 1041673"/>
              <a:gd name="connsiteX12392" fmla="*/ 4778417 w 5155357"/>
              <a:gd name="connsiteY12392" fmla="*/ 829200 h 1041673"/>
              <a:gd name="connsiteX12393" fmla="*/ 4772820 w 5155357"/>
              <a:gd name="connsiteY12393" fmla="*/ 829200 h 1041673"/>
              <a:gd name="connsiteX12394" fmla="*/ 4763867 w 5155357"/>
              <a:gd name="connsiteY12394" fmla="*/ 826961 h 1041673"/>
              <a:gd name="connsiteX12395" fmla="*/ 4762188 w 5155357"/>
              <a:gd name="connsiteY12395" fmla="*/ 827521 h 1041673"/>
              <a:gd name="connsiteX12396" fmla="*/ 4752178 w 5155357"/>
              <a:gd name="connsiteY12396" fmla="*/ 823604 h 1041673"/>
              <a:gd name="connsiteX12397" fmla="*/ 4739867 w 5155357"/>
              <a:gd name="connsiteY12397" fmla="*/ 821925 h 1041673"/>
              <a:gd name="connsiteX12398" fmla="*/ 4739680 w 5155357"/>
              <a:gd name="connsiteY12398" fmla="*/ 821925 h 1041673"/>
              <a:gd name="connsiteX12399" fmla="*/ 4739929 w 5155357"/>
              <a:gd name="connsiteY12399" fmla="*/ 820806 h 1041673"/>
              <a:gd name="connsiteX12400" fmla="*/ 4688633 w 5155357"/>
              <a:gd name="connsiteY12400" fmla="*/ 806319 h 1041673"/>
              <a:gd name="connsiteX12401" fmla="*/ 4692550 w 5155357"/>
              <a:gd name="connsiteY12401" fmla="*/ 807997 h 1041673"/>
              <a:gd name="connsiteX12402" fmla="*/ 4703741 w 5155357"/>
              <a:gd name="connsiteY12402" fmla="*/ 809117 h 1041673"/>
              <a:gd name="connsiteX12403" fmla="*/ 4705980 w 5155357"/>
              <a:gd name="connsiteY12403" fmla="*/ 810795 h 1041673"/>
              <a:gd name="connsiteX12404" fmla="*/ 4712695 w 5155357"/>
              <a:gd name="connsiteY12404" fmla="*/ 811914 h 1041673"/>
              <a:gd name="connsiteX12405" fmla="*/ 4717172 w 5155357"/>
              <a:gd name="connsiteY12405" fmla="*/ 811914 h 1041673"/>
              <a:gd name="connsiteX12406" fmla="*/ 4719410 w 5155357"/>
              <a:gd name="connsiteY12406" fmla="*/ 813593 h 1041673"/>
              <a:gd name="connsiteX12407" fmla="*/ 4733338 w 5155357"/>
              <a:gd name="connsiteY12407" fmla="*/ 818070 h 1041673"/>
              <a:gd name="connsiteX12408" fmla="*/ 4738934 w 5155357"/>
              <a:gd name="connsiteY12408" fmla="*/ 820308 h 1041673"/>
              <a:gd name="connsiteX12409" fmla="*/ 4738934 w 5155357"/>
              <a:gd name="connsiteY12409" fmla="*/ 820308 h 1041673"/>
              <a:gd name="connsiteX12410" fmla="*/ 4738810 w 5155357"/>
              <a:gd name="connsiteY12410" fmla="*/ 820495 h 1041673"/>
              <a:gd name="connsiteX12411" fmla="*/ 4738623 w 5155357"/>
              <a:gd name="connsiteY12411" fmla="*/ 821303 h 1041673"/>
              <a:gd name="connsiteX12412" fmla="*/ 4736136 w 5155357"/>
              <a:gd name="connsiteY12412" fmla="*/ 820930 h 1041673"/>
              <a:gd name="connsiteX12413" fmla="*/ 4714934 w 5155357"/>
              <a:gd name="connsiteY12413" fmla="*/ 816454 h 1041673"/>
              <a:gd name="connsiteX12414" fmla="*/ 4714374 w 5155357"/>
              <a:gd name="connsiteY12414" fmla="*/ 815894 h 1041673"/>
              <a:gd name="connsiteX12415" fmla="*/ 4710457 w 5155357"/>
              <a:gd name="connsiteY12415" fmla="*/ 812536 h 1041673"/>
              <a:gd name="connsiteX12416" fmla="*/ 4705980 w 5155357"/>
              <a:gd name="connsiteY12416" fmla="*/ 815334 h 1041673"/>
              <a:gd name="connsiteX12417" fmla="*/ 4680861 w 5155357"/>
              <a:gd name="connsiteY12417" fmla="*/ 805821 h 1041673"/>
              <a:gd name="connsiteX12418" fmla="*/ 4688695 w 5155357"/>
              <a:gd name="connsiteY12418" fmla="*/ 806381 h 1041673"/>
              <a:gd name="connsiteX12419" fmla="*/ 4675824 w 5155357"/>
              <a:gd name="connsiteY12419" fmla="*/ 816329 h 1041673"/>
              <a:gd name="connsiteX12420" fmla="*/ 4678062 w 5155357"/>
              <a:gd name="connsiteY12420" fmla="*/ 817448 h 1041673"/>
              <a:gd name="connsiteX12421" fmla="*/ 4674145 w 5155357"/>
              <a:gd name="connsiteY12421" fmla="*/ 819127 h 1041673"/>
              <a:gd name="connsiteX12422" fmla="*/ 4675824 w 5155357"/>
              <a:gd name="connsiteY12422" fmla="*/ 816329 h 1041673"/>
              <a:gd name="connsiteX12423" fmla="*/ 4671534 w 5155357"/>
              <a:gd name="connsiteY12423" fmla="*/ 803707 h 1041673"/>
              <a:gd name="connsiteX12424" fmla="*/ 4674705 w 5155357"/>
              <a:gd name="connsiteY12424" fmla="*/ 805137 h 1041673"/>
              <a:gd name="connsiteX12425" fmla="*/ 4671472 w 5155357"/>
              <a:gd name="connsiteY12425" fmla="*/ 804142 h 1041673"/>
              <a:gd name="connsiteX12426" fmla="*/ 4671596 w 5155357"/>
              <a:gd name="connsiteY12426" fmla="*/ 803707 h 1041673"/>
              <a:gd name="connsiteX12427" fmla="*/ 4660155 w 5155357"/>
              <a:gd name="connsiteY12427" fmla="*/ 800163 h 1041673"/>
              <a:gd name="connsiteX12428" fmla="*/ 4655678 w 5155357"/>
              <a:gd name="connsiteY12428" fmla="*/ 799044 h 1041673"/>
              <a:gd name="connsiteX12429" fmla="*/ 4660155 w 5155357"/>
              <a:gd name="connsiteY12429" fmla="*/ 800163 h 1041673"/>
              <a:gd name="connsiteX12430" fmla="*/ 4653129 w 5155357"/>
              <a:gd name="connsiteY12430" fmla="*/ 798919 h 1041673"/>
              <a:gd name="connsiteX12431" fmla="*/ 4654560 w 5155357"/>
              <a:gd name="connsiteY12431" fmla="*/ 800163 h 1041673"/>
              <a:gd name="connsiteX12432" fmla="*/ 4653067 w 5155357"/>
              <a:gd name="connsiteY12432" fmla="*/ 799168 h 1041673"/>
              <a:gd name="connsiteX12433" fmla="*/ 4653129 w 5155357"/>
              <a:gd name="connsiteY12433" fmla="*/ 798919 h 1041673"/>
              <a:gd name="connsiteX12434" fmla="*/ 4651823 w 5155357"/>
              <a:gd name="connsiteY12434" fmla="*/ 797925 h 1041673"/>
              <a:gd name="connsiteX12435" fmla="*/ 4652010 w 5155357"/>
              <a:gd name="connsiteY12435" fmla="*/ 797925 h 1041673"/>
              <a:gd name="connsiteX12436" fmla="*/ 4651761 w 5155357"/>
              <a:gd name="connsiteY12436" fmla="*/ 799044 h 1041673"/>
              <a:gd name="connsiteX12437" fmla="*/ 4649585 w 5155357"/>
              <a:gd name="connsiteY12437" fmla="*/ 797365 h 1041673"/>
              <a:gd name="connsiteX12438" fmla="*/ 4651823 w 5155357"/>
              <a:gd name="connsiteY12438" fmla="*/ 797925 h 1041673"/>
              <a:gd name="connsiteX12439" fmla="*/ 4619989 w 5155357"/>
              <a:gd name="connsiteY12439" fmla="*/ 788971 h 1041673"/>
              <a:gd name="connsiteX12440" fmla="*/ 4622227 w 5155357"/>
              <a:gd name="connsiteY12440" fmla="*/ 788971 h 1041673"/>
              <a:gd name="connsiteX12441" fmla="*/ 4628382 w 5155357"/>
              <a:gd name="connsiteY12441" fmla="*/ 791209 h 1041673"/>
              <a:gd name="connsiteX12442" fmla="*/ 4631740 w 5155357"/>
              <a:gd name="connsiteY12442" fmla="*/ 788971 h 1041673"/>
              <a:gd name="connsiteX12443" fmla="*/ 4631181 w 5155357"/>
              <a:gd name="connsiteY12443" fmla="*/ 792329 h 1041673"/>
              <a:gd name="connsiteX12444" fmla="*/ 4643430 w 5155357"/>
              <a:gd name="connsiteY12444" fmla="*/ 795127 h 1041673"/>
              <a:gd name="connsiteX12445" fmla="*/ 4641751 w 5155357"/>
              <a:gd name="connsiteY12445" fmla="*/ 796805 h 1041673"/>
              <a:gd name="connsiteX12446" fmla="*/ 4612714 w 5155357"/>
              <a:gd name="connsiteY12446" fmla="*/ 787852 h 1041673"/>
              <a:gd name="connsiteX12447" fmla="*/ 4619989 w 5155357"/>
              <a:gd name="connsiteY12447" fmla="*/ 788971 h 1041673"/>
              <a:gd name="connsiteX12448" fmla="*/ 4604382 w 5155357"/>
              <a:gd name="connsiteY12448" fmla="*/ 785054 h 1041673"/>
              <a:gd name="connsiteX12449" fmla="*/ 4604382 w 5155357"/>
              <a:gd name="connsiteY12449" fmla="*/ 784930 h 1041673"/>
              <a:gd name="connsiteX12450" fmla="*/ 4607180 w 5155357"/>
              <a:gd name="connsiteY12450" fmla="*/ 786733 h 1041673"/>
              <a:gd name="connsiteX12451" fmla="*/ 4604382 w 5155357"/>
              <a:gd name="connsiteY12451" fmla="*/ 785054 h 1041673"/>
              <a:gd name="connsiteX12452" fmla="*/ 4602703 w 5155357"/>
              <a:gd name="connsiteY12452" fmla="*/ 783375 h 1041673"/>
              <a:gd name="connsiteX12453" fmla="*/ 4602703 w 5155357"/>
              <a:gd name="connsiteY12453" fmla="*/ 784370 h 1041673"/>
              <a:gd name="connsiteX12454" fmla="*/ 4602517 w 5155357"/>
              <a:gd name="connsiteY12454" fmla="*/ 784867 h 1041673"/>
              <a:gd name="connsiteX12455" fmla="*/ 4598164 w 5155357"/>
              <a:gd name="connsiteY12455" fmla="*/ 782878 h 1041673"/>
              <a:gd name="connsiteX12456" fmla="*/ 4602641 w 5155357"/>
              <a:gd name="connsiteY12456" fmla="*/ 783437 h 1041673"/>
              <a:gd name="connsiteX12457" fmla="*/ 4610475 w 5155357"/>
              <a:gd name="connsiteY12457" fmla="*/ 801780 h 1041673"/>
              <a:gd name="connsiteX12458" fmla="*/ 4602703 w 5155357"/>
              <a:gd name="connsiteY12458" fmla="*/ 801220 h 1041673"/>
              <a:gd name="connsiteX12459" fmla="*/ 4597108 w 5155357"/>
              <a:gd name="connsiteY12459" fmla="*/ 797862 h 1041673"/>
              <a:gd name="connsiteX12460" fmla="*/ 4610538 w 5155357"/>
              <a:gd name="connsiteY12460" fmla="*/ 797303 h 1041673"/>
              <a:gd name="connsiteX12461" fmla="*/ 4610538 w 5155357"/>
              <a:gd name="connsiteY12461" fmla="*/ 800660 h 1041673"/>
              <a:gd name="connsiteX12462" fmla="*/ 4610724 w 5155357"/>
              <a:gd name="connsiteY12462" fmla="*/ 800660 h 1041673"/>
              <a:gd name="connsiteX12463" fmla="*/ 4610475 w 5155357"/>
              <a:gd name="connsiteY12463" fmla="*/ 801780 h 1041673"/>
              <a:gd name="connsiteX12464" fmla="*/ 4611159 w 5155357"/>
              <a:gd name="connsiteY12464" fmla="*/ 801842 h 1041673"/>
              <a:gd name="connsiteX12465" fmla="*/ 4611284 w 5155357"/>
              <a:gd name="connsiteY12465" fmla="*/ 801158 h 1041673"/>
              <a:gd name="connsiteX12466" fmla="*/ 4613833 w 5155357"/>
              <a:gd name="connsiteY12466" fmla="*/ 800101 h 1041673"/>
              <a:gd name="connsiteX12467" fmla="*/ 4614393 w 5155357"/>
              <a:gd name="connsiteY12467" fmla="*/ 802339 h 1041673"/>
              <a:gd name="connsiteX12468" fmla="*/ 4611098 w 5155357"/>
              <a:gd name="connsiteY12468" fmla="*/ 801842 h 1041673"/>
              <a:gd name="connsiteX12469" fmla="*/ 4639512 w 5155357"/>
              <a:gd name="connsiteY12469" fmla="*/ 815210 h 1041673"/>
              <a:gd name="connsiteX12470" fmla="*/ 4641751 w 5155357"/>
              <a:gd name="connsiteY12470" fmla="*/ 814091 h 1041673"/>
              <a:gd name="connsiteX12471" fmla="*/ 4639512 w 5155357"/>
              <a:gd name="connsiteY12471" fmla="*/ 815210 h 1041673"/>
              <a:gd name="connsiteX12472" fmla="*/ 4646787 w 5155357"/>
              <a:gd name="connsiteY12472" fmla="*/ 817448 h 1041673"/>
              <a:gd name="connsiteX12473" fmla="*/ 4644549 w 5155357"/>
              <a:gd name="connsiteY12473" fmla="*/ 815770 h 1041673"/>
              <a:gd name="connsiteX12474" fmla="*/ 4646787 w 5155357"/>
              <a:gd name="connsiteY12474" fmla="*/ 816329 h 1041673"/>
              <a:gd name="connsiteX12475" fmla="*/ 4646787 w 5155357"/>
              <a:gd name="connsiteY12475" fmla="*/ 817448 h 1041673"/>
              <a:gd name="connsiteX12476" fmla="*/ 4648466 w 5155357"/>
              <a:gd name="connsiteY12476" fmla="*/ 813531 h 1041673"/>
              <a:gd name="connsiteX12477" fmla="*/ 4646227 w 5155357"/>
              <a:gd name="connsiteY12477" fmla="*/ 810733 h 1041673"/>
              <a:gd name="connsiteX12478" fmla="*/ 4618870 w 5155357"/>
              <a:gd name="connsiteY12478" fmla="*/ 804578 h 1041673"/>
              <a:gd name="connsiteX12479" fmla="*/ 4617750 w 5155357"/>
              <a:gd name="connsiteY12479" fmla="*/ 798982 h 1041673"/>
              <a:gd name="connsiteX12480" fmla="*/ 4627823 w 5155357"/>
              <a:gd name="connsiteY12480" fmla="*/ 800660 h 1041673"/>
              <a:gd name="connsiteX12481" fmla="*/ 4647906 w 5155357"/>
              <a:gd name="connsiteY12481" fmla="*/ 808495 h 1041673"/>
              <a:gd name="connsiteX12482" fmla="*/ 4665192 w 5155357"/>
              <a:gd name="connsiteY12482" fmla="*/ 811852 h 1041673"/>
              <a:gd name="connsiteX12483" fmla="*/ 4665751 w 5155357"/>
              <a:gd name="connsiteY12483" fmla="*/ 814650 h 1041673"/>
              <a:gd name="connsiteX12484" fmla="*/ 4648466 w 5155357"/>
              <a:gd name="connsiteY12484" fmla="*/ 813531 h 1041673"/>
              <a:gd name="connsiteX12485" fmla="*/ 4670228 w 5155357"/>
              <a:gd name="connsiteY12485" fmla="*/ 804080 h 1041673"/>
              <a:gd name="connsiteX12486" fmla="*/ 4670228 w 5155357"/>
              <a:gd name="connsiteY12486" fmla="*/ 804080 h 1041673"/>
              <a:gd name="connsiteX12487" fmla="*/ 4665192 w 5155357"/>
              <a:gd name="connsiteY12487" fmla="*/ 802401 h 1041673"/>
              <a:gd name="connsiteX12488" fmla="*/ 4670228 w 5155357"/>
              <a:gd name="connsiteY12488" fmla="*/ 803521 h 1041673"/>
              <a:gd name="connsiteX12489" fmla="*/ 4670414 w 5155357"/>
              <a:gd name="connsiteY12489" fmla="*/ 803521 h 1041673"/>
              <a:gd name="connsiteX12490" fmla="*/ 4670228 w 5155357"/>
              <a:gd name="connsiteY12490" fmla="*/ 804080 h 1041673"/>
              <a:gd name="connsiteX12491" fmla="*/ 4670788 w 5155357"/>
              <a:gd name="connsiteY12491" fmla="*/ 825283 h 1041673"/>
              <a:gd name="connsiteX12492" fmla="*/ 4678622 w 5155357"/>
              <a:gd name="connsiteY12492" fmla="*/ 827521 h 1041673"/>
              <a:gd name="connsiteX12493" fmla="*/ 4670788 w 5155357"/>
              <a:gd name="connsiteY12493" fmla="*/ 825283 h 1041673"/>
              <a:gd name="connsiteX12494" fmla="*/ 4796386 w 5155357"/>
              <a:gd name="connsiteY12494" fmla="*/ 850402 h 1041673"/>
              <a:gd name="connsiteX12495" fmla="*/ 4756779 w 5155357"/>
              <a:gd name="connsiteY12495" fmla="*/ 839770 h 1041673"/>
              <a:gd name="connsiteX12496" fmla="*/ 4728861 w 5155357"/>
              <a:gd name="connsiteY12496" fmla="*/ 833055 h 1041673"/>
              <a:gd name="connsiteX12497" fmla="*/ 4712695 w 5155357"/>
              <a:gd name="connsiteY12497" fmla="*/ 831936 h 1041673"/>
              <a:gd name="connsiteX12498" fmla="*/ 4712695 w 5155357"/>
              <a:gd name="connsiteY12498" fmla="*/ 829138 h 1041673"/>
              <a:gd name="connsiteX12499" fmla="*/ 4708778 w 5155357"/>
              <a:gd name="connsiteY12499" fmla="*/ 830257 h 1041673"/>
              <a:gd name="connsiteX12500" fmla="*/ 4704861 w 5155357"/>
              <a:gd name="connsiteY12500" fmla="*/ 826899 h 1041673"/>
              <a:gd name="connsiteX12501" fmla="*/ 4702063 w 5155357"/>
              <a:gd name="connsiteY12501" fmla="*/ 828018 h 1041673"/>
              <a:gd name="connsiteX12502" fmla="*/ 4691430 w 5155357"/>
              <a:gd name="connsiteY12502" fmla="*/ 822982 h 1041673"/>
              <a:gd name="connsiteX12503" fmla="*/ 4682477 w 5155357"/>
              <a:gd name="connsiteY12503" fmla="*/ 821303 h 1041673"/>
              <a:gd name="connsiteX12504" fmla="*/ 4680798 w 5155357"/>
              <a:gd name="connsiteY12504" fmla="*/ 817946 h 1041673"/>
              <a:gd name="connsiteX12505" fmla="*/ 4681358 w 5155357"/>
              <a:gd name="connsiteY12505" fmla="*/ 816827 h 1041673"/>
              <a:gd name="connsiteX12506" fmla="*/ 4682477 w 5155357"/>
              <a:gd name="connsiteY12506" fmla="*/ 816827 h 1041673"/>
              <a:gd name="connsiteX12507" fmla="*/ 4686394 w 5155357"/>
              <a:gd name="connsiteY12507" fmla="*/ 817386 h 1041673"/>
              <a:gd name="connsiteX12508" fmla="*/ 4690871 w 5155357"/>
              <a:gd name="connsiteY12508" fmla="*/ 820184 h 1041673"/>
              <a:gd name="connsiteX12509" fmla="*/ 4692550 w 5155357"/>
              <a:gd name="connsiteY12509" fmla="*/ 819065 h 1041673"/>
              <a:gd name="connsiteX12510" fmla="*/ 4698146 w 5155357"/>
              <a:gd name="connsiteY12510" fmla="*/ 820744 h 1041673"/>
              <a:gd name="connsiteX12511" fmla="*/ 4698705 w 5155357"/>
              <a:gd name="connsiteY12511" fmla="*/ 822982 h 1041673"/>
              <a:gd name="connsiteX12512" fmla="*/ 4702623 w 5155357"/>
              <a:gd name="connsiteY12512" fmla="*/ 821303 h 1041673"/>
              <a:gd name="connsiteX12513" fmla="*/ 4721027 w 5155357"/>
              <a:gd name="connsiteY12513" fmla="*/ 825780 h 1041673"/>
              <a:gd name="connsiteX12514" fmla="*/ 4724385 w 5155357"/>
              <a:gd name="connsiteY12514" fmla="*/ 824661 h 1041673"/>
              <a:gd name="connsiteX12515" fmla="*/ 4724385 w 5155357"/>
              <a:gd name="connsiteY12515" fmla="*/ 826899 h 1041673"/>
              <a:gd name="connsiteX12516" fmla="*/ 4737193 w 5155357"/>
              <a:gd name="connsiteY12516" fmla="*/ 829697 h 1041673"/>
              <a:gd name="connsiteX12517" fmla="*/ 4738872 w 5155357"/>
              <a:gd name="connsiteY12517" fmla="*/ 832495 h 1041673"/>
              <a:gd name="connsiteX12518" fmla="*/ 4759515 w 5155357"/>
              <a:gd name="connsiteY12518" fmla="*/ 836412 h 1041673"/>
              <a:gd name="connsiteX12519" fmla="*/ 4763432 w 5155357"/>
              <a:gd name="connsiteY12519" fmla="*/ 834174 h 1041673"/>
              <a:gd name="connsiteX12520" fmla="*/ 4763992 w 5155357"/>
              <a:gd name="connsiteY12520" fmla="*/ 836412 h 1041673"/>
              <a:gd name="connsiteX12521" fmla="*/ 4772945 w 5155357"/>
              <a:gd name="connsiteY12521" fmla="*/ 837532 h 1041673"/>
              <a:gd name="connsiteX12522" fmla="*/ 4776303 w 5155357"/>
              <a:gd name="connsiteY12522" fmla="*/ 839210 h 1041673"/>
              <a:gd name="connsiteX12523" fmla="*/ 4775183 w 5155357"/>
              <a:gd name="connsiteY12523" fmla="*/ 840330 h 1041673"/>
              <a:gd name="connsiteX12524" fmla="*/ 4784697 w 5155357"/>
              <a:gd name="connsiteY12524" fmla="*/ 842568 h 1041673"/>
              <a:gd name="connsiteX12525" fmla="*/ 4787495 w 5155357"/>
              <a:gd name="connsiteY12525" fmla="*/ 840889 h 1041673"/>
              <a:gd name="connsiteX12526" fmla="*/ 4804220 w 5155357"/>
              <a:gd name="connsiteY12526" fmla="*/ 847045 h 1041673"/>
              <a:gd name="connsiteX12527" fmla="*/ 4808138 w 5155357"/>
              <a:gd name="connsiteY12527" fmla="*/ 848164 h 1041673"/>
              <a:gd name="connsiteX12528" fmla="*/ 4796386 w 5155357"/>
              <a:gd name="connsiteY12528" fmla="*/ 850402 h 1041673"/>
              <a:gd name="connsiteX12529" fmla="*/ 4810376 w 5155357"/>
              <a:gd name="connsiteY12529" fmla="*/ 850402 h 1041673"/>
              <a:gd name="connsiteX12530" fmla="*/ 4810935 w 5155357"/>
              <a:gd name="connsiteY12530" fmla="*/ 849283 h 1041673"/>
              <a:gd name="connsiteX12531" fmla="*/ 4812055 w 5155357"/>
              <a:gd name="connsiteY12531" fmla="*/ 849283 h 1041673"/>
              <a:gd name="connsiteX12532" fmla="*/ 4810376 w 5155357"/>
              <a:gd name="connsiteY12532" fmla="*/ 850402 h 1041673"/>
              <a:gd name="connsiteX12533" fmla="*/ 4814729 w 5155357"/>
              <a:gd name="connsiteY12533" fmla="*/ 850402 h 1041673"/>
              <a:gd name="connsiteX12534" fmla="*/ 4812552 w 5155357"/>
              <a:gd name="connsiteY12534" fmla="*/ 849283 h 1041673"/>
              <a:gd name="connsiteX12535" fmla="*/ 4814790 w 5155357"/>
              <a:gd name="connsiteY12535" fmla="*/ 849843 h 1041673"/>
              <a:gd name="connsiteX12536" fmla="*/ 4814852 w 5155357"/>
              <a:gd name="connsiteY12536" fmla="*/ 849843 h 1041673"/>
              <a:gd name="connsiteX12537" fmla="*/ 4814729 w 5155357"/>
              <a:gd name="connsiteY12537" fmla="*/ 850402 h 1041673"/>
              <a:gd name="connsiteX12538" fmla="*/ 4816469 w 5155357"/>
              <a:gd name="connsiteY12538" fmla="*/ 850962 h 1041673"/>
              <a:gd name="connsiteX12539" fmla="*/ 4816407 w 5155357"/>
              <a:gd name="connsiteY12539" fmla="*/ 850962 h 1041673"/>
              <a:gd name="connsiteX12540" fmla="*/ 4816531 w 5155357"/>
              <a:gd name="connsiteY12540" fmla="*/ 850402 h 1041673"/>
              <a:gd name="connsiteX12541" fmla="*/ 4825982 w 5155357"/>
              <a:gd name="connsiteY12541" fmla="*/ 853760 h 1041673"/>
              <a:gd name="connsiteX12542" fmla="*/ 4816469 w 5155357"/>
              <a:gd name="connsiteY12542" fmla="*/ 850962 h 1041673"/>
              <a:gd name="connsiteX12543" fmla="*/ 4803102 w 5155357"/>
              <a:gd name="connsiteY12543" fmla="*/ 834796 h 1041673"/>
              <a:gd name="connsiteX12544" fmla="*/ 4808697 w 5155357"/>
              <a:gd name="connsiteY12544" fmla="*/ 833117 h 1041673"/>
              <a:gd name="connsiteX12545" fmla="*/ 4814293 w 5155357"/>
              <a:gd name="connsiteY12545" fmla="*/ 835355 h 1041673"/>
              <a:gd name="connsiteX12546" fmla="*/ 4827102 w 5155357"/>
              <a:gd name="connsiteY12546" fmla="*/ 839273 h 1041673"/>
              <a:gd name="connsiteX12547" fmla="*/ 4803102 w 5155357"/>
              <a:gd name="connsiteY12547" fmla="*/ 834796 h 1041673"/>
              <a:gd name="connsiteX12548" fmla="*/ 4844573 w 5155357"/>
              <a:gd name="connsiteY12548" fmla="*/ 855004 h 1041673"/>
              <a:gd name="connsiteX12549" fmla="*/ 4844324 w 5155357"/>
              <a:gd name="connsiteY12549" fmla="*/ 855998 h 1041673"/>
              <a:gd name="connsiteX12550" fmla="*/ 4837112 w 5155357"/>
              <a:gd name="connsiteY12550" fmla="*/ 855439 h 1041673"/>
              <a:gd name="connsiteX12551" fmla="*/ 4844387 w 5155357"/>
              <a:gd name="connsiteY12551" fmla="*/ 854879 h 1041673"/>
              <a:gd name="connsiteX12552" fmla="*/ 4844636 w 5155357"/>
              <a:gd name="connsiteY12552" fmla="*/ 854879 h 1041673"/>
              <a:gd name="connsiteX12553" fmla="*/ 4844636 w 5155357"/>
              <a:gd name="connsiteY12553" fmla="*/ 855004 h 1041673"/>
              <a:gd name="connsiteX12554" fmla="*/ 4845631 w 5155357"/>
              <a:gd name="connsiteY12554" fmla="*/ 856185 h 1041673"/>
              <a:gd name="connsiteX12555" fmla="*/ 4845817 w 5155357"/>
              <a:gd name="connsiteY12555" fmla="*/ 855563 h 1041673"/>
              <a:gd name="connsiteX12556" fmla="*/ 4848304 w 5155357"/>
              <a:gd name="connsiteY12556" fmla="*/ 855501 h 1041673"/>
              <a:gd name="connsiteX12557" fmla="*/ 4845631 w 5155357"/>
              <a:gd name="connsiteY12557" fmla="*/ 856247 h 1041673"/>
              <a:gd name="connsiteX12558" fmla="*/ 4905818 w 5155357"/>
              <a:gd name="connsiteY12558" fmla="*/ 851522 h 1041673"/>
              <a:gd name="connsiteX12559" fmla="*/ 4906938 w 5155357"/>
              <a:gd name="connsiteY12559" fmla="*/ 851522 h 1041673"/>
              <a:gd name="connsiteX12560" fmla="*/ 4906938 w 5155357"/>
              <a:gd name="connsiteY12560" fmla="*/ 852641 h 1041673"/>
              <a:gd name="connsiteX12561" fmla="*/ 4905818 w 5155357"/>
              <a:gd name="connsiteY12561" fmla="*/ 852641 h 1041673"/>
              <a:gd name="connsiteX12562" fmla="*/ 4905818 w 5155357"/>
              <a:gd name="connsiteY12562" fmla="*/ 851522 h 1041673"/>
              <a:gd name="connsiteX12563" fmla="*/ 4903580 w 5155357"/>
              <a:gd name="connsiteY12563" fmla="*/ 851522 h 1041673"/>
              <a:gd name="connsiteX12564" fmla="*/ 4896305 w 5155357"/>
              <a:gd name="connsiteY12564" fmla="*/ 849283 h 1041673"/>
              <a:gd name="connsiteX12565" fmla="*/ 4903580 w 5155357"/>
              <a:gd name="connsiteY12565" fmla="*/ 851522 h 1041673"/>
              <a:gd name="connsiteX12566" fmla="*/ 4853341 w 5155357"/>
              <a:gd name="connsiteY12566" fmla="*/ 856558 h 1041673"/>
              <a:gd name="connsiteX12567" fmla="*/ 4860616 w 5155357"/>
              <a:gd name="connsiteY12567" fmla="*/ 859356 h 1041673"/>
              <a:gd name="connsiteX12568" fmla="*/ 4853341 w 5155357"/>
              <a:gd name="connsiteY12568" fmla="*/ 856558 h 1041673"/>
              <a:gd name="connsiteX12569" fmla="*/ 4872864 w 5155357"/>
              <a:gd name="connsiteY12569" fmla="*/ 847045 h 1041673"/>
              <a:gd name="connsiteX12570" fmla="*/ 4861734 w 5155357"/>
              <a:gd name="connsiteY12570" fmla="*/ 844247 h 1041673"/>
              <a:gd name="connsiteX12571" fmla="*/ 4872864 w 5155357"/>
              <a:gd name="connsiteY12571" fmla="*/ 846485 h 1041673"/>
              <a:gd name="connsiteX12572" fmla="*/ 4872864 w 5155357"/>
              <a:gd name="connsiteY12572" fmla="*/ 847045 h 1041673"/>
              <a:gd name="connsiteX12573" fmla="*/ 4874543 w 5155357"/>
              <a:gd name="connsiteY12573" fmla="*/ 847604 h 1041673"/>
              <a:gd name="connsiteX12574" fmla="*/ 4874543 w 5155357"/>
              <a:gd name="connsiteY12574" fmla="*/ 847356 h 1041673"/>
              <a:gd name="connsiteX12575" fmla="*/ 4874543 w 5155357"/>
              <a:gd name="connsiteY12575" fmla="*/ 847356 h 1041673"/>
              <a:gd name="connsiteX12576" fmla="*/ 4874543 w 5155357"/>
              <a:gd name="connsiteY12576" fmla="*/ 846485 h 1041673"/>
              <a:gd name="connsiteX12577" fmla="*/ 4890709 w 5155357"/>
              <a:gd name="connsiteY12577" fmla="*/ 847604 h 1041673"/>
              <a:gd name="connsiteX12578" fmla="*/ 4891269 w 5155357"/>
              <a:gd name="connsiteY12578" fmla="*/ 849283 h 1041673"/>
              <a:gd name="connsiteX12579" fmla="*/ 4874543 w 5155357"/>
              <a:gd name="connsiteY12579" fmla="*/ 847604 h 1041673"/>
              <a:gd name="connsiteX12580" fmla="*/ 4883497 w 5155357"/>
              <a:gd name="connsiteY12580" fmla="*/ 863211 h 1041673"/>
              <a:gd name="connsiteX12581" fmla="*/ 4882378 w 5155357"/>
              <a:gd name="connsiteY12581" fmla="*/ 863211 h 1041673"/>
              <a:gd name="connsiteX12582" fmla="*/ 4882937 w 5155357"/>
              <a:gd name="connsiteY12582" fmla="*/ 861532 h 1041673"/>
              <a:gd name="connsiteX12583" fmla="*/ 4883497 w 5155357"/>
              <a:gd name="connsiteY12583" fmla="*/ 863211 h 1041673"/>
              <a:gd name="connsiteX12584" fmla="*/ 4908056 w 5155357"/>
              <a:gd name="connsiteY12584" fmla="*/ 867128 h 1041673"/>
              <a:gd name="connsiteX12585" fmla="*/ 4901341 w 5155357"/>
              <a:gd name="connsiteY12585" fmla="*/ 867128 h 1041673"/>
              <a:gd name="connsiteX12586" fmla="*/ 4895745 w 5155357"/>
              <a:gd name="connsiteY12586" fmla="*/ 864890 h 1041673"/>
              <a:gd name="connsiteX12587" fmla="*/ 4886792 w 5155357"/>
              <a:gd name="connsiteY12587" fmla="*/ 862651 h 1041673"/>
              <a:gd name="connsiteX12588" fmla="*/ 4904078 w 5155357"/>
              <a:gd name="connsiteY12588" fmla="*/ 864330 h 1041673"/>
              <a:gd name="connsiteX12589" fmla="*/ 4908554 w 5155357"/>
              <a:gd name="connsiteY12589" fmla="*/ 860972 h 1041673"/>
              <a:gd name="connsiteX12590" fmla="*/ 4913031 w 5155357"/>
              <a:gd name="connsiteY12590" fmla="*/ 865449 h 1041673"/>
              <a:gd name="connsiteX12591" fmla="*/ 4913031 w 5155357"/>
              <a:gd name="connsiteY12591" fmla="*/ 865201 h 1041673"/>
              <a:gd name="connsiteX12592" fmla="*/ 4914399 w 5155357"/>
              <a:gd name="connsiteY12592" fmla="*/ 865636 h 1041673"/>
              <a:gd name="connsiteX12593" fmla="*/ 4915518 w 5155357"/>
              <a:gd name="connsiteY12593" fmla="*/ 865947 h 1041673"/>
              <a:gd name="connsiteX12594" fmla="*/ 4915269 w 5155357"/>
              <a:gd name="connsiteY12594" fmla="*/ 865947 h 1041673"/>
              <a:gd name="connsiteX12595" fmla="*/ 4916389 w 5155357"/>
              <a:gd name="connsiteY12595" fmla="*/ 868247 h 1041673"/>
              <a:gd name="connsiteX12596" fmla="*/ 4907995 w 5155357"/>
              <a:gd name="connsiteY12596" fmla="*/ 867128 h 1041673"/>
              <a:gd name="connsiteX12597" fmla="*/ 4914710 w 5155357"/>
              <a:gd name="connsiteY12597" fmla="*/ 883356 h 1041673"/>
              <a:gd name="connsiteX12598" fmla="*/ 4917507 w 5155357"/>
              <a:gd name="connsiteY12598" fmla="*/ 882237 h 1041673"/>
              <a:gd name="connsiteX12599" fmla="*/ 4914710 w 5155357"/>
              <a:gd name="connsiteY12599" fmla="*/ 883356 h 1041673"/>
              <a:gd name="connsiteX12600" fmla="*/ 4915828 w 5155357"/>
              <a:gd name="connsiteY12600" fmla="*/ 864890 h 1041673"/>
              <a:gd name="connsiteX12601" fmla="*/ 4915828 w 5155357"/>
              <a:gd name="connsiteY12601" fmla="*/ 865138 h 1041673"/>
              <a:gd name="connsiteX12602" fmla="*/ 4914523 w 5155357"/>
              <a:gd name="connsiteY12602" fmla="*/ 864765 h 1041673"/>
              <a:gd name="connsiteX12603" fmla="*/ 4913342 w 5155357"/>
              <a:gd name="connsiteY12603" fmla="*/ 864392 h 1041673"/>
              <a:gd name="connsiteX12604" fmla="*/ 4913590 w 5155357"/>
              <a:gd name="connsiteY12604" fmla="*/ 864392 h 1041673"/>
              <a:gd name="connsiteX12605" fmla="*/ 4913590 w 5155357"/>
              <a:gd name="connsiteY12605" fmla="*/ 863211 h 1041673"/>
              <a:gd name="connsiteX12606" fmla="*/ 4920306 w 5155357"/>
              <a:gd name="connsiteY12606" fmla="*/ 865449 h 1041673"/>
              <a:gd name="connsiteX12607" fmla="*/ 4915828 w 5155357"/>
              <a:gd name="connsiteY12607" fmla="*/ 864890 h 1041673"/>
              <a:gd name="connsiteX12608" fmla="*/ 4926461 w 5155357"/>
              <a:gd name="connsiteY12608" fmla="*/ 854320 h 1041673"/>
              <a:gd name="connsiteX12609" fmla="*/ 4928700 w 5155357"/>
              <a:gd name="connsiteY12609" fmla="*/ 854320 h 1041673"/>
              <a:gd name="connsiteX12610" fmla="*/ 4926461 w 5155357"/>
              <a:gd name="connsiteY12610" fmla="*/ 854320 h 1041673"/>
              <a:gd name="connsiteX12611" fmla="*/ 4928140 w 5155357"/>
              <a:gd name="connsiteY12611" fmla="*/ 870486 h 1041673"/>
              <a:gd name="connsiteX12612" fmla="*/ 4928140 w 5155357"/>
              <a:gd name="connsiteY12612" fmla="*/ 868807 h 1041673"/>
              <a:gd name="connsiteX12613" fmla="*/ 4935415 w 5155357"/>
              <a:gd name="connsiteY12613" fmla="*/ 871605 h 1041673"/>
              <a:gd name="connsiteX12614" fmla="*/ 4928140 w 5155357"/>
              <a:gd name="connsiteY12614" fmla="*/ 870486 h 1041673"/>
              <a:gd name="connsiteX12615" fmla="*/ 4885300 w 5155357"/>
              <a:gd name="connsiteY12615" fmla="*/ 897782 h 1041673"/>
              <a:gd name="connsiteX12616" fmla="*/ 4878833 w 5155357"/>
              <a:gd name="connsiteY12616" fmla="*/ 896414 h 1041673"/>
              <a:gd name="connsiteX12617" fmla="*/ 4879020 w 5155357"/>
              <a:gd name="connsiteY12617" fmla="*/ 895978 h 1041673"/>
              <a:gd name="connsiteX12618" fmla="*/ 4880139 w 5155357"/>
              <a:gd name="connsiteY12618" fmla="*/ 893864 h 1041673"/>
              <a:gd name="connsiteX12619" fmla="*/ 4880139 w 5155357"/>
              <a:gd name="connsiteY12619" fmla="*/ 893864 h 1041673"/>
              <a:gd name="connsiteX12620" fmla="*/ 4886854 w 5155357"/>
              <a:gd name="connsiteY12620" fmla="*/ 897222 h 1041673"/>
              <a:gd name="connsiteX12621" fmla="*/ 4885300 w 5155357"/>
              <a:gd name="connsiteY12621" fmla="*/ 897719 h 1041673"/>
              <a:gd name="connsiteX12622" fmla="*/ 4938213 w 5155357"/>
              <a:gd name="connsiteY12622" fmla="*/ 870486 h 1041673"/>
              <a:gd name="connsiteX12623" fmla="*/ 4939332 w 5155357"/>
              <a:gd name="connsiteY12623" fmla="*/ 872164 h 1041673"/>
              <a:gd name="connsiteX12624" fmla="*/ 4937653 w 5155357"/>
              <a:gd name="connsiteY12624" fmla="*/ 871605 h 1041673"/>
              <a:gd name="connsiteX12625" fmla="*/ 4938213 w 5155357"/>
              <a:gd name="connsiteY12625" fmla="*/ 870486 h 1041673"/>
              <a:gd name="connsiteX12626" fmla="*/ 4937218 w 5155357"/>
              <a:gd name="connsiteY12626" fmla="*/ 892870 h 1041673"/>
              <a:gd name="connsiteX12627" fmla="*/ 4937218 w 5155357"/>
              <a:gd name="connsiteY12627" fmla="*/ 892123 h 1041673"/>
              <a:gd name="connsiteX12628" fmla="*/ 4940451 w 5155357"/>
              <a:gd name="connsiteY12628" fmla="*/ 893305 h 1041673"/>
              <a:gd name="connsiteX12629" fmla="*/ 4937218 w 5155357"/>
              <a:gd name="connsiteY12629" fmla="*/ 892807 h 1041673"/>
              <a:gd name="connsiteX12630" fmla="*/ 4973903 w 5155357"/>
              <a:gd name="connsiteY12630" fmla="*/ 875522 h 1041673"/>
              <a:gd name="connsiteX12631" fmla="*/ 4979499 w 5155357"/>
              <a:gd name="connsiteY12631" fmla="*/ 875522 h 1041673"/>
              <a:gd name="connsiteX12632" fmla="*/ 4973903 w 5155357"/>
              <a:gd name="connsiteY12632" fmla="*/ 875522 h 1041673"/>
              <a:gd name="connsiteX12633" fmla="*/ 4989572 w 5155357"/>
              <a:gd name="connsiteY12633" fmla="*/ 878880 h 1041673"/>
              <a:gd name="connsiteX12634" fmla="*/ 4981737 w 5155357"/>
              <a:gd name="connsiteY12634" fmla="*/ 875522 h 1041673"/>
              <a:gd name="connsiteX12635" fmla="*/ 4995167 w 5155357"/>
              <a:gd name="connsiteY12635" fmla="*/ 878880 h 1041673"/>
              <a:gd name="connsiteX12636" fmla="*/ 4989572 w 5155357"/>
              <a:gd name="connsiteY12636" fmla="*/ 878880 h 1041673"/>
              <a:gd name="connsiteX12637" fmla="*/ 4998898 w 5155357"/>
              <a:gd name="connsiteY12637" fmla="*/ 902942 h 1041673"/>
              <a:gd name="connsiteX12638" fmla="*/ 4996224 w 5155357"/>
              <a:gd name="connsiteY12638" fmla="*/ 902321 h 1041673"/>
              <a:gd name="connsiteX12639" fmla="*/ 4996224 w 5155357"/>
              <a:gd name="connsiteY12639" fmla="*/ 902321 h 1041673"/>
              <a:gd name="connsiteX12640" fmla="*/ 4999022 w 5155357"/>
              <a:gd name="connsiteY12640" fmla="*/ 901699 h 1041673"/>
              <a:gd name="connsiteX12641" fmla="*/ 4999271 w 5155357"/>
              <a:gd name="connsiteY12641" fmla="*/ 901699 h 1041673"/>
              <a:gd name="connsiteX12642" fmla="*/ 4998836 w 5155357"/>
              <a:gd name="connsiteY12642" fmla="*/ 902942 h 1041673"/>
              <a:gd name="connsiteX12643" fmla="*/ 5002629 w 5155357"/>
              <a:gd name="connsiteY12643" fmla="*/ 902942 h 1041673"/>
              <a:gd name="connsiteX12644" fmla="*/ 5002566 w 5155357"/>
              <a:gd name="connsiteY12644" fmla="*/ 903440 h 1041673"/>
              <a:gd name="connsiteX12645" fmla="*/ 5002255 w 5155357"/>
              <a:gd name="connsiteY12645" fmla="*/ 903440 h 1041673"/>
              <a:gd name="connsiteX12646" fmla="*/ 4999768 w 5155357"/>
              <a:gd name="connsiteY12646" fmla="*/ 903191 h 1041673"/>
              <a:gd name="connsiteX12647" fmla="*/ 5000079 w 5155357"/>
              <a:gd name="connsiteY12647" fmla="*/ 902134 h 1041673"/>
              <a:gd name="connsiteX12648" fmla="*/ 5000079 w 5155357"/>
              <a:gd name="connsiteY12648" fmla="*/ 902321 h 1041673"/>
              <a:gd name="connsiteX12649" fmla="*/ 5002629 w 5155357"/>
              <a:gd name="connsiteY12649" fmla="*/ 902569 h 1041673"/>
              <a:gd name="connsiteX12650" fmla="*/ 5002629 w 5155357"/>
              <a:gd name="connsiteY12650" fmla="*/ 903004 h 1041673"/>
              <a:gd name="connsiteX12651" fmla="*/ 5024701 w 5155357"/>
              <a:gd name="connsiteY12651" fmla="*/ 881118 h 1041673"/>
              <a:gd name="connsiteX12652" fmla="*/ 5029179 w 5155357"/>
              <a:gd name="connsiteY12652" fmla="*/ 881678 h 1041673"/>
              <a:gd name="connsiteX12653" fmla="*/ 5024701 w 5155357"/>
              <a:gd name="connsiteY12653" fmla="*/ 881118 h 1041673"/>
              <a:gd name="connsiteX12654" fmla="*/ 5064931 w 5155357"/>
              <a:gd name="connsiteY12654" fmla="*/ 907916 h 1041673"/>
              <a:gd name="connsiteX12655" fmla="*/ 5066609 w 5155357"/>
              <a:gd name="connsiteY12655" fmla="*/ 906797 h 1041673"/>
              <a:gd name="connsiteX12656" fmla="*/ 5064931 w 5155357"/>
              <a:gd name="connsiteY12656" fmla="*/ 907916 h 1041673"/>
              <a:gd name="connsiteX12657" fmla="*/ 5076060 w 5155357"/>
              <a:gd name="connsiteY12657" fmla="*/ 910155 h 1041673"/>
              <a:gd name="connsiteX12658" fmla="*/ 5080537 w 5155357"/>
              <a:gd name="connsiteY12658" fmla="*/ 910714 h 1041673"/>
              <a:gd name="connsiteX12659" fmla="*/ 5076060 w 5155357"/>
              <a:gd name="connsiteY12659" fmla="*/ 910155 h 1041673"/>
              <a:gd name="connsiteX12660" fmla="*/ 5084454 w 5155357"/>
              <a:gd name="connsiteY12660" fmla="*/ 912331 h 1041673"/>
              <a:gd name="connsiteX12661" fmla="*/ 5085573 w 5155357"/>
              <a:gd name="connsiteY12661" fmla="*/ 910652 h 1041673"/>
              <a:gd name="connsiteX12662" fmla="*/ 5084454 w 5155357"/>
              <a:gd name="connsiteY12662" fmla="*/ 912331 h 1041673"/>
              <a:gd name="connsiteX12663" fmla="*/ 4561915 w 5155357"/>
              <a:gd name="connsiteY12663" fmla="*/ 236338 h 1041673"/>
              <a:gd name="connsiteX12664" fmla="*/ 4563034 w 5155357"/>
              <a:gd name="connsiteY12664" fmla="*/ 234100 h 1041673"/>
              <a:gd name="connsiteX12665" fmla="*/ 4561915 w 5155357"/>
              <a:gd name="connsiteY12665" fmla="*/ 236338 h 1041673"/>
              <a:gd name="connsiteX12666" fmla="*/ 4743909 w 5155357"/>
              <a:gd name="connsiteY12666" fmla="*/ 865449 h 1041673"/>
              <a:gd name="connsiteX12667" fmla="*/ 4742789 w 5155357"/>
              <a:gd name="connsiteY12667" fmla="*/ 865449 h 1041673"/>
              <a:gd name="connsiteX12668" fmla="*/ 4742789 w 5155357"/>
              <a:gd name="connsiteY12668" fmla="*/ 867128 h 1041673"/>
              <a:gd name="connsiteX12669" fmla="*/ 4745587 w 5155357"/>
              <a:gd name="connsiteY12669" fmla="*/ 866009 h 1041673"/>
              <a:gd name="connsiteX12670" fmla="*/ 4743909 w 5155357"/>
              <a:gd name="connsiteY12670" fmla="*/ 865449 h 1041673"/>
              <a:gd name="connsiteX12671" fmla="*/ 4839910 w 5155357"/>
              <a:gd name="connsiteY12671" fmla="*/ 891688 h 1041673"/>
              <a:gd name="connsiteX12672" fmla="*/ 4841589 w 5155357"/>
              <a:gd name="connsiteY12672" fmla="*/ 891129 h 1041673"/>
              <a:gd name="connsiteX12673" fmla="*/ 4842148 w 5155357"/>
              <a:gd name="connsiteY12673" fmla="*/ 892248 h 1041673"/>
              <a:gd name="connsiteX12674" fmla="*/ 4839910 w 5155357"/>
              <a:gd name="connsiteY12674" fmla="*/ 891688 h 1041673"/>
              <a:gd name="connsiteX12675" fmla="*/ 4707721 w 5155357"/>
              <a:gd name="connsiteY12675" fmla="*/ 171922 h 1041673"/>
              <a:gd name="connsiteX12676" fmla="*/ 4707908 w 5155357"/>
              <a:gd name="connsiteY12676" fmla="*/ 171922 h 1041673"/>
              <a:gd name="connsiteX12677" fmla="*/ 4708903 w 5155357"/>
              <a:gd name="connsiteY12677" fmla="*/ 171798 h 1041673"/>
              <a:gd name="connsiteX12678" fmla="*/ 4711763 w 5155357"/>
              <a:gd name="connsiteY12678" fmla="*/ 170865 h 1041673"/>
              <a:gd name="connsiteX12679" fmla="*/ 4711825 w 5155357"/>
              <a:gd name="connsiteY12679" fmla="*/ 169808 h 1041673"/>
              <a:gd name="connsiteX12680" fmla="*/ 4710767 w 5155357"/>
              <a:gd name="connsiteY12680" fmla="*/ 169746 h 1041673"/>
              <a:gd name="connsiteX12681" fmla="*/ 4708778 w 5155357"/>
              <a:gd name="connsiteY12681" fmla="*/ 170305 h 1041673"/>
              <a:gd name="connsiteX12682" fmla="*/ 4707596 w 5155357"/>
              <a:gd name="connsiteY12682" fmla="*/ 170492 h 1041673"/>
              <a:gd name="connsiteX12683" fmla="*/ 4707037 w 5155357"/>
              <a:gd name="connsiteY12683" fmla="*/ 171425 h 1041673"/>
              <a:gd name="connsiteX12684" fmla="*/ 4707783 w 5155357"/>
              <a:gd name="connsiteY12684" fmla="*/ 172046 h 1041673"/>
              <a:gd name="connsiteX12685" fmla="*/ 4679182 w 5155357"/>
              <a:gd name="connsiteY12685" fmla="*/ 181124 h 1041673"/>
              <a:gd name="connsiteX12686" fmla="*/ 4680301 w 5155357"/>
              <a:gd name="connsiteY12686" fmla="*/ 181124 h 1041673"/>
              <a:gd name="connsiteX12687" fmla="*/ 4680861 w 5155357"/>
              <a:gd name="connsiteY12687" fmla="*/ 180565 h 1041673"/>
              <a:gd name="connsiteX12688" fmla="*/ 4680301 w 5155357"/>
              <a:gd name="connsiteY12688" fmla="*/ 180005 h 1041673"/>
              <a:gd name="connsiteX12689" fmla="*/ 4679182 w 5155357"/>
              <a:gd name="connsiteY12689" fmla="*/ 180005 h 1041673"/>
              <a:gd name="connsiteX12690" fmla="*/ 4678622 w 5155357"/>
              <a:gd name="connsiteY12690" fmla="*/ 180565 h 1041673"/>
              <a:gd name="connsiteX12691" fmla="*/ 4679182 w 5155357"/>
              <a:gd name="connsiteY12691" fmla="*/ 181124 h 1041673"/>
              <a:gd name="connsiteX12692" fmla="*/ 4673026 w 5155357"/>
              <a:gd name="connsiteY12692" fmla="*/ 183922 h 1041673"/>
              <a:gd name="connsiteX12693" fmla="*/ 4673461 w 5155357"/>
              <a:gd name="connsiteY12693" fmla="*/ 183674 h 1041673"/>
              <a:gd name="connsiteX12694" fmla="*/ 4674083 w 5155357"/>
              <a:gd name="connsiteY12694" fmla="*/ 183363 h 1041673"/>
              <a:gd name="connsiteX12695" fmla="*/ 4675389 w 5155357"/>
              <a:gd name="connsiteY12695" fmla="*/ 182492 h 1041673"/>
              <a:gd name="connsiteX12696" fmla="*/ 4675202 w 5155357"/>
              <a:gd name="connsiteY12696" fmla="*/ 181684 h 1041673"/>
              <a:gd name="connsiteX12697" fmla="*/ 4674394 w 5155357"/>
              <a:gd name="connsiteY12697" fmla="*/ 181870 h 1041673"/>
              <a:gd name="connsiteX12698" fmla="*/ 4673710 w 5155357"/>
              <a:gd name="connsiteY12698" fmla="*/ 182244 h 1041673"/>
              <a:gd name="connsiteX12699" fmla="*/ 4672467 w 5155357"/>
              <a:gd name="connsiteY12699" fmla="*/ 182928 h 1041673"/>
              <a:gd name="connsiteX12700" fmla="*/ 4672590 w 5155357"/>
              <a:gd name="connsiteY12700" fmla="*/ 183736 h 1041673"/>
              <a:gd name="connsiteX12701" fmla="*/ 4672964 w 5155357"/>
              <a:gd name="connsiteY12701" fmla="*/ 183860 h 1041673"/>
              <a:gd name="connsiteX12702" fmla="*/ 4663824 w 5155357"/>
              <a:gd name="connsiteY12702" fmla="*/ 186782 h 1041673"/>
              <a:gd name="connsiteX12703" fmla="*/ 4663824 w 5155357"/>
              <a:gd name="connsiteY12703" fmla="*/ 186782 h 1041673"/>
              <a:gd name="connsiteX12704" fmla="*/ 4665876 w 5155357"/>
              <a:gd name="connsiteY12704" fmla="*/ 186285 h 1041673"/>
              <a:gd name="connsiteX12705" fmla="*/ 4666187 w 5155357"/>
              <a:gd name="connsiteY12705" fmla="*/ 186161 h 1041673"/>
              <a:gd name="connsiteX12706" fmla="*/ 4666435 w 5155357"/>
              <a:gd name="connsiteY12706" fmla="*/ 185663 h 1041673"/>
              <a:gd name="connsiteX12707" fmla="*/ 4665938 w 5155357"/>
              <a:gd name="connsiteY12707" fmla="*/ 185415 h 1041673"/>
              <a:gd name="connsiteX12708" fmla="*/ 4665627 w 5155357"/>
              <a:gd name="connsiteY12708" fmla="*/ 185539 h 1041673"/>
              <a:gd name="connsiteX12709" fmla="*/ 4663824 w 5155357"/>
              <a:gd name="connsiteY12709" fmla="*/ 185974 h 1041673"/>
              <a:gd name="connsiteX12710" fmla="*/ 4663451 w 5155357"/>
              <a:gd name="connsiteY12710" fmla="*/ 186347 h 1041673"/>
              <a:gd name="connsiteX12711" fmla="*/ 4663824 w 5155357"/>
              <a:gd name="connsiteY12711" fmla="*/ 186720 h 1041673"/>
              <a:gd name="connsiteX12712" fmla="*/ 4917570 w 5155357"/>
              <a:gd name="connsiteY12712" fmla="*/ 349377 h 1041673"/>
              <a:gd name="connsiteX12713" fmla="*/ 4915331 w 5155357"/>
              <a:gd name="connsiteY12713" fmla="*/ 353232 h 1041673"/>
              <a:gd name="connsiteX12714" fmla="*/ 4901404 w 5155357"/>
              <a:gd name="connsiteY12714" fmla="*/ 375553 h 1041673"/>
              <a:gd name="connsiteX12715" fmla="*/ 4901528 w 5155357"/>
              <a:gd name="connsiteY12715" fmla="*/ 376362 h 1041673"/>
              <a:gd name="connsiteX12716" fmla="*/ 4901839 w 5155357"/>
              <a:gd name="connsiteY12716" fmla="*/ 376486 h 1041673"/>
              <a:gd name="connsiteX12717" fmla="*/ 4902274 w 5155357"/>
              <a:gd name="connsiteY12717" fmla="*/ 376237 h 1041673"/>
              <a:gd name="connsiteX12718" fmla="*/ 4916264 w 5155357"/>
              <a:gd name="connsiteY12718" fmla="*/ 353791 h 1041673"/>
              <a:gd name="connsiteX12719" fmla="*/ 4918502 w 5155357"/>
              <a:gd name="connsiteY12719" fmla="*/ 349936 h 1041673"/>
              <a:gd name="connsiteX12720" fmla="*/ 4918316 w 5155357"/>
              <a:gd name="connsiteY12720" fmla="*/ 349190 h 1041673"/>
              <a:gd name="connsiteX12721" fmla="*/ 4917570 w 5155357"/>
              <a:gd name="connsiteY12721" fmla="*/ 349377 h 1041673"/>
              <a:gd name="connsiteX12722" fmla="*/ 4880885 w 5155357"/>
              <a:gd name="connsiteY12722" fmla="*/ 405585 h 1041673"/>
              <a:gd name="connsiteX12723" fmla="*/ 4880823 w 5155357"/>
              <a:gd name="connsiteY12723" fmla="*/ 404714 h 1041673"/>
              <a:gd name="connsiteX12724" fmla="*/ 4879953 w 5155357"/>
              <a:gd name="connsiteY12724" fmla="*/ 404777 h 1041673"/>
              <a:gd name="connsiteX12725" fmla="*/ 4874481 w 5155357"/>
              <a:gd name="connsiteY12725" fmla="*/ 411492 h 1041673"/>
              <a:gd name="connsiteX12726" fmla="*/ 4866584 w 5155357"/>
              <a:gd name="connsiteY12726" fmla="*/ 420943 h 1041673"/>
              <a:gd name="connsiteX12727" fmla="*/ 4866584 w 5155357"/>
              <a:gd name="connsiteY12727" fmla="*/ 421813 h 1041673"/>
              <a:gd name="connsiteX12728" fmla="*/ 4867019 w 5155357"/>
              <a:gd name="connsiteY12728" fmla="*/ 422000 h 1041673"/>
              <a:gd name="connsiteX12729" fmla="*/ 4867455 w 5155357"/>
              <a:gd name="connsiteY12729" fmla="*/ 421813 h 1041673"/>
              <a:gd name="connsiteX12730" fmla="*/ 4875413 w 5155357"/>
              <a:gd name="connsiteY12730" fmla="*/ 412300 h 1041673"/>
              <a:gd name="connsiteX12731" fmla="*/ 4880823 w 5155357"/>
              <a:gd name="connsiteY12731" fmla="*/ 405647 h 1041673"/>
              <a:gd name="connsiteX12732" fmla="*/ 4471074 w 5155357"/>
              <a:gd name="connsiteY12732" fmla="*/ 443762 h 1041673"/>
              <a:gd name="connsiteX12733" fmla="*/ 4471260 w 5155357"/>
              <a:gd name="connsiteY12733" fmla="*/ 443762 h 1041673"/>
              <a:gd name="connsiteX12734" fmla="*/ 4471820 w 5155357"/>
              <a:gd name="connsiteY12734" fmla="*/ 443327 h 1041673"/>
              <a:gd name="connsiteX12735" fmla="*/ 4473747 w 5155357"/>
              <a:gd name="connsiteY12735" fmla="*/ 437233 h 1041673"/>
              <a:gd name="connsiteX12736" fmla="*/ 4473375 w 5155357"/>
              <a:gd name="connsiteY12736" fmla="*/ 436487 h 1041673"/>
              <a:gd name="connsiteX12737" fmla="*/ 4472628 w 5155357"/>
              <a:gd name="connsiteY12737" fmla="*/ 436860 h 1041673"/>
              <a:gd name="connsiteX12738" fmla="*/ 4470638 w 5155357"/>
              <a:gd name="connsiteY12738" fmla="*/ 443078 h 1041673"/>
              <a:gd name="connsiteX12739" fmla="*/ 4471074 w 5155357"/>
              <a:gd name="connsiteY12739" fmla="*/ 443824 h 1041673"/>
              <a:gd name="connsiteX12740" fmla="*/ 4469271 w 5155357"/>
              <a:gd name="connsiteY12740" fmla="*/ 450104 h 1041673"/>
              <a:gd name="connsiteX12741" fmla="*/ 4469644 w 5155357"/>
              <a:gd name="connsiteY12741" fmla="*/ 449917 h 1041673"/>
              <a:gd name="connsiteX12742" fmla="*/ 4470452 w 5155357"/>
              <a:gd name="connsiteY12742" fmla="*/ 448612 h 1041673"/>
              <a:gd name="connsiteX12743" fmla="*/ 4470452 w 5155357"/>
              <a:gd name="connsiteY12743" fmla="*/ 448425 h 1041673"/>
              <a:gd name="connsiteX12744" fmla="*/ 4470328 w 5155357"/>
              <a:gd name="connsiteY12744" fmla="*/ 447741 h 1041673"/>
              <a:gd name="connsiteX12745" fmla="*/ 4469644 w 5155357"/>
              <a:gd name="connsiteY12745" fmla="*/ 447990 h 1041673"/>
              <a:gd name="connsiteX12746" fmla="*/ 4469644 w 5155357"/>
              <a:gd name="connsiteY12746" fmla="*/ 448176 h 1041673"/>
              <a:gd name="connsiteX12747" fmla="*/ 4468836 w 5155357"/>
              <a:gd name="connsiteY12747" fmla="*/ 449296 h 1041673"/>
              <a:gd name="connsiteX12748" fmla="*/ 4468898 w 5155357"/>
              <a:gd name="connsiteY12748" fmla="*/ 450042 h 1041673"/>
              <a:gd name="connsiteX12749" fmla="*/ 4469208 w 5155357"/>
              <a:gd name="connsiteY12749" fmla="*/ 450166 h 1041673"/>
              <a:gd name="connsiteX12750" fmla="*/ 4468959 w 5155357"/>
              <a:gd name="connsiteY12750" fmla="*/ 453959 h 1041673"/>
              <a:gd name="connsiteX12751" fmla="*/ 4468587 w 5155357"/>
              <a:gd name="connsiteY12751" fmla="*/ 453213 h 1041673"/>
              <a:gd name="connsiteX12752" fmla="*/ 4467841 w 5155357"/>
              <a:gd name="connsiteY12752" fmla="*/ 453586 h 1041673"/>
              <a:gd name="connsiteX12753" fmla="*/ 4463302 w 5155357"/>
              <a:gd name="connsiteY12753" fmla="*/ 470001 h 1041673"/>
              <a:gd name="connsiteX12754" fmla="*/ 4458639 w 5155357"/>
              <a:gd name="connsiteY12754" fmla="*/ 486789 h 1041673"/>
              <a:gd name="connsiteX12755" fmla="*/ 4459011 w 5155357"/>
              <a:gd name="connsiteY12755" fmla="*/ 487535 h 1041673"/>
              <a:gd name="connsiteX12756" fmla="*/ 4459198 w 5155357"/>
              <a:gd name="connsiteY12756" fmla="*/ 487535 h 1041673"/>
              <a:gd name="connsiteX12757" fmla="*/ 4459757 w 5155357"/>
              <a:gd name="connsiteY12757" fmla="*/ 487100 h 1041673"/>
              <a:gd name="connsiteX12758" fmla="*/ 4464421 w 5155357"/>
              <a:gd name="connsiteY12758" fmla="*/ 470249 h 1041673"/>
              <a:gd name="connsiteX12759" fmla="*/ 4468959 w 5155357"/>
              <a:gd name="connsiteY12759" fmla="*/ 453835 h 1041673"/>
              <a:gd name="connsiteX12760" fmla="*/ 4448441 w 5155357"/>
              <a:gd name="connsiteY12760" fmla="*/ 529318 h 1041673"/>
              <a:gd name="connsiteX12761" fmla="*/ 4447882 w 5155357"/>
              <a:gd name="connsiteY12761" fmla="*/ 529567 h 1041673"/>
              <a:gd name="connsiteX12762" fmla="*/ 4446762 w 5155357"/>
              <a:gd name="connsiteY12762" fmla="*/ 533546 h 1041673"/>
              <a:gd name="connsiteX12763" fmla="*/ 4447074 w 5155357"/>
              <a:gd name="connsiteY12763" fmla="*/ 534044 h 1041673"/>
              <a:gd name="connsiteX12764" fmla="*/ 4447197 w 5155357"/>
              <a:gd name="connsiteY12764" fmla="*/ 534044 h 1041673"/>
              <a:gd name="connsiteX12765" fmla="*/ 4447633 w 5155357"/>
              <a:gd name="connsiteY12765" fmla="*/ 533733 h 1041673"/>
              <a:gd name="connsiteX12766" fmla="*/ 4448752 w 5155357"/>
              <a:gd name="connsiteY12766" fmla="*/ 529878 h 1041673"/>
              <a:gd name="connsiteX12767" fmla="*/ 4448504 w 5155357"/>
              <a:gd name="connsiteY12767" fmla="*/ 529318 h 1041673"/>
              <a:gd name="connsiteX12768" fmla="*/ 4443840 w 5155357"/>
              <a:gd name="connsiteY12768" fmla="*/ 536717 h 1041673"/>
              <a:gd name="connsiteX12769" fmla="*/ 4444089 w 5155357"/>
              <a:gd name="connsiteY12769" fmla="*/ 536593 h 1041673"/>
              <a:gd name="connsiteX12770" fmla="*/ 4444711 w 5155357"/>
              <a:gd name="connsiteY12770" fmla="*/ 534168 h 1041673"/>
              <a:gd name="connsiteX12771" fmla="*/ 4444400 w 5155357"/>
              <a:gd name="connsiteY12771" fmla="*/ 533795 h 1041673"/>
              <a:gd name="connsiteX12772" fmla="*/ 4444400 w 5155357"/>
              <a:gd name="connsiteY12772" fmla="*/ 533795 h 1041673"/>
              <a:gd name="connsiteX12773" fmla="*/ 4444027 w 5155357"/>
              <a:gd name="connsiteY12773" fmla="*/ 534106 h 1041673"/>
              <a:gd name="connsiteX12774" fmla="*/ 4443529 w 5155357"/>
              <a:gd name="connsiteY12774" fmla="*/ 536095 h 1041673"/>
              <a:gd name="connsiteX12775" fmla="*/ 4443529 w 5155357"/>
              <a:gd name="connsiteY12775" fmla="*/ 536593 h 1041673"/>
              <a:gd name="connsiteX12776" fmla="*/ 4443778 w 5155357"/>
              <a:gd name="connsiteY12776" fmla="*/ 536655 h 1041673"/>
              <a:gd name="connsiteX12777" fmla="*/ 4444959 w 5155357"/>
              <a:gd name="connsiteY12777" fmla="*/ 543868 h 1041673"/>
              <a:gd name="connsiteX12778" fmla="*/ 4442473 w 5155357"/>
              <a:gd name="connsiteY12778" fmla="*/ 552697 h 1041673"/>
              <a:gd name="connsiteX12779" fmla="*/ 4440171 w 5155357"/>
              <a:gd name="connsiteY12779" fmla="*/ 560904 h 1041673"/>
              <a:gd name="connsiteX12780" fmla="*/ 4440482 w 5155357"/>
              <a:gd name="connsiteY12780" fmla="*/ 561837 h 1041673"/>
              <a:gd name="connsiteX12781" fmla="*/ 4440794 w 5155357"/>
              <a:gd name="connsiteY12781" fmla="*/ 561899 h 1041673"/>
              <a:gd name="connsiteX12782" fmla="*/ 4441415 w 5155357"/>
              <a:gd name="connsiteY12782" fmla="*/ 561526 h 1041673"/>
              <a:gd name="connsiteX12783" fmla="*/ 4443840 w 5155357"/>
              <a:gd name="connsiteY12783" fmla="*/ 552883 h 1041673"/>
              <a:gd name="connsiteX12784" fmla="*/ 4446141 w 5155357"/>
              <a:gd name="connsiteY12784" fmla="*/ 544489 h 1041673"/>
              <a:gd name="connsiteX12785" fmla="*/ 4445830 w 5155357"/>
              <a:gd name="connsiteY12785" fmla="*/ 543557 h 1041673"/>
              <a:gd name="connsiteX12786" fmla="*/ 4444897 w 5155357"/>
              <a:gd name="connsiteY12786" fmla="*/ 543868 h 1041673"/>
              <a:gd name="connsiteX12787" fmla="*/ 4438804 w 5155357"/>
              <a:gd name="connsiteY12787" fmla="*/ 570728 h 1041673"/>
              <a:gd name="connsiteX12788" fmla="*/ 4438057 w 5155357"/>
              <a:gd name="connsiteY12788" fmla="*/ 571288 h 1041673"/>
              <a:gd name="connsiteX12789" fmla="*/ 4434078 w 5155357"/>
              <a:gd name="connsiteY12789" fmla="*/ 586708 h 1041673"/>
              <a:gd name="connsiteX12790" fmla="*/ 4434514 w 5155357"/>
              <a:gd name="connsiteY12790" fmla="*/ 587578 h 1041673"/>
              <a:gd name="connsiteX12791" fmla="*/ 4434700 w 5155357"/>
              <a:gd name="connsiteY12791" fmla="*/ 587578 h 1041673"/>
              <a:gd name="connsiteX12792" fmla="*/ 4435322 w 5155357"/>
              <a:gd name="connsiteY12792" fmla="*/ 587143 h 1041673"/>
              <a:gd name="connsiteX12793" fmla="*/ 4439364 w 5155357"/>
              <a:gd name="connsiteY12793" fmla="*/ 571537 h 1041673"/>
              <a:gd name="connsiteX12794" fmla="*/ 4438804 w 5155357"/>
              <a:gd name="connsiteY12794" fmla="*/ 570790 h 1041673"/>
              <a:gd name="connsiteX12795" fmla="*/ 4462928 w 5155357"/>
              <a:gd name="connsiteY12795" fmla="*/ 794256 h 1041673"/>
              <a:gd name="connsiteX12796" fmla="*/ 4458639 w 5155357"/>
              <a:gd name="connsiteY12796" fmla="*/ 793199 h 1041673"/>
              <a:gd name="connsiteX12797" fmla="*/ 4457830 w 5155357"/>
              <a:gd name="connsiteY12797" fmla="*/ 793510 h 1041673"/>
              <a:gd name="connsiteX12798" fmla="*/ 4458141 w 5155357"/>
              <a:gd name="connsiteY12798" fmla="*/ 794318 h 1041673"/>
              <a:gd name="connsiteX12799" fmla="*/ 4462742 w 5155357"/>
              <a:gd name="connsiteY12799" fmla="*/ 795500 h 1041673"/>
              <a:gd name="connsiteX12800" fmla="*/ 4462866 w 5155357"/>
              <a:gd name="connsiteY12800" fmla="*/ 795500 h 1041673"/>
              <a:gd name="connsiteX12801" fmla="*/ 4463488 w 5155357"/>
              <a:gd name="connsiteY12801" fmla="*/ 795002 h 1041673"/>
              <a:gd name="connsiteX12802" fmla="*/ 4462991 w 5155357"/>
              <a:gd name="connsiteY12802" fmla="*/ 794256 h 1041673"/>
              <a:gd name="connsiteX12803" fmla="*/ 4563594 w 5155357"/>
              <a:gd name="connsiteY12803" fmla="*/ 823355 h 1041673"/>
              <a:gd name="connsiteX12804" fmla="*/ 4561791 w 5155357"/>
              <a:gd name="connsiteY12804" fmla="*/ 822733 h 1041673"/>
              <a:gd name="connsiteX12805" fmla="*/ 4555822 w 5155357"/>
              <a:gd name="connsiteY12805" fmla="*/ 821365 h 1041673"/>
              <a:gd name="connsiteX12806" fmla="*/ 4548609 w 5155357"/>
              <a:gd name="connsiteY12806" fmla="*/ 818568 h 1041673"/>
              <a:gd name="connsiteX12807" fmla="*/ 4546371 w 5155357"/>
              <a:gd name="connsiteY12807" fmla="*/ 821925 h 1041673"/>
              <a:gd name="connsiteX12808" fmla="*/ 4546371 w 5155357"/>
              <a:gd name="connsiteY12808" fmla="*/ 822174 h 1041673"/>
              <a:gd name="connsiteX12809" fmla="*/ 4545625 w 5155357"/>
              <a:gd name="connsiteY12809" fmla="*/ 821552 h 1041673"/>
              <a:gd name="connsiteX12810" fmla="*/ 4544879 w 5155357"/>
              <a:gd name="connsiteY12810" fmla="*/ 821552 h 1041673"/>
              <a:gd name="connsiteX12811" fmla="*/ 4544879 w 5155357"/>
              <a:gd name="connsiteY12811" fmla="*/ 822298 h 1041673"/>
              <a:gd name="connsiteX12812" fmla="*/ 4545251 w 5155357"/>
              <a:gd name="connsiteY12812" fmla="*/ 822671 h 1041673"/>
              <a:gd name="connsiteX12813" fmla="*/ 4544692 w 5155357"/>
              <a:gd name="connsiteY12813" fmla="*/ 824723 h 1041673"/>
              <a:gd name="connsiteX12814" fmla="*/ 4556444 w 5155357"/>
              <a:gd name="connsiteY12814" fmla="*/ 824723 h 1041673"/>
              <a:gd name="connsiteX12815" fmla="*/ 4555697 w 5155357"/>
              <a:gd name="connsiteY12815" fmla="*/ 823106 h 1041673"/>
              <a:gd name="connsiteX12816" fmla="*/ 4561294 w 5155357"/>
              <a:gd name="connsiteY12816" fmla="*/ 824412 h 1041673"/>
              <a:gd name="connsiteX12817" fmla="*/ 4563158 w 5155357"/>
              <a:gd name="connsiteY12817" fmla="*/ 825034 h 1041673"/>
              <a:gd name="connsiteX12818" fmla="*/ 4563407 w 5155357"/>
              <a:gd name="connsiteY12818" fmla="*/ 825034 h 1041673"/>
              <a:gd name="connsiteX12819" fmla="*/ 4564278 w 5155357"/>
              <a:gd name="connsiteY12819" fmla="*/ 824412 h 1041673"/>
              <a:gd name="connsiteX12820" fmla="*/ 4563719 w 5155357"/>
              <a:gd name="connsiteY12820" fmla="*/ 823293 h 1041673"/>
              <a:gd name="connsiteX12821" fmla="*/ 4597418 w 5155357"/>
              <a:gd name="connsiteY12821" fmla="*/ 833677 h 1041673"/>
              <a:gd name="connsiteX12822" fmla="*/ 4593937 w 5155357"/>
              <a:gd name="connsiteY12822" fmla="*/ 832682 h 1041673"/>
              <a:gd name="connsiteX12823" fmla="*/ 4589211 w 5155357"/>
              <a:gd name="connsiteY12823" fmla="*/ 831625 h 1041673"/>
              <a:gd name="connsiteX12824" fmla="*/ 4589211 w 5155357"/>
              <a:gd name="connsiteY12824" fmla="*/ 831438 h 1041673"/>
              <a:gd name="connsiteX12825" fmla="*/ 4582682 w 5155357"/>
              <a:gd name="connsiteY12825" fmla="*/ 829822 h 1041673"/>
              <a:gd name="connsiteX12826" fmla="*/ 4576030 w 5155357"/>
              <a:gd name="connsiteY12826" fmla="*/ 827521 h 1041673"/>
              <a:gd name="connsiteX12827" fmla="*/ 4569874 w 5155357"/>
              <a:gd name="connsiteY12827" fmla="*/ 825407 h 1041673"/>
              <a:gd name="connsiteX12828" fmla="*/ 4568630 w 5155357"/>
              <a:gd name="connsiteY12828" fmla="*/ 825718 h 1041673"/>
              <a:gd name="connsiteX12829" fmla="*/ 4569003 w 5155357"/>
              <a:gd name="connsiteY12829" fmla="*/ 826961 h 1041673"/>
              <a:gd name="connsiteX12830" fmla="*/ 4575594 w 5155357"/>
              <a:gd name="connsiteY12830" fmla="*/ 829262 h 1041673"/>
              <a:gd name="connsiteX12831" fmla="*/ 4581812 w 5155357"/>
              <a:gd name="connsiteY12831" fmla="*/ 831438 h 1041673"/>
              <a:gd name="connsiteX12832" fmla="*/ 4581998 w 5155357"/>
              <a:gd name="connsiteY12832" fmla="*/ 831438 h 1041673"/>
              <a:gd name="connsiteX12833" fmla="*/ 4581998 w 5155357"/>
              <a:gd name="connsiteY12833" fmla="*/ 831438 h 1041673"/>
              <a:gd name="connsiteX12834" fmla="*/ 4580319 w 5155357"/>
              <a:gd name="connsiteY12834" fmla="*/ 833677 h 1041673"/>
              <a:gd name="connsiteX12835" fmla="*/ 4589833 w 5155357"/>
              <a:gd name="connsiteY12835" fmla="*/ 835915 h 1041673"/>
              <a:gd name="connsiteX12836" fmla="*/ 4589584 w 5155357"/>
              <a:gd name="connsiteY12836" fmla="*/ 833304 h 1041673"/>
              <a:gd name="connsiteX12837" fmla="*/ 4593253 w 5155357"/>
              <a:gd name="connsiteY12837" fmla="*/ 834236 h 1041673"/>
              <a:gd name="connsiteX12838" fmla="*/ 4597294 w 5155357"/>
              <a:gd name="connsiteY12838" fmla="*/ 835355 h 1041673"/>
              <a:gd name="connsiteX12839" fmla="*/ 4597294 w 5155357"/>
              <a:gd name="connsiteY12839" fmla="*/ 835355 h 1041673"/>
              <a:gd name="connsiteX12840" fmla="*/ 4598102 w 5155357"/>
              <a:gd name="connsiteY12840" fmla="*/ 834547 h 1041673"/>
              <a:gd name="connsiteX12841" fmla="*/ 4597294 w 5155357"/>
              <a:gd name="connsiteY12841" fmla="*/ 833677 h 1041673"/>
              <a:gd name="connsiteX12842" fmla="*/ 4730913 w 5155357"/>
              <a:gd name="connsiteY12842" fmla="*/ 862527 h 1041673"/>
              <a:gd name="connsiteX12843" fmla="*/ 4729421 w 5155357"/>
              <a:gd name="connsiteY12843" fmla="*/ 862154 h 1041673"/>
              <a:gd name="connsiteX12844" fmla="*/ 4729421 w 5155357"/>
              <a:gd name="connsiteY12844" fmla="*/ 862154 h 1041673"/>
              <a:gd name="connsiteX12845" fmla="*/ 4711328 w 5155357"/>
              <a:gd name="connsiteY12845" fmla="*/ 858858 h 1041673"/>
              <a:gd name="connsiteX12846" fmla="*/ 4697710 w 5155357"/>
              <a:gd name="connsiteY12846" fmla="*/ 855128 h 1041673"/>
              <a:gd name="connsiteX12847" fmla="*/ 4688446 w 5155357"/>
              <a:gd name="connsiteY12847" fmla="*/ 853138 h 1041673"/>
              <a:gd name="connsiteX12848" fmla="*/ 4672031 w 5155357"/>
              <a:gd name="connsiteY12848" fmla="*/ 848413 h 1041673"/>
              <a:gd name="connsiteX12849" fmla="*/ 4671844 w 5155357"/>
              <a:gd name="connsiteY12849" fmla="*/ 848288 h 1041673"/>
              <a:gd name="connsiteX12850" fmla="*/ 4670290 w 5155357"/>
              <a:gd name="connsiteY12850" fmla="*/ 847729 h 1041673"/>
              <a:gd name="connsiteX12851" fmla="*/ 4667306 w 5155357"/>
              <a:gd name="connsiteY12851" fmla="*/ 846796 h 1041673"/>
              <a:gd name="connsiteX12852" fmla="*/ 4652259 w 5155357"/>
              <a:gd name="connsiteY12852" fmla="*/ 843190 h 1041673"/>
              <a:gd name="connsiteX12853" fmla="*/ 4651761 w 5155357"/>
              <a:gd name="connsiteY12853" fmla="*/ 842879 h 1041673"/>
              <a:gd name="connsiteX12854" fmla="*/ 4632051 w 5155357"/>
              <a:gd name="connsiteY12854" fmla="*/ 837780 h 1041673"/>
              <a:gd name="connsiteX12855" fmla="*/ 4620424 w 5155357"/>
              <a:gd name="connsiteY12855" fmla="*/ 834609 h 1041673"/>
              <a:gd name="connsiteX12856" fmla="*/ 4619989 w 5155357"/>
              <a:gd name="connsiteY12856" fmla="*/ 834609 h 1041673"/>
              <a:gd name="connsiteX12857" fmla="*/ 4616009 w 5155357"/>
              <a:gd name="connsiteY12857" fmla="*/ 833677 h 1041673"/>
              <a:gd name="connsiteX12858" fmla="*/ 4616009 w 5155357"/>
              <a:gd name="connsiteY12858" fmla="*/ 833677 h 1041673"/>
              <a:gd name="connsiteX12859" fmla="*/ 4614144 w 5155357"/>
              <a:gd name="connsiteY12859" fmla="*/ 832993 h 1041673"/>
              <a:gd name="connsiteX12860" fmla="*/ 4611906 w 5155357"/>
              <a:gd name="connsiteY12860" fmla="*/ 831998 h 1041673"/>
              <a:gd name="connsiteX12861" fmla="*/ 4610849 w 5155357"/>
              <a:gd name="connsiteY12861" fmla="*/ 832184 h 1041673"/>
              <a:gd name="connsiteX12862" fmla="*/ 4611035 w 5155357"/>
              <a:gd name="connsiteY12862" fmla="*/ 833241 h 1041673"/>
              <a:gd name="connsiteX12863" fmla="*/ 4613709 w 5155357"/>
              <a:gd name="connsiteY12863" fmla="*/ 834423 h 1041673"/>
              <a:gd name="connsiteX12864" fmla="*/ 4615637 w 5155357"/>
              <a:gd name="connsiteY12864" fmla="*/ 835169 h 1041673"/>
              <a:gd name="connsiteX12865" fmla="*/ 4615512 w 5155357"/>
              <a:gd name="connsiteY12865" fmla="*/ 835293 h 1041673"/>
              <a:gd name="connsiteX12866" fmla="*/ 4617191 w 5155357"/>
              <a:gd name="connsiteY12866" fmla="*/ 837532 h 1041673"/>
              <a:gd name="connsiteX12867" fmla="*/ 4620238 w 5155357"/>
              <a:gd name="connsiteY12867" fmla="*/ 836661 h 1041673"/>
              <a:gd name="connsiteX12868" fmla="*/ 4631554 w 5155357"/>
              <a:gd name="connsiteY12868" fmla="*/ 839708 h 1041673"/>
              <a:gd name="connsiteX12869" fmla="*/ 4651140 w 5155357"/>
              <a:gd name="connsiteY12869" fmla="*/ 844806 h 1041673"/>
              <a:gd name="connsiteX12870" fmla="*/ 4655678 w 5155357"/>
              <a:gd name="connsiteY12870" fmla="*/ 847604 h 1041673"/>
              <a:gd name="connsiteX12871" fmla="*/ 4655865 w 5155357"/>
              <a:gd name="connsiteY12871" fmla="*/ 847604 h 1041673"/>
              <a:gd name="connsiteX12872" fmla="*/ 4655430 w 5155357"/>
              <a:gd name="connsiteY12872" fmla="*/ 849594 h 1041673"/>
              <a:gd name="connsiteX12873" fmla="*/ 4655368 w 5155357"/>
              <a:gd name="connsiteY12873" fmla="*/ 849594 h 1041673"/>
              <a:gd name="connsiteX12874" fmla="*/ 4655119 w 5155357"/>
              <a:gd name="connsiteY12874" fmla="*/ 849345 h 1041673"/>
              <a:gd name="connsiteX12875" fmla="*/ 4654062 w 5155357"/>
              <a:gd name="connsiteY12875" fmla="*/ 849781 h 1041673"/>
              <a:gd name="connsiteX12876" fmla="*/ 4653937 w 5155357"/>
              <a:gd name="connsiteY12876" fmla="*/ 849781 h 1041673"/>
              <a:gd name="connsiteX12877" fmla="*/ 4651264 w 5155357"/>
              <a:gd name="connsiteY12877" fmla="*/ 848164 h 1041673"/>
              <a:gd name="connsiteX12878" fmla="*/ 4647906 w 5155357"/>
              <a:gd name="connsiteY12878" fmla="*/ 853200 h 1041673"/>
              <a:gd name="connsiteX12879" fmla="*/ 4654062 w 5155357"/>
              <a:gd name="connsiteY12879" fmla="*/ 854320 h 1041673"/>
              <a:gd name="connsiteX12880" fmla="*/ 4654062 w 5155357"/>
              <a:gd name="connsiteY12880" fmla="*/ 854133 h 1041673"/>
              <a:gd name="connsiteX12881" fmla="*/ 4655430 w 5155357"/>
              <a:gd name="connsiteY12881" fmla="*/ 854320 h 1041673"/>
              <a:gd name="connsiteX12882" fmla="*/ 4656425 w 5155357"/>
              <a:gd name="connsiteY12882" fmla="*/ 854320 h 1041673"/>
              <a:gd name="connsiteX12883" fmla="*/ 4656549 w 5155357"/>
              <a:gd name="connsiteY12883" fmla="*/ 854320 h 1041673"/>
              <a:gd name="connsiteX12884" fmla="*/ 4656922 w 5155357"/>
              <a:gd name="connsiteY12884" fmla="*/ 854071 h 1041673"/>
              <a:gd name="connsiteX12885" fmla="*/ 4656736 w 5155357"/>
              <a:gd name="connsiteY12885" fmla="*/ 853573 h 1041673"/>
              <a:gd name="connsiteX12886" fmla="*/ 4655430 w 5155357"/>
              <a:gd name="connsiteY12886" fmla="*/ 853449 h 1041673"/>
              <a:gd name="connsiteX12887" fmla="*/ 4654683 w 5155357"/>
              <a:gd name="connsiteY12887" fmla="*/ 853449 h 1041673"/>
              <a:gd name="connsiteX12888" fmla="*/ 4654683 w 5155357"/>
              <a:gd name="connsiteY12888" fmla="*/ 851459 h 1041673"/>
              <a:gd name="connsiteX12889" fmla="*/ 4655243 w 5155357"/>
              <a:gd name="connsiteY12889" fmla="*/ 851273 h 1041673"/>
              <a:gd name="connsiteX12890" fmla="*/ 4655243 w 5155357"/>
              <a:gd name="connsiteY12890" fmla="*/ 851459 h 1041673"/>
              <a:gd name="connsiteX12891" fmla="*/ 4655803 w 5155357"/>
              <a:gd name="connsiteY12891" fmla="*/ 851459 h 1041673"/>
              <a:gd name="connsiteX12892" fmla="*/ 4655803 w 5155357"/>
              <a:gd name="connsiteY12892" fmla="*/ 851024 h 1041673"/>
              <a:gd name="connsiteX12893" fmla="*/ 4672342 w 5155357"/>
              <a:gd name="connsiteY12893" fmla="*/ 855874 h 1041673"/>
              <a:gd name="connsiteX12894" fmla="*/ 4678747 w 5155357"/>
              <a:gd name="connsiteY12894" fmla="*/ 857242 h 1041673"/>
              <a:gd name="connsiteX12895" fmla="*/ 4678933 w 5155357"/>
              <a:gd name="connsiteY12895" fmla="*/ 857242 h 1041673"/>
              <a:gd name="connsiteX12896" fmla="*/ 4679741 w 5155357"/>
              <a:gd name="connsiteY12896" fmla="*/ 856558 h 1041673"/>
              <a:gd name="connsiteX12897" fmla="*/ 4679119 w 5155357"/>
              <a:gd name="connsiteY12897" fmla="*/ 855501 h 1041673"/>
              <a:gd name="connsiteX12898" fmla="*/ 4672653 w 5155357"/>
              <a:gd name="connsiteY12898" fmla="*/ 854071 h 1041673"/>
              <a:gd name="connsiteX12899" fmla="*/ 4656798 w 5155357"/>
              <a:gd name="connsiteY12899" fmla="*/ 849470 h 1041673"/>
              <a:gd name="connsiteX12900" fmla="*/ 4657046 w 5155357"/>
              <a:gd name="connsiteY12900" fmla="*/ 848413 h 1041673"/>
              <a:gd name="connsiteX12901" fmla="*/ 4667243 w 5155357"/>
              <a:gd name="connsiteY12901" fmla="*/ 848475 h 1041673"/>
              <a:gd name="connsiteX12902" fmla="*/ 4669606 w 5155357"/>
              <a:gd name="connsiteY12902" fmla="*/ 849221 h 1041673"/>
              <a:gd name="connsiteX12903" fmla="*/ 4670912 w 5155357"/>
              <a:gd name="connsiteY12903" fmla="*/ 849718 h 1041673"/>
              <a:gd name="connsiteX12904" fmla="*/ 4688073 w 5155357"/>
              <a:gd name="connsiteY12904" fmla="*/ 854630 h 1041673"/>
              <a:gd name="connsiteX12905" fmla="*/ 4697461 w 5155357"/>
              <a:gd name="connsiteY12905" fmla="*/ 856620 h 1041673"/>
              <a:gd name="connsiteX12906" fmla="*/ 4710457 w 5155357"/>
              <a:gd name="connsiteY12906" fmla="*/ 860164 h 1041673"/>
              <a:gd name="connsiteX12907" fmla="*/ 4710457 w 5155357"/>
              <a:gd name="connsiteY12907" fmla="*/ 860164 h 1041673"/>
              <a:gd name="connsiteX12908" fmla="*/ 4711514 w 5155357"/>
              <a:gd name="connsiteY12908" fmla="*/ 861843 h 1041673"/>
              <a:gd name="connsiteX12909" fmla="*/ 4711203 w 5155357"/>
              <a:gd name="connsiteY12909" fmla="*/ 862527 h 1041673"/>
              <a:gd name="connsiteX12910" fmla="*/ 4710519 w 5155357"/>
              <a:gd name="connsiteY12910" fmla="*/ 863522 h 1041673"/>
              <a:gd name="connsiteX12911" fmla="*/ 4710395 w 5155357"/>
              <a:gd name="connsiteY12911" fmla="*/ 863646 h 1041673"/>
              <a:gd name="connsiteX12912" fmla="*/ 4707473 w 5155357"/>
              <a:gd name="connsiteY12912" fmla="*/ 863024 h 1041673"/>
              <a:gd name="connsiteX12913" fmla="*/ 4703431 w 5155357"/>
              <a:gd name="connsiteY12913" fmla="*/ 862278 h 1041673"/>
              <a:gd name="connsiteX12914" fmla="*/ 4702747 w 5155357"/>
              <a:gd name="connsiteY12914" fmla="*/ 863149 h 1041673"/>
              <a:gd name="connsiteX12915" fmla="*/ 4703618 w 5155357"/>
              <a:gd name="connsiteY12915" fmla="*/ 863833 h 1041673"/>
              <a:gd name="connsiteX12916" fmla="*/ 4706975 w 5155357"/>
              <a:gd name="connsiteY12916" fmla="*/ 864454 h 1041673"/>
              <a:gd name="connsiteX12917" fmla="*/ 4710021 w 5155357"/>
              <a:gd name="connsiteY12917" fmla="*/ 865138 h 1041673"/>
              <a:gd name="connsiteX12918" fmla="*/ 4709897 w 5155357"/>
              <a:gd name="connsiteY12918" fmla="*/ 867252 h 1041673"/>
              <a:gd name="connsiteX12919" fmla="*/ 4709897 w 5155357"/>
              <a:gd name="connsiteY12919" fmla="*/ 867439 h 1041673"/>
              <a:gd name="connsiteX12920" fmla="*/ 4710084 w 5155357"/>
              <a:gd name="connsiteY12920" fmla="*/ 867563 h 1041673"/>
              <a:gd name="connsiteX12921" fmla="*/ 4710643 w 5155357"/>
              <a:gd name="connsiteY12921" fmla="*/ 868247 h 1041673"/>
              <a:gd name="connsiteX12922" fmla="*/ 4710767 w 5155357"/>
              <a:gd name="connsiteY12922" fmla="*/ 868434 h 1041673"/>
              <a:gd name="connsiteX12923" fmla="*/ 4711016 w 5155357"/>
              <a:gd name="connsiteY12923" fmla="*/ 868434 h 1041673"/>
              <a:gd name="connsiteX12924" fmla="*/ 4712197 w 5155357"/>
              <a:gd name="connsiteY12924" fmla="*/ 868807 h 1041673"/>
              <a:gd name="connsiteX12925" fmla="*/ 4714437 w 5155357"/>
              <a:gd name="connsiteY12925" fmla="*/ 869242 h 1041673"/>
              <a:gd name="connsiteX12926" fmla="*/ 4716115 w 5155357"/>
              <a:gd name="connsiteY12926" fmla="*/ 868869 h 1041673"/>
              <a:gd name="connsiteX12927" fmla="*/ 4716426 w 5155357"/>
              <a:gd name="connsiteY12927" fmla="*/ 867999 h 1041673"/>
              <a:gd name="connsiteX12928" fmla="*/ 4715555 w 5155357"/>
              <a:gd name="connsiteY12928" fmla="*/ 867750 h 1041673"/>
              <a:gd name="connsiteX12929" fmla="*/ 4712633 w 5155357"/>
              <a:gd name="connsiteY12929" fmla="*/ 867626 h 1041673"/>
              <a:gd name="connsiteX12930" fmla="*/ 4711514 w 5155357"/>
              <a:gd name="connsiteY12930" fmla="*/ 867315 h 1041673"/>
              <a:gd name="connsiteX12931" fmla="*/ 4711141 w 5155357"/>
              <a:gd name="connsiteY12931" fmla="*/ 866879 h 1041673"/>
              <a:gd name="connsiteX12932" fmla="*/ 4711328 w 5155357"/>
              <a:gd name="connsiteY12932" fmla="*/ 865201 h 1041673"/>
              <a:gd name="connsiteX12933" fmla="*/ 4713006 w 5155357"/>
              <a:gd name="connsiteY12933" fmla="*/ 863273 h 1041673"/>
              <a:gd name="connsiteX12934" fmla="*/ 4713193 w 5155357"/>
              <a:gd name="connsiteY12934" fmla="*/ 862962 h 1041673"/>
              <a:gd name="connsiteX12935" fmla="*/ 4728986 w 5155357"/>
              <a:gd name="connsiteY12935" fmla="*/ 863584 h 1041673"/>
              <a:gd name="connsiteX12936" fmla="*/ 4728986 w 5155357"/>
              <a:gd name="connsiteY12936" fmla="*/ 863460 h 1041673"/>
              <a:gd name="connsiteX12937" fmla="*/ 4730665 w 5155357"/>
              <a:gd name="connsiteY12937" fmla="*/ 863895 h 1041673"/>
              <a:gd name="connsiteX12938" fmla="*/ 4734457 w 5155357"/>
              <a:gd name="connsiteY12938" fmla="*/ 865138 h 1041673"/>
              <a:gd name="connsiteX12939" fmla="*/ 4734830 w 5155357"/>
              <a:gd name="connsiteY12939" fmla="*/ 865263 h 1041673"/>
              <a:gd name="connsiteX12940" fmla="*/ 4735576 w 5155357"/>
              <a:gd name="connsiteY12940" fmla="*/ 864828 h 1041673"/>
              <a:gd name="connsiteX12941" fmla="*/ 4735266 w 5155357"/>
              <a:gd name="connsiteY12941" fmla="*/ 863708 h 1041673"/>
              <a:gd name="connsiteX12942" fmla="*/ 4731100 w 5155357"/>
              <a:gd name="connsiteY12942" fmla="*/ 862340 h 1041673"/>
              <a:gd name="connsiteX12943" fmla="*/ 4619305 w 5155357"/>
              <a:gd name="connsiteY12943" fmla="*/ 839770 h 1041673"/>
              <a:gd name="connsiteX12944" fmla="*/ 4618310 w 5155357"/>
              <a:gd name="connsiteY12944" fmla="*/ 840454 h 1041673"/>
              <a:gd name="connsiteX12945" fmla="*/ 4618994 w 5155357"/>
              <a:gd name="connsiteY12945" fmla="*/ 841449 h 1041673"/>
              <a:gd name="connsiteX12946" fmla="*/ 4619802 w 5155357"/>
              <a:gd name="connsiteY12946" fmla="*/ 841884 h 1041673"/>
              <a:gd name="connsiteX12947" fmla="*/ 4620300 w 5155357"/>
              <a:gd name="connsiteY12947" fmla="*/ 842008 h 1041673"/>
              <a:gd name="connsiteX12948" fmla="*/ 4620984 w 5155357"/>
              <a:gd name="connsiteY12948" fmla="*/ 841635 h 1041673"/>
              <a:gd name="connsiteX12949" fmla="*/ 4620735 w 5155357"/>
              <a:gd name="connsiteY12949" fmla="*/ 840454 h 1041673"/>
              <a:gd name="connsiteX12950" fmla="*/ 4619305 w 5155357"/>
              <a:gd name="connsiteY12950" fmla="*/ 839770 h 1041673"/>
              <a:gd name="connsiteX12951" fmla="*/ 4615263 w 5155357"/>
              <a:gd name="connsiteY12951" fmla="*/ 843563 h 1041673"/>
              <a:gd name="connsiteX12952" fmla="*/ 4615947 w 5155357"/>
              <a:gd name="connsiteY12952" fmla="*/ 842941 h 1041673"/>
              <a:gd name="connsiteX12953" fmla="*/ 4615325 w 5155357"/>
              <a:gd name="connsiteY12953" fmla="*/ 842195 h 1041673"/>
              <a:gd name="connsiteX12954" fmla="*/ 4613274 w 5155357"/>
              <a:gd name="connsiteY12954" fmla="*/ 841822 h 1041673"/>
              <a:gd name="connsiteX12955" fmla="*/ 4610849 w 5155357"/>
              <a:gd name="connsiteY12955" fmla="*/ 841387 h 1041673"/>
              <a:gd name="connsiteX12956" fmla="*/ 4610103 w 5155357"/>
              <a:gd name="connsiteY12956" fmla="*/ 842008 h 1041673"/>
              <a:gd name="connsiteX12957" fmla="*/ 4610724 w 5155357"/>
              <a:gd name="connsiteY12957" fmla="*/ 842755 h 1041673"/>
              <a:gd name="connsiteX12958" fmla="*/ 4613025 w 5155357"/>
              <a:gd name="connsiteY12958" fmla="*/ 843190 h 1041673"/>
              <a:gd name="connsiteX12959" fmla="*/ 4615139 w 5155357"/>
              <a:gd name="connsiteY12959" fmla="*/ 843625 h 1041673"/>
              <a:gd name="connsiteX12960" fmla="*/ 4615263 w 5155357"/>
              <a:gd name="connsiteY12960" fmla="*/ 843625 h 1041673"/>
              <a:gd name="connsiteX12961" fmla="*/ 4625957 w 5155357"/>
              <a:gd name="connsiteY12961" fmla="*/ 845179 h 1041673"/>
              <a:gd name="connsiteX12962" fmla="*/ 4622351 w 5155357"/>
              <a:gd name="connsiteY12962" fmla="*/ 843936 h 1041673"/>
              <a:gd name="connsiteX12963" fmla="*/ 4621294 w 5155357"/>
              <a:gd name="connsiteY12963" fmla="*/ 844122 h 1041673"/>
              <a:gd name="connsiteX12964" fmla="*/ 4621481 w 5155357"/>
              <a:gd name="connsiteY12964" fmla="*/ 845242 h 1041673"/>
              <a:gd name="connsiteX12965" fmla="*/ 4625709 w 5155357"/>
              <a:gd name="connsiteY12965" fmla="*/ 846734 h 1041673"/>
              <a:gd name="connsiteX12966" fmla="*/ 4625834 w 5155357"/>
              <a:gd name="connsiteY12966" fmla="*/ 846734 h 1041673"/>
              <a:gd name="connsiteX12967" fmla="*/ 4626580 w 5155357"/>
              <a:gd name="connsiteY12967" fmla="*/ 846050 h 1041673"/>
              <a:gd name="connsiteX12968" fmla="*/ 4625957 w 5155357"/>
              <a:gd name="connsiteY12968" fmla="*/ 845179 h 1041673"/>
              <a:gd name="connsiteX12969" fmla="*/ 4702187 w 5155357"/>
              <a:gd name="connsiteY12969" fmla="*/ 853573 h 1041673"/>
              <a:gd name="connsiteX12970" fmla="*/ 4705172 w 5155357"/>
              <a:gd name="connsiteY12970" fmla="*/ 854320 h 1041673"/>
              <a:gd name="connsiteX12971" fmla="*/ 4705669 w 5155357"/>
              <a:gd name="connsiteY12971" fmla="*/ 854444 h 1041673"/>
              <a:gd name="connsiteX12972" fmla="*/ 4706540 w 5155357"/>
              <a:gd name="connsiteY12972" fmla="*/ 853946 h 1041673"/>
              <a:gd name="connsiteX12973" fmla="*/ 4706166 w 5155357"/>
              <a:gd name="connsiteY12973" fmla="*/ 852579 h 1041673"/>
              <a:gd name="connsiteX12974" fmla="*/ 4702374 w 5155357"/>
              <a:gd name="connsiteY12974" fmla="*/ 851584 h 1041673"/>
              <a:gd name="connsiteX12975" fmla="*/ 4700819 w 5155357"/>
              <a:gd name="connsiteY12975" fmla="*/ 851335 h 1041673"/>
              <a:gd name="connsiteX12976" fmla="*/ 4699638 w 5155357"/>
              <a:gd name="connsiteY12976" fmla="*/ 852143 h 1041673"/>
              <a:gd name="connsiteX12977" fmla="*/ 4700447 w 5155357"/>
              <a:gd name="connsiteY12977" fmla="*/ 853325 h 1041673"/>
              <a:gd name="connsiteX12978" fmla="*/ 4702125 w 5155357"/>
              <a:gd name="connsiteY12978" fmla="*/ 853573 h 1041673"/>
              <a:gd name="connsiteX12979" fmla="*/ 4712695 w 5155357"/>
              <a:gd name="connsiteY12979" fmla="*/ 856061 h 1041673"/>
              <a:gd name="connsiteX12980" fmla="*/ 4714934 w 5155357"/>
              <a:gd name="connsiteY12980" fmla="*/ 856558 h 1041673"/>
              <a:gd name="connsiteX12981" fmla="*/ 4715929 w 5155357"/>
              <a:gd name="connsiteY12981" fmla="*/ 856434 h 1041673"/>
              <a:gd name="connsiteX12982" fmla="*/ 4716488 w 5155357"/>
              <a:gd name="connsiteY12982" fmla="*/ 855439 h 1041673"/>
              <a:gd name="connsiteX12983" fmla="*/ 4715493 w 5155357"/>
              <a:gd name="connsiteY12983" fmla="*/ 854879 h 1041673"/>
              <a:gd name="connsiteX12984" fmla="*/ 4713255 w 5155357"/>
              <a:gd name="connsiteY12984" fmla="*/ 854506 h 1041673"/>
              <a:gd name="connsiteX12985" fmla="*/ 4710582 w 5155357"/>
              <a:gd name="connsiteY12985" fmla="*/ 854009 h 1041673"/>
              <a:gd name="connsiteX12986" fmla="*/ 4709835 w 5155357"/>
              <a:gd name="connsiteY12986" fmla="*/ 854879 h 1041673"/>
              <a:gd name="connsiteX12987" fmla="*/ 4710705 w 5155357"/>
              <a:gd name="connsiteY12987" fmla="*/ 855563 h 1041673"/>
              <a:gd name="connsiteX12988" fmla="*/ 4712633 w 5155357"/>
              <a:gd name="connsiteY12988" fmla="*/ 855998 h 1041673"/>
              <a:gd name="connsiteX12989" fmla="*/ 4726312 w 5155357"/>
              <a:gd name="connsiteY12989" fmla="*/ 858237 h 1041673"/>
              <a:gd name="connsiteX12990" fmla="*/ 4726872 w 5155357"/>
              <a:gd name="connsiteY12990" fmla="*/ 857677 h 1041673"/>
              <a:gd name="connsiteX12991" fmla="*/ 4726312 w 5155357"/>
              <a:gd name="connsiteY12991" fmla="*/ 857055 h 1041673"/>
              <a:gd name="connsiteX12992" fmla="*/ 4724944 w 5155357"/>
              <a:gd name="connsiteY12992" fmla="*/ 857055 h 1041673"/>
              <a:gd name="connsiteX12993" fmla="*/ 4724385 w 5155357"/>
              <a:gd name="connsiteY12993" fmla="*/ 857677 h 1041673"/>
              <a:gd name="connsiteX12994" fmla="*/ 4724944 w 5155357"/>
              <a:gd name="connsiteY12994" fmla="*/ 858237 h 1041673"/>
              <a:gd name="connsiteX12995" fmla="*/ 4726312 w 5155357"/>
              <a:gd name="connsiteY12995" fmla="*/ 858237 h 1041673"/>
              <a:gd name="connsiteX12996" fmla="*/ 4694167 w 5155357"/>
              <a:gd name="connsiteY12996" fmla="*/ 859915 h 1041673"/>
              <a:gd name="connsiteX12997" fmla="*/ 4691120 w 5155357"/>
              <a:gd name="connsiteY12997" fmla="*/ 858983 h 1041673"/>
              <a:gd name="connsiteX12998" fmla="*/ 4684404 w 5155357"/>
              <a:gd name="connsiteY12998" fmla="*/ 857677 h 1041673"/>
              <a:gd name="connsiteX12999" fmla="*/ 4683596 w 5155357"/>
              <a:gd name="connsiteY12999" fmla="*/ 858548 h 1041673"/>
              <a:gd name="connsiteX13000" fmla="*/ 4684467 w 5155357"/>
              <a:gd name="connsiteY13000" fmla="*/ 859356 h 1041673"/>
              <a:gd name="connsiteX13001" fmla="*/ 4690498 w 5155357"/>
              <a:gd name="connsiteY13001" fmla="*/ 860599 h 1041673"/>
              <a:gd name="connsiteX13002" fmla="*/ 4693731 w 5155357"/>
              <a:gd name="connsiteY13002" fmla="*/ 861594 h 1041673"/>
              <a:gd name="connsiteX13003" fmla="*/ 4693918 w 5155357"/>
              <a:gd name="connsiteY13003" fmla="*/ 861594 h 1041673"/>
              <a:gd name="connsiteX13004" fmla="*/ 4694726 w 5155357"/>
              <a:gd name="connsiteY13004" fmla="*/ 860972 h 1041673"/>
              <a:gd name="connsiteX13005" fmla="*/ 4694104 w 5155357"/>
              <a:gd name="connsiteY13005" fmla="*/ 859978 h 1041673"/>
              <a:gd name="connsiteX13006" fmla="*/ 4740302 w 5155357"/>
              <a:gd name="connsiteY13006" fmla="*/ 864890 h 1041673"/>
              <a:gd name="connsiteX13007" fmla="*/ 4738934 w 5155357"/>
              <a:gd name="connsiteY13007" fmla="*/ 864890 h 1041673"/>
              <a:gd name="connsiteX13008" fmla="*/ 4738375 w 5155357"/>
              <a:gd name="connsiteY13008" fmla="*/ 865512 h 1041673"/>
              <a:gd name="connsiteX13009" fmla="*/ 4738934 w 5155357"/>
              <a:gd name="connsiteY13009" fmla="*/ 866071 h 1041673"/>
              <a:gd name="connsiteX13010" fmla="*/ 4740302 w 5155357"/>
              <a:gd name="connsiteY13010" fmla="*/ 866071 h 1041673"/>
              <a:gd name="connsiteX13011" fmla="*/ 4740862 w 5155357"/>
              <a:gd name="connsiteY13011" fmla="*/ 865512 h 1041673"/>
              <a:gd name="connsiteX13012" fmla="*/ 4740302 w 5155357"/>
              <a:gd name="connsiteY13012" fmla="*/ 864890 h 1041673"/>
              <a:gd name="connsiteX13013" fmla="*/ 4757401 w 5155357"/>
              <a:gd name="connsiteY13013" fmla="*/ 870237 h 1041673"/>
              <a:gd name="connsiteX13014" fmla="*/ 4760883 w 5155357"/>
              <a:gd name="connsiteY13014" fmla="*/ 870797 h 1041673"/>
              <a:gd name="connsiteX13015" fmla="*/ 4760945 w 5155357"/>
              <a:gd name="connsiteY13015" fmla="*/ 870797 h 1041673"/>
              <a:gd name="connsiteX13016" fmla="*/ 4761567 w 5155357"/>
              <a:gd name="connsiteY13016" fmla="*/ 870237 h 1041673"/>
              <a:gd name="connsiteX13017" fmla="*/ 4761007 w 5155357"/>
              <a:gd name="connsiteY13017" fmla="*/ 869553 h 1041673"/>
              <a:gd name="connsiteX13018" fmla="*/ 4757650 w 5155357"/>
              <a:gd name="connsiteY13018" fmla="*/ 868993 h 1041673"/>
              <a:gd name="connsiteX13019" fmla="*/ 4754354 w 5155357"/>
              <a:gd name="connsiteY13019" fmla="*/ 868434 h 1041673"/>
              <a:gd name="connsiteX13020" fmla="*/ 4753670 w 5155357"/>
              <a:gd name="connsiteY13020" fmla="*/ 868993 h 1041673"/>
              <a:gd name="connsiteX13021" fmla="*/ 4754167 w 5155357"/>
              <a:gd name="connsiteY13021" fmla="*/ 869677 h 1041673"/>
              <a:gd name="connsiteX13022" fmla="*/ 4757401 w 5155357"/>
              <a:gd name="connsiteY13022" fmla="*/ 870237 h 1041673"/>
              <a:gd name="connsiteX13023" fmla="*/ 4813422 w 5155357"/>
              <a:gd name="connsiteY13023" fmla="*/ 880869 h 1041673"/>
              <a:gd name="connsiteX13024" fmla="*/ 4814293 w 5155357"/>
              <a:gd name="connsiteY13024" fmla="*/ 880123 h 1041673"/>
              <a:gd name="connsiteX13025" fmla="*/ 4813547 w 5155357"/>
              <a:gd name="connsiteY13025" fmla="*/ 879066 h 1041673"/>
              <a:gd name="connsiteX13026" fmla="*/ 4810376 w 5155357"/>
              <a:gd name="connsiteY13026" fmla="*/ 878755 h 1041673"/>
              <a:gd name="connsiteX13027" fmla="*/ 4806396 w 5155357"/>
              <a:gd name="connsiteY13027" fmla="*/ 878258 h 1041673"/>
              <a:gd name="connsiteX13028" fmla="*/ 4806396 w 5155357"/>
              <a:gd name="connsiteY13028" fmla="*/ 878258 h 1041673"/>
              <a:gd name="connsiteX13029" fmla="*/ 4788551 w 5155357"/>
              <a:gd name="connsiteY13029" fmla="*/ 873781 h 1041673"/>
              <a:gd name="connsiteX13030" fmla="*/ 4788551 w 5155357"/>
              <a:gd name="connsiteY13030" fmla="*/ 873781 h 1041673"/>
              <a:gd name="connsiteX13031" fmla="*/ 4788551 w 5155357"/>
              <a:gd name="connsiteY13031" fmla="*/ 873594 h 1041673"/>
              <a:gd name="connsiteX13032" fmla="*/ 4788800 w 5155357"/>
              <a:gd name="connsiteY13032" fmla="*/ 872848 h 1041673"/>
              <a:gd name="connsiteX13033" fmla="*/ 4789235 w 5155357"/>
              <a:gd name="connsiteY13033" fmla="*/ 872848 h 1041673"/>
              <a:gd name="connsiteX13034" fmla="*/ 4789981 w 5155357"/>
              <a:gd name="connsiteY13034" fmla="*/ 872848 h 1041673"/>
              <a:gd name="connsiteX13035" fmla="*/ 4790914 w 5155357"/>
              <a:gd name="connsiteY13035" fmla="*/ 871854 h 1041673"/>
              <a:gd name="connsiteX13036" fmla="*/ 4789919 w 5155357"/>
              <a:gd name="connsiteY13036" fmla="*/ 870921 h 1041673"/>
              <a:gd name="connsiteX13037" fmla="*/ 4789112 w 5155357"/>
              <a:gd name="connsiteY13037" fmla="*/ 870983 h 1041673"/>
              <a:gd name="connsiteX13038" fmla="*/ 4788614 w 5155357"/>
              <a:gd name="connsiteY13038" fmla="*/ 870983 h 1041673"/>
              <a:gd name="connsiteX13039" fmla="*/ 4786749 w 5155357"/>
              <a:gd name="connsiteY13039" fmla="*/ 870299 h 1041673"/>
              <a:gd name="connsiteX13040" fmla="*/ 4785567 w 5155357"/>
              <a:gd name="connsiteY13040" fmla="*/ 871107 h 1041673"/>
              <a:gd name="connsiteX13041" fmla="*/ 4786375 w 5155357"/>
              <a:gd name="connsiteY13041" fmla="*/ 872289 h 1041673"/>
              <a:gd name="connsiteX13042" fmla="*/ 4786997 w 5155357"/>
              <a:gd name="connsiteY13042" fmla="*/ 872413 h 1041673"/>
              <a:gd name="connsiteX13043" fmla="*/ 4786810 w 5155357"/>
              <a:gd name="connsiteY13043" fmla="*/ 873159 h 1041673"/>
              <a:gd name="connsiteX13044" fmla="*/ 4786810 w 5155357"/>
              <a:gd name="connsiteY13044" fmla="*/ 873221 h 1041673"/>
              <a:gd name="connsiteX13045" fmla="*/ 4769028 w 5155357"/>
              <a:gd name="connsiteY13045" fmla="*/ 871543 h 1041673"/>
              <a:gd name="connsiteX13046" fmla="*/ 4769152 w 5155357"/>
              <a:gd name="connsiteY13046" fmla="*/ 871978 h 1041673"/>
              <a:gd name="connsiteX13047" fmla="*/ 4767598 w 5155357"/>
              <a:gd name="connsiteY13047" fmla="*/ 871978 h 1041673"/>
              <a:gd name="connsiteX13048" fmla="*/ 4767163 w 5155357"/>
              <a:gd name="connsiteY13048" fmla="*/ 872413 h 1041673"/>
              <a:gd name="connsiteX13049" fmla="*/ 4767598 w 5155357"/>
              <a:gd name="connsiteY13049" fmla="*/ 872848 h 1041673"/>
              <a:gd name="connsiteX13050" fmla="*/ 4768406 w 5155357"/>
              <a:gd name="connsiteY13050" fmla="*/ 872848 h 1041673"/>
              <a:gd name="connsiteX13051" fmla="*/ 4768406 w 5155357"/>
              <a:gd name="connsiteY13051" fmla="*/ 873843 h 1041673"/>
              <a:gd name="connsiteX13052" fmla="*/ 4759453 w 5155357"/>
              <a:gd name="connsiteY13052" fmla="*/ 873284 h 1041673"/>
              <a:gd name="connsiteX13053" fmla="*/ 4759453 w 5155357"/>
              <a:gd name="connsiteY13053" fmla="*/ 873532 h 1041673"/>
              <a:gd name="connsiteX13054" fmla="*/ 4750872 w 5155357"/>
              <a:gd name="connsiteY13054" fmla="*/ 871916 h 1041673"/>
              <a:gd name="connsiteX13055" fmla="*/ 4749691 w 5155357"/>
              <a:gd name="connsiteY13055" fmla="*/ 871916 h 1041673"/>
              <a:gd name="connsiteX13056" fmla="*/ 4749691 w 5155357"/>
              <a:gd name="connsiteY13056" fmla="*/ 873097 h 1041673"/>
              <a:gd name="connsiteX13057" fmla="*/ 4756157 w 5155357"/>
              <a:gd name="connsiteY13057" fmla="*/ 875460 h 1041673"/>
              <a:gd name="connsiteX13058" fmla="*/ 4759391 w 5155357"/>
              <a:gd name="connsiteY13058" fmla="*/ 875211 h 1041673"/>
              <a:gd name="connsiteX13059" fmla="*/ 4766230 w 5155357"/>
              <a:gd name="connsiteY13059" fmla="*/ 879439 h 1041673"/>
              <a:gd name="connsiteX13060" fmla="*/ 4764551 w 5155357"/>
              <a:gd name="connsiteY13060" fmla="*/ 879439 h 1041673"/>
              <a:gd name="connsiteX13061" fmla="*/ 4764551 w 5155357"/>
              <a:gd name="connsiteY13061" fmla="*/ 879564 h 1041673"/>
              <a:gd name="connsiteX13062" fmla="*/ 4763743 w 5155357"/>
              <a:gd name="connsiteY13062" fmla="*/ 879439 h 1041673"/>
              <a:gd name="connsiteX13063" fmla="*/ 4762810 w 5155357"/>
              <a:gd name="connsiteY13063" fmla="*/ 880248 h 1041673"/>
              <a:gd name="connsiteX13064" fmla="*/ 4763618 w 5155357"/>
              <a:gd name="connsiteY13064" fmla="*/ 881180 h 1041673"/>
              <a:gd name="connsiteX13065" fmla="*/ 4764613 w 5155357"/>
              <a:gd name="connsiteY13065" fmla="*/ 881367 h 1041673"/>
              <a:gd name="connsiteX13066" fmla="*/ 4764613 w 5155357"/>
              <a:gd name="connsiteY13066" fmla="*/ 881367 h 1041673"/>
              <a:gd name="connsiteX13067" fmla="*/ 4778417 w 5155357"/>
              <a:gd name="connsiteY13067" fmla="*/ 883978 h 1041673"/>
              <a:gd name="connsiteX13068" fmla="*/ 4777857 w 5155357"/>
              <a:gd name="connsiteY13068" fmla="*/ 881367 h 1041673"/>
              <a:gd name="connsiteX13069" fmla="*/ 4782086 w 5155357"/>
              <a:gd name="connsiteY13069" fmla="*/ 881802 h 1041673"/>
              <a:gd name="connsiteX13070" fmla="*/ 4785941 w 5155357"/>
              <a:gd name="connsiteY13070" fmla="*/ 882424 h 1041673"/>
              <a:gd name="connsiteX13071" fmla="*/ 4786624 w 5155357"/>
              <a:gd name="connsiteY13071" fmla="*/ 882424 h 1041673"/>
              <a:gd name="connsiteX13072" fmla="*/ 4787495 w 5155357"/>
              <a:gd name="connsiteY13072" fmla="*/ 881429 h 1041673"/>
              <a:gd name="connsiteX13073" fmla="*/ 4786438 w 5155357"/>
              <a:gd name="connsiteY13073" fmla="*/ 880558 h 1041673"/>
              <a:gd name="connsiteX13074" fmla="*/ 4782520 w 5155357"/>
              <a:gd name="connsiteY13074" fmla="*/ 879999 h 1041673"/>
              <a:gd name="connsiteX13075" fmla="*/ 4777298 w 5155357"/>
              <a:gd name="connsiteY13075" fmla="*/ 879564 h 1041673"/>
              <a:gd name="connsiteX13076" fmla="*/ 4777298 w 5155357"/>
              <a:gd name="connsiteY13076" fmla="*/ 879564 h 1041673"/>
              <a:gd name="connsiteX13077" fmla="*/ 4770582 w 5155357"/>
              <a:gd name="connsiteY13077" fmla="*/ 874527 h 1041673"/>
              <a:gd name="connsiteX13078" fmla="*/ 4785132 w 5155357"/>
              <a:gd name="connsiteY13078" fmla="*/ 879004 h 1041673"/>
              <a:gd name="connsiteX13079" fmla="*/ 4792406 w 5155357"/>
              <a:gd name="connsiteY13079" fmla="*/ 880123 h 1041673"/>
              <a:gd name="connsiteX13080" fmla="*/ 4805899 w 5155357"/>
              <a:gd name="connsiteY13080" fmla="*/ 880123 h 1041673"/>
              <a:gd name="connsiteX13081" fmla="*/ 4810189 w 5155357"/>
              <a:gd name="connsiteY13081" fmla="*/ 880683 h 1041673"/>
              <a:gd name="connsiteX13082" fmla="*/ 4813112 w 5155357"/>
              <a:gd name="connsiteY13082" fmla="*/ 880931 h 1041673"/>
              <a:gd name="connsiteX13083" fmla="*/ 4813236 w 5155357"/>
              <a:gd name="connsiteY13083" fmla="*/ 880931 h 1041673"/>
              <a:gd name="connsiteX13084" fmla="*/ 4839226 w 5155357"/>
              <a:gd name="connsiteY13084" fmla="*/ 884476 h 1041673"/>
              <a:gd name="connsiteX13085" fmla="*/ 4819205 w 5155357"/>
              <a:gd name="connsiteY13085" fmla="*/ 880869 h 1041673"/>
              <a:gd name="connsiteX13086" fmla="*/ 4818210 w 5155357"/>
              <a:gd name="connsiteY13086" fmla="*/ 881491 h 1041673"/>
              <a:gd name="connsiteX13087" fmla="*/ 4818832 w 5155357"/>
              <a:gd name="connsiteY13087" fmla="*/ 882486 h 1041673"/>
              <a:gd name="connsiteX13088" fmla="*/ 4838977 w 5155357"/>
              <a:gd name="connsiteY13088" fmla="*/ 886154 h 1041673"/>
              <a:gd name="connsiteX13089" fmla="*/ 4839102 w 5155357"/>
              <a:gd name="connsiteY13089" fmla="*/ 886154 h 1041673"/>
              <a:gd name="connsiteX13090" fmla="*/ 4839910 w 5155357"/>
              <a:gd name="connsiteY13090" fmla="*/ 885470 h 1041673"/>
              <a:gd name="connsiteX13091" fmla="*/ 4839226 w 5155357"/>
              <a:gd name="connsiteY13091" fmla="*/ 884538 h 1041673"/>
              <a:gd name="connsiteX13092" fmla="*/ 4873175 w 5155357"/>
              <a:gd name="connsiteY13092" fmla="*/ 891377 h 1041673"/>
              <a:gd name="connsiteX13093" fmla="*/ 4873673 w 5155357"/>
              <a:gd name="connsiteY13093" fmla="*/ 891066 h 1041673"/>
              <a:gd name="connsiteX13094" fmla="*/ 4873362 w 5155357"/>
              <a:gd name="connsiteY13094" fmla="*/ 890445 h 1041673"/>
              <a:gd name="connsiteX13095" fmla="*/ 4871248 w 5155357"/>
              <a:gd name="connsiteY13095" fmla="*/ 890134 h 1041673"/>
              <a:gd name="connsiteX13096" fmla="*/ 4871248 w 5155357"/>
              <a:gd name="connsiteY13096" fmla="*/ 890631 h 1041673"/>
              <a:gd name="connsiteX13097" fmla="*/ 4871248 w 5155357"/>
              <a:gd name="connsiteY13097" fmla="*/ 891129 h 1041673"/>
              <a:gd name="connsiteX13098" fmla="*/ 4872989 w 5155357"/>
              <a:gd name="connsiteY13098" fmla="*/ 891377 h 1041673"/>
              <a:gd name="connsiteX13099" fmla="*/ 4873175 w 5155357"/>
              <a:gd name="connsiteY13099" fmla="*/ 891377 h 1041673"/>
              <a:gd name="connsiteX13100" fmla="*/ 4847310 w 5155357"/>
              <a:gd name="connsiteY13100" fmla="*/ 890942 h 1041673"/>
              <a:gd name="connsiteX13101" fmla="*/ 4846501 w 5155357"/>
              <a:gd name="connsiteY13101" fmla="*/ 891377 h 1041673"/>
              <a:gd name="connsiteX13102" fmla="*/ 4845693 w 5155357"/>
              <a:gd name="connsiteY13102" fmla="*/ 891688 h 1041673"/>
              <a:gd name="connsiteX13103" fmla="*/ 4845506 w 5155357"/>
              <a:gd name="connsiteY13103" fmla="*/ 891564 h 1041673"/>
              <a:gd name="connsiteX13104" fmla="*/ 4844760 w 5155357"/>
              <a:gd name="connsiteY13104" fmla="*/ 891750 h 1041673"/>
              <a:gd name="connsiteX13105" fmla="*/ 4844947 w 5155357"/>
              <a:gd name="connsiteY13105" fmla="*/ 892496 h 1041673"/>
              <a:gd name="connsiteX13106" fmla="*/ 4845195 w 5155357"/>
              <a:gd name="connsiteY13106" fmla="*/ 892683 h 1041673"/>
              <a:gd name="connsiteX13107" fmla="*/ 4845382 w 5155357"/>
              <a:gd name="connsiteY13107" fmla="*/ 892683 h 1041673"/>
              <a:gd name="connsiteX13108" fmla="*/ 4845755 w 5155357"/>
              <a:gd name="connsiteY13108" fmla="*/ 892807 h 1041673"/>
              <a:gd name="connsiteX13109" fmla="*/ 4847061 w 5155357"/>
              <a:gd name="connsiteY13109" fmla="*/ 892310 h 1041673"/>
              <a:gd name="connsiteX13110" fmla="*/ 4847620 w 5155357"/>
              <a:gd name="connsiteY13110" fmla="*/ 891999 h 1041673"/>
              <a:gd name="connsiteX13111" fmla="*/ 4847993 w 5155357"/>
              <a:gd name="connsiteY13111" fmla="*/ 891315 h 1041673"/>
              <a:gd name="connsiteX13112" fmla="*/ 4847372 w 5155357"/>
              <a:gd name="connsiteY13112" fmla="*/ 890942 h 1041673"/>
              <a:gd name="connsiteX13113" fmla="*/ 4916140 w 5155357"/>
              <a:gd name="connsiteY13113" fmla="*/ 894175 h 1041673"/>
              <a:gd name="connsiteX13114" fmla="*/ 4916948 w 5155357"/>
              <a:gd name="connsiteY13114" fmla="*/ 893367 h 1041673"/>
              <a:gd name="connsiteX13115" fmla="*/ 4916140 w 5155357"/>
              <a:gd name="connsiteY13115" fmla="*/ 892559 h 1041673"/>
              <a:gd name="connsiteX13116" fmla="*/ 4914772 w 5155357"/>
              <a:gd name="connsiteY13116" fmla="*/ 892372 h 1041673"/>
              <a:gd name="connsiteX13117" fmla="*/ 4913715 w 5155357"/>
              <a:gd name="connsiteY13117" fmla="*/ 892807 h 1041673"/>
              <a:gd name="connsiteX13118" fmla="*/ 4914150 w 5155357"/>
              <a:gd name="connsiteY13118" fmla="*/ 893864 h 1041673"/>
              <a:gd name="connsiteX13119" fmla="*/ 4916140 w 5155357"/>
              <a:gd name="connsiteY13119" fmla="*/ 894175 h 1041673"/>
              <a:gd name="connsiteX13120" fmla="*/ 4916140 w 5155357"/>
              <a:gd name="connsiteY13120" fmla="*/ 894175 h 1041673"/>
              <a:gd name="connsiteX13121" fmla="*/ 5010276 w 5155357"/>
              <a:gd name="connsiteY13121" fmla="*/ 913512 h 1041673"/>
              <a:gd name="connsiteX13122" fmla="*/ 4970981 w 5155357"/>
              <a:gd name="connsiteY13122" fmla="*/ 909347 h 1041673"/>
              <a:gd name="connsiteX13123" fmla="*/ 4969799 w 5155357"/>
              <a:gd name="connsiteY13123" fmla="*/ 910279 h 1041673"/>
              <a:gd name="connsiteX13124" fmla="*/ 4970732 w 5155357"/>
              <a:gd name="connsiteY13124" fmla="*/ 911461 h 1041673"/>
              <a:gd name="connsiteX13125" fmla="*/ 5010152 w 5155357"/>
              <a:gd name="connsiteY13125" fmla="*/ 915689 h 1041673"/>
              <a:gd name="connsiteX13126" fmla="*/ 5010276 w 5155357"/>
              <a:gd name="connsiteY13126" fmla="*/ 915689 h 1041673"/>
              <a:gd name="connsiteX13127" fmla="*/ 5011334 w 5155357"/>
              <a:gd name="connsiteY13127" fmla="*/ 914756 h 1041673"/>
              <a:gd name="connsiteX13128" fmla="*/ 5010339 w 5155357"/>
              <a:gd name="connsiteY13128" fmla="*/ 913575 h 1041673"/>
              <a:gd name="connsiteX13129" fmla="*/ 4463426 w 5155357"/>
              <a:gd name="connsiteY13129" fmla="*/ 459182 h 1041673"/>
              <a:gd name="connsiteX13130" fmla="*/ 4463737 w 5155357"/>
              <a:gd name="connsiteY13130" fmla="*/ 458995 h 1041673"/>
              <a:gd name="connsiteX13131" fmla="*/ 4465104 w 5155357"/>
              <a:gd name="connsiteY13131" fmla="*/ 455265 h 1041673"/>
              <a:gd name="connsiteX13132" fmla="*/ 4465727 w 5155357"/>
              <a:gd name="connsiteY13132" fmla="*/ 453088 h 1041673"/>
              <a:gd name="connsiteX13133" fmla="*/ 4465540 w 5155357"/>
              <a:gd name="connsiteY13133" fmla="*/ 452591 h 1041673"/>
              <a:gd name="connsiteX13134" fmla="*/ 4465042 w 5155357"/>
              <a:gd name="connsiteY13134" fmla="*/ 452778 h 1041673"/>
              <a:gd name="connsiteX13135" fmla="*/ 4464421 w 5155357"/>
              <a:gd name="connsiteY13135" fmla="*/ 455016 h 1041673"/>
              <a:gd name="connsiteX13136" fmla="*/ 4463177 w 5155357"/>
              <a:gd name="connsiteY13136" fmla="*/ 458560 h 1041673"/>
              <a:gd name="connsiteX13137" fmla="*/ 4463302 w 5155357"/>
              <a:gd name="connsiteY13137" fmla="*/ 459057 h 1041673"/>
              <a:gd name="connsiteX13138" fmla="*/ 4463488 w 5155357"/>
              <a:gd name="connsiteY13138" fmla="*/ 459120 h 1041673"/>
              <a:gd name="connsiteX13139" fmla="*/ 4456214 w 5155357"/>
              <a:gd name="connsiteY13139" fmla="*/ 496924 h 1041673"/>
              <a:gd name="connsiteX13140" fmla="*/ 4455778 w 5155357"/>
              <a:gd name="connsiteY13140" fmla="*/ 497234 h 1041673"/>
              <a:gd name="connsiteX13141" fmla="*/ 4455530 w 5155357"/>
              <a:gd name="connsiteY13141" fmla="*/ 498043 h 1041673"/>
              <a:gd name="connsiteX13142" fmla="*/ 4455219 w 5155357"/>
              <a:gd name="connsiteY13142" fmla="*/ 499535 h 1041673"/>
              <a:gd name="connsiteX13143" fmla="*/ 4455592 w 5155357"/>
              <a:gd name="connsiteY13143" fmla="*/ 499908 h 1041673"/>
              <a:gd name="connsiteX13144" fmla="*/ 4455592 w 5155357"/>
              <a:gd name="connsiteY13144" fmla="*/ 499908 h 1041673"/>
              <a:gd name="connsiteX13145" fmla="*/ 4455965 w 5155357"/>
              <a:gd name="connsiteY13145" fmla="*/ 499535 h 1041673"/>
              <a:gd name="connsiteX13146" fmla="*/ 4456214 w 5155357"/>
              <a:gd name="connsiteY13146" fmla="*/ 498354 h 1041673"/>
              <a:gd name="connsiteX13147" fmla="*/ 4456524 w 5155357"/>
              <a:gd name="connsiteY13147" fmla="*/ 497359 h 1041673"/>
              <a:gd name="connsiteX13148" fmla="*/ 4456214 w 5155357"/>
              <a:gd name="connsiteY13148" fmla="*/ 496924 h 1041673"/>
              <a:gd name="connsiteX13149" fmla="*/ 4429975 w 5155357"/>
              <a:gd name="connsiteY13149" fmla="*/ 606356 h 1041673"/>
              <a:gd name="connsiteX13150" fmla="*/ 4429539 w 5155357"/>
              <a:gd name="connsiteY13150" fmla="*/ 606667 h 1041673"/>
              <a:gd name="connsiteX13151" fmla="*/ 4429539 w 5155357"/>
              <a:gd name="connsiteY13151" fmla="*/ 606978 h 1041673"/>
              <a:gd name="connsiteX13152" fmla="*/ 4429290 w 5155357"/>
              <a:gd name="connsiteY13152" fmla="*/ 607910 h 1041673"/>
              <a:gd name="connsiteX13153" fmla="*/ 4429477 w 5155357"/>
              <a:gd name="connsiteY13153" fmla="*/ 608470 h 1041673"/>
              <a:gd name="connsiteX13154" fmla="*/ 4429664 w 5155357"/>
              <a:gd name="connsiteY13154" fmla="*/ 608470 h 1041673"/>
              <a:gd name="connsiteX13155" fmla="*/ 4430037 w 5155357"/>
              <a:gd name="connsiteY13155" fmla="*/ 608283 h 1041673"/>
              <a:gd name="connsiteX13156" fmla="*/ 4430348 w 5155357"/>
              <a:gd name="connsiteY13156" fmla="*/ 607040 h 1041673"/>
              <a:gd name="connsiteX13157" fmla="*/ 4430348 w 5155357"/>
              <a:gd name="connsiteY13157" fmla="*/ 606729 h 1041673"/>
              <a:gd name="connsiteX13158" fmla="*/ 4430037 w 5155357"/>
              <a:gd name="connsiteY13158" fmla="*/ 606294 h 1041673"/>
              <a:gd name="connsiteX13159" fmla="*/ 4526039 w 5155357"/>
              <a:gd name="connsiteY13159" fmla="*/ 815272 h 1041673"/>
              <a:gd name="connsiteX13160" fmla="*/ 4525665 w 5155357"/>
              <a:gd name="connsiteY13160" fmla="*/ 815086 h 1041673"/>
              <a:gd name="connsiteX13161" fmla="*/ 4524981 w 5155357"/>
              <a:gd name="connsiteY13161" fmla="*/ 815272 h 1041673"/>
              <a:gd name="connsiteX13162" fmla="*/ 4525168 w 5155357"/>
              <a:gd name="connsiteY13162" fmla="*/ 815956 h 1041673"/>
              <a:gd name="connsiteX13163" fmla="*/ 4525665 w 5155357"/>
              <a:gd name="connsiteY13163" fmla="*/ 816205 h 1041673"/>
              <a:gd name="connsiteX13164" fmla="*/ 4526225 w 5155357"/>
              <a:gd name="connsiteY13164" fmla="*/ 816516 h 1041673"/>
              <a:gd name="connsiteX13165" fmla="*/ 4526536 w 5155357"/>
              <a:gd name="connsiteY13165" fmla="*/ 816640 h 1041673"/>
              <a:gd name="connsiteX13166" fmla="*/ 4526971 w 5155357"/>
              <a:gd name="connsiteY13166" fmla="*/ 816454 h 1041673"/>
              <a:gd name="connsiteX13167" fmla="*/ 4526847 w 5155357"/>
              <a:gd name="connsiteY13167" fmla="*/ 815707 h 1041673"/>
              <a:gd name="connsiteX13168" fmla="*/ 4526039 w 5155357"/>
              <a:gd name="connsiteY13168" fmla="*/ 815272 h 1041673"/>
              <a:gd name="connsiteX13169" fmla="*/ 4632175 w 5155357"/>
              <a:gd name="connsiteY13169" fmla="*/ 842692 h 1041673"/>
              <a:gd name="connsiteX13170" fmla="*/ 4631243 w 5155357"/>
              <a:gd name="connsiteY13170" fmla="*/ 843252 h 1041673"/>
              <a:gd name="connsiteX13171" fmla="*/ 4631802 w 5155357"/>
              <a:gd name="connsiteY13171" fmla="*/ 844185 h 1041673"/>
              <a:gd name="connsiteX13172" fmla="*/ 4636715 w 5155357"/>
              <a:gd name="connsiteY13172" fmla="*/ 845801 h 1041673"/>
              <a:gd name="connsiteX13173" fmla="*/ 4637025 w 5155357"/>
              <a:gd name="connsiteY13173" fmla="*/ 845863 h 1041673"/>
              <a:gd name="connsiteX13174" fmla="*/ 4637709 w 5155357"/>
              <a:gd name="connsiteY13174" fmla="*/ 845366 h 1041673"/>
              <a:gd name="connsiteX13175" fmla="*/ 4637336 w 5155357"/>
              <a:gd name="connsiteY13175" fmla="*/ 844371 h 1041673"/>
              <a:gd name="connsiteX13176" fmla="*/ 4632175 w 5155357"/>
              <a:gd name="connsiteY13176" fmla="*/ 842630 h 1041673"/>
              <a:gd name="connsiteX13177" fmla="*/ 4834190 w 5155357"/>
              <a:gd name="connsiteY13177" fmla="*/ 888828 h 1041673"/>
              <a:gd name="connsiteX13178" fmla="*/ 4832636 w 5155357"/>
              <a:gd name="connsiteY13178" fmla="*/ 888455 h 1041673"/>
              <a:gd name="connsiteX13179" fmla="*/ 4830335 w 5155357"/>
              <a:gd name="connsiteY13179" fmla="*/ 887833 h 1041673"/>
              <a:gd name="connsiteX13180" fmla="*/ 4829651 w 5155357"/>
              <a:gd name="connsiteY13180" fmla="*/ 888144 h 1041673"/>
              <a:gd name="connsiteX13181" fmla="*/ 4829962 w 5155357"/>
              <a:gd name="connsiteY13181" fmla="*/ 888828 h 1041673"/>
              <a:gd name="connsiteX13182" fmla="*/ 4832387 w 5155357"/>
              <a:gd name="connsiteY13182" fmla="*/ 889512 h 1041673"/>
              <a:gd name="connsiteX13183" fmla="*/ 4833941 w 5155357"/>
              <a:gd name="connsiteY13183" fmla="*/ 889885 h 1041673"/>
              <a:gd name="connsiteX13184" fmla="*/ 4834066 w 5155357"/>
              <a:gd name="connsiteY13184" fmla="*/ 889885 h 1041673"/>
              <a:gd name="connsiteX13185" fmla="*/ 4834563 w 5155357"/>
              <a:gd name="connsiteY13185" fmla="*/ 889512 h 1041673"/>
              <a:gd name="connsiteX13186" fmla="*/ 4834190 w 5155357"/>
              <a:gd name="connsiteY13186" fmla="*/ 888828 h 104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Lst>
            <a:rect l="l" t="t" r="r" b="b"/>
            <a:pathLst>
              <a:path w="5155357" h="1041673">
                <a:moveTo>
                  <a:pt x="2847373" y="4478"/>
                </a:moveTo>
                <a:cubicBezTo>
                  <a:pt x="2847373" y="1867"/>
                  <a:pt x="2846689" y="-61"/>
                  <a:pt x="2844015" y="1"/>
                </a:cubicBezTo>
                <a:cubicBezTo>
                  <a:pt x="2843394" y="685"/>
                  <a:pt x="2843394" y="1991"/>
                  <a:pt x="2843456" y="3359"/>
                </a:cubicBezTo>
                <a:cubicBezTo>
                  <a:pt x="2845072" y="3483"/>
                  <a:pt x="2845819" y="4354"/>
                  <a:pt x="2847373" y="4478"/>
                </a:cubicBezTo>
                <a:moveTo>
                  <a:pt x="2823932" y="5597"/>
                </a:moveTo>
                <a:cubicBezTo>
                  <a:pt x="2823435" y="3670"/>
                  <a:pt x="2822751" y="1929"/>
                  <a:pt x="2821134" y="1121"/>
                </a:cubicBezTo>
                <a:cubicBezTo>
                  <a:pt x="2820388" y="2053"/>
                  <a:pt x="2819144" y="2489"/>
                  <a:pt x="2819455" y="4478"/>
                </a:cubicBezTo>
                <a:cubicBezTo>
                  <a:pt x="2820823" y="4976"/>
                  <a:pt x="2822751" y="6592"/>
                  <a:pt x="2823932" y="5597"/>
                </a:cubicBezTo>
                <a:moveTo>
                  <a:pt x="450309" y="40230"/>
                </a:moveTo>
                <a:cubicBezTo>
                  <a:pt x="450372" y="38862"/>
                  <a:pt x="450434" y="37494"/>
                  <a:pt x="449190" y="37432"/>
                </a:cubicBezTo>
                <a:cubicBezTo>
                  <a:pt x="449128" y="38800"/>
                  <a:pt x="449066" y="40168"/>
                  <a:pt x="450309" y="40230"/>
                </a:cubicBezTo>
                <a:moveTo>
                  <a:pt x="425750" y="39608"/>
                </a:moveTo>
                <a:cubicBezTo>
                  <a:pt x="425003" y="44210"/>
                  <a:pt x="428050" y="40790"/>
                  <a:pt x="425750" y="39608"/>
                </a:cubicBezTo>
                <a:moveTo>
                  <a:pt x="482704" y="63671"/>
                </a:moveTo>
                <a:cubicBezTo>
                  <a:pt x="480403" y="63609"/>
                  <a:pt x="479284" y="64728"/>
                  <a:pt x="479346" y="67029"/>
                </a:cubicBezTo>
                <a:lnTo>
                  <a:pt x="483264" y="67029"/>
                </a:lnTo>
                <a:cubicBezTo>
                  <a:pt x="483636" y="65350"/>
                  <a:pt x="482331" y="65412"/>
                  <a:pt x="482704" y="63671"/>
                </a:cubicBezTo>
                <a:moveTo>
                  <a:pt x="459823" y="68086"/>
                </a:moveTo>
                <a:cubicBezTo>
                  <a:pt x="459387" y="64977"/>
                  <a:pt x="455532" y="65661"/>
                  <a:pt x="455346" y="68645"/>
                </a:cubicBezTo>
                <a:cubicBezTo>
                  <a:pt x="456154" y="69391"/>
                  <a:pt x="459760" y="69765"/>
                  <a:pt x="459823" y="68086"/>
                </a:cubicBezTo>
                <a:moveTo>
                  <a:pt x="497191" y="78718"/>
                </a:moveTo>
                <a:cubicBezTo>
                  <a:pt x="497751" y="76853"/>
                  <a:pt x="496445" y="76915"/>
                  <a:pt x="494953" y="77039"/>
                </a:cubicBezTo>
                <a:cubicBezTo>
                  <a:pt x="494766" y="78532"/>
                  <a:pt x="495699" y="78842"/>
                  <a:pt x="497191" y="78718"/>
                </a:cubicBezTo>
                <a:moveTo>
                  <a:pt x="312462" y="101599"/>
                </a:moveTo>
                <a:cubicBezTo>
                  <a:pt x="310659" y="101848"/>
                  <a:pt x="308856" y="102097"/>
                  <a:pt x="308545" y="103838"/>
                </a:cubicBezTo>
                <a:cubicBezTo>
                  <a:pt x="309913" y="104957"/>
                  <a:pt x="311716" y="102843"/>
                  <a:pt x="312462" y="101599"/>
                </a:cubicBezTo>
                <a:moveTo>
                  <a:pt x="271114" y="113351"/>
                </a:moveTo>
                <a:cubicBezTo>
                  <a:pt x="270865" y="111983"/>
                  <a:pt x="273663" y="113662"/>
                  <a:pt x="272793" y="111672"/>
                </a:cubicBezTo>
                <a:cubicBezTo>
                  <a:pt x="271798" y="111548"/>
                  <a:pt x="269498" y="112729"/>
                  <a:pt x="271114" y="113351"/>
                </a:cubicBezTo>
                <a:moveTo>
                  <a:pt x="271114" y="118885"/>
                </a:moveTo>
                <a:cubicBezTo>
                  <a:pt x="272544" y="119009"/>
                  <a:pt x="272855" y="118014"/>
                  <a:pt x="273353" y="117206"/>
                </a:cubicBezTo>
                <a:cubicBezTo>
                  <a:pt x="271984" y="117082"/>
                  <a:pt x="271612" y="118076"/>
                  <a:pt x="271114" y="118885"/>
                </a:cubicBezTo>
                <a:moveTo>
                  <a:pt x="251591" y="132315"/>
                </a:moveTo>
                <a:cubicBezTo>
                  <a:pt x="250347" y="132129"/>
                  <a:pt x="249476" y="132439"/>
                  <a:pt x="249352" y="133434"/>
                </a:cubicBezTo>
                <a:cubicBezTo>
                  <a:pt x="250658" y="133621"/>
                  <a:pt x="251466" y="133310"/>
                  <a:pt x="251591" y="132315"/>
                </a:cubicBezTo>
                <a:moveTo>
                  <a:pt x="177910" y="160233"/>
                </a:moveTo>
                <a:cubicBezTo>
                  <a:pt x="177724" y="160855"/>
                  <a:pt x="174988" y="161601"/>
                  <a:pt x="176791" y="162471"/>
                </a:cubicBezTo>
                <a:cubicBezTo>
                  <a:pt x="176978" y="161849"/>
                  <a:pt x="179713" y="161103"/>
                  <a:pt x="177910" y="160233"/>
                </a:cubicBezTo>
                <a:moveTo>
                  <a:pt x="404547" y="193125"/>
                </a:moveTo>
                <a:lnTo>
                  <a:pt x="405666" y="193125"/>
                </a:lnTo>
                <a:lnTo>
                  <a:pt x="405666" y="192005"/>
                </a:lnTo>
                <a:lnTo>
                  <a:pt x="404547" y="192005"/>
                </a:lnTo>
                <a:lnTo>
                  <a:pt x="404547" y="193125"/>
                </a:lnTo>
                <a:close/>
                <a:moveTo>
                  <a:pt x="381106" y="193684"/>
                </a:moveTo>
                <a:cubicBezTo>
                  <a:pt x="381106" y="194244"/>
                  <a:pt x="380671" y="194368"/>
                  <a:pt x="380546" y="194803"/>
                </a:cubicBezTo>
                <a:cubicBezTo>
                  <a:pt x="381230" y="194803"/>
                  <a:pt x="381293" y="195487"/>
                  <a:pt x="382225" y="195363"/>
                </a:cubicBezTo>
                <a:cubicBezTo>
                  <a:pt x="382225" y="194368"/>
                  <a:pt x="381790" y="193933"/>
                  <a:pt x="381106" y="193684"/>
                </a:cubicBezTo>
                <a:moveTo>
                  <a:pt x="140480" y="203757"/>
                </a:moveTo>
                <a:cubicBezTo>
                  <a:pt x="140355" y="204565"/>
                  <a:pt x="139547" y="204690"/>
                  <a:pt x="139360" y="205436"/>
                </a:cubicBezTo>
                <a:cubicBezTo>
                  <a:pt x="140542" y="205933"/>
                  <a:pt x="141847" y="204006"/>
                  <a:pt x="140480" y="203757"/>
                </a:cubicBezTo>
                <a:moveTo>
                  <a:pt x="4194198" y="254556"/>
                </a:moveTo>
                <a:cubicBezTo>
                  <a:pt x="4195690" y="254742"/>
                  <a:pt x="4196063" y="253810"/>
                  <a:pt x="4195877" y="252318"/>
                </a:cubicBezTo>
                <a:cubicBezTo>
                  <a:pt x="4194385" y="252131"/>
                  <a:pt x="4194073" y="253064"/>
                  <a:pt x="4194198" y="254556"/>
                </a:cubicBezTo>
                <a:moveTo>
                  <a:pt x="4166280" y="275261"/>
                </a:moveTo>
                <a:cubicBezTo>
                  <a:pt x="4165223" y="275510"/>
                  <a:pt x="4163855" y="275448"/>
                  <a:pt x="4164042" y="276940"/>
                </a:cubicBezTo>
                <a:cubicBezTo>
                  <a:pt x="4165410" y="277064"/>
                  <a:pt x="4165783" y="276069"/>
                  <a:pt x="4166280" y="275261"/>
                </a:cubicBezTo>
                <a:moveTo>
                  <a:pt x="4132829" y="296464"/>
                </a:moveTo>
                <a:cubicBezTo>
                  <a:pt x="4134570" y="296712"/>
                  <a:pt x="4135129" y="295780"/>
                  <a:pt x="4135626" y="294785"/>
                </a:cubicBezTo>
                <a:lnTo>
                  <a:pt x="4133388" y="294785"/>
                </a:lnTo>
                <a:cubicBezTo>
                  <a:pt x="4133388" y="295531"/>
                  <a:pt x="4133140" y="296028"/>
                  <a:pt x="4132829" y="296464"/>
                </a:cubicBezTo>
                <a:moveTo>
                  <a:pt x="826545" y="360631"/>
                </a:moveTo>
                <a:cubicBezTo>
                  <a:pt x="825986" y="361377"/>
                  <a:pt x="825986" y="362682"/>
                  <a:pt x="825425" y="363429"/>
                </a:cubicBezTo>
                <a:cubicBezTo>
                  <a:pt x="826794" y="363802"/>
                  <a:pt x="827478" y="360755"/>
                  <a:pt x="826545" y="360631"/>
                </a:cubicBezTo>
                <a:moveTo>
                  <a:pt x="65121" y="362309"/>
                </a:moveTo>
                <a:cubicBezTo>
                  <a:pt x="63877" y="362061"/>
                  <a:pt x="62074" y="363988"/>
                  <a:pt x="63442" y="364548"/>
                </a:cubicBezTo>
                <a:cubicBezTo>
                  <a:pt x="63628" y="363429"/>
                  <a:pt x="64934" y="363429"/>
                  <a:pt x="65121" y="362309"/>
                </a:cubicBezTo>
                <a:moveTo>
                  <a:pt x="41119" y="364548"/>
                </a:moveTo>
                <a:cubicBezTo>
                  <a:pt x="39689" y="363926"/>
                  <a:pt x="38633" y="366413"/>
                  <a:pt x="40001" y="366786"/>
                </a:cubicBezTo>
                <a:cubicBezTo>
                  <a:pt x="39565" y="365232"/>
                  <a:pt x="41119" y="365667"/>
                  <a:pt x="41119" y="364548"/>
                </a:cubicBezTo>
                <a:moveTo>
                  <a:pt x="38322" y="369025"/>
                </a:moveTo>
                <a:lnTo>
                  <a:pt x="39441" y="369025"/>
                </a:lnTo>
                <a:lnTo>
                  <a:pt x="39441" y="367905"/>
                </a:lnTo>
                <a:lnTo>
                  <a:pt x="38322" y="367905"/>
                </a:lnTo>
                <a:lnTo>
                  <a:pt x="38322" y="369025"/>
                </a:lnTo>
                <a:close/>
                <a:moveTo>
                  <a:pt x="1136935" y="371760"/>
                </a:moveTo>
                <a:cubicBezTo>
                  <a:pt x="1136873" y="372444"/>
                  <a:pt x="1135940" y="373004"/>
                  <a:pt x="1136935" y="373439"/>
                </a:cubicBezTo>
                <a:cubicBezTo>
                  <a:pt x="1136996" y="372755"/>
                  <a:pt x="1137929" y="372196"/>
                  <a:pt x="1136935" y="371760"/>
                </a:cubicBezTo>
                <a:moveTo>
                  <a:pt x="783021" y="478395"/>
                </a:moveTo>
                <a:cubicBezTo>
                  <a:pt x="783393" y="477959"/>
                  <a:pt x="784388" y="475659"/>
                  <a:pt x="782461" y="476156"/>
                </a:cubicBezTo>
                <a:cubicBezTo>
                  <a:pt x="782585" y="476965"/>
                  <a:pt x="782275" y="478208"/>
                  <a:pt x="783021" y="478395"/>
                </a:cubicBezTo>
                <a:moveTo>
                  <a:pt x="782461" y="478954"/>
                </a:moveTo>
                <a:cubicBezTo>
                  <a:pt x="780347" y="478954"/>
                  <a:pt x="779601" y="482374"/>
                  <a:pt x="780223" y="483431"/>
                </a:cubicBezTo>
                <a:cubicBezTo>
                  <a:pt x="782212" y="483182"/>
                  <a:pt x="782088" y="480820"/>
                  <a:pt x="782461" y="478954"/>
                </a:cubicBezTo>
                <a:moveTo>
                  <a:pt x="1697961" y="492944"/>
                </a:moveTo>
                <a:cubicBezTo>
                  <a:pt x="1696655" y="493131"/>
                  <a:pt x="1695536" y="493504"/>
                  <a:pt x="1695163" y="494623"/>
                </a:cubicBezTo>
                <a:cubicBezTo>
                  <a:pt x="1696593" y="494561"/>
                  <a:pt x="1698024" y="494499"/>
                  <a:pt x="1697961" y="492944"/>
                </a:cubicBezTo>
                <a:moveTo>
                  <a:pt x="3764552" y="511908"/>
                </a:moveTo>
                <a:cubicBezTo>
                  <a:pt x="3764365" y="512654"/>
                  <a:pt x="3764925" y="514085"/>
                  <a:pt x="3765111" y="513028"/>
                </a:cubicBezTo>
                <a:cubicBezTo>
                  <a:pt x="3765236" y="512281"/>
                  <a:pt x="3764739" y="510851"/>
                  <a:pt x="3764552" y="511908"/>
                </a:cubicBezTo>
                <a:moveTo>
                  <a:pt x="4213722" y="475099"/>
                </a:moveTo>
                <a:cubicBezTo>
                  <a:pt x="4213722" y="475410"/>
                  <a:pt x="4213659" y="475783"/>
                  <a:pt x="4213162" y="475659"/>
                </a:cubicBezTo>
                <a:lnTo>
                  <a:pt x="4213162" y="476778"/>
                </a:lnTo>
                <a:cubicBezTo>
                  <a:pt x="4214530" y="477649"/>
                  <a:pt x="4214778" y="474913"/>
                  <a:pt x="4213722" y="475099"/>
                </a:cubicBezTo>
                <a:moveTo>
                  <a:pt x="4212664" y="477897"/>
                </a:moveTo>
                <a:cubicBezTo>
                  <a:pt x="4212664" y="478706"/>
                  <a:pt x="4210613" y="480198"/>
                  <a:pt x="4212105" y="480695"/>
                </a:cubicBezTo>
                <a:cubicBezTo>
                  <a:pt x="4212292" y="480011"/>
                  <a:pt x="4214343" y="478581"/>
                  <a:pt x="4212664" y="477897"/>
                </a:cubicBezTo>
                <a:moveTo>
                  <a:pt x="831581" y="619662"/>
                </a:moveTo>
                <a:cubicBezTo>
                  <a:pt x="831892" y="618481"/>
                  <a:pt x="833509" y="616615"/>
                  <a:pt x="831581" y="616304"/>
                </a:cubicBezTo>
                <a:cubicBezTo>
                  <a:pt x="832389" y="617921"/>
                  <a:pt x="830089" y="619164"/>
                  <a:pt x="831581" y="619662"/>
                </a:cubicBezTo>
                <a:moveTo>
                  <a:pt x="4155150" y="575578"/>
                </a:moveTo>
                <a:cubicBezTo>
                  <a:pt x="4155026" y="576386"/>
                  <a:pt x="4154217" y="576511"/>
                  <a:pt x="4154031" y="577257"/>
                </a:cubicBezTo>
                <a:cubicBezTo>
                  <a:pt x="4155212" y="577754"/>
                  <a:pt x="4156518" y="575827"/>
                  <a:pt x="4155150" y="575578"/>
                </a:cubicBezTo>
                <a:moveTo>
                  <a:pt x="1684531" y="678233"/>
                </a:moveTo>
                <a:cubicBezTo>
                  <a:pt x="1684904" y="678544"/>
                  <a:pt x="1687205" y="679539"/>
                  <a:pt x="1687329" y="678233"/>
                </a:cubicBezTo>
                <a:cubicBezTo>
                  <a:pt x="1686334" y="678544"/>
                  <a:pt x="1685028" y="676616"/>
                  <a:pt x="1684531" y="678233"/>
                </a:cubicBezTo>
                <a:moveTo>
                  <a:pt x="4113802" y="638626"/>
                </a:moveTo>
                <a:cubicBezTo>
                  <a:pt x="4113989" y="637507"/>
                  <a:pt x="4115294" y="637507"/>
                  <a:pt x="4115481" y="636388"/>
                </a:cubicBezTo>
                <a:cubicBezTo>
                  <a:pt x="4114238" y="636139"/>
                  <a:pt x="4112372" y="638066"/>
                  <a:pt x="4113802" y="638626"/>
                </a:cubicBezTo>
                <a:moveTo>
                  <a:pt x="1723641" y="693902"/>
                </a:moveTo>
                <a:cubicBezTo>
                  <a:pt x="1723703" y="695394"/>
                  <a:pt x="1725320" y="695456"/>
                  <a:pt x="1726812" y="695518"/>
                </a:cubicBezTo>
                <a:cubicBezTo>
                  <a:pt x="1726812" y="695518"/>
                  <a:pt x="1726936" y="695518"/>
                  <a:pt x="1726936" y="695581"/>
                </a:cubicBezTo>
                <a:cubicBezTo>
                  <a:pt x="1729547" y="696264"/>
                  <a:pt x="1732159" y="697011"/>
                  <a:pt x="1734770" y="697757"/>
                </a:cubicBezTo>
                <a:cubicBezTo>
                  <a:pt x="1743102" y="700119"/>
                  <a:pt x="1751745" y="702544"/>
                  <a:pt x="1760636" y="703601"/>
                </a:cubicBezTo>
                <a:cubicBezTo>
                  <a:pt x="1760636" y="703601"/>
                  <a:pt x="1760698" y="703601"/>
                  <a:pt x="1760760" y="703601"/>
                </a:cubicBezTo>
                <a:cubicBezTo>
                  <a:pt x="1761320" y="703601"/>
                  <a:pt x="1761756" y="703166"/>
                  <a:pt x="1761818" y="702669"/>
                </a:cubicBezTo>
                <a:cubicBezTo>
                  <a:pt x="1761879" y="702047"/>
                  <a:pt x="1761444" y="701550"/>
                  <a:pt x="1760885" y="701425"/>
                </a:cubicBezTo>
                <a:cubicBezTo>
                  <a:pt x="1752180" y="700368"/>
                  <a:pt x="1743662" y="697943"/>
                  <a:pt x="1735392" y="695643"/>
                </a:cubicBezTo>
                <a:cubicBezTo>
                  <a:pt x="1732843" y="694959"/>
                  <a:pt x="1730293" y="694213"/>
                  <a:pt x="1727744" y="693529"/>
                </a:cubicBezTo>
                <a:cubicBezTo>
                  <a:pt x="1726501" y="692534"/>
                  <a:pt x="1724884" y="692969"/>
                  <a:pt x="1723641" y="693902"/>
                </a:cubicBezTo>
                <a:moveTo>
                  <a:pt x="4097077" y="650378"/>
                </a:moveTo>
                <a:cubicBezTo>
                  <a:pt x="4097077" y="649694"/>
                  <a:pt x="4097761" y="649631"/>
                  <a:pt x="4097636" y="648699"/>
                </a:cubicBezTo>
                <a:lnTo>
                  <a:pt x="4096517" y="648699"/>
                </a:lnTo>
                <a:cubicBezTo>
                  <a:pt x="4096517" y="649383"/>
                  <a:pt x="4095833" y="649445"/>
                  <a:pt x="4095957" y="650378"/>
                </a:cubicBezTo>
                <a:lnTo>
                  <a:pt x="4097077" y="650378"/>
                </a:lnTo>
                <a:close/>
                <a:moveTo>
                  <a:pt x="1765486" y="704472"/>
                </a:moveTo>
                <a:cubicBezTo>
                  <a:pt x="1766605" y="704658"/>
                  <a:pt x="1766605" y="705964"/>
                  <a:pt x="1767724" y="706151"/>
                </a:cubicBezTo>
                <a:cubicBezTo>
                  <a:pt x="1767724" y="705405"/>
                  <a:pt x="1767973" y="704907"/>
                  <a:pt x="1768284" y="704472"/>
                </a:cubicBezTo>
                <a:cubicBezTo>
                  <a:pt x="1767973" y="704161"/>
                  <a:pt x="1765611" y="703166"/>
                  <a:pt x="1765486" y="704472"/>
                </a:cubicBezTo>
                <a:moveTo>
                  <a:pt x="1800119" y="712866"/>
                </a:moveTo>
                <a:cubicBezTo>
                  <a:pt x="1801300" y="713177"/>
                  <a:pt x="1803165" y="714793"/>
                  <a:pt x="1803476" y="712866"/>
                </a:cubicBezTo>
                <a:cubicBezTo>
                  <a:pt x="1801860" y="713612"/>
                  <a:pt x="1800616" y="711374"/>
                  <a:pt x="1800119" y="712866"/>
                </a:cubicBezTo>
                <a:moveTo>
                  <a:pt x="1711889" y="716223"/>
                </a:moveTo>
                <a:cubicBezTo>
                  <a:pt x="1712573" y="716223"/>
                  <a:pt x="1712635" y="716907"/>
                  <a:pt x="1713568" y="716783"/>
                </a:cubicBezTo>
                <a:cubicBezTo>
                  <a:pt x="1713506" y="716099"/>
                  <a:pt x="1713692" y="715166"/>
                  <a:pt x="1713008" y="715104"/>
                </a:cubicBezTo>
                <a:cubicBezTo>
                  <a:pt x="1713008" y="715850"/>
                  <a:pt x="1712014" y="715602"/>
                  <a:pt x="1711889" y="716223"/>
                </a:cubicBezTo>
                <a:moveTo>
                  <a:pt x="1735703" y="723747"/>
                </a:moveTo>
                <a:cubicBezTo>
                  <a:pt x="1737133" y="724182"/>
                  <a:pt x="1738563" y="724680"/>
                  <a:pt x="1739993" y="725301"/>
                </a:cubicBezTo>
                <a:cubicBezTo>
                  <a:pt x="1742418" y="726296"/>
                  <a:pt x="1744967" y="727291"/>
                  <a:pt x="1747766" y="727602"/>
                </a:cubicBezTo>
                <a:cubicBezTo>
                  <a:pt x="1747766" y="727602"/>
                  <a:pt x="1747828" y="727602"/>
                  <a:pt x="1747889" y="727602"/>
                </a:cubicBezTo>
                <a:cubicBezTo>
                  <a:pt x="1748387" y="727602"/>
                  <a:pt x="1748822" y="727229"/>
                  <a:pt x="1748884" y="726669"/>
                </a:cubicBezTo>
                <a:cubicBezTo>
                  <a:pt x="1748947" y="726110"/>
                  <a:pt x="1748574" y="725612"/>
                  <a:pt x="1748014" y="725550"/>
                </a:cubicBezTo>
                <a:cubicBezTo>
                  <a:pt x="1745465" y="725239"/>
                  <a:pt x="1743165" y="724306"/>
                  <a:pt x="1740740" y="723374"/>
                </a:cubicBezTo>
                <a:cubicBezTo>
                  <a:pt x="1739185" y="722752"/>
                  <a:pt x="1737568" y="722130"/>
                  <a:pt x="1735890" y="721695"/>
                </a:cubicBezTo>
                <a:cubicBezTo>
                  <a:pt x="1735703" y="721695"/>
                  <a:pt x="1735578" y="721695"/>
                  <a:pt x="1735454" y="721695"/>
                </a:cubicBezTo>
                <a:cubicBezTo>
                  <a:pt x="1733838" y="721260"/>
                  <a:pt x="1733340" y="719768"/>
                  <a:pt x="1732035" y="719084"/>
                </a:cubicBezTo>
                <a:lnTo>
                  <a:pt x="1730356" y="719084"/>
                </a:lnTo>
                <a:cubicBezTo>
                  <a:pt x="1731040" y="720762"/>
                  <a:pt x="1730791" y="721260"/>
                  <a:pt x="1729796" y="722441"/>
                </a:cubicBezTo>
                <a:lnTo>
                  <a:pt x="1729796" y="722441"/>
                </a:lnTo>
                <a:cubicBezTo>
                  <a:pt x="1729485" y="722441"/>
                  <a:pt x="1729112" y="722441"/>
                  <a:pt x="1728739" y="722317"/>
                </a:cubicBezTo>
                <a:cubicBezTo>
                  <a:pt x="1728304" y="722255"/>
                  <a:pt x="1727931" y="722130"/>
                  <a:pt x="1727433" y="722192"/>
                </a:cubicBezTo>
                <a:cubicBezTo>
                  <a:pt x="1726998" y="722006"/>
                  <a:pt x="1726812" y="721633"/>
                  <a:pt x="1726625" y="721073"/>
                </a:cubicBezTo>
                <a:cubicBezTo>
                  <a:pt x="1726438" y="720576"/>
                  <a:pt x="1726189" y="720016"/>
                  <a:pt x="1725630" y="719705"/>
                </a:cubicBezTo>
                <a:lnTo>
                  <a:pt x="1725817" y="719705"/>
                </a:lnTo>
                <a:cubicBezTo>
                  <a:pt x="1723703" y="719270"/>
                  <a:pt x="1722895" y="715415"/>
                  <a:pt x="1720221" y="717405"/>
                </a:cubicBezTo>
                <a:lnTo>
                  <a:pt x="1720221" y="717529"/>
                </a:lnTo>
                <a:cubicBezTo>
                  <a:pt x="1720221" y="717529"/>
                  <a:pt x="1719848" y="717529"/>
                  <a:pt x="1719661" y="717467"/>
                </a:cubicBezTo>
                <a:cubicBezTo>
                  <a:pt x="1719163" y="717405"/>
                  <a:pt x="1718729" y="717343"/>
                  <a:pt x="1718231" y="717280"/>
                </a:cubicBezTo>
                <a:lnTo>
                  <a:pt x="1718231" y="717280"/>
                </a:lnTo>
                <a:cubicBezTo>
                  <a:pt x="1717858" y="717280"/>
                  <a:pt x="1717547" y="717591"/>
                  <a:pt x="1717547" y="717964"/>
                </a:cubicBezTo>
                <a:cubicBezTo>
                  <a:pt x="1717547" y="718337"/>
                  <a:pt x="1717858" y="718648"/>
                  <a:pt x="1718231" y="718648"/>
                </a:cubicBezTo>
                <a:cubicBezTo>
                  <a:pt x="1718604" y="718648"/>
                  <a:pt x="1719040" y="718711"/>
                  <a:pt x="1719412" y="718773"/>
                </a:cubicBezTo>
                <a:cubicBezTo>
                  <a:pt x="1719661" y="718773"/>
                  <a:pt x="1719972" y="718835"/>
                  <a:pt x="1720221" y="718897"/>
                </a:cubicBezTo>
                <a:lnTo>
                  <a:pt x="1720221" y="719084"/>
                </a:lnTo>
                <a:cubicBezTo>
                  <a:pt x="1721713" y="719768"/>
                  <a:pt x="1722272" y="721446"/>
                  <a:pt x="1725195" y="720762"/>
                </a:cubicBezTo>
                <a:lnTo>
                  <a:pt x="1725071" y="720514"/>
                </a:lnTo>
                <a:cubicBezTo>
                  <a:pt x="1725071" y="720514"/>
                  <a:pt x="1725506" y="720949"/>
                  <a:pt x="1725692" y="721384"/>
                </a:cubicBezTo>
                <a:cubicBezTo>
                  <a:pt x="1725941" y="722006"/>
                  <a:pt x="1726189" y="722690"/>
                  <a:pt x="1727122" y="723001"/>
                </a:cubicBezTo>
                <a:lnTo>
                  <a:pt x="1727185" y="723001"/>
                </a:lnTo>
                <a:cubicBezTo>
                  <a:pt x="1727185" y="723001"/>
                  <a:pt x="1727247" y="723001"/>
                  <a:pt x="1727247" y="723001"/>
                </a:cubicBezTo>
                <a:cubicBezTo>
                  <a:pt x="1727620" y="723001"/>
                  <a:pt x="1727993" y="723001"/>
                  <a:pt x="1728429" y="723125"/>
                </a:cubicBezTo>
                <a:cubicBezTo>
                  <a:pt x="1728801" y="723187"/>
                  <a:pt x="1729236" y="723249"/>
                  <a:pt x="1729610" y="723249"/>
                </a:cubicBezTo>
                <a:cubicBezTo>
                  <a:pt x="1729858" y="723249"/>
                  <a:pt x="1730044" y="723187"/>
                  <a:pt x="1730293" y="723125"/>
                </a:cubicBezTo>
                <a:lnTo>
                  <a:pt x="1730169" y="723498"/>
                </a:lnTo>
                <a:cubicBezTo>
                  <a:pt x="1731848" y="724182"/>
                  <a:pt x="1734211" y="725115"/>
                  <a:pt x="1735516" y="723747"/>
                </a:cubicBezTo>
                <a:moveTo>
                  <a:pt x="1742045" y="717343"/>
                </a:moveTo>
                <a:cubicBezTo>
                  <a:pt x="1741299" y="717156"/>
                  <a:pt x="1740988" y="716534"/>
                  <a:pt x="1739807" y="716783"/>
                </a:cubicBezTo>
                <a:cubicBezTo>
                  <a:pt x="1738936" y="718337"/>
                  <a:pt x="1742232" y="718337"/>
                  <a:pt x="1742045" y="717343"/>
                </a:cubicBezTo>
                <a:moveTo>
                  <a:pt x="1769963" y="722939"/>
                </a:moveTo>
                <a:cubicBezTo>
                  <a:pt x="1769590" y="722503"/>
                  <a:pt x="1766854" y="721695"/>
                  <a:pt x="1766605" y="722939"/>
                </a:cubicBezTo>
                <a:cubicBezTo>
                  <a:pt x="1766978" y="723374"/>
                  <a:pt x="1769714" y="724182"/>
                  <a:pt x="1769963" y="722939"/>
                </a:cubicBezTo>
                <a:moveTo>
                  <a:pt x="1777238" y="725674"/>
                </a:moveTo>
                <a:cubicBezTo>
                  <a:pt x="1778294" y="725115"/>
                  <a:pt x="1779103" y="727353"/>
                  <a:pt x="1779476" y="725674"/>
                </a:cubicBezTo>
                <a:cubicBezTo>
                  <a:pt x="1779165" y="725488"/>
                  <a:pt x="1777300" y="724306"/>
                  <a:pt x="1777238" y="725674"/>
                </a:cubicBezTo>
                <a:moveTo>
                  <a:pt x="1788927" y="727913"/>
                </a:moveTo>
                <a:cubicBezTo>
                  <a:pt x="1787932" y="728099"/>
                  <a:pt x="1786129" y="726358"/>
                  <a:pt x="1785569" y="727913"/>
                </a:cubicBezTo>
                <a:cubicBezTo>
                  <a:pt x="1785943" y="728348"/>
                  <a:pt x="1788678" y="729156"/>
                  <a:pt x="1788927" y="727913"/>
                </a:cubicBezTo>
                <a:moveTo>
                  <a:pt x="1771082" y="733509"/>
                </a:moveTo>
                <a:cubicBezTo>
                  <a:pt x="1771020" y="732514"/>
                  <a:pt x="1771642" y="732203"/>
                  <a:pt x="1772760" y="732390"/>
                </a:cubicBezTo>
                <a:cubicBezTo>
                  <a:pt x="1772263" y="727788"/>
                  <a:pt x="1768221" y="727353"/>
                  <a:pt x="1764927" y="729592"/>
                </a:cubicBezTo>
                <a:lnTo>
                  <a:pt x="1764927" y="729592"/>
                </a:lnTo>
                <a:cubicBezTo>
                  <a:pt x="1764118" y="729219"/>
                  <a:pt x="1763248" y="729094"/>
                  <a:pt x="1762377" y="729032"/>
                </a:cubicBezTo>
                <a:cubicBezTo>
                  <a:pt x="1761818" y="729032"/>
                  <a:pt x="1761320" y="728908"/>
                  <a:pt x="1760823" y="728783"/>
                </a:cubicBezTo>
                <a:cubicBezTo>
                  <a:pt x="1760512" y="728721"/>
                  <a:pt x="1760263" y="728908"/>
                  <a:pt x="1760139" y="729156"/>
                </a:cubicBezTo>
                <a:cubicBezTo>
                  <a:pt x="1760077" y="729467"/>
                  <a:pt x="1760201" y="729716"/>
                  <a:pt x="1760512" y="729840"/>
                </a:cubicBezTo>
                <a:cubicBezTo>
                  <a:pt x="1761072" y="730027"/>
                  <a:pt x="1761693" y="730089"/>
                  <a:pt x="1762253" y="730089"/>
                </a:cubicBezTo>
                <a:cubicBezTo>
                  <a:pt x="1763061" y="730151"/>
                  <a:pt x="1763807" y="730276"/>
                  <a:pt x="1764491" y="730649"/>
                </a:cubicBezTo>
                <a:lnTo>
                  <a:pt x="1764304" y="730649"/>
                </a:lnTo>
                <a:cubicBezTo>
                  <a:pt x="1765796" y="732327"/>
                  <a:pt x="1768346" y="733011"/>
                  <a:pt x="1771020" y="733509"/>
                </a:cubicBezTo>
                <a:moveTo>
                  <a:pt x="1833073" y="727913"/>
                </a:moveTo>
                <a:cubicBezTo>
                  <a:pt x="1832202" y="727913"/>
                  <a:pt x="1831145" y="727851"/>
                  <a:pt x="1831394" y="729032"/>
                </a:cubicBezTo>
                <a:cubicBezTo>
                  <a:pt x="1832389" y="729032"/>
                  <a:pt x="1832824" y="728597"/>
                  <a:pt x="1833073" y="727913"/>
                </a:cubicBezTo>
                <a:moveTo>
                  <a:pt x="1833632" y="729032"/>
                </a:moveTo>
                <a:cubicBezTo>
                  <a:pt x="1834378" y="729219"/>
                  <a:pt x="1834690" y="729840"/>
                  <a:pt x="1835871" y="729592"/>
                </a:cubicBezTo>
                <a:cubicBezTo>
                  <a:pt x="1836741" y="728037"/>
                  <a:pt x="1833446" y="728037"/>
                  <a:pt x="1833632" y="729032"/>
                </a:cubicBezTo>
                <a:moveTo>
                  <a:pt x="1804596" y="741903"/>
                </a:moveTo>
                <a:cubicBezTo>
                  <a:pt x="1808824" y="743768"/>
                  <a:pt x="1807331" y="740410"/>
                  <a:pt x="1804596" y="741903"/>
                </a:cubicBezTo>
                <a:moveTo>
                  <a:pt x="2333228" y="741903"/>
                </a:moveTo>
                <a:cubicBezTo>
                  <a:pt x="2333165" y="742587"/>
                  <a:pt x="2332233" y="743146"/>
                  <a:pt x="2333228" y="743581"/>
                </a:cubicBezTo>
                <a:cubicBezTo>
                  <a:pt x="2333290" y="742898"/>
                  <a:pt x="2334223" y="742338"/>
                  <a:pt x="2333228" y="741903"/>
                </a:cubicBezTo>
                <a:moveTo>
                  <a:pt x="1999957" y="745260"/>
                </a:moveTo>
                <a:cubicBezTo>
                  <a:pt x="2000952" y="745758"/>
                  <a:pt x="2001573" y="746628"/>
                  <a:pt x="2002755" y="746939"/>
                </a:cubicBezTo>
                <a:cubicBezTo>
                  <a:pt x="2002755" y="745758"/>
                  <a:pt x="2000516" y="744079"/>
                  <a:pt x="1999957" y="745260"/>
                </a:cubicBezTo>
                <a:moveTo>
                  <a:pt x="1845259" y="750608"/>
                </a:moveTo>
                <a:cubicBezTo>
                  <a:pt x="1845695" y="750670"/>
                  <a:pt x="1846130" y="750794"/>
                  <a:pt x="1846627" y="750981"/>
                </a:cubicBezTo>
                <a:cubicBezTo>
                  <a:pt x="1847187" y="751167"/>
                  <a:pt x="1847747" y="751354"/>
                  <a:pt x="1848306" y="751416"/>
                </a:cubicBezTo>
                <a:cubicBezTo>
                  <a:pt x="1848306" y="751416"/>
                  <a:pt x="1848306" y="751416"/>
                  <a:pt x="1848368" y="751416"/>
                </a:cubicBezTo>
                <a:cubicBezTo>
                  <a:pt x="1848679" y="751416"/>
                  <a:pt x="1848928" y="751229"/>
                  <a:pt x="1848928" y="750918"/>
                </a:cubicBezTo>
                <a:cubicBezTo>
                  <a:pt x="1848928" y="750608"/>
                  <a:pt x="1848742" y="750297"/>
                  <a:pt x="1848430" y="750297"/>
                </a:cubicBezTo>
                <a:cubicBezTo>
                  <a:pt x="1847933" y="750297"/>
                  <a:pt x="1847435" y="750110"/>
                  <a:pt x="1846938" y="749924"/>
                </a:cubicBezTo>
                <a:cubicBezTo>
                  <a:pt x="1846503" y="749799"/>
                  <a:pt x="1846005" y="749675"/>
                  <a:pt x="1845508" y="749551"/>
                </a:cubicBezTo>
                <a:cubicBezTo>
                  <a:pt x="1844078" y="748742"/>
                  <a:pt x="1842151" y="748431"/>
                  <a:pt x="1841964" y="746380"/>
                </a:cubicBezTo>
                <a:cubicBezTo>
                  <a:pt x="1838793" y="749551"/>
                  <a:pt x="1834627" y="744079"/>
                  <a:pt x="1831332" y="745820"/>
                </a:cubicBezTo>
                <a:lnTo>
                  <a:pt x="1831332" y="747499"/>
                </a:lnTo>
                <a:cubicBezTo>
                  <a:pt x="1835871" y="748742"/>
                  <a:pt x="1839291" y="751043"/>
                  <a:pt x="1845259" y="750856"/>
                </a:cubicBezTo>
                <a:lnTo>
                  <a:pt x="1845259" y="750608"/>
                </a:lnTo>
                <a:close/>
                <a:moveTo>
                  <a:pt x="1804596" y="746939"/>
                </a:moveTo>
                <a:cubicBezTo>
                  <a:pt x="1804285" y="746628"/>
                  <a:pt x="1801984" y="745633"/>
                  <a:pt x="1801797" y="746939"/>
                </a:cubicBezTo>
                <a:cubicBezTo>
                  <a:pt x="1802171" y="747250"/>
                  <a:pt x="1804471" y="748245"/>
                  <a:pt x="1804596" y="746939"/>
                </a:cubicBezTo>
                <a:moveTo>
                  <a:pt x="2046839" y="746939"/>
                </a:moveTo>
                <a:cubicBezTo>
                  <a:pt x="2044601" y="744949"/>
                  <a:pt x="2045533" y="748742"/>
                  <a:pt x="2046839" y="746939"/>
                </a:cubicBezTo>
                <a:moveTo>
                  <a:pt x="1795642" y="747499"/>
                </a:moveTo>
                <a:cubicBezTo>
                  <a:pt x="1795953" y="747685"/>
                  <a:pt x="1797818" y="748867"/>
                  <a:pt x="1797880" y="747499"/>
                </a:cubicBezTo>
                <a:cubicBezTo>
                  <a:pt x="1797570" y="747312"/>
                  <a:pt x="1795766" y="746131"/>
                  <a:pt x="1795642" y="747499"/>
                </a:cubicBezTo>
                <a:moveTo>
                  <a:pt x="1798440" y="748618"/>
                </a:moveTo>
                <a:cubicBezTo>
                  <a:pt x="1799808" y="747872"/>
                  <a:pt x="1800740" y="750234"/>
                  <a:pt x="1801238" y="748618"/>
                </a:cubicBezTo>
                <a:cubicBezTo>
                  <a:pt x="1800865" y="748307"/>
                  <a:pt x="1798564" y="747312"/>
                  <a:pt x="1798440" y="748618"/>
                </a:cubicBezTo>
                <a:moveTo>
                  <a:pt x="2033471" y="750794"/>
                </a:moveTo>
                <a:cubicBezTo>
                  <a:pt x="2030735" y="748680"/>
                  <a:pt x="2031419" y="752784"/>
                  <a:pt x="2033471" y="750794"/>
                </a:cubicBezTo>
                <a:moveTo>
                  <a:pt x="1825238" y="754152"/>
                </a:moveTo>
                <a:cubicBezTo>
                  <a:pt x="1826296" y="755582"/>
                  <a:pt x="1829777" y="756639"/>
                  <a:pt x="1830274" y="754152"/>
                </a:cubicBezTo>
                <a:cubicBezTo>
                  <a:pt x="1829280" y="753406"/>
                  <a:pt x="1825798" y="751975"/>
                  <a:pt x="1825238" y="754152"/>
                </a:cubicBezTo>
                <a:moveTo>
                  <a:pt x="1831394" y="754711"/>
                </a:moveTo>
                <a:cubicBezTo>
                  <a:pt x="1830835" y="756577"/>
                  <a:pt x="1833135" y="755582"/>
                  <a:pt x="1834192" y="755830"/>
                </a:cubicBezTo>
                <a:cubicBezTo>
                  <a:pt x="1834006" y="753841"/>
                  <a:pt x="1832762" y="754400"/>
                  <a:pt x="1831394" y="754711"/>
                </a:cubicBezTo>
                <a:moveTo>
                  <a:pt x="1842524" y="758628"/>
                </a:moveTo>
                <a:lnTo>
                  <a:pt x="1842524" y="758504"/>
                </a:lnTo>
                <a:cubicBezTo>
                  <a:pt x="1844327" y="759623"/>
                  <a:pt x="1846317" y="759810"/>
                  <a:pt x="1848244" y="759934"/>
                </a:cubicBezTo>
                <a:cubicBezTo>
                  <a:pt x="1850172" y="760059"/>
                  <a:pt x="1851975" y="760183"/>
                  <a:pt x="1853529" y="761240"/>
                </a:cubicBezTo>
                <a:cubicBezTo>
                  <a:pt x="1853653" y="761302"/>
                  <a:pt x="1853778" y="761364"/>
                  <a:pt x="1853964" y="761364"/>
                </a:cubicBezTo>
                <a:cubicBezTo>
                  <a:pt x="1854213" y="761364"/>
                  <a:pt x="1854462" y="761240"/>
                  <a:pt x="1854586" y="761053"/>
                </a:cubicBezTo>
                <a:cubicBezTo>
                  <a:pt x="1854835" y="760742"/>
                  <a:pt x="1854710" y="760245"/>
                  <a:pt x="1854399" y="760059"/>
                </a:cubicBezTo>
                <a:cubicBezTo>
                  <a:pt x="1852534" y="758815"/>
                  <a:pt x="1850421" y="758691"/>
                  <a:pt x="1848368" y="758504"/>
                </a:cubicBezTo>
                <a:cubicBezTo>
                  <a:pt x="1846627" y="758380"/>
                  <a:pt x="1845011" y="758255"/>
                  <a:pt x="1843580" y="757447"/>
                </a:cubicBezTo>
                <a:cubicBezTo>
                  <a:pt x="1843580" y="756825"/>
                  <a:pt x="1843395" y="756266"/>
                  <a:pt x="1843083" y="755893"/>
                </a:cubicBezTo>
                <a:cubicBezTo>
                  <a:pt x="1841591" y="755893"/>
                  <a:pt x="1839912" y="755706"/>
                  <a:pt x="1839166" y="756452"/>
                </a:cubicBezTo>
                <a:cubicBezTo>
                  <a:pt x="1838979" y="758504"/>
                  <a:pt x="1841218" y="758131"/>
                  <a:pt x="1842524" y="758691"/>
                </a:cubicBezTo>
                <a:moveTo>
                  <a:pt x="1932432" y="758628"/>
                </a:moveTo>
                <a:cubicBezTo>
                  <a:pt x="1934111" y="758504"/>
                  <a:pt x="1935852" y="760742"/>
                  <a:pt x="1936349" y="758628"/>
                </a:cubicBezTo>
                <a:cubicBezTo>
                  <a:pt x="1934857" y="759064"/>
                  <a:pt x="1933303" y="756950"/>
                  <a:pt x="1932432" y="758628"/>
                </a:cubicBezTo>
                <a:moveTo>
                  <a:pt x="1896680" y="760867"/>
                </a:moveTo>
                <a:cubicBezTo>
                  <a:pt x="1895188" y="760742"/>
                  <a:pt x="1894255" y="761053"/>
                  <a:pt x="1894442" y="762546"/>
                </a:cubicBezTo>
                <a:cubicBezTo>
                  <a:pt x="1895499" y="762297"/>
                  <a:pt x="1896867" y="762359"/>
                  <a:pt x="1896680" y="760867"/>
                </a:cubicBezTo>
                <a:moveTo>
                  <a:pt x="1872680" y="764784"/>
                </a:moveTo>
                <a:lnTo>
                  <a:pt x="1872680" y="763665"/>
                </a:lnTo>
                <a:cubicBezTo>
                  <a:pt x="1873052" y="763665"/>
                  <a:pt x="1873364" y="763603"/>
                  <a:pt x="1873239" y="763105"/>
                </a:cubicBezTo>
                <a:lnTo>
                  <a:pt x="1869882" y="763105"/>
                </a:lnTo>
                <a:cubicBezTo>
                  <a:pt x="1869695" y="764784"/>
                  <a:pt x="1871685" y="764287"/>
                  <a:pt x="1872680" y="764784"/>
                </a:cubicBezTo>
                <a:moveTo>
                  <a:pt x="1895561" y="768701"/>
                </a:moveTo>
                <a:cubicBezTo>
                  <a:pt x="1896618" y="768950"/>
                  <a:pt x="1896991" y="769883"/>
                  <a:pt x="1898359" y="769820"/>
                </a:cubicBezTo>
                <a:cubicBezTo>
                  <a:pt x="1899043" y="768142"/>
                  <a:pt x="1895996" y="767395"/>
                  <a:pt x="1895561" y="768701"/>
                </a:cubicBezTo>
                <a:moveTo>
                  <a:pt x="1898919" y="769820"/>
                </a:moveTo>
                <a:cubicBezTo>
                  <a:pt x="1899665" y="770567"/>
                  <a:pt x="1901344" y="770380"/>
                  <a:pt x="1902836" y="770380"/>
                </a:cubicBezTo>
                <a:cubicBezTo>
                  <a:pt x="1903520" y="768515"/>
                  <a:pt x="1899043" y="769012"/>
                  <a:pt x="1898919" y="769820"/>
                </a:cubicBezTo>
                <a:moveTo>
                  <a:pt x="2309227" y="769261"/>
                </a:moveTo>
                <a:cubicBezTo>
                  <a:pt x="2308668" y="770753"/>
                  <a:pt x="2308668" y="772121"/>
                  <a:pt x="2309787" y="773178"/>
                </a:cubicBezTo>
                <a:cubicBezTo>
                  <a:pt x="2309041" y="771499"/>
                  <a:pt x="2311901" y="769385"/>
                  <a:pt x="2309227" y="769261"/>
                </a:cubicBezTo>
                <a:moveTo>
                  <a:pt x="2285786" y="774857"/>
                </a:moveTo>
                <a:cubicBezTo>
                  <a:pt x="2285165" y="773054"/>
                  <a:pt x="2287465" y="771437"/>
                  <a:pt x="2285786" y="770380"/>
                </a:cubicBezTo>
                <a:cubicBezTo>
                  <a:pt x="2285663" y="771437"/>
                  <a:pt x="2284356" y="774048"/>
                  <a:pt x="2285786" y="774857"/>
                </a:cubicBezTo>
                <a:moveTo>
                  <a:pt x="1917883" y="772618"/>
                </a:moveTo>
                <a:cubicBezTo>
                  <a:pt x="1915022" y="773986"/>
                  <a:pt x="1919810" y="774048"/>
                  <a:pt x="1917883" y="772618"/>
                </a:cubicBezTo>
                <a:moveTo>
                  <a:pt x="1919002" y="774857"/>
                </a:moveTo>
                <a:cubicBezTo>
                  <a:pt x="1919997" y="774546"/>
                  <a:pt x="1921302" y="774546"/>
                  <a:pt x="1921800" y="773738"/>
                </a:cubicBezTo>
                <a:cubicBezTo>
                  <a:pt x="1920992" y="772867"/>
                  <a:pt x="1918877" y="773178"/>
                  <a:pt x="1919002" y="774857"/>
                </a:cubicBezTo>
                <a:moveTo>
                  <a:pt x="1357416" y="805510"/>
                </a:moveTo>
                <a:cubicBezTo>
                  <a:pt x="1357540" y="804640"/>
                  <a:pt x="1359529" y="802899"/>
                  <a:pt x="1357975" y="802153"/>
                </a:cubicBezTo>
                <a:cubicBezTo>
                  <a:pt x="1357602" y="802712"/>
                  <a:pt x="1355799" y="804702"/>
                  <a:pt x="1357416" y="805510"/>
                </a:cubicBezTo>
                <a:moveTo>
                  <a:pt x="1332296" y="808868"/>
                </a:moveTo>
                <a:cubicBezTo>
                  <a:pt x="1332482" y="810484"/>
                  <a:pt x="1330057" y="810920"/>
                  <a:pt x="1332296" y="811666"/>
                </a:cubicBezTo>
                <a:cubicBezTo>
                  <a:pt x="1332669" y="810547"/>
                  <a:pt x="1334224" y="809303"/>
                  <a:pt x="1332296" y="808868"/>
                </a:cubicBezTo>
                <a:moveTo>
                  <a:pt x="1020290" y="815583"/>
                </a:moveTo>
                <a:cubicBezTo>
                  <a:pt x="1019854" y="818941"/>
                  <a:pt x="1022839" y="815956"/>
                  <a:pt x="1020290" y="815583"/>
                </a:cubicBezTo>
                <a:moveTo>
                  <a:pt x="1355737" y="823417"/>
                </a:moveTo>
                <a:cubicBezTo>
                  <a:pt x="1355861" y="822671"/>
                  <a:pt x="1355426" y="821241"/>
                  <a:pt x="1355177" y="822298"/>
                </a:cubicBezTo>
                <a:cubicBezTo>
                  <a:pt x="1355053" y="823044"/>
                  <a:pt x="1355550" y="824474"/>
                  <a:pt x="1355737" y="823417"/>
                </a:cubicBezTo>
                <a:moveTo>
                  <a:pt x="2299714" y="832868"/>
                </a:moveTo>
                <a:cubicBezTo>
                  <a:pt x="2298968" y="840641"/>
                  <a:pt x="2301828" y="834547"/>
                  <a:pt x="2299714" y="832868"/>
                </a:cubicBezTo>
                <a:moveTo>
                  <a:pt x="1354679" y="940062"/>
                </a:moveTo>
                <a:cubicBezTo>
                  <a:pt x="1355177" y="939565"/>
                  <a:pt x="1355861" y="936518"/>
                  <a:pt x="1354679" y="936145"/>
                </a:cubicBezTo>
                <a:cubicBezTo>
                  <a:pt x="1354182" y="936642"/>
                  <a:pt x="1353498" y="939689"/>
                  <a:pt x="1354679" y="940062"/>
                </a:cubicBezTo>
                <a:moveTo>
                  <a:pt x="1345167" y="950135"/>
                </a:moveTo>
                <a:cubicBezTo>
                  <a:pt x="1344980" y="950881"/>
                  <a:pt x="1345477" y="952311"/>
                  <a:pt x="1345726" y="951254"/>
                </a:cubicBezTo>
                <a:cubicBezTo>
                  <a:pt x="1345851" y="950508"/>
                  <a:pt x="1345353" y="949078"/>
                  <a:pt x="1345167" y="950135"/>
                </a:cubicBezTo>
                <a:moveTo>
                  <a:pt x="653505" y="130014"/>
                </a:moveTo>
                <a:cubicBezTo>
                  <a:pt x="651329" y="122056"/>
                  <a:pt x="647723" y="114470"/>
                  <a:pt x="646230" y="106014"/>
                </a:cubicBezTo>
                <a:cubicBezTo>
                  <a:pt x="646044" y="105019"/>
                  <a:pt x="646479" y="103776"/>
                  <a:pt x="646230" y="102719"/>
                </a:cubicBezTo>
                <a:cubicBezTo>
                  <a:pt x="644117" y="94200"/>
                  <a:pt x="638645" y="87858"/>
                  <a:pt x="637276" y="79775"/>
                </a:cubicBezTo>
                <a:cubicBezTo>
                  <a:pt x="633422" y="79153"/>
                  <a:pt x="628945" y="78407"/>
                  <a:pt x="624468" y="80397"/>
                </a:cubicBezTo>
                <a:cubicBezTo>
                  <a:pt x="619308" y="77101"/>
                  <a:pt x="613525" y="76293"/>
                  <a:pt x="607183" y="75858"/>
                </a:cubicBezTo>
                <a:cubicBezTo>
                  <a:pt x="600219" y="75485"/>
                  <a:pt x="593815" y="77661"/>
                  <a:pt x="587659" y="78096"/>
                </a:cubicBezTo>
                <a:cubicBezTo>
                  <a:pt x="585794" y="78283"/>
                  <a:pt x="583804" y="77599"/>
                  <a:pt x="582063" y="77537"/>
                </a:cubicBezTo>
                <a:cubicBezTo>
                  <a:pt x="576032" y="77537"/>
                  <a:pt x="570125" y="78905"/>
                  <a:pt x="565897" y="79775"/>
                </a:cubicBezTo>
                <a:cubicBezTo>
                  <a:pt x="563161" y="80335"/>
                  <a:pt x="560612" y="80335"/>
                  <a:pt x="558623" y="80894"/>
                </a:cubicBezTo>
                <a:cubicBezTo>
                  <a:pt x="556695" y="81516"/>
                  <a:pt x="555078" y="83008"/>
                  <a:pt x="553027" y="83754"/>
                </a:cubicBezTo>
                <a:cubicBezTo>
                  <a:pt x="550290" y="84687"/>
                  <a:pt x="546933" y="84501"/>
                  <a:pt x="544633" y="85433"/>
                </a:cubicBezTo>
                <a:cubicBezTo>
                  <a:pt x="543016" y="86055"/>
                  <a:pt x="540653" y="88169"/>
                  <a:pt x="538477" y="89350"/>
                </a:cubicBezTo>
                <a:cubicBezTo>
                  <a:pt x="532383" y="92646"/>
                  <a:pt x="529151" y="96377"/>
                  <a:pt x="522871" y="98304"/>
                </a:cubicBezTo>
                <a:cubicBezTo>
                  <a:pt x="521067" y="99485"/>
                  <a:pt x="520383" y="101724"/>
                  <a:pt x="517834" y="102159"/>
                </a:cubicBezTo>
                <a:cubicBezTo>
                  <a:pt x="513544" y="101289"/>
                  <a:pt x="511181" y="98428"/>
                  <a:pt x="506082" y="98304"/>
                </a:cubicBezTo>
                <a:cubicBezTo>
                  <a:pt x="505212" y="97496"/>
                  <a:pt x="505647" y="95382"/>
                  <a:pt x="503844" y="95444"/>
                </a:cubicBezTo>
                <a:cubicBezTo>
                  <a:pt x="502725" y="94387"/>
                  <a:pt x="500362" y="94511"/>
                  <a:pt x="499927" y="92708"/>
                </a:cubicBezTo>
                <a:cubicBezTo>
                  <a:pt x="493274" y="92273"/>
                  <a:pt x="489979" y="88480"/>
                  <a:pt x="484320" y="87050"/>
                </a:cubicBezTo>
                <a:cubicBezTo>
                  <a:pt x="483948" y="86366"/>
                  <a:pt x="479409" y="87361"/>
                  <a:pt x="479284" y="84811"/>
                </a:cubicBezTo>
                <a:cubicBezTo>
                  <a:pt x="479719" y="83630"/>
                  <a:pt x="482766" y="84936"/>
                  <a:pt x="482082" y="82635"/>
                </a:cubicBezTo>
                <a:cubicBezTo>
                  <a:pt x="479844" y="81454"/>
                  <a:pt x="475367" y="82635"/>
                  <a:pt x="473129" y="81454"/>
                </a:cubicBezTo>
                <a:cubicBezTo>
                  <a:pt x="473626" y="79837"/>
                  <a:pt x="473813" y="79526"/>
                  <a:pt x="472569" y="78718"/>
                </a:cubicBezTo>
                <a:cubicBezTo>
                  <a:pt x="470455" y="77848"/>
                  <a:pt x="472445" y="81205"/>
                  <a:pt x="470330" y="80397"/>
                </a:cubicBezTo>
                <a:cubicBezTo>
                  <a:pt x="465729" y="78469"/>
                  <a:pt x="459760" y="75982"/>
                  <a:pt x="454724" y="74179"/>
                </a:cubicBezTo>
                <a:cubicBezTo>
                  <a:pt x="450372" y="72687"/>
                  <a:pt x="447263" y="72438"/>
                  <a:pt x="441916" y="71443"/>
                </a:cubicBezTo>
                <a:cubicBezTo>
                  <a:pt x="440672" y="71195"/>
                  <a:pt x="439615" y="70013"/>
                  <a:pt x="438558" y="69765"/>
                </a:cubicBezTo>
                <a:cubicBezTo>
                  <a:pt x="437563" y="69454"/>
                  <a:pt x="436382" y="69951"/>
                  <a:pt x="435200" y="69765"/>
                </a:cubicBezTo>
                <a:cubicBezTo>
                  <a:pt x="429293" y="68583"/>
                  <a:pt x="420962" y="65785"/>
                  <a:pt x="415677" y="68583"/>
                </a:cubicBezTo>
                <a:cubicBezTo>
                  <a:pt x="414495" y="67588"/>
                  <a:pt x="412132" y="67713"/>
                  <a:pt x="411199" y="66407"/>
                </a:cubicBezTo>
                <a:cubicBezTo>
                  <a:pt x="404111" y="69640"/>
                  <a:pt x="392857" y="65723"/>
                  <a:pt x="384961" y="68583"/>
                </a:cubicBezTo>
                <a:cubicBezTo>
                  <a:pt x="383034" y="66158"/>
                  <a:pt x="378805" y="69329"/>
                  <a:pt x="377126" y="66904"/>
                </a:cubicBezTo>
                <a:cubicBezTo>
                  <a:pt x="371655" y="70697"/>
                  <a:pt x="358971" y="70573"/>
                  <a:pt x="353126" y="69143"/>
                </a:cubicBezTo>
                <a:cubicBezTo>
                  <a:pt x="349955" y="72252"/>
                  <a:pt x="345665" y="70759"/>
                  <a:pt x="343116" y="74179"/>
                </a:cubicBezTo>
                <a:cubicBezTo>
                  <a:pt x="340815" y="73744"/>
                  <a:pt x="340256" y="75050"/>
                  <a:pt x="338079" y="74801"/>
                </a:cubicBezTo>
                <a:cubicBezTo>
                  <a:pt x="335778" y="73433"/>
                  <a:pt x="335094" y="73309"/>
                  <a:pt x="332483" y="73060"/>
                </a:cubicBezTo>
                <a:cubicBezTo>
                  <a:pt x="330742" y="72811"/>
                  <a:pt x="332297" y="75858"/>
                  <a:pt x="330244" y="75298"/>
                </a:cubicBezTo>
                <a:cubicBezTo>
                  <a:pt x="328814" y="76853"/>
                  <a:pt x="328566" y="74614"/>
                  <a:pt x="326887" y="74801"/>
                </a:cubicBezTo>
                <a:cubicBezTo>
                  <a:pt x="325706" y="76231"/>
                  <a:pt x="324400" y="77537"/>
                  <a:pt x="322970" y="78718"/>
                </a:cubicBezTo>
                <a:cubicBezTo>
                  <a:pt x="307364" y="81578"/>
                  <a:pt x="292690" y="85309"/>
                  <a:pt x="279446" y="90594"/>
                </a:cubicBezTo>
                <a:cubicBezTo>
                  <a:pt x="279197" y="90532"/>
                  <a:pt x="278887" y="90532"/>
                  <a:pt x="278638" y="90594"/>
                </a:cubicBezTo>
                <a:cubicBezTo>
                  <a:pt x="277145" y="91340"/>
                  <a:pt x="275466" y="91775"/>
                  <a:pt x="273725" y="92211"/>
                </a:cubicBezTo>
                <a:cubicBezTo>
                  <a:pt x="271425" y="92832"/>
                  <a:pt x="269062" y="93454"/>
                  <a:pt x="267073" y="94822"/>
                </a:cubicBezTo>
                <a:cubicBezTo>
                  <a:pt x="266948" y="94822"/>
                  <a:pt x="266886" y="94822"/>
                  <a:pt x="266761" y="94822"/>
                </a:cubicBezTo>
                <a:cubicBezTo>
                  <a:pt x="250409" y="100356"/>
                  <a:pt x="234927" y="108688"/>
                  <a:pt x="219942" y="116709"/>
                </a:cubicBezTo>
                <a:cubicBezTo>
                  <a:pt x="217641" y="117952"/>
                  <a:pt x="215341" y="119196"/>
                  <a:pt x="213040" y="120377"/>
                </a:cubicBezTo>
                <a:cubicBezTo>
                  <a:pt x="212792" y="120501"/>
                  <a:pt x="212605" y="120750"/>
                  <a:pt x="212481" y="120999"/>
                </a:cubicBezTo>
                <a:lnTo>
                  <a:pt x="212232" y="121123"/>
                </a:lnTo>
                <a:cubicBezTo>
                  <a:pt x="203589" y="125600"/>
                  <a:pt x="193765" y="130698"/>
                  <a:pt x="186615" y="137600"/>
                </a:cubicBezTo>
                <a:cubicBezTo>
                  <a:pt x="186242" y="137973"/>
                  <a:pt x="186242" y="138595"/>
                  <a:pt x="186615" y="138968"/>
                </a:cubicBezTo>
                <a:cubicBezTo>
                  <a:pt x="186801" y="139155"/>
                  <a:pt x="187050" y="139279"/>
                  <a:pt x="187299" y="139279"/>
                </a:cubicBezTo>
                <a:cubicBezTo>
                  <a:pt x="187548" y="139279"/>
                  <a:pt x="187796" y="139217"/>
                  <a:pt x="187983" y="139030"/>
                </a:cubicBezTo>
                <a:cubicBezTo>
                  <a:pt x="194885" y="132253"/>
                  <a:pt x="204584" y="127279"/>
                  <a:pt x="213102" y="122864"/>
                </a:cubicBezTo>
                <a:lnTo>
                  <a:pt x="213414" y="122740"/>
                </a:lnTo>
                <a:cubicBezTo>
                  <a:pt x="213414" y="122740"/>
                  <a:pt x="213538" y="122802"/>
                  <a:pt x="213662" y="122802"/>
                </a:cubicBezTo>
                <a:cubicBezTo>
                  <a:pt x="213724" y="122802"/>
                  <a:pt x="213786" y="122802"/>
                  <a:pt x="213848" y="122802"/>
                </a:cubicBezTo>
                <a:cubicBezTo>
                  <a:pt x="214035" y="123113"/>
                  <a:pt x="214222" y="123424"/>
                  <a:pt x="214470" y="123797"/>
                </a:cubicBezTo>
                <a:lnTo>
                  <a:pt x="214097" y="123921"/>
                </a:lnTo>
                <a:cubicBezTo>
                  <a:pt x="213351" y="125040"/>
                  <a:pt x="211175" y="124667"/>
                  <a:pt x="210740" y="126159"/>
                </a:cubicBezTo>
                <a:lnTo>
                  <a:pt x="210864" y="126284"/>
                </a:lnTo>
                <a:cubicBezTo>
                  <a:pt x="210553" y="126470"/>
                  <a:pt x="210242" y="126657"/>
                  <a:pt x="209931" y="126968"/>
                </a:cubicBezTo>
                <a:cubicBezTo>
                  <a:pt x="209559" y="127279"/>
                  <a:pt x="209559" y="127838"/>
                  <a:pt x="209869" y="128149"/>
                </a:cubicBezTo>
                <a:cubicBezTo>
                  <a:pt x="210056" y="128336"/>
                  <a:pt x="210305" y="128460"/>
                  <a:pt x="210491" y="128460"/>
                </a:cubicBezTo>
                <a:cubicBezTo>
                  <a:pt x="210677" y="128460"/>
                  <a:pt x="210864" y="128398"/>
                  <a:pt x="211051" y="128274"/>
                </a:cubicBezTo>
                <a:cubicBezTo>
                  <a:pt x="211175" y="128149"/>
                  <a:pt x="211361" y="128025"/>
                  <a:pt x="211548" y="127963"/>
                </a:cubicBezTo>
                <a:cubicBezTo>
                  <a:pt x="211984" y="128025"/>
                  <a:pt x="212418" y="127963"/>
                  <a:pt x="212481" y="128460"/>
                </a:cubicBezTo>
                <a:cubicBezTo>
                  <a:pt x="209123" y="132750"/>
                  <a:pt x="203341" y="134553"/>
                  <a:pt x="201351" y="140212"/>
                </a:cubicBezTo>
                <a:lnTo>
                  <a:pt x="201351" y="140212"/>
                </a:lnTo>
                <a:cubicBezTo>
                  <a:pt x="199734" y="141331"/>
                  <a:pt x="198117" y="142450"/>
                  <a:pt x="196563" y="143507"/>
                </a:cubicBezTo>
                <a:cubicBezTo>
                  <a:pt x="193454" y="145621"/>
                  <a:pt x="190221" y="147797"/>
                  <a:pt x="187050" y="150284"/>
                </a:cubicBezTo>
                <a:cubicBezTo>
                  <a:pt x="179340" y="150657"/>
                  <a:pt x="174304" y="153642"/>
                  <a:pt x="171754" y="159176"/>
                </a:cubicBezTo>
                <a:cubicBezTo>
                  <a:pt x="168957" y="160233"/>
                  <a:pt x="166780" y="163155"/>
                  <a:pt x="164480" y="165331"/>
                </a:cubicBezTo>
                <a:cubicBezTo>
                  <a:pt x="162428" y="167259"/>
                  <a:pt x="158200" y="169311"/>
                  <a:pt x="160003" y="173166"/>
                </a:cubicBezTo>
                <a:cubicBezTo>
                  <a:pt x="169143" y="165767"/>
                  <a:pt x="178905" y="158989"/>
                  <a:pt x="187921" y="151404"/>
                </a:cubicBezTo>
                <a:lnTo>
                  <a:pt x="187921" y="151404"/>
                </a:lnTo>
                <a:cubicBezTo>
                  <a:pt x="191030" y="148979"/>
                  <a:pt x="194262" y="146802"/>
                  <a:pt x="197371" y="144688"/>
                </a:cubicBezTo>
                <a:cubicBezTo>
                  <a:pt x="199050" y="143569"/>
                  <a:pt x="200791" y="142388"/>
                  <a:pt x="202470" y="141206"/>
                </a:cubicBezTo>
                <a:lnTo>
                  <a:pt x="202470" y="141393"/>
                </a:lnTo>
                <a:cubicBezTo>
                  <a:pt x="203216" y="141455"/>
                  <a:pt x="204335" y="139901"/>
                  <a:pt x="204709" y="140585"/>
                </a:cubicBezTo>
                <a:cubicBezTo>
                  <a:pt x="203030" y="144440"/>
                  <a:pt x="199361" y="147238"/>
                  <a:pt x="195755" y="149911"/>
                </a:cubicBezTo>
                <a:cubicBezTo>
                  <a:pt x="194262" y="151030"/>
                  <a:pt x="192832" y="152087"/>
                  <a:pt x="191589" y="153207"/>
                </a:cubicBezTo>
                <a:cubicBezTo>
                  <a:pt x="191154" y="153580"/>
                  <a:pt x="191154" y="154202"/>
                  <a:pt x="191527" y="154637"/>
                </a:cubicBezTo>
                <a:cubicBezTo>
                  <a:pt x="191714" y="154885"/>
                  <a:pt x="192024" y="154948"/>
                  <a:pt x="192273" y="154948"/>
                </a:cubicBezTo>
                <a:cubicBezTo>
                  <a:pt x="192522" y="154948"/>
                  <a:pt x="192770" y="154885"/>
                  <a:pt x="192957" y="154699"/>
                </a:cubicBezTo>
                <a:cubicBezTo>
                  <a:pt x="194201" y="153642"/>
                  <a:pt x="195569" y="152585"/>
                  <a:pt x="196999" y="151528"/>
                </a:cubicBezTo>
                <a:cubicBezTo>
                  <a:pt x="200791" y="148668"/>
                  <a:pt x="204709" y="145745"/>
                  <a:pt x="206574" y="141393"/>
                </a:cubicBezTo>
                <a:cubicBezTo>
                  <a:pt x="208129" y="140771"/>
                  <a:pt x="208439" y="138906"/>
                  <a:pt x="209310" y="137538"/>
                </a:cubicBezTo>
                <a:cubicBezTo>
                  <a:pt x="211548" y="138408"/>
                  <a:pt x="212978" y="135797"/>
                  <a:pt x="214346" y="134740"/>
                </a:cubicBezTo>
                <a:cubicBezTo>
                  <a:pt x="221434" y="129393"/>
                  <a:pt x="230139" y="125538"/>
                  <a:pt x="238222" y="121372"/>
                </a:cubicBezTo>
                <a:cubicBezTo>
                  <a:pt x="238347" y="121558"/>
                  <a:pt x="238471" y="121745"/>
                  <a:pt x="238595" y="121931"/>
                </a:cubicBezTo>
                <a:lnTo>
                  <a:pt x="238595" y="121931"/>
                </a:lnTo>
                <a:cubicBezTo>
                  <a:pt x="238595" y="121931"/>
                  <a:pt x="238285" y="121931"/>
                  <a:pt x="238285" y="121931"/>
                </a:cubicBezTo>
                <a:cubicBezTo>
                  <a:pt x="237227" y="122740"/>
                  <a:pt x="235362" y="122740"/>
                  <a:pt x="234927" y="124170"/>
                </a:cubicBezTo>
                <a:lnTo>
                  <a:pt x="235051" y="124294"/>
                </a:lnTo>
                <a:cubicBezTo>
                  <a:pt x="234554" y="124605"/>
                  <a:pt x="233994" y="124978"/>
                  <a:pt x="233434" y="125538"/>
                </a:cubicBezTo>
                <a:cubicBezTo>
                  <a:pt x="233123" y="125849"/>
                  <a:pt x="233123" y="126408"/>
                  <a:pt x="233434" y="126719"/>
                </a:cubicBezTo>
                <a:cubicBezTo>
                  <a:pt x="233621" y="126906"/>
                  <a:pt x="233808" y="126968"/>
                  <a:pt x="233994" y="126968"/>
                </a:cubicBezTo>
                <a:cubicBezTo>
                  <a:pt x="234181" y="126968"/>
                  <a:pt x="234430" y="126906"/>
                  <a:pt x="234616" y="126719"/>
                </a:cubicBezTo>
                <a:cubicBezTo>
                  <a:pt x="234864" y="126470"/>
                  <a:pt x="235113" y="126284"/>
                  <a:pt x="235362" y="126035"/>
                </a:cubicBezTo>
                <a:cubicBezTo>
                  <a:pt x="234616" y="130761"/>
                  <a:pt x="226595" y="132812"/>
                  <a:pt x="224792" y="138098"/>
                </a:cubicBezTo>
                <a:lnTo>
                  <a:pt x="224854" y="138098"/>
                </a:lnTo>
                <a:cubicBezTo>
                  <a:pt x="222740" y="139901"/>
                  <a:pt x="220440" y="141455"/>
                  <a:pt x="218201" y="142947"/>
                </a:cubicBezTo>
                <a:cubicBezTo>
                  <a:pt x="215839" y="144564"/>
                  <a:pt x="213351" y="146181"/>
                  <a:pt x="211113" y="148170"/>
                </a:cubicBezTo>
                <a:cubicBezTo>
                  <a:pt x="202595" y="147735"/>
                  <a:pt x="198988" y="153082"/>
                  <a:pt x="195195" y="157124"/>
                </a:cubicBezTo>
                <a:cubicBezTo>
                  <a:pt x="190470" y="162098"/>
                  <a:pt x="183071" y="166761"/>
                  <a:pt x="179278" y="171922"/>
                </a:cubicBezTo>
                <a:cubicBezTo>
                  <a:pt x="179091" y="172046"/>
                  <a:pt x="178905" y="172109"/>
                  <a:pt x="178718" y="172233"/>
                </a:cubicBezTo>
                <a:cubicBezTo>
                  <a:pt x="177040" y="172171"/>
                  <a:pt x="177413" y="169995"/>
                  <a:pt x="175112" y="170554"/>
                </a:cubicBezTo>
                <a:cubicBezTo>
                  <a:pt x="175050" y="172855"/>
                  <a:pt x="173185" y="173352"/>
                  <a:pt x="172377" y="174907"/>
                </a:cubicBezTo>
                <a:cubicBezTo>
                  <a:pt x="172128" y="175155"/>
                  <a:pt x="171879" y="175404"/>
                  <a:pt x="171568" y="175528"/>
                </a:cubicBezTo>
                <a:cubicBezTo>
                  <a:pt x="171070" y="175777"/>
                  <a:pt x="170884" y="176337"/>
                  <a:pt x="171133" y="176834"/>
                </a:cubicBezTo>
                <a:cubicBezTo>
                  <a:pt x="171319" y="177145"/>
                  <a:pt x="171631" y="177394"/>
                  <a:pt x="172003" y="177394"/>
                </a:cubicBezTo>
                <a:cubicBezTo>
                  <a:pt x="172128" y="177394"/>
                  <a:pt x="172314" y="177394"/>
                  <a:pt x="172439" y="177269"/>
                </a:cubicBezTo>
                <a:cubicBezTo>
                  <a:pt x="173060" y="176958"/>
                  <a:pt x="173558" y="176523"/>
                  <a:pt x="173931" y="176088"/>
                </a:cubicBezTo>
                <a:lnTo>
                  <a:pt x="173931" y="176088"/>
                </a:lnTo>
                <a:cubicBezTo>
                  <a:pt x="176729" y="176275"/>
                  <a:pt x="178470" y="175404"/>
                  <a:pt x="179526" y="173912"/>
                </a:cubicBezTo>
                <a:lnTo>
                  <a:pt x="179526" y="173912"/>
                </a:lnTo>
                <a:cubicBezTo>
                  <a:pt x="179526" y="173912"/>
                  <a:pt x="180087" y="173663"/>
                  <a:pt x="180459" y="173414"/>
                </a:cubicBezTo>
                <a:cubicBezTo>
                  <a:pt x="180521" y="173414"/>
                  <a:pt x="180521" y="173290"/>
                  <a:pt x="180584" y="173228"/>
                </a:cubicBezTo>
                <a:lnTo>
                  <a:pt x="180708" y="173352"/>
                </a:lnTo>
                <a:cubicBezTo>
                  <a:pt x="185620" y="172357"/>
                  <a:pt x="186801" y="168316"/>
                  <a:pt x="190221" y="165518"/>
                </a:cubicBezTo>
                <a:cubicBezTo>
                  <a:pt x="190719" y="165083"/>
                  <a:pt x="191962" y="165269"/>
                  <a:pt x="192460" y="164958"/>
                </a:cubicBezTo>
                <a:cubicBezTo>
                  <a:pt x="195257" y="162969"/>
                  <a:pt x="197558" y="160855"/>
                  <a:pt x="199175" y="158803"/>
                </a:cubicBezTo>
                <a:cubicBezTo>
                  <a:pt x="203962" y="156129"/>
                  <a:pt x="208252" y="153020"/>
                  <a:pt x="211984" y="149290"/>
                </a:cubicBezTo>
                <a:lnTo>
                  <a:pt x="211859" y="149290"/>
                </a:lnTo>
                <a:cubicBezTo>
                  <a:pt x="214097" y="147300"/>
                  <a:pt x="216585" y="145683"/>
                  <a:pt x="218947" y="144067"/>
                </a:cubicBezTo>
                <a:cubicBezTo>
                  <a:pt x="221248" y="142512"/>
                  <a:pt x="223673" y="140896"/>
                  <a:pt x="225849" y="139030"/>
                </a:cubicBezTo>
                <a:lnTo>
                  <a:pt x="225849" y="139217"/>
                </a:lnTo>
                <a:cubicBezTo>
                  <a:pt x="233062" y="136605"/>
                  <a:pt x="238471" y="130885"/>
                  <a:pt x="244875" y="126968"/>
                </a:cubicBezTo>
                <a:cubicBezTo>
                  <a:pt x="251404" y="122988"/>
                  <a:pt x="259487" y="121372"/>
                  <a:pt x="264399" y="115216"/>
                </a:cubicBezTo>
                <a:cubicBezTo>
                  <a:pt x="263155" y="113911"/>
                  <a:pt x="260233" y="113662"/>
                  <a:pt x="262160" y="110739"/>
                </a:cubicBezTo>
                <a:cubicBezTo>
                  <a:pt x="255756" y="112356"/>
                  <a:pt x="252337" y="116957"/>
                  <a:pt x="247673" y="120253"/>
                </a:cubicBezTo>
                <a:cubicBezTo>
                  <a:pt x="245683" y="120439"/>
                  <a:pt x="244129" y="120190"/>
                  <a:pt x="242823" y="119755"/>
                </a:cubicBezTo>
                <a:cubicBezTo>
                  <a:pt x="242823" y="119693"/>
                  <a:pt x="242823" y="119631"/>
                  <a:pt x="242823" y="119507"/>
                </a:cubicBezTo>
                <a:cubicBezTo>
                  <a:pt x="242761" y="119196"/>
                  <a:pt x="242637" y="118885"/>
                  <a:pt x="242574" y="118512"/>
                </a:cubicBezTo>
                <a:lnTo>
                  <a:pt x="242761" y="118512"/>
                </a:lnTo>
                <a:cubicBezTo>
                  <a:pt x="250098" y="114159"/>
                  <a:pt x="259052" y="111423"/>
                  <a:pt x="265643" y="106263"/>
                </a:cubicBezTo>
                <a:lnTo>
                  <a:pt x="265643" y="106263"/>
                </a:lnTo>
                <a:cubicBezTo>
                  <a:pt x="266015" y="106076"/>
                  <a:pt x="266451" y="105952"/>
                  <a:pt x="266824" y="105703"/>
                </a:cubicBezTo>
                <a:cubicBezTo>
                  <a:pt x="267321" y="105454"/>
                  <a:pt x="267819" y="105206"/>
                  <a:pt x="268316" y="105019"/>
                </a:cubicBezTo>
                <a:cubicBezTo>
                  <a:pt x="272855" y="104024"/>
                  <a:pt x="275280" y="100915"/>
                  <a:pt x="280689" y="100667"/>
                </a:cubicBezTo>
                <a:cubicBezTo>
                  <a:pt x="281435" y="101351"/>
                  <a:pt x="282244" y="101599"/>
                  <a:pt x="283052" y="101599"/>
                </a:cubicBezTo>
                <a:cubicBezTo>
                  <a:pt x="284358" y="101599"/>
                  <a:pt x="285601" y="100915"/>
                  <a:pt x="286782" y="100356"/>
                </a:cubicBezTo>
                <a:cubicBezTo>
                  <a:pt x="287591" y="99921"/>
                  <a:pt x="288399" y="99548"/>
                  <a:pt x="289145" y="99423"/>
                </a:cubicBezTo>
                <a:lnTo>
                  <a:pt x="289145" y="99548"/>
                </a:lnTo>
                <a:cubicBezTo>
                  <a:pt x="291384" y="99361"/>
                  <a:pt x="292752" y="98304"/>
                  <a:pt x="294120" y="97247"/>
                </a:cubicBezTo>
                <a:lnTo>
                  <a:pt x="294120" y="97247"/>
                </a:lnTo>
                <a:cubicBezTo>
                  <a:pt x="298534" y="95879"/>
                  <a:pt x="303135" y="94325"/>
                  <a:pt x="308669" y="92459"/>
                </a:cubicBezTo>
                <a:cubicBezTo>
                  <a:pt x="309105" y="92335"/>
                  <a:pt x="309291" y="91838"/>
                  <a:pt x="309167" y="91402"/>
                </a:cubicBezTo>
                <a:cubicBezTo>
                  <a:pt x="309042" y="90967"/>
                  <a:pt x="308545" y="90781"/>
                  <a:pt x="308110" y="90905"/>
                </a:cubicBezTo>
                <a:cubicBezTo>
                  <a:pt x="302576" y="92832"/>
                  <a:pt x="297912" y="94325"/>
                  <a:pt x="293560" y="95693"/>
                </a:cubicBezTo>
                <a:lnTo>
                  <a:pt x="293560" y="95568"/>
                </a:lnTo>
                <a:cubicBezTo>
                  <a:pt x="293187" y="95568"/>
                  <a:pt x="292876" y="95506"/>
                  <a:pt x="293062" y="95009"/>
                </a:cubicBezTo>
                <a:cubicBezTo>
                  <a:pt x="293187" y="94325"/>
                  <a:pt x="293871" y="94076"/>
                  <a:pt x="294120" y="93454"/>
                </a:cubicBezTo>
                <a:cubicBezTo>
                  <a:pt x="294679" y="93330"/>
                  <a:pt x="295301" y="93143"/>
                  <a:pt x="295923" y="92832"/>
                </a:cubicBezTo>
                <a:cubicBezTo>
                  <a:pt x="302949" y="92832"/>
                  <a:pt x="307923" y="87858"/>
                  <a:pt x="314265" y="88915"/>
                </a:cubicBezTo>
                <a:lnTo>
                  <a:pt x="314514" y="88915"/>
                </a:lnTo>
                <a:cubicBezTo>
                  <a:pt x="313954" y="89475"/>
                  <a:pt x="313208" y="89848"/>
                  <a:pt x="312338" y="89910"/>
                </a:cubicBezTo>
                <a:cubicBezTo>
                  <a:pt x="312151" y="89910"/>
                  <a:pt x="311965" y="90097"/>
                  <a:pt x="312027" y="90283"/>
                </a:cubicBezTo>
                <a:cubicBezTo>
                  <a:pt x="312027" y="90470"/>
                  <a:pt x="312214" y="90594"/>
                  <a:pt x="312400" y="90594"/>
                </a:cubicBezTo>
                <a:lnTo>
                  <a:pt x="312400" y="90594"/>
                </a:lnTo>
                <a:cubicBezTo>
                  <a:pt x="313395" y="90532"/>
                  <a:pt x="314265" y="90097"/>
                  <a:pt x="314949" y="89413"/>
                </a:cubicBezTo>
                <a:cubicBezTo>
                  <a:pt x="318307" y="88666"/>
                  <a:pt x="321788" y="86988"/>
                  <a:pt x="325520" y="88231"/>
                </a:cubicBezTo>
                <a:cubicBezTo>
                  <a:pt x="327136" y="86863"/>
                  <a:pt x="322846" y="86739"/>
                  <a:pt x="324959" y="84874"/>
                </a:cubicBezTo>
                <a:cubicBezTo>
                  <a:pt x="327136" y="87050"/>
                  <a:pt x="328814" y="85682"/>
                  <a:pt x="331675" y="86055"/>
                </a:cubicBezTo>
                <a:cubicBezTo>
                  <a:pt x="334100" y="84936"/>
                  <a:pt x="335716" y="82946"/>
                  <a:pt x="338949" y="82697"/>
                </a:cubicBezTo>
                <a:cubicBezTo>
                  <a:pt x="338949" y="82697"/>
                  <a:pt x="340442" y="81703"/>
                  <a:pt x="342991" y="81951"/>
                </a:cubicBezTo>
                <a:cubicBezTo>
                  <a:pt x="345603" y="82200"/>
                  <a:pt x="347157" y="81703"/>
                  <a:pt x="349706" y="81951"/>
                </a:cubicBezTo>
                <a:cubicBezTo>
                  <a:pt x="352318" y="82200"/>
                  <a:pt x="353375" y="80894"/>
                  <a:pt x="355178" y="80646"/>
                </a:cubicBezTo>
                <a:cubicBezTo>
                  <a:pt x="356981" y="80397"/>
                  <a:pt x="359530" y="78594"/>
                  <a:pt x="360587" y="79340"/>
                </a:cubicBezTo>
                <a:cubicBezTo>
                  <a:pt x="361644" y="80148"/>
                  <a:pt x="362390" y="81143"/>
                  <a:pt x="363448" y="80894"/>
                </a:cubicBezTo>
                <a:cubicBezTo>
                  <a:pt x="364442" y="80646"/>
                  <a:pt x="366245" y="80894"/>
                  <a:pt x="366245" y="80894"/>
                </a:cubicBezTo>
                <a:cubicBezTo>
                  <a:pt x="366245" y="80894"/>
                  <a:pt x="371468" y="79589"/>
                  <a:pt x="373271" y="80894"/>
                </a:cubicBezTo>
                <a:cubicBezTo>
                  <a:pt x="375075" y="82200"/>
                  <a:pt x="378184" y="80646"/>
                  <a:pt x="379738" y="80894"/>
                </a:cubicBezTo>
                <a:cubicBezTo>
                  <a:pt x="381293" y="81143"/>
                  <a:pt x="385396" y="82449"/>
                  <a:pt x="385396" y="82449"/>
                </a:cubicBezTo>
                <a:cubicBezTo>
                  <a:pt x="385396" y="82449"/>
                  <a:pt x="393169" y="81454"/>
                  <a:pt x="396278" y="81951"/>
                </a:cubicBezTo>
                <a:cubicBezTo>
                  <a:pt x="399324" y="82449"/>
                  <a:pt x="401189" y="81703"/>
                  <a:pt x="401189" y="82697"/>
                </a:cubicBezTo>
                <a:cubicBezTo>
                  <a:pt x="401189" y="83754"/>
                  <a:pt x="398578" y="84252"/>
                  <a:pt x="399635" y="85558"/>
                </a:cubicBezTo>
                <a:cubicBezTo>
                  <a:pt x="400630" y="86863"/>
                  <a:pt x="401438" y="86615"/>
                  <a:pt x="402433" y="86863"/>
                </a:cubicBezTo>
                <a:cubicBezTo>
                  <a:pt x="403490" y="87112"/>
                  <a:pt x="405852" y="86926"/>
                  <a:pt x="405044" y="87361"/>
                </a:cubicBezTo>
                <a:cubicBezTo>
                  <a:pt x="401997" y="89102"/>
                  <a:pt x="395469" y="88729"/>
                  <a:pt x="395469" y="88853"/>
                </a:cubicBezTo>
                <a:cubicBezTo>
                  <a:pt x="395407" y="86863"/>
                  <a:pt x="393604" y="86552"/>
                  <a:pt x="391552" y="86552"/>
                </a:cubicBezTo>
                <a:cubicBezTo>
                  <a:pt x="391800" y="86428"/>
                  <a:pt x="391987" y="86304"/>
                  <a:pt x="392174" y="86055"/>
                </a:cubicBezTo>
                <a:cubicBezTo>
                  <a:pt x="392360" y="85869"/>
                  <a:pt x="392360" y="85495"/>
                  <a:pt x="392174" y="85371"/>
                </a:cubicBezTo>
                <a:cubicBezTo>
                  <a:pt x="391987" y="85185"/>
                  <a:pt x="391676" y="85185"/>
                  <a:pt x="391490" y="85371"/>
                </a:cubicBezTo>
                <a:cubicBezTo>
                  <a:pt x="391428" y="85433"/>
                  <a:pt x="391365" y="85495"/>
                  <a:pt x="391241" y="85558"/>
                </a:cubicBezTo>
                <a:lnTo>
                  <a:pt x="390992" y="85558"/>
                </a:lnTo>
                <a:cubicBezTo>
                  <a:pt x="390806" y="84811"/>
                  <a:pt x="389998" y="84065"/>
                  <a:pt x="389873" y="84874"/>
                </a:cubicBezTo>
                <a:lnTo>
                  <a:pt x="389624" y="84874"/>
                </a:lnTo>
                <a:cubicBezTo>
                  <a:pt x="389624" y="84874"/>
                  <a:pt x="389500" y="84501"/>
                  <a:pt x="389500" y="84501"/>
                </a:cubicBezTo>
                <a:cubicBezTo>
                  <a:pt x="389437" y="84252"/>
                  <a:pt x="389127" y="84065"/>
                  <a:pt x="388878" y="84190"/>
                </a:cubicBezTo>
                <a:cubicBezTo>
                  <a:pt x="388629" y="84252"/>
                  <a:pt x="388443" y="84563"/>
                  <a:pt x="388567" y="84811"/>
                </a:cubicBezTo>
                <a:lnTo>
                  <a:pt x="388691" y="85247"/>
                </a:lnTo>
                <a:cubicBezTo>
                  <a:pt x="388691" y="85247"/>
                  <a:pt x="388691" y="85371"/>
                  <a:pt x="388754" y="85495"/>
                </a:cubicBezTo>
                <a:lnTo>
                  <a:pt x="388754" y="85495"/>
                </a:lnTo>
                <a:cubicBezTo>
                  <a:pt x="388256" y="85620"/>
                  <a:pt x="388194" y="85309"/>
                  <a:pt x="388194" y="84936"/>
                </a:cubicBezTo>
                <a:cubicBezTo>
                  <a:pt x="386826" y="85247"/>
                  <a:pt x="385894" y="86055"/>
                  <a:pt x="384836" y="86615"/>
                </a:cubicBezTo>
                <a:cubicBezTo>
                  <a:pt x="379489" y="84065"/>
                  <a:pt x="373520" y="86117"/>
                  <a:pt x="368111" y="85558"/>
                </a:cubicBezTo>
                <a:cubicBezTo>
                  <a:pt x="364256" y="85122"/>
                  <a:pt x="361395" y="83630"/>
                  <a:pt x="357478" y="83879"/>
                </a:cubicBezTo>
                <a:cubicBezTo>
                  <a:pt x="352069" y="84190"/>
                  <a:pt x="346473" y="85371"/>
                  <a:pt x="340193" y="85558"/>
                </a:cubicBezTo>
                <a:cubicBezTo>
                  <a:pt x="339198" y="85185"/>
                  <a:pt x="340256" y="82884"/>
                  <a:pt x="339074" y="82760"/>
                </a:cubicBezTo>
                <a:lnTo>
                  <a:pt x="338763" y="89786"/>
                </a:lnTo>
                <a:lnTo>
                  <a:pt x="352131" y="90532"/>
                </a:lnTo>
                <a:lnTo>
                  <a:pt x="390060" y="88729"/>
                </a:lnTo>
                <a:cubicBezTo>
                  <a:pt x="390060" y="88729"/>
                  <a:pt x="394536" y="88915"/>
                  <a:pt x="395345" y="88915"/>
                </a:cubicBezTo>
                <a:cubicBezTo>
                  <a:pt x="387075" y="90283"/>
                  <a:pt x="376816" y="89848"/>
                  <a:pt x="367551" y="92211"/>
                </a:cubicBezTo>
                <a:cubicBezTo>
                  <a:pt x="364007" y="90781"/>
                  <a:pt x="356297" y="92646"/>
                  <a:pt x="351945" y="94262"/>
                </a:cubicBezTo>
                <a:lnTo>
                  <a:pt x="351945" y="94262"/>
                </a:lnTo>
                <a:cubicBezTo>
                  <a:pt x="349644" y="95009"/>
                  <a:pt x="347157" y="95444"/>
                  <a:pt x="344794" y="95941"/>
                </a:cubicBezTo>
                <a:cubicBezTo>
                  <a:pt x="341748" y="96501"/>
                  <a:pt x="338577" y="97123"/>
                  <a:pt x="335592" y="98304"/>
                </a:cubicBezTo>
                <a:cubicBezTo>
                  <a:pt x="335468" y="98304"/>
                  <a:pt x="335406" y="98491"/>
                  <a:pt x="335343" y="98553"/>
                </a:cubicBezTo>
                <a:lnTo>
                  <a:pt x="335219" y="98428"/>
                </a:lnTo>
                <a:cubicBezTo>
                  <a:pt x="332359" y="98180"/>
                  <a:pt x="330867" y="99237"/>
                  <a:pt x="329063" y="100045"/>
                </a:cubicBezTo>
                <a:cubicBezTo>
                  <a:pt x="328193" y="102408"/>
                  <a:pt x="332172" y="99921"/>
                  <a:pt x="331302" y="102283"/>
                </a:cubicBezTo>
                <a:cubicBezTo>
                  <a:pt x="328814" y="103216"/>
                  <a:pt x="324462" y="105206"/>
                  <a:pt x="321788" y="103962"/>
                </a:cubicBezTo>
                <a:lnTo>
                  <a:pt x="321788" y="103403"/>
                </a:lnTo>
                <a:lnTo>
                  <a:pt x="321726" y="103403"/>
                </a:lnTo>
                <a:cubicBezTo>
                  <a:pt x="323157" y="102905"/>
                  <a:pt x="323654" y="102470"/>
                  <a:pt x="323841" y="102159"/>
                </a:cubicBezTo>
                <a:cubicBezTo>
                  <a:pt x="324089" y="101786"/>
                  <a:pt x="323965" y="101289"/>
                  <a:pt x="323592" y="101102"/>
                </a:cubicBezTo>
                <a:cubicBezTo>
                  <a:pt x="323219" y="100853"/>
                  <a:pt x="322783" y="100978"/>
                  <a:pt x="322534" y="101289"/>
                </a:cubicBezTo>
                <a:cubicBezTo>
                  <a:pt x="322472" y="101351"/>
                  <a:pt x="322037" y="101599"/>
                  <a:pt x="321167" y="101848"/>
                </a:cubicBezTo>
                <a:lnTo>
                  <a:pt x="321167" y="101724"/>
                </a:lnTo>
                <a:cubicBezTo>
                  <a:pt x="316193" y="102843"/>
                  <a:pt x="310784" y="103527"/>
                  <a:pt x="307798" y="106760"/>
                </a:cubicBezTo>
                <a:cubicBezTo>
                  <a:pt x="308172" y="107817"/>
                  <a:pt x="311156" y="106387"/>
                  <a:pt x="310597" y="108439"/>
                </a:cubicBezTo>
                <a:cubicBezTo>
                  <a:pt x="307177" y="110802"/>
                  <a:pt x="301021" y="110366"/>
                  <a:pt x="299405" y="114532"/>
                </a:cubicBezTo>
                <a:cubicBezTo>
                  <a:pt x="298099" y="112170"/>
                  <a:pt x="296047" y="117082"/>
                  <a:pt x="292130" y="115652"/>
                </a:cubicBezTo>
                <a:cubicBezTo>
                  <a:pt x="275155" y="123486"/>
                  <a:pt x="257248" y="130325"/>
                  <a:pt x="242450" y="140212"/>
                </a:cubicBezTo>
                <a:cubicBezTo>
                  <a:pt x="239528" y="140149"/>
                  <a:pt x="238347" y="139403"/>
                  <a:pt x="236294" y="140771"/>
                </a:cubicBezTo>
                <a:cubicBezTo>
                  <a:pt x="234864" y="141269"/>
                  <a:pt x="237165" y="143196"/>
                  <a:pt x="235486" y="143507"/>
                </a:cubicBezTo>
                <a:cubicBezTo>
                  <a:pt x="235486" y="143507"/>
                  <a:pt x="235424" y="143383"/>
                  <a:pt x="235424" y="143320"/>
                </a:cubicBezTo>
                <a:cubicBezTo>
                  <a:pt x="235300" y="142947"/>
                  <a:pt x="235113" y="142574"/>
                  <a:pt x="234864" y="142388"/>
                </a:cubicBezTo>
                <a:lnTo>
                  <a:pt x="234740" y="142388"/>
                </a:lnTo>
                <a:cubicBezTo>
                  <a:pt x="234740" y="142388"/>
                  <a:pt x="234616" y="142263"/>
                  <a:pt x="234616" y="142263"/>
                </a:cubicBezTo>
                <a:cubicBezTo>
                  <a:pt x="233808" y="142263"/>
                  <a:pt x="233062" y="142574"/>
                  <a:pt x="232377" y="143134"/>
                </a:cubicBezTo>
                <a:lnTo>
                  <a:pt x="232377" y="143010"/>
                </a:lnTo>
                <a:cubicBezTo>
                  <a:pt x="226346" y="148481"/>
                  <a:pt x="219258" y="151714"/>
                  <a:pt x="212854" y="156378"/>
                </a:cubicBezTo>
                <a:cubicBezTo>
                  <a:pt x="211113" y="157683"/>
                  <a:pt x="209496" y="159176"/>
                  <a:pt x="207817" y="160295"/>
                </a:cubicBezTo>
                <a:cubicBezTo>
                  <a:pt x="202159" y="164274"/>
                  <a:pt x="197807" y="168254"/>
                  <a:pt x="192770" y="172046"/>
                </a:cubicBezTo>
                <a:cubicBezTo>
                  <a:pt x="189226" y="174720"/>
                  <a:pt x="185434" y="176648"/>
                  <a:pt x="182138" y="179321"/>
                </a:cubicBezTo>
                <a:cubicBezTo>
                  <a:pt x="168832" y="190016"/>
                  <a:pt x="156956" y="202078"/>
                  <a:pt x="144210" y="213457"/>
                </a:cubicBezTo>
                <a:cubicBezTo>
                  <a:pt x="142531" y="216441"/>
                  <a:pt x="140417" y="218990"/>
                  <a:pt x="138055" y="221229"/>
                </a:cubicBezTo>
                <a:cubicBezTo>
                  <a:pt x="137246" y="223778"/>
                  <a:pt x="138427" y="225270"/>
                  <a:pt x="135816" y="226265"/>
                </a:cubicBezTo>
                <a:lnTo>
                  <a:pt x="135443" y="226141"/>
                </a:lnTo>
                <a:cubicBezTo>
                  <a:pt x="135692" y="225768"/>
                  <a:pt x="135879" y="225395"/>
                  <a:pt x="136002" y="225022"/>
                </a:cubicBezTo>
                <a:cubicBezTo>
                  <a:pt x="136064" y="224773"/>
                  <a:pt x="136002" y="224524"/>
                  <a:pt x="135692" y="224462"/>
                </a:cubicBezTo>
                <a:cubicBezTo>
                  <a:pt x="135443" y="224400"/>
                  <a:pt x="135194" y="224462"/>
                  <a:pt x="135132" y="224711"/>
                </a:cubicBezTo>
                <a:cubicBezTo>
                  <a:pt x="135132" y="224897"/>
                  <a:pt x="135008" y="225022"/>
                  <a:pt x="134946" y="225146"/>
                </a:cubicBezTo>
                <a:lnTo>
                  <a:pt x="134137" y="225146"/>
                </a:lnTo>
                <a:cubicBezTo>
                  <a:pt x="131153" y="229623"/>
                  <a:pt x="127795" y="233664"/>
                  <a:pt x="123504" y="236835"/>
                </a:cubicBezTo>
                <a:cubicBezTo>
                  <a:pt x="123567" y="238265"/>
                  <a:pt x="124562" y="238576"/>
                  <a:pt x="123504" y="239633"/>
                </a:cubicBezTo>
                <a:lnTo>
                  <a:pt x="121266" y="239633"/>
                </a:lnTo>
                <a:cubicBezTo>
                  <a:pt x="120210" y="243426"/>
                  <a:pt x="116727" y="244856"/>
                  <a:pt x="114551" y="247468"/>
                </a:cubicBezTo>
                <a:cubicBezTo>
                  <a:pt x="113930" y="248587"/>
                  <a:pt x="113867" y="250141"/>
                  <a:pt x="113432" y="251447"/>
                </a:cubicBezTo>
                <a:cubicBezTo>
                  <a:pt x="109515" y="253126"/>
                  <a:pt x="108209" y="255924"/>
                  <a:pt x="103919" y="258100"/>
                </a:cubicBezTo>
                <a:cubicBezTo>
                  <a:pt x="103297" y="260028"/>
                  <a:pt x="104105" y="260028"/>
                  <a:pt x="103359" y="262079"/>
                </a:cubicBezTo>
                <a:cubicBezTo>
                  <a:pt x="83089" y="284588"/>
                  <a:pt x="65618" y="309521"/>
                  <a:pt x="49203" y="335200"/>
                </a:cubicBezTo>
                <a:cubicBezTo>
                  <a:pt x="43607" y="343905"/>
                  <a:pt x="37327" y="352548"/>
                  <a:pt x="33534" y="362496"/>
                </a:cubicBezTo>
                <a:lnTo>
                  <a:pt x="33658" y="362496"/>
                </a:lnTo>
                <a:cubicBezTo>
                  <a:pt x="31420" y="365916"/>
                  <a:pt x="29430" y="369584"/>
                  <a:pt x="27503" y="373128"/>
                </a:cubicBezTo>
                <a:cubicBezTo>
                  <a:pt x="25513" y="376859"/>
                  <a:pt x="23461" y="380714"/>
                  <a:pt x="21098" y="384258"/>
                </a:cubicBezTo>
                <a:cubicBezTo>
                  <a:pt x="20912" y="384507"/>
                  <a:pt x="20974" y="384818"/>
                  <a:pt x="21223" y="384942"/>
                </a:cubicBezTo>
                <a:cubicBezTo>
                  <a:pt x="21285" y="385004"/>
                  <a:pt x="21410" y="385004"/>
                  <a:pt x="21472" y="385004"/>
                </a:cubicBezTo>
                <a:cubicBezTo>
                  <a:pt x="21658" y="385004"/>
                  <a:pt x="21783" y="384942"/>
                  <a:pt x="21907" y="384755"/>
                </a:cubicBezTo>
                <a:cubicBezTo>
                  <a:pt x="24332" y="381149"/>
                  <a:pt x="26384" y="377294"/>
                  <a:pt x="28374" y="373501"/>
                </a:cubicBezTo>
                <a:cubicBezTo>
                  <a:pt x="30301" y="369895"/>
                  <a:pt x="32291" y="366227"/>
                  <a:pt x="34529" y="362745"/>
                </a:cubicBezTo>
                <a:lnTo>
                  <a:pt x="34529" y="362993"/>
                </a:lnTo>
                <a:cubicBezTo>
                  <a:pt x="40498" y="354910"/>
                  <a:pt x="46343" y="346765"/>
                  <a:pt x="50819" y="337314"/>
                </a:cubicBezTo>
                <a:cubicBezTo>
                  <a:pt x="54240" y="334765"/>
                  <a:pt x="56478" y="330412"/>
                  <a:pt x="59213" y="326620"/>
                </a:cubicBezTo>
                <a:cubicBezTo>
                  <a:pt x="61825" y="323138"/>
                  <a:pt x="64188" y="317728"/>
                  <a:pt x="69162" y="318226"/>
                </a:cubicBezTo>
                <a:lnTo>
                  <a:pt x="69224" y="318226"/>
                </a:lnTo>
                <a:cubicBezTo>
                  <a:pt x="68789" y="320775"/>
                  <a:pt x="66115" y="321086"/>
                  <a:pt x="64188" y="322143"/>
                </a:cubicBezTo>
                <a:cubicBezTo>
                  <a:pt x="64809" y="323759"/>
                  <a:pt x="64809" y="325065"/>
                  <a:pt x="64188" y="326620"/>
                </a:cubicBezTo>
                <a:cubicBezTo>
                  <a:pt x="55918" y="338309"/>
                  <a:pt x="47960" y="350247"/>
                  <a:pt x="41306" y="363429"/>
                </a:cubicBezTo>
                <a:cubicBezTo>
                  <a:pt x="42550" y="363802"/>
                  <a:pt x="43110" y="361874"/>
                  <a:pt x="42985" y="363988"/>
                </a:cubicBezTo>
                <a:cubicBezTo>
                  <a:pt x="39565" y="369460"/>
                  <a:pt x="37451" y="377667"/>
                  <a:pt x="31793" y="379035"/>
                </a:cubicBezTo>
                <a:cubicBezTo>
                  <a:pt x="30860" y="382082"/>
                  <a:pt x="29493" y="384569"/>
                  <a:pt x="28436" y="387429"/>
                </a:cubicBezTo>
                <a:cubicBezTo>
                  <a:pt x="31793" y="386123"/>
                  <a:pt x="28063" y="388735"/>
                  <a:pt x="28436" y="390787"/>
                </a:cubicBezTo>
                <a:lnTo>
                  <a:pt x="28622" y="390787"/>
                </a:lnTo>
                <a:cubicBezTo>
                  <a:pt x="28311" y="391533"/>
                  <a:pt x="28000" y="392341"/>
                  <a:pt x="27814" y="393212"/>
                </a:cubicBezTo>
                <a:cubicBezTo>
                  <a:pt x="26819" y="394331"/>
                  <a:pt x="26073" y="395761"/>
                  <a:pt x="25638" y="397502"/>
                </a:cubicBezTo>
                <a:lnTo>
                  <a:pt x="25824" y="397502"/>
                </a:lnTo>
                <a:cubicBezTo>
                  <a:pt x="23586" y="400922"/>
                  <a:pt x="21720" y="404155"/>
                  <a:pt x="20477" y="407139"/>
                </a:cubicBezTo>
                <a:cubicBezTo>
                  <a:pt x="20352" y="407388"/>
                  <a:pt x="20477" y="407637"/>
                  <a:pt x="20725" y="407761"/>
                </a:cubicBezTo>
                <a:cubicBezTo>
                  <a:pt x="20725" y="407761"/>
                  <a:pt x="20850" y="407761"/>
                  <a:pt x="20912" y="407761"/>
                </a:cubicBezTo>
                <a:cubicBezTo>
                  <a:pt x="21098" y="407761"/>
                  <a:pt x="21285" y="407637"/>
                  <a:pt x="21347" y="407512"/>
                </a:cubicBezTo>
                <a:cubicBezTo>
                  <a:pt x="22529" y="404714"/>
                  <a:pt x="24270" y="401606"/>
                  <a:pt x="26384" y="398372"/>
                </a:cubicBezTo>
                <a:cubicBezTo>
                  <a:pt x="28560" y="402290"/>
                  <a:pt x="22777" y="404963"/>
                  <a:pt x="24581" y="408196"/>
                </a:cubicBezTo>
                <a:lnTo>
                  <a:pt x="24643" y="408196"/>
                </a:lnTo>
                <a:cubicBezTo>
                  <a:pt x="24643" y="408196"/>
                  <a:pt x="24581" y="408756"/>
                  <a:pt x="24519" y="409067"/>
                </a:cubicBezTo>
                <a:lnTo>
                  <a:pt x="24519" y="409502"/>
                </a:lnTo>
                <a:cubicBezTo>
                  <a:pt x="24394" y="409875"/>
                  <a:pt x="24643" y="410248"/>
                  <a:pt x="25016" y="410310"/>
                </a:cubicBezTo>
                <a:cubicBezTo>
                  <a:pt x="25016" y="410310"/>
                  <a:pt x="25078" y="410310"/>
                  <a:pt x="25140" y="410310"/>
                </a:cubicBezTo>
                <a:cubicBezTo>
                  <a:pt x="25451" y="410310"/>
                  <a:pt x="25762" y="410062"/>
                  <a:pt x="25824" y="409751"/>
                </a:cubicBezTo>
                <a:lnTo>
                  <a:pt x="25824" y="409316"/>
                </a:lnTo>
                <a:cubicBezTo>
                  <a:pt x="25949" y="408942"/>
                  <a:pt x="26011" y="408507"/>
                  <a:pt x="26073" y="408134"/>
                </a:cubicBezTo>
                <a:lnTo>
                  <a:pt x="26259" y="408134"/>
                </a:lnTo>
                <a:cubicBezTo>
                  <a:pt x="27938" y="405958"/>
                  <a:pt x="29368" y="403471"/>
                  <a:pt x="30736" y="400922"/>
                </a:cubicBezTo>
                <a:cubicBezTo>
                  <a:pt x="31545" y="400922"/>
                  <a:pt x="32539" y="403284"/>
                  <a:pt x="32415" y="400922"/>
                </a:cubicBezTo>
                <a:cubicBezTo>
                  <a:pt x="36083" y="396880"/>
                  <a:pt x="37949" y="391471"/>
                  <a:pt x="40809" y="386994"/>
                </a:cubicBezTo>
                <a:cubicBezTo>
                  <a:pt x="43856" y="382268"/>
                  <a:pt x="46840" y="377667"/>
                  <a:pt x="49762" y="373066"/>
                </a:cubicBezTo>
                <a:lnTo>
                  <a:pt x="49762" y="373501"/>
                </a:lnTo>
                <a:cubicBezTo>
                  <a:pt x="48643" y="376486"/>
                  <a:pt x="46902" y="379408"/>
                  <a:pt x="45161" y="382082"/>
                </a:cubicBezTo>
                <a:cubicBezTo>
                  <a:pt x="45037" y="382268"/>
                  <a:pt x="45099" y="382579"/>
                  <a:pt x="45286" y="382766"/>
                </a:cubicBezTo>
                <a:cubicBezTo>
                  <a:pt x="45348" y="382766"/>
                  <a:pt x="45472" y="382828"/>
                  <a:pt x="45535" y="382828"/>
                </a:cubicBezTo>
                <a:cubicBezTo>
                  <a:pt x="45721" y="382828"/>
                  <a:pt x="45845" y="382766"/>
                  <a:pt x="45907" y="382641"/>
                </a:cubicBezTo>
                <a:cubicBezTo>
                  <a:pt x="47711" y="379843"/>
                  <a:pt x="49576" y="376797"/>
                  <a:pt x="50695" y="373626"/>
                </a:cubicBezTo>
                <a:lnTo>
                  <a:pt x="50819" y="373626"/>
                </a:lnTo>
                <a:cubicBezTo>
                  <a:pt x="57721" y="362123"/>
                  <a:pt x="65431" y="351553"/>
                  <a:pt x="72582" y="340236"/>
                </a:cubicBezTo>
                <a:cubicBezTo>
                  <a:pt x="79296" y="335760"/>
                  <a:pt x="82405" y="324754"/>
                  <a:pt x="88748" y="321832"/>
                </a:cubicBezTo>
                <a:cubicBezTo>
                  <a:pt x="86137" y="328547"/>
                  <a:pt x="82157" y="333894"/>
                  <a:pt x="77556" y="338495"/>
                </a:cubicBezTo>
                <a:cubicBezTo>
                  <a:pt x="74136" y="346703"/>
                  <a:pt x="69099" y="353107"/>
                  <a:pt x="65307" y="360817"/>
                </a:cubicBezTo>
                <a:cubicBezTo>
                  <a:pt x="65121" y="362372"/>
                  <a:pt x="67483" y="359387"/>
                  <a:pt x="66985" y="361999"/>
                </a:cubicBezTo>
                <a:cubicBezTo>
                  <a:pt x="64436" y="367035"/>
                  <a:pt x="61327" y="371574"/>
                  <a:pt x="58592" y="376486"/>
                </a:cubicBezTo>
                <a:cubicBezTo>
                  <a:pt x="56850" y="375926"/>
                  <a:pt x="57099" y="376237"/>
                  <a:pt x="55794" y="377045"/>
                </a:cubicBezTo>
                <a:cubicBezTo>
                  <a:pt x="54674" y="380776"/>
                  <a:pt x="51939" y="382952"/>
                  <a:pt x="52436" y="388237"/>
                </a:cubicBezTo>
                <a:lnTo>
                  <a:pt x="52623" y="388237"/>
                </a:lnTo>
                <a:cubicBezTo>
                  <a:pt x="52498" y="388548"/>
                  <a:pt x="52312" y="388921"/>
                  <a:pt x="52125" y="389294"/>
                </a:cubicBezTo>
                <a:cubicBezTo>
                  <a:pt x="51815" y="389792"/>
                  <a:pt x="51566" y="390351"/>
                  <a:pt x="51379" y="391035"/>
                </a:cubicBezTo>
                <a:lnTo>
                  <a:pt x="51317" y="391035"/>
                </a:lnTo>
                <a:cubicBezTo>
                  <a:pt x="50571" y="392528"/>
                  <a:pt x="49824" y="393958"/>
                  <a:pt x="49078" y="395512"/>
                </a:cubicBezTo>
                <a:lnTo>
                  <a:pt x="49078" y="395512"/>
                </a:lnTo>
                <a:cubicBezTo>
                  <a:pt x="48519" y="396880"/>
                  <a:pt x="47773" y="398248"/>
                  <a:pt x="47027" y="399492"/>
                </a:cubicBezTo>
                <a:cubicBezTo>
                  <a:pt x="46032" y="401295"/>
                  <a:pt x="44975" y="403098"/>
                  <a:pt x="44415" y="405088"/>
                </a:cubicBezTo>
                <a:cubicBezTo>
                  <a:pt x="44353" y="405336"/>
                  <a:pt x="44477" y="405585"/>
                  <a:pt x="44726" y="405647"/>
                </a:cubicBezTo>
                <a:cubicBezTo>
                  <a:pt x="44726" y="405647"/>
                  <a:pt x="44788" y="405647"/>
                  <a:pt x="44851" y="405647"/>
                </a:cubicBezTo>
                <a:cubicBezTo>
                  <a:pt x="45037" y="405647"/>
                  <a:pt x="45223" y="405523"/>
                  <a:pt x="45286" y="405336"/>
                </a:cubicBezTo>
                <a:cubicBezTo>
                  <a:pt x="45845" y="403471"/>
                  <a:pt x="46778" y="401730"/>
                  <a:pt x="47835" y="399927"/>
                </a:cubicBezTo>
                <a:cubicBezTo>
                  <a:pt x="48519" y="398683"/>
                  <a:pt x="49265" y="397377"/>
                  <a:pt x="49824" y="396010"/>
                </a:cubicBezTo>
                <a:lnTo>
                  <a:pt x="50695" y="396010"/>
                </a:lnTo>
                <a:cubicBezTo>
                  <a:pt x="51131" y="401481"/>
                  <a:pt x="46405" y="402787"/>
                  <a:pt x="48457" y="408259"/>
                </a:cubicBezTo>
                <a:cubicBezTo>
                  <a:pt x="51566" y="406704"/>
                  <a:pt x="51503" y="401108"/>
                  <a:pt x="54053" y="399367"/>
                </a:cubicBezTo>
                <a:cubicBezTo>
                  <a:pt x="54861" y="398745"/>
                  <a:pt x="56478" y="400362"/>
                  <a:pt x="56850" y="398808"/>
                </a:cubicBezTo>
                <a:cubicBezTo>
                  <a:pt x="61763" y="388424"/>
                  <a:pt x="68415" y="379843"/>
                  <a:pt x="73577" y="369709"/>
                </a:cubicBezTo>
                <a:cubicBezTo>
                  <a:pt x="80167" y="364734"/>
                  <a:pt x="82779" y="355843"/>
                  <a:pt x="87504" y="349128"/>
                </a:cubicBezTo>
                <a:cubicBezTo>
                  <a:pt x="99815" y="337314"/>
                  <a:pt x="107525" y="320713"/>
                  <a:pt x="120458" y="309459"/>
                </a:cubicBezTo>
                <a:cubicBezTo>
                  <a:pt x="120458" y="307407"/>
                  <a:pt x="121826" y="306723"/>
                  <a:pt x="122137" y="304920"/>
                </a:cubicBezTo>
                <a:cubicBezTo>
                  <a:pt x="130282" y="295904"/>
                  <a:pt x="137806" y="285582"/>
                  <a:pt x="145578" y="276442"/>
                </a:cubicBezTo>
                <a:cubicBezTo>
                  <a:pt x="148314" y="273209"/>
                  <a:pt x="150987" y="269354"/>
                  <a:pt x="153972" y="266991"/>
                </a:cubicBezTo>
                <a:cubicBezTo>
                  <a:pt x="155588" y="265686"/>
                  <a:pt x="157827" y="265375"/>
                  <a:pt x="159568" y="264131"/>
                </a:cubicBezTo>
                <a:cubicBezTo>
                  <a:pt x="169391" y="257167"/>
                  <a:pt x="174988" y="243302"/>
                  <a:pt x="186926" y="239074"/>
                </a:cubicBezTo>
                <a:cubicBezTo>
                  <a:pt x="201973" y="223654"/>
                  <a:pt x="221807" y="207488"/>
                  <a:pt x="243320" y="192192"/>
                </a:cubicBezTo>
                <a:cubicBezTo>
                  <a:pt x="257310" y="182181"/>
                  <a:pt x="274720" y="170741"/>
                  <a:pt x="290762" y="162595"/>
                </a:cubicBezTo>
                <a:cubicBezTo>
                  <a:pt x="296794" y="159549"/>
                  <a:pt x="303135" y="155507"/>
                  <a:pt x="308607" y="154202"/>
                </a:cubicBezTo>
                <a:cubicBezTo>
                  <a:pt x="310845" y="153642"/>
                  <a:pt x="313830" y="154015"/>
                  <a:pt x="315882" y="153642"/>
                </a:cubicBezTo>
                <a:cubicBezTo>
                  <a:pt x="322286" y="152398"/>
                  <a:pt x="328504" y="148232"/>
                  <a:pt x="334846" y="145745"/>
                </a:cubicBezTo>
                <a:cubicBezTo>
                  <a:pt x="339447" y="144004"/>
                  <a:pt x="346287" y="141455"/>
                  <a:pt x="349893" y="140149"/>
                </a:cubicBezTo>
                <a:cubicBezTo>
                  <a:pt x="353313" y="138968"/>
                  <a:pt x="355986" y="138098"/>
                  <a:pt x="358847" y="137351"/>
                </a:cubicBezTo>
                <a:cubicBezTo>
                  <a:pt x="361147" y="136792"/>
                  <a:pt x="363945" y="136978"/>
                  <a:pt x="366121" y="136294"/>
                </a:cubicBezTo>
                <a:cubicBezTo>
                  <a:pt x="367738" y="135735"/>
                  <a:pt x="368982" y="134429"/>
                  <a:pt x="370598" y="133994"/>
                </a:cubicBezTo>
                <a:cubicBezTo>
                  <a:pt x="382909" y="131134"/>
                  <a:pt x="401002" y="132191"/>
                  <a:pt x="410765" y="133994"/>
                </a:cubicBezTo>
                <a:cubicBezTo>
                  <a:pt x="412008" y="134243"/>
                  <a:pt x="413438" y="134367"/>
                  <a:pt x="414682" y="134616"/>
                </a:cubicBezTo>
                <a:cubicBezTo>
                  <a:pt x="424195" y="136108"/>
                  <a:pt x="433770" y="138408"/>
                  <a:pt x="441480" y="140149"/>
                </a:cubicBezTo>
                <a:cubicBezTo>
                  <a:pt x="446889" y="143942"/>
                  <a:pt x="455843" y="144067"/>
                  <a:pt x="459885" y="149103"/>
                </a:cubicBezTo>
                <a:cubicBezTo>
                  <a:pt x="454289" y="153642"/>
                  <a:pt x="450806" y="160233"/>
                  <a:pt x="443718" y="163031"/>
                </a:cubicBezTo>
                <a:cubicBezTo>
                  <a:pt x="428609" y="179508"/>
                  <a:pt x="412070" y="194990"/>
                  <a:pt x="397956" y="211591"/>
                </a:cubicBezTo>
                <a:cubicBezTo>
                  <a:pt x="394350" y="215819"/>
                  <a:pt x="390557" y="219799"/>
                  <a:pt x="386764" y="223840"/>
                </a:cubicBezTo>
                <a:cubicBezTo>
                  <a:pt x="381044" y="230120"/>
                  <a:pt x="376070" y="237146"/>
                  <a:pt x="370598" y="242804"/>
                </a:cubicBezTo>
                <a:cubicBezTo>
                  <a:pt x="368670" y="244856"/>
                  <a:pt x="365996" y="246224"/>
                  <a:pt x="363883" y="248400"/>
                </a:cubicBezTo>
                <a:cubicBezTo>
                  <a:pt x="358909" y="253499"/>
                  <a:pt x="355738" y="259406"/>
                  <a:pt x="351634" y="264566"/>
                </a:cubicBezTo>
                <a:cubicBezTo>
                  <a:pt x="345603" y="272152"/>
                  <a:pt x="340069" y="279800"/>
                  <a:pt x="334348" y="287448"/>
                </a:cubicBezTo>
                <a:cubicBezTo>
                  <a:pt x="330431" y="292671"/>
                  <a:pt x="327571" y="298391"/>
                  <a:pt x="323716" y="303676"/>
                </a:cubicBezTo>
                <a:cubicBezTo>
                  <a:pt x="319923" y="308899"/>
                  <a:pt x="315198" y="313687"/>
                  <a:pt x="313084" y="319780"/>
                </a:cubicBezTo>
                <a:cubicBezTo>
                  <a:pt x="308731" y="323635"/>
                  <a:pt x="306058" y="329044"/>
                  <a:pt x="303571" y="334267"/>
                </a:cubicBezTo>
                <a:cubicBezTo>
                  <a:pt x="300213" y="341356"/>
                  <a:pt x="295985" y="347946"/>
                  <a:pt x="292441" y="354351"/>
                </a:cubicBezTo>
                <a:cubicBezTo>
                  <a:pt x="287405" y="363553"/>
                  <a:pt x="281498" y="373688"/>
                  <a:pt x="276834" y="382331"/>
                </a:cubicBezTo>
                <a:cubicBezTo>
                  <a:pt x="275093" y="385502"/>
                  <a:pt x="273166" y="387802"/>
                  <a:pt x="271798" y="390103"/>
                </a:cubicBezTo>
                <a:cubicBezTo>
                  <a:pt x="269498" y="394082"/>
                  <a:pt x="268752" y="398932"/>
                  <a:pt x="265083" y="401854"/>
                </a:cubicBezTo>
                <a:cubicBezTo>
                  <a:pt x="263715" y="410932"/>
                  <a:pt x="257310" y="414912"/>
                  <a:pt x="255570" y="423679"/>
                </a:cubicBezTo>
                <a:cubicBezTo>
                  <a:pt x="245745" y="439845"/>
                  <a:pt x="238036" y="458249"/>
                  <a:pt x="231569" y="477773"/>
                </a:cubicBezTo>
                <a:cubicBezTo>
                  <a:pt x="227838" y="482685"/>
                  <a:pt x="226222" y="489649"/>
                  <a:pt x="223735" y="495618"/>
                </a:cubicBezTo>
                <a:cubicBezTo>
                  <a:pt x="222553" y="496861"/>
                  <a:pt x="220688" y="497421"/>
                  <a:pt x="219258" y="498416"/>
                </a:cubicBezTo>
                <a:cubicBezTo>
                  <a:pt x="216273" y="509919"/>
                  <a:pt x="208875" y="519991"/>
                  <a:pt x="207009" y="530810"/>
                </a:cubicBezTo>
                <a:cubicBezTo>
                  <a:pt x="208812" y="531992"/>
                  <a:pt x="208750" y="528634"/>
                  <a:pt x="209247" y="530251"/>
                </a:cubicBezTo>
                <a:cubicBezTo>
                  <a:pt x="209185" y="533919"/>
                  <a:pt x="206139" y="533733"/>
                  <a:pt x="207568" y="537525"/>
                </a:cubicBezTo>
                <a:cubicBezTo>
                  <a:pt x="207071" y="539702"/>
                  <a:pt x="203900" y="539142"/>
                  <a:pt x="203651" y="541443"/>
                </a:cubicBezTo>
                <a:lnTo>
                  <a:pt x="203962" y="541567"/>
                </a:lnTo>
                <a:cubicBezTo>
                  <a:pt x="202035" y="544614"/>
                  <a:pt x="200916" y="548344"/>
                  <a:pt x="199859" y="552013"/>
                </a:cubicBezTo>
                <a:cubicBezTo>
                  <a:pt x="199486" y="553319"/>
                  <a:pt x="199112" y="554624"/>
                  <a:pt x="198678" y="555868"/>
                </a:cubicBezTo>
                <a:cubicBezTo>
                  <a:pt x="198615" y="556179"/>
                  <a:pt x="198740" y="556427"/>
                  <a:pt x="198988" y="556552"/>
                </a:cubicBezTo>
                <a:cubicBezTo>
                  <a:pt x="198988" y="556552"/>
                  <a:pt x="199112" y="556552"/>
                  <a:pt x="199175" y="556552"/>
                </a:cubicBezTo>
                <a:cubicBezTo>
                  <a:pt x="199424" y="556552"/>
                  <a:pt x="199610" y="556427"/>
                  <a:pt x="199672" y="556179"/>
                </a:cubicBezTo>
                <a:cubicBezTo>
                  <a:pt x="200107" y="554935"/>
                  <a:pt x="200480" y="553629"/>
                  <a:pt x="200854" y="552324"/>
                </a:cubicBezTo>
                <a:cubicBezTo>
                  <a:pt x="201786" y="549277"/>
                  <a:pt x="202719" y="546230"/>
                  <a:pt x="204149" y="543494"/>
                </a:cubicBezTo>
                <a:cubicBezTo>
                  <a:pt x="203900" y="549526"/>
                  <a:pt x="200294" y="556800"/>
                  <a:pt x="198615" y="562148"/>
                </a:cubicBezTo>
                <a:cubicBezTo>
                  <a:pt x="197558" y="565630"/>
                  <a:pt x="197682" y="569796"/>
                  <a:pt x="194698" y="571661"/>
                </a:cubicBezTo>
                <a:cubicBezTo>
                  <a:pt x="194387" y="580179"/>
                  <a:pt x="190781" y="590003"/>
                  <a:pt x="186864" y="596781"/>
                </a:cubicBezTo>
                <a:cubicBezTo>
                  <a:pt x="188543" y="601879"/>
                  <a:pt x="184688" y="605548"/>
                  <a:pt x="183506" y="610149"/>
                </a:cubicBezTo>
                <a:cubicBezTo>
                  <a:pt x="183009" y="612076"/>
                  <a:pt x="183381" y="614315"/>
                  <a:pt x="182946" y="616366"/>
                </a:cubicBezTo>
                <a:cubicBezTo>
                  <a:pt x="181951" y="620781"/>
                  <a:pt x="179589" y="625133"/>
                  <a:pt x="178470" y="629735"/>
                </a:cubicBezTo>
                <a:cubicBezTo>
                  <a:pt x="177288" y="634584"/>
                  <a:pt x="177102" y="639870"/>
                  <a:pt x="175671" y="644719"/>
                </a:cubicBezTo>
                <a:cubicBezTo>
                  <a:pt x="175299" y="646025"/>
                  <a:pt x="174304" y="647331"/>
                  <a:pt x="173993" y="648637"/>
                </a:cubicBezTo>
                <a:cubicBezTo>
                  <a:pt x="172749" y="654108"/>
                  <a:pt x="172252" y="659642"/>
                  <a:pt x="169516" y="664305"/>
                </a:cubicBezTo>
                <a:lnTo>
                  <a:pt x="169516" y="663746"/>
                </a:lnTo>
                <a:lnTo>
                  <a:pt x="169268" y="663746"/>
                </a:lnTo>
                <a:cubicBezTo>
                  <a:pt x="169454" y="663248"/>
                  <a:pt x="169516" y="662875"/>
                  <a:pt x="169578" y="662440"/>
                </a:cubicBezTo>
                <a:cubicBezTo>
                  <a:pt x="169578" y="662067"/>
                  <a:pt x="169391" y="661756"/>
                  <a:pt x="169019" y="661694"/>
                </a:cubicBezTo>
                <a:cubicBezTo>
                  <a:pt x="168645" y="661694"/>
                  <a:pt x="168335" y="661880"/>
                  <a:pt x="168273" y="662253"/>
                </a:cubicBezTo>
                <a:cubicBezTo>
                  <a:pt x="168273" y="662440"/>
                  <a:pt x="168210" y="662626"/>
                  <a:pt x="168148" y="662751"/>
                </a:cubicBezTo>
                <a:cubicBezTo>
                  <a:pt x="166967" y="663683"/>
                  <a:pt x="167402" y="666295"/>
                  <a:pt x="166718" y="667663"/>
                </a:cubicBezTo>
                <a:lnTo>
                  <a:pt x="166718" y="667663"/>
                </a:lnTo>
                <a:cubicBezTo>
                  <a:pt x="166532" y="668160"/>
                  <a:pt x="166407" y="668720"/>
                  <a:pt x="166159" y="669279"/>
                </a:cubicBezTo>
                <a:cubicBezTo>
                  <a:pt x="165972" y="669715"/>
                  <a:pt x="166159" y="670212"/>
                  <a:pt x="166656" y="670399"/>
                </a:cubicBezTo>
                <a:cubicBezTo>
                  <a:pt x="166780" y="670399"/>
                  <a:pt x="166843" y="670399"/>
                  <a:pt x="166967" y="670399"/>
                </a:cubicBezTo>
                <a:cubicBezTo>
                  <a:pt x="167278" y="670399"/>
                  <a:pt x="167651" y="670212"/>
                  <a:pt x="167776" y="669839"/>
                </a:cubicBezTo>
                <a:cubicBezTo>
                  <a:pt x="168024" y="669217"/>
                  <a:pt x="168148" y="668658"/>
                  <a:pt x="168335" y="668098"/>
                </a:cubicBezTo>
                <a:lnTo>
                  <a:pt x="168335" y="668098"/>
                </a:lnTo>
                <a:cubicBezTo>
                  <a:pt x="168832" y="673445"/>
                  <a:pt x="165164" y="682585"/>
                  <a:pt x="164418" y="690420"/>
                </a:cubicBezTo>
                <a:cubicBezTo>
                  <a:pt x="163609" y="699560"/>
                  <a:pt x="164293" y="707643"/>
                  <a:pt x="158822" y="711622"/>
                </a:cubicBezTo>
                <a:cubicBezTo>
                  <a:pt x="158510" y="720141"/>
                  <a:pt x="155464" y="727726"/>
                  <a:pt x="154904" y="734566"/>
                </a:cubicBezTo>
                <a:cubicBezTo>
                  <a:pt x="154221" y="743457"/>
                  <a:pt x="152231" y="751229"/>
                  <a:pt x="151547" y="757385"/>
                </a:cubicBezTo>
                <a:cubicBezTo>
                  <a:pt x="150925" y="762981"/>
                  <a:pt x="151858" y="768328"/>
                  <a:pt x="152107" y="773551"/>
                </a:cubicBezTo>
                <a:cubicBezTo>
                  <a:pt x="153163" y="796495"/>
                  <a:pt x="153786" y="816205"/>
                  <a:pt x="158822" y="833304"/>
                </a:cubicBezTo>
                <a:cubicBezTo>
                  <a:pt x="160625" y="839583"/>
                  <a:pt x="162490" y="846672"/>
                  <a:pt x="164977" y="852889"/>
                </a:cubicBezTo>
                <a:cubicBezTo>
                  <a:pt x="165848" y="855004"/>
                  <a:pt x="167527" y="856682"/>
                  <a:pt x="168335" y="859045"/>
                </a:cubicBezTo>
                <a:cubicBezTo>
                  <a:pt x="169206" y="861532"/>
                  <a:pt x="168770" y="863273"/>
                  <a:pt x="169454" y="865138"/>
                </a:cubicBezTo>
                <a:cubicBezTo>
                  <a:pt x="171195" y="870175"/>
                  <a:pt x="174925" y="875895"/>
                  <a:pt x="177848" y="881305"/>
                </a:cubicBezTo>
                <a:cubicBezTo>
                  <a:pt x="180708" y="886714"/>
                  <a:pt x="183879" y="891813"/>
                  <a:pt x="187361" y="896351"/>
                </a:cubicBezTo>
                <a:cubicBezTo>
                  <a:pt x="194823" y="906424"/>
                  <a:pt x="199859" y="918176"/>
                  <a:pt x="206325" y="926570"/>
                </a:cubicBezTo>
                <a:cubicBezTo>
                  <a:pt x="207258" y="927751"/>
                  <a:pt x="208750" y="928249"/>
                  <a:pt x="209683" y="929368"/>
                </a:cubicBezTo>
                <a:cubicBezTo>
                  <a:pt x="212667" y="932974"/>
                  <a:pt x="214719" y="936642"/>
                  <a:pt x="217517" y="940000"/>
                </a:cubicBezTo>
                <a:cubicBezTo>
                  <a:pt x="225351" y="949202"/>
                  <a:pt x="232253" y="958653"/>
                  <a:pt x="240958" y="966177"/>
                </a:cubicBezTo>
                <a:cubicBezTo>
                  <a:pt x="245559" y="970156"/>
                  <a:pt x="250968" y="973265"/>
                  <a:pt x="254885" y="977369"/>
                </a:cubicBezTo>
                <a:cubicBezTo>
                  <a:pt x="262036" y="980664"/>
                  <a:pt x="268503" y="984519"/>
                  <a:pt x="275529" y="987441"/>
                </a:cubicBezTo>
                <a:cubicBezTo>
                  <a:pt x="278016" y="988498"/>
                  <a:pt x="280441" y="990177"/>
                  <a:pt x="282804" y="990799"/>
                </a:cubicBezTo>
                <a:cubicBezTo>
                  <a:pt x="289083" y="992664"/>
                  <a:pt x="297415" y="992602"/>
                  <a:pt x="302887" y="993037"/>
                </a:cubicBezTo>
                <a:cubicBezTo>
                  <a:pt x="306120" y="993348"/>
                  <a:pt x="309353" y="992478"/>
                  <a:pt x="312960" y="992540"/>
                </a:cubicBezTo>
                <a:cubicBezTo>
                  <a:pt x="314203" y="992540"/>
                  <a:pt x="315073" y="993535"/>
                  <a:pt x="316317" y="993597"/>
                </a:cubicBezTo>
                <a:cubicBezTo>
                  <a:pt x="323841" y="994094"/>
                  <a:pt x="331613" y="991172"/>
                  <a:pt x="336960" y="990799"/>
                </a:cubicBezTo>
                <a:cubicBezTo>
                  <a:pt x="342991" y="990488"/>
                  <a:pt x="348649" y="991234"/>
                  <a:pt x="354246" y="990239"/>
                </a:cubicBezTo>
                <a:cubicBezTo>
                  <a:pt x="358909" y="989431"/>
                  <a:pt x="364256" y="987379"/>
                  <a:pt x="368733" y="985825"/>
                </a:cubicBezTo>
                <a:cubicBezTo>
                  <a:pt x="387758" y="979296"/>
                  <a:pt x="402930" y="970343"/>
                  <a:pt x="416174" y="960083"/>
                </a:cubicBezTo>
                <a:cubicBezTo>
                  <a:pt x="416112" y="956726"/>
                  <a:pt x="419842" y="954736"/>
                  <a:pt x="422889" y="952809"/>
                </a:cubicBezTo>
                <a:cubicBezTo>
                  <a:pt x="423200" y="950508"/>
                  <a:pt x="424817" y="949575"/>
                  <a:pt x="425127" y="947275"/>
                </a:cubicBezTo>
                <a:cubicBezTo>
                  <a:pt x="438869" y="933907"/>
                  <a:pt x="451490" y="921782"/>
                  <a:pt x="463056" y="906486"/>
                </a:cubicBezTo>
                <a:cubicBezTo>
                  <a:pt x="467035" y="901264"/>
                  <a:pt x="472506" y="895916"/>
                  <a:pt x="475305" y="890942"/>
                </a:cubicBezTo>
                <a:cubicBezTo>
                  <a:pt x="476300" y="889139"/>
                  <a:pt x="476424" y="886590"/>
                  <a:pt x="477543" y="884786"/>
                </a:cubicBezTo>
                <a:cubicBezTo>
                  <a:pt x="479595" y="881429"/>
                  <a:pt x="483512" y="879874"/>
                  <a:pt x="485937" y="876952"/>
                </a:cubicBezTo>
                <a:cubicBezTo>
                  <a:pt x="488051" y="874403"/>
                  <a:pt x="488797" y="870610"/>
                  <a:pt x="491533" y="868496"/>
                </a:cubicBezTo>
                <a:lnTo>
                  <a:pt x="491533" y="864579"/>
                </a:lnTo>
                <a:cubicBezTo>
                  <a:pt x="499305" y="853760"/>
                  <a:pt x="505026" y="841760"/>
                  <a:pt x="512736" y="831127"/>
                </a:cubicBezTo>
                <a:cubicBezTo>
                  <a:pt x="516715" y="825594"/>
                  <a:pt x="519513" y="820060"/>
                  <a:pt x="522808" y="813842"/>
                </a:cubicBezTo>
                <a:cubicBezTo>
                  <a:pt x="525980" y="807811"/>
                  <a:pt x="530269" y="801717"/>
                  <a:pt x="531202" y="794256"/>
                </a:cubicBezTo>
                <a:cubicBezTo>
                  <a:pt x="534062" y="791334"/>
                  <a:pt x="534622" y="786111"/>
                  <a:pt x="538477" y="784183"/>
                </a:cubicBezTo>
                <a:cubicBezTo>
                  <a:pt x="541337" y="776411"/>
                  <a:pt x="545503" y="770007"/>
                  <a:pt x="550228" y="764100"/>
                </a:cubicBezTo>
                <a:cubicBezTo>
                  <a:pt x="550664" y="762173"/>
                  <a:pt x="549420" y="761986"/>
                  <a:pt x="549669" y="760183"/>
                </a:cubicBezTo>
                <a:cubicBezTo>
                  <a:pt x="550228" y="757447"/>
                  <a:pt x="553648" y="757509"/>
                  <a:pt x="554145" y="754649"/>
                </a:cubicBezTo>
                <a:cubicBezTo>
                  <a:pt x="553399" y="752908"/>
                  <a:pt x="554270" y="753032"/>
                  <a:pt x="554145" y="750670"/>
                </a:cubicBezTo>
                <a:cubicBezTo>
                  <a:pt x="555886" y="747063"/>
                  <a:pt x="558809" y="743395"/>
                  <a:pt x="558063" y="738918"/>
                </a:cubicBezTo>
                <a:cubicBezTo>
                  <a:pt x="559990" y="737675"/>
                  <a:pt x="559804" y="734877"/>
                  <a:pt x="560861" y="732763"/>
                </a:cubicBezTo>
                <a:cubicBezTo>
                  <a:pt x="562664" y="729343"/>
                  <a:pt x="565400" y="727042"/>
                  <a:pt x="566457" y="725488"/>
                </a:cubicBezTo>
                <a:lnTo>
                  <a:pt x="566146" y="725488"/>
                </a:lnTo>
                <a:cubicBezTo>
                  <a:pt x="566146" y="725488"/>
                  <a:pt x="566457" y="724928"/>
                  <a:pt x="566519" y="724617"/>
                </a:cubicBezTo>
                <a:lnTo>
                  <a:pt x="565338" y="724244"/>
                </a:lnTo>
                <a:cubicBezTo>
                  <a:pt x="565338" y="717716"/>
                  <a:pt x="569317" y="710130"/>
                  <a:pt x="572052" y="703166"/>
                </a:cubicBezTo>
                <a:cubicBezTo>
                  <a:pt x="574789" y="696078"/>
                  <a:pt x="576281" y="688741"/>
                  <a:pt x="579887" y="682461"/>
                </a:cubicBezTo>
                <a:cubicBezTo>
                  <a:pt x="583369" y="671020"/>
                  <a:pt x="586788" y="658523"/>
                  <a:pt x="590520" y="647331"/>
                </a:cubicBezTo>
                <a:cubicBezTo>
                  <a:pt x="591701" y="643662"/>
                  <a:pt x="593815" y="639932"/>
                  <a:pt x="594996" y="636139"/>
                </a:cubicBezTo>
                <a:cubicBezTo>
                  <a:pt x="595680" y="633963"/>
                  <a:pt x="595245" y="631476"/>
                  <a:pt x="596115" y="629424"/>
                </a:cubicBezTo>
                <a:cubicBezTo>
                  <a:pt x="597981" y="624760"/>
                  <a:pt x="599722" y="618605"/>
                  <a:pt x="601152" y="612636"/>
                </a:cubicBezTo>
                <a:cubicBezTo>
                  <a:pt x="602271" y="608035"/>
                  <a:pt x="603887" y="603371"/>
                  <a:pt x="605069" y="598646"/>
                </a:cubicBezTo>
                <a:cubicBezTo>
                  <a:pt x="609732" y="580304"/>
                  <a:pt x="612095" y="559474"/>
                  <a:pt x="616821" y="541754"/>
                </a:cubicBezTo>
                <a:cubicBezTo>
                  <a:pt x="618810" y="534230"/>
                  <a:pt x="618934" y="526831"/>
                  <a:pt x="620178" y="519370"/>
                </a:cubicBezTo>
                <a:cubicBezTo>
                  <a:pt x="620551" y="517256"/>
                  <a:pt x="621546" y="515390"/>
                  <a:pt x="621857" y="513214"/>
                </a:cubicBezTo>
                <a:cubicBezTo>
                  <a:pt x="622106" y="511535"/>
                  <a:pt x="621608" y="509421"/>
                  <a:pt x="621857" y="507680"/>
                </a:cubicBezTo>
                <a:cubicBezTo>
                  <a:pt x="622355" y="503701"/>
                  <a:pt x="624282" y="499722"/>
                  <a:pt x="624655" y="495369"/>
                </a:cubicBezTo>
                <a:cubicBezTo>
                  <a:pt x="624841" y="493442"/>
                  <a:pt x="624344" y="491203"/>
                  <a:pt x="624655" y="489276"/>
                </a:cubicBezTo>
                <a:cubicBezTo>
                  <a:pt x="625463" y="483555"/>
                  <a:pt x="628199" y="478146"/>
                  <a:pt x="629132" y="472550"/>
                </a:cubicBezTo>
                <a:cubicBezTo>
                  <a:pt x="630189" y="465835"/>
                  <a:pt x="630873" y="457814"/>
                  <a:pt x="631370" y="451348"/>
                </a:cubicBezTo>
                <a:cubicBezTo>
                  <a:pt x="631619" y="448052"/>
                  <a:pt x="632178" y="444384"/>
                  <a:pt x="631929" y="441772"/>
                </a:cubicBezTo>
                <a:cubicBezTo>
                  <a:pt x="631743" y="439969"/>
                  <a:pt x="630748" y="438663"/>
                  <a:pt x="630811" y="436798"/>
                </a:cubicBezTo>
                <a:cubicBezTo>
                  <a:pt x="630997" y="432819"/>
                  <a:pt x="632675" y="429088"/>
                  <a:pt x="633049" y="424984"/>
                </a:cubicBezTo>
                <a:cubicBezTo>
                  <a:pt x="633359" y="421129"/>
                  <a:pt x="633670" y="416715"/>
                  <a:pt x="633608" y="412798"/>
                </a:cubicBezTo>
                <a:cubicBezTo>
                  <a:pt x="633359" y="398310"/>
                  <a:pt x="633857" y="383823"/>
                  <a:pt x="633049" y="369211"/>
                </a:cubicBezTo>
                <a:cubicBezTo>
                  <a:pt x="632427" y="358081"/>
                  <a:pt x="631992" y="346827"/>
                  <a:pt x="631929" y="335697"/>
                </a:cubicBezTo>
                <a:cubicBezTo>
                  <a:pt x="629381" y="333273"/>
                  <a:pt x="630250" y="328423"/>
                  <a:pt x="629691" y="324568"/>
                </a:cubicBezTo>
                <a:cubicBezTo>
                  <a:pt x="627888" y="312381"/>
                  <a:pt x="624468" y="302059"/>
                  <a:pt x="622417" y="291054"/>
                </a:cubicBezTo>
                <a:cubicBezTo>
                  <a:pt x="621422" y="285582"/>
                  <a:pt x="619059" y="279365"/>
                  <a:pt x="617380" y="273769"/>
                </a:cubicBezTo>
                <a:cubicBezTo>
                  <a:pt x="615017" y="265810"/>
                  <a:pt x="612468" y="255489"/>
                  <a:pt x="608427" y="250266"/>
                </a:cubicBezTo>
                <a:cubicBezTo>
                  <a:pt x="598354" y="224400"/>
                  <a:pt x="590022" y="196855"/>
                  <a:pt x="577151" y="173787"/>
                </a:cubicBezTo>
                <a:cubicBezTo>
                  <a:pt x="586105" y="166761"/>
                  <a:pt x="597669" y="162347"/>
                  <a:pt x="608427" y="157124"/>
                </a:cubicBezTo>
                <a:cubicBezTo>
                  <a:pt x="612406" y="159984"/>
                  <a:pt x="617256" y="157186"/>
                  <a:pt x="621235" y="157621"/>
                </a:cubicBezTo>
                <a:cubicBezTo>
                  <a:pt x="626644" y="158305"/>
                  <a:pt x="630189" y="162533"/>
                  <a:pt x="634603" y="163839"/>
                </a:cubicBezTo>
                <a:cubicBezTo>
                  <a:pt x="634852" y="162720"/>
                  <a:pt x="634790" y="161414"/>
                  <a:pt x="636282" y="161538"/>
                </a:cubicBezTo>
                <a:cubicBezTo>
                  <a:pt x="637588" y="164150"/>
                  <a:pt x="639453" y="166202"/>
                  <a:pt x="640759" y="168875"/>
                </a:cubicBezTo>
                <a:cubicBezTo>
                  <a:pt x="645795" y="171611"/>
                  <a:pt x="648842" y="167756"/>
                  <a:pt x="654686" y="168254"/>
                </a:cubicBezTo>
                <a:cubicBezTo>
                  <a:pt x="657360" y="166202"/>
                  <a:pt x="657360" y="162222"/>
                  <a:pt x="658604" y="159860"/>
                </a:cubicBezTo>
                <a:cubicBezTo>
                  <a:pt x="659661" y="157932"/>
                  <a:pt x="661775" y="157373"/>
                  <a:pt x="661961" y="154885"/>
                </a:cubicBezTo>
                <a:cubicBezTo>
                  <a:pt x="662147" y="151839"/>
                  <a:pt x="657546" y="144688"/>
                  <a:pt x="656925" y="138657"/>
                </a:cubicBezTo>
                <a:cubicBezTo>
                  <a:pt x="656428" y="133683"/>
                  <a:pt x="656054" y="131880"/>
                  <a:pt x="653567" y="129704"/>
                </a:cubicBezTo>
                <a:moveTo>
                  <a:pt x="241518" y="120004"/>
                </a:moveTo>
                <a:cubicBezTo>
                  <a:pt x="241082" y="120812"/>
                  <a:pt x="240149" y="121185"/>
                  <a:pt x="238906" y="121123"/>
                </a:cubicBezTo>
                <a:cubicBezTo>
                  <a:pt x="238782" y="120937"/>
                  <a:pt x="238595" y="120688"/>
                  <a:pt x="238471" y="120501"/>
                </a:cubicBezTo>
                <a:lnTo>
                  <a:pt x="238782" y="120626"/>
                </a:lnTo>
                <a:cubicBezTo>
                  <a:pt x="239155" y="119569"/>
                  <a:pt x="240212" y="119196"/>
                  <a:pt x="241456" y="118947"/>
                </a:cubicBezTo>
                <a:cubicBezTo>
                  <a:pt x="241456" y="119133"/>
                  <a:pt x="241580" y="119320"/>
                  <a:pt x="241642" y="119507"/>
                </a:cubicBezTo>
                <a:cubicBezTo>
                  <a:pt x="241642" y="119693"/>
                  <a:pt x="241704" y="119880"/>
                  <a:pt x="241766" y="120066"/>
                </a:cubicBezTo>
                <a:lnTo>
                  <a:pt x="241580" y="120066"/>
                </a:lnTo>
                <a:close/>
                <a:moveTo>
                  <a:pt x="276150" y="97744"/>
                </a:moveTo>
                <a:cubicBezTo>
                  <a:pt x="274037" y="100418"/>
                  <a:pt x="269311" y="100605"/>
                  <a:pt x="267197" y="103278"/>
                </a:cubicBezTo>
                <a:lnTo>
                  <a:pt x="267197" y="103278"/>
                </a:lnTo>
                <a:cubicBezTo>
                  <a:pt x="266761" y="103465"/>
                  <a:pt x="266327" y="103651"/>
                  <a:pt x="265829" y="103900"/>
                </a:cubicBezTo>
                <a:cubicBezTo>
                  <a:pt x="265332" y="104149"/>
                  <a:pt x="264834" y="104397"/>
                  <a:pt x="264336" y="104584"/>
                </a:cubicBezTo>
                <a:cubicBezTo>
                  <a:pt x="264336" y="104584"/>
                  <a:pt x="264336" y="104584"/>
                  <a:pt x="264336" y="104584"/>
                </a:cubicBezTo>
                <a:cubicBezTo>
                  <a:pt x="253953" y="106822"/>
                  <a:pt x="248544" y="113911"/>
                  <a:pt x="238160" y="116149"/>
                </a:cubicBezTo>
                <a:cubicBezTo>
                  <a:pt x="236730" y="114781"/>
                  <a:pt x="238782" y="113973"/>
                  <a:pt x="238719" y="112232"/>
                </a:cubicBezTo>
                <a:cubicBezTo>
                  <a:pt x="232688" y="114408"/>
                  <a:pt x="228460" y="118325"/>
                  <a:pt x="224170" y="122304"/>
                </a:cubicBezTo>
                <a:cubicBezTo>
                  <a:pt x="219942" y="121807"/>
                  <a:pt x="218387" y="121994"/>
                  <a:pt x="214968" y="122802"/>
                </a:cubicBezTo>
                <a:cubicBezTo>
                  <a:pt x="214906" y="122678"/>
                  <a:pt x="214844" y="122615"/>
                  <a:pt x="214781" y="122491"/>
                </a:cubicBezTo>
                <a:cubicBezTo>
                  <a:pt x="216895" y="121372"/>
                  <a:pt x="219072" y="120190"/>
                  <a:pt x="221186" y="119071"/>
                </a:cubicBezTo>
                <a:cubicBezTo>
                  <a:pt x="235735" y="111299"/>
                  <a:pt x="250720" y="103278"/>
                  <a:pt x="266513" y="97807"/>
                </a:cubicBezTo>
                <a:cubicBezTo>
                  <a:pt x="266513" y="97931"/>
                  <a:pt x="266575" y="98055"/>
                  <a:pt x="266637" y="98242"/>
                </a:cubicBezTo>
                <a:cubicBezTo>
                  <a:pt x="266699" y="98491"/>
                  <a:pt x="266761" y="98739"/>
                  <a:pt x="266824" y="98926"/>
                </a:cubicBezTo>
                <a:cubicBezTo>
                  <a:pt x="265829" y="99672"/>
                  <a:pt x="264585" y="100169"/>
                  <a:pt x="263280" y="100667"/>
                </a:cubicBezTo>
                <a:cubicBezTo>
                  <a:pt x="261849" y="101226"/>
                  <a:pt x="260419" y="101724"/>
                  <a:pt x="259176" y="102719"/>
                </a:cubicBezTo>
                <a:cubicBezTo>
                  <a:pt x="258865" y="103029"/>
                  <a:pt x="258803" y="103465"/>
                  <a:pt x="259052" y="103838"/>
                </a:cubicBezTo>
                <a:cubicBezTo>
                  <a:pt x="259238" y="104024"/>
                  <a:pt x="259425" y="104149"/>
                  <a:pt x="259673" y="104149"/>
                </a:cubicBezTo>
                <a:cubicBezTo>
                  <a:pt x="259860" y="104149"/>
                  <a:pt x="260047" y="104087"/>
                  <a:pt x="260171" y="103962"/>
                </a:cubicBezTo>
                <a:cubicBezTo>
                  <a:pt x="261165" y="103154"/>
                  <a:pt x="262472" y="102656"/>
                  <a:pt x="263839" y="102159"/>
                </a:cubicBezTo>
                <a:cubicBezTo>
                  <a:pt x="265269" y="101599"/>
                  <a:pt x="266699" y="101040"/>
                  <a:pt x="267943" y="100045"/>
                </a:cubicBezTo>
                <a:cubicBezTo>
                  <a:pt x="267943" y="100045"/>
                  <a:pt x="268006" y="100045"/>
                  <a:pt x="268067" y="100045"/>
                </a:cubicBezTo>
                <a:cubicBezTo>
                  <a:pt x="268191" y="100045"/>
                  <a:pt x="268378" y="100045"/>
                  <a:pt x="268503" y="99983"/>
                </a:cubicBezTo>
                <a:cubicBezTo>
                  <a:pt x="268689" y="99921"/>
                  <a:pt x="268875" y="99796"/>
                  <a:pt x="269000" y="99610"/>
                </a:cubicBezTo>
                <a:cubicBezTo>
                  <a:pt x="270244" y="99485"/>
                  <a:pt x="271363" y="99050"/>
                  <a:pt x="272482" y="98615"/>
                </a:cubicBezTo>
                <a:cubicBezTo>
                  <a:pt x="273725" y="98117"/>
                  <a:pt x="274907" y="97682"/>
                  <a:pt x="276213" y="97682"/>
                </a:cubicBezTo>
                <a:lnTo>
                  <a:pt x="276213" y="97682"/>
                </a:lnTo>
                <a:close/>
                <a:moveTo>
                  <a:pt x="288461" y="97682"/>
                </a:moveTo>
                <a:cubicBezTo>
                  <a:pt x="287591" y="97931"/>
                  <a:pt x="286720" y="98304"/>
                  <a:pt x="285913" y="98677"/>
                </a:cubicBezTo>
                <a:cubicBezTo>
                  <a:pt x="284047" y="99610"/>
                  <a:pt x="282927" y="100107"/>
                  <a:pt x="281871" y="99237"/>
                </a:cubicBezTo>
                <a:cubicBezTo>
                  <a:pt x="283674" y="96998"/>
                  <a:pt x="287405" y="96687"/>
                  <a:pt x="290140" y="95382"/>
                </a:cubicBezTo>
                <a:cubicBezTo>
                  <a:pt x="290637" y="97185"/>
                  <a:pt x="288710" y="96563"/>
                  <a:pt x="288461" y="97682"/>
                </a:cubicBezTo>
                <a:moveTo>
                  <a:pt x="286782" y="93205"/>
                </a:moveTo>
                <a:cubicBezTo>
                  <a:pt x="282057" y="93019"/>
                  <a:pt x="279135" y="94511"/>
                  <a:pt x="276150" y="96066"/>
                </a:cubicBezTo>
                <a:lnTo>
                  <a:pt x="276150" y="96066"/>
                </a:lnTo>
                <a:cubicBezTo>
                  <a:pt x="274596" y="96066"/>
                  <a:pt x="273166" y="96563"/>
                  <a:pt x="271860" y="97060"/>
                </a:cubicBezTo>
                <a:cubicBezTo>
                  <a:pt x="270865" y="97434"/>
                  <a:pt x="269995" y="97744"/>
                  <a:pt x="269062" y="97931"/>
                </a:cubicBezTo>
                <a:cubicBezTo>
                  <a:pt x="269062" y="97807"/>
                  <a:pt x="269000" y="97744"/>
                  <a:pt x="268938" y="97620"/>
                </a:cubicBezTo>
                <a:cubicBezTo>
                  <a:pt x="268875" y="97309"/>
                  <a:pt x="268752" y="96936"/>
                  <a:pt x="268689" y="96563"/>
                </a:cubicBezTo>
                <a:cubicBezTo>
                  <a:pt x="270368" y="95568"/>
                  <a:pt x="272358" y="95009"/>
                  <a:pt x="274409" y="94449"/>
                </a:cubicBezTo>
                <a:cubicBezTo>
                  <a:pt x="276088" y="94014"/>
                  <a:pt x="277829" y="93516"/>
                  <a:pt x="279446" y="92770"/>
                </a:cubicBezTo>
                <a:cubicBezTo>
                  <a:pt x="282679" y="93143"/>
                  <a:pt x="287280" y="89288"/>
                  <a:pt x="290700" y="90407"/>
                </a:cubicBezTo>
                <a:cubicBezTo>
                  <a:pt x="289891" y="92148"/>
                  <a:pt x="285974" y="91402"/>
                  <a:pt x="286782" y="93205"/>
                </a:cubicBezTo>
                <a:moveTo>
                  <a:pt x="293498" y="91589"/>
                </a:moveTo>
                <a:lnTo>
                  <a:pt x="293436" y="91589"/>
                </a:lnTo>
                <a:cubicBezTo>
                  <a:pt x="293436" y="91589"/>
                  <a:pt x="293436" y="91589"/>
                  <a:pt x="293436" y="91589"/>
                </a:cubicBezTo>
                <a:cubicBezTo>
                  <a:pt x="291695" y="91029"/>
                  <a:pt x="294679" y="90718"/>
                  <a:pt x="294555" y="89910"/>
                </a:cubicBezTo>
                <a:cubicBezTo>
                  <a:pt x="294990" y="90034"/>
                  <a:pt x="295177" y="90407"/>
                  <a:pt x="295115" y="91091"/>
                </a:cubicBezTo>
                <a:cubicBezTo>
                  <a:pt x="294555" y="91340"/>
                  <a:pt x="294057" y="91464"/>
                  <a:pt x="293498" y="91651"/>
                </a:cubicBezTo>
                <a:moveTo>
                  <a:pt x="299591" y="88791"/>
                </a:moveTo>
                <a:cubicBezTo>
                  <a:pt x="299529" y="87734"/>
                  <a:pt x="300275" y="87609"/>
                  <a:pt x="300151" y="86490"/>
                </a:cubicBezTo>
                <a:cubicBezTo>
                  <a:pt x="301146" y="86428"/>
                  <a:pt x="301333" y="87236"/>
                  <a:pt x="302389" y="87050"/>
                </a:cubicBezTo>
                <a:cubicBezTo>
                  <a:pt x="302638" y="88853"/>
                  <a:pt x="301208" y="88853"/>
                  <a:pt x="299591" y="88791"/>
                </a:cubicBezTo>
                <a:moveTo>
                  <a:pt x="28871" y="393522"/>
                </a:moveTo>
                <a:lnTo>
                  <a:pt x="28622" y="393522"/>
                </a:lnTo>
                <a:cubicBezTo>
                  <a:pt x="28871" y="392776"/>
                  <a:pt x="29120" y="391968"/>
                  <a:pt x="29368" y="391222"/>
                </a:cubicBezTo>
                <a:lnTo>
                  <a:pt x="29368" y="391222"/>
                </a:lnTo>
                <a:cubicBezTo>
                  <a:pt x="31420" y="389730"/>
                  <a:pt x="30239" y="393709"/>
                  <a:pt x="28809" y="393522"/>
                </a:cubicBezTo>
                <a:moveTo>
                  <a:pt x="69597" y="316485"/>
                </a:moveTo>
                <a:lnTo>
                  <a:pt x="69597" y="316485"/>
                </a:lnTo>
                <a:cubicBezTo>
                  <a:pt x="69597" y="316485"/>
                  <a:pt x="69038" y="316298"/>
                  <a:pt x="69038" y="316298"/>
                </a:cubicBezTo>
                <a:cubicBezTo>
                  <a:pt x="69038" y="316298"/>
                  <a:pt x="69038" y="316298"/>
                  <a:pt x="69038" y="316298"/>
                </a:cubicBezTo>
                <a:cubicBezTo>
                  <a:pt x="69038" y="316049"/>
                  <a:pt x="68851" y="315739"/>
                  <a:pt x="68478" y="315365"/>
                </a:cubicBezTo>
                <a:cubicBezTo>
                  <a:pt x="67607" y="313314"/>
                  <a:pt x="70032" y="314371"/>
                  <a:pt x="70157" y="314308"/>
                </a:cubicBezTo>
                <a:cubicBezTo>
                  <a:pt x="73203" y="312381"/>
                  <a:pt x="73639" y="308775"/>
                  <a:pt x="76312" y="306412"/>
                </a:cubicBezTo>
                <a:cubicBezTo>
                  <a:pt x="76437" y="309956"/>
                  <a:pt x="72893" y="314557"/>
                  <a:pt x="69597" y="316485"/>
                </a:cubicBezTo>
                <a:moveTo>
                  <a:pt x="80229" y="303738"/>
                </a:moveTo>
                <a:cubicBezTo>
                  <a:pt x="79173" y="299821"/>
                  <a:pt x="84644" y="297707"/>
                  <a:pt x="85825" y="294163"/>
                </a:cubicBezTo>
                <a:cubicBezTo>
                  <a:pt x="86385" y="297521"/>
                  <a:pt x="81597" y="300381"/>
                  <a:pt x="80229" y="303738"/>
                </a:cubicBezTo>
                <a:moveTo>
                  <a:pt x="52312" y="391284"/>
                </a:moveTo>
                <a:lnTo>
                  <a:pt x="52249" y="391284"/>
                </a:lnTo>
                <a:cubicBezTo>
                  <a:pt x="52249" y="391284"/>
                  <a:pt x="52249" y="391160"/>
                  <a:pt x="52312" y="391098"/>
                </a:cubicBezTo>
                <a:cubicBezTo>
                  <a:pt x="52436" y="390538"/>
                  <a:pt x="52685" y="390041"/>
                  <a:pt x="52933" y="389543"/>
                </a:cubicBezTo>
                <a:cubicBezTo>
                  <a:pt x="53120" y="389232"/>
                  <a:pt x="53244" y="388921"/>
                  <a:pt x="53431" y="388548"/>
                </a:cubicBezTo>
                <a:lnTo>
                  <a:pt x="53431" y="388548"/>
                </a:lnTo>
                <a:cubicBezTo>
                  <a:pt x="54737" y="388984"/>
                  <a:pt x="53991" y="391968"/>
                  <a:pt x="52312" y="391284"/>
                </a:cubicBezTo>
                <a:moveTo>
                  <a:pt x="98634" y="278059"/>
                </a:moveTo>
                <a:cubicBezTo>
                  <a:pt x="99629" y="278432"/>
                  <a:pt x="98696" y="279054"/>
                  <a:pt x="98634" y="279676"/>
                </a:cubicBezTo>
                <a:cubicBezTo>
                  <a:pt x="97639" y="279303"/>
                  <a:pt x="98572" y="278681"/>
                  <a:pt x="98634" y="278059"/>
                </a:cubicBezTo>
                <a:moveTo>
                  <a:pt x="90240" y="319345"/>
                </a:moveTo>
                <a:cubicBezTo>
                  <a:pt x="88748" y="318350"/>
                  <a:pt x="91422" y="316796"/>
                  <a:pt x="91919" y="315987"/>
                </a:cubicBezTo>
                <a:cubicBezTo>
                  <a:pt x="93970" y="317542"/>
                  <a:pt x="90426" y="318163"/>
                  <a:pt x="90240" y="319345"/>
                </a:cubicBezTo>
                <a:moveTo>
                  <a:pt x="93598" y="314308"/>
                </a:moveTo>
                <a:cubicBezTo>
                  <a:pt x="94281" y="313438"/>
                  <a:pt x="94095" y="311759"/>
                  <a:pt x="95836" y="312070"/>
                </a:cubicBezTo>
                <a:cubicBezTo>
                  <a:pt x="95774" y="313438"/>
                  <a:pt x="95028" y="314184"/>
                  <a:pt x="93598" y="314308"/>
                </a:cubicBezTo>
                <a:moveTo>
                  <a:pt x="98074" y="309272"/>
                </a:moveTo>
                <a:cubicBezTo>
                  <a:pt x="96769" y="308775"/>
                  <a:pt x="99007" y="307282"/>
                  <a:pt x="99194" y="306412"/>
                </a:cubicBezTo>
                <a:cubicBezTo>
                  <a:pt x="100499" y="306909"/>
                  <a:pt x="98199" y="308402"/>
                  <a:pt x="98074" y="309272"/>
                </a:cubicBezTo>
                <a:moveTo>
                  <a:pt x="101432" y="275199"/>
                </a:moveTo>
                <a:cubicBezTo>
                  <a:pt x="101681" y="274515"/>
                  <a:pt x="102178" y="274080"/>
                  <a:pt x="103111" y="274142"/>
                </a:cubicBezTo>
                <a:cubicBezTo>
                  <a:pt x="102862" y="274826"/>
                  <a:pt x="102365" y="275261"/>
                  <a:pt x="101432" y="275199"/>
                </a:cubicBezTo>
                <a:moveTo>
                  <a:pt x="104230" y="301438"/>
                </a:moveTo>
                <a:cubicBezTo>
                  <a:pt x="103235" y="301065"/>
                  <a:pt x="104167" y="300443"/>
                  <a:pt x="104230" y="299759"/>
                </a:cubicBezTo>
                <a:cubicBezTo>
                  <a:pt x="105225" y="300194"/>
                  <a:pt x="104292" y="300816"/>
                  <a:pt x="104230" y="301438"/>
                </a:cubicBezTo>
                <a:moveTo>
                  <a:pt x="234305" y="144004"/>
                </a:moveTo>
                <a:cubicBezTo>
                  <a:pt x="233559" y="144688"/>
                  <a:pt x="233000" y="144626"/>
                  <a:pt x="232688" y="143507"/>
                </a:cubicBezTo>
                <a:cubicBezTo>
                  <a:pt x="233123" y="143134"/>
                  <a:pt x="233621" y="142947"/>
                  <a:pt x="234118" y="142947"/>
                </a:cubicBezTo>
                <a:cubicBezTo>
                  <a:pt x="234181" y="143072"/>
                  <a:pt x="234243" y="143258"/>
                  <a:pt x="234367" y="143507"/>
                </a:cubicBezTo>
                <a:cubicBezTo>
                  <a:pt x="234430" y="143694"/>
                  <a:pt x="234554" y="143942"/>
                  <a:pt x="234678" y="144129"/>
                </a:cubicBezTo>
                <a:lnTo>
                  <a:pt x="234367" y="144004"/>
                </a:lnTo>
                <a:close/>
                <a:moveTo>
                  <a:pt x="317436" y="105454"/>
                </a:moveTo>
                <a:cubicBezTo>
                  <a:pt x="317561" y="105019"/>
                  <a:pt x="317996" y="104957"/>
                  <a:pt x="317996" y="104335"/>
                </a:cubicBezTo>
                <a:lnTo>
                  <a:pt x="319115" y="104335"/>
                </a:lnTo>
                <a:cubicBezTo>
                  <a:pt x="319363" y="105579"/>
                  <a:pt x="318307" y="105454"/>
                  <a:pt x="317436" y="105454"/>
                </a:cubicBezTo>
                <a:moveTo>
                  <a:pt x="344234" y="98801"/>
                </a:moveTo>
                <a:cubicBezTo>
                  <a:pt x="341125" y="99485"/>
                  <a:pt x="335032" y="101413"/>
                  <a:pt x="336214" y="99672"/>
                </a:cubicBezTo>
                <a:cubicBezTo>
                  <a:pt x="338887" y="98677"/>
                  <a:pt x="341810" y="98117"/>
                  <a:pt x="344670" y="97558"/>
                </a:cubicBezTo>
                <a:cubicBezTo>
                  <a:pt x="346908" y="97123"/>
                  <a:pt x="349271" y="96625"/>
                  <a:pt x="351509" y="96003"/>
                </a:cubicBezTo>
                <a:lnTo>
                  <a:pt x="351509" y="96003"/>
                </a:lnTo>
                <a:cubicBezTo>
                  <a:pt x="351509" y="96003"/>
                  <a:pt x="354308" y="96066"/>
                  <a:pt x="354308" y="96066"/>
                </a:cubicBezTo>
                <a:cubicBezTo>
                  <a:pt x="351696" y="98180"/>
                  <a:pt x="348525" y="97931"/>
                  <a:pt x="344234" y="98801"/>
                </a:cubicBezTo>
                <a:moveTo>
                  <a:pt x="377748" y="101040"/>
                </a:moveTo>
                <a:cubicBezTo>
                  <a:pt x="379365" y="99237"/>
                  <a:pt x="384215" y="98055"/>
                  <a:pt x="386702" y="98801"/>
                </a:cubicBezTo>
                <a:cubicBezTo>
                  <a:pt x="384899" y="100729"/>
                  <a:pt x="380981" y="102408"/>
                  <a:pt x="377748" y="101040"/>
                </a:cubicBezTo>
                <a:moveTo>
                  <a:pt x="392795" y="99921"/>
                </a:moveTo>
                <a:cubicBezTo>
                  <a:pt x="393728" y="98055"/>
                  <a:pt x="398391" y="98366"/>
                  <a:pt x="401189" y="98801"/>
                </a:cubicBezTo>
                <a:cubicBezTo>
                  <a:pt x="401376" y="98864"/>
                  <a:pt x="402246" y="99921"/>
                  <a:pt x="402309" y="99921"/>
                </a:cubicBezTo>
                <a:cubicBezTo>
                  <a:pt x="405231" y="100107"/>
                  <a:pt x="408774" y="98677"/>
                  <a:pt x="411262" y="101040"/>
                </a:cubicBezTo>
                <a:cubicBezTo>
                  <a:pt x="405915" y="102532"/>
                  <a:pt x="397147" y="102594"/>
                  <a:pt x="392857" y="99921"/>
                </a:cubicBezTo>
                <a:moveTo>
                  <a:pt x="414620" y="101662"/>
                </a:moveTo>
                <a:cubicBezTo>
                  <a:pt x="417169" y="100356"/>
                  <a:pt x="420464" y="100542"/>
                  <a:pt x="423013" y="101662"/>
                </a:cubicBezTo>
                <a:cubicBezTo>
                  <a:pt x="421024" y="103713"/>
                  <a:pt x="417231" y="102097"/>
                  <a:pt x="414620" y="101662"/>
                </a:cubicBezTo>
                <a:moveTo>
                  <a:pt x="217641" y="793075"/>
                </a:moveTo>
                <a:cubicBezTo>
                  <a:pt x="217020" y="794380"/>
                  <a:pt x="216957" y="787044"/>
                  <a:pt x="216957" y="786360"/>
                </a:cubicBezTo>
                <a:cubicBezTo>
                  <a:pt x="216957" y="785116"/>
                  <a:pt x="218201" y="786484"/>
                  <a:pt x="218325" y="788225"/>
                </a:cubicBezTo>
                <a:cubicBezTo>
                  <a:pt x="218512" y="789966"/>
                  <a:pt x="218698" y="790836"/>
                  <a:pt x="217641" y="793075"/>
                </a:cubicBezTo>
                <a:moveTo>
                  <a:pt x="216087" y="514582"/>
                </a:moveTo>
                <a:cubicBezTo>
                  <a:pt x="215216" y="516136"/>
                  <a:pt x="212667" y="522168"/>
                  <a:pt x="212667" y="522168"/>
                </a:cubicBezTo>
                <a:cubicBezTo>
                  <a:pt x="212667" y="522168"/>
                  <a:pt x="212978" y="518934"/>
                  <a:pt x="213538" y="516820"/>
                </a:cubicBezTo>
                <a:cubicBezTo>
                  <a:pt x="214035" y="514769"/>
                  <a:pt x="216647" y="509421"/>
                  <a:pt x="217641" y="506872"/>
                </a:cubicBezTo>
                <a:cubicBezTo>
                  <a:pt x="218574" y="504571"/>
                  <a:pt x="220440" y="501463"/>
                  <a:pt x="220875" y="500779"/>
                </a:cubicBezTo>
                <a:cubicBezTo>
                  <a:pt x="220750" y="501214"/>
                  <a:pt x="220066" y="502955"/>
                  <a:pt x="219879" y="503390"/>
                </a:cubicBezTo>
                <a:cubicBezTo>
                  <a:pt x="219756" y="503887"/>
                  <a:pt x="219756" y="504758"/>
                  <a:pt x="219196" y="506001"/>
                </a:cubicBezTo>
                <a:cubicBezTo>
                  <a:pt x="218698" y="507183"/>
                  <a:pt x="218512" y="507369"/>
                  <a:pt x="218201" y="508053"/>
                </a:cubicBezTo>
                <a:cubicBezTo>
                  <a:pt x="217828" y="508737"/>
                  <a:pt x="218201" y="509421"/>
                  <a:pt x="218698" y="510665"/>
                </a:cubicBezTo>
                <a:cubicBezTo>
                  <a:pt x="219196" y="511846"/>
                  <a:pt x="216957" y="513028"/>
                  <a:pt x="216087" y="514582"/>
                </a:cubicBezTo>
                <a:moveTo>
                  <a:pt x="220750" y="820060"/>
                </a:moveTo>
                <a:cubicBezTo>
                  <a:pt x="220066" y="821925"/>
                  <a:pt x="218015" y="816080"/>
                  <a:pt x="219196" y="816391"/>
                </a:cubicBezTo>
                <a:cubicBezTo>
                  <a:pt x="221123" y="816951"/>
                  <a:pt x="221434" y="818132"/>
                  <a:pt x="220750" y="820060"/>
                </a:cubicBezTo>
                <a:moveTo>
                  <a:pt x="225227" y="793759"/>
                </a:moveTo>
                <a:cubicBezTo>
                  <a:pt x="226595" y="791645"/>
                  <a:pt x="227652" y="793883"/>
                  <a:pt x="227838" y="795997"/>
                </a:cubicBezTo>
                <a:cubicBezTo>
                  <a:pt x="228025" y="798049"/>
                  <a:pt x="224854" y="794318"/>
                  <a:pt x="225227" y="793759"/>
                </a:cubicBezTo>
                <a:moveTo>
                  <a:pt x="599909" y="529194"/>
                </a:moveTo>
                <a:cubicBezTo>
                  <a:pt x="600965" y="530499"/>
                  <a:pt x="600778" y="535349"/>
                  <a:pt x="598789" y="535411"/>
                </a:cubicBezTo>
                <a:cubicBezTo>
                  <a:pt x="598540" y="532738"/>
                  <a:pt x="599038" y="530810"/>
                  <a:pt x="599909" y="529194"/>
                </a:cubicBezTo>
                <a:moveTo>
                  <a:pt x="476300" y="86801"/>
                </a:moveTo>
                <a:cubicBezTo>
                  <a:pt x="479098" y="88356"/>
                  <a:pt x="480652" y="90159"/>
                  <a:pt x="481957" y="90656"/>
                </a:cubicBezTo>
                <a:cubicBezTo>
                  <a:pt x="483264" y="91216"/>
                  <a:pt x="486870" y="90656"/>
                  <a:pt x="487616" y="91713"/>
                </a:cubicBezTo>
                <a:cubicBezTo>
                  <a:pt x="488424" y="92708"/>
                  <a:pt x="492030" y="94262"/>
                  <a:pt x="493336" y="95568"/>
                </a:cubicBezTo>
                <a:cubicBezTo>
                  <a:pt x="494642" y="96874"/>
                  <a:pt x="498000" y="99983"/>
                  <a:pt x="500797" y="101786"/>
                </a:cubicBezTo>
                <a:cubicBezTo>
                  <a:pt x="503657" y="103589"/>
                  <a:pt x="510373" y="106636"/>
                  <a:pt x="508570" y="106947"/>
                </a:cubicBezTo>
                <a:cubicBezTo>
                  <a:pt x="505710" y="107444"/>
                  <a:pt x="506020" y="110304"/>
                  <a:pt x="506020" y="110304"/>
                </a:cubicBezTo>
                <a:cubicBezTo>
                  <a:pt x="506020" y="110304"/>
                  <a:pt x="501606" y="108004"/>
                  <a:pt x="500051" y="107195"/>
                </a:cubicBezTo>
                <a:cubicBezTo>
                  <a:pt x="498497" y="106449"/>
                  <a:pt x="500113" y="107320"/>
                  <a:pt x="499243" y="105144"/>
                </a:cubicBezTo>
                <a:cubicBezTo>
                  <a:pt x="498248" y="102532"/>
                  <a:pt x="498248" y="102283"/>
                  <a:pt x="497191" y="100978"/>
                </a:cubicBezTo>
                <a:cubicBezTo>
                  <a:pt x="496196" y="99734"/>
                  <a:pt x="498994" y="100231"/>
                  <a:pt x="496196" y="99734"/>
                </a:cubicBezTo>
                <a:cubicBezTo>
                  <a:pt x="493336" y="99174"/>
                  <a:pt x="492838" y="98677"/>
                  <a:pt x="491533" y="97931"/>
                </a:cubicBezTo>
                <a:cubicBezTo>
                  <a:pt x="490227" y="97123"/>
                  <a:pt x="488921" y="96377"/>
                  <a:pt x="488921" y="96377"/>
                </a:cubicBezTo>
                <a:cubicBezTo>
                  <a:pt x="488921" y="96377"/>
                  <a:pt x="485812" y="96874"/>
                  <a:pt x="484818" y="94822"/>
                </a:cubicBezTo>
                <a:cubicBezTo>
                  <a:pt x="483761" y="92708"/>
                  <a:pt x="483761" y="90905"/>
                  <a:pt x="481709" y="92459"/>
                </a:cubicBezTo>
                <a:cubicBezTo>
                  <a:pt x="479657" y="94014"/>
                  <a:pt x="479160" y="94076"/>
                  <a:pt x="478102" y="93019"/>
                </a:cubicBezTo>
                <a:cubicBezTo>
                  <a:pt x="475491" y="90407"/>
                  <a:pt x="476300" y="89910"/>
                  <a:pt x="474185" y="89102"/>
                </a:cubicBezTo>
                <a:cubicBezTo>
                  <a:pt x="472134" y="88356"/>
                  <a:pt x="472134" y="88107"/>
                  <a:pt x="470828" y="87547"/>
                </a:cubicBezTo>
                <a:cubicBezTo>
                  <a:pt x="469522" y="87050"/>
                  <a:pt x="469025" y="86552"/>
                  <a:pt x="467968" y="86304"/>
                </a:cubicBezTo>
                <a:cubicBezTo>
                  <a:pt x="466973" y="85993"/>
                  <a:pt x="465667" y="84438"/>
                  <a:pt x="465667" y="84438"/>
                </a:cubicBezTo>
                <a:cubicBezTo>
                  <a:pt x="465667" y="84438"/>
                  <a:pt x="473439" y="85247"/>
                  <a:pt x="476300" y="86801"/>
                </a:cubicBezTo>
                <a:moveTo>
                  <a:pt x="488424" y="102283"/>
                </a:moveTo>
                <a:cubicBezTo>
                  <a:pt x="487367" y="102283"/>
                  <a:pt x="485564" y="100729"/>
                  <a:pt x="484569" y="100480"/>
                </a:cubicBezTo>
                <a:cubicBezTo>
                  <a:pt x="483512" y="100231"/>
                  <a:pt x="482206" y="99174"/>
                  <a:pt x="482206" y="99174"/>
                </a:cubicBezTo>
                <a:cubicBezTo>
                  <a:pt x="482206" y="99174"/>
                  <a:pt x="482455" y="96625"/>
                  <a:pt x="485315" y="98180"/>
                </a:cubicBezTo>
                <a:cubicBezTo>
                  <a:pt x="488175" y="99734"/>
                  <a:pt x="488424" y="102283"/>
                  <a:pt x="488424" y="102283"/>
                </a:cubicBezTo>
                <a:moveTo>
                  <a:pt x="442537" y="77039"/>
                </a:moveTo>
                <a:cubicBezTo>
                  <a:pt x="444092" y="77785"/>
                  <a:pt x="444092" y="77537"/>
                  <a:pt x="447200" y="77537"/>
                </a:cubicBezTo>
                <a:lnTo>
                  <a:pt x="449004" y="77537"/>
                </a:lnTo>
                <a:cubicBezTo>
                  <a:pt x="450806" y="77537"/>
                  <a:pt x="450806" y="78345"/>
                  <a:pt x="451553" y="79340"/>
                </a:cubicBezTo>
                <a:cubicBezTo>
                  <a:pt x="452361" y="80397"/>
                  <a:pt x="453418" y="80148"/>
                  <a:pt x="456216" y="79589"/>
                </a:cubicBezTo>
                <a:cubicBezTo>
                  <a:pt x="459077" y="79091"/>
                  <a:pt x="460382" y="81703"/>
                  <a:pt x="460382" y="81703"/>
                </a:cubicBezTo>
                <a:cubicBezTo>
                  <a:pt x="460382" y="81703"/>
                  <a:pt x="458828" y="83754"/>
                  <a:pt x="457522" y="83506"/>
                </a:cubicBezTo>
                <a:cubicBezTo>
                  <a:pt x="456216" y="83257"/>
                  <a:pt x="449750" y="80397"/>
                  <a:pt x="446641" y="80148"/>
                </a:cubicBezTo>
                <a:cubicBezTo>
                  <a:pt x="443594" y="79899"/>
                  <a:pt x="440486" y="77039"/>
                  <a:pt x="439179" y="75982"/>
                </a:cubicBezTo>
                <a:cubicBezTo>
                  <a:pt x="437874" y="74987"/>
                  <a:pt x="440983" y="76231"/>
                  <a:pt x="442537" y="77039"/>
                </a:cubicBezTo>
                <a:moveTo>
                  <a:pt x="448942" y="100169"/>
                </a:moveTo>
                <a:cubicBezTo>
                  <a:pt x="448693" y="100605"/>
                  <a:pt x="448196" y="101599"/>
                  <a:pt x="447449" y="101289"/>
                </a:cubicBezTo>
                <a:cubicBezTo>
                  <a:pt x="446454" y="100729"/>
                  <a:pt x="444900" y="101102"/>
                  <a:pt x="443159" y="100231"/>
                </a:cubicBezTo>
                <a:cubicBezTo>
                  <a:pt x="441418" y="99361"/>
                  <a:pt x="437500" y="97807"/>
                  <a:pt x="436941" y="97807"/>
                </a:cubicBezTo>
                <a:cubicBezTo>
                  <a:pt x="437314" y="97744"/>
                  <a:pt x="438495" y="97682"/>
                  <a:pt x="439179" y="97807"/>
                </a:cubicBezTo>
                <a:cubicBezTo>
                  <a:pt x="440050" y="97993"/>
                  <a:pt x="440050" y="98180"/>
                  <a:pt x="440920" y="98366"/>
                </a:cubicBezTo>
                <a:cubicBezTo>
                  <a:pt x="441791" y="98491"/>
                  <a:pt x="443159" y="98366"/>
                  <a:pt x="443159" y="98366"/>
                </a:cubicBezTo>
                <a:cubicBezTo>
                  <a:pt x="443159" y="98366"/>
                  <a:pt x="444341" y="99548"/>
                  <a:pt x="446081" y="99361"/>
                </a:cubicBezTo>
                <a:cubicBezTo>
                  <a:pt x="447387" y="99237"/>
                  <a:pt x="448506" y="99983"/>
                  <a:pt x="448942" y="100107"/>
                </a:cubicBezTo>
                <a:lnTo>
                  <a:pt x="448942" y="100107"/>
                </a:lnTo>
                <a:close/>
                <a:moveTo>
                  <a:pt x="454538" y="105144"/>
                </a:moveTo>
                <a:cubicBezTo>
                  <a:pt x="452299" y="105019"/>
                  <a:pt x="452113" y="103589"/>
                  <a:pt x="452113" y="103589"/>
                </a:cubicBezTo>
                <a:lnTo>
                  <a:pt x="453853" y="102408"/>
                </a:lnTo>
                <a:cubicBezTo>
                  <a:pt x="455408" y="103589"/>
                  <a:pt x="458144" y="105517"/>
                  <a:pt x="458144" y="105517"/>
                </a:cubicBezTo>
                <a:lnTo>
                  <a:pt x="458952" y="106760"/>
                </a:lnTo>
                <a:lnTo>
                  <a:pt x="454538" y="105144"/>
                </a:lnTo>
                <a:close/>
                <a:moveTo>
                  <a:pt x="459077" y="106822"/>
                </a:moveTo>
                <a:cubicBezTo>
                  <a:pt x="459387" y="106449"/>
                  <a:pt x="460631" y="105144"/>
                  <a:pt x="461253" y="105144"/>
                </a:cubicBezTo>
                <a:cubicBezTo>
                  <a:pt x="461936" y="105144"/>
                  <a:pt x="462620" y="105517"/>
                  <a:pt x="463491" y="105827"/>
                </a:cubicBezTo>
                <a:cubicBezTo>
                  <a:pt x="464361" y="106201"/>
                  <a:pt x="466103" y="106698"/>
                  <a:pt x="466103" y="106698"/>
                </a:cubicBezTo>
                <a:cubicBezTo>
                  <a:pt x="466103" y="106698"/>
                  <a:pt x="467470" y="107568"/>
                  <a:pt x="467470" y="108066"/>
                </a:cubicBezTo>
                <a:cubicBezTo>
                  <a:pt x="467470" y="108625"/>
                  <a:pt x="464361" y="108812"/>
                  <a:pt x="463491" y="108439"/>
                </a:cubicBezTo>
                <a:cubicBezTo>
                  <a:pt x="462620" y="108066"/>
                  <a:pt x="461066" y="107568"/>
                  <a:pt x="461066" y="107568"/>
                </a:cubicBezTo>
                <a:lnTo>
                  <a:pt x="459077" y="106822"/>
                </a:lnTo>
                <a:close/>
                <a:moveTo>
                  <a:pt x="459263" y="719581"/>
                </a:moveTo>
                <a:cubicBezTo>
                  <a:pt x="458641" y="720949"/>
                  <a:pt x="457211" y="722006"/>
                  <a:pt x="456465" y="723498"/>
                </a:cubicBezTo>
                <a:cubicBezTo>
                  <a:pt x="451739" y="732638"/>
                  <a:pt x="449688" y="744141"/>
                  <a:pt x="443097" y="750234"/>
                </a:cubicBezTo>
                <a:cubicBezTo>
                  <a:pt x="440983" y="758691"/>
                  <a:pt x="437252" y="762608"/>
                  <a:pt x="432464" y="769261"/>
                </a:cubicBezTo>
                <a:cubicBezTo>
                  <a:pt x="429853" y="772805"/>
                  <a:pt x="427614" y="777220"/>
                  <a:pt x="425189" y="780391"/>
                </a:cubicBezTo>
                <a:cubicBezTo>
                  <a:pt x="423387" y="782815"/>
                  <a:pt x="420775" y="784681"/>
                  <a:pt x="419034" y="787168"/>
                </a:cubicBezTo>
                <a:cubicBezTo>
                  <a:pt x="413252" y="795127"/>
                  <a:pt x="408464" y="803023"/>
                  <a:pt x="402868" y="811168"/>
                </a:cubicBezTo>
                <a:cubicBezTo>
                  <a:pt x="395655" y="821428"/>
                  <a:pt x="386640" y="830381"/>
                  <a:pt x="378868" y="840703"/>
                </a:cubicBezTo>
                <a:cubicBezTo>
                  <a:pt x="371344" y="850713"/>
                  <a:pt x="362266" y="859356"/>
                  <a:pt x="352629" y="868061"/>
                </a:cubicBezTo>
                <a:cubicBezTo>
                  <a:pt x="342183" y="877574"/>
                  <a:pt x="330929" y="888704"/>
                  <a:pt x="317436" y="894362"/>
                </a:cubicBezTo>
                <a:cubicBezTo>
                  <a:pt x="307301" y="898590"/>
                  <a:pt x="293436" y="897408"/>
                  <a:pt x="284482" y="893740"/>
                </a:cubicBezTo>
                <a:cubicBezTo>
                  <a:pt x="280751" y="892248"/>
                  <a:pt x="278140" y="890756"/>
                  <a:pt x="274969" y="889263"/>
                </a:cubicBezTo>
                <a:cubicBezTo>
                  <a:pt x="265332" y="884849"/>
                  <a:pt x="259860" y="883916"/>
                  <a:pt x="253767" y="878071"/>
                </a:cubicBezTo>
                <a:cubicBezTo>
                  <a:pt x="250471" y="874962"/>
                  <a:pt x="247673" y="872289"/>
                  <a:pt x="246492" y="867999"/>
                </a:cubicBezTo>
                <a:cubicBezTo>
                  <a:pt x="245373" y="867128"/>
                  <a:pt x="243072" y="867315"/>
                  <a:pt x="242574" y="865760"/>
                </a:cubicBezTo>
                <a:cubicBezTo>
                  <a:pt x="232315" y="816267"/>
                  <a:pt x="238285" y="765779"/>
                  <a:pt x="248171" y="721198"/>
                </a:cubicBezTo>
                <a:cubicBezTo>
                  <a:pt x="253145" y="698752"/>
                  <a:pt x="257124" y="676927"/>
                  <a:pt x="263218" y="655911"/>
                </a:cubicBezTo>
                <a:cubicBezTo>
                  <a:pt x="269373" y="634833"/>
                  <a:pt x="275529" y="614315"/>
                  <a:pt x="282742" y="594542"/>
                </a:cubicBezTo>
                <a:cubicBezTo>
                  <a:pt x="286348" y="584594"/>
                  <a:pt x="289519" y="574645"/>
                  <a:pt x="293374" y="564884"/>
                </a:cubicBezTo>
                <a:cubicBezTo>
                  <a:pt x="299218" y="550396"/>
                  <a:pt x="305187" y="536095"/>
                  <a:pt x="310659" y="521981"/>
                </a:cubicBezTo>
                <a:cubicBezTo>
                  <a:pt x="316379" y="507369"/>
                  <a:pt x="322846" y="493690"/>
                  <a:pt x="329623" y="480136"/>
                </a:cubicBezTo>
                <a:cubicBezTo>
                  <a:pt x="340691" y="457752"/>
                  <a:pt x="352255" y="434933"/>
                  <a:pt x="364256" y="414228"/>
                </a:cubicBezTo>
                <a:cubicBezTo>
                  <a:pt x="369354" y="405461"/>
                  <a:pt x="374080" y="397004"/>
                  <a:pt x="379302" y="389170"/>
                </a:cubicBezTo>
                <a:cubicBezTo>
                  <a:pt x="382225" y="384818"/>
                  <a:pt x="383842" y="379843"/>
                  <a:pt x="386577" y="375678"/>
                </a:cubicBezTo>
                <a:cubicBezTo>
                  <a:pt x="387758" y="373874"/>
                  <a:pt x="389811" y="372569"/>
                  <a:pt x="391054" y="370641"/>
                </a:cubicBezTo>
                <a:cubicBezTo>
                  <a:pt x="392360" y="368652"/>
                  <a:pt x="393106" y="366413"/>
                  <a:pt x="394412" y="364548"/>
                </a:cubicBezTo>
                <a:cubicBezTo>
                  <a:pt x="402371" y="353045"/>
                  <a:pt x="410453" y="342102"/>
                  <a:pt x="418412" y="330972"/>
                </a:cubicBezTo>
                <a:cubicBezTo>
                  <a:pt x="423759" y="323573"/>
                  <a:pt x="429728" y="316920"/>
                  <a:pt x="435138" y="309769"/>
                </a:cubicBezTo>
                <a:cubicBezTo>
                  <a:pt x="446268" y="295220"/>
                  <a:pt x="458455" y="281790"/>
                  <a:pt x="470330" y="268484"/>
                </a:cubicBezTo>
                <a:cubicBezTo>
                  <a:pt x="476486" y="261582"/>
                  <a:pt x="482828" y="255489"/>
                  <a:pt x="489295" y="248960"/>
                </a:cubicBezTo>
                <a:cubicBezTo>
                  <a:pt x="495512" y="242742"/>
                  <a:pt x="501543" y="235778"/>
                  <a:pt x="508258" y="229996"/>
                </a:cubicBezTo>
                <a:cubicBezTo>
                  <a:pt x="515284" y="224089"/>
                  <a:pt x="521067" y="217063"/>
                  <a:pt x="528902" y="212151"/>
                </a:cubicBezTo>
                <a:cubicBezTo>
                  <a:pt x="529026" y="211405"/>
                  <a:pt x="529834" y="211218"/>
                  <a:pt x="530020" y="210472"/>
                </a:cubicBezTo>
                <a:cubicBezTo>
                  <a:pt x="531886" y="210099"/>
                  <a:pt x="530953" y="211653"/>
                  <a:pt x="530581" y="212151"/>
                </a:cubicBezTo>
                <a:lnTo>
                  <a:pt x="530643" y="212151"/>
                </a:lnTo>
                <a:cubicBezTo>
                  <a:pt x="530643" y="212151"/>
                  <a:pt x="529710" y="212959"/>
                  <a:pt x="529710" y="212959"/>
                </a:cubicBezTo>
                <a:cubicBezTo>
                  <a:pt x="521627" y="220047"/>
                  <a:pt x="513295" y="227384"/>
                  <a:pt x="505772" y="235405"/>
                </a:cubicBezTo>
                <a:cubicBezTo>
                  <a:pt x="505523" y="235716"/>
                  <a:pt x="505523" y="236151"/>
                  <a:pt x="505772" y="236400"/>
                </a:cubicBezTo>
                <a:cubicBezTo>
                  <a:pt x="505896" y="236524"/>
                  <a:pt x="506082" y="236587"/>
                  <a:pt x="506269" y="236587"/>
                </a:cubicBezTo>
                <a:cubicBezTo>
                  <a:pt x="506456" y="236587"/>
                  <a:pt x="506642" y="236524"/>
                  <a:pt x="506766" y="236338"/>
                </a:cubicBezTo>
                <a:cubicBezTo>
                  <a:pt x="514228" y="228379"/>
                  <a:pt x="522559" y="221042"/>
                  <a:pt x="530643" y="214016"/>
                </a:cubicBezTo>
                <a:lnTo>
                  <a:pt x="531637" y="213146"/>
                </a:lnTo>
                <a:lnTo>
                  <a:pt x="531637" y="213270"/>
                </a:lnTo>
                <a:lnTo>
                  <a:pt x="532819" y="213270"/>
                </a:lnTo>
                <a:cubicBezTo>
                  <a:pt x="537047" y="223840"/>
                  <a:pt x="540901" y="235467"/>
                  <a:pt x="544010" y="246722"/>
                </a:cubicBezTo>
                <a:cubicBezTo>
                  <a:pt x="545068" y="250577"/>
                  <a:pt x="547058" y="254183"/>
                  <a:pt x="547928" y="257914"/>
                </a:cubicBezTo>
                <a:cubicBezTo>
                  <a:pt x="548798" y="261520"/>
                  <a:pt x="548363" y="265561"/>
                  <a:pt x="549047" y="269168"/>
                </a:cubicBezTo>
                <a:cubicBezTo>
                  <a:pt x="549793" y="273085"/>
                  <a:pt x="551161" y="276815"/>
                  <a:pt x="551845" y="280919"/>
                </a:cubicBezTo>
                <a:cubicBezTo>
                  <a:pt x="553897" y="292795"/>
                  <a:pt x="557441" y="312008"/>
                  <a:pt x="554643" y="325500"/>
                </a:cubicBezTo>
                <a:cubicBezTo>
                  <a:pt x="557254" y="330848"/>
                  <a:pt x="556695" y="335262"/>
                  <a:pt x="556322" y="342288"/>
                </a:cubicBezTo>
                <a:cubicBezTo>
                  <a:pt x="555949" y="349128"/>
                  <a:pt x="555886" y="356403"/>
                  <a:pt x="555762" y="362309"/>
                </a:cubicBezTo>
                <a:cubicBezTo>
                  <a:pt x="555700" y="364050"/>
                  <a:pt x="554768" y="365543"/>
                  <a:pt x="554643" y="367346"/>
                </a:cubicBezTo>
                <a:cubicBezTo>
                  <a:pt x="554457" y="369895"/>
                  <a:pt x="555824" y="372755"/>
                  <a:pt x="555762" y="375242"/>
                </a:cubicBezTo>
                <a:cubicBezTo>
                  <a:pt x="555638" y="380590"/>
                  <a:pt x="553399" y="385937"/>
                  <a:pt x="552964" y="390787"/>
                </a:cubicBezTo>
                <a:cubicBezTo>
                  <a:pt x="552715" y="394020"/>
                  <a:pt x="553835" y="396694"/>
                  <a:pt x="554083" y="399802"/>
                </a:cubicBezTo>
                <a:cubicBezTo>
                  <a:pt x="554581" y="406269"/>
                  <a:pt x="554083" y="413171"/>
                  <a:pt x="552964" y="419264"/>
                </a:cubicBezTo>
                <a:cubicBezTo>
                  <a:pt x="552653" y="421067"/>
                  <a:pt x="551597" y="422932"/>
                  <a:pt x="551285" y="424860"/>
                </a:cubicBezTo>
                <a:cubicBezTo>
                  <a:pt x="550788" y="428093"/>
                  <a:pt x="551845" y="431762"/>
                  <a:pt x="551285" y="434933"/>
                </a:cubicBezTo>
                <a:cubicBezTo>
                  <a:pt x="550850" y="437544"/>
                  <a:pt x="548550" y="439720"/>
                  <a:pt x="547928" y="442207"/>
                </a:cubicBezTo>
                <a:cubicBezTo>
                  <a:pt x="546622" y="447368"/>
                  <a:pt x="547430" y="453462"/>
                  <a:pt x="546249" y="458995"/>
                </a:cubicBezTo>
                <a:cubicBezTo>
                  <a:pt x="544943" y="465151"/>
                  <a:pt x="542518" y="471182"/>
                  <a:pt x="541772" y="476840"/>
                </a:cubicBezTo>
                <a:cubicBezTo>
                  <a:pt x="541462" y="479327"/>
                  <a:pt x="542021" y="482188"/>
                  <a:pt x="541772" y="484612"/>
                </a:cubicBezTo>
                <a:cubicBezTo>
                  <a:pt x="541088" y="491639"/>
                  <a:pt x="537358" y="499908"/>
                  <a:pt x="535617" y="505255"/>
                </a:cubicBezTo>
                <a:cubicBezTo>
                  <a:pt x="534808" y="507805"/>
                  <a:pt x="534560" y="510478"/>
                  <a:pt x="533938" y="513090"/>
                </a:cubicBezTo>
                <a:cubicBezTo>
                  <a:pt x="529026" y="533173"/>
                  <a:pt x="524487" y="551826"/>
                  <a:pt x="518891" y="571163"/>
                </a:cubicBezTo>
                <a:cubicBezTo>
                  <a:pt x="515222" y="583723"/>
                  <a:pt x="510621" y="597775"/>
                  <a:pt x="506642" y="608594"/>
                </a:cubicBezTo>
                <a:cubicBezTo>
                  <a:pt x="504280" y="614936"/>
                  <a:pt x="502476" y="621714"/>
                  <a:pt x="499927" y="627496"/>
                </a:cubicBezTo>
                <a:cubicBezTo>
                  <a:pt x="498684" y="630356"/>
                  <a:pt x="496569" y="633030"/>
                  <a:pt x="495450" y="635952"/>
                </a:cubicBezTo>
                <a:cubicBezTo>
                  <a:pt x="494393" y="638813"/>
                  <a:pt x="494331" y="641984"/>
                  <a:pt x="493212" y="644844"/>
                </a:cubicBezTo>
                <a:cubicBezTo>
                  <a:pt x="492217" y="647517"/>
                  <a:pt x="490413" y="650004"/>
                  <a:pt x="489295" y="652678"/>
                </a:cubicBezTo>
                <a:cubicBezTo>
                  <a:pt x="486932" y="658274"/>
                  <a:pt x="485626" y="664181"/>
                  <a:pt x="483139" y="669404"/>
                </a:cubicBezTo>
                <a:cubicBezTo>
                  <a:pt x="481709" y="672451"/>
                  <a:pt x="479470" y="674751"/>
                  <a:pt x="478102" y="677860"/>
                </a:cubicBezTo>
                <a:cubicBezTo>
                  <a:pt x="476735" y="680969"/>
                  <a:pt x="475615" y="684202"/>
                  <a:pt x="474185" y="687311"/>
                </a:cubicBezTo>
                <a:cubicBezTo>
                  <a:pt x="469212" y="698379"/>
                  <a:pt x="463926" y="709073"/>
                  <a:pt x="459139" y="719768"/>
                </a:cubicBezTo>
                <a:moveTo>
                  <a:pt x="558809" y="631227"/>
                </a:moveTo>
                <a:cubicBezTo>
                  <a:pt x="558809" y="632222"/>
                  <a:pt x="558374" y="633154"/>
                  <a:pt x="557503" y="634211"/>
                </a:cubicBezTo>
                <a:cubicBezTo>
                  <a:pt x="556570" y="635206"/>
                  <a:pt x="557254" y="633403"/>
                  <a:pt x="557254" y="632408"/>
                </a:cubicBezTo>
                <a:cubicBezTo>
                  <a:pt x="557254" y="631351"/>
                  <a:pt x="557254" y="631103"/>
                  <a:pt x="557006" y="630419"/>
                </a:cubicBezTo>
                <a:cubicBezTo>
                  <a:pt x="556695" y="629797"/>
                  <a:pt x="555576" y="631227"/>
                  <a:pt x="554270" y="631227"/>
                </a:cubicBezTo>
                <a:cubicBezTo>
                  <a:pt x="552964" y="631227"/>
                  <a:pt x="554022" y="630170"/>
                  <a:pt x="554519" y="629921"/>
                </a:cubicBezTo>
                <a:cubicBezTo>
                  <a:pt x="555016" y="629672"/>
                  <a:pt x="555824" y="629548"/>
                  <a:pt x="556446" y="628242"/>
                </a:cubicBezTo>
                <a:cubicBezTo>
                  <a:pt x="557130" y="626937"/>
                  <a:pt x="558125" y="626315"/>
                  <a:pt x="558560" y="625817"/>
                </a:cubicBezTo>
                <a:cubicBezTo>
                  <a:pt x="558560" y="625817"/>
                  <a:pt x="559679" y="625382"/>
                  <a:pt x="560053" y="625942"/>
                </a:cubicBezTo>
                <a:cubicBezTo>
                  <a:pt x="560488" y="626439"/>
                  <a:pt x="559679" y="627621"/>
                  <a:pt x="559182" y="628491"/>
                </a:cubicBezTo>
                <a:cubicBezTo>
                  <a:pt x="558685" y="629424"/>
                  <a:pt x="558809" y="630170"/>
                  <a:pt x="558809" y="631227"/>
                </a:cubicBezTo>
                <a:moveTo>
                  <a:pt x="555576" y="642419"/>
                </a:moveTo>
                <a:cubicBezTo>
                  <a:pt x="555949" y="643165"/>
                  <a:pt x="554891" y="643538"/>
                  <a:pt x="554519" y="644222"/>
                </a:cubicBezTo>
                <a:cubicBezTo>
                  <a:pt x="554145" y="644844"/>
                  <a:pt x="553773" y="644098"/>
                  <a:pt x="552715" y="643538"/>
                </a:cubicBezTo>
                <a:cubicBezTo>
                  <a:pt x="551659" y="643041"/>
                  <a:pt x="552343" y="641984"/>
                  <a:pt x="553089" y="640429"/>
                </a:cubicBezTo>
                <a:cubicBezTo>
                  <a:pt x="553897" y="638937"/>
                  <a:pt x="553773" y="637818"/>
                  <a:pt x="553773" y="636699"/>
                </a:cubicBezTo>
                <a:cubicBezTo>
                  <a:pt x="553773" y="635579"/>
                  <a:pt x="556322" y="634274"/>
                  <a:pt x="556819" y="635020"/>
                </a:cubicBezTo>
                <a:cubicBezTo>
                  <a:pt x="557379" y="635828"/>
                  <a:pt x="557006" y="636699"/>
                  <a:pt x="556819" y="637507"/>
                </a:cubicBezTo>
                <a:cubicBezTo>
                  <a:pt x="556695" y="638253"/>
                  <a:pt x="556198" y="639310"/>
                  <a:pt x="555327" y="640864"/>
                </a:cubicBezTo>
                <a:cubicBezTo>
                  <a:pt x="554394" y="642419"/>
                  <a:pt x="555140" y="641610"/>
                  <a:pt x="555576" y="642419"/>
                </a:cubicBezTo>
                <a:moveTo>
                  <a:pt x="551907" y="657652"/>
                </a:moveTo>
                <a:lnTo>
                  <a:pt x="551348" y="657652"/>
                </a:lnTo>
                <a:lnTo>
                  <a:pt x="551348" y="657839"/>
                </a:lnTo>
                <a:cubicBezTo>
                  <a:pt x="551099" y="657217"/>
                  <a:pt x="550850" y="656471"/>
                  <a:pt x="550415" y="655787"/>
                </a:cubicBezTo>
                <a:lnTo>
                  <a:pt x="550788" y="655911"/>
                </a:lnTo>
                <a:cubicBezTo>
                  <a:pt x="549606" y="653797"/>
                  <a:pt x="550664" y="651683"/>
                  <a:pt x="551907" y="650378"/>
                </a:cubicBezTo>
                <a:cubicBezTo>
                  <a:pt x="552902" y="653362"/>
                  <a:pt x="551348" y="655414"/>
                  <a:pt x="551907" y="657652"/>
                </a:cubicBezTo>
                <a:moveTo>
                  <a:pt x="547990" y="657093"/>
                </a:moveTo>
                <a:lnTo>
                  <a:pt x="547742" y="657093"/>
                </a:lnTo>
                <a:cubicBezTo>
                  <a:pt x="547742" y="657093"/>
                  <a:pt x="548239" y="656657"/>
                  <a:pt x="548550" y="656471"/>
                </a:cubicBezTo>
                <a:lnTo>
                  <a:pt x="548550" y="656471"/>
                </a:lnTo>
                <a:cubicBezTo>
                  <a:pt x="548550" y="656471"/>
                  <a:pt x="550042" y="656471"/>
                  <a:pt x="550042" y="656471"/>
                </a:cubicBezTo>
                <a:cubicBezTo>
                  <a:pt x="550290" y="656968"/>
                  <a:pt x="550477" y="657341"/>
                  <a:pt x="550602" y="657777"/>
                </a:cubicBezTo>
                <a:cubicBezTo>
                  <a:pt x="549669" y="658274"/>
                  <a:pt x="549420" y="659393"/>
                  <a:pt x="548612" y="659828"/>
                </a:cubicBezTo>
                <a:cubicBezTo>
                  <a:pt x="547368" y="659953"/>
                  <a:pt x="548363" y="657901"/>
                  <a:pt x="548052" y="657093"/>
                </a:cubicBezTo>
                <a:moveTo>
                  <a:pt x="547430" y="655849"/>
                </a:moveTo>
                <a:cubicBezTo>
                  <a:pt x="546373" y="655041"/>
                  <a:pt x="546747" y="655911"/>
                  <a:pt x="545254" y="655849"/>
                </a:cubicBezTo>
                <a:cubicBezTo>
                  <a:pt x="545814" y="655165"/>
                  <a:pt x="545814" y="653797"/>
                  <a:pt x="546373" y="653051"/>
                </a:cubicBezTo>
                <a:cubicBezTo>
                  <a:pt x="547493" y="653238"/>
                  <a:pt x="547493" y="654606"/>
                  <a:pt x="548052" y="655290"/>
                </a:cubicBezTo>
                <a:lnTo>
                  <a:pt x="548239" y="655290"/>
                </a:lnTo>
                <a:cubicBezTo>
                  <a:pt x="548239" y="655290"/>
                  <a:pt x="547679" y="655663"/>
                  <a:pt x="547493" y="655787"/>
                </a:cubicBezTo>
                <a:moveTo>
                  <a:pt x="553337" y="625507"/>
                </a:moveTo>
                <a:cubicBezTo>
                  <a:pt x="554145" y="623330"/>
                  <a:pt x="555140" y="622460"/>
                  <a:pt x="555140" y="621652"/>
                </a:cubicBezTo>
                <a:cubicBezTo>
                  <a:pt x="555140" y="620905"/>
                  <a:pt x="556695" y="619040"/>
                  <a:pt x="556695" y="619848"/>
                </a:cubicBezTo>
                <a:cubicBezTo>
                  <a:pt x="556695" y="619848"/>
                  <a:pt x="556446" y="623703"/>
                  <a:pt x="555824" y="624636"/>
                </a:cubicBezTo>
                <a:cubicBezTo>
                  <a:pt x="555140" y="625507"/>
                  <a:pt x="554891" y="627496"/>
                  <a:pt x="554270" y="627621"/>
                </a:cubicBezTo>
                <a:cubicBezTo>
                  <a:pt x="553648" y="627745"/>
                  <a:pt x="552591" y="627745"/>
                  <a:pt x="553337" y="625507"/>
                </a:cubicBezTo>
                <a:moveTo>
                  <a:pt x="539099" y="689922"/>
                </a:moveTo>
                <a:cubicBezTo>
                  <a:pt x="540404" y="690731"/>
                  <a:pt x="539099" y="693591"/>
                  <a:pt x="537420" y="693280"/>
                </a:cubicBezTo>
                <a:cubicBezTo>
                  <a:pt x="536674" y="690855"/>
                  <a:pt x="539596" y="692099"/>
                  <a:pt x="539099" y="689922"/>
                </a:cubicBezTo>
                <a:moveTo>
                  <a:pt x="491657" y="787665"/>
                </a:moveTo>
                <a:cubicBezTo>
                  <a:pt x="492404" y="787665"/>
                  <a:pt x="492901" y="787976"/>
                  <a:pt x="493336" y="788225"/>
                </a:cubicBezTo>
                <a:lnTo>
                  <a:pt x="493336" y="788474"/>
                </a:lnTo>
                <a:cubicBezTo>
                  <a:pt x="493336" y="788474"/>
                  <a:pt x="493336" y="788474"/>
                  <a:pt x="493336" y="788536"/>
                </a:cubicBezTo>
                <a:lnTo>
                  <a:pt x="493336" y="789406"/>
                </a:lnTo>
                <a:cubicBezTo>
                  <a:pt x="492714" y="789406"/>
                  <a:pt x="492279" y="789593"/>
                  <a:pt x="491844" y="789842"/>
                </a:cubicBezTo>
                <a:cubicBezTo>
                  <a:pt x="491844" y="789842"/>
                  <a:pt x="491720" y="789842"/>
                  <a:pt x="491657" y="789842"/>
                </a:cubicBezTo>
                <a:lnTo>
                  <a:pt x="491657" y="787665"/>
                </a:lnTo>
                <a:close/>
                <a:moveTo>
                  <a:pt x="485688" y="792453"/>
                </a:moveTo>
                <a:cubicBezTo>
                  <a:pt x="485502" y="792888"/>
                  <a:pt x="485129" y="793386"/>
                  <a:pt x="484756" y="793759"/>
                </a:cubicBezTo>
                <a:lnTo>
                  <a:pt x="485688" y="792453"/>
                </a:lnTo>
                <a:close/>
                <a:moveTo>
                  <a:pt x="473750" y="834298"/>
                </a:moveTo>
                <a:lnTo>
                  <a:pt x="473750" y="835231"/>
                </a:lnTo>
                <a:cubicBezTo>
                  <a:pt x="473439" y="836039"/>
                  <a:pt x="472942" y="836599"/>
                  <a:pt x="472631" y="837345"/>
                </a:cubicBezTo>
                <a:cubicBezTo>
                  <a:pt x="472009" y="837283"/>
                  <a:pt x="471760" y="836785"/>
                  <a:pt x="471512" y="836226"/>
                </a:cubicBezTo>
                <a:lnTo>
                  <a:pt x="471512" y="836226"/>
                </a:lnTo>
                <a:cubicBezTo>
                  <a:pt x="471760" y="835728"/>
                  <a:pt x="472134" y="835231"/>
                  <a:pt x="472506" y="834734"/>
                </a:cubicBezTo>
                <a:cubicBezTo>
                  <a:pt x="472755" y="834485"/>
                  <a:pt x="472942" y="834174"/>
                  <a:pt x="473191" y="833863"/>
                </a:cubicBezTo>
                <a:lnTo>
                  <a:pt x="473191" y="833987"/>
                </a:lnTo>
                <a:cubicBezTo>
                  <a:pt x="473191" y="833987"/>
                  <a:pt x="473688" y="834112"/>
                  <a:pt x="473813" y="834236"/>
                </a:cubicBezTo>
                <a:cubicBezTo>
                  <a:pt x="473813" y="834236"/>
                  <a:pt x="473813" y="834236"/>
                  <a:pt x="473813" y="834236"/>
                </a:cubicBezTo>
                <a:moveTo>
                  <a:pt x="481585" y="830070"/>
                </a:moveTo>
                <a:cubicBezTo>
                  <a:pt x="478351" y="828765"/>
                  <a:pt x="478973" y="835542"/>
                  <a:pt x="475429" y="835728"/>
                </a:cubicBezTo>
                <a:lnTo>
                  <a:pt x="475367" y="835728"/>
                </a:lnTo>
                <a:cubicBezTo>
                  <a:pt x="475367" y="835728"/>
                  <a:pt x="475491" y="835542"/>
                  <a:pt x="475491" y="835418"/>
                </a:cubicBezTo>
                <a:lnTo>
                  <a:pt x="475491" y="834485"/>
                </a:lnTo>
                <a:cubicBezTo>
                  <a:pt x="477978" y="831252"/>
                  <a:pt x="479409" y="826899"/>
                  <a:pt x="482144" y="823915"/>
                </a:cubicBezTo>
                <a:cubicBezTo>
                  <a:pt x="483699" y="825531"/>
                  <a:pt x="480776" y="827397"/>
                  <a:pt x="481585" y="830070"/>
                </a:cubicBezTo>
                <a:moveTo>
                  <a:pt x="482144" y="820557"/>
                </a:moveTo>
                <a:cubicBezTo>
                  <a:pt x="481709" y="820433"/>
                  <a:pt x="481523" y="820122"/>
                  <a:pt x="481585" y="819438"/>
                </a:cubicBezTo>
                <a:lnTo>
                  <a:pt x="481585" y="819438"/>
                </a:lnTo>
                <a:cubicBezTo>
                  <a:pt x="482020" y="817821"/>
                  <a:pt x="482828" y="816329"/>
                  <a:pt x="483948" y="815023"/>
                </a:cubicBezTo>
                <a:lnTo>
                  <a:pt x="484942" y="815023"/>
                </a:lnTo>
                <a:cubicBezTo>
                  <a:pt x="484445" y="817262"/>
                  <a:pt x="483201" y="818878"/>
                  <a:pt x="482144" y="820557"/>
                </a:cubicBezTo>
                <a:moveTo>
                  <a:pt x="488300" y="803334"/>
                </a:moveTo>
                <a:cubicBezTo>
                  <a:pt x="487181" y="804205"/>
                  <a:pt x="487616" y="803272"/>
                  <a:pt x="486061" y="803334"/>
                </a:cubicBezTo>
                <a:cubicBezTo>
                  <a:pt x="485377" y="805821"/>
                  <a:pt x="487616" y="805510"/>
                  <a:pt x="487181" y="807811"/>
                </a:cubicBezTo>
                <a:cubicBezTo>
                  <a:pt x="485502" y="807749"/>
                  <a:pt x="485004" y="808930"/>
                  <a:pt x="483823" y="809427"/>
                </a:cubicBezTo>
                <a:lnTo>
                  <a:pt x="484072" y="810298"/>
                </a:lnTo>
                <a:cubicBezTo>
                  <a:pt x="483450" y="809987"/>
                  <a:pt x="482766" y="809863"/>
                  <a:pt x="481833" y="809179"/>
                </a:cubicBezTo>
                <a:lnTo>
                  <a:pt x="482144" y="809987"/>
                </a:lnTo>
                <a:lnTo>
                  <a:pt x="481025" y="809987"/>
                </a:lnTo>
                <a:cubicBezTo>
                  <a:pt x="479844" y="811977"/>
                  <a:pt x="478849" y="814215"/>
                  <a:pt x="476548" y="815086"/>
                </a:cubicBezTo>
                <a:cubicBezTo>
                  <a:pt x="476735" y="817262"/>
                  <a:pt x="475243" y="817884"/>
                  <a:pt x="475429" y="820060"/>
                </a:cubicBezTo>
                <a:cubicBezTo>
                  <a:pt x="471760" y="821428"/>
                  <a:pt x="471014" y="828081"/>
                  <a:pt x="467035" y="827335"/>
                </a:cubicBezTo>
                <a:cubicBezTo>
                  <a:pt x="466040" y="830070"/>
                  <a:pt x="466040" y="830692"/>
                  <a:pt x="465357" y="834050"/>
                </a:cubicBezTo>
                <a:lnTo>
                  <a:pt x="468279" y="831998"/>
                </a:lnTo>
                <a:cubicBezTo>
                  <a:pt x="468279" y="831998"/>
                  <a:pt x="470641" y="829946"/>
                  <a:pt x="471014" y="829262"/>
                </a:cubicBezTo>
                <a:cubicBezTo>
                  <a:pt x="471388" y="828516"/>
                  <a:pt x="475118" y="823915"/>
                  <a:pt x="475864" y="821801"/>
                </a:cubicBezTo>
                <a:cubicBezTo>
                  <a:pt x="476548" y="819749"/>
                  <a:pt x="479781" y="816640"/>
                  <a:pt x="481523" y="814588"/>
                </a:cubicBezTo>
                <a:cubicBezTo>
                  <a:pt x="482579" y="813345"/>
                  <a:pt x="483326" y="812039"/>
                  <a:pt x="483699" y="811168"/>
                </a:cubicBezTo>
                <a:cubicBezTo>
                  <a:pt x="484133" y="812101"/>
                  <a:pt x="483077" y="813034"/>
                  <a:pt x="483264" y="814526"/>
                </a:cubicBezTo>
                <a:cubicBezTo>
                  <a:pt x="482020" y="816018"/>
                  <a:pt x="481087" y="817697"/>
                  <a:pt x="480652" y="819562"/>
                </a:cubicBezTo>
                <a:lnTo>
                  <a:pt x="480465" y="819562"/>
                </a:lnTo>
                <a:cubicBezTo>
                  <a:pt x="477605" y="823977"/>
                  <a:pt x="474061" y="827770"/>
                  <a:pt x="472196" y="833179"/>
                </a:cubicBezTo>
                <a:cubicBezTo>
                  <a:pt x="472009" y="833428"/>
                  <a:pt x="471822" y="833739"/>
                  <a:pt x="471574" y="833987"/>
                </a:cubicBezTo>
                <a:cubicBezTo>
                  <a:pt x="471139" y="834485"/>
                  <a:pt x="470704" y="835107"/>
                  <a:pt x="470393" y="835728"/>
                </a:cubicBezTo>
                <a:lnTo>
                  <a:pt x="470393" y="835728"/>
                </a:lnTo>
                <a:cubicBezTo>
                  <a:pt x="470393" y="835728"/>
                  <a:pt x="469709" y="835728"/>
                  <a:pt x="469833" y="836226"/>
                </a:cubicBezTo>
                <a:cubicBezTo>
                  <a:pt x="468092" y="835791"/>
                  <a:pt x="466849" y="834734"/>
                  <a:pt x="465357" y="833987"/>
                </a:cubicBezTo>
                <a:cubicBezTo>
                  <a:pt x="465357" y="833987"/>
                  <a:pt x="463926" y="831065"/>
                  <a:pt x="463802" y="830568"/>
                </a:cubicBezTo>
                <a:cubicBezTo>
                  <a:pt x="463615" y="830008"/>
                  <a:pt x="463802" y="829511"/>
                  <a:pt x="464610" y="827770"/>
                </a:cubicBezTo>
                <a:cubicBezTo>
                  <a:pt x="465480" y="826091"/>
                  <a:pt x="463118" y="828827"/>
                  <a:pt x="465357" y="824661"/>
                </a:cubicBezTo>
                <a:cubicBezTo>
                  <a:pt x="467595" y="820557"/>
                  <a:pt x="466724" y="821925"/>
                  <a:pt x="467595" y="820557"/>
                </a:cubicBezTo>
                <a:cubicBezTo>
                  <a:pt x="468403" y="819189"/>
                  <a:pt x="468465" y="817386"/>
                  <a:pt x="469274" y="817137"/>
                </a:cubicBezTo>
                <a:cubicBezTo>
                  <a:pt x="471014" y="816578"/>
                  <a:pt x="470144" y="818319"/>
                  <a:pt x="471201" y="817635"/>
                </a:cubicBezTo>
                <a:cubicBezTo>
                  <a:pt x="472196" y="816951"/>
                  <a:pt x="473626" y="815707"/>
                  <a:pt x="473626" y="815707"/>
                </a:cubicBezTo>
                <a:cubicBezTo>
                  <a:pt x="473626" y="815707"/>
                  <a:pt x="474807" y="816080"/>
                  <a:pt x="475118" y="815583"/>
                </a:cubicBezTo>
                <a:cubicBezTo>
                  <a:pt x="475491" y="815023"/>
                  <a:pt x="475491" y="813842"/>
                  <a:pt x="474310" y="813345"/>
                </a:cubicBezTo>
                <a:cubicBezTo>
                  <a:pt x="473066" y="812785"/>
                  <a:pt x="472071" y="814028"/>
                  <a:pt x="473066" y="812785"/>
                </a:cubicBezTo>
                <a:cubicBezTo>
                  <a:pt x="474123" y="811604"/>
                  <a:pt x="474310" y="808992"/>
                  <a:pt x="475677" y="807313"/>
                </a:cubicBezTo>
                <a:cubicBezTo>
                  <a:pt x="477046" y="805572"/>
                  <a:pt x="479968" y="802464"/>
                  <a:pt x="480652" y="800909"/>
                </a:cubicBezTo>
                <a:cubicBezTo>
                  <a:pt x="481336" y="799355"/>
                  <a:pt x="482020" y="796930"/>
                  <a:pt x="482206" y="796432"/>
                </a:cubicBezTo>
                <a:cubicBezTo>
                  <a:pt x="482393" y="795935"/>
                  <a:pt x="483761" y="794691"/>
                  <a:pt x="483761" y="794691"/>
                </a:cubicBezTo>
                <a:cubicBezTo>
                  <a:pt x="483761" y="794691"/>
                  <a:pt x="484133" y="794380"/>
                  <a:pt x="484631" y="793883"/>
                </a:cubicBezTo>
                <a:cubicBezTo>
                  <a:pt x="483326" y="795935"/>
                  <a:pt x="482144" y="797987"/>
                  <a:pt x="482144" y="799914"/>
                </a:cubicBezTo>
                <a:cubicBezTo>
                  <a:pt x="484445" y="796432"/>
                  <a:pt x="488486" y="791645"/>
                  <a:pt x="488300" y="787541"/>
                </a:cubicBezTo>
                <a:cubicBezTo>
                  <a:pt x="488424" y="786297"/>
                  <a:pt x="489108" y="785924"/>
                  <a:pt x="489605" y="785240"/>
                </a:cubicBezTo>
                <a:cubicBezTo>
                  <a:pt x="490165" y="784556"/>
                  <a:pt x="491471" y="781945"/>
                  <a:pt x="491533" y="782629"/>
                </a:cubicBezTo>
                <a:cubicBezTo>
                  <a:pt x="491720" y="784370"/>
                  <a:pt x="489792" y="789344"/>
                  <a:pt x="488921" y="790588"/>
                </a:cubicBezTo>
                <a:cubicBezTo>
                  <a:pt x="488051" y="791769"/>
                  <a:pt x="487181" y="793697"/>
                  <a:pt x="486373" y="795375"/>
                </a:cubicBezTo>
                <a:cubicBezTo>
                  <a:pt x="485502" y="797116"/>
                  <a:pt x="484631" y="797987"/>
                  <a:pt x="483761" y="799728"/>
                </a:cubicBezTo>
                <a:cubicBezTo>
                  <a:pt x="482890" y="801406"/>
                  <a:pt x="483450" y="801593"/>
                  <a:pt x="482579" y="803147"/>
                </a:cubicBezTo>
                <a:cubicBezTo>
                  <a:pt x="481709" y="804702"/>
                  <a:pt x="479968" y="805759"/>
                  <a:pt x="479470" y="806940"/>
                </a:cubicBezTo>
                <a:cubicBezTo>
                  <a:pt x="478911" y="808122"/>
                  <a:pt x="478600" y="808681"/>
                  <a:pt x="479284" y="808992"/>
                </a:cubicBezTo>
                <a:cubicBezTo>
                  <a:pt x="479968" y="809365"/>
                  <a:pt x="482393" y="808557"/>
                  <a:pt x="481833" y="809117"/>
                </a:cubicBezTo>
                <a:lnTo>
                  <a:pt x="482704" y="809365"/>
                </a:lnTo>
                <a:cubicBezTo>
                  <a:pt x="481523" y="804640"/>
                  <a:pt x="485191" y="800474"/>
                  <a:pt x="488859" y="798733"/>
                </a:cubicBezTo>
                <a:cubicBezTo>
                  <a:pt x="491533" y="799790"/>
                  <a:pt x="487740" y="800971"/>
                  <a:pt x="488300" y="803272"/>
                </a:cubicBezTo>
                <a:moveTo>
                  <a:pt x="491098" y="790961"/>
                </a:moveTo>
                <a:lnTo>
                  <a:pt x="491098" y="790836"/>
                </a:lnTo>
                <a:cubicBezTo>
                  <a:pt x="491098" y="790836"/>
                  <a:pt x="491471" y="790961"/>
                  <a:pt x="491657" y="790961"/>
                </a:cubicBezTo>
                <a:cubicBezTo>
                  <a:pt x="491346" y="791831"/>
                  <a:pt x="490849" y="792391"/>
                  <a:pt x="490538" y="793261"/>
                </a:cubicBezTo>
                <a:cubicBezTo>
                  <a:pt x="489232" y="793075"/>
                  <a:pt x="490600" y="791147"/>
                  <a:pt x="491098" y="790961"/>
                </a:cubicBezTo>
                <a:moveTo>
                  <a:pt x="494953" y="797178"/>
                </a:moveTo>
                <a:cubicBezTo>
                  <a:pt x="493336" y="796681"/>
                  <a:pt x="495263" y="795375"/>
                  <a:pt x="494953" y="794318"/>
                </a:cubicBezTo>
                <a:cubicBezTo>
                  <a:pt x="497440" y="794256"/>
                  <a:pt x="495263" y="796619"/>
                  <a:pt x="494953" y="797178"/>
                </a:cubicBezTo>
                <a:moveTo>
                  <a:pt x="490662" y="797862"/>
                </a:moveTo>
                <a:cubicBezTo>
                  <a:pt x="489792" y="797552"/>
                  <a:pt x="491844" y="794629"/>
                  <a:pt x="493087" y="792204"/>
                </a:cubicBezTo>
                <a:cubicBezTo>
                  <a:pt x="493460" y="791458"/>
                  <a:pt x="493647" y="790899"/>
                  <a:pt x="493834" y="790339"/>
                </a:cubicBezTo>
                <a:cubicBezTo>
                  <a:pt x="493958" y="790339"/>
                  <a:pt x="494020" y="790463"/>
                  <a:pt x="494145" y="790463"/>
                </a:cubicBezTo>
                <a:cubicBezTo>
                  <a:pt x="494517" y="790463"/>
                  <a:pt x="494766" y="790215"/>
                  <a:pt x="494891" y="789904"/>
                </a:cubicBezTo>
                <a:lnTo>
                  <a:pt x="495015" y="789904"/>
                </a:lnTo>
                <a:cubicBezTo>
                  <a:pt x="493460" y="793323"/>
                  <a:pt x="498000" y="786857"/>
                  <a:pt x="495015" y="788722"/>
                </a:cubicBezTo>
                <a:lnTo>
                  <a:pt x="495015" y="788474"/>
                </a:lnTo>
                <a:cubicBezTo>
                  <a:pt x="495015" y="788101"/>
                  <a:pt x="494766" y="787914"/>
                  <a:pt x="494517" y="787727"/>
                </a:cubicBezTo>
                <a:cubicBezTo>
                  <a:pt x="494517" y="787541"/>
                  <a:pt x="494580" y="787354"/>
                  <a:pt x="494642" y="787168"/>
                </a:cubicBezTo>
                <a:cubicBezTo>
                  <a:pt x="494953" y="785800"/>
                  <a:pt x="494953" y="784930"/>
                  <a:pt x="494953" y="784930"/>
                </a:cubicBezTo>
                <a:lnTo>
                  <a:pt x="494268" y="784059"/>
                </a:lnTo>
                <a:cubicBezTo>
                  <a:pt x="493585" y="783251"/>
                  <a:pt x="494953" y="783064"/>
                  <a:pt x="496693" y="780328"/>
                </a:cubicBezTo>
                <a:cubicBezTo>
                  <a:pt x="498435" y="777530"/>
                  <a:pt x="497564" y="777903"/>
                  <a:pt x="497751" y="776536"/>
                </a:cubicBezTo>
                <a:cubicBezTo>
                  <a:pt x="497875" y="775105"/>
                  <a:pt x="495450" y="777903"/>
                  <a:pt x="493399" y="779458"/>
                </a:cubicBezTo>
                <a:cubicBezTo>
                  <a:pt x="491346" y="781012"/>
                  <a:pt x="494455" y="777530"/>
                  <a:pt x="495139" y="775292"/>
                </a:cubicBezTo>
                <a:cubicBezTo>
                  <a:pt x="495823" y="773054"/>
                  <a:pt x="496693" y="773240"/>
                  <a:pt x="498248" y="771188"/>
                </a:cubicBezTo>
                <a:cubicBezTo>
                  <a:pt x="499802" y="769074"/>
                  <a:pt x="498062" y="769447"/>
                  <a:pt x="497751" y="768390"/>
                </a:cubicBezTo>
                <a:cubicBezTo>
                  <a:pt x="497377" y="767395"/>
                  <a:pt x="498932" y="766712"/>
                  <a:pt x="499989" y="764100"/>
                </a:cubicBezTo>
                <a:cubicBezTo>
                  <a:pt x="500984" y="761489"/>
                  <a:pt x="501668" y="763727"/>
                  <a:pt x="501171" y="765468"/>
                </a:cubicBezTo>
                <a:cubicBezTo>
                  <a:pt x="500673" y="767209"/>
                  <a:pt x="501481" y="766836"/>
                  <a:pt x="502911" y="765841"/>
                </a:cubicBezTo>
                <a:cubicBezTo>
                  <a:pt x="504280" y="764784"/>
                  <a:pt x="504964" y="762919"/>
                  <a:pt x="505461" y="762235"/>
                </a:cubicBezTo>
                <a:cubicBezTo>
                  <a:pt x="505461" y="762235"/>
                  <a:pt x="506704" y="763603"/>
                  <a:pt x="508072" y="761489"/>
                </a:cubicBezTo>
                <a:cubicBezTo>
                  <a:pt x="509440" y="759437"/>
                  <a:pt x="509440" y="760991"/>
                  <a:pt x="509253" y="762235"/>
                </a:cubicBezTo>
                <a:cubicBezTo>
                  <a:pt x="509067" y="763416"/>
                  <a:pt x="508383" y="764784"/>
                  <a:pt x="507389" y="766525"/>
                </a:cubicBezTo>
                <a:cubicBezTo>
                  <a:pt x="506331" y="768266"/>
                  <a:pt x="504280" y="772743"/>
                  <a:pt x="503409" y="775479"/>
                </a:cubicBezTo>
                <a:cubicBezTo>
                  <a:pt x="503222" y="776100"/>
                  <a:pt x="502787" y="777157"/>
                  <a:pt x="502227" y="778401"/>
                </a:cubicBezTo>
                <a:cubicBezTo>
                  <a:pt x="502227" y="778401"/>
                  <a:pt x="502227" y="778401"/>
                  <a:pt x="502165" y="778339"/>
                </a:cubicBezTo>
                <a:cubicBezTo>
                  <a:pt x="501855" y="778277"/>
                  <a:pt x="501481" y="778463"/>
                  <a:pt x="501419" y="778836"/>
                </a:cubicBezTo>
                <a:cubicBezTo>
                  <a:pt x="501419" y="779023"/>
                  <a:pt x="501295" y="779085"/>
                  <a:pt x="501232" y="779271"/>
                </a:cubicBezTo>
                <a:lnTo>
                  <a:pt x="501171" y="779271"/>
                </a:lnTo>
                <a:cubicBezTo>
                  <a:pt x="501171" y="778712"/>
                  <a:pt x="500486" y="778774"/>
                  <a:pt x="500051" y="778650"/>
                </a:cubicBezTo>
                <a:cubicBezTo>
                  <a:pt x="499989" y="779396"/>
                  <a:pt x="500051" y="780142"/>
                  <a:pt x="500548" y="780266"/>
                </a:cubicBezTo>
                <a:cubicBezTo>
                  <a:pt x="500425" y="780391"/>
                  <a:pt x="500300" y="780515"/>
                  <a:pt x="500113" y="780577"/>
                </a:cubicBezTo>
                <a:cubicBezTo>
                  <a:pt x="499802" y="780701"/>
                  <a:pt x="499678" y="781074"/>
                  <a:pt x="499802" y="781385"/>
                </a:cubicBezTo>
                <a:cubicBezTo>
                  <a:pt x="499927" y="781634"/>
                  <a:pt x="500113" y="781758"/>
                  <a:pt x="500362" y="781758"/>
                </a:cubicBezTo>
                <a:cubicBezTo>
                  <a:pt x="500425" y="781758"/>
                  <a:pt x="500548" y="781758"/>
                  <a:pt x="500611" y="781758"/>
                </a:cubicBezTo>
                <a:cubicBezTo>
                  <a:pt x="500611" y="781758"/>
                  <a:pt x="500673" y="781758"/>
                  <a:pt x="500735" y="781758"/>
                </a:cubicBezTo>
                <a:cubicBezTo>
                  <a:pt x="499118" y="784992"/>
                  <a:pt x="497316" y="788474"/>
                  <a:pt x="496569" y="789655"/>
                </a:cubicBezTo>
                <a:cubicBezTo>
                  <a:pt x="495388" y="791707"/>
                  <a:pt x="491595" y="798298"/>
                  <a:pt x="490725" y="797925"/>
                </a:cubicBezTo>
                <a:moveTo>
                  <a:pt x="507886" y="755333"/>
                </a:moveTo>
                <a:cubicBezTo>
                  <a:pt x="508445" y="754898"/>
                  <a:pt x="508507" y="754960"/>
                  <a:pt x="508383" y="755271"/>
                </a:cubicBezTo>
                <a:cubicBezTo>
                  <a:pt x="508197" y="755333"/>
                  <a:pt x="508072" y="755333"/>
                  <a:pt x="507886" y="755333"/>
                </a:cubicBezTo>
                <a:moveTo>
                  <a:pt x="501668" y="784867"/>
                </a:moveTo>
                <a:cubicBezTo>
                  <a:pt x="499305" y="785116"/>
                  <a:pt x="501171" y="782505"/>
                  <a:pt x="501109" y="781510"/>
                </a:cubicBezTo>
                <a:lnTo>
                  <a:pt x="501109" y="781510"/>
                </a:lnTo>
                <a:cubicBezTo>
                  <a:pt x="501730" y="781074"/>
                  <a:pt x="502227" y="780391"/>
                  <a:pt x="502476" y="779520"/>
                </a:cubicBezTo>
                <a:cubicBezTo>
                  <a:pt x="505274" y="774795"/>
                  <a:pt x="506580" y="768701"/>
                  <a:pt x="510062" y="764722"/>
                </a:cubicBezTo>
                <a:cubicBezTo>
                  <a:pt x="510559" y="772556"/>
                  <a:pt x="503409" y="777468"/>
                  <a:pt x="501668" y="784805"/>
                </a:cubicBezTo>
                <a:moveTo>
                  <a:pt x="522310" y="754773"/>
                </a:moveTo>
                <a:cubicBezTo>
                  <a:pt x="520570" y="752970"/>
                  <a:pt x="522994" y="750608"/>
                  <a:pt x="523430" y="749115"/>
                </a:cubicBezTo>
                <a:cubicBezTo>
                  <a:pt x="525606" y="749924"/>
                  <a:pt x="522622" y="753032"/>
                  <a:pt x="522310" y="754773"/>
                </a:cubicBezTo>
                <a:moveTo>
                  <a:pt x="530705" y="726234"/>
                </a:moveTo>
                <a:cubicBezTo>
                  <a:pt x="530705" y="724617"/>
                  <a:pt x="532135" y="724369"/>
                  <a:pt x="532383" y="722876"/>
                </a:cubicBezTo>
                <a:cubicBezTo>
                  <a:pt x="533441" y="723436"/>
                  <a:pt x="532135" y="726296"/>
                  <a:pt x="530705" y="726234"/>
                </a:cubicBezTo>
                <a:moveTo>
                  <a:pt x="531886" y="710068"/>
                </a:moveTo>
                <a:cubicBezTo>
                  <a:pt x="530829" y="711125"/>
                  <a:pt x="531389" y="710752"/>
                  <a:pt x="530829" y="712679"/>
                </a:cubicBezTo>
                <a:cubicBezTo>
                  <a:pt x="530332" y="714545"/>
                  <a:pt x="531015" y="715229"/>
                  <a:pt x="529648" y="715788"/>
                </a:cubicBezTo>
                <a:cubicBezTo>
                  <a:pt x="528280" y="716286"/>
                  <a:pt x="527223" y="715415"/>
                  <a:pt x="527596" y="717343"/>
                </a:cubicBezTo>
                <a:cubicBezTo>
                  <a:pt x="527907" y="719208"/>
                  <a:pt x="527223" y="720265"/>
                  <a:pt x="527409" y="721260"/>
                </a:cubicBezTo>
                <a:cubicBezTo>
                  <a:pt x="527596" y="722317"/>
                  <a:pt x="527720" y="723001"/>
                  <a:pt x="526912" y="723871"/>
                </a:cubicBezTo>
                <a:cubicBezTo>
                  <a:pt x="526290" y="724493"/>
                  <a:pt x="525047" y="725053"/>
                  <a:pt x="524611" y="725612"/>
                </a:cubicBezTo>
                <a:cubicBezTo>
                  <a:pt x="524549" y="724555"/>
                  <a:pt x="524114" y="723996"/>
                  <a:pt x="522871" y="724120"/>
                </a:cubicBezTo>
                <a:cubicBezTo>
                  <a:pt x="522559" y="724431"/>
                  <a:pt x="521564" y="726731"/>
                  <a:pt x="522871" y="726918"/>
                </a:cubicBezTo>
                <a:cubicBezTo>
                  <a:pt x="522933" y="726234"/>
                  <a:pt x="523741" y="726296"/>
                  <a:pt x="524549" y="726296"/>
                </a:cubicBezTo>
                <a:cubicBezTo>
                  <a:pt x="524363" y="726047"/>
                  <a:pt x="524425" y="725861"/>
                  <a:pt x="524611" y="725674"/>
                </a:cubicBezTo>
                <a:cubicBezTo>
                  <a:pt x="524611" y="725861"/>
                  <a:pt x="524549" y="726047"/>
                  <a:pt x="524549" y="726296"/>
                </a:cubicBezTo>
                <a:cubicBezTo>
                  <a:pt x="525171" y="727104"/>
                  <a:pt x="525171" y="727664"/>
                  <a:pt x="524487" y="728659"/>
                </a:cubicBezTo>
                <a:cubicBezTo>
                  <a:pt x="523803" y="729716"/>
                  <a:pt x="523989" y="728659"/>
                  <a:pt x="522559" y="729716"/>
                </a:cubicBezTo>
                <a:cubicBezTo>
                  <a:pt x="521192" y="730773"/>
                  <a:pt x="520508" y="730897"/>
                  <a:pt x="520508" y="731954"/>
                </a:cubicBezTo>
                <a:cubicBezTo>
                  <a:pt x="520508" y="733011"/>
                  <a:pt x="521005" y="731768"/>
                  <a:pt x="520508" y="733011"/>
                </a:cubicBezTo>
                <a:cubicBezTo>
                  <a:pt x="520010" y="734193"/>
                  <a:pt x="520694" y="734379"/>
                  <a:pt x="521005" y="735561"/>
                </a:cubicBezTo>
                <a:cubicBezTo>
                  <a:pt x="521378" y="736804"/>
                  <a:pt x="521378" y="737302"/>
                  <a:pt x="520694" y="738359"/>
                </a:cubicBezTo>
                <a:cubicBezTo>
                  <a:pt x="520010" y="739353"/>
                  <a:pt x="519139" y="741281"/>
                  <a:pt x="518767" y="741778"/>
                </a:cubicBezTo>
                <a:cubicBezTo>
                  <a:pt x="518456" y="742276"/>
                  <a:pt x="517212" y="742462"/>
                  <a:pt x="516404" y="743830"/>
                </a:cubicBezTo>
                <a:cubicBezTo>
                  <a:pt x="515533" y="745198"/>
                  <a:pt x="515161" y="746939"/>
                  <a:pt x="515533" y="747623"/>
                </a:cubicBezTo>
                <a:cubicBezTo>
                  <a:pt x="515845" y="748307"/>
                  <a:pt x="516404" y="748494"/>
                  <a:pt x="515533" y="749551"/>
                </a:cubicBezTo>
                <a:cubicBezTo>
                  <a:pt x="514912" y="750297"/>
                  <a:pt x="514974" y="751789"/>
                  <a:pt x="514787" y="752411"/>
                </a:cubicBezTo>
                <a:cubicBezTo>
                  <a:pt x="518331" y="750794"/>
                  <a:pt x="517834" y="745012"/>
                  <a:pt x="521192" y="743084"/>
                </a:cubicBezTo>
                <a:cubicBezTo>
                  <a:pt x="521129" y="741716"/>
                  <a:pt x="521876" y="742151"/>
                  <a:pt x="521751" y="743084"/>
                </a:cubicBezTo>
                <a:cubicBezTo>
                  <a:pt x="518704" y="748307"/>
                  <a:pt x="518083" y="755768"/>
                  <a:pt x="513357" y="759312"/>
                </a:cubicBezTo>
                <a:cubicBezTo>
                  <a:pt x="512798" y="756141"/>
                  <a:pt x="515036" y="755706"/>
                  <a:pt x="514476" y="752535"/>
                </a:cubicBezTo>
                <a:cubicBezTo>
                  <a:pt x="513854" y="752038"/>
                  <a:pt x="512238" y="752535"/>
                  <a:pt x="512238" y="753965"/>
                </a:cubicBezTo>
                <a:cubicBezTo>
                  <a:pt x="512176" y="751851"/>
                  <a:pt x="510435" y="751851"/>
                  <a:pt x="511678" y="749737"/>
                </a:cubicBezTo>
                <a:cubicBezTo>
                  <a:pt x="512798" y="750110"/>
                  <a:pt x="512798" y="751478"/>
                  <a:pt x="513917" y="750297"/>
                </a:cubicBezTo>
                <a:cubicBezTo>
                  <a:pt x="512984" y="748556"/>
                  <a:pt x="513668" y="747374"/>
                  <a:pt x="513917" y="745447"/>
                </a:cubicBezTo>
                <a:cubicBezTo>
                  <a:pt x="514103" y="745571"/>
                  <a:pt x="514352" y="745696"/>
                  <a:pt x="514538" y="745882"/>
                </a:cubicBezTo>
                <a:cubicBezTo>
                  <a:pt x="514601" y="745882"/>
                  <a:pt x="514663" y="745944"/>
                  <a:pt x="514787" y="745944"/>
                </a:cubicBezTo>
                <a:cubicBezTo>
                  <a:pt x="514912" y="745944"/>
                  <a:pt x="514974" y="745944"/>
                  <a:pt x="515036" y="745820"/>
                </a:cubicBezTo>
                <a:cubicBezTo>
                  <a:pt x="515161" y="745633"/>
                  <a:pt x="515161" y="745447"/>
                  <a:pt x="515036" y="745322"/>
                </a:cubicBezTo>
                <a:cubicBezTo>
                  <a:pt x="514912" y="745198"/>
                  <a:pt x="514725" y="745136"/>
                  <a:pt x="514601" y="745012"/>
                </a:cubicBezTo>
                <a:lnTo>
                  <a:pt x="514601" y="744763"/>
                </a:lnTo>
                <a:cubicBezTo>
                  <a:pt x="514850" y="744390"/>
                  <a:pt x="515845" y="742089"/>
                  <a:pt x="514538" y="741903"/>
                </a:cubicBezTo>
                <a:cubicBezTo>
                  <a:pt x="514103" y="742524"/>
                  <a:pt x="513854" y="743395"/>
                  <a:pt x="513979" y="744576"/>
                </a:cubicBezTo>
                <a:cubicBezTo>
                  <a:pt x="513917" y="744576"/>
                  <a:pt x="513792" y="744452"/>
                  <a:pt x="513730" y="744390"/>
                </a:cubicBezTo>
                <a:lnTo>
                  <a:pt x="513357" y="744141"/>
                </a:lnTo>
                <a:cubicBezTo>
                  <a:pt x="513357" y="744141"/>
                  <a:pt x="512984" y="744141"/>
                  <a:pt x="512860" y="744265"/>
                </a:cubicBezTo>
                <a:cubicBezTo>
                  <a:pt x="512736" y="744452"/>
                  <a:pt x="512798" y="744638"/>
                  <a:pt x="512984" y="744763"/>
                </a:cubicBezTo>
                <a:lnTo>
                  <a:pt x="513357" y="745012"/>
                </a:lnTo>
                <a:lnTo>
                  <a:pt x="513357" y="745322"/>
                </a:lnTo>
                <a:cubicBezTo>
                  <a:pt x="512611" y="746317"/>
                  <a:pt x="511927" y="747499"/>
                  <a:pt x="511243" y="748680"/>
                </a:cubicBezTo>
                <a:lnTo>
                  <a:pt x="511119" y="748494"/>
                </a:lnTo>
                <a:cubicBezTo>
                  <a:pt x="511119" y="748494"/>
                  <a:pt x="511243" y="748245"/>
                  <a:pt x="511306" y="748058"/>
                </a:cubicBezTo>
                <a:cubicBezTo>
                  <a:pt x="511429" y="747685"/>
                  <a:pt x="511306" y="747250"/>
                  <a:pt x="510870" y="747063"/>
                </a:cubicBezTo>
                <a:cubicBezTo>
                  <a:pt x="510497" y="746939"/>
                  <a:pt x="510062" y="747063"/>
                  <a:pt x="509875" y="747499"/>
                </a:cubicBezTo>
                <a:cubicBezTo>
                  <a:pt x="509813" y="747685"/>
                  <a:pt x="509689" y="747872"/>
                  <a:pt x="509627" y="748058"/>
                </a:cubicBezTo>
                <a:lnTo>
                  <a:pt x="509565" y="748058"/>
                </a:lnTo>
                <a:cubicBezTo>
                  <a:pt x="509316" y="747561"/>
                  <a:pt x="509067" y="747001"/>
                  <a:pt x="508445" y="746877"/>
                </a:cubicBezTo>
                <a:cubicBezTo>
                  <a:pt x="508445" y="747810"/>
                  <a:pt x="508197" y="748991"/>
                  <a:pt x="509004" y="749115"/>
                </a:cubicBezTo>
                <a:cubicBezTo>
                  <a:pt x="508881" y="749240"/>
                  <a:pt x="508881" y="749364"/>
                  <a:pt x="508756" y="749488"/>
                </a:cubicBezTo>
                <a:cubicBezTo>
                  <a:pt x="508507" y="749799"/>
                  <a:pt x="508507" y="750234"/>
                  <a:pt x="508756" y="750545"/>
                </a:cubicBezTo>
                <a:cubicBezTo>
                  <a:pt x="508881" y="750670"/>
                  <a:pt x="509067" y="750732"/>
                  <a:pt x="509253" y="750732"/>
                </a:cubicBezTo>
                <a:cubicBezTo>
                  <a:pt x="509440" y="750732"/>
                  <a:pt x="509689" y="750670"/>
                  <a:pt x="509813" y="750483"/>
                </a:cubicBezTo>
                <a:cubicBezTo>
                  <a:pt x="509937" y="750359"/>
                  <a:pt x="509999" y="750297"/>
                  <a:pt x="510062" y="750172"/>
                </a:cubicBezTo>
                <a:cubicBezTo>
                  <a:pt x="509937" y="752535"/>
                  <a:pt x="507450" y="752411"/>
                  <a:pt x="507886" y="755333"/>
                </a:cubicBezTo>
                <a:cubicBezTo>
                  <a:pt x="506331" y="756452"/>
                  <a:pt x="504964" y="758193"/>
                  <a:pt x="505647" y="755457"/>
                </a:cubicBezTo>
                <a:cubicBezTo>
                  <a:pt x="506331" y="752659"/>
                  <a:pt x="507202" y="750297"/>
                  <a:pt x="507202" y="750297"/>
                </a:cubicBezTo>
                <a:cubicBezTo>
                  <a:pt x="507202" y="750297"/>
                  <a:pt x="506331" y="750297"/>
                  <a:pt x="506518" y="748369"/>
                </a:cubicBezTo>
                <a:cubicBezTo>
                  <a:pt x="506704" y="746504"/>
                  <a:pt x="505647" y="745820"/>
                  <a:pt x="507699" y="744763"/>
                </a:cubicBezTo>
                <a:cubicBezTo>
                  <a:pt x="509751" y="743706"/>
                  <a:pt x="510311" y="742338"/>
                  <a:pt x="510808" y="742027"/>
                </a:cubicBezTo>
                <a:cubicBezTo>
                  <a:pt x="510995" y="741903"/>
                  <a:pt x="511181" y="741530"/>
                  <a:pt x="511367" y="741094"/>
                </a:cubicBezTo>
                <a:cubicBezTo>
                  <a:pt x="511678" y="740348"/>
                  <a:pt x="512052" y="739291"/>
                  <a:pt x="512362" y="739043"/>
                </a:cubicBezTo>
                <a:cubicBezTo>
                  <a:pt x="512860" y="738732"/>
                  <a:pt x="512362" y="741841"/>
                  <a:pt x="511492" y="743519"/>
                </a:cubicBezTo>
                <a:cubicBezTo>
                  <a:pt x="510621" y="745260"/>
                  <a:pt x="509751" y="745944"/>
                  <a:pt x="510621" y="745260"/>
                </a:cubicBezTo>
                <a:cubicBezTo>
                  <a:pt x="511492" y="744576"/>
                  <a:pt x="513544" y="741281"/>
                  <a:pt x="514290" y="739602"/>
                </a:cubicBezTo>
                <a:cubicBezTo>
                  <a:pt x="514974" y="737861"/>
                  <a:pt x="515098" y="736680"/>
                  <a:pt x="515969" y="735436"/>
                </a:cubicBezTo>
                <a:cubicBezTo>
                  <a:pt x="516839" y="734255"/>
                  <a:pt x="518393" y="732327"/>
                  <a:pt x="518767" y="730959"/>
                </a:cubicBezTo>
                <a:cubicBezTo>
                  <a:pt x="519078" y="729592"/>
                  <a:pt x="519078" y="728410"/>
                  <a:pt x="519762" y="727167"/>
                </a:cubicBezTo>
                <a:cubicBezTo>
                  <a:pt x="520446" y="725985"/>
                  <a:pt x="519762" y="725799"/>
                  <a:pt x="521689" y="723747"/>
                </a:cubicBezTo>
                <a:cubicBezTo>
                  <a:pt x="523554" y="721695"/>
                  <a:pt x="524114" y="721135"/>
                  <a:pt x="524425" y="719457"/>
                </a:cubicBezTo>
                <a:cubicBezTo>
                  <a:pt x="524798" y="717716"/>
                  <a:pt x="523927" y="716348"/>
                  <a:pt x="524922" y="715477"/>
                </a:cubicBezTo>
                <a:cubicBezTo>
                  <a:pt x="525980" y="714607"/>
                  <a:pt x="526850" y="715664"/>
                  <a:pt x="527534" y="713239"/>
                </a:cubicBezTo>
                <a:cubicBezTo>
                  <a:pt x="528218" y="710814"/>
                  <a:pt x="527720" y="712555"/>
                  <a:pt x="528218" y="710814"/>
                </a:cubicBezTo>
                <a:cubicBezTo>
                  <a:pt x="528653" y="709260"/>
                  <a:pt x="529212" y="707519"/>
                  <a:pt x="529337" y="707083"/>
                </a:cubicBezTo>
                <a:cubicBezTo>
                  <a:pt x="528902" y="707643"/>
                  <a:pt x="526974" y="710130"/>
                  <a:pt x="526352" y="711498"/>
                </a:cubicBezTo>
                <a:cubicBezTo>
                  <a:pt x="525606" y="713052"/>
                  <a:pt x="524238" y="713550"/>
                  <a:pt x="524611" y="712555"/>
                </a:cubicBezTo>
                <a:cubicBezTo>
                  <a:pt x="524922" y="711498"/>
                  <a:pt x="524425" y="709695"/>
                  <a:pt x="525793" y="707146"/>
                </a:cubicBezTo>
                <a:cubicBezTo>
                  <a:pt x="527161" y="704596"/>
                  <a:pt x="529274" y="702731"/>
                  <a:pt x="529772" y="700803"/>
                </a:cubicBezTo>
                <a:cubicBezTo>
                  <a:pt x="530269" y="698938"/>
                  <a:pt x="530456" y="697011"/>
                  <a:pt x="530953" y="697384"/>
                </a:cubicBezTo>
                <a:cubicBezTo>
                  <a:pt x="531513" y="697695"/>
                  <a:pt x="531513" y="698565"/>
                  <a:pt x="531824" y="699933"/>
                </a:cubicBezTo>
                <a:cubicBezTo>
                  <a:pt x="532197" y="701363"/>
                  <a:pt x="532508" y="701487"/>
                  <a:pt x="533378" y="699933"/>
                </a:cubicBezTo>
                <a:cubicBezTo>
                  <a:pt x="534249" y="698379"/>
                  <a:pt x="537669" y="695829"/>
                  <a:pt x="537669" y="695829"/>
                </a:cubicBezTo>
                <a:cubicBezTo>
                  <a:pt x="537544" y="696327"/>
                  <a:pt x="536114" y="699933"/>
                  <a:pt x="536114" y="701363"/>
                </a:cubicBezTo>
                <a:cubicBezTo>
                  <a:pt x="536114" y="702793"/>
                  <a:pt x="539409" y="697881"/>
                  <a:pt x="538539" y="700493"/>
                </a:cubicBezTo>
                <a:cubicBezTo>
                  <a:pt x="537669" y="703042"/>
                  <a:pt x="536861" y="707705"/>
                  <a:pt x="536114" y="706835"/>
                </a:cubicBezTo>
                <a:cubicBezTo>
                  <a:pt x="535430" y="705964"/>
                  <a:pt x="535306" y="703042"/>
                  <a:pt x="534622" y="705840"/>
                </a:cubicBezTo>
                <a:cubicBezTo>
                  <a:pt x="533875" y="708576"/>
                  <a:pt x="533068" y="708886"/>
                  <a:pt x="532011" y="709944"/>
                </a:cubicBezTo>
                <a:moveTo>
                  <a:pt x="535182" y="717840"/>
                </a:moveTo>
                <a:cubicBezTo>
                  <a:pt x="533192" y="716845"/>
                  <a:pt x="535306" y="714607"/>
                  <a:pt x="535741" y="713425"/>
                </a:cubicBezTo>
                <a:cubicBezTo>
                  <a:pt x="537917" y="707581"/>
                  <a:pt x="540964" y="702109"/>
                  <a:pt x="543016" y="697197"/>
                </a:cubicBezTo>
                <a:cubicBezTo>
                  <a:pt x="544197" y="698130"/>
                  <a:pt x="543202" y="701114"/>
                  <a:pt x="544135" y="702296"/>
                </a:cubicBezTo>
                <a:lnTo>
                  <a:pt x="544259" y="702296"/>
                </a:lnTo>
                <a:cubicBezTo>
                  <a:pt x="543949" y="703912"/>
                  <a:pt x="543264" y="705467"/>
                  <a:pt x="542580" y="707146"/>
                </a:cubicBezTo>
                <a:cubicBezTo>
                  <a:pt x="542145" y="708140"/>
                  <a:pt x="541710" y="709135"/>
                  <a:pt x="541399" y="710192"/>
                </a:cubicBezTo>
                <a:lnTo>
                  <a:pt x="541399" y="710192"/>
                </a:lnTo>
                <a:cubicBezTo>
                  <a:pt x="538601" y="711995"/>
                  <a:pt x="539037" y="717032"/>
                  <a:pt x="535244" y="717902"/>
                </a:cubicBezTo>
                <a:moveTo>
                  <a:pt x="537420" y="725674"/>
                </a:moveTo>
                <a:cubicBezTo>
                  <a:pt x="537793" y="723623"/>
                  <a:pt x="538974" y="722441"/>
                  <a:pt x="539658" y="720700"/>
                </a:cubicBezTo>
                <a:cubicBezTo>
                  <a:pt x="540653" y="721882"/>
                  <a:pt x="539472" y="725674"/>
                  <a:pt x="537420" y="725674"/>
                </a:cubicBezTo>
                <a:moveTo>
                  <a:pt x="552467" y="688865"/>
                </a:moveTo>
                <a:cubicBezTo>
                  <a:pt x="551534" y="691290"/>
                  <a:pt x="551099" y="694088"/>
                  <a:pt x="550228" y="696638"/>
                </a:cubicBezTo>
                <a:cubicBezTo>
                  <a:pt x="547493" y="704721"/>
                  <a:pt x="545627" y="712368"/>
                  <a:pt x="540716" y="718400"/>
                </a:cubicBezTo>
                <a:cubicBezTo>
                  <a:pt x="540840" y="719394"/>
                  <a:pt x="540093" y="719830"/>
                  <a:pt x="540155" y="718400"/>
                </a:cubicBezTo>
                <a:cubicBezTo>
                  <a:pt x="541648" y="716410"/>
                  <a:pt x="542518" y="713674"/>
                  <a:pt x="542954" y="710565"/>
                </a:cubicBezTo>
                <a:lnTo>
                  <a:pt x="542954" y="710565"/>
                </a:lnTo>
                <a:cubicBezTo>
                  <a:pt x="543264" y="709633"/>
                  <a:pt x="543638" y="708700"/>
                  <a:pt x="544073" y="707705"/>
                </a:cubicBezTo>
                <a:cubicBezTo>
                  <a:pt x="544756" y="706151"/>
                  <a:pt x="545441" y="704534"/>
                  <a:pt x="545814" y="702793"/>
                </a:cubicBezTo>
                <a:lnTo>
                  <a:pt x="545814" y="702793"/>
                </a:lnTo>
                <a:cubicBezTo>
                  <a:pt x="549855" y="695145"/>
                  <a:pt x="554145" y="684948"/>
                  <a:pt x="556446" y="676492"/>
                </a:cubicBezTo>
                <a:cubicBezTo>
                  <a:pt x="557316" y="673321"/>
                  <a:pt x="556384" y="668782"/>
                  <a:pt x="559804" y="666979"/>
                </a:cubicBezTo>
                <a:lnTo>
                  <a:pt x="559679" y="666606"/>
                </a:lnTo>
                <a:cubicBezTo>
                  <a:pt x="560177" y="666855"/>
                  <a:pt x="560612" y="666917"/>
                  <a:pt x="560985" y="666979"/>
                </a:cubicBezTo>
                <a:lnTo>
                  <a:pt x="560985" y="666979"/>
                </a:lnTo>
                <a:cubicBezTo>
                  <a:pt x="561917" y="675124"/>
                  <a:pt x="555389" y="681280"/>
                  <a:pt x="552591" y="688803"/>
                </a:cubicBezTo>
                <a:moveTo>
                  <a:pt x="563845" y="659891"/>
                </a:moveTo>
                <a:cubicBezTo>
                  <a:pt x="563721" y="660264"/>
                  <a:pt x="563534" y="660637"/>
                  <a:pt x="563410" y="661010"/>
                </a:cubicBezTo>
                <a:cubicBezTo>
                  <a:pt x="563161" y="661569"/>
                  <a:pt x="562975" y="662191"/>
                  <a:pt x="562850" y="662813"/>
                </a:cubicBezTo>
                <a:cubicBezTo>
                  <a:pt x="561980" y="663746"/>
                  <a:pt x="561917" y="665487"/>
                  <a:pt x="560985" y="666295"/>
                </a:cubicBezTo>
                <a:cubicBezTo>
                  <a:pt x="560736" y="666295"/>
                  <a:pt x="560550" y="666233"/>
                  <a:pt x="560301" y="666171"/>
                </a:cubicBezTo>
                <a:cubicBezTo>
                  <a:pt x="560115" y="662813"/>
                  <a:pt x="562042" y="661445"/>
                  <a:pt x="562540" y="658647"/>
                </a:cubicBezTo>
                <a:cubicBezTo>
                  <a:pt x="563161" y="658771"/>
                  <a:pt x="563410" y="659269"/>
                  <a:pt x="563659" y="659766"/>
                </a:cubicBezTo>
                <a:lnTo>
                  <a:pt x="563908" y="659891"/>
                </a:lnTo>
                <a:cubicBezTo>
                  <a:pt x="563908" y="659891"/>
                  <a:pt x="563908" y="659891"/>
                  <a:pt x="563908" y="659891"/>
                </a:cubicBezTo>
                <a:moveTo>
                  <a:pt x="564218" y="663746"/>
                </a:moveTo>
                <a:lnTo>
                  <a:pt x="563970" y="663621"/>
                </a:lnTo>
                <a:cubicBezTo>
                  <a:pt x="563970" y="663621"/>
                  <a:pt x="564032" y="663559"/>
                  <a:pt x="564032" y="663497"/>
                </a:cubicBezTo>
                <a:cubicBezTo>
                  <a:pt x="564094" y="662813"/>
                  <a:pt x="564342" y="662191"/>
                  <a:pt x="564654" y="661507"/>
                </a:cubicBezTo>
                <a:cubicBezTo>
                  <a:pt x="564716" y="661321"/>
                  <a:pt x="564840" y="661072"/>
                  <a:pt x="564903" y="660823"/>
                </a:cubicBezTo>
                <a:cubicBezTo>
                  <a:pt x="565213" y="660637"/>
                  <a:pt x="565400" y="660326"/>
                  <a:pt x="565338" y="659766"/>
                </a:cubicBezTo>
                <a:cubicBezTo>
                  <a:pt x="566581" y="660512"/>
                  <a:pt x="565275" y="663435"/>
                  <a:pt x="564218" y="663746"/>
                </a:cubicBezTo>
                <a:moveTo>
                  <a:pt x="566084" y="650688"/>
                </a:moveTo>
                <a:cubicBezTo>
                  <a:pt x="565959" y="651310"/>
                  <a:pt x="565772" y="651932"/>
                  <a:pt x="565587" y="652554"/>
                </a:cubicBezTo>
                <a:lnTo>
                  <a:pt x="564778" y="652554"/>
                </a:lnTo>
                <a:cubicBezTo>
                  <a:pt x="564280" y="650004"/>
                  <a:pt x="566208" y="649880"/>
                  <a:pt x="565897" y="647580"/>
                </a:cubicBezTo>
                <a:cubicBezTo>
                  <a:pt x="566333" y="647642"/>
                  <a:pt x="566519" y="648015"/>
                  <a:pt x="566457" y="648637"/>
                </a:cubicBezTo>
                <a:lnTo>
                  <a:pt x="566643" y="648637"/>
                </a:lnTo>
                <a:cubicBezTo>
                  <a:pt x="566457" y="649258"/>
                  <a:pt x="566270" y="650004"/>
                  <a:pt x="566084" y="650688"/>
                </a:cubicBezTo>
                <a:moveTo>
                  <a:pt x="567576" y="655352"/>
                </a:moveTo>
                <a:cubicBezTo>
                  <a:pt x="566830" y="655290"/>
                  <a:pt x="567079" y="654170"/>
                  <a:pt x="567016" y="653238"/>
                </a:cubicBezTo>
                <a:cubicBezTo>
                  <a:pt x="567265" y="652492"/>
                  <a:pt x="567451" y="651808"/>
                  <a:pt x="567576" y="651061"/>
                </a:cubicBezTo>
                <a:cubicBezTo>
                  <a:pt x="567700" y="650440"/>
                  <a:pt x="567887" y="649818"/>
                  <a:pt x="568073" y="649134"/>
                </a:cubicBezTo>
                <a:lnTo>
                  <a:pt x="568073" y="649134"/>
                </a:lnTo>
                <a:cubicBezTo>
                  <a:pt x="571244" y="647890"/>
                  <a:pt x="568384" y="653984"/>
                  <a:pt x="567514" y="655352"/>
                </a:cubicBezTo>
                <a:moveTo>
                  <a:pt x="570312" y="634149"/>
                </a:moveTo>
                <a:cubicBezTo>
                  <a:pt x="569006" y="634025"/>
                  <a:pt x="570001" y="631724"/>
                  <a:pt x="570312" y="631351"/>
                </a:cubicBezTo>
                <a:cubicBezTo>
                  <a:pt x="571929" y="631849"/>
                  <a:pt x="570001" y="633154"/>
                  <a:pt x="570312" y="634149"/>
                </a:cubicBezTo>
                <a:moveTo>
                  <a:pt x="573110" y="647580"/>
                </a:moveTo>
                <a:cubicBezTo>
                  <a:pt x="573794" y="647766"/>
                  <a:pt x="574229" y="648263"/>
                  <a:pt x="574229" y="649196"/>
                </a:cubicBezTo>
                <a:cubicBezTo>
                  <a:pt x="572301" y="649694"/>
                  <a:pt x="572301" y="648388"/>
                  <a:pt x="573110" y="647580"/>
                </a:cubicBezTo>
                <a:moveTo>
                  <a:pt x="588219" y="577816"/>
                </a:moveTo>
                <a:cubicBezTo>
                  <a:pt x="589089" y="573277"/>
                  <a:pt x="591328" y="568490"/>
                  <a:pt x="591576" y="564884"/>
                </a:cubicBezTo>
                <a:cubicBezTo>
                  <a:pt x="591825" y="561029"/>
                  <a:pt x="591390" y="557298"/>
                  <a:pt x="593815" y="553754"/>
                </a:cubicBezTo>
                <a:cubicBezTo>
                  <a:pt x="597918" y="559536"/>
                  <a:pt x="592571" y="571537"/>
                  <a:pt x="591017" y="577816"/>
                </a:cubicBezTo>
                <a:cubicBezTo>
                  <a:pt x="589711" y="582977"/>
                  <a:pt x="589960" y="587951"/>
                  <a:pt x="587100" y="591247"/>
                </a:cubicBezTo>
                <a:cubicBezTo>
                  <a:pt x="589213" y="595040"/>
                  <a:pt x="585607" y="597465"/>
                  <a:pt x="584861" y="600138"/>
                </a:cubicBezTo>
                <a:cubicBezTo>
                  <a:pt x="582748" y="597029"/>
                  <a:pt x="585980" y="594107"/>
                  <a:pt x="586540" y="591247"/>
                </a:cubicBezTo>
                <a:cubicBezTo>
                  <a:pt x="586788" y="589941"/>
                  <a:pt x="585794" y="588698"/>
                  <a:pt x="585980" y="587330"/>
                </a:cubicBezTo>
                <a:cubicBezTo>
                  <a:pt x="586105" y="586086"/>
                  <a:pt x="587286" y="584469"/>
                  <a:pt x="587659" y="582791"/>
                </a:cubicBezTo>
                <a:cubicBezTo>
                  <a:pt x="587970" y="581298"/>
                  <a:pt x="587908" y="579371"/>
                  <a:pt x="588219" y="577816"/>
                </a:cubicBezTo>
                <a:moveTo>
                  <a:pt x="584861" y="511349"/>
                </a:moveTo>
                <a:cubicBezTo>
                  <a:pt x="586788" y="512219"/>
                  <a:pt x="585856" y="515452"/>
                  <a:pt x="585421" y="517504"/>
                </a:cubicBezTo>
                <a:cubicBezTo>
                  <a:pt x="582125" y="516199"/>
                  <a:pt x="585358" y="514395"/>
                  <a:pt x="584861" y="511349"/>
                </a:cubicBezTo>
                <a:moveTo>
                  <a:pt x="581504" y="529194"/>
                </a:moveTo>
                <a:cubicBezTo>
                  <a:pt x="584426" y="528945"/>
                  <a:pt x="580944" y="532489"/>
                  <a:pt x="582623" y="532613"/>
                </a:cubicBezTo>
                <a:cubicBezTo>
                  <a:pt x="582623" y="533297"/>
                  <a:pt x="581628" y="533111"/>
                  <a:pt x="581193" y="533422"/>
                </a:cubicBezTo>
                <a:cubicBezTo>
                  <a:pt x="580944" y="533422"/>
                  <a:pt x="580695" y="533484"/>
                  <a:pt x="580385" y="533422"/>
                </a:cubicBezTo>
                <a:cubicBezTo>
                  <a:pt x="580074" y="531370"/>
                  <a:pt x="581504" y="530997"/>
                  <a:pt x="581504" y="529194"/>
                </a:cubicBezTo>
                <a:moveTo>
                  <a:pt x="579701" y="533857"/>
                </a:moveTo>
                <a:cubicBezTo>
                  <a:pt x="580074" y="534044"/>
                  <a:pt x="580447" y="534168"/>
                  <a:pt x="580757" y="534168"/>
                </a:cubicBezTo>
                <a:cubicBezTo>
                  <a:pt x="581069" y="534168"/>
                  <a:pt x="581317" y="534168"/>
                  <a:pt x="581504" y="534044"/>
                </a:cubicBezTo>
                <a:lnTo>
                  <a:pt x="581504" y="534230"/>
                </a:lnTo>
                <a:cubicBezTo>
                  <a:pt x="582001" y="538085"/>
                  <a:pt x="581504" y="541380"/>
                  <a:pt x="580385" y="544862"/>
                </a:cubicBezTo>
                <a:cubicBezTo>
                  <a:pt x="576219" y="543868"/>
                  <a:pt x="578768" y="536717"/>
                  <a:pt x="579825" y="534230"/>
                </a:cubicBezTo>
                <a:lnTo>
                  <a:pt x="579701" y="533919"/>
                </a:lnTo>
                <a:close/>
                <a:moveTo>
                  <a:pt x="579265" y="552697"/>
                </a:moveTo>
                <a:cubicBezTo>
                  <a:pt x="578395" y="558790"/>
                  <a:pt x="576156" y="563640"/>
                  <a:pt x="577027" y="568801"/>
                </a:cubicBezTo>
                <a:cubicBezTo>
                  <a:pt x="577151" y="570231"/>
                  <a:pt x="576156" y="570604"/>
                  <a:pt x="575348" y="571039"/>
                </a:cubicBezTo>
                <a:cubicBezTo>
                  <a:pt x="574975" y="577319"/>
                  <a:pt x="572861" y="583537"/>
                  <a:pt x="570871" y="589817"/>
                </a:cubicBezTo>
                <a:cubicBezTo>
                  <a:pt x="570871" y="589630"/>
                  <a:pt x="570809" y="589506"/>
                  <a:pt x="570747" y="589381"/>
                </a:cubicBezTo>
                <a:cubicBezTo>
                  <a:pt x="570250" y="588698"/>
                  <a:pt x="568944" y="588698"/>
                  <a:pt x="567949" y="589133"/>
                </a:cubicBezTo>
                <a:cubicBezTo>
                  <a:pt x="567638" y="590874"/>
                  <a:pt x="566705" y="592677"/>
                  <a:pt x="565835" y="593361"/>
                </a:cubicBezTo>
                <a:cubicBezTo>
                  <a:pt x="565338" y="593485"/>
                  <a:pt x="565275" y="593174"/>
                  <a:pt x="565275" y="592801"/>
                </a:cubicBezTo>
                <a:lnTo>
                  <a:pt x="565275" y="592801"/>
                </a:lnTo>
                <a:cubicBezTo>
                  <a:pt x="565275" y="592801"/>
                  <a:pt x="565649" y="592677"/>
                  <a:pt x="565835" y="592677"/>
                </a:cubicBezTo>
                <a:cubicBezTo>
                  <a:pt x="566021" y="592677"/>
                  <a:pt x="566208" y="592428"/>
                  <a:pt x="566146" y="592242"/>
                </a:cubicBezTo>
                <a:cubicBezTo>
                  <a:pt x="566146" y="592055"/>
                  <a:pt x="565897" y="591869"/>
                  <a:pt x="565711" y="591931"/>
                </a:cubicBezTo>
                <a:cubicBezTo>
                  <a:pt x="565587" y="591931"/>
                  <a:pt x="565524" y="591931"/>
                  <a:pt x="565400" y="591931"/>
                </a:cubicBezTo>
                <a:lnTo>
                  <a:pt x="565213" y="591744"/>
                </a:lnTo>
                <a:cubicBezTo>
                  <a:pt x="565462" y="589319"/>
                  <a:pt x="562415" y="591060"/>
                  <a:pt x="563970" y="592117"/>
                </a:cubicBezTo>
                <a:cubicBezTo>
                  <a:pt x="563721" y="592117"/>
                  <a:pt x="563472" y="592117"/>
                  <a:pt x="563286" y="592117"/>
                </a:cubicBezTo>
                <a:lnTo>
                  <a:pt x="563286" y="592117"/>
                </a:lnTo>
                <a:cubicBezTo>
                  <a:pt x="563286" y="592117"/>
                  <a:pt x="562913" y="592242"/>
                  <a:pt x="562913" y="592490"/>
                </a:cubicBezTo>
                <a:cubicBezTo>
                  <a:pt x="562913" y="592739"/>
                  <a:pt x="563037" y="592926"/>
                  <a:pt x="563286" y="592926"/>
                </a:cubicBezTo>
                <a:cubicBezTo>
                  <a:pt x="563410" y="592926"/>
                  <a:pt x="563472" y="592926"/>
                  <a:pt x="563596" y="592926"/>
                </a:cubicBezTo>
                <a:cubicBezTo>
                  <a:pt x="563783" y="592926"/>
                  <a:pt x="563970" y="592926"/>
                  <a:pt x="564157" y="592863"/>
                </a:cubicBezTo>
                <a:cubicBezTo>
                  <a:pt x="564342" y="594542"/>
                  <a:pt x="563161" y="594791"/>
                  <a:pt x="563596" y="596656"/>
                </a:cubicBezTo>
                <a:cubicBezTo>
                  <a:pt x="565400" y="597154"/>
                  <a:pt x="564342" y="594853"/>
                  <a:pt x="565835" y="595040"/>
                </a:cubicBezTo>
                <a:cubicBezTo>
                  <a:pt x="566021" y="595724"/>
                  <a:pt x="566830" y="595910"/>
                  <a:pt x="566954" y="596656"/>
                </a:cubicBezTo>
                <a:cubicBezTo>
                  <a:pt x="563099" y="601071"/>
                  <a:pt x="563908" y="606729"/>
                  <a:pt x="563037" y="611081"/>
                </a:cubicBezTo>
                <a:cubicBezTo>
                  <a:pt x="562850" y="611081"/>
                  <a:pt x="562602" y="611019"/>
                  <a:pt x="562415" y="610957"/>
                </a:cubicBezTo>
                <a:cubicBezTo>
                  <a:pt x="562104" y="610833"/>
                  <a:pt x="561732" y="610957"/>
                  <a:pt x="561607" y="611268"/>
                </a:cubicBezTo>
                <a:cubicBezTo>
                  <a:pt x="561483" y="611579"/>
                  <a:pt x="561607" y="611952"/>
                  <a:pt x="561917" y="612076"/>
                </a:cubicBezTo>
                <a:cubicBezTo>
                  <a:pt x="562042" y="612076"/>
                  <a:pt x="562229" y="612138"/>
                  <a:pt x="562353" y="612201"/>
                </a:cubicBezTo>
                <a:lnTo>
                  <a:pt x="562353" y="612387"/>
                </a:lnTo>
                <a:cubicBezTo>
                  <a:pt x="562229" y="613071"/>
                  <a:pt x="561420" y="613258"/>
                  <a:pt x="561296" y="614004"/>
                </a:cubicBezTo>
                <a:cubicBezTo>
                  <a:pt x="562229" y="615061"/>
                  <a:pt x="563472" y="613879"/>
                  <a:pt x="563534" y="612387"/>
                </a:cubicBezTo>
                <a:lnTo>
                  <a:pt x="563534" y="612387"/>
                </a:lnTo>
                <a:cubicBezTo>
                  <a:pt x="563534" y="612387"/>
                  <a:pt x="563845" y="612076"/>
                  <a:pt x="563908" y="611890"/>
                </a:cubicBezTo>
                <a:cubicBezTo>
                  <a:pt x="563908" y="611579"/>
                  <a:pt x="563721" y="611268"/>
                  <a:pt x="563410" y="611206"/>
                </a:cubicBezTo>
                <a:cubicBezTo>
                  <a:pt x="563286" y="611206"/>
                  <a:pt x="563224" y="611206"/>
                  <a:pt x="563099" y="611144"/>
                </a:cubicBezTo>
                <a:cubicBezTo>
                  <a:pt x="564405" y="608905"/>
                  <a:pt x="567451" y="606667"/>
                  <a:pt x="565275" y="603993"/>
                </a:cubicBezTo>
                <a:cubicBezTo>
                  <a:pt x="567016" y="604677"/>
                  <a:pt x="566643" y="603123"/>
                  <a:pt x="567514" y="602874"/>
                </a:cubicBezTo>
                <a:cubicBezTo>
                  <a:pt x="566581" y="604428"/>
                  <a:pt x="568012" y="603993"/>
                  <a:pt x="567638" y="605672"/>
                </a:cubicBezTo>
                <a:cubicBezTo>
                  <a:pt x="567265" y="607351"/>
                  <a:pt x="566581" y="608283"/>
                  <a:pt x="566084" y="609589"/>
                </a:cubicBezTo>
                <a:cubicBezTo>
                  <a:pt x="565587" y="610833"/>
                  <a:pt x="565213" y="612138"/>
                  <a:pt x="565213" y="612947"/>
                </a:cubicBezTo>
                <a:cubicBezTo>
                  <a:pt x="565213" y="613693"/>
                  <a:pt x="564280" y="614999"/>
                  <a:pt x="563908" y="616180"/>
                </a:cubicBezTo>
                <a:cubicBezTo>
                  <a:pt x="563534" y="617299"/>
                  <a:pt x="562726" y="618107"/>
                  <a:pt x="562353" y="619413"/>
                </a:cubicBezTo>
                <a:cubicBezTo>
                  <a:pt x="561980" y="620657"/>
                  <a:pt x="561980" y="622522"/>
                  <a:pt x="561980" y="624014"/>
                </a:cubicBezTo>
                <a:cubicBezTo>
                  <a:pt x="561980" y="625507"/>
                  <a:pt x="560923" y="624574"/>
                  <a:pt x="560177" y="624574"/>
                </a:cubicBezTo>
                <a:cubicBezTo>
                  <a:pt x="559369" y="624574"/>
                  <a:pt x="558311" y="625320"/>
                  <a:pt x="558498" y="624698"/>
                </a:cubicBezTo>
                <a:cubicBezTo>
                  <a:pt x="558623" y="624014"/>
                  <a:pt x="558623" y="623268"/>
                  <a:pt x="557939" y="621589"/>
                </a:cubicBezTo>
                <a:cubicBezTo>
                  <a:pt x="557316" y="619911"/>
                  <a:pt x="557939" y="620284"/>
                  <a:pt x="558871" y="618232"/>
                </a:cubicBezTo>
                <a:cubicBezTo>
                  <a:pt x="559741" y="616180"/>
                  <a:pt x="559120" y="615247"/>
                  <a:pt x="558871" y="614066"/>
                </a:cubicBezTo>
                <a:cubicBezTo>
                  <a:pt x="558623" y="612947"/>
                  <a:pt x="558187" y="615496"/>
                  <a:pt x="557565" y="616180"/>
                </a:cubicBezTo>
                <a:cubicBezTo>
                  <a:pt x="556944" y="616802"/>
                  <a:pt x="557068" y="614377"/>
                  <a:pt x="557441" y="611890"/>
                </a:cubicBezTo>
                <a:cubicBezTo>
                  <a:pt x="557814" y="609465"/>
                  <a:pt x="558746" y="607102"/>
                  <a:pt x="559741" y="605299"/>
                </a:cubicBezTo>
                <a:cubicBezTo>
                  <a:pt x="560799" y="603496"/>
                  <a:pt x="560674" y="603620"/>
                  <a:pt x="561855" y="597651"/>
                </a:cubicBezTo>
                <a:cubicBezTo>
                  <a:pt x="562975" y="591744"/>
                  <a:pt x="562353" y="594480"/>
                  <a:pt x="562229" y="593050"/>
                </a:cubicBezTo>
                <a:cubicBezTo>
                  <a:pt x="562104" y="591620"/>
                  <a:pt x="563659" y="590065"/>
                  <a:pt x="563908" y="588884"/>
                </a:cubicBezTo>
                <a:cubicBezTo>
                  <a:pt x="564157" y="587703"/>
                  <a:pt x="564157" y="586832"/>
                  <a:pt x="564654" y="585900"/>
                </a:cubicBezTo>
                <a:cubicBezTo>
                  <a:pt x="565213" y="585029"/>
                  <a:pt x="565587" y="587703"/>
                  <a:pt x="565587" y="587703"/>
                </a:cubicBezTo>
                <a:cubicBezTo>
                  <a:pt x="565587" y="587703"/>
                  <a:pt x="566084" y="590314"/>
                  <a:pt x="567141" y="589568"/>
                </a:cubicBezTo>
                <a:cubicBezTo>
                  <a:pt x="567389" y="589381"/>
                  <a:pt x="567638" y="589257"/>
                  <a:pt x="567949" y="589133"/>
                </a:cubicBezTo>
                <a:cubicBezTo>
                  <a:pt x="568135" y="588014"/>
                  <a:pt x="568012" y="586894"/>
                  <a:pt x="567514" y="586086"/>
                </a:cubicBezTo>
                <a:cubicBezTo>
                  <a:pt x="569876" y="584034"/>
                  <a:pt x="568633" y="580987"/>
                  <a:pt x="569193" y="578252"/>
                </a:cubicBezTo>
                <a:cubicBezTo>
                  <a:pt x="570871" y="570293"/>
                  <a:pt x="574540" y="562272"/>
                  <a:pt x="575348" y="553692"/>
                </a:cubicBezTo>
                <a:cubicBezTo>
                  <a:pt x="576032" y="553629"/>
                  <a:pt x="576965" y="553816"/>
                  <a:pt x="577027" y="553194"/>
                </a:cubicBezTo>
                <a:lnTo>
                  <a:pt x="576654" y="553070"/>
                </a:lnTo>
                <a:cubicBezTo>
                  <a:pt x="577089" y="552759"/>
                  <a:pt x="577400" y="552448"/>
                  <a:pt x="577649" y="552075"/>
                </a:cubicBezTo>
                <a:cubicBezTo>
                  <a:pt x="578332" y="552075"/>
                  <a:pt x="578830" y="552324"/>
                  <a:pt x="579203" y="552635"/>
                </a:cubicBezTo>
                <a:moveTo>
                  <a:pt x="577400" y="551080"/>
                </a:moveTo>
                <a:cubicBezTo>
                  <a:pt x="577400" y="551080"/>
                  <a:pt x="577151" y="551329"/>
                  <a:pt x="577089" y="551453"/>
                </a:cubicBezTo>
                <a:cubicBezTo>
                  <a:pt x="576902" y="551702"/>
                  <a:pt x="576716" y="551951"/>
                  <a:pt x="576468" y="552137"/>
                </a:cubicBezTo>
                <a:lnTo>
                  <a:pt x="576468" y="552137"/>
                </a:lnTo>
                <a:cubicBezTo>
                  <a:pt x="576405" y="551329"/>
                  <a:pt x="575721" y="551267"/>
                  <a:pt x="575907" y="550334"/>
                </a:cubicBezTo>
                <a:cubicBezTo>
                  <a:pt x="576343" y="550521"/>
                  <a:pt x="577027" y="550396"/>
                  <a:pt x="577027" y="550894"/>
                </a:cubicBezTo>
                <a:lnTo>
                  <a:pt x="577400" y="551018"/>
                </a:lnTo>
                <a:close/>
                <a:moveTo>
                  <a:pt x="268875" y="122802"/>
                </a:moveTo>
                <a:cubicBezTo>
                  <a:pt x="267321" y="122802"/>
                  <a:pt x="264897" y="124419"/>
                  <a:pt x="267197" y="125040"/>
                </a:cubicBezTo>
                <a:cubicBezTo>
                  <a:pt x="267383" y="123921"/>
                  <a:pt x="268316" y="123548"/>
                  <a:pt x="268875" y="122802"/>
                </a:cubicBezTo>
                <a:moveTo>
                  <a:pt x="252150" y="131755"/>
                </a:moveTo>
                <a:cubicBezTo>
                  <a:pt x="253455" y="131569"/>
                  <a:pt x="254575" y="131196"/>
                  <a:pt x="254948" y="130077"/>
                </a:cubicBezTo>
                <a:cubicBezTo>
                  <a:pt x="253518" y="130139"/>
                  <a:pt x="253021" y="131072"/>
                  <a:pt x="252150" y="131755"/>
                </a:cubicBezTo>
                <a:moveTo>
                  <a:pt x="2076435" y="772618"/>
                </a:moveTo>
                <a:cubicBezTo>
                  <a:pt x="2076435" y="771499"/>
                  <a:pt x="2074321" y="773427"/>
                  <a:pt x="2073637" y="772059"/>
                </a:cubicBezTo>
                <a:cubicBezTo>
                  <a:pt x="2069285" y="764100"/>
                  <a:pt x="2062880" y="758193"/>
                  <a:pt x="2055792" y="753032"/>
                </a:cubicBezTo>
                <a:lnTo>
                  <a:pt x="2055792" y="753281"/>
                </a:lnTo>
                <a:cubicBezTo>
                  <a:pt x="2054052" y="751602"/>
                  <a:pt x="2052061" y="750172"/>
                  <a:pt x="2049885" y="749177"/>
                </a:cubicBezTo>
                <a:cubicBezTo>
                  <a:pt x="2049574" y="749053"/>
                  <a:pt x="2049264" y="749177"/>
                  <a:pt x="2049139" y="749488"/>
                </a:cubicBezTo>
                <a:cubicBezTo>
                  <a:pt x="2049015" y="749799"/>
                  <a:pt x="2049139" y="750110"/>
                  <a:pt x="2049450" y="750297"/>
                </a:cubicBezTo>
                <a:cubicBezTo>
                  <a:pt x="2051378" y="751167"/>
                  <a:pt x="2053181" y="752473"/>
                  <a:pt x="2054673" y="753903"/>
                </a:cubicBezTo>
                <a:cubicBezTo>
                  <a:pt x="2054549" y="755644"/>
                  <a:pt x="2053305" y="756141"/>
                  <a:pt x="2053057" y="757509"/>
                </a:cubicBezTo>
                <a:cubicBezTo>
                  <a:pt x="2056974" y="761489"/>
                  <a:pt x="2061450" y="764784"/>
                  <a:pt x="2063689" y="770380"/>
                </a:cubicBezTo>
                <a:cubicBezTo>
                  <a:pt x="2062445" y="768515"/>
                  <a:pt x="2060020" y="769012"/>
                  <a:pt x="2058653" y="768142"/>
                </a:cubicBezTo>
                <a:cubicBezTo>
                  <a:pt x="2056663" y="766960"/>
                  <a:pt x="2055419" y="765219"/>
                  <a:pt x="2053616" y="763105"/>
                </a:cubicBezTo>
                <a:cubicBezTo>
                  <a:pt x="2051627" y="763043"/>
                  <a:pt x="2051129" y="761551"/>
                  <a:pt x="2049139" y="761489"/>
                </a:cubicBezTo>
                <a:cubicBezTo>
                  <a:pt x="2046528" y="758566"/>
                  <a:pt x="2039191" y="751229"/>
                  <a:pt x="2035771" y="754773"/>
                </a:cubicBezTo>
                <a:cubicBezTo>
                  <a:pt x="2038072" y="756577"/>
                  <a:pt x="2042300" y="759375"/>
                  <a:pt x="2042486" y="761489"/>
                </a:cubicBezTo>
                <a:cubicBezTo>
                  <a:pt x="2038009" y="759250"/>
                  <a:pt x="2033222" y="756079"/>
                  <a:pt x="2029616" y="754152"/>
                </a:cubicBezTo>
                <a:cubicBezTo>
                  <a:pt x="2027253" y="752970"/>
                  <a:pt x="2024393" y="751540"/>
                  <a:pt x="2022901" y="750794"/>
                </a:cubicBezTo>
                <a:cubicBezTo>
                  <a:pt x="2020164" y="749488"/>
                  <a:pt x="2018175" y="751229"/>
                  <a:pt x="2016185" y="751416"/>
                </a:cubicBezTo>
                <a:cubicBezTo>
                  <a:pt x="2012952" y="751602"/>
                  <a:pt x="2011336" y="749861"/>
                  <a:pt x="2008351" y="748618"/>
                </a:cubicBezTo>
                <a:cubicBezTo>
                  <a:pt x="2002569" y="750110"/>
                  <a:pt x="1998092" y="746504"/>
                  <a:pt x="1993864" y="746877"/>
                </a:cubicBezTo>
                <a:cubicBezTo>
                  <a:pt x="1991750" y="749177"/>
                  <a:pt x="1995791" y="749675"/>
                  <a:pt x="1994983" y="750234"/>
                </a:cubicBezTo>
                <a:cubicBezTo>
                  <a:pt x="1985407" y="750359"/>
                  <a:pt x="1980247" y="746069"/>
                  <a:pt x="1973221" y="743519"/>
                </a:cubicBezTo>
                <a:cubicBezTo>
                  <a:pt x="1972910" y="744328"/>
                  <a:pt x="1972350" y="744887"/>
                  <a:pt x="1971542" y="745260"/>
                </a:cubicBezTo>
                <a:cubicBezTo>
                  <a:pt x="1971977" y="749302"/>
                  <a:pt x="1978132" y="750483"/>
                  <a:pt x="1977698" y="753592"/>
                </a:cubicBezTo>
                <a:cubicBezTo>
                  <a:pt x="1973967" y="754027"/>
                  <a:pt x="1971542" y="750670"/>
                  <a:pt x="1968744" y="751975"/>
                </a:cubicBezTo>
                <a:cubicBezTo>
                  <a:pt x="1966879" y="753965"/>
                  <a:pt x="1970858" y="754525"/>
                  <a:pt x="1969863" y="755333"/>
                </a:cubicBezTo>
                <a:cubicBezTo>
                  <a:pt x="1965635" y="755084"/>
                  <a:pt x="1962153" y="754027"/>
                  <a:pt x="1958112" y="753592"/>
                </a:cubicBezTo>
                <a:cubicBezTo>
                  <a:pt x="1957054" y="752286"/>
                  <a:pt x="1955811" y="751043"/>
                  <a:pt x="1953075" y="751416"/>
                </a:cubicBezTo>
                <a:cubicBezTo>
                  <a:pt x="1952267" y="749551"/>
                  <a:pt x="1949344" y="747561"/>
                  <a:pt x="1946919" y="749115"/>
                </a:cubicBezTo>
                <a:cubicBezTo>
                  <a:pt x="1945241" y="753219"/>
                  <a:pt x="1950402" y="754338"/>
                  <a:pt x="1952515" y="756390"/>
                </a:cubicBezTo>
                <a:cubicBezTo>
                  <a:pt x="1952827" y="757758"/>
                  <a:pt x="1953324" y="759002"/>
                  <a:pt x="1953075" y="760867"/>
                </a:cubicBezTo>
                <a:cubicBezTo>
                  <a:pt x="1955376" y="764162"/>
                  <a:pt x="1959728" y="765406"/>
                  <a:pt x="1960909" y="769820"/>
                </a:cubicBezTo>
                <a:cubicBezTo>
                  <a:pt x="1963334" y="770567"/>
                  <a:pt x="1966692" y="773427"/>
                  <a:pt x="1966505" y="774857"/>
                </a:cubicBezTo>
                <a:cubicBezTo>
                  <a:pt x="1957738" y="772618"/>
                  <a:pt x="1947479" y="771934"/>
                  <a:pt x="1940826" y="767582"/>
                </a:cubicBezTo>
                <a:cubicBezTo>
                  <a:pt x="1931375" y="769634"/>
                  <a:pt x="1929012" y="764162"/>
                  <a:pt x="1920183" y="764224"/>
                </a:cubicBezTo>
                <a:cubicBezTo>
                  <a:pt x="1920930" y="766712"/>
                  <a:pt x="1918007" y="765468"/>
                  <a:pt x="1918505" y="767582"/>
                </a:cubicBezTo>
                <a:cubicBezTo>
                  <a:pt x="1928826" y="770256"/>
                  <a:pt x="1940142" y="774484"/>
                  <a:pt x="1950899" y="774857"/>
                </a:cubicBezTo>
                <a:cubicBezTo>
                  <a:pt x="1967687" y="780764"/>
                  <a:pt x="1987211" y="783997"/>
                  <a:pt x="2006175" y="787727"/>
                </a:cubicBezTo>
                <a:cubicBezTo>
                  <a:pt x="2005553" y="790090"/>
                  <a:pt x="2008165" y="789531"/>
                  <a:pt x="2008413" y="792204"/>
                </a:cubicBezTo>
                <a:lnTo>
                  <a:pt x="2007294" y="792204"/>
                </a:lnTo>
                <a:lnTo>
                  <a:pt x="2007294" y="792391"/>
                </a:lnTo>
                <a:cubicBezTo>
                  <a:pt x="2006983" y="792391"/>
                  <a:pt x="2006610" y="792204"/>
                  <a:pt x="2006237" y="792080"/>
                </a:cubicBezTo>
                <a:cubicBezTo>
                  <a:pt x="2005864" y="791893"/>
                  <a:pt x="2005366" y="791645"/>
                  <a:pt x="2004869" y="791582"/>
                </a:cubicBezTo>
                <a:cubicBezTo>
                  <a:pt x="2004433" y="791520"/>
                  <a:pt x="2004123" y="791769"/>
                  <a:pt x="2004123" y="792142"/>
                </a:cubicBezTo>
                <a:cubicBezTo>
                  <a:pt x="2004123" y="792515"/>
                  <a:pt x="2004371" y="792888"/>
                  <a:pt x="2004745" y="792888"/>
                </a:cubicBezTo>
                <a:cubicBezTo>
                  <a:pt x="2005056" y="792888"/>
                  <a:pt x="2005366" y="793075"/>
                  <a:pt x="2005677" y="793261"/>
                </a:cubicBezTo>
                <a:cubicBezTo>
                  <a:pt x="2006175" y="793510"/>
                  <a:pt x="2006672" y="793759"/>
                  <a:pt x="2007356" y="793759"/>
                </a:cubicBezTo>
                <a:lnTo>
                  <a:pt x="2007356" y="793945"/>
                </a:lnTo>
                <a:cubicBezTo>
                  <a:pt x="2007356" y="793945"/>
                  <a:pt x="2007356" y="794443"/>
                  <a:pt x="2007356" y="794443"/>
                </a:cubicBezTo>
                <a:lnTo>
                  <a:pt x="2007356" y="794443"/>
                </a:lnTo>
                <a:cubicBezTo>
                  <a:pt x="2006299" y="794443"/>
                  <a:pt x="2005179" y="794318"/>
                  <a:pt x="2003812" y="794007"/>
                </a:cubicBezTo>
                <a:cubicBezTo>
                  <a:pt x="2003564" y="793945"/>
                  <a:pt x="2003315" y="794132"/>
                  <a:pt x="2003252" y="794380"/>
                </a:cubicBezTo>
                <a:cubicBezTo>
                  <a:pt x="2003190" y="794629"/>
                  <a:pt x="2003377" y="794878"/>
                  <a:pt x="2003625" y="794940"/>
                </a:cubicBezTo>
                <a:cubicBezTo>
                  <a:pt x="2005056" y="795313"/>
                  <a:pt x="2006299" y="795438"/>
                  <a:pt x="2007419" y="795500"/>
                </a:cubicBezTo>
                <a:lnTo>
                  <a:pt x="2007419" y="795500"/>
                </a:lnTo>
                <a:cubicBezTo>
                  <a:pt x="2008351" y="795562"/>
                  <a:pt x="2008848" y="795997"/>
                  <a:pt x="2009097" y="796743"/>
                </a:cubicBezTo>
                <a:cubicBezTo>
                  <a:pt x="2004247" y="795935"/>
                  <a:pt x="1998900" y="795686"/>
                  <a:pt x="1995169" y="793945"/>
                </a:cubicBezTo>
                <a:cubicBezTo>
                  <a:pt x="1995169" y="793013"/>
                  <a:pt x="1996723" y="793572"/>
                  <a:pt x="1996848" y="792764"/>
                </a:cubicBezTo>
                <a:cubicBezTo>
                  <a:pt x="1993366" y="791769"/>
                  <a:pt x="1988205" y="792453"/>
                  <a:pt x="1988454" y="787727"/>
                </a:cubicBezTo>
                <a:cubicBezTo>
                  <a:pt x="1983915" y="787292"/>
                  <a:pt x="1980869" y="785489"/>
                  <a:pt x="1976143" y="786670"/>
                </a:cubicBezTo>
                <a:lnTo>
                  <a:pt x="1976143" y="786670"/>
                </a:lnTo>
                <a:cubicBezTo>
                  <a:pt x="1976143" y="786670"/>
                  <a:pt x="1975770" y="786670"/>
                  <a:pt x="1975584" y="786608"/>
                </a:cubicBezTo>
                <a:cubicBezTo>
                  <a:pt x="1976205" y="784494"/>
                  <a:pt x="1974215" y="784992"/>
                  <a:pt x="1972785" y="784992"/>
                </a:cubicBezTo>
                <a:lnTo>
                  <a:pt x="1972785" y="785116"/>
                </a:lnTo>
                <a:cubicBezTo>
                  <a:pt x="1970174" y="784246"/>
                  <a:pt x="1967500" y="783810"/>
                  <a:pt x="1964826" y="783375"/>
                </a:cubicBezTo>
                <a:cubicBezTo>
                  <a:pt x="1962401" y="783002"/>
                  <a:pt x="1960163" y="782629"/>
                  <a:pt x="1957925" y="782007"/>
                </a:cubicBezTo>
                <a:cubicBezTo>
                  <a:pt x="1957490" y="781883"/>
                  <a:pt x="1957054" y="782132"/>
                  <a:pt x="1956931" y="782567"/>
                </a:cubicBezTo>
                <a:cubicBezTo>
                  <a:pt x="1956806" y="783002"/>
                  <a:pt x="1957054" y="783437"/>
                  <a:pt x="1957490" y="783562"/>
                </a:cubicBezTo>
                <a:cubicBezTo>
                  <a:pt x="1959790" y="784246"/>
                  <a:pt x="1962215" y="784619"/>
                  <a:pt x="1964578" y="784992"/>
                </a:cubicBezTo>
                <a:cubicBezTo>
                  <a:pt x="1967127" y="785365"/>
                  <a:pt x="1969801" y="785800"/>
                  <a:pt x="1972288" y="786608"/>
                </a:cubicBezTo>
                <a:lnTo>
                  <a:pt x="1972288" y="786608"/>
                </a:lnTo>
                <a:cubicBezTo>
                  <a:pt x="1972785" y="787603"/>
                  <a:pt x="1973345" y="788598"/>
                  <a:pt x="1975086" y="788349"/>
                </a:cubicBezTo>
                <a:lnTo>
                  <a:pt x="1975086" y="788349"/>
                </a:lnTo>
                <a:cubicBezTo>
                  <a:pt x="1975086" y="788349"/>
                  <a:pt x="1975521" y="788349"/>
                  <a:pt x="1975707" y="788411"/>
                </a:cubicBezTo>
                <a:cubicBezTo>
                  <a:pt x="1976205" y="789406"/>
                  <a:pt x="1978257" y="788722"/>
                  <a:pt x="1978444" y="790028"/>
                </a:cubicBezTo>
                <a:cubicBezTo>
                  <a:pt x="1969739" y="789655"/>
                  <a:pt x="1958920" y="788909"/>
                  <a:pt x="1952764" y="784370"/>
                </a:cubicBezTo>
                <a:cubicBezTo>
                  <a:pt x="1950961" y="785303"/>
                  <a:pt x="1949282" y="784619"/>
                  <a:pt x="1947728" y="783872"/>
                </a:cubicBezTo>
                <a:lnTo>
                  <a:pt x="1947604" y="783872"/>
                </a:lnTo>
                <a:cubicBezTo>
                  <a:pt x="1947604" y="783872"/>
                  <a:pt x="1947604" y="783810"/>
                  <a:pt x="1947604" y="783810"/>
                </a:cubicBezTo>
                <a:cubicBezTo>
                  <a:pt x="1947914" y="782940"/>
                  <a:pt x="1948101" y="782194"/>
                  <a:pt x="1948163" y="781448"/>
                </a:cubicBezTo>
                <a:cubicBezTo>
                  <a:pt x="1948226" y="781012"/>
                  <a:pt x="1947914" y="780701"/>
                  <a:pt x="1947542" y="780577"/>
                </a:cubicBezTo>
                <a:cubicBezTo>
                  <a:pt x="1947106" y="780515"/>
                  <a:pt x="1946796" y="780826"/>
                  <a:pt x="1946671" y="781199"/>
                </a:cubicBezTo>
                <a:cubicBezTo>
                  <a:pt x="1946609" y="781696"/>
                  <a:pt x="1946422" y="782194"/>
                  <a:pt x="1946298" y="782691"/>
                </a:cubicBezTo>
                <a:cubicBezTo>
                  <a:pt x="1940391" y="781821"/>
                  <a:pt x="1927085" y="782007"/>
                  <a:pt x="1920308" y="777655"/>
                </a:cubicBezTo>
                <a:cubicBezTo>
                  <a:pt x="1921240" y="777717"/>
                  <a:pt x="1921738" y="777282"/>
                  <a:pt x="1921986" y="776598"/>
                </a:cubicBezTo>
                <a:cubicBezTo>
                  <a:pt x="1917075" y="775789"/>
                  <a:pt x="1917821" y="776598"/>
                  <a:pt x="1914152" y="777095"/>
                </a:cubicBezTo>
                <a:cubicBezTo>
                  <a:pt x="1912349" y="776162"/>
                  <a:pt x="1916328" y="774919"/>
                  <a:pt x="1913592" y="774857"/>
                </a:cubicBezTo>
                <a:cubicBezTo>
                  <a:pt x="1907872" y="776349"/>
                  <a:pt x="1904080" y="774173"/>
                  <a:pt x="1900784" y="773240"/>
                </a:cubicBezTo>
                <a:cubicBezTo>
                  <a:pt x="1896618" y="771997"/>
                  <a:pt x="1891768" y="772183"/>
                  <a:pt x="1887416" y="770940"/>
                </a:cubicBezTo>
                <a:cubicBezTo>
                  <a:pt x="1886048" y="770567"/>
                  <a:pt x="1884991" y="769572"/>
                  <a:pt x="1883499" y="769323"/>
                </a:cubicBezTo>
                <a:cubicBezTo>
                  <a:pt x="1878524" y="768266"/>
                  <a:pt x="1873301" y="767706"/>
                  <a:pt x="1869571" y="767022"/>
                </a:cubicBezTo>
                <a:cubicBezTo>
                  <a:pt x="1862110" y="765717"/>
                  <a:pt x="1855084" y="762173"/>
                  <a:pt x="1847809" y="762048"/>
                </a:cubicBezTo>
                <a:cubicBezTo>
                  <a:pt x="1845881" y="763230"/>
                  <a:pt x="1849239" y="764349"/>
                  <a:pt x="1847996" y="765281"/>
                </a:cubicBezTo>
                <a:cubicBezTo>
                  <a:pt x="1847498" y="765281"/>
                  <a:pt x="1847125" y="765219"/>
                  <a:pt x="1846814" y="765157"/>
                </a:cubicBezTo>
                <a:cubicBezTo>
                  <a:pt x="1846566" y="765157"/>
                  <a:pt x="1846317" y="765095"/>
                  <a:pt x="1846130" y="765033"/>
                </a:cubicBezTo>
                <a:lnTo>
                  <a:pt x="1846130" y="764784"/>
                </a:lnTo>
                <a:cubicBezTo>
                  <a:pt x="1846130" y="764784"/>
                  <a:pt x="1845881" y="764784"/>
                  <a:pt x="1845881" y="764784"/>
                </a:cubicBezTo>
                <a:cubicBezTo>
                  <a:pt x="1844762" y="763603"/>
                  <a:pt x="1843083" y="763603"/>
                  <a:pt x="1841778" y="763665"/>
                </a:cubicBezTo>
                <a:cubicBezTo>
                  <a:pt x="1841529" y="763665"/>
                  <a:pt x="1841280" y="763665"/>
                  <a:pt x="1841032" y="763665"/>
                </a:cubicBezTo>
                <a:cubicBezTo>
                  <a:pt x="1841032" y="763665"/>
                  <a:pt x="1840969" y="763665"/>
                  <a:pt x="1840907" y="763665"/>
                </a:cubicBezTo>
                <a:cubicBezTo>
                  <a:pt x="1840845" y="763665"/>
                  <a:pt x="1840783" y="763727"/>
                  <a:pt x="1840658" y="763789"/>
                </a:cubicBezTo>
                <a:lnTo>
                  <a:pt x="1840658" y="763665"/>
                </a:lnTo>
                <a:cubicBezTo>
                  <a:pt x="1840534" y="762794"/>
                  <a:pt x="1839291" y="763167"/>
                  <a:pt x="1839477" y="762173"/>
                </a:cubicBezTo>
                <a:cubicBezTo>
                  <a:pt x="1840348" y="762048"/>
                  <a:pt x="1841280" y="762048"/>
                  <a:pt x="1842275" y="762173"/>
                </a:cubicBezTo>
                <a:cubicBezTo>
                  <a:pt x="1842710" y="762235"/>
                  <a:pt x="1843208" y="761986"/>
                  <a:pt x="1843270" y="761489"/>
                </a:cubicBezTo>
                <a:cubicBezTo>
                  <a:pt x="1843332" y="760991"/>
                  <a:pt x="1843021" y="760556"/>
                  <a:pt x="1842586" y="760494"/>
                </a:cubicBezTo>
                <a:cubicBezTo>
                  <a:pt x="1841280" y="760245"/>
                  <a:pt x="1840037" y="760245"/>
                  <a:pt x="1838855" y="760494"/>
                </a:cubicBezTo>
                <a:lnTo>
                  <a:pt x="1838855" y="760307"/>
                </a:lnTo>
                <a:cubicBezTo>
                  <a:pt x="1836119" y="759499"/>
                  <a:pt x="1835933" y="759126"/>
                  <a:pt x="1833322" y="760307"/>
                </a:cubicBezTo>
                <a:cubicBezTo>
                  <a:pt x="1831207" y="759996"/>
                  <a:pt x="1831083" y="757758"/>
                  <a:pt x="1829405" y="756950"/>
                </a:cubicBezTo>
                <a:cubicBezTo>
                  <a:pt x="1823497" y="755271"/>
                  <a:pt x="1818337" y="758877"/>
                  <a:pt x="1817155" y="753592"/>
                </a:cubicBezTo>
                <a:lnTo>
                  <a:pt x="1817280" y="753406"/>
                </a:lnTo>
                <a:cubicBezTo>
                  <a:pt x="1818212" y="753157"/>
                  <a:pt x="1819270" y="753032"/>
                  <a:pt x="1820202" y="753095"/>
                </a:cubicBezTo>
                <a:cubicBezTo>
                  <a:pt x="1820575" y="753095"/>
                  <a:pt x="1820948" y="752846"/>
                  <a:pt x="1820948" y="752411"/>
                </a:cubicBezTo>
                <a:cubicBezTo>
                  <a:pt x="1820948" y="752038"/>
                  <a:pt x="1820700" y="751665"/>
                  <a:pt x="1820264" y="751665"/>
                </a:cubicBezTo>
                <a:cubicBezTo>
                  <a:pt x="1819207" y="751602"/>
                  <a:pt x="1818088" y="751727"/>
                  <a:pt x="1817093" y="751975"/>
                </a:cubicBezTo>
                <a:cubicBezTo>
                  <a:pt x="1815103" y="750048"/>
                  <a:pt x="1812368" y="749861"/>
                  <a:pt x="1810378" y="750110"/>
                </a:cubicBezTo>
                <a:cubicBezTo>
                  <a:pt x="1810005" y="750110"/>
                  <a:pt x="1809694" y="750483"/>
                  <a:pt x="1809756" y="750856"/>
                </a:cubicBezTo>
                <a:cubicBezTo>
                  <a:pt x="1809756" y="751229"/>
                  <a:pt x="1810129" y="751540"/>
                  <a:pt x="1810502" y="751478"/>
                </a:cubicBezTo>
                <a:cubicBezTo>
                  <a:pt x="1812181" y="751291"/>
                  <a:pt x="1814482" y="751478"/>
                  <a:pt x="1816036" y="752970"/>
                </a:cubicBezTo>
                <a:lnTo>
                  <a:pt x="1816036" y="752970"/>
                </a:lnTo>
                <a:cubicBezTo>
                  <a:pt x="1816036" y="752970"/>
                  <a:pt x="1816036" y="752970"/>
                  <a:pt x="1816036" y="752970"/>
                </a:cubicBezTo>
                <a:cubicBezTo>
                  <a:pt x="1810814" y="752349"/>
                  <a:pt x="1808264" y="752597"/>
                  <a:pt x="1803788" y="752970"/>
                </a:cubicBezTo>
                <a:cubicBezTo>
                  <a:pt x="1801984" y="753468"/>
                  <a:pt x="1803041" y="751167"/>
                  <a:pt x="1801548" y="751354"/>
                </a:cubicBezTo>
                <a:cubicBezTo>
                  <a:pt x="1800119" y="754027"/>
                  <a:pt x="1792160" y="752349"/>
                  <a:pt x="1792036" y="754711"/>
                </a:cubicBezTo>
                <a:cubicBezTo>
                  <a:pt x="1787683" y="753157"/>
                  <a:pt x="1781714" y="756204"/>
                  <a:pt x="1780284" y="751354"/>
                </a:cubicBezTo>
                <a:cubicBezTo>
                  <a:pt x="1781652" y="751789"/>
                  <a:pt x="1783269" y="752038"/>
                  <a:pt x="1785320" y="751913"/>
                </a:cubicBezTo>
                <a:lnTo>
                  <a:pt x="1785320" y="751665"/>
                </a:lnTo>
                <a:cubicBezTo>
                  <a:pt x="1785320" y="751665"/>
                  <a:pt x="1785943" y="751789"/>
                  <a:pt x="1786253" y="751851"/>
                </a:cubicBezTo>
                <a:cubicBezTo>
                  <a:pt x="1786999" y="751913"/>
                  <a:pt x="1787683" y="752038"/>
                  <a:pt x="1788119" y="752473"/>
                </a:cubicBezTo>
                <a:cubicBezTo>
                  <a:pt x="1788243" y="752597"/>
                  <a:pt x="1788429" y="752659"/>
                  <a:pt x="1788616" y="752659"/>
                </a:cubicBezTo>
                <a:cubicBezTo>
                  <a:pt x="1788803" y="752659"/>
                  <a:pt x="1788989" y="752597"/>
                  <a:pt x="1789175" y="752411"/>
                </a:cubicBezTo>
                <a:cubicBezTo>
                  <a:pt x="1789486" y="752100"/>
                  <a:pt x="1789424" y="751665"/>
                  <a:pt x="1789175" y="751354"/>
                </a:cubicBezTo>
                <a:cubicBezTo>
                  <a:pt x="1788367" y="750608"/>
                  <a:pt x="1787373" y="750483"/>
                  <a:pt x="1786440" y="750359"/>
                </a:cubicBezTo>
                <a:cubicBezTo>
                  <a:pt x="1786191" y="750359"/>
                  <a:pt x="1786004" y="750297"/>
                  <a:pt x="1785818" y="750234"/>
                </a:cubicBezTo>
                <a:lnTo>
                  <a:pt x="1785880" y="750234"/>
                </a:lnTo>
                <a:cubicBezTo>
                  <a:pt x="1785569" y="748556"/>
                  <a:pt x="1782336" y="749675"/>
                  <a:pt x="1781590" y="748431"/>
                </a:cubicBezTo>
                <a:cubicBezTo>
                  <a:pt x="1781590" y="748431"/>
                  <a:pt x="1781590" y="748431"/>
                  <a:pt x="1781590" y="748369"/>
                </a:cubicBezTo>
                <a:lnTo>
                  <a:pt x="1781590" y="748058"/>
                </a:lnTo>
                <a:cubicBezTo>
                  <a:pt x="1781590" y="748058"/>
                  <a:pt x="1782025" y="747747"/>
                  <a:pt x="1782211" y="747623"/>
                </a:cubicBezTo>
                <a:cubicBezTo>
                  <a:pt x="1782211" y="747623"/>
                  <a:pt x="1782211" y="747623"/>
                  <a:pt x="1782274" y="747623"/>
                </a:cubicBezTo>
                <a:cubicBezTo>
                  <a:pt x="1784139" y="747934"/>
                  <a:pt x="1786004" y="748494"/>
                  <a:pt x="1787808" y="749053"/>
                </a:cubicBezTo>
                <a:cubicBezTo>
                  <a:pt x="1790481" y="749861"/>
                  <a:pt x="1793217" y="750670"/>
                  <a:pt x="1796077" y="750794"/>
                </a:cubicBezTo>
                <a:lnTo>
                  <a:pt x="1796077" y="750794"/>
                </a:lnTo>
                <a:cubicBezTo>
                  <a:pt x="1796512" y="750794"/>
                  <a:pt x="1796824" y="750483"/>
                  <a:pt x="1796885" y="750048"/>
                </a:cubicBezTo>
                <a:cubicBezTo>
                  <a:pt x="1796885" y="749613"/>
                  <a:pt x="1796575" y="749240"/>
                  <a:pt x="1796139" y="749240"/>
                </a:cubicBezTo>
                <a:cubicBezTo>
                  <a:pt x="1793466" y="749115"/>
                  <a:pt x="1790916" y="748369"/>
                  <a:pt x="1788243" y="747561"/>
                </a:cubicBezTo>
                <a:cubicBezTo>
                  <a:pt x="1786253" y="747001"/>
                  <a:pt x="1784264" y="746380"/>
                  <a:pt x="1782211" y="746069"/>
                </a:cubicBezTo>
                <a:lnTo>
                  <a:pt x="1781901" y="746069"/>
                </a:lnTo>
                <a:cubicBezTo>
                  <a:pt x="1781901" y="746069"/>
                  <a:pt x="1781403" y="746380"/>
                  <a:pt x="1781403" y="746380"/>
                </a:cubicBezTo>
                <a:cubicBezTo>
                  <a:pt x="1781093" y="746566"/>
                  <a:pt x="1780719" y="746815"/>
                  <a:pt x="1780284" y="747312"/>
                </a:cubicBezTo>
                <a:lnTo>
                  <a:pt x="1780160" y="747499"/>
                </a:lnTo>
                <a:lnTo>
                  <a:pt x="1780035" y="748183"/>
                </a:lnTo>
                <a:lnTo>
                  <a:pt x="1776864" y="748183"/>
                </a:lnTo>
                <a:cubicBezTo>
                  <a:pt x="1777735" y="745820"/>
                  <a:pt x="1776243" y="744887"/>
                  <a:pt x="1774626" y="742524"/>
                </a:cubicBezTo>
                <a:lnTo>
                  <a:pt x="1775185" y="742524"/>
                </a:lnTo>
                <a:lnTo>
                  <a:pt x="1775185" y="742524"/>
                </a:lnTo>
                <a:cubicBezTo>
                  <a:pt x="1777673" y="743519"/>
                  <a:pt x="1780284" y="744079"/>
                  <a:pt x="1782834" y="744514"/>
                </a:cubicBezTo>
                <a:cubicBezTo>
                  <a:pt x="1785694" y="745012"/>
                  <a:pt x="1788367" y="745509"/>
                  <a:pt x="1790792" y="746753"/>
                </a:cubicBezTo>
                <a:cubicBezTo>
                  <a:pt x="1790916" y="746753"/>
                  <a:pt x="1790979" y="746815"/>
                  <a:pt x="1791103" y="746815"/>
                </a:cubicBezTo>
                <a:cubicBezTo>
                  <a:pt x="1791352" y="746815"/>
                  <a:pt x="1791538" y="746690"/>
                  <a:pt x="1791662" y="746442"/>
                </a:cubicBezTo>
                <a:cubicBezTo>
                  <a:pt x="1791787" y="746131"/>
                  <a:pt x="1791662" y="745758"/>
                  <a:pt x="1791352" y="745571"/>
                </a:cubicBezTo>
                <a:cubicBezTo>
                  <a:pt x="1788740" y="744265"/>
                  <a:pt x="1785880" y="743768"/>
                  <a:pt x="1783082" y="743208"/>
                </a:cubicBezTo>
                <a:cubicBezTo>
                  <a:pt x="1780595" y="742773"/>
                  <a:pt x="1778108" y="742276"/>
                  <a:pt x="1775745" y="741281"/>
                </a:cubicBezTo>
                <a:lnTo>
                  <a:pt x="1775745" y="739664"/>
                </a:lnTo>
                <a:cubicBezTo>
                  <a:pt x="1771206" y="737550"/>
                  <a:pt x="1765548" y="738669"/>
                  <a:pt x="1761818" y="738048"/>
                </a:cubicBezTo>
                <a:cubicBezTo>
                  <a:pt x="1758024" y="737364"/>
                  <a:pt x="1755413" y="733447"/>
                  <a:pt x="1751745" y="734690"/>
                </a:cubicBezTo>
                <a:cubicBezTo>
                  <a:pt x="1751745" y="733695"/>
                  <a:pt x="1751309" y="733198"/>
                  <a:pt x="1750626" y="732949"/>
                </a:cubicBezTo>
                <a:lnTo>
                  <a:pt x="1750501" y="732949"/>
                </a:lnTo>
                <a:cubicBezTo>
                  <a:pt x="1750874" y="732203"/>
                  <a:pt x="1750874" y="731519"/>
                  <a:pt x="1750501" y="731084"/>
                </a:cubicBezTo>
                <a:lnTo>
                  <a:pt x="1750314" y="730897"/>
                </a:lnTo>
                <a:lnTo>
                  <a:pt x="1750066" y="730897"/>
                </a:lnTo>
                <a:cubicBezTo>
                  <a:pt x="1750066" y="730897"/>
                  <a:pt x="1750066" y="730897"/>
                  <a:pt x="1750066" y="730897"/>
                </a:cubicBezTo>
                <a:cubicBezTo>
                  <a:pt x="1749755" y="730897"/>
                  <a:pt x="1749506" y="730773"/>
                  <a:pt x="1749196" y="730586"/>
                </a:cubicBezTo>
                <a:cubicBezTo>
                  <a:pt x="1749009" y="730462"/>
                  <a:pt x="1748822" y="730338"/>
                  <a:pt x="1748574" y="730276"/>
                </a:cubicBezTo>
                <a:cubicBezTo>
                  <a:pt x="1748325" y="730151"/>
                  <a:pt x="1748014" y="730276"/>
                  <a:pt x="1747952" y="730586"/>
                </a:cubicBezTo>
                <a:cubicBezTo>
                  <a:pt x="1747828" y="730835"/>
                  <a:pt x="1747952" y="731146"/>
                  <a:pt x="1748263" y="731208"/>
                </a:cubicBezTo>
                <a:cubicBezTo>
                  <a:pt x="1748449" y="731270"/>
                  <a:pt x="1748574" y="731333"/>
                  <a:pt x="1748698" y="731457"/>
                </a:cubicBezTo>
                <a:cubicBezTo>
                  <a:pt x="1749009" y="731643"/>
                  <a:pt x="1749320" y="731830"/>
                  <a:pt x="1749755" y="731892"/>
                </a:cubicBezTo>
                <a:cubicBezTo>
                  <a:pt x="1749755" y="732016"/>
                  <a:pt x="1749755" y="732141"/>
                  <a:pt x="1749755" y="732327"/>
                </a:cubicBezTo>
                <a:cubicBezTo>
                  <a:pt x="1736138" y="729778"/>
                  <a:pt x="1724076" y="725612"/>
                  <a:pt x="1711081" y="722379"/>
                </a:cubicBezTo>
                <a:cubicBezTo>
                  <a:pt x="1709277" y="721757"/>
                  <a:pt x="1711453" y="720327"/>
                  <a:pt x="1708843" y="720203"/>
                </a:cubicBezTo>
                <a:cubicBezTo>
                  <a:pt x="1707413" y="719394"/>
                  <a:pt x="1705112" y="721695"/>
                  <a:pt x="1703246" y="719643"/>
                </a:cubicBezTo>
                <a:cubicBezTo>
                  <a:pt x="1704055" y="719519"/>
                  <a:pt x="1705298" y="719830"/>
                  <a:pt x="1705485" y="719021"/>
                </a:cubicBezTo>
                <a:cubicBezTo>
                  <a:pt x="1705050" y="718400"/>
                  <a:pt x="1703681" y="717778"/>
                  <a:pt x="1702811" y="717218"/>
                </a:cubicBezTo>
                <a:cubicBezTo>
                  <a:pt x="1703371" y="717405"/>
                  <a:pt x="1703806" y="717591"/>
                  <a:pt x="1703806" y="717591"/>
                </a:cubicBezTo>
                <a:cubicBezTo>
                  <a:pt x="1703806" y="717591"/>
                  <a:pt x="1708034" y="718897"/>
                  <a:pt x="1708469" y="719021"/>
                </a:cubicBezTo>
                <a:cubicBezTo>
                  <a:pt x="1708843" y="719146"/>
                  <a:pt x="1714874" y="720451"/>
                  <a:pt x="1715433" y="719830"/>
                </a:cubicBezTo>
                <a:cubicBezTo>
                  <a:pt x="1715931" y="719146"/>
                  <a:pt x="1715308" y="718151"/>
                  <a:pt x="1714749" y="717902"/>
                </a:cubicBezTo>
                <a:cubicBezTo>
                  <a:pt x="1714252" y="717591"/>
                  <a:pt x="1707413" y="714918"/>
                  <a:pt x="1707413" y="714918"/>
                </a:cubicBezTo>
                <a:cubicBezTo>
                  <a:pt x="1707413" y="714918"/>
                  <a:pt x="1707101" y="715166"/>
                  <a:pt x="1706480" y="715229"/>
                </a:cubicBezTo>
                <a:cubicBezTo>
                  <a:pt x="1706790" y="715539"/>
                  <a:pt x="1707101" y="715788"/>
                  <a:pt x="1707164" y="716286"/>
                </a:cubicBezTo>
                <a:lnTo>
                  <a:pt x="1707164" y="716410"/>
                </a:lnTo>
                <a:cubicBezTo>
                  <a:pt x="1707164" y="716410"/>
                  <a:pt x="1707039" y="716410"/>
                  <a:pt x="1706977" y="716410"/>
                </a:cubicBezTo>
                <a:cubicBezTo>
                  <a:pt x="1706728" y="716348"/>
                  <a:pt x="1706480" y="716472"/>
                  <a:pt x="1706417" y="716721"/>
                </a:cubicBezTo>
                <a:cubicBezTo>
                  <a:pt x="1706355" y="716970"/>
                  <a:pt x="1706480" y="717218"/>
                  <a:pt x="1706728" y="717280"/>
                </a:cubicBezTo>
                <a:cubicBezTo>
                  <a:pt x="1706852" y="717280"/>
                  <a:pt x="1706977" y="717343"/>
                  <a:pt x="1707101" y="717405"/>
                </a:cubicBezTo>
                <a:lnTo>
                  <a:pt x="1707101" y="717405"/>
                </a:lnTo>
                <a:cubicBezTo>
                  <a:pt x="1705547" y="716907"/>
                  <a:pt x="1703619" y="716721"/>
                  <a:pt x="1702065" y="716286"/>
                </a:cubicBezTo>
                <a:cubicBezTo>
                  <a:pt x="1701754" y="716534"/>
                  <a:pt x="1702065" y="716845"/>
                  <a:pt x="1702625" y="717156"/>
                </a:cubicBezTo>
                <a:cubicBezTo>
                  <a:pt x="1701630" y="716845"/>
                  <a:pt x="1700262" y="716410"/>
                  <a:pt x="1699578" y="716348"/>
                </a:cubicBezTo>
                <a:cubicBezTo>
                  <a:pt x="1698396" y="716161"/>
                  <a:pt x="1698024" y="715913"/>
                  <a:pt x="1697526" y="716597"/>
                </a:cubicBezTo>
                <a:cubicBezTo>
                  <a:pt x="1697029" y="717218"/>
                  <a:pt x="1698832" y="718027"/>
                  <a:pt x="1698832" y="718027"/>
                </a:cubicBezTo>
                <a:cubicBezTo>
                  <a:pt x="1698832" y="718027"/>
                  <a:pt x="1697029" y="718151"/>
                  <a:pt x="1695847" y="718027"/>
                </a:cubicBezTo>
                <a:cubicBezTo>
                  <a:pt x="1694666" y="717902"/>
                  <a:pt x="1692738" y="717343"/>
                  <a:pt x="1691060" y="716472"/>
                </a:cubicBezTo>
                <a:cubicBezTo>
                  <a:pt x="1689381" y="715539"/>
                  <a:pt x="1687329" y="715166"/>
                  <a:pt x="1685650" y="715042"/>
                </a:cubicBezTo>
                <a:cubicBezTo>
                  <a:pt x="1683972" y="714918"/>
                  <a:pt x="1684344" y="714358"/>
                  <a:pt x="1684220" y="713115"/>
                </a:cubicBezTo>
                <a:cubicBezTo>
                  <a:pt x="1684220" y="712804"/>
                  <a:pt x="1684096" y="712617"/>
                  <a:pt x="1683909" y="712431"/>
                </a:cubicBezTo>
                <a:cubicBezTo>
                  <a:pt x="1683785" y="712431"/>
                  <a:pt x="1683723" y="712368"/>
                  <a:pt x="1683598" y="712306"/>
                </a:cubicBezTo>
                <a:lnTo>
                  <a:pt x="1683723" y="712306"/>
                </a:lnTo>
                <a:cubicBezTo>
                  <a:pt x="1683101" y="711871"/>
                  <a:pt x="1681919" y="711871"/>
                  <a:pt x="1680489" y="711436"/>
                </a:cubicBezTo>
                <a:cubicBezTo>
                  <a:pt x="1678375" y="710752"/>
                  <a:pt x="1674520" y="709570"/>
                  <a:pt x="1672469" y="708576"/>
                </a:cubicBezTo>
                <a:cubicBezTo>
                  <a:pt x="1670354" y="707519"/>
                  <a:pt x="1670354" y="706772"/>
                  <a:pt x="1670914" y="706897"/>
                </a:cubicBezTo>
                <a:cubicBezTo>
                  <a:pt x="1671412" y="707021"/>
                  <a:pt x="1673215" y="707021"/>
                  <a:pt x="1674520" y="707021"/>
                </a:cubicBezTo>
                <a:cubicBezTo>
                  <a:pt x="1675826" y="707021"/>
                  <a:pt x="1677505" y="707270"/>
                  <a:pt x="1679556" y="707394"/>
                </a:cubicBezTo>
                <a:cubicBezTo>
                  <a:pt x="1681609" y="707519"/>
                  <a:pt x="1681235" y="707767"/>
                  <a:pt x="1680614" y="708576"/>
                </a:cubicBezTo>
                <a:cubicBezTo>
                  <a:pt x="1679930" y="709322"/>
                  <a:pt x="1681111" y="709197"/>
                  <a:pt x="1682417" y="709881"/>
                </a:cubicBezTo>
                <a:cubicBezTo>
                  <a:pt x="1683723" y="710503"/>
                  <a:pt x="1683288" y="709446"/>
                  <a:pt x="1683723" y="708700"/>
                </a:cubicBezTo>
                <a:cubicBezTo>
                  <a:pt x="1684096" y="707892"/>
                  <a:pt x="1686956" y="709570"/>
                  <a:pt x="1688324" y="709881"/>
                </a:cubicBezTo>
                <a:cubicBezTo>
                  <a:pt x="1689754" y="710130"/>
                  <a:pt x="1690314" y="710503"/>
                  <a:pt x="1690873" y="712306"/>
                </a:cubicBezTo>
                <a:cubicBezTo>
                  <a:pt x="1689816" y="711249"/>
                  <a:pt x="1686831" y="711747"/>
                  <a:pt x="1683723" y="712306"/>
                </a:cubicBezTo>
                <a:cubicBezTo>
                  <a:pt x="1683723" y="712368"/>
                  <a:pt x="1683847" y="712368"/>
                  <a:pt x="1683909" y="712431"/>
                </a:cubicBezTo>
                <a:cubicBezTo>
                  <a:pt x="1685712" y="713301"/>
                  <a:pt x="1687889" y="713674"/>
                  <a:pt x="1690686" y="713488"/>
                </a:cubicBezTo>
                <a:cubicBezTo>
                  <a:pt x="1690624" y="713674"/>
                  <a:pt x="1690562" y="713798"/>
                  <a:pt x="1690500" y="713985"/>
                </a:cubicBezTo>
                <a:cubicBezTo>
                  <a:pt x="1690314" y="714358"/>
                  <a:pt x="1690500" y="714856"/>
                  <a:pt x="1690873" y="715042"/>
                </a:cubicBezTo>
                <a:cubicBezTo>
                  <a:pt x="1690998" y="715042"/>
                  <a:pt x="1691122" y="715104"/>
                  <a:pt x="1691184" y="715104"/>
                </a:cubicBezTo>
                <a:cubicBezTo>
                  <a:pt x="1691495" y="715104"/>
                  <a:pt x="1691744" y="714918"/>
                  <a:pt x="1691868" y="714669"/>
                </a:cubicBezTo>
                <a:cubicBezTo>
                  <a:pt x="1691868" y="714607"/>
                  <a:pt x="1691992" y="714482"/>
                  <a:pt x="1691992" y="714358"/>
                </a:cubicBezTo>
                <a:lnTo>
                  <a:pt x="1691992" y="714607"/>
                </a:lnTo>
                <a:cubicBezTo>
                  <a:pt x="1693298" y="714856"/>
                  <a:pt x="1695909" y="716597"/>
                  <a:pt x="1697029" y="715166"/>
                </a:cubicBezTo>
                <a:cubicBezTo>
                  <a:pt x="1695661" y="714482"/>
                  <a:pt x="1694292" y="713798"/>
                  <a:pt x="1692552" y="713550"/>
                </a:cubicBezTo>
                <a:lnTo>
                  <a:pt x="1692428" y="713363"/>
                </a:lnTo>
                <a:cubicBezTo>
                  <a:pt x="1692428" y="713363"/>
                  <a:pt x="1692552" y="713115"/>
                  <a:pt x="1692614" y="712928"/>
                </a:cubicBezTo>
                <a:cubicBezTo>
                  <a:pt x="1692738" y="712679"/>
                  <a:pt x="1692614" y="712431"/>
                  <a:pt x="1692490" y="712244"/>
                </a:cubicBezTo>
                <a:cubicBezTo>
                  <a:pt x="1692614" y="712058"/>
                  <a:pt x="1692738" y="711871"/>
                  <a:pt x="1692862" y="711747"/>
                </a:cubicBezTo>
                <a:cubicBezTo>
                  <a:pt x="1693236" y="711187"/>
                  <a:pt x="1693671" y="711187"/>
                  <a:pt x="1694292" y="711871"/>
                </a:cubicBezTo>
                <a:cubicBezTo>
                  <a:pt x="1694915" y="712493"/>
                  <a:pt x="1695039" y="712617"/>
                  <a:pt x="1695599" y="713052"/>
                </a:cubicBezTo>
                <a:cubicBezTo>
                  <a:pt x="1696096" y="713425"/>
                  <a:pt x="1697278" y="713550"/>
                  <a:pt x="1698583" y="714296"/>
                </a:cubicBezTo>
                <a:cubicBezTo>
                  <a:pt x="1699826" y="715104"/>
                  <a:pt x="1699578" y="714296"/>
                  <a:pt x="1699702" y="713425"/>
                </a:cubicBezTo>
                <a:cubicBezTo>
                  <a:pt x="1699826" y="712493"/>
                  <a:pt x="1700759" y="713674"/>
                  <a:pt x="1701941" y="714047"/>
                </a:cubicBezTo>
                <a:cubicBezTo>
                  <a:pt x="1703060" y="714420"/>
                  <a:pt x="1703868" y="714856"/>
                  <a:pt x="1705298" y="715229"/>
                </a:cubicBezTo>
                <a:cubicBezTo>
                  <a:pt x="1705734" y="715353"/>
                  <a:pt x="1706169" y="715353"/>
                  <a:pt x="1706417" y="715291"/>
                </a:cubicBezTo>
                <a:cubicBezTo>
                  <a:pt x="1706044" y="714980"/>
                  <a:pt x="1705547" y="714731"/>
                  <a:pt x="1705422" y="714047"/>
                </a:cubicBezTo>
                <a:cubicBezTo>
                  <a:pt x="1705734" y="714047"/>
                  <a:pt x="1706044" y="713985"/>
                  <a:pt x="1705982" y="713612"/>
                </a:cubicBezTo>
                <a:cubicBezTo>
                  <a:pt x="1706106" y="713612"/>
                  <a:pt x="1706231" y="713612"/>
                  <a:pt x="1706293" y="713612"/>
                </a:cubicBezTo>
                <a:cubicBezTo>
                  <a:pt x="1706355" y="713612"/>
                  <a:pt x="1706417" y="713612"/>
                  <a:pt x="1706480" y="713612"/>
                </a:cubicBezTo>
                <a:cubicBezTo>
                  <a:pt x="1706790" y="713612"/>
                  <a:pt x="1707101" y="713425"/>
                  <a:pt x="1707164" y="713115"/>
                </a:cubicBezTo>
                <a:cubicBezTo>
                  <a:pt x="1707226" y="712866"/>
                  <a:pt x="1707164" y="712679"/>
                  <a:pt x="1707039" y="712493"/>
                </a:cubicBezTo>
                <a:cubicBezTo>
                  <a:pt x="1707661" y="712804"/>
                  <a:pt x="1708282" y="712928"/>
                  <a:pt x="1708905" y="712431"/>
                </a:cubicBezTo>
                <a:cubicBezTo>
                  <a:pt x="1710086" y="711560"/>
                  <a:pt x="1711081" y="711311"/>
                  <a:pt x="1711765" y="710876"/>
                </a:cubicBezTo>
                <a:cubicBezTo>
                  <a:pt x="1712386" y="710503"/>
                  <a:pt x="1713008" y="709446"/>
                  <a:pt x="1712386" y="708824"/>
                </a:cubicBezTo>
                <a:cubicBezTo>
                  <a:pt x="1711951" y="708389"/>
                  <a:pt x="1711702" y="708265"/>
                  <a:pt x="1711391" y="708078"/>
                </a:cubicBezTo>
                <a:cubicBezTo>
                  <a:pt x="1715433" y="709073"/>
                  <a:pt x="1719786" y="709633"/>
                  <a:pt x="1722086" y="712306"/>
                </a:cubicBezTo>
                <a:cubicBezTo>
                  <a:pt x="1726563" y="710876"/>
                  <a:pt x="1729796" y="713923"/>
                  <a:pt x="1735516" y="712928"/>
                </a:cubicBezTo>
                <a:cubicBezTo>
                  <a:pt x="1740056" y="716037"/>
                  <a:pt x="1745589" y="716410"/>
                  <a:pt x="1751123" y="717405"/>
                </a:cubicBezTo>
                <a:cubicBezTo>
                  <a:pt x="1753175" y="717716"/>
                  <a:pt x="1754854" y="719208"/>
                  <a:pt x="1756719" y="719643"/>
                </a:cubicBezTo>
                <a:cubicBezTo>
                  <a:pt x="1760201" y="720327"/>
                  <a:pt x="1762626" y="719830"/>
                  <a:pt x="1763994" y="720203"/>
                </a:cubicBezTo>
                <a:cubicBezTo>
                  <a:pt x="1767911" y="721198"/>
                  <a:pt x="1771766" y="721198"/>
                  <a:pt x="1775745" y="721819"/>
                </a:cubicBezTo>
                <a:cubicBezTo>
                  <a:pt x="1785445" y="723436"/>
                  <a:pt x="1795083" y="727104"/>
                  <a:pt x="1805342" y="728535"/>
                </a:cubicBezTo>
                <a:cubicBezTo>
                  <a:pt x="1808202" y="731270"/>
                  <a:pt x="1813425" y="731643"/>
                  <a:pt x="1816533" y="734193"/>
                </a:cubicBezTo>
                <a:cubicBezTo>
                  <a:pt x="1822689" y="733074"/>
                  <a:pt x="1827042" y="734815"/>
                  <a:pt x="1834690" y="734752"/>
                </a:cubicBezTo>
                <a:cubicBezTo>
                  <a:pt x="1834814" y="734815"/>
                  <a:pt x="1835000" y="734877"/>
                  <a:pt x="1835124" y="735001"/>
                </a:cubicBezTo>
                <a:cubicBezTo>
                  <a:pt x="1836803" y="738110"/>
                  <a:pt x="1843021" y="737861"/>
                  <a:pt x="1847249" y="738669"/>
                </a:cubicBezTo>
                <a:cubicBezTo>
                  <a:pt x="1850358" y="739229"/>
                  <a:pt x="1853281" y="741281"/>
                  <a:pt x="1856203" y="742027"/>
                </a:cubicBezTo>
                <a:cubicBezTo>
                  <a:pt x="1867519" y="744887"/>
                  <a:pt x="1877778" y="746566"/>
                  <a:pt x="1889157" y="747623"/>
                </a:cubicBezTo>
                <a:lnTo>
                  <a:pt x="1889157" y="747499"/>
                </a:lnTo>
                <a:cubicBezTo>
                  <a:pt x="1889841" y="747374"/>
                  <a:pt x="1890462" y="747561"/>
                  <a:pt x="1891209" y="747872"/>
                </a:cubicBezTo>
                <a:cubicBezTo>
                  <a:pt x="1891830" y="748120"/>
                  <a:pt x="1892576" y="748369"/>
                  <a:pt x="1893322" y="748369"/>
                </a:cubicBezTo>
                <a:cubicBezTo>
                  <a:pt x="1893447" y="748369"/>
                  <a:pt x="1893571" y="748369"/>
                  <a:pt x="1893634" y="748369"/>
                </a:cubicBezTo>
                <a:cubicBezTo>
                  <a:pt x="1894006" y="748369"/>
                  <a:pt x="1894317" y="747996"/>
                  <a:pt x="1894255" y="747623"/>
                </a:cubicBezTo>
                <a:cubicBezTo>
                  <a:pt x="1894255" y="747250"/>
                  <a:pt x="1893945" y="746939"/>
                  <a:pt x="1893509" y="747001"/>
                </a:cubicBezTo>
                <a:cubicBezTo>
                  <a:pt x="1892887" y="747063"/>
                  <a:pt x="1892328" y="746815"/>
                  <a:pt x="1891644" y="746566"/>
                </a:cubicBezTo>
                <a:cubicBezTo>
                  <a:pt x="1890897" y="746255"/>
                  <a:pt x="1890028" y="746006"/>
                  <a:pt x="1889033" y="746069"/>
                </a:cubicBezTo>
                <a:lnTo>
                  <a:pt x="1889033" y="745944"/>
                </a:lnTo>
                <a:cubicBezTo>
                  <a:pt x="1888162" y="744638"/>
                  <a:pt x="1887042" y="745696"/>
                  <a:pt x="1885737" y="745385"/>
                </a:cubicBezTo>
                <a:cubicBezTo>
                  <a:pt x="1881385" y="744265"/>
                  <a:pt x="1876597" y="741903"/>
                  <a:pt x="1873426" y="740908"/>
                </a:cubicBezTo>
                <a:cubicBezTo>
                  <a:pt x="1870566" y="739975"/>
                  <a:pt x="1867208" y="740846"/>
                  <a:pt x="1865032" y="740348"/>
                </a:cubicBezTo>
                <a:cubicBezTo>
                  <a:pt x="1862607" y="739789"/>
                  <a:pt x="1860679" y="737799"/>
                  <a:pt x="1858316" y="736991"/>
                </a:cubicBezTo>
                <a:cubicBezTo>
                  <a:pt x="1857260" y="736618"/>
                  <a:pt x="1856140" y="737302"/>
                  <a:pt x="1854959" y="736991"/>
                </a:cubicBezTo>
                <a:cubicBezTo>
                  <a:pt x="1852161" y="736245"/>
                  <a:pt x="1850172" y="734566"/>
                  <a:pt x="1847125" y="734193"/>
                </a:cubicBezTo>
                <a:cubicBezTo>
                  <a:pt x="1843705" y="733757"/>
                  <a:pt x="1840409" y="734628"/>
                  <a:pt x="1836492" y="733633"/>
                </a:cubicBezTo>
                <a:lnTo>
                  <a:pt x="1836431" y="733633"/>
                </a:lnTo>
                <a:cubicBezTo>
                  <a:pt x="1836431" y="733633"/>
                  <a:pt x="1836431" y="733633"/>
                  <a:pt x="1836306" y="733633"/>
                </a:cubicBezTo>
                <a:cubicBezTo>
                  <a:pt x="1835995" y="733384"/>
                  <a:pt x="1835685" y="733260"/>
                  <a:pt x="1835373" y="733136"/>
                </a:cubicBezTo>
                <a:lnTo>
                  <a:pt x="1835373" y="733136"/>
                </a:lnTo>
                <a:cubicBezTo>
                  <a:pt x="1834565" y="732452"/>
                  <a:pt x="1835124" y="730400"/>
                  <a:pt x="1833694" y="730400"/>
                </a:cubicBezTo>
                <a:cubicBezTo>
                  <a:pt x="1832699" y="733260"/>
                  <a:pt x="1831705" y="729778"/>
                  <a:pt x="1832451" y="729778"/>
                </a:cubicBezTo>
                <a:cubicBezTo>
                  <a:pt x="1829653" y="728721"/>
                  <a:pt x="1825176" y="729405"/>
                  <a:pt x="1824181" y="725861"/>
                </a:cubicBezTo>
                <a:cubicBezTo>
                  <a:pt x="1818150" y="725550"/>
                  <a:pt x="1814979" y="722441"/>
                  <a:pt x="1808575" y="722503"/>
                </a:cubicBezTo>
                <a:cubicBezTo>
                  <a:pt x="1793030" y="716348"/>
                  <a:pt x="1775310" y="715353"/>
                  <a:pt x="1758895" y="709757"/>
                </a:cubicBezTo>
                <a:lnTo>
                  <a:pt x="1758770" y="710068"/>
                </a:lnTo>
                <a:cubicBezTo>
                  <a:pt x="1758024" y="709446"/>
                  <a:pt x="1756968" y="709135"/>
                  <a:pt x="1755973" y="709446"/>
                </a:cubicBezTo>
                <a:lnTo>
                  <a:pt x="1756097" y="709197"/>
                </a:lnTo>
                <a:cubicBezTo>
                  <a:pt x="1743413" y="705591"/>
                  <a:pt x="1730293" y="702233"/>
                  <a:pt x="1717547" y="698565"/>
                </a:cubicBezTo>
                <a:cubicBezTo>
                  <a:pt x="1716303" y="699373"/>
                  <a:pt x="1718231" y="699933"/>
                  <a:pt x="1716987" y="700306"/>
                </a:cubicBezTo>
                <a:cubicBezTo>
                  <a:pt x="1714998" y="699498"/>
                  <a:pt x="1712760" y="698938"/>
                  <a:pt x="1711951" y="696886"/>
                </a:cubicBezTo>
                <a:cubicBezTo>
                  <a:pt x="1702873" y="694399"/>
                  <a:pt x="1692179" y="691477"/>
                  <a:pt x="1685153" y="687373"/>
                </a:cubicBezTo>
                <a:cubicBezTo>
                  <a:pt x="1681795" y="685446"/>
                  <a:pt x="1678687" y="684948"/>
                  <a:pt x="1674520" y="683456"/>
                </a:cubicBezTo>
                <a:cubicBezTo>
                  <a:pt x="1663826" y="679787"/>
                  <a:pt x="1652137" y="675622"/>
                  <a:pt x="1641566" y="671767"/>
                </a:cubicBezTo>
                <a:cubicBezTo>
                  <a:pt x="1637276" y="670150"/>
                  <a:pt x="1633359" y="667601"/>
                  <a:pt x="1629317" y="666108"/>
                </a:cubicBezTo>
                <a:cubicBezTo>
                  <a:pt x="1626271" y="665051"/>
                  <a:pt x="1622602" y="665549"/>
                  <a:pt x="1620364" y="662751"/>
                </a:cubicBezTo>
                <a:cubicBezTo>
                  <a:pt x="1617255" y="662689"/>
                  <a:pt x="1612965" y="660886"/>
                  <a:pt x="1613089" y="659393"/>
                </a:cubicBezTo>
                <a:cubicBezTo>
                  <a:pt x="1640758" y="669217"/>
                  <a:pt x="1666873" y="680409"/>
                  <a:pt x="1697401" y="687311"/>
                </a:cubicBezTo>
                <a:lnTo>
                  <a:pt x="1697401" y="687311"/>
                </a:lnTo>
                <a:cubicBezTo>
                  <a:pt x="1697401" y="687311"/>
                  <a:pt x="1697713" y="687435"/>
                  <a:pt x="1697899" y="687497"/>
                </a:cubicBezTo>
                <a:cubicBezTo>
                  <a:pt x="1698334" y="687684"/>
                  <a:pt x="1698770" y="687808"/>
                  <a:pt x="1699205" y="687933"/>
                </a:cubicBezTo>
                <a:cubicBezTo>
                  <a:pt x="1699267" y="687933"/>
                  <a:pt x="1699329" y="687933"/>
                  <a:pt x="1699391" y="687933"/>
                </a:cubicBezTo>
                <a:cubicBezTo>
                  <a:pt x="1699764" y="687933"/>
                  <a:pt x="1700138" y="687684"/>
                  <a:pt x="1700200" y="687249"/>
                </a:cubicBezTo>
                <a:cubicBezTo>
                  <a:pt x="1700324" y="686814"/>
                  <a:pt x="1700013" y="686316"/>
                  <a:pt x="1699578" y="686254"/>
                </a:cubicBezTo>
                <a:cubicBezTo>
                  <a:pt x="1699205" y="686192"/>
                  <a:pt x="1698894" y="686067"/>
                  <a:pt x="1698521" y="685943"/>
                </a:cubicBezTo>
                <a:cubicBezTo>
                  <a:pt x="1698334" y="685881"/>
                  <a:pt x="1698147" y="685819"/>
                  <a:pt x="1697961" y="685757"/>
                </a:cubicBezTo>
                <a:cubicBezTo>
                  <a:pt x="1686769" y="680098"/>
                  <a:pt x="1671971" y="678233"/>
                  <a:pt x="1661090" y="672388"/>
                </a:cubicBezTo>
                <a:lnTo>
                  <a:pt x="1663328" y="672388"/>
                </a:lnTo>
                <a:cubicBezTo>
                  <a:pt x="1665256" y="673383"/>
                  <a:pt x="1667370" y="674005"/>
                  <a:pt x="1669421" y="674627"/>
                </a:cubicBezTo>
                <a:cubicBezTo>
                  <a:pt x="1671971" y="675373"/>
                  <a:pt x="1674334" y="676057"/>
                  <a:pt x="1676324" y="677363"/>
                </a:cubicBezTo>
                <a:cubicBezTo>
                  <a:pt x="1676448" y="677425"/>
                  <a:pt x="1676572" y="677487"/>
                  <a:pt x="1676697" y="677487"/>
                </a:cubicBezTo>
                <a:cubicBezTo>
                  <a:pt x="1676883" y="677487"/>
                  <a:pt x="1677132" y="677363"/>
                  <a:pt x="1677256" y="677176"/>
                </a:cubicBezTo>
                <a:cubicBezTo>
                  <a:pt x="1677443" y="676865"/>
                  <a:pt x="1677380" y="676492"/>
                  <a:pt x="1677070" y="676243"/>
                </a:cubicBezTo>
                <a:cubicBezTo>
                  <a:pt x="1674893" y="674813"/>
                  <a:pt x="1672282" y="674067"/>
                  <a:pt x="1669795" y="673321"/>
                </a:cubicBezTo>
                <a:cubicBezTo>
                  <a:pt x="1667557" y="672699"/>
                  <a:pt x="1665318" y="672015"/>
                  <a:pt x="1663390" y="670896"/>
                </a:cubicBezTo>
                <a:cubicBezTo>
                  <a:pt x="1663390" y="670896"/>
                  <a:pt x="1663390" y="670896"/>
                  <a:pt x="1663390" y="670896"/>
                </a:cubicBezTo>
                <a:cubicBezTo>
                  <a:pt x="1662147" y="670150"/>
                  <a:pt x="1660717" y="669653"/>
                  <a:pt x="1658852" y="669528"/>
                </a:cubicBezTo>
                <a:lnTo>
                  <a:pt x="1658789" y="669528"/>
                </a:lnTo>
                <a:cubicBezTo>
                  <a:pt x="1657546" y="668906"/>
                  <a:pt x="1656054" y="668222"/>
                  <a:pt x="1654437" y="668533"/>
                </a:cubicBezTo>
                <a:lnTo>
                  <a:pt x="1654437" y="668409"/>
                </a:lnTo>
                <a:cubicBezTo>
                  <a:pt x="1653193" y="666668"/>
                  <a:pt x="1650333" y="666606"/>
                  <a:pt x="1648344" y="665549"/>
                </a:cubicBezTo>
                <a:lnTo>
                  <a:pt x="1648344" y="665549"/>
                </a:lnTo>
                <a:cubicBezTo>
                  <a:pt x="1648344" y="665549"/>
                  <a:pt x="1648468" y="665238"/>
                  <a:pt x="1648530" y="665051"/>
                </a:cubicBezTo>
                <a:cubicBezTo>
                  <a:pt x="1648779" y="665051"/>
                  <a:pt x="1649028" y="665051"/>
                  <a:pt x="1649214" y="665051"/>
                </a:cubicBezTo>
                <a:cubicBezTo>
                  <a:pt x="1649463" y="665051"/>
                  <a:pt x="1649712" y="665051"/>
                  <a:pt x="1649960" y="665051"/>
                </a:cubicBezTo>
                <a:cubicBezTo>
                  <a:pt x="1650209" y="665051"/>
                  <a:pt x="1650333" y="664989"/>
                  <a:pt x="1650458" y="664865"/>
                </a:cubicBezTo>
                <a:lnTo>
                  <a:pt x="1655370" y="666108"/>
                </a:lnTo>
                <a:cubicBezTo>
                  <a:pt x="1655370" y="666108"/>
                  <a:pt x="1654934" y="665673"/>
                  <a:pt x="1653816" y="665176"/>
                </a:cubicBezTo>
                <a:cubicBezTo>
                  <a:pt x="1652696" y="664678"/>
                  <a:pt x="1652945" y="664554"/>
                  <a:pt x="1651391" y="663808"/>
                </a:cubicBezTo>
                <a:cubicBezTo>
                  <a:pt x="1649836" y="663062"/>
                  <a:pt x="1648405" y="663124"/>
                  <a:pt x="1646851" y="662626"/>
                </a:cubicBezTo>
                <a:cubicBezTo>
                  <a:pt x="1645297" y="662129"/>
                  <a:pt x="1645981" y="662316"/>
                  <a:pt x="1643991" y="661072"/>
                </a:cubicBezTo>
                <a:cubicBezTo>
                  <a:pt x="1642002" y="659891"/>
                  <a:pt x="1642126" y="660388"/>
                  <a:pt x="1642126" y="660388"/>
                </a:cubicBezTo>
                <a:cubicBezTo>
                  <a:pt x="1642126" y="660388"/>
                  <a:pt x="1643307" y="661321"/>
                  <a:pt x="1644302" y="661818"/>
                </a:cubicBezTo>
                <a:cubicBezTo>
                  <a:pt x="1645235" y="662316"/>
                  <a:pt x="1645608" y="662813"/>
                  <a:pt x="1646354" y="663186"/>
                </a:cubicBezTo>
                <a:cubicBezTo>
                  <a:pt x="1646727" y="663373"/>
                  <a:pt x="1647162" y="663621"/>
                  <a:pt x="1647536" y="663870"/>
                </a:cubicBezTo>
                <a:cubicBezTo>
                  <a:pt x="1647287" y="664243"/>
                  <a:pt x="1647100" y="664616"/>
                  <a:pt x="1646913" y="665114"/>
                </a:cubicBezTo>
                <a:cubicBezTo>
                  <a:pt x="1646603" y="664989"/>
                  <a:pt x="1646229" y="664865"/>
                  <a:pt x="1645919" y="664740"/>
                </a:cubicBezTo>
                <a:cubicBezTo>
                  <a:pt x="1644613" y="664181"/>
                  <a:pt x="1643121" y="663683"/>
                  <a:pt x="1641566" y="663994"/>
                </a:cubicBezTo>
                <a:lnTo>
                  <a:pt x="1641566" y="663870"/>
                </a:lnTo>
                <a:cubicBezTo>
                  <a:pt x="1641069" y="662564"/>
                  <a:pt x="1639701" y="662005"/>
                  <a:pt x="1637711" y="662129"/>
                </a:cubicBezTo>
                <a:lnTo>
                  <a:pt x="1637711" y="662253"/>
                </a:lnTo>
                <a:cubicBezTo>
                  <a:pt x="1636717" y="661818"/>
                  <a:pt x="1635597" y="661507"/>
                  <a:pt x="1634478" y="661321"/>
                </a:cubicBezTo>
                <a:cubicBezTo>
                  <a:pt x="1633918" y="660512"/>
                  <a:pt x="1632986" y="660139"/>
                  <a:pt x="1632177" y="659828"/>
                </a:cubicBezTo>
                <a:cubicBezTo>
                  <a:pt x="1631991" y="659766"/>
                  <a:pt x="1631742" y="659704"/>
                  <a:pt x="1631556" y="659580"/>
                </a:cubicBezTo>
                <a:cubicBezTo>
                  <a:pt x="1631556" y="659580"/>
                  <a:pt x="1631556" y="659580"/>
                  <a:pt x="1631493" y="659580"/>
                </a:cubicBezTo>
                <a:lnTo>
                  <a:pt x="1631618" y="659331"/>
                </a:lnTo>
                <a:cubicBezTo>
                  <a:pt x="1625587" y="657279"/>
                  <a:pt x="1619182" y="655663"/>
                  <a:pt x="1614519" y="652181"/>
                </a:cubicBezTo>
                <a:cubicBezTo>
                  <a:pt x="1614519" y="652056"/>
                  <a:pt x="1614581" y="651932"/>
                  <a:pt x="1614644" y="651808"/>
                </a:cubicBezTo>
                <a:cubicBezTo>
                  <a:pt x="1617317" y="652305"/>
                  <a:pt x="1619804" y="653362"/>
                  <a:pt x="1622416" y="654419"/>
                </a:cubicBezTo>
                <a:cubicBezTo>
                  <a:pt x="1624654" y="655352"/>
                  <a:pt x="1626955" y="656347"/>
                  <a:pt x="1629504" y="656968"/>
                </a:cubicBezTo>
                <a:cubicBezTo>
                  <a:pt x="1629566" y="656968"/>
                  <a:pt x="1629629" y="656968"/>
                  <a:pt x="1629691" y="656968"/>
                </a:cubicBezTo>
                <a:cubicBezTo>
                  <a:pt x="1630001" y="656968"/>
                  <a:pt x="1630312" y="656720"/>
                  <a:pt x="1630437" y="656409"/>
                </a:cubicBezTo>
                <a:cubicBezTo>
                  <a:pt x="1630561" y="656036"/>
                  <a:pt x="1630312" y="655600"/>
                  <a:pt x="1629877" y="655476"/>
                </a:cubicBezTo>
                <a:cubicBezTo>
                  <a:pt x="1627452" y="654916"/>
                  <a:pt x="1625213" y="653922"/>
                  <a:pt x="1623037" y="652989"/>
                </a:cubicBezTo>
                <a:cubicBezTo>
                  <a:pt x="1620426" y="651870"/>
                  <a:pt x="1617752" y="650751"/>
                  <a:pt x="1614830" y="650253"/>
                </a:cubicBezTo>
                <a:cubicBezTo>
                  <a:pt x="1614830" y="650253"/>
                  <a:pt x="1614830" y="650253"/>
                  <a:pt x="1614830" y="650253"/>
                </a:cubicBezTo>
                <a:cubicBezTo>
                  <a:pt x="1612840" y="649072"/>
                  <a:pt x="1610726" y="648326"/>
                  <a:pt x="1608613" y="647642"/>
                </a:cubicBezTo>
                <a:cubicBezTo>
                  <a:pt x="1608115" y="647455"/>
                  <a:pt x="1607618" y="647269"/>
                  <a:pt x="1607120" y="647144"/>
                </a:cubicBezTo>
                <a:lnTo>
                  <a:pt x="1607120" y="647144"/>
                </a:lnTo>
                <a:cubicBezTo>
                  <a:pt x="1605566" y="646212"/>
                  <a:pt x="1604011" y="645341"/>
                  <a:pt x="1602084" y="644844"/>
                </a:cubicBezTo>
                <a:lnTo>
                  <a:pt x="1602084" y="644844"/>
                </a:lnTo>
                <a:cubicBezTo>
                  <a:pt x="1601711" y="644719"/>
                  <a:pt x="1601338" y="644533"/>
                  <a:pt x="1600965" y="644408"/>
                </a:cubicBezTo>
                <a:lnTo>
                  <a:pt x="1600903" y="644408"/>
                </a:lnTo>
                <a:cubicBezTo>
                  <a:pt x="1600903" y="644408"/>
                  <a:pt x="1600965" y="644346"/>
                  <a:pt x="1600965" y="644346"/>
                </a:cubicBezTo>
                <a:cubicBezTo>
                  <a:pt x="1600840" y="643911"/>
                  <a:pt x="1600467" y="643725"/>
                  <a:pt x="1599845" y="643787"/>
                </a:cubicBezTo>
                <a:lnTo>
                  <a:pt x="1599845" y="644098"/>
                </a:lnTo>
                <a:cubicBezTo>
                  <a:pt x="1597483" y="643289"/>
                  <a:pt x="1595120" y="642294"/>
                  <a:pt x="1592881" y="641300"/>
                </a:cubicBezTo>
                <a:cubicBezTo>
                  <a:pt x="1589835" y="639994"/>
                  <a:pt x="1586726" y="638626"/>
                  <a:pt x="1583555" y="637756"/>
                </a:cubicBezTo>
                <a:cubicBezTo>
                  <a:pt x="1583430" y="637756"/>
                  <a:pt x="1583244" y="637756"/>
                  <a:pt x="1583119" y="637756"/>
                </a:cubicBezTo>
                <a:lnTo>
                  <a:pt x="1583119" y="637569"/>
                </a:lnTo>
                <a:cubicBezTo>
                  <a:pt x="1578145" y="635393"/>
                  <a:pt x="1573233" y="632781"/>
                  <a:pt x="1568011" y="630294"/>
                </a:cubicBezTo>
                <a:cubicBezTo>
                  <a:pt x="1562850" y="627931"/>
                  <a:pt x="1556508" y="626812"/>
                  <a:pt x="1552963" y="622522"/>
                </a:cubicBezTo>
                <a:cubicBezTo>
                  <a:pt x="1555700" y="621714"/>
                  <a:pt x="1558187" y="620657"/>
                  <a:pt x="1560238" y="619164"/>
                </a:cubicBezTo>
                <a:lnTo>
                  <a:pt x="1560238" y="618978"/>
                </a:lnTo>
                <a:cubicBezTo>
                  <a:pt x="1560860" y="618854"/>
                  <a:pt x="1561419" y="618791"/>
                  <a:pt x="1561979" y="618729"/>
                </a:cubicBezTo>
                <a:cubicBezTo>
                  <a:pt x="1562352" y="618729"/>
                  <a:pt x="1562663" y="618356"/>
                  <a:pt x="1562663" y="617983"/>
                </a:cubicBezTo>
                <a:cubicBezTo>
                  <a:pt x="1562663" y="617610"/>
                  <a:pt x="1562290" y="617299"/>
                  <a:pt x="1561917" y="617299"/>
                </a:cubicBezTo>
                <a:cubicBezTo>
                  <a:pt x="1561419" y="617299"/>
                  <a:pt x="1560860" y="617423"/>
                  <a:pt x="1560238" y="617548"/>
                </a:cubicBezTo>
                <a:lnTo>
                  <a:pt x="1560238" y="617423"/>
                </a:lnTo>
                <a:cubicBezTo>
                  <a:pt x="1559679" y="614999"/>
                  <a:pt x="1564528" y="616429"/>
                  <a:pt x="1567513" y="616366"/>
                </a:cubicBezTo>
                <a:cubicBezTo>
                  <a:pt x="1569503" y="615683"/>
                  <a:pt x="1569378" y="613009"/>
                  <a:pt x="1571431" y="612449"/>
                </a:cubicBezTo>
                <a:cubicBezTo>
                  <a:pt x="1571990" y="613382"/>
                  <a:pt x="1573171" y="614066"/>
                  <a:pt x="1574228" y="612947"/>
                </a:cubicBezTo>
                <a:cubicBezTo>
                  <a:pt x="1575409" y="613071"/>
                  <a:pt x="1574477" y="611019"/>
                  <a:pt x="1574788" y="610149"/>
                </a:cubicBezTo>
                <a:cubicBezTo>
                  <a:pt x="1591638" y="601630"/>
                  <a:pt x="1610229" y="594915"/>
                  <a:pt x="1626084" y="585402"/>
                </a:cubicBezTo>
                <a:cubicBezTo>
                  <a:pt x="1626084" y="585402"/>
                  <a:pt x="1626084" y="585402"/>
                  <a:pt x="1626084" y="585402"/>
                </a:cubicBezTo>
                <a:cubicBezTo>
                  <a:pt x="1626084" y="585402"/>
                  <a:pt x="1626208" y="585402"/>
                  <a:pt x="1626271" y="585402"/>
                </a:cubicBezTo>
                <a:cubicBezTo>
                  <a:pt x="1626892" y="585091"/>
                  <a:pt x="1627576" y="584780"/>
                  <a:pt x="1628198" y="584469"/>
                </a:cubicBezTo>
                <a:cubicBezTo>
                  <a:pt x="1631680" y="582853"/>
                  <a:pt x="1635286" y="581174"/>
                  <a:pt x="1638333" y="578936"/>
                </a:cubicBezTo>
                <a:cubicBezTo>
                  <a:pt x="1638519" y="578811"/>
                  <a:pt x="1638519" y="578563"/>
                  <a:pt x="1638395" y="578438"/>
                </a:cubicBezTo>
                <a:cubicBezTo>
                  <a:pt x="1638271" y="578314"/>
                  <a:pt x="1638022" y="578252"/>
                  <a:pt x="1637898" y="578376"/>
                </a:cubicBezTo>
                <a:cubicBezTo>
                  <a:pt x="1634976" y="580614"/>
                  <a:pt x="1631369" y="582231"/>
                  <a:pt x="1627887" y="583848"/>
                </a:cubicBezTo>
                <a:cubicBezTo>
                  <a:pt x="1627266" y="584159"/>
                  <a:pt x="1626706" y="584407"/>
                  <a:pt x="1626084" y="584718"/>
                </a:cubicBezTo>
                <a:lnTo>
                  <a:pt x="1626084" y="584594"/>
                </a:lnTo>
                <a:cubicBezTo>
                  <a:pt x="1625774" y="583288"/>
                  <a:pt x="1630188" y="580987"/>
                  <a:pt x="1632800" y="579495"/>
                </a:cubicBezTo>
                <a:cubicBezTo>
                  <a:pt x="1644675" y="572967"/>
                  <a:pt x="1657484" y="566500"/>
                  <a:pt x="1668552" y="560034"/>
                </a:cubicBezTo>
                <a:cubicBezTo>
                  <a:pt x="1672469" y="557671"/>
                  <a:pt x="1675888" y="554189"/>
                  <a:pt x="1680303" y="554376"/>
                </a:cubicBezTo>
                <a:lnTo>
                  <a:pt x="1680489" y="554376"/>
                </a:lnTo>
                <a:cubicBezTo>
                  <a:pt x="1680303" y="554749"/>
                  <a:pt x="1679992" y="554935"/>
                  <a:pt x="1679494" y="555122"/>
                </a:cubicBezTo>
                <a:cubicBezTo>
                  <a:pt x="1678997" y="555308"/>
                  <a:pt x="1678375" y="555557"/>
                  <a:pt x="1678064" y="556179"/>
                </a:cubicBezTo>
                <a:cubicBezTo>
                  <a:pt x="1677940" y="556365"/>
                  <a:pt x="1678064" y="556552"/>
                  <a:pt x="1678189" y="556614"/>
                </a:cubicBezTo>
                <a:cubicBezTo>
                  <a:pt x="1678189" y="556614"/>
                  <a:pt x="1678313" y="556614"/>
                  <a:pt x="1678313" y="556614"/>
                </a:cubicBezTo>
                <a:cubicBezTo>
                  <a:pt x="1678438" y="556614"/>
                  <a:pt x="1678562" y="556614"/>
                  <a:pt x="1678624" y="556427"/>
                </a:cubicBezTo>
                <a:cubicBezTo>
                  <a:pt x="1678873" y="555992"/>
                  <a:pt x="1679246" y="555868"/>
                  <a:pt x="1679743" y="555681"/>
                </a:cubicBezTo>
                <a:cubicBezTo>
                  <a:pt x="1680179" y="555495"/>
                  <a:pt x="1680676" y="555246"/>
                  <a:pt x="1680987" y="554811"/>
                </a:cubicBezTo>
                <a:cubicBezTo>
                  <a:pt x="1682168" y="554002"/>
                  <a:pt x="1683411" y="553319"/>
                  <a:pt x="1684406" y="552448"/>
                </a:cubicBezTo>
                <a:cubicBezTo>
                  <a:pt x="1686520" y="551888"/>
                  <a:pt x="1688386" y="550645"/>
                  <a:pt x="1690189" y="549464"/>
                </a:cubicBezTo>
                <a:cubicBezTo>
                  <a:pt x="1691122" y="548842"/>
                  <a:pt x="1692054" y="548220"/>
                  <a:pt x="1692987" y="547723"/>
                </a:cubicBezTo>
                <a:cubicBezTo>
                  <a:pt x="1693174" y="547598"/>
                  <a:pt x="1693236" y="547412"/>
                  <a:pt x="1693111" y="547225"/>
                </a:cubicBezTo>
                <a:cubicBezTo>
                  <a:pt x="1693049" y="547039"/>
                  <a:pt x="1692800" y="546976"/>
                  <a:pt x="1692677" y="547101"/>
                </a:cubicBezTo>
                <a:cubicBezTo>
                  <a:pt x="1691681" y="547660"/>
                  <a:pt x="1690749" y="548282"/>
                  <a:pt x="1689816" y="548904"/>
                </a:cubicBezTo>
                <a:cubicBezTo>
                  <a:pt x="1688075" y="550085"/>
                  <a:pt x="1686272" y="551267"/>
                  <a:pt x="1684220" y="551826"/>
                </a:cubicBezTo>
                <a:lnTo>
                  <a:pt x="1684220" y="551578"/>
                </a:lnTo>
                <a:cubicBezTo>
                  <a:pt x="1685961" y="548904"/>
                  <a:pt x="1689691" y="547785"/>
                  <a:pt x="1692614" y="546044"/>
                </a:cubicBezTo>
                <a:cubicBezTo>
                  <a:pt x="1695536" y="544241"/>
                  <a:pt x="1698210" y="542624"/>
                  <a:pt x="1701008" y="540945"/>
                </a:cubicBezTo>
                <a:cubicBezTo>
                  <a:pt x="1714376" y="532987"/>
                  <a:pt x="1725506" y="525898"/>
                  <a:pt x="1737879" y="517566"/>
                </a:cubicBezTo>
                <a:cubicBezTo>
                  <a:pt x="1743848" y="513463"/>
                  <a:pt x="1749382" y="508675"/>
                  <a:pt x="1755164" y="504696"/>
                </a:cubicBezTo>
                <a:cubicBezTo>
                  <a:pt x="1788927" y="481255"/>
                  <a:pt x="1821632" y="454456"/>
                  <a:pt x="1851167" y="427658"/>
                </a:cubicBezTo>
                <a:cubicBezTo>
                  <a:pt x="1852597" y="426352"/>
                  <a:pt x="1854399" y="425420"/>
                  <a:pt x="1855643" y="424300"/>
                </a:cubicBezTo>
                <a:cubicBezTo>
                  <a:pt x="1857322" y="422684"/>
                  <a:pt x="1857944" y="420321"/>
                  <a:pt x="1859560" y="418642"/>
                </a:cubicBezTo>
                <a:cubicBezTo>
                  <a:pt x="1865094" y="413171"/>
                  <a:pt x="1871374" y="408445"/>
                  <a:pt x="1876846" y="402538"/>
                </a:cubicBezTo>
                <a:cubicBezTo>
                  <a:pt x="1882193" y="396694"/>
                  <a:pt x="1887291" y="390041"/>
                  <a:pt x="1893012" y="384693"/>
                </a:cubicBezTo>
                <a:cubicBezTo>
                  <a:pt x="1894504" y="383263"/>
                  <a:pt x="1896680" y="382268"/>
                  <a:pt x="1898048" y="380714"/>
                </a:cubicBezTo>
                <a:cubicBezTo>
                  <a:pt x="1903955" y="374123"/>
                  <a:pt x="1908432" y="366040"/>
                  <a:pt x="1913095" y="358952"/>
                </a:cubicBezTo>
                <a:cubicBezTo>
                  <a:pt x="1914961" y="356216"/>
                  <a:pt x="1917199" y="353978"/>
                  <a:pt x="1917572" y="350620"/>
                </a:cubicBezTo>
                <a:cubicBezTo>
                  <a:pt x="1925157" y="341915"/>
                  <a:pt x="1931189" y="329666"/>
                  <a:pt x="1935417" y="318163"/>
                </a:cubicBezTo>
                <a:cubicBezTo>
                  <a:pt x="1936847" y="314308"/>
                  <a:pt x="1937407" y="309459"/>
                  <a:pt x="1941013" y="307034"/>
                </a:cubicBezTo>
                <a:lnTo>
                  <a:pt x="1941013" y="309272"/>
                </a:lnTo>
                <a:lnTo>
                  <a:pt x="1941137" y="309272"/>
                </a:lnTo>
                <a:cubicBezTo>
                  <a:pt x="1940578" y="311075"/>
                  <a:pt x="1940018" y="312941"/>
                  <a:pt x="1939396" y="314868"/>
                </a:cubicBezTo>
                <a:lnTo>
                  <a:pt x="1939209" y="314868"/>
                </a:lnTo>
                <a:cubicBezTo>
                  <a:pt x="1939209" y="314868"/>
                  <a:pt x="1936784" y="320899"/>
                  <a:pt x="1936100" y="322827"/>
                </a:cubicBezTo>
                <a:cubicBezTo>
                  <a:pt x="1935417" y="324816"/>
                  <a:pt x="1934671" y="326433"/>
                  <a:pt x="1934049" y="327801"/>
                </a:cubicBezTo>
                <a:cubicBezTo>
                  <a:pt x="1933427" y="329169"/>
                  <a:pt x="1933303" y="329791"/>
                  <a:pt x="1932743" y="330661"/>
                </a:cubicBezTo>
                <a:cubicBezTo>
                  <a:pt x="1932246" y="331532"/>
                  <a:pt x="1932308" y="331718"/>
                  <a:pt x="1931811" y="332526"/>
                </a:cubicBezTo>
                <a:cubicBezTo>
                  <a:pt x="1931313" y="333335"/>
                  <a:pt x="1931375" y="333583"/>
                  <a:pt x="1930629" y="334951"/>
                </a:cubicBezTo>
                <a:cubicBezTo>
                  <a:pt x="1929883" y="336319"/>
                  <a:pt x="1929697" y="336941"/>
                  <a:pt x="1929448" y="337687"/>
                </a:cubicBezTo>
                <a:cubicBezTo>
                  <a:pt x="1929199" y="338433"/>
                  <a:pt x="1929386" y="338309"/>
                  <a:pt x="1928391" y="339863"/>
                </a:cubicBezTo>
                <a:cubicBezTo>
                  <a:pt x="1927458" y="341418"/>
                  <a:pt x="1925157" y="346019"/>
                  <a:pt x="1924101" y="347636"/>
                </a:cubicBezTo>
                <a:cubicBezTo>
                  <a:pt x="1923665" y="348319"/>
                  <a:pt x="1923292" y="348879"/>
                  <a:pt x="1923168" y="349190"/>
                </a:cubicBezTo>
                <a:cubicBezTo>
                  <a:pt x="1922546" y="350247"/>
                  <a:pt x="1921862" y="351491"/>
                  <a:pt x="1921551" y="352175"/>
                </a:cubicBezTo>
                <a:cubicBezTo>
                  <a:pt x="1921179" y="352858"/>
                  <a:pt x="1920246" y="354413"/>
                  <a:pt x="1920246" y="354413"/>
                </a:cubicBezTo>
                <a:cubicBezTo>
                  <a:pt x="1920246" y="354413"/>
                  <a:pt x="1928515" y="342661"/>
                  <a:pt x="1928577" y="341791"/>
                </a:cubicBezTo>
                <a:cubicBezTo>
                  <a:pt x="1928702" y="340920"/>
                  <a:pt x="1928764" y="341045"/>
                  <a:pt x="1929323" y="340485"/>
                </a:cubicBezTo>
                <a:cubicBezTo>
                  <a:pt x="1929945" y="339988"/>
                  <a:pt x="1930256" y="339801"/>
                  <a:pt x="1930194" y="339117"/>
                </a:cubicBezTo>
                <a:cubicBezTo>
                  <a:pt x="1930132" y="338433"/>
                  <a:pt x="1930007" y="338433"/>
                  <a:pt x="1930443" y="337812"/>
                </a:cubicBezTo>
                <a:cubicBezTo>
                  <a:pt x="1930878" y="337190"/>
                  <a:pt x="1930940" y="336941"/>
                  <a:pt x="1931375" y="336506"/>
                </a:cubicBezTo>
                <a:cubicBezTo>
                  <a:pt x="1931811" y="336071"/>
                  <a:pt x="1932121" y="335822"/>
                  <a:pt x="1932432" y="335138"/>
                </a:cubicBezTo>
                <a:lnTo>
                  <a:pt x="1932681" y="334454"/>
                </a:lnTo>
                <a:cubicBezTo>
                  <a:pt x="1932681" y="334454"/>
                  <a:pt x="1933427" y="333583"/>
                  <a:pt x="1933552" y="333024"/>
                </a:cubicBezTo>
                <a:cubicBezTo>
                  <a:pt x="1933552" y="332899"/>
                  <a:pt x="1933552" y="332775"/>
                  <a:pt x="1933552" y="332651"/>
                </a:cubicBezTo>
                <a:cubicBezTo>
                  <a:pt x="1937530" y="324879"/>
                  <a:pt x="1940267" y="316422"/>
                  <a:pt x="1942380" y="309148"/>
                </a:cubicBezTo>
                <a:lnTo>
                  <a:pt x="1942380" y="309148"/>
                </a:lnTo>
                <a:cubicBezTo>
                  <a:pt x="1947355" y="298329"/>
                  <a:pt x="1948101" y="288629"/>
                  <a:pt x="1948226" y="278059"/>
                </a:cubicBezTo>
                <a:cubicBezTo>
                  <a:pt x="1948350" y="268919"/>
                  <a:pt x="1945614" y="262826"/>
                  <a:pt x="1943189" y="255116"/>
                </a:cubicBezTo>
                <a:cubicBezTo>
                  <a:pt x="1941386" y="249457"/>
                  <a:pt x="1940764" y="243302"/>
                  <a:pt x="1939272" y="237892"/>
                </a:cubicBezTo>
                <a:cubicBezTo>
                  <a:pt x="1936287" y="226887"/>
                  <a:pt x="1931127" y="217871"/>
                  <a:pt x="1925903" y="209415"/>
                </a:cubicBezTo>
                <a:cubicBezTo>
                  <a:pt x="1923043" y="204752"/>
                  <a:pt x="1920494" y="199405"/>
                  <a:pt x="1916950" y="194803"/>
                </a:cubicBezTo>
                <a:cubicBezTo>
                  <a:pt x="1911167" y="187404"/>
                  <a:pt x="1905074" y="182617"/>
                  <a:pt x="1897986" y="177518"/>
                </a:cubicBezTo>
                <a:cubicBezTo>
                  <a:pt x="1891582" y="172979"/>
                  <a:pt x="1885737" y="169186"/>
                  <a:pt x="1878462" y="165269"/>
                </a:cubicBezTo>
                <a:cubicBezTo>
                  <a:pt x="1874234" y="163031"/>
                  <a:pt x="1869820" y="160046"/>
                  <a:pt x="1866151" y="158616"/>
                </a:cubicBezTo>
                <a:cubicBezTo>
                  <a:pt x="1864783" y="158057"/>
                  <a:pt x="1863229" y="158492"/>
                  <a:pt x="1861674" y="157994"/>
                </a:cubicBezTo>
                <a:cubicBezTo>
                  <a:pt x="1857570" y="156751"/>
                  <a:pt x="1852659" y="154512"/>
                  <a:pt x="1847747" y="153580"/>
                </a:cubicBezTo>
                <a:cubicBezTo>
                  <a:pt x="1823062" y="148668"/>
                  <a:pt x="1798191" y="147051"/>
                  <a:pt x="1771828" y="149600"/>
                </a:cubicBezTo>
                <a:cubicBezTo>
                  <a:pt x="1758024" y="150968"/>
                  <a:pt x="1745900" y="152087"/>
                  <a:pt x="1731661" y="155259"/>
                </a:cubicBezTo>
                <a:cubicBezTo>
                  <a:pt x="1719040" y="157994"/>
                  <a:pt x="1706666" y="159549"/>
                  <a:pt x="1695412" y="163031"/>
                </a:cubicBezTo>
                <a:cubicBezTo>
                  <a:pt x="1694169" y="163466"/>
                  <a:pt x="1693298" y="164336"/>
                  <a:pt x="1692054" y="164710"/>
                </a:cubicBezTo>
                <a:cubicBezTo>
                  <a:pt x="1690500" y="165207"/>
                  <a:pt x="1688510" y="164896"/>
                  <a:pt x="1687018" y="165269"/>
                </a:cubicBezTo>
                <a:cubicBezTo>
                  <a:pt x="1678500" y="167632"/>
                  <a:pt x="1670106" y="171673"/>
                  <a:pt x="1662956" y="174596"/>
                </a:cubicBezTo>
                <a:cubicBezTo>
                  <a:pt x="1651514" y="178389"/>
                  <a:pt x="1642374" y="181560"/>
                  <a:pt x="1634043" y="184606"/>
                </a:cubicBezTo>
                <a:cubicBezTo>
                  <a:pt x="1633794" y="184731"/>
                  <a:pt x="1633608" y="185042"/>
                  <a:pt x="1633732" y="185290"/>
                </a:cubicBezTo>
                <a:cubicBezTo>
                  <a:pt x="1633794" y="185539"/>
                  <a:pt x="1634043" y="185663"/>
                  <a:pt x="1634230" y="185663"/>
                </a:cubicBezTo>
                <a:cubicBezTo>
                  <a:pt x="1634292" y="185663"/>
                  <a:pt x="1634354" y="185663"/>
                  <a:pt x="1634416" y="185663"/>
                </a:cubicBezTo>
                <a:cubicBezTo>
                  <a:pt x="1642623" y="182617"/>
                  <a:pt x="1651763" y="179508"/>
                  <a:pt x="1663018" y="175777"/>
                </a:cubicBezTo>
                <a:lnTo>
                  <a:pt x="1663018" y="175964"/>
                </a:lnTo>
                <a:cubicBezTo>
                  <a:pt x="1644737" y="185539"/>
                  <a:pt x="1622851" y="191259"/>
                  <a:pt x="1604384" y="200586"/>
                </a:cubicBezTo>
                <a:cubicBezTo>
                  <a:pt x="1603327" y="201519"/>
                  <a:pt x="1605130" y="202265"/>
                  <a:pt x="1603265" y="202824"/>
                </a:cubicBezTo>
                <a:cubicBezTo>
                  <a:pt x="1601338" y="201829"/>
                  <a:pt x="1599161" y="202451"/>
                  <a:pt x="1597917" y="203633"/>
                </a:cubicBezTo>
                <a:cubicBezTo>
                  <a:pt x="1597732" y="203695"/>
                  <a:pt x="1597607" y="203757"/>
                  <a:pt x="1597420" y="203819"/>
                </a:cubicBezTo>
                <a:cubicBezTo>
                  <a:pt x="1596425" y="204130"/>
                  <a:pt x="1595493" y="204441"/>
                  <a:pt x="1594685" y="205311"/>
                </a:cubicBezTo>
                <a:cubicBezTo>
                  <a:pt x="1594374" y="205498"/>
                  <a:pt x="1594000" y="205560"/>
                  <a:pt x="1593628" y="205684"/>
                </a:cubicBezTo>
                <a:cubicBezTo>
                  <a:pt x="1593130" y="205809"/>
                  <a:pt x="1592570" y="205995"/>
                  <a:pt x="1592073" y="206306"/>
                </a:cubicBezTo>
                <a:lnTo>
                  <a:pt x="1592073" y="206182"/>
                </a:lnTo>
                <a:cubicBezTo>
                  <a:pt x="1582249" y="209913"/>
                  <a:pt x="1573855" y="215073"/>
                  <a:pt x="1563596" y="218431"/>
                </a:cubicBezTo>
                <a:lnTo>
                  <a:pt x="1563596" y="218120"/>
                </a:lnTo>
                <a:cubicBezTo>
                  <a:pt x="1563596" y="218120"/>
                  <a:pt x="1564031" y="217809"/>
                  <a:pt x="1564280" y="217623"/>
                </a:cubicBezTo>
                <a:cubicBezTo>
                  <a:pt x="1564715" y="217374"/>
                  <a:pt x="1565151" y="217063"/>
                  <a:pt x="1565523" y="216628"/>
                </a:cubicBezTo>
                <a:cubicBezTo>
                  <a:pt x="1565834" y="216317"/>
                  <a:pt x="1565772" y="215819"/>
                  <a:pt x="1565523" y="215571"/>
                </a:cubicBezTo>
                <a:cubicBezTo>
                  <a:pt x="1565213" y="215260"/>
                  <a:pt x="1564715" y="215322"/>
                  <a:pt x="1564466" y="215571"/>
                </a:cubicBezTo>
                <a:cubicBezTo>
                  <a:pt x="1564218" y="215819"/>
                  <a:pt x="1563844" y="216068"/>
                  <a:pt x="1563534" y="216317"/>
                </a:cubicBezTo>
                <a:cubicBezTo>
                  <a:pt x="1563098" y="216628"/>
                  <a:pt x="1562539" y="216939"/>
                  <a:pt x="1562165" y="217436"/>
                </a:cubicBezTo>
                <a:lnTo>
                  <a:pt x="1561979" y="217187"/>
                </a:lnTo>
                <a:cubicBezTo>
                  <a:pt x="1560611" y="216503"/>
                  <a:pt x="1559243" y="218493"/>
                  <a:pt x="1559181" y="217187"/>
                </a:cubicBezTo>
                <a:cubicBezTo>
                  <a:pt x="1559430" y="214265"/>
                  <a:pt x="1561979" y="213705"/>
                  <a:pt x="1561979" y="210472"/>
                </a:cubicBezTo>
                <a:cubicBezTo>
                  <a:pt x="1561047" y="210348"/>
                  <a:pt x="1559492" y="210970"/>
                  <a:pt x="1559679" y="209788"/>
                </a:cubicBezTo>
                <a:cubicBezTo>
                  <a:pt x="1559430" y="209788"/>
                  <a:pt x="1558871" y="209539"/>
                  <a:pt x="1558684" y="209788"/>
                </a:cubicBezTo>
                <a:cubicBezTo>
                  <a:pt x="1558435" y="210223"/>
                  <a:pt x="1558248" y="210472"/>
                  <a:pt x="1558000" y="210907"/>
                </a:cubicBezTo>
                <a:cubicBezTo>
                  <a:pt x="1557751" y="211343"/>
                  <a:pt x="1557378" y="211591"/>
                  <a:pt x="1556943" y="212089"/>
                </a:cubicBezTo>
                <a:cubicBezTo>
                  <a:pt x="1556508" y="212586"/>
                  <a:pt x="1556321" y="213270"/>
                  <a:pt x="1556072" y="213830"/>
                </a:cubicBezTo>
                <a:cubicBezTo>
                  <a:pt x="1555824" y="214327"/>
                  <a:pt x="1554704" y="214700"/>
                  <a:pt x="1554704" y="214700"/>
                </a:cubicBezTo>
                <a:cubicBezTo>
                  <a:pt x="1554953" y="214265"/>
                  <a:pt x="1554891" y="213705"/>
                  <a:pt x="1554953" y="212959"/>
                </a:cubicBezTo>
                <a:cubicBezTo>
                  <a:pt x="1555016" y="212420"/>
                  <a:pt x="1555264" y="211902"/>
                  <a:pt x="1555637" y="211405"/>
                </a:cubicBezTo>
                <a:cubicBezTo>
                  <a:pt x="1556259" y="210596"/>
                  <a:pt x="1556321" y="210286"/>
                  <a:pt x="1556881" y="208731"/>
                </a:cubicBezTo>
                <a:cubicBezTo>
                  <a:pt x="1557378" y="207177"/>
                  <a:pt x="1558559" y="206431"/>
                  <a:pt x="1559181" y="205995"/>
                </a:cubicBezTo>
                <a:cubicBezTo>
                  <a:pt x="1557316" y="200275"/>
                  <a:pt x="1559741" y="196171"/>
                  <a:pt x="1560860" y="190886"/>
                </a:cubicBezTo>
                <a:cubicBezTo>
                  <a:pt x="1556818" y="187280"/>
                  <a:pt x="1555326" y="181124"/>
                  <a:pt x="1553026" y="175839"/>
                </a:cubicBezTo>
                <a:cubicBezTo>
                  <a:pt x="1549046" y="174969"/>
                  <a:pt x="1543451" y="175715"/>
                  <a:pt x="1541274" y="173103"/>
                </a:cubicBezTo>
                <a:cubicBezTo>
                  <a:pt x="1543326" y="171860"/>
                  <a:pt x="1541896" y="170057"/>
                  <a:pt x="1540715" y="169186"/>
                </a:cubicBezTo>
                <a:cubicBezTo>
                  <a:pt x="1541585" y="167570"/>
                  <a:pt x="1543389" y="166948"/>
                  <a:pt x="1542953" y="164150"/>
                </a:cubicBezTo>
                <a:cubicBezTo>
                  <a:pt x="1536611" y="163466"/>
                  <a:pt x="1531823" y="165269"/>
                  <a:pt x="1527346" y="165829"/>
                </a:cubicBezTo>
                <a:cubicBezTo>
                  <a:pt x="1525792" y="165953"/>
                  <a:pt x="1523927" y="165518"/>
                  <a:pt x="1522310" y="165829"/>
                </a:cubicBezTo>
                <a:cubicBezTo>
                  <a:pt x="1518269" y="166513"/>
                  <a:pt x="1514724" y="169622"/>
                  <a:pt x="1511118" y="169746"/>
                </a:cubicBezTo>
                <a:cubicBezTo>
                  <a:pt x="1507201" y="169870"/>
                  <a:pt x="1505709" y="170243"/>
                  <a:pt x="1502165" y="170803"/>
                </a:cubicBezTo>
                <a:cubicBezTo>
                  <a:pt x="1498248" y="171487"/>
                  <a:pt x="1493957" y="171114"/>
                  <a:pt x="1490973" y="172544"/>
                </a:cubicBezTo>
                <a:cubicBezTo>
                  <a:pt x="1488859" y="173539"/>
                  <a:pt x="1486683" y="176399"/>
                  <a:pt x="1484258" y="178140"/>
                </a:cubicBezTo>
                <a:cubicBezTo>
                  <a:pt x="1483014" y="179010"/>
                  <a:pt x="1481273" y="179508"/>
                  <a:pt x="1480341" y="180316"/>
                </a:cubicBezTo>
                <a:cubicBezTo>
                  <a:pt x="1476299" y="183922"/>
                  <a:pt x="1472319" y="193062"/>
                  <a:pt x="1470268" y="198161"/>
                </a:cubicBezTo>
                <a:cubicBezTo>
                  <a:pt x="1467594" y="204938"/>
                  <a:pt x="1466102" y="211218"/>
                  <a:pt x="1463552" y="218306"/>
                </a:cubicBezTo>
                <a:cubicBezTo>
                  <a:pt x="1455842" y="239447"/>
                  <a:pt x="1446081" y="259406"/>
                  <a:pt x="1438433" y="279676"/>
                </a:cubicBezTo>
                <a:cubicBezTo>
                  <a:pt x="1435137" y="288443"/>
                  <a:pt x="1433583" y="298080"/>
                  <a:pt x="1426681" y="303116"/>
                </a:cubicBezTo>
                <a:cubicBezTo>
                  <a:pt x="1426619" y="302246"/>
                  <a:pt x="1426744" y="301189"/>
                  <a:pt x="1425562" y="301438"/>
                </a:cubicBezTo>
                <a:cubicBezTo>
                  <a:pt x="1423573" y="303054"/>
                  <a:pt x="1421148" y="304111"/>
                  <a:pt x="1419406" y="305977"/>
                </a:cubicBezTo>
                <a:lnTo>
                  <a:pt x="1419655" y="305977"/>
                </a:lnTo>
                <a:cubicBezTo>
                  <a:pt x="1418598" y="306909"/>
                  <a:pt x="1417479" y="307780"/>
                  <a:pt x="1416422" y="308650"/>
                </a:cubicBezTo>
                <a:lnTo>
                  <a:pt x="1414619" y="310080"/>
                </a:lnTo>
                <a:cubicBezTo>
                  <a:pt x="1414619" y="310080"/>
                  <a:pt x="1414494" y="310080"/>
                  <a:pt x="1414433" y="310080"/>
                </a:cubicBezTo>
                <a:cubicBezTo>
                  <a:pt x="1414059" y="310205"/>
                  <a:pt x="1413748" y="310329"/>
                  <a:pt x="1413438" y="310329"/>
                </a:cubicBezTo>
                <a:cubicBezTo>
                  <a:pt x="1413064" y="310329"/>
                  <a:pt x="1412816" y="310702"/>
                  <a:pt x="1412816" y="311075"/>
                </a:cubicBezTo>
                <a:cubicBezTo>
                  <a:pt x="1412816" y="311448"/>
                  <a:pt x="1413126" y="311697"/>
                  <a:pt x="1413500" y="311697"/>
                </a:cubicBezTo>
                <a:cubicBezTo>
                  <a:pt x="1413500" y="311697"/>
                  <a:pt x="1413500" y="311697"/>
                  <a:pt x="1413562" y="311697"/>
                </a:cubicBezTo>
                <a:cubicBezTo>
                  <a:pt x="1413810" y="311697"/>
                  <a:pt x="1414059" y="311573"/>
                  <a:pt x="1414308" y="311510"/>
                </a:cubicBezTo>
                <a:lnTo>
                  <a:pt x="1414308" y="311510"/>
                </a:lnTo>
                <a:cubicBezTo>
                  <a:pt x="1412505" y="314681"/>
                  <a:pt x="1408650" y="317479"/>
                  <a:pt x="1405416" y="319904"/>
                </a:cubicBezTo>
                <a:cubicBezTo>
                  <a:pt x="1402183" y="322392"/>
                  <a:pt x="1398950" y="324879"/>
                  <a:pt x="1395903" y="327179"/>
                </a:cubicBezTo>
                <a:cubicBezTo>
                  <a:pt x="1389499" y="332216"/>
                  <a:pt x="1382162" y="336879"/>
                  <a:pt x="1376939" y="342288"/>
                </a:cubicBezTo>
                <a:cubicBezTo>
                  <a:pt x="1374017" y="345335"/>
                  <a:pt x="1372089" y="349314"/>
                  <a:pt x="1369105" y="352299"/>
                </a:cubicBezTo>
                <a:cubicBezTo>
                  <a:pt x="1366680" y="354724"/>
                  <a:pt x="1363322" y="356589"/>
                  <a:pt x="1360711" y="359014"/>
                </a:cubicBezTo>
                <a:cubicBezTo>
                  <a:pt x="1349954" y="369087"/>
                  <a:pt x="1339197" y="379595"/>
                  <a:pt x="1328876" y="389232"/>
                </a:cubicBezTo>
                <a:cubicBezTo>
                  <a:pt x="1327570" y="389046"/>
                  <a:pt x="1326700" y="389232"/>
                  <a:pt x="1326078" y="389730"/>
                </a:cubicBezTo>
                <a:cubicBezTo>
                  <a:pt x="1317187" y="404901"/>
                  <a:pt x="1301829" y="413481"/>
                  <a:pt x="1295363" y="431078"/>
                </a:cubicBezTo>
                <a:cubicBezTo>
                  <a:pt x="1297165" y="431762"/>
                  <a:pt x="1295798" y="429212"/>
                  <a:pt x="1297601" y="429896"/>
                </a:cubicBezTo>
                <a:cubicBezTo>
                  <a:pt x="1296047" y="433440"/>
                  <a:pt x="1294741" y="437171"/>
                  <a:pt x="1292564" y="439969"/>
                </a:cubicBezTo>
                <a:cubicBezTo>
                  <a:pt x="1292440" y="441772"/>
                  <a:pt x="1293559" y="442394"/>
                  <a:pt x="1293124" y="444508"/>
                </a:cubicBezTo>
                <a:cubicBezTo>
                  <a:pt x="1289331" y="451161"/>
                  <a:pt x="1288896" y="455327"/>
                  <a:pt x="1289207" y="463970"/>
                </a:cubicBezTo>
                <a:cubicBezTo>
                  <a:pt x="1289393" y="469441"/>
                  <a:pt x="1289829" y="470623"/>
                  <a:pt x="1291446" y="474042"/>
                </a:cubicBezTo>
                <a:cubicBezTo>
                  <a:pt x="1292440" y="476156"/>
                  <a:pt x="1293124" y="478954"/>
                  <a:pt x="1294243" y="481317"/>
                </a:cubicBezTo>
                <a:cubicBezTo>
                  <a:pt x="1295363" y="483804"/>
                  <a:pt x="1297228" y="485918"/>
                  <a:pt x="1298160" y="488032"/>
                </a:cubicBezTo>
                <a:cubicBezTo>
                  <a:pt x="1298844" y="489587"/>
                  <a:pt x="1298596" y="491265"/>
                  <a:pt x="1299280" y="492509"/>
                </a:cubicBezTo>
                <a:cubicBezTo>
                  <a:pt x="1301705" y="497048"/>
                  <a:pt x="1306990" y="500157"/>
                  <a:pt x="1309290" y="502582"/>
                </a:cubicBezTo>
                <a:cubicBezTo>
                  <a:pt x="1310783" y="500530"/>
                  <a:pt x="1312026" y="498229"/>
                  <a:pt x="1316005" y="498665"/>
                </a:cubicBezTo>
                <a:cubicBezTo>
                  <a:pt x="1316876" y="497670"/>
                  <a:pt x="1317560" y="496488"/>
                  <a:pt x="1318244" y="495307"/>
                </a:cubicBezTo>
                <a:cubicBezTo>
                  <a:pt x="1319425" y="494996"/>
                  <a:pt x="1321850" y="495991"/>
                  <a:pt x="1322099" y="494810"/>
                </a:cubicBezTo>
                <a:lnTo>
                  <a:pt x="1322782" y="494810"/>
                </a:lnTo>
                <a:cubicBezTo>
                  <a:pt x="1323715" y="495120"/>
                  <a:pt x="1323715" y="496364"/>
                  <a:pt x="1325456" y="495867"/>
                </a:cubicBezTo>
                <a:cubicBezTo>
                  <a:pt x="1326886" y="493939"/>
                  <a:pt x="1325207" y="490706"/>
                  <a:pt x="1327135" y="490333"/>
                </a:cubicBezTo>
                <a:cubicBezTo>
                  <a:pt x="1328814" y="493255"/>
                  <a:pt x="1331736" y="495058"/>
                  <a:pt x="1333850" y="497608"/>
                </a:cubicBezTo>
                <a:cubicBezTo>
                  <a:pt x="1336337" y="496364"/>
                  <a:pt x="1336772" y="493006"/>
                  <a:pt x="1341125" y="493690"/>
                </a:cubicBezTo>
                <a:cubicBezTo>
                  <a:pt x="1341996" y="492633"/>
                  <a:pt x="1342680" y="491452"/>
                  <a:pt x="1343364" y="490333"/>
                </a:cubicBezTo>
                <a:cubicBezTo>
                  <a:pt x="1344545" y="489960"/>
                  <a:pt x="1347032" y="491017"/>
                  <a:pt x="1347281" y="489773"/>
                </a:cubicBezTo>
                <a:lnTo>
                  <a:pt x="1347281" y="489773"/>
                </a:lnTo>
                <a:cubicBezTo>
                  <a:pt x="1347281" y="489773"/>
                  <a:pt x="1347840" y="489773"/>
                  <a:pt x="1347840" y="489773"/>
                </a:cubicBezTo>
                <a:cubicBezTo>
                  <a:pt x="1348897" y="490022"/>
                  <a:pt x="1348835" y="491328"/>
                  <a:pt x="1350576" y="490892"/>
                </a:cubicBezTo>
                <a:cubicBezTo>
                  <a:pt x="1352006" y="482623"/>
                  <a:pt x="1354617" y="475597"/>
                  <a:pt x="1359529" y="470809"/>
                </a:cubicBezTo>
                <a:cubicBezTo>
                  <a:pt x="1357788" y="467638"/>
                  <a:pt x="1360897" y="466332"/>
                  <a:pt x="1361208" y="463534"/>
                </a:cubicBezTo>
                <a:lnTo>
                  <a:pt x="1361084" y="463410"/>
                </a:lnTo>
                <a:cubicBezTo>
                  <a:pt x="1361084" y="463410"/>
                  <a:pt x="1361146" y="463410"/>
                  <a:pt x="1361208" y="463286"/>
                </a:cubicBezTo>
                <a:lnTo>
                  <a:pt x="1363696" y="459804"/>
                </a:lnTo>
                <a:cubicBezTo>
                  <a:pt x="1369727" y="451285"/>
                  <a:pt x="1376069" y="442518"/>
                  <a:pt x="1383530" y="435057"/>
                </a:cubicBezTo>
                <a:cubicBezTo>
                  <a:pt x="1383344" y="437420"/>
                  <a:pt x="1381665" y="440466"/>
                  <a:pt x="1380794" y="443327"/>
                </a:cubicBezTo>
                <a:cubicBezTo>
                  <a:pt x="1378681" y="450601"/>
                  <a:pt x="1376318" y="457627"/>
                  <a:pt x="1374079" y="465151"/>
                </a:cubicBezTo>
                <a:cubicBezTo>
                  <a:pt x="1372276" y="471058"/>
                  <a:pt x="1371157" y="477089"/>
                  <a:pt x="1369602" y="482996"/>
                </a:cubicBezTo>
                <a:cubicBezTo>
                  <a:pt x="1368981" y="485234"/>
                  <a:pt x="1367364" y="487410"/>
                  <a:pt x="1366805" y="489711"/>
                </a:cubicBezTo>
                <a:cubicBezTo>
                  <a:pt x="1366369" y="491576"/>
                  <a:pt x="1366867" y="493566"/>
                  <a:pt x="1366245" y="495245"/>
                </a:cubicBezTo>
                <a:cubicBezTo>
                  <a:pt x="1364566" y="500157"/>
                  <a:pt x="1363571" y="506934"/>
                  <a:pt x="1361768" y="512530"/>
                </a:cubicBezTo>
                <a:cubicBezTo>
                  <a:pt x="1360587" y="516199"/>
                  <a:pt x="1358473" y="519121"/>
                  <a:pt x="1357851" y="522603"/>
                </a:cubicBezTo>
                <a:cubicBezTo>
                  <a:pt x="1355177" y="537152"/>
                  <a:pt x="1350639" y="548096"/>
                  <a:pt x="1347218" y="561153"/>
                </a:cubicBezTo>
                <a:lnTo>
                  <a:pt x="1347343" y="561153"/>
                </a:lnTo>
                <a:cubicBezTo>
                  <a:pt x="1346784" y="561899"/>
                  <a:pt x="1346410" y="562583"/>
                  <a:pt x="1346286" y="562832"/>
                </a:cubicBezTo>
                <a:cubicBezTo>
                  <a:pt x="1346099" y="563143"/>
                  <a:pt x="1346286" y="563578"/>
                  <a:pt x="1346597" y="563764"/>
                </a:cubicBezTo>
                <a:cubicBezTo>
                  <a:pt x="1346721" y="563764"/>
                  <a:pt x="1346784" y="563827"/>
                  <a:pt x="1346907" y="563827"/>
                </a:cubicBezTo>
                <a:cubicBezTo>
                  <a:pt x="1347156" y="563827"/>
                  <a:pt x="1347405" y="563702"/>
                  <a:pt x="1347530" y="563453"/>
                </a:cubicBezTo>
                <a:cubicBezTo>
                  <a:pt x="1347653" y="563267"/>
                  <a:pt x="1347902" y="562769"/>
                  <a:pt x="1348276" y="562272"/>
                </a:cubicBezTo>
                <a:lnTo>
                  <a:pt x="1348276" y="562272"/>
                </a:lnTo>
                <a:cubicBezTo>
                  <a:pt x="1349457" y="562272"/>
                  <a:pt x="1350390" y="559225"/>
                  <a:pt x="1351073" y="560655"/>
                </a:cubicBezTo>
                <a:cubicBezTo>
                  <a:pt x="1346721" y="576386"/>
                  <a:pt x="1343115" y="594356"/>
                  <a:pt x="1339322" y="611392"/>
                </a:cubicBezTo>
                <a:cubicBezTo>
                  <a:pt x="1338079" y="617175"/>
                  <a:pt x="1335467" y="623268"/>
                  <a:pt x="1335405" y="628678"/>
                </a:cubicBezTo>
                <a:cubicBezTo>
                  <a:pt x="1335342" y="637569"/>
                  <a:pt x="1333850" y="644346"/>
                  <a:pt x="1332048" y="653238"/>
                </a:cubicBezTo>
                <a:cubicBezTo>
                  <a:pt x="1330741" y="659766"/>
                  <a:pt x="1329249" y="666730"/>
                  <a:pt x="1328690" y="673321"/>
                </a:cubicBezTo>
                <a:cubicBezTo>
                  <a:pt x="1327632" y="685943"/>
                  <a:pt x="1325519" y="694834"/>
                  <a:pt x="1323653" y="705778"/>
                </a:cubicBezTo>
                <a:cubicBezTo>
                  <a:pt x="1322534" y="712368"/>
                  <a:pt x="1320420" y="719394"/>
                  <a:pt x="1320296" y="725799"/>
                </a:cubicBezTo>
                <a:cubicBezTo>
                  <a:pt x="1320296" y="727291"/>
                  <a:pt x="1321042" y="729281"/>
                  <a:pt x="1320855" y="730897"/>
                </a:cubicBezTo>
                <a:cubicBezTo>
                  <a:pt x="1320669" y="732390"/>
                  <a:pt x="1319425" y="734068"/>
                  <a:pt x="1319176" y="735312"/>
                </a:cubicBezTo>
                <a:cubicBezTo>
                  <a:pt x="1317435" y="743271"/>
                  <a:pt x="1317063" y="754276"/>
                  <a:pt x="1315819" y="760991"/>
                </a:cubicBezTo>
                <a:cubicBezTo>
                  <a:pt x="1315072" y="765281"/>
                  <a:pt x="1315384" y="769634"/>
                  <a:pt x="1314700" y="773862"/>
                </a:cubicBezTo>
                <a:cubicBezTo>
                  <a:pt x="1313145" y="783624"/>
                  <a:pt x="1310845" y="793199"/>
                  <a:pt x="1309663" y="802899"/>
                </a:cubicBezTo>
                <a:cubicBezTo>
                  <a:pt x="1309415" y="805013"/>
                  <a:pt x="1309974" y="807438"/>
                  <a:pt x="1309663" y="809614"/>
                </a:cubicBezTo>
                <a:cubicBezTo>
                  <a:pt x="1308482" y="818630"/>
                  <a:pt x="1307052" y="831252"/>
                  <a:pt x="1307984" y="842071"/>
                </a:cubicBezTo>
                <a:cubicBezTo>
                  <a:pt x="1308669" y="850029"/>
                  <a:pt x="1307736" y="859294"/>
                  <a:pt x="1307425" y="867750"/>
                </a:cubicBezTo>
                <a:cubicBezTo>
                  <a:pt x="1306990" y="879066"/>
                  <a:pt x="1309290" y="889077"/>
                  <a:pt x="1311342" y="901264"/>
                </a:cubicBezTo>
                <a:cubicBezTo>
                  <a:pt x="1313270" y="912642"/>
                  <a:pt x="1314451" y="925388"/>
                  <a:pt x="1317311" y="930922"/>
                </a:cubicBezTo>
                <a:cubicBezTo>
                  <a:pt x="1317311" y="930176"/>
                  <a:pt x="1320358" y="932414"/>
                  <a:pt x="1318617" y="933658"/>
                </a:cubicBezTo>
                <a:cubicBezTo>
                  <a:pt x="1320731" y="934218"/>
                  <a:pt x="1319488" y="931544"/>
                  <a:pt x="1321415" y="931917"/>
                </a:cubicBezTo>
                <a:cubicBezTo>
                  <a:pt x="1317933" y="941679"/>
                  <a:pt x="1320482" y="956042"/>
                  <a:pt x="1324213" y="963752"/>
                </a:cubicBezTo>
                <a:cubicBezTo>
                  <a:pt x="1324275" y="964187"/>
                  <a:pt x="1324337" y="964622"/>
                  <a:pt x="1324399" y="965058"/>
                </a:cubicBezTo>
                <a:cubicBezTo>
                  <a:pt x="1324461" y="965742"/>
                  <a:pt x="1324586" y="966488"/>
                  <a:pt x="1324710" y="967172"/>
                </a:cubicBezTo>
                <a:cubicBezTo>
                  <a:pt x="1324773" y="967545"/>
                  <a:pt x="1325083" y="967793"/>
                  <a:pt x="1325456" y="967793"/>
                </a:cubicBezTo>
                <a:cubicBezTo>
                  <a:pt x="1325456" y="967793"/>
                  <a:pt x="1325581" y="967793"/>
                  <a:pt x="1325581" y="967793"/>
                </a:cubicBezTo>
                <a:cubicBezTo>
                  <a:pt x="1325954" y="967731"/>
                  <a:pt x="1326265" y="967296"/>
                  <a:pt x="1326202" y="966923"/>
                </a:cubicBezTo>
                <a:cubicBezTo>
                  <a:pt x="1326078" y="966239"/>
                  <a:pt x="1326016" y="965555"/>
                  <a:pt x="1325954" y="964933"/>
                </a:cubicBezTo>
                <a:cubicBezTo>
                  <a:pt x="1325891" y="964374"/>
                  <a:pt x="1325830" y="963752"/>
                  <a:pt x="1325705" y="963192"/>
                </a:cubicBezTo>
                <a:lnTo>
                  <a:pt x="1325954" y="963192"/>
                </a:lnTo>
                <a:cubicBezTo>
                  <a:pt x="1325270" y="955171"/>
                  <a:pt x="1326824" y="946964"/>
                  <a:pt x="1326514" y="940435"/>
                </a:cubicBezTo>
                <a:cubicBezTo>
                  <a:pt x="1326327" y="937264"/>
                  <a:pt x="1325394" y="934404"/>
                  <a:pt x="1328192" y="933160"/>
                </a:cubicBezTo>
                <a:cubicBezTo>
                  <a:pt x="1329685" y="941244"/>
                  <a:pt x="1328690" y="950819"/>
                  <a:pt x="1328192" y="959897"/>
                </a:cubicBezTo>
                <a:lnTo>
                  <a:pt x="1328441" y="959897"/>
                </a:lnTo>
                <a:cubicBezTo>
                  <a:pt x="1327881" y="965431"/>
                  <a:pt x="1328441" y="971400"/>
                  <a:pt x="1330120" y="977120"/>
                </a:cubicBezTo>
                <a:cubicBezTo>
                  <a:pt x="1330182" y="977369"/>
                  <a:pt x="1330431" y="977555"/>
                  <a:pt x="1330679" y="977555"/>
                </a:cubicBezTo>
                <a:cubicBezTo>
                  <a:pt x="1330679" y="977555"/>
                  <a:pt x="1330804" y="977555"/>
                  <a:pt x="1330866" y="977555"/>
                </a:cubicBezTo>
                <a:cubicBezTo>
                  <a:pt x="1331177" y="977431"/>
                  <a:pt x="1331363" y="977120"/>
                  <a:pt x="1331301" y="976809"/>
                </a:cubicBezTo>
                <a:cubicBezTo>
                  <a:pt x="1329746" y="971400"/>
                  <a:pt x="1329187" y="965742"/>
                  <a:pt x="1329623" y="960456"/>
                </a:cubicBezTo>
                <a:cubicBezTo>
                  <a:pt x="1329933" y="960332"/>
                  <a:pt x="1330120" y="960021"/>
                  <a:pt x="1330431" y="959959"/>
                </a:cubicBezTo>
                <a:cubicBezTo>
                  <a:pt x="1332234" y="968104"/>
                  <a:pt x="1333415" y="976747"/>
                  <a:pt x="1336026" y="983959"/>
                </a:cubicBezTo>
                <a:cubicBezTo>
                  <a:pt x="1338079" y="984333"/>
                  <a:pt x="1336711" y="981348"/>
                  <a:pt x="1338265" y="981161"/>
                </a:cubicBezTo>
                <a:cubicBezTo>
                  <a:pt x="1340814" y="982716"/>
                  <a:pt x="1341250" y="986447"/>
                  <a:pt x="1342182" y="989618"/>
                </a:cubicBezTo>
                <a:cubicBezTo>
                  <a:pt x="1346099" y="989369"/>
                  <a:pt x="1344359" y="985390"/>
                  <a:pt x="1344421" y="982343"/>
                </a:cubicBezTo>
                <a:cubicBezTo>
                  <a:pt x="1344607" y="975503"/>
                  <a:pt x="1344607" y="969161"/>
                  <a:pt x="1343861" y="964498"/>
                </a:cubicBezTo>
                <a:cubicBezTo>
                  <a:pt x="1342555" y="956228"/>
                  <a:pt x="1344421" y="947586"/>
                  <a:pt x="1344980" y="940497"/>
                </a:cubicBezTo>
                <a:cubicBezTo>
                  <a:pt x="1347902" y="950695"/>
                  <a:pt x="1345975" y="965742"/>
                  <a:pt x="1348648" y="976187"/>
                </a:cubicBezTo>
                <a:cubicBezTo>
                  <a:pt x="1348586" y="976312"/>
                  <a:pt x="1348524" y="976498"/>
                  <a:pt x="1348648" y="976685"/>
                </a:cubicBezTo>
                <a:cubicBezTo>
                  <a:pt x="1348960" y="977431"/>
                  <a:pt x="1348897" y="978301"/>
                  <a:pt x="1348897" y="979172"/>
                </a:cubicBezTo>
                <a:cubicBezTo>
                  <a:pt x="1348897" y="979669"/>
                  <a:pt x="1348897" y="980167"/>
                  <a:pt x="1348897" y="980664"/>
                </a:cubicBezTo>
                <a:cubicBezTo>
                  <a:pt x="1348897" y="980975"/>
                  <a:pt x="1349146" y="981224"/>
                  <a:pt x="1349457" y="981224"/>
                </a:cubicBezTo>
                <a:lnTo>
                  <a:pt x="1349457" y="981224"/>
                </a:lnTo>
                <a:cubicBezTo>
                  <a:pt x="1349768" y="981224"/>
                  <a:pt x="1350016" y="980913"/>
                  <a:pt x="1350016" y="980602"/>
                </a:cubicBezTo>
                <a:cubicBezTo>
                  <a:pt x="1350016" y="980167"/>
                  <a:pt x="1350016" y="979731"/>
                  <a:pt x="1350016" y="979234"/>
                </a:cubicBezTo>
                <a:cubicBezTo>
                  <a:pt x="1350016" y="978364"/>
                  <a:pt x="1350016" y="977493"/>
                  <a:pt x="1349768" y="976623"/>
                </a:cubicBezTo>
                <a:lnTo>
                  <a:pt x="1349954" y="976623"/>
                </a:lnTo>
                <a:cubicBezTo>
                  <a:pt x="1349954" y="976623"/>
                  <a:pt x="1349954" y="974446"/>
                  <a:pt x="1349954" y="974446"/>
                </a:cubicBezTo>
                <a:cubicBezTo>
                  <a:pt x="1352131" y="975193"/>
                  <a:pt x="1351322" y="972830"/>
                  <a:pt x="1352752" y="972768"/>
                </a:cubicBezTo>
                <a:cubicBezTo>
                  <a:pt x="1350576" y="961140"/>
                  <a:pt x="1351385" y="947772"/>
                  <a:pt x="1351633" y="935896"/>
                </a:cubicBezTo>
                <a:cubicBezTo>
                  <a:pt x="1351695" y="932414"/>
                  <a:pt x="1350265" y="928808"/>
                  <a:pt x="1353312" y="926445"/>
                </a:cubicBezTo>
                <a:lnTo>
                  <a:pt x="1353312" y="926445"/>
                </a:lnTo>
                <a:cubicBezTo>
                  <a:pt x="1353312" y="926445"/>
                  <a:pt x="1353374" y="926943"/>
                  <a:pt x="1353436" y="927192"/>
                </a:cubicBezTo>
                <a:cubicBezTo>
                  <a:pt x="1353498" y="927627"/>
                  <a:pt x="1353561" y="928124"/>
                  <a:pt x="1353685" y="928559"/>
                </a:cubicBezTo>
                <a:cubicBezTo>
                  <a:pt x="1353747" y="928932"/>
                  <a:pt x="1354058" y="929181"/>
                  <a:pt x="1354431" y="929181"/>
                </a:cubicBezTo>
                <a:cubicBezTo>
                  <a:pt x="1354431" y="929181"/>
                  <a:pt x="1354556" y="929181"/>
                  <a:pt x="1354617" y="929181"/>
                </a:cubicBezTo>
                <a:cubicBezTo>
                  <a:pt x="1355053" y="929119"/>
                  <a:pt x="1355302" y="928684"/>
                  <a:pt x="1355177" y="928249"/>
                </a:cubicBezTo>
                <a:cubicBezTo>
                  <a:pt x="1355115" y="927813"/>
                  <a:pt x="1355053" y="927440"/>
                  <a:pt x="1354991" y="927005"/>
                </a:cubicBezTo>
                <a:cubicBezTo>
                  <a:pt x="1354991" y="926632"/>
                  <a:pt x="1354866" y="926259"/>
                  <a:pt x="1354804" y="925886"/>
                </a:cubicBezTo>
                <a:lnTo>
                  <a:pt x="1354991" y="925886"/>
                </a:lnTo>
                <a:cubicBezTo>
                  <a:pt x="1354991" y="925886"/>
                  <a:pt x="1354991" y="921658"/>
                  <a:pt x="1354991" y="921658"/>
                </a:cubicBezTo>
                <a:cubicBezTo>
                  <a:pt x="1354991" y="921658"/>
                  <a:pt x="1355053" y="921595"/>
                  <a:pt x="1355115" y="921533"/>
                </a:cubicBezTo>
                <a:cubicBezTo>
                  <a:pt x="1355675" y="919668"/>
                  <a:pt x="1355550" y="917865"/>
                  <a:pt x="1355426" y="916124"/>
                </a:cubicBezTo>
                <a:lnTo>
                  <a:pt x="1355426" y="915564"/>
                </a:lnTo>
                <a:cubicBezTo>
                  <a:pt x="1355426" y="915564"/>
                  <a:pt x="1355302" y="915253"/>
                  <a:pt x="1355240" y="915129"/>
                </a:cubicBezTo>
                <a:cubicBezTo>
                  <a:pt x="1355550" y="914445"/>
                  <a:pt x="1355737" y="913699"/>
                  <a:pt x="1355861" y="912953"/>
                </a:cubicBezTo>
                <a:cubicBezTo>
                  <a:pt x="1355923" y="912518"/>
                  <a:pt x="1356048" y="912082"/>
                  <a:pt x="1356172" y="911647"/>
                </a:cubicBezTo>
                <a:cubicBezTo>
                  <a:pt x="1356296" y="911336"/>
                  <a:pt x="1356110" y="910963"/>
                  <a:pt x="1355737" y="910839"/>
                </a:cubicBezTo>
                <a:cubicBezTo>
                  <a:pt x="1355426" y="910714"/>
                  <a:pt x="1355053" y="910901"/>
                  <a:pt x="1354928" y="911274"/>
                </a:cubicBezTo>
                <a:cubicBezTo>
                  <a:pt x="1354804" y="911709"/>
                  <a:pt x="1354679" y="912207"/>
                  <a:pt x="1354617" y="912704"/>
                </a:cubicBezTo>
                <a:cubicBezTo>
                  <a:pt x="1354494" y="913326"/>
                  <a:pt x="1354307" y="913948"/>
                  <a:pt x="1354058" y="914507"/>
                </a:cubicBezTo>
                <a:cubicBezTo>
                  <a:pt x="1353996" y="914507"/>
                  <a:pt x="1353933" y="914507"/>
                  <a:pt x="1353871" y="914507"/>
                </a:cubicBezTo>
                <a:cubicBezTo>
                  <a:pt x="1353498" y="914196"/>
                  <a:pt x="1353187" y="913886"/>
                  <a:pt x="1352815" y="913699"/>
                </a:cubicBezTo>
                <a:cubicBezTo>
                  <a:pt x="1352815" y="913699"/>
                  <a:pt x="1352815" y="913699"/>
                  <a:pt x="1352815" y="913699"/>
                </a:cubicBezTo>
                <a:lnTo>
                  <a:pt x="1352815" y="913699"/>
                </a:lnTo>
                <a:cubicBezTo>
                  <a:pt x="1352877" y="911274"/>
                  <a:pt x="1353561" y="909595"/>
                  <a:pt x="1353933" y="907481"/>
                </a:cubicBezTo>
                <a:lnTo>
                  <a:pt x="1353871" y="907481"/>
                </a:lnTo>
                <a:cubicBezTo>
                  <a:pt x="1355302" y="906486"/>
                  <a:pt x="1355550" y="904870"/>
                  <a:pt x="1355675" y="903626"/>
                </a:cubicBezTo>
                <a:cubicBezTo>
                  <a:pt x="1355737" y="903004"/>
                  <a:pt x="1355799" y="902445"/>
                  <a:pt x="1355986" y="901947"/>
                </a:cubicBezTo>
                <a:cubicBezTo>
                  <a:pt x="1358162" y="898030"/>
                  <a:pt x="1356794" y="889636"/>
                  <a:pt x="1359032" y="887460"/>
                </a:cubicBezTo>
                <a:cubicBezTo>
                  <a:pt x="1361643" y="893491"/>
                  <a:pt x="1359529" y="899460"/>
                  <a:pt x="1359032" y="905865"/>
                </a:cubicBezTo>
                <a:cubicBezTo>
                  <a:pt x="1358721" y="909720"/>
                  <a:pt x="1359281" y="914010"/>
                  <a:pt x="1359032" y="918051"/>
                </a:cubicBezTo>
                <a:cubicBezTo>
                  <a:pt x="1358100" y="934715"/>
                  <a:pt x="1358037" y="957845"/>
                  <a:pt x="1359592" y="976125"/>
                </a:cubicBezTo>
                <a:cubicBezTo>
                  <a:pt x="1362389" y="975690"/>
                  <a:pt x="1362701" y="972332"/>
                  <a:pt x="1363509" y="969970"/>
                </a:cubicBezTo>
                <a:cubicBezTo>
                  <a:pt x="1364380" y="967545"/>
                  <a:pt x="1365809" y="964560"/>
                  <a:pt x="1366307" y="962135"/>
                </a:cubicBezTo>
                <a:cubicBezTo>
                  <a:pt x="1367364" y="957285"/>
                  <a:pt x="1366680" y="951814"/>
                  <a:pt x="1367426" y="946529"/>
                </a:cubicBezTo>
                <a:cubicBezTo>
                  <a:pt x="1367861" y="943544"/>
                  <a:pt x="1369230" y="940995"/>
                  <a:pt x="1369664" y="938135"/>
                </a:cubicBezTo>
                <a:cubicBezTo>
                  <a:pt x="1370846" y="930611"/>
                  <a:pt x="1369105" y="922031"/>
                  <a:pt x="1370224" y="914694"/>
                </a:cubicBezTo>
                <a:cubicBezTo>
                  <a:pt x="1369540" y="912953"/>
                  <a:pt x="1368110" y="915129"/>
                  <a:pt x="1367986" y="912518"/>
                </a:cubicBezTo>
                <a:cubicBezTo>
                  <a:pt x="1367675" y="906984"/>
                  <a:pt x="1370224" y="904248"/>
                  <a:pt x="1370784" y="899585"/>
                </a:cubicBezTo>
                <a:cubicBezTo>
                  <a:pt x="1368794" y="898776"/>
                  <a:pt x="1369292" y="896662"/>
                  <a:pt x="1367426" y="896787"/>
                </a:cubicBezTo>
                <a:cubicBezTo>
                  <a:pt x="1366121" y="893927"/>
                  <a:pt x="1368607" y="892683"/>
                  <a:pt x="1369105" y="890631"/>
                </a:cubicBezTo>
                <a:cubicBezTo>
                  <a:pt x="1369478" y="888952"/>
                  <a:pt x="1368669" y="886465"/>
                  <a:pt x="1370784" y="885097"/>
                </a:cubicBezTo>
                <a:lnTo>
                  <a:pt x="1369478" y="885968"/>
                </a:lnTo>
                <a:cubicBezTo>
                  <a:pt x="1369478" y="885968"/>
                  <a:pt x="1368794" y="883978"/>
                  <a:pt x="1368794" y="882610"/>
                </a:cubicBezTo>
                <a:cubicBezTo>
                  <a:pt x="1368794" y="881242"/>
                  <a:pt x="1368918" y="879501"/>
                  <a:pt x="1368669" y="878444"/>
                </a:cubicBezTo>
                <a:cubicBezTo>
                  <a:pt x="1368421" y="877387"/>
                  <a:pt x="1369043" y="875335"/>
                  <a:pt x="1369043" y="874030"/>
                </a:cubicBezTo>
                <a:cubicBezTo>
                  <a:pt x="1369043" y="872724"/>
                  <a:pt x="1369851" y="871605"/>
                  <a:pt x="1371655" y="871480"/>
                </a:cubicBezTo>
                <a:cubicBezTo>
                  <a:pt x="1373457" y="871356"/>
                  <a:pt x="1371903" y="872911"/>
                  <a:pt x="1371281" y="874341"/>
                </a:cubicBezTo>
                <a:cubicBezTo>
                  <a:pt x="1370597" y="875709"/>
                  <a:pt x="1370846" y="875833"/>
                  <a:pt x="1371157" y="877014"/>
                </a:cubicBezTo>
                <a:cubicBezTo>
                  <a:pt x="1371406" y="878196"/>
                  <a:pt x="1371903" y="878196"/>
                  <a:pt x="1371530" y="880123"/>
                </a:cubicBezTo>
                <a:cubicBezTo>
                  <a:pt x="1371157" y="882051"/>
                  <a:pt x="1370784" y="885097"/>
                  <a:pt x="1370784" y="885097"/>
                </a:cubicBezTo>
                <a:cubicBezTo>
                  <a:pt x="1371406" y="885595"/>
                  <a:pt x="1370970" y="887149"/>
                  <a:pt x="1372463" y="886714"/>
                </a:cubicBezTo>
                <a:cubicBezTo>
                  <a:pt x="1375261" y="881615"/>
                  <a:pt x="1374639" y="873968"/>
                  <a:pt x="1374701" y="868869"/>
                </a:cubicBezTo>
                <a:cubicBezTo>
                  <a:pt x="1374763" y="864268"/>
                  <a:pt x="1379240" y="859791"/>
                  <a:pt x="1375820" y="855501"/>
                </a:cubicBezTo>
                <a:lnTo>
                  <a:pt x="1375758" y="855501"/>
                </a:lnTo>
                <a:cubicBezTo>
                  <a:pt x="1375758" y="855501"/>
                  <a:pt x="1375758" y="855501"/>
                  <a:pt x="1375758" y="855501"/>
                </a:cubicBezTo>
                <a:cubicBezTo>
                  <a:pt x="1375758" y="855314"/>
                  <a:pt x="1375820" y="855190"/>
                  <a:pt x="1375882" y="855004"/>
                </a:cubicBezTo>
                <a:cubicBezTo>
                  <a:pt x="1376815" y="855004"/>
                  <a:pt x="1377561" y="854941"/>
                  <a:pt x="1378058" y="854444"/>
                </a:cubicBezTo>
                <a:cubicBezTo>
                  <a:pt x="1378991" y="847045"/>
                  <a:pt x="1380608" y="838526"/>
                  <a:pt x="1379737" y="831003"/>
                </a:cubicBezTo>
                <a:cubicBezTo>
                  <a:pt x="1382908" y="825469"/>
                  <a:pt x="1383405" y="817946"/>
                  <a:pt x="1383654" y="812101"/>
                </a:cubicBezTo>
                <a:cubicBezTo>
                  <a:pt x="1383779" y="808495"/>
                  <a:pt x="1385830" y="805075"/>
                  <a:pt x="1386453" y="801469"/>
                </a:cubicBezTo>
                <a:cubicBezTo>
                  <a:pt x="1386577" y="800723"/>
                  <a:pt x="1385830" y="799292"/>
                  <a:pt x="1385893" y="798609"/>
                </a:cubicBezTo>
                <a:cubicBezTo>
                  <a:pt x="1386577" y="789158"/>
                  <a:pt x="1390431" y="779893"/>
                  <a:pt x="1391489" y="770691"/>
                </a:cubicBezTo>
                <a:cubicBezTo>
                  <a:pt x="1391613" y="769509"/>
                  <a:pt x="1390867" y="768017"/>
                  <a:pt x="1390929" y="766774"/>
                </a:cubicBezTo>
                <a:cubicBezTo>
                  <a:pt x="1391240" y="759561"/>
                  <a:pt x="1396277" y="752908"/>
                  <a:pt x="1395965" y="745633"/>
                </a:cubicBezTo>
                <a:cubicBezTo>
                  <a:pt x="1394784" y="743768"/>
                  <a:pt x="1394535" y="741654"/>
                  <a:pt x="1394847" y="739416"/>
                </a:cubicBezTo>
                <a:cubicBezTo>
                  <a:pt x="1397147" y="724431"/>
                  <a:pt x="1402929" y="708389"/>
                  <a:pt x="1403800" y="692036"/>
                </a:cubicBezTo>
                <a:cubicBezTo>
                  <a:pt x="1407779" y="691850"/>
                  <a:pt x="1410639" y="688617"/>
                  <a:pt x="1414433" y="687497"/>
                </a:cubicBezTo>
                <a:cubicBezTo>
                  <a:pt x="1419842" y="685943"/>
                  <a:pt x="1423635" y="686316"/>
                  <a:pt x="1428360" y="684140"/>
                </a:cubicBezTo>
                <a:cubicBezTo>
                  <a:pt x="1438868" y="679477"/>
                  <a:pt x="1450868" y="676430"/>
                  <a:pt x="1459076" y="669653"/>
                </a:cubicBezTo>
                <a:cubicBezTo>
                  <a:pt x="1471698" y="673694"/>
                  <a:pt x="1482330" y="679539"/>
                  <a:pt x="1494268" y="684140"/>
                </a:cubicBezTo>
                <a:cubicBezTo>
                  <a:pt x="1497377" y="683021"/>
                  <a:pt x="1499491" y="684948"/>
                  <a:pt x="1501542" y="686378"/>
                </a:cubicBezTo>
                <a:cubicBezTo>
                  <a:pt x="1501357" y="687187"/>
                  <a:pt x="1500734" y="687497"/>
                  <a:pt x="1500983" y="688679"/>
                </a:cubicBezTo>
                <a:cubicBezTo>
                  <a:pt x="1513356" y="696762"/>
                  <a:pt x="1527968" y="701114"/>
                  <a:pt x="1542269" y="707083"/>
                </a:cubicBezTo>
                <a:cubicBezTo>
                  <a:pt x="1553088" y="711560"/>
                  <a:pt x="1563534" y="715602"/>
                  <a:pt x="1574663" y="719954"/>
                </a:cubicBezTo>
                <a:cubicBezTo>
                  <a:pt x="1579513" y="721757"/>
                  <a:pt x="1584301" y="724306"/>
                  <a:pt x="1589151" y="726047"/>
                </a:cubicBezTo>
                <a:cubicBezTo>
                  <a:pt x="1590519" y="726545"/>
                  <a:pt x="1592198" y="726172"/>
                  <a:pt x="1593628" y="726607"/>
                </a:cubicBezTo>
                <a:cubicBezTo>
                  <a:pt x="1597732" y="727975"/>
                  <a:pt x="1601772" y="730213"/>
                  <a:pt x="1605876" y="731706"/>
                </a:cubicBezTo>
                <a:cubicBezTo>
                  <a:pt x="1611970" y="733820"/>
                  <a:pt x="1617566" y="736058"/>
                  <a:pt x="1623162" y="737861"/>
                </a:cubicBezTo>
                <a:cubicBezTo>
                  <a:pt x="1630747" y="740224"/>
                  <a:pt x="1638893" y="742835"/>
                  <a:pt x="1645483" y="745136"/>
                </a:cubicBezTo>
                <a:cubicBezTo>
                  <a:pt x="1657422" y="749240"/>
                  <a:pt x="1668613" y="750110"/>
                  <a:pt x="1679556" y="755706"/>
                </a:cubicBezTo>
                <a:lnTo>
                  <a:pt x="1677878" y="755706"/>
                </a:lnTo>
                <a:lnTo>
                  <a:pt x="1677878" y="755893"/>
                </a:lnTo>
                <a:cubicBezTo>
                  <a:pt x="1677878" y="755893"/>
                  <a:pt x="1677256" y="755768"/>
                  <a:pt x="1676945" y="755768"/>
                </a:cubicBezTo>
                <a:cubicBezTo>
                  <a:pt x="1676137" y="755706"/>
                  <a:pt x="1675639" y="755644"/>
                  <a:pt x="1675391" y="755271"/>
                </a:cubicBezTo>
                <a:cubicBezTo>
                  <a:pt x="1675142" y="754960"/>
                  <a:pt x="1674645" y="754898"/>
                  <a:pt x="1674334" y="755147"/>
                </a:cubicBezTo>
                <a:cubicBezTo>
                  <a:pt x="1674023" y="755395"/>
                  <a:pt x="1673961" y="755893"/>
                  <a:pt x="1674209" y="756204"/>
                </a:cubicBezTo>
                <a:cubicBezTo>
                  <a:pt x="1674893" y="757074"/>
                  <a:pt x="1675950" y="757198"/>
                  <a:pt x="1676821" y="757261"/>
                </a:cubicBezTo>
                <a:cubicBezTo>
                  <a:pt x="1677008" y="757261"/>
                  <a:pt x="1677132" y="757323"/>
                  <a:pt x="1677318" y="757323"/>
                </a:cubicBezTo>
                <a:lnTo>
                  <a:pt x="1677318" y="757323"/>
                </a:lnTo>
                <a:cubicBezTo>
                  <a:pt x="1684531" y="759996"/>
                  <a:pt x="1690375" y="762732"/>
                  <a:pt x="1697401" y="764597"/>
                </a:cubicBezTo>
                <a:cubicBezTo>
                  <a:pt x="1703122" y="766152"/>
                  <a:pt x="1709153" y="766214"/>
                  <a:pt x="1714687" y="767395"/>
                </a:cubicBezTo>
                <a:cubicBezTo>
                  <a:pt x="1716615" y="767831"/>
                  <a:pt x="1717796" y="769696"/>
                  <a:pt x="1719163" y="770193"/>
                </a:cubicBezTo>
                <a:cubicBezTo>
                  <a:pt x="1722646" y="771499"/>
                  <a:pt x="1726998" y="771810"/>
                  <a:pt x="1730915" y="773054"/>
                </a:cubicBezTo>
                <a:cubicBezTo>
                  <a:pt x="1738252" y="775354"/>
                  <a:pt x="1744719" y="777530"/>
                  <a:pt x="1752118" y="779769"/>
                </a:cubicBezTo>
                <a:cubicBezTo>
                  <a:pt x="1755910" y="780888"/>
                  <a:pt x="1760014" y="782132"/>
                  <a:pt x="1763310" y="782505"/>
                </a:cubicBezTo>
                <a:cubicBezTo>
                  <a:pt x="1770646" y="783375"/>
                  <a:pt x="1774377" y="785551"/>
                  <a:pt x="1780035" y="787044"/>
                </a:cubicBezTo>
                <a:cubicBezTo>
                  <a:pt x="1799621" y="791893"/>
                  <a:pt x="1820016" y="795873"/>
                  <a:pt x="1839788" y="800971"/>
                </a:cubicBezTo>
                <a:cubicBezTo>
                  <a:pt x="1844700" y="802215"/>
                  <a:pt x="1851229" y="804142"/>
                  <a:pt x="1856514" y="804889"/>
                </a:cubicBezTo>
                <a:cubicBezTo>
                  <a:pt x="1860866" y="805448"/>
                  <a:pt x="1862483" y="806443"/>
                  <a:pt x="1865467" y="807065"/>
                </a:cubicBezTo>
                <a:cubicBezTo>
                  <a:pt x="1872369" y="808619"/>
                  <a:pt x="1878524" y="808992"/>
                  <a:pt x="1883872" y="810422"/>
                </a:cubicBezTo>
                <a:cubicBezTo>
                  <a:pt x="1892825" y="812909"/>
                  <a:pt x="1900473" y="814899"/>
                  <a:pt x="1908991" y="817137"/>
                </a:cubicBezTo>
                <a:cubicBezTo>
                  <a:pt x="1912411" y="818070"/>
                  <a:pt x="1915147" y="819376"/>
                  <a:pt x="1918505" y="820495"/>
                </a:cubicBezTo>
                <a:cubicBezTo>
                  <a:pt x="1925842" y="823044"/>
                  <a:pt x="1934671" y="823542"/>
                  <a:pt x="1942505" y="825594"/>
                </a:cubicBezTo>
                <a:cubicBezTo>
                  <a:pt x="1946298" y="826526"/>
                  <a:pt x="1949780" y="828018"/>
                  <a:pt x="1953697" y="828951"/>
                </a:cubicBezTo>
                <a:cubicBezTo>
                  <a:pt x="1957614" y="829822"/>
                  <a:pt x="1961532" y="831314"/>
                  <a:pt x="1965449" y="832309"/>
                </a:cubicBezTo>
                <a:cubicBezTo>
                  <a:pt x="1978132" y="835293"/>
                  <a:pt x="1990755" y="836288"/>
                  <a:pt x="2003377" y="837842"/>
                </a:cubicBezTo>
                <a:cubicBezTo>
                  <a:pt x="2004433" y="838091"/>
                  <a:pt x="2003812" y="840019"/>
                  <a:pt x="2005615" y="839583"/>
                </a:cubicBezTo>
                <a:cubicBezTo>
                  <a:pt x="2011459" y="840019"/>
                  <a:pt x="2015750" y="841511"/>
                  <a:pt x="2021222" y="839583"/>
                </a:cubicBezTo>
                <a:cubicBezTo>
                  <a:pt x="2023398" y="838775"/>
                  <a:pt x="2024890" y="836910"/>
                  <a:pt x="2026818" y="836226"/>
                </a:cubicBezTo>
                <a:cubicBezTo>
                  <a:pt x="2031170" y="834485"/>
                  <a:pt x="2034030" y="835293"/>
                  <a:pt x="2037450" y="835666"/>
                </a:cubicBezTo>
                <a:cubicBezTo>
                  <a:pt x="2045098" y="836412"/>
                  <a:pt x="2049450" y="831127"/>
                  <a:pt x="2056974" y="830008"/>
                </a:cubicBezTo>
                <a:cubicBezTo>
                  <a:pt x="2058963" y="828081"/>
                  <a:pt x="2061201" y="826402"/>
                  <a:pt x="2064248" y="825594"/>
                </a:cubicBezTo>
                <a:cubicBezTo>
                  <a:pt x="2068414" y="820184"/>
                  <a:pt x="2073077" y="815334"/>
                  <a:pt x="2074321" y="807127"/>
                </a:cubicBezTo>
                <a:lnTo>
                  <a:pt x="2074259" y="807127"/>
                </a:lnTo>
                <a:cubicBezTo>
                  <a:pt x="2074756" y="806443"/>
                  <a:pt x="2074943" y="805697"/>
                  <a:pt x="2075129" y="804951"/>
                </a:cubicBezTo>
                <a:cubicBezTo>
                  <a:pt x="2075316" y="804329"/>
                  <a:pt x="2075440" y="803707"/>
                  <a:pt x="2075751" y="803210"/>
                </a:cubicBezTo>
                <a:cubicBezTo>
                  <a:pt x="2075875" y="803023"/>
                  <a:pt x="2075751" y="802774"/>
                  <a:pt x="2075627" y="802712"/>
                </a:cubicBezTo>
                <a:cubicBezTo>
                  <a:pt x="2075440" y="802588"/>
                  <a:pt x="2075191" y="802712"/>
                  <a:pt x="2075129" y="802837"/>
                </a:cubicBezTo>
                <a:cubicBezTo>
                  <a:pt x="2074756" y="803458"/>
                  <a:pt x="2074570" y="804142"/>
                  <a:pt x="2074445" y="804826"/>
                </a:cubicBezTo>
                <a:cubicBezTo>
                  <a:pt x="2074259" y="805510"/>
                  <a:pt x="2074073" y="806132"/>
                  <a:pt x="2073761" y="806629"/>
                </a:cubicBezTo>
                <a:cubicBezTo>
                  <a:pt x="2071585" y="805759"/>
                  <a:pt x="2072766" y="801842"/>
                  <a:pt x="2072145" y="798857"/>
                </a:cubicBezTo>
                <a:cubicBezTo>
                  <a:pt x="2071399" y="795189"/>
                  <a:pt x="2068788" y="792204"/>
                  <a:pt x="2072145" y="791085"/>
                </a:cubicBezTo>
                <a:lnTo>
                  <a:pt x="2072020" y="790899"/>
                </a:lnTo>
                <a:cubicBezTo>
                  <a:pt x="2073761" y="790463"/>
                  <a:pt x="2075068" y="789158"/>
                  <a:pt x="2076249" y="788038"/>
                </a:cubicBezTo>
                <a:cubicBezTo>
                  <a:pt x="2076560" y="787727"/>
                  <a:pt x="2076870" y="787417"/>
                  <a:pt x="2077181" y="787168"/>
                </a:cubicBezTo>
                <a:cubicBezTo>
                  <a:pt x="2077368" y="786981"/>
                  <a:pt x="2077368" y="786733"/>
                  <a:pt x="2077181" y="786546"/>
                </a:cubicBezTo>
                <a:cubicBezTo>
                  <a:pt x="2076995" y="786360"/>
                  <a:pt x="2076746" y="786360"/>
                  <a:pt x="2076560" y="786546"/>
                </a:cubicBezTo>
                <a:cubicBezTo>
                  <a:pt x="2076249" y="786795"/>
                  <a:pt x="2075937" y="787106"/>
                  <a:pt x="2075627" y="787417"/>
                </a:cubicBezTo>
                <a:cubicBezTo>
                  <a:pt x="2074507" y="788474"/>
                  <a:pt x="2073389" y="789531"/>
                  <a:pt x="2071959" y="789966"/>
                </a:cubicBezTo>
                <a:lnTo>
                  <a:pt x="2071026" y="789966"/>
                </a:lnTo>
                <a:cubicBezTo>
                  <a:pt x="2071772" y="787914"/>
                  <a:pt x="2072643" y="785924"/>
                  <a:pt x="2073824" y="784370"/>
                </a:cubicBezTo>
                <a:cubicBezTo>
                  <a:pt x="2075068" y="782691"/>
                  <a:pt x="2073948" y="778650"/>
                  <a:pt x="2076498" y="778214"/>
                </a:cubicBezTo>
                <a:cubicBezTo>
                  <a:pt x="2076932" y="779334"/>
                  <a:pt x="2077119" y="780701"/>
                  <a:pt x="2077057" y="782380"/>
                </a:cubicBezTo>
                <a:cubicBezTo>
                  <a:pt x="2077057" y="782753"/>
                  <a:pt x="2077368" y="783064"/>
                  <a:pt x="2077741" y="783064"/>
                </a:cubicBezTo>
                <a:lnTo>
                  <a:pt x="2077741" y="783064"/>
                </a:lnTo>
                <a:cubicBezTo>
                  <a:pt x="2078114" y="783064"/>
                  <a:pt x="2078425" y="782753"/>
                  <a:pt x="2078425" y="782380"/>
                </a:cubicBezTo>
                <a:cubicBezTo>
                  <a:pt x="2078425" y="780453"/>
                  <a:pt x="2078238" y="778898"/>
                  <a:pt x="2077741" y="777593"/>
                </a:cubicBezTo>
                <a:cubicBezTo>
                  <a:pt x="2078052" y="775416"/>
                  <a:pt x="2077244" y="774359"/>
                  <a:pt x="2076622" y="773178"/>
                </a:cubicBezTo>
                <a:moveTo>
                  <a:pt x="1757714" y="710379"/>
                </a:moveTo>
                <a:lnTo>
                  <a:pt x="1757714" y="711125"/>
                </a:lnTo>
                <a:lnTo>
                  <a:pt x="1756594" y="711125"/>
                </a:lnTo>
                <a:lnTo>
                  <a:pt x="1756594" y="710068"/>
                </a:lnTo>
                <a:lnTo>
                  <a:pt x="1756594" y="710068"/>
                </a:lnTo>
                <a:cubicBezTo>
                  <a:pt x="1756968" y="710068"/>
                  <a:pt x="1757403" y="710130"/>
                  <a:pt x="1757776" y="710379"/>
                </a:cubicBezTo>
                <a:moveTo>
                  <a:pt x="1740926" y="708389"/>
                </a:moveTo>
                <a:cubicBezTo>
                  <a:pt x="1740802" y="709757"/>
                  <a:pt x="1738439" y="708762"/>
                  <a:pt x="1738128" y="708389"/>
                </a:cubicBezTo>
                <a:cubicBezTo>
                  <a:pt x="1738625" y="706772"/>
                  <a:pt x="1739931" y="708762"/>
                  <a:pt x="1740926" y="708389"/>
                </a:cubicBezTo>
                <a:moveTo>
                  <a:pt x="1657671" y="670585"/>
                </a:moveTo>
                <a:cubicBezTo>
                  <a:pt x="1657173" y="671518"/>
                  <a:pt x="1654872" y="670896"/>
                  <a:pt x="1654997" y="669901"/>
                </a:cubicBezTo>
                <a:cubicBezTo>
                  <a:pt x="1655867" y="669777"/>
                  <a:pt x="1656738" y="670150"/>
                  <a:pt x="1657671" y="670585"/>
                </a:cubicBezTo>
                <a:moveTo>
                  <a:pt x="1642064" y="665051"/>
                </a:moveTo>
                <a:cubicBezTo>
                  <a:pt x="1643183" y="664927"/>
                  <a:pt x="1644302" y="665300"/>
                  <a:pt x="1645483" y="665798"/>
                </a:cubicBezTo>
                <a:cubicBezTo>
                  <a:pt x="1645919" y="665984"/>
                  <a:pt x="1646416" y="666171"/>
                  <a:pt x="1646851" y="666295"/>
                </a:cubicBezTo>
                <a:lnTo>
                  <a:pt x="1646603" y="666481"/>
                </a:lnTo>
                <a:cubicBezTo>
                  <a:pt x="1647659" y="669155"/>
                  <a:pt x="1643058" y="666046"/>
                  <a:pt x="1641566" y="665922"/>
                </a:cubicBezTo>
                <a:cubicBezTo>
                  <a:pt x="1641566" y="665487"/>
                  <a:pt x="1641877" y="665300"/>
                  <a:pt x="1642002" y="665051"/>
                </a:cubicBezTo>
                <a:moveTo>
                  <a:pt x="1634540" y="662502"/>
                </a:moveTo>
                <a:cubicBezTo>
                  <a:pt x="1635411" y="662626"/>
                  <a:pt x="1636281" y="662875"/>
                  <a:pt x="1637090" y="663186"/>
                </a:cubicBezTo>
                <a:cubicBezTo>
                  <a:pt x="1636655" y="664243"/>
                  <a:pt x="1634976" y="663435"/>
                  <a:pt x="1634478" y="662813"/>
                </a:cubicBezTo>
                <a:cubicBezTo>
                  <a:pt x="1634478" y="662689"/>
                  <a:pt x="1634478" y="662626"/>
                  <a:pt x="1634540" y="662502"/>
                </a:cubicBezTo>
                <a:moveTo>
                  <a:pt x="1631556" y="661010"/>
                </a:moveTo>
                <a:lnTo>
                  <a:pt x="1631556" y="660886"/>
                </a:lnTo>
                <a:cubicBezTo>
                  <a:pt x="1631556" y="660886"/>
                  <a:pt x="1631618" y="660886"/>
                  <a:pt x="1631742" y="660948"/>
                </a:cubicBezTo>
                <a:cubicBezTo>
                  <a:pt x="1632426" y="661196"/>
                  <a:pt x="1633048" y="661445"/>
                  <a:pt x="1633359" y="661943"/>
                </a:cubicBezTo>
                <a:cubicBezTo>
                  <a:pt x="1633297" y="662191"/>
                  <a:pt x="1633235" y="662378"/>
                  <a:pt x="1633172" y="662626"/>
                </a:cubicBezTo>
                <a:cubicBezTo>
                  <a:pt x="1631431" y="663000"/>
                  <a:pt x="1628136" y="660637"/>
                  <a:pt x="1631556" y="661010"/>
                </a:cubicBezTo>
                <a:moveTo>
                  <a:pt x="1322845" y="492882"/>
                </a:moveTo>
                <a:lnTo>
                  <a:pt x="1322223" y="492882"/>
                </a:lnTo>
                <a:cubicBezTo>
                  <a:pt x="1316379" y="490271"/>
                  <a:pt x="1320855" y="485296"/>
                  <a:pt x="1321726" y="480571"/>
                </a:cubicBezTo>
                <a:cubicBezTo>
                  <a:pt x="1324959" y="482747"/>
                  <a:pt x="1322659" y="488778"/>
                  <a:pt x="1322845" y="492882"/>
                </a:cubicBezTo>
                <a:moveTo>
                  <a:pt x="1348648" y="665860"/>
                </a:moveTo>
                <a:cubicBezTo>
                  <a:pt x="1348027" y="663559"/>
                  <a:pt x="1349395" y="664305"/>
                  <a:pt x="1349706" y="661818"/>
                </a:cubicBezTo>
                <a:cubicBezTo>
                  <a:pt x="1349954" y="659393"/>
                  <a:pt x="1350203" y="660450"/>
                  <a:pt x="1350825" y="658088"/>
                </a:cubicBezTo>
                <a:cubicBezTo>
                  <a:pt x="1351508" y="655787"/>
                  <a:pt x="1351508" y="656782"/>
                  <a:pt x="1351633" y="653735"/>
                </a:cubicBezTo>
                <a:cubicBezTo>
                  <a:pt x="1351757" y="650626"/>
                  <a:pt x="1352255" y="651745"/>
                  <a:pt x="1352752" y="649694"/>
                </a:cubicBezTo>
                <a:cubicBezTo>
                  <a:pt x="1353312" y="647642"/>
                  <a:pt x="1353187" y="646958"/>
                  <a:pt x="1352752" y="645155"/>
                </a:cubicBezTo>
                <a:cubicBezTo>
                  <a:pt x="1352379" y="643351"/>
                  <a:pt x="1353561" y="641673"/>
                  <a:pt x="1354866" y="640243"/>
                </a:cubicBezTo>
                <a:cubicBezTo>
                  <a:pt x="1355115" y="639994"/>
                  <a:pt x="1355488" y="640678"/>
                  <a:pt x="1355488" y="641548"/>
                </a:cubicBezTo>
                <a:cubicBezTo>
                  <a:pt x="1355488" y="642481"/>
                  <a:pt x="1354991" y="643227"/>
                  <a:pt x="1354431" y="643911"/>
                </a:cubicBezTo>
                <a:cubicBezTo>
                  <a:pt x="1353933" y="644533"/>
                  <a:pt x="1354431" y="644906"/>
                  <a:pt x="1354991" y="646709"/>
                </a:cubicBezTo>
                <a:cubicBezTo>
                  <a:pt x="1355488" y="648512"/>
                  <a:pt x="1354991" y="648263"/>
                  <a:pt x="1354307" y="650067"/>
                </a:cubicBezTo>
                <a:cubicBezTo>
                  <a:pt x="1353685" y="651870"/>
                  <a:pt x="1354058" y="651745"/>
                  <a:pt x="1354182" y="653424"/>
                </a:cubicBezTo>
                <a:cubicBezTo>
                  <a:pt x="1354307" y="654730"/>
                  <a:pt x="1353747" y="657155"/>
                  <a:pt x="1353250" y="658771"/>
                </a:cubicBezTo>
                <a:cubicBezTo>
                  <a:pt x="1353810" y="656222"/>
                  <a:pt x="1353933" y="653611"/>
                  <a:pt x="1353001" y="651932"/>
                </a:cubicBezTo>
                <a:cubicBezTo>
                  <a:pt x="1351260" y="655103"/>
                  <a:pt x="1352379" y="661072"/>
                  <a:pt x="1349643" y="663124"/>
                </a:cubicBezTo>
                <a:cubicBezTo>
                  <a:pt x="1350576" y="666171"/>
                  <a:pt x="1350639" y="671269"/>
                  <a:pt x="1348897" y="674565"/>
                </a:cubicBezTo>
                <a:cubicBezTo>
                  <a:pt x="1348773" y="675435"/>
                  <a:pt x="1348027" y="676492"/>
                  <a:pt x="1348027" y="676989"/>
                </a:cubicBezTo>
                <a:cubicBezTo>
                  <a:pt x="1348027" y="676679"/>
                  <a:pt x="1348027" y="676306"/>
                  <a:pt x="1347965" y="675995"/>
                </a:cubicBezTo>
                <a:cubicBezTo>
                  <a:pt x="1348338" y="675559"/>
                  <a:pt x="1348648" y="675062"/>
                  <a:pt x="1348897" y="674565"/>
                </a:cubicBezTo>
                <a:lnTo>
                  <a:pt x="1348897" y="674378"/>
                </a:lnTo>
                <a:cubicBezTo>
                  <a:pt x="1348897" y="673508"/>
                  <a:pt x="1349146" y="672202"/>
                  <a:pt x="1349146" y="671269"/>
                </a:cubicBezTo>
                <a:cubicBezTo>
                  <a:pt x="1349146" y="670399"/>
                  <a:pt x="1349270" y="668160"/>
                  <a:pt x="1348648" y="665860"/>
                </a:cubicBezTo>
                <a:moveTo>
                  <a:pt x="1319736" y="878817"/>
                </a:moveTo>
                <a:cubicBezTo>
                  <a:pt x="1319736" y="877139"/>
                  <a:pt x="1319736" y="877263"/>
                  <a:pt x="1319860" y="876393"/>
                </a:cubicBezTo>
                <a:cubicBezTo>
                  <a:pt x="1320047" y="875460"/>
                  <a:pt x="1319736" y="874341"/>
                  <a:pt x="1319736" y="872537"/>
                </a:cubicBezTo>
                <a:cubicBezTo>
                  <a:pt x="1319736" y="870734"/>
                  <a:pt x="1320420" y="870859"/>
                  <a:pt x="1320544" y="869926"/>
                </a:cubicBezTo>
                <a:cubicBezTo>
                  <a:pt x="1320669" y="868993"/>
                  <a:pt x="1320544" y="867750"/>
                  <a:pt x="1320918" y="866071"/>
                </a:cubicBezTo>
                <a:cubicBezTo>
                  <a:pt x="1321290" y="864392"/>
                  <a:pt x="1321167" y="863584"/>
                  <a:pt x="1320918" y="862838"/>
                </a:cubicBezTo>
                <a:cubicBezTo>
                  <a:pt x="1320669" y="862029"/>
                  <a:pt x="1321042" y="860724"/>
                  <a:pt x="1321290" y="859729"/>
                </a:cubicBezTo>
                <a:cubicBezTo>
                  <a:pt x="1321539" y="858672"/>
                  <a:pt x="1321726" y="857677"/>
                  <a:pt x="1321290" y="856247"/>
                </a:cubicBezTo>
                <a:cubicBezTo>
                  <a:pt x="1320918" y="854817"/>
                  <a:pt x="1322348" y="850278"/>
                  <a:pt x="1322472" y="849781"/>
                </a:cubicBezTo>
                <a:cubicBezTo>
                  <a:pt x="1322472" y="849781"/>
                  <a:pt x="1323218" y="851459"/>
                  <a:pt x="1323218" y="852206"/>
                </a:cubicBezTo>
                <a:cubicBezTo>
                  <a:pt x="1323218" y="853014"/>
                  <a:pt x="1322969" y="854444"/>
                  <a:pt x="1322472" y="856247"/>
                </a:cubicBezTo>
                <a:cubicBezTo>
                  <a:pt x="1321974" y="858050"/>
                  <a:pt x="1322845" y="859169"/>
                  <a:pt x="1323094" y="858548"/>
                </a:cubicBezTo>
                <a:cubicBezTo>
                  <a:pt x="1323405" y="857926"/>
                  <a:pt x="1323902" y="857491"/>
                  <a:pt x="1324773" y="857926"/>
                </a:cubicBezTo>
                <a:cubicBezTo>
                  <a:pt x="1325705" y="858299"/>
                  <a:pt x="1324773" y="859169"/>
                  <a:pt x="1324773" y="859853"/>
                </a:cubicBezTo>
                <a:cubicBezTo>
                  <a:pt x="1324773" y="860475"/>
                  <a:pt x="1324648" y="861035"/>
                  <a:pt x="1324524" y="862154"/>
                </a:cubicBezTo>
                <a:cubicBezTo>
                  <a:pt x="1324399" y="863335"/>
                  <a:pt x="1324151" y="863335"/>
                  <a:pt x="1323218" y="864392"/>
                </a:cubicBezTo>
                <a:cubicBezTo>
                  <a:pt x="1322348" y="865387"/>
                  <a:pt x="1323094" y="865138"/>
                  <a:pt x="1323405" y="866817"/>
                </a:cubicBezTo>
                <a:cubicBezTo>
                  <a:pt x="1323653" y="868496"/>
                  <a:pt x="1323094" y="870175"/>
                  <a:pt x="1322845" y="871729"/>
                </a:cubicBezTo>
                <a:cubicBezTo>
                  <a:pt x="1322596" y="873284"/>
                  <a:pt x="1321726" y="874714"/>
                  <a:pt x="1321167" y="876517"/>
                </a:cubicBezTo>
                <a:cubicBezTo>
                  <a:pt x="1320669" y="878320"/>
                  <a:pt x="1319736" y="881926"/>
                  <a:pt x="1319736" y="881926"/>
                </a:cubicBezTo>
                <a:lnTo>
                  <a:pt x="1319736" y="878817"/>
                </a:lnTo>
                <a:close/>
                <a:moveTo>
                  <a:pt x="1320047" y="894051"/>
                </a:moveTo>
                <a:cubicBezTo>
                  <a:pt x="1320047" y="895170"/>
                  <a:pt x="1320171" y="896725"/>
                  <a:pt x="1319860" y="898155"/>
                </a:cubicBezTo>
                <a:cubicBezTo>
                  <a:pt x="1319612" y="899585"/>
                  <a:pt x="1319736" y="901139"/>
                  <a:pt x="1319736" y="901139"/>
                </a:cubicBezTo>
                <a:cubicBezTo>
                  <a:pt x="1319736" y="901139"/>
                  <a:pt x="1320047" y="902445"/>
                  <a:pt x="1319736" y="903191"/>
                </a:cubicBezTo>
                <a:cubicBezTo>
                  <a:pt x="1319488" y="903999"/>
                  <a:pt x="1319114" y="904745"/>
                  <a:pt x="1319114" y="906051"/>
                </a:cubicBezTo>
                <a:cubicBezTo>
                  <a:pt x="1319114" y="907357"/>
                  <a:pt x="1319798" y="908103"/>
                  <a:pt x="1318927" y="908849"/>
                </a:cubicBezTo>
                <a:cubicBezTo>
                  <a:pt x="1318058" y="909533"/>
                  <a:pt x="1317560" y="910155"/>
                  <a:pt x="1318181" y="911336"/>
                </a:cubicBezTo>
                <a:cubicBezTo>
                  <a:pt x="1318865" y="912518"/>
                  <a:pt x="1318990" y="913699"/>
                  <a:pt x="1318742" y="914570"/>
                </a:cubicBezTo>
                <a:cubicBezTo>
                  <a:pt x="1318493" y="915502"/>
                  <a:pt x="1318306" y="917554"/>
                  <a:pt x="1318493" y="917927"/>
                </a:cubicBezTo>
                <a:cubicBezTo>
                  <a:pt x="1318617" y="918300"/>
                  <a:pt x="1319114" y="919606"/>
                  <a:pt x="1318617" y="919357"/>
                </a:cubicBezTo>
                <a:cubicBezTo>
                  <a:pt x="1318058" y="919108"/>
                  <a:pt x="1317063" y="917305"/>
                  <a:pt x="1317063" y="915253"/>
                </a:cubicBezTo>
                <a:cubicBezTo>
                  <a:pt x="1317063" y="913202"/>
                  <a:pt x="1316503" y="910466"/>
                  <a:pt x="1317187" y="907979"/>
                </a:cubicBezTo>
                <a:cubicBezTo>
                  <a:pt x="1317311" y="907481"/>
                  <a:pt x="1317435" y="906984"/>
                  <a:pt x="1317622" y="906424"/>
                </a:cubicBezTo>
                <a:cubicBezTo>
                  <a:pt x="1317684" y="907606"/>
                  <a:pt x="1318119" y="908600"/>
                  <a:pt x="1318927" y="908849"/>
                </a:cubicBezTo>
                <a:cubicBezTo>
                  <a:pt x="1318555" y="906176"/>
                  <a:pt x="1319674" y="902134"/>
                  <a:pt x="1318368" y="900393"/>
                </a:cubicBezTo>
                <a:cubicBezTo>
                  <a:pt x="1318679" y="902072"/>
                  <a:pt x="1318181" y="904248"/>
                  <a:pt x="1317622" y="906300"/>
                </a:cubicBezTo>
                <a:cubicBezTo>
                  <a:pt x="1317560" y="904186"/>
                  <a:pt x="1318181" y="901450"/>
                  <a:pt x="1318368" y="900393"/>
                </a:cubicBezTo>
                <a:cubicBezTo>
                  <a:pt x="1317933" y="898279"/>
                  <a:pt x="1317933" y="896973"/>
                  <a:pt x="1318181" y="895170"/>
                </a:cubicBezTo>
                <a:cubicBezTo>
                  <a:pt x="1318493" y="893367"/>
                  <a:pt x="1318617" y="891937"/>
                  <a:pt x="1318617" y="890569"/>
                </a:cubicBezTo>
                <a:cubicBezTo>
                  <a:pt x="1318617" y="889201"/>
                  <a:pt x="1318493" y="886652"/>
                  <a:pt x="1318742" y="886154"/>
                </a:cubicBezTo>
                <a:cubicBezTo>
                  <a:pt x="1318990" y="885657"/>
                  <a:pt x="1320793" y="883045"/>
                  <a:pt x="1320420" y="884351"/>
                </a:cubicBezTo>
                <a:cubicBezTo>
                  <a:pt x="1320296" y="884724"/>
                  <a:pt x="1321042" y="887336"/>
                  <a:pt x="1320420" y="889512"/>
                </a:cubicBezTo>
                <a:cubicBezTo>
                  <a:pt x="1319736" y="891688"/>
                  <a:pt x="1320047" y="892870"/>
                  <a:pt x="1320047" y="894051"/>
                </a:cubicBezTo>
                <a:moveTo>
                  <a:pt x="1324026" y="897160"/>
                </a:moveTo>
                <a:cubicBezTo>
                  <a:pt x="1323777" y="898403"/>
                  <a:pt x="1323902" y="898652"/>
                  <a:pt x="1323902" y="900393"/>
                </a:cubicBezTo>
                <a:cubicBezTo>
                  <a:pt x="1323902" y="902134"/>
                  <a:pt x="1323405" y="903067"/>
                  <a:pt x="1323405" y="904372"/>
                </a:cubicBezTo>
                <a:cubicBezTo>
                  <a:pt x="1323405" y="905678"/>
                  <a:pt x="1322721" y="905554"/>
                  <a:pt x="1322721" y="907108"/>
                </a:cubicBezTo>
                <a:cubicBezTo>
                  <a:pt x="1322721" y="908663"/>
                  <a:pt x="1321850" y="908787"/>
                  <a:pt x="1322223" y="909782"/>
                </a:cubicBezTo>
                <a:cubicBezTo>
                  <a:pt x="1322596" y="910839"/>
                  <a:pt x="1323405" y="909782"/>
                  <a:pt x="1323405" y="911461"/>
                </a:cubicBezTo>
                <a:cubicBezTo>
                  <a:pt x="1323405" y="913139"/>
                  <a:pt x="1322721" y="915627"/>
                  <a:pt x="1322845" y="917057"/>
                </a:cubicBezTo>
                <a:cubicBezTo>
                  <a:pt x="1322969" y="918424"/>
                  <a:pt x="1323529" y="919233"/>
                  <a:pt x="1322969" y="920414"/>
                </a:cubicBezTo>
                <a:cubicBezTo>
                  <a:pt x="1322472" y="921533"/>
                  <a:pt x="1321850" y="922466"/>
                  <a:pt x="1321726" y="923399"/>
                </a:cubicBezTo>
                <a:cubicBezTo>
                  <a:pt x="1321664" y="922715"/>
                  <a:pt x="1321539" y="922031"/>
                  <a:pt x="1320606" y="922279"/>
                </a:cubicBezTo>
                <a:cubicBezTo>
                  <a:pt x="1321167" y="920414"/>
                  <a:pt x="1322099" y="917678"/>
                  <a:pt x="1321539" y="915875"/>
                </a:cubicBezTo>
                <a:cubicBezTo>
                  <a:pt x="1321042" y="914072"/>
                  <a:pt x="1321042" y="913823"/>
                  <a:pt x="1321290" y="912766"/>
                </a:cubicBezTo>
                <a:cubicBezTo>
                  <a:pt x="1321539" y="911709"/>
                  <a:pt x="1320793" y="912642"/>
                  <a:pt x="1320669" y="910839"/>
                </a:cubicBezTo>
                <a:cubicBezTo>
                  <a:pt x="1320544" y="909036"/>
                  <a:pt x="1320544" y="908352"/>
                  <a:pt x="1320669" y="906922"/>
                </a:cubicBezTo>
                <a:cubicBezTo>
                  <a:pt x="1320731" y="906362"/>
                  <a:pt x="1320980" y="905865"/>
                  <a:pt x="1321290" y="905243"/>
                </a:cubicBezTo>
                <a:cubicBezTo>
                  <a:pt x="1321415" y="903999"/>
                  <a:pt x="1322099" y="902507"/>
                  <a:pt x="1322285" y="901574"/>
                </a:cubicBezTo>
                <a:cubicBezTo>
                  <a:pt x="1322223" y="898839"/>
                  <a:pt x="1322472" y="898217"/>
                  <a:pt x="1322285" y="896476"/>
                </a:cubicBezTo>
                <a:cubicBezTo>
                  <a:pt x="1323343" y="896289"/>
                  <a:pt x="1324151" y="895854"/>
                  <a:pt x="1324648" y="895046"/>
                </a:cubicBezTo>
                <a:cubicBezTo>
                  <a:pt x="1324399" y="895792"/>
                  <a:pt x="1324151" y="896538"/>
                  <a:pt x="1324026" y="897160"/>
                </a:cubicBezTo>
                <a:moveTo>
                  <a:pt x="1325456" y="888641"/>
                </a:moveTo>
                <a:cubicBezTo>
                  <a:pt x="1324897" y="889574"/>
                  <a:pt x="1323405" y="889947"/>
                  <a:pt x="1324275" y="890631"/>
                </a:cubicBezTo>
                <a:cubicBezTo>
                  <a:pt x="1325207" y="891253"/>
                  <a:pt x="1325083" y="890942"/>
                  <a:pt x="1325083" y="892621"/>
                </a:cubicBezTo>
                <a:cubicBezTo>
                  <a:pt x="1325207" y="893616"/>
                  <a:pt x="1325021" y="894424"/>
                  <a:pt x="1324710" y="894984"/>
                </a:cubicBezTo>
                <a:cubicBezTo>
                  <a:pt x="1324897" y="894237"/>
                  <a:pt x="1325083" y="893429"/>
                  <a:pt x="1325083" y="892621"/>
                </a:cubicBezTo>
                <a:cubicBezTo>
                  <a:pt x="1324337" y="892496"/>
                  <a:pt x="1324026" y="891875"/>
                  <a:pt x="1322845" y="892061"/>
                </a:cubicBezTo>
                <a:cubicBezTo>
                  <a:pt x="1323156" y="892745"/>
                  <a:pt x="1322285" y="894486"/>
                  <a:pt x="1322285" y="896103"/>
                </a:cubicBezTo>
                <a:cubicBezTo>
                  <a:pt x="1322285" y="894611"/>
                  <a:pt x="1322036" y="892870"/>
                  <a:pt x="1322845" y="892061"/>
                </a:cubicBezTo>
                <a:cubicBezTo>
                  <a:pt x="1322472" y="891377"/>
                  <a:pt x="1322596" y="889077"/>
                  <a:pt x="1322596" y="888641"/>
                </a:cubicBezTo>
                <a:cubicBezTo>
                  <a:pt x="1322596" y="888268"/>
                  <a:pt x="1324026" y="882362"/>
                  <a:pt x="1324399" y="884165"/>
                </a:cubicBezTo>
                <a:cubicBezTo>
                  <a:pt x="1324586" y="884911"/>
                  <a:pt x="1323405" y="888766"/>
                  <a:pt x="1324151" y="888144"/>
                </a:cubicBezTo>
                <a:cubicBezTo>
                  <a:pt x="1324897" y="887522"/>
                  <a:pt x="1325954" y="887771"/>
                  <a:pt x="1325456" y="888641"/>
                </a:cubicBezTo>
                <a:moveTo>
                  <a:pt x="1326389" y="868247"/>
                </a:moveTo>
                <a:cubicBezTo>
                  <a:pt x="1326700" y="867626"/>
                  <a:pt x="1327322" y="866444"/>
                  <a:pt x="1326202" y="866382"/>
                </a:cubicBezTo>
                <a:cubicBezTo>
                  <a:pt x="1326016" y="866693"/>
                  <a:pt x="1324835" y="868496"/>
                  <a:pt x="1326202" y="868558"/>
                </a:cubicBezTo>
                <a:cubicBezTo>
                  <a:pt x="1325519" y="869180"/>
                  <a:pt x="1326637" y="870983"/>
                  <a:pt x="1326078" y="872662"/>
                </a:cubicBezTo>
                <a:cubicBezTo>
                  <a:pt x="1325581" y="874341"/>
                  <a:pt x="1325705" y="876019"/>
                  <a:pt x="1325705" y="877698"/>
                </a:cubicBezTo>
                <a:cubicBezTo>
                  <a:pt x="1325705" y="879377"/>
                  <a:pt x="1324399" y="881056"/>
                  <a:pt x="1324399" y="881056"/>
                </a:cubicBezTo>
                <a:lnTo>
                  <a:pt x="1324399" y="878569"/>
                </a:lnTo>
                <a:cubicBezTo>
                  <a:pt x="1324399" y="877574"/>
                  <a:pt x="1324897" y="875584"/>
                  <a:pt x="1325083" y="873905"/>
                </a:cubicBezTo>
                <a:cubicBezTo>
                  <a:pt x="1325207" y="872227"/>
                  <a:pt x="1325207" y="871480"/>
                  <a:pt x="1325207" y="868993"/>
                </a:cubicBezTo>
                <a:cubicBezTo>
                  <a:pt x="1325207" y="866506"/>
                  <a:pt x="1325830" y="866444"/>
                  <a:pt x="1326327" y="864890"/>
                </a:cubicBezTo>
                <a:cubicBezTo>
                  <a:pt x="1326886" y="863335"/>
                  <a:pt x="1326949" y="860724"/>
                  <a:pt x="1326886" y="860226"/>
                </a:cubicBezTo>
                <a:cubicBezTo>
                  <a:pt x="1327011" y="860910"/>
                  <a:pt x="1327384" y="864330"/>
                  <a:pt x="1327508" y="865512"/>
                </a:cubicBezTo>
                <a:cubicBezTo>
                  <a:pt x="1327570" y="866569"/>
                  <a:pt x="1326824" y="867750"/>
                  <a:pt x="1326389" y="868247"/>
                </a:cubicBezTo>
                <a:moveTo>
                  <a:pt x="1327322" y="928932"/>
                </a:moveTo>
                <a:cubicBezTo>
                  <a:pt x="1325954" y="927875"/>
                  <a:pt x="1327011" y="924518"/>
                  <a:pt x="1327322" y="923336"/>
                </a:cubicBezTo>
                <a:cubicBezTo>
                  <a:pt x="1329249" y="924331"/>
                  <a:pt x="1327881" y="927254"/>
                  <a:pt x="1327322" y="928932"/>
                </a:cubicBezTo>
                <a:moveTo>
                  <a:pt x="1335342" y="793261"/>
                </a:moveTo>
                <a:cubicBezTo>
                  <a:pt x="1335342" y="792888"/>
                  <a:pt x="1335405" y="792453"/>
                  <a:pt x="1335716" y="792080"/>
                </a:cubicBezTo>
                <a:lnTo>
                  <a:pt x="1335716" y="792080"/>
                </a:lnTo>
                <a:cubicBezTo>
                  <a:pt x="1336400" y="792142"/>
                  <a:pt x="1336275" y="793261"/>
                  <a:pt x="1335342" y="793261"/>
                </a:cubicBezTo>
                <a:moveTo>
                  <a:pt x="1336897" y="774297"/>
                </a:moveTo>
                <a:lnTo>
                  <a:pt x="1336772" y="774297"/>
                </a:lnTo>
                <a:cubicBezTo>
                  <a:pt x="1337021" y="777530"/>
                  <a:pt x="1335529" y="781137"/>
                  <a:pt x="1335094" y="785178"/>
                </a:cubicBezTo>
                <a:lnTo>
                  <a:pt x="1334721" y="785924"/>
                </a:lnTo>
                <a:cubicBezTo>
                  <a:pt x="1334534" y="786297"/>
                  <a:pt x="1334721" y="786733"/>
                  <a:pt x="1335032" y="786857"/>
                </a:cubicBezTo>
                <a:cubicBezTo>
                  <a:pt x="1335156" y="786857"/>
                  <a:pt x="1335218" y="786919"/>
                  <a:pt x="1335342" y="786919"/>
                </a:cubicBezTo>
                <a:cubicBezTo>
                  <a:pt x="1335591" y="786919"/>
                  <a:pt x="1335840" y="786795"/>
                  <a:pt x="1335964" y="786546"/>
                </a:cubicBezTo>
                <a:lnTo>
                  <a:pt x="1336213" y="785987"/>
                </a:lnTo>
                <a:cubicBezTo>
                  <a:pt x="1337332" y="786422"/>
                  <a:pt x="1336400" y="789095"/>
                  <a:pt x="1336711" y="790401"/>
                </a:cubicBezTo>
                <a:cubicBezTo>
                  <a:pt x="1335903" y="791645"/>
                  <a:pt x="1334907" y="789282"/>
                  <a:pt x="1335032" y="791458"/>
                </a:cubicBezTo>
                <a:lnTo>
                  <a:pt x="1335156" y="791458"/>
                </a:lnTo>
                <a:cubicBezTo>
                  <a:pt x="1334534" y="792142"/>
                  <a:pt x="1334410" y="793075"/>
                  <a:pt x="1334659" y="793759"/>
                </a:cubicBezTo>
                <a:lnTo>
                  <a:pt x="1334410" y="793759"/>
                </a:lnTo>
                <a:lnTo>
                  <a:pt x="1334410" y="795375"/>
                </a:lnTo>
                <a:cubicBezTo>
                  <a:pt x="1334721" y="795375"/>
                  <a:pt x="1335094" y="795313"/>
                  <a:pt x="1334970" y="794816"/>
                </a:cubicBezTo>
                <a:cubicBezTo>
                  <a:pt x="1335840" y="793199"/>
                  <a:pt x="1335156" y="797427"/>
                  <a:pt x="1334410" y="797614"/>
                </a:cubicBezTo>
                <a:lnTo>
                  <a:pt x="1334410" y="797738"/>
                </a:lnTo>
                <a:cubicBezTo>
                  <a:pt x="1334410" y="797738"/>
                  <a:pt x="1334410" y="797738"/>
                  <a:pt x="1334410" y="797738"/>
                </a:cubicBezTo>
                <a:cubicBezTo>
                  <a:pt x="1334099" y="797862"/>
                  <a:pt x="1333602" y="798049"/>
                  <a:pt x="1333229" y="798546"/>
                </a:cubicBezTo>
                <a:cubicBezTo>
                  <a:pt x="1332980" y="798919"/>
                  <a:pt x="1333042" y="799417"/>
                  <a:pt x="1333415" y="799666"/>
                </a:cubicBezTo>
                <a:cubicBezTo>
                  <a:pt x="1333540" y="799790"/>
                  <a:pt x="1333726" y="799852"/>
                  <a:pt x="1333912" y="799852"/>
                </a:cubicBezTo>
                <a:cubicBezTo>
                  <a:pt x="1334161" y="799852"/>
                  <a:pt x="1334410" y="799728"/>
                  <a:pt x="1334534" y="799541"/>
                </a:cubicBezTo>
                <a:cubicBezTo>
                  <a:pt x="1334596" y="799417"/>
                  <a:pt x="1334721" y="799355"/>
                  <a:pt x="1334970" y="799230"/>
                </a:cubicBezTo>
                <a:lnTo>
                  <a:pt x="1334970" y="799230"/>
                </a:lnTo>
                <a:cubicBezTo>
                  <a:pt x="1334907" y="801406"/>
                  <a:pt x="1335342" y="804080"/>
                  <a:pt x="1333975" y="804826"/>
                </a:cubicBezTo>
                <a:lnTo>
                  <a:pt x="1333975" y="804826"/>
                </a:lnTo>
                <a:cubicBezTo>
                  <a:pt x="1333975" y="804826"/>
                  <a:pt x="1333975" y="804205"/>
                  <a:pt x="1333975" y="803894"/>
                </a:cubicBezTo>
                <a:cubicBezTo>
                  <a:pt x="1333975" y="803583"/>
                  <a:pt x="1333975" y="803272"/>
                  <a:pt x="1333975" y="802961"/>
                </a:cubicBezTo>
                <a:cubicBezTo>
                  <a:pt x="1333975" y="802774"/>
                  <a:pt x="1333788" y="802588"/>
                  <a:pt x="1333602" y="802588"/>
                </a:cubicBezTo>
                <a:lnTo>
                  <a:pt x="1333602" y="802588"/>
                </a:lnTo>
                <a:cubicBezTo>
                  <a:pt x="1333602" y="802588"/>
                  <a:pt x="1333229" y="802774"/>
                  <a:pt x="1333229" y="802961"/>
                </a:cubicBezTo>
                <a:cubicBezTo>
                  <a:pt x="1333229" y="803272"/>
                  <a:pt x="1333229" y="803583"/>
                  <a:pt x="1333229" y="803831"/>
                </a:cubicBezTo>
                <a:cubicBezTo>
                  <a:pt x="1333229" y="804453"/>
                  <a:pt x="1333229" y="804951"/>
                  <a:pt x="1333353" y="805262"/>
                </a:cubicBezTo>
                <a:lnTo>
                  <a:pt x="1333353" y="805386"/>
                </a:lnTo>
                <a:cubicBezTo>
                  <a:pt x="1333353" y="805386"/>
                  <a:pt x="1334099" y="805510"/>
                  <a:pt x="1334099" y="805510"/>
                </a:cubicBezTo>
                <a:cubicBezTo>
                  <a:pt x="1334099" y="805510"/>
                  <a:pt x="1334099" y="805510"/>
                  <a:pt x="1334099" y="805510"/>
                </a:cubicBezTo>
                <a:cubicBezTo>
                  <a:pt x="1334224" y="805510"/>
                  <a:pt x="1334286" y="805510"/>
                  <a:pt x="1334348" y="805386"/>
                </a:cubicBezTo>
                <a:lnTo>
                  <a:pt x="1334348" y="805386"/>
                </a:lnTo>
                <a:cubicBezTo>
                  <a:pt x="1333478" y="807873"/>
                  <a:pt x="1333726" y="811479"/>
                  <a:pt x="1333229" y="814402"/>
                </a:cubicBezTo>
                <a:cubicBezTo>
                  <a:pt x="1332420" y="815023"/>
                  <a:pt x="1330741" y="814837"/>
                  <a:pt x="1330990" y="816578"/>
                </a:cubicBezTo>
                <a:lnTo>
                  <a:pt x="1331239" y="816764"/>
                </a:lnTo>
                <a:cubicBezTo>
                  <a:pt x="1330866" y="817013"/>
                  <a:pt x="1330555" y="817386"/>
                  <a:pt x="1330306" y="817697"/>
                </a:cubicBezTo>
                <a:cubicBezTo>
                  <a:pt x="1330057" y="818008"/>
                  <a:pt x="1330120" y="818505"/>
                  <a:pt x="1330431" y="818754"/>
                </a:cubicBezTo>
                <a:cubicBezTo>
                  <a:pt x="1330555" y="818878"/>
                  <a:pt x="1330741" y="818941"/>
                  <a:pt x="1330928" y="818941"/>
                </a:cubicBezTo>
                <a:cubicBezTo>
                  <a:pt x="1331177" y="818941"/>
                  <a:pt x="1331363" y="818816"/>
                  <a:pt x="1331550" y="818630"/>
                </a:cubicBezTo>
                <a:cubicBezTo>
                  <a:pt x="1331550" y="818630"/>
                  <a:pt x="1331550" y="818630"/>
                  <a:pt x="1331550" y="818568"/>
                </a:cubicBezTo>
                <a:cubicBezTo>
                  <a:pt x="1332048" y="824288"/>
                  <a:pt x="1329374" y="829946"/>
                  <a:pt x="1329871" y="837780"/>
                </a:cubicBezTo>
                <a:cubicBezTo>
                  <a:pt x="1329374" y="837780"/>
                  <a:pt x="1329249" y="837532"/>
                  <a:pt x="1328939" y="837283"/>
                </a:cubicBezTo>
                <a:cubicBezTo>
                  <a:pt x="1328939" y="837096"/>
                  <a:pt x="1328876" y="836910"/>
                  <a:pt x="1328814" y="836723"/>
                </a:cubicBezTo>
                <a:lnTo>
                  <a:pt x="1328814" y="836350"/>
                </a:lnTo>
                <a:cubicBezTo>
                  <a:pt x="1328752" y="836039"/>
                  <a:pt x="1328441" y="835791"/>
                  <a:pt x="1328130" y="835853"/>
                </a:cubicBezTo>
                <a:cubicBezTo>
                  <a:pt x="1327819" y="835853"/>
                  <a:pt x="1327570" y="836164"/>
                  <a:pt x="1327632" y="836537"/>
                </a:cubicBezTo>
                <a:lnTo>
                  <a:pt x="1327632" y="836910"/>
                </a:lnTo>
                <a:cubicBezTo>
                  <a:pt x="1327695" y="837221"/>
                  <a:pt x="1327757" y="837532"/>
                  <a:pt x="1327819" y="837905"/>
                </a:cubicBezTo>
                <a:lnTo>
                  <a:pt x="1327632" y="837905"/>
                </a:lnTo>
                <a:cubicBezTo>
                  <a:pt x="1327135" y="840143"/>
                  <a:pt x="1327198" y="843003"/>
                  <a:pt x="1325954" y="844558"/>
                </a:cubicBezTo>
                <a:cubicBezTo>
                  <a:pt x="1325456" y="846920"/>
                  <a:pt x="1327260" y="851459"/>
                  <a:pt x="1324275" y="851273"/>
                </a:cubicBezTo>
                <a:cubicBezTo>
                  <a:pt x="1324461" y="846858"/>
                  <a:pt x="1326078" y="842817"/>
                  <a:pt x="1325394" y="838464"/>
                </a:cubicBezTo>
                <a:cubicBezTo>
                  <a:pt x="1325270" y="837718"/>
                  <a:pt x="1324337" y="836599"/>
                  <a:pt x="1324275" y="835666"/>
                </a:cubicBezTo>
                <a:cubicBezTo>
                  <a:pt x="1323964" y="828392"/>
                  <a:pt x="1328254" y="821739"/>
                  <a:pt x="1328192" y="814464"/>
                </a:cubicBezTo>
                <a:cubicBezTo>
                  <a:pt x="1328192" y="812661"/>
                  <a:pt x="1327011" y="811604"/>
                  <a:pt x="1327073" y="809925"/>
                </a:cubicBezTo>
                <a:cubicBezTo>
                  <a:pt x="1327198" y="807749"/>
                  <a:pt x="1328876" y="806754"/>
                  <a:pt x="1329311" y="804391"/>
                </a:cubicBezTo>
                <a:cubicBezTo>
                  <a:pt x="1326637" y="791085"/>
                  <a:pt x="1334721" y="783437"/>
                  <a:pt x="1334907" y="769696"/>
                </a:cubicBezTo>
                <a:cubicBezTo>
                  <a:pt x="1336151" y="769572"/>
                  <a:pt x="1337021" y="769883"/>
                  <a:pt x="1337146" y="770815"/>
                </a:cubicBezTo>
                <a:lnTo>
                  <a:pt x="1337208" y="770815"/>
                </a:lnTo>
                <a:cubicBezTo>
                  <a:pt x="1337208" y="771810"/>
                  <a:pt x="1337021" y="772929"/>
                  <a:pt x="1336711" y="774235"/>
                </a:cubicBezTo>
                <a:moveTo>
                  <a:pt x="1338451" y="774795"/>
                </a:moveTo>
                <a:cubicBezTo>
                  <a:pt x="1338079" y="774795"/>
                  <a:pt x="1337767" y="774795"/>
                  <a:pt x="1337892" y="774235"/>
                </a:cubicBezTo>
                <a:lnTo>
                  <a:pt x="1337892" y="774235"/>
                </a:lnTo>
                <a:cubicBezTo>
                  <a:pt x="1338203" y="772991"/>
                  <a:pt x="1338327" y="771872"/>
                  <a:pt x="1338389" y="770815"/>
                </a:cubicBezTo>
                <a:lnTo>
                  <a:pt x="1338513" y="770815"/>
                </a:lnTo>
                <a:cubicBezTo>
                  <a:pt x="1338513" y="770815"/>
                  <a:pt x="1338513" y="770318"/>
                  <a:pt x="1338513" y="770318"/>
                </a:cubicBezTo>
                <a:lnTo>
                  <a:pt x="1338513" y="770069"/>
                </a:lnTo>
                <a:cubicBezTo>
                  <a:pt x="1338513" y="770069"/>
                  <a:pt x="1338451" y="770069"/>
                  <a:pt x="1338451" y="770069"/>
                </a:cubicBezTo>
                <a:cubicBezTo>
                  <a:pt x="1338700" y="770193"/>
                  <a:pt x="1338887" y="770380"/>
                  <a:pt x="1339073" y="770504"/>
                </a:cubicBezTo>
                <a:cubicBezTo>
                  <a:pt x="1339322" y="772432"/>
                  <a:pt x="1338141" y="772805"/>
                  <a:pt x="1338513" y="774795"/>
                </a:cubicBezTo>
                <a:moveTo>
                  <a:pt x="1339011" y="769634"/>
                </a:moveTo>
                <a:cubicBezTo>
                  <a:pt x="1338700" y="767271"/>
                  <a:pt x="1339943" y="767271"/>
                  <a:pt x="1339571" y="769758"/>
                </a:cubicBezTo>
                <a:lnTo>
                  <a:pt x="1339571" y="770069"/>
                </a:lnTo>
                <a:cubicBezTo>
                  <a:pt x="1339571" y="770069"/>
                  <a:pt x="1339197" y="769758"/>
                  <a:pt x="1339011" y="769634"/>
                </a:cubicBezTo>
                <a:moveTo>
                  <a:pt x="1340690" y="741778"/>
                </a:moveTo>
                <a:cubicBezTo>
                  <a:pt x="1340192" y="743395"/>
                  <a:pt x="1339943" y="745136"/>
                  <a:pt x="1340068" y="747499"/>
                </a:cubicBezTo>
                <a:cubicBezTo>
                  <a:pt x="1340068" y="747623"/>
                  <a:pt x="1340130" y="747685"/>
                  <a:pt x="1340192" y="747810"/>
                </a:cubicBezTo>
                <a:cubicBezTo>
                  <a:pt x="1340379" y="752908"/>
                  <a:pt x="1336959" y="757696"/>
                  <a:pt x="1336835" y="763665"/>
                </a:cubicBezTo>
                <a:cubicBezTo>
                  <a:pt x="1334534" y="762359"/>
                  <a:pt x="1337767" y="756204"/>
                  <a:pt x="1335156" y="754152"/>
                </a:cubicBezTo>
                <a:cubicBezTo>
                  <a:pt x="1336213" y="746504"/>
                  <a:pt x="1339135" y="740659"/>
                  <a:pt x="1340192" y="732949"/>
                </a:cubicBezTo>
                <a:cubicBezTo>
                  <a:pt x="1340627" y="730897"/>
                  <a:pt x="1338079" y="731768"/>
                  <a:pt x="1337954" y="730213"/>
                </a:cubicBezTo>
                <a:cubicBezTo>
                  <a:pt x="1339571" y="728037"/>
                  <a:pt x="1338825" y="719519"/>
                  <a:pt x="1341871" y="722317"/>
                </a:cubicBezTo>
                <a:cubicBezTo>
                  <a:pt x="1343488" y="720389"/>
                  <a:pt x="1343798" y="717218"/>
                  <a:pt x="1343550" y="713425"/>
                </a:cubicBezTo>
                <a:lnTo>
                  <a:pt x="1343177" y="713301"/>
                </a:lnTo>
                <a:cubicBezTo>
                  <a:pt x="1343675" y="712804"/>
                  <a:pt x="1343923" y="712182"/>
                  <a:pt x="1344172" y="711560"/>
                </a:cubicBezTo>
                <a:cubicBezTo>
                  <a:pt x="1344421" y="710814"/>
                  <a:pt x="1344669" y="710192"/>
                  <a:pt x="1345291" y="709819"/>
                </a:cubicBezTo>
                <a:lnTo>
                  <a:pt x="1345291" y="710068"/>
                </a:lnTo>
                <a:cubicBezTo>
                  <a:pt x="1345851" y="710006"/>
                  <a:pt x="1346099" y="710876"/>
                  <a:pt x="1346348" y="710068"/>
                </a:cubicBezTo>
                <a:cubicBezTo>
                  <a:pt x="1347094" y="717467"/>
                  <a:pt x="1343052" y="727353"/>
                  <a:pt x="1342990" y="734068"/>
                </a:cubicBezTo>
                <a:cubicBezTo>
                  <a:pt x="1341809" y="734752"/>
                  <a:pt x="1340876" y="735685"/>
                  <a:pt x="1340192" y="736804"/>
                </a:cubicBezTo>
                <a:cubicBezTo>
                  <a:pt x="1339820" y="739043"/>
                  <a:pt x="1340690" y="740037"/>
                  <a:pt x="1340752" y="741778"/>
                </a:cubicBezTo>
                <a:moveTo>
                  <a:pt x="1346286" y="915502"/>
                </a:moveTo>
                <a:cubicBezTo>
                  <a:pt x="1347343" y="915253"/>
                  <a:pt x="1347094" y="917989"/>
                  <a:pt x="1345726" y="917119"/>
                </a:cubicBezTo>
                <a:lnTo>
                  <a:pt x="1345726" y="916062"/>
                </a:lnTo>
                <a:cubicBezTo>
                  <a:pt x="1346223" y="916124"/>
                  <a:pt x="1346223" y="915813"/>
                  <a:pt x="1346286" y="915502"/>
                </a:cubicBezTo>
                <a:moveTo>
                  <a:pt x="1341934" y="746877"/>
                </a:moveTo>
                <a:cubicBezTo>
                  <a:pt x="1341934" y="745074"/>
                  <a:pt x="1342058" y="743706"/>
                  <a:pt x="1342493" y="742462"/>
                </a:cubicBezTo>
                <a:cubicBezTo>
                  <a:pt x="1343798" y="743333"/>
                  <a:pt x="1342493" y="745882"/>
                  <a:pt x="1342431" y="746877"/>
                </a:cubicBezTo>
                <a:lnTo>
                  <a:pt x="1341934" y="746877"/>
                </a:lnTo>
                <a:close/>
                <a:moveTo>
                  <a:pt x="1342929" y="902134"/>
                </a:moveTo>
                <a:cubicBezTo>
                  <a:pt x="1342929" y="900642"/>
                  <a:pt x="1342742" y="898901"/>
                  <a:pt x="1343488" y="898217"/>
                </a:cubicBezTo>
                <a:cubicBezTo>
                  <a:pt x="1344296" y="898341"/>
                  <a:pt x="1344793" y="902818"/>
                  <a:pt x="1342929" y="902134"/>
                </a:cubicBezTo>
                <a:moveTo>
                  <a:pt x="1344607" y="930052"/>
                </a:moveTo>
                <a:cubicBezTo>
                  <a:pt x="1344110" y="927440"/>
                  <a:pt x="1345975" y="927316"/>
                  <a:pt x="1345726" y="924953"/>
                </a:cubicBezTo>
                <a:cubicBezTo>
                  <a:pt x="1346659" y="924829"/>
                  <a:pt x="1346659" y="925513"/>
                  <a:pt x="1347405" y="925575"/>
                </a:cubicBezTo>
                <a:cubicBezTo>
                  <a:pt x="1346784" y="927316"/>
                  <a:pt x="1346286" y="929306"/>
                  <a:pt x="1344607" y="930052"/>
                </a:cubicBezTo>
                <a:moveTo>
                  <a:pt x="1346286" y="900393"/>
                </a:moveTo>
                <a:cubicBezTo>
                  <a:pt x="1346535" y="898403"/>
                  <a:pt x="1347032" y="896662"/>
                  <a:pt x="1347405" y="894859"/>
                </a:cubicBezTo>
                <a:cubicBezTo>
                  <a:pt x="1349830" y="895357"/>
                  <a:pt x="1347467" y="899896"/>
                  <a:pt x="1346286" y="900393"/>
                </a:cubicBezTo>
                <a:moveTo>
                  <a:pt x="1347965" y="693280"/>
                </a:moveTo>
                <a:cubicBezTo>
                  <a:pt x="1349768" y="695021"/>
                  <a:pt x="1348960" y="698068"/>
                  <a:pt x="1347405" y="699498"/>
                </a:cubicBezTo>
                <a:cubicBezTo>
                  <a:pt x="1350141" y="702793"/>
                  <a:pt x="1346845" y="707208"/>
                  <a:pt x="1344607" y="708949"/>
                </a:cubicBezTo>
                <a:lnTo>
                  <a:pt x="1344793" y="708949"/>
                </a:lnTo>
                <a:cubicBezTo>
                  <a:pt x="1343798" y="709570"/>
                  <a:pt x="1343426" y="710503"/>
                  <a:pt x="1343115" y="711311"/>
                </a:cubicBezTo>
                <a:cubicBezTo>
                  <a:pt x="1342990" y="711622"/>
                  <a:pt x="1342866" y="711933"/>
                  <a:pt x="1342742" y="712244"/>
                </a:cubicBezTo>
                <a:cubicBezTo>
                  <a:pt x="1339509" y="710690"/>
                  <a:pt x="1343861" y="704721"/>
                  <a:pt x="1344545" y="700617"/>
                </a:cubicBezTo>
                <a:cubicBezTo>
                  <a:pt x="1344856" y="698752"/>
                  <a:pt x="1344359" y="696700"/>
                  <a:pt x="1344545" y="694461"/>
                </a:cubicBezTo>
                <a:cubicBezTo>
                  <a:pt x="1344980" y="689363"/>
                  <a:pt x="1346907" y="684015"/>
                  <a:pt x="1347592" y="679787"/>
                </a:cubicBezTo>
                <a:cubicBezTo>
                  <a:pt x="1347592" y="680098"/>
                  <a:pt x="1347653" y="680409"/>
                  <a:pt x="1347778" y="680658"/>
                </a:cubicBezTo>
                <a:cubicBezTo>
                  <a:pt x="1348338" y="681653"/>
                  <a:pt x="1349457" y="681839"/>
                  <a:pt x="1349457" y="681839"/>
                </a:cubicBezTo>
                <a:lnTo>
                  <a:pt x="1352441" y="675746"/>
                </a:lnTo>
                <a:cubicBezTo>
                  <a:pt x="1352441" y="675746"/>
                  <a:pt x="1352566" y="675249"/>
                  <a:pt x="1352752" y="674502"/>
                </a:cubicBezTo>
                <a:cubicBezTo>
                  <a:pt x="1353125" y="670523"/>
                  <a:pt x="1353001" y="666668"/>
                  <a:pt x="1351820" y="663186"/>
                </a:cubicBezTo>
                <a:cubicBezTo>
                  <a:pt x="1352131" y="662502"/>
                  <a:pt x="1352441" y="661694"/>
                  <a:pt x="1352690" y="660823"/>
                </a:cubicBezTo>
                <a:cubicBezTo>
                  <a:pt x="1352690" y="660512"/>
                  <a:pt x="1352690" y="660264"/>
                  <a:pt x="1352815" y="660077"/>
                </a:cubicBezTo>
                <a:cubicBezTo>
                  <a:pt x="1352877" y="659953"/>
                  <a:pt x="1352939" y="659766"/>
                  <a:pt x="1353001" y="659518"/>
                </a:cubicBezTo>
                <a:cubicBezTo>
                  <a:pt x="1352939" y="659953"/>
                  <a:pt x="1352815" y="660388"/>
                  <a:pt x="1352690" y="660823"/>
                </a:cubicBezTo>
                <a:cubicBezTo>
                  <a:pt x="1352441" y="662316"/>
                  <a:pt x="1352503" y="664554"/>
                  <a:pt x="1353001" y="663746"/>
                </a:cubicBezTo>
                <a:cubicBezTo>
                  <a:pt x="1353498" y="662689"/>
                  <a:pt x="1354245" y="657155"/>
                  <a:pt x="1354928" y="656222"/>
                </a:cubicBezTo>
                <a:cubicBezTo>
                  <a:pt x="1355550" y="655290"/>
                  <a:pt x="1354928" y="658834"/>
                  <a:pt x="1354804" y="659331"/>
                </a:cubicBezTo>
                <a:cubicBezTo>
                  <a:pt x="1354679" y="659828"/>
                  <a:pt x="1354679" y="660512"/>
                  <a:pt x="1354928" y="661010"/>
                </a:cubicBezTo>
                <a:cubicBezTo>
                  <a:pt x="1355177" y="661507"/>
                  <a:pt x="1354679" y="662937"/>
                  <a:pt x="1354120" y="664119"/>
                </a:cubicBezTo>
                <a:cubicBezTo>
                  <a:pt x="1353623" y="665300"/>
                  <a:pt x="1354120" y="665300"/>
                  <a:pt x="1354369" y="666171"/>
                </a:cubicBezTo>
                <a:cubicBezTo>
                  <a:pt x="1354679" y="667103"/>
                  <a:pt x="1353996" y="668347"/>
                  <a:pt x="1353623" y="670710"/>
                </a:cubicBezTo>
                <a:cubicBezTo>
                  <a:pt x="1353436" y="672015"/>
                  <a:pt x="1353063" y="673508"/>
                  <a:pt x="1352752" y="674502"/>
                </a:cubicBezTo>
                <a:cubicBezTo>
                  <a:pt x="1352317" y="679974"/>
                  <a:pt x="1351011" y="685694"/>
                  <a:pt x="1350701" y="690544"/>
                </a:cubicBezTo>
                <a:cubicBezTo>
                  <a:pt x="1350141" y="691850"/>
                  <a:pt x="1348524" y="692099"/>
                  <a:pt x="1347902" y="693342"/>
                </a:cubicBezTo>
                <a:moveTo>
                  <a:pt x="1351322" y="843438"/>
                </a:moveTo>
                <a:cubicBezTo>
                  <a:pt x="1348960" y="839770"/>
                  <a:pt x="1351508" y="835666"/>
                  <a:pt x="1350762" y="831749"/>
                </a:cubicBezTo>
                <a:cubicBezTo>
                  <a:pt x="1350639" y="831003"/>
                  <a:pt x="1349643" y="829759"/>
                  <a:pt x="1349643" y="828951"/>
                </a:cubicBezTo>
                <a:cubicBezTo>
                  <a:pt x="1349395" y="820868"/>
                  <a:pt x="1355737" y="813096"/>
                  <a:pt x="1352441" y="805448"/>
                </a:cubicBezTo>
                <a:cubicBezTo>
                  <a:pt x="1351757" y="802774"/>
                  <a:pt x="1354307" y="800660"/>
                  <a:pt x="1354679" y="798173"/>
                </a:cubicBezTo>
                <a:cubicBezTo>
                  <a:pt x="1355177" y="794629"/>
                  <a:pt x="1353623" y="791085"/>
                  <a:pt x="1354120" y="787541"/>
                </a:cubicBezTo>
                <a:cubicBezTo>
                  <a:pt x="1354556" y="784494"/>
                  <a:pt x="1356483" y="781385"/>
                  <a:pt x="1357478" y="778028"/>
                </a:cubicBezTo>
                <a:cubicBezTo>
                  <a:pt x="1358970" y="772991"/>
                  <a:pt x="1359841" y="767644"/>
                  <a:pt x="1360835" y="762483"/>
                </a:cubicBezTo>
                <a:cubicBezTo>
                  <a:pt x="1361706" y="762483"/>
                  <a:pt x="1361271" y="763851"/>
                  <a:pt x="1362514" y="763540"/>
                </a:cubicBezTo>
                <a:cubicBezTo>
                  <a:pt x="1362514" y="763603"/>
                  <a:pt x="1362389" y="763665"/>
                  <a:pt x="1362389" y="763789"/>
                </a:cubicBezTo>
                <a:lnTo>
                  <a:pt x="1362266" y="765779"/>
                </a:lnTo>
                <a:cubicBezTo>
                  <a:pt x="1361892" y="770753"/>
                  <a:pt x="1361582" y="775416"/>
                  <a:pt x="1359841" y="780080"/>
                </a:cubicBezTo>
                <a:cubicBezTo>
                  <a:pt x="1359716" y="780453"/>
                  <a:pt x="1359841" y="780826"/>
                  <a:pt x="1360276" y="780950"/>
                </a:cubicBezTo>
                <a:cubicBezTo>
                  <a:pt x="1360338" y="780950"/>
                  <a:pt x="1360462" y="780950"/>
                  <a:pt x="1360525" y="780950"/>
                </a:cubicBezTo>
                <a:cubicBezTo>
                  <a:pt x="1360835" y="780950"/>
                  <a:pt x="1361084" y="780764"/>
                  <a:pt x="1361146" y="780515"/>
                </a:cubicBezTo>
                <a:cubicBezTo>
                  <a:pt x="1362950" y="775665"/>
                  <a:pt x="1363260" y="770877"/>
                  <a:pt x="1363633" y="765841"/>
                </a:cubicBezTo>
                <a:lnTo>
                  <a:pt x="1363758" y="763851"/>
                </a:lnTo>
                <a:cubicBezTo>
                  <a:pt x="1363758" y="763851"/>
                  <a:pt x="1363758" y="763789"/>
                  <a:pt x="1363758" y="763727"/>
                </a:cubicBezTo>
                <a:cubicBezTo>
                  <a:pt x="1365375" y="759250"/>
                  <a:pt x="1366742" y="751913"/>
                  <a:pt x="1366431" y="747312"/>
                </a:cubicBezTo>
                <a:lnTo>
                  <a:pt x="1366431" y="747312"/>
                </a:lnTo>
                <a:cubicBezTo>
                  <a:pt x="1367115" y="745260"/>
                  <a:pt x="1367177" y="743208"/>
                  <a:pt x="1367115" y="741219"/>
                </a:cubicBezTo>
                <a:cubicBezTo>
                  <a:pt x="1367115" y="739416"/>
                  <a:pt x="1367115" y="737675"/>
                  <a:pt x="1367613" y="735996"/>
                </a:cubicBezTo>
                <a:cubicBezTo>
                  <a:pt x="1368607" y="734877"/>
                  <a:pt x="1369354" y="733384"/>
                  <a:pt x="1369789" y="731643"/>
                </a:cubicBezTo>
                <a:cubicBezTo>
                  <a:pt x="1371840" y="734566"/>
                  <a:pt x="1369415" y="738110"/>
                  <a:pt x="1369230" y="739478"/>
                </a:cubicBezTo>
                <a:cubicBezTo>
                  <a:pt x="1368794" y="742711"/>
                  <a:pt x="1370597" y="746628"/>
                  <a:pt x="1367551" y="748494"/>
                </a:cubicBezTo>
                <a:cubicBezTo>
                  <a:pt x="1367675" y="761116"/>
                  <a:pt x="1364068" y="774546"/>
                  <a:pt x="1362514" y="788038"/>
                </a:cubicBezTo>
                <a:cubicBezTo>
                  <a:pt x="1362514" y="789531"/>
                  <a:pt x="1361457" y="790028"/>
                  <a:pt x="1360835" y="790836"/>
                </a:cubicBezTo>
                <a:cubicBezTo>
                  <a:pt x="1361892" y="796432"/>
                  <a:pt x="1360835" y="804142"/>
                  <a:pt x="1358721" y="808433"/>
                </a:cubicBezTo>
                <a:cubicBezTo>
                  <a:pt x="1357104" y="808122"/>
                  <a:pt x="1356670" y="809303"/>
                  <a:pt x="1356358" y="810049"/>
                </a:cubicBezTo>
                <a:cubicBezTo>
                  <a:pt x="1356234" y="810360"/>
                  <a:pt x="1356110" y="810733"/>
                  <a:pt x="1355923" y="810920"/>
                </a:cubicBezTo>
                <a:cubicBezTo>
                  <a:pt x="1355737" y="811168"/>
                  <a:pt x="1355737" y="811479"/>
                  <a:pt x="1355986" y="811666"/>
                </a:cubicBezTo>
                <a:cubicBezTo>
                  <a:pt x="1356110" y="811728"/>
                  <a:pt x="1356234" y="811790"/>
                  <a:pt x="1356358" y="811790"/>
                </a:cubicBezTo>
                <a:cubicBezTo>
                  <a:pt x="1356483" y="811790"/>
                  <a:pt x="1356670" y="811728"/>
                  <a:pt x="1356794" y="811604"/>
                </a:cubicBezTo>
                <a:cubicBezTo>
                  <a:pt x="1357104" y="811231"/>
                  <a:pt x="1357229" y="810795"/>
                  <a:pt x="1357416" y="810422"/>
                </a:cubicBezTo>
                <a:cubicBezTo>
                  <a:pt x="1357726" y="809552"/>
                  <a:pt x="1357851" y="809241"/>
                  <a:pt x="1358721" y="809552"/>
                </a:cubicBezTo>
                <a:cubicBezTo>
                  <a:pt x="1358908" y="809552"/>
                  <a:pt x="1359032" y="809552"/>
                  <a:pt x="1359157" y="809552"/>
                </a:cubicBezTo>
                <a:cubicBezTo>
                  <a:pt x="1358970" y="818257"/>
                  <a:pt x="1357665" y="825780"/>
                  <a:pt x="1356358" y="833304"/>
                </a:cubicBezTo>
                <a:cubicBezTo>
                  <a:pt x="1355302" y="833490"/>
                  <a:pt x="1355240" y="832620"/>
                  <a:pt x="1354742" y="832309"/>
                </a:cubicBezTo>
                <a:cubicBezTo>
                  <a:pt x="1354742" y="831998"/>
                  <a:pt x="1354679" y="831749"/>
                  <a:pt x="1354617" y="831438"/>
                </a:cubicBezTo>
                <a:cubicBezTo>
                  <a:pt x="1354556" y="830816"/>
                  <a:pt x="1354494" y="830195"/>
                  <a:pt x="1354369" y="829573"/>
                </a:cubicBezTo>
                <a:cubicBezTo>
                  <a:pt x="1354245" y="829138"/>
                  <a:pt x="1353871" y="828889"/>
                  <a:pt x="1353436" y="828951"/>
                </a:cubicBezTo>
                <a:cubicBezTo>
                  <a:pt x="1353001" y="829076"/>
                  <a:pt x="1352752" y="829449"/>
                  <a:pt x="1352815" y="829884"/>
                </a:cubicBezTo>
                <a:cubicBezTo>
                  <a:pt x="1352939" y="830443"/>
                  <a:pt x="1353001" y="831003"/>
                  <a:pt x="1353063" y="831625"/>
                </a:cubicBezTo>
                <a:cubicBezTo>
                  <a:pt x="1353063" y="832060"/>
                  <a:pt x="1353187" y="832433"/>
                  <a:pt x="1353250" y="832806"/>
                </a:cubicBezTo>
                <a:lnTo>
                  <a:pt x="1353063" y="832806"/>
                </a:lnTo>
                <a:cubicBezTo>
                  <a:pt x="1352317" y="836102"/>
                  <a:pt x="1350887" y="838775"/>
                  <a:pt x="1351385" y="843376"/>
                </a:cubicBezTo>
                <a:moveTo>
                  <a:pt x="1371406" y="725115"/>
                </a:moveTo>
                <a:cubicBezTo>
                  <a:pt x="1372960" y="725985"/>
                  <a:pt x="1371468" y="728472"/>
                  <a:pt x="1370846" y="729032"/>
                </a:cubicBezTo>
                <a:cubicBezTo>
                  <a:pt x="1370224" y="729032"/>
                  <a:pt x="1369976" y="728472"/>
                  <a:pt x="1369727" y="727975"/>
                </a:cubicBezTo>
                <a:lnTo>
                  <a:pt x="1369602" y="727975"/>
                </a:lnTo>
                <a:cubicBezTo>
                  <a:pt x="1369602" y="727975"/>
                  <a:pt x="1369664" y="727602"/>
                  <a:pt x="1369664" y="727415"/>
                </a:cubicBezTo>
                <a:cubicBezTo>
                  <a:pt x="1369664" y="727229"/>
                  <a:pt x="1369727" y="726980"/>
                  <a:pt x="1369789" y="726794"/>
                </a:cubicBezTo>
                <a:cubicBezTo>
                  <a:pt x="1370535" y="726421"/>
                  <a:pt x="1371094" y="725861"/>
                  <a:pt x="1371406" y="725115"/>
                </a:cubicBezTo>
                <a:moveTo>
                  <a:pt x="1371965" y="721757"/>
                </a:moveTo>
                <a:cubicBezTo>
                  <a:pt x="1372960" y="721633"/>
                  <a:pt x="1372960" y="724928"/>
                  <a:pt x="1371406" y="724058"/>
                </a:cubicBezTo>
                <a:cubicBezTo>
                  <a:pt x="1371157" y="722876"/>
                  <a:pt x="1371778" y="722566"/>
                  <a:pt x="1371965" y="721757"/>
                </a:cubicBezTo>
                <a:moveTo>
                  <a:pt x="1368048" y="774235"/>
                </a:moveTo>
                <a:cubicBezTo>
                  <a:pt x="1367613" y="769509"/>
                  <a:pt x="1369105" y="761924"/>
                  <a:pt x="1370286" y="756950"/>
                </a:cubicBezTo>
                <a:cubicBezTo>
                  <a:pt x="1372898" y="761799"/>
                  <a:pt x="1368421" y="768826"/>
                  <a:pt x="1368048" y="774235"/>
                </a:cubicBezTo>
                <a:moveTo>
                  <a:pt x="1371406" y="750234"/>
                </a:moveTo>
                <a:cubicBezTo>
                  <a:pt x="1373519" y="749861"/>
                  <a:pt x="1372773" y="754525"/>
                  <a:pt x="1370846" y="753592"/>
                </a:cubicBezTo>
                <a:cubicBezTo>
                  <a:pt x="1370784" y="752224"/>
                  <a:pt x="1370784" y="750918"/>
                  <a:pt x="1371406" y="750234"/>
                </a:cubicBezTo>
                <a:moveTo>
                  <a:pt x="1367488" y="783251"/>
                </a:moveTo>
                <a:cubicBezTo>
                  <a:pt x="1366431" y="790525"/>
                  <a:pt x="1366556" y="799044"/>
                  <a:pt x="1364131" y="804951"/>
                </a:cubicBezTo>
                <a:cubicBezTo>
                  <a:pt x="1361520" y="802712"/>
                  <a:pt x="1364193" y="797676"/>
                  <a:pt x="1364691" y="794318"/>
                </a:cubicBezTo>
                <a:cubicBezTo>
                  <a:pt x="1365312" y="790215"/>
                  <a:pt x="1364939" y="786297"/>
                  <a:pt x="1366369" y="782629"/>
                </a:cubicBezTo>
                <a:cubicBezTo>
                  <a:pt x="1366991" y="782505"/>
                  <a:pt x="1367364" y="782629"/>
                  <a:pt x="1367488" y="783189"/>
                </a:cubicBezTo>
                <a:moveTo>
                  <a:pt x="1361892" y="817821"/>
                </a:moveTo>
                <a:cubicBezTo>
                  <a:pt x="1363322" y="819998"/>
                  <a:pt x="1361955" y="824226"/>
                  <a:pt x="1360773" y="825594"/>
                </a:cubicBezTo>
                <a:cubicBezTo>
                  <a:pt x="1359716" y="823790"/>
                  <a:pt x="1360525" y="819065"/>
                  <a:pt x="1361892" y="817821"/>
                </a:cubicBezTo>
                <a:moveTo>
                  <a:pt x="1353250" y="915005"/>
                </a:moveTo>
                <a:cubicBezTo>
                  <a:pt x="1353250" y="915005"/>
                  <a:pt x="1353250" y="915191"/>
                  <a:pt x="1353250" y="915316"/>
                </a:cubicBezTo>
                <a:lnTo>
                  <a:pt x="1353250" y="915937"/>
                </a:lnTo>
                <a:cubicBezTo>
                  <a:pt x="1353436" y="917430"/>
                  <a:pt x="1353561" y="918860"/>
                  <a:pt x="1353187" y="920228"/>
                </a:cubicBezTo>
                <a:cubicBezTo>
                  <a:pt x="1352815" y="920787"/>
                  <a:pt x="1353063" y="921906"/>
                  <a:pt x="1352503" y="922217"/>
                </a:cubicBezTo>
                <a:cubicBezTo>
                  <a:pt x="1351260" y="920414"/>
                  <a:pt x="1352379" y="916684"/>
                  <a:pt x="1352939" y="914694"/>
                </a:cubicBezTo>
                <a:cubicBezTo>
                  <a:pt x="1353063" y="914756"/>
                  <a:pt x="1353187" y="914880"/>
                  <a:pt x="1353312" y="915005"/>
                </a:cubicBezTo>
                <a:moveTo>
                  <a:pt x="1352441" y="856371"/>
                </a:moveTo>
                <a:cubicBezTo>
                  <a:pt x="1353685" y="856744"/>
                  <a:pt x="1352690" y="859480"/>
                  <a:pt x="1353001" y="860786"/>
                </a:cubicBezTo>
                <a:cubicBezTo>
                  <a:pt x="1350701" y="860164"/>
                  <a:pt x="1352877" y="858361"/>
                  <a:pt x="1352441" y="856371"/>
                </a:cubicBezTo>
                <a:moveTo>
                  <a:pt x="1354494" y="903067"/>
                </a:moveTo>
                <a:cubicBezTo>
                  <a:pt x="1354369" y="904186"/>
                  <a:pt x="1354245" y="905181"/>
                  <a:pt x="1353498" y="905865"/>
                </a:cubicBezTo>
                <a:cubicBezTo>
                  <a:pt x="1352255" y="903440"/>
                  <a:pt x="1353871" y="899212"/>
                  <a:pt x="1354120" y="896476"/>
                </a:cubicBezTo>
                <a:cubicBezTo>
                  <a:pt x="1355364" y="896911"/>
                  <a:pt x="1354369" y="899647"/>
                  <a:pt x="1354679" y="901015"/>
                </a:cubicBezTo>
                <a:lnTo>
                  <a:pt x="1354928" y="901015"/>
                </a:lnTo>
                <a:cubicBezTo>
                  <a:pt x="1354679" y="901699"/>
                  <a:pt x="1354617" y="902445"/>
                  <a:pt x="1354556" y="903067"/>
                </a:cubicBezTo>
                <a:moveTo>
                  <a:pt x="1366805" y="935212"/>
                </a:moveTo>
                <a:cubicBezTo>
                  <a:pt x="1366183" y="936642"/>
                  <a:pt x="1365872" y="932601"/>
                  <a:pt x="1365996" y="931171"/>
                </a:cubicBezTo>
                <a:cubicBezTo>
                  <a:pt x="1365996" y="931171"/>
                  <a:pt x="1367177" y="930798"/>
                  <a:pt x="1367737" y="931420"/>
                </a:cubicBezTo>
                <a:cubicBezTo>
                  <a:pt x="1368234" y="932103"/>
                  <a:pt x="1367426" y="933782"/>
                  <a:pt x="1366805" y="935212"/>
                </a:cubicBezTo>
                <a:moveTo>
                  <a:pt x="1368607" y="921222"/>
                </a:moveTo>
                <a:cubicBezTo>
                  <a:pt x="1369105" y="922901"/>
                  <a:pt x="1367986" y="924207"/>
                  <a:pt x="1367737" y="926818"/>
                </a:cubicBezTo>
                <a:cubicBezTo>
                  <a:pt x="1367426" y="929368"/>
                  <a:pt x="1366680" y="926010"/>
                  <a:pt x="1366556" y="924083"/>
                </a:cubicBezTo>
                <a:cubicBezTo>
                  <a:pt x="1366431" y="922155"/>
                  <a:pt x="1366431" y="919171"/>
                  <a:pt x="1366431" y="919171"/>
                </a:cubicBezTo>
                <a:cubicBezTo>
                  <a:pt x="1366431" y="917989"/>
                  <a:pt x="1368110" y="919544"/>
                  <a:pt x="1368607" y="921222"/>
                </a:cubicBezTo>
                <a:moveTo>
                  <a:pt x="1369789" y="809738"/>
                </a:moveTo>
                <a:cubicBezTo>
                  <a:pt x="1369415" y="810547"/>
                  <a:pt x="1368856" y="811541"/>
                  <a:pt x="1368732" y="812474"/>
                </a:cubicBezTo>
                <a:cubicBezTo>
                  <a:pt x="1368607" y="813407"/>
                  <a:pt x="1367986" y="814402"/>
                  <a:pt x="1367551" y="813904"/>
                </a:cubicBezTo>
                <a:cubicBezTo>
                  <a:pt x="1367861" y="814153"/>
                  <a:pt x="1368048" y="814712"/>
                  <a:pt x="1368110" y="815832"/>
                </a:cubicBezTo>
                <a:cubicBezTo>
                  <a:pt x="1368110" y="816329"/>
                  <a:pt x="1368234" y="820246"/>
                  <a:pt x="1367737" y="821365"/>
                </a:cubicBezTo>
                <a:cubicBezTo>
                  <a:pt x="1367177" y="822547"/>
                  <a:pt x="1366680" y="824350"/>
                  <a:pt x="1367053" y="825158"/>
                </a:cubicBezTo>
                <a:cubicBezTo>
                  <a:pt x="1367426" y="825904"/>
                  <a:pt x="1367737" y="825904"/>
                  <a:pt x="1367053" y="827832"/>
                </a:cubicBezTo>
                <a:cubicBezTo>
                  <a:pt x="1366431" y="829822"/>
                  <a:pt x="1365623" y="830443"/>
                  <a:pt x="1365623" y="832371"/>
                </a:cubicBezTo>
                <a:cubicBezTo>
                  <a:pt x="1365623" y="834298"/>
                  <a:pt x="1366183" y="835977"/>
                  <a:pt x="1365747" y="837407"/>
                </a:cubicBezTo>
                <a:cubicBezTo>
                  <a:pt x="1365375" y="838775"/>
                  <a:pt x="1364131" y="839646"/>
                  <a:pt x="1364131" y="841573"/>
                </a:cubicBezTo>
                <a:cubicBezTo>
                  <a:pt x="1364131" y="840827"/>
                  <a:pt x="1363758" y="839832"/>
                  <a:pt x="1363571" y="840765"/>
                </a:cubicBezTo>
                <a:cubicBezTo>
                  <a:pt x="1363447" y="841573"/>
                  <a:pt x="1363944" y="843003"/>
                  <a:pt x="1364131" y="841946"/>
                </a:cubicBezTo>
                <a:cubicBezTo>
                  <a:pt x="1364317" y="844122"/>
                  <a:pt x="1364628" y="845428"/>
                  <a:pt x="1364068" y="847480"/>
                </a:cubicBezTo>
                <a:cubicBezTo>
                  <a:pt x="1363571" y="849594"/>
                  <a:pt x="1363696" y="849594"/>
                  <a:pt x="1363074" y="853200"/>
                </a:cubicBezTo>
                <a:cubicBezTo>
                  <a:pt x="1362389" y="856807"/>
                  <a:pt x="1362017" y="859356"/>
                  <a:pt x="1362017" y="859356"/>
                </a:cubicBezTo>
                <a:cubicBezTo>
                  <a:pt x="1362017" y="859356"/>
                  <a:pt x="1362141" y="861470"/>
                  <a:pt x="1362266" y="862092"/>
                </a:cubicBezTo>
                <a:cubicBezTo>
                  <a:pt x="1362389" y="862776"/>
                  <a:pt x="1362141" y="865449"/>
                  <a:pt x="1361768" y="866382"/>
                </a:cubicBezTo>
                <a:cubicBezTo>
                  <a:pt x="1361395" y="867252"/>
                  <a:pt x="1360711" y="869056"/>
                  <a:pt x="1360711" y="869740"/>
                </a:cubicBezTo>
                <a:cubicBezTo>
                  <a:pt x="1360711" y="870361"/>
                  <a:pt x="1360711" y="872040"/>
                  <a:pt x="1360587" y="872848"/>
                </a:cubicBezTo>
                <a:cubicBezTo>
                  <a:pt x="1360462" y="873594"/>
                  <a:pt x="1360338" y="874900"/>
                  <a:pt x="1360338" y="874900"/>
                </a:cubicBezTo>
                <a:cubicBezTo>
                  <a:pt x="1360338" y="874900"/>
                  <a:pt x="1359157" y="874652"/>
                  <a:pt x="1358908" y="873346"/>
                </a:cubicBezTo>
                <a:cubicBezTo>
                  <a:pt x="1358659" y="872040"/>
                  <a:pt x="1357913" y="871294"/>
                  <a:pt x="1358534" y="869864"/>
                </a:cubicBezTo>
                <a:cubicBezTo>
                  <a:pt x="1359157" y="868434"/>
                  <a:pt x="1359281" y="865947"/>
                  <a:pt x="1359405" y="864828"/>
                </a:cubicBezTo>
                <a:cubicBezTo>
                  <a:pt x="1359592" y="863646"/>
                  <a:pt x="1359281" y="862465"/>
                  <a:pt x="1359405" y="861470"/>
                </a:cubicBezTo>
                <a:cubicBezTo>
                  <a:pt x="1359592" y="860413"/>
                  <a:pt x="1359716" y="858983"/>
                  <a:pt x="1359716" y="858983"/>
                </a:cubicBezTo>
                <a:cubicBezTo>
                  <a:pt x="1358659" y="860910"/>
                  <a:pt x="1358286" y="863273"/>
                  <a:pt x="1358286" y="864454"/>
                </a:cubicBezTo>
                <a:cubicBezTo>
                  <a:pt x="1358286" y="865574"/>
                  <a:pt x="1357478" y="869056"/>
                  <a:pt x="1356980" y="867688"/>
                </a:cubicBezTo>
                <a:cubicBezTo>
                  <a:pt x="1356483" y="866258"/>
                  <a:pt x="1356048" y="866382"/>
                  <a:pt x="1356048" y="864019"/>
                </a:cubicBezTo>
                <a:cubicBezTo>
                  <a:pt x="1356048" y="861656"/>
                  <a:pt x="1356234" y="861097"/>
                  <a:pt x="1355923" y="860040"/>
                </a:cubicBezTo>
                <a:cubicBezTo>
                  <a:pt x="1355675" y="858983"/>
                  <a:pt x="1355053" y="859356"/>
                  <a:pt x="1355675" y="857988"/>
                </a:cubicBezTo>
                <a:cubicBezTo>
                  <a:pt x="1356358" y="856558"/>
                  <a:pt x="1356732" y="855377"/>
                  <a:pt x="1356234" y="855377"/>
                </a:cubicBezTo>
                <a:cubicBezTo>
                  <a:pt x="1355675" y="855377"/>
                  <a:pt x="1355675" y="853946"/>
                  <a:pt x="1356358" y="852392"/>
                </a:cubicBezTo>
                <a:cubicBezTo>
                  <a:pt x="1356980" y="850838"/>
                  <a:pt x="1356358" y="849967"/>
                  <a:pt x="1356358" y="848413"/>
                </a:cubicBezTo>
                <a:cubicBezTo>
                  <a:pt x="1356358" y="846858"/>
                  <a:pt x="1356919" y="844309"/>
                  <a:pt x="1356607" y="844496"/>
                </a:cubicBezTo>
                <a:cubicBezTo>
                  <a:pt x="1355426" y="845179"/>
                  <a:pt x="1354556" y="846236"/>
                  <a:pt x="1354679" y="847729"/>
                </a:cubicBezTo>
                <a:cubicBezTo>
                  <a:pt x="1354804" y="849283"/>
                  <a:pt x="1354804" y="854506"/>
                  <a:pt x="1354245" y="854071"/>
                </a:cubicBezTo>
                <a:cubicBezTo>
                  <a:pt x="1353747" y="853698"/>
                  <a:pt x="1353498" y="852641"/>
                  <a:pt x="1353498" y="850216"/>
                </a:cubicBezTo>
                <a:cubicBezTo>
                  <a:pt x="1353498" y="847791"/>
                  <a:pt x="1353250" y="846734"/>
                  <a:pt x="1353498" y="845304"/>
                </a:cubicBezTo>
                <a:cubicBezTo>
                  <a:pt x="1353747" y="843874"/>
                  <a:pt x="1353250" y="842817"/>
                  <a:pt x="1353623" y="841822"/>
                </a:cubicBezTo>
                <a:cubicBezTo>
                  <a:pt x="1353996" y="840765"/>
                  <a:pt x="1353996" y="837780"/>
                  <a:pt x="1354928" y="839770"/>
                </a:cubicBezTo>
                <a:cubicBezTo>
                  <a:pt x="1355799" y="841698"/>
                  <a:pt x="1355550" y="843749"/>
                  <a:pt x="1356234" y="842444"/>
                </a:cubicBezTo>
                <a:cubicBezTo>
                  <a:pt x="1356856" y="841138"/>
                  <a:pt x="1355799" y="840516"/>
                  <a:pt x="1356732" y="839459"/>
                </a:cubicBezTo>
                <a:cubicBezTo>
                  <a:pt x="1357416" y="838713"/>
                  <a:pt x="1358721" y="838526"/>
                  <a:pt x="1359157" y="837967"/>
                </a:cubicBezTo>
                <a:cubicBezTo>
                  <a:pt x="1357851" y="841387"/>
                  <a:pt x="1357167" y="846236"/>
                  <a:pt x="1357975" y="849781"/>
                </a:cubicBezTo>
                <a:cubicBezTo>
                  <a:pt x="1362141" y="846174"/>
                  <a:pt x="1361022" y="841387"/>
                  <a:pt x="1360213" y="835853"/>
                </a:cubicBezTo>
                <a:cubicBezTo>
                  <a:pt x="1359903" y="836350"/>
                  <a:pt x="1359592" y="836972"/>
                  <a:pt x="1359281" y="837656"/>
                </a:cubicBezTo>
                <a:cubicBezTo>
                  <a:pt x="1359281" y="837594"/>
                  <a:pt x="1359281" y="837532"/>
                  <a:pt x="1359281" y="837469"/>
                </a:cubicBezTo>
                <a:cubicBezTo>
                  <a:pt x="1359281" y="837407"/>
                  <a:pt x="1359281" y="837283"/>
                  <a:pt x="1359281" y="837221"/>
                </a:cubicBezTo>
                <a:cubicBezTo>
                  <a:pt x="1359032" y="835915"/>
                  <a:pt x="1357353" y="836599"/>
                  <a:pt x="1357913" y="835045"/>
                </a:cubicBezTo>
                <a:cubicBezTo>
                  <a:pt x="1358411" y="833490"/>
                  <a:pt x="1358037" y="832309"/>
                  <a:pt x="1359654" y="833552"/>
                </a:cubicBezTo>
                <a:cubicBezTo>
                  <a:pt x="1358348" y="832806"/>
                  <a:pt x="1360276" y="830568"/>
                  <a:pt x="1360773" y="829635"/>
                </a:cubicBezTo>
                <a:cubicBezTo>
                  <a:pt x="1362141" y="830506"/>
                  <a:pt x="1359592" y="832122"/>
                  <a:pt x="1359654" y="833552"/>
                </a:cubicBezTo>
                <a:cubicBezTo>
                  <a:pt x="1361271" y="834796"/>
                  <a:pt x="1362638" y="835293"/>
                  <a:pt x="1362638" y="834236"/>
                </a:cubicBezTo>
                <a:cubicBezTo>
                  <a:pt x="1362638" y="833241"/>
                  <a:pt x="1363447" y="832557"/>
                  <a:pt x="1363447" y="830630"/>
                </a:cubicBezTo>
                <a:cubicBezTo>
                  <a:pt x="1363447" y="828702"/>
                  <a:pt x="1363571" y="827645"/>
                  <a:pt x="1364068" y="825967"/>
                </a:cubicBezTo>
                <a:cubicBezTo>
                  <a:pt x="1364628" y="824288"/>
                  <a:pt x="1364877" y="823915"/>
                  <a:pt x="1364877" y="822112"/>
                </a:cubicBezTo>
                <a:cubicBezTo>
                  <a:pt x="1364877" y="820308"/>
                  <a:pt x="1365001" y="819251"/>
                  <a:pt x="1365498" y="818194"/>
                </a:cubicBezTo>
                <a:cubicBezTo>
                  <a:pt x="1365996" y="817200"/>
                  <a:pt x="1366307" y="815894"/>
                  <a:pt x="1366307" y="815272"/>
                </a:cubicBezTo>
                <a:cubicBezTo>
                  <a:pt x="1366307" y="814588"/>
                  <a:pt x="1366431" y="813966"/>
                  <a:pt x="1366431" y="813966"/>
                </a:cubicBezTo>
                <a:cubicBezTo>
                  <a:pt x="1366431" y="813966"/>
                  <a:pt x="1367053" y="813469"/>
                  <a:pt x="1367551" y="813966"/>
                </a:cubicBezTo>
                <a:cubicBezTo>
                  <a:pt x="1367177" y="813469"/>
                  <a:pt x="1366929" y="813158"/>
                  <a:pt x="1366805" y="812412"/>
                </a:cubicBezTo>
                <a:cubicBezTo>
                  <a:pt x="1366680" y="811604"/>
                  <a:pt x="1365623" y="812723"/>
                  <a:pt x="1365250" y="811790"/>
                </a:cubicBezTo>
                <a:cubicBezTo>
                  <a:pt x="1364628" y="813780"/>
                  <a:pt x="1363696" y="815459"/>
                  <a:pt x="1361333" y="815645"/>
                </a:cubicBezTo>
                <a:cubicBezTo>
                  <a:pt x="1361146" y="811604"/>
                  <a:pt x="1362763" y="809241"/>
                  <a:pt x="1363012" y="805572"/>
                </a:cubicBezTo>
                <a:cubicBezTo>
                  <a:pt x="1365063" y="806008"/>
                  <a:pt x="1363944" y="808868"/>
                  <a:pt x="1363012" y="809490"/>
                </a:cubicBezTo>
                <a:cubicBezTo>
                  <a:pt x="1363012" y="810733"/>
                  <a:pt x="1364628" y="810422"/>
                  <a:pt x="1365126" y="811293"/>
                </a:cubicBezTo>
                <a:cubicBezTo>
                  <a:pt x="1364752" y="810111"/>
                  <a:pt x="1364877" y="808930"/>
                  <a:pt x="1365872" y="807997"/>
                </a:cubicBezTo>
                <a:cubicBezTo>
                  <a:pt x="1367053" y="807003"/>
                  <a:pt x="1366929" y="807003"/>
                  <a:pt x="1367053" y="805572"/>
                </a:cubicBezTo>
                <a:cubicBezTo>
                  <a:pt x="1367177" y="804142"/>
                  <a:pt x="1367302" y="804515"/>
                  <a:pt x="1367551" y="802464"/>
                </a:cubicBezTo>
                <a:cubicBezTo>
                  <a:pt x="1367861" y="800412"/>
                  <a:pt x="1368234" y="799106"/>
                  <a:pt x="1368234" y="799106"/>
                </a:cubicBezTo>
                <a:cubicBezTo>
                  <a:pt x="1368234" y="799106"/>
                  <a:pt x="1369913" y="798049"/>
                  <a:pt x="1369913" y="798484"/>
                </a:cubicBezTo>
                <a:cubicBezTo>
                  <a:pt x="1369913" y="798484"/>
                  <a:pt x="1371468" y="801033"/>
                  <a:pt x="1370535" y="802961"/>
                </a:cubicBezTo>
                <a:cubicBezTo>
                  <a:pt x="1369664" y="804889"/>
                  <a:pt x="1369230" y="805448"/>
                  <a:pt x="1369540" y="806443"/>
                </a:cubicBezTo>
                <a:cubicBezTo>
                  <a:pt x="1369789" y="807500"/>
                  <a:pt x="1370162" y="809054"/>
                  <a:pt x="1369789" y="809800"/>
                </a:cubicBezTo>
                <a:moveTo>
                  <a:pt x="1370286" y="865760"/>
                </a:moveTo>
                <a:cubicBezTo>
                  <a:pt x="1372338" y="866879"/>
                  <a:pt x="1369664" y="873843"/>
                  <a:pt x="1370286" y="865760"/>
                </a:cubicBezTo>
                <a:moveTo>
                  <a:pt x="1374452" y="853076"/>
                </a:moveTo>
                <a:cubicBezTo>
                  <a:pt x="1374452" y="853076"/>
                  <a:pt x="1374203" y="853698"/>
                  <a:pt x="1374203" y="854071"/>
                </a:cubicBezTo>
                <a:lnTo>
                  <a:pt x="1374266" y="854071"/>
                </a:lnTo>
                <a:cubicBezTo>
                  <a:pt x="1374266" y="854071"/>
                  <a:pt x="1374203" y="854320"/>
                  <a:pt x="1374141" y="854506"/>
                </a:cubicBezTo>
                <a:cubicBezTo>
                  <a:pt x="1374079" y="854071"/>
                  <a:pt x="1373893" y="853573"/>
                  <a:pt x="1374266" y="853200"/>
                </a:cubicBezTo>
                <a:lnTo>
                  <a:pt x="1374390" y="853076"/>
                </a:lnTo>
                <a:cubicBezTo>
                  <a:pt x="1374577" y="852765"/>
                  <a:pt x="1374328" y="852392"/>
                  <a:pt x="1374701" y="850713"/>
                </a:cubicBezTo>
                <a:lnTo>
                  <a:pt x="1374701" y="850713"/>
                </a:lnTo>
                <a:cubicBezTo>
                  <a:pt x="1374701" y="850713"/>
                  <a:pt x="1374701" y="850713"/>
                  <a:pt x="1374701" y="850713"/>
                </a:cubicBezTo>
                <a:cubicBezTo>
                  <a:pt x="1374701" y="850713"/>
                  <a:pt x="1374701" y="850713"/>
                  <a:pt x="1374701" y="850713"/>
                </a:cubicBezTo>
                <a:cubicBezTo>
                  <a:pt x="1375012" y="851895"/>
                  <a:pt x="1374701" y="852454"/>
                  <a:pt x="1374390" y="853076"/>
                </a:cubicBezTo>
                <a:moveTo>
                  <a:pt x="1374949" y="849843"/>
                </a:moveTo>
                <a:cubicBezTo>
                  <a:pt x="1374949" y="849843"/>
                  <a:pt x="1374701" y="849594"/>
                  <a:pt x="1374577" y="849594"/>
                </a:cubicBezTo>
                <a:cubicBezTo>
                  <a:pt x="1374452" y="849594"/>
                  <a:pt x="1374390" y="849532"/>
                  <a:pt x="1374266" y="849532"/>
                </a:cubicBezTo>
                <a:cubicBezTo>
                  <a:pt x="1375136" y="847667"/>
                  <a:pt x="1374266" y="847169"/>
                  <a:pt x="1373085" y="846796"/>
                </a:cubicBezTo>
                <a:cubicBezTo>
                  <a:pt x="1373582" y="848164"/>
                  <a:pt x="1373706" y="848910"/>
                  <a:pt x="1373644" y="849345"/>
                </a:cubicBezTo>
                <a:cubicBezTo>
                  <a:pt x="1373644" y="849345"/>
                  <a:pt x="1373644" y="849345"/>
                  <a:pt x="1373644" y="849345"/>
                </a:cubicBezTo>
                <a:cubicBezTo>
                  <a:pt x="1373333" y="849221"/>
                  <a:pt x="1372960" y="849345"/>
                  <a:pt x="1372836" y="849656"/>
                </a:cubicBezTo>
                <a:cubicBezTo>
                  <a:pt x="1372711" y="849967"/>
                  <a:pt x="1372836" y="850340"/>
                  <a:pt x="1373147" y="850464"/>
                </a:cubicBezTo>
                <a:cubicBezTo>
                  <a:pt x="1373333" y="850527"/>
                  <a:pt x="1373457" y="850527"/>
                  <a:pt x="1373582" y="850589"/>
                </a:cubicBezTo>
                <a:lnTo>
                  <a:pt x="1373582" y="850713"/>
                </a:lnTo>
                <a:cubicBezTo>
                  <a:pt x="1372587" y="851397"/>
                  <a:pt x="1371530" y="854879"/>
                  <a:pt x="1374141" y="854630"/>
                </a:cubicBezTo>
                <a:cubicBezTo>
                  <a:pt x="1374141" y="854630"/>
                  <a:pt x="1374141" y="854755"/>
                  <a:pt x="1374141" y="854817"/>
                </a:cubicBezTo>
                <a:lnTo>
                  <a:pt x="1374017" y="855314"/>
                </a:lnTo>
                <a:cubicBezTo>
                  <a:pt x="1374017" y="855314"/>
                  <a:pt x="1374017" y="855501"/>
                  <a:pt x="1374017" y="855625"/>
                </a:cubicBezTo>
                <a:cubicBezTo>
                  <a:pt x="1373893" y="855936"/>
                  <a:pt x="1373706" y="856247"/>
                  <a:pt x="1373333" y="856434"/>
                </a:cubicBezTo>
                <a:cubicBezTo>
                  <a:pt x="1372711" y="856744"/>
                  <a:pt x="1372089" y="860289"/>
                  <a:pt x="1372027" y="861346"/>
                </a:cubicBezTo>
                <a:cubicBezTo>
                  <a:pt x="1371965" y="860786"/>
                  <a:pt x="1370722" y="859480"/>
                  <a:pt x="1370722" y="858734"/>
                </a:cubicBezTo>
                <a:cubicBezTo>
                  <a:pt x="1370722" y="857988"/>
                  <a:pt x="1370846" y="856061"/>
                  <a:pt x="1371032" y="855128"/>
                </a:cubicBezTo>
                <a:cubicBezTo>
                  <a:pt x="1371157" y="854195"/>
                  <a:pt x="1371406" y="851895"/>
                  <a:pt x="1371281" y="850713"/>
                </a:cubicBezTo>
                <a:cubicBezTo>
                  <a:pt x="1371157" y="849594"/>
                  <a:pt x="1371655" y="847231"/>
                  <a:pt x="1371778" y="846361"/>
                </a:cubicBezTo>
                <a:cubicBezTo>
                  <a:pt x="1371903" y="845428"/>
                  <a:pt x="1372276" y="841014"/>
                  <a:pt x="1372524" y="840516"/>
                </a:cubicBezTo>
                <a:cubicBezTo>
                  <a:pt x="1372836" y="840019"/>
                  <a:pt x="1373333" y="841946"/>
                  <a:pt x="1373333" y="842568"/>
                </a:cubicBezTo>
                <a:cubicBezTo>
                  <a:pt x="1373333" y="843252"/>
                  <a:pt x="1373582" y="843998"/>
                  <a:pt x="1374079" y="845055"/>
                </a:cubicBezTo>
                <a:cubicBezTo>
                  <a:pt x="1374452" y="845758"/>
                  <a:pt x="1374763" y="846566"/>
                  <a:pt x="1375012" y="847480"/>
                </a:cubicBezTo>
                <a:cubicBezTo>
                  <a:pt x="1375323" y="848661"/>
                  <a:pt x="1375198" y="848786"/>
                  <a:pt x="1374887" y="849843"/>
                </a:cubicBezTo>
                <a:moveTo>
                  <a:pt x="1375572" y="732265"/>
                </a:moveTo>
                <a:cubicBezTo>
                  <a:pt x="1374577" y="733695"/>
                  <a:pt x="1374017" y="733944"/>
                  <a:pt x="1374017" y="735747"/>
                </a:cubicBezTo>
                <a:cubicBezTo>
                  <a:pt x="1374017" y="737550"/>
                  <a:pt x="1373768" y="739416"/>
                  <a:pt x="1373644" y="740410"/>
                </a:cubicBezTo>
                <a:cubicBezTo>
                  <a:pt x="1373519" y="741467"/>
                  <a:pt x="1374452" y="742773"/>
                  <a:pt x="1373644" y="743644"/>
                </a:cubicBezTo>
                <a:cubicBezTo>
                  <a:pt x="1372898" y="744576"/>
                  <a:pt x="1372338" y="745447"/>
                  <a:pt x="1371840" y="746131"/>
                </a:cubicBezTo>
                <a:cubicBezTo>
                  <a:pt x="1371343" y="746753"/>
                  <a:pt x="1371094" y="747810"/>
                  <a:pt x="1370411" y="747374"/>
                </a:cubicBezTo>
                <a:cubicBezTo>
                  <a:pt x="1369789" y="747001"/>
                  <a:pt x="1370038" y="745882"/>
                  <a:pt x="1370286" y="744825"/>
                </a:cubicBezTo>
                <a:cubicBezTo>
                  <a:pt x="1370535" y="743768"/>
                  <a:pt x="1371592" y="743022"/>
                  <a:pt x="1371965" y="740535"/>
                </a:cubicBezTo>
                <a:cubicBezTo>
                  <a:pt x="1372338" y="738110"/>
                  <a:pt x="1371840" y="735623"/>
                  <a:pt x="1372463" y="734504"/>
                </a:cubicBezTo>
                <a:cubicBezTo>
                  <a:pt x="1373147" y="733322"/>
                  <a:pt x="1373768" y="732390"/>
                  <a:pt x="1373768" y="730338"/>
                </a:cubicBezTo>
                <a:cubicBezTo>
                  <a:pt x="1373768" y="728286"/>
                  <a:pt x="1374949" y="724804"/>
                  <a:pt x="1375323" y="726234"/>
                </a:cubicBezTo>
                <a:cubicBezTo>
                  <a:pt x="1375510" y="726980"/>
                  <a:pt x="1376628" y="730835"/>
                  <a:pt x="1375572" y="732265"/>
                </a:cubicBezTo>
                <a:moveTo>
                  <a:pt x="1375323" y="693280"/>
                </a:moveTo>
                <a:lnTo>
                  <a:pt x="1374639" y="693280"/>
                </a:lnTo>
                <a:cubicBezTo>
                  <a:pt x="1374639" y="692596"/>
                  <a:pt x="1374825" y="691850"/>
                  <a:pt x="1375385" y="691042"/>
                </a:cubicBezTo>
                <a:cubicBezTo>
                  <a:pt x="1376877" y="691415"/>
                  <a:pt x="1374763" y="692285"/>
                  <a:pt x="1375323" y="693280"/>
                </a:cubicBezTo>
                <a:moveTo>
                  <a:pt x="1373085" y="686627"/>
                </a:moveTo>
                <a:cubicBezTo>
                  <a:pt x="1373022" y="688244"/>
                  <a:pt x="1374514" y="688244"/>
                  <a:pt x="1374266" y="690047"/>
                </a:cubicBezTo>
                <a:cubicBezTo>
                  <a:pt x="1373395" y="691290"/>
                  <a:pt x="1372960" y="692534"/>
                  <a:pt x="1373147" y="693715"/>
                </a:cubicBezTo>
                <a:cubicBezTo>
                  <a:pt x="1373147" y="693715"/>
                  <a:pt x="1373147" y="693715"/>
                  <a:pt x="1373147" y="693777"/>
                </a:cubicBezTo>
                <a:lnTo>
                  <a:pt x="1373022" y="693777"/>
                </a:lnTo>
                <a:cubicBezTo>
                  <a:pt x="1375385" y="698254"/>
                  <a:pt x="1370970" y="700306"/>
                  <a:pt x="1369664" y="702793"/>
                </a:cubicBezTo>
                <a:cubicBezTo>
                  <a:pt x="1371468" y="706026"/>
                  <a:pt x="1373085" y="701550"/>
                  <a:pt x="1375261" y="701612"/>
                </a:cubicBezTo>
                <a:cubicBezTo>
                  <a:pt x="1376318" y="703104"/>
                  <a:pt x="1375820" y="706772"/>
                  <a:pt x="1375261" y="708327"/>
                </a:cubicBezTo>
                <a:cubicBezTo>
                  <a:pt x="1373955" y="708389"/>
                  <a:pt x="1373582" y="707394"/>
                  <a:pt x="1371903" y="707767"/>
                </a:cubicBezTo>
                <a:cubicBezTo>
                  <a:pt x="1369230" y="712244"/>
                  <a:pt x="1370908" y="720949"/>
                  <a:pt x="1367426" y="724493"/>
                </a:cubicBezTo>
                <a:cubicBezTo>
                  <a:pt x="1367426" y="725301"/>
                  <a:pt x="1367675" y="725737"/>
                  <a:pt x="1367986" y="726172"/>
                </a:cubicBezTo>
                <a:lnTo>
                  <a:pt x="1368110" y="726172"/>
                </a:lnTo>
                <a:cubicBezTo>
                  <a:pt x="1368110" y="726172"/>
                  <a:pt x="1367986" y="726794"/>
                  <a:pt x="1367923" y="727104"/>
                </a:cubicBezTo>
                <a:cubicBezTo>
                  <a:pt x="1367923" y="727229"/>
                  <a:pt x="1367923" y="727291"/>
                  <a:pt x="1367923" y="727415"/>
                </a:cubicBezTo>
                <a:cubicBezTo>
                  <a:pt x="1364877" y="729405"/>
                  <a:pt x="1365188" y="731892"/>
                  <a:pt x="1365809" y="735623"/>
                </a:cubicBezTo>
                <a:lnTo>
                  <a:pt x="1365809" y="735623"/>
                </a:lnTo>
                <a:cubicBezTo>
                  <a:pt x="1365250" y="737488"/>
                  <a:pt x="1365188" y="739416"/>
                  <a:pt x="1365250" y="741343"/>
                </a:cubicBezTo>
                <a:cubicBezTo>
                  <a:pt x="1365250" y="743271"/>
                  <a:pt x="1365250" y="745136"/>
                  <a:pt x="1364628" y="746877"/>
                </a:cubicBezTo>
                <a:cubicBezTo>
                  <a:pt x="1363571" y="750110"/>
                  <a:pt x="1362017" y="752722"/>
                  <a:pt x="1361892" y="756825"/>
                </a:cubicBezTo>
                <a:cubicBezTo>
                  <a:pt x="1359654" y="755457"/>
                  <a:pt x="1363322" y="749177"/>
                  <a:pt x="1360213" y="747934"/>
                </a:cubicBezTo>
                <a:cubicBezTo>
                  <a:pt x="1361146" y="739727"/>
                  <a:pt x="1364877" y="733198"/>
                  <a:pt x="1365250" y="726110"/>
                </a:cubicBezTo>
                <a:cubicBezTo>
                  <a:pt x="1365498" y="724369"/>
                  <a:pt x="1363820" y="724555"/>
                  <a:pt x="1363012" y="723933"/>
                </a:cubicBezTo>
                <a:cubicBezTo>
                  <a:pt x="1364006" y="721011"/>
                  <a:pt x="1364628" y="717654"/>
                  <a:pt x="1365250" y="714358"/>
                </a:cubicBezTo>
                <a:cubicBezTo>
                  <a:pt x="1368981" y="717778"/>
                  <a:pt x="1368297" y="709011"/>
                  <a:pt x="1369167" y="706026"/>
                </a:cubicBezTo>
                <a:lnTo>
                  <a:pt x="1368981" y="706026"/>
                </a:lnTo>
                <a:cubicBezTo>
                  <a:pt x="1368981" y="706026"/>
                  <a:pt x="1368981" y="706026"/>
                  <a:pt x="1368981" y="706026"/>
                </a:cubicBezTo>
                <a:cubicBezTo>
                  <a:pt x="1369105" y="705467"/>
                  <a:pt x="1369230" y="705156"/>
                  <a:pt x="1369354" y="704907"/>
                </a:cubicBezTo>
                <a:cubicBezTo>
                  <a:pt x="1369540" y="704658"/>
                  <a:pt x="1369415" y="704285"/>
                  <a:pt x="1369167" y="704161"/>
                </a:cubicBezTo>
                <a:cubicBezTo>
                  <a:pt x="1368918" y="703974"/>
                  <a:pt x="1368546" y="704099"/>
                  <a:pt x="1368421" y="704348"/>
                </a:cubicBezTo>
                <a:cubicBezTo>
                  <a:pt x="1368172" y="704721"/>
                  <a:pt x="1368110" y="705094"/>
                  <a:pt x="1367986" y="705529"/>
                </a:cubicBezTo>
                <a:lnTo>
                  <a:pt x="1366929" y="705529"/>
                </a:lnTo>
                <a:cubicBezTo>
                  <a:pt x="1365872" y="701798"/>
                  <a:pt x="1369167" y="698379"/>
                  <a:pt x="1369727" y="694337"/>
                </a:cubicBezTo>
                <a:cubicBezTo>
                  <a:pt x="1369976" y="692347"/>
                  <a:pt x="1369478" y="690233"/>
                  <a:pt x="1369727" y="688244"/>
                </a:cubicBezTo>
                <a:cubicBezTo>
                  <a:pt x="1370286" y="683580"/>
                  <a:pt x="1371778" y="678793"/>
                  <a:pt x="1372587" y="674254"/>
                </a:cubicBezTo>
                <a:lnTo>
                  <a:pt x="1372214" y="674067"/>
                </a:lnTo>
                <a:cubicBezTo>
                  <a:pt x="1372214" y="674067"/>
                  <a:pt x="1372898" y="672015"/>
                  <a:pt x="1372338" y="670834"/>
                </a:cubicBezTo>
                <a:cubicBezTo>
                  <a:pt x="1371840" y="669653"/>
                  <a:pt x="1372587" y="668222"/>
                  <a:pt x="1373022" y="667974"/>
                </a:cubicBezTo>
                <a:cubicBezTo>
                  <a:pt x="1373395" y="667725"/>
                  <a:pt x="1374141" y="665176"/>
                  <a:pt x="1373893" y="664367"/>
                </a:cubicBezTo>
                <a:cubicBezTo>
                  <a:pt x="1373644" y="663621"/>
                  <a:pt x="1373022" y="663994"/>
                  <a:pt x="1373644" y="662937"/>
                </a:cubicBezTo>
                <a:cubicBezTo>
                  <a:pt x="1374328" y="661943"/>
                  <a:pt x="1374701" y="660886"/>
                  <a:pt x="1374452" y="659704"/>
                </a:cubicBezTo>
                <a:cubicBezTo>
                  <a:pt x="1374141" y="658585"/>
                  <a:pt x="1372463" y="659207"/>
                  <a:pt x="1373644" y="657155"/>
                </a:cubicBezTo>
                <a:cubicBezTo>
                  <a:pt x="1374825" y="655041"/>
                  <a:pt x="1374701" y="655165"/>
                  <a:pt x="1374949" y="654046"/>
                </a:cubicBezTo>
                <a:cubicBezTo>
                  <a:pt x="1375198" y="652865"/>
                  <a:pt x="1374825" y="653797"/>
                  <a:pt x="1375323" y="651559"/>
                </a:cubicBezTo>
                <a:cubicBezTo>
                  <a:pt x="1375820" y="649383"/>
                  <a:pt x="1376131" y="648885"/>
                  <a:pt x="1376504" y="647953"/>
                </a:cubicBezTo>
                <a:cubicBezTo>
                  <a:pt x="1376877" y="647082"/>
                  <a:pt x="1376877" y="646398"/>
                  <a:pt x="1377002" y="645652"/>
                </a:cubicBezTo>
                <a:cubicBezTo>
                  <a:pt x="1377126" y="644844"/>
                  <a:pt x="1377002" y="643973"/>
                  <a:pt x="1377686" y="643725"/>
                </a:cubicBezTo>
                <a:cubicBezTo>
                  <a:pt x="1378307" y="643414"/>
                  <a:pt x="1378556" y="643973"/>
                  <a:pt x="1378432" y="642170"/>
                </a:cubicBezTo>
                <a:cubicBezTo>
                  <a:pt x="1378307" y="640305"/>
                  <a:pt x="1377686" y="640616"/>
                  <a:pt x="1378307" y="639186"/>
                </a:cubicBezTo>
                <a:cubicBezTo>
                  <a:pt x="1378742" y="638234"/>
                  <a:pt x="1378991" y="637488"/>
                  <a:pt x="1379053" y="636947"/>
                </a:cubicBezTo>
                <a:cubicBezTo>
                  <a:pt x="1379178" y="636201"/>
                  <a:pt x="1379053" y="635020"/>
                  <a:pt x="1379364" y="634398"/>
                </a:cubicBezTo>
                <a:cubicBezTo>
                  <a:pt x="1379613" y="633714"/>
                  <a:pt x="1380235" y="631662"/>
                  <a:pt x="1380608" y="632843"/>
                </a:cubicBezTo>
                <a:cubicBezTo>
                  <a:pt x="1381043" y="634025"/>
                  <a:pt x="1381167" y="635952"/>
                  <a:pt x="1380483" y="637507"/>
                </a:cubicBezTo>
                <a:cubicBezTo>
                  <a:pt x="1379862" y="639061"/>
                  <a:pt x="1379178" y="640180"/>
                  <a:pt x="1379737" y="641486"/>
                </a:cubicBezTo>
                <a:cubicBezTo>
                  <a:pt x="1380235" y="642792"/>
                  <a:pt x="1379986" y="644098"/>
                  <a:pt x="1379613" y="644844"/>
                </a:cubicBezTo>
                <a:cubicBezTo>
                  <a:pt x="1379178" y="645652"/>
                  <a:pt x="1378929" y="646274"/>
                  <a:pt x="1379364" y="647206"/>
                </a:cubicBezTo>
                <a:cubicBezTo>
                  <a:pt x="1379613" y="647785"/>
                  <a:pt x="1379613" y="648717"/>
                  <a:pt x="1379364" y="650004"/>
                </a:cubicBezTo>
                <a:cubicBezTo>
                  <a:pt x="1378929" y="651994"/>
                  <a:pt x="1377934" y="653797"/>
                  <a:pt x="1378432" y="654916"/>
                </a:cubicBezTo>
                <a:cubicBezTo>
                  <a:pt x="1378929" y="656098"/>
                  <a:pt x="1378307" y="657901"/>
                  <a:pt x="1378929" y="656098"/>
                </a:cubicBezTo>
                <a:cubicBezTo>
                  <a:pt x="1379613" y="654295"/>
                  <a:pt x="1379488" y="653113"/>
                  <a:pt x="1379986" y="653673"/>
                </a:cubicBezTo>
                <a:cubicBezTo>
                  <a:pt x="1380483" y="654170"/>
                  <a:pt x="1380919" y="654792"/>
                  <a:pt x="1381043" y="655725"/>
                </a:cubicBezTo>
                <a:cubicBezTo>
                  <a:pt x="1381167" y="656595"/>
                  <a:pt x="1380919" y="658398"/>
                  <a:pt x="1380919" y="658398"/>
                </a:cubicBezTo>
                <a:cubicBezTo>
                  <a:pt x="1380919" y="658398"/>
                  <a:pt x="1379862" y="658274"/>
                  <a:pt x="1379613" y="659828"/>
                </a:cubicBezTo>
                <a:cubicBezTo>
                  <a:pt x="1379364" y="661383"/>
                  <a:pt x="1378929" y="661756"/>
                  <a:pt x="1379488" y="662440"/>
                </a:cubicBezTo>
                <a:cubicBezTo>
                  <a:pt x="1379986" y="663062"/>
                  <a:pt x="1381541" y="662067"/>
                  <a:pt x="1381541" y="662937"/>
                </a:cubicBezTo>
                <a:cubicBezTo>
                  <a:pt x="1381541" y="663870"/>
                  <a:pt x="1381292" y="664492"/>
                  <a:pt x="1381292" y="665673"/>
                </a:cubicBezTo>
                <a:cubicBezTo>
                  <a:pt x="1381292" y="666855"/>
                  <a:pt x="1380732" y="667849"/>
                  <a:pt x="1380919" y="668782"/>
                </a:cubicBezTo>
                <a:cubicBezTo>
                  <a:pt x="1381043" y="669590"/>
                  <a:pt x="1381167" y="670585"/>
                  <a:pt x="1381043" y="670958"/>
                </a:cubicBezTo>
                <a:cubicBezTo>
                  <a:pt x="1380608" y="669777"/>
                  <a:pt x="1379799" y="668720"/>
                  <a:pt x="1379240" y="668160"/>
                </a:cubicBezTo>
                <a:cubicBezTo>
                  <a:pt x="1379302" y="668782"/>
                  <a:pt x="1379116" y="669155"/>
                  <a:pt x="1378681" y="669217"/>
                </a:cubicBezTo>
                <a:lnTo>
                  <a:pt x="1378681" y="669093"/>
                </a:lnTo>
                <a:cubicBezTo>
                  <a:pt x="1378681" y="669093"/>
                  <a:pt x="1378742" y="668782"/>
                  <a:pt x="1378867" y="668596"/>
                </a:cubicBezTo>
                <a:cubicBezTo>
                  <a:pt x="1378991" y="668347"/>
                  <a:pt x="1378867" y="668098"/>
                  <a:pt x="1378618" y="667974"/>
                </a:cubicBezTo>
                <a:cubicBezTo>
                  <a:pt x="1378369" y="667849"/>
                  <a:pt x="1378120" y="667974"/>
                  <a:pt x="1377996" y="668222"/>
                </a:cubicBezTo>
                <a:cubicBezTo>
                  <a:pt x="1377996" y="668347"/>
                  <a:pt x="1377934" y="668471"/>
                  <a:pt x="1377872" y="668596"/>
                </a:cubicBezTo>
                <a:lnTo>
                  <a:pt x="1377623" y="668596"/>
                </a:lnTo>
                <a:cubicBezTo>
                  <a:pt x="1379178" y="664865"/>
                  <a:pt x="1377499" y="660450"/>
                  <a:pt x="1377623" y="656409"/>
                </a:cubicBezTo>
                <a:cubicBezTo>
                  <a:pt x="1377748" y="652429"/>
                  <a:pt x="1380545" y="648077"/>
                  <a:pt x="1378183" y="645217"/>
                </a:cubicBezTo>
                <a:cubicBezTo>
                  <a:pt x="1376753" y="648637"/>
                  <a:pt x="1377686" y="654481"/>
                  <a:pt x="1374825" y="656409"/>
                </a:cubicBezTo>
                <a:cubicBezTo>
                  <a:pt x="1374390" y="658150"/>
                  <a:pt x="1376379" y="657528"/>
                  <a:pt x="1375944" y="659207"/>
                </a:cubicBezTo>
                <a:cubicBezTo>
                  <a:pt x="1373893" y="662129"/>
                  <a:pt x="1376379" y="667476"/>
                  <a:pt x="1373147" y="669839"/>
                </a:cubicBezTo>
                <a:cubicBezTo>
                  <a:pt x="1373085" y="671269"/>
                  <a:pt x="1372898" y="672761"/>
                  <a:pt x="1372649" y="674316"/>
                </a:cubicBezTo>
                <a:lnTo>
                  <a:pt x="1374763" y="675435"/>
                </a:lnTo>
                <a:cubicBezTo>
                  <a:pt x="1374763" y="675435"/>
                  <a:pt x="1375882" y="674254"/>
                  <a:pt x="1376566" y="674005"/>
                </a:cubicBezTo>
                <a:cubicBezTo>
                  <a:pt x="1377188" y="673756"/>
                  <a:pt x="1379240" y="673508"/>
                  <a:pt x="1379675" y="673321"/>
                </a:cubicBezTo>
                <a:cubicBezTo>
                  <a:pt x="1380048" y="673197"/>
                  <a:pt x="1380981" y="671518"/>
                  <a:pt x="1381105" y="671145"/>
                </a:cubicBezTo>
                <a:cubicBezTo>
                  <a:pt x="1381727" y="672575"/>
                  <a:pt x="1381789" y="673943"/>
                  <a:pt x="1380421" y="674938"/>
                </a:cubicBezTo>
                <a:lnTo>
                  <a:pt x="1379427" y="674938"/>
                </a:lnTo>
                <a:cubicBezTo>
                  <a:pt x="1379427" y="674938"/>
                  <a:pt x="1379364" y="674689"/>
                  <a:pt x="1379302" y="674502"/>
                </a:cubicBezTo>
                <a:cubicBezTo>
                  <a:pt x="1379302" y="674191"/>
                  <a:pt x="1378929" y="673943"/>
                  <a:pt x="1378618" y="674005"/>
                </a:cubicBezTo>
                <a:cubicBezTo>
                  <a:pt x="1378307" y="674005"/>
                  <a:pt x="1378058" y="674378"/>
                  <a:pt x="1378120" y="674689"/>
                </a:cubicBezTo>
                <a:cubicBezTo>
                  <a:pt x="1378120" y="674938"/>
                  <a:pt x="1378245" y="675249"/>
                  <a:pt x="1378307" y="675497"/>
                </a:cubicBezTo>
                <a:lnTo>
                  <a:pt x="1378120" y="675497"/>
                </a:lnTo>
                <a:cubicBezTo>
                  <a:pt x="1377748" y="677736"/>
                  <a:pt x="1375758" y="679477"/>
                  <a:pt x="1377002" y="683207"/>
                </a:cubicBezTo>
                <a:cubicBezTo>
                  <a:pt x="1376256" y="684948"/>
                  <a:pt x="1373831" y="684948"/>
                  <a:pt x="1373085" y="686565"/>
                </a:cubicBezTo>
                <a:moveTo>
                  <a:pt x="1378681" y="711187"/>
                </a:moveTo>
                <a:lnTo>
                  <a:pt x="1377561" y="711187"/>
                </a:lnTo>
                <a:lnTo>
                  <a:pt x="1377561" y="710130"/>
                </a:lnTo>
                <a:lnTo>
                  <a:pt x="1378681" y="710130"/>
                </a:lnTo>
                <a:lnTo>
                  <a:pt x="1378681" y="711187"/>
                </a:lnTo>
                <a:close/>
                <a:moveTo>
                  <a:pt x="1378183" y="689176"/>
                </a:moveTo>
                <a:cubicBezTo>
                  <a:pt x="1378183" y="691104"/>
                  <a:pt x="1377934" y="695518"/>
                  <a:pt x="1377250" y="694088"/>
                </a:cubicBezTo>
                <a:cubicBezTo>
                  <a:pt x="1376628" y="692658"/>
                  <a:pt x="1376131" y="690731"/>
                  <a:pt x="1376877" y="688679"/>
                </a:cubicBezTo>
                <a:cubicBezTo>
                  <a:pt x="1377686" y="686627"/>
                  <a:pt x="1379364" y="679104"/>
                  <a:pt x="1380111" y="679104"/>
                </a:cubicBezTo>
                <a:cubicBezTo>
                  <a:pt x="1381043" y="679104"/>
                  <a:pt x="1378183" y="687249"/>
                  <a:pt x="1378183" y="689176"/>
                </a:cubicBezTo>
                <a:moveTo>
                  <a:pt x="1381727" y="689425"/>
                </a:moveTo>
                <a:cubicBezTo>
                  <a:pt x="1380857" y="691663"/>
                  <a:pt x="1380670" y="695643"/>
                  <a:pt x="1380173" y="693466"/>
                </a:cubicBezTo>
                <a:cubicBezTo>
                  <a:pt x="1379675" y="691228"/>
                  <a:pt x="1380048" y="690233"/>
                  <a:pt x="1380545" y="687995"/>
                </a:cubicBezTo>
                <a:cubicBezTo>
                  <a:pt x="1381105" y="685819"/>
                  <a:pt x="1382349" y="682834"/>
                  <a:pt x="1382659" y="683083"/>
                </a:cubicBezTo>
                <a:cubicBezTo>
                  <a:pt x="1383344" y="683829"/>
                  <a:pt x="1382659" y="687249"/>
                  <a:pt x="1381727" y="689425"/>
                </a:cubicBezTo>
                <a:moveTo>
                  <a:pt x="1384712" y="673072"/>
                </a:moveTo>
                <a:cubicBezTo>
                  <a:pt x="1384463" y="674875"/>
                  <a:pt x="1383903" y="672326"/>
                  <a:pt x="1384463" y="669839"/>
                </a:cubicBezTo>
                <a:cubicBezTo>
                  <a:pt x="1384960" y="667414"/>
                  <a:pt x="1384960" y="665051"/>
                  <a:pt x="1385084" y="664430"/>
                </a:cubicBezTo>
                <a:cubicBezTo>
                  <a:pt x="1385458" y="662502"/>
                  <a:pt x="1386266" y="664305"/>
                  <a:pt x="1386514" y="666108"/>
                </a:cubicBezTo>
                <a:cubicBezTo>
                  <a:pt x="1386763" y="667912"/>
                  <a:pt x="1384960" y="671269"/>
                  <a:pt x="1384712" y="673072"/>
                </a:cubicBezTo>
                <a:moveTo>
                  <a:pt x="1383095" y="432632"/>
                </a:moveTo>
                <a:lnTo>
                  <a:pt x="1383219" y="432756"/>
                </a:lnTo>
                <a:cubicBezTo>
                  <a:pt x="1375261" y="440529"/>
                  <a:pt x="1368669" y="449731"/>
                  <a:pt x="1362328" y="458622"/>
                </a:cubicBezTo>
                <a:lnTo>
                  <a:pt x="1360089" y="461731"/>
                </a:lnTo>
                <a:cubicBezTo>
                  <a:pt x="1357665" y="463223"/>
                  <a:pt x="1357726" y="467078"/>
                  <a:pt x="1354556" y="467825"/>
                </a:cubicBezTo>
                <a:lnTo>
                  <a:pt x="1354369" y="467825"/>
                </a:lnTo>
                <a:cubicBezTo>
                  <a:pt x="1355302" y="465275"/>
                  <a:pt x="1357042" y="462975"/>
                  <a:pt x="1358721" y="460736"/>
                </a:cubicBezTo>
                <a:cubicBezTo>
                  <a:pt x="1359219" y="460115"/>
                  <a:pt x="1359654" y="459493"/>
                  <a:pt x="1360089" y="458871"/>
                </a:cubicBezTo>
                <a:cubicBezTo>
                  <a:pt x="1360213" y="458684"/>
                  <a:pt x="1360151" y="458498"/>
                  <a:pt x="1360027" y="458374"/>
                </a:cubicBezTo>
                <a:cubicBezTo>
                  <a:pt x="1359841" y="458249"/>
                  <a:pt x="1359654" y="458311"/>
                  <a:pt x="1359529" y="458436"/>
                </a:cubicBezTo>
                <a:cubicBezTo>
                  <a:pt x="1359095" y="459057"/>
                  <a:pt x="1358597" y="459679"/>
                  <a:pt x="1358162" y="460301"/>
                </a:cubicBezTo>
                <a:cubicBezTo>
                  <a:pt x="1356421" y="462602"/>
                  <a:pt x="1354556" y="465027"/>
                  <a:pt x="1353623" y="467762"/>
                </a:cubicBezTo>
                <a:cubicBezTo>
                  <a:pt x="1353623" y="467762"/>
                  <a:pt x="1353623" y="467762"/>
                  <a:pt x="1353623" y="467825"/>
                </a:cubicBezTo>
                <a:cubicBezTo>
                  <a:pt x="1350016" y="472861"/>
                  <a:pt x="1348089" y="481441"/>
                  <a:pt x="1347840" y="487970"/>
                </a:cubicBezTo>
                <a:lnTo>
                  <a:pt x="1347281" y="487970"/>
                </a:lnTo>
                <a:cubicBezTo>
                  <a:pt x="1342617" y="486540"/>
                  <a:pt x="1343736" y="479887"/>
                  <a:pt x="1347281" y="477897"/>
                </a:cubicBezTo>
                <a:cubicBezTo>
                  <a:pt x="1345975" y="476592"/>
                  <a:pt x="1347343" y="475161"/>
                  <a:pt x="1347281" y="473421"/>
                </a:cubicBezTo>
                <a:cubicBezTo>
                  <a:pt x="1358597" y="455203"/>
                  <a:pt x="1372463" y="439472"/>
                  <a:pt x="1386950" y="424363"/>
                </a:cubicBezTo>
                <a:cubicBezTo>
                  <a:pt x="1387758" y="427036"/>
                  <a:pt x="1384338" y="430269"/>
                  <a:pt x="1383033" y="432694"/>
                </a:cubicBezTo>
                <a:moveTo>
                  <a:pt x="1387012" y="349998"/>
                </a:moveTo>
                <a:cubicBezTo>
                  <a:pt x="1385147" y="348319"/>
                  <a:pt x="1388380" y="346952"/>
                  <a:pt x="1389250" y="346081"/>
                </a:cubicBezTo>
                <a:cubicBezTo>
                  <a:pt x="1391364" y="348071"/>
                  <a:pt x="1387137" y="348444"/>
                  <a:pt x="1387012" y="349998"/>
                </a:cubicBezTo>
                <a:moveTo>
                  <a:pt x="1404359" y="335449"/>
                </a:moveTo>
                <a:lnTo>
                  <a:pt x="1403240" y="335449"/>
                </a:lnTo>
                <a:lnTo>
                  <a:pt x="1403240" y="334330"/>
                </a:lnTo>
                <a:lnTo>
                  <a:pt x="1404359" y="334330"/>
                </a:lnTo>
                <a:lnTo>
                  <a:pt x="1404359" y="335449"/>
                </a:lnTo>
                <a:close/>
                <a:moveTo>
                  <a:pt x="1412691" y="327117"/>
                </a:moveTo>
                <a:cubicBezTo>
                  <a:pt x="1412567" y="330039"/>
                  <a:pt x="1409209" y="329666"/>
                  <a:pt x="1408215" y="331656"/>
                </a:cubicBezTo>
                <a:cubicBezTo>
                  <a:pt x="1407468" y="330101"/>
                  <a:pt x="1410266" y="327304"/>
                  <a:pt x="1412691" y="327117"/>
                </a:cubicBezTo>
                <a:moveTo>
                  <a:pt x="1408837" y="512468"/>
                </a:moveTo>
                <a:cubicBezTo>
                  <a:pt x="1408215" y="513028"/>
                  <a:pt x="1407344" y="512965"/>
                  <a:pt x="1407282" y="512344"/>
                </a:cubicBezTo>
                <a:cubicBezTo>
                  <a:pt x="1407158" y="511784"/>
                  <a:pt x="1407407" y="510727"/>
                  <a:pt x="1407717" y="510230"/>
                </a:cubicBezTo>
                <a:cubicBezTo>
                  <a:pt x="1407966" y="509670"/>
                  <a:pt x="1409334" y="509235"/>
                  <a:pt x="1409209" y="509546"/>
                </a:cubicBezTo>
                <a:cubicBezTo>
                  <a:pt x="1408961" y="510354"/>
                  <a:pt x="1409396" y="511846"/>
                  <a:pt x="1408837" y="512468"/>
                </a:cubicBezTo>
                <a:moveTo>
                  <a:pt x="1413624" y="525463"/>
                </a:moveTo>
                <a:cubicBezTo>
                  <a:pt x="1413126" y="526582"/>
                  <a:pt x="1413002" y="527701"/>
                  <a:pt x="1412318" y="527328"/>
                </a:cubicBezTo>
                <a:cubicBezTo>
                  <a:pt x="1411634" y="527017"/>
                  <a:pt x="1411324" y="527080"/>
                  <a:pt x="1411572" y="526147"/>
                </a:cubicBezTo>
                <a:cubicBezTo>
                  <a:pt x="1411821" y="525214"/>
                  <a:pt x="1411883" y="524530"/>
                  <a:pt x="1412256" y="523536"/>
                </a:cubicBezTo>
                <a:cubicBezTo>
                  <a:pt x="1412567" y="522603"/>
                  <a:pt x="1414246" y="520738"/>
                  <a:pt x="1414246" y="520738"/>
                </a:cubicBezTo>
                <a:cubicBezTo>
                  <a:pt x="1414121" y="521422"/>
                  <a:pt x="1414121" y="524344"/>
                  <a:pt x="1413624" y="525463"/>
                </a:cubicBezTo>
                <a:moveTo>
                  <a:pt x="1415365" y="518064"/>
                </a:moveTo>
                <a:cubicBezTo>
                  <a:pt x="1415365" y="518064"/>
                  <a:pt x="1413810" y="519059"/>
                  <a:pt x="1413562" y="518561"/>
                </a:cubicBezTo>
                <a:cubicBezTo>
                  <a:pt x="1413313" y="518064"/>
                  <a:pt x="1413872" y="516820"/>
                  <a:pt x="1414681" y="515639"/>
                </a:cubicBezTo>
                <a:cubicBezTo>
                  <a:pt x="1415427" y="514458"/>
                  <a:pt x="1415427" y="516385"/>
                  <a:pt x="1415365" y="518064"/>
                </a:cubicBezTo>
                <a:moveTo>
                  <a:pt x="1415489" y="310951"/>
                </a:moveTo>
                <a:lnTo>
                  <a:pt x="1415365" y="310764"/>
                </a:lnTo>
                <a:lnTo>
                  <a:pt x="1417044" y="309459"/>
                </a:lnTo>
                <a:cubicBezTo>
                  <a:pt x="1418039" y="308712"/>
                  <a:pt x="1418971" y="307904"/>
                  <a:pt x="1419966" y="307096"/>
                </a:cubicBezTo>
                <a:cubicBezTo>
                  <a:pt x="1422143" y="307842"/>
                  <a:pt x="1417355" y="310578"/>
                  <a:pt x="1415489" y="310951"/>
                </a:cubicBezTo>
                <a:lnTo>
                  <a:pt x="1415489" y="310951"/>
                </a:lnTo>
                <a:close/>
                <a:moveTo>
                  <a:pt x="1420774" y="510914"/>
                </a:moveTo>
                <a:cubicBezTo>
                  <a:pt x="1420090" y="511411"/>
                  <a:pt x="1419469" y="511038"/>
                  <a:pt x="1419469" y="511038"/>
                </a:cubicBezTo>
                <a:cubicBezTo>
                  <a:pt x="1419655" y="510540"/>
                  <a:pt x="1420588" y="506685"/>
                  <a:pt x="1420774" y="508240"/>
                </a:cubicBezTo>
                <a:cubicBezTo>
                  <a:pt x="1420961" y="509794"/>
                  <a:pt x="1421458" y="510354"/>
                  <a:pt x="1420774" y="510914"/>
                </a:cubicBezTo>
                <a:moveTo>
                  <a:pt x="1423448" y="503825"/>
                </a:moveTo>
                <a:cubicBezTo>
                  <a:pt x="1423012" y="504261"/>
                  <a:pt x="1421458" y="504323"/>
                  <a:pt x="1421458" y="504323"/>
                </a:cubicBezTo>
                <a:cubicBezTo>
                  <a:pt x="1421831" y="502830"/>
                  <a:pt x="1422577" y="501214"/>
                  <a:pt x="1422951" y="501214"/>
                </a:cubicBezTo>
                <a:cubicBezTo>
                  <a:pt x="1423261" y="501214"/>
                  <a:pt x="1423945" y="501587"/>
                  <a:pt x="1423945" y="502146"/>
                </a:cubicBezTo>
                <a:cubicBezTo>
                  <a:pt x="1423945" y="502768"/>
                  <a:pt x="1423883" y="503390"/>
                  <a:pt x="1423448" y="503825"/>
                </a:cubicBezTo>
                <a:moveTo>
                  <a:pt x="1575161" y="564324"/>
                </a:moveTo>
                <a:lnTo>
                  <a:pt x="1575161" y="564200"/>
                </a:lnTo>
                <a:cubicBezTo>
                  <a:pt x="1575161" y="564200"/>
                  <a:pt x="1575347" y="564200"/>
                  <a:pt x="1575409" y="564075"/>
                </a:cubicBezTo>
                <a:cubicBezTo>
                  <a:pt x="1576032" y="563453"/>
                  <a:pt x="1576901" y="563205"/>
                  <a:pt x="1577959" y="563080"/>
                </a:cubicBezTo>
                <a:lnTo>
                  <a:pt x="1577959" y="563267"/>
                </a:lnTo>
                <a:cubicBezTo>
                  <a:pt x="1577959" y="563267"/>
                  <a:pt x="1579575" y="563267"/>
                  <a:pt x="1579575" y="563267"/>
                </a:cubicBezTo>
                <a:cubicBezTo>
                  <a:pt x="1579078" y="564200"/>
                  <a:pt x="1575658" y="567122"/>
                  <a:pt x="1575099" y="564324"/>
                </a:cubicBezTo>
                <a:moveTo>
                  <a:pt x="1589835" y="561588"/>
                </a:moveTo>
                <a:cubicBezTo>
                  <a:pt x="1588405" y="561712"/>
                  <a:pt x="1589027" y="560034"/>
                  <a:pt x="1587597" y="561277"/>
                </a:cubicBezTo>
                <a:cubicBezTo>
                  <a:pt x="1586167" y="562583"/>
                  <a:pt x="1585918" y="563516"/>
                  <a:pt x="1585421" y="563516"/>
                </a:cubicBezTo>
                <a:cubicBezTo>
                  <a:pt x="1584923" y="563516"/>
                  <a:pt x="1583990" y="563267"/>
                  <a:pt x="1583617" y="563267"/>
                </a:cubicBezTo>
                <a:cubicBezTo>
                  <a:pt x="1583244" y="563267"/>
                  <a:pt x="1579451" y="565567"/>
                  <a:pt x="1582435" y="563267"/>
                </a:cubicBezTo>
                <a:cubicBezTo>
                  <a:pt x="1585421" y="560904"/>
                  <a:pt x="1584488" y="561277"/>
                  <a:pt x="1586167" y="560531"/>
                </a:cubicBezTo>
                <a:cubicBezTo>
                  <a:pt x="1587845" y="559723"/>
                  <a:pt x="1589959" y="558728"/>
                  <a:pt x="1589959" y="558728"/>
                </a:cubicBezTo>
                <a:cubicBezTo>
                  <a:pt x="1589959" y="558728"/>
                  <a:pt x="1591203" y="557795"/>
                  <a:pt x="1591886" y="557547"/>
                </a:cubicBezTo>
                <a:cubicBezTo>
                  <a:pt x="1592508" y="557298"/>
                  <a:pt x="1593316" y="557174"/>
                  <a:pt x="1593814" y="557049"/>
                </a:cubicBezTo>
                <a:cubicBezTo>
                  <a:pt x="1594311" y="556925"/>
                  <a:pt x="1596239" y="558355"/>
                  <a:pt x="1596239" y="558355"/>
                </a:cubicBezTo>
                <a:cubicBezTo>
                  <a:pt x="1595617" y="558728"/>
                  <a:pt x="1591203" y="561402"/>
                  <a:pt x="1589835" y="561588"/>
                </a:cubicBezTo>
                <a:moveTo>
                  <a:pt x="1597420" y="553256"/>
                </a:moveTo>
                <a:cubicBezTo>
                  <a:pt x="1596736" y="553256"/>
                  <a:pt x="1596736" y="553940"/>
                  <a:pt x="1595804" y="553754"/>
                </a:cubicBezTo>
                <a:lnTo>
                  <a:pt x="1595804" y="553256"/>
                </a:lnTo>
                <a:cubicBezTo>
                  <a:pt x="1596177" y="552883"/>
                  <a:pt x="1596736" y="552697"/>
                  <a:pt x="1597358" y="552510"/>
                </a:cubicBezTo>
                <a:cubicBezTo>
                  <a:pt x="1597358" y="552510"/>
                  <a:pt x="1597483" y="552510"/>
                  <a:pt x="1597545" y="552510"/>
                </a:cubicBezTo>
                <a:lnTo>
                  <a:pt x="1597545" y="552697"/>
                </a:lnTo>
                <a:cubicBezTo>
                  <a:pt x="1597545" y="552697"/>
                  <a:pt x="1597732" y="552510"/>
                  <a:pt x="1597732" y="552510"/>
                </a:cubicBezTo>
                <a:cubicBezTo>
                  <a:pt x="1597607" y="552759"/>
                  <a:pt x="1597545" y="553008"/>
                  <a:pt x="1597420" y="553256"/>
                </a:cubicBezTo>
                <a:moveTo>
                  <a:pt x="1598478" y="553754"/>
                </a:moveTo>
                <a:cubicBezTo>
                  <a:pt x="1598478" y="553754"/>
                  <a:pt x="1598602" y="553381"/>
                  <a:pt x="1598664" y="553194"/>
                </a:cubicBezTo>
                <a:cubicBezTo>
                  <a:pt x="1599286" y="553132"/>
                  <a:pt x="1600157" y="553256"/>
                  <a:pt x="1600218" y="552635"/>
                </a:cubicBezTo>
                <a:lnTo>
                  <a:pt x="1600218" y="552199"/>
                </a:lnTo>
                <a:cubicBezTo>
                  <a:pt x="1600218" y="552199"/>
                  <a:pt x="1600903" y="552572"/>
                  <a:pt x="1601275" y="552697"/>
                </a:cubicBezTo>
                <a:cubicBezTo>
                  <a:pt x="1601462" y="552759"/>
                  <a:pt x="1601711" y="552883"/>
                  <a:pt x="1601897" y="552945"/>
                </a:cubicBezTo>
                <a:cubicBezTo>
                  <a:pt x="1601897" y="552945"/>
                  <a:pt x="1601897" y="552945"/>
                  <a:pt x="1601959" y="552945"/>
                </a:cubicBezTo>
                <a:lnTo>
                  <a:pt x="1601959" y="553132"/>
                </a:lnTo>
                <a:cubicBezTo>
                  <a:pt x="1601213" y="553878"/>
                  <a:pt x="1599970" y="554189"/>
                  <a:pt x="1598540" y="554189"/>
                </a:cubicBezTo>
                <a:lnTo>
                  <a:pt x="1598540" y="553629"/>
                </a:lnTo>
                <a:lnTo>
                  <a:pt x="1598415" y="553629"/>
                </a:lnTo>
                <a:close/>
                <a:moveTo>
                  <a:pt x="1603265" y="556179"/>
                </a:moveTo>
                <a:lnTo>
                  <a:pt x="1601835" y="555059"/>
                </a:lnTo>
                <a:cubicBezTo>
                  <a:pt x="1601835" y="555059"/>
                  <a:pt x="1603514" y="553505"/>
                  <a:pt x="1604260" y="553194"/>
                </a:cubicBezTo>
                <a:cubicBezTo>
                  <a:pt x="1605068" y="552945"/>
                  <a:pt x="1605566" y="553629"/>
                  <a:pt x="1605690" y="554251"/>
                </a:cubicBezTo>
                <a:cubicBezTo>
                  <a:pt x="1605814" y="554873"/>
                  <a:pt x="1603887" y="555806"/>
                  <a:pt x="1603265" y="556179"/>
                </a:cubicBezTo>
                <a:moveTo>
                  <a:pt x="1619494" y="542748"/>
                </a:moveTo>
                <a:cubicBezTo>
                  <a:pt x="1618685" y="543121"/>
                  <a:pt x="1617379" y="543557"/>
                  <a:pt x="1616757" y="543930"/>
                </a:cubicBezTo>
                <a:cubicBezTo>
                  <a:pt x="1616136" y="544303"/>
                  <a:pt x="1614581" y="544551"/>
                  <a:pt x="1614581" y="544551"/>
                </a:cubicBezTo>
                <a:lnTo>
                  <a:pt x="1614581" y="542873"/>
                </a:lnTo>
                <a:cubicBezTo>
                  <a:pt x="1615078" y="542624"/>
                  <a:pt x="1617939" y="540821"/>
                  <a:pt x="1618933" y="540821"/>
                </a:cubicBezTo>
                <a:cubicBezTo>
                  <a:pt x="1619991" y="540821"/>
                  <a:pt x="1621296" y="539888"/>
                  <a:pt x="1621173" y="540821"/>
                </a:cubicBezTo>
                <a:cubicBezTo>
                  <a:pt x="1621048" y="541691"/>
                  <a:pt x="1620240" y="542375"/>
                  <a:pt x="1619494" y="542748"/>
                </a:cubicBezTo>
                <a:moveTo>
                  <a:pt x="1617006" y="536406"/>
                </a:moveTo>
                <a:lnTo>
                  <a:pt x="1618125" y="536406"/>
                </a:lnTo>
                <a:lnTo>
                  <a:pt x="1618125" y="537525"/>
                </a:lnTo>
                <a:lnTo>
                  <a:pt x="1617006" y="537525"/>
                </a:lnTo>
                <a:lnTo>
                  <a:pt x="1617006" y="536406"/>
                </a:lnTo>
                <a:close/>
                <a:moveTo>
                  <a:pt x="1636841" y="532365"/>
                </a:moveTo>
                <a:cubicBezTo>
                  <a:pt x="1636219" y="533360"/>
                  <a:pt x="1635038" y="533360"/>
                  <a:pt x="1633484" y="534665"/>
                </a:cubicBezTo>
                <a:cubicBezTo>
                  <a:pt x="1631929" y="535971"/>
                  <a:pt x="1629068" y="536717"/>
                  <a:pt x="1628571" y="537152"/>
                </a:cubicBezTo>
                <a:lnTo>
                  <a:pt x="1627950" y="535722"/>
                </a:lnTo>
                <a:cubicBezTo>
                  <a:pt x="1627950" y="535722"/>
                  <a:pt x="1630001" y="534292"/>
                  <a:pt x="1630747" y="533795"/>
                </a:cubicBezTo>
                <a:cubicBezTo>
                  <a:pt x="1631556" y="533235"/>
                  <a:pt x="1633110" y="532489"/>
                  <a:pt x="1635660" y="531432"/>
                </a:cubicBezTo>
                <a:cubicBezTo>
                  <a:pt x="1638271" y="530437"/>
                  <a:pt x="1637524" y="531308"/>
                  <a:pt x="1636841" y="532365"/>
                </a:cubicBezTo>
                <a:moveTo>
                  <a:pt x="1642686" y="525525"/>
                </a:moveTo>
                <a:cubicBezTo>
                  <a:pt x="1642561" y="526271"/>
                  <a:pt x="1642002" y="526271"/>
                  <a:pt x="1641753" y="526769"/>
                </a:cubicBezTo>
                <a:cubicBezTo>
                  <a:pt x="1641504" y="527328"/>
                  <a:pt x="1638395" y="528323"/>
                  <a:pt x="1637773" y="528572"/>
                </a:cubicBezTo>
                <a:lnTo>
                  <a:pt x="1634913" y="529753"/>
                </a:lnTo>
                <a:cubicBezTo>
                  <a:pt x="1634913" y="529753"/>
                  <a:pt x="1633235" y="529753"/>
                  <a:pt x="1632861" y="529380"/>
                </a:cubicBezTo>
                <a:cubicBezTo>
                  <a:pt x="1632488" y="529007"/>
                  <a:pt x="1633981" y="528323"/>
                  <a:pt x="1633981" y="528323"/>
                </a:cubicBezTo>
                <a:cubicBezTo>
                  <a:pt x="1633981" y="528323"/>
                  <a:pt x="1635846" y="527453"/>
                  <a:pt x="1636343" y="527453"/>
                </a:cubicBezTo>
                <a:cubicBezTo>
                  <a:pt x="1636841" y="527453"/>
                  <a:pt x="1638395" y="526271"/>
                  <a:pt x="1638768" y="526023"/>
                </a:cubicBezTo>
                <a:cubicBezTo>
                  <a:pt x="1639203" y="525774"/>
                  <a:pt x="1634665" y="526271"/>
                  <a:pt x="1634292" y="526147"/>
                </a:cubicBezTo>
                <a:cubicBezTo>
                  <a:pt x="1633856" y="526023"/>
                  <a:pt x="1635660" y="524966"/>
                  <a:pt x="1636343" y="524344"/>
                </a:cubicBezTo>
                <a:cubicBezTo>
                  <a:pt x="1636965" y="523660"/>
                  <a:pt x="1638519" y="522914"/>
                  <a:pt x="1640074" y="522292"/>
                </a:cubicBezTo>
                <a:cubicBezTo>
                  <a:pt x="1641628" y="521608"/>
                  <a:pt x="1642126" y="521359"/>
                  <a:pt x="1643556" y="520489"/>
                </a:cubicBezTo>
                <a:cubicBezTo>
                  <a:pt x="1644862" y="519618"/>
                  <a:pt x="1644799" y="519681"/>
                  <a:pt x="1645857" y="519805"/>
                </a:cubicBezTo>
                <a:cubicBezTo>
                  <a:pt x="1644737" y="520613"/>
                  <a:pt x="1644178" y="522043"/>
                  <a:pt x="1643804" y="523598"/>
                </a:cubicBezTo>
                <a:cubicBezTo>
                  <a:pt x="1645670" y="523846"/>
                  <a:pt x="1646541" y="523287"/>
                  <a:pt x="1646541" y="522914"/>
                </a:cubicBezTo>
                <a:cubicBezTo>
                  <a:pt x="1646541" y="522541"/>
                  <a:pt x="1646665" y="522168"/>
                  <a:pt x="1646416" y="521359"/>
                </a:cubicBezTo>
                <a:cubicBezTo>
                  <a:pt x="1646167" y="520613"/>
                  <a:pt x="1646665" y="519867"/>
                  <a:pt x="1646292" y="519805"/>
                </a:cubicBezTo>
                <a:lnTo>
                  <a:pt x="1645981" y="519805"/>
                </a:lnTo>
                <a:cubicBezTo>
                  <a:pt x="1646354" y="519494"/>
                  <a:pt x="1646727" y="519370"/>
                  <a:pt x="1647224" y="519245"/>
                </a:cubicBezTo>
                <a:cubicBezTo>
                  <a:pt x="1647908" y="519805"/>
                  <a:pt x="1648654" y="520054"/>
                  <a:pt x="1649338" y="520240"/>
                </a:cubicBezTo>
                <a:cubicBezTo>
                  <a:pt x="1649836" y="520364"/>
                  <a:pt x="1650271" y="520551"/>
                  <a:pt x="1650645" y="520738"/>
                </a:cubicBezTo>
                <a:lnTo>
                  <a:pt x="1650458" y="520862"/>
                </a:lnTo>
                <a:cubicBezTo>
                  <a:pt x="1650520" y="523722"/>
                  <a:pt x="1647722" y="523722"/>
                  <a:pt x="1645732" y="524655"/>
                </a:cubicBezTo>
                <a:cubicBezTo>
                  <a:pt x="1645173" y="524219"/>
                  <a:pt x="1644489" y="523846"/>
                  <a:pt x="1643681" y="523722"/>
                </a:cubicBezTo>
                <a:lnTo>
                  <a:pt x="1643681" y="523598"/>
                </a:lnTo>
                <a:cubicBezTo>
                  <a:pt x="1641940" y="523349"/>
                  <a:pt x="1642748" y="524717"/>
                  <a:pt x="1642623" y="525525"/>
                </a:cubicBezTo>
                <a:moveTo>
                  <a:pt x="1643804" y="525339"/>
                </a:moveTo>
                <a:cubicBezTo>
                  <a:pt x="1644116" y="525463"/>
                  <a:pt x="1644489" y="525587"/>
                  <a:pt x="1644799" y="525836"/>
                </a:cubicBezTo>
                <a:cubicBezTo>
                  <a:pt x="1644365" y="525960"/>
                  <a:pt x="1643804" y="525898"/>
                  <a:pt x="1643804" y="526396"/>
                </a:cubicBezTo>
                <a:cubicBezTo>
                  <a:pt x="1643245" y="526396"/>
                  <a:pt x="1643121" y="525463"/>
                  <a:pt x="1643804" y="525339"/>
                </a:cubicBezTo>
                <a:moveTo>
                  <a:pt x="1648344" y="527080"/>
                </a:moveTo>
                <a:cubicBezTo>
                  <a:pt x="1647722" y="527701"/>
                  <a:pt x="1647162" y="527826"/>
                  <a:pt x="1646790" y="528323"/>
                </a:cubicBezTo>
                <a:cubicBezTo>
                  <a:pt x="1646416" y="528883"/>
                  <a:pt x="1643929" y="529505"/>
                  <a:pt x="1643432" y="529629"/>
                </a:cubicBezTo>
                <a:lnTo>
                  <a:pt x="1644489" y="527826"/>
                </a:lnTo>
                <a:cubicBezTo>
                  <a:pt x="1644489" y="527826"/>
                  <a:pt x="1646167" y="526769"/>
                  <a:pt x="1647162" y="525898"/>
                </a:cubicBezTo>
                <a:cubicBezTo>
                  <a:pt x="1648220" y="524966"/>
                  <a:pt x="1648592" y="525898"/>
                  <a:pt x="1649028" y="526396"/>
                </a:cubicBezTo>
                <a:cubicBezTo>
                  <a:pt x="1649401" y="526893"/>
                  <a:pt x="1649028" y="526396"/>
                  <a:pt x="1648344" y="527080"/>
                </a:cubicBezTo>
                <a:moveTo>
                  <a:pt x="1687515" y="508489"/>
                </a:moveTo>
                <a:cubicBezTo>
                  <a:pt x="1687018" y="509421"/>
                  <a:pt x="1685836" y="509670"/>
                  <a:pt x="1684904" y="510292"/>
                </a:cubicBezTo>
                <a:cubicBezTo>
                  <a:pt x="1684034" y="510976"/>
                  <a:pt x="1682728" y="510727"/>
                  <a:pt x="1681981" y="510292"/>
                </a:cubicBezTo>
                <a:cubicBezTo>
                  <a:pt x="1681173" y="509919"/>
                  <a:pt x="1683598" y="508426"/>
                  <a:pt x="1684780" y="508240"/>
                </a:cubicBezTo>
                <a:cubicBezTo>
                  <a:pt x="1685836" y="508116"/>
                  <a:pt x="1688013" y="507618"/>
                  <a:pt x="1687515" y="508489"/>
                </a:cubicBezTo>
                <a:moveTo>
                  <a:pt x="1700200" y="502022"/>
                </a:moveTo>
                <a:cubicBezTo>
                  <a:pt x="1699018" y="502582"/>
                  <a:pt x="1698396" y="500903"/>
                  <a:pt x="1698396" y="500903"/>
                </a:cubicBezTo>
                <a:cubicBezTo>
                  <a:pt x="1698396" y="500903"/>
                  <a:pt x="1700200" y="499597"/>
                  <a:pt x="1701070" y="499224"/>
                </a:cubicBezTo>
                <a:cubicBezTo>
                  <a:pt x="1702003" y="498789"/>
                  <a:pt x="1702749" y="499224"/>
                  <a:pt x="1702997" y="499846"/>
                </a:cubicBezTo>
                <a:cubicBezTo>
                  <a:pt x="1703309" y="500468"/>
                  <a:pt x="1701008" y="501649"/>
                  <a:pt x="1700200" y="502022"/>
                </a:cubicBezTo>
                <a:moveTo>
                  <a:pt x="1742294" y="467451"/>
                </a:moveTo>
                <a:cubicBezTo>
                  <a:pt x="1741921" y="468260"/>
                  <a:pt x="1740491" y="469566"/>
                  <a:pt x="1738687" y="471058"/>
                </a:cubicBezTo>
                <a:cubicBezTo>
                  <a:pt x="1736885" y="472612"/>
                  <a:pt x="1735952" y="473918"/>
                  <a:pt x="1734832" y="474291"/>
                </a:cubicBezTo>
                <a:cubicBezTo>
                  <a:pt x="1733651" y="474726"/>
                  <a:pt x="1733030" y="474726"/>
                  <a:pt x="1731723" y="475721"/>
                </a:cubicBezTo>
                <a:cubicBezTo>
                  <a:pt x="1730418" y="476778"/>
                  <a:pt x="1730044" y="477835"/>
                  <a:pt x="1730044" y="477835"/>
                </a:cubicBezTo>
                <a:cubicBezTo>
                  <a:pt x="1730044" y="477959"/>
                  <a:pt x="1729983" y="478333"/>
                  <a:pt x="1728614" y="478954"/>
                </a:cubicBezTo>
                <a:cubicBezTo>
                  <a:pt x="1727060" y="479763"/>
                  <a:pt x="1725879" y="479887"/>
                  <a:pt x="1725506" y="480882"/>
                </a:cubicBezTo>
                <a:cubicBezTo>
                  <a:pt x="1725133" y="481939"/>
                  <a:pt x="1724760" y="482871"/>
                  <a:pt x="1724200" y="483493"/>
                </a:cubicBezTo>
                <a:cubicBezTo>
                  <a:pt x="1723703" y="484115"/>
                  <a:pt x="1722646" y="484426"/>
                  <a:pt x="1722770" y="484799"/>
                </a:cubicBezTo>
                <a:cubicBezTo>
                  <a:pt x="1722957" y="485172"/>
                  <a:pt x="1723827" y="485545"/>
                  <a:pt x="1724760" y="484923"/>
                </a:cubicBezTo>
                <a:cubicBezTo>
                  <a:pt x="1725630" y="484239"/>
                  <a:pt x="1727309" y="483369"/>
                  <a:pt x="1727993" y="482871"/>
                </a:cubicBezTo>
                <a:cubicBezTo>
                  <a:pt x="1728614" y="482312"/>
                  <a:pt x="1730418" y="481193"/>
                  <a:pt x="1730418" y="481193"/>
                </a:cubicBezTo>
                <a:lnTo>
                  <a:pt x="1732718" y="479638"/>
                </a:lnTo>
                <a:lnTo>
                  <a:pt x="1734086" y="478457"/>
                </a:lnTo>
                <a:lnTo>
                  <a:pt x="1734708" y="477959"/>
                </a:lnTo>
                <a:cubicBezTo>
                  <a:pt x="1734708" y="477959"/>
                  <a:pt x="1733030" y="480757"/>
                  <a:pt x="1732097" y="481441"/>
                </a:cubicBezTo>
                <a:cubicBezTo>
                  <a:pt x="1731226" y="482063"/>
                  <a:pt x="1730169" y="483245"/>
                  <a:pt x="1729112" y="483618"/>
                </a:cubicBezTo>
                <a:cubicBezTo>
                  <a:pt x="1728117" y="483991"/>
                  <a:pt x="1726687" y="484675"/>
                  <a:pt x="1725879" y="485421"/>
                </a:cubicBezTo>
                <a:cubicBezTo>
                  <a:pt x="1725133" y="486229"/>
                  <a:pt x="1724325" y="487224"/>
                  <a:pt x="1723827" y="487348"/>
                </a:cubicBezTo>
                <a:cubicBezTo>
                  <a:pt x="1723330" y="487473"/>
                  <a:pt x="1722521" y="488032"/>
                  <a:pt x="1722024" y="487659"/>
                </a:cubicBezTo>
                <a:cubicBezTo>
                  <a:pt x="1721526" y="487224"/>
                  <a:pt x="1720096" y="486353"/>
                  <a:pt x="1719537" y="486478"/>
                </a:cubicBezTo>
                <a:cubicBezTo>
                  <a:pt x="1719040" y="486602"/>
                  <a:pt x="1718542" y="486726"/>
                  <a:pt x="1717858" y="487473"/>
                </a:cubicBezTo>
                <a:cubicBezTo>
                  <a:pt x="1717236" y="488281"/>
                  <a:pt x="1715806" y="488903"/>
                  <a:pt x="1715433" y="489151"/>
                </a:cubicBezTo>
                <a:cubicBezTo>
                  <a:pt x="1715060" y="489462"/>
                  <a:pt x="1713132" y="490582"/>
                  <a:pt x="1712324" y="490582"/>
                </a:cubicBezTo>
                <a:cubicBezTo>
                  <a:pt x="1711578" y="490582"/>
                  <a:pt x="1710024" y="491763"/>
                  <a:pt x="1710024" y="491763"/>
                </a:cubicBezTo>
                <a:cubicBezTo>
                  <a:pt x="1710024" y="491763"/>
                  <a:pt x="1707661" y="494063"/>
                  <a:pt x="1707536" y="493690"/>
                </a:cubicBezTo>
                <a:cubicBezTo>
                  <a:pt x="1707413" y="493317"/>
                  <a:pt x="1707536" y="491141"/>
                  <a:pt x="1706666" y="492820"/>
                </a:cubicBezTo>
                <a:cubicBezTo>
                  <a:pt x="1705734" y="494499"/>
                  <a:pt x="1704988" y="496426"/>
                  <a:pt x="1704427" y="496551"/>
                </a:cubicBezTo>
                <a:cubicBezTo>
                  <a:pt x="1703930" y="496675"/>
                  <a:pt x="1702500" y="496675"/>
                  <a:pt x="1701754" y="497048"/>
                </a:cubicBezTo>
                <a:cubicBezTo>
                  <a:pt x="1700946" y="497421"/>
                  <a:pt x="1700572" y="497732"/>
                  <a:pt x="1699951" y="498478"/>
                </a:cubicBezTo>
                <a:cubicBezTo>
                  <a:pt x="1699267" y="499286"/>
                  <a:pt x="1698645" y="499908"/>
                  <a:pt x="1697837" y="500032"/>
                </a:cubicBezTo>
                <a:cubicBezTo>
                  <a:pt x="1697091" y="500157"/>
                  <a:pt x="1697340" y="500032"/>
                  <a:pt x="1695661" y="499535"/>
                </a:cubicBezTo>
                <a:cubicBezTo>
                  <a:pt x="1693982" y="498975"/>
                  <a:pt x="1693609" y="499535"/>
                  <a:pt x="1693484" y="499908"/>
                </a:cubicBezTo>
                <a:cubicBezTo>
                  <a:pt x="1693360" y="500281"/>
                  <a:pt x="1690749" y="501587"/>
                  <a:pt x="1689691" y="501836"/>
                </a:cubicBezTo>
                <a:cubicBezTo>
                  <a:pt x="1688697" y="502084"/>
                  <a:pt x="1687640" y="502768"/>
                  <a:pt x="1687764" y="503514"/>
                </a:cubicBezTo>
                <a:cubicBezTo>
                  <a:pt x="1687889" y="504323"/>
                  <a:pt x="1686894" y="505069"/>
                  <a:pt x="1685961" y="505318"/>
                </a:cubicBezTo>
                <a:cubicBezTo>
                  <a:pt x="1685090" y="505566"/>
                  <a:pt x="1683909" y="506250"/>
                  <a:pt x="1683101" y="506499"/>
                </a:cubicBezTo>
                <a:lnTo>
                  <a:pt x="1682355" y="506748"/>
                </a:lnTo>
                <a:cubicBezTo>
                  <a:pt x="1682355" y="506748"/>
                  <a:pt x="1681733" y="508053"/>
                  <a:pt x="1680925" y="508178"/>
                </a:cubicBezTo>
                <a:cubicBezTo>
                  <a:pt x="1680179" y="508302"/>
                  <a:pt x="1681422" y="508924"/>
                  <a:pt x="1680179" y="508302"/>
                </a:cubicBezTo>
                <a:cubicBezTo>
                  <a:pt x="1678873" y="507680"/>
                  <a:pt x="1677940" y="509110"/>
                  <a:pt x="1677318" y="509235"/>
                </a:cubicBezTo>
                <a:cubicBezTo>
                  <a:pt x="1677256" y="509235"/>
                  <a:pt x="1677194" y="509235"/>
                  <a:pt x="1677132" y="509297"/>
                </a:cubicBezTo>
                <a:cubicBezTo>
                  <a:pt x="1677692" y="509608"/>
                  <a:pt x="1677194" y="510914"/>
                  <a:pt x="1676634" y="511162"/>
                </a:cubicBezTo>
                <a:cubicBezTo>
                  <a:pt x="1676137" y="511411"/>
                  <a:pt x="1675516" y="511908"/>
                  <a:pt x="1675516" y="511908"/>
                </a:cubicBezTo>
                <a:lnTo>
                  <a:pt x="1673153" y="514769"/>
                </a:lnTo>
                <a:cubicBezTo>
                  <a:pt x="1671598" y="515390"/>
                  <a:pt x="1669421" y="516945"/>
                  <a:pt x="1669421" y="517753"/>
                </a:cubicBezTo>
                <a:cubicBezTo>
                  <a:pt x="1669421" y="518499"/>
                  <a:pt x="1670230" y="519805"/>
                  <a:pt x="1668800" y="519556"/>
                </a:cubicBezTo>
                <a:cubicBezTo>
                  <a:pt x="1667370" y="519307"/>
                  <a:pt x="1666873" y="518250"/>
                  <a:pt x="1666686" y="519556"/>
                </a:cubicBezTo>
                <a:cubicBezTo>
                  <a:pt x="1666562" y="520862"/>
                  <a:pt x="1667245" y="521857"/>
                  <a:pt x="1666437" y="522105"/>
                </a:cubicBezTo>
                <a:cubicBezTo>
                  <a:pt x="1665691" y="522416"/>
                  <a:pt x="1665256" y="522230"/>
                  <a:pt x="1664758" y="522416"/>
                </a:cubicBezTo>
                <a:cubicBezTo>
                  <a:pt x="1663639" y="522789"/>
                  <a:pt x="1662458" y="521857"/>
                  <a:pt x="1661401" y="522416"/>
                </a:cubicBezTo>
                <a:cubicBezTo>
                  <a:pt x="1660406" y="522914"/>
                  <a:pt x="1659847" y="524468"/>
                  <a:pt x="1659349" y="524468"/>
                </a:cubicBezTo>
                <a:cubicBezTo>
                  <a:pt x="1658852" y="524468"/>
                  <a:pt x="1658417" y="524344"/>
                  <a:pt x="1657794" y="523971"/>
                </a:cubicBezTo>
                <a:cubicBezTo>
                  <a:pt x="1657173" y="523536"/>
                  <a:pt x="1657048" y="523287"/>
                  <a:pt x="1656116" y="523660"/>
                </a:cubicBezTo>
                <a:cubicBezTo>
                  <a:pt x="1655183" y="524095"/>
                  <a:pt x="1654562" y="524219"/>
                  <a:pt x="1653939" y="524966"/>
                </a:cubicBezTo>
                <a:cubicBezTo>
                  <a:pt x="1653256" y="525774"/>
                  <a:pt x="1651826" y="526893"/>
                  <a:pt x="1651204" y="526893"/>
                </a:cubicBezTo>
                <a:cubicBezTo>
                  <a:pt x="1650582" y="526893"/>
                  <a:pt x="1649276" y="527950"/>
                  <a:pt x="1649276" y="527577"/>
                </a:cubicBezTo>
                <a:cubicBezTo>
                  <a:pt x="1649276" y="527204"/>
                  <a:pt x="1651328" y="524841"/>
                  <a:pt x="1652137" y="524468"/>
                </a:cubicBezTo>
                <a:cubicBezTo>
                  <a:pt x="1652883" y="524095"/>
                  <a:pt x="1653256" y="523536"/>
                  <a:pt x="1654562" y="522789"/>
                </a:cubicBezTo>
                <a:cubicBezTo>
                  <a:pt x="1655867" y="521981"/>
                  <a:pt x="1657173" y="520738"/>
                  <a:pt x="1657173" y="520738"/>
                </a:cubicBezTo>
                <a:cubicBezTo>
                  <a:pt x="1657173" y="520738"/>
                  <a:pt x="1658043" y="519681"/>
                  <a:pt x="1657671" y="519681"/>
                </a:cubicBezTo>
                <a:cubicBezTo>
                  <a:pt x="1657297" y="519681"/>
                  <a:pt x="1655059" y="520178"/>
                  <a:pt x="1654437" y="520738"/>
                </a:cubicBezTo>
                <a:cubicBezTo>
                  <a:pt x="1653816" y="521235"/>
                  <a:pt x="1652385" y="522914"/>
                  <a:pt x="1652137" y="522541"/>
                </a:cubicBezTo>
                <a:cubicBezTo>
                  <a:pt x="1651453" y="521484"/>
                  <a:pt x="1651701" y="521235"/>
                  <a:pt x="1652883" y="520613"/>
                </a:cubicBezTo>
                <a:cubicBezTo>
                  <a:pt x="1654064" y="519929"/>
                  <a:pt x="1654313" y="519681"/>
                  <a:pt x="1655059" y="519307"/>
                </a:cubicBezTo>
                <a:cubicBezTo>
                  <a:pt x="1655867" y="518872"/>
                  <a:pt x="1656738" y="518623"/>
                  <a:pt x="1657671" y="518126"/>
                </a:cubicBezTo>
                <a:cubicBezTo>
                  <a:pt x="1658540" y="517629"/>
                  <a:pt x="1659598" y="517629"/>
                  <a:pt x="1660095" y="516945"/>
                </a:cubicBezTo>
                <a:cubicBezTo>
                  <a:pt x="1660344" y="516634"/>
                  <a:pt x="1660779" y="515950"/>
                  <a:pt x="1661277" y="515328"/>
                </a:cubicBezTo>
                <a:cubicBezTo>
                  <a:pt x="1657794" y="515328"/>
                  <a:pt x="1655432" y="519867"/>
                  <a:pt x="1650893" y="519245"/>
                </a:cubicBezTo>
                <a:cubicBezTo>
                  <a:pt x="1650458" y="519059"/>
                  <a:pt x="1650022" y="518872"/>
                  <a:pt x="1649587" y="518748"/>
                </a:cubicBezTo>
                <a:cubicBezTo>
                  <a:pt x="1649028" y="518561"/>
                  <a:pt x="1648530" y="518437"/>
                  <a:pt x="1648157" y="518126"/>
                </a:cubicBezTo>
                <a:cubicBezTo>
                  <a:pt x="1651017" y="516323"/>
                  <a:pt x="1654623" y="515390"/>
                  <a:pt x="1655867" y="511971"/>
                </a:cubicBezTo>
                <a:cubicBezTo>
                  <a:pt x="1662272" y="511224"/>
                  <a:pt x="1665069" y="508426"/>
                  <a:pt x="1670354" y="505255"/>
                </a:cubicBezTo>
                <a:cubicBezTo>
                  <a:pt x="1675267" y="502395"/>
                  <a:pt x="1680365" y="499659"/>
                  <a:pt x="1682665" y="496364"/>
                </a:cubicBezTo>
                <a:cubicBezTo>
                  <a:pt x="1685464" y="497048"/>
                  <a:pt x="1685402" y="494996"/>
                  <a:pt x="1687702" y="495183"/>
                </a:cubicBezTo>
                <a:cubicBezTo>
                  <a:pt x="1688448" y="494685"/>
                  <a:pt x="1688821" y="493690"/>
                  <a:pt x="1689381" y="493006"/>
                </a:cubicBezTo>
                <a:cubicBezTo>
                  <a:pt x="1695723" y="490333"/>
                  <a:pt x="1700884" y="486602"/>
                  <a:pt x="1706169" y="482934"/>
                </a:cubicBezTo>
                <a:cubicBezTo>
                  <a:pt x="1705920" y="482996"/>
                  <a:pt x="1705734" y="482996"/>
                  <a:pt x="1705734" y="482996"/>
                </a:cubicBezTo>
                <a:cubicBezTo>
                  <a:pt x="1705734" y="482996"/>
                  <a:pt x="1709775" y="480011"/>
                  <a:pt x="1711702" y="478706"/>
                </a:cubicBezTo>
                <a:cubicBezTo>
                  <a:pt x="1713630" y="477400"/>
                  <a:pt x="1715308" y="476902"/>
                  <a:pt x="1715433" y="476156"/>
                </a:cubicBezTo>
                <a:cubicBezTo>
                  <a:pt x="1715557" y="475348"/>
                  <a:pt x="1714687" y="474602"/>
                  <a:pt x="1715806" y="474167"/>
                </a:cubicBezTo>
                <a:cubicBezTo>
                  <a:pt x="1716987" y="473794"/>
                  <a:pt x="1717112" y="473545"/>
                  <a:pt x="1717609" y="473669"/>
                </a:cubicBezTo>
                <a:cubicBezTo>
                  <a:pt x="1718169" y="473794"/>
                  <a:pt x="1718915" y="472799"/>
                  <a:pt x="1718915" y="472799"/>
                </a:cubicBezTo>
                <a:lnTo>
                  <a:pt x="1720967" y="471369"/>
                </a:lnTo>
                <a:cubicBezTo>
                  <a:pt x="1720967" y="471369"/>
                  <a:pt x="1723330" y="470685"/>
                  <a:pt x="1724511" y="469939"/>
                </a:cubicBezTo>
                <a:cubicBezTo>
                  <a:pt x="1725630" y="469130"/>
                  <a:pt x="1726812" y="469130"/>
                  <a:pt x="1725755" y="470312"/>
                </a:cubicBezTo>
                <a:cubicBezTo>
                  <a:pt x="1724760" y="471493"/>
                  <a:pt x="1722397" y="472923"/>
                  <a:pt x="1722832" y="473296"/>
                </a:cubicBezTo>
                <a:cubicBezTo>
                  <a:pt x="1723205" y="473669"/>
                  <a:pt x="1723330" y="474291"/>
                  <a:pt x="1724325" y="473669"/>
                </a:cubicBezTo>
                <a:cubicBezTo>
                  <a:pt x="1725381" y="473047"/>
                  <a:pt x="1726189" y="472239"/>
                  <a:pt x="1726563" y="472799"/>
                </a:cubicBezTo>
                <a:cubicBezTo>
                  <a:pt x="1726936" y="473296"/>
                  <a:pt x="1728117" y="473421"/>
                  <a:pt x="1727309" y="473918"/>
                </a:cubicBezTo>
                <a:cubicBezTo>
                  <a:pt x="1726563" y="474478"/>
                  <a:pt x="1725755" y="475845"/>
                  <a:pt x="1725755" y="475845"/>
                </a:cubicBezTo>
                <a:lnTo>
                  <a:pt x="1727433" y="475721"/>
                </a:lnTo>
                <a:lnTo>
                  <a:pt x="1730542" y="474975"/>
                </a:lnTo>
                <a:cubicBezTo>
                  <a:pt x="1730542" y="474975"/>
                  <a:pt x="1731848" y="475099"/>
                  <a:pt x="1733402" y="473669"/>
                </a:cubicBezTo>
                <a:cubicBezTo>
                  <a:pt x="1734957" y="472239"/>
                  <a:pt x="1736511" y="471058"/>
                  <a:pt x="1736511" y="471058"/>
                </a:cubicBezTo>
                <a:lnTo>
                  <a:pt x="1738190" y="469690"/>
                </a:lnTo>
                <a:cubicBezTo>
                  <a:pt x="1738190" y="469690"/>
                  <a:pt x="1739744" y="468882"/>
                  <a:pt x="1740366" y="468135"/>
                </a:cubicBezTo>
                <a:cubicBezTo>
                  <a:pt x="1741050" y="467327"/>
                  <a:pt x="1742604" y="466705"/>
                  <a:pt x="1742170" y="467451"/>
                </a:cubicBezTo>
                <a:moveTo>
                  <a:pt x="1751247" y="461669"/>
                </a:moveTo>
                <a:cubicBezTo>
                  <a:pt x="1750812" y="461793"/>
                  <a:pt x="1749693" y="462539"/>
                  <a:pt x="1749133" y="462975"/>
                </a:cubicBezTo>
                <a:cubicBezTo>
                  <a:pt x="1748636" y="463348"/>
                  <a:pt x="1748201" y="463970"/>
                  <a:pt x="1748014" y="463472"/>
                </a:cubicBezTo>
                <a:cubicBezTo>
                  <a:pt x="1747828" y="462913"/>
                  <a:pt x="1747889" y="462602"/>
                  <a:pt x="1747952" y="462477"/>
                </a:cubicBezTo>
                <a:cubicBezTo>
                  <a:pt x="1747828" y="462539"/>
                  <a:pt x="1747641" y="462602"/>
                  <a:pt x="1747330" y="462664"/>
                </a:cubicBezTo>
                <a:cubicBezTo>
                  <a:pt x="1745776" y="463099"/>
                  <a:pt x="1744408" y="463721"/>
                  <a:pt x="1742978" y="464094"/>
                </a:cubicBezTo>
                <a:cubicBezTo>
                  <a:pt x="1741548" y="464467"/>
                  <a:pt x="1741174" y="463845"/>
                  <a:pt x="1740242" y="464653"/>
                </a:cubicBezTo>
                <a:cubicBezTo>
                  <a:pt x="1739310" y="465400"/>
                  <a:pt x="1739185" y="465773"/>
                  <a:pt x="1738439" y="466457"/>
                </a:cubicBezTo>
                <a:cubicBezTo>
                  <a:pt x="1737631" y="467078"/>
                  <a:pt x="1737382" y="466830"/>
                  <a:pt x="1736511" y="468135"/>
                </a:cubicBezTo>
                <a:cubicBezTo>
                  <a:pt x="1735578" y="469379"/>
                  <a:pt x="1735330" y="469690"/>
                  <a:pt x="1734708" y="469939"/>
                </a:cubicBezTo>
                <a:cubicBezTo>
                  <a:pt x="1734024" y="470187"/>
                  <a:pt x="1733340" y="470871"/>
                  <a:pt x="1733030" y="470560"/>
                </a:cubicBezTo>
                <a:cubicBezTo>
                  <a:pt x="1731972" y="469690"/>
                  <a:pt x="1731226" y="469130"/>
                  <a:pt x="1730418" y="469814"/>
                </a:cubicBezTo>
                <a:cubicBezTo>
                  <a:pt x="1729672" y="470436"/>
                  <a:pt x="1728242" y="471866"/>
                  <a:pt x="1728117" y="471369"/>
                </a:cubicBezTo>
                <a:cubicBezTo>
                  <a:pt x="1727993" y="470809"/>
                  <a:pt x="1728366" y="470312"/>
                  <a:pt x="1729547" y="469379"/>
                </a:cubicBezTo>
                <a:cubicBezTo>
                  <a:pt x="1730356" y="468757"/>
                  <a:pt x="1731413" y="468384"/>
                  <a:pt x="1731599" y="468011"/>
                </a:cubicBezTo>
                <a:cubicBezTo>
                  <a:pt x="1731723" y="468260"/>
                  <a:pt x="1731972" y="468384"/>
                  <a:pt x="1732284" y="468384"/>
                </a:cubicBezTo>
                <a:lnTo>
                  <a:pt x="1732284" y="468384"/>
                </a:lnTo>
                <a:cubicBezTo>
                  <a:pt x="1732284" y="468384"/>
                  <a:pt x="1732469" y="468384"/>
                  <a:pt x="1732532" y="468384"/>
                </a:cubicBezTo>
                <a:lnTo>
                  <a:pt x="1732532" y="468384"/>
                </a:lnTo>
                <a:lnTo>
                  <a:pt x="1732532" y="469566"/>
                </a:lnTo>
                <a:lnTo>
                  <a:pt x="1733651" y="469566"/>
                </a:lnTo>
                <a:cubicBezTo>
                  <a:pt x="1733713" y="468882"/>
                  <a:pt x="1733527" y="468508"/>
                  <a:pt x="1733092" y="468446"/>
                </a:cubicBezTo>
                <a:lnTo>
                  <a:pt x="1733092" y="468322"/>
                </a:lnTo>
                <a:cubicBezTo>
                  <a:pt x="1733092" y="468322"/>
                  <a:pt x="1733402" y="468322"/>
                  <a:pt x="1733527" y="468260"/>
                </a:cubicBezTo>
                <a:lnTo>
                  <a:pt x="1733278" y="467451"/>
                </a:lnTo>
                <a:lnTo>
                  <a:pt x="1733278" y="467451"/>
                </a:lnTo>
                <a:cubicBezTo>
                  <a:pt x="1733278" y="467451"/>
                  <a:pt x="1733278" y="467451"/>
                  <a:pt x="1733278" y="467451"/>
                </a:cubicBezTo>
                <a:lnTo>
                  <a:pt x="1733030" y="466643"/>
                </a:lnTo>
                <a:cubicBezTo>
                  <a:pt x="1733030" y="466643"/>
                  <a:pt x="1732718" y="466643"/>
                  <a:pt x="1732594" y="466705"/>
                </a:cubicBezTo>
                <a:cubicBezTo>
                  <a:pt x="1733589" y="465959"/>
                  <a:pt x="1735703" y="466208"/>
                  <a:pt x="1735268" y="463970"/>
                </a:cubicBezTo>
                <a:cubicBezTo>
                  <a:pt x="1732967" y="464280"/>
                  <a:pt x="1731475" y="465462"/>
                  <a:pt x="1730231" y="466768"/>
                </a:cubicBezTo>
                <a:cubicBezTo>
                  <a:pt x="1730977" y="467451"/>
                  <a:pt x="1731102" y="467016"/>
                  <a:pt x="1731910" y="466768"/>
                </a:cubicBezTo>
                <a:lnTo>
                  <a:pt x="1731910" y="466892"/>
                </a:lnTo>
                <a:cubicBezTo>
                  <a:pt x="1731599" y="467016"/>
                  <a:pt x="1731288" y="467327"/>
                  <a:pt x="1731351" y="467700"/>
                </a:cubicBezTo>
                <a:cubicBezTo>
                  <a:pt x="1731351" y="467700"/>
                  <a:pt x="1731351" y="467700"/>
                  <a:pt x="1731351" y="467825"/>
                </a:cubicBezTo>
                <a:cubicBezTo>
                  <a:pt x="1731351" y="467825"/>
                  <a:pt x="1731351" y="467825"/>
                  <a:pt x="1731288" y="467762"/>
                </a:cubicBezTo>
                <a:cubicBezTo>
                  <a:pt x="1730356" y="467265"/>
                  <a:pt x="1728801" y="467514"/>
                  <a:pt x="1728552" y="467141"/>
                </a:cubicBezTo>
                <a:cubicBezTo>
                  <a:pt x="1728304" y="466768"/>
                  <a:pt x="1728552" y="466519"/>
                  <a:pt x="1729485" y="465835"/>
                </a:cubicBezTo>
                <a:cubicBezTo>
                  <a:pt x="1730356" y="465213"/>
                  <a:pt x="1731661" y="464280"/>
                  <a:pt x="1732407" y="463659"/>
                </a:cubicBezTo>
                <a:cubicBezTo>
                  <a:pt x="1733216" y="462975"/>
                  <a:pt x="1734397" y="461856"/>
                  <a:pt x="1735143" y="461296"/>
                </a:cubicBezTo>
                <a:cubicBezTo>
                  <a:pt x="1735890" y="460799"/>
                  <a:pt x="1736698" y="459617"/>
                  <a:pt x="1736822" y="460923"/>
                </a:cubicBezTo>
                <a:cubicBezTo>
                  <a:pt x="1736947" y="462229"/>
                  <a:pt x="1736324" y="463783"/>
                  <a:pt x="1737071" y="462850"/>
                </a:cubicBezTo>
                <a:cubicBezTo>
                  <a:pt x="1737879" y="461980"/>
                  <a:pt x="1740491" y="461731"/>
                  <a:pt x="1739744" y="460674"/>
                </a:cubicBezTo>
                <a:cubicBezTo>
                  <a:pt x="1738998" y="459617"/>
                  <a:pt x="1738874" y="458871"/>
                  <a:pt x="1738874" y="458871"/>
                </a:cubicBezTo>
                <a:cubicBezTo>
                  <a:pt x="1738874" y="458871"/>
                  <a:pt x="1742107" y="457192"/>
                  <a:pt x="1743165" y="456011"/>
                </a:cubicBezTo>
                <a:cubicBezTo>
                  <a:pt x="1744159" y="454892"/>
                  <a:pt x="1749630" y="451099"/>
                  <a:pt x="1751185" y="450228"/>
                </a:cubicBezTo>
                <a:cubicBezTo>
                  <a:pt x="1752739" y="449296"/>
                  <a:pt x="1753237" y="450353"/>
                  <a:pt x="1753859" y="449296"/>
                </a:cubicBezTo>
                <a:cubicBezTo>
                  <a:pt x="1754543" y="448301"/>
                  <a:pt x="1755164" y="447493"/>
                  <a:pt x="1755289" y="446995"/>
                </a:cubicBezTo>
                <a:cubicBezTo>
                  <a:pt x="1755413" y="446435"/>
                  <a:pt x="1756097" y="445192"/>
                  <a:pt x="1756594" y="445192"/>
                </a:cubicBezTo>
                <a:cubicBezTo>
                  <a:pt x="1757092" y="445192"/>
                  <a:pt x="1757776" y="445068"/>
                  <a:pt x="1759206" y="444757"/>
                </a:cubicBezTo>
                <a:cubicBezTo>
                  <a:pt x="1760574" y="444508"/>
                  <a:pt x="1761507" y="444384"/>
                  <a:pt x="1761507" y="443513"/>
                </a:cubicBezTo>
                <a:cubicBezTo>
                  <a:pt x="1761507" y="442581"/>
                  <a:pt x="1764242" y="441026"/>
                  <a:pt x="1765113" y="440280"/>
                </a:cubicBezTo>
                <a:cubicBezTo>
                  <a:pt x="1766045" y="439472"/>
                  <a:pt x="1769403" y="438601"/>
                  <a:pt x="1768346" y="439720"/>
                </a:cubicBezTo>
                <a:cubicBezTo>
                  <a:pt x="1767662" y="440529"/>
                  <a:pt x="1764740" y="442332"/>
                  <a:pt x="1763683" y="443389"/>
                </a:cubicBezTo>
                <a:cubicBezTo>
                  <a:pt x="1762688" y="444384"/>
                  <a:pt x="1762128" y="444757"/>
                  <a:pt x="1762128" y="445192"/>
                </a:cubicBezTo>
                <a:cubicBezTo>
                  <a:pt x="1762128" y="445565"/>
                  <a:pt x="1760574" y="445689"/>
                  <a:pt x="1761507" y="446311"/>
                </a:cubicBezTo>
                <a:cubicBezTo>
                  <a:pt x="1762439" y="446995"/>
                  <a:pt x="1764367" y="446622"/>
                  <a:pt x="1763558" y="447493"/>
                </a:cubicBezTo>
                <a:cubicBezTo>
                  <a:pt x="1762812" y="448425"/>
                  <a:pt x="1763061" y="448425"/>
                  <a:pt x="1763683" y="448425"/>
                </a:cubicBezTo>
                <a:cubicBezTo>
                  <a:pt x="1764367" y="448425"/>
                  <a:pt x="1764367" y="449296"/>
                  <a:pt x="1763434" y="449793"/>
                </a:cubicBezTo>
                <a:cubicBezTo>
                  <a:pt x="1762564" y="450353"/>
                  <a:pt x="1762004" y="450974"/>
                  <a:pt x="1761258" y="451348"/>
                </a:cubicBezTo>
                <a:cubicBezTo>
                  <a:pt x="1760449" y="451783"/>
                  <a:pt x="1759455" y="452529"/>
                  <a:pt x="1759455" y="452529"/>
                </a:cubicBezTo>
                <a:cubicBezTo>
                  <a:pt x="1758273" y="453462"/>
                  <a:pt x="1757340" y="453959"/>
                  <a:pt x="1756843" y="454456"/>
                </a:cubicBezTo>
                <a:cubicBezTo>
                  <a:pt x="1756594" y="454705"/>
                  <a:pt x="1755600" y="455140"/>
                  <a:pt x="1754543" y="455700"/>
                </a:cubicBezTo>
                <a:cubicBezTo>
                  <a:pt x="1757092" y="453586"/>
                  <a:pt x="1759268" y="451285"/>
                  <a:pt x="1761009" y="448985"/>
                </a:cubicBezTo>
                <a:cubicBezTo>
                  <a:pt x="1760947" y="449047"/>
                  <a:pt x="1760512" y="448860"/>
                  <a:pt x="1760449" y="448985"/>
                </a:cubicBezTo>
                <a:lnTo>
                  <a:pt x="1760449" y="448985"/>
                </a:lnTo>
                <a:cubicBezTo>
                  <a:pt x="1760449" y="448985"/>
                  <a:pt x="1760636" y="448798"/>
                  <a:pt x="1760698" y="448798"/>
                </a:cubicBezTo>
                <a:cubicBezTo>
                  <a:pt x="1760885" y="448674"/>
                  <a:pt x="1760947" y="448425"/>
                  <a:pt x="1760823" y="448176"/>
                </a:cubicBezTo>
                <a:cubicBezTo>
                  <a:pt x="1760698" y="447990"/>
                  <a:pt x="1760387" y="447928"/>
                  <a:pt x="1760201" y="448052"/>
                </a:cubicBezTo>
                <a:cubicBezTo>
                  <a:pt x="1760201" y="448052"/>
                  <a:pt x="1760077" y="448114"/>
                  <a:pt x="1760014" y="448176"/>
                </a:cubicBezTo>
                <a:cubicBezTo>
                  <a:pt x="1760325" y="447679"/>
                  <a:pt x="1760512" y="446995"/>
                  <a:pt x="1760449" y="446187"/>
                </a:cubicBezTo>
                <a:cubicBezTo>
                  <a:pt x="1756657" y="445938"/>
                  <a:pt x="1755600" y="448425"/>
                  <a:pt x="1754854" y="451285"/>
                </a:cubicBezTo>
                <a:cubicBezTo>
                  <a:pt x="1753921" y="451099"/>
                  <a:pt x="1753859" y="451783"/>
                  <a:pt x="1753175" y="451845"/>
                </a:cubicBezTo>
                <a:lnTo>
                  <a:pt x="1750937" y="451845"/>
                </a:lnTo>
                <a:cubicBezTo>
                  <a:pt x="1747330" y="454892"/>
                  <a:pt x="1743102" y="457379"/>
                  <a:pt x="1739744" y="460736"/>
                </a:cubicBezTo>
                <a:cubicBezTo>
                  <a:pt x="1740677" y="460861"/>
                  <a:pt x="1741174" y="459804"/>
                  <a:pt x="1741423" y="460736"/>
                </a:cubicBezTo>
                <a:cubicBezTo>
                  <a:pt x="1740802" y="461980"/>
                  <a:pt x="1739558" y="462602"/>
                  <a:pt x="1739185" y="464094"/>
                </a:cubicBezTo>
                <a:cubicBezTo>
                  <a:pt x="1743911" y="462726"/>
                  <a:pt x="1748325" y="460363"/>
                  <a:pt x="1752118" y="457565"/>
                </a:cubicBezTo>
                <a:cubicBezTo>
                  <a:pt x="1751621" y="458809"/>
                  <a:pt x="1751496" y="459555"/>
                  <a:pt x="1752367" y="459182"/>
                </a:cubicBezTo>
                <a:cubicBezTo>
                  <a:pt x="1753300" y="458809"/>
                  <a:pt x="1754232" y="458560"/>
                  <a:pt x="1754854" y="458000"/>
                </a:cubicBezTo>
                <a:cubicBezTo>
                  <a:pt x="1755476" y="457503"/>
                  <a:pt x="1757963" y="455700"/>
                  <a:pt x="1757963" y="455700"/>
                </a:cubicBezTo>
                <a:cubicBezTo>
                  <a:pt x="1757963" y="455700"/>
                  <a:pt x="1759517" y="455203"/>
                  <a:pt x="1759517" y="455576"/>
                </a:cubicBezTo>
                <a:cubicBezTo>
                  <a:pt x="1759517" y="455949"/>
                  <a:pt x="1759890" y="455824"/>
                  <a:pt x="1758211" y="457006"/>
                </a:cubicBezTo>
                <a:cubicBezTo>
                  <a:pt x="1756532" y="458125"/>
                  <a:pt x="1755786" y="459431"/>
                  <a:pt x="1754978" y="459679"/>
                </a:cubicBezTo>
                <a:cubicBezTo>
                  <a:pt x="1754232" y="459990"/>
                  <a:pt x="1752677" y="460239"/>
                  <a:pt x="1752118" y="460612"/>
                </a:cubicBezTo>
                <a:cubicBezTo>
                  <a:pt x="1751621" y="460985"/>
                  <a:pt x="1751496" y="461793"/>
                  <a:pt x="1751123" y="461918"/>
                </a:cubicBezTo>
                <a:moveTo>
                  <a:pt x="1754543" y="455638"/>
                </a:moveTo>
                <a:cubicBezTo>
                  <a:pt x="1753797" y="456260"/>
                  <a:pt x="1753051" y="456881"/>
                  <a:pt x="1752242" y="457317"/>
                </a:cubicBezTo>
                <a:cubicBezTo>
                  <a:pt x="1752491" y="456695"/>
                  <a:pt x="1753548" y="456073"/>
                  <a:pt x="1754543" y="455638"/>
                </a:cubicBezTo>
                <a:moveTo>
                  <a:pt x="1770958" y="451907"/>
                </a:moveTo>
                <a:cubicBezTo>
                  <a:pt x="1769776" y="452902"/>
                  <a:pt x="1766543" y="455265"/>
                  <a:pt x="1765237" y="456260"/>
                </a:cubicBezTo>
                <a:cubicBezTo>
                  <a:pt x="1763932" y="457317"/>
                  <a:pt x="1762253" y="458249"/>
                  <a:pt x="1760885" y="459493"/>
                </a:cubicBezTo>
                <a:cubicBezTo>
                  <a:pt x="1759455" y="460799"/>
                  <a:pt x="1758647" y="461358"/>
                  <a:pt x="1757527" y="462602"/>
                </a:cubicBezTo>
                <a:cubicBezTo>
                  <a:pt x="1756346" y="463907"/>
                  <a:pt x="1755164" y="463783"/>
                  <a:pt x="1754667" y="463659"/>
                </a:cubicBezTo>
                <a:cubicBezTo>
                  <a:pt x="1754169" y="463534"/>
                  <a:pt x="1755538" y="462229"/>
                  <a:pt x="1756346" y="461856"/>
                </a:cubicBezTo>
                <a:cubicBezTo>
                  <a:pt x="1757092" y="461482"/>
                  <a:pt x="1758149" y="460052"/>
                  <a:pt x="1758522" y="459804"/>
                </a:cubicBezTo>
                <a:cubicBezTo>
                  <a:pt x="1758895" y="459493"/>
                  <a:pt x="1760077" y="458747"/>
                  <a:pt x="1760885" y="458125"/>
                </a:cubicBezTo>
                <a:cubicBezTo>
                  <a:pt x="1761631" y="457441"/>
                  <a:pt x="1763185" y="455886"/>
                  <a:pt x="1764988" y="454892"/>
                </a:cubicBezTo>
                <a:cubicBezTo>
                  <a:pt x="1766792" y="453835"/>
                  <a:pt x="1770149" y="450353"/>
                  <a:pt x="1770709" y="450104"/>
                </a:cubicBezTo>
                <a:cubicBezTo>
                  <a:pt x="1770709" y="450104"/>
                  <a:pt x="1774067" y="448674"/>
                  <a:pt x="1773880" y="449171"/>
                </a:cubicBezTo>
                <a:cubicBezTo>
                  <a:pt x="1773755" y="449669"/>
                  <a:pt x="1772076" y="450850"/>
                  <a:pt x="1770958" y="451907"/>
                </a:cubicBezTo>
                <a:moveTo>
                  <a:pt x="1780098" y="435865"/>
                </a:moveTo>
                <a:cubicBezTo>
                  <a:pt x="1778419" y="436363"/>
                  <a:pt x="1777300" y="438042"/>
                  <a:pt x="1777300" y="437420"/>
                </a:cubicBezTo>
                <a:cubicBezTo>
                  <a:pt x="1777300" y="436798"/>
                  <a:pt x="1778419" y="434808"/>
                  <a:pt x="1779973" y="433689"/>
                </a:cubicBezTo>
                <a:cubicBezTo>
                  <a:pt x="1781528" y="432508"/>
                  <a:pt x="1784264" y="432632"/>
                  <a:pt x="1784264" y="432632"/>
                </a:cubicBezTo>
                <a:cubicBezTo>
                  <a:pt x="1783206" y="433565"/>
                  <a:pt x="1781776" y="435368"/>
                  <a:pt x="1780098" y="435865"/>
                </a:cubicBezTo>
                <a:moveTo>
                  <a:pt x="1804098" y="412176"/>
                </a:moveTo>
                <a:cubicBezTo>
                  <a:pt x="1803601" y="412549"/>
                  <a:pt x="1798813" y="416031"/>
                  <a:pt x="1797134" y="417461"/>
                </a:cubicBezTo>
                <a:cubicBezTo>
                  <a:pt x="1795455" y="418891"/>
                  <a:pt x="1794399" y="420321"/>
                  <a:pt x="1793217" y="421067"/>
                </a:cubicBezTo>
                <a:cubicBezTo>
                  <a:pt x="1792098" y="421875"/>
                  <a:pt x="1790667" y="422248"/>
                  <a:pt x="1789984" y="422995"/>
                </a:cubicBezTo>
                <a:cubicBezTo>
                  <a:pt x="1789362" y="423803"/>
                  <a:pt x="1788865" y="424673"/>
                  <a:pt x="1787808" y="425233"/>
                </a:cubicBezTo>
                <a:cubicBezTo>
                  <a:pt x="1786750" y="425730"/>
                  <a:pt x="1786502" y="424798"/>
                  <a:pt x="1786004" y="426103"/>
                </a:cubicBezTo>
                <a:cubicBezTo>
                  <a:pt x="1785507" y="427409"/>
                  <a:pt x="1787435" y="427658"/>
                  <a:pt x="1785072" y="428715"/>
                </a:cubicBezTo>
                <a:cubicBezTo>
                  <a:pt x="1783890" y="429212"/>
                  <a:pt x="1783393" y="429212"/>
                  <a:pt x="1783020" y="429275"/>
                </a:cubicBezTo>
                <a:cubicBezTo>
                  <a:pt x="1783828" y="428777"/>
                  <a:pt x="1784388" y="428155"/>
                  <a:pt x="1783331" y="427658"/>
                </a:cubicBezTo>
                <a:cubicBezTo>
                  <a:pt x="1783580" y="428901"/>
                  <a:pt x="1780222" y="429275"/>
                  <a:pt x="1781652" y="429834"/>
                </a:cubicBezTo>
                <a:cubicBezTo>
                  <a:pt x="1782274" y="429337"/>
                  <a:pt x="1782585" y="429275"/>
                  <a:pt x="1782957" y="429275"/>
                </a:cubicBezTo>
                <a:cubicBezTo>
                  <a:pt x="1782460" y="429523"/>
                  <a:pt x="1781901" y="429772"/>
                  <a:pt x="1781652" y="429834"/>
                </a:cubicBezTo>
                <a:cubicBezTo>
                  <a:pt x="1780284" y="430891"/>
                  <a:pt x="1780409" y="430642"/>
                  <a:pt x="1779165" y="431699"/>
                </a:cubicBezTo>
                <a:cubicBezTo>
                  <a:pt x="1777859" y="432694"/>
                  <a:pt x="1776802" y="433876"/>
                  <a:pt x="1775683" y="434373"/>
                </a:cubicBezTo>
                <a:cubicBezTo>
                  <a:pt x="1774501" y="434870"/>
                  <a:pt x="1773196" y="435928"/>
                  <a:pt x="1772699" y="436549"/>
                </a:cubicBezTo>
                <a:cubicBezTo>
                  <a:pt x="1772201" y="437171"/>
                  <a:pt x="1771020" y="437917"/>
                  <a:pt x="1770709" y="438042"/>
                </a:cubicBezTo>
                <a:cubicBezTo>
                  <a:pt x="1770709" y="437731"/>
                  <a:pt x="1771020" y="436860"/>
                  <a:pt x="1772574" y="435057"/>
                </a:cubicBezTo>
                <a:cubicBezTo>
                  <a:pt x="1774501" y="432819"/>
                  <a:pt x="1776305" y="431140"/>
                  <a:pt x="1777362" y="431016"/>
                </a:cubicBezTo>
                <a:cubicBezTo>
                  <a:pt x="1778356" y="430891"/>
                  <a:pt x="1779165" y="429834"/>
                  <a:pt x="1780284" y="428715"/>
                </a:cubicBezTo>
                <a:cubicBezTo>
                  <a:pt x="1781465" y="427534"/>
                  <a:pt x="1782772" y="426352"/>
                  <a:pt x="1783393" y="426103"/>
                </a:cubicBezTo>
                <a:cubicBezTo>
                  <a:pt x="1784077" y="425855"/>
                  <a:pt x="1784699" y="425606"/>
                  <a:pt x="1785631" y="424549"/>
                </a:cubicBezTo>
                <a:cubicBezTo>
                  <a:pt x="1786502" y="423554"/>
                  <a:pt x="1787683" y="422497"/>
                  <a:pt x="1788429" y="422248"/>
                </a:cubicBezTo>
                <a:cubicBezTo>
                  <a:pt x="1789237" y="422000"/>
                  <a:pt x="1790108" y="422622"/>
                  <a:pt x="1790544" y="421440"/>
                </a:cubicBezTo>
                <a:cubicBezTo>
                  <a:pt x="1790916" y="420321"/>
                  <a:pt x="1789113" y="420570"/>
                  <a:pt x="1791041" y="419015"/>
                </a:cubicBezTo>
                <a:cubicBezTo>
                  <a:pt x="1792968" y="417461"/>
                  <a:pt x="1793901" y="417461"/>
                  <a:pt x="1794771" y="416652"/>
                </a:cubicBezTo>
                <a:cubicBezTo>
                  <a:pt x="1795704" y="415906"/>
                  <a:pt x="1795829" y="414476"/>
                  <a:pt x="1796699" y="414725"/>
                </a:cubicBezTo>
                <a:cubicBezTo>
                  <a:pt x="1797631" y="414974"/>
                  <a:pt x="1798254" y="414849"/>
                  <a:pt x="1798938" y="414352"/>
                </a:cubicBezTo>
                <a:cubicBezTo>
                  <a:pt x="1799559" y="413855"/>
                  <a:pt x="1799435" y="413171"/>
                  <a:pt x="1800367" y="412798"/>
                </a:cubicBezTo>
                <a:cubicBezTo>
                  <a:pt x="1801238" y="412424"/>
                  <a:pt x="1805528" y="410994"/>
                  <a:pt x="1804098" y="412176"/>
                </a:cubicBezTo>
                <a:moveTo>
                  <a:pt x="1807953" y="408134"/>
                </a:moveTo>
                <a:lnTo>
                  <a:pt x="1805777" y="409067"/>
                </a:lnTo>
                <a:cubicBezTo>
                  <a:pt x="1805777" y="409067"/>
                  <a:pt x="1805093" y="408259"/>
                  <a:pt x="1805403" y="407761"/>
                </a:cubicBezTo>
                <a:cubicBezTo>
                  <a:pt x="1805652" y="407264"/>
                  <a:pt x="1806398" y="406580"/>
                  <a:pt x="1808077" y="406082"/>
                </a:cubicBezTo>
                <a:cubicBezTo>
                  <a:pt x="1809756" y="405585"/>
                  <a:pt x="1807953" y="408134"/>
                  <a:pt x="1807953" y="408134"/>
                </a:cubicBezTo>
                <a:moveTo>
                  <a:pt x="1803476" y="164461"/>
                </a:moveTo>
                <a:cubicBezTo>
                  <a:pt x="1803476" y="164461"/>
                  <a:pt x="1803476" y="164274"/>
                  <a:pt x="1803476" y="164150"/>
                </a:cubicBezTo>
                <a:cubicBezTo>
                  <a:pt x="1807394" y="164026"/>
                  <a:pt x="1809197" y="161663"/>
                  <a:pt x="1813425" y="161849"/>
                </a:cubicBezTo>
                <a:cubicBezTo>
                  <a:pt x="1815166" y="165642"/>
                  <a:pt x="1806710" y="165953"/>
                  <a:pt x="1803352" y="164647"/>
                </a:cubicBezTo>
                <a:lnTo>
                  <a:pt x="1803352" y="164647"/>
                </a:lnTo>
                <a:cubicBezTo>
                  <a:pt x="1803352" y="164647"/>
                  <a:pt x="1803414" y="164523"/>
                  <a:pt x="1803414" y="164461"/>
                </a:cubicBezTo>
                <a:moveTo>
                  <a:pt x="1776118" y="162471"/>
                </a:moveTo>
                <a:lnTo>
                  <a:pt x="1776118" y="162969"/>
                </a:lnTo>
                <a:lnTo>
                  <a:pt x="1776305" y="162969"/>
                </a:lnTo>
                <a:cubicBezTo>
                  <a:pt x="1776305" y="162969"/>
                  <a:pt x="1775869" y="163342"/>
                  <a:pt x="1775683" y="163466"/>
                </a:cubicBezTo>
                <a:lnTo>
                  <a:pt x="1775497" y="163590"/>
                </a:lnTo>
                <a:cubicBezTo>
                  <a:pt x="1775497" y="163590"/>
                  <a:pt x="1774999" y="163590"/>
                  <a:pt x="1774813" y="163528"/>
                </a:cubicBezTo>
                <a:cubicBezTo>
                  <a:pt x="1774688" y="163404"/>
                  <a:pt x="1774626" y="163155"/>
                  <a:pt x="1774501" y="162969"/>
                </a:cubicBezTo>
                <a:cubicBezTo>
                  <a:pt x="1775185" y="162969"/>
                  <a:pt x="1775248" y="162285"/>
                  <a:pt x="1776118" y="162471"/>
                </a:cubicBezTo>
                <a:moveTo>
                  <a:pt x="1773569" y="163528"/>
                </a:moveTo>
                <a:cubicBezTo>
                  <a:pt x="1773569" y="163528"/>
                  <a:pt x="1773818" y="164150"/>
                  <a:pt x="1774067" y="164399"/>
                </a:cubicBezTo>
                <a:lnTo>
                  <a:pt x="1774191" y="164523"/>
                </a:lnTo>
                <a:lnTo>
                  <a:pt x="1774377" y="164523"/>
                </a:lnTo>
                <a:cubicBezTo>
                  <a:pt x="1774750" y="164647"/>
                  <a:pt x="1775123" y="164710"/>
                  <a:pt x="1775621" y="164710"/>
                </a:cubicBezTo>
                <a:lnTo>
                  <a:pt x="1775808" y="164710"/>
                </a:lnTo>
                <a:cubicBezTo>
                  <a:pt x="1775808" y="164710"/>
                  <a:pt x="1776367" y="164399"/>
                  <a:pt x="1776367" y="164399"/>
                </a:cubicBezTo>
                <a:cubicBezTo>
                  <a:pt x="1776492" y="164336"/>
                  <a:pt x="1776678" y="164212"/>
                  <a:pt x="1776802" y="164150"/>
                </a:cubicBezTo>
                <a:lnTo>
                  <a:pt x="1776802" y="164150"/>
                </a:lnTo>
                <a:cubicBezTo>
                  <a:pt x="1785196" y="163466"/>
                  <a:pt x="1792595" y="161725"/>
                  <a:pt x="1801922" y="161912"/>
                </a:cubicBezTo>
                <a:lnTo>
                  <a:pt x="1801922" y="163590"/>
                </a:lnTo>
                <a:lnTo>
                  <a:pt x="1802046" y="163590"/>
                </a:lnTo>
                <a:cubicBezTo>
                  <a:pt x="1802046" y="163590"/>
                  <a:pt x="1801984" y="164026"/>
                  <a:pt x="1801922" y="164212"/>
                </a:cubicBezTo>
                <a:lnTo>
                  <a:pt x="1801922" y="164212"/>
                </a:lnTo>
                <a:cubicBezTo>
                  <a:pt x="1797196" y="169311"/>
                  <a:pt x="1784201" y="166948"/>
                  <a:pt x="1776243" y="167570"/>
                </a:cubicBezTo>
                <a:cubicBezTo>
                  <a:pt x="1779849" y="164958"/>
                  <a:pt x="1774501" y="166824"/>
                  <a:pt x="1773445" y="168627"/>
                </a:cubicBezTo>
                <a:cubicBezTo>
                  <a:pt x="1767475" y="168440"/>
                  <a:pt x="1762812" y="170119"/>
                  <a:pt x="1758957" y="167570"/>
                </a:cubicBezTo>
                <a:cubicBezTo>
                  <a:pt x="1763745" y="166450"/>
                  <a:pt x="1769279" y="163528"/>
                  <a:pt x="1773693" y="163590"/>
                </a:cubicBezTo>
                <a:moveTo>
                  <a:pt x="1711205" y="172606"/>
                </a:moveTo>
                <a:cubicBezTo>
                  <a:pt x="1711205" y="172606"/>
                  <a:pt x="1711827" y="171984"/>
                  <a:pt x="1712884" y="171798"/>
                </a:cubicBezTo>
                <a:cubicBezTo>
                  <a:pt x="1713878" y="171611"/>
                  <a:pt x="1716925" y="171362"/>
                  <a:pt x="1717671" y="170803"/>
                </a:cubicBezTo>
                <a:cubicBezTo>
                  <a:pt x="1718480" y="170181"/>
                  <a:pt x="1718480" y="170679"/>
                  <a:pt x="1719040" y="170927"/>
                </a:cubicBezTo>
                <a:cubicBezTo>
                  <a:pt x="1719661" y="171176"/>
                  <a:pt x="1720470" y="171052"/>
                  <a:pt x="1721464" y="170803"/>
                </a:cubicBezTo>
                <a:cubicBezTo>
                  <a:pt x="1722521" y="170492"/>
                  <a:pt x="1723143" y="170803"/>
                  <a:pt x="1725008" y="170803"/>
                </a:cubicBezTo>
                <a:cubicBezTo>
                  <a:pt x="1726874" y="170803"/>
                  <a:pt x="1726376" y="172606"/>
                  <a:pt x="1726376" y="172606"/>
                </a:cubicBezTo>
                <a:cubicBezTo>
                  <a:pt x="1726376" y="172606"/>
                  <a:pt x="1726812" y="172420"/>
                  <a:pt x="1727931" y="172295"/>
                </a:cubicBezTo>
                <a:cubicBezTo>
                  <a:pt x="1729050" y="172233"/>
                  <a:pt x="1730356" y="171736"/>
                  <a:pt x="1730977" y="171487"/>
                </a:cubicBezTo>
                <a:cubicBezTo>
                  <a:pt x="1731537" y="171176"/>
                  <a:pt x="1731972" y="170492"/>
                  <a:pt x="1733527" y="169373"/>
                </a:cubicBezTo>
                <a:cubicBezTo>
                  <a:pt x="1733899" y="169124"/>
                  <a:pt x="1734397" y="170057"/>
                  <a:pt x="1734894" y="170057"/>
                </a:cubicBezTo>
                <a:cubicBezTo>
                  <a:pt x="1735454" y="170057"/>
                  <a:pt x="1736573" y="170181"/>
                  <a:pt x="1737319" y="169808"/>
                </a:cubicBezTo>
                <a:cubicBezTo>
                  <a:pt x="1738128" y="169497"/>
                  <a:pt x="1738128" y="169373"/>
                  <a:pt x="1738874" y="169311"/>
                </a:cubicBezTo>
                <a:cubicBezTo>
                  <a:pt x="1739682" y="169248"/>
                  <a:pt x="1739496" y="169684"/>
                  <a:pt x="1739993" y="170057"/>
                </a:cubicBezTo>
                <a:cubicBezTo>
                  <a:pt x="1740491" y="170492"/>
                  <a:pt x="1741112" y="170181"/>
                  <a:pt x="1741796" y="169995"/>
                </a:cubicBezTo>
                <a:cubicBezTo>
                  <a:pt x="1742480" y="169808"/>
                  <a:pt x="1742667" y="169373"/>
                  <a:pt x="1743786" y="168938"/>
                </a:cubicBezTo>
                <a:cubicBezTo>
                  <a:pt x="1744905" y="168565"/>
                  <a:pt x="1745838" y="170243"/>
                  <a:pt x="1745838" y="170243"/>
                </a:cubicBezTo>
                <a:lnTo>
                  <a:pt x="1745403" y="170430"/>
                </a:lnTo>
                <a:cubicBezTo>
                  <a:pt x="1745029" y="170616"/>
                  <a:pt x="1744905" y="170803"/>
                  <a:pt x="1744221" y="171300"/>
                </a:cubicBezTo>
                <a:cubicBezTo>
                  <a:pt x="1743537" y="171798"/>
                  <a:pt x="1742791" y="171798"/>
                  <a:pt x="1741237" y="172295"/>
                </a:cubicBezTo>
                <a:cubicBezTo>
                  <a:pt x="1739682" y="172855"/>
                  <a:pt x="1736636" y="173290"/>
                  <a:pt x="1734832" y="173787"/>
                </a:cubicBezTo>
                <a:cubicBezTo>
                  <a:pt x="1733030" y="174285"/>
                  <a:pt x="1732843" y="173787"/>
                  <a:pt x="1732843" y="173787"/>
                </a:cubicBezTo>
                <a:cubicBezTo>
                  <a:pt x="1732843" y="173787"/>
                  <a:pt x="1732967" y="173352"/>
                  <a:pt x="1732594" y="173103"/>
                </a:cubicBezTo>
                <a:cubicBezTo>
                  <a:pt x="1733962" y="173103"/>
                  <a:pt x="1735330" y="173103"/>
                  <a:pt x="1735392" y="171922"/>
                </a:cubicBezTo>
                <a:cubicBezTo>
                  <a:pt x="1733776" y="171860"/>
                  <a:pt x="1732532" y="172109"/>
                  <a:pt x="1732035" y="173103"/>
                </a:cubicBezTo>
                <a:cubicBezTo>
                  <a:pt x="1731661" y="173103"/>
                  <a:pt x="1731102" y="173477"/>
                  <a:pt x="1730356" y="173601"/>
                </a:cubicBezTo>
                <a:cubicBezTo>
                  <a:pt x="1729236" y="173850"/>
                  <a:pt x="1729236" y="174409"/>
                  <a:pt x="1728366" y="174471"/>
                </a:cubicBezTo>
                <a:cubicBezTo>
                  <a:pt x="1727496" y="174596"/>
                  <a:pt x="1727433" y="174471"/>
                  <a:pt x="1725941" y="174720"/>
                </a:cubicBezTo>
                <a:cubicBezTo>
                  <a:pt x="1724511" y="174969"/>
                  <a:pt x="1724697" y="175280"/>
                  <a:pt x="1722770" y="175901"/>
                </a:cubicBezTo>
                <a:cubicBezTo>
                  <a:pt x="1723143" y="175653"/>
                  <a:pt x="1723081" y="175280"/>
                  <a:pt x="1722521" y="174782"/>
                </a:cubicBezTo>
                <a:lnTo>
                  <a:pt x="1722521" y="174596"/>
                </a:lnTo>
                <a:cubicBezTo>
                  <a:pt x="1722521" y="174596"/>
                  <a:pt x="1722895" y="174471"/>
                  <a:pt x="1723081" y="174409"/>
                </a:cubicBezTo>
                <a:cubicBezTo>
                  <a:pt x="1723454" y="174223"/>
                  <a:pt x="1723641" y="173787"/>
                  <a:pt x="1723516" y="173414"/>
                </a:cubicBezTo>
                <a:cubicBezTo>
                  <a:pt x="1723330" y="173041"/>
                  <a:pt x="1722957" y="172855"/>
                  <a:pt x="1722521" y="172979"/>
                </a:cubicBezTo>
                <a:cubicBezTo>
                  <a:pt x="1722397" y="172979"/>
                  <a:pt x="1722211" y="173103"/>
                  <a:pt x="1722024" y="173166"/>
                </a:cubicBezTo>
                <a:lnTo>
                  <a:pt x="1721962" y="173166"/>
                </a:lnTo>
                <a:cubicBezTo>
                  <a:pt x="1721091" y="172109"/>
                  <a:pt x="1719412" y="171860"/>
                  <a:pt x="1717485" y="171922"/>
                </a:cubicBezTo>
                <a:cubicBezTo>
                  <a:pt x="1717236" y="172730"/>
                  <a:pt x="1717485" y="172979"/>
                  <a:pt x="1717920" y="173041"/>
                </a:cubicBezTo>
                <a:cubicBezTo>
                  <a:pt x="1717671" y="173041"/>
                  <a:pt x="1717361" y="173103"/>
                  <a:pt x="1716925" y="173103"/>
                </a:cubicBezTo>
                <a:cubicBezTo>
                  <a:pt x="1716117" y="173103"/>
                  <a:pt x="1715993" y="173290"/>
                  <a:pt x="1714998" y="173414"/>
                </a:cubicBezTo>
                <a:cubicBezTo>
                  <a:pt x="1714376" y="175031"/>
                  <a:pt x="1712573" y="175715"/>
                  <a:pt x="1710770" y="174782"/>
                </a:cubicBezTo>
                <a:cubicBezTo>
                  <a:pt x="1710770" y="174223"/>
                  <a:pt x="1710894" y="173787"/>
                  <a:pt x="1711143" y="173539"/>
                </a:cubicBezTo>
                <a:cubicBezTo>
                  <a:pt x="1711081" y="173352"/>
                  <a:pt x="1711143" y="173041"/>
                  <a:pt x="1711205" y="172606"/>
                </a:cubicBezTo>
                <a:moveTo>
                  <a:pt x="1630001" y="192005"/>
                </a:moveTo>
                <a:cubicBezTo>
                  <a:pt x="1630747" y="191819"/>
                  <a:pt x="1631121" y="191321"/>
                  <a:pt x="1632364" y="190886"/>
                </a:cubicBezTo>
                <a:cubicBezTo>
                  <a:pt x="1633669" y="190451"/>
                  <a:pt x="1633918" y="190264"/>
                  <a:pt x="1635162" y="190016"/>
                </a:cubicBezTo>
                <a:cubicBezTo>
                  <a:pt x="1636343" y="189767"/>
                  <a:pt x="1636281" y="189518"/>
                  <a:pt x="1637587" y="188897"/>
                </a:cubicBezTo>
                <a:cubicBezTo>
                  <a:pt x="1638831" y="188275"/>
                  <a:pt x="1638768" y="188461"/>
                  <a:pt x="1640510" y="187591"/>
                </a:cubicBezTo>
                <a:cubicBezTo>
                  <a:pt x="1642188" y="186720"/>
                  <a:pt x="1641256" y="187715"/>
                  <a:pt x="1641691" y="188275"/>
                </a:cubicBezTo>
                <a:cubicBezTo>
                  <a:pt x="1642126" y="188897"/>
                  <a:pt x="1641193" y="188648"/>
                  <a:pt x="1640510" y="189207"/>
                </a:cubicBezTo>
                <a:cubicBezTo>
                  <a:pt x="1639826" y="189829"/>
                  <a:pt x="1639141" y="189767"/>
                  <a:pt x="1636965" y="190513"/>
                </a:cubicBezTo>
                <a:cubicBezTo>
                  <a:pt x="1634789" y="191321"/>
                  <a:pt x="1636032" y="190948"/>
                  <a:pt x="1634540" y="192068"/>
                </a:cubicBezTo>
                <a:cubicBezTo>
                  <a:pt x="1633110" y="193187"/>
                  <a:pt x="1632364" y="192938"/>
                  <a:pt x="1630561" y="193373"/>
                </a:cubicBezTo>
                <a:cubicBezTo>
                  <a:pt x="1629380" y="193684"/>
                  <a:pt x="1627204" y="194119"/>
                  <a:pt x="1626271" y="194306"/>
                </a:cubicBezTo>
                <a:cubicBezTo>
                  <a:pt x="1627390" y="193684"/>
                  <a:pt x="1629317" y="192192"/>
                  <a:pt x="1630001" y="192005"/>
                </a:cubicBezTo>
                <a:moveTo>
                  <a:pt x="1621545" y="198969"/>
                </a:moveTo>
                <a:cubicBezTo>
                  <a:pt x="1622540" y="198472"/>
                  <a:pt x="1623846" y="198285"/>
                  <a:pt x="1625151" y="197664"/>
                </a:cubicBezTo>
                <a:cubicBezTo>
                  <a:pt x="1626457" y="197104"/>
                  <a:pt x="1627576" y="196731"/>
                  <a:pt x="1628447" y="196109"/>
                </a:cubicBezTo>
                <a:cubicBezTo>
                  <a:pt x="1629317" y="195550"/>
                  <a:pt x="1629442" y="195550"/>
                  <a:pt x="1630561" y="195114"/>
                </a:cubicBezTo>
                <a:cubicBezTo>
                  <a:pt x="1631680" y="194679"/>
                  <a:pt x="1630934" y="196047"/>
                  <a:pt x="1630934" y="196047"/>
                </a:cubicBezTo>
                <a:cubicBezTo>
                  <a:pt x="1630934" y="196047"/>
                  <a:pt x="1631991" y="195860"/>
                  <a:pt x="1632737" y="195550"/>
                </a:cubicBezTo>
                <a:cubicBezTo>
                  <a:pt x="1633484" y="195176"/>
                  <a:pt x="1633794" y="194866"/>
                  <a:pt x="1634913" y="194679"/>
                </a:cubicBezTo>
                <a:cubicBezTo>
                  <a:pt x="1636032" y="194493"/>
                  <a:pt x="1636530" y="194493"/>
                  <a:pt x="1637587" y="194306"/>
                </a:cubicBezTo>
                <a:cubicBezTo>
                  <a:pt x="1638582" y="194119"/>
                  <a:pt x="1638706" y="193746"/>
                  <a:pt x="1639949" y="192689"/>
                </a:cubicBezTo>
                <a:cubicBezTo>
                  <a:pt x="1641256" y="191632"/>
                  <a:pt x="1641691" y="192316"/>
                  <a:pt x="1642561" y="192441"/>
                </a:cubicBezTo>
                <a:cubicBezTo>
                  <a:pt x="1643432" y="192441"/>
                  <a:pt x="1642623" y="193125"/>
                  <a:pt x="1642312" y="193311"/>
                </a:cubicBezTo>
                <a:cubicBezTo>
                  <a:pt x="1641940" y="193435"/>
                  <a:pt x="1641691" y="193560"/>
                  <a:pt x="1640820" y="194057"/>
                </a:cubicBezTo>
                <a:cubicBezTo>
                  <a:pt x="1639949" y="194555"/>
                  <a:pt x="1640323" y="194306"/>
                  <a:pt x="1639266" y="195114"/>
                </a:cubicBezTo>
                <a:cubicBezTo>
                  <a:pt x="1638271" y="195860"/>
                  <a:pt x="1637960" y="195612"/>
                  <a:pt x="1637711" y="195985"/>
                </a:cubicBezTo>
                <a:cubicBezTo>
                  <a:pt x="1637463" y="196296"/>
                  <a:pt x="1636094" y="196358"/>
                  <a:pt x="1634478" y="196544"/>
                </a:cubicBezTo>
                <a:cubicBezTo>
                  <a:pt x="1632800" y="196731"/>
                  <a:pt x="1633856" y="196793"/>
                  <a:pt x="1632364" y="197601"/>
                </a:cubicBezTo>
                <a:cubicBezTo>
                  <a:pt x="1630934" y="198348"/>
                  <a:pt x="1630001" y="198969"/>
                  <a:pt x="1629691" y="199031"/>
                </a:cubicBezTo>
                <a:cubicBezTo>
                  <a:pt x="1629442" y="199156"/>
                  <a:pt x="1629006" y="198721"/>
                  <a:pt x="1627887" y="198534"/>
                </a:cubicBezTo>
                <a:cubicBezTo>
                  <a:pt x="1626768" y="198348"/>
                  <a:pt x="1627887" y="199156"/>
                  <a:pt x="1627887" y="199591"/>
                </a:cubicBezTo>
                <a:cubicBezTo>
                  <a:pt x="1627887" y="200026"/>
                  <a:pt x="1627328" y="199840"/>
                  <a:pt x="1626955" y="200151"/>
                </a:cubicBezTo>
                <a:cubicBezTo>
                  <a:pt x="1626643" y="200524"/>
                  <a:pt x="1625587" y="200524"/>
                  <a:pt x="1624716" y="200524"/>
                </a:cubicBezTo>
                <a:cubicBezTo>
                  <a:pt x="1624343" y="200524"/>
                  <a:pt x="1623783" y="200151"/>
                  <a:pt x="1623162" y="200275"/>
                </a:cubicBezTo>
                <a:cubicBezTo>
                  <a:pt x="1622540" y="200337"/>
                  <a:pt x="1621794" y="200897"/>
                  <a:pt x="1620240" y="201643"/>
                </a:cubicBezTo>
                <a:cubicBezTo>
                  <a:pt x="1618685" y="202389"/>
                  <a:pt x="1617131" y="202700"/>
                  <a:pt x="1616820" y="202762"/>
                </a:cubicBezTo>
                <a:cubicBezTo>
                  <a:pt x="1615825" y="202824"/>
                  <a:pt x="1615701" y="201705"/>
                  <a:pt x="1615701" y="201705"/>
                </a:cubicBezTo>
                <a:cubicBezTo>
                  <a:pt x="1615701" y="201705"/>
                  <a:pt x="1616136" y="201394"/>
                  <a:pt x="1616509" y="201270"/>
                </a:cubicBezTo>
                <a:cubicBezTo>
                  <a:pt x="1616944" y="201208"/>
                  <a:pt x="1618187" y="200524"/>
                  <a:pt x="1618810" y="200462"/>
                </a:cubicBezTo>
                <a:cubicBezTo>
                  <a:pt x="1619369" y="200337"/>
                  <a:pt x="1620488" y="199467"/>
                  <a:pt x="1621545" y="198969"/>
                </a:cubicBezTo>
                <a:moveTo>
                  <a:pt x="1605939" y="202140"/>
                </a:moveTo>
                <a:cubicBezTo>
                  <a:pt x="1606871" y="201643"/>
                  <a:pt x="1607120" y="201394"/>
                  <a:pt x="1608052" y="200897"/>
                </a:cubicBezTo>
                <a:cubicBezTo>
                  <a:pt x="1609047" y="200337"/>
                  <a:pt x="1610167" y="199902"/>
                  <a:pt x="1611286" y="199405"/>
                </a:cubicBezTo>
                <a:cubicBezTo>
                  <a:pt x="1612405" y="198907"/>
                  <a:pt x="1614022" y="198223"/>
                  <a:pt x="1614768" y="198037"/>
                </a:cubicBezTo>
                <a:cubicBezTo>
                  <a:pt x="1615576" y="197850"/>
                  <a:pt x="1618125" y="196669"/>
                  <a:pt x="1618436" y="196980"/>
                </a:cubicBezTo>
                <a:cubicBezTo>
                  <a:pt x="1618685" y="197353"/>
                  <a:pt x="1616882" y="198721"/>
                  <a:pt x="1616882" y="198721"/>
                </a:cubicBezTo>
                <a:cubicBezTo>
                  <a:pt x="1615576" y="198721"/>
                  <a:pt x="1613524" y="199156"/>
                  <a:pt x="1612468" y="199840"/>
                </a:cubicBezTo>
                <a:cubicBezTo>
                  <a:pt x="1611410" y="200524"/>
                  <a:pt x="1611597" y="200586"/>
                  <a:pt x="1610664" y="201145"/>
                </a:cubicBezTo>
                <a:cubicBezTo>
                  <a:pt x="1609731" y="201643"/>
                  <a:pt x="1609359" y="201829"/>
                  <a:pt x="1608052" y="202265"/>
                </a:cubicBezTo>
                <a:cubicBezTo>
                  <a:pt x="1606809" y="202700"/>
                  <a:pt x="1607183" y="202762"/>
                  <a:pt x="1606374" y="203011"/>
                </a:cubicBezTo>
                <a:cubicBezTo>
                  <a:pt x="1605504" y="203260"/>
                  <a:pt x="1604944" y="202700"/>
                  <a:pt x="1605939" y="202140"/>
                </a:cubicBezTo>
                <a:moveTo>
                  <a:pt x="1597420" y="204379"/>
                </a:moveTo>
                <a:cubicBezTo>
                  <a:pt x="1597420" y="204379"/>
                  <a:pt x="1597794" y="204254"/>
                  <a:pt x="1598042" y="204192"/>
                </a:cubicBezTo>
                <a:lnTo>
                  <a:pt x="1598042" y="204379"/>
                </a:lnTo>
                <a:cubicBezTo>
                  <a:pt x="1598042" y="205871"/>
                  <a:pt x="1596799" y="205933"/>
                  <a:pt x="1595431" y="206058"/>
                </a:cubicBezTo>
                <a:cubicBezTo>
                  <a:pt x="1595306" y="205871"/>
                  <a:pt x="1595244" y="205747"/>
                  <a:pt x="1595182" y="205560"/>
                </a:cubicBezTo>
                <a:cubicBezTo>
                  <a:pt x="1595804" y="204938"/>
                  <a:pt x="1596612" y="204627"/>
                  <a:pt x="1597483" y="204379"/>
                </a:cubicBezTo>
                <a:moveTo>
                  <a:pt x="1592446" y="206679"/>
                </a:moveTo>
                <a:cubicBezTo>
                  <a:pt x="1592819" y="206493"/>
                  <a:pt x="1593193" y="206306"/>
                  <a:pt x="1593628" y="206182"/>
                </a:cubicBezTo>
                <a:cubicBezTo>
                  <a:pt x="1593939" y="206120"/>
                  <a:pt x="1594187" y="205995"/>
                  <a:pt x="1594498" y="205871"/>
                </a:cubicBezTo>
                <a:cubicBezTo>
                  <a:pt x="1594623" y="206120"/>
                  <a:pt x="1594747" y="206368"/>
                  <a:pt x="1594933" y="206617"/>
                </a:cubicBezTo>
                <a:lnTo>
                  <a:pt x="1594685" y="206493"/>
                </a:lnTo>
                <a:cubicBezTo>
                  <a:pt x="1593939" y="206679"/>
                  <a:pt x="1593628" y="207301"/>
                  <a:pt x="1592446" y="207052"/>
                </a:cubicBezTo>
                <a:lnTo>
                  <a:pt x="1592446" y="206617"/>
                </a:lnTo>
                <a:close/>
                <a:moveTo>
                  <a:pt x="1595244" y="218306"/>
                </a:moveTo>
                <a:lnTo>
                  <a:pt x="1599161" y="218306"/>
                </a:lnTo>
                <a:cubicBezTo>
                  <a:pt x="1600280" y="214700"/>
                  <a:pt x="1604881" y="217249"/>
                  <a:pt x="1605317" y="213768"/>
                </a:cubicBezTo>
                <a:cubicBezTo>
                  <a:pt x="1606250" y="213768"/>
                  <a:pt x="1606747" y="214203"/>
                  <a:pt x="1606996" y="214887"/>
                </a:cubicBezTo>
                <a:cubicBezTo>
                  <a:pt x="1618436" y="206555"/>
                  <a:pt x="1631493" y="200026"/>
                  <a:pt x="1647224" y="195923"/>
                </a:cubicBezTo>
                <a:cubicBezTo>
                  <a:pt x="1653007" y="191943"/>
                  <a:pt x="1660903" y="188088"/>
                  <a:pt x="1669546" y="188710"/>
                </a:cubicBezTo>
                <a:cubicBezTo>
                  <a:pt x="1672593" y="188213"/>
                  <a:pt x="1672779" y="183114"/>
                  <a:pt x="1676821" y="185352"/>
                </a:cubicBezTo>
                <a:cubicBezTo>
                  <a:pt x="1677380" y="181746"/>
                  <a:pt x="1682044" y="184731"/>
                  <a:pt x="1682976" y="185850"/>
                </a:cubicBezTo>
                <a:cubicBezTo>
                  <a:pt x="1684220" y="185788"/>
                  <a:pt x="1685028" y="185352"/>
                  <a:pt x="1686023" y="185042"/>
                </a:cubicBezTo>
                <a:cubicBezTo>
                  <a:pt x="1686148" y="184917"/>
                  <a:pt x="1686334" y="184793"/>
                  <a:pt x="1686520" y="184606"/>
                </a:cubicBezTo>
                <a:cubicBezTo>
                  <a:pt x="1687018" y="184171"/>
                  <a:pt x="1687391" y="184233"/>
                  <a:pt x="1688075" y="184047"/>
                </a:cubicBezTo>
                <a:cubicBezTo>
                  <a:pt x="1688759" y="183922"/>
                  <a:pt x="1688759" y="184047"/>
                  <a:pt x="1689691" y="183736"/>
                </a:cubicBezTo>
                <a:cubicBezTo>
                  <a:pt x="1690624" y="183363"/>
                  <a:pt x="1690935" y="182803"/>
                  <a:pt x="1691868" y="182368"/>
                </a:cubicBezTo>
                <a:cubicBezTo>
                  <a:pt x="1692800" y="181933"/>
                  <a:pt x="1692862" y="182244"/>
                  <a:pt x="1692862" y="182244"/>
                </a:cubicBezTo>
                <a:cubicBezTo>
                  <a:pt x="1692862" y="182244"/>
                  <a:pt x="1695287" y="181497"/>
                  <a:pt x="1696407" y="181373"/>
                </a:cubicBezTo>
                <a:cubicBezTo>
                  <a:pt x="1697526" y="181311"/>
                  <a:pt x="1697775" y="180876"/>
                  <a:pt x="1698147" y="180627"/>
                </a:cubicBezTo>
                <a:cubicBezTo>
                  <a:pt x="1698521" y="180378"/>
                  <a:pt x="1699702" y="179756"/>
                  <a:pt x="1699702" y="179756"/>
                </a:cubicBezTo>
                <a:cubicBezTo>
                  <a:pt x="1699702" y="179756"/>
                  <a:pt x="1700821" y="179259"/>
                  <a:pt x="1701505" y="179010"/>
                </a:cubicBezTo>
                <a:cubicBezTo>
                  <a:pt x="1702189" y="178699"/>
                  <a:pt x="1702563" y="178015"/>
                  <a:pt x="1702438" y="177705"/>
                </a:cubicBezTo>
                <a:cubicBezTo>
                  <a:pt x="1702376" y="177332"/>
                  <a:pt x="1701443" y="177767"/>
                  <a:pt x="1701443" y="177767"/>
                </a:cubicBezTo>
                <a:cubicBezTo>
                  <a:pt x="1701443" y="177767"/>
                  <a:pt x="1700572" y="177953"/>
                  <a:pt x="1699702" y="178140"/>
                </a:cubicBezTo>
                <a:cubicBezTo>
                  <a:pt x="1698832" y="178264"/>
                  <a:pt x="1698645" y="178015"/>
                  <a:pt x="1696780" y="178389"/>
                </a:cubicBezTo>
                <a:cubicBezTo>
                  <a:pt x="1695661" y="178575"/>
                  <a:pt x="1694541" y="179072"/>
                  <a:pt x="1693671" y="179383"/>
                </a:cubicBezTo>
                <a:cubicBezTo>
                  <a:pt x="1693858" y="179197"/>
                  <a:pt x="1694044" y="178886"/>
                  <a:pt x="1694169" y="178575"/>
                </a:cubicBezTo>
                <a:cubicBezTo>
                  <a:pt x="1693298" y="178575"/>
                  <a:pt x="1692241" y="178513"/>
                  <a:pt x="1692490" y="179756"/>
                </a:cubicBezTo>
                <a:cubicBezTo>
                  <a:pt x="1692179" y="179570"/>
                  <a:pt x="1689381" y="181373"/>
                  <a:pt x="1689381" y="181373"/>
                </a:cubicBezTo>
                <a:cubicBezTo>
                  <a:pt x="1689381" y="181373"/>
                  <a:pt x="1687640" y="182617"/>
                  <a:pt x="1687143" y="182928"/>
                </a:cubicBezTo>
                <a:cubicBezTo>
                  <a:pt x="1686583" y="183301"/>
                  <a:pt x="1685650" y="183301"/>
                  <a:pt x="1685215" y="182865"/>
                </a:cubicBezTo>
                <a:cubicBezTo>
                  <a:pt x="1684780" y="182430"/>
                  <a:pt x="1686085" y="182244"/>
                  <a:pt x="1687453" y="181373"/>
                </a:cubicBezTo>
                <a:cubicBezTo>
                  <a:pt x="1687702" y="181249"/>
                  <a:pt x="1687889" y="181124"/>
                  <a:pt x="1687951" y="181062"/>
                </a:cubicBezTo>
                <a:cubicBezTo>
                  <a:pt x="1687827" y="181124"/>
                  <a:pt x="1687702" y="181187"/>
                  <a:pt x="1687827" y="181062"/>
                </a:cubicBezTo>
                <a:cubicBezTo>
                  <a:pt x="1688137" y="180689"/>
                  <a:pt x="1688386" y="180192"/>
                  <a:pt x="1688945" y="179259"/>
                </a:cubicBezTo>
                <a:cubicBezTo>
                  <a:pt x="1689443" y="178264"/>
                  <a:pt x="1689629" y="178637"/>
                  <a:pt x="1691060" y="178264"/>
                </a:cubicBezTo>
                <a:cubicBezTo>
                  <a:pt x="1692552" y="177953"/>
                  <a:pt x="1692800" y="177580"/>
                  <a:pt x="1693298" y="177518"/>
                </a:cubicBezTo>
                <a:cubicBezTo>
                  <a:pt x="1693858" y="177456"/>
                  <a:pt x="1694417" y="176772"/>
                  <a:pt x="1695474" y="176337"/>
                </a:cubicBezTo>
                <a:cubicBezTo>
                  <a:pt x="1696531" y="175901"/>
                  <a:pt x="1697215" y="176212"/>
                  <a:pt x="1698210" y="176026"/>
                </a:cubicBezTo>
                <a:cubicBezTo>
                  <a:pt x="1699267" y="175901"/>
                  <a:pt x="1702003" y="175653"/>
                  <a:pt x="1702563" y="175280"/>
                </a:cubicBezTo>
                <a:cubicBezTo>
                  <a:pt x="1703060" y="174907"/>
                  <a:pt x="1704365" y="174534"/>
                  <a:pt x="1705485" y="174409"/>
                </a:cubicBezTo>
                <a:cubicBezTo>
                  <a:pt x="1706604" y="174347"/>
                  <a:pt x="1706604" y="174534"/>
                  <a:pt x="1705982" y="175466"/>
                </a:cubicBezTo>
                <a:cubicBezTo>
                  <a:pt x="1705360" y="176399"/>
                  <a:pt x="1706169" y="176150"/>
                  <a:pt x="1706480" y="176026"/>
                </a:cubicBezTo>
                <a:cubicBezTo>
                  <a:pt x="1706852" y="176026"/>
                  <a:pt x="1707723" y="175466"/>
                  <a:pt x="1708345" y="175466"/>
                </a:cubicBezTo>
                <a:cubicBezTo>
                  <a:pt x="1708905" y="175466"/>
                  <a:pt x="1709028" y="175777"/>
                  <a:pt x="1708656" y="176150"/>
                </a:cubicBezTo>
                <a:cubicBezTo>
                  <a:pt x="1708345" y="176461"/>
                  <a:pt x="1707599" y="177021"/>
                  <a:pt x="1707972" y="177456"/>
                </a:cubicBezTo>
                <a:cubicBezTo>
                  <a:pt x="1708345" y="177891"/>
                  <a:pt x="1708843" y="177269"/>
                  <a:pt x="1709526" y="177083"/>
                </a:cubicBezTo>
                <a:cubicBezTo>
                  <a:pt x="1710210" y="176896"/>
                  <a:pt x="1711330" y="176399"/>
                  <a:pt x="1711578" y="176399"/>
                </a:cubicBezTo>
                <a:cubicBezTo>
                  <a:pt x="1711827" y="176399"/>
                  <a:pt x="1712449" y="176585"/>
                  <a:pt x="1713319" y="176399"/>
                </a:cubicBezTo>
                <a:cubicBezTo>
                  <a:pt x="1714190" y="176212"/>
                  <a:pt x="1713941" y="176399"/>
                  <a:pt x="1714874" y="175964"/>
                </a:cubicBezTo>
                <a:cubicBezTo>
                  <a:pt x="1715806" y="175528"/>
                  <a:pt x="1716179" y="175342"/>
                  <a:pt x="1716677" y="175093"/>
                </a:cubicBezTo>
                <a:cubicBezTo>
                  <a:pt x="1717174" y="174844"/>
                  <a:pt x="1717982" y="174658"/>
                  <a:pt x="1719102" y="174534"/>
                </a:cubicBezTo>
                <a:cubicBezTo>
                  <a:pt x="1719226" y="174534"/>
                  <a:pt x="1719350" y="174409"/>
                  <a:pt x="1719537" y="174409"/>
                </a:cubicBezTo>
                <a:cubicBezTo>
                  <a:pt x="1719599" y="174720"/>
                  <a:pt x="1719848" y="174969"/>
                  <a:pt x="1720158" y="174969"/>
                </a:cubicBezTo>
                <a:cubicBezTo>
                  <a:pt x="1720283" y="174969"/>
                  <a:pt x="1720345" y="174969"/>
                  <a:pt x="1720470" y="174969"/>
                </a:cubicBezTo>
                <a:lnTo>
                  <a:pt x="1720470" y="175218"/>
                </a:lnTo>
                <a:cubicBezTo>
                  <a:pt x="1717609" y="176026"/>
                  <a:pt x="1719661" y="176523"/>
                  <a:pt x="1721402" y="176337"/>
                </a:cubicBezTo>
                <a:cubicBezTo>
                  <a:pt x="1722024" y="176212"/>
                  <a:pt x="1722521" y="176026"/>
                  <a:pt x="1722957" y="175901"/>
                </a:cubicBezTo>
                <a:cubicBezTo>
                  <a:pt x="1722583" y="176212"/>
                  <a:pt x="1722024" y="176337"/>
                  <a:pt x="1721402" y="176337"/>
                </a:cubicBezTo>
                <a:cubicBezTo>
                  <a:pt x="1719102" y="176958"/>
                  <a:pt x="1715931" y="177580"/>
                  <a:pt x="1715931" y="177580"/>
                </a:cubicBezTo>
                <a:cubicBezTo>
                  <a:pt x="1715931" y="177580"/>
                  <a:pt x="1714500" y="177953"/>
                  <a:pt x="1713878" y="178015"/>
                </a:cubicBezTo>
                <a:cubicBezTo>
                  <a:pt x="1713257" y="178140"/>
                  <a:pt x="1713195" y="178264"/>
                  <a:pt x="1712014" y="178699"/>
                </a:cubicBezTo>
                <a:cubicBezTo>
                  <a:pt x="1710770" y="179135"/>
                  <a:pt x="1710956" y="178886"/>
                  <a:pt x="1710272" y="179135"/>
                </a:cubicBezTo>
                <a:cubicBezTo>
                  <a:pt x="1709961" y="179259"/>
                  <a:pt x="1709713" y="179383"/>
                  <a:pt x="1709464" y="179446"/>
                </a:cubicBezTo>
                <a:cubicBezTo>
                  <a:pt x="1710024" y="179135"/>
                  <a:pt x="1710521" y="178886"/>
                  <a:pt x="1711019" y="178575"/>
                </a:cubicBezTo>
                <a:cubicBezTo>
                  <a:pt x="1706542" y="179197"/>
                  <a:pt x="1700697" y="178326"/>
                  <a:pt x="1699267" y="181995"/>
                </a:cubicBezTo>
                <a:cubicBezTo>
                  <a:pt x="1699142" y="181995"/>
                  <a:pt x="1698272" y="182865"/>
                  <a:pt x="1697153" y="183363"/>
                </a:cubicBezTo>
                <a:cubicBezTo>
                  <a:pt x="1696034" y="183922"/>
                  <a:pt x="1695101" y="183922"/>
                  <a:pt x="1692552" y="184668"/>
                </a:cubicBezTo>
                <a:cubicBezTo>
                  <a:pt x="1690935" y="185104"/>
                  <a:pt x="1688386" y="186036"/>
                  <a:pt x="1686769" y="186720"/>
                </a:cubicBezTo>
                <a:cubicBezTo>
                  <a:pt x="1681919" y="189207"/>
                  <a:pt x="1675142" y="189767"/>
                  <a:pt x="1671909" y="193746"/>
                </a:cubicBezTo>
                <a:cubicBezTo>
                  <a:pt x="1659038" y="197042"/>
                  <a:pt x="1648344" y="202513"/>
                  <a:pt x="1636157" y="206493"/>
                </a:cubicBezTo>
                <a:cubicBezTo>
                  <a:pt x="1634727" y="208855"/>
                  <a:pt x="1631991" y="209913"/>
                  <a:pt x="1630250" y="211840"/>
                </a:cubicBezTo>
                <a:cubicBezTo>
                  <a:pt x="1630001" y="212027"/>
                  <a:pt x="1629629" y="212089"/>
                  <a:pt x="1629255" y="212213"/>
                </a:cubicBezTo>
                <a:cubicBezTo>
                  <a:pt x="1628820" y="212337"/>
                  <a:pt x="1628322" y="212462"/>
                  <a:pt x="1627825" y="212773"/>
                </a:cubicBezTo>
                <a:cubicBezTo>
                  <a:pt x="1626706" y="212897"/>
                  <a:pt x="1627825" y="210783"/>
                  <a:pt x="1626643" y="211032"/>
                </a:cubicBezTo>
                <a:cubicBezTo>
                  <a:pt x="1621421" y="212711"/>
                  <a:pt x="1617815" y="216006"/>
                  <a:pt x="1612716" y="217685"/>
                </a:cubicBezTo>
                <a:lnTo>
                  <a:pt x="1612716" y="217871"/>
                </a:lnTo>
                <a:cubicBezTo>
                  <a:pt x="1612716" y="217871"/>
                  <a:pt x="1612156" y="218058"/>
                  <a:pt x="1611846" y="218120"/>
                </a:cubicBezTo>
                <a:cubicBezTo>
                  <a:pt x="1611597" y="218120"/>
                  <a:pt x="1611348" y="218244"/>
                  <a:pt x="1611038" y="218306"/>
                </a:cubicBezTo>
                <a:lnTo>
                  <a:pt x="1611038" y="218306"/>
                </a:lnTo>
                <a:cubicBezTo>
                  <a:pt x="1611038" y="218306"/>
                  <a:pt x="1610975" y="218306"/>
                  <a:pt x="1610913" y="218306"/>
                </a:cubicBezTo>
                <a:cubicBezTo>
                  <a:pt x="1610789" y="218306"/>
                  <a:pt x="1610726" y="218306"/>
                  <a:pt x="1610602" y="218369"/>
                </a:cubicBezTo>
                <a:cubicBezTo>
                  <a:pt x="1610602" y="218369"/>
                  <a:pt x="1610540" y="218431"/>
                  <a:pt x="1610477" y="218493"/>
                </a:cubicBezTo>
                <a:cubicBezTo>
                  <a:pt x="1600903" y="222348"/>
                  <a:pt x="1592011" y="227073"/>
                  <a:pt x="1582560" y="231053"/>
                </a:cubicBezTo>
                <a:cubicBezTo>
                  <a:pt x="1582560" y="224711"/>
                  <a:pt x="1592633" y="223654"/>
                  <a:pt x="1595369" y="218306"/>
                </a:cubicBezTo>
                <a:moveTo>
                  <a:pt x="1692862" y="179694"/>
                </a:moveTo>
                <a:cubicBezTo>
                  <a:pt x="1692862" y="179694"/>
                  <a:pt x="1693236" y="179508"/>
                  <a:pt x="1693484" y="179446"/>
                </a:cubicBezTo>
                <a:cubicBezTo>
                  <a:pt x="1693298" y="179570"/>
                  <a:pt x="1693111" y="179694"/>
                  <a:pt x="1692862" y="179694"/>
                </a:cubicBezTo>
                <a:moveTo>
                  <a:pt x="1698396" y="189518"/>
                </a:moveTo>
                <a:cubicBezTo>
                  <a:pt x="1698396" y="189518"/>
                  <a:pt x="1698210" y="189705"/>
                  <a:pt x="1698024" y="189829"/>
                </a:cubicBezTo>
                <a:cubicBezTo>
                  <a:pt x="1697899" y="189829"/>
                  <a:pt x="1697650" y="190016"/>
                  <a:pt x="1697464" y="190140"/>
                </a:cubicBezTo>
                <a:cubicBezTo>
                  <a:pt x="1697278" y="190202"/>
                  <a:pt x="1697029" y="190264"/>
                  <a:pt x="1696904" y="190327"/>
                </a:cubicBezTo>
                <a:cubicBezTo>
                  <a:pt x="1696283" y="190451"/>
                  <a:pt x="1695474" y="190513"/>
                  <a:pt x="1695536" y="190327"/>
                </a:cubicBezTo>
                <a:cubicBezTo>
                  <a:pt x="1695599" y="189954"/>
                  <a:pt x="1695785" y="189083"/>
                  <a:pt x="1695785" y="189083"/>
                </a:cubicBezTo>
                <a:cubicBezTo>
                  <a:pt x="1695971" y="189083"/>
                  <a:pt x="1696096" y="189021"/>
                  <a:pt x="1696283" y="188897"/>
                </a:cubicBezTo>
                <a:cubicBezTo>
                  <a:pt x="1696469" y="188897"/>
                  <a:pt x="1696593" y="188772"/>
                  <a:pt x="1696780" y="188710"/>
                </a:cubicBezTo>
                <a:cubicBezTo>
                  <a:pt x="1696780" y="188648"/>
                  <a:pt x="1696904" y="188648"/>
                  <a:pt x="1697029" y="188586"/>
                </a:cubicBezTo>
                <a:cubicBezTo>
                  <a:pt x="1697215" y="188523"/>
                  <a:pt x="1697401" y="188461"/>
                  <a:pt x="1697526" y="188461"/>
                </a:cubicBezTo>
                <a:cubicBezTo>
                  <a:pt x="1698024" y="188399"/>
                  <a:pt x="1698396" y="188834"/>
                  <a:pt x="1698396" y="189518"/>
                </a:cubicBezTo>
                <a:moveTo>
                  <a:pt x="1684406" y="193373"/>
                </a:moveTo>
                <a:cubicBezTo>
                  <a:pt x="1683350" y="193560"/>
                  <a:pt x="1683039" y="193373"/>
                  <a:pt x="1682852" y="193125"/>
                </a:cubicBezTo>
                <a:cubicBezTo>
                  <a:pt x="1682665" y="192876"/>
                  <a:pt x="1683101" y="192316"/>
                  <a:pt x="1683723" y="191881"/>
                </a:cubicBezTo>
                <a:cubicBezTo>
                  <a:pt x="1684282" y="191446"/>
                  <a:pt x="1684531" y="192005"/>
                  <a:pt x="1684904" y="192192"/>
                </a:cubicBezTo>
                <a:cubicBezTo>
                  <a:pt x="1685277" y="192316"/>
                  <a:pt x="1684718" y="193311"/>
                  <a:pt x="1684406" y="193373"/>
                </a:cubicBezTo>
                <a:moveTo>
                  <a:pt x="1677132" y="195985"/>
                </a:moveTo>
                <a:cubicBezTo>
                  <a:pt x="1677132" y="195985"/>
                  <a:pt x="1676199" y="196482"/>
                  <a:pt x="1675950" y="196980"/>
                </a:cubicBezTo>
                <a:cubicBezTo>
                  <a:pt x="1675826" y="197104"/>
                  <a:pt x="1675764" y="197166"/>
                  <a:pt x="1675639" y="197228"/>
                </a:cubicBezTo>
                <a:cubicBezTo>
                  <a:pt x="1675080" y="197477"/>
                  <a:pt x="1673961" y="197539"/>
                  <a:pt x="1673774" y="197415"/>
                </a:cubicBezTo>
                <a:cubicBezTo>
                  <a:pt x="1673650" y="197290"/>
                  <a:pt x="1673525" y="197104"/>
                  <a:pt x="1673401" y="196917"/>
                </a:cubicBezTo>
                <a:cubicBezTo>
                  <a:pt x="1673712" y="196358"/>
                  <a:pt x="1674147" y="195736"/>
                  <a:pt x="1674334" y="195425"/>
                </a:cubicBezTo>
                <a:cubicBezTo>
                  <a:pt x="1674396" y="195425"/>
                  <a:pt x="1674396" y="195301"/>
                  <a:pt x="1674458" y="195425"/>
                </a:cubicBezTo>
                <a:cubicBezTo>
                  <a:pt x="1674583" y="195363"/>
                  <a:pt x="1674707" y="195301"/>
                  <a:pt x="1674893" y="195239"/>
                </a:cubicBezTo>
                <a:cubicBezTo>
                  <a:pt x="1675391" y="195301"/>
                  <a:pt x="1676075" y="195736"/>
                  <a:pt x="1677132" y="196047"/>
                </a:cubicBezTo>
                <a:moveTo>
                  <a:pt x="1669733" y="197539"/>
                </a:moveTo>
                <a:cubicBezTo>
                  <a:pt x="1669733" y="197539"/>
                  <a:pt x="1669546" y="197912"/>
                  <a:pt x="1669484" y="198099"/>
                </a:cubicBezTo>
                <a:cubicBezTo>
                  <a:pt x="1668675" y="198658"/>
                  <a:pt x="1668116" y="199031"/>
                  <a:pt x="1667245" y="199405"/>
                </a:cubicBezTo>
                <a:cubicBezTo>
                  <a:pt x="1666375" y="199715"/>
                  <a:pt x="1666002" y="200088"/>
                  <a:pt x="1665815" y="200275"/>
                </a:cubicBezTo>
                <a:cubicBezTo>
                  <a:pt x="1665815" y="200275"/>
                  <a:pt x="1665815" y="200275"/>
                  <a:pt x="1665753" y="200275"/>
                </a:cubicBezTo>
                <a:cubicBezTo>
                  <a:pt x="1665753" y="200275"/>
                  <a:pt x="1665878" y="198969"/>
                  <a:pt x="1666127" y="198907"/>
                </a:cubicBezTo>
                <a:cubicBezTo>
                  <a:pt x="1666313" y="198783"/>
                  <a:pt x="1666811" y="198410"/>
                  <a:pt x="1667308" y="197974"/>
                </a:cubicBezTo>
                <a:cubicBezTo>
                  <a:pt x="1667494" y="197912"/>
                  <a:pt x="1667557" y="197850"/>
                  <a:pt x="1667619" y="197788"/>
                </a:cubicBezTo>
                <a:cubicBezTo>
                  <a:pt x="1667619" y="197788"/>
                  <a:pt x="1667743" y="197664"/>
                  <a:pt x="1667929" y="197601"/>
                </a:cubicBezTo>
                <a:cubicBezTo>
                  <a:pt x="1667992" y="197601"/>
                  <a:pt x="1668054" y="197601"/>
                  <a:pt x="1668178" y="197539"/>
                </a:cubicBezTo>
                <a:cubicBezTo>
                  <a:pt x="1668675" y="197477"/>
                  <a:pt x="1669360" y="197415"/>
                  <a:pt x="1669733" y="197539"/>
                </a:cubicBezTo>
                <a:moveTo>
                  <a:pt x="1660531" y="201519"/>
                </a:moveTo>
                <a:cubicBezTo>
                  <a:pt x="1660406" y="203633"/>
                  <a:pt x="1658230" y="203757"/>
                  <a:pt x="1656613" y="204379"/>
                </a:cubicBezTo>
                <a:cubicBezTo>
                  <a:pt x="1657484" y="202949"/>
                  <a:pt x="1658540" y="201767"/>
                  <a:pt x="1660531" y="201519"/>
                </a:cubicBezTo>
                <a:moveTo>
                  <a:pt x="1653318" y="204814"/>
                </a:moveTo>
                <a:cubicBezTo>
                  <a:pt x="1652821" y="205684"/>
                  <a:pt x="1651888" y="206058"/>
                  <a:pt x="1650520" y="205995"/>
                </a:cubicBezTo>
                <a:cubicBezTo>
                  <a:pt x="1651017" y="205125"/>
                  <a:pt x="1651950" y="204752"/>
                  <a:pt x="1653318" y="204814"/>
                </a:cubicBezTo>
                <a:moveTo>
                  <a:pt x="1628696" y="214389"/>
                </a:moveTo>
                <a:cubicBezTo>
                  <a:pt x="1628696" y="214389"/>
                  <a:pt x="1629193" y="214141"/>
                  <a:pt x="1629566" y="214078"/>
                </a:cubicBezTo>
                <a:cubicBezTo>
                  <a:pt x="1630188" y="213892"/>
                  <a:pt x="1630810" y="213768"/>
                  <a:pt x="1631431" y="213270"/>
                </a:cubicBezTo>
                <a:cubicBezTo>
                  <a:pt x="1631431" y="213270"/>
                  <a:pt x="1631431" y="213270"/>
                  <a:pt x="1631431" y="213208"/>
                </a:cubicBezTo>
                <a:lnTo>
                  <a:pt x="1631556" y="213332"/>
                </a:lnTo>
                <a:cubicBezTo>
                  <a:pt x="1637338" y="211467"/>
                  <a:pt x="1641815" y="208234"/>
                  <a:pt x="1648282" y="207115"/>
                </a:cubicBezTo>
                <a:cubicBezTo>
                  <a:pt x="1648033" y="210410"/>
                  <a:pt x="1642686" y="208607"/>
                  <a:pt x="1642126" y="211591"/>
                </a:cubicBezTo>
                <a:cubicBezTo>
                  <a:pt x="1634230" y="212897"/>
                  <a:pt x="1630499" y="218306"/>
                  <a:pt x="1622042" y="218866"/>
                </a:cubicBezTo>
                <a:cubicBezTo>
                  <a:pt x="1623597" y="216752"/>
                  <a:pt x="1627390" y="216752"/>
                  <a:pt x="1628758" y="214451"/>
                </a:cubicBezTo>
                <a:lnTo>
                  <a:pt x="1628758" y="214451"/>
                </a:lnTo>
                <a:close/>
                <a:moveTo>
                  <a:pt x="1618125" y="219985"/>
                </a:moveTo>
                <a:cubicBezTo>
                  <a:pt x="1616944" y="220110"/>
                  <a:pt x="1616198" y="220607"/>
                  <a:pt x="1615887" y="221664"/>
                </a:cubicBezTo>
                <a:cubicBezTo>
                  <a:pt x="1616011" y="221788"/>
                  <a:pt x="1616198" y="221913"/>
                  <a:pt x="1616385" y="221975"/>
                </a:cubicBezTo>
                <a:cubicBezTo>
                  <a:pt x="1615762" y="222224"/>
                  <a:pt x="1614457" y="222845"/>
                  <a:pt x="1614457" y="222845"/>
                </a:cubicBezTo>
                <a:cubicBezTo>
                  <a:pt x="1613897" y="223094"/>
                  <a:pt x="1612156" y="224524"/>
                  <a:pt x="1610602" y="224773"/>
                </a:cubicBezTo>
                <a:cubicBezTo>
                  <a:pt x="1609047" y="225022"/>
                  <a:pt x="1607929" y="225084"/>
                  <a:pt x="1607555" y="225643"/>
                </a:cubicBezTo>
                <a:cubicBezTo>
                  <a:pt x="1607244" y="226141"/>
                  <a:pt x="1605752" y="227136"/>
                  <a:pt x="1604135" y="228193"/>
                </a:cubicBezTo>
                <a:cubicBezTo>
                  <a:pt x="1602519" y="229250"/>
                  <a:pt x="1602146" y="229996"/>
                  <a:pt x="1600840" y="230369"/>
                </a:cubicBezTo>
                <a:cubicBezTo>
                  <a:pt x="1599596" y="230680"/>
                  <a:pt x="1599161" y="231053"/>
                  <a:pt x="1598104" y="231364"/>
                </a:cubicBezTo>
                <a:cubicBezTo>
                  <a:pt x="1597048" y="231737"/>
                  <a:pt x="1595058" y="232918"/>
                  <a:pt x="1596302" y="231737"/>
                </a:cubicBezTo>
                <a:cubicBezTo>
                  <a:pt x="1597483" y="230555"/>
                  <a:pt x="1598104" y="230369"/>
                  <a:pt x="1599721" y="229063"/>
                </a:cubicBezTo>
                <a:cubicBezTo>
                  <a:pt x="1601400" y="227757"/>
                  <a:pt x="1601400" y="227571"/>
                  <a:pt x="1602830" y="226763"/>
                </a:cubicBezTo>
                <a:cubicBezTo>
                  <a:pt x="1604322" y="225892"/>
                  <a:pt x="1604384" y="225892"/>
                  <a:pt x="1605317" y="225519"/>
                </a:cubicBezTo>
                <a:cubicBezTo>
                  <a:pt x="1606312" y="225208"/>
                  <a:pt x="1607431" y="224773"/>
                  <a:pt x="1607929" y="224524"/>
                </a:cubicBezTo>
                <a:cubicBezTo>
                  <a:pt x="1608426" y="224213"/>
                  <a:pt x="1609731" y="223965"/>
                  <a:pt x="1611038" y="223094"/>
                </a:cubicBezTo>
                <a:cubicBezTo>
                  <a:pt x="1612343" y="222286"/>
                  <a:pt x="1612840" y="221913"/>
                  <a:pt x="1613711" y="221540"/>
                </a:cubicBezTo>
                <a:cubicBezTo>
                  <a:pt x="1614581" y="221229"/>
                  <a:pt x="1614706" y="220980"/>
                  <a:pt x="1615762" y="220731"/>
                </a:cubicBezTo>
                <a:cubicBezTo>
                  <a:pt x="1616820" y="220420"/>
                  <a:pt x="1617503" y="219612"/>
                  <a:pt x="1617939" y="219861"/>
                </a:cubicBezTo>
                <a:cubicBezTo>
                  <a:pt x="1618001" y="219861"/>
                  <a:pt x="1618064" y="219861"/>
                  <a:pt x="1618125" y="219985"/>
                </a:cubicBezTo>
                <a:cubicBezTo>
                  <a:pt x="1618623" y="219861"/>
                  <a:pt x="1619182" y="219923"/>
                  <a:pt x="1619804" y="219985"/>
                </a:cubicBezTo>
                <a:cubicBezTo>
                  <a:pt x="1619618" y="221353"/>
                  <a:pt x="1617752" y="222410"/>
                  <a:pt x="1616447" y="221975"/>
                </a:cubicBezTo>
                <a:cubicBezTo>
                  <a:pt x="1616571" y="221975"/>
                  <a:pt x="1616633" y="221851"/>
                  <a:pt x="1616695" y="221851"/>
                </a:cubicBezTo>
                <a:cubicBezTo>
                  <a:pt x="1617069" y="221726"/>
                  <a:pt x="1617566" y="221415"/>
                  <a:pt x="1618685" y="221042"/>
                </a:cubicBezTo>
                <a:cubicBezTo>
                  <a:pt x="1619680" y="220794"/>
                  <a:pt x="1618685" y="220234"/>
                  <a:pt x="1618125" y="219985"/>
                </a:cubicBezTo>
                <a:moveTo>
                  <a:pt x="1610789" y="219239"/>
                </a:moveTo>
                <a:cubicBezTo>
                  <a:pt x="1611099" y="219115"/>
                  <a:pt x="1611410" y="219053"/>
                  <a:pt x="1611784" y="218990"/>
                </a:cubicBezTo>
                <a:cubicBezTo>
                  <a:pt x="1612032" y="218990"/>
                  <a:pt x="1612281" y="218866"/>
                  <a:pt x="1612530" y="218804"/>
                </a:cubicBezTo>
                <a:lnTo>
                  <a:pt x="1612530" y="218804"/>
                </a:lnTo>
                <a:cubicBezTo>
                  <a:pt x="1613711" y="219239"/>
                  <a:pt x="1611784" y="220980"/>
                  <a:pt x="1610291" y="220483"/>
                </a:cubicBezTo>
                <a:cubicBezTo>
                  <a:pt x="1610291" y="219923"/>
                  <a:pt x="1610726" y="219861"/>
                  <a:pt x="1610851" y="219363"/>
                </a:cubicBezTo>
                <a:lnTo>
                  <a:pt x="1610851" y="219239"/>
                </a:lnTo>
                <a:close/>
                <a:moveTo>
                  <a:pt x="1593503" y="233851"/>
                </a:moveTo>
                <a:cubicBezTo>
                  <a:pt x="1592819" y="234286"/>
                  <a:pt x="1591762" y="235094"/>
                  <a:pt x="1591452" y="235032"/>
                </a:cubicBezTo>
                <a:cubicBezTo>
                  <a:pt x="1591078" y="235032"/>
                  <a:pt x="1590768" y="234597"/>
                  <a:pt x="1591452" y="234100"/>
                </a:cubicBezTo>
                <a:cubicBezTo>
                  <a:pt x="1592135" y="233540"/>
                  <a:pt x="1592819" y="233229"/>
                  <a:pt x="1592819" y="233229"/>
                </a:cubicBezTo>
                <a:lnTo>
                  <a:pt x="1593503" y="233851"/>
                </a:lnTo>
                <a:close/>
                <a:moveTo>
                  <a:pt x="1572549" y="234100"/>
                </a:moveTo>
                <a:cubicBezTo>
                  <a:pt x="1573046" y="233726"/>
                  <a:pt x="1573233" y="233540"/>
                  <a:pt x="1573855" y="233105"/>
                </a:cubicBezTo>
                <a:cubicBezTo>
                  <a:pt x="1574477" y="232732"/>
                  <a:pt x="1574725" y="232607"/>
                  <a:pt x="1575037" y="232607"/>
                </a:cubicBezTo>
                <a:cubicBezTo>
                  <a:pt x="1575409" y="232607"/>
                  <a:pt x="1575658" y="233229"/>
                  <a:pt x="1575658" y="233229"/>
                </a:cubicBezTo>
                <a:cubicBezTo>
                  <a:pt x="1575037" y="233664"/>
                  <a:pt x="1574104" y="234783"/>
                  <a:pt x="1573482" y="235094"/>
                </a:cubicBezTo>
                <a:cubicBezTo>
                  <a:pt x="1572923" y="235467"/>
                  <a:pt x="1572612" y="235965"/>
                  <a:pt x="1572487" y="235467"/>
                </a:cubicBezTo>
                <a:cubicBezTo>
                  <a:pt x="1572300" y="234970"/>
                  <a:pt x="1572052" y="234410"/>
                  <a:pt x="1572549" y="234100"/>
                </a:cubicBezTo>
                <a:moveTo>
                  <a:pt x="1567202" y="235903"/>
                </a:moveTo>
                <a:cubicBezTo>
                  <a:pt x="1568011" y="235405"/>
                  <a:pt x="1568943" y="234970"/>
                  <a:pt x="1569565" y="234659"/>
                </a:cubicBezTo>
                <a:cubicBezTo>
                  <a:pt x="1570124" y="234410"/>
                  <a:pt x="1570560" y="234162"/>
                  <a:pt x="1570746" y="234535"/>
                </a:cubicBezTo>
                <a:cubicBezTo>
                  <a:pt x="1570933" y="234846"/>
                  <a:pt x="1570684" y="236089"/>
                  <a:pt x="1570684" y="236089"/>
                </a:cubicBezTo>
                <a:cubicBezTo>
                  <a:pt x="1569129" y="236214"/>
                  <a:pt x="1568757" y="235965"/>
                  <a:pt x="1568073" y="236649"/>
                </a:cubicBezTo>
                <a:cubicBezTo>
                  <a:pt x="1567389" y="237333"/>
                  <a:pt x="1566207" y="237768"/>
                  <a:pt x="1566207" y="237457"/>
                </a:cubicBezTo>
                <a:cubicBezTo>
                  <a:pt x="1566207" y="237084"/>
                  <a:pt x="1566456" y="236400"/>
                  <a:pt x="1567202" y="235903"/>
                </a:cubicBezTo>
                <a:moveTo>
                  <a:pt x="1560052" y="219985"/>
                </a:moveTo>
                <a:cubicBezTo>
                  <a:pt x="1559927" y="220918"/>
                  <a:pt x="1559119" y="221229"/>
                  <a:pt x="1557813" y="221042"/>
                </a:cubicBezTo>
                <a:cubicBezTo>
                  <a:pt x="1557938" y="220110"/>
                  <a:pt x="1558746" y="219799"/>
                  <a:pt x="1560052" y="219985"/>
                </a:cubicBezTo>
                <a:moveTo>
                  <a:pt x="1554518" y="243488"/>
                </a:moveTo>
                <a:cubicBezTo>
                  <a:pt x="1554767" y="243115"/>
                  <a:pt x="1556010" y="242556"/>
                  <a:pt x="1556508" y="242183"/>
                </a:cubicBezTo>
                <a:cubicBezTo>
                  <a:pt x="1557005" y="241810"/>
                  <a:pt x="1558684" y="241063"/>
                  <a:pt x="1559243" y="240690"/>
                </a:cubicBezTo>
                <a:cubicBezTo>
                  <a:pt x="1559865" y="240379"/>
                  <a:pt x="1562042" y="239447"/>
                  <a:pt x="1562477" y="239012"/>
                </a:cubicBezTo>
                <a:cubicBezTo>
                  <a:pt x="1562850" y="238576"/>
                  <a:pt x="1562974" y="238203"/>
                  <a:pt x="1563658" y="238017"/>
                </a:cubicBezTo>
                <a:cubicBezTo>
                  <a:pt x="1564342" y="237892"/>
                  <a:pt x="1566083" y="238017"/>
                  <a:pt x="1566145" y="238576"/>
                </a:cubicBezTo>
                <a:cubicBezTo>
                  <a:pt x="1566394" y="239820"/>
                  <a:pt x="1564405" y="239074"/>
                  <a:pt x="1563844" y="239260"/>
                </a:cubicBezTo>
                <a:cubicBezTo>
                  <a:pt x="1563223" y="239447"/>
                  <a:pt x="1562539" y="240131"/>
                  <a:pt x="1562539" y="240131"/>
                </a:cubicBezTo>
                <a:cubicBezTo>
                  <a:pt x="1562539" y="240131"/>
                  <a:pt x="1561606" y="240690"/>
                  <a:pt x="1560487" y="241250"/>
                </a:cubicBezTo>
                <a:cubicBezTo>
                  <a:pt x="1559368" y="241747"/>
                  <a:pt x="1558995" y="241810"/>
                  <a:pt x="1558248" y="242183"/>
                </a:cubicBezTo>
                <a:cubicBezTo>
                  <a:pt x="1557441" y="242556"/>
                  <a:pt x="1557813" y="241996"/>
                  <a:pt x="1557129" y="243053"/>
                </a:cubicBezTo>
                <a:cubicBezTo>
                  <a:pt x="1556446" y="244048"/>
                  <a:pt x="1555637" y="244794"/>
                  <a:pt x="1555202" y="244421"/>
                </a:cubicBezTo>
                <a:cubicBezTo>
                  <a:pt x="1554767" y="244048"/>
                  <a:pt x="1554270" y="243799"/>
                  <a:pt x="1554518" y="243488"/>
                </a:cubicBezTo>
                <a:moveTo>
                  <a:pt x="1562477" y="292173"/>
                </a:moveTo>
                <a:cubicBezTo>
                  <a:pt x="1562477" y="292173"/>
                  <a:pt x="1559989" y="292733"/>
                  <a:pt x="1560052" y="292360"/>
                </a:cubicBezTo>
                <a:cubicBezTo>
                  <a:pt x="1560176" y="292049"/>
                  <a:pt x="1561357" y="291241"/>
                  <a:pt x="1562414" y="290557"/>
                </a:cubicBezTo>
                <a:cubicBezTo>
                  <a:pt x="1563409" y="289873"/>
                  <a:pt x="1564466" y="289873"/>
                  <a:pt x="1564777" y="290059"/>
                </a:cubicBezTo>
                <a:cubicBezTo>
                  <a:pt x="1565151" y="290246"/>
                  <a:pt x="1563472" y="291489"/>
                  <a:pt x="1562477" y="292173"/>
                </a:cubicBezTo>
                <a:moveTo>
                  <a:pt x="1557564" y="293728"/>
                </a:moveTo>
                <a:cubicBezTo>
                  <a:pt x="1557129" y="295220"/>
                  <a:pt x="1556694" y="295531"/>
                  <a:pt x="1556010" y="295842"/>
                </a:cubicBezTo>
                <a:cubicBezTo>
                  <a:pt x="1555326" y="296090"/>
                  <a:pt x="1555139" y="294971"/>
                  <a:pt x="1555139" y="294971"/>
                </a:cubicBezTo>
                <a:cubicBezTo>
                  <a:pt x="1555575" y="294723"/>
                  <a:pt x="1557627" y="293479"/>
                  <a:pt x="1557564" y="293728"/>
                </a:cubicBezTo>
                <a:moveTo>
                  <a:pt x="1550103" y="221229"/>
                </a:moveTo>
                <a:cubicBezTo>
                  <a:pt x="1550476" y="220358"/>
                  <a:pt x="1550290" y="220110"/>
                  <a:pt x="1550849" y="219426"/>
                </a:cubicBezTo>
                <a:cubicBezTo>
                  <a:pt x="1551347" y="218742"/>
                  <a:pt x="1552031" y="218120"/>
                  <a:pt x="1552093" y="217747"/>
                </a:cubicBezTo>
                <a:cubicBezTo>
                  <a:pt x="1552217" y="217436"/>
                  <a:pt x="1552528" y="216814"/>
                  <a:pt x="1552528" y="216814"/>
                </a:cubicBezTo>
                <a:cubicBezTo>
                  <a:pt x="1552528" y="216814"/>
                  <a:pt x="1553772" y="216503"/>
                  <a:pt x="1554021" y="216752"/>
                </a:cubicBezTo>
                <a:cubicBezTo>
                  <a:pt x="1554393" y="217125"/>
                  <a:pt x="1552777" y="218493"/>
                  <a:pt x="1552715" y="218990"/>
                </a:cubicBezTo>
                <a:cubicBezTo>
                  <a:pt x="1552715" y="219488"/>
                  <a:pt x="1552031" y="220296"/>
                  <a:pt x="1551845" y="220607"/>
                </a:cubicBezTo>
                <a:cubicBezTo>
                  <a:pt x="1551658" y="220980"/>
                  <a:pt x="1550725" y="222286"/>
                  <a:pt x="1550725" y="222286"/>
                </a:cubicBezTo>
                <a:cubicBezTo>
                  <a:pt x="1550725" y="222286"/>
                  <a:pt x="1549792" y="222099"/>
                  <a:pt x="1550103" y="221229"/>
                </a:cubicBezTo>
                <a:moveTo>
                  <a:pt x="1520756" y="315987"/>
                </a:moveTo>
                <a:cubicBezTo>
                  <a:pt x="1521999" y="314681"/>
                  <a:pt x="1523740" y="313998"/>
                  <a:pt x="1523740" y="313998"/>
                </a:cubicBezTo>
                <a:cubicBezTo>
                  <a:pt x="1523740" y="313998"/>
                  <a:pt x="1524859" y="314619"/>
                  <a:pt x="1524113" y="315055"/>
                </a:cubicBezTo>
                <a:cubicBezTo>
                  <a:pt x="1523554" y="315303"/>
                  <a:pt x="1522621" y="316547"/>
                  <a:pt x="1521750" y="316609"/>
                </a:cubicBezTo>
                <a:cubicBezTo>
                  <a:pt x="1520880" y="316609"/>
                  <a:pt x="1519450" y="317293"/>
                  <a:pt x="1520756" y="315987"/>
                </a:cubicBezTo>
                <a:moveTo>
                  <a:pt x="1517087" y="319034"/>
                </a:moveTo>
                <a:cubicBezTo>
                  <a:pt x="1517709" y="318599"/>
                  <a:pt x="1518331" y="317790"/>
                  <a:pt x="1518641" y="317790"/>
                </a:cubicBezTo>
                <a:cubicBezTo>
                  <a:pt x="1519015" y="317790"/>
                  <a:pt x="1520196" y="318039"/>
                  <a:pt x="1519450" y="318847"/>
                </a:cubicBezTo>
                <a:cubicBezTo>
                  <a:pt x="1518828" y="319469"/>
                  <a:pt x="1517771" y="320277"/>
                  <a:pt x="1517274" y="320651"/>
                </a:cubicBezTo>
                <a:cubicBezTo>
                  <a:pt x="1516776" y="321024"/>
                  <a:pt x="1515844" y="321956"/>
                  <a:pt x="1515906" y="321086"/>
                </a:cubicBezTo>
                <a:cubicBezTo>
                  <a:pt x="1515968" y="320215"/>
                  <a:pt x="1516527" y="319469"/>
                  <a:pt x="1517087" y="319034"/>
                </a:cubicBezTo>
                <a:moveTo>
                  <a:pt x="1430536" y="468571"/>
                </a:moveTo>
                <a:cubicBezTo>
                  <a:pt x="1429977" y="468260"/>
                  <a:pt x="1430536" y="467514"/>
                  <a:pt x="1430847" y="466892"/>
                </a:cubicBezTo>
                <a:cubicBezTo>
                  <a:pt x="1431220" y="466332"/>
                  <a:pt x="1431655" y="467762"/>
                  <a:pt x="1431780" y="468633"/>
                </a:cubicBezTo>
                <a:cubicBezTo>
                  <a:pt x="1431780" y="468633"/>
                  <a:pt x="1431034" y="468819"/>
                  <a:pt x="1430536" y="468571"/>
                </a:cubicBezTo>
                <a:moveTo>
                  <a:pt x="1475242" y="610708"/>
                </a:moveTo>
                <a:cubicBezTo>
                  <a:pt x="1474061" y="611019"/>
                  <a:pt x="1471387" y="609465"/>
                  <a:pt x="1469522" y="608408"/>
                </a:cubicBezTo>
                <a:cubicBezTo>
                  <a:pt x="1467718" y="607351"/>
                  <a:pt x="1470454" y="608035"/>
                  <a:pt x="1472382" y="608408"/>
                </a:cubicBezTo>
                <a:cubicBezTo>
                  <a:pt x="1474309" y="608781"/>
                  <a:pt x="1475739" y="609713"/>
                  <a:pt x="1475739" y="609713"/>
                </a:cubicBezTo>
                <a:cubicBezTo>
                  <a:pt x="1475739" y="609713"/>
                  <a:pt x="1476423" y="610460"/>
                  <a:pt x="1475242" y="610708"/>
                </a:cubicBezTo>
                <a:moveTo>
                  <a:pt x="1475988" y="602874"/>
                </a:moveTo>
                <a:cubicBezTo>
                  <a:pt x="1475491" y="602750"/>
                  <a:pt x="1474185" y="601817"/>
                  <a:pt x="1473190" y="601009"/>
                </a:cubicBezTo>
                <a:cubicBezTo>
                  <a:pt x="1472133" y="600263"/>
                  <a:pt x="1472879" y="598832"/>
                  <a:pt x="1474744" y="599889"/>
                </a:cubicBezTo>
                <a:cubicBezTo>
                  <a:pt x="1476548" y="600884"/>
                  <a:pt x="1475988" y="602874"/>
                  <a:pt x="1475988" y="602874"/>
                </a:cubicBezTo>
                <a:moveTo>
                  <a:pt x="1474682" y="577816"/>
                </a:moveTo>
                <a:cubicBezTo>
                  <a:pt x="1466413" y="582169"/>
                  <a:pt x="1462184" y="581112"/>
                  <a:pt x="1455158" y="577257"/>
                </a:cubicBezTo>
                <a:cubicBezTo>
                  <a:pt x="1452050" y="575516"/>
                  <a:pt x="1447635" y="572034"/>
                  <a:pt x="1445645" y="570542"/>
                </a:cubicBezTo>
                <a:cubicBezTo>
                  <a:pt x="1441168" y="567060"/>
                  <a:pt x="1435884" y="564075"/>
                  <a:pt x="1433334" y="559412"/>
                </a:cubicBezTo>
                <a:cubicBezTo>
                  <a:pt x="1433707" y="550147"/>
                  <a:pt x="1438309" y="542375"/>
                  <a:pt x="1439490" y="533670"/>
                </a:cubicBezTo>
                <a:cubicBezTo>
                  <a:pt x="1439739" y="532054"/>
                  <a:pt x="1439055" y="530251"/>
                  <a:pt x="1439490" y="528696"/>
                </a:cubicBezTo>
                <a:cubicBezTo>
                  <a:pt x="1440050" y="526644"/>
                  <a:pt x="1442350" y="524468"/>
                  <a:pt x="1443407" y="521981"/>
                </a:cubicBezTo>
                <a:cubicBezTo>
                  <a:pt x="1444340" y="519618"/>
                  <a:pt x="1444153" y="517069"/>
                  <a:pt x="1445086" y="515204"/>
                </a:cubicBezTo>
                <a:cubicBezTo>
                  <a:pt x="1446329" y="512779"/>
                  <a:pt x="1448443" y="511722"/>
                  <a:pt x="1449003" y="509048"/>
                </a:cubicBezTo>
                <a:cubicBezTo>
                  <a:pt x="1449438" y="506996"/>
                  <a:pt x="1449065" y="505007"/>
                  <a:pt x="1448443" y="502893"/>
                </a:cubicBezTo>
                <a:cubicBezTo>
                  <a:pt x="1450992" y="498540"/>
                  <a:pt x="1451490" y="492198"/>
                  <a:pt x="1455158" y="488965"/>
                </a:cubicBezTo>
                <a:cubicBezTo>
                  <a:pt x="1457459" y="478519"/>
                  <a:pt x="1461563" y="469255"/>
                  <a:pt x="1464112" y="459928"/>
                </a:cubicBezTo>
                <a:cubicBezTo>
                  <a:pt x="1468713" y="443264"/>
                  <a:pt x="1473066" y="424363"/>
                  <a:pt x="1480838" y="411927"/>
                </a:cubicBezTo>
                <a:cubicBezTo>
                  <a:pt x="1481522" y="406082"/>
                  <a:pt x="1485128" y="401046"/>
                  <a:pt x="1486993" y="395823"/>
                </a:cubicBezTo>
                <a:cubicBezTo>
                  <a:pt x="1487988" y="392963"/>
                  <a:pt x="1487180" y="389046"/>
                  <a:pt x="1490351" y="387367"/>
                </a:cubicBezTo>
                <a:cubicBezTo>
                  <a:pt x="1489294" y="391471"/>
                  <a:pt x="1487864" y="395512"/>
                  <a:pt x="1486496" y="399492"/>
                </a:cubicBezTo>
                <a:cubicBezTo>
                  <a:pt x="1485066" y="403595"/>
                  <a:pt x="1483512" y="407885"/>
                  <a:pt x="1482454" y="412238"/>
                </a:cubicBezTo>
                <a:cubicBezTo>
                  <a:pt x="1482392" y="412300"/>
                  <a:pt x="1482268" y="412424"/>
                  <a:pt x="1482268" y="412487"/>
                </a:cubicBezTo>
                <a:cubicBezTo>
                  <a:pt x="1482081" y="413108"/>
                  <a:pt x="1481584" y="414414"/>
                  <a:pt x="1481273" y="415160"/>
                </a:cubicBezTo>
                <a:cubicBezTo>
                  <a:pt x="1481024" y="415844"/>
                  <a:pt x="1480278" y="417523"/>
                  <a:pt x="1479780" y="419388"/>
                </a:cubicBezTo>
                <a:cubicBezTo>
                  <a:pt x="1479283" y="421254"/>
                  <a:pt x="1478226" y="424425"/>
                  <a:pt x="1477729" y="426103"/>
                </a:cubicBezTo>
                <a:cubicBezTo>
                  <a:pt x="1477232" y="427782"/>
                  <a:pt x="1476796" y="430705"/>
                  <a:pt x="1476796" y="430705"/>
                </a:cubicBezTo>
                <a:lnTo>
                  <a:pt x="1476920" y="430083"/>
                </a:lnTo>
                <a:cubicBezTo>
                  <a:pt x="1476920" y="430083"/>
                  <a:pt x="1477791" y="428155"/>
                  <a:pt x="1478102" y="426974"/>
                </a:cubicBezTo>
                <a:cubicBezTo>
                  <a:pt x="1478413" y="425793"/>
                  <a:pt x="1478475" y="425979"/>
                  <a:pt x="1479097" y="424487"/>
                </a:cubicBezTo>
                <a:cubicBezTo>
                  <a:pt x="1479657" y="422932"/>
                  <a:pt x="1479470" y="423305"/>
                  <a:pt x="1480029" y="421689"/>
                </a:cubicBezTo>
                <a:cubicBezTo>
                  <a:pt x="1480526" y="420072"/>
                  <a:pt x="1480713" y="419824"/>
                  <a:pt x="1481087" y="418393"/>
                </a:cubicBezTo>
                <a:cubicBezTo>
                  <a:pt x="1481397" y="416963"/>
                  <a:pt x="1481646" y="416466"/>
                  <a:pt x="1482330" y="415222"/>
                </a:cubicBezTo>
                <a:cubicBezTo>
                  <a:pt x="1482641" y="414663"/>
                  <a:pt x="1482889" y="413917"/>
                  <a:pt x="1483076" y="413233"/>
                </a:cubicBezTo>
                <a:cubicBezTo>
                  <a:pt x="1483200" y="413233"/>
                  <a:pt x="1483263" y="413108"/>
                  <a:pt x="1483263" y="412984"/>
                </a:cubicBezTo>
                <a:cubicBezTo>
                  <a:pt x="1484320" y="408507"/>
                  <a:pt x="1485874" y="404093"/>
                  <a:pt x="1487367" y="399865"/>
                </a:cubicBezTo>
                <a:cubicBezTo>
                  <a:pt x="1488797" y="395823"/>
                  <a:pt x="1490289" y="391657"/>
                  <a:pt x="1491346" y="387367"/>
                </a:cubicBezTo>
                <a:lnTo>
                  <a:pt x="1491470" y="387367"/>
                </a:lnTo>
                <a:cubicBezTo>
                  <a:pt x="1491470" y="386745"/>
                  <a:pt x="1492216" y="386683"/>
                  <a:pt x="1492030" y="385813"/>
                </a:cubicBezTo>
                <a:lnTo>
                  <a:pt x="1491594" y="385937"/>
                </a:lnTo>
                <a:cubicBezTo>
                  <a:pt x="1492030" y="385066"/>
                  <a:pt x="1492340" y="384196"/>
                  <a:pt x="1492589" y="383388"/>
                </a:cubicBezTo>
                <a:cubicBezTo>
                  <a:pt x="1492589" y="383201"/>
                  <a:pt x="1492589" y="383015"/>
                  <a:pt x="1492340" y="382952"/>
                </a:cubicBezTo>
                <a:cubicBezTo>
                  <a:pt x="1492154" y="382890"/>
                  <a:pt x="1491968" y="382952"/>
                  <a:pt x="1491905" y="383201"/>
                </a:cubicBezTo>
                <a:cubicBezTo>
                  <a:pt x="1491719" y="383823"/>
                  <a:pt x="1491470" y="384445"/>
                  <a:pt x="1491222" y="385066"/>
                </a:cubicBezTo>
                <a:cubicBezTo>
                  <a:pt x="1489792" y="383512"/>
                  <a:pt x="1492465" y="377854"/>
                  <a:pt x="1493647" y="374061"/>
                </a:cubicBezTo>
                <a:cubicBezTo>
                  <a:pt x="1495077" y="369709"/>
                  <a:pt x="1495947" y="365045"/>
                  <a:pt x="1498123" y="362309"/>
                </a:cubicBezTo>
                <a:cubicBezTo>
                  <a:pt x="1497874" y="358641"/>
                  <a:pt x="1499802" y="353978"/>
                  <a:pt x="1502475" y="351180"/>
                </a:cubicBezTo>
                <a:cubicBezTo>
                  <a:pt x="1502351" y="351615"/>
                  <a:pt x="1502227" y="352112"/>
                  <a:pt x="1502103" y="352485"/>
                </a:cubicBezTo>
                <a:cubicBezTo>
                  <a:pt x="1501854" y="353169"/>
                  <a:pt x="1501232" y="354226"/>
                  <a:pt x="1500859" y="355656"/>
                </a:cubicBezTo>
                <a:cubicBezTo>
                  <a:pt x="1500486" y="357087"/>
                  <a:pt x="1500921" y="356962"/>
                  <a:pt x="1500237" y="358703"/>
                </a:cubicBezTo>
                <a:cubicBezTo>
                  <a:pt x="1499553" y="360444"/>
                  <a:pt x="1499927" y="359449"/>
                  <a:pt x="1499118" y="361377"/>
                </a:cubicBezTo>
                <a:cubicBezTo>
                  <a:pt x="1498372" y="363242"/>
                  <a:pt x="1498185" y="363615"/>
                  <a:pt x="1498185" y="364423"/>
                </a:cubicBezTo>
                <a:cubicBezTo>
                  <a:pt x="1498185" y="365232"/>
                  <a:pt x="1498061" y="365916"/>
                  <a:pt x="1497688" y="366600"/>
                </a:cubicBezTo>
                <a:cubicBezTo>
                  <a:pt x="1497315" y="367284"/>
                  <a:pt x="1497066" y="367905"/>
                  <a:pt x="1497066" y="367905"/>
                </a:cubicBezTo>
                <a:cubicBezTo>
                  <a:pt x="1497066" y="367905"/>
                  <a:pt x="1497066" y="368403"/>
                  <a:pt x="1496879" y="369211"/>
                </a:cubicBezTo>
                <a:cubicBezTo>
                  <a:pt x="1496693" y="369957"/>
                  <a:pt x="1496382" y="371450"/>
                  <a:pt x="1496320" y="371885"/>
                </a:cubicBezTo>
                <a:cubicBezTo>
                  <a:pt x="1496258" y="372258"/>
                  <a:pt x="1497812" y="368465"/>
                  <a:pt x="1498310" y="366662"/>
                </a:cubicBezTo>
                <a:cubicBezTo>
                  <a:pt x="1498807" y="364859"/>
                  <a:pt x="1499118" y="363739"/>
                  <a:pt x="1499864" y="361688"/>
                </a:cubicBezTo>
                <a:cubicBezTo>
                  <a:pt x="1500548" y="359636"/>
                  <a:pt x="1501419" y="358206"/>
                  <a:pt x="1501542" y="357522"/>
                </a:cubicBezTo>
                <a:cubicBezTo>
                  <a:pt x="1501667" y="356838"/>
                  <a:pt x="1502227" y="355159"/>
                  <a:pt x="1502413" y="354662"/>
                </a:cubicBezTo>
                <a:cubicBezTo>
                  <a:pt x="1502538" y="354226"/>
                  <a:pt x="1503035" y="353418"/>
                  <a:pt x="1503284" y="352485"/>
                </a:cubicBezTo>
                <a:cubicBezTo>
                  <a:pt x="1503470" y="351553"/>
                  <a:pt x="1503843" y="350185"/>
                  <a:pt x="1503843" y="350185"/>
                </a:cubicBezTo>
                <a:cubicBezTo>
                  <a:pt x="1504279" y="348319"/>
                  <a:pt x="1501542" y="349501"/>
                  <a:pt x="1502165" y="347449"/>
                </a:cubicBezTo>
                <a:cubicBezTo>
                  <a:pt x="1504403" y="343159"/>
                  <a:pt x="1505771" y="337998"/>
                  <a:pt x="1507760" y="333521"/>
                </a:cubicBezTo>
                <a:cubicBezTo>
                  <a:pt x="1509750" y="334578"/>
                  <a:pt x="1510621" y="331283"/>
                  <a:pt x="1511677" y="328485"/>
                </a:cubicBezTo>
                <a:cubicBezTo>
                  <a:pt x="1521875" y="320961"/>
                  <a:pt x="1532880" y="314308"/>
                  <a:pt x="1542953" y="306661"/>
                </a:cubicBezTo>
                <a:lnTo>
                  <a:pt x="1542020" y="306288"/>
                </a:lnTo>
                <a:lnTo>
                  <a:pt x="1541274" y="305604"/>
                </a:lnTo>
                <a:lnTo>
                  <a:pt x="1542953" y="304422"/>
                </a:lnTo>
                <a:cubicBezTo>
                  <a:pt x="1543077" y="303987"/>
                  <a:pt x="1543512" y="303925"/>
                  <a:pt x="1543512" y="303303"/>
                </a:cubicBezTo>
                <a:cubicBezTo>
                  <a:pt x="1541710" y="303303"/>
                  <a:pt x="1540466" y="304049"/>
                  <a:pt x="1540155" y="305604"/>
                </a:cubicBezTo>
                <a:cubicBezTo>
                  <a:pt x="1540155" y="305604"/>
                  <a:pt x="1539098" y="306350"/>
                  <a:pt x="1538663" y="306785"/>
                </a:cubicBezTo>
                <a:cubicBezTo>
                  <a:pt x="1538227" y="307220"/>
                  <a:pt x="1536860" y="307780"/>
                  <a:pt x="1535865" y="308153"/>
                </a:cubicBezTo>
                <a:cubicBezTo>
                  <a:pt x="1534932" y="308402"/>
                  <a:pt x="1533254" y="309210"/>
                  <a:pt x="1532818" y="309396"/>
                </a:cubicBezTo>
                <a:cubicBezTo>
                  <a:pt x="1532818" y="309272"/>
                  <a:pt x="1533129" y="308526"/>
                  <a:pt x="1533502" y="308153"/>
                </a:cubicBezTo>
                <a:cubicBezTo>
                  <a:pt x="1533937" y="307718"/>
                  <a:pt x="1535181" y="307034"/>
                  <a:pt x="1535679" y="306661"/>
                </a:cubicBezTo>
                <a:cubicBezTo>
                  <a:pt x="1536176" y="306350"/>
                  <a:pt x="1537855" y="305666"/>
                  <a:pt x="1539285" y="304733"/>
                </a:cubicBezTo>
                <a:cubicBezTo>
                  <a:pt x="1540777" y="303738"/>
                  <a:pt x="1540652" y="303925"/>
                  <a:pt x="1543574" y="301935"/>
                </a:cubicBezTo>
                <a:cubicBezTo>
                  <a:pt x="1546497" y="299945"/>
                  <a:pt x="1546186" y="300754"/>
                  <a:pt x="1548487" y="299075"/>
                </a:cubicBezTo>
                <a:cubicBezTo>
                  <a:pt x="1550849" y="297458"/>
                  <a:pt x="1551845" y="297210"/>
                  <a:pt x="1553399" y="296774"/>
                </a:cubicBezTo>
                <a:cubicBezTo>
                  <a:pt x="1554953" y="296339"/>
                  <a:pt x="1553647" y="297396"/>
                  <a:pt x="1553150" y="297831"/>
                </a:cubicBezTo>
                <a:cubicBezTo>
                  <a:pt x="1552653" y="298267"/>
                  <a:pt x="1551782" y="298826"/>
                  <a:pt x="1550912" y="299199"/>
                </a:cubicBezTo>
                <a:cubicBezTo>
                  <a:pt x="1550041" y="299510"/>
                  <a:pt x="1548922" y="300381"/>
                  <a:pt x="1547616" y="301500"/>
                </a:cubicBezTo>
                <a:cubicBezTo>
                  <a:pt x="1546373" y="302619"/>
                  <a:pt x="1543140" y="304174"/>
                  <a:pt x="1542953" y="304422"/>
                </a:cubicBezTo>
                <a:lnTo>
                  <a:pt x="1543886" y="304857"/>
                </a:lnTo>
                <a:lnTo>
                  <a:pt x="1544632" y="305604"/>
                </a:lnTo>
                <a:cubicBezTo>
                  <a:pt x="1561855" y="295282"/>
                  <a:pt x="1579141" y="285023"/>
                  <a:pt x="1596550" y="274826"/>
                </a:cubicBezTo>
                <a:cubicBezTo>
                  <a:pt x="1598229" y="274515"/>
                  <a:pt x="1595990" y="273644"/>
                  <a:pt x="1596550" y="272650"/>
                </a:cubicBezTo>
                <a:cubicBezTo>
                  <a:pt x="1595866" y="272401"/>
                  <a:pt x="1596612" y="273209"/>
                  <a:pt x="1595866" y="273582"/>
                </a:cubicBezTo>
                <a:cubicBezTo>
                  <a:pt x="1595058" y="273893"/>
                  <a:pt x="1594995" y="273831"/>
                  <a:pt x="1594062" y="274266"/>
                </a:cubicBezTo>
                <a:cubicBezTo>
                  <a:pt x="1593068" y="274701"/>
                  <a:pt x="1591576" y="275448"/>
                  <a:pt x="1589027" y="277002"/>
                </a:cubicBezTo>
                <a:cubicBezTo>
                  <a:pt x="1586539" y="278556"/>
                  <a:pt x="1585172" y="279240"/>
                  <a:pt x="1584674" y="279613"/>
                </a:cubicBezTo>
                <a:cubicBezTo>
                  <a:pt x="1583866" y="280111"/>
                  <a:pt x="1582684" y="280297"/>
                  <a:pt x="1582684" y="279800"/>
                </a:cubicBezTo>
                <a:cubicBezTo>
                  <a:pt x="1582684" y="279240"/>
                  <a:pt x="1583368" y="278992"/>
                  <a:pt x="1584052" y="278432"/>
                </a:cubicBezTo>
                <a:cubicBezTo>
                  <a:pt x="1584736" y="277810"/>
                  <a:pt x="1586290" y="277002"/>
                  <a:pt x="1586975" y="276567"/>
                </a:cubicBezTo>
                <a:cubicBezTo>
                  <a:pt x="1587659" y="276194"/>
                  <a:pt x="1589213" y="275821"/>
                  <a:pt x="1589213" y="275821"/>
                </a:cubicBezTo>
                <a:lnTo>
                  <a:pt x="1591949" y="274328"/>
                </a:lnTo>
                <a:cubicBezTo>
                  <a:pt x="1591949" y="274328"/>
                  <a:pt x="1593814" y="273209"/>
                  <a:pt x="1598850" y="270411"/>
                </a:cubicBezTo>
                <a:cubicBezTo>
                  <a:pt x="1603949" y="267551"/>
                  <a:pt x="1600094" y="270225"/>
                  <a:pt x="1600778" y="270225"/>
                </a:cubicBezTo>
                <a:cubicBezTo>
                  <a:pt x="1601462" y="270225"/>
                  <a:pt x="1601338" y="269976"/>
                  <a:pt x="1601897" y="269354"/>
                </a:cubicBezTo>
                <a:cubicBezTo>
                  <a:pt x="1602395" y="268732"/>
                  <a:pt x="1602643" y="268670"/>
                  <a:pt x="1603576" y="268048"/>
                </a:cubicBezTo>
                <a:cubicBezTo>
                  <a:pt x="1604571" y="267489"/>
                  <a:pt x="1605504" y="267489"/>
                  <a:pt x="1606250" y="267738"/>
                </a:cubicBezTo>
                <a:cubicBezTo>
                  <a:pt x="1606250" y="267738"/>
                  <a:pt x="1605939" y="268297"/>
                  <a:pt x="1605068" y="269043"/>
                </a:cubicBezTo>
                <a:cubicBezTo>
                  <a:pt x="1604197" y="269727"/>
                  <a:pt x="1604197" y="269541"/>
                  <a:pt x="1603451" y="269976"/>
                </a:cubicBezTo>
                <a:cubicBezTo>
                  <a:pt x="1602643" y="270411"/>
                  <a:pt x="1602146" y="270473"/>
                  <a:pt x="1600840" y="271282"/>
                </a:cubicBezTo>
                <a:cubicBezTo>
                  <a:pt x="1600342" y="271593"/>
                  <a:pt x="1599721" y="271903"/>
                  <a:pt x="1599099" y="272152"/>
                </a:cubicBezTo>
                <a:cubicBezTo>
                  <a:pt x="1599970" y="271966"/>
                  <a:pt x="1600778" y="271779"/>
                  <a:pt x="1601524" y="271530"/>
                </a:cubicBezTo>
                <a:cubicBezTo>
                  <a:pt x="1602643" y="271219"/>
                  <a:pt x="1603763" y="270846"/>
                  <a:pt x="1604820" y="270473"/>
                </a:cubicBezTo>
                <a:cubicBezTo>
                  <a:pt x="1605441" y="270287"/>
                  <a:pt x="1606063" y="270038"/>
                  <a:pt x="1606622" y="269789"/>
                </a:cubicBezTo>
                <a:cubicBezTo>
                  <a:pt x="1607680" y="269354"/>
                  <a:pt x="1608675" y="268919"/>
                  <a:pt x="1609607" y="268421"/>
                </a:cubicBezTo>
                <a:cubicBezTo>
                  <a:pt x="1610477" y="268048"/>
                  <a:pt x="1611286" y="267613"/>
                  <a:pt x="1612094" y="267178"/>
                </a:cubicBezTo>
                <a:cubicBezTo>
                  <a:pt x="1615327" y="265499"/>
                  <a:pt x="1618436" y="263696"/>
                  <a:pt x="1621732" y="262017"/>
                </a:cubicBezTo>
                <a:cubicBezTo>
                  <a:pt x="1639017" y="253188"/>
                  <a:pt x="1655681" y="245478"/>
                  <a:pt x="1673090" y="238017"/>
                </a:cubicBezTo>
                <a:cubicBezTo>
                  <a:pt x="1696593" y="227820"/>
                  <a:pt x="1720656" y="219923"/>
                  <a:pt x="1750128" y="215073"/>
                </a:cubicBezTo>
                <a:cubicBezTo>
                  <a:pt x="1798129" y="207301"/>
                  <a:pt x="1848120" y="216628"/>
                  <a:pt x="1874048" y="241872"/>
                </a:cubicBezTo>
                <a:cubicBezTo>
                  <a:pt x="1873923" y="248276"/>
                  <a:pt x="1872244" y="254556"/>
                  <a:pt x="1870130" y="261395"/>
                </a:cubicBezTo>
                <a:cubicBezTo>
                  <a:pt x="1866089" y="274701"/>
                  <a:pt x="1860556" y="285769"/>
                  <a:pt x="1853964" y="296588"/>
                </a:cubicBezTo>
                <a:cubicBezTo>
                  <a:pt x="1841218" y="317479"/>
                  <a:pt x="1824119" y="337190"/>
                  <a:pt x="1808202" y="353045"/>
                </a:cubicBezTo>
                <a:cubicBezTo>
                  <a:pt x="1806274" y="358330"/>
                  <a:pt x="1802606" y="361999"/>
                  <a:pt x="1798129" y="364797"/>
                </a:cubicBezTo>
                <a:cubicBezTo>
                  <a:pt x="1797196" y="365854"/>
                  <a:pt x="1797134" y="367905"/>
                  <a:pt x="1796450" y="369211"/>
                </a:cubicBezTo>
                <a:cubicBezTo>
                  <a:pt x="1794709" y="369522"/>
                  <a:pt x="1794150" y="367905"/>
                  <a:pt x="1793653" y="369771"/>
                </a:cubicBezTo>
                <a:lnTo>
                  <a:pt x="1794212" y="369771"/>
                </a:lnTo>
                <a:lnTo>
                  <a:pt x="1794212" y="370393"/>
                </a:lnTo>
                <a:cubicBezTo>
                  <a:pt x="1794399" y="371947"/>
                  <a:pt x="1792284" y="373999"/>
                  <a:pt x="1791414" y="372569"/>
                </a:cubicBezTo>
                <a:lnTo>
                  <a:pt x="1790854" y="372569"/>
                </a:lnTo>
                <a:lnTo>
                  <a:pt x="1790854" y="372071"/>
                </a:lnTo>
                <a:cubicBezTo>
                  <a:pt x="1790046" y="372880"/>
                  <a:pt x="1789175" y="373688"/>
                  <a:pt x="1788056" y="374247"/>
                </a:cubicBezTo>
                <a:cubicBezTo>
                  <a:pt x="1788305" y="375242"/>
                  <a:pt x="1788803" y="374185"/>
                  <a:pt x="1789735" y="374247"/>
                </a:cubicBezTo>
                <a:cubicBezTo>
                  <a:pt x="1788056" y="379595"/>
                  <a:pt x="1782895" y="382517"/>
                  <a:pt x="1779103" y="386061"/>
                </a:cubicBezTo>
                <a:cubicBezTo>
                  <a:pt x="1775185" y="389667"/>
                  <a:pt x="1771704" y="393522"/>
                  <a:pt x="1767973" y="397191"/>
                </a:cubicBezTo>
                <a:cubicBezTo>
                  <a:pt x="1763372" y="401792"/>
                  <a:pt x="1756843" y="404341"/>
                  <a:pt x="1753485" y="410124"/>
                </a:cubicBezTo>
                <a:cubicBezTo>
                  <a:pt x="1747330" y="413668"/>
                  <a:pt x="1740677" y="416652"/>
                  <a:pt x="1737879" y="423492"/>
                </a:cubicBezTo>
                <a:cubicBezTo>
                  <a:pt x="1734894" y="424860"/>
                  <a:pt x="1732221" y="426725"/>
                  <a:pt x="1729485" y="428466"/>
                </a:cubicBezTo>
                <a:cubicBezTo>
                  <a:pt x="1726936" y="430145"/>
                  <a:pt x="1724449" y="432943"/>
                  <a:pt x="1721651" y="434124"/>
                </a:cubicBezTo>
                <a:cubicBezTo>
                  <a:pt x="1719599" y="434933"/>
                  <a:pt x="1717050" y="434497"/>
                  <a:pt x="1714936" y="435181"/>
                </a:cubicBezTo>
                <a:cubicBezTo>
                  <a:pt x="1711081" y="436549"/>
                  <a:pt x="1707599" y="440342"/>
                  <a:pt x="1703184" y="443575"/>
                </a:cubicBezTo>
                <a:cubicBezTo>
                  <a:pt x="1696842" y="448301"/>
                  <a:pt x="1690189" y="450291"/>
                  <a:pt x="1687578" y="456446"/>
                </a:cubicBezTo>
                <a:cubicBezTo>
                  <a:pt x="1684655" y="456197"/>
                  <a:pt x="1684096" y="458249"/>
                  <a:pt x="1681981" y="458747"/>
                </a:cubicBezTo>
                <a:cubicBezTo>
                  <a:pt x="1681484" y="461172"/>
                  <a:pt x="1680925" y="463596"/>
                  <a:pt x="1679184" y="464840"/>
                </a:cubicBezTo>
                <a:cubicBezTo>
                  <a:pt x="1673961" y="466021"/>
                  <a:pt x="1670106" y="468508"/>
                  <a:pt x="1667432" y="472115"/>
                </a:cubicBezTo>
                <a:cubicBezTo>
                  <a:pt x="1662147" y="473047"/>
                  <a:pt x="1658540" y="478146"/>
                  <a:pt x="1655183" y="480571"/>
                </a:cubicBezTo>
                <a:cubicBezTo>
                  <a:pt x="1653193" y="481877"/>
                  <a:pt x="1650333" y="482498"/>
                  <a:pt x="1647908" y="483928"/>
                </a:cubicBezTo>
                <a:cubicBezTo>
                  <a:pt x="1645795" y="485110"/>
                  <a:pt x="1643867" y="486975"/>
                  <a:pt x="1641753" y="488343"/>
                </a:cubicBezTo>
                <a:cubicBezTo>
                  <a:pt x="1637338" y="491328"/>
                  <a:pt x="1632302" y="493753"/>
                  <a:pt x="1628385" y="496799"/>
                </a:cubicBezTo>
                <a:cubicBezTo>
                  <a:pt x="1625027" y="499286"/>
                  <a:pt x="1619307" y="505504"/>
                  <a:pt x="1615576" y="504634"/>
                </a:cubicBezTo>
                <a:lnTo>
                  <a:pt x="1615452" y="504634"/>
                </a:lnTo>
                <a:cubicBezTo>
                  <a:pt x="1615452" y="504634"/>
                  <a:pt x="1616011" y="504198"/>
                  <a:pt x="1616198" y="504074"/>
                </a:cubicBezTo>
                <a:cubicBezTo>
                  <a:pt x="1616385" y="503950"/>
                  <a:pt x="1616571" y="503825"/>
                  <a:pt x="1616820" y="503701"/>
                </a:cubicBezTo>
                <a:cubicBezTo>
                  <a:pt x="1617069" y="503514"/>
                  <a:pt x="1617131" y="503141"/>
                  <a:pt x="1616944" y="502830"/>
                </a:cubicBezTo>
                <a:cubicBezTo>
                  <a:pt x="1616757" y="502582"/>
                  <a:pt x="1616385" y="502520"/>
                  <a:pt x="1616074" y="502706"/>
                </a:cubicBezTo>
                <a:cubicBezTo>
                  <a:pt x="1615887" y="502830"/>
                  <a:pt x="1615762" y="502955"/>
                  <a:pt x="1615576" y="503017"/>
                </a:cubicBezTo>
                <a:cubicBezTo>
                  <a:pt x="1615327" y="503141"/>
                  <a:pt x="1615016" y="503390"/>
                  <a:pt x="1614581" y="503701"/>
                </a:cubicBezTo>
                <a:lnTo>
                  <a:pt x="1614581" y="503452"/>
                </a:lnTo>
                <a:cubicBezTo>
                  <a:pt x="1603141" y="512219"/>
                  <a:pt x="1588964" y="518126"/>
                  <a:pt x="1576529" y="525836"/>
                </a:cubicBezTo>
                <a:cubicBezTo>
                  <a:pt x="1575161" y="527017"/>
                  <a:pt x="1574601" y="529069"/>
                  <a:pt x="1573171" y="530251"/>
                </a:cubicBezTo>
                <a:cubicBezTo>
                  <a:pt x="1570870" y="530064"/>
                  <a:pt x="1569565" y="530810"/>
                  <a:pt x="1568135" y="531370"/>
                </a:cubicBezTo>
                <a:cubicBezTo>
                  <a:pt x="1566456" y="531929"/>
                  <a:pt x="1565772" y="533546"/>
                  <a:pt x="1564777" y="534727"/>
                </a:cubicBezTo>
                <a:cubicBezTo>
                  <a:pt x="1547616" y="543868"/>
                  <a:pt x="1528838" y="551329"/>
                  <a:pt x="1512300" y="561029"/>
                </a:cubicBezTo>
                <a:cubicBezTo>
                  <a:pt x="1506020" y="562148"/>
                  <a:pt x="1499491" y="565816"/>
                  <a:pt x="1492776" y="568801"/>
                </a:cubicBezTo>
                <a:cubicBezTo>
                  <a:pt x="1488050" y="570915"/>
                  <a:pt x="1482889" y="572656"/>
                  <a:pt x="1478848" y="574956"/>
                </a:cubicBezTo>
                <a:cubicBezTo>
                  <a:pt x="1477418" y="575765"/>
                  <a:pt x="1476486" y="577506"/>
                  <a:pt x="1474931" y="578376"/>
                </a:cubicBezTo>
                <a:moveTo>
                  <a:pt x="1581876" y="554313"/>
                </a:moveTo>
                <a:cubicBezTo>
                  <a:pt x="1580819" y="554935"/>
                  <a:pt x="1579762" y="555557"/>
                  <a:pt x="1578767" y="556241"/>
                </a:cubicBezTo>
                <a:cubicBezTo>
                  <a:pt x="1577710" y="556925"/>
                  <a:pt x="1576716" y="557609"/>
                  <a:pt x="1575658" y="558168"/>
                </a:cubicBezTo>
                <a:cubicBezTo>
                  <a:pt x="1574974" y="558168"/>
                  <a:pt x="1574477" y="557920"/>
                  <a:pt x="1574042" y="557609"/>
                </a:cubicBezTo>
                <a:cubicBezTo>
                  <a:pt x="1576218" y="556427"/>
                  <a:pt x="1579575" y="553505"/>
                  <a:pt x="1581876" y="554251"/>
                </a:cubicBezTo>
                <a:lnTo>
                  <a:pt x="1581876" y="554251"/>
                </a:lnTo>
                <a:close/>
                <a:moveTo>
                  <a:pt x="1494144" y="620346"/>
                </a:moveTo>
                <a:cubicBezTo>
                  <a:pt x="1492216" y="620719"/>
                  <a:pt x="1491346" y="619973"/>
                  <a:pt x="1491222" y="619040"/>
                </a:cubicBezTo>
                <a:cubicBezTo>
                  <a:pt x="1491159" y="618667"/>
                  <a:pt x="1496009" y="616864"/>
                  <a:pt x="1496258" y="618543"/>
                </a:cubicBezTo>
                <a:cubicBezTo>
                  <a:pt x="1496507" y="620221"/>
                  <a:pt x="1496133" y="619973"/>
                  <a:pt x="1494144" y="620346"/>
                </a:cubicBezTo>
                <a:moveTo>
                  <a:pt x="1496009" y="594729"/>
                </a:moveTo>
                <a:cubicBezTo>
                  <a:pt x="1495449" y="594853"/>
                  <a:pt x="1494144" y="594977"/>
                  <a:pt x="1495325" y="593796"/>
                </a:cubicBezTo>
                <a:cubicBezTo>
                  <a:pt x="1496507" y="592615"/>
                  <a:pt x="1497004" y="592117"/>
                  <a:pt x="1498061" y="591869"/>
                </a:cubicBezTo>
                <a:cubicBezTo>
                  <a:pt x="1499056" y="591620"/>
                  <a:pt x="1499366" y="591869"/>
                  <a:pt x="1500237" y="591371"/>
                </a:cubicBezTo>
                <a:cubicBezTo>
                  <a:pt x="1501170" y="590812"/>
                  <a:pt x="1502413" y="590190"/>
                  <a:pt x="1503221" y="589941"/>
                </a:cubicBezTo>
                <a:cubicBezTo>
                  <a:pt x="1503967" y="589692"/>
                  <a:pt x="1505522" y="589692"/>
                  <a:pt x="1504528" y="590438"/>
                </a:cubicBezTo>
                <a:cubicBezTo>
                  <a:pt x="1503470" y="591247"/>
                  <a:pt x="1502289" y="591744"/>
                  <a:pt x="1502289" y="591744"/>
                </a:cubicBezTo>
                <a:lnTo>
                  <a:pt x="1498932" y="593796"/>
                </a:lnTo>
                <a:cubicBezTo>
                  <a:pt x="1498185" y="594169"/>
                  <a:pt x="1496507" y="594604"/>
                  <a:pt x="1496009" y="594729"/>
                </a:cubicBezTo>
                <a:moveTo>
                  <a:pt x="1499802" y="598459"/>
                </a:moveTo>
                <a:cubicBezTo>
                  <a:pt x="1500050" y="597713"/>
                  <a:pt x="1500486" y="597278"/>
                  <a:pt x="1501481" y="597278"/>
                </a:cubicBezTo>
                <a:cubicBezTo>
                  <a:pt x="1501232" y="598024"/>
                  <a:pt x="1500734" y="598459"/>
                  <a:pt x="1499802" y="598459"/>
                </a:cubicBezTo>
                <a:moveTo>
                  <a:pt x="1503159" y="593983"/>
                </a:moveTo>
                <a:cubicBezTo>
                  <a:pt x="1502475" y="593983"/>
                  <a:pt x="1502413" y="594667"/>
                  <a:pt x="1501481" y="594542"/>
                </a:cubicBezTo>
                <a:cubicBezTo>
                  <a:pt x="1501542" y="593796"/>
                  <a:pt x="1501667" y="593174"/>
                  <a:pt x="1502600" y="593361"/>
                </a:cubicBezTo>
                <a:lnTo>
                  <a:pt x="1502600" y="593112"/>
                </a:lnTo>
                <a:cubicBezTo>
                  <a:pt x="1502600" y="593112"/>
                  <a:pt x="1503097" y="593734"/>
                  <a:pt x="1503221" y="593983"/>
                </a:cubicBezTo>
                <a:cubicBezTo>
                  <a:pt x="1503221" y="593983"/>
                  <a:pt x="1503221" y="593983"/>
                  <a:pt x="1503221" y="593983"/>
                </a:cubicBezTo>
                <a:lnTo>
                  <a:pt x="1503097" y="593983"/>
                </a:lnTo>
                <a:close/>
                <a:moveTo>
                  <a:pt x="1506517" y="596159"/>
                </a:moveTo>
                <a:cubicBezTo>
                  <a:pt x="1505149" y="595972"/>
                  <a:pt x="1505274" y="597216"/>
                  <a:pt x="1503719" y="596718"/>
                </a:cubicBezTo>
                <a:cubicBezTo>
                  <a:pt x="1503843" y="596345"/>
                  <a:pt x="1503719" y="595661"/>
                  <a:pt x="1504279" y="595599"/>
                </a:cubicBezTo>
                <a:lnTo>
                  <a:pt x="1504279" y="594977"/>
                </a:lnTo>
                <a:cubicBezTo>
                  <a:pt x="1504279" y="594977"/>
                  <a:pt x="1504279" y="594977"/>
                  <a:pt x="1504279" y="594977"/>
                </a:cubicBezTo>
                <a:lnTo>
                  <a:pt x="1504279" y="595288"/>
                </a:lnTo>
                <a:cubicBezTo>
                  <a:pt x="1504900" y="595164"/>
                  <a:pt x="1505336" y="595102"/>
                  <a:pt x="1505646" y="595102"/>
                </a:cubicBezTo>
                <a:cubicBezTo>
                  <a:pt x="1505958" y="595475"/>
                  <a:pt x="1506206" y="595786"/>
                  <a:pt x="1506517" y="596159"/>
                </a:cubicBezTo>
                <a:moveTo>
                  <a:pt x="1529522" y="589941"/>
                </a:moveTo>
                <a:cubicBezTo>
                  <a:pt x="1528217" y="591060"/>
                  <a:pt x="1526911" y="592242"/>
                  <a:pt x="1525481" y="592926"/>
                </a:cubicBezTo>
                <a:cubicBezTo>
                  <a:pt x="1524113" y="593547"/>
                  <a:pt x="1522124" y="594045"/>
                  <a:pt x="1522124" y="594045"/>
                </a:cubicBezTo>
                <a:lnTo>
                  <a:pt x="1518269" y="595599"/>
                </a:lnTo>
                <a:cubicBezTo>
                  <a:pt x="1518269" y="595599"/>
                  <a:pt x="1517522" y="596283"/>
                  <a:pt x="1516963" y="595972"/>
                </a:cubicBezTo>
                <a:cubicBezTo>
                  <a:pt x="1516465" y="595724"/>
                  <a:pt x="1515035" y="596283"/>
                  <a:pt x="1515035" y="596283"/>
                </a:cubicBezTo>
                <a:cubicBezTo>
                  <a:pt x="1515035" y="596283"/>
                  <a:pt x="1514663" y="595599"/>
                  <a:pt x="1515844" y="594977"/>
                </a:cubicBezTo>
                <a:cubicBezTo>
                  <a:pt x="1516963" y="594293"/>
                  <a:pt x="1516963" y="594045"/>
                  <a:pt x="1518144" y="593672"/>
                </a:cubicBezTo>
                <a:cubicBezTo>
                  <a:pt x="1519326" y="593299"/>
                  <a:pt x="1520880" y="593174"/>
                  <a:pt x="1521253" y="592739"/>
                </a:cubicBezTo>
                <a:cubicBezTo>
                  <a:pt x="1521626" y="592366"/>
                  <a:pt x="1522932" y="591744"/>
                  <a:pt x="1522932" y="591744"/>
                </a:cubicBezTo>
                <a:lnTo>
                  <a:pt x="1526538" y="590687"/>
                </a:lnTo>
                <a:cubicBezTo>
                  <a:pt x="1527346" y="590314"/>
                  <a:pt x="1530829" y="588760"/>
                  <a:pt x="1529522" y="589941"/>
                </a:cubicBezTo>
                <a:moveTo>
                  <a:pt x="1542145" y="583412"/>
                </a:moveTo>
                <a:cubicBezTo>
                  <a:pt x="1541212" y="584034"/>
                  <a:pt x="1538787" y="585091"/>
                  <a:pt x="1536548" y="585713"/>
                </a:cubicBezTo>
                <a:cubicBezTo>
                  <a:pt x="1534372" y="586397"/>
                  <a:pt x="1536425" y="584842"/>
                  <a:pt x="1537979" y="583785"/>
                </a:cubicBezTo>
                <a:cubicBezTo>
                  <a:pt x="1539534" y="582728"/>
                  <a:pt x="1536548" y="584407"/>
                  <a:pt x="1536548" y="584407"/>
                </a:cubicBezTo>
                <a:cubicBezTo>
                  <a:pt x="1536548" y="584407"/>
                  <a:pt x="1533191" y="585340"/>
                  <a:pt x="1530891" y="586210"/>
                </a:cubicBezTo>
                <a:cubicBezTo>
                  <a:pt x="1530207" y="586459"/>
                  <a:pt x="1529647" y="586708"/>
                  <a:pt x="1529274" y="586894"/>
                </a:cubicBezTo>
                <a:cubicBezTo>
                  <a:pt x="1528901" y="588511"/>
                  <a:pt x="1526974" y="587516"/>
                  <a:pt x="1525979" y="587889"/>
                </a:cubicBezTo>
                <a:cubicBezTo>
                  <a:pt x="1520756" y="589817"/>
                  <a:pt x="1515906" y="593672"/>
                  <a:pt x="1510372" y="595164"/>
                </a:cubicBezTo>
                <a:lnTo>
                  <a:pt x="1507699" y="595164"/>
                </a:lnTo>
                <a:cubicBezTo>
                  <a:pt x="1507388" y="594791"/>
                  <a:pt x="1507076" y="594418"/>
                  <a:pt x="1506766" y="594045"/>
                </a:cubicBezTo>
                <a:lnTo>
                  <a:pt x="1506641" y="593796"/>
                </a:lnTo>
                <a:lnTo>
                  <a:pt x="1506392" y="593796"/>
                </a:lnTo>
                <a:cubicBezTo>
                  <a:pt x="1505584" y="593423"/>
                  <a:pt x="1504651" y="593610"/>
                  <a:pt x="1504154" y="593734"/>
                </a:cubicBezTo>
                <a:cubicBezTo>
                  <a:pt x="1504154" y="593734"/>
                  <a:pt x="1504154" y="593672"/>
                  <a:pt x="1504092" y="593610"/>
                </a:cubicBezTo>
                <a:cubicBezTo>
                  <a:pt x="1503967" y="593361"/>
                  <a:pt x="1503782" y="593112"/>
                  <a:pt x="1503595" y="592863"/>
                </a:cubicBezTo>
                <a:lnTo>
                  <a:pt x="1503719" y="592863"/>
                </a:lnTo>
                <a:cubicBezTo>
                  <a:pt x="1504030" y="592988"/>
                  <a:pt x="1504341" y="592490"/>
                  <a:pt x="1503719" y="592366"/>
                </a:cubicBezTo>
                <a:cubicBezTo>
                  <a:pt x="1505274" y="590687"/>
                  <a:pt x="1506952" y="590438"/>
                  <a:pt x="1509875" y="589568"/>
                </a:cubicBezTo>
                <a:cubicBezTo>
                  <a:pt x="1514414" y="588324"/>
                  <a:pt x="1518641" y="584159"/>
                  <a:pt x="1523305" y="583412"/>
                </a:cubicBezTo>
                <a:cubicBezTo>
                  <a:pt x="1523989" y="583226"/>
                  <a:pt x="1524424" y="582728"/>
                  <a:pt x="1524424" y="581734"/>
                </a:cubicBezTo>
                <a:cubicBezTo>
                  <a:pt x="1536300" y="578314"/>
                  <a:pt x="1546560" y="573402"/>
                  <a:pt x="1555139" y="566749"/>
                </a:cubicBezTo>
                <a:cubicBezTo>
                  <a:pt x="1556010" y="566935"/>
                  <a:pt x="1555637" y="568490"/>
                  <a:pt x="1557378" y="567806"/>
                </a:cubicBezTo>
                <a:cubicBezTo>
                  <a:pt x="1558248" y="567806"/>
                  <a:pt x="1559243" y="566314"/>
                  <a:pt x="1557378" y="566749"/>
                </a:cubicBezTo>
                <a:cubicBezTo>
                  <a:pt x="1558248" y="565070"/>
                  <a:pt x="1559492" y="566065"/>
                  <a:pt x="1560735" y="566749"/>
                </a:cubicBezTo>
                <a:cubicBezTo>
                  <a:pt x="1564342" y="566376"/>
                  <a:pt x="1565213" y="563391"/>
                  <a:pt x="1569129" y="563391"/>
                </a:cubicBezTo>
                <a:cubicBezTo>
                  <a:pt x="1569752" y="563205"/>
                  <a:pt x="1570498" y="562459"/>
                  <a:pt x="1569689" y="562210"/>
                </a:cubicBezTo>
                <a:cubicBezTo>
                  <a:pt x="1572114" y="561464"/>
                  <a:pt x="1574788" y="560966"/>
                  <a:pt x="1576404" y="559474"/>
                </a:cubicBezTo>
                <a:lnTo>
                  <a:pt x="1576404" y="559474"/>
                </a:lnTo>
                <a:cubicBezTo>
                  <a:pt x="1577524" y="558852"/>
                  <a:pt x="1578643" y="558106"/>
                  <a:pt x="1579700" y="557422"/>
                </a:cubicBezTo>
                <a:cubicBezTo>
                  <a:pt x="1580819" y="556676"/>
                  <a:pt x="1581938" y="555930"/>
                  <a:pt x="1583119" y="555308"/>
                </a:cubicBezTo>
                <a:lnTo>
                  <a:pt x="1583119" y="555495"/>
                </a:lnTo>
                <a:cubicBezTo>
                  <a:pt x="1584488" y="554749"/>
                  <a:pt x="1586353" y="554624"/>
                  <a:pt x="1587659" y="553816"/>
                </a:cubicBezTo>
                <a:lnTo>
                  <a:pt x="1587659" y="553692"/>
                </a:lnTo>
                <a:cubicBezTo>
                  <a:pt x="1589213" y="553505"/>
                  <a:pt x="1590456" y="552697"/>
                  <a:pt x="1591700" y="551951"/>
                </a:cubicBezTo>
                <a:cubicBezTo>
                  <a:pt x="1592011" y="551764"/>
                  <a:pt x="1592135" y="551267"/>
                  <a:pt x="1591949" y="550956"/>
                </a:cubicBezTo>
                <a:cubicBezTo>
                  <a:pt x="1591700" y="550645"/>
                  <a:pt x="1591265" y="550521"/>
                  <a:pt x="1590954" y="550769"/>
                </a:cubicBezTo>
                <a:cubicBezTo>
                  <a:pt x="1589897" y="551453"/>
                  <a:pt x="1588902" y="552075"/>
                  <a:pt x="1587721" y="552262"/>
                </a:cubicBezTo>
                <a:lnTo>
                  <a:pt x="1587721" y="552262"/>
                </a:lnTo>
                <a:cubicBezTo>
                  <a:pt x="1587969" y="548966"/>
                  <a:pt x="1595244" y="547785"/>
                  <a:pt x="1598353" y="545546"/>
                </a:cubicBezTo>
                <a:lnTo>
                  <a:pt x="1598540" y="545546"/>
                </a:lnTo>
                <a:cubicBezTo>
                  <a:pt x="1598353" y="546168"/>
                  <a:pt x="1598291" y="546790"/>
                  <a:pt x="1598353" y="547536"/>
                </a:cubicBezTo>
                <a:cubicBezTo>
                  <a:pt x="1598353" y="547847"/>
                  <a:pt x="1598602" y="548096"/>
                  <a:pt x="1598913" y="548096"/>
                </a:cubicBezTo>
                <a:lnTo>
                  <a:pt x="1598913" y="548096"/>
                </a:lnTo>
                <a:cubicBezTo>
                  <a:pt x="1599224" y="548096"/>
                  <a:pt x="1599472" y="547785"/>
                  <a:pt x="1599472" y="547474"/>
                </a:cubicBezTo>
                <a:cubicBezTo>
                  <a:pt x="1599472" y="546976"/>
                  <a:pt x="1599472" y="546541"/>
                  <a:pt x="1599596" y="546044"/>
                </a:cubicBezTo>
                <a:cubicBezTo>
                  <a:pt x="1602333" y="544551"/>
                  <a:pt x="1605566" y="543619"/>
                  <a:pt x="1608923" y="542748"/>
                </a:cubicBezTo>
                <a:cubicBezTo>
                  <a:pt x="1608799" y="541754"/>
                  <a:pt x="1607990" y="541443"/>
                  <a:pt x="1606685" y="541567"/>
                </a:cubicBezTo>
                <a:cubicBezTo>
                  <a:pt x="1608239" y="540261"/>
                  <a:pt x="1611224" y="541132"/>
                  <a:pt x="1612840" y="538831"/>
                </a:cubicBezTo>
                <a:cubicBezTo>
                  <a:pt x="1615327" y="538707"/>
                  <a:pt x="1613027" y="540386"/>
                  <a:pt x="1612840" y="541007"/>
                </a:cubicBezTo>
                <a:cubicBezTo>
                  <a:pt x="1613338" y="542686"/>
                  <a:pt x="1614270" y="540323"/>
                  <a:pt x="1615639" y="541007"/>
                </a:cubicBezTo>
                <a:cubicBezTo>
                  <a:pt x="1612156" y="545546"/>
                  <a:pt x="1608488" y="551640"/>
                  <a:pt x="1602270" y="551640"/>
                </a:cubicBezTo>
                <a:lnTo>
                  <a:pt x="1602270" y="551640"/>
                </a:lnTo>
                <a:cubicBezTo>
                  <a:pt x="1602270" y="551640"/>
                  <a:pt x="1602146" y="551640"/>
                  <a:pt x="1602084" y="551640"/>
                </a:cubicBezTo>
                <a:cubicBezTo>
                  <a:pt x="1601959" y="551640"/>
                  <a:pt x="1601772" y="551515"/>
                  <a:pt x="1601649" y="551453"/>
                </a:cubicBezTo>
                <a:cubicBezTo>
                  <a:pt x="1601462" y="550272"/>
                  <a:pt x="1602767" y="550521"/>
                  <a:pt x="1602767" y="549464"/>
                </a:cubicBezTo>
                <a:cubicBezTo>
                  <a:pt x="1600965" y="550210"/>
                  <a:pt x="1598104" y="549899"/>
                  <a:pt x="1597234" y="551640"/>
                </a:cubicBezTo>
                <a:cubicBezTo>
                  <a:pt x="1596425" y="551888"/>
                  <a:pt x="1595555" y="552199"/>
                  <a:pt x="1594995" y="553008"/>
                </a:cubicBezTo>
                <a:lnTo>
                  <a:pt x="1594995" y="552883"/>
                </a:lnTo>
                <a:cubicBezTo>
                  <a:pt x="1588653" y="555308"/>
                  <a:pt x="1583430" y="558852"/>
                  <a:pt x="1577648" y="561775"/>
                </a:cubicBezTo>
                <a:lnTo>
                  <a:pt x="1577648" y="561775"/>
                </a:lnTo>
                <a:cubicBezTo>
                  <a:pt x="1576716" y="561961"/>
                  <a:pt x="1575720" y="562272"/>
                  <a:pt x="1574850" y="562956"/>
                </a:cubicBezTo>
                <a:lnTo>
                  <a:pt x="1574850" y="562956"/>
                </a:lnTo>
                <a:cubicBezTo>
                  <a:pt x="1573731" y="563453"/>
                  <a:pt x="1572612" y="564075"/>
                  <a:pt x="1571492" y="564573"/>
                </a:cubicBezTo>
                <a:lnTo>
                  <a:pt x="1571492" y="564573"/>
                </a:lnTo>
                <a:cubicBezTo>
                  <a:pt x="1571492" y="564573"/>
                  <a:pt x="1571492" y="564635"/>
                  <a:pt x="1571492" y="564635"/>
                </a:cubicBezTo>
                <a:cubicBezTo>
                  <a:pt x="1567824" y="565878"/>
                  <a:pt x="1564280" y="567557"/>
                  <a:pt x="1560860" y="569174"/>
                </a:cubicBezTo>
                <a:cubicBezTo>
                  <a:pt x="1558310" y="570355"/>
                  <a:pt x="1555700" y="571599"/>
                  <a:pt x="1553026" y="572656"/>
                </a:cubicBezTo>
                <a:cubicBezTo>
                  <a:pt x="1552591" y="572842"/>
                  <a:pt x="1552404" y="573277"/>
                  <a:pt x="1552591" y="573713"/>
                </a:cubicBezTo>
                <a:cubicBezTo>
                  <a:pt x="1552715" y="574024"/>
                  <a:pt x="1553026" y="574210"/>
                  <a:pt x="1553337" y="574210"/>
                </a:cubicBezTo>
                <a:cubicBezTo>
                  <a:pt x="1553461" y="574210"/>
                  <a:pt x="1553523" y="574210"/>
                  <a:pt x="1553647" y="574148"/>
                </a:cubicBezTo>
                <a:cubicBezTo>
                  <a:pt x="1556383" y="573091"/>
                  <a:pt x="1558995" y="571847"/>
                  <a:pt x="1561606" y="570604"/>
                </a:cubicBezTo>
                <a:cubicBezTo>
                  <a:pt x="1564839" y="569112"/>
                  <a:pt x="1568135" y="567557"/>
                  <a:pt x="1571554" y="566376"/>
                </a:cubicBezTo>
                <a:cubicBezTo>
                  <a:pt x="1572736" y="569796"/>
                  <a:pt x="1565088" y="568676"/>
                  <a:pt x="1564280" y="571785"/>
                </a:cubicBezTo>
                <a:cubicBezTo>
                  <a:pt x="1561793" y="571847"/>
                  <a:pt x="1555326" y="575267"/>
                  <a:pt x="1554207" y="574770"/>
                </a:cubicBezTo>
                <a:cubicBezTo>
                  <a:pt x="1555016" y="574272"/>
                  <a:pt x="1555700" y="573837"/>
                  <a:pt x="1555264" y="573899"/>
                </a:cubicBezTo>
                <a:cubicBezTo>
                  <a:pt x="1554891" y="573899"/>
                  <a:pt x="1554518" y="573961"/>
                  <a:pt x="1554145" y="574024"/>
                </a:cubicBezTo>
                <a:lnTo>
                  <a:pt x="1554207" y="574024"/>
                </a:lnTo>
                <a:cubicBezTo>
                  <a:pt x="1554021" y="574459"/>
                  <a:pt x="1554021" y="574645"/>
                  <a:pt x="1554145" y="574770"/>
                </a:cubicBezTo>
                <a:cubicBezTo>
                  <a:pt x="1553896" y="575018"/>
                  <a:pt x="1553585" y="575143"/>
                  <a:pt x="1553337" y="575329"/>
                </a:cubicBezTo>
                <a:cubicBezTo>
                  <a:pt x="1552342" y="575951"/>
                  <a:pt x="1551409" y="576076"/>
                  <a:pt x="1550538" y="576759"/>
                </a:cubicBezTo>
                <a:cubicBezTo>
                  <a:pt x="1549606" y="577381"/>
                  <a:pt x="1548300" y="577381"/>
                  <a:pt x="1546497" y="578003"/>
                </a:cubicBezTo>
                <a:cubicBezTo>
                  <a:pt x="1544694" y="578687"/>
                  <a:pt x="1543015" y="579682"/>
                  <a:pt x="1541461" y="580614"/>
                </a:cubicBezTo>
                <a:cubicBezTo>
                  <a:pt x="1539906" y="581547"/>
                  <a:pt x="1540155" y="581920"/>
                  <a:pt x="1541088" y="581796"/>
                </a:cubicBezTo>
                <a:cubicBezTo>
                  <a:pt x="1541958" y="581671"/>
                  <a:pt x="1543761" y="580739"/>
                  <a:pt x="1544321" y="580614"/>
                </a:cubicBezTo>
                <a:cubicBezTo>
                  <a:pt x="1544818" y="580490"/>
                  <a:pt x="1545751" y="579993"/>
                  <a:pt x="1547429" y="579309"/>
                </a:cubicBezTo>
                <a:cubicBezTo>
                  <a:pt x="1549108" y="578687"/>
                  <a:pt x="1550538" y="577754"/>
                  <a:pt x="1551907" y="577133"/>
                </a:cubicBezTo>
                <a:cubicBezTo>
                  <a:pt x="1553337" y="576449"/>
                  <a:pt x="1554021" y="576449"/>
                  <a:pt x="1555264" y="575578"/>
                </a:cubicBezTo>
                <a:cubicBezTo>
                  <a:pt x="1556570" y="574645"/>
                  <a:pt x="1557378" y="575702"/>
                  <a:pt x="1557067" y="576200"/>
                </a:cubicBezTo>
                <a:cubicBezTo>
                  <a:pt x="1556818" y="576759"/>
                  <a:pt x="1556321" y="576759"/>
                  <a:pt x="1555388" y="576884"/>
                </a:cubicBezTo>
                <a:cubicBezTo>
                  <a:pt x="1554518" y="577008"/>
                  <a:pt x="1554021" y="577630"/>
                  <a:pt x="1553337" y="578314"/>
                </a:cubicBezTo>
                <a:cubicBezTo>
                  <a:pt x="1552715" y="578936"/>
                  <a:pt x="1552217" y="578936"/>
                  <a:pt x="1550228" y="579682"/>
                </a:cubicBezTo>
                <a:cubicBezTo>
                  <a:pt x="1548300" y="580490"/>
                  <a:pt x="1548549" y="580490"/>
                  <a:pt x="1547678" y="581547"/>
                </a:cubicBezTo>
                <a:cubicBezTo>
                  <a:pt x="1546746" y="582542"/>
                  <a:pt x="1545316" y="582542"/>
                  <a:pt x="1544197" y="582666"/>
                </a:cubicBezTo>
                <a:cubicBezTo>
                  <a:pt x="1543015" y="582791"/>
                  <a:pt x="1543264" y="582915"/>
                  <a:pt x="1542393" y="583599"/>
                </a:cubicBezTo>
                <a:moveTo>
                  <a:pt x="1546248" y="647206"/>
                </a:moveTo>
                <a:cubicBezTo>
                  <a:pt x="1544570" y="647580"/>
                  <a:pt x="1544321" y="649010"/>
                  <a:pt x="1543823" y="648574"/>
                </a:cubicBezTo>
                <a:cubicBezTo>
                  <a:pt x="1543264" y="648201"/>
                  <a:pt x="1543823" y="644844"/>
                  <a:pt x="1543823" y="644844"/>
                </a:cubicBezTo>
                <a:cubicBezTo>
                  <a:pt x="1544694" y="645217"/>
                  <a:pt x="1546497" y="645341"/>
                  <a:pt x="1547181" y="646149"/>
                </a:cubicBezTo>
                <a:cubicBezTo>
                  <a:pt x="1547803" y="646896"/>
                  <a:pt x="1547927" y="646771"/>
                  <a:pt x="1546248" y="647206"/>
                </a:cubicBezTo>
                <a:moveTo>
                  <a:pt x="1548736" y="650004"/>
                </a:moveTo>
                <a:cubicBezTo>
                  <a:pt x="1547181" y="649631"/>
                  <a:pt x="1548736" y="648201"/>
                  <a:pt x="1548736" y="648201"/>
                </a:cubicBezTo>
                <a:cubicBezTo>
                  <a:pt x="1548736" y="648201"/>
                  <a:pt x="1549854" y="648699"/>
                  <a:pt x="1550663" y="649383"/>
                </a:cubicBezTo>
                <a:cubicBezTo>
                  <a:pt x="1551409" y="650004"/>
                  <a:pt x="1550290" y="650440"/>
                  <a:pt x="1548736" y="650004"/>
                </a:cubicBezTo>
                <a:moveTo>
                  <a:pt x="1563658" y="655849"/>
                </a:moveTo>
                <a:cubicBezTo>
                  <a:pt x="1562352" y="655725"/>
                  <a:pt x="1561419" y="654419"/>
                  <a:pt x="1560798" y="654543"/>
                </a:cubicBezTo>
                <a:cubicBezTo>
                  <a:pt x="1560176" y="654668"/>
                  <a:pt x="1558746" y="655165"/>
                  <a:pt x="1558497" y="654668"/>
                </a:cubicBezTo>
                <a:cubicBezTo>
                  <a:pt x="1558187" y="654170"/>
                  <a:pt x="1557689" y="652492"/>
                  <a:pt x="1557689" y="652492"/>
                </a:cubicBezTo>
                <a:cubicBezTo>
                  <a:pt x="1558062" y="652367"/>
                  <a:pt x="1560176" y="651559"/>
                  <a:pt x="1561171" y="652492"/>
                </a:cubicBezTo>
                <a:cubicBezTo>
                  <a:pt x="1562228" y="653362"/>
                  <a:pt x="1562850" y="654046"/>
                  <a:pt x="1563534" y="654419"/>
                </a:cubicBezTo>
                <a:cubicBezTo>
                  <a:pt x="1564156" y="654792"/>
                  <a:pt x="1564902" y="655974"/>
                  <a:pt x="1563658" y="655849"/>
                </a:cubicBezTo>
                <a:moveTo>
                  <a:pt x="1581627" y="664430"/>
                </a:moveTo>
                <a:cubicBezTo>
                  <a:pt x="1580197" y="664678"/>
                  <a:pt x="1580695" y="664305"/>
                  <a:pt x="1580197" y="663000"/>
                </a:cubicBezTo>
                <a:cubicBezTo>
                  <a:pt x="1579638" y="661694"/>
                  <a:pt x="1578767" y="663000"/>
                  <a:pt x="1577834" y="662875"/>
                </a:cubicBezTo>
                <a:cubicBezTo>
                  <a:pt x="1576964" y="662751"/>
                  <a:pt x="1577213" y="663124"/>
                  <a:pt x="1576032" y="662875"/>
                </a:cubicBezTo>
                <a:cubicBezTo>
                  <a:pt x="1574850" y="662626"/>
                  <a:pt x="1575286" y="661694"/>
                  <a:pt x="1574353" y="660450"/>
                </a:cubicBezTo>
                <a:cubicBezTo>
                  <a:pt x="1573482" y="659145"/>
                  <a:pt x="1573482" y="659891"/>
                  <a:pt x="1572052" y="659766"/>
                </a:cubicBezTo>
                <a:cubicBezTo>
                  <a:pt x="1570622" y="659642"/>
                  <a:pt x="1568819" y="659518"/>
                  <a:pt x="1568259" y="658647"/>
                </a:cubicBezTo>
                <a:cubicBezTo>
                  <a:pt x="1567762" y="657714"/>
                  <a:pt x="1566332" y="657279"/>
                  <a:pt x="1566332" y="656533"/>
                </a:cubicBezTo>
                <a:cubicBezTo>
                  <a:pt x="1566332" y="655787"/>
                  <a:pt x="1568694" y="656533"/>
                  <a:pt x="1569440" y="657093"/>
                </a:cubicBezTo>
                <a:cubicBezTo>
                  <a:pt x="1570249" y="657590"/>
                  <a:pt x="1570870" y="657341"/>
                  <a:pt x="1572052" y="657217"/>
                </a:cubicBezTo>
                <a:cubicBezTo>
                  <a:pt x="1573171" y="657093"/>
                  <a:pt x="1573731" y="657963"/>
                  <a:pt x="1574725" y="659145"/>
                </a:cubicBezTo>
                <a:cubicBezTo>
                  <a:pt x="1575783" y="660326"/>
                  <a:pt x="1576529" y="659891"/>
                  <a:pt x="1577337" y="660015"/>
                </a:cubicBezTo>
                <a:cubicBezTo>
                  <a:pt x="1578083" y="660139"/>
                  <a:pt x="1579762" y="661321"/>
                  <a:pt x="1581068" y="661818"/>
                </a:cubicBezTo>
                <a:cubicBezTo>
                  <a:pt x="1582373" y="662378"/>
                  <a:pt x="1583430" y="662502"/>
                  <a:pt x="1583928" y="663373"/>
                </a:cubicBezTo>
                <a:cubicBezTo>
                  <a:pt x="1584425" y="664305"/>
                  <a:pt x="1582995" y="664181"/>
                  <a:pt x="1581627" y="664430"/>
                </a:cubicBezTo>
                <a:moveTo>
                  <a:pt x="1583679" y="639310"/>
                </a:moveTo>
                <a:cubicBezTo>
                  <a:pt x="1586539" y="640180"/>
                  <a:pt x="1589399" y="641424"/>
                  <a:pt x="1592135" y="642605"/>
                </a:cubicBezTo>
                <a:cubicBezTo>
                  <a:pt x="1594311" y="643538"/>
                  <a:pt x="1596550" y="644533"/>
                  <a:pt x="1598788" y="645341"/>
                </a:cubicBezTo>
                <a:cubicBezTo>
                  <a:pt x="1598788" y="645466"/>
                  <a:pt x="1598664" y="645590"/>
                  <a:pt x="1598602" y="645776"/>
                </a:cubicBezTo>
                <a:cubicBezTo>
                  <a:pt x="1598540" y="645963"/>
                  <a:pt x="1598415" y="646212"/>
                  <a:pt x="1598353" y="646398"/>
                </a:cubicBezTo>
                <a:cubicBezTo>
                  <a:pt x="1593565" y="644222"/>
                  <a:pt x="1586042" y="642232"/>
                  <a:pt x="1583679" y="639310"/>
                </a:cubicBezTo>
                <a:moveTo>
                  <a:pt x="1594062" y="667290"/>
                </a:moveTo>
                <a:cubicBezTo>
                  <a:pt x="1592757" y="667539"/>
                  <a:pt x="1589586" y="666730"/>
                  <a:pt x="1590084" y="666481"/>
                </a:cubicBezTo>
                <a:cubicBezTo>
                  <a:pt x="1590332" y="666357"/>
                  <a:pt x="1591203" y="665238"/>
                  <a:pt x="1592260" y="665238"/>
                </a:cubicBezTo>
                <a:cubicBezTo>
                  <a:pt x="1593316" y="665238"/>
                  <a:pt x="1594062" y="665487"/>
                  <a:pt x="1595369" y="665735"/>
                </a:cubicBezTo>
                <a:cubicBezTo>
                  <a:pt x="1596674" y="665984"/>
                  <a:pt x="1595369" y="667041"/>
                  <a:pt x="1594062" y="667290"/>
                </a:cubicBezTo>
                <a:moveTo>
                  <a:pt x="1598850" y="670399"/>
                </a:moveTo>
                <a:cubicBezTo>
                  <a:pt x="1598229" y="670399"/>
                  <a:pt x="1597171" y="669342"/>
                  <a:pt x="1596799" y="668720"/>
                </a:cubicBezTo>
                <a:cubicBezTo>
                  <a:pt x="1596799" y="668720"/>
                  <a:pt x="1598104" y="666730"/>
                  <a:pt x="1599659" y="667041"/>
                </a:cubicBezTo>
                <a:cubicBezTo>
                  <a:pt x="1600157" y="667103"/>
                  <a:pt x="1600280" y="668036"/>
                  <a:pt x="1600280" y="668844"/>
                </a:cubicBezTo>
                <a:cubicBezTo>
                  <a:pt x="1600280" y="669590"/>
                  <a:pt x="1599472" y="670399"/>
                  <a:pt x="1598850" y="670399"/>
                </a:cubicBezTo>
                <a:moveTo>
                  <a:pt x="1599161" y="647020"/>
                </a:moveTo>
                <a:lnTo>
                  <a:pt x="1598913" y="647020"/>
                </a:lnTo>
                <a:cubicBezTo>
                  <a:pt x="1598913" y="647020"/>
                  <a:pt x="1599286" y="646336"/>
                  <a:pt x="1599410" y="646025"/>
                </a:cubicBezTo>
                <a:cubicBezTo>
                  <a:pt x="1599472" y="645839"/>
                  <a:pt x="1599534" y="645714"/>
                  <a:pt x="1599596" y="645590"/>
                </a:cubicBezTo>
                <a:lnTo>
                  <a:pt x="1599659" y="645590"/>
                </a:lnTo>
                <a:cubicBezTo>
                  <a:pt x="1599659" y="645590"/>
                  <a:pt x="1599659" y="645901"/>
                  <a:pt x="1599659" y="645901"/>
                </a:cubicBezTo>
                <a:lnTo>
                  <a:pt x="1599659" y="645652"/>
                </a:lnTo>
                <a:cubicBezTo>
                  <a:pt x="1599659" y="645652"/>
                  <a:pt x="1600094" y="645839"/>
                  <a:pt x="1600094" y="645839"/>
                </a:cubicBezTo>
                <a:cubicBezTo>
                  <a:pt x="1600467" y="646025"/>
                  <a:pt x="1600965" y="646212"/>
                  <a:pt x="1601400" y="646398"/>
                </a:cubicBezTo>
                <a:lnTo>
                  <a:pt x="1601338" y="646398"/>
                </a:lnTo>
                <a:cubicBezTo>
                  <a:pt x="1603079" y="647953"/>
                  <a:pt x="1599659" y="647766"/>
                  <a:pt x="1599099" y="647020"/>
                </a:cubicBezTo>
                <a:moveTo>
                  <a:pt x="1613711" y="652305"/>
                </a:moveTo>
                <a:lnTo>
                  <a:pt x="1613711" y="652305"/>
                </a:lnTo>
                <a:cubicBezTo>
                  <a:pt x="1613711" y="652305"/>
                  <a:pt x="1613649" y="652305"/>
                  <a:pt x="1613649" y="652305"/>
                </a:cubicBezTo>
                <a:lnTo>
                  <a:pt x="1613773" y="652305"/>
                </a:lnTo>
                <a:close/>
                <a:moveTo>
                  <a:pt x="1606436" y="648637"/>
                </a:moveTo>
                <a:lnTo>
                  <a:pt x="1606436" y="648637"/>
                </a:lnTo>
                <a:cubicBezTo>
                  <a:pt x="1606934" y="648823"/>
                  <a:pt x="1607431" y="648947"/>
                  <a:pt x="1607929" y="649134"/>
                </a:cubicBezTo>
                <a:cubicBezTo>
                  <a:pt x="1609731" y="649756"/>
                  <a:pt x="1611597" y="650440"/>
                  <a:pt x="1613276" y="651310"/>
                </a:cubicBezTo>
                <a:cubicBezTo>
                  <a:pt x="1613214" y="651497"/>
                  <a:pt x="1613151" y="651745"/>
                  <a:pt x="1613089" y="651932"/>
                </a:cubicBezTo>
                <a:cubicBezTo>
                  <a:pt x="1611348" y="651621"/>
                  <a:pt x="1603203" y="648823"/>
                  <a:pt x="1606436" y="648574"/>
                </a:cubicBezTo>
                <a:moveTo>
                  <a:pt x="1705112" y="712058"/>
                </a:moveTo>
                <a:lnTo>
                  <a:pt x="1705236" y="711747"/>
                </a:lnTo>
                <a:cubicBezTo>
                  <a:pt x="1705547" y="711809"/>
                  <a:pt x="1705858" y="711995"/>
                  <a:pt x="1706169" y="712120"/>
                </a:cubicBezTo>
                <a:cubicBezTo>
                  <a:pt x="1705796" y="712058"/>
                  <a:pt x="1705422" y="712058"/>
                  <a:pt x="1705112" y="712058"/>
                </a:cubicBezTo>
                <a:moveTo>
                  <a:pt x="1669733" y="695021"/>
                </a:moveTo>
                <a:cubicBezTo>
                  <a:pt x="1670541" y="695394"/>
                  <a:pt x="1670914" y="695518"/>
                  <a:pt x="1672469" y="695643"/>
                </a:cubicBezTo>
                <a:cubicBezTo>
                  <a:pt x="1674023" y="695767"/>
                  <a:pt x="1674396" y="696016"/>
                  <a:pt x="1675701" y="696575"/>
                </a:cubicBezTo>
                <a:cubicBezTo>
                  <a:pt x="1677008" y="697073"/>
                  <a:pt x="1676821" y="696575"/>
                  <a:pt x="1678251" y="695767"/>
                </a:cubicBezTo>
                <a:cubicBezTo>
                  <a:pt x="1679681" y="695021"/>
                  <a:pt x="1679556" y="696140"/>
                  <a:pt x="1680863" y="697322"/>
                </a:cubicBezTo>
                <a:cubicBezTo>
                  <a:pt x="1682168" y="698503"/>
                  <a:pt x="1682542" y="697322"/>
                  <a:pt x="1683411" y="697943"/>
                </a:cubicBezTo>
                <a:cubicBezTo>
                  <a:pt x="1684344" y="698627"/>
                  <a:pt x="1684344" y="698254"/>
                  <a:pt x="1684344" y="699498"/>
                </a:cubicBezTo>
                <a:cubicBezTo>
                  <a:pt x="1684344" y="700741"/>
                  <a:pt x="1683598" y="699809"/>
                  <a:pt x="1682293" y="699809"/>
                </a:cubicBezTo>
                <a:cubicBezTo>
                  <a:pt x="1680987" y="699809"/>
                  <a:pt x="1681360" y="699000"/>
                  <a:pt x="1680489" y="698503"/>
                </a:cubicBezTo>
                <a:cubicBezTo>
                  <a:pt x="1679556" y="697943"/>
                  <a:pt x="1679184" y="698627"/>
                  <a:pt x="1677878" y="698130"/>
                </a:cubicBezTo>
                <a:cubicBezTo>
                  <a:pt x="1676572" y="697570"/>
                  <a:pt x="1674893" y="697073"/>
                  <a:pt x="1671661" y="697446"/>
                </a:cubicBezTo>
                <a:cubicBezTo>
                  <a:pt x="1668427" y="697819"/>
                  <a:pt x="1667370" y="696389"/>
                  <a:pt x="1667183" y="695767"/>
                </a:cubicBezTo>
                <a:cubicBezTo>
                  <a:pt x="1667059" y="695394"/>
                  <a:pt x="1668987" y="694586"/>
                  <a:pt x="1669733" y="695021"/>
                </a:cubicBezTo>
                <a:moveTo>
                  <a:pt x="1624530" y="679166"/>
                </a:moveTo>
                <a:cubicBezTo>
                  <a:pt x="1624095" y="679787"/>
                  <a:pt x="1623349" y="679663"/>
                  <a:pt x="1622291" y="679663"/>
                </a:cubicBezTo>
                <a:cubicBezTo>
                  <a:pt x="1621296" y="679663"/>
                  <a:pt x="1620612" y="679414"/>
                  <a:pt x="1619058" y="678544"/>
                </a:cubicBezTo>
                <a:cubicBezTo>
                  <a:pt x="1617503" y="677611"/>
                  <a:pt x="1617503" y="677736"/>
                  <a:pt x="1615452" y="677860"/>
                </a:cubicBezTo>
                <a:cubicBezTo>
                  <a:pt x="1613400" y="677984"/>
                  <a:pt x="1615452" y="675435"/>
                  <a:pt x="1615949" y="674875"/>
                </a:cubicBezTo>
                <a:cubicBezTo>
                  <a:pt x="1615949" y="674875"/>
                  <a:pt x="1618187" y="675559"/>
                  <a:pt x="1619369" y="675186"/>
                </a:cubicBezTo>
                <a:cubicBezTo>
                  <a:pt x="1620488" y="674751"/>
                  <a:pt x="1619866" y="675932"/>
                  <a:pt x="1620364" y="676989"/>
                </a:cubicBezTo>
                <a:cubicBezTo>
                  <a:pt x="1620861" y="677984"/>
                  <a:pt x="1622167" y="677114"/>
                  <a:pt x="1623721" y="677736"/>
                </a:cubicBezTo>
                <a:cubicBezTo>
                  <a:pt x="1625276" y="678420"/>
                  <a:pt x="1624903" y="678544"/>
                  <a:pt x="1624530" y="679166"/>
                </a:cubicBezTo>
                <a:moveTo>
                  <a:pt x="1630437" y="682399"/>
                </a:moveTo>
                <a:cubicBezTo>
                  <a:pt x="1629131" y="682523"/>
                  <a:pt x="1627638" y="682026"/>
                  <a:pt x="1627638" y="682026"/>
                </a:cubicBezTo>
                <a:cubicBezTo>
                  <a:pt x="1627638" y="682026"/>
                  <a:pt x="1626955" y="681093"/>
                  <a:pt x="1627328" y="680596"/>
                </a:cubicBezTo>
                <a:cubicBezTo>
                  <a:pt x="1627763" y="680098"/>
                  <a:pt x="1629131" y="680720"/>
                  <a:pt x="1630312" y="681093"/>
                </a:cubicBezTo>
                <a:cubicBezTo>
                  <a:pt x="1631493" y="681466"/>
                  <a:pt x="1631742" y="682275"/>
                  <a:pt x="1630437" y="682399"/>
                </a:cubicBezTo>
                <a:moveTo>
                  <a:pt x="1637090" y="700555"/>
                </a:moveTo>
                <a:cubicBezTo>
                  <a:pt x="1636094" y="700555"/>
                  <a:pt x="1636094" y="699622"/>
                  <a:pt x="1636343" y="698752"/>
                </a:cubicBezTo>
                <a:cubicBezTo>
                  <a:pt x="1636592" y="697819"/>
                  <a:pt x="1638519" y="698876"/>
                  <a:pt x="1639079" y="699125"/>
                </a:cubicBezTo>
                <a:cubicBezTo>
                  <a:pt x="1639079" y="699125"/>
                  <a:pt x="1638147" y="700555"/>
                  <a:pt x="1637090" y="700555"/>
                </a:cubicBezTo>
                <a:moveTo>
                  <a:pt x="1645919" y="699249"/>
                </a:moveTo>
                <a:cubicBezTo>
                  <a:pt x="1645173" y="699995"/>
                  <a:pt x="1642935" y="698503"/>
                  <a:pt x="1642126" y="697943"/>
                </a:cubicBezTo>
                <a:cubicBezTo>
                  <a:pt x="1641380" y="697446"/>
                  <a:pt x="1640198" y="697197"/>
                  <a:pt x="1639577" y="696575"/>
                </a:cubicBezTo>
                <a:cubicBezTo>
                  <a:pt x="1638893" y="695891"/>
                  <a:pt x="1638644" y="695145"/>
                  <a:pt x="1639701" y="695145"/>
                </a:cubicBezTo>
                <a:cubicBezTo>
                  <a:pt x="1640758" y="695145"/>
                  <a:pt x="1642126" y="695021"/>
                  <a:pt x="1642561" y="695518"/>
                </a:cubicBezTo>
                <a:cubicBezTo>
                  <a:pt x="1642935" y="696016"/>
                  <a:pt x="1643432" y="696824"/>
                  <a:pt x="1643556" y="697197"/>
                </a:cubicBezTo>
                <a:cubicBezTo>
                  <a:pt x="1643681" y="697570"/>
                  <a:pt x="1646292" y="698876"/>
                  <a:pt x="1645919" y="699249"/>
                </a:cubicBezTo>
                <a:moveTo>
                  <a:pt x="1644737" y="688554"/>
                </a:moveTo>
                <a:cubicBezTo>
                  <a:pt x="1643556" y="688554"/>
                  <a:pt x="1642935" y="687746"/>
                  <a:pt x="1642437" y="687497"/>
                </a:cubicBezTo>
                <a:cubicBezTo>
                  <a:pt x="1641877" y="687249"/>
                  <a:pt x="1640758" y="686751"/>
                  <a:pt x="1638644" y="685943"/>
                </a:cubicBezTo>
                <a:cubicBezTo>
                  <a:pt x="1638271" y="685819"/>
                  <a:pt x="1638768" y="684015"/>
                  <a:pt x="1638519" y="683394"/>
                </a:cubicBezTo>
                <a:cubicBezTo>
                  <a:pt x="1638519" y="683394"/>
                  <a:pt x="1639826" y="683642"/>
                  <a:pt x="1639949" y="684140"/>
                </a:cubicBezTo>
                <a:cubicBezTo>
                  <a:pt x="1640074" y="684637"/>
                  <a:pt x="1641007" y="685073"/>
                  <a:pt x="1641628" y="685197"/>
                </a:cubicBezTo>
                <a:cubicBezTo>
                  <a:pt x="1642250" y="685321"/>
                  <a:pt x="1641753" y="684513"/>
                  <a:pt x="1641628" y="682958"/>
                </a:cubicBezTo>
                <a:cubicBezTo>
                  <a:pt x="1641504" y="681404"/>
                  <a:pt x="1642935" y="683518"/>
                  <a:pt x="1644116" y="684015"/>
                </a:cubicBezTo>
                <a:cubicBezTo>
                  <a:pt x="1645235" y="684513"/>
                  <a:pt x="1645235" y="684637"/>
                  <a:pt x="1644737" y="685446"/>
                </a:cubicBezTo>
                <a:cubicBezTo>
                  <a:pt x="1644240" y="686192"/>
                  <a:pt x="1644737" y="686440"/>
                  <a:pt x="1645795" y="687622"/>
                </a:cubicBezTo>
                <a:cubicBezTo>
                  <a:pt x="1646790" y="688803"/>
                  <a:pt x="1645919" y="688554"/>
                  <a:pt x="1644737" y="688554"/>
                </a:cubicBezTo>
                <a:moveTo>
                  <a:pt x="1650707" y="689985"/>
                </a:moveTo>
                <a:cubicBezTo>
                  <a:pt x="1649898" y="689985"/>
                  <a:pt x="1649401" y="689425"/>
                  <a:pt x="1648220" y="689549"/>
                </a:cubicBezTo>
                <a:cubicBezTo>
                  <a:pt x="1647038" y="689674"/>
                  <a:pt x="1646790" y="688430"/>
                  <a:pt x="1646790" y="687622"/>
                </a:cubicBezTo>
                <a:cubicBezTo>
                  <a:pt x="1646790" y="687622"/>
                  <a:pt x="1648220" y="687497"/>
                  <a:pt x="1648717" y="687497"/>
                </a:cubicBezTo>
                <a:cubicBezTo>
                  <a:pt x="1649276" y="687497"/>
                  <a:pt x="1650396" y="687124"/>
                  <a:pt x="1650955" y="687373"/>
                </a:cubicBezTo>
                <a:cubicBezTo>
                  <a:pt x="1651453" y="687622"/>
                  <a:pt x="1652075" y="687995"/>
                  <a:pt x="1652261" y="688928"/>
                </a:cubicBezTo>
                <a:cubicBezTo>
                  <a:pt x="1652385" y="689860"/>
                  <a:pt x="1651453" y="689985"/>
                  <a:pt x="1650707" y="689985"/>
                </a:cubicBezTo>
                <a:moveTo>
                  <a:pt x="1653504" y="689985"/>
                </a:moveTo>
                <a:cubicBezTo>
                  <a:pt x="1654064" y="690358"/>
                  <a:pt x="1655867" y="690606"/>
                  <a:pt x="1656240" y="690979"/>
                </a:cubicBezTo>
                <a:cubicBezTo>
                  <a:pt x="1656613" y="691352"/>
                  <a:pt x="1656489" y="692161"/>
                  <a:pt x="1655432" y="692036"/>
                </a:cubicBezTo>
                <a:cubicBezTo>
                  <a:pt x="1654437" y="691912"/>
                  <a:pt x="1652883" y="692036"/>
                  <a:pt x="1652758" y="691539"/>
                </a:cubicBezTo>
                <a:cubicBezTo>
                  <a:pt x="1652634" y="690979"/>
                  <a:pt x="1653504" y="689985"/>
                  <a:pt x="1653504" y="689985"/>
                </a:cubicBezTo>
                <a:moveTo>
                  <a:pt x="1654810" y="700057"/>
                </a:moveTo>
                <a:cubicBezTo>
                  <a:pt x="1655183" y="699125"/>
                  <a:pt x="1658168" y="700057"/>
                  <a:pt x="1658540" y="700182"/>
                </a:cubicBezTo>
                <a:cubicBezTo>
                  <a:pt x="1658540" y="700182"/>
                  <a:pt x="1656489" y="701176"/>
                  <a:pt x="1655867" y="701487"/>
                </a:cubicBezTo>
                <a:cubicBezTo>
                  <a:pt x="1655183" y="701736"/>
                  <a:pt x="1654437" y="700928"/>
                  <a:pt x="1654810" y="700057"/>
                </a:cubicBezTo>
                <a:moveTo>
                  <a:pt x="1656986" y="703166"/>
                </a:moveTo>
                <a:cubicBezTo>
                  <a:pt x="1657110" y="702358"/>
                  <a:pt x="1658417" y="702358"/>
                  <a:pt x="1659349" y="702607"/>
                </a:cubicBezTo>
                <a:cubicBezTo>
                  <a:pt x="1660219" y="702855"/>
                  <a:pt x="1661277" y="704037"/>
                  <a:pt x="1661277" y="704037"/>
                </a:cubicBezTo>
                <a:cubicBezTo>
                  <a:pt x="1661277" y="704037"/>
                  <a:pt x="1656986" y="703912"/>
                  <a:pt x="1656986" y="703166"/>
                </a:cubicBezTo>
                <a:moveTo>
                  <a:pt x="1661712" y="691912"/>
                </a:moveTo>
                <a:cubicBezTo>
                  <a:pt x="1663266" y="691912"/>
                  <a:pt x="1664199" y="692409"/>
                  <a:pt x="1664820" y="692036"/>
                </a:cubicBezTo>
                <a:cubicBezTo>
                  <a:pt x="1665504" y="691663"/>
                  <a:pt x="1666624" y="691352"/>
                  <a:pt x="1666748" y="691912"/>
                </a:cubicBezTo>
                <a:cubicBezTo>
                  <a:pt x="1666873" y="692409"/>
                  <a:pt x="1667308" y="693031"/>
                  <a:pt x="1666251" y="693218"/>
                </a:cubicBezTo>
                <a:cubicBezTo>
                  <a:pt x="1665194" y="693342"/>
                  <a:pt x="1663639" y="693964"/>
                  <a:pt x="1663639" y="693964"/>
                </a:cubicBezTo>
                <a:lnTo>
                  <a:pt x="1661960" y="693466"/>
                </a:lnTo>
                <a:cubicBezTo>
                  <a:pt x="1661960" y="693466"/>
                  <a:pt x="1660157" y="691912"/>
                  <a:pt x="1661712" y="691912"/>
                </a:cubicBezTo>
                <a:moveTo>
                  <a:pt x="1663639" y="697322"/>
                </a:moveTo>
                <a:cubicBezTo>
                  <a:pt x="1664323" y="696700"/>
                  <a:pt x="1665504" y="697073"/>
                  <a:pt x="1666127" y="697197"/>
                </a:cubicBezTo>
                <a:cubicBezTo>
                  <a:pt x="1666748" y="697322"/>
                  <a:pt x="1667681" y="698254"/>
                  <a:pt x="1669484" y="698752"/>
                </a:cubicBezTo>
                <a:cubicBezTo>
                  <a:pt x="1671287" y="699249"/>
                  <a:pt x="1675701" y="700182"/>
                  <a:pt x="1676572" y="700182"/>
                </a:cubicBezTo>
                <a:cubicBezTo>
                  <a:pt x="1677505" y="700182"/>
                  <a:pt x="1677878" y="701176"/>
                  <a:pt x="1679308" y="700555"/>
                </a:cubicBezTo>
                <a:cubicBezTo>
                  <a:pt x="1680738" y="699933"/>
                  <a:pt x="1680365" y="700928"/>
                  <a:pt x="1680614" y="701612"/>
                </a:cubicBezTo>
                <a:cubicBezTo>
                  <a:pt x="1680863" y="702233"/>
                  <a:pt x="1681919" y="701985"/>
                  <a:pt x="1683411" y="702607"/>
                </a:cubicBezTo>
                <a:cubicBezTo>
                  <a:pt x="1684966" y="703291"/>
                  <a:pt x="1687702" y="703912"/>
                  <a:pt x="1688510" y="704285"/>
                </a:cubicBezTo>
                <a:cubicBezTo>
                  <a:pt x="1689256" y="704721"/>
                  <a:pt x="1690562" y="704534"/>
                  <a:pt x="1691868" y="704037"/>
                </a:cubicBezTo>
                <a:cubicBezTo>
                  <a:pt x="1693111" y="703539"/>
                  <a:pt x="1691184" y="703415"/>
                  <a:pt x="1690314" y="703415"/>
                </a:cubicBezTo>
                <a:cubicBezTo>
                  <a:pt x="1689381" y="703415"/>
                  <a:pt x="1688324" y="702233"/>
                  <a:pt x="1687951" y="700555"/>
                </a:cubicBezTo>
                <a:cubicBezTo>
                  <a:pt x="1687827" y="700057"/>
                  <a:pt x="1689132" y="701052"/>
                  <a:pt x="1690437" y="700928"/>
                </a:cubicBezTo>
                <a:cubicBezTo>
                  <a:pt x="1691681" y="700803"/>
                  <a:pt x="1691868" y="700928"/>
                  <a:pt x="1693236" y="701176"/>
                </a:cubicBezTo>
                <a:cubicBezTo>
                  <a:pt x="1694666" y="701487"/>
                  <a:pt x="1694666" y="701612"/>
                  <a:pt x="1695723" y="702980"/>
                </a:cubicBezTo>
                <a:cubicBezTo>
                  <a:pt x="1696780" y="704410"/>
                  <a:pt x="1697775" y="704161"/>
                  <a:pt x="1698459" y="704534"/>
                </a:cubicBezTo>
                <a:cubicBezTo>
                  <a:pt x="1699080" y="704969"/>
                  <a:pt x="1700138" y="704161"/>
                  <a:pt x="1701505" y="703912"/>
                </a:cubicBezTo>
                <a:cubicBezTo>
                  <a:pt x="1702935" y="703664"/>
                  <a:pt x="1702687" y="704285"/>
                  <a:pt x="1703744" y="705591"/>
                </a:cubicBezTo>
                <a:cubicBezTo>
                  <a:pt x="1704739" y="706897"/>
                  <a:pt x="1704739" y="706089"/>
                  <a:pt x="1706728" y="705715"/>
                </a:cubicBezTo>
                <a:cubicBezTo>
                  <a:pt x="1708656" y="705342"/>
                  <a:pt x="1707474" y="706213"/>
                  <a:pt x="1708656" y="707270"/>
                </a:cubicBezTo>
                <a:cubicBezTo>
                  <a:pt x="1709215" y="707456"/>
                  <a:pt x="1709837" y="707643"/>
                  <a:pt x="1710459" y="707829"/>
                </a:cubicBezTo>
                <a:cubicBezTo>
                  <a:pt x="1710024" y="707892"/>
                  <a:pt x="1709526" y="708016"/>
                  <a:pt x="1708656" y="707270"/>
                </a:cubicBezTo>
                <a:lnTo>
                  <a:pt x="1708656" y="709570"/>
                </a:lnTo>
                <a:lnTo>
                  <a:pt x="1708656" y="709570"/>
                </a:lnTo>
                <a:cubicBezTo>
                  <a:pt x="1708345" y="709757"/>
                  <a:pt x="1708096" y="710006"/>
                  <a:pt x="1708096" y="710317"/>
                </a:cubicBezTo>
                <a:cubicBezTo>
                  <a:pt x="1708096" y="710752"/>
                  <a:pt x="1708469" y="711187"/>
                  <a:pt x="1708905" y="711187"/>
                </a:cubicBezTo>
                <a:lnTo>
                  <a:pt x="1709028" y="711187"/>
                </a:lnTo>
                <a:cubicBezTo>
                  <a:pt x="1709028" y="711187"/>
                  <a:pt x="1709153" y="711187"/>
                  <a:pt x="1709215" y="711187"/>
                </a:cubicBezTo>
                <a:cubicBezTo>
                  <a:pt x="1707350" y="713052"/>
                  <a:pt x="1706852" y="710317"/>
                  <a:pt x="1705298" y="710130"/>
                </a:cubicBezTo>
                <a:cubicBezTo>
                  <a:pt x="1704988" y="710503"/>
                  <a:pt x="1704614" y="711187"/>
                  <a:pt x="1704925" y="711560"/>
                </a:cubicBezTo>
                <a:cubicBezTo>
                  <a:pt x="1704179" y="711249"/>
                  <a:pt x="1704676" y="710627"/>
                  <a:pt x="1704365" y="710627"/>
                </a:cubicBezTo>
                <a:cubicBezTo>
                  <a:pt x="1703992" y="710627"/>
                  <a:pt x="1703060" y="710752"/>
                  <a:pt x="1702065" y="710627"/>
                </a:cubicBezTo>
                <a:cubicBezTo>
                  <a:pt x="1701008" y="710503"/>
                  <a:pt x="1701133" y="709322"/>
                  <a:pt x="1698956" y="709446"/>
                </a:cubicBezTo>
                <a:cubicBezTo>
                  <a:pt x="1696780" y="709570"/>
                  <a:pt x="1695723" y="708078"/>
                  <a:pt x="1693671" y="707146"/>
                </a:cubicBezTo>
                <a:cubicBezTo>
                  <a:pt x="1691557" y="706213"/>
                  <a:pt x="1687453" y="705715"/>
                  <a:pt x="1686272" y="705467"/>
                </a:cubicBezTo>
                <a:cubicBezTo>
                  <a:pt x="1685090" y="705218"/>
                  <a:pt x="1685090" y="704534"/>
                  <a:pt x="1683598" y="704721"/>
                </a:cubicBezTo>
                <a:cubicBezTo>
                  <a:pt x="1682044" y="704845"/>
                  <a:pt x="1678935" y="702855"/>
                  <a:pt x="1677132" y="702482"/>
                </a:cubicBezTo>
                <a:cubicBezTo>
                  <a:pt x="1675329" y="702109"/>
                  <a:pt x="1671412" y="700182"/>
                  <a:pt x="1668862" y="699809"/>
                </a:cubicBezTo>
                <a:cubicBezTo>
                  <a:pt x="1666251" y="699373"/>
                  <a:pt x="1663639" y="697322"/>
                  <a:pt x="1663639" y="697322"/>
                </a:cubicBezTo>
                <a:moveTo>
                  <a:pt x="1714749" y="731022"/>
                </a:moveTo>
                <a:cubicBezTo>
                  <a:pt x="1713195" y="730462"/>
                  <a:pt x="1709961" y="729840"/>
                  <a:pt x="1708905" y="728659"/>
                </a:cubicBezTo>
                <a:cubicBezTo>
                  <a:pt x="1708905" y="728659"/>
                  <a:pt x="1708905" y="728615"/>
                  <a:pt x="1708843" y="728535"/>
                </a:cubicBezTo>
                <a:cubicBezTo>
                  <a:pt x="1708843" y="728535"/>
                  <a:pt x="1709402" y="728970"/>
                  <a:pt x="1709651" y="729156"/>
                </a:cubicBezTo>
                <a:cubicBezTo>
                  <a:pt x="1710459" y="729716"/>
                  <a:pt x="1711765" y="729281"/>
                  <a:pt x="1713444" y="729032"/>
                </a:cubicBezTo>
                <a:cubicBezTo>
                  <a:pt x="1715122" y="728783"/>
                  <a:pt x="1716925" y="730711"/>
                  <a:pt x="1717299" y="730835"/>
                </a:cubicBezTo>
                <a:cubicBezTo>
                  <a:pt x="1717299" y="730835"/>
                  <a:pt x="1716241" y="731519"/>
                  <a:pt x="1714749" y="731022"/>
                </a:cubicBezTo>
                <a:moveTo>
                  <a:pt x="1725320" y="733944"/>
                </a:moveTo>
                <a:cubicBezTo>
                  <a:pt x="1723765" y="734193"/>
                  <a:pt x="1722459" y="733571"/>
                  <a:pt x="1722211" y="733198"/>
                </a:cubicBezTo>
                <a:cubicBezTo>
                  <a:pt x="1721962" y="732825"/>
                  <a:pt x="1723267" y="731892"/>
                  <a:pt x="1723267" y="731892"/>
                </a:cubicBezTo>
                <a:cubicBezTo>
                  <a:pt x="1724013" y="732390"/>
                  <a:pt x="1726874" y="733695"/>
                  <a:pt x="1725320" y="733944"/>
                </a:cubicBezTo>
                <a:moveTo>
                  <a:pt x="1758584" y="742276"/>
                </a:moveTo>
                <a:cubicBezTo>
                  <a:pt x="1757589" y="742711"/>
                  <a:pt x="1755910" y="742276"/>
                  <a:pt x="1754978" y="742027"/>
                </a:cubicBezTo>
                <a:cubicBezTo>
                  <a:pt x="1754046" y="741778"/>
                  <a:pt x="1750688" y="740597"/>
                  <a:pt x="1749568" y="740473"/>
                </a:cubicBezTo>
                <a:cubicBezTo>
                  <a:pt x="1748387" y="740348"/>
                  <a:pt x="1745029" y="739478"/>
                  <a:pt x="1742853" y="739043"/>
                </a:cubicBezTo>
                <a:cubicBezTo>
                  <a:pt x="1740615" y="738669"/>
                  <a:pt x="1735952" y="737364"/>
                  <a:pt x="1734273" y="736742"/>
                </a:cubicBezTo>
                <a:cubicBezTo>
                  <a:pt x="1732594" y="736120"/>
                  <a:pt x="1733030" y="734815"/>
                  <a:pt x="1733527" y="734815"/>
                </a:cubicBezTo>
                <a:cubicBezTo>
                  <a:pt x="1734460" y="734815"/>
                  <a:pt x="1735827" y="736369"/>
                  <a:pt x="1737506" y="736866"/>
                </a:cubicBezTo>
                <a:cubicBezTo>
                  <a:pt x="1739185" y="737364"/>
                  <a:pt x="1744532" y="737364"/>
                  <a:pt x="1745403" y="737923"/>
                </a:cubicBezTo>
                <a:cubicBezTo>
                  <a:pt x="1746335" y="738421"/>
                  <a:pt x="1754046" y="739353"/>
                  <a:pt x="1755600" y="740224"/>
                </a:cubicBezTo>
                <a:cubicBezTo>
                  <a:pt x="1757154" y="741157"/>
                  <a:pt x="1759641" y="741903"/>
                  <a:pt x="1758584" y="742276"/>
                </a:cubicBezTo>
                <a:moveTo>
                  <a:pt x="1771579" y="745944"/>
                </a:moveTo>
                <a:cubicBezTo>
                  <a:pt x="1769651" y="745260"/>
                  <a:pt x="1763310" y="744514"/>
                  <a:pt x="1762688" y="744265"/>
                </a:cubicBezTo>
                <a:cubicBezTo>
                  <a:pt x="1762688" y="744265"/>
                  <a:pt x="1761507" y="743208"/>
                  <a:pt x="1761507" y="742711"/>
                </a:cubicBezTo>
                <a:cubicBezTo>
                  <a:pt x="1761507" y="742151"/>
                  <a:pt x="1763061" y="742400"/>
                  <a:pt x="1763683" y="742835"/>
                </a:cubicBezTo>
                <a:cubicBezTo>
                  <a:pt x="1764367" y="743208"/>
                  <a:pt x="1765362" y="743084"/>
                  <a:pt x="1767600" y="743208"/>
                </a:cubicBezTo>
                <a:cubicBezTo>
                  <a:pt x="1769776" y="743333"/>
                  <a:pt x="1771828" y="744638"/>
                  <a:pt x="1773507" y="745509"/>
                </a:cubicBezTo>
                <a:cubicBezTo>
                  <a:pt x="1775185" y="746442"/>
                  <a:pt x="1773507" y="746566"/>
                  <a:pt x="1771579" y="745944"/>
                </a:cubicBezTo>
                <a:moveTo>
                  <a:pt x="1818772" y="760121"/>
                </a:moveTo>
                <a:cubicBezTo>
                  <a:pt x="1816969" y="759623"/>
                  <a:pt x="1813176" y="759002"/>
                  <a:pt x="1812430" y="758566"/>
                </a:cubicBezTo>
                <a:cubicBezTo>
                  <a:pt x="1812430" y="758566"/>
                  <a:pt x="1813984" y="757696"/>
                  <a:pt x="1815787" y="758069"/>
                </a:cubicBezTo>
                <a:cubicBezTo>
                  <a:pt x="1817591" y="758442"/>
                  <a:pt x="1820700" y="759623"/>
                  <a:pt x="1822005" y="760369"/>
                </a:cubicBezTo>
                <a:cubicBezTo>
                  <a:pt x="1823311" y="761178"/>
                  <a:pt x="1820575" y="760680"/>
                  <a:pt x="1818772" y="760121"/>
                </a:cubicBezTo>
                <a:moveTo>
                  <a:pt x="1838731" y="765344"/>
                </a:moveTo>
                <a:cubicBezTo>
                  <a:pt x="1838233" y="765530"/>
                  <a:pt x="1833819" y="764597"/>
                  <a:pt x="1832265" y="764597"/>
                </a:cubicBezTo>
                <a:cubicBezTo>
                  <a:pt x="1830710" y="764597"/>
                  <a:pt x="1827352" y="762297"/>
                  <a:pt x="1826855" y="761737"/>
                </a:cubicBezTo>
                <a:cubicBezTo>
                  <a:pt x="1826855" y="761737"/>
                  <a:pt x="1830959" y="761986"/>
                  <a:pt x="1832140" y="761986"/>
                </a:cubicBezTo>
                <a:cubicBezTo>
                  <a:pt x="1833322" y="761986"/>
                  <a:pt x="1834690" y="762670"/>
                  <a:pt x="1836554" y="763043"/>
                </a:cubicBezTo>
                <a:cubicBezTo>
                  <a:pt x="1838358" y="763416"/>
                  <a:pt x="1839228" y="765219"/>
                  <a:pt x="1838731" y="765344"/>
                </a:cubicBezTo>
                <a:moveTo>
                  <a:pt x="1844203" y="766960"/>
                </a:moveTo>
                <a:cubicBezTo>
                  <a:pt x="1842648" y="766898"/>
                  <a:pt x="1841840" y="765965"/>
                  <a:pt x="1840348" y="765903"/>
                </a:cubicBezTo>
                <a:cubicBezTo>
                  <a:pt x="1840348" y="765530"/>
                  <a:pt x="1840348" y="765219"/>
                  <a:pt x="1840907" y="765344"/>
                </a:cubicBezTo>
                <a:lnTo>
                  <a:pt x="1840907" y="765344"/>
                </a:lnTo>
                <a:cubicBezTo>
                  <a:pt x="1840907" y="765344"/>
                  <a:pt x="1841342" y="765344"/>
                  <a:pt x="1841591" y="765344"/>
                </a:cubicBezTo>
                <a:cubicBezTo>
                  <a:pt x="1843021" y="765344"/>
                  <a:pt x="1843954" y="765344"/>
                  <a:pt x="1844513" y="766028"/>
                </a:cubicBezTo>
                <a:cubicBezTo>
                  <a:pt x="1844451" y="766338"/>
                  <a:pt x="1844327" y="766649"/>
                  <a:pt x="1844264" y="766960"/>
                </a:cubicBezTo>
                <a:moveTo>
                  <a:pt x="1846005" y="767209"/>
                </a:moveTo>
                <a:cubicBezTo>
                  <a:pt x="1846005" y="767209"/>
                  <a:pt x="1846005" y="767022"/>
                  <a:pt x="1846005" y="766898"/>
                </a:cubicBezTo>
                <a:cubicBezTo>
                  <a:pt x="1846005" y="766898"/>
                  <a:pt x="1846068" y="766898"/>
                  <a:pt x="1846130" y="766898"/>
                </a:cubicBezTo>
                <a:cubicBezTo>
                  <a:pt x="1846566" y="766960"/>
                  <a:pt x="1847125" y="767085"/>
                  <a:pt x="1847809" y="767085"/>
                </a:cubicBezTo>
                <a:lnTo>
                  <a:pt x="1847809" y="767085"/>
                </a:lnTo>
                <a:cubicBezTo>
                  <a:pt x="1847809" y="767085"/>
                  <a:pt x="1847996" y="767022"/>
                  <a:pt x="1848120" y="766960"/>
                </a:cubicBezTo>
                <a:cubicBezTo>
                  <a:pt x="1849674" y="768701"/>
                  <a:pt x="1852285" y="767209"/>
                  <a:pt x="1853715" y="768079"/>
                </a:cubicBezTo>
                <a:cubicBezTo>
                  <a:pt x="1852472" y="769199"/>
                  <a:pt x="1846938" y="769696"/>
                  <a:pt x="1846005" y="767147"/>
                </a:cubicBezTo>
                <a:moveTo>
                  <a:pt x="1907312" y="778712"/>
                </a:moveTo>
                <a:cubicBezTo>
                  <a:pt x="1907312" y="779271"/>
                  <a:pt x="1907002" y="779396"/>
                  <a:pt x="1906815" y="779707"/>
                </a:cubicBezTo>
                <a:cubicBezTo>
                  <a:pt x="1906691" y="779769"/>
                  <a:pt x="1906628" y="779831"/>
                  <a:pt x="1906504" y="779893"/>
                </a:cubicBezTo>
                <a:cubicBezTo>
                  <a:pt x="1906380" y="779893"/>
                  <a:pt x="1906256" y="780017"/>
                  <a:pt x="1906131" y="780142"/>
                </a:cubicBezTo>
                <a:lnTo>
                  <a:pt x="1906256" y="779831"/>
                </a:lnTo>
                <a:cubicBezTo>
                  <a:pt x="1905012" y="778650"/>
                  <a:pt x="1906194" y="777468"/>
                  <a:pt x="1907375" y="778650"/>
                </a:cubicBezTo>
                <a:moveTo>
                  <a:pt x="1901717" y="779271"/>
                </a:moveTo>
                <a:lnTo>
                  <a:pt x="1901717" y="779271"/>
                </a:lnTo>
                <a:cubicBezTo>
                  <a:pt x="1902152" y="779396"/>
                  <a:pt x="1902339" y="779769"/>
                  <a:pt x="1902276" y="780391"/>
                </a:cubicBezTo>
                <a:lnTo>
                  <a:pt x="1902463" y="780515"/>
                </a:lnTo>
                <a:cubicBezTo>
                  <a:pt x="1902463" y="780515"/>
                  <a:pt x="1902027" y="780453"/>
                  <a:pt x="1901841" y="780328"/>
                </a:cubicBezTo>
                <a:cubicBezTo>
                  <a:pt x="1901530" y="780142"/>
                  <a:pt x="1901281" y="779831"/>
                  <a:pt x="1901095" y="779396"/>
                </a:cubicBezTo>
                <a:cubicBezTo>
                  <a:pt x="1901157" y="779396"/>
                  <a:pt x="1901281" y="779396"/>
                  <a:pt x="1901344" y="779334"/>
                </a:cubicBezTo>
                <a:cubicBezTo>
                  <a:pt x="1901468" y="779334"/>
                  <a:pt x="1901592" y="779271"/>
                  <a:pt x="1901717" y="779209"/>
                </a:cubicBezTo>
                <a:moveTo>
                  <a:pt x="1895561" y="775976"/>
                </a:moveTo>
                <a:cubicBezTo>
                  <a:pt x="1898172" y="775665"/>
                  <a:pt x="1899914" y="776349"/>
                  <a:pt x="1901095" y="777530"/>
                </a:cubicBezTo>
                <a:cubicBezTo>
                  <a:pt x="1901095" y="777530"/>
                  <a:pt x="1900971" y="777530"/>
                  <a:pt x="1900909" y="777530"/>
                </a:cubicBezTo>
                <a:cubicBezTo>
                  <a:pt x="1900597" y="777593"/>
                  <a:pt x="1900286" y="777655"/>
                  <a:pt x="1900038" y="777717"/>
                </a:cubicBezTo>
                <a:cubicBezTo>
                  <a:pt x="1899043" y="777344"/>
                  <a:pt x="1898048" y="777530"/>
                  <a:pt x="1897177" y="777655"/>
                </a:cubicBezTo>
                <a:cubicBezTo>
                  <a:pt x="1896556" y="777779"/>
                  <a:pt x="1895996" y="777779"/>
                  <a:pt x="1895499" y="777655"/>
                </a:cubicBezTo>
                <a:lnTo>
                  <a:pt x="1895499" y="775852"/>
                </a:lnTo>
                <a:close/>
                <a:moveTo>
                  <a:pt x="1886670" y="774235"/>
                </a:moveTo>
                <a:cubicBezTo>
                  <a:pt x="1887478" y="772618"/>
                  <a:pt x="1888846" y="774981"/>
                  <a:pt x="1890587" y="774235"/>
                </a:cubicBezTo>
                <a:cubicBezTo>
                  <a:pt x="1890462" y="775105"/>
                  <a:pt x="1889219" y="774795"/>
                  <a:pt x="1888349" y="774795"/>
                </a:cubicBezTo>
                <a:lnTo>
                  <a:pt x="1888349" y="775043"/>
                </a:lnTo>
                <a:cubicBezTo>
                  <a:pt x="1887851" y="774919"/>
                  <a:pt x="1887291" y="774670"/>
                  <a:pt x="1886732" y="774421"/>
                </a:cubicBezTo>
                <a:cubicBezTo>
                  <a:pt x="1886732" y="774421"/>
                  <a:pt x="1886608" y="774359"/>
                  <a:pt x="1886545" y="774359"/>
                </a:cubicBezTo>
                <a:lnTo>
                  <a:pt x="1886670" y="774359"/>
                </a:lnTo>
                <a:close/>
                <a:moveTo>
                  <a:pt x="1865405" y="768701"/>
                </a:moveTo>
                <a:cubicBezTo>
                  <a:pt x="1865094" y="769696"/>
                  <a:pt x="1865094" y="771002"/>
                  <a:pt x="1864286" y="771437"/>
                </a:cubicBezTo>
                <a:cubicBezTo>
                  <a:pt x="1861799" y="771437"/>
                  <a:pt x="1863602" y="770193"/>
                  <a:pt x="1862607" y="769261"/>
                </a:cubicBezTo>
                <a:cubicBezTo>
                  <a:pt x="1861302" y="769385"/>
                  <a:pt x="1861550" y="771188"/>
                  <a:pt x="1859809" y="770877"/>
                </a:cubicBezTo>
                <a:cubicBezTo>
                  <a:pt x="1859312" y="770256"/>
                  <a:pt x="1859063" y="769385"/>
                  <a:pt x="1859249" y="768079"/>
                </a:cubicBezTo>
                <a:cubicBezTo>
                  <a:pt x="1861737" y="767831"/>
                  <a:pt x="1863415" y="768390"/>
                  <a:pt x="1865405" y="768701"/>
                </a:cubicBezTo>
                <a:moveTo>
                  <a:pt x="1879955" y="777593"/>
                </a:moveTo>
                <a:cubicBezTo>
                  <a:pt x="1876659" y="777966"/>
                  <a:pt x="1874607" y="776971"/>
                  <a:pt x="1872680" y="775976"/>
                </a:cubicBezTo>
                <a:cubicBezTo>
                  <a:pt x="1870379" y="775727"/>
                  <a:pt x="1871623" y="774919"/>
                  <a:pt x="1870814" y="774546"/>
                </a:cubicBezTo>
                <a:cubicBezTo>
                  <a:pt x="1870068" y="774173"/>
                  <a:pt x="1868265" y="774297"/>
                  <a:pt x="1866338" y="774048"/>
                </a:cubicBezTo>
                <a:cubicBezTo>
                  <a:pt x="1864411" y="773800"/>
                  <a:pt x="1858752" y="772681"/>
                  <a:pt x="1859312" y="772245"/>
                </a:cubicBezTo>
                <a:cubicBezTo>
                  <a:pt x="1860244" y="771561"/>
                  <a:pt x="1864411" y="772494"/>
                  <a:pt x="1865032" y="772494"/>
                </a:cubicBezTo>
                <a:cubicBezTo>
                  <a:pt x="1865654" y="772494"/>
                  <a:pt x="1869260" y="773240"/>
                  <a:pt x="1870814" y="773364"/>
                </a:cubicBezTo>
                <a:cubicBezTo>
                  <a:pt x="1872369" y="773489"/>
                  <a:pt x="1873426" y="773613"/>
                  <a:pt x="1874483" y="773800"/>
                </a:cubicBezTo>
                <a:cubicBezTo>
                  <a:pt x="1875478" y="773924"/>
                  <a:pt x="1877840" y="775043"/>
                  <a:pt x="1878835" y="775976"/>
                </a:cubicBezTo>
                <a:lnTo>
                  <a:pt x="1878835" y="775976"/>
                </a:lnTo>
                <a:cubicBezTo>
                  <a:pt x="1879270" y="776162"/>
                  <a:pt x="1879644" y="776411"/>
                  <a:pt x="1879955" y="776722"/>
                </a:cubicBezTo>
                <a:lnTo>
                  <a:pt x="1879955" y="777593"/>
                </a:lnTo>
                <a:close/>
                <a:moveTo>
                  <a:pt x="1905634" y="783810"/>
                </a:moveTo>
                <a:cubicBezTo>
                  <a:pt x="1902152" y="783624"/>
                  <a:pt x="1897738" y="784867"/>
                  <a:pt x="1896680" y="781510"/>
                </a:cubicBezTo>
                <a:cubicBezTo>
                  <a:pt x="1889281" y="781821"/>
                  <a:pt x="1885861" y="778214"/>
                  <a:pt x="1881074" y="775976"/>
                </a:cubicBezTo>
                <a:lnTo>
                  <a:pt x="1881074" y="776225"/>
                </a:lnTo>
                <a:cubicBezTo>
                  <a:pt x="1880514" y="775727"/>
                  <a:pt x="1879893" y="775230"/>
                  <a:pt x="1879209" y="774857"/>
                </a:cubicBezTo>
                <a:lnTo>
                  <a:pt x="1879395" y="774857"/>
                </a:lnTo>
                <a:cubicBezTo>
                  <a:pt x="1880887" y="773551"/>
                  <a:pt x="1884120" y="775292"/>
                  <a:pt x="1886110" y="775416"/>
                </a:cubicBezTo>
                <a:lnTo>
                  <a:pt x="1886110" y="775292"/>
                </a:lnTo>
                <a:cubicBezTo>
                  <a:pt x="1886110" y="775292"/>
                  <a:pt x="1886173" y="775292"/>
                  <a:pt x="1886234" y="775354"/>
                </a:cubicBezTo>
                <a:cubicBezTo>
                  <a:pt x="1886732" y="775603"/>
                  <a:pt x="1887229" y="775789"/>
                  <a:pt x="1887789" y="775976"/>
                </a:cubicBezTo>
                <a:cubicBezTo>
                  <a:pt x="1888286" y="777779"/>
                  <a:pt x="1886048" y="776722"/>
                  <a:pt x="1884991" y="776971"/>
                </a:cubicBezTo>
                <a:cubicBezTo>
                  <a:pt x="1886732" y="779147"/>
                  <a:pt x="1891022" y="778650"/>
                  <a:pt x="1894380" y="779147"/>
                </a:cubicBezTo>
                <a:cubicBezTo>
                  <a:pt x="1894380" y="779147"/>
                  <a:pt x="1894380" y="779147"/>
                  <a:pt x="1894380" y="779147"/>
                </a:cubicBezTo>
                <a:cubicBezTo>
                  <a:pt x="1894939" y="779458"/>
                  <a:pt x="1895499" y="779520"/>
                  <a:pt x="1896059" y="779520"/>
                </a:cubicBezTo>
                <a:cubicBezTo>
                  <a:pt x="1896618" y="779520"/>
                  <a:pt x="1897115" y="779458"/>
                  <a:pt x="1897551" y="779334"/>
                </a:cubicBezTo>
                <a:cubicBezTo>
                  <a:pt x="1898359" y="779209"/>
                  <a:pt x="1899043" y="779085"/>
                  <a:pt x="1899665" y="779334"/>
                </a:cubicBezTo>
                <a:cubicBezTo>
                  <a:pt x="1899727" y="779334"/>
                  <a:pt x="1899851" y="779396"/>
                  <a:pt x="1899914" y="779458"/>
                </a:cubicBezTo>
                <a:cubicBezTo>
                  <a:pt x="1900224" y="780204"/>
                  <a:pt x="1900660" y="780888"/>
                  <a:pt x="1901219" y="781199"/>
                </a:cubicBezTo>
                <a:cubicBezTo>
                  <a:pt x="1901655" y="781448"/>
                  <a:pt x="1902090" y="781572"/>
                  <a:pt x="1902587" y="781572"/>
                </a:cubicBezTo>
                <a:cubicBezTo>
                  <a:pt x="1902711" y="781572"/>
                  <a:pt x="1902836" y="781572"/>
                  <a:pt x="1902960" y="781572"/>
                </a:cubicBezTo>
                <a:lnTo>
                  <a:pt x="1902836" y="781945"/>
                </a:lnTo>
                <a:cubicBezTo>
                  <a:pt x="1903644" y="782256"/>
                  <a:pt x="1905758" y="781323"/>
                  <a:pt x="1905634" y="782567"/>
                </a:cubicBezTo>
                <a:cubicBezTo>
                  <a:pt x="1906566" y="782380"/>
                  <a:pt x="1906815" y="781634"/>
                  <a:pt x="1906753" y="780515"/>
                </a:cubicBezTo>
                <a:cubicBezTo>
                  <a:pt x="1906753" y="780515"/>
                  <a:pt x="1906753" y="780515"/>
                  <a:pt x="1906815" y="780515"/>
                </a:cubicBezTo>
                <a:cubicBezTo>
                  <a:pt x="1907002" y="780391"/>
                  <a:pt x="1907126" y="780328"/>
                  <a:pt x="1907312" y="780204"/>
                </a:cubicBezTo>
                <a:lnTo>
                  <a:pt x="1907312" y="780328"/>
                </a:lnTo>
                <a:cubicBezTo>
                  <a:pt x="1908494" y="781821"/>
                  <a:pt x="1912722" y="780204"/>
                  <a:pt x="1912908" y="782629"/>
                </a:cubicBezTo>
                <a:lnTo>
                  <a:pt x="1912908" y="782629"/>
                </a:lnTo>
                <a:cubicBezTo>
                  <a:pt x="1912536" y="782691"/>
                  <a:pt x="1912162" y="782629"/>
                  <a:pt x="1911727" y="782567"/>
                </a:cubicBezTo>
                <a:cubicBezTo>
                  <a:pt x="1911292" y="782442"/>
                  <a:pt x="1910857" y="782380"/>
                  <a:pt x="1910359" y="782380"/>
                </a:cubicBezTo>
                <a:cubicBezTo>
                  <a:pt x="1910111" y="782380"/>
                  <a:pt x="1909862" y="782629"/>
                  <a:pt x="1909924" y="782878"/>
                </a:cubicBezTo>
                <a:cubicBezTo>
                  <a:pt x="1909924" y="783126"/>
                  <a:pt x="1910111" y="783313"/>
                  <a:pt x="1910421" y="783313"/>
                </a:cubicBezTo>
                <a:cubicBezTo>
                  <a:pt x="1910795" y="783313"/>
                  <a:pt x="1911167" y="783313"/>
                  <a:pt x="1911541" y="783437"/>
                </a:cubicBezTo>
                <a:cubicBezTo>
                  <a:pt x="1911913" y="783499"/>
                  <a:pt x="1912349" y="783624"/>
                  <a:pt x="1912784" y="783624"/>
                </a:cubicBezTo>
                <a:cubicBezTo>
                  <a:pt x="1912784" y="783624"/>
                  <a:pt x="1912908" y="783624"/>
                  <a:pt x="1912971" y="783624"/>
                </a:cubicBezTo>
                <a:lnTo>
                  <a:pt x="1912971" y="783624"/>
                </a:lnTo>
                <a:cubicBezTo>
                  <a:pt x="1914028" y="783499"/>
                  <a:pt x="1914214" y="784308"/>
                  <a:pt x="1915209" y="784183"/>
                </a:cubicBezTo>
                <a:cubicBezTo>
                  <a:pt x="1914152" y="788163"/>
                  <a:pt x="1908867" y="783810"/>
                  <a:pt x="1905696" y="783686"/>
                </a:cubicBezTo>
                <a:moveTo>
                  <a:pt x="1913966" y="780391"/>
                </a:moveTo>
                <a:cubicBezTo>
                  <a:pt x="1914774" y="778960"/>
                  <a:pt x="1916888" y="780826"/>
                  <a:pt x="1917883" y="780950"/>
                </a:cubicBezTo>
                <a:cubicBezTo>
                  <a:pt x="1916950" y="782567"/>
                  <a:pt x="1914836" y="780701"/>
                  <a:pt x="1913966" y="780391"/>
                </a:cubicBezTo>
                <a:moveTo>
                  <a:pt x="1929635" y="783810"/>
                </a:moveTo>
                <a:cubicBezTo>
                  <a:pt x="1929386" y="784494"/>
                  <a:pt x="1928888" y="784930"/>
                  <a:pt x="1927956" y="784867"/>
                </a:cubicBezTo>
                <a:cubicBezTo>
                  <a:pt x="1927707" y="783686"/>
                  <a:pt x="1928764" y="783810"/>
                  <a:pt x="1929635" y="783810"/>
                </a:cubicBezTo>
                <a:moveTo>
                  <a:pt x="1923479" y="787665"/>
                </a:moveTo>
                <a:cubicBezTo>
                  <a:pt x="1922608" y="788847"/>
                  <a:pt x="1920494" y="786608"/>
                  <a:pt x="1920183" y="785427"/>
                </a:cubicBezTo>
                <a:lnTo>
                  <a:pt x="1922546" y="785427"/>
                </a:lnTo>
                <a:cubicBezTo>
                  <a:pt x="1922546" y="785427"/>
                  <a:pt x="1922422" y="785800"/>
                  <a:pt x="1922546" y="785924"/>
                </a:cubicBezTo>
                <a:cubicBezTo>
                  <a:pt x="1922733" y="786297"/>
                  <a:pt x="1923106" y="786733"/>
                  <a:pt x="1923479" y="787168"/>
                </a:cubicBezTo>
                <a:lnTo>
                  <a:pt x="1923479" y="787168"/>
                </a:lnTo>
                <a:lnTo>
                  <a:pt x="1923479" y="787665"/>
                </a:lnTo>
                <a:close/>
                <a:moveTo>
                  <a:pt x="1924163" y="786484"/>
                </a:moveTo>
                <a:cubicBezTo>
                  <a:pt x="1924163" y="786484"/>
                  <a:pt x="1923789" y="786049"/>
                  <a:pt x="1923603" y="785800"/>
                </a:cubicBezTo>
                <a:cubicBezTo>
                  <a:pt x="1923914" y="785303"/>
                  <a:pt x="1925033" y="785365"/>
                  <a:pt x="1925157" y="786049"/>
                </a:cubicBezTo>
                <a:lnTo>
                  <a:pt x="1925282" y="786049"/>
                </a:lnTo>
                <a:cubicBezTo>
                  <a:pt x="1925282" y="786049"/>
                  <a:pt x="1925033" y="786173"/>
                  <a:pt x="1924909" y="786235"/>
                </a:cubicBezTo>
                <a:cubicBezTo>
                  <a:pt x="1924660" y="786360"/>
                  <a:pt x="1924411" y="786422"/>
                  <a:pt x="1924225" y="786546"/>
                </a:cubicBezTo>
                <a:lnTo>
                  <a:pt x="1924225" y="786546"/>
                </a:lnTo>
                <a:close/>
                <a:moveTo>
                  <a:pt x="1924598" y="788225"/>
                </a:moveTo>
                <a:lnTo>
                  <a:pt x="1924598" y="788225"/>
                </a:lnTo>
                <a:cubicBezTo>
                  <a:pt x="1924598" y="788225"/>
                  <a:pt x="1924660" y="788038"/>
                  <a:pt x="1924660" y="787976"/>
                </a:cubicBezTo>
                <a:lnTo>
                  <a:pt x="1924660" y="787417"/>
                </a:lnTo>
                <a:cubicBezTo>
                  <a:pt x="1924660" y="787417"/>
                  <a:pt x="1925095" y="787230"/>
                  <a:pt x="1925282" y="787168"/>
                </a:cubicBezTo>
                <a:cubicBezTo>
                  <a:pt x="1925468" y="787106"/>
                  <a:pt x="1925655" y="787044"/>
                  <a:pt x="1925780" y="786919"/>
                </a:cubicBezTo>
                <a:lnTo>
                  <a:pt x="1925780" y="787230"/>
                </a:lnTo>
                <a:cubicBezTo>
                  <a:pt x="1929012" y="788225"/>
                  <a:pt x="1930069" y="788474"/>
                  <a:pt x="1933490" y="788847"/>
                </a:cubicBezTo>
                <a:cubicBezTo>
                  <a:pt x="1932060" y="792266"/>
                  <a:pt x="1927272" y="788722"/>
                  <a:pt x="1924536" y="788287"/>
                </a:cubicBezTo>
                <a:moveTo>
                  <a:pt x="1942443" y="792080"/>
                </a:moveTo>
                <a:cubicBezTo>
                  <a:pt x="1940826" y="790712"/>
                  <a:pt x="1938774" y="789904"/>
                  <a:pt x="1935728" y="788722"/>
                </a:cubicBezTo>
                <a:cubicBezTo>
                  <a:pt x="1939583" y="787354"/>
                  <a:pt x="1943873" y="788847"/>
                  <a:pt x="1948039" y="789904"/>
                </a:cubicBezTo>
                <a:cubicBezTo>
                  <a:pt x="1947044" y="791458"/>
                  <a:pt x="1943562" y="790650"/>
                  <a:pt x="1942443" y="792080"/>
                </a:cubicBezTo>
                <a:moveTo>
                  <a:pt x="1948598" y="792080"/>
                </a:moveTo>
                <a:cubicBezTo>
                  <a:pt x="1950651" y="790774"/>
                  <a:pt x="1953324" y="792764"/>
                  <a:pt x="1953635" y="794878"/>
                </a:cubicBezTo>
                <a:cubicBezTo>
                  <a:pt x="1951085" y="794878"/>
                  <a:pt x="1948598" y="794754"/>
                  <a:pt x="1948598" y="792080"/>
                </a:cubicBezTo>
                <a:moveTo>
                  <a:pt x="1963956" y="795811"/>
                </a:moveTo>
                <a:cubicBezTo>
                  <a:pt x="1961345" y="795002"/>
                  <a:pt x="1963583" y="793883"/>
                  <a:pt x="1964329" y="794007"/>
                </a:cubicBezTo>
                <a:cubicBezTo>
                  <a:pt x="1964329" y="794007"/>
                  <a:pt x="1967687" y="796184"/>
                  <a:pt x="1969242" y="796308"/>
                </a:cubicBezTo>
                <a:cubicBezTo>
                  <a:pt x="1970796" y="796432"/>
                  <a:pt x="1966568" y="796557"/>
                  <a:pt x="1963956" y="795811"/>
                </a:cubicBezTo>
                <a:moveTo>
                  <a:pt x="1976143" y="797987"/>
                </a:moveTo>
                <a:cubicBezTo>
                  <a:pt x="1973843" y="797489"/>
                  <a:pt x="1970858" y="796432"/>
                  <a:pt x="1972039" y="796184"/>
                </a:cubicBezTo>
                <a:cubicBezTo>
                  <a:pt x="1973221" y="795935"/>
                  <a:pt x="1975645" y="796059"/>
                  <a:pt x="1975645" y="796059"/>
                </a:cubicBezTo>
                <a:cubicBezTo>
                  <a:pt x="1976454" y="796308"/>
                  <a:pt x="1978506" y="798546"/>
                  <a:pt x="1976143" y="797987"/>
                </a:cubicBezTo>
                <a:moveTo>
                  <a:pt x="1984163" y="798795"/>
                </a:moveTo>
                <a:cubicBezTo>
                  <a:pt x="1983666" y="797614"/>
                  <a:pt x="1985221" y="797862"/>
                  <a:pt x="1986900" y="798546"/>
                </a:cubicBezTo>
                <a:cubicBezTo>
                  <a:pt x="1988579" y="799168"/>
                  <a:pt x="1984412" y="799230"/>
                  <a:pt x="1984163" y="798795"/>
                </a:cubicBezTo>
                <a:moveTo>
                  <a:pt x="3895125" y="211529"/>
                </a:moveTo>
                <a:cubicBezTo>
                  <a:pt x="3888845" y="206617"/>
                  <a:pt x="3888036" y="196296"/>
                  <a:pt x="3882316" y="190886"/>
                </a:cubicBezTo>
                <a:cubicBezTo>
                  <a:pt x="3882440" y="184979"/>
                  <a:pt x="3878212" y="180130"/>
                  <a:pt x="3875041" y="175839"/>
                </a:cubicBezTo>
                <a:cubicBezTo>
                  <a:pt x="3872865" y="170181"/>
                  <a:pt x="3872865" y="165704"/>
                  <a:pt x="3869445" y="161352"/>
                </a:cubicBezTo>
                <a:cubicBezTo>
                  <a:pt x="3867953" y="159860"/>
                  <a:pt x="3868078" y="162844"/>
                  <a:pt x="3866087" y="162533"/>
                </a:cubicBezTo>
                <a:cubicBezTo>
                  <a:pt x="3864782" y="161912"/>
                  <a:pt x="3864284" y="160606"/>
                  <a:pt x="3862170" y="160855"/>
                </a:cubicBezTo>
                <a:cubicBezTo>
                  <a:pt x="3859061" y="162222"/>
                  <a:pt x="3859124" y="164523"/>
                  <a:pt x="3856574" y="166450"/>
                </a:cubicBezTo>
                <a:cubicBezTo>
                  <a:pt x="3856636" y="166388"/>
                  <a:pt x="3855455" y="166202"/>
                  <a:pt x="3854336" y="166948"/>
                </a:cubicBezTo>
                <a:cubicBezTo>
                  <a:pt x="3853279" y="167694"/>
                  <a:pt x="3852906" y="169000"/>
                  <a:pt x="3851538" y="168627"/>
                </a:cubicBezTo>
                <a:cubicBezTo>
                  <a:pt x="3850792" y="166264"/>
                  <a:pt x="3849424" y="164399"/>
                  <a:pt x="3848180" y="162533"/>
                </a:cubicBezTo>
                <a:cubicBezTo>
                  <a:pt x="3846564" y="160917"/>
                  <a:pt x="3846750" y="164336"/>
                  <a:pt x="3844263" y="163590"/>
                </a:cubicBezTo>
                <a:cubicBezTo>
                  <a:pt x="3842895" y="162222"/>
                  <a:pt x="3841963" y="161974"/>
                  <a:pt x="3839787" y="162533"/>
                </a:cubicBezTo>
                <a:cubicBezTo>
                  <a:pt x="3837921" y="163652"/>
                  <a:pt x="3837673" y="166388"/>
                  <a:pt x="3835869" y="167570"/>
                </a:cubicBezTo>
                <a:cubicBezTo>
                  <a:pt x="3833507" y="166015"/>
                  <a:pt x="3833444" y="168378"/>
                  <a:pt x="3831952" y="169248"/>
                </a:cubicBezTo>
                <a:cubicBezTo>
                  <a:pt x="3830709" y="171300"/>
                  <a:pt x="3828532" y="169062"/>
                  <a:pt x="3827476" y="170865"/>
                </a:cubicBezTo>
                <a:cubicBezTo>
                  <a:pt x="3826418" y="182181"/>
                  <a:pt x="3822937" y="190886"/>
                  <a:pt x="3821879" y="202140"/>
                </a:cubicBezTo>
                <a:cubicBezTo>
                  <a:pt x="3818708" y="205311"/>
                  <a:pt x="3818149" y="209913"/>
                  <a:pt x="3816843" y="213830"/>
                </a:cubicBezTo>
                <a:cubicBezTo>
                  <a:pt x="3813983" y="222659"/>
                  <a:pt x="3811185" y="230991"/>
                  <a:pt x="3809009" y="239509"/>
                </a:cubicBezTo>
                <a:cubicBezTo>
                  <a:pt x="3807827" y="244110"/>
                  <a:pt x="3805838" y="248027"/>
                  <a:pt x="3804532" y="252380"/>
                </a:cubicBezTo>
                <a:cubicBezTo>
                  <a:pt x="3802915" y="257727"/>
                  <a:pt x="3802107" y="261209"/>
                  <a:pt x="3800614" y="265313"/>
                </a:cubicBezTo>
                <a:cubicBezTo>
                  <a:pt x="3796511" y="276442"/>
                  <a:pt x="3793216" y="287883"/>
                  <a:pt x="3789423" y="298764"/>
                </a:cubicBezTo>
                <a:cubicBezTo>
                  <a:pt x="3787806" y="303490"/>
                  <a:pt x="3786873" y="308837"/>
                  <a:pt x="3784946" y="312816"/>
                </a:cubicBezTo>
                <a:cubicBezTo>
                  <a:pt x="3784138" y="314433"/>
                  <a:pt x="3782335" y="315614"/>
                  <a:pt x="3781589" y="317231"/>
                </a:cubicBezTo>
                <a:cubicBezTo>
                  <a:pt x="3780469" y="319780"/>
                  <a:pt x="3779785" y="323200"/>
                  <a:pt x="3778790" y="326247"/>
                </a:cubicBezTo>
                <a:cubicBezTo>
                  <a:pt x="3776614" y="332651"/>
                  <a:pt x="3774997" y="338433"/>
                  <a:pt x="3773195" y="345148"/>
                </a:cubicBezTo>
                <a:cubicBezTo>
                  <a:pt x="3772324" y="348382"/>
                  <a:pt x="3771080" y="351615"/>
                  <a:pt x="3770396" y="354662"/>
                </a:cubicBezTo>
                <a:cubicBezTo>
                  <a:pt x="3769961" y="356651"/>
                  <a:pt x="3770210" y="358765"/>
                  <a:pt x="3769837" y="360817"/>
                </a:cubicBezTo>
                <a:cubicBezTo>
                  <a:pt x="3768780" y="366848"/>
                  <a:pt x="3766106" y="373190"/>
                  <a:pt x="3764241" y="379222"/>
                </a:cubicBezTo>
                <a:cubicBezTo>
                  <a:pt x="3763308" y="382268"/>
                  <a:pt x="3762562" y="385315"/>
                  <a:pt x="3761443" y="388175"/>
                </a:cubicBezTo>
                <a:cubicBezTo>
                  <a:pt x="3760324" y="391098"/>
                  <a:pt x="3758707" y="393771"/>
                  <a:pt x="3757526" y="396631"/>
                </a:cubicBezTo>
                <a:cubicBezTo>
                  <a:pt x="3753981" y="405212"/>
                  <a:pt x="3751433" y="414725"/>
                  <a:pt x="3749132" y="423989"/>
                </a:cubicBezTo>
                <a:cubicBezTo>
                  <a:pt x="3748324" y="427223"/>
                  <a:pt x="3746645" y="429896"/>
                  <a:pt x="3745774" y="432881"/>
                </a:cubicBezTo>
                <a:cubicBezTo>
                  <a:pt x="3744655" y="436985"/>
                  <a:pt x="3744220" y="441213"/>
                  <a:pt x="3742977" y="445192"/>
                </a:cubicBezTo>
                <a:cubicBezTo>
                  <a:pt x="3741857" y="448798"/>
                  <a:pt x="3741608" y="454021"/>
                  <a:pt x="3738499" y="455824"/>
                </a:cubicBezTo>
                <a:cubicBezTo>
                  <a:pt x="3738251" y="464653"/>
                  <a:pt x="3736012" y="474788"/>
                  <a:pt x="3733463" y="483742"/>
                </a:cubicBezTo>
                <a:cubicBezTo>
                  <a:pt x="3731535" y="490457"/>
                  <a:pt x="3729422" y="496799"/>
                  <a:pt x="3727308" y="503204"/>
                </a:cubicBezTo>
                <a:cubicBezTo>
                  <a:pt x="3726810" y="504634"/>
                  <a:pt x="3726872" y="508178"/>
                  <a:pt x="3724696" y="508240"/>
                </a:cubicBezTo>
                <a:cubicBezTo>
                  <a:pt x="3724696" y="508053"/>
                  <a:pt x="3724634" y="507867"/>
                  <a:pt x="3724634" y="507680"/>
                </a:cubicBezTo>
                <a:lnTo>
                  <a:pt x="3724634" y="507369"/>
                </a:lnTo>
                <a:cubicBezTo>
                  <a:pt x="3724634" y="507369"/>
                  <a:pt x="3724385" y="507058"/>
                  <a:pt x="3724199" y="507058"/>
                </a:cubicBezTo>
                <a:cubicBezTo>
                  <a:pt x="3724012" y="507058"/>
                  <a:pt x="3723888" y="507245"/>
                  <a:pt x="3723888" y="507432"/>
                </a:cubicBezTo>
                <a:lnTo>
                  <a:pt x="3723888" y="507742"/>
                </a:lnTo>
                <a:cubicBezTo>
                  <a:pt x="3723950" y="508116"/>
                  <a:pt x="3724012" y="508426"/>
                  <a:pt x="3724137" y="508737"/>
                </a:cubicBezTo>
                <a:lnTo>
                  <a:pt x="3723950" y="508737"/>
                </a:lnTo>
                <a:cubicBezTo>
                  <a:pt x="3722582" y="511846"/>
                  <a:pt x="3721587" y="515390"/>
                  <a:pt x="3721152" y="519370"/>
                </a:cubicBezTo>
                <a:lnTo>
                  <a:pt x="3721338" y="519370"/>
                </a:lnTo>
                <a:cubicBezTo>
                  <a:pt x="3720779" y="520054"/>
                  <a:pt x="3720530" y="520862"/>
                  <a:pt x="3720344" y="521732"/>
                </a:cubicBezTo>
                <a:lnTo>
                  <a:pt x="3720344" y="522105"/>
                </a:lnTo>
                <a:cubicBezTo>
                  <a:pt x="3720344" y="522105"/>
                  <a:pt x="3720282" y="522105"/>
                  <a:pt x="3720282" y="522105"/>
                </a:cubicBezTo>
                <a:cubicBezTo>
                  <a:pt x="3719784" y="522976"/>
                  <a:pt x="3719660" y="524282"/>
                  <a:pt x="3719473" y="525525"/>
                </a:cubicBezTo>
                <a:lnTo>
                  <a:pt x="3719660" y="525525"/>
                </a:lnTo>
                <a:cubicBezTo>
                  <a:pt x="3718913" y="526769"/>
                  <a:pt x="3718603" y="528261"/>
                  <a:pt x="3718292" y="529691"/>
                </a:cubicBezTo>
                <a:cubicBezTo>
                  <a:pt x="3718167" y="530313"/>
                  <a:pt x="3718043" y="530935"/>
                  <a:pt x="3717919" y="531494"/>
                </a:cubicBezTo>
                <a:cubicBezTo>
                  <a:pt x="3717857" y="531743"/>
                  <a:pt x="3717981" y="531992"/>
                  <a:pt x="3718229" y="532054"/>
                </a:cubicBezTo>
                <a:cubicBezTo>
                  <a:pt x="3718229" y="532054"/>
                  <a:pt x="3718292" y="532054"/>
                  <a:pt x="3718354" y="532054"/>
                </a:cubicBezTo>
                <a:cubicBezTo>
                  <a:pt x="3718541" y="532054"/>
                  <a:pt x="3718727" y="531929"/>
                  <a:pt x="3718790" y="531743"/>
                </a:cubicBezTo>
                <a:cubicBezTo>
                  <a:pt x="3718975" y="531121"/>
                  <a:pt x="3719100" y="530499"/>
                  <a:pt x="3719224" y="529878"/>
                </a:cubicBezTo>
                <a:cubicBezTo>
                  <a:pt x="3719411" y="528883"/>
                  <a:pt x="3719660" y="527826"/>
                  <a:pt x="3719971" y="526955"/>
                </a:cubicBezTo>
                <a:cubicBezTo>
                  <a:pt x="3719536" y="537277"/>
                  <a:pt x="3717048" y="549899"/>
                  <a:pt x="3712758" y="557858"/>
                </a:cubicBezTo>
                <a:lnTo>
                  <a:pt x="3712758" y="556800"/>
                </a:lnTo>
                <a:lnTo>
                  <a:pt x="3712510" y="556800"/>
                </a:lnTo>
                <a:cubicBezTo>
                  <a:pt x="3713069" y="555433"/>
                  <a:pt x="3713318" y="554127"/>
                  <a:pt x="3713504" y="552821"/>
                </a:cubicBezTo>
                <a:lnTo>
                  <a:pt x="3713628" y="552137"/>
                </a:lnTo>
                <a:cubicBezTo>
                  <a:pt x="3713691" y="551826"/>
                  <a:pt x="3713442" y="551453"/>
                  <a:pt x="3713131" y="551391"/>
                </a:cubicBezTo>
                <a:cubicBezTo>
                  <a:pt x="3712758" y="551329"/>
                  <a:pt x="3712447" y="551578"/>
                  <a:pt x="3712385" y="551888"/>
                </a:cubicBezTo>
                <a:lnTo>
                  <a:pt x="3712261" y="552572"/>
                </a:lnTo>
                <a:cubicBezTo>
                  <a:pt x="3712012" y="553878"/>
                  <a:pt x="3711826" y="555059"/>
                  <a:pt x="3711328" y="556241"/>
                </a:cubicBezTo>
                <a:cubicBezTo>
                  <a:pt x="3711328" y="556303"/>
                  <a:pt x="3711328" y="556365"/>
                  <a:pt x="3711328" y="556490"/>
                </a:cubicBezTo>
                <a:cubicBezTo>
                  <a:pt x="3709089" y="562148"/>
                  <a:pt x="3708157" y="568987"/>
                  <a:pt x="3706602" y="575143"/>
                </a:cubicBezTo>
                <a:lnTo>
                  <a:pt x="3706602" y="575143"/>
                </a:lnTo>
                <a:lnTo>
                  <a:pt x="3706602" y="575143"/>
                </a:lnTo>
                <a:cubicBezTo>
                  <a:pt x="3706043" y="576573"/>
                  <a:pt x="3705483" y="578003"/>
                  <a:pt x="3705483" y="579620"/>
                </a:cubicBezTo>
                <a:lnTo>
                  <a:pt x="3705483" y="579620"/>
                </a:lnTo>
                <a:cubicBezTo>
                  <a:pt x="3703618" y="586459"/>
                  <a:pt x="3701255" y="593299"/>
                  <a:pt x="3699887" y="599703"/>
                </a:cubicBezTo>
                <a:cubicBezTo>
                  <a:pt x="3699390" y="602003"/>
                  <a:pt x="3699825" y="604677"/>
                  <a:pt x="3699328" y="606978"/>
                </a:cubicBezTo>
                <a:cubicBezTo>
                  <a:pt x="3698333" y="611828"/>
                  <a:pt x="3696219" y="616926"/>
                  <a:pt x="3694851" y="622087"/>
                </a:cubicBezTo>
                <a:cubicBezTo>
                  <a:pt x="3691369" y="635393"/>
                  <a:pt x="3686581" y="651310"/>
                  <a:pt x="3683100" y="663932"/>
                </a:cubicBezTo>
                <a:cubicBezTo>
                  <a:pt x="3682664" y="665424"/>
                  <a:pt x="3682975" y="667290"/>
                  <a:pt x="3682540" y="668409"/>
                </a:cubicBezTo>
                <a:cubicBezTo>
                  <a:pt x="3681856" y="670212"/>
                  <a:pt x="3679929" y="671580"/>
                  <a:pt x="3679183" y="673383"/>
                </a:cubicBezTo>
                <a:cubicBezTo>
                  <a:pt x="3677814" y="676741"/>
                  <a:pt x="3677317" y="681031"/>
                  <a:pt x="3676384" y="684575"/>
                </a:cubicBezTo>
                <a:cubicBezTo>
                  <a:pt x="3673400" y="695767"/>
                  <a:pt x="3668985" y="706213"/>
                  <a:pt x="3666374" y="717032"/>
                </a:cubicBezTo>
                <a:cubicBezTo>
                  <a:pt x="3663824" y="720762"/>
                  <a:pt x="3662084" y="725364"/>
                  <a:pt x="3661897" y="731519"/>
                </a:cubicBezTo>
                <a:cubicBezTo>
                  <a:pt x="3659907" y="733820"/>
                  <a:pt x="3659534" y="737675"/>
                  <a:pt x="3657980" y="740410"/>
                </a:cubicBezTo>
                <a:cubicBezTo>
                  <a:pt x="3657171" y="741654"/>
                  <a:pt x="3656425" y="739851"/>
                  <a:pt x="3655742" y="741592"/>
                </a:cubicBezTo>
                <a:cubicBezTo>
                  <a:pt x="3652011" y="756887"/>
                  <a:pt x="3645731" y="770940"/>
                  <a:pt x="3639576" y="784494"/>
                </a:cubicBezTo>
                <a:cubicBezTo>
                  <a:pt x="3634726" y="795127"/>
                  <a:pt x="3631368" y="806505"/>
                  <a:pt x="3626767" y="816329"/>
                </a:cubicBezTo>
                <a:cubicBezTo>
                  <a:pt x="3625274" y="819562"/>
                  <a:pt x="3623223" y="822982"/>
                  <a:pt x="3620611" y="825345"/>
                </a:cubicBezTo>
                <a:cubicBezTo>
                  <a:pt x="3616321" y="798484"/>
                  <a:pt x="3611098" y="767395"/>
                  <a:pt x="3611657" y="739291"/>
                </a:cubicBezTo>
                <a:cubicBezTo>
                  <a:pt x="3611906" y="739913"/>
                  <a:pt x="3612217" y="740473"/>
                  <a:pt x="3612652" y="740908"/>
                </a:cubicBezTo>
                <a:cubicBezTo>
                  <a:pt x="3612777" y="741592"/>
                  <a:pt x="3612777" y="742276"/>
                  <a:pt x="3612777" y="743084"/>
                </a:cubicBezTo>
                <a:cubicBezTo>
                  <a:pt x="3612777" y="743644"/>
                  <a:pt x="3612777" y="744203"/>
                  <a:pt x="3612777" y="744701"/>
                </a:cubicBezTo>
                <a:cubicBezTo>
                  <a:pt x="3612777" y="745136"/>
                  <a:pt x="3613150" y="745509"/>
                  <a:pt x="3613647" y="745509"/>
                </a:cubicBezTo>
                <a:cubicBezTo>
                  <a:pt x="3613647" y="745509"/>
                  <a:pt x="3613647" y="745509"/>
                  <a:pt x="3613647" y="745509"/>
                </a:cubicBezTo>
                <a:cubicBezTo>
                  <a:pt x="3614144" y="745509"/>
                  <a:pt x="3614518" y="745074"/>
                  <a:pt x="3614456" y="744576"/>
                </a:cubicBezTo>
                <a:cubicBezTo>
                  <a:pt x="3614456" y="744079"/>
                  <a:pt x="3614456" y="743581"/>
                  <a:pt x="3614456" y="743084"/>
                </a:cubicBezTo>
                <a:cubicBezTo>
                  <a:pt x="3614456" y="742214"/>
                  <a:pt x="3614456" y="741281"/>
                  <a:pt x="3614269" y="740410"/>
                </a:cubicBezTo>
                <a:lnTo>
                  <a:pt x="3614393" y="740410"/>
                </a:lnTo>
                <a:cubicBezTo>
                  <a:pt x="3615761" y="732265"/>
                  <a:pt x="3612901" y="726856"/>
                  <a:pt x="3613274" y="720389"/>
                </a:cubicBezTo>
                <a:cubicBezTo>
                  <a:pt x="3613523" y="715353"/>
                  <a:pt x="3614705" y="709446"/>
                  <a:pt x="3614393" y="703104"/>
                </a:cubicBezTo>
                <a:cubicBezTo>
                  <a:pt x="3612466" y="661010"/>
                  <a:pt x="3613896" y="600200"/>
                  <a:pt x="3612155" y="554002"/>
                </a:cubicBezTo>
                <a:lnTo>
                  <a:pt x="3612093" y="554002"/>
                </a:lnTo>
                <a:cubicBezTo>
                  <a:pt x="3612280" y="553070"/>
                  <a:pt x="3612404" y="551764"/>
                  <a:pt x="3611533" y="550831"/>
                </a:cubicBezTo>
                <a:cubicBezTo>
                  <a:pt x="3611533" y="550831"/>
                  <a:pt x="3611533" y="550831"/>
                  <a:pt x="3611533" y="550831"/>
                </a:cubicBezTo>
                <a:lnTo>
                  <a:pt x="3611657" y="550707"/>
                </a:lnTo>
                <a:cubicBezTo>
                  <a:pt x="3610227" y="533422"/>
                  <a:pt x="3608922" y="515826"/>
                  <a:pt x="3601584" y="504447"/>
                </a:cubicBezTo>
                <a:cubicBezTo>
                  <a:pt x="3599782" y="502955"/>
                  <a:pt x="3598476" y="504323"/>
                  <a:pt x="3596549" y="502706"/>
                </a:cubicBezTo>
                <a:cubicBezTo>
                  <a:pt x="3588279" y="486602"/>
                  <a:pt x="3578641" y="471866"/>
                  <a:pt x="3569190" y="456943"/>
                </a:cubicBezTo>
                <a:cubicBezTo>
                  <a:pt x="3561418" y="458498"/>
                  <a:pt x="3554330" y="460674"/>
                  <a:pt x="3547988" y="463659"/>
                </a:cubicBezTo>
                <a:cubicBezTo>
                  <a:pt x="3546185" y="463099"/>
                  <a:pt x="3546185" y="460612"/>
                  <a:pt x="3544631" y="459741"/>
                </a:cubicBezTo>
                <a:cubicBezTo>
                  <a:pt x="3541894" y="460736"/>
                  <a:pt x="3539221" y="461856"/>
                  <a:pt x="3535117" y="461420"/>
                </a:cubicBezTo>
                <a:cubicBezTo>
                  <a:pt x="3529646" y="464156"/>
                  <a:pt x="3524298" y="467078"/>
                  <a:pt x="3518391" y="469317"/>
                </a:cubicBezTo>
                <a:cubicBezTo>
                  <a:pt x="3509687" y="477275"/>
                  <a:pt x="3500236" y="484177"/>
                  <a:pt x="3492713" y="493317"/>
                </a:cubicBezTo>
                <a:cubicBezTo>
                  <a:pt x="3485251" y="502395"/>
                  <a:pt x="3477479" y="511224"/>
                  <a:pt x="3471510" y="521795"/>
                </a:cubicBezTo>
                <a:cubicBezTo>
                  <a:pt x="3465168" y="524841"/>
                  <a:pt x="3464173" y="532116"/>
                  <a:pt x="3460318" y="537339"/>
                </a:cubicBezTo>
                <a:cubicBezTo>
                  <a:pt x="3459199" y="538893"/>
                  <a:pt x="3457209" y="540199"/>
                  <a:pt x="3455841" y="541816"/>
                </a:cubicBezTo>
                <a:cubicBezTo>
                  <a:pt x="3454411" y="543619"/>
                  <a:pt x="3453292" y="545857"/>
                  <a:pt x="3451924" y="547412"/>
                </a:cubicBezTo>
                <a:cubicBezTo>
                  <a:pt x="3451240" y="548220"/>
                  <a:pt x="3449810" y="548407"/>
                  <a:pt x="3449126" y="549153"/>
                </a:cubicBezTo>
                <a:cubicBezTo>
                  <a:pt x="3448256" y="550023"/>
                  <a:pt x="3448318" y="551391"/>
                  <a:pt x="3447447" y="552510"/>
                </a:cubicBezTo>
                <a:cubicBezTo>
                  <a:pt x="3440546" y="561215"/>
                  <a:pt x="3434949" y="571474"/>
                  <a:pt x="3426245" y="578190"/>
                </a:cubicBezTo>
                <a:cubicBezTo>
                  <a:pt x="3424752" y="582604"/>
                  <a:pt x="3421022" y="585589"/>
                  <a:pt x="3418410" y="589319"/>
                </a:cubicBezTo>
                <a:cubicBezTo>
                  <a:pt x="3412068" y="598646"/>
                  <a:pt x="3407032" y="608656"/>
                  <a:pt x="3401125" y="618356"/>
                </a:cubicBezTo>
                <a:cubicBezTo>
                  <a:pt x="3399446" y="621092"/>
                  <a:pt x="3397332" y="623641"/>
                  <a:pt x="3395529" y="626253"/>
                </a:cubicBezTo>
                <a:cubicBezTo>
                  <a:pt x="3393664" y="628926"/>
                  <a:pt x="3392544" y="632533"/>
                  <a:pt x="3389373" y="634087"/>
                </a:cubicBezTo>
                <a:cubicBezTo>
                  <a:pt x="3398514" y="592428"/>
                  <a:pt x="3406161" y="549339"/>
                  <a:pt x="3413934" y="505131"/>
                </a:cubicBezTo>
                <a:cubicBezTo>
                  <a:pt x="3415861" y="494001"/>
                  <a:pt x="3416483" y="482374"/>
                  <a:pt x="3418410" y="470996"/>
                </a:cubicBezTo>
                <a:cubicBezTo>
                  <a:pt x="3422203" y="448923"/>
                  <a:pt x="3425623" y="426787"/>
                  <a:pt x="3429042" y="404590"/>
                </a:cubicBezTo>
                <a:cubicBezTo>
                  <a:pt x="3431219" y="390725"/>
                  <a:pt x="3432338" y="374061"/>
                  <a:pt x="3436317" y="363366"/>
                </a:cubicBezTo>
                <a:cubicBezTo>
                  <a:pt x="3433954" y="359884"/>
                  <a:pt x="3436504" y="356092"/>
                  <a:pt x="3436877" y="352175"/>
                </a:cubicBezTo>
                <a:cubicBezTo>
                  <a:pt x="3437250" y="348319"/>
                  <a:pt x="3436504" y="345770"/>
                  <a:pt x="3435758" y="342102"/>
                </a:cubicBezTo>
                <a:lnTo>
                  <a:pt x="3430162" y="342102"/>
                </a:lnTo>
                <a:cubicBezTo>
                  <a:pt x="3429416" y="333148"/>
                  <a:pt x="3423385" y="329604"/>
                  <a:pt x="3421209" y="322081"/>
                </a:cubicBezTo>
                <a:cubicBezTo>
                  <a:pt x="3418100" y="320837"/>
                  <a:pt x="3417042" y="317666"/>
                  <a:pt x="3415612" y="314806"/>
                </a:cubicBezTo>
                <a:cubicBezTo>
                  <a:pt x="3412628" y="313811"/>
                  <a:pt x="3411384" y="311137"/>
                  <a:pt x="3407778" y="310827"/>
                </a:cubicBezTo>
                <a:cubicBezTo>
                  <a:pt x="3406099" y="309769"/>
                  <a:pt x="3406286" y="306723"/>
                  <a:pt x="3403861" y="306412"/>
                </a:cubicBezTo>
                <a:cubicBezTo>
                  <a:pt x="3399819" y="308899"/>
                  <a:pt x="3397581" y="307842"/>
                  <a:pt x="3392109" y="307531"/>
                </a:cubicBezTo>
                <a:cubicBezTo>
                  <a:pt x="3388316" y="308775"/>
                  <a:pt x="3387072" y="312567"/>
                  <a:pt x="3383155" y="313624"/>
                </a:cubicBezTo>
                <a:cubicBezTo>
                  <a:pt x="3380607" y="312692"/>
                  <a:pt x="3380046" y="309707"/>
                  <a:pt x="3378119" y="308029"/>
                </a:cubicBezTo>
                <a:cubicBezTo>
                  <a:pt x="3373953" y="312443"/>
                  <a:pt x="3370969" y="308650"/>
                  <a:pt x="3365870" y="309769"/>
                </a:cubicBezTo>
                <a:cubicBezTo>
                  <a:pt x="3364129" y="310080"/>
                  <a:pt x="3362326" y="312194"/>
                  <a:pt x="3360274" y="314184"/>
                </a:cubicBezTo>
                <a:cubicBezTo>
                  <a:pt x="3354678" y="319718"/>
                  <a:pt x="3353745" y="323946"/>
                  <a:pt x="3352440" y="333770"/>
                </a:cubicBezTo>
                <a:cubicBezTo>
                  <a:pt x="3351756" y="339179"/>
                  <a:pt x="3350699" y="344900"/>
                  <a:pt x="3350202" y="349936"/>
                </a:cubicBezTo>
                <a:cubicBezTo>
                  <a:pt x="3348958" y="362807"/>
                  <a:pt x="3346036" y="374434"/>
                  <a:pt x="3346284" y="383388"/>
                </a:cubicBezTo>
                <a:cubicBezTo>
                  <a:pt x="3342243" y="396134"/>
                  <a:pt x="3341683" y="409316"/>
                  <a:pt x="3339570" y="422497"/>
                </a:cubicBezTo>
                <a:cubicBezTo>
                  <a:pt x="3337953" y="432570"/>
                  <a:pt x="3334968" y="442581"/>
                  <a:pt x="3333413" y="452715"/>
                </a:cubicBezTo>
                <a:cubicBezTo>
                  <a:pt x="3329621" y="477773"/>
                  <a:pt x="3324834" y="504136"/>
                  <a:pt x="3319984" y="529194"/>
                </a:cubicBezTo>
                <a:cubicBezTo>
                  <a:pt x="3318926" y="534665"/>
                  <a:pt x="3318802" y="540013"/>
                  <a:pt x="3317745" y="545298"/>
                </a:cubicBezTo>
                <a:cubicBezTo>
                  <a:pt x="3317185" y="548158"/>
                  <a:pt x="3315942" y="550458"/>
                  <a:pt x="3315507" y="553194"/>
                </a:cubicBezTo>
                <a:cubicBezTo>
                  <a:pt x="3315258" y="554811"/>
                  <a:pt x="3315693" y="556552"/>
                  <a:pt x="3315507" y="558168"/>
                </a:cubicBezTo>
                <a:cubicBezTo>
                  <a:pt x="3314512" y="566251"/>
                  <a:pt x="3311279" y="574086"/>
                  <a:pt x="3309351" y="582169"/>
                </a:cubicBezTo>
                <a:cubicBezTo>
                  <a:pt x="3306926" y="592428"/>
                  <a:pt x="3304439" y="604180"/>
                  <a:pt x="3302636" y="612947"/>
                </a:cubicBezTo>
                <a:cubicBezTo>
                  <a:pt x="3299589" y="627248"/>
                  <a:pt x="3297226" y="640989"/>
                  <a:pt x="3293683" y="654792"/>
                </a:cubicBezTo>
                <a:cubicBezTo>
                  <a:pt x="3289641" y="670461"/>
                  <a:pt x="3287216" y="686814"/>
                  <a:pt x="3283050" y="702171"/>
                </a:cubicBezTo>
                <a:cubicBezTo>
                  <a:pt x="3279506" y="715477"/>
                  <a:pt x="3274594" y="731270"/>
                  <a:pt x="3271921" y="743457"/>
                </a:cubicBezTo>
                <a:cubicBezTo>
                  <a:pt x="3271672" y="744514"/>
                  <a:pt x="3271112" y="745198"/>
                  <a:pt x="3270801" y="746255"/>
                </a:cubicBezTo>
                <a:cubicBezTo>
                  <a:pt x="3266697" y="761737"/>
                  <a:pt x="3263775" y="777468"/>
                  <a:pt x="3258552" y="792018"/>
                </a:cubicBezTo>
                <a:cubicBezTo>
                  <a:pt x="3258552" y="793386"/>
                  <a:pt x="3259485" y="793697"/>
                  <a:pt x="3259112" y="795375"/>
                </a:cubicBezTo>
                <a:cubicBezTo>
                  <a:pt x="3254884" y="806754"/>
                  <a:pt x="3252148" y="819314"/>
                  <a:pt x="3249598" y="831749"/>
                </a:cubicBezTo>
                <a:cubicBezTo>
                  <a:pt x="3246987" y="844309"/>
                  <a:pt x="3242697" y="856434"/>
                  <a:pt x="3240086" y="868558"/>
                </a:cubicBezTo>
                <a:cubicBezTo>
                  <a:pt x="3239277" y="870237"/>
                  <a:pt x="3237163" y="867128"/>
                  <a:pt x="3237287" y="869677"/>
                </a:cubicBezTo>
                <a:cubicBezTo>
                  <a:pt x="3235671" y="875895"/>
                  <a:pt x="3232811" y="880869"/>
                  <a:pt x="3232251" y="888144"/>
                </a:cubicBezTo>
                <a:lnTo>
                  <a:pt x="3232437" y="888144"/>
                </a:lnTo>
                <a:cubicBezTo>
                  <a:pt x="3231753" y="890009"/>
                  <a:pt x="3231256" y="891937"/>
                  <a:pt x="3230821" y="893864"/>
                </a:cubicBezTo>
                <a:cubicBezTo>
                  <a:pt x="3230635" y="894673"/>
                  <a:pt x="3230448" y="895481"/>
                  <a:pt x="3230261" y="896289"/>
                </a:cubicBezTo>
                <a:cubicBezTo>
                  <a:pt x="3228956" y="897408"/>
                  <a:pt x="3228956" y="899771"/>
                  <a:pt x="3228893" y="902134"/>
                </a:cubicBezTo>
                <a:lnTo>
                  <a:pt x="3229080" y="902134"/>
                </a:lnTo>
                <a:cubicBezTo>
                  <a:pt x="3227836" y="904808"/>
                  <a:pt x="3227090" y="907481"/>
                  <a:pt x="3226842" y="910155"/>
                </a:cubicBezTo>
                <a:cubicBezTo>
                  <a:pt x="3226842" y="910528"/>
                  <a:pt x="3227090" y="910839"/>
                  <a:pt x="3227464" y="910901"/>
                </a:cubicBezTo>
                <a:lnTo>
                  <a:pt x="3227464" y="910901"/>
                </a:lnTo>
                <a:cubicBezTo>
                  <a:pt x="3227836" y="910901"/>
                  <a:pt x="3228085" y="910652"/>
                  <a:pt x="3228147" y="910279"/>
                </a:cubicBezTo>
                <a:cubicBezTo>
                  <a:pt x="3228334" y="907916"/>
                  <a:pt x="3229018" y="905492"/>
                  <a:pt x="3230137" y="903191"/>
                </a:cubicBezTo>
                <a:cubicBezTo>
                  <a:pt x="3230697" y="903067"/>
                  <a:pt x="3230572" y="902321"/>
                  <a:pt x="3231132" y="902196"/>
                </a:cubicBezTo>
                <a:cubicBezTo>
                  <a:pt x="3231381" y="905989"/>
                  <a:pt x="3229702" y="909782"/>
                  <a:pt x="3228893" y="913388"/>
                </a:cubicBezTo>
                <a:cubicBezTo>
                  <a:pt x="3228085" y="916870"/>
                  <a:pt x="3228582" y="921471"/>
                  <a:pt x="3225536" y="923399"/>
                </a:cubicBezTo>
                <a:lnTo>
                  <a:pt x="3225536" y="922217"/>
                </a:lnTo>
                <a:lnTo>
                  <a:pt x="3225350" y="922342"/>
                </a:lnTo>
                <a:cubicBezTo>
                  <a:pt x="3225039" y="921160"/>
                  <a:pt x="3225350" y="919855"/>
                  <a:pt x="3225785" y="918611"/>
                </a:cubicBezTo>
                <a:cubicBezTo>
                  <a:pt x="3225971" y="918114"/>
                  <a:pt x="3226096" y="917554"/>
                  <a:pt x="3226220" y="916994"/>
                </a:cubicBezTo>
                <a:cubicBezTo>
                  <a:pt x="3226220" y="916746"/>
                  <a:pt x="3226157" y="916559"/>
                  <a:pt x="3225909" y="916497"/>
                </a:cubicBezTo>
                <a:cubicBezTo>
                  <a:pt x="3225660" y="916497"/>
                  <a:pt x="3225473" y="916621"/>
                  <a:pt x="3225411" y="916808"/>
                </a:cubicBezTo>
                <a:cubicBezTo>
                  <a:pt x="3225287" y="917305"/>
                  <a:pt x="3225163" y="917803"/>
                  <a:pt x="3224976" y="918362"/>
                </a:cubicBezTo>
                <a:cubicBezTo>
                  <a:pt x="3224603" y="919606"/>
                  <a:pt x="3224230" y="920912"/>
                  <a:pt x="3224479" y="922217"/>
                </a:cubicBezTo>
                <a:lnTo>
                  <a:pt x="3224355" y="922217"/>
                </a:lnTo>
                <a:cubicBezTo>
                  <a:pt x="3220997" y="929616"/>
                  <a:pt x="3220188" y="939627"/>
                  <a:pt x="3219878" y="950073"/>
                </a:cubicBezTo>
                <a:cubicBezTo>
                  <a:pt x="3221992" y="954052"/>
                  <a:pt x="3226531" y="955669"/>
                  <a:pt x="3227152" y="959586"/>
                </a:cubicBezTo>
                <a:cubicBezTo>
                  <a:pt x="3230137" y="959959"/>
                  <a:pt x="3230323" y="963130"/>
                  <a:pt x="3233308" y="963503"/>
                </a:cubicBezTo>
                <a:cubicBezTo>
                  <a:pt x="3233619" y="967856"/>
                  <a:pt x="3237412" y="969099"/>
                  <a:pt x="3240023" y="971400"/>
                </a:cubicBezTo>
                <a:cubicBezTo>
                  <a:pt x="3241080" y="972270"/>
                  <a:pt x="3241764" y="974509"/>
                  <a:pt x="3242821" y="975317"/>
                </a:cubicBezTo>
                <a:cubicBezTo>
                  <a:pt x="3244562" y="976560"/>
                  <a:pt x="3247733" y="976685"/>
                  <a:pt x="3249536" y="978053"/>
                </a:cubicBezTo>
                <a:cubicBezTo>
                  <a:pt x="3253515" y="981224"/>
                  <a:pt x="3256562" y="987131"/>
                  <a:pt x="3261288" y="988685"/>
                </a:cubicBezTo>
                <a:cubicBezTo>
                  <a:pt x="3272604" y="992478"/>
                  <a:pt x="3277081" y="983151"/>
                  <a:pt x="3283050" y="978674"/>
                </a:cubicBezTo>
                <a:cubicBezTo>
                  <a:pt x="3286034" y="980851"/>
                  <a:pt x="3288211" y="982840"/>
                  <a:pt x="3292004" y="983151"/>
                </a:cubicBezTo>
                <a:cubicBezTo>
                  <a:pt x="3300709" y="983835"/>
                  <a:pt x="3306677" y="976063"/>
                  <a:pt x="3310967" y="971400"/>
                </a:cubicBezTo>
                <a:cubicBezTo>
                  <a:pt x="3312211" y="972208"/>
                  <a:pt x="3312211" y="974198"/>
                  <a:pt x="3314885" y="973576"/>
                </a:cubicBezTo>
                <a:cubicBezTo>
                  <a:pt x="3322719" y="971648"/>
                  <a:pt x="3327010" y="966301"/>
                  <a:pt x="3330181" y="959710"/>
                </a:cubicBezTo>
                <a:cubicBezTo>
                  <a:pt x="3330181" y="959710"/>
                  <a:pt x="3330304" y="959710"/>
                  <a:pt x="3330367" y="959586"/>
                </a:cubicBezTo>
                <a:cubicBezTo>
                  <a:pt x="3330553" y="959213"/>
                  <a:pt x="3330865" y="958902"/>
                  <a:pt x="3331237" y="958529"/>
                </a:cubicBezTo>
                <a:cubicBezTo>
                  <a:pt x="3331797" y="957907"/>
                  <a:pt x="3332481" y="957285"/>
                  <a:pt x="3332667" y="956353"/>
                </a:cubicBezTo>
                <a:cubicBezTo>
                  <a:pt x="3332667" y="956104"/>
                  <a:pt x="3332543" y="955855"/>
                  <a:pt x="3332295" y="955793"/>
                </a:cubicBezTo>
                <a:cubicBezTo>
                  <a:pt x="3332046" y="955793"/>
                  <a:pt x="3331797" y="955917"/>
                  <a:pt x="3331735" y="956166"/>
                </a:cubicBezTo>
                <a:cubicBezTo>
                  <a:pt x="3331611" y="956788"/>
                  <a:pt x="3331113" y="957348"/>
                  <a:pt x="3330553" y="957845"/>
                </a:cubicBezTo>
                <a:cubicBezTo>
                  <a:pt x="3330181" y="958218"/>
                  <a:pt x="3329807" y="958591"/>
                  <a:pt x="3329558" y="959026"/>
                </a:cubicBezTo>
                <a:lnTo>
                  <a:pt x="3329558" y="959026"/>
                </a:lnTo>
                <a:cubicBezTo>
                  <a:pt x="3329558" y="959026"/>
                  <a:pt x="3329372" y="958964"/>
                  <a:pt x="3329372" y="958964"/>
                </a:cubicBezTo>
                <a:cubicBezTo>
                  <a:pt x="3326574" y="958342"/>
                  <a:pt x="3329310" y="956788"/>
                  <a:pt x="3330491" y="955109"/>
                </a:cubicBezTo>
                <a:cubicBezTo>
                  <a:pt x="3332916" y="951503"/>
                  <a:pt x="3334720" y="946715"/>
                  <a:pt x="3336087" y="943917"/>
                </a:cubicBezTo>
                <a:cubicBezTo>
                  <a:pt x="3341434" y="932787"/>
                  <a:pt x="3345289" y="922715"/>
                  <a:pt x="3350015" y="912082"/>
                </a:cubicBezTo>
                <a:cubicBezTo>
                  <a:pt x="3352440" y="906611"/>
                  <a:pt x="3355673" y="901201"/>
                  <a:pt x="3356170" y="895357"/>
                </a:cubicBezTo>
                <a:cubicBezTo>
                  <a:pt x="3360088" y="888828"/>
                  <a:pt x="3362326" y="881740"/>
                  <a:pt x="3365124" y="874714"/>
                </a:cubicBezTo>
                <a:cubicBezTo>
                  <a:pt x="3367922" y="867563"/>
                  <a:pt x="3371777" y="861035"/>
                  <a:pt x="3374637" y="854009"/>
                </a:cubicBezTo>
                <a:cubicBezTo>
                  <a:pt x="3383280" y="832806"/>
                  <a:pt x="3392669" y="811852"/>
                  <a:pt x="3401995" y="792018"/>
                </a:cubicBezTo>
                <a:cubicBezTo>
                  <a:pt x="3405166" y="785303"/>
                  <a:pt x="3408711" y="778525"/>
                  <a:pt x="3412068" y="771934"/>
                </a:cubicBezTo>
                <a:cubicBezTo>
                  <a:pt x="3432027" y="732265"/>
                  <a:pt x="3454287" y="694150"/>
                  <a:pt x="3477354" y="657590"/>
                </a:cubicBezTo>
                <a:cubicBezTo>
                  <a:pt x="3487054" y="642294"/>
                  <a:pt x="3496878" y="626315"/>
                  <a:pt x="3506951" y="612387"/>
                </a:cubicBezTo>
                <a:cubicBezTo>
                  <a:pt x="3509064" y="609465"/>
                  <a:pt x="3511055" y="606356"/>
                  <a:pt x="3513106" y="603371"/>
                </a:cubicBezTo>
                <a:cubicBezTo>
                  <a:pt x="3517272" y="597465"/>
                  <a:pt x="3521624" y="591371"/>
                  <a:pt x="3526537" y="586646"/>
                </a:cubicBezTo>
                <a:cubicBezTo>
                  <a:pt x="3526848" y="597589"/>
                  <a:pt x="3526163" y="609527"/>
                  <a:pt x="3527096" y="620719"/>
                </a:cubicBezTo>
                <a:cubicBezTo>
                  <a:pt x="3527407" y="624823"/>
                  <a:pt x="3528899" y="628740"/>
                  <a:pt x="3528775" y="632470"/>
                </a:cubicBezTo>
                <a:cubicBezTo>
                  <a:pt x="3528713" y="634274"/>
                  <a:pt x="3527780" y="635890"/>
                  <a:pt x="3527656" y="638066"/>
                </a:cubicBezTo>
                <a:cubicBezTo>
                  <a:pt x="3527034" y="647953"/>
                  <a:pt x="3528402" y="660948"/>
                  <a:pt x="3529334" y="669342"/>
                </a:cubicBezTo>
                <a:cubicBezTo>
                  <a:pt x="3530827" y="682958"/>
                  <a:pt x="3529272" y="696327"/>
                  <a:pt x="3529895" y="709508"/>
                </a:cubicBezTo>
                <a:cubicBezTo>
                  <a:pt x="3530578" y="724804"/>
                  <a:pt x="3531013" y="740100"/>
                  <a:pt x="3532133" y="754711"/>
                </a:cubicBezTo>
                <a:cubicBezTo>
                  <a:pt x="3534682" y="787479"/>
                  <a:pt x="3537667" y="817884"/>
                  <a:pt x="3548858" y="842381"/>
                </a:cubicBezTo>
                <a:cubicBezTo>
                  <a:pt x="3554951" y="855501"/>
                  <a:pt x="3564278" y="866817"/>
                  <a:pt x="3573419" y="875833"/>
                </a:cubicBezTo>
                <a:cubicBezTo>
                  <a:pt x="3577274" y="879688"/>
                  <a:pt x="3581004" y="883419"/>
                  <a:pt x="3584610" y="887025"/>
                </a:cubicBezTo>
                <a:cubicBezTo>
                  <a:pt x="3591947" y="894424"/>
                  <a:pt x="3600403" y="899709"/>
                  <a:pt x="3609171" y="907108"/>
                </a:cubicBezTo>
                <a:cubicBezTo>
                  <a:pt x="3611160" y="908787"/>
                  <a:pt x="3618870" y="910777"/>
                  <a:pt x="3621419" y="911025"/>
                </a:cubicBezTo>
                <a:cubicBezTo>
                  <a:pt x="3624963" y="911461"/>
                  <a:pt x="3628259" y="911461"/>
                  <a:pt x="3630933" y="911025"/>
                </a:cubicBezTo>
                <a:cubicBezTo>
                  <a:pt x="3636031" y="910341"/>
                  <a:pt x="3640445" y="906922"/>
                  <a:pt x="3645979" y="906051"/>
                </a:cubicBezTo>
                <a:cubicBezTo>
                  <a:pt x="3649586" y="905429"/>
                  <a:pt x="3653814" y="906113"/>
                  <a:pt x="3656052" y="905492"/>
                </a:cubicBezTo>
                <a:cubicBezTo>
                  <a:pt x="3668923" y="901885"/>
                  <a:pt x="3677441" y="896289"/>
                  <a:pt x="3686209" y="886465"/>
                </a:cubicBezTo>
                <a:cubicBezTo>
                  <a:pt x="3692924" y="870859"/>
                  <a:pt x="3702623" y="855252"/>
                  <a:pt x="3709089" y="839086"/>
                </a:cubicBezTo>
                <a:cubicBezTo>
                  <a:pt x="3711328" y="833428"/>
                  <a:pt x="3714374" y="827335"/>
                  <a:pt x="3715804" y="821801"/>
                </a:cubicBezTo>
                <a:cubicBezTo>
                  <a:pt x="3716302" y="819687"/>
                  <a:pt x="3715929" y="817200"/>
                  <a:pt x="3716365" y="815086"/>
                </a:cubicBezTo>
                <a:cubicBezTo>
                  <a:pt x="3716862" y="812661"/>
                  <a:pt x="3718354" y="809925"/>
                  <a:pt x="3719162" y="807189"/>
                </a:cubicBezTo>
                <a:cubicBezTo>
                  <a:pt x="3720033" y="804205"/>
                  <a:pt x="3720282" y="800785"/>
                  <a:pt x="3721400" y="798235"/>
                </a:cubicBezTo>
                <a:cubicBezTo>
                  <a:pt x="3722458" y="795935"/>
                  <a:pt x="3724634" y="794505"/>
                  <a:pt x="3725318" y="792080"/>
                </a:cubicBezTo>
                <a:cubicBezTo>
                  <a:pt x="3725878" y="790152"/>
                  <a:pt x="3725069" y="787914"/>
                  <a:pt x="3725318" y="785924"/>
                </a:cubicBezTo>
                <a:cubicBezTo>
                  <a:pt x="3726064" y="780328"/>
                  <a:pt x="3728427" y="773489"/>
                  <a:pt x="3730354" y="767520"/>
                </a:cubicBezTo>
                <a:cubicBezTo>
                  <a:pt x="3733214" y="758628"/>
                  <a:pt x="3736820" y="750234"/>
                  <a:pt x="3738748" y="741343"/>
                </a:cubicBezTo>
                <a:cubicBezTo>
                  <a:pt x="3740303" y="739789"/>
                  <a:pt x="3739245" y="742151"/>
                  <a:pt x="3740427" y="742400"/>
                </a:cubicBezTo>
                <a:cubicBezTo>
                  <a:pt x="3742230" y="738856"/>
                  <a:pt x="3742416" y="734006"/>
                  <a:pt x="3744344" y="730711"/>
                </a:cubicBezTo>
                <a:cubicBezTo>
                  <a:pt x="3745153" y="729281"/>
                  <a:pt x="3746583" y="728597"/>
                  <a:pt x="3747142" y="727353"/>
                </a:cubicBezTo>
                <a:cubicBezTo>
                  <a:pt x="3749318" y="722503"/>
                  <a:pt x="3750251" y="715664"/>
                  <a:pt x="3751619" y="710068"/>
                </a:cubicBezTo>
                <a:cubicBezTo>
                  <a:pt x="3753298" y="703042"/>
                  <a:pt x="3755598" y="693902"/>
                  <a:pt x="3757215" y="687684"/>
                </a:cubicBezTo>
                <a:cubicBezTo>
                  <a:pt x="3759143" y="680161"/>
                  <a:pt x="3760759" y="673508"/>
                  <a:pt x="3762811" y="666481"/>
                </a:cubicBezTo>
                <a:cubicBezTo>
                  <a:pt x="3765671" y="656844"/>
                  <a:pt x="3767101" y="646833"/>
                  <a:pt x="3769526" y="636947"/>
                </a:cubicBezTo>
                <a:cubicBezTo>
                  <a:pt x="3775184" y="614004"/>
                  <a:pt x="3781091" y="590252"/>
                  <a:pt x="3786252" y="567744"/>
                </a:cubicBezTo>
                <a:cubicBezTo>
                  <a:pt x="3787122" y="563951"/>
                  <a:pt x="3787931" y="560282"/>
                  <a:pt x="3789050" y="556552"/>
                </a:cubicBezTo>
                <a:cubicBezTo>
                  <a:pt x="3792532" y="544800"/>
                  <a:pt x="3795267" y="532613"/>
                  <a:pt x="3798563" y="520738"/>
                </a:cubicBezTo>
                <a:cubicBezTo>
                  <a:pt x="3801112" y="511411"/>
                  <a:pt x="3803226" y="501587"/>
                  <a:pt x="3805838" y="492260"/>
                </a:cubicBezTo>
                <a:cubicBezTo>
                  <a:pt x="3810003" y="477586"/>
                  <a:pt x="3812864" y="464591"/>
                  <a:pt x="3817029" y="450974"/>
                </a:cubicBezTo>
                <a:cubicBezTo>
                  <a:pt x="3822439" y="433254"/>
                  <a:pt x="3827973" y="415969"/>
                  <a:pt x="3833195" y="399118"/>
                </a:cubicBezTo>
                <a:cubicBezTo>
                  <a:pt x="3837175" y="386248"/>
                  <a:pt x="3840595" y="374123"/>
                  <a:pt x="3844388" y="361688"/>
                </a:cubicBezTo>
                <a:cubicBezTo>
                  <a:pt x="3845631" y="357708"/>
                  <a:pt x="3846564" y="353791"/>
                  <a:pt x="3847745" y="349936"/>
                </a:cubicBezTo>
                <a:cubicBezTo>
                  <a:pt x="3849984" y="342537"/>
                  <a:pt x="3853403" y="335449"/>
                  <a:pt x="3855580" y="328112"/>
                </a:cubicBezTo>
                <a:cubicBezTo>
                  <a:pt x="3856885" y="323697"/>
                  <a:pt x="3857631" y="319158"/>
                  <a:pt x="3858937" y="314806"/>
                </a:cubicBezTo>
                <a:cubicBezTo>
                  <a:pt x="3866834" y="288318"/>
                  <a:pt x="3876471" y="261831"/>
                  <a:pt x="3884057" y="236587"/>
                </a:cubicBezTo>
                <a:cubicBezTo>
                  <a:pt x="3885362" y="232234"/>
                  <a:pt x="3886046" y="227633"/>
                  <a:pt x="3888533" y="223840"/>
                </a:cubicBezTo>
                <a:cubicBezTo>
                  <a:pt x="3885860" y="237519"/>
                  <a:pt x="3881819" y="249830"/>
                  <a:pt x="3878461" y="262888"/>
                </a:cubicBezTo>
                <a:lnTo>
                  <a:pt x="3878647" y="262888"/>
                </a:lnTo>
                <a:cubicBezTo>
                  <a:pt x="3877590" y="264193"/>
                  <a:pt x="3877155" y="265934"/>
                  <a:pt x="3876782" y="267489"/>
                </a:cubicBezTo>
                <a:lnTo>
                  <a:pt x="3876658" y="268111"/>
                </a:lnTo>
                <a:cubicBezTo>
                  <a:pt x="3876658" y="268111"/>
                  <a:pt x="3876720" y="268546"/>
                  <a:pt x="3876968" y="268608"/>
                </a:cubicBezTo>
                <a:cubicBezTo>
                  <a:pt x="3876968" y="268608"/>
                  <a:pt x="3876968" y="268608"/>
                  <a:pt x="3877031" y="268608"/>
                </a:cubicBezTo>
                <a:cubicBezTo>
                  <a:pt x="3877217" y="268608"/>
                  <a:pt x="3877404" y="268484"/>
                  <a:pt x="3877404" y="268297"/>
                </a:cubicBezTo>
                <a:lnTo>
                  <a:pt x="3877528" y="267675"/>
                </a:lnTo>
                <a:cubicBezTo>
                  <a:pt x="3877839" y="266183"/>
                  <a:pt x="3878212" y="264629"/>
                  <a:pt x="3879082" y="263447"/>
                </a:cubicBezTo>
                <a:cubicBezTo>
                  <a:pt x="3881072" y="263634"/>
                  <a:pt x="3881259" y="262079"/>
                  <a:pt x="3882814" y="261768"/>
                </a:cubicBezTo>
                <a:cubicBezTo>
                  <a:pt x="3886792" y="245354"/>
                  <a:pt x="3893943" y="231985"/>
                  <a:pt x="3894564" y="212089"/>
                </a:cubicBezTo>
                <a:moveTo>
                  <a:pt x="3233122" y="896476"/>
                </a:moveTo>
                <a:cubicBezTo>
                  <a:pt x="3232562" y="896476"/>
                  <a:pt x="3232437" y="896041"/>
                  <a:pt x="3232002" y="895916"/>
                </a:cubicBezTo>
                <a:lnTo>
                  <a:pt x="3231816" y="895916"/>
                </a:lnTo>
                <a:cubicBezTo>
                  <a:pt x="3232002" y="895108"/>
                  <a:pt x="3232189" y="894300"/>
                  <a:pt x="3232375" y="893491"/>
                </a:cubicBezTo>
                <a:cubicBezTo>
                  <a:pt x="3232811" y="891688"/>
                  <a:pt x="3233246" y="889823"/>
                  <a:pt x="3233868" y="888082"/>
                </a:cubicBezTo>
                <a:cubicBezTo>
                  <a:pt x="3234738" y="887771"/>
                  <a:pt x="3234800" y="886590"/>
                  <a:pt x="3235360" y="885906"/>
                </a:cubicBezTo>
                <a:cubicBezTo>
                  <a:pt x="3237598" y="888268"/>
                  <a:pt x="3233619" y="893305"/>
                  <a:pt x="3233122" y="896538"/>
                </a:cubicBezTo>
                <a:moveTo>
                  <a:pt x="3315134" y="968539"/>
                </a:moveTo>
                <a:cubicBezTo>
                  <a:pt x="3314699" y="964685"/>
                  <a:pt x="3318554" y="965182"/>
                  <a:pt x="3321289" y="964622"/>
                </a:cubicBezTo>
                <a:cubicBezTo>
                  <a:pt x="3320046" y="966736"/>
                  <a:pt x="3317993" y="968042"/>
                  <a:pt x="3315134" y="968539"/>
                </a:cubicBezTo>
                <a:moveTo>
                  <a:pt x="3344917" y="742151"/>
                </a:moveTo>
                <a:cubicBezTo>
                  <a:pt x="3343548" y="744079"/>
                  <a:pt x="3342864" y="744079"/>
                  <a:pt x="3343051" y="745820"/>
                </a:cubicBezTo>
                <a:cubicBezTo>
                  <a:pt x="3343176" y="747499"/>
                  <a:pt x="3344046" y="747872"/>
                  <a:pt x="3343548" y="749426"/>
                </a:cubicBezTo>
                <a:cubicBezTo>
                  <a:pt x="3343051" y="750981"/>
                  <a:pt x="3342305" y="751975"/>
                  <a:pt x="3342305" y="753343"/>
                </a:cubicBezTo>
                <a:cubicBezTo>
                  <a:pt x="3342305" y="754773"/>
                  <a:pt x="3341994" y="756452"/>
                  <a:pt x="3341621" y="755768"/>
                </a:cubicBezTo>
                <a:cubicBezTo>
                  <a:pt x="3341310" y="755084"/>
                  <a:pt x="3340813" y="754089"/>
                  <a:pt x="3340937" y="752162"/>
                </a:cubicBezTo>
                <a:cubicBezTo>
                  <a:pt x="3341124" y="750297"/>
                  <a:pt x="3341310" y="749924"/>
                  <a:pt x="3341497" y="748183"/>
                </a:cubicBezTo>
                <a:cubicBezTo>
                  <a:pt x="3341621" y="746504"/>
                  <a:pt x="3341808" y="743892"/>
                  <a:pt x="3341994" y="743208"/>
                </a:cubicBezTo>
                <a:cubicBezTo>
                  <a:pt x="3342181" y="742524"/>
                  <a:pt x="3344543" y="737861"/>
                  <a:pt x="3345289" y="738732"/>
                </a:cubicBezTo>
                <a:cubicBezTo>
                  <a:pt x="3346036" y="739664"/>
                  <a:pt x="3346284" y="740286"/>
                  <a:pt x="3344917" y="742151"/>
                </a:cubicBezTo>
                <a:moveTo>
                  <a:pt x="3344854" y="682150"/>
                </a:moveTo>
                <a:cubicBezTo>
                  <a:pt x="3344046" y="684202"/>
                  <a:pt x="3341497" y="687311"/>
                  <a:pt x="3342492" y="682648"/>
                </a:cubicBezTo>
                <a:cubicBezTo>
                  <a:pt x="3343548" y="677984"/>
                  <a:pt x="3346409" y="673321"/>
                  <a:pt x="3346409" y="673321"/>
                </a:cubicBezTo>
                <a:cubicBezTo>
                  <a:pt x="3346098" y="675186"/>
                  <a:pt x="3345601" y="680098"/>
                  <a:pt x="3344854" y="682150"/>
                </a:cubicBezTo>
                <a:moveTo>
                  <a:pt x="3345849" y="665922"/>
                </a:moveTo>
                <a:cubicBezTo>
                  <a:pt x="3346596" y="666108"/>
                  <a:pt x="3346284" y="667352"/>
                  <a:pt x="3346409" y="668222"/>
                </a:cubicBezTo>
                <a:cubicBezTo>
                  <a:pt x="3345103" y="668036"/>
                  <a:pt x="3345103" y="666668"/>
                  <a:pt x="3345849" y="665922"/>
                </a:cubicBezTo>
                <a:moveTo>
                  <a:pt x="3348647" y="714482"/>
                </a:moveTo>
                <a:cubicBezTo>
                  <a:pt x="3348461" y="713052"/>
                  <a:pt x="3349393" y="712679"/>
                  <a:pt x="3350886" y="712866"/>
                </a:cubicBezTo>
                <a:cubicBezTo>
                  <a:pt x="3351072" y="714296"/>
                  <a:pt x="3350139" y="714669"/>
                  <a:pt x="3348647" y="714482"/>
                </a:cubicBezTo>
                <a:moveTo>
                  <a:pt x="3356730" y="694213"/>
                </a:moveTo>
                <a:cubicBezTo>
                  <a:pt x="3354119" y="693964"/>
                  <a:pt x="3354119" y="690855"/>
                  <a:pt x="3354678" y="690358"/>
                </a:cubicBezTo>
                <a:cubicBezTo>
                  <a:pt x="3355673" y="689301"/>
                  <a:pt x="3359279" y="694461"/>
                  <a:pt x="3356730" y="694213"/>
                </a:cubicBezTo>
                <a:moveTo>
                  <a:pt x="3362264" y="667228"/>
                </a:moveTo>
                <a:cubicBezTo>
                  <a:pt x="3362078" y="669279"/>
                  <a:pt x="3361953" y="672077"/>
                  <a:pt x="3360337" y="671020"/>
                </a:cubicBezTo>
                <a:cubicBezTo>
                  <a:pt x="3359342" y="670336"/>
                  <a:pt x="3360523" y="666357"/>
                  <a:pt x="3360212" y="665673"/>
                </a:cubicBezTo>
                <a:cubicBezTo>
                  <a:pt x="3359839" y="664989"/>
                  <a:pt x="3360523" y="662564"/>
                  <a:pt x="3361393" y="662067"/>
                </a:cubicBezTo>
                <a:cubicBezTo>
                  <a:pt x="3362264" y="661569"/>
                  <a:pt x="3361393" y="662067"/>
                  <a:pt x="3362078" y="663435"/>
                </a:cubicBezTo>
                <a:cubicBezTo>
                  <a:pt x="3362762" y="664803"/>
                  <a:pt x="3362450" y="665176"/>
                  <a:pt x="3362264" y="667228"/>
                </a:cubicBezTo>
                <a:moveTo>
                  <a:pt x="3362575" y="725115"/>
                </a:moveTo>
                <a:cubicBezTo>
                  <a:pt x="3362637" y="718089"/>
                  <a:pt x="3365310" y="708949"/>
                  <a:pt x="3367051" y="701674"/>
                </a:cubicBezTo>
                <a:cubicBezTo>
                  <a:pt x="3367673" y="701612"/>
                  <a:pt x="3368047" y="701860"/>
                  <a:pt x="3368171" y="702296"/>
                </a:cubicBezTo>
                <a:cubicBezTo>
                  <a:pt x="3367238" y="710814"/>
                  <a:pt x="3365310" y="718337"/>
                  <a:pt x="3362575" y="725115"/>
                </a:cubicBezTo>
                <a:moveTo>
                  <a:pt x="3373705" y="603496"/>
                </a:moveTo>
                <a:cubicBezTo>
                  <a:pt x="3372710" y="602439"/>
                  <a:pt x="3372959" y="599081"/>
                  <a:pt x="3376068" y="597838"/>
                </a:cubicBezTo>
                <a:cubicBezTo>
                  <a:pt x="3377746" y="597091"/>
                  <a:pt x="3374761" y="604553"/>
                  <a:pt x="3373705" y="603496"/>
                </a:cubicBezTo>
                <a:moveTo>
                  <a:pt x="3379114" y="575143"/>
                </a:moveTo>
                <a:cubicBezTo>
                  <a:pt x="3378119" y="576138"/>
                  <a:pt x="3376814" y="574583"/>
                  <a:pt x="3376814" y="572531"/>
                </a:cubicBezTo>
                <a:cubicBezTo>
                  <a:pt x="3376814" y="570480"/>
                  <a:pt x="3379923" y="570231"/>
                  <a:pt x="3379923" y="570231"/>
                </a:cubicBezTo>
                <a:cubicBezTo>
                  <a:pt x="3379923" y="570231"/>
                  <a:pt x="3380171" y="574086"/>
                  <a:pt x="3379114" y="575143"/>
                </a:cubicBezTo>
                <a:moveTo>
                  <a:pt x="3384524" y="530251"/>
                </a:moveTo>
                <a:cubicBezTo>
                  <a:pt x="3382720" y="530562"/>
                  <a:pt x="3385829" y="526396"/>
                  <a:pt x="3385829" y="526396"/>
                </a:cubicBezTo>
                <a:cubicBezTo>
                  <a:pt x="3387384" y="529256"/>
                  <a:pt x="3386326" y="530002"/>
                  <a:pt x="3384524" y="530251"/>
                </a:cubicBezTo>
                <a:moveTo>
                  <a:pt x="3389373" y="751975"/>
                </a:moveTo>
                <a:lnTo>
                  <a:pt x="3389373" y="750794"/>
                </a:lnTo>
                <a:cubicBezTo>
                  <a:pt x="3389871" y="750918"/>
                  <a:pt x="3389933" y="750608"/>
                  <a:pt x="3389933" y="750234"/>
                </a:cubicBezTo>
                <a:cubicBezTo>
                  <a:pt x="3390990" y="750048"/>
                  <a:pt x="3390741" y="752784"/>
                  <a:pt x="3389373" y="751975"/>
                </a:cubicBezTo>
                <a:moveTo>
                  <a:pt x="3393290" y="745260"/>
                </a:moveTo>
                <a:cubicBezTo>
                  <a:pt x="3392296" y="742151"/>
                  <a:pt x="3395902" y="738918"/>
                  <a:pt x="3397768" y="736307"/>
                </a:cubicBezTo>
                <a:lnTo>
                  <a:pt x="3398140" y="736493"/>
                </a:lnTo>
                <a:cubicBezTo>
                  <a:pt x="3397581" y="737302"/>
                  <a:pt x="3396213" y="739416"/>
                  <a:pt x="3393290" y="745260"/>
                </a:cubicBezTo>
                <a:moveTo>
                  <a:pt x="3398886" y="735188"/>
                </a:moveTo>
                <a:cubicBezTo>
                  <a:pt x="3398886" y="735188"/>
                  <a:pt x="3398389" y="735063"/>
                  <a:pt x="3398265" y="735125"/>
                </a:cubicBezTo>
                <a:lnTo>
                  <a:pt x="3398265" y="735125"/>
                </a:lnTo>
                <a:cubicBezTo>
                  <a:pt x="3398265" y="735125"/>
                  <a:pt x="3398265" y="735250"/>
                  <a:pt x="3398265" y="735250"/>
                </a:cubicBezTo>
                <a:lnTo>
                  <a:pt x="3397953" y="735125"/>
                </a:lnTo>
                <a:cubicBezTo>
                  <a:pt x="3397953" y="735125"/>
                  <a:pt x="3397953" y="735125"/>
                  <a:pt x="3397953" y="735125"/>
                </a:cubicBezTo>
                <a:lnTo>
                  <a:pt x="3398016" y="735125"/>
                </a:lnTo>
                <a:cubicBezTo>
                  <a:pt x="3398451" y="734690"/>
                  <a:pt x="3399073" y="734068"/>
                  <a:pt x="3399881" y="733011"/>
                </a:cubicBezTo>
                <a:cubicBezTo>
                  <a:pt x="3399570" y="733882"/>
                  <a:pt x="3399073" y="734441"/>
                  <a:pt x="3398762" y="735250"/>
                </a:cubicBezTo>
                <a:moveTo>
                  <a:pt x="3402804" y="728472"/>
                </a:moveTo>
                <a:cubicBezTo>
                  <a:pt x="3401808" y="728099"/>
                  <a:pt x="3402741" y="727478"/>
                  <a:pt x="3402804" y="726856"/>
                </a:cubicBezTo>
                <a:cubicBezTo>
                  <a:pt x="3403799" y="727229"/>
                  <a:pt x="3402804" y="727851"/>
                  <a:pt x="3402804" y="728472"/>
                </a:cubicBezTo>
                <a:moveTo>
                  <a:pt x="3399446" y="708949"/>
                </a:moveTo>
                <a:cubicBezTo>
                  <a:pt x="3400876" y="705218"/>
                  <a:pt x="3403115" y="702171"/>
                  <a:pt x="3405042" y="698938"/>
                </a:cubicBezTo>
                <a:cubicBezTo>
                  <a:pt x="3404794" y="701674"/>
                  <a:pt x="3402617" y="707332"/>
                  <a:pt x="3399446" y="708949"/>
                </a:cubicBezTo>
                <a:moveTo>
                  <a:pt x="3415052" y="706213"/>
                </a:moveTo>
                <a:cubicBezTo>
                  <a:pt x="3413312" y="705342"/>
                  <a:pt x="3413996" y="702731"/>
                  <a:pt x="3416172" y="702855"/>
                </a:cubicBezTo>
                <a:cubicBezTo>
                  <a:pt x="3416607" y="704783"/>
                  <a:pt x="3415550" y="705218"/>
                  <a:pt x="3415052" y="706213"/>
                </a:cubicBezTo>
                <a:moveTo>
                  <a:pt x="3418410" y="698938"/>
                </a:moveTo>
                <a:cubicBezTo>
                  <a:pt x="3418410" y="695394"/>
                  <a:pt x="3421332" y="694710"/>
                  <a:pt x="3422887" y="692783"/>
                </a:cubicBezTo>
                <a:cubicBezTo>
                  <a:pt x="3421332" y="694710"/>
                  <a:pt x="3421332" y="698316"/>
                  <a:pt x="3418410" y="698938"/>
                </a:cubicBezTo>
                <a:moveTo>
                  <a:pt x="3426058" y="661259"/>
                </a:moveTo>
                <a:cubicBezTo>
                  <a:pt x="3425436" y="662751"/>
                  <a:pt x="3424193" y="665735"/>
                  <a:pt x="3422452" y="667974"/>
                </a:cubicBezTo>
                <a:cubicBezTo>
                  <a:pt x="3420711" y="670212"/>
                  <a:pt x="3419840" y="672451"/>
                  <a:pt x="3419343" y="673321"/>
                </a:cubicBezTo>
                <a:cubicBezTo>
                  <a:pt x="3418846" y="674191"/>
                  <a:pt x="3417602" y="676430"/>
                  <a:pt x="3417291" y="675746"/>
                </a:cubicBezTo>
                <a:cubicBezTo>
                  <a:pt x="3416918" y="675062"/>
                  <a:pt x="3417788" y="672451"/>
                  <a:pt x="3418161" y="671767"/>
                </a:cubicBezTo>
                <a:cubicBezTo>
                  <a:pt x="3418472" y="671083"/>
                  <a:pt x="3419343" y="669342"/>
                  <a:pt x="3419343" y="669342"/>
                </a:cubicBezTo>
                <a:cubicBezTo>
                  <a:pt x="3419343" y="669342"/>
                  <a:pt x="3426928" y="659207"/>
                  <a:pt x="3426058" y="661259"/>
                </a:cubicBezTo>
                <a:moveTo>
                  <a:pt x="3460753" y="563516"/>
                </a:moveTo>
                <a:cubicBezTo>
                  <a:pt x="3461437" y="562459"/>
                  <a:pt x="3461685" y="561588"/>
                  <a:pt x="3463116" y="560034"/>
                </a:cubicBezTo>
                <a:cubicBezTo>
                  <a:pt x="3464484" y="558479"/>
                  <a:pt x="3466473" y="558604"/>
                  <a:pt x="3466473" y="558604"/>
                </a:cubicBezTo>
                <a:cubicBezTo>
                  <a:pt x="3466473" y="558604"/>
                  <a:pt x="3466473" y="559350"/>
                  <a:pt x="3464919" y="560904"/>
                </a:cubicBezTo>
                <a:cubicBezTo>
                  <a:pt x="3463364" y="562459"/>
                  <a:pt x="3463240" y="562956"/>
                  <a:pt x="3462059" y="564386"/>
                </a:cubicBezTo>
                <a:cubicBezTo>
                  <a:pt x="3460877" y="565816"/>
                  <a:pt x="3459509" y="568365"/>
                  <a:pt x="3459572" y="567619"/>
                </a:cubicBezTo>
                <a:cubicBezTo>
                  <a:pt x="3460007" y="564759"/>
                  <a:pt x="3460131" y="564510"/>
                  <a:pt x="3460753" y="563516"/>
                </a:cubicBezTo>
                <a:moveTo>
                  <a:pt x="3467157" y="594293"/>
                </a:moveTo>
                <a:cubicBezTo>
                  <a:pt x="3467157" y="594293"/>
                  <a:pt x="3466971" y="594667"/>
                  <a:pt x="3466909" y="594853"/>
                </a:cubicBezTo>
                <a:cubicBezTo>
                  <a:pt x="3466784" y="595164"/>
                  <a:pt x="3466535" y="595599"/>
                  <a:pt x="3466225" y="596034"/>
                </a:cubicBezTo>
                <a:cubicBezTo>
                  <a:pt x="3466411" y="595475"/>
                  <a:pt x="3466784" y="594915"/>
                  <a:pt x="3467157" y="594293"/>
                </a:cubicBezTo>
                <a:moveTo>
                  <a:pt x="3461934" y="628553"/>
                </a:moveTo>
                <a:cubicBezTo>
                  <a:pt x="3462183" y="627496"/>
                  <a:pt x="3462121" y="626191"/>
                  <a:pt x="3463613" y="626377"/>
                </a:cubicBezTo>
                <a:cubicBezTo>
                  <a:pt x="3463800" y="627807"/>
                  <a:pt x="3463426" y="628740"/>
                  <a:pt x="3461934" y="628553"/>
                </a:cubicBezTo>
                <a:moveTo>
                  <a:pt x="3431592" y="653175"/>
                </a:moveTo>
                <a:cubicBezTo>
                  <a:pt x="3431592" y="653175"/>
                  <a:pt x="3428981" y="654170"/>
                  <a:pt x="3429167" y="653175"/>
                </a:cubicBezTo>
                <a:cubicBezTo>
                  <a:pt x="3429353" y="652118"/>
                  <a:pt x="3429851" y="650937"/>
                  <a:pt x="3431219" y="650440"/>
                </a:cubicBezTo>
                <a:cubicBezTo>
                  <a:pt x="3432587" y="649880"/>
                  <a:pt x="3432090" y="651435"/>
                  <a:pt x="3431592" y="653175"/>
                </a:cubicBezTo>
                <a:moveTo>
                  <a:pt x="3440110" y="638129"/>
                </a:moveTo>
                <a:cubicBezTo>
                  <a:pt x="3439862" y="638564"/>
                  <a:pt x="3439613" y="638999"/>
                  <a:pt x="3439302" y="639372"/>
                </a:cubicBezTo>
                <a:cubicBezTo>
                  <a:pt x="3439551" y="638688"/>
                  <a:pt x="3439613" y="637942"/>
                  <a:pt x="3439053" y="637445"/>
                </a:cubicBezTo>
                <a:cubicBezTo>
                  <a:pt x="3438183" y="638688"/>
                  <a:pt x="3437437" y="639994"/>
                  <a:pt x="3436814" y="641362"/>
                </a:cubicBezTo>
                <a:cubicBezTo>
                  <a:pt x="3437250" y="641362"/>
                  <a:pt x="3437685" y="641175"/>
                  <a:pt x="3438121" y="640864"/>
                </a:cubicBezTo>
                <a:cubicBezTo>
                  <a:pt x="3437747" y="641362"/>
                  <a:pt x="3437312" y="641797"/>
                  <a:pt x="3436877" y="642170"/>
                </a:cubicBezTo>
                <a:cubicBezTo>
                  <a:pt x="3435696" y="643041"/>
                  <a:pt x="3438245" y="637631"/>
                  <a:pt x="3438929" y="636450"/>
                </a:cubicBezTo>
                <a:cubicBezTo>
                  <a:pt x="3439551" y="635268"/>
                  <a:pt x="3441478" y="632595"/>
                  <a:pt x="3443157" y="629859"/>
                </a:cubicBezTo>
                <a:cubicBezTo>
                  <a:pt x="3443717" y="628926"/>
                  <a:pt x="3444401" y="628180"/>
                  <a:pt x="3445147" y="627496"/>
                </a:cubicBezTo>
                <a:cubicBezTo>
                  <a:pt x="3446265" y="625817"/>
                  <a:pt x="3447509" y="624201"/>
                  <a:pt x="3448566" y="622957"/>
                </a:cubicBezTo>
                <a:cubicBezTo>
                  <a:pt x="3449126" y="621030"/>
                  <a:pt x="3451053" y="618170"/>
                  <a:pt x="3452483" y="616740"/>
                </a:cubicBezTo>
                <a:cubicBezTo>
                  <a:pt x="3453229" y="615993"/>
                  <a:pt x="3453852" y="615558"/>
                  <a:pt x="3454038" y="615807"/>
                </a:cubicBezTo>
                <a:cubicBezTo>
                  <a:pt x="3454473" y="616180"/>
                  <a:pt x="3451427" y="620035"/>
                  <a:pt x="3450556" y="622646"/>
                </a:cubicBezTo>
                <a:cubicBezTo>
                  <a:pt x="3449623" y="625196"/>
                  <a:pt x="3446949" y="628429"/>
                  <a:pt x="3445768" y="629859"/>
                </a:cubicBezTo>
                <a:cubicBezTo>
                  <a:pt x="3444587" y="631289"/>
                  <a:pt x="3442473" y="633092"/>
                  <a:pt x="3441851" y="634647"/>
                </a:cubicBezTo>
                <a:cubicBezTo>
                  <a:pt x="3441229" y="636201"/>
                  <a:pt x="3441105" y="636325"/>
                  <a:pt x="3440110" y="638129"/>
                </a:cubicBezTo>
                <a:moveTo>
                  <a:pt x="3453789" y="644098"/>
                </a:moveTo>
                <a:cubicBezTo>
                  <a:pt x="3452483" y="647331"/>
                  <a:pt x="3451302" y="649507"/>
                  <a:pt x="3449499" y="651435"/>
                </a:cubicBezTo>
                <a:cubicBezTo>
                  <a:pt x="3447695" y="653362"/>
                  <a:pt x="3444835" y="656595"/>
                  <a:pt x="3444835" y="655476"/>
                </a:cubicBezTo>
                <a:cubicBezTo>
                  <a:pt x="3444835" y="654295"/>
                  <a:pt x="3445768" y="652367"/>
                  <a:pt x="3446390" y="650813"/>
                </a:cubicBezTo>
                <a:cubicBezTo>
                  <a:pt x="3447074" y="649258"/>
                  <a:pt x="3448877" y="645901"/>
                  <a:pt x="3450058" y="644346"/>
                </a:cubicBezTo>
                <a:cubicBezTo>
                  <a:pt x="3451178" y="642792"/>
                  <a:pt x="3452857" y="640864"/>
                  <a:pt x="3453292" y="640180"/>
                </a:cubicBezTo>
                <a:cubicBezTo>
                  <a:pt x="3453665" y="639559"/>
                  <a:pt x="3456090" y="639061"/>
                  <a:pt x="3456090" y="639061"/>
                </a:cubicBezTo>
                <a:cubicBezTo>
                  <a:pt x="3455717" y="639807"/>
                  <a:pt x="3455095" y="640864"/>
                  <a:pt x="3453789" y="644098"/>
                </a:cubicBezTo>
                <a:moveTo>
                  <a:pt x="3456961" y="634709"/>
                </a:moveTo>
                <a:cubicBezTo>
                  <a:pt x="3458576" y="634833"/>
                  <a:pt x="3458328" y="637382"/>
                  <a:pt x="3456400" y="637009"/>
                </a:cubicBezTo>
                <a:cubicBezTo>
                  <a:pt x="3456152" y="635828"/>
                  <a:pt x="3456774" y="635517"/>
                  <a:pt x="3456961" y="634709"/>
                </a:cubicBezTo>
                <a:moveTo>
                  <a:pt x="3456961" y="681031"/>
                </a:moveTo>
                <a:cubicBezTo>
                  <a:pt x="3457209" y="679974"/>
                  <a:pt x="3458142" y="679663"/>
                  <a:pt x="3458079" y="678295"/>
                </a:cubicBezTo>
                <a:lnTo>
                  <a:pt x="3458639" y="678295"/>
                </a:lnTo>
                <a:lnTo>
                  <a:pt x="3458639" y="678171"/>
                </a:lnTo>
                <a:cubicBezTo>
                  <a:pt x="3458639" y="678171"/>
                  <a:pt x="3458950" y="678420"/>
                  <a:pt x="3459137" y="678544"/>
                </a:cubicBezTo>
                <a:cubicBezTo>
                  <a:pt x="3458888" y="679787"/>
                  <a:pt x="3458576" y="681155"/>
                  <a:pt x="3456961" y="681031"/>
                </a:cubicBezTo>
                <a:moveTo>
                  <a:pt x="3460318" y="677736"/>
                </a:moveTo>
                <a:lnTo>
                  <a:pt x="3460193" y="677984"/>
                </a:lnTo>
                <a:cubicBezTo>
                  <a:pt x="3459883" y="677736"/>
                  <a:pt x="3459447" y="677425"/>
                  <a:pt x="3459012" y="677176"/>
                </a:cubicBezTo>
                <a:lnTo>
                  <a:pt x="3459137" y="677176"/>
                </a:lnTo>
                <a:cubicBezTo>
                  <a:pt x="3461437" y="674627"/>
                  <a:pt x="3462556" y="670834"/>
                  <a:pt x="3464733" y="668285"/>
                </a:cubicBezTo>
                <a:cubicBezTo>
                  <a:pt x="3465417" y="671393"/>
                  <a:pt x="3461126" y="674378"/>
                  <a:pt x="3460255" y="677798"/>
                </a:cubicBezTo>
                <a:moveTo>
                  <a:pt x="3466971" y="622460"/>
                </a:moveTo>
                <a:cubicBezTo>
                  <a:pt x="3464235" y="620470"/>
                  <a:pt x="3469458" y="618170"/>
                  <a:pt x="3469769" y="615745"/>
                </a:cubicBezTo>
                <a:cubicBezTo>
                  <a:pt x="3472505" y="617361"/>
                  <a:pt x="3467344" y="620221"/>
                  <a:pt x="3466971" y="622460"/>
                </a:cubicBezTo>
                <a:moveTo>
                  <a:pt x="3473686" y="611206"/>
                </a:moveTo>
                <a:lnTo>
                  <a:pt x="3473561" y="610957"/>
                </a:lnTo>
                <a:lnTo>
                  <a:pt x="3473561" y="610957"/>
                </a:lnTo>
                <a:cubicBezTo>
                  <a:pt x="3473561" y="610957"/>
                  <a:pt x="3473935" y="611206"/>
                  <a:pt x="3474121" y="611330"/>
                </a:cubicBezTo>
                <a:cubicBezTo>
                  <a:pt x="3472629" y="614252"/>
                  <a:pt x="3471323" y="614190"/>
                  <a:pt x="3473624" y="611206"/>
                </a:cubicBezTo>
                <a:moveTo>
                  <a:pt x="3474867" y="610957"/>
                </a:moveTo>
                <a:cubicBezTo>
                  <a:pt x="3474867" y="610957"/>
                  <a:pt x="3474432" y="610646"/>
                  <a:pt x="3474245" y="610522"/>
                </a:cubicBezTo>
                <a:cubicBezTo>
                  <a:pt x="3475054" y="609154"/>
                  <a:pt x="3475054" y="606978"/>
                  <a:pt x="3476981" y="606729"/>
                </a:cubicBezTo>
                <a:lnTo>
                  <a:pt x="3476981" y="606605"/>
                </a:lnTo>
                <a:cubicBezTo>
                  <a:pt x="3476981" y="606605"/>
                  <a:pt x="3476981" y="606605"/>
                  <a:pt x="3476981" y="606605"/>
                </a:cubicBezTo>
                <a:cubicBezTo>
                  <a:pt x="3477168" y="606605"/>
                  <a:pt x="3477292" y="606729"/>
                  <a:pt x="3477479" y="606791"/>
                </a:cubicBezTo>
                <a:cubicBezTo>
                  <a:pt x="3476981" y="608532"/>
                  <a:pt x="3475489" y="609216"/>
                  <a:pt x="3474743" y="610584"/>
                </a:cubicBezTo>
                <a:lnTo>
                  <a:pt x="3474867" y="610895"/>
                </a:lnTo>
                <a:close/>
                <a:moveTo>
                  <a:pt x="3478162" y="605734"/>
                </a:moveTo>
                <a:lnTo>
                  <a:pt x="3478162" y="605734"/>
                </a:lnTo>
                <a:cubicBezTo>
                  <a:pt x="3478162" y="605734"/>
                  <a:pt x="3477790" y="605734"/>
                  <a:pt x="3477603" y="605610"/>
                </a:cubicBezTo>
                <a:cubicBezTo>
                  <a:pt x="3478287" y="604304"/>
                  <a:pt x="3478225" y="602190"/>
                  <a:pt x="3480339" y="602314"/>
                </a:cubicBezTo>
                <a:cubicBezTo>
                  <a:pt x="3480277" y="604180"/>
                  <a:pt x="3479592" y="605361"/>
                  <a:pt x="3478100" y="605734"/>
                </a:cubicBezTo>
                <a:moveTo>
                  <a:pt x="3478660" y="582480"/>
                </a:moveTo>
                <a:cubicBezTo>
                  <a:pt x="3477603" y="583910"/>
                  <a:pt x="3475800" y="585589"/>
                  <a:pt x="3473997" y="587951"/>
                </a:cubicBezTo>
                <a:cubicBezTo>
                  <a:pt x="3472194" y="590252"/>
                  <a:pt x="3472566" y="591309"/>
                  <a:pt x="3471820" y="592552"/>
                </a:cubicBezTo>
                <a:cubicBezTo>
                  <a:pt x="3471012" y="593858"/>
                  <a:pt x="3464297" y="601630"/>
                  <a:pt x="3463800" y="600698"/>
                </a:cubicBezTo>
                <a:cubicBezTo>
                  <a:pt x="3463426" y="600076"/>
                  <a:pt x="3464919" y="598024"/>
                  <a:pt x="3466038" y="596470"/>
                </a:cubicBezTo>
                <a:cubicBezTo>
                  <a:pt x="3465417" y="597651"/>
                  <a:pt x="3464981" y="598708"/>
                  <a:pt x="3464733" y="599579"/>
                </a:cubicBezTo>
                <a:cubicBezTo>
                  <a:pt x="3467281" y="596034"/>
                  <a:pt x="3471136" y="593734"/>
                  <a:pt x="3472566" y="588946"/>
                </a:cubicBezTo>
                <a:cubicBezTo>
                  <a:pt x="3470577" y="589879"/>
                  <a:pt x="3468836" y="591806"/>
                  <a:pt x="3467468" y="593796"/>
                </a:cubicBezTo>
                <a:cubicBezTo>
                  <a:pt x="3468090" y="592552"/>
                  <a:pt x="3468960" y="591122"/>
                  <a:pt x="3468960" y="591122"/>
                </a:cubicBezTo>
                <a:cubicBezTo>
                  <a:pt x="3468960" y="591122"/>
                  <a:pt x="3469893" y="589444"/>
                  <a:pt x="3470764" y="588822"/>
                </a:cubicBezTo>
                <a:cubicBezTo>
                  <a:pt x="3471697" y="588200"/>
                  <a:pt x="3472318" y="587516"/>
                  <a:pt x="3473375" y="586521"/>
                </a:cubicBezTo>
                <a:cubicBezTo>
                  <a:pt x="3474370" y="585464"/>
                  <a:pt x="3474556" y="584407"/>
                  <a:pt x="3474929" y="583661"/>
                </a:cubicBezTo>
                <a:cubicBezTo>
                  <a:pt x="3475303" y="582853"/>
                  <a:pt x="3476733" y="580677"/>
                  <a:pt x="3477479" y="578873"/>
                </a:cubicBezTo>
                <a:cubicBezTo>
                  <a:pt x="3478287" y="577070"/>
                  <a:pt x="3479717" y="576013"/>
                  <a:pt x="3480215" y="575640"/>
                </a:cubicBezTo>
                <a:cubicBezTo>
                  <a:pt x="3480215" y="575640"/>
                  <a:pt x="3481520" y="575765"/>
                  <a:pt x="3481520" y="577070"/>
                </a:cubicBezTo>
                <a:cubicBezTo>
                  <a:pt x="3481520" y="578376"/>
                  <a:pt x="3479717" y="581050"/>
                  <a:pt x="3478660" y="582480"/>
                </a:cubicBezTo>
                <a:moveTo>
                  <a:pt x="3484878" y="572158"/>
                </a:moveTo>
                <a:cubicBezTo>
                  <a:pt x="3484256" y="569112"/>
                  <a:pt x="3488422" y="566065"/>
                  <a:pt x="3489914" y="563267"/>
                </a:cubicBezTo>
                <a:cubicBezTo>
                  <a:pt x="3490971" y="566749"/>
                  <a:pt x="3485935" y="568987"/>
                  <a:pt x="3484878" y="572158"/>
                </a:cubicBezTo>
                <a:moveTo>
                  <a:pt x="3490101" y="558915"/>
                </a:moveTo>
                <a:cubicBezTo>
                  <a:pt x="3488919" y="560345"/>
                  <a:pt x="3487925" y="560345"/>
                  <a:pt x="3486619" y="561091"/>
                </a:cubicBezTo>
                <a:cubicBezTo>
                  <a:pt x="3485313" y="561899"/>
                  <a:pt x="3484816" y="563951"/>
                  <a:pt x="3484567" y="564821"/>
                </a:cubicBezTo>
                <a:cubicBezTo>
                  <a:pt x="3484567" y="564821"/>
                  <a:pt x="3481458" y="569609"/>
                  <a:pt x="3481023" y="570542"/>
                </a:cubicBezTo>
                <a:cubicBezTo>
                  <a:pt x="3480650" y="571412"/>
                  <a:pt x="3479779" y="572220"/>
                  <a:pt x="3479095" y="571723"/>
                </a:cubicBezTo>
                <a:cubicBezTo>
                  <a:pt x="3478474" y="571163"/>
                  <a:pt x="3481832" y="566376"/>
                  <a:pt x="3483261" y="564200"/>
                </a:cubicBezTo>
                <a:cubicBezTo>
                  <a:pt x="3484691" y="562023"/>
                  <a:pt x="3486743" y="558231"/>
                  <a:pt x="3487365" y="557484"/>
                </a:cubicBezTo>
                <a:cubicBezTo>
                  <a:pt x="3488049" y="556738"/>
                  <a:pt x="3489604" y="554500"/>
                  <a:pt x="3490598" y="553754"/>
                </a:cubicBezTo>
                <a:cubicBezTo>
                  <a:pt x="3491655" y="552945"/>
                  <a:pt x="3492152" y="554251"/>
                  <a:pt x="3492401" y="555433"/>
                </a:cubicBezTo>
                <a:cubicBezTo>
                  <a:pt x="3492713" y="556552"/>
                  <a:pt x="3491282" y="557484"/>
                  <a:pt x="3490101" y="558915"/>
                </a:cubicBezTo>
                <a:moveTo>
                  <a:pt x="3598352" y="663373"/>
                </a:moveTo>
                <a:cubicBezTo>
                  <a:pt x="3597730" y="663186"/>
                  <a:pt x="3597357" y="663124"/>
                  <a:pt x="3597357" y="662253"/>
                </a:cubicBezTo>
                <a:cubicBezTo>
                  <a:pt x="3597357" y="661383"/>
                  <a:pt x="3597854" y="660450"/>
                  <a:pt x="3597854" y="660450"/>
                </a:cubicBezTo>
                <a:lnTo>
                  <a:pt x="3599036" y="661445"/>
                </a:lnTo>
                <a:cubicBezTo>
                  <a:pt x="3598974" y="662316"/>
                  <a:pt x="3598974" y="663559"/>
                  <a:pt x="3598352" y="663373"/>
                </a:cubicBezTo>
                <a:moveTo>
                  <a:pt x="3609357" y="551515"/>
                </a:moveTo>
                <a:cubicBezTo>
                  <a:pt x="3610041" y="551515"/>
                  <a:pt x="3610538" y="551764"/>
                  <a:pt x="3610973" y="552075"/>
                </a:cubicBezTo>
                <a:cubicBezTo>
                  <a:pt x="3611098" y="552386"/>
                  <a:pt x="3611036" y="552821"/>
                  <a:pt x="3610973" y="553256"/>
                </a:cubicBezTo>
                <a:lnTo>
                  <a:pt x="3609419" y="553256"/>
                </a:lnTo>
                <a:lnTo>
                  <a:pt x="3609419" y="551515"/>
                </a:lnTo>
                <a:close/>
                <a:moveTo>
                  <a:pt x="3607927" y="657839"/>
                </a:moveTo>
                <a:cubicBezTo>
                  <a:pt x="3608797" y="657590"/>
                  <a:pt x="3609295" y="658709"/>
                  <a:pt x="3609233" y="659455"/>
                </a:cubicBezTo>
                <a:cubicBezTo>
                  <a:pt x="3609108" y="660202"/>
                  <a:pt x="3608860" y="660575"/>
                  <a:pt x="3608362" y="661507"/>
                </a:cubicBezTo>
                <a:cubicBezTo>
                  <a:pt x="3607864" y="662502"/>
                  <a:pt x="3607554" y="657901"/>
                  <a:pt x="3607927" y="657839"/>
                </a:cubicBezTo>
                <a:moveTo>
                  <a:pt x="3608113" y="668160"/>
                </a:moveTo>
                <a:cubicBezTo>
                  <a:pt x="3608113" y="668160"/>
                  <a:pt x="3608425" y="666108"/>
                  <a:pt x="3608797" y="666108"/>
                </a:cubicBezTo>
                <a:cubicBezTo>
                  <a:pt x="3609108" y="666108"/>
                  <a:pt x="3609046" y="667290"/>
                  <a:pt x="3609108" y="668160"/>
                </a:cubicBezTo>
                <a:cubicBezTo>
                  <a:pt x="3609233" y="669031"/>
                  <a:pt x="3609295" y="669590"/>
                  <a:pt x="3609357" y="671207"/>
                </a:cubicBezTo>
                <a:cubicBezTo>
                  <a:pt x="3609481" y="672824"/>
                  <a:pt x="3608860" y="671953"/>
                  <a:pt x="3608611" y="671829"/>
                </a:cubicBezTo>
                <a:cubicBezTo>
                  <a:pt x="3608362" y="671642"/>
                  <a:pt x="3608113" y="668969"/>
                  <a:pt x="3608113" y="668160"/>
                </a:cubicBezTo>
                <a:moveTo>
                  <a:pt x="3609233" y="678855"/>
                </a:moveTo>
                <a:cubicBezTo>
                  <a:pt x="3609233" y="678855"/>
                  <a:pt x="3610414" y="679912"/>
                  <a:pt x="3610352" y="680347"/>
                </a:cubicBezTo>
                <a:cubicBezTo>
                  <a:pt x="3610227" y="680782"/>
                  <a:pt x="3609792" y="681280"/>
                  <a:pt x="3609295" y="681093"/>
                </a:cubicBezTo>
                <a:cubicBezTo>
                  <a:pt x="3608797" y="680907"/>
                  <a:pt x="3608984" y="679352"/>
                  <a:pt x="3609233" y="678855"/>
                </a:cubicBezTo>
                <a:moveTo>
                  <a:pt x="3609543" y="693466"/>
                </a:moveTo>
                <a:cubicBezTo>
                  <a:pt x="3610601" y="693902"/>
                  <a:pt x="3610538" y="694337"/>
                  <a:pt x="3610538" y="694834"/>
                </a:cubicBezTo>
                <a:cubicBezTo>
                  <a:pt x="3610538" y="695332"/>
                  <a:pt x="3610538" y="697508"/>
                  <a:pt x="3610663" y="698503"/>
                </a:cubicBezTo>
                <a:cubicBezTo>
                  <a:pt x="3610787" y="699560"/>
                  <a:pt x="3610227" y="701550"/>
                  <a:pt x="3609979" y="701798"/>
                </a:cubicBezTo>
                <a:cubicBezTo>
                  <a:pt x="3609730" y="702047"/>
                  <a:pt x="3609979" y="699933"/>
                  <a:pt x="3609917" y="699373"/>
                </a:cubicBezTo>
                <a:cubicBezTo>
                  <a:pt x="3609792" y="698876"/>
                  <a:pt x="3609481" y="697757"/>
                  <a:pt x="3609357" y="697011"/>
                </a:cubicBezTo>
                <a:cubicBezTo>
                  <a:pt x="3609295" y="696202"/>
                  <a:pt x="3608922" y="693156"/>
                  <a:pt x="3609543" y="693466"/>
                </a:cubicBezTo>
                <a:moveTo>
                  <a:pt x="3609357" y="706213"/>
                </a:moveTo>
                <a:lnTo>
                  <a:pt x="3609357" y="705032"/>
                </a:lnTo>
                <a:cubicBezTo>
                  <a:pt x="3609855" y="705156"/>
                  <a:pt x="3609855" y="704845"/>
                  <a:pt x="3609917" y="704472"/>
                </a:cubicBezTo>
                <a:cubicBezTo>
                  <a:pt x="3610973" y="704285"/>
                  <a:pt x="3610725" y="707021"/>
                  <a:pt x="3609357" y="706213"/>
                </a:cubicBezTo>
                <a:moveTo>
                  <a:pt x="3609917" y="709570"/>
                </a:moveTo>
                <a:cubicBezTo>
                  <a:pt x="3611160" y="709633"/>
                  <a:pt x="3611098" y="710938"/>
                  <a:pt x="3611036" y="712306"/>
                </a:cubicBezTo>
                <a:cubicBezTo>
                  <a:pt x="3609792" y="712306"/>
                  <a:pt x="3609855" y="710938"/>
                  <a:pt x="3609917" y="709570"/>
                </a:cubicBezTo>
                <a:moveTo>
                  <a:pt x="3611596" y="727415"/>
                </a:moveTo>
                <a:cubicBezTo>
                  <a:pt x="3611347" y="728535"/>
                  <a:pt x="3610538" y="727851"/>
                  <a:pt x="3611036" y="725674"/>
                </a:cubicBezTo>
                <a:cubicBezTo>
                  <a:pt x="3611409" y="724120"/>
                  <a:pt x="3611657" y="726980"/>
                  <a:pt x="3611596" y="727415"/>
                </a:cubicBezTo>
                <a:moveTo>
                  <a:pt x="3611036" y="720141"/>
                </a:moveTo>
                <a:cubicBezTo>
                  <a:pt x="3609855" y="719084"/>
                  <a:pt x="3609855" y="716783"/>
                  <a:pt x="3609917" y="714482"/>
                </a:cubicBezTo>
                <a:lnTo>
                  <a:pt x="3611596" y="714482"/>
                </a:lnTo>
                <a:cubicBezTo>
                  <a:pt x="3611471" y="716410"/>
                  <a:pt x="3612031" y="719021"/>
                  <a:pt x="3611036" y="720141"/>
                </a:cubicBezTo>
                <a:moveTo>
                  <a:pt x="3707597" y="579682"/>
                </a:moveTo>
                <a:cubicBezTo>
                  <a:pt x="3707597" y="579682"/>
                  <a:pt x="3707597" y="579682"/>
                  <a:pt x="3707597" y="579682"/>
                </a:cubicBezTo>
                <a:cubicBezTo>
                  <a:pt x="3707473" y="578314"/>
                  <a:pt x="3708032" y="577008"/>
                  <a:pt x="3708592" y="575640"/>
                </a:cubicBezTo>
                <a:lnTo>
                  <a:pt x="3708592" y="575454"/>
                </a:lnTo>
                <a:cubicBezTo>
                  <a:pt x="3708592" y="575454"/>
                  <a:pt x="3708717" y="575454"/>
                  <a:pt x="3708717" y="575454"/>
                </a:cubicBezTo>
                <a:cubicBezTo>
                  <a:pt x="3709525" y="575951"/>
                  <a:pt x="3709152" y="579993"/>
                  <a:pt x="3707597" y="579993"/>
                </a:cubicBezTo>
                <a:lnTo>
                  <a:pt x="3707597" y="579620"/>
                </a:lnTo>
                <a:close/>
                <a:moveTo>
                  <a:pt x="3708655" y="648574"/>
                </a:moveTo>
                <a:cubicBezTo>
                  <a:pt x="3707971" y="646398"/>
                  <a:pt x="3707473" y="645776"/>
                  <a:pt x="3708281" y="644968"/>
                </a:cubicBezTo>
                <a:cubicBezTo>
                  <a:pt x="3709027" y="644222"/>
                  <a:pt x="3710333" y="644968"/>
                  <a:pt x="3710333" y="644968"/>
                </a:cubicBezTo>
                <a:cubicBezTo>
                  <a:pt x="3709836" y="646896"/>
                  <a:pt x="3709276" y="650813"/>
                  <a:pt x="3708655" y="648574"/>
                </a:cubicBezTo>
                <a:moveTo>
                  <a:pt x="3709276" y="642170"/>
                </a:moveTo>
                <a:cubicBezTo>
                  <a:pt x="3709836" y="640429"/>
                  <a:pt x="3710209" y="639559"/>
                  <a:pt x="3710706" y="639310"/>
                </a:cubicBezTo>
                <a:cubicBezTo>
                  <a:pt x="3711203" y="639061"/>
                  <a:pt x="3711203" y="641113"/>
                  <a:pt x="3711203" y="641113"/>
                </a:cubicBezTo>
                <a:cubicBezTo>
                  <a:pt x="3710706" y="641610"/>
                  <a:pt x="3708779" y="643849"/>
                  <a:pt x="3709276" y="642170"/>
                </a:cubicBezTo>
                <a:moveTo>
                  <a:pt x="3784635" y="429275"/>
                </a:moveTo>
                <a:cubicBezTo>
                  <a:pt x="3787308" y="428839"/>
                  <a:pt x="3781961" y="432881"/>
                  <a:pt x="3784635" y="429834"/>
                </a:cubicBezTo>
                <a:cubicBezTo>
                  <a:pt x="3784697" y="429834"/>
                  <a:pt x="3784573" y="429337"/>
                  <a:pt x="3784635" y="429275"/>
                </a:cubicBezTo>
                <a:moveTo>
                  <a:pt x="3780159" y="453835"/>
                </a:moveTo>
                <a:cubicBezTo>
                  <a:pt x="3781961" y="454643"/>
                  <a:pt x="3782645" y="458995"/>
                  <a:pt x="3780159" y="459431"/>
                </a:cubicBezTo>
                <a:lnTo>
                  <a:pt x="3780283" y="459741"/>
                </a:lnTo>
                <a:lnTo>
                  <a:pt x="3780283" y="459741"/>
                </a:lnTo>
                <a:cubicBezTo>
                  <a:pt x="3780283" y="459741"/>
                  <a:pt x="3779847" y="459431"/>
                  <a:pt x="3779661" y="459306"/>
                </a:cubicBezTo>
                <a:cubicBezTo>
                  <a:pt x="3779226" y="456695"/>
                  <a:pt x="3779101" y="455886"/>
                  <a:pt x="3780221" y="453835"/>
                </a:cubicBezTo>
                <a:moveTo>
                  <a:pt x="3769340" y="497670"/>
                </a:moveTo>
                <a:cubicBezTo>
                  <a:pt x="3769340" y="497670"/>
                  <a:pt x="3770210" y="499597"/>
                  <a:pt x="3770210" y="500343"/>
                </a:cubicBezTo>
                <a:cubicBezTo>
                  <a:pt x="3770210" y="501152"/>
                  <a:pt x="3769340" y="502706"/>
                  <a:pt x="3768780" y="502830"/>
                </a:cubicBezTo>
                <a:cubicBezTo>
                  <a:pt x="3768282" y="502955"/>
                  <a:pt x="3768034" y="502022"/>
                  <a:pt x="3768034" y="499970"/>
                </a:cubicBezTo>
                <a:cubicBezTo>
                  <a:pt x="3768034" y="497918"/>
                  <a:pt x="3768966" y="498043"/>
                  <a:pt x="3769340" y="497670"/>
                </a:cubicBezTo>
                <a:moveTo>
                  <a:pt x="3769526" y="513525"/>
                </a:moveTo>
                <a:lnTo>
                  <a:pt x="3768780" y="513525"/>
                </a:lnTo>
                <a:cubicBezTo>
                  <a:pt x="3768904" y="512717"/>
                  <a:pt x="3769153" y="511908"/>
                  <a:pt x="3769402" y="511038"/>
                </a:cubicBezTo>
                <a:cubicBezTo>
                  <a:pt x="3769463" y="510789"/>
                  <a:pt x="3769526" y="510540"/>
                  <a:pt x="3769588" y="510292"/>
                </a:cubicBezTo>
                <a:cubicBezTo>
                  <a:pt x="3770956" y="510914"/>
                  <a:pt x="3769340" y="512592"/>
                  <a:pt x="3769526" y="513525"/>
                </a:cubicBezTo>
                <a:moveTo>
                  <a:pt x="3754479" y="473358"/>
                </a:moveTo>
                <a:cubicBezTo>
                  <a:pt x="3754914" y="473483"/>
                  <a:pt x="3755039" y="473918"/>
                  <a:pt x="3755598" y="473918"/>
                </a:cubicBezTo>
                <a:cubicBezTo>
                  <a:pt x="3755474" y="474415"/>
                  <a:pt x="3755039" y="474478"/>
                  <a:pt x="3755039" y="475037"/>
                </a:cubicBezTo>
                <a:cubicBezTo>
                  <a:pt x="3754604" y="474975"/>
                  <a:pt x="3754479" y="474478"/>
                  <a:pt x="3753919" y="474478"/>
                </a:cubicBezTo>
                <a:cubicBezTo>
                  <a:pt x="3754044" y="474042"/>
                  <a:pt x="3754479" y="473918"/>
                  <a:pt x="3754479" y="473358"/>
                </a:cubicBezTo>
                <a:moveTo>
                  <a:pt x="3746893" y="492198"/>
                </a:moveTo>
                <a:cubicBezTo>
                  <a:pt x="3747266" y="491328"/>
                  <a:pt x="3748075" y="490271"/>
                  <a:pt x="3748696" y="490644"/>
                </a:cubicBezTo>
                <a:cubicBezTo>
                  <a:pt x="3749380" y="491079"/>
                  <a:pt x="3749380" y="490146"/>
                  <a:pt x="3749629" y="489649"/>
                </a:cubicBezTo>
                <a:cubicBezTo>
                  <a:pt x="3749878" y="489089"/>
                  <a:pt x="3750002" y="488343"/>
                  <a:pt x="3750251" y="487286"/>
                </a:cubicBezTo>
                <a:cubicBezTo>
                  <a:pt x="3750500" y="486291"/>
                  <a:pt x="3750624" y="485483"/>
                  <a:pt x="3751059" y="484612"/>
                </a:cubicBezTo>
                <a:cubicBezTo>
                  <a:pt x="3751433" y="483680"/>
                  <a:pt x="3752303" y="483058"/>
                  <a:pt x="3751930" y="482125"/>
                </a:cubicBezTo>
                <a:cubicBezTo>
                  <a:pt x="3751556" y="481255"/>
                  <a:pt x="3751184" y="481504"/>
                  <a:pt x="3751308" y="480322"/>
                </a:cubicBezTo>
                <a:cubicBezTo>
                  <a:pt x="3751433" y="479141"/>
                  <a:pt x="3752054" y="478892"/>
                  <a:pt x="3752614" y="477897"/>
                </a:cubicBezTo>
                <a:cubicBezTo>
                  <a:pt x="3753111" y="476840"/>
                  <a:pt x="3753733" y="479576"/>
                  <a:pt x="3753733" y="479576"/>
                </a:cubicBezTo>
                <a:cubicBezTo>
                  <a:pt x="3753609" y="480198"/>
                  <a:pt x="3753733" y="483680"/>
                  <a:pt x="3753111" y="485607"/>
                </a:cubicBezTo>
                <a:cubicBezTo>
                  <a:pt x="3752427" y="487597"/>
                  <a:pt x="3752987" y="488094"/>
                  <a:pt x="3752054" y="489276"/>
                </a:cubicBezTo>
                <a:cubicBezTo>
                  <a:pt x="3751184" y="490395"/>
                  <a:pt x="3750935" y="490768"/>
                  <a:pt x="3750624" y="492509"/>
                </a:cubicBezTo>
                <a:cubicBezTo>
                  <a:pt x="3750375" y="494188"/>
                  <a:pt x="3750500" y="495867"/>
                  <a:pt x="3749754" y="494685"/>
                </a:cubicBezTo>
                <a:cubicBezTo>
                  <a:pt x="3748945" y="493504"/>
                  <a:pt x="3748324" y="492198"/>
                  <a:pt x="3748324" y="492198"/>
                </a:cubicBezTo>
                <a:cubicBezTo>
                  <a:pt x="3748324" y="492198"/>
                  <a:pt x="3746520" y="493131"/>
                  <a:pt x="3746893" y="492198"/>
                </a:cubicBezTo>
                <a:moveTo>
                  <a:pt x="3749878" y="569982"/>
                </a:moveTo>
                <a:cubicBezTo>
                  <a:pt x="3749878" y="570604"/>
                  <a:pt x="3749878" y="571163"/>
                  <a:pt x="3749629" y="571723"/>
                </a:cubicBezTo>
                <a:lnTo>
                  <a:pt x="3749443" y="571599"/>
                </a:lnTo>
                <a:cubicBezTo>
                  <a:pt x="3748821" y="571537"/>
                  <a:pt x="3748821" y="570728"/>
                  <a:pt x="3748883" y="569982"/>
                </a:cubicBezTo>
                <a:lnTo>
                  <a:pt x="3749878" y="569982"/>
                </a:lnTo>
                <a:close/>
                <a:moveTo>
                  <a:pt x="3715929" y="620719"/>
                </a:moveTo>
                <a:cubicBezTo>
                  <a:pt x="3716427" y="613568"/>
                  <a:pt x="3718478" y="605921"/>
                  <a:pt x="3720406" y="598957"/>
                </a:cubicBezTo>
                <a:cubicBezTo>
                  <a:pt x="3720095" y="597775"/>
                  <a:pt x="3721463" y="598211"/>
                  <a:pt x="3721525" y="597278"/>
                </a:cubicBezTo>
                <a:cubicBezTo>
                  <a:pt x="3721525" y="604801"/>
                  <a:pt x="3717670" y="613195"/>
                  <a:pt x="3715929" y="620719"/>
                </a:cubicBezTo>
                <a:moveTo>
                  <a:pt x="3721525" y="521981"/>
                </a:moveTo>
                <a:lnTo>
                  <a:pt x="3721338" y="521981"/>
                </a:lnTo>
                <a:lnTo>
                  <a:pt x="3721338" y="521670"/>
                </a:lnTo>
                <a:cubicBezTo>
                  <a:pt x="3721587" y="520986"/>
                  <a:pt x="3721774" y="520302"/>
                  <a:pt x="3722147" y="519681"/>
                </a:cubicBezTo>
                <a:cubicBezTo>
                  <a:pt x="3723701" y="520178"/>
                  <a:pt x="3721400" y="521111"/>
                  <a:pt x="3722147" y="522479"/>
                </a:cubicBezTo>
                <a:cubicBezTo>
                  <a:pt x="3721836" y="522479"/>
                  <a:pt x="3721463" y="522416"/>
                  <a:pt x="3721587" y="521981"/>
                </a:cubicBezTo>
                <a:moveTo>
                  <a:pt x="3722644" y="592801"/>
                </a:moveTo>
                <a:cubicBezTo>
                  <a:pt x="3721712" y="590998"/>
                  <a:pt x="3722271" y="589444"/>
                  <a:pt x="3722644" y="587267"/>
                </a:cubicBezTo>
                <a:lnTo>
                  <a:pt x="3723204" y="587267"/>
                </a:lnTo>
                <a:cubicBezTo>
                  <a:pt x="3723204" y="587267"/>
                  <a:pt x="3724074" y="587267"/>
                  <a:pt x="3724074" y="587267"/>
                </a:cubicBezTo>
                <a:cubicBezTo>
                  <a:pt x="3724199" y="587267"/>
                  <a:pt x="3724261" y="587205"/>
                  <a:pt x="3724323" y="587143"/>
                </a:cubicBezTo>
                <a:lnTo>
                  <a:pt x="3724323" y="587267"/>
                </a:lnTo>
                <a:cubicBezTo>
                  <a:pt x="3724261" y="589506"/>
                  <a:pt x="3723328" y="591060"/>
                  <a:pt x="3722707" y="592801"/>
                </a:cubicBezTo>
                <a:moveTo>
                  <a:pt x="3723763" y="585526"/>
                </a:moveTo>
                <a:lnTo>
                  <a:pt x="3723763" y="585526"/>
                </a:lnTo>
                <a:cubicBezTo>
                  <a:pt x="3723763" y="585526"/>
                  <a:pt x="3723204" y="585526"/>
                  <a:pt x="3723204" y="585526"/>
                </a:cubicBezTo>
                <a:lnTo>
                  <a:pt x="3723204" y="585526"/>
                </a:lnTo>
                <a:cubicBezTo>
                  <a:pt x="3723515" y="584221"/>
                  <a:pt x="3723701" y="582666"/>
                  <a:pt x="3725442" y="582728"/>
                </a:cubicBezTo>
                <a:cubicBezTo>
                  <a:pt x="3725380" y="584221"/>
                  <a:pt x="3724385" y="584718"/>
                  <a:pt x="3723763" y="585526"/>
                </a:cubicBezTo>
                <a:moveTo>
                  <a:pt x="3730914" y="564137"/>
                </a:moveTo>
                <a:cubicBezTo>
                  <a:pt x="3730665" y="565070"/>
                  <a:pt x="3730665" y="568552"/>
                  <a:pt x="3729794" y="570231"/>
                </a:cubicBezTo>
                <a:cubicBezTo>
                  <a:pt x="3729048" y="571599"/>
                  <a:pt x="3727680" y="573091"/>
                  <a:pt x="3727556" y="573899"/>
                </a:cubicBezTo>
                <a:cubicBezTo>
                  <a:pt x="3727556" y="573464"/>
                  <a:pt x="3727246" y="573153"/>
                  <a:pt x="3726562" y="573340"/>
                </a:cubicBezTo>
                <a:cubicBezTo>
                  <a:pt x="3726624" y="573961"/>
                  <a:pt x="3726437" y="574894"/>
                  <a:pt x="3727121" y="574956"/>
                </a:cubicBezTo>
                <a:cubicBezTo>
                  <a:pt x="3727183" y="574645"/>
                  <a:pt x="3727183" y="574334"/>
                  <a:pt x="3727680" y="574397"/>
                </a:cubicBezTo>
                <a:cubicBezTo>
                  <a:pt x="3728240" y="575143"/>
                  <a:pt x="3728364" y="576138"/>
                  <a:pt x="3727556" y="576697"/>
                </a:cubicBezTo>
                <a:cubicBezTo>
                  <a:pt x="3726810" y="577195"/>
                  <a:pt x="3726313" y="577816"/>
                  <a:pt x="3725878" y="576946"/>
                </a:cubicBezTo>
                <a:cubicBezTo>
                  <a:pt x="3725504" y="576013"/>
                  <a:pt x="3724883" y="576262"/>
                  <a:pt x="3725504" y="574894"/>
                </a:cubicBezTo>
                <a:cubicBezTo>
                  <a:pt x="3726188" y="573464"/>
                  <a:pt x="3726810" y="571910"/>
                  <a:pt x="3726934" y="571537"/>
                </a:cubicBezTo>
                <a:cubicBezTo>
                  <a:pt x="3727059" y="571101"/>
                  <a:pt x="3727432" y="570231"/>
                  <a:pt x="3727556" y="569298"/>
                </a:cubicBezTo>
                <a:cubicBezTo>
                  <a:pt x="3727680" y="568428"/>
                  <a:pt x="3727867" y="567992"/>
                  <a:pt x="3727680" y="567246"/>
                </a:cubicBezTo>
                <a:cubicBezTo>
                  <a:pt x="3727556" y="566438"/>
                  <a:pt x="3727183" y="566314"/>
                  <a:pt x="3727680" y="565194"/>
                </a:cubicBezTo>
                <a:cubicBezTo>
                  <a:pt x="3728240" y="564013"/>
                  <a:pt x="3728738" y="563889"/>
                  <a:pt x="3729110" y="562707"/>
                </a:cubicBezTo>
                <a:cubicBezTo>
                  <a:pt x="3729546" y="561588"/>
                  <a:pt x="3730043" y="561277"/>
                  <a:pt x="3730168" y="560531"/>
                </a:cubicBezTo>
                <a:cubicBezTo>
                  <a:pt x="3730292" y="559723"/>
                  <a:pt x="3731349" y="557671"/>
                  <a:pt x="3731349" y="558355"/>
                </a:cubicBezTo>
                <a:cubicBezTo>
                  <a:pt x="3731349" y="558977"/>
                  <a:pt x="3730914" y="564137"/>
                  <a:pt x="3730914" y="564137"/>
                </a:cubicBezTo>
                <a:moveTo>
                  <a:pt x="3735080" y="642792"/>
                </a:moveTo>
                <a:cubicBezTo>
                  <a:pt x="3734582" y="645092"/>
                  <a:pt x="3734582" y="645528"/>
                  <a:pt x="3733526" y="647020"/>
                </a:cubicBezTo>
                <a:cubicBezTo>
                  <a:pt x="3732468" y="648574"/>
                  <a:pt x="3733650" y="643849"/>
                  <a:pt x="3734023" y="641859"/>
                </a:cubicBezTo>
                <a:cubicBezTo>
                  <a:pt x="3734272" y="640616"/>
                  <a:pt x="3735018" y="639496"/>
                  <a:pt x="3735390" y="638813"/>
                </a:cubicBezTo>
                <a:cubicBezTo>
                  <a:pt x="3735390" y="639683"/>
                  <a:pt x="3735390" y="641237"/>
                  <a:pt x="3735080" y="642792"/>
                </a:cubicBezTo>
                <a:moveTo>
                  <a:pt x="3735702" y="553629"/>
                </a:moveTo>
                <a:cubicBezTo>
                  <a:pt x="3735577" y="552448"/>
                  <a:pt x="3735453" y="551640"/>
                  <a:pt x="3735204" y="549961"/>
                </a:cubicBezTo>
                <a:cubicBezTo>
                  <a:pt x="3735080" y="549153"/>
                  <a:pt x="3734707" y="551515"/>
                  <a:pt x="3734272" y="552945"/>
                </a:cubicBezTo>
                <a:cubicBezTo>
                  <a:pt x="3733898" y="554376"/>
                  <a:pt x="3732903" y="554873"/>
                  <a:pt x="3732219" y="556054"/>
                </a:cubicBezTo>
                <a:cubicBezTo>
                  <a:pt x="3731598" y="557236"/>
                  <a:pt x="3730789" y="555681"/>
                  <a:pt x="3731598" y="554873"/>
                </a:cubicBezTo>
                <a:cubicBezTo>
                  <a:pt x="3731411" y="554127"/>
                  <a:pt x="3731660" y="553878"/>
                  <a:pt x="3731971" y="553692"/>
                </a:cubicBezTo>
                <a:cubicBezTo>
                  <a:pt x="3731909" y="553070"/>
                  <a:pt x="3731722" y="552386"/>
                  <a:pt x="3731847" y="551515"/>
                </a:cubicBezTo>
                <a:cubicBezTo>
                  <a:pt x="3732096" y="550147"/>
                  <a:pt x="3732717" y="549837"/>
                  <a:pt x="3733277" y="547785"/>
                </a:cubicBezTo>
                <a:cubicBezTo>
                  <a:pt x="3733774" y="545733"/>
                  <a:pt x="3733277" y="545484"/>
                  <a:pt x="3733152" y="544551"/>
                </a:cubicBezTo>
                <a:cubicBezTo>
                  <a:pt x="3733028" y="543681"/>
                  <a:pt x="3733898" y="542002"/>
                  <a:pt x="3734458" y="539515"/>
                </a:cubicBezTo>
                <a:cubicBezTo>
                  <a:pt x="3734769" y="537899"/>
                  <a:pt x="3735018" y="536427"/>
                  <a:pt x="3735080" y="535101"/>
                </a:cubicBezTo>
                <a:cubicBezTo>
                  <a:pt x="3735204" y="533173"/>
                  <a:pt x="3735951" y="532551"/>
                  <a:pt x="3736883" y="530748"/>
                </a:cubicBezTo>
                <a:cubicBezTo>
                  <a:pt x="3737815" y="528945"/>
                  <a:pt x="3737505" y="529069"/>
                  <a:pt x="3738189" y="525836"/>
                </a:cubicBezTo>
                <a:cubicBezTo>
                  <a:pt x="3738810" y="522603"/>
                  <a:pt x="3741546" y="509981"/>
                  <a:pt x="3742168" y="507680"/>
                </a:cubicBezTo>
                <a:cubicBezTo>
                  <a:pt x="3742852" y="505318"/>
                  <a:pt x="3744779" y="502209"/>
                  <a:pt x="3745153" y="501711"/>
                </a:cubicBezTo>
                <a:cubicBezTo>
                  <a:pt x="3745153" y="501711"/>
                  <a:pt x="3746707" y="501214"/>
                  <a:pt x="3746955" y="502084"/>
                </a:cubicBezTo>
                <a:cubicBezTo>
                  <a:pt x="3747204" y="503017"/>
                  <a:pt x="3746707" y="503141"/>
                  <a:pt x="3746209" y="504696"/>
                </a:cubicBezTo>
                <a:cubicBezTo>
                  <a:pt x="3745650" y="506250"/>
                  <a:pt x="3745774" y="506375"/>
                  <a:pt x="3744904" y="508799"/>
                </a:cubicBezTo>
                <a:cubicBezTo>
                  <a:pt x="3743971" y="511287"/>
                  <a:pt x="3744779" y="511162"/>
                  <a:pt x="3744904" y="513090"/>
                </a:cubicBezTo>
                <a:cubicBezTo>
                  <a:pt x="3744904" y="513587"/>
                  <a:pt x="3744904" y="514333"/>
                  <a:pt x="3744655" y="515079"/>
                </a:cubicBezTo>
                <a:cubicBezTo>
                  <a:pt x="3744531" y="515079"/>
                  <a:pt x="3744469" y="515079"/>
                  <a:pt x="3744407" y="515204"/>
                </a:cubicBezTo>
                <a:cubicBezTo>
                  <a:pt x="3744282" y="515390"/>
                  <a:pt x="3744158" y="515515"/>
                  <a:pt x="3744033" y="515701"/>
                </a:cubicBezTo>
                <a:lnTo>
                  <a:pt x="3743846" y="515701"/>
                </a:lnTo>
                <a:cubicBezTo>
                  <a:pt x="3743100" y="512468"/>
                  <a:pt x="3744717" y="508551"/>
                  <a:pt x="3743846" y="504634"/>
                </a:cubicBezTo>
                <a:cubicBezTo>
                  <a:pt x="3741733" y="512406"/>
                  <a:pt x="3738251" y="522541"/>
                  <a:pt x="3738251" y="531432"/>
                </a:cubicBezTo>
                <a:cubicBezTo>
                  <a:pt x="3737381" y="532054"/>
                  <a:pt x="3736883" y="532987"/>
                  <a:pt x="3736012" y="533608"/>
                </a:cubicBezTo>
                <a:cubicBezTo>
                  <a:pt x="3736883" y="537277"/>
                  <a:pt x="3733090" y="540572"/>
                  <a:pt x="3734893" y="544241"/>
                </a:cubicBezTo>
                <a:cubicBezTo>
                  <a:pt x="3736697" y="542811"/>
                  <a:pt x="3734272" y="547723"/>
                  <a:pt x="3737132" y="547598"/>
                </a:cubicBezTo>
                <a:cubicBezTo>
                  <a:pt x="3736261" y="548593"/>
                  <a:pt x="3736385" y="550583"/>
                  <a:pt x="3736012" y="552137"/>
                </a:cubicBezTo>
                <a:cubicBezTo>
                  <a:pt x="3738624" y="549526"/>
                  <a:pt x="3739432" y="544551"/>
                  <a:pt x="3740489" y="540323"/>
                </a:cubicBezTo>
                <a:cubicBezTo>
                  <a:pt x="3741857" y="534976"/>
                  <a:pt x="3742790" y="528945"/>
                  <a:pt x="3742728" y="524219"/>
                </a:cubicBezTo>
                <a:lnTo>
                  <a:pt x="3742541" y="523722"/>
                </a:lnTo>
                <a:cubicBezTo>
                  <a:pt x="3742541" y="523722"/>
                  <a:pt x="3742292" y="524033"/>
                  <a:pt x="3742416" y="523349"/>
                </a:cubicBezTo>
                <a:cubicBezTo>
                  <a:pt x="3742168" y="523722"/>
                  <a:pt x="3741982" y="524095"/>
                  <a:pt x="3741857" y="524468"/>
                </a:cubicBezTo>
                <a:cubicBezTo>
                  <a:pt x="3741919" y="524095"/>
                  <a:pt x="3741982" y="523784"/>
                  <a:pt x="3742106" y="523473"/>
                </a:cubicBezTo>
                <a:lnTo>
                  <a:pt x="3742416" y="523349"/>
                </a:lnTo>
                <a:lnTo>
                  <a:pt x="3742541" y="523722"/>
                </a:lnTo>
                <a:cubicBezTo>
                  <a:pt x="3742852" y="523287"/>
                  <a:pt x="3743412" y="522416"/>
                  <a:pt x="3744158" y="521981"/>
                </a:cubicBezTo>
                <a:cubicBezTo>
                  <a:pt x="3744531" y="521795"/>
                  <a:pt x="3744158" y="523660"/>
                  <a:pt x="3744033" y="525090"/>
                </a:cubicBezTo>
                <a:cubicBezTo>
                  <a:pt x="3743909" y="526520"/>
                  <a:pt x="3743287" y="529505"/>
                  <a:pt x="3742790" y="531432"/>
                </a:cubicBezTo>
                <a:cubicBezTo>
                  <a:pt x="3742230" y="533360"/>
                  <a:pt x="3742230" y="534665"/>
                  <a:pt x="3741857" y="537401"/>
                </a:cubicBezTo>
                <a:cubicBezTo>
                  <a:pt x="3741484" y="540075"/>
                  <a:pt x="3740178" y="545111"/>
                  <a:pt x="3739681" y="547101"/>
                </a:cubicBezTo>
                <a:cubicBezTo>
                  <a:pt x="3739121" y="549028"/>
                  <a:pt x="3738997" y="549526"/>
                  <a:pt x="3738251" y="550831"/>
                </a:cubicBezTo>
                <a:cubicBezTo>
                  <a:pt x="3737691" y="551702"/>
                  <a:pt x="3737194" y="552697"/>
                  <a:pt x="3736697" y="553816"/>
                </a:cubicBezTo>
                <a:cubicBezTo>
                  <a:pt x="3735888" y="555495"/>
                  <a:pt x="3735764" y="554811"/>
                  <a:pt x="3735639" y="553692"/>
                </a:cubicBezTo>
                <a:moveTo>
                  <a:pt x="3743846" y="519681"/>
                </a:moveTo>
                <a:lnTo>
                  <a:pt x="3743723" y="519681"/>
                </a:lnTo>
                <a:cubicBezTo>
                  <a:pt x="3743723" y="519681"/>
                  <a:pt x="3743723" y="519432"/>
                  <a:pt x="3743723" y="519432"/>
                </a:cubicBezTo>
                <a:cubicBezTo>
                  <a:pt x="3743846" y="518375"/>
                  <a:pt x="3743971" y="517318"/>
                  <a:pt x="3744469" y="516447"/>
                </a:cubicBezTo>
                <a:cubicBezTo>
                  <a:pt x="3745463" y="517069"/>
                  <a:pt x="3744220" y="519245"/>
                  <a:pt x="3743784" y="519681"/>
                </a:cubicBezTo>
                <a:moveTo>
                  <a:pt x="3737194" y="631911"/>
                </a:moveTo>
                <a:cubicBezTo>
                  <a:pt x="3736199" y="631538"/>
                  <a:pt x="3737194" y="630916"/>
                  <a:pt x="3737194" y="630232"/>
                </a:cubicBezTo>
                <a:cubicBezTo>
                  <a:pt x="3738189" y="630667"/>
                  <a:pt x="3737256" y="631289"/>
                  <a:pt x="3737194" y="631911"/>
                </a:cubicBezTo>
                <a:moveTo>
                  <a:pt x="3738873" y="622460"/>
                </a:moveTo>
                <a:cubicBezTo>
                  <a:pt x="3738562" y="620284"/>
                  <a:pt x="3739868" y="619724"/>
                  <a:pt x="3739432" y="617423"/>
                </a:cubicBezTo>
                <a:cubicBezTo>
                  <a:pt x="3739557" y="617113"/>
                  <a:pt x="3739681" y="616988"/>
                  <a:pt x="3739743" y="616802"/>
                </a:cubicBezTo>
                <a:lnTo>
                  <a:pt x="3741049" y="616802"/>
                </a:lnTo>
                <a:cubicBezTo>
                  <a:pt x="3740738" y="619164"/>
                  <a:pt x="3740552" y="621527"/>
                  <a:pt x="3738810" y="622460"/>
                </a:cubicBezTo>
                <a:moveTo>
                  <a:pt x="3739432" y="615185"/>
                </a:moveTo>
                <a:lnTo>
                  <a:pt x="3739432" y="615372"/>
                </a:lnTo>
                <a:cubicBezTo>
                  <a:pt x="3739432" y="615372"/>
                  <a:pt x="3739432" y="615372"/>
                  <a:pt x="3739432" y="615372"/>
                </a:cubicBezTo>
                <a:cubicBezTo>
                  <a:pt x="3738810" y="615683"/>
                  <a:pt x="3738562" y="616242"/>
                  <a:pt x="3738313" y="616677"/>
                </a:cubicBezTo>
                <a:cubicBezTo>
                  <a:pt x="3736945" y="614501"/>
                  <a:pt x="3739308" y="612263"/>
                  <a:pt x="3739991" y="609465"/>
                </a:cubicBezTo>
                <a:cubicBezTo>
                  <a:pt x="3741546" y="603682"/>
                  <a:pt x="3739991" y="595350"/>
                  <a:pt x="3745028" y="593920"/>
                </a:cubicBezTo>
                <a:cubicBezTo>
                  <a:pt x="3743038" y="600884"/>
                  <a:pt x="3740800" y="607475"/>
                  <a:pt x="3739432" y="615123"/>
                </a:cubicBezTo>
                <a:moveTo>
                  <a:pt x="3744407" y="588884"/>
                </a:moveTo>
                <a:cubicBezTo>
                  <a:pt x="3745090" y="586397"/>
                  <a:pt x="3744095" y="585340"/>
                  <a:pt x="3745961" y="583412"/>
                </a:cubicBezTo>
                <a:cubicBezTo>
                  <a:pt x="3746147" y="583412"/>
                  <a:pt x="3746271" y="583475"/>
                  <a:pt x="3746458" y="583537"/>
                </a:cubicBezTo>
                <a:cubicBezTo>
                  <a:pt x="3746085" y="584159"/>
                  <a:pt x="3745401" y="585589"/>
                  <a:pt x="3744407" y="588884"/>
                </a:cubicBezTo>
                <a:moveTo>
                  <a:pt x="3746645" y="582231"/>
                </a:moveTo>
                <a:lnTo>
                  <a:pt x="3746645" y="582418"/>
                </a:lnTo>
                <a:cubicBezTo>
                  <a:pt x="3746645" y="582418"/>
                  <a:pt x="3746147" y="582293"/>
                  <a:pt x="3745899" y="582231"/>
                </a:cubicBezTo>
                <a:cubicBezTo>
                  <a:pt x="3745774" y="582231"/>
                  <a:pt x="3745650" y="582231"/>
                  <a:pt x="3745525" y="582293"/>
                </a:cubicBezTo>
                <a:lnTo>
                  <a:pt x="3745525" y="582293"/>
                </a:lnTo>
                <a:cubicBezTo>
                  <a:pt x="3744841" y="579184"/>
                  <a:pt x="3748262" y="580179"/>
                  <a:pt x="3748883" y="578314"/>
                </a:cubicBezTo>
                <a:cubicBezTo>
                  <a:pt x="3750500" y="578811"/>
                  <a:pt x="3748572" y="580117"/>
                  <a:pt x="3748883" y="581174"/>
                </a:cubicBezTo>
                <a:cubicBezTo>
                  <a:pt x="3748075" y="580241"/>
                  <a:pt x="3746396" y="580490"/>
                  <a:pt x="3746645" y="582231"/>
                </a:cubicBezTo>
                <a:moveTo>
                  <a:pt x="3749443" y="641921"/>
                </a:moveTo>
                <a:cubicBezTo>
                  <a:pt x="3748759" y="641859"/>
                  <a:pt x="3748945" y="640927"/>
                  <a:pt x="3748883" y="640305"/>
                </a:cubicBezTo>
                <a:cubicBezTo>
                  <a:pt x="3749816" y="640056"/>
                  <a:pt x="3749940" y="640740"/>
                  <a:pt x="3750002" y="641362"/>
                </a:cubicBezTo>
                <a:cubicBezTo>
                  <a:pt x="3749505" y="641300"/>
                  <a:pt x="3749443" y="641610"/>
                  <a:pt x="3749443" y="641921"/>
                </a:cubicBezTo>
                <a:moveTo>
                  <a:pt x="3761381" y="567246"/>
                </a:moveTo>
                <a:cubicBezTo>
                  <a:pt x="3761630" y="565194"/>
                  <a:pt x="3762935" y="563516"/>
                  <a:pt x="3763308" y="566065"/>
                </a:cubicBezTo>
                <a:cubicBezTo>
                  <a:pt x="3763557" y="567557"/>
                  <a:pt x="3761132" y="569298"/>
                  <a:pt x="3761381" y="567246"/>
                </a:cubicBezTo>
                <a:moveTo>
                  <a:pt x="3765857" y="556987"/>
                </a:moveTo>
                <a:cubicBezTo>
                  <a:pt x="3765546" y="558541"/>
                  <a:pt x="3764428" y="560718"/>
                  <a:pt x="3763619" y="562272"/>
                </a:cubicBezTo>
                <a:cubicBezTo>
                  <a:pt x="3762873" y="563827"/>
                  <a:pt x="3763619" y="561091"/>
                  <a:pt x="3763744" y="558915"/>
                </a:cubicBezTo>
                <a:cubicBezTo>
                  <a:pt x="3763868" y="556738"/>
                  <a:pt x="3765174" y="555681"/>
                  <a:pt x="3765174" y="553319"/>
                </a:cubicBezTo>
                <a:cubicBezTo>
                  <a:pt x="3765174" y="553194"/>
                  <a:pt x="3766106" y="555433"/>
                  <a:pt x="3765857" y="556987"/>
                </a:cubicBezTo>
                <a:moveTo>
                  <a:pt x="3768282" y="510727"/>
                </a:moveTo>
                <a:cubicBezTo>
                  <a:pt x="3767971" y="511660"/>
                  <a:pt x="3767723" y="512654"/>
                  <a:pt x="3767536" y="513774"/>
                </a:cubicBezTo>
                <a:cubicBezTo>
                  <a:pt x="3767536" y="513836"/>
                  <a:pt x="3767536" y="513898"/>
                  <a:pt x="3767536" y="513960"/>
                </a:cubicBezTo>
                <a:cubicBezTo>
                  <a:pt x="3761568" y="534230"/>
                  <a:pt x="3756842" y="555743"/>
                  <a:pt x="3751059" y="576076"/>
                </a:cubicBezTo>
                <a:cubicBezTo>
                  <a:pt x="3748821" y="575516"/>
                  <a:pt x="3751121" y="573837"/>
                  <a:pt x="3750500" y="571599"/>
                </a:cubicBezTo>
                <a:lnTo>
                  <a:pt x="3750375" y="571599"/>
                </a:lnTo>
                <a:cubicBezTo>
                  <a:pt x="3750562" y="571101"/>
                  <a:pt x="3750562" y="570480"/>
                  <a:pt x="3750562" y="569920"/>
                </a:cubicBezTo>
                <a:cubicBezTo>
                  <a:pt x="3751743" y="569112"/>
                  <a:pt x="3751495" y="568365"/>
                  <a:pt x="3750438" y="567744"/>
                </a:cubicBezTo>
                <a:cubicBezTo>
                  <a:pt x="3750873" y="566189"/>
                  <a:pt x="3751681" y="564946"/>
                  <a:pt x="3753235" y="564386"/>
                </a:cubicBezTo>
                <a:cubicBezTo>
                  <a:pt x="3751370" y="561775"/>
                  <a:pt x="3755909" y="557422"/>
                  <a:pt x="3755474" y="552697"/>
                </a:cubicBezTo>
                <a:cubicBezTo>
                  <a:pt x="3755536" y="551640"/>
                  <a:pt x="3754914" y="551329"/>
                  <a:pt x="3753795" y="551515"/>
                </a:cubicBezTo>
                <a:cubicBezTo>
                  <a:pt x="3755847" y="549650"/>
                  <a:pt x="3759205" y="541318"/>
                  <a:pt x="3757152" y="540883"/>
                </a:cubicBezTo>
                <a:cubicBezTo>
                  <a:pt x="3755847" y="537401"/>
                  <a:pt x="3758148" y="533608"/>
                  <a:pt x="3758831" y="529132"/>
                </a:cubicBezTo>
                <a:cubicBezTo>
                  <a:pt x="3759453" y="529194"/>
                  <a:pt x="3759951" y="529318"/>
                  <a:pt x="3760013" y="529878"/>
                </a:cubicBezTo>
                <a:cubicBezTo>
                  <a:pt x="3760448" y="521795"/>
                  <a:pt x="3763060" y="510727"/>
                  <a:pt x="3766106" y="501214"/>
                </a:cubicBezTo>
                <a:cubicBezTo>
                  <a:pt x="3767536" y="502022"/>
                  <a:pt x="3766231" y="504696"/>
                  <a:pt x="3766106" y="505691"/>
                </a:cubicBezTo>
                <a:lnTo>
                  <a:pt x="3766355" y="505815"/>
                </a:lnTo>
                <a:cubicBezTo>
                  <a:pt x="3766355" y="505815"/>
                  <a:pt x="3766355" y="505815"/>
                  <a:pt x="3766355" y="505877"/>
                </a:cubicBezTo>
                <a:cubicBezTo>
                  <a:pt x="3766293" y="506312"/>
                  <a:pt x="3766044" y="506748"/>
                  <a:pt x="3765857" y="507183"/>
                </a:cubicBezTo>
                <a:cubicBezTo>
                  <a:pt x="3765733" y="507369"/>
                  <a:pt x="3765671" y="507556"/>
                  <a:pt x="3765609" y="507680"/>
                </a:cubicBezTo>
                <a:cubicBezTo>
                  <a:pt x="3765485" y="507991"/>
                  <a:pt x="3765609" y="508364"/>
                  <a:pt x="3765920" y="508551"/>
                </a:cubicBezTo>
                <a:cubicBezTo>
                  <a:pt x="3765982" y="508551"/>
                  <a:pt x="3766106" y="508613"/>
                  <a:pt x="3766169" y="508613"/>
                </a:cubicBezTo>
                <a:cubicBezTo>
                  <a:pt x="3766417" y="508613"/>
                  <a:pt x="3766666" y="508489"/>
                  <a:pt x="3766728" y="508240"/>
                </a:cubicBezTo>
                <a:cubicBezTo>
                  <a:pt x="3766790" y="508053"/>
                  <a:pt x="3766853" y="507929"/>
                  <a:pt x="3766977" y="507742"/>
                </a:cubicBezTo>
                <a:cubicBezTo>
                  <a:pt x="3767163" y="507432"/>
                  <a:pt x="3767287" y="507121"/>
                  <a:pt x="3767412" y="506748"/>
                </a:cubicBezTo>
                <a:cubicBezTo>
                  <a:pt x="3767723" y="506561"/>
                  <a:pt x="3767909" y="506250"/>
                  <a:pt x="3767848" y="505691"/>
                </a:cubicBezTo>
                <a:cubicBezTo>
                  <a:pt x="3769091" y="505939"/>
                  <a:pt x="3768096" y="508489"/>
                  <a:pt x="3768407" y="509608"/>
                </a:cubicBezTo>
                <a:lnTo>
                  <a:pt x="3768594" y="509608"/>
                </a:lnTo>
                <a:cubicBezTo>
                  <a:pt x="3768469" y="509919"/>
                  <a:pt x="3768407" y="510354"/>
                  <a:pt x="3768282" y="510727"/>
                </a:cubicBezTo>
                <a:moveTo>
                  <a:pt x="3769712" y="537961"/>
                </a:moveTo>
                <a:cubicBezTo>
                  <a:pt x="3768655" y="539018"/>
                  <a:pt x="3768780" y="537339"/>
                  <a:pt x="3768655" y="535909"/>
                </a:cubicBezTo>
                <a:cubicBezTo>
                  <a:pt x="3768531" y="534479"/>
                  <a:pt x="3769837" y="533049"/>
                  <a:pt x="3770459" y="532551"/>
                </a:cubicBezTo>
                <a:cubicBezTo>
                  <a:pt x="3770459" y="532551"/>
                  <a:pt x="3771142" y="534106"/>
                  <a:pt x="3771142" y="535287"/>
                </a:cubicBezTo>
                <a:cubicBezTo>
                  <a:pt x="3771142" y="536468"/>
                  <a:pt x="3770770" y="536966"/>
                  <a:pt x="3769712" y="537961"/>
                </a:cubicBezTo>
                <a:moveTo>
                  <a:pt x="3775806" y="478706"/>
                </a:moveTo>
                <a:cubicBezTo>
                  <a:pt x="3775930" y="480882"/>
                  <a:pt x="3776179" y="481566"/>
                  <a:pt x="3775558" y="482871"/>
                </a:cubicBezTo>
                <a:cubicBezTo>
                  <a:pt x="3774873" y="484115"/>
                  <a:pt x="3774500" y="484239"/>
                  <a:pt x="3774376" y="485669"/>
                </a:cubicBezTo>
                <a:cubicBezTo>
                  <a:pt x="3774251" y="487100"/>
                  <a:pt x="3774003" y="487348"/>
                  <a:pt x="3773443" y="488654"/>
                </a:cubicBezTo>
                <a:cubicBezTo>
                  <a:pt x="3772946" y="489960"/>
                  <a:pt x="3772946" y="491141"/>
                  <a:pt x="3772324" y="491265"/>
                </a:cubicBezTo>
                <a:cubicBezTo>
                  <a:pt x="3771640" y="491390"/>
                  <a:pt x="3771142" y="491390"/>
                  <a:pt x="3771142" y="490582"/>
                </a:cubicBezTo>
                <a:cubicBezTo>
                  <a:pt x="3771142" y="489835"/>
                  <a:pt x="3769837" y="489711"/>
                  <a:pt x="3770770" y="489027"/>
                </a:cubicBezTo>
                <a:cubicBezTo>
                  <a:pt x="3771640" y="488405"/>
                  <a:pt x="3772013" y="488654"/>
                  <a:pt x="3772324" y="487659"/>
                </a:cubicBezTo>
                <a:cubicBezTo>
                  <a:pt x="3772572" y="486602"/>
                  <a:pt x="3772449" y="486105"/>
                  <a:pt x="3772572" y="485172"/>
                </a:cubicBezTo>
                <a:cubicBezTo>
                  <a:pt x="3772697" y="484239"/>
                  <a:pt x="3772946" y="483493"/>
                  <a:pt x="3773318" y="482561"/>
                </a:cubicBezTo>
                <a:cubicBezTo>
                  <a:pt x="3773692" y="481690"/>
                  <a:pt x="3773692" y="481068"/>
                  <a:pt x="3773692" y="479887"/>
                </a:cubicBezTo>
                <a:cubicBezTo>
                  <a:pt x="3773692" y="478706"/>
                  <a:pt x="3773318" y="478084"/>
                  <a:pt x="3773879" y="476902"/>
                </a:cubicBezTo>
                <a:cubicBezTo>
                  <a:pt x="3774376" y="475721"/>
                  <a:pt x="3774997" y="474975"/>
                  <a:pt x="3774997" y="474975"/>
                </a:cubicBezTo>
                <a:lnTo>
                  <a:pt x="3776179" y="475099"/>
                </a:lnTo>
                <a:cubicBezTo>
                  <a:pt x="3775930" y="475845"/>
                  <a:pt x="3775681" y="476529"/>
                  <a:pt x="3775806" y="478706"/>
                </a:cubicBezTo>
                <a:moveTo>
                  <a:pt x="3779661" y="466705"/>
                </a:moveTo>
                <a:lnTo>
                  <a:pt x="3779598" y="466705"/>
                </a:lnTo>
                <a:cubicBezTo>
                  <a:pt x="3778168" y="468260"/>
                  <a:pt x="3778666" y="471742"/>
                  <a:pt x="3776241" y="472301"/>
                </a:cubicBezTo>
                <a:cubicBezTo>
                  <a:pt x="3776179" y="468073"/>
                  <a:pt x="3776241" y="463223"/>
                  <a:pt x="3778480" y="459990"/>
                </a:cubicBezTo>
                <a:lnTo>
                  <a:pt x="3779039" y="459990"/>
                </a:lnTo>
                <a:lnTo>
                  <a:pt x="3778915" y="459741"/>
                </a:lnTo>
                <a:cubicBezTo>
                  <a:pt x="3778915" y="459741"/>
                  <a:pt x="3779350" y="460052"/>
                  <a:pt x="3779536" y="460177"/>
                </a:cubicBezTo>
                <a:cubicBezTo>
                  <a:pt x="3779412" y="461234"/>
                  <a:pt x="3777920" y="463534"/>
                  <a:pt x="3780096" y="463348"/>
                </a:cubicBezTo>
                <a:lnTo>
                  <a:pt x="3780096" y="464218"/>
                </a:lnTo>
                <a:cubicBezTo>
                  <a:pt x="3780096" y="464218"/>
                  <a:pt x="3780159" y="464467"/>
                  <a:pt x="3780283" y="464591"/>
                </a:cubicBezTo>
                <a:cubicBezTo>
                  <a:pt x="3780096" y="465275"/>
                  <a:pt x="3779910" y="465959"/>
                  <a:pt x="3779661" y="466705"/>
                </a:cubicBezTo>
                <a:moveTo>
                  <a:pt x="3780718" y="467203"/>
                </a:moveTo>
                <a:lnTo>
                  <a:pt x="3780718" y="467203"/>
                </a:lnTo>
                <a:cubicBezTo>
                  <a:pt x="3780718" y="467203"/>
                  <a:pt x="3780718" y="467203"/>
                  <a:pt x="3780718" y="467141"/>
                </a:cubicBezTo>
                <a:cubicBezTo>
                  <a:pt x="3781029" y="466332"/>
                  <a:pt x="3781215" y="465586"/>
                  <a:pt x="3781402" y="464840"/>
                </a:cubicBezTo>
                <a:cubicBezTo>
                  <a:pt x="3781589" y="464840"/>
                  <a:pt x="3781713" y="464964"/>
                  <a:pt x="3781899" y="464964"/>
                </a:cubicBezTo>
                <a:lnTo>
                  <a:pt x="3781899" y="464964"/>
                </a:lnTo>
                <a:cubicBezTo>
                  <a:pt x="3781775" y="465959"/>
                  <a:pt x="3782459" y="467825"/>
                  <a:pt x="3780780" y="467203"/>
                </a:cubicBezTo>
                <a:moveTo>
                  <a:pt x="3782397" y="463845"/>
                </a:moveTo>
                <a:lnTo>
                  <a:pt x="3782148" y="463845"/>
                </a:lnTo>
                <a:cubicBezTo>
                  <a:pt x="3782148" y="463845"/>
                  <a:pt x="3781899" y="463845"/>
                  <a:pt x="3781838" y="463783"/>
                </a:cubicBezTo>
                <a:lnTo>
                  <a:pt x="3781838" y="463223"/>
                </a:lnTo>
                <a:cubicBezTo>
                  <a:pt x="3781838" y="462726"/>
                  <a:pt x="3782272" y="462664"/>
                  <a:pt x="3782397" y="462229"/>
                </a:cubicBezTo>
                <a:cubicBezTo>
                  <a:pt x="3783267" y="462353"/>
                  <a:pt x="3782770" y="463410"/>
                  <a:pt x="3782397" y="463845"/>
                </a:cubicBezTo>
                <a:moveTo>
                  <a:pt x="3782956" y="447741"/>
                </a:moveTo>
                <a:cubicBezTo>
                  <a:pt x="3781775" y="446871"/>
                  <a:pt x="3782148" y="442829"/>
                  <a:pt x="3783516" y="442643"/>
                </a:cubicBezTo>
                <a:lnTo>
                  <a:pt x="3783516" y="442394"/>
                </a:lnTo>
                <a:cubicBezTo>
                  <a:pt x="3783516" y="442394"/>
                  <a:pt x="3783453" y="442394"/>
                  <a:pt x="3783453" y="442394"/>
                </a:cubicBezTo>
                <a:cubicBezTo>
                  <a:pt x="3783640" y="442518"/>
                  <a:pt x="3783889" y="442643"/>
                  <a:pt x="3784076" y="442829"/>
                </a:cubicBezTo>
                <a:cubicBezTo>
                  <a:pt x="3784076" y="444819"/>
                  <a:pt x="3783516" y="446249"/>
                  <a:pt x="3782956" y="447741"/>
                </a:cubicBezTo>
                <a:moveTo>
                  <a:pt x="3784697" y="442394"/>
                </a:moveTo>
                <a:cubicBezTo>
                  <a:pt x="3784697" y="442394"/>
                  <a:pt x="3784262" y="442083"/>
                  <a:pt x="3784076" y="441959"/>
                </a:cubicBezTo>
                <a:cubicBezTo>
                  <a:pt x="3784200" y="439534"/>
                  <a:pt x="3784511" y="437358"/>
                  <a:pt x="3785195" y="435368"/>
                </a:cubicBezTo>
                <a:cubicBezTo>
                  <a:pt x="3786998" y="437544"/>
                  <a:pt x="3785878" y="440280"/>
                  <a:pt x="3784635" y="442083"/>
                </a:cubicBezTo>
                <a:lnTo>
                  <a:pt x="3784635" y="442394"/>
                </a:lnTo>
                <a:close/>
                <a:moveTo>
                  <a:pt x="3791288" y="452218"/>
                </a:moveTo>
                <a:cubicBezTo>
                  <a:pt x="3789671" y="451721"/>
                  <a:pt x="3790666" y="451348"/>
                  <a:pt x="3790728" y="449917"/>
                </a:cubicBezTo>
                <a:cubicBezTo>
                  <a:pt x="3792345" y="450415"/>
                  <a:pt x="3791350" y="450788"/>
                  <a:pt x="3791288" y="452218"/>
                </a:cubicBezTo>
                <a:moveTo>
                  <a:pt x="3789112" y="423181"/>
                </a:moveTo>
                <a:cubicBezTo>
                  <a:pt x="3789610" y="419824"/>
                  <a:pt x="3791350" y="417523"/>
                  <a:pt x="3790231" y="415285"/>
                </a:cubicBezTo>
                <a:cubicBezTo>
                  <a:pt x="3789733" y="415533"/>
                  <a:pt x="3789236" y="415782"/>
                  <a:pt x="3789112" y="416466"/>
                </a:cubicBezTo>
                <a:cubicBezTo>
                  <a:pt x="3787557" y="413855"/>
                  <a:pt x="3791537" y="415222"/>
                  <a:pt x="3791910" y="412549"/>
                </a:cubicBezTo>
                <a:cubicBezTo>
                  <a:pt x="3792780" y="415595"/>
                  <a:pt x="3791723" y="421627"/>
                  <a:pt x="3789112" y="423119"/>
                </a:cubicBezTo>
                <a:moveTo>
                  <a:pt x="3794086" y="408010"/>
                </a:moveTo>
                <a:cubicBezTo>
                  <a:pt x="3793837" y="401419"/>
                  <a:pt x="3797382" y="393896"/>
                  <a:pt x="3799122" y="387367"/>
                </a:cubicBezTo>
                <a:cubicBezTo>
                  <a:pt x="3800304" y="394953"/>
                  <a:pt x="3795454" y="401233"/>
                  <a:pt x="3794086" y="408010"/>
                </a:cubicBezTo>
                <a:moveTo>
                  <a:pt x="3799682" y="399740"/>
                </a:moveTo>
                <a:cubicBezTo>
                  <a:pt x="3799682" y="399740"/>
                  <a:pt x="3800863" y="398745"/>
                  <a:pt x="3801361" y="399181"/>
                </a:cubicBezTo>
                <a:cubicBezTo>
                  <a:pt x="3802480" y="400113"/>
                  <a:pt x="3798874" y="401792"/>
                  <a:pt x="3799682" y="399740"/>
                </a:cubicBezTo>
                <a:moveTo>
                  <a:pt x="3803600" y="405274"/>
                </a:moveTo>
                <a:cubicBezTo>
                  <a:pt x="3803723" y="403595"/>
                  <a:pt x="3804159" y="402165"/>
                  <a:pt x="3804718" y="400797"/>
                </a:cubicBezTo>
                <a:cubicBezTo>
                  <a:pt x="3805776" y="401543"/>
                  <a:pt x="3805154" y="405336"/>
                  <a:pt x="3803600" y="405274"/>
                </a:cubicBezTo>
                <a:moveTo>
                  <a:pt x="3800801" y="382393"/>
                </a:moveTo>
                <a:cubicBezTo>
                  <a:pt x="3802977" y="375242"/>
                  <a:pt x="3803910" y="368527"/>
                  <a:pt x="3806397" y="362869"/>
                </a:cubicBezTo>
                <a:cubicBezTo>
                  <a:pt x="3806957" y="362869"/>
                  <a:pt x="3806832" y="363491"/>
                  <a:pt x="3806957" y="363926"/>
                </a:cubicBezTo>
                <a:cubicBezTo>
                  <a:pt x="3804905" y="370144"/>
                  <a:pt x="3805589" y="378911"/>
                  <a:pt x="3800801" y="382393"/>
                </a:cubicBezTo>
                <a:moveTo>
                  <a:pt x="3843766" y="183114"/>
                </a:moveTo>
                <a:cubicBezTo>
                  <a:pt x="3843766" y="182244"/>
                  <a:pt x="3843890" y="181560"/>
                  <a:pt x="3844201" y="181062"/>
                </a:cubicBezTo>
                <a:cubicBezTo>
                  <a:pt x="3844512" y="181062"/>
                  <a:pt x="3844761" y="181062"/>
                  <a:pt x="3845071" y="181062"/>
                </a:cubicBezTo>
                <a:cubicBezTo>
                  <a:pt x="3845693" y="181995"/>
                  <a:pt x="3845383" y="183363"/>
                  <a:pt x="3843766" y="183114"/>
                </a:cubicBezTo>
                <a:moveTo>
                  <a:pt x="3845507" y="179943"/>
                </a:moveTo>
                <a:cubicBezTo>
                  <a:pt x="3844947" y="179819"/>
                  <a:pt x="3844388" y="179756"/>
                  <a:pt x="3843704" y="179943"/>
                </a:cubicBezTo>
                <a:lnTo>
                  <a:pt x="3843704" y="179819"/>
                </a:lnTo>
                <a:cubicBezTo>
                  <a:pt x="3843455" y="176275"/>
                  <a:pt x="3844139" y="172793"/>
                  <a:pt x="3844885" y="168627"/>
                </a:cubicBezTo>
                <a:cubicBezTo>
                  <a:pt x="3845009" y="172979"/>
                  <a:pt x="3845880" y="175342"/>
                  <a:pt x="3845445" y="179819"/>
                </a:cubicBezTo>
                <a:lnTo>
                  <a:pt x="3845445" y="179943"/>
                </a:lnTo>
                <a:close/>
                <a:moveTo>
                  <a:pt x="3865030" y="181995"/>
                </a:moveTo>
                <a:lnTo>
                  <a:pt x="3865030" y="179756"/>
                </a:lnTo>
                <a:cubicBezTo>
                  <a:pt x="3867269" y="179321"/>
                  <a:pt x="3866834" y="182057"/>
                  <a:pt x="3865030" y="181995"/>
                </a:cubicBezTo>
                <a:moveTo>
                  <a:pt x="3865030" y="178637"/>
                </a:moveTo>
                <a:cubicBezTo>
                  <a:pt x="3864098" y="174658"/>
                  <a:pt x="3866087" y="172606"/>
                  <a:pt x="3865590" y="167507"/>
                </a:cubicBezTo>
                <a:cubicBezTo>
                  <a:pt x="3868326" y="167818"/>
                  <a:pt x="3865279" y="170492"/>
                  <a:pt x="3866150" y="172544"/>
                </a:cubicBezTo>
                <a:cubicBezTo>
                  <a:pt x="3866834" y="174658"/>
                  <a:pt x="3868201" y="178078"/>
                  <a:pt x="3865030" y="178637"/>
                </a:cubicBezTo>
                <a:moveTo>
                  <a:pt x="3889591" y="216628"/>
                </a:moveTo>
                <a:cubicBezTo>
                  <a:pt x="3891270" y="217436"/>
                  <a:pt x="3889155" y="219053"/>
                  <a:pt x="3889591" y="220483"/>
                </a:cubicBezTo>
                <a:cubicBezTo>
                  <a:pt x="3888409" y="220172"/>
                  <a:pt x="3889094" y="217063"/>
                  <a:pt x="3889591" y="216628"/>
                </a:cubicBezTo>
                <a:moveTo>
                  <a:pt x="1263092" y="285209"/>
                </a:moveTo>
                <a:cubicBezTo>
                  <a:pt x="1262782" y="283095"/>
                  <a:pt x="1260854" y="280173"/>
                  <a:pt x="1259735" y="277437"/>
                </a:cubicBezTo>
                <a:cubicBezTo>
                  <a:pt x="1258678" y="274764"/>
                  <a:pt x="1257186" y="271966"/>
                  <a:pt x="1256377" y="269541"/>
                </a:cubicBezTo>
                <a:cubicBezTo>
                  <a:pt x="1256004" y="268421"/>
                  <a:pt x="1256253" y="267178"/>
                  <a:pt x="1255818" y="266183"/>
                </a:cubicBezTo>
                <a:cubicBezTo>
                  <a:pt x="1255072" y="264629"/>
                  <a:pt x="1253331" y="263447"/>
                  <a:pt x="1252460" y="261768"/>
                </a:cubicBezTo>
                <a:cubicBezTo>
                  <a:pt x="1249973" y="256732"/>
                  <a:pt x="1248294" y="252504"/>
                  <a:pt x="1245185" y="248836"/>
                </a:cubicBezTo>
                <a:cubicBezTo>
                  <a:pt x="1243134" y="240317"/>
                  <a:pt x="1239528" y="233291"/>
                  <a:pt x="1236232" y="225954"/>
                </a:cubicBezTo>
                <a:cubicBezTo>
                  <a:pt x="1229890" y="225208"/>
                  <a:pt x="1232750" y="215260"/>
                  <a:pt x="1228957" y="212027"/>
                </a:cubicBezTo>
                <a:cubicBezTo>
                  <a:pt x="1220004" y="213581"/>
                  <a:pt x="1211237" y="215198"/>
                  <a:pt x="1205516" y="219923"/>
                </a:cubicBezTo>
                <a:cubicBezTo>
                  <a:pt x="1198926" y="212897"/>
                  <a:pt x="1195319" y="224835"/>
                  <a:pt x="1189350" y="225519"/>
                </a:cubicBezTo>
                <a:cubicBezTo>
                  <a:pt x="1187796" y="226700"/>
                  <a:pt x="1188044" y="229809"/>
                  <a:pt x="1185992" y="230555"/>
                </a:cubicBezTo>
                <a:cubicBezTo>
                  <a:pt x="1184003" y="230742"/>
                  <a:pt x="1183941" y="232048"/>
                  <a:pt x="1182075" y="231053"/>
                </a:cubicBezTo>
                <a:cubicBezTo>
                  <a:pt x="1181267" y="236276"/>
                  <a:pt x="1181702" y="242618"/>
                  <a:pt x="1180956" y="247841"/>
                </a:cubicBezTo>
                <a:cubicBezTo>
                  <a:pt x="1177412" y="250514"/>
                  <a:pt x="1174614" y="253561"/>
                  <a:pt x="1171443" y="256794"/>
                </a:cubicBezTo>
                <a:cubicBezTo>
                  <a:pt x="1168147" y="260028"/>
                  <a:pt x="1166033" y="264007"/>
                  <a:pt x="1163049" y="267364"/>
                </a:cubicBezTo>
                <a:cubicBezTo>
                  <a:pt x="1161806" y="268857"/>
                  <a:pt x="1159878" y="269852"/>
                  <a:pt x="1158572" y="271282"/>
                </a:cubicBezTo>
                <a:cubicBezTo>
                  <a:pt x="1148935" y="281914"/>
                  <a:pt x="1141038" y="293666"/>
                  <a:pt x="1130655" y="303116"/>
                </a:cubicBezTo>
                <a:cubicBezTo>
                  <a:pt x="1128292" y="308775"/>
                  <a:pt x="1125121" y="313624"/>
                  <a:pt x="1119463" y="315987"/>
                </a:cubicBezTo>
                <a:cubicBezTo>
                  <a:pt x="1118405" y="317728"/>
                  <a:pt x="1116789" y="318910"/>
                  <a:pt x="1115545" y="320402"/>
                </a:cubicBezTo>
                <a:cubicBezTo>
                  <a:pt x="1114488" y="321832"/>
                  <a:pt x="1115981" y="322640"/>
                  <a:pt x="1114986" y="324319"/>
                </a:cubicBezTo>
                <a:cubicBezTo>
                  <a:pt x="1112312" y="327428"/>
                  <a:pt x="1108644" y="329604"/>
                  <a:pt x="1107711" y="334392"/>
                </a:cubicBezTo>
                <a:cubicBezTo>
                  <a:pt x="1101742" y="340299"/>
                  <a:pt x="1097079" y="347262"/>
                  <a:pt x="1092104" y="353978"/>
                </a:cubicBezTo>
                <a:cubicBezTo>
                  <a:pt x="1089679" y="357211"/>
                  <a:pt x="1087131" y="360693"/>
                  <a:pt x="1084830" y="363988"/>
                </a:cubicBezTo>
                <a:cubicBezTo>
                  <a:pt x="1077306" y="374869"/>
                  <a:pt x="1068601" y="383263"/>
                  <a:pt x="1061389" y="393585"/>
                </a:cubicBezTo>
                <a:cubicBezTo>
                  <a:pt x="1055358" y="396383"/>
                  <a:pt x="1053368" y="403160"/>
                  <a:pt x="1048580" y="407015"/>
                </a:cubicBezTo>
                <a:cubicBezTo>
                  <a:pt x="1047710" y="411305"/>
                  <a:pt x="1046404" y="413606"/>
                  <a:pt x="1044663" y="416590"/>
                </a:cubicBezTo>
                <a:cubicBezTo>
                  <a:pt x="1041616" y="421751"/>
                  <a:pt x="1038383" y="425606"/>
                  <a:pt x="1035150" y="429896"/>
                </a:cubicBezTo>
                <a:cubicBezTo>
                  <a:pt x="1033036" y="432819"/>
                  <a:pt x="1031171" y="435990"/>
                  <a:pt x="1028994" y="438850"/>
                </a:cubicBezTo>
                <a:cubicBezTo>
                  <a:pt x="1026756" y="441834"/>
                  <a:pt x="1024891" y="445316"/>
                  <a:pt x="1022839" y="447866"/>
                </a:cubicBezTo>
                <a:cubicBezTo>
                  <a:pt x="1021284" y="449731"/>
                  <a:pt x="1018735" y="450912"/>
                  <a:pt x="1017243" y="452840"/>
                </a:cubicBezTo>
                <a:cubicBezTo>
                  <a:pt x="1015937" y="454581"/>
                  <a:pt x="1015253" y="457254"/>
                  <a:pt x="1013885" y="459057"/>
                </a:cubicBezTo>
                <a:cubicBezTo>
                  <a:pt x="1011087" y="462726"/>
                  <a:pt x="1008601" y="465400"/>
                  <a:pt x="1006051" y="469130"/>
                </a:cubicBezTo>
                <a:cubicBezTo>
                  <a:pt x="1002818" y="473856"/>
                  <a:pt x="1000020" y="478643"/>
                  <a:pt x="996538" y="483058"/>
                </a:cubicBezTo>
                <a:cubicBezTo>
                  <a:pt x="991937" y="488903"/>
                  <a:pt x="988144" y="495369"/>
                  <a:pt x="983169" y="500903"/>
                </a:cubicBezTo>
                <a:cubicBezTo>
                  <a:pt x="980869" y="508053"/>
                  <a:pt x="976766" y="511535"/>
                  <a:pt x="971978" y="516447"/>
                </a:cubicBezTo>
                <a:cubicBezTo>
                  <a:pt x="969180" y="519432"/>
                  <a:pt x="966693" y="523287"/>
                  <a:pt x="964144" y="525960"/>
                </a:cubicBezTo>
                <a:cubicBezTo>
                  <a:pt x="962900" y="527328"/>
                  <a:pt x="960972" y="527950"/>
                  <a:pt x="959667" y="529318"/>
                </a:cubicBezTo>
                <a:cubicBezTo>
                  <a:pt x="957117" y="532054"/>
                  <a:pt x="954817" y="536095"/>
                  <a:pt x="952392" y="539391"/>
                </a:cubicBezTo>
                <a:cubicBezTo>
                  <a:pt x="937718" y="559598"/>
                  <a:pt x="922733" y="580801"/>
                  <a:pt x="908308" y="600200"/>
                </a:cubicBezTo>
                <a:cubicBezTo>
                  <a:pt x="905634" y="603807"/>
                  <a:pt x="902650" y="606356"/>
                  <a:pt x="899915" y="609713"/>
                </a:cubicBezTo>
                <a:cubicBezTo>
                  <a:pt x="898608" y="611392"/>
                  <a:pt x="897924" y="613693"/>
                  <a:pt x="896557" y="615372"/>
                </a:cubicBezTo>
                <a:cubicBezTo>
                  <a:pt x="894381" y="617983"/>
                  <a:pt x="891210" y="619538"/>
                  <a:pt x="888722" y="622087"/>
                </a:cubicBezTo>
                <a:cubicBezTo>
                  <a:pt x="883997" y="626937"/>
                  <a:pt x="880204" y="633030"/>
                  <a:pt x="875913" y="638191"/>
                </a:cubicBezTo>
                <a:cubicBezTo>
                  <a:pt x="873737" y="640864"/>
                  <a:pt x="871312" y="643414"/>
                  <a:pt x="869199" y="646025"/>
                </a:cubicBezTo>
                <a:cubicBezTo>
                  <a:pt x="866960" y="648823"/>
                  <a:pt x="865281" y="652056"/>
                  <a:pt x="863043" y="654481"/>
                </a:cubicBezTo>
                <a:cubicBezTo>
                  <a:pt x="861302" y="656284"/>
                  <a:pt x="858691" y="657528"/>
                  <a:pt x="856888" y="659455"/>
                </a:cubicBezTo>
                <a:cubicBezTo>
                  <a:pt x="855022" y="661445"/>
                  <a:pt x="853779" y="664305"/>
                  <a:pt x="851851" y="666171"/>
                </a:cubicBezTo>
                <a:cubicBezTo>
                  <a:pt x="847934" y="670150"/>
                  <a:pt x="843084" y="673632"/>
                  <a:pt x="839602" y="676741"/>
                </a:cubicBezTo>
                <a:cubicBezTo>
                  <a:pt x="832576" y="683145"/>
                  <a:pt x="827042" y="691663"/>
                  <a:pt x="817840" y="695145"/>
                </a:cubicBezTo>
                <a:cubicBezTo>
                  <a:pt x="817156" y="674129"/>
                  <a:pt x="820824" y="649880"/>
                  <a:pt x="824555" y="627621"/>
                </a:cubicBezTo>
                <a:cubicBezTo>
                  <a:pt x="825053" y="624574"/>
                  <a:pt x="824990" y="621652"/>
                  <a:pt x="825674" y="618729"/>
                </a:cubicBezTo>
                <a:cubicBezTo>
                  <a:pt x="826296" y="615931"/>
                  <a:pt x="827913" y="613258"/>
                  <a:pt x="828472" y="610273"/>
                </a:cubicBezTo>
                <a:cubicBezTo>
                  <a:pt x="830711" y="598770"/>
                  <a:pt x="834690" y="586708"/>
                  <a:pt x="837426" y="575081"/>
                </a:cubicBezTo>
                <a:cubicBezTo>
                  <a:pt x="838234" y="571599"/>
                  <a:pt x="838048" y="567868"/>
                  <a:pt x="839105" y="564448"/>
                </a:cubicBezTo>
                <a:cubicBezTo>
                  <a:pt x="840224" y="560842"/>
                  <a:pt x="840970" y="557609"/>
                  <a:pt x="841903" y="554376"/>
                </a:cubicBezTo>
                <a:cubicBezTo>
                  <a:pt x="842524" y="552386"/>
                  <a:pt x="843457" y="550458"/>
                  <a:pt x="844141" y="548220"/>
                </a:cubicBezTo>
                <a:cubicBezTo>
                  <a:pt x="845820" y="543121"/>
                  <a:pt x="846255" y="536842"/>
                  <a:pt x="847499" y="532676"/>
                </a:cubicBezTo>
                <a:cubicBezTo>
                  <a:pt x="848929" y="527888"/>
                  <a:pt x="852037" y="523846"/>
                  <a:pt x="851416" y="518686"/>
                </a:cubicBezTo>
                <a:cubicBezTo>
                  <a:pt x="854836" y="513276"/>
                  <a:pt x="855644" y="506934"/>
                  <a:pt x="857571" y="500903"/>
                </a:cubicBezTo>
                <a:cubicBezTo>
                  <a:pt x="860805" y="490457"/>
                  <a:pt x="864535" y="480322"/>
                  <a:pt x="867644" y="471244"/>
                </a:cubicBezTo>
                <a:cubicBezTo>
                  <a:pt x="868950" y="467451"/>
                  <a:pt x="870131" y="463286"/>
                  <a:pt x="871561" y="459493"/>
                </a:cubicBezTo>
                <a:cubicBezTo>
                  <a:pt x="880329" y="436860"/>
                  <a:pt x="887789" y="414165"/>
                  <a:pt x="898360" y="393647"/>
                </a:cubicBezTo>
                <a:cubicBezTo>
                  <a:pt x="900287" y="384818"/>
                  <a:pt x="903770" y="377543"/>
                  <a:pt x="907873" y="370766"/>
                </a:cubicBezTo>
                <a:cubicBezTo>
                  <a:pt x="911603" y="358144"/>
                  <a:pt x="918257" y="346143"/>
                  <a:pt x="922920" y="335076"/>
                </a:cubicBezTo>
                <a:cubicBezTo>
                  <a:pt x="927521" y="324195"/>
                  <a:pt x="931563" y="313624"/>
                  <a:pt x="937407" y="304298"/>
                </a:cubicBezTo>
                <a:cubicBezTo>
                  <a:pt x="938153" y="300381"/>
                  <a:pt x="939397" y="297085"/>
                  <a:pt x="942381" y="295407"/>
                </a:cubicBezTo>
                <a:lnTo>
                  <a:pt x="942381" y="295407"/>
                </a:lnTo>
                <a:cubicBezTo>
                  <a:pt x="941137" y="299386"/>
                  <a:pt x="941014" y="301749"/>
                  <a:pt x="937905" y="304298"/>
                </a:cubicBezTo>
                <a:cubicBezTo>
                  <a:pt x="936661" y="311200"/>
                  <a:pt x="933242" y="317231"/>
                  <a:pt x="930630" y="323262"/>
                </a:cubicBezTo>
                <a:cubicBezTo>
                  <a:pt x="922361" y="342661"/>
                  <a:pt x="914090" y="360133"/>
                  <a:pt x="907189" y="380217"/>
                </a:cubicBezTo>
                <a:lnTo>
                  <a:pt x="907624" y="380217"/>
                </a:lnTo>
                <a:cubicBezTo>
                  <a:pt x="885986" y="428093"/>
                  <a:pt x="867457" y="479825"/>
                  <a:pt x="851042" y="538334"/>
                </a:cubicBezTo>
                <a:cubicBezTo>
                  <a:pt x="850919" y="538707"/>
                  <a:pt x="851167" y="539080"/>
                  <a:pt x="851478" y="539142"/>
                </a:cubicBezTo>
                <a:cubicBezTo>
                  <a:pt x="851540" y="539142"/>
                  <a:pt x="851603" y="539142"/>
                  <a:pt x="851665" y="539142"/>
                </a:cubicBezTo>
                <a:cubicBezTo>
                  <a:pt x="851975" y="539142"/>
                  <a:pt x="852224" y="538956"/>
                  <a:pt x="852286" y="538645"/>
                </a:cubicBezTo>
                <a:cubicBezTo>
                  <a:pt x="868701" y="480322"/>
                  <a:pt x="887168" y="428777"/>
                  <a:pt x="908681" y="381087"/>
                </a:cubicBezTo>
                <a:lnTo>
                  <a:pt x="908868" y="381336"/>
                </a:lnTo>
                <a:cubicBezTo>
                  <a:pt x="930256" y="336133"/>
                  <a:pt x="947107" y="286266"/>
                  <a:pt x="975833" y="248400"/>
                </a:cubicBezTo>
                <a:lnTo>
                  <a:pt x="975771" y="248400"/>
                </a:lnTo>
                <a:cubicBezTo>
                  <a:pt x="976455" y="248089"/>
                  <a:pt x="977076" y="247654"/>
                  <a:pt x="977698" y="247281"/>
                </a:cubicBezTo>
                <a:cubicBezTo>
                  <a:pt x="978444" y="246784"/>
                  <a:pt x="979066" y="246348"/>
                  <a:pt x="979875" y="246038"/>
                </a:cubicBezTo>
                <a:cubicBezTo>
                  <a:pt x="980123" y="245913"/>
                  <a:pt x="980310" y="245602"/>
                  <a:pt x="980185" y="245354"/>
                </a:cubicBezTo>
                <a:cubicBezTo>
                  <a:pt x="980061" y="245105"/>
                  <a:pt x="979750" y="244918"/>
                  <a:pt x="979501" y="245043"/>
                </a:cubicBezTo>
                <a:cubicBezTo>
                  <a:pt x="978631" y="245354"/>
                  <a:pt x="977885" y="245913"/>
                  <a:pt x="977138" y="246348"/>
                </a:cubicBezTo>
                <a:cubicBezTo>
                  <a:pt x="976517" y="246784"/>
                  <a:pt x="975895" y="247157"/>
                  <a:pt x="975274" y="247406"/>
                </a:cubicBezTo>
                <a:lnTo>
                  <a:pt x="975274" y="247219"/>
                </a:lnTo>
                <a:cubicBezTo>
                  <a:pt x="975274" y="247219"/>
                  <a:pt x="974216" y="247219"/>
                  <a:pt x="974216" y="247219"/>
                </a:cubicBezTo>
                <a:cubicBezTo>
                  <a:pt x="975833" y="243551"/>
                  <a:pt x="973781" y="239509"/>
                  <a:pt x="976455" y="236587"/>
                </a:cubicBezTo>
                <a:lnTo>
                  <a:pt x="976952" y="236587"/>
                </a:lnTo>
                <a:cubicBezTo>
                  <a:pt x="976952" y="236587"/>
                  <a:pt x="976952" y="236773"/>
                  <a:pt x="977014" y="236835"/>
                </a:cubicBezTo>
                <a:cubicBezTo>
                  <a:pt x="977138" y="237208"/>
                  <a:pt x="977201" y="237519"/>
                  <a:pt x="977325" y="237768"/>
                </a:cubicBezTo>
                <a:cubicBezTo>
                  <a:pt x="977450" y="237955"/>
                  <a:pt x="977636" y="238017"/>
                  <a:pt x="977822" y="238017"/>
                </a:cubicBezTo>
                <a:cubicBezTo>
                  <a:pt x="977947" y="238017"/>
                  <a:pt x="978009" y="238017"/>
                  <a:pt x="978133" y="237955"/>
                </a:cubicBezTo>
                <a:cubicBezTo>
                  <a:pt x="978382" y="237768"/>
                  <a:pt x="978506" y="237457"/>
                  <a:pt x="978320" y="237208"/>
                </a:cubicBezTo>
                <a:cubicBezTo>
                  <a:pt x="978258" y="237084"/>
                  <a:pt x="978196" y="236835"/>
                  <a:pt x="978133" y="236587"/>
                </a:cubicBezTo>
                <a:cubicBezTo>
                  <a:pt x="978133" y="236400"/>
                  <a:pt x="978009" y="236214"/>
                  <a:pt x="977947" y="236027"/>
                </a:cubicBezTo>
                <a:lnTo>
                  <a:pt x="978133" y="236027"/>
                </a:lnTo>
                <a:cubicBezTo>
                  <a:pt x="978071" y="231488"/>
                  <a:pt x="971667" y="233229"/>
                  <a:pt x="973097" y="227136"/>
                </a:cubicBezTo>
                <a:cubicBezTo>
                  <a:pt x="969615" y="227136"/>
                  <a:pt x="969366" y="223840"/>
                  <a:pt x="968061" y="221602"/>
                </a:cubicBezTo>
                <a:cubicBezTo>
                  <a:pt x="965076" y="220607"/>
                  <a:pt x="963024" y="218742"/>
                  <a:pt x="959667" y="218742"/>
                </a:cubicBezTo>
                <a:cubicBezTo>
                  <a:pt x="956185" y="218804"/>
                  <a:pt x="953449" y="221913"/>
                  <a:pt x="950713" y="220980"/>
                </a:cubicBezTo>
                <a:cubicBezTo>
                  <a:pt x="950216" y="218058"/>
                  <a:pt x="957366" y="217436"/>
                  <a:pt x="954630" y="215944"/>
                </a:cubicBezTo>
                <a:cubicBezTo>
                  <a:pt x="952889" y="215446"/>
                  <a:pt x="955252" y="214451"/>
                  <a:pt x="955190" y="213705"/>
                </a:cubicBezTo>
                <a:cubicBezTo>
                  <a:pt x="952267" y="213705"/>
                  <a:pt x="950775" y="217312"/>
                  <a:pt x="948475" y="215944"/>
                </a:cubicBezTo>
                <a:cubicBezTo>
                  <a:pt x="948786" y="214825"/>
                  <a:pt x="949656" y="214141"/>
                  <a:pt x="950154" y="213208"/>
                </a:cubicBezTo>
                <a:lnTo>
                  <a:pt x="950029" y="213208"/>
                </a:lnTo>
                <a:cubicBezTo>
                  <a:pt x="950029" y="213208"/>
                  <a:pt x="950091" y="213084"/>
                  <a:pt x="950091" y="213084"/>
                </a:cubicBezTo>
                <a:cubicBezTo>
                  <a:pt x="951272" y="211964"/>
                  <a:pt x="952579" y="210845"/>
                  <a:pt x="953946" y="210472"/>
                </a:cubicBezTo>
                <a:cubicBezTo>
                  <a:pt x="954320" y="210348"/>
                  <a:pt x="954506" y="209975"/>
                  <a:pt x="954381" y="209664"/>
                </a:cubicBezTo>
                <a:cubicBezTo>
                  <a:pt x="954258" y="209291"/>
                  <a:pt x="953946" y="209104"/>
                  <a:pt x="953511" y="209166"/>
                </a:cubicBezTo>
                <a:cubicBezTo>
                  <a:pt x="951770" y="209664"/>
                  <a:pt x="950340" y="210970"/>
                  <a:pt x="949096" y="212089"/>
                </a:cubicBezTo>
                <a:lnTo>
                  <a:pt x="948972" y="212089"/>
                </a:lnTo>
                <a:cubicBezTo>
                  <a:pt x="948972" y="212089"/>
                  <a:pt x="948972" y="212027"/>
                  <a:pt x="948972" y="212027"/>
                </a:cubicBezTo>
                <a:cubicBezTo>
                  <a:pt x="946609" y="213208"/>
                  <a:pt x="943128" y="213332"/>
                  <a:pt x="940019" y="213705"/>
                </a:cubicBezTo>
                <a:cubicBezTo>
                  <a:pt x="940019" y="213021"/>
                  <a:pt x="940268" y="212586"/>
                  <a:pt x="940578" y="212089"/>
                </a:cubicBezTo>
                <a:cubicBezTo>
                  <a:pt x="940889" y="211902"/>
                  <a:pt x="941324" y="211653"/>
                  <a:pt x="941760" y="211467"/>
                </a:cubicBezTo>
                <a:cubicBezTo>
                  <a:pt x="942195" y="211280"/>
                  <a:pt x="942381" y="210783"/>
                  <a:pt x="942195" y="210348"/>
                </a:cubicBezTo>
                <a:cubicBezTo>
                  <a:pt x="942008" y="209913"/>
                  <a:pt x="941511" y="209726"/>
                  <a:pt x="941076" y="209913"/>
                </a:cubicBezTo>
                <a:cubicBezTo>
                  <a:pt x="940516" y="210161"/>
                  <a:pt x="939707" y="210534"/>
                  <a:pt x="939086" y="211032"/>
                </a:cubicBezTo>
                <a:cubicBezTo>
                  <a:pt x="939086" y="211032"/>
                  <a:pt x="939086" y="211094"/>
                  <a:pt x="939086" y="211156"/>
                </a:cubicBezTo>
                <a:lnTo>
                  <a:pt x="938961" y="211032"/>
                </a:lnTo>
                <a:cubicBezTo>
                  <a:pt x="935480" y="211653"/>
                  <a:pt x="933676" y="213954"/>
                  <a:pt x="930568" y="214887"/>
                </a:cubicBezTo>
                <a:lnTo>
                  <a:pt x="930443" y="214887"/>
                </a:lnTo>
                <a:cubicBezTo>
                  <a:pt x="930443" y="214887"/>
                  <a:pt x="930443" y="214451"/>
                  <a:pt x="930381" y="214265"/>
                </a:cubicBezTo>
                <a:lnTo>
                  <a:pt x="929884" y="213394"/>
                </a:lnTo>
                <a:lnTo>
                  <a:pt x="929573" y="213394"/>
                </a:lnTo>
                <a:cubicBezTo>
                  <a:pt x="927210" y="212897"/>
                  <a:pt x="924847" y="214514"/>
                  <a:pt x="923542" y="216192"/>
                </a:cubicBezTo>
                <a:lnTo>
                  <a:pt x="923355" y="216006"/>
                </a:lnTo>
                <a:cubicBezTo>
                  <a:pt x="921303" y="217374"/>
                  <a:pt x="917510" y="216876"/>
                  <a:pt x="914961" y="217685"/>
                </a:cubicBezTo>
                <a:cubicBezTo>
                  <a:pt x="914961" y="216939"/>
                  <a:pt x="915210" y="216503"/>
                  <a:pt x="915520" y="216006"/>
                </a:cubicBezTo>
                <a:lnTo>
                  <a:pt x="915397" y="215882"/>
                </a:lnTo>
                <a:cubicBezTo>
                  <a:pt x="915397" y="215882"/>
                  <a:pt x="915769" y="215633"/>
                  <a:pt x="916018" y="215508"/>
                </a:cubicBezTo>
                <a:cubicBezTo>
                  <a:pt x="916266" y="215322"/>
                  <a:pt x="916515" y="215198"/>
                  <a:pt x="916764" y="215011"/>
                </a:cubicBezTo>
                <a:cubicBezTo>
                  <a:pt x="917137" y="214762"/>
                  <a:pt x="917262" y="214327"/>
                  <a:pt x="917075" y="213892"/>
                </a:cubicBezTo>
                <a:cubicBezTo>
                  <a:pt x="916827" y="213519"/>
                  <a:pt x="916391" y="213394"/>
                  <a:pt x="915956" y="213581"/>
                </a:cubicBezTo>
                <a:cubicBezTo>
                  <a:pt x="915707" y="213768"/>
                  <a:pt x="915397" y="213892"/>
                  <a:pt x="915148" y="214078"/>
                </a:cubicBezTo>
                <a:cubicBezTo>
                  <a:pt x="915023" y="214141"/>
                  <a:pt x="914837" y="214265"/>
                  <a:pt x="914712" y="214327"/>
                </a:cubicBezTo>
                <a:cubicBezTo>
                  <a:pt x="910111" y="214576"/>
                  <a:pt x="909179" y="218555"/>
                  <a:pt x="903831" y="218182"/>
                </a:cubicBezTo>
                <a:cubicBezTo>
                  <a:pt x="898236" y="222908"/>
                  <a:pt x="893758" y="228193"/>
                  <a:pt x="889903" y="234286"/>
                </a:cubicBezTo>
                <a:cubicBezTo>
                  <a:pt x="888225" y="236960"/>
                  <a:pt x="886981" y="240069"/>
                  <a:pt x="885427" y="242680"/>
                </a:cubicBezTo>
                <a:cubicBezTo>
                  <a:pt x="875913" y="258784"/>
                  <a:pt x="864909" y="275074"/>
                  <a:pt x="859188" y="293541"/>
                </a:cubicBezTo>
                <a:cubicBezTo>
                  <a:pt x="852908" y="303303"/>
                  <a:pt x="849861" y="316236"/>
                  <a:pt x="844701" y="326993"/>
                </a:cubicBezTo>
                <a:cubicBezTo>
                  <a:pt x="845260" y="328361"/>
                  <a:pt x="847187" y="325936"/>
                  <a:pt x="846939" y="328671"/>
                </a:cubicBezTo>
                <a:cubicBezTo>
                  <a:pt x="833571" y="341729"/>
                  <a:pt x="829467" y="364050"/>
                  <a:pt x="819581" y="380527"/>
                </a:cubicBezTo>
                <a:lnTo>
                  <a:pt x="819581" y="380527"/>
                </a:lnTo>
                <a:cubicBezTo>
                  <a:pt x="819581" y="380527"/>
                  <a:pt x="819084" y="380465"/>
                  <a:pt x="818835" y="380403"/>
                </a:cubicBezTo>
                <a:cubicBezTo>
                  <a:pt x="820016" y="377854"/>
                  <a:pt x="821135" y="375242"/>
                  <a:pt x="822254" y="372693"/>
                </a:cubicBezTo>
                <a:cubicBezTo>
                  <a:pt x="823125" y="370703"/>
                  <a:pt x="823995" y="368589"/>
                  <a:pt x="824866" y="366600"/>
                </a:cubicBezTo>
                <a:cubicBezTo>
                  <a:pt x="824990" y="366289"/>
                  <a:pt x="824866" y="365978"/>
                  <a:pt x="824617" y="365854"/>
                </a:cubicBezTo>
                <a:cubicBezTo>
                  <a:pt x="824307" y="365729"/>
                  <a:pt x="823995" y="365854"/>
                  <a:pt x="823871" y="366102"/>
                </a:cubicBezTo>
                <a:cubicBezTo>
                  <a:pt x="822939" y="368092"/>
                  <a:pt x="822068" y="370206"/>
                  <a:pt x="821260" y="372196"/>
                </a:cubicBezTo>
                <a:cubicBezTo>
                  <a:pt x="820140" y="374869"/>
                  <a:pt x="819022" y="377605"/>
                  <a:pt x="817715" y="380217"/>
                </a:cubicBezTo>
                <a:cubicBezTo>
                  <a:pt x="817591" y="380279"/>
                  <a:pt x="817467" y="380341"/>
                  <a:pt x="817405" y="380465"/>
                </a:cubicBezTo>
                <a:lnTo>
                  <a:pt x="816907" y="381584"/>
                </a:lnTo>
                <a:cubicBezTo>
                  <a:pt x="813612" y="389294"/>
                  <a:pt x="810254" y="397253"/>
                  <a:pt x="807456" y="405150"/>
                </a:cubicBezTo>
                <a:cubicBezTo>
                  <a:pt x="807332" y="405523"/>
                  <a:pt x="807518" y="405896"/>
                  <a:pt x="807892" y="406020"/>
                </a:cubicBezTo>
                <a:cubicBezTo>
                  <a:pt x="807954" y="406020"/>
                  <a:pt x="808016" y="406020"/>
                  <a:pt x="808141" y="406020"/>
                </a:cubicBezTo>
                <a:cubicBezTo>
                  <a:pt x="808451" y="406020"/>
                  <a:pt x="808700" y="405834"/>
                  <a:pt x="808824" y="405523"/>
                </a:cubicBezTo>
                <a:cubicBezTo>
                  <a:pt x="811560" y="397688"/>
                  <a:pt x="814980" y="389730"/>
                  <a:pt x="818213" y="382020"/>
                </a:cubicBezTo>
                <a:lnTo>
                  <a:pt x="818524" y="381398"/>
                </a:lnTo>
                <a:cubicBezTo>
                  <a:pt x="818835" y="381460"/>
                  <a:pt x="819145" y="381522"/>
                  <a:pt x="819457" y="381584"/>
                </a:cubicBezTo>
                <a:lnTo>
                  <a:pt x="819643" y="381584"/>
                </a:lnTo>
                <a:cubicBezTo>
                  <a:pt x="819643" y="381584"/>
                  <a:pt x="819643" y="381584"/>
                  <a:pt x="819643" y="381584"/>
                </a:cubicBezTo>
                <a:cubicBezTo>
                  <a:pt x="819145" y="385377"/>
                  <a:pt x="817281" y="387802"/>
                  <a:pt x="815726" y="390476"/>
                </a:cubicBezTo>
                <a:cubicBezTo>
                  <a:pt x="815228" y="404652"/>
                  <a:pt x="804596" y="416528"/>
                  <a:pt x="802917" y="429523"/>
                </a:cubicBezTo>
                <a:cubicBezTo>
                  <a:pt x="796637" y="439969"/>
                  <a:pt x="792844" y="452467"/>
                  <a:pt x="790047" y="465897"/>
                </a:cubicBezTo>
                <a:cubicBezTo>
                  <a:pt x="788927" y="471244"/>
                  <a:pt x="785010" y="475659"/>
                  <a:pt x="783332" y="480882"/>
                </a:cubicBezTo>
                <a:cubicBezTo>
                  <a:pt x="782896" y="482374"/>
                  <a:pt x="783145" y="483991"/>
                  <a:pt x="782772" y="485359"/>
                </a:cubicBezTo>
                <a:cubicBezTo>
                  <a:pt x="782461" y="486540"/>
                  <a:pt x="781529" y="487473"/>
                  <a:pt x="781093" y="488716"/>
                </a:cubicBezTo>
                <a:cubicBezTo>
                  <a:pt x="778295" y="496986"/>
                  <a:pt x="777362" y="505753"/>
                  <a:pt x="772824" y="511971"/>
                </a:cubicBezTo>
                <a:cubicBezTo>
                  <a:pt x="772824" y="511971"/>
                  <a:pt x="772824" y="511846"/>
                  <a:pt x="772824" y="511784"/>
                </a:cubicBezTo>
                <a:cubicBezTo>
                  <a:pt x="772761" y="511597"/>
                  <a:pt x="772512" y="511473"/>
                  <a:pt x="772389" y="511535"/>
                </a:cubicBezTo>
                <a:cubicBezTo>
                  <a:pt x="772202" y="511597"/>
                  <a:pt x="772077" y="511784"/>
                  <a:pt x="772140" y="511971"/>
                </a:cubicBezTo>
                <a:cubicBezTo>
                  <a:pt x="772202" y="512219"/>
                  <a:pt x="772326" y="512406"/>
                  <a:pt x="772389" y="512654"/>
                </a:cubicBezTo>
                <a:cubicBezTo>
                  <a:pt x="770088" y="513898"/>
                  <a:pt x="769590" y="516199"/>
                  <a:pt x="769093" y="518375"/>
                </a:cubicBezTo>
                <a:cubicBezTo>
                  <a:pt x="768906" y="519432"/>
                  <a:pt x="768657" y="520489"/>
                  <a:pt x="768222" y="521359"/>
                </a:cubicBezTo>
                <a:cubicBezTo>
                  <a:pt x="768098" y="521670"/>
                  <a:pt x="768222" y="521981"/>
                  <a:pt x="768534" y="522168"/>
                </a:cubicBezTo>
                <a:cubicBezTo>
                  <a:pt x="768595" y="522168"/>
                  <a:pt x="768720" y="522168"/>
                  <a:pt x="768782" y="522168"/>
                </a:cubicBezTo>
                <a:cubicBezTo>
                  <a:pt x="769031" y="522168"/>
                  <a:pt x="769218" y="522043"/>
                  <a:pt x="769342" y="521795"/>
                </a:cubicBezTo>
                <a:cubicBezTo>
                  <a:pt x="769777" y="520738"/>
                  <a:pt x="770026" y="519618"/>
                  <a:pt x="770274" y="518561"/>
                </a:cubicBezTo>
                <a:cubicBezTo>
                  <a:pt x="770710" y="516509"/>
                  <a:pt x="771145" y="514831"/>
                  <a:pt x="772761" y="513836"/>
                </a:cubicBezTo>
                <a:cubicBezTo>
                  <a:pt x="773072" y="518561"/>
                  <a:pt x="770958" y="521919"/>
                  <a:pt x="769964" y="525463"/>
                </a:cubicBezTo>
                <a:cubicBezTo>
                  <a:pt x="769155" y="528385"/>
                  <a:pt x="769093" y="532676"/>
                  <a:pt x="766046" y="535038"/>
                </a:cubicBezTo>
                <a:lnTo>
                  <a:pt x="766046" y="534479"/>
                </a:lnTo>
                <a:lnTo>
                  <a:pt x="766046" y="534479"/>
                </a:lnTo>
                <a:cubicBezTo>
                  <a:pt x="766171" y="534168"/>
                  <a:pt x="766357" y="533795"/>
                  <a:pt x="766544" y="533484"/>
                </a:cubicBezTo>
                <a:cubicBezTo>
                  <a:pt x="766793" y="533111"/>
                  <a:pt x="766668" y="532551"/>
                  <a:pt x="766295" y="532303"/>
                </a:cubicBezTo>
                <a:cubicBezTo>
                  <a:pt x="765922" y="532054"/>
                  <a:pt x="765363" y="532178"/>
                  <a:pt x="765114" y="532551"/>
                </a:cubicBezTo>
                <a:cubicBezTo>
                  <a:pt x="764865" y="532924"/>
                  <a:pt x="764616" y="533360"/>
                  <a:pt x="764492" y="533857"/>
                </a:cubicBezTo>
                <a:lnTo>
                  <a:pt x="764492" y="533857"/>
                </a:lnTo>
                <a:cubicBezTo>
                  <a:pt x="760264" y="539266"/>
                  <a:pt x="760388" y="546106"/>
                  <a:pt x="758896" y="553319"/>
                </a:cubicBezTo>
                <a:cubicBezTo>
                  <a:pt x="758025" y="557484"/>
                  <a:pt x="756471" y="562023"/>
                  <a:pt x="754979" y="566251"/>
                </a:cubicBezTo>
                <a:cubicBezTo>
                  <a:pt x="749196" y="582355"/>
                  <a:pt x="746833" y="598522"/>
                  <a:pt x="742730" y="614812"/>
                </a:cubicBezTo>
                <a:cubicBezTo>
                  <a:pt x="740615" y="622895"/>
                  <a:pt x="740180" y="630978"/>
                  <a:pt x="738253" y="638750"/>
                </a:cubicBezTo>
                <a:cubicBezTo>
                  <a:pt x="737818" y="640429"/>
                  <a:pt x="736823" y="641610"/>
                  <a:pt x="736574" y="643289"/>
                </a:cubicBezTo>
                <a:cubicBezTo>
                  <a:pt x="735891" y="647393"/>
                  <a:pt x="735455" y="651870"/>
                  <a:pt x="734895" y="656098"/>
                </a:cubicBezTo>
                <a:cubicBezTo>
                  <a:pt x="733279" y="668409"/>
                  <a:pt x="732782" y="680658"/>
                  <a:pt x="733217" y="692409"/>
                </a:cubicBezTo>
                <a:cubicBezTo>
                  <a:pt x="733341" y="694959"/>
                  <a:pt x="733341" y="699373"/>
                  <a:pt x="734336" y="703539"/>
                </a:cubicBezTo>
                <a:cubicBezTo>
                  <a:pt x="737072" y="714980"/>
                  <a:pt x="748326" y="720141"/>
                  <a:pt x="756658" y="727042"/>
                </a:cubicBezTo>
                <a:cubicBezTo>
                  <a:pt x="760637" y="730276"/>
                  <a:pt x="764119" y="734628"/>
                  <a:pt x="768409" y="737675"/>
                </a:cubicBezTo>
                <a:cubicBezTo>
                  <a:pt x="772512" y="740535"/>
                  <a:pt x="778046" y="742649"/>
                  <a:pt x="782896" y="745447"/>
                </a:cubicBezTo>
                <a:cubicBezTo>
                  <a:pt x="787933" y="748369"/>
                  <a:pt x="792472" y="752162"/>
                  <a:pt x="796824" y="753841"/>
                </a:cubicBezTo>
                <a:cubicBezTo>
                  <a:pt x="799187" y="754773"/>
                  <a:pt x="802233" y="754898"/>
                  <a:pt x="804658" y="755582"/>
                </a:cubicBezTo>
                <a:cubicBezTo>
                  <a:pt x="807395" y="756328"/>
                  <a:pt x="809633" y="757509"/>
                  <a:pt x="811933" y="757820"/>
                </a:cubicBezTo>
                <a:cubicBezTo>
                  <a:pt x="824555" y="759312"/>
                  <a:pt x="832638" y="754836"/>
                  <a:pt x="842089" y="753841"/>
                </a:cubicBezTo>
                <a:cubicBezTo>
                  <a:pt x="845198" y="753530"/>
                  <a:pt x="848058" y="754214"/>
                  <a:pt x="851042" y="753841"/>
                </a:cubicBezTo>
                <a:cubicBezTo>
                  <a:pt x="862546" y="752659"/>
                  <a:pt x="872183" y="746753"/>
                  <a:pt x="883437" y="743830"/>
                </a:cubicBezTo>
                <a:cubicBezTo>
                  <a:pt x="884992" y="742960"/>
                  <a:pt x="882442" y="741530"/>
                  <a:pt x="883997" y="741032"/>
                </a:cubicBezTo>
                <a:cubicBezTo>
                  <a:pt x="889531" y="738359"/>
                  <a:pt x="893821" y="734379"/>
                  <a:pt x="899044" y="731457"/>
                </a:cubicBezTo>
                <a:cubicBezTo>
                  <a:pt x="902091" y="725674"/>
                  <a:pt x="907438" y="721944"/>
                  <a:pt x="911852" y="717529"/>
                </a:cubicBezTo>
                <a:cubicBezTo>
                  <a:pt x="919687" y="709819"/>
                  <a:pt x="927334" y="700866"/>
                  <a:pt x="934174" y="692969"/>
                </a:cubicBezTo>
                <a:cubicBezTo>
                  <a:pt x="937531" y="689114"/>
                  <a:pt x="939770" y="685446"/>
                  <a:pt x="943128" y="681839"/>
                </a:cubicBezTo>
                <a:cubicBezTo>
                  <a:pt x="947355" y="677238"/>
                  <a:pt x="951149" y="672264"/>
                  <a:pt x="955936" y="668969"/>
                </a:cubicBezTo>
                <a:cubicBezTo>
                  <a:pt x="956682" y="664865"/>
                  <a:pt x="960351" y="662502"/>
                  <a:pt x="962651" y="659455"/>
                </a:cubicBezTo>
                <a:cubicBezTo>
                  <a:pt x="964952" y="656471"/>
                  <a:pt x="966693" y="652305"/>
                  <a:pt x="970486" y="650564"/>
                </a:cubicBezTo>
                <a:cubicBezTo>
                  <a:pt x="971419" y="646398"/>
                  <a:pt x="974030" y="644035"/>
                  <a:pt x="977201" y="642108"/>
                </a:cubicBezTo>
                <a:cubicBezTo>
                  <a:pt x="979004" y="636947"/>
                  <a:pt x="982921" y="632843"/>
                  <a:pt x="985594" y="629362"/>
                </a:cubicBezTo>
                <a:cubicBezTo>
                  <a:pt x="988828" y="625009"/>
                  <a:pt x="991440" y="621092"/>
                  <a:pt x="994548" y="616988"/>
                </a:cubicBezTo>
                <a:cubicBezTo>
                  <a:pt x="996662" y="614315"/>
                  <a:pt x="999896" y="611890"/>
                  <a:pt x="1000704" y="608656"/>
                </a:cubicBezTo>
                <a:cubicBezTo>
                  <a:pt x="1002445" y="609278"/>
                  <a:pt x="1004062" y="606978"/>
                  <a:pt x="1005180" y="605796"/>
                </a:cubicBezTo>
                <a:cubicBezTo>
                  <a:pt x="1009409" y="601506"/>
                  <a:pt x="1012518" y="595848"/>
                  <a:pt x="1015750" y="591371"/>
                </a:cubicBezTo>
                <a:lnTo>
                  <a:pt x="1015750" y="588014"/>
                </a:lnTo>
                <a:cubicBezTo>
                  <a:pt x="1018238" y="583910"/>
                  <a:pt x="1021098" y="582791"/>
                  <a:pt x="1023399" y="579309"/>
                </a:cubicBezTo>
                <a:cubicBezTo>
                  <a:pt x="1024455" y="578563"/>
                  <a:pt x="1025139" y="577754"/>
                  <a:pt x="1025450" y="576822"/>
                </a:cubicBezTo>
                <a:cubicBezTo>
                  <a:pt x="1026072" y="576573"/>
                  <a:pt x="1026259" y="575951"/>
                  <a:pt x="1026943" y="575702"/>
                </a:cubicBezTo>
                <a:cubicBezTo>
                  <a:pt x="1027192" y="573402"/>
                  <a:pt x="1025201" y="576511"/>
                  <a:pt x="1025824" y="573526"/>
                </a:cubicBezTo>
                <a:cubicBezTo>
                  <a:pt x="1033285" y="562086"/>
                  <a:pt x="1041990" y="552075"/>
                  <a:pt x="1049264" y="540510"/>
                </a:cubicBezTo>
                <a:cubicBezTo>
                  <a:pt x="1050633" y="540572"/>
                  <a:pt x="1051005" y="541567"/>
                  <a:pt x="1052063" y="540510"/>
                </a:cubicBezTo>
                <a:cubicBezTo>
                  <a:pt x="1055544" y="535660"/>
                  <a:pt x="1060083" y="531743"/>
                  <a:pt x="1062135" y="525463"/>
                </a:cubicBezTo>
                <a:cubicBezTo>
                  <a:pt x="1068415" y="520240"/>
                  <a:pt x="1072083" y="512344"/>
                  <a:pt x="1076622" y="505380"/>
                </a:cubicBezTo>
                <a:cubicBezTo>
                  <a:pt x="1075752" y="505380"/>
                  <a:pt x="1074695" y="505504"/>
                  <a:pt x="1074943" y="504323"/>
                </a:cubicBezTo>
                <a:cubicBezTo>
                  <a:pt x="1076125" y="502955"/>
                  <a:pt x="1077431" y="504820"/>
                  <a:pt x="1078301" y="503763"/>
                </a:cubicBezTo>
                <a:cubicBezTo>
                  <a:pt x="1081099" y="498043"/>
                  <a:pt x="1088249" y="494001"/>
                  <a:pt x="1087815" y="486975"/>
                </a:cubicBezTo>
                <a:cubicBezTo>
                  <a:pt x="1090488" y="484488"/>
                  <a:pt x="1092540" y="481255"/>
                  <a:pt x="1095089" y="478643"/>
                </a:cubicBezTo>
                <a:cubicBezTo>
                  <a:pt x="1098260" y="477275"/>
                  <a:pt x="1101555" y="473110"/>
                  <a:pt x="1101804" y="468571"/>
                </a:cubicBezTo>
                <a:cubicBezTo>
                  <a:pt x="1106903" y="463721"/>
                  <a:pt x="1109514" y="456508"/>
                  <a:pt x="1115234" y="452342"/>
                </a:cubicBezTo>
                <a:cubicBezTo>
                  <a:pt x="1115296" y="453026"/>
                  <a:pt x="1114427" y="453275"/>
                  <a:pt x="1115234" y="453462"/>
                </a:cubicBezTo>
                <a:cubicBezTo>
                  <a:pt x="1116043" y="452031"/>
                  <a:pt x="1117100" y="450912"/>
                  <a:pt x="1118033" y="449544"/>
                </a:cubicBezTo>
                <a:lnTo>
                  <a:pt x="1118033" y="449544"/>
                </a:lnTo>
                <a:cubicBezTo>
                  <a:pt x="1118033" y="449544"/>
                  <a:pt x="1118468" y="449296"/>
                  <a:pt x="1118654" y="449171"/>
                </a:cubicBezTo>
                <a:cubicBezTo>
                  <a:pt x="1118903" y="448985"/>
                  <a:pt x="1118965" y="448674"/>
                  <a:pt x="1118841" y="448425"/>
                </a:cubicBezTo>
                <a:cubicBezTo>
                  <a:pt x="1118654" y="448176"/>
                  <a:pt x="1118343" y="448114"/>
                  <a:pt x="1118095" y="448239"/>
                </a:cubicBezTo>
                <a:cubicBezTo>
                  <a:pt x="1117908" y="448363"/>
                  <a:pt x="1117721" y="448487"/>
                  <a:pt x="1117473" y="448550"/>
                </a:cubicBezTo>
                <a:lnTo>
                  <a:pt x="1117473" y="448425"/>
                </a:lnTo>
                <a:cubicBezTo>
                  <a:pt x="1123069" y="439223"/>
                  <a:pt x="1130406" y="431886"/>
                  <a:pt x="1134820" y="421565"/>
                </a:cubicBezTo>
                <a:cubicBezTo>
                  <a:pt x="1138240" y="419948"/>
                  <a:pt x="1140105" y="416839"/>
                  <a:pt x="1142095" y="413730"/>
                </a:cubicBezTo>
                <a:cubicBezTo>
                  <a:pt x="1149494" y="413730"/>
                  <a:pt x="1150800" y="407575"/>
                  <a:pt x="1154903" y="404217"/>
                </a:cubicBezTo>
                <a:cubicBezTo>
                  <a:pt x="1148686" y="413792"/>
                  <a:pt x="1147256" y="426725"/>
                  <a:pt x="1144271" y="440031"/>
                </a:cubicBezTo>
                <a:cubicBezTo>
                  <a:pt x="1142158" y="449171"/>
                  <a:pt x="1140044" y="458809"/>
                  <a:pt x="1138116" y="467949"/>
                </a:cubicBezTo>
                <a:cubicBezTo>
                  <a:pt x="1134136" y="486602"/>
                  <a:pt x="1128354" y="504634"/>
                  <a:pt x="1126426" y="522043"/>
                </a:cubicBezTo>
                <a:cubicBezTo>
                  <a:pt x="1126551" y="521670"/>
                  <a:pt x="1126738" y="521546"/>
                  <a:pt x="1126924" y="522043"/>
                </a:cubicBezTo>
                <a:cubicBezTo>
                  <a:pt x="1124748" y="530997"/>
                  <a:pt x="1123629" y="542748"/>
                  <a:pt x="1121888" y="551702"/>
                </a:cubicBezTo>
                <a:cubicBezTo>
                  <a:pt x="1120955" y="556552"/>
                  <a:pt x="1119090" y="560655"/>
                  <a:pt x="1118530" y="563889"/>
                </a:cubicBezTo>
                <a:cubicBezTo>
                  <a:pt x="1117784" y="568117"/>
                  <a:pt x="1117970" y="572904"/>
                  <a:pt x="1117411" y="577319"/>
                </a:cubicBezTo>
                <a:cubicBezTo>
                  <a:pt x="1113866" y="605112"/>
                  <a:pt x="1109452" y="634833"/>
                  <a:pt x="1105659" y="664430"/>
                </a:cubicBezTo>
                <a:cubicBezTo>
                  <a:pt x="1103110" y="684202"/>
                  <a:pt x="1098696" y="704969"/>
                  <a:pt x="1098944" y="724120"/>
                </a:cubicBezTo>
                <a:cubicBezTo>
                  <a:pt x="1099068" y="731395"/>
                  <a:pt x="1097825" y="738172"/>
                  <a:pt x="1097266" y="745322"/>
                </a:cubicBezTo>
                <a:cubicBezTo>
                  <a:pt x="1095711" y="766090"/>
                  <a:pt x="1096581" y="789220"/>
                  <a:pt x="1099504" y="805075"/>
                </a:cubicBezTo>
                <a:cubicBezTo>
                  <a:pt x="1101680" y="816951"/>
                  <a:pt x="1103980" y="828827"/>
                  <a:pt x="1106219" y="840267"/>
                </a:cubicBezTo>
                <a:cubicBezTo>
                  <a:pt x="1108395" y="851522"/>
                  <a:pt x="1112437" y="863273"/>
                  <a:pt x="1115173" y="873284"/>
                </a:cubicBezTo>
                <a:cubicBezTo>
                  <a:pt x="1116229" y="877077"/>
                  <a:pt x="1116727" y="881056"/>
                  <a:pt x="1117970" y="884476"/>
                </a:cubicBezTo>
                <a:cubicBezTo>
                  <a:pt x="1121452" y="893864"/>
                  <a:pt x="1128727" y="901637"/>
                  <a:pt x="1131898" y="910652"/>
                </a:cubicBezTo>
                <a:cubicBezTo>
                  <a:pt x="1133018" y="911274"/>
                  <a:pt x="1133887" y="912082"/>
                  <a:pt x="1134696" y="912891"/>
                </a:cubicBezTo>
                <a:cubicBezTo>
                  <a:pt x="1134696" y="915875"/>
                  <a:pt x="1136499" y="917119"/>
                  <a:pt x="1136935" y="919606"/>
                </a:cubicBezTo>
                <a:cubicBezTo>
                  <a:pt x="1140044" y="918860"/>
                  <a:pt x="1138675" y="922590"/>
                  <a:pt x="1141411" y="920725"/>
                </a:cubicBezTo>
                <a:cubicBezTo>
                  <a:pt x="1142655" y="923647"/>
                  <a:pt x="1144458" y="925886"/>
                  <a:pt x="1149246" y="925264"/>
                </a:cubicBezTo>
                <a:cubicBezTo>
                  <a:pt x="1149184" y="922528"/>
                  <a:pt x="1149432" y="920165"/>
                  <a:pt x="1150365" y="918549"/>
                </a:cubicBezTo>
                <a:cubicBezTo>
                  <a:pt x="1151857" y="918860"/>
                  <a:pt x="1151981" y="922342"/>
                  <a:pt x="1153722" y="920725"/>
                </a:cubicBezTo>
                <a:cubicBezTo>
                  <a:pt x="1154344" y="918114"/>
                  <a:pt x="1152417" y="916186"/>
                  <a:pt x="1153722" y="914632"/>
                </a:cubicBezTo>
                <a:cubicBezTo>
                  <a:pt x="1155152" y="914756"/>
                  <a:pt x="1155090" y="916435"/>
                  <a:pt x="1155774" y="917181"/>
                </a:cubicBezTo>
                <a:cubicBezTo>
                  <a:pt x="1155836" y="917492"/>
                  <a:pt x="1155898" y="917741"/>
                  <a:pt x="1155898" y="917927"/>
                </a:cubicBezTo>
                <a:cubicBezTo>
                  <a:pt x="1155898" y="918238"/>
                  <a:pt x="1156147" y="918549"/>
                  <a:pt x="1156458" y="918549"/>
                </a:cubicBezTo>
                <a:lnTo>
                  <a:pt x="1156458" y="918549"/>
                </a:lnTo>
                <a:cubicBezTo>
                  <a:pt x="1156769" y="918549"/>
                  <a:pt x="1157018" y="918300"/>
                  <a:pt x="1157080" y="917989"/>
                </a:cubicBezTo>
                <a:cubicBezTo>
                  <a:pt x="1157080" y="917678"/>
                  <a:pt x="1157018" y="917305"/>
                  <a:pt x="1156894" y="916746"/>
                </a:cubicBezTo>
                <a:lnTo>
                  <a:pt x="1157080" y="916746"/>
                </a:lnTo>
                <a:cubicBezTo>
                  <a:pt x="1157080" y="916746"/>
                  <a:pt x="1157640" y="916746"/>
                  <a:pt x="1157640" y="916746"/>
                </a:cubicBezTo>
                <a:lnTo>
                  <a:pt x="1157640" y="916559"/>
                </a:lnTo>
                <a:cubicBezTo>
                  <a:pt x="1157640" y="916559"/>
                  <a:pt x="1158199" y="917181"/>
                  <a:pt x="1158199" y="917367"/>
                </a:cubicBezTo>
                <a:cubicBezTo>
                  <a:pt x="1158199" y="917678"/>
                  <a:pt x="1158448" y="917865"/>
                  <a:pt x="1158758" y="917865"/>
                </a:cubicBezTo>
                <a:cubicBezTo>
                  <a:pt x="1158758" y="917865"/>
                  <a:pt x="1158758" y="917865"/>
                  <a:pt x="1158758" y="917865"/>
                </a:cubicBezTo>
                <a:cubicBezTo>
                  <a:pt x="1159070" y="917865"/>
                  <a:pt x="1159319" y="917616"/>
                  <a:pt x="1159256" y="917305"/>
                </a:cubicBezTo>
                <a:cubicBezTo>
                  <a:pt x="1159256" y="916870"/>
                  <a:pt x="1158945" y="916497"/>
                  <a:pt x="1158697" y="916124"/>
                </a:cubicBezTo>
                <a:cubicBezTo>
                  <a:pt x="1159319" y="912580"/>
                  <a:pt x="1157764" y="908227"/>
                  <a:pt x="1158697" y="906113"/>
                </a:cubicBezTo>
                <a:cubicBezTo>
                  <a:pt x="1160562" y="907979"/>
                  <a:pt x="1160562" y="911709"/>
                  <a:pt x="1162054" y="913948"/>
                </a:cubicBezTo>
                <a:cubicBezTo>
                  <a:pt x="1165163" y="913264"/>
                  <a:pt x="1164044" y="916684"/>
                  <a:pt x="1166531" y="915129"/>
                </a:cubicBezTo>
                <a:cubicBezTo>
                  <a:pt x="1168645" y="917678"/>
                  <a:pt x="1169826" y="921160"/>
                  <a:pt x="1172687" y="922963"/>
                </a:cubicBezTo>
                <a:cubicBezTo>
                  <a:pt x="1177226" y="914507"/>
                  <a:pt x="1172997" y="905740"/>
                  <a:pt x="1172127" y="896662"/>
                </a:cubicBezTo>
                <a:cubicBezTo>
                  <a:pt x="1170324" y="878071"/>
                  <a:pt x="1172438" y="856993"/>
                  <a:pt x="1172127" y="836910"/>
                </a:cubicBezTo>
                <a:cubicBezTo>
                  <a:pt x="1172002" y="829449"/>
                  <a:pt x="1171941" y="821863"/>
                  <a:pt x="1172127" y="814650"/>
                </a:cubicBezTo>
                <a:cubicBezTo>
                  <a:pt x="1173122" y="812350"/>
                  <a:pt x="1174987" y="811168"/>
                  <a:pt x="1175485" y="808992"/>
                </a:cubicBezTo>
                <a:cubicBezTo>
                  <a:pt x="1176293" y="805635"/>
                  <a:pt x="1175050" y="801904"/>
                  <a:pt x="1175485" y="798360"/>
                </a:cubicBezTo>
                <a:cubicBezTo>
                  <a:pt x="1175733" y="796432"/>
                  <a:pt x="1176790" y="794816"/>
                  <a:pt x="1177163" y="792826"/>
                </a:cubicBezTo>
                <a:cubicBezTo>
                  <a:pt x="1178034" y="787976"/>
                  <a:pt x="1177474" y="783126"/>
                  <a:pt x="1177723" y="778277"/>
                </a:cubicBezTo>
                <a:cubicBezTo>
                  <a:pt x="1178096" y="770131"/>
                  <a:pt x="1178718" y="762110"/>
                  <a:pt x="1179402" y="754898"/>
                </a:cubicBezTo>
                <a:cubicBezTo>
                  <a:pt x="1179774" y="750545"/>
                  <a:pt x="1179774" y="745882"/>
                  <a:pt x="1180520" y="742587"/>
                </a:cubicBezTo>
                <a:cubicBezTo>
                  <a:pt x="1180956" y="740535"/>
                  <a:pt x="1182324" y="738980"/>
                  <a:pt x="1182760" y="737053"/>
                </a:cubicBezTo>
                <a:cubicBezTo>
                  <a:pt x="1183754" y="732452"/>
                  <a:pt x="1183070" y="727540"/>
                  <a:pt x="1184438" y="723125"/>
                </a:cubicBezTo>
                <a:cubicBezTo>
                  <a:pt x="1186241" y="723560"/>
                  <a:pt x="1186552" y="722628"/>
                  <a:pt x="1187236" y="721944"/>
                </a:cubicBezTo>
                <a:cubicBezTo>
                  <a:pt x="1189474" y="708949"/>
                  <a:pt x="1190034" y="696078"/>
                  <a:pt x="1191713" y="682834"/>
                </a:cubicBezTo>
                <a:cubicBezTo>
                  <a:pt x="1192459" y="677114"/>
                  <a:pt x="1194200" y="671331"/>
                  <a:pt x="1194510" y="665549"/>
                </a:cubicBezTo>
                <a:cubicBezTo>
                  <a:pt x="1194573" y="664119"/>
                  <a:pt x="1193392" y="662564"/>
                  <a:pt x="1193392" y="661134"/>
                </a:cubicBezTo>
                <a:cubicBezTo>
                  <a:pt x="1193392" y="661321"/>
                  <a:pt x="1194449" y="660637"/>
                  <a:pt x="1194510" y="660575"/>
                </a:cubicBezTo>
                <a:cubicBezTo>
                  <a:pt x="1195879" y="657155"/>
                  <a:pt x="1193889" y="652181"/>
                  <a:pt x="1193951" y="648761"/>
                </a:cubicBezTo>
                <a:cubicBezTo>
                  <a:pt x="1194138" y="640616"/>
                  <a:pt x="1196563" y="632657"/>
                  <a:pt x="1197309" y="625382"/>
                </a:cubicBezTo>
                <a:cubicBezTo>
                  <a:pt x="1197806" y="623828"/>
                  <a:pt x="1198552" y="627061"/>
                  <a:pt x="1199547" y="625382"/>
                </a:cubicBezTo>
                <a:cubicBezTo>
                  <a:pt x="1199672" y="620470"/>
                  <a:pt x="1201102" y="616864"/>
                  <a:pt x="1201226" y="612014"/>
                </a:cubicBezTo>
                <a:cubicBezTo>
                  <a:pt x="1200977" y="610087"/>
                  <a:pt x="1199050" y="613444"/>
                  <a:pt x="1199547" y="610833"/>
                </a:cubicBezTo>
                <a:cubicBezTo>
                  <a:pt x="1204086" y="599641"/>
                  <a:pt x="1203091" y="586335"/>
                  <a:pt x="1206262" y="574024"/>
                </a:cubicBezTo>
                <a:cubicBezTo>
                  <a:pt x="1207506" y="572780"/>
                  <a:pt x="1208936" y="570355"/>
                  <a:pt x="1209060" y="569609"/>
                </a:cubicBezTo>
                <a:cubicBezTo>
                  <a:pt x="1211671" y="554873"/>
                  <a:pt x="1216521" y="539329"/>
                  <a:pt x="1219693" y="523225"/>
                </a:cubicBezTo>
                <a:cubicBezTo>
                  <a:pt x="1221744" y="512779"/>
                  <a:pt x="1223485" y="503017"/>
                  <a:pt x="1225289" y="493690"/>
                </a:cubicBezTo>
                <a:cubicBezTo>
                  <a:pt x="1226284" y="488467"/>
                  <a:pt x="1226843" y="482934"/>
                  <a:pt x="1228086" y="478022"/>
                </a:cubicBezTo>
                <a:cubicBezTo>
                  <a:pt x="1228708" y="475721"/>
                  <a:pt x="1230325" y="473669"/>
                  <a:pt x="1230885" y="471306"/>
                </a:cubicBezTo>
                <a:cubicBezTo>
                  <a:pt x="1232004" y="466519"/>
                  <a:pt x="1232004" y="461109"/>
                  <a:pt x="1232564" y="456260"/>
                </a:cubicBezTo>
                <a:cubicBezTo>
                  <a:pt x="1233371" y="449233"/>
                  <a:pt x="1235610" y="442581"/>
                  <a:pt x="1237040" y="435617"/>
                </a:cubicBezTo>
                <a:cubicBezTo>
                  <a:pt x="1239279" y="424922"/>
                  <a:pt x="1239838" y="413730"/>
                  <a:pt x="1244315" y="403782"/>
                </a:cubicBezTo>
                <a:cubicBezTo>
                  <a:pt x="1251092" y="372382"/>
                  <a:pt x="1257870" y="338433"/>
                  <a:pt x="1261600" y="303365"/>
                </a:cubicBezTo>
                <a:cubicBezTo>
                  <a:pt x="1262284" y="296774"/>
                  <a:pt x="1264087" y="289935"/>
                  <a:pt x="1263279" y="284899"/>
                </a:cubicBezTo>
                <a:moveTo>
                  <a:pt x="961097" y="261831"/>
                </a:moveTo>
                <a:cubicBezTo>
                  <a:pt x="960848" y="263385"/>
                  <a:pt x="959107" y="263572"/>
                  <a:pt x="959418" y="265748"/>
                </a:cubicBezTo>
                <a:cubicBezTo>
                  <a:pt x="958175" y="264815"/>
                  <a:pt x="959605" y="261831"/>
                  <a:pt x="961097" y="261831"/>
                </a:cubicBezTo>
                <a:moveTo>
                  <a:pt x="947729" y="282411"/>
                </a:moveTo>
                <a:cubicBezTo>
                  <a:pt x="950526" y="276940"/>
                  <a:pt x="952889" y="270598"/>
                  <a:pt x="956682" y="267364"/>
                </a:cubicBezTo>
                <a:cubicBezTo>
                  <a:pt x="957117" y="267489"/>
                  <a:pt x="957304" y="267862"/>
                  <a:pt x="957242" y="268484"/>
                </a:cubicBezTo>
                <a:cubicBezTo>
                  <a:pt x="954630" y="273707"/>
                  <a:pt x="952827" y="279738"/>
                  <a:pt x="948848" y="283531"/>
                </a:cubicBezTo>
                <a:cubicBezTo>
                  <a:pt x="948226" y="288132"/>
                  <a:pt x="946236" y="291365"/>
                  <a:pt x="943314" y="293603"/>
                </a:cubicBezTo>
                <a:lnTo>
                  <a:pt x="942941" y="293479"/>
                </a:lnTo>
                <a:cubicBezTo>
                  <a:pt x="943562" y="292298"/>
                  <a:pt x="944993" y="289437"/>
                  <a:pt x="947791" y="282411"/>
                </a:cubicBezTo>
                <a:moveTo>
                  <a:pt x="925407" y="216752"/>
                </a:moveTo>
                <a:cubicBezTo>
                  <a:pt x="926340" y="215695"/>
                  <a:pt x="927645" y="214887"/>
                  <a:pt x="928951" y="214825"/>
                </a:cubicBezTo>
                <a:cubicBezTo>
                  <a:pt x="927894" y="216503"/>
                  <a:pt x="925718" y="217001"/>
                  <a:pt x="924786" y="218804"/>
                </a:cubicBezTo>
                <a:cubicBezTo>
                  <a:pt x="923169" y="218369"/>
                  <a:pt x="925842" y="217996"/>
                  <a:pt x="925407" y="216752"/>
                </a:cubicBezTo>
                <a:moveTo>
                  <a:pt x="886857" y="308091"/>
                </a:moveTo>
                <a:cubicBezTo>
                  <a:pt x="888785" y="307904"/>
                  <a:pt x="886981" y="312381"/>
                  <a:pt x="885178" y="312070"/>
                </a:cubicBezTo>
                <a:cubicBezTo>
                  <a:pt x="885302" y="310329"/>
                  <a:pt x="886422" y="309521"/>
                  <a:pt x="886857" y="308091"/>
                </a:cubicBezTo>
                <a:moveTo>
                  <a:pt x="884059" y="316485"/>
                </a:moveTo>
                <a:cubicBezTo>
                  <a:pt x="882629" y="317479"/>
                  <a:pt x="883810" y="321148"/>
                  <a:pt x="881261" y="321024"/>
                </a:cubicBezTo>
                <a:cubicBezTo>
                  <a:pt x="882442" y="319780"/>
                  <a:pt x="881572" y="316422"/>
                  <a:pt x="884059" y="316485"/>
                </a:cubicBezTo>
                <a:moveTo>
                  <a:pt x="877904" y="327677"/>
                </a:moveTo>
                <a:cubicBezTo>
                  <a:pt x="879582" y="328050"/>
                  <a:pt x="877344" y="328920"/>
                  <a:pt x="877904" y="329977"/>
                </a:cubicBezTo>
                <a:cubicBezTo>
                  <a:pt x="876536" y="329853"/>
                  <a:pt x="877717" y="328050"/>
                  <a:pt x="877904" y="327677"/>
                </a:cubicBezTo>
                <a:moveTo>
                  <a:pt x="876225" y="332091"/>
                </a:moveTo>
                <a:cubicBezTo>
                  <a:pt x="876722" y="333024"/>
                  <a:pt x="876162" y="337625"/>
                  <a:pt x="873986" y="337687"/>
                </a:cubicBezTo>
                <a:cubicBezTo>
                  <a:pt x="873737" y="334889"/>
                  <a:pt x="875292" y="333832"/>
                  <a:pt x="876225" y="332091"/>
                </a:cubicBezTo>
                <a:moveTo>
                  <a:pt x="871250" y="343905"/>
                </a:moveTo>
                <a:cubicBezTo>
                  <a:pt x="872619" y="343967"/>
                  <a:pt x="871437" y="345770"/>
                  <a:pt x="871250" y="346081"/>
                </a:cubicBezTo>
                <a:lnTo>
                  <a:pt x="871002" y="346081"/>
                </a:lnTo>
                <a:cubicBezTo>
                  <a:pt x="871002" y="346081"/>
                  <a:pt x="870566" y="345957"/>
                  <a:pt x="870318" y="345895"/>
                </a:cubicBezTo>
                <a:cubicBezTo>
                  <a:pt x="870566" y="345522"/>
                  <a:pt x="870940" y="344900"/>
                  <a:pt x="871188" y="343905"/>
                </a:cubicBezTo>
                <a:moveTo>
                  <a:pt x="870131" y="347262"/>
                </a:moveTo>
                <a:lnTo>
                  <a:pt x="870131" y="347076"/>
                </a:lnTo>
                <a:cubicBezTo>
                  <a:pt x="870131" y="347076"/>
                  <a:pt x="870504" y="347200"/>
                  <a:pt x="870691" y="347262"/>
                </a:cubicBezTo>
                <a:lnTo>
                  <a:pt x="870691" y="347262"/>
                </a:lnTo>
                <a:cubicBezTo>
                  <a:pt x="870069" y="347822"/>
                  <a:pt x="870504" y="349377"/>
                  <a:pt x="869012" y="349003"/>
                </a:cubicBezTo>
                <a:cubicBezTo>
                  <a:pt x="869012" y="348009"/>
                  <a:pt x="869447" y="347511"/>
                  <a:pt x="870131" y="347325"/>
                </a:cubicBezTo>
                <a:moveTo>
                  <a:pt x="849426" y="396383"/>
                </a:moveTo>
                <a:cubicBezTo>
                  <a:pt x="847871" y="396196"/>
                  <a:pt x="848431" y="394642"/>
                  <a:pt x="849426" y="394082"/>
                </a:cubicBezTo>
                <a:lnTo>
                  <a:pt x="849426" y="393958"/>
                </a:lnTo>
                <a:cubicBezTo>
                  <a:pt x="849426" y="393958"/>
                  <a:pt x="849799" y="394082"/>
                  <a:pt x="849986" y="394082"/>
                </a:cubicBezTo>
                <a:cubicBezTo>
                  <a:pt x="850110" y="395139"/>
                  <a:pt x="849364" y="395326"/>
                  <a:pt x="849426" y="396383"/>
                </a:cubicBezTo>
                <a:moveTo>
                  <a:pt x="850545" y="393025"/>
                </a:moveTo>
                <a:cubicBezTo>
                  <a:pt x="850545" y="393025"/>
                  <a:pt x="850483" y="393025"/>
                  <a:pt x="850421" y="393025"/>
                </a:cubicBezTo>
                <a:cubicBezTo>
                  <a:pt x="850421" y="393025"/>
                  <a:pt x="850421" y="393025"/>
                  <a:pt x="850296" y="393025"/>
                </a:cubicBezTo>
                <a:cubicBezTo>
                  <a:pt x="850110" y="393025"/>
                  <a:pt x="849861" y="392901"/>
                  <a:pt x="849675" y="392839"/>
                </a:cubicBezTo>
                <a:cubicBezTo>
                  <a:pt x="849924" y="392465"/>
                  <a:pt x="850296" y="391844"/>
                  <a:pt x="850545" y="390787"/>
                </a:cubicBezTo>
                <a:cubicBezTo>
                  <a:pt x="851913" y="390911"/>
                  <a:pt x="850732" y="392714"/>
                  <a:pt x="850545" y="393087"/>
                </a:cubicBezTo>
                <a:moveTo>
                  <a:pt x="856701" y="379035"/>
                </a:moveTo>
                <a:cubicBezTo>
                  <a:pt x="855395" y="374434"/>
                  <a:pt x="859872" y="370703"/>
                  <a:pt x="861177" y="366786"/>
                </a:cubicBezTo>
                <a:cubicBezTo>
                  <a:pt x="861800" y="370828"/>
                  <a:pt x="858442" y="375678"/>
                  <a:pt x="856701" y="379035"/>
                </a:cubicBezTo>
                <a:moveTo>
                  <a:pt x="864535" y="358330"/>
                </a:moveTo>
                <a:cubicBezTo>
                  <a:pt x="866960" y="358765"/>
                  <a:pt x="863416" y="361688"/>
                  <a:pt x="863416" y="363304"/>
                </a:cubicBezTo>
                <a:cubicBezTo>
                  <a:pt x="861551" y="361563"/>
                  <a:pt x="864784" y="360320"/>
                  <a:pt x="864535" y="358330"/>
                </a:cubicBezTo>
                <a:moveTo>
                  <a:pt x="861177" y="311448"/>
                </a:moveTo>
                <a:cubicBezTo>
                  <a:pt x="861800" y="311386"/>
                  <a:pt x="862172" y="311573"/>
                  <a:pt x="862297" y="312070"/>
                </a:cubicBezTo>
                <a:cubicBezTo>
                  <a:pt x="862670" y="314495"/>
                  <a:pt x="861302" y="315117"/>
                  <a:pt x="860059" y="315987"/>
                </a:cubicBezTo>
                <a:cubicBezTo>
                  <a:pt x="858877" y="319096"/>
                  <a:pt x="858629" y="323075"/>
                  <a:pt x="856141" y="324941"/>
                </a:cubicBezTo>
                <a:cubicBezTo>
                  <a:pt x="857074" y="319718"/>
                  <a:pt x="860059" y="316485"/>
                  <a:pt x="861177" y="311510"/>
                </a:cubicBezTo>
                <a:moveTo>
                  <a:pt x="852224" y="331034"/>
                </a:moveTo>
                <a:cubicBezTo>
                  <a:pt x="854525" y="331905"/>
                  <a:pt x="851416" y="335697"/>
                  <a:pt x="850545" y="337749"/>
                </a:cubicBezTo>
                <a:cubicBezTo>
                  <a:pt x="849861" y="339366"/>
                  <a:pt x="850794" y="342350"/>
                  <a:pt x="848307" y="341667"/>
                </a:cubicBezTo>
                <a:cubicBezTo>
                  <a:pt x="848494" y="337065"/>
                  <a:pt x="851603" y="335324"/>
                  <a:pt x="852224" y="331034"/>
                </a:cubicBezTo>
                <a:moveTo>
                  <a:pt x="846131" y="347760"/>
                </a:moveTo>
                <a:cubicBezTo>
                  <a:pt x="847499" y="347822"/>
                  <a:pt x="846255" y="349625"/>
                  <a:pt x="845571" y="349501"/>
                </a:cubicBezTo>
                <a:lnTo>
                  <a:pt x="845571" y="349501"/>
                </a:lnTo>
                <a:cubicBezTo>
                  <a:pt x="845571" y="349501"/>
                  <a:pt x="845198" y="349501"/>
                  <a:pt x="845011" y="349439"/>
                </a:cubicBezTo>
                <a:cubicBezTo>
                  <a:pt x="845198" y="348693"/>
                  <a:pt x="845944" y="348506"/>
                  <a:pt x="846069" y="347760"/>
                </a:cubicBezTo>
                <a:moveTo>
                  <a:pt x="843893" y="351117"/>
                </a:moveTo>
                <a:lnTo>
                  <a:pt x="844452" y="351117"/>
                </a:lnTo>
                <a:lnTo>
                  <a:pt x="844452" y="351117"/>
                </a:lnTo>
                <a:cubicBezTo>
                  <a:pt x="844452" y="351117"/>
                  <a:pt x="844825" y="351117"/>
                  <a:pt x="845011" y="351180"/>
                </a:cubicBezTo>
                <a:cubicBezTo>
                  <a:pt x="845011" y="351926"/>
                  <a:pt x="844762" y="352361"/>
                  <a:pt x="844452" y="352858"/>
                </a:cubicBezTo>
                <a:cubicBezTo>
                  <a:pt x="843830" y="352734"/>
                  <a:pt x="843830" y="351926"/>
                  <a:pt x="843893" y="351117"/>
                </a:cubicBezTo>
                <a:moveTo>
                  <a:pt x="842214" y="338247"/>
                </a:moveTo>
                <a:cubicBezTo>
                  <a:pt x="843208" y="338682"/>
                  <a:pt x="842276" y="339304"/>
                  <a:pt x="842214" y="339988"/>
                </a:cubicBezTo>
                <a:cubicBezTo>
                  <a:pt x="841219" y="339552"/>
                  <a:pt x="842151" y="338931"/>
                  <a:pt x="842214" y="338247"/>
                </a:cubicBezTo>
                <a:moveTo>
                  <a:pt x="839415" y="361750"/>
                </a:moveTo>
                <a:cubicBezTo>
                  <a:pt x="840659" y="363180"/>
                  <a:pt x="838980" y="366475"/>
                  <a:pt x="837177" y="366724"/>
                </a:cubicBezTo>
                <a:cubicBezTo>
                  <a:pt x="837177" y="364423"/>
                  <a:pt x="839353" y="364050"/>
                  <a:pt x="839415" y="361750"/>
                </a:cubicBezTo>
                <a:moveTo>
                  <a:pt x="841094" y="423741"/>
                </a:moveTo>
                <a:cubicBezTo>
                  <a:pt x="843332" y="429088"/>
                  <a:pt x="838918" y="432694"/>
                  <a:pt x="837177" y="435928"/>
                </a:cubicBezTo>
                <a:cubicBezTo>
                  <a:pt x="836120" y="431762"/>
                  <a:pt x="839353" y="426974"/>
                  <a:pt x="841094" y="423741"/>
                </a:cubicBezTo>
                <a:moveTo>
                  <a:pt x="836058" y="370144"/>
                </a:moveTo>
                <a:cubicBezTo>
                  <a:pt x="836804" y="374372"/>
                  <a:pt x="833135" y="379097"/>
                  <a:pt x="831581" y="382890"/>
                </a:cubicBezTo>
                <a:cubicBezTo>
                  <a:pt x="830213" y="377978"/>
                  <a:pt x="834752" y="374123"/>
                  <a:pt x="836058" y="370144"/>
                </a:cubicBezTo>
                <a:moveTo>
                  <a:pt x="831581" y="458374"/>
                </a:moveTo>
                <a:cubicBezTo>
                  <a:pt x="830711" y="459555"/>
                  <a:pt x="829592" y="460425"/>
                  <a:pt x="828783" y="461731"/>
                </a:cubicBezTo>
                <a:cubicBezTo>
                  <a:pt x="830213" y="465524"/>
                  <a:pt x="828037" y="469628"/>
                  <a:pt x="824307" y="470063"/>
                </a:cubicBezTo>
                <a:cubicBezTo>
                  <a:pt x="826545" y="464529"/>
                  <a:pt x="827042" y="457130"/>
                  <a:pt x="831021" y="453337"/>
                </a:cubicBezTo>
                <a:cubicBezTo>
                  <a:pt x="833074" y="453026"/>
                  <a:pt x="830773" y="456446"/>
                  <a:pt x="831581" y="458436"/>
                </a:cubicBezTo>
                <a:moveTo>
                  <a:pt x="824866" y="394642"/>
                </a:moveTo>
                <a:cubicBezTo>
                  <a:pt x="826794" y="394144"/>
                  <a:pt x="825799" y="396507"/>
                  <a:pt x="825425" y="396880"/>
                </a:cubicBezTo>
                <a:lnTo>
                  <a:pt x="825177" y="396880"/>
                </a:lnTo>
                <a:cubicBezTo>
                  <a:pt x="825177" y="396880"/>
                  <a:pt x="824679" y="396756"/>
                  <a:pt x="824431" y="396694"/>
                </a:cubicBezTo>
                <a:cubicBezTo>
                  <a:pt x="824617" y="396320"/>
                  <a:pt x="824804" y="395699"/>
                  <a:pt x="824804" y="394642"/>
                </a:cubicBezTo>
                <a:moveTo>
                  <a:pt x="824307" y="397999"/>
                </a:moveTo>
                <a:lnTo>
                  <a:pt x="824307" y="397875"/>
                </a:lnTo>
                <a:cubicBezTo>
                  <a:pt x="824307" y="397875"/>
                  <a:pt x="824679" y="397999"/>
                  <a:pt x="824866" y="397999"/>
                </a:cubicBezTo>
                <a:cubicBezTo>
                  <a:pt x="824244" y="398559"/>
                  <a:pt x="824679" y="400113"/>
                  <a:pt x="823187" y="399740"/>
                </a:cubicBezTo>
                <a:cubicBezTo>
                  <a:pt x="823187" y="398745"/>
                  <a:pt x="823623" y="398248"/>
                  <a:pt x="824307" y="397999"/>
                </a:cubicBezTo>
                <a:moveTo>
                  <a:pt x="761818" y="616304"/>
                </a:moveTo>
                <a:cubicBezTo>
                  <a:pt x="760139" y="612760"/>
                  <a:pt x="762440" y="608283"/>
                  <a:pt x="762938" y="605112"/>
                </a:cubicBezTo>
                <a:cubicBezTo>
                  <a:pt x="764989" y="606480"/>
                  <a:pt x="762564" y="613817"/>
                  <a:pt x="761818" y="616304"/>
                </a:cubicBezTo>
                <a:moveTo>
                  <a:pt x="765176" y="542624"/>
                </a:moveTo>
                <a:cubicBezTo>
                  <a:pt x="763684" y="541567"/>
                  <a:pt x="765486" y="539204"/>
                  <a:pt x="765735" y="538147"/>
                </a:cubicBezTo>
                <a:cubicBezTo>
                  <a:pt x="767165" y="539080"/>
                  <a:pt x="765984" y="542064"/>
                  <a:pt x="765176" y="542624"/>
                </a:cubicBezTo>
                <a:moveTo>
                  <a:pt x="768534" y="585526"/>
                </a:moveTo>
                <a:cubicBezTo>
                  <a:pt x="767352" y="585216"/>
                  <a:pt x="768036" y="582107"/>
                  <a:pt x="768534" y="581609"/>
                </a:cubicBezTo>
                <a:cubicBezTo>
                  <a:pt x="769715" y="581982"/>
                  <a:pt x="769031" y="585091"/>
                  <a:pt x="768534" y="585526"/>
                </a:cubicBezTo>
                <a:moveTo>
                  <a:pt x="772451" y="567184"/>
                </a:moveTo>
                <a:cubicBezTo>
                  <a:pt x="773756" y="567308"/>
                  <a:pt x="772761" y="569609"/>
                  <a:pt x="772451" y="569982"/>
                </a:cubicBezTo>
                <a:cubicBezTo>
                  <a:pt x="771145" y="569796"/>
                  <a:pt x="772140" y="567495"/>
                  <a:pt x="772451" y="567184"/>
                </a:cubicBezTo>
                <a:moveTo>
                  <a:pt x="773507" y="577816"/>
                </a:moveTo>
                <a:cubicBezTo>
                  <a:pt x="771331" y="577195"/>
                  <a:pt x="774005" y="574521"/>
                  <a:pt x="774067" y="572718"/>
                </a:cubicBezTo>
                <a:cubicBezTo>
                  <a:pt x="775560" y="573961"/>
                  <a:pt x="774129" y="576884"/>
                  <a:pt x="773507" y="577816"/>
                </a:cubicBezTo>
                <a:moveTo>
                  <a:pt x="772948" y="566625"/>
                </a:moveTo>
                <a:cubicBezTo>
                  <a:pt x="771082" y="565381"/>
                  <a:pt x="773321" y="561775"/>
                  <a:pt x="773507" y="560469"/>
                </a:cubicBezTo>
                <a:cubicBezTo>
                  <a:pt x="773881" y="557547"/>
                  <a:pt x="773881" y="554997"/>
                  <a:pt x="775746" y="552635"/>
                </a:cubicBezTo>
                <a:cubicBezTo>
                  <a:pt x="776741" y="554251"/>
                  <a:pt x="776119" y="557484"/>
                  <a:pt x="777425" y="558728"/>
                </a:cubicBezTo>
                <a:cubicBezTo>
                  <a:pt x="774378" y="559785"/>
                  <a:pt x="774253" y="563764"/>
                  <a:pt x="772948" y="566625"/>
                </a:cubicBezTo>
                <a:moveTo>
                  <a:pt x="782461" y="529194"/>
                </a:moveTo>
                <a:cubicBezTo>
                  <a:pt x="780845" y="528323"/>
                  <a:pt x="782647" y="526271"/>
                  <a:pt x="783518" y="525401"/>
                </a:cubicBezTo>
                <a:cubicBezTo>
                  <a:pt x="783642" y="525401"/>
                  <a:pt x="783705" y="525401"/>
                  <a:pt x="783829" y="525401"/>
                </a:cubicBezTo>
                <a:cubicBezTo>
                  <a:pt x="783518" y="526023"/>
                  <a:pt x="783021" y="527142"/>
                  <a:pt x="782399" y="529132"/>
                </a:cubicBezTo>
                <a:moveTo>
                  <a:pt x="784139" y="523598"/>
                </a:moveTo>
                <a:lnTo>
                  <a:pt x="784139" y="523722"/>
                </a:lnTo>
                <a:cubicBezTo>
                  <a:pt x="784139" y="523722"/>
                  <a:pt x="783767" y="523660"/>
                  <a:pt x="783580" y="523598"/>
                </a:cubicBezTo>
                <a:lnTo>
                  <a:pt x="783580" y="523598"/>
                </a:lnTo>
                <a:cubicBezTo>
                  <a:pt x="783456" y="522479"/>
                  <a:pt x="784202" y="522354"/>
                  <a:pt x="784139" y="521359"/>
                </a:cubicBezTo>
                <a:cubicBezTo>
                  <a:pt x="785072" y="520924"/>
                  <a:pt x="785072" y="523971"/>
                  <a:pt x="784139" y="523536"/>
                </a:cubicBezTo>
                <a:moveTo>
                  <a:pt x="786938" y="486789"/>
                </a:moveTo>
                <a:cubicBezTo>
                  <a:pt x="786938" y="486789"/>
                  <a:pt x="788119" y="485794"/>
                  <a:pt x="788617" y="486229"/>
                </a:cubicBezTo>
                <a:cubicBezTo>
                  <a:pt x="789736" y="487162"/>
                  <a:pt x="786130" y="488840"/>
                  <a:pt x="786938" y="486789"/>
                </a:cubicBezTo>
                <a:moveTo>
                  <a:pt x="787497" y="509608"/>
                </a:moveTo>
                <a:cubicBezTo>
                  <a:pt x="787622" y="506375"/>
                  <a:pt x="789736" y="505193"/>
                  <a:pt x="790855" y="502893"/>
                </a:cubicBezTo>
                <a:cubicBezTo>
                  <a:pt x="792844" y="505815"/>
                  <a:pt x="790419" y="511597"/>
                  <a:pt x="787497" y="509608"/>
                </a:cubicBezTo>
                <a:moveTo>
                  <a:pt x="790855" y="501836"/>
                </a:moveTo>
                <a:cubicBezTo>
                  <a:pt x="790668" y="500592"/>
                  <a:pt x="790917" y="499722"/>
                  <a:pt x="791415" y="499038"/>
                </a:cubicBezTo>
                <a:cubicBezTo>
                  <a:pt x="793528" y="498665"/>
                  <a:pt x="792596" y="502706"/>
                  <a:pt x="790855" y="501836"/>
                </a:cubicBezTo>
                <a:moveTo>
                  <a:pt x="792534" y="497918"/>
                </a:moveTo>
                <a:cubicBezTo>
                  <a:pt x="790917" y="497172"/>
                  <a:pt x="792720" y="495183"/>
                  <a:pt x="793093" y="494561"/>
                </a:cubicBezTo>
                <a:cubicBezTo>
                  <a:pt x="795332" y="495120"/>
                  <a:pt x="793031" y="496861"/>
                  <a:pt x="792534" y="497918"/>
                </a:cubicBezTo>
                <a:moveTo>
                  <a:pt x="819332" y="491203"/>
                </a:moveTo>
                <a:cubicBezTo>
                  <a:pt x="818524" y="491949"/>
                  <a:pt x="819084" y="494001"/>
                  <a:pt x="817653" y="494063"/>
                </a:cubicBezTo>
                <a:lnTo>
                  <a:pt x="817653" y="494188"/>
                </a:lnTo>
                <a:cubicBezTo>
                  <a:pt x="817653" y="494188"/>
                  <a:pt x="817281" y="494063"/>
                  <a:pt x="817094" y="494063"/>
                </a:cubicBezTo>
                <a:cubicBezTo>
                  <a:pt x="816845" y="492136"/>
                  <a:pt x="817281" y="490830"/>
                  <a:pt x="819332" y="491203"/>
                </a:cubicBezTo>
                <a:moveTo>
                  <a:pt x="803663" y="465027"/>
                </a:moveTo>
                <a:cubicBezTo>
                  <a:pt x="805218" y="468882"/>
                  <a:pt x="802296" y="474291"/>
                  <a:pt x="799187" y="473358"/>
                </a:cubicBezTo>
                <a:cubicBezTo>
                  <a:pt x="801674" y="467825"/>
                  <a:pt x="801674" y="459804"/>
                  <a:pt x="806462" y="456633"/>
                </a:cubicBezTo>
                <a:cubicBezTo>
                  <a:pt x="806959" y="460923"/>
                  <a:pt x="805778" y="463410"/>
                  <a:pt x="803663" y="465089"/>
                </a:cubicBezTo>
                <a:moveTo>
                  <a:pt x="807021" y="525339"/>
                </a:moveTo>
                <a:cubicBezTo>
                  <a:pt x="807146" y="523536"/>
                  <a:pt x="807395" y="521981"/>
                  <a:pt x="809259" y="521981"/>
                </a:cubicBezTo>
                <a:cubicBezTo>
                  <a:pt x="809197" y="523784"/>
                  <a:pt x="808513" y="524966"/>
                  <a:pt x="807021" y="525339"/>
                </a:cubicBezTo>
                <a:moveTo>
                  <a:pt x="809259" y="519681"/>
                </a:moveTo>
                <a:cubicBezTo>
                  <a:pt x="808327" y="521048"/>
                  <a:pt x="809322" y="519494"/>
                  <a:pt x="809259" y="518561"/>
                </a:cubicBezTo>
                <a:cubicBezTo>
                  <a:pt x="809446" y="516509"/>
                  <a:pt x="810627" y="520240"/>
                  <a:pt x="809259" y="519681"/>
                </a:cubicBezTo>
                <a:moveTo>
                  <a:pt x="811498" y="439845"/>
                </a:moveTo>
                <a:cubicBezTo>
                  <a:pt x="811684" y="436487"/>
                  <a:pt x="813177" y="429648"/>
                  <a:pt x="816534" y="427596"/>
                </a:cubicBezTo>
                <a:cubicBezTo>
                  <a:pt x="817032" y="433813"/>
                  <a:pt x="814172" y="436736"/>
                  <a:pt x="811498" y="439845"/>
                </a:cubicBezTo>
                <a:moveTo>
                  <a:pt x="815415" y="506312"/>
                </a:moveTo>
                <a:cubicBezTo>
                  <a:pt x="814109" y="506499"/>
                  <a:pt x="813239" y="506250"/>
                  <a:pt x="812617" y="505753"/>
                </a:cubicBezTo>
                <a:cubicBezTo>
                  <a:pt x="812990" y="503204"/>
                  <a:pt x="814793" y="502022"/>
                  <a:pt x="815415" y="499659"/>
                </a:cubicBezTo>
                <a:cubicBezTo>
                  <a:pt x="815539" y="499659"/>
                  <a:pt x="815602" y="499659"/>
                  <a:pt x="815726" y="499659"/>
                </a:cubicBezTo>
                <a:cubicBezTo>
                  <a:pt x="815975" y="499659"/>
                  <a:pt x="816285" y="499659"/>
                  <a:pt x="816534" y="499722"/>
                </a:cubicBezTo>
                <a:cubicBezTo>
                  <a:pt x="817156" y="502146"/>
                  <a:pt x="816285" y="504136"/>
                  <a:pt x="815415" y="506312"/>
                </a:cubicBezTo>
                <a:moveTo>
                  <a:pt x="817094" y="497918"/>
                </a:moveTo>
                <a:lnTo>
                  <a:pt x="817094" y="498105"/>
                </a:lnTo>
                <a:cubicBezTo>
                  <a:pt x="816721" y="498043"/>
                  <a:pt x="816348" y="497981"/>
                  <a:pt x="815975" y="497981"/>
                </a:cubicBezTo>
                <a:lnTo>
                  <a:pt x="815975" y="497981"/>
                </a:lnTo>
                <a:cubicBezTo>
                  <a:pt x="815975" y="496675"/>
                  <a:pt x="815913" y="495493"/>
                  <a:pt x="816845" y="495245"/>
                </a:cubicBezTo>
                <a:cubicBezTo>
                  <a:pt x="816969" y="495245"/>
                  <a:pt x="817094" y="495245"/>
                  <a:pt x="817218" y="495369"/>
                </a:cubicBezTo>
                <a:cubicBezTo>
                  <a:pt x="817964" y="496364"/>
                  <a:pt x="818462" y="497172"/>
                  <a:pt x="817094" y="497981"/>
                </a:cubicBezTo>
                <a:moveTo>
                  <a:pt x="891147" y="697819"/>
                </a:moveTo>
                <a:cubicBezTo>
                  <a:pt x="889034" y="698689"/>
                  <a:pt x="888909" y="698005"/>
                  <a:pt x="889780" y="697011"/>
                </a:cubicBezTo>
                <a:cubicBezTo>
                  <a:pt x="890588" y="695954"/>
                  <a:pt x="895065" y="694399"/>
                  <a:pt x="895251" y="694710"/>
                </a:cubicBezTo>
                <a:cubicBezTo>
                  <a:pt x="895686" y="695643"/>
                  <a:pt x="893199" y="697011"/>
                  <a:pt x="891147" y="697819"/>
                </a:cubicBezTo>
                <a:moveTo>
                  <a:pt x="1120209" y="779893"/>
                </a:moveTo>
                <a:cubicBezTo>
                  <a:pt x="1120582" y="778277"/>
                  <a:pt x="1120830" y="781137"/>
                  <a:pt x="1120768" y="781510"/>
                </a:cubicBezTo>
                <a:cubicBezTo>
                  <a:pt x="1120520" y="782691"/>
                  <a:pt x="1119712" y="782007"/>
                  <a:pt x="1120209" y="779893"/>
                </a:cubicBezTo>
                <a:moveTo>
                  <a:pt x="1121452" y="831438"/>
                </a:moveTo>
                <a:cubicBezTo>
                  <a:pt x="1121825" y="832433"/>
                  <a:pt x="1121142" y="834485"/>
                  <a:pt x="1121017" y="834920"/>
                </a:cubicBezTo>
                <a:cubicBezTo>
                  <a:pt x="1120830" y="834547"/>
                  <a:pt x="1120146" y="831376"/>
                  <a:pt x="1120084" y="830133"/>
                </a:cubicBezTo>
                <a:cubicBezTo>
                  <a:pt x="1120084" y="828765"/>
                  <a:pt x="1119649" y="821428"/>
                  <a:pt x="1119836" y="820122"/>
                </a:cubicBezTo>
                <a:cubicBezTo>
                  <a:pt x="1120022" y="818816"/>
                  <a:pt x="1120395" y="816764"/>
                  <a:pt x="1119712" y="816018"/>
                </a:cubicBezTo>
                <a:cubicBezTo>
                  <a:pt x="1119028" y="815210"/>
                  <a:pt x="1118717" y="815459"/>
                  <a:pt x="1119151" y="813655"/>
                </a:cubicBezTo>
                <a:cubicBezTo>
                  <a:pt x="1119400" y="812536"/>
                  <a:pt x="1119587" y="812039"/>
                  <a:pt x="1119587" y="811417"/>
                </a:cubicBezTo>
                <a:cubicBezTo>
                  <a:pt x="1119463" y="811168"/>
                  <a:pt x="1119463" y="810733"/>
                  <a:pt x="1119587" y="810049"/>
                </a:cubicBezTo>
                <a:cubicBezTo>
                  <a:pt x="1119649" y="810671"/>
                  <a:pt x="1119649" y="811044"/>
                  <a:pt x="1119587" y="811417"/>
                </a:cubicBezTo>
                <a:cubicBezTo>
                  <a:pt x="1119774" y="811790"/>
                  <a:pt x="1120084" y="811728"/>
                  <a:pt x="1120209" y="811106"/>
                </a:cubicBezTo>
                <a:cubicBezTo>
                  <a:pt x="1120271" y="810671"/>
                  <a:pt x="1120022" y="807811"/>
                  <a:pt x="1119649" y="809365"/>
                </a:cubicBezTo>
                <a:cubicBezTo>
                  <a:pt x="1119587" y="809552"/>
                  <a:pt x="1119587" y="809738"/>
                  <a:pt x="1119587" y="809863"/>
                </a:cubicBezTo>
                <a:cubicBezTo>
                  <a:pt x="1119400" y="808433"/>
                  <a:pt x="1119400" y="808184"/>
                  <a:pt x="1119276" y="806692"/>
                </a:cubicBezTo>
                <a:cubicBezTo>
                  <a:pt x="1119214" y="805137"/>
                  <a:pt x="1119463" y="804453"/>
                  <a:pt x="1119463" y="804453"/>
                </a:cubicBezTo>
                <a:cubicBezTo>
                  <a:pt x="1119463" y="804453"/>
                  <a:pt x="1120022" y="800660"/>
                  <a:pt x="1119898" y="798360"/>
                </a:cubicBezTo>
                <a:cubicBezTo>
                  <a:pt x="1119836" y="795997"/>
                  <a:pt x="1119587" y="793697"/>
                  <a:pt x="1119587" y="793075"/>
                </a:cubicBezTo>
                <a:cubicBezTo>
                  <a:pt x="1119587" y="792453"/>
                  <a:pt x="1119649" y="790899"/>
                  <a:pt x="1119587" y="790152"/>
                </a:cubicBezTo>
                <a:cubicBezTo>
                  <a:pt x="1119463" y="789344"/>
                  <a:pt x="1120520" y="787417"/>
                  <a:pt x="1120768" y="788411"/>
                </a:cubicBezTo>
                <a:cubicBezTo>
                  <a:pt x="1120955" y="789282"/>
                  <a:pt x="1121452" y="790339"/>
                  <a:pt x="1121017" y="791147"/>
                </a:cubicBezTo>
                <a:cubicBezTo>
                  <a:pt x="1120582" y="792018"/>
                  <a:pt x="1120333" y="792826"/>
                  <a:pt x="1120955" y="794443"/>
                </a:cubicBezTo>
                <a:cubicBezTo>
                  <a:pt x="1121514" y="796059"/>
                  <a:pt x="1121825" y="798733"/>
                  <a:pt x="1121514" y="800598"/>
                </a:cubicBezTo>
                <a:cubicBezTo>
                  <a:pt x="1121266" y="802401"/>
                  <a:pt x="1121017" y="809241"/>
                  <a:pt x="1121142" y="811355"/>
                </a:cubicBezTo>
                <a:cubicBezTo>
                  <a:pt x="1121204" y="813531"/>
                  <a:pt x="1121639" y="816702"/>
                  <a:pt x="1121204" y="817448"/>
                </a:cubicBezTo>
                <a:cubicBezTo>
                  <a:pt x="1120768" y="818257"/>
                  <a:pt x="1120520" y="819127"/>
                  <a:pt x="1120955" y="820246"/>
                </a:cubicBezTo>
                <a:cubicBezTo>
                  <a:pt x="1121390" y="821365"/>
                  <a:pt x="1121390" y="821987"/>
                  <a:pt x="1121390" y="823666"/>
                </a:cubicBezTo>
                <a:cubicBezTo>
                  <a:pt x="1121390" y="825345"/>
                  <a:pt x="1121639" y="826713"/>
                  <a:pt x="1121639" y="827708"/>
                </a:cubicBezTo>
                <a:cubicBezTo>
                  <a:pt x="1121639" y="828765"/>
                  <a:pt x="1121142" y="830319"/>
                  <a:pt x="1121452" y="831376"/>
                </a:cubicBezTo>
                <a:moveTo>
                  <a:pt x="1121514" y="767955"/>
                </a:moveTo>
                <a:cubicBezTo>
                  <a:pt x="1121390" y="770380"/>
                  <a:pt x="1121017" y="771686"/>
                  <a:pt x="1121017" y="772121"/>
                </a:cubicBezTo>
                <a:cubicBezTo>
                  <a:pt x="1121017" y="772494"/>
                  <a:pt x="1120146" y="772245"/>
                  <a:pt x="1120271" y="769447"/>
                </a:cubicBezTo>
                <a:cubicBezTo>
                  <a:pt x="1120333" y="766587"/>
                  <a:pt x="1120146" y="763230"/>
                  <a:pt x="1120582" y="762110"/>
                </a:cubicBezTo>
                <a:cubicBezTo>
                  <a:pt x="1121017" y="760991"/>
                  <a:pt x="1122074" y="762173"/>
                  <a:pt x="1121950" y="762173"/>
                </a:cubicBezTo>
                <a:cubicBezTo>
                  <a:pt x="1121142" y="762173"/>
                  <a:pt x="1121701" y="765530"/>
                  <a:pt x="1121514" y="767955"/>
                </a:cubicBezTo>
                <a:moveTo>
                  <a:pt x="1123255" y="749551"/>
                </a:moveTo>
                <a:cubicBezTo>
                  <a:pt x="1122571" y="752411"/>
                  <a:pt x="1122758" y="755768"/>
                  <a:pt x="1122509" y="756639"/>
                </a:cubicBezTo>
                <a:cubicBezTo>
                  <a:pt x="1122260" y="757509"/>
                  <a:pt x="1121825" y="758131"/>
                  <a:pt x="1121514" y="758131"/>
                </a:cubicBezTo>
                <a:cubicBezTo>
                  <a:pt x="1121266" y="758131"/>
                  <a:pt x="1121204" y="758380"/>
                  <a:pt x="1121204" y="756328"/>
                </a:cubicBezTo>
                <a:cubicBezTo>
                  <a:pt x="1121204" y="754773"/>
                  <a:pt x="1121204" y="753281"/>
                  <a:pt x="1121328" y="751665"/>
                </a:cubicBezTo>
                <a:cubicBezTo>
                  <a:pt x="1121328" y="751851"/>
                  <a:pt x="1121576" y="751975"/>
                  <a:pt x="1121888" y="751975"/>
                </a:cubicBezTo>
                <a:cubicBezTo>
                  <a:pt x="1122323" y="751540"/>
                  <a:pt x="1123255" y="748867"/>
                  <a:pt x="1121576" y="749053"/>
                </a:cubicBezTo>
                <a:cubicBezTo>
                  <a:pt x="1121514" y="749302"/>
                  <a:pt x="1121514" y="749613"/>
                  <a:pt x="1121452" y="749924"/>
                </a:cubicBezTo>
                <a:cubicBezTo>
                  <a:pt x="1121390" y="750483"/>
                  <a:pt x="1121328" y="751043"/>
                  <a:pt x="1121328" y="751602"/>
                </a:cubicBezTo>
                <a:cubicBezTo>
                  <a:pt x="1121079" y="750981"/>
                  <a:pt x="1121576" y="749737"/>
                  <a:pt x="1121328" y="749115"/>
                </a:cubicBezTo>
                <a:cubicBezTo>
                  <a:pt x="1121328" y="749115"/>
                  <a:pt x="1121514" y="749115"/>
                  <a:pt x="1121576" y="749115"/>
                </a:cubicBezTo>
                <a:cubicBezTo>
                  <a:pt x="1121763" y="747312"/>
                  <a:pt x="1121825" y="745944"/>
                  <a:pt x="1121950" y="744638"/>
                </a:cubicBezTo>
                <a:cubicBezTo>
                  <a:pt x="1122137" y="743208"/>
                  <a:pt x="1123629" y="742587"/>
                  <a:pt x="1123255" y="743581"/>
                </a:cubicBezTo>
                <a:cubicBezTo>
                  <a:pt x="1123131" y="744079"/>
                  <a:pt x="1123939" y="746815"/>
                  <a:pt x="1123255" y="749613"/>
                </a:cubicBezTo>
                <a:moveTo>
                  <a:pt x="1134510" y="635828"/>
                </a:moveTo>
                <a:cubicBezTo>
                  <a:pt x="1133639" y="639248"/>
                  <a:pt x="1131898" y="649694"/>
                  <a:pt x="1131711" y="653486"/>
                </a:cubicBezTo>
                <a:cubicBezTo>
                  <a:pt x="1131587" y="657279"/>
                  <a:pt x="1129163" y="673632"/>
                  <a:pt x="1128789" y="677238"/>
                </a:cubicBezTo>
                <a:cubicBezTo>
                  <a:pt x="1128478" y="680844"/>
                  <a:pt x="1127235" y="689425"/>
                  <a:pt x="1127110" y="693529"/>
                </a:cubicBezTo>
                <a:cubicBezTo>
                  <a:pt x="1126924" y="697695"/>
                  <a:pt x="1126054" y="704348"/>
                  <a:pt x="1125680" y="707083"/>
                </a:cubicBezTo>
                <a:cubicBezTo>
                  <a:pt x="1125369" y="709819"/>
                  <a:pt x="1124996" y="712928"/>
                  <a:pt x="1124996" y="714980"/>
                </a:cubicBezTo>
                <a:cubicBezTo>
                  <a:pt x="1124996" y="717032"/>
                  <a:pt x="1123815" y="720203"/>
                  <a:pt x="1123815" y="720203"/>
                </a:cubicBezTo>
                <a:cubicBezTo>
                  <a:pt x="1123815" y="720203"/>
                  <a:pt x="1123318" y="716410"/>
                  <a:pt x="1123629" y="711747"/>
                </a:cubicBezTo>
                <a:cubicBezTo>
                  <a:pt x="1124001" y="707083"/>
                  <a:pt x="1124996" y="698316"/>
                  <a:pt x="1125369" y="695270"/>
                </a:cubicBezTo>
                <a:cubicBezTo>
                  <a:pt x="1125680" y="692161"/>
                  <a:pt x="1127235" y="676741"/>
                  <a:pt x="1127422" y="673445"/>
                </a:cubicBezTo>
                <a:cubicBezTo>
                  <a:pt x="1127608" y="670150"/>
                  <a:pt x="1128105" y="663124"/>
                  <a:pt x="1128976" y="660886"/>
                </a:cubicBezTo>
                <a:cubicBezTo>
                  <a:pt x="1128976" y="660886"/>
                  <a:pt x="1129784" y="660139"/>
                  <a:pt x="1129784" y="658709"/>
                </a:cubicBezTo>
                <a:cubicBezTo>
                  <a:pt x="1129784" y="657279"/>
                  <a:pt x="1129909" y="654543"/>
                  <a:pt x="1130344" y="653735"/>
                </a:cubicBezTo>
                <a:cubicBezTo>
                  <a:pt x="1130779" y="652865"/>
                  <a:pt x="1130903" y="651186"/>
                  <a:pt x="1131028" y="650502"/>
                </a:cubicBezTo>
                <a:cubicBezTo>
                  <a:pt x="1131214" y="649818"/>
                  <a:pt x="1132333" y="645279"/>
                  <a:pt x="1132023" y="644160"/>
                </a:cubicBezTo>
                <a:cubicBezTo>
                  <a:pt x="1131649" y="643041"/>
                  <a:pt x="1130593" y="642605"/>
                  <a:pt x="1131276" y="641300"/>
                </a:cubicBezTo>
                <a:cubicBezTo>
                  <a:pt x="1132023" y="639994"/>
                  <a:pt x="1132395" y="638191"/>
                  <a:pt x="1132831" y="637258"/>
                </a:cubicBezTo>
                <a:cubicBezTo>
                  <a:pt x="1133266" y="636325"/>
                  <a:pt x="1134323" y="632097"/>
                  <a:pt x="1134385" y="630356"/>
                </a:cubicBezTo>
                <a:cubicBezTo>
                  <a:pt x="1134510" y="628615"/>
                  <a:pt x="1135380" y="627061"/>
                  <a:pt x="1135380" y="627061"/>
                </a:cubicBezTo>
                <a:cubicBezTo>
                  <a:pt x="1135380" y="627745"/>
                  <a:pt x="1135380" y="632284"/>
                  <a:pt x="1134510" y="635704"/>
                </a:cubicBezTo>
                <a:moveTo>
                  <a:pt x="1170448" y="320402"/>
                </a:moveTo>
                <a:cubicBezTo>
                  <a:pt x="1171630" y="322081"/>
                  <a:pt x="1169639" y="325811"/>
                  <a:pt x="1167837" y="328734"/>
                </a:cubicBezTo>
                <a:cubicBezTo>
                  <a:pt x="1168832" y="326495"/>
                  <a:pt x="1169516" y="325252"/>
                  <a:pt x="1168893" y="325749"/>
                </a:cubicBezTo>
                <a:cubicBezTo>
                  <a:pt x="1168645" y="325873"/>
                  <a:pt x="1167961" y="326682"/>
                  <a:pt x="1167028" y="327677"/>
                </a:cubicBezTo>
                <a:cubicBezTo>
                  <a:pt x="1168272" y="325500"/>
                  <a:pt x="1170200" y="323200"/>
                  <a:pt x="1170448" y="320402"/>
                </a:cubicBezTo>
                <a:moveTo>
                  <a:pt x="1118530" y="395263"/>
                </a:moveTo>
                <a:lnTo>
                  <a:pt x="1118717" y="395263"/>
                </a:lnTo>
                <a:cubicBezTo>
                  <a:pt x="1118343" y="396383"/>
                  <a:pt x="1117536" y="397191"/>
                  <a:pt x="1116789" y="398061"/>
                </a:cubicBezTo>
                <a:cubicBezTo>
                  <a:pt x="1116416" y="398434"/>
                  <a:pt x="1116105" y="398808"/>
                  <a:pt x="1115794" y="399243"/>
                </a:cubicBezTo>
                <a:lnTo>
                  <a:pt x="1115794" y="399243"/>
                </a:lnTo>
                <a:cubicBezTo>
                  <a:pt x="1113929" y="397253"/>
                  <a:pt x="1117784" y="396320"/>
                  <a:pt x="1118592" y="395263"/>
                </a:cubicBezTo>
                <a:moveTo>
                  <a:pt x="1106965" y="407575"/>
                </a:moveTo>
                <a:cubicBezTo>
                  <a:pt x="1107214" y="406082"/>
                  <a:pt x="1107898" y="404590"/>
                  <a:pt x="1109079" y="403098"/>
                </a:cubicBezTo>
                <a:cubicBezTo>
                  <a:pt x="1110758" y="400859"/>
                  <a:pt x="1112685" y="399118"/>
                  <a:pt x="1112685" y="399118"/>
                </a:cubicBezTo>
                <a:lnTo>
                  <a:pt x="1114053" y="400859"/>
                </a:lnTo>
                <a:cubicBezTo>
                  <a:pt x="1113556" y="401170"/>
                  <a:pt x="1111441" y="404839"/>
                  <a:pt x="1109887" y="406331"/>
                </a:cubicBezTo>
                <a:cubicBezTo>
                  <a:pt x="1108395" y="407885"/>
                  <a:pt x="1106654" y="409813"/>
                  <a:pt x="1106965" y="407575"/>
                </a:cubicBezTo>
                <a:moveTo>
                  <a:pt x="1091545" y="420259"/>
                </a:moveTo>
                <a:cubicBezTo>
                  <a:pt x="1093597" y="417647"/>
                  <a:pt x="1097576" y="413171"/>
                  <a:pt x="1099317" y="410435"/>
                </a:cubicBezTo>
                <a:cubicBezTo>
                  <a:pt x="1100996" y="407699"/>
                  <a:pt x="1104478" y="405585"/>
                  <a:pt x="1103607" y="407015"/>
                </a:cubicBezTo>
                <a:cubicBezTo>
                  <a:pt x="1103172" y="407699"/>
                  <a:pt x="1102551" y="410621"/>
                  <a:pt x="1100498" y="412176"/>
                </a:cubicBezTo>
                <a:cubicBezTo>
                  <a:pt x="1098447" y="413730"/>
                  <a:pt x="1097576" y="415595"/>
                  <a:pt x="1096520" y="416777"/>
                </a:cubicBezTo>
                <a:cubicBezTo>
                  <a:pt x="1095524" y="418020"/>
                  <a:pt x="1092229" y="421627"/>
                  <a:pt x="1091358" y="423181"/>
                </a:cubicBezTo>
                <a:cubicBezTo>
                  <a:pt x="1090488" y="424736"/>
                  <a:pt x="1088125" y="428342"/>
                  <a:pt x="1088125" y="427658"/>
                </a:cubicBezTo>
                <a:cubicBezTo>
                  <a:pt x="1088125" y="426974"/>
                  <a:pt x="1089493" y="422808"/>
                  <a:pt x="1091545" y="420259"/>
                </a:cubicBezTo>
                <a:moveTo>
                  <a:pt x="1090053" y="431016"/>
                </a:moveTo>
                <a:cubicBezTo>
                  <a:pt x="1090425" y="431016"/>
                  <a:pt x="1090550" y="431389"/>
                  <a:pt x="1090550" y="431824"/>
                </a:cubicBezTo>
                <a:cubicBezTo>
                  <a:pt x="1089991" y="432632"/>
                  <a:pt x="1089431" y="433503"/>
                  <a:pt x="1088933" y="434373"/>
                </a:cubicBezTo>
                <a:cubicBezTo>
                  <a:pt x="1087690" y="436611"/>
                  <a:pt x="1086447" y="438725"/>
                  <a:pt x="1084519" y="439099"/>
                </a:cubicBezTo>
                <a:cubicBezTo>
                  <a:pt x="1086073" y="436114"/>
                  <a:pt x="1087628" y="433130"/>
                  <a:pt x="1089991" y="431016"/>
                </a:cubicBezTo>
                <a:moveTo>
                  <a:pt x="1061576" y="475037"/>
                </a:moveTo>
                <a:lnTo>
                  <a:pt x="1061576" y="474478"/>
                </a:lnTo>
                <a:cubicBezTo>
                  <a:pt x="1061949" y="474478"/>
                  <a:pt x="1062260" y="474478"/>
                  <a:pt x="1062135" y="473918"/>
                </a:cubicBezTo>
                <a:cubicBezTo>
                  <a:pt x="1062881" y="473980"/>
                  <a:pt x="1062819" y="475472"/>
                  <a:pt x="1062135" y="475659"/>
                </a:cubicBezTo>
                <a:lnTo>
                  <a:pt x="1062135" y="475845"/>
                </a:lnTo>
                <a:cubicBezTo>
                  <a:pt x="1061824" y="475597"/>
                  <a:pt x="1061576" y="475348"/>
                  <a:pt x="1061327" y="475099"/>
                </a:cubicBezTo>
                <a:lnTo>
                  <a:pt x="1061576" y="474975"/>
                </a:lnTo>
                <a:close/>
                <a:moveTo>
                  <a:pt x="1054860" y="480136"/>
                </a:moveTo>
                <a:lnTo>
                  <a:pt x="1054860" y="480633"/>
                </a:lnTo>
                <a:lnTo>
                  <a:pt x="1055109" y="480633"/>
                </a:lnTo>
                <a:cubicBezTo>
                  <a:pt x="1054673" y="481628"/>
                  <a:pt x="1053927" y="482374"/>
                  <a:pt x="1053119" y="483182"/>
                </a:cubicBezTo>
                <a:cubicBezTo>
                  <a:pt x="1052311" y="483928"/>
                  <a:pt x="1051565" y="484799"/>
                  <a:pt x="1051005" y="485856"/>
                </a:cubicBezTo>
                <a:lnTo>
                  <a:pt x="1051005" y="485669"/>
                </a:lnTo>
                <a:lnTo>
                  <a:pt x="1049264" y="485669"/>
                </a:lnTo>
                <a:cubicBezTo>
                  <a:pt x="1050446" y="483369"/>
                  <a:pt x="1051379" y="478270"/>
                  <a:pt x="1054860" y="480136"/>
                </a:cubicBezTo>
                <a:moveTo>
                  <a:pt x="1026010" y="503825"/>
                </a:moveTo>
                <a:cubicBezTo>
                  <a:pt x="1027378" y="501711"/>
                  <a:pt x="1029617" y="498478"/>
                  <a:pt x="1030673" y="497234"/>
                </a:cubicBezTo>
                <a:cubicBezTo>
                  <a:pt x="1031730" y="496115"/>
                  <a:pt x="1038507" y="488281"/>
                  <a:pt x="1038943" y="488281"/>
                </a:cubicBezTo>
                <a:cubicBezTo>
                  <a:pt x="1038943" y="489276"/>
                  <a:pt x="1034280" y="493815"/>
                  <a:pt x="1032725" y="496551"/>
                </a:cubicBezTo>
                <a:cubicBezTo>
                  <a:pt x="1031171" y="499349"/>
                  <a:pt x="1027254" y="505380"/>
                  <a:pt x="1025326" y="507742"/>
                </a:cubicBezTo>
                <a:cubicBezTo>
                  <a:pt x="1023461" y="510167"/>
                  <a:pt x="1022404" y="511038"/>
                  <a:pt x="1022217" y="510167"/>
                </a:cubicBezTo>
                <a:cubicBezTo>
                  <a:pt x="1022030" y="509297"/>
                  <a:pt x="1024642" y="505877"/>
                  <a:pt x="1026010" y="503825"/>
                </a:cubicBezTo>
                <a:moveTo>
                  <a:pt x="1034280" y="501027"/>
                </a:moveTo>
                <a:cubicBezTo>
                  <a:pt x="1033223" y="503141"/>
                  <a:pt x="1031730" y="505380"/>
                  <a:pt x="1030176" y="507058"/>
                </a:cubicBezTo>
                <a:cubicBezTo>
                  <a:pt x="1028621" y="508799"/>
                  <a:pt x="1024642" y="512965"/>
                  <a:pt x="1025326" y="511535"/>
                </a:cubicBezTo>
                <a:cubicBezTo>
                  <a:pt x="1026010" y="510167"/>
                  <a:pt x="1028621" y="506561"/>
                  <a:pt x="1030860" y="503141"/>
                </a:cubicBezTo>
                <a:cubicBezTo>
                  <a:pt x="1033098" y="499659"/>
                  <a:pt x="1033223" y="499473"/>
                  <a:pt x="1033223" y="499473"/>
                </a:cubicBezTo>
                <a:cubicBezTo>
                  <a:pt x="1035336" y="497608"/>
                  <a:pt x="1035336" y="498975"/>
                  <a:pt x="1034280" y="501027"/>
                </a:cubicBezTo>
                <a:moveTo>
                  <a:pt x="1008103" y="543930"/>
                </a:moveTo>
                <a:cubicBezTo>
                  <a:pt x="1008476" y="544178"/>
                  <a:pt x="1008849" y="544489"/>
                  <a:pt x="1009160" y="544614"/>
                </a:cubicBezTo>
                <a:lnTo>
                  <a:pt x="1009160" y="544614"/>
                </a:lnTo>
                <a:cubicBezTo>
                  <a:pt x="1009160" y="544925"/>
                  <a:pt x="1009035" y="545235"/>
                  <a:pt x="1008786" y="545671"/>
                </a:cubicBezTo>
                <a:cubicBezTo>
                  <a:pt x="1008725" y="545795"/>
                  <a:pt x="1008663" y="545919"/>
                  <a:pt x="1008601" y="546044"/>
                </a:cubicBezTo>
                <a:lnTo>
                  <a:pt x="1008601" y="545919"/>
                </a:lnTo>
                <a:lnTo>
                  <a:pt x="1007419" y="545919"/>
                </a:lnTo>
                <a:cubicBezTo>
                  <a:pt x="1007419" y="545111"/>
                  <a:pt x="1007668" y="544676"/>
                  <a:pt x="1007978" y="544178"/>
                </a:cubicBezTo>
                <a:lnTo>
                  <a:pt x="1008103" y="543868"/>
                </a:lnTo>
                <a:close/>
                <a:moveTo>
                  <a:pt x="999274" y="510292"/>
                </a:moveTo>
                <a:cubicBezTo>
                  <a:pt x="1000144" y="508053"/>
                  <a:pt x="1000268" y="506872"/>
                  <a:pt x="1002009" y="504944"/>
                </a:cubicBezTo>
                <a:cubicBezTo>
                  <a:pt x="1003191" y="503763"/>
                  <a:pt x="1006113" y="501152"/>
                  <a:pt x="1007854" y="499659"/>
                </a:cubicBezTo>
                <a:cubicBezTo>
                  <a:pt x="1006735" y="501338"/>
                  <a:pt x="1005429" y="504323"/>
                  <a:pt x="1003377" y="506499"/>
                </a:cubicBezTo>
                <a:cubicBezTo>
                  <a:pt x="1000642" y="509421"/>
                  <a:pt x="998403" y="512530"/>
                  <a:pt x="999274" y="510292"/>
                </a:cubicBezTo>
                <a:moveTo>
                  <a:pt x="902091" y="687995"/>
                </a:moveTo>
                <a:cubicBezTo>
                  <a:pt x="900722" y="689425"/>
                  <a:pt x="899852" y="690979"/>
                  <a:pt x="899168" y="690606"/>
                </a:cubicBezTo>
                <a:cubicBezTo>
                  <a:pt x="898484" y="690233"/>
                  <a:pt x="897427" y="690109"/>
                  <a:pt x="898795" y="688679"/>
                </a:cubicBezTo>
                <a:cubicBezTo>
                  <a:pt x="900225" y="687311"/>
                  <a:pt x="904826" y="684078"/>
                  <a:pt x="905385" y="684575"/>
                </a:cubicBezTo>
                <a:cubicBezTo>
                  <a:pt x="906008" y="685197"/>
                  <a:pt x="903458" y="686627"/>
                  <a:pt x="902091" y="687995"/>
                </a:cubicBezTo>
                <a:moveTo>
                  <a:pt x="917448" y="671704"/>
                </a:moveTo>
                <a:cubicBezTo>
                  <a:pt x="917448" y="671704"/>
                  <a:pt x="915334" y="673259"/>
                  <a:pt x="913966" y="675497"/>
                </a:cubicBezTo>
                <a:cubicBezTo>
                  <a:pt x="912598" y="677736"/>
                  <a:pt x="912101" y="678420"/>
                  <a:pt x="910547" y="679477"/>
                </a:cubicBezTo>
                <a:cubicBezTo>
                  <a:pt x="908992" y="680471"/>
                  <a:pt x="908494" y="681218"/>
                  <a:pt x="907624" y="682212"/>
                </a:cubicBezTo>
                <a:cubicBezTo>
                  <a:pt x="906754" y="683269"/>
                  <a:pt x="906940" y="681342"/>
                  <a:pt x="908494" y="679290"/>
                </a:cubicBezTo>
                <a:cubicBezTo>
                  <a:pt x="910049" y="677238"/>
                  <a:pt x="908494" y="675995"/>
                  <a:pt x="910547" y="675497"/>
                </a:cubicBezTo>
                <a:cubicBezTo>
                  <a:pt x="912598" y="675000"/>
                  <a:pt x="913656" y="673756"/>
                  <a:pt x="914526" y="672761"/>
                </a:cubicBezTo>
                <a:cubicBezTo>
                  <a:pt x="915334" y="671704"/>
                  <a:pt x="918629" y="669839"/>
                  <a:pt x="917448" y="671704"/>
                </a:cubicBezTo>
                <a:moveTo>
                  <a:pt x="945304" y="636201"/>
                </a:moveTo>
                <a:cubicBezTo>
                  <a:pt x="946983" y="634957"/>
                  <a:pt x="947666" y="636699"/>
                  <a:pt x="946983" y="637693"/>
                </a:cubicBezTo>
                <a:cubicBezTo>
                  <a:pt x="946299" y="638750"/>
                  <a:pt x="947169" y="639248"/>
                  <a:pt x="945490" y="641424"/>
                </a:cubicBezTo>
                <a:cubicBezTo>
                  <a:pt x="943500" y="641175"/>
                  <a:pt x="942630" y="641921"/>
                  <a:pt x="942132" y="643165"/>
                </a:cubicBezTo>
                <a:cubicBezTo>
                  <a:pt x="942941" y="643849"/>
                  <a:pt x="944060" y="643041"/>
                  <a:pt x="944869" y="642170"/>
                </a:cubicBezTo>
                <a:cubicBezTo>
                  <a:pt x="943500" y="643911"/>
                  <a:pt x="942506" y="644719"/>
                  <a:pt x="940951" y="646336"/>
                </a:cubicBezTo>
                <a:cubicBezTo>
                  <a:pt x="939273" y="648201"/>
                  <a:pt x="937843" y="651994"/>
                  <a:pt x="936848" y="653238"/>
                </a:cubicBezTo>
                <a:cubicBezTo>
                  <a:pt x="935790" y="654419"/>
                  <a:pt x="934112" y="654792"/>
                  <a:pt x="932868" y="655290"/>
                </a:cubicBezTo>
                <a:cubicBezTo>
                  <a:pt x="931687" y="655787"/>
                  <a:pt x="931314" y="656844"/>
                  <a:pt x="930630" y="657714"/>
                </a:cubicBezTo>
                <a:cubicBezTo>
                  <a:pt x="929946" y="658585"/>
                  <a:pt x="930817" y="659269"/>
                  <a:pt x="928764" y="661507"/>
                </a:cubicBezTo>
                <a:cubicBezTo>
                  <a:pt x="928205" y="662129"/>
                  <a:pt x="927396" y="662875"/>
                  <a:pt x="926464" y="663621"/>
                </a:cubicBezTo>
                <a:lnTo>
                  <a:pt x="926464" y="663870"/>
                </a:lnTo>
                <a:cubicBezTo>
                  <a:pt x="926464" y="663870"/>
                  <a:pt x="926215" y="663870"/>
                  <a:pt x="926091" y="663870"/>
                </a:cubicBezTo>
                <a:cubicBezTo>
                  <a:pt x="926215" y="663746"/>
                  <a:pt x="926340" y="663621"/>
                  <a:pt x="926464" y="663559"/>
                </a:cubicBezTo>
                <a:lnTo>
                  <a:pt x="926464" y="662626"/>
                </a:lnTo>
                <a:cubicBezTo>
                  <a:pt x="925904" y="662689"/>
                  <a:pt x="925780" y="662191"/>
                  <a:pt x="925345" y="662067"/>
                </a:cubicBezTo>
                <a:cubicBezTo>
                  <a:pt x="924537" y="663621"/>
                  <a:pt x="921428" y="665176"/>
                  <a:pt x="921738" y="667041"/>
                </a:cubicBezTo>
                <a:cubicBezTo>
                  <a:pt x="922484" y="666544"/>
                  <a:pt x="923231" y="666046"/>
                  <a:pt x="923977" y="665487"/>
                </a:cubicBezTo>
                <a:cubicBezTo>
                  <a:pt x="923417" y="666357"/>
                  <a:pt x="922982" y="667228"/>
                  <a:pt x="921987" y="667725"/>
                </a:cubicBezTo>
                <a:cubicBezTo>
                  <a:pt x="921863" y="667476"/>
                  <a:pt x="921738" y="667290"/>
                  <a:pt x="921738" y="667041"/>
                </a:cubicBezTo>
                <a:cubicBezTo>
                  <a:pt x="920682" y="667725"/>
                  <a:pt x="919687" y="668285"/>
                  <a:pt x="918940" y="668658"/>
                </a:cubicBezTo>
                <a:cubicBezTo>
                  <a:pt x="918381" y="668906"/>
                  <a:pt x="918008" y="669093"/>
                  <a:pt x="917883" y="669093"/>
                </a:cubicBezTo>
                <a:cubicBezTo>
                  <a:pt x="918194" y="668782"/>
                  <a:pt x="919500" y="667787"/>
                  <a:pt x="920308" y="666419"/>
                </a:cubicBezTo>
                <a:cubicBezTo>
                  <a:pt x="921677" y="664181"/>
                  <a:pt x="923542" y="663000"/>
                  <a:pt x="926153" y="659891"/>
                </a:cubicBezTo>
                <a:cubicBezTo>
                  <a:pt x="928764" y="656782"/>
                  <a:pt x="929262" y="656968"/>
                  <a:pt x="931500" y="654170"/>
                </a:cubicBezTo>
                <a:cubicBezTo>
                  <a:pt x="933739" y="651435"/>
                  <a:pt x="932371" y="651808"/>
                  <a:pt x="931314" y="652492"/>
                </a:cubicBezTo>
                <a:cubicBezTo>
                  <a:pt x="930319" y="653175"/>
                  <a:pt x="931500" y="650440"/>
                  <a:pt x="932184" y="648699"/>
                </a:cubicBezTo>
                <a:cubicBezTo>
                  <a:pt x="932246" y="648574"/>
                  <a:pt x="932246" y="648512"/>
                  <a:pt x="932246" y="648450"/>
                </a:cubicBezTo>
                <a:cubicBezTo>
                  <a:pt x="931811" y="648450"/>
                  <a:pt x="928329" y="653611"/>
                  <a:pt x="926526" y="655227"/>
                </a:cubicBezTo>
                <a:cubicBezTo>
                  <a:pt x="924412" y="657155"/>
                  <a:pt x="926526" y="655227"/>
                  <a:pt x="926650" y="656471"/>
                </a:cubicBezTo>
                <a:cubicBezTo>
                  <a:pt x="926837" y="657652"/>
                  <a:pt x="925842" y="658523"/>
                  <a:pt x="924101" y="659393"/>
                </a:cubicBezTo>
                <a:cubicBezTo>
                  <a:pt x="922361" y="660202"/>
                  <a:pt x="923044" y="660761"/>
                  <a:pt x="920992" y="662502"/>
                </a:cubicBezTo>
                <a:cubicBezTo>
                  <a:pt x="918940" y="664181"/>
                  <a:pt x="916143" y="665735"/>
                  <a:pt x="916702" y="665051"/>
                </a:cubicBezTo>
                <a:cubicBezTo>
                  <a:pt x="917199" y="664367"/>
                  <a:pt x="918257" y="660761"/>
                  <a:pt x="919252" y="659518"/>
                </a:cubicBezTo>
                <a:cubicBezTo>
                  <a:pt x="920308" y="658336"/>
                  <a:pt x="921179" y="658336"/>
                  <a:pt x="921303" y="656595"/>
                </a:cubicBezTo>
                <a:cubicBezTo>
                  <a:pt x="921490" y="654916"/>
                  <a:pt x="922174" y="655725"/>
                  <a:pt x="923417" y="655041"/>
                </a:cubicBezTo>
                <a:cubicBezTo>
                  <a:pt x="924599" y="654357"/>
                  <a:pt x="927334" y="650253"/>
                  <a:pt x="928205" y="648139"/>
                </a:cubicBezTo>
                <a:cubicBezTo>
                  <a:pt x="929075" y="646087"/>
                  <a:pt x="930133" y="645403"/>
                  <a:pt x="931873" y="643351"/>
                </a:cubicBezTo>
                <a:cubicBezTo>
                  <a:pt x="933552" y="641300"/>
                  <a:pt x="934796" y="639870"/>
                  <a:pt x="936350" y="637134"/>
                </a:cubicBezTo>
                <a:cubicBezTo>
                  <a:pt x="937843" y="634398"/>
                  <a:pt x="939086" y="634211"/>
                  <a:pt x="940640" y="632657"/>
                </a:cubicBezTo>
                <a:cubicBezTo>
                  <a:pt x="942195" y="631103"/>
                  <a:pt x="943562" y="629548"/>
                  <a:pt x="944246" y="626812"/>
                </a:cubicBezTo>
                <a:cubicBezTo>
                  <a:pt x="944931" y="624076"/>
                  <a:pt x="948040" y="623517"/>
                  <a:pt x="948040" y="623517"/>
                </a:cubicBezTo>
                <a:cubicBezTo>
                  <a:pt x="949594" y="623890"/>
                  <a:pt x="948537" y="625258"/>
                  <a:pt x="948412" y="627683"/>
                </a:cubicBezTo>
                <a:cubicBezTo>
                  <a:pt x="948288" y="628802"/>
                  <a:pt x="948910" y="629051"/>
                  <a:pt x="947666" y="631103"/>
                </a:cubicBezTo>
                <a:cubicBezTo>
                  <a:pt x="946485" y="633154"/>
                  <a:pt x="946174" y="633714"/>
                  <a:pt x="943749" y="636263"/>
                </a:cubicBezTo>
                <a:cubicBezTo>
                  <a:pt x="941324" y="638875"/>
                  <a:pt x="943562" y="637320"/>
                  <a:pt x="945304" y="636139"/>
                </a:cubicBezTo>
                <a:moveTo>
                  <a:pt x="950900" y="634771"/>
                </a:moveTo>
                <a:cubicBezTo>
                  <a:pt x="949532" y="636512"/>
                  <a:pt x="948164" y="635641"/>
                  <a:pt x="948350" y="634460"/>
                </a:cubicBezTo>
                <a:cubicBezTo>
                  <a:pt x="948475" y="633217"/>
                  <a:pt x="951397" y="631165"/>
                  <a:pt x="951397" y="631165"/>
                </a:cubicBezTo>
                <a:cubicBezTo>
                  <a:pt x="951397" y="631165"/>
                  <a:pt x="952267" y="633092"/>
                  <a:pt x="950900" y="634771"/>
                </a:cubicBezTo>
                <a:moveTo>
                  <a:pt x="957739" y="624076"/>
                </a:moveTo>
                <a:cubicBezTo>
                  <a:pt x="958236" y="623268"/>
                  <a:pt x="958547" y="622335"/>
                  <a:pt x="959977" y="622460"/>
                </a:cubicBezTo>
                <a:cubicBezTo>
                  <a:pt x="959480" y="623268"/>
                  <a:pt x="959169" y="624201"/>
                  <a:pt x="957739" y="624076"/>
                </a:cubicBezTo>
                <a:moveTo>
                  <a:pt x="971729" y="610708"/>
                </a:moveTo>
                <a:cubicBezTo>
                  <a:pt x="969988" y="609838"/>
                  <a:pt x="972849" y="608967"/>
                  <a:pt x="972849" y="607973"/>
                </a:cubicBezTo>
                <a:cubicBezTo>
                  <a:pt x="974341" y="606916"/>
                  <a:pt x="971916" y="609900"/>
                  <a:pt x="971729" y="610708"/>
                </a:cubicBezTo>
                <a:moveTo>
                  <a:pt x="990133" y="574956"/>
                </a:moveTo>
                <a:cubicBezTo>
                  <a:pt x="989698" y="574956"/>
                  <a:pt x="989512" y="574521"/>
                  <a:pt x="989574" y="573899"/>
                </a:cubicBezTo>
                <a:lnTo>
                  <a:pt x="989325" y="573899"/>
                </a:lnTo>
                <a:cubicBezTo>
                  <a:pt x="989325" y="573899"/>
                  <a:pt x="989574" y="573464"/>
                  <a:pt x="989761" y="573215"/>
                </a:cubicBezTo>
                <a:cubicBezTo>
                  <a:pt x="989947" y="572904"/>
                  <a:pt x="989823" y="572469"/>
                  <a:pt x="989512" y="572220"/>
                </a:cubicBezTo>
                <a:cubicBezTo>
                  <a:pt x="989201" y="572034"/>
                  <a:pt x="988766" y="572158"/>
                  <a:pt x="988517" y="572469"/>
                </a:cubicBezTo>
                <a:cubicBezTo>
                  <a:pt x="988517" y="572594"/>
                  <a:pt x="988393" y="572656"/>
                  <a:pt x="988331" y="572718"/>
                </a:cubicBezTo>
                <a:cubicBezTo>
                  <a:pt x="985781" y="573215"/>
                  <a:pt x="987273" y="575392"/>
                  <a:pt x="986216" y="576635"/>
                </a:cubicBezTo>
                <a:cubicBezTo>
                  <a:pt x="986278" y="577257"/>
                  <a:pt x="987087" y="577195"/>
                  <a:pt x="987895" y="577195"/>
                </a:cubicBezTo>
                <a:cubicBezTo>
                  <a:pt x="987087" y="580614"/>
                  <a:pt x="984164" y="581982"/>
                  <a:pt x="982859" y="584967"/>
                </a:cubicBezTo>
                <a:cubicBezTo>
                  <a:pt x="981180" y="584283"/>
                  <a:pt x="980123" y="584469"/>
                  <a:pt x="979501" y="586086"/>
                </a:cubicBezTo>
                <a:cubicBezTo>
                  <a:pt x="979439" y="587143"/>
                  <a:pt x="980061" y="587454"/>
                  <a:pt x="981180" y="587267"/>
                </a:cubicBezTo>
                <a:cubicBezTo>
                  <a:pt x="979875" y="590003"/>
                  <a:pt x="977822" y="592055"/>
                  <a:pt x="976143" y="594542"/>
                </a:cubicBezTo>
                <a:cubicBezTo>
                  <a:pt x="974403" y="594107"/>
                  <a:pt x="975397" y="592988"/>
                  <a:pt x="975584" y="591744"/>
                </a:cubicBezTo>
                <a:cubicBezTo>
                  <a:pt x="974030" y="592055"/>
                  <a:pt x="973595" y="593485"/>
                  <a:pt x="971729" y="593361"/>
                </a:cubicBezTo>
                <a:cubicBezTo>
                  <a:pt x="971729" y="593299"/>
                  <a:pt x="971791" y="593236"/>
                  <a:pt x="971791" y="593174"/>
                </a:cubicBezTo>
                <a:cubicBezTo>
                  <a:pt x="971729" y="593174"/>
                  <a:pt x="971729" y="593299"/>
                  <a:pt x="971667" y="593361"/>
                </a:cubicBezTo>
                <a:cubicBezTo>
                  <a:pt x="971232" y="594107"/>
                  <a:pt x="971107" y="594667"/>
                  <a:pt x="971667" y="594729"/>
                </a:cubicBezTo>
                <a:cubicBezTo>
                  <a:pt x="972911" y="594853"/>
                  <a:pt x="975459" y="593174"/>
                  <a:pt x="974092" y="595413"/>
                </a:cubicBezTo>
                <a:cubicBezTo>
                  <a:pt x="972724" y="597651"/>
                  <a:pt x="972413" y="598522"/>
                  <a:pt x="971667" y="600076"/>
                </a:cubicBezTo>
                <a:cubicBezTo>
                  <a:pt x="970983" y="601630"/>
                  <a:pt x="969615" y="602128"/>
                  <a:pt x="969428" y="602998"/>
                </a:cubicBezTo>
                <a:cubicBezTo>
                  <a:pt x="969304" y="603869"/>
                  <a:pt x="970983" y="602998"/>
                  <a:pt x="972413" y="601755"/>
                </a:cubicBezTo>
                <a:cubicBezTo>
                  <a:pt x="973781" y="600573"/>
                  <a:pt x="976020" y="598148"/>
                  <a:pt x="974092" y="601444"/>
                </a:cubicBezTo>
                <a:cubicBezTo>
                  <a:pt x="972226" y="604677"/>
                  <a:pt x="972537" y="606605"/>
                  <a:pt x="970299" y="608470"/>
                </a:cubicBezTo>
                <a:cubicBezTo>
                  <a:pt x="968061" y="610397"/>
                  <a:pt x="968620" y="610397"/>
                  <a:pt x="967377" y="612449"/>
                </a:cubicBezTo>
                <a:cubicBezTo>
                  <a:pt x="966195" y="614501"/>
                  <a:pt x="965325" y="615061"/>
                  <a:pt x="964268" y="615745"/>
                </a:cubicBezTo>
                <a:cubicBezTo>
                  <a:pt x="963273" y="616429"/>
                  <a:pt x="961719" y="619662"/>
                  <a:pt x="962402" y="617299"/>
                </a:cubicBezTo>
                <a:cubicBezTo>
                  <a:pt x="963086" y="614874"/>
                  <a:pt x="964641" y="613506"/>
                  <a:pt x="965636" y="611952"/>
                </a:cubicBezTo>
                <a:cubicBezTo>
                  <a:pt x="966693" y="610397"/>
                  <a:pt x="970112" y="606107"/>
                  <a:pt x="968745" y="606791"/>
                </a:cubicBezTo>
                <a:cubicBezTo>
                  <a:pt x="968745" y="606791"/>
                  <a:pt x="967874" y="606605"/>
                  <a:pt x="966879" y="607973"/>
                </a:cubicBezTo>
                <a:cubicBezTo>
                  <a:pt x="965822" y="609340"/>
                  <a:pt x="962714" y="614004"/>
                  <a:pt x="960848" y="616242"/>
                </a:cubicBezTo>
                <a:cubicBezTo>
                  <a:pt x="958921" y="618481"/>
                  <a:pt x="959107" y="618170"/>
                  <a:pt x="957739" y="620221"/>
                </a:cubicBezTo>
                <a:cubicBezTo>
                  <a:pt x="956371" y="622273"/>
                  <a:pt x="953262" y="625382"/>
                  <a:pt x="952392" y="624201"/>
                </a:cubicBezTo>
                <a:cubicBezTo>
                  <a:pt x="952018" y="623641"/>
                  <a:pt x="954817" y="621962"/>
                  <a:pt x="955687" y="620408"/>
                </a:cubicBezTo>
                <a:cubicBezTo>
                  <a:pt x="956558" y="618854"/>
                  <a:pt x="955812" y="618294"/>
                  <a:pt x="956869" y="617113"/>
                </a:cubicBezTo>
                <a:cubicBezTo>
                  <a:pt x="957926" y="615931"/>
                  <a:pt x="958796" y="613133"/>
                  <a:pt x="956558" y="615745"/>
                </a:cubicBezTo>
                <a:cubicBezTo>
                  <a:pt x="954320" y="618294"/>
                  <a:pt x="954630" y="618667"/>
                  <a:pt x="952889" y="620035"/>
                </a:cubicBezTo>
                <a:cubicBezTo>
                  <a:pt x="951211" y="621403"/>
                  <a:pt x="947231" y="625693"/>
                  <a:pt x="949780" y="622087"/>
                </a:cubicBezTo>
                <a:cubicBezTo>
                  <a:pt x="952392" y="618481"/>
                  <a:pt x="956869" y="616926"/>
                  <a:pt x="957117" y="614066"/>
                </a:cubicBezTo>
                <a:cubicBezTo>
                  <a:pt x="957366" y="611268"/>
                  <a:pt x="957739" y="609030"/>
                  <a:pt x="959480" y="607289"/>
                </a:cubicBezTo>
                <a:cubicBezTo>
                  <a:pt x="961159" y="605548"/>
                  <a:pt x="962714" y="603682"/>
                  <a:pt x="964641" y="601071"/>
                </a:cubicBezTo>
                <a:cubicBezTo>
                  <a:pt x="966506" y="598522"/>
                  <a:pt x="966382" y="596967"/>
                  <a:pt x="967563" y="596283"/>
                </a:cubicBezTo>
                <a:cubicBezTo>
                  <a:pt x="968745" y="595599"/>
                  <a:pt x="969304" y="593672"/>
                  <a:pt x="971542" y="590936"/>
                </a:cubicBezTo>
                <a:cubicBezTo>
                  <a:pt x="973781" y="588138"/>
                  <a:pt x="978071" y="583661"/>
                  <a:pt x="979252" y="581609"/>
                </a:cubicBezTo>
                <a:cubicBezTo>
                  <a:pt x="980185" y="579993"/>
                  <a:pt x="983543" y="575267"/>
                  <a:pt x="984724" y="573588"/>
                </a:cubicBezTo>
                <a:cubicBezTo>
                  <a:pt x="984413" y="574210"/>
                  <a:pt x="983730" y="575392"/>
                  <a:pt x="982921" y="576822"/>
                </a:cubicBezTo>
                <a:cubicBezTo>
                  <a:pt x="989636" y="567246"/>
                  <a:pt x="996662" y="558106"/>
                  <a:pt x="1004621" y="549837"/>
                </a:cubicBezTo>
                <a:cubicBezTo>
                  <a:pt x="1005740" y="550831"/>
                  <a:pt x="1002507" y="553194"/>
                  <a:pt x="1005740" y="553692"/>
                </a:cubicBezTo>
                <a:cubicBezTo>
                  <a:pt x="1004994" y="558231"/>
                  <a:pt x="1000393" y="558852"/>
                  <a:pt x="998466" y="562086"/>
                </a:cubicBezTo>
                <a:cubicBezTo>
                  <a:pt x="997968" y="563951"/>
                  <a:pt x="1000268" y="562894"/>
                  <a:pt x="1000704" y="563827"/>
                </a:cubicBezTo>
                <a:cubicBezTo>
                  <a:pt x="996413" y="565132"/>
                  <a:pt x="993988" y="571537"/>
                  <a:pt x="990133" y="574956"/>
                </a:cubicBezTo>
                <a:moveTo>
                  <a:pt x="998528" y="569360"/>
                </a:moveTo>
                <a:lnTo>
                  <a:pt x="998590" y="569360"/>
                </a:lnTo>
                <a:cubicBezTo>
                  <a:pt x="998092" y="570417"/>
                  <a:pt x="997408" y="571412"/>
                  <a:pt x="996600" y="572407"/>
                </a:cubicBezTo>
                <a:cubicBezTo>
                  <a:pt x="996413" y="572594"/>
                  <a:pt x="996290" y="572842"/>
                  <a:pt x="996103" y="573029"/>
                </a:cubicBezTo>
                <a:cubicBezTo>
                  <a:pt x="995481" y="571910"/>
                  <a:pt x="997533" y="569982"/>
                  <a:pt x="998528" y="569360"/>
                </a:cubicBezTo>
                <a:moveTo>
                  <a:pt x="1015253" y="550956"/>
                </a:moveTo>
                <a:cubicBezTo>
                  <a:pt x="1009035" y="559350"/>
                  <a:pt x="1003688" y="568303"/>
                  <a:pt x="996849" y="575516"/>
                </a:cubicBezTo>
                <a:cubicBezTo>
                  <a:pt x="996165" y="575516"/>
                  <a:pt x="996475" y="574956"/>
                  <a:pt x="996849" y="574397"/>
                </a:cubicBezTo>
                <a:lnTo>
                  <a:pt x="996600" y="574397"/>
                </a:lnTo>
                <a:cubicBezTo>
                  <a:pt x="996911" y="573899"/>
                  <a:pt x="997222" y="573526"/>
                  <a:pt x="997533" y="573153"/>
                </a:cubicBezTo>
                <a:cubicBezTo>
                  <a:pt x="998341" y="572158"/>
                  <a:pt x="999087" y="571101"/>
                  <a:pt x="999584" y="569920"/>
                </a:cubicBezTo>
                <a:lnTo>
                  <a:pt x="999584" y="570044"/>
                </a:lnTo>
                <a:cubicBezTo>
                  <a:pt x="1006859" y="561464"/>
                  <a:pt x="1012890" y="551640"/>
                  <a:pt x="1019730" y="542686"/>
                </a:cubicBezTo>
                <a:cubicBezTo>
                  <a:pt x="1020849" y="546293"/>
                  <a:pt x="1016994" y="548717"/>
                  <a:pt x="1015253" y="551018"/>
                </a:cubicBezTo>
                <a:moveTo>
                  <a:pt x="1018052" y="536406"/>
                </a:moveTo>
                <a:cubicBezTo>
                  <a:pt x="1017616" y="537090"/>
                  <a:pt x="1017927" y="538645"/>
                  <a:pt x="1017491" y="539266"/>
                </a:cubicBezTo>
                <a:cubicBezTo>
                  <a:pt x="1017057" y="539826"/>
                  <a:pt x="1015813" y="540634"/>
                  <a:pt x="1015253" y="541443"/>
                </a:cubicBezTo>
                <a:cubicBezTo>
                  <a:pt x="1013264" y="544427"/>
                  <a:pt x="1011460" y="547101"/>
                  <a:pt x="1009098" y="548780"/>
                </a:cubicBezTo>
                <a:cubicBezTo>
                  <a:pt x="1007419" y="548282"/>
                  <a:pt x="1010403" y="547909"/>
                  <a:pt x="1009657" y="546479"/>
                </a:cubicBezTo>
                <a:lnTo>
                  <a:pt x="1009533" y="546479"/>
                </a:lnTo>
                <a:cubicBezTo>
                  <a:pt x="1009533" y="546479"/>
                  <a:pt x="1009595" y="546355"/>
                  <a:pt x="1009657" y="546230"/>
                </a:cubicBezTo>
                <a:cubicBezTo>
                  <a:pt x="1009968" y="545671"/>
                  <a:pt x="1010341" y="545049"/>
                  <a:pt x="1010093" y="544178"/>
                </a:cubicBezTo>
                <a:lnTo>
                  <a:pt x="1010093" y="543992"/>
                </a:lnTo>
                <a:cubicBezTo>
                  <a:pt x="1010093" y="543992"/>
                  <a:pt x="1009657" y="543743"/>
                  <a:pt x="1009657" y="543743"/>
                </a:cubicBezTo>
                <a:cubicBezTo>
                  <a:pt x="1009533" y="543681"/>
                  <a:pt x="1009347" y="543494"/>
                  <a:pt x="1009160" y="543432"/>
                </a:cubicBezTo>
                <a:cubicBezTo>
                  <a:pt x="1010093" y="540572"/>
                  <a:pt x="1011895" y="538458"/>
                  <a:pt x="1014383" y="537152"/>
                </a:cubicBezTo>
                <a:cubicBezTo>
                  <a:pt x="1014445" y="537152"/>
                  <a:pt x="1014507" y="537277"/>
                  <a:pt x="1014569" y="537339"/>
                </a:cubicBezTo>
                <a:cubicBezTo>
                  <a:pt x="1014196" y="538085"/>
                  <a:pt x="1013699" y="538769"/>
                  <a:pt x="1013139" y="539453"/>
                </a:cubicBezTo>
                <a:cubicBezTo>
                  <a:pt x="1012890" y="539826"/>
                  <a:pt x="1012641" y="540199"/>
                  <a:pt x="1012331" y="540572"/>
                </a:cubicBezTo>
                <a:cubicBezTo>
                  <a:pt x="1012144" y="540883"/>
                  <a:pt x="1012207" y="541318"/>
                  <a:pt x="1012518" y="541567"/>
                </a:cubicBezTo>
                <a:cubicBezTo>
                  <a:pt x="1012641" y="541629"/>
                  <a:pt x="1012766" y="541691"/>
                  <a:pt x="1012890" y="541691"/>
                </a:cubicBezTo>
                <a:cubicBezTo>
                  <a:pt x="1013139" y="541691"/>
                  <a:pt x="1013326" y="541567"/>
                  <a:pt x="1013450" y="541380"/>
                </a:cubicBezTo>
                <a:cubicBezTo>
                  <a:pt x="1013699" y="541007"/>
                  <a:pt x="1013948" y="540634"/>
                  <a:pt x="1014196" y="540323"/>
                </a:cubicBezTo>
                <a:cubicBezTo>
                  <a:pt x="1014818" y="539515"/>
                  <a:pt x="1015440" y="538645"/>
                  <a:pt x="1015875" y="537712"/>
                </a:cubicBezTo>
                <a:lnTo>
                  <a:pt x="1015999" y="537463"/>
                </a:lnTo>
                <a:lnTo>
                  <a:pt x="1015875" y="537152"/>
                </a:lnTo>
                <a:cubicBezTo>
                  <a:pt x="1015689" y="536593"/>
                  <a:pt x="1015378" y="536282"/>
                  <a:pt x="1015004" y="536033"/>
                </a:cubicBezTo>
                <a:lnTo>
                  <a:pt x="1015004" y="536033"/>
                </a:lnTo>
                <a:cubicBezTo>
                  <a:pt x="1015129" y="533919"/>
                  <a:pt x="1016745" y="533297"/>
                  <a:pt x="1017243" y="531556"/>
                </a:cubicBezTo>
                <a:cubicBezTo>
                  <a:pt x="1018052" y="532178"/>
                  <a:pt x="1017803" y="533981"/>
                  <a:pt x="1020041" y="533173"/>
                </a:cubicBezTo>
                <a:cubicBezTo>
                  <a:pt x="1021471" y="535349"/>
                  <a:pt x="1018673" y="535225"/>
                  <a:pt x="1017803" y="536531"/>
                </a:cubicBezTo>
                <a:moveTo>
                  <a:pt x="1022963" y="579184"/>
                </a:moveTo>
                <a:lnTo>
                  <a:pt x="1023088" y="578873"/>
                </a:lnTo>
                <a:cubicBezTo>
                  <a:pt x="1023647" y="578127"/>
                  <a:pt x="1024020" y="577195"/>
                  <a:pt x="1024767" y="576697"/>
                </a:cubicBezTo>
                <a:lnTo>
                  <a:pt x="1024953" y="576697"/>
                </a:lnTo>
                <a:cubicBezTo>
                  <a:pt x="1024704" y="577630"/>
                  <a:pt x="1024083" y="578438"/>
                  <a:pt x="1022963" y="579184"/>
                </a:cubicBezTo>
                <a:moveTo>
                  <a:pt x="1029740" y="519681"/>
                </a:moveTo>
                <a:cubicBezTo>
                  <a:pt x="1029243" y="523100"/>
                  <a:pt x="1027129" y="524903"/>
                  <a:pt x="1024704" y="526396"/>
                </a:cubicBezTo>
                <a:cubicBezTo>
                  <a:pt x="1023523" y="528075"/>
                  <a:pt x="1022839" y="530126"/>
                  <a:pt x="1020787" y="530872"/>
                </a:cubicBezTo>
                <a:cubicBezTo>
                  <a:pt x="1022217" y="528572"/>
                  <a:pt x="1021844" y="526955"/>
                  <a:pt x="1022466" y="524779"/>
                </a:cubicBezTo>
                <a:cubicBezTo>
                  <a:pt x="1023399" y="524779"/>
                  <a:pt x="1022776" y="526271"/>
                  <a:pt x="1023585" y="526396"/>
                </a:cubicBezTo>
                <a:cubicBezTo>
                  <a:pt x="1025139" y="524406"/>
                  <a:pt x="1026010" y="521795"/>
                  <a:pt x="1027813" y="519991"/>
                </a:cubicBezTo>
                <a:cubicBezTo>
                  <a:pt x="1028186" y="519805"/>
                  <a:pt x="1028497" y="519681"/>
                  <a:pt x="1028808" y="519618"/>
                </a:cubicBezTo>
                <a:lnTo>
                  <a:pt x="1028994" y="519618"/>
                </a:lnTo>
                <a:cubicBezTo>
                  <a:pt x="1028994" y="519618"/>
                  <a:pt x="1029056" y="519432"/>
                  <a:pt x="1029056" y="519432"/>
                </a:cubicBezTo>
                <a:cubicBezTo>
                  <a:pt x="1029119" y="519307"/>
                  <a:pt x="1029181" y="519183"/>
                  <a:pt x="1029243" y="519059"/>
                </a:cubicBezTo>
                <a:cubicBezTo>
                  <a:pt x="1029305" y="518872"/>
                  <a:pt x="1029243" y="518686"/>
                  <a:pt x="1029056" y="518623"/>
                </a:cubicBezTo>
                <a:cubicBezTo>
                  <a:pt x="1028870" y="518561"/>
                  <a:pt x="1028684" y="518623"/>
                  <a:pt x="1028621" y="518810"/>
                </a:cubicBezTo>
                <a:cubicBezTo>
                  <a:pt x="1028621" y="518872"/>
                  <a:pt x="1028559" y="518934"/>
                  <a:pt x="1028497" y="519059"/>
                </a:cubicBezTo>
                <a:cubicBezTo>
                  <a:pt x="1028186" y="519121"/>
                  <a:pt x="1027875" y="519245"/>
                  <a:pt x="1027502" y="519432"/>
                </a:cubicBezTo>
                <a:lnTo>
                  <a:pt x="1027502" y="519245"/>
                </a:lnTo>
                <a:cubicBezTo>
                  <a:pt x="1029181" y="513338"/>
                  <a:pt x="1031730" y="508178"/>
                  <a:pt x="1036456" y="505318"/>
                </a:cubicBezTo>
                <a:cubicBezTo>
                  <a:pt x="1037699" y="497856"/>
                  <a:pt x="1042736" y="494126"/>
                  <a:pt x="1046529" y="489151"/>
                </a:cubicBezTo>
                <a:lnTo>
                  <a:pt x="1046591" y="489151"/>
                </a:lnTo>
                <a:cubicBezTo>
                  <a:pt x="1046591" y="489151"/>
                  <a:pt x="1046466" y="489338"/>
                  <a:pt x="1046466" y="489462"/>
                </a:cubicBezTo>
                <a:lnTo>
                  <a:pt x="1046466" y="490830"/>
                </a:lnTo>
                <a:cubicBezTo>
                  <a:pt x="1046466" y="491328"/>
                  <a:pt x="1046839" y="491701"/>
                  <a:pt x="1047337" y="491701"/>
                </a:cubicBezTo>
                <a:cubicBezTo>
                  <a:pt x="1047834" y="491701"/>
                  <a:pt x="1048208" y="491328"/>
                  <a:pt x="1048208" y="490830"/>
                </a:cubicBezTo>
                <a:lnTo>
                  <a:pt x="1048208" y="489462"/>
                </a:lnTo>
                <a:cubicBezTo>
                  <a:pt x="1048208" y="489462"/>
                  <a:pt x="1048208" y="489462"/>
                  <a:pt x="1048208" y="489462"/>
                </a:cubicBezTo>
                <a:lnTo>
                  <a:pt x="1048208" y="489214"/>
                </a:lnTo>
                <a:cubicBezTo>
                  <a:pt x="1049264" y="489089"/>
                  <a:pt x="1049451" y="489898"/>
                  <a:pt x="1050446" y="489835"/>
                </a:cubicBezTo>
                <a:cubicBezTo>
                  <a:pt x="1051067" y="488716"/>
                  <a:pt x="1051814" y="487846"/>
                  <a:pt x="1052125" y="486478"/>
                </a:cubicBezTo>
                <a:lnTo>
                  <a:pt x="1051938" y="486478"/>
                </a:lnTo>
                <a:cubicBezTo>
                  <a:pt x="1052373" y="485607"/>
                  <a:pt x="1053057" y="484861"/>
                  <a:pt x="1053804" y="484115"/>
                </a:cubicBezTo>
                <a:cubicBezTo>
                  <a:pt x="1054611" y="483307"/>
                  <a:pt x="1055482" y="482436"/>
                  <a:pt x="1055980" y="481255"/>
                </a:cubicBezTo>
                <a:lnTo>
                  <a:pt x="1055980" y="481379"/>
                </a:lnTo>
                <a:cubicBezTo>
                  <a:pt x="1058715" y="480757"/>
                  <a:pt x="1058156" y="476965"/>
                  <a:pt x="1060891" y="476467"/>
                </a:cubicBezTo>
                <a:lnTo>
                  <a:pt x="1061016" y="476592"/>
                </a:lnTo>
                <a:cubicBezTo>
                  <a:pt x="1058342" y="484550"/>
                  <a:pt x="1052000" y="489027"/>
                  <a:pt x="1048208" y="495929"/>
                </a:cubicBezTo>
                <a:cubicBezTo>
                  <a:pt x="1047524" y="496053"/>
                  <a:pt x="1046591" y="495867"/>
                  <a:pt x="1046529" y="496551"/>
                </a:cubicBezTo>
                <a:cubicBezTo>
                  <a:pt x="1045907" y="496426"/>
                  <a:pt x="1045907" y="495618"/>
                  <a:pt x="1045969" y="494810"/>
                </a:cubicBezTo>
                <a:cubicBezTo>
                  <a:pt x="1044166" y="496177"/>
                  <a:pt x="1042052" y="497234"/>
                  <a:pt x="1040373" y="498727"/>
                </a:cubicBezTo>
                <a:cubicBezTo>
                  <a:pt x="1039689" y="500592"/>
                  <a:pt x="1042176" y="499162"/>
                  <a:pt x="1041492" y="501027"/>
                </a:cubicBezTo>
                <a:cubicBezTo>
                  <a:pt x="1042736" y="500530"/>
                  <a:pt x="1043669" y="499846"/>
                  <a:pt x="1045409" y="499846"/>
                </a:cubicBezTo>
                <a:cubicBezTo>
                  <a:pt x="1039937" y="506312"/>
                  <a:pt x="1037078" y="515328"/>
                  <a:pt x="1029802" y="519929"/>
                </a:cubicBezTo>
                <a:moveTo>
                  <a:pt x="1052063" y="497421"/>
                </a:moveTo>
                <a:cubicBezTo>
                  <a:pt x="1048393" y="505628"/>
                  <a:pt x="1043295" y="512406"/>
                  <a:pt x="1037015" y="518064"/>
                </a:cubicBezTo>
                <a:cubicBezTo>
                  <a:pt x="1043979" y="507680"/>
                  <a:pt x="1051130" y="497545"/>
                  <a:pt x="1058777" y="487846"/>
                </a:cubicBezTo>
                <a:cubicBezTo>
                  <a:pt x="1058591" y="490892"/>
                  <a:pt x="1055731" y="495991"/>
                  <a:pt x="1052063" y="497421"/>
                </a:cubicBezTo>
                <a:moveTo>
                  <a:pt x="1065492" y="480633"/>
                </a:moveTo>
                <a:cubicBezTo>
                  <a:pt x="1064000" y="482747"/>
                  <a:pt x="1063254" y="486478"/>
                  <a:pt x="1060456" y="486291"/>
                </a:cubicBezTo>
                <a:cubicBezTo>
                  <a:pt x="1062135" y="481566"/>
                  <a:pt x="1066052" y="479141"/>
                  <a:pt x="1068291" y="475099"/>
                </a:cubicBezTo>
                <a:cubicBezTo>
                  <a:pt x="1070529" y="476529"/>
                  <a:pt x="1066674" y="479016"/>
                  <a:pt x="1065492" y="480695"/>
                </a:cubicBezTo>
                <a:moveTo>
                  <a:pt x="1081659" y="457192"/>
                </a:moveTo>
                <a:cubicBezTo>
                  <a:pt x="1083960" y="453772"/>
                  <a:pt x="1086385" y="450353"/>
                  <a:pt x="1089431" y="447182"/>
                </a:cubicBezTo>
                <a:cubicBezTo>
                  <a:pt x="1089556" y="447244"/>
                  <a:pt x="1089679" y="447306"/>
                  <a:pt x="1089804" y="447368"/>
                </a:cubicBezTo>
                <a:cubicBezTo>
                  <a:pt x="1088933" y="448176"/>
                  <a:pt x="1086819" y="450539"/>
                  <a:pt x="1081659" y="457192"/>
                </a:cubicBezTo>
                <a:moveTo>
                  <a:pt x="1090612" y="446000"/>
                </a:moveTo>
                <a:cubicBezTo>
                  <a:pt x="1090612" y="446000"/>
                  <a:pt x="1090177" y="445565"/>
                  <a:pt x="1090053" y="445441"/>
                </a:cubicBezTo>
                <a:cubicBezTo>
                  <a:pt x="1090053" y="445503"/>
                  <a:pt x="1089928" y="445565"/>
                  <a:pt x="1089866" y="445627"/>
                </a:cubicBezTo>
                <a:cubicBezTo>
                  <a:pt x="1089866" y="445814"/>
                  <a:pt x="1090053" y="446000"/>
                  <a:pt x="1090053" y="446000"/>
                </a:cubicBezTo>
                <a:lnTo>
                  <a:pt x="1090053" y="446000"/>
                </a:lnTo>
                <a:cubicBezTo>
                  <a:pt x="1090053" y="446000"/>
                  <a:pt x="1089804" y="445938"/>
                  <a:pt x="1089679" y="445814"/>
                </a:cubicBezTo>
                <a:cubicBezTo>
                  <a:pt x="1089679" y="445752"/>
                  <a:pt x="1089804" y="445689"/>
                  <a:pt x="1089866" y="445627"/>
                </a:cubicBezTo>
                <a:cubicBezTo>
                  <a:pt x="1089804" y="445378"/>
                  <a:pt x="1089742" y="445192"/>
                  <a:pt x="1090053" y="445441"/>
                </a:cubicBezTo>
                <a:cubicBezTo>
                  <a:pt x="1090612" y="444695"/>
                  <a:pt x="1091483" y="443389"/>
                  <a:pt x="1092850" y="441026"/>
                </a:cubicBezTo>
                <a:lnTo>
                  <a:pt x="1094529" y="441026"/>
                </a:lnTo>
                <a:cubicBezTo>
                  <a:pt x="1094529" y="444011"/>
                  <a:pt x="1092229" y="444695"/>
                  <a:pt x="1090612" y="446000"/>
                </a:cubicBezTo>
                <a:moveTo>
                  <a:pt x="1099566" y="433130"/>
                </a:moveTo>
                <a:cubicBezTo>
                  <a:pt x="1102488" y="426725"/>
                  <a:pt x="1107524" y="422497"/>
                  <a:pt x="1111318" y="417026"/>
                </a:cubicBezTo>
                <a:cubicBezTo>
                  <a:pt x="1110758" y="421440"/>
                  <a:pt x="1104105" y="429959"/>
                  <a:pt x="1099566" y="433130"/>
                </a:cubicBezTo>
                <a:moveTo>
                  <a:pt x="1117970" y="410310"/>
                </a:moveTo>
                <a:cubicBezTo>
                  <a:pt x="1116789" y="411865"/>
                  <a:pt x="1115048" y="414974"/>
                  <a:pt x="1112934" y="414725"/>
                </a:cubicBezTo>
                <a:cubicBezTo>
                  <a:pt x="1115234" y="411243"/>
                  <a:pt x="1118282" y="408569"/>
                  <a:pt x="1120209" y="404652"/>
                </a:cubicBezTo>
                <a:cubicBezTo>
                  <a:pt x="1122137" y="405709"/>
                  <a:pt x="1119214" y="408632"/>
                  <a:pt x="1117970" y="410310"/>
                </a:cubicBezTo>
                <a:moveTo>
                  <a:pt x="1133018" y="380154"/>
                </a:moveTo>
                <a:cubicBezTo>
                  <a:pt x="1128976" y="388921"/>
                  <a:pt x="1121204" y="395077"/>
                  <a:pt x="1116292" y="403098"/>
                </a:cubicBezTo>
                <a:cubicBezTo>
                  <a:pt x="1114302" y="406269"/>
                  <a:pt x="1113556" y="409005"/>
                  <a:pt x="1110695" y="410870"/>
                </a:cubicBezTo>
                <a:lnTo>
                  <a:pt x="1110695" y="413171"/>
                </a:lnTo>
                <a:cubicBezTo>
                  <a:pt x="1101929" y="421565"/>
                  <a:pt x="1096457" y="433067"/>
                  <a:pt x="1087815" y="441648"/>
                </a:cubicBezTo>
                <a:cubicBezTo>
                  <a:pt x="1086944" y="446622"/>
                  <a:pt x="1083089" y="449358"/>
                  <a:pt x="1080539" y="452280"/>
                </a:cubicBezTo>
                <a:cubicBezTo>
                  <a:pt x="1078114" y="454954"/>
                  <a:pt x="1077244" y="458933"/>
                  <a:pt x="1073825" y="458995"/>
                </a:cubicBezTo>
                <a:cubicBezTo>
                  <a:pt x="1073762" y="462664"/>
                  <a:pt x="1072146" y="464716"/>
                  <a:pt x="1068788" y="465151"/>
                </a:cubicBezTo>
                <a:cubicBezTo>
                  <a:pt x="1068726" y="469006"/>
                  <a:pt x="1066736" y="470933"/>
                  <a:pt x="1063752" y="471804"/>
                </a:cubicBezTo>
                <a:cubicBezTo>
                  <a:pt x="1063068" y="470374"/>
                  <a:pt x="1066425" y="470374"/>
                  <a:pt x="1063752" y="470125"/>
                </a:cubicBezTo>
                <a:cubicBezTo>
                  <a:pt x="1064000" y="468819"/>
                  <a:pt x="1068540" y="466768"/>
                  <a:pt x="1065431" y="465711"/>
                </a:cubicBezTo>
                <a:cubicBezTo>
                  <a:pt x="1065741" y="464529"/>
                  <a:pt x="1066301" y="464467"/>
                  <a:pt x="1067109" y="465151"/>
                </a:cubicBezTo>
                <a:cubicBezTo>
                  <a:pt x="1067855" y="464653"/>
                  <a:pt x="1065990" y="464032"/>
                  <a:pt x="1066985" y="462602"/>
                </a:cubicBezTo>
                <a:cubicBezTo>
                  <a:pt x="1067171" y="462477"/>
                  <a:pt x="1067296" y="462415"/>
                  <a:pt x="1067482" y="462415"/>
                </a:cubicBezTo>
                <a:cubicBezTo>
                  <a:pt x="1067669" y="462415"/>
                  <a:pt x="1067794" y="462166"/>
                  <a:pt x="1067794" y="461980"/>
                </a:cubicBezTo>
                <a:cubicBezTo>
                  <a:pt x="1067794" y="461793"/>
                  <a:pt x="1067607" y="461669"/>
                  <a:pt x="1067358" y="461669"/>
                </a:cubicBezTo>
                <a:cubicBezTo>
                  <a:pt x="1067047" y="461669"/>
                  <a:pt x="1066736" y="461856"/>
                  <a:pt x="1066487" y="462042"/>
                </a:cubicBezTo>
                <a:lnTo>
                  <a:pt x="1066612" y="461793"/>
                </a:lnTo>
                <a:cubicBezTo>
                  <a:pt x="1070405" y="455638"/>
                  <a:pt x="1073576" y="448923"/>
                  <a:pt x="1079980" y="445565"/>
                </a:cubicBezTo>
                <a:cubicBezTo>
                  <a:pt x="1080291" y="443078"/>
                  <a:pt x="1081597" y="441648"/>
                  <a:pt x="1083897" y="441150"/>
                </a:cubicBezTo>
                <a:lnTo>
                  <a:pt x="1083897" y="440964"/>
                </a:lnTo>
                <a:cubicBezTo>
                  <a:pt x="1083897" y="440964"/>
                  <a:pt x="1083897" y="440964"/>
                  <a:pt x="1083960" y="440964"/>
                </a:cubicBezTo>
                <a:cubicBezTo>
                  <a:pt x="1087193" y="440964"/>
                  <a:pt x="1088933" y="437979"/>
                  <a:pt x="1090425" y="435306"/>
                </a:cubicBezTo>
                <a:cubicBezTo>
                  <a:pt x="1090986" y="434311"/>
                  <a:pt x="1091545" y="433316"/>
                  <a:pt x="1092167" y="432570"/>
                </a:cubicBezTo>
                <a:lnTo>
                  <a:pt x="1092291" y="432694"/>
                </a:lnTo>
                <a:cubicBezTo>
                  <a:pt x="1094841" y="430767"/>
                  <a:pt x="1096457" y="428093"/>
                  <a:pt x="1097825" y="424984"/>
                </a:cubicBezTo>
                <a:cubicBezTo>
                  <a:pt x="1098384" y="423989"/>
                  <a:pt x="1099130" y="423181"/>
                  <a:pt x="1099939" y="422311"/>
                </a:cubicBezTo>
                <a:cubicBezTo>
                  <a:pt x="1100934" y="421254"/>
                  <a:pt x="1101929" y="420134"/>
                  <a:pt x="1102551" y="418767"/>
                </a:cubicBezTo>
                <a:cubicBezTo>
                  <a:pt x="1102675" y="418518"/>
                  <a:pt x="1102551" y="418145"/>
                  <a:pt x="1102302" y="418020"/>
                </a:cubicBezTo>
                <a:cubicBezTo>
                  <a:pt x="1102053" y="417896"/>
                  <a:pt x="1101680" y="418020"/>
                  <a:pt x="1101555" y="418269"/>
                </a:cubicBezTo>
                <a:cubicBezTo>
                  <a:pt x="1100996" y="419513"/>
                  <a:pt x="1100063" y="420508"/>
                  <a:pt x="1099130" y="421565"/>
                </a:cubicBezTo>
                <a:cubicBezTo>
                  <a:pt x="1098322" y="422497"/>
                  <a:pt x="1097452" y="423430"/>
                  <a:pt x="1096830" y="424549"/>
                </a:cubicBezTo>
                <a:lnTo>
                  <a:pt x="1096830" y="424363"/>
                </a:lnTo>
                <a:cubicBezTo>
                  <a:pt x="1096084" y="424611"/>
                  <a:pt x="1095524" y="424922"/>
                  <a:pt x="1095089" y="425420"/>
                </a:cubicBezTo>
                <a:cubicBezTo>
                  <a:pt x="1093846" y="421005"/>
                  <a:pt x="1100063" y="419264"/>
                  <a:pt x="1102364" y="416528"/>
                </a:cubicBezTo>
                <a:cubicBezTo>
                  <a:pt x="1100685" y="412735"/>
                  <a:pt x="1104167" y="410373"/>
                  <a:pt x="1106281" y="408632"/>
                </a:cubicBezTo>
                <a:cubicBezTo>
                  <a:pt x="1108084" y="409067"/>
                  <a:pt x="1107338" y="410497"/>
                  <a:pt x="1107960" y="410870"/>
                </a:cubicBezTo>
                <a:cubicBezTo>
                  <a:pt x="1111877" y="408632"/>
                  <a:pt x="1113369" y="403968"/>
                  <a:pt x="1116167" y="400611"/>
                </a:cubicBezTo>
                <a:cubicBezTo>
                  <a:pt x="1116354" y="400611"/>
                  <a:pt x="1116478" y="400549"/>
                  <a:pt x="1116603" y="400424"/>
                </a:cubicBezTo>
                <a:cubicBezTo>
                  <a:pt x="1116975" y="399927"/>
                  <a:pt x="1117349" y="399492"/>
                  <a:pt x="1117784" y="398994"/>
                </a:cubicBezTo>
                <a:cubicBezTo>
                  <a:pt x="1118468" y="398248"/>
                  <a:pt x="1119151" y="397377"/>
                  <a:pt x="1119712" y="396383"/>
                </a:cubicBezTo>
                <a:lnTo>
                  <a:pt x="1119712" y="396383"/>
                </a:lnTo>
                <a:cubicBezTo>
                  <a:pt x="1121701" y="394580"/>
                  <a:pt x="1123006" y="392155"/>
                  <a:pt x="1121390" y="389667"/>
                </a:cubicBezTo>
                <a:cubicBezTo>
                  <a:pt x="1127484" y="392528"/>
                  <a:pt x="1123255" y="383139"/>
                  <a:pt x="1126426" y="380714"/>
                </a:cubicBezTo>
                <a:cubicBezTo>
                  <a:pt x="1129722" y="380838"/>
                  <a:pt x="1130717" y="381398"/>
                  <a:pt x="1132457" y="379719"/>
                </a:cubicBezTo>
                <a:lnTo>
                  <a:pt x="1133080" y="380030"/>
                </a:lnTo>
                <a:cubicBezTo>
                  <a:pt x="1133080" y="380030"/>
                  <a:pt x="1133141" y="380030"/>
                  <a:pt x="1133204" y="380030"/>
                </a:cubicBezTo>
                <a:lnTo>
                  <a:pt x="1133204" y="380154"/>
                </a:lnTo>
                <a:close/>
                <a:moveTo>
                  <a:pt x="1153101" y="357211"/>
                </a:moveTo>
                <a:cubicBezTo>
                  <a:pt x="1146385" y="364175"/>
                  <a:pt x="1141784" y="373315"/>
                  <a:pt x="1133141" y="378413"/>
                </a:cubicBezTo>
                <a:lnTo>
                  <a:pt x="1133080" y="378413"/>
                </a:lnTo>
                <a:cubicBezTo>
                  <a:pt x="1134385" y="375802"/>
                  <a:pt x="1133204" y="376051"/>
                  <a:pt x="1133018" y="372880"/>
                </a:cubicBezTo>
                <a:lnTo>
                  <a:pt x="1134696" y="372880"/>
                </a:lnTo>
                <a:cubicBezTo>
                  <a:pt x="1134074" y="368278"/>
                  <a:pt x="1139111" y="365232"/>
                  <a:pt x="1141225" y="361501"/>
                </a:cubicBezTo>
                <a:cubicBezTo>
                  <a:pt x="1141411" y="360631"/>
                  <a:pt x="1142095" y="359698"/>
                  <a:pt x="1142095" y="359698"/>
                </a:cubicBezTo>
                <a:cubicBezTo>
                  <a:pt x="1142095" y="359698"/>
                  <a:pt x="1142966" y="358517"/>
                  <a:pt x="1143650" y="357460"/>
                </a:cubicBezTo>
                <a:cubicBezTo>
                  <a:pt x="1144334" y="356465"/>
                  <a:pt x="1143650" y="357460"/>
                  <a:pt x="1146199" y="355221"/>
                </a:cubicBezTo>
                <a:cubicBezTo>
                  <a:pt x="1148810" y="352983"/>
                  <a:pt x="1146572" y="353356"/>
                  <a:pt x="1147256" y="351988"/>
                </a:cubicBezTo>
                <a:cubicBezTo>
                  <a:pt x="1147940" y="350620"/>
                  <a:pt x="1147754" y="351117"/>
                  <a:pt x="1148810" y="350247"/>
                </a:cubicBezTo>
                <a:cubicBezTo>
                  <a:pt x="1149805" y="349377"/>
                  <a:pt x="1150489" y="347822"/>
                  <a:pt x="1150489" y="346454"/>
                </a:cubicBezTo>
                <a:cubicBezTo>
                  <a:pt x="1150489" y="345086"/>
                  <a:pt x="1151546" y="345086"/>
                  <a:pt x="1153473" y="344589"/>
                </a:cubicBezTo>
                <a:cubicBezTo>
                  <a:pt x="1155339" y="344029"/>
                  <a:pt x="1153473" y="344589"/>
                  <a:pt x="1153598" y="343034"/>
                </a:cubicBezTo>
                <a:cubicBezTo>
                  <a:pt x="1153785" y="341480"/>
                  <a:pt x="1154469" y="341480"/>
                  <a:pt x="1156396" y="341107"/>
                </a:cubicBezTo>
                <a:cubicBezTo>
                  <a:pt x="1158261" y="340796"/>
                  <a:pt x="1157951" y="339552"/>
                  <a:pt x="1158945" y="337501"/>
                </a:cubicBezTo>
                <a:cubicBezTo>
                  <a:pt x="1160002" y="335449"/>
                  <a:pt x="1161183" y="334267"/>
                  <a:pt x="1161744" y="333708"/>
                </a:cubicBezTo>
                <a:cubicBezTo>
                  <a:pt x="1162241" y="333210"/>
                  <a:pt x="1165101" y="329853"/>
                  <a:pt x="1167091" y="327614"/>
                </a:cubicBezTo>
                <a:cubicBezTo>
                  <a:pt x="1166282" y="328920"/>
                  <a:pt x="1165784" y="330164"/>
                  <a:pt x="1166033" y="331532"/>
                </a:cubicBezTo>
                <a:cubicBezTo>
                  <a:pt x="1166469" y="330785"/>
                  <a:pt x="1167028" y="329915"/>
                  <a:pt x="1167775" y="328858"/>
                </a:cubicBezTo>
                <a:cubicBezTo>
                  <a:pt x="1167712" y="328982"/>
                  <a:pt x="1167650" y="329107"/>
                  <a:pt x="1167588" y="329231"/>
                </a:cubicBezTo>
                <a:cubicBezTo>
                  <a:pt x="1166345" y="331842"/>
                  <a:pt x="1166033" y="331469"/>
                  <a:pt x="1164976" y="333521"/>
                </a:cubicBezTo>
                <a:cubicBezTo>
                  <a:pt x="1163982" y="335573"/>
                  <a:pt x="1164479" y="334765"/>
                  <a:pt x="1162054" y="337501"/>
                </a:cubicBezTo>
                <a:cubicBezTo>
                  <a:pt x="1159629" y="340236"/>
                  <a:pt x="1160313" y="338371"/>
                  <a:pt x="1160500" y="339926"/>
                </a:cubicBezTo>
                <a:cubicBezTo>
                  <a:pt x="1160562" y="340672"/>
                  <a:pt x="1160935" y="340858"/>
                  <a:pt x="1161121" y="341045"/>
                </a:cubicBezTo>
                <a:cubicBezTo>
                  <a:pt x="1161557" y="340423"/>
                  <a:pt x="1162116" y="339863"/>
                  <a:pt x="1162676" y="339304"/>
                </a:cubicBezTo>
                <a:cubicBezTo>
                  <a:pt x="1161681" y="345211"/>
                  <a:pt x="1155028" y="350309"/>
                  <a:pt x="1153163" y="357149"/>
                </a:cubicBezTo>
                <a:moveTo>
                  <a:pt x="1147505" y="795313"/>
                </a:moveTo>
                <a:cubicBezTo>
                  <a:pt x="1147070" y="796681"/>
                  <a:pt x="1146634" y="796992"/>
                  <a:pt x="1146572" y="797427"/>
                </a:cubicBezTo>
                <a:cubicBezTo>
                  <a:pt x="1146447" y="797862"/>
                  <a:pt x="1146137" y="798546"/>
                  <a:pt x="1146323" y="798982"/>
                </a:cubicBezTo>
                <a:cubicBezTo>
                  <a:pt x="1146447" y="799417"/>
                  <a:pt x="1146821" y="800225"/>
                  <a:pt x="1146696" y="800971"/>
                </a:cubicBezTo>
                <a:cubicBezTo>
                  <a:pt x="1146634" y="801780"/>
                  <a:pt x="1146447" y="803272"/>
                  <a:pt x="1146385" y="804329"/>
                </a:cubicBezTo>
                <a:cubicBezTo>
                  <a:pt x="1146323" y="805386"/>
                  <a:pt x="1146012" y="808308"/>
                  <a:pt x="1146012" y="808308"/>
                </a:cubicBezTo>
                <a:cubicBezTo>
                  <a:pt x="1146012" y="808308"/>
                  <a:pt x="1146137" y="811417"/>
                  <a:pt x="1146634" y="812785"/>
                </a:cubicBezTo>
                <a:cubicBezTo>
                  <a:pt x="1147131" y="814153"/>
                  <a:pt x="1146634" y="815210"/>
                  <a:pt x="1146572" y="815894"/>
                </a:cubicBezTo>
                <a:cubicBezTo>
                  <a:pt x="1146447" y="816578"/>
                  <a:pt x="1146199" y="817759"/>
                  <a:pt x="1146447" y="819003"/>
                </a:cubicBezTo>
                <a:cubicBezTo>
                  <a:pt x="1146696" y="820184"/>
                  <a:pt x="1146696" y="821241"/>
                  <a:pt x="1146447" y="822858"/>
                </a:cubicBezTo>
                <a:cubicBezTo>
                  <a:pt x="1146199" y="824474"/>
                  <a:pt x="1145950" y="825967"/>
                  <a:pt x="1146012" y="827024"/>
                </a:cubicBezTo>
                <a:cubicBezTo>
                  <a:pt x="1146137" y="828018"/>
                  <a:pt x="1146012" y="831314"/>
                  <a:pt x="1146012" y="831314"/>
                </a:cubicBezTo>
                <a:cubicBezTo>
                  <a:pt x="1146012" y="831314"/>
                  <a:pt x="1144831" y="822360"/>
                  <a:pt x="1144893" y="818692"/>
                </a:cubicBezTo>
                <a:cubicBezTo>
                  <a:pt x="1145017" y="815023"/>
                  <a:pt x="1145453" y="813345"/>
                  <a:pt x="1144893" y="811790"/>
                </a:cubicBezTo>
                <a:cubicBezTo>
                  <a:pt x="1144271" y="810236"/>
                  <a:pt x="1144520" y="810360"/>
                  <a:pt x="1144520" y="808806"/>
                </a:cubicBezTo>
                <a:cubicBezTo>
                  <a:pt x="1144520" y="807251"/>
                  <a:pt x="1144645" y="806381"/>
                  <a:pt x="1144520" y="805199"/>
                </a:cubicBezTo>
                <a:cubicBezTo>
                  <a:pt x="1144458" y="803956"/>
                  <a:pt x="1144458" y="803085"/>
                  <a:pt x="1144396" y="802215"/>
                </a:cubicBezTo>
                <a:cubicBezTo>
                  <a:pt x="1144271" y="801406"/>
                  <a:pt x="1144520" y="800412"/>
                  <a:pt x="1144520" y="799914"/>
                </a:cubicBezTo>
                <a:lnTo>
                  <a:pt x="1144520" y="797489"/>
                </a:lnTo>
                <a:cubicBezTo>
                  <a:pt x="1144520" y="796308"/>
                  <a:pt x="1144955" y="795002"/>
                  <a:pt x="1144645" y="794070"/>
                </a:cubicBezTo>
                <a:cubicBezTo>
                  <a:pt x="1144271" y="793137"/>
                  <a:pt x="1144396" y="791831"/>
                  <a:pt x="1144396" y="791272"/>
                </a:cubicBezTo>
                <a:cubicBezTo>
                  <a:pt x="1144396" y="790774"/>
                  <a:pt x="1144520" y="789158"/>
                  <a:pt x="1144645" y="788287"/>
                </a:cubicBezTo>
                <a:cubicBezTo>
                  <a:pt x="1144707" y="787417"/>
                  <a:pt x="1144209" y="787852"/>
                  <a:pt x="1144831" y="786919"/>
                </a:cubicBezTo>
                <a:cubicBezTo>
                  <a:pt x="1145391" y="785987"/>
                  <a:pt x="1145515" y="785676"/>
                  <a:pt x="1145142" y="784867"/>
                </a:cubicBezTo>
                <a:cubicBezTo>
                  <a:pt x="1144831" y="783997"/>
                  <a:pt x="1144893" y="783313"/>
                  <a:pt x="1145080" y="782878"/>
                </a:cubicBezTo>
                <a:cubicBezTo>
                  <a:pt x="1145266" y="782442"/>
                  <a:pt x="1146510" y="782318"/>
                  <a:pt x="1146634" y="782878"/>
                </a:cubicBezTo>
                <a:cubicBezTo>
                  <a:pt x="1146696" y="783189"/>
                  <a:pt x="1147070" y="784681"/>
                  <a:pt x="1146696" y="785551"/>
                </a:cubicBezTo>
                <a:cubicBezTo>
                  <a:pt x="1146385" y="786422"/>
                  <a:pt x="1146510" y="786795"/>
                  <a:pt x="1146696" y="788101"/>
                </a:cubicBezTo>
                <a:cubicBezTo>
                  <a:pt x="1146883" y="789406"/>
                  <a:pt x="1146696" y="788474"/>
                  <a:pt x="1146696" y="790152"/>
                </a:cubicBezTo>
                <a:cubicBezTo>
                  <a:pt x="1146696" y="791831"/>
                  <a:pt x="1146883" y="792515"/>
                  <a:pt x="1146696" y="793261"/>
                </a:cubicBezTo>
                <a:cubicBezTo>
                  <a:pt x="1146510" y="794070"/>
                  <a:pt x="1146261" y="794505"/>
                  <a:pt x="1146696" y="794567"/>
                </a:cubicBezTo>
                <a:cubicBezTo>
                  <a:pt x="1147131" y="794691"/>
                  <a:pt x="1148002" y="793945"/>
                  <a:pt x="1147567" y="795375"/>
                </a:cubicBezTo>
                <a:moveTo>
                  <a:pt x="1145329" y="773178"/>
                </a:moveTo>
                <a:cubicBezTo>
                  <a:pt x="1147442" y="772681"/>
                  <a:pt x="1147318" y="775665"/>
                  <a:pt x="1146447" y="776536"/>
                </a:cubicBezTo>
                <a:cubicBezTo>
                  <a:pt x="1145017" y="776473"/>
                  <a:pt x="1145329" y="774608"/>
                  <a:pt x="1145329" y="773178"/>
                </a:cubicBezTo>
                <a:moveTo>
                  <a:pt x="1149121" y="752535"/>
                </a:moveTo>
                <a:cubicBezTo>
                  <a:pt x="1148935" y="753530"/>
                  <a:pt x="1148686" y="754836"/>
                  <a:pt x="1148810" y="755768"/>
                </a:cubicBezTo>
                <a:cubicBezTo>
                  <a:pt x="1148935" y="756639"/>
                  <a:pt x="1148810" y="757447"/>
                  <a:pt x="1148810" y="757820"/>
                </a:cubicBezTo>
                <a:cubicBezTo>
                  <a:pt x="1148810" y="758193"/>
                  <a:pt x="1148437" y="759996"/>
                  <a:pt x="1148313" y="761053"/>
                </a:cubicBezTo>
                <a:cubicBezTo>
                  <a:pt x="1148189" y="762048"/>
                  <a:pt x="1147691" y="764038"/>
                  <a:pt x="1147691" y="765157"/>
                </a:cubicBezTo>
                <a:cubicBezTo>
                  <a:pt x="1147691" y="766338"/>
                  <a:pt x="1146510" y="768515"/>
                  <a:pt x="1146261" y="768017"/>
                </a:cubicBezTo>
                <a:cubicBezTo>
                  <a:pt x="1146012" y="767520"/>
                  <a:pt x="1145764" y="766090"/>
                  <a:pt x="1145764" y="764287"/>
                </a:cubicBezTo>
                <a:cubicBezTo>
                  <a:pt x="1145764" y="762483"/>
                  <a:pt x="1145080" y="762856"/>
                  <a:pt x="1144831" y="761302"/>
                </a:cubicBezTo>
                <a:cubicBezTo>
                  <a:pt x="1144583" y="759748"/>
                  <a:pt x="1145204" y="758566"/>
                  <a:pt x="1145204" y="756514"/>
                </a:cubicBezTo>
                <a:cubicBezTo>
                  <a:pt x="1145204" y="754463"/>
                  <a:pt x="1145577" y="754089"/>
                  <a:pt x="1145888" y="752100"/>
                </a:cubicBezTo>
                <a:cubicBezTo>
                  <a:pt x="1146137" y="750172"/>
                  <a:pt x="1146261" y="750856"/>
                  <a:pt x="1146137" y="749302"/>
                </a:cubicBezTo>
                <a:cubicBezTo>
                  <a:pt x="1146012" y="747747"/>
                  <a:pt x="1145453" y="746193"/>
                  <a:pt x="1145453" y="744514"/>
                </a:cubicBezTo>
                <a:cubicBezTo>
                  <a:pt x="1145453" y="742835"/>
                  <a:pt x="1146261" y="742400"/>
                  <a:pt x="1146012" y="741157"/>
                </a:cubicBezTo>
                <a:cubicBezTo>
                  <a:pt x="1145764" y="739851"/>
                  <a:pt x="1146510" y="737923"/>
                  <a:pt x="1147008" y="736245"/>
                </a:cubicBezTo>
                <a:cubicBezTo>
                  <a:pt x="1147567" y="734566"/>
                  <a:pt x="1148064" y="729902"/>
                  <a:pt x="1148189" y="729529"/>
                </a:cubicBezTo>
                <a:cubicBezTo>
                  <a:pt x="1148686" y="727540"/>
                  <a:pt x="1149121" y="732887"/>
                  <a:pt x="1149121" y="733633"/>
                </a:cubicBezTo>
                <a:lnTo>
                  <a:pt x="1149121" y="739478"/>
                </a:lnTo>
                <a:cubicBezTo>
                  <a:pt x="1149121" y="741157"/>
                  <a:pt x="1148935" y="740908"/>
                  <a:pt x="1148810" y="742400"/>
                </a:cubicBezTo>
                <a:cubicBezTo>
                  <a:pt x="1148686" y="743955"/>
                  <a:pt x="1148810" y="744514"/>
                  <a:pt x="1148686" y="745820"/>
                </a:cubicBezTo>
                <a:cubicBezTo>
                  <a:pt x="1148562" y="747063"/>
                  <a:pt x="1148935" y="747312"/>
                  <a:pt x="1149370" y="748618"/>
                </a:cubicBezTo>
                <a:cubicBezTo>
                  <a:pt x="1149743" y="749924"/>
                  <a:pt x="1149246" y="751478"/>
                  <a:pt x="1149121" y="752535"/>
                </a:cubicBezTo>
                <a:moveTo>
                  <a:pt x="1158137" y="654792"/>
                </a:moveTo>
                <a:cubicBezTo>
                  <a:pt x="1155152" y="673632"/>
                  <a:pt x="1153785" y="694026"/>
                  <a:pt x="1150302" y="712306"/>
                </a:cubicBezTo>
                <a:cubicBezTo>
                  <a:pt x="1148189" y="707456"/>
                  <a:pt x="1150365" y="702109"/>
                  <a:pt x="1150863" y="696700"/>
                </a:cubicBezTo>
                <a:cubicBezTo>
                  <a:pt x="1152665" y="677611"/>
                  <a:pt x="1154095" y="657031"/>
                  <a:pt x="1157515" y="641673"/>
                </a:cubicBezTo>
                <a:cubicBezTo>
                  <a:pt x="1157018" y="645839"/>
                  <a:pt x="1157577" y="650999"/>
                  <a:pt x="1157577" y="650999"/>
                </a:cubicBezTo>
                <a:cubicBezTo>
                  <a:pt x="1156147" y="652678"/>
                  <a:pt x="1159753" y="652740"/>
                  <a:pt x="1158137" y="654854"/>
                </a:cubicBezTo>
                <a:moveTo>
                  <a:pt x="1158012" y="650067"/>
                </a:moveTo>
                <a:cubicBezTo>
                  <a:pt x="1158261" y="649383"/>
                  <a:pt x="1158635" y="648512"/>
                  <a:pt x="1159070" y="647580"/>
                </a:cubicBezTo>
                <a:cubicBezTo>
                  <a:pt x="1158758" y="648512"/>
                  <a:pt x="1158448" y="649321"/>
                  <a:pt x="1158012" y="650067"/>
                </a:cubicBezTo>
                <a:moveTo>
                  <a:pt x="1169764" y="576697"/>
                </a:moveTo>
                <a:cubicBezTo>
                  <a:pt x="1169080" y="579620"/>
                  <a:pt x="1168209" y="574583"/>
                  <a:pt x="1167837" y="581671"/>
                </a:cubicBezTo>
                <a:cubicBezTo>
                  <a:pt x="1167526" y="588760"/>
                  <a:pt x="1166655" y="588760"/>
                  <a:pt x="1166966" y="590812"/>
                </a:cubicBezTo>
                <a:cubicBezTo>
                  <a:pt x="1167339" y="592863"/>
                  <a:pt x="1167837" y="592677"/>
                  <a:pt x="1167837" y="591993"/>
                </a:cubicBezTo>
                <a:cubicBezTo>
                  <a:pt x="1167837" y="591309"/>
                  <a:pt x="1169080" y="587703"/>
                  <a:pt x="1168707" y="589941"/>
                </a:cubicBezTo>
                <a:cubicBezTo>
                  <a:pt x="1168396" y="592179"/>
                  <a:pt x="1168396" y="594915"/>
                  <a:pt x="1167712" y="596159"/>
                </a:cubicBezTo>
                <a:cubicBezTo>
                  <a:pt x="1166966" y="597340"/>
                  <a:pt x="1165971" y="598584"/>
                  <a:pt x="1166469" y="599952"/>
                </a:cubicBezTo>
                <a:cubicBezTo>
                  <a:pt x="1166966" y="601320"/>
                  <a:pt x="1167837" y="601693"/>
                  <a:pt x="1166842" y="603744"/>
                </a:cubicBezTo>
                <a:cubicBezTo>
                  <a:pt x="1165784" y="605796"/>
                  <a:pt x="1165599" y="605423"/>
                  <a:pt x="1164728" y="609092"/>
                </a:cubicBezTo>
                <a:cubicBezTo>
                  <a:pt x="1163920" y="612698"/>
                  <a:pt x="1163733" y="613879"/>
                  <a:pt x="1163360" y="618045"/>
                </a:cubicBezTo>
                <a:cubicBezTo>
                  <a:pt x="1163049" y="622149"/>
                  <a:pt x="1163920" y="624076"/>
                  <a:pt x="1163049" y="625071"/>
                </a:cubicBezTo>
                <a:cubicBezTo>
                  <a:pt x="1162178" y="626128"/>
                  <a:pt x="1159691" y="626812"/>
                  <a:pt x="1160935" y="628118"/>
                </a:cubicBezTo>
                <a:cubicBezTo>
                  <a:pt x="1162178" y="629424"/>
                  <a:pt x="1163733" y="629735"/>
                  <a:pt x="1162676" y="632657"/>
                </a:cubicBezTo>
                <a:cubicBezTo>
                  <a:pt x="1161681" y="635579"/>
                  <a:pt x="1160935" y="636325"/>
                  <a:pt x="1160935" y="637693"/>
                </a:cubicBezTo>
                <a:cubicBezTo>
                  <a:pt x="1160935" y="639061"/>
                  <a:pt x="1160624" y="639061"/>
                  <a:pt x="1160624" y="641610"/>
                </a:cubicBezTo>
                <a:cubicBezTo>
                  <a:pt x="1160624" y="644160"/>
                  <a:pt x="1160251" y="644719"/>
                  <a:pt x="1159443" y="646833"/>
                </a:cubicBezTo>
                <a:cubicBezTo>
                  <a:pt x="1159443" y="647020"/>
                  <a:pt x="1159319" y="647206"/>
                  <a:pt x="1159194" y="647331"/>
                </a:cubicBezTo>
                <a:cubicBezTo>
                  <a:pt x="1159567" y="645963"/>
                  <a:pt x="1159878" y="644533"/>
                  <a:pt x="1160375" y="643289"/>
                </a:cubicBezTo>
                <a:cubicBezTo>
                  <a:pt x="1158323" y="642294"/>
                  <a:pt x="1160500" y="639932"/>
                  <a:pt x="1159256" y="638750"/>
                </a:cubicBezTo>
                <a:lnTo>
                  <a:pt x="1159256" y="638626"/>
                </a:lnTo>
                <a:cubicBezTo>
                  <a:pt x="1159256" y="638626"/>
                  <a:pt x="1159567" y="638626"/>
                  <a:pt x="1159691" y="638626"/>
                </a:cubicBezTo>
                <a:cubicBezTo>
                  <a:pt x="1160189" y="638502"/>
                  <a:pt x="1160437" y="638066"/>
                  <a:pt x="1160375" y="637631"/>
                </a:cubicBezTo>
                <a:cubicBezTo>
                  <a:pt x="1160313" y="637134"/>
                  <a:pt x="1159878" y="636885"/>
                  <a:pt x="1159381" y="636947"/>
                </a:cubicBezTo>
                <a:cubicBezTo>
                  <a:pt x="1159132" y="636947"/>
                  <a:pt x="1158945" y="636947"/>
                  <a:pt x="1158758" y="637009"/>
                </a:cubicBezTo>
                <a:cubicBezTo>
                  <a:pt x="1159753" y="634336"/>
                  <a:pt x="1160562" y="631538"/>
                  <a:pt x="1160935" y="628180"/>
                </a:cubicBezTo>
                <a:cubicBezTo>
                  <a:pt x="1160127" y="628678"/>
                  <a:pt x="1159505" y="629610"/>
                  <a:pt x="1159070" y="630792"/>
                </a:cubicBezTo>
                <a:cubicBezTo>
                  <a:pt x="1158758" y="632657"/>
                  <a:pt x="1158448" y="634957"/>
                  <a:pt x="1158137" y="637134"/>
                </a:cubicBezTo>
                <a:lnTo>
                  <a:pt x="1158137" y="637134"/>
                </a:lnTo>
                <a:cubicBezTo>
                  <a:pt x="1157764" y="635704"/>
                  <a:pt x="1158137" y="632968"/>
                  <a:pt x="1159070" y="630792"/>
                </a:cubicBezTo>
                <a:cubicBezTo>
                  <a:pt x="1159256" y="629051"/>
                  <a:pt x="1159505" y="627621"/>
                  <a:pt x="1159567" y="626874"/>
                </a:cubicBezTo>
                <a:cubicBezTo>
                  <a:pt x="1159940" y="624636"/>
                  <a:pt x="1160935" y="621341"/>
                  <a:pt x="1160935" y="618791"/>
                </a:cubicBezTo>
                <a:cubicBezTo>
                  <a:pt x="1160935" y="616242"/>
                  <a:pt x="1161121" y="613942"/>
                  <a:pt x="1161308" y="612947"/>
                </a:cubicBezTo>
                <a:cubicBezTo>
                  <a:pt x="1161495" y="611890"/>
                  <a:pt x="1162365" y="610335"/>
                  <a:pt x="1162490" y="609651"/>
                </a:cubicBezTo>
                <a:cubicBezTo>
                  <a:pt x="1162676" y="608967"/>
                  <a:pt x="1162676" y="607724"/>
                  <a:pt x="1162676" y="605672"/>
                </a:cubicBezTo>
                <a:cubicBezTo>
                  <a:pt x="1162676" y="603620"/>
                  <a:pt x="1163546" y="602750"/>
                  <a:pt x="1163733" y="601382"/>
                </a:cubicBezTo>
                <a:cubicBezTo>
                  <a:pt x="1163920" y="600014"/>
                  <a:pt x="1164915" y="598646"/>
                  <a:pt x="1164728" y="597402"/>
                </a:cubicBezTo>
                <a:cubicBezTo>
                  <a:pt x="1164603" y="596221"/>
                  <a:pt x="1165287" y="594169"/>
                  <a:pt x="1164417" y="594853"/>
                </a:cubicBezTo>
                <a:cubicBezTo>
                  <a:pt x="1163546" y="595537"/>
                  <a:pt x="1162676" y="595848"/>
                  <a:pt x="1163546" y="593610"/>
                </a:cubicBezTo>
                <a:cubicBezTo>
                  <a:pt x="1164417" y="591371"/>
                  <a:pt x="1164230" y="589506"/>
                  <a:pt x="1164603" y="588262"/>
                </a:cubicBezTo>
                <a:cubicBezTo>
                  <a:pt x="1164915" y="587081"/>
                  <a:pt x="1163920" y="585340"/>
                  <a:pt x="1164915" y="584656"/>
                </a:cubicBezTo>
                <a:cubicBezTo>
                  <a:pt x="1164915" y="584656"/>
                  <a:pt x="1164915" y="581734"/>
                  <a:pt x="1165599" y="580179"/>
                </a:cubicBezTo>
                <a:cubicBezTo>
                  <a:pt x="1166282" y="578625"/>
                  <a:pt x="1167712" y="576573"/>
                  <a:pt x="1168024" y="575018"/>
                </a:cubicBezTo>
                <a:cubicBezTo>
                  <a:pt x="1168396" y="573464"/>
                  <a:pt x="1168024" y="571599"/>
                  <a:pt x="1168396" y="570542"/>
                </a:cubicBezTo>
                <a:cubicBezTo>
                  <a:pt x="1168707" y="569485"/>
                  <a:pt x="1170075" y="567619"/>
                  <a:pt x="1170075" y="569174"/>
                </a:cubicBezTo>
                <a:cubicBezTo>
                  <a:pt x="1170075" y="571412"/>
                  <a:pt x="1170448" y="573837"/>
                  <a:pt x="1169764" y="576759"/>
                </a:cubicBezTo>
                <a:moveTo>
                  <a:pt x="1171816" y="563578"/>
                </a:moveTo>
                <a:cubicBezTo>
                  <a:pt x="1171132" y="563951"/>
                  <a:pt x="1169702" y="564697"/>
                  <a:pt x="1169391" y="563764"/>
                </a:cubicBezTo>
                <a:cubicBezTo>
                  <a:pt x="1168707" y="561526"/>
                  <a:pt x="1168707" y="560469"/>
                  <a:pt x="1169205" y="559474"/>
                </a:cubicBezTo>
                <a:cubicBezTo>
                  <a:pt x="1169764" y="558417"/>
                  <a:pt x="1172313" y="558044"/>
                  <a:pt x="1172189" y="558604"/>
                </a:cubicBezTo>
                <a:cubicBezTo>
                  <a:pt x="1171754" y="559723"/>
                  <a:pt x="1172500" y="563267"/>
                  <a:pt x="1171816" y="563578"/>
                </a:cubicBezTo>
                <a:moveTo>
                  <a:pt x="1173743" y="551080"/>
                </a:moveTo>
                <a:cubicBezTo>
                  <a:pt x="1173743" y="553505"/>
                  <a:pt x="1172997" y="555184"/>
                  <a:pt x="1172313" y="555557"/>
                </a:cubicBezTo>
                <a:cubicBezTo>
                  <a:pt x="1171630" y="555868"/>
                  <a:pt x="1170759" y="557609"/>
                  <a:pt x="1170759" y="555868"/>
                </a:cubicBezTo>
                <a:cubicBezTo>
                  <a:pt x="1170759" y="554127"/>
                  <a:pt x="1170448" y="553319"/>
                  <a:pt x="1171132" y="551764"/>
                </a:cubicBezTo>
                <a:cubicBezTo>
                  <a:pt x="1171816" y="550210"/>
                  <a:pt x="1172313" y="550023"/>
                  <a:pt x="1172189" y="549153"/>
                </a:cubicBezTo>
                <a:cubicBezTo>
                  <a:pt x="1172002" y="548282"/>
                  <a:pt x="1172189" y="547101"/>
                  <a:pt x="1172189" y="547101"/>
                </a:cubicBezTo>
                <a:cubicBezTo>
                  <a:pt x="1172189" y="547101"/>
                  <a:pt x="1174055" y="545546"/>
                  <a:pt x="1174055" y="546417"/>
                </a:cubicBezTo>
                <a:cubicBezTo>
                  <a:pt x="1174055" y="547474"/>
                  <a:pt x="1173743" y="548655"/>
                  <a:pt x="1173743" y="551080"/>
                </a:cubicBezTo>
                <a:moveTo>
                  <a:pt x="1175609" y="539018"/>
                </a:moveTo>
                <a:cubicBezTo>
                  <a:pt x="1175422" y="541070"/>
                  <a:pt x="1174738" y="541567"/>
                  <a:pt x="1174055" y="542811"/>
                </a:cubicBezTo>
                <a:cubicBezTo>
                  <a:pt x="1173371" y="543992"/>
                  <a:pt x="1172313" y="545546"/>
                  <a:pt x="1172500" y="543308"/>
                </a:cubicBezTo>
                <a:cubicBezTo>
                  <a:pt x="1172687" y="541070"/>
                  <a:pt x="1172873" y="540013"/>
                  <a:pt x="1173743" y="537961"/>
                </a:cubicBezTo>
                <a:cubicBezTo>
                  <a:pt x="1174365" y="536406"/>
                  <a:pt x="1175919" y="534354"/>
                  <a:pt x="1176293" y="533857"/>
                </a:cubicBezTo>
                <a:cubicBezTo>
                  <a:pt x="1175671" y="534665"/>
                  <a:pt x="1175796" y="536966"/>
                  <a:pt x="1175609" y="539018"/>
                </a:cubicBezTo>
                <a:moveTo>
                  <a:pt x="1182697" y="497794"/>
                </a:moveTo>
                <a:cubicBezTo>
                  <a:pt x="1182573" y="498291"/>
                  <a:pt x="1182573" y="498665"/>
                  <a:pt x="1182448" y="499349"/>
                </a:cubicBezTo>
                <a:cubicBezTo>
                  <a:pt x="1182324" y="499970"/>
                  <a:pt x="1182075" y="501773"/>
                  <a:pt x="1182075" y="502830"/>
                </a:cubicBezTo>
                <a:cubicBezTo>
                  <a:pt x="1182075" y="503825"/>
                  <a:pt x="1181391" y="505255"/>
                  <a:pt x="1181391" y="505939"/>
                </a:cubicBezTo>
                <a:cubicBezTo>
                  <a:pt x="1181391" y="506561"/>
                  <a:pt x="1180769" y="509919"/>
                  <a:pt x="1180769" y="510727"/>
                </a:cubicBezTo>
                <a:cubicBezTo>
                  <a:pt x="1180769" y="511473"/>
                  <a:pt x="1178966" y="517318"/>
                  <a:pt x="1178966" y="517318"/>
                </a:cubicBezTo>
                <a:lnTo>
                  <a:pt x="1178593" y="516385"/>
                </a:lnTo>
                <a:cubicBezTo>
                  <a:pt x="1178158" y="515452"/>
                  <a:pt x="1178593" y="514706"/>
                  <a:pt x="1178718" y="512903"/>
                </a:cubicBezTo>
                <a:cubicBezTo>
                  <a:pt x="1178842" y="511100"/>
                  <a:pt x="1179091" y="511597"/>
                  <a:pt x="1179464" y="508862"/>
                </a:cubicBezTo>
                <a:cubicBezTo>
                  <a:pt x="1179837" y="506188"/>
                  <a:pt x="1179713" y="506561"/>
                  <a:pt x="1179961" y="505131"/>
                </a:cubicBezTo>
                <a:cubicBezTo>
                  <a:pt x="1180272" y="503701"/>
                  <a:pt x="1180520" y="502582"/>
                  <a:pt x="1180645" y="501898"/>
                </a:cubicBezTo>
                <a:cubicBezTo>
                  <a:pt x="1180769" y="501276"/>
                  <a:pt x="1180645" y="499846"/>
                  <a:pt x="1180645" y="499038"/>
                </a:cubicBezTo>
                <a:cubicBezTo>
                  <a:pt x="1180645" y="498291"/>
                  <a:pt x="1181764" y="495307"/>
                  <a:pt x="1182324" y="494436"/>
                </a:cubicBezTo>
                <a:cubicBezTo>
                  <a:pt x="1182324" y="494436"/>
                  <a:pt x="1182822" y="497234"/>
                  <a:pt x="1182697" y="497794"/>
                </a:cubicBezTo>
                <a:moveTo>
                  <a:pt x="1184998" y="486540"/>
                </a:moveTo>
                <a:cubicBezTo>
                  <a:pt x="1184749" y="487162"/>
                  <a:pt x="1183754" y="486540"/>
                  <a:pt x="1183194" y="486291"/>
                </a:cubicBezTo>
                <a:cubicBezTo>
                  <a:pt x="1182697" y="486043"/>
                  <a:pt x="1183194" y="484053"/>
                  <a:pt x="1184003" y="482250"/>
                </a:cubicBezTo>
                <a:cubicBezTo>
                  <a:pt x="1184749" y="480447"/>
                  <a:pt x="1184998" y="476965"/>
                  <a:pt x="1185308" y="476467"/>
                </a:cubicBezTo>
                <a:cubicBezTo>
                  <a:pt x="1185308" y="476467"/>
                  <a:pt x="1185806" y="480074"/>
                  <a:pt x="1185806" y="481752"/>
                </a:cubicBezTo>
                <a:cubicBezTo>
                  <a:pt x="1185806" y="483431"/>
                  <a:pt x="1185931" y="484053"/>
                  <a:pt x="1185931" y="484488"/>
                </a:cubicBezTo>
                <a:cubicBezTo>
                  <a:pt x="1185931" y="484861"/>
                  <a:pt x="1185308" y="485918"/>
                  <a:pt x="1184998" y="486540"/>
                </a:cubicBezTo>
                <a:moveTo>
                  <a:pt x="1189163" y="518623"/>
                </a:moveTo>
                <a:cubicBezTo>
                  <a:pt x="1188791" y="518623"/>
                  <a:pt x="1188355" y="516696"/>
                  <a:pt x="1188666" y="515701"/>
                </a:cubicBezTo>
                <a:lnTo>
                  <a:pt x="1190096" y="515266"/>
                </a:lnTo>
                <a:cubicBezTo>
                  <a:pt x="1190096" y="515266"/>
                  <a:pt x="1190469" y="516199"/>
                  <a:pt x="1190594" y="517069"/>
                </a:cubicBezTo>
                <a:cubicBezTo>
                  <a:pt x="1190718" y="518002"/>
                  <a:pt x="1189537" y="518623"/>
                  <a:pt x="1189163" y="518623"/>
                </a:cubicBezTo>
                <a:moveTo>
                  <a:pt x="1193703" y="437544"/>
                </a:moveTo>
                <a:cubicBezTo>
                  <a:pt x="1193454" y="438477"/>
                  <a:pt x="1191340" y="437420"/>
                  <a:pt x="1191340" y="437420"/>
                </a:cubicBezTo>
                <a:cubicBezTo>
                  <a:pt x="1191340" y="437420"/>
                  <a:pt x="1191216" y="435492"/>
                  <a:pt x="1191588" y="434311"/>
                </a:cubicBezTo>
                <a:cubicBezTo>
                  <a:pt x="1192024" y="433130"/>
                  <a:pt x="1193018" y="431326"/>
                  <a:pt x="1193018" y="431326"/>
                </a:cubicBezTo>
                <a:cubicBezTo>
                  <a:pt x="1193951" y="434560"/>
                  <a:pt x="1193951" y="436674"/>
                  <a:pt x="1193703" y="437544"/>
                </a:cubicBezTo>
                <a:moveTo>
                  <a:pt x="123753" y="218804"/>
                </a:moveTo>
                <a:cubicBezTo>
                  <a:pt x="123691" y="218058"/>
                  <a:pt x="125619" y="216752"/>
                  <a:pt x="124313" y="216565"/>
                </a:cubicBezTo>
                <a:cubicBezTo>
                  <a:pt x="124375" y="217312"/>
                  <a:pt x="122012" y="218244"/>
                  <a:pt x="123753" y="218804"/>
                </a:cubicBezTo>
                <a:moveTo>
                  <a:pt x="4562226" y="237830"/>
                </a:moveTo>
                <a:cubicBezTo>
                  <a:pt x="4562537" y="237271"/>
                  <a:pt x="4564713" y="235965"/>
                  <a:pt x="4563345" y="235592"/>
                </a:cubicBezTo>
                <a:cubicBezTo>
                  <a:pt x="4563158" y="236276"/>
                  <a:pt x="4560361" y="236960"/>
                  <a:pt x="4562226" y="237830"/>
                </a:cubicBezTo>
                <a:moveTo>
                  <a:pt x="4278510" y="260152"/>
                </a:moveTo>
                <a:cubicBezTo>
                  <a:pt x="4282987" y="258349"/>
                  <a:pt x="4286221" y="255178"/>
                  <a:pt x="4290760" y="253437"/>
                </a:cubicBezTo>
                <a:cubicBezTo>
                  <a:pt x="4291506" y="249582"/>
                  <a:pt x="4296107" y="249644"/>
                  <a:pt x="4298594" y="247841"/>
                </a:cubicBezTo>
                <a:cubicBezTo>
                  <a:pt x="4300334" y="246597"/>
                  <a:pt x="4301454" y="244172"/>
                  <a:pt x="4303071" y="242804"/>
                </a:cubicBezTo>
                <a:cubicBezTo>
                  <a:pt x="4307174" y="239385"/>
                  <a:pt x="4313640" y="238203"/>
                  <a:pt x="4315319" y="232794"/>
                </a:cubicBezTo>
                <a:cubicBezTo>
                  <a:pt x="4313206" y="232607"/>
                  <a:pt x="4313703" y="229871"/>
                  <a:pt x="4311962" y="229436"/>
                </a:cubicBezTo>
                <a:cubicBezTo>
                  <a:pt x="4306801" y="229250"/>
                  <a:pt x="4303879" y="234410"/>
                  <a:pt x="4299651" y="233291"/>
                </a:cubicBezTo>
                <a:cubicBezTo>
                  <a:pt x="4303568" y="230991"/>
                  <a:pt x="4310469" y="227944"/>
                  <a:pt x="4310843" y="224338"/>
                </a:cubicBezTo>
                <a:cubicBezTo>
                  <a:pt x="4304625" y="225146"/>
                  <a:pt x="4297474" y="229001"/>
                  <a:pt x="4292438" y="230493"/>
                </a:cubicBezTo>
                <a:cubicBezTo>
                  <a:pt x="4290013" y="231239"/>
                  <a:pt x="4287153" y="230928"/>
                  <a:pt x="4285163" y="231675"/>
                </a:cubicBezTo>
                <a:cubicBezTo>
                  <a:pt x="4281930" y="232794"/>
                  <a:pt x="4279567" y="236400"/>
                  <a:pt x="4276209" y="235530"/>
                </a:cubicBezTo>
                <a:cubicBezTo>
                  <a:pt x="4279816" y="232483"/>
                  <a:pt x="4285163" y="231115"/>
                  <a:pt x="4287339" y="226576"/>
                </a:cubicBezTo>
                <a:cubicBezTo>
                  <a:pt x="4283547" y="226203"/>
                  <a:pt x="4280003" y="228628"/>
                  <a:pt x="4278386" y="229436"/>
                </a:cubicBezTo>
                <a:cubicBezTo>
                  <a:pt x="4277391" y="229871"/>
                  <a:pt x="4276024" y="229561"/>
                  <a:pt x="4275028" y="229934"/>
                </a:cubicBezTo>
                <a:cubicBezTo>
                  <a:pt x="4268251" y="232483"/>
                  <a:pt x="4258738" y="235157"/>
                  <a:pt x="4254945" y="238887"/>
                </a:cubicBezTo>
                <a:lnTo>
                  <a:pt x="4252147" y="238887"/>
                </a:lnTo>
                <a:cubicBezTo>
                  <a:pt x="4246614" y="243675"/>
                  <a:pt x="4238344" y="245602"/>
                  <a:pt x="4232624" y="250017"/>
                </a:cubicBezTo>
                <a:cubicBezTo>
                  <a:pt x="4231069" y="250514"/>
                  <a:pt x="4231193" y="249271"/>
                  <a:pt x="4229825" y="249457"/>
                </a:cubicBezTo>
                <a:cubicBezTo>
                  <a:pt x="4228644" y="250763"/>
                  <a:pt x="4227774" y="252318"/>
                  <a:pt x="4225908" y="252815"/>
                </a:cubicBezTo>
                <a:cubicBezTo>
                  <a:pt x="4224167" y="252193"/>
                  <a:pt x="4223297" y="252939"/>
                  <a:pt x="4221432" y="251758"/>
                </a:cubicBezTo>
                <a:cubicBezTo>
                  <a:pt x="4215214" y="255240"/>
                  <a:pt x="4208685" y="258287"/>
                  <a:pt x="4200229" y="259592"/>
                </a:cubicBezTo>
                <a:cubicBezTo>
                  <a:pt x="4199483" y="259592"/>
                  <a:pt x="4199732" y="260525"/>
                  <a:pt x="4199110" y="260711"/>
                </a:cubicBezTo>
                <a:lnTo>
                  <a:pt x="4199110" y="260898"/>
                </a:lnTo>
                <a:cubicBezTo>
                  <a:pt x="4197928" y="260711"/>
                  <a:pt x="4196623" y="261022"/>
                  <a:pt x="4195939" y="262017"/>
                </a:cubicBezTo>
                <a:lnTo>
                  <a:pt x="4195752" y="261768"/>
                </a:lnTo>
                <a:cubicBezTo>
                  <a:pt x="4191586" y="263447"/>
                  <a:pt x="4195877" y="258224"/>
                  <a:pt x="4197431" y="257354"/>
                </a:cubicBezTo>
                <a:cubicBezTo>
                  <a:pt x="4199172" y="259592"/>
                  <a:pt x="4201721" y="258597"/>
                  <a:pt x="4202467" y="255675"/>
                </a:cubicBezTo>
                <a:cubicBezTo>
                  <a:pt x="4196685" y="251696"/>
                  <a:pt x="4191773" y="258162"/>
                  <a:pt x="4186301" y="259592"/>
                </a:cubicBezTo>
                <a:cubicBezTo>
                  <a:pt x="4186301" y="259406"/>
                  <a:pt x="4186301" y="259219"/>
                  <a:pt x="4186239" y="259033"/>
                </a:cubicBezTo>
                <a:cubicBezTo>
                  <a:pt x="4185804" y="259281"/>
                  <a:pt x="4185306" y="259592"/>
                  <a:pt x="4184809" y="259965"/>
                </a:cubicBezTo>
                <a:cubicBezTo>
                  <a:pt x="4182073" y="261831"/>
                  <a:pt x="4181203" y="262888"/>
                  <a:pt x="4180705" y="262328"/>
                </a:cubicBezTo>
                <a:cubicBezTo>
                  <a:pt x="4180208" y="261831"/>
                  <a:pt x="4178965" y="261147"/>
                  <a:pt x="4180208" y="260276"/>
                </a:cubicBezTo>
                <a:cubicBezTo>
                  <a:pt x="4180892" y="259779"/>
                  <a:pt x="4181824" y="259468"/>
                  <a:pt x="4182135" y="259281"/>
                </a:cubicBezTo>
                <a:cubicBezTo>
                  <a:pt x="4182073" y="259281"/>
                  <a:pt x="4181887" y="259344"/>
                  <a:pt x="4181389" y="259406"/>
                </a:cubicBezTo>
                <a:cubicBezTo>
                  <a:pt x="4179524" y="259779"/>
                  <a:pt x="4178965" y="259095"/>
                  <a:pt x="4176540" y="260960"/>
                </a:cubicBezTo>
                <a:cubicBezTo>
                  <a:pt x="4174177" y="262888"/>
                  <a:pt x="4173990" y="262888"/>
                  <a:pt x="4172933" y="263074"/>
                </a:cubicBezTo>
                <a:cubicBezTo>
                  <a:pt x="4171938" y="263199"/>
                  <a:pt x="4173493" y="264069"/>
                  <a:pt x="4171938" y="263199"/>
                </a:cubicBezTo>
                <a:cubicBezTo>
                  <a:pt x="4170384" y="262328"/>
                  <a:pt x="4170197" y="262204"/>
                  <a:pt x="4168953" y="263074"/>
                </a:cubicBezTo>
                <a:cubicBezTo>
                  <a:pt x="4167772" y="263883"/>
                  <a:pt x="4166591" y="264256"/>
                  <a:pt x="4166591" y="264256"/>
                </a:cubicBezTo>
                <a:cubicBezTo>
                  <a:pt x="4166591" y="264256"/>
                  <a:pt x="4170694" y="260463"/>
                  <a:pt x="4172249" y="258908"/>
                </a:cubicBezTo>
                <a:cubicBezTo>
                  <a:pt x="4173555" y="257603"/>
                  <a:pt x="4173928" y="258846"/>
                  <a:pt x="4175047" y="257976"/>
                </a:cubicBezTo>
                <a:cubicBezTo>
                  <a:pt x="4174487" y="258473"/>
                  <a:pt x="4173928" y="258971"/>
                  <a:pt x="4173990" y="260090"/>
                </a:cubicBezTo>
                <a:cubicBezTo>
                  <a:pt x="4175793" y="260276"/>
                  <a:pt x="4177845" y="257851"/>
                  <a:pt x="4175669" y="257354"/>
                </a:cubicBezTo>
                <a:cubicBezTo>
                  <a:pt x="4177286" y="255302"/>
                  <a:pt x="4178467" y="254742"/>
                  <a:pt x="4179648" y="254245"/>
                </a:cubicBezTo>
                <a:cubicBezTo>
                  <a:pt x="4180892" y="253748"/>
                  <a:pt x="4184125" y="253064"/>
                  <a:pt x="4184125" y="253064"/>
                </a:cubicBezTo>
                <a:lnTo>
                  <a:pt x="4184250" y="253064"/>
                </a:lnTo>
                <a:cubicBezTo>
                  <a:pt x="4187172" y="250763"/>
                  <a:pt x="4190467" y="248400"/>
                  <a:pt x="4193016" y="246722"/>
                </a:cubicBezTo>
                <a:cubicBezTo>
                  <a:pt x="4193701" y="246224"/>
                  <a:pt x="4195317" y="246224"/>
                  <a:pt x="4196374" y="245540"/>
                </a:cubicBezTo>
                <a:cubicBezTo>
                  <a:pt x="4198302" y="244359"/>
                  <a:pt x="4198861" y="242369"/>
                  <a:pt x="4201970" y="243364"/>
                </a:cubicBezTo>
                <a:cubicBezTo>
                  <a:pt x="4202157" y="240006"/>
                  <a:pt x="4205141" y="239385"/>
                  <a:pt x="4208685" y="239385"/>
                </a:cubicBezTo>
                <a:cubicBezTo>
                  <a:pt x="4211048" y="234721"/>
                  <a:pt x="4218260" y="234846"/>
                  <a:pt x="4219318" y="228752"/>
                </a:cubicBezTo>
                <a:cubicBezTo>
                  <a:pt x="4215525" y="230182"/>
                  <a:pt x="4212292" y="232421"/>
                  <a:pt x="4208685" y="233789"/>
                </a:cubicBezTo>
                <a:cubicBezTo>
                  <a:pt x="4203836" y="235716"/>
                  <a:pt x="4201286" y="237644"/>
                  <a:pt x="4197493" y="239385"/>
                </a:cubicBezTo>
                <a:cubicBezTo>
                  <a:pt x="4194385" y="240877"/>
                  <a:pt x="4191462" y="241934"/>
                  <a:pt x="4188539" y="243364"/>
                </a:cubicBezTo>
                <a:cubicBezTo>
                  <a:pt x="4183814" y="245602"/>
                  <a:pt x="4179275" y="247654"/>
                  <a:pt x="4175110" y="250639"/>
                </a:cubicBezTo>
                <a:cubicBezTo>
                  <a:pt x="4173555" y="251696"/>
                  <a:pt x="4172436" y="253437"/>
                  <a:pt x="4170632" y="254494"/>
                </a:cubicBezTo>
                <a:cubicBezTo>
                  <a:pt x="4167523" y="256421"/>
                  <a:pt x="4164166" y="258038"/>
                  <a:pt x="4160560" y="259033"/>
                </a:cubicBezTo>
                <a:cubicBezTo>
                  <a:pt x="4160560" y="258411"/>
                  <a:pt x="4160995" y="258349"/>
                  <a:pt x="4161120" y="257851"/>
                </a:cubicBezTo>
                <a:lnTo>
                  <a:pt x="4161120" y="257851"/>
                </a:lnTo>
                <a:cubicBezTo>
                  <a:pt x="4166156" y="254991"/>
                  <a:pt x="4171130" y="251882"/>
                  <a:pt x="4175856" y="248836"/>
                </a:cubicBezTo>
                <a:cubicBezTo>
                  <a:pt x="4183814" y="243737"/>
                  <a:pt x="4191338" y="239012"/>
                  <a:pt x="4199607" y="235281"/>
                </a:cubicBezTo>
                <a:cubicBezTo>
                  <a:pt x="4199918" y="235157"/>
                  <a:pt x="4200042" y="234783"/>
                  <a:pt x="4199918" y="234473"/>
                </a:cubicBezTo>
                <a:cubicBezTo>
                  <a:pt x="4199794" y="234162"/>
                  <a:pt x="4199421" y="234037"/>
                  <a:pt x="4199110" y="234162"/>
                </a:cubicBezTo>
                <a:cubicBezTo>
                  <a:pt x="4190778" y="237892"/>
                  <a:pt x="4182820" y="242929"/>
                  <a:pt x="4175171" y="247841"/>
                </a:cubicBezTo>
                <a:cubicBezTo>
                  <a:pt x="4170446" y="250825"/>
                  <a:pt x="4165534" y="253934"/>
                  <a:pt x="4160560" y="256732"/>
                </a:cubicBezTo>
                <a:cubicBezTo>
                  <a:pt x="4159565" y="256297"/>
                  <a:pt x="4158818" y="258100"/>
                  <a:pt x="4158446" y="256981"/>
                </a:cubicBezTo>
                <a:cubicBezTo>
                  <a:pt x="4159876" y="254991"/>
                  <a:pt x="4161990" y="253623"/>
                  <a:pt x="4164229" y="252255"/>
                </a:cubicBezTo>
                <a:cubicBezTo>
                  <a:pt x="4165721" y="251323"/>
                  <a:pt x="4167275" y="250390"/>
                  <a:pt x="4168643" y="249209"/>
                </a:cubicBezTo>
                <a:cubicBezTo>
                  <a:pt x="4168830" y="249022"/>
                  <a:pt x="4168830" y="248711"/>
                  <a:pt x="4168643" y="248525"/>
                </a:cubicBezTo>
                <a:cubicBezTo>
                  <a:pt x="4168456" y="248338"/>
                  <a:pt x="4168145" y="248338"/>
                  <a:pt x="4167959" y="248525"/>
                </a:cubicBezTo>
                <a:cubicBezTo>
                  <a:pt x="4166715" y="249644"/>
                  <a:pt x="4165161" y="250577"/>
                  <a:pt x="4163731" y="251509"/>
                </a:cubicBezTo>
                <a:cubicBezTo>
                  <a:pt x="4161368" y="252939"/>
                  <a:pt x="4158881" y="254494"/>
                  <a:pt x="4157388" y="256856"/>
                </a:cubicBezTo>
                <a:cubicBezTo>
                  <a:pt x="4157388" y="256856"/>
                  <a:pt x="4157388" y="256856"/>
                  <a:pt x="4157388" y="256856"/>
                </a:cubicBezTo>
                <a:lnTo>
                  <a:pt x="4157202" y="256856"/>
                </a:lnTo>
                <a:cubicBezTo>
                  <a:pt x="4155150" y="258287"/>
                  <a:pt x="4153036" y="259779"/>
                  <a:pt x="4151606" y="261768"/>
                </a:cubicBezTo>
                <a:cubicBezTo>
                  <a:pt x="4141409" y="266681"/>
                  <a:pt x="4133947" y="274328"/>
                  <a:pt x="4125368" y="280733"/>
                </a:cubicBezTo>
                <a:cubicBezTo>
                  <a:pt x="4124621" y="280608"/>
                  <a:pt x="4124310" y="279986"/>
                  <a:pt x="4123129" y="280173"/>
                </a:cubicBezTo>
                <a:cubicBezTo>
                  <a:pt x="4119834" y="281727"/>
                  <a:pt x="4117781" y="284525"/>
                  <a:pt x="4113616" y="285272"/>
                </a:cubicBezTo>
                <a:cubicBezTo>
                  <a:pt x="4113367" y="287945"/>
                  <a:pt x="4110569" y="287634"/>
                  <a:pt x="4109139" y="288629"/>
                </a:cubicBezTo>
                <a:cubicBezTo>
                  <a:pt x="4108330" y="289127"/>
                  <a:pt x="4107274" y="290619"/>
                  <a:pt x="4106341" y="291365"/>
                </a:cubicBezTo>
                <a:cubicBezTo>
                  <a:pt x="4102735" y="294349"/>
                  <a:pt x="4101243" y="297396"/>
                  <a:pt x="4097388" y="299261"/>
                </a:cubicBezTo>
                <a:lnTo>
                  <a:pt x="4097388" y="298640"/>
                </a:lnTo>
                <a:lnTo>
                  <a:pt x="4097388" y="298640"/>
                </a:lnTo>
                <a:cubicBezTo>
                  <a:pt x="4097388" y="298640"/>
                  <a:pt x="4097823" y="298142"/>
                  <a:pt x="4098134" y="297956"/>
                </a:cubicBezTo>
                <a:cubicBezTo>
                  <a:pt x="4098382" y="297831"/>
                  <a:pt x="4098507" y="297458"/>
                  <a:pt x="4098382" y="297210"/>
                </a:cubicBezTo>
                <a:cubicBezTo>
                  <a:pt x="4098258" y="296961"/>
                  <a:pt x="4097885" y="296837"/>
                  <a:pt x="4097636" y="296961"/>
                </a:cubicBezTo>
                <a:cubicBezTo>
                  <a:pt x="4097077" y="297272"/>
                  <a:pt x="4096641" y="297707"/>
                  <a:pt x="4096393" y="298204"/>
                </a:cubicBezTo>
                <a:lnTo>
                  <a:pt x="4096393" y="298018"/>
                </a:lnTo>
                <a:cubicBezTo>
                  <a:pt x="4086755" y="303800"/>
                  <a:pt x="4078174" y="310453"/>
                  <a:pt x="4067854" y="315365"/>
                </a:cubicBezTo>
                <a:cubicBezTo>
                  <a:pt x="4066050" y="309148"/>
                  <a:pt x="4060703" y="304111"/>
                  <a:pt x="4058900" y="298018"/>
                </a:cubicBezTo>
                <a:cubicBezTo>
                  <a:pt x="4057905" y="294785"/>
                  <a:pt x="4058029" y="293479"/>
                  <a:pt x="4056102" y="291862"/>
                </a:cubicBezTo>
                <a:cubicBezTo>
                  <a:pt x="4051936" y="291738"/>
                  <a:pt x="4046713" y="290432"/>
                  <a:pt x="4043852" y="290805"/>
                </a:cubicBezTo>
                <a:cubicBezTo>
                  <a:pt x="4042174" y="289997"/>
                  <a:pt x="4041925" y="287821"/>
                  <a:pt x="4039376" y="287945"/>
                </a:cubicBezTo>
                <a:cubicBezTo>
                  <a:pt x="4036578" y="289002"/>
                  <a:pt x="4034588" y="291614"/>
                  <a:pt x="4030982" y="290246"/>
                </a:cubicBezTo>
                <a:cubicBezTo>
                  <a:pt x="4030174" y="291676"/>
                  <a:pt x="4029677" y="293355"/>
                  <a:pt x="4027624" y="293603"/>
                </a:cubicBezTo>
                <a:cubicBezTo>
                  <a:pt x="4022277" y="293666"/>
                  <a:pt x="4018858" y="291862"/>
                  <a:pt x="4015873" y="289624"/>
                </a:cubicBezTo>
                <a:cubicBezTo>
                  <a:pt x="4013013" y="291365"/>
                  <a:pt x="4011086" y="293355"/>
                  <a:pt x="4006919" y="292422"/>
                </a:cubicBezTo>
                <a:cubicBezTo>
                  <a:pt x="3996411" y="313251"/>
                  <a:pt x="3989696" y="337687"/>
                  <a:pt x="3981799" y="361066"/>
                </a:cubicBezTo>
                <a:cubicBezTo>
                  <a:pt x="3974898" y="364050"/>
                  <a:pt x="3971851" y="370952"/>
                  <a:pt x="3962836" y="371698"/>
                </a:cubicBezTo>
                <a:cubicBezTo>
                  <a:pt x="3954939" y="377667"/>
                  <a:pt x="3945613" y="382455"/>
                  <a:pt x="3936596" y="387927"/>
                </a:cubicBezTo>
                <a:cubicBezTo>
                  <a:pt x="3928327" y="392963"/>
                  <a:pt x="3923229" y="396694"/>
                  <a:pt x="3914275" y="400673"/>
                </a:cubicBezTo>
                <a:cubicBezTo>
                  <a:pt x="3910544" y="402352"/>
                  <a:pt x="3903269" y="403657"/>
                  <a:pt x="3902586" y="406828"/>
                </a:cubicBezTo>
                <a:cubicBezTo>
                  <a:pt x="3902088" y="408818"/>
                  <a:pt x="3903891" y="410000"/>
                  <a:pt x="3904264" y="412487"/>
                </a:cubicBezTo>
                <a:cubicBezTo>
                  <a:pt x="3904762" y="415782"/>
                  <a:pt x="3903830" y="418207"/>
                  <a:pt x="3903705" y="420818"/>
                </a:cubicBezTo>
                <a:cubicBezTo>
                  <a:pt x="3907498" y="430332"/>
                  <a:pt x="3906814" y="444135"/>
                  <a:pt x="3910979" y="453213"/>
                </a:cubicBezTo>
                <a:cubicBezTo>
                  <a:pt x="3910669" y="459679"/>
                  <a:pt x="3914213" y="462353"/>
                  <a:pt x="3915457" y="467141"/>
                </a:cubicBezTo>
                <a:cubicBezTo>
                  <a:pt x="3920306" y="469752"/>
                  <a:pt x="3920804" y="473296"/>
                  <a:pt x="3926089" y="473296"/>
                </a:cubicBezTo>
                <a:cubicBezTo>
                  <a:pt x="3930130" y="473358"/>
                  <a:pt x="3933239" y="469441"/>
                  <a:pt x="3936721" y="469939"/>
                </a:cubicBezTo>
                <a:cubicBezTo>
                  <a:pt x="3938338" y="470187"/>
                  <a:pt x="3939705" y="471866"/>
                  <a:pt x="3940638" y="472737"/>
                </a:cubicBezTo>
                <a:cubicBezTo>
                  <a:pt x="3937965" y="482623"/>
                  <a:pt x="3933364" y="490395"/>
                  <a:pt x="3932244" y="501773"/>
                </a:cubicBezTo>
                <a:cubicBezTo>
                  <a:pt x="3930939" y="503514"/>
                  <a:pt x="3929695" y="505193"/>
                  <a:pt x="3930006" y="508489"/>
                </a:cubicBezTo>
                <a:cubicBezTo>
                  <a:pt x="3926959" y="512592"/>
                  <a:pt x="3925653" y="518934"/>
                  <a:pt x="3923850" y="524655"/>
                </a:cubicBezTo>
                <a:cubicBezTo>
                  <a:pt x="3920990" y="533608"/>
                  <a:pt x="3918254" y="542064"/>
                  <a:pt x="3915457" y="550894"/>
                </a:cubicBezTo>
                <a:cubicBezTo>
                  <a:pt x="3913964" y="555557"/>
                  <a:pt x="3913342" y="560593"/>
                  <a:pt x="3911539" y="564821"/>
                </a:cubicBezTo>
                <a:cubicBezTo>
                  <a:pt x="3910420" y="567619"/>
                  <a:pt x="3908741" y="569920"/>
                  <a:pt x="3907622" y="572718"/>
                </a:cubicBezTo>
                <a:cubicBezTo>
                  <a:pt x="3901839" y="587267"/>
                  <a:pt x="3897176" y="603371"/>
                  <a:pt x="3892575" y="618481"/>
                </a:cubicBezTo>
                <a:cubicBezTo>
                  <a:pt x="3890648" y="624698"/>
                  <a:pt x="3888098" y="630667"/>
                  <a:pt x="3886420" y="636823"/>
                </a:cubicBezTo>
                <a:cubicBezTo>
                  <a:pt x="3884554" y="643662"/>
                  <a:pt x="3883808" y="650626"/>
                  <a:pt x="3881943" y="657466"/>
                </a:cubicBezTo>
                <a:cubicBezTo>
                  <a:pt x="3881321" y="659828"/>
                  <a:pt x="3880326" y="661818"/>
                  <a:pt x="3879705" y="664181"/>
                </a:cubicBezTo>
                <a:cubicBezTo>
                  <a:pt x="3877777" y="671953"/>
                  <a:pt x="3875911" y="678730"/>
                  <a:pt x="3874109" y="685943"/>
                </a:cubicBezTo>
                <a:cubicBezTo>
                  <a:pt x="3871000" y="698254"/>
                  <a:pt x="3868326" y="711063"/>
                  <a:pt x="3864595" y="722814"/>
                </a:cubicBezTo>
                <a:cubicBezTo>
                  <a:pt x="3863787" y="725301"/>
                  <a:pt x="3862419" y="727602"/>
                  <a:pt x="3861798" y="730089"/>
                </a:cubicBezTo>
                <a:cubicBezTo>
                  <a:pt x="3859621" y="738669"/>
                  <a:pt x="3859310" y="747934"/>
                  <a:pt x="3855082" y="753530"/>
                </a:cubicBezTo>
                <a:lnTo>
                  <a:pt x="3854896" y="753530"/>
                </a:lnTo>
                <a:cubicBezTo>
                  <a:pt x="3854896" y="753530"/>
                  <a:pt x="3855020" y="752970"/>
                  <a:pt x="3855082" y="752784"/>
                </a:cubicBezTo>
                <a:lnTo>
                  <a:pt x="3855082" y="752473"/>
                </a:lnTo>
                <a:cubicBezTo>
                  <a:pt x="3855206" y="752162"/>
                  <a:pt x="3854957" y="751851"/>
                  <a:pt x="3854647" y="751789"/>
                </a:cubicBezTo>
                <a:cubicBezTo>
                  <a:pt x="3854336" y="751789"/>
                  <a:pt x="3854025" y="751975"/>
                  <a:pt x="3853963" y="752286"/>
                </a:cubicBezTo>
                <a:lnTo>
                  <a:pt x="3853963" y="752597"/>
                </a:lnTo>
                <a:cubicBezTo>
                  <a:pt x="3853963" y="752597"/>
                  <a:pt x="3853839" y="752908"/>
                  <a:pt x="3853839" y="753032"/>
                </a:cubicBezTo>
                <a:cubicBezTo>
                  <a:pt x="3853030" y="753654"/>
                  <a:pt x="3852781" y="754773"/>
                  <a:pt x="3852906" y="756266"/>
                </a:cubicBezTo>
                <a:lnTo>
                  <a:pt x="3852968" y="756266"/>
                </a:lnTo>
                <a:cubicBezTo>
                  <a:pt x="3852968" y="756266"/>
                  <a:pt x="3852844" y="756825"/>
                  <a:pt x="3852781" y="757074"/>
                </a:cubicBezTo>
                <a:lnTo>
                  <a:pt x="3852657" y="757509"/>
                </a:lnTo>
                <a:cubicBezTo>
                  <a:pt x="3852657" y="757509"/>
                  <a:pt x="3852657" y="757571"/>
                  <a:pt x="3852657" y="757634"/>
                </a:cubicBezTo>
                <a:cubicBezTo>
                  <a:pt x="3847870" y="776971"/>
                  <a:pt x="3843144" y="798360"/>
                  <a:pt x="3838854" y="820557"/>
                </a:cubicBezTo>
                <a:cubicBezTo>
                  <a:pt x="3837859" y="825656"/>
                  <a:pt x="3836989" y="828392"/>
                  <a:pt x="3836056" y="832247"/>
                </a:cubicBezTo>
                <a:cubicBezTo>
                  <a:pt x="3834190" y="840143"/>
                  <a:pt x="3833195" y="849532"/>
                  <a:pt x="3832139" y="857926"/>
                </a:cubicBezTo>
                <a:cubicBezTo>
                  <a:pt x="3831890" y="859978"/>
                  <a:pt x="3831703" y="862216"/>
                  <a:pt x="3831579" y="864081"/>
                </a:cubicBezTo>
                <a:cubicBezTo>
                  <a:pt x="3830833" y="877760"/>
                  <a:pt x="3828159" y="888331"/>
                  <a:pt x="3828781" y="902072"/>
                </a:cubicBezTo>
                <a:cubicBezTo>
                  <a:pt x="3828905" y="904745"/>
                  <a:pt x="3829092" y="908911"/>
                  <a:pt x="3829340" y="912145"/>
                </a:cubicBezTo>
                <a:cubicBezTo>
                  <a:pt x="3830647" y="928249"/>
                  <a:pt x="3836740" y="941554"/>
                  <a:pt x="3842149" y="952436"/>
                </a:cubicBezTo>
                <a:cubicBezTo>
                  <a:pt x="3843144" y="954301"/>
                  <a:pt x="3843455" y="956664"/>
                  <a:pt x="3844388" y="958529"/>
                </a:cubicBezTo>
                <a:cubicBezTo>
                  <a:pt x="3847745" y="965368"/>
                  <a:pt x="3852409" y="971462"/>
                  <a:pt x="3856139" y="978612"/>
                </a:cubicBezTo>
                <a:cubicBezTo>
                  <a:pt x="3864533" y="994654"/>
                  <a:pt x="3875787" y="1010447"/>
                  <a:pt x="3887415" y="1022199"/>
                </a:cubicBezTo>
                <a:cubicBezTo>
                  <a:pt x="3889342" y="1024126"/>
                  <a:pt x="3891021" y="1026613"/>
                  <a:pt x="3892451" y="1027732"/>
                </a:cubicBezTo>
                <a:cubicBezTo>
                  <a:pt x="3900658" y="1034385"/>
                  <a:pt x="3916078" y="1040292"/>
                  <a:pt x="3924846" y="1041101"/>
                </a:cubicBezTo>
                <a:cubicBezTo>
                  <a:pt x="3928762" y="1041536"/>
                  <a:pt x="3932679" y="1041598"/>
                  <a:pt x="3935478" y="1041660"/>
                </a:cubicBezTo>
                <a:cubicBezTo>
                  <a:pt x="3940763" y="1041847"/>
                  <a:pt x="3946608" y="1040106"/>
                  <a:pt x="3953323" y="1039422"/>
                </a:cubicBezTo>
                <a:cubicBezTo>
                  <a:pt x="3960908" y="1038738"/>
                  <a:pt x="3969675" y="1040230"/>
                  <a:pt x="3976203" y="1037743"/>
                </a:cubicBezTo>
                <a:cubicBezTo>
                  <a:pt x="3977945" y="1037121"/>
                  <a:pt x="3979437" y="1035132"/>
                  <a:pt x="3981240" y="1034385"/>
                </a:cubicBezTo>
                <a:cubicBezTo>
                  <a:pt x="3984536" y="1033080"/>
                  <a:pt x="3988950" y="1033080"/>
                  <a:pt x="3992432" y="1031587"/>
                </a:cubicBezTo>
                <a:cubicBezTo>
                  <a:pt x="3995914" y="1030219"/>
                  <a:pt x="3998214" y="1027359"/>
                  <a:pt x="4001945" y="1026613"/>
                </a:cubicBezTo>
                <a:cubicBezTo>
                  <a:pt x="4007728" y="1017411"/>
                  <a:pt x="4017800" y="1013121"/>
                  <a:pt x="4025386" y="1004851"/>
                </a:cubicBezTo>
                <a:cubicBezTo>
                  <a:pt x="4026940" y="1003110"/>
                  <a:pt x="4027749" y="1000872"/>
                  <a:pt x="4029303" y="999193"/>
                </a:cubicBezTo>
                <a:cubicBezTo>
                  <a:pt x="4031977" y="996395"/>
                  <a:pt x="4035645" y="993784"/>
                  <a:pt x="4038816" y="990861"/>
                </a:cubicBezTo>
                <a:cubicBezTo>
                  <a:pt x="4042112" y="987752"/>
                  <a:pt x="4044537" y="984084"/>
                  <a:pt x="4047770" y="981845"/>
                </a:cubicBezTo>
                <a:cubicBezTo>
                  <a:pt x="4051252" y="979483"/>
                  <a:pt x="4053925" y="977804"/>
                  <a:pt x="4056164" y="974571"/>
                </a:cubicBezTo>
                <a:cubicBezTo>
                  <a:pt x="4057283" y="974073"/>
                  <a:pt x="4058402" y="973452"/>
                  <a:pt x="4059521" y="972892"/>
                </a:cubicBezTo>
                <a:cubicBezTo>
                  <a:pt x="4063376" y="967234"/>
                  <a:pt x="4069905" y="964249"/>
                  <a:pt x="4072392" y="957285"/>
                </a:cubicBezTo>
                <a:cubicBezTo>
                  <a:pt x="4076061" y="954860"/>
                  <a:pt x="4077864" y="950508"/>
                  <a:pt x="4081346" y="947772"/>
                </a:cubicBezTo>
                <a:lnTo>
                  <a:pt x="4081346" y="945596"/>
                </a:lnTo>
                <a:cubicBezTo>
                  <a:pt x="4086071" y="941928"/>
                  <a:pt x="4088185" y="936145"/>
                  <a:pt x="4091978" y="931668"/>
                </a:cubicBezTo>
                <a:cubicBezTo>
                  <a:pt x="4093408" y="929865"/>
                  <a:pt x="4095957" y="928435"/>
                  <a:pt x="4097574" y="926570"/>
                </a:cubicBezTo>
                <a:cubicBezTo>
                  <a:pt x="4104849" y="918300"/>
                  <a:pt x="4112124" y="910030"/>
                  <a:pt x="4119336" y="902569"/>
                </a:cubicBezTo>
                <a:cubicBezTo>
                  <a:pt x="4123005" y="898776"/>
                  <a:pt x="4125616" y="894611"/>
                  <a:pt x="4129969" y="892496"/>
                </a:cubicBezTo>
                <a:cubicBezTo>
                  <a:pt x="4135626" y="883419"/>
                  <a:pt x="4144643" y="877823"/>
                  <a:pt x="4148932" y="867377"/>
                </a:cubicBezTo>
                <a:cubicBezTo>
                  <a:pt x="4155896" y="862589"/>
                  <a:pt x="4159627" y="854630"/>
                  <a:pt x="4166218" y="849532"/>
                </a:cubicBezTo>
                <a:cubicBezTo>
                  <a:pt x="4165783" y="847853"/>
                  <a:pt x="4167151" y="847915"/>
                  <a:pt x="4166777" y="846174"/>
                </a:cubicBezTo>
                <a:cubicBezTo>
                  <a:pt x="4171690" y="842755"/>
                  <a:pt x="4175171" y="837842"/>
                  <a:pt x="4177970" y="832247"/>
                </a:cubicBezTo>
                <a:lnTo>
                  <a:pt x="4177970" y="832247"/>
                </a:lnTo>
                <a:cubicBezTo>
                  <a:pt x="4178653" y="831687"/>
                  <a:pt x="4179151" y="831065"/>
                  <a:pt x="4179648" y="830443"/>
                </a:cubicBezTo>
                <a:cubicBezTo>
                  <a:pt x="4179834" y="830257"/>
                  <a:pt x="4179959" y="830008"/>
                  <a:pt x="4180146" y="829822"/>
                </a:cubicBezTo>
                <a:cubicBezTo>
                  <a:pt x="4180457" y="829449"/>
                  <a:pt x="4180457" y="828827"/>
                  <a:pt x="4180021" y="828516"/>
                </a:cubicBezTo>
                <a:cubicBezTo>
                  <a:pt x="4179648" y="828205"/>
                  <a:pt x="4179026" y="828205"/>
                  <a:pt x="4178716" y="828640"/>
                </a:cubicBezTo>
                <a:cubicBezTo>
                  <a:pt x="4178529" y="828827"/>
                  <a:pt x="4178342" y="829076"/>
                  <a:pt x="4178156" y="829324"/>
                </a:cubicBezTo>
                <a:cubicBezTo>
                  <a:pt x="4177783" y="829822"/>
                  <a:pt x="4177348" y="830319"/>
                  <a:pt x="4176912" y="830692"/>
                </a:cubicBezTo>
                <a:cubicBezTo>
                  <a:pt x="4171565" y="834298"/>
                  <a:pt x="4169327" y="841014"/>
                  <a:pt x="4163482" y="843998"/>
                </a:cubicBezTo>
                <a:cubicBezTo>
                  <a:pt x="4161741" y="844309"/>
                  <a:pt x="4161990" y="842071"/>
                  <a:pt x="4160684" y="843438"/>
                </a:cubicBezTo>
                <a:cubicBezTo>
                  <a:pt x="4157824" y="845801"/>
                  <a:pt x="4156145" y="849407"/>
                  <a:pt x="4152850" y="851335"/>
                </a:cubicBezTo>
                <a:cubicBezTo>
                  <a:pt x="4152912" y="847418"/>
                  <a:pt x="4156891" y="845926"/>
                  <a:pt x="4159005" y="843438"/>
                </a:cubicBezTo>
                <a:cubicBezTo>
                  <a:pt x="4161555" y="840516"/>
                  <a:pt x="4162985" y="836723"/>
                  <a:pt x="4166840" y="835604"/>
                </a:cubicBezTo>
                <a:cubicBezTo>
                  <a:pt x="4171938" y="826215"/>
                  <a:pt x="4180767" y="820557"/>
                  <a:pt x="4186923" y="812163"/>
                </a:cubicBezTo>
                <a:lnTo>
                  <a:pt x="4186737" y="811977"/>
                </a:lnTo>
                <a:cubicBezTo>
                  <a:pt x="4190467" y="808308"/>
                  <a:pt x="4194135" y="804391"/>
                  <a:pt x="4197679" y="800660"/>
                </a:cubicBezTo>
                <a:lnTo>
                  <a:pt x="4198923" y="799292"/>
                </a:lnTo>
                <a:cubicBezTo>
                  <a:pt x="4198923" y="799292"/>
                  <a:pt x="4199172" y="798484"/>
                  <a:pt x="4198923" y="798235"/>
                </a:cubicBezTo>
                <a:cubicBezTo>
                  <a:pt x="4198612" y="797925"/>
                  <a:pt x="4198115" y="797925"/>
                  <a:pt x="4197866" y="798235"/>
                </a:cubicBezTo>
                <a:lnTo>
                  <a:pt x="4196623" y="799603"/>
                </a:lnTo>
                <a:cubicBezTo>
                  <a:pt x="4193203" y="803272"/>
                  <a:pt x="4189659" y="807003"/>
                  <a:pt x="4186052" y="810547"/>
                </a:cubicBezTo>
                <a:lnTo>
                  <a:pt x="4183628" y="810547"/>
                </a:lnTo>
                <a:cubicBezTo>
                  <a:pt x="4180580" y="815334"/>
                  <a:pt x="4174861" y="817448"/>
                  <a:pt x="4173555" y="823977"/>
                </a:cubicBezTo>
                <a:cubicBezTo>
                  <a:pt x="4171752" y="824785"/>
                  <a:pt x="4170446" y="826029"/>
                  <a:pt x="4168518" y="826775"/>
                </a:cubicBezTo>
                <a:cubicBezTo>
                  <a:pt x="4167710" y="828702"/>
                  <a:pt x="4165969" y="829759"/>
                  <a:pt x="4164601" y="831252"/>
                </a:cubicBezTo>
                <a:cubicBezTo>
                  <a:pt x="4163296" y="832184"/>
                  <a:pt x="4161804" y="835853"/>
                  <a:pt x="4160125" y="834609"/>
                </a:cubicBezTo>
                <a:cubicBezTo>
                  <a:pt x="4165534" y="827086"/>
                  <a:pt x="4172622" y="821303"/>
                  <a:pt x="4177970" y="813966"/>
                </a:cubicBezTo>
                <a:lnTo>
                  <a:pt x="4177907" y="813966"/>
                </a:lnTo>
                <a:cubicBezTo>
                  <a:pt x="4179711" y="812039"/>
                  <a:pt x="4181389" y="810049"/>
                  <a:pt x="4182943" y="808060"/>
                </a:cubicBezTo>
                <a:cubicBezTo>
                  <a:pt x="4184996" y="805510"/>
                  <a:pt x="4187172" y="802837"/>
                  <a:pt x="4189659" y="800598"/>
                </a:cubicBezTo>
                <a:cubicBezTo>
                  <a:pt x="4190032" y="800225"/>
                  <a:pt x="4190032" y="799666"/>
                  <a:pt x="4189659" y="799292"/>
                </a:cubicBezTo>
                <a:cubicBezTo>
                  <a:pt x="4189348" y="798919"/>
                  <a:pt x="4188726" y="798919"/>
                  <a:pt x="4188353" y="799230"/>
                </a:cubicBezTo>
                <a:cubicBezTo>
                  <a:pt x="4185742" y="801593"/>
                  <a:pt x="4183566" y="804329"/>
                  <a:pt x="4181451" y="806940"/>
                </a:cubicBezTo>
                <a:cubicBezTo>
                  <a:pt x="4179834" y="808992"/>
                  <a:pt x="4178094" y="811044"/>
                  <a:pt x="4176291" y="812971"/>
                </a:cubicBezTo>
                <a:cubicBezTo>
                  <a:pt x="4176291" y="812971"/>
                  <a:pt x="4176291" y="812971"/>
                  <a:pt x="4176291" y="812971"/>
                </a:cubicBezTo>
                <a:lnTo>
                  <a:pt x="4176228" y="812971"/>
                </a:lnTo>
                <a:cubicBezTo>
                  <a:pt x="4172311" y="812723"/>
                  <a:pt x="4176415" y="810982"/>
                  <a:pt x="4176228" y="809552"/>
                </a:cubicBezTo>
                <a:lnTo>
                  <a:pt x="4175917" y="809179"/>
                </a:lnTo>
                <a:cubicBezTo>
                  <a:pt x="4175917" y="809179"/>
                  <a:pt x="4175917" y="809179"/>
                  <a:pt x="4175917" y="809179"/>
                </a:cubicBezTo>
                <a:cubicBezTo>
                  <a:pt x="4183876" y="800412"/>
                  <a:pt x="4192208" y="791769"/>
                  <a:pt x="4200291" y="783437"/>
                </a:cubicBezTo>
                <a:cubicBezTo>
                  <a:pt x="4200478" y="783251"/>
                  <a:pt x="4200478" y="782878"/>
                  <a:pt x="4200291" y="782691"/>
                </a:cubicBezTo>
                <a:cubicBezTo>
                  <a:pt x="4200042" y="782505"/>
                  <a:pt x="4199732" y="782505"/>
                  <a:pt x="4199483" y="782691"/>
                </a:cubicBezTo>
                <a:cubicBezTo>
                  <a:pt x="4191462" y="790961"/>
                  <a:pt x="4183192" y="799541"/>
                  <a:pt x="4175233" y="808246"/>
                </a:cubicBezTo>
                <a:lnTo>
                  <a:pt x="4175047" y="807811"/>
                </a:lnTo>
                <a:cubicBezTo>
                  <a:pt x="4168643" y="814091"/>
                  <a:pt x="4163980" y="822049"/>
                  <a:pt x="4156083" y="826837"/>
                </a:cubicBezTo>
                <a:cubicBezTo>
                  <a:pt x="4154094" y="831065"/>
                  <a:pt x="4151731" y="833677"/>
                  <a:pt x="4148808" y="836848"/>
                </a:cubicBezTo>
                <a:cubicBezTo>
                  <a:pt x="4147130" y="838713"/>
                  <a:pt x="4145264" y="841138"/>
                  <a:pt x="4143772" y="842444"/>
                </a:cubicBezTo>
                <a:cubicBezTo>
                  <a:pt x="4143088" y="843128"/>
                  <a:pt x="4141347" y="842879"/>
                  <a:pt x="4140414" y="843563"/>
                </a:cubicBezTo>
                <a:cubicBezTo>
                  <a:pt x="4139358" y="844433"/>
                  <a:pt x="4140165" y="847107"/>
                  <a:pt x="4138176" y="845801"/>
                </a:cubicBezTo>
                <a:cubicBezTo>
                  <a:pt x="4137056" y="844433"/>
                  <a:pt x="4139606" y="843314"/>
                  <a:pt x="4138176" y="841387"/>
                </a:cubicBezTo>
                <a:cubicBezTo>
                  <a:pt x="4140041" y="840392"/>
                  <a:pt x="4140788" y="838340"/>
                  <a:pt x="4142093" y="836848"/>
                </a:cubicBezTo>
                <a:cubicBezTo>
                  <a:pt x="4143710" y="837034"/>
                  <a:pt x="4143834" y="835604"/>
                  <a:pt x="4145451" y="835728"/>
                </a:cubicBezTo>
                <a:cubicBezTo>
                  <a:pt x="4152290" y="827708"/>
                  <a:pt x="4158943" y="819562"/>
                  <a:pt x="4166653" y="812288"/>
                </a:cubicBezTo>
                <a:cubicBezTo>
                  <a:pt x="4166653" y="810733"/>
                  <a:pt x="4167648" y="809987"/>
                  <a:pt x="4167772" y="808370"/>
                </a:cubicBezTo>
                <a:cubicBezTo>
                  <a:pt x="4169451" y="807562"/>
                  <a:pt x="4169948" y="808557"/>
                  <a:pt x="4171130" y="807811"/>
                </a:cubicBezTo>
                <a:cubicBezTo>
                  <a:pt x="4173555" y="802401"/>
                  <a:pt x="4178778" y="799852"/>
                  <a:pt x="4181762" y="795002"/>
                </a:cubicBezTo>
                <a:lnTo>
                  <a:pt x="4181576" y="794878"/>
                </a:lnTo>
                <a:cubicBezTo>
                  <a:pt x="4182571" y="794256"/>
                  <a:pt x="4183379" y="793386"/>
                  <a:pt x="4184125" y="792577"/>
                </a:cubicBezTo>
                <a:cubicBezTo>
                  <a:pt x="4184436" y="792204"/>
                  <a:pt x="4184809" y="791769"/>
                  <a:pt x="4185120" y="791458"/>
                </a:cubicBezTo>
                <a:cubicBezTo>
                  <a:pt x="4185431" y="791147"/>
                  <a:pt x="4185431" y="790650"/>
                  <a:pt x="4185120" y="790339"/>
                </a:cubicBezTo>
                <a:cubicBezTo>
                  <a:pt x="4184809" y="790028"/>
                  <a:pt x="4184312" y="790028"/>
                  <a:pt x="4184001" y="790339"/>
                </a:cubicBezTo>
                <a:cubicBezTo>
                  <a:pt x="4183628" y="790712"/>
                  <a:pt x="4183254" y="791147"/>
                  <a:pt x="4182882" y="791582"/>
                </a:cubicBezTo>
                <a:cubicBezTo>
                  <a:pt x="4182197" y="792391"/>
                  <a:pt x="4181513" y="793137"/>
                  <a:pt x="4180705" y="793634"/>
                </a:cubicBezTo>
                <a:cubicBezTo>
                  <a:pt x="4173182" y="795686"/>
                  <a:pt x="4170757" y="802961"/>
                  <a:pt x="4164975" y="806878"/>
                </a:cubicBezTo>
                <a:cubicBezTo>
                  <a:pt x="4164229" y="806692"/>
                  <a:pt x="4163917" y="806070"/>
                  <a:pt x="4162736" y="806319"/>
                </a:cubicBezTo>
                <a:cubicBezTo>
                  <a:pt x="4161430" y="810422"/>
                  <a:pt x="4156954" y="814339"/>
                  <a:pt x="4154342" y="815210"/>
                </a:cubicBezTo>
                <a:cubicBezTo>
                  <a:pt x="4154342" y="814526"/>
                  <a:pt x="4155088" y="814464"/>
                  <a:pt x="4154902" y="813593"/>
                </a:cubicBezTo>
                <a:lnTo>
                  <a:pt x="4154777" y="813593"/>
                </a:lnTo>
                <a:cubicBezTo>
                  <a:pt x="4157264" y="810671"/>
                  <a:pt x="4159938" y="807935"/>
                  <a:pt x="4162612" y="805324"/>
                </a:cubicBezTo>
                <a:cubicBezTo>
                  <a:pt x="4164601" y="803334"/>
                  <a:pt x="4166653" y="801282"/>
                  <a:pt x="4168581" y="799230"/>
                </a:cubicBezTo>
                <a:cubicBezTo>
                  <a:pt x="4168830" y="798919"/>
                  <a:pt x="4168830" y="798484"/>
                  <a:pt x="4168581" y="798235"/>
                </a:cubicBezTo>
                <a:cubicBezTo>
                  <a:pt x="4168269" y="797987"/>
                  <a:pt x="4167835" y="797987"/>
                  <a:pt x="4167586" y="798235"/>
                </a:cubicBezTo>
                <a:cubicBezTo>
                  <a:pt x="4165721" y="800287"/>
                  <a:pt x="4163668" y="802339"/>
                  <a:pt x="4161679" y="804329"/>
                </a:cubicBezTo>
                <a:cubicBezTo>
                  <a:pt x="4159067" y="806940"/>
                  <a:pt x="4156394" y="809614"/>
                  <a:pt x="4153907" y="812474"/>
                </a:cubicBezTo>
                <a:lnTo>
                  <a:pt x="4153907" y="812350"/>
                </a:lnTo>
                <a:cubicBezTo>
                  <a:pt x="4151108" y="813904"/>
                  <a:pt x="4150300" y="817386"/>
                  <a:pt x="4146632" y="817946"/>
                </a:cubicBezTo>
                <a:cubicBezTo>
                  <a:pt x="4157513" y="802464"/>
                  <a:pt x="4172995" y="791520"/>
                  <a:pt x="4184063" y="776100"/>
                </a:cubicBezTo>
                <a:lnTo>
                  <a:pt x="4183628" y="775914"/>
                </a:lnTo>
                <a:cubicBezTo>
                  <a:pt x="4184933" y="774546"/>
                  <a:pt x="4186239" y="773116"/>
                  <a:pt x="4187607" y="771748"/>
                </a:cubicBezTo>
                <a:cubicBezTo>
                  <a:pt x="4191400" y="767769"/>
                  <a:pt x="4195317" y="763727"/>
                  <a:pt x="4198674" y="759375"/>
                </a:cubicBezTo>
                <a:cubicBezTo>
                  <a:pt x="4198861" y="759126"/>
                  <a:pt x="4198799" y="758815"/>
                  <a:pt x="4198612" y="758628"/>
                </a:cubicBezTo>
                <a:cubicBezTo>
                  <a:pt x="4198364" y="758442"/>
                  <a:pt x="4198053" y="758504"/>
                  <a:pt x="4197866" y="758691"/>
                </a:cubicBezTo>
                <a:cubicBezTo>
                  <a:pt x="4194509" y="762981"/>
                  <a:pt x="4190654" y="767022"/>
                  <a:pt x="4186860" y="770940"/>
                </a:cubicBezTo>
                <a:cubicBezTo>
                  <a:pt x="4185493" y="772370"/>
                  <a:pt x="4184125" y="773800"/>
                  <a:pt x="4182757" y="775292"/>
                </a:cubicBezTo>
                <a:lnTo>
                  <a:pt x="4182384" y="774981"/>
                </a:lnTo>
                <a:cubicBezTo>
                  <a:pt x="4181016" y="775292"/>
                  <a:pt x="4181203" y="777095"/>
                  <a:pt x="4179026" y="776598"/>
                </a:cubicBezTo>
                <a:cubicBezTo>
                  <a:pt x="4180519" y="771126"/>
                  <a:pt x="4188477" y="769385"/>
                  <a:pt x="4187421" y="763167"/>
                </a:cubicBezTo>
                <a:cubicBezTo>
                  <a:pt x="4184374" y="763727"/>
                  <a:pt x="4183503" y="769385"/>
                  <a:pt x="4180705" y="768266"/>
                </a:cubicBezTo>
                <a:cubicBezTo>
                  <a:pt x="4182011" y="764597"/>
                  <a:pt x="4187980" y="762919"/>
                  <a:pt x="4186860" y="758691"/>
                </a:cubicBezTo>
                <a:cubicBezTo>
                  <a:pt x="4178218" y="761862"/>
                  <a:pt x="4173928" y="769261"/>
                  <a:pt x="4165659" y="772618"/>
                </a:cubicBezTo>
                <a:lnTo>
                  <a:pt x="4165659" y="771561"/>
                </a:lnTo>
                <a:lnTo>
                  <a:pt x="4165596" y="771561"/>
                </a:lnTo>
                <a:cubicBezTo>
                  <a:pt x="4167523" y="769696"/>
                  <a:pt x="4169389" y="767706"/>
                  <a:pt x="4171130" y="765717"/>
                </a:cubicBezTo>
                <a:cubicBezTo>
                  <a:pt x="4173306" y="763292"/>
                  <a:pt x="4175482" y="760805"/>
                  <a:pt x="4177907" y="758691"/>
                </a:cubicBezTo>
                <a:cubicBezTo>
                  <a:pt x="4178094" y="758566"/>
                  <a:pt x="4178094" y="758318"/>
                  <a:pt x="4177907" y="758131"/>
                </a:cubicBezTo>
                <a:cubicBezTo>
                  <a:pt x="4177783" y="757945"/>
                  <a:pt x="4177534" y="757945"/>
                  <a:pt x="4177348" y="758131"/>
                </a:cubicBezTo>
                <a:cubicBezTo>
                  <a:pt x="4174923" y="760307"/>
                  <a:pt x="4172685" y="762794"/>
                  <a:pt x="4170508" y="765219"/>
                </a:cubicBezTo>
                <a:cubicBezTo>
                  <a:pt x="4168767" y="767147"/>
                  <a:pt x="4166964" y="769199"/>
                  <a:pt x="4165036" y="771002"/>
                </a:cubicBezTo>
                <a:cubicBezTo>
                  <a:pt x="4161990" y="773364"/>
                  <a:pt x="4159005" y="775727"/>
                  <a:pt x="4155586" y="777593"/>
                </a:cubicBezTo>
                <a:cubicBezTo>
                  <a:pt x="4157700" y="772805"/>
                  <a:pt x="4163793" y="772059"/>
                  <a:pt x="4163980" y="765344"/>
                </a:cubicBezTo>
                <a:cubicBezTo>
                  <a:pt x="4160809" y="765717"/>
                  <a:pt x="4159565" y="770940"/>
                  <a:pt x="4157264" y="770318"/>
                </a:cubicBezTo>
                <a:cubicBezTo>
                  <a:pt x="4158072" y="765965"/>
                  <a:pt x="4163358" y="766028"/>
                  <a:pt x="4163420" y="760867"/>
                </a:cubicBezTo>
                <a:cubicBezTo>
                  <a:pt x="4156891" y="762856"/>
                  <a:pt x="4152539" y="767085"/>
                  <a:pt x="4148373" y="771499"/>
                </a:cubicBezTo>
                <a:cubicBezTo>
                  <a:pt x="4145948" y="771375"/>
                  <a:pt x="4144643" y="773427"/>
                  <a:pt x="4142777" y="774235"/>
                </a:cubicBezTo>
                <a:cubicBezTo>
                  <a:pt x="4141409" y="774857"/>
                  <a:pt x="4139606" y="774795"/>
                  <a:pt x="4138300" y="775416"/>
                </a:cubicBezTo>
                <a:cubicBezTo>
                  <a:pt x="4131212" y="778650"/>
                  <a:pt x="4127792" y="786484"/>
                  <a:pt x="4121574" y="790401"/>
                </a:cubicBezTo>
                <a:lnTo>
                  <a:pt x="4119336" y="790401"/>
                </a:lnTo>
                <a:cubicBezTo>
                  <a:pt x="4110009" y="800163"/>
                  <a:pt x="4101553" y="810547"/>
                  <a:pt x="4091418" y="819438"/>
                </a:cubicBezTo>
                <a:lnTo>
                  <a:pt x="4088621" y="819438"/>
                </a:lnTo>
                <a:cubicBezTo>
                  <a:pt x="4084952" y="821365"/>
                  <a:pt x="4083398" y="824785"/>
                  <a:pt x="4080786" y="827335"/>
                </a:cubicBezTo>
                <a:cubicBezTo>
                  <a:pt x="4079045" y="828951"/>
                  <a:pt x="4076372" y="829822"/>
                  <a:pt x="4074631" y="831252"/>
                </a:cubicBezTo>
                <a:cubicBezTo>
                  <a:pt x="4072268" y="833117"/>
                  <a:pt x="4071024" y="836723"/>
                  <a:pt x="4067356" y="836226"/>
                </a:cubicBezTo>
                <a:cubicBezTo>
                  <a:pt x="4065304" y="839521"/>
                  <a:pt x="4061760" y="840765"/>
                  <a:pt x="4058962" y="843501"/>
                </a:cubicBezTo>
                <a:cubicBezTo>
                  <a:pt x="4056724" y="845739"/>
                  <a:pt x="4055169" y="849097"/>
                  <a:pt x="4052806" y="851397"/>
                </a:cubicBezTo>
                <a:cubicBezTo>
                  <a:pt x="4048268" y="855750"/>
                  <a:pt x="4042547" y="859107"/>
                  <a:pt x="4039997" y="865325"/>
                </a:cubicBezTo>
                <a:cubicBezTo>
                  <a:pt x="4038195" y="864828"/>
                  <a:pt x="4038257" y="866195"/>
                  <a:pt x="4037200" y="866444"/>
                </a:cubicBezTo>
                <a:cubicBezTo>
                  <a:pt x="4032102" y="872848"/>
                  <a:pt x="4025075" y="877263"/>
                  <a:pt x="4019914" y="883729"/>
                </a:cubicBezTo>
                <a:cubicBezTo>
                  <a:pt x="4016743" y="887647"/>
                  <a:pt x="4015064" y="893056"/>
                  <a:pt x="4010401" y="894859"/>
                </a:cubicBezTo>
                <a:cubicBezTo>
                  <a:pt x="4010401" y="896725"/>
                  <a:pt x="4008598" y="896787"/>
                  <a:pt x="4008723" y="898776"/>
                </a:cubicBezTo>
                <a:cubicBezTo>
                  <a:pt x="3999644" y="905492"/>
                  <a:pt x="3993551" y="914072"/>
                  <a:pt x="3984722" y="921160"/>
                </a:cubicBezTo>
                <a:cubicBezTo>
                  <a:pt x="3980556" y="924456"/>
                  <a:pt x="3977572" y="927440"/>
                  <a:pt x="3973592" y="930611"/>
                </a:cubicBezTo>
                <a:cubicBezTo>
                  <a:pt x="3971789" y="932041"/>
                  <a:pt x="3969675" y="932725"/>
                  <a:pt x="3967996" y="933969"/>
                </a:cubicBezTo>
                <a:cubicBezTo>
                  <a:pt x="3965012" y="936269"/>
                  <a:pt x="3962276" y="939565"/>
                  <a:pt x="3959043" y="941803"/>
                </a:cubicBezTo>
                <a:cubicBezTo>
                  <a:pt x="3954131" y="945347"/>
                  <a:pt x="3948038" y="948270"/>
                  <a:pt x="3942317" y="950757"/>
                </a:cubicBezTo>
                <a:cubicBezTo>
                  <a:pt x="3939892" y="951876"/>
                  <a:pt x="3937778" y="953368"/>
                  <a:pt x="3936161" y="953617"/>
                </a:cubicBezTo>
                <a:cubicBezTo>
                  <a:pt x="3929135" y="954550"/>
                  <a:pt x="3919435" y="952187"/>
                  <a:pt x="3914399" y="948518"/>
                </a:cubicBezTo>
                <a:cubicBezTo>
                  <a:pt x="3911353" y="907046"/>
                  <a:pt x="3921114" y="865698"/>
                  <a:pt x="3927270" y="828018"/>
                </a:cubicBezTo>
                <a:cubicBezTo>
                  <a:pt x="3931871" y="827272"/>
                  <a:pt x="3931623" y="825034"/>
                  <a:pt x="3936783" y="825158"/>
                </a:cubicBezTo>
                <a:cubicBezTo>
                  <a:pt x="3956307" y="802464"/>
                  <a:pt x="3973219" y="777157"/>
                  <a:pt x="3991500" y="753157"/>
                </a:cubicBezTo>
                <a:lnTo>
                  <a:pt x="3991500" y="749240"/>
                </a:lnTo>
                <a:cubicBezTo>
                  <a:pt x="4005241" y="733136"/>
                  <a:pt x="4018484" y="716286"/>
                  <a:pt x="4033345" y="701301"/>
                </a:cubicBezTo>
                <a:cubicBezTo>
                  <a:pt x="4034899" y="697322"/>
                  <a:pt x="4037572" y="694648"/>
                  <a:pt x="4040060" y="692285"/>
                </a:cubicBezTo>
                <a:cubicBezTo>
                  <a:pt x="4047210" y="685694"/>
                  <a:pt x="4053428" y="677860"/>
                  <a:pt x="4059583" y="671145"/>
                </a:cubicBezTo>
                <a:cubicBezTo>
                  <a:pt x="4063004" y="667352"/>
                  <a:pt x="4067356" y="663621"/>
                  <a:pt x="4070216" y="659953"/>
                </a:cubicBezTo>
                <a:cubicBezTo>
                  <a:pt x="4070962" y="658896"/>
                  <a:pt x="4071024" y="657528"/>
                  <a:pt x="4071895" y="656595"/>
                </a:cubicBezTo>
                <a:cubicBezTo>
                  <a:pt x="4076931" y="651061"/>
                  <a:pt x="4084206" y="647580"/>
                  <a:pt x="4088621" y="641486"/>
                </a:cubicBezTo>
                <a:cubicBezTo>
                  <a:pt x="4089429" y="642170"/>
                  <a:pt x="4090051" y="642170"/>
                  <a:pt x="4090859" y="641486"/>
                </a:cubicBezTo>
                <a:cubicBezTo>
                  <a:pt x="4106528" y="625196"/>
                  <a:pt x="4121823" y="608470"/>
                  <a:pt x="4138860" y="593547"/>
                </a:cubicBezTo>
                <a:cubicBezTo>
                  <a:pt x="4138797" y="591433"/>
                  <a:pt x="4138238" y="591931"/>
                  <a:pt x="4138860" y="590190"/>
                </a:cubicBezTo>
                <a:cubicBezTo>
                  <a:pt x="4144828" y="583972"/>
                  <a:pt x="4149679" y="576822"/>
                  <a:pt x="4156705" y="571723"/>
                </a:cubicBezTo>
                <a:cubicBezTo>
                  <a:pt x="4160497" y="565692"/>
                  <a:pt x="4164539" y="559847"/>
                  <a:pt x="4170073" y="555619"/>
                </a:cubicBezTo>
                <a:cubicBezTo>
                  <a:pt x="4175607" y="547412"/>
                  <a:pt x="4182011" y="539950"/>
                  <a:pt x="4187358" y="532116"/>
                </a:cubicBezTo>
                <a:cubicBezTo>
                  <a:pt x="4190902" y="527080"/>
                  <a:pt x="4193949" y="521919"/>
                  <a:pt x="4197431" y="517131"/>
                </a:cubicBezTo>
                <a:cubicBezTo>
                  <a:pt x="4202841" y="509483"/>
                  <a:pt x="4209742" y="501400"/>
                  <a:pt x="4214157" y="493628"/>
                </a:cubicBezTo>
                <a:cubicBezTo>
                  <a:pt x="4216147" y="490146"/>
                  <a:pt x="4217949" y="486664"/>
                  <a:pt x="4219753" y="482996"/>
                </a:cubicBezTo>
                <a:lnTo>
                  <a:pt x="4219628" y="482623"/>
                </a:lnTo>
                <a:cubicBezTo>
                  <a:pt x="4219628" y="482623"/>
                  <a:pt x="4219815" y="482623"/>
                  <a:pt x="4219877" y="482498"/>
                </a:cubicBezTo>
                <a:cubicBezTo>
                  <a:pt x="4222115" y="479203"/>
                  <a:pt x="4224167" y="475659"/>
                  <a:pt x="4226095" y="472301"/>
                </a:cubicBezTo>
                <a:cubicBezTo>
                  <a:pt x="4228333" y="468446"/>
                  <a:pt x="4230634" y="464405"/>
                  <a:pt x="4233245" y="460736"/>
                </a:cubicBezTo>
                <a:cubicBezTo>
                  <a:pt x="4233431" y="460488"/>
                  <a:pt x="4233370" y="460177"/>
                  <a:pt x="4233121" y="459990"/>
                </a:cubicBezTo>
                <a:cubicBezTo>
                  <a:pt x="4232872" y="459804"/>
                  <a:pt x="4232562" y="459866"/>
                  <a:pt x="4232375" y="460115"/>
                </a:cubicBezTo>
                <a:cubicBezTo>
                  <a:pt x="4229701" y="463845"/>
                  <a:pt x="4227400" y="467887"/>
                  <a:pt x="4225162" y="471742"/>
                </a:cubicBezTo>
                <a:cubicBezTo>
                  <a:pt x="4223297" y="474975"/>
                  <a:pt x="4221369" y="478333"/>
                  <a:pt x="4219256" y="481504"/>
                </a:cubicBezTo>
                <a:lnTo>
                  <a:pt x="4219256" y="481317"/>
                </a:lnTo>
                <a:cubicBezTo>
                  <a:pt x="4211669" y="490768"/>
                  <a:pt x="4204395" y="500406"/>
                  <a:pt x="4198550" y="511473"/>
                </a:cubicBezTo>
                <a:cubicBezTo>
                  <a:pt x="4197369" y="512219"/>
                  <a:pt x="4196374" y="513028"/>
                  <a:pt x="4195193" y="513774"/>
                </a:cubicBezTo>
                <a:cubicBezTo>
                  <a:pt x="4194011" y="517069"/>
                  <a:pt x="4190529" y="519991"/>
                  <a:pt x="4187918" y="523225"/>
                </a:cubicBezTo>
                <a:cubicBezTo>
                  <a:pt x="4185742" y="525960"/>
                  <a:pt x="4183441" y="532365"/>
                  <a:pt x="4178965" y="529380"/>
                </a:cubicBezTo>
                <a:cubicBezTo>
                  <a:pt x="4179337" y="527017"/>
                  <a:pt x="4181762" y="526644"/>
                  <a:pt x="4184001" y="526023"/>
                </a:cubicBezTo>
                <a:cubicBezTo>
                  <a:pt x="4184374" y="524344"/>
                  <a:pt x="4183068" y="524406"/>
                  <a:pt x="4183441" y="522665"/>
                </a:cubicBezTo>
                <a:cubicBezTo>
                  <a:pt x="4187793" y="516820"/>
                  <a:pt x="4191462" y="510292"/>
                  <a:pt x="4196810" y="505380"/>
                </a:cubicBezTo>
                <a:cubicBezTo>
                  <a:pt x="4200851" y="496986"/>
                  <a:pt x="4206633" y="490333"/>
                  <a:pt x="4210737" y="482001"/>
                </a:cubicBezTo>
                <a:cubicBezTo>
                  <a:pt x="4210923" y="480198"/>
                  <a:pt x="4209121" y="483369"/>
                  <a:pt x="4209058" y="481379"/>
                </a:cubicBezTo>
                <a:cubicBezTo>
                  <a:pt x="4211732" y="475659"/>
                  <a:pt x="4215463" y="471058"/>
                  <a:pt x="4218572" y="465773"/>
                </a:cubicBezTo>
                <a:cubicBezTo>
                  <a:pt x="4219939" y="465835"/>
                  <a:pt x="4220312" y="466830"/>
                  <a:pt x="4221369" y="465773"/>
                </a:cubicBezTo>
                <a:cubicBezTo>
                  <a:pt x="4222862" y="462664"/>
                  <a:pt x="4224540" y="459679"/>
                  <a:pt x="4225846" y="456260"/>
                </a:cubicBezTo>
                <a:cubicBezTo>
                  <a:pt x="4225846" y="454705"/>
                  <a:pt x="4224292" y="457627"/>
                  <a:pt x="4224727" y="455140"/>
                </a:cubicBezTo>
                <a:cubicBezTo>
                  <a:pt x="4226406" y="455140"/>
                  <a:pt x="4226095" y="453213"/>
                  <a:pt x="4226406" y="451783"/>
                </a:cubicBezTo>
                <a:cubicBezTo>
                  <a:pt x="4226779" y="451161"/>
                  <a:pt x="4227090" y="450539"/>
                  <a:pt x="4227338" y="449917"/>
                </a:cubicBezTo>
                <a:cubicBezTo>
                  <a:pt x="4227338" y="449793"/>
                  <a:pt x="4227463" y="449669"/>
                  <a:pt x="4227463" y="449482"/>
                </a:cubicBezTo>
                <a:lnTo>
                  <a:pt x="4227463" y="449482"/>
                </a:lnTo>
                <a:cubicBezTo>
                  <a:pt x="4228520" y="448425"/>
                  <a:pt x="4229266" y="446871"/>
                  <a:pt x="4229701" y="445068"/>
                </a:cubicBezTo>
                <a:lnTo>
                  <a:pt x="4229701" y="444943"/>
                </a:lnTo>
                <a:cubicBezTo>
                  <a:pt x="4229701" y="444943"/>
                  <a:pt x="4229763" y="444943"/>
                  <a:pt x="4229825" y="444943"/>
                </a:cubicBezTo>
                <a:lnTo>
                  <a:pt x="4230012" y="444943"/>
                </a:lnTo>
                <a:cubicBezTo>
                  <a:pt x="4230012" y="444943"/>
                  <a:pt x="4230137" y="444695"/>
                  <a:pt x="4230137" y="444695"/>
                </a:cubicBezTo>
                <a:cubicBezTo>
                  <a:pt x="4230945" y="443078"/>
                  <a:pt x="4231877" y="441586"/>
                  <a:pt x="4232810" y="440093"/>
                </a:cubicBezTo>
                <a:cubicBezTo>
                  <a:pt x="4233929" y="438290"/>
                  <a:pt x="4235110" y="436425"/>
                  <a:pt x="4235981" y="434435"/>
                </a:cubicBezTo>
                <a:cubicBezTo>
                  <a:pt x="4236105" y="434187"/>
                  <a:pt x="4235981" y="433938"/>
                  <a:pt x="4235733" y="433813"/>
                </a:cubicBezTo>
                <a:cubicBezTo>
                  <a:pt x="4235484" y="433689"/>
                  <a:pt x="4235235" y="433813"/>
                  <a:pt x="4235110" y="434062"/>
                </a:cubicBezTo>
                <a:cubicBezTo>
                  <a:pt x="4234302" y="435990"/>
                  <a:pt x="4233121" y="437793"/>
                  <a:pt x="4232001" y="439596"/>
                </a:cubicBezTo>
                <a:cubicBezTo>
                  <a:pt x="4231069" y="441026"/>
                  <a:pt x="4230137" y="442518"/>
                  <a:pt x="4229390" y="444073"/>
                </a:cubicBezTo>
                <a:lnTo>
                  <a:pt x="4228582" y="444073"/>
                </a:lnTo>
                <a:cubicBezTo>
                  <a:pt x="4228458" y="438477"/>
                  <a:pt x="4232748" y="437420"/>
                  <a:pt x="4232499" y="431762"/>
                </a:cubicBezTo>
                <a:lnTo>
                  <a:pt x="4232375" y="431762"/>
                </a:lnTo>
                <a:cubicBezTo>
                  <a:pt x="4232375" y="431762"/>
                  <a:pt x="4232499" y="431264"/>
                  <a:pt x="4232499" y="431016"/>
                </a:cubicBezTo>
                <a:cubicBezTo>
                  <a:pt x="4232499" y="430580"/>
                  <a:pt x="4232188" y="430145"/>
                  <a:pt x="4231691" y="430145"/>
                </a:cubicBezTo>
                <a:cubicBezTo>
                  <a:pt x="4231193" y="430145"/>
                  <a:pt x="4230820" y="430456"/>
                  <a:pt x="4230758" y="430953"/>
                </a:cubicBezTo>
                <a:cubicBezTo>
                  <a:pt x="4230758" y="431078"/>
                  <a:pt x="4230758" y="431202"/>
                  <a:pt x="4230696" y="431326"/>
                </a:cubicBezTo>
                <a:cubicBezTo>
                  <a:pt x="4228333" y="433689"/>
                  <a:pt x="4227649" y="439783"/>
                  <a:pt x="4223483" y="438477"/>
                </a:cubicBezTo>
                <a:cubicBezTo>
                  <a:pt x="4220623" y="443700"/>
                  <a:pt x="4217017" y="448985"/>
                  <a:pt x="4213410" y="454146"/>
                </a:cubicBezTo>
                <a:cubicBezTo>
                  <a:pt x="4209929" y="458995"/>
                  <a:pt x="4207504" y="465213"/>
                  <a:pt x="4203587" y="468446"/>
                </a:cubicBezTo>
                <a:cubicBezTo>
                  <a:pt x="4205514" y="464653"/>
                  <a:pt x="4207317" y="461482"/>
                  <a:pt x="4209618" y="458560"/>
                </a:cubicBezTo>
                <a:cubicBezTo>
                  <a:pt x="4209804" y="458374"/>
                  <a:pt x="4209742" y="458063"/>
                  <a:pt x="4209556" y="457876"/>
                </a:cubicBezTo>
                <a:cubicBezTo>
                  <a:pt x="4209369" y="457690"/>
                  <a:pt x="4209058" y="457752"/>
                  <a:pt x="4208872" y="457938"/>
                </a:cubicBezTo>
                <a:cubicBezTo>
                  <a:pt x="4206384" y="461047"/>
                  <a:pt x="4204520" y="464467"/>
                  <a:pt x="4202405" y="468633"/>
                </a:cubicBezTo>
                <a:cubicBezTo>
                  <a:pt x="4202405" y="468633"/>
                  <a:pt x="4202405" y="468633"/>
                  <a:pt x="4202405" y="468633"/>
                </a:cubicBezTo>
                <a:lnTo>
                  <a:pt x="4202281" y="468633"/>
                </a:lnTo>
                <a:cubicBezTo>
                  <a:pt x="4196312" y="476840"/>
                  <a:pt x="4190032" y="487783"/>
                  <a:pt x="4183876" y="493628"/>
                </a:cubicBezTo>
                <a:cubicBezTo>
                  <a:pt x="4184871" y="488654"/>
                  <a:pt x="4188104" y="484737"/>
                  <a:pt x="4190592" y="480198"/>
                </a:cubicBezTo>
                <a:cubicBezTo>
                  <a:pt x="4193203" y="475535"/>
                  <a:pt x="4194198" y="470249"/>
                  <a:pt x="4196747" y="465711"/>
                </a:cubicBezTo>
                <a:cubicBezTo>
                  <a:pt x="4199296" y="461172"/>
                  <a:pt x="4201659" y="457192"/>
                  <a:pt x="4203462" y="452342"/>
                </a:cubicBezTo>
                <a:cubicBezTo>
                  <a:pt x="4205266" y="447493"/>
                  <a:pt x="4207317" y="442954"/>
                  <a:pt x="4210737" y="438912"/>
                </a:cubicBezTo>
                <a:cubicBezTo>
                  <a:pt x="4209431" y="435554"/>
                  <a:pt x="4212602" y="434373"/>
                  <a:pt x="4212976" y="431078"/>
                </a:cubicBezTo>
                <a:lnTo>
                  <a:pt x="4212851" y="431078"/>
                </a:lnTo>
                <a:cubicBezTo>
                  <a:pt x="4212851" y="431078"/>
                  <a:pt x="4213162" y="430642"/>
                  <a:pt x="4213162" y="430642"/>
                </a:cubicBezTo>
                <a:cubicBezTo>
                  <a:pt x="4213784" y="429959"/>
                  <a:pt x="4214032" y="429585"/>
                  <a:pt x="4214157" y="429026"/>
                </a:cubicBezTo>
                <a:cubicBezTo>
                  <a:pt x="4214219" y="428653"/>
                  <a:pt x="4214032" y="428280"/>
                  <a:pt x="4213659" y="428217"/>
                </a:cubicBezTo>
                <a:cubicBezTo>
                  <a:pt x="4213286" y="428093"/>
                  <a:pt x="4212913" y="428342"/>
                  <a:pt x="4212789" y="428715"/>
                </a:cubicBezTo>
                <a:cubicBezTo>
                  <a:pt x="4212789" y="428901"/>
                  <a:pt x="4212540" y="429150"/>
                  <a:pt x="4212043" y="429772"/>
                </a:cubicBezTo>
                <a:lnTo>
                  <a:pt x="4211794" y="430083"/>
                </a:lnTo>
                <a:lnTo>
                  <a:pt x="4211794" y="430083"/>
                </a:lnTo>
                <a:cubicBezTo>
                  <a:pt x="4210737" y="430207"/>
                  <a:pt x="4210364" y="431202"/>
                  <a:pt x="4208996" y="431078"/>
                </a:cubicBezTo>
                <a:cubicBezTo>
                  <a:pt x="4209369" y="429026"/>
                  <a:pt x="4209867" y="427907"/>
                  <a:pt x="4207877" y="427160"/>
                </a:cubicBezTo>
                <a:cubicBezTo>
                  <a:pt x="4206820" y="429150"/>
                  <a:pt x="4206074" y="431326"/>
                  <a:pt x="4204520" y="432819"/>
                </a:cubicBezTo>
                <a:cubicBezTo>
                  <a:pt x="4203897" y="433378"/>
                  <a:pt x="4200540" y="433938"/>
                  <a:pt x="4202281" y="434995"/>
                </a:cubicBezTo>
                <a:cubicBezTo>
                  <a:pt x="4202281" y="434435"/>
                  <a:pt x="4203276" y="434311"/>
                  <a:pt x="4203400" y="434995"/>
                </a:cubicBezTo>
                <a:cubicBezTo>
                  <a:pt x="4201597" y="438104"/>
                  <a:pt x="4201099" y="435679"/>
                  <a:pt x="4198364" y="437793"/>
                </a:cubicBezTo>
                <a:cubicBezTo>
                  <a:pt x="4197493" y="441959"/>
                  <a:pt x="4194509" y="444073"/>
                  <a:pt x="4192208" y="446809"/>
                </a:cubicBezTo>
                <a:lnTo>
                  <a:pt x="4192208" y="446809"/>
                </a:lnTo>
                <a:cubicBezTo>
                  <a:pt x="4190840" y="447555"/>
                  <a:pt x="4189659" y="448550"/>
                  <a:pt x="4188539" y="449607"/>
                </a:cubicBezTo>
                <a:cubicBezTo>
                  <a:pt x="4187669" y="450415"/>
                  <a:pt x="4186737" y="451223"/>
                  <a:pt x="4185742" y="451845"/>
                </a:cubicBezTo>
                <a:cubicBezTo>
                  <a:pt x="4185493" y="452031"/>
                  <a:pt x="4185368" y="452405"/>
                  <a:pt x="4185555" y="452653"/>
                </a:cubicBezTo>
                <a:cubicBezTo>
                  <a:pt x="4185679" y="452840"/>
                  <a:pt x="4185866" y="452902"/>
                  <a:pt x="4186052" y="452902"/>
                </a:cubicBezTo>
                <a:cubicBezTo>
                  <a:pt x="4186177" y="452902"/>
                  <a:pt x="4186239" y="452902"/>
                  <a:pt x="4186363" y="452840"/>
                </a:cubicBezTo>
                <a:cubicBezTo>
                  <a:pt x="4187421" y="452156"/>
                  <a:pt x="4188415" y="451285"/>
                  <a:pt x="4189285" y="450415"/>
                </a:cubicBezTo>
                <a:cubicBezTo>
                  <a:pt x="4190405" y="449420"/>
                  <a:pt x="4191524" y="448425"/>
                  <a:pt x="4192768" y="447803"/>
                </a:cubicBezTo>
                <a:lnTo>
                  <a:pt x="4192768" y="447803"/>
                </a:lnTo>
                <a:cubicBezTo>
                  <a:pt x="4191213" y="450539"/>
                  <a:pt x="4188415" y="453337"/>
                  <a:pt x="4186052" y="455638"/>
                </a:cubicBezTo>
                <a:cubicBezTo>
                  <a:pt x="4183566" y="458125"/>
                  <a:pt x="4180829" y="461047"/>
                  <a:pt x="4178218" y="461296"/>
                </a:cubicBezTo>
                <a:cubicBezTo>
                  <a:pt x="4178218" y="460674"/>
                  <a:pt x="4178716" y="460488"/>
                  <a:pt x="4178778" y="459866"/>
                </a:cubicBezTo>
                <a:cubicBezTo>
                  <a:pt x="4178902" y="459679"/>
                  <a:pt x="4179026" y="459431"/>
                  <a:pt x="4179151" y="459244"/>
                </a:cubicBezTo>
                <a:lnTo>
                  <a:pt x="4179337" y="459244"/>
                </a:lnTo>
                <a:cubicBezTo>
                  <a:pt x="4179959" y="458995"/>
                  <a:pt x="4181016" y="458622"/>
                  <a:pt x="4181265" y="457565"/>
                </a:cubicBezTo>
                <a:cubicBezTo>
                  <a:pt x="4181389" y="457130"/>
                  <a:pt x="4181078" y="456695"/>
                  <a:pt x="4180643" y="456570"/>
                </a:cubicBezTo>
                <a:cubicBezTo>
                  <a:pt x="4180208" y="456446"/>
                  <a:pt x="4179773" y="456757"/>
                  <a:pt x="4179648" y="457254"/>
                </a:cubicBezTo>
                <a:cubicBezTo>
                  <a:pt x="4179648" y="457379"/>
                  <a:pt x="4179151" y="457565"/>
                  <a:pt x="4178902" y="457627"/>
                </a:cubicBezTo>
                <a:lnTo>
                  <a:pt x="4178778" y="457627"/>
                </a:lnTo>
                <a:cubicBezTo>
                  <a:pt x="4178778" y="457627"/>
                  <a:pt x="4178342" y="457006"/>
                  <a:pt x="4178094" y="456695"/>
                </a:cubicBezTo>
                <a:cubicBezTo>
                  <a:pt x="4178467" y="456135"/>
                  <a:pt x="4178965" y="455638"/>
                  <a:pt x="4179462" y="455140"/>
                </a:cubicBezTo>
                <a:cubicBezTo>
                  <a:pt x="4179648" y="454954"/>
                  <a:pt x="4179897" y="454767"/>
                  <a:pt x="4180083" y="454519"/>
                </a:cubicBezTo>
                <a:cubicBezTo>
                  <a:pt x="4180332" y="454270"/>
                  <a:pt x="4180332" y="453835"/>
                  <a:pt x="4180083" y="453586"/>
                </a:cubicBezTo>
                <a:cubicBezTo>
                  <a:pt x="4179834" y="453337"/>
                  <a:pt x="4179399" y="453337"/>
                  <a:pt x="4179151" y="453586"/>
                </a:cubicBezTo>
                <a:cubicBezTo>
                  <a:pt x="4178965" y="453772"/>
                  <a:pt x="4178778" y="453959"/>
                  <a:pt x="4178591" y="454146"/>
                </a:cubicBezTo>
                <a:cubicBezTo>
                  <a:pt x="4178032" y="454705"/>
                  <a:pt x="4177534" y="455265"/>
                  <a:pt x="4177099" y="455886"/>
                </a:cubicBezTo>
                <a:cubicBezTo>
                  <a:pt x="4176042" y="456135"/>
                  <a:pt x="4175296" y="456695"/>
                  <a:pt x="4174798" y="457441"/>
                </a:cubicBezTo>
                <a:cubicBezTo>
                  <a:pt x="4172001" y="459368"/>
                  <a:pt x="4169327" y="461482"/>
                  <a:pt x="4167088" y="464094"/>
                </a:cubicBezTo>
                <a:lnTo>
                  <a:pt x="4167088" y="464094"/>
                </a:lnTo>
                <a:cubicBezTo>
                  <a:pt x="4166093" y="464902"/>
                  <a:pt x="4165223" y="465773"/>
                  <a:pt x="4164415" y="466581"/>
                </a:cubicBezTo>
                <a:cubicBezTo>
                  <a:pt x="4157513" y="472364"/>
                  <a:pt x="4150362" y="477711"/>
                  <a:pt x="4144705" y="484675"/>
                </a:cubicBezTo>
                <a:lnTo>
                  <a:pt x="4144705" y="484675"/>
                </a:lnTo>
                <a:cubicBezTo>
                  <a:pt x="4143585" y="484799"/>
                  <a:pt x="4142652" y="485545"/>
                  <a:pt x="4142031" y="486291"/>
                </a:cubicBezTo>
                <a:cubicBezTo>
                  <a:pt x="4141844" y="486540"/>
                  <a:pt x="4141844" y="486913"/>
                  <a:pt x="4142031" y="487100"/>
                </a:cubicBezTo>
                <a:cubicBezTo>
                  <a:pt x="4142155" y="487224"/>
                  <a:pt x="4142280" y="487224"/>
                  <a:pt x="4142404" y="487224"/>
                </a:cubicBezTo>
                <a:cubicBezTo>
                  <a:pt x="4142590" y="487224"/>
                  <a:pt x="4142715" y="487162"/>
                  <a:pt x="4142839" y="487037"/>
                </a:cubicBezTo>
                <a:cubicBezTo>
                  <a:pt x="4143336" y="486478"/>
                  <a:pt x="4143959" y="485918"/>
                  <a:pt x="4144705" y="485856"/>
                </a:cubicBezTo>
                <a:cubicBezTo>
                  <a:pt x="4145140" y="485918"/>
                  <a:pt x="4145326" y="486291"/>
                  <a:pt x="4145202" y="486913"/>
                </a:cubicBezTo>
                <a:lnTo>
                  <a:pt x="4145326" y="486913"/>
                </a:lnTo>
                <a:cubicBezTo>
                  <a:pt x="4144394" y="487659"/>
                  <a:pt x="4143336" y="488405"/>
                  <a:pt x="4142901" y="489711"/>
                </a:cubicBezTo>
                <a:cubicBezTo>
                  <a:pt x="4142715" y="490208"/>
                  <a:pt x="4142964" y="490706"/>
                  <a:pt x="4143461" y="490892"/>
                </a:cubicBezTo>
                <a:cubicBezTo>
                  <a:pt x="4143585" y="490892"/>
                  <a:pt x="4143647" y="490892"/>
                  <a:pt x="4143772" y="490892"/>
                </a:cubicBezTo>
                <a:cubicBezTo>
                  <a:pt x="4144145" y="490892"/>
                  <a:pt x="4144518" y="490644"/>
                  <a:pt x="4144643" y="490271"/>
                </a:cubicBezTo>
                <a:cubicBezTo>
                  <a:pt x="4144891" y="489524"/>
                  <a:pt x="4145575" y="489027"/>
                  <a:pt x="4146259" y="488530"/>
                </a:cubicBezTo>
                <a:lnTo>
                  <a:pt x="4146259" y="488654"/>
                </a:lnTo>
                <a:cubicBezTo>
                  <a:pt x="4146259" y="488654"/>
                  <a:pt x="4146694" y="488654"/>
                  <a:pt x="4146694" y="488654"/>
                </a:cubicBezTo>
                <a:cubicBezTo>
                  <a:pt x="4146819" y="488840"/>
                  <a:pt x="4146943" y="489027"/>
                  <a:pt x="4147068" y="489214"/>
                </a:cubicBezTo>
                <a:lnTo>
                  <a:pt x="4147068" y="489214"/>
                </a:lnTo>
                <a:cubicBezTo>
                  <a:pt x="4147068" y="489214"/>
                  <a:pt x="4146756" y="489214"/>
                  <a:pt x="4146756" y="489214"/>
                </a:cubicBezTo>
                <a:cubicBezTo>
                  <a:pt x="4143336" y="491949"/>
                  <a:pt x="4141285" y="498975"/>
                  <a:pt x="4135564" y="497545"/>
                </a:cubicBezTo>
                <a:cubicBezTo>
                  <a:pt x="4135626" y="495742"/>
                  <a:pt x="4138922" y="497172"/>
                  <a:pt x="4138363" y="494747"/>
                </a:cubicBezTo>
                <a:cubicBezTo>
                  <a:pt x="4135502" y="495804"/>
                  <a:pt x="4136124" y="493317"/>
                  <a:pt x="4134445" y="493131"/>
                </a:cubicBezTo>
                <a:cubicBezTo>
                  <a:pt x="4127482" y="498105"/>
                  <a:pt x="4121761" y="504261"/>
                  <a:pt x="4115481" y="509857"/>
                </a:cubicBezTo>
                <a:lnTo>
                  <a:pt x="4115481" y="509857"/>
                </a:lnTo>
                <a:cubicBezTo>
                  <a:pt x="4115170" y="510230"/>
                  <a:pt x="4114797" y="510540"/>
                  <a:pt x="4114424" y="510851"/>
                </a:cubicBezTo>
                <a:cubicBezTo>
                  <a:pt x="4113802" y="511349"/>
                  <a:pt x="4113180" y="511908"/>
                  <a:pt x="4112745" y="512654"/>
                </a:cubicBezTo>
                <a:lnTo>
                  <a:pt x="4112745" y="512530"/>
                </a:lnTo>
                <a:cubicBezTo>
                  <a:pt x="4088061" y="534541"/>
                  <a:pt x="4063750" y="558168"/>
                  <a:pt x="4040681" y="581174"/>
                </a:cubicBezTo>
                <a:cubicBezTo>
                  <a:pt x="4025635" y="596283"/>
                  <a:pt x="4009531" y="610087"/>
                  <a:pt x="3994919" y="624760"/>
                </a:cubicBezTo>
                <a:cubicBezTo>
                  <a:pt x="3987458" y="632160"/>
                  <a:pt x="3980432" y="639807"/>
                  <a:pt x="3972038" y="645963"/>
                </a:cubicBezTo>
                <a:cubicBezTo>
                  <a:pt x="3992929" y="568552"/>
                  <a:pt x="4018484" y="495929"/>
                  <a:pt x="4042360" y="421502"/>
                </a:cubicBezTo>
                <a:cubicBezTo>
                  <a:pt x="4044661" y="420072"/>
                  <a:pt x="4046153" y="418207"/>
                  <a:pt x="4048516" y="416466"/>
                </a:cubicBezTo>
                <a:cubicBezTo>
                  <a:pt x="4050630" y="414974"/>
                  <a:pt x="4053552" y="414103"/>
                  <a:pt x="4055791" y="412611"/>
                </a:cubicBezTo>
                <a:cubicBezTo>
                  <a:pt x="4059211" y="410186"/>
                  <a:pt x="4062320" y="406891"/>
                  <a:pt x="4065863" y="404155"/>
                </a:cubicBezTo>
                <a:cubicBezTo>
                  <a:pt x="4071584" y="399865"/>
                  <a:pt x="4077615" y="395885"/>
                  <a:pt x="4082590" y="391906"/>
                </a:cubicBezTo>
                <a:cubicBezTo>
                  <a:pt x="4084206" y="390600"/>
                  <a:pt x="4086817" y="389357"/>
                  <a:pt x="4087004" y="387056"/>
                </a:cubicBezTo>
                <a:cubicBezTo>
                  <a:pt x="4086693" y="387553"/>
                  <a:pt x="4085512" y="387491"/>
                  <a:pt x="4085387" y="386807"/>
                </a:cubicBezTo>
                <a:cubicBezTo>
                  <a:pt x="4091978" y="383015"/>
                  <a:pt x="4096268" y="376921"/>
                  <a:pt x="4103792" y="374061"/>
                </a:cubicBezTo>
                <a:lnTo>
                  <a:pt x="4104103" y="374061"/>
                </a:lnTo>
                <a:cubicBezTo>
                  <a:pt x="4104103" y="374061"/>
                  <a:pt x="4104103" y="374061"/>
                  <a:pt x="4104103" y="374061"/>
                </a:cubicBezTo>
                <a:cubicBezTo>
                  <a:pt x="4104103" y="374061"/>
                  <a:pt x="4104103" y="374123"/>
                  <a:pt x="4104103" y="374185"/>
                </a:cubicBezTo>
                <a:cubicBezTo>
                  <a:pt x="4103854" y="374621"/>
                  <a:pt x="4103543" y="374994"/>
                  <a:pt x="4103170" y="375429"/>
                </a:cubicBezTo>
                <a:cubicBezTo>
                  <a:pt x="4102921" y="375678"/>
                  <a:pt x="4102673" y="375926"/>
                  <a:pt x="4102486" y="376175"/>
                </a:cubicBezTo>
                <a:cubicBezTo>
                  <a:pt x="4102299" y="376424"/>
                  <a:pt x="4102362" y="376735"/>
                  <a:pt x="4102611" y="376859"/>
                </a:cubicBezTo>
                <a:cubicBezTo>
                  <a:pt x="4102673" y="376921"/>
                  <a:pt x="4102797" y="376983"/>
                  <a:pt x="4102921" y="376983"/>
                </a:cubicBezTo>
                <a:cubicBezTo>
                  <a:pt x="4103045" y="376983"/>
                  <a:pt x="4103232" y="376921"/>
                  <a:pt x="4103294" y="376797"/>
                </a:cubicBezTo>
                <a:cubicBezTo>
                  <a:pt x="4103481" y="376548"/>
                  <a:pt x="4103667" y="376299"/>
                  <a:pt x="4103916" y="376113"/>
                </a:cubicBezTo>
                <a:cubicBezTo>
                  <a:pt x="4104289" y="375740"/>
                  <a:pt x="4104600" y="375305"/>
                  <a:pt x="4104911" y="374807"/>
                </a:cubicBezTo>
                <a:cubicBezTo>
                  <a:pt x="4104911" y="374807"/>
                  <a:pt x="4104973" y="374807"/>
                  <a:pt x="4105036" y="374807"/>
                </a:cubicBezTo>
                <a:cubicBezTo>
                  <a:pt x="4106590" y="374807"/>
                  <a:pt x="4107958" y="374061"/>
                  <a:pt x="4108766" y="372817"/>
                </a:cubicBezTo>
                <a:lnTo>
                  <a:pt x="4108766" y="372817"/>
                </a:lnTo>
                <a:cubicBezTo>
                  <a:pt x="4116725" y="365978"/>
                  <a:pt x="4128477" y="362807"/>
                  <a:pt x="4133886" y="353356"/>
                </a:cubicBezTo>
                <a:cubicBezTo>
                  <a:pt x="4137492" y="352361"/>
                  <a:pt x="4139419" y="349625"/>
                  <a:pt x="4142715" y="348319"/>
                </a:cubicBezTo>
                <a:cubicBezTo>
                  <a:pt x="4142715" y="348382"/>
                  <a:pt x="4142777" y="348506"/>
                  <a:pt x="4142777" y="348630"/>
                </a:cubicBezTo>
                <a:cubicBezTo>
                  <a:pt x="4142777" y="348941"/>
                  <a:pt x="4143088" y="349190"/>
                  <a:pt x="4143399" y="349190"/>
                </a:cubicBezTo>
                <a:lnTo>
                  <a:pt x="4143399" y="349190"/>
                </a:lnTo>
                <a:cubicBezTo>
                  <a:pt x="4143710" y="349190"/>
                  <a:pt x="4143959" y="348879"/>
                  <a:pt x="4143959" y="348568"/>
                </a:cubicBezTo>
                <a:cubicBezTo>
                  <a:pt x="4143959" y="348257"/>
                  <a:pt x="4143834" y="348009"/>
                  <a:pt x="4143772" y="347698"/>
                </a:cubicBezTo>
                <a:lnTo>
                  <a:pt x="4143896" y="347698"/>
                </a:lnTo>
                <a:cubicBezTo>
                  <a:pt x="4148746" y="343843"/>
                  <a:pt x="4154715" y="341045"/>
                  <a:pt x="4159503" y="337128"/>
                </a:cubicBezTo>
                <a:cubicBezTo>
                  <a:pt x="4162487" y="338744"/>
                  <a:pt x="4164166" y="335946"/>
                  <a:pt x="4166777" y="335511"/>
                </a:cubicBezTo>
                <a:cubicBezTo>
                  <a:pt x="4166715" y="334081"/>
                  <a:pt x="4165721" y="333770"/>
                  <a:pt x="4166777" y="332651"/>
                </a:cubicBezTo>
                <a:cubicBezTo>
                  <a:pt x="4177472" y="326247"/>
                  <a:pt x="4187172" y="318785"/>
                  <a:pt x="4198612" y="313189"/>
                </a:cubicBezTo>
                <a:cubicBezTo>
                  <a:pt x="4199358" y="312070"/>
                  <a:pt x="4199670" y="310516"/>
                  <a:pt x="4200291" y="309210"/>
                </a:cubicBezTo>
                <a:cubicBezTo>
                  <a:pt x="4211483" y="299324"/>
                  <a:pt x="4225598" y="292546"/>
                  <a:pt x="4238842" y="284650"/>
                </a:cubicBezTo>
                <a:cubicBezTo>
                  <a:pt x="4243256" y="279303"/>
                  <a:pt x="4250033" y="276318"/>
                  <a:pt x="4256126" y="272960"/>
                </a:cubicBezTo>
                <a:cubicBezTo>
                  <a:pt x="4262469" y="269416"/>
                  <a:pt x="4268500" y="265748"/>
                  <a:pt x="4275091" y="262888"/>
                </a:cubicBezTo>
                <a:cubicBezTo>
                  <a:pt x="4275775" y="261706"/>
                  <a:pt x="4276707" y="260774"/>
                  <a:pt x="4277888" y="260028"/>
                </a:cubicBezTo>
                <a:moveTo>
                  <a:pt x="3854834" y="757571"/>
                </a:moveTo>
                <a:lnTo>
                  <a:pt x="3854771" y="757571"/>
                </a:lnTo>
                <a:cubicBezTo>
                  <a:pt x="3854771" y="757571"/>
                  <a:pt x="3854771" y="757571"/>
                  <a:pt x="3854771" y="757571"/>
                </a:cubicBezTo>
                <a:cubicBezTo>
                  <a:pt x="3854771" y="757385"/>
                  <a:pt x="3854834" y="757198"/>
                  <a:pt x="3854896" y="757074"/>
                </a:cubicBezTo>
                <a:cubicBezTo>
                  <a:pt x="3856574" y="758131"/>
                  <a:pt x="3854336" y="761675"/>
                  <a:pt x="3854896" y="757571"/>
                </a:cubicBezTo>
                <a:moveTo>
                  <a:pt x="3903953" y="859542"/>
                </a:moveTo>
                <a:cubicBezTo>
                  <a:pt x="3903643" y="861221"/>
                  <a:pt x="3903145" y="861532"/>
                  <a:pt x="3903456" y="863584"/>
                </a:cubicBezTo>
                <a:cubicBezTo>
                  <a:pt x="3903767" y="865574"/>
                  <a:pt x="3902959" y="867252"/>
                  <a:pt x="3902959" y="867252"/>
                </a:cubicBezTo>
                <a:cubicBezTo>
                  <a:pt x="3902959" y="867252"/>
                  <a:pt x="3902088" y="865201"/>
                  <a:pt x="3902088" y="863584"/>
                </a:cubicBezTo>
                <a:cubicBezTo>
                  <a:pt x="3902088" y="861967"/>
                  <a:pt x="3901777" y="860724"/>
                  <a:pt x="3902088" y="859853"/>
                </a:cubicBezTo>
                <a:cubicBezTo>
                  <a:pt x="3902461" y="859045"/>
                  <a:pt x="3902275" y="857677"/>
                  <a:pt x="3902275" y="856558"/>
                </a:cubicBezTo>
                <a:cubicBezTo>
                  <a:pt x="3902275" y="855377"/>
                  <a:pt x="3902461" y="854382"/>
                  <a:pt x="3902959" y="854506"/>
                </a:cubicBezTo>
                <a:cubicBezTo>
                  <a:pt x="3903456" y="854693"/>
                  <a:pt x="3904638" y="855874"/>
                  <a:pt x="3904638" y="855874"/>
                </a:cubicBezTo>
                <a:cubicBezTo>
                  <a:pt x="3904638" y="856869"/>
                  <a:pt x="3904264" y="857864"/>
                  <a:pt x="3903953" y="859542"/>
                </a:cubicBezTo>
                <a:moveTo>
                  <a:pt x="3904140" y="851335"/>
                </a:moveTo>
                <a:cubicBezTo>
                  <a:pt x="3903456" y="850029"/>
                  <a:pt x="3902275" y="848661"/>
                  <a:pt x="3903145" y="848350"/>
                </a:cubicBezTo>
                <a:cubicBezTo>
                  <a:pt x="3903953" y="847977"/>
                  <a:pt x="3905445" y="849159"/>
                  <a:pt x="3905445" y="849159"/>
                </a:cubicBezTo>
                <a:cubicBezTo>
                  <a:pt x="3905445" y="849159"/>
                  <a:pt x="3904762" y="852703"/>
                  <a:pt x="3904140" y="851335"/>
                </a:cubicBezTo>
                <a:moveTo>
                  <a:pt x="3908741" y="832993"/>
                </a:moveTo>
                <a:cubicBezTo>
                  <a:pt x="3909052" y="834361"/>
                  <a:pt x="3907747" y="834174"/>
                  <a:pt x="3907062" y="834982"/>
                </a:cubicBezTo>
                <a:cubicBezTo>
                  <a:pt x="3906378" y="835853"/>
                  <a:pt x="3904699" y="832868"/>
                  <a:pt x="3904699" y="832868"/>
                </a:cubicBezTo>
                <a:cubicBezTo>
                  <a:pt x="3904699" y="832868"/>
                  <a:pt x="3907436" y="830692"/>
                  <a:pt x="3908431" y="831687"/>
                </a:cubicBezTo>
                <a:cubicBezTo>
                  <a:pt x="3909425" y="832682"/>
                  <a:pt x="3908431" y="831687"/>
                  <a:pt x="3908741" y="832993"/>
                </a:cubicBezTo>
                <a:moveTo>
                  <a:pt x="4156829" y="837407"/>
                </a:moveTo>
                <a:cubicBezTo>
                  <a:pt x="4157513" y="837594"/>
                  <a:pt x="4157949" y="838091"/>
                  <a:pt x="4157949" y="839024"/>
                </a:cubicBezTo>
                <a:cubicBezTo>
                  <a:pt x="4156021" y="839521"/>
                  <a:pt x="4156021" y="838216"/>
                  <a:pt x="4156829" y="837407"/>
                </a:cubicBezTo>
                <a:moveTo>
                  <a:pt x="4154591" y="840143"/>
                </a:moveTo>
                <a:cubicBezTo>
                  <a:pt x="4156456" y="842071"/>
                  <a:pt x="4153036" y="843438"/>
                  <a:pt x="4152352" y="844682"/>
                </a:cubicBezTo>
                <a:cubicBezTo>
                  <a:pt x="4150487" y="842755"/>
                  <a:pt x="4154280" y="841760"/>
                  <a:pt x="4154591" y="840143"/>
                </a:cubicBezTo>
                <a:moveTo>
                  <a:pt x="4150114" y="854071"/>
                </a:moveTo>
                <a:cubicBezTo>
                  <a:pt x="4148870" y="856620"/>
                  <a:pt x="4147378" y="858858"/>
                  <a:pt x="4144518" y="859667"/>
                </a:cubicBezTo>
                <a:cubicBezTo>
                  <a:pt x="4146010" y="857428"/>
                  <a:pt x="4147253" y="854941"/>
                  <a:pt x="4150114" y="854071"/>
                </a:cubicBezTo>
                <a:moveTo>
                  <a:pt x="4089802" y="921160"/>
                </a:moveTo>
                <a:cubicBezTo>
                  <a:pt x="4091232" y="918300"/>
                  <a:pt x="4092910" y="915689"/>
                  <a:pt x="4095957" y="914445"/>
                </a:cubicBezTo>
                <a:cubicBezTo>
                  <a:pt x="4094714" y="917492"/>
                  <a:pt x="4092725" y="919792"/>
                  <a:pt x="4089802" y="921160"/>
                </a:cubicBezTo>
                <a:moveTo>
                  <a:pt x="4104911" y="882610"/>
                </a:moveTo>
                <a:cubicBezTo>
                  <a:pt x="4105160" y="881864"/>
                  <a:pt x="4105657" y="881429"/>
                  <a:pt x="4106590" y="881429"/>
                </a:cubicBezTo>
                <a:cubicBezTo>
                  <a:pt x="4106341" y="882175"/>
                  <a:pt x="4105844" y="882610"/>
                  <a:pt x="4104911" y="882610"/>
                </a:cubicBezTo>
                <a:moveTo>
                  <a:pt x="4104352" y="870859"/>
                </a:moveTo>
                <a:cubicBezTo>
                  <a:pt x="4105470" y="868309"/>
                  <a:pt x="4107461" y="866569"/>
                  <a:pt x="4109388" y="864703"/>
                </a:cubicBezTo>
                <a:cubicBezTo>
                  <a:pt x="4110134" y="866755"/>
                  <a:pt x="4106403" y="871667"/>
                  <a:pt x="4104352" y="870859"/>
                </a:cubicBezTo>
                <a:moveTo>
                  <a:pt x="4109885" y="876641"/>
                </a:moveTo>
                <a:cubicBezTo>
                  <a:pt x="4109699" y="877636"/>
                  <a:pt x="4109637" y="878817"/>
                  <a:pt x="4108269" y="878631"/>
                </a:cubicBezTo>
                <a:cubicBezTo>
                  <a:pt x="4107833" y="877139"/>
                  <a:pt x="4109388" y="877512"/>
                  <a:pt x="4109388" y="876455"/>
                </a:cubicBezTo>
                <a:lnTo>
                  <a:pt x="4109388" y="876206"/>
                </a:lnTo>
                <a:cubicBezTo>
                  <a:pt x="4109388" y="876206"/>
                  <a:pt x="4109761" y="876517"/>
                  <a:pt x="4109885" y="876641"/>
                </a:cubicBezTo>
                <a:moveTo>
                  <a:pt x="4107149" y="902631"/>
                </a:moveTo>
                <a:cubicBezTo>
                  <a:pt x="4106838" y="899398"/>
                  <a:pt x="4112062" y="896725"/>
                  <a:pt x="4113864" y="893740"/>
                </a:cubicBezTo>
                <a:cubicBezTo>
                  <a:pt x="4114113" y="896911"/>
                  <a:pt x="4108579" y="899274"/>
                  <a:pt x="4107149" y="902631"/>
                </a:cubicBezTo>
                <a:moveTo>
                  <a:pt x="4111004" y="875895"/>
                </a:moveTo>
                <a:lnTo>
                  <a:pt x="4111004" y="876144"/>
                </a:lnTo>
                <a:cubicBezTo>
                  <a:pt x="4111004" y="876144"/>
                  <a:pt x="4110693" y="875895"/>
                  <a:pt x="4110569" y="875771"/>
                </a:cubicBezTo>
                <a:cubicBezTo>
                  <a:pt x="4111813" y="874092"/>
                  <a:pt x="4113243" y="872600"/>
                  <a:pt x="4114362" y="870859"/>
                </a:cubicBezTo>
                <a:cubicBezTo>
                  <a:pt x="4116227" y="873346"/>
                  <a:pt x="4112434" y="874900"/>
                  <a:pt x="4111004" y="875957"/>
                </a:cubicBezTo>
                <a:moveTo>
                  <a:pt x="4115481" y="859169"/>
                </a:moveTo>
                <a:cubicBezTo>
                  <a:pt x="4115046" y="859045"/>
                  <a:pt x="4114797" y="858672"/>
                  <a:pt x="4114922" y="857988"/>
                </a:cubicBezTo>
                <a:lnTo>
                  <a:pt x="4114922" y="857988"/>
                </a:lnTo>
                <a:cubicBezTo>
                  <a:pt x="4114922" y="857988"/>
                  <a:pt x="4115170" y="857864"/>
                  <a:pt x="4115294" y="857739"/>
                </a:cubicBezTo>
                <a:cubicBezTo>
                  <a:pt x="4115917" y="857055"/>
                  <a:pt x="4116538" y="856558"/>
                  <a:pt x="4117035" y="856185"/>
                </a:cubicBezTo>
                <a:cubicBezTo>
                  <a:pt x="4117160" y="856185"/>
                  <a:pt x="4117160" y="856309"/>
                  <a:pt x="4117284" y="856371"/>
                </a:cubicBezTo>
                <a:cubicBezTo>
                  <a:pt x="4117409" y="856434"/>
                  <a:pt x="4117596" y="856558"/>
                  <a:pt x="4117719" y="856682"/>
                </a:cubicBezTo>
                <a:cubicBezTo>
                  <a:pt x="4117657" y="858175"/>
                  <a:pt x="4115979" y="858112"/>
                  <a:pt x="4115481" y="859107"/>
                </a:cubicBezTo>
                <a:moveTo>
                  <a:pt x="4118839" y="866444"/>
                </a:moveTo>
                <a:cubicBezTo>
                  <a:pt x="4120206" y="864454"/>
                  <a:pt x="4122259" y="863087"/>
                  <a:pt x="4123315" y="860786"/>
                </a:cubicBezTo>
                <a:cubicBezTo>
                  <a:pt x="4125181" y="860848"/>
                  <a:pt x="4121264" y="866631"/>
                  <a:pt x="4118839" y="866444"/>
                </a:cubicBezTo>
                <a:moveTo>
                  <a:pt x="4127233" y="857988"/>
                </a:moveTo>
                <a:cubicBezTo>
                  <a:pt x="4126922" y="855998"/>
                  <a:pt x="4129720" y="852330"/>
                  <a:pt x="4132269" y="851335"/>
                </a:cubicBezTo>
                <a:cubicBezTo>
                  <a:pt x="4131523" y="854444"/>
                  <a:pt x="4128911" y="855750"/>
                  <a:pt x="4127233" y="857988"/>
                </a:cubicBezTo>
                <a:moveTo>
                  <a:pt x="4141720" y="863024"/>
                </a:moveTo>
                <a:cubicBezTo>
                  <a:pt x="4140663" y="866631"/>
                  <a:pt x="4137989" y="868620"/>
                  <a:pt x="4135005" y="870299"/>
                </a:cubicBezTo>
                <a:cubicBezTo>
                  <a:pt x="4136684" y="867377"/>
                  <a:pt x="4138611" y="864579"/>
                  <a:pt x="4141720" y="863024"/>
                </a:cubicBezTo>
                <a:moveTo>
                  <a:pt x="4145637" y="823417"/>
                </a:moveTo>
                <a:cubicBezTo>
                  <a:pt x="4148186" y="822049"/>
                  <a:pt x="4148995" y="818878"/>
                  <a:pt x="4152352" y="818319"/>
                </a:cubicBezTo>
                <a:cubicBezTo>
                  <a:pt x="4150798" y="823542"/>
                  <a:pt x="4144767" y="824226"/>
                  <a:pt x="4143399" y="829511"/>
                </a:cubicBezTo>
                <a:cubicBezTo>
                  <a:pt x="4139171" y="832806"/>
                  <a:pt x="4135813" y="836910"/>
                  <a:pt x="4132766" y="841324"/>
                </a:cubicBezTo>
                <a:cubicBezTo>
                  <a:pt x="4132020" y="841449"/>
                  <a:pt x="4131709" y="842071"/>
                  <a:pt x="4130528" y="841884"/>
                </a:cubicBezTo>
                <a:cubicBezTo>
                  <a:pt x="4128538" y="846610"/>
                  <a:pt x="4123440" y="848226"/>
                  <a:pt x="4122694" y="854133"/>
                </a:cubicBezTo>
                <a:cubicBezTo>
                  <a:pt x="4120269" y="853573"/>
                  <a:pt x="4120144" y="855314"/>
                  <a:pt x="4118777" y="855874"/>
                </a:cubicBezTo>
                <a:lnTo>
                  <a:pt x="4118777" y="856123"/>
                </a:lnTo>
                <a:cubicBezTo>
                  <a:pt x="4118403" y="855874"/>
                  <a:pt x="4118093" y="855687"/>
                  <a:pt x="4117781" y="855501"/>
                </a:cubicBezTo>
                <a:cubicBezTo>
                  <a:pt x="4117657" y="855501"/>
                  <a:pt x="4117596" y="855377"/>
                  <a:pt x="4117471" y="855314"/>
                </a:cubicBezTo>
                <a:cubicBezTo>
                  <a:pt x="4117596" y="854941"/>
                  <a:pt x="4117781" y="854568"/>
                  <a:pt x="4117968" y="854195"/>
                </a:cubicBezTo>
                <a:cubicBezTo>
                  <a:pt x="4118217" y="853760"/>
                  <a:pt x="4118403" y="853325"/>
                  <a:pt x="4118590" y="852827"/>
                </a:cubicBezTo>
                <a:lnTo>
                  <a:pt x="4118714" y="853014"/>
                </a:lnTo>
                <a:cubicBezTo>
                  <a:pt x="4121077" y="853014"/>
                  <a:pt x="4121823" y="851770"/>
                  <a:pt x="4122631" y="849159"/>
                </a:cubicBezTo>
                <a:cubicBezTo>
                  <a:pt x="4122818" y="849159"/>
                  <a:pt x="4122943" y="849034"/>
                  <a:pt x="4123066" y="848910"/>
                </a:cubicBezTo>
                <a:cubicBezTo>
                  <a:pt x="4126175" y="845117"/>
                  <a:pt x="4129595" y="841387"/>
                  <a:pt x="4132953" y="837780"/>
                </a:cubicBezTo>
                <a:cubicBezTo>
                  <a:pt x="4137181" y="833179"/>
                  <a:pt x="4141596" y="828392"/>
                  <a:pt x="4145451" y="823355"/>
                </a:cubicBezTo>
                <a:lnTo>
                  <a:pt x="4145451" y="823479"/>
                </a:lnTo>
                <a:close/>
                <a:moveTo>
                  <a:pt x="4136870" y="820806"/>
                </a:moveTo>
                <a:cubicBezTo>
                  <a:pt x="4136870" y="820806"/>
                  <a:pt x="4140104" y="817884"/>
                  <a:pt x="4140788" y="817884"/>
                </a:cubicBezTo>
                <a:cubicBezTo>
                  <a:pt x="4141471" y="817884"/>
                  <a:pt x="4139606" y="819749"/>
                  <a:pt x="4138922" y="820619"/>
                </a:cubicBezTo>
                <a:cubicBezTo>
                  <a:pt x="4138238" y="821490"/>
                  <a:pt x="4136995" y="823231"/>
                  <a:pt x="4135626" y="824910"/>
                </a:cubicBezTo>
                <a:cubicBezTo>
                  <a:pt x="4134259" y="826651"/>
                  <a:pt x="4133201" y="826340"/>
                  <a:pt x="4133201" y="825283"/>
                </a:cubicBezTo>
                <a:cubicBezTo>
                  <a:pt x="4133201" y="824226"/>
                  <a:pt x="4136124" y="821490"/>
                  <a:pt x="4136870" y="820806"/>
                </a:cubicBezTo>
                <a:moveTo>
                  <a:pt x="4112870" y="820992"/>
                </a:moveTo>
                <a:cubicBezTo>
                  <a:pt x="4114610" y="818381"/>
                  <a:pt x="4116352" y="815956"/>
                  <a:pt x="4117719" y="814402"/>
                </a:cubicBezTo>
                <a:cubicBezTo>
                  <a:pt x="4119088" y="812847"/>
                  <a:pt x="4123066" y="810484"/>
                  <a:pt x="4123066" y="810484"/>
                </a:cubicBezTo>
                <a:cubicBezTo>
                  <a:pt x="4122694" y="811168"/>
                  <a:pt x="4122880" y="812723"/>
                  <a:pt x="4120269" y="814402"/>
                </a:cubicBezTo>
                <a:cubicBezTo>
                  <a:pt x="4117719" y="816143"/>
                  <a:pt x="4117035" y="818070"/>
                  <a:pt x="4115481" y="819749"/>
                </a:cubicBezTo>
                <a:cubicBezTo>
                  <a:pt x="4113926" y="821490"/>
                  <a:pt x="4111875" y="823728"/>
                  <a:pt x="4111875" y="823728"/>
                </a:cubicBezTo>
                <a:cubicBezTo>
                  <a:pt x="4111875" y="823728"/>
                  <a:pt x="4111191" y="823542"/>
                  <a:pt x="4112870" y="820992"/>
                </a:cubicBezTo>
                <a:moveTo>
                  <a:pt x="4111564" y="855252"/>
                </a:moveTo>
                <a:cubicBezTo>
                  <a:pt x="4112683" y="854693"/>
                  <a:pt x="4113802" y="854071"/>
                  <a:pt x="4114922" y="853511"/>
                </a:cubicBezTo>
                <a:cubicBezTo>
                  <a:pt x="4123253" y="841387"/>
                  <a:pt x="4133699" y="831376"/>
                  <a:pt x="4143399" y="820619"/>
                </a:cubicBezTo>
                <a:cubicBezTo>
                  <a:pt x="4144518" y="820744"/>
                  <a:pt x="4142901" y="821925"/>
                  <a:pt x="4143710" y="822609"/>
                </a:cubicBezTo>
                <a:cubicBezTo>
                  <a:pt x="4139979" y="827397"/>
                  <a:pt x="4135751" y="831998"/>
                  <a:pt x="4131647" y="836412"/>
                </a:cubicBezTo>
                <a:cubicBezTo>
                  <a:pt x="4128352" y="840019"/>
                  <a:pt x="4124870" y="843749"/>
                  <a:pt x="4121699" y="847604"/>
                </a:cubicBezTo>
                <a:cubicBezTo>
                  <a:pt x="4119709" y="848724"/>
                  <a:pt x="4117906" y="850029"/>
                  <a:pt x="4117098" y="852392"/>
                </a:cubicBezTo>
                <a:lnTo>
                  <a:pt x="4117284" y="852392"/>
                </a:lnTo>
                <a:cubicBezTo>
                  <a:pt x="4117160" y="852703"/>
                  <a:pt x="4116973" y="853076"/>
                  <a:pt x="4116725" y="853449"/>
                </a:cubicBezTo>
                <a:cubicBezTo>
                  <a:pt x="4116538" y="853822"/>
                  <a:pt x="4116352" y="854195"/>
                  <a:pt x="4116227" y="854568"/>
                </a:cubicBezTo>
                <a:lnTo>
                  <a:pt x="4116227" y="854568"/>
                </a:lnTo>
                <a:cubicBezTo>
                  <a:pt x="4115605" y="854941"/>
                  <a:pt x="4114984" y="855501"/>
                  <a:pt x="4114238" y="856247"/>
                </a:cubicBezTo>
                <a:cubicBezTo>
                  <a:pt x="4111626" y="856807"/>
                  <a:pt x="4111875" y="857677"/>
                  <a:pt x="4111501" y="859605"/>
                </a:cubicBezTo>
                <a:cubicBezTo>
                  <a:pt x="4110693" y="859853"/>
                  <a:pt x="4110569" y="860289"/>
                  <a:pt x="4109823" y="859605"/>
                </a:cubicBezTo>
                <a:cubicBezTo>
                  <a:pt x="4108891" y="859853"/>
                  <a:pt x="4109947" y="860351"/>
                  <a:pt x="4109823" y="861283"/>
                </a:cubicBezTo>
                <a:cubicBezTo>
                  <a:pt x="4103045" y="864641"/>
                  <a:pt x="4100620" y="872227"/>
                  <a:pt x="4094217" y="875833"/>
                </a:cubicBezTo>
                <a:cubicBezTo>
                  <a:pt x="4099190" y="868061"/>
                  <a:pt x="4106279" y="862651"/>
                  <a:pt x="4111501" y="855190"/>
                </a:cubicBezTo>
                <a:moveTo>
                  <a:pt x="4092040" y="878631"/>
                </a:moveTo>
                <a:cubicBezTo>
                  <a:pt x="4091792" y="880310"/>
                  <a:pt x="4090859" y="881180"/>
                  <a:pt x="4089242" y="881429"/>
                </a:cubicBezTo>
                <a:cubicBezTo>
                  <a:pt x="4089926" y="880310"/>
                  <a:pt x="4090113" y="878631"/>
                  <a:pt x="4092040" y="878631"/>
                </a:cubicBezTo>
                <a:moveTo>
                  <a:pt x="4097077" y="890942"/>
                </a:moveTo>
                <a:cubicBezTo>
                  <a:pt x="4096828" y="890072"/>
                  <a:pt x="4095336" y="890507"/>
                  <a:pt x="4095957" y="888704"/>
                </a:cubicBezTo>
                <a:cubicBezTo>
                  <a:pt x="4096268" y="887771"/>
                  <a:pt x="4098631" y="888704"/>
                  <a:pt x="4098756" y="887584"/>
                </a:cubicBezTo>
                <a:cubicBezTo>
                  <a:pt x="4099004" y="893429"/>
                  <a:pt x="4092164" y="897035"/>
                  <a:pt x="4088683" y="901077"/>
                </a:cubicBezTo>
                <a:cubicBezTo>
                  <a:pt x="4089739" y="898217"/>
                  <a:pt x="4094527" y="894237"/>
                  <a:pt x="4097077" y="890942"/>
                </a:cubicBezTo>
                <a:moveTo>
                  <a:pt x="4089242" y="913264"/>
                </a:moveTo>
                <a:cubicBezTo>
                  <a:pt x="4089056" y="914010"/>
                  <a:pt x="4088247" y="914196"/>
                  <a:pt x="4088123" y="915005"/>
                </a:cubicBezTo>
                <a:cubicBezTo>
                  <a:pt x="4086755" y="914756"/>
                  <a:pt x="4088123" y="912829"/>
                  <a:pt x="4089242" y="913264"/>
                </a:cubicBezTo>
                <a:moveTo>
                  <a:pt x="4083708" y="887087"/>
                </a:moveTo>
                <a:cubicBezTo>
                  <a:pt x="4084454" y="889263"/>
                  <a:pt x="4080102" y="891253"/>
                  <a:pt x="4079232" y="893802"/>
                </a:cubicBezTo>
                <a:cubicBezTo>
                  <a:pt x="4078423" y="891439"/>
                  <a:pt x="4083025" y="889761"/>
                  <a:pt x="4083708" y="887087"/>
                </a:cubicBezTo>
                <a:moveTo>
                  <a:pt x="4072517" y="900455"/>
                </a:moveTo>
                <a:cubicBezTo>
                  <a:pt x="4073201" y="899958"/>
                  <a:pt x="4071024" y="902134"/>
                  <a:pt x="4070278" y="902631"/>
                </a:cubicBezTo>
                <a:cubicBezTo>
                  <a:pt x="4069781" y="903004"/>
                  <a:pt x="4070776" y="901574"/>
                  <a:pt x="4072517" y="900455"/>
                </a:cubicBezTo>
                <a:moveTo>
                  <a:pt x="4068226" y="911771"/>
                </a:moveTo>
                <a:cubicBezTo>
                  <a:pt x="4073014" y="905243"/>
                  <a:pt x="4074257" y="903813"/>
                  <a:pt x="4075252" y="902321"/>
                </a:cubicBezTo>
                <a:cubicBezTo>
                  <a:pt x="4076310" y="900766"/>
                  <a:pt x="4082527" y="894362"/>
                  <a:pt x="4083211" y="894735"/>
                </a:cubicBezTo>
                <a:cubicBezTo>
                  <a:pt x="4083895" y="895046"/>
                  <a:pt x="4081843" y="897098"/>
                  <a:pt x="4081843" y="897098"/>
                </a:cubicBezTo>
                <a:cubicBezTo>
                  <a:pt x="4080786" y="897657"/>
                  <a:pt x="4079604" y="899709"/>
                  <a:pt x="4076993" y="902445"/>
                </a:cubicBezTo>
                <a:cubicBezTo>
                  <a:pt x="4074444" y="905243"/>
                  <a:pt x="4072517" y="907295"/>
                  <a:pt x="4071148" y="909160"/>
                </a:cubicBezTo>
                <a:cubicBezTo>
                  <a:pt x="4069781" y="911087"/>
                  <a:pt x="4063376" y="918300"/>
                  <a:pt x="4068226" y="911771"/>
                </a:cubicBezTo>
                <a:moveTo>
                  <a:pt x="4068600" y="919979"/>
                </a:moveTo>
                <a:cubicBezTo>
                  <a:pt x="4070092" y="921036"/>
                  <a:pt x="4067605" y="922715"/>
                  <a:pt x="4066921" y="923336"/>
                </a:cubicBezTo>
                <a:cubicBezTo>
                  <a:pt x="4065055" y="922031"/>
                  <a:pt x="4067977" y="920787"/>
                  <a:pt x="4068600" y="919979"/>
                </a:cubicBezTo>
                <a:moveTo>
                  <a:pt x="4055791" y="921720"/>
                </a:moveTo>
                <a:cubicBezTo>
                  <a:pt x="4056475" y="921906"/>
                  <a:pt x="4056910" y="922404"/>
                  <a:pt x="4056910" y="923336"/>
                </a:cubicBezTo>
                <a:cubicBezTo>
                  <a:pt x="4055977" y="923523"/>
                  <a:pt x="4055915" y="922839"/>
                  <a:pt x="4055231" y="922777"/>
                </a:cubicBezTo>
                <a:cubicBezTo>
                  <a:pt x="4055356" y="922342"/>
                  <a:pt x="4055791" y="922279"/>
                  <a:pt x="4055791" y="921720"/>
                </a:cubicBezTo>
                <a:moveTo>
                  <a:pt x="3928514" y="823977"/>
                </a:moveTo>
                <a:cubicBezTo>
                  <a:pt x="3927892" y="821303"/>
                  <a:pt x="3930006" y="819562"/>
                  <a:pt x="3931871" y="821179"/>
                </a:cubicBezTo>
                <a:cubicBezTo>
                  <a:pt x="3931125" y="822422"/>
                  <a:pt x="3930877" y="824288"/>
                  <a:pt x="3928514" y="823977"/>
                </a:cubicBezTo>
                <a:moveTo>
                  <a:pt x="4226033" y="448239"/>
                </a:moveTo>
                <a:cubicBezTo>
                  <a:pt x="4226406" y="448301"/>
                  <a:pt x="4226717" y="448363"/>
                  <a:pt x="4226592" y="448798"/>
                </a:cubicBezTo>
                <a:lnTo>
                  <a:pt x="4226779" y="448798"/>
                </a:lnTo>
                <a:cubicBezTo>
                  <a:pt x="4226779" y="448798"/>
                  <a:pt x="4226592" y="449109"/>
                  <a:pt x="4226530" y="449358"/>
                </a:cubicBezTo>
                <a:cubicBezTo>
                  <a:pt x="4226282" y="450104"/>
                  <a:pt x="4225970" y="450726"/>
                  <a:pt x="4225536" y="451285"/>
                </a:cubicBezTo>
                <a:lnTo>
                  <a:pt x="4225536" y="451099"/>
                </a:lnTo>
                <a:cubicBezTo>
                  <a:pt x="4223111" y="452467"/>
                  <a:pt x="4225473" y="448985"/>
                  <a:pt x="4226033" y="448239"/>
                </a:cubicBezTo>
                <a:moveTo>
                  <a:pt x="4208188" y="436052"/>
                </a:moveTo>
                <a:cubicBezTo>
                  <a:pt x="4208437" y="437793"/>
                  <a:pt x="4206696" y="437482"/>
                  <a:pt x="4206509" y="438788"/>
                </a:cubicBezTo>
                <a:cubicBezTo>
                  <a:pt x="4205328" y="438352"/>
                  <a:pt x="4206696" y="435679"/>
                  <a:pt x="4208188" y="436052"/>
                </a:cubicBezTo>
                <a:moveTo>
                  <a:pt x="4178591" y="534852"/>
                </a:moveTo>
                <a:cubicBezTo>
                  <a:pt x="4174736" y="532551"/>
                  <a:pt x="4173555" y="540883"/>
                  <a:pt x="4169638" y="542127"/>
                </a:cubicBezTo>
                <a:cubicBezTo>
                  <a:pt x="4171254" y="537774"/>
                  <a:pt x="4174363" y="534914"/>
                  <a:pt x="4176912" y="531494"/>
                </a:cubicBezTo>
                <a:cubicBezTo>
                  <a:pt x="4178467" y="531681"/>
                  <a:pt x="4179897" y="533422"/>
                  <a:pt x="4178591" y="534852"/>
                </a:cubicBezTo>
                <a:moveTo>
                  <a:pt x="4177658" y="457192"/>
                </a:moveTo>
                <a:cubicBezTo>
                  <a:pt x="4177907" y="457565"/>
                  <a:pt x="4178156" y="457938"/>
                  <a:pt x="4178404" y="458249"/>
                </a:cubicBezTo>
                <a:lnTo>
                  <a:pt x="4178404" y="458249"/>
                </a:lnTo>
                <a:cubicBezTo>
                  <a:pt x="4178404" y="458249"/>
                  <a:pt x="4178156" y="458684"/>
                  <a:pt x="4178032" y="458871"/>
                </a:cubicBezTo>
                <a:cubicBezTo>
                  <a:pt x="4177348" y="458871"/>
                  <a:pt x="4176477" y="458995"/>
                  <a:pt x="4176415" y="458374"/>
                </a:cubicBezTo>
                <a:lnTo>
                  <a:pt x="4176228" y="458374"/>
                </a:lnTo>
                <a:cubicBezTo>
                  <a:pt x="4176477" y="457752"/>
                  <a:pt x="4176974" y="457379"/>
                  <a:pt x="4177721" y="457192"/>
                </a:cubicBezTo>
                <a:moveTo>
                  <a:pt x="4176912" y="463348"/>
                </a:moveTo>
                <a:cubicBezTo>
                  <a:pt x="4176415" y="465337"/>
                  <a:pt x="4175482" y="466768"/>
                  <a:pt x="4173555" y="467265"/>
                </a:cubicBezTo>
                <a:cubicBezTo>
                  <a:pt x="4173555" y="466768"/>
                  <a:pt x="4172871" y="466892"/>
                  <a:pt x="4172436" y="466705"/>
                </a:cubicBezTo>
                <a:cubicBezTo>
                  <a:pt x="4173057" y="464778"/>
                  <a:pt x="4174301" y="463410"/>
                  <a:pt x="4176912" y="463348"/>
                </a:cubicBezTo>
                <a:moveTo>
                  <a:pt x="4172124" y="473047"/>
                </a:moveTo>
                <a:cubicBezTo>
                  <a:pt x="4174115" y="471182"/>
                  <a:pt x="4179648" y="464653"/>
                  <a:pt x="4180954" y="464343"/>
                </a:cubicBezTo>
                <a:cubicBezTo>
                  <a:pt x="4182322" y="464032"/>
                  <a:pt x="4179648" y="467016"/>
                  <a:pt x="4179648" y="467016"/>
                </a:cubicBezTo>
                <a:cubicBezTo>
                  <a:pt x="4178467" y="468011"/>
                  <a:pt x="4177596" y="468011"/>
                  <a:pt x="4176104" y="470685"/>
                </a:cubicBezTo>
                <a:cubicBezTo>
                  <a:pt x="4174612" y="473358"/>
                  <a:pt x="4173928" y="474726"/>
                  <a:pt x="4172622" y="475410"/>
                </a:cubicBezTo>
                <a:cubicBezTo>
                  <a:pt x="4171254" y="476032"/>
                  <a:pt x="4170943" y="476716"/>
                  <a:pt x="4169948" y="477586"/>
                </a:cubicBezTo>
                <a:cubicBezTo>
                  <a:pt x="4168892" y="478395"/>
                  <a:pt x="4165596" y="482250"/>
                  <a:pt x="4167586" y="479079"/>
                </a:cubicBezTo>
                <a:cubicBezTo>
                  <a:pt x="4169576" y="475908"/>
                  <a:pt x="4170073" y="474851"/>
                  <a:pt x="4172124" y="473047"/>
                </a:cubicBezTo>
                <a:moveTo>
                  <a:pt x="4166280" y="467327"/>
                </a:moveTo>
                <a:cubicBezTo>
                  <a:pt x="4167088" y="466519"/>
                  <a:pt x="4167959" y="465711"/>
                  <a:pt x="4168892" y="464964"/>
                </a:cubicBezTo>
                <a:cubicBezTo>
                  <a:pt x="4168892" y="464964"/>
                  <a:pt x="4168892" y="464964"/>
                  <a:pt x="4168892" y="464902"/>
                </a:cubicBezTo>
                <a:lnTo>
                  <a:pt x="4169078" y="465027"/>
                </a:lnTo>
                <a:cubicBezTo>
                  <a:pt x="4169513" y="465027"/>
                  <a:pt x="4169762" y="465462"/>
                  <a:pt x="4169638" y="466084"/>
                </a:cubicBezTo>
                <a:lnTo>
                  <a:pt x="4169824" y="466208"/>
                </a:lnTo>
                <a:cubicBezTo>
                  <a:pt x="4168767" y="466643"/>
                  <a:pt x="4167959" y="467327"/>
                  <a:pt x="4167151" y="468011"/>
                </a:cubicBezTo>
                <a:cubicBezTo>
                  <a:pt x="4166653" y="468508"/>
                  <a:pt x="4166093" y="468944"/>
                  <a:pt x="4165534" y="469255"/>
                </a:cubicBezTo>
                <a:cubicBezTo>
                  <a:pt x="4165285" y="469130"/>
                  <a:pt x="4165098" y="468819"/>
                  <a:pt x="4165161" y="468322"/>
                </a:cubicBezTo>
                <a:cubicBezTo>
                  <a:pt x="4165783" y="468198"/>
                  <a:pt x="4166405" y="468135"/>
                  <a:pt x="4166280" y="467265"/>
                </a:cubicBezTo>
                <a:moveTo>
                  <a:pt x="4165721" y="471182"/>
                </a:moveTo>
                <a:lnTo>
                  <a:pt x="4165721" y="471058"/>
                </a:lnTo>
                <a:cubicBezTo>
                  <a:pt x="4165721" y="471058"/>
                  <a:pt x="4165721" y="471058"/>
                  <a:pt x="4165783" y="471058"/>
                </a:cubicBezTo>
                <a:cubicBezTo>
                  <a:pt x="4166715" y="470623"/>
                  <a:pt x="4167461" y="469939"/>
                  <a:pt x="4168207" y="469317"/>
                </a:cubicBezTo>
                <a:cubicBezTo>
                  <a:pt x="4168830" y="468757"/>
                  <a:pt x="4169513" y="468260"/>
                  <a:pt x="4170197" y="467887"/>
                </a:cubicBezTo>
                <a:lnTo>
                  <a:pt x="4170197" y="467887"/>
                </a:lnTo>
                <a:cubicBezTo>
                  <a:pt x="4170943" y="471244"/>
                  <a:pt x="4165534" y="473234"/>
                  <a:pt x="4162922" y="475161"/>
                </a:cubicBezTo>
                <a:lnTo>
                  <a:pt x="4162922" y="475410"/>
                </a:lnTo>
                <a:cubicBezTo>
                  <a:pt x="4162922" y="475410"/>
                  <a:pt x="4162612" y="475161"/>
                  <a:pt x="4162425" y="475037"/>
                </a:cubicBezTo>
                <a:cubicBezTo>
                  <a:pt x="4163109" y="473296"/>
                  <a:pt x="4165285" y="473172"/>
                  <a:pt x="4165721" y="471244"/>
                </a:cubicBezTo>
                <a:moveTo>
                  <a:pt x="4161866" y="475659"/>
                </a:moveTo>
                <a:lnTo>
                  <a:pt x="4161741" y="475348"/>
                </a:lnTo>
                <a:lnTo>
                  <a:pt x="4161741" y="475348"/>
                </a:lnTo>
                <a:cubicBezTo>
                  <a:pt x="4161741" y="475348"/>
                  <a:pt x="4162114" y="475659"/>
                  <a:pt x="4162301" y="475783"/>
                </a:cubicBezTo>
                <a:cubicBezTo>
                  <a:pt x="4161804" y="476592"/>
                  <a:pt x="4161430" y="477462"/>
                  <a:pt x="4160125" y="477338"/>
                </a:cubicBezTo>
                <a:cubicBezTo>
                  <a:pt x="4160435" y="476592"/>
                  <a:pt x="4160995" y="475970"/>
                  <a:pt x="4161804" y="475721"/>
                </a:cubicBezTo>
                <a:moveTo>
                  <a:pt x="4164601" y="547660"/>
                </a:moveTo>
                <a:cubicBezTo>
                  <a:pt x="4165036" y="546230"/>
                  <a:pt x="4165347" y="544614"/>
                  <a:pt x="4167399" y="544862"/>
                </a:cubicBezTo>
                <a:cubicBezTo>
                  <a:pt x="4165285" y="548717"/>
                  <a:pt x="4162550" y="551951"/>
                  <a:pt x="4159005" y="554313"/>
                </a:cubicBezTo>
                <a:cubicBezTo>
                  <a:pt x="4160373" y="551640"/>
                  <a:pt x="4161990" y="549153"/>
                  <a:pt x="4164601" y="547660"/>
                </a:cubicBezTo>
                <a:moveTo>
                  <a:pt x="4147565" y="487783"/>
                </a:moveTo>
                <a:lnTo>
                  <a:pt x="4147876" y="487783"/>
                </a:lnTo>
                <a:cubicBezTo>
                  <a:pt x="4150674" y="484550"/>
                  <a:pt x="4153969" y="481752"/>
                  <a:pt x="4157949" y="479514"/>
                </a:cubicBezTo>
                <a:cubicBezTo>
                  <a:pt x="4155212" y="483058"/>
                  <a:pt x="4151793" y="485980"/>
                  <a:pt x="4148062" y="488405"/>
                </a:cubicBezTo>
                <a:cubicBezTo>
                  <a:pt x="4147937" y="488219"/>
                  <a:pt x="4147814" y="487970"/>
                  <a:pt x="4147627" y="487783"/>
                </a:cubicBezTo>
                <a:moveTo>
                  <a:pt x="4144331" y="570790"/>
                </a:moveTo>
                <a:cubicBezTo>
                  <a:pt x="4147191" y="566687"/>
                  <a:pt x="4151793" y="560904"/>
                  <a:pt x="4152912" y="560220"/>
                </a:cubicBezTo>
                <a:cubicBezTo>
                  <a:pt x="4156767" y="557858"/>
                  <a:pt x="4153161" y="563578"/>
                  <a:pt x="4149244" y="567682"/>
                </a:cubicBezTo>
                <a:cubicBezTo>
                  <a:pt x="4145389" y="571847"/>
                  <a:pt x="4145140" y="572345"/>
                  <a:pt x="4141534" y="576262"/>
                </a:cubicBezTo>
                <a:cubicBezTo>
                  <a:pt x="4137927" y="580117"/>
                  <a:pt x="4141534" y="574956"/>
                  <a:pt x="4144331" y="570790"/>
                </a:cubicBezTo>
                <a:moveTo>
                  <a:pt x="4119088" y="513463"/>
                </a:moveTo>
                <a:cubicBezTo>
                  <a:pt x="4119398" y="513090"/>
                  <a:pt x="4119647" y="512717"/>
                  <a:pt x="4119896" y="512344"/>
                </a:cubicBezTo>
                <a:lnTo>
                  <a:pt x="4119896" y="512468"/>
                </a:lnTo>
                <a:cubicBezTo>
                  <a:pt x="4120766" y="512157"/>
                  <a:pt x="4121326" y="511597"/>
                  <a:pt x="4121636" y="510789"/>
                </a:cubicBezTo>
                <a:cubicBezTo>
                  <a:pt x="4122694" y="511597"/>
                  <a:pt x="4120082" y="515701"/>
                  <a:pt x="4118465" y="514333"/>
                </a:cubicBezTo>
                <a:cubicBezTo>
                  <a:pt x="4118652" y="514085"/>
                  <a:pt x="4118839" y="513774"/>
                  <a:pt x="4119088" y="513463"/>
                </a:cubicBezTo>
                <a:moveTo>
                  <a:pt x="4116165" y="512157"/>
                </a:moveTo>
                <a:cubicBezTo>
                  <a:pt x="4116663" y="511722"/>
                  <a:pt x="4117222" y="511287"/>
                  <a:pt x="4117657" y="510727"/>
                </a:cubicBezTo>
                <a:lnTo>
                  <a:pt x="4117719" y="510727"/>
                </a:lnTo>
                <a:cubicBezTo>
                  <a:pt x="4118093" y="510914"/>
                  <a:pt x="4118279" y="511224"/>
                  <a:pt x="4118279" y="511722"/>
                </a:cubicBezTo>
                <a:cubicBezTo>
                  <a:pt x="4118155" y="511908"/>
                  <a:pt x="4117968" y="512157"/>
                  <a:pt x="4117781" y="512406"/>
                </a:cubicBezTo>
                <a:cubicBezTo>
                  <a:pt x="4117347" y="512965"/>
                  <a:pt x="4116911" y="513525"/>
                  <a:pt x="4116663" y="514147"/>
                </a:cubicBezTo>
                <a:cubicBezTo>
                  <a:pt x="4116663" y="514147"/>
                  <a:pt x="4116663" y="514147"/>
                  <a:pt x="4116663" y="514209"/>
                </a:cubicBezTo>
                <a:lnTo>
                  <a:pt x="4116663" y="514209"/>
                </a:lnTo>
                <a:cubicBezTo>
                  <a:pt x="4115917" y="514147"/>
                  <a:pt x="4115046" y="514209"/>
                  <a:pt x="4114984" y="513463"/>
                </a:cubicBezTo>
                <a:cubicBezTo>
                  <a:pt x="4115294" y="513028"/>
                  <a:pt x="4115668" y="512592"/>
                  <a:pt x="4116227" y="512219"/>
                </a:cubicBezTo>
                <a:moveTo>
                  <a:pt x="4109885" y="525587"/>
                </a:moveTo>
                <a:cubicBezTo>
                  <a:pt x="4113243" y="521111"/>
                  <a:pt x="4113429" y="520924"/>
                  <a:pt x="4114735" y="519929"/>
                </a:cubicBezTo>
                <a:cubicBezTo>
                  <a:pt x="4115917" y="519059"/>
                  <a:pt x="4118777" y="518188"/>
                  <a:pt x="4119460" y="518002"/>
                </a:cubicBezTo>
                <a:cubicBezTo>
                  <a:pt x="4116663" y="520302"/>
                  <a:pt x="4115730" y="521484"/>
                  <a:pt x="4113926" y="523411"/>
                </a:cubicBezTo>
                <a:cubicBezTo>
                  <a:pt x="4112062" y="525463"/>
                  <a:pt x="4106528" y="530126"/>
                  <a:pt x="4109885" y="525587"/>
                </a:cubicBezTo>
                <a:moveTo>
                  <a:pt x="4106030" y="526396"/>
                </a:moveTo>
                <a:cubicBezTo>
                  <a:pt x="4105160" y="527950"/>
                  <a:pt x="4104662" y="529940"/>
                  <a:pt x="4102113" y="529753"/>
                </a:cubicBezTo>
                <a:cubicBezTo>
                  <a:pt x="4102797" y="528075"/>
                  <a:pt x="4103792" y="526644"/>
                  <a:pt x="4106030" y="526396"/>
                </a:cubicBezTo>
                <a:moveTo>
                  <a:pt x="4085947" y="544365"/>
                </a:moveTo>
                <a:cubicBezTo>
                  <a:pt x="4087377" y="545733"/>
                  <a:pt x="4083895" y="546666"/>
                  <a:pt x="4083708" y="548220"/>
                </a:cubicBezTo>
                <a:cubicBezTo>
                  <a:pt x="4082403" y="546976"/>
                  <a:pt x="4085947" y="546044"/>
                  <a:pt x="4085947" y="544365"/>
                </a:cubicBezTo>
                <a:moveTo>
                  <a:pt x="4066983" y="563889"/>
                </a:moveTo>
                <a:cubicBezTo>
                  <a:pt x="4068040" y="560282"/>
                  <a:pt x="4073698" y="558479"/>
                  <a:pt x="4072455" y="559474"/>
                </a:cubicBezTo>
                <a:cubicBezTo>
                  <a:pt x="4071397" y="560282"/>
                  <a:pt x="4065988" y="567495"/>
                  <a:pt x="4066983" y="563889"/>
                </a:cubicBezTo>
                <a:moveTo>
                  <a:pt x="4042920" y="595040"/>
                </a:moveTo>
                <a:cubicBezTo>
                  <a:pt x="4042734" y="596221"/>
                  <a:pt x="4041801" y="596594"/>
                  <a:pt x="4041241" y="597340"/>
                </a:cubicBezTo>
                <a:cubicBezTo>
                  <a:pt x="4039812" y="596718"/>
                  <a:pt x="4041676" y="594853"/>
                  <a:pt x="4042920" y="595040"/>
                </a:cubicBezTo>
                <a:moveTo>
                  <a:pt x="3949219" y="653051"/>
                </a:moveTo>
                <a:cubicBezTo>
                  <a:pt x="3948162" y="656968"/>
                  <a:pt x="3946608" y="661569"/>
                  <a:pt x="3946608" y="657714"/>
                </a:cubicBezTo>
                <a:cubicBezTo>
                  <a:pt x="3946608" y="653859"/>
                  <a:pt x="3949468" y="650999"/>
                  <a:pt x="3949468" y="650999"/>
                </a:cubicBezTo>
                <a:lnTo>
                  <a:pt x="3949219" y="653051"/>
                </a:lnTo>
                <a:close/>
                <a:moveTo>
                  <a:pt x="3954380" y="640989"/>
                </a:moveTo>
                <a:lnTo>
                  <a:pt x="3952576" y="643849"/>
                </a:lnTo>
                <a:cubicBezTo>
                  <a:pt x="3952576" y="643849"/>
                  <a:pt x="3951022" y="643289"/>
                  <a:pt x="3951022" y="642046"/>
                </a:cubicBezTo>
                <a:cubicBezTo>
                  <a:pt x="3951022" y="640740"/>
                  <a:pt x="3951022" y="638688"/>
                  <a:pt x="3951768" y="637382"/>
                </a:cubicBezTo>
                <a:cubicBezTo>
                  <a:pt x="3952576" y="636077"/>
                  <a:pt x="3954628" y="635020"/>
                  <a:pt x="3954628" y="635020"/>
                </a:cubicBezTo>
                <a:cubicBezTo>
                  <a:pt x="3954628" y="637382"/>
                  <a:pt x="3955064" y="639870"/>
                  <a:pt x="3954380" y="640989"/>
                </a:cubicBezTo>
                <a:moveTo>
                  <a:pt x="3960784" y="610273"/>
                </a:moveTo>
                <a:cubicBezTo>
                  <a:pt x="3960784" y="609278"/>
                  <a:pt x="3959727" y="607475"/>
                  <a:pt x="3960784" y="605112"/>
                </a:cubicBezTo>
                <a:cubicBezTo>
                  <a:pt x="3961779" y="602812"/>
                  <a:pt x="3964638" y="603558"/>
                  <a:pt x="3964638" y="603558"/>
                </a:cubicBezTo>
                <a:cubicBezTo>
                  <a:pt x="3963084" y="607164"/>
                  <a:pt x="3960784" y="611330"/>
                  <a:pt x="3960784" y="610273"/>
                </a:cubicBezTo>
                <a:moveTo>
                  <a:pt x="3965696" y="593734"/>
                </a:moveTo>
                <a:cubicBezTo>
                  <a:pt x="3964390" y="594791"/>
                  <a:pt x="3962090" y="595537"/>
                  <a:pt x="3963892" y="591682"/>
                </a:cubicBezTo>
                <a:cubicBezTo>
                  <a:pt x="3965696" y="587827"/>
                  <a:pt x="3970608" y="586521"/>
                  <a:pt x="3970048" y="587267"/>
                </a:cubicBezTo>
                <a:cubicBezTo>
                  <a:pt x="3969488" y="588200"/>
                  <a:pt x="3967001" y="592739"/>
                  <a:pt x="3965696" y="593734"/>
                </a:cubicBezTo>
                <a:moveTo>
                  <a:pt x="4190840" y="262950"/>
                </a:moveTo>
                <a:cubicBezTo>
                  <a:pt x="4189223" y="268421"/>
                  <a:pt x="4182446" y="268608"/>
                  <a:pt x="4176912" y="271344"/>
                </a:cubicBezTo>
                <a:cubicBezTo>
                  <a:pt x="4181638" y="268857"/>
                  <a:pt x="4185493" y="262826"/>
                  <a:pt x="4190840" y="262950"/>
                </a:cubicBezTo>
                <a:moveTo>
                  <a:pt x="4153348" y="272525"/>
                </a:moveTo>
                <a:cubicBezTo>
                  <a:pt x="4154840" y="269416"/>
                  <a:pt x="4155586" y="268359"/>
                  <a:pt x="4157264" y="267178"/>
                </a:cubicBezTo>
                <a:cubicBezTo>
                  <a:pt x="4159005" y="265997"/>
                  <a:pt x="4160746" y="265313"/>
                  <a:pt x="4161430" y="264753"/>
                </a:cubicBezTo>
                <a:cubicBezTo>
                  <a:pt x="4162114" y="264256"/>
                  <a:pt x="4163668" y="265997"/>
                  <a:pt x="4162612" y="266494"/>
                </a:cubicBezTo>
                <a:cubicBezTo>
                  <a:pt x="4161181" y="267240"/>
                  <a:pt x="4159503" y="268235"/>
                  <a:pt x="4158135" y="269230"/>
                </a:cubicBezTo>
                <a:cubicBezTo>
                  <a:pt x="4156767" y="270287"/>
                  <a:pt x="4156083" y="270100"/>
                  <a:pt x="4155212" y="270784"/>
                </a:cubicBezTo>
                <a:cubicBezTo>
                  <a:pt x="4154342" y="271468"/>
                  <a:pt x="4153099" y="273023"/>
                  <a:pt x="4153348" y="272525"/>
                </a:cubicBezTo>
                <a:moveTo>
                  <a:pt x="4146756" y="267364"/>
                </a:moveTo>
                <a:cubicBezTo>
                  <a:pt x="4148186" y="267986"/>
                  <a:pt x="4146321" y="269852"/>
                  <a:pt x="4145077" y="269665"/>
                </a:cubicBezTo>
                <a:cubicBezTo>
                  <a:pt x="4144580" y="267862"/>
                  <a:pt x="4146943" y="268857"/>
                  <a:pt x="4146756" y="267364"/>
                </a:cubicBezTo>
                <a:moveTo>
                  <a:pt x="4137119" y="273023"/>
                </a:moveTo>
                <a:cubicBezTo>
                  <a:pt x="4138487" y="272152"/>
                  <a:pt x="4141285" y="269603"/>
                  <a:pt x="4142280" y="269603"/>
                </a:cubicBezTo>
                <a:cubicBezTo>
                  <a:pt x="4143336" y="269603"/>
                  <a:pt x="4141969" y="271655"/>
                  <a:pt x="4141969" y="271655"/>
                </a:cubicBezTo>
                <a:cubicBezTo>
                  <a:pt x="4140227" y="272525"/>
                  <a:pt x="4138487" y="273209"/>
                  <a:pt x="4136249" y="275261"/>
                </a:cubicBezTo>
                <a:cubicBezTo>
                  <a:pt x="4134010" y="277375"/>
                  <a:pt x="4132642" y="278183"/>
                  <a:pt x="4132829" y="277499"/>
                </a:cubicBezTo>
                <a:cubicBezTo>
                  <a:pt x="4133015" y="276815"/>
                  <a:pt x="4135751" y="273893"/>
                  <a:pt x="4137119" y="273023"/>
                </a:cubicBezTo>
                <a:moveTo>
                  <a:pt x="4105906" y="296588"/>
                </a:moveTo>
                <a:cubicBezTo>
                  <a:pt x="4109015" y="293852"/>
                  <a:pt x="4110196" y="292795"/>
                  <a:pt x="4111253" y="292298"/>
                </a:cubicBezTo>
                <a:cubicBezTo>
                  <a:pt x="4112248" y="291738"/>
                  <a:pt x="4116725" y="290743"/>
                  <a:pt x="4117098" y="291054"/>
                </a:cubicBezTo>
                <a:cubicBezTo>
                  <a:pt x="4117596" y="291552"/>
                  <a:pt x="4115730" y="291054"/>
                  <a:pt x="4113802" y="292982"/>
                </a:cubicBezTo>
                <a:cubicBezTo>
                  <a:pt x="4111937" y="294847"/>
                  <a:pt x="4110693" y="295220"/>
                  <a:pt x="4109699" y="296090"/>
                </a:cubicBezTo>
                <a:cubicBezTo>
                  <a:pt x="4108642" y="296899"/>
                  <a:pt x="4107771" y="297956"/>
                  <a:pt x="4107274" y="297956"/>
                </a:cubicBezTo>
                <a:cubicBezTo>
                  <a:pt x="4106776" y="297956"/>
                  <a:pt x="4102797" y="299324"/>
                  <a:pt x="4105906" y="296588"/>
                </a:cubicBezTo>
                <a:moveTo>
                  <a:pt x="4100994" y="316547"/>
                </a:moveTo>
                <a:cubicBezTo>
                  <a:pt x="4100248" y="314433"/>
                  <a:pt x="4103729" y="312319"/>
                  <a:pt x="4106590" y="312008"/>
                </a:cubicBezTo>
                <a:cubicBezTo>
                  <a:pt x="4105844" y="314681"/>
                  <a:pt x="4103357" y="315490"/>
                  <a:pt x="4100994" y="316547"/>
                </a:cubicBezTo>
                <a:moveTo>
                  <a:pt x="4106030" y="373501"/>
                </a:moveTo>
                <a:cubicBezTo>
                  <a:pt x="4106528" y="372631"/>
                  <a:pt x="4106838" y="371760"/>
                  <a:pt x="4108269" y="371823"/>
                </a:cubicBezTo>
                <a:lnTo>
                  <a:pt x="4108455" y="371823"/>
                </a:lnTo>
                <a:cubicBezTo>
                  <a:pt x="4108020" y="372817"/>
                  <a:pt x="4107087" y="373377"/>
                  <a:pt x="4106030" y="373501"/>
                </a:cubicBezTo>
                <a:moveTo>
                  <a:pt x="4109015" y="313749"/>
                </a:moveTo>
                <a:cubicBezTo>
                  <a:pt x="4109015" y="313749"/>
                  <a:pt x="4108144" y="312381"/>
                  <a:pt x="4109015" y="311324"/>
                </a:cubicBezTo>
                <a:cubicBezTo>
                  <a:pt x="4109823" y="310329"/>
                  <a:pt x="4111253" y="309459"/>
                  <a:pt x="4112434" y="308775"/>
                </a:cubicBezTo>
                <a:cubicBezTo>
                  <a:pt x="4113616" y="308091"/>
                  <a:pt x="4114175" y="307034"/>
                  <a:pt x="4115046" y="307034"/>
                </a:cubicBezTo>
                <a:cubicBezTo>
                  <a:pt x="4115854" y="307034"/>
                  <a:pt x="4116725" y="308402"/>
                  <a:pt x="4116725" y="308402"/>
                </a:cubicBezTo>
                <a:cubicBezTo>
                  <a:pt x="4115854" y="308588"/>
                  <a:pt x="4113616" y="310640"/>
                  <a:pt x="4112248" y="311324"/>
                </a:cubicBezTo>
                <a:cubicBezTo>
                  <a:pt x="4110880" y="312008"/>
                  <a:pt x="4109015" y="313749"/>
                  <a:pt x="4109015" y="313749"/>
                </a:cubicBezTo>
                <a:moveTo>
                  <a:pt x="4119274" y="319283"/>
                </a:moveTo>
                <a:cubicBezTo>
                  <a:pt x="4118217" y="319594"/>
                  <a:pt x="4114797" y="321521"/>
                  <a:pt x="4116663" y="319594"/>
                </a:cubicBezTo>
                <a:cubicBezTo>
                  <a:pt x="4118342" y="317977"/>
                  <a:pt x="4123005" y="315925"/>
                  <a:pt x="4124186" y="315428"/>
                </a:cubicBezTo>
                <a:cubicBezTo>
                  <a:pt x="4122631" y="316422"/>
                  <a:pt x="4120206" y="318910"/>
                  <a:pt x="4119274" y="319283"/>
                </a:cubicBezTo>
                <a:moveTo>
                  <a:pt x="4184933" y="281106"/>
                </a:moveTo>
                <a:cubicBezTo>
                  <a:pt x="4184250" y="282163"/>
                  <a:pt x="4179648" y="284899"/>
                  <a:pt x="4177907" y="285769"/>
                </a:cubicBezTo>
                <a:cubicBezTo>
                  <a:pt x="4176166" y="286639"/>
                  <a:pt x="4175482" y="287323"/>
                  <a:pt x="4174985" y="287510"/>
                </a:cubicBezTo>
                <a:cubicBezTo>
                  <a:pt x="4174425" y="287696"/>
                  <a:pt x="4173431" y="288691"/>
                  <a:pt x="4172187" y="289251"/>
                </a:cubicBezTo>
                <a:cubicBezTo>
                  <a:pt x="4171752" y="289437"/>
                  <a:pt x="4171503" y="289562"/>
                  <a:pt x="4171316" y="289748"/>
                </a:cubicBezTo>
                <a:cubicBezTo>
                  <a:pt x="4171565" y="289437"/>
                  <a:pt x="4171814" y="288940"/>
                  <a:pt x="4171876" y="288070"/>
                </a:cubicBezTo>
                <a:cubicBezTo>
                  <a:pt x="4168767" y="288256"/>
                  <a:pt x="4170011" y="290432"/>
                  <a:pt x="4171068" y="289935"/>
                </a:cubicBezTo>
                <a:cubicBezTo>
                  <a:pt x="4170819" y="290184"/>
                  <a:pt x="4170570" y="290557"/>
                  <a:pt x="4169948" y="291116"/>
                </a:cubicBezTo>
                <a:cubicBezTo>
                  <a:pt x="4168767" y="292360"/>
                  <a:pt x="4166715" y="293168"/>
                  <a:pt x="4165347" y="293728"/>
                </a:cubicBezTo>
                <a:cubicBezTo>
                  <a:pt x="4163917" y="294225"/>
                  <a:pt x="4166156" y="292173"/>
                  <a:pt x="4167586" y="290930"/>
                </a:cubicBezTo>
                <a:cubicBezTo>
                  <a:pt x="4168953" y="289748"/>
                  <a:pt x="4169451" y="288878"/>
                  <a:pt x="4170135" y="287323"/>
                </a:cubicBezTo>
                <a:cubicBezTo>
                  <a:pt x="4170819" y="285769"/>
                  <a:pt x="4168084" y="288194"/>
                  <a:pt x="4167026" y="289562"/>
                </a:cubicBezTo>
                <a:cubicBezTo>
                  <a:pt x="4166031" y="290930"/>
                  <a:pt x="4160497" y="292173"/>
                  <a:pt x="4158943" y="293541"/>
                </a:cubicBezTo>
                <a:cubicBezTo>
                  <a:pt x="4157886" y="294474"/>
                  <a:pt x="4155648" y="295842"/>
                  <a:pt x="4154342" y="296526"/>
                </a:cubicBezTo>
                <a:cubicBezTo>
                  <a:pt x="4155710" y="295407"/>
                  <a:pt x="4156829" y="294039"/>
                  <a:pt x="4157886" y="292546"/>
                </a:cubicBezTo>
                <a:cubicBezTo>
                  <a:pt x="4156518" y="293044"/>
                  <a:pt x="4154963" y="295282"/>
                  <a:pt x="4154963" y="295282"/>
                </a:cubicBezTo>
                <a:lnTo>
                  <a:pt x="4153285" y="297147"/>
                </a:lnTo>
                <a:cubicBezTo>
                  <a:pt x="4152477" y="297769"/>
                  <a:pt x="4151606" y="298204"/>
                  <a:pt x="4150549" y="298391"/>
                </a:cubicBezTo>
                <a:cubicBezTo>
                  <a:pt x="4151108" y="297831"/>
                  <a:pt x="4151544" y="297334"/>
                  <a:pt x="4151731" y="296961"/>
                </a:cubicBezTo>
                <a:cubicBezTo>
                  <a:pt x="4151731" y="296961"/>
                  <a:pt x="4149803" y="297334"/>
                  <a:pt x="4148932" y="298702"/>
                </a:cubicBezTo>
                <a:cubicBezTo>
                  <a:pt x="4149492" y="298640"/>
                  <a:pt x="4149990" y="298578"/>
                  <a:pt x="4150487" y="298453"/>
                </a:cubicBezTo>
                <a:cubicBezTo>
                  <a:pt x="4148622" y="300319"/>
                  <a:pt x="4145575" y="302806"/>
                  <a:pt x="4146383" y="302495"/>
                </a:cubicBezTo>
                <a:cubicBezTo>
                  <a:pt x="4147378" y="302184"/>
                  <a:pt x="4150176" y="301811"/>
                  <a:pt x="4150176" y="301811"/>
                </a:cubicBezTo>
                <a:cubicBezTo>
                  <a:pt x="4149492" y="302184"/>
                  <a:pt x="4147565" y="303738"/>
                  <a:pt x="4146010" y="304733"/>
                </a:cubicBezTo>
                <a:cubicBezTo>
                  <a:pt x="4144456" y="305790"/>
                  <a:pt x="4142901" y="306785"/>
                  <a:pt x="4142901" y="306785"/>
                </a:cubicBezTo>
                <a:cubicBezTo>
                  <a:pt x="4142901" y="306785"/>
                  <a:pt x="4142901" y="305604"/>
                  <a:pt x="4142218" y="305231"/>
                </a:cubicBezTo>
                <a:cubicBezTo>
                  <a:pt x="4141534" y="304920"/>
                  <a:pt x="4140352" y="305231"/>
                  <a:pt x="4139668" y="305604"/>
                </a:cubicBezTo>
                <a:cubicBezTo>
                  <a:pt x="4139358" y="305728"/>
                  <a:pt x="4138797" y="306039"/>
                  <a:pt x="4138238" y="306288"/>
                </a:cubicBezTo>
                <a:cubicBezTo>
                  <a:pt x="4137679" y="306598"/>
                  <a:pt x="4137119" y="306785"/>
                  <a:pt x="4136870" y="306909"/>
                </a:cubicBezTo>
                <a:cubicBezTo>
                  <a:pt x="4137616" y="306350"/>
                  <a:pt x="4142280" y="302930"/>
                  <a:pt x="4143088" y="302184"/>
                </a:cubicBezTo>
                <a:cubicBezTo>
                  <a:pt x="4143959" y="301313"/>
                  <a:pt x="4146197" y="299945"/>
                  <a:pt x="4147068" y="299199"/>
                </a:cubicBezTo>
                <a:cubicBezTo>
                  <a:pt x="4147937" y="298515"/>
                  <a:pt x="4148062" y="300070"/>
                  <a:pt x="4148932" y="298702"/>
                </a:cubicBezTo>
                <a:cubicBezTo>
                  <a:pt x="4149492" y="296650"/>
                  <a:pt x="4152415" y="297023"/>
                  <a:pt x="4153409" y="295344"/>
                </a:cubicBezTo>
                <a:cubicBezTo>
                  <a:pt x="4149990" y="292360"/>
                  <a:pt x="4146694" y="295593"/>
                  <a:pt x="4142777" y="296464"/>
                </a:cubicBezTo>
                <a:cubicBezTo>
                  <a:pt x="4142404" y="296464"/>
                  <a:pt x="4142218" y="296090"/>
                  <a:pt x="4142218" y="295531"/>
                </a:cubicBezTo>
                <a:cubicBezTo>
                  <a:pt x="4142466" y="295282"/>
                  <a:pt x="4142777" y="295096"/>
                  <a:pt x="4143150" y="294909"/>
                </a:cubicBezTo>
                <a:cubicBezTo>
                  <a:pt x="4143834" y="294598"/>
                  <a:pt x="4144643" y="294225"/>
                  <a:pt x="4145015" y="293292"/>
                </a:cubicBezTo>
                <a:cubicBezTo>
                  <a:pt x="4145140" y="292982"/>
                  <a:pt x="4145015" y="292671"/>
                  <a:pt x="4144643" y="292546"/>
                </a:cubicBezTo>
                <a:cubicBezTo>
                  <a:pt x="4144331" y="292422"/>
                  <a:pt x="4144021" y="292546"/>
                  <a:pt x="4143896" y="292857"/>
                </a:cubicBezTo>
                <a:cubicBezTo>
                  <a:pt x="4143710" y="293292"/>
                  <a:pt x="4143336" y="293479"/>
                  <a:pt x="4142715" y="293790"/>
                </a:cubicBezTo>
                <a:cubicBezTo>
                  <a:pt x="4142218" y="294039"/>
                  <a:pt x="4141596" y="294287"/>
                  <a:pt x="4141160" y="294847"/>
                </a:cubicBezTo>
                <a:lnTo>
                  <a:pt x="4141160" y="294723"/>
                </a:lnTo>
                <a:cubicBezTo>
                  <a:pt x="4136933" y="296464"/>
                  <a:pt x="4134321" y="299821"/>
                  <a:pt x="4129409" y="300940"/>
                </a:cubicBezTo>
                <a:cubicBezTo>
                  <a:pt x="4128974" y="299199"/>
                  <a:pt x="4130963" y="299821"/>
                  <a:pt x="4130528" y="298080"/>
                </a:cubicBezTo>
                <a:cubicBezTo>
                  <a:pt x="4128725" y="296899"/>
                  <a:pt x="4127854" y="300381"/>
                  <a:pt x="4125491" y="300319"/>
                </a:cubicBezTo>
                <a:lnTo>
                  <a:pt x="4124186" y="300567"/>
                </a:lnTo>
                <a:cubicBezTo>
                  <a:pt x="4124186" y="300567"/>
                  <a:pt x="4122818" y="301376"/>
                  <a:pt x="4122134" y="301935"/>
                </a:cubicBezTo>
                <a:cubicBezTo>
                  <a:pt x="4121450" y="302433"/>
                  <a:pt x="4120206" y="303303"/>
                  <a:pt x="4119709" y="303116"/>
                </a:cubicBezTo>
                <a:cubicBezTo>
                  <a:pt x="4119211" y="302930"/>
                  <a:pt x="4119709" y="303116"/>
                  <a:pt x="4120206" y="300878"/>
                </a:cubicBezTo>
                <a:cubicBezTo>
                  <a:pt x="4120206" y="300878"/>
                  <a:pt x="4119025" y="301251"/>
                  <a:pt x="4117968" y="301376"/>
                </a:cubicBezTo>
                <a:cubicBezTo>
                  <a:pt x="4116973" y="301562"/>
                  <a:pt x="4114051" y="303490"/>
                  <a:pt x="4114051" y="303490"/>
                </a:cubicBezTo>
                <a:cubicBezTo>
                  <a:pt x="4114051" y="303490"/>
                  <a:pt x="4111129" y="304671"/>
                  <a:pt x="4111439" y="303490"/>
                </a:cubicBezTo>
                <a:cubicBezTo>
                  <a:pt x="4111813" y="302246"/>
                  <a:pt x="4113492" y="301376"/>
                  <a:pt x="4115233" y="300692"/>
                </a:cubicBezTo>
                <a:cubicBezTo>
                  <a:pt x="4116973" y="300008"/>
                  <a:pt x="4117968" y="298142"/>
                  <a:pt x="4119025" y="297085"/>
                </a:cubicBezTo>
                <a:cubicBezTo>
                  <a:pt x="4120082" y="296090"/>
                  <a:pt x="4122818" y="294349"/>
                  <a:pt x="4124373" y="293666"/>
                </a:cubicBezTo>
                <a:lnTo>
                  <a:pt x="4126424" y="293479"/>
                </a:lnTo>
                <a:lnTo>
                  <a:pt x="4127668" y="293106"/>
                </a:lnTo>
                <a:cubicBezTo>
                  <a:pt x="4128849" y="292795"/>
                  <a:pt x="4129533" y="292609"/>
                  <a:pt x="4130590" y="291427"/>
                </a:cubicBezTo>
                <a:cubicBezTo>
                  <a:pt x="4131585" y="290184"/>
                  <a:pt x="4131585" y="289313"/>
                  <a:pt x="4132642" y="287448"/>
                </a:cubicBezTo>
                <a:cubicBezTo>
                  <a:pt x="4133699" y="285582"/>
                  <a:pt x="4134508" y="287821"/>
                  <a:pt x="4135005" y="289686"/>
                </a:cubicBezTo>
                <a:cubicBezTo>
                  <a:pt x="4136746" y="289500"/>
                  <a:pt x="4137056" y="287199"/>
                  <a:pt x="4138363" y="286329"/>
                </a:cubicBezTo>
                <a:cubicBezTo>
                  <a:pt x="4138735" y="286142"/>
                  <a:pt x="4139730" y="286639"/>
                  <a:pt x="4140041" y="286329"/>
                </a:cubicBezTo>
                <a:cubicBezTo>
                  <a:pt x="4140227" y="286142"/>
                  <a:pt x="4140476" y="285956"/>
                  <a:pt x="4140663" y="285769"/>
                </a:cubicBezTo>
                <a:cubicBezTo>
                  <a:pt x="4141534" y="283095"/>
                  <a:pt x="4143959" y="282971"/>
                  <a:pt x="4140912" y="283158"/>
                </a:cubicBezTo>
                <a:cubicBezTo>
                  <a:pt x="4137492" y="283344"/>
                  <a:pt x="4136621" y="283468"/>
                  <a:pt x="4135378" y="284712"/>
                </a:cubicBezTo>
                <a:cubicBezTo>
                  <a:pt x="4134196" y="285893"/>
                  <a:pt x="4132455" y="285707"/>
                  <a:pt x="4131771" y="286266"/>
                </a:cubicBezTo>
                <a:cubicBezTo>
                  <a:pt x="4131088" y="286764"/>
                  <a:pt x="4129720" y="287448"/>
                  <a:pt x="4129036" y="287945"/>
                </a:cubicBezTo>
                <a:cubicBezTo>
                  <a:pt x="4128352" y="288505"/>
                  <a:pt x="4127979" y="287261"/>
                  <a:pt x="4129036" y="286391"/>
                </a:cubicBezTo>
                <a:cubicBezTo>
                  <a:pt x="4130031" y="285582"/>
                  <a:pt x="4130901" y="285023"/>
                  <a:pt x="4132829" y="283841"/>
                </a:cubicBezTo>
                <a:cubicBezTo>
                  <a:pt x="4134694" y="282598"/>
                  <a:pt x="4135378" y="282474"/>
                  <a:pt x="4136933" y="281603"/>
                </a:cubicBezTo>
                <a:cubicBezTo>
                  <a:pt x="4138487" y="280733"/>
                  <a:pt x="4139046" y="280733"/>
                  <a:pt x="4139730" y="280049"/>
                </a:cubicBezTo>
                <a:cubicBezTo>
                  <a:pt x="4140414" y="279365"/>
                  <a:pt x="4141782" y="277810"/>
                  <a:pt x="4142466" y="277313"/>
                </a:cubicBezTo>
                <a:cubicBezTo>
                  <a:pt x="4143150" y="276753"/>
                  <a:pt x="4144518" y="275758"/>
                  <a:pt x="4145389" y="275199"/>
                </a:cubicBezTo>
                <a:cubicBezTo>
                  <a:pt x="4146259" y="274701"/>
                  <a:pt x="4149554" y="274017"/>
                  <a:pt x="4150923" y="274204"/>
                </a:cubicBezTo>
                <a:cubicBezTo>
                  <a:pt x="4152974" y="274453"/>
                  <a:pt x="4146445" y="276940"/>
                  <a:pt x="4145389" y="277624"/>
                </a:cubicBezTo>
                <a:cubicBezTo>
                  <a:pt x="4144331" y="278308"/>
                  <a:pt x="4142466" y="278681"/>
                  <a:pt x="4143336" y="279178"/>
                </a:cubicBezTo>
                <a:cubicBezTo>
                  <a:pt x="4144207" y="279676"/>
                  <a:pt x="4146259" y="279862"/>
                  <a:pt x="4147814" y="279365"/>
                </a:cubicBezTo>
                <a:cubicBezTo>
                  <a:pt x="4147937" y="279303"/>
                  <a:pt x="4148124" y="279240"/>
                  <a:pt x="4148249" y="279240"/>
                </a:cubicBezTo>
                <a:cubicBezTo>
                  <a:pt x="4145451" y="280981"/>
                  <a:pt x="4143026" y="283717"/>
                  <a:pt x="4140663" y="285769"/>
                </a:cubicBezTo>
                <a:cubicBezTo>
                  <a:pt x="4140539" y="286080"/>
                  <a:pt x="4140476" y="286391"/>
                  <a:pt x="4140414" y="286764"/>
                </a:cubicBezTo>
                <a:cubicBezTo>
                  <a:pt x="4139855" y="290370"/>
                  <a:pt x="4140414" y="286764"/>
                  <a:pt x="4141285" y="285893"/>
                </a:cubicBezTo>
                <a:cubicBezTo>
                  <a:pt x="4142093" y="285023"/>
                  <a:pt x="4142964" y="284525"/>
                  <a:pt x="4144891" y="283158"/>
                </a:cubicBezTo>
                <a:cubicBezTo>
                  <a:pt x="4146756" y="281790"/>
                  <a:pt x="4148000" y="281230"/>
                  <a:pt x="4149679" y="279862"/>
                </a:cubicBezTo>
                <a:cubicBezTo>
                  <a:pt x="4151233" y="278681"/>
                  <a:pt x="4149803" y="278743"/>
                  <a:pt x="4148373" y="279178"/>
                </a:cubicBezTo>
                <a:cubicBezTo>
                  <a:pt x="4149803" y="278183"/>
                  <a:pt x="4151295" y="277562"/>
                  <a:pt x="4152912" y="277375"/>
                </a:cubicBezTo>
                <a:cubicBezTo>
                  <a:pt x="4154031" y="277375"/>
                  <a:pt x="4155648" y="278246"/>
                  <a:pt x="4156829" y="277935"/>
                </a:cubicBezTo>
                <a:cubicBezTo>
                  <a:pt x="4159503" y="277313"/>
                  <a:pt x="4161617" y="275137"/>
                  <a:pt x="4164104" y="274017"/>
                </a:cubicBezTo>
                <a:cubicBezTo>
                  <a:pt x="4168581" y="275821"/>
                  <a:pt x="4170508" y="271966"/>
                  <a:pt x="4174177" y="271282"/>
                </a:cubicBezTo>
                <a:cubicBezTo>
                  <a:pt x="4172001" y="274764"/>
                  <a:pt x="4166280" y="276131"/>
                  <a:pt x="4168021" y="281914"/>
                </a:cubicBezTo>
                <a:cubicBezTo>
                  <a:pt x="4165472" y="282847"/>
                  <a:pt x="4163109" y="284090"/>
                  <a:pt x="4160187" y="284650"/>
                </a:cubicBezTo>
                <a:cubicBezTo>
                  <a:pt x="4160684" y="288194"/>
                  <a:pt x="4155896" y="289313"/>
                  <a:pt x="4157949" y="292484"/>
                </a:cubicBezTo>
                <a:cubicBezTo>
                  <a:pt x="4159316" y="291987"/>
                  <a:pt x="4158508" y="291241"/>
                  <a:pt x="4159005" y="290743"/>
                </a:cubicBezTo>
                <a:cubicBezTo>
                  <a:pt x="4159503" y="290184"/>
                  <a:pt x="4160871" y="289686"/>
                  <a:pt x="4162301" y="289189"/>
                </a:cubicBezTo>
                <a:cubicBezTo>
                  <a:pt x="4163668" y="288629"/>
                  <a:pt x="4163668" y="289313"/>
                  <a:pt x="4164850" y="288816"/>
                </a:cubicBezTo>
                <a:cubicBezTo>
                  <a:pt x="4166093" y="288318"/>
                  <a:pt x="4167461" y="287448"/>
                  <a:pt x="4168456" y="286080"/>
                </a:cubicBezTo>
                <a:cubicBezTo>
                  <a:pt x="4169513" y="284712"/>
                  <a:pt x="4170197" y="284836"/>
                  <a:pt x="4171441" y="284339"/>
                </a:cubicBezTo>
                <a:cubicBezTo>
                  <a:pt x="4172622" y="283841"/>
                  <a:pt x="4174177" y="282971"/>
                  <a:pt x="4175171" y="282287"/>
                </a:cubicBezTo>
                <a:cubicBezTo>
                  <a:pt x="4176228" y="281603"/>
                  <a:pt x="4177596" y="280235"/>
                  <a:pt x="4178467" y="279676"/>
                </a:cubicBezTo>
                <a:cubicBezTo>
                  <a:pt x="4179337" y="279178"/>
                  <a:pt x="4182446" y="276940"/>
                  <a:pt x="4183628" y="277437"/>
                </a:cubicBezTo>
                <a:cubicBezTo>
                  <a:pt x="4184871" y="277997"/>
                  <a:pt x="4183628" y="277437"/>
                  <a:pt x="4183130" y="278308"/>
                </a:cubicBezTo>
                <a:cubicBezTo>
                  <a:pt x="4182633" y="279178"/>
                  <a:pt x="4180519" y="280733"/>
                  <a:pt x="4179337" y="281417"/>
                </a:cubicBezTo>
                <a:cubicBezTo>
                  <a:pt x="4178156" y="282101"/>
                  <a:pt x="4175545" y="283468"/>
                  <a:pt x="4174487" y="284339"/>
                </a:cubicBezTo>
                <a:cubicBezTo>
                  <a:pt x="4173493" y="285209"/>
                  <a:pt x="4172933" y="286080"/>
                  <a:pt x="4172622" y="286577"/>
                </a:cubicBezTo>
                <a:cubicBezTo>
                  <a:pt x="4172249" y="287075"/>
                  <a:pt x="4174363" y="286391"/>
                  <a:pt x="4175171" y="285893"/>
                </a:cubicBezTo>
                <a:cubicBezTo>
                  <a:pt x="4176042" y="285396"/>
                  <a:pt x="4177099" y="284712"/>
                  <a:pt x="4177970" y="284152"/>
                </a:cubicBezTo>
                <a:cubicBezTo>
                  <a:pt x="4178840" y="283655"/>
                  <a:pt x="4181078" y="281914"/>
                  <a:pt x="4182633" y="281417"/>
                </a:cubicBezTo>
                <a:cubicBezTo>
                  <a:pt x="4182633" y="281417"/>
                  <a:pt x="4185742" y="280049"/>
                  <a:pt x="4184996" y="281044"/>
                </a:cubicBezTo>
                <a:moveTo>
                  <a:pt x="4191276" y="273396"/>
                </a:moveTo>
                <a:cubicBezTo>
                  <a:pt x="4190964" y="273582"/>
                  <a:pt x="4190405" y="273955"/>
                  <a:pt x="4189846" y="274328"/>
                </a:cubicBezTo>
                <a:cubicBezTo>
                  <a:pt x="4190094" y="273769"/>
                  <a:pt x="4190529" y="273334"/>
                  <a:pt x="4189721" y="273023"/>
                </a:cubicBezTo>
                <a:cubicBezTo>
                  <a:pt x="4189659" y="273582"/>
                  <a:pt x="4188851" y="274204"/>
                  <a:pt x="4189534" y="274577"/>
                </a:cubicBezTo>
                <a:cubicBezTo>
                  <a:pt x="4189659" y="274515"/>
                  <a:pt x="4189783" y="274391"/>
                  <a:pt x="4189846" y="274391"/>
                </a:cubicBezTo>
                <a:cubicBezTo>
                  <a:pt x="4189783" y="274515"/>
                  <a:pt x="4189721" y="274577"/>
                  <a:pt x="4189721" y="274701"/>
                </a:cubicBezTo>
                <a:cubicBezTo>
                  <a:pt x="4189659" y="274701"/>
                  <a:pt x="4189597" y="274639"/>
                  <a:pt x="4189534" y="274577"/>
                </a:cubicBezTo>
                <a:cubicBezTo>
                  <a:pt x="4188291" y="275448"/>
                  <a:pt x="4186923" y="276380"/>
                  <a:pt x="4186923" y="276380"/>
                </a:cubicBezTo>
                <a:lnTo>
                  <a:pt x="4186923" y="275261"/>
                </a:lnTo>
                <a:lnTo>
                  <a:pt x="4185804" y="275261"/>
                </a:lnTo>
                <a:cubicBezTo>
                  <a:pt x="4187421" y="274577"/>
                  <a:pt x="4186426" y="273707"/>
                  <a:pt x="4187669" y="272525"/>
                </a:cubicBezTo>
                <a:cubicBezTo>
                  <a:pt x="4188851" y="271344"/>
                  <a:pt x="4190094" y="271655"/>
                  <a:pt x="4193140" y="271468"/>
                </a:cubicBezTo>
                <a:cubicBezTo>
                  <a:pt x="4196249" y="271344"/>
                  <a:pt x="4192332" y="272712"/>
                  <a:pt x="4191276" y="273396"/>
                </a:cubicBezTo>
                <a:moveTo>
                  <a:pt x="4197556" y="262701"/>
                </a:moveTo>
                <a:cubicBezTo>
                  <a:pt x="4197556" y="262701"/>
                  <a:pt x="4198240" y="262452"/>
                  <a:pt x="4198674" y="262452"/>
                </a:cubicBezTo>
                <a:lnTo>
                  <a:pt x="4198674" y="263509"/>
                </a:lnTo>
                <a:lnTo>
                  <a:pt x="4197556" y="263509"/>
                </a:lnTo>
                <a:lnTo>
                  <a:pt x="4197556" y="262701"/>
                </a:lnTo>
                <a:close/>
                <a:moveTo>
                  <a:pt x="4207628" y="267178"/>
                </a:moveTo>
                <a:cubicBezTo>
                  <a:pt x="4207130" y="267675"/>
                  <a:pt x="4206758" y="267675"/>
                  <a:pt x="4205763" y="268732"/>
                </a:cubicBezTo>
                <a:cubicBezTo>
                  <a:pt x="4204705" y="269789"/>
                  <a:pt x="4203836" y="269914"/>
                  <a:pt x="4202654" y="270598"/>
                </a:cubicBezTo>
                <a:cubicBezTo>
                  <a:pt x="4201411" y="271344"/>
                  <a:pt x="4200602" y="272712"/>
                  <a:pt x="4200602" y="272712"/>
                </a:cubicBezTo>
                <a:lnTo>
                  <a:pt x="4195068" y="273707"/>
                </a:lnTo>
                <a:cubicBezTo>
                  <a:pt x="4195566" y="273209"/>
                  <a:pt x="4195939" y="272152"/>
                  <a:pt x="4196810" y="270971"/>
                </a:cubicBezTo>
                <a:cubicBezTo>
                  <a:pt x="4197679" y="269789"/>
                  <a:pt x="4199172" y="269230"/>
                  <a:pt x="4200229" y="269230"/>
                </a:cubicBezTo>
                <a:cubicBezTo>
                  <a:pt x="4201286" y="269230"/>
                  <a:pt x="4202157" y="268359"/>
                  <a:pt x="4203151" y="267675"/>
                </a:cubicBezTo>
                <a:cubicBezTo>
                  <a:pt x="4204208" y="266991"/>
                  <a:pt x="4205576" y="266121"/>
                  <a:pt x="4207442" y="265624"/>
                </a:cubicBezTo>
                <a:cubicBezTo>
                  <a:pt x="4209369" y="265126"/>
                  <a:pt x="4208188" y="266681"/>
                  <a:pt x="4207628" y="267178"/>
                </a:cubicBezTo>
                <a:moveTo>
                  <a:pt x="83028" y="280795"/>
                </a:moveTo>
                <a:cubicBezTo>
                  <a:pt x="85825" y="280049"/>
                  <a:pt x="83898" y="278183"/>
                  <a:pt x="83028" y="280795"/>
                </a:cubicBezTo>
                <a:moveTo>
                  <a:pt x="3166094" y="554313"/>
                </a:moveTo>
                <a:cubicBezTo>
                  <a:pt x="3164913" y="549774"/>
                  <a:pt x="3164291" y="542002"/>
                  <a:pt x="3164416" y="535971"/>
                </a:cubicBezTo>
                <a:cubicBezTo>
                  <a:pt x="3164416" y="535909"/>
                  <a:pt x="3165534" y="534417"/>
                  <a:pt x="3165534" y="534230"/>
                </a:cubicBezTo>
                <a:cubicBezTo>
                  <a:pt x="3165845" y="529878"/>
                  <a:pt x="3164913" y="526769"/>
                  <a:pt x="3164416" y="522479"/>
                </a:cubicBezTo>
                <a:cubicBezTo>
                  <a:pt x="3164042" y="519059"/>
                  <a:pt x="3164664" y="515390"/>
                  <a:pt x="3164416" y="511846"/>
                </a:cubicBezTo>
                <a:cubicBezTo>
                  <a:pt x="3163669" y="501276"/>
                  <a:pt x="3160933" y="490519"/>
                  <a:pt x="3159379" y="482312"/>
                </a:cubicBezTo>
                <a:cubicBezTo>
                  <a:pt x="3158819" y="479327"/>
                  <a:pt x="3158944" y="475970"/>
                  <a:pt x="3158260" y="473296"/>
                </a:cubicBezTo>
                <a:cubicBezTo>
                  <a:pt x="3157701" y="471244"/>
                  <a:pt x="3156457" y="469690"/>
                  <a:pt x="3156022" y="467700"/>
                </a:cubicBezTo>
                <a:cubicBezTo>
                  <a:pt x="3155276" y="464280"/>
                  <a:pt x="3155338" y="461918"/>
                  <a:pt x="3154343" y="459866"/>
                </a:cubicBezTo>
                <a:cubicBezTo>
                  <a:pt x="3153907" y="458995"/>
                  <a:pt x="3153659" y="458125"/>
                  <a:pt x="3153223" y="457068"/>
                </a:cubicBezTo>
                <a:cubicBezTo>
                  <a:pt x="3149866" y="448860"/>
                  <a:pt x="3146197" y="440902"/>
                  <a:pt x="3142591" y="434249"/>
                </a:cubicBezTo>
                <a:cubicBezTo>
                  <a:pt x="3139420" y="428404"/>
                  <a:pt x="3136622" y="422311"/>
                  <a:pt x="3133078" y="417461"/>
                </a:cubicBezTo>
                <a:cubicBezTo>
                  <a:pt x="3132643" y="416901"/>
                  <a:pt x="3131461" y="416590"/>
                  <a:pt x="3130840" y="415782"/>
                </a:cubicBezTo>
                <a:cubicBezTo>
                  <a:pt x="3125990" y="409751"/>
                  <a:pt x="3120456" y="400922"/>
                  <a:pt x="3115233" y="396818"/>
                </a:cubicBezTo>
                <a:cubicBezTo>
                  <a:pt x="3113679" y="396818"/>
                  <a:pt x="3113928" y="398559"/>
                  <a:pt x="3112435" y="398559"/>
                </a:cubicBezTo>
                <a:cubicBezTo>
                  <a:pt x="3106218" y="394020"/>
                  <a:pt x="3100621" y="386310"/>
                  <a:pt x="3091233" y="386745"/>
                </a:cubicBezTo>
                <a:cubicBezTo>
                  <a:pt x="3087378" y="384507"/>
                  <a:pt x="3085077" y="380652"/>
                  <a:pt x="3080040" y="379470"/>
                </a:cubicBezTo>
                <a:cubicBezTo>
                  <a:pt x="3077492" y="379284"/>
                  <a:pt x="3076746" y="381584"/>
                  <a:pt x="3074445" y="381771"/>
                </a:cubicBezTo>
                <a:cubicBezTo>
                  <a:pt x="3070590" y="381957"/>
                  <a:pt x="3066113" y="377294"/>
                  <a:pt x="3062693" y="380590"/>
                </a:cubicBezTo>
                <a:cubicBezTo>
                  <a:pt x="3065056" y="386123"/>
                  <a:pt x="3075502" y="385875"/>
                  <a:pt x="3073885" y="393398"/>
                </a:cubicBezTo>
                <a:cubicBezTo>
                  <a:pt x="3070900" y="391595"/>
                  <a:pt x="3067854" y="393087"/>
                  <a:pt x="3064932" y="391782"/>
                </a:cubicBezTo>
                <a:cubicBezTo>
                  <a:pt x="3063128" y="388486"/>
                  <a:pt x="3060206" y="386434"/>
                  <a:pt x="3055978" y="385626"/>
                </a:cubicBezTo>
                <a:lnTo>
                  <a:pt x="3055916" y="385626"/>
                </a:lnTo>
                <a:cubicBezTo>
                  <a:pt x="3055916" y="385626"/>
                  <a:pt x="3056040" y="385377"/>
                  <a:pt x="3056040" y="385253"/>
                </a:cubicBezTo>
                <a:cubicBezTo>
                  <a:pt x="3056040" y="384942"/>
                  <a:pt x="3055916" y="384693"/>
                  <a:pt x="3055854" y="384445"/>
                </a:cubicBezTo>
                <a:lnTo>
                  <a:pt x="3055978" y="384445"/>
                </a:lnTo>
                <a:cubicBezTo>
                  <a:pt x="3057222" y="382331"/>
                  <a:pt x="3059025" y="380776"/>
                  <a:pt x="3059895" y="378351"/>
                </a:cubicBezTo>
                <a:cubicBezTo>
                  <a:pt x="3061077" y="377792"/>
                  <a:pt x="3062382" y="377481"/>
                  <a:pt x="3063253" y="376610"/>
                </a:cubicBezTo>
                <a:cubicBezTo>
                  <a:pt x="3072953" y="365170"/>
                  <a:pt x="3083709" y="354662"/>
                  <a:pt x="3097326" y="347076"/>
                </a:cubicBezTo>
                <a:lnTo>
                  <a:pt x="3097201" y="346703"/>
                </a:lnTo>
                <a:cubicBezTo>
                  <a:pt x="3097201" y="346703"/>
                  <a:pt x="3097824" y="347076"/>
                  <a:pt x="3098134" y="347138"/>
                </a:cubicBezTo>
                <a:cubicBezTo>
                  <a:pt x="3098134" y="347138"/>
                  <a:pt x="3098134" y="347138"/>
                  <a:pt x="3098196" y="347138"/>
                </a:cubicBezTo>
                <a:cubicBezTo>
                  <a:pt x="3098383" y="347138"/>
                  <a:pt x="3098508" y="347014"/>
                  <a:pt x="3098508" y="346827"/>
                </a:cubicBezTo>
                <a:cubicBezTo>
                  <a:pt x="3098508" y="346641"/>
                  <a:pt x="3098383" y="346454"/>
                  <a:pt x="3098259" y="346454"/>
                </a:cubicBezTo>
                <a:cubicBezTo>
                  <a:pt x="3098196" y="346454"/>
                  <a:pt x="3098072" y="346392"/>
                  <a:pt x="3098010" y="346330"/>
                </a:cubicBezTo>
                <a:cubicBezTo>
                  <a:pt x="3099005" y="344651"/>
                  <a:pt x="3102922" y="343905"/>
                  <a:pt x="3104601" y="344775"/>
                </a:cubicBezTo>
                <a:cubicBezTo>
                  <a:pt x="3107150" y="341480"/>
                  <a:pt x="3111814" y="341729"/>
                  <a:pt x="3115792" y="343718"/>
                </a:cubicBezTo>
                <a:cubicBezTo>
                  <a:pt x="3117845" y="343345"/>
                  <a:pt x="3117907" y="340920"/>
                  <a:pt x="3120829" y="341418"/>
                </a:cubicBezTo>
                <a:lnTo>
                  <a:pt x="3120829" y="341293"/>
                </a:lnTo>
                <a:cubicBezTo>
                  <a:pt x="3120829" y="341293"/>
                  <a:pt x="3121203" y="341480"/>
                  <a:pt x="3121326" y="341604"/>
                </a:cubicBezTo>
                <a:cubicBezTo>
                  <a:pt x="3121451" y="341667"/>
                  <a:pt x="3121513" y="341729"/>
                  <a:pt x="3121637" y="341729"/>
                </a:cubicBezTo>
                <a:cubicBezTo>
                  <a:pt x="3121824" y="341729"/>
                  <a:pt x="3121949" y="341667"/>
                  <a:pt x="3122072" y="341480"/>
                </a:cubicBezTo>
                <a:cubicBezTo>
                  <a:pt x="3122259" y="341231"/>
                  <a:pt x="3122197" y="340920"/>
                  <a:pt x="3121949" y="340734"/>
                </a:cubicBezTo>
                <a:cubicBezTo>
                  <a:pt x="3121762" y="340610"/>
                  <a:pt x="3121575" y="340485"/>
                  <a:pt x="3121326" y="340361"/>
                </a:cubicBezTo>
                <a:lnTo>
                  <a:pt x="3121388" y="340361"/>
                </a:lnTo>
                <a:cubicBezTo>
                  <a:pt x="3122881" y="336692"/>
                  <a:pt x="3126612" y="339366"/>
                  <a:pt x="3129223" y="338620"/>
                </a:cubicBezTo>
                <a:cubicBezTo>
                  <a:pt x="3129596" y="338558"/>
                  <a:pt x="3130467" y="337190"/>
                  <a:pt x="3130902" y="337003"/>
                </a:cubicBezTo>
                <a:cubicBezTo>
                  <a:pt x="3132084" y="336381"/>
                  <a:pt x="3133078" y="337314"/>
                  <a:pt x="3133140" y="335946"/>
                </a:cubicBezTo>
                <a:cubicBezTo>
                  <a:pt x="3133327" y="335946"/>
                  <a:pt x="3133576" y="335946"/>
                  <a:pt x="3133824" y="335946"/>
                </a:cubicBezTo>
                <a:cubicBezTo>
                  <a:pt x="3134508" y="335946"/>
                  <a:pt x="3135378" y="335946"/>
                  <a:pt x="3135939" y="335200"/>
                </a:cubicBezTo>
                <a:lnTo>
                  <a:pt x="3135939" y="335200"/>
                </a:lnTo>
                <a:cubicBezTo>
                  <a:pt x="3138363" y="333957"/>
                  <a:pt x="3136373" y="330785"/>
                  <a:pt x="3137617" y="329107"/>
                </a:cubicBezTo>
                <a:cubicBezTo>
                  <a:pt x="3135565" y="328361"/>
                  <a:pt x="3133576" y="327552"/>
                  <a:pt x="3131461" y="326868"/>
                </a:cubicBezTo>
                <a:cubicBezTo>
                  <a:pt x="3129969" y="320340"/>
                  <a:pt x="3124995" y="317293"/>
                  <a:pt x="3124187" y="310143"/>
                </a:cubicBezTo>
                <a:cubicBezTo>
                  <a:pt x="3121700" y="307469"/>
                  <a:pt x="3118963" y="304920"/>
                  <a:pt x="3118031" y="300629"/>
                </a:cubicBezTo>
                <a:cubicBezTo>
                  <a:pt x="3114052" y="299013"/>
                  <a:pt x="3112932" y="294536"/>
                  <a:pt x="3111876" y="289997"/>
                </a:cubicBezTo>
                <a:cubicBezTo>
                  <a:pt x="3107896" y="284339"/>
                  <a:pt x="3097264" y="281168"/>
                  <a:pt x="3088435" y="281603"/>
                </a:cubicBezTo>
                <a:cubicBezTo>
                  <a:pt x="3079357" y="282101"/>
                  <a:pt x="3071833" y="286080"/>
                  <a:pt x="3064435" y="287821"/>
                </a:cubicBezTo>
                <a:cubicBezTo>
                  <a:pt x="3059460" y="288940"/>
                  <a:pt x="3054921" y="288816"/>
                  <a:pt x="3050506" y="289997"/>
                </a:cubicBezTo>
                <a:cubicBezTo>
                  <a:pt x="3034216" y="294536"/>
                  <a:pt x="3019791" y="303427"/>
                  <a:pt x="3009780" y="313438"/>
                </a:cubicBezTo>
                <a:cubicBezTo>
                  <a:pt x="3006050" y="317169"/>
                  <a:pt x="3002941" y="320775"/>
                  <a:pt x="3000267" y="324630"/>
                </a:cubicBezTo>
                <a:cubicBezTo>
                  <a:pt x="2997655" y="328361"/>
                  <a:pt x="2994733" y="332029"/>
                  <a:pt x="2991873" y="335200"/>
                </a:cubicBezTo>
                <a:cubicBezTo>
                  <a:pt x="2979687" y="348630"/>
                  <a:pt x="2968557" y="363491"/>
                  <a:pt x="2957240" y="377045"/>
                </a:cubicBezTo>
                <a:cubicBezTo>
                  <a:pt x="2956805" y="378102"/>
                  <a:pt x="2956308" y="379097"/>
                  <a:pt x="2956121" y="380403"/>
                </a:cubicBezTo>
                <a:cubicBezTo>
                  <a:pt x="2942256" y="396880"/>
                  <a:pt x="2929820" y="414849"/>
                  <a:pt x="2918131" y="433503"/>
                </a:cubicBezTo>
                <a:cubicBezTo>
                  <a:pt x="2918131" y="434808"/>
                  <a:pt x="2919126" y="435119"/>
                  <a:pt x="2918690" y="436860"/>
                </a:cubicBezTo>
                <a:cubicBezTo>
                  <a:pt x="2912659" y="446498"/>
                  <a:pt x="2903768" y="453151"/>
                  <a:pt x="2900286" y="465337"/>
                </a:cubicBezTo>
                <a:cubicBezTo>
                  <a:pt x="2893633" y="470871"/>
                  <a:pt x="2889032" y="478519"/>
                  <a:pt x="2884679" y="486540"/>
                </a:cubicBezTo>
                <a:cubicBezTo>
                  <a:pt x="2880327" y="494499"/>
                  <a:pt x="2877280" y="503514"/>
                  <a:pt x="2870752" y="509359"/>
                </a:cubicBezTo>
                <a:lnTo>
                  <a:pt x="2870752" y="508799"/>
                </a:lnTo>
                <a:lnTo>
                  <a:pt x="2870627" y="508799"/>
                </a:lnTo>
                <a:cubicBezTo>
                  <a:pt x="2870814" y="508116"/>
                  <a:pt x="2871124" y="507494"/>
                  <a:pt x="2871560" y="506748"/>
                </a:cubicBezTo>
                <a:cubicBezTo>
                  <a:pt x="2871995" y="506001"/>
                  <a:pt x="2872431" y="505193"/>
                  <a:pt x="2872679" y="504261"/>
                </a:cubicBezTo>
                <a:cubicBezTo>
                  <a:pt x="2872803" y="503825"/>
                  <a:pt x="2872493" y="503390"/>
                  <a:pt x="2872119" y="503328"/>
                </a:cubicBezTo>
                <a:cubicBezTo>
                  <a:pt x="2871685" y="503204"/>
                  <a:pt x="2871249" y="503514"/>
                  <a:pt x="2871187" y="503887"/>
                </a:cubicBezTo>
                <a:cubicBezTo>
                  <a:pt x="2871000" y="504571"/>
                  <a:pt x="2870627" y="505255"/>
                  <a:pt x="2870254" y="506001"/>
                </a:cubicBezTo>
                <a:cubicBezTo>
                  <a:pt x="2869881" y="506748"/>
                  <a:pt x="2869508" y="507494"/>
                  <a:pt x="2869260" y="508364"/>
                </a:cubicBezTo>
                <a:lnTo>
                  <a:pt x="2869197" y="508364"/>
                </a:lnTo>
                <a:cubicBezTo>
                  <a:pt x="2866710" y="509732"/>
                  <a:pt x="2866959" y="514893"/>
                  <a:pt x="2864161" y="514458"/>
                </a:cubicBezTo>
                <a:cubicBezTo>
                  <a:pt x="2866213" y="516447"/>
                  <a:pt x="2863974" y="519370"/>
                  <a:pt x="2865280" y="522230"/>
                </a:cubicBezTo>
                <a:cubicBezTo>
                  <a:pt x="2857756" y="534852"/>
                  <a:pt x="2853342" y="550521"/>
                  <a:pt x="2845756" y="563018"/>
                </a:cubicBezTo>
                <a:lnTo>
                  <a:pt x="2845756" y="561837"/>
                </a:lnTo>
                <a:lnTo>
                  <a:pt x="2845756" y="561837"/>
                </a:lnTo>
                <a:cubicBezTo>
                  <a:pt x="2845756" y="561837"/>
                  <a:pt x="2845756" y="561837"/>
                  <a:pt x="2845756" y="561837"/>
                </a:cubicBezTo>
                <a:lnTo>
                  <a:pt x="2845881" y="561837"/>
                </a:lnTo>
                <a:cubicBezTo>
                  <a:pt x="2845881" y="561837"/>
                  <a:pt x="2845943" y="561588"/>
                  <a:pt x="2845943" y="561588"/>
                </a:cubicBezTo>
                <a:cubicBezTo>
                  <a:pt x="2846191" y="561215"/>
                  <a:pt x="2846253" y="560718"/>
                  <a:pt x="2846253" y="560282"/>
                </a:cubicBezTo>
                <a:lnTo>
                  <a:pt x="2846253" y="560034"/>
                </a:lnTo>
                <a:cubicBezTo>
                  <a:pt x="2846316" y="559661"/>
                  <a:pt x="2846068" y="559350"/>
                  <a:pt x="2845756" y="559350"/>
                </a:cubicBezTo>
                <a:cubicBezTo>
                  <a:pt x="2845383" y="559350"/>
                  <a:pt x="2845072" y="559536"/>
                  <a:pt x="2845072" y="559909"/>
                </a:cubicBezTo>
                <a:lnTo>
                  <a:pt x="2845072" y="560158"/>
                </a:lnTo>
                <a:cubicBezTo>
                  <a:pt x="2845072" y="560158"/>
                  <a:pt x="2844948" y="560718"/>
                  <a:pt x="2844886" y="560904"/>
                </a:cubicBezTo>
                <a:cubicBezTo>
                  <a:pt x="2844824" y="560904"/>
                  <a:pt x="2844761" y="560966"/>
                  <a:pt x="2844637" y="561029"/>
                </a:cubicBezTo>
                <a:lnTo>
                  <a:pt x="2844637" y="560780"/>
                </a:lnTo>
                <a:cubicBezTo>
                  <a:pt x="2839476" y="567433"/>
                  <a:pt x="2836802" y="575827"/>
                  <a:pt x="2833383" y="583723"/>
                </a:cubicBezTo>
                <a:cubicBezTo>
                  <a:pt x="2828906" y="594045"/>
                  <a:pt x="2824803" y="605237"/>
                  <a:pt x="2821631" y="616118"/>
                </a:cubicBezTo>
                <a:cubicBezTo>
                  <a:pt x="2819206" y="624387"/>
                  <a:pt x="2816409" y="633217"/>
                  <a:pt x="2814917" y="642294"/>
                </a:cubicBezTo>
                <a:lnTo>
                  <a:pt x="2815040" y="642294"/>
                </a:lnTo>
                <a:cubicBezTo>
                  <a:pt x="2814917" y="642730"/>
                  <a:pt x="2814792" y="643165"/>
                  <a:pt x="2814730" y="643600"/>
                </a:cubicBezTo>
                <a:cubicBezTo>
                  <a:pt x="2814356" y="645030"/>
                  <a:pt x="2813922" y="646585"/>
                  <a:pt x="2813859" y="648139"/>
                </a:cubicBezTo>
                <a:cubicBezTo>
                  <a:pt x="2813859" y="648574"/>
                  <a:pt x="2814170" y="649010"/>
                  <a:pt x="2814668" y="649010"/>
                </a:cubicBezTo>
                <a:lnTo>
                  <a:pt x="2814668" y="649010"/>
                </a:lnTo>
                <a:cubicBezTo>
                  <a:pt x="2815103" y="649010"/>
                  <a:pt x="2815476" y="648637"/>
                  <a:pt x="2815538" y="648201"/>
                </a:cubicBezTo>
                <a:cubicBezTo>
                  <a:pt x="2815600" y="646833"/>
                  <a:pt x="2815973" y="645466"/>
                  <a:pt x="2816347" y="644035"/>
                </a:cubicBezTo>
                <a:cubicBezTo>
                  <a:pt x="2816471" y="643662"/>
                  <a:pt x="2816533" y="643289"/>
                  <a:pt x="2816657" y="642916"/>
                </a:cubicBezTo>
                <a:lnTo>
                  <a:pt x="2816657" y="642916"/>
                </a:lnTo>
                <a:cubicBezTo>
                  <a:pt x="2817776" y="642916"/>
                  <a:pt x="2817341" y="641362"/>
                  <a:pt x="2818895" y="641735"/>
                </a:cubicBezTo>
                <a:cubicBezTo>
                  <a:pt x="2817030" y="646833"/>
                  <a:pt x="2817714" y="654357"/>
                  <a:pt x="2813859" y="657404"/>
                </a:cubicBezTo>
                <a:cubicBezTo>
                  <a:pt x="2813797" y="655290"/>
                  <a:pt x="2815351" y="652989"/>
                  <a:pt x="2814419" y="651745"/>
                </a:cubicBezTo>
                <a:cubicBezTo>
                  <a:pt x="2810439" y="653673"/>
                  <a:pt x="2810813" y="658709"/>
                  <a:pt x="2809942" y="662378"/>
                </a:cubicBezTo>
                <a:cubicBezTo>
                  <a:pt x="2806833" y="675311"/>
                  <a:pt x="2802792" y="687684"/>
                  <a:pt x="2802667" y="702047"/>
                </a:cubicBezTo>
                <a:lnTo>
                  <a:pt x="2802729" y="702047"/>
                </a:lnTo>
                <a:cubicBezTo>
                  <a:pt x="2802108" y="704161"/>
                  <a:pt x="2801921" y="706399"/>
                  <a:pt x="2801796" y="708389"/>
                </a:cubicBezTo>
                <a:cubicBezTo>
                  <a:pt x="2801796" y="708886"/>
                  <a:pt x="2802108" y="709260"/>
                  <a:pt x="2802605" y="709322"/>
                </a:cubicBezTo>
                <a:lnTo>
                  <a:pt x="2802605" y="709322"/>
                </a:lnTo>
                <a:cubicBezTo>
                  <a:pt x="2803040" y="709322"/>
                  <a:pt x="2803413" y="708949"/>
                  <a:pt x="2803475" y="708513"/>
                </a:cubicBezTo>
                <a:cubicBezTo>
                  <a:pt x="2803600" y="706648"/>
                  <a:pt x="2803724" y="704534"/>
                  <a:pt x="2804284" y="702607"/>
                </a:cubicBezTo>
                <a:lnTo>
                  <a:pt x="2804284" y="702607"/>
                </a:lnTo>
                <a:cubicBezTo>
                  <a:pt x="2806522" y="701985"/>
                  <a:pt x="2805092" y="697819"/>
                  <a:pt x="2807082" y="696948"/>
                </a:cubicBezTo>
                <a:cubicBezTo>
                  <a:pt x="2806833" y="703601"/>
                  <a:pt x="2805154" y="711995"/>
                  <a:pt x="2803165" y="717591"/>
                </a:cubicBezTo>
                <a:cubicBezTo>
                  <a:pt x="2802108" y="716597"/>
                  <a:pt x="2802729" y="713923"/>
                  <a:pt x="2800367" y="714234"/>
                </a:cubicBezTo>
                <a:cubicBezTo>
                  <a:pt x="2796885" y="726856"/>
                  <a:pt x="2795703" y="741281"/>
                  <a:pt x="2794771" y="755022"/>
                </a:cubicBezTo>
                <a:cubicBezTo>
                  <a:pt x="2794460" y="759375"/>
                  <a:pt x="2793963" y="763914"/>
                  <a:pt x="2792532" y="767769"/>
                </a:cubicBezTo>
                <a:cubicBezTo>
                  <a:pt x="2793776" y="774421"/>
                  <a:pt x="2793776" y="781199"/>
                  <a:pt x="2793092" y="786235"/>
                </a:cubicBezTo>
                <a:cubicBezTo>
                  <a:pt x="2792719" y="788909"/>
                  <a:pt x="2792719" y="792266"/>
                  <a:pt x="2793092" y="795127"/>
                </a:cubicBezTo>
                <a:cubicBezTo>
                  <a:pt x="2793278" y="796930"/>
                  <a:pt x="2794584" y="798733"/>
                  <a:pt x="2794771" y="800785"/>
                </a:cubicBezTo>
                <a:cubicBezTo>
                  <a:pt x="2795393" y="808806"/>
                  <a:pt x="2794211" y="817821"/>
                  <a:pt x="2795331" y="825842"/>
                </a:cubicBezTo>
                <a:cubicBezTo>
                  <a:pt x="2795579" y="827832"/>
                  <a:pt x="2796387" y="830630"/>
                  <a:pt x="2797009" y="833117"/>
                </a:cubicBezTo>
                <a:cubicBezTo>
                  <a:pt x="2798750" y="840516"/>
                  <a:pt x="2800864" y="846236"/>
                  <a:pt x="2802605" y="852703"/>
                </a:cubicBezTo>
                <a:cubicBezTo>
                  <a:pt x="2803724" y="856931"/>
                  <a:pt x="2804533" y="861408"/>
                  <a:pt x="2805963" y="865449"/>
                </a:cubicBezTo>
                <a:cubicBezTo>
                  <a:pt x="2813051" y="885843"/>
                  <a:pt x="2829341" y="902072"/>
                  <a:pt x="2842212" y="916248"/>
                </a:cubicBezTo>
                <a:cubicBezTo>
                  <a:pt x="2851166" y="926135"/>
                  <a:pt x="2860555" y="934528"/>
                  <a:pt x="2871808" y="943669"/>
                </a:cubicBezTo>
                <a:cubicBezTo>
                  <a:pt x="2881259" y="951316"/>
                  <a:pt x="2893011" y="958031"/>
                  <a:pt x="2904203" y="959772"/>
                </a:cubicBezTo>
                <a:cubicBezTo>
                  <a:pt x="2905012" y="959959"/>
                  <a:pt x="2906752" y="959213"/>
                  <a:pt x="2907560" y="959213"/>
                </a:cubicBezTo>
                <a:cubicBezTo>
                  <a:pt x="2913032" y="959524"/>
                  <a:pt x="2917757" y="961887"/>
                  <a:pt x="2923167" y="961451"/>
                </a:cubicBezTo>
                <a:cubicBezTo>
                  <a:pt x="2935976" y="960519"/>
                  <a:pt x="2950090" y="956228"/>
                  <a:pt x="2961096" y="953679"/>
                </a:cubicBezTo>
                <a:cubicBezTo>
                  <a:pt x="2975023" y="950384"/>
                  <a:pt x="2985967" y="946342"/>
                  <a:pt x="2999024" y="943047"/>
                </a:cubicBezTo>
                <a:cubicBezTo>
                  <a:pt x="3001387" y="937762"/>
                  <a:pt x="3006547" y="935212"/>
                  <a:pt x="3011894" y="932974"/>
                </a:cubicBezTo>
                <a:cubicBezTo>
                  <a:pt x="3011024" y="930673"/>
                  <a:pt x="3013511" y="928746"/>
                  <a:pt x="3016371" y="927316"/>
                </a:cubicBezTo>
                <a:cubicBezTo>
                  <a:pt x="3016123" y="925202"/>
                  <a:pt x="3015749" y="925326"/>
                  <a:pt x="3016931" y="923958"/>
                </a:cubicBezTo>
                <a:cubicBezTo>
                  <a:pt x="3017366" y="923896"/>
                  <a:pt x="3017553" y="923523"/>
                  <a:pt x="3017490" y="922901"/>
                </a:cubicBezTo>
                <a:cubicBezTo>
                  <a:pt x="3022713" y="920041"/>
                  <a:pt x="3025325" y="914694"/>
                  <a:pt x="3029739" y="911150"/>
                </a:cubicBezTo>
                <a:cubicBezTo>
                  <a:pt x="3030796" y="908041"/>
                  <a:pt x="3032848" y="905243"/>
                  <a:pt x="3034776" y="902694"/>
                </a:cubicBezTo>
                <a:cubicBezTo>
                  <a:pt x="3040994" y="894548"/>
                  <a:pt x="3046590" y="886527"/>
                  <a:pt x="3052061" y="878134"/>
                </a:cubicBezTo>
                <a:cubicBezTo>
                  <a:pt x="3055792" y="872600"/>
                  <a:pt x="3059025" y="866631"/>
                  <a:pt x="3062693" y="860848"/>
                </a:cubicBezTo>
                <a:cubicBezTo>
                  <a:pt x="3066299" y="855128"/>
                  <a:pt x="3070838" y="850091"/>
                  <a:pt x="3073885" y="844122"/>
                </a:cubicBezTo>
                <a:cubicBezTo>
                  <a:pt x="3080165" y="831873"/>
                  <a:pt x="3086694" y="819873"/>
                  <a:pt x="3092849" y="807313"/>
                </a:cubicBezTo>
                <a:cubicBezTo>
                  <a:pt x="3098943" y="795002"/>
                  <a:pt x="3103793" y="781821"/>
                  <a:pt x="3111814" y="770442"/>
                </a:cubicBezTo>
                <a:cubicBezTo>
                  <a:pt x="3112435" y="768701"/>
                  <a:pt x="3111876" y="769199"/>
                  <a:pt x="3111814" y="767085"/>
                </a:cubicBezTo>
                <a:cubicBezTo>
                  <a:pt x="3113492" y="765344"/>
                  <a:pt x="3114611" y="764535"/>
                  <a:pt x="3115731" y="762608"/>
                </a:cubicBezTo>
                <a:cubicBezTo>
                  <a:pt x="3118031" y="758628"/>
                  <a:pt x="3119212" y="754400"/>
                  <a:pt x="3121326" y="748680"/>
                </a:cubicBezTo>
                <a:cubicBezTo>
                  <a:pt x="3122757" y="744825"/>
                  <a:pt x="3125181" y="740286"/>
                  <a:pt x="3125804" y="736991"/>
                </a:cubicBezTo>
                <a:cubicBezTo>
                  <a:pt x="3126052" y="735561"/>
                  <a:pt x="3125430" y="733882"/>
                  <a:pt x="3125804" y="732452"/>
                </a:cubicBezTo>
                <a:cubicBezTo>
                  <a:pt x="3126363" y="730462"/>
                  <a:pt x="3127917" y="729281"/>
                  <a:pt x="3128601" y="726918"/>
                </a:cubicBezTo>
                <a:cubicBezTo>
                  <a:pt x="3128664" y="726607"/>
                  <a:pt x="3128415" y="725488"/>
                  <a:pt x="3128601" y="724617"/>
                </a:cubicBezTo>
                <a:cubicBezTo>
                  <a:pt x="3129223" y="722006"/>
                  <a:pt x="3129098" y="720638"/>
                  <a:pt x="3129721" y="718462"/>
                </a:cubicBezTo>
                <a:cubicBezTo>
                  <a:pt x="3130342" y="716348"/>
                  <a:pt x="3132207" y="714607"/>
                  <a:pt x="3131959" y="712368"/>
                </a:cubicBezTo>
                <a:cubicBezTo>
                  <a:pt x="3132705" y="711747"/>
                  <a:pt x="3134011" y="711809"/>
                  <a:pt x="3134757" y="711187"/>
                </a:cubicBezTo>
                <a:cubicBezTo>
                  <a:pt x="3134384" y="707829"/>
                  <a:pt x="3136125" y="707021"/>
                  <a:pt x="3135316" y="704472"/>
                </a:cubicBezTo>
                <a:cubicBezTo>
                  <a:pt x="3136373" y="704907"/>
                  <a:pt x="3135690" y="706151"/>
                  <a:pt x="3136995" y="705094"/>
                </a:cubicBezTo>
                <a:cubicBezTo>
                  <a:pt x="3146197" y="680596"/>
                  <a:pt x="3151234" y="651870"/>
                  <a:pt x="3159317" y="626315"/>
                </a:cubicBezTo>
                <a:cubicBezTo>
                  <a:pt x="3155835" y="622149"/>
                  <a:pt x="3160312" y="617486"/>
                  <a:pt x="3160995" y="612947"/>
                </a:cubicBezTo>
                <a:cubicBezTo>
                  <a:pt x="3161182" y="611517"/>
                  <a:pt x="3160436" y="610024"/>
                  <a:pt x="3160436" y="608532"/>
                </a:cubicBezTo>
                <a:cubicBezTo>
                  <a:pt x="3160374" y="602066"/>
                  <a:pt x="3162674" y="596594"/>
                  <a:pt x="3164353" y="591247"/>
                </a:cubicBezTo>
                <a:lnTo>
                  <a:pt x="3163980" y="591371"/>
                </a:lnTo>
                <a:cubicBezTo>
                  <a:pt x="3164291" y="590749"/>
                  <a:pt x="3164353" y="590190"/>
                  <a:pt x="3164416" y="589630"/>
                </a:cubicBezTo>
                <a:lnTo>
                  <a:pt x="3164416" y="589319"/>
                </a:lnTo>
                <a:cubicBezTo>
                  <a:pt x="3164416" y="589319"/>
                  <a:pt x="3164291" y="588946"/>
                  <a:pt x="3164104" y="588946"/>
                </a:cubicBezTo>
                <a:cubicBezTo>
                  <a:pt x="3163918" y="588946"/>
                  <a:pt x="3163732" y="589071"/>
                  <a:pt x="3163732" y="589257"/>
                </a:cubicBezTo>
                <a:lnTo>
                  <a:pt x="3163732" y="589568"/>
                </a:lnTo>
                <a:cubicBezTo>
                  <a:pt x="3163732" y="589568"/>
                  <a:pt x="3163669" y="589879"/>
                  <a:pt x="3163669" y="590003"/>
                </a:cubicBezTo>
                <a:cubicBezTo>
                  <a:pt x="3163048" y="587143"/>
                  <a:pt x="3163483" y="581609"/>
                  <a:pt x="3163856" y="577754"/>
                </a:cubicBezTo>
                <a:cubicBezTo>
                  <a:pt x="3164602" y="569796"/>
                  <a:pt x="3164353" y="561650"/>
                  <a:pt x="3166094" y="553754"/>
                </a:cubicBezTo>
                <a:moveTo>
                  <a:pt x="3130964" y="332091"/>
                </a:moveTo>
                <a:cubicBezTo>
                  <a:pt x="3131959" y="333148"/>
                  <a:pt x="3134384" y="332775"/>
                  <a:pt x="3134881" y="334330"/>
                </a:cubicBezTo>
                <a:lnTo>
                  <a:pt x="3135130" y="334454"/>
                </a:lnTo>
                <a:cubicBezTo>
                  <a:pt x="3135006" y="334827"/>
                  <a:pt x="3134819" y="334951"/>
                  <a:pt x="3133886" y="334889"/>
                </a:cubicBezTo>
                <a:cubicBezTo>
                  <a:pt x="3133451" y="334889"/>
                  <a:pt x="3133016" y="334889"/>
                  <a:pt x="3132581" y="335014"/>
                </a:cubicBezTo>
                <a:lnTo>
                  <a:pt x="3132581" y="335014"/>
                </a:lnTo>
                <a:cubicBezTo>
                  <a:pt x="3131275" y="335076"/>
                  <a:pt x="3130405" y="334827"/>
                  <a:pt x="3129782" y="334330"/>
                </a:cubicBezTo>
                <a:cubicBezTo>
                  <a:pt x="3129347" y="332837"/>
                  <a:pt x="3130902" y="333210"/>
                  <a:pt x="3130902" y="332091"/>
                </a:cubicBezTo>
                <a:moveTo>
                  <a:pt x="2812180" y="665922"/>
                </a:moveTo>
                <a:cubicBezTo>
                  <a:pt x="2811870" y="662689"/>
                  <a:pt x="2813486" y="661321"/>
                  <a:pt x="2813859" y="658647"/>
                </a:cubicBezTo>
                <a:cubicBezTo>
                  <a:pt x="2815103" y="660699"/>
                  <a:pt x="2814419" y="665549"/>
                  <a:pt x="2812180" y="665922"/>
                </a:cubicBezTo>
                <a:moveTo>
                  <a:pt x="3129845" y="572096"/>
                </a:moveTo>
                <a:cubicBezTo>
                  <a:pt x="3130156" y="572656"/>
                  <a:pt x="3130280" y="574210"/>
                  <a:pt x="3129410" y="574272"/>
                </a:cubicBezTo>
                <a:cubicBezTo>
                  <a:pt x="3128539" y="574334"/>
                  <a:pt x="3128042" y="575143"/>
                  <a:pt x="3128042" y="574708"/>
                </a:cubicBezTo>
                <a:cubicBezTo>
                  <a:pt x="3128042" y="573153"/>
                  <a:pt x="3129596" y="571661"/>
                  <a:pt x="3129845" y="572096"/>
                </a:cubicBezTo>
                <a:moveTo>
                  <a:pt x="3127917" y="580179"/>
                </a:moveTo>
                <a:cubicBezTo>
                  <a:pt x="3128477" y="581609"/>
                  <a:pt x="3127606" y="582977"/>
                  <a:pt x="3127109" y="582853"/>
                </a:cubicBezTo>
                <a:cubicBezTo>
                  <a:pt x="3126550" y="582791"/>
                  <a:pt x="3125866" y="583226"/>
                  <a:pt x="3126052" y="582355"/>
                </a:cubicBezTo>
                <a:cubicBezTo>
                  <a:pt x="3126239" y="581485"/>
                  <a:pt x="3127793" y="579806"/>
                  <a:pt x="3127917" y="580179"/>
                </a:cubicBezTo>
                <a:moveTo>
                  <a:pt x="3124871" y="621589"/>
                </a:moveTo>
                <a:cubicBezTo>
                  <a:pt x="3124871" y="621589"/>
                  <a:pt x="3124435" y="621278"/>
                  <a:pt x="3124249" y="621154"/>
                </a:cubicBezTo>
                <a:cubicBezTo>
                  <a:pt x="3124125" y="614625"/>
                  <a:pt x="3126052" y="610087"/>
                  <a:pt x="3127047" y="604615"/>
                </a:cubicBezTo>
                <a:cubicBezTo>
                  <a:pt x="3129223" y="609340"/>
                  <a:pt x="3125927" y="616429"/>
                  <a:pt x="3124809" y="621278"/>
                </a:cubicBezTo>
                <a:lnTo>
                  <a:pt x="3124809" y="621589"/>
                </a:lnTo>
                <a:close/>
                <a:moveTo>
                  <a:pt x="3124933" y="591371"/>
                </a:moveTo>
                <a:cubicBezTo>
                  <a:pt x="3124995" y="590065"/>
                  <a:pt x="3125181" y="589257"/>
                  <a:pt x="3125617" y="588760"/>
                </a:cubicBezTo>
                <a:cubicBezTo>
                  <a:pt x="3126052" y="588262"/>
                  <a:pt x="3126922" y="587392"/>
                  <a:pt x="3126922" y="587392"/>
                </a:cubicBezTo>
                <a:cubicBezTo>
                  <a:pt x="3126798" y="588324"/>
                  <a:pt x="3126736" y="590065"/>
                  <a:pt x="3126736" y="590314"/>
                </a:cubicBezTo>
                <a:cubicBezTo>
                  <a:pt x="3126736" y="590563"/>
                  <a:pt x="3127109" y="591620"/>
                  <a:pt x="3126736" y="592179"/>
                </a:cubicBezTo>
                <a:cubicBezTo>
                  <a:pt x="3126363" y="592801"/>
                  <a:pt x="3125866" y="592179"/>
                  <a:pt x="3125866" y="593485"/>
                </a:cubicBezTo>
                <a:cubicBezTo>
                  <a:pt x="3125866" y="594791"/>
                  <a:pt x="3125804" y="594791"/>
                  <a:pt x="3125804" y="595910"/>
                </a:cubicBezTo>
                <a:cubicBezTo>
                  <a:pt x="3125804" y="595910"/>
                  <a:pt x="3125679" y="597154"/>
                  <a:pt x="3125430" y="598584"/>
                </a:cubicBezTo>
                <a:cubicBezTo>
                  <a:pt x="3125430" y="598522"/>
                  <a:pt x="3125430" y="598459"/>
                  <a:pt x="3125306" y="598397"/>
                </a:cubicBezTo>
                <a:cubicBezTo>
                  <a:pt x="3125181" y="598273"/>
                  <a:pt x="3124995" y="598211"/>
                  <a:pt x="3124871" y="598086"/>
                </a:cubicBezTo>
                <a:lnTo>
                  <a:pt x="3124871" y="597838"/>
                </a:lnTo>
                <a:cubicBezTo>
                  <a:pt x="3124871" y="597838"/>
                  <a:pt x="3124809" y="595537"/>
                  <a:pt x="3124809" y="595537"/>
                </a:cubicBezTo>
                <a:cubicBezTo>
                  <a:pt x="3124871" y="595537"/>
                  <a:pt x="3124933" y="595537"/>
                  <a:pt x="3124995" y="595537"/>
                </a:cubicBezTo>
                <a:lnTo>
                  <a:pt x="3125058" y="595537"/>
                </a:lnTo>
                <a:cubicBezTo>
                  <a:pt x="3125058" y="595537"/>
                  <a:pt x="3125617" y="595288"/>
                  <a:pt x="3125617" y="594977"/>
                </a:cubicBezTo>
                <a:cubicBezTo>
                  <a:pt x="3125617" y="594667"/>
                  <a:pt x="3125492" y="594480"/>
                  <a:pt x="3125181" y="594418"/>
                </a:cubicBezTo>
                <a:lnTo>
                  <a:pt x="3125306" y="594418"/>
                </a:lnTo>
                <a:cubicBezTo>
                  <a:pt x="3125058" y="593050"/>
                  <a:pt x="3126301" y="593174"/>
                  <a:pt x="3125866" y="591620"/>
                </a:cubicBezTo>
                <a:cubicBezTo>
                  <a:pt x="3125368" y="592926"/>
                  <a:pt x="3124871" y="593672"/>
                  <a:pt x="3124497" y="594107"/>
                </a:cubicBezTo>
                <a:cubicBezTo>
                  <a:pt x="3124622" y="593174"/>
                  <a:pt x="3124809" y="591993"/>
                  <a:pt x="3124871" y="591247"/>
                </a:cubicBezTo>
                <a:moveTo>
                  <a:pt x="3124560" y="594293"/>
                </a:moveTo>
                <a:cubicBezTo>
                  <a:pt x="3124560" y="594293"/>
                  <a:pt x="3124560" y="594293"/>
                  <a:pt x="3124560" y="594293"/>
                </a:cubicBezTo>
                <a:lnTo>
                  <a:pt x="3124560" y="594293"/>
                </a:lnTo>
                <a:cubicBezTo>
                  <a:pt x="3124560" y="594293"/>
                  <a:pt x="3124560" y="594293"/>
                  <a:pt x="3124560" y="594293"/>
                </a:cubicBezTo>
                <a:moveTo>
                  <a:pt x="3124249" y="595475"/>
                </a:moveTo>
                <a:cubicBezTo>
                  <a:pt x="3124249" y="595475"/>
                  <a:pt x="3124249" y="595537"/>
                  <a:pt x="3124249" y="595599"/>
                </a:cubicBezTo>
                <a:lnTo>
                  <a:pt x="3124249" y="595475"/>
                </a:lnTo>
                <a:cubicBezTo>
                  <a:pt x="3124249" y="595475"/>
                  <a:pt x="3124249" y="595475"/>
                  <a:pt x="3124249" y="595475"/>
                </a:cubicBezTo>
                <a:moveTo>
                  <a:pt x="3123379" y="599019"/>
                </a:moveTo>
                <a:cubicBezTo>
                  <a:pt x="3123254" y="599579"/>
                  <a:pt x="3123192" y="600076"/>
                  <a:pt x="3123130" y="600325"/>
                </a:cubicBezTo>
                <a:cubicBezTo>
                  <a:pt x="3123130" y="599827"/>
                  <a:pt x="3123192" y="599392"/>
                  <a:pt x="3123379" y="599019"/>
                </a:cubicBezTo>
                <a:moveTo>
                  <a:pt x="3121326" y="612387"/>
                </a:moveTo>
                <a:cubicBezTo>
                  <a:pt x="3121451" y="611641"/>
                  <a:pt x="3121513" y="611081"/>
                  <a:pt x="3121575" y="610397"/>
                </a:cubicBezTo>
                <a:cubicBezTo>
                  <a:pt x="3121264" y="610087"/>
                  <a:pt x="3121388" y="609713"/>
                  <a:pt x="3121637" y="609278"/>
                </a:cubicBezTo>
                <a:cubicBezTo>
                  <a:pt x="3121762" y="608159"/>
                  <a:pt x="3121326" y="607537"/>
                  <a:pt x="3121824" y="606729"/>
                </a:cubicBezTo>
                <a:cubicBezTo>
                  <a:pt x="3122321" y="605858"/>
                  <a:pt x="3122446" y="605237"/>
                  <a:pt x="3122633" y="604615"/>
                </a:cubicBezTo>
                <a:cubicBezTo>
                  <a:pt x="3122757" y="604055"/>
                  <a:pt x="3122943" y="602936"/>
                  <a:pt x="3122943" y="602377"/>
                </a:cubicBezTo>
                <a:cubicBezTo>
                  <a:pt x="3122943" y="601879"/>
                  <a:pt x="3123316" y="600822"/>
                  <a:pt x="3123130" y="600573"/>
                </a:cubicBezTo>
                <a:cubicBezTo>
                  <a:pt x="3124746" y="601195"/>
                  <a:pt x="3124187" y="599454"/>
                  <a:pt x="3124249" y="598522"/>
                </a:cubicBezTo>
                <a:cubicBezTo>
                  <a:pt x="3124435" y="598646"/>
                  <a:pt x="3124684" y="598770"/>
                  <a:pt x="3124871" y="598957"/>
                </a:cubicBezTo>
                <a:cubicBezTo>
                  <a:pt x="3124933" y="598957"/>
                  <a:pt x="3124995" y="599019"/>
                  <a:pt x="3125119" y="599019"/>
                </a:cubicBezTo>
                <a:cubicBezTo>
                  <a:pt x="3125181" y="599019"/>
                  <a:pt x="3125306" y="599019"/>
                  <a:pt x="3125368" y="598895"/>
                </a:cubicBezTo>
                <a:cubicBezTo>
                  <a:pt x="3125368" y="599019"/>
                  <a:pt x="3125368" y="599143"/>
                  <a:pt x="3125306" y="599268"/>
                </a:cubicBezTo>
                <a:cubicBezTo>
                  <a:pt x="3124933" y="601009"/>
                  <a:pt x="3124062" y="602687"/>
                  <a:pt x="3124062" y="604117"/>
                </a:cubicBezTo>
                <a:cubicBezTo>
                  <a:pt x="3124062" y="605548"/>
                  <a:pt x="3124746" y="606356"/>
                  <a:pt x="3123876" y="607848"/>
                </a:cubicBezTo>
                <a:cubicBezTo>
                  <a:pt x="3123005" y="609278"/>
                  <a:pt x="3122757" y="609527"/>
                  <a:pt x="3122695" y="610833"/>
                </a:cubicBezTo>
                <a:cubicBezTo>
                  <a:pt x="3122570" y="612138"/>
                  <a:pt x="3122259" y="612760"/>
                  <a:pt x="3122135" y="613693"/>
                </a:cubicBezTo>
                <a:cubicBezTo>
                  <a:pt x="3122072" y="614625"/>
                  <a:pt x="3121824" y="617921"/>
                  <a:pt x="3121451" y="616366"/>
                </a:cubicBezTo>
                <a:cubicBezTo>
                  <a:pt x="3121140" y="614812"/>
                  <a:pt x="3121203" y="613506"/>
                  <a:pt x="3121451" y="612387"/>
                </a:cubicBezTo>
                <a:moveTo>
                  <a:pt x="3115606" y="635828"/>
                </a:moveTo>
                <a:cubicBezTo>
                  <a:pt x="3115482" y="634460"/>
                  <a:pt x="3116166" y="632408"/>
                  <a:pt x="3116415" y="631351"/>
                </a:cubicBezTo>
                <a:cubicBezTo>
                  <a:pt x="3116415" y="630854"/>
                  <a:pt x="3116974" y="630481"/>
                  <a:pt x="3117285" y="629983"/>
                </a:cubicBezTo>
                <a:cubicBezTo>
                  <a:pt x="3117534" y="629424"/>
                  <a:pt x="3117285" y="629299"/>
                  <a:pt x="3117099" y="628242"/>
                </a:cubicBezTo>
                <a:cubicBezTo>
                  <a:pt x="3116974" y="627496"/>
                  <a:pt x="3117161" y="627248"/>
                  <a:pt x="3117285" y="626999"/>
                </a:cubicBezTo>
                <a:lnTo>
                  <a:pt x="3117285" y="626999"/>
                </a:lnTo>
                <a:cubicBezTo>
                  <a:pt x="3117161" y="626564"/>
                  <a:pt x="3117099" y="626191"/>
                  <a:pt x="3116974" y="625817"/>
                </a:cubicBezTo>
                <a:lnTo>
                  <a:pt x="3117099" y="625817"/>
                </a:lnTo>
                <a:cubicBezTo>
                  <a:pt x="3118031" y="625880"/>
                  <a:pt x="3118280" y="625320"/>
                  <a:pt x="3118466" y="624574"/>
                </a:cubicBezTo>
                <a:cubicBezTo>
                  <a:pt x="3118466" y="624325"/>
                  <a:pt x="3118591" y="624014"/>
                  <a:pt x="3118653" y="623517"/>
                </a:cubicBezTo>
                <a:cubicBezTo>
                  <a:pt x="3118653" y="623330"/>
                  <a:pt x="3118715" y="623082"/>
                  <a:pt x="3118715" y="622833"/>
                </a:cubicBezTo>
                <a:cubicBezTo>
                  <a:pt x="3118840" y="621714"/>
                  <a:pt x="3119772" y="621403"/>
                  <a:pt x="3119772" y="620595"/>
                </a:cubicBezTo>
                <a:cubicBezTo>
                  <a:pt x="3119772" y="619911"/>
                  <a:pt x="3120332" y="621465"/>
                  <a:pt x="3120207" y="621962"/>
                </a:cubicBezTo>
                <a:cubicBezTo>
                  <a:pt x="3120021" y="622460"/>
                  <a:pt x="3120207" y="623330"/>
                  <a:pt x="3120207" y="623828"/>
                </a:cubicBezTo>
                <a:cubicBezTo>
                  <a:pt x="3120207" y="624387"/>
                  <a:pt x="3119772" y="625569"/>
                  <a:pt x="3119524" y="626191"/>
                </a:cubicBezTo>
                <a:cubicBezTo>
                  <a:pt x="3119212" y="626750"/>
                  <a:pt x="3118840" y="627807"/>
                  <a:pt x="3118094" y="628553"/>
                </a:cubicBezTo>
                <a:cubicBezTo>
                  <a:pt x="3117347" y="629299"/>
                  <a:pt x="3118217" y="629735"/>
                  <a:pt x="3118031" y="630854"/>
                </a:cubicBezTo>
                <a:cubicBezTo>
                  <a:pt x="3117845" y="631973"/>
                  <a:pt x="3118217" y="632035"/>
                  <a:pt x="3118404" y="632408"/>
                </a:cubicBezTo>
                <a:cubicBezTo>
                  <a:pt x="3118529" y="632719"/>
                  <a:pt x="3118653" y="633527"/>
                  <a:pt x="3118653" y="633527"/>
                </a:cubicBezTo>
                <a:cubicBezTo>
                  <a:pt x="3118653" y="633527"/>
                  <a:pt x="3117845" y="634336"/>
                  <a:pt x="3117409" y="634709"/>
                </a:cubicBezTo>
                <a:cubicBezTo>
                  <a:pt x="3116974" y="635020"/>
                  <a:pt x="3116974" y="635890"/>
                  <a:pt x="3116974" y="636512"/>
                </a:cubicBezTo>
                <a:cubicBezTo>
                  <a:pt x="3116974" y="637134"/>
                  <a:pt x="3116663" y="638066"/>
                  <a:pt x="3116601" y="638937"/>
                </a:cubicBezTo>
                <a:cubicBezTo>
                  <a:pt x="3116477" y="639807"/>
                  <a:pt x="3115855" y="639621"/>
                  <a:pt x="3115792" y="639248"/>
                </a:cubicBezTo>
                <a:cubicBezTo>
                  <a:pt x="3115731" y="638937"/>
                  <a:pt x="3115606" y="637880"/>
                  <a:pt x="3115544" y="636450"/>
                </a:cubicBezTo>
                <a:cubicBezTo>
                  <a:pt x="3115544" y="636263"/>
                  <a:pt x="3115544" y="636077"/>
                  <a:pt x="3115606" y="635952"/>
                </a:cubicBezTo>
                <a:cubicBezTo>
                  <a:pt x="3115606" y="635952"/>
                  <a:pt x="3115544" y="635828"/>
                  <a:pt x="3115606" y="635828"/>
                </a:cubicBezTo>
                <a:moveTo>
                  <a:pt x="3113616" y="648637"/>
                </a:moveTo>
                <a:lnTo>
                  <a:pt x="3113306" y="648761"/>
                </a:lnTo>
                <a:cubicBezTo>
                  <a:pt x="3113306" y="648761"/>
                  <a:pt x="3113554" y="648201"/>
                  <a:pt x="3113679" y="647953"/>
                </a:cubicBezTo>
                <a:cubicBezTo>
                  <a:pt x="3113741" y="647766"/>
                  <a:pt x="3113679" y="647580"/>
                  <a:pt x="3113430" y="647517"/>
                </a:cubicBezTo>
                <a:cubicBezTo>
                  <a:pt x="3113244" y="647455"/>
                  <a:pt x="3113057" y="647517"/>
                  <a:pt x="3112995" y="647766"/>
                </a:cubicBezTo>
                <a:cubicBezTo>
                  <a:pt x="3112995" y="647766"/>
                  <a:pt x="3112995" y="647890"/>
                  <a:pt x="3112932" y="647953"/>
                </a:cubicBezTo>
                <a:cubicBezTo>
                  <a:pt x="3111689" y="646336"/>
                  <a:pt x="3113990" y="643414"/>
                  <a:pt x="3114176" y="641424"/>
                </a:cubicBezTo>
                <a:cubicBezTo>
                  <a:pt x="3114487" y="641424"/>
                  <a:pt x="3114860" y="641548"/>
                  <a:pt x="3114736" y="641984"/>
                </a:cubicBezTo>
                <a:cubicBezTo>
                  <a:pt x="3114985" y="642978"/>
                  <a:pt x="3115482" y="641921"/>
                  <a:pt x="3116415" y="641984"/>
                </a:cubicBezTo>
                <a:lnTo>
                  <a:pt x="3116415" y="644284"/>
                </a:lnTo>
                <a:lnTo>
                  <a:pt x="3116477" y="644284"/>
                </a:lnTo>
                <a:cubicBezTo>
                  <a:pt x="3116415" y="644657"/>
                  <a:pt x="3116228" y="645030"/>
                  <a:pt x="3116041" y="645466"/>
                </a:cubicBezTo>
                <a:cubicBezTo>
                  <a:pt x="3115731" y="646087"/>
                  <a:pt x="3115482" y="646833"/>
                  <a:pt x="3115482" y="647704"/>
                </a:cubicBezTo>
                <a:lnTo>
                  <a:pt x="3115295" y="647704"/>
                </a:lnTo>
                <a:cubicBezTo>
                  <a:pt x="3114362" y="650626"/>
                  <a:pt x="3113679" y="653859"/>
                  <a:pt x="3112498" y="656533"/>
                </a:cubicBezTo>
                <a:lnTo>
                  <a:pt x="3112498" y="656844"/>
                </a:lnTo>
                <a:cubicBezTo>
                  <a:pt x="3112498" y="656844"/>
                  <a:pt x="3112186" y="656533"/>
                  <a:pt x="3111937" y="656409"/>
                </a:cubicBezTo>
                <a:cubicBezTo>
                  <a:pt x="3112124" y="653549"/>
                  <a:pt x="3113244" y="651559"/>
                  <a:pt x="3113616" y="648699"/>
                </a:cubicBezTo>
                <a:moveTo>
                  <a:pt x="3108580" y="668222"/>
                </a:moveTo>
                <a:cubicBezTo>
                  <a:pt x="3109389" y="671393"/>
                  <a:pt x="3107710" y="676989"/>
                  <a:pt x="3105782" y="679352"/>
                </a:cubicBezTo>
                <a:cubicBezTo>
                  <a:pt x="3104725" y="688430"/>
                  <a:pt x="3102487" y="692845"/>
                  <a:pt x="3099626" y="700057"/>
                </a:cubicBezTo>
                <a:cubicBezTo>
                  <a:pt x="3098570" y="697570"/>
                  <a:pt x="3097078" y="700057"/>
                  <a:pt x="3096891" y="700493"/>
                </a:cubicBezTo>
                <a:cubicBezTo>
                  <a:pt x="3096766" y="700493"/>
                  <a:pt x="3096642" y="700493"/>
                  <a:pt x="3096455" y="700368"/>
                </a:cubicBezTo>
                <a:cubicBezTo>
                  <a:pt x="3096455" y="700244"/>
                  <a:pt x="3096455" y="700182"/>
                  <a:pt x="3096269" y="700057"/>
                </a:cubicBezTo>
                <a:cubicBezTo>
                  <a:pt x="3097886" y="689736"/>
                  <a:pt x="3103419" y="683394"/>
                  <a:pt x="3104663" y="672637"/>
                </a:cubicBezTo>
                <a:cubicBezTo>
                  <a:pt x="3108020" y="673259"/>
                  <a:pt x="3107088" y="669466"/>
                  <a:pt x="3108580" y="668222"/>
                </a:cubicBezTo>
                <a:moveTo>
                  <a:pt x="3095771" y="714482"/>
                </a:moveTo>
                <a:cubicBezTo>
                  <a:pt x="3095274" y="716161"/>
                  <a:pt x="3093346" y="718337"/>
                  <a:pt x="3092414" y="720700"/>
                </a:cubicBezTo>
                <a:cubicBezTo>
                  <a:pt x="3091170" y="723747"/>
                  <a:pt x="3090673" y="727229"/>
                  <a:pt x="3089616" y="730213"/>
                </a:cubicBezTo>
                <a:cubicBezTo>
                  <a:pt x="3089491" y="730586"/>
                  <a:pt x="3088124" y="730897"/>
                  <a:pt x="3087937" y="731333"/>
                </a:cubicBezTo>
                <a:cubicBezTo>
                  <a:pt x="3087502" y="732452"/>
                  <a:pt x="3087813" y="734566"/>
                  <a:pt x="3087378" y="735747"/>
                </a:cubicBezTo>
                <a:cubicBezTo>
                  <a:pt x="3086445" y="738234"/>
                  <a:pt x="3083958" y="740100"/>
                  <a:pt x="3083460" y="742462"/>
                </a:cubicBezTo>
                <a:cubicBezTo>
                  <a:pt x="3080538" y="742089"/>
                  <a:pt x="3084580" y="740721"/>
                  <a:pt x="3083460" y="738545"/>
                </a:cubicBezTo>
                <a:lnTo>
                  <a:pt x="3083336" y="738545"/>
                </a:lnTo>
                <a:cubicBezTo>
                  <a:pt x="3084455" y="736431"/>
                  <a:pt x="3085139" y="734131"/>
                  <a:pt x="3085823" y="731892"/>
                </a:cubicBezTo>
                <a:cubicBezTo>
                  <a:pt x="3086320" y="730213"/>
                  <a:pt x="3086880" y="728472"/>
                  <a:pt x="3087564" y="726794"/>
                </a:cubicBezTo>
                <a:cubicBezTo>
                  <a:pt x="3087689" y="726545"/>
                  <a:pt x="3087564" y="726234"/>
                  <a:pt x="3087253" y="726110"/>
                </a:cubicBezTo>
                <a:cubicBezTo>
                  <a:pt x="3087005" y="725985"/>
                  <a:pt x="3086694" y="726110"/>
                  <a:pt x="3086569" y="726421"/>
                </a:cubicBezTo>
                <a:cubicBezTo>
                  <a:pt x="3085885" y="728099"/>
                  <a:pt x="3085326" y="729902"/>
                  <a:pt x="3084828" y="731581"/>
                </a:cubicBezTo>
                <a:cubicBezTo>
                  <a:pt x="3084144" y="733757"/>
                  <a:pt x="3083460" y="736058"/>
                  <a:pt x="3082403" y="738172"/>
                </a:cubicBezTo>
                <a:lnTo>
                  <a:pt x="3082403" y="738048"/>
                </a:lnTo>
                <a:cubicBezTo>
                  <a:pt x="3081657" y="738048"/>
                  <a:pt x="3081657" y="738732"/>
                  <a:pt x="3080663" y="738545"/>
                </a:cubicBezTo>
                <a:cubicBezTo>
                  <a:pt x="3081098" y="734877"/>
                  <a:pt x="3083336" y="733074"/>
                  <a:pt x="3082901" y="728472"/>
                </a:cubicBezTo>
                <a:cubicBezTo>
                  <a:pt x="3088808" y="721011"/>
                  <a:pt x="3090487" y="709260"/>
                  <a:pt x="3096269" y="701674"/>
                </a:cubicBezTo>
                <a:lnTo>
                  <a:pt x="3096269" y="701550"/>
                </a:lnTo>
                <a:cubicBezTo>
                  <a:pt x="3096269" y="701550"/>
                  <a:pt x="3096642" y="701674"/>
                  <a:pt x="3096829" y="701674"/>
                </a:cubicBezTo>
                <a:cubicBezTo>
                  <a:pt x="3096891" y="703104"/>
                  <a:pt x="3097886" y="703415"/>
                  <a:pt x="3096829" y="704472"/>
                </a:cubicBezTo>
                <a:lnTo>
                  <a:pt x="3096953" y="704472"/>
                </a:lnTo>
                <a:cubicBezTo>
                  <a:pt x="3096953" y="704472"/>
                  <a:pt x="3096455" y="704783"/>
                  <a:pt x="3096269" y="704907"/>
                </a:cubicBezTo>
                <a:cubicBezTo>
                  <a:pt x="3096020" y="705094"/>
                  <a:pt x="3095958" y="705405"/>
                  <a:pt x="3096145" y="705653"/>
                </a:cubicBezTo>
                <a:cubicBezTo>
                  <a:pt x="3096269" y="705840"/>
                  <a:pt x="3096393" y="705902"/>
                  <a:pt x="3096580" y="705902"/>
                </a:cubicBezTo>
                <a:cubicBezTo>
                  <a:pt x="3096704" y="705902"/>
                  <a:pt x="3096766" y="705902"/>
                  <a:pt x="3096891" y="705778"/>
                </a:cubicBezTo>
                <a:cubicBezTo>
                  <a:pt x="3097015" y="705653"/>
                  <a:pt x="3097264" y="705591"/>
                  <a:pt x="3097450" y="705467"/>
                </a:cubicBezTo>
                <a:lnTo>
                  <a:pt x="3097450" y="705467"/>
                </a:lnTo>
                <a:cubicBezTo>
                  <a:pt x="3097450" y="705467"/>
                  <a:pt x="3097450" y="705653"/>
                  <a:pt x="3097450" y="705653"/>
                </a:cubicBezTo>
                <a:cubicBezTo>
                  <a:pt x="3099005" y="707208"/>
                  <a:pt x="3096393" y="709446"/>
                  <a:pt x="3095771" y="711187"/>
                </a:cubicBezTo>
                <a:cubicBezTo>
                  <a:pt x="3095399" y="712306"/>
                  <a:pt x="3096083" y="713425"/>
                  <a:pt x="3095771" y="714545"/>
                </a:cubicBezTo>
                <a:moveTo>
                  <a:pt x="3075253" y="752659"/>
                </a:moveTo>
                <a:cubicBezTo>
                  <a:pt x="3074196" y="754089"/>
                  <a:pt x="3075439" y="751291"/>
                  <a:pt x="3075937" y="748556"/>
                </a:cubicBezTo>
                <a:cubicBezTo>
                  <a:pt x="3076434" y="745820"/>
                  <a:pt x="3077492" y="744265"/>
                  <a:pt x="3077864" y="743395"/>
                </a:cubicBezTo>
                <a:lnTo>
                  <a:pt x="3078673" y="744576"/>
                </a:lnTo>
                <a:cubicBezTo>
                  <a:pt x="3078673" y="744576"/>
                  <a:pt x="3078362" y="746628"/>
                  <a:pt x="3077678" y="748183"/>
                </a:cubicBezTo>
                <a:cubicBezTo>
                  <a:pt x="3076994" y="749737"/>
                  <a:pt x="3076310" y="751291"/>
                  <a:pt x="3075253" y="752659"/>
                </a:cubicBezTo>
                <a:moveTo>
                  <a:pt x="3075688" y="775976"/>
                </a:moveTo>
                <a:cubicBezTo>
                  <a:pt x="3074072" y="774670"/>
                  <a:pt x="3076808" y="773116"/>
                  <a:pt x="3076808" y="771499"/>
                </a:cubicBezTo>
                <a:cubicBezTo>
                  <a:pt x="3078176" y="772681"/>
                  <a:pt x="3075439" y="774235"/>
                  <a:pt x="3075688" y="775976"/>
                </a:cubicBezTo>
                <a:moveTo>
                  <a:pt x="3079543" y="750981"/>
                </a:moveTo>
                <a:cubicBezTo>
                  <a:pt x="3079543" y="750981"/>
                  <a:pt x="3081098" y="750981"/>
                  <a:pt x="3080973" y="751851"/>
                </a:cubicBezTo>
                <a:cubicBezTo>
                  <a:pt x="3080787" y="752659"/>
                  <a:pt x="3080227" y="754089"/>
                  <a:pt x="3078362" y="755955"/>
                </a:cubicBezTo>
                <a:cubicBezTo>
                  <a:pt x="3077740" y="756577"/>
                  <a:pt x="3079233" y="751665"/>
                  <a:pt x="3079543" y="750981"/>
                </a:cubicBezTo>
                <a:moveTo>
                  <a:pt x="3079046" y="742400"/>
                </a:moveTo>
                <a:lnTo>
                  <a:pt x="3079046" y="740784"/>
                </a:lnTo>
                <a:cubicBezTo>
                  <a:pt x="3080663" y="739913"/>
                  <a:pt x="3080663" y="743271"/>
                  <a:pt x="3079046" y="742400"/>
                </a:cubicBezTo>
                <a:moveTo>
                  <a:pt x="3100248" y="601817"/>
                </a:moveTo>
                <a:cubicBezTo>
                  <a:pt x="3101181" y="601568"/>
                  <a:pt x="3101305" y="602252"/>
                  <a:pt x="3101368" y="602874"/>
                </a:cubicBezTo>
                <a:cubicBezTo>
                  <a:pt x="3100870" y="602812"/>
                  <a:pt x="3100808" y="603123"/>
                  <a:pt x="3100808" y="603434"/>
                </a:cubicBezTo>
                <a:cubicBezTo>
                  <a:pt x="3100124" y="603371"/>
                  <a:pt x="3100310" y="602439"/>
                  <a:pt x="3100248" y="601817"/>
                </a:cubicBezTo>
                <a:moveTo>
                  <a:pt x="3101368" y="595102"/>
                </a:moveTo>
                <a:cubicBezTo>
                  <a:pt x="3101554" y="593983"/>
                  <a:pt x="3102051" y="595413"/>
                  <a:pt x="3101927" y="596159"/>
                </a:cubicBezTo>
                <a:cubicBezTo>
                  <a:pt x="3101741" y="597278"/>
                  <a:pt x="3101243" y="595848"/>
                  <a:pt x="3101368" y="595102"/>
                </a:cubicBezTo>
                <a:moveTo>
                  <a:pt x="3101927" y="597900"/>
                </a:moveTo>
                <a:cubicBezTo>
                  <a:pt x="3101679" y="598957"/>
                  <a:pt x="3101741" y="600263"/>
                  <a:pt x="3100248" y="600076"/>
                </a:cubicBezTo>
                <a:cubicBezTo>
                  <a:pt x="3100062" y="598646"/>
                  <a:pt x="3100435" y="597713"/>
                  <a:pt x="3101927" y="597900"/>
                </a:cubicBezTo>
                <a:moveTo>
                  <a:pt x="3099689" y="604615"/>
                </a:moveTo>
                <a:cubicBezTo>
                  <a:pt x="3100684" y="604428"/>
                  <a:pt x="3100684" y="607724"/>
                  <a:pt x="3099129" y="606791"/>
                </a:cubicBezTo>
                <a:cubicBezTo>
                  <a:pt x="3098880" y="605672"/>
                  <a:pt x="3099502" y="605361"/>
                  <a:pt x="3099689" y="604615"/>
                </a:cubicBezTo>
                <a:moveTo>
                  <a:pt x="3098010" y="613444"/>
                </a:moveTo>
                <a:cubicBezTo>
                  <a:pt x="3099564" y="614066"/>
                  <a:pt x="3097886" y="615869"/>
                  <a:pt x="3098010" y="616802"/>
                </a:cubicBezTo>
                <a:cubicBezTo>
                  <a:pt x="3096332" y="616118"/>
                  <a:pt x="3098632" y="614936"/>
                  <a:pt x="3098010" y="613444"/>
                </a:cubicBezTo>
                <a:moveTo>
                  <a:pt x="3097450" y="630232"/>
                </a:moveTo>
                <a:cubicBezTo>
                  <a:pt x="3096766" y="633527"/>
                  <a:pt x="3095896" y="636512"/>
                  <a:pt x="3094653" y="639186"/>
                </a:cubicBezTo>
                <a:cubicBezTo>
                  <a:pt x="3094155" y="638253"/>
                  <a:pt x="3093098" y="636450"/>
                  <a:pt x="3092414" y="638626"/>
                </a:cubicBezTo>
                <a:cubicBezTo>
                  <a:pt x="3091170" y="634584"/>
                  <a:pt x="3094030" y="632595"/>
                  <a:pt x="3094653" y="629175"/>
                </a:cubicBezTo>
                <a:cubicBezTo>
                  <a:pt x="3095212" y="629175"/>
                  <a:pt x="3095088" y="629797"/>
                  <a:pt x="3095212" y="630232"/>
                </a:cubicBezTo>
                <a:cubicBezTo>
                  <a:pt x="3095337" y="631724"/>
                  <a:pt x="3096145" y="629486"/>
                  <a:pt x="3097450" y="630232"/>
                </a:cubicBezTo>
                <a:moveTo>
                  <a:pt x="3089616" y="403595"/>
                </a:moveTo>
                <a:cubicBezTo>
                  <a:pt x="3088124" y="404901"/>
                  <a:pt x="3085574" y="402476"/>
                  <a:pt x="3085139" y="400797"/>
                </a:cubicBezTo>
                <a:cubicBezTo>
                  <a:pt x="3086880" y="401481"/>
                  <a:pt x="3088248" y="402600"/>
                  <a:pt x="3089616" y="403595"/>
                </a:cubicBezTo>
                <a:moveTo>
                  <a:pt x="3054859" y="385066"/>
                </a:moveTo>
                <a:cubicBezTo>
                  <a:pt x="3054859" y="385066"/>
                  <a:pt x="3054983" y="385315"/>
                  <a:pt x="3054983" y="385439"/>
                </a:cubicBezTo>
                <a:cubicBezTo>
                  <a:pt x="3054548" y="385502"/>
                  <a:pt x="3053864" y="385688"/>
                  <a:pt x="3052807" y="386248"/>
                </a:cubicBezTo>
                <a:cubicBezTo>
                  <a:pt x="3052558" y="384631"/>
                  <a:pt x="3054051" y="384320"/>
                  <a:pt x="3054859" y="385066"/>
                </a:cubicBezTo>
                <a:moveTo>
                  <a:pt x="3039936" y="391906"/>
                </a:moveTo>
                <a:cubicBezTo>
                  <a:pt x="3039750" y="392590"/>
                  <a:pt x="3038941" y="392776"/>
                  <a:pt x="3038817" y="393522"/>
                </a:cubicBezTo>
                <a:cubicBezTo>
                  <a:pt x="3038133" y="393522"/>
                  <a:pt x="3038320" y="392528"/>
                  <a:pt x="3038257" y="391906"/>
                </a:cubicBezTo>
                <a:lnTo>
                  <a:pt x="3039936" y="391906"/>
                </a:lnTo>
                <a:close/>
                <a:moveTo>
                  <a:pt x="3034900" y="396880"/>
                </a:moveTo>
                <a:cubicBezTo>
                  <a:pt x="3036765" y="398434"/>
                  <a:pt x="3033470" y="399554"/>
                  <a:pt x="3033221" y="400797"/>
                </a:cubicBezTo>
                <a:cubicBezTo>
                  <a:pt x="3031356" y="399305"/>
                  <a:pt x="3034402" y="397937"/>
                  <a:pt x="3034900" y="396880"/>
                </a:cubicBezTo>
                <a:moveTo>
                  <a:pt x="3030983" y="403595"/>
                </a:moveTo>
                <a:cubicBezTo>
                  <a:pt x="3030485" y="403533"/>
                  <a:pt x="3030423" y="403844"/>
                  <a:pt x="3030423" y="404155"/>
                </a:cubicBezTo>
                <a:cubicBezTo>
                  <a:pt x="3029739" y="404093"/>
                  <a:pt x="3029926" y="403160"/>
                  <a:pt x="3029864" y="402538"/>
                </a:cubicBezTo>
                <a:cubicBezTo>
                  <a:pt x="3030796" y="402290"/>
                  <a:pt x="3030921" y="402973"/>
                  <a:pt x="3030983" y="403595"/>
                </a:cubicBezTo>
                <a:moveTo>
                  <a:pt x="3012019" y="425917"/>
                </a:moveTo>
                <a:cubicBezTo>
                  <a:pt x="3012640" y="425855"/>
                  <a:pt x="3013014" y="426103"/>
                  <a:pt x="3013138" y="426539"/>
                </a:cubicBezTo>
                <a:cubicBezTo>
                  <a:pt x="3010464" y="431078"/>
                  <a:pt x="3007542" y="435430"/>
                  <a:pt x="3003625" y="438788"/>
                </a:cubicBezTo>
                <a:cubicBezTo>
                  <a:pt x="3005242" y="433378"/>
                  <a:pt x="3009407" y="430394"/>
                  <a:pt x="3012019" y="425917"/>
                </a:cubicBezTo>
                <a:moveTo>
                  <a:pt x="2984101" y="466146"/>
                </a:moveTo>
                <a:cubicBezTo>
                  <a:pt x="2985096" y="466519"/>
                  <a:pt x="2984163" y="467141"/>
                  <a:pt x="2984101" y="467762"/>
                </a:cubicBezTo>
                <a:cubicBezTo>
                  <a:pt x="2983106" y="467389"/>
                  <a:pt x="2984039" y="466768"/>
                  <a:pt x="2984101" y="466146"/>
                </a:cubicBezTo>
                <a:moveTo>
                  <a:pt x="2941136" y="540883"/>
                </a:moveTo>
                <a:cubicBezTo>
                  <a:pt x="2944743" y="534479"/>
                  <a:pt x="2948474" y="527888"/>
                  <a:pt x="2950650" y="520240"/>
                </a:cubicBezTo>
                <a:cubicBezTo>
                  <a:pt x="2960722" y="503514"/>
                  <a:pt x="2970360" y="486416"/>
                  <a:pt x="2981365" y="470560"/>
                </a:cubicBezTo>
                <a:cubicBezTo>
                  <a:pt x="2980433" y="474664"/>
                  <a:pt x="2977759" y="479203"/>
                  <a:pt x="2975209" y="483493"/>
                </a:cubicBezTo>
                <a:cubicBezTo>
                  <a:pt x="2972784" y="487535"/>
                  <a:pt x="2970111" y="491825"/>
                  <a:pt x="2966816" y="494561"/>
                </a:cubicBezTo>
                <a:cubicBezTo>
                  <a:pt x="2957364" y="513836"/>
                  <a:pt x="2946546" y="531619"/>
                  <a:pt x="2937219" y="550956"/>
                </a:cubicBezTo>
                <a:cubicBezTo>
                  <a:pt x="2936286" y="547101"/>
                  <a:pt x="2939520" y="543868"/>
                  <a:pt x="2941136" y="540883"/>
                </a:cubicBezTo>
                <a:moveTo>
                  <a:pt x="2969365" y="506188"/>
                </a:moveTo>
                <a:lnTo>
                  <a:pt x="2969241" y="506623"/>
                </a:lnTo>
                <a:cubicBezTo>
                  <a:pt x="2968743" y="508053"/>
                  <a:pt x="2968246" y="509483"/>
                  <a:pt x="2967251" y="510292"/>
                </a:cubicBezTo>
                <a:cubicBezTo>
                  <a:pt x="2967127" y="510292"/>
                  <a:pt x="2967002" y="510167"/>
                  <a:pt x="2966878" y="510105"/>
                </a:cubicBezTo>
                <a:cubicBezTo>
                  <a:pt x="2967065" y="508489"/>
                  <a:pt x="2968121" y="507680"/>
                  <a:pt x="2968494" y="506312"/>
                </a:cubicBezTo>
                <a:lnTo>
                  <a:pt x="2969054" y="506312"/>
                </a:lnTo>
                <a:lnTo>
                  <a:pt x="2969365" y="506188"/>
                </a:lnTo>
                <a:close/>
                <a:moveTo>
                  <a:pt x="2947230" y="545795"/>
                </a:moveTo>
                <a:cubicBezTo>
                  <a:pt x="2947230" y="545795"/>
                  <a:pt x="2947665" y="546106"/>
                  <a:pt x="2947852" y="546230"/>
                </a:cubicBezTo>
                <a:cubicBezTo>
                  <a:pt x="2947852" y="546417"/>
                  <a:pt x="2947665" y="546603"/>
                  <a:pt x="2947541" y="546790"/>
                </a:cubicBezTo>
                <a:cubicBezTo>
                  <a:pt x="2947478" y="546852"/>
                  <a:pt x="2947354" y="546976"/>
                  <a:pt x="2947354" y="547101"/>
                </a:cubicBezTo>
                <a:cubicBezTo>
                  <a:pt x="2947167" y="547536"/>
                  <a:pt x="2946981" y="547909"/>
                  <a:pt x="2946608" y="548282"/>
                </a:cubicBezTo>
                <a:cubicBezTo>
                  <a:pt x="2944619" y="549464"/>
                  <a:pt x="2946795" y="546790"/>
                  <a:pt x="2947292" y="546044"/>
                </a:cubicBezTo>
                <a:lnTo>
                  <a:pt x="2947292" y="545857"/>
                </a:lnTo>
                <a:close/>
                <a:moveTo>
                  <a:pt x="2941074" y="557547"/>
                </a:moveTo>
                <a:cubicBezTo>
                  <a:pt x="2941074" y="557547"/>
                  <a:pt x="2941572" y="557920"/>
                  <a:pt x="2941820" y="558044"/>
                </a:cubicBezTo>
                <a:cubicBezTo>
                  <a:pt x="2941447" y="559785"/>
                  <a:pt x="2940577" y="561650"/>
                  <a:pt x="2939085" y="563640"/>
                </a:cubicBezTo>
                <a:cubicBezTo>
                  <a:pt x="2937592" y="562583"/>
                  <a:pt x="2940826" y="559350"/>
                  <a:pt x="2941074" y="557671"/>
                </a:cubicBezTo>
                <a:lnTo>
                  <a:pt x="2941074" y="557547"/>
                </a:lnTo>
                <a:close/>
                <a:moveTo>
                  <a:pt x="2941696" y="556925"/>
                </a:moveTo>
                <a:cubicBezTo>
                  <a:pt x="2941696" y="556303"/>
                  <a:pt x="2941945" y="555868"/>
                  <a:pt x="2942194" y="555433"/>
                </a:cubicBezTo>
                <a:cubicBezTo>
                  <a:pt x="2942504" y="555495"/>
                  <a:pt x="2942877" y="555557"/>
                  <a:pt x="2942753" y="556054"/>
                </a:cubicBezTo>
                <a:lnTo>
                  <a:pt x="2942753" y="556054"/>
                </a:lnTo>
                <a:cubicBezTo>
                  <a:pt x="2942753" y="556054"/>
                  <a:pt x="2942753" y="556054"/>
                  <a:pt x="2942753" y="556054"/>
                </a:cubicBezTo>
                <a:cubicBezTo>
                  <a:pt x="2942566" y="556490"/>
                  <a:pt x="2942442" y="556863"/>
                  <a:pt x="2942194" y="557236"/>
                </a:cubicBezTo>
                <a:cubicBezTo>
                  <a:pt x="2942007" y="557111"/>
                  <a:pt x="2941820" y="556987"/>
                  <a:pt x="2941696" y="556863"/>
                </a:cubicBezTo>
                <a:moveTo>
                  <a:pt x="2934981" y="553754"/>
                </a:moveTo>
                <a:cubicBezTo>
                  <a:pt x="2935665" y="555619"/>
                  <a:pt x="2932991" y="558852"/>
                  <a:pt x="2932183" y="561029"/>
                </a:cubicBezTo>
                <a:cubicBezTo>
                  <a:pt x="2931188" y="558915"/>
                  <a:pt x="2933986" y="555806"/>
                  <a:pt x="2934981" y="553754"/>
                </a:cubicBezTo>
                <a:moveTo>
                  <a:pt x="2927520" y="570106"/>
                </a:moveTo>
                <a:cubicBezTo>
                  <a:pt x="2927520" y="570106"/>
                  <a:pt x="2927520" y="569982"/>
                  <a:pt x="2927520" y="569920"/>
                </a:cubicBezTo>
                <a:cubicBezTo>
                  <a:pt x="2928266" y="568987"/>
                  <a:pt x="2929074" y="570915"/>
                  <a:pt x="2927333" y="571039"/>
                </a:cubicBezTo>
                <a:cubicBezTo>
                  <a:pt x="2927333" y="570728"/>
                  <a:pt x="2927395" y="570355"/>
                  <a:pt x="2927520" y="570106"/>
                </a:cubicBezTo>
                <a:moveTo>
                  <a:pt x="2926090" y="569982"/>
                </a:moveTo>
                <a:lnTo>
                  <a:pt x="2926836" y="569982"/>
                </a:lnTo>
                <a:cubicBezTo>
                  <a:pt x="2926711" y="570293"/>
                  <a:pt x="2926649" y="570666"/>
                  <a:pt x="2926649" y="571039"/>
                </a:cubicBezTo>
                <a:cubicBezTo>
                  <a:pt x="2925903" y="571412"/>
                  <a:pt x="2925592" y="572283"/>
                  <a:pt x="2925530" y="573340"/>
                </a:cubicBezTo>
                <a:cubicBezTo>
                  <a:pt x="2923913" y="572594"/>
                  <a:pt x="2925965" y="570790"/>
                  <a:pt x="2926090" y="569982"/>
                </a:cubicBezTo>
                <a:moveTo>
                  <a:pt x="2923291" y="596159"/>
                </a:moveTo>
                <a:cubicBezTo>
                  <a:pt x="2923851" y="596159"/>
                  <a:pt x="2923975" y="596656"/>
                  <a:pt x="2924411" y="596718"/>
                </a:cubicBezTo>
                <a:lnTo>
                  <a:pt x="2924535" y="596718"/>
                </a:lnTo>
                <a:cubicBezTo>
                  <a:pt x="2924535" y="596718"/>
                  <a:pt x="2924535" y="596781"/>
                  <a:pt x="2924535" y="596843"/>
                </a:cubicBezTo>
                <a:cubicBezTo>
                  <a:pt x="2924224" y="598211"/>
                  <a:pt x="2923540" y="599516"/>
                  <a:pt x="2922919" y="600760"/>
                </a:cubicBezTo>
                <a:lnTo>
                  <a:pt x="2922919" y="600760"/>
                </a:lnTo>
                <a:cubicBezTo>
                  <a:pt x="2922919" y="600760"/>
                  <a:pt x="2922794" y="600636"/>
                  <a:pt x="2922794" y="600636"/>
                </a:cubicBezTo>
                <a:lnTo>
                  <a:pt x="2921675" y="600636"/>
                </a:lnTo>
                <a:cubicBezTo>
                  <a:pt x="2921986" y="598895"/>
                  <a:pt x="2922670" y="597527"/>
                  <a:pt x="2923354" y="596159"/>
                </a:cubicBezTo>
                <a:moveTo>
                  <a:pt x="2918255" y="587827"/>
                </a:moveTo>
                <a:cubicBezTo>
                  <a:pt x="2918255" y="593547"/>
                  <a:pt x="2914027" y="599765"/>
                  <a:pt x="2912161" y="605610"/>
                </a:cubicBezTo>
                <a:cubicBezTo>
                  <a:pt x="2911975" y="605610"/>
                  <a:pt x="2911851" y="605485"/>
                  <a:pt x="2911664" y="605423"/>
                </a:cubicBezTo>
                <a:cubicBezTo>
                  <a:pt x="2913654" y="599268"/>
                  <a:pt x="2915893" y="593485"/>
                  <a:pt x="2918255" y="587827"/>
                </a:cubicBezTo>
                <a:moveTo>
                  <a:pt x="2899850" y="636947"/>
                </a:moveTo>
                <a:cubicBezTo>
                  <a:pt x="2902275" y="628802"/>
                  <a:pt x="2906317" y="618356"/>
                  <a:pt x="2909364" y="611828"/>
                </a:cubicBezTo>
                <a:cubicBezTo>
                  <a:pt x="2908991" y="608967"/>
                  <a:pt x="2910359" y="607973"/>
                  <a:pt x="2911043" y="606169"/>
                </a:cubicBezTo>
                <a:lnTo>
                  <a:pt x="2911043" y="605921"/>
                </a:lnTo>
                <a:cubicBezTo>
                  <a:pt x="2911415" y="606169"/>
                  <a:pt x="2911913" y="606356"/>
                  <a:pt x="2912410" y="606480"/>
                </a:cubicBezTo>
                <a:cubicBezTo>
                  <a:pt x="2912410" y="606480"/>
                  <a:pt x="2912410" y="606480"/>
                  <a:pt x="2912410" y="606542"/>
                </a:cubicBezTo>
                <a:lnTo>
                  <a:pt x="2912161" y="606667"/>
                </a:lnTo>
                <a:lnTo>
                  <a:pt x="2912348" y="606667"/>
                </a:lnTo>
                <a:cubicBezTo>
                  <a:pt x="2911851" y="607475"/>
                  <a:pt x="2911478" y="608346"/>
                  <a:pt x="2911105" y="609154"/>
                </a:cubicBezTo>
                <a:cubicBezTo>
                  <a:pt x="2910731" y="609962"/>
                  <a:pt x="2910421" y="610708"/>
                  <a:pt x="2910048" y="611454"/>
                </a:cubicBezTo>
                <a:cubicBezTo>
                  <a:pt x="2909923" y="611703"/>
                  <a:pt x="2910048" y="612014"/>
                  <a:pt x="2910234" y="612138"/>
                </a:cubicBezTo>
                <a:cubicBezTo>
                  <a:pt x="2910297" y="612138"/>
                  <a:pt x="2910421" y="612201"/>
                  <a:pt x="2910483" y="612201"/>
                </a:cubicBezTo>
                <a:cubicBezTo>
                  <a:pt x="2910669" y="612201"/>
                  <a:pt x="2910856" y="612076"/>
                  <a:pt x="2910918" y="611952"/>
                </a:cubicBezTo>
                <a:cubicBezTo>
                  <a:pt x="2911354" y="611144"/>
                  <a:pt x="2911726" y="610335"/>
                  <a:pt x="2912038" y="609527"/>
                </a:cubicBezTo>
                <a:cubicBezTo>
                  <a:pt x="2912410" y="608719"/>
                  <a:pt x="2912784" y="607848"/>
                  <a:pt x="2913219" y="607040"/>
                </a:cubicBezTo>
                <a:lnTo>
                  <a:pt x="2913219" y="607226"/>
                </a:lnTo>
                <a:cubicBezTo>
                  <a:pt x="2914089" y="607040"/>
                  <a:pt x="2914214" y="606605"/>
                  <a:pt x="2914960" y="607226"/>
                </a:cubicBezTo>
                <a:cubicBezTo>
                  <a:pt x="2908431" y="626377"/>
                  <a:pt x="2903643" y="647144"/>
                  <a:pt x="2895498" y="664678"/>
                </a:cubicBezTo>
                <a:cubicBezTo>
                  <a:pt x="2895498" y="664678"/>
                  <a:pt x="2895498" y="664678"/>
                  <a:pt x="2895498" y="664678"/>
                </a:cubicBezTo>
                <a:lnTo>
                  <a:pt x="2895498" y="661445"/>
                </a:lnTo>
                <a:lnTo>
                  <a:pt x="2895249" y="661259"/>
                </a:lnTo>
                <a:cubicBezTo>
                  <a:pt x="2895560" y="661010"/>
                  <a:pt x="2895871" y="660761"/>
                  <a:pt x="2896058" y="660512"/>
                </a:cubicBezTo>
                <a:cubicBezTo>
                  <a:pt x="2896369" y="660202"/>
                  <a:pt x="2896307" y="659704"/>
                  <a:pt x="2895995" y="659455"/>
                </a:cubicBezTo>
                <a:cubicBezTo>
                  <a:pt x="2895685" y="659207"/>
                  <a:pt x="2895249" y="659207"/>
                  <a:pt x="2894939" y="659518"/>
                </a:cubicBezTo>
                <a:cubicBezTo>
                  <a:pt x="2895436" y="652056"/>
                  <a:pt x="2897737" y="644222"/>
                  <a:pt x="2899913" y="636885"/>
                </a:cubicBezTo>
                <a:moveTo>
                  <a:pt x="2894255" y="666481"/>
                </a:moveTo>
                <a:lnTo>
                  <a:pt x="2894814" y="666481"/>
                </a:lnTo>
                <a:lnTo>
                  <a:pt x="2894814" y="666481"/>
                </a:lnTo>
                <a:cubicBezTo>
                  <a:pt x="2894814" y="666481"/>
                  <a:pt x="2895187" y="666481"/>
                  <a:pt x="2895374" y="666481"/>
                </a:cubicBezTo>
                <a:cubicBezTo>
                  <a:pt x="2895560" y="668969"/>
                  <a:pt x="2894006" y="669653"/>
                  <a:pt x="2893695" y="671580"/>
                </a:cubicBezTo>
                <a:cubicBezTo>
                  <a:pt x="2892514" y="670710"/>
                  <a:pt x="2894006" y="667787"/>
                  <a:pt x="2894255" y="666481"/>
                </a:cubicBezTo>
                <a:moveTo>
                  <a:pt x="2886421" y="692783"/>
                </a:moveTo>
                <a:cubicBezTo>
                  <a:pt x="2887975" y="692658"/>
                  <a:pt x="2887851" y="694337"/>
                  <a:pt x="2888659" y="694959"/>
                </a:cubicBezTo>
                <a:cubicBezTo>
                  <a:pt x="2887726" y="696451"/>
                  <a:pt x="2888597" y="699809"/>
                  <a:pt x="2887539" y="701114"/>
                </a:cubicBezTo>
                <a:cubicBezTo>
                  <a:pt x="2883996" y="700057"/>
                  <a:pt x="2885923" y="695767"/>
                  <a:pt x="2886421" y="692783"/>
                </a:cubicBezTo>
                <a:moveTo>
                  <a:pt x="2884742" y="710130"/>
                </a:moveTo>
                <a:cubicBezTo>
                  <a:pt x="2885985" y="710006"/>
                  <a:pt x="2886544" y="710565"/>
                  <a:pt x="2886421" y="711747"/>
                </a:cubicBezTo>
                <a:lnTo>
                  <a:pt x="2886607" y="712182"/>
                </a:lnTo>
                <a:cubicBezTo>
                  <a:pt x="2885985" y="711871"/>
                  <a:pt x="2885363" y="711747"/>
                  <a:pt x="2884804" y="711684"/>
                </a:cubicBezTo>
                <a:lnTo>
                  <a:pt x="2884804" y="710130"/>
                </a:lnTo>
                <a:close/>
                <a:moveTo>
                  <a:pt x="2884742" y="712368"/>
                </a:moveTo>
                <a:cubicBezTo>
                  <a:pt x="2885114" y="712368"/>
                  <a:pt x="2885488" y="712431"/>
                  <a:pt x="2885860" y="712555"/>
                </a:cubicBezTo>
                <a:cubicBezTo>
                  <a:pt x="2885923" y="715726"/>
                  <a:pt x="2884493" y="717405"/>
                  <a:pt x="2884182" y="720141"/>
                </a:cubicBezTo>
                <a:cubicBezTo>
                  <a:pt x="2883063" y="718400"/>
                  <a:pt x="2884306" y="714482"/>
                  <a:pt x="2884742" y="712368"/>
                </a:cubicBezTo>
                <a:moveTo>
                  <a:pt x="2881943" y="727353"/>
                </a:moveTo>
                <a:cubicBezTo>
                  <a:pt x="2882068" y="726980"/>
                  <a:pt x="2882192" y="726607"/>
                  <a:pt x="2882254" y="726296"/>
                </a:cubicBezTo>
                <a:cubicBezTo>
                  <a:pt x="2882627" y="725239"/>
                  <a:pt x="2882938" y="724120"/>
                  <a:pt x="2883001" y="722939"/>
                </a:cubicBezTo>
                <a:lnTo>
                  <a:pt x="2883001" y="722939"/>
                </a:lnTo>
                <a:cubicBezTo>
                  <a:pt x="2884493" y="719394"/>
                  <a:pt x="2884120" y="731146"/>
                  <a:pt x="2881881" y="731395"/>
                </a:cubicBezTo>
                <a:lnTo>
                  <a:pt x="2881881" y="731519"/>
                </a:lnTo>
                <a:cubicBezTo>
                  <a:pt x="2881881" y="731519"/>
                  <a:pt x="2881633" y="731333"/>
                  <a:pt x="2881508" y="731208"/>
                </a:cubicBezTo>
                <a:cubicBezTo>
                  <a:pt x="2881446" y="730897"/>
                  <a:pt x="2881384" y="730586"/>
                  <a:pt x="2881384" y="730213"/>
                </a:cubicBezTo>
                <a:cubicBezTo>
                  <a:pt x="2882317" y="730027"/>
                  <a:pt x="2881820" y="728472"/>
                  <a:pt x="2881820" y="727415"/>
                </a:cubicBezTo>
                <a:cubicBezTo>
                  <a:pt x="2881820" y="727415"/>
                  <a:pt x="2881820" y="727415"/>
                  <a:pt x="2881820" y="727415"/>
                </a:cubicBezTo>
                <a:moveTo>
                  <a:pt x="2880265" y="722317"/>
                </a:moveTo>
                <a:lnTo>
                  <a:pt x="2881446" y="722317"/>
                </a:lnTo>
                <a:cubicBezTo>
                  <a:pt x="2881446" y="722317"/>
                  <a:pt x="2881384" y="722503"/>
                  <a:pt x="2881322" y="722566"/>
                </a:cubicBezTo>
                <a:cubicBezTo>
                  <a:pt x="2881322" y="723623"/>
                  <a:pt x="2880949" y="724617"/>
                  <a:pt x="2880638" y="725674"/>
                </a:cubicBezTo>
                <a:cubicBezTo>
                  <a:pt x="2880638" y="725799"/>
                  <a:pt x="2880576" y="725923"/>
                  <a:pt x="2880513" y="726047"/>
                </a:cubicBezTo>
                <a:cubicBezTo>
                  <a:pt x="2879767" y="725488"/>
                  <a:pt x="2880513" y="723312"/>
                  <a:pt x="2880265" y="722255"/>
                </a:cubicBezTo>
                <a:moveTo>
                  <a:pt x="2879705" y="729592"/>
                </a:moveTo>
                <a:cubicBezTo>
                  <a:pt x="2880265" y="729592"/>
                  <a:pt x="2880389" y="730027"/>
                  <a:pt x="2880762" y="730151"/>
                </a:cubicBezTo>
                <a:cubicBezTo>
                  <a:pt x="2880762" y="730586"/>
                  <a:pt x="2880762" y="731084"/>
                  <a:pt x="2880949" y="731457"/>
                </a:cubicBezTo>
                <a:lnTo>
                  <a:pt x="2880949" y="731581"/>
                </a:lnTo>
                <a:cubicBezTo>
                  <a:pt x="2880949" y="731581"/>
                  <a:pt x="2881135" y="731643"/>
                  <a:pt x="2881135" y="731643"/>
                </a:cubicBezTo>
                <a:cubicBezTo>
                  <a:pt x="2881322" y="731706"/>
                  <a:pt x="2881446" y="731830"/>
                  <a:pt x="2881571" y="731954"/>
                </a:cubicBezTo>
                <a:cubicBezTo>
                  <a:pt x="2883125" y="733322"/>
                  <a:pt x="2881943" y="735498"/>
                  <a:pt x="2880824" y="736804"/>
                </a:cubicBezTo>
                <a:cubicBezTo>
                  <a:pt x="2883063" y="738110"/>
                  <a:pt x="2882005" y="743333"/>
                  <a:pt x="2879705" y="743519"/>
                </a:cubicBezTo>
                <a:cubicBezTo>
                  <a:pt x="2881011" y="747996"/>
                  <a:pt x="2880389" y="752722"/>
                  <a:pt x="2879146" y="754773"/>
                </a:cubicBezTo>
                <a:cubicBezTo>
                  <a:pt x="2878834" y="754027"/>
                  <a:pt x="2878524" y="753592"/>
                  <a:pt x="2878026" y="751975"/>
                </a:cubicBezTo>
                <a:lnTo>
                  <a:pt x="2877716" y="751975"/>
                </a:lnTo>
                <a:cubicBezTo>
                  <a:pt x="2877716" y="751975"/>
                  <a:pt x="2877902" y="751789"/>
                  <a:pt x="2877964" y="751665"/>
                </a:cubicBezTo>
                <a:cubicBezTo>
                  <a:pt x="2878088" y="751416"/>
                  <a:pt x="2878213" y="751229"/>
                  <a:pt x="2878337" y="751043"/>
                </a:cubicBezTo>
                <a:cubicBezTo>
                  <a:pt x="2878462" y="750856"/>
                  <a:pt x="2878399" y="750670"/>
                  <a:pt x="2878213" y="750545"/>
                </a:cubicBezTo>
                <a:cubicBezTo>
                  <a:pt x="2878026" y="750421"/>
                  <a:pt x="2877840" y="750483"/>
                  <a:pt x="2877716" y="750670"/>
                </a:cubicBezTo>
                <a:cubicBezTo>
                  <a:pt x="2877591" y="750856"/>
                  <a:pt x="2877467" y="751105"/>
                  <a:pt x="2877342" y="751354"/>
                </a:cubicBezTo>
                <a:cubicBezTo>
                  <a:pt x="2877342" y="751354"/>
                  <a:pt x="2877342" y="751416"/>
                  <a:pt x="2877342" y="751478"/>
                </a:cubicBezTo>
                <a:cubicBezTo>
                  <a:pt x="2877032" y="751478"/>
                  <a:pt x="2876409" y="751478"/>
                  <a:pt x="2876409" y="751478"/>
                </a:cubicBezTo>
                <a:cubicBezTo>
                  <a:pt x="2875912" y="745509"/>
                  <a:pt x="2878772" y="735561"/>
                  <a:pt x="2879767" y="729654"/>
                </a:cubicBezTo>
                <a:moveTo>
                  <a:pt x="2875850" y="772059"/>
                </a:moveTo>
                <a:cubicBezTo>
                  <a:pt x="2876472" y="771934"/>
                  <a:pt x="2876845" y="772121"/>
                  <a:pt x="2876970" y="772618"/>
                </a:cubicBezTo>
                <a:cubicBezTo>
                  <a:pt x="2875602" y="786360"/>
                  <a:pt x="2877404" y="798049"/>
                  <a:pt x="2875850" y="810609"/>
                </a:cubicBezTo>
                <a:cubicBezTo>
                  <a:pt x="2873674" y="797241"/>
                  <a:pt x="2873674" y="784183"/>
                  <a:pt x="2875850" y="772059"/>
                </a:cubicBezTo>
                <a:moveTo>
                  <a:pt x="2875850" y="818878"/>
                </a:moveTo>
                <a:cubicBezTo>
                  <a:pt x="2875663" y="819998"/>
                  <a:pt x="2875166" y="818568"/>
                  <a:pt x="2875291" y="817821"/>
                </a:cubicBezTo>
                <a:cubicBezTo>
                  <a:pt x="2875477" y="816702"/>
                  <a:pt x="2875974" y="818132"/>
                  <a:pt x="2875850" y="818878"/>
                </a:cubicBezTo>
                <a:moveTo>
                  <a:pt x="2875850" y="815521"/>
                </a:moveTo>
                <a:cubicBezTo>
                  <a:pt x="2874917" y="817137"/>
                  <a:pt x="2875415" y="812661"/>
                  <a:pt x="2875291" y="811666"/>
                </a:cubicBezTo>
                <a:cubicBezTo>
                  <a:pt x="2876223" y="810049"/>
                  <a:pt x="2875725" y="814464"/>
                  <a:pt x="2875850" y="815521"/>
                </a:cubicBezTo>
                <a:moveTo>
                  <a:pt x="2876409" y="831438"/>
                </a:moveTo>
                <a:cubicBezTo>
                  <a:pt x="2876409" y="831438"/>
                  <a:pt x="2876409" y="826215"/>
                  <a:pt x="2876907" y="826961"/>
                </a:cubicBezTo>
                <a:cubicBezTo>
                  <a:pt x="2877404" y="827645"/>
                  <a:pt x="2877778" y="832806"/>
                  <a:pt x="2878648" y="836412"/>
                </a:cubicBezTo>
                <a:cubicBezTo>
                  <a:pt x="2879518" y="840019"/>
                  <a:pt x="2878462" y="840703"/>
                  <a:pt x="2878275" y="841573"/>
                </a:cubicBezTo>
                <a:cubicBezTo>
                  <a:pt x="2878151" y="842444"/>
                  <a:pt x="2877404" y="840392"/>
                  <a:pt x="2877094" y="837096"/>
                </a:cubicBezTo>
                <a:cubicBezTo>
                  <a:pt x="2876721" y="833801"/>
                  <a:pt x="2876223" y="831936"/>
                  <a:pt x="2876409" y="831438"/>
                </a:cubicBezTo>
                <a:moveTo>
                  <a:pt x="2877591" y="844620"/>
                </a:moveTo>
                <a:cubicBezTo>
                  <a:pt x="2877591" y="844620"/>
                  <a:pt x="2878834" y="844433"/>
                  <a:pt x="2879643" y="846672"/>
                </a:cubicBezTo>
                <a:cubicBezTo>
                  <a:pt x="2880513" y="848910"/>
                  <a:pt x="2880203" y="850651"/>
                  <a:pt x="2879518" y="852206"/>
                </a:cubicBezTo>
                <a:cubicBezTo>
                  <a:pt x="2878834" y="853760"/>
                  <a:pt x="2877404" y="845490"/>
                  <a:pt x="2877591" y="844620"/>
                </a:cubicBezTo>
                <a:moveTo>
                  <a:pt x="2879954" y="855998"/>
                </a:moveTo>
                <a:cubicBezTo>
                  <a:pt x="2879954" y="855998"/>
                  <a:pt x="2881135" y="855314"/>
                  <a:pt x="2881820" y="856496"/>
                </a:cubicBezTo>
                <a:cubicBezTo>
                  <a:pt x="2882566" y="857739"/>
                  <a:pt x="2882192" y="859418"/>
                  <a:pt x="2881820" y="860102"/>
                </a:cubicBezTo>
                <a:cubicBezTo>
                  <a:pt x="2881508" y="860786"/>
                  <a:pt x="2880141" y="857180"/>
                  <a:pt x="2879954" y="855998"/>
                </a:cubicBezTo>
                <a:moveTo>
                  <a:pt x="2884244" y="870734"/>
                </a:moveTo>
                <a:cubicBezTo>
                  <a:pt x="2883063" y="868185"/>
                  <a:pt x="2883249" y="867315"/>
                  <a:pt x="2882005" y="864890"/>
                </a:cubicBezTo>
                <a:cubicBezTo>
                  <a:pt x="2882005" y="864890"/>
                  <a:pt x="2884244" y="866755"/>
                  <a:pt x="2885301" y="868496"/>
                </a:cubicBezTo>
                <a:cubicBezTo>
                  <a:pt x="2886358" y="870237"/>
                  <a:pt x="2886483" y="873159"/>
                  <a:pt x="2886483" y="874341"/>
                </a:cubicBezTo>
                <a:cubicBezTo>
                  <a:pt x="2886483" y="875522"/>
                  <a:pt x="2885488" y="873346"/>
                  <a:pt x="2884244" y="870734"/>
                </a:cubicBezTo>
                <a:moveTo>
                  <a:pt x="2981801" y="905927"/>
                </a:moveTo>
                <a:cubicBezTo>
                  <a:pt x="2980868" y="906176"/>
                  <a:pt x="2978692" y="907606"/>
                  <a:pt x="2979064" y="906176"/>
                </a:cubicBezTo>
                <a:lnTo>
                  <a:pt x="2979500" y="904745"/>
                </a:lnTo>
                <a:lnTo>
                  <a:pt x="2981427" y="903751"/>
                </a:lnTo>
                <a:lnTo>
                  <a:pt x="2984226" y="903875"/>
                </a:lnTo>
                <a:cubicBezTo>
                  <a:pt x="2983604" y="904248"/>
                  <a:pt x="2982671" y="905678"/>
                  <a:pt x="2981801" y="905927"/>
                </a:cubicBezTo>
                <a:moveTo>
                  <a:pt x="2989697" y="902631"/>
                </a:moveTo>
                <a:cubicBezTo>
                  <a:pt x="2989013" y="902631"/>
                  <a:pt x="2989199" y="901637"/>
                  <a:pt x="2989137" y="901015"/>
                </a:cubicBezTo>
                <a:cubicBezTo>
                  <a:pt x="2990070" y="900766"/>
                  <a:pt x="2990194" y="901388"/>
                  <a:pt x="2990257" y="902134"/>
                </a:cubicBezTo>
                <a:cubicBezTo>
                  <a:pt x="2989759" y="902010"/>
                  <a:pt x="2989697" y="902321"/>
                  <a:pt x="2989697" y="902631"/>
                </a:cubicBezTo>
                <a:moveTo>
                  <a:pt x="3002568" y="889823"/>
                </a:moveTo>
                <a:cubicBezTo>
                  <a:pt x="2999396" y="892870"/>
                  <a:pt x="2997780" y="899149"/>
                  <a:pt x="2993054" y="899896"/>
                </a:cubicBezTo>
                <a:cubicBezTo>
                  <a:pt x="2994112" y="898030"/>
                  <a:pt x="2996288" y="897222"/>
                  <a:pt x="2996971" y="894921"/>
                </a:cubicBezTo>
                <a:cubicBezTo>
                  <a:pt x="2996723" y="894051"/>
                  <a:pt x="2996288" y="895108"/>
                  <a:pt x="2995293" y="894921"/>
                </a:cubicBezTo>
                <a:cubicBezTo>
                  <a:pt x="2997283" y="890693"/>
                  <a:pt x="2999396" y="896227"/>
                  <a:pt x="3000329" y="888704"/>
                </a:cubicBezTo>
                <a:cubicBezTo>
                  <a:pt x="3001697" y="888952"/>
                  <a:pt x="3001511" y="887709"/>
                  <a:pt x="3003127" y="888206"/>
                </a:cubicBezTo>
                <a:cubicBezTo>
                  <a:pt x="3003438" y="886403"/>
                  <a:pt x="3002070" y="886465"/>
                  <a:pt x="3003127" y="885346"/>
                </a:cubicBezTo>
                <a:cubicBezTo>
                  <a:pt x="3004495" y="884662"/>
                  <a:pt x="3005427" y="887025"/>
                  <a:pt x="3005925" y="885346"/>
                </a:cubicBezTo>
                <a:cubicBezTo>
                  <a:pt x="3007106" y="887709"/>
                  <a:pt x="3004060" y="888393"/>
                  <a:pt x="3002568" y="889823"/>
                </a:cubicBezTo>
                <a:moveTo>
                  <a:pt x="3011459" y="902631"/>
                </a:moveTo>
                <a:cubicBezTo>
                  <a:pt x="3012268" y="901201"/>
                  <a:pt x="3012765" y="899522"/>
                  <a:pt x="3014816" y="899274"/>
                </a:cubicBezTo>
                <a:cubicBezTo>
                  <a:pt x="3014195" y="900890"/>
                  <a:pt x="3013635" y="902631"/>
                  <a:pt x="3011459" y="902631"/>
                </a:cubicBezTo>
                <a:moveTo>
                  <a:pt x="3024330" y="870299"/>
                </a:moveTo>
                <a:cubicBezTo>
                  <a:pt x="3023397" y="869118"/>
                  <a:pt x="3025325" y="866071"/>
                  <a:pt x="3027128" y="865760"/>
                </a:cubicBezTo>
                <a:cubicBezTo>
                  <a:pt x="3027066" y="868123"/>
                  <a:pt x="3025076" y="868620"/>
                  <a:pt x="3024330" y="870299"/>
                </a:cubicBezTo>
                <a:moveTo>
                  <a:pt x="3026009" y="854630"/>
                </a:moveTo>
                <a:cubicBezTo>
                  <a:pt x="3027874" y="847045"/>
                  <a:pt x="3034527" y="842817"/>
                  <a:pt x="3037201" y="836226"/>
                </a:cubicBezTo>
                <a:cubicBezTo>
                  <a:pt x="3037636" y="835169"/>
                  <a:pt x="3037636" y="834423"/>
                  <a:pt x="3038506" y="834547"/>
                </a:cubicBezTo>
                <a:cubicBezTo>
                  <a:pt x="3038631" y="834920"/>
                  <a:pt x="3038693" y="835293"/>
                  <a:pt x="3038506" y="835542"/>
                </a:cubicBezTo>
                <a:cubicBezTo>
                  <a:pt x="3038444" y="835666"/>
                  <a:pt x="3038506" y="835791"/>
                  <a:pt x="3038506" y="835915"/>
                </a:cubicBezTo>
                <a:cubicBezTo>
                  <a:pt x="3037387" y="839210"/>
                  <a:pt x="3037139" y="846610"/>
                  <a:pt x="3032661" y="845863"/>
                </a:cubicBezTo>
                <a:cubicBezTo>
                  <a:pt x="3032040" y="848724"/>
                  <a:pt x="3029864" y="850091"/>
                  <a:pt x="3029864" y="853636"/>
                </a:cubicBezTo>
                <a:cubicBezTo>
                  <a:pt x="3027563" y="853014"/>
                  <a:pt x="3027687" y="854817"/>
                  <a:pt x="3025946" y="854755"/>
                </a:cubicBezTo>
                <a:moveTo>
                  <a:pt x="3028806" y="861905"/>
                </a:moveTo>
                <a:cubicBezTo>
                  <a:pt x="3028558" y="860040"/>
                  <a:pt x="3030485" y="860226"/>
                  <a:pt x="3031605" y="859169"/>
                </a:cubicBezTo>
                <a:lnTo>
                  <a:pt x="3031605" y="859169"/>
                </a:lnTo>
                <a:cubicBezTo>
                  <a:pt x="3031605" y="859169"/>
                  <a:pt x="3031853" y="859232"/>
                  <a:pt x="3031853" y="859232"/>
                </a:cubicBezTo>
                <a:cubicBezTo>
                  <a:pt x="3031293" y="859605"/>
                  <a:pt x="3030423" y="860351"/>
                  <a:pt x="3028868" y="861905"/>
                </a:cubicBezTo>
                <a:moveTo>
                  <a:pt x="3032102" y="857988"/>
                </a:moveTo>
                <a:lnTo>
                  <a:pt x="3032102" y="857988"/>
                </a:lnTo>
                <a:cubicBezTo>
                  <a:pt x="3032102" y="857988"/>
                  <a:pt x="3032102" y="857988"/>
                  <a:pt x="3032102" y="857988"/>
                </a:cubicBezTo>
                <a:lnTo>
                  <a:pt x="3032102" y="857988"/>
                </a:lnTo>
                <a:cubicBezTo>
                  <a:pt x="3032786" y="854444"/>
                  <a:pt x="3035211" y="852579"/>
                  <a:pt x="3037139" y="850154"/>
                </a:cubicBezTo>
                <a:lnTo>
                  <a:pt x="3037139" y="850154"/>
                </a:lnTo>
                <a:cubicBezTo>
                  <a:pt x="3035895" y="853263"/>
                  <a:pt x="3034154" y="855750"/>
                  <a:pt x="3032102" y="857926"/>
                </a:cubicBezTo>
                <a:moveTo>
                  <a:pt x="3037387" y="848910"/>
                </a:moveTo>
                <a:cubicBezTo>
                  <a:pt x="3037387" y="848910"/>
                  <a:pt x="3037511" y="848786"/>
                  <a:pt x="3037573" y="848661"/>
                </a:cubicBezTo>
                <a:cubicBezTo>
                  <a:pt x="3037573" y="848848"/>
                  <a:pt x="3037636" y="848972"/>
                  <a:pt x="3037698" y="849034"/>
                </a:cubicBezTo>
                <a:cubicBezTo>
                  <a:pt x="3037573" y="849034"/>
                  <a:pt x="3037511" y="848910"/>
                  <a:pt x="3037387" y="848848"/>
                </a:cubicBezTo>
                <a:moveTo>
                  <a:pt x="3038257" y="849097"/>
                </a:moveTo>
                <a:cubicBezTo>
                  <a:pt x="3037947" y="848724"/>
                  <a:pt x="3037760" y="848537"/>
                  <a:pt x="3037698" y="848537"/>
                </a:cubicBezTo>
                <a:cubicBezTo>
                  <a:pt x="3038257" y="847853"/>
                  <a:pt x="3039128" y="846485"/>
                  <a:pt x="3040496" y="843998"/>
                </a:cubicBezTo>
                <a:cubicBezTo>
                  <a:pt x="3041428" y="845179"/>
                  <a:pt x="3038693" y="847418"/>
                  <a:pt x="3038257" y="849097"/>
                </a:cubicBezTo>
                <a:moveTo>
                  <a:pt x="3039377" y="835728"/>
                </a:moveTo>
                <a:lnTo>
                  <a:pt x="3039190" y="835728"/>
                </a:lnTo>
                <a:cubicBezTo>
                  <a:pt x="3039439" y="835231"/>
                  <a:pt x="3039377" y="834609"/>
                  <a:pt x="3039003" y="833863"/>
                </a:cubicBezTo>
                <a:lnTo>
                  <a:pt x="3039377" y="833987"/>
                </a:lnTo>
                <a:cubicBezTo>
                  <a:pt x="3040185" y="833987"/>
                  <a:pt x="3042175" y="832433"/>
                  <a:pt x="3040496" y="831811"/>
                </a:cubicBezTo>
                <a:cubicBezTo>
                  <a:pt x="3040558" y="831127"/>
                  <a:pt x="3041366" y="831190"/>
                  <a:pt x="3042175" y="831252"/>
                </a:cubicBezTo>
                <a:cubicBezTo>
                  <a:pt x="3041988" y="830443"/>
                  <a:pt x="3041366" y="830133"/>
                  <a:pt x="3041615" y="829013"/>
                </a:cubicBezTo>
                <a:lnTo>
                  <a:pt x="3043294" y="829013"/>
                </a:lnTo>
                <a:cubicBezTo>
                  <a:pt x="3044040" y="824723"/>
                  <a:pt x="3044911" y="820557"/>
                  <a:pt x="3047771" y="818381"/>
                </a:cubicBezTo>
                <a:cubicBezTo>
                  <a:pt x="3048392" y="821614"/>
                  <a:pt x="3045781" y="821552"/>
                  <a:pt x="3044973" y="823355"/>
                </a:cubicBezTo>
                <a:cubicBezTo>
                  <a:pt x="3044600" y="824910"/>
                  <a:pt x="3046154" y="824474"/>
                  <a:pt x="3046651" y="825096"/>
                </a:cubicBezTo>
                <a:cubicBezTo>
                  <a:pt x="3045159" y="829511"/>
                  <a:pt x="3042921" y="833304"/>
                  <a:pt x="3039377" y="835728"/>
                </a:cubicBezTo>
                <a:moveTo>
                  <a:pt x="3046962" y="812225"/>
                </a:moveTo>
                <a:cubicBezTo>
                  <a:pt x="3047708" y="811106"/>
                  <a:pt x="3049076" y="810360"/>
                  <a:pt x="3049450" y="810236"/>
                </a:cubicBezTo>
                <a:cubicBezTo>
                  <a:pt x="3048641" y="812101"/>
                  <a:pt x="3047957" y="813282"/>
                  <a:pt x="3047459" y="813531"/>
                </a:cubicBezTo>
                <a:cubicBezTo>
                  <a:pt x="3046962" y="813780"/>
                  <a:pt x="3046030" y="813531"/>
                  <a:pt x="3046962" y="812225"/>
                </a:cubicBezTo>
                <a:moveTo>
                  <a:pt x="3046651" y="837345"/>
                </a:moveTo>
                <a:cubicBezTo>
                  <a:pt x="3045905" y="838340"/>
                  <a:pt x="3043978" y="838091"/>
                  <a:pt x="3043853" y="839646"/>
                </a:cubicBezTo>
                <a:cubicBezTo>
                  <a:pt x="3043481" y="836475"/>
                  <a:pt x="3047522" y="832806"/>
                  <a:pt x="3050009" y="830630"/>
                </a:cubicBezTo>
                <a:cubicBezTo>
                  <a:pt x="3049636" y="833304"/>
                  <a:pt x="3045905" y="835542"/>
                  <a:pt x="3046651" y="837345"/>
                </a:cubicBezTo>
                <a:moveTo>
                  <a:pt x="3047771" y="700057"/>
                </a:moveTo>
                <a:cubicBezTo>
                  <a:pt x="3048082" y="706772"/>
                  <a:pt x="3043294" y="711809"/>
                  <a:pt x="3041615" y="717343"/>
                </a:cubicBezTo>
                <a:cubicBezTo>
                  <a:pt x="3041118" y="718897"/>
                  <a:pt x="3041428" y="721633"/>
                  <a:pt x="3041056" y="722876"/>
                </a:cubicBezTo>
                <a:cubicBezTo>
                  <a:pt x="3037325" y="735996"/>
                  <a:pt x="3028993" y="745944"/>
                  <a:pt x="3024889" y="759250"/>
                </a:cubicBezTo>
                <a:cubicBezTo>
                  <a:pt x="3023646" y="759872"/>
                  <a:pt x="3023024" y="761116"/>
                  <a:pt x="3021532" y="761489"/>
                </a:cubicBezTo>
                <a:cubicBezTo>
                  <a:pt x="3017428" y="770567"/>
                  <a:pt x="3014381" y="780764"/>
                  <a:pt x="3007604" y="787168"/>
                </a:cubicBezTo>
                <a:cubicBezTo>
                  <a:pt x="3006485" y="792702"/>
                  <a:pt x="3001759" y="794754"/>
                  <a:pt x="3000889" y="800536"/>
                </a:cubicBezTo>
                <a:cubicBezTo>
                  <a:pt x="2994485" y="807127"/>
                  <a:pt x="2991624" y="817262"/>
                  <a:pt x="2984723" y="823355"/>
                </a:cubicBezTo>
                <a:cubicBezTo>
                  <a:pt x="2982360" y="830008"/>
                  <a:pt x="2977324" y="835542"/>
                  <a:pt x="2972971" y="841822"/>
                </a:cubicBezTo>
                <a:cubicBezTo>
                  <a:pt x="2966691" y="850838"/>
                  <a:pt x="2960163" y="860724"/>
                  <a:pt x="2952888" y="867999"/>
                </a:cubicBezTo>
                <a:cubicBezTo>
                  <a:pt x="2949406" y="871543"/>
                  <a:pt x="2943624" y="875895"/>
                  <a:pt x="2938401" y="879750"/>
                </a:cubicBezTo>
                <a:cubicBezTo>
                  <a:pt x="2932929" y="883854"/>
                  <a:pt x="2927644" y="889574"/>
                  <a:pt x="2922235" y="890382"/>
                </a:cubicBezTo>
                <a:cubicBezTo>
                  <a:pt x="2913716" y="891750"/>
                  <a:pt x="2904576" y="886590"/>
                  <a:pt x="2895995" y="884849"/>
                </a:cubicBezTo>
                <a:cubicBezTo>
                  <a:pt x="2886918" y="865512"/>
                  <a:pt x="2883871" y="842941"/>
                  <a:pt x="2882627" y="816702"/>
                </a:cubicBezTo>
                <a:cubicBezTo>
                  <a:pt x="2882317" y="809427"/>
                  <a:pt x="2882317" y="801780"/>
                  <a:pt x="2882627" y="794380"/>
                </a:cubicBezTo>
                <a:cubicBezTo>
                  <a:pt x="2883187" y="780142"/>
                  <a:pt x="2883498" y="766463"/>
                  <a:pt x="2885985" y="753654"/>
                </a:cubicBezTo>
                <a:cubicBezTo>
                  <a:pt x="2892327" y="720514"/>
                  <a:pt x="2896679" y="686689"/>
                  <a:pt x="2905509" y="657714"/>
                </a:cubicBezTo>
                <a:cubicBezTo>
                  <a:pt x="2905633" y="656284"/>
                  <a:pt x="2904265" y="656347"/>
                  <a:pt x="2903830" y="655414"/>
                </a:cubicBezTo>
                <a:cubicBezTo>
                  <a:pt x="2905260" y="653673"/>
                  <a:pt x="2904265" y="649569"/>
                  <a:pt x="2907747" y="649880"/>
                </a:cubicBezTo>
                <a:cubicBezTo>
                  <a:pt x="2908058" y="648077"/>
                  <a:pt x="2906504" y="647642"/>
                  <a:pt x="2907747" y="646523"/>
                </a:cubicBezTo>
                <a:cubicBezTo>
                  <a:pt x="2910731" y="643165"/>
                  <a:pt x="2910297" y="638688"/>
                  <a:pt x="2911664" y="634149"/>
                </a:cubicBezTo>
                <a:cubicBezTo>
                  <a:pt x="2912161" y="632595"/>
                  <a:pt x="2913219" y="631351"/>
                  <a:pt x="2913903" y="629735"/>
                </a:cubicBezTo>
                <a:cubicBezTo>
                  <a:pt x="2918069" y="619973"/>
                  <a:pt x="2921115" y="610833"/>
                  <a:pt x="2924535" y="601257"/>
                </a:cubicBezTo>
                <a:lnTo>
                  <a:pt x="2924535" y="601257"/>
                </a:lnTo>
                <a:cubicBezTo>
                  <a:pt x="2925157" y="600014"/>
                  <a:pt x="2925779" y="598708"/>
                  <a:pt x="2926151" y="597278"/>
                </a:cubicBezTo>
                <a:lnTo>
                  <a:pt x="2926214" y="597278"/>
                </a:lnTo>
                <a:cubicBezTo>
                  <a:pt x="2930504" y="586210"/>
                  <a:pt x="2935851" y="576076"/>
                  <a:pt x="2940141" y="564946"/>
                </a:cubicBezTo>
                <a:lnTo>
                  <a:pt x="2939955" y="564946"/>
                </a:lnTo>
                <a:cubicBezTo>
                  <a:pt x="2941758" y="562521"/>
                  <a:pt x="2942877" y="560345"/>
                  <a:pt x="2943250" y="558231"/>
                </a:cubicBezTo>
                <a:cubicBezTo>
                  <a:pt x="2943748" y="557609"/>
                  <a:pt x="2943935" y="557111"/>
                  <a:pt x="2944121" y="556552"/>
                </a:cubicBezTo>
                <a:cubicBezTo>
                  <a:pt x="2944121" y="556552"/>
                  <a:pt x="2944121" y="556552"/>
                  <a:pt x="2944121" y="556490"/>
                </a:cubicBezTo>
                <a:cubicBezTo>
                  <a:pt x="2946049" y="554811"/>
                  <a:pt x="2946981" y="552013"/>
                  <a:pt x="2947913" y="549401"/>
                </a:cubicBezTo>
                <a:lnTo>
                  <a:pt x="2947913" y="549401"/>
                </a:lnTo>
                <a:cubicBezTo>
                  <a:pt x="2948474" y="548842"/>
                  <a:pt x="2948784" y="548220"/>
                  <a:pt x="2948971" y="547785"/>
                </a:cubicBezTo>
                <a:lnTo>
                  <a:pt x="2948971" y="547785"/>
                </a:lnTo>
                <a:cubicBezTo>
                  <a:pt x="2949282" y="547350"/>
                  <a:pt x="2949468" y="546914"/>
                  <a:pt x="2949592" y="546479"/>
                </a:cubicBezTo>
                <a:cubicBezTo>
                  <a:pt x="2949592" y="546355"/>
                  <a:pt x="2949592" y="546293"/>
                  <a:pt x="2949530" y="546168"/>
                </a:cubicBezTo>
                <a:cubicBezTo>
                  <a:pt x="2951084" y="544054"/>
                  <a:pt x="2952266" y="541691"/>
                  <a:pt x="2953385" y="539453"/>
                </a:cubicBezTo>
                <a:cubicBezTo>
                  <a:pt x="2954318" y="537525"/>
                  <a:pt x="2955313" y="535598"/>
                  <a:pt x="2956494" y="533795"/>
                </a:cubicBezTo>
                <a:cubicBezTo>
                  <a:pt x="2956681" y="533546"/>
                  <a:pt x="2956618" y="533235"/>
                  <a:pt x="2956308" y="533049"/>
                </a:cubicBezTo>
                <a:cubicBezTo>
                  <a:pt x="2956059" y="532862"/>
                  <a:pt x="2955748" y="532924"/>
                  <a:pt x="2955562" y="533235"/>
                </a:cubicBezTo>
                <a:cubicBezTo>
                  <a:pt x="2954380" y="535038"/>
                  <a:pt x="2953385" y="537090"/>
                  <a:pt x="2952391" y="539018"/>
                </a:cubicBezTo>
                <a:cubicBezTo>
                  <a:pt x="2951271" y="541256"/>
                  <a:pt x="2950090" y="543619"/>
                  <a:pt x="2948598" y="545671"/>
                </a:cubicBezTo>
                <a:cubicBezTo>
                  <a:pt x="2948598" y="545671"/>
                  <a:pt x="2948536" y="545671"/>
                  <a:pt x="2948474" y="545671"/>
                </a:cubicBezTo>
                <a:cubicBezTo>
                  <a:pt x="2948287" y="545546"/>
                  <a:pt x="2948162" y="545422"/>
                  <a:pt x="2947976" y="545360"/>
                </a:cubicBezTo>
                <a:cubicBezTo>
                  <a:pt x="2950090" y="538769"/>
                  <a:pt x="2954131" y="533049"/>
                  <a:pt x="2956805" y="527639"/>
                </a:cubicBezTo>
                <a:cubicBezTo>
                  <a:pt x="2959976" y="521422"/>
                  <a:pt x="2963210" y="516385"/>
                  <a:pt x="2966318" y="510976"/>
                </a:cubicBezTo>
                <a:lnTo>
                  <a:pt x="2966194" y="510665"/>
                </a:lnTo>
                <a:cubicBezTo>
                  <a:pt x="2966194" y="510665"/>
                  <a:pt x="2966691" y="510976"/>
                  <a:pt x="2966940" y="511100"/>
                </a:cubicBezTo>
                <a:cubicBezTo>
                  <a:pt x="2966629" y="512468"/>
                  <a:pt x="2965821" y="513774"/>
                  <a:pt x="2965074" y="514893"/>
                </a:cubicBezTo>
                <a:cubicBezTo>
                  <a:pt x="2964951" y="515079"/>
                  <a:pt x="2965012" y="515390"/>
                  <a:pt x="2965199" y="515515"/>
                </a:cubicBezTo>
                <a:cubicBezTo>
                  <a:pt x="2965261" y="515515"/>
                  <a:pt x="2965386" y="515577"/>
                  <a:pt x="2965448" y="515577"/>
                </a:cubicBezTo>
                <a:cubicBezTo>
                  <a:pt x="2965635" y="515577"/>
                  <a:pt x="2965759" y="515515"/>
                  <a:pt x="2965821" y="515390"/>
                </a:cubicBezTo>
                <a:cubicBezTo>
                  <a:pt x="2966629" y="514147"/>
                  <a:pt x="2967499" y="512779"/>
                  <a:pt x="2967811" y="511224"/>
                </a:cubicBezTo>
                <a:cubicBezTo>
                  <a:pt x="2969054" y="510230"/>
                  <a:pt x="2969614" y="508551"/>
                  <a:pt x="2970111" y="507121"/>
                </a:cubicBezTo>
                <a:lnTo>
                  <a:pt x="2970360" y="506437"/>
                </a:lnTo>
                <a:cubicBezTo>
                  <a:pt x="2970360" y="506437"/>
                  <a:pt x="2970360" y="506437"/>
                  <a:pt x="2970360" y="506437"/>
                </a:cubicBezTo>
                <a:cubicBezTo>
                  <a:pt x="2972163" y="504944"/>
                  <a:pt x="2973220" y="502830"/>
                  <a:pt x="2974215" y="500779"/>
                </a:cubicBezTo>
                <a:cubicBezTo>
                  <a:pt x="2974401" y="500468"/>
                  <a:pt x="2974588" y="500095"/>
                  <a:pt x="2974712" y="499784"/>
                </a:cubicBezTo>
                <a:cubicBezTo>
                  <a:pt x="2974837" y="499597"/>
                  <a:pt x="2974712" y="499349"/>
                  <a:pt x="2974525" y="499224"/>
                </a:cubicBezTo>
                <a:cubicBezTo>
                  <a:pt x="2974339" y="499100"/>
                  <a:pt x="2974091" y="499224"/>
                  <a:pt x="2973966" y="499411"/>
                </a:cubicBezTo>
                <a:cubicBezTo>
                  <a:pt x="2973779" y="499722"/>
                  <a:pt x="2973655" y="500095"/>
                  <a:pt x="2973469" y="500406"/>
                </a:cubicBezTo>
                <a:cubicBezTo>
                  <a:pt x="2972474" y="502395"/>
                  <a:pt x="2971417" y="504447"/>
                  <a:pt x="2969738" y="505877"/>
                </a:cubicBezTo>
                <a:lnTo>
                  <a:pt x="2969614" y="505442"/>
                </a:lnTo>
                <a:cubicBezTo>
                  <a:pt x="2975458" y="493566"/>
                  <a:pt x="2981552" y="482063"/>
                  <a:pt x="2989697" y="472550"/>
                </a:cubicBezTo>
                <a:lnTo>
                  <a:pt x="2990008" y="472301"/>
                </a:lnTo>
                <a:cubicBezTo>
                  <a:pt x="2990008" y="472301"/>
                  <a:pt x="2990008" y="472301"/>
                  <a:pt x="2990008" y="472301"/>
                </a:cubicBezTo>
                <a:cubicBezTo>
                  <a:pt x="2989822" y="473421"/>
                  <a:pt x="2989262" y="474353"/>
                  <a:pt x="2988578" y="475348"/>
                </a:cubicBezTo>
                <a:cubicBezTo>
                  <a:pt x="2988080" y="476094"/>
                  <a:pt x="2987583" y="476840"/>
                  <a:pt x="2987272" y="477649"/>
                </a:cubicBezTo>
                <a:cubicBezTo>
                  <a:pt x="2987210" y="477835"/>
                  <a:pt x="2987272" y="478084"/>
                  <a:pt x="2987521" y="478208"/>
                </a:cubicBezTo>
                <a:cubicBezTo>
                  <a:pt x="2987521" y="478208"/>
                  <a:pt x="2987645" y="478208"/>
                  <a:pt x="2987645" y="478208"/>
                </a:cubicBezTo>
                <a:cubicBezTo>
                  <a:pt x="2987832" y="478208"/>
                  <a:pt x="2987956" y="478084"/>
                  <a:pt x="2988018" y="477959"/>
                </a:cubicBezTo>
                <a:cubicBezTo>
                  <a:pt x="2988329" y="477213"/>
                  <a:pt x="2988764" y="476529"/>
                  <a:pt x="2989199" y="475845"/>
                </a:cubicBezTo>
                <a:cubicBezTo>
                  <a:pt x="2989883" y="474851"/>
                  <a:pt x="2990506" y="473731"/>
                  <a:pt x="2990754" y="472488"/>
                </a:cubicBezTo>
                <a:cubicBezTo>
                  <a:pt x="2990754" y="472488"/>
                  <a:pt x="2990754" y="472488"/>
                  <a:pt x="2990754" y="472488"/>
                </a:cubicBezTo>
                <a:cubicBezTo>
                  <a:pt x="2991252" y="472177"/>
                  <a:pt x="2991624" y="471928"/>
                  <a:pt x="2991935" y="471617"/>
                </a:cubicBezTo>
                <a:lnTo>
                  <a:pt x="2992246" y="471369"/>
                </a:lnTo>
                <a:cubicBezTo>
                  <a:pt x="2992246" y="471369"/>
                  <a:pt x="2992619" y="470685"/>
                  <a:pt x="2992370" y="470436"/>
                </a:cubicBezTo>
                <a:cubicBezTo>
                  <a:pt x="2992122" y="470125"/>
                  <a:pt x="2991687" y="470063"/>
                  <a:pt x="2991438" y="470312"/>
                </a:cubicBezTo>
                <a:lnTo>
                  <a:pt x="2991127" y="470560"/>
                </a:lnTo>
                <a:cubicBezTo>
                  <a:pt x="2991127" y="470560"/>
                  <a:pt x="2990878" y="470747"/>
                  <a:pt x="2990691" y="470871"/>
                </a:cubicBezTo>
                <a:lnTo>
                  <a:pt x="2990691" y="470871"/>
                </a:lnTo>
                <a:cubicBezTo>
                  <a:pt x="2993179" y="465586"/>
                  <a:pt x="2996599" y="460861"/>
                  <a:pt x="2999086" y="456881"/>
                </a:cubicBezTo>
                <a:cubicBezTo>
                  <a:pt x="3002257" y="451845"/>
                  <a:pt x="3004433" y="447244"/>
                  <a:pt x="3007480" y="442954"/>
                </a:cubicBezTo>
                <a:cubicBezTo>
                  <a:pt x="3011584" y="437171"/>
                  <a:pt x="3016123" y="431699"/>
                  <a:pt x="3020288" y="426228"/>
                </a:cubicBezTo>
                <a:cubicBezTo>
                  <a:pt x="3028868" y="415098"/>
                  <a:pt x="3037014" y="403471"/>
                  <a:pt x="3047087" y="393833"/>
                </a:cubicBezTo>
                <a:cubicBezTo>
                  <a:pt x="3048517" y="395388"/>
                  <a:pt x="3051501" y="396507"/>
                  <a:pt x="3049884" y="399492"/>
                </a:cubicBezTo>
                <a:cubicBezTo>
                  <a:pt x="3054423" y="403906"/>
                  <a:pt x="3061449" y="405647"/>
                  <a:pt x="3066611" y="410124"/>
                </a:cubicBezTo>
                <a:cubicBezTo>
                  <a:pt x="3067605" y="410932"/>
                  <a:pt x="3068413" y="413108"/>
                  <a:pt x="3069968" y="414538"/>
                </a:cubicBezTo>
                <a:cubicBezTo>
                  <a:pt x="3071398" y="415906"/>
                  <a:pt x="3073761" y="416652"/>
                  <a:pt x="3075004" y="417896"/>
                </a:cubicBezTo>
                <a:cubicBezTo>
                  <a:pt x="3077927" y="420818"/>
                  <a:pt x="3078486" y="423803"/>
                  <a:pt x="3080601" y="428528"/>
                </a:cubicBezTo>
                <a:cubicBezTo>
                  <a:pt x="3082714" y="433316"/>
                  <a:pt x="3084455" y="436860"/>
                  <a:pt x="3086197" y="441959"/>
                </a:cubicBezTo>
                <a:cubicBezTo>
                  <a:pt x="3087627" y="446062"/>
                  <a:pt x="3087751" y="447928"/>
                  <a:pt x="3088435" y="451472"/>
                </a:cubicBezTo>
                <a:cubicBezTo>
                  <a:pt x="3089306" y="455886"/>
                  <a:pt x="3091544" y="459306"/>
                  <a:pt x="3092352" y="463161"/>
                </a:cubicBezTo>
                <a:cubicBezTo>
                  <a:pt x="3093720" y="469876"/>
                  <a:pt x="3093471" y="478084"/>
                  <a:pt x="3094030" y="482747"/>
                </a:cubicBezTo>
                <a:cubicBezTo>
                  <a:pt x="3095088" y="491701"/>
                  <a:pt x="3097264" y="501463"/>
                  <a:pt x="3096269" y="507307"/>
                </a:cubicBezTo>
                <a:cubicBezTo>
                  <a:pt x="3096020" y="508737"/>
                  <a:pt x="3094715" y="509421"/>
                  <a:pt x="3094590" y="510665"/>
                </a:cubicBezTo>
                <a:cubicBezTo>
                  <a:pt x="3094030" y="515950"/>
                  <a:pt x="3096891" y="521048"/>
                  <a:pt x="3093471" y="523971"/>
                </a:cubicBezTo>
                <a:cubicBezTo>
                  <a:pt x="3093907" y="531992"/>
                  <a:pt x="3092849" y="540137"/>
                  <a:pt x="3091792" y="547971"/>
                </a:cubicBezTo>
                <a:cubicBezTo>
                  <a:pt x="3090673" y="556365"/>
                  <a:pt x="3090798" y="564759"/>
                  <a:pt x="3088435" y="572531"/>
                </a:cubicBezTo>
                <a:cubicBezTo>
                  <a:pt x="3087813" y="574583"/>
                  <a:pt x="3086134" y="576138"/>
                  <a:pt x="3085636" y="578190"/>
                </a:cubicBezTo>
                <a:cubicBezTo>
                  <a:pt x="3084953" y="580801"/>
                  <a:pt x="3085512" y="583350"/>
                  <a:pt x="3085077" y="585962"/>
                </a:cubicBezTo>
                <a:cubicBezTo>
                  <a:pt x="3084207" y="590936"/>
                  <a:pt x="3082777" y="596283"/>
                  <a:pt x="3081719" y="601009"/>
                </a:cubicBezTo>
                <a:cubicBezTo>
                  <a:pt x="3078176" y="617237"/>
                  <a:pt x="3074755" y="631165"/>
                  <a:pt x="3071087" y="644595"/>
                </a:cubicBezTo>
                <a:cubicBezTo>
                  <a:pt x="3069844" y="646025"/>
                  <a:pt x="3069844" y="642792"/>
                  <a:pt x="3068290" y="644595"/>
                </a:cubicBezTo>
                <a:cubicBezTo>
                  <a:pt x="3061823" y="663559"/>
                  <a:pt x="3056164" y="683394"/>
                  <a:pt x="3047646" y="700430"/>
                </a:cubicBezTo>
                <a:moveTo>
                  <a:pt x="3059895" y="788971"/>
                </a:moveTo>
                <a:cubicBezTo>
                  <a:pt x="3058901" y="790774"/>
                  <a:pt x="3057968" y="792453"/>
                  <a:pt x="3057594" y="792453"/>
                </a:cubicBezTo>
                <a:cubicBezTo>
                  <a:pt x="3057222" y="792453"/>
                  <a:pt x="3056040" y="793510"/>
                  <a:pt x="3057222" y="791147"/>
                </a:cubicBezTo>
                <a:cubicBezTo>
                  <a:pt x="3058341" y="788847"/>
                  <a:pt x="3060828" y="785054"/>
                  <a:pt x="3061574" y="784681"/>
                </a:cubicBezTo>
                <a:cubicBezTo>
                  <a:pt x="3062195" y="784370"/>
                  <a:pt x="3060952" y="787168"/>
                  <a:pt x="3059895" y="788971"/>
                </a:cubicBezTo>
                <a:moveTo>
                  <a:pt x="3053802" y="805386"/>
                </a:moveTo>
                <a:cubicBezTo>
                  <a:pt x="3055232" y="802526"/>
                  <a:pt x="3055605" y="802028"/>
                  <a:pt x="3056227" y="800847"/>
                </a:cubicBezTo>
                <a:cubicBezTo>
                  <a:pt x="3056911" y="799666"/>
                  <a:pt x="3057532" y="797987"/>
                  <a:pt x="3057906" y="797489"/>
                </a:cubicBezTo>
                <a:cubicBezTo>
                  <a:pt x="3058278" y="796992"/>
                  <a:pt x="3059087" y="793883"/>
                  <a:pt x="3059460" y="795189"/>
                </a:cubicBezTo>
                <a:cubicBezTo>
                  <a:pt x="3059833" y="796432"/>
                  <a:pt x="3059833" y="797614"/>
                  <a:pt x="3060268" y="797116"/>
                </a:cubicBezTo>
                <a:cubicBezTo>
                  <a:pt x="3060641" y="796557"/>
                  <a:pt x="3062444" y="794380"/>
                  <a:pt x="3062444" y="794380"/>
                </a:cubicBezTo>
                <a:cubicBezTo>
                  <a:pt x="3062072" y="795686"/>
                  <a:pt x="3062320" y="796868"/>
                  <a:pt x="3061512" y="797489"/>
                </a:cubicBezTo>
                <a:cubicBezTo>
                  <a:pt x="3060766" y="798111"/>
                  <a:pt x="3060268" y="798546"/>
                  <a:pt x="3060144" y="799292"/>
                </a:cubicBezTo>
                <a:cubicBezTo>
                  <a:pt x="3059957" y="800101"/>
                  <a:pt x="3058963" y="801220"/>
                  <a:pt x="3058963" y="801220"/>
                </a:cubicBezTo>
                <a:cubicBezTo>
                  <a:pt x="3058963" y="801220"/>
                  <a:pt x="3058030" y="800971"/>
                  <a:pt x="3058278" y="799914"/>
                </a:cubicBezTo>
                <a:cubicBezTo>
                  <a:pt x="3058403" y="799603"/>
                  <a:pt x="3058527" y="799230"/>
                  <a:pt x="3058589" y="798919"/>
                </a:cubicBezTo>
                <a:cubicBezTo>
                  <a:pt x="3057284" y="800971"/>
                  <a:pt x="3057035" y="801780"/>
                  <a:pt x="3056227" y="803458"/>
                </a:cubicBezTo>
                <a:cubicBezTo>
                  <a:pt x="3055481" y="805137"/>
                  <a:pt x="3054175" y="806940"/>
                  <a:pt x="3053926" y="807562"/>
                </a:cubicBezTo>
                <a:cubicBezTo>
                  <a:pt x="3053677" y="808184"/>
                  <a:pt x="3052372" y="808184"/>
                  <a:pt x="3053802" y="805386"/>
                </a:cubicBezTo>
                <a:moveTo>
                  <a:pt x="3056102" y="820557"/>
                </a:moveTo>
                <a:cubicBezTo>
                  <a:pt x="3054423" y="819935"/>
                  <a:pt x="3056476" y="818443"/>
                  <a:pt x="3056662" y="817821"/>
                </a:cubicBezTo>
                <a:cubicBezTo>
                  <a:pt x="3058155" y="818319"/>
                  <a:pt x="3056102" y="819749"/>
                  <a:pt x="3056102" y="820557"/>
                </a:cubicBezTo>
                <a:moveTo>
                  <a:pt x="3059149" y="814899"/>
                </a:moveTo>
                <a:cubicBezTo>
                  <a:pt x="3058901" y="815645"/>
                  <a:pt x="3058341" y="816267"/>
                  <a:pt x="3057968" y="816702"/>
                </a:cubicBezTo>
                <a:cubicBezTo>
                  <a:pt x="3057594" y="817075"/>
                  <a:pt x="3056662" y="816702"/>
                  <a:pt x="3057097" y="815272"/>
                </a:cubicBezTo>
                <a:cubicBezTo>
                  <a:pt x="3057471" y="813842"/>
                  <a:pt x="3057346" y="813718"/>
                  <a:pt x="3058217" y="812785"/>
                </a:cubicBezTo>
                <a:cubicBezTo>
                  <a:pt x="3059149" y="811914"/>
                  <a:pt x="3060952" y="811666"/>
                  <a:pt x="3060952" y="811666"/>
                </a:cubicBezTo>
                <a:cubicBezTo>
                  <a:pt x="3060331" y="812909"/>
                  <a:pt x="3059398" y="814091"/>
                  <a:pt x="3059149" y="814899"/>
                </a:cubicBezTo>
                <a:moveTo>
                  <a:pt x="3061139" y="807811"/>
                </a:moveTo>
                <a:cubicBezTo>
                  <a:pt x="3061823" y="806940"/>
                  <a:pt x="3061636" y="805262"/>
                  <a:pt x="3063377" y="805510"/>
                </a:cubicBezTo>
                <a:cubicBezTo>
                  <a:pt x="3063315" y="806940"/>
                  <a:pt x="3062569" y="807686"/>
                  <a:pt x="3061139" y="807811"/>
                </a:cubicBezTo>
                <a:moveTo>
                  <a:pt x="3061326" y="790277"/>
                </a:moveTo>
                <a:cubicBezTo>
                  <a:pt x="3061449" y="788847"/>
                  <a:pt x="3063688" y="786919"/>
                  <a:pt x="3063439" y="788598"/>
                </a:cubicBezTo>
                <a:cubicBezTo>
                  <a:pt x="3063128" y="790525"/>
                  <a:pt x="3061201" y="791645"/>
                  <a:pt x="3061326" y="790277"/>
                </a:cubicBezTo>
                <a:moveTo>
                  <a:pt x="3063253" y="784494"/>
                </a:moveTo>
                <a:cubicBezTo>
                  <a:pt x="3064186" y="782940"/>
                  <a:pt x="3066362" y="781012"/>
                  <a:pt x="3066673" y="781510"/>
                </a:cubicBezTo>
                <a:cubicBezTo>
                  <a:pt x="3067046" y="782380"/>
                  <a:pt x="3065243" y="784743"/>
                  <a:pt x="3064435" y="785116"/>
                </a:cubicBezTo>
                <a:cubicBezTo>
                  <a:pt x="3063688" y="785551"/>
                  <a:pt x="3062382" y="786049"/>
                  <a:pt x="3063253" y="784494"/>
                </a:cubicBezTo>
                <a:moveTo>
                  <a:pt x="3065056" y="798795"/>
                </a:moveTo>
                <a:cubicBezTo>
                  <a:pt x="3064496" y="796370"/>
                  <a:pt x="3066237" y="796246"/>
                  <a:pt x="3066735" y="794878"/>
                </a:cubicBezTo>
                <a:cubicBezTo>
                  <a:pt x="3067978" y="795811"/>
                  <a:pt x="3066548" y="798795"/>
                  <a:pt x="3065056" y="798795"/>
                </a:cubicBezTo>
                <a:moveTo>
                  <a:pt x="3067854" y="775416"/>
                </a:moveTo>
                <a:lnTo>
                  <a:pt x="3068973" y="775416"/>
                </a:lnTo>
                <a:lnTo>
                  <a:pt x="3068973" y="776536"/>
                </a:lnTo>
                <a:lnTo>
                  <a:pt x="3067854" y="776536"/>
                </a:lnTo>
                <a:lnTo>
                  <a:pt x="3067854" y="775416"/>
                </a:lnTo>
                <a:close/>
                <a:moveTo>
                  <a:pt x="3068413" y="825594"/>
                </a:moveTo>
                <a:cubicBezTo>
                  <a:pt x="3068538" y="820992"/>
                  <a:pt x="3071025" y="818692"/>
                  <a:pt x="3073388" y="816143"/>
                </a:cubicBezTo>
                <a:lnTo>
                  <a:pt x="3074258" y="816143"/>
                </a:lnTo>
                <a:cubicBezTo>
                  <a:pt x="3074258" y="816143"/>
                  <a:pt x="3074445" y="816080"/>
                  <a:pt x="3074507" y="816018"/>
                </a:cubicBezTo>
                <a:lnTo>
                  <a:pt x="3074507" y="816018"/>
                </a:lnTo>
                <a:cubicBezTo>
                  <a:pt x="3073325" y="820122"/>
                  <a:pt x="3071212" y="823231"/>
                  <a:pt x="3068352" y="825531"/>
                </a:cubicBezTo>
                <a:moveTo>
                  <a:pt x="3074009" y="814961"/>
                </a:moveTo>
                <a:lnTo>
                  <a:pt x="3073450" y="814961"/>
                </a:lnTo>
                <a:cubicBezTo>
                  <a:pt x="3074072" y="811106"/>
                  <a:pt x="3076434" y="809054"/>
                  <a:pt x="3077367" y="805510"/>
                </a:cubicBezTo>
                <a:cubicBezTo>
                  <a:pt x="3078362" y="805510"/>
                  <a:pt x="3079108" y="805697"/>
                  <a:pt x="3079605" y="806070"/>
                </a:cubicBezTo>
                <a:cubicBezTo>
                  <a:pt x="3079046" y="810298"/>
                  <a:pt x="3075813" y="811977"/>
                  <a:pt x="3074072" y="815023"/>
                </a:cubicBezTo>
                <a:moveTo>
                  <a:pt x="3083460" y="756950"/>
                </a:moveTo>
                <a:cubicBezTo>
                  <a:pt x="3081968" y="760742"/>
                  <a:pt x="3080973" y="764971"/>
                  <a:pt x="3078424" y="767582"/>
                </a:cubicBezTo>
                <a:cubicBezTo>
                  <a:pt x="3080663" y="759126"/>
                  <a:pt x="3085636" y="750732"/>
                  <a:pt x="3087937" y="743581"/>
                </a:cubicBezTo>
                <a:cubicBezTo>
                  <a:pt x="3088373" y="742276"/>
                  <a:pt x="3087999" y="740597"/>
                  <a:pt x="3088497" y="739105"/>
                </a:cubicBezTo>
                <a:cubicBezTo>
                  <a:pt x="3092228" y="727975"/>
                  <a:pt x="3099191" y="718151"/>
                  <a:pt x="3101368" y="706213"/>
                </a:cubicBezTo>
                <a:cubicBezTo>
                  <a:pt x="3103730" y="707581"/>
                  <a:pt x="3102300" y="711995"/>
                  <a:pt x="3101617" y="714545"/>
                </a:cubicBezTo>
                <a:cubicBezTo>
                  <a:pt x="3101430" y="714731"/>
                  <a:pt x="3101305" y="714980"/>
                  <a:pt x="3101305" y="715291"/>
                </a:cubicBezTo>
                <a:cubicBezTo>
                  <a:pt x="3101181" y="717280"/>
                  <a:pt x="3100497" y="719084"/>
                  <a:pt x="3099751" y="721011"/>
                </a:cubicBezTo>
                <a:lnTo>
                  <a:pt x="3099316" y="722130"/>
                </a:lnTo>
                <a:cubicBezTo>
                  <a:pt x="3095647" y="725861"/>
                  <a:pt x="3092663" y="732141"/>
                  <a:pt x="3092974" y="737986"/>
                </a:cubicBezTo>
                <a:cubicBezTo>
                  <a:pt x="3089803" y="739540"/>
                  <a:pt x="3089616" y="743146"/>
                  <a:pt x="3088497" y="746317"/>
                </a:cubicBezTo>
                <a:cubicBezTo>
                  <a:pt x="3087253" y="749861"/>
                  <a:pt x="3084890" y="753343"/>
                  <a:pt x="3083460" y="756950"/>
                </a:cubicBezTo>
                <a:moveTo>
                  <a:pt x="3101368" y="734131"/>
                </a:moveTo>
                <a:cubicBezTo>
                  <a:pt x="3100248" y="734255"/>
                  <a:pt x="3099875" y="735188"/>
                  <a:pt x="3099129" y="735747"/>
                </a:cubicBezTo>
                <a:cubicBezTo>
                  <a:pt x="3096145" y="743022"/>
                  <a:pt x="3094466" y="751602"/>
                  <a:pt x="3089057" y="756390"/>
                </a:cubicBezTo>
                <a:cubicBezTo>
                  <a:pt x="3092352" y="744576"/>
                  <a:pt x="3098943" y="736120"/>
                  <a:pt x="3101119" y="723312"/>
                </a:cubicBezTo>
                <a:cubicBezTo>
                  <a:pt x="3101181" y="723187"/>
                  <a:pt x="3101305" y="723125"/>
                  <a:pt x="3101305" y="723063"/>
                </a:cubicBezTo>
                <a:lnTo>
                  <a:pt x="3101741" y="721882"/>
                </a:lnTo>
                <a:cubicBezTo>
                  <a:pt x="3102425" y="720078"/>
                  <a:pt x="3103109" y="718213"/>
                  <a:pt x="3103357" y="716161"/>
                </a:cubicBezTo>
                <a:cubicBezTo>
                  <a:pt x="3106964" y="715291"/>
                  <a:pt x="3105782" y="709570"/>
                  <a:pt x="3108020" y="707332"/>
                </a:cubicBezTo>
                <a:cubicBezTo>
                  <a:pt x="3108456" y="707519"/>
                  <a:pt x="3109140" y="707394"/>
                  <a:pt x="3109140" y="707892"/>
                </a:cubicBezTo>
                <a:cubicBezTo>
                  <a:pt x="3109761" y="717654"/>
                  <a:pt x="3103668" y="725488"/>
                  <a:pt x="3101305" y="734193"/>
                </a:cubicBezTo>
                <a:moveTo>
                  <a:pt x="3111254" y="656720"/>
                </a:moveTo>
                <a:cubicBezTo>
                  <a:pt x="3111254" y="656720"/>
                  <a:pt x="3111689" y="657031"/>
                  <a:pt x="3111937" y="657155"/>
                </a:cubicBezTo>
                <a:cubicBezTo>
                  <a:pt x="3111937" y="658709"/>
                  <a:pt x="3112249" y="660637"/>
                  <a:pt x="3111378" y="661507"/>
                </a:cubicBezTo>
                <a:cubicBezTo>
                  <a:pt x="3109202" y="660948"/>
                  <a:pt x="3110943" y="658212"/>
                  <a:pt x="3111378" y="657031"/>
                </a:cubicBezTo>
                <a:lnTo>
                  <a:pt x="3111254" y="656720"/>
                </a:lnTo>
                <a:close/>
                <a:moveTo>
                  <a:pt x="3111378" y="732949"/>
                </a:moveTo>
                <a:cubicBezTo>
                  <a:pt x="3108705" y="729405"/>
                  <a:pt x="3114798" y="722939"/>
                  <a:pt x="3113057" y="718400"/>
                </a:cubicBezTo>
                <a:cubicBezTo>
                  <a:pt x="3116415" y="718586"/>
                  <a:pt x="3114798" y="713861"/>
                  <a:pt x="3116974" y="712866"/>
                </a:cubicBezTo>
                <a:cubicBezTo>
                  <a:pt x="3117720" y="719892"/>
                  <a:pt x="3113741" y="727104"/>
                  <a:pt x="3111378" y="732887"/>
                </a:cubicBezTo>
                <a:moveTo>
                  <a:pt x="3119772" y="648077"/>
                </a:moveTo>
                <a:cubicBezTo>
                  <a:pt x="3118217" y="648574"/>
                  <a:pt x="3118342" y="647331"/>
                  <a:pt x="3116974" y="647580"/>
                </a:cubicBezTo>
                <a:lnTo>
                  <a:pt x="3116850" y="647580"/>
                </a:lnTo>
                <a:cubicBezTo>
                  <a:pt x="3116850" y="647082"/>
                  <a:pt x="3117099" y="646523"/>
                  <a:pt x="3117347" y="645963"/>
                </a:cubicBezTo>
                <a:cubicBezTo>
                  <a:pt x="3117596" y="645403"/>
                  <a:pt x="3117845" y="644844"/>
                  <a:pt x="3117907" y="644160"/>
                </a:cubicBezTo>
                <a:lnTo>
                  <a:pt x="3118094" y="644160"/>
                </a:lnTo>
                <a:cubicBezTo>
                  <a:pt x="3120083" y="643289"/>
                  <a:pt x="3118155" y="640180"/>
                  <a:pt x="3120332" y="638564"/>
                </a:cubicBezTo>
                <a:cubicBezTo>
                  <a:pt x="3123067" y="642108"/>
                  <a:pt x="3119586" y="644471"/>
                  <a:pt x="3119772" y="648077"/>
                </a:cubicBezTo>
                <a:moveTo>
                  <a:pt x="3122010" y="635890"/>
                </a:moveTo>
                <a:cubicBezTo>
                  <a:pt x="3119834" y="635331"/>
                  <a:pt x="3121575" y="632595"/>
                  <a:pt x="3122010" y="631351"/>
                </a:cubicBezTo>
                <a:cubicBezTo>
                  <a:pt x="3123192" y="631849"/>
                  <a:pt x="3122570" y="635268"/>
                  <a:pt x="3122010" y="635890"/>
                </a:cubicBezTo>
                <a:moveTo>
                  <a:pt x="3123689" y="621900"/>
                </a:moveTo>
                <a:lnTo>
                  <a:pt x="3123565" y="621589"/>
                </a:lnTo>
                <a:cubicBezTo>
                  <a:pt x="3123565" y="621589"/>
                  <a:pt x="3124000" y="621900"/>
                  <a:pt x="3124249" y="622025"/>
                </a:cubicBezTo>
                <a:cubicBezTo>
                  <a:pt x="3124435" y="623828"/>
                  <a:pt x="3124000" y="625009"/>
                  <a:pt x="3123689" y="626377"/>
                </a:cubicBezTo>
                <a:cubicBezTo>
                  <a:pt x="3122010" y="625382"/>
                  <a:pt x="3124000" y="623392"/>
                  <a:pt x="3123689" y="621900"/>
                </a:cubicBezTo>
                <a:moveTo>
                  <a:pt x="3124249" y="667041"/>
                </a:moveTo>
                <a:cubicBezTo>
                  <a:pt x="3124000" y="665922"/>
                  <a:pt x="3124622" y="665611"/>
                  <a:pt x="3124809" y="664865"/>
                </a:cubicBezTo>
                <a:cubicBezTo>
                  <a:pt x="3125804" y="664678"/>
                  <a:pt x="3125804" y="667974"/>
                  <a:pt x="3124249" y="667041"/>
                </a:cubicBezTo>
                <a:moveTo>
                  <a:pt x="3126487" y="661010"/>
                </a:moveTo>
                <a:cubicBezTo>
                  <a:pt x="3126736" y="663497"/>
                  <a:pt x="3124746" y="662813"/>
                  <a:pt x="3125927" y="661010"/>
                </a:cubicBezTo>
                <a:lnTo>
                  <a:pt x="3125927" y="660823"/>
                </a:lnTo>
                <a:cubicBezTo>
                  <a:pt x="3125927" y="660823"/>
                  <a:pt x="3126301" y="660948"/>
                  <a:pt x="3126487" y="661010"/>
                </a:cubicBezTo>
                <a:lnTo>
                  <a:pt x="3126487" y="661010"/>
                </a:lnTo>
                <a:close/>
                <a:moveTo>
                  <a:pt x="3127047" y="659828"/>
                </a:moveTo>
                <a:cubicBezTo>
                  <a:pt x="3126550" y="659704"/>
                  <a:pt x="3126301" y="659704"/>
                  <a:pt x="3126176" y="659642"/>
                </a:cubicBezTo>
                <a:cubicBezTo>
                  <a:pt x="3126176" y="659642"/>
                  <a:pt x="3126176" y="659642"/>
                  <a:pt x="3126052" y="659642"/>
                </a:cubicBezTo>
                <a:cubicBezTo>
                  <a:pt x="3126363" y="659145"/>
                  <a:pt x="3126736" y="658212"/>
                  <a:pt x="3127047" y="656471"/>
                </a:cubicBezTo>
                <a:cubicBezTo>
                  <a:pt x="3127793" y="656844"/>
                  <a:pt x="3128104" y="657714"/>
                  <a:pt x="3128166" y="658709"/>
                </a:cubicBezTo>
                <a:cubicBezTo>
                  <a:pt x="3127544" y="658834"/>
                  <a:pt x="3127296" y="659331"/>
                  <a:pt x="3127047" y="659828"/>
                </a:cubicBezTo>
                <a:moveTo>
                  <a:pt x="3128726" y="622460"/>
                </a:moveTo>
                <a:lnTo>
                  <a:pt x="3128726" y="624636"/>
                </a:lnTo>
                <a:cubicBezTo>
                  <a:pt x="3126487" y="625071"/>
                  <a:pt x="3126860" y="622335"/>
                  <a:pt x="3128726" y="622460"/>
                </a:cubicBezTo>
                <a:moveTo>
                  <a:pt x="3132021" y="636947"/>
                </a:moveTo>
                <a:cubicBezTo>
                  <a:pt x="3131089" y="641362"/>
                  <a:pt x="3131710" y="646212"/>
                  <a:pt x="3128664" y="649134"/>
                </a:cubicBezTo>
                <a:cubicBezTo>
                  <a:pt x="3131213" y="638688"/>
                  <a:pt x="3131648" y="630419"/>
                  <a:pt x="3134819" y="622398"/>
                </a:cubicBezTo>
                <a:cubicBezTo>
                  <a:pt x="3135378" y="622398"/>
                  <a:pt x="3135254" y="623019"/>
                  <a:pt x="3135378" y="623455"/>
                </a:cubicBezTo>
                <a:cubicBezTo>
                  <a:pt x="3135130" y="627931"/>
                  <a:pt x="3132953" y="632408"/>
                  <a:pt x="3132021" y="636947"/>
                </a:cubicBezTo>
                <a:moveTo>
                  <a:pt x="3136498" y="618543"/>
                </a:moveTo>
                <a:cubicBezTo>
                  <a:pt x="3134508" y="619040"/>
                  <a:pt x="3135503" y="616118"/>
                  <a:pt x="3135939" y="615745"/>
                </a:cubicBezTo>
                <a:cubicBezTo>
                  <a:pt x="3137057" y="615434"/>
                  <a:pt x="3137741" y="618294"/>
                  <a:pt x="3136498" y="618543"/>
                </a:cubicBezTo>
                <a:moveTo>
                  <a:pt x="3137617" y="610149"/>
                </a:moveTo>
                <a:cubicBezTo>
                  <a:pt x="3135627" y="609713"/>
                  <a:pt x="3137554" y="608781"/>
                  <a:pt x="3137057" y="606791"/>
                </a:cubicBezTo>
                <a:cubicBezTo>
                  <a:pt x="3139420" y="606605"/>
                  <a:pt x="3137554" y="609278"/>
                  <a:pt x="3137617" y="610149"/>
                </a:cubicBezTo>
                <a:moveTo>
                  <a:pt x="3138736" y="564324"/>
                </a:moveTo>
                <a:cubicBezTo>
                  <a:pt x="3140228" y="567060"/>
                  <a:pt x="3136871" y="568552"/>
                  <a:pt x="3138736" y="564324"/>
                </a:cubicBezTo>
                <a:moveTo>
                  <a:pt x="56229" y="316547"/>
                </a:moveTo>
                <a:cubicBezTo>
                  <a:pt x="57534" y="317044"/>
                  <a:pt x="57534" y="313687"/>
                  <a:pt x="56788" y="315428"/>
                </a:cubicBezTo>
                <a:cubicBezTo>
                  <a:pt x="56478" y="315925"/>
                  <a:pt x="55109" y="317853"/>
                  <a:pt x="56229" y="316547"/>
                </a:cubicBezTo>
                <a:moveTo>
                  <a:pt x="1505397" y="344962"/>
                </a:moveTo>
                <a:cubicBezTo>
                  <a:pt x="1505522" y="344278"/>
                  <a:pt x="1507014" y="342226"/>
                  <a:pt x="1505958" y="342164"/>
                </a:cubicBezTo>
                <a:cubicBezTo>
                  <a:pt x="1505958" y="342972"/>
                  <a:pt x="1503905" y="344464"/>
                  <a:pt x="1505397" y="344962"/>
                </a:cubicBezTo>
                <a:moveTo>
                  <a:pt x="3844885" y="372880"/>
                </a:moveTo>
                <a:cubicBezTo>
                  <a:pt x="3844761" y="373750"/>
                  <a:pt x="3842771" y="375491"/>
                  <a:pt x="3844325" y="376237"/>
                </a:cubicBezTo>
                <a:cubicBezTo>
                  <a:pt x="3844076" y="374994"/>
                  <a:pt x="3846066" y="373190"/>
                  <a:pt x="3844885" y="372880"/>
                </a:cubicBezTo>
                <a:moveTo>
                  <a:pt x="1494765" y="376237"/>
                </a:moveTo>
                <a:cubicBezTo>
                  <a:pt x="1493770" y="379906"/>
                  <a:pt x="1496195" y="371698"/>
                  <a:pt x="1494765" y="376237"/>
                </a:cubicBezTo>
                <a:moveTo>
                  <a:pt x="953" y="411430"/>
                </a:moveTo>
                <a:cubicBezTo>
                  <a:pt x="-1907" y="415595"/>
                  <a:pt x="2756" y="408818"/>
                  <a:pt x="953" y="411430"/>
                </a:cubicBezTo>
                <a:moveTo>
                  <a:pt x="4212664" y="426539"/>
                </a:moveTo>
                <a:cubicBezTo>
                  <a:pt x="4211608" y="426414"/>
                  <a:pt x="4211421" y="427160"/>
                  <a:pt x="4210426" y="427098"/>
                </a:cubicBezTo>
                <a:cubicBezTo>
                  <a:pt x="4210177" y="429399"/>
                  <a:pt x="4212105" y="426850"/>
                  <a:pt x="4212664" y="426539"/>
                </a:cubicBezTo>
                <a:moveTo>
                  <a:pt x="4186923" y="447741"/>
                </a:moveTo>
                <a:cubicBezTo>
                  <a:pt x="4189721" y="446995"/>
                  <a:pt x="4187793" y="445130"/>
                  <a:pt x="4186923" y="447741"/>
                </a:cubicBezTo>
                <a:moveTo>
                  <a:pt x="4160622" y="571163"/>
                </a:moveTo>
                <a:cubicBezTo>
                  <a:pt x="4160622" y="571163"/>
                  <a:pt x="4160622" y="571163"/>
                  <a:pt x="4160746" y="571101"/>
                </a:cubicBezTo>
                <a:cubicBezTo>
                  <a:pt x="4161057" y="570915"/>
                  <a:pt x="4160933" y="570977"/>
                  <a:pt x="4160622" y="571163"/>
                </a:cubicBezTo>
                <a:moveTo>
                  <a:pt x="4159565" y="571910"/>
                </a:moveTo>
                <a:cubicBezTo>
                  <a:pt x="4159130" y="572220"/>
                  <a:pt x="4158943" y="572345"/>
                  <a:pt x="4159565" y="571910"/>
                </a:cubicBezTo>
                <a:moveTo>
                  <a:pt x="4123502" y="618294"/>
                </a:moveTo>
                <a:cubicBezTo>
                  <a:pt x="4123502" y="618294"/>
                  <a:pt x="4123564" y="618294"/>
                  <a:pt x="4123627" y="618294"/>
                </a:cubicBezTo>
                <a:cubicBezTo>
                  <a:pt x="4125181" y="616615"/>
                  <a:pt x="4127233" y="615185"/>
                  <a:pt x="4129346" y="613631"/>
                </a:cubicBezTo>
                <a:cubicBezTo>
                  <a:pt x="4129471" y="613568"/>
                  <a:pt x="4129471" y="613444"/>
                  <a:pt x="4129533" y="613320"/>
                </a:cubicBezTo>
                <a:cubicBezTo>
                  <a:pt x="4132145" y="612760"/>
                  <a:pt x="4133824" y="610397"/>
                  <a:pt x="4135254" y="608346"/>
                </a:cubicBezTo>
                <a:cubicBezTo>
                  <a:pt x="4135689" y="607724"/>
                  <a:pt x="4136124" y="607102"/>
                  <a:pt x="4136559" y="606542"/>
                </a:cubicBezTo>
                <a:lnTo>
                  <a:pt x="4136684" y="606916"/>
                </a:lnTo>
                <a:cubicBezTo>
                  <a:pt x="4138300" y="606107"/>
                  <a:pt x="4138860" y="604242"/>
                  <a:pt x="4140041" y="602998"/>
                </a:cubicBezTo>
                <a:lnTo>
                  <a:pt x="4139793" y="602998"/>
                </a:lnTo>
                <a:cubicBezTo>
                  <a:pt x="4139793" y="602998"/>
                  <a:pt x="4140165" y="602625"/>
                  <a:pt x="4140352" y="602501"/>
                </a:cubicBezTo>
                <a:cubicBezTo>
                  <a:pt x="4141222" y="601941"/>
                  <a:pt x="4142280" y="601257"/>
                  <a:pt x="4142466" y="600014"/>
                </a:cubicBezTo>
                <a:cubicBezTo>
                  <a:pt x="4142466" y="599703"/>
                  <a:pt x="4142342" y="599454"/>
                  <a:pt x="4142031" y="599454"/>
                </a:cubicBezTo>
                <a:cubicBezTo>
                  <a:pt x="4141720" y="599454"/>
                  <a:pt x="4141534" y="599579"/>
                  <a:pt x="4141471" y="599889"/>
                </a:cubicBezTo>
                <a:cubicBezTo>
                  <a:pt x="4141347" y="600698"/>
                  <a:pt x="4140601" y="601195"/>
                  <a:pt x="4139855" y="601693"/>
                </a:cubicBezTo>
                <a:cubicBezTo>
                  <a:pt x="4139730" y="601755"/>
                  <a:pt x="4139606" y="601879"/>
                  <a:pt x="4139481" y="601941"/>
                </a:cubicBezTo>
                <a:lnTo>
                  <a:pt x="4139481" y="601941"/>
                </a:lnTo>
                <a:cubicBezTo>
                  <a:pt x="4137430" y="602501"/>
                  <a:pt x="4136000" y="603620"/>
                  <a:pt x="4135005" y="605237"/>
                </a:cubicBezTo>
                <a:cubicBezTo>
                  <a:pt x="4135440" y="605361"/>
                  <a:pt x="4135689" y="605672"/>
                  <a:pt x="4135564" y="606356"/>
                </a:cubicBezTo>
                <a:lnTo>
                  <a:pt x="4135689" y="606356"/>
                </a:lnTo>
                <a:cubicBezTo>
                  <a:pt x="4135316" y="606791"/>
                  <a:pt x="4134942" y="607289"/>
                  <a:pt x="4134508" y="607848"/>
                </a:cubicBezTo>
                <a:cubicBezTo>
                  <a:pt x="4133140" y="609776"/>
                  <a:pt x="4131771" y="611765"/>
                  <a:pt x="4129720" y="612387"/>
                </a:cubicBezTo>
                <a:cubicBezTo>
                  <a:pt x="4129907" y="612014"/>
                  <a:pt x="4130155" y="611641"/>
                  <a:pt x="4130404" y="611579"/>
                </a:cubicBezTo>
                <a:cubicBezTo>
                  <a:pt x="4130715" y="611454"/>
                  <a:pt x="4130839" y="611144"/>
                  <a:pt x="4130715" y="610833"/>
                </a:cubicBezTo>
                <a:cubicBezTo>
                  <a:pt x="4130590" y="610522"/>
                  <a:pt x="4130279" y="610397"/>
                  <a:pt x="4129969" y="610522"/>
                </a:cubicBezTo>
                <a:cubicBezTo>
                  <a:pt x="4129223" y="610833"/>
                  <a:pt x="4128787" y="611703"/>
                  <a:pt x="4128477" y="612387"/>
                </a:cubicBezTo>
                <a:cubicBezTo>
                  <a:pt x="4128414" y="612387"/>
                  <a:pt x="4128290" y="612387"/>
                  <a:pt x="4128228" y="612449"/>
                </a:cubicBezTo>
                <a:cubicBezTo>
                  <a:pt x="4126300" y="613817"/>
                  <a:pt x="4124310" y="615247"/>
                  <a:pt x="4122694" y="616926"/>
                </a:cubicBezTo>
                <a:lnTo>
                  <a:pt x="4122694" y="616926"/>
                </a:lnTo>
                <a:cubicBezTo>
                  <a:pt x="4117409" y="619600"/>
                  <a:pt x="4114113" y="624325"/>
                  <a:pt x="4110383" y="628615"/>
                </a:cubicBezTo>
                <a:lnTo>
                  <a:pt x="4110507" y="628740"/>
                </a:lnTo>
                <a:cubicBezTo>
                  <a:pt x="4109139" y="629299"/>
                  <a:pt x="4108207" y="630419"/>
                  <a:pt x="4107461" y="631413"/>
                </a:cubicBezTo>
                <a:cubicBezTo>
                  <a:pt x="4106900" y="632160"/>
                  <a:pt x="4106403" y="632843"/>
                  <a:pt x="4105719" y="633279"/>
                </a:cubicBezTo>
                <a:cubicBezTo>
                  <a:pt x="4105346" y="633527"/>
                  <a:pt x="4105284" y="634025"/>
                  <a:pt x="4105533" y="634398"/>
                </a:cubicBezTo>
                <a:cubicBezTo>
                  <a:pt x="4105719" y="634647"/>
                  <a:pt x="4105968" y="634709"/>
                  <a:pt x="4106217" y="634709"/>
                </a:cubicBezTo>
                <a:cubicBezTo>
                  <a:pt x="4106403" y="634709"/>
                  <a:pt x="4106528" y="634709"/>
                  <a:pt x="4106652" y="634584"/>
                </a:cubicBezTo>
                <a:cubicBezTo>
                  <a:pt x="4107522" y="633963"/>
                  <a:pt x="4108144" y="633154"/>
                  <a:pt x="4108766" y="632346"/>
                </a:cubicBezTo>
                <a:cubicBezTo>
                  <a:pt x="4109450" y="631413"/>
                  <a:pt x="4110072" y="630667"/>
                  <a:pt x="4111004" y="630232"/>
                </a:cubicBezTo>
                <a:lnTo>
                  <a:pt x="4111004" y="630232"/>
                </a:lnTo>
                <a:cubicBezTo>
                  <a:pt x="4111316" y="630294"/>
                  <a:pt x="4111688" y="630356"/>
                  <a:pt x="4111564" y="630854"/>
                </a:cubicBezTo>
                <a:lnTo>
                  <a:pt x="4111626" y="630854"/>
                </a:lnTo>
                <a:cubicBezTo>
                  <a:pt x="4111626" y="630854"/>
                  <a:pt x="4111316" y="631351"/>
                  <a:pt x="4111129" y="631600"/>
                </a:cubicBezTo>
                <a:cubicBezTo>
                  <a:pt x="4110942" y="631849"/>
                  <a:pt x="4111004" y="632160"/>
                  <a:pt x="4111191" y="632346"/>
                </a:cubicBezTo>
                <a:cubicBezTo>
                  <a:pt x="4111316" y="632408"/>
                  <a:pt x="4111439" y="632470"/>
                  <a:pt x="4111501" y="632470"/>
                </a:cubicBezTo>
                <a:cubicBezTo>
                  <a:pt x="4111688" y="632470"/>
                  <a:pt x="4111813" y="632408"/>
                  <a:pt x="4111937" y="632284"/>
                </a:cubicBezTo>
                <a:cubicBezTo>
                  <a:pt x="4112248" y="631911"/>
                  <a:pt x="4112434" y="631600"/>
                  <a:pt x="4112559" y="631227"/>
                </a:cubicBezTo>
                <a:lnTo>
                  <a:pt x="4112559" y="631351"/>
                </a:lnTo>
                <a:cubicBezTo>
                  <a:pt x="4117906" y="628678"/>
                  <a:pt x="4121015" y="623828"/>
                  <a:pt x="4123378" y="618232"/>
                </a:cubicBezTo>
                <a:moveTo>
                  <a:pt x="4104352" y="631911"/>
                </a:moveTo>
                <a:cubicBezTo>
                  <a:pt x="4105533" y="631040"/>
                  <a:pt x="4100372" y="634771"/>
                  <a:pt x="4104352" y="631911"/>
                </a:cubicBezTo>
                <a:moveTo>
                  <a:pt x="3739929" y="745820"/>
                </a:moveTo>
                <a:cubicBezTo>
                  <a:pt x="3741546" y="742587"/>
                  <a:pt x="3738562" y="744328"/>
                  <a:pt x="3739929" y="745820"/>
                </a:cubicBezTo>
                <a:moveTo>
                  <a:pt x="4199794" y="757509"/>
                </a:moveTo>
                <a:cubicBezTo>
                  <a:pt x="4201286" y="757696"/>
                  <a:pt x="4202716" y="754898"/>
                  <a:pt x="4202032" y="754711"/>
                </a:cubicBezTo>
                <a:cubicBezTo>
                  <a:pt x="4201659" y="756017"/>
                  <a:pt x="4200167" y="756204"/>
                  <a:pt x="4199794" y="757509"/>
                </a:cubicBezTo>
                <a:moveTo>
                  <a:pt x="283674" y="116149"/>
                </a:moveTo>
                <a:cubicBezTo>
                  <a:pt x="283674" y="116149"/>
                  <a:pt x="284047" y="116025"/>
                  <a:pt x="284047" y="115838"/>
                </a:cubicBezTo>
                <a:cubicBezTo>
                  <a:pt x="284047" y="115652"/>
                  <a:pt x="283860" y="115465"/>
                  <a:pt x="283674" y="115465"/>
                </a:cubicBezTo>
                <a:lnTo>
                  <a:pt x="282555" y="115465"/>
                </a:lnTo>
                <a:cubicBezTo>
                  <a:pt x="282555" y="115465"/>
                  <a:pt x="282181" y="115589"/>
                  <a:pt x="282181" y="115838"/>
                </a:cubicBezTo>
                <a:cubicBezTo>
                  <a:pt x="282181" y="116087"/>
                  <a:pt x="282306" y="116149"/>
                  <a:pt x="282555" y="116149"/>
                </a:cubicBezTo>
                <a:lnTo>
                  <a:pt x="283674" y="116149"/>
                </a:lnTo>
                <a:close/>
                <a:moveTo>
                  <a:pt x="257994" y="129455"/>
                </a:moveTo>
                <a:cubicBezTo>
                  <a:pt x="257994" y="129455"/>
                  <a:pt x="258243" y="129455"/>
                  <a:pt x="258305" y="129393"/>
                </a:cubicBezTo>
                <a:lnTo>
                  <a:pt x="258927" y="129082"/>
                </a:lnTo>
                <a:cubicBezTo>
                  <a:pt x="260482" y="128336"/>
                  <a:pt x="262036" y="127527"/>
                  <a:pt x="263466" y="126533"/>
                </a:cubicBezTo>
                <a:cubicBezTo>
                  <a:pt x="263777" y="126284"/>
                  <a:pt x="263902" y="125849"/>
                  <a:pt x="263653" y="125476"/>
                </a:cubicBezTo>
                <a:cubicBezTo>
                  <a:pt x="263404" y="125165"/>
                  <a:pt x="262969" y="125040"/>
                  <a:pt x="262596" y="125289"/>
                </a:cubicBezTo>
                <a:cubicBezTo>
                  <a:pt x="261290" y="126222"/>
                  <a:pt x="259735" y="126968"/>
                  <a:pt x="258305" y="127714"/>
                </a:cubicBezTo>
                <a:lnTo>
                  <a:pt x="257684" y="128025"/>
                </a:lnTo>
                <a:cubicBezTo>
                  <a:pt x="257310" y="128211"/>
                  <a:pt x="257186" y="128647"/>
                  <a:pt x="257373" y="129020"/>
                </a:cubicBezTo>
                <a:cubicBezTo>
                  <a:pt x="257497" y="129268"/>
                  <a:pt x="257746" y="129455"/>
                  <a:pt x="258057" y="129455"/>
                </a:cubicBezTo>
                <a:moveTo>
                  <a:pt x="169827" y="155942"/>
                </a:moveTo>
                <a:cubicBezTo>
                  <a:pt x="169827" y="155942"/>
                  <a:pt x="170324" y="155880"/>
                  <a:pt x="170511" y="155694"/>
                </a:cubicBezTo>
                <a:cubicBezTo>
                  <a:pt x="171382" y="154948"/>
                  <a:pt x="172314" y="154202"/>
                  <a:pt x="173246" y="153518"/>
                </a:cubicBezTo>
                <a:cubicBezTo>
                  <a:pt x="177102" y="150409"/>
                  <a:pt x="181081" y="147175"/>
                  <a:pt x="183630" y="142761"/>
                </a:cubicBezTo>
                <a:cubicBezTo>
                  <a:pt x="185247" y="142015"/>
                  <a:pt x="185744" y="139528"/>
                  <a:pt x="183568" y="139030"/>
                </a:cubicBezTo>
                <a:cubicBezTo>
                  <a:pt x="183071" y="140025"/>
                  <a:pt x="181392" y="139776"/>
                  <a:pt x="181889" y="141704"/>
                </a:cubicBezTo>
                <a:cubicBezTo>
                  <a:pt x="179526" y="145808"/>
                  <a:pt x="175734" y="148916"/>
                  <a:pt x="172003" y="151963"/>
                </a:cubicBezTo>
                <a:cubicBezTo>
                  <a:pt x="171070" y="152709"/>
                  <a:pt x="170138" y="153455"/>
                  <a:pt x="169268" y="154202"/>
                </a:cubicBezTo>
                <a:cubicBezTo>
                  <a:pt x="168832" y="154575"/>
                  <a:pt x="168770" y="155196"/>
                  <a:pt x="169143" y="155632"/>
                </a:cubicBezTo>
                <a:cubicBezTo>
                  <a:pt x="169330" y="155880"/>
                  <a:pt x="169640" y="156005"/>
                  <a:pt x="169952" y="156005"/>
                </a:cubicBezTo>
                <a:moveTo>
                  <a:pt x="184625" y="163404"/>
                </a:moveTo>
                <a:cubicBezTo>
                  <a:pt x="184812" y="162906"/>
                  <a:pt x="185123" y="162658"/>
                  <a:pt x="185558" y="162471"/>
                </a:cubicBezTo>
                <a:cubicBezTo>
                  <a:pt x="185744" y="162409"/>
                  <a:pt x="185806" y="162160"/>
                  <a:pt x="185744" y="162036"/>
                </a:cubicBezTo>
                <a:cubicBezTo>
                  <a:pt x="185682" y="161849"/>
                  <a:pt x="185496" y="161787"/>
                  <a:pt x="185309" y="161849"/>
                </a:cubicBezTo>
                <a:cubicBezTo>
                  <a:pt x="184750" y="162098"/>
                  <a:pt x="184314" y="162471"/>
                  <a:pt x="184004" y="163155"/>
                </a:cubicBezTo>
                <a:cubicBezTo>
                  <a:pt x="183942" y="163342"/>
                  <a:pt x="184004" y="163528"/>
                  <a:pt x="184190" y="163590"/>
                </a:cubicBezTo>
                <a:cubicBezTo>
                  <a:pt x="184190" y="163590"/>
                  <a:pt x="184314" y="163590"/>
                  <a:pt x="184314" y="163590"/>
                </a:cubicBezTo>
                <a:cubicBezTo>
                  <a:pt x="184439" y="163590"/>
                  <a:pt x="184563" y="163528"/>
                  <a:pt x="184625" y="163404"/>
                </a:cubicBezTo>
                <a:moveTo>
                  <a:pt x="160811" y="165269"/>
                </a:moveTo>
                <a:cubicBezTo>
                  <a:pt x="160811" y="165269"/>
                  <a:pt x="160811" y="165269"/>
                  <a:pt x="160873" y="165269"/>
                </a:cubicBezTo>
                <a:cubicBezTo>
                  <a:pt x="161060" y="165269"/>
                  <a:pt x="161184" y="165145"/>
                  <a:pt x="161184" y="165020"/>
                </a:cubicBezTo>
                <a:cubicBezTo>
                  <a:pt x="161184" y="164896"/>
                  <a:pt x="161309" y="164834"/>
                  <a:pt x="161558" y="164710"/>
                </a:cubicBezTo>
                <a:cubicBezTo>
                  <a:pt x="161744" y="164647"/>
                  <a:pt x="161806" y="164399"/>
                  <a:pt x="161744" y="164274"/>
                </a:cubicBezTo>
                <a:cubicBezTo>
                  <a:pt x="161682" y="164088"/>
                  <a:pt x="161433" y="164026"/>
                  <a:pt x="161309" y="164088"/>
                </a:cubicBezTo>
                <a:cubicBezTo>
                  <a:pt x="161060" y="164212"/>
                  <a:pt x="160687" y="164399"/>
                  <a:pt x="160563" y="164896"/>
                </a:cubicBezTo>
                <a:cubicBezTo>
                  <a:pt x="160563" y="165083"/>
                  <a:pt x="160625" y="165269"/>
                  <a:pt x="160811" y="165331"/>
                </a:cubicBezTo>
                <a:moveTo>
                  <a:pt x="154469" y="197912"/>
                </a:moveTo>
                <a:cubicBezTo>
                  <a:pt x="154469" y="197912"/>
                  <a:pt x="154967" y="197788"/>
                  <a:pt x="155153" y="197601"/>
                </a:cubicBezTo>
                <a:cubicBezTo>
                  <a:pt x="156583" y="195736"/>
                  <a:pt x="158324" y="194057"/>
                  <a:pt x="160003" y="192378"/>
                </a:cubicBezTo>
                <a:cubicBezTo>
                  <a:pt x="161247" y="191135"/>
                  <a:pt x="162614" y="189767"/>
                  <a:pt x="163796" y="188399"/>
                </a:cubicBezTo>
                <a:cubicBezTo>
                  <a:pt x="164107" y="188026"/>
                  <a:pt x="164044" y="187529"/>
                  <a:pt x="163734" y="187218"/>
                </a:cubicBezTo>
                <a:cubicBezTo>
                  <a:pt x="163423" y="186907"/>
                  <a:pt x="162863" y="186969"/>
                  <a:pt x="162552" y="187280"/>
                </a:cubicBezTo>
                <a:cubicBezTo>
                  <a:pt x="161371" y="188648"/>
                  <a:pt x="160065" y="189891"/>
                  <a:pt x="158822" y="191135"/>
                </a:cubicBezTo>
                <a:cubicBezTo>
                  <a:pt x="157143" y="192814"/>
                  <a:pt x="155340" y="194617"/>
                  <a:pt x="153847" y="196482"/>
                </a:cubicBezTo>
                <a:cubicBezTo>
                  <a:pt x="153537" y="196855"/>
                  <a:pt x="153599" y="197353"/>
                  <a:pt x="153972" y="197664"/>
                </a:cubicBezTo>
                <a:cubicBezTo>
                  <a:pt x="154158" y="197788"/>
                  <a:pt x="154283" y="197850"/>
                  <a:pt x="154469" y="197850"/>
                </a:cubicBezTo>
                <a:moveTo>
                  <a:pt x="126552" y="211591"/>
                </a:moveTo>
                <a:cubicBezTo>
                  <a:pt x="126552" y="211591"/>
                  <a:pt x="126800" y="211591"/>
                  <a:pt x="126925" y="211467"/>
                </a:cubicBezTo>
                <a:cubicBezTo>
                  <a:pt x="127982" y="210534"/>
                  <a:pt x="128915" y="209353"/>
                  <a:pt x="129847" y="208234"/>
                </a:cubicBezTo>
                <a:cubicBezTo>
                  <a:pt x="130904" y="206928"/>
                  <a:pt x="132024" y="205560"/>
                  <a:pt x="133267" y="204565"/>
                </a:cubicBezTo>
                <a:cubicBezTo>
                  <a:pt x="133516" y="204379"/>
                  <a:pt x="133578" y="204006"/>
                  <a:pt x="133391" y="203757"/>
                </a:cubicBezTo>
                <a:cubicBezTo>
                  <a:pt x="133205" y="203508"/>
                  <a:pt x="132831" y="203446"/>
                  <a:pt x="132583" y="203633"/>
                </a:cubicBezTo>
                <a:cubicBezTo>
                  <a:pt x="131215" y="204690"/>
                  <a:pt x="130096" y="206120"/>
                  <a:pt x="128976" y="207488"/>
                </a:cubicBezTo>
                <a:cubicBezTo>
                  <a:pt x="128106" y="208607"/>
                  <a:pt x="127174" y="209726"/>
                  <a:pt x="126178" y="210659"/>
                </a:cubicBezTo>
                <a:cubicBezTo>
                  <a:pt x="125930" y="210845"/>
                  <a:pt x="125930" y="211218"/>
                  <a:pt x="126178" y="211467"/>
                </a:cubicBezTo>
                <a:cubicBezTo>
                  <a:pt x="126303" y="211591"/>
                  <a:pt x="126427" y="211653"/>
                  <a:pt x="126613" y="211653"/>
                </a:cubicBezTo>
                <a:moveTo>
                  <a:pt x="135940" y="215446"/>
                </a:moveTo>
                <a:lnTo>
                  <a:pt x="135940" y="215446"/>
                </a:lnTo>
                <a:cubicBezTo>
                  <a:pt x="136251" y="215446"/>
                  <a:pt x="136562" y="215198"/>
                  <a:pt x="136562" y="214887"/>
                </a:cubicBezTo>
                <a:cubicBezTo>
                  <a:pt x="136562" y="214203"/>
                  <a:pt x="137246" y="213705"/>
                  <a:pt x="137930" y="213208"/>
                </a:cubicBezTo>
                <a:cubicBezTo>
                  <a:pt x="141598" y="212648"/>
                  <a:pt x="142780" y="209664"/>
                  <a:pt x="144397" y="207115"/>
                </a:cubicBezTo>
                <a:cubicBezTo>
                  <a:pt x="141039" y="205995"/>
                  <a:pt x="138552" y="209602"/>
                  <a:pt x="137122" y="212151"/>
                </a:cubicBezTo>
                <a:lnTo>
                  <a:pt x="137246" y="212151"/>
                </a:lnTo>
                <a:cubicBezTo>
                  <a:pt x="136376" y="212773"/>
                  <a:pt x="135381" y="213519"/>
                  <a:pt x="135318" y="214825"/>
                </a:cubicBezTo>
                <a:cubicBezTo>
                  <a:pt x="135318" y="215135"/>
                  <a:pt x="135567" y="215446"/>
                  <a:pt x="135879" y="215446"/>
                </a:cubicBezTo>
                <a:moveTo>
                  <a:pt x="97141" y="235716"/>
                </a:moveTo>
                <a:cubicBezTo>
                  <a:pt x="97141" y="235716"/>
                  <a:pt x="97141" y="235716"/>
                  <a:pt x="97204" y="235716"/>
                </a:cubicBezTo>
                <a:cubicBezTo>
                  <a:pt x="97390" y="235716"/>
                  <a:pt x="97577" y="235592"/>
                  <a:pt x="97639" y="235405"/>
                </a:cubicBezTo>
                <a:cubicBezTo>
                  <a:pt x="97826" y="234535"/>
                  <a:pt x="98696" y="233664"/>
                  <a:pt x="99504" y="233478"/>
                </a:cubicBezTo>
                <a:cubicBezTo>
                  <a:pt x="99753" y="233478"/>
                  <a:pt x="99878" y="233229"/>
                  <a:pt x="99878" y="232980"/>
                </a:cubicBezTo>
                <a:cubicBezTo>
                  <a:pt x="99878" y="232732"/>
                  <a:pt x="99629" y="232607"/>
                  <a:pt x="99380" y="232607"/>
                </a:cubicBezTo>
                <a:cubicBezTo>
                  <a:pt x="98199" y="232794"/>
                  <a:pt x="97079" y="233975"/>
                  <a:pt x="96769" y="235157"/>
                </a:cubicBezTo>
                <a:cubicBezTo>
                  <a:pt x="96769" y="235405"/>
                  <a:pt x="96893" y="235592"/>
                  <a:pt x="97079" y="235654"/>
                </a:cubicBezTo>
                <a:moveTo>
                  <a:pt x="498435" y="243240"/>
                </a:moveTo>
                <a:cubicBezTo>
                  <a:pt x="498435" y="243240"/>
                  <a:pt x="497813" y="242991"/>
                  <a:pt x="497626" y="243240"/>
                </a:cubicBezTo>
                <a:cubicBezTo>
                  <a:pt x="482579" y="258100"/>
                  <a:pt x="466786" y="275323"/>
                  <a:pt x="450683" y="294349"/>
                </a:cubicBezTo>
                <a:cubicBezTo>
                  <a:pt x="450496" y="294598"/>
                  <a:pt x="450496" y="294971"/>
                  <a:pt x="450744" y="295158"/>
                </a:cubicBezTo>
                <a:cubicBezTo>
                  <a:pt x="450869" y="295282"/>
                  <a:pt x="450993" y="295282"/>
                  <a:pt x="451118" y="295282"/>
                </a:cubicBezTo>
                <a:cubicBezTo>
                  <a:pt x="451304" y="295282"/>
                  <a:pt x="451429" y="295220"/>
                  <a:pt x="451553" y="295096"/>
                </a:cubicBezTo>
                <a:cubicBezTo>
                  <a:pt x="467657" y="276069"/>
                  <a:pt x="483387" y="258908"/>
                  <a:pt x="498435" y="244048"/>
                </a:cubicBezTo>
                <a:cubicBezTo>
                  <a:pt x="498684" y="243799"/>
                  <a:pt x="498684" y="243426"/>
                  <a:pt x="498435" y="243240"/>
                </a:cubicBezTo>
                <a:moveTo>
                  <a:pt x="74695" y="290805"/>
                </a:moveTo>
                <a:cubicBezTo>
                  <a:pt x="74695" y="290805"/>
                  <a:pt x="75007" y="291054"/>
                  <a:pt x="75193" y="291054"/>
                </a:cubicBezTo>
                <a:cubicBezTo>
                  <a:pt x="75317" y="291054"/>
                  <a:pt x="75379" y="291054"/>
                  <a:pt x="75441" y="290992"/>
                </a:cubicBezTo>
                <a:cubicBezTo>
                  <a:pt x="76934" y="290121"/>
                  <a:pt x="77866" y="288754"/>
                  <a:pt x="78862" y="287448"/>
                </a:cubicBezTo>
                <a:cubicBezTo>
                  <a:pt x="79794" y="286142"/>
                  <a:pt x="80603" y="284961"/>
                  <a:pt x="81846" y="284277"/>
                </a:cubicBezTo>
                <a:cubicBezTo>
                  <a:pt x="82095" y="284152"/>
                  <a:pt x="82219" y="283779"/>
                  <a:pt x="82095" y="283531"/>
                </a:cubicBezTo>
                <a:cubicBezTo>
                  <a:pt x="81970" y="283282"/>
                  <a:pt x="81597" y="283158"/>
                  <a:pt x="81349" y="283282"/>
                </a:cubicBezTo>
                <a:cubicBezTo>
                  <a:pt x="79857" y="284090"/>
                  <a:pt x="78924" y="285458"/>
                  <a:pt x="77991" y="286764"/>
                </a:cubicBezTo>
                <a:cubicBezTo>
                  <a:pt x="77058" y="288070"/>
                  <a:pt x="76188" y="289251"/>
                  <a:pt x="74944" y="289997"/>
                </a:cubicBezTo>
                <a:cubicBezTo>
                  <a:pt x="74695" y="290121"/>
                  <a:pt x="74571" y="290494"/>
                  <a:pt x="74758" y="290743"/>
                </a:cubicBezTo>
                <a:moveTo>
                  <a:pt x="67918" y="299883"/>
                </a:moveTo>
                <a:cubicBezTo>
                  <a:pt x="67918" y="299883"/>
                  <a:pt x="68229" y="299883"/>
                  <a:pt x="68353" y="299759"/>
                </a:cubicBezTo>
                <a:cubicBezTo>
                  <a:pt x="70592" y="297956"/>
                  <a:pt x="71089" y="295531"/>
                  <a:pt x="71524" y="293168"/>
                </a:cubicBezTo>
                <a:cubicBezTo>
                  <a:pt x="72022" y="290619"/>
                  <a:pt x="72519" y="288194"/>
                  <a:pt x="75256" y="286702"/>
                </a:cubicBezTo>
                <a:cubicBezTo>
                  <a:pt x="75566" y="286515"/>
                  <a:pt x="75690" y="286080"/>
                  <a:pt x="75504" y="285769"/>
                </a:cubicBezTo>
                <a:cubicBezTo>
                  <a:pt x="75317" y="285458"/>
                  <a:pt x="74882" y="285334"/>
                  <a:pt x="74571" y="285520"/>
                </a:cubicBezTo>
                <a:cubicBezTo>
                  <a:pt x="71338" y="287323"/>
                  <a:pt x="70778" y="290184"/>
                  <a:pt x="70219" y="292919"/>
                </a:cubicBezTo>
                <a:cubicBezTo>
                  <a:pt x="69784" y="295158"/>
                  <a:pt x="69348" y="297210"/>
                  <a:pt x="67483" y="298702"/>
                </a:cubicBezTo>
                <a:cubicBezTo>
                  <a:pt x="67172" y="298951"/>
                  <a:pt x="67172" y="299386"/>
                  <a:pt x="67359" y="299635"/>
                </a:cubicBezTo>
                <a:cubicBezTo>
                  <a:pt x="67483" y="299821"/>
                  <a:pt x="67669" y="299883"/>
                  <a:pt x="67856" y="299883"/>
                </a:cubicBezTo>
                <a:moveTo>
                  <a:pt x="4210115" y="240006"/>
                </a:moveTo>
                <a:lnTo>
                  <a:pt x="4209867" y="240131"/>
                </a:lnTo>
                <a:cubicBezTo>
                  <a:pt x="4209867" y="240131"/>
                  <a:pt x="4209493" y="240628"/>
                  <a:pt x="4209618" y="240877"/>
                </a:cubicBezTo>
                <a:cubicBezTo>
                  <a:pt x="4209680" y="241063"/>
                  <a:pt x="4209929" y="241188"/>
                  <a:pt x="4210115" y="241188"/>
                </a:cubicBezTo>
                <a:cubicBezTo>
                  <a:pt x="4210177" y="241188"/>
                  <a:pt x="4210302" y="241188"/>
                  <a:pt x="4210364" y="241126"/>
                </a:cubicBezTo>
                <a:lnTo>
                  <a:pt x="4210613" y="241001"/>
                </a:lnTo>
                <a:cubicBezTo>
                  <a:pt x="4210613" y="241001"/>
                  <a:pt x="4211172" y="240690"/>
                  <a:pt x="4211359" y="240628"/>
                </a:cubicBezTo>
                <a:cubicBezTo>
                  <a:pt x="4211669" y="240504"/>
                  <a:pt x="4211794" y="240193"/>
                  <a:pt x="4211669" y="239944"/>
                </a:cubicBezTo>
                <a:cubicBezTo>
                  <a:pt x="4211546" y="239633"/>
                  <a:pt x="4211234" y="239509"/>
                  <a:pt x="4210985" y="239633"/>
                </a:cubicBezTo>
                <a:cubicBezTo>
                  <a:pt x="4210675" y="239758"/>
                  <a:pt x="4210364" y="239882"/>
                  <a:pt x="4210053" y="240069"/>
                </a:cubicBezTo>
                <a:moveTo>
                  <a:pt x="4214219" y="249582"/>
                </a:moveTo>
                <a:cubicBezTo>
                  <a:pt x="4213535" y="250203"/>
                  <a:pt x="4212913" y="250825"/>
                  <a:pt x="4212229" y="251012"/>
                </a:cubicBezTo>
                <a:cubicBezTo>
                  <a:pt x="4211981" y="251074"/>
                  <a:pt x="4211794" y="251385"/>
                  <a:pt x="4211856" y="251634"/>
                </a:cubicBezTo>
                <a:cubicBezTo>
                  <a:pt x="4211856" y="251882"/>
                  <a:pt x="4212105" y="252007"/>
                  <a:pt x="4212354" y="252007"/>
                </a:cubicBezTo>
                <a:cubicBezTo>
                  <a:pt x="4212354" y="252007"/>
                  <a:pt x="4212416" y="252007"/>
                  <a:pt x="4212478" y="252007"/>
                </a:cubicBezTo>
                <a:cubicBezTo>
                  <a:pt x="4213473" y="251758"/>
                  <a:pt x="4214219" y="251012"/>
                  <a:pt x="4214903" y="250328"/>
                </a:cubicBezTo>
                <a:cubicBezTo>
                  <a:pt x="4215587" y="249706"/>
                  <a:pt x="4216209" y="249084"/>
                  <a:pt x="4216893" y="248898"/>
                </a:cubicBezTo>
                <a:cubicBezTo>
                  <a:pt x="4217141" y="248836"/>
                  <a:pt x="4217328" y="248525"/>
                  <a:pt x="4217265" y="248276"/>
                </a:cubicBezTo>
                <a:cubicBezTo>
                  <a:pt x="4217203" y="248027"/>
                  <a:pt x="4216893" y="247841"/>
                  <a:pt x="4216644" y="247903"/>
                </a:cubicBezTo>
                <a:cubicBezTo>
                  <a:pt x="4215649" y="248152"/>
                  <a:pt x="4214903" y="248898"/>
                  <a:pt x="4214157" y="249582"/>
                </a:cubicBezTo>
                <a:moveTo>
                  <a:pt x="4196561" y="248773"/>
                </a:moveTo>
                <a:cubicBezTo>
                  <a:pt x="4196436" y="248400"/>
                  <a:pt x="4196063" y="248214"/>
                  <a:pt x="4195690" y="248338"/>
                </a:cubicBezTo>
                <a:cubicBezTo>
                  <a:pt x="4194073" y="248836"/>
                  <a:pt x="4192954" y="249830"/>
                  <a:pt x="4191897" y="250763"/>
                </a:cubicBezTo>
                <a:cubicBezTo>
                  <a:pt x="4190654" y="251820"/>
                  <a:pt x="4189472" y="252877"/>
                  <a:pt x="4187731" y="253064"/>
                </a:cubicBezTo>
                <a:cubicBezTo>
                  <a:pt x="4187358" y="253064"/>
                  <a:pt x="4187109" y="253437"/>
                  <a:pt x="4187109" y="253810"/>
                </a:cubicBezTo>
                <a:cubicBezTo>
                  <a:pt x="4187109" y="254183"/>
                  <a:pt x="4187421" y="254432"/>
                  <a:pt x="4187793" y="254432"/>
                </a:cubicBezTo>
                <a:lnTo>
                  <a:pt x="4187856" y="254432"/>
                </a:lnTo>
                <a:cubicBezTo>
                  <a:pt x="4190032" y="254183"/>
                  <a:pt x="4191400" y="253001"/>
                  <a:pt x="4192768" y="251820"/>
                </a:cubicBezTo>
                <a:cubicBezTo>
                  <a:pt x="4193824" y="250950"/>
                  <a:pt x="4194757" y="250079"/>
                  <a:pt x="4196125" y="249644"/>
                </a:cubicBezTo>
                <a:cubicBezTo>
                  <a:pt x="4196498" y="249520"/>
                  <a:pt x="4196685" y="249146"/>
                  <a:pt x="4196561" y="248773"/>
                </a:cubicBezTo>
                <a:moveTo>
                  <a:pt x="446019" y="300070"/>
                </a:moveTo>
                <a:cubicBezTo>
                  <a:pt x="444341" y="302246"/>
                  <a:pt x="442537" y="304360"/>
                  <a:pt x="440734" y="306350"/>
                </a:cubicBezTo>
                <a:cubicBezTo>
                  <a:pt x="438620" y="308712"/>
                  <a:pt x="436444" y="311137"/>
                  <a:pt x="434578" y="313749"/>
                </a:cubicBezTo>
                <a:cubicBezTo>
                  <a:pt x="434392" y="313998"/>
                  <a:pt x="434454" y="314308"/>
                  <a:pt x="434703" y="314433"/>
                </a:cubicBezTo>
                <a:cubicBezTo>
                  <a:pt x="434765" y="314433"/>
                  <a:pt x="434889" y="314495"/>
                  <a:pt x="434952" y="314495"/>
                </a:cubicBezTo>
                <a:cubicBezTo>
                  <a:pt x="435076" y="314495"/>
                  <a:pt x="435262" y="314433"/>
                  <a:pt x="435324" y="314308"/>
                </a:cubicBezTo>
                <a:cubicBezTo>
                  <a:pt x="437128" y="311697"/>
                  <a:pt x="439304" y="309334"/>
                  <a:pt x="441418" y="306972"/>
                </a:cubicBezTo>
                <a:cubicBezTo>
                  <a:pt x="443221" y="304920"/>
                  <a:pt x="445087" y="302868"/>
                  <a:pt x="446766" y="300629"/>
                </a:cubicBezTo>
                <a:cubicBezTo>
                  <a:pt x="446952" y="300443"/>
                  <a:pt x="446889" y="300132"/>
                  <a:pt x="446641" y="299945"/>
                </a:cubicBezTo>
                <a:cubicBezTo>
                  <a:pt x="446454" y="299759"/>
                  <a:pt x="446143" y="299821"/>
                  <a:pt x="445957" y="300070"/>
                </a:cubicBezTo>
                <a:moveTo>
                  <a:pt x="1265393" y="301997"/>
                </a:moveTo>
                <a:cubicBezTo>
                  <a:pt x="1265393" y="301997"/>
                  <a:pt x="1264833" y="302184"/>
                  <a:pt x="1264771" y="302495"/>
                </a:cubicBezTo>
                <a:cubicBezTo>
                  <a:pt x="1264212" y="307034"/>
                  <a:pt x="1263714" y="311573"/>
                  <a:pt x="1263341" y="316049"/>
                </a:cubicBezTo>
                <a:cubicBezTo>
                  <a:pt x="1262595" y="323697"/>
                  <a:pt x="1261849" y="331656"/>
                  <a:pt x="1260357" y="339304"/>
                </a:cubicBezTo>
                <a:cubicBezTo>
                  <a:pt x="1260357" y="339615"/>
                  <a:pt x="1260481" y="339863"/>
                  <a:pt x="1260792" y="339926"/>
                </a:cubicBezTo>
                <a:cubicBezTo>
                  <a:pt x="1260792" y="339926"/>
                  <a:pt x="1260854" y="339926"/>
                  <a:pt x="1260916" y="339926"/>
                </a:cubicBezTo>
                <a:cubicBezTo>
                  <a:pt x="1261165" y="339926"/>
                  <a:pt x="1261413" y="339739"/>
                  <a:pt x="1261476" y="339490"/>
                </a:cubicBezTo>
                <a:cubicBezTo>
                  <a:pt x="1262968" y="331780"/>
                  <a:pt x="1263714" y="323822"/>
                  <a:pt x="1264460" y="316112"/>
                </a:cubicBezTo>
                <a:cubicBezTo>
                  <a:pt x="1264896" y="311697"/>
                  <a:pt x="1265331" y="307096"/>
                  <a:pt x="1265953" y="302619"/>
                </a:cubicBezTo>
                <a:cubicBezTo>
                  <a:pt x="1265953" y="302308"/>
                  <a:pt x="1265766" y="302059"/>
                  <a:pt x="1265455" y="301997"/>
                </a:cubicBezTo>
                <a:moveTo>
                  <a:pt x="1496941" y="381460"/>
                </a:moveTo>
                <a:cubicBezTo>
                  <a:pt x="1496941" y="381460"/>
                  <a:pt x="1496941" y="381336"/>
                  <a:pt x="1496941" y="381274"/>
                </a:cubicBezTo>
                <a:cubicBezTo>
                  <a:pt x="1497128" y="380776"/>
                  <a:pt x="1497253" y="380279"/>
                  <a:pt x="1497315" y="379968"/>
                </a:cubicBezTo>
                <a:cubicBezTo>
                  <a:pt x="1497439" y="379035"/>
                  <a:pt x="1497502" y="378724"/>
                  <a:pt x="1497688" y="378165"/>
                </a:cubicBezTo>
                <a:cubicBezTo>
                  <a:pt x="1497874" y="377605"/>
                  <a:pt x="1498123" y="377356"/>
                  <a:pt x="1498061" y="376735"/>
                </a:cubicBezTo>
                <a:cubicBezTo>
                  <a:pt x="1497999" y="376175"/>
                  <a:pt x="1498310" y="375615"/>
                  <a:pt x="1498372" y="375367"/>
                </a:cubicBezTo>
                <a:cubicBezTo>
                  <a:pt x="1498372" y="375367"/>
                  <a:pt x="1498372" y="375242"/>
                  <a:pt x="1498496" y="375180"/>
                </a:cubicBezTo>
                <a:cubicBezTo>
                  <a:pt x="1498620" y="375180"/>
                  <a:pt x="1498683" y="375056"/>
                  <a:pt x="1498683" y="374869"/>
                </a:cubicBezTo>
                <a:cubicBezTo>
                  <a:pt x="1498683" y="374496"/>
                  <a:pt x="1498807" y="374247"/>
                  <a:pt x="1498932" y="373999"/>
                </a:cubicBezTo>
                <a:cubicBezTo>
                  <a:pt x="1499056" y="373812"/>
                  <a:pt x="1499118" y="373564"/>
                  <a:pt x="1499242" y="373253"/>
                </a:cubicBezTo>
                <a:cubicBezTo>
                  <a:pt x="1499242" y="373253"/>
                  <a:pt x="1499242" y="373253"/>
                  <a:pt x="1499242" y="373253"/>
                </a:cubicBezTo>
                <a:cubicBezTo>
                  <a:pt x="1499366" y="373004"/>
                  <a:pt x="1499491" y="372755"/>
                  <a:pt x="1499615" y="372507"/>
                </a:cubicBezTo>
                <a:cubicBezTo>
                  <a:pt x="1499864" y="371823"/>
                  <a:pt x="1500050" y="371076"/>
                  <a:pt x="1500113" y="370455"/>
                </a:cubicBezTo>
                <a:cubicBezTo>
                  <a:pt x="1500175" y="369833"/>
                  <a:pt x="1500424" y="369709"/>
                  <a:pt x="1500486" y="369087"/>
                </a:cubicBezTo>
                <a:cubicBezTo>
                  <a:pt x="1500548" y="368527"/>
                  <a:pt x="1500486" y="368341"/>
                  <a:pt x="1500610" y="367781"/>
                </a:cubicBezTo>
                <a:cubicBezTo>
                  <a:pt x="1500734" y="367284"/>
                  <a:pt x="1500859" y="366413"/>
                  <a:pt x="1500796" y="366662"/>
                </a:cubicBezTo>
                <a:cubicBezTo>
                  <a:pt x="1500734" y="366911"/>
                  <a:pt x="1499802" y="369335"/>
                  <a:pt x="1499304" y="370766"/>
                </a:cubicBezTo>
                <a:cubicBezTo>
                  <a:pt x="1498807" y="372196"/>
                  <a:pt x="1498248" y="372693"/>
                  <a:pt x="1497874" y="373688"/>
                </a:cubicBezTo>
                <a:cubicBezTo>
                  <a:pt x="1497502" y="374621"/>
                  <a:pt x="1497190" y="375553"/>
                  <a:pt x="1497004" y="376299"/>
                </a:cubicBezTo>
                <a:cubicBezTo>
                  <a:pt x="1496879" y="377045"/>
                  <a:pt x="1496755" y="377729"/>
                  <a:pt x="1496444" y="378538"/>
                </a:cubicBezTo>
                <a:cubicBezTo>
                  <a:pt x="1496133" y="379408"/>
                  <a:pt x="1495885" y="380714"/>
                  <a:pt x="1495698" y="381211"/>
                </a:cubicBezTo>
                <a:cubicBezTo>
                  <a:pt x="1495636" y="381398"/>
                  <a:pt x="1495574" y="381584"/>
                  <a:pt x="1495511" y="381833"/>
                </a:cubicBezTo>
                <a:cubicBezTo>
                  <a:pt x="1494952" y="383388"/>
                  <a:pt x="1494330" y="384880"/>
                  <a:pt x="1493770" y="386434"/>
                </a:cubicBezTo>
                <a:cubicBezTo>
                  <a:pt x="1491968" y="390973"/>
                  <a:pt x="1490102" y="395637"/>
                  <a:pt x="1489107" y="400673"/>
                </a:cubicBezTo>
                <a:cubicBezTo>
                  <a:pt x="1489107" y="400984"/>
                  <a:pt x="1489231" y="401295"/>
                  <a:pt x="1489543" y="401295"/>
                </a:cubicBezTo>
                <a:cubicBezTo>
                  <a:pt x="1489543" y="401295"/>
                  <a:pt x="1489605" y="401295"/>
                  <a:pt x="1489667" y="401295"/>
                </a:cubicBezTo>
                <a:cubicBezTo>
                  <a:pt x="1489915" y="401295"/>
                  <a:pt x="1490164" y="401108"/>
                  <a:pt x="1490227" y="400859"/>
                </a:cubicBezTo>
                <a:cubicBezTo>
                  <a:pt x="1491222" y="395947"/>
                  <a:pt x="1493024" y="391284"/>
                  <a:pt x="1494828" y="386807"/>
                </a:cubicBezTo>
                <a:cubicBezTo>
                  <a:pt x="1495511" y="385004"/>
                  <a:pt x="1496258" y="383201"/>
                  <a:pt x="1496941" y="381398"/>
                </a:cubicBezTo>
                <a:moveTo>
                  <a:pt x="1105597" y="413046"/>
                </a:moveTo>
                <a:cubicBezTo>
                  <a:pt x="1105038" y="413606"/>
                  <a:pt x="1104478" y="414352"/>
                  <a:pt x="1103794" y="415409"/>
                </a:cubicBezTo>
                <a:cubicBezTo>
                  <a:pt x="1103546" y="415782"/>
                  <a:pt x="1103669" y="416217"/>
                  <a:pt x="1104043" y="416466"/>
                </a:cubicBezTo>
                <a:cubicBezTo>
                  <a:pt x="1104167" y="416528"/>
                  <a:pt x="1104292" y="416590"/>
                  <a:pt x="1104415" y="416590"/>
                </a:cubicBezTo>
                <a:cubicBezTo>
                  <a:pt x="1104664" y="416590"/>
                  <a:pt x="1104913" y="416466"/>
                  <a:pt x="1105038" y="416217"/>
                </a:cubicBezTo>
                <a:cubicBezTo>
                  <a:pt x="1105659" y="415285"/>
                  <a:pt x="1106157" y="414601"/>
                  <a:pt x="1106592" y="414103"/>
                </a:cubicBezTo>
                <a:cubicBezTo>
                  <a:pt x="1106903" y="413792"/>
                  <a:pt x="1106903" y="413357"/>
                  <a:pt x="1106592" y="413046"/>
                </a:cubicBezTo>
                <a:cubicBezTo>
                  <a:pt x="1106281" y="412735"/>
                  <a:pt x="1105846" y="412735"/>
                  <a:pt x="1105535" y="413046"/>
                </a:cubicBezTo>
                <a:moveTo>
                  <a:pt x="787187" y="464529"/>
                </a:moveTo>
                <a:lnTo>
                  <a:pt x="787187" y="464529"/>
                </a:lnTo>
                <a:cubicBezTo>
                  <a:pt x="787187" y="464529"/>
                  <a:pt x="787560" y="464343"/>
                  <a:pt x="787497" y="464156"/>
                </a:cubicBezTo>
                <a:cubicBezTo>
                  <a:pt x="787497" y="463410"/>
                  <a:pt x="787497" y="462850"/>
                  <a:pt x="787746" y="462353"/>
                </a:cubicBezTo>
                <a:cubicBezTo>
                  <a:pt x="787808" y="462166"/>
                  <a:pt x="787746" y="461980"/>
                  <a:pt x="787560" y="461918"/>
                </a:cubicBezTo>
                <a:cubicBezTo>
                  <a:pt x="787373" y="461856"/>
                  <a:pt x="787187" y="461918"/>
                  <a:pt x="787125" y="462104"/>
                </a:cubicBezTo>
                <a:cubicBezTo>
                  <a:pt x="786876" y="462664"/>
                  <a:pt x="786751" y="463348"/>
                  <a:pt x="786813" y="464218"/>
                </a:cubicBezTo>
                <a:cubicBezTo>
                  <a:pt x="786813" y="464405"/>
                  <a:pt x="787000" y="464529"/>
                  <a:pt x="787187" y="464529"/>
                </a:cubicBezTo>
                <a:moveTo>
                  <a:pt x="1670852" y="466768"/>
                </a:moveTo>
                <a:cubicBezTo>
                  <a:pt x="1670852" y="466768"/>
                  <a:pt x="1671038" y="466768"/>
                  <a:pt x="1671100" y="466705"/>
                </a:cubicBezTo>
                <a:cubicBezTo>
                  <a:pt x="1671661" y="466270"/>
                  <a:pt x="1672282" y="465835"/>
                  <a:pt x="1673028" y="465400"/>
                </a:cubicBezTo>
                <a:cubicBezTo>
                  <a:pt x="1674209" y="464653"/>
                  <a:pt x="1675453" y="463845"/>
                  <a:pt x="1676199" y="462788"/>
                </a:cubicBezTo>
                <a:cubicBezTo>
                  <a:pt x="1676324" y="462602"/>
                  <a:pt x="1676262" y="462415"/>
                  <a:pt x="1676137" y="462291"/>
                </a:cubicBezTo>
                <a:cubicBezTo>
                  <a:pt x="1675950" y="462166"/>
                  <a:pt x="1675764" y="462229"/>
                  <a:pt x="1675639" y="462353"/>
                </a:cubicBezTo>
                <a:cubicBezTo>
                  <a:pt x="1674955" y="463286"/>
                  <a:pt x="1673774" y="464094"/>
                  <a:pt x="1672655" y="464778"/>
                </a:cubicBezTo>
                <a:cubicBezTo>
                  <a:pt x="1671971" y="465275"/>
                  <a:pt x="1671287" y="465711"/>
                  <a:pt x="1670665" y="466146"/>
                </a:cubicBezTo>
                <a:cubicBezTo>
                  <a:pt x="1670479" y="466270"/>
                  <a:pt x="1670479" y="466519"/>
                  <a:pt x="1670665" y="466643"/>
                </a:cubicBezTo>
                <a:cubicBezTo>
                  <a:pt x="1670728" y="466705"/>
                  <a:pt x="1670852" y="466768"/>
                  <a:pt x="1670914" y="466768"/>
                </a:cubicBezTo>
                <a:moveTo>
                  <a:pt x="4218385" y="419761"/>
                </a:moveTo>
                <a:cubicBezTo>
                  <a:pt x="4217328" y="420445"/>
                  <a:pt x="4216582" y="421378"/>
                  <a:pt x="4215898" y="422311"/>
                </a:cubicBezTo>
                <a:cubicBezTo>
                  <a:pt x="4215338" y="423057"/>
                  <a:pt x="4214778" y="423741"/>
                  <a:pt x="4214157" y="424238"/>
                </a:cubicBezTo>
                <a:cubicBezTo>
                  <a:pt x="4213846" y="424487"/>
                  <a:pt x="4213784" y="424922"/>
                  <a:pt x="4214032" y="425233"/>
                </a:cubicBezTo>
                <a:cubicBezTo>
                  <a:pt x="4214157" y="425420"/>
                  <a:pt x="4214406" y="425482"/>
                  <a:pt x="4214592" y="425482"/>
                </a:cubicBezTo>
                <a:cubicBezTo>
                  <a:pt x="4214778" y="425482"/>
                  <a:pt x="4214903" y="425482"/>
                  <a:pt x="4215027" y="425295"/>
                </a:cubicBezTo>
                <a:cubicBezTo>
                  <a:pt x="4215835" y="424673"/>
                  <a:pt x="4216457" y="423865"/>
                  <a:pt x="4217017" y="423119"/>
                </a:cubicBezTo>
                <a:cubicBezTo>
                  <a:pt x="4217701" y="422248"/>
                  <a:pt x="4218323" y="421440"/>
                  <a:pt x="4219131" y="420881"/>
                </a:cubicBezTo>
                <a:cubicBezTo>
                  <a:pt x="4219441" y="420632"/>
                  <a:pt x="4219566" y="420197"/>
                  <a:pt x="4219318" y="419886"/>
                </a:cubicBezTo>
                <a:cubicBezTo>
                  <a:pt x="4219069" y="419575"/>
                  <a:pt x="4218634" y="419450"/>
                  <a:pt x="4218323" y="419699"/>
                </a:cubicBezTo>
                <a:moveTo>
                  <a:pt x="1668675" y="510789"/>
                </a:moveTo>
                <a:cubicBezTo>
                  <a:pt x="1668675" y="510789"/>
                  <a:pt x="1668427" y="510230"/>
                  <a:pt x="1668116" y="510230"/>
                </a:cubicBezTo>
                <a:lnTo>
                  <a:pt x="1668116" y="510230"/>
                </a:lnTo>
                <a:cubicBezTo>
                  <a:pt x="1667121" y="510230"/>
                  <a:pt x="1666251" y="510851"/>
                  <a:pt x="1666002" y="511038"/>
                </a:cubicBezTo>
                <a:lnTo>
                  <a:pt x="1665878" y="511162"/>
                </a:lnTo>
                <a:lnTo>
                  <a:pt x="1665878" y="511349"/>
                </a:lnTo>
                <a:cubicBezTo>
                  <a:pt x="1665878" y="511349"/>
                  <a:pt x="1665691" y="511784"/>
                  <a:pt x="1665691" y="512219"/>
                </a:cubicBezTo>
                <a:cubicBezTo>
                  <a:pt x="1665691" y="512530"/>
                  <a:pt x="1665940" y="512841"/>
                  <a:pt x="1666251" y="512779"/>
                </a:cubicBezTo>
                <a:cubicBezTo>
                  <a:pt x="1666562" y="512779"/>
                  <a:pt x="1666811" y="512530"/>
                  <a:pt x="1666811" y="512219"/>
                </a:cubicBezTo>
                <a:cubicBezTo>
                  <a:pt x="1666811" y="512095"/>
                  <a:pt x="1666811" y="511971"/>
                  <a:pt x="1666811" y="511908"/>
                </a:cubicBezTo>
                <a:cubicBezTo>
                  <a:pt x="1667059" y="511722"/>
                  <a:pt x="1667619" y="511411"/>
                  <a:pt x="1668178" y="511411"/>
                </a:cubicBezTo>
                <a:cubicBezTo>
                  <a:pt x="1668489" y="511411"/>
                  <a:pt x="1668738" y="511162"/>
                  <a:pt x="1668738" y="510789"/>
                </a:cubicBezTo>
                <a:moveTo>
                  <a:pt x="2962526" y="519245"/>
                </a:moveTo>
                <a:cubicBezTo>
                  <a:pt x="2961219" y="522354"/>
                  <a:pt x="2959541" y="525960"/>
                  <a:pt x="2957240" y="529194"/>
                </a:cubicBezTo>
                <a:cubicBezTo>
                  <a:pt x="2957116" y="529380"/>
                  <a:pt x="2957116" y="529629"/>
                  <a:pt x="2957364" y="529815"/>
                </a:cubicBezTo>
                <a:cubicBezTo>
                  <a:pt x="2957427" y="529815"/>
                  <a:pt x="2957551" y="529878"/>
                  <a:pt x="2957613" y="529878"/>
                </a:cubicBezTo>
                <a:cubicBezTo>
                  <a:pt x="2957738" y="529878"/>
                  <a:pt x="2957862" y="529815"/>
                  <a:pt x="2957987" y="529691"/>
                </a:cubicBezTo>
                <a:cubicBezTo>
                  <a:pt x="2960349" y="526396"/>
                  <a:pt x="2962028" y="522727"/>
                  <a:pt x="2963334" y="519556"/>
                </a:cubicBezTo>
                <a:cubicBezTo>
                  <a:pt x="2963458" y="519307"/>
                  <a:pt x="2963334" y="519059"/>
                  <a:pt x="2963085" y="518997"/>
                </a:cubicBezTo>
                <a:cubicBezTo>
                  <a:pt x="2962898" y="518872"/>
                  <a:pt x="2962588" y="518997"/>
                  <a:pt x="2962526" y="519245"/>
                </a:cubicBezTo>
                <a:moveTo>
                  <a:pt x="4226965" y="482809"/>
                </a:moveTo>
                <a:cubicBezTo>
                  <a:pt x="4226965" y="482809"/>
                  <a:pt x="4226592" y="482809"/>
                  <a:pt x="4226530" y="483058"/>
                </a:cubicBezTo>
                <a:cubicBezTo>
                  <a:pt x="4226406" y="483369"/>
                  <a:pt x="4226219" y="483618"/>
                  <a:pt x="4225970" y="483866"/>
                </a:cubicBezTo>
                <a:cubicBezTo>
                  <a:pt x="4225784" y="484115"/>
                  <a:pt x="4225536" y="484364"/>
                  <a:pt x="4225411" y="484675"/>
                </a:cubicBezTo>
                <a:cubicBezTo>
                  <a:pt x="4225349" y="484861"/>
                  <a:pt x="4225411" y="485048"/>
                  <a:pt x="4225598" y="485110"/>
                </a:cubicBezTo>
                <a:cubicBezTo>
                  <a:pt x="4225598" y="485110"/>
                  <a:pt x="4225721" y="485110"/>
                  <a:pt x="4225721" y="485110"/>
                </a:cubicBezTo>
                <a:cubicBezTo>
                  <a:pt x="4225846" y="485110"/>
                  <a:pt x="4225970" y="485048"/>
                  <a:pt x="4226033" y="484923"/>
                </a:cubicBezTo>
                <a:cubicBezTo>
                  <a:pt x="4226157" y="484675"/>
                  <a:pt x="4226344" y="484488"/>
                  <a:pt x="4226530" y="484239"/>
                </a:cubicBezTo>
                <a:cubicBezTo>
                  <a:pt x="4226779" y="483991"/>
                  <a:pt x="4227028" y="483618"/>
                  <a:pt x="4227214" y="483182"/>
                </a:cubicBezTo>
                <a:cubicBezTo>
                  <a:pt x="4227276" y="482996"/>
                  <a:pt x="4227214" y="482809"/>
                  <a:pt x="4226965" y="482747"/>
                </a:cubicBezTo>
                <a:moveTo>
                  <a:pt x="4177596" y="551205"/>
                </a:moveTo>
                <a:cubicBezTo>
                  <a:pt x="4174985" y="552945"/>
                  <a:pt x="4174425" y="555619"/>
                  <a:pt x="4173866" y="558231"/>
                </a:cubicBezTo>
                <a:cubicBezTo>
                  <a:pt x="4173306" y="560780"/>
                  <a:pt x="4172808" y="563267"/>
                  <a:pt x="4170260" y="564697"/>
                </a:cubicBezTo>
                <a:cubicBezTo>
                  <a:pt x="4169886" y="564884"/>
                  <a:pt x="4169762" y="565319"/>
                  <a:pt x="4169948" y="565692"/>
                </a:cubicBezTo>
                <a:cubicBezTo>
                  <a:pt x="4170073" y="565941"/>
                  <a:pt x="4170322" y="566065"/>
                  <a:pt x="4170570" y="566065"/>
                </a:cubicBezTo>
                <a:cubicBezTo>
                  <a:pt x="4170694" y="566065"/>
                  <a:pt x="4170819" y="566065"/>
                  <a:pt x="4170943" y="565941"/>
                </a:cubicBezTo>
                <a:cubicBezTo>
                  <a:pt x="4174052" y="564200"/>
                  <a:pt x="4174674" y="561153"/>
                  <a:pt x="4175233" y="558541"/>
                </a:cubicBezTo>
                <a:cubicBezTo>
                  <a:pt x="4175731" y="556117"/>
                  <a:pt x="4176228" y="553878"/>
                  <a:pt x="4178342" y="552448"/>
                </a:cubicBezTo>
                <a:cubicBezTo>
                  <a:pt x="4178653" y="552199"/>
                  <a:pt x="4178778" y="551764"/>
                  <a:pt x="4178529" y="551453"/>
                </a:cubicBezTo>
                <a:cubicBezTo>
                  <a:pt x="4178280" y="551142"/>
                  <a:pt x="4177845" y="551018"/>
                  <a:pt x="4177534" y="551267"/>
                </a:cubicBezTo>
                <a:moveTo>
                  <a:pt x="835436" y="600387"/>
                </a:moveTo>
                <a:lnTo>
                  <a:pt x="835436" y="602625"/>
                </a:lnTo>
                <a:cubicBezTo>
                  <a:pt x="835436" y="602625"/>
                  <a:pt x="835623" y="602936"/>
                  <a:pt x="835809" y="602936"/>
                </a:cubicBezTo>
                <a:cubicBezTo>
                  <a:pt x="835996" y="602936"/>
                  <a:pt x="836120" y="602750"/>
                  <a:pt x="836120" y="602625"/>
                </a:cubicBezTo>
                <a:lnTo>
                  <a:pt x="836120" y="600387"/>
                </a:lnTo>
                <a:cubicBezTo>
                  <a:pt x="836120" y="600387"/>
                  <a:pt x="835934" y="600014"/>
                  <a:pt x="835809" y="600014"/>
                </a:cubicBezTo>
                <a:cubicBezTo>
                  <a:pt x="835623" y="600014"/>
                  <a:pt x="835436" y="600200"/>
                  <a:pt x="835436" y="600387"/>
                </a:cubicBezTo>
                <a:moveTo>
                  <a:pt x="1591700" y="603682"/>
                </a:moveTo>
                <a:cubicBezTo>
                  <a:pt x="1590705" y="604304"/>
                  <a:pt x="1589648" y="604801"/>
                  <a:pt x="1588653" y="605299"/>
                </a:cubicBezTo>
                <a:cubicBezTo>
                  <a:pt x="1587721" y="605734"/>
                  <a:pt x="1586788" y="606232"/>
                  <a:pt x="1585855" y="606729"/>
                </a:cubicBezTo>
                <a:cubicBezTo>
                  <a:pt x="1585669" y="606853"/>
                  <a:pt x="1585606" y="607040"/>
                  <a:pt x="1585731" y="607226"/>
                </a:cubicBezTo>
                <a:cubicBezTo>
                  <a:pt x="1585793" y="607351"/>
                  <a:pt x="1585918" y="607413"/>
                  <a:pt x="1586042" y="607413"/>
                </a:cubicBezTo>
                <a:cubicBezTo>
                  <a:pt x="1586104" y="607413"/>
                  <a:pt x="1586167" y="607413"/>
                  <a:pt x="1586228" y="607413"/>
                </a:cubicBezTo>
                <a:cubicBezTo>
                  <a:pt x="1587161" y="606916"/>
                  <a:pt x="1588094" y="606418"/>
                  <a:pt x="1588964" y="605983"/>
                </a:cubicBezTo>
                <a:cubicBezTo>
                  <a:pt x="1590022" y="605485"/>
                  <a:pt x="1591078" y="604988"/>
                  <a:pt x="1592073" y="604304"/>
                </a:cubicBezTo>
                <a:cubicBezTo>
                  <a:pt x="1592260" y="604180"/>
                  <a:pt x="1592322" y="603993"/>
                  <a:pt x="1592198" y="603807"/>
                </a:cubicBezTo>
                <a:cubicBezTo>
                  <a:pt x="1592073" y="603620"/>
                  <a:pt x="1591824" y="603558"/>
                  <a:pt x="1591700" y="603682"/>
                </a:cubicBezTo>
                <a:moveTo>
                  <a:pt x="4169638" y="561837"/>
                </a:moveTo>
                <a:cubicBezTo>
                  <a:pt x="4169638" y="561837"/>
                  <a:pt x="4170011" y="561339"/>
                  <a:pt x="4169886" y="561091"/>
                </a:cubicBezTo>
                <a:cubicBezTo>
                  <a:pt x="4169762" y="560842"/>
                  <a:pt x="4169389" y="560718"/>
                  <a:pt x="4169140" y="560842"/>
                </a:cubicBezTo>
                <a:cubicBezTo>
                  <a:pt x="4167586" y="561712"/>
                  <a:pt x="4166529" y="563080"/>
                  <a:pt x="4165534" y="564386"/>
                </a:cubicBezTo>
                <a:cubicBezTo>
                  <a:pt x="4164601" y="565630"/>
                  <a:pt x="4163731" y="566873"/>
                  <a:pt x="4162425" y="567495"/>
                </a:cubicBezTo>
                <a:cubicBezTo>
                  <a:pt x="4162176" y="567619"/>
                  <a:pt x="4162052" y="567992"/>
                  <a:pt x="4162176" y="568241"/>
                </a:cubicBezTo>
                <a:cubicBezTo>
                  <a:pt x="4162301" y="568428"/>
                  <a:pt x="4162487" y="568552"/>
                  <a:pt x="4162674" y="568552"/>
                </a:cubicBezTo>
                <a:cubicBezTo>
                  <a:pt x="4162736" y="568552"/>
                  <a:pt x="4162860" y="568552"/>
                  <a:pt x="4162922" y="568490"/>
                </a:cubicBezTo>
                <a:cubicBezTo>
                  <a:pt x="4164415" y="567744"/>
                  <a:pt x="4165472" y="566376"/>
                  <a:pt x="4166405" y="565008"/>
                </a:cubicBezTo>
                <a:cubicBezTo>
                  <a:pt x="4167337" y="563702"/>
                  <a:pt x="4168269" y="562459"/>
                  <a:pt x="4169638" y="561775"/>
                </a:cubicBezTo>
                <a:moveTo>
                  <a:pt x="4166405" y="570231"/>
                </a:moveTo>
                <a:lnTo>
                  <a:pt x="4166093" y="570666"/>
                </a:lnTo>
                <a:cubicBezTo>
                  <a:pt x="4165783" y="571163"/>
                  <a:pt x="4165472" y="571661"/>
                  <a:pt x="4165036" y="572096"/>
                </a:cubicBezTo>
                <a:cubicBezTo>
                  <a:pt x="4164850" y="572283"/>
                  <a:pt x="4164850" y="572656"/>
                  <a:pt x="4165036" y="572842"/>
                </a:cubicBezTo>
                <a:cubicBezTo>
                  <a:pt x="4165161" y="572967"/>
                  <a:pt x="4165285" y="572967"/>
                  <a:pt x="4165410" y="572967"/>
                </a:cubicBezTo>
                <a:cubicBezTo>
                  <a:pt x="4165534" y="572967"/>
                  <a:pt x="4165659" y="572967"/>
                  <a:pt x="4165783" y="572780"/>
                </a:cubicBezTo>
                <a:cubicBezTo>
                  <a:pt x="4166280" y="572283"/>
                  <a:pt x="4166653" y="571723"/>
                  <a:pt x="4166964" y="571163"/>
                </a:cubicBezTo>
                <a:lnTo>
                  <a:pt x="4167213" y="570728"/>
                </a:lnTo>
                <a:cubicBezTo>
                  <a:pt x="4167213" y="570728"/>
                  <a:pt x="4167275" y="570169"/>
                  <a:pt x="4167088" y="570044"/>
                </a:cubicBezTo>
                <a:cubicBezTo>
                  <a:pt x="4166840" y="569858"/>
                  <a:pt x="4166529" y="569920"/>
                  <a:pt x="4166405" y="570169"/>
                </a:cubicBezTo>
                <a:moveTo>
                  <a:pt x="4160933" y="578376"/>
                </a:moveTo>
                <a:cubicBezTo>
                  <a:pt x="4161243" y="578127"/>
                  <a:pt x="4161306" y="577630"/>
                  <a:pt x="4160995" y="577319"/>
                </a:cubicBezTo>
                <a:cubicBezTo>
                  <a:pt x="4160746" y="577008"/>
                  <a:pt x="4160249" y="576946"/>
                  <a:pt x="4159938" y="577257"/>
                </a:cubicBezTo>
                <a:cubicBezTo>
                  <a:pt x="4159813" y="577381"/>
                  <a:pt x="4159627" y="577506"/>
                  <a:pt x="4159503" y="577692"/>
                </a:cubicBezTo>
                <a:cubicBezTo>
                  <a:pt x="4159316" y="577879"/>
                  <a:pt x="4159130" y="578065"/>
                  <a:pt x="4158943" y="578252"/>
                </a:cubicBezTo>
                <a:cubicBezTo>
                  <a:pt x="4158943" y="578252"/>
                  <a:pt x="4158943" y="578376"/>
                  <a:pt x="4158881" y="578376"/>
                </a:cubicBezTo>
                <a:cubicBezTo>
                  <a:pt x="4154715" y="581547"/>
                  <a:pt x="4150549" y="584780"/>
                  <a:pt x="4148995" y="590625"/>
                </a:cubicBezTo>
                <a:cubicBezTo>
                  <a:pt x="4154653" y="588884"/>
                  <a:pt x="4156642" y="583412"/>
                  <a:pt x="4160187" y="579495"/>
                </a:cubicBezTo>
                <a:lnTo>
                  <a:pt x="4160000" y="579309"/>
                </a:lnTo>
                <a:cubicBezTo>
                  <a:pt x="4160000" y="579309"/>
                  <a:pt x="4160435" y="578873"/>
                  <a:pt x="4160622" y="578687"/>
                </a:cubicBezTo>
                <a:cubicBezTo>
                  <a:pt x="4160746" y="578563"/>
                  <a:pt x="4160871" y="578438"/>
                  <a:pt x="4160933" y="578376"/>
                </a:cubicBezTo>
                <a:moveTo>
                  <a:pt x="171754" y="649631"/>
                </a:moveTo>
                <a:cubicBezTo>
                  <a:pt x="172128" y="649631"/>
                  <a:pt x="172377" y="649383"/>
                  <a:pt x="172439" y="649010"/>
                </a:cubicBezTo>
                <a:cubicBezTo>
                  <a:pt x="172439" y="648699"/>
                  <a:pt x="172563" y="648388"/>
                  <a:pt x="172687" y="648077"/>
                </a:cubicBezTo>
                <a:cubicBezTo>
                  <a:pt x="172812" y="647704"/>
                  <a:pt x="172625" y="647331"/>
                  <a:pt x="172252" y="647206"/>
                </a:cubicBezTo>
                <a:cubicBezTo>
                  <a:pt x="171879" y="647082"/>
                  <a:pt x="171506" y="647269"/>
                  <a:pt x="171382" y="647642"/>
                </a:cubicBezTo>
                <a:cubicBezTo>
                  <a:pt x="171257" y="648077"/>
                  <a:pt x="171133" y="648450"/>
                  <a:pt x="171070" y="648885"/>
                </a:cubicBezTo>
                <a:cubicBezTo>
                  <a:pt x="171070" y="649258"/>
                  <a:pt x="171319" y="649569"/>
                  <a:pt x="171692" y="649631"/>
                </a:cubicBezTo>
                <a:lnTo>
                  <a:pt x="171754" y="649631"/>
                </a:lnTo>
                <a:moveTo>
                  <a:pt x="824617" y="660512"/>
                </a:moveTo>
                <a:cubicBezTo>
                  <a:pt x="823623" y="664057"/>
                  <a:pt x="823374" y="667787"/>
                  <a:pt x="823063" y="671331"/>
                </a:cubicBezTo>
                <a:cubicBezTo>
                  <a:pt x="822939" y="672948"/>
                  <a:pt x="822814" y="674627"/>
                  <a:pt x="822628" y="676243"/>
                </a:cubicBezTo>
                <a:cubicBezTo>
                  <a:pt x="822628" y="676554"/>
                  <a:pt x="822814" y="676865"/>
                  <a:pt x="823125" y="676865"/>
                </a:cubicBezTo>
                <a:cubicBezTo>
                  <a:pt x="823125" y="676865"/>
                  <a:pt x="823125" y="676865"/>
                  <a:pt x="823187" y="676865"/>
                </a:cubicBezTo>
                <a:cubicBezTo>
                  <a:pt x="823498" y="676865"/>
                  <a:pt x="823747" y="676616"/>
                  <a:pt x="823747" y="676368"/>
                </a:cubicBezTo>
                <a:cubicBezTo>
                  <a:pt x="823933" y="674689"/>
                  <a:pt x="824058" y="673010"/>
                  <a:pt x="824182" y="671393"/>
                </a:cubicBezTo>
                <a:cubicBezTo>
                  <a:pt x="824431" y="667912"/>
                  <a:pt x="824742" y="664305"/>
                  <a:pt x="825674" y="660823"/>
                </a:cubicBezTo>
                <a:cubicBezTo>
                  <a:pt x="825737" y="660512"/>
                  <a:pt x="825550" y="660202"/>
                  <a:pt x="825239" y="660077"/>
                </a:cubicBezTo>
                <a:cubicBezTo>
                  <a:pt x="824928" y="659953"/>
                  <a:pt x="824617" y="660202"/>
                  <a:pt x="824493" y="660512"/>
                </a:cubicBezTo>
                <a:moveTo>
                  <a:pt x="4140601" y="624139"/>
                </a:moveTo>
                <a:lnTo>
                  <a:pt x="4140601" y="624139"/>
                </a:lnTo>
                <a:cubicBezTo>
                  <a:pt x="4141222" y="624139"/>
                  <a:pt x="4141596" y="623703"/>
                  <a:pt x="4141844" y="623392"/>
                </a:cubicBezTo>
                <a:cubicBezTo>
                  <a:pt x="4142031" y="623206"/>
                  <a:pt x="4142155" y="623082"/>
                  <a:pt x="4142218" y="623082"/>
                </a:cubicBezTo>
                <a:cubicBezTo>
                  <a:pt x="4142528" y="623082"/>
                  <a:pt x="4142839" y="622771"/>
                  <a:pt x="4142777" y="622460"/>
                </a:cubicBezTo>
                <a:cubicBezTo>
                  <a:pt x="4142777" y="622149"/>
                  <a:pt x="4142466" y="621900"/>
                  <a:pt x="4142155" y="621900"/>
                </a:cubicBezTo>
                <a:lnTo>
                  <a:pt x="4142155" y="621900"/>
                </a:lnTo>
                <a:cubicBezTo>
                  <a:pt x="4141534" y="621900"/>
                  <a:pt x="4141160" y="622335"/>
                  <a:pt x="4140850" y="622646"/>
                </a:cubicBezTo>
                <a:cubicBezTo>
                  <a:pt x="4140663" y="622833"/>
                  <a:pt x="4140539" y="622957"/>
                  <a:pt x="4140476" y="622957"/>
                </a:cubicBezTo>
                <a:cubicBezTo>
                  <a:pt x="4140165" y="622957"/>
                  <a:pt x="4139855" y="623268"/>
                  <a:pt x="4139917" y="623579"/>
                </a:cubicBezTo>
                <a:cubicBezTo>
                  <a:pt x="4139917" y="623890"/>
                  <a:pt x="4140227" y="624139"/>
                  <a:pt x="4140539" y="624139"/>
                </a:cubicBezTo>
                <a:moveTo>
                  <a:pt x="4103170" y="638875"/>
                </a:moveTo>
                <a:cubicBezTo>
                  <a:pt x="4103170" y="638875"/>
                  <a:pt x="4103481" y="638191"/>
                  <a:pt x="4103170" y="637880"/>
                </a:cubicBezTo>
                <a:cubicBezTo>
                  <a:pt x="4102921" y="637631"/>
                  <a:pt x="4102486" y="637569"/>
                  <a:pt x="4102175" y="637880"/>
                </a:cubicBezTo>
                <a:cubicBezTo>
                  <a:pt x="4101989" y="638066"/>
                  <a:pt x="4101802" y="638253"/>
                  <a:pt x="4101553" y="638439"/>
                </a:cubicBezTo>
                <a:cubicBezTo>
                  <a:pt x="4100994" y="638999"/>
                  <a:pt x="4100497" y="639496"/>
                  <a:pt x="4099874" y="639870"/>
                </a:cubicBezTo>
                <a:cubicBezTo>
                  <a:pt x="4096455" y="640678"/>
                  <a:pt x="4093346" y="643849"/>
                  <a:pt x="4093657" y="646460"/>
                </a:cubicBezTo>
                <a:cubicBezTo>
                  <a:pt x="4096641" y="647269"/>
                  <a:pt x="4099564" y="643538"/>
                  <a:pt x="4100932" y="640864"/>
                </a:cubicBezTo>
                <a:lnTo>
                  <a:pt x="4100932" y="640864"/>
                </a:lnTo>
                <a:cubicBezTo>
                  <a:pt x="4101553" y="640429"/>
                  <a:pt x="4102051" y="639932"/>
                  <a:pt x="4102548" y="639434"/>
                </a:cubicBezTo>
                <a:cubicBezTo>
                  <a:pt x="4102735" y="639248"/>
                  <a:pt x="4102921" y="639061"/>
                  <a:pt x="4103108" y="638875"/>
                </a:cubicBezTo>
                <a:moveTo>
                  <a:pt x="1708034" y="689425"/>
                </a:moveTo>
                <a:cubicBezTo>
                  <a:pt x="1707910" y="689860"/>
                  <a:pt x="1708096" y="690358"/>
                  <a:pt x="1708531" y="690544"/>
                </a:cubicBezTo>
                <a:cubicBezTo>
                  <a:pt x="1710832" y="691352"/>
                  <a:pt x="1713070" y="692161"/>
                  <a:pt x="1715185" y="693031"/>
                </a:cubicBezTo>
                <a:cubicBezTo>
                  <a:pt x="1715308" y="693031"/>
                  <a:pt x="1715433" y="693093"/>
                  <a:pt x="1715495" y="693093"/>
                </a:cubicBezTo>
                <a:cubicBezTo>
                  <a:pt x="1715806" y="693093"/>
                  <a:pt x="1716117" y="692907"/>
                  <a:pt x="1716303" y="692596"/>
                </a:cubicBezTo>
                <a:cubicBezTo>
                  <a:pt x="1716490" y="692161"/>
                  <a:pt x="1716303" y="691663"/>
                  <a:pt x="1715869" y="691477"/>
                </a:cubicBezTo>
                <a:cubicBezTo>
                  <a:pt x="1713754" y="690544"/>
                  <a:pt x="1711453" y="689736"/>
                  <a:pt x="1709091" y="688928"/>
                </a:cubicBezTo>
                <a:cubicBezTo>
                  <a:pt x="1708656" y="688741"/>
                  <a:pt x="1708159" y="688990"/>
                  <a:pt x="1707972" y="689425"/>
                </a:cubicBezTo>
                <a:moveTo>
                  <a:pt x="4104040" y="652429"/>
                </a:moveTo>
                <a:cubicBezTo>
                  <a:pt x="4104040" y="652429"/>
                  <a:pt x="4104289" y="652429"/>
                  <a:pt x="4104413" y="652305"/>
                </a:cubicBezTo>
                <a:cubicBezTo>
                  <a:pt x="4105844" y="651248"/>
                  <a:pt x="4107025" y="649880"/>
                  <a:pt x="4108207" y="648637"/>
                </a:cubicBezTo>
                <a:cubicBezTo>
                  <a:pt x="4109388" y="647269"/>
                  <a:pt x="4110631" y="645901"/>
                  <a:pt x="4112062" y="644906"/>
                </a:cubicBezTo>
                <a:cubicBezTo>
                  <a:pt x="4112372" y="644719"/>
                  <a:pt x="4112434" y="644284"/>
                  <a:pt x="4112185" y="643973"/>
                </a:cubicBezTo>
                <a:cubicBezTo>
                  <a:pt x="4111999" y="643662"/>
                  <a:pt x="4111564" y="643600"/>
                  <a:pt x="4111253" y="643849"/>
                </a:cubicBezTo>
                <a:cubicBezTo>
                  <a:pt x="4109699" y="644968"/>
                  <a:pt x="4108455" y="646398"/>
                  <a:pt x="4107212" y="647766"/>
                </a:cubicBezTo>
                <a:cubicBezTo>
                  <a:pt x="4106030" y="649072"/>
                  <a:pt x="4104911" y="650315"/>
                  <a:pt x="4103667" y="651310"/>
                </a:cubicBezTo>
                <a:cubicBezTo>
                  <a:pt x="4103357" y="651497"/>
                  <a:pt x="4103294" y="651932"/>
                  <a:pt x="4103543" y="652243"/>
                </a:cubicBezTo>
                <a:cubicBezTo>
                  <a:pt x="4103667" y="652429"/>
                  <a:pt x="4103854" y="652492"/>
                  <a:pt x="4104040" y="652492"/>
                </a:cubicBezTo>
                <a:moveTo>
                  <a:pt x="1787683" y="709011"/>
                </a:moveTo>
                <a:cubicBezTo>
                  <a:pt x="1786564" y="708700"/>
                  <a:pt x="1785445" y="708389"/>
                  <a:pt x="1784388" y="707954"/>
                </a:cubicBezTo>
                <a:cubicBezTo>
                  <a:pt x="1784139" y="707829"/>
                  <a:pt x="1783828" y="707954"/>
                  <a:pt x="1783704" y="708203"/>
                </a:cubicBezTo>
                <a:cubicBezTo>
                  <a:pt x="1783580" y="708451"/>
                  <a:pt x="1783704" y="708762"/>
                  <a:pt x="1783953" y="708886"/>
                </a:cubicBezTo>
                <a:cubicBezTo>
                  <a:pt x="1785072" y="709384"/>
                  <a:pt x="1786253" y="709695"/>
                  <a:pt x="1787373" y="710006"/>
                </a:cubicBezTo>
                <a:cubicBezTo>
                  <a:pt x="1787745" y="710130"/>
                  <a:pt x="1788119" y="710192"/>
                  <a:pt x="1788491" y="710317"/>
                </a:cubicBezTo>
                <a:cubicBezTo>
                  <a:pt x="1788491" y="710317"/>
                  <a:pt x="1788554" y="710317"/>
                  <a:pt x="1788616" y="710317"/>
                </a:cubicBezTo>
                <a:cubicBezTo>
                  <a:pt x="1788865" y="710317"/>
                  <a:pt x="1789052" y="710192"/>
                  <a:pt x="1789113" y="709944"/>
                </a:cubicBezTo>
                <a:cubicBezTo>
                  <a:pt x="1789175" y="709695"/>
                  <a:pt x="1789052" y="709384"/>
                  <a:pt x="1788740" y="709322"/>
                </a:cubicBezTo>
                <a:cubicBezTo>
                  <a:pt x="1788367" y="709197"/>
                  <a:pt x="1787994" y="709135"/>
                  <a:pt x="1787621" y="709011"/>
                </a:cubicBezTo>
                <a:moveTo>
                  <a:pt x="1796264" y="711125"/>
                </a:moveTo>
                <a:cubicBezTo>
                  <a:pt x="1795331" y="710876"/>
                  <a:pt x="1794522" y="710627"/>
                  <a:pt x="1793839" y="710130"/>
                </a:cubicBezTo>
                <a:cubicBezTo>
                  <a:pt x="1793590" y="709944"/>
                  <a:pt x="1793155" y="709944"/>
                  <a:pt x="1792968" y="710254"/>
                </a:cubicBezTo>
                <a:cubicBezTo>
                  <a:pt x="1792782" y="710503"/>
                  <a:pt x="1792782" y="710938"/>
                  <a:pt x="1793092" y="711125"/>
                </a:cubicBezTo>
                <a:cubicBezTo>
                  <a:pt x="1793963" y="711809"/>
                  <a:pt x="1794958" y="712120"/>
                  <a:pt x="1795953" y="712368"/>
                </a:cubicBezTo>
                <a:cubicBezTo>
                  <a:pt x="1796264" y="712431"/>
                  <a:pt x="1796575" y="712555"/>
                  <a:pt x="1796885" y="712617"/>
                </a:cubicBezTo>
                <a:cubicBezTo>
                  <a:pt x="1796947" y="712617"/>
                  <a:pt x="1797010" y="712617"/>
                  <a:pt x="1797072" y="712617"/>
                </a:cubicBezTo>
                <a:cubicBezTo>
                  <a:pt x="1797321" y="712617"/>
                  <a:pt x="1797570" y="712431"/>
                  <a:pt x="1797694" y="712182"/>
                </a:cubicBezTo>
                <a:cubicBezTo>
                  <a:pt x="1797818" y="711871"/>
                  <a:pt x="1797631" y="711498"/>
                  <a:pt x="1797259" y="711374"/>
                </a:cubicBezTo>
                <a:cubicBezTo>
                  <a:pt x="1796947" y="711249"/>
                  <a:pt x="1796575" y="711187"/>
                  <a:pt x="1796264" y="711063"/>
                </a:cubicBezTo>
                <a:moveTo>
                  <a:pt x="1714998" y="712244"/>
                </a:moveTo>
                <a:cubicBezTo>
                  <a:pt x="1714998" y="712244"/>
                  <a:pt x="1714687" y="712368"/>
                  <a:pt x="1714625" y="712555"/>
                </a:cubicBezTo>
                <a:cubicBezTo>
                  <a:pt x="1714625" y="712741"/>
                  <a:pt x="1714749" y="712866"/>
                  <a:pt x="1714936" y="712928"/>
                </a:cubicBezTo>
                <a:cubicBezTo>
                  <a:pt x="1715185" y="712928"/>
                  <a:pt x="1715433" y="712928"/>
                  <a:pt x="1715620" y="712928"/>
                </a:cubicBezTo>
                <a:cubicBezTo>
                  <a:pt x="1716179" y="712928"/>
                  <a:pt x="1716677" y="712866"/>
                  <a:pt x="1717174" y="712679"/>
                </a:cubicBezTo>
                <a:cubicBezTo>
                  <a:pt x="1717299" y="712741"/>
                  <a:pt x="1717423" y="712804"/>
                  <a:pt x="1717547" y="712804"/>
                </a:cubicBezTo>
                <a:cubicBezTo>
                  <a:pt x="1717547" y="712804"/>
                  <a:pt x="1717547" y="712804"/>
                  <a:pt x="1717609" y="712804"/>
                </a:cubicBezTo>
                <a:cubicBezTo>
                  <a:pt x="1717609" y="712804"/>
                  <a:pt x="1717609" y="712804"/>
                  <a:pt x="1717671" y="712804"/>
                </a:cubicBezTo>
                <a:cubicBezTo>
                  <a:pt x="1718107" y="712928"/>
                  <a:pt x="1718542" y="713052"/>
                  <a:pt x="1718977" y="713301"/>
                </a:cubicBezTo>
                <a:cubicBezTo>
                  <a:pt x="1719661" y="713612"/>
                  <a:pt x="1720407" y="713985"/>
                  <a:pt x="1721340" y="713985"/>
                </a:cubicBezTo>
                <a:lnTo>
                  <a:pt x="1721402" y="713985"/>
                </a:lnTo>
                <a:cubicBezTo>
                  <a:pt x="1721402" y="713985"/>
                  <a:pt x="1721900" y="713736"/>
                  <a:pt x="1721900" y="713488"/>
                </a:cubicBezTo>
                <a:cubicBezTo>
                  <a:pt x="1721900" y="713239"/>
                  <a:pt x="1721651" y="712990"/>
                  <a:pt x="1721402" y="712990"/>
                </a:cubicBezTo>
                <a:lnTo>
                  <a:pt x="1721402" y="712990"/>
                </a:lnTo>
                <a:cubicBezTo>
                  <a:pt x="1720718" y="712990"/>
                  <a:pt x="1720096" y="712741"/>
                  <a:pt x="1719475" y="712431"/>
                </a:cubicBezTo>
                <a:cubicBezTo>
                  <a:pt x="1719040" y="712244"/>
                  <a:pt x="1718604" y="712058"/>
                  <a:pt x="1718169" y="711933"/>
                </a:cubicBezTo>
                <a:cubicBezTo>
                  <a:pt x="1718107" y="711498"/>
                  <a:pt x="1717920" y="711125"/>
                  <a:pt x="1717733" y="710876"/>
                </a:cubicBezTo>
                <a:cubicBezTo>
                  <a:pt x="1717485" y="710627"/>
                  <a:pt x="1717112" y="710627"/>
                  <a:pt x="1716863" y="710876"/>
                </a:cubicBezTo>
                <a:cubicBezTo>
                  <a:pt x="1716615" y="711125"/>
                  <a:pt x="1716615" y="711498"/>
                  <a:pt x="1716863" y="711747"/>
                </a:cubicBezTo>
                <a:cubicBezTo>
                  <a:pt x="1716863" y="711747"/>
                  <a:pt x="1716987" y="711995"/>
                  <a:pt x="1717050" y="712182"/>
                </a:cubicBezTo>
                <a:cubicBezTo>
                  <a:pt x="1716428" y="712368"/>
                  <a:pt x="1715744" y="712431"/>
                  <a:pt x="1715122" y="712368"/>
                </a:cubicBezTo>
                <a:lnTo>
                  <a:pt x="1715122" y="712368"/>
                </a:lnTo>
                <a:close/>
                <a:moveTo>
                  <a:pt x="1818524" y="716534"/>
                </a:moveTo>
                <a:cubicBezTo>
                  <a:pt x="1814730" y="715602"/>
                  <a:pt x="1810751" y="714669"/>
                  <a:pt x="1806958" y="713425"/>
                </a:cubicBezTo>
                <a:cubicBezTo>
                  <a:pt x="1806647" y="713301"/>
                  <a:pt x="1806336" y="713488"/>
                  <a:pt x="1806274" y="713798"/>
                </a:cubicBezTo>
                <a:cubicBezTo>
                  <a:pt x="1806212" y="714109"/>
                  <a:pt x="1806336" y="714420"/>
                  <a:pt x="1806647" y="714482"/>
                </a:cubicBezTo>
                <a:cubicBezTo>
                  <a:pt x="1810440" y="715726"/>
                  <a:pt x="1814420" y="716659"/>
                  <a:pt x="1818275" y="717591"/>
                </a:cubicBezTo>
                <a:lnTo>
                  <a:pt x="1819270" y="717840"/>
                </a:lnTo>
                <a:cubicBezTo>
                  <a:pt x="1819270" y="717840"/>
                  <a:pt x="1819332" y="717840"/>
                  <a:pt x="1819393" y="717840"/>
                </a:cubicBezTo>
                <a:cubicBezTo>
                  <a:pt x="1819642" y="717840"/>
                  <a:pt x="1819891" y="717654"/>
                  <a:pt x="1819954" y="717405"/>
                </a:cubicBezTo>
                <a:cubicBezTo>
                  <a:pt x="1820016" y="717094"/>
                  <a:pt x="1819829" y="716783"/>
                  <a:pt x="1819518" y="716721"/>
                </a:cubicBezTo>
                <a:lnTo>
                  <a:pt x="1818524" y="716472"/>
                </a:lnTo>
                <a:close/>
                <a:moveTo>
                  <a:pt x="1720842" y="722876"/>
                </a:moveTo>
                <a:cubicBezTo>
                  <a:pt x="1720532" y="722876"/>
                  <a:pt x="1720283" y="723187"/>
                  <a:pt x="1720283" y="723498"/>
                </a:cubicBezTo>
                <a:cubicBezTo>
                  <a:pt x="1720283" y="723809"/>
                  <a:pt x="1720532" y="724058"/>
                  <a:pt x="1720905" y="724058"/>
                </a:cubicBezTo>
                <a:cubicBezTo>
                  <a:pt x="1720905" y="724058"/>
                  <a:pt x="1720905" y="724058"/>
                  <a:pt x="1720905" y="724058"/>
                </a:cubicBezTo>
                <a:cubicBezTo>
                  <a:pt x="1721464" y="724058"/>
                  <a:pt x="1722024" y="724058"/>
                  <a:pt x="1722335" y="724120"/>
                </a:cubicBezTo>
                <a:cubicBezTo>
                  <a:pt x="1722335" y="724120"/>
                  <a:pt x="1722397" y="724120"/>
                  <a:pt x="1722459" y="724120"/>
                </a:cubicBezTo>
                <a:cubicBezTo>
                  <a:pt x="1722708" y="724120"/>
                  <a:pt x="1722957" y="723933"/>
                  <a:pt x="1723018" y="723623"/>
                </a:cubicBezTo>
                <a:cubicBezTo>
                  <a:pt x="1723081" y="723312"/>
                  <a:pt x="1722895" y="723001"/>
                  <a:pt x="1722583" y="722939"/>
                </a:cubicBezTo>
                <a:cubicBezTo>
                  <a:pt x="1722086" y="722814"/>
                  <a:pt x="1721402" y="722814"/>
                  <a:pt x="1720842" y="722814"/>
                </a:cubicBezTo>
                <a:moveTo>
                  <a:pt x="2361207" y="740908"/>
                </a:moveTo>
                <a:cubicBezTo>
                  <a:pt x="2360897" y="740908"/>
                  <a:pt x="2360524" y="740721"/>
                  <a:pt x="2360151" y="740597"/>
                </a:cubicBezTo>
                <a:cubicBezTo>
                  <a:pt x="2362016" y="738483"/>
                  <a:pt x="2360461" y="735063"/>
                  <a:pt x="2360586" y="731892"/>
                </a:cubicBezTo>
                <a:lnTo>
                  <a:pt x="2360461" y="731892"/>
                </a:lnTo>
                <a:cubicBezTo>
                  <a:pt x="2360897" y="730773"/>
                  <a:pt x="2361145" y="729654"/>
                  <a:pt x="2361332" y="728535"/>
                </a:cubicBezTo>
                <a:lnTo>
                  <a:pt x="2361456" y="727851"/>
                </a:lnTo>
                <a:cubicBezTo>
                  <a:pt x="2361519" y="727540"/>
                  <a:pt x="2361332" y="727229"/>
                  <a:pt x="2360959" y="727167"/>
                </a:cubicBezTo>
                <a:cubicBezTo>
                  <a:pt x="2360648" y="727104"/>
                  <a:pt x="2360337" y="727353"/>
                  <a:pt x="2360213" y="727664"/>
                </a:cubicBezTo>
                <a:lnTo>
                  <a:pt x="2360089" y="728348"/>
                </a:lnTo>
                <a:cubicBezTo>
                  <a:pt x="2359902" y="729467"/>
                  <a:pt x="2359653" y="730462"/>
                  <a:pt x="2359280" y="731457"/>
                </a:cubicBezTo>
                <a:cubicBezTo>
                  <a:pt x="2357788" y="732265"/>
                  <a:pt x="2358721" y="734628"/>
                  <a:pt x="2357726" y="735872"/>
                </a:cubicBezTo>
                <a:cubicBezTo>
                  <a:pt x="2357352" y="736369"/>
                  <a:pt x="2355425" y="735498"/>
                  <a:pt x="2356047" y="736991"/>
                </a:cubicBezTo>
                <a:cubicBezTo>
                  <a:pt x="2354617" y="737923"/>
                  <a:pt x="2357850" y="738856"/>
                  <a:pt x="2357167" y="740908"/>
                </a:cubicBezTo>
                <a:lnTo>
                  <a:pt x="2357352" y="740908"/>
                </a:lnTo>
                <a:cubicBezTo>
                  <a:pt x="2356420" y="744887"/>
                  <a:pt x="2355612" y="748867"/>
                  <a:pt x="2354742" y="752970"/>
                </a:cubicBezTo>
                <a:cubicBezTo>
                  <a:pt x="2353312" y="759810"/>
                  <a:pt x="2351819" y="766836"/>
                  <a:pt x="2350016" y="773675"/>
                </a:cubicBezTo>
                <a:cubicBezTo>
                  <a:pt x="2349891" y="774111"/>
                  <a:pt x="2350140" y="774546"/>
                  <a:pt x="2350575" y="774608"/>
                </a:cubicBezTo>
                <a:cubicBezTo>
                  <a:pt x="2350638" y="774608"/>
                  <a:pt x="2350700" y="774608"/>
                  <a:pt x="2350762" y="774608"/>
                </a:cubicBezTo>
                <a:cubicBezTo>
                  <a:pt x="2351135" y="774608"/>
                  <a:pt x="2351446" y="774359"/>
                  <a:pt x="2351508" y="774048"/>
                </a:cubicBezTo>
                <a:cubicBezTo>
                  <a:pt x="2353312" y="767209"/>
                  <a:pt x="2354804" y="760121"/>
                  <a:pt x="2356234" y="753281"/>
                </a:cubicBezTo>
                <a:cubicBezTo>
                  <a:pt x="2357042" y="749302"/>
                  <a:pt x="2357913" y="745385"/>
                  <a:pt x="2358782" y="741467"/>
                </a:cubicBezTo>
                <a:lnTo>
                  <a:pt x="2358782" y="741467"/>
                </a:lnTo>
                <a:cubicBezTo>
                  <a:pt x="2358782" y="741467"/>
                  <a:pt x="2359343" y="741467"/>
                  <a:pt x="2359343" y="741467"/>
                </a:cubicBezTo>
                <a:lnTo>
                  <a:pt x="2359343" y="741219"/>
                </a:lnTo>
                <a:cubicBezTo>
                  <a:pt x="2359840" y="741530"/>
                  <a:pt x="2360399" y="741778"/>
                  <a:pt x="2360959" y="741903"/>
                </a:cubicBezTo>
                <a:cubicBezTo>
                  <a:pt x="2360959" y="741903"/>
                  <a:pt x="2360959" y="741903"/>
                  <a:pt x="2360959" y="741903"/>
                </a:cubicBezTo>
                <a:cubicBezTo>
                  <a:pt x="2361145" y="741903"/>
                  <a:pt x="2361332" y="741716"/>
                  <a:pt x="2361394" y="741530"/>
                </a:cubicBezTo>
                <a:cubicBezTo>
                  <a:pt x="2361394" y="741281"/>
                  <a:pt x="2361270" y="741094"/>
                  <a:pt x="2361021" y="741032"/>
                </a:cubicBezTo>
                <a:moveTo>
                  <a:pt x="1794771" y="730897"/>
                </a:moveTo>
                <a:cubicBezTo>
                  <a:pt x="1795953" y="731270"/>
                  <a:pt x="1797134" y="731706"/>
                  <a:pt x="1798378" y="731830"/>
                </a:cubicBezTo>
                <a:cubicBezTo>
                  <a:pt x="1798378" y="731830"/>
                  <a:pt x="1798378" y="731830"/>
                  <a:pt x="1798378" y="731830"/>
                </a:cubicBezTo>
                <a:cubicBezTo>
                  <a:pt x="1798626" y="731830"/>
                  <a:pt x="1798875" y="731643"/>
                  <a:pt x="1798875" y="731333"/>
                </a:cubicBezTo>
                <a:cubicBezTo>
                  <a:pt x="1798875" y="731022"/>
                  <a:pt x="1798689" y="730773"/>
                  <a:pt x="1798440" y="730773"/>
                </a:cubicBezTo>
                <a:cubicBezTo>
                  <a:pt x="1797321" y="730649"/>
                  <a:pt x="1796201" y="730276"/>
                  <a:pt x="1795020" y="729902"/>
                </a:cubicBezTo>
                <a:cubicBezTo>
                  <a:pt x="1794150" y="729592"/>
                  <a:pt x="1793217" y="729281"/>
                  <a:pt x="1792346" y="729094"/>
                </a:cubicBezTo>
                <a:cubicBezTo>
                  <a:pt x="1792036" y="729032"/>
                  <a:pt x="1791787" y="729219"/>
                  <a:pt x="1791725" y="729529"/>
                </a:cubicBezTo>
                <a:cubicBezTo>
                  <a:pt x="1791662" y="729840"/>
                  <a:pt x="1791849" y="730089"/>
                  <a:pt x="1792160" y="730151"/>
                </a:cubicBezTo>
                <a:cubicBezTo>
                  <a:pt x="1793030" y="730338"/>
                  <a:pt x="1793901" y="730649"/>
                  <a:pt x="1794709" y="730897"/>
                </a:cubicBezTo>
                <a:moveTo>
                  <a:pt x="1815663" y="735809"/>
                </a:moveTo>
                <a:cubicBezTo>
                  <a:pt x="1816036" y="735809"/>
                  <a:pt x="1816347" y="735561"/>
                  <a:pt x="1816347" y="735188"/>
                </a:cubicBezTo>
                <a:cubicBezTo>
                  <a:pt x="1816347" y="734877"/>
                  <a:pt x="1816099" y="734566"/>
                  <a:pt x="1815725" y="734566"/>
                </a:cubicBezTo>
                <a:cubicBezTo>
                  <a:pt x="1813238" y="734566"/>
                  <a:pt x="1810937" y="734006"/>
                  <a:pt x="1808637" y="733384"/>
                </a:cubicBezTo>
                <a:cubicBezTo>
                  <a:pt x="1808077" y="733260"/>
                  <a:pt x="1807518" y="733074"/>
                  <a:pt x="1806958" y="732949"/>
                </a:cubicBezTo>
                <a:cubicBezTo>
                  <a:pt x="1806647" y="732887"/>
                  <a:pt x="1806336" y="733074"/>
                  <a:pt x="1806212" y="733384"/>
                </a:cubicBezTo>
                <a:cubicBezTo>
                  <a:pt x="1806150" y="733695"/>
                  <a:pt x="1806336" y="734006"/>
                  <a:pt x="1806647" y="734131"/>
                </a:cubicBezTo>
                <a:cubicBezTo>
                  <a:pt x="1807207" y="734255"/>
                  <a:pt x="1807766" y="734441"/>
                  <a:pt x="1808326" y="734566"/>
                </a:cubicBezTo>
                <a:cubicBezTo>
                  <a:pt x="1810751" y="735188"/>
                  <a:pt x="1812990" y="735809"/>
                  <a:pt x="1815663" y="735809"/>
                </a:cubicBezTo>
                <a:moveTo>
                  <a:pt x="1857819" y="733633"/>
                </a:moveTo>
                <a:cubicBezTo>
                  <a:pt x="1857819" y="733633"/>
                  <a:pt x="1857322" y="733633"/>
                  <a:pt x="1857198" y="733882"/>
                </a:cubicBezTo>
                <a:cubicBezTo>
                  <a:pt x="1857073" y="734131"/>
                  <a:pt x="1857198" y="734379"/>
                  <a:pt x="1857447" y="734504"/>
                </a:cubicBezTo>
                <a:cubicBezTo>
                  <a:pt x="1858068" y="734815"/>
                  <a:pt x="1858503" y="735001"/>
                  <a:pt x="1858939" y="735063"/>
                </a:cubicBezTo>
                <a:cubicBezTo>
                  <a:pt x="1858939" y="735063"/>
                  <a:pt x="1859001" y="735063"/>
                  <a:pt x="1859063" y="735063"/>
                </a:cubicBezTo>
                <a:cubicBezTo>
                  <a:pt x="1859249" y="735063"/>
                  <a:pt x="1859436" y="734939"/>
                  <a:pt x="1859498" y="734752"/>
                </a:cubicBezTo>
                <a:cubicBezTo>
                  <a:pt x="1859560" y="734504"/>
                  <a:pt x="1859436" y="734255"/>
                  <a:pt x="1859187" y="734193"/>
                </a:cubicBezTo>
                <a:cubicBezTo>
                  <a:pt x="1858814" y="734068"/>
                  <a:pt x="1858441" y="733944"/>
                  <a:pt x="1857882" y="733633"/>
                </a:cubicBezTo>
                <a:moveTo>
                  <a:pt x="1833881" y="740100"/>
                </a:moveTo>
                <a:cubicBezTo>
                  <a:pt x="1833881" y="740100"/>
                  <a:pt x="1834254" y="739975"/>
                  <a:pt x="1834316" y="739727"/>
                </a:cubicBezTo>
                <a:cubicBezTo>
                  <a:pt x="1834378" y="739478"/>
                  <a:pt x="1834254" y="739229"/>
                  <a:pt x="1834006" y="739167"/>
                </a:cubicBezTo>
                <a:cubicBezTo>
                  <a:pt x="1833632" y="739043"/>
                  <a:pt x="1833135" y="738856"/>
                  <a:pt x="1832699" y="738669"/>
                </a:cubicBezTo>
                <a:cubicBezTo>
                  <a:pt x="1832451" y="738545"/>
                  <a:pt x="1832202" y="738669"/>
                  <a:pt x="1832078" y="738856"/>
                </a:cubicBezTo>
                <a:cubicBezTo>
                  <a:pt x="1831953" y="739105"/>
                  <a:pt x="1832078" y="739353"/>
                  <a:pt x="1832327" y="739478"/>
                </a:cubicBezTo>
                <a:cubicBezTo>
                  <a:pt x="1832886" y="739727"/>
                  <a:pt x="1833383" y="739975"/>
                  <a:pt x="1833819" y="740037"/>
                </a:cubicBezTo>
                <a:cubicBezTo>
                  <a:pt x="1833819" y="740037"/>
                  <a:pt x="1833881" y="740037"/>
                  <a:pt x="1833943" y="740037"/>
                </a:cubicBezTo>
                <a:moveTo>
                  <a:pt x="1813611" y="743395"/>
                </a:moveTo>
                <a:cubicBezTo>
                  <a:pt x="1813984" y="743146"/>
                  <a:pt x="1814420" y="743395"/>
                  <a:pt x="1815228" y="743892"/>
                </a:cubicBezTo>
                <a:cubicBezTo>
                  <a:pt x="1815787" y="744265"/>
                  <a:pt x="1816533" y="744701"/>
                  <a:pt x="1817342" y="744701"/>
                </a:cubicBezTo>
                <a:cubicBezTo>
                  <a:pt x="1817777" y="744701"/>
                  <a:pt x="1818212" y="744576"/>
                  <a:pt x="1818709" y="744203"/>
                </a:cubicBezTo>
                <a:cubicBezTo>
                  <a:pt x="1819083" y="743955"/>
                  <a:pt x="1819145" y="743457"/>
                  <a:pt x="1818896" y="743146"/>
                </a:cubicBezTo>
                <a:cubicBezTo>
                  <a:pt x="1818647" y="742773"/>
                  <a:pt x="1818150" y="742711"/>
                  <a:pt x="1817777" y="742960"/>
                </a:cubicBezTo>
                <a:cubicBezTo>
                  <a:pt x="1817342" y="743271"/>
                  <a:pt x="1817031" y="743146"/>
                  <a:pt x="1816036" y="742524"/>
                </a:cubicBezTo>
                <a:cubicBezTo>
                  <a:pt x="1815166" y="742027"/>
                  <a:pt x="1814046" y="741343"/>
                  <a:pt x="1812803" y="742027"/>
                </a:cubicBezTo>
                <a:cubicBezTo>
                  <a:pt x="1812430" y="742276"/>
                  <a:pt x="1812306" y="742711"/>
                  <a:pt x="1812554" y="743084"/>
                </a:cubicBezTo>
                <a:cubicBezTo>
                  <a:pt x="1812803" y="743457"/>
                  <a:pt x="1813238" y="743581"/>
                  <a:pt x="1813611" y="743333"/>
                </a:cubicBezTo>
                <a:moveTo>
                  <a:pt x="1901592" y="751975"/>
                </a:moveTo>
                <a:cubicBezTo>
                  <a:pt x="1902773" y="752286"/>
                  <a:pt x="1904017" y="752535"/>
                  <a:pt x="1905198" y="752970"/>
                </a:cubicBezTo>
                <a:cubicBezTo>
                  <a:pt x="1905198" y="752970"/>
                  <a:pt x="1905261" y="752970"/>
                  <a:pt x="1905323" y="752970"/>
                </a:cubicBezTo>
                <a:cubicBezTo>
                  <a:pt x="1905510" y="752970"/>
                  <a:pt x="1905696" y="752846"/>
                  <a:pt x="1905758" y="752659"/>
                </a:cubicBezTo>
                <a:cubicBezTo>
                  <a:pt x="1905820" y="752411"/>
                  <a:pt x="1905758" y="752162"/>
                  <a:pt x="1905447" y="752100"/>
                </a:cubicBezTo>
                <a:cubicBezTo>
                  <a:pt x="1904203" y="751727"/>
                  <a:pt x="1902960" y="751416"/>
                  <a:pt x="1901778" y="751105"/>
                </a:cubicBezTo>
                <a:cubicBezTo>
                  <a:pt x="1900846" y="750856"/>
                  <a:pt x="1899914" y="750670"/>
                  <a:pt x="1899043" y="750421"/>
                </a:cubicBezTo>
                <a:cubicBezTo>
                  <a:pt x="1898794" y="750359"/>
                  <a:pt x="1898546" y="750483"/>
                  <a:pt x="1898484" y="750732"/>
                </a:cubicBezTo>
                <a:cubicBezTo>
                  <a:pt x="1898421" y="750981"/>
                  <a:pt x="1898546" y="751229"/>
                  <a:pt x="1898794" y="751291"/>
                </a:cubicBezTo>
                <a:cubicBezTo>
                  <a:pt x="1899727" y="751540"/>
                  <a:pt x="1900660" y="751789"/>
                  <a:pt x="1901592" y="751975"/>
                </a:cubicBezTo>
                <a:moveTo>
                  <a:pt x="2311280" y="761924"/>
                </a:moveTo>
                <a:cubicBezTo>
                  <a:pt x="2311280" y="761924"/>
                  <a:pt x="2311403" y="761924"/>
                  <a:pt x="2311466" y="761924"/>
                </a:cubicBezTo>
                <a:cubicBezTo>
                  <a:pt x="2311652" y="761924"/>
                  <a:pt x="2311901" y="761799"/>
                  <a:pt x="2311963" y="761613"/>
                </a:cubicBezTo>
                <a:cubicBezTo>
                  <a:pt x="2312461" y="760183"/>
                  <a:pt x="2312834" y="758628"/>
                  <a:pt x="2313144" y="757136"/>
                </a:cubicBezTo>
                <a:cubicBezTo>
                  <a:pt x="2313518" y="755395"/>
                  <a:pt x="2313891" y="753779"/>
                  <a:pt x="2314451" y="752411"/>
                </a:cubicBezTo>
                <a:cubicBezTo>
                  <a:pt x="2314574" y="752162"/>
                  <a:pt x="2314451" y="751851"/>
                  <a:pt x="2314202" y="751727"/>
                </a:cubicBezTo>
                <a:cubicBezTo>
                  <a:pt x="2313953" y="751602"/>
                  <a:pt x="2313642" y="751727"/>
                  <a:pt x="2313518" y="751975"/>
                </a:cubicBezTo>
                <a:cubicBezTo>
                  <a:pt x="2312896" y="753406"/>
                  <a:pt x="2312523" y="755209"/>
                  <a:pt x="2312149" y="756887"/>
                </a:cubicBezTo>
                <a:cubicBezTo>
                  <a:pt x="2311839" y="758380"/>
                  <a:pt x="2311466" y="759872"/>
                  <a:pt x="2311031" y="761240"/>
                </a:cubicBezTo>
                <a:cubicBezTo>
                  <a:pt x="2310906" y="761489"/>
                  <a:pt x="2311031" y="761799"/>
                  <a:pt x="2311342" y="761862"/>
                </a:cubicBezTo>
                <a:moveTo>
                  <a:pt x="1877405" y="759002"/>
                </a:moveTo>
                <a:cubicBezTo>
                  <a:pt x="1877405" y="759002"/>
                  <a:pt x="1877405" y="759002"/>
                  <a:pt x="1877468" y="759002"/>
                </a:cubicBezTo>
                <a:cubicBezTo>
                  <a:pt x="1879519" y="759685"/>
                  <a:pt x="1881695" y="760307"/>
                  <a:pt x="1884369" y="760369"/>
                </a:cubicBezTo>
                <a:lnTo>
                  <a:pt x="1884369" y="760369"/>
                </a:lnTo>
                <a:cubicBezTo>
                  <a:pt x="1887042" y="763540"/>
                  <a:pt x="1889841" y="758131"/>
                  <a:pt x="1884929" y="758691"/>
                </a:cubicBezTo>
                <a:lnTo>
                  <a:pt x="1884866" y="758691"/>
                </a:lnTo>
                <a:cubicBezTo>
                  <a:pt x="1881011" y="757385"/>
                  <a:pt x="1882069" y="756328"/>
                  <a:pt x="1877343" y="756950"/>
                </a:cubicBezTo>
                <a:cubicBezTo>
                  <a:pt x="1873613" y="755768"/>
                  <a:pt x="1869758" y="755022"/>
                  <a:pt x="1866089" y="754276"/>
                </a:cubicBezTo>
                <a:cubicBezTo>
                  <a:pt x="1863291" y="753716"/>
                  <a:pt x="1860369" y="753157"/>
                  <a:pt x="1857570" y="752411"/>
                </a:cubicBezTo>
                <a:cubicBezTo>
                  <a:pt x="1857011" y="752286"/>
                  <a:pt x="1856514" y="752597"/>
                  <a:pt x="1856389" y="753095"/>
                </a:cubicBezTo>
                <a:cubicBezTo>
                  <a:pt x="1856265" y="753592"/>
                  <a:pt x="1856576" y="754152"/>
                  <a:pt x="1857073" y="754338"/>
                </a:cubicBezTo>
                <a:cubicBezTo>
                  <a:pt x="1859933" y="755084"/>
                  <a:pt x="1862856" y="755706"/>
                  <a:pt x="1865716" y="756266"/>
                </a:cubicBezTo>
                <a:cubicBezTo>
                  <a:pt x="1869509" y="757012"/>
                  <a:pt x="1873364" y="757758"/>
                  <a:pt x="1877094" y="759002"/>
                </a:cubicBezTo>
                <a:cubicBezTo>
                  <a:pt x="1877219" y="759002"/>
                  <a:pt x="1877281" y="759002"/>
                  <a:pt x="1877405" y="759002"/>
                </a:cubicBezTo>
                <a:moveTo>
                  <a:pt x="2287901" y="762794"/>
                </a:moveTo>
                <a:cubicBezTo>
                  <a:pt x="2287901" y="762794"/>
                  <a:pt x="2287901" y="762794"/>
                  <a:pt x="2287963" y="762794"/>
                </a:cubicBezTo>
                <a:cubicBezTo>
                  <a:pt x="2288211" y="762794"/>
                  <a:pt x="2288460" y="762608"/>
                  <a:pt x="2288522" y="762297"/>
                </a:cubicBezTo>
                <a:cubicBezTo>
                  <a:pt x="2288709" y="761116"/>
                  <a:pt x="2289020" y="759996"/>
                  <a:pt x="2289331" y="758877"/>
                </a:cubicBezTo>
                <a:cubicBezTo>
                  <a:pt x="2289703" y="757571"/>
                  <a:pt x="2290077" y="756204"/>
                  <a:pt x="2290201" y="754711"/>
                </a:cubicBezTo>
                <a:cubicBezTo>
                  <a:pt x="2290201" y="754400"/>
                  <a:pt x="2290015" y="754152"/>
                  <a:pt x="2289703" y="754089"/>
                </a:cubicBezTo>
                <a:cubicBezTo>
                  <a:pt x="2289393" y="754089"/>
                  <a:pt x="2289144" y="754276"/>
                  <a:pt x="2289082" y="754587"/>
                </a:cubicBezTo>
                <a:cubicBezTo>
                  <a:pt x="2288957" y="755955"/>
                  <a:pt x="2288585" y="757198"/>
                  <a:pt x="2288211" y="758504"/>
                </a:cubicBezTo>
                <a:cubicBezTo>
                  <a:pt x="2287901" y="759623"/>
                  <a:pt x="2287590" y="760805"/>
                  <a:pt x="2287403" y="762110"/>
                </a:cubicBezTo>
                <a:cubicBezTo>
                  <a:pt x="2287403" y="762421"/>
                  <a:pt x="2287590" y="762670"/>
                  <a:pt x="2287901" y="762732"/>
                </a:cubicBezTo>
                <a:moveTo>
                  <a:pt x="1887416" y="767458"/>
                </a:moveTo>
                <a:cubicBezTo>
                  <a:pt x="1887416" y="767458"/>
                  <a:pt x="1887416" y="767458"/>
                  <a:pt x="1887478" y="767458"/>
                </a:cubicBezTo>
                <a:cubicBezTo>
                  <a:pt x="1887665" y="767458"/>
                  <a:pt x="1887851" y="767333"/>
                  <a:pt x="1887913" y="767085"/>
                </a:cubicBezTo>
                <a:cubicBezTo>
                  <a:pt x="1887913" y="766836"/>
                  <a:pt x="1887789" y="766649"/>
                  <a:pt x="1887540" y="766587"/>
                </a:cubicBezTo>
                <a:cubicBezTo>
                  <a:pt x="1886483" y="766401"/>
                  <a:pt x="1885488" y="766214"/>
                  <a:pt x="1884494" y="766028"/>
                </a:cubicBezTo>
                <a:cubicBezTo>
                  <a:pt x="1883499" y="765841"/>
                  <a:pt x="1882566" y="765655"/>
                  <a:pt x="1881571" y="765468"/>
                </a:cubicBezTo>
                <a:lnTo>
                  <a:pt x="1881571" y="765281"/>
                </a:lnTo>
                <a:cubicBezTo>
                  <a:pt x="1880452" y="763851"/>
                  <a:pt x="1877778" y="763914"/>
                  <a:pt x="1875540" y="763603"/>
                </a:cubicBezTo>
                <a:cubicBezTo>
                  <a:pt x="1875540" y="764597"/>
                  <a:pt x="1875415" y="765344"/>
                  <a:pt x="1874980" y="765841"/>
                </a:cubicBezTo>
                <a:cubicBezTo>
                  <a:pt x="1877592" y="766276"/>
                  <a:pt x="1878898" y="767520"/>
                  <a:pt x="1881695" y="766401"/>
                </a:cubicBezTo>
                <a:lnTo>
                  <a:pt x="1881695" y="766401"/>
                </a:lnTo>
                <a:cubicBezTo>
                  <a:pt x="1882628" y="766463"/>
                  <a:pt x="1883561" y="766649"/>
                  <a:pt x="1884431" y="766836"/>
                </a:cubicBezTo>
                <a:cubicBezTo>
                  <a:pt x="1885426" y="767022"/>
                  <a:pt x="1886483" y="767209"/>
                  <a:pt x="1887540" y="767395"/>
                </a:cubicBezTo>
                <a:moveTo>
                  <a:pt x="1905882" y="770318"/>
                </a:moveTo>
                <a:cubicBezTo>
                  <a:pt x="1905572" y="770318"/>
                  <a:pt x="1905323" y="770567"/>
                  <a:pt x="1905323" y="770940"/>
                </a:cubicBezTo>
                <a:cubicBezTo>
                  <a:pt x="1905323" y="771313"/>
                  <a:pt x="1905572" y="771499"/>
                  <a:pt x="1905882" y="771499"/>
                </a:cubicBezTo>
                <a:lnTo>
                  <a:pt x="1907561" y="771499"/>
                </a:lnTo>
                <a:cubicBezTo>
                  <a:pt x="1907872" y="771499"/>
                  <a:pt x="1908121" y="771250"/>
                  <a:pt x="1908121" y="770940"/>
                </a:cubicBezTo>
                <a:cubicBezTo>
                  <a:pt x="1908121" y="770629"/>
                  <a:pt x="1907872" y="770318"/>
                  <a:pt x="1907561" y="770318"/>
                </a:cubicBezTo>
                <a:lnTo>
                  <a:pt x="1905882" y="770318"/>
                </a:lnTo>
                <a:close/>
                <a:moveTo>
                  <a:pt x="1926028" y="775789"/>
                </a:moveTo>
                <a:lnTo>
                  <a:pt x="1926214" y="775789"/>
                </a:lnTo>
                <a:cubicBezTo>
                  <a:pt x="1926712" y="775976"/>
                  <a:pt x="1927520" y="775976"/>
                  <a:pt x="1928328" y="775976"/>
                </a:cubicBezTo>
                <a:lnTo>
                  <a:pt x="1928826" y="775976"/>
                </a:lnTo>
                <a:cubicBezTo>
                  <a:pt x="1928826" y="775976"/>
                  <a:pt x="1928826" y="775976"/>
                  <a:pt x="1928826" y="775976"/>
                </a:cubicBezTo>
                <a:cubicBezTo>
                  <a:pt x="1929137" y="775976"/>
                  <a:pt x="1929386" y="775727"/>
                  <a:pt x="1929448" y="775416"/>
                </a:cubicBezTo>
                <a:cubicBezTo>
                  <a:pt x="1929448" y="775105"/>
                  <a:pt x="1929199" y="774795"/>
                  <a:pt x="1928888" y="774795"/>
                </a:cubicBezTo>
                <a:lnTo>
                  <a:pt x="1928391" y="774795"/>
                </a:lnTo>
                <a:cubicBezTo>
                  <a:pt x="1927831" y="774795"/>
                  <a:pt x="1927210" y="774795"/>
                  <a:pt x="1926774" y="774670"/>
                </a:cubicBezTo>
                <a:cubicBezTo>
                  <a:pt x="1926649" y="774546"/>
                  <a:pt x="1926588" y="774484"/>
                  <a:pt x="1926463" y="774359"/>
                </a:cubicBezTo>
                <a:cubicBezTo>
                  <a:pt x="1926214" y="774111"/>
                  <a:pt x="1925842" y="774111"/>
                  <a:pt x="1925593" y="774359"/>
                </a:cubicBezTo>
                <a:cubicBezTo>
                  <a:pt x="1925344" y="774608"/>
                  <a:pt x="1925344" y="774981"/>
                  <a:pt x="1925593" y="775230"/>
                </a:cubicBezTo>
                <a:cubicBezTo>
                  <a:pt x="1925717" y="775354"/>
                  <a:pt x="1925780" y="775479"/>
                  <a:pt x="1925903" y="775603"/>
                </a:cubicBezTo>
                <a:lnTo>
                  <a:pt x="1926028" y="775727"/>
                </a:lnTo>
                <a:close/>
                <a:moveTo>
                  <a:pt x="2349829" y="778774"/>
                </a:moveTo>
                <a:cubicBezTo>
                  <a:pt x="2349394" y="778712"/>
                  <a:pt x="2348959" y="778960"/>
                  <a:pt x="2348896" y="779396"/>
                </a:cubicBezTo>
                <a:lnTo>
                  <a:pt x="2347964" y="784059"/>
                </a:lnTo>
                <a:cubicBezTo>
                  <a:pt x="2344855" y="799790"/>
                  <a:pt x="2341622" y="816080"/>
                  <a:pt x="2338015" y="831563"/>
                </a:cubicBezTo>
                <a:cubicBezTo>
                  <a:pt x="2337891" y="831998"/>
                  <a:pt x="2338202" y="832433"/>
                  <a:pt x="2338637" y="832557"/>
                </a:cubicBezTo>
                <a:cubicBezTo>
                  <a:pt x="2338699" y="832557"/>
                  <a:pt x="2338761" y="832557"/>
                  <a:pt x="2338824" y="832557"/>
                </a:cubicBezTo>
                <a:cubicBezTo>
                  <a:pt x="2339197" y="832557"/>
                  <a:pt x="2339508" y="832309"/>
                  <a:pt x="2339632" y="831936"/>
                </a:cubicBezTo>
                <a:cubicBezTo>
                  <a:pt x="2343300" y="816454"/>
                  <a:pt x="2346471" y="800163"/>
                  <a:pt x="2349580" y="784370"/>
                </a:cubicBezTo>
                <a:lnTo>
                  <a:pt x="2350513" y="779707"/>
                </a:lnTo>
                <a:cubicBezTo>
                  <a:pt x="2350575" y="779271"/>
                  <a:pt x="2350326" y="778836"/>
                  <a:pt x="2349891" y="778774"/>
                </a:cubicBezTo>
                <a:moveTo>
                  <a:pt x="1938401" y="778525"/>
                </a:moveTo>
                <a:cubicBezTo>
                  <a:pt x="1940142" y="779023"/>
                  <a:pt x="1941946" y="779520"/>
                  <a:pt x="1943748" y="779831"/>
                </a:cubicBezTo>
                <a:cubicBezTo>
                  <a:pt x="1943748" y="779831"/>
                  <a:pt x="1943810" y="779831"/>
                  <a:pt x="1943873" y="779831"/>
                </a:cubicBezTo>
                <a:cubicBezTo>
                  <a:pt x="1944122" y="779831"/>
                  <a:pt x="1944371" y="779644"/>
                  <a:pt x="1944433" y="779396"/>
                </a:cubicBezTo>
                <a:cubicBezTo>
                  <a:pt x="1944433" y="779085"/>
                  <a:pt x="1944308" y="778774"/>
                  <a:pt x="1943997" y="778774"/>
                </a:cubicBezTo>
                <a:cubicBezTo>
                  <a:pt x="1942256" y="778463"/>
                  <a:pt x="1940516" y="777966"/>
                  <a:pt x="1938774" y="777468"/>
                </a:cubicBezTo>
                <a:lnTo>
                  <a:pt x="1938463" y="777468"/>
                </a:lnTo>
                <a:cubicBezTo>
                  <a:pt x="1938463" y="777468"/>
                  <a:pt x="1937842" y="777468"/>
                  <a:pt x="1937779" y="777779"/>
                </a:cubicBezTo>
                <a:cubicBezTo>
                  <a:pt x="1937717" y="778090"/>
                  <a:pt x="1937842" y="778401"/>
                  <a:pt x="1938153" y="778463"/>
                </a:cubicBezTo>
                <a:lnTo>
                  <a:pt x="1938463" y="778463"/>
                </a:lnTo>
                <a:close/>
                <a:moveTo>
                  <a:pt x="1358286" y="799541"/>
                </a:moveTo>
                <a:cubicBezTo>
                  <a:pt x="1358286" y="799541"/>
                  <a:pt x="1358534" y="799479"/>
                  <a:pt x="1358659" y="799355"/>
                </a:cubicBezTo>
                <a:cubicBezTo>
                  <a:pt x="1359281" y="798360"/>
                  <a:pt x="1359281" y="797178"/>
                  <a:pt x="1359281" y="796121"/>
                </a:cubicBezTo>
                <a:lnTo>
                  <a:pt x="1359281" y="795811"/>
                </a:lnTo>
                <a:cubicBezTo>
                  <a:pt x="1359281" y="795811"/>
                  <a:pt x="1359095" y="795375"/>
                  <a:pt x="1358846" y="795375"/>
                </a:cubicBezTo>
                <a:cubicBezTo>
                  <a:pt x="1358597" y="795375"/>
                  <a:pt x="1358411" y="795562"/>
                  <a:pt x="1358411" y="795811"/>
                </a:cubicBezTo>
                <a:lnTo>
                  <a:pt x="1358411" y="796184"/>
                </a:lnTo>
                <a:cubicBezTo>
                  <a:pt x="1358411" y="797178"/>
                  <a:pt x="1358411" y="798173"/>
                  <a:pt x="1357913" y="798919"/>
                </a:cubicBezTo>
                <a:cubicBezTo>
                  <a:pt x="1357788" y="799106"/>
                  <a:pt x="1357851" y="799355"/>
                  <a:pt x="1358037" y="799479"/>
                </a:cubicBezTo>
                <a:cubicBezTo>
                  <a:pt x="1358100" y="799479"/>
                  <a:pt x="1358162" y="799541"/>
                  <a:pt x="1358286" y="799541"/>
                </a:cubicBezTo>
                <a:moveTo>
                  <a:pt x="2338389" y="835915"/>
                </a:moveTo>
                <a:cubicBezTo>
                  <a:pt x="2338015" y="835853"/>
                  <a:pt x="2337705" y="836039"/>
                  <a:pt x="2337643" y="836412"/>
                </a:cubicBezTo>
                <a:cubicBezTo>
                  <a:pt x="2334472" y="850838"/>
                  <a:pt x="2331673" y="865574"/>
                  <a:pt x="2329062" y="879750"/>
                </a:cubicBezTo>
                <a:cubicBezTo>
                  <a:pt x="2327818" y="886217"/>
                  <a:pt x="2326637" y="892683"/>
                  <a:pt x="2325393" y="899212"/>
                </a:cubicBezTo>
                <a:cubicBezTo>
                  <a:pt x="2325332" y="899522"/>
                  <a:pt x="2325580" y="899833"/>
                  <a:pt x="2325891" y="899958"/>
                </a:cubicBezTo>
                <a:cubicBezTo>
                  <a:pt x="2325891" y="899958"/>
                  <a:pt x="2325953" y="899958"/>
                  <a:pt x="2326016" y="899958"/>
                </a:cubicBezTo>
                <a:cubicBezTo>
                  <a:pt x="2326326" y="899958"/>
                  <a:pt x="2326575" y="899771"/>
                  <a:pt x="2326637" y="899460"/>
                </a:cubicBezTo>
                <a:cubicBezTo>
                  <a:pt x="2327880" y="892932"/>
                  <a:pt x="2329124" y="886465"/>
                  <a:pt x="2330305" y="879999"/>
                </a:cubicBezTo>
                <a:cubicBezTo>
                  <a:pt x="2332979" y="865822"/>
                  <a:pt x="2335715" y="851086"/>
                  <a:pt x="2338886" y="836661"/>
                </a:cubicBezTo>
                <a:cubicBezTo>
                  <a:pt x="2338948" y="836350"/>
                  <a:pt x="2338761" y="835977"/>
                  <a:pt x="2338451" y="835915"/>
                </a:cubicBezTo>
                <a:moveTo>
                  <a:pt x="1355240" y="944290"/>
                </a:moveTo>
                <a:cubicBezTo>
                  <a:pt x="1355240" y="943979"/>
                  <a:pt x="1354991" y="943669"/>
                  <a:pt x="1354679" y="943606"/>
                </a:cubicBezTo>
                <a:cubicBezTo>
                  <a:pt x="1354369" y="943606"/>
                  <a:pt x="1354058" y="943855"/>
                  <a:pt x="1353996" y="944166"/>
                </a:cubicBezTo>
                <a:cubicBezTo>
                  <a:pt x="1353374" y="952995"/>
                  <a:pt x="1353001" y="962384"/>
                  <a:pt x="1355675" y="971710"/>
                </a:cubicBezTo>
                <a:cubicBezTo>
                  <a:pt x="1355737" y="971959"/>
                  <a:pt x="1355986" y="972146"/>
                  <a:pt x="1356296" y="972146"/>
                </a:cubicBezTo>
                <a:cubicBezTo>
                  <a:pt x="1356296" y="972146"/>
                  <a:pt x="1356421" y="972146"/>
                  <a:pt x="1356483" y="972146"/>
                </a:cubicBezTo>
                <a:cubicBezTo>
                  <a:pt x="1356794" y="972021"/>
                  <a:pt x="1356980" y="971710"/>
                  <a:pt x="1356919" y="971400"/>
                </a:cubicBezTo>
                <a:cubicBezTo>
                  <a:pt x="1354307" y="962197"/>
                  <a:pt x="1354679" y="952995"/>
                  <a:pt x="1355240" y="944290"/>
                </a:cubicBezTo>
                <a:moveTo>
                  <a:pt x="478227" y="804453"/>
                </a:moveTo>
                <a:cubicBezTo>
                  <a:pt x="477605" y="806070"/>
                  <a:pt x="475864" y="806505"/>
                  <a:pt x="475989" y="808868"/>
                </a:cubicBezTo>
                <a:cubicBezTo>
                  <a:pt x="476984" y="808868"/>
                  <a:pt x="477730" y="809054"/>
                  <a:pt x="478227" y="809427"/>
                </a:cubicBezTo>
                <a:cubicBezTo>
                  <a:pt x="478040" y="807562"/>
                  <a:pt x="480901" y="805510"/>
                  <a:pt x="478227" y="804453"/>
                </a:cubicBezTo>
                <a:moveTo>
                  <a:pt x="2786812" y="480322"/>
                </a:moveTo>
                <a:cubicBezTo>
                  <a:pt x="2791662" y="475597"/>
                  <a:pt x="2796387" y="470560"/>
                  <a:pt x="2801611" y="466146"/>
                </a:cubicBezTo>
                <a:lnTo>
                  <a:pt x="2801611" y="466643"/>
                </a:lnTo>
                <a:cubicBezTo>
                  <a:pt x="2801299" y="466954"/>
                  <a:pt x="2800989" y="467265"/>
                  <a:pt x="2800740" y="467638"/>
                </a:cubicBezTo>
                <a:cubicBezTo>
                  <a:pt x="2800367" y="468198"/>
                  <a:pt x="2800056" y="468633"/>
                  <a:pt x="2799558" y="468819"/>
                </a:cubicBezTo>
                <a:cubicBezTo>
                  <a:pt x="2799372" y="468882"/>
                  <a:pt x="2799248" y="469130"/>
                  <a:pt x="2799310" y="469317"/>
                </a:cubicBezTo>
                <a:cubicBezTo>
                  <a:pt x="2799310" y="469503"/>
                  <a:pt x="2799496" y="469566"/>
                  <a:pt x="2799683" y="469566"/>
                </a:cubicBezTo>
                <a:cubicBezTo>
                  <a:pt x="2799683" y="469566"/>
                  <a:pt x="2799745" y="469566"/>
                  <a:pt x="2799807" y="469566"/>
                </a:cubicBezTo>
                <a:cubicBezTo>
                  <a:pt x="2800615" y="469317"/>
                  <a:pt x="2801050" y="468695"/>
                  <a:pt x="2801424" y="468073"/>
                </a:cubicBezTo>
                <a:cubicBezTo>
                  <a:pt x="2801673" y="467700"/>
                  <a:pt x="2801921" y="467389"/>
                  <a:pt x="2802170" y="467141"/>
                </a:cubicBezTo>
                <a:lnTo>
                  <a:pt x="2802170" y="467141"/>
                </a:lnTo>
                <a:cubicBezTo>
                  <a:pt x="2802170" y="467141"/>
                  <a:pt x="2802170" y="467141"/>
                  <a:pt x="2802170" y="467141"/>
                </a:cubicBezTo>
                <a:cubicBezTo>
                  <a:pt x="2802232" y="467141"/>
                  <a:pt x="2802294" y="467016"/>
                  <a:pt x="2802357" y="467016"/>
                </a:cubicBezTo>
                <a:cubicBezTo>
                  <a:pt x="2802419" y="467016"/>
                  <a:pt x="2802481" y="466892"/>
                  <a:pt x="2802543" y="466768"/>
                </a:cubicBezTo>
                <a:cubicBezTo>
                  <a:pt x="2805652" y="463223"/>
                  <a:pt x="2808823" y="459866"/>
                  <a:pt x="2811683" y="456011"/>
                </a:cubicBezTo>
                <a:lnTo>
                  <a:pt x="2811559" y="456011"/>
                </a:lnTo>
                <a:cubicBezTo>
                  <a:pt x="2811559" y="456011"/>
                  <a:pt x="2811994" y="455451"/>
                  <a:pt x="2812243" y="455140"/>
                </a:cubicBezTo>
                <a:cubicBezTo>
                  <a:pt x="2812554" y="454767"/>
                  <a:pt x="2812926" y="454394"/>
                  <a:pt x="2813175" y="453897"/>
                </a:cubicBezTo>
                <a:cubicBezTo>
                  <a:pt x="2813175" y="453897"/>
                  <a:pt x="2813175" y="453897"/>
                  <a:pt x="2813175" y="453897"/>
                </a:cubicBezTo>
                <a:cubicBezTo>
                  <a:pt x="2814792" y="451410"/>
                  <a:pt x="2817839" y="450291"/>
                  <a:pt x="2816781" y="446498"/>
                </a:cubicBezTo>
                <a:cubicBezTo>
                  <a:pt x="2823745" y="440591"/>
                  <a:pt x="2826544" y="430642"/>
                  <a:pt x="2832947" y="424238"/>
                </a:cubicBezTo>
                <a:lnTo>
                  <a:pt x="2832947" y="424052"/>
                </a:lnTo>
                <a:cubicBezTo>
                  <a:pt x="2832947" y="424052"/>
                  <a:pt x="2833445" y="424176"/>
                  <a:pt x="2833694" y="424238"/>
                </a:cubicBezTo>
                <a:lnTo>
                  <a:pt x="2834005" y="424238"/>
                </a:lnTo>
                <a:cubicBezTo>
                  <a:pt x="2834005" y="424238"/>
                  <a:pt x="2834067" y="424238"/>
                  <a:pt x="2834129" y="424238"/>
                </a:cubicBezTo>
                <a:cubicBezTo>
                  <a:pt x="2834440" y="424238"/>
                  <a:pt x="2834689" y="424052"/>
                  <a:pt x="2834689" y="423741"/>
                </a:cubicBezTo>
                <a:cubicBezTo>
                  <a:pt x="2834689" y="423430"/>
                  <a:pt x="2834502" y="423119"/>
                  <a:pt x="2834191" y="423057"/>
                </a:cubicBezTo>
                <a:lnTo>
                  <a:pt x="2833880" y="423057"/>
                </a:lnTo>
                <a:cubicBezTo>
                  <a:pt x="2833880" y="423057"/>
                  <a:pt x="2833632" y="422932"/>
                  <a:pt x="2833570" y="422932"/>
                </a:cubicBezTo>
                <a:lnTo>
                  <a:pt x="2833570" y="422497"/>
                </a:lnTo>
                <a:cubicBezTo>
                  <a:pt x="2838481" y="416777"/>
                  <a:pt x="2844948" y="409875"/>
                  <a:pt x="2845819" y="401854"/>
                </a:cubicBezTo>
                <a:cubicBezTo>
                  <a:pt x="2850295" y="397440"/>
                  <a:pt x="2852036" y="390911"/>
                  <a:pt x="2854212" y="385191"/>
                </a:cubicBezTo>
                <a:cubicBezTo>
                  <a:pt x="2856575" y="378849"/>
                  <a:pt x="2858751" y="372569"/>
                  <a:pt x="2860927" y="366164"/>
                </a:cubicBezTo>
                <a:cubicBezTo>
                  <a:pt x="2867518" y="346641"/>
                  <a:pt x="2873861" y="321645"/>
                  <a:pt x="2870441" y="295282"/>
                </a:cubicBezTo>
                <a:cubicBezTo>
                  <a:pt x="2868327" y="279178"/>
                  <a:pt x="2862980" y="261768"/>
                  <a:pt x="2858689" y="245043"/>
                </a:cubicBezTo>
                <a:cubicBezTo>
                  <a:pt x="2854275" y="228006"/>
                  <a:pt x="2851352" y="210970"/>
                  <a:pt x="2845259" y="196482"/>
                </a:cubicBezTo>
                <a:cubicBezTo>
                  <a:pt x="2837363" y="177829"/>
                  <a:pt x="2826792" y="162720"/>
                  <a:pt x="2813984" y="150222"/>
                </a:cubicBezTo>
                <a:cubicBezTo>
                  <a:pt x="2806149" y="142450"/>
                  <a:pt x="2797320" y="134678"/>
                  <a:pt x="2788304" y="128957"/>
                </a:cubicBezTo>
                <a:cubicBezTo>
                  <a:pt x="2781776" y="121745"/>
                  <a:pt x="2770460" y="116335"/>
                  <a:pt x="2761506" y="112232"/>
                </a:cubicBezTo>
                <a:cubicBezTo>
                  <a:pt x="2755972" y="109745"/>
                  <a:pt x="2748760" y="106511"/>
                  <a:pt x="2740863" y="107195"/>
                </a:cubicBezTo>
                <a:cubicBezTo>
                  <a:pt x="2732469" y="97371"/>
                  <a:pt x="2715556" y="95382"/>
                  <a:pt x="2701256" y="91091"/>
                </a:cubicBezTo>
                <a:cubicBezTo>
                  <a:pt x="2696717" y="89661"/>
                  <a:pt x="2689753" y="87485"/>
                  <a:pt x="2685090" y="87112"/>
                </a:cubicBezTo>
                <a:cubicBezTo>
                  <a:pt x="2682229" y="86926"/>
                  <a:pt x="2679370" y="87858"/>
                  <a:pt x="2676696" y="87672"/>
                </a:cubicBezTo>
                <a:cubicBezTo>
                  <a:pt x="2664634" y="86926"/>
                  <a:pt x="2652011" y="85309"/>
                  <a:pt x="2639825" y="84874"/>
                </a:cubicBezTo>
                <a:cubicBezTo>
                  <a:pt x="2636654" y="82138"/>
                  <a:pt x="2632550" y="83692"/>
                  <a:pt x="2628633" y="83817"/>
                </a:cubicBezTo>
                <a:cubicBezTo>
                  <a:pt x="2618187" y="84065"/>
                  <a:pt x="2607679" y="84376"/>
                  <a:pt x="2596798" y="84874"/>
                </a:cubicBezTo>
                <a:cubicBezTo>
                  <a:pt x="2587223" y="85371"/>
                  <a:pt x="2577772" y="86615"/>
                  <a:pt x="2568321" y="87112"/>
                </a:cubicBezTo>
                <a:cubicBezTo>
                  <a:pt x="2561544" y="87547"/>
                  <a:pt x="2554828" y="89350"/>
                  <a:pt x="2548797" y="89413"/>
                </a:cubicBezTo>
                <a:cubicBezTo>
                  <a:pt x="2538911" y="89413"/>
                  <a:pt x="2530455" y="92024"/>
                  <a:pt x="2521998" y="93268"/>
                </a:cubicBezTo>
                <a:cubicBezTo>
                  <a:pt x="2520320" y="93579"/>
                  <a:pt x="2518517" y="93019"/>
                  <a:pt x="2516962" y="93268"/>
                </a:cubicBezTo>
                <a:cubicBezTo>
                  <a:pt x="2513232" y="93952"/>
                  <a:pt x="2509501" y="95755"/>
                  <a:pt x="2505770" y="96625"/>
                </a:cubicBezTo>
                <a:cubicBezTo>
                  <a:pt x="2497066" y="98677"/>
                  <a:pt x="2489231" y="100294"/>
                  <a:pt x="2481770" y="102843"/>
                </a:cubicBezTo>
                <a:cubicBezTo>
                  <a:pt x="2478101" y="104087"/>
                  <a:pt x="2474868" y="106263"/>
                  <a:pt x="2471137" y="107258"/>
                </a:cubicBezTo>
                <a:cubicBezTo>
                  <a:pt x="2469334" y="107817"/>
                  <a:pt x="2467220" y="107382"/>
                  <a:pt x="2465541" y="107817"/>
                </a:cubicBezTo>
                <a:cubicBezTo>
                  <a:pt x="2461998" y="108812"/>
                  <a:pt x="2458764" y="111175"/>
                  <a:pt x="2455469" y="112294"/>
                </a:cubicBezTo>
                <a:cubicBezTo>
                  <a:pt x="2441914" y="116895"/>
                  <a:pt x="2428608" y="120253"/>
                  <a:pt x="2417478" y="126346"/>
                </a:cubicBezTo>
                <a:cubicBezTo>
                  <a:pt x="2404172" y="129144"/>
                  <a:pt x="2394846" y="136108"/>
                  <a:pt x="2382286" y="139714"/>
                </a:cubicBezTo>
                <a:cubicBezTo>
                  <a:pt x="2374327" y="146243"/>
                  <a:pt x="2362451" y="148916"/>
                  <a:pt x="2354368" y="155321"/>
                </a:cubicBezTo>
                <a:cubicBezTo>
                  <a:pt x="2349332" y="156316"/>
                  <a:pt x="2347342" y="159051"/>
                  <a:pt x="2343736" y="161414"/>
                </a:cubicBezTo>
                <a:cubicBezTo>
                  <a:pt x="2341311" y="163031"/>
                  <a:pt x="2338451" y="164336"/>
                  <a:pt x="2335902" y="165953"/>
                </a:cubicBezTo>
                <a:cubicBezTo>
                  <a:pt x="2325518" y="172357"/>
                  <a:pt x="2315632" y="178886"/>
                  <a:pt x="2305746" y="184855"/>
                </a:cubicBezTo>
                <a:cubicBezTo>
                  <a:pt x="2300584" y="188026"/>
                  <a:pt x="2296544" y="192130"/>
                  <a:pt x="2291818" y="195487"/>
                </a:cubicBezTo>
                <a:cubicBezTo>
                  <a:pt x="2290698" y="196233"/>
                  <a:pt x="2289206" y="196296"/>
                  <a:pt x="2287901" y="197166"/>
                </a:cubicBezTo>
                <a:cubicBezTo>
                  <a:pt x="2285600" y="198658"/>
                  <a:pt x="2283672" y="201394"/>
                  <a:pt x="2281185" y="203260"/>
                </a:cubicBezTo>
                <a:cubicBezTo>
                  <a:pt x="2273413" y="209166"/>
                  <a:pt x="2266014" y="214638"/>
                  <a:pt x="2258864" y="220545"/>
                </a:cubicBezTo>
                <a:cubicBezTo>
                  <a:pt x="2251403" y="226825"/>
                  <a:pt x="2245185" y="233167"/>
                  <a:pt x="2238780" y="239509"/>
                </a:cubicBezTo>
                <a:cubicBezTo>
                  <a:pt x="2232873" y="245416"/>
                  <a:pt x="2227153" y="251260"/>
                  <a:pt x="2222615" y="257354"/>
                </a:cubicBezTo>
                <a:cubicBezTo>
                  <a:pt x="2221868" y="259654"/>
                  <a:pt x="2223858" y="259157"/>
                  <a:pt x="2223733" y="260711"/>
                </a:cubicBezTo>
                <a:cubicBezTo>
                  <a:pt x="2213910" y="272401"/>
                  <a:pt x="2201971" y="281790"/>
                  <a:pt x="2193577" y="294847"/>
                </a:cubicBezTo>
                <a:cubicBezTo>
                  <a:pt x="2193764" y="297023"/>
                  <a:pt x="2195319" y="294412"/>
                  <a:pt x="2195816" y="295904"/>
                </a:cubicBezTo>
                <a:cubicBezTo>
                  <a:pt x="2190220" y="303800"/>
                  <a:pt x="2184997" y="311697"/>
                  <a:pt x="2179650" y="319407"/>
                </a:cubicBezTo>
                <a:cubicBezTo>
                  <a:pt x="2174240" y="327055"/>
                  <a:pt x="2167525" y="334330"/>
                  <a:pt x="2165163" y="344464"/>
                </a:cubicBezTo>
                <a:cubicBezTo>
                  <a:pt x="2161121" y="349377"/>
                  <a:pt x="2159193" y="356403"/>
                  <a:pt x="2154592" y="360631"/>
                </a:cubicBezTo>
                <a:cubicBezTo>
                  <a:pt x="2152851" y="366537"/>
                  <a:pt x="2149556" y="371698"/>
                  <a:pt x="2148437" y="377356"/>
                </a:cubicBezTo>
                <a:cubicBezTo>
                  <a:pt x="2147939" y="379843"/>
                  <a:pt x="2148437" y="382704"/>
                  <a:pt x="2147877" y="385253"/>
                </a:cubicBezTo>
                <a:cubicBezTo>
                  <a:pt x="2147131" y="388486"/>
                  <a:pt x="2145390" y="391595"/>
                  <a:pt x="2144519" y="394704"/>
                </a:cubicBezTo>
                <a:cubicBezTo>
                  <a:pt x="2143463" y="398310"/>
                  <a:pt x="2142281" y="401916"/>
                  <a:pt x="2141722" y="405336"/>
                </a:cubicBezTo>
                <a:cubicBezTo>
                  <a:pt x="2139546" y="419202"/>
                  <a:pt x="2144768" y="427658"/>
                  <a:pt x="2150115" y="436611"/>
                </a:cubicBezTo>
                <a:cubicBezTo>
                  <a:pt x="2155028" y="444881"/>
                  <a:pt x="2159318" y="451907"/>
                  <a:pt x="2166841" y="456695"/>
                </a:cubicBezTo>
                <a:cubicBezTo>
                  <a:pt x="2173929" y="461234"/>
                  <a:pt x="2181764" y="466457"/>
                  <a:pt x="2190842" y="467887"/>
                </a:cubicBezTo>
                <a:cubicBezTo>
                  <a:pt x="2193080" y="466021"/>
                  <a:pt x="2189785" y="464964"/>
                  <a:pt x="2191961" y="463410"/>
                </a:cubicBezTo>
                <a:cubicBezTo>
                  <a:pt x="2196997" y="462477"/>
                  <a:pt x="2200915" y="463970"/>
                  <a:pt x="2207008" y="463970"/>
                </a:cubicBezTo>
                <a:cubicBezTo>
                  <a:pt x="2208873" y="465213"/>
                  <a:pt x="2212480" y="467265"/>
                  <a:pt x="2215402" y="465711"/>
                </a:cubicBezTo>
                <a:cubicBezTo>
                  <a:pt x="2217081" y="463907"/>
                  <a:pt x="2212106" y="462913"/>
                  <a:pt x="2214282" y="460612"/>
                </a:cubicBezTo>
                <a:cubicBezTo>
                  <a:pt x="2210676" y="459182"/>
                  <a:pt x="2208500" y="456384"/>
                  <a:pt x="2205888" y="453897"/>
                </a:cubicBezTo>
                <a:cubicBezTo>
                  <a:pt x="2208064" y="450601"/>
                  <a:pt x="2203837" y="448985"/>
                  <a:pt x="2204770" y="447182"/>
                </a:cubicBezTo>
                <a:cubicBezTo>
                  <a:pt x="2205578" y="448052"/>
                  <a:pt x="2207630" y="447679"/>
                  <a:pt x="2209246" y="447803"/>
                </a:cubicBezTo>
                <a:lnTo>
                  <a:pt x="2209246" y="447679"/>
                </a:lnTo>
                <a:cubicBezTo>
                  <a:pt x="2209246" y="447679"/>
                  <a:pt x="2209743" y="447803"/>
                  <a:pt x="2209992" y="447803"/>
                </a:cubicBezTo>
                <a:cubicBezTo>
                  <a:pt x="2209992" y="447803"/>
                  <a:pt x="2210055" y="447803"/>
                  <a:pt x="2210055" y="447803"/>
                </a:cubicBezTo>
                <a:cubicBezTo>
                  <a:pt x="2210489" y="447803"/>
                  <a:pt x="2210863" y="447493"/>
                  <a:pt x="2210925" y="447057"/>
                </a:cubicBezTo>
                <a:cubicBezTo>
                  <a:pt x="2210925" y="446560"/>
                  <a:pt x="2210614" y="446187"/>
                  <a:pt x="2210179" y="446125"/>
                </a:cubicBezTo>
                <a:cubicBezTo>
                  <a:pt x="2210055" y="446125"/>
                  <a:pt x="2209930" y="446125"/>
                  <a:pt x="2209806" y="446062"/>
                </a:cubicBezTo>
                <a:cubicBezTo>
                  <a:pt x="2208562" y="442270"/>
                  <a:pt x="2204458" y="440653"/>
                  <a:pt x="2203712" y="435492"/>
                </a:cubicBezTo>
                <a:cubicBezTo>
                  <a:pt x="2202842" y="429399"/>
                  <a:pt x="2205453" y="423430"/>
                  <a:pt x="2207070" y="418207"/>
                </a:cubicBezTo>
                <a:lnTo>
                  <a:pt x="2207008" y="418207"/>
                </a:lnTo>
                <a:cubicBezTo>
                  <a:pt x="2207692" y="416652"/>
                  <a:pt x="2208500" y="415160"/>
                  <a:pt x="2209371" y="413544"/>
                </a:cubicBezTo>
                <a:lnTo>
                  <a:pt x="2209557" y="413233"/>
                </a:lnTo>
                <a:cubicBezTo>
                  <a:pt x="2209557" y="413233"/>
                  <a:pt x="2209557" y="412611"/>
                  <a:pt x="2209308" y="412487"/>
                </a:cubicBezTo>
                <a:cubicBezTo>
                  <a:pt x="2209060" y="412362"/>
                  <a:pt x="2208687" y="412487"/>
                  <a:pt x="2208562" y="412735"/>
                </a:cubicBezTo>
                <a:lnTo>
                  <a:pt x="2208376" y="413046"/>
                </a:lnTo>
                <a:cubicBezTo>
                  <a:pt x="2207505" y="414601"/>
                  <a:pt x="2206697" y="416155"/>
                  <a:pt x="2206013" y="417772"/>
                </a:cubicBezTo>
                <a:lnTo>
                  <a:pt x="2206013" y="417772"/>
                </a:lnTo>
                <a:cubicBezTo>
                  <a:pt x="2205205" y="417958"/>
                  <a:pt x="2205080" y="418393"/>
                  <a:pt x="2204334" y="417710"/>
                </a:cubicBezTo>
                <a:cubicBezTo>
                  <a:pt x="2208313" y="405212"/>
                  <a:pt x="2214220" y="394331"/>
                  <a:pt x="2219941" y="384196"/>
                </a:cubicBezTo>
                <a:cubicBezTo>
                  <a:pt x="2221931" y="380776"/>
                  <a:pt x="2224728" y="377667"/>
                  <a:pt x="2226655" y="374123"/>
                </a:cubicBezTo>
                <a:cubicBezTo>
                  <a:pt x="2227713" y="372258"/>
                  <a:pt x="2227837" y="369833"/>
                  <a:pt x="2228894" y="368030"/>
                </a:cubicBezTo>
                <a:cubicBezTo>
                  <a:pt x="2236542" y="354413"/>
                  <a:pt x="2249475" y="344402"/>
                  <a:pt x="2257371" y="331159"/>
                </a:cubicBezTo>
                <a:cubicBezTo>
                  <a:pt x="2262221" y="326557"/>
                  <a:pt x="2267631" y="322392"/>
                  <a:pt x="2270802" y="316174"/>
                </a:cubicBezTo>
                <a:cubicBezTo>
                  <a:pt x="2272107" y="316298"/>
                  <a:pt x="2272978" y="316049"/>
                  <a:pt x="2273600" y="315552"/>
                </a:cubicBezTo>
                <a:cubicBezTo>
                  <a:pt x="2274657" y="313065"/>
                  <a:pt x="2276336" y="311200"/>
                  <a:pt x="2279196" y="310516"/>
                </a:cubicBezTo>
                <a:cubicBezTo>
                  <a:pt x="2293994" y="293230"/>
                  <a:pt x="2312274" y="279178"/>
                  <a:pt x="2329995" y="264753"/>
                </a:cubicBezTo>
                <a:cubicBezTo>
                  <a:pt x="2343114" y="255364"/>
                  <a:pt x="2355798" y="245540"/>
                  <a:pt x="2369042" y="236276"/>
                </a:cubicBezTo>
                <a:cubicBezTo>
                  <a:pt x="2385581" y="226825"/>
                  <a:pt x="2402493" y="216876"/>
                  <a:pt x="2419282" y="207861"/>
                </a:cubicBezTo>
                <a:cubicBezTo>
                  <a:pt x="2424939" y="204752"/>
                  <a:pt x="2430286" y="201021"/>
                  <a:pt x="2436566" y="199964"/>
                </a:cubicBezTo>
                <a:cubicBezTo>
                  <a:pt x="2426618" y="220545"/>
                  <a:pt x="2419903" y="244359"/>
                  <a:pt x="2409209" y="264131"/>
                </a:cubicBezTo>
                <a:cubicBezTo>
                  <a:pt x="2407841" y="272587"/>
                  <a:pt x="2404483" y="280422"/>
                  <a:pt x="2401934" y="288194"/>
                </a:cubicBezTo>
                <a:cubicBezTo>
                  <a:pt x="2399384" y="295904"/>
                  <a:pt x="2397084" y="304111"/>
                  <a:pt x="2392421" y="309894"/>
                </a:cubicBezTo>
                <a:cubicBezTo>
                  <a:pt x="2392483" y="317542"/>
                  <a:pt x="2389064" y="323946"/>
                  <a:pt x="2386265" y="330537"/>
                </a:cubicBezTo>
                <a:cubicBezTo>
                  <a:pt x="2384089" y="335760"/>
                  <a:pt x="2381540" y="340983"/>
                  <a:pt x="2380110" y="346143"/>
                </a:cubicBezTo>
                <a:cubicBezTo>
                  <a:pt x="2379488" y="348319"/>
                  <a:pt x="2379675" y="350807"/>
                  <a:pt x="2378990" y="352921"/>
                </a:cubicBezTo>
                <a:cubicBezTo>
                  <a:pt x="2374265" y="367719"/>
                  <a:pt x="2368545" y="381025"/>
                  <a:pt x="2363944" y="395326"/>
                </a:cubicBezTo>
                <a:cubicBezTo>
                  <a:pt x="2361332" y="403471"/>
                  <a:pt x="2359343" y="412114"/>
                  <a:pt x="2356669" y="420445"/>
                </a:cubicBezTo>
                <a:cubicBezTo>
                  <a:pt x="2353995" y="428777"/>
                  <a:pt x="2350389" y="436674"/>
                  <a:pt x="2348275" y="445005"/>
                </a:cubicBezTo>
                <a:cubicBezTo>
                  <a:pt x="2346658" y="451348"/>
                  <a:pt x="2346099" y="458000"/>
                  <a:pt x="2344358" y="464467"/>
                </a:cubicBezTo>
                <a:cubicBezTo>
                  <a:pt x="2342741" y="470436"/>
                  <a:pt x="2340316" y="476281"/>
                  <a:pt x="2338761" y="482374"/>
                </a:cubicBezTo>
                <a:cubicBezTo>
                  <a:pt x="2331052" y="513090"/>
                  <a:pt x="2321787" y="545235"/>
                  <a:pt x="2314202" y="573899"/>
                </a:cubicBezTo>
                <a:cubicBezTo>
                  <a:pt x="2313269" y="577443"/>
                  <a:pt x="2312958" y="581609"/>
                  <a:pt x="2311963" y="583350"/>
                </a:cubicBezTo>
                <a:cubicBezTo>
                  <a:pt x="2311155" y="584780"/>
                  <a:pt x="2308668" y="585402"/>
                  <a:pt x="2308046" y="587330"/>
                </a:cubicBezTo>
                <a:cubicBezTo>
                  <a:pt x="2304564" y="592055"/>
                  <a:pt x="2306802" y="602377"/>
                  <a:pt x="2301891" y="605734"/>
                </a:cubicBezTo>
                <a:cubicBezTo>
                  <a:pt x="2301082" y="604180"/>
                  <a:pt x="2302450" y="599827"/>
                  <a:pt x="2301891" y="597278"/>
                </a:cubicBezTo>
                <a:cubicBezTo>
                  <a:pt x="2301455" y="595413"/>
                  <a:pt x="2300896" y="597651"/>
                  <a:pt x="2300771" y="595599"/>
                </a:cubicBezTo>
                <a:cubicBezTo>
                  <a:pt x="2301891" y="593610"/>
                  <a:pt x="2302637" y="591185"/>
                  <a:pt x="2303009" y="588387"/>
                </a:cubicBezTo>
                <a:cubicBezTo>
                  <a:pt x="2302326" y="586770"/>
                  <a:pt x="2301393" y="590812"/>
                  <a:pt x="2300212" y="588884"/>
                </a:cubicBezTo>
                <a:cubicBezTo>
                  <a:pt x="2301393" y="585900"/>
                  <a:pt x="2299341" y="583661"/>
                  <a:pt x="2299092" y="581112"/>
                </a:cubicBezTo>
                <a:cubicBezTo>
                  <a:pt x="2298720" y="576946"/>
                  <a:pt x="2299652" y="573215"/>
                  <a:pt x="2300771" y="568801"/>
                </a:cubicBezTo>
                <a:cubicBezTo>
                  <a:pt x="2296730" y="568365"/>
                  <a:pt x="2296108" y="572904"/>
                  <a:pt x="2294616" y="574956"/>
                </a:cubicBezTo>
                <a:cubicBezTo>
                  <a:pt x="2292875" y="577443"/>
                  <a:pt x="2290885" y="579682"/>
                  <a:pt x="2290698" y="583350"/>
                </a:cubicBezTo>
                <a:cubicBezTo>
                  <a:pt x="2287776" y="584407"/>
                  <a:pt x="2286657" y="587143"/>
                  <a:pt x="2283984" y="588449"/>
                </a:cubicBezTo>
                <a:cubicBezTo>
                  <a:pt x="2280253" y="594729"/>
                  <a:pt x="2282367" y="603869"/>
                  <a:pt x="2280626" y="610708"/>
                </a:cubicBezTo>
                <a:cubicBezTo>
                  <a:pt x="2280253" y="612263"/>
                  <a:pt x="2279134" y="613258"/>
                  <a:pt x="2278947" y="614625"/>
                </a:cubicBezTo>
                <a:cubicBezTo>
                  <a:pt x="2278699" y="616366"/>
                  <a:pt x="2280377" y="618916"/>
                  <a:pt x="2278387" y="620221"/>
                </a:cubicBezTo>
                <a:cubicBezTo>
                  <a:pt x="2280501" y="623330"/>
                  <a:pt x="2281310" y="628056"/>
                  <a:pt x="2282305" y="631413"/>
                </a:cubicBezTo>
                <a:cubicBezTo>
                  <a:pt x="2283859" y="636699"/>
                  <a:pt x="2286471" y="640243"/>
                  <a:pt x="2287341" y="644782"/>
                </a:cubicBezTo>
                <a:cubicBezTo>
                  <a:pt x="2288336" y="649942"/>
                  <a:pt x="2289703" y="652118"/>
                  <a:pt x="2290698" y="655974"/>
                </a:cubicBezTo>
                <a:cubicBezTo>
                  <a:pt x="2292066" y="661321"/>
                  <a:pt x="2293186" y="666668"/>
                  <a:pt x="2290139" y="670461"/>
                </a:cubicBezTo>
                <a:cubicBezTo>
                  <a:pt x="2289455" y="680161"/>
                  <a:pt x="2285663" y="688057"/>
                  <a:pt x="2283984" y="695643"/>
                </a:cubicBezTo>
                <a:cubicBezTo>
                  <a:pt x="2283051" y="699933"/>
                  <a:pt x="2282615" y="704099"/>
                  <a:pt x="2281745" y="708389"/>
                </a:cubicBezTo>
                <a:cubicBezTo>
                  <a:pt x="2279755" y="718400"/>
                  <a:pt x="2276397" y="730338"/>
                  <a:pt x="2274470" y="738545"/>
                </a:cubicBezTo>
                <a:cubicBezTo>
                  <a:pt x="2272107" y="748494"/>
                  <a:pt x="2271299" y="758877"/>
                  <a:pt x="2268874" y="769323"/>
                </a:cubicBezTo>
                <a:cubicBezTo>
                  <a:pt x="2266511" y="779520"/>
                  <a:pt x="2265641" y="790339"/>
                  <a:pt x="2263278" y="800598"/>
                </a:cubicBezTo>
                <a:cubicBezTo>
                  <a:pt x="2262594" y="803583"/>
                  <a:pt x="2260543" y="806443"/>
                  <a:pt x="2259921" y="809490"/>
                </a:cubicBezTo>
                <a:cubicBezTo>
                  <a:pt x="2258864" y="814961"/>
                  <a:pt x="2259299" y="821055"/>
                  <a:pt x="2258242" y="826775"/>
                </a:cubicBezTo>
                <a:cubicBezTo>
                  <a:pt x="2257744" y="829449"/>
                  <a:pt x="2256563" y="832060"/>
                  <a:pt x="2256004" y="834609"/>
                </a:cubicBezTo>
                <a:cubicBezTo>
                  <a:pt x="2253454" y="845926"/>
                  <a:pt x="2251465" y="859605"/>
                  <a:pt x="2249288" y="869242"/>
                </a:cubicBezTo>
                <a:cubicBezTo>
                  <a:pt x="2246677" y="880807"/>
                  <a:pt x="2245433" y="893864"/>
                  <a:pt x="2243693" y="905616"/>
                </a:cubicBezTo>
                <a:cubicBezTo>
                  <a:pt x="2242760" y="911834"/>
                  <a:pt x="2241578" y="918673"/>
                  <a:pt x="2241454" y="924518"/>
                </a:cubicBezTo>
                <a:cubicBezTo>
                  <a:pt x="2241454" y="926508"/>
                  <a:pt x="2242511" y="928746"/>
                  <a:pt x="2242573" y="930673"/>
                </a:cubicBezTo>
                <a:cubicBezTo>
                  <a:pt x="2242760" y="936145"/>
                  <a:pt x="2242760" y="940497"/>
                  <a:pt x="2243133" y="944601"/>
                </a:cubicBezTo>
                <a:cubicBezTo>
                  <a:pt x="2243444" y="948145"/>
                  <a:pt x="2242822" y="951752"/>
                  <a:pt x="2243133" y="955234"/>
                </a:cubicBezTo>
                <a:cubicBezTo>
                  <a:pt x="2243941" y="963503"/>
                  <a:pt x="2248604" y="972643"/>
                  <a:pt x="2250967" y="979296"/>
                </a:cubicBezTo>
                <a:cubicBezTo>
                  <a:pt x="2251900" y="981908"/>
                  <a:pt x="2252211" y="985141"/>
                  <a:pt x="2253205" y="987628"/>
                </a:cubicBezTo>
                <a:cubicBezTo>
                  <a:pt x="2255693" y="994157"/>
                  <a:pt x="2262097" y="1001245"/>
                  <a:pt x="2265455" y="1006654"/>
                </a:cubicBezTo>
                <a:cubicBezTo>
                  <a:pt x="2269745" y="1013432"/>
                  <a:pt x="2270553" y="1013680"/>
                  <a:pt x="2276646" y="1018903"/>
                </a:cubicBezTo>
                <a:cubicBezTo>
                  <a:pt x="2281745" y="1023318"/>
                  <a:pt x="2286222" y="1027795"/>
                  <a:pt x="2292812" y="1027919"/>
                </a:cubicBezTo>
                <a:cubicBezTo>
                  <a:pt x="2294740" y="1027732"/>
                  <a:pt x="2293310" y="1024251"/>
                  <a:pt x="2295611" y="1024561"/>
                </a:cubicBezTo>
                <a:cubicBezTo>
                  <a:pt x="2298968" y="1025245"/>
                  <a:pt x="2299838" y="1028479"/>
                  <a:pt x="2301766" y="1030717"/>
                </a:cubicBezTo>
                <a:cubicBezTo>
                  <a:pt x="2305994" y="1029846"/>
                  <a:pt x="2306492" y="1032644"/>
                  <a:pt x="2308481" y="1034075"/>
                </a:cubicBezTo>
                <a:cubicBezTo>
                  <a:pt x="2309414" y="1031401"/>
                  <a:pt x="2310098" y="1028541"/>
                  <a:pt x="2313518" y="1028416"/>
                </a:cubicBezTo>
                <a:cubicBezTo>
                  <a:pt x="2314264" y="1027048"/>
                  <a:pt x="2311901" y="1026116"/>
                  <a:pt x="2313518" y="1025618"/>
                </a:cubicBezTo>
                <a:cubicBezTo>
                  <a:pt x="2314823" y="1025991"/>
                  <a:pt x="2316875" y="1026738"/>
                  <a:pt x="2317994" y="1025618"/>
                </a:cubicBezTo>
                <a:cubicBezTo>
                  <a:pt x="2317808" y="1020085"/>
                  <a:pt x="2315881" y="1016230"/>
                  <a:pt x="2312398" y="1013929"/>
                </a:cubicBezTo>
                <a:cubicBezTo>
                  <a:pt x="2312834" y="1010509"/>
                  <a:pt x="2310160" y="1007711"/>
                  <a:pt x="2309601" y="1003794"/>
                </a:cubicBezTo>
                <a:cubicBezTo>
                  <a:pt x="2308294" y="995214"/>
                  <a:pt x="2310782" y="984643"/>
                  <a:pt x="2306802" y="978177"/>
                </a:cubicBezTo>
                <a:cubicBezTo>
                  <a:pt x="2306616" y="975876"/>
                  <a:pt x="2310036" y="977307"/>
                  <a:pt x="2309601" y="974819"/>
                </a:cubicBezTo>
                <a:cubicBezTo>
                  <a:pt x="2309227" y="967856"/>
                  <a:pt x="2311093" y="961265"/>
                  <a:pt x="2311839" y="956353"/>
                </a:cubicBezTo>
                <a:cubicBezTo>
                  <a:pt x="2314699" y="938073"/>
                  <a:pt x="2316378" y="919544"/>
                  <a:pt x="2319673" y="901699"/>
                </a:cubicBezTo>
                <a:cubicBezTo>
                  <a:pt x="2323466" y="881056"/>
                  <a:pt x="2326886" y="859542"/>
                  <a:pt x="2330865" y="840205"/>
                </a:cubicBezTo>
                <a:cubicBezTo>
                  <a:pt x="2335093" y="819749"/>
                  <a:pt x="2340378" y="799292"/>
                  <a:pt x="2344233" y="778774"/>
                </a:cubicBezTo>
                <a:cubicBezTo>
                  <a:pt x="2346409" y="767458"/>
                  <a:pt x="2347778" y="758815"/>
                  <a:pt x="2350389" y="748120"/>
                </a:cubicBezTo>
                <a:cubicBezTo>
                  <a:pt x="2353435" y="735561"/>
                  <a:pt x="2356047" y="721322"/>
                  <a:pt x="2358782" y="710192"/>
                </a:cubicBezTo>
                <a:cubicBezTo>
                  <a:pt x="2359591" y="706959"/>
                  <a:pt x="2359280" y="702731"/>
                  <a:pt x="2362140" y="700617"/>
                </a:cubicBezTo>
                <a:cubicBezTo>
                  <a:pt x="2364006" y="700430"/>
                  <a:pt x="2364503" y="701612"/>
                  <a:pt x="2365498" y="702358"/>
                </a:cubicBezTo>
                <a:lnTo>
                  <a:pt x="2365498" y="702917"/>
                </a:lnTo>
                <a:lnTo>
                  <a:pt x="2365560" y="702917"/>
                </a:lnTo>
                <a:cubicBezTo>
                  <a:pt x="2365311" y="704658"/>
                  <a:pt x="2364814" y="706399"/>
                  <a:pt x="2364254" y="708203"/>
                </a:cubicBezTo>
                <a:cubicBezTo>
                  <a:pt x="2363881" y="709446"/>
                  <a:pt x="2363508" y="710627"/>
                  <a:pt x="2363198" y="711933"/>
                </a:cubicBezTo>
                <a:cubicBezTo>
                  <a:pt x="2363073" y="712431"/>
                  <a:pt x="2363384" y="712866"/>
                  <a:pt x="2363881" y="712990"/>
                </a:cubicBezTo>
                <a:cubicBezTo>
                  <a:pt x="2363944" y="712990"/>
                  <a:pt x="2364006" y="712990"/>
                  <a:pt x="2364068" y="712990"/>
                </a:cubicBezTo>
                <a:cubicBezTo>
                  <a:pt x="2364503" y="712990"/>
                  <a:pt x="2364814" y="712741"/>
                  <a:pt x="2364939" y="712306"/>
                </a:cubicBezTo>
                <a:cubicBezTo>
                  <a:pt x="2365187" y="711063"/>
                  <a:pt x="2365560" y="709881"/>
                  <a:pt x="2365933" y="708700"/>
                </a:cubicBezTo>
                <a:cubicBezTo>
                  <a:pt x="2366431" y="707021"/>
                  <a:pt x="2366928" y="705280"/>
                  <a:pt x="2367239" y="703415"/>
                </a:cubicBezTo>
                <a:cubicBezTo>
                  <a:pt x="2368731" y="703104"/>
                  <a:pt x="2368482" y="700990"/>
                  <a:pt x="2369975" y="700555"/>
                </a:cubicBezTo>
                <a:cubicBezTo>
                  <a:pt x="2378742" y="700617"/>
                  <a:pt x="2387571" y="698938"/>
                  <a:pt x="2396213" y="698316"/>
                </a:cubicBezTo>
                <a:cubicBezTo>
                  <a:pt x="2401996" y="697943"/>
                  <a:pt x="2407530" y="698876"/>
                  <a:pt x="2412939" y="697757"/>
                </a:cubicBezTo>
                <a:cubicBezTo>
                  <a:pt x="2415737" y="697259"/>
                  <a:pt x="2418536" y="695581"/>
                  <a:pt x="2421333" y="694959"/>
                </a:cubicBezTo>
                <a:cubicBezTo>
                  <a:pt x="2424504" y="694337"/>
                  <a:pt x="2427924" y="693715"/>
                  <a:pt x="2430847" y="693280"/>
                </a:cubicBezTo>
                <a:cubicBezTo>
                  <a:pt x="2437313" y="692409"/>
                  <a:pt x="2441044" y="690544"/>
                  <a:pt x="2445893" y="690482"/>
                </a:cubicBezTo>
                <a:cubicBezTo>
                  <a:pt x="2453479" y="686005"/>
                  <a:pt x="2462681" y="683891"/>
                  <a:pt x="2471572" y="680969"/>
                </a:cubicBezTo>
                <a:cubicBezTo>
                  <a:pt x="2474122" y="680161"/>
                  <a:pt x="2476173" y="679104"/>
                  <a:pt x="2478847" y="678233"/>
                </a:cubicBezTo>
                <a:cubicBezTo>
                  <a:pt x="2481459" y="677300"/>
                  <a:pt x="2484630" y="677425"/>
                  <a:pt x="2487241" y="676492"/>
                </a:cubicBezTo>
                <a:cubicBezTo>
                  <a:pt x="2489728" y="675684"/>
                  <a:pt x="2492402" y="674191"/>
                  <a:pt x="2495076" y="673134"/>
                </a:cubicBezTo>
                <a:cubicBezTo>
                  <a:pt x="2497750" y="672140"/>
                  <a:pt x="2500361" y="670834"/>
                  <a:pt x="2502910" y="669777"/>
                </a:cubicBezTo>
                <a:cubicBezTo>
                  <a:pt x="2510247" y="666917"/>
                  <a:pt x="2520009" y="665051"/>
                  <a:pt x="2525792" y="661943"/>
                </a:cubicBezTo>
                <a:cubicBezTo>
                  <a:pt x="2526848" y="663062"/>
                  <a:pt x="2528403" y="662253"/>
                  <a:pt x="2529709" y="661943"/>
                </a:cubicBezTo>
                <a:cubicBezTo>
                  <a:pt x="2532133" y="661072"/>
                  <a:pt x="2530019" y="658336"/>
                  <a:pt x="2533626" y="658025"/>
                </a:cubicBezTo>
                <a:cubicBezTo>
                  <a:pt x="2535366" y="658150"/>
                  <a:pt x="2531325" y="660699"/>
                  <a:pt x="2534185" y="660326"/>
                </a:cubicBezTo>
                <a:cubicBezTo>
                  <a:pt x="2539284" y="659642"/>
                  <a:pt x="2534248" y="655227"/>
                  <a:pt x="2540216" y="655227"/>
                </a:cubicBezTo>
                <a:cubicBezTo>
                  <a:pt x="2540279" y="655414"/>
                  <a:pt x="2540341" y="655663"/>
                  <a:pt x="2540403" y="655849"/>
                </a:cubicBezTo>
                <a:cubicBezTo>
                  <a:pt x="2540279" y="655911"/>
                  <a:pt x="2540092" y="655974"/>
                  <a:pt x="2539967" y="656098"/>
                </a:cubicBezTo>
                <a:cubicBezTo>
                  <a:pt x="2539719" y="656222"/>
                  <a:pt x="2539470" y="656347"/>
                  <a:pt x="2539284" y="656471"/>
                </a:cubicBezTo>
                <a:cubicBezTo>
                  <a:pt x="2538973" y="656595"/>
                  <a:pt x="2538849" y="656906"/>
                  <a:pt x="2538973" y="657217"/>
                </a:cubicBezTo>
                <a:cubicBezTo>
                  <a:pt x="2539035" y="657466"/>
                  <a:pt x="2539284" y="657590"/>
                  <a:pt x="2539470" y="657590"/>
                </a:cubicBezTo>
                <a:cubicBezTo>
                  <a:pt x="2539533" y="657590"/>
                  <a:pt x="2539595" y="657590"/>
                  <a:pt x="2539657" y="657590"/>
                </a:cubicBezTo>
                <a:cubicBezTo>
                  <a:pt x="2539905" y="657528"/>
                  <a:pt x="2540216" y="657341"/>
                  <a:pt x="2540528" y="657155"/>
                </a:cubicBezTo>
                <a:cubicBezTo>
                  <a:pt x="2540714" y="657031"/>
                  <a:pt x="2540963" y="656906"/>
                  <a:pt x="2541211" y="656844"/>
                </a:cubicBezTo>
                <a:cubicBezTo>
                  <a:pt x="2541211" y="656844"/>
                  <a:pt x="2541274" y="656844"/>
                  <a:pt x="2541336" y="656844"/>
                </a:cubicBezTo>
                <a:cubicBezTo>
                  <a:pt x="2541336" y="656844"/>
                  <a:pt x="2541398" y="656782"/>
                  <a:pt x="2541460" y="656782"/>
                </a:cubicBezTo>
                <a:cubicBezTo>
                  <a:pt x="2542144" y="656657"/>
                  <a:pt x="2542828" y="656409"/>
                  <a:pt x="2543450" y="656160"/>
                </a:cubicBezTo>
                <a:cubicBezTo>
                  <a:pt x="2543885" y="655974"/>
                  <a:pt x="2544258" y="655849"/>
                  <a:pt x="2544693" y="655725"/>
                </a:cubicBezTo>
                <a:cubicBezTo>
                  <a:pt x="2545004" y="655663"/>
                  <a:pt x="2545129" y="655352"/>
                  <a:pt x="2545066" y="655041"/>
                </a:cubicBezTo>
                <a:cubicBezTo>
                  <a:pt x="2545004" y="654730"/>
                  <a:pt x="2544693" y="654606"/>
                  <a:pt x="2544383" y="654668"/>
                </a:cubicBezTo>
                <a:cubicBezTo>
                  <a:pt x="2543947" y="654792"/>
                  <a:pt x="2543512" y="654979"/>
                  <a:pt x="2543076" y="655165"/>
                </a:cubicBezTo>
                <a:cubicBezTo>
                  <a:pt x="2542579" y="655352"/>
                  <a:pt x="2542144" y="655538"/>
                  <a:pt x="2541646" y="655663"/>
                </a:cubicBezTo>
                <a:cubicBezTo>
                  <a:pt x="2541584" y="655414"/>
                  <a:pt x="2541460" y="655103"/>
                  <a:pt x="2541398" y="654854"/>
                </a:cubicBezTo>
                <a:lnTo>
                  <a:pt x="2541522" y="654854"/>
                </a:lnTo>
                <a:cubicBezTo>
                  <a:pt x="2548859" y="650937"/>
                  <a:pt x="2556569" y="647269"/>
                  <a:pt x="2564963" y="644346"/>
                </a:cubicBezTo>
                <a:cubicBezTo>
                  <a:pt x="2565958" y="643289"/>
                  <a:pt x="2566580" y="644533"/>
                  <a:pt x="2567761" y="644844"/>
                </a:cubicBezTo>
                <a:cubicBezTo>
                  <a:pt x="2567575" y="641113"/>
                  <a:pt x="2569626" y="644098"/>
                  <a:pt x="2570559" y="643227"/>
                </a:cubicBezTo>
                <a:cubicBezTo>
                  <a:pt x="2576777" y="635952"/>
                  <a:pt x="2587223" y="633092"/>
                  <a:pt x="2595119" y="627558"/>
                </a:cubicBezTo>
                <a:lnTo>
                  <a:pt x="2594995" y="627558"/>
                </a:lnTo>
                <a:cubicBezTo>
                  <a:pt x="2606684" y="621403"/>
                  <a:pt x="2618000" y="614315"/>
                  <a:pt x="2629006" y="607475"/>
                </a:cubicBezTo>
                <a:cubicBezTo>
                  <a:pt x="2632177" y="605485"/>
                  <a:pt x="2635410" y="603496"/>
                  <a:pt x="2638643" y="601506"/>
                </a:cubicBezTo>
                <a:cubicBezTo>
                  <a:pt x="2638892" y="601320"/>
                  <a:pt x="2638954" y="601009"/>
                  <a:pt x="2638830" y="600760"/>
                </a:cubicBezTo>
                <a:cubicBezTo>
                  <a:pt x="2638643" y="600511"/>
                  <a:pt x="2638333" y="600449"/>
                  <a:pt x="2638084" y="600573"/>
                </a:cubicBezTo>
                <a:cubicBezTo>
                  <a:pt x="2634850" y="602563"/>
                  <a:pt x="2631679" y="604553"/>
                  <a:pt x="2628508" y="606542"/>
                </a:cubicBezTo>
                <a:cubicBezTo>
                  <a:pt x="2617503" y="613382"/>
                  <a:pt x="2606187" y="620408"/>
                  <a:pt x="2594559" y="626501"/>
                </a:cubicBezTo>
                <a:lnTo>
                  <a:pt x="2594559" y="626501"/>
                </a:lnTo>
                <a:cubicBezTo>
                  <a:pt x="2594559" y="626501"/>
                  <a:pt x="2592881" y="626501"/>
                  <a:pt x="2592881" y="626501"/>
                </a:cubicBezTo>
                <a:cubicBezTo>
                  <a:pt x="2599844" y="620221"/>
                  <a:pt x="2609358" y="616491"/>
                  <a:pt x="2616322" y="610273"/>
                </a:cubicBezTo>
                <a:cubicBezTo>
                  <a:pt x="2618125" y="610646"/>
                  <a:pt x="2618933" y="609900"/>
                  <a:pt x="2620239" y="609713"/>
                </a:cubicBezTo>
                <a:cubicBezTo>
                  <a:pt x="2644364" y="593174"/>
                  <a:pt x="2670230" y="579247"/>
                  <a:pt x="2692800" y="561712"/>
                </a:cubicBezTo>
                <a:cubicBezTo>
                  <a:pt x="2700448" y="555806"/>
                  <a:pt x="2707412" y="548531"/>
                  <a:pt x="2716800" y="544987"/>
                </a:cubicBezTo>
                <a:cubicBezTo>
                  <a:pt x="2718542" y="540510"/>
                  <a:pt x="2722894" y="538582"/>
                  <a:pt x="2726749" y="536158"/>
                </a:cubicBezTo>
                <a:lnTo>
                  <a:pt x="2726998" y="536406"/>
                </a:lnTo>
                <a:cubicBezTo>
                  <a:pt x="2726189" y="537588"/>
                  <a:pt x="2725070" y="538396"/>
                  <a:pt x="2723951" y="539266"/>
                </a:cubicBezTo>
                <a:cubicBezTo>
                  <a:pt x="2723080" y="539888"/>
                  <a:pt x="2722210" y="540510"/>
                  <a:pt x="2721464" y="541256"/>
                </a:cubicBezTo>
                <a:cubicBezTo>
                  <a:pt x="2721277" y="541443"/>
                  <a:pt x="2721277" y="541816"/>
                  <a:pt x="2721464" y="542002"/>
                </a:cubicBezTo>
                <a:cubicBezTo>
                  <a:pt x="2721588" y="542127"/>
                  <a:pt x="2721713" y="542127"/>
                  <a:pt x="2721836" y="542127"/>
                </a:cubicBezTo>
                <a:cubicBezTo>
                  <a:pt x="2721961" y="542127"/>
                  <a:pt x="2722085" y="542127"/>
                  <a:pt x="2722210" y="541940"/>
                </a:cubicBezTo>
                <a:cubicBezTo>
                  <a:pt x="2722894" y="541256"/>
                  <a:pt x="2723702" y="540634"/>
                  <a:pt x="2724510" y="540075"/>
                </a:cubicBezTo>
                <a:cubicBezTo>
                  <a:pt x="2725754" y="539204"/>
                  <a:pt x="2726998" y="538272"/>
                  <a:pt x="2727868" y="536904"/>
                </a:cubicBezTo>
                <a:cubicBezTo>
                  <a:pt x="2727868" y="536904"/>
                  <a:pt x="2727868" y="536904"/>
                  <a:pt x="2727930" y="536904"/>
                </a:cubicBezTo>
                <a:cubicBezTo>
                  <a:pt x="2728552" y="536593"/>
                  <a:pt x="2729049" y="536158"/>
                  <a:pt x="2729485" y="535660"/>
                </a:cubicBezTo>
                <a:cubicBezTo>
                  <a:pt x="2729858" y="535225"/>
                  <a:pt x="2730292" y="534852"/>
                  <a:pt x="2730728" y="534665"/>
                </a:cubicBezTo>
                <a:cubicBezTo>
                  <a:pt x="2731039" y="534541"/>
                  <a:pt x="2731163" y="534106"/>
                  <a:pt x="2731039" y="533795"/>
                </a:cubicBezTo>
                <a:cubicBezTo>
                  <a:pt x="2730915" y="533484"/>
                  <a:pt x="2730479" y="533360"/>
                  <a:pt x="2730169" y="533484"/>
                </a:cubicBezTo>
                <a:cubicBezTo>
                  <a:pt x="2729546" y="533795"/>
                  <a:pt x="2729049" y="534292"/>
                  <a:pt x="2728552" y="534727"/>
                </a:cubicBezTo>
                <a:cubicBezTo>
                  <a:pt x="2728241" y="535038"/>
                  <a:pt x="2727930" y="535287"/>
                  <a:pt x="2727619" y="535474"/>
                </a:cubicBezTo>
                <a:lnTo>
                  <a:pt x="2727122" y="534976"/>
                </a:lnTo>
                <a:lnTo>
                  <a:pt x="2727370" y="534976"/>
                </a:lnTo>
                <a:cubicBezTo>
                  <a:pt x="2732904" y="530189"/>
                  <a:pt x="2738500" y="523846"/>
                  <a:pt x="2743536" y="519245"/>
                </a:cubicBezTo>
                <a:cubicBezTo>
                  <a:pt x="2745277" y="517691"/>
                  <a:pt x="2747578" y="515701"/>
                  <a:pt x="2749693" y="515328"/>
                </a:cubicBezTo>
                <a:lnTo>
                  <a:pt x="2749693" y="515577"/>
                </a:lnTo>
                <a:cubicBezTo>
                  <a:pt x="2747081" y="518934"/>
                  <a:pt x="2743785" y="521919"/>
                  <a:pt x="2740552" y="524779"/>
                </a:cubicBezTo>
                <a:cubicBezTo>
                  <a:pt x="2739371" y="525836"/>
                  <a:pt x="2738251" y="526831"/>
                  <a:pt x="2737133" y="527888"/>
                </a:cubicBezTo>
                <a:cubicBezTo>
                  <a:pt x="2736946" y="528075"/>
                  <a:pt x="2736946" y="528385"/>
                  <a:pt x="2737133" y="528572"/>
                </a:cubicBezTo>
                <a:cubicBezTo>
                  <a:pt x="2737257" y="528696"/>
                  <a:pt x="2737381" y="528696"/>
                  <a:pt x="2737505" y="528696"/>
                </a:cubicBezTo>
                <a:cubicBezTo>
                  <a:pt x="2737630" y="528696"/>
                  <a:pt x="2737754" y="528696"/>
                  <a:pt x="2737816" y="528572"/>
                </a:cubicBezTo>
                <a:cubicBezTo>
                  <a:pt x="2738935" y="527515"/>
                  <a:pt x="2740055" y="526520"/>
                  <a:pt x="2741236" y="525525"/>
                </a:cubicBezTo>
                <a:cubicBezTo>
                  <a:pt x="2744594" y="522541"/>
                  <a:pt x="2748014" y="519494"/>
                  <a:pt x="2750749" y="515950"/>
                </a:cubicBezTo>
                <a:cubicBezTo>
                  <a:pt x="2750749" y="515950"/>
                  <a:pt x="2750749" y="515888"/>
                  <a:pt x="2750749" y="515826"/>
                </a:cubicBezTo>
                <a:lnTo>
                  <a:pt x="2750936" y="515826"/>
                </a:lnTo>
                <a:cubicBezTo>
                  <a:pt x="2757651" y="510976"/>
                  <a:pt x="2763309" y="504882"/>
                  <a:pt x="2769092" y="498913"/>
                </a:cubicBezTo>
                <a:lnTo>
                  <a:pt x="2769092" y="498913"/>
                </a:lnTo>
                <a:cubicBezTo>
                  <a:pt x="2772076" y="495742"/>
                  <a:pt x="2775123" y="492696"/>
                  <a:pt x="2778107" y="489587"/>
                </a:cubicBezTo>
                <a:cubicBezTo>
                  <a:pt x="2781029" y="486540"/>
                  <a:pt x="2784014" y="483555"/>
                  <a:pt x="2786937" y="480509"/>
                </a:cubicBezTo>
                <a:cubicBezTo>
                  <a:pt x="2786937" y="480509"/>
                  <a:pt x="2786937" y="480509"/>
                  <a:pt x="2786937" y="480509"/>
                </a:cubicBezTo>
                <a:moveTo>
                  <a:pt x="2820015" y="432632"/>
                </a:moveTo>
                <a:cubicBezTo>
                  <a:pt x="2821134" y="430829"/>
                  <a:pt x="2821631" y="428839"/>
                  <a:pt x="2822812" y="427098"/>
                </a:cubicBezTo>
                <a:cubicBezTo>
                  <a:pt x="2823808" y="425544"/>
                  <a:pt x="2825735" y="424736"/>
                  <a:pt x="2826730" y="423181"/>
                </a:cubicBezTo>
                <a:cubicBezTo>
                  <a:pt x="2829653" y="418518"/>
                  <a:pt x="2830958" y="412735"/>
                  <a:pt x="2834005" y="408072"/>
                </a:cubicBezTo>
                <a:cubicBezTo>
                  <a:pt x="2834502" y="407388"/>
                  <a:pt x="2835808" y="407139"/>
                  <a:pt x="2836243" y="406455"/>
                </a:cubicBezTo>
                <a:cubicBezTo>
                  <a:pt x="2836989" y="405212"/>
                  <a:pt x="2837176" y="403409"/>
                  <a:pt x="2837922" y="401916"/>
                </a:cubicBezTo>
                <a:cubicBezTo>
                  <a:pt x="2841155" y="395823"/>
                  <a:pt x="2844699" y="388424"/>
                  <a:pt x="2847995" y="381336"/>
                </a:cubicBezTo>
                <a:cubicBezTo>
                  <a:pt x="2849176" y="378662"/>
                  <a:pt x="2851415" y="376113"/>
                  <a:pt x="2852471" y="373439"/>
                </a:cubicBezTo>
                <a:cubicBezTo>
                  <a:pt x="2853280" y="371450"/>
                  <a:pt x="2853404" y="368776"/>
                  <a:pt x="2854150" y="366724"/>
                </a:cubicBezTo>
                <a:cubicBezTo>
                  <a:pt x="2854958" y="364423"/>
                  <a:pt x="2856078" y="362869"/>
                  <a:pt x="2856388" y="360568"/>
                </a:cubicBezTo>
                <a:cubicBezTo>
                  <a:pt x="2857259" y="364361"/>
                  <a:pt x="2854212" y="367532"/>
                  <a:pt x="2853591" y="371201"/>
                </a:cubicBezTo>
                <a:cubicBezTo>
                  <a:pt x="2853404" y="372569"/>
                  <a:pt x="2853901" y="374372"/>
                  <a:pt x="2853591" y="375678"/>
                </a:cubicBezTo>
                <a:cubicBezTo>
                  <a:pt x="2852223" y="382020"/>
                  <a:pt x="2848616" y="389170"/>
                  <a:pt x="2845197" y="394642"/>
                </a:cubicBezTo>
                <a:cubicBezTo>
                  <a:pt x="2843207" y="397937"/>
                  <a:pt x="2841155" y="403782"/>
                  <a:pt x="2837922" y="406393"/>
                </a:cubicBezTo>
                <a:cubicBezTo>
                  <a:pt x="2836056" y="413046"/>
                  <a:pt x="2832264" y="419264"/>
                  <a:pt x="2827849" y="424238"/>
                </a:cubicBezTo>
                <a:cubicBezTo>
                  <a:pt x="2824305" y="428217"/>
                  <a:pt x="2821010" y="433689"/>
                  <a:pt x="2817465" y="438725"/>
                </a:cubicBezTo>
                <a:lnTo>
                  <a:pt x="2820015" y="432570"/>
                </a:lnTo>
                <a:close/>
                <a:moveTo>
                  <a:pt x="2812180" y="453835"/>
                </a:moveTo>
                <a:lnTo>
                  <a:pt x="2812367" y="453835"/>
                </a:lnTo>
                <a:cubicBezTo>
                  <a:pt x="2812180" y="454146"/>
                  <a:pt x="2811931" y="454456"/>
                  <a:pt x="2811683" y="454705"/>
                </a:cubicBezTo>
                <a:cubicBezTo>
                  <a:pt x="2811434" y="454954"/>
                  <a:pt x="2811248" y="455203"/>
                  <a:pt x="2811062" y="455513"/>
                </a:cubicBezTo>
                <a:cubicBezTo>
                  <a:pt x="2809507" y="455203"/>
                  <a:pt x="2812243" y="452342"/>
                  <a:pt x="2812243" y="453835"/>
                </a:cubicBezTo>
                <a:moveTo>
                  <a:pt x="2270678" y="311448"/>
                </a:moveTo>
                <a:cubicBezTo>
                  <a:pt x="2252397" y="332464"/>
                  <a:pt x="2230759" y="353791"/>
                  <a:pt x="2215961" y="378973"/>
                </a:cubicBezTo>
                <a:cubicBezTo>
                  <a:pt x="2214469" y="379408"/>
                  <a:pt x="2214220" y="381025"/>
                  <a:pt x="2212604" y="381274"/>
                </a:cubicBezTo>
                <a:cubicBezTo>
                  <a:pt x="2209743" y="390600"/>
                  <a:pt x="2204396" y="398310"/>
                  <a:pt x="2200292" y="406891"/>
                </a:cubicBezTo>
                <a:cubicBezTo>
                  <a:pt x="2199049" y="409502"/>
                  <a:pt x="2198862" y="413295"/>
                  <a:pt x="2195816" y="414725"/>
                </a:cubicBezTo>
                <a:cubicBezTo>
                  <a:pt x="2197246" y="403098"/>
                  <a:pt x="2205453" y="393460"/>
                  <a:pt x="2209743" y="382890"/>
                </a:cubicBezTo>
                <a:cubicBezTo>
                  <a:pt x="2218013" y="375367"/>
                  <a:pt x="2221868" y="364423"/>
                  <a:pt x="2229267" y="355532"/>
                </a:cubicBezTo>
                <a:cubicBezTo>
                  <a:pt x="2232935" y="351180"/>
                  <a:pt x="2238034" y="348195"/>
                  <a:pt x="2239899" y="341604"/>
                </a:cubicBezTo>
                <a:cubicBezTo>
                  <a:pt x="2251340" y="330350"/>
                  <a:pt x="2261661" y="318039"/>
                  <a:pt x="2273413" y="307034"/>
                </a:cubicBezTo>
                <a:cubicBezTo>
                  <a:pt x="2273786" y="308961"/>
                  <a:pt x="2271610" y="310329"/>
                  <a:pt x="2270615" y="311448"/>
                </a:cubicBezTo>
                <a:moveTo>
                  <a:pt x="2281310" y="300381"/>
                </a:moveTo>
                <a:cubicBezTo>
                  <a:pt x="2282118" y="298018"/>
                  <a:pt x="2283797" y="296464"/>
                  <a:pt x="2286346" y="295842"/>
                </a:cubicBezTo>
                <a:cubicBezTo>
                  <a:pt x="2284667" y="297334"/>
                  <a:pt x="2283797" y="299635"/>
                  <a:pt x="2281310" y="300381"/>
                </a:cubicBezTo>
                <a:moveTo>
                  <a:pt x="2342182" y="547474"/>
                </a:moveTo>
                <a:cubicBezTo>
                  <a:pt x="2342865" y="546417"/>
                  <a:pt x="2345477" y="545733"/>
                  <a:pt x="2345477" y="545733"/>
                </a:cubicBezTo>
                <a:cubicBezTo>
                  <a:pt x="2344607" y="546417"/>
                  <a:pt x="2343736" y="548282"/>
                  <a:pt x="2343363" y="549837"/>
                </a:cubicBezTo>
                <a:cubicBezTo>
                  <a:pt x="2343052" y="551391"/>
                  <a:pt x="2341684" y="554002"/>
                  <a:pt x="2341684" y="554002"/>
                </a:cubicBezTo>
                <a:cubicBezTo>
                  <a:pt x="2341684" y="548842"/>
                  <a:pt x="2341498" y="548469"/>
                  <a:pt x="2342182" y="547474"/>
                </a:cubicBezTo>
                <a:moveTo>
                  <a:pt x="2337705" y="557111"/>
                </a:moveTo>
                <a:cubicBezTo>
                  <a:pt x="2337705" y="556552"/>
                  <a:pt x="2338015" y="555184"/>
                  <a:pt x="2338761" y="555370"/>
                </a:cubicBezTo>
                <a:cubicBezTo>
                  <a:pt x="2339445" y="555557"/>
                  <a:pt x="2340814" y="557795"/>
                  <a:pt x="2340814" y="557795"/>
                </a:cubicBezTo>
                <a:cubicBezTo>
                  <a:pt x="2340814" y="559350"/>
                  <a:pt x="2340814" y="562086"/>
                  <a:pt x="2339943" y="562769"/>
                </a:cubicBezTo>
                <a:cubicBezTo>
                  <a:pt x="2339073" y="563453"/>
                  <a:pt x="2338575" y="564697"/>
                  <a:pt x="2338575" y="564697"/>
                </a:cubicBezTo>
                <a:cubicBezTo>
                  <a:pt x="2338575" y="564697"/>
                  <a:pt x="2337332" y="564324"/>
                  <a:pt x="2337518" y="562769"/>
                </a:cubicBezTo>
                <a:cubicBezTo>
                  <a:pt x="2337705" y="561215"/>
                  <a:pt x="2337332" y="560904"/>
                  <a:pt x="2338015" y="559847"/>
                </a:cubicBezTo>
                <a:cubicBezTo>
                  <a:pt x="2338761" y="558790"/>
                  <a:pt x="2337705" y="557609"/>
                  <a:pt x="2337705" y="557111"/>
                </a:cubicBezTo>
                <a:moveTo>
                  <a:pt x="2333788" y="580677"/>
                </a:moveTo>
                <a:cubicBezTo>
                  <a:pt x="2334409" y="578625"/>
                  <a:pt x="2336336" y="576573"/>
                  <a:pt x="2336648" y="578625"/>
                </a:cubicBezTo>
                <a:cubicBezTo>
                  <a:pt x="2336772" y="579620"/>
                  <a:pt x="2335839" y="581485"/>
                  <a:pt x="2335218" y="581858"/>
                </a:cubicBezTo>
                <a:cubicBezTo>
                  <a:pt x="2334534" y="582231"/>
                  <a:pt x="2333165" y="582728"/>
                  <a:pt x="2333788" y="580677"/>
                </a:cubicBezTo>
                <a:moveTo>
                  <a:pt x="2305310" y="769261"/>
                </a:moveTo>
                <a:lnTo>
                  <a:pt x="2306430" y="769261"/>
                </a:lnTo>
                <a:cubicBezTo>
                  <a:pt x="2306430" y="769696"/>
                  <a:pt x="2306243" y="770131"/>
                  <a:pt x="2305994" y="770753"/>
                </a:cubicBezTo>
                <a:cubicBezTo>
                  <a:pt x="2305994" y="770815"/>
                  <a:pt x="2305994" y="770877"/>
                  <a:pt x="2305932" y="770940"/>
                </a:cubicBezTo>
                <a:lnTo>
                  <a:pt x="2305932" y="770940"/>
                </a:lnTo>
                <a:cubicBezTo>
                  <a:pt x="2305310" y="770815"/>
                  <a:pt x="2305310" y="770007"/>
                  <a:pt x="2305372" y="769261"/>
                </a:cubicBezTo>
                <a:moveTo>
                  <a:pt x="2304191" y="775416"/>
                </a:moveTo>
                <a:lnTo>
                  <a:pt x="2305248" y="775416"/>
                </a:lnTo>
                <a:cubicBezTo>
                  <a:pt x="2305248" y="775789"/>
                  <a:pt x="2305248" y="776225"/>
                  <a:pt x="2305000" y="776536"/>
                </a:cubicBezTo>
                <a:lnTo>
                  <a:pt x="2304191" y="776536"/>
                </a:lnTo>
                <a:lnTo>
                  <a:pt x="2304191" y="775416"/>
                </a:lnTo>
                <a:close/>
                <a:moveTo>
                  <a:pt x="2301953" y="801593"/>
                </a:moveTo>
                <a:lnTo>
                  <a:pt x="2302077" y="801593"/>
                </a:lnTo>
                <a:cubicBezTo>
                  <a:pt x="2302201" y="802277"/>
                  <a:pt x="2302015" y="802961"/>
                  <a:pt x="2301704" y="803707"/>
                </a:cubicBezTo>
                <a:cubicBezTo>
                  <a:pt x="2301455" y="804391"/>
                  <a:pt x="2301207" y="805013"/>
                  <a:pt x="2301207" y="805821"/>
                </a:cubicBezTo>
                <a:cubicBezTo>
                  <a:pt x="2301207" y="805821"/>
                  <a:pt x="2301207" y="805821"/>
                  <a:pt x="2301207" y="805883"/>
                </a:cubicBezTo>
                <a:cubicBezTo>
                  <a:pt x="2300771" y="806754"/>
                  <a:pt x="2300025" y="805075"/>
                  <a:pt x="2299092" y="805510"/>
                </a:cubicBezTo>
                <a:cubicBezTo>
                  <a:pt x="2300399" y="804951"/>
                  <a:pt x="2301020" y="800785"/>
                  <a:pt x="2301891" y="801593"/>
                </a:cubicBezTo>
                <a:moveTo>
                  <a:pt x="2297476" y="808868"/>
                </a:moveTo>
                <a:lnTo>
                  <a:pt x="2298595" y="808868"/>
                </a:lnTo>
                <a:lnTo>
                  <a:pt x="2298595" y="809987"/>
                </a:lnTo>
                <a:lnTo>
                  <a:pt x="2297476" y="809987"/>
                </a:lnTo>
                <a:lnTo>
                  <a:pt x="2297476" y="808868"/>
                </a:lnTo>
                <a:close/>
                <a:moveTo>
                  <a:pt x="2298906" y="816205"/>
                </a:moveTo>
                <a:cubicBezTo>
                  <a:pt x="2298906" y="817946"/>
                  <a:pt x="2298657" y="820060"/>
                  <a:pt x="2298036" y="822236"/>
                </a:cubicBezTo>
                <a:cubicBezTo>
                  <a:pt x="2295673" y="821552"/>
                  <a:pt x="2295921" y="816764"/>
                  <a:pt x="2298906" y="816205"/>
                </a:cubicBezTo>
                <a:moveTo>
                  <a:pt x="2282367" y="770940"/>
                </a:moveTo>
                <a:cubicBezTo>
                  <a:pt x="2282491" y="771499"/>
                  <a:pt x="2282367" y="772121"/>
                  <a:pt x="2282118" y="772556"/>
                </a:cubicBezTo>
                <a:cubicBezTo>
                  <a:pt x="2281808" y="772432"/>
                  <a:pt x="2281683" y="772121"/>
                  <a:pt x="2281310" y="772059"/>
                </a:cubicBezTo>
                <a:cubicBezTo>
                  <a:pt x="2281434" y="771437"/>
                  <a:pt x="2281869" y="771188"/>
                  <a:pt x="2282367" y="770940"/>
                </a:cubicBezTo>
                <a:moveTo>
                  <a:pt x="2280191" y="777033"/>
                </a:moveTo>
                <a:cubicBezTo>
                  <a:pt x="2280501" y="777033"/>
                  <a:pt x="2280875" y="776971"/>
                  <a:pt x="2280750" y="776536"/>
                </a:cubicBezTo>
                <a:lnTo>
                  <a:pt x="2281559" y="776536"/>
                </a:lnTo>
                <a:cubicBezTo>
                  <a:pt x="2281434" y="776971"/>
                  <a:pt x="2281310" y="777344"/>
                  <a:pt x="2281247" y="777655"/>
                </a:cubicBezTo>
                <a:cubicBezTo>
                  <a:pt x="2281247" y="777841"/>
                  <a:pt x="2281185" y="777966"/>
                  <a:pt x="2281123" y="778152"/>
                </a:cubicBezTo>
                <a:lnTo>
                  <a:pt x="2280191" y="778152"/>
                </a:lnTo>
                <a:lnTo>
                  <a:pt x="2280191" y="777033"/>
                </a:lnTo>
                <a:close/>
                <a:moveTo>
                  <a:pt x="2277952" y="803894"/>
                </a:moveTo>
                <a:lnTo>
                  <a:pt x="2278139" y="803894"/>
                </a:lnTo>
                <a:cubicBezTo>
                  <a:pt x="2278014" y="804515"/>
                  <a:pt x="2277890" y="805199"/>
                  <a:pt x="2277766" y="805883"/>
                </a:cubicBezTo>
                <a:cubicBezTo>
                  <a:pt x="2277641" y="806505"/>
                  <a:pt x="2277517" y="807127"/>
                  <a:pt x="2277392" y="807811"/>
                </a:cubicBezTo>
                <a:cubicBezTo>
                  <a:pt x="2276646" y="807749"/>
                  <a:pt x="2276646" y="807065"/>
                  <a:pt x="2275714" y="807251"/>
                </a:cubicBezTo>
                <a:cubicBezTo>
                  <a:pt x="2276087" y="806008"/>
                  <a:pt x="2277704" y="803272"/>
                  <a:pt x="2277952" y="803894"/>
                </a:cubicBezTo>
                <a:moveTo>
                  <a:pt x="2275154" y="817262"/>
                </a:moveTo>
                <a:lnTo>
                  <a:pt x="2275154" y="817262"/>
                </a:lnTo>
                <a:cubicBezTo>
                  <a:pt x="2275154" y="817262"/>
                  <a:pt x="2275092" y="817386"/>
                  <a:pt x="2275092" y="817448"/>
                </a:cubicBezTo>
                <a:cubicBezTo>
                  <a:pt x="2274967" y="818505"/>
                  <a:pt x="2274843" y="819625"/>
                  <a:pt x="2274719" y="820682"/>
                </a:cubicBezTo>
                <a:cubicBezTo>
                  <a:pt x="2274595" y="821614"/>
                  <a:pt x="2274470" y="822547"/>
                  <a:pt x="2274346" y="823479"/>
                </a:cubicBezTo>
                <a:cubicBezTo>
                  <a:pt x="2272729" y="824599"/>
                  <a:pt x="2272667" y="821055"/>
                  <a:pt x="2272356" y="819438"/>
                </a:cubicBezTo>
                <a:cubicBezTo>
                  <a:pt x="2273911" y="819376"/>
                  <a:pt x="2273911" y="817635"/>
                  <a:pt x="2275154" y="817262"/>
                </a:cubicBezTo>
                <a:moveTo>
                  <a:pt x="2265703" y="880931"/>
                </a:moveTo>
                <a:cubicBezTo>
                  <a:pt x="2267693" y="880372"/>
                  <a:pt x="2266698" y="883294"/>
                  <a:pt x="2266263" y="883729"/>
                </a:cubicBezTo>
                <a:cubicBezTo>
                  <a:pt x="2265019" y="883792"/>
                  <a:pt x="2266014" y="881740"/>
                  <a:pt x="2265703" y="880931"/>
                </a:cubicBezTo>
                <a:moveTo>
                  <a:pt x="2257309" y="940684"/>
                </a:moveTo>
                <a:cubicBezTo>
                  <a:pt x="2257309" y="940684"/>
                  <a:pt x="2256625" y="939876"/>
                  <a:pt x="2256750" y="939565"/>
                </a:cubicBezTo>
                <a:cubicBezTo>
                  <a:pt x="2257620" y="937575"/>
                  <a:pt x="2257806" y="940560"/>
                  <a:pt x="2257309" y="940684"/>
                </a:cubicBezTo>
                <a:moveTo>
                  <a:pt x="2263092" y="908352"/>
                </a:moveTo>
                <a:lnTo>
                  <a:pt x="2262843" y="908352"/>
                </a:lnTo>
                <a:cubicBezTo>
                  <a:pt x="2261600" y="914507"/>
                  <a:pt x="2259734" y="921347"/>
                  <a:pt x="2258926" y="928311"/>
                </a:cubicBezTo>
                <a:cubicBezTo>
                  <a:pt x="2258615" y="931046"/>
                  <a:pt x="2259485" y="934715"/>
                  <a:pt x="2257247" y="936767"/>
                </a:cubicBezTo>
                <a:cubicBezTo>
                  <a:pt x="2258988" y="920103"/>
                  <a:pt x="2260231" y="902880"/>
                  <a:pt x="2263962" y="888206"/>
                </a:cubicBezTo>
                <a:cubicBezTo>
                  <a:pt x="2266076" y="887709"/>
                  <a:pt x="2264647" y="890818"/>
                  <a:pt x="2265081" y="892061"/>
                </a:cubicBezTo>
                <a:lnTo>
                  <a:pt x="2265206" y="892061"/>
                </a:lnTo>
                <a:cubicBezTo>
                  <a:pt x="2264460" y="894735"/>
                  <a:pt x="2263838" y="897346"/>
                  <a:pt x="2263776" y="900206"/>
                </a:cubicBezTo>
                <a:cubicBezTo>
                  <a:pt x="2263776" y="900206"/>
                  <a:pt x="2263776" y="900206"/>
                  <a:pt x="2263776" y="900206"/>
                </a:cubicBezTo>
                <a:cubicBezTo>
                  <a:pt x="2263776" y="900269"/>
                  <a:pt x="2263776" y="900331"/>
                  <a:pt x="2263776" y="900393"/>
                </a:cubicBezTo>
                <a:lnTo>
                  <a:pt x="2263776" y="900393"/>
                </a:lnTo>
                <a:cubicBezTo>
                  <a:pt x="2263776" y="900393"/>
                  <a:pt x="2263776" y="900455"/>
                  <a:pt x="2263776" y="900455"/>
                </a:cubicBezTo>
                <a:cubicBezTo>
                  <a:pt x="2263776" y="900580"/>
                  <a:pt x="2263776" y="900766"/>
                  <a:pt x="2263838" y="900890"/>
                </a:cubicBezTo>
                <a:cubicBezTo>
                  <a:pt x="2263216" y="903440"/>
                  <a:pt x="2262719" y="905927"/>
                  <a:pt x="2263030" y="908352"/>
                </a:cubicBezTo>
                <a:moveTo>
                  <a:pt x="2264273" y="907606"/>
                </a:moveTo>
                <a:cubicBezTo>
                  <a:pt x="2264149" y="905616"/>
                  <a:pt x="2264522" y="903564"/>
                  <a:pt x="2265019" y="901388"/>
                </a:cubicBezTo>
                <a:cubicBezTo>
                  <a:pt x="2265268" y="901388"/>
                  <a:pt x="2265455" y="901512"/>
                  <a:pt x="2265703" y="901512"/>
                </a:cubicBezTo>
                <a:lnTo>
                  <a:pt x="2265703" y="901512"/>
                </a:lnTo>
                <a:cubicBezTo>
                  <a:pt x="2265268" y="903626"/>
                  <a:pt x="2266698" y="907543"/>
                  <a:pt x="2264273" y="907606"/>
                </a:cubicBezTo>
                <a:moveTo>
                  <a:pt x="2265703" y="899771"/>
                </a:moveTo>
                <a:cubicBezTo>
                  <a:pt x="2265703" y="899771"/>
                  <a:pt x="2265579" y="899771"/>
                  <a:pt x="2265516" y="899771"/>
                </a:cubicBezTo>
                <a:cubicBezTo>
                  <a:pt x="2265579" y="897346"/>
                  <a:pt x="2266139" y="895046"/>
                  <a:pt x="2266823" y="892559"/>
                </a:cubicBezTo>
                <a:lnTo>
                  <a:pt x="2266823" y="892559"/>
                </a:lnTo>
                <a:cubicBezTo>
                  <a:pt x="2267755" y="894113"/>
                  <a:pt x="2266387" y="897968"/>
                  <a:pt x="2265703" y="899771"/>
                </a:cubicBezTo>
                <a:moveTo>
                  <a:pt x="2266823" y="878631"/>
                </a:moveTo>
                <a:cubicBezTo>
                  <a:pt x="2266076" y="878507"/>
                  <a:pt x="2266387" y="877263"/>
                  <a:pt x="2266263" y="876393"/>
                </a:cubicBezTo>
                <a:cubicBezTo>
                  <a:pt x="2268564" y="876268"/>
                  <a:pt x="2266574" y="877574"/>
                  <a:pt x="2266823" y="878631"/>
                </a:cubicBezTo>
                <a:moveTo>
                  <a:pt x="2265703" y="850154"/>
                </a:moveTo>
                <a:cubicBezTo>
                  <a:pt x="2265641" y="848786"/>
                  <a:pt x="2266574" y="848475"/>
                  <a:pt x="2266823" y="847356"/>
                </a:cubicBezTo>
                <a:cubicBezTo>
                  <a:pt x="2268128" y="847853"/>
                  <a:pt x="2267382" y="850838"/>
                  <a:pt x="2265703" y="850154"/>
                </a:cubicBezTo>
                <a:moveTo>
                  <a:pt x="2270678" y="827894"/>
                </a:moveTo>
                <a:cubicBezTo>
                  <a:pt x="2271424" y="828205"/>
                  <a:pt x="2271734" y="829076"/>
                  <a:pt x="2271796" y="830070"/>
                </a:cubicBezTo>
                <a:lnTo>
                  <a:pt x="2271921" y="830070"/>
                </a:lnTo>
                <a:cubicBezTo>
                  <a:pt x="2271921" y="830070"/>
                  <a:pt x="2271859" y="830443"/>
                  <a:pt x="2271796" y="830630"/>
                </a:cubicBezTo>
                <a:lnTo>
                  <a:pt x="2271796" y="830630"/>
                </a:lnTo>
                <a:cubicBezTo>
                  <a:pt x="2270366" y="834112"/>
                  <a:pt x="2269310" y="840641"/>
                  <a:pt x="2267879" y="845739"/>
                </a:cubicBezTo>
                <a:cubicBezTo>
                  <a:pt x="2267195" y="840392"/>
                  <a:pt x="2268066" y="832682"/>
                  <a:pt x="2270678" y="827894"/>
                </a:cubicBezTo>
                <a:moveTo>
                  <a:pt x="2267941" y="864641"/>
                </a:moveTo>
                <a:lnTo>
                  <a:pt x="2267941" y="863584"/>
                </a:lnTo>
                <a:cubicBezTo>
                  <a:pt x="2269123" y="863273"/>
                  <a:pt x="2268999" y="864330"/>
                  <a:pt x="2269061" y="865201"/>
                </a:cubicBezTo>
                <a:cubicBezTo>
                  <a:pt x="2268625" y="865138"/>
                  <a:pt x="2268501" y="864641"/>
                  <a:pt x="2267941" y="864641"/>
                </a:cubicBezTo>
                <a:moveTo>
                  <a:pt x="2271237" y="855190"/>
                </a:moveTo>
                <a:cubicBezTo>
                  <a:pt x="2271237" y="857864"/>
                  <a:pt x="2269434" y="858610"/>
                  <a:pt x="2269558" y="861346"/>
                </a:cubicBezTo>
                <a:cubicBezTo>
                  <a:pt x="2268066" y="859107"/>
                  <a:pt x="2269869" y="855563"/>
                  <a:pt x="2271175" y="854133"/>
                </a:cubicBezTo>
                <a:cubicBezTo>
                  <a:pt x="2271175" y="854257"/>
                  <a:pt x="2271175" y="854382"/>
                  <a:pt x="2271237" y="854568"/>
                </a:cubicBezTo>
                <a:cubicBezTo>
                  <a:pt x="2271237" y="854755"/>
                  <a:pt x="2271299" y="855004"/>
                  <a:pt x="2271361" y="855252"/>
                </a:cubicBezTo>
                <a:lnTo>
                  <a:pt x="2271237" y="855252"/>
                </a:lnTo>
                <a:close/>
                <a:moveTo>
                  <a:pt x="2272232" y="851397"/>
                </a:moveTo>
                <a:cubicBezTo>
                  <a:pt x="2272170" y="851832"/>
                  <a:pt x="2272045" y="852206"/>
                  <a:pt x="2271921" y="852579"/>
                </a:cubicBezTo>
                <a:cubicBezTo>
                  <a:pt x="2271921" y="852579"/>
                  <a:pt x="2271921" y="852579"/>
                  <a:pt x="2271921" y="852579"/>
                </a:cubicBezTo>
                <a:lnTo>
                  <a:pt x="2271921" y="852454"/>
                </a:lnTo>
                <a:cubicBezTo>
                  <a:pt x="2271112" y="852330"/>
                  <a:pt x="2271424" y="851086"/>
                  <a:pt x="2271361" y="850154"/>
                </a:cubicBezTo>
                <a:cubicBezTo>
                  <a:pt x="2271796" y="850278"/>
                  <a:pt x="2272481" y="850216"/>
                  <a:pt x="2272481" y="850713"/>
                </a:cubicBezTo>
                <a:lnTo>
                  <a:pt x="2272481" y="850713"/>
                </a:lnTo>
                <a:cubicBezTo>
                  <a:pt x="2272481" y="850713"/>
                  <a:pt x="2272356" y="851211"/>
                  <a:pt x="2272294" y="851397"/>
                </a:cubicBezTo>
                <a:moveTo>
                  <a:pt x="2274035" y="855190"/>
                </a:moveTo>
                <a:cubicBezTo>
                  <a:pt x="2273537" y="855190"/>
                  <a:pt x="2273351" y="854879"/>
                  <a:pt x="2273040" y="854693"/>
                </a:cubicBezTo>
                <a:cubicBezTo>
                  <a:pt x="2273040" y="854568"/>
                  <a:pt x="2273040" y="854444"/>
                  <a:pt x="2273040" y="854320"/>
                </a:cubicBezTo>
                <a:cubicBezTo>
                  <a:pt x="2273040" y="854009"/>
                  <a:pt x="2272978" y="853760"/>
                  <a:pt x="2272916" y="853511"/>
                </a:cubicBezTo>
                <a:lnTo>
                  <a:pt x="2272978" y="853511"/>
                </a:lnTo>
                <a:cubicBezTo>
                  <a:pt x="2272978" y="853511"/>
                  <a:pt x="2272978" y="853014"/>
                  <a:pt x="2272978" y="853014"/>
                </a:cubicBezTo>
                <a:lnTo>
                  <a:pt x="2272729" y="853014"/>
                </a:lnTo>
                <a:cubicBezTo>
                  <a:pt x="2272729" y="853014"/>
                  <a:pt x="2272729" y="853014"/>
                  <a:pt x="2272729" y="853014"/>
                </a:cubicBezTo>
                <a:cubicBezTo>
                  <a:pt x="2272916" y="852516"/>
                  <a:pt x="2273040" y="852081"/>
                  <a:pt x="2273165" y="851584"/>
                </a:cubicBezTo>
                <a:cubicBezTo>
                  <a:pt x="2273227" y="851273"/>
                  <a:pt x="2273289" y="850962"/>
                  <a:pt x="2273413" y="850651"/>
                </a:cubicBezTo>
                <a:lnTo>
                  <a:pt x="2273537" y="850651"/>
                </a:lnTo>
                <a:cubicBezTo>
                  <a:pt x="2275216" y="850775"/>
                  <a:pt x="2274843" y="854382"/>
                  <a:pt x="2274097" y="855190"/>
                </a:cubicBezTo>
                <a:moveTo>
                  <a:pt x="2278512" y="825096"/>
                </a:moveTo>
                <a:cubicBezTo>
                  <a:pt x="2278325" y="826153"/>
                  <a:pt x="2279258" y="826153"/>
                  <a:pt x="2279631" y="826713"/>
                </a:cubicBezTo>
                <a:cubicBezTo>
                  <a:pt x="2279258" y="830319"/>
                  <a:pt x="2280191" y="833241"/>
                  <a:pt x="2277392" y="835169"/>
                </a:cubicBezTo>
                <a:cubicBezTo>
                  <a:pt x="2277579" y="836910"/>
                  <a:pt x="2278450" y="838899"/>
                  <a:pt x="2276522" y="839521"/>
                </a:cubicBezTo>
                <a:cubicBezTo>
                  <a:pt x="2276087" y="838402"/>
                  <a:pt x="2276336" y="837034"/>
                  <a:pt x="2276833" y="836164"/>
                </a:cubicBezTo>
                <a:cubicBezTo>
                  <a:pt x="2276958" y="835977"/>
                  <a:pt x="2276833" y="835791"/>
                  <a:pt x="2276709" y="835666"/>
                </a:cubicBezTo>
                <a:cubicBezTo>
                  <a:pt x="2276522" y="835542"/>
                  <a:pt x="2276336" y="835666"/>
                  <a:pt x="2276211" y="835791"/>
                </a:cubicBezTo>
                <a:cubicBezTo>
                  <a:pt x="2275465" y="836972"/>
                  <a:pt x="2275279" y="838899"/>
                  <a:pt x="2276025" y="840267"/>
                </a:cubicBezTo>
                <a:lnTo>
                  <a:pt x="2275651" y="840143"/>
                </a:lnTo>
                <a:cubicBezTo>
                  <a:pt x="2273662" y="841573"/>
                  <a:pt x="2273662" y="844869"/>
                  <a:pt x="2272854" y="847418"/>
                </a:cubicBezTo>
                <a:cubicBezTo>
                  <a:pt x="2271112" y="847729"/>
                  <a:pt x="2272419" y="844869"/>
                  <a:pt x="2271175" y="844620"/>
                </a:cubicBezTo>
                <a:cubicBezTo>
                  <a:pt x="2271299" y="843874"/>
                  <a:pt x="2272419" y="843998"/>
                  <a:pt x="2272854" y="843501"/>
                </a:cubicBezTo>
                <a:cubicBezTo>
                  <a:pt x="2271424" y="840081"/>
                  <a:pt x="2274843" y="834485"/>
                  <a:pt x="2273475" y="830879"/>
                </a:cubicBezTo>
                <a:cubicBezTo>
                  <a:pt x="2273475" y="830754"/>
                  <a:pt x="2273475" y="830568"/>
                  <a:pt x="2273537" y="830381"/>
                </a:cubicBezTo>
                <a:cubicBezTo>
                  <a:pt x="2274595" y="828578"/>
                  <a:pt x="2275279" y="826464"/>
                  <a:pt x="2275651" y="823977"/>
                </a:cubicBezTo>
                <a:lnTo>
                  <a:pt x="2275465" y="823977"/>
                </a:lnTo>
                <a:cubicBezTo>
                  <a:pt x="2275590" y="822982"/>
                  <a:pt x="2275714" y="821925"/>
                  <a:pt x="2275838" y="820930"/>
                </a:cubicBezTo>
                <a:cubicBezTo>
                  <a:pt x="2275962" y="819935"/>
                  <a:pt x="2276087" y="818941"/>
                  <a:pt x="2276211" y="817884"/>
                </a:cubicBezTo>
                <a:lnTo>
                  <a:pt x="2276211" y="817884"/>
                </a:lnTo>
                <a:cubicBezTo>
                  <a:pt x="2277517" y="815086"/>
                  <a:pt x="2278387" y="811852"/>
                  <a:pt x="2279009" y="808370"/>
                </a:cubicBezTo>
                <a:lnTo>
                  <a:pt x="2278822" y="808370"/>
                </a:lnTo>
                <a:cubicBezTo>
                  <a:pt x="2278947" y="807686"/>
                  <a:pt x="2279071" y="807003"/>
                  <a:pt x="2279196" y="806256"/>
                </a:cubicBezTo>
                <a:cubicBezTo>
                  <a:pt x="2279320" y="805697"/>
                  <a:pt x="2279445" y="805075"/>
                  <a:pt x="2279506" y="804515"/>
                </a:cubicBezTo>
                <a:cubicBezTo>
                  <a:pt x="2280564" y="799541"/>
                  <a:pt x="2281931" y="794940"/>
                  <a:pt x="2282864" y="790028"/>
                </a:cubicBezTo>
                <a:lnTo>
                  <a:pt x="2282615" y="790028"/>
                </a:lnTo>
                <a:cubicBezTo>
                  <a:pt x="2282864" y="789468"/>
                  <a:pt x="2282989" y="788847"/>
                  <a:pt x="2283051" y="788163"/>
                </a:cubicBezTo>
                <a:cubicBezTo>
                  <a:pt x="2283051" y="787603"/>
                  <a:pt x="2283175" y="787044"/>
                  <a:pt x="2283362" y="786546"/>
                </a:cubicBezTo>
                <a:cubicBezTo>
                  <a:pt x="2283486" y="786297"/>
                  <a:pt x="2283362" y="785987"/>
                  <a:pt x="2283051" y="785924"/>
                </a:cubicBezTo>
                <a:cubicBezTo>
                  <a:pt x="2282802" y="785800"/>
                  <a:pt x="2282491" y="785924"/>
                  <a:pt x="2282367" y="786235"/>
                </a:cubicBezTo>
                <a:cubicBezTo>
                  <a:pt x="2282118" y="786857"/>
                  <a:pt x="2282056" y="787541"/>
                  <a:pt x="2281993" y="788101"/>
                </a:cubicBezTo>
                <a:cubicBezTo>
                  <a:pt x="2281993" y="788598"/>
                  <a:pt x="2281869" y="789095"/>
                  <a:pt x="2281745" y="789531"/>
                </a:cubicBezTo>
                <a:lnTo>
                  <a:pt x="2281745" y="789531"/>
                </a:lnTo>
                <a:cubicBezTo>
                  <a:pt x="2281745" y="789531"/>
                  <a:pt x="2281123" y="789531"/>
                  <a:pt x="2281123" y="789904"/>
                </a:cubicBezTo>
                <a:cubicBezTo>
                  <a:pt x="2279880" y="787354"/>
                  <a:pt x="2282180" y="781883"/>
                  <a:pt x="2281745" y="779458"/>
                </a:cubicBezTo>
                <a:lnTo>
                  <a:pt x="2281683" y="779458"/>
                </a:lnTo>
                <a:cubicBezTo>
                  <a:pt x="2281683" y="779458"/>
                  <a:pt x="2281931" y="779271"/>
                  <a:pt x="2281931" y="779271"/>
                </a:cubicBezTo>
                <a:lnTo>
                  <a:pt x="2281931" y="779085"/>
                </a:lnTo>
                <a:cubicBezTo>
                  <a:pt x="2281931" y="779085"/>
                  <a:pt x="2282242" y="778463"/>
                  <a:pt x="2282305" y="778090"/>
                </a:cubicBezTo>
                <a:cubicBezTo>
                  <a:pt x="2282305" y="777966"/>
                  <a:pt x="2282429" y="777779"/>
                  <a:pt x="2282429" y="777593"/>
                </a:cubicBezTo>
                <a:cubicBezTo>
                  <a:pt x="2283362" y="777157"/>
                  <a:pt x="2282554" y="774857"/>
                  <a:pt x="2282802" y="773738"/>
                </a:cubicBezTo>
                <a:lnTo>
                  <a:pt x="2282554" y="773738"/>
                </a:lnTo>
                <a:cubicBezTo>
                  <a:pt x="2283423" y="772743"/>
                  <a:pt x="2283486" y="771437"/>
                  <a:pt x="2283175" y="770318"/>
                </a:cubicBezTo>
                <a:lnTo>
                  <a:pt x="2283362" y="770318"/>
                </a:lnTo>
                <a:cubicBezTo>
                  <a:pt x="2286284" y="764908"/>
                  <a:pt x="2285476" y="755768"/>
                  <a:pt x="2289517" y="751478"/>
                </a:cubicBezTo>
                <a:cubicBezTo>
                  <a:pt x="2289952" y="751540"/>
                  <a:pt x="2290139" y="751913"/>
                  <a:pt x="2290077" y="752535"/>
                </a:cubicBezTo>
                <a:cubicBezTo>
                  <a:pt x="2291631" y="748680"/>
                  <a:pt x="2293683" y="745322"/>
                  <a:pt x="2293994" y="740224"/>
                </a:cubicBezTo>
                <a:cubicBezTo>
                  <a:pt x="2294678" y="739478"/>
                  <a:pt x="2296730" y="740037"/>
                  <a:pt x="2296792" y="738545"/>
                </a:cubicBezTo>
                <a:cubicBezTo>
                  <a:pt x="2298471" y="740348"/>
                  <a:pt x="2294865" y="741467"/>
                  <a:pt x="2294553" y="743022"/>
                </a:cubicBezTo>
                <a:cubicBezTo>
                  <a:pt x="2297227" y="745882"/>
                  <a:pt x="2291569" y="749799"/>
                  <a:pt x="2293994" y="754214"/>
                </a:cubicBezTo>
                <a:cubicBezTo>
                  <a:pt x="2293186" y="753592"/>
                  <a:pt x="2292626" y="753654"/>
                  <a:pt x="2292315" y="754836"/>
                </a:cubicBezTo>
                <a:lnTo>
                  <a:pt x="2292440" y="754836"/>
                </a:lnTo>
                <a:cubicBezTo>
                  <a:pt x="2291631" y="755520"/>
                  <a:pt x="2291134" y="756639"/>
                  <a:pt x="2291134" y="757882"/>
                </a:cubicBezTo>
                <a:cubicBezTo>
                  <a:pt x="2291134" y="758069"/>
                  <a:pt x="2291258" y="758193"/>
                  <a:pt x="2291382" y="758318"/>
                </a:cubicBezTo>
                <a:cubicBezTo>
                  <a:pt x="2291382" y="758504"/>
                  <a:pt x="2291507" y="758753"/>
                  <a:pt x="2291569" y="759064"/>
                </a:cubicBezTo>
                <a:cubicBezTo>
                  <a:pt x="2291569" y="759312"/>
                  <a:pt x="2291818" y="759437"/>
                  <a:pt x="2292066" y="759437"/>
                </a:cubicBezTo>
                <a:cubicBezTo>
                  <a:pt x="2292066" y="759437"/>
                  <a:pt x="2292066" y="759437"/>
                  <a:pt x="2292128" y="759437"/>
                </a:cubicBezTo>
                <a:cubicBezTo>
                  <a:pt x="2292377" y="759437"/>
                  <a:pt x="2292564" y="759188"/>
                  <a:pt x="2292502" y="758877"/>
                </a:cubicBezTo>
                <a:cubicBezTo>
                  <a:pt x="2292502" y="758691"/>
                  <a:pt x="2292440" y="758442"/>
                  <a:pt x="2292377" y="758255"/>
                </a:cubicBezTo>
                <a:cubicBezTo>
                  <a:pt x="2292564" y="758255"/>
                  <a:pt x="2292689" y="758318"/>
                  <a:pt x="2292875" y="758380"/>
                </a:cubicBezTo>
                <a:lnTo>
                  <a:pt x="2292875" y="764224"/>
                </a:lnTo>
                <a:cubicBezTo>
                  <a:pt x="2292689" y="764908"/>
                  <a:pt x="2290139" y="765841"/>
                  <a:pt x="2291756" y="766463"/>
                </a:cubicBezTo>
                <a:cubicBezTo>
                  <a:pt x="2286222" y="771188"/>
                  <a:pt x="2286906" y="780764"/>
                  <a:pt x="2285102" y="787976"/>
                </a:cubicBezTo>
                <a:cubicBezTo>
                  <a:pt x="2284481" y="788909"/>
                  <a:pt x="2284170" y="789904"/>
                  <a:pt x="2283859" y="790899"/>
                </a:cubicBezTo>
                <a:cubicBezTo>
                  <a:pt x="2283735" y="791209"/>
                  <a:pt x="2283984" y="791582"/>
                  <a:pt x="2284294" y="791707"/>
                </a:cubicBezTo>
                <a:cubicBezTo>
                  <a:pt x="2284356" y="791707"/>
                  <a:pt x="2284418" y="791707"/>
                  <a:pt x="2284481" y="791707"/>
                </a:cubicBezTo>
                <a:cubicBezTo>
                  <a:pt x="2284730" y="791707"/>
                  <a:pt x="2285040" y="791520"/>
                  <a:pt x="2285102" y="791209"/>
                </a:cubicBezTo>
                <a:cubicBezTo>
                  <a:pt x="2285351" y="790339"/>
                  <a:pt x="2285663" y="789468"/>
                  <a:pt x="2286160" y="788722"/>
                </a:cubicBezTo>
                <a:lnTo>
                  <a:pt x="2286160" y="788722"/>
                </a:lnTo>
                <a:cubicBezTo>
                  <a:pt x="2288025" y="791769"/>
                  <a:pt x="2285600" y="798111"/>
                  <a:pt x="2284481" y="801593"/>
                </a:cubicBezTo>
                <a:cubicBezTo>
                  <a:pt x="2283921" y="801593"/>
                  <a:pt x="2283797" y="801158"/>
                  <a:pt x="2283362" y="801096"/>
                </a:cubicBezTo>
                <a:lnTo>
                  <a:pt x="2283237" y="801096"/>
                </a:lnTo>
                <a:cubicBezTo>
                  <a:pt x="2283237" y="801096"/>
                  <a:pt x="2283300" y="800909"/>
                  <a:pt x="2283362" y="800847"/>
                </a:cubicBezTo>
                <a:cubicBezTo>
                  <a:pt x="2283486" y="799914"/>
                  <a:pt x="2283735" y="798982"/>
                  <a:pt x="2284046" y="797987"/>
                </a:cubicBezTo>
                <a:cubicBezTo>
                  <a:pt x="2284294" y="797116"/>
                  <a:pt x="2284605" y="796184"/>
                  <a:pt x="2284730" y="795251"/>
                </a:cubicBezTo>
                <a:cubicBezTo>
                  <a:pt x="2284730" y="794940"/>
                  <a:pt x="2284543" y="794691"/>
                  <a:pt x="2284294" y="794629"/>
                </a:cubicBezTo>
                <a:cubicBezTo>
                  <a:pt x="2284046" y="794629"/>
                  <a:pt x="2283735" y="794754"/>
                  <a:pt x="2283672" y="795064"/>
                </a:cubicBezTo>
                <a:cubicBezTo>
                  <a:pt x="2283548" y="795935"/>
                  <a:pt x="2283300" y="796743"/>
                  <a:pt x="2282989" y="797614"/>
                </a:cubicBezTo>
                <a:cubicBezTo>
                  <a:pt x="2282677" y="798546"/>
                  <a:pt x="2282429" y="799479"/>
                  <a:pt x="2282305" y="800474"/>
                </a:cubicBezTo>
                <a:lnTo>
                  <a:pt x="2282305" y="800474"/>
                </a:lnTo>
                <a:cubicBezTo>
                  <a:pt x="2281869" y="802028"/>
                  <a:pt x="2280626" y="804640"/>
                  <a:pt x="2281745" y="805946"/>
                </a:cubicBezTo>
                <a:cubicBezTo>
                  <a:pt x="2282554" y="805821"/>
                  <a:pt x="2282367" y="804764"/>
                  <a:pt x="2282864" y="804329"/>
                </a:cubicBezTo>
                <a:cubicBezTo>
                  <a:pt x="2284543" y="807127"/>
                  <a:pt x="2279009" y="807562"/>
                  <a:pt x="2280626" y="812101"/>
                </a:cubicBezTo>
                <a:cubicBezTo>
                  <a:pt x="2280750" y="813282"/>
                  <a:pt x="2282118" y="811293"/>
                  <a:pt x="2282864" y="812661"/>
                </a:cubicBezTo>
                <a:cubicBezTo>
                  <a:pt x="2282864" y="815770"/>
                  <a:pt x="2281621" y="817573"/>
                  <a:pt x="2280253" y="819189"/>
                </a:cubicBezTo>
                <a:cubicBezTo>
                  <a:pt x="2280253" y="819065"/>
                  <a:pt x="2280253" y="818941"/>
                  <a:pt x="2280253" y="818816"/>
                </a:cubicBezTo>
                <a:lnTo>
                  <a:pt x="2280253" y="818505"/>
                </a:lnTo>
                <a:cubicBezTo>
                  <a:pt x="2280253" y="818505"/>
                  <a:pt x="2280066" y="818194"/>
                  <a:pt x="2279817" y="818194"/>
                </a:cubicBezTo>
                <a:cubicBezTo>
                  <a:pt x="2279631" y="818194"/>
                  <a:pt x="2279506" y="818381"/>
                  <a:pt x="2279506" y="818568"/>
                </a:cubicBezTo>
                <a:lnTo>
                  <a:pt x="2279506" y="818878"/>
                </a:lnTo>
                <a:cubicBezTo>
                  <a:pt x="2279568" y="819251"/>
                  <a:pt x="2279631" y="819562"/>
                  <a:pt x="2279755" y="819935"/>
                </a:cubicBezTo>
                <a:lnTo>
                  <a:pt x="2279568" y="819935"/>
                </a:lnTo>
                <a:cubicBezTo>
                  <a:pt x="2279196" y="819998"/>
                  <a:pt x="2278885" y="820060"/>
                  <a:pt x="2279009" y="820495"/>
                </a:cubicBezTo>
                <a:cubicBezTo>
                  <a:pt x="2279568" y="821303"/>
                  <a:pt x="2279942" y="820308"/>
                  <a:pt x="2280688" y="821676"/>
                </a:cubicBezTo>
                <a:cubicBezTo>
                  <a:pt x="2280626" y="823417"/>
                  <a:pt x="2278822" y="823479"/>
                  <a:pt x="2278450" y="825034"/>
                </a:cubicBezTo>
                <a:moveTo>
                  <a:pt x="2297041" y="853511"/>
                </a:moveTo>
                <a:cubicBezTo>
                  <a:pt x="2297041" y="853511"/>
                  <a:pt x="2297041" y="853449"/>
                  <a:pt x="2297041" y="853387"/>
                </a:cubicBezTo>
                <a:cubicBezTo>
                  <a:pt x="2297041" y="853076"/>
                  <a:pt x="2296916" y="852765"/>
                  <a:pt x="2296854" y="852392"/>
                </a:cubicBezTo>
                <a:lnTo>
                  <a:pt x="2296978" y="852392"/>
                </a:lnTo>
                <a:cubicBezTo>
                  <a:pt x="2296978" y="852392"/>
                  <a:pt x="2296978" y="851273"/>
                  <a:pt x="2296978" y="851273"/>
                </a:cubicBezTo>
                <a:lnTo>
                  <a:pt x="2296730" y="851273"/>
                </a:lnTo>
                <a:cubicBezTo>
                  <a:pt x="2296730" y="851273"/>
                  <a:pt x="2296854" y="851024"/>
                  <a:pt x="2296854" y="850838"/>
                </a:cubicBezTo>
                <a:cubicBezTo>
                  <a:pt x="2296978" y="850402"/>
                  <a:pt x="2297103" y="850029"/>
                  <a:pt x="2297290" y="849656"/>
                </a:cubicBezTo>
                <a:cubicBezTo>
                  <a:pt x="2298595" y="849718"/>
                  <a:pt x="2298533" y="853946"/>
                  <a:pt x="2297041" y="853511"/>
                </a:cubicBezTo>
                <a:moveTo>
                  <a:pt x="2299528" y="869740"/>
                </a:moveTo>
                <a:cubicBezTo>
                  <a:pt x="2300896" y="868185"/>
                  <a:pt x="2301580" y="867812"/>
                  <a:pt x="2302263" y="867501"/>
                </a:cubicBezTo>
                <a:cubicBezTo>
                  <a:pt x="2302263" y="867501"/>
                  <a:pt x="2303321" y="868309"/>
                  <a:pt x="2303134" y="868869"/>
                </a:cubicBezTo>
                <a:cubicBezTo>
                  <a:pt x="2302947" y="869366"/>
                  <a:pt x="2302077" y="869864"/>
                  <a:pt x="2301393" y="870921"/>
                </a:cubicBezTo>
                <a:cubicBezTo>
                  <a:pt x="2300709" y="871978"/>
                  <a:pt x="2299714" y="872475"/>
                  <a:pt x="2297787" y="872786"/>
                </a:cubicBezTo>
                <a:cubicBezTo>
                  <a:pt x="2295921" y="873159"/>
                  <a:pt x="2298159" y="871232"/>
                  <a:pt x="2299528" y="869740"/>
                </a:cubicBezTo>
                <a:moveTo>
                  <a:pt x="2295859" y="850589"/>
                </a:moveTo>
                <a:cubicBezTo>
                  <a:pt x="2295859" y="850589"/>
                  <a:pt x="2295859" y="850651"/>
                  <a:pt x="2295859" y="850713"/>
                </a:cubicBezTo>
                <a:cubicBezTo>
                  <a:pt x="2293435" y="850838"/>
                  <a:pt x="2295921" y="849345"/>
                  <a:pt x="2295300" y="847915"/>
                </a:cubicBezTo>
                <a:cubicBezTo>
                  <a:pt x="2295859" y="847915"/>
                  <a:pt x="2295983" y="848413"/>
                  <a:pt x="2296419" y="848475"/>
                </a:cubicBezTo>
                <a:lnTo>
                  <a:pt x="2296730" y="848599"/>
                </a:lnTo>
                <a:cubicBezTo>
                  <a:pt x="2296232" y="849221"/>
                  <a:pt x="2295983" y="849967"/>
                  <a:pt x="2295859" y="850589"/>
                </a:cubicBezTo>
                <a:moveTo>
                  <a:pt x="2290264" y="896476"/>
                </a:moveTo>
                <a:cubicBezTo>
                  <a:pt x="2289890" y="896476"/>
                  <a:pt x="2289580" y="896414"/>
                  <a:pt x="2289703" y="895916"/>
                </a:cubicBezTo>
                <a:lnTo>
                  <a:pt x="2289517" y="895916"/>
                </a:lnTo>
                <a:cubicBezTo>
                  <a:pt x="2289703" y="894548"/>
                  <a:pt x="2289952" y="893180"/>
                  <a:pt x="2290264" y="891999"/>
                </a:cubicBezTo>
                <a:lnTo>
                  <a:pt x="2290264" y="891999"/>
                </a:lnTo>
                <a:cubicBezTo>
                  <a:pt x="2291942" y="892994"/>
                  <a:pt x="2289952" y="894984"/>
                  <a:pt x="2290264" y="896476"/>
                </a:cubicBezTo>
                <a:moveTo>
                  <a:pt x="2289703" y="884289"/>
                </a:moveTo>
                <a:cubicBezTo>
                  <a:pt x="2288585" y="883605"/>
                  <a:pt x="2289082" y="879937"/>
                  <a:pt x="2289703" y="879191"/>
                </a:cubicBezTo>
                <a:cubicBezTo>
                  <a:pt x="2292315" y="880248"/>
                  <a:pt x="2288957" y="881802"/>
                  <a:pt x="2289703" y="884289"/>
                </a:cubicBezTo>
                <a:moveTo>
                  <a:pt x="2289703" y="877014"/>
                </a:moveTo>
                <a:cubicBezTo>
                  <a:pt x="2289641" y="875957"/>
                  <a:pt x="2290387" y="875771"/>
                  <a:pt x="2290264" y="874714"/>
                </a:cubicBezTo>
                <a:cubicBezTo>
                  <a:pt x="2291258" y="874589"/>
                  <a:pt x="2291258" y="877885"/>
                  <a:pt x="2289703" y="877014"/>
                </a:cubicBezTo>
                <a:moveTo>
                  <a:pt x="2290264" y="849097"/>
                </a:moveTo>
                <a:cubicBezTo>
                  <a:pt x="2288957" y="848599"/>
                  <a:pt x="2289703" y="845615"/>
                  <a:pt x="2291382" y="846299"/>
                </a:cubicBezTo>
                <a:cubicBezTo>
                  <a:pt x="2290823" y="846983"/>
                  <a:pt x="2290823" y="848350"/>
                  <a:pt x="2290264" y="849097"/>
                </a:cubicBezTo>
                <a:moveTo>
                  <a:pt x="2294181" y="826153"/>
                </a:moveTo>
                <a:cubicBezTo>
                  <a:pt x="2296667" y="830879"/>
                  <a:pt x="2292564" y="838153"/>
                  <a:pt x="2291942" y="843438"/>
                </a:cubicBezTo>
                <a:cubicBezTo>
                  <a:pt x="2290201" y="837407"/>
                  <a:pt x="2292875" y="831065"/>
                  <a:pt x="2294181" y="826153"/>
                </a:cubicBezTo>
                <a:moveTo>
                  <a:pt x="2293621" y="757509"/>
                </a:moveTo>
                <a:lnTo>
                  <a:pt x="2293745" y="757945"/>
                </a:lnTo>
                <a:cubicBezTo>
                  <a:pt x="2293372" y="757758"/>
                  <a:pt x="2292999" y="757634"/>
                  <a:pt x="2292564" y="757571"/>
                </a:cubicBezTo>
                <a:cubicBezTo>
                  <a:pt x="2292564" y="756950"/>
                  <a:pt x="2292812" y="756328"/>
                  <a:pt x="2293248" y="755893"/>
                </a:cubicBezTo>
                <a:cubicBezTo>
                  <a:pt x="2295051" y="755830"/>
                  <a:pt x="2293248" y="756390"/>
                  <a:pt x="2293621" y="757509"/>
                </a:cubicBezTo>
                <a:moveTo>
                  <a:pt x="2281869" y="935026"/>
                </a:moveTo>
                <a:cubicBezTo>
                  <a:pt x="2279196" y="932352"/>
                  <a:pt x="2282802" y="927316"/>
                  <a:pt x="2282429" y="923336"/>
                </a:cubicBezTo>
                <a:lnTo>
                  <a:pt x="2282429" y="923150"/>
                </a:lnTo>
                <a:cubicBezTo>
                  <a:pt x="2282429" y="923150"/>
                  <a:pt x="2282740" y="923336"/>
                  <a:pt x="2282926" y="923461"/>
                </a:cubicBezTo>
                <a:cubicBezTo>
                  <a:pt x="2282926" y="923461"/>
                  <a:pt x="2282989" y="923461"/>
                  <a:pt x="2282989" y="923461"/>
                </a:cubicBezTo>
                <a:cubicBezTo>
                  <a:pt x="2283300" y="927129"/>
                  <a:pt x="2282491" y="930300"/>
                  <a:pt x="2281869" y="934964"/>
                </a:cubicBezTo>
                <a:moveTo>
                  <a:pt x="2287465" y="900393"/>
                </a:moveTo>
                <a:lnTo>
                  <a:pt x="2287652" y="900393"/>
                </a:lnTo>
                <a:cubicBezTo>
                  <a:pt x="2287155" y="902072"/>
                  <a:pt x="2286657" y="903688"/>
                  <a:pt x="2286906" y="905678"/>
                </a:cubicBezTo>
                <a:cubicBezTo>
                  <a:pt x="2285786" y="911336"/>
                  <a:pt x="2284294" y="916684"/>
                  <a:pt x="2283610" y="922777"/>
                </a:cubicBezTo>
                <a:lnTo>
                  <a:pt x="2283735" y="923088"/>
                </a:lnTo>
                <a:cubicBezTo>
                  <a:pt x="2283735" y="923088"/>
                  <a:pt x="2283423" y="922901"/>
                  <a:pt x="2283362" y="922839"/>
                </a:cubicBezTo>
                <a:cubicBezTo>
                  <a:pt x="2283237" y="922839"/>
                  <a:pt x="2283175" y="922715"/>
                  <a:pt x="2283113" y="922652"/>
                </a:cubicBezTo>
                <a:cubicBezTo>
                  <a:pt x="2282615" y="912020"/>
                  <a:pt x="2285351" y="897222"/>
                  <a:pt x="2288149" y="886403"/>
                </a:cubicBezTo>
                <a:cubicBezTo>
                  <a:pt x="2290387" y="887025"/>
                  <a:pt x="2287963" y="889077"/>
                  <a:pt x="2288709" y="891502"/>
                </a:cubicBezTo>
                <a:lnTo>
                  <a:pt x="2288833" y="891502"/>
                </a:lnTo>
                <a:cubicBezTo>
                  <a:pt x="2288522" y="892683"/>
                  <a:pt x="2288273" y="893989"/>
                  <a:pt x="2288087" y="895419"/>
                </a:cubicBezTo>
                <a:cubicBezTo>
                  <a:pt x="2286906" y="896041"/>
                  <a:pt x="2287963" y="898901"/>
                  <a:pt x="2287590" y="900331"/>
                </a:cubicBezTo>
                <a:moveTo>
                  <a:pt x="2287963" y="905989"/>
                </a:moveTo>
                <a:cubicBezTo>
                  <a:pt x="2287963" y="905989"/>
                  <a:pt x="2288087" y="905802"/>
                  <a:pt x="2288025" y="905678"/>
                </a:cubicBezTo>
                <a:cubicBezTo>
                  <a:pt x="2287839" y="903999"/>
                  <a:pt x="2288211" y="902507"/>
                  <a:pt x="2288647" y="900953"/>
                </a:cubicBezTo>
                <a:cubicBezTo>
                  <a:pt x="2288957" y="900766"/>
                  <a:pt x="2289144" y="900455"/>
                  <a:pt x="2289082" y="899896"/>
                </a:cubicBezTo>
                <a:cubicBezTo>
                  <a:pt x="2290077" y="901139"/>
                  <a:pt x="2290264" y="906300"/>
                  <a:pt x="2287963" y="906051"/>
                </a:cubicBezTo>
                <a:lnTo>
                  <a:pt x="2287963" y="906051"/>
                </a:lnTo>
                <a:close/>
                <a:moveTo>
                  <a:pt x="2290264" y="974695"/>
                </a:moveTo>
                <a:cubicBezTo>
                  <a:pt x="2288957" y="972581"/>
                  <a:pt x="2288771" y="969410"/>
                  <a:pt x="2289144" y="966239"/>
                </a:cubicBezTo>
                <a:cubicBezTo>
                  <a:pt x="2291382" y="967234"/>
                  <a:pt x="2289766" y="971959"/>
                  <a:pt x="2290264" y="974695"/>
                </a:cubicBezTo>
                <a:moveTo>
                  <a:pt x="2289703" y="953493"/>
                </a:moveTo>
                <a:cubicBezTo>
                  <a:pt x="2287217" y="951752"/>
                  <a:pt x="2290077" y="946156"/>
                  <a:pt x="2290264" y="943420"/>
                </a:cubicBezTo>
                <a:cubicBezTo>
                  <a:pt x="2291258" y="945720"/>
                  <a:pt x="2291258" y="951876"/>
                  <a:pt x="2289703" y="953493"/>
                </a:cubicBezTo>
                <a:moveTo>
                  <a:pt x="2290823" y="941119"/>
                </a:moveTo>
                <a:cubicBezTo>
                  <a:pt x="2290077" y="940995"/>
                  <a:pt x="2290387" y="939751"/>
                  <a:pt x="2290264" y="938881"/>
                </a:cubicBezTo>
                <a:cubicBezTo>
                  <a:pt x="2291880" y="939378"/>
                  <a:pt x="2290885" y="939751"/>
                  <a:pt x="2290823" y="941119"/>
                </a:cubicBezTo>
                <a:moveTo>
                  <a:pt x="2291942" y="936207"/>
                </a:moveTo>
                <a:cubicBezTo>
                  <a:pt x="2290264" y="936767"/>
                  <a:pt x="2290947" y="934901"/>
                  <a:pt x="2290823" y="933907"/>
                </a:cubicBezTo>
                <a:cubicBezTo>
                  <a:pt x="2291818" y="934093"/>
                  <a:pt x="2292066" y="934901"/>
                  <a:pt x="2291942" y="936207"/>
                </a:cubicBezTo>
                <a:moveTo>
                  <a:pt x="2291942" y="861905"/>
                </a:moveTo>
                <a:cubicBezTo>
                  <a:pt x="2292626" y="862154"/>
                  <a:pt x="2293061" y="862651"/>
                  <a:pt x="2293061" y="863646"/>
                </a:cubicBezTo>
                <a:cubicBezTo>
                  <a:pt x="2292377" y="863397"/>
                  <a:pt x="2291880" y="862900"/>
                  <a:pt x="2291942" y="861905"/>
                </a:cubicBezTo>
                <a:moveTo>
                  <a:pt x="2294181" y="853014"/>
                </a:moveTo>
                <a:lnTo>
                  <a:pt x="2295237" y="853014"/>
                </a:lnTo>
                <a:cubicBezTo>
                  <a:pt x="2295237" y="853014"/>
                  <a:pt x="2295300" y="853449"/>
                  <a:pt x="2295362" y="853636"/>
                </a:cubicBezTo>
                <a:cubicBezTo>
                  <a:pt x="2295362" y="853760"/>
                  <a:pt x="2295362" y="853946"/>
                  <a:pt x="2295424" y="854133"/>
                </a:cubicBezTo>
                <a:lnTo>
                  <a:pt x="2295300" y="854133"/>
                </a:lnTo>
                <a:cubicBezTo>
                  <a:pt x="2294553" y="855936"/>
                  <a:pt x="2293745" y="857739"/>
                  <a:pt x="2293061" y="859729"/>
                </a:cubicBezTo>
                <a:cubicBezTo>
                  <a:pt x="2291196" y="856682"/>
                  <a:pt x="2294304" y="856620"/>
                  <a:pt x="2294181" y="853014"/>
                </a:cubicBezTo>
                <a:moveTo>
                  <a:pt x="2293621" y="919419"/>
                </a:moveTo>
                <a:cubicBezTo>
                  <a:pt x="2292689" y="917119"/>
                  <a:pt x="2294119" y="912393"/>
                  <a:pt x="2294181" y="909284"/>
                </a:cubicBezTo>
                <a:lnTo>
                  <a:pt x="2294304" y="909284"/>
                </a:lnTo>
                <a:cubicBezTo>
                  <a:pt x="2294304" y="909284"/>
                  <a:pt x="2294429" y="909284"/>
                  <a:pt x="2294429" y="909284"/>
                </a:cubicBezTo>
                <a:lnTo>
                  <a:pt x="2295548" y="909284"/>
                </a:lnTo>
                <a:cubicBezTo>
                  <a:pt x="2295548" y="909284"/>
                  <a:pt x="2295735" y="909284"/>
                  <a:pt x="2295797" y="909160"/>
                </a:cubicBezTo>
                <a:lnTo>
                  <a:pt x="2295797" y="909160"/>
                </a:lnTo>
                <a:cubicBezTo>
                  <a:pt x="2297725" y="914134"/>
                  <a:pt x="2293435" y="914694"/>
                  <a:pt x="2293558" y="919295"/>
                </a:cubicBezTo>
                <a:moveTo>
                  <a:pt x="2295362" y="908227"/>
                </a:moveTo>
                <a:lnTo>
                  <a:pt x="2294740" y="908227"/>
                </a:lnTo>
                <a:cubicBezTo>
                  <a:pt x="2294616" y="900269"/>
                  <a:pt x="2296046" y="893864"/>
                  <a:pt x="2300336" y="890382"/>
                </a:cubicBezTo>
                <a:cubicBezTo>
                  <a:pt x="2298595" y="896227"/>
                  <a:pt x="2299963" y="905181"/>
                  <a:pt x="2295362" y="908227"/>
                </a:cubicBezTo>
                <a:moveTo>
                  <a:pt x="2301207" y="880061"/>
                </a:moveTo>
                <a:cubicBezTo>
                  <a:pt x="2300896" y="882486"/>
                  <a:pt x="2300896" y="885408"/>
                  <a:pt x="2300212" y="885533"/>
                </a:cubicBezTo>
                <a:cubicBezTo>
                  <a:pt x="2299528" y="885719"/>
                  <a:pt x="2298657" y="886092"/>
                  <a:pt x="2297974" y="885408"/>
                </a:cubicBezTo>
                <a:cubicBezTo>
                  <a:pt x="2297290" y="884724"/>
                  <a:pt x="2296419" y="884165"/>
                  <a:pt x="2296046" y="885533"/>
                </a:cubicBezTo>
                <a:cubicBezTo>
                  <a:pt x="2295735" y="886963"/>
                  <a:pt x="2294367" y="888641"/>
                  <a:pt x="2294367" y="888641"/>
                </a:cubicBezTo>
                <a:cubicBezTo>
                  <a:pt x="2294367" y="888641"/>
                  <a:pt x="2293683" y="887087"/>
                  <a:pt x="2294367" y="885408"/>
                </a:cubicBezTo>
                <a:cubicBezTo>
                  <a:pt x="2295051" y="883667"/>
                  <a:pt x="2296605" y="881242"/>
                  <a:pt x="2296605" y="881242"/>
                </a:cubicBezTo>
                <a:cubicBezTo>
                  <a:pt x="2296605" y="881242"/>
                  <a:pt x="2297600" y="880061"/>
                  <a:pt x="2298159" y="880248"/>
                </a:cubicBezTo>
                <a:cubicBezTo>
                  <a:pt x="2298720" y="880248"/>
                  <a:pt x="2300212" y="876952"/>
                  <a:pt x="2300399" y="876268"/>
                </a:cubicBezTo>
                <a:cubicBezTo>
                  <a:pt x="2300522" y="875584"/>
                  <a:pt x="2301766" y="874030"/>
                  <a:pt x="2302077" y="874527"/>
                </a:cubicBezTo>
                <a:cubicBezTo>
                  <a:pt x="2302077" y="874527"/>
                  <a:pt x="2301580" y="877636"/>
                  <a:pt x="2301207" y="880061"/>
                </a:cubicBezTo>
                <a:moveTo>
                  <a:pt x="2310222" y="898776"/>
                </a:moveTo>
                <a:cubicBezTo>
                  <a:pt x="2309476" y="900331"/>
                  <a:pt x="2310036" y="900517"/>
                  <a:pt x="2309165" y="901512"/>
                </a:cubicBezTo>
                <a:cubicBezTo>
                  <a:pt x="2308294" y="902569"/>
                  <a:pt x="2307611" y="902880"/>
                  <a:pt x="2307425" y="900828"/>
                </a:cubicBezTo>
                <a:cubicBezTo>
                  <a:pt x="2307238" y="898776"/>
                  <a:pt x="2307113" y="897222"/>
                  <a:pt x="2307113" y="897222"/>
                </a:cubicBezTo>
                <a:lnTo>
                  <a:pt x="2305559" y="898279"/>
                </a:lnTo>
                <a:cubicBezTo>
                  <a:pt x="2304191" y="895854"/>
                  <a:pt x="2303321" y="893243"/>
                  <a:pt x="2303134" y="895481"/>
                </a:cubicBezTo>
                <a:cubicBezTo>
                  <a:pt x="2302947" y="897719"/>
                  <a:pt x="2302263" y="901885"/>
                  <a:pt x="2302263" y="899274"/>
                </a:cubicBezTo>
                <a:cubicBezTo>
                  <a:pt x="2302263" y="896662"/>
                  <a:pt x="2301953" y="894300"/>
                  <a:pt x="2302077" y="893429"/>
                </a:cubicBezTo>
                <a:cubicBezTo>
                  <a:pt x="2302263" y="892559"/>
                  <a:pt x="2302263" y="889450"/>
                  <a:pt x="2302263" y="889450"/>
                </a:cubicBezTo>
                <a:lnTo>
                  <a:pt x="2304191" y="887398"/>
                </a:lnTo>
                <a:cubicBezTo>
                  <a:pt x="2303631" y="889139"/>
                  <a:pt x="2303134" y="892061"/>
                  <a:pt x="2304191" y="891688"/>
                </a:cubicBezTo>
                <a:cubicBezTo>
                  <a:pt x="2305186" y="891377"/>
                  <a:pt x="2305559" y="893056"/>
                  <a:pt x="2306243" y="891004"/>
                </a:cubicBezTo>
                <a:cubicBezTo>
                  <a:pt x="2306927" y="888952"/>
                  <a:pt x="2307238" y="888952"/>
                  <a:pt x="2307238" y="888082"/>
                </a:cubicBezTo>
                <a:cubicBezTo>
                  <a:pt x="2307238" y="887211"/>
                  <a:pt x="2307797" y="886030"/>
                  <a:pt x="2308108" y="886714"/>
                </a:cubicBezTo>
                <a:cubicBezTo>
                  <a:pt x="2308481" y="887398"/>
                  <a:pt x="2309352" y="888952"/>
                  <a:pt x="2309352" y="890320"/>
                </a:cubicBezTo>
                <a:cubicBezTo>
                  <a:pt x="2309352" y="891688"/>
                  <a:pt x="2309476" y="891688"/>
                  <a:pt x="2308792" y="892745"/>
                </a:cubicBezTo>
                <a:cubicBezTo>
                  <a:pt x="2308108" y="893802"/>
                  <a:pt x="2307425" y="894486"/>
                  <a:pt x="2308108" y="894797"/>
                </a:cubicBezTo>
                <a:cubicBezTo>
                  <a:pt x="2308792" y="895170"/>
                  <a:pt x="2309849" y="893056"/>
                  <a:pt x="2310222" y="895170"/>
                </a:cubicBezTo>
                <a:cubicBezTo>
                  <a:pt x="2310533" y="897222"/>
                  <a:pt x="2310906" y="897222"/>
                  <a:pt x="2310222" y="898776"/>
                </a:cubicBezTo>
                <a:moveTo>
                  <a:pt x="2309787" y="792639"/>
                </a:moveTo>
                <a:cubicBezTo>
                  <a:pt x="2310098" y="794567"/>
                  <a:pt x="2309973" y="799106"/>
                  <a:pt x="2307548" y="799976"/>
                </a:cubicBezTo>
                <a:lnTo>
                  <a:pt x="2307238" y="799976"/>
                </a:lnTo>
                <a:cubicBezTo>
                  <a:pt x="2307362" y="799106"/>
                  <a:pt x="2307548" y="798111"/>
                  <a:pt x="2307735" y="797178"/>
                </a:cubicBezTo>
                <a:cubicBezTo>
                  <a:pt x="2308046" y="795811"/>
                  <a:pt x="2308357" y="794443"/>
                  <a:pt x="2308294" y="792950"/>
                </a:cubicBezTo>
                <a:cubicBezTo>
                  <a:pt x="2308294" y="792639"/>
                  <a:pt x="2308046" y="792453"/>
                  <a:pt x="2307797" y="792453"/>
                </a:cubicBezTo>
                <a:cubicBezTo>
                  <a:pt x="2307486" y="792453"/>
                  <a:pt x="2307300" y="792702"/>
                  <a:pt x="2307300" y="792950"/>
                </a:cubicBezTo>
                <a:cubicBezTo>
                  <a:pt x="2307300" y="794318"/>
                  <a:pt x="2307051" y="795562"/>
                  <a:pt x="2306740" y="796930"/>
                </a:cubicBezTo>
                <a:cubicBezTo>
                  <a:pt x="2306554" y="797738"/>
                  <a:pt x="2306367" y="798609"/>
                  <a:pt x="2306305" y="799417"/>
                </a:cubicBezTo>
                <a:cubicBezTo>
                  <a:pt x="2304688" y="800474"/>
                  <a:pt x="2306118" y="801966"/>
                  <a:pt x="2305310" y="804391"/>
                </a:cubicBezTo>
                <a:cubicBezTo>
                  <a:pt x="2306305" y="804453"/>
                  <a:pt x="2306616" y="803831"/>
                  <a:pt x="2306430" y="802650"/>
                </a:cubicBezTo>
                <a:cubicBezTo>
                  <a:pt x="2308606" y="805759"/>
                  <a:pt x="2302015" y="806692"/>
                  <a:pt x="2304751" y="810547"/>
                </a:cubicBezTo>
                <a:cubicBezTo>
                  <a:pt x="2305000" y="811479"/>
                  <a:pt x="2305497" y="810422"/>
                  <a:pt x="2306430" y="810547"/>
                </a:cubicBezTo>
                <a:cubicBezTo>
                  <a:pt x="2307051" y="815023"/>
                  <a:pt x="2304751" y="816702"/>
                  <a:pt x="2303072" y="818878"/>
                </a:cubicBezTo>
                <a:cubicBezTo>
                  <a:pt x="2305932" y="819376"/>
                  <a:pt x="2302201" y="822733"/>
                  <a:pt x="2301953" y="825096"/>
                </a:cubicBezTo>
                <a:cubicBezTo>
                  <a:pt x="2301953" y="825656"/>
                  <a:pt x="2302699" y="825531"/>
                  <a:pt x="2302512" y="824537"/>
                </a:cubicBezTo>
                <a:cubicBezTo>
                  <a:pt x="2305746" y="828951"/>
                  <a:pt x="2300771" y="831811"/>
                  <a:pt x="2301393" y="837905"/>
                </a:cubicBezTo>
                <a:cubicBezTo>
                  <a:pt x="2298720" y="837967"/>
                  <a:pt x="2297103" y="842133"/>
                  <a:pt x="2296357" y="845801"/>
                </a:cubicBezTo>
                <a:cubicBezTo>
                  <a:pt x="2295424" y="845739"/>
                  <a:pt x="2296046" y="844247"/>
                  <a:pt x="2295237" y="844060"/>
                </a:cubicBezTo>
                <a:cubicBezTo>
                  <a:pt x="2297227" y="838962"/>
                  <a:pt x="2297165" y="829635"/>
                  <a:pt x="2299155" y="822858"/>
                </a:cubicBezTo>
                <a:lnTo>
                  <a:pt x="2298906" y="822858"/>
                </a:lnTo>
                <a:cubicBezTo>
                  <a:pt x="2299776" y="820246"/>
                  <a:pt x="2299963" y="817448"/>
                  <a:pt x="2299963" y="815521"/>
                </a:cubicBezTo>
                <a:lnTo>
                  <a:pt x="2300274" y="815645"/>
                </a:lnTo>
                <a:cubicBezTo>
                  <a:pt x="2301145" y="813034"/>
                  <a:pt x="2303383" y="808930"/>
                  <a:pt x="2302512" y="806256"/>
                </a:cubicBezTo>
                <a:cubicBezTo>
                  <a:pt x="2302575" y="806132"/>
                  <a:pt x="2302637" y="806070"/>
                  <a:pt x="2302637" y="805946"/>
                </a:cubicBezTo>
                <a:cubicBezTo>
                  <a:pt x="2302637" y="805448"/>
                  <a:pt x="2302823" y="804889"/>
                  <a:pt x="2303072" y="804329"/>
                </a:cubicBezTo>
                <a:cubicBezTo>
                  <a:pt x="2303383" y="803583"/>
                  <a:pt x="2303631" y="802712"/>
                  <a:pt x="2303507" y="801717"/>
                </a:cubicBezTo>
                <a:lnTo>
                  <a:pt x="2303631" y="801717"/>
                </a:lnTo>
                <a:cubicBezTo>
                  <a:pt x="2305124" y="797489"/>
                  <a:pt x="2305746" y="792329"/>
                  <a:pt x="2306989" y="787790"/>
                </a:cubicBezTo>
                <a:lnTo>
                  <a:pt x="2306927" y="787790"/>
                </a:lnTo>
                <a:cubicBezTo>
                  <a:pt x="2307051" y="787354"/>
                  <a:pt x="2307113" y="786857"/>
                  <a:pt x="2307113" y="786484"/>
                </a:cubicBezTo>
                <a:cubicBezTo>
                  <a:pt x="2307113" y="785924"/>
                  <a:pt x="2307113" y="785489"/>
                  <a:pt x="2307300" y="785116"/>
                </a:cubicBezTo>
                <a:cubicBezTo>
                  <a:pt x="2307486" y="784805"/>
                  <a:pt x="2307300" y="784370"/>
                  <a:pt x="2307051" y="784246"/>
                </a:cubicBezTo>
                <a:cubicBezTo>
                  <a:pt x="2306740" y="784059"/>
                  <a:pt x="2306305" y="784246"/>
                  <a:pt x="2306181" y="784494"/>
                </a:cubicBezTo>
                <a:cubicBezTo>
                  <a:pt x="2305808" y="785178"/>
                  <a:pt x="2305808" y="785862"/>
                  <a:pt x="2305808" y="786484"/>
                </a:cubicBezTo>
                <a:cubicBezTo>
                  <a:pt x="2305808" y="786795"/>
                  <a:pt x="2305808" y="787106"/>
                  <a:pt x="2305746" y="787354"/>
                </a:cubicBezTo>
                <a:cubicBezTo>
                  <a:pt x="2305186" y="787479"/>
                  <a:pt x="2305124" y="787976"/>
                  <a:pt x="2304253" y="787790"/>
                </a:cubicBezTo>
                <a:cubicBezTo>
                  <a:pt x="2305559" y="784246"/>
                  <a:pt x="2304751" y="781696"/>
                  <a:pt x="2305932" y="777717"/>
                </a:cubicBezTo>
                <a:lnTo>
                  <a:pt x="2305683" y="777717"/>
                </a:lnTo>
                <a:cubicBezTo>
                  <a:pt x="2306367" y="776909"/>
                  <a:pt x="2306616" y="775852"/>
                  <a:pt x="2306305" y="774857"/>
                </a:cubicBezTo>
                <a:lnTo>
                  <a:pt x="2306492" y="774857"/>
                </a:lnTo>
                <a:cubicBezTo>
                  <a:pt x="2306492" y="773613"/>
                  <a:pt x="2307425" y="773302"/>
                  <a:pt x="2307051" y="771561"/>
                </a:cubicBezTo>
                <a:lnTo>
                  <a:pt x="2306864" y="771561"/>
                </a:lnTo>
                <a:cubicBezTo>
                  <a:pt x="2306864" y="771561"/>
                  <a:pt x="2306927" y="771437"/>
                  <a:pt x="2306989" y="771313"/>
                </a:cubicBezTo>
                <a:cubicBezTo>
                  <a:pt x="2307300" y="770567"/>
                  <a:pt x="2307673" y="769696"/>
                  <a:pt x="2307362" y="768763"/>
                </a:cubicBezTo>
                <a:lnTo>
                  <a:pt x="2307548" y="768763"/>
                </a:lnTo>
                <a:cubicBezTo>
                  <a:pt x="2309663" y="762297"/>
                  <a:pt x="2310719" y="754836"/>
                  <a:pt x="2312585" y="748183"/>
                </a:cubicBezTo>
                <a:cubicBezTo>
                  <a:pt x="2315507" y="747499"/>
                  <a:pt x="2315135" y="743644"/>
                  <a:pt x="2315943" y="740908"/>
                </a:cubicBezTo>
                <a:cubicBezTo>
                  <a:pt x="2316627" y="739043"/>
                  <a:pt x="2314139" y="740473"/>
                  <a:pt x="2314823" y="738607"/>
                </a:cubicBezTo>
                <a:cubicBezTo>
                  <a:pt x="2315507" y="738607"/>
                  <a:pt x="2315569" y="737923"/>
                  <a:pt x="2316502" y="738110"/>
                </a:cubicBezTo>
                <a:cubicBezTo>
                  <a:pt x="2318492" y="727726"/>
                  <a:pt x="2321600" y="718648"/>
                  <a:pt x="2323777" y="708451"/>
                </a:cubicBezTo>
                <a:cubicBezTo>
                  <a:pt x="2325332" y="707954"/>
                  <a:pt x="2326824" y="707456"/>
                  <a:pt x="2327134" y="705715"/>
                </a:cubicBezTo>
                <a:cubicBezTo>
                  <a:pt x="2327010" y="704845"/>
                  <a:pt x="2325767" y="705156"/>
                  <a:pt x="2324896" y="705094"/>
                </a:cubicBezTo>
                <a:cubicBezTo>
                  <a:pt x="2325332" y="701798"/>
                  <a:pt x="2326202" y="698938"/>
                  <a:pt x="2327134" y="696202"/>
                </a:cubicBezTo>
                <a:cubicBezTo>
                  <a:pt x="2329435" y="696824"/>
                  <a:pt x="2326699" y="698565"/>
                  <a:pt x="2327134" y="700617"/>
                </a:cubicBezTo>
                <a:lnTo>
                  <a:pt x="2327321" y="700617"/>
                </a:lnTo>
                <a:cubicBezTo>
                  <a:pt x="2327321" y="700617"/>
                  <a:pt x="2327134" y="701114"/>
                  <a:pt x="2327134" y="701425"/>
                </a:cubicBezTo>
                <a:cubicBezTo>
                  <a:pt x="2327134" y="701736"/>
                  <a:pt x="2327383" y="702047"/>
                  <a:pt x="2327694" y="702047"/>
                </a:cubicBezTo>
                <a:cubicBezTo>
                  <a:pt x="2327694" y="702047"/>
                  <a:pt x="2327694" y="702047"/>
                  <a:pt x="2327694" y="702047"/>
                </a:cubicBezTo>
                <a:cubicBezTo>
                  <a:pt x="2327943" y="702047"/>
                  <a:pt x="2328129" y="701860"/>
                  <a:pt x="2328192" y="701612"/>
                </a:cubicBezTo>
                <a:cubicBezTo>
                  <a:pt x="2327943" y="704721"/>
                  <a:pt x="2328316" y="709446"/>
                  <a:pt x="2327134" y="712928"/>
                </a:cubicBezTo>
                <a:cubicBezTo>
                  <a:pt x="2326762" y="713923"/>
                  <a:pt x="2325332" y="713861"/>
                  <a:pt x="2324896" y="714545"/>
                </a:cubicBezTo>
                <a:cubicBezTo>
                  <a:pt x="2324523" y="715166"/>
                  <a:pt x="2325704" y="717902"/>
                  <a:pt x="2323777" y="717902"/>
                </a:cubicBezTo>
                <a:cubicBezTo>
                  <a:pt x="2323777" y="718648"/>
                  <a:pt x="2324772" y="718462"/>
                  <a:pt x="2324896" y="719021"/>
                </a:cubicBezTo>
                <a:cubicBezTo>
                  <a:pt x="2323777" y="721757"/>
                  <a:pt x="2324461" y="724431"/>
                  <a:pt x="2323777" y="726918"/>
                </a:cubicBezTo>
                <a:cubicBezTo>
                  <a:pt x="2323715" y="727104"/>
                  <a:pt x="2322098" y="728037"/>
                  <a:pt x="2322098" y="728037"/>
                </a:cubicBezTo>
                <a:cubicBezTo>
                  <a:pt x="2321849" y="729032"/>
                  <a:pt x="2322720" y="729281"/>
                  <a:pt x="2322658" y="730276"/>
                </a:cubicBezTo>
                <a:cubicBezTo>
                  <a:pt x="2322409" y="732825"/>
                  <a:pt x="2319984" y="734131"/>
                  <a:pt x="2319860" y="736929"/>
                </a:cubicBezTo>
                <a:cubicBezTo>
                  <a:pt x="2319860" y="737550"/>
                  <a:pt x="2320606" y="737426"/>
                  <a:pt x="2320419" y="736369"/>
                </a:cubicBezTo>
                <a:cubicBezTo>
                  <a:pt x="2323155" y="737737"/>
                  <a:pt x="2319052" y="739727"/>
                  <a:pt x="2318741" y="741467"/>
                </a:cubicBezTo>
                <a:cubicBezTo>
                  <a:pt x="2321041" y="743955"/>
                  <a:pt x="2315694" y="748245"/>
                  <a:pt x="2318181" y="752597"/>
                </a:cubicBezTo>
                <a:cubicBezTo>
                  <a:pt x="2317186" y="752784"/>
                  <a:pt x="2315507" y="752100"/>
                  <a:pt x="2315943" y="753592"/>
                </a:cubicBezTo>
                <a:cubicBezTo>
                  <a:pt x="2315197" y="754711"/>
                  <a:pt x="2315010" y="755768"/>
                  <a:pt x="2315383" y="756701"/>
                </a:cubicBezTo>
                <a:cubicBezTo>
                  <a:pt x="2315383" y="756763"/>
                  <a:pt x="2315507" y="756825"/>
                  <a:pt x="2315569" y="756887"/>
                </a:cubicBezTo>
                <a:cubicBezTo>
                  <a:pt x="2315445" y="757385"/>
                  <a:pt x="2315507" y="757945"/>
                  <a:pt x="2315694" y="758318"/>
                </a:cubicBezTo>
                <a:cubicBezTo>
                  <a:pt x="2315756" y="758442"/>
                  <a:pt x="2315881" y="758504"/>
                  <a:pt x="2316005" y="758504"/>
                </a:cubicBezTo>
                <a:cubicBezTo>
                  <a:pt x="2316005" y="758504"/>
                  <a:pt x="2316129" y="758504"/>
                  <a:pt x="2316191" y="758504"/>
                </a:cubicBezTo>
                <a:cubicBezTo>
                  <a:pt x="2316378" y="758442"/>
                  <a:pt x="2316440" y="758193"/>
                  <a:pt x="2316316" y="758007"/>
                </a:cubicBezTo>
                <a:cubicBezTo>
                  <a:pt x="2316129" y="757696"/>
                  <a:pt x="2316129" y="757385"/>
                  <a:pt x="2316191" y="757074"/>
                </a:cubicBezTo>
                <a:lnTo>
                  <a:pt x="2316191" y="757074"/>
                </a:lnTo>
                <a:cubicBezTo>
                  <a:pt x="2316191" y="757074"/>
                  <a:pt x="2316191" y="757074"/>
                  <a:pt x="2316253" y="757074"/>
                </a:cubicBezTo>
                <a:cubicBezTo>
                  <a:pt x="2316378" y="757074"/>
                  <a:pt x="2316502" y="757198"/>
                  <a:pt x="2316627" y="757261"/>
                </a:cubicBezTo>
                <a:cubicBezTo>
                  <a:pt x="2317373" y="758255"/>
                  <a:pt x="2316937" y="760432"/>
                  <a:pt x="2317062" y="762173"/>
                </a:cubicBezTo>
                <a:cubicBezTo>
                  <a:pt x="2313082" y="766338"/>
                  <a:pt x="2311031" y="772805"/>
                  <a:pt x="2309787" y="779458"/>
                </a:cubicBezTo>
                <a:cubicBezTo>
                  <a:pt x="2309352" y="781821"/>
                  <a:pt x="2310285" y="784681"/>
                  <a:pt x="2308668" y="786733"/>
                </a:cubicBezTo>
                <a:lnTo>
                  <a:pt x="2308855" y="786733"/>
                </a:lnTo>
                <a:cubicBezTo>
                  <a:pt x="2308855" y="786733"/>
                  <a:pt x="2308668" y="787106"/>
                  <a:pt x="2308606" y="787230"/>
                </a:cubicBezTo>
                <a:cubicBezTo>
                  <a:pt x="2308233" y="787852"/>
                  <a:pt x="2307922" y="788349"/>
                  <a:pt x="2308046" y="789282"/>
                </a:cubicBezTo>
                <a:cubicBezTo>
                  <a:pt x="2308046" y="789593"/>
                  <a:pt x="2308357" y="789842"/>
                  <a:pt x="2308668" y="789842"/>
                </a:cubicBezTo>
                <a:lnTo>
                  <a:pt x="2308730" y="789842"/>
                </a:lnTo>
                <a:cubicBezTo>
                  <a:pt x="2309103" y="789842"/>
                  <a:pt x="2309352" y="789468"/>
                  <a:pt x="2309289" y="789158"/>
                </a:cubicBezTo>
                <a:cubicBezTo>
                  <a:pt x="2309289" y="788660"/>
                  <a:pt x="2309289" y="788474"/>
                  <a:pt x="2309663" y="787914"/>
                </a:cubicBezTo>
                <a:cubicBezTo>
                  <a:pt x="2309663" y="787914"/>
                  <a:pt x="2309663" y="787790"/>
                  <a:pt x="2309725" y="787790"/>
                </a:cubicBezTo>
                <a:lnTo>
                  <a:pt x="2309725" y="787790"/>
                </a:lnTo>
                <a:cubicBezTo>
                  <a:pt x="2309725" y="787790"/>
                  <a:pt x="2310844" y="787790"/>
                  <a:pt x="2310844" y="787790"/>
                </a:cubicBezTo>
                <a:cubicBezTo>
                  <a:pt x="2310844" y="789842"/>
                  <a:pt x="2311155" y="792266"/>
                  <a:pt x="2309725" y="792826"/>
                </a:cubicBezTo>
                <a:moveTo>
                  <a:pt x="2322596" y="767520"/>
                </a:moveTo>
                <a:cubicBezTo>
                  <a:pt x="2322098" y="766028"/>
                  <a:pt x="2321228" y="764784"/>
                  <a:pt x="2320917" y="763043"/>
                </a:cubicBezTo>
                <a:cubicBezTo>
                  <a:pt x="2321912" y="762981"/>
                  <a:pt x="2322098" y="763789"/>
                  <a:pt x="2323155" y="763603"/>
                </a:cubicBezTo>
                <a:cubicBezTo>
                  <a:pt x="2323466" y="762173"/>
                  <a:pt x="2322907" y="761613"/>
                  <a:pt x="2321476" y="761986"/>
                </a:cubicBezTo>
                <a:cubicBezTo>
                  <a:pt x="2321352" y="759934"/>
                  <a:pt x="2322284" y="759002"/>
                  <a:pt x="2324274" y="759188"/>
                </a:cubicBezTo>
                <a:cubicBezTo>
                  <a:pt x="2323963" y="763478"/>
                  <a:pt x="2323591" y="764411"/>
                  <a:pt x="2322596" y="767520"/>
                </a:cubicBezTo>
                <a:moveTo>
                  <a:pt x="2322036" y="771437"/>
                </a:moveTo>
                <a:cubicBezTo>
                  <a:pt x="2320730" y="771313"/>
                  <a:pt x="2321725" y="769012"/>
                  <a:pt x="2322036" y="768701"/>
                </a:cubicBezTo>
                <a:cubicBezTo>
                  <a:pt x="2323342" y="768826"/>
                  <a:pt x="2322347" y="771126"/>
                  <a:pt x="2322036" y="771437"/>
                </a:cubicBezTo>
                <a:moveTo>
                  <a:pt x="2315383" y="799355"/>
                </a:moveTo>
                <a:cubicBezTo>
                  <a:pt x="2316067" y="792888"/>
                  <a:pt x="2316875" y="789033"/>
                  <a:pt x="2318741" y="783251"/>
                </a:cubicBezTo>
                <a:cubicBezTo>
                  <a:pt x="2321290" y="784992"/>
                  <a:pt x="2318678" y="789904"/>
                  <a:pt x="2317621" y="791582"/>
                </a:cubicBezTo>
                <a:cubicBezTo>
                  <a:pt x="2316999" y="795189"/>
                  <a:pt x="2320046" y="799541"/>
                  <a:pt x="2315383" y="799417"/>
                </a:cubicBezTo>
                <a:moveTo>
                  <a:pt x="2316627" y="821987"/>
                </a:moveTo>
                <a:cubicBezTo>
                  <a:pt x="2315881" y="823417"/>
                  <a:pt x="2315756" y="822982"/>
                  <a:pt x="2315632" y="824163"/>
                </a:cubicBezTo>
                <a:cubicBezTo>
                  <a:pt x="2315507" y="825345"/>
                  <a:pt x="2315135" y="826899"/>
                  <a:pt x="2315135" y="826899"/>
                </a:cubicBezTo>
                <a:cubicBezTo>
                  <a:pt x="2315135" y="826899"/>
                  <a:pt x="2314202" y="824288"/>
                  <a:pt x="2314574" y="822982"/>
                </a:cubicBezTo>
                <a:cubicBezTo>
                  <a:pt x="2314948" y="821739"/>
                  <a:pt x="2315507" y="819376"/>
                  <a:pt x="2315507" y="819376"/>
                </a:cubicBezTo>
                <a:lnTo>
                  <a:pt x="2316937" y="817697"/>
                </a:lnTo>
                <a:cubicBezTo>
                  <a:pt x="2316937" y="819376"/>
                  <a:pt x="2317435" y="820557"/>
                  <a:pt x="2316627" y="821987"/>
                </a:cubicBezTo>
                <a:moveTo>
                  <a:pt x="2316999" y="754089"/>
                </a:moveTo>
                <a:lnTo>
                  <a:pt x="2316999" y="754089"/>
                </a:lnTo>
                <a:cubicBezTo>
                  <a:pt x="2318367" y="754276"/>
                  <a:pt x="2317186" y="756079"/>
                  <a:pt x="2316999" y="756390"/>
                </a:cubicBezTo>
                <a:lnTo>
                  <a:pt x="2316999" y="756577"/>
                </a:lnTo>
                <a:cubicBezTo>
                  <a:pt x="2316999" y="756577"/>
                  <a:pt x="2316627" y="756390"/>
                  <a:pt x="2316440" y="756328"/>
                </a:cubicBezTo>
                <a:cubicBezTo>
                  <a:pt x="2316440" y="756328"/>
                  <a:pt x="2316440" y="756266"/>
                  <a:pt x="2316440" y="756204"/>
                </a:cubicBezTo>
                <a:cubicBezTo>
                  <a:pt x="2316191" y="755582"/>
                  <a:pt x="2316440" y="754898"/>
                  <a:pt x="2316937" y="754089"/>
                </a:cubicBezTo>
                <a:moveTo>
                  <a:pt x="2319300" y="804453"/>
                </a:moveTo>
                <a:cubicBezTo>
                  <a:pt x="2320482" y="805262"/>
                  <a:pt x="2320046" y="809241"/>
                  <a:pt x="2318181" y="808868"/>
                </a:cubicBezTo>
                <a:cubicBezTo>
                  <a:pt x="2319238" y="808060"/>
                  <a:pt x="2318243" y="805262"/>
                  <a:pt x="2319300" y="804453"/>
                </a:cubicBezTo>
                <a:moveTo>
                  <a:pt x="2320357" y="798795"/>
                </a:moveTo>
                <a:cubicBezTo>
                  <a:pt x="2321849" y="799479"/>
                  <a:pt x="2320357" y="801717"/>
                  <a:pt x="2320357" y="802712"/>
                </a:cubicBezTo>
                <a:cubicBezTo>
                  <a:pt x="2318865" y="802090"/>
                  <a:pt x="2320357" y="799852"/>
                  <a:pt x="2320357" y="798795"/>
                </a:cubicBezTo>
                <a:moveTo>
                  <a:pt x="2320295" y="777406"/>
                </a:moveTo>
                <a:cubicBezTo>
                  <a:pt x="2320295" y="777406"/>
                  <a:pt x="2320295" y="777220"/>
                  <a:pt x="2320357" y="777033"/>
                </a:cubicBezTo>
                <a:cubicBezTo>
                  <a:pt x="2320295" y="775665"/>
                  <a:pt x="2320295" y="774359"/>
                  <a:pt x="2320917" y="773675"/>
                </a:cubicBezTo>
                <a:cubicBezTo>
                  <a:pt x="2322098" y="772307"/>
                  <a:pt x="2320606" y="776846"/>
                  <a:pt x="2320295" y="777406"/>
                </a:cubicBezTo>
                <a:moveTo>
                  <a:pt x="2313144" y="807811"/>
                </a:moveTo>
                <a:cubicBezTo>
                  <a:pt x="2315569" y="807997"/>
                  <a:pt x="2312523" y="811044"/>
                  <a:pt x="2313144" y="807811"/>
                </a:cubicBezTo>
                <a:moveTo>
                  <a:pt x="2317062" y="854071"/>
                </a:moveTo>
                <a:cubicBezTo>
                  <a:pt x="2317621" y="855314"/>
                  <a:pt x="2315881" y="856993"/>
                  <a:pt x="2315881" y="856993"/>
                </a:cubicBezTo>
                <a:cubicBezTo>
                  <a:pt x="2315881" y="856993"/>
                  <a:pt x="2315197" y="858423"/>
                  <a:pt x="2313456" y="859978"/>
                </a:cubicBezTo>
                <a:cubicBezTo>
                  <a:pt x="2311777" y="861532"/>
                  <a:pt x="2313456" y="859978"/>
                  <a:pt x="2313269" y="857864"/>
                </a:cubicBezTo>
                <a:cubicBezTo>
                  <a:pt x="2313144" y="855812"/>
                  <a:pt x="2314015" y="851708"/>
                  <a:pt x="2314326" y="849967"/>
                </a:cubicBezTo>
                <a:lnTo>
                  <a:pt x="2316067" y="850651"/>
                </a:lnTo>
                <a:lnTo>
                  <a:pt x="2318306" y="850464"/>
                </a:lnTo>
                <a:cubicBezTo>
                  <a:pt x="2318306" y="850464"/>
                  <a:pt x="2317745" y="851832"/>
                  <a:pt x="2316564" y="852889"/>
                </a:cubicBezTo>
                <a:cubicBezTo>
                  <a:pt x="2315383" y="853946"/>
                  <a:pt x="2316564" y="852889"/>
                  <a:pt x="2317062" y="854071"/>
                </a:cubicBezTo>
                <a:moveTo>
                  <a:pt x="2321103" y="835542"/>
                </a:moveTo>
                <a:cubicBezTo>
                  <a:pt x="2320606" y="835293"/>
                  <a:pt x="2319424" y="833490"/>
                  <a:pt x="2319424" y="833490"/>
                </a:cubicBezTo>
                <a:cubicBezTo>
                  <a:pt x="2319424" y="833490"/>
                  <a:pt x="2318803" y="833987"/>
                  <a:pt x="2318678" y="835045"/>
                </a:cubicBezTo>
                <a:cubicBezTo>
                  <a:pt x="2318554" y="836039"/>
                  <a:pt x="2317745" y="837842"/>
                  <a:pt x="2317745" y="837842"/>
                </a:cubicBezTo>
                <a:lnTo>
                  <a:pt x="2318803" y="839957"/>
                </a:lnTo>
                <a:cubicBezTo>
                  <a:pt x="2318803" y="839957"/>
                  <a:pt x="2318927" y="842008"/>
                  <a:pt x="2318119" y="841635"/>
                </a:cubicBezTo>
                <a:cubicBezTo>
                  <a:pt x="2317373" y="841262"/>
                  <a:pt x="2316564" y="839957"/>
                  <a:pt x="2315943" y="840827"/>
                </a:cubicBezTo>
                <a:cubicBezTo>
                  <a:pt x="2315320" y="841760"/>
                  <a:pt x="2314637" y="842941"/>
                  <a:pt x="2314264" y="843563"/>
                </a:cubicBezTo>
                <a:cubicBezTo>
                  <a:pt x="2313891" y="844185"/>
                  <a:pt x="2313518" y="844309"/>
                  <a:pt x="2312958" y="844993"/>
                </a:cubicBezTo>
                <a:cubicBezTo>
                  <a:pt x="2312461" y="845615"/>
                  <a:pt x="2310657" y="847667"/>
                  <a:pt x="2311528" y="845366"/>
                </a:cubicBezTo>
                <a:cubicBezTo>
                  <a:pt x="2312461" y="843065"/>
                  <a:pt x="2313331" y="840205"/>
                  <a:pt x="2313082" y="840143"/>
                </a:cubicBezTo>
                <a:cubicBezTo>
                  <a:pt x="2313082" y="838775"/>
                  <a:pt x="2314326" y="836661"/>
                  <a:pt x="2314015" y="835418"/>
                </a:cubicBezTo>
                <a:cubicBezTo>
                  <a:pt x="2313766" y="836039"/>
                  <a:pt x="2313331" y="837532"/>
                  <a:pt x="2313082" y="838402"/>
                </a:cubicBezTo>
                <a:cubicBezTo>
                  <a:pt x="2312896" y="839210"/>
                  <a:pt x="2312834" y="839708"/>
                  <a:pt x="2312958" y="839957"/>
                </a:cubicBezTo>
                <a:cubicBezTo>
                  <a:pt x="2311839" y="838775"/>
                  <a:pt x="2312772" y="835728"/>
                  <a:pt x="2313082" y="834547"/>
                </a:cubicBezTo>
                <a:cubicBezTo>
                  <a:pt x="2313642" y="834671"/>
                  <a:pt x="2313953" y="834982"/>
                  <a:pt x="2314015" y="835418"/>
                </a:cubicBezTo>
                <a:cubicBezTo>
                  <a:pt x="2314015" y="835169"/>
                  <a:pt x="2314139" y="835045"/>
                  <a:pt x="2314139" y="835045"/>
                </a:cubicBezTo>
                <a:cubicBezTo>
                  <a:pt x="2314139" y="835045"/>
                  <a:pt x="2314264" y="838899"/>
                  <a:pt x="2314761" y="839024"/>
                </a:cubicBezTo>
                <a:cubicBezTo>
                  <a:pt x="2315320" y="839148"/>
                  <a:pt x="2315943" y="838402"/>
                  <a:pt x="2316191" y="837718"/>
                </a:cubicBezTo>
                <a:cubicBezTo>
                  <a:pt x="2316440" y="837096"/>
                  <a:pt x="2316751" y="835045"/>
                  <a:pt x="2316875" y="834671"/>
                </a:cubicBezTo>
                <a:cubicBezTo>
                  <a:pt x="2316999" y="834236"/>
                  <a:pt x="2317497" y="832557"/>
                  <a:pt x="2317621" y="832060"/>
                </a:cubicBezTo>
                <a:cubicBezTo>
                  <a:pt x="2317745" y="831563"/>
                  <a:pt x="2318243" y="829324"/>
                  <a:pt x="2318678" y="830257"/>
                </a:cubicBezTo>
                <a:cubicBezTo>
                  <a:pt x="2319052" y="831127"/>
                  <a:pt x="2319300" y="832184"/>
                  <a:pt x="2319798" y="832184"/>
                </a:cubicBezTo>
                <a:cubicBezTo>
                  <a:pt x="2320357" y="832184"/>
                  <a:pt x="2321663" y="835791"/>
                  <a:pt x="2321103" y="835542"/>
                </a:cubicBezTo>
                <a:moveTo>
                  <a:pt x="2322284" y="816702"/>
                </a:moveTo>
                <a:cubicBezTo>
                  <a:pt x="2322658" y="817448"/>
                  <a:pt x="2323030" y="818070"/>
                  <a:pt x="2323155" y="818754"/>
                </a:cubicBezTo>
                <a:cubicBezTo>
                  <a:pt x="2323342" y="819376"/>
                  <a:pt x="2322907" y="820930"/>
                  <a:pt x="2322533" y="821055"/>
                </a:cubicBezTo>
                <a:cubicBezTo>
                  <a:pt x="2322161" y="821179"/>
                  <a:pt x="2321787" y="819003"/>
                  <a:pt x="2321476" y="820308"/>
                </a:cubicBezTo>
                <a:cubicBezTo>
                  <a:pt x="2321228" y="821614"/>
                  <a:pt x="2320854" y="822982"/>
                  <a:pt x="2320730" y="823790"/>
                </a:cubicBezTo>
                <a:cubicBezTo>
                  <a:pt x="2320606" y="824537"/>
                  <a:pt x="2320108" y="825469"/>
                  <a:pt x="2319984" y="825842"/>
                </a:cubicBezTo>
                <a:cubicBezTo>
                  <a:pt x="2319798" y="826215"/>
                  <a:pt x="2318803" y="828454"/>
                  <a:pt x="2319424" y="824412"/>
                </a:cubicBezTo>
                <a:cubicBezTo>
                  <a:pt x="2320108" y="820433"/>
                  <a:pt x="2319984" y="820308"/>
                  <a:pt x="2320357" y="818754"/>
                </a:cubicBezTo>
                <a:cubicBezTo>
                  <a:pt x="2320730" y="817200"/>
                  <a:pt x="2320606" y="815396"/>
                  <a:pt x="2321103" y="814588"/>
                </a:cubicBezTo>
                <a:cubicBezTo>
                  <a:pt x="2321663" y="813842"/>
                  <a:pt x="2323155" y="812909"/>
                  <a:pt x="2323591" y="813718"/>
                </a:cubicBezTo>
                <a:cubicBezTo>
                  <a:pt x="2324025" y="814650"/>
                  <a:pt x="2321912" y="815894"/>
                  <a:pt x="2322284" y="816702"/>
                </a:cubicBezTo>
                <a:moveTo>
                  <a:pt x="2326575" y="805262"/>
                </a:moveTo>
                <a:cubicBezTo>
                  <a:pt x="2325767" y="806008"/>
                  <a:pt x="2325518" y="805759"/>
                  <a:pt x="2325518" y="807065"/>
                </a:cubicBezTo>
                <a:cubicBezTo>
                  <a:pt x="2325518" y="808370"/>
                  <a:pt x="2325518" y="808992"/>
                  <a:pt x="2325145" y="809738"/>
                </a:cubicBezTo>
                <a:cubicBezTo>
                  <a:pt x="2324709" y="810547"/>
                  <a:pt x="2324212" y="811293"/>
                  <a:pt x="2324212" y="811293"/>
                </a:cubicBezTo>
                <a:cubicBezTo>
                  <a:pt x="2324212" y="811293"/>
                  <a:pt x="2323715" y="811977"/>
                  <a:pt x="2323715" y="810174"/>
                </a:cubicBezTo>
                <a:cubicBezTo>
                  <a:pt x="2323715" y="808370"/>
                  <a:pt x="2323155" y="808184"/>
                  <a:pt x="2323963" y="806381"/>
                </a:cubicBezTo>
                <a:cubicBezTo>
                  <a:pt x="2324709" y="804578"/>
                  <a:pt x="2324585" y="804080"/>
                  <a:pt x="2325145" y="803272"/>
                </a:cubicBezTo>
                <a:cubicBezTo>
                  <a:pt x="2325642" y="802526"/>
                  <a:pt x="2325642" y="802028"/>
                  <a:pt x="2326139" y="801780"/>
                </a:cubicBezTo>
                <a:cubicBezTo>
                  <a:pt x="2326699" y="801469"/>
                  <a:pt x="2327818" y="802526"/>
                  <a:pt x="2327818" y="802526"/>
                </a:cubicBezTo>
                <a:cubicBezTo>
                  <a:pt x="2327818" y="803023"/>
                  <a:pt x="2327321" y="804453"/>
                  <a:pt x="2326575" y="805262"/>
                </a:cubicBezTo>
                <a:moveTo>
                  <a:pt x="2327072" y="784867"/>
                </a:moveTo>
                <a:lnTo>
                  <a:pt x="2327632" y="784681"/>
                </a:lnTo>
                <a:cubicBezTo>
                  <a:pt x="2327632" y="784681"/>
                  <a:pt x="2327943" y="784805"/>
                  <a:pt x="2328192" y="784805"/>
                </a:cubicBezTo>
                <a:cubicBezTo>
                  <a:pt x="2328378" y="786297"/>
                  <a:pt x="2328005" y="787230"/>
                  <a:pt x="2327072" y="784805"/>
                </a:cubicBezTo>
                <a:moveTo>
                  <a:pt x="2329871" y="789344"/>
                </a:moveTo>
                <a:cubicBezTo>
                  <a:pt x="2330119" y="788598"/>
                  <a:pt x="2330617" y="788163"/>
                  <a:pt x="2331549" y="788163"/>
                </a:cubicBezTo>
                <a:cubicBezTo>
                  <a:pt x="2331301" y="788909"/>
                  <a:pt x="2330865" y="789344"/>
                  <a:pt x="2329871" y="789344"/>
                </a:cubicBezTo>
                <a:moveTo>
                  <a:pt x="2330989" y="769261"/>
                </a:moveTo>
                <a:lnTo>
                  <a:pt x="2330803" y="769261"/>
                </a:lnTo>
                <a:cubicBezTo>
                  <a:pt x="2330989" y="768639"/>
                  <a:pt x="2331052" y="767893"/>
                  <a:pt x="2330989" y="767209"/>
                </a:cubicBezTo>
                <a:lnTo>
                  <a:pt x="2330989" y="766960"/>
                </a:lnTo>
                <a:cubicBezTo>
                  <a:pt x="2333042" y="766649"/>
                  <a:pt x="2331611" y="769074"/>
                  <a:pt x="2330989" y="769261"/>
                </a:cubicBezTo>
                <a:moveTo>
                  <a:pt x="2332668" y="763603"/>
                </a:moveTo>
                <a:cubicBezTo>
                  <a:pt x="2332668" y="764349"/>
                  <a:pt x="2332482" y="764908"/>
                  <a:pt x="2331611" y="764722"/>
                </a:cubicBezTo>
                <a:cubicBezTo>
                  <a:pt x="2331611" y="764411"/>
                  <a:pt x="2331611" y="764100"/>
                  <a:pt x="2331673" y="763851"/>
                </a:cubicBezTo>
                <a:cubicBezTo>
                  <a:pt x="2331798" y="763540"/>
                  <a:pt x="2331984" y="763292"/>
                  <a:pt x="2332233" y="763043"/>
                </a:cubicBezTo>
                <a:lnTo>
                  <a:pt x="2332606" y="763043"/>
                </a:lnTo>
                <a:cubicBezTo>
                  <a:pt x="2332606" y="763043"/>
                  <a:pt x="2332730" y="763416"/>
                  <a:pt x="2332730" y="763603"/>
                </a:cubicBezTo>
                <a:lnTo>
                  <a:pt x="2332730" y="763603"/>
                </a:lnTo>
                <a:cubicBezTo>
                  <a:pt x="2332730" y="763603"/>
                  <a:pt x="2332668" y="763603"/>
                  <a:pt x="2332668" y="763603"/>
                </a:cubicBezTo>
                <a:close/>
                <a:moveTo>
                  <a:pt x="2334409" y="763043"/>
                </a:moveTo>
                <a:cubicBezTo>
                  <a:pt x="2334409" y="763043"/>
                  <a:pt x="2334347" y="762732"/>
                  <a:pt x="2334285" y="762546"/>
                </a:cubicBezTo>
                <a:lnTo>
                  <a:pt x="2334347" y="762546"/>
                </a:lnTo>
                <a:cubicBezTo>
                  <a:pt x="2334098" y="761178"/>
                  <a:pt x="2335342" y="761302"/>
                  <a:pt x="2334907" y="759748"/>
                </a:cubicBezTo>
                <a:cubicBezTo>
                  <a:pt x="2336710" y="759934"/>
                  <a:pt x="2336213" y="763354"/>
                  <a:pt x="2334409" y="763105"/>
                </a:cubicBezTo>
                <a:moveTo>
                  <a:pt x="2331549" y="762048"/>
                </a:moveTo>
                <a:lnTo>
                  <a:pt x="2331673" y="762048"/>
                </a:lnTo>
                <a:cubicBezTo>
                  <a:pt x="2331176" y="762421"/>
                  <a:pt x="2330741" y="762919"/>
                  <a:pt x="2330554" y="763540"/>
                </a:cubicBezTo>
                <a:cubicBezTo>
                  <a:pt x="2330368" y="764224"/>
                  <a:pt x="2330430" y="764908"/>
                  <a:pt x="2330617" y="765530"/>
                </a:cubicBezTo>
                <a:lnTo>
                  <a:pt x="2330368" y="765406"/>
                </a:lnTo>
                <a:cubicBezTo>
                  <a:pt x="2329622" y="765344"/>
                  <a:pt x="2329124" y="765655"/>
                  <a:pt x="2328689" y="765965"/>
                </a:cubicBezTo>
                <a:cubicBezTo>
                  <a:pt x="2328751" y="766587"/>
                  <a:pt x="2328875" y="767209"/>
                  <a:pt x="2329746" y="767022"/>
                </a:cubicBezTo>
                <a:cubicBezTo>
                  <a:pt x="2329746" y="767085"/>
                  <a:pt x="2329746" y="767209"/>
                  <a:pt x="2329746" y="767271"/>
                </a:cubicBezTo>
                <a:cubicBezTo>
                  <a:pt x="2329746" y="767831"/>
                  <a:pt x="2329746" y="768328"/>
                  <a:pt x="2329622" y="768763"/>
                </a:cubicBezTo>
                <a:cubicBezTo>
                  <a:pt x="2329187" y="768888"/>
                  <a:pt x="2328689" y="769323"/>
                  <a:pt x="2328689" y="769758"/>
                </a:cubicBezTo>
                <a:cubicBezTo>
                  <a:pt x="2328689" y="773986"/>
                  <a:pt x="2328316" y="778898"/>
                  <a:pt x="2326450" y="783189"/>
                </a:cubicBezTo>
                <a:lnTo>
                  <a:pt x="2326326" y="783189"/>
                </a:lnTo>
                <a:cubicBezTo>
                  <a:pt x="2326326" y="783189"/>
                  <a:pt x="2324212" y="783189"/>
                  <a:pt x="2324212" y="783189"/>
                </a:cubicBezTo>
                <a:cubicBezTo>
                  <a:pt x="2323777" y="786360"/>
                  <a:pt x="2324834" y="788163"/>
                  <a:pt x="2324772" y="790961"/>
                </a:cubicBezTo>
                <a:cubicBezTo>
                  <a:pt x="2321912" y="789158"/>
                  <a:pt x="2322720" y="795064"/>
                  <a:pt x="2321415" y="796619"/>
                </a:cubicBezTo>
                <a:cubicBezTo>
                  <a:pt x="2319052" y="792702"/>
                  <a:pt x="2323528" y="787044"/>
                  <a:pt x="2323653" y="782069"/>
                </a:cubicBezTo>
                <a:cubicBezTo>
                  <a:pt x="2325207" y="781945"/>
                  <a:pt x="2325518" y="781634"/>
                  <a:pt x="2325891" y="779334"/>
                </a:cubicBezTo>
                <a:cubicBezTo>
                  <a:pt x="2325767" y="778463"/>
                  <a:pt x="2324958" y="779209"/>
                  <a:pt x="2324772" y="779893"/>
                </a:cubicBezTo>
                <a:cubicBezTo>
                  <a:pt x="2325580" y="769074"/>
                  <a:pt x="2327321" y="754463"/>
                  <a:pt x="2332606" y="746317"/>
                </a:cubicBezTo>
                <a:cubicBezTo>
                  <a:pt x="2329808" y="747001"/>
                  <a:pt x="2331487" y="740970"/>
                  <a:pt x="2332979" y="739229"/>
                </a:cubicBezTo>
                <a:cubicBezTo>
                  <a:pt x="2332979" y="739602"/>
                  <a:pt x="2333104" y="739975"/>
                  <a:pt x="2333477" y="740100"/>
                </a:cubicBezTo>
                <a:cubicBezTo>
                  <a:pt x="2333539" y="740100"/>
                  <a:pt x="2333663" y="740100"/>
                  <a:pt x="2333726" y="740100"/>
                </a:cubicBezTo>
                <a:cubicBezTo>
                  <a:pt x="2334036" y="740100"/>
                  <a:pt x="2334347" y="739913"/>
                  <a:pt x="2334472" y="739540"/>
                </a:cubicBezTo>
                <a:cubicBezTo>
                  <a:pt x="2334596" y="739105"/>
                  <a:pt x="2334596" y="738732"/>
                  <a:pt x="2334596" y="738359"/>
                </a:cubicBezTo>
                <a:lnTo>
                  <a:pt x="2334844" y="738359"/>
                </a:lnTo>
                <a:cubicBezTo>
                  <a:pt x="2335839" y="734441"/>
                  <a:pt x="2336834" y="730338"/>
                  <a:pt x="2338202" y="726731"/>
                </a:cubicBezTo>
                <a:cubicBezTo>
                  <a:pt x="2338575" y="734006"/>
                  <a:pt x="2333911" y="740970"/>
                  <a:pt x="2334285" y="750110"/>
                </a:cubicBezTo>
                <a:lnTo>
                  <a:pt x="2334409" y="750110"/>
                </a:lnTo>
                <a:cubicBezTo>
                  <a:pt x="2334098" y="750421"/>
                  <a:pt x="2333788" y="750856"/>
                  <a:pt x="2333601" y="751416"/>
                </a:cubicBezTo>
                <a:cubicBezTo>
                  <a:pt x="2333539" y="751665"/>
                  <a:pt x="2333663" y="751851"/>
                  <a:pt x="2333911" y="751913"/>
                </a:cubicBezTo>
                <a:cubicBezTo>
                  <a:pt x="2333911" y="751913"/>
                  <a:pt x="2333974" y="751913"/>
                  <a:pt x="2334036" y="751913"/>
                </a:cubicBezTo>
                <a:cubicBezTo>
                  <a:pt x="2334223" y="751913"/>
                  <a:pt x="2334409" y="751789"/>
                  <a:pt x="2334472" y="751602"/>
                </a:cubicBezTo>
                <a:cubicBezTo>
                  <a:pt x="2334534" y="751291"/>
                  <a:pt x="2334720" y="751043"/>
                  <a:pt x="2334969" y="750732"/>
                </a:cubicBezTo>
                <a:cubicBezTo>
                  <a:pt x="2335777" y="752162"/>
                  <a:pt x="2334098" y="754898"/>
                  <a:pt x="2336026" y="756204"/>
                </a:cubicBezTo>
                <a:cubicBezTo>
                  <a:pt x="2332419" y="756950"/>
                  <a:pt x="2331363" y="756887"/>
                  <a:pt x="2331549" y="761862"/>
                </a:cubicBezTo>
                <a:moveTo>
                  <a:pt x="2339943" y="745758"/>
                </a:moveTo>
                <a:cubicBezTo>
                  <a:pt x="2338699" y="746069"/>
                  <a:pt x="2339135" y="744701"/>
                  <a:pt x="2338264" y="744701"/>
                </a:cubicBezTo>
                <a:cubicBezTo>
                  <a:pt x="2338513" y="743271"/>
                  <a:pt x="2340440" y="744638"/>
                  <a:pt x="2339943" y="745758"/>
                </a:cubicBezTo>
                <a:moveTo>
                  <a:pt x="2341062" y="699498"/>
                </a:moveTo>
                <a:cubicBezTo>
                  <a:pt x="2341622" y="699436"/>
                  <a:pt x="2341746" y="699933"/>
                  <a:pt x="2342182" y="700057"/>
                </a:cubicBezTo>
                <a:lnTo>
                  <a:pt x="2342182" y="700057"/>
                </a:lnTo>
                <a:cubicBezTo>
                  <a:pt x="2342182" y="700057"/>
                  <a:pt x="2342119" y="700182"/>
                  <a:pt x="2342119" y="700244"/>
                </a:cubicBezTo>
                <a:lnTo>
                  <a:pt x="2342119" y="700617"/>
                </a:lnTo>
                <a:cubicBezTo>
                  <a:pt x="2342119" y="700617"/>
                  <a:pt x="2341995" y="700928"/>
                  <a:pt x="2341995" y="701114"/>
                </a:cubicBezTo>
                <a:cubicBezTo>
                  <a:pt x="2341373" y="701114"/>
                  <a:pt x="2340876" y="700866"/>
                  <a:pt x="2340503" y="700555"/>
                </a:cubicBezTo>
                <a:cubicBezTo>
                  <a:pt x="2340503" y="700057"/>
                  <a:pt x="2340938" y="699933"/>
                  <a:pt x="2341062" y="699498"/>
                </a:cubicBezTo>
                <a:moveTo>
                  <a:pt x="2342182" y="747499"/>
                </a:moveTo>
                <a:cubicBezTo>
                  <a:pt x="2344233" y="749177"/>
                  <a:pt x="2340503" y="749364"/>
                  <a:pt x="2342182" y="747499"/>
                </a:cubicBezTo>
                <a:moveTo>
                  <a:pt x="2346037" y="711747"/>
                </a:moveTo>
                <a:cubicBezTo>
                  <a:pt x="2343860" y="711187"/>
                  <a:pt x="2345974" y="709881"/>
                  <a:pt x="2345477" y="707829"/>
                </a:cubicBezTo>
                <a:cubicBezTo>
                  <a:pt x="2344607" y="707892"/>
                  <a:pt x="2345041" y="709260"/>
                  <a:pt x="2343798" y="708949"/>
                </a:cubicBezTo>
                <a:cubicBezTo>
                  <a:pt x="2343985" y="705218"/>
                  <a:pt x="2345601" y="704161"/>
                  <a:pt x="2343238" y="701674"/>
                </a:cubicBezTo>
                <a:lnTo>
                  <a:pt x="2343052" y="701674"/>
                </a:lnTo>
                <a:cubicBezTo>
                  <a:pt x="2343052" y="701674"/>
                  <a:pt x="2343177" y="701052"/>
                  <a:pt x="2343238" y="700741"/>
                </a:cubicBezTo>
                <a:lnTo>
                  <a:pt x="2343238" y="700493"/>
                </a:lnTo>
                <a:cubicBezTo>
                  <a:pt x="2343363" y="699933"/>
                  <a:pt x="2343985" y="699809"/>
                  <a:pt x="2343798" y="699000"/>
                </a:cubicBezTo>
                <a:cubicBezTo>
                  <a:pt x="2345415" y="702855"/>
                  <a:pt x="2348772" y="706710"/>
                  <a:pt x="2346037" y="711747"/>
                </a:cubicBezTo>
                <a:moveTo>
                  <a:pt x="2590518" y="97620"/>
                </a:moveTo>
                <a:cubicBezTo>
                  <a:pt x="2590518" y="97620"/>
                  <a:pt x="2591388" y="97309"/>
                  <a:pt x="2592259" y="96936"/>
                </a:cubicBezTo>
                <a:cubicBezTo>
                  <a:pt x="2593129" y="96625"/>
                  <a:pt x="2594187" y="97123"/>
                  <a:pt x="2594995" y="97123"/>
                </a:cubicBezTo>
                <a:cubicBezTo>
                  <a:pt x="2595865" y="97123"/>
                  <a:pt x="2597419" y="96625"/>
                  <a:pt x="2599844" y="96625"/>
                </a:cubicBezTo>
                <a:cubicBezTo>
                  <a:pt x="2602269" y="96625"/>
                  <a:pt x="2601399" y="97309"/>
                  <a:pt x="2601399" y="97807"/>
                </a:cubicBezTo>
                <a:cubicBezTo>
                  <a:pt x="2601399" y="98366"/>
                  <a:pt x="2599161" y="98491"/>
                  <a:pt x="2597793" y="98864"/>
                </a:cubicBezTo>
                <a:cubicBezTo>
                  <a:pt x="2596425" y="99174"/>
                  <a:pt x="2595865" y="99548"/>
                  <a:pt x="2593316" y="100605"/>
                </a:cubicBezTo>
                <a:cubicBezTo>
                  <a:pt x="2590704" y="101599"/>
                  <a:pt x="2588653" y="100107"/>
                  <a:pt x="2588653" y="99361"/>
                </a:cubicBezTo>
                <a:cubicBezTo>
                  <a:pt x="2588653" y="99050"/>
                  <a:pt x="2590518" y="97620"/>
                  <a:pt x="2590518" y="97620"/>
                </a:cubicBezTo>
                <a:moveTo>
                  <a:pt x="2569751" y="111859"/>
                </a:moveTo>
                <a:cubicBezTo>
                  <a:pt x="2570808" y="111548"/>
                  <a:pt x="2571802" y="112045"/>
                  <a:pt x="2572860" y="111734"/>
                </a:cubicBezTo>
                <a:cubicBezTo>
                  <a:pt x="2573917" y="111361"/>
                  <a:pt x="2576155" y="111175"/>
                  <a:pt x="2577336" y="110864"/>
                </a:cubicBezTo>
                <a:cubicBezTo>
                  <a:pt x="2578518" y="110491"/>
                  <a:pt x="2580259" y="110180"/>
                  <a:pt x="2582497" y="109993"/>
                </a:cubicBezTo>
                <a:cubicBezTo>
                  <a:pt x="2584736" y="109807"/>
                  <a:pt x="2585606" y="110491"/>
                  <a:pt x="2586974" y="110491"/>
                </a:cubicBezTo>
                <a:cubicBezTo>
                  <a:pt x="2588342" y="110491"/>
                  <a:pt x="2590083" y="110491"/>
                  <a:pt x="2591824" y="110180"/>
                </a:cubicBezTo>
                <a:cubicBezTo>
                  <a:pt x="2593502" y="109807"/>
                  <a:pt x="2594062" y="110677"/>
                  <a:pt x="2593005" y="111734"/>
                </a:cubicBezTo>
                <a:cubicBezTo>
                  <a:pt x="2592508" y="112232"/>
                  <a:pt x="2591451" y="112045"/>
                  <a:pt x="2589896" y="111734"/>
                </a:cubicBezTo>
                <a:cubicBezTo>
                  <a:pt x="2588342" y="111361"/>
                  <a:pt x="2588217" y="111734"/>
                  <a:pt x="2586290" y="111859"/>
                </a:cubicBezTo>
                <a:cubicBezTo>
                  <a:pt x="2584424" y="112045"/>
                  <a:pt x="2584052" y="112916"/>
                  <a:pt x="2582497" y="112916"/>
                </a:cubicBezTo>
                <a:cubicBezTo>
                  <a:pt x="2580943" y="112916"/>
                  <a:pt x="2581316" y="112232"/>
                  <a:pt x="2579077" y="112232"/>
                </a:cubicBezTo>
                <a:cubicBezTo>
                  <a:pt x="2576839" y="112232"/>
                  <a:pt x="2576964" y="112729"/>
                  <a:pt x="2574227" y="113289"/>
                </a:cubicBezTo>
                <a:cubicBezTo>
                  <a:pt x="2571492" y="113786"/>
                  <a:pt x="2570186" y="113911"/>
                  <a:pt x="2569067" y="113413"/>
                </a:cubicBezTo>
                <a:cubicBezTo>
                  <a:pt x="2567139" y="112605"/>
                  <a:pt x="2568693" y="112232"/>
                  <a:pt x="2569751" y="111859"/>
                </a:cubicBezTo>
                <a:moveTo>
                  <a:pt x="2547740" y="114968"/>
                </a:moveTo>
                <a:cubicBezTo>
                  <a:pt x="2547740" y="114968"/>
                  <a:pt x="2549854" y="114657"/>
                  <a:pt x="2551035" y="114470"/>
                </a:cubicBezTo>
                <a:cubicBezTo>
                  <a:pt x="2552217" y="114284"/>
                  <a:pt x="2553087" y="113786"/>
                  <a:pt x="2554828" y="113289"/>
                </a:cubicBezTo>
                <a:cubicBezTo>
                  <a:pt x="2556569" y="112729"/>
                  <a:pt x="2561730" y="113973"/>
                  <a:pt x="2561730" y="113973"/>
                </a:cubicBezTo>
                <a:cubicBezTo>
                  <a:pt x="2561170" y="114284"/>
                  <a:pt x="2560175" y="114097"/>
                  <a:pt x="2559491" y="114284"/>
                </a:cubicBezTo>
                <a:cubicBezTo>
                  <a:pt x="2558807" y="114470"/>
                  <a:pt x="2557253" y="115154"/>
                  <a:pt x="2555885" y="115527"/>
                </a:cubicBezTo>
                <a:cubicBezTo>
                  <a:pt x="2554455" y="115838"/>
                  <a:pt x="2553771" y="116211"/>
                  <a:pt x="2551409" y="116709"/>
                </a:cubicBezTo>
                <a:cubicBezTo>
                  <a:pt x="2548984" y="117206"/>
                  <a:pt x="2547429" y="116709"/>
                  <a:pt x="2546372" y="116335"/>
                </a:cubicBezTo>
                <a:cubicBezTo>
                  <a:pt x="2545688" y="116211"/>
                  <a:pt x="2547740" y="114968"/>
                  <a:pt x="2547740" y="114968"/>
                </a:cubicBezTo>
                <a:moveTo>
                  <a:pt x="2528589" y="109372"/>
                </a:moveTo>
                <a:cubicBezTo>
                  <a:pt x="2528030" y="111672"/>
                  <a:pt x="2524983" y="111361"/>
                  <a:pt x="2522434" y="111672"/>
                </a:cubicBezTo>
                <a:cubicBezTo>
                  <a:pt x="2524361" y="110739"/>
                  <a:pt x="2525356" y="108999"/>
                  <a:pt x="2528589" y="109372"/>
                </a:cubicBezTo>
                <a:moveTo>
                  <a:pt x="2515780" y="122740"/>
                </a:moveTo>
                <a:cubicBezTo>
                  <a:pt x="2516962" y="122367"/>
                  <a:pt x="2520258" y="121185"/>
                  <a:pt x="2522683" y="120688"/>
                </a:cubicBezTo>
                <a:cubicBezTo>
                  <a:pt x="2525107" y="120128"/>
                  <a:pt x="2529211" y="120688"/>
                  <a:pt x="2529211" y="120688"/>
                </a:cubicBezTo>
                <a:cubicBezTo>
                  <a:pt x="2529211" y="120688"/>
                  <a:pt x="2527159" y="121185"/>
                  <a:pt x="2526600" y="121185"/>
                </a:cubicBezTo>
                <a:cubicBezTo>
                  <a:pt x="2526102" y="121185"/>
                  <a:pt x="2523677" y="122242"/>
                  <a:pt x="2521998" y="122553"/>
                </a:cubicBezTo>
                <a:cubicBezTo>
                  <a:pt x="2520258" y="122926"/>
                  <a:pt x="2518019" y="125600"/>
                  <a:pt x="2515594" y="124978"/>
                </a:cubicBezTo>
                <a:cubicBezTo>
                  <a:pt x="2514226" y="124605"/>
                  <a:pt x="2514537" y="123113"/>
                  <a:pt x="2515780" y="122740"/>
                </a:cubicBezTo>
                <a:moveTo>
                  <a:pt x="2487241" y="129890"/>
                </a:moveTo>
                <a:cubicBezTo>
                  <a:pt x="2488112" y="129579"/>
                  <a:pt x="2490848" y="129579"/>
                  <a:pt x="2491718" y="129393"/>
                </a:cubicBezTo>
                <a:cubicBezTo>
                  <a:pt x="2492588" y="129206"/>
                  <a:pt x="2496692" y="127527"/>
                  <a:pt x="2498620" y="126968"/>
                </a:cubicBezTo>
                <a:cubicBezTo>
                  <a:pt x="2500485" y="126470"/>
                  <a:pt x="2501169" y="126284"/>
                  <a:pt x="2503097" y="125600"/>
                </a:cubicBezTo>
                <a:cubicBezTo>
                  <a:pt x="2504962" y="124916"/>
                  <a:pt x="2506516" y="124916"/>
                  <a:pt x="2508941" y="125786"/>
                </a:cubicBezTo>
                <a:cubicBezTo>
                  <a:pt x="2509501" y="125973"/>
                  <a:pt x="2506703" y="126968"/>
                  <a:pt x="2504962" y="127341"/>
                </a:cubicBezTo>
                <a:cubicBezTo>
                  <a:pt x="2503283" y="127652"/>
                  <a:pt x="2500485" y="128709"/>
                  <a:pt x="2499490" y="129206"/>
                </a:cubicBezTo>
                <a:cubicBezTo>
                  <a:pt x="2498433" y="129766"/>
                  <a:pt x="2496195" y="129890"/>
                  <a:pt x="2495013" y="129890"/>
                </a:cubicBezTo>
                <a:cubicBezTo>
                  <a:pt x="2493832" y="129890"/>
                  <a:pt x="2491345" y="131134"/>
                  <a:pt x="2489791" y="132129"/>
                </a:cubicBezTo>
                <a:cubicBezTo>
                  <a:pt x="2488236" y="133186"/>
                  <a:pt x="2486682" y="132812"/>
                  <a:pt x="2485998" y="132688"/>
                </a:cubicBezTo>
                <a:cubicBezTo>
                  <a:pt x="2484630" y="132315"/>
                  <a:pt x="2486371" y="130263"/>
                  <a:pt x="2487241" y="129890"/>
                </a:cubicBezTo>
                <a:moveTo>
                  <a:pt x="2471697" y="123983"/>
                </a:moveTo>
                <a:cubicBezTo>
                  <a:pt x="2473811" y="122304"/>
                  <a:pt x="2479096" y="120377"/>
                  <a:pt x="2480651" y="122802"/>
                </a:cubicBezTo>
                <a:cubicBezTo>
                  <a:pt x="2481335" y="122615"/>
                  <a:pt x="2481770" y="122118"/>
                  <a:pt x="2481770" y="121123"/>
                </a:cubicBezTo>
                <a:cubicBezTo>
                  <a:pt x="2482516" y="121745"/>
                  <a:pt x="2483822" y="121683"/>
                  <a:pt x="2484568" y="122304"/>
                </a:cubicBezTo>
                <a:cubicBezTo>
                  <a:pt x="2482702" y="126222"/>
                  <a:pt x="2476796" y="126035"/>
                  <a:pt x="2472816" y="127838"/>
                </a:cubicBezTo>
                <a:cubicBezTo>
                  <a:pt x="2471821" y="127527"/>
                  <a:pt x="2472879" y="125227"/>
                  <a:pt x="2471697" y="125040"/>
                </a:cubicBezTo>
                <a:lnTo>
                  <a:pt x="2471697" y="125040"/>
                </a:lnTo>
                <a:cubicBezTo>
                  <a:pt x="2471697" y="125040"/>
                  <a:pt x="2471821" y="124854"/>
                  <a:pt x="2471759" y="124729"/>
                </a:cubicBezTo>
                <a:cubicBezTo>
                  <a:pt x="2471759" y="124481"/>
                  <a:pt x="2471635" y="124170"/>
                  <a:pt x="2471572" y="123921"/>
                </a:cubicBezTo>
                <a:lnTo>
                  <a:pt x="2471759" y="123921"/>
                </a:lnTo>
                <a:close/>
                <a:moveTo>
                  <a:pt x="2468340" y="123983"/>
                </a:moveTo>
                <a:cubicBezTo>
                  <a:pt x="2469272" y="123921"/>
                  <a:pt x="2469956" y="124108"/>
                  <a:pt x="2470391" y="124419"/>
                </a:cubicBezTo>
                <a:cubicBezTo>
                  <a:pt x="2470391" y="124543"/>
                  <a:pt x="2470391" y="124605"/>
                  <a:pt x="2470454" y="124667"/>
                </a:cubicBezTo>
                <a:cubicBezTo>
                  <a:pt x="2470205" y="125289"/>
                  <a:pt x="2469645" y="125538"/>
                  <a:pt x="2469459" y="126097"/>
                </a:cubicBezTo>
                <a:lnTo>
                  <a:pt x="2467717" y="126097"/>
                </a:lnTo>
                <a:cubicBezTo>
                  <a:pt x="2467717" y="125165"/>
                  <a:pt x="2467842" y="124419"/>
                  <a:pt x="2468278" y="123983"/>
                </a:cubicBezTo>
                <a:moveTo>
                  <a:pt x="2448194" y="133372"/>
                </a:moveTo>
                <a:cubicBezTo>
                  <a:pt x="2448567" y="131942"/>
                  <a:pt x="2452919" y="128522"/>
                  <a:pt x="2455469" y="131134"/>
                </a:cubicBezTo>
                <a:cubicBezTo>
                  <a:pt x="2457956" y="127776"/>
                  <a:pt x="2459324" y="125351"/>
                  <a:pt x="2463303" y="126159"/>
                </a:cubicBezTo>
                <a:cubicBezTo>
                  <a:pt x="2465541" y="126533"/>
                  <a:pt x="2466723" y="129704"/>
                  <a:pt x="2467717" y="126719"/>
                </a:cubicBezTo>
                <a:lnTo>
                  <a:pt x="2469396" y="126719"/>
                </a:lnTo>
                <a:cubicBezTo>
                  <a:pt x="2468340" y="131569"/>
                  <a:pt x="2461935" y="131196"/>
                  <a:pt x="2458266" y="133310"/>
                </a:cubicBezTo>
                <a:cubicBezTo>
                  <a:pt x="2451116" y="130947"/>
                  <a:pt x="2446080" y="137165"/>
                  <a:pt x="2440982" y="136667"/>
                </a:cubicBezTo>
                <a:cubicBezTo>
                  <a:pt x="2441728" y="133932"/>
                  <a:pt x="2444774" y="133434"/>
                  <a:pt x="2448256" y="133310"/>
                </a:cubicBezTo>
                <a:moveTo>
                  <a:pt x="2433395" y="126533"/>
                </a:moveTo>
                <a:cubicBezTo>
                  <a:pt x="2432588" y="126533"/>
                  <a:pt x="2431717" y="126346"/>
                  <a:pt x="2431157" y="126533"/>
                </a:cubicBezTo>
                <a:cubicBezTo>
                  <a:pt x="2430660" y="126719"/>
                  <a:pt x="2426680" y="127900"/>
                  <a:pt x="2428422" y="126719"/>
                </a:cubicBezTo>
                <a:cubicBezTo>
                  <a:pt x="2430163" y="125476"/>
                  <a:pt x="2436380" y="123921"/>
                  <a:pt x="2437064" y="124294"/>
                </a:cubicBezTo>
                <a:cubicBezTo>
                  <a:pt x="2438245" y="124916"/>
                  <a:pt x="2434266" y="126533"/>
                  <a:pt x="2433395" y="126533"/>
                </a:cubicBezTo>
                <a:moveTo>
                  <a:pt x="2426431" y="457752"/>
                </a:moveTo>
                <a:cubicBezTo>
                  <a:pt x="2427613" y="459866"/>
                  <a:pt x="2425623" y="463907"/>
                  <a:pt x="2425872" y="461731"/>
                </a:cubicBezTo>
                <a:cubicBezTo>
                  <a:pt x="2425997" y="460861"/>
                  <a:pt x="2425997" y="459866"/>
                  <a:pt x="2426431" y="457752"/>
                </a:cubicBezTo>
                <a:moveTo>
                  <a:pt x="2424753" y="464405"/>
                </a:moveTo>
                <a:cubicBezTo>
                  <a:pt x="2425313" y="466705"/>
                  <a:pt x="2424255" y="472115"/>
                  <a:pt x="2421955" y="473358"/>
                </a:cubicBezTo>
                <a:cubicBezTo>
                  <a:pt x="2422514" y="470001"/>
                  <a:pt x="2424069" y="467700"/>
                  <a:pt x="2424753" y="464405"/>
                </a:cubicBezTo>
                <a:moveTo>
                  <a:pt x="2402991" y="483928"/>
                </a:moveTo>
                <a:cubicBezTo>
                  <a:pt x="2402991" y="483928"/>
                  <a:pt x="2403115" y="483928"/>
                  <a:pt x="2403177" y="483928"/>
                </a:cubicBezTo>
                <a:cubicBezTo>
                  <a:pt x="2403675" y="482063"/>
                  <a:pt x="2404297" y="480198"/>
                  <a:pt x="2404856" y="478706"/>
                </a:cubicBezTo>
                <a:cubicBezTo>
                  <a:pt x="2405727" y="476467"/>
                  <a:pt x="2405727" y="476156"/>
                  <a:pt x="2405913" y="474042"/>
                </a:cubicBezTo>
                <a:cubicBezTo>
                  <a:pt x="2406100" y="471990"/>
                  <a:pt x="2406286" y="470809"/>
                  <a:pt x="2406784" y="470249"/>
                </a:cubicBezTo>
                <a:cubicBezTo>
                  <a:pt x="2407281" y="469752"/>
                  <a:pt x="2409395" y="470125"/>
                  <a:pt x="2409395" y="470125"/>
                </a:cubicBezTo>
                <a:cubicBezTo>
                  <a:pt x="2409209" y="470933"/>
                  <a:pt x="2408836" y="472177"/>
                  <a:pt x="2408152" y="475099"/>
                </a:cubicBezTo>
                <a:cubicBezTo>
                  <a:pt x="2407468" y="478022"/>
                  <a:pt x="2408649" y="478208"/>
                  <a:pt x="2407468" y="479949"/>
                </a:cubicBezTo>
                <a:cubicBezTo>
                  <a:pt x="2406286" y="481628"/>
                  <a:pt x="2405913" y="482001"/>
                  <a:pt x="2405415" y="483369"/>
                </a:cubicBezTo>
                <a:cubicBezTo>
                  <a:pt x="2404856" y="484737"/>
                  <a:pt x="2404110" y="485110"/>
                  <a:pt x="2404110" y="485110"/>
                </a:cubicBezTo>
                <a:cubicBezTo>
                  <a:pt x="2404048" y="484550"/>
                  <a:pt x="2403923" y="483928"/>
                  <a:pt x="2403177" y="483928"/>
                </a:cubicBezTo>
                <a:cubicBezTo>
                  <a:pt x="2403115" y="484053"/>
                  <a:pt x="2403115" y="484239"/>
                  <a:pt x="2402991" y="484426"/>
                </a:cubicBezTo>
                <a:lnTo>
                  <a:pt x="2402991" y="483991"/>
                </a:lnTo>
                <a:close/>
                <a:moveTo>
                  <a:pt x="2400380" y="496551"/>
                </a:moveTo>
                <a:cubicBezTo>
                  <a:pt x="2400380" y="494996"/>
                  <a:pt x="2401126" y="491576"/>
                  <a:pt x="2401126" y="491576"/>
                </a:cubicBezTo>
                <a:lnTo>
                  <a:pt x="2402991" y="490519"/>
                </a:lnTo>
                <a:cubicBezTo>
                  <a:pt x="2402493" y="492260"/>
                  <a:pt x="2403364" y="493317"/>
                  <a:pt x="2402618" y="494499"/>
                </a:cubicBezTo>
                <a:cubicBezTo>
                  <a:pt x="2401996" y="495618"/>
                  <a:pt x="2400566" y="496426"/>
                  <a:pt x="2400317" y="497545"/>
                </a:cubicBezTo>
                <a:cubicBezTo>
                  <a:pt x="2400380" y="497297"/>
                  <a:pt x="2400380" y="496924"/>
                  <a:pt x="2400380" y="496551"/>
                </a:cubicBezTo>
                <a:moveTo>
                  <a:pt x="2398141" y="502271"/>
                </a:moveTo>
                <a:cubicBezTo>
                  <a:pt x="2398514" y="501711"/>
                  <a:pt x="2400255" y="502271"/>
                  <a:pt x="2400255" y="502271"/>
                </a:cubicBezTo>
                <a:cubicBezTo>
                  <a:pt x="2399882" y="504323"/>
                  <a:pt x="2398825" y="507245"/>
                  <a:pt x="2398825" y="507245"/>
                </a:cubicBezTo>
                <a:cubicBezTo>
                  <a:pt x="2398825" y="507245"/>
                  <a:pt x="2397643" y="506748"/>
                  <a:pt x="2397830" y="505380"/>
                </a:cubicBezTo>
                <a:cubicBezTo>
                  <a:pt x="2398017" y="503950"/>
                  <a:pt x="2397830" y="502768"/>
                  <a:pt x="2398141" y="502271"/>
                </a:cubicBezTo>
                <a:moveTo>
                  <a:pt x="2392545" y="520613"/>
                </a:moveTo>
                <a:cubicBezTo>
                  <a:pt x="2393229" y="518748"/>
                  <a:pt x="2393913" y="515826"/>
                  <a:pt x="2394286" y="514955"/>
                </a:cubicBezTo>
                <a:cubicBezTo>
                  <a:pt x="2394597" y="514085"/>
                  <a:pt x="2396338" y="515452"/>
                  <a:pt x="2396338" y="515452"/>
                </a:cubicBezTo>
                <a:cubicBezTo>
                  <a:pt x="2395467" y="517193"/>
                  <a:pt x="2394597" y="519432"/>
                  <a:pt x="2394783" y="520489"/>
                </a:cubicBezTo>
                <a:cubicBezTo>
                  <a:pt x="2394970" y="521484"/>
                  <a:pt x="2394286" y="522727"/>
                  <a:pt x="2393727" y="523536"/>
                </a:cubicBezTo>
                <a:cubicBezTo>
                  <a:pt x="2393353" y="524282"/>
                  <a:pt x="2392919" y="526396"/>
                  <a:pt x="2392732" y="526831"/>
                </a:cubicBezTo>
                <a:cubicBezTo>
                  <a:pt x="2392172" y="522852"/>
                  <a:pt x="2391861" y="522541"/>
                  <a:pt x="2392545" y="520613"/>
                </a:cubicBezTo>
                <a:moveTo>
                  <a:pt x="2390182" y="532054"/>
                </a:moveTo>
                <a:cubicBezTo>
                  <a:pt x="2391302" y="531805"/>
                  <a:pt x="2391923" y="532116"/>
                  <a:pt x="2391861" y="533111"/>
                </a:cubicBezTo>
                <a:lnTo>
                  <a:pt x="2390182" y="533111"/>
                </a:lnTo>
                <a:lnTo>
                  <a:pt x="2390182" y="532054"/>
                </a:lnTo>
                <a:close/>
                <a:moveTo>
                  <a:pt x="2371529" y="610584"/>
                </a:moveTo>
                <a:cubicBezTo>
                  <a:pt x="2371156" y="612511"/>
                  <a:pt x="2371405" y="613195"/>
                  <a:pt x="2370721" y="614190"/>
                </a:cubicBezTo>
                <a:cubicBezTo>
                  <a:pt x="2370099" y="615247"/>
                  <a:pt x="2368917" y="616677"/>
                  <a:pt x="2368917" y="616677"/>
                </a:cubicBezTo>
                <a:cubicBezTo>
                  <a:pt x="2369042" y="612263"/>
                  <a:pt x="2369602" y="610087"/>
                  <a:pt x="2369726" y="609465"/>
                </a:cubicBezTo>
                <a:cubicBezTo>
                  <a:pt x="2369850" y="608781"/>
                  <a:pt x="2371529" y="606232"/>
                  <a:pt x="2372275" y="606480"/>
                </a:cubicBezTo>
                <a:cubicBezTo>
                  <a:pt x="2374514" y="607226"/>
                  <a:pt x="2371903" y="608656"/>
                  <a:pt x="2371529" y="610584"/>
                </a:cubicBezTo>
                <a:moveTo>
                  <a:pt x="2373705" y="600014"/>
                </a:moveTo>
                <a:cubicBezTo>
                  <a:pt x="2372959" y="601568"/>
                  <a:pt x="2371529" y="604242"/>
                  <a:pt x="2372275" y="601009"/>
                </a:cubicBezTo>
                <a:cubicBezTo>
                  <a:pt x="2373084" y="597838"/>
                  <a:pt x="2373084" y="595972"/>
                  <a:pt x="2373332" y="595599"/>
                </a:cubicBezTo>
                <a:cubicBezTo>
                  <a:pt x="2373581" y="595226"/>
                  <a:pt x="2375384" y="595350"/>
                  <a:pt x="2375260" y="596283"/>
                </a:cubicBezTo>
                <a:cubicBezTo>
                  <a:pt x="2375135" y="597278"/>
                  <a:pt x="2374514" y="598459"/>
                  <a:pt x="2373705" y="600014"/>
                </a:cubicBezTo>
                <a:moveTo>
                  <a:pt x="2375074" y="593361"/>
                </a:moveTo>
                <a:cubicBezTo>
                  <a:pt x="2375260" y="590625"/>
                  <a:pt x="2376255" y="588635"/>
                  <a:pt x="2377312" y="586646"/>
                </a:cubicBezTo>
                <a:cubicBezTo>
                  <a:pt x="2378306" y="588449"/>
                  <a:pt x="2376628" y="592366"/>
                  <a:pt x="2375074" y="593361"/>
                </a:cubicBezTo>
                <a:moveTo>
                  <a:pt x="2380856" y="577568"/>
                </a:moveTo>
                <a:cubicBezTo>
                  <a:pt x="2380110" y="578065"/>
                  <a:pt x="2379426" y="578065"/>
                  <a:pt x="2379301" y="579433"/>
                </a:cubicBezTo>
                <a:cubicBezTo>
                  <a:pt x="2379115" y="580801"/>
                  <a:pt x="2378929" y="582169"/>
                  <a:pt x="2378742" y="582853"/>
                </a:cubicBezTo>
                <a:cubicBezTo>
                  <a:pt x="2378555" y="583599"/>
                  <a:pt x="2379426" y="584780"/>
                  <a:pt x="2378555" y="583599"/>
                </a:cubicBezTo>
                <a:cubicBezTo>
                  <a:pt x="2377747" y="582355"/>
                  <a:pt x="2377374" y="582045"/>
                  <a:pt x="2377871" y="580117"/>
                </a:cubicBezTo>
                <a:cubicBezTo>
                  <a:pt x="2378431" y="578252"/>
                  <a:pt x="2378929" y="575827"/>
                  <a:pt x="2378929" y="575827"/>
                </a:cubicBezTo>
                <a:cubicBezTo>
                  <a:pt x="2378929" y="575827"/>
                  <a:pt x="2380483" y="572718"/>
                  <a:pt x="2380669" y="572718"/>
                </a:cubicBezTo>
                <a:cubicBezTo>
                  <a:pt x="2380669" y="573402"/>
                  <a:pt x="2381540" y="577008"/>
                  <a:pt x="2380856" y="577568"/>
                </a:cubicBezTo>
                <a:moveTo>
                  <a:pt x="2380856" y="567868"/>
                </a:moveTo>
                <a:cubicBezTo>
                  <a:pt x="2380856" y="566873"/>
                  <a:pt x="2382223" y="564448"/>
                  <a:pt x="2382721" y="562396"/>
                </a:cubicBezTo>
                <a:cubicBezTo>
                  <a:pt x="2383218" y="560282"/>
                  <a:pt x="2383778" y="561153"/>
                  <a:pt x="2384089" y="560158"/>
                </a:cubicBezTo>
                <a:cubicBezTo>
                  <a:pt x="2384462" y="559101"/>
                  <a:pt x="2383592" y="558231"/>
                  <a:pt x="2383218" y="556676"/>
                </a:cubicBezTo>
                <a:cubicBezTo>
                  <a:pt x="2382907" y="555122"/>
                  <a:pt x="2384960" y="555308"/>
                  <a:pt x="2385457" y="554997"/>
                </a:cubicBezTo>
                <a:cubicBezTo>
                  <a:pt x="2386016" y="554624"/>
                  <a:pt x="2386016" y="553940"/>
                  <a:pt x="2386016" y="553070"/>
                </a:cubicBezTo>
                <a:cubicBezTo>
                  <a:pt x="2386016" y="552199"/>
                  <a:pt x="2385332" y="551205"/>
                  <a:pt x="2385332" y="549650"/>
                </a:cubicBezTo>
                <a:cubicBezTo>
                  <a:pt x="2385332" y="548096"/>
                  <a:pt x="2386701" y="547909"/>
                  <a:pt x="2386327" y="546728"/>
                </a:cubicBezTo>
                <a:cubicBezTo>
                  <a:pt x="2386016" y="545484"/>
                  <a:pt x="2387820" y="540883"/>
                  <a:pt x="2388069" y="540137"/>
                </a:cubicBezTo>
                <a:cubicBezTo>
                  <a:pt x="2388379" y="538956"/>
                  <a:pt x="2389933" y="535660"/>
                  <a:pt x="2389933" y="536344"/>
                </a:cubicBezTo>
                <a:cubicBezTo>
                  <a:pt x="2389933" y="537028"/>
                  <a:pt x="2389623" y="537588"/>
                  <a:pt x="2389436" y="539453"/>
                </a:cubicBezTo>
                <a:cubicBezTo>
                  <a:pt x="2389250" y="541380"/>
                  <a:pt x="2389436" y="542064"/>
                  <a:pt x="2389436" y="543059"/>
                </a:cubicBezTo>
                <a:cubicBezTo>
                  <a:pt x="2389436" y="544116"/>
                  <a:pt x="2388752" y="544800"/>
                  <a:pt x="2388255" y="546728"/>
                </a:cubicBezTo>
                <a:cubicBezTo>
                  <a:pt x="2387695" y="548593"/>
                  <a:pt x="2388255" y="548407"/>
                  <a:pt x="2388255" y="549961"/>
                </a:cubicBezTo>
                <a:lnTo>
                  <a:pt x="2388255" y="553940"/>
                </a:lnTo>
                <a:cubicBezTo>
                  <a:pt x="2388255" y="555681"/>
                  <a:pt x="2386514" y="557733"/>
                  <a:pt x="2385830" y="558915"/>
                </a:cubicBezTo>
                <a:cubicBezTo>
                  <a:pt x="2385146" y="560158"/>
                  <a:pt x="2385830" y="559972"/>
                  <a:pt x="2385644" y="561526"/>
                </a:cubicBezTo>
                <a:cubicBezTo>
                  <a:pt x="2385457" y="563080"/>
                  <a:pt x="2384586" y="562707"/>
                  <a:pt x="2383592" y="564075"/>
                </a:cubicBezTo>
                <a:cubicBezTo>
                  <a:pt x="2382535" y="565505"/>
                  <a:pt x="2380856" y="568925"/>
                  <a:pt x="2380856" y="567868"/>
                </a:cubicBezTo>
                <a:moveTo>
                  <a:pt x="2391861" y="600076"/>
                </a:moveTo>
                <a:cubicBezTo>
                  <a:pt x="2387633" y="604242"/>
                  <a:pt x="2390679" y="615683"/>
                  <a:pt x="2383467" y="616802"/>
                </a:cubicBezTo>
                <a:cubicBezTo>
                  <a:pt x="2381229" y="615807"/>
                  <a:pt x="2383218" y="613071"/>
                  <a:pt x="2383467" y="611828"/>
                </a:cubicBezTo>
                <a:cubicBezTo>
                  <a:pt x="2384773" y="605050"/>
                  <a:pt x="2386141" y="599827"/>
                  <a:pt x="2387944" y="593983"/>
                </a:cubicBezTo>
                <a:cubicBezTo>
                  <a:pt x="2394783" y="571474"/>
                  <a:pt x="2399633" y="546044"/>
                  <a:pt x="2407468" y="524779"/>
                </a:cubicBezTo>
                <a:cubicBezTo>
                  <a:pt x="2410017" y="506685"/>
                  <a:pt x="2417541" y="493504"/>
                  <a:pt x="2420898" y="476218"/>
                </a:cubicBezTo>
                <a:cubicBezTo>
                  <a:pt x="2421333" y="476218"/>
                  <a:pt x="2421520" y="476654"/>
                  <a:pt x="2421458" y="477275"/>
                </a:cubicBezTo>
                <a:cubicBezTo>
                  <a:pt x="2419966" y="486478"/>
                  <a:pt x="2417478" y="494561"/>
                  <a:pt x="2414742" y="502395"/>
                </a:cubicBezTo>
                <a:cubicBezTo>
                  <a:pt x="2414867" y="508364"/>
                  <a:pt x="2413374" y="513525"/>
                  <a:pt x="2411944" y="519121"/>
                </a:cubicBezTo>
                <a:cubicBezTo>
                  <a:pt x="2409085" y="530313"/>
                  <a:pt x="2405540" y="542375"/>
                  <a:pt x="2402991" y="553754"/>
                </a:cubicBezTo>
                <a:lnTo>
                  <a:pt x="2403053" y="553754"/>
                </a:lnTo>
                <a:cubicBezTo>
                  <a:pt x="2403053" y="553754"/>
                  <a:pt x="2402929" y="554251"/>
                  <a:pt x="2402867" y="554500"/>
                </a:cubicBezTo>
                <a:cubicBezTo>
                  <a:pt x="2402121" y="555619"/>
                  <a:pt x="2401872" y="557174"/>
                  <a:pt x="2401872" y="558977"/>
                </a:cubicBezTo>
                <a:cubicBezTo>
                  <a:pt x="2401499" y="559723"/>
                  <a:pt x="2401375" y="560531"/>
                  <a:pt x="2401312" y="561215"/>
                </a:cubicBezTo>
                <a:cubicBezTo>
                  <a:pt x="2401312" y="561464"/>
                  <a:pt x="2401250" y="561650"/>
                  <a:pt x="2401188" y="561899"/>
                </a:cubicBezTo>
                <a:cubicBezTo>
                  <a:pt x="2400566" y="563578"/>
                  <a:pt x="2399945" y="565257"/>
                  <a:pt x="2399633" y="567184"/>
                </a:cubicBezTo>
                <a:lnTo>
                  <a:pt x="2399758" y="567184"/>
                </a:lnTo>
                <a:cubicBezTo>
                  <a:pt x="2399633" y="568241"/>
                  <a:pt x="2399384" y="569174"/>
                  <a:pt x="2399074" y="569982"/>
                </a:cubicBezTo>
                <a:lnTo>
                  <a:pt x="2399074" y="569982"/>
                </a:lnTo>
                <a:cubicBezTo>
                  <a:pt x="2396774" y="577630"/>
                  <a:pt x="2394100" y="585713"/>
                  <a:pt x="2392358" y="593983"/>
                </a:cubicBezTo>
                <a:cubicBezTo>
                  <a:pt x="2391861" y="596159"/>
                  <a:pt x="2390494" y="598024"/>
                  <a:pt x="2391799" y="600076"/>
                </a:cubicBezTo>
                <a:moveTo>
                  <a:pt x="2404421" y="557360"/>
                </a:moveTo>
                <a:lnTo>
                  <a:pt x="2404669" y="556552"/>
                </a:lnTo>
                <a:lnTo>
                  <a:pt x="2404669" y="554873"/>
                </a:lnTo>
                <a:lnTo>
                  <a:pt x="2404608" y="554873"/>
                </a:lnTo>
                <a:cubicBezTo>
                  <a:pt x="2404608" y="554873"/>
                  <a:pt x="2404732" y="554438"/>
                  <a:pt x="2404794" y="554189"/>
                </a:cubicBezTo>
                <a:cubicBezTo>
                  <a:pt x="2405913" y="553567"/>
                  <a:pt x="2405789" y="551578"/>
                  <a:pt x="2406908" y="550956"/>
                </a:cubicBezTo>
                <a:cubicBezTo>
                  <a:pt x="2407032" y="552448"/>
                  <a:pt x="2406535" y="553816"/>
                  <a:pt x="2406100" y="555246"/>
                </a:cubicBezTo>
                <a:cubicBezTo>
                  <a:pt x="2405913" y="555743"/>
                  <a:pt x="2405789" y="556179"/>
                  <a:pt x="2405664" y="556676"/>
                </a:cubicBezTo>
                <a:lnTo>
                  <a:pt x="2405415" y="556800"/>
                </a:lnTo>
                <a:cubicBezTo>
                  <a:pt x="2405415" y="556800"/>
                  <a:pt x="2404794" y="557174"/>
                  <a:pt x="2404483" y="557298"/>
                </a:cubicBezTo>
                <a:moveTo>
                  <a:pt x="2404608" y="561153"/>
                </a:moveTo>
                <a:cubicBezTo>
                  <a:pt x="2404608" y="561775"/>
                  <a:pt x="2404297" y="562272"/>
                  <a:pt x="2403986" y="562645"/>
                </a:cubicBezTo>
                <a:cubicBezTo>
                  <a:pt x="2403551" y="562583"/>
                  <a:pt x="2402991" y="562645"/>
                  <a:pt x="2402991" y="562086"/>
                </a:cubicBezTo>
                <a:lnTo>
                  <a:pt x="2402805" y="562086"/>
                </a:lnTo>
                <a:cubicBezTo>
                  <a:pt x="2402805" y="562086"/>
                  <a:pt x="2402867" y="561588"/>
                  <a:pt x="2402929" y="561339"/>
                </a:cubicBezTo>
                <a:cubicBezTo>
                  <a:pt x="2402929" y="560780"/>
                  <a:pt x="2403053" y="560282"/>
                  <a:pt x="2403239" y="559847"/>
                </a:cubicBezTo>
                <a:lnTo>
                  <a:pt x="2404110" y="559847"/>
                </a:lnTo>
                <a:lnTo>
                  <a:pt x="2404110" y="559163"/>
                </a:lnTo>
                <a:cubicBezTo>
                  <a:pt x="2404483" y="559723"/>
                  <a:pt x="2404669" y="560345"/>
                  <a:pt x="2404608" y="561091"/>
                </a:cubicBezTo>
                <a:moveTo>
                  <a:pt x="2400131" y="573215"/>
                </a:moveTo>
                <a:cubicBezTo>
                  <a:pt x="2400131" y="573215"/>
                  <a:pt x="2400255" y="573215"/>
                  <a:pt x="2400317" y="573277"/>
                </a:cubicBezTo>
                <a:cubicBezTo>
                  <a:pt x="2400504" y="573340"/>
                  <a:pt x="2400691" y="573402"/>
                  <a:pt x="2400814" y="573464"/>
                </a:cubicBezTo>
                <a:cubicBezTo>
                  <a:pt x="2400691" y="574832"/>
                  <a:pt x="2400504" y="576138"/>
                  <a:pt x="2400317" y="577319"/>
                </a:cubicBezTo>
                <a:lnTo>
                  <a:pt x="2400193" y="577319"/>
                </a:lnTo>
                <a:cubicBezTo>
                  <a:pt x="2398701" y="576573"/>
                  <a:pt x="2400193" y="574397"/>
                  <a:pt x="2400193" y="573340"/>
                </a:cubicBezTo>
                <a:lnTo>
                  <a:pt x="2400193" y="573215"/>
                </a:lnTo>
                <a:close/>
                <a:moveTo>
                  <a:pt x="2400752" y="572034"/>
                </a:moveTo>
                <a:lnTo>
                  <a:pt x="2400752" y="570542"/>
                </a:lnTo>
                <a:lnTo>
                  <a:pt x="2400752" y="570542"/>
                </a:lnTo>
                <a:cubicBezTo>
                  <a:pt x="2401063" y="569671"/>
                  <a:pt x="2401250" y="568801"/>
                  <a:pt x="2401437" y="567744"/>
                </a:cubicBezTo>
                <a:lnTo>
                  <a:pt x="2402680" y="567744"/>
                </a:lnTo>
                <a:cubicBezTo>
                  <a:pt x="2402556" y="568241"/>
                  <a:pt x="2402431" y="568739"/>
                  <a:pt x="2402369" y="569236"/>
                </a:cubicBezTo>
                <a:cubicBezTo>
                  <a:pt x="2402121" y="570231"/>
                  <a:pt x="2401934" y="571288"/>
                  <a:pt x="2401747" y="572345"/>
                </a:cubicBezTo>
                <a:cubicBezTo>
                  <a:pt x="2401747" y="572345"/>
                  <a:pt x="2401747" y="572345"/>
                  <a:pt x="2401747" y="572345"/>
                </a:cubicBezTo>
                <a:cubicBezTo>
                  <a:pt x="2401499" y="572220"/>
                  <a:pt x="2401188" y="572158"/>
                  <a:pt x="2400939" y="572034"/>
                </a:cubicBezTo>
                <a:moveTo>
                  <a:pt x="2436691" y="635641"/>
                </a:moveTo>
                <a:cubicBezTo>
                  <a:pt x="2436194" y="635828"/>
                  <a:pt x="2434950" y="637382"/>
                  <a:pt x="2433272" y="637382"/>
                </a:cubicBezTo>
                <a:cubicBezTo>
                  <a:pt x="2431593" y="637382"/>
                  <a:pt x="2431530" y="636015"/>
                  <a:pt x="2430473" y="637569"/>
                </a:cubicBezTo>
                <a:cubicBezTo>
                  <a:pt x="2429479" y="639123"/>
                  <a:pt x="2427738" y="640491"/>
                  <a:pt x="2426370" y="640118"/>
                </a:cubicBezTo>
                <a:cubicBezTo>
                  <a:pt x="2425002" y="639807"/>
                  <a:pt x="2423758" y="640491"/>
                  <a:pt x="2422763" y="640802"/>
                </a:cubicBezTo>
                <a:cubicBezTo>
                  <a:pt x="2421707" y="641175"/>
                  <a:pt x="2419841" y="642357"/>
                  <a:pt x="2418287" y="642730"/>
                </a:cubicBezTo>
                <a:cubicBezTo>
                  <a:pt x="2416732" y="643041"/>
                  <a:pt x="2416048" y="642916"/>
                  <a:pt x="2414618" y="643227"/>
                </a:cubicBezTo>
                <a:cubicBezTo>
                  <a:pt x="2413250" y="643600"/>
                  <a:pt x="2412939" y="643041"/>
                  <a:pt x="2411385" y="644098"/>
                </a:cubicBezTo>
                <a:cubicBezTo>
                  <a:pt x="2409831" y="645155"/>
                  <a:pt x="2408089" y="645466"/>
                  <a:pt x="2408089" y="645466"/>
                </a:cubicBezTo>
                <a:cubicBezTo>
                  <a:pt x="2408089" y="645466"/>
                  <a:pt x="2410141" y="643600"/>
                  <a:pt x="2411695" y="642730"/>
                </a:cubicBezTo>
                <a:cubicBezTo>
                  <a:pt x="2413250" y="641859"/>
                  <a:pt x="2420836" y="639248"/>
                  <a:pt x="2422763" y="638937"/>
                </a:cubicBezTo>
                <a:cubicBezTo>
                  <a:pt x="2424629" y="638564"/>
                  <a:pt x="2427924" y="637880"/>
                  <a:pt x="2427427" y="637196"/>
                </a:cubicBezTo>
                <a:cubicBezTo>
                  <a:pt x="2426867" y="636512"/>
                  <a:pt x="2425685" y="636512"/>
                  <a:pt x="2424318" y="636699"/>
                </a:cubicBezTo>
                <a:cubicBezTo>
                  <a:pt x="2422888" y="636885"/>
                  <a:pt x="2420836" y="637880"/>
                  <a:pt x="2422079" y="636885"/>
                </a:cubicBezTo>
                <a:cubicBezTo>
                  <a:pt x="2423261" y="635828"/>
                  <a:pt x="2423758" y="634957"/>
                  <a:pt x="2425685" y="634771"/>
                </a:cubicBezTo>
                <a:cubicBezTo>
                  <a:pt x="2427551" y="634647"/>
                  <a:pt x="2429105" y="633900"/>
                  <a:pt x="2430163" y="634087"/>
                </a:cubicBezTo>
                <a:cubicBezTo>
                  <a:pt x="2431157" y="634274"/>
                  <a:pt x="2431344" y="634647"/>
                  <a:pt x="2432898" y="633776"/>
                </a:cubicBezTo>
                <a:cubicBezTo>
                  <a:pt x="2434453" y="632906"/>
                  <a:pt x="2435510" y="632906"/>
                  <a:pt x="2436691" y="632533"/>
                </a:cubicBezTo>
                <a:cubicBezTo>
                  <a:pt x="2437935" y="632222"/>
                  <a:pt x="2439303" y="631662"/>
                  <a:pt x="2439613" y="632222"/>
                </a:cubicBezTo>
                <a:cubicBezTo>
                  <a:pt x="2439986" y="632719"/>
                  <a:pt x="2440298" y="633776"/>
                  <a:pt x="2440298" y="633776"/>
                </a:cubicBezTo>
                <a:lnTo>
                  <a:pt x="2436691" y="635641"/>
                </a:lnTo>
                <a:close/>
                <a:moveTo>
                  <a:pt x="2451800" y="630294"/>
                </a:moveTo>
                <a:cubicBezTo>
                  <a:pt x="2451614" y="629424"/>
                  <a:pt x="2452484" y="628242"/>
                  <a:pt x="2454039" y="627558"/>
                </a:cubicBezTo>
                <a:cubicBezTo>
                  <a:pt x="2455593" y="626874"/>
                  <a:pt x="2456464" y="627869"/>
                  <a:pt x="2456464" y="627869"/>
                </a:cubicBezTo>
                <a:cubicBezTo>
                  <a:pt x="2456464" y="627869"/>
                  <a:pt x="2452235" y="632595"/>
                  <a:pt x="2451800" y="630294"/>
                </a:cubicBezTo>
                <a:moveTo>
                  <a:pt x="2515967" y="605050"/>
                </a:moveTo>
                <a:cubicBezTo>
                  <a:pt x="2514537" y="605734"/>
                  <a:pt x="2511988" y="606232"/>
                  <a:pt x="2514226" y="604677"/>
                </a:cubicBezTo>
                <a:cubicBezTo>
                  <a:pt x="2516465" y="603123"/>
                  <a:pt x="2519884" y="602439"/>
                  <a:pt x="2519884" y="602625"/>
                </a:cubicBezTo>
                <a:cubicBezTo>
                  <a:pt x="2519884" y="603993"/>
                  <a:pt x="2517335" y="604366"/>
                  <a:pt x="2515967" y="605050"/>
                </a:cubicBezTo>
                <a:moveTo>
                  <a:pt x="2552839" y="587640"/>
                </a:moveTo>
                <a:cubicBezTo>
                  <a:pt x="2551471" y="588387"/>
                  <a:pt x="2549232" y="588698"/>
                  <a:pt x="2547677" y="589692"/>
                </a:cubicBezTo>
                <a:cubicBezTo>
                  <a:pt x="2546123" y="590749"/>
                  <a:pt x="2544445" y="592117"/>
                  <a:pt x="2543760" y="592304"/>
                </a:cubicBezTo>
                <a:cubicBezTo>
                  <a:pt x="2543076" y="592490"/>
                  <a:pt x="2540279" y="592490"/>
                  <a:pt x="2539284" y="593299"/>
                </a:cubicBezTo>
                <a:cubicBezTo>
                  <a:pt x="2538227" y="594169"/>
                  <a:pt x="2537542" y="595413"/>
                  <a:pt x="2537045" y="595910"/>
                </a:cubicBezTo>
                <a:cubicBezTo>
                  <a:pt x="2536486" y="596408"/>
                  <a:pt x="2534434" y="596781"/>
                  <a:pt x="2534434" y="596781"/>
                </a:cubicBezTo>
                <a:cubicBezTo>
                  <a:pt x="2534434" y="596781"/>
                  <a:pt x="2535118" y="594853"/>
                  <a:pt x="2535988" y="594045"/>
                </a:cubicBezTo>
                <a:cubicBezTo>
                  <a:pt x="2536859" y="593174"/>
                  <a:pt x="2539284" y="591433"/>
                  <a:pt x="2539967" y="591433"/>
                </a:cubicBezTo>
                <a:cubicBezTo>
                  <a:pt x="2540651" y="591433"/>
                  <a:pt x="2542020" y="591247"/>
                  <a:pt x="2543574" y="590065"/>
                </a:cubicBezTo>
                <a:cubicBezTo>
                  <a:pt x="2545129" y="588822"/>
                  <a:pt x="2546808" y="587827"/>
                  <a:pt x="2548548" y="586957"/>
                </a:cubicBezTo>
                <a:cubicBezTo>
                  <a:pt x="2550289" y="586086"/>
                  <a:pt x="2551844" y="585402"/>
                  <a:pt x="2551844" y="585402"/>
                </a:cubicBezTo>
                <a:cubicBezTo>
                  <a:pt x="2551844" y="585402"/>
                  <a:pt x="2555823" y="586086"/>
                  <a:pt x="2552839" y="587640"/>
                </a:cubicBezTo>
                <a:moveTo>
                  <a:pt x="2566455" y="578563"/>
                </a:moveTo>
                <a:cubicBezTo>
                  <a:pt x="2565585" y="578998"/>
                  <a:pt x="2563533" y="581858"/>
                  <a:pt x="2562662" y="582169"/>
                </a:cubicBezTo>
                <a:cubicBezTo>
                  <a:pt x="2561854" y="582542"/>
                  <a:pt x="2560113" y="582853"/>
                  <a:pt x="2560113" y="582853"/>
                </a:cubicBezTo>
                <a:cubicBezTo>
                  <a:pt x="2559740" y="581361"/>
                  <a:pt x="2562352" y="579433"/>
                  <a:pt x="2562352" y="579433"/>
                </a:cubicBezTo>
                <a:cubicBezTo>
                  <a:pt x="2562352" y="579433"/>
                  <a:pt x="2567885" y="577879"/>
                  <a:pt x="2566455" y="578563"/>
                </a:cubicBezTo>
                <a:moveTo>
                  <a:pt x="2759703" y="363366"/>
                </a:moveTo>
                <a:cubicBezTo>
                  <a:pt x="2757651" y="366786"/>
                  <a:pt x="2754542" y="369646"/>
                  <a:pt x="2751869" y="372880"/>
                </a:cubicBezTo>
                <a:cubicBezTo>
                  <a:pt x="2732966" y="395947"/>
                  <a:pt x="2715370" y="420570"/>
                  <a:pt x="2692116" y="438228"/>
                </a:cubicBezTo>
                <a:cubicBezTo>
                  <a:pt x="2684841" y="446746"/>
                  <a:pt x="2674893" y="452653"/>
                  <a:pt x="2667556" y="461047"/>
                </a:cubicBezTo>
                <a:cubicBezTo>
                  <a:pt x="2666063" y="461109"/>
                  <a:pt x="2664385" y="460861"/>
                  <a:pt x="2663638" y="461669"/>
                </a:cubicBezTo>
                <a:cubicBezTo>
                  <a:pt x="2656550" y="467265"/>
                  <a:pt x="2649214" y="472488"/>
                  <a:pt x="2642437" y="478333"/>
                </a:cubicBezTo>
                <a:cubicBezTo>
                  <a:pt x="2640820" y="478954"/>
                  <a:pt x="2640074" y="478954"/>
                  <a:pt x="2638519" y="478333"/>
                </a:cubicBezTo>
                <a:cubicBezTo>
                  <a:pt x="2630747" y="486602"/>
                  <a:pt x="2618435" y="490271"/>
                  <a:pt x="2612280" y="500157"/>
                </a:cubicBezTo>
                <a:cubicBezTo>
                  <a:pt x="2607306" y="502209"/>
                  <a:pt x="2603576" y="505566"/>
                  <a:pt x="2600528" y="509608"/>
                </a:cubicBezTo>
                <a:cubicBezTo>
                  <a:pt x="2592695" y="511100"/>
                  <a:pt x="2589896" y="517629"/>
                  <a:pt x="2585482" y="522479"/>
                </a:cubicBezTo>
                <a:cubicBezTo>
                  <a:pt x="2576901" y="523349"/>
                  <a:pt x="2571118" y="530499"/>
                  <a:pt x="2563720" y="533670"/>
                </a:cubicBezTo>
                <a:cubicBezTo>
                  <a:pt x="2560113" y="535287"/>
                  <a:pt x="2556010" y="535287"/>
                  <a:pt x="2552527" y="537028"/>
                </a:cubicBezTo>
                <a:cubicBezTo>
                  <a:pt x="2550227" y="538272"/>
                  <a:pt x="2549046" y="540510"/>
                  <a:pt x="2546931" y="542127"/>
                </a:cubicBezTo>
                <a:cubicBezTo>
                  <a:pt x="2544258" y="544054"/>
                  <a:pt x="2540465" y="545733"/>
                  <a:pt x="2537419" y="547660"/>
                </a:cubicBezTo>
                <a:cubicBezTo>
                  <a:pt x="2534310" y="549650"/>
                  <a:pt x="2531511" y="552013"/>
                  <a:pt x="2528465" y="553816"/>
                </a:cubicBezTo>
                <a:cubicBezTo>
                  <a:pt x="2525480" y="555619"/>
                  <a:pt x="2521937" y="556552"/>
                  <a:pt x="2518951" y="558293"/>
                </a:cubicBezTo>
                <a:cubicBezTo>
                  <a:pt x="2516713" y="559661"/>
                  <a:pt x="2515034" y="562023"/>
                  <a:pt x="2512796" y="563391"/>
                </a:cubicBezTo>
                <a:cubicBezTo>
                  <a:pt x="2510869" y="564510"/>
                  <a:pt x="2508195" y="564946"/>
                  <a:pt x="2506081" y="566189"/>
                </a:cubicBezTo>
                <a:cubicBezTo>
                  <a:pt x="2499490" y="569858"/>
                  <a:pt x="2493272" y="573402"/>
                  <a:pt x="2488796" y="578936"/>
                </a:cubicBezTo>
                <a:cubicBezTo>
                  <a:pt x="2480215" y="581361"/>
                  <a:pt x="2471635" y="585464"/>
                  <a:pt x="2463116" y="588511"/>
                </a:cubicBezTo>
                <a:cubicBezTo>
                  <a:pt x="2460070" y="589568"/>
                  <a:pt x="2457023" y="591060"/>
                  <a:pt x="2454163" y="591869"/>
                </a:cubicBezTo>
                <a:cubicBezTo>
                  <a:pt x="2451365" y="592615"/>
                  <a:pt x="2448691" y="592242"/>
                  <a:pt x="2446329" y="592926"/>
                </a:cubicBezTo>
                <a:cubicBezTo>
                  <a:pt x="2441665" y="594418"/>
                  <a:pt x="2437251" y="596718"/>
                  <a:pt x="2433520" y="598584"/>
                </a:cubicBezTo>
                <a:cubicBezTo>
                  <a:pt x="2429043" y="600760"/>
                  <a:pt x="2424007" y="602998"/>
                  <a:pt x="2419033" y="604739"/>
                </a:cubicBezTo>
                <a:cubicBezTo>
                  <a:pt x="2416421" y="605423"/>
                  <a:pt x="2417167" y="602874"/>
                  <a:pt x="2414556" y="603558"/>
                </a:cubicBezTo>
                <a:cubicBezTo>
                  <a:pt x="2411882" y="604615"/>
                  <a:pt x="2412131" y="607475"/>
                  <a:pt x="2409519" y="609216"/>
                </a:cubicBezTo>
                <a:cubicBezTo>
                  <a:pt x="2407903" y="610211"/>
                  <a:pt x="2404234" y="611268"/>
                  <a:pt x="2401685" y="612014"/>
                </a:cubicBezTo>
                <a:cubicBezTo>
                  <a:pt x="2398763" y="612822"/>
                  <a:pt x="2395592" y="613071"/>
                  <a:pt x="2392732" y="613631"/>
                </a:cubicBezTo>
                <a:cubicBezTo>
                  <a:pt x="2395157" y="601009"/>
                  <a:pt x="2398638" y="589444"/>
                  <a:pt x="2401685" y="577381"/>
                </a:cubicBezTo>
                <a:lnTo>
                  <a:pt x="2401623" y="577381"/>
                </a:lnTo>
                <a:cubicBezTo>
                  <a:pt x="2401809" y="576200"/>
                  <a:pt x="2401996" y="574832"/>
                  <a:pt x="2402121" y="573464"/>
                </a:cubicBezTo>
                <a:cubicBezTo>
                  <a:pt x="2402121" y="573464"/>
                  <a:pt x="2402245" y="573464"/>
                  <a:pt x="2402245" y="573402"/>
                </a:cubicBezTo>
                <a:lnTo>
                  <a:pt x="2402493" y="573277"/>
                </a:lnTo>
                <a:lnTo>
                  <a:pt x="2402493" y="573029"/>
                </a:lnTo>
                <a:cubicBezTo>
                  <a:pt x="2402742" y="571847"/>
                  <a:pt x="2402991" y="570790"/>
                  <a:pt x="2403239" y="569671"/>
                </a:cubicBezTo>
                <a:cubicBezTo>
                  <a:pt x="2403364" y="569174"/>
                  <a:pt x="2403488" y="568676"/>
                  <a:pt x="2403551" y="568179"/>
                </a:cubicBezTo>
                <a:cubicBezTo>
                  <a:pt x="2404234" y="567371"/>
                  <a:pt x="2404483" y="566127"/>
                  <a:pt x="2404483" y="564573"/>
                </a:cubicBezTo>
                <a:lnTo>
                  <a:pt x="2404110" y="564324"/>
                </a:lnTo>
                <a:cubicBezTo>
                  <a:pt x="2404918" y="563702"/>
                  <a:pt x="2405478" y="562707"/>
                  <a:pt x="2405602" y="561464"/>
                </a:cubicBezTo>
                <a:cubicBezTo>
                  <a:pt x="2405727" y="560407"/>
                  <a:pt x="2405415" y="559350"/>
                  <a:pt x="2404918" y="558604"/>
                </a:cubicBezTo>
                <a:cubicBezTo>
                  <a:pt x="2405230" y="558417"/>
                  <a:pt x="2405540" y="558293"/>
                  <a:pt x="2405789" y="558106"/>
                </a:cubicBezTo>
                <a:lnTo>
                  <a:pt x="2406411" y="557733"/>
                </a:lnTo>
                <a:lnTo>
                  <a:pt x="2406411" y="557484"/>
                </a:lnTo>
                <a:cubicBezTo>
                  <a:pt x="2406597" y="556987"/>
                  <a:pt x="2406784" y="556427"/>
                  <a:pt x="2406970" y="555930"/>
                </a:cubicBezTo>
                <a:cubicBezTo>
                  <a:pt x="2407468" y="554376"/>
                  <a:pt x="2408027" y="552821"/>
                  <a:pt x="2407841" y="551018"/>
                </a:cubicBezTo>
                <a:cubicBezTo>
                  <a:pt x="2411385" y="539080"/>
                  <a:pt x="2414120" y="526955"/>
                  <a:pt x="2417292" y="514955"/>
                </a:cubicBezTo>
                <a:cubicBezTo>
                  <a:pt x="2420463" y="502955"/>
                  <a:pt x="2424629" y="491514"/>
                  <a:pt x="2427924" y="479763"/>
                </a:cubicBezTo>
                <a:cubicBezTo>
                  <a:pt x="2431282" y="467762"/>
                  <a:pt x="2433893" y="455700"/>
                  <a:pt x="2437997" y="443948"/>
                </a:cubicBezTo>
                <a:cubicBezTo>
                  <a:pt x="2441976" y="432570"/>
                  <a:pt x="2445147" y="420881"/>
                  <a:pt x="2449748" y="409937"/>
                </a:cubicBezTo>
                <a:cubicBezTo>
                  <a:pt x="2452173" y="399118"/>
                  <a:pt x="2455344" y="388362"/>
                  <a:pt x="2459261" y="378102"/>
                </a:cubicBezTo>
                <a:cubicBezTo>
                  <a:pt x="2461749" y="371574"/>
                  <a:pt x="2463676" y="364734"/>
                  <a:pt x="2465417" y="358517"/>
                </a:cubicBezTo>
                <a:cubicBezTo>
                  <a:pt x="2466723" y="353853"/>
                  <a:pt x="2468712" y="350558"/>
                  <a:pt x="2469894" y="346765"/>
                </a:cubicBezTo>
                <a:cubicBezTo>
                  <a:pt x="2470764" y="344029"/>
                  <a:pt x="2470702" y="341231"/>
                  <a:pt x="2471572" y="338371"/>
                </a:cubicBezTo>
                <a:cubicBezTo>
                  <a:pt x="2472318" y="335946"/>
                  <a:pt x="2473562" y="333583"/>
                  <a:pt x="2474371" y="331096"/>
                </a:cubicBezTo>
                <a:cubicBezTo>
                  <a:pt x="2476173" y="325811"/>
                  <a:pt x="2477355" y="320651"/>
                  <a:pt x="2479407" y="315490"/>
                </a:cubicBezTo>
                <a:cubicBezTo>
                  <a:pt x="2481397" y="310516"/>
                  <a:pt x="2483076" y="305479"/>
                  <a:pt x="2485003" y="300505"/>
                </a:cubicBezTo>
                <a:cubicBezTo>
                  <a:pt x="2486931" y="295407"/>
                  <a:pt x="2487925" y="289748"/>
                  <a:pt x="2490040" y="284899"/>
                </a:cubicBezTo>
                <a:cubicBezTo>
                  <a:pt x="2491532" y="281354"/>
                  <a:pt x="2494765" y="278432"/>
                  <a:pt x="2495076" y="274266"/>
                </a:cubicBezTo>
                <a:cubicBezTo>
                  <a:pt x="2499926" y="264691"/>
                  <a:pt x="2503034" y="253188"/>
                  <a:pt x="2507324" y="244048"/>
                </a:cubicBezTo>
                <a:cubicBezTo>
                  <a:pt x="2508693" y="241188"/>
                  <a:pt x="2509874" y="238141"/>
                  <a:pt x="2511242" y="235094"/>
                </a:cubicBezTo>
                <a:cubicBezTo>
                  <a:pt x="2513853" y="229312"/>
                  <a:pt x="2517335" y="223840"/>
                  <a:pt x="2520196" y="218431"/>
                </a:cubicBezTo>
                <a:cubicBezTo>
                  <a:pt x="2527968" y="203322"/>
                  <a:pt x="2534372" y="188897"/>
                  <a:pt x="2546994" y="180938"/>
                </a:cubicBezTo>
                <a:cubicBezTo>
                  <a:pt x="2546745" y="178264"/>
                  <a:pt x="2546745" y="178637"/>
                  <a:pt x="2546994" y="175901"/>
                </a:cubicBezTo>
                <a:cubicBezTo>
                  <a:pt x="2546994" y="173103"/>
                  <a:pt x="2542517" y="174844"/>
                  <a:pt x="2543076" y="171425"/>
                </a:cubicBezTo>
                <a:cubicBezTo>
                  <a:pt x="2541087" y="171549"/>
                  <a:pt x="2540590" y="173041"/>
                  <a:pt x="2538600" y="173166"/>
                </a:cubicBezTo>
                <a:cubicBezTo>
                  <a:pt x="2540528" y="170803"/>
                  <a:pt x="2538724" y="167134"/>
                  <a:pt x="2539719" y="164710"/>
                </a:cubicBezTo>
                <a:cubicBezTo>
                  <a:pt x="2548362" y="162782"/>
                  <a:pt x="2556569" y="161538"/>
                  <a:pt x="2565399" y="160233"/>
                </a:cubicBezTo>
                <a:cubicBezTo>
                  <a:pt x="2571616" y="159362"/>
                  <a:pt x="2577585" y="157124"/>
                  <a:pt x="2584362" y="156875"/>
                </a:cubicBezTo>
                <a:cubicBezTo>
                  <a:pt x="2596611" y="156440"/>
                  <a:pt x="2610166" y="157746"/>
                  <a:pt x="2622353" y="158616"/>
                </a:cubicBezTo>
                <a:cubicBezTo>
                  <a:pt x="2626456" y="158865"/>
                  <a:pt x="2631182" y="159797"/>
                  <a:pt x="2635161" y="159673"/>
                </a:cubicBezTo>
                <a:cubicBezTo>
                  <a:pt x="2637835" y="159611"/>
                  <a:pt x="2640695" y="158119"/>
                  <a:pt x="2643555" y="157994"/>
                </a:cubicBezTo>
                <a:cubicBezTo>
                  <a:pt x="2649586" y="157870"/>
                  <a:pt x="2656426" y="159673"/>
                  <a:pt x="2663079" y="160855"/>
                </a:cubicBezTo>
                <a:cubicBezTo>
                  <a:pt x="2675949" y="163031"/>
                  <a:pt x="2689442" y="166450"/>
                  <a:pt x="2700510" y="170305"/>
                </a:cubicBezTo>
                <a:cubicBezTo>
                  <a:pt x="2719972" y="177145"/>
                  <a:pt x="2736138" y="185352"/>
                  <a:pt x="2751869" y="195985"/>
                </a:cubicBezTo>
                <a:cubicBezTo>
                  <a:pt x="2765796" y="205436"/>
                  <a:pt x="2780967" y="218617"/>
                  <a:pt x="2792035" y="232794"/>
                </a:cubicBezTo>
                <a:cubicBezTo>
                  <a:pt x="2795952" y="237892"/>
                  <a:pt x="2801362" y="244918"/>
                  <a:pt x="2802108" y="248400"/>
                </a:cubicBezTo>
                <a:cubicBezTo>
                  <a:pt x="2803227" y="253934"/>
                  <a:pt x="2801362" y="261582"/>
                  <a:pt x="2799869" y="267924"/>
                </a:cubicBezTo>
                <a:cubicBezTo>
                  <a:pt x="2798315" y="274515"/>
                  <a:pt x="2796512" y="280795"/>
                  <a:pt x="2794833" y="286391"/>
                </a:cubicBezTo>
                <a:cubicBezTo>
                  <a:pt x="2793030" y="292422"/>
                  <a:pt x="2790356" y="297707"/>
                  <a:pt x="2788677" y="303054"/>
                </a:cubicBezTo>
                <a:cubicBezTo>
                  <a:pt x="2787621" y="306474"/>
                  <a:pt x="2787060" y="309210"/>
                  <a:pt x="2785879" y="312070"/>
                </a:cubicBezTo>
                <a:cubicBezTo>
                  <a:pt x="2783579" y="317728"/>
                  <a:pt x="2781092" y="324941"/>
                  <a:pt x="2778604" y="330412"/>
                </a:cubicBezTo>
                <a:cubicBezTo>
                  <a:pt x="2775682" y="336941"/>
                  <a:pt x="2771268" y="342164"/>
                  <a:pt x="2767972" y="347698"/>
                </a:cubicBezTo>
                <a:cubicBezTo>
                  <a:pt x="2766293" y="350558"/>
                  <a:pt x="2764055" y="353169"/>
                  <a:pt x="2762376" y="356154"/>
                </a:cubicBezTo>
                <a:cubicBezTo>
                  <a:pt x="2761133" y="358268"/>
                  <a:pt x="2760884" y="361190"/>
                  <a:pt x="2759579" y="363366"/>
                </a:cubicBezTo>
                <a:moveTo>
                  <a:pt x="2761381" y="502395"/>
                </a:moveTo>
                <a:cubicBezTo>
                  <a:pt x="2760574" y="504012"/>
                  <a:pt x="2761941" y="499659"/>
                  <a:pt x="2763620" y="500219"/>
                </a:cubicBezTo>
                <a:cubicBezTo>
                  <a:pt x="2763309" y="501338"/>
                  <a:pt x="2762563" y="502084"/>
                  <a:pt x="2761381" y="502395"/>
                </a:cubicBezTo>
                <a:moveTo>
                  <a:pt x="2785382" y="479016"/>
                </a:moveTo>
                <a:lnTo>
                  <a:pt x="2785382" y="479016"/>
                </a:lnTo>
                <a:cubicBezTo>
                  <a:pt x="2782459" y="482125"/>
                  <a:pt x="2779537" y="485110"/>
                  <a:pt x="2776553" y="488157"/>
                </a:cubicBezTo>
                <a:cubicBezTo>
                  <a:pt x="2773506" y="491265"/>
                  <a:pt x="2770522" y="494374"/>
                  <a:pt x="2767537" y="497483"/>
                </a:cubicBezTo>
                <a:lnTo>
                  <a:pt x="2767537" y="497483"/>
                </a:lnTo>
                <a:cubicBezTo>
                  <a:pt x="2765423" y="496799"/>
                  <a:pt x="2766667" y="499473"/>
                  <a:pt x="2764739" y="499038"/>
                </a:cubicBezTo>
                <a:cubicBezTo>
                  <a:pt x="2771143" y="491141"/>
                  <a:pt x="2778853" y="484612"/>
                  <a:pt x="2785382" y="476778"/>
                </a:cubicBezTo>
                <a:cubicBezTo>
                  <a:pt x="2787060" y="477089"/>
                  <a:pt x="2784822" y="477959"/>
                  <a:pt x="2785382" y="479016"/>
                </a:cubicBezTo>
                <a:moveTo>
                  <a:pt x="274534" y="120439"/>
                </a:moveTo>
                <a:lnTo>
                  <a:pt x="274658" y="120190"/>
                </a:lnTo>
                <a:cubicBezTo>
                  <a:pt x="275032" y="120066"/>
                  <a:pt x="275529" y="119880"/>
                  <a:pt x="276088" y="119444"/>
                </a:cubicBezTo>
                <a:cubicBezTo>
                  <a:pt x="276275" y="119320"/>
                  <a:pt x="276275" y="119133"/>
                  <a:pt x="276213" y="119009"/>
                </a:cubicBezTo>
                <a:cubicBezTo>
                  <a:pt x="276088" y="118823"/>
                  <a:pt x="275901" y="118823"/>
                  <a:pt x="275778" y="118885"/>
                </a:cubicBezTo>
                <a:cubicBezTo>
                  <a:pt x="275404" y="119133"/>
                  <a:pt x="274783" y="119507"/>
                  <a:pt x="274409" y="119569"/>
                </a:cubicBezTo>
                <a:lnTo>
                  <a:pt x="274223" y="119569"/>
                </a:lnTo>
                <a:cubicBezTo>
                  <a:pt x="274223" y="119569"/>
                  <a:pt x="273974" y="120128"/>
                  <a:pt x="273974" y="120128"/>
                </a:cubicBezTo>
                <a:cubicBezTo>
                  <a:pt x="273912" y="120315"/>
                  <a:pt x="273974" y="120501"/>
                  <a:pt x="274161" y="120564"/>
                </a:cubicBezTo>
                <a:cubicBezTo>
                  <a:pt x="274161" y="120564"/>
                  <a:pt x="274223" y="120564"/>
                  <a:pt x="274285" y="120564"/>
                </a:cubicBezTo>
                <a:cubicBezTo>
                  <a:pt x="274409" y="120564"/>
                  <a:pt x="274534" y="120501"/>
                  <a:pt x="274596" y="120377"/>
                </a:cubicBezTo>
                <a:moveTo>
                  <a:pt x="3732717" y="552697"/>
                </a:moveTo>
                <a:cubicBezTo>
                  <a:pt x="3732717" y="553256"/>
                  <a:pt x="3732282" y="553381"/>
                  <a:pt x="3731971" y="553692"/>
                </a:cubicBezTo>
                <a:cubicBezTo>
                  <a:pt x="3731971" y="554127"/>
                  <a:pt x="3731909" y="554562"/>
                  <a:pt x="3731598" y="554873"/>
                </a:cubicBezTo>
                <a:cubicBezTo>
                  <a:pt x="3733028" y="555495"/>
                  <a:pt x="3734085" y="553008"/>
                  <a:pt x="3732717" y="552697"/>
                </a:cubicBezTo>
                <a:moveTo>
                  <a:pt x="998466" y="613631"/>
                </a:moveTo>
                <a:cubicBezTo>
                  <a:pt x="998217" y="614066"/>
                  <a:pt x="997905" y="614501"/>
                  <a:pt x="997533" y="614936"/>
                </a:cubicBezTo>
                <a:cubicBezTo>
                  <a:pt x="997036" y="615558"/>
                  <a:pt x="996538" y="616242"/>
                  <a:pt x="996165" y="616988"/>
                </a:cubicBezTo>
                <a:cubicBezTo>
                  <a:pt x="996103" y="617175"/>
                  <a:pt x="996165" y="617361"/>
                  <a:pt x="996351" y="617423"/>
                </a:cubicBezTo>
                <a:cubicBezTo>
                  <a:pt x="996351" y="617423"/>
                  <a:pt x="996413" y="617423"/>
                  <a:pt x="996475" y="617423"/>
                </a:cubicBezTo>
                <a:cubicBezTo>
                  <a:pt x="996600" y="617423"/>
                  <a:pt x="996724" y="617361"/>
                  <a:pt x="996787" y="617237"/>
                </a:cubicBezTo>
                <a:cubicBezTo>
                  <a:pt x="997097" y="616553"/>
                  <a:pt x="997595" y="615931"/>
                  <a:pt x="998030" y="615309"/>
                </a:cubicBezTo>
                <a:cubicBezTo>
                  <a:pt x="998341" y="614874"/>
                  <a:pt x="998714" y="614377"/>
                  <a:pt x="999025" y="613942"/>
                </a:cubicBezTo>
                <a:cubicBezTo>
                  <a:pt x="999087" y="613817"/>
                  <a:pt x="999025" y="613568"/>
                  <a:pt x="998900" y="613506"/>
                </a:cubicBezTo>
                <a:cubicBezTo>
                  <a:pt x="998714" y="613382"/>
                  <a:pt x="998528" y="613506"/>
                  <a:pt x="998466" y="613631"/>
                </a:cubicBezTo>
                <a:moveTo>
                  <a:pt x="99007" y="253437"/>
                </a:moveTo>
                <a:cubicBezTo>
                  <a:pt x="99007" y="253437"/>
                  <a:pt x="99318" y="253748"/>
                  <a:pt x="99504" y="253748"/>
                </a:cubicBezTo>
                <a:cubicBezTo>
                  <a:pt x="99629" y="253748"/>
                  <a:pt x="99691" y="253748"/>
                  <a:pt x="99815" y="253685"/>
                </a:cubicBezTo>
                <a:cubicBezTo>
                  <a:pt x="102427" y="252193"/>
                  <a:pt x="103981" y="249706"/>
                  <a:pt x="105536" y="247281"/>
                </a:cubicBezTo>
                <a:cubicBezTo>
                  <a:pt x="106966" y="245043"/>
                  <a:pt x="108334" y="242929"/>
                  <a:pt x="110385" y="241685"/>
                </a:cubicBezTo>
                <a:cubicBezTo>
                  <a:pt x="110199" y="241810"/>
                  <a:pt x="110137" y="242058"/>
                  <a:pt x="110261" y="242245"/>
                </a:cubicBezTo>
                <a:cubicBezTo>
                  <a:pt x="110323" y="242431"/>
                  <a:pt x="110510" y="242493"/>
                  <a:pt x="110696" y="242493"/>
                </a:cubicBezTo>
                <a:cubicBezTo>
                  <a:pt x="110759" y="242493"/>
                  <a:pt x="110821" y="242493"/>
                  <a:pt x="110945" y="242493"/>
                </a:cubicBezTo>
                <a:cubicBezTo>
                  <a:pt x="111442" y="242245"/>
                  <a:pt x="111816" y="241685"/>
                  <a:pt x="112126" y="240939"/>
                </a:cubicBezTo>
                <a:cubicBezTo>
                  <a:pt x="112126" y="240939"/>
                  <a:pt x="112251" y="240939"/>
                  <a:pt x="112251" y="240939"/>
                </a:cubicBezTo>
                <a:cubicBezTo>
                  <a:pt x="114240" y="239322"/>
                  <a:pt x="116230" y="237706"/>
                  <a:pt x="117909" y="235840"/>
                </a:cubicBezTo>
                <a:cubicBezTo>
                  <a:pt x="117909" y="235840"/>
                  <a:pt x="117909" y="235840"/>
                  <a:pt x="117909" y="235778"/>
                </a:cubicBezTo>
                <a:cubicBezTo>
                  <a:pt x="122386" y="233229"/>
                  <a:pt x="125246" y="229063"/>
                  <a:pt x="128292" y="225084"/>
                </a:cubicBezTo>
                <a:lnTo>
                  <a:pt x="128292" y="224897"/>
                </a:lnTo>
                <a:cubicBezTo>
                  <a:pt x="128292" y="224897"/>
                  <a:pt x="128417" y="224897"/>
                  <a:pt x="128479" y="224835"/>
                </a:cubicBezTo>
                <a:cubicBezTo>
                  <a:pt x="130158" y="223405"/>
                  <a:pt x="131650" y="221602"/>
                  <a:pt x="132956" y="219923"/>
                </a:cubicBezTo>
                <a:lnTo>
                  <a:pt x="133578" y="219115"/>
                </a:lnTo>
                <a:cubicBezTo>
                  <a:pt x="133578" y="219115"/>
                  <a:pt x="133764" y="218369"/>
                  <a:pt x="133453" y="218120"/>
                </a:cubicBezTo>
                <a:cubicBezTo>
                  <a:pt x="133142" y="217871"/>
                  <a:pt x="132707" y="217933"/>
                  <a:pt x="132458" y="218244"/>
                </a:cubicBezTo>
                <a:lnTo>
                  <a:pt x="131837" y="219053"/>
                </a:lnTo>
                <a:cubicBezTo>
                  <a:pt x="130655" y="220483"/>
                  <a:pt x="129350" y="222099"/>
                  <a:pt x="127920" y="223405"/>
                </a:cubicBezTo>
                <a:cubicBezTo>
                  <a:pt x="127546" y="223405"/>
                  <a:pt x="127174" y="223343"/>
                  <a:pt x="127174" y="222908"/>
                </a:cubicBezTo>
                <a:cubicBezTo>
                  <a:pt x="127298" y="222597"/>
                  <a:pt x="127422" y="222286"/>
                  <a:pt x="127546" y="222037"/>
                </a:cubicBezTo>
                <a:cubicBezTo>
                  <a:pt x="127671" y="221851"/>
                  <a:pt x="127608" y="221540"/>
                  <a:pt x="127360" y="221415"/>
                </a:cubicBezTo>
                <a:cubicBezTo>
                  <a:pt x="127111" y="221291"/>
                  <a:pt x="126862" y="221353"/>
                  <a:pt x="126738" y="221602"/>
                </a:cubicBezTo>
                <a:cubicBezTo>
                  <a:pt x="126427" y="222037"/>
                  <a:pt x="126303" y="222659"/>
                  <a:pt x="126178" y="223032"/>
                </a:cubicBezTo>
                <a:lnTo>
                  <a:pt x="126054" y="223032"/>
                </a:lnTo>
                <a:cubicBezTo>
                  <a:pt x="121142" y="225333"/>
                  <a:pt x="118903" y="230307"/>
                  <a:pt x="116541" y="235219"/>
                </a:cubicBezTo>
                <a:lnTo>
                  <a:pt x="116665" y="235219"/>
                </a:lnTo>
                <a:cubicBezTo>
                  <a:pt x="115048" y="236960"/>
                  <a:pt x="113308" y="238452"/>
                  <a:pt x="111380" y="240006"/>
                </a:cubicBezTo>
                <a:cubicBezTo>
                  <a:pt x="111380" y="240006"/>
                  <a:pt x="111380" y="240069"/>
                  <a:pt x="111380" y="240131"/>
                </a:cubicBezTo>
                <a:cubicBezTo>
                  <a:pt x="108147" y="241312"/>
                  <a:pt x="106344" y="244110"/>
                  <a:pt x="104603" y="246846"/>
                </a:cubicBezTo>
                <a:cubicBezTo>
                  <a:pt x="103173" y="249146"/>
                  <a:pt x="101681" y="251571"/>
                  <a:pt x="99318" y="252877"/>
                </a:cubicBezTo>
                <a:cubicBezTo>
                  <a:pt x="99069" y="253064"/>
                  <a:pt x="98945" y="253375"/>
                  <a:pt x="99131" y="253623"/>
                </a:cubicBezTo>
                <a:moveTo>
                  <a:pt x="83276" y="275696"/>
                </a:moveTo>
                <a:cubicBezTo>
                  <a:pt x="83276" y="275696"/>
                  <a:pt x="83836" y="275572"/>
                  <a:pt x="84084" y="275323"/>
                </a:cubicBezTo>
                <a:cubicBezTo>
                  <a:pt x="85639" y="273520"/>
                  <a:pt x="87193" y="271717"/>
                  <a:pt x="88685" y="269852"/>
                </a:cubicBezTo>
                <a:cubicBezTo>
                  <a:pt x="90054" y="268173"/>
                  <a:pt x="91422" y="266556"/>
                  <a:pt x="92851" y="264940"/>
                </a:cubicBezTo>
                <a:cubicBezTo>
                  <a:pt x="93224" y="264504"/>
                  <a:pt x="93224" y="263820"/>
                  <a:pt x="92727" y="263447"/>
                </a:cubicBezTo>
                <a:cubicBezTo>
                  <a:pt x="92292" y="263074"/>
                  <a:pt x="91608" y="263074"/>
                  <a:pt x="91235" y="263572"/>
                </a:cubicBezTo>
                <a:cubicBezTo>
                  <a:pt x="89805" y="265188"/>
                  <a:pt x="88437" y="266867"/>
                  <a:pt x="87006" y="268546"/>
                </a:cubicBezTo>
                <a:cubicBezTo>
                  <a:pt x="85514" y="270349"/>
                  <a:pt x="84022" y="272214"/>
                  <a:pt x="82468" y="273955"/>
                </a:cubicBezTo>
                <a:cubicBezTo>
                  <a:pt x="82095" y="274391"/>
                  <a:pt x="82095" y="275074"/>
                  <a:pt x="82530" y="275448"/>
                </a:cubicBezTo>
                <a:cubicBezTo>
                  <a:pt x="82717" y="275634"/>
                  <a:pt x="82965" y="275696"/>
                  <a:pt x="83214" y="275696"/>
                </a:cubicBezTo>
                <a:moveTo>
                  <a:pt x="3875911" y="271779"/>
                </a:moveTo>
                <a:lnTo>
                  <a:pt x="3875911" y="271779"/>
                </a:lnTo>
                <a:cubicBezTo>
                  <a:pt x="3875911" y="271779"/>
                  <a:pt x="3875601" y="271903"/>
                  <a:pt x="3875601" y="272090"/>
                </a:cubicBezTo>
                <a:cubicBezTo>
                  <a:pt x="3875601" y="272525"/>
                  <a:pt x="3875476" y="273023"/>
                  <a:pt x="3875290" y="273520"/>
                </a:cubicBezTo>
                <a:cubicBezTo>
                  <a:pt x="3875165" y="273955"/>
                  <a:pt x="3875041" y="274391"/>
                  <a:pt x="3874979" y="274888"/>
                </a:cubicBezTo>
                <a:cubicBezTo>
                  <a:pt x="3874979" y="275074"/>
                  <a:pt x="3875104" y="275261"/>
                  <a:pt x="3875290" y="275261"/>
                </a:cubicBezTo>
                <a:lnTo>
                  <a:pt x="3875290" y="275261"/>
                </a:lnTo>
                <a:cubicBezTo>
                  <a:pt x="3875290" y="275261"/>
                  <a:pt x="3875601" y="275137"/>
                  <a:pt x="3875601" y="274950"/>
                </a:cubicBezTo>
                <a:cubicBezTo>
                  <a:pt x="3875601" y="274577"/>
                  <a:pt x="3875725" y="274142"/>
                  <a:pt x="3875850" y="273707"/>
                </a:cubicBezTo>
                <a:cubicBezTo>
                  <a:pt x="3875973" y="273209"/>
                  <a:pt x="3876160" y="272650"/>
                  <a:pt x="3876160" y="272090"/>
                </a:cubicBezTo>
                <a:cubicBezTo>
                  <a:pt x="3876160" y="271903"/>
                  <a:pt x="3876036" y="271779"/>
                  <a:pt x="3875850" y="271779"/>
                </a:cubicBezTo>
                <a:moveTo>
                  <a:pt x="77120" y="282598"/>
                </a:moveTo>
                <a:cubicBezTo>
                  <a:pt x="77120" y="282598"/>
                  <a:pt x="77307" y="282598"/>
                  <a:pt x="77432" y="282474"/>
                </a:cubicBezTo>
                <a:cubicBezTo>
                  <a:pt x="78053" y="281790"/>
                  <a:pt x="78613" y="281168"/>
                  <a:pt x="78799" y="280422"/>
                </a:cubicBezTo>
                <a:lnTo>
                  <a:pt x="78986" y="280422"/>
                </a:lnTo>
                <a:cubicBezTo>
                  <a:pt x="78986" y="280422"/>
                  <a:pt x="79296" y="279986"/>
                  <a:pt x="79173" y="279800"/>
                </a:cubicBezTo>
                <a:cubicBezTo>
                  <a:pt x="79110" y="279613"/>
                  <a:pt x="78862" y="279489"/>
                  <a:pt x="78675" y="279613"/>
                </a:cubicBezTo>
                <a:lnTo>
                  <a:pt x="78053" y="279862"/>
                </a:lnTo>
                <a:lnTo>
                  <a:pt x="78053" y="280111"/>
                </a:lnTo>
                <a:cubicBezTo>
                  <a:pt x="77991" y="280733"/>
                  <a:pt x="77307" y="281479"/>
                  <a:pt x="76871" y="281914"/>
                </a:cubicBezTo>
                <a:cubicBezTo>
                  <a:pt x="76748" y="282101"/>
                  <a:pt x="76748" y="282349"/>
                  <a:pt x="76871" y="282474"/>
                </a:cubicBezTo>
                <a:cubicBezTo>
                  <a:pt x="76934" y="282536"/>
                  <a:pt x="77058" y="282598"/>
                  <a:pt x="77120" y="282598"/>
                </a:cubicBezTo>
                <a:moveTo>
                  <a:pt x="4140601" y="290868"/>
                </a:moveTo>
                <a:cubicBezTo>
                  <a:pt x="4140601" y="290868"/>
                  <a:pt x="4140352" y="291116"/>
                  <a:pt x="4140227" y="291178"/>
                </a:cubicBezTo>
                <a:cubicBezTo>
                  <a:pt x="4139917" y="291427"/>
                  <a:pt x="4139668" y="291676"/>
                  <a:pt x="4139419" y="292049"/>
                </a:cubicBezTo>
                <a:cubicBezTo>
                  <a:pt x="4139295" y="292235"/>
                  <a:pt x="4139419" y="292484"/>
                  <a:pt x="4139544" y="292609"/>
                </a:cubicBezTo>
                <a:cubicBezTo>
                  <a:pt x="4139606" y="292609"/>
                  <a:pt x="4139668" y="292671"/>
                  <a:pt x="4139730" y="292671"/>
                </a:cubicBezTo>
                <a:cubicBezTo>
                  <a:pt x="4139855" y="292671"/>
                  <a:pt x="4139979" y="292609"/>
                  <a:pt x="4140041" y="292484"/>
                </a:cubicBezTo>
                <a:cubicBezTo>
                  <a:pt x="4140165" y="292235"/>
                  <a:pt x="4140414" y="292049"/>
                  <a:pt x="4140663" y="291800"/>
                </a:cubicBezTo>
                <a:cubicBezTo>
                  <a:pt x="4140788" y="291676"/>
                  <a:pt x="4140974" y="291552"/>
                  <a:pt x="4141098" y="291427"/>
                </a:cubicBezTo>
                <a:cubicBezTo>
                  <a:pt x="4141222" y="291303"/>
                  <a:pt x="4141222" y="290992"/>
                  <a:pt x="4141098" y="290868"/>
                </a:cubicBezTo>
                <a:cubicBezTo>
                  <a:pt x="4140974" y="290743"/>
                  <a:pt x="4140663" y="290743"/>
                  <a:pt x="4140539" y="290868"/>
                </a:cubicBezTo>
                <a:moveTo>
                  <a:pt x="827975" y="359014"/>
                </a:moveTo>
                <a:cubicBezTo>
                  <a:pt x="827975" y="359014"/>
                  <a:pt x="828224" y="358952"/>
                  <a:pt x="828286" y="358827"/>
                </a:cubicBezTo>
                <a:cubicBezTo>
                  <a:pt x="828596" y="358081"/>
                  <a:pt x="828783" y="357335"/>
                  <a:pt x="828845" y="356465"/>
                </a:cubicBezTo>
                <a:cubicBezTo>
                  <a:pt x="828845" y="356278"/>
                  <a:pt x="828721" y="356092"/>
                  <a:pt x="828534" y="356092"/>
                </a:cubicBezTo>
                <a:cubicBezTo>
                  <a:pt x="828348" y="356092"/>
                  <a:pt x="828162" y="356216"/>
                  <a:pt x="828162" y="356403"/>
                </a:cubicBezTo>
                <a:cubicBezTo>
                  <a:pt x="828099" y="357149"/>
                  <a:pt x="827913" y="357833"/>
                  <a:pt x="827602" y="358517"/>
                </a:cubicBezTo>
                <a:cubicBezTo>
                  <a:pt x="827540" y="358703"/>
                  <a:pt x="827602" y="358890"/>
                  <a:pt x="827788" y="358952"/>
                </a:cubicBezTo>
                <a:cubicBezTo>
                  <a:pt x="827788" y="358952"/>
                  <a:pt x="827913" y="358952"/>
                  <a:pt x="827913" y="358952"/>
                </a:cubicBezTo>
                <a:moveTo>
                  <a:pt x="1501667" y="365170"/>
                </a:moveTo>
                <a:cubicBezTo>
                  <a:pt x="1501667" y="365170"/>
                  <a:pt x="1501729" y="365170"/>
                  <a:pt x="1501791" y="365170"/>
                </a:cubicBezTo>
                <a:cubicBezTo>
                  <a:pt x="1501978" y="365170"/>
                  <a:pt x="1502103" y="365045"/>
                  <a:pt x="1502165" y="364859"/>
                </a:cubicBezTo>
                <a:cubicBezTo>
                  <a:pt x="1502538" y="363429"/>
                  <a:pt x="1503097" y="361999"/>
                  <a:pt x="1503657" y="360506"/>
                </a:cubicBezTo>
                <a:cubicBezTo>
                  <a:pt x="1503967" y="359636"/>
                  <a:pt x="1504341" y="358765"/>
                  <a:pt x="1504651" y="357895"/>
                </a:cubicBezTo>
                <a:cubicBezTo>
                  <a:pt x="1504714" y="357708"/>
                  <a:pt x="1504651" y="357460"/>
                  <a:pt x="1504403" y="357397"/>
                </a:cubicBezTo>
                <a:cubicBezTo>
                  <a:pt x="1504154" y="357335"/>
                  <a:pt x="1503967" y="357397"/>
                  <a:pt x="1503905" y="357646"/>
                </a:cubicBezTo>
                <a:cubicBezTo>
                  <a:pt x="1503595" y="358517"/>
                  <a:pt x="1503284" y="359387"/>
                  <a:pt x="1502911" y="360258"/>
                </a:cubicBezTo>
                <a:cubicBezTo>
                  <a:pt x="1502351" y="361688"/>
                  <a:pt x="1501791" y="363180"/>
                  <a:pt x="1501357" y="364672"/>
                </a:cubicBezTo>
                <a:cubicBezTo>
                  <a:pt x="1501357" y="364859"/>
                  <a:pt x="1501419" y="365107"/>
                  <a:pt x="1501605" y="365170"/>
                </a:cubicBezTo>
                <a:moveTo>
                  <a:pt x="25700" y="364610"/>
                </a:moveTo>
                <a:lnTo>
                  <a:pt x="25700" y="364610"/>
                </a:lnTo>
                <a:cubicBezTo>
                  <a:pt x="25700" y="364610"/>
                  <a:pt x="26011" y="364486"/>
                  <a:pt x="26011" y="364361"/>
                </a:cubicBezTo>
                <a:cubicBezTo>
                  <a:pt x="26011" y="364050"/>
                  <a:pt x="26259" y="363739"/>
                  <a:pt x="26508" y="363366"/>
                </a:cubicBezTo>
                <a:cubicBezTo>
                  <a:pt x="26632" y="363242"/>
                  <a:pt x="26570" y="362993"/>
                  <a:pt x="26446" y="362931"/>
                </a:cubicBezTo>
                <a:cubicBezTo>
                  <a:pt x="26259" y="362807"/>
                  <a:pt x="26073" y="362869"/>
                  <a:pt x="25949" y="362993"/>
                </a:cubicBezTo>
                <a:cubicBezTo>
                  <a:pt x="25638" y="363429"/>
                  <a:pt x="25389" y="363802"/>
                  <a:pt x="25327" y="364237"/>
                </a:cubicBezTo>
                <a:cubicBezTo>
                  <a:pt x="25327" y="364423"/>
                  <a:pt x="25389" y="364610"/>
                  <a:pt x="25575" y="364610"/>
                </a:cubicBezTo>
                <a:moveTo>
                  <a:pt x="23772" y="368403"/>
                </a:moveTo>
                <a:cubicBezTo>
                  <a:pt x="23772" y="368403"/>
                  <a:pt x="23959" y="368030"/>
                  <a:pt x="23772" y="367905"/>
                </a:cubicBezTo>
                <a:cubicBezTo>
                  <a:pt x="23648" y="367781"/>
                  <a:pt x="23399" y="367719"/>
                  <a:pt x="23275" y="367905"/>
                </a:cubicBezTo>
                <a:cubicBezTo>
                  <a:pt x="22404" y="368714"/>
                  <a:pt x="21783" y="369957"/>
                  <a:pt x="21223" y="371076"/>
                </a:cubicBezTo>
                <a:cubicBezTo>
                  <a:pt x="20664" y="372196"/>
                  <a:pt x="20104" y="373315"/>
                  <a:pt x="19358" y="374061"/>
                </a:cubicBezTo>
                <a:cubicBezTo>
                  <a:pt x="19233" y="374185"/>
                  <a:pt x="19233" y="374434"/>
                  <a:pt x="19358" y="374558"/>
                </a:cubicBezTo>
                <a:cubicBezTo>
                  <a:pt x="19420" y="374621"/>
                  <a:pt x="19544" y="374683"/>
                  <a:pt x="19606" y="374683"/>
                </a:cubicBezTo>
                <a:cubicBezTo>
                  <a:pt x="19669" y="374683"/>
                  <a:pt x="19793" y="374683"/>
                  <a:pt x="19855" y="374558"/>
                </a:cubicBezTo>
                <a:cubicBezTo>
                  <a:pt x="20725" y="373688"/>
                  <a:pt x="21285" y="372507"/>
                  <a:pt x="21907" y="371387"/>
                </a:cubicBezTo>
                <a:cubicBezTo>
                  <a:pt x="22467" y="370268"/>
                  <a:pt x="23026" y="369149"/>
                  <a:pt x="23772" y="368403"/>
                </a:cubicBezTo>
                <a:moveTo>
                  <a:pt x="12021" y="388051"/>
                </a:moveTo>
                <a:cubicBezTo>
                  <a:pt x="10653" y="390725"/>
                  <a:pt x="9347" y="393398"/>
                  <a:pt x="8041" y="396072"/>
                </a:cubicBezTo>
                <a:cubicBezTo>
                  <a:pt x="6114" y="400051"/>
                  <a:pt x="4062" y="404155"/>
                  <a:pt x="2010" y="408134"/>
                </a:cubicBezTo>
                <a:cubicBezTo>
                  <a:pt x="1886" y="408383"/>
                  <a:pt x="2010" y="408632"/>
                  <a:pt x="2197" y="408756"/>
                </a:cubicBezTo>
                <a:cubicBezTo>
                  <a:pt x="2259" y="408756"/>
                  <a:pt x="2321" y="408756"/>
                  <a:pt x="2383" y="408756"/>
                </a:cubicBezTo>
                <a:cubicBezTo>
                  <a:pt x="2570" y="408756"/>
                  <a:pt x="2694" y="408694"/>
                  <a:pt x="2756" y="408507"/>
                </a:cubicBezTo>
                <a:cubicBezTo>
                  <a:pt x="4870" y="404528"/>
                  <a:pt x="6860" y="400424"/>
                  <a:pt x="8850" y="396445"/>
                </a:cubicBezTo>
                <a:cubicBezTo>
                  <a:pt x="10156" y="393771"/>
                  <a:pt x="11461" y="391098"/>
                  <a:pt x="12829" y="388424"/>
                </a:cubicBezTo>
                <a:cubicBezTo>
                  <a:pt x="12953" y="388237"/>
                  <a:pt x="12829" y="387927"/>
                  <a:pt x="12642" y="387864"/>
                </a:cubicBezTo>
                <a:cubicBezTo>
                  <a:pt x="12456" y="387740"/>
                  <a:pt x="12145" y="387864"/>
                  <a:pt x="12083" y="388051"/>
                </a:cubicBezTo>
                <a:moveTo>
                  <a:pt x="788803" y="458374"/>
                </a:moveTo>
                <a:cubicBezTo>
                  <a:pt x="788803" y="458374"/>
                  <a:pt x="788990" y="458374"/>
                  <a:pt x="789052" y="458374"/>
                </a:cubicBezTo>
                <a:cubicBezTo>
                  <a:pt x="789363" y="458374"/>
                  <a:pt x="789673" y="458187"/>
                  <a:pt x="789736" y="457876"/>
                </a:cubicBezTo>
                <a:cubicBezTo>
                  <a:pt x="790357" y="456073"/>
                  <a:pt x="790917" y="454208"/>
                  <a:pt x="791539" y="452342"/>
                </a:cubicBezTo>
                <a:cubicBezTo>
                  <a:pt x="793218" y="447244"/>
                  <a:pt x="794897" y="441959"/>
                  <a:pt x="797322" y="437109"/>
                </a:cubicBezTo>
                <a:cubicBezTo>
                  <a:pt x="797508" y="436736"/>
                  <a:pt x="797322" y="436301"/>
                  <a:pt x="797011" y="436114"/>
                </a:cubicBezTo>
                <a:cubicBezTo>
                  <a:pt x="796637" y="435928"/>
                  <a:pt x="796202" y="436114"/>
                  <a:pt x="796016" y="436425"/>
                </a:cubicBezTo>
                <a:cubicBezTo>
                  <a:pt x="793528" y="441337"/>
                  <a:pt x="791788" y="446684"/>
                  <a:pt x="790171" y="451845"/>
                </a:cubicBezTo>
                <a:cubicBezTo>
                  <a:pt x="789611" y="453648"/>
                  <a:pt x="788990" y="455513"/>
                  <a:pt x="788368" y="457317"/>
                </a:cubicBezTo>
                <a:cubicBezTo>
                  <a:pt x="788243" y="457690"/>
                  <a:pt x="788430" y="458125"/>
                  <a:pt x="788803" y="458249"/>
                </a:cubicBezTo>
                <a:moveTo>
                  <a:pt x="2998588" y="460052"/>
                </a:moveTo>
                <a:cubicBezTo>
                  <a:pt x="2998029" y="461172"/>
                  <a:pt x="2997220" y="462229"/>
                  <a:pt x="2996474" y="463223"/>
                </a:cubicBezTo>
                <a:cubicBezTo>
                  <a:pt x="2995604" y="464343"/>
                  <a:pt x="2994733" y="465462"/>
                  <a:pt x="2994112" y="466830"/>
                </a:cubicBezTo>
                <a:cubicBezTo>
                  <a:pt x="2994049" y="467016"/>
                  <a:pt x="2994112" y="467265"/>
                  <a:pt x="2994298" y="467327"/>
                </a:cubicBezTo>
                <a:cubicBezTo>
                  <a:pt x="2994298" y="467327"/>
                  <a:pt x="2994423" y="467327"/>
                  <a:pt x="2994485" y="467327"/>
                </a:cubicBezTo>
                <a:cubicBezTo>
                  <a:pt x="2994609" y="467327"/>
                  <a:pt x="2994795" y="467265"/>
                  <a:pt x="2994858" y="467078"/>
                </a:cubicBezTo>
                <a:cubicBezTo>
                  <a:pt x="2995417" y="465835"/>
                  <a:pt x="2996225" y="464778"/>
                  <a:pt x="2997096" y="463659"/>
                </a:cubicBezTo>
                <a:cubicBezTo>
                  <a:pt x="2997842" y="462664"/>
                  <a:pt x="2998713" y="461607"/>
                  <a:pt x="2999272" y="460425"/>
                </a:cubicBezTo>
                <a:cubicBezTo>
                  <a:pt x="2999396" y="460239"/>
                  <a:pt x="2999272" y="459990"/>
                  <a:pt x="2999086" y="459866"/>
                </a:cubicBezTo>
                <a:cubicBezTo>
                  <a:pt x="2998899" y="459804"/>
                  <a:pt x="2998650" y="459866"/>
                  <a:pt x="2998526" y="460052"/>
                </a:cubicBezTo>
                <a:moveTo>
                  <a:pt x="2797195" y="472115"/>
                </a:moveTo>
                <a:cubicBezTo>
                  <a:pt x="2797195" y="472115"/>
                  <a:pt x="2796636" y="471928"/>
                  <a:pt x="2796449" y="472177"/>
                </a:cubicBezTo>
                <a:cubicBezTo>
                  <a:pt x="2792843" y="476467"/>
                  <a:pt x="2788926" y="480633"/>
                  <a:pt x="2785071" y="484612"/>
                </a:cubicBezTo>
                <a:cubicBezTo>
                  <a:pt x="2783579" y="486167"/>
                  <a:pt x="2782087" y="487721"/>
                  <a:pt x="2780657" y="489276"/>
                </a:cubicBezTo>
                <a:cubicBezTo>
                  <a:pt x="2780470" y="489524"/>
                  <a:pt x="2780470" y="489835"/>
                  <a:pt x="2780657" y="490022"/>
                </a:cubicBezTo>
                <a:cubicBezTo>
                  <a:pt x="2780781" y="490146"/>
                  <a:pt x="2780905" y="490146"/>
                  <a:pt x="2781029" y="490146"/>
                </a:cubicBezTo>
                <a:cubicBezTo>
                  <a:pt x="2781154" y="490146"/>
                  <a:pt x="2781341" y="490084"/>
                  <a:pt x="2781403" y="489960"/>
                </a:cubicBezTo>
                <a:cubicBezTo>
                  <a:pt x="2782833" y="488405"/>
                  <a:pt x="2784325" y="486851"/>
                  <a:pt x="2785817" y="485296"/>
                </a:cubicBezTo>
                <a:cubicBezTo>
                  <a:pt x="2789672" y="481317"/>
                  <a:pt x="2793652" y="477151"/>
                  <a:pt x="2797258" y="472799"/>
                </a:cubicBezTo>
                <a:cubicBezTo>
                  <a:pt x="2797444" y="472550"/>
                  <a:pt x="2797444" y="472239"/>
                  <a:pt x="2797195" y="472053"/>
                </a:cubicBezTo>
                <a:moveTo>
                  <a:pt x="4255505" y="432135"/>
                </a:moveTo>
                <a:cubicBezTo>
                  <a:pt x="4253017" y="436736"/>
                  <a:pt x="4250469" y="441461"/>
                  <a:pt x="4247981" y="445938"/>
                </a:cubicBezTo>
                <a:cubicBezTo>
                  <a:pt x="4245805" y="449855"/>
                  <a:pt x="4243629" y="453835"/>
                  <a:pt x="4241515" y="457814"/>
                </a:cubicBezTo>
                <a:cubicBezTo>
                  <a:pt x="4241390" y="458000"/>
                  <a:pt x="4241515" y="458311"/>
                  <a:pt x="4241701" y="458374"/>
                </a:cubicBezTo>
                <a:cubicBezTo>
                  <a:pt x="4241764" y="458374"/>
                  <a:pt x="4241826" y="458374"/>
                  <a:pt x="4241888" y="458374"/>
                </a:cubicBezTo>
                <a:cubicBezTo>
                  <a:pt x="4242012" y="458374"/>
                  <a:pt x="4242199" y="458311"/>
                  <a:pt x="4242261" y="458125"/>
                </a:cubicBezTo>
                <a:cubicBezTo>
                  <a:pt x="4244375" y="454146"/>
                  <a:pt x="4246552" y="450228"/>
                  <a:pt x="4248728" y="446249"/>
                </a:cubicBezTo>
                <a:cubicBezTo>
                  <a:pt x="4251215" y="441710"/>
                  <a:pt x="4253764" y="437047"/>
                  <a:pt x="4256251" y="432446"/>
                </a:cubicBezTo>
                <a:cubicBezTo>
                  <a:pt x="4256375" y="432259"/>
                  <a:pt x="4256251" y="431948"/>
                  <a:pt x="4256064" y="431886"/>
                </a:cubicBezTo>
                <a:cubicBezTo>
                  <a:pt x="4255878" y="431762"/>
                  <a:pt x="4255567" y="431886"/>
                  <a:pt x="4255505" y="432073"/>
                </a:cubicBezTo>
                <a:moveTo>
                  <a:pt x="776057" y="500343"/>
                </a:moveTo>
                <a:cubicBezTo>
                  <a:pt x="776057" y="500343"/>
                  <a:pt x="776492" y="500157"/>
                  <a:pt x="776492" y="499908"/>
                </a:cubicBezTo>
                <a:cubicBezTo>
                  <a:pt x="776492" y="498789"/>
                  <a:pt x="776865" y="497732"/>
                  <a:pt x="777300" y="496613"/>
                </a:cubicBezTo>
                <a:cubicBezTo>
                  <a:pt x="777736" y="495556"/>
                  <a:pt x="778108" y="494436"/>
                  <a:pt x="778171" y="493255"/>
                </a:cubicBezTo>
                <a:cubicBezTo>
                  <a:pt x="778171" y="493006"/>
                  <a:pt x="777984" y="492820"/>
                  <a:pt x="777736" y="492820"/>
                </a:cubicBezTo>
                <a:lnTo>
                  <a:pt x="777736" y="492820"/>
                </a:lnTo>
                <a:cubicBezTo>
                  <a:pt x="777736" y="492820"/>
                  <a:pt x="777300" y="493006"/>
                  <a:pt x="777300" y="493255"/>
                </a:cubicBezTo>
                <a:cubicBezTo>
                  <a:pt x="777300" y="494312"/>
                  <a:pt x="776865" y="495307"/>
                  <a:pt x="776492" y="496364"/>
                </a:cubicBezTo>
                <a:cubicBezTo>
                  <a:pt x="776057" y="497483"/>
                  <a:pt x="775621" y="498665"/>
                  <a:pt x="775621" y="499970"/>
                </a:cubicBezTo>
                <a:cubicBezTo>
                  <a:pt x="775621" y="500219"/>
                  <a:pt x="775808" y="500406"/>
                  <a:pt x="776057" y="500406"/>
                </a:cubicBezTo>
                <a:moveTo>
                  <a:pt x="4233308" y="472301"/>
                </a:moveTo>
                <a:cubicBezTo>
                  <a:pt x="4232064" y="473545"/>
                  <a:pt x="4231193" y="475161"/>
                  <a:pt x="4230385" y="476778"/>
                </a:cubicBezTo>
                <a:cubicBezTo>
                  <a:pt x="4229888" y="477773"/>
                  <a:pt x="4229390" y="478768"/>
                  <a:pt x="4228768" y="479638"/>
                </a:cubicBezTo>
                <a:cubicBezTo>
                  <a:pt x="4228644" y="479825"/>
                  <a:pt x="4228707" y="480011"/>
                  <a:pt x="4228893" y="480136"/>
                </a:cubicBezTo>
                <a:cubicBezTo>
                  <a:pt x="4228955" y="480136"/>
                  <a:pt x="4229017" y="480198"/>
                  <a:pt x="4229079" y="480198"/>
                </a:cubicBezTo>
                <a:cubicBezTo>
                  <a:pt x="4229204" y="480198"/>
                  <a:pt x="4229328" y="480198"/>
                  <a:pt x="4229390" y="480011"/>
                </a:cubicBezTo>
                <a:cubicBezTo>
                  <a:pt x="4230012" y="479079"/>
                  <a:pt x="4230571" y="478084"/>
                  <a:pt x="4231069" y="477089"/>
                </a:cubicBezTo>
                <a:cubicBezTo>
                  <a:pt x="4231815" y="475597"/>
                  <a:pt x="4232624" y="474042"/>
                  <a:pt x="4233805" y="472861"/>
                </a:cubicBezTo>
                <a:cubicBezTo>
                  <a:pt x="4233929" y="472737"/>
                  <a:pt x="4233929" y="472488"/>
                  <a:pt x="4233805" y="472301"/>
                </a:cubicBezTo>
                <a:cubicBezTo>
                  <a:pt x="4233680" y="472177"/>
                  <a:pt x="4233431" y="472177"/>
                  <a:pt x="4233308" y="472301"/>
                </a:cubicBezTo>
                <a:moveTo>
                  <a:pt x="850856" y="542562"/>
                </a:moveTo>
                <a:cubicBezTo>
                  <a:pt x="850856" y="542562"/>
                  <a:pt x="850545" y="542686"/>
                  <a:pt x="850545" y="542873"/>
                </a:cubicBezTo>
                <a:cubicBezTo>
                  <a:pt x="850545" y="543619"/>
                  <a:pt x="850296" y="544303"/>
                  <a:pt x="849986" y="545049"/>
                </a:cubicBezTo>
                <a:cubicBezTo>
                  <a:pt x="849675" y="545982"/>
                  <a:pt x="849302" y="546852"/>
                  <a:pt x="849426" y="547909"/>
                </a:cubicBezTo>
                <a:cubicBezTo>
                  <a:pt x="849426" y="548096"/>
                  <a:pt x="849612" y="548220"/>
                  <a:pt x="849737" y="548220"/>
                </a:cubicBezTo>
                <a:lnTo>
                  <a:pt x="849737" y="548220"/>
                </a:lnTo>
                <a:cubicBezTo>
                  <a:pt x="849737" y="548220"/>
                  <a:pt x="850048" y="548033"/>
                  <a:pt x="850048" y="547847"/>
                </a:cubicBezTo>
                <a:cubicBezTo>
                  <a:pt x="849924" y="546976"/>
                  <a:pt x="850234" y="546168"/>
                  <a:pt x="850545" y="545298"/>
                </a:cubicBezTo>
                <a:cubicBezTo>
                  <a:pt x="850856" y="544551"/>
                  <a:pt x="851167" y="543743"/>
                  <a:pt x="851167" y="542873"/>
                </a:cubicBezTo>
                <a:cubicBezTo>
                  <a:pt x="851167" y="542686"/>
                  <a:pt x="851042" y="542562"/>
                  <a:pt x="850856" y="542562"/>
                </a:cubicBezTo>
                <a:close/>
                <a:moveTo>
                  <a:pt x="1043855" y="550956"/>
                </a:moveTo>
                <a:cubicBezTo>
                  <a:pt x="1043855" y="550956"/>
                  <a:pt x="1043233" y="551267"/>
                  <a:pt x="1043109" y="551764"/>
                </a:cubicBezTo>
                <a:cubicBezTo>
                  <a:pt x="1043109" y="551951"/>
                  <a:pt x="1043171" y="552137"/>
                  <a:pt x="1043357" y="552199"/>
                </a:cubicBezTo>
                <a:cubicBezTo>
                  <a:pt x="1043357" y="552199"/>
                  <a:pt x="1043357" y="552199"/>
                  <a:pt x="1043420" y="552199"/>
                </a:cubicBezTo>
                <a:cubicBezTo>
                  <a:pt x="1043606" y="552199"/>
                  <a:pt x="1043730" y="552075"/>
                  <a:pt x="1043792" y="551951"/>
                </a:cubicBezTo>
                <a:cubicBezTo>
                  <a:pt x="1043792" y="551826"/>
                  <a:pt x="1043917" y="551764"/>
                  <a:pt x="1044166" y="551640"/>
                </a:cubicBezTo>
                <a:cubicBezTo>
                  <a:pt x="1044353" y="551515"/>
                  <a:pt x="1044415" y="551329"/>
                  <a:pt x="1044353" y="551142"/>
                </a:cubicBezTo>
                <a:cubicBezTo>
                  <a:pt x="1044228" y="550956"/>
                  <a:pt x="1044041" y="550894"/>
                  <a:pt x="1043855" y="551018"/>
                </a:cubicBezTo>
                <a:moveTo>
                  <a:pt x="2706728" y="553194"/>
                </a:moveTo>
                <a:cubicBezTo>
                  <a:pt x="2700945" y="557795"/>
                  <a:pt x="2695722" y="561712"/>
                  <a:pt x="2690810" y="565194"/>
                </a:cubicBezTo>
                <a:cubicBezTo>
                  <a:pt x="2690624" y="565319"/>
                  <a:pt x="2690624" y="565567"/>
                  <a:pt x="2690748" y="565692"/>
                </a:cubicBezTo>
                <a:cubicBezTo>
                  <a:pt x="2690810" y="565816"/>
                  <a:pt x="2690934" y="565878"/>
                  <a:pt x="2691059" y="565878"/>
                </a:cubicBezTo>
                <a:cubicBezTo>
                  <a:pt x="2691121" y="565878"/>
                  <a:pt x="2691183" y="565878"/>
                  <a:pt x="2691308" y="565816"/>
                </a:cubicBezTo>
                <a:cubicBezTo>
                  <a:pt x="2696219" y="562334"/>
                  <a:pt x="2701443" y="558417"/>
                  <a:pt x="2707225" y="553816"/>
                </a:cubicBezTo>
                <a:cubicBezTo>
                  <a:pt x="2707412" y="553692"/>
                  <a:pt x="2707412" y="553443"/>
                  <a:pt x="2707225" y="553319"/>
                </a:cubicBezTo>
                <a:cubicBezTo>
                  <a:pt x="2707100" y="553132"/>
                  <a:pt x="2706852" y="553132"/>
                  <a:pt x="2706728" y="553319"/>
                </a:cubicBezTo>
                <a:moveTo>
                  <a:pt x="844949" y="565070"/>
                </a:moveTo>
                <a:cubicBezTo>
                  <a:pt x="844141" y="566749"/>
                  <a:pt x="843706" y="568801"/>
                  <a:pt x="843270" y="570853"/>
                </a:cubicBezTo>
                <a:cubicBezTo>
                  <a:pt x="843084" y="571847"/>
                  <a:pt x="842835" y="572842"/>
                  <a:pt x="842586" y="573775"/>
                </a:cubicBezTo>
                <a:cubicBezTo>
                  <a:pt x="842586" y="573775"/>
                  <a:pt x="842524" y="573775"/>
                  <a:pt x="842462" y="573775"/>
                </a:cubicBezTo>
                <a:lnTo>
                  <a:pt x="842338" y="573775"/>
                </a:lnTo>
                <a:cubicBezTo>
                  <a:pt x="842338" y="573775"/>
                  <a:pt x="842089" y="574086"/>
                  <a:pt x="842151" y="574272"/>
                </a:cubicBezTo>
                <a:cubicBezTo>
                  <a:pt x="842151" y="574397"/>
                  <a:pt x="842338" y="574459"/>
                  <a:pt x="842462" y="574459"/>
                </a:cubicBezTo>
                <a:cubicBezTo>
                  <a:pt x="842462" y="574459"/>
                  <a:pt x="842524" y="574459"/>
                  <a:pt x="842586" y="574459"/>
                </a:cubicBezTo>
                <a:lnTo>
                  <a:pt x="842711" y="574459"/>
                </a:lnTo>
                <a:cubicBezTo>
                  <a:pt x="842711" y="574459"/>
                  <a:pt x="842898" y="574334"/>
                  <a:pt x="843022" y="574272"/>
                </a:cubicBezTo>
                <a:lnTo>
                  <a:pt x="843147" y="574272"/>
                </a:lnTo>
                <a:cubicBezTo>
                  <a:pt x="843147" y="574272"/>
                  <a:pt x="843147" y="574086"/>
                  <a:pt x="843147" y="574086"/>
                </a:cubicBezTo>
                <a:cubicBezTo>
                  <a:pt x="843457" y="573091"/>
                  <a:pt x="843644" y="572034"/>
                  <a:pt x="843893" y="570977"/>
                </a:cubicBezTo>
                <a:cubicBezTo>
                  <a:pt x="844328" y="568987"/>
                  <a:pt x="844762" y="566935"/>
                  <a:pt x="845571" y="565381"/>
                </a:cubicBezTo>
                <a:cubicBezTo>
                  <a:pt x="845633" y="565194"/>
                  <a:pt x="845571" y="565008"/>
                  <a:pt x="845385" y="564946"/>
                </a:cubicBezTo>
                <a:cubicBezTo>
                  <a:pt x="845198" y="564884"/>
                  <a:pt x="845011" y="564946"/>
                  <a:pt x="844949" y="565070"/>
                </a:cubicBezTo>
                <a:moveTo>
                  <a:pt x="1028994" y="571599"/>
                </a:moveTo>
                <a:cubicBezTo>
                  <a:pt x="1028994" y="571599"/>
                  <a:pt x="1028621" y="571599"/>
                  <a:pt x="1028559" y="571785"/>
                </a:cubicBezTo>
                <a:cubicBezTo>
                  <a:pt x="1028435" y="572158"/>
                  <a:pt x="1028310" y="572469"/>
                  <a:pt x="1028062" y="572780"/>
                </a:cubicBezTo>
                <a:cubicBezTo>
                  <a:pt x="1027938" y="572904"/>
                  <a:pt x="1027938" y="573153"/>
                  <a:pt x="1028062" y="573277"/>
                </a:cubicBezTo>
                <a:cubicBezTo>
                  <a:pt x="1028124" y="573277"/>
                  <a:pt x="1028186" y="573340"/>
                  <a:pt x="1028248" y="573340"/>
                </a:cubicBezTo>
                <a:cubicBezTo>
                  <a:pt x="1028373" y="573340"/>
                  <a:pt x="1028435" y="573340"/>
                  <a:pt x="1028497" y="573215"/>
                </a:cubicBezTo>
                <a:cubicBezTo>
                  <a:pt x="1028808" y="572780"/>
                  <a:pt x="1028994" y="572407"/>
                  <a:pt x="1029119" y="571972"/>
                </a:cubicBezTo>
                <a:cubicBezTo>
                  <a:pt x="1029119" y="571785"/>
                  <a:pt x="1029119" y="571599"/>
                  <a:pt x="1028933" y="571537"/>
                </a:cubicBezTo>
                <a:moveTo>
                  <a:pt x="839913" y="582480"/>
                </a:moveTo>
                <a:cubicBezTo>
                  <a:pt x="839478" y="585837"/>
                  <a:pt x="838545" y="589133"/>
                  <a:pt x="837675" y="592304"/>
                </a:cubicBezTo>
                <a:cubicBezTo>
                  <a:pt x="837301" y="593672"/>
                  <a:pt x="836929" y="594977"/>
                  <a:pt x="836555" y="596345"/>
                </a:cubicBezTo>
                <a:cubicBezTo>
                  <a:pt x="836555" y="596532"/>
                  <a:pt x="836618" y="596718"/>
                  <a:pt x="836804" y="596781"/>
                </a:cubicBezTo>
                <a:cubicBezTo>
                  <a:pt x="836804" y="596781"/>
                  <a:pt x="836804" y="596781"/>
                  <a:pt x="836867" y="596781"/>
                </a:cubicBezTo>
                <a:cubicBezTo>
                  <a:pt x="837053" y="596781"/>
                  <a:pt x="837177" y="596656"/>
                  <a:pt x="837177" y="596532"/>
                </a:cubicBezTo>
                <a:cubicBezTo>
                  <a:pt x="837550" y="595164"/>
                  <a:pt x="837923" y="593858"/>
                  <a:pt x="838297" y="592490"/>
                </a:cubicBezTo>
                <a:cubicBezTo>
                  <a:pt x="839167" y="589257"/>
                  <a:pt x="840099" y="585962"/>
                  <a:pt x="840535" y="582542"/>
                </a:cubicBezTo>
                <a:cubicBezTo>
                  <a:pt x="840535" y="582355"/>
                  <a:pt x="840410" y="582169"/>
                  <a:pt x="840224" y="582169"/>
                </a:cubicBezTo>
                <a:cubicBezTo>
                  <a:pt x="839975" y="582169"/>
                  <a:pt x="839851" y="582293"/>
                  <a:pt x="839851" y="582480"/>
                </a:cubicBezTo>
                <a:moveTo>
                  <a:pt x="833944" y="606978"/>
                </a:moveTo>
                <a:lnTo>
                  <a:pt x="833944" y="607226"/>
                </a:lnTo>
                <a:cubicBezTo>
                  <a:pt x="833944" y="607724"/>
                  <a:pt x="833758" y="608221"/>
                  <a:pt x="833571" y="608719"/>
                </a:cubicBezTo>
                <a:cubicBezTo>
                  <a:pt x="833322" y="609403"/>
                  <a:pt x="833074" y="610149"/>
                  <a:pt x="833198" y="611019"/>
                </a:cubicBezTo>
                <a:cubicBezTo>
                  <a:pt x="833198" y="611206"/>
                  <a:pt x="833384" y="611330"/>
                  <a:pt x="833571" y="611330"/>
                </a:cubicBezTo>
                <a:lnTo>
                  <a:pt x="833633" y="611330"/>
                </a:lnTo>
                <a:cubicBezTo>
                  <a:pt x="833633" y="611330"/>
                  <a:pt x="833944" y="611081"/>
                  <a:pt x="833944" y="610895"/>
                </a:cubicBezTo>
                <a:cubicBezTo>
                  <a:pt x="833820" y="610211"/>
                  <a:pt x="834068" y="609589"/>
                  <a:pt x="834255" y="608967"/>
                </a:cubicBezTo>
                <a:cubicBezTo>
                  <a:pt x="834442" y="608470"/>
                  <a:pt x="834566" y="608035"/>
                  <a:pt x="834628" y="607475"/>
                </a:cubicBezTo>
                <a:lnTo>
                  <a:pt x="834814" y="607475"/>
                </a:lnTo>
                <a:cubicBezTo>
                  <a:pt x="834814" y="607475"/>
                  <a:pt x="835063" y="607102"/>
                  <a:pt x="835001" y="606916"/>
                </a:cubicBezTo>
                <a:cubicBezTo>
                  <a:pt x="834939" y="606729"/>
                  <a:pt x="834690" y="606667"/>
                  <a:pt x="834504" y="606729"/>
                </a:cubicBezTo>
                <a:lnTo>
                  <a:pt x="833881" y="606978"/>
                </a:lnTo>
                <a:close/>
                <a:moveTo>
                  <a:pt x="2897302" y="653175"/>
                </a:moveTo>
                <a:cubicBezTo>
                  <a:pt x="2897302" y="653175"/>
                  <a:pt x="2897674" y="652989"/>
                  <a:pt x="2897674" y="652802"/>
                </a:cubicBezTo>
                <a:lnTo>
                  <a:pt x="2897674" y="651683"/>
                </a:lnTo>
                <a:cubicBezTo>
                  <a:pt x="2897674" y="651683"/>
                  <a:pt x="2897550" y="651310"/>
                  <a:pt x="2897302" y="651310"/>
                </a:cubicBezTo>
                <a:cubicBezTo>
                  <a:pt x="2897053" y="651310"/>
                  <a:pt x="2896928" y="651497"/>
                  <a:pt x="2896928" y="651683"/>
                </a:cubicBezTo>
                <a:lnTo>
                  <a:pt x="2896928" y="652802"/>
                </a:lnTo>
                <a:cubicBezTo>
                  <a:pt x="2896928" y="652802"/>
                  <a:pt x="2897115" y="653175"/>
                  <a:pt x="2897302" y="653175"/>
                </a:cubicBezTo>
                <a:moveTo>
                  <a:pt x="4124373" y="612947"/>
                </a:moveTo>
                <a:cubicBezTo>
                  <a:pt x="4125803" y="611828"/>
                  <a:pt x="4126922" y="610335"/>
                  <a:pt x="4127979" y="608905"/>
                </a:cubicBezTo>
                <a:lnTo>
                  <a:pt x="4128352" y="608408"/>
                </a:lnTo>
                <a:cubicBezTo>
                  <a:pt x="4128352" y="608408"/>
                  <a:pt x="4128477" y="608035"/>
                  <a:pt x="4128290" y="607910"/>
                </a:cubicBezTo>
                <a:cubicBezTo>
                  <a:pt x="4128103" y="607786"/>
                  <a:pt x="4127916" y="607786"/>
                  <a:pt x="4127792" y="607973"/>
                </a:cubicBezTo>
                <a:lnTo>
                  <a:pt x="4127419" y="608470"/>
                </a:lnTo>
                <a:cubicBezTo>
                  <a:pt x="4126362" y="609838"/>
                  <a:pt x="4125305" y="611268"/>
                  <a:pt x="4123937" y="612325"/>
                </a:cubicBezTo>
                <a:cubicBezTo>
                  <a:pt x="4123751" y="612449"/>
                  <a:pt x="4123751" y="612698"/>
                  <a:pt x="4123937" y="612822"/>
                </a:cubicBezTo>
                <a:cubicBezTo>
                  <a:pt x="4123999" y="612947"/>
                  <a:pt x="4124124" y="612947"/>
                  <a:pt x="4124248" y="612947"/>
                </a:cubicBezTo>
                <a:cubicBezTo>
                  <a:pt x="4124310" y="612947"/>
                  <a:pt x="4124435" y="612947"/>
                  <a:pt x="4124497" y="612885"/>
                </a:cubicBezTo>
                <a:moveTo>
                  <a:pt x="1773134" y="705467"/>
                </a:moveTo>
                <a:cubicBezTo>
                  <a:pt x="1773134" y="705467"/>
                  <a:pt x="1772637" y="705529"/>
                  <a:pt x="1772574" y="705778"/>
                </a:cubicBezTo>
                <a:cubicBezTo>
                  <a:pt x="1772512" y="706026"/>
                  <a:pt x="1772699" y="706275"/>
                  <a:pt x="1772885" y="706337"/>
                </a:cubicBezTo>
                <a:lnTo>
                  <a:pt x="1773258" y="706337"/>
                </a:lnTo>
                <a:cubicBezTo>
                  <a:pt x="1773942" y="706586"/>
                  <a:pt x="1774688" y="706772"/>
                  <a:pt x="1775248" y="707146"/>
                </a:cubicBezTo>
                <a:cubicBezTo>
                  <a:pt x="1775310" y="707146"/>
                  <a:pt x="1775434" y="707208"/>
                  <a:pt x="1775497" y="707208"/>
                </a:cubicBezTo>
                <a:cubicBezTo>
                  <a:pt x="1775621" y="707208"/>
                  <a:pt x="1775808" y="707146"/>
                  <a:pt x="1775869" y="707021"/>
                </a:cubicBezTo>
                <a:cubicBezTo>
                  <a:pt x="1775994" y="706835"/>
                  <a:pt x="1775931" y="706524"/>
                  <a:pt x="1775745" y="706399"/>
                </a:cubicBezTo>
                <a:cubicBezTo>
                  <a:pt x="1775062" y="705964"/>
                  <a:pt x="1774253" y="705778"/>
                  <a:pt x="1773445" y="705591"/>
                </a:cubicBezTo>
                <a:lnTo>
                  <a:pt x="1773071" y="705591"/>
                </a:lnTo>
                <a:close/>
                <a:moveTo>
                  <a:pt x="1774626" y="734628"/>
                </a:moveTo>
                <a:cubicBezTo>
                  <a:pt x="1775123" y="734690"/>
                  <a:pt x="1775559" y="734752"/>
                  <a:pt x="1775931" y="734939"/>
                </a:cubicBezTo>
                <a:cubicBezTo>
                  <a:pt x="1775931" y="734939"/>
                  <a:pt x="1776056" y="734939"/>
                  <a:pt x="1776118" y="734939"/>
                </a:cubicBezTo>
                <a:cubicBezTo>
                  <a:pt x="1776243" y="734939"/>
                  <a:pt x="1776367" y="734877"/>
                  <a:pt x="1776429" y="734752"/>
                </a:cubicBezTo>
                <a:cubicBezTo>
                  <a:pt x="1776554" y="734566"/>
                  <a:pt x="1776429" y="734379"/>
                  <a:pt x="1776305" y="734255"/>
                </a:cubicBezTo>
                <a:cubicBezTo>
                  <a:pt x="1775808" y="734006"/>
                  <a:pt x="1775248" y="733944"/>
                  <a:pt x="1774750" y="733820"/>
                </a:cubicBezTo>
                <a:cubicBezTo>
                  <a:pt x="1774191" y="733757"/>
                  <a:pt x="1773693" y="733695"/>
                  <a:pt x="1773258" y="733384"/>
                </a:cubicBezTo>
                <a:cubicBezTo>
                  <a:pt x="1773071" y="733260"/>
                  <a:pt x="1772885" y="733384"/>
                  <a:pt x="1772760" y="733509"/>
                </a:cubicBezTo>
                <a:cubicBezTo>
                  <a:pt x="1772637" y="733695"/>
                  <a:pt x="1772760" y="733882"/>
                  <a:pt x="1772885" y="734006"/>
                </a:cubicBezTo>
                <a:cubicBezTo>
                  <a:pt x="1773445" y="734379"/>
                  <a:pt x="1774067" y="734441"/>
                  <a:pt x="1774626" y="734504"/>
                </a:cubicBezTo>
                <a:moveTo>
                  <a:pt x="1802606" y="740970"/>
                </a:moveTo>
                <a:cubicBezTo>
                  <a:pt x="1802606" y="740970"/>
                  <a:pt x="1803041" y="740784"/>
                  <a:pt x="1803103" y="740535"/>
                </a:cubicBezTo>
                <a:cubicBezTo>
                  <a:pt x="1803103" y="740286"/>
                  <a:pt x="1802979" y="740037"/>
                  <a:pt x="1802730" y="739975"/>
                </a:cubicBezTo>
                <a:cubicBezTo>
                  <a:pt x="1802357" y="739913"/>
                  <a:pt x="1802046" y="739789"/>
                  <a:pt x="1801673" y="739664"/>
                </a:cubicBezTo>
                <a:lnTo>
                  <a:pt x="1801797" y="739664"/>
                </a:lnTo>
                <a:cubicBezTo>
                  <a:pt x="1799870" y="737302"/>
                  <a:pt x="1795207" y="733944"/>
                  <a:pt x="1792284" y="737364"/>
                </a:cubicBezTo>
                <a:lnTo>
                  <a:pt x="1792284" y="737364"/>
                </a:lnTo>
                <a:cubicBezTo>
                  <a:pt x="1791228" y="737799"/>
                  <a:pt x="1790792" y="737364"/>
                  <a:pt x="1790108" y="736804"/>
                </a:cubicBezTo>
                <a:cubicBezTo>
                  <a:pt x="1789735" y="736431"/>
                  <a:pt x="1789362" y="736058"/>
                  <a:pt x="1788803" y="735809"/>
                </a:cubicBezTo>
                <a:lnTo>
                  <a:pt x="1788616" y="735809"/>
                </a:lnTo>
                <a:cubicBezTo>
                  <a:pt x="1788616" y="735809"/>
                  <a:pt x="1788429" y="735809"/>
                  <a:pt x="1788429" y="735809"/>
                </a:cubicBezTo>
                <a:cubicBezTo>
                  <a:pt x="1787870" y="735934"/>
                  <a:pt x="1787373" y="736182"/>
                  <a:pt x="1786627" y="736680"/>
                </a:cubicBezTo>
                <a:cubicBezTo>
                  <a:pt x="1786378" y="736804"/>
                  <a:pt x="1786315" y="737177"/>
                  <a:pt x="1786502" y="737364"/>
                </a:cubicBezTo>
                <a:cubicBezTo>
                  <a:pt x="1786627" y="737612"/>
                  <a:pt x="1786937" y="737675"/>
                  <a:pt x="1787186" y="737488"/>
                </a:cubicBezTo>
                <a:cubicBezTo>
                  <a:pt x="1787808" y="737053"/>
                  <a:pt x="1788181" y="736866"/>
                  <a:pt x="1788491" y="736804"/>
                </a:cubicBezTo>
                <a:cubicBezTo>
                  <a:pt x="1788803" y="736991"/>
                  <a:pt x="1789113" y="737239"/>
                  <a:pt x="1789424" y="737550"/>
                </a:cubicBezTo>
                <a:cubicBezTo>
                  <a:pt x="1789921" y="738048"/>
                  <a:pt x="1790544" y="738607"/>
                  <a:pt x="1791538" y="738607"/>
                </a:cubicBezTo>
                <a:cubicBezTo>
                  <a:pt x="1791725" y="738607"/>
                  <a:pt x="1791974" y="738545"/>
                  <a:pt x="1792222" y="738483"/>
                </a:cubicBezTo>
                <a:cubicBezTo>
                  <a:pt x="1794336" y="740100"/>
                  <a:pt x="1798005" y="740162"/>
                  <a:pt x="1801176" y="740721"/>
                </a:cubicBezTo>
                <a:lnTo>
                  <a:pt x="1801176" y="740473"/>
                </a:lnTo>
                <a:cubicBezTo>
                  <a:pt x="1801548" y="740659"/>
                  <a:pt x="1801984" y="740784"/>
                  <a:pt x="1802481" y="740908"/>
                </a:cubicBezTo>
                <a:cubicBezTo>
                  <a:pt x="1802481" y="740908"/>
                  <a:pt x="1802481" y="740908"/>
                  <a:pt x="1802544" y="740908"/>
                </a:cubicBezTo>
                <a:moveTo>
                  <a:pt x="1359281" y="791645"/>
                </a:moveTo>
                <a:cubicBezTo>
                  <a:pt x="1359281" y="791645"/>
                  <a:pt x="1359343" y="791645"/>
                  <a:pt x="1359405" y="791645"/>
                </a:cubicBezTo>
                <a:cubicBezTo>
                  <a:pt x="1359592" y="791645"/>
                  <a:pt x="1359716" y="791520"/>
                  <a:pt x="1359778" y="791396"/>
                </a:cubicBezTo>
                <a:cubicBezTo>
                  <a:pt x="1360027" y="790650"/>
                  <a:pt x="1360089" y="789779"/>
                  <a:pt x="1360151" y="788909"/>
                </a:cubicBezTo>
                <a:cubicBezTo>
                  <a:pt x="1360213" y="787727"/>
                  <a:pt x="1360338" y="786608"/>
                  <a:pt x="1360835" y="785924"/>
                </a:cubicBezTo>
                <a:cubicBezTo>
                  <a:pt x="1360959" y="785738"/>
                  <a:pt x="1360959" y="785551"/>
                  <a:pt x="1360773" y="785427"/>
                </a:cubicBezTo>
                <a:cubicBezTo>
                  <a:pt x="1360587" y="785303"/>
                  <a:pt x="1360400" y="785365"/>
                  <a:pt x="1360276" y="785489"/>
                </a:cubicBezTo>
                <a:cubicBezTo>
                  <a:pt x="1359592" y="786360"/>
                  <a:pt x="1359529" y="787665"/>
                  <a:pt x="1359405" y="788909"/>
                </a:cubicBezTo>
                <a:cubicBezTo>
                  <a:pt x="1359405" y="789717"/>
                  <a:pt x="1359281" y="790525"/>
                  <a:pt x="1359095" y="791209"/>
                </a:cubicBezTo>
                <a:cubicBezTo>
                  <a:pt x="1359095" y="791396"/>
                  <a:pt x="1359095" y="791645"/>
                  <a:pt x="1359343" y="791707"/>
                </a:cubicBezTo>
                <a:moveTo>
                  <a:pt x="1911416" y="766463"/>
                </a:moveTo>
                <a:lnTo>
                  <a:pt x="1911976" y="766463"/>
                </a:lnTo>
                <a:cubicBezTo>
                  <a:pt x="1911976" y="766463"/>
                  <a:pt x="1912100" y="766463"/>
                  <a:pt x="1912162" y="766463"/>
                </a:cubicBezTo>
                <a:cubicBezTo>
                  <a:pt x="1912971" y="767022"/>
                  <a:pt x="1913903" y="767271"/>
                  <a:pt x="1914774" y="767458"/>
                </a:cubicBezTo>
                <a:cubicBezTo>
                  <a:pt x="1914836" y="767458"/>
                  <a:pt x="1914899" y="767458"/>
                  <a:pt x="1914961" y="767458"/>
                </a:cubicBezTo>
                <a:cubicBezTo>
                  <a:pt x="1915396" y="767458"/>
                  <a:pt x="1915768" y="767147"/>
                  <a:pt x="1915831" y="766774"/>
                </a:cubicBezTo>
                <a:cubicBezTo>
                  <a:pt x="1915955" y="766276"/>
                  <a:pt x="1915645" y="765841"/>
                  <a:pt x="1915147" y="765717"/>
                </a:cubicBezTo>
                <a:cubicBezTo>
                  <a:pt x="1914463" y="765592"/>
                  <a:pt x="1913903" y="765344"/>
                  <a:pt x="1913344" y="765033"/>
                </a:cubicBezTo>
                <a:cubicBezTo>
                  <a:pt x="1913344" y="764846"/>
                  <a:pt x="1913344" y="764722"/>
                  <a:pt x="1913282" y="764597"/>
                </a:cubicBezTo>
                <a:cubicBezTo>
                  <a:pt x="1913655" y="764411"/>
                  <a:pt x="1914152" y="764411"/>
                  <a:pt x="1914401" y="764411"/>
                </a:cubicBezTo>
                <a:cubicBezTo>
                  <a:pt x="1914836" y="764411"/>
                  <a:pt x="1915147" y="764162"/>
                  <a:pt x="1915147" y="763789"/>
                </a:cubicBezTo>
                <a:cubicBezTo>
                  <a:pt x="1915147" y="763416"/>
                  <a:pt x="1914899" y="763043"/>
                  <a:pt x="1914525" y="763043"/>
                </a:cubicBezTo>
                <a:cubicBezTo>
                  <a:pt x="1913530" y="762919"/>
                  <a:pt x="1912659" y="763230"/>
                  <a:pt x="1912038" y="763789"/>
                </a:cubicBezTo>
                <a:cubicBezTo>
                  <a:pt x="1912038" y="763789"/>
                  <a:pt x="1912038" y="763789"/>
                  <a:pt x="1911976" y="763789"/>
                </a:cubicBezTo>
                <a:lnTo>
                  <a:pt x="1911354" y="763789"/>
                </a:lnTo>
                <a:cubicBezTo>
                  <a:pt x="1910670" y="763789"/>
                  <a:pt x="1910049" y="763789"/>
                  <a:pt x="1909551" y="763603"/>
                </a:cubicBezTo>
                <a:cubicBezTo>
                  <a:pt x="1909800" y="763043"/>
                  <a:pt x="1910981" y="763416"/>
                  <a:pt x="1911105" y="762670"/>
                </a:cubicBezTo>
                <a:cubicBezTo>
                  <a:pt x="1909737" y="761986"/>
                  <a:pt x="1909053" y="760618"/>
                  <a:pt x="1906628" y="760991"/>
                </a:cubicBezTo>
                <a:cubicBezTo>
                  <a:pt x="1905261" y="761737"/>
                  <a:pt x="1906256" y="762110"/>
                  <a:pt x="1905510" y="762670"/>
                </a:cubicBezTo>
                <a:cubicBezTo>
                  <a:pt x="1903022" y="759872"/>
                  <a:pt x="1900971" y="762173"/>
                  <a:pt x="1897675" y="761551"/>
                </a:cubicBezTo>
                <a:cubicBezTo>
                  <a:pt x="1899105" y="764846"/>
                  <a:pt x="1903955" y="764660"/>
                  <a:pt x="1907499" y="765779"/>
                </a:cubicBezTo>
                <a:cubicBezTo>
                  <a:pt x="1907499" y="765779"/>
                  <a:pt x="1907499" y="765779"/>
                  <a:pt x="1907499" y="765779"/>
                </a:cubicBezTo>
                <a:cubicBezTo>
                  <a:pt x="1908619" y="766525"/>
                  <a:pt x="1909862" y="766587"/>
                  <a:pt x="1910919" y="766587"/>
                </a:cubicBezTo>
                <a:lnTo>
                  <a:pt x="1911230" y="766587"/>
                </a:lnTo>
                <a:moveTo>
                  <a:pt x="516777" y="740784"/>
                </a:moveTo>
                <a:cubicBezTo>
                  <a:pt x="517958" y="739664"/>
                  <a:pt x="518518" y="737986"/>
                  <a:pt x="519016" y="736245"/>
                </a:cubicBezTo>
                <a:cubicBezTo>
                  <a:pt x="517088" y="736245"/>
                  <a:pt x="515347" y="739291"/>
                  <a:pt x="516777" y="740784"/>
                </a:cubicBezTo>
                <a:moveTo>
                  <a:pt x="525109" y="710130"/>
                </a:moveTo>
                <a:cubicBezTo>
                  <a:pt x="526850" y="710938"/>
                  <a:pt x="527782" y="706897"/>
                  <a:pt x="525668" y="707270"/>
                </a:cubicBezTo>
                <a:cubicBezTo>
                  <a:pt x="525917" y="708638"/>
                  <a:pt x="524673" y="708513"/>
                  <a:pt x="525109" y="710130"/>
                </a:cubicBezTo>
                <a:moveTo>
                  <a:pt x="525668" y="717343"/>
                </a:moveTo>
                <a:cubicBezTo>
                  <a:pt x="525980" y="718151"/>
                  <a:pt x="524984" y="720203"/>
                  <a:pt x="526228" y="720141"/>
                </a:cubicBezTo>
                <a:cubicBezTo>
                  <a:pt x="526663" y="719705"/>
                  <a:pt x="527658" y="716783"/>
                  <a:pt x="525668" y="717343"/>
                </a:cubicBezTo>
                <a:moveTo>
                  <a:pt x="243632" y="773986"/>
                </a:moveTo>
                <a:cubicBezTo>
                  <a:pt x="243569" y="774484"/>
                  <a:pt x="243818" y="778463"/>
                  <a:pt x="243818" y="780328"/>
                </a:cubicBezTo>
                <a:cubicBezTo>
                  <a:pt x="243818" y="782194"/>
                  <a:pt x="244875" y="779271"/>
                  <a:pt x="244689" y="776038"/>
                </a:cubicBezTo>
                <a:cubicBezTo>
                  <a:pt x="244502" y="772743"/>
                  <a:pt x="244004" y="771748"/>
                  <a:pt x="243632" y="773986"/>
                </a:cubicBezTo>
                <a:moveTo>
                  <a:pt x="242761" y="798235"/>
                </a:moveTo>
                <a:cubicBezTo>
                  <a:pt x="242574" y="794256"/>
                  <a:pt x="242077" y="789842"/>
                  <a:pt x="242077" y="790650"/>
                </a:cubicBezTo>
                <a:cubicBezTo>
                  <a:pt x="242077" y="791458"/>
                  <a:pt x="241891" y="793945"/>
                  <a:pt x="241891" y="793945"/>
                </a:cubicBezTo>
                <a:cubicBezTo>
                  <a:pt x="241891" y="795313"/>
                  <a:pt x="241704" y="801531"/>
                  <a:pt x="241891" y="802215"/>
                </a:cubicBezTo>
                <a:cubicBezTo>
                  <a:pt x="242077" y="802899"/>
                  <a:pt x="242948" y="802215"/>
                  <a:pt x="242761" y="798235"/>
                </a:cubicBezTo>
                <a:moveTo>
                  <a:pt x="243383" y="844744"/>
                </a:moveTo>
                <a:cubicBezTo>
                  <a:pt x="242948" y="842879"/>
                  <a:pt x="242823" y="837656"/>
                  <a:pt x="242699" y="835728"/>
                </a:cubicBezTo>
                <a:cubicBezTo>
                  <a:pt x="242574" y="833801"/>
                  <a:pt x="242574" y="831003"/>
                  <a:pt x="242388" y="830133"/>
                </a:cubicBezTo>
                <a:cubicBezTo>
                  <a:pt x="242202" y="829262"/>
                  <a:pt x="242326" y="823604"/>
                  <a:pt x="241953" y="824039"/>
                </a:cubicBezTo>
                <a:cubicBezTo>
                  <a:pt x="241020" y="825096"/>
                  <a:pt x="241642" y="829697"/>
                  <a:pt x="242139" y="836910"/>
                </a:cubicBezTo>
                <a:cubicBezTo>
                  <a:pt x="242637" y="844122"/>
                  <a:pt x="243196" y="849097"/>
                  <a:pt x="243694" y="852019"/>
                </a:cubicBezTo>
                <a:cubicBezTo>
                  <a:pt x="243694" y="852019"/>
                  <a:pt x="244129" y="851024"/>
                  <a:pt x="244004" y="850091"/>
                </a:cubicBezTo>
                <a:cubicBezTo>
                  <a:pt x="243881" y="849159"/>
                  <a:pt x="243943" y="846610"/>
                  <a:pt x="243507" y="844744"/>
                </a:cubicBezTo>
                <a:moveTo>
                  <a:pt x="559741" y="607351"/>
                </a:moveTo>
                <a:cubicBezTo>
                  <a:pt x="559679" y="607724"/>
                  <a:pt x="559679" y="608035"/>
                  <a:pt x="559182" y="607973"/>
                </a:cubicBezTo>
                <a:lnTo>
                  <a:pt x="559182" y="609092"/>
                </a:lnTo>
                <a:cubicBezTo>
                  <a:pt x="560550" y="609900"/>
                  <a:pt x="560799" y="607164"/>
                  <a:pt x="559741" y="607351"/>
                </a:cubicBezTo>
                <a:moveTo>
                  <a:pt x="559182" y="621278"/>
                </a:moveTo>
                <a:lnTo>
                  <a:pt x="560301" y="621278"/>
                </a:lnTo>
                <a:lnTo>
                  <a:pt x="560301" y="620159"/>
                </a:lnTo>
                <a:lnTo>
                  <a:pt x="559182" y="620159"/>
                </a:lnTo>
                <a:lnTo>
                  <a:pt x="559182" y="621278"/>
                </a:lnTo>
                <a:close/>
                <a:moveTo>
                  <a:pt x="555265" y="636388"/>
                </a:moveTo>
                <a:cubicBezTo>
                  <a:pt x="554768" y="637009"/>
                  <a:pt x="554519" y="637880"/>
                  <a:pt x="554705" y="639123"/>
                </a:cubicBezTo>
                <a:cubicBezTo>
                  <a:pt x="556757" y="639683"/>
                  <a:pt x="556944" y="636388"/>
                  <a:pt x="555265" y="636388"/>
                </a:cubicBezTo>
                <a:moveTo>
                  <a:pt x="934298" y="645279"/>
                </a:moveTo>
                <a:cubicBezTo>
                  <a:pt x="932744" y="645776"/>
                  <a:pt x="932868" y="644533"/>
                  <a:pt x="931500" y="644719"/>
                </a:cubicBezTo>
                <a:cubicBezTo>
                  <a:pt x="932184" y="647206"/>
                  <a:pt x="931873" y="647082"/>
                  <a:pt x="933739" y="648077"/>
                </a:cubicBezTo>
                <a:cubicBezTo>
                  <a:pt x="934236" y="647455"/>
                  <a:pt x="934485" y="646585"/>
                  <a:pt x="934298" y="645279"/>
                </a:cubicBezTo>
                <a:moveTo>
                  <a:pt x="933739" y="653113"/>
                </a:moveTo>
                <a:cubicBezTo>
                  <a:pt x="937282" y="652989"/>
                  <a:pt x="938526" y="650440"/>
                  <a:pt x="939335" y="647580"/>
                </a:cubicBezTo>
                <a:cubicBezTo>
                  <a:pt x="936723" y="648637"/>
                  <a:pt x="934982" y="650688"/>
                  <a:pt x="933739" y="653113"/>
                </a:cubicBezTo>
                <a:moveTo>
                  <a:pt x="935977" y="642481"/>
                </a:moveTo>
                <a:cubicBezTo>
                  <a:pt x="937594" y="642978"/>
                  <a:pt x="939583" y="640989"/>
                  <a:pt x="938215" y="640305"/>
                </a:cubicBezTo>
                <a:cubicBezTo>
                  <a:pt x="935667" y="642170"/>
                  <a:pt x="939770" y="638315"/>
                  <a:pt x="937656" y="637445"/>
                </a:cubicBezTo>
                <a:cubicBezTo>
                  <a:pt x="936350" y="638439"/>
                  <a:pt x="935853" y="640180"/>
                  <a:pt x="934858" y="641362"/>
                </a:cubicBezTo>
                <a:cubicBezTo>
                  <a:pt x="935542" y="641486"/>
                  <a:pt x="936164" y="641548"/>
                  <a:pt x="935977" y="642481"/>
                </a:cubicBezTo>
                <a:moveTo>
                  <a:pt x="946050" y="627994"/>
                </a:moveTo>
                <a:cubicBezTo>
                  <a:pt x="944185" y="629672"/>
                  <a:pt x="940703" y="632595"/>
                  <a:pt x="942692" y="634709"/>
                </a:cubicBezTo>
                <a:cubicBezTo>
                  <a:pt x="941635" y="635766"/>
                  <a:pt x="941262" y="634771"/>
                  <a:pt x="939894" y="634709"/>
                </a:cubicBezTo>
                <a:cubicBezTo>
                  <a:pt x="940143" y="636015"/>
                  <a:pt x="940889" y="636761"/>
                  <a:pt x="942132" y="637009"/>
                </a:cubicBezTo>
                <a:cubicBezTo>
                  <a:pt x="943936" y="634833"/>
                  <a:pt x="948661" y="631040"/>
                  <a:pt x="946050" y="627994"/>
                </a:cubicBezTo>
                <a:moveTo>
                  <a:pt x="967812" y="602874"/>
                </a:moveTo>
                <a:lnTo>
                  <a:pt x="967812" y="602874"/>
                </a:lnTo>
                <a:cubicBezTo>
                  <a:pt x="967812" y="602874"/>
                  <a:pt x="968123" y="602625"/>
                  <a:pt x="968123" y="602377"/>
                </a:cubicBezTo>
                <a:cubicBezTo>
                  <a:pt x="968123" y="602066"/>
                  <a:pt x="967936" y="601755"/>
                  <a:pt x="967563" y="601693"/>
                </a:cubicBezTo>
                <a:cubicBezTo>
                  <a:pt x="967501" y="601693"/>
                  <a:pt x="967439" y="601693"/>
                  <a:pt x="967377" y="601693"/>
                </a:cubicBezTo>
                <a:cubicBezTo>
                  <a:pt x="968247" y="600760"/>
                  <a:pt x="970610" y="601382"/>
                  <a:pt x="970610" y="599516"/>
                </a:cubicBezTo>
                <a:lnTo>
                  <a:pt x="970610" y="599516"/>
                </a:lnTo>
                <a:cubicBezTo>
                  <a:pt x="970610" y="599516"/>
                  <a:pt x="970672" y="599392"/>
                  <a:pt x="970734" y="599330"/>
                </a:cubicBezTo>
                <a:cubicBezTo>
                  <a:pt x="970734" y="599143"/>
                  <a:pt x="970610" y="598957"/>
                  <a:pt x="970424" y="598895"/>
                </a:cubicBezTo>
                <a:lnTo>
                  <a:pt x="970237" y="598895"/>
                </a:lnTo>
                <a:cubicBezTo>
                  <a:pt x="971232" y="598584"/>
                  <a:pt x="970361" y="596532"/>
                  <a:pt x="969491" y="596718"/>
                </a:cubicBezTo>
                <a:cubicBezTo>
                  <a:pt x="969366" y="597216"/>
                  <a:pt x="968931" y="597278"/>
                  <a:pt x="968931" y="597900"/>
                </a:cubicBezTo>
                <a:lnTo>
                  <a:pt x="968682" y="597775"/>
                </a:lnTo>
                <a:cubicBezTo>
                  <a:pt x="968682" y="597775"/>
                  <a:pt x="968496" y="597527"/>
                  <a:pt x="968433" y="597340"/>
                </a:cubicBezTo>
                <a:cubicBezTo>
                  <a:pt x="968310" y="597154"/>
                  <a:pt x="968061" y="597154"/>
                  <a:pt x="967936" y="597278"/>
                </a:cubicBezTo>
                <a:cubicBezTo>
                  <a:pt x="967750" y="597402"/>
                  <a:pt x="967750" y="597589"/>
                  <a:pt x="967874" y="597775"/>
                </a:cubicBezTo>
                <a:cubicBezTo>
                  <a:pt x="968061" y="598024"/>
                  <a:pt x="968247" y="598273"/>
                  <a:pt x="968371" y="598522"/>
                </a:cubicBezTo>
                <a:cubicBezTo>
                  <a:pt x="967874" y="599516"/>
                  <a:pt x="966569" y="600636"/>
                  <a:pt x="967190" y="601568"/>
                </a:cubicBezTo>
                <a:cubicBezTo>
                  <a:pt x="967003" y="601568"/>
                  <a:pt x="966817" y="601506"/>
                  <a:pt x="966693" y="601444"/>
                </a:cubicBezTo>
                <a:cubicBezTo>
                  <a:pt x="966382" y="601320"/>
                  <a:pt x="966071" y="601506"/>
                  <a:pt x="965947" y="601817"/>
                </a:cubicBezTo>
                <a:cubicBezTo>
                  <a:pt x="965822" y="602128"/>
                  <a:pt x="966008" y="602501"/>
                  <a:pt x="966320" y="602563"/>
                </a:cubicBezTo>
                <a:cubicBezTo>
                  <a:pt x="966444" y="602563"/>
                  <a:pt x="966631" y="602625"/>
                  <a:pt x="966755" y="602687"/>
                </a:cubicBezTo>
                <a:lnTo>
                  <a:pt x="966755" y="602812"/>
                </a:lnTo>
                <a:cubicBezTo>
                  <a:pt x="967377" y="606916"/>
                  <a:pt x="965139" y="602812"/>
                  <a:pt x="964019" y="603371"/>
                </a:cubicBezTo>
                <a:cubicBezTo>
                  <a:pt x="960972" y="604864"/>
                  <a:pt x="960413" y="611517"/>
                  <a:pt x="957304" y="614004"/>
                </a:cubicBezTo>
                <a:cubicBezTo>
                  <a:pt x="964765" y="614252"/>
                  <a:pt x="965201" y="607413"/>
                  <a:pt x="967936" y="602812"/>
                </a:cubicBezTo>
                <a:moveTo>
                  <a:pt x="974341" y="590376"/>
                </a:moveTo>
                <a:cubicBezTo>
                  <a:pt x="975708" y="589008"/>
                  <a:pt x="979875" y="582045"/>
                  <a:pt x="982735" y="577319"/>
                </a:cubicBezTo>
                <a:cubicBezTo>
                  <a:pt x="979129" y="582418"/>
                  <a:pt x="975646" y="587516"/>
                  <a:pt x="972226" y="592677"/>
                </a:cubicBezTo>
                <a:cubicBezTo>
                  <a:pt x="972786" y="591993"/>
                  <a:pt x="973532" y="591185"/>
                  <a:pt x="974341" y="590376"/>
                </a:cubicBezTo>
                <a:moveTo>
                  <a:pt x="1141411" y="362682"/>
                </a:moveTo>
                <a:cubicBezTo>
                  <a:pt x="1142220" y="363677"/>
                  <a:pt x="1145888" y="362496"/>
                  <a:pt x="1146696" y="361439"/>
                </a:cubicBezTo>
                <a:cubicBezTo>
                  <a:pt x="1147567" y="360444"/>
                  <a:pt x="1150489" y="358517"/>
                  <a:pt x="1151546" y="356092"/>
                </a:cubicBezTo>
                <a:cubicBezTo>
                  <a:pt x="1152603" y="353667"/>
                  <a:pt x="1155712" y="349066"/>
                  <a:pt x="1157577" y="346641"/>
                </a:cubicBezTo>
                <a:cubicBezTo>
                  <a:pt x="1159505" y="344216"/>
                  <a:pt x="1160189" y="343345"/>
                  <a:pt x="1160997" y="341977"/>
                </a:cubicBezTo>
                <a:cubicBezTo>
                  <a:pt x="1161432" y="341293"/>
                  <a:pt x="1161370" y="341169"/>
                  <a:pt x="1161121" y="341045"/>
                </a:cubicBezTo>
                <a:cubicBezTo>
                  <a:pt x="1158821" y="343718"/>
                  <a:pt x="1157080" y="346765"/>
                  <a:pt x="1154780" y="349314"/>
                </a:cubicBezTo>
                <a:cubicBezTo>
                  <a:pt x="1154903" y="349066"/>
                  <a:pt x="1154903" y="348755"/>
                  <a:pt x="1154780" y="348444"/>
                </a:cubicBezTo>
                <a:cubicBezTo>
                  <a:pt x="1154469" y="347946"/>
                  <a:pt x="1153847" y="347822"/>
                  <a:pt x="1153411" y="348133"/>
                </a:cubicBezTo>
                <a:cubicBezTo>
                  <a:pt x="1153349" y="348133"/>
                  <a:pt x="1153288" y="348195"/>
                  <a:pt x="1153288" y="348257"/>
                </a:cubicBezTo>
                <a:lnTo>
                  <a:pt x="1153288" y="348257"/>
                </a:lnTo>
                <a:cubicBezTo>
                  <a:pt x="1152417" y="345522"/>
                  <a:pt x="1148251" y="351615"/>
                  <a:pt x="1149370" y="352734"/>
                </a:cubicBezTo>
                <a:cubicBezTo>
                  <a:pt x="1149681" y="351988"/>
                  <a:pt x="1150179" y="351428"/>
                  <a:pt x="1150925" y="351055"/>
                </a:cubicBezTo>
                <a:cubicBezTo>
                  <a:pt x="1150925" y="351055"/>
                  <a:pt x="1150863" y="351117"/>
                  <a:pt x="1150800" y="351180"/>
                </a:cubicBezTo>
                <a:cubicBezTo>
                  <a:pt x="1150365" y="351553"/>
                  <a:pt x="1150302" y="352175"/>
                  <a:pt x="1150676" y="352610"/>
                </a:cubicBezTo>
                <a:cubicBezTo>
                  <a:pt x="1150863" y="352858"/>
                  <a:pt x="1151173" y="352983"/>
                  <a:pt x="1151422" y="352983"/>
                </a:cubicBezTo>
                <a:cubicBezTo>
                  <a:pt x="1151671" y="352983"/>
                  <a:pt x="1151857" y="352921"/>
                  <a:pt x="1152044" y="352734"/>
                </a:cubicBezTo>
                <a:cubicBezTo>
                  <a:pt x="1152044" y="352734"/>
                  <a:pt x="1152044" y="352734"/>
                  <a:pt x="1152044" y="352734"/>
                </a:cubicBezTo>
                <a:lnTo>
                  <a:pt x="1152044" y="352734"/>
                </a:lnTo>
                <a:cubicBezTo>
                  <a:pt x="1149681" y="356713"/>
                  <a:pt x="1147629" y="360942"/>
                  <a:pt x="1141411" y="361128"/>
                </a:cubicBezTo>
                <a:cubicBezTo>
                  <a:pt x="1141349" y="361252"/>
                  <a:pt x="1141287" y="361315"/>
                  <a:pt x="1141225" y="361439"/>
                </a:cubicBezTo>
                <a:cubicBezTo>
                  <a:pt x="1141100" y="361874"/>
                  <a:pt x="1141162" y="362309"/>
                  <a:pt x="1141411" y="362620"/>
                </a:cubicBezTo>
                <a:moveTo>
                  <a:pt x="1129100" y="663746"/>
                </a:moveTo>
                <a:cubicBezTo>
                  <a:pt x="1128603" y="665860"/>
                  <a:pt x="1129411" y="666544"/>
                  <a:pt x="1129660" y="665362"/>
                </a:cubicBezTo>
                <a:cubicBezTo>
                  <a:pt x="1129722" y="664989"/>
                  <a:pt x="1129473" y="662129"/>
                  <a:pt x="1129100" y="663746"/>
                </a:cubicBezTo>
                <a:moveTo>
                  <a:pt x="1120209" y="825096"/>
                </a:moveTo>
                <a:cubicBezTo>
                  <a:pt x="1120520" y="826029"/>
                  <a:pt x="1119525" y="828329"/>
                  <a:pt x="1120768" y="828454"/>
                </a:cubicBezTo>
                <a:cubicBezTo>
                  <a:pt x="1121514" y="827708"/>
                  <a:pt x="1121763" y="825096"/>
                  <a:pt x="1120209" y="825096"/>
                </a:cubicBezTo>
                <a:moveTo>
                  <a:pt x="1144768" y="803334"/>
                </a:moveTo>
                <a:cubicBezTo>
                  <a:pt x="1145080" y="804142"/>
                  <a:pt x="1144085" y="806194"/>
                  <a:pt x="1145329" y="806070"/>
                </a:cubicBezTo>
                <a:cubicBezTo>
                  <a:pt x="1144707" y="804702"/>
                  <a:pt x="1147256" y="803210"/>
                  <a:pt x="1144768" y="803334"/>
                </a:cubicBezTo>
                <a:moveTo>
                  <a:pt x="1145329" y="819438"/>
                </a:moveTo>
                <a:cubicBezTo>
                  <a:pt x="1145639" y="820619"/>
                  <a:pt x="1144396" y="823355"/>
                  <a:pt x="1146447" y="822796"/>
                </a:cubicBezTo>
                <a:cubicBezTo>
                  <a:pt x="1146447" y="821365"/>
                  <a:pt x="1146759" y="819500"/>
                  <a:pt x="1145329" y="819438"/>
                </a:cubicBezTo>
                <a:moveTo>
                  <a:pt x="1322285" y="865201"/>
                </a:moveTo>
                <a:cubicBezTo>
                  <a:pt x="1323343" y="864081"/>
                  <a:pt x="1325394" y="860910"/>
                  <a:pt x="1323964" y="859107"/>
                </a:cubicBezTo>
                <a:cubicBezTo>
                  <a:pt x="1323467" y="859915"/>
                  <a:pt x="1323156" y="860848"/>
                  <a:pt x="1321726" y="860724"/>
                </a:cubicBezTo>
                <a:cubicBezTo>
                  <a:pt x="1322410" y="863895"/>
                  <a:pt x="1319052" y="870050"/>
                  <a:pt x="1321726" y="873035"/>
                </a:cubicBezTo>
                <a:cubicBezTo>
                  <a:pt x="1322596" y="869802"/>
                  <a:pt x="1323777" y="868061"/>
                  <a:pt x="1322285" y="865138"/>
                </a:cubicBezTo>
                <a:moveTo>
                  <a:pt x="1321726" y="907108"/>
                </a:moveTo>
                <a:cubicBezTo>
                  <a:pt x="1321601" y="905429"/>
                  <a:pt x="1324959" y="902134"/>
                  <a:pt x="1322285" y="901574"/>
                </a:cubicBezTo>
                <a:cubicBezTo>
                  <a:pt x="1322348" y="903191"/>
                  <a:pt x="1321788" y="904310"/>
                  <a:pt x="1321290" y="905243"/>
                </a:cubicBezTo>
                <a:cubicBezTo>
                  <a:pt x="1321167" y="905989"/>
                  <a:pt x="1321290" y="906673"/>
                  <a:pt x="1321726" y="907108"/>
                </a:cubicBezTo>
                <a:moveTo>
                  <a:pt x="1367488" y="808868"/>
                </a:moveTo>
                <a:cubicBezTo>
                  <a:pt x="1367613" y="809738"/>
                  <a:pt x="1367302" y="810982"/>
                  <a:pt x="1368048" y="811168"/>
                </a:cubicBezTo>
                <a:cubicBezTo>
                  <a:pt x="1368421" y="810733"/>
                  <a:pt x="1369415" y="808370"/>
                  <a:pt x="1367488" y="808868"/>
                </a:cubicBezTo>
                <a:moveTo>
                  <a:pt x="1357416" y="862465"/>
                </a:moveTo>
                <a:cubicBezTo>
                  <a:pt x="1357975" y="859169"/>
                  <a:pt x="1359592" y="856807"/>
                  <a:pt x="1360213" y="853511"/>
                </a:cubicBezTo>
                <a:cubicBezTo>
                  <a:pt x="1359343" y="852889"/>
                  <a:pt x="1358846" y="851957"/>
                  <a:pt x="1357416" y="851832"/>
                </a:cubicBezTo>
                <a:cubicBezTo>
                  <a:pt x="1357975" y="855563"/>
                  <a:pt x="1355675" y="859418"/>
                  <a:pt x="1357416" y="862403"/>
                </a:cubicBezTo>
                <a:moveTo>
                  <a:pt x="1366369" y="818878"/>
                </a:moveTo>
                <a:cubicBezTo>
                  <a:pt x="1365685" y="822112"/>
                  <a:pt x="1364566" y="827956"/>
                  <a:pt x="1365250" y="830630"/>
                </a:cubicBezTo>
                <a:cubicBezTo>
                  <a:pt x="1366245" y="827148"/>
                  <a:pt x="1366618" y="823044"/>
                  <a:pt x="1367488" y="819500"/>
                </a:cubicBezTo>
                <a:cubicBezTo>
                  <a:pt x="1367364" y="819065"/>
                  <a:pt x="1366991" y="818878"/>
                  <a:pt x="1366369" y="818941"/>
                </a:cubicBezTo>
                <a:moveTo>
                  <a:pt x="1371965" y="742960"/>
                </a:moveTo>
                <a:cubicBezTo>
                  <a:pt x="1371530" y="746380"/>
                  <a:pt x="1374514" y="743395"/>
                  <a:pt x="1371965" y="742960"/>
                </a:cubicBezTo>
                <a:moveTo>
                  <a:pt x="1695163" y="703912"/>
                </a:moveTo>
                <a:lnTo>
                  <a:pt x="1694044" y="703912"/>
                </a:lnTo>
                <a:lnTo>
                  <a:pt x="1694044" y="705032"/>
                </a:lnTo>
                <a:lnTo>
                  <a:pt x="1695163" y="705032"/>
                </a:lnTo>
                <a:lnTo>
                  <a:pt x="1695163" y="703912"/>
                </a:lnTo>
                <a:close/>
                <a:moveTo>
                  <a:pt x="1703558" y="706772"/>
                </a:moveTo>
                <a:cubicBezTo>
                  <a:pt x="1703184" y="706586"/>
                  <a:pt x="1701381" y="705342"/>
                  <a:pt x="1701319" y="706772"/>
                </a:cubicBezTo>
                <a:cubicBezTo>
                  <a:pt x="1701692" y="706897"/>
                  <a:pt x="1703495" y="708140"/>
                  <a:pt x="1703558" y="706772"/>
                </a:cubicBezTo>
                <a:moveTo>
                  <a:pt x="1678438" y="709570"/>
                </a:moveTo>
                <a:cubicBezTo>
                  <a:pt x="1676199" y="707581"/>
                  <a:pt x="1677132" y="711311"/>
                  <a:pt x="1678438" y="709570"/>
                </a:cubicBezTo>
                <a:moveTo>
                  <a:pt x="1753797" y="741343"/>
                </a:moveTo>
                <a:cubicBezTo>
                  <a:pt x="1758149" y="743644"/>
                  <a:pt x="1756346" y="740597"/>
                  <a:pt x="1753797" y="741343"/>
                </a:cubicBezTo>
                <a:moveTo>
                  <a:pt x="1833632" y="764162"/>
                </a:moveTo>
                <a:cubicBezTo>
                  <a:pt x="1834690" y="763665"/>
                  <a:pt x="1835498" y="765841"/>
                  <a:pt x="1835871" y="764162"/>
                </a:cubicBezTo>
                <a:cubicBezTo>
                  <a:pt x="1835498" y="764038"/>
                  <a:pt x="1833694" y="762794"/>
                  <a:pt x="1833632" y="764162"/>
                </a:cubicBezTo>
                <a:moveTo>
                  <a:pt x="1878835" y="775976"/>
                </a:moveTo>
                <a:cubicBezTo>
                  <a:pt x="1877530" y="775541"/>
                  <a:pt x="1873799" y="774670"/>
                  <a:pt x="1872680" y="775976"/>
                </a:cubicBezTo>
                <a:cubicBezTo>
                  <a:pt x="1874980" y="776225"/>
                  <a:pt x="1877405" y="776598"/>
                  <a:pt x="1877405" y="776598"/>
                </a:cubicBezTo>
                <a:cubicBezTo>
                  <a:pt x="1877405" y="776598"/>
                  <a:pt x="1879830" y="776909"/>
                  <a:pt x="1878835" y="775976"/>
                </a:cubicBezTo>
                <a:moveTo>
                  <a:pt x="1792284" y="419824"/>
                </a:moveTo>
                <a:cubicBezTo>
                  <a:pt x="1793653" y="419886"/>
                  <a:pt x="1794025" y="418953"/>
                  <a:pt x="1794522" y="418083"/>
                </a:cubicBezTo>
                <a:cubicBezTo>
                  <a:pt x="1793030" y="417958"/>
                  <a:pt x="1792098" y="418331"/>
                  <a:pt x="1792284" y="419824"/>
                </a:cubicBezTo>
                <a:moveTo>
                  <a:pt x="1678997" y="507494"/>
                </a:moveTo>
                <a:cubicBezTo>
                  <a:pt x="1677629" y="507556"/>
                  <a:pt x="1676262" y="507556"/>
                  <a:pt x="1676199" y="506312"/>
                </a:cubicBezTo>
                <a:cubicBezTo>
                  <a:pt x="1678438" y="503763"/>
                  <a:pt x="1680800" y="503701"/>
                  <a:pt x="1684034" y="502955"/>
                </a:cubicBezTo>
                <a:lnTo>
                  <a:pt x="1684034" y="500779"/>
                </a:lnTo>
                <a:cubicBezTo>
                  <a:pt x="1687702" y="500530"/>
                  <a:pt x="1688573" y="497483"/>
                  <a:pt x="1691868" y="496861"/>
                </a:cubicBezTo>
                <a:cubicBezTo>
                  <a:pt x="1691681" y="497794"/>
                  <a:pt x="1692303" y="497918"/>
                  <a:pt x="1692987" y="497918"/>
                </a:cubicBezTo>
                <a:cubicBezTo>
                  <a:pt x="1699080" y="496986"/>
                  <a:pt x="1701381" y="492136"/>
                  <a:pt x="1706355" y="490146"/>
                </a:cubicBezTo>
                <a:cubicBezTo>
                  <a:pt x="1706666" y="488840"/>
                  <a:pt x="1705298" y="489338"/>
                  <a:pt x="1705236" y="488405"/>
                </a:cubicBezTo>
                <a:cubicBezTo>
                  <a:pt x="1706728" y="487721"/>
                  <a:pt x="1707226" y="485980"/>
                  <a:pt x="1709713" y="486229"/>
                </a:cubicBezTo>
                <a:cubicBezTo>
                  <a:pt x="1708159" y="488094"/>
                  <a:pt x="1711516" y="487037"/>
                  <a:pt x="1712511" y="486789"/>
                </a:cubicBezTo>
                <a:cubicBezTo>
                  <a:pt x="1712200" y="487224"/>
                  <a:pt x="1711951" y="487659"/>
                  <a:pt x="1711951" y="488405"/>
                </a:cubicBezTo>
                <a:cubicBezTo>
                  <a:pt x="1714003" y="487100"/>
                  <a:pt x="1718417" y="485545"/>
                  <a:pt x="1720905" y="483928"/>
                </a:cubicBezTo>
                <a:cubicBezTo>
                  <a:pt x="1723641" y="482188"/>
                  <a:pt x="1724822" y="479887"/>
                  <a:pt x="1725381" y="476716"/>
                </a:cubicBezTo>
                <a:cubicBezTo>
                  <a:pt x="1723827" y="476778"/>
                  <a:pt x="1723454" y="475845"/>
                  <a:pt x="1724262" y="474975"/>
                </a:cubicBezTo>
                <a:cubicBezTo>
                  <a:pt x="1721526" y="476840"/>
                  <a:pt x="1722086" y="473918"/>
                  <a:pt x="1720345" y="473296"/>
                </a:cubicBezTo>
                <a:cubicBezTo>
                  <a:pt x="1720034" y="473794"/>
                  <a:pt x="1719786" y="474229"/>
                  <a:pt x="1719786" y="474975"/>
                </a:cubicBezTo>
                <a:cubicBezTo>
                  <a:pt x="1714874" y="477089"/>
                  <a:pt x="1710583" y="479949"/>
                  <a:pt x="1706417" y="482871"/>
                </a:cubicBezTo>
                <a:cubicBezTo>
                  <a:pt x="1707972" y="482561"/>
                  <a:pt x="1713195" y="481752"/>
                  <a:pt x="1712324" y="482374"/>
                </a:cubicBezTo>
                <a:cubicBezTo>
                  <a:pt x="1711268" y="483182"/>
                  <a:pt x="1709464" y="484053"/>
                  <a:pt x="1708594" y="484612"/>
                </a:cubicBezTo>
                <a:cubicBezTo>
                  <a:pt x="1707661" y="485110"/>
                  <a:pt x="1704055" y="487037"/>
                  <a:pt x="1703433" y="487410"/>
                </a:cubicBezTo>
                <a:cubicBezTo>
                  <a:pt x="1702749" y="487846"/>
                  <a:pt x="1702749" y="489524"/>
                  <a:pt x="1702625" y="490146"/>
                </a:cubicBezTo>
                <a:cubicBezTo>
                  <a:pt x="1702500" y="490768"/>
                  <a:pt x="1700075" y="492509"/>
                  <a:pt x="1699267" y="493131"/>
                </a:cubicBezTo>
                <a:cubicBezTo>
                  <a:pt x="1698521" y="493753"/>
                  <a:pt x="1696717" y="495183"/>
                  <a:pt x="1695163" y="496240"/>
                </a:cubicBezTo>
                <a:cubicBezTo>
                  <a:pt x="1693609" y="497234"/>
                  <a:pt x="1693609" y="496364"/>
                  <a:pt x="1692179" y="495307"/>
                </a:cubicBezTo>
                <a:cubicBezTo>
                  <a:pt x="1691370" y="494747"/>
                  <a:pt x="1691619" y="494374"/>
                  <a:pt x="1691806" y="494188"/>
                </a:cubicBezTo>
                <a:cubicBezTo>
                  <a:pt x="1690998" y="494436"/>
                  <a:pt x="1687889" y="495307"/>
                  <a:pt x="1685215" y="497359"/>
                </a:cubicBezTo>
                <a:cubicBezTo>
                  <a:pt x="1682479" y="499473"/>
                  <a:pt x="1682852" y="498913"/>
                  <a:pt x="1681298" y="500343"/>
                </a:cubicBezTo>
                <a:cubicBezTo>
                  <a:pt x="1679743" y="501773"/>
                  <a:pt x="1680427" y="500592"/>
                  <a:pt x="1677567" y="502146"/>
                </a:cubicBezTo>
                <a:cubicBezTo>
                  <a:pt x="1674707" y="503701"/>
                  <a:pt x="1673837" y="505131"/>
                  <a:pt x="1673276" y="506188"/>
                </a:cubicBezTo>
                <a:cubicBezTo>
                  <a:pt x="1672779" y="507183"/>
                  <a:pt x="1673028" y="508737"/>
                  <a:pt x="1673028" y="509794"/>
                </a:cubicBezTo>
                <a:cubicBezTo>
                  <a:pt x="1673028" y="510478"/>
                  <a:pt x="1673712" y="510478"/>
                  <a:pt x="1674209" y="510416"/>
                </a:cubicBezTo>
                <a:cubicBezTo>
                  <a:pt x="1674023" y="510540"/>
                  <a:pt x="1673899" y="510665"/>
                  <a:pt x="1673837" y="510727"/>
                </a:cubicBezTo>
                <a:cubicBezTo>
                  <a:pt x="1673028" y="511349"/>
                  <a:pt x="1671474" y="511597"/>
                  <a:pt x="1670728" y="511846"/>
                </a:cubicBezTo>
                <a:cubicBezTo>
                  <a:pt x="1670044" y="512033"/>
                  <a:pt x="1668240" y="513214"/>
                  <a:pt x="1667867" y="513525"/>
                </a:cubicBezTo>
                <a:cubicBezTo>
                  <a:pt x="1671722" y="512841"/>
                  <a:pt x="1674831" y="511411"/>
                  <a:pt x="1677256" y="509235"/>
                </a:cubicBezTo>
                <a:cubicBezTo>
                  <a:pt x="1677878" y="508737"/>
                  <a:pt x="1678438" y="508116"/>
                  <a:pt x="1678935" y="507494"/>
                </a:cubicBezTo>
                <a:moveTo>
                  <a:pt x="1667743" y="513587"/>
                </a:moveTo>
                <a:cubicBezTo>
                  <a:pt x="1667743" y="513587"/>
                  <a:pt x="1666251" y="514706"/>
                  <a:pt x="1665504" y="514893"/>
                </a:cubicBezTo>
                <a:cubicBezTo>
                  <a:pt x="1664572" y="515142"/>
                  <a:pt x="1664323" y="514893"/>
                  <a:pt x="1663266" y="514271"/>
                </a:cubicBezTo>
                <a:cubicBezTo>
                  <a:pt x="1662707" y="513898"/>
                  <a:pt x="1662085" y="514520"/>
                  <a:pt x="1661463" y="515204"/>
                </a:cubicBezTo>
                <a:cubicBezTo>
                  <a:pt x="1662334" y="515204"/>
                  <a:pt x="1663328" y="515515"/>
                  <a:pt x="1664448" y="516323"/>
                </a:cubicBezTo>
                <a:cubicBezTo>
                  <a:pt x="1666562" y="516447"/>
                  <a:pt x="1666997" y="514831"/>
                  <a:pt x="1667743" y="513587"/>
                </a:cubicBezTo>
                <a:moveTo>
                  <a:pt x="1525481" y="586646"/>
                </a:moveTo>
                <a:lnTo>
                  <a:pt x="1525481" y="586521"/>
                </a:lnTo>
                <a:cubicBezTo>
                  <a:pt x="1525481" y="586521"/>
                  <a:pt x="1525481" y="586521"/>
                  <a:pt x="1525544" y="586459"/>
                </a:cubicBezTo>
                <a:cubicBezTo>
                  <a:pt x="1525916" y="586273"/>
                  <a:pt x="1526041" y="585837"/>
                  <a:pt x="1525792" y="585464"/>
                </a:cubicBezTo>
                <a:cubicBezTo>
                  <a:pt x="1525605" y="585091"/>
                  <a:pt x="1525170" y="584967"/>
                  <a:pt x="1524798" y="585216"/>
                </a:cubicBezTo>
                <a:cubicBezTo>
                  <a:pt x="1522932" y="586273"/>
                  <a:pt x="1520880" y="587081"/>
                  <a:pt x="1518952" y="587889"/>
                </a:cubicBezTo>
                <a:cubicBezTo>
                  <a:pt x="1516714" y="588822"/>
                  <a:pt x="1514351" y="589755"/>
                  <a:pt x="1512238" y="591060"/>
                </a:cubicBezTo>
                <a:cubicBezTo>
                  <a:pt x="1511926" y="591247"/>
                  <a:pt x="1511802" y="591744"/>
                  <a:pt x="1511989" y="592055"/>
                </a:cubicBezTo>
                <a:cubicBezTo>
                  <a:pt x="1512113" y="592304"/>
                  <a:pt x="1512362" y="592366"/>
                  <a:pt x="1512610" y="592366"/>
                </a:cubicBezTo>
                <a:cubicBezTo>
                  <a:pt x="1512735" y="592366"/>
                  <a:pt x="1512859" y="592366"/>
                  <a:pt x="1512984" y="592242"/>
                </a:cubicBezTo>
                <a:cubicBezTo>
                  <a:pt x="1514973" y="590998"/>
                  <a:pt x="1517149" y="590128"/>
                  <a:pt x="1519512" y="589195"/>
                </a:cubicBezTo>
                <a:cubicBezTo>
                  <a:pt x="1521253" y="588511"/>
                  <a:pt x="1522932" y="587765"/>
                  <a:pt x="1524673" y="586894"/>
                </a:cubicBezTo>
                <a:cubicBezTo>
                  <a:pt x="1524673" y="586894"/>
                  <a:pt x="1524673" y="586894"/>
                  <a:pt x="1524673" y="586894"/>
                </a:cubicBezTo>
                <a:cubicBezTo>
                  <a:pt x="1523865" y="587516"/>
                  <a:pt x="1528155" y="587267"/>
                  <a:pt x="1528155" y="587267"/>
                </a:cubicBezTo>
                <a:cubicBezTo>
                  <a:pt x="1528155" y="587267"/>
                  <a:pt x="1528404" y="587143"/>
                  <a:pt x="1529399" y="586770"/>
                </a:cubicBezTo>
                <a:cubicBezTo>
                  <a:pt x="1529461" y="586583"/>
                  <a:pt x="1529461" y="586335"/>
                  <a:pt x="1529461" y="586024"/>
                </a:cubicBezTo>
                <a:cubicBezTo>
                  <a:pt x="1527720" y="585775"/>
                  <a:pt x="1527471" y="587081"/>
                  <a:pt x="1525544" y="586583"/>
                </a:cubicBezTo>
                <a:moveTo>
                  <a:pt x="1559492" y="209353"/>
                </a:moveTo>
                <a:cubicBezTo>
                  <a:pt x="1559181" y="208545"/>
                  <a:pt x="1559368" y="208358"/>
                  <a:pt x="1559368" y="208047"/>
                </a:cubicBezTo>
                <a:cubicBezTo>
                  <a:pt x="1559368" y="207674"/>
                  <a:pt x="1558933" y="205995"/>
                  <a:pt x="1558933" y="205995"/>
                </a:cubicBezTo>
                <a:cubicBezTo>
                  <a:pt x="1557938" y="207239"/>
                  <a:pt x="1557627" y="209104"/>
                  <a:pt x="1556694" y="210410"/>
                </a:cubicBezTo>
                <a:cubicBezTo>
                  <a:pt x="1557254" y="212213"/>
                  <a:pt x="1558933" y="207550"/>
                  <a:pt x="1559492" y="209353"/>
                </a:cubicBezTo>
                <a:moveTo>
                  <a:pt x="1712200" y="173725"/>
                </a:moveTo>
                <a:cubicBezTo>
                  <a:pt x="1713444" y="173352"/>
                  <a:pt x="1712635" y="173103"/>
                  <a:pt x="1713444" y="173352"/>
                </a:cubicBezTo>
                <a:cubicBezTo>
                  <a:pt x="1714314" y="173601"/>
                  <a:pt x="1713568" y="173601"/>
                  <a:pt x="1714749" y="173477"/>
                </a:cubicBezTo>
                <a:cubicBezTo>
                  <a:pt x="1714811" y="173477"/>
                  <a:pt x="1714936" y="173477"/>
                  <a:pt x="1714998" y="173414"/>
                </a:cubicBezTo>
                <a:cubicBezTo>
                  <a:pt x="1715122" y="173166"/>
                  <a:pt x="1715185" y="172855"/>
                  <a:pt x="1715246" y="172544"/>
                </a:cubicBezTo>
                <a:cubicBezTo>
                  <a:pt x="1713941" y="172917"/>
                  <a:pt x="1712014" y="172668"/>
                  <a:pt x="1711143" y="173539"/>
                </a:cubicBezTo>
                <a:cubicBezTo>
                  <a:pt x="1711205" y="173850"/>
                  <a:pt x="1711453" y="173912"/>
                  <a:pt x="1712200" y="173725"/>
                </a:cubicBezTo>
                <a:moveTo>
                  <a:pt x="1684966" y="187342"/>
                </a:moveTo>
                <a:cubicBezTo>
                  <a:pt x="1684966" y="187342"/>
                  <a:pt x="1685650" y="187093"/>
                  <a:pt x="1686645" y="186720"/>
                </a:cubicBezTo>
                <a:cubicBezTo>
                  <a:pt x="1687764" y="186223"/>
                  <a:pt x="1688759" y="185539"/>
                  <a:pt x="1689629" y="184731"/>
                </a:cubicBezTo>
                <a:cubicBezTo>
                  <a:pt x="1687951" y="184420"/>
                  <a:pt x="1686894" y="184731"/>
                  <a:pt x="1685961" y="185042"/>
                </a:cubicBezTo>
                <a:cubicBezTo>
                  <a:pt x="1685712" y="185290"/>
                  <a:pt x="1685526" y="185415"/>
                  <a:pt x="1685339" y="185601"/>
                </a:cubicBezTo>
                <a:cubicBezTo>
                  <a:pt x="1684469" y="186472"/>
                  <a:pt x="1684966" y="187342"/>
                  <a:pt x="1684966" y="187342"/>
                </a:cubicBezTo>
                <a:moveTo>
                  <a:pt x="1598850" y="271966"/>
                </a:moveTo>
                <a:cubicBezTo>
                  <a:pt x="1598042" y="272152"/>
                  <a:pt x="1597234" y="272339"/>
                  <a:pt x="1596363" y="272463"/>
                </a:cubicBezTo>
                <a:cubicBezTo>
                  <a:pt x="1596799" y="272587"/>
                  <a:pt x="1597794" y="272339"/>
                  <a:pt x="1598850" y="271966"/>
                </a:cubicBezTo>
                <a:moveTo>
                  <a:pt x="1474123" y="436363"/>
                </a:moveTo>
                <a:cubicBezTo>
                  <a:pt x="1473687" y="437358"/>
                  <a:pt x="1472754" y="440342"/>
                  <a:pt x="1472444" y="441648"/>
                </a:cubicBezTo>
                <a:cubicBezTo>
                  <a:pt x="1472133" y="442954"/>
                  <a:pt x="1472941" y="441772"/>
                  <a:pt x="1473003" y="441648"/>
                </a:cubicBezTo>
                <a:cubicBezTo>
                  <a:pt x="1473066" y="441461"/>
                  <a:pt x="1473749" y="439907"/>
                  <a:pt x="1474309" y="438415"/>
                </a:cubicBezTo>
                <a:cubicBezTo>
                  <a:pt x="1474807" y="436922"/>
                  <a:pt x="1475366" y="435865"/>
                  <a:pt x="1475677" y="434870"/>
                </a:cubicBezTo>
                <a:cubicBezTo>
                  <a:pt x="1475677" y="434870"/>
                  <a:pt x="1474558" y="435430"/>
                  <a:pt x="1474123" y="436425"/>
                </a:cubicBezTo>
                <a:moveTo>
                  <a:pt x="1466661" y="461793"/>
                </a:moveTo>
                <a:cubicBezTo>
                  <a:pt x="1466351" y="463223"/>
                  <a:pt x="1465667" y="466208"/>
                  <a:pt x="1465293" y="467016"/>
                </a:cubicBezTo>
                <a:cubicBezTo>
                  <a:pt x="1464921" y="467762"/>
                  <a:pt x="1463614" y="470933"/>
                  <a:pt x="1463428" y="472550"/>
                </a:cubicBezTo>
                <a:cubicBezTo>
                  <a:pt x="1463242" y="474167"/>
                  <a:pt x="1462309" y="475970"/>
                  <a:pt x="1461998" y="476592"/>
                </a:cubicBezTo>
                <a:cubicBezTo>
                  <a:pt x="1461687" y="477213"/>
                  <a:pt x="1461376" y="478768"/>
                  <a:pt x="1461625" y="479949"/>
                </a:cubicBezTo>
                <a:cubicBezTo>
                  <a:pt x="1461873" y="481131"/>
                  <a:pt x="1461625" y="479949"/>
                  <a:pt x="1461873" y="479576"/>
                </a:cubicBezTo>
                <a:cubicBezTo>
                  <a:pt x="1462122" y="479203"/>
                  <a:pt x="1462122" y="478457"/>
                  <a:pt x="1462309" y="477711"/>
                </a:cubicBezTo>
                <a:cubicBezTo>
                  <a:pt x="1462496" y="476965"/>
                  <a:pt x="1462806" y="476281"/>
                  <a:pt x="1462993" y="475845"/>
                </a:cubicBezTo>
                <a:cubicBezTo>
                  <a:pt x="1463180" y="475410"/>
                  <a:pt x="1463614" y="474353"/>
                  <a:pt x="1463863" y="473731"/>
                </a:cubicBezTo>
                <a:cubicBezTo>
                  <a:pt x="1464050" y="473110"/>
                  <a:pt x="1464423" y="471306"/>
                  <a:pt x="1465169" y="469939"/>
                </a:cubicBezTo>
                <a:cubicBezTo>
                  <a:pt x="1465853" y="468571"/>
                  <a:pt x="1467159" y="462415"/>
                  <a:pt x="1467159" y="462415"/>
                </a:cubicBezTo>
                <a:cubicBezTo>
                  <a:pt x="1467159" y="462415"/>
                  <a:pt x="1467594" y="461109"/>
                  <a:pt x="1467843" y="459928"/>
                </a:cubicBezTo>
                <a:cubicBezTo>
                  <a:pt x="1468091" y="458684"/>
                  <a:pt x="1468215" y="458871"/>
                  <a:pt x="1468527" y="457814"/>
                </a:cubicBezTo>
                <a:cubicBezTo>
                  <a:pt x="1468838" y="456695"/>
                  <a:pt x="1468776" y="456570"/>
                  <a:pt x="1469397" y="455265"/>
                </a:cubicBezTo>
                <a:cubicBezTo>
                  <a:pt x="1469957" y="453959"/>
                  <a:pt x="1470081" y="453399"/>
                  <a:pt x="1470268" y="451721"/>
                </a:cubicBezTo>
                <a:cubicBezTo>
                  <a:pt x="1470268" y="451721"/>
                  <a:pt x="1468776" y="454892"/>
                  <a:pt x="1468215" y="456073"/>
                </a:cubicBezTo>
                <a:cubicBezTo>
                  <a:pt x="1467656" y="457254"/>
                  <a:pt x="1466972" y="460488"/>
                  <a:pt x="1466661" y="461856"/>
                </a:cubicBezTo>
                <a:moveTo>
                  <a:pt x="1454163" y="505815"/>
                </a:moveTo>
                <a:cubicBezTo>
                  <a:pt x="1454101" y="506437"/>
                  <a:pt x="1454040" y="507618"/>
                  <a:pt x="1454475" y="506748"/>
                </a:cubicBezTo>
                <a:cubicBezTo>
                  <a:pt x="1454909" y="505815"/>
                  <a:pt x="1455656" y="504696"/>
                  <a:pt x="1455656" y="504323"/>
                </a:cubicBezTo>
                <a:cubicBezTo>
                  <a:pt x="1455656" y="503950"/>
                  <a:pt x="1455221" y="502768"/>
                  <a:pt x="1455221" y="502768"/>
                </a:cubicBezTo>
                <a:cubicBezTo>
                  <a:pt x="1455034" y="503141"/>
                  <a:pt x="1454226" y="505193"/>
                  <a:pt x="1454163" y="505877"/>
                </a:cubicBezTo>
                <a:moveTo>
                  <a:pt x="1508383" y="346703"/>
                </a:moveTo>
                <a:cubicBezTo>
                  <a:pt x="1508383" y="346703"/>
                  <a:pt x="1508569" y="346392"/>
                  <a:pt x="1508631" y="346205"/>
                </a:cubicBezTo>
                <a:cubicBezTo>
                  <a:pt x="1508755" y="346205"/>
                  <a:pt x="1508818" y="346143"/>
                  <a:pt x="1508880" y="346019"/>
                </a:cubicBezTo>
                <a:cubicBezTo>
                  <a:pt x="1509750" y="344402"/>
                  <a:pt x="1510247" y="342661"/>
                  <a:pt x="1510745" y="341045"/>
                </a:cubicBezTo>
                <a:cubicBezTo>
                  <a:pt x="1511056" y="340112"/>
                  <a:pt x="1511305" y="339179"/>
                  <a:pt x="1511677" y="338309"/>
                </a:cubicBezTo>
                <a:cubicBezTo>
                  <a:pt x="1511802" y="338060"/>
                  <a:pt x="1511926" y="337749"/>
                  <a:pt x="1511926" y="337376"/>
                </a:cubicBezTo>
                <a:cubicBezTo>
                  <a:pt x="1511926" y="336444"/>
                  <a:pt x="1512051" y="336133"/>
                  <a:pt x="1512238" y="335511"/>
                </a:cubicBezTo>
                <a:cubicBezTo>
                  <a:pt x="1512424" y="334889"/>
                  <a:pt x="1512424" y="333957"/>
                  <a:pt x="1512424" y="333957"/>
                </a:cubicBezTo>
                <a:cubicBezTo>
                  <a:pt x="1512424" y="333957"/>
                  <a:pt x="1511677" y="334703"/>
                  <a:pt x="1511305" y="335697"/>
                </a:cubicBezTo>
                <a:cubicBezTo>
                  <a:pt x="1510994" y="336692"/>
                  <a:pt x="1510621" y="337252"/>
                  <a:pt x="1510310" y="338185"/>
                </a:cubicBezTo>
                <a:cubicBezTo>
                  <a:pt x="1510061" y="339179"/>
                  <a:pt x="1509377" y="341853"/>
                  <a:pt x="1508506" y="343905"/>
                </a:cubicBezTo>
                <a:cubicBezTo>
                  <a:pt x="1507637" y="345957"/>
                  <a:pt x="1506952" y="348009"/>
                  <a:pt x="1507076" y="347884"/>
                </a:cubicBezTo>
                <a:cubicBezTo>
                  <a:pt x="1507822" y="347076"/>
                  <a:pt x="1507822" y="347636"/>
                  <a:pt x="1508320" y="346641"/>
                </a:cubicBezTo>
                <a:moveTo>
                  <a:pt x="1587223" y="205000"/>
                </a:moveTo>
                <a:cubicBezTo>
                  <a:pt x="1588156" y="204627"/>
                  <a:pt x="1589275" y="204254"/>
                  <a:pt x="1590891" y="203508"/>
                </a:cubicBezTo>
                <a:cubicBezTo>
                  <a:pt x="1591078" y="203446"/>
                  <a:pt x="1591265" y="203384"/>
                  <a:pt x="1591389" y="203322"/>
                </a:cubicBezTo>
                <a:cubicBezTo>
                  <a:pt x="1591389" y="203322"/>
                  <a:pt x="1591514" y="203322"/>
                  <a:pt x="1591576" y="203322"/>
                </a:cubicBezTo>
                <a:cubicBezTo>
                  <a:pt x="1591576" y="203322"/>
                  <a:pt x="1591700" y="203322"/>
                  <a:pt x="1591700" y="203322"/>
                </a:cubicBezTo>
                <a:cubicBezTo>
                  <a:pt x="1592260" y="203135"/>
                  <a:pt x="1592757" y="202949"/>
                  <a:pt x="1593316" y="202700"/>
                </a:cubicBezTo>
                <a:cubicBezTo>
                  <a:pt x="1594187" y="202513"/>
                  <a:pt x="1594871" y="202389"/>
                  <a:pt x="1595120" y="202389"/>
                </a:cubicBezTo>
                <a:cubicBezTo>
                  <a:pt x="1595555" y="202389"/>
                  <a:pt x="1596612" y="201519"/>
                  <a:pt x="1597109" y="201456"/>
                </a:cubicBezTo>
                <a:cubicBezTo>
                  <a:pt x="1597607" y="201394"/>
                  <a:pt x="1598478" y="200586"/>
                  <a:pt x="1598975" y="200524"/>
                </a:cubicBezTo>
                <a:cubicBezTo>
                  <a:pt x="1599472" y="200462"/>
                  <a:pt x="1599845" y="199902"/>
                  <a:pt x="1600342" y="199653"/>
                </a:cubicBezTo>
                <a:cubicBezTo>
                  <a:pt x="1600840" y="199405"/>
                  <a:pt x="1601462" y="198348"/>
                  <a:pt x="1601462" y="198348"/>
                </a:cubicBezTo>
                <a:cubicBezTo>
                  <a:pt x="1601462" y="198348"/>
                  <a:pt x="1602146" y="197726"/>
                  <a:pt x="1602643" y="197601"/>
                </a:cubicBezTo>
                <a:cubicBezTo>
                  <a:pt x="1603141" y="197477"/>
                  <a:pt x="1601338" y="197353"/>
                  <a:pt x="1599970" y="198037"/>
                </a:cubicBezTo>
                <a:cubicBezTo>
                  <a:pt x="1598602" y="198721"/>
                  <a:pt x="1595431" y="199902"/>
                  <a:pt x="1593316" y="200586"/>
                </a:cubicBezTo>
                <a:cubicBezTo>
                  <a:pt x="1591265" y="201270"/>
                  <a:pt x="1588591" y="203135"/>
                  <a:pt x="1587721" y="203757"/>
                </a:cubicBezTo>
                <a:cubicBezTo>
                  <a:pt x="1586850" y="204379"/>
                  <a:pt x="1584860" y="205747"/>
                  <a:pt x="1584736" y="205995"/>
                </a:cubicBezTo>
                <a:cubicBezTo>
                  <a:pt x="1584550" y="206244"/>
                  <a:pt x="1586167" y="205311"/>
                  <a:pt x="1587161" y="204938"/>
                </a:cubicBezTo>
                <a:moveTo>
                  <a:pt x="1605876" y="196731"/>
                </a:moveTo>
                <a:cubicBezTo>
                  <a:pt x="1606250" y="196607"/>
                  <a:pt x="1606934" y="196358"/>
                  <a:pt x="1607680" y="196047"/>
                </a:cubicBezTo>
                <a:cubicBezTo>
                  <a:pt x="1607680" y="196047"/>
                  <a:pt x="1607680" y="196047"/>
                  <a:pt x="1607804" y="196047"/>
                </a:cubicBezTo>
                <a:cubicBezTo>
                  <a:pt x="1607929" y="196047"/>
                  <a:pt x="1607866" y="196047"/>
                  <a:pt x="1607929" y="196047"/>
                </a:cubicBezTo>
                <a:cubicBezTo>
                  <a:pt x="1608177" y="195985"/>
                  <a:pt x="1608426" y="195860"/>
                  <a:pt x="1608613" y="195798"/>
                </a:cubicBezTo>
                <a:cubicBezTo>
                  <a:pt x="1608923" y="195674"/>
                  <a:pt x="1609234" y="195550"/>
                  <a:pt x="1609545" y="195487"/>
                </a:cubicBezTo>
                <a:cubicBezTo>
                  <a:pt x="1609731" y="195487"/>
                  <a:pt x="1609794" y="195363"/>
                  <a:pt x="1609856" y="195176"/>
                </a:cubicBezTo>
                <a:cubicBezTo>
                  <a:pt x="1610167" y="195052"/>
                  <a:pt x="1610477" y="194928"/>
                  <a:pt x="1610726" y="194803"/>
                </a:cubicBezTo>
                <a:cubicBezTo>
                  <a:pt x="1611907" y="194306"/>
                  <a:pt x="1614332" y="193187"/>
                  <a:pt x="1615701" y="192565"/>
                </a:cubicBezTo>
                <a:cubicBezTo>
                  <a:pt x="1617069" y="191943"/>
                  <a:pt x="1619742" y="190327"/>
                  <a:pt x="1620240" y="190016"/>
                </a:cubicBezTo>
                <a:cubicBezTo>
                  <a:pt x="1620737" y="189705"/>
                  <a:pt x="1619494" y="190264"/>
                  <a:pt x="1618933" y="190451"/>
                </a:cubicBezTo>
                <a:cubicBezTo>
                  <a:pt x="1618436" y="190638"/>
                  <a:pt x="1617752" y="190762"/>
                  <a:pt x="1617131" y="191135"/>
                </a:cubicBezTo>
                <a:cubicBezTo>
                  <a:pt x="1616509" y="191446"/>
                  <a:pt x="1614395" y="192254"/>
                  <a:pt x="1614395" y="192254"/>
                </a:cubicBezTo>
                <a:cubicBezTo>
                  <a:pt x="1614395" y="192254"/>
                  <a:pt x="1613276" y="193000"/>
                  <a:pt x="1611907" y="193622"/>
                </a:cubicBezTo>
                <a:cubicBezTo>
                  <a:pt x="1610540" y="194244"/>
                  <a:pt x="1610975" y="193871"/>
                  <a:pt x="1610726" y="193125"/>
                </a:cubicBezTo>
                <a:cubicBezTo>
                  <a:pt x="1610477" y="192378"/>
                  <a:pt x="1610043" y="193187"/>
                  <a:pt x="1608239" y="194057"/>
                </a:cubicBezTo>
                <a:cubicBezTo>
                  <a:pt x="1606436" y="194928"/>
                  <a:pt x="1605317" y="195798"/>
                  <a:pt x="1604881" y="196109"/>
                </a:cubicBezTo>
                <a:cubicBezTo>
                  <a:pt x="1604881" y="196109"/>
                  <a:pt x="1604944" y="197042"/>
                  <a:pt x="1605939" y="196731"/>
                </a:cubicBezTo>
                <a:moveTo>
                  <a:pt x="1572985" y="211778"/>
                </a:moveTo>
                <a:cubicBezTo>
                  <a:pt x="1573295" y="211591"/>
                  <a:pt x="1573669" y="211343"/>
                  <a:pt x="1574104" y="211280"/>
                </a:cubicBezTo>
                <a:cubicBezTo>
                  <a:pt x="1574539" y="211218"/>
                  <a:pt x="1575409" y="210534"/>
                  <a:pt x="1576529" y="210161"/>
                </a:cubicBezTo>
                <a:cubicBezTo>
                  <a:pt x="1577648" y="209850"/>
                  <a:pt x="1579141" y="208793"/>
                  <a:pt x="1580259" y="208296"/>
                </a:cubicBezTo>
                <a:cubicBezTo>
                  <a:pt x="1580259" y="208296"/>
                  <a:pt x="1577772" y="208358"/>
                  <a:pt x="1577275" y="208607"/>
                </a:cubicBezTo>
                <a:cubicBezTo>
                  <a:pt x="1576778" y="208855"/>
                  <a:pt x="1575223" y="209477"/>
                  <a:pt x="1574291" y="209975"/>
                </a:cubicBezTo>
                <a:cubicBezTo>
                  <a:pt x="1573358" y="210472"/>
                  <a:pt x="1573109" y="210970"/>
                  <a:pt x="1572300" y="211840"/>
                </a:cubicBezTo>
                <a:cubicBezTo>
                  <a:pt x="1571554" y="212711"/>
                  <a:pt x="1572736" y="211902"/>
                  <a:pt x="1573046" y="211778"/>
                </a:cubicBezTo>
                <a:moveTo>
                  <a:pt x="1910297" y="369398"/>
                </a:moveTo>
                <a:cubicBezTo>
                  <a:pt x="1911354" y="367968"/>
                  <a:pt x="1913717" y="363739"/>
                  <a:pt x="1913841" y="363304"/>
                </a:cubicBezTo>
                <a:cubicBezTo>
                  <a:pt x="1913903" y="362869"/>
                  <a:pt x="1912722" y="364672"/>
                  <a:pt x="1912722" y="364672"/>
                </a:cubicBezTo>
                <a:cubicBezTo>
                  <a:pt x="1912474" y="364983"/>
                  <a:pt x="1910732" y="367781"/>
                  <a:pt x="1910049" y="368527"/>
                </a:cubicBezTo>
                <a:cubicBezTo>
                  <a:pt x="1909365" y="369273"/>
                  <a:pt x="1907561" y="371450"/>
                  <a:pt x="1907810" y="371450"/>
                </a:cubicBezTo>
                <a:cubicBezTo>
                  <a:pt x="1908058" y="371450"/>
                  <a:pt x="1909240" y="370828"/>
                  <a:pt x="1910297" y="369398"/>
                </a:cubicBezTo>
                <a:moveTo>
                  <a:pt x="1843208" y="440964"/>
                </a:moveTo>
                <a:cubicBezTo>
                  <a:pt x="1844389" y="439783"/>
                  <a:pt x="1843829" y="438725"/>
                  <a:pt x="1845259" y="438042"/>
                </a:cubicBezTo>
                <a:cubicBezTo>
                  <a:pt x="1846689" y="437358"/>
                  <a:pt x="1848430" y="435990"/>
                  <a:pt x="1849363" y="434746"/>
                </a:cubicBezTo>
                <a:cubicBezTo>
                  <a:pt x="1850296" y="433565"/>
                  <a:pt x="1850731" y="433440"/>
                  <a:pt x="1851353" y="432756"/>
                </a:cubicBezTo>
                <a:cubicBezTo>
                  <a:pt x="1851975" y="432073"/>
                  <a:pt x="1852721" y="431637"/>
                  <a:pt x="1852969" y="431202"/>
                </a:cubicBezTo>
                <a:cubicBezTo>
                  <a:pt x="1853218" y="430767"/>
                  <a:pt x="1854151" y="430083"/>
                  <a:pt x="1853467" y="430083"/>
                </a:cubicBezTo>
                <a:cubicBezTo>
                  <a:pt x="1852783" y="430083"/>
                  <a:pt x="1851851" y="430767"/>
                  <a:pt x="1851851" y="430767"/>
                </a:cubicBezTo>
                <a:cubicBezTo>
                  <a:pt x="1851415" y="430829"/>
                  <a:pt x="1848679" y="433876"/>
                  <a:pt x="1846689" y="435741"/>
                </a:cubicBezTo>
                <a:cubicBezTo>
                  <a:pt x="1844700" y="437606"/>
                  <a:pt x="1843705" y="438663"/>
                  <a:pt x="1842586" y="439596"/>
                </a:cubicBezTo>
                <a:cubicBezTo>
                  <a:pt x="1841467" y="440529"/>
                  <a:pt x="1843208" y="438663"/>
                  <a:pt x="1839291" y="442456"/>
                </a:cubicBezTo>
                <a:cubicBezTo>
                  <a:pt x="1835436" y="446249"/>
                  <a:pt x="1834068" y="447244"/>
                  <a:pt x="1833197" y="448487"/>
                </a:cubicBezTo>
                <a:cubicBezTo>
                  <a:pt x="1832327" y="449669"/>
                  <a:pt x="1830710" y="451223"/>
                  <a:pt x="1830710" y="451223"/>
                </a:cubicBezTo>
                <a:cubicBezTo>
                  <a:pt x="1830710" y="451223"/>
                  <a:pt x="1835000" y="447182"/>
                  <a:pt x="1836803" y="445627"/>
                </a:cubicBezTo>
                <a:cubicBezTo>
                  <a:pt x="1838607" y="444073"/>
                  <a:pt x="1841964" y="442083"/>
                  <a:pt x="1843146" y="440902"/>
                </a:cubicBezTo>
                <a:moveTo>
                  <a:pt x="1720345" y="530872"/>
                </a:moveTo>
                <a:cubicBezTo>
                  <a:pt x="1720780" y="530437"/>
                  <a:pt x="1721216" y="530251"/>
                  <a:pt x="1721651" y="529815"/>
                </a:cubicBezTo>
                <a:cubicBezTo>
                  <a:pt x="1722086" y="529380"/>
                  <a:pt x="1723454" y="528261"/>
                  <a:pt x="1723454" y="528261"/>
                </a:cubicBezTo>
                <a:cubicBezTo>
                  <a:pt x="1723454" y="528261"/>
                  <a:pt x="1718294" y="530997"/>
                  <a:pt x="1716925" y="532054"/>
                </a:cubicBezTo>
                <a:cubicBezTo>
                  <a:pt x="1715557" y="533111"/>
                  <a:pt x="1708221" y="537650"/>
                  <a:pt x="1706852" y="538396"/>
                </a:cubicBezTo>
                <a:cubicBezTo>
                  <a:pt x="1705485" y="539142"/>
                  <a:pt x="1700510" y="541256"/>
                  <a:pt x="1698086" y="543121"/>
                </a:cubicBezTo>
                <a:cubicBezTo>
                  <a:pt x="1695661" y="544987"/>
                  <a:pt x="1695163" y="546230"/>
                  <a:pt x="1695163" y="546230"/>
                </a:cubicBezTo>
                <a:cubicBezTo>
                  <a:pt x="1695536" y="546044"/>
                  <a:pt x="1698832" y="543370"/>
                  <a:pt x="1700262" y="542997"/>
                </a:cubicBezTo>
                <a:cubicBezTo>
                  <a:pt x="1701630" y="542562"/>
                  <a:pt x="1705485" y="540323"/>
                  <a:pt x="1706790" y="539453"/>
                </a:cubicBezTo>
                <a:cubicBezTo>
                  <a:pt x="1708096" y="538582"/>
                  <a:pt x="1712386" y="535598"/>
                  <a:pt x="1713941" y="534914"/>
                </a:cubicBezTo>
                <a:cubicBezTo>
                  <a:pt x="1715495" y="534230"/>
                  <a:pt x="1716801" y="533546"/>
                  <a:pt x="1717609" y="532924"/>
                </a:cubicBezTo>
                <a:cubicBezTo>
                  <a:pt x="1718480" y="532303"/>
                  <a:pt x="1719910" y="531308"/>
                  <a:pt x="1720345" y="530872"/>
                </a:cubicBezTo>
                <a:moveTo>
                  <a:pt x="1736947" y="520489"/>
                </a:moveTo>
                <a:cubicBezTo>
                  <a:pt x="1736947" y="520489"/>
                  <a:pt x="1735143" y="520675"/>
                  <a:pt x="1733776" y="521608"/>
                </a:cubicBezTo>
                <a:cubicBezTo>
                  <a:pt x="1732407" y="522541"/>
                  <a:pt x="1728552" y="525650"/>
                  <a:pt x="1728552" y="525650"/>
                </a:cubicBezTo>
                <a:cubicBezTo>
                  <a:pt x="1728552" y="525650"/>
                  <a:pt x="1731164" y="524282"/>
                  <a:pt x="1733092" y="523038"/>
                </a:cubicBezTo>
                <a:cubicBezTo>
                  <a:pt x="1735081" y="521857"/>
                  <a:pt x="1737195" y="520738"/>
                  <a:pt x="1736947" y="520489"/>
                </a:cubicBezTo>
                <a:moveTo>
                  <a:pt x="1667681" y="562459"/>
                </a:moveTo>
                <a:cubicBezTo>
                  <a:pt x="1667370" y="563018"/>
                  <a:pt x="1669546" y="561526"/>
                  <a:pt x="1670603" y="560904"/>
                </a:cubicBezTo>
                <a:cubicBezTo>
                  <a:pt x="1671661" y="560282"/>
                  <a:pt x="1674396" y="558604"/>
                  <a:pt x="1674893" y="558168"/>
                </a:cubicBezTo>
                <a:cubicBezTo>
                  <a:pt x="1674893" y="558168"/>
                  <a:pt x="1672717" y="558915"/>
                  <a:pt x="1670852" y="559723"/>
                </a:cubicBezTo>
                <a:cubicBezTo>
                  <a:pt x="1668987" y="560469"/>
                  <a:pt x="1668178" y="561464"/>
                  <a:pt x="1667681" y="562459"/>
                </a:cubicBezTo>
                <a:moveTo>
                  <a:pt x="1238408" y="436549"/>
                </a:moveTo>
                <a:cubicBezTo>
                  <a:pt x="1238408" y="438725"/>
                  <a:pt x="1238408" y="439907"/>
                  <a:pt x="1237911" y="441337"/>
                </a:cubicBezTo>
                <a:cubicBezTo>
                  <a:pt x="1237413" y="442767"/>
                  <a:pt x="1237165" y="444570"/>
                  <a:pt x="1236978" y="445068"/>
                </a:cubicBezTo>
                <a:cubicBezTo>
                  <a:pt x="1236854" y="445565"/>
                  <a:pt x="1235796" y="450726"/>
                  <a:pt x="1235673" y="452778"/>
                </a:cubicBezTo>
                <a:cubicBezTo>
                  <a:pt x="1235548" y="454829"/>
                  <a:pt x="1235050" y="459990"/>
                  <a:pt x="1234491" y="461172"/>
                </a:cubicBezTo>
                <a:cubicBezTo>
                  <a:pt x="1233994" y="462353"/>
                  <a:pt x="1233434" y="463721"/>
                  <a:pt x="1233434" y="464405"/>
                </a:cubicBezTo>
                <a:cubicBezTo>
                  <a:pt x="1233434" y="465089"/>
                  <a:pt x="1232501" y="468633"/>
                  <a:pt x="1232004" y="470996"/>
                </a:cubicBezTo>
                <a:cubicBezTo>
                  <a:pt x="1231506" y="473296"/>
                  <a:pt x="1231382" y="475659"/>
                  <a:pt x="1231133" y="478208"/>
                </a:cubicBezTo>
                <a:cubicBezTo>
                  <a:pt x="1230885" y="480757"/>
                  <a:pt x="1230076" y="483369"/>
                  <a:pt x="1229703" y="485918"/>
                </a:cubicBezTo>
                <a:cubicBezTo>
                  <a:pt x="1229330" y="488467"/>
                  <a:pt x="1227216" y="495556"/>
                  <a:pt x="1227216" y="497794"/>
                </a:cubicBezTo>
                <a:cubicBezTo>
                  <a:pt x="1227216" y="500032"/>
                  <a:pt x="1227838" y="501525"/>
                  <a:pt x="1227340" y="503328"/>
                </a:cubicBezTo>
                <a:cubicBezTo>
                  <a:pt x="1226843" y="505131"/>
                  <a:pt x="1226035" y="506561"/>
                  <a:pt x="1225910" y="507991"/>
                </a:cubicBezTo>
                <a:cubicBezTo>
                  <a:pt x="1225786" y="509421"/>
                  <a:pt x="1225289" y="510976"/>
                  <a:pt x="1225413" y="512344"/>
                </a:cubicBezTo>
                <a:cubicBezTo>
                  <a:pt x="1225538" y="513774"/>
                  <a:pt x="1225661" y="515577"/>
                  <a:pt x="1225538" y="516323"/>
                </a:cubicBezTo>
                <a:cubicBezTo>
                  <a:pt x="1225538" y="516634"/>
                  <a:pt x="1225413" y="517069"/>
                  <a:pt x="1225351" y="517566"/>
                </a:cubicBezTo>
                <a:cubicBezTo>
                  <a:pt x="1226159" y="513960"/>
                  <a:pt x="1226968" y="510105"/>
                  <a:pt x="1226968" y="509359"/>
                </a:cubicBezTo>
                <a:cubicBezTo>
                  <a:pt x="1226968" y="507805"/>
                  <a:pt x="1228149" y="499286"/>
                  <a:pt x="1228647" y="495804"/>
                </a:cubicBezTo>
                <a:cubicBezTo>
                  <a:pt x="1229144" y="492322"/>
                  <a:pt x="1231071" y="484861"/>
                  <a:pt x="1231195" y="482934"/>
                </a:cubicBezTo>
                <a:cubicBezTo>
                  <a:pt x="1231320" y="481628"/>
                  <a:pt x="1232004" y="477213"/>
                  <a:pt x="1232625" y="473794"/>
                </a:cubicBezTo>
                <a:cubicBezTo>
                  <a:pt x="1233123" y="472861"/>
                  <a:pt x="1233248" y="471742"/>
                  <a:pt x="1233371" y="470623"/>
                </a:cubicBezTo>
                <a:cubicBezTo>
                  <a:pt x="1233371" y="470436"/>
                  <a:pt x="1233371" y="470187"/>
                  <a:pt x="1233434" y="470001"/>
                </a:cubicBezTo>
                <a:cubicBezTo>
                  <a:pt x="1234118" y="467451"/>
                  <a:pt x="1235983" y="458000"/>
                  <a:pt x="1236232" y="455638"/>
                </a:cubicBezTo>
                <a:cubicBezTo>
                  <a:pt x="1236356" y="454270"/>
                  <a:pt x="1236916" y="451534"/>
                  <a:pt x="1237475" y="448923"/>
                </a:cubicBezTo>
                <a:cubicBezTo>
                  <a:pt x="1237973" y="448674"/>
                  <a:pt x="1238097" y="447741"/>
                  <a:pt x="1237786" y="447368"/>
                </a:cubicBezTo>
                <a:cubicBezTo>
                  <a:pt x="1238097" y="445876"/>
                  <a:pt x="1238346" y="444570"/>
                  <a:pt x="1238408" y="443762"/>
                </a:cubicBezTo>
                <a:cubicBezTo>
                  <a:pt x="1238657" y="441461"/>
                  <a:pt x="1241020" y="425979"/>
                  <a:pt x="1241020" y="425979"/>
                </a:cubicBezTo>
                <a:cubicBezTo>
                  <a:pt x="1241020" y="426166"/>
                  <a:pt x="1240584" y="427347"/>
                  <a:pt x="1240149" y="428839"/>
                </a:cubicBezTo>
                <a:cubicBezTo>
                  <a:pt x="1239341" y="431451"/>
                  <a:pt x="1238346" y="435181"/>
                  <a:pt x="1238346" y="436549"/>
                </a:cubicBezTo>
                <a:moveTo>
                  <a:pt x="1223983" y="524593"/>
                </a:moveTo>
                <a:cubicBezTo>
                  <a:pt x="1224231" y="524219"/>
                  <a:pt x="1225289" y="519929"/>
                  <a:pt x="1225289" y="519307"/>
                </a:cubicBezTo>
                <a:cubicBezTo>
                  <a:pt x="1225289" y="518934"/>
                  <a:pt x="1225351" y="518250"/>
                  <a:pt x="1225475" y="517566"/>
                </a:cubicBezTo>
                <a:cubicBezTo>
                  <a:pt x="1224667" y="521297"/>
                  <a:pt x="1223859" y="524779"/>
                  <a:pt x="1223983" y="524593"/>
                </a:cubicBezTo>
                <a:moveTo>
                  <a:pt x="1175609" y="843128"/>
                </a:moveTo>
                <a:cubicBezTo>
                  <a:pt x="1175609" y="843128"/>
                  <a:pt x="1176231" y="839770"/>
                  <a:pt x="1175982" y="837967"/>
                </a:cubicBezTo>
                <a:cubicBezTo>
                  <a:pt x="1175733" y="836164"/>
                  <a:pt x="1176106" y="832930"/>
                  <a:pt x="1176106" y="830630"/>
                </a:cubicBezTo>
                <a:cubicBezTo>
                  <a:pt x="1176106" y="828329"/>
                  <a:pt x="1175050" y="820992"/>
                  <a:pt x="1175050" y="822236"/>
                </a:cubicBezTo>
                <a:cubicBezTo>
                  <a:pt x="1175050" y="823479"/>
                  <a:pt x="1175173" y="825967"/>
                  <a:pt x="1175173" y="825967"/>
                </a:cubicBezTo>
                <a:cubicBezTo>
                  <a:pt x="1175050" y="826464"/>
                  <a:pt x="1174676" y="833552"/>
                  <a:pt x="1174801" y="835791"/>
                </a:cubicBezTo>
                <a:cubicBezTo>
                  <a:pt x="1174925" y="837967"/>
                  <a:pt x="1174801" y="838899"/>
                  <a:pt x="1175050" y="840019"/>
                </a:cubicBezTo>
                <a:cubicBezTo>
                  <a:pt x="1175298" y="841200"/>
                  <a:pt x="1175547" y="843128"/>
                  <a:pt x="1175547" y="843128"/>
                </a:cubicBezTo>
                <a:moveTo>
                  <a:pt x="1175298" y="862029"/>
                </a:moveTo>
                <a:cubicBezTo>
                  <a:pt x="1175111" y="860662"/>
                  <a:pt x="1174987" y="859542"/>
                  <a:pt x="1174987" y="859791"/>
                </a:cubicBezTo>
                <a:cubicBezTo>
                  <a:pt x="1174987" y="860724"/>
                  <a:pt x="1175111" y="861408"/>
                  <a:pt x="1175298" y="862029"/>
                </a:cubicBezTo>
                <a:moveTo>
                  <a:pt x="1176168" y="865449"/>
                </a:moveTo>
                <a:cubicBezTo>
                  <a:pt x="1176417" y="864206"/>
                  <a:pt x="1175733" y="863335"/>
                  <a:pt x="1175298" y="862029"/>
                </a:cubicBezTo>
                <a:cubicBezTo>
                  <a:pt x="1175547" y="864081"/>
                  <a:pt x="1175919" y="866569"/>
                  <a:pt x="1176168" y="865449"/>
                </a:cubicBezTo>
                <a:moveTo>
                  <a:pt x="1146447" y="760805"/>
                </a:moveTo>
                <a:cubicBezTo>
                  <a:pt x="1146447" y="759250"/>
                  <a:pt x="1147940" y="756577"/>
                  <a:pt x="1146447" y="755395"/>
                </a:cubicBezTo>
                <a:cubicBezTo>
                  <a:pt x="1146447" y="756950"/>
                  <a:pt x="1144955" y="759623"/>
                  <a:pt x="1146447" y="760805"/>
                </a:cubicBezTo>
                <a:moveTo>
                  <a:pt x="1147008" y="743519"/>
                </a:moveTo>
                <a:cubicBezTo>
                  <a:pt x="1146510" y="744203"/>
                  <a:pt x="1146261" y="745074"/>
                  <a:pt x="1146447" y="746317"/>
                </a:cubicBezTo>
                <a:cubicBezTo>
                  <a:pt x="1148500" y="746877"/>
                  <a:pt x="1148686" y="743581"/>
                  <a:pt x="1147008" y="743519"/>
                </a:cubicBezTo>
                <a:moveTo>
                  <a:pt x="2593378" y="98801"/>
                </a:moveTo>
                <a:cubicBezTo>
                  <a:pt x="2593502" y="100418"/>
                  <a:pt x="2589709" y="98180"/>
                  <a:pt x="2590580" y="100480"/>
                </a:cubicBezTo>
                <a:cubicBezTo>
                  <a:pt x="2592756" y="101040"/>
                  <a:pt x="2596052" y="99858"/>
                  <a:pt x="2593378" y="98801"/>
                </a:cubicBezTo>
                <a:moveTo>
                  <a:pt x="2544134" y="188399"/>
                </a:moveTo>
                <a:cubicBezTo>
                  <a:pt x="2542393" y="190451"/>
                  <a:pt x="2540714" y="192689"/>
                  <a:pt x="2543263" y="191011"/>
                </a:cubicBezTo>
                <a:cubicBezTo>
                  <a:pt x="2545875" y="189270"/>
                  <a:pt x="2547243" y="187218"/>
                  <a:pt x="2547056" y="185850"/>
                </a:cubicBezTo>
                <a:cubicBezTo>
                  <a:pt x="2547056" y="185850"/>
                  <a:pt x="2545875" y="186347"/>
                  <a:pt x="2544134" y="188399"/>
                </a:cubicBezTo>
                <a:moveTo>
                  <a:pt x="2533812" y="202389"/>
                </a:moveTo>
                <a:cubicBezTo>
                  <a:pt x="2533626" y="202700"/>
                  <a:pt x="2533502" y="202949"/>
                  <a:pt x="2533502" y="203011"/>
                </a:cubicBezTo>
                <a:cubicBezTo>
                  <a:pt x="2533502" y="203197"/>
                  <a:pt x="2533626" y="202886"/>
                  <a:pt x="2533812" y="202389"/>
                </a:cubicBezTo>
                <a:moveTo>
                  <a:pt x="2536050" y="196482"/>
                </a:moveTo>
                <a:cubicBezTo>
                  <a:pt x="2536050" y="196482"/>
                  <a:pt x="2535678" y="197042"/>
                  <a:pt x="2535553" y="197290"/>
                </a:cubicBezTo>
                <a:cubicBezTo>
                  <a:pt x="2534807" y="198721"/>
                  <a:pt x="2534683" y="199902"/>
                  <a:pt x="2534683" y="199902"/>
                </a:cubicBezTo>
                <a:cubicBezTo>
                  <a:pt x="2534683" y="199902"/>
                  <a:pt x="2534185" y="201456"/>
                  <a:pt x="2533812" y="202389"/>
                </a:cubicBezTo>
                <a:cubicBezTo>
                  <a:pt x="2534558" y="201145"/>
                  <a:pt x="2536548" y="198348"/>
                  <a:pt x="2538165" y="195923"/>
                </a:cubicBezTo>
                <a:cubicBezTo>
                  <a:pt x="2538600" y="195612"/>
                  <a:pt x="2540838" y="193560"/>
                  <a:pt x="2539782" y="194244"/>
                </a:cubicBezTo>
                <a:cubicBezTo>
                  <a:pt x="2539284" y="194555"/>
                  <a:pt x="2538911" y="194928"/>
                  <a:pt x="2538600" y="195239"/>
                </a:cubicBezTo>
                <a:cubicBezTo>
                  <a:pt x="2539657" y="193684"/>
                  <a:pt x="2540403" y="192378"/>
                  <a:pt x="2540341" y="192192"/>
                </a:cubicBezTo>
                <a:cubicBezTo>
                  <a:pt x="2540154" y="191508"/>
                  <a:pt x="2537232" y="194741"/>
                  <a:pt x="2536050" y="196482"/>
                </a:cubicBezTo>
                <a:moveTo>
                  <a:pt x="2306430" y="892559"/>
                </a:moveTo>
                <a:cubicBezTo>
                  <a:pt x="2304377" y="895232"/>
                  <a:pt x="2309725" y="893305"/>
                  <a:pt x="2306430" y="892559"/>
                </a:cubicBezTo>
                <a:moveTo>
                  <a:pt x="2878586" y="848475"/>
                </a:moveTo>
                <a:cubicBezTo>
                  <a:pt x="2878462" y="849283"/>
                  <a:pt x="2878959" y="850713"/>
                  <a:pt x="2879146" y="849656"/>
                </a:cubicBezTo>
                <a:cubicBezTo>
                  <a:pt x="2879270" y="848848"/>
                  <a:pt x="2878772" y="847418"/>
                  <a:pt x="2878586" y="848475"/>
                </a:cubicBezTo>
                <a:moveTo>
                  <a:pt x="4186363" y="259095"/>
                </a:moveTo>
                <a:cubicBezTo>
                  <a:pt x="4188415" y="257789"/>
                  <a:pt x="4189846" y="257230"/>
                  <a:pt x="4190281" y="257230"/>
                </a:cubicBezTo>
                <a:lnTo>
                  <a:pt x="4184374" y="253188"/>
                </a:lnTo>
                <a:cubicBezTo>
                  <a:pt x="4183503" y="253810"/>
                  <a:pt x="4182695" y="254494"/>
                  <a:pt x="4181949" y="255116"/>
                </a:cubicBezTo>
                <a:cubicBezTo>
                  <a:pt x="4183566" y="256421"/>
                  <a:pt x="4186114" y="256608"/>
                  <a:pt x="4186363" y="259095"/>
                </a:cubicBezTo>
                <a:moveTo>
                  <a:pt x="4133947" y="292982"/>
                </a:moveTo>
                <a:cubicBezTo>
                  <a:pt x="4130590" y="294909"/>
                  <a:pt x="4127170" y="296712"/>
                  <a:pt x="4125554" y="300319"/>
                </a:cubicBezTo>
                <a:lnTo>
                  <a:pt x="4128228" y="297085"/>
                </a:lnTo>
                <a:cubicBezTo>
                  <a:pt x="4128228" y="297085"/>
                  <a:pt x="4131709" y="294474"/>
                  <a:pt x="4133947" y="292982"/>
                </a:cubicBezTo>
                <a:moveTo>
                  <a:pt x="4137989" y="289500"/>
                </a:moveTo>
                <a:cubicBezTo>
                  <a:pt x="4137305" y="289313"/>
                  <a:pt x="4135129" y="290308"/>
                  <a:pt x="4135005" y="289686"/>
                </a:cubicBezTo>
                <a:cubicBezTo>
                  <a:pt x="4134942" y="290743"/>
                  <a:pt x="4135689" y="290868"/>
                  <a:pt x="4135564" y="291925"/>
                </a:cubicBezTo>
                <a:cubicBezTo>
                  <a:pt x="4136808" y="291427"/>
                  <a:pt x="4138673" y="289686"/>
                  <a:pt x="4137989" y="289500"/>
                </a:cubicBezTo>
                <a:moveTo>
                  <a:pt x="4197556" y="273023"/>
                </a:moveTo>
                <a:cubicBezTo>
                  <a:pt x="4198986" y="273147"/>
                  <a:pt x="4199981" y="272774"/>
                  <a:pt x="4199794" y="271344"/>
                </a:cubicBezTo>
                <a:cubicBezTo>
                  <a:pt x="4198302" y="271157"/>
                  <a:pt x="4197369" y="271530"/>
                  <a:pt x="4197556" y="273023"/>
                </a:cubicBezTo>
                <a:moveTo>
                  <a:pt x="4180270" y="279116"/>
                </a:moveTo>
                <a:cubicBezTo>
                  <a:pt x="4178840" y="279240"/>
                  <a:pt x="4176602" y="281417"/>
                  <a:pt x="4177472" y="281976"/>
                </a:cubicBezTo>
                <a:cubicBezTo>
                  <a:pt x="4178404" y="281044"/>
                  <a:pt x="4180705" y="281417"/>
                  <a:pt x="4180270" y="279116"/>
                </a:cubicBezTo>
                <a:moveTo>
                  <a:pt x="4148000" y="287137"/>
                </a:moveTo>
                <a:cubicBezTo>
                  <a:pt x="4145948" y="289375"/>
                  <a:pt x="4148000" y="287137"/>
                  <a:pt x="4150425" y="285769"/>
                </a:cubicBezTo>
                <a:cubicBezTo>
                  <a:pt x="4152850" y="284401"/>
                  <a:pt x="4155088" y="282163"/>
                  <a:pt x="4155088" y="282163"/>
                </a:cubicBezTo>
                <a:cubicBezTo>
                  <a:pt x="4152850" y="281665"/>
                  <a:pt x="4150114" y="284899"/>
                  <a:pt x="4148062" y="287137"/>
                </a:cubicBezTo>
                <a:moveTo>
                  <a:pt x="4231504" y="239696"/>
                </a:moveTo>
                <a:cubicBezTo>
                  <a:pt x="4231504" y="239696"/>
                  <a:pt x="4229266" y="241934"/>
                  <a:pt x="4231318" y="240877"/>
                </a:cubicBezTo>
                <a:cubicBezTo>
                  <a:pt x="4233370" y="239820"/>
                  <a:pt x="4237660" y="237768"/>
                  <a:pt x="4236479" y="237457"/>
                </a:cubicBezTo>
                <a:cubicBezTo>
                  <a:pt x="4235297" y="237146"/>
                  <a:pt x="4231504" y="239696"/>
                  <a:pt x="4231504" y="239696"/>
                </a:cubicBezTo>
                <a:moveTo>
                  <a:pt x="4208809" y="229561"/>
                </a:moveTo>
                <a:cubicBezTo>
                  <a:pt x="4208809" y="229561"/>
                  <a:pt x="4210675" y="228504"/>
                  <a:pt x="4212789" y="227011"/>
                </a:cubicBezTo>
                <a:cubicBezTo>
                  <a:pt x="4214840" y="225457"/>
                  <a:pt x="4218944" y="223032"/>
                  <a:pt x="4215898" y="223716"/>
                </a:cubicBezTo>
                <a:cubicBezTo>
                  <a:pt x="4212789" y="224400"/>
                  <a:pt x="4206945" y="228504"/>
                  <a:pt x="4205763" y="229871"/>
                </a:cubicBezTo>
                <a:cubicBezTo>
                  <a:pt x="4204582" y="231239"/>
                  <a:pt x="4208872" y="229561"/>
                  <a:pt x="4208872" y="229561"/>
                </a:cubicBezTo>
                <a:moveTo>
                  <a:pt x="4229639" y="218182"/>
                </a:moveTo>
                <a:cubicBezTo>
                  <a:pt x="4232064" y="216317"/>
                  <a:pt x="4233929" y="215260"/>
                  <a:pt x="4235297" y="214389"/>
                </a:cubicBezTo>
                <a:cubicBezTo>
                  <a:pt x="4236665" y="213519"/>
                  <a:pt x="4236479" y="213892"/>
                  <a:pt x="4238530" y="212337"/>
                </a:cubicBezTo>
                <a:cubicBezTo>
                  <a:pt x="4240582" y="210783"/>
                  <a:pt x="4238717" y="211280"/>
                  <a:pt x="4235794" y="212835"/>
                </a:cubicBezTo>
                <a:cubicBezTo>
                  <a:pt x="4232872" y="214389"/>
                  <a:pt x="4223421" y="219550"/>
                  <a:pt x="4222240" y="221104"/>
                </a:cubicBezTo>
                <a:cubicBezTo>
                  <a:pt x="4221556" y="222037"/>
                  <a:pt x="4227214" y="220047"/>
                  <a:pt x="4229639" y="218182"/>
                </a:cubicBezTo>
                <a:moveTo>
                  <a:pt x="4249411" y="211840"/>
                </a:moveTo>
                <a:cubicBezTo>
                  <a:pt x="4250469" y="210099"/>
                  <a:pt x="4245432" y="213208"/>
                  <a:pt x="4245432" y="213208"/>
                </a:cubicBezTo>
                <a:lnTo>
                  <a:pt x="4240769" y="217125"/>
                </a:lnTo>
                <a:cubicBezTo>
                  <a:pt x="4240769" y="217125"/>
                  <a:pt x="4245245" y="214887"/>
                  <a:pt x="4245929" y="214887"/>
                </a:cubicBezTo>
                <a:cubicBezTo>
                  <a:pt x="4246614" y="214887"/>
                  <a:pt x="4248354" y="213519"/>
                  <a:pt x="4249349" y="211778"/>
                </a:cubicBezTo>
                <a:moveTo>
                  <a:pt x="4216395" y="498043"/>
                </a:moveTo>
                <a:cubicBezTo>
                  <a:pt x="4214530" y="501152"/>
                  <a:pt x="4213659" y="503204"/>
                  <a:pt x="4212789" y="504571"/>
                </a:cubicBezTo>
                <a:cubicBezTo>
                  <a:pt x="4211918" y="505939"/>
                  <a:pt x="4210923" y="507991"/>
                  <a:pt x="4210923" y="507991"/>
                </a:cubicBezTo>
                <a:cubicBezTo>
                  <a:pt x="4210923" y="507991"/>
                  <a:pt x="4216084" y="500406"/>
                  <a:pt x="4217949" y="497856"/>
                </a:cubicBezTo>
                <a:cubicBezTo>
                  <a:pt x="4219815" y="495307"/>
                  <a:pt x="4224105" y="488592"/>
                  <a:pt x="4224105" y="488592"/>
                </a:cubicBezTo>
                <a:lnTo>
                  <a:pt x="4222550" y="489276"/>
                </a:lnTo>
                <a:cubicBezTo>
                  <a:pt x="4222550" y="489276"/>
                  <a:pt x="4218260" y="494934"/>
                  <a:pt x="4216395" y="498043"/>
                </a:cubicBezTo>
                <a:moveTo>
                  <a:pt x="4187856" y="539640"/>
                </a:moveTo>
                <a:cubicBezTo>
                  <a:pt x="4188229" y="539204"/>
                  <a:pt x="4189223" y="537899"/>
                  <a:pt x="4190156" y="536282"/>
                </a:cubicBezTo>
                <a:lnTo>
                  <a:pt x="4184933" y="543246"/>
                </a:lnTo>
                <a:cubicBezTo>
                  <a:pt x="4184933" y="543246"/>
                  <a:pt x="4187358" y="540323"/>
                  <a:pt x="4187856" y="539640"/>
                </a:cubicBezTo>
                <a:moveTo>
                  <a:pt x="4194757" y="530189"/>
                </a:moveTo>
                <a:cubicBezTo>
                  <a:pt x="4193327" y="530437"/>
                  <a:pt x="4192457" y="531059"/>
                  <a:pt x="4191462" y="533670"/>
                </a:cubicBezTo>
                <a:cubicBezTo>
                  <a:pt x="4190902" y="534292"/>
                  <a:pt x="4189410" y="536095"/>
                  <a:pt x="4191462" y="533670"/>
                </a:cubicBezTo>
                <a:cubicBezTo>
                  <a:pt x="4191151" y="534541"/>
                  <a:pt x="4190715" y="535411"/>
                  <a:pt x="4190218" y="536220"/>
                </a:cubicBezTo>
                <a:lnTo>
                  <a:pt x="4194757" y="530126"/>
                </a:lnTo>
                <a:close/>
                <a:moveTo>
                  <a:pt x="4132020" y="625258"/>
                </a:moveTo>
                <a:cubicBezTo>
                  <a:pt x="4130839" y="626999"/>
                  <a:pt x="4128725" y="628678"/>
                  <a:pt x="4127730" y="630419"/>
                </a:cubicBezTo>
                <a:cubicBezTo>
                  <a:pt x="4126673" y="632160"/>
                  <a:pt x="4124124" y="635082"/>
                  <a:pt x="4124124" y="635082"/>
                </a:cubicBezTo>
                <a:lnTo>
                  <a:pt x="4141471" y="615683"/>
                </a:lnTo>
                <a:cubicBezTo>
                  <a:pt x="4140104" y="617050"/>
                  <a:pt x="4133201" y="623579"/>
                  <a:pt x="4132020" y="625320"/>
                </a:cubicBezTo>
                <a:moveTo>
                  <a:pt x="4046402" y="688803"/>
                </a:moveTo>
                <a:cubicBezTo>
                  <a:pt x="4046402" y="688803"/>
                  <a:pt x="4044537" y="690855"/>
                  <a:pt x="4042609" y="693093"/>
                </a:cubicBezTo>
                <a:cubicBezTo>
                  <a:pt x="4040744" y="695332"/>
                  <a:pt x="4038630" y="697881"/>
                  <a:pt x="4039314" y="697757"/>
                </a:cubicBezTo>
                <a:cubicBezTo>
                  <a:pt x="4039997" y="697570"/>
                  <a:pt x="4043106" y="694648"/>
                  <a:pt x="4044288" y="693466"/>
                </a:cubicBezTo>
                <a:cubicBezTo>
                  <a:pt x="4045469" y="692285"/>
                  <a:pt x="4049076" y="688990"/>
                  <a:pt x="4049449" y="687435"/>
                </a:cubicBezTo>
                <a:cubicBezTo>
                  <a:pt x="4049822" y="685881"/>
                  <a:pt x="4046340" y="688803"/>
                  <a:pt x="4046340" y="688803"/>
                </a:cubicBezTo>
                <a:moveTo>
                  <a:pt x="4030920" y="707581"/>
                </a:moveTo>
                <a:cubicBezTo>
                  <a:pt x="4031790" y="706897"/>
                  <a:pt x="4034526" y="703104"/>
                  <a:pt x="4035396" y="702607"/>
                </a:cubicBezTo>
                <a:cubicBezTo>
                  <a:pt x="4035396" y="702607"/>
                  <a:pt x="4031977" y="704348"/>
                  <a:pt x="4030733" y="705529"/>
                </a:cubicBezTo>
                <a:cubicBezTo>
                  <a:pt x="4029552" y="706710"/>
                  <a:pt x="4030049" y="708265"/>
                  <a:pt x="4030920" y="707581"/>
                </a:cubicBezTo>
                <a:moveTo>
                  <a:pt x="3773443" y="483493"/>
                </a:moveTo>
                <a:cubicBezTo>
                  <a:pt x="3773443" y="483493"/>
                  <a:pt x="3773505" y="483991"/>
                  <a:pt x="3773443" y="483991"/>
                </a:cubicBezTo>
                <a:cubicBezTo>
                  <a:pt x="3770770" y="487037"/>
                  <a:pt x="3776117" y="482996"/>
                  <a:pt x="3773443" y="483493"/>
                </a:cubicBezTo>
                <a:moveTo>
                  <a:pt x="3751681" y="488405"/>
                </a:moveTo>
                <a:cubicBezTo>
                  <a:pt x="3751681" y="488405"/>
                  <a:pt x="3751743" y="487783"/>
                  <a:pt x="3752241" y="487846"/>
                </a:cubicBezTo>
                <a:cubicBezTo>
                  <a:pt x="3752241" y="487224"/>
                  <a:pt x="3752054" y="486540"/>
                  <a:pt x="3751121" y="486789"/>
                </a:cubicBezTo>
                <a:cubicBezTo>
                  <a:pt x="3751184" y="487410"/>
                  <a:pt x="3750997" y="488343"/>
                  <a:pt x="3751681" y="488405"/>
                </a:cubicBezTo>
                <a:moveTo>
                  <a:pt x="2223112" y="473110"/>
                </a:moveTo>
                <a:cubicBezTo>
                  <a:pt x="2221931" y="472612"/>
                  <a:pt x="2220873" y="472364"/>
                  <a:pt x="2219816" y="471804"/>
                </a:cubicBezTo>
                <a:cubicBezTo>
                  <a:pt x="2218760" y="471244"/>
                  <a:pt x="2216148" y="471120"/>
                  <a:pt x="2214905" y="470747"/>
                </a:cubicBezTo>
                <a:cubicBezTo>
                  <a:pt x="2213723" y="470436"/>
                  <a:pt x="2211236" y="467762"/>
                  <a:pt x="2211236" y="467762"/>
                </a:cubicBezTo>
                <a:lnTo>
                  <a:pt x="2211733" y="469503"/>
                </a:lnTo>
                <a:cubicBezTo>
                  <a:pt x="2211733" y="469503"/>
                  <a:pt x="2213039" y="471555"/>
                  <a:pt x="2213536" y="472177"/>
                </a:cubicBezTo>
                <a:cubicBezTo>
                  <a:pt x="2214034" y="472799"/>
                  <a:pt x="2214967" y="472861"/>
                  <a:pt x="2215402" y="473047"/>
                </a:cubicBezTo>
                <a:cubicBezTo>
                  <a:pt x="2215837" y="473234"/>
                  <a:pt x="2216583" y="473110"/>
                  <a:pt x="2217827" y="473421"/>
                </a:cubicBezTo>
                <a:cubicBezTo>
                  <a:pt x="2219008" y="473669"/>
                  <a:pt x="2220438" y="474726"/>
                  <a:pt x="2221122" y="474726"/>
                </a:cubicBezTo>
                <a:cubicBezTo>
                  <a:pt x="2221806" y="474726"/>
                  <a:pt x="2223796" y="474478"/>
                  <a:pt x="2224728" y="474291"/>
                </a:cubicBezTo>
                <a:cubicBezTo>
                  <a:pt x="2225661" y="474104"/>
                  <a:pt x="2224293" y="473669"/>
                  <a:pt x="2223112" y="473172"/>
                </a:cubicBezTo>
                <a:moveTo>
                  <a:pt x="2210179" y="408383"/>
                </a:moveTo>
                <a:cubicBezTo>
                  <a:pt x="2209557" y="409689"/>
                  <a:pt x="2210427" y="411367"/>
                  <a:pt x="2210427" y="411367"/>
                </a:cubicBezTo>
                <a:cubicBezTo>
                  <a:pt x="2210614" y="410746"/>
                  <a:pt x="2211547" y="409316"/>
                  <a:pt x="2211173" y="408694"/>
                </a:cubicBezTo>
                <a:cubicBezTo>
                  <a:pt x="2210801" y="408072"/>
                  <a:pt x="2210738" y="407077"/>
                  <a:pt x="2210117" y="408383"/>
                </a:cubicBezTo>
                <a:moveTo>
                  <a:pt x="2559865" y="647455"/>
                </a:moveTo>
                <a:cubicBezTo>
                  <a:pt x="2558745" y="648139"/>
                  <a:pt x="2558310" y="648077"/>
                  <a:pt x="2557004" y="648637"/>
                </a:cubicBezTo>
                <a:cubicBezTo>
                  <a:pt x="2555699" y="649258"/>
                  <a:pt x="2554704" y="649631"/>
                  <a:pt x="2552714" y="650688"/>
                </a:cubicBezTo>
                <a:cubicBezTo>
                  <a:pt x="2550725" y="651745"/>
                  <a:pt x="2549232" y="652181"/>
                  <a:pt x="2549419" y="651994"/>
                </a:cubicBezTo>
                <a:cubicBezTo>
                  <a:pt x="2549668" y="651745"/>
                  <a:pt x="2548300" y="652989"/>
                  <a:pt x="2548300" y="652989"/>
                </a:cubicBezTo>
                <a:cubicBezTo>
                  <a:pt x="2548300" y="652989"/>
                  <a:pt x="2551719" y="651683"/>
                  <a:pt x="2552403" y="651559"/>
                </a:cubicBezTo>
                <a:cubicBezTo>
                  <a:pt x="2553087" y="651372"/>
                  <a:pt x="2554704" y="650564"/>
                  <a:pt x="2555761" y="650378"/>
                </a:cubicBezTo>
                <a:cubicBezTo>
                  <a:pt x="2556818" y="650191"/>
                  <a:pt x="2558745" y="648947"/>
                  <a:pt x="2560237" y="648077"/>
                </a:cubicBezTo>
                <a:cubicBezTo>
                  <a:pt x="2561730" y="647206"/>
                  <a:pt x="2564901" y="645776"/>
                  <a:pt x="2564901" y="645776"/>
                </a:cubicBezTo>
                <a:cubicBezTo>
                  <a:pt x="2564901" y="645776"/>
                  <a:pt x="2563595" y="645963"/>
                  <a:pt x="2563036" y="646149"/>
                </a:cubicBezTo>
                <a:cubicBezTo>
                  <a:pt x="2562413" y="646336"/>
                  <a:pt x="2560983" y="646833"/>
                  <a:pt x="2559865" y="647517"/>
                </a:cubicBezTo>
                <a:moveTo>
                  <a:pt x="3122010" y="607351"/>
                </a:moveTo>
                <a:cubicBezTo>
                  <a:pt x="3122321" y="608097"/>
                  <a:pt x="3121886" y="608781"/>
                  <a:pt x="3121637" y="609340"/>
                </a:cubicBezTo>
                <a:cubicBezTo>
                  <a:pt x="3121637" y="609713"/>
                  <a:pt x="3121575" y="610087"/>
                  <a:pt x="3121575" y="610460"/>
                </a:cubicBezTo>
                <a:cubicBezTo>
                  <a:pt x="3121637" y="610522"/>
                  <a:pt x="3121824" y="610646"/>
                  <a:pt x="3122010" y="610708"/>
                </a:cubicBezTo>
                <a:cubicBezTo>
                  <a:pt x="3121886" y="609776"/>
                  <a:pt x="3123565" y="607973"/>
                  <a:pt x="3122010" y="607351"/>
                </a:cubicBezTo>
                <a:moveTo>
                  <a:pt x="3480401" y="569360"/>
                </a:moveTo>
                <a:cubicBezTo>
                  <a:pt x="3482142" y="569671"/>
                  <a:pt x="3481955" y="567992"/>
                  <a:pt x="3482639" y="567184"/>
                </a:cubicBezTo>
                <a:cubicBezTo>
                  <a:pt x="3480899" y="566873"/>
                  <a:pt x="3481085" y="568552"/>
                  <a:pt x="3480401" y="569360"/>
                </a:cubicBezTo>
                <a:moveTo>
                  <a:pt x="3489852" y="555433"/>
                </a:moveTo>
                <a:cubicBezTo>
                  <a:pt x="3490163" y="557422"/>
                  <a:pt x="3487863" y="556863"/>
                  <a:pt x="3488173" y="558790"/>
                </a:cubicBezTo>
                <a:cubicBezTo>
                  <a:pt x="3489727" y="559101"/>
                  <a:pt x="3492713" y="555992"/>
                  <a:pt x="3489852" y="555433"/>
                </a:cubicBezTo>
                <a:moveTo>
                  <a:pt x="3479282" y="577257"/>
                </a:moveTo>
                <a:cubicBezTo>
                  <a:pt x="3478162" y="580614"/>
                  <a:pt x="3475614" y="582480"/>
                  <a:pt x="3474245" y="585589"/>
                </a:cubicBezTo>
                <a:cubicBezTo>
                  <a:pt x="3476173" y="584532"/>
                  <a:pt x="3481769" y="578873"/>
                  <a:pt x="3479282" y="577257"/>
                </a:cubicBezTo>
                <a:moveTo>
                  <a:pt x="3445147" y="627558"/>
                </a:moveTo>
                <a:cubicBezTo>
                  <a:pt x="3443530" y="630045"/>
                  <a:pt x="3442162" y="632657"/>
                  <a:pt x="3441851" y="634709"/>
                </a:cubicBezTo>
                <a:cubicBezTo>
                  <a:pt x="3443219" y="630356"/>
                  <a:pt x="3448877" y="627185"/>
                  <a:pt x="3448566" y="623019"/>
                </a:cubicBezTo>
                <a:cubicBezTo>
                  <a:pt x="3448007" y="624947"/>
                  <a:pt x="3446577" y="626128"/>
                  <a:pt x="3445147" y="627558"/>
                </a:cubicBezTo>
                <a:moveTo>
                  <a:pt x="3450804" y="620719"/>
                </a:moveTo>
                <a:cubicBezTo>
                  <a:pt x="3451178" y="619600"/>
                  <a:pt x="3454038" y="618045"/>
                  <a:pt x="3452483" y="616802"/>
                </a:cubicBezTo>
                <a:cubicBezTo>
                  <a:pt x="3452359" y="618232"/>
                  <a:pt x="3449623" y="619911"/>
                  <a:pt x="3450804" y="620719"/>
                </a:cubicBezTo>
                <a:moveTo>
                  <a:pt x="3452483" y="642481"/>
                </a:moveTo>
                <a:cubicBezTo>
                  <a:pt x="3450183" y="646212"/>
                  <a:pt x="3446826" y="648761"/>
                  <a:pt x="3445768" y="653673"/>
                </a:cubicBezTo>
                <a:cubicBezTo>
                  <a:pt x="3450307" y="651994"/>
                  <a:pt x="3452048" y="647580"/>
                  <a:pt x="3453603" y="643041"/>
                </a:cubicBezTo>
                <a:cubicBezTo>
                  <a:pt x="3453478" y="642543"/>
                  <a:pt x="3453105" y="642357"/>
                  <a:pt x="3452483" y="642419"/>
                </a:cubicBezTo>
                <a:moveTo>
                  <a:pt x="3859932" y="322640"/>
                </a:moveTo>
                <a:lnTo>
                  <a:pt x="3859932" y="322640"/>
                </a:lnTo>
                <a:cubicBezTo>
                  <a:pt x="3859124" y="325314"/>
                  <a:pt x="3858253" y="328547"/>
                  <a:pt x="3857756" y="330723"/>
                </a:cubicBezTo>
                <a:cubicBezTo>
                  <a:pt x="3857010" y="334205"/>
                  <a:pt x="3854523" y="340361"/>
                  <a:pt x="3853776" y="343718"/>
                </a:cubicBezTo>
                <a:cubicBezTo>
                  <a:pt x="3853030" y="347076"/>
                  <a:pt x="3852471" y="349252"/>
                  <a:pt x="3852346" y="350060"/>
                </a:cubicBezTo>
                <a:cubicBezTo>
                  <a:pt x="3852222" y="350807"/>
                  <a:pt x="3854398" y="345522"/>
                  <a:pt x="3854896" y="343905"/>
                </a:cubicBezTo>
                <a:cubicBezTo>
                  <a:pt x="3855393" y="342226"/>
                  <a:pt x="3856574" y="338993"/>
                  <a:pt x="3856948" y="337438"/>
                </a:cubicBezTo>
                <a:cubicBezTo>
                  <a:pt x="3857320" y="335884"/>
                  <a:pt x="3859373" y="331159"/>
                  <a:pt x="3859621" y="329480"/>
                </a:cubicBezTo>
                <a:lnTo>
                  <a:pt x="3863103" y="312878"/>
                </a:lnTo>
                <a:cubicBezTo>
                  <a:pt x="3862854" y="313376"/>
                  <a:pt x="3862046" y="316609"/>
                  <a:pt x="3861175" y="318785"/>
                </a:cubicBezTo>
                <a:cubicBezTo>
                  <a:pt x="3860865" y="319594"/>
                  <a:pt x="3860367" y="321024"/>
                  <a:pt x="3859870" y="322702"/>
                </a:cubicBezTo>
                <a:moveTo>
                  <a:pt x="3850170" y="354040"/>
                </a:moveTo>
                <a:cubicBezTo>
                  <a:pt x="3849859" y="354662"/>
                  <a:pt x="3848740" y="357770"/>
                  <a:pt x="3847870" y="361625"/>
                </a:cubicBezTo>
                <a:cubicBezTo>
                  <a:pt x="3846999" y="365480"/>
                  <a:pt x="3846564" y="367408"/>
                  <a:pt x="3846315" y="368092"/>
                </a:cubicBezTo>
                <a:cubicBezTo>
                  <a:pt x="3846066" y="368714"/>
                  <a:pt x="3847870" y="366911"/>
                  <a:pt x="3848243" y="365480"/>
                </a:cubicBezTo>
                <a:cubicBezTo>
                  <a:pt x="3848616" y="364050"/>
                  <a:pt x="3848740" y="361999"/>
                  <a:pt x="3849175" y="360568"/>
                </a:cubicBezTo>
                <a:cubicBezTo>
                  <a:pt x="3849548" y="359138"/>
                  <a:pt x="3850854" y="352858"/>
                  <a:pt x="3850233" y="353978"/>
                </a:cubicBezTo>
                <a:moveTo>
                  <a:pt x="3872741" y="281976"/>
                </a:moveTo>
                <a:cubicBezTo>
                  <a:pt x="3872118" y="283158"/>
                  <a:pt x="3870440" y="288132"/>
                  <a:pt x="3869507" y="291800"/>
                </a:cubicBezTo>
                <a:cubicBezTo>
                  <a:pt x="3868575" y="295407"/>
                  <a:pt x="3867704" y="297458"/>
                  <a:pt x="3867082" y="300319"/>
                </a:cubicBezTo>
                <a:cubicBezTo>
                  <a:pt x="3866461" y="303179"/>
                  <a:pt x="3866025" y="305355"/>
                  <a:pt x="3865777" y="306350"/>
                </a:cubicBezTo>
                <a:cubicBezTo>
                  <a:pt x="3865528" y="307407"/>
                  <a:pt x="3867704" y="303490"/>
                  <a:pt x="3868201" y="301562"/>
                </a:cubicBezTo>
                <a:cubicBezTo>
                  <a:pt x="3868699" y="299635"/>
                  <a:pt x="3869880" y="295220"/>
                  <a:pt x="3870502" y="292795"/>
                </a:cubicBezTo>
                <a:cubicBezTo>
                  <a:pt x="3871124" y="290370"/>
                  <a:pt x="3873362" y="280670"/>
                  <a:pt x="3872679" y="281976"/>
                </a:cubicBezTo>
                <a:moveTo>
                  <a:pt x="3841528" y="383947"/>
                </a:moveTo>
                <a:cubicBezTo>
                  <a:pt x="3841154" y="384445"/>
                  <a:pt x="3840906" y="385626"/>
                  <a:pt x="3840533" y="386932"/>
                </a:cubicBezTo>
                <a:cubicBezTo>
                  <a:pt x="3840159" y="388237"/>
                  <a:pt x="3839724" y="389730"/>
                  <a:pt x="3839352" y="391035"/>
                </a:cubicBezTo>
                <a:cubicBezTo>
                  <a:pt x="3838605" y="393771"/>
                  <a:pt x="3838294" y="395326"/>
                  <a:pt x="3837921" y="396320"/>
                </a:cubicBezTo>
                <a:cubicBezTo>
                  <a:pt x="3837548" y="397377"/>
                  <a:pt x="3837299" y="398372"/>
                  <a:pt x="3837299" y="398372"/>
                </a:cubicBezTo>
                <a:cubicBezTo>
                  <a:pt x="3837299" y="398372"/>
                  <a:pt x="3839352" y="394890"/>
                  <a:pt x="3839911" y="392839"/>
                </a:cubicBezTo>
                <a:cubicBezTo>
                  <a:pt x="3840408" y="390787"/>
                  <a:pt x="3842087" y="383201"/>
                  <a:pt x="3841590" y="383947"/>
                </a:cubicBezTo>
                <a:moveTo>
                  <a:pt x="4771266" y="156502"/>
                </a:moveTo>
                <a:lnTo>
                  <a:pt x="4770147" y="156502"/>
                </a:lnTo>
                <a:lnTo>
                  <a:pt x="4770147" y="157621"/>
                </a:lnTo>
                <a:lnTo>
                  <a:pt x="4771266" y="157621"/>
                </a:lnTo>
                <a:lnTo>
                  <a:pt x="4771266" y="156502"/>
                </a:lnTo>
                <a:close/>
                <a:moveTo>
                  <a:pt x="4328066" y="418331"/>
                </a:moveTo>
                <a:lnTo>
                  <a:pt x="4328066" y="416093"/>
                </a:lnTo>
                <a:cubicBezTo>
                  <a:pt x="4327009" y="415969"/>
                  <a:pt x="4326822" y="416715"/>
                  <a:pt x="4325828" y="416652"/>
                </a:cubicBezTo>
                <a:cubicBezTo>
                  <a:pt x="4325641" y="418145"/>
                  <a:pt x="4326574" y="418456"/>
                  <a:pt x="4328066" y="418331"/>
                </a:cubicBezTo>
                <a:moveTo>
                  <a:pt x="4867268" y="454643"/>
                </a:moveTo>
                <a:lnTo>
                  <a:pt x="4867268" y="455762"/>
                </a:lnTo>
                <a:cubicBezTo>
                  <a:pt x="4868636" y="456633"/>
                  <a:pt x="4868885" y="453897"/>
                  <a:pt x="4867828" y="454083"/>
                </a:cubicBezTo>
                <a:cubicBezTo>
                  <a:pt x="4867828" y="454394"/>
                  <a:pt x="4867765" y="454767"/>
                  <a:pt x="4867268" y="454643"/>
                </a:cubicBezTo>
                <a:moveTo>
                  <a:pt x="4845506" y="455762"/>
                </a:moveTo>
                <a:lnTo>
                  <a:pt x="4845506" y="456881"/>
                </a:lnTo>
                <a:cubicBezTo>
                  <a:pt x="4846874" y="457752"/>
                  <a:pt x="4847123" y="454954"/>
                  <a:pt x="4846066" y="455203"/>
                </a:cubicBezTo>
                <a:cubicBezTo>
                  <a:pt x="4846066" y="455513"/>
                  <a:pt x="4846003" y="455886"/>
                  <a:pt x="4845506" y="455762"/>
                </a:cubicBezTo>
                <a:moveTo>
                  <a:pt x="4868947" y="473047"/>
                </a:moveTo>
                <a:lnTo>
                  <a:pt x="4868947" y="474726"/>
                </a:lnTo>
                <a:cubicBezTo>
                  <a:pt x="4870564" y="475535"/>
                  <a:pt x="4870564" y="472239"/>
                  <a:pt x="4868947" y="473047"/>
                </a:cubicBezTo>
                <a:moveTo>
                  <a:pt x="4847185" y="474167"/>
                </a:moveTo>
                <a:cubicBezTo>
                  <a:pt x="4847247" y="474788"/>
                  <a:pt x="4847061" y="475783"/>
                  <a:pt x="4847745" y="475845"/>
                </a:cubicBezTo>
                <a:cubicBezTo>
                  <a:pt x="4847745" y="475535"/>
                  <a:pt x="4847807" y="475161"/>
                  <a:pt x="4848304" y="475286"/>
                </a:cubicBezTo>
                <a:cubicBezTo>
                  <a:pt x="4848242" y="474602"/>
                  <a:pt x="4848118" y="473980"/>
                  <a:pt x="4847185" y="474167"/>
                </a:cubicBezTo>
                <a:moveTo>
                  <a:pt x="4796945" y="494810"/>
                </a:moveTo>
                <a:cubicBezTo>
                  <a:pt x="4796697" y="495867"/>
                  <a:pt x="4795764" y="496240"/>
                  <a:pt x="4795827" y="497608"/>
                </a:cubicBezTo>
                <a:lnTo>
                  <a:pt x="4798065" y="497608"/>
                </a:lnTo>
                <a:cubicBezTo>
                  <a:pt x="4798127" y="496240"/>
                  <a:pt x="4798189" y="494872"/>
                  <a:pt x="4796945" y="494810"/>
                </a:cubicBezTo>
                <a:moveTo>
                  <a:pt x="4798065" y="513774"/>
                </a:moveTo>
                <a:cubicBezTo>
                  <a:pt x="4798314" y="515142"/>
                  <a:pt x="4797070" y="515017"/>
                  <a:pt x="4797505" y="516572"/>
                </a:cubicBezTo>
                <a:cubicBezTo>
                  <a:pt x="4800179" y="517504"/>
                  <a:pt x="4800614" y="513338"/>
                  <a:pt x="4798065" y="513774"/>
                </a:cubicBezTo>
                <a:moveTo>
                  <a:pt x="4775743" y="517691"/>
                </a:moveTo>
                <a:cubicBezTo>
                  <a:pt x="4776800" y="517815"/>
                  <a:pt x="4776987" y="517069"/>
                  <a:pt x="4777982" y="517131"/>
                </a:cubicBezTo>
                <a:cubicBezTo>
                  <a:pt x="4778044" y="515763"/>
                  <a:pt x="4778106" y="514395"/>
                  <a:pt x="4776862" y="514333"/>
                </a:cubicBezTo>
                <a:cubicBezTo>
                  <a:pt x="4776552" y="515515"/>
                  <a:pt x="4775494" y="515950"/>
                  <a:pt x="4775743" y="517691"/>
                </a:cubicBezTo>
                <a:moveTo>
                  <a:pt x="4447509" y="523846"/>
                </a:moveTo>
                <a:cubicBezTo>
                  <a:pt x="4447322" y="522852"/>
                  <a:pt x="4449063" y="521048"/>
                  <a:pt x="4447509" y="520489"/>
                </a:cubicBezTo>
                <a:cubicBezTo>
                  <a:pt x="4447695" y="521484"/>
                  <a:pt x="4445954" y="523287"/>
                  <a:pt x="4447509" y="523846"/>
                </a:cubicBezTo>
                <a:moveTo>
                  <a:pt x="4445830" y="527204"/>
                </a:moveTo>
                <a:cubicBezTo>
                  <a:pt x="4445643" y="527950"/>
                  <a:pt x="4446203" y="529380"/>
                  <a:pt x="4446389" y="528323"/>
                </a:cubicBezTo>
                <a:cubicBezTo>
                  <a:pt x="4446514" y="527577"/>
                  <a:pt x="4446016" y="526147"/>
                  <a:pt x="4445830" y="527204"/>
                </a:cubicBezTo>
                <a:moveTo>
                  <a:pt x="4781339" y="534976"/>
                </a:moveTo>
                <a:lnTo>
                  <a:pt x="4779661" y="534976"/>
                </a:lnTo>
                <a:lnTo>
                  <a:pt x="4779661" y="536655"/>
                </a:lnTo>
                <a:lnTo>
                  <a:pt x="4781339" y="536655"/>
                </a:lnTo>
                <a:lnTo>
                  <a:pt x="4781339" y="534976"/>
                </a:lnTo>
                <a:close/>
                <a:moveTo>
                  <a:pt x="4757898" y="536095"/>
                </a:moveTo>
                <a:lnTo>
                  <a:pt x="4757898" y="537774"/>
                </a:lnTo>
                <a:lnTo>
                  <a:pt x="4759017" y="537774"/>
                </a:lnTo>
                <a:cubicBezTo>
                  <a:pt x="4759017" y="537090"/>
                  <a:pt x="4759763" y="537028"/>
                  <a:pt x="4759577" y="536095"/>
                </a:cubicBezTo>
                <a:lnTo>
                  <a:pt x="4757898" y="536095"/>
                </a:lnTo>
                <a:close/>
                <a:moveTo>
                  <a:pt x="4783018" y="554002"/>
                </a:moveTo>
                <a:cubicBezTo>
                  <a:pt x="4781774" y="553816"/>
                  <a:pt x="4780904" y="554127"/>
                  <a:pt x="4780779" y="555122"/>
                </a:cubicBezTo>
                <a:cubicBezTo>
                  <a:pt x="4781588" y="555992"/>
                  <a:pt x="4783267" y="555743"/>
                  <a:pt x="4783018" y="554002"/>
                </a:cubicBezTo>
                <a:moveTo>
                  <a:pt x="4759577" y="554562"/>
                </a:moveTo>
                <a:lnTo>
                  <a:pt x="4759577" y="556800"/>
                </a:lnTo>
                <a:cubicBezTo>
                  <a:pt x="4761691" y="557236"/>
                  <a:pt x="4761691" y="554127"/>
                  <a:pt x="4759577" y="554562"/>
                </a:cubicBezTo>
                <a:moveTo>
                  <a:pt x="4345351" y="560655"/>
                </a:moveTo>
                <a:cubicBezTo>
                  <a:pt x="4345475" y="562396"/>
                  <a:pt x="4345724" y="563951"/>
                  <a:pt x="4347590" y="564013"/>
                </a:cubicBezTo>
                <a:cubicBezTo>
                  <a:pt x="4348087" y="561650"/>
                  <a:pt x="4346657" y="561215"/>
                  <a:pt x="4345351" y="560655"/>
                </a:cubicBezTo>
                <a:moveTo>
                  <a:pt x="4439674" y="564013"/>
                </a:moveTo>
                <a:cubicBezTo>
                  <a:pt x="4439487" y="565319"/>
                  <a:pt x="4438990" y="566314"/>
                  <a:pt x="4438555" y="567371"/>
                </a:cubicBezTo>
                <a:cubicBezTo>
                  <a:pt x="4439985" y="567619"/>
                  <a:pt x="4440794" y="564448"/>
                  <a:pt x="4439674" y="564013"/>
                </a:cubicBezTo>
                <a:moveTo>
                  <a:pt x="4815350" y="722566"/>
                </a:moveTo>
                <a:cubicBezTo>
                  <a:pt x="4815475" y="721135"/>
                  <a:pt x="4815164" y="720141"/>
                  <a:pt x="4813671" y="720327"/>
                </a:cubicBezTo>
                <a:cubicBezTo>
                  <a:pt x="4813485" y="721757"/>
                  <a:pt x="4813858" y="722752"/>
                  <a:pt x="4815350" y="722566"/>
                </a:cubicBezTo>
                <a:moveTo>
                  <a:pt x="4835496" y="723685"/>
                </a:moveTo>
                <a:cubicBezTo>
                  <a:pt x="4835309" y="724928"/>
                  <a:pt x="4835620" y="725799"/>
                  <a:pt x="4836615" y="725923"/>
                </a:cubicBezTo>
                <a:cubicBezTo>
                  <a:pt x="4837485" y="725115"/>
                  <a:pt x="4837237" y="723436"/>
                  <a:pt x="4835496" y="723685"/>
                </a:cubicBezTo>
                <a:moveTo>
                  <a:pt x="4513354" y="807997"/>
                </a:moveTo>
                <a:cubicBezTo>
                  <a:pt x="4513665" y="807997"/>
                  <a:pt x="4514038" y="808060"/>
                  <a:pt x="4513914" y="808557"/>
                </a:cubicBezTo>
                <a:lnTo>
                  <a:pt x="4515033" y="808557"/>
                </a:lnTo>
                <a:cubicBezTo>
                  <a:pt x="4515904" y="807189"/>
                  <a:pt x="4513106" y="806940"/>
                  <a:pt x="4513354" y="807997"/>
                </a:cubicBezTo>
                <a:moveTo>
                  <a:pt x="4520629" y="809676"/>
                </a:moveTo>
                <a:cubicBezTo>
                  <a:pt x="4519013" y="809800"/>
                  <a:pt x="4518888" y="808433"/>
                  <a:pt x="4517271" y="808557"/>
                </a:cubicBezTo>
                <a:cubicBezTo>
                  <a:pt x="4517023" y="810422"/>
                  <a:pt x="4520256" y="811666"/>
                  <a:pt x="4520629" y="809676"/>
                </a:cubicBezTo>
                <a:moveTo>
                  <a:pt x="4540712" y="823044"/>
                </a:moveTo>
                <a:cubicBezTo>
                  <a:pt x="4540526" y="824723"/>
                  <a:pt x="4542516" y="824226"/>
                  <a:pt x="4543511" y="824723"/>
                </a:cubicBezTo>
                <a:cubicBezTo>
                  <a:pt x="4543572" y="823169"/>
                  <a:pt x="4542142" y="823106"/>
                  <a:pt x="4540712" y="823044"/>
                </a:cubicBezTo>
                <a:moveTo>
                  <a:pt x="4566392" y="830319"/>
                </a:moveTo>
                <a:cubicBezTo>
                  <a:pt x="4566392" y="831190"/>
                  <a:pt x="4564962" y="830754"/>
                  <a:pt x="4565273" y="831998"/>
                </a:cubicBezTo>
                <a:lnTo>
                  <a:pt x="4566951" y="831998"/>
                </a:lnTo>
                <a:cubicBezTo>
                  <a:pt x="4566889" y="831314"/>
                  <a:pt x="4567076" y="830443"/>
                  <a:pt x="4566392" y="830319"/>
                </a:cubicBezTo>
                <a:moveTo>
                  <a:pt x="4617191" y="843128"/>
                </a:moveTo>
                <a:cubicBezTo>
                  <a:pt x="4617004" y="844620"/>
                  <a:pt x="4618372" y="844558"/>
                  <a:pt x="4619429" y="844806"/>
                </a:cubicBezTo>
                <a:cubicBezTo>
                  <a:pt x="4619926" y="843003"/>
                  <a:pt x="4617626" y="843998"/>
                  <a:pt x="4617191" y="843128"/>
                </a:cubicBezTo>
                <a:moveTo>
                  <a:pt x="4608237" y="845366"/>
                </a:moveTo>
                <a:cubicBezTo>
                  <a:pt x="4608237" y="844496"/>
                  <a:pt x="4609667" y="844931"/>
                  <a:pt x="4609357" y="843687"/>
                </a:cubicBezTo>
                <a:lnTo>
                  <a:pt x="4607678" y="843687"/>
                </a:lnTo>
                <a:cubicBezTo>
                  <a:pt x="4607740" y="844309"/>
                  <a:pt x="4607553" y="845304"/>
                  <a:pt x="4608237" y="845366"/>
                </a:cubicBezTo>
                <a:moveTo>
                  <a:pt x="4675264" y="845366"/>
                </a:moveTo>
                <a:cubicBezTo>
                  <a:pt x="4675389" y="843749"/>
                  <a:pt x="4671658" y="843065"/>
                  <a:pt x="4670788" y="844247"/>
                </a:cubicBezTo>
                <a:cubicBezTo>
                  <a:pt x="4671907" y="844993"/>
                  <a:pt x="4673897" y="846547"/>
                  <a:pt x="4675264" y="845366"/>
                </a:cubicBezTo>
                <a:moveTo>
                  <a:pt x="4675824" y="845926"/>
                </a:moveTo>
                <a:lnTo>
                  <a:pt x="4676943" y="845926"/>
                </a:lnTo>
                <a:lnTo>
                  <a:pt x="4676943" y="844806"/>
                </a:lnTo>
                <a:lnTo>
                  <a:pt x="4675824" y="844806"/>
                </a:lnTo>
                <a:lnTo>
                  <a:pt x="4675824" y="845926"/>
                </a:lnTo>
                <a:close/>
                <a:moveTo>
                  <a:pt x="4614393" y="845366"/>
                </a:moveTo>
                <a:cubicBezTo>
                  <a:pt x="4614393" y="847107"/>
                  <a:pt x="4618185" y="847853"/>
                  <a:pt x="4617750" y="845366"/>
                </a:cubicBezTo>
                <a:cubicBezTo>
                  <a:pt x="4616009" y="845988"/>
                  <a:pt x="4616507" y="845366"/>
                  <a:pt x="4614393" y="845366"/>
                </a:cubicBezTo>
                <a:moveTo>
                  <a:pt x="4639512" y="845366"/>
                </a:moveTo>
                <a:cubicBezTo>
                  <a:pt x="4639637" y="847107"/>
                  <a:pt x="4641502" y="847107"/>
                  <a:pt x="4642870" y="847604"/>
                </a:cubicBezTo>
                <a:cubicBezTo>
                  <a:pt x="4643056" y="845615"/>
                  <a:pt x="4640445" y="846299"/>
                  <a:pt x="4639512" y="845366"/>
                </a:cubicBezTo>
                <a:moveTo>
                  <a:pt x="4736634" y="871605"/>
                </a:moveTo>
                <a:lnTo>
                  <a:pt x="4737753" y="871605"/>
                </a:lnTo>
                <a:cubicBezTo>
                  <a:pt x="4737753" y="870921"/>
                  <a:pt x="4738499" y="870859"/>
                  <a:pt x="4738312" y="869926"/>
                </a:cubicBezTo>
                <a:lnTo>
                  <a:pt x="4737193" y="869926"/>
                </a:lnTo>
                <a:cubicBezTo>
                  <a:pt x="4737193" y="870672"/>
                  <a:pt x="4736509" y="870672"/>
                  <a:pt x="4736634" y="871605"/>
                </a:cubicBezTo>
                <a:moveTo>
                  <a:pt x="4726623" y="874403"/>
                </a:moveTo>
                <a:cubicBezTo>
                  <a:pt x="4726561" y="875087"/>
                  <a:pt x="4725628" y="875646"/>
                  <a:pt x="4726623" y="876082"/>
                </a:cubicBezTo>
                <a:cubicBezTo>
                  <a:pt x="4726685" y="875398"/>
                  <a:pt x="4727618" y="874838"/>
                  <a:pt x="4726623" y="874403"/>
                </a:cubicBezTo>
                <a:moveTo>
                  <a:pt x="4813112" y="877201"/>
                </a:moveTo>
                <a:lnTo>
                  <a:pt x="4815350" y="877201"/>
                </a:lnTo>
                <a:cubicBezTo>
                  <a:pt x="4815785" y="875025"/>
                  <a:pt x="4812676" y="875025"/>
                  <a:pt x="4813112" y="877201"/>
                </a:cubicBezTo>
                <a:moveTo>
                  <a:pt x="4815350" y="881678"/>
                </a:moveTo>
                <a:lnTo>
                  <a:pt x="4816469" y="881678"/>
                </a:lnTo>
                <a:lnTo>
                  <a:pt x="4816469" y="880558"/>
                </a:lnTo>
                <a:lnTo>
                  <a:pt x="4815350" y="880558"/>
                </a:lnTo>
                <a:lnTo>
                  <a:pt x="4815350" y="881678"/>
                </a:lnTo>
                <a:close/>
                <a:moveTo>
                  <a:pt x="4813112" y="886154"/>
                </a:moveTo>
                <a:cubicBezTo>
                  <a:pt x="4812614" y="888704"/>
                  <a:pt x="4817526" y="888393"/>
                  <a:pt x="4816469" y="885595"/>
                </a:cubicBezTo>
                <a:cubicBezTo>
                  <a:pt x="4815101" y="885533"/>
                  <a:pt x="4813796" y="885533"/>
                  <a:pt x="4813112" y="886154"/>
                </a:cubicBezTo>
                <a:moveTo>
                  <a:pt x="4855020" y="888890"/>
                </a:moveTo>
                <a:cubicBezTo>
                  <a:pt x="4856822" y="887647"/>
                  <a:pt x="4858128" y="890942"/>
                  <a:pt x="4858937" y="887771"/>
                </a:cubicBezTo>
                <a:cubicBezTo>
                  <a:pt x="4856760" y="888020"/>
                  <a:pt x="4855454" y="886403"/>
                  <a:pt x="4855020" y="888890"/>
                </a:cubicBezTo>
                <a:moveTo>
                  <a:pt x="4861734" y="889450"/>
                </a:moveTo>
                <a:lnTo>
                  <a:pt x="4862854" y="889450"/>
                </a:lnTo>
                <a:lnTo>
                  <a:pt x="4862854" y="888331"/>
                </a:lnTo>
                <a:lnTo>
                  <a:pt x="4861734" y="888331"/>
                </a:lnTo>
                <a:lnTo>
                  <a:pt x="4861734" y="889450"/>
                </a:lnTo>
                <a:close/>
                <a:moveTo>
                  <a:pt x="4868388" y="888890"/>
                </a:moveTo>
                <a:cubicBezTo>
                  <a:pt x="4868326" y="889574"/>
                  <a:pt x="4867393" y="890134"/>
                  <a:pt x="4868388" y="890569"/>
                </a:cubicBezTo>
                <a:cubicBezTo>
                  <a:pt x="4868449" y="889885"/>
                  <a:pt x="4869382" y="889325"/>
                  <a:pt x="4868388" y="888890"/>
                </a:cubicBezTo>
                <a:moveTo>
                  <a:pt x="4865589" y="895605"/>
                </a:moveTo>
                <a:cubicBezTo>
                  <a:pt x="4865527" y="896289"/>
                  <a:pt x="4864594" y="896849"/>
                  <a:pt x="4865589" y="897284"/>
                </a:cubicBezTo>
                <a:cubicBezTo>
                  <a:pt x="4865652" y="896600"/>
                  <a:pt x="4866584" y="896041"/>
                  <a:pt x="4865589" y="895605"/>
                </a:cubicBezTo>
                <a:moveTo>
                  <a:pt x="5047023" y="910714"/>
                </a:moveTo>
                <a:cubicBezTo>
                  <a:pt x="5047023" y="911025"/>
                  <a:pt x="5046961" y="911398"/>
                  <a:pt x="5046463" y="911274"/>
                </a:cubicBezTo>
                <a:lnTo>
                  <a:pt x="5046463" y="912393"/>
                </a:lnTo>
                <a:cubicBezTo>
                  <a:pt x="5047832" y="913264"/>
                  <a:pt x="5048080" y="910466"/>
                  <a:pt x="5047023" y="910714"/>
                </a:cubicBezTo>
                <a:moveTo>
                  <a:pt x="4510557" y="764971"/>
                </a:moveTo>
                <a:cubicBezTo>
                  <a:pt x="4510494" y="765965"/>
                  <a:pt x="4510991" y="766401"/>
                  <a:pt x="4511675" y="766649"/>
                </a:cubicBezTo>
                <a:cubicBezTo>
                  <a:pt x="4511675" y="765903"/>
                  <a:pt x="4511924" y="765468"/>
                  <a:pt x="4512235" y="764971"/>
                </a:cubicBezTo>
                <a:lnTo>
                  <a:pt x="4510557" y="764971"/>
                </a:lnTo>
                <a:close/>
                <a:moveTo>
                  <a:pt x="5154217" y="834174"/>
                </a:moveTo>
                <a:cubicBezTo>
                  <a:pt x="5150238" y="831252"/>
                  <a:pt x="5149554" y="826277"/>
                  <a:pt x="5145823" y="823044"/>
                </a:cubicBezTo>
                <a:cubicBezTo>
                  <a:pt x="5143461" y="821055"/>
                  <a:pt x="5139978" y="820433"/>
                  <a:pt x="5136869" y="819127"/>
                </a:cubicBezTo>
                <a:cubicBezTo>
                  <a:pt x="5126610" y="814899"/>
                  <a:pt x="5115605" y="811604"/>
                  <a:pt x="5105035" y="811852"/>
                </a:cubicBezTo>
                <a:cubicBezTo>
                  <a:pt x="5102112" y="818070"/>
                  <a:pt x="5091480" y="816516"/>
                  <a:pt x="5086630" y="820806"/>
                </a:cubicBezTo>
                <a:cubicBezTo>
                  <a:pt x="5088185" y="827645"/>
                  <a:pt x="5090236" y="831625"/>
                  <a:pt x="5084951" y="835293"/>
                </a:cubicBezTo>
                <a:cubicBezTo>
                  <a:pt x="5082651" y="835542"/>
                  <a:pt x="5080661" y="837656"/>
                  <a:pt x="5078237" y="838091"/>
                </a:cubicBezTo>
                <a:cubicBezTo>
                  <a:pt x="5075874" y="838526"/>
                  <a:pt x="5073324" y="837407"/>
                  <a:pt x="5070962" y="837532"/>
                </a:cubicBezTo>
                <a:cubicBezTo>
                  <a:pt x="5070153" y="837594"/>
                  <a:pt x="5069469" y="838589"/>
                  <a:pt x="5068723" y="838651"/>
                </a:cubicBezTo>
                <a:cubicBezTo>
                  <a:pt x="5060453" y="839770"/>
                  <a:pt x="5050443" y="837159"/>
                  <a:pt x="5040806" y="836412"/>
                </a:cubicBezTo>
                <a:cubicBezTo>
                  <a:pt x="5029987" y="835604"/>
                  <a:pt x="5017116" y="835231"/>
                  <a:pt x="5006733" y="834174"/>
                </a:cubicBezTo>
                <a:cubicBezTo>
                  <a:pt x="5004805" y="833987"/>
                  <a:pt x="5002877" y="833366"/>
                  <a:pt x="5001136" y="833055"/>
                </a:cubicBezTo>
                <a:cubicBezTo>
                  <a:pt x="4995291" y="832122"/>
                  <a:pt x="4991810" y="832495"/>
                  <a:pt x="4987209" y="831936"/>
                </a:cubicBezTo>
                <a:cubicBezTo>
                  <a:pt x="4982110" y="831376"/>
                  <a:pt x="4977695" y="830816"/>
                  <a:pt x="4973778" y="830257"/>
                </a:cubicBezTo>
                <a:cubicBezTo>
                  <a:pt x="4972037" y="830008"/>
                  <a:pt x="4970420" y="829386"/>
                  <a:pt x="4968742" y="829138"/>
                </a:cubicBezTo>
                <a:cubicBezTo>
                  <a:pt x="4961156" y="828143"/>
                  <a:pt x="4953384" y="828329"/>
                  <a:pt x="4946420" y="826899"/>
                </a:cubicBezTo>
                <a:cubicBezTo>
                  <a:pt x="4938772" y="825407"/>
                  <a:pt x="4931746" y="824101"/>
                  <a:pt x="4924099" y="822982"/>
                </a:cubicBezTo>
                <a:cubicBezTo>
                  <a:pt x="4917321" y="822049"/>
                  <a:pt x="4910295" y="820930"/>
                  <a:pt x="4903455" y="820744"/>
                </a:cubicBezTo>
                <a:cubicBezTo>
                  <a:pt x="4901466" y="818941"/>
                  <a:pt x="4898730" y="819998"/>
                  <a:pt x="4896181" y="819625"/>
                </a:cubicBezTo>
                <a:cubicBezTo>
                  <a:pt x="4887227" y="818381"/>
                  <a:pt x="4878087" y="816080"/>
                  <a:pt x="4869382" y="814588"/>
                </a:cubicBezTo>
                <a:cubicBezTo>
                  <a:pt x="4866025" y="814028"/>
                  <a:pt x="4862543" y="813904"/>
                  <a:pt x="4859309" y="813469"/>
                </a:cubicBezTo>
                <a:cubicBezTo>
                  <a:pt x="4855579" y="813034"/>
                  <a:pt x="4852408" y="812039"/>
                  <a:pt x="4848740" y="811231"/>
                </a:cubicBezTo>
                <a:cubicBezTo>
                  <a:pt x="4844885" y="810484"/>
                  <a:pt x="4840781" y="810920"/>
                  <a:pt x="4836988" y="810111"/>
                </a:cubicBezTo>
                <a:cubicBezTo>
                  <a:pt x="4835309" y="809800"/>
                  <a:pt x="4834190" y="808308"/>
                  <a:pt x="4832511" y="807873"/>
                </a:cubicBezTo>
                <a:cubicBezTo>
                  <a:pt x="4831081" y="807562"/>
                  <a:pt x="4829029" y="807562"/>
                  <a:pt x="4827475" y="807313"/>
                </a:cubicBezTo>
                <a:cubicBezTo>
                  <a:pt x="4819827" y="806256"/>
                  <a:pt x="4814604" y="804640"/>
                  <a:pt x="4809070" y="803956"/>
                </a:cubicBezTo>
                <a:cubicBezTo>
                  <a:pt x="4807018" y="803707"/>
                  <a:pt x="4804842" y="804391"/>
                  <a:pt x="4802915" y="803956"/>
                </a:cubicBezTo>
                <a:cubicBezTo>
                  <a:pt x="4801609" y="803707"/>
                  <a:pt x="4800739" y="802526"/>
                  <a:pt x="4799557" y="802277"/>
                </a:cubicBezTo>
                <a:cubicBezTo>
                  <a:pt x="4798127" y="802028"/>
                  <a:pt x="4797008" y="802650"/>
                  <a:pt x="4795640" y="802277"/>
                </a:cubicBezTo>
                <a:cubicBezTo>
                  <a:pt x="4794397" y="801966"/>
                  <a:pt x="4793464" y="801033"/>
                  <a:pt x="4792282" y="800598"/>
                </a:cubicBezTo>
                <a:cubicBezTo>
                  <a:pt x="4787992" y="799292"/>
                  <a:pt x="4782583" y="798919"/>
                  <a:pt x="4777795" y="797800"/>
                </a:cubicBezTo>
                <a:cubicBezTo>
                  <a:pt x="4770769" y="796246"/>
                  <a:pt x="4764613" y="794132"/>
                  <a:pt x="4758831" y="793883"/>
                </a:cubicBezTo>
                <a:cubicBezTo>
                  <a:pt x="4757338" y="793697"/>
                  <a:pt x="4757152" y="792266"/>
                  <a:pt x="4755473" y="792204"/>
                </a:cubicBezTo>
                <a:cubicBezTo>
                  <a:pt x="4746085" y="790899"/>
                  <a:pt x="4735887" y="787603"/>
                  <a:pt x="4726436" y="786049"/>
                </a:cubicBezTo>
                <a:cubicBezTo>
                  <a:pt x="4724509" y="785738"/>
                  <a:pt x="4723079" y="784992"/>
                  <a:pt x="4722022" y="784432"/>
                </a:cubicBezTo>
                <a:cubicBezTo>
                  <a:pt x="4722022" y="784556"/>
                  <a:pt x="4721089" y="784432"/>
                  <a:pt x="4720840" y="784370"/>
                </a:cubicBezTo>
                <a:cubicBezTo>
                  <a:pt x="4709151" y="780701"/>
                  <a:pt x="4694602" y="780639"/>
                  <a:pt x="4685648" y="775416"/>
                </a:cubicBezTo>
                <a:cubicBezTo>
                  <a:pt x="4684032" y="774981"/>
                  <a:pt x="4684218" y="776225"/>
                  <a:pt x="4682850" y="775976"/>
                </a:cubicBezTo>
                <a:cubicBezTo>
                  <a:pt x="4657792" y="766712"/>
                  <a:pt x="4633232" y="763105"/>
                  <a:pt x="4609170" y="754214"/>
                </a:cubicBezTo>
                <a:cubicBezTo>
                  <a:pt x="4600776" y="754338"/>
                  <a:pt x="4596362" y="749053"/>
                  <a:pt x="4589646" y="749177"/>
                </a:cubicBezTo>
                <a:cubicBezTo>
                  <a:pt x="4586973" y="747312"/>
                  <a:pt x="4582185" y="745447"/>
                  <a:pt x="4579014" y="745820"/>
                </a:cubicBezTo>
                <a:cubicBezTo>
                  <a:pt x="4571739" y="740535"/>
                  <a:pt x="4558744" y="740037"/>
                  <a:pt x="4552775" y="736307"/>
                </a:cubicBezTo>
                <a:cubicBezTo>
                  <a:pt x="4549293" y="734193"/>
                  <a:pt x="4545376" y="733695"/>
                  <a:pt x="4541583" y="732390"/>
                </a:cubicBezTo>
                <a:cubicBezTo>
                  <a:pt x="4536857" y="730835"/>
                  <a:pt x="4532381" y="728037"/>
                  <a:pt x="4527096" y="727913"/>
                </a:cubicBezTo>
                <a:cubicBezTo>
                  <a:pt x="4523925" y="725301"/>
                  <a:pt x="4517955" y="725488"/>
                  <a:pt x="4515407" y="722317"/>
                </a:cubicBezTo>
                <a:cubicBezTo>
                  <a:pt x="4505520" y="719705"/>
                  <a:pt x="4497685" y="716348"/>
                  <a:pt x="4488608" y="712804"/>
                </a:cubicBezTo>
                <a:cubicBezTo>
                  <a:pt x="4484628" y="711249"/>
                  <a:pt x="4481706" y="710130"/>
                  <a:pt x="4478535" y="708886"/>
                </a:cubicBezTo>
                <a:cubicBezTo>
                  <a:pt x="4474245" y="707208"/>
                  <a:pt x="4471199" y="706648"/>
                  <a:pt x="4469022" y="703850"/>
                </a:cubicBezTo>
                <a:cubicBezTo>
                  <a:pt x="4472814" y="699871"/>
                  <a:pt x="4478597" y="701239"/>
                  <a:pt x="4484069" y="699933"/>
                </a:cubicBezTo>
                <a:cubicBezTo>
                  <a:pt x="4486369" y="699436"/>
                  <a:pt x="4488608" y="697881"/>
                  <a:pt x="4491344" y="697135"/>
                </a:cubicBezTo>
                <a:cubicBezTo>
                  <a:pt x="4495074" y="696140"/>
                  <a:pt x="4499675" y="694834"/>
                  <a:pt x="4503096" y="696016"/>
                </a:cubicBezTo>
                <a:cubicBezTo>
                  <a:pt x="4508443" y="691539"/>
                  <a:pt x="4515407" y="690295"/>
                  <a:pt x="4522059" y="687062"/>
                </a:cubicBezTo>
                <a:cubicBezTo>
                  <a:pt x="4534806" y="680907"/>
                  <a:pt x="4548360" y="675622"/>
                  <a:pt x="4560547" y="669217"/>
                </a:cubicBezTo>
                <a:cubicBezTo>
                  <a:pt x="4565708" y="666481"/>
                  <a:pt x="4570496" y="662564"/>
                  <a:pt x="4575594" y="659704"/>
                </a:cubicBezTo>
                <a:cubicBezTo>
                  <a:pt x="4581128" y="656657"/>
                  <a:pt x="4587159" y="654543"/>
                  <a:pt x="4592320" y="651310"/>
                </a:cubicBezTo>
                <a:cubicBezTo>
                  <a:pt x="4596113" y="649010"/>
                  <a:pt x="4599532" y="646398"/>
                  <a:pt x="4603511" y="644035"/>
                </a:cubicBezTo>
                <a:cubicBezTo>
                  <a:pt x="4611284" y="639559"/>
                  <a:pt x="4619118" y="634771"/>
                  <a:pt x="4626393" y="630108"/>
                </a:cubicBezTo>
                <a:cubicBezTo>
                  <a:pt x="4630061" y="627807"/>
                  <a:pt x="4633295" y="624885"/>
                  <a:pt x="4637025" y="622273"/>
                </a:cubicBezTo>
                <a:cubicBezTo>
                  <a:pt x="4641564" y="619164"/>
                  <a:pt x="4646539" y="616615"/>
                  <a:pt x="4650953" y="613320"/>
                </a:cubicBezTo>
                <a:cubicBezTo>
                  <a:pt x="4660031" y="606667"/>
                  <a:pt x="4668673" y="600387"/>
                  <a:pt x="4677192" y="593796"/>
                </a:cubicBezTo>
                <a:cubicBezTo>
                  <a:pt x="4681731" y="590314"/>
                  <a:pt x="4686767" y="587765"/>
                  <a:pt x="4691120" y="584283"/>
                </a:cubicBezTo>
                <a:cubicBezTo>
                  <a:pt x="4694042" y="581982"/>
                  <a:pt x="4696467" y="578811"/>
                  <a:pt x="4699514" y="576449"/>
                </a:cubicBezTo>
                <a:cubicBezTo>
                  <a:pt x="4702995" y="573775"/>
                  <a:pt x="4705794" y="571910"/>
                  <a:pt x="4709027" y="569174"/>
                </a:cubicBezTo>
                <a:cubicBezTo>
                  <a:pt x="4711265" y="567308"/>
                  <a:pt x="4713690" y="565878"/>
                  <a:pt x="4715742" y="564137"/>
                </a:cubicBezTo>
                <a:cubicBezTo>
                  <a:pt x="4718975" y="561402"/>
                  <a:pt x="4721524" y="557484"/>
                  <a:pt x="4724695" y="554624"/>
                </a:cubicBezTo>
                <a:cubicBezTo>
                  <a:pt x="4727929" y="551702"/>
                  <a:pt x="4731473" y="549090"/>
                  <a:pt x="4734706" y="546230"/>
                </a:cubicBezTo>
                <a:cubicBezTo>
                  <a:pt x="4743971" y="538334"/>
                  <a:pt x="4753235" y="530313"/>
                  <a:pt x="4761504" y="522230"/>
                </a:cubicBezTo>
                <a:cubicBezTo>
                  <a:pt x="4768904" y="515079"/>
                  <a:pt x="4776116" y="508178"/>
                  <a:pt x="4784386" y="502146"/>
                </a:cubicBezTo>
                <a:cubicBezTo>
                  <a:pt x="4792096" y="490146"/>
                  <a:pt x="4805215" y="483618"/>
                  <a:pt x="4814542" y="473110"/>
                </a:cubicBezTo>
                <a:cubicBezTo>
                  <a:pt x="4817277" y="466394"/>
                  <a:pt x="4822065" y="461607"/>
                  <a:pt x="4827973" y="458063"/>
                </a:cubicBezTo>
                <a:cubicBezTo>
                  <a:pt x="4829588" y="453959"/>
                  <a:pt x="4831889" y="450477"/>
                  <a:pt x="4836366" y="449109"/>
                </a:cubicBezTo>
                <a:cubicBezTo>
                  <a:pt x="4843019" y="442270"/>
                  <a:pt x="4848740" y="435368"/>
                  <a:pt x="4854771" y="428466"/>
                </a:cubicBezTo>
                <a:cubicBezTo>
                  <a:pt x="4857258" y="425668"/>
                  <a:pt x="4859745" y="422995"/>
                  <a:pt x="4862046" y="420072"/>
                </a:cubicBezTo>
                <a:cubicBezTo>
                  <a:pt x="4866584" y="414352"/>
                  <a:pt x="4871994" y="409067"/>
                  <a:pt x="4876533" y="403347"/>
                </a:cubicBezTo>
                <a:cubicBezTo>
                  <a:pt x="4885922" y="391657"/>
                  <a:pt x="4893010" y="378040"/>
                  <a:pt x="4902771" y="366537"/>
                </a:cubicBezTo>
                <a:cubicBezTo>
                  <a:pt x="4902336" y="364859"/>
                  <a:pt x="4903332" y="364548"/>
                  <a:pt x="4903332" y="363180"/>
                </a:cubicBezTo>
                <a:cubicBezTo>
                  <a:pt x="4904450" y="361936"/>
                  <a:pt x="4905880" y="360879"/>
                  <a:pt x="4906689" y="359263"/>
                </a:cubicBezTo>
                <a:cubicBezTo>
                  <a:pt x="4907684" y="358765"/>
                  <a:pt x="4907933" y="357522"/>
                  <a:pt x="4907808" y="355905"/>
                </a:cubicBezTo>
                <a:cubicBezTo>
                  <a:pt x="4911539" y="353294"/>
                  <a:pt x="4913528" y="348941"/>
                  <a:pt x="4915082" y="344154"/>
                </a:cubicBezTo>
                <a:cubicBezTo>
                  <a:pt x="4917881" y="342475"/>
                  <a:pt x="4919186" y="339304"/>
                  <a:pt x="4919560" y="335200"/>
                </a:cubicBezTo>
                <a:cubicBezTo>
                  <a:pt x="4921798" y="333646"/>
                  <a:pt x="4924533" y="330599"/>
                  <a:pt x="4923477" y="327366"/>
                </a:cubicBezTo>
                <a:cubicBezTo>
                  <a:pt x="4926461" y="325563"/>
                  <a:pt x="4927705" y="321645"/>
                  <a:pt x="4929072" y="318412"/>
                </a:cubicBezTo>
                <a:cubicBezTo>
                  <a:pt x="4930503" y="315179"/>
                  <a:pt x="4932430" y="311386"/>
                  <a:pt x="4932430" y="307220"/>
                </a:cubicBezTo>
                <a:cubicBezTo>
                  <a:pt x="4933736" y="307096"/>
                  <a:pt x="4934296" y="305790"/>
                  <a:pt x="4934668" y="304982"/>
                </a:cubicBezTo>
                <a:cubicBezTo>
                  <a:pt x="4936969" y="299945"/>
                  <a:pt x="4938710" y="292049"/>
                  <a:pt x="4939705" y="286018"/>
                </a:cubicBezTo>
                <a:cubicBezTo>
                  <a:pt x="4940140" y="283220"/>
                  <a:pt x="4939643" y="279924"/>
                  <a:pt x="4940265" y="277064"/>
                </a:cubicBezTo>
                <a:cubicBezTo>
                  <a:pt x="4940638" y="275510"/>
                  <a:pt x="4941757" y="274142"/>
                  <a:pt x="4941943" y="272587"/>
                </a:cubicBezTo>
                <a:cubicBezTo>
                  <a:pt x="4942627" y="266432"/>
                  <a:pt x="4941260" y="258411"/>
                  <a:pt x="4940824" y="250825"/>
                </a:cubicBezTo>
                <a:cubicBezTo>
                  <a:pt x="4940202" y="240193"/>
                  <a:pt x="4939145" y="229871"/>
                  <a:pt x="4938026" y="220669"/>
                </a:cubicBezTo>
                <a:cubicBezTo>
                  <a:pt x="4937031" y="212462"/>
                  <a:pt x="4935229" y="198223"/>
                  <a:pt x="4932430" y="192752"/>
                </a:cubicBezTo>
                <a:cubicBezTo>
                  <a:pt x="4931933" y="191757"/>
                  <a:pt x="4931808" y="193125"/>
                  <a:pt x="4931311" y="192752"/>
                </a:cubicBezTo>
                <a:cubicBezTo>
                  <a:pt x="4930627" y="192316"/>
                  <a:pt x="4931249" y="191197"/>
                  <a:pt x="4930751" y="190513"/>
                </a:cubicBezTo>
                <a:cubicBezTo>
                  <a:pt x="4927394" y="186099"/>
                  <a:pt x="4923974" y="183922"/>
                  <a:pt x="4919560" y="179881"/>
                </a:cubicBezTo>
                <a:cubicBezTo>
                  <a:pt x="4909611" y="170989"/>
                  <a:pt x="4898481" y="162036"/>
                  <a:pt x="4885487" y="158119"/>
                </a:cubicBezTo>
                <a:cubicBezTo>
                  <a:pt x="4881134" y="156813"/>
                  <a:pt x="4877154" y="153331"/>
                  <a:pt x="4871558" y="154202"/>
                </a:cubicBezTo>
                <a:cubicBezTo>
                  <a:pt x="4870937" y="153145"/>
                  <a:pt x="4868947" y="153455"/>
                  <a:pt x="4868201" y="152523"/>
                </a:cubicBezTo>
                <a:cubicBezTo>
                  <a:pt x="4845195" y="150222"/>
                  <a:pt x="4815101" y="151155"/>
                  <a:pt x="4792282" y="153082"/>
                </a:cubicBezTo>
                <a:cubicBezTo>
                  <a:pt x="4791039" y="153580"/>
                  <a:pt x="4791536" y="155756"/>
                  <a:pt x="4790044" y="155880"/>
                </a:cubicBezTo>
                <a:cubicBezTo>
                  <a:pt x="4780344" y="156129"/>
                  <a:pt x="4772448" y="159051"/>
                  <a:pt x="4764364" y="159238"/>
                </a:cubicBezTo>
                <a:cubicBezTo>
                  <a:pt x="4762251" y="158927"/>
                  <a:pt x="4764987" y="156937"/>
                  <a:pt x="4762126" y="157000"/>
                </a:cubicBezTo>
                <a:cubicBezTo>
                  <a:pt x="4749815" y="159797"/>
                  <a:pt x="4735514" y="160606"/>
                  <a:pt x="4725815" y="165953"/>
                </a:cubicBezTo>
                <a:cubicBezTo>
                  <a:pt x="4727182" y="165891"/>
                  <a:pt x="4728115" y="166264"/>
                  <a:pt x="4728612" y="167072"/>
                </a:cubicBezTo>
                <a:cubicBezTo>
                  <a:pt x="4723639" y="169746"/>
                  <a:pt x="4718167" y="171984"/>
                  <a:pt x="4711328" y="172668"/>
                </a:cubicBezTo>
                <a:cubicBezTo>
                  <a:pt x="4709027" y="175155"/>
                  <a:pt x="4706042" y="175155"/>
                  <a:pt x="4703493" y="176026"/>
                </a:cubicBezTo>
                <a:cubicBezTo>
                  <a:pt x="4701255" y="176834"/>
                  <a:pt x="4698954" y="178451"/>
                  <a:pt x="4696218" y="178824"/>
                </a:cubicBezTo>
                <a:cubicBezTo>
                  <a:pt x="4694850" y="179072"/>
                  <a:pt x="4693296" y="178513"/>
                  <a:pt x="4691742" y="178824"/>
                </a:cubicBezTo>
                <a:cubicBezTo>
                  <a:pt x="4684467" y="180503"/>
                  <a:pt x="4677130" y="183860"/>
                  <a:pt x="4669980" y="186658"/>
                </a:cubicBezTo>
                <a:cubicBezTo>
                  <a:pt x="4657979" y="191446"/>
                  <a:pt x="4646850" y="197415"/>
                  <a:pt x="4635346" y="202265"/>
                </a:cubicBezTo>
                <a:cubicBezTo>
                  <a:pt x="4622725" y="207674"/>
                  <a:pt x="4610662" y="214389"/>
                  <a:pt x="4598475" y="218990"/>
                </a:cubicBezTo>
                <a:cubicBezTo>
                  <a:pt x="4596485" y="221726"/>
                  <a:pt x="4592071" y="221975"/>
                  <a:pt x="4590082" y="224586"/>
                </a:cubicBezTo>
                <a:cubicBezTo>
                  <a:pt x="4586475" y="225022"/>
                  <a:pt x="4584174" y="227384"/>
                  <a:pt x="4581128" y="229063"/>
                </a:cubicBezTo>
                <a:cubicBezTo>
                  <a:pt x="4578206" y="230680"/>
                  <a:pt x="4574413" y="231302"/>
                  <a:pt x="4571614" y="232980"/>
                </a:cubicBezTo>
                <a:cubicBezTo>
                  <a:pt x="4569687" y="234162"/>
                  <a:pt x="4568630" y="236400"/>
                  <a:pt x="4566578" y="237457"/>
                </a:cubicBezTo>
                <a:cubicBezTo>
                  <a:pt x="4564465" y="238576"/>
                  <a:pt x="4561666" y="238887"/>
                  <a:pt x="4559303" y="239696"/>
                </a:cubicBezTo>
                <a:cubicBezTo>
                  <a:pt x="4555076" y="245602"/>
                  <a:pt x="4547179" y="247716"/>
                  <a:pt x="4542018" y="252566"/>
                </a:cubicBezTo>
                <a:cubicBezTo>
                  <a:pt x="4541272" y="252566"/>
                  <a:pt x="4541210" y="251882"/>
                  <a:pt x="4540340" y="252007"/>
                </a:cubicBezTo>
                <a:cubicBezTo>
                  <a:pt x="4539904" y="253685"/>
                  <a:pt x="4539469" y="255240"/>
                  <a:pt x="4538101" y="255924"/>
                </a:cubicBezTo>
                <a:cubicBezTo>
                  <a:pt x="4532132" y="258038"/>
                  <a:pt x="4527780" y="261644"/>
                  <a:pt x="4521935" y="263758"/>
                </a:cubicBezTo>
                <a:cubicBezTo>
                  <a:pt x="4524049" y="248587"/>
                  <a:pt x="4527904" y="234970"/>
                  <a:pt x="4526971" y="218555"/>
                </a:cubicBezTo>
                <a:cubicBezTo>
                  <a:pt x="4526412" y="208731"/>
                  <a:pt x="4523427" y="203570"/>
                  <a:pt x="4520816" y="196793"/>
                </a:cubicBezTo>
                <a:cubicBezTo>
                  <a:pt x="4518640" y="191197"/>
                  <a:pt x="4518266" y="185042"/>
                  <a:pt x="4516899" y="180067"/>
                </a:cubicBezTo>
                <a:cubicBezTo>
                  <a:pt x="4514784" y="172544"/>
                  <a:pt x="4510868" y="164585"/>
                  <a:pt x="4508505" y="157746"/>
                </a:cubicBezTo>
                <a:cubicBezTo>
                  <a:pt x="4506951" y="153331"/>
                  <a:pt x="4506204" y="148792"/>
                  <a:pt x="4504028" y="145497"/>
                </a:cubicBezTo>
                <a:cubicBezTo>
                  <a:pt x="4500297" y="139839"/>
                  <a:pt x="4492587" y="137414"/>
                  <a:pt x="4486183" y="135424"/>
                </a:cubicBezTo>
                <a:cubicBezTo>
                  <a:pt x="4466473" y="152523"/>
                  <a:pt x="4463986" y="186969"/>
                  <a:pt x="4453229" y="213021"/>
                </a:cubicBezTo>
                <a:cubicBezTo>
                  <a:pt x="4452545" y="214887"/>
                  <a:pt x="4455032" y="213457"/>
                  <a:pt x="4454348" y="215260"/>
                </a:cubicBezTo>
                <a:cubicBezTo>
                  <a:pt x="4449374" y="241063"/>
                  <a:pt x="4440420" y="262763"/>
                  <a:pt x="4435944" y="288940"/>
                </a:cubicBezTo>
                <a:cubicBezTo>
                  <a:pt x="4431405" y="298267"/>
                  <a:pt x="4430223" y="309521"/>
                  <a:pt x="4426990" y="317977"/>
                </a:cubicBezTo>
                <a:cubicBezTo>
                  <a:pt x="4424317" y="325003"/>
                  <a:pt x="4421270" y="332278"/>
                  <a:pt x="4419715" y="339739"/>
                </a:cubicBezTo>
                <a:cubicBezTo>
                  <a:pt x="4404482" y="353853"/>
                  <a:pt x="4387881" y="367781"/>
                  <a:pt x="4373953" y="382144"/>
                </a:cubicBezTo>
                <a:cubicBezTo>
                  <a:pt x="4368108" y="388175"/>
                  <a:pt x="4363445" y="394020"/>
                  <a:pt x="4357786" y="399989"/>
                </a:cubicBezTo>
                <a:cubicBezTo>
                  <a:pt x="4354242" y="403782"/>
                  <a:pt x="4350699" y="407699"/>
                  <a:pt x="4347714" y="411741"/>
                </a:cubicBezTo>
                <a:cubicBezTo>
                  <a:pt x="4341434" y="420259"/>
                  <a:pt x="4334284" y="428466"/>
                  <a:pt x="4330429" y="438539"/>
                </a:cubicBezTo>
                <a:cubicBezTo>
                  <a:pt x="4329123" y="439472"/>
                  <a:pt x="4328439" y="441026"/>
                  <a:pt x="4327071" y="441897"/>
                </a:cubicBezTo>
                <a:cubicBezTo>
                  <a:pt x="4324273" y="452840"/>
                  <a:pt x="4314324" y="463783"/>
                  <a:pt x="4312024" y="477089"/>
                </a:cubicBezTo>
                <a:cubicBezTo>
                  <a:pt x="4311776" y="478519"/>
                  <a:pt x="4312210" y="480074"/>
                  <a:pt x="4312024" y="481566"/>
                </a:cubicBezTo>
                <a:cubicBezTo>
                  <a:pt x="4311215" y="487970"/>
                  <a:pt x="4308729" y="494250"/>
                  <a:pt x="4309785" y="501089"/>
                </a:cubicBezTo>
                <a:cubicBezTo>
                  <a:pt x="4310221" y="504074"/>
                  <a:pt x="4311962" y="507121"/>
                  <a:pt x="4312584" y="510043"/>
                </a:cubicBezTo>
                <a:cubicBezTo>
                  <a:pt x="4312832" y="511224"/>
                  <a:pt x="4312397" y="512406"/>
                  <a:pt x="4312584" y="513401"/>
                </a:cubicBezTo>
                <a:cubicBezTo>
                  <a:pt x="4313206" y="517815"/>
                  <a:pt x="4315631" y="521732"/>
                  <a:pt x="4316501" y="525712"/>
                </a:cubicBezTo>
                <a:cubicBezTo>
                  <a:pt x="4317123" y="528510"/>
                  <a:pt x="4316625" y="531183"/>
                  <a:pt x="4317620" y="533546"/>
                </a:cubicBezTo>
                <a:cubicBezTo>
                  <a:pt x="4318615" y="536033"/>
                  <a:pt x="4320978" y="537525"/>
                  <a:pt x="4321537" y="540261"/>
                </a:cubicBezTo>
                <a:cubicBezTo>
                  <a:pt x="4321786" y="541505"/>
                  <a:pt x="4321848" y="542500"/>
                  <a:pt x="4321537" y="544178"/>
                </a:cubicBezTo>
                <a:cubicBezTo>
                  <a:pt x="4323962" y="549215"/>
                  <a:pt x="4325019" y="555619"/>
                  <a:pt x="4329371" y="558666"/>
                </a:cubicBezTo>
                <a:cubicBezTo>
                  <a:pt x="4333164" y="558604"/>
                  <a:pt x="4332729" y="554251"/>
                  <a:pt x="4337206" y="554749"/>
                </a:cubicBezTo>
                <a:cubicBezTo>
                  <a:pt x="4337517" y="553754"/>
                  <a:pt x="4337455" y="552448"/>
                  <a:pt x="4338325" y="551951"/>
                </a:cubicBezTo>
                <a:cubicBezTo>
                  <a:pt x="4340936" y="553505"/>
                  <a:pt x="4344356" y="556365"/>
                  <a:pt x="4348398" y="554749"/>
                </a:cubicBezTo>
                <a:cubicBezTo>
                  <a:pt x="4348336" y="556676"/>
                  <a:pt x="4349704" y="557174"/>
                  <a:pt x="4350636" y="558106"/>
                </a:cubicBezTo>
                <a:cubicBezTo>
                  <a:pt x="4354242" y="558231"/>
                  <a:pt x="4355424" y="552883"/>
                  <a:pt x="4358471" y="554189"/>
                </a:cubicBezTo>
                <a:cubicBezTo>
                  <a:pt x="4348025" y="595537"/>
                  <a:pt x="4339444" y="640740"/>
                  <a:pt x="4331113" y="685383"/>
                </a:cubicBezTo>
                <a:cubicBezTo>
                  <a:pt x="4327817" y="703042"/>
                  <a:pt x="4324833" y="723560"/>
                  <a:pt x="4323278" y="742338"/>
                </a:cubicBezTo>
                <a:cubicBezTo>
                  <a:pt x="4322905" y="746690"/>
                  <a:pt x="4323527" y="749053"/>
                  <a:pt x="4323838" y="752411"/>
                </a:cubicBezTo>
                <a:cubicBezTo>
                  <a:pt x="4324521" y="760432"/>
                  <a:pt x="4321786" y="768017"/>
                  <a:pt x="4321040" y="773613"/>
                </a:cubicBezTo>
                <a:cubicBezTo>
                  <a:pt x="4318179" y="794691"/>
                  <a:pt x="4319112" y="817884"/>
                  <a:pt x="4318802" y="840578"/>
                </a:cubicBezTo>
                <a:cubicBezTo>
                  <a:pt x="4318677" y="851459"/>
                  <a:pt x="4318241" y="863584"/>
                  <a:pt x="4318241" y="875211"/>
                </a:cubicBezTo>
                <a:cubicBezTo>
                  <a:pt x="4318241" y="883854"/>
                  <a:pt x="4317869" y="893678"/>
                  <a:pt x="4319361" y="902010"/>
                </a:cubicBezTo>
                <a:cubicBezTo>
                  <a:pt x="4319734" y="904062"/>
                  <a:pt x="4320791" y="905678"/>
                  <a:pt x="4321040" y="907606"/>
                </a:cubicBezTo>
                <a:cubicBezTo>
                  <a:pt x="4321724" y="912829"/>
                  <a:pt x="4320915" y="918300"/>
                  <a:pt x="4321599" y="923212"/>
                </a:cubicBezTo>
                <a:cubicBezTo>
                  <a:pt x="4322096" y="926756"/>
                  <a:pt x="4323465" y="930238"/>
                  <a:pt x="4323838" y="933844"/>
                </a:cubicBezTo>
                <a:cubicBezTo>
                  <a:pt x="4324149" y="937513"/>
                  <a:pt x="4323713" y="941306"/>
                  <a:pt x="4324397" y="944477"/>
                </a:cubicBezTo>
                <a:cubicBezTo>
                  <a:pt x="4327009" y="957161"/>
                  <a:pt x="4335403" y="963503"/>
                  <a:pt x="4342802" y="972394"/>
                </a:cubicBezTo>
                <a:cubicBezTo>
                  <a:pt x="4347900" y="973265"/>
                  <a:pt x="4350325" y="976809"/>
                  <a:pt x="4352875" y="980229"/>
                </a:cubicBezTo>
                <a:cubicBezTo>
                  <a:pt x="4359963" y="982094"/>
                  <a:pt x="4363942" y="987131"/>
                  <a:pt x="4369041" y="990861"/>
                </a:cubicBezTo>
                <a:cubicBezTo>
                  <a:pt x="4376005" y="991359"/>
                  <a:pt x="4378492" y="996333"/>
                  <a:pt x="4386326" y="995898"/>
                </a:cubicBezTo>
                <a:cubicBezTo>
                  <a:pt x="4390741" y="988623"/>
                  <a:pt x="4387943" y="979669"/>
                  <a:pt x="4387445" y="970778"/>
                </a:cubicBezTo>
                <a:cubicBezTo>
                  <a:pt x="4387072" y="964498"/>
                  <a:pt x="4386574" y="959648"/>
                  <a:pt x="4386326" y="954612"/>
                </a:cubicBezTo>
                <a:cubicBezTo>
                  <a:pt x="4385082" y="927502"/>
                  <a:pt x="4384896" y="899771"/>
                  <a:pt x="4386886" y="877014"/>
                </a:cubicBezTo>
                <a:cubicBezTo>
                  <a:pt x="4389870" y="873594"/>
                  <a:pt x="4387694" y="868745"/>
                  <a:pt x="4388005" y="863646"/>
                </a:cubicBezTo>
                <a:cubicBezTo>
                  <a:pt x="4388191" y="859480"/>
                  <a:pt x="4389435" y="855004"/>
                  <a:pt x="4389683" y="850775"/>
                </a:cubicBezTo>
                <a:cubicBezTo>
                  <a:pt x="4391114" y="823169"/>
                  <a:pt x="4390243" y="795002"/>
                  <a:pt x="4395279" y="770380"/>
                </a:cubicBezTo>
                <a:cubicBezTo>
                  <a:pt x="4402803" y="773302"/>
                  <a:pt x="4411010" y="775479"/>
                  <a:pt x="4417602" y="779334"/>
                </a:cubicBezTo>
                <a:cubicBezTo>
                  <a:pt x="4430410" y="781634"/>
                  <a:pt x="4439053" y="785303"/>
                  <a:pt x="4449996" y="788847"/>
                </a:cubicBezTo>
                <a:cubicBezTo>
                  <a:pt x="4456214" y="785054"/>
                  <a:pt x="4460441" y="791893"/>
                  <a:pt x="4465042" y="793323"/>
                </a:cubicBezTo>
                <a:cubicBezTo>
                  <a:pt x="4464856" y="793323"/>
                  <a:pt x="4466970" y="792453"/>
                  <a:pt x="4468400" y="792764"/>
                </a:cubicBezTo>
                <a:cubicBezTo>
                  <a:pt x="4473499" y="793945"/>
                  <a:pt x="4477851" y="799355"/>
                  <a:pt x="4484442" y="799479"/>
                </a:cubicBezTo>
                <a:lnTo>
                  <a:pt x="4484628" y="799479"/>
                </a:lnTo>
                <a:cubicBezTo>
                  <a:pt x="4486058" y="801158"/>
                  <a:pt x="4487737" y="802339"/>
                  <a:pt x="4489043" y="803956"/>
                </a:cubicBezTo>
                <a:cubicBezTo>
                  <a:pt x="4488048" y="804515"/>
                  <a:pt x="4486058" y="804951"/>
                  <a:pt x="4487364" y="806194"/>
                </a:cubicBezTo>
                <a:cubicBezTo>
                  <a:pt x="4490287" y="806070"/>
                  <a:pt x="4491592" y="807562"/>
                  <a:pt x="4494079" y="807873"/>
                </a:cubicBezTo>
                <a:lnTo>
                  <a:pt x="4494079" y="807873"/>
                </a:lnTo>
                <a:cubicBezTo>
                  <a:pt x="4494639" y="807935"/>
                  <a:pt x="4495137" y="808060"/>
                  <a:pt x="4495447" y="808122"/>
                </a:cubicBezTo>
                <a:cubicBezTo>
                  <a:pt x="4495509" y="808122"/>
                  <a:pt x="4495572" y="808122"/>
                  <a:pt x="4495634" y="808122"/>
                </a:cubicBezTo>
                <a:cubicBezTo>
                  <a:pt x="4495945" y="808122"/>
                  <a:pt x="4496255" y="807935"/>
                  <a:pt x="4496318" y="807562"/>
                </a:cubicBezTo>
                <a:cubicBezTo>
                  <a:pt x="4496442" y="807189"/>
                  <a:pt x="4496193" y="806816"/>
                  <a:pt x="4495821" y="806692"/>
                </a:cubicBezTo>
                <a:cubicBezTo>
                  <a:pt x="4495385" y="806567"/>
                  <a:pt x="4494763" y="806443"/>
                  <a:pt x="4494017" y="806319"/>
                </a:cubicBezTo>
                <a:lnTo>
                  <a:pt x="4494017" y="806132"/>
                </a:lnTo>
                <a:cubicBezTo>
                  <a:pt x="4494017" y="806132"/>
                  <a:pt x="4494079" y="805013"/>
                  <a:pt x="4494079" y="805013"/>
                </a:cubicBezTo>
                <a:cubicBezTo>
                  <a:pt x="4498370" y="804391"/>
                  <a:pt x="4502349" y="807935"/>
                  <a:pt x="4506888" y="806692"/>
                </a:cubicBezTo>
                <a:lnTo>
                  <a:pt x="4506888" y="806692"/>
                </a:lnTo>
                <a:cubicBezTo>
                  <a:pt x="4507012" y="807127"/>
                  <a:pt x="4507385" y="807376"/>
                  <a:pt x="4508007" y="807251"/>
                </a:cubicBezTo>
                <a:cubicBezTo>
                  <a:pt x="4507634" y="809427"/>
                  <a:pt x="4507385" y="809738"/>
                  <a:pt x="4509686" y="810049"/>
                </a:cubicBezTo>
                <a:lnTo>
                  <a:pt x="4509686" y="809800"/>
                </a:lnTo>
                <a:cubicBezTo>
                  <a:pt x="4510494" y="810609"/>
                  <a:pt x="4511552" y="810920"/>
                  <a:pt x="4512546" y="811231"/>
                </a:cubicBezTo>
                <a:cubicBezTo>
                  <a:pt x="4513044" y="811355"/>
                  <a:pt x="4513541" y="811479"/>
                  <a:pt x="4513914" y="811666"/>
                </a:cubicBezTo>
                <a:cubicBezTo>
                  <a:pt x="4513977" y="811666"/>
                  <a:pt x="4514100" y="811666"/>
                  <a:pt x="4514163" y="811666"/>
                </a:cubicBezTo>
                <a:cubicBezTo>
                  <a:pt x="4514349" y="811666"/>
                  <a:pt x="4514598" y="811541"/>
                  <a:pt x="4514660" y="811355"/>
                </a:cubicBezTo>
                <a:cubicBezTo>
                  <a:pt x="4514784" y="811044"/>
                  <a:pt x="4514660" y="810733"/>
                  <a:pt x="4514412" y="810609"/>
                </a:cubicBezTo>
                <a:cubicBezTo>
                  <a:pt x="4513914" y="810360"/>
                  <a:pt x="4513354" y="810236"/>
                  <a:pt x="4512857" y="810111"/>
                </a:cubicBezTo>
                <a:cubicBezTo>
                  <a:pt x="4512049" y="809863"/>
                  <a:pt x="4511240" y="809676"/>
                  <a:pt x="4510743" y="809179"/>
                </a:cubicBezTo>
                <a:cubicBezTo>
                  <a:pt x="4510183" y="807438"/>
                  <a:pt x="4512670" y="806567"/>
                  <a:pt x="4511365" y="806132"/>
                </a:cubicBezTo>
                <a:cubicBezTo>
                  <a:pt x="4510432" y="807562"/>
                  <a:pt x="4509499" y="804329"/>
                  <a:pt x="4507448" y="805013"/>
                </a:cubicBezTo>
                <a:lnTo>
                  <a:pt x="4507448" y="805013"/>
                </a:lnTo>
                <a:cubicBezTo>
                  <a:pt x="4507448" y="805013"/>
                  <a:pt x="4507448" y="805013"/>
                  <a:pt x="4507448" y="805013"/>
                </a:cubicBezTo>
                <a:cubicBezTo>
                  <a:pt x="4505831" y="802774"/>
                  <a:pt x="4500484" y="804205"/>
                  <a:pt x="4499613" y="801096"/>
                </a:cubicBezTo>
                <a:cubicBezTo>
                  <a:pt x="4508753" y="801220"/>
                  <a:pt x="4516712" y="806443"/>
                  <a:pt x="4524173" y="806692"/>
                </a:cubicBezTo>
                <a:cubicBezTo>
                  <a:pt x="4525106" y="808060"/>
                  <a:pt x="4527034" y="808308"/>
                  <a:pt x="4528090" y="809490"/>
                </a:cubicBezTo>
                <a:cubicBezTo>
                  <a:pt x="4533065" y="810422"/>
                  <a:pt x="4536609" y="809427"/>
                  <a:pt x="4538039" y="813780"/>
                </a:cubicBezTo>
                <a:cubicBezTo>
                  <a:pt x="4537915" y="814028"/>
                  <a:pt x="4537728" y="814277"/>
                  <a:pt x="4537604" y="814526"/>
                </a:cubicBezTo>
                <a:cubicBezTo>
                  <a:pt x="4537541" y="814650"/>
                  <a:pt x="4537479" y="814712"/>
                  <a:pt x="4537417" y="814837"/>
                </a:cubicBezTo>
                <a:cubicBezTo>
                  <a:pt x="4534868" y="814712"/>
                  <a:pt x="4532443" y="813780"/>
                  <a:pt x="4529956" y="812785"/>
                </a:cubicBezTo>
                <a:cubicBezTo>
                  <a:pt x="4528401" y="812163"/>
                  <a:pt x="4526847" y="811541"/>
                  <a:pt x="4525230" y="811106"/>
                </a:cubicBezTo>
                <a:cubicBezTo>
                  <a:pt x="4524795" y="810982"/>
                  <a:pt x="4524298" y="811231"/>
                  <a:pt x="4524173" y="811728"/>
                </a:cubicBezTo>
                <a:cubicBezTo>
                  <a:pt x="4524049" y="812163"/>
                  <a:pt x="4524298" y="812661"/>
                  <a:pt x="4524795" y="812785"/>
                </a:cubicBezTo>
                <a:cubicBezTo>
                  <a:pt x="4526288" y="813220"/>
                  <a:pt x="4527842" y="813780"/>
                  <a:pt x="4529334" y="814402"/>
                </a:cubicBezTo>
                <a:cubicBezTo>
                  <a:pt x="4531883" y="815396"/>
                  <a:pt x="4534557" y="816391"/>
                  <a:pt x="4537355" y="816578"/>
                </a:cubicBezTo>
                <a:cubicBezTo>
                  <a:pt x="4538225" y="817635"/>
                  <a:pt x="4539469" y="818008"/>
                  <a:pt x="4540340" y="818132"/>
                </a:cubicBezTo>
                <a:cubicBezTo>
                  <a:pt x="4541707" y="818941"/>
                  <a:pt x="4543262" y="819500"/>
                  <a:pt x="4545376" y="819500"/>
                </a:cubicBezTo>
                <a:cubicBezTo>
                  <a:pt x="4544505" y="817697"/>
                  <a:pt x="4542703" y="816454"/>
                  <a:pt x="4545376" y="815023"/>
                </a:cubicBezTo>
                <a:cubicBezTo>
                  <a:pt x="4553148" y="817946"/>
                  <a:pt x="4562786" y="818816"/>
                  <a:pt x="4569376" y="822858"/>
                </a:cubicBezTo>
                <a:cubicBezTo>
                  <a:pt x="4578641" y="822733"/>
                  <a:pt x="4583118" y="827832"/>
                  <a:pt x="4590330" y="828329"/>
                </a:cubicBezTo>
                <a:cubicBezTo>
                  <a:pt x="4590454" y="828392"/>
                  <a:pt x="4590579" y="828454"/>
                  <a:pt x="4590703" y="828454"/>
                </a:cubicBezTo>
                <a:cubicBezTo>
                  <a:pt x="4592568" y="828765"/>
                  <a:pt x="4594434" y="829324"/>
                  <a:pt x="4596237" y="829822"/>
                </a:cubicBezTo>
                <a:cubicBezTo>
                  <a:pt x="4598786" y="830568"/>
                  <a:pt x="4601460" y="831376"/>
                  <a:pt x="4604195" y="831438"/>
                </a:cubicBezTo>
                <a:lnTo>
                  <a:pt x="4604195" y="831438"/>
                </a:lnTo>
                <a:cubicBezTo>
                  <a:pt x="4604755" y="831438"/>
                  <a:pt x="4605253" y="831003"/>
                  <a:pt x="4605253" y="830443"/>
                </a:cubicBezTo>
                <a:cubicBezTo>
                  <a:pt x="4605253" y="829884"/>
                  <a:pt x="4604818" y="829386"/>
                  <a:pt x="4604195" y="829386"/>
                </a:cubicBezTo>
                <a:cubicBezTo>
                  <a:pt x="4601709" y="829324"/>
                  <a:pt x="4599346" y="828640"/>
                  <a:pt x="4596797" y="827832"/>
                </a:cubicBezTo>
                <a:cubicBezTo>
                  <a:pt x="4594931" y="827272"/>
                  <a:pt x="4592942" y="826713"/>
                  <a:pt x="4590952" y="826402"/>
                </a:cubicBezTo>
                <a:cubicBezTo>
                  <a:pt x="4590952" y="826402"/>
                  <a:pt x="4590828" y="826402"/>
                  <a:pt x="4590828" y="826402"/>
                </a:cubicBezTo>
                <a:cubicBezTo>
                  <a:pt x="4584920" y="823853"/>
                  <a:pt x="4578392" y="820495"/>
                  <a:pt x="4572112" y="820060"/>
                </a:cubicBezTo>
                <a:cubicBezTo>
                  <a:pt x="4568443" y="816827"/>
                  <a:pt x="4560050" y="818070"/>
                  <a:pt x="4557127" y="814028"/>
                </a:cubicBezTo>
                <a:cubicBezTo>
                  <a:pt x="4557127" y="814028"/>
                  <a:pt x="4557127" y="813966"/>
                  <a:pt x="4557127" y="813966"/>
                </a:cubicBezTo>
                <a:cubicBezTo>
                  <a:pt x="4558060" y="813966"/>
                  <a:pt x="4558308" y="813407"/>
                  <a:pt x="4559179" y="813407"/>
                </a:cubicBezTo>
                <a:cubicBezTo>
                  <a:pt x="4559801" y="813718"/>
                  <a:pt x="4560361" y="813904"/>
                  <a:pt x="4560982" y="814028"/>
                </a:cubicBezTo>
                <a:cubicBezTo>
                  <a:pt x="4561356" y="814091"/>
                  <a:pt x="4561728" y="814215"/>
                  <a:pt x="4562102" y="814339"/>
                </a:cubicBezTo>
                <a:lnTo>
                  <a:pt x="4562102" y="814339"/>
                </a:lnTo>
                <a:lnTo>
                  <a:pt x="4562102" y="814588"/>
                </a:lnTo>
                <a:cubicBezTo>
                  <a:pt x="4562972" y="815521"/>
                  <a:pt x="4565024" y="816951"/>
                  <a:pt x="4566516" y="815707"/>
                </a:cubicBezTo>
                <a:cubicBezTo>
                  <a:pt x="4566765" y="813034"/>
                  <a:pt x="4563967" y="813407"/>
                  <a:pt x="4562040" y="812909"/>
                </a:cubicBezTo>
                <a:lnTo>
                  <a:pt x="4562040" y="813034"/>
                </a:lnTo>
                <a:cubicBezTo>
                  <a:pt x="4562040" y="813034"/>
                  <a:pt x="4561542" y="812909"/>
                  <a:pt x="4561294" y="812847"/>
                </a:cubicBezTo>
                <a:cubicBezTo>
                  <a:pt x="4560547" y="812723"/>
                  <a:pt x="4559925" y="812536"/>
                  <a:pt x="4559366" y="812163"/>
                </a:cubicBezTo>
                <a:cubicBezTo>
                  <a:pt x="4559366" y="812163"/>
                  <a:pt x="4559241" y="812163"/>
                  <a:pt x="4559179" y="812163"/>
                </a:cubicBezTo>
                <a:lnTo>
                  <a:pt x="4559303" y="811852"/>
                </a:lnTo>
                <a:cubicBezTo>
                  <a:pt x="4561356" y="810360"/>
                  <a:pt x="4563656" y="813096"/>
                  <a:pt x="4567138" y="812412"/>
                </a:cubicBezTo>
                <a:cubicBezTo>
                  <a:pt x="4567884" y="813345"/>
                  <a:pt x="4568630" y="814339"/>
                  <a:pt x="4568257" y="816329"/>
                </a:cubicBezTo>
                <a:cubicBezTo>
                  <a:pt x="4571428" y="817262"/>
                  <a:pt x="4572298" y="817013"/>
                  <a:pt x="4574972" y="818008"/>
                </a:cubicBezTo>
                <a:cubicBezTo>
                  <a:pt x="4576030" y="817821"/>
                  <a:pt x="4575034" y="815459"/>
                  <a:pt x="4577211" y="816329"/>
                </a:cubicBezTo>
                <a:cubicBezTo>
                  <a:pt x="4580009" y="817075"/>
                  <a:pt x="4580257" y="820433"/>
                  <a:pt x="4583366" y="820806"/>
                </a:cubicBezTo>
                <a:cubicBezTo>
                  <a:pt x="4585232" y="822422"/>
                  <a:pt x="4585107" y="818443"/>
                  <a:pt x="4587843" y="819127"/>
                </a:cubicBezTo>
                <a:cubicBezTo>
                  <a:pt x="4589646" y="819438"/>
                  <a:pt x="4593874" y="821055"/>
                  <a:pt x="4596797" y="821925"/>
                </a:cubicBezTo>
                <a:lnTo>
                  <a:pt x="4597046" y="821801"/>
                </a:lnTo>
                <a:cubicBezTo>
                  <a:pt x="4597046" y="821801"/>
                  <a:pt x="4596734" y="822236"/>
                  <a:pt x="4596610" y="822485"/>
                </a:cubicBezTo>
                <a:lnTo>
                  <a:pt x="4594558" y="822485"/>
                </a:lnTo>
                <a:cubicBezTo>
                  <a:pt x="4594496" y="823728"/>
                  <a:pt x="4594993" y="824288"/>
                  <a:pt x="4596237" y="824163"/>
                </a:cubicBezTo>
                <a:lnTo>
                  <a:pt x="4596237" y="824163"/>
                </a:lnTo>
                <a:cubicBezTo>
                  <a:pt x="4596548" y="824350"/>
                  <a:pt x="4596921" y="824599"/>
                  <a:pt x="4597231" y="824847"/>
                </a:cubicBezTo>
                <a:cubicBezTo>
                  <a:pt x="4597356" y="824910"/>
                  <a:pt x="4597480" y="824972"/>
                  <a:pt x="4597605" y="824972"/>
                </a:cubicBezTo>
                <a:cubicBezTo>
                  <a:pt x="4597854" y="824972"/>
                  <a:pt x="4598102" y="824847"/>
                  <a:pt x="4598227" y="824599"/>
                </a:cubicBezTo>
                <a:cubicBezTo>
                  <a:pt x="4598413" y="824226"/>
                  <a:pt x="4598351" y="823790"/>
                  <a:pt x="4597978" y="823542"/>
                </a:cubicBezTo>
                <a:cubicBezTo>
                  <a:pt x="4597729" y="823355"/>
                  <a:pt x="4597418" y="823169"/>
                  <a:pt x="4597169" y="822920"/>
                </a:cubicBezTo>
                <a:cubicBezTo>
                  <a:pt x="4597231" y="822796"/>
                  <a:pt x="4597356" y="822671"/>
                  <a:pt x="4597480" y="822485"/>
                </a:cubicBezTo>
                <a:cubicBezTo>
                  <a:pt x="4612154" y="826277"/>
                  <a:pt x="4626020" y="826215"/>
                  <a:pt x="4638642" y="833055"/>
                </a:cubicBezTo>
                <a:cubicBezTo>
                  <a:pt x="4642372" y="832309"/>
                  <a:pt x="4644797" y="833490"/>
                  <a:pt x="4648155" y="832495"/>
                </a:cubicBezTo>
                <a:cubicBezTo>
                  <a:pt x="4655181" y="837407"/>
                  <a:pt x="4662767" y="838589"/>
                  <a:pt x="4671596" y="839770"/>
                </a:cubicBezTo>
                <a:cubicBezTo>
                  <a:pt x="4672031" y="840454"/>
                  <a:pt x="4672342" y="841324"/>
                  <a:pt x="4672156" y="842568"/>
                </a:cubicBezTo>
                <a:cubicBezTo>
                  <a:pt x="4678311" y="842879"/>
                  <a:pt x="4684094" y="847853"/>
                  <a:pt x="4690000" y="844806"/>
                </a:cubicBezTo>
                <a:cubicBezTo>
                  <a:pt x="4695285" y="849967"/>
                  <a:pt x="4703431" y="848413"/>
                  <a:pt x="4710084" y="850402"/>
                </a:cubicBezTo>
                <a:cubicBezTo>
                  <a:pt x="4712074" y="851024"/>
                  <a:pt x="4713130" y="852268"/>
                  <a:pt x="4715120" y="852641"/>
                </a:cubicBezTo>
                <a:cubicBezTo>
                  <a:pt x="4716675" y="853014"/>
                  <a:pt x="4717918" y="852516"/>
                  <a:pt x="4719597" y="852641"/>
                </a:cubicBezTo>
                <a:cubicBezTo>
                  <a:pt x="4721524" y="852827"/>
                  <a:pt x="4724136" y="854195"/>
                  <a:pt x="4724633" y="854320"/>
                </a:cubicBezTo>
                <a:cubicBezTo>
                  <a:pt x="4725255" y="854568"/>
                  <a:pt x="4725441" y="853511"/>
                  <a:pt x="4726312" y="853760"/>
                </a:cubicBezTo>
                <a:cubicBezTo>
                  <a:pt x="4729173" y="854755"/>
                  <a:pt x="4732032" y="857615"/>
                  <a:pt x="4735825" y="857677"/>
                </a:cubicBezTo>
                <a:cubicBezTo>
                  <a:pt x="4738312" y="858423"/>
                  <a:pt x="4738126" y="855004"/>
                  <a:pt x="4739742" y="856558"/>
                </a:cubicBezTo>
                <a:cubicBezTo>
                  <a:pt x="4739805" y="857553"/>
                  <a:pt x="4739618" y="858299"/>
                  <a:pt x="4739183" y="858796"/>
                </a:cubicBezTo>
                <a:cubicBezTo>
                  <a:pt x="4744343" y="857677"/>
                  <a:pt x="4746768" y="859480"/>
                  <a:pt x="4753670" y="859356"/>
                </a:cubicBezTo>
                <a:cubicBezTo>
                  <a:pt x="4763929" y="863460"/>
                  <a:pt x="4779412" y="864641"/>
                  <a:pt x="4789981" y="869926"/>
                </a:cubicBezTo>
                <a:cubicBezTo>
                  <a:pt x="4789795" y="867315"/>
                  <a:pt x="4793775" y="868931"/>
                  <a:pt x="4795018" y="867688"/>
                </a:cubicBezTo>
                <a:cubicBezTo>
                  <a:pt x="4798003" y="870237"/>
                  <a:pt x="4801733" y="869180"/>
                  <a:pt x="4804532" y="869366"/>
                </a:cubicBezTo>
                <a:cubicBezTo>
                  <a:pt x="4804532" y="869366"/>
                  <a:pt x="4804966" y="870486"/>
                  <a:pt x="4805091" y="870486"/>
                </a:cubicBezTo>
                <a:cubicBezTo>
                  <a:pt x="4805713" y="870734"/>
                  <a:pt x="4805899" y="869677"/>
                  <a:pt x="4806770" y="869926"/>
                </a:cubicBezTo>
                <a:cubicBezTo>
                  <a:pt x="4809505" y="870734"/>
                  <a:pt x="4812490" y="871667"/>
                  <a:pt x="4815164" y="872164"/>
                </a:cubicBezTo>
                <a:cubicBezTo>
                  <a:pt x="4817153" y="872600"/>
                  <a:pt x="4818024" y="874341"/>
                  <a:pt x="4819640" y="874962"/>
                </a:cubicBezTo>
                <a:cubicBezTo>
                  <a:pt x="4822127" y="876019"/>
                  <a:pt x="4824304" y="875771"/>
                  <a:pt x="4826915" y="875522"/>
                </a:cubicBezTo>
                <a:cubicBezTo>
                  <a:pt x="4826666" y="877636"/>
                  <a:pt x="4829837" y="876330"/>
                  <a:pt x="4830273" y="877760"/>
                </a:cubicBezTo>
                <a:cubicBezTo>
                  <a:pt x="4831579" y="877636"/>
                  <a:pt x="4832387" y="876890"/>
                  <a:pt x="4834190" y="877201"/>
                </a:cubicBezTo>
                <a:cubicBezTo>
                  <a:pt x="4835806" y="879253"/>
                  <a:pt x="4837175" y="878258"/>
                  <a:pt x="4839786" y="878880"/>
                </a:cubicBezTo>
                <a:cubicBezTo>
                  <a:pt x="4840408" y="877450"/>
                  <a:pt x="4837361" y="876952"/>
                  <a:pt x="4839226" y="876082"/>
                </a:cubicBezTo>
                <a:cubicBezTo>
                  <a:pt x="4841402" y="875771"/>
                  <a:pt x="4842460" y="876579"/>
                  <a:pt x="4843703" y="877201"/>
                </a:cubicBezTo>
                <a:lnTo>
                  <a:pt x="4844014" y="877077"/>
                </a:lnTo>
                <a:cubicBezTo>
                  <a:pt x="4844014" y="877077"/>
                  <a:pt x="4843703" y="877698"/>
                  <a:pt x="4843641" y="878009"/>
                </a:cubicBezTo>
                <a:cubicBezTo>
                  <a:pt x="4843641" y="878196"/>
                  <a:pt x="4843765" y="878382"/>
                  <a:pt x="4843890" y="878382"/>
                </a:cubicBezTo>
                <a:cubicBezTo>
                  <a:pt x="4843890" y="878382"/>
                  <a:pt x="4843890" y="878382"/>
                  <a:pt x="4843952" y="878382"/>
                </a:cubicBezTo>
                <a:cubicBezTo>
                  <a:pt x="4844138" y="878382"/>
                  <a:pt x="4844263" y="878258"/>
                  <a:pt x="4844263" y="878071"/>
                </a:cubicBezTo>
                <a:cubicBezTo>
                  <a:pt x="4844263" y="877947"/>
                  <a:pt x="4844324" y="877823"/>
                  <a:pt x="4844387" y="877698"/>
                </a:cubicBezTo>
                <a:cubicBezTo>
                  <a:pt x="4845568" y="877698"/>
                  <a:pt x="4846003" y="876828"/>
                  <a:pt x="4846998" y="876579"/>
                </a:cubicBezTo>
                <a:cubicBezTo>
                  <a:pt x="4853216" y="879315"/>
                  <a:pt x="4860739" y="877512"/>
                  <a:pt x="4867082" y="880496"/>
                </a:cubicBezTo>
                <a:cubicBezTo>
                  <a:pt x="4868636" y="880434"/>
                  <a:pt x="4869382" y="879501"/>
                  <a:pt x="4870999" y="879377"/>
                </a:cubicBezTo>
                <a:cubicBezTo>
                  <a:pt x="4872367" y="880621"/>
                  <a:pt x="4873735" y="881864"/>
                  <a:pt x="4875475" y="882735"/>
                </a:cubicBezTo>
                <a:cubicBezTo>
                  <a:pt x="4881569" y="884040"/>
                  <a:pt x="4887725" y="883792"/>
                  <a:pt x="4891082" y="886652"/>
                </a:cubicBezTo>
                <a:cubicBezTo>
                  <a:pt x="4901092" y="888828"/>
                  <a:pt x="4905818" y="888331"/>
                  <a:pt x="4915082" y="888331"/>
                </a:cubicBezTo>
                <a:cubicBezTo>
                  <a:pt x="4918068" y="889699"/>
                  <a:pt x="4920430" y="891626"/>
                  <a:pt x="4924596" y="891688"/>
                </a:cubicBezTo>
                <a:cubicBezTo>
                  <a:pt x="4926337" y="892123"/>
                  <a:pt x="4925280" y="889761"/>
                  <a:pt x="4927394" y="890569"/>
                </a:cubicBezTo>
                <a:cubicBezTo>
                  <a:pt x="4930938" y="891813"/>
                  <a:pt x="4931995" y="890134"/>
                  <a:pt x="4935229" y="891688"/>
                </a:cubicBezTo>
                <a:lnTo>
                  <a:pt x="4935352" y="891688"/>
                </a:lnTo>
                <a:cubicBezTo>
                  <a:pt x="4935290" y="892186"/>
                  <a:pt x="4935290" y="892807"/>
                  <a:pt x="4935352" y="893367"/>
                </a:cubicBezTo>
                <a:lnTo>
                  <a:pt x="4935229" y="893367"/>
                </a:lnTo>
                <a:cubicBezTo>
                  <a:pt x="4935229" y="893367"/>
                  <a:pt x="4935229" y="894424"/>
                  <a:pt x="4935229" y="894424"/>
                </a:cubicBezTo>
                <a:cubicBezTo>
                  <a:pt x="4934420" y="894424"/>
                  <a:pt x="4933985" y="894735"/>
                  <a:pt x="4933550" y="894984"/>
                </a:cubicBezTo>
                <a:cubicBezTo>
                  <a:pt x="4933363" y="894984"/>
                  <a:pt x="4933114" y="894921"/>
                  <a:pt x="4933052" y="894859"/>
                </a:cubicBezTo>
                <a:cubicBezTo>
                  <a:pt x="4932804" y="894673"/>
                  <a:pt x="4932492" y="894735"/>
                  <a:pt x="4932306" y="894984"/>
                </a:cubicBezTo>
                <a:cubicBezTo>
                  <a:pt x="4932120" y="895232"/>
                  <a:pt x="4932181" y="895543"/>
                  <a:pt x="4932430" y="895730"/>
                </a:cubicBezTo>
                <a:cubicBezTo>
                  <a:pt x="4932741" y="895978"/>
                  <a:pt x="4933176" y="896041"/>
                  <a:pt x="4933550" y="896103"/>
                </a:cubicBezTo>
                <a:lnTo>
                  <a:pt x="4933550" y="896103"/>
                </a:lnTo>
                <a:cubicBezTo>
                  <a:pt x="4933550" y="896103"/>
                  <a:pt x="4933550" y="896103"/>
                  <a:pt x="4933550" y="896103"/>
                </a:cubicBezTo>
                <a:lnTo>
                  <a:pt x="4933550" y="897782"/>
                </a:lnTo>
                <a:cubicBezTo>
                  <a:pt x="4930192" y="898279"/>
                  <a:pt x="4929383" y="897782"/>
                  <a:pt x="4925715" y="897782"/>
                </a:cubicBezTo>
                <a:lnTo>
                  <a:pt x="4925715" y="897782"/>
                </a:lnTo>
                <a:cubicBezTo>
                  <a:pt x="4920492" y="896662"/>
                  <a:pt x="4915145" y="895978"/>
                  <a:pt x="4909922" y="895357"/>
                </a:cubicBezTo>
                <a:cubicBezTo>
                  <a:pt x="4905010" y="894735"/>
                  <a:pt x="4899849" y="894113"/>
                  <a:pt x="4894875" y="893056"/>
                </a:cubicBezTo>
                <a:cubicBezTo>
                  <a:pt x="4894751" y="893056"/>
                  <a:pt x="4894689" y="893056"/>
                  <a:pt x="4894564" y="893056"/>
                </a:cubicBezTo>
                <a:cubicBezTo>
                  <a:pt x="4889901" y="891999"/>
                  <a:pt x="4885051" y="889823"/>
                  <a:pt x="4879144" y="891502"/>
                </a:cubicBezTo>
                <a:cubicBezTo>
                  <a:pt x="4878461" y="891626"/>
                  <a:pt x="4877776" y="891315"/>
                  <a:pt x="4877030" y="890880"/>
                </a:cubicBezTo>
                <a:cubicBezTo>
                  <a:pt x="4876657" y="890693"/>
                  <a:pt x="4876221" y="890445"/>
                  <a:pt x="4875787" y="890320"/>
                </a:cubicBezTo>
                <a:cubicBezTo>
                  <a:pt x="4875538" y="890258"/>
                  <a:pt x="4875289" y="890320"/>
                  <a:pt x="4875227" y="890631"/>
                </a:cubicBezTo>
                <a:cubicBezTo>
                  <a:pt x="4875165" y="890880"/>
                  <a:pt x="4875227" y="891129"/>
                  <a:pt x="4875538" y="891191"/>
                </a:cubicBezTo>
                <a:cubicBezTo>
                  <a:pt x="4875849" y="891315"/>
                  <a:pt x="4876221" y="891502"/>
                  <a:pt x="4876595" y="891688"/>
                </a:cubicBezTo>
                <a:cubicBezTo>
                  <a:pt x="4877279" y="892061"/>
                  <a:pt x="4878025" y="892496"/>
                  <a:pt x="4878833" y="892496"/>
                </a:cubicBezTo>
                <a:cubicBezTo>
                  <a:pt x="4879020" y="892496"/>
                  <a:pt x="4879207" y="892434"/>
                  <a:pt x="4879393" y="892372"/>
                </a:cubicBezTo>
                <a:lnTo>
                  <a:pt x="4879269" y="892683"/>
                </a:lnTo>
                <a:lnTo>
                  <a:pt x="4879642" y="892807"/>
                </a:lnTo>
                <a:cubicBezTo>
                  <a:pt x="4878709" y="893616"/>
                  <a:pt x="4878274" y="894611"/>
                  <a:pt x="4877900" y="895605"/>
                </a:cubicBezTo>
                <a:cubicBezTo>
                  <a:pt x="4877838" y="895792"/>
                  <a:pt x="4877714" y="895978"/>
                  <a:pt x="4877652" y="896227"/>
                </a:cubicBezTo>
                <a:cubicBezTo>
                  <a:pt x="4877528" y="896227"/>
                  <a:pt x="4877465" y="896227"/>
                  <a:pt x="4877341" y="896227"/>
                </a:cubicBezTo>
                <a:cubicBezTo>
                  <a:pt x="4876657" y="896227"/>
                  <a:pt x="4876036" y="896227"/>
                  <a:pt x="4875352" y="896289"/>
                </a:cubicBezTo>
                <a:cubicBezTo>
                  <a:pt x="4874357" y="896414"/>
                  <a:pt x="4873424" y="896476"/>
                  <a:pt x="4872553" y="896227"/>
                </a:cubicBezTo>
                <a:cubicBezTo>
                  <a:pt x="4872056" y="896041"/>
                  <a:pt x="4871497" y="896351"/>
                  <a:pt x="4871310" y="896849"/>
                </a:cubicBezTo>
                <a:cubicBezTo>
                  <a:pt x="4871123" y="897346"/>
                  <a:pt x="4871434" y="897906"/>
                  <a:pt x="4871932" y="898092"/>
                </a:cubicBezTo>
                <a:cubicBezTo>
                  <a:pt x="4872615" y="898279"/>
                  <a:pt x="4873237" y="898403"/>
                  <a:pt x="4873859" y="898403"/>
                </a:cubicBezTo>
                <a:cubicBezTo>
                  <a:pt x="4874419" y="898403"/>
                  <a:pt x="4874978" y="898403"/>
                  <a:pt x="4875538" y="898279"/>
                </a:cubicBezTo>
                <a:cubicBezTo>
                  <a:pt x="4876160" y="898279"/>
                  <a:pt x="4876719" y="898155"/>
                  <a:pt x="4877279" y="898217"/>
                </a:cubicBezTo>
                <a:cubicBezTo>
                  <a:pt x="4877279" y="898217"/>
                  <a:pt x="4877403" y="898217"/>
                  <a:pt x="4877403" y="898217"/>
                </a:cubicBezTo>
                <a:lnTo>
                  <a:pt x="4877838" y="898217"/>
                </a:lnTo>
                <a:cubicBezTo>
                  <a:pt x="4880263" y="898776"/>
                  <a:pt x="4882501" y="899212"/>
                  <a:pt x="4884802" y="899771"/>
                </a:cubicBezTo>
                <a:cubicBezTo>
                  <a:pt x="4884864" y="899771"/>
                  <a:pt x="4884989" y="899771"/>
                  <a:pt x="4885051" y="899771"/>
                </a:cubicBezTo>
                <a:cubicBezTo>
                  <a:pt x="4888657" y="901388"/>
                  <a:pt x="4892326" y="900828"/>
                  <a:pt x="4895932" y="901077"/>
                </a:cubicBezTo>
                <a:cubicBezTo>
                  <a:pt x="4895683" y="897782"/>
                  <a:pt x="4892761" y="897160"/>
                  <a:pt x="4891455" y="894921"/>
                </a:cubicBezTo>
                <a:lnTo>
                  <a:pt x="4894813" y="894921"/>
                </a:lnTo>
                <a:lnTo>
                  <a:pt x="4894813" y="894921"/>
                </a:lnTo>
                <a:cubicBezTo>
                  <a:pt x="4899725" y="895916"/>
                  <a:pt x="4904699" y="896538"/>
                  <a:pt x="4909549" y="897160"/>
                </a:cubicBezTo>
                <a:cubicBezTo>
                  <a:pt x="4914647" y="897782"/>
                  <a:pt x="4919932" y="898465"/>
                  <a:pt x="4925094" y="899585"/>
                </a:cubicBezTo>
                <a:cubicBezTo>
                  <a:pt x="4925342" y="900206"/>
                  <a:pt x="4926399" y="899958"/>
                  <a:pt x="4926088" y="901077"/>
                </a:cubicBezTo>
                <a:lnTo>
                  <a:pt x="4921052" y="901077"/>
                </a:lnTo>
                <a:cubicBezTo>
                  <a:pt x="4919497" y="901574"/>
                  <a:pt x="4922731" y="902383"/>
                  <a:pt x="4921052" y="903315"/>
                </a:cubicBezTo>
                <a:lnTo>
                  <a:pt x="4921052" y="903315"/>
                </a:lnTo>
                <a:cubicBezTo>
                  <a:pt x="4919249" y="903751"/>
                  <a:pt x="4917445" y="903440"/>
                  <a:pt x="4915394" y="902818"/>
                </a:cubicBezTo>
                <a:lnTo>
                  <a:pt x="4915394" y="902818"/>
                </a:lnTo>
                <a:cubicBezTo>
                  <a:pt x="4913964" y="901450"/>
                  <a:pt x="4908367" y="899522"/>
                  <a:pt x="4908119" y="903315"/>
                </a:cubicBezTo>
                <a:cubicBezTo>
                  <a:pt x="4910419" y="903440"/>
                  <a:pt x="4913342" y="905181"/>
                  <a:pt x="4914834" y="904435"/>
                </a:cubicBezTo>
                <a:lnTo>
                  <a:pt x="4914834" y="904310"/>
                </a:lnTo>
                <a:cubicBezTo>
                  <a:pt x="4916264" y="904745"/>
                  <a:pt x="4917819" y="905119"/>
                  <a:pt x="4919435" y="905119"/>
                </a:cubicBezTo>
                <a:cubicBezTo>
                  <a:pt x="4919932" y="905119"/>
                  <a:pt x="4920492" y="905056"/>
                  <a:pt x="4921052" y="904932"/>
                </a:cubicBezTo>
                <a:cubicBezTo>
                  <a:pt x="4922420" y="906238"/>
                  <a:pt x="4925902" y="905927"/>
                  <a:pt x="4927145" y="906611"/>
                </a:cubicBezTo>
                <a:cubicBezTo>
                  <a:pt x="4927145" y="907730"/>
                  <a:pt x="4925591" y="907357"/>
                  <a:pt x="4926026" y="908849"/>
                </a:cubicBezTo>
                <a:cubicBezTo>
                  <a:pt x="4928140" y="909595"/>
                  <a:pt x="4929570" y="908227"/>
                  <a:pt x="4930503" y="910528"/>
                </a:cubicBezTo>
                <a:cubicBezTo>
                  <a:pt x="4930067" y="910652"/>
                  <a:pt x="4929508" y="910590"/>
                  <a:pt x="4929383" y="911025"/>
                </a:cubicBezTo>
                <a:cubicBezTo>
                  <a:pt x="4928949" y="911087"/>
                  <a:pt x="4928451" y="911087"/>
                  <a:pt x="4927954" y="911087"/>
                </a:cubicBezTo>
                <a:cubicBezTo>
                  <a:pt x="4927580" y="911087"/>
                  <a:pt x="4927207" y="911087"/>
                  <a:pt x="4926834" y="911087"/>
                </a:cubicBezTo>
                <a:cubicBezTo>
                  <a:pt x="4926337" y="911087"/>
                  <a:pt x="4925963" y="911523"/>
                  <a:pt x="4926026" y="911958"/>
                </a:cubicBezTo>
                <a:cubicBezTo>
                  <a:pt x="4926026" y="912455"/>
                  <a:pt x="4926461" y="912766"/>
                  <a:pt x="4926958" y="912766"/>
                </a:cubicBezTo>
                <a:cubicBezTo>
                  <a:pt x="4927270" y="912766"/>
                  <a:pt x="4927642" y="912766"/>
                  <a:pt x="4927954" y="912766"/>
                </a:cubicBezTo>
                <a:cubicBezTo>
                  <a:pt x="4928202" y="912766"/>
                  <a:pt x="4928388" y="912766"/>
                  <a:pt x="4928637" y="912766"/>
                </a:cubicBezTo>
                <a:cubicBezTo>
                  <a:pt x="4929072" y="912766"/>
                  <a:pt x="4929570" y="912766"/>
                  <a:pt x="4930005" y="912642"/>
                </a:cubicBezTo>
                <a:lnTo>
                  <a:pt x="4930005" y="912642"/>
                </a:lnTo>
                <a:cubicBezTo>
                  <a:pt x="4932866" y="913575"/>
                  <a:pt x="4935975" y="911771"/>
                  <a:pt x="4938959" y="912704"/>
                </a:cubicBezTo>
                <a:cubicBezTo>
                  <a:pt x="4940576" y="909720"/>
                  <a:pt x="4944057" y="908538"/>
                  <a:pt x="4946793" y="906549"/>
                </a:cubicBezTo>
                <a:cubicBezTo>
                  <a:pt x="4945363" y="906362"/>
                  <a:pt x="4943249" y="905616"/>
                  <a:pt x="4944555" y="904310"/>
                </a:cubicBezTo>
                <a:cubicBezTo>
                  <a:pt x="4948223" y="902818"/>
                  <a:pt x="4951395" y="905865"/>
                  <a:pt x="4954628" y="903751"/>
                </a:cubicBezTo>
                <a:lnTo>
                  <a:pt x="4954628" y="903751"/>
                </a:lnTo>
                <a:cubicBezTo>
                  <a:pt x="4954628" y="903751"/>
                  <a:pt x="4954689" y="903751"/>
                  <a:pt x="4954689" y="903751"/>
                </a:cubicBezTo>
                <a:cubicBezTo>
                  <a:pt x="4954876" y="903751"/>
                  <a:pt x="4955063" y="903813"/>
                  <a:pt x="4955249" y="903875"/>
                </a:cubicBezTo>
                <a:cubicBezTo>
                  <a:pt x="4955809" y="904745"/>
                  <a:pt x="4957177" y="904808"/>
                  <a:pt x="4957426" y="905989"/>
                </a:cubicBezTo>
                <a:lnTo>
                  <a:pt x="4957426" y="906300"/>
                </a:lnTo>
                <a:cubicBezTo>
                  <a:pt x="4957239" y="906735"/>
                  <a:pt x="4957177" y="907170"/>
                  <a:pt x="4957052" y="907481"/>
                </a:cubicBezTo>
                <a:cubicBezTo>
                  <a:pt x="4955747" y="908041"/>
                  <a:pt x="4954379" y="907916"/>
                  <a:pt x="4952887" y="907792"/>
                </a:cubicBezTo>
                <a:cubicBezTo>
                  <a:pt x="4952078" y="907730"/>
                  <a:pt x="4951270" y="907668"/>
                  <a:pt x="4950462" y="907668"/>
                </a:cubicBezTo>
                <a:cubicBezTo>
                  <a:pt x="4949965" y="907668"/>
                  <a:pt x="4949653" y="908103"/>
                  <a:pt x="4949653" y="908538"/>
                </a:cubicBezTo>
                <a:cubicBezTo>
                  <a:pt x="4949653" y="908973"/>
                  <a:pt x="4950026" y="909347"/>
                  <a:pt x="4950524" y="909347"/>
                </a:cubicBezTo>
                <a:lnTo>
                  <a:pt x="4950524" y="909347"/>
                </a:lnTo>
                <a:cubicBezTo>
                  <a:pt x="4951270" y="909347"/>
                  <a:pt x="4952016" y="909347"/>
                  <a:pt x="4952762" y="909471"/>
                </a:cubicBezTo>
                <a:cubicBezTo>
                  <a:pt x="4953446" y="909471"/>
                  <a:pt x="4954130" y="909595"/>
                  <a:pt x="4954752" y="909595"/>
                </a:cubicBezTo>
                <a:cubicBezTo>
                  <a:pt x="4955747" y="909595"/>
                  <a:pt x="4956804" y="909471"/>
                  <a:pt x="4957798" y="908973"/>
                </a:cubicBezTo>
                <a:cubicBezTo>
                  <a:pt x="4957798" y="908973"/>
                  <a:pt x="4957798" y="908973"/>
                  <a:pt x="4957798" y="908973"/>
                </a:cubicBezTo>
                <a:cubicBezTo>
                  <a:pt x="4957798" y="908973"/>
                  <a:pt x="4957798" y="908973"/>
                  <a:pt x="4957798" y="908973"/>
                </a:cubicBezTo>
                <a:cubicBezTo>
                  <a:pt x="4958483" y="909409"/>
                  <a:pt x="4959167" y="909533"/>
                  <a:pt x="4959851" y="909533"/>
                </a:cubicBezTo>
                <a:cubicBezTo>
                  <a:pt x="4960223" y="909533"/>
                  <a:pt x="4960597" y="909533"/>
                  <a:pt x="4960969" y="909471"/>
                </a:cubicBezTo>
                <a:cubicBezTo>
                  <a:pt x="4961281" y="909471"/>
                  <a:pt x="4961592" y="909471"/>
                  <a:pt x="4961902" y="909471"/>
                </a:cubicBezTo>
                <a:cubicBezTo>
                  <a:pt x="4962835" y="911150"/>
                  <a:pt x="4966628" y="910777"/>
                  <a:pt x="4966317" y="908290"/>
                </a:cubicBezTo>
                <a:cubicBezTo>
                  <a:pt x="4964389" y="908725"/>
                  <a:pt x="4964203" y="907481"/>
                  <a:pt x="4962400" y="907730"/>
                </a:cubicBezTo>
                <a:lnTo>
                  <a:pt x="4962400" y="907979"/>
                </a:lnTo>
                <a:cubicBezTo>
                  <a:pt x="4961902" y="907979"/>
                  <a:pt x="4961343" y="907979"/>
                  <a:pt x="4960846" y="907979"/>
                </a:cubicBezTo>
                <a:cubicBezTo>
                  <a:pt x="4960037" y="908041"/>
                  <a:pt x="4959415" y="908103"/>
                  <a:pt x="4958856" y="907854"/>
                </a:cubicBezTo>
                <a:cubicBezTo>
                  <a:pt x="4958980" y="907481"/>
                  <a:pt x="4959042" y="907170"/>
                  <a:pt x="4959167" y="906735"/>
                </a:cubicBezTo>
                <a:lnTo>
                  <a:pt x="4959167" y="906735"/>
                </a:lnTo>
                <a:cubicBezTo>
                  <a:pt x="4960348" y="907792"/>
                  <a:pt x="4960597" y="905740"/>
                  <a:pt x="4961840" y="905492"/>
                </a:cubicBezTo>
                <a:cubicBezTo>
                  <a:pt x="4963457" y="907606"/>
                  <a:pt x="4966317" y="905678"/>
                  <a:pt x="4968431" y="904994"/>
                </a:cubicBezTo>
                <a:cubicBezTo>
                  <a:pt x="4971788" y="905802"/>
                  <a:pt x="4975270" y="906611"/>
                  <a:pt x="4978876" y="906735"/>
                </a:cubicBezTo>
                <a:cubicBezTo>
                  <a:pt x="4980618" y="907668"/>
                  <a:pt x="4982608" y="906922"/>
                  <a:pt x="4984224" y="907170"/>
                </a:cubicBezTo>
                <a:cubicBezTo>
                  <a:pt x="4992743" y="908290"/>
                  <a:pt x="4999022" y="911398"/>
                  <a:pt x="5006546" y="909409"/>
                </a:cubicBezTo>
                <a:lnTo>
                  <a:pt x="5006546" y="909284"/>
                </a:lnTo>
                <a:cubicBezTo>
                  <a:pt x="5006546" y="909284"/>
                  <a:pt x="5007602" y="909409"/>
                  <a:pt x="5007602" y="909409"/>
                </a:cubicBezTo>
                <a:cubicBezTo>
                  <a:pt x="5019044" y="910652"/>
                  <a:pt x="5030857" y="911958"/>
                  <a:pt x="5042546" y="911958"/>
                </a:cubicBezTo>
                <a:cubicBezTo>
                  <a:pt x="5042919" y="911958"/>
                  <a:pt x="5043292" y="911958"/>
                  <a:pt x="5043666" y="911958"/>
                </a:cubicBezTo>
                <a:cubicBezTo>
                  <a:pt x="5044163" y="911958"/>
                  <a:pt x="5044536" y="911585"/>
                  <a:pt x="5044536" y="911087"/>
                </a:cubicBezTo>
                <a:cubicBezTo>
                  <a:pt x="5044536" y="910590"/>
                  <a:pt x="5044163" y="910217"/>
                  <a:pt x="5043666" y="910217"/>
                </a:cubicBezTo>
                <a:lnTo>
                  <a:pt x="5043666" y="910217"/>
                </a:lnTo>
                <a:cubicBezTo>
                  <a:pt x="5031727" y="910279"/>
                  <a:pt x="5019541" y="908973"/>
                  <a:pt x="5007789" y="907668"/>
                </a:cubicBezTo>
                <a:lnTo>
                  <a:pt x="5006359" y="907543"/>
                </a:lnTo>
                <a:cubicBezTo>
                  <a:pt x="5006359" y="907543"/>
                  <a:pt x="5006235" y="907543"/>
                  <a:pt x="5006172" y="907543"/>
                </a:cubicBezTo>
                <a:cubicBezTo>
                  <a:pt x="4996473" y="905740"/>
                  <a:pt x="4989323" y="905554"/>
                  <a:pt x="4979188" y="904932"/>
                </a:cubicBezTo>
                <a:lnTo>
                  <a:pt x="4979188" y="905119"/>
                </a:lnTo>
                <a:cubicBezTo>
                  <a:pt x="4975644" y="905056"/>
                  <a:pt x="4972037" y="904186"/>
                  <a:pt x="4968618" y="903315"/>
                </a:cubicBezTo>
                <a:lnTo>
                  <a:pt x="4968556" y="903315"/>
                </a:lnTo>
                <a:cubicBezTo>
                  <a:pt x="4968556" y="903315"/>
                  <a:pt x="4968556" y="903253"/>
                  <a:pt x="4968556" y="903253"/>
                </a:cubicBezTo>
                <a:cubicBezTo>
                  <a:pt x="4963706" y="901823"/>
                  <a:pt x="4959167" y="903067"/>
                  <a:pt x="4955684" y="902134"/>
                </a:cubicBezTo>
                <a:lnTo>
                  <a:pt x="4955684" y="902134"/>
                </a:lnTo>
                <a:cubicBezTo>
                  <a:pt x="4955684" y="902134"/>
                  <a:pt x="4955249" y="902134"/>
                  <a:pt x="4955001" y="902072"/>
                </a:cubicBezTo>
                <a:lnTo>
                  <a:pt x="4955001" y="902072"/>
                </a:lnTo>
                <a:cubicBezTo>
                  <a:pt x="4950773" y="900082"/>
                  <a:pt x="4943436" y="900828"/>
                  <a:pt x="4940078" y="898217"/>
                </a:cubicBezTo>
                <a:cubicBezTo>
                  <a:pt x="4941757" y="897719"/>
                  <a:pt x="4941570" y="895294"/>
                  <a:pt x="4942876" y="894300"/>
                </a:cubicBezTo>
                <a:cubicBezTo>
                  <a:pt x="4945549" y="895170"/>
                  <a:pt x="4945985" y="894300"/>
                  <a:pt x="4948472" y="893180"/>
                </a:cubicBezTo>
                <a:cubicBezTo>
                  <a:pt x="4952576" y="894735"/>
                  <a:pt x="4956991" y="893740"/>
                  <a:pt x="4961343" y="894859"/>
                </a:cubicBezTo>
                <a:cubicBezTo>
                  <a:pt x="4964701" y="895792"/>
                  <a:pt x="4967623" y="898465"/>
                  <a:pt x="4971975" y="898217"/>
                </a:cubicBezTo>
                <a:lnTo>
                  <a:pt x="4972286" y="898092"/>
                </a:lnTo>
                <a:cubicBezTo>
                  <a:pt x="4972286" y="898092"/>
                  <a:pt x="4971975" y="898528"/>
                  <a:pt x="4971850" y="898714"/>
                </a:cubicBezTo>
                <a:cubicBezTo>
                  <a:pt x="4971602" y="899087"/>
                  <a:pt x="4971415" y="899398"/>
                  <a:pt x="4971167" y="899647"/>
                </a:cubicBezTo>
                <a:cubicBezTo>
                  <a:pt x="4971042" y="899771"/>
                  <a:pt x="4971042" y="900020"/>
                  <a:pt x="4971167" y="900144"/>
                </a:cubicBezTo>
                <a:cubicBezTo>
                  <a:pt x="4971229" y="900206"/>
                  <a:pt x="4971353" y="900269"/>
                  <a:pt x="4971415" y="900269"/>
                </a:cubicBezTo>
                <a:cubicBezTo>
                  <a:pt x="4971478" y="900269"/>
                  <a:pt x="4971602" y="900269"/>
                  <a:pt x="4971664" y="900144"/>
                </a:cubicBezTo>
                <a:cubicBezTo>
                  <a:pt x="4971975" y="899833"/>
                  <a:pt x="4972224" y="899460"/>
                  <a:pt x="4972473" y="899087"/>
                </a:cubicBezTo>
                <a:cubicBezTo>
                  <a:pt x="4972535" y="898963"/>
                  <a:pt x="4972659" y="898839"/>
                  <a:pt x="4972721" y="898714"/>
                </a:cubicBezTo>
                <a:cubicBezTo>
                  <a:pt x="4974338" y="897906"/>
                  <a:pt x="4975084" y="899274"/>
                  <a:pt x="4976451" y="898217"/>
                </a:cubicBezTo>
                <a:cubicBezTo>
                  <a:pt x="4977571" y="898403"/>
                  <a:pt x="4977571" y="899771"/>
                  <a:pt x="4978690" y="899896"/>
                </a:cubicBezTo>
                <a:cubicBezTo>
                  <a:pt x="4981862" y="897906"/>
                  <a:pt x="4985343" y="902072"/>
                  <a:pt x="4988763" y="901015"/>
                </a:cubicBezTo>
                <a:cubicBezTo>
                  <a:pt x="4990193" y="902631"/>
                  <a:pt x="4993489" y="904621"/>
                  <a:pt x="4995789" y="903875"/>
                </a:cubicBezTo>
                <a:cubicBezTo>
                  <a:pt x="4996721" y="904124"/>
                  <a:pt x="4997592" y="904310"/>
                  <a:pt x="4998525" y="904497"/>
                </a:cubicBezTo>
                <a:lnTo>
                  <a:pt x="4998898" y="904497"/>
                </a:lnTo>
                <a:cubicBezTo>
                  <a:pt x="4999582" y="904932"/>
                  <a:pt x="5000328" y="905056"/>
                  <a:pt x="5001012" y="905056"/>
                </a:cubicBezTo>
                <a:cubicBezTo>
                  <a:pt x="5001385" y="905056"/>
                  <a:pt x="5001820" y="905056"/>
                  <a:pt x="5002193" y="905056"/>
                </a:cubicBezTo>
                <a:cubicBezTo>
                  <a:pt x="5002442" y="905056"/>
                  <a:pt x="5002753" y="905056"/>
                  <a:pt x="5003001" y="905056"/>
                </a:cubicBezTo>
                <a:lnTo>
                  <a:pt x="5003437" y="905056"/>
                </a:lnTo>
                <a:cubicBezTo>
                  <a:pt x="5003437" y="905056"/>
                  <a:pt x="5003685" y="904683"/>
                  <a:pt x="5003685" y="904683"/>
                </a:cubicBezTo>
                <a:cubicBezTo>
                  <a:pt x="5003996" y="904248"/>
                  <a:pt x="5004059" y="903626"/>
                  <a:pt x="5004121" y="903129"/>
                </a:cubicBezTo>
                <a:lnTo>
                  <a:pt x="5004121" y="902880"/>
                </a:lnTo>
                <a:cubicBezTo>
                  <a:pt x="5009281" y="904124"/>
                  <a:pt x="5012764" y="901512"/>
                  <a:pt x="5016183" y="901139"/>
                </a:cubicBezTo>
                <a:cubicBezTo>
                  <a:pt x="5019727" y="900766"/>
                  <a:pt x="5024328" y="903067"/>
                  <a:pt x="5026816" y="903378"/>
                </a:cubicBezTo>
                <a:cubicBezTo>
                  <a:pt x="5029241" y="903751"/>
                  <a:pt x="5031168" y="903004"/>
                  <a:pt x="5032971" y="903378"/>
                </a:cubicBezTo>
                <a:cubicBezTo>
                  <a:pt x="5035644" y="903999"/>
                  <a:pt x="5037323" y="904870"/>
                  <a:pt x="5039686" y="903937"/>
                </a:cubicBezTo>
                <a:cubicBezTo>
                  <a:pt x="5042111" y="905678"/>
                  <a:pt x="5047023" y="905119"/>
                  <a:pt x="5049199" y="905616"/>
                </a:cubicBezTo>
                <a:cubicBezTo>
                  <a:pt x="5050008" y="904932"/>
                  <a:pt x="5052868" y="903440"/>
                  <a:pt x="5053676" y="904497"/>
                </a:cubicBezTo>
                <a:cubicBezTo>
                  <a:pt x="5053614" y="905305"/>
                  <a:pt x="5053925" y="905740"/>
                  <a:pt x="5054235" y="906176"/>
                </a:cubicBezTo>
                <a:lnTo>
                  <a:pt x="5054360" y="906176"/>
                </a:lnTo>
                <a:cubicBezTo>
                  <a:pt x="5054360" y="906176"/>
                  <a:pt x="5054298" y="906238"/>
                  <a:pt x="5054235" y="906300"/>
                </a:cubicBezTo>
                <a:cubicBezTo>
                  <a:pt x="5054112" y="906486"/>
                  <a:pt x="5053987" y="906611"/>
                  <a:pt x="5053801" y="906735"/>
                </a:cubicBezTo>
                <a:cubicBezTo>
                  <a:pt x="5053614" y="906797"/>
                  <a:pt x="5053552" y="907046"/>
                  <a:pt x="5053614" y="907170"/>
                </a:cubicBezTo>
                <a:cubicBezTo>
                  <a:pt x="5053676" y="907295"/>
                  <a:pt x="5053801" y="907357"/>
                  <a:pt x="5053925" y="907357"/>
                </a:cubicBezTo>
                <a:cubicBezTo>
                  <a:pt x="5053925" y="907357"/>
                  <a:pt x="5054049" y="907357"/>
                  <a:pt x="5054049" y="907357"/>
                </a:cubicBezTo>
                <a:cubicBezTo>
                  <a:pt x="5054360" y="907170"/>
                  <a:pt x="5054547" y="906984"/>
                  <a:pt x="5054733" y="906735"/>
                </a:cubicBezTo>
                <a:cubicBezTo>
                  <a:pt x="5054733" y="906735"/>
                  <a:pt x="5054733" y="906735"/>
                  <a:pt x="5054733" y="906735"/>
                </a:cubicBezTo>
                <a:lnTo>
                  <a:pt x="5054733" y="906735"/>
                </a:lnTo>
                <a:cubicBezTo>
                  <a:pt x="5054733" y="906735"/>
                  <a:pt x="5056909" y="905367"/>
                  <a:pt x="5056972" y="906735"/>
                </a:cubicBezTo>
                <a:cubicBezTo>
                  <a:pt x="5056163" y="907046"/>
                  <a:pt x="5055604" y="907606"/>
                  <a:pt x="5055293" y="908414"/>
                </a:cubicBezTo>
                <a:cubicBezTo>
                  <a:pt x="5057221" y="907419"/>
                  <a:pt x="5058215" y="908290"/>
                  <a:pt x="5058090" y="910652"/>
                </a:cubicBezTo>
                <a:cubicBezTo>
                  <a:pt x="5057531" y="911896"/>
                  <a:pt x="5054360" y="910528"/>
                  <a:pt x="5053676" y="911709"/>
                </a:cubicBezTo>
                <a:cubicBezTo>
                  <a:pt x="5052371" y="911834"/>
                  <a:pt x="5051064" y="911585"/>
                  <a:pt x="5050070" y="911087"/>
                </a:cubicBezTo>
                <a:cubicBezTo>
                  <a:pt x="5049697" y="910901"/>
                  <a:pt x="5049137" y="911025"/>
                  <a:pt x="5048951" y="911398"/>
                </a:cubicBezTo>
                <a:cubicBezTo>
                  <a:pt x="5048702" y="911834"/>
                  <a:pt x="5048888" y="912331"/>
                  <a:pt x="5049262" y="912518"/>
                </a:cubicBezTo>
                <a:cubicBezTo>
                  <a:pt x="5050318" y="913077"/>
                  <a:pt x="5051687" y="913388"/>
                  <a:pt x="5053054" y="913388"/>
                </a:cubicBezTo>
                <a:cubicBezTo>
                  <a:pt x="5053427" y="913388"/>
                  <a:pt x="5053801" y="913388"/>
                  <a:pt x="5054173" y="913326"/>
                </a:cubicBezTo>
                <a:lnTo>
                  <a:pt x="5054173" y="913450"/>
                </a:lnTo>
                <a:cubicBezTo>
                  <a:pt x="5057531" y="914196"/>
                  <a:pt x="5060702" y="913450"/>
                  <a:pt x="5063065" y="915129"/>
                </a:cubicBezTo>
                <a:cubicBezTo>
                  <a:pt x="5060640" y="916932"/>
                  <a:pt x="5058153" y="915751"/>
                  <a:pt x="5055230" y="917367"/>
                </a:cubicBezTo>
                <a:lnTo>
                  <a:pt x="5055230" y="917367"/>
                </a:lnTo>
                <a:cubicBezTo>
                  <a:pt x="5054671" y="917367"/>
                  <a:pt x="5054173" y="917243"/>
                  <a:pt x="5053676" y="917243"/>
                </a:cubicBezTo>
                <a:cubicBezTo>
                  <a:pt x="5053241" y="917243"/>
                  <a:pt x="5052805" y="917243"/>
                  <a:pt x="5052371" y="917119"/>
                </a:cubicBezTo>
                <a:cubicBezTo>
                  <a:pt x="5052246" y="917119"/>
                  <a:pt x="5052122" y="917119"/>
                  <a:pt x="5052059" y="917119"/>
                </a:cubicBezTo>
                <a:cubicBezTo>
                  <a:pt x="5050692" y="916497"/>
                  <a:pt x="5050132" y="915005"/>
                  <a:pt x="5048516" y="914632"/>
                </a:cubicBezTo>
                <a:cubicBezTo>
                  <a:pt x="5045966" y="916310"/>
                  <a:pt x="5042298" y="916310"/>
                  <a:pt x="5039189" y="916310"/>
                </a:cubicBezTo>
                <a:cubicBezTo>
                  <a:pt x="5039127" y="916310"/>
                  <a:pt x="5039065" y="916248"/>
                  <a:pt x="5039002" y="916186"/>
                </a:cubicBezTo>
                <a:cubicBezTo>
                  <a:pt x="5034774" y="915316"/>
                  <a:pt x="5030422" y="915067"/>
                  <a:pt x="5026132" y="914880"/>
                </a:cubicBezTo>
                <a:cubicBezTo>
                  <a:pt x="5022277" y="914694"/>
                  <a:pt x="5018235" y="914445"/>
                  <a:pt x="5014380" y="913761"/>
                </a:cubicBezTo>
                <a:cubicBezTo>
                  <a:pt x="5013758" y="913637"/>
                  <a:pt x="5013198" y="914072"/>
                  <a:pt x="5013074" y="914694"/>
                </a:cubicBezTo>
                <a:cubicBezTo>
                  <a:pt x="5012950" y="915316"/>
                  <a:pt x="5013385" y="915875"/>
                  <a:pt x="5014007" y="916000"/>
                </a:cubicBezTo>
                <a:cubicBezTo>
                  <a:pt x="5017986" y="916746"/>
                  <a:pt x="5022090" y="916932"/>
                  <a:pt x="5026007" y="917119"/>
                </a:cubicBezTo>
                <a:cubicBezTo>
                  <a:pt x="5030173" y="917367"/>
                  <a:pt x="5034463" y="917554"/>
                  <a:pt x="5038505" y="918424"/>
                </a:cubicBezTo>
                <a:cubicBezTo>
                  <a:pt x="5038567" y="918424"/>
                  <a:pt x="5038691" y="918424"/>
                  <a:pt x="5038753" y="918424"/>
                </a:cubicBezTo>
                <a:cubicBezTo>
                  <a:pt x="5039002" y="918424"/>
                  <a:pt x="5039189" y="918300"/>
                  <a:pt x="5039376" y="918238"/>
                </a:cubicBezTo>
                <a:cubicBezTo>
                  <a:pt x="5043852" y="919171"/>
                  <a:pt x="5047894" y="919357"/>
                  <a:pt x="5052433" y="919046"/>
                </a:cubicBezTo>
                <a:lnTo>
                  <a:pt x="5052433" y="919046"/>
                </a:lnTo>
                <a:cubicBezTo>
                  <a:pt x="5052868" y="919046"/>
                  <a:pt x="5053241" y="919046"/>
                  <a:pt x="5053676" y="919046"/>
                </a:cubicBezTo>
                <a:cubicBezTo>
                  <a:pt x="5054235" y="919046"/>
                  <a:pt x="5054796" y="919046"/>
                  <a:pt x="5055230" y="919233"/>
                </a:cubicBezTo>
                <a:cubicBezTo>
                  <a:pt x="5055355" y="919233"/>
                  <a:pt x="5055417" y="919233"/>
                  <a:pt x="5055542" y="919233"/>
                </a:cubicBezTo>
                <a:cubicBezTo>
                  <a:pt x="5055666" y="919233"/>
                  <a:pt x="5055728" y="919233"/>
                  <a:pt x="5055790" y="919171"/>
                </a:cubicBezTo>
                <a:cubicBezTo>
                  <a:pt x="5070153" y="922528"/>
                  <a:pt x="5084268" y="920041"/>
                  <a:pt x="5097697" y="922839"/>
                </a:cubicBezTo>
                <a:cubicBezTo>
                  <a:pt x="5109885" y="920912"/>
                  <a:pt x="5121947" y="922279"/>
                  <a:pt x="5132890" y="919481"/>
                </a:cubicBezTo>
                <a:cubicBezTo>
                  <a:pt x="5138237" y="912145"/>
                  <a:pt x="5139046" y="900393"/>
                  <a:pt x="5143523" y="892123"/>
                </a:cubicBezTo>
                <a:cubicBezTo>
                  <a:pt x="5143896" y="890445"/>
                  <a:pt x="5142963" y="890134"/>
                  <a:pt x="5142963" y="888766"/>
                </a:cubicBezTo>
                <a:cubicBezTo>
                  <a:pt x="5143958" y="888268"/>
                  <a:pt x="5144579" y="887460"/>
                  <a:pt x="5145761" y="887087"/>
                </a:cubicBezTo>
                <a:cubicBezTo>
                  <a:pt x="5145015" y="882486"/>
                  <a:pt x="5148434" y="881926"/>
                  <a:pt x="5147439" y="877014"/>
                </a:cubicBezTo>
                <a:cubicBezTo>
                  <a:pt x="5150487" y="873905"/>
                  <a:pt x="5152227" y="869926"/>
                  <a:pt x="5151357" y="864206"/>
                </a:cubicBezTo>
                <a:cubicBezTo>
                  <a:pt x="5151668" y="862465"/>
                  <a:pt x="5153035" y="861843"/>
                  <a:pt x="5153596" y="860289"/>
                </a:cubicBezTo>
                <a:cubicBezTo>
                  <a:pt x="5153782" y="851832"/>
                  <a:pt x="5157077" y="844309"/>
                  <a:pt x="5154155" y="834050"/>
                </a:cubicBezTo>
                <a:moveTo>
                  <a:pt x="4351693" y="785800"/>
                </a:moveTo>
                <a:cubicBezTo>
                  <a:pt x="4351693" y="785800"/>
                  <a:pt x="4352501" y="790090"/>
                  <a:pt x="4352501" y="790588"/>
                </a:cubicBezTo>
                <a:cubicBezTo>
                  <a:pt x="4352501" y="791085"/>
                  <a:pt x="4352626" y="793137"/>
                  <a:pt x="4352626" y="794194"/>
                </a:cubicBezTo>
                <a:cubicBezTo>
                  <a:pt x="4352626" y="795251"/>
                  <a:pt x="4352066" y="797054"/>
                  <a:pt x="4351693" y="798484"/>
                </a:cubicBezTo>
                <a:cubicBezTo>
                  <a:pt x="4351320" y="799914"/>
                  <a:pt x="4350947" y="797925"/>
                  <a:pt x="4350947" y="797178"/>
                </a:cubicBezTo>
                <a:cubicBezTo>
                  <a:pt x="4350947" y="796370"/>
                  <a:pt x="4350822" y="793572"/>
                  <a:pt x="4350822" y="791209"/>
                </a:cubicBezTo>
                <a:cubicBezTo>
                  <a:pt x="4350822" y="788847"/>
                  <a:pt x="4351445" y="786173"/>
                  <a:pt x="4351693" y="785800"/>
                </a:cubicBezTo>
                <a:moveTo>
                  <a:pt x="4350947" y="801282"/>
                </a:moveTo>
                <a:cubicBezTo>
                  <a:pt x="4351942" y="801158"/>
                  <a:pt x="4352191" y="801842"/>
                  <a:pt x="4353061" y="801842"/>
                </a:cubicBezTo>
                <a:cubicBezTo>
                  <a:pt x="4353310" y="802899"/>
                  <a:pt x="4353185" y="804080"/>
                  <a:pt x="4352688" y="805199"/>
                </a:cubicBezTo>
                <a:lnTo>
                  <a:pt x="4352688" y="805199"/>
                </a:lnTo>
                <a:cubicBezTo>
                  <a:pt x="4350699" y="807003"/>
                  <a:pt x="4353061" y="810360"/>
                  <a:pt x="4351568" y="813034"/>
                </a:cubicBezTo>
                <a:cubicBezTo>
                  <a:pt x="4348336" y="810609"/>
                  <a:pt x="4350574" y="804889"/>
                  <a:pt x="4351009" y="801282"/>
                </a:cubicBezTo>
                <a:moveTo>
                  <a:pt x="4353185" y="858734"/>
                </a:moveTo>
                <a:cubicBezTo>
                  <a:pt x="4354554" y="859542"/>
                  <a:pt x="4354180" y="860662"/>
                  <a:pt x="4353745" y="862092"/>
                </a:cubicBezTo>
                <a:cubicBezTo>
                  <a:pt x="4352501" y="862029"/>
                  <a:pt x="4353496" y="859729"/>
                  <a:pt x="4353185" y="858734"/>
                </a:cubicBezTo>
                <a:moveTo>
                  <a:pt x="4353185" y="853698"/>
                </a:moveTo>
                <a:cubicBezTo>
                  <a:pt x="4353808" y="851895"/>
                  <a:pt x="4353808" y="855252"/>
                  <a:pt x="4353745" y="855936"/>
                </a:cubicBezTo>
                <a:cubicBezTo>
                  <a:pt x="4353061" y="857739"/>
                  <a:pt x="4353123" y="854444"/>
                  <a:pt x="4353185" y="853698"/>
                </a:cubicBezTo>
                <a:moveTo>
                  <a:pt x="4353745" y="865449"/>
                </a:moveTo>
                <a:cubicBezTo>
                  <a:pt x="4352750" y="865325"/>
                  <a:pt x="4352439" y="864517"/>
                  <a:pt x="4352626" y="863211"/>
                </a:cubicBezTo>
                <a:cubicBezTo>
                  <a:pt x="4354305" y="862651"/>
                  <a:pt x="4353621" y="864454"/>
                  <a:pt x="4353745" y="865449"/>
                </a:cubicBezTo>
                <a:moveTo>
                  <a:pt x="4352999" y="880931"/>
                </a:moveTo>
                <a:cubicBezTo>
                  <a:pt x="4353496" y="882486"/>
                  <a:pt x="4353496" y="884662"/>
                  <a:pt x="4352999" y="886217"/>
                </a:cubicBezTo>
                <a:cubicBezTo>
                  <a:pt x="4352501" y="887771"/>
                  <a:pt x="4352004" y="882486"/>
                  <a:pt x="4352066" y="881802"/>
                </a:cubicBezTo>
                <a:cubicBezTo>
                  <a:pt x="4352191" y="881056"/>
                  <a:pt x="4352501" y="879377"/>
                  <a:pt x="4352999" y="880931"/>
                </a:cubicBezTo>
                <a:moveTo>
                  <a:pt x="4345351" y="714731"/>
                </a:moveTo>
                <a:cubicBezTo>
                  <a:pt x="4345537" y="713674"/>
                  <a:pt x="4346035" y="715104"/>
                  <a:pt x="4345911" y="715850"/>
                </a:cubicBezTo>
                <a:cubicBezTo>
                  <a:pt x="4345724" y="716907"/>
                  <a:pt x="4345227" y="715477"/>
                  <a:pt x="4345351" y="714731"/>
                </a:cubicBezTo>
                <a:moveTo>
                  <a:pt x="4339195" y="840330"/>
                </a:moveTo>
                <a:cubicBezTo>
                  <a:pt x="4341185" y="839832"/>
                  <a:pt x="4339941" y="842568"/>
                  <a:pt x="4340315" y="843687"/>
                </a:cubicBezTo>
                <a:cubicBezTo>
                  <a:pt x="4338885" y="843687"/>
                  <a:pt x="4339195" y="841822"/>
                  <a:pt x="4339195" y="840330"/>
                </a:cubicBezTo>
                <a:moveTo>
                  <a:pt x="4339195" y="854257"/>
                </a:moveTo>
                <a:cubicBezTo>
                  <a:pt x="4338885" y="852454"/>
                  <a:pt x="4339569" y="851708"/>
                  <a:pt x="4339755" y="850340"/>
                </a:cubicBezTo>
                <a:cubicBezTo>
                  <a:pt x="4340564" y="850527"/>
                  <a:pt x="4341061" y="854941"/>
                  <a:pt x="4339195" y="854257"/>
                </a:cubicBezTo>
                <a:moveTo>
                  <a:pt x="4340315" y="835293"/>
                </a:moveTo>
                <a:cubicBezTo>
                  <a:pt x="4339072" y="824661"/>
                  <a:pt x="4340812" y="813407"/>
                  <a:pt x="4341434" y="801780"/>
                </a:cubicBezTo>
                <a:cubicBezTo>
                  <a:pt x="4342926" y="801406"/>
                  <a:pt x="4340999" y="804453"/>
                  <a:pt x="4342553" y="804018"/>
                </a:cubicBezTo>
                <a:cubicBezTo>
                  <a:pt x="4340564" y="815396"/>
                  <a:pt x="4342429" y="824972"/>
                  <a:pt x="4340315" y="835293"/>
                </a:cubicBezTo>
                <a:moveTo>
                  <a:pt x="4342553" y="792888"/>
                </a:moveTo>
                <a:cubicBezTo>
                  <a:pt x="4341123" y="792142"/>
                  <a:pt x="4341496" y="790401"/>
                  <a:pt x="4341994" y="788971"/>
                </a:cubicBezTo>
                <a:cubicBezTo>
                  <a:pt x="4344108" y="788536"/>
                  <a:pt x="4343050" y="792391"/>
                  <a:pt x="4342553" y="792888"/>
                </a:cubicBezTo>
                <a:moveTo>
                  <a:pt x="4342553" y="782318"/>
                </a:moveTo>
                <a:cubicBezTo>
                  <a:pt x="4342304" y="781137"/>
                  <a:pt x="4342926" y="780826"/>
                  <a:pt x="4343112" y="780080"/>
                </a:cubicBezTo>
                <a:cubicBezTo>
                  <a:pt x="4344108" y="779893"/>
                  <a:pt x="4344108" y="783189"/>
                  <a:pt x="4342553" y="782318"/>
                </a:cubicBezTo>
                <a:moveTo>
                  <a:pt x="4344232" y="898403"/>
                </a:moveTo>
                <a:cubicBezTo>
                  <a:pt x="4344419" y="897346"/>
                  <a:pt x="4344916" y="898776"/>
                  <a:pt x="4344791" y="899522"/>
                </a:cubicBezTo>
                <a:cubicBezTo>
                  <a:pt x="4344543" y="900642"/>
                  <a:pt x="4344045" y="899212"/>
                  <a:pt x="4344232" y="898403"/>
                </a:cubicBezTo>
                <a:moveTo>
                  <a:pt x="4344232" y="904497"/>
                </a:moveTo>
                <a:lnTo>
                  <a:pt x="4344232" y="901699"/>
                </a:lnTo>
                <a:cubicBezTo>
                  <a:pt x="4345973" y="900890"/>
                  <a:pt x="4345973" y="905367"/>
                  <a:pt x="4344232" y="904497"/>
                </a:cubicBezTo>
                <a:moveTo>
                  <a:pt x="4346470" y="834174"/>
                </a:moveTo>
                <a:cubicBezTo>
                  <a:pt x="4344791" y="834174"/>
                  <a:pt x="4344978" y="830879"/>
                  <a:pt x="4347030" y="831376"/>
                </a:cubicBezTo>
                <a:cubicBezTo>
                  <a:pt x="4347216" y="832682"/>
                  <a:pt x="4346905" y="833552"/>
                  <a:pt x="4346470" y="834174"/>
                </a:cubicBezTo>
                <a:moveTo>
                  <a:pt x="4349828" y="855377"/>
                </a:moveTo>
                <a:cubicBezTo>
                  <a:pt x="4347403" y="850216"/>
                  <a:pt x="4349268" y="841573"/>
                  <a:pt x="4349268" y="835293"/>
                </a:cubicBezTo>
                <a:cubicBezTo>
                  <a:pt x="4349890" y="835231"/>
                  <a:pt x="4350263" y="835418"/>
                  <a:pt x="4350387" y="835853"/>
                </a:cubicBezTo>
                <a:cubicBezTo>
                  <a:pt x="4350076" y="843501"/>
                  <a:pt x="4350885" y="849221"/>
                  <a:pt x="4349828" y="855377"/>
                </a:cubicBezTo>
                <a:moveTo>
                  <a:pt x="4350387" y="833614"/>
                </a:moveTo>
                <a:cubicBezTo>
                  <a:pt x="4349082" y="833055"/>
                  <a:pt x="4350139" y="830133"/>
                  <a:pt x="4349828" y="828578"/>
                </a:cubicBezTo>
                <a:cubicBezTo>
                  <a:pt x="4351631" y="829573"/>
                  <a:pt x="4350574" y="831749"/>
                  <a:pt x="4350387" y="833614"/>
                </a:cubicBezTo>
                <a:moveTo>
                  <a:pt x="4350947" y="822485"/>
                </a:moveTo>
                <a:cubicBezTo>
                  <a:pt x="4348958" y="822236"/>
                  <a:pt x="4350139" y="818878"/>
                  <a:pt x="4349828" y="816889"/>
                </a:cubicBezTo>
                <a:cubicBezTo>
                  <a:pt x="4352501" y="817697"/>
                  <a:pt x="4350450" y="819749"/>
                  <a:pt x="4350947" y="822485"/>
                </a:cubicBezTo>
                <a:moveTo>
                  <a:pt x="4352999" y="895668"/>
                </a:moveTo>
                <a:cubicBezTo>
                  <a:pt x="4352191" y="897222"/>
                  <a:pt x="4351568" y="894735"/>
                  <a:pt x="4351445" y="894362"/>
                </a:cubicBezTo>
                <a:cubicBezTo>
                  <a:pt x="4351445" y="894362"/>
                  <a:pt x="4352875" y="891129"/>
                  <a:pt x="4353247" y="891626"/>
                </a:cubicBezTo>
                <a:cubicBezTo>
                  <a:pt x="4353621" y="892186"/>
                  <a:pt x="4353745" y="894113"/>
                  <a:pt x="4352999" y="895668"/>
                </a:cubicBezTo>
                <a:moveTo>
                  <a:pt x="4352626" y="871045"/>
                </a:moveTo>
                <a:cubicBezTo>
                  <a:pt x="4353434" y="871543"/>
                  <a:pt x="4353808" y="872475"/>
                  <a:pt x="4353745" y="873843"/>
                </a:cubicBezTo>
                <a:cubicBezTo>
                  <a:pt x="4352501" y="873843"/>
                  <a:pt x="4352564" y="872475"/>
                  <a:pt x="4352626" y="871045"/>
                </a:cubicBezTo>
                <a:moveTo>
                  <a:pt x="4352626" y="869926"/>
                </a:moveTo>
                <a:cubicBezTo>
                  <a:pt x="4352439" y="868683"/>
                  <a:pt x="4352688" y="867812"/>
                  <a:pt x="4353185" y="867128"/>
                </a:cubicBezTo>
                <a:cubicBezTo>
                  <a:pt x="4354367" y="867626"/>
                  <a:pt x="4354864" y="870299"/>
                  <a:pt x="4352626" y="869926"/>
                </a:cubicBezTo>
                <a:moveTo>
                  <a:pt x="4353745" y="850962"/>
                </a:moveTo>
                <a:cubicBezTo>
                  <a:pt x="4352066" y="850154"/>
                  <a:pt x="4354180" y="848537"/>
                  <a:pt x="4353745" y="847045"/>
                </a:cubicBezTo>
                <a:cubicBezTo>
                  <a:pt x="4355238" y="847729"/>
                  <a:pt x="4353745" y="849967"/>
                  <a:pt x="4353745" y="850962"/>
                </a:cubicBezTo>
                <a:moveTo>
                  <a:pt x="4354864" y="830816"/>
                </a:moveTo>
                <a:cubicBezTo>
                  <a:pt x="4353745" y="830070"/>
                  <a:pt x="4354180" y="826091"/>
                  <a:pt x="4354864" y="825220"/>
                </a:cubicBezTo>
                <a:cubicBezTo>
                  <a:pt x="4357040" y="827210"/>
                  <a:pt x="4354677" y="828081"/>
                  <a:pt x="4354864" y="830816"/>
                </a:cubicBezTo>
                <a:moveTo>
                  <a:pt x="4355424" y="821925"/>
                </a:moveTo>
                <a:cubicBezTo>
                  <a:pt x="4354118" y="821365"/>
                  <a:pt x="4355175" y="818443"/>
                  <a:pt x="4354864" y="816889"/>
                </a:cubicBezTo>
                <a:lnTo>
                  <a:pt x="4354864" y="816764"/>
                </a:lnTo>
                <a:cubicBezTo>
                  <a:pt x="4354864" y="816764"/>
                  <a:pt x="4355238" y="816951"/>
                  <a:pt x="4355486" y="817137"/>
                </a:cubicBezTo>
                <a:cubicBezTo>
                  <a:pt x="4355921" y="818568"/>
                  <a:pt x="4356481" y="820868"/>
                  <a:pt x="4355424" y="821925"/>
                </a:cubicBezTo>
                <a:moveTo>
                  <a:pt x="4355362" y="816205"/>
                </a:moveTo>
                <a:cubicBezTo>
                  <a:pt x="4355113" y="815583"/>
                  <a:pt x="4354740" y="815334"/>
                  <a:pt x="4355362" y="814650"/>
                </a:cubicBezTo>
                <a:cubicBezTo>
                  <a:pt x="4355984" y="814775"/>
                  <a:pt x="4355984" y="815583"/>
                  <a:pt x="4355921" y="816329"/>
                </a:cubicBezTo>
                <a:lnTo>
                  <a:pt x="4355921" y="816640"/>
                </a:lnTo>
                <a:cubicBezTo>
                  <a:pt x="4355921" y="816640"/>
                  <a:pt x="4355548" y="816329"/>
                  <a:pt x="4355300" y="816205"/>
                </a:cubicBezTo>
                <a:moveTo>
                  <a:pt x="4354305" y="808495"/>
                </a:moveTo>
                <a:cubicBezTo>
                  <a:pt x="4353993" y="807686"/>
                  <a:pt x="4354926" y="805635"/>
                  <a:pt x="4353745" y="805697"/>
                </a:cubicBezTo>
                <a:lnTo>
                  <a:pt x="4353745" y="805697"/>
                </a:lnTo>
                <a:cubicBezTo>
                  <a:pt x="4354429" y="804205"/>
                  <a:pt x="4354554" y="802588"/>
                  <a:pt x="4354118" y="801158"/>
                </a:cubicBezTo>
                <a:lnTo>
                  <a:pt x="4354305" y="801158"/>
                </a:lnTo>
                <a:cubicBezTo>
                  <a:pt x="4354554" y="797552"/>
                  <a:pt x="4355486" y="794629"/>
                  <a:pt x="4355424" y="790588"/>
                </a:cubicBezTo>
                <a:cubicBezTo>
                  <a:pt x="4357663" y="790152"/>
                  <a:pt x="4355984" y="792329"/>
                  <a:pt x="4355984" y="792826"/>
                </a:cubicBezTo>
                <a:cubicBezTo>
                  <a:pt x="4355984" y="795189"/>
                  <a:pt x="4356046" y="798857"/>
                  <a:pt x="4355984" y="802339"/>
                </a:cubicBezTo>
                <a:cubicBezTo>
                  <a:pt x="4356605" y="802277"/>
                  <a:pt x="4356605" y="801469"/>
                  <a:pt x="4356543" y="800660"/>
                </a:cubicBezTo>
                <a:cubicBezTo>
                  <a:pt x="4357165" y="802153"/>
                  <a:pt x="4358284" y="808743"/>
                  <a:pt x="4354305" y="808495"/>
                </a:cubicBezTo>
                <a:moveTo>
                  <a:pt x="4356481" y="789531"/>
                </a:moveTo>
                <a:cubicBezTo>
                  <a:pt x="4355238" y="788909"/>
                  <a:pt x="4356294" y="786049"/>
                  <a:pt x="4355921" y="784494"/>
                </a:cubicBezTo>
                <a:cubicBezTo>
                  <a:pt x="4358284" y="784494"/>
                  <a:pt x="4356605" y="788474"/>
                  <a:pt x="4356481" y="789531"/>
                </a:cubicBezTo>
                <a:moveTo>
                  <a:pt x="4360398" y="768328"/>
                </a:moveTo>
                <a:cubicBezTo>
                  <a:pt x="4359155" y="770442"/>
                  <a:pt x="4357786" y="772432"/>
                  <a:pt x="4357600" y="775603"/>
                </a:cubicBezTo>
                <a:cubicBezTo>
                  <a:pt x="4357165" y="771499"/>
                  <a:pt x="4355859" y="764660"/>
                  <a:pt x="4359279" y="762173"/>
                </a:cubicBezTo>
                <a:cubicBezTo>
                  <a:pt x="4356916" y="760245"/>
                  <a:pt x="4358968" y="756390"/>
                  <a:pt x="4358719" y="753219"/>
                </a:cubicBezTo>
                <a:cubicBezTo>
                  <a:pt x="4360647" y="752784"/>
                  <a:pt x="4361082" y="753841"/>
                  <a:pt x="4362077" y="754338"/>
                </a:cubicBezTo>
                <a:cubicBezTo>
                  <a:pt x="4361393" y="758877"/>
                  <a:pt x="4359839" y="762546"/>
                  <a:pt x="4360398" y="768266"/>
                </a:cubicBezTo>
                <a:moveTo>
                  <a:pt x="4357600" y="690731"/>
                </a:moveTo>
                <a:cubicBezTo>
                  <a:pt x="4357227" y="682896"/>
                  <a:pt x="4359901" y="673321"/>
                  <a:pt x="4362077" y="666171"/>
                </a:cubicBezTo>
                <a:cubicBezTo>
                  <a:pt x="4362636" y="674191"/>
                  <a:pt x="4360149" y="684015"/>
                  <a:pt x="4357600" y="690731"/>
                </a:cubicBezTo>
                <a:moveTo>
                  <a:pt x="4365435" y="679041"/>
                </a:moveTo>
                <a:cubicBezTo>
                  <a:pt x="4365932" y="670958"/>
                  <a:pt x="4368792" y="660512"/>
                  <a:pt x="4369911" y="651124"/>
                </a:cubicBezTo>
                <a:cubicBezTo>
                  <a:pt x="4370533" y="650999"/>
                  <a:pt x="4370906" y="651248"/>
                  <a:pt x="4371030" y="651683"/>
                </a:cubicBezTo>
                <a:cubicBezTo>
                  <a:pt x="4369041" y="660699"/>
                  <a:pt x="4368419" y="671020"/>
                  <a:pt x="4365435" y="679041"/>
                </a:cubicBezTo>
                <a:moveTo>
                  <a:pt x="4371030" y="645528"/>
                </a:moveTo>
                <a:cubicBezTo>
                  <a:pt x="4371155" y="643973"/>
                  <a:pt x="4372025" y="643227"/>
                  <a:pt x="4372150" y="641610"/>
                </a:cubicBezTo>
                <a:cubicBezTo>
                  <a:pt x="4372896" y="640056"/>
                  <a:pt x="4372709" y="645901"/>
                  <a:pt x="4371030" y="645528"/>
                </a:cubicBezTo>
                <a:moveTo>
                  <a:pt x="4470514" y="752162"/>
                </a:moveTo>
                <a:cubicBezTo>
                  <a:pt x="4470141" y="752411"/>
                  <a:pt x="4469395" y="754338"/>
                  <a:pt x="4468213" y="753530"/>
                </a:cubicBezTo>
                <a:cubicBezTo>
                  <a:pt x="4467032" y="752784"/>
                  <a:pt x="4466037" y="752411"/>
                  <a:pt x="4467032" y="751975"/>
                </a:cubicBezTo>
                <a:cubicBezTo>
                  <a:pt x="4468090" y="751602"/>
                  <a:pt x="4470514" y="752162"/>
                  <a:pt x="4470514" y="752162"/>
                </a:cubicBezTo>
                <a:moveTo>
                  <a:pt x="4791350" y="372507"/>
                </a:moveTo>
                <a:cubicBezTo>
                  <a:pt x="4790977" y="372507"/>
                  <a:pt x="4790666" y="372444"/>
                  <a:pt x="4790790" y="371947"/>
                </a:cubicBezTo>
                <a:lnTo>
                  <a:pt x="4790666" y="371947"/>
                </a:lnTo>
                <a:cubicBezTo>
                  <a:pt x="4790852" y="371512"/>
                  <a:pt x="4791101" y="371201"/>
                  <a:pt x="4791412" y="370890"/>
                </a:cubicBezTo>
                <a:cubicBezTo>
                  <a:pt x="4792096" y="371139"/>
                  <a:pt x="4791660" y="372071"/>
                  <a:pt x="4791350" y="372507"/>
                </a:cubicBezTo>
                <a:moveTo>
                  <a:pt x="4765671" y="184979"/>
                </a:moveTo>
                <a:cubicBezTo>
                  <a:pt x="4767411" y="186161"/>
                  <a:pt x="4768780" y="184482"/>
                  <a:pt x="4770147" y="185539"/>
                </a:cubicBezTo>
                <a:cubicBezTo>
                  <a:pt x="4769526" y="187156"/>
                  <a:pt x="4767473" y="187342"/>
                  <a:pt x="4765110" y="187218"/>
                </a:cubicBezTo>
                <a:cubicBezTo>
                  <a:pt x="4764862" y="186036"/>
                  <a:pt x="4765484" y="185725"/>
                  <a:pt x="4765671" y="184979"/>
                </a:cubicBezTo>
                <a:moveTo>
                  <a:pt x="4756779" y="196171"/>
                </a:moveTo>
                <a:lnTo>
                  <a:pt x="4757898" y="196171"/>
                </a:lnTo>
                <a:cubicBezTo>
                  <a:pt x="4758147" y="197353"/>
                  <a:pt x="4757090" y="197228"/>
                  <a:pt x="4756220" y="197290"/>
                </a:cubicBezTo>
                <a:cubicBezTo>
                  <a:pt x="4756344" y="196855"/>
                  <a:pt x="4756779" y="196731"/>
                  <a:pt x="4756779" y="196171"/>
                </a:cubicBezTo>
                <a:moveTo>
                  <a:pt x="4728861" y="203384"/>
                </a:moveTo>
                <a:cubicBezTo>
                  <a:pt x="4729173" y="206866"/>
                  <a:pt x="4726374" y="207177"/>
                  <a:pt x="4724944" y="208980"/>
                </a:cubicBezTo>
                <a:cubicBezTo>
                  <a:pt x="4723701" y="208545"/>
                  <a:pt x="4722706" y="207861"/>
                  <a:pt x="4722706" y="206182"/>
                </a:cubicBezTo>
                <a:cubicBezTo>
                  <a:pt x="4725318" y="205871"/>
                  <a:pt x="4725752" y="203322"/>
                  <a:pt x="4728861" y="203384"/>
                </a:cubicBezTo>
                <a:moveTo>
                  <a:pt x="4709275" y="211218"/>
                </a:moveTo>
                <a:cubicBezTo>
                  <a:pt x="4708965" y="212959"/>
                  <a:pt x="4707224" y="213208"/>
                  <a:pt x="4705358" y="213457"/>
                </a:cubicBezTo>
                <a:cubicBezTo>
                  <a:pt x="4703555" y="211840"/>
                  <a:pt x="4707596" y="209291"/>
                  <a:pt x="4709275" y="211218"/>
                </a:cubicBezTo>
                <a:moveTo>
                  <a:pt x="4695907" y="215695"/>
                </a:moveTo>
                <a:cubicBezTo>
                  <a:pt x="4693483" y="218431"/>
                  <a:pt x="4689566" y="219737"/>
                  <a:pt x="4686394" y="220172"/>
                </a:cubicBezTo>
                <a:cubicBezTo>
                  <a:pt x="4687824" y="216939"/>
                  <a:pt x="4692798" y="217312"/>
                  <a:pt x="4695907" y="215695"/>
                </a:cubicBezTo>
                <a:moveTo>
                  <a:pt x="4648715" y="221415"/>
                </a:moveTo>
                <a:cubicBezTo>
                  <a:pt x="4649834" y="220234"/>
                  <a:pt x="4650145" y="220918"/>
                  <a:pt x="4650891" y="219985"/>
                </a:cubicBezTo>
                <a:lnTo>
                  <a:pt x="4651699" y="219053"/>
                </a:lnTo>
                <a:cubicBezTo>
                  <a:pt x="4651699" y="219053"/>
                  <a:pt x="4652943" y="218058"/>
                  <a:pt x="4654248" y="217374"/>
                </a:cubicBezTo>
                <a:cubicBezTo>
                  <a:pt x="4655554" y="216752"/>
                  <a:pt x="4657357" y="216255"/>
                  <a:pt x="4659161" y="215322"/>
                </a:cubicBezTo>
                <a:cubicBezTo>
                  <a:pt x="4660963" y="214451"/>
                  <a:pt x="4663824" y="213146"/>
                  <a:pt x="4664695" y="213643"/>
                </a:cubicBezTo>
                <a:cubicBezTo>
                  <a:pt x="4665627" y="214141"/>
                  <a:pt x="4664881" y="215322"/>
                  <a:pt x="4664881" y="215322"/>
                </a:cubicBezTo>
                <a:cubicBezTo>
                  <a:pt x="4664197" y="215571"/>
                  <a:pt x="4659782" y="219363"/>
                  <a:pt x="4657979" y="219737"/>
                </a:cubicBezTo>
                <a:cubicBezTo>
                  <a:pt x="4656176" y="220110"/>
                  <a:pt x="4655306" y="219861"/>
                  <a:pt x="4654124" y="220110"/>
                </a:cubicBezTo>
                <a:cubicBezTo>
                  <a:pt x="4652943" y="220358"/>
                  <a:pt x="4651948" y="219985"/>
                  <a:pt x="4651015" y="221167"/>
                </a:cubicBezTo>
                <a:cubicBezTo>
                  <a:pt x="4650145" y="222286"/>
                  <a:pt x="4648839" y="222970"/>
                  <a:pt x="4648839" y="222970"/>
                </a:cubicBezTo>
                <a:cubicBezTo>
                  <a:pt x="4648839" y="222970"/>
                  <a:pt x="4647534" y="222597"/>
                  <a:pt x="4648715" y="221415"/>
                </a:cubicBezTo>
                <a:moveTo>
                  <a:pt x="4664072" y="230182"/>
                </a:moveTo>
                <a:cubicBezTo>
                  <a:pt x="4663451" y="232794"/>
                  <a:pt x="4660217" y="232669"/>
                  <a:pt x="4659036" y="234659"/>
                </a:cubicBezTo>
                <a:cubicBezTo>
                  <a:pt x="4658228" y="234535"/>
                  <a:pt x="4658103" y="233789"/>
                  <a:pt x="4657357" y="233540"/>
                </a:cubicBezTo>
                <a:lnTo>
                  <a:pt x="4657171" y="233540"/>
                </a:lnTo>
                <a:cubicBezTo>
                  <a:pt x="4657171" y="233540"/>
                  <a:pt x="4657233" y="233229"/>
                  <a:pt x="4657295" y="233043"/>
                </a:cubicBezTo>
                <a:cubicBezTo>
                  <a:pt x="4657295" y="232794"/>
                  <a:pt x="4657420" y="232607"/>
                  <a:pt x="4657482" y="232359"/>
                </a:cubicBezTo>
                <a:cubicBezTo>
                  <a:pt x="4659223" y="232172"/>
                  <a:pt x="4661523" y="230928"/>
                  <a:pt x="4664072" y="230182"/>
                </a:cubicBezTo>
                <a:moveTo>
                  <a:pt x="4650705" y="227944"/>
                </a:moveTo>
                <a:cubicBezTo>
                  <a:pt x="4648964" y="228441"/>
                  <a:pt x="4648528" y="230307"/>
                  <a:pt x="4646227" y="230182"/>
                </a:cubicBezTo>
                <a:cubicBezTo>
                  <a:pt x="4646476" y="228255"/>
                  <a:pt x="4648839" y="228379"/>
                  <a:pt x="4650705" y="227944"/>
                </a:cubicBezTo>
                <a:moveTo>
                  <a:pt x="4639886" y="225270"/>
                </a:moveTo>
                <a:cubicBezTo>
                  <a:pt x="4640818" y="224276"/>
                  <a:pt x="4640072" y="224400"/>
                  <a:pt x="4641316" y="223467"/>
                </a:cubicBezTo>
                <a:cubicBezTo>
                  <a:pt x="4642621" y="222597"/>
                  <a:pt x="4643554" y="221540"/>
                  <a:pt x="4644176" y="221664"/>
                </a:cubicBezTo>
                <a:cubicBezTo>
                  <a:pt x="4644797" y="221788"/>
                  <a:pt x="4645481" y="221664"/>
                  <a:pt x="4645481" y="222161"/>
                </a:cubicBezTo>
                <a:cubicBezTo>
                  <a:pt x="4645481" y="222721"/>
                  <a:pt x="4644549" y="224773"/>
                  <a:pt x="4644549" y="224773"/>
                </a:cubicBezTo>
                <a:cubicBezTo>
                  <a:pt x="4644051" y="224897"/>
                  <a:pt x="4643243" y="226700"/>
                  <a:pt x="4642124" y="226576"/>
                </a:cubicBezTo>
                <a:cubicBezTo>
                  <a:pt x="4640942" y="226452"/>
                  <a:pt x="4639015" y="226327"/>
                  <a:pt x="4639886" y="225270"/>
                </a:cubicBezTo>
                <a:moveTo>
                  <a:pt x="4639512" y="227384"/>
                </a:moveTo>
                <a:lnTo>
                  <a:pt x="4640632" y="227384"/>
                </a:lnTo>
                <a:cubicBezTo>
                  <a:pt x="4640756" y="228317"/>
                  <a:pt x="4640072" y="228379"/>
                  <a:pt x="4640072" y="229063"/>
                </a:cubicBezTo>
                <a:lnTo>
                  <a:pt x="4638953" y="229063"/>
                </a:lnTo>
                <a:cubicBezTo>
                  <a:pt x="4638766" y="228193"/>
                  <a:pt x="4639450" y="228131"/>
                  <a:pt x="4639512" y="227384"/>
                </a:cubicBezTo>
                <a:moveTo>
                  <a:pt x="4625398" y="248089"/>
                </a:moveTo>
                <a:cubicBezTo>
                  <a:pt x="4625771" y="247841"/>
                  <a:pt x="4626518" y="247468"/>
                  <a:pt x="4628072" y="246286"/>
                </a:cubicBezTo>
                <a:cubicBezTo>
                  <a:pt x="4629626" y="245105"/>
                  <a:pt x="4628631" y="244856"/>
                  <a:pt x="4629502" y="243053"/>
                </a:cubicBezTo>
                <a:cubicBezTo>
                  <a:pt x="4630435" y="241250"/>
                  <a:pt x="4632237" y="241747"/>
                  <a:pt x="4634041" y="241499"/>
                </a:cubicBezTo>
                <a:cubicBezTo>
                  <a:pt x="4635844" y="241250"/>
                  <a:pt x="4638455" y="239074"/>
                  <a:pt x="4638455" y="239074"/>
                </a:cubicBezTo>
                <a:cubicBezTo>
                  <a:pt x="4641129" y="239322"/>
                  <a:pt x="4643118" y="238949"/>
                  <a:pt x="4644735" y="238079"/>
                </a:cubicBezTo>
                <a:cubicBezTo>
                  <a:pt x="4644797" y="238017"/>
                  <a:pt x="4644860" y="238017"/>
                  <a:pt x="4644922" y="238017"/>
                </a:cubicBezTo>
                <a:cubicBezTo>
                  <a:pt x="4647036" y="236835"/>
                  <a:pt x="4648404" y="234970"/>
                  <a:pt x="4649647" y="232918"/>
                </a:cubicBezTo>
                <a:cubicBezTo>
                  <a:pt x="4652445" y="235032"/>
                  <a:pt x="4652818" y="230742"/>
                  <a:pt x="4655243" y="230680"/>
                </a:cubicBezTo>
                <a:cubicBezTo>
                  <a:pt x="4655990" y="230742"/>
                  <a:pt x="4655741" y="231675"/>
                  <a:pt x="4656362" y="231799"/>
                </a:cubicBezTo>
                <a:lnTo>
                  <a:pt x="4656549" y="231799"/>
                </a:lnTo>
                <a:cubicBezTo>
                  <a:pt x="4656549" y="231799"/>
                  <a:pt x="4656362" y="232421"/>
                  <a:pt x="4656300" y="232732"/>
                </a:cubicBezTo>
                <a:cubicBezTo>
                  <a:pt x="4656300" y="232918"/>
                  <a:pt x="4656238" y="233043"/>
                  <a:pt x="4656176" y="233229"/>
                </a:cubicBezTo>
                <a:cubicBezTo>
                  <a:pt x="4654497" y="236027"/>
                  <a:pt x="4650953" y="236960"/>
                  <a:pt x="4647844" y="238328"/>
                </a:cubicBezTo>
                <a:lnTo>
                  <a:pt x="4647844" y="238328"/>
                </a:lnTo>
                <a:cubicBezTo>
                  <a:pt x="4645792" y="239260"/>
                  <a:pt x="4643927" y="240379"/>
                  <a:pt x="4642995" y="242369"/>
                </a:cubicBezTo>
                <a:lnTo>
                  <a:pt x="4642870" y="242369"/>
                </a:lnTo>
                <a:cubicBezTo>
                  <a:pt x="4642372" y="242493"/>
                  <a:pt x="4640756" y="244048"/>
                  <a:pt x="4639886" y="244172"/>
                </a:cubicBezTo>
                <a:cubicBezTo>
                  <a:pt x="4639015" y="244297"/>
                  <a:pt x="4638331" y="244421"/>
                  <a:pt x="4637336" y="245167"/>
                </a:cubicBezTo>
                <a:cubicBezTo>
                  <a:pt x="4636279" y="245975"/>
                  <a:pt x="4635098" y="246473"/>
                  <a:pt x="4633606" y="247157"/>
                </a:cubicBezTo>
                <a:cubicBezTo>
                  <a:pt x="4632051" y="247779"/>
                  <a:pt x="4632300" y="247406"/>
                  <a:pt x="4631367" y="247654"/>
                </a:cubicBezTo>
                <a:cubicBezTo>
                  <a:pt x="4630497" y="247903"/>
                  <a:pt x="4629440" y="248027"/>
                  <a:pt x="4628010" y="248400"/>
                </a:cubicBezTo>
                <a:cubicBezTo>
                  <a:pt x="4626580" y="248836"/>
                  <a:pt x="4625585" y="249457"/>
                  <a:pt x="4624652" y="249582"/>
                </a:cubicBezTo>
                <a:cubicBezTo>
                  <a:pt x="4623781" y="249706"/>
                  <a:pt x="4625025" y="248276"/>
                  <a:pt x="4625460" y="248027"/>
                </a:cubicBezTo>
                <a:moveTo>
                  <a:pt x="4613833" y="238576"/>
                </a:moveTo>
                <a:cubicBezTo>
                  <a:pt x="4613709" y="239571"/>
                  <a:pt x="4612838" y="239882"/>
                  <a:pt x="4611595" y="239696"/>
                </a:cubicBezTo>
                <a:cubicBezTo>
                  <a:pt x="4611346" y="237955"/>
                  <a:pt x="4613025" y="237706"/>
                  <a:pt x="4613833" y="238576"/>
                </a:cubicBezTo>
                <a:moveTo>
                  <a:pt x="4578081" y="272712"/>
                </a:moveTo>
                <a:cubicBezTo>
                  <a:pt x="4578081" y="272712"/>
                  <a:pt x="4579076" y="272152"/>
                  <a:pt x="4579947" y="271655"/>
                </a:cubicBezTo>
                <a:cubicBezTo>
                  <a:pt x="4579947" y="271655"/>
                  <a:pt x="4580009" y="271593"/>
                  <a:pt x="4580009" y="271530"/>
                </a:cubicBezTo>
                <a:cubicBezTo>
                  <a:pt x="4580755" y="270722"/>
                  <a:pt x="4581936" y="269976"/>
                  <a:pt x="4583304" y="269354"/>
                </a:cubicBezTo>
                <a:lnTo>
                  <a:pt x="4583366" y="269354"/>
                </a:lnTo>
                <a:cubicBezTo>
                  <a:pt x="4584796" y="268359"/>
                  <a:pt x="4586040" y="267613"/>
                  <a:pt x="4586350" y="267551"/>
                </a:cubicBezTo>
                <a:cubicBezTo>
                  <a:pt x="4587097" y="267427"/>
                  <a:pt x="4589336" y="266245"/>
                  <a:pt x="4589833" y="266245"/>
                </a:cubicBezTo>
                <a:cubicBezTo>
                  <a:pt x="4590330" y="266245"/>
                  <a:pt x="4591884" y="265064"/>
                  <a:pt x="4592444" y="264566"/>
                </a:cubicBezTo>
                <a:cubicBezTo>
                  <a:pt x="4592630" y="264380"/>
                  <a:pt x="4592879" y="264007"/>
                  <a:pt x="4593253" y="263634"/>
                </a:cubicBezTo>
                <a:cubicBezTo>
                  <a:pt x="4593812" y="262888"/>
                  <a:pt x="4594558" y="262017"/>
                  <a:pt x="4595118" y="261831"/>
                </a:cubicBezTo>
                <a:cubicBezTo>
                  <a:pt x="4596050" y="261582"/>
                  <a:pt x="4597480" y="261085"/>
                  <a:pt x="4598102" y="260587"/>
                </a:cubicBezTo>
                <a:cubicBezTo>
                  <a:pt x="4598724" y="260028"/>
                  <a:pt x="4599905" y="259779"/>
                  <a:pt x="4601335" y="258908"/>
                </a:cubicBezTo>
                <a:cubicBezTo>
                  <a:pt x="4602765" y="257976"/>
                  <a:pt x="4606248" y="256670"/>
                  <a:pt x="4606994" y="256546"/>
                </a:cubicBezTo>
                <a:cubicBezTo>
                  <a:pt x="4607802" y="256421"/>
                  <a:pt x="4610600" y="256359"/>
                  <a:pt x="4610600" y="256359"/>
                </a:cubicBezTo>
                <a:cubicBezTo>
                  <a:pt x="4610600" y="256359"/>
                  <a:pt x="4610600" y="256421"/>
                  <a:pt x="4610538" y="256483"/>
                </a:cubicBezTo>
                <a:cubicBezTo>
                  <a:pt x="4610352" y="256919"/>
                  <a:pt x="4609357" y="258846"/>
                  <a:pt x="4608548" y="259157"/>
                </a:cubicBezTo>
                <a:cubicBezTo>
                  <a:pt x="4607678" y="259530"/>
                  <a:pt x="4605750" y="261333"/>
                  <a:pt x="4604693" y="261333"/>
                </a:cubicBezTo>
                <a:cubicBezTo>
                  <a:pt x="4603636" y="261333"/>
                  <a:pt x="4602393" y="262017"/>
                  <a:pt x="4601833" y="262266"/>
                </a:cubicBezTo>
                <a:cubicBezTo>
                  <a:pt x="4601335" y="262515"/>
                  <a:pt x="4600154" y="262763"/>
                  <a:pt x="4599159" y="263261"/>
                </a:cubicBezTo>
                <a:cubicBezTo>
                  <a:pt x="4598102" y="263820"/>
                  <a:pt x="4598102" y="265375"/>
                  <a:pt x="4597480" y="265375"/>
                </a:cubicBezTo>
                <a:cubicBezTo>
                  <a:pt x="4596797" y="265375"/>
                  <a:pt x="4596299" y="265499"/>
                  <a:pt x="4595367" y="265624"/>
                </a:cubicBezTo>
                <a:cubicBezTo>
                  <a:pt x="4594496" y="265748"/>
                  <a:pt x="4594372" y="265624"/>
                  <a:pt x="4593314" y="266370"/>
                </a:cubicBezTo>
                <a:cubicBezTo>
                  <a:pt x="4592258" y="267178"/>
                  <a:pt x="4592942" y="267302"/>
                  <a:pt x="4591138" y="268048"/>
                </a:cubicBezTo>
                <a:cubicBezTo>
                  <a:pt x="4589336" y="268857"/>
                  <a:pt x="4588900" y="268421"/>
                  <a:pt x="4588029" y="269230"/>
                </a:cubicBezTo>
                <a:cubicBezTo>
                  <a:pt x="4587097" y="269976"/>
                  <a:pt x="4583615" y="272587"/>
                  <a:pt x="4582433" y="273085"/>
                </a:cubicBezTo>
                <a:cubicBezTo>
                  <a:pt x="4581563" y="273520"/>
                  <a:pt x="4580879" y="273209"/>
                  <a:pt x="4580009" y="273396"/>
                </a:cubicBezTo>
                <a:cubicBezTo>
                  <a:pt x="4579760" y="273458"/>
                  <a:pt x="4579511" y="273520"/>
                  <a:pt x="4579263" y="273707"/>
                </a:cubicBezTo>
                <a:cubicBezTo>
                  <a:pt x="4578081" y="274515"/>
                  <a:pt x="4577522" y="275448"/>
                  <a:pt x="4577024" y="275572"/>
                </a:cubicBezTo>
                <a:cubicBezTo>
                  <a:pt x="4576527" y="275696"/>
                  <a:pt x="4575097" y="276069"/>
                  <a:pt x="4575346" y="275696"/>
                </a:cubicBezTo>
                <a:cubicBezTo>
                  <a:pt x="4575594" y="275323"/>
                  <a:pt x="4577024" y="273085"/>
                  <a:pt x="4578081" y="272712"/>
                </a:cubicBezTo>
                <a:moveTo>
                  <a:pt x="4480463" y="393771"/>
                </a:moveTo>
                <a:cubicBezTo>
                  <a:pt x="4483074" y="396445"/>
                  <a:pt x="4482577" y="390725"/>
                  <a:pt x="4485499" y="390414"/>
                </a:cubicBezTo>
                <a:lnTo>
                  <a:pt x="4485499" y="390414"/>
                </a:lnTo>
                <a:cubicBezTo>
                  <a:pt x="4485499" y="390414"/>
                  <a:pt x="4485499" y="390414"/>
                  <a:pt x="4485499" y="390414"/>
                </a:cubicBezTo>
                <a:cubicBezTo>
                  <a:pt x="4485312" y="391035"/>
                  <a:pt x="4485064" y="391657"/>
                  <a:pt x="4484815" y="392279"/>
                </a:cubicBezTo>
                <a:cubicBezTo>
                  <a:pt x="4484442" y="393274"/>
                  <a:pt x="4484069" y="394331"/>
                  <a:pt x="4483758" y="395450"/>
                </a:cubicBezTo>
                <a:cubicBezTo>
                  <a:pt x="4483198" y="395574"/>
                  <a:pt x="4482888" y="396072"/>
                  <a:pt x="4482701" y="396507"/>
                </a:cubicBezTo>
                <a:cubicBezTo>
                  <a:pt x="4482017" y="396445"/>
                  <a:pt x="4481395" y="396320"/>
                  <a:pt x="4481582" y="395388"/>
                </a:cubicBezTo>
                <a:cubicBezTo>
                  <a:pt x="4480836" y="395761"/>
                  <a:pt x="4480525" y="396569"/>
                  <a:pt x="4480463" y="397626"/>
                </a:cubicBezTo>
                <a:lnTo>
                  <a:pt x="4480836" y="397502"/>
                </a:lnTo>
                <a:cubicBezTo>
                  <a:pt x="4479343" y="401170"/>
                  <a:pt x="4478225" y="405025"/>
                  <a:pt x="4477230" y="408756"/>
                </a:cubicBezTo>
                <a:cubicBezTo>
                  <a:pt x="4476421" y="411741"/>
                  <a:pt x="4475488" y="414849"/>
                  <a:pt x="4474431" y="417834"/>
                </a:cubicBezTo>
                <a:cubicBezTo>
                  <a:pt x="4474680" y="409937"/>
                  <a:pt x="4478784" y="401668"/>
                  <a:pt x="4480525" y="393647"/>
                </a:cubicBezTo>
                <a:moveTo>
                  <a:pt x="4473747" y="420010"/>
                </a:moveTo>
                <a:lnTo>
                  <a:pt x="4473747" y="420010"/>
                </a:lnTo>
                <a:cubicBezTo>
                  <a:pt x="4473375" y="422932"/>
                  <a:pt x="4472504" y="425730"/>
                  <a:pt x="4471571" y="428466"/>
                </a:cubicBezTo>
                <a:cubicBezTo>
                  <a:pt x="4471136" y="429896"/>
                  <a:pt x="4470701" y="431326"/>
                  <a:pt x="4470266" y="432756"/>
                </a:cubicBezTo>
                <a:cubicBezTo>
                  <a:pt x="4469768" y="428715"/>
                  <a:pt x="4471820" y="423119"/>
                  <a:pt x="4473685" y="419948"/>
                </a:cubicBezTo>
                <a:moveTo>
                  <a:pt x="4436876" y="562894"/>
                </a:moveTo>
                <a:lnTo>
                  <a:pt x="4436876" y="562894"/>
                </a:lnTo>
                <a:cubicBezTo>
                  <a:pt x="4436193" y="566998"/>
                  <a:pt x="4435198" y="571163"/>
                  <a:pt x="4434203" y="575143"/>
                </a:cubicBezTo>
                <a:cubicBezTo>
                  <a:pt x="4433768" y="576822"/>
                  <a:pt x="4433394" y="578500"/>
                  <a:pt x="4432959" y="580179"/>
                </a:cubicBezTo>
                <a:lnTo>
                  <a:pt x="4432897" y="580179"/>
                </a:lnTo>
                <a:lnTo>
                  <a:pt x="4432897" y="580179"/>
                </a:lnTo>
                <a:cubicBezTo>
                  <a:pt x="4432338" y="574770"/>
                  <a:pt x="4434514" y="567308"/>
                  <a:pt x="4436814" y="562832"/>
                </a:cubicBezTo>
                <a:moveTo>
                  <a:pt x="4426866" y="606978"/>
                </a:moveTo>
                <a:cubicBezTo>
                  <a:pt x="4427363" y="603060"/>
                  <a:pt x="4427425" y="593796"/>
                  <a:pt x="4430223" y="590252"/>
                </a:cubicBezTo>
                <a:cubicBezTo>
                  <a:pt x="4430845" y="587205"/>
                  <a:pt x="4430534" y="583102"/>
                  <a:pt x="4432773" y="581485"/>
                </a:cubicBezTo>
                <a:cubicBezTo>
                  <a:pt x="4431467" y="588138"/>
                  <a:pt x="4429850" y="594915"/>
                  <a:pt x="4428296" y="601444"/>
                </a:cubicBezTo>
                <a:cubicBezTo>
                  <a:pt x="4427860" y="603309"/>
                  <a:pt x="4427425" y="605174"/>
                  <a:pt x="4426990" y="607040"/>
                </a:cubicBezTo>
                <a:lnTo>
                  <a:pt x="4426866" y="607040"/>
                </a:lnTo>
                <a:close/>
                <a:moveTo>
                  <a:pt x="4439674" y="620968"/>
                </a:moveTo>
                <a:cubicBezTo>
                  <a:pt x="4437436" y="621527"/>
                  <a:pt x="4435447" y="622833"/>
                  <a:pt x="4434078" y="622646"/>
                </a:cubicBezTo>
                <a:cubicBezTo>
                  <a:pt x="4427860" y="621900"/>
                  <a:pt x="4426430" y="614128"/>
                  <a:pt x="4427923" y="607040"/>
                </a:cubicBezTo>
                <a:cubicBezTo>
                  <a:pt x="4428358" y="605299"/>
                  <a:pt x="4428731" y="603496"/>
                  <a:pt x="4429167" y="601755"/>
                </a:cubicBezTo>
                <a:cubicBezTo>
                  <a:pt x="4430783" y="595040"/>
                  <a:pt x="4432399" y="588014"/>
                  <a:pt x="4433768" y="581174"/>
                </a:cubicBezTo>
                <a:cubicBezTo>
                  <a:pt x="4433830" y="581112"/>
                  <a:pt x="4433892" y="580987"/>
                  <a:pt x="4433892" y="580863"/>
                </a:cubicBezTo>
                <a:cubicBezTo>
                  <a:pt x="4433892" y="580801"/>
                  <a:pt x="4433892" y="580739"/>
                  <a:pt x="4433830" y="580739"/>
                </a:cubicBezTo>
                <a:cubicBezTo>
                  <a:pt x="4434203" y="578998"/>
                  <a:pt x="4434638" y="577257"/>
                  <a:pt x="4435073" y="575454"/>
                </a:cubicBezTo>
                <a:cubicBezTo>
                  <a:pt x="4436068" y="571350"/>
                  <a:pt x="4437125" y="567122"/>
                  <a:pt x="4437809" y="562894"/>
                </a:cubicBezTo>
                <a:lnTo>
                  <a:pt x="4437933" y="562894"/>
                </a:lnTo>
                <a:cubicBezTo>
                  <a:pt x="4438493" y="561464"/>
                  <a:pt x="4439053" y="560034"/>
                  <a:pt x="4439053" y="557920"/>
                </a:cubicBezTo>
                <a:lnTo>
                  <a:pt x="4438804" y="557920"/>
                </a:lnTo>
                <a:cubicBezTo>
                  <a:pt x="4440171" y="554313"/>
                  <a:pt x="4441042" y="550458"/>
                  <a:pt x="4441912" y="546728"/>
                </a:cubicBezTo>
                <a:cubicBezTo>
                  <a:pt x="4442286" y="544987"/>
                  <a:pt x="4442659" y="543308"/>
                  <a:pt x="4443156" y="541567"/>
                </a:cubicBezTo>
                <a:cubicBezTo>
                  <a:pt x="4443219" y="541318"/>
                  <a:pt x="4443032" y="541007"/>
                  <a:pt x="4442783" y="540945"/>
                </a:cubicBezTo>
                <a:cubicBezTo>
                  <a:pt x="4442534" y="540945"/>
                  <a:pt x="4442224" y="541070"/>
                  <a:pt x="4442161" y="541318"/>
                </a:cubicBezTo>
                <a:cubicBezTo>
                  <a:pt x="4441726" y="543059"/>
                  <a:pt x="4441291" y="544738"/>
                  <a:pt x="4440918" y="546479"/>
                </a:cubicBezTo>
                <a:cubicBezTo>
                  <a:pt x="4440234" y="549526"/>
                  <a:pt x="4439487" y="552697"/>
                  <a:pt x="4438493" y="555743"/>
                </a:cubicBezTo>
                <a:cubicBezTo>
                  <a:pt x="4438741" y="547474"/>
                  <a:pt x="4441415" y="537774"/>
                  <a:pt x="4444586" y="531121"/>
                </a:cubicBezTo>
                <a:cubicBezTo>
                  <a:pt x="4447260" y="516883"/>
                  <a:pt x="4450245" y="502830"/>
                  <a:pt x="4454659" y="490208"/>
                </a:cubicBezTo>
                <a:cubicBezTo>
                  <a:pt x="4453789" y="495369"/>
                  <a:pt x="4452421" y="500530"/>
                  <a:pt x="4451052" y="505504"/>
                </a:cubicBezTo>
                <a:cubicBezTo>
                  <a:pt x="4449871" y="509732"/>
                  <a:pt x="4448690" y="514147"/>
                  <a:pt x="4447820" y="518499"/>
                </a:cubicBezTo>
                <a:cubicBezTo>
                  <a:pt x="4447820" y="518686"/>
                  <a:pt x="4447943" y="518934"/>
                  <a:pt x="4448130" y="518934"/>
                </a:cubicBezTo>
                <a:cubicBezTo>
                  <a:pt x="4448130" y="518934"/>
                  <a:pt x="4448130" y="518934"/>
                  <a:pt x="4448192" y="518934"/>
                </a:cubicBezTo>
                <a:cubicBezTo>
                  <a:pt x="4448379" y="518934"/>
                  <a:pt x="4448504" y="518810"/>
                  <a:pt x="4448566" y="518623"/>
                </a:cubicBezTo>
                <a:cubicBezTo>
                  <a:pt x="4449436" y="514271"/>
                  <a:pt x="4450617" y="509919"/>
                  <a:pt x="4451799" y="505691"/>
                </a:cubicBezTo>
                <a:cubicBezTo>
                  <a:pt x="4453354" y="499970"/>
                  <a:pt x="4454970" y="494063"/>
                  <a:pt x="4455778" y="488157"/>
                </a:cubicBezTo>
                <a:cubicBezTo>
                  <a:pt x="4455778" y="488157"/>
                  <a:pt x="4455778" y="488157"/>
                  <a:pt x="4455778" y="488157"/>
                </a:cubicBezTo>
                <a:cubicBezTo>
                  <a:pt x="4456214" y="487473"/>
                  <a:pt x="4456463" y="486975"/>
                  <a:pt x="4456835" y="486540"/>
                </a:cubicBezTo>
                <a:cubicBezTo>
                  <a:pt x="4457022" y="486353"/>
                  <a:pt x="4456960" y="486043"/>
                  <a:pt x="4456835" y="485918"/>
                </a:cubicBezTo>
                <a:cubicBezTo>
                  <a:pt x="4456711" y="485794"/>
                  <a:pt x="4456338" y="485794"/>
                  <a:pt x="4456214" y="485918"/>
                </a:cubicBezTo>
                <a:cubicBezTo>
                  <a:pt x="4456027" y="486105"/>
                  <a:pt x="4455902" y="486353"/>
                  <a:pt x="4455778" y="486540"/>
                </a:cubicBezTo>
                <a:cubicBezTo>
                  <a:pt x="4455778" y="479638"/>
                  <a:pt x="4459136" y="471680"/>
                  <a:pt x="4460815" y="464716"/>
                </a:cubicBezTo>
                <a:lnTo>
                  <a:pt x="4460690" y="464467"/>
                </a:lnTo>
                <a:cubicBezTo>
                  <a:pt x="4460690" y="464467"/>
                  <a:pt x="4461250" y="464778"/>
                  <a:pt x="4461436" y="464902"/>
                </a:cubicBezTo>
                <a:cubicBezTo>
                  <a:pt x="4460877" y="467265"/>
                  <a:pt x="4460255" y="469628"/>
                  <a:pt x="4459633" y="471928"/>
                </a:cubicBezTo>
                <a:cubicBezTo>
                  <a:pt x="4458763" y="475099"/>
                  <a:pt x="4457892" y="478395"/>
                  <a:pt x="4457270" y="481690"/>
                </a:cubicBezTo>
                <a:cubicBezTo>
                  <a:pt x="4457270" y="481877"/>
                  <a:pt x="4457395" y="482063"/>
                  <a:pt x="4457581" y="482125"/>
                </a:cubicBezTo>
                <a:cubicBezTo>
                  <a:pt x="4457581" y="482125"/>
                  <a:pt x="4457581" y="482125"/>
                  <a:pt x="4457644" y="482125"/>
                </a:cubicBezTo>
                <a:cubicBezTo>
                  <a:pt x="4457830" y="482125"/>
                  <a:pt x="4457955" y="482001"/>
                  <a:pt x="4458017" y="481814"/>
                </a:cubicBezTo>
                <a:cubicBezTo>
                  <a:pt x="4458639" y="478581"/>
                  <a:pt x="4459509" y="475286"/>
                  <a:pt x="4460379" y="472115"/>
                </a:cubicBezTo>
                <a:cubicBezTo>
                  <a:pt x="4461001" y="469752"/>
                  <a:pt x="4461685" y="467327"/>
                  <a:pt x="4462182" y="464902"/>
                </a:cubicBezTo>
                <a:cubicBezTo>
                  <a:pt x="4462182" y="464902"/>
                  <a:pt x="4462182" y="464902"/>
                  <a:pt x="4462182" y="464902"/>
                </a:cubicBezTo>
                <a:cubicBezTo>
                  <a:pt x="4462307" y="464653"/>
                  <a:pt x="4462369" y="464405"/>
                  <a:pt x="4462431" y="464156"/>
                </a:cubicBezTo>
                <a:cubicBezTo>
                  <a:pt x="4462494" y="463845"/>
                  <a:pt x="4462618" y="463534"/>
                  <a:pt x="4462742" y="463286"/>
                </a:cubicBezTo>
                <a:cubicBezTo>
                  <a:pt x="4462866" y="463099"/>
                  <a:pt x="4462742" y="462850"/>
                  <a:pt x="4462556" y="462726"/>
                </a:cubicBezTo>
                <a:cubicBezTo>
                  <a:pt x="4462369" y="462602"/>
                  <a:pt x="4462120" y="462726"/>
                  <a:pt x="4461996" y="462913"/>
                </a:cubicBezTo>
                <a:cubicBezTo>
                  <a:pt x="4461810" y="463223"/>
                  <a:pt x="4461685" y="463596"/>
                  <a:pt x="4461623" y="463970"/>
                </a:cubicBezTo>
                <a:cubicBezTo>
                  <a:pt x="4461623" y="464032"/>
                  <a:pt x="4461623" y="464156"/>
                  <a:pt x="4461561" y="464218"/>
                </a:cubicBezTo>
                <a:cubicBezTo>
                  <a:pt x="4461498" y="464218"/>
                  <a:pt x="4461374" y="464156"/>
                  <a:pt x="4461312" y="464094"/>
                </a:cubicBezTo>
                <a:cubicBezTo>
                  <a:pt x="4464296" y="455327"/>
                  <a:pt x="4464421" y="443140"/>
                  <a:pt x="4468525" y="436301"/>
                </a:cubicBezTo>
                <a:cubicBezTo>
                  <a:pt x="4468587" y="436176"/>
                  <a:pt x="4469395" y="436549"/>
                  <a:pt x="4469084" y="436860"/>
                </a:cubicBezTo>
                <a:lnTo>
                  <a:pt x="4469271" y="436860"/>
                </a:lnTo>
                <a:cubicBezTo>
                  <a:pt x="4468027" y="440715"/>
                  <a:pt x="4467095" y="444508"/>
                  <a:pt x="4466100" y="448487"/>
                </a:cubicBezTo>
                <a:lnTo>
                  <a:pt x="4465851" y="448612"/>
                </a:lnTo>
                <a:cubicBezTo>
                  <a:pt x="4465851" y="448612"/>
                  <a:pt x="4465602" y="448860"/>
                  <a:pt x="4465665" y="449047"/>
                </a:cubicBezTo>
                <a:cubicBezTo>
                  <a:pt x="4465665" y="449171"/>
                  <a:pt x="4465851" y="449233"/>
                  <a:pt x="4465975" y="449233"/>
                </a:cubicBezTo>
                <a:cubicBezTo>
                  <a:pt x="4465975" y="449233"/>
                  <a:pt x="4466100" y="449233"/>
                  <a:pt x="4466100" y="449233"/>
                </a:cubicBezTo>
                <a:lnTo>
                  <a:pt x="4466659" y="448985"/>
                </a:lnTo>
                <a:lnTo>
                  <a:pt x="4466659" y="448798"/>
                </a:lnTo>
                <a:cubicBezTo>
                  <a:pt x="4467654" y="444881"/>
                  <a:pt x="4468649" y="441088"/>
                  <a:pt x="4469830" y="437295"/>
                </a:cubicBezTo>
                <a:cubicBezTo>
                  <a:pt x="4470514" y="436860"/>
                  <a:pt x="4469955" y="435119"/>
                  <a:pt x="4470390" y="434373"/>
                </a:cubicBezTo>
                <a:cubicBezTo>
                  <a:pt x="4470390" y="434373"/>
                  <a:pt x="4470390" y="434373"/>
                  <a:pt x="4470390" y="434311"/>
                </a:cubicBezTo>
                <a:cubicBezTo>
                  <a:pt x="4470452" y="434187"/>
                  <a:pt x="4470576" y="434124"/>
                  <a:pt x="4470701" y="434062"/>
                </a:cubicBezTo>
                <a:lnTo>
                  <a:pt x="4470514" y="434062"/>
                </a:lnTo>
                <a:cubicBezTo>
                  <a:pt x="4470950" y="432321"/>
                  <a:pt x="4471509" y="430518"/>
                  <a:pt x="4472068" y="428839"/>
                </a:cubicBezTo>
                <a:cubicBezTo>
                  <a:pt x="4473001" y="425917"/>
                  <a:pt x="4473934" y="422932"/>
                  <a:pt x="4474307" y="419824"/>
                </a:cubicBezTo>
                <a:cubicBezTo>
                  <a:pt x="4474307" y="419824"/>
                  <a:pt x="4474307" y="419824"/>
                  <a:pt x="4474307" y="419824"/>
                </a:cubicBezTo>
                <a:cubicBezTo>
                  <a:pt x="4475675" y="416342"/>
                  <a:pt x="4476670" y="412673"/>
                  <a:pt x="4477664" y="409191"/>
                </a:cubicBezTo>
                <a:cubicBezTo>
                  <a:pt x="4478597" y="405771"/>
                  <a:pt x="4479655" y="402227"/>
                  <a:pt x="4480960" y="398870"/>
                </a:cubicBezTo>
                <a:cubicBezTo>
                  <a:pt x="4481644" y="400549"/>
                  <a:pt x="4480152" y="403409"/>
                  <a:pt x="4480711" y="406082"/>
                </a:cubicBezTo>
                <a:cubicBezTo>
                  <a:pt x="4479281" y="409751"/>
                  <a:pt x="4478286" y="413606"/>
                  <a:pt x="4477416" y="417336"/>
                </a:cubicBezTo>
                <a:cubicBezTo>
                  <a:pt x="4476297" y="422062"/>
                  <a:pt x="4475053" y="426850"/>
                  <a:pt x="4472939" y="431202"/>
                </a:cubicBezTo>
                <a:cubicBezTo>
                  <a:pt x="4472691" y="431637"/>
                  <a:pt x="4472939" y="432197"/>
                  <a:pt x="4473375" y="432446"/>
                </a:cubicBezTo>
                <a:cubicBezTo>
                  <a:pt x="4473499" y="432508"/>
                  <a:pt x="4473623" y="432570"/>
                  <a:pt x="4473809" y="432570"/>
                </a:cubicBezTo>
                <a:cubicBezTo>
                  <a:pt x="4474121" y="432570"/>
                  <a:pt x="4474493" y="432383"/>
                  <a:pt x="4474680" y="432010"/>
                </a:cubicBezTo>
                <a:cubicBezTo>
                  <a:pt x="4476918" y="427471"/>
                  <a:pt x="4478162" y="422559"/>
                  <a:pt x="4479281" y="417772"/>
                </a:cubicBezTo>
                <a:cubicBezTo>
                  <a:pt x="4480214" y="413917"/>
                  <a:pt x="4481209" y="410000"/>
                  <a:pt x="4482701" y="406269"/>
                </a:cubicBezTo>
                <a:cubicBezTo>
                  <a:pt x="4482701" y="406207"/>
                  <a:pt x="4482701" y="406145"/>
                  <a:pt x="4482701" y="406082"/>
                </a:cubicBezTo>
                <a:cubicBezTo>
                  <a:pt x="4483695" y="402911"/>
                  <a:pt x="4484815" y="399865"/>
                  <a:pt x="4485250" y="396196"/>
                </a:cubicBezTo>
                <a:lnTo>
                  <a:pt x="4485250" y="396196"/>
                </a:lnTo>
                <a:cubicBezTo>
                  <a:pt x="4485499" y="395139"/>
                  <a:pt x="4485872" y="394144"/>
                  <a:pt x="4486245" y="393087"/>
                </a:cubicBezTo>
                <a:cubicBezTo>
                  <a:pt x="4486494" y="392465"/>
                  <a:pt x="4486743" y="391782"/>
                  <a:pt x="4486929" y="391160"/>
                </a:cubicBezTo>
                <a:cubicBezTo>
                  <a:pt x="4486929" y="391160"/>
                  <a:pt x="4486929" y="391160"/>
                  <a:pt x="4486929" y="391160"/>
                </a:cubicBezTo>
                <a:lnTo>
                  <a:pt x="4486929" y="391160"/>
                </a:lnTo>
                <a:cubicBezTo>
                  <a:pt x="4487364" y="389916"/>
                  <a:pt x="4488111" y="388984"/>
                  <a:pt x="4488048" y="387243"/>
                </a:cubicBezTo>
                <a:cubicBezTo>
                  <a:pt x="4496753" y="380900"/>
                  <a:pt x="4504152" y="373315"/>
                  <a:pt x="4513728" y="367719"/>
                </a:cubicBezTo>
                <a:cubicBezTo>
                  <a:pt x="4555199" y="336133"/>
                  <a:pt x="4601833" y="305168"/>
                  <a:pt x="4652756" y="282287"/>
                </a:cubicBezTo>
                <a:cubicBezTo>
                  <a:pt x="4663016" y="277686"/>
                  <a:pt x="4673026" y="271903"/>
                  <a:pt x="4683472" y="267800"/>
                </a:cubicBezTo>
                <a:cubicBezTo>
                  <a:pt x="4688819" y="265686"/>
                  <a:pt x="4694229" y="264007"/>
                  <a:pt x="4699638" y="261644"/>
                </a:cubicBezTo>
                <a:cubicBezTo>
                  <a:pt x="4705110" y="259344"/>
                  <a:pt x="4710643" y="257976"/>
                  <a:pt x="4716364" y="256048"/>
                </a:cubicBezTo>
                <a:cubicBezTo>
                  <a:pt x="4727556" y="252255"/>
                  <a:pt x="4738001" y="246908"/>
                  <a:pt x="4749318" y="243737"/>
                </a:cubicBezTo>
                <a:cubicBezTo>
                  <a:pt x="4750935" y="243302"/>
                  <a:pt x="4752675" y="243613"/>
                  <a:pt x="4754354" y="243177"/>
                </a:cubicBezTo>
                <a:cubicBezTo>
                  <a:pt x="4759079" y="241996"/>
                  <a:pt x="4763867" y="240379"/>
                  <a:pt x="4768842" y="239260"/>
                </a:cubicBezTo>
                <a:cubicBezTo>
                  <a:pt x="4778977" y="237022"/>
                  <a:pt x="4791785" y="233664"/>
                  <a:pt x="4800116" y="233105"/>
                </a:cubicBezTo>
                <a:cubicBezTo>
                  <a:pt x="4814480" y="232234"/>
                  <a:pt x="4833382" y="230431"/>
                  <a:pt x="4847558" y="231426"/>
                </a:cubicBezTo>
                <a:cubicBezTo>
                  <a:pt x="4849610" y="232359"/>
                  <a:pt x="4851475" y="233478"/>
                  <a:pt x="4854833" y="233105"/>
                </a:cubicBezTo>
                <a:cubicBezTo>
                  <a:pt x="4860429" y="238141"/>
                  <a:pt x="4871620" y="237581"/>
                  <a:pt x="4876595" y="243177"/>
                </a:cubicBezTo>
                <a:cubicBezTo>
                  <a:pt x="4870626" y="260338"/>
                  <a:pt x="4862046" y="275448"/>
                  <a:pt x="4853154" y="288940"/>
                </a:cubicBezTo>
                <a:cubicBezTo>
                  <a:pt x="4851911" y="290868"/>
                  <a:pt x="4849796" y="292609"/>
                  <a:pt x="4848677" y="294536"/>
                </a:cubicBezTo>
                <a:cubicBezTo>
                  <a:pt x="4847869" y="295966"/>
                  <a:pt x="4847745" y="298080"/>
                  <a:pt x="4846998" y="299572"/>
                </a:cubicBezTo>
                <a:cubicBezTo>
                  <a:pt x="4844014" y="305293"/>
                  <a:pt x="4838169" y="309210"/>
                  <a:pt x="4837485" y="316298"/>
                </a:cubicBezTo>
                <a:cubicBezTo>
                  <a:pt x="4834004" y="321024"/>
                  <a:pt x="4830149" y="325376"/>
                  <a:pt x="4826853" y="330226"/>
                </a:cubicBezTo>
                <a:cubicBezTo>
                  <a:pt x="4825733" y="331594"/>
                  <a:pt x="4824615" y="329480"/>
                  <a:pt x="4823495" y="330785"/>
                </a:cubicBezTo>
                <a:cubicBezTo>
                  <a:pt x="4822687" y="331532"/>
                  <a:pt x="4822936" y="333273"/>
                  <a:pt x="4822936" y="334703"/>
                </a:cubicBezTo>
                <a:cubicBezTo>
                  <a:pt x="4818459" y="334889"/>
                  <a:pt x="4816967" y="338993"/>
                  <a:pt x="4815101" y="341418"/>
                </a:cubicBezTo>
                <a:cubicBezTo>
                  <a:pt x="4812241" y="345148"/>
                  <a:pt x="4808138" y="347946"/>
                  <a:pt x="4806148" y="352050"/>
                </a:cubicBezTo>
                <a:cubicBezTo>
                  <a:pt x="4806086" y="353107"/>
                  <a:pt x="4806708" y="353356"/>
                  <a:pt x="4807826" y="353169"/>
                </a:cubicBezTo>
                <a:cubicBezTo>
                  <a:pt x="4806086" y="356651"/>
                  <a:pt x="4803474" y="359263"/>
                  <a:pt x="4801111" y="362123"/>
                </a:cubicBezTo>
                <a:cubicBezTo>
                  <a:pt x="4795267" y="360817"/>
                  <a:pt x="4794521" y="367843"/>
                  <a:pt x="4790479" y="369957"/>
                </a:cubicBezTo>
                <a:lnTo>
                  <a:pt x="4790604" y="369957"/>
                </a:lnTo>
                <a:cubicBezTo>
                  <a:pt x="4789981" y="370455"/>
                  <a:pt x="4789609" y="371076"/>
                  <a:pt x="4789360" y="371698"/>
                </a:cubicBezTo>
                <a:lnTo>
                  <a:pt x="4789360" y="371698"/>
                </a:lnTo>
                <a:cubicBezTo>
                  <a:pt x="4760323" y="402103"/>
                  <a:pt x="4729670" y="431762"/>
                  <a:pt x="4698394" y="459244"/>
                </a:cubicBezTo>
                <a:cubicBezTo>
                  <a:pt x="4681731" y="473918"/>
                  <a:pt x="4664197" y="487846"/>
                  <a:pt x="4647036" y="501089"/>
                </a:cubicBezTo>
                <a:cubicBezTo>
                  <a:pt x="4643927" y="503514"/>
                  <a:pt x="4640632" y="506001"/>
                  <a:pt x="4637523" y="508364"/>
                </a:cubicBezTo>
                <a:cubicBezTo>
                  <a:pt x="4627388" y="516074"/>
                  <a:pt x="4618683" y="523846"/>
                  <a:pt x="4608486" y="530686"/>
                </a:cubicBezTo>
                <a:cubicBezTo>
                  <a:pt x="4601647" y="535349"/>
                  <a:pt x="4594807" y="539640"/>
                  <a:pt x="4587843" y="544116"/>
                </a:cubicBezTo>
                <a:cubicBezTo>
                  <a:pt x="4586475" y="546666"/>
                  <a:pt x="4582807" y="546976"/>
                  <a:pt x="4581128" y="549153"/>
                </a:cubicBezTo>
                <a:cubicBezTo>
                  <a:pt x="4579014" y="549774"/>
                  <a:pt x="4579511" y="547785"/>
                  <a:pt x="4577770" y="548033"/>
                </a:cubicBezTo>
                <a:cubicBezTo>
                  <a:pt x="4573853" y="550956"/>
                  <a:pt x="4569438" y="552635"/>
                  <a:pt x="4566019" y="556427"/>
                </a:cubicBezTo>
                <a:cubicBezTo>
                  <a:pt x="4565148" y="557360"/>
                  <a:pt x="4564775" y="559474"/>
                  <a:pt x="4563780" y="560345"/>
                </a:cubicBezTo>
                <a:cubicBezTo>
                  <a:pt x="4562723" y="561339"/>
                  <a:pt x="4560671" y="561526"/>
                  <a:pt x="4559303" y="562583"/>
                </a:cubicBezTo>
                <a:cubicBezTo>
                  <a:pt x="4557936" y="563640"/>
                  <a:pt x="4557252" y="565505"/>
                  <a:pt x="4555946" y="566500"/>
                </a:cubicBezTo>
                <a:cubicBezTo>
                  <a:pt x="4552899" y="568801"/>
                  <a:pt x="4548485" y="569609"/>
                  <a:pt x="4547552" y="573215"/>
                </a:cubicBezTo>
                <a:cubicBezTo>
                  <a:pt x="4543821" y="576573"/>
                  <a:pt x="4536857" y="576697"/>
                  <a:pt x="4536360" y="583288"/>
                </a:cubicBezTo>
                <a:cubicBezTo>
                  <a:pt x="4533998" y="583412"/>
                  <a:pt x="4533686" y="582418"/>
                  <a:pt x="4531883" y="583288"/>
                </a:cubicBezTo>
                <a:cubicBezTo>
                  <a:pt x="4522184" y="589817"/>
                  <a:pt x="4507634" y="591433"/>
                  <a:pt x="4500608" y="600573"/>
                </a:cubicBezTo>
                <a:cubicBezTo>
                  <a:pt x="4497126" y="601071"/>
                  <a:pt x="4495634" y="603496"/>
                  <a:pt x="4491654" y="603371"/>
                </a:cubicBezTo>
                <a:cubicBezTo>
                  <a:pt x="4491592" y="604988"/>
                  <a:pt x="4488608" y="603682"/>
                  <a:pt x="4488857" y="605610"/>
                </a:cubicBezTo>
                <a:cubicBezTo>
                  <a:pt x="4487116" y="606045"/>
                  <a:pt x="4486804" y="605050"/>
                  <a:pt x="4485499" y="605050"/>
                </a:cubicBezTo>
                <a:cubicBezTo>
                  <a:pt x="4479219" y="608159"/>
                  <a:pt x="4471260" y="609465"/>
                  <a:pt x="4466535" y="614004"/>
                </a:cubicBezTo>
                <a:lnTo>
                  <a:pt x="4463177" y="614004"/>
                </a:lnTo>
                <a:cubicBezTo>
                  <a:pt x="4458327" y="618854"/>
                  <a:pt x="4447758" y="619227"/>
                  <a:pt x="4439177" y="621278"/>
                </a:cubicBezTo>
                <a:moveTo>
                  <a:pt x="4452545" y="783375"/>
                </a:moveTo>
                <a:lnTo>
                  <a:pt x="4452545" y="781696"/>
                </a:lnTo>
                <a:cubicBezTo>
                  <a:pt x="4454161" y="780888"/>
                  <a:pt x="4454161" y="784246"/>
                  <a:pt x="4452545" y="783375"/>
                </a:cubicBezTo>
                <a:moveTo>
                  <a:pt x="4464794" y="787852"/>
                </a:moveTo>
                <a:cubicBezTo>
                  <a:pt x="4461250" y="788474"/>
                  <a:pt x="4460503" y="786173"/>
                  <a:pt x="4458639" y="785054"/>
                </a:cubicBezTo>
                <a:cubicBezTo>
                  <a:pt x="4463302" y="785178"/>
                  <a:pt x="4471633" y="789033"/>
                  <a:pt x="4474805" y="790650"/>
                </a:cubicBezTo>
                <a:cubicBezTo>
                  <a:pt x="4475613" y="790899"/>
                  <a:pt x="4479406" y="790712"/>
                  <a:pt x="4479281" y="793448"/>
                </a:cubicBezTo>
                <a:cubicBezTo>
                  <a:pt x="4472691" y="793323"/>
                  <a:pt x="4469271" y="790028"/>
                  <a:pt x="4464794" y="787852"/>
                </a:cubicBezTo>
                <a:moveTo>
                  <a:pt x="4485437" y="797925"/>
                </a:moveTo>
                <a:lnTo>
                  <a:pt x="4485437" y="797925"/>
                </a:lnTo>
                <a:cubicBezTo>
                  <a:pt x="4485437" y="797925"/>
                  <a:pt x="4485250" y="797925"/>
                  <a:pt x="4485250" y="797925"/>
                </a:cubicBezTo>
                <a:cubicBezTo>
                  <a:pt x="4485623" y="797552"/>
                  <a:pt x="4485997" y="796992"/>
                  <a:pt x="4486556" y="796246"/>
                </a:cubicBezTo>
                <a:cubicBezTo>
                  <a:pt x="4487924" y="796495"/>
                  <a:pt x="4486556" y="798422"/>
                  <a:pt x="4485437" y="797925"/>
                </a:cubicBezTo>
                <a:moveTo>
                  <a:pt x="4496069" y="758255"/>
                </a:moveTo>
                <a:cubicBezTo>
                  <a:pt x="4497810" y="758007"/>
                  <a:pt x="4498059" y="759685"/>
                  <a:pt x="4497188" y="760494"/>
                </a:cubicBezTo>
                <a:cubicBezTo>
                  <a:pt x="4496753" y="760432"/>
                  <a:pt x="4496442" y="760245"/>
                  <a:pt x="4496255" y="759934"/>
                </a:cubicBezTo>
                <a:lnTo>
                  <a:pt x="4496255" y="759934"/>
                </a:lnTo>
                <a:cubicBezTo>
                  <a:pt x="4496255" y="759934"/>
                  <a:pt x="4496069" y="759499"/>
                  <a:pt x="4496007" y="759188"/>
                </a:cubicBezTo>
                <a:cubicBezTo>
                  <a:pt x="4496007" y="758939"/>
                  <a:pt x="4496007" y="758628"/>
                  <a:pt x="4496069" y="758255"/>
                </a:cubicBezTo>
                <a:moveTo>
                  <a:pt x="4491033" y="741965"/>
                </a:moveTo>
                <a:cubicBezTo>
                  <a:pt x="4491654" y="741841"/>
                  <a:pt x="4494017" y="742400"/>
                  <a:pt x="4494017" y="742400"/>
                </a:cubicBezTo>
                <a:cubicBezTo>
                  <a:pt x="4493582" y="742773"/>
                  <a:pt x="4493209" y="744949"/>
                  <a:pt x="4492215" y="744203"/>
                </a:cubicBezTo>
                <a:cubicBezTo>
                  <a:pt x="4491157" y="743395"/>
                  <a:pt x="4490411" y="742089"/>
                  <a:pt x="4491033" y="741965"/>
                </a:cubicBezTo>
                <a:moveTo>
                  <a:pt x="4489913" y="797365"/>
                </a:moveTo>
                <a:cubicBezTo>
                  <a:pt x="4492090" y="797054"/>
                  <a:pt x="4497064" y="798298"/>
                  <a:pt x="4497748" y="801282"/>
                </a:cubicBezTo>
                <a:cubicBezTo>
                  <a:pt x="4494950" y="800225"/>
                  <a:pt x="4490908" y="800349"/>
                  <a:pt x="4489913" y="797365"/>
                </a:cubicBezTo>
                <a:moveTo>
                  <a:pt x="4547427" y="807935"/>
                </a:moveTo>
                <a:cubicBezTo>
                  <a:pt x="4547490" y="807624"/>
                  <a:pt x="4547614" y="807189"/>
                  <a:pt x="4547801" y="806816"/>
                </a:cubicBezTo>
                <a:cubicBezTo>
                  <a:pt x="4549044" y="806816"/>
                  <a:pt x="4549852" y="807189"/>
                  <a:pt x="4549666" y="808495"/>
                </a:cubicBezTo>
                <a:cubicBezTo>
                  <a:pt x="4548982" y="808495"/>
                  <a:pt x="4548360" y="807500"/>
                  <a:pt x="4547987" y="808495"/>
                </a:cubicBezTo>
                <a:cubicBezTo>
                  <a:pt x="4547676" y="808370"/>
                  <a:pt x="4547427" y="808308"/>
                  <a:pt x="4547366" y="808184"/>
                </a:cubicBezTo>
                <a:cubicBezTo>
                  <a:pt x="4547366" y="808122"/>
                  <a:pt x="4547366" y="808060"/>
                  <a:pt x="4547366" y="807935"/>
                </a:cubicBezTo>
                <a:moveTo>
                  <a:pt x="4509127" y="768701"/>
                </a:moveTo>
                <a:lnTo>
                  <a:pt x="4502909" y="766276"/>
                </a:lnTo>
                <a:lnTo>
                  <a:pt x="4503033" y="763043"/>
                </a:lnTo>
                <a:lnTo>
                  <a:pt x="4503344" y="762173"/>
                </a:lnTo>
                <a:cubicBezTo>
                  <a:pt x="4501727" y="762110"/>
                  <a:pt x="4501976" y="759561"/>
                  <a:pt x="4503903" y="759934"/>
                </a:cubicBezTo>
                <a:lnTo>
                  <a:pt x="4503903" y="761613"/>
                </a:lnTo>
                <a:lnTo>
                  <a:pt x="4504711" y="761924"/>
                </a:lnTo>
                <a:cubicBezTo>
                  <a:pt x="4504711" y="761924"/>
                  <a:pt x="4505209" y="762297"/>
                  <a:pt x="4505582" y="762421"/>
                </a:cubicBezTo>
                <a:cubicBezTo>
                  <a:pt x="4505893" y="762297"/>
                  <a:pt x="4506204" y="762110"/>
                  <a:pt x="4506702" y="762173"/>
                </a:cubicBezTo>
                <a:cubicBezTo>
                  <a:pt x="4506702" y="762608"/>
                  <a:pt x="4506951" y="762856"/>
                  <a:pt x="4507261" y="763043"/>
                </a:cubicBezTo>
                <a:cubicBezTo>
                  <a:pt x="4506639" y="762919"/>
                  <a:pt x="4506080" y="762670"/>
                  <a:pt x="4505582" y="762421"/>
                </a:cubicBezTo>
                <a:cubicBezTo>
                  <a:pt x="4505272" y="762670"/>
                  <a:pt x="4504960" y="762794"/>
                  <a:pt x="4504463" y="762732"/>
                </a:cubicBezTo>
                <a:lnTo>
                  <a:pt x="4504711" y="761924"/>
                </a:lnTo>
                <a:lnTo>
                  <a:pt x="4503033" y="763043"/>
                </a:lnTo>
                <a:lnTo>
                  <a:pt x="4503903" y="763292"/>
                </a:lnTo>
                <a:cubicBezTo>
                  <a:pt x="4505085" y="764535"/>
                  <a:pt x="4505520" y="763043"/>
                  <a:pt x="4507261" y="763292"/>
                </a:cubicBezTo>
                <a:cubicBezTo>
                  <a:pt x="4507136" y="763976"/>
                  <a:pt x="4507385" y="764287"/>
                  <a:pt x="4507820" y="764411"/>
                </a:cubicBezTo>
                <a:cubicBezTo>
                  <a:pt x="4508566" y="763665"/>
                  <a:pt x="4508256" y="763478"/>
                  <a:pt x="4507820" y="763292"/>
                </a:cubicBezTo>
                <a:cubicBezTo>
                  <a:pt x="4509437" y="763851"/>
                  <a:pt x="4511303" y="764349"/>
                  <a:pt x="4512298" y="764971"/>
                </a:cubicBezTo>
                <a:cubicBezTo>
                  <a:pt x="4514100" y="766152"/>
                  <a:pt x="4519821" y="768701"/>
                  <a:pt x="4519821" y="770380"/>
                </a:cubicBezTo>
                <a:cubicBezTo>
                  <a:pt x="4519821" y="772059"/>
                  <a:pt x="4516339" y="769696"/>
                  <a:pt x="4516339" y="769696"/>
                </a:cubicBezTo>
                <a:lnTo>
                  <a:pt x="4511738" y="766649"/>
                </a:lnTo>
                <a:lnTo>
                  <a:pt x="4509127" y="768701"/>
                </a:lnTo>
                <a:close/>
                <a:moveTo>
                  <a:pt x="4529582" y="805697"/>
                </a:moveTo>
                <a:cubicBezTo>
                  <a:pt x="4526039" y="802588"/>
                  <a:pt x="4516463" y="803147"/>
                  <a:pt x="4512298" y="798982"/>
                </a:cubicBezTo>
                <a:cubicBezTo>
                  <a:pt x="4512733" y="795500"/>
                  <a:pt x="4520008" y="799230"/>
                  <a:pt x="4522370" y="799541"/>
                </a:cubicBezTo>
                <a:cubicBezTo>
                  <a:pt x="4525604" y="799976"/>
                  <a:pt x="4527158" y="800474"/>
                  <a:pt x="4529645" y="801220"/>
                </a:cubicBezTo>
                <a:cubicBezTo>
                  <a:pt x="4529085" y="803583"/>
                  <a:pt x="4528028" y="803769"/>
                  <a:pt x="4529645" y="805697"/>
                </a:cubicBezTo>
                <a:moveTo>
                  <a:pt x="4540899" y="816329"/>
                </a:moveTo>
                <a:cubicBezTo>
                  <a:pt x="4540278" y="816205"/>
                  <a:pt x="4539780" y="815956"/>
                  <a:pt x="4539469" y="815707"/>
                </a:cubicBezTo>
                <a:cubicBezTo>
                  <a:pt x="4539469" y="815707"/>
                  <a:pt x="4539469" y="815707"/>
                  <a:pt x="4539469" y="815707"/>
                </a:cubicBezTo>
                <a:cubicBezTo>
                  <a:pt x="4539655" y="815334"/>
                  <a:pt x="4539904" y="815023"/>
                  <a:pt x="4540091" y="814650"/>
                </a:cubicBezTo>
                <a:lnTo>
                  <a:pt x="4540091" y="814650"/>
                </a:lnTo>
                <a:cubicBezTo>
                  <a:pt x="4541459" y="814153"/>
                  <a:pt x="4542640" y="816578"/>
                  <a:pt x="4540837" y="816391"/>
                </a:cubicBezTo>
                <a:moveTo>
                  <a:pt x="4555760" y="813531"/>
                </a:moveTo>
                <a:cubicBezTo>
                  <a:pt x="4548422" y="814402"/>
                  <a:pt x="4540029" y="810049"/>
                  <a:pt x="4533437" y="806816"/>
                </a:cubicBezTo>
                <a:cubicBezTo>
                  <a:pt x="4536485" y="805137"/>
                  <a:pt x="4539842" y="807562"/>
                  <a:pt x="4541832" y="807376"/>
                </a:cubicBezTo>
                <a:cubicBezTo>
                  <a:pt x="4542640" y="807313"/>
                  <a:pt x="4542329" y="806070"/>
                  <a:pt x="4542391" y="805137"/>
                </a:cubicBezTo>
                <a:cubicBezTo>
                  <a:pt x="4544070" y="805324"/>
                  <a:pt x="4544381" y="806878"/>
                  <a:pt x="4546868" y="806256"/>
                </a:cubicBezTo>
                <a:lnTo>
                  <a:pt x="4547117" y="806256"/>
                </a:lnTo>
                <a:cubicBezTo>
                  <a:pt x="4546806" y="806816"/>
                  <a:pt x="4546620" y="807376"/>
                  <a:pt x="4546558" y="807749"/>
                </a:cubicBezTo>
                <a:cubicBezTo>
                  <a:pt x="4546558" y="807873"/>
                  <a:pt x="4546558" y="807997"/>
                  <a:pt x="4546495" y="808060"/>
                </a:cubicBezTo>
                <a:lnTo>
                  <a:pt x="4546495" y="808184"/>
                </a:lnTo>
                <a:cubicBezTo>
                  <a:pt x="4546495" y="808184"/>
                  <a:pt x="4546495" y="808308"/>
                  <a:pt x="4546495" y="808308"/>
                </a:cubicBezTo>
                <a:cubicBezTo>
                  <a:pt x="4546681" y="808930"/>
                  <a:pt x="4547427" y="809241"/>
                  <a:pt x="4548174" y="809365"/>
                </a:cubicBezTo>
                <a:lnTo>
                  <a:pt x="4547987" y="809552"/>
                </a:lnTo>
                <a:cubicBezTo>
                  <a:pt x="4549106" y="810671"/>
                  <a:pt x="4550536" y="811479"/>
                  <a:pt x="4553023" y="811231"/>
                </a:cubicBezTo>
                <a:lnTo>
                  <a:pt x="4553148" y="811106"/>
                </a:lnTo>
                <a:cubicBezTo>
                  <a:pt x="4553707" y="811852"/>
                  <a:pt x="4554453" y="812163"/>
                  <a:pt x="4555138" y="812474"/>
                </a:cubicBezTo>
                <a:cubicBezTo>
                  <a:pt x="4555448" y="812598"/>
                  <a:pt x="4555635" y="812723"/>
                  <a:pt x="4555884" y="812847"/>
                </a:cubicBezTo>
                <a:lnTo>
                  <a:pt x="4555760" y="812847"/>
                </a:lnTo>
                <a:cubicBezTo>
                  <a:pt x="4555760" y="812847"/>
                  <a:pt x="4555946" y="812847"/>
                  <a:pt x="4555946" y="812847"/>
                </a:cubicBezTo>
                <a:cubicBezTo>
                  <a:pt x="4555946" y="812847"/>
                  <a:pt x="4555946" y="812847"/>
                  <a:pt x="4555946" y="812847"/>
                </a:cubicBezTo>
                <a:cubicBezTo>
                  <a:pt x="4555822" y="813034"/>
                  <a:pt x="4555760" y="813220"/>
                  <a:pt x="4555697" y="813407"/>
                </a:cubicBezTo>
                <a:moveTo>
                  <a:pt x="4556444" y="811293"/>
                </a:moveTo>
                <a:cubicBezTo>
                  <a:pt x="4556444" y="811293"/>
                  <a:pt x="4556008" y="811106"/>
                  <a:pt x="4555822" y="810982"/>
                </a:cubicBezTo>
                <a:cubicBezTo>
                  <a:pt x="4555386" y="810795"/>
                  <a:pt x="4555014" y="810609"/>
                  <a:pt x="4554765" y="810360"/>
                </a:cubicBezTo>
                <a:cubicBezTo>
                  <a:pt x="4554765" y="808495"/>
                  <a:pt x="4558371" y="810671"/>
                  <a:pt x="4556506" y="811293"/>
                </a:cubicBezTo>
                <a:moveTo>
                  <a:pt x="4564713" y="787292"/>
                </a:moveTo>
                <a:cubicBezTo>
                  <a:pt x="4565273" y="786795"/>
                  <a:pt x="4564900" y="785240"/>
                  <a:pt x="4566392" y="785613"/>
                </a:cubicBezTo>
                <a:lnTo>
                  <a:pt x="4566392" y="785427"/>
                </a:lnTo>
                <a:cubicBezTo>
                  <a:pt x="4566827" y="785862"/>
                  <a:pt x="4567262" y="786173"/>
                  <a:pt x="4567635" y="786360"/>
                </a:cubicBezTo>
                <a:cubicBezTo>
                  <a:pt x="4568692" y="787603"/>
                  <a:pt x="4565583" y="788474"/>
                  <a:pt x="4564713" y="787292"/>
                </a:cubicBezTo>
                <a:moveTo>
                  <a:pt x="4568071" y="785613"/>
                </a:moveTo>
                <a:lnTo>
                  <a:pt x="4568071" y="785800"/>
                </a:lnTo>
                <a:cubicBezTo>
                  <a:pt x="4568071" y="785800"/>
                  <a:pt x="4567511" y="785489"/>
                  <a:pt x="4566889" y="784992"/>
                </a:cubicBezTo>
                <a:lnTo>
                  <a:pt x="4566889" y="784992"/>
                </a:lnTo>
                <a:cubicBezTo>
                  <a:pt x="4566889" y="784992"/>
                  <a:pt x="4566889" y="783872"/>
                  <a:pt x="4566889" y="783872"/>
                </a:cubicBezTo>
                <a:cubicBezTo>
                  <a:pt x="4567884" y="783872"/>
                  <a:pt x="4568630" y="783997"/>
                  <a:pt x="4569128" y="784432"/>
                </a:cubicBezTo>
                <a:cubicBezTo>
                  <a:pt x="4569003" y="785054"/>
                  <a:pt x="4568506" y="785303"/>
                  <a:pt x="4568008" y="785551"/>
                </a:cubicBezTo>
                <a:moveTo>
                  <a:pt x="4573107" y="790090"/>
                </a:moveTo>
                <a:cubicBezTo>
                  <a:pt x="4571366" y="789966"/>
                  <a:pt x="4569998" y="787790"/>
                  <a:pt x="4571428" y="786173"/>
                </a:cubicBezTo>
                <a:lnTo>
                  <a:pt x="4573107" y="786173"/>
                </a:lnTo>
                <a:cubicBezTo>
                  <a:pt x="4574226" y="787230"/>
                  <a:pt x="4573356" y="788847"/>
                  <a:pt x="4573107" y="790090"/>
                </a:cubicBezTo>
                <a:moveTo>
                  <a:pt x="4570620" y="777903"/>
                </a:moveTo>
                <a:cubicBezTo>
                  <a:pt x="4568879" y="775479"/>
                  <a:pt x="4568568" y="775168"/>
                  <a:pt x="4566827" y="774795"/>
                </a:cubicBezTo>
                <a:cubicBezTo>
                  <a:pt x="4565086" y="774484"/>
                  <a:pt x="4563407" y="775479"/>
                  <a:pt x="4561294" y="774795"/>
                </a:cubicBezTo>
                <a:cubicBezTo>
                  <a:pt x="4559241" y="774111"/>
                  <a:pt x="4556506" y="773427"/>
                  <a:pt x="4555822" y="772059"/>
                </a:cubicBezTo>
                <a:cubicBezTo>
                  <a:pt x="4555138" y="770691"/>
                  <a:pt x="4554765" y="768266"/>
                  <a:pt x="4553397" y="768266"/>
                </a:cubicBezTo>
                <a:cubicBezTo>
                  <a:pt x="4552029" y="768266"/>
                  <a:pt x="4547552" y="767893"/>
                  <a:pt x="4547552" y="767893"/>
                </a:cubicBezTo>
                <a:cubicBezTo>
                  <a:pt x="4547552" y="767893"/>
                  <a:pt x="4554081" y="765157"/>
                  <a:pt x="4556816" y="767582"/>
                </a:cubicBezTo>
                <a:cubicBezTo>
                  <a:pt x="4559615" y="770007"/>
                  <a:pt x="4563407" y="770318"/>
                  <a:pt x="4565770" y="771002"/>
                </a:cubicBezTo>
                <a:cubicBezTo>
                  <a:pt x="4568195" y="771686"/>
                  <a:pt x="4572672" y="774111"/>
                  <a:pt x="4574039" y="774795"/>
                </a:cubicBezTo>
                <a:cubicBezTo>
                  <a:pt x="4575469" y="775479"/>
                  <a:pt x="4577832" y="778960"/>
                  <a:pt x="4577832" y="778960"/>
                </a:cubicBezTo>
                <a:cubicBezTo>
                  <a:pt x="4576154" y="778960"/>
                  <a:pt x="4572361" y="780328"/>
                  <a:pt x="4570620" y="777903"/>
                </a:cubicBezTo>
                <a:moveTo>
                  <a:pt x="4577024" y="790650"/>
                </a:moveTo>
                <a:cubicBezTo>
                  <a:pt x="4578330" y="789344"/>
                  <a:pt x="4578516" y="791520"/>
                  <a:pt x="4579822" y="791769"/>
                </a:cubicBezTo>
                <a:cubicBezTo>
                  <a:pt x="4579387" y="793075"/>
                  <a:pt x="4576340" y="792329"/>
                  <a:pt x="4577024" y="790650"/>
                </a:cubicBezTo>
                <a:moveTo>
                  <a:pt x="4590454" y="793013"/>
                </a:moveTo>
                <a:cubicBezTo>
                  <a:pt x="4590268" y="793448"/>
                  <a:pt x="4590144" y="793759"/>
                  <a:pt x="4589895" y="794132"/>
                </a:cubicBezTo>
                <a:lnTo>
                  <a:pt x="4589895" y="794007"/>
                </a:lnTo>
                <a:cubicBezTo>
                  <a:pt x="4589024" y="794878"/>
                  <a:pt x="4586227" y="794878"/>
                  <a:pt x="4585418" y="794007"/>
                </a:cubicBezTo>
                <a:cubicBezTo>
                  <a:pt x="4585232" y="792764"/>
                  <a:pt x="4585481" y="791893"/>
                  <a:pt x="4585978" y="791209"/>
                </a:cubicBezTo>
                <a:cubicBezTo>
                  <a:pt x="4587470" y="791769"/>
                  <a:pt x="4589149" y="792142"/>
                  <a:pt x="4590454" y="792888"/>
                </a:cubicBezTo>
                <a:lnTo>
                  <a:pt x="4590517" y="792888"/>
                </a:lnTo>
                <a:cubicBezTo>
                  <a:pt x="4590517" y="792888"/>
                  <a:pt x="4590517" y="792950"/>
                  <a:pt x="4590517" y="793013"/>
                </a:cubicBezTo>
                <a:moveTo>
                  <a:pt x="4591014" y="794629"/>
                </a:moveTo>
                <a:cubicBezTo>
                  <a:pt x="4591263" y="794194"/>
                  <a:pt x="4591449" y="793821"/>
                  <a:pt x="4591574" y="793448"/>
                </a:cubicBezTo>
                <a:cubicBezTo>
                  <a:pt x="4592879" y="793510"/>
                  <a:pt x="4593253" y="792639"/>
                  <a:pt x="4593750" y="791769"/>
                </a:cubicBezTo>
                <a:cubicBezTo>
                  <a:pt x="4595367" y="792080"/>
                  <a:pt x="4595367" y="793945"/>
                  <a:pt x="4595988" y="795127"/>
                </a:cubicBezTo>
                <a:cubicBezTo>
                  <a:pt x="4594372" y="796059"/>
                  <a:pt x="4591698" y="797054"/>
                  <a:pt x="4591014" y="794629"/>
                </a:cubicBezTo>
                <a:moveTo>
                  <a:pt x="4786873" y="829200"/>
                </a:moveTo>
                <a:lnTo>
                  <a:pt x="4786873" y="829200"/>
                </a:lnTo>
                <a:cubicBezTo>
                  <a:pt x="4786997" y="828765"/>
                  <a:pt x="4787308" y="828516"/>
                  <a:pt x="4787992" y="828640"/>
                </a:cubicBezTo>
                <a:lnTo>
                  <a:pt x="4787992" y="829759"/>
                </a:lnTo>
                <a:lnTo>
                  <a:pt x="4787868" y="829759"/>
                </a:lnTo>
                <a:cubicBezTo>
                  <a:pt x="4787868" y="829759"/>
                  <a:pt x="4787868" y="829759"/>
                  <a:pt x="4787868" y="829759"/>
                </a:cubicBezTo>
                <a:lnTo>
                  <a:pt x="4787495" y="829759"/>
                </a:lnTo>
                <a:cubicBezTo>
                  <a:pt x="4787495" y="829759"/>
                  <a:pt x="4787122" y="829635"/>
                  <a:pt x="4786873" y="829635"/>
                </a:cubicBezTo>
                <a:cubicBezTo>
                  <a:pt x="4786873" y="829511"/>
                  <a:pt x="4786873" y="829386"/>
                  <a:pt x="4786935" y="829262"/>
                </a:cubicBezTo>
                <a:moveTo>
                  <a:pt x="4786126" y="831936"/>
                </a:moveTo>
                <a:lnTo>
                  <a:pt x="4786251" y="831625"/>
                </a:lnTo>
                <a:cubicBezTo>
                  <a:pt x="4786251" y="831625"/>
                  <a:pt x="4786438" y="831065"/>
                  <a:pt x="4786562" y="830754"/>
                </a:cubicBezTo>
                <a:cubicBezTo>
                  <a:pt x="4786810" y="830754"/>
                  <a:pt x="4787059" y="830816"/>
                  <a:pt x="4787308" y="830879"/>
                </a:cubicBezTo>
                <a:lnTo>
                  <a:pt x="4787433" y="830879"/>
                </a:lnTo>
                <a:lnTo>
                  <a:pt x="4787433" y="831998"/>
                </a:lnTo>
                <a:lnTo>
                  <a:pt x="4786126" y="831998"/>
                </a:lnTo>
                <a:cubicBezTo>
                  <a:pt x="4786126" y="831998"/>
                  <a:pt x="4786126" y="831936"/>
                  <a:pt x="4786126" y="831936"/>
                </a:cubicBezTo>
                <a:moveTo>
                  <a:pt x="4740054" y="820806"/>
                </a:moveTo>
                <a:cubicBezTo>
                  <a:pt x="4744281" y="819811"/>
                  <a:pt x="4746022" y="820992"/>
                  <a:pt x="4748945" y="822485"/>
                </a:cubicBezTo>
                <a:cubicBezTo>
                  <a:pt x="4757836" y="819811"/>
                  <a:pt x="4766852" y="825967"/>
                  <a:pt x="4776303" y="826402"/>
                </a:cubicBezTo>
                <a:cubicBezTo>
                  <a:pt x="4776862" y="827148"/>
                  <a:pt x="4777795" y="827521"/>
                  <a:pt x="4777982" y="828640"/>
                </a:cubicBezTo>
                <a:cubicBezTo>
                  <a:pt x="4780469" y="826961"/>
                  <a:pt x="4784448" y="829262"/>
                  <a:pt x="4785816" y="828640"/>
                </a:cubicBezTo>
                <a:lnTo>
                  <a:pt x="4785816" y="828640"/>
                </a:lnTo>
                <a:cubicBezTo>
                  <a:pt x="4785816" y="828640"/>
                  <a:pt x="4785754" y="828765"/>
                  <a:pt x="4785692" y="828827"/>
                </a:cubicBezTo>
                <a:cubicBezTo>
                  <a:pt x="4785692" y="828951"/>
                  <a:pt x="4785629" y="829076"/>
                  <a:pt x="4785567" y="829262"/>
                </a:cubicBezTo>
                <a:cubicBezTo>
                  <a:pt x="4785318" y="829262"/>
                  <a:pt x="4785070" y="829386"/>
                  <a:pt x="4785132" y="829759"/>
                </a:cubicBezTo>
                <a:lnTo>
                  <a:pt x="4785318" y="829759"/>
                </a:lnTo>
                <a:cubicBezTo>
                  <a:pt x="4785194" y="830195"/>
                  <a:pt x="4785008" y="830630"/>
                  <a:pt x="4784883" y="831003"/>
                </a:cubicBezTo>
                <a:cubicBezTo>
                  <a:pt x="4782583" y="832806"/>
                  <a:pt x="4780717" y="829697"/>
                  <a:pt x="4778417" y="829200"/>
                </a:cubicBezTo>
                <a:cubicBezTo>
                  <a:pt x="4777111" y="828889"/>
                  <a:pt x="4774748" y="829449"/>
                  <a:pt x="4772820" y="829200"/>
                </a:cubicBezTo>
                <a:cubicBezTo>
                  <a:pt x="4769774" y="828765"/>
                  <a:pt x="4766479" y="827272"/>
                  <a:pt x="4763867" y="826961"/>
                </a:cubicBezTo>
                <a:cubicBezTo>
                  <a:pt x="4763183" y="826837"/>
                  <a:pt x="4763121" y="827708"/>
                  <a:pt x="4762188" y="827521"/>
                </a:cubicBezTo>
                <a:cubicBezTo>
                  <a:pt x="4758209" y="826651"/>
                  <a:pt x="4754914" y="824972"/>
                  <a:pt x="4752178" y="823604"/>
                </a:cubicBezTo>
                <a:cubicBezTo>
                  <a:pt x="4747888" y="825158"/>
                  <a:pt x="4743971" y="822360"/>
                  <a:pt x="4739867" y="821925"/>
                </a:cubicBezTo>
                <a:lnTo>
                  <a:pt x="4739680" y="821925"/>
                </a:lnTo>
                <a:cubicBezTo>
                  <a:pt x="4739805" y="821490"/>
                  <a:pt x="4739867" y="821179"/>
                  <a:pt x="4739929" y="820806"/>
                </a:cubicBezTo>
                <a:moveTo>
                  <a:pt x="4688633" y="806319"/>
                </a:moveTo>
                <a:cubicBezTo>
                  <a:pt x="4689689" y="806443"/>
                  <a:pt x="4691182" y="807811"/>
                  <a:pt x="4692550" y="807997"/>
                </a:cubicBezTo>
                <a:cubicBezTo>
                  <a:pt x="4696343" y="808433"/>
                  <a:pt x="4700073" y="807997"/>
                  <a:pt x="4703741" y="809117"/>
                </a:cubicBezTo>
                <a:cubicBezTo>
                  <a:pt x="4704736" y="809427"/>
                  <a:pt x="4704985" y="810547"/>
                  <a:pt x="4705980" y="810795"/>
                </a:cubicBezTo>
                <a:cubicBezTo>
                  <a:pt x="4708903" y="811541"/>
                  <a:pt x="4710767" y="811541"/>
                  <a:pt x="4712695" y="811914"/>
                </a:cubicBezTo>
                <a:cubicBezTo>
                  <a:pt x="4714125" y="812225"/>
                  <a:pt x="4716053" y="811666"/>
                  <a:pt x="4717172" y="811914"/>
                </a:cubicBezTo>
                <a:cubicBezTo>
                  <a:pt x="4718043" y="812101"/>
                  <a:pt x="4718602" y="813345"/>
                  <a:pt x="4719410" y="813593"/>
                </a:cubicBezTo>
                <a:cubicBezTo>
                  <a:pt x="4725006" y="815459"/>
                  <a:pt x="4730913" y="814339"/>
                  <a:pt x="4733338" y="818070"/>
                </a:cubicBezTo>
                <a:cubicBezTo>
                  <a:pt x="4736571" y="817448"/>
                  <a:pt x="4737629" y="819003"/>
                  <a:pt x="4738934" y="820308"/>
                </a:cubicBezTo>
                <a:lnTo>
                  <a:pt x="4738934" y="820308"/>
                </a:lnTo>
                <a:cubicBezTo>
                  <a:pt x="4738934" y="820308"/>
                  <a:pt x="4738872" y="820433"/>
                  <a:pt x="4738810" y="820495"/>
                </a:cubicBezTo>
                <a:cubicBezTo>
                  <a:pt x="4738810" y="820806"/>
                  <a:pt x="4738685" y="821055"/>
                  <a:pt x="4738623" y="821303"/>
                </a:cubicBezTo>
                <a:cubicBezTo>
                  <a:pt x="4738188" y="821117"/>
                  <a:pt x="4737442" y="820930"/>
                  <a:pt x="4736136" y="820930"/>
                </a:cubicBezTo>
                <a:cubicBezTo>
                  <a:pt x="4729110" y="820557"/>
                  <a:pt x="4723141" y="816889"/>
                  <a:pt x="4714934" y="816454"/>
                </a:cubicBezTo>
                <a:cubicBezTo>
                  <a:pt x="4714934" y="816143"/>
                  <a:pt x="4714871" y="815770"/>
                  <a:pt x="4714374" y="815894"/>
                </a:cubicBezTo>
                <a:cubicBezTo>
                  <a:pt x="4713006" y="814837"/>
                  <a:pt x="4711141" y="814277"/>
                  <a:pt x="4710457" y="812536"/>
                </a:cubicBezTo>
                <a:cubicBezTo>
                  <a:pt x="4708529" y="813034"/>
                  <a:pt x="4708157" y="815086"/>
                  <a:pt x="4705980" y="815334"/>
                </a:cubicBezTo>
                <a:cubicBezTo>
                  <a:pt x="4699203" y="810547"/>
                  <a:pt x="4686643" y="811604"/>
                  <a:pt x="4680861" y="805821"/>
                </a:cubicBezTo>
                <a:cubicBezTo>
                  <a:pt x="4683348" y="806567"/>
                  <a:pt x="4686083" y="806008"/>
                  <a:pt x="4688695" y="806381"/>
                </a:cubicBezTo>
                <a:moveTo>
                  <a:pt x="4675824" y="816329"/>
                </a:moveTo>
                <a:cubicBezTo>
                  <a:pt x="4677627" y="815645"/>
                  <a:pt x="4676259" y="818132"/>
                  <a:pt x="4678062" y="817448"/>
                </a:cubicBezTo>
                <a:cubicBezTo>
                  <a:pt x="4677440" y="818692"/>
                  <a:pt x="4675762" y="820619"/>
                  <a:pt x="4674145" y="819127"/>
                </a:cubicBezTo>
                <a:cubicBezTo>
                  <a:pt x="4673897" y="817386"/>
                  <a:pt x="4675638" y="817635"/>
                  <a:pt x="4675824" y="816329"/>
                </a:cubicBezTo>
                <a:moveTo>
                  <a:pt x="4671534" y="803707"/>
                </a:moveTo>
                <a:cubicBezTo>
                  <a:pt x="4671969" y="804080"/>
                  <a:pt x="4672902" y="804578"/>
                  <a:pt x="4674705" y="805137"/>
                </a:cubicBezTo>
                <a:cubicBezTo>
                  <a:pt x="4673399" y="805199"/>
                  <a:pt x="4672156" y="805137"/>
                  <a:pt x="4671472" y="804142"/>
                </a:cubicBezTo>
                <a:cubicBezTo>
                  <a:pt x="4671472" y="804018"/>
                  <a:pt x="4671534" y="803831"/>
                  <a:pt x="4671596" y="803707"/>
                </a:cubicBezTo>
                <a:moveTo>
                  <a:pt x="4660155" y="800163"/>
                </a:moveTo>
                <a:cubicBezTo>
                  <a:pt x="4659907" y="801966"/>
                  <a:pt x="4655492" y="801096"/>
                  <a:pt x="4655678" y="799044"/>
                </a:cubicBezTo>
                <a:cubicBezTo>
                  <a:pt x="4657792" y="798795"/>
                  <a:pt x="4659223" y="799230"/>
                  <a:pt x="4660155" y="800163"/>
                </a:cubicBezTo>
                <a:moveTo>
                  <a:pt x="4653129" y="798919"/>
                </a:moveTo>
                <a:cubicBezTo>
                  <a:pt x="4653440" y="799230"/>
                  <a:pt x="4653876" y="799666"/>
                  <a:pt x="4654560" y="800163"/>
                </a:cubicBezTo>
                <a:cubicBezTo>
                  <a:pt x="4653876" y="800163"/>
                  <a:pt x="4653751" y="799541"/>
                  <a:pt x="4653067" y="799168"/>
                </a:cubicBezTo>
                <a:cubicBezTo>
                  <a:pt x="4653067" y="799106"/>
                  <a:pt x="4653067" y="799044"/>
                  <a:pt x="4653129" y="798919"/>
                </a:cubicBezTo>
                <a:moveTo>
                  <a:pt x="4651823" y="797925"/>
                </a:moveTo>
                <a:lnTo>
                  <a:pt x="4652010" y="797925"/>
                </a:lnTo>
                <a:cubicBezTo>
                  <a:pt x="4651886" y="798360"/>
                  <a:pt x="4651823" y="798671"/>
                  <a:pt x="4651761" y="799044"/>
                </a:cubicBezTo>
                <a:cubicBezTo>
                  <a:pt x="4650331" y="799168"/>
                  <a:pt x="4649398" y="798795"/>
                  <a:pt x="4649585" y="797365"/>
                </a:cubicBezTo>
                <a:cubicBezTo>
                  <a:pt x="4650393" y="797489"/>
                  <a:pt x="4651637" y="797178"/>
                  <a:pt x="4651823" y="797925"/>
                </a:cubicBezTo>
                <a:moveTo>
                  <a:pt x="4619989" y="788971"/>
                </a:moveTo>
                <a:cubicBezTo>
                  <a:pt x="4620610" y="789220"/>
                  <a:pt x="4621605" y="788722"/>
                  <a:pt x="4622227" y="788971"/>
                </a:cubicBezTo>
                <a:cubicBezTo>
                  <a:pt x="4624093" y="789717"/>
                  <a:pt x="4625523" y="790836"/>
                  <a:pt x="4628382" y="791209"/>
                </a:cubicBezTo>
                <a:cubicBezTo>
                  <a:pt x="4629999" y="790961"/>
                  <a:pt x="4629191" y="788287"/>
                  <a:pt x="4631740" y="788971"/>
                </a:cubicBezTo>
                <a:cubicBezTo>
                  <a:pt x="4631802" y="790339"/>
                  <a:pt x="4631802" y="791645"/>
                  <a:pt x="4631181" y="792329"/>
                </a:cubicBezTo>
                <a:cubicBezTo>
                  <a:pt x="4635223" y="793323"/>
                  <a:pt x="4639450" y="794132"/>
                  <a:pt x="4643430" y="795127"/>
                </a:cubicBezTo>
                <a:cubicBezTo>
                  <a:pt x="4644300" y="797116"/>
                  <a:pt x="4641564" y="795438"/>
                  <a:pt x="4641751" y="796805"/>
                </a:cubicBezTo>
                <a:cubicBezTo>
                  <a:pt x="4631554" y="795935"/>
                  <a:pt x="4622289" y="791023"/>
                  <a:pt x="4612714" y="787852"/>
                </a:cubicBezTo>
                <a:cubicBezTo>
                  <a:pt x="4613833" y="784246"/>
                  <a:pt x="4617191" y="787852"/>
                  <a:pt x="4619989" y="788971"/>
                </a:cubicBezTo>
                <a:moveTo>
                  <a:pt x="4604382" y="785054"/>
                </a:moveTo>
                <a:lnTo>
                  <a:pt x="4604382" y="784930"/>
                </a:lnTo>
                <a:cubicBezTo>
                  <a:pt x="4604941" y="785365"/>
                  <a:pt x="4605812" y="785924"/>
                  <a:pt x="4607180" y="786733"/>
                </a:cubicBezTo>
                <a:cubicBezTo>
                  <a:pt x="4605564" y="786857"/>
                  <a:pt x="4604134" y="786857"/>
                  <a:pt x="4604382" y="785054"/>
                </a:cubicBezTo>
                <a:moveTo>
                  <a:pt x="4602703" y="783375"/>
                </a:moveTo>
                <a:cubicBezTo>
                  <a:pt x="4602703" y="783810"/>
                  <a:pt x="4602703" y="784121"/>
                  <a:pt x="4602703" y="784370"/>
                </a:cubicBezTo>
                <a:lnTo>
                  <a:pt x="4602517" y="784867"/>
                </a:lnTo>
                <a:cubicBezTo>
                  <a:pt x="4601833" y="784432"/>
                  <a:pt x="4600589" y="783810"/>
                  <a:pt x="4598164" y="782878"/>
                </a:cubicBezTo>
                <a:cubicBezTo>
                  <a:pt x="4600340" y="783624"/>
                  <a:pt x="4601086" y="782629"/>
                  <a:pt x="4602641" y="783437"/>
                </a:cubicBezTo>
                <a:moveTo>
                  <a:pt x="4610475" y="801780"/>
                </a:moveTo>
                <a:cubicBezTo>
                  <a:pt x="4607802" y="801780"/>
                  <a:pt x="4604134" y="797365"/>
                  <a:pt x="4602703" y="801220"/>
                </a:cubicBezTo>
                <a:cubicBezTo>
                  <a:pt x="4600589" y="800412"/>
                  <a:pt x="4600154" y="797862"/>
                  <a:pt x="4597108" y="797862"/>
                </a:cubicBezTo>
                <a:cubicBezTo>
                  <a:pt x="4599346" y="790650"/>
                  <a:pt x="4605626" y="796495"/>
                  <a:pt x="4610538" y="797303"/>
                </a:cubicBezTo>
                <a:lnTo>
                  <a:pt x="4610538" y="800660"/>
                </a:lnTo>
                <a:lnTo>
                  <a:pt x="4610724" y="800660"/>
                </a:lnTo>
                <a:cubicBezTo>
                  <a:pt x="4610600" y="800971"/>
                  <a:pt x="4610538" y="801344"/>
                  <a:pt x="4610475" y="801780"/>
                </a:cubicBezTo>
                <a:moveTo>
                  <a:pt x="4611159" y="801842"/>
                </a:moveTo>
                <a:cubicBezTo>
                  <a:pt x="4611159" y="801842"/>
                  <a:pt x="4611221" y="801344"/>
                  <a:pt x="4611284" y="801158"/>
                </a:cubicBezTo>
                <a:cubicBezTo>
                  <a:pt x="4612154" y="800847"/>
                  <a:pt x="4612590" y="800101"/>
                  <a:pt x="4613833" y="800101"/>
                </a:cubicBezTo>
                <a:cubicBezTo>
                  <a:pt x="4613709" y="801158"/>
                  <a:pt x="4614455" y="801344"/>
                  <a:pt x="4614393" y="802339"/>
                </a:cubicBezTo>
                <a:cubicBezTo>
                  <a:pt x="4612776" y="803023"/>
                  <a:pt x="4612465" y="802526"/>
                  <a:pt x="4611098" y="801842"/>
                </a:cubicBezTo>
                <a:moveTo>
                  <a:pt x="4639512" y="815210"/>
                </a:moveTo>
                <a:cubicBezTo>
                  <a:pt x="4639263" y="813469"/>
                  <a:pt x="4640942" y="813220"/>
                  <a:pt x="4641751" y="814091"/>
                </a:cubicBezTo>
                <a:cubicBezTo>
                  <a:pt x="4641626" y="815086"/>
                  <a:pt x="4640818" y="815396"/>
                  <a:pt x="4639512" y="815210"/>
                </a:cubicBezTo>
                <a:moveTo>
                  <a:pt x="4646787" y="817448"/>
                </a:moveTo>
                <a:cubicBezTo>
                  <a:pt x="4645357" y="817635"/>
                  <a:pt x="4644362" y="817262"/>
                  <a:pt x="4644549" y="815770"/>
                </a:cubicBezTo>
                <a:cubicBezTo>
                  <a:pt x="4645295" y="817137"/>
                  <a:pt x="4646227" y="814775"/>
                  <a:pt x="4646787" y="816329"/>
                </a:cubicBezTo>
                <a:lnTo>
                  <a:pt x="4646787" y="817448"/>
                </a:lnTo>
                <a:close/>
                <a:moveTo>
                  <a:pt x="4648466" y="813531"/>
                </a:moveTo>
                <a:cubicBezTo>
                  <a:pt x="4647782" y="812536"/>
                  <a:pt x="4646973" y="811666"/>
                  <a:pt x="4646227" y="810733"/>
                </a:cubicBezTo>
                <a:cubicBezTo>
                  <a:pt x="4634787" y="811355"/>
                  <a:pt x="4628258" y="804267"/>
                  <a:pt x="4618870" y="804578"/>
                </a:cubicBezTo>
                <a:cubicBezTo>
                  <a:pt x="4619554" y="801655"/>
                  <a:pt x="4617937" y="801033"/>
                  <a:pt x="4617750" y="798982"/>
                </a:cubicBezTo>
                <a:cubicBezTo>
                  <a:pt x="4621294" y="799106"/>
                  <a:pt x="4625149" y="801469"/>
                  <a:pt x="4627823" y="800660"/>
                </a:cubicBezTo>
                <a:cubicBezTo>
                  <a:pt x="4632735" y="804391"/>
                  <a:pt x="4642559" y="803894"/>
                  <a:pt x="4647906" y="808495"/>
                </a:cubicBezTo>
                <a:cubicBezTo>
                  <a:pt x="4655554" y="809303"/>
                  <a:pt x="4658850" y="810547"/>
                  <a:pt x="4665192" y="811852"/>
                </a:cubicBezTo>
                <a:cubicBezTo>
                  <a:pt x="4665503" y="812661"/>
                  <a:pt x="4664508" y="814712"/>
                  <a:pt x="4665751" y="814650"/>
                </a:cubicBezTo>
                <a:cubicBezTo>
                  <a:pt x="4659596" y="818008"/>
                  <a:pt x="4654186" y="812039"/>
                  <a:pt x="4648466" y="813531"/>
                </a:cubicBezTo>
                <a:moveTo>
                  <a:pt x="4670228" y="804080"/>
                </a:moveTo>
                <a:lnTo>
                  <a:pt x="4670228" y="804080"/>
                </a:lnTo>
                <a:cubicBezTo>
                  <a:pt x="4668052" y="804080"/>
                  <a:pt x="4666746" y="803085"/>
                  <a:pt x="4665192" y="802401"/>
                </a:cubicBezTo>
                <a:cubicBezTo>
                  <a:pt x="4666000" y="801469"/>
                  <a:pt x="4670850" y="801158"/>
                  <a:pt x="4670228" y="803521"/>
                </a:cubicBezTo>
                <a:lnTo>
                  <a:pt x="4670414" y="803521"/>
                </a:lnTo>
                <a:cubicBezTo>
                  <a:pt x="4670414" y="803521"/>
                  <a:pt x="4670290" y="803894"/>
                  <a:pt x="4670228" y="804080"/>
                </a:cubicBezTo>
                <a:moveTo>
                  <a:pt x="4670788" y="825283"/>
                </a:moveTo>
                <a:cubicBezTo>
                  <a:pt x="4672653" y="822547"/>
                  <a:pt x="4677689" y="825718"/>
                  <a:pt x="4678622" y="827521"/>
                </a:cubicBezTo>
                <a:cubicBezTo>
                  <a:pt x="4675202" y="827645"/>
                  <a:pt x="4672715" y="826713"/>
                  <a:pt x="4670788" y="825283"/>
                </a:cubicBezTo>
                <a:moveTo>
                  <a:pt x="4796386" y="850402"/>
                </a:moveTo>
                <a:cubicBezTo>
                  <a:pt x="4785567" y="844496"/>
                  <a:pt x="4766417" y="846858"/>
                  <a:pt x="4756779" y="839770"/>
                </a:cubicBezTo>
                <a:cubicBezTo>
                  <a:pt x="4745587" y="838402"/>
                  <a:pt x="4737131" y="837532"/>
                  <a:pt x="4728861" y="833055"/>
                </a:cubicBezTo>
                <a:cubicBezTo>
                  <a:pt x="4722830" y="834920"/>
                  <a:pt x="4718540" y="830630"/>
                  <a:pt x="4712695" y="831936"/>
                </a:cubicBezTo>
                <a:cubicBezTo>
                  <a:pt x="4712322" y="830195"/>
                  <a:pt x="4712322" y="830879"/>
                  <a:pt x="4712695" y="829138"/>
                </a:cubicBezTo>
                <a:cubicBezTo>
                  <a:pt x="4711141" y="829200"/>
                  <a:pt x="4710395" y="830133"/>
                  <a:pt x="4708778" y="830257"/>
                </a:cubicBezTo>
                <a:cubicBezTo>
                  <a:pt x="4707286" y="829386"/>
                  <a:pt x="4705607" y="828578"/>
                  <a:pt x="4704861" y="826899"/>
                </a:cubicBezTo>
                <a:cubicBezTo>
                  <a:pt x="4703120" y="826464"/>
                  <a:pt x="4703804" y="828454"/>
                  <a:pt x="4702063" y="828018"/>
                </a:cubicBezTo>
                <a:cubicBezTo>
                  <a:pt x="4700198" y="824661"/>
                  <a:pt x="4694104" y="825594"/>
                  <a:pt x="4691430" y="822982"/>
                </a:cubicBezTo>
                <a:cubicBezTo>
                  <a:pt x="4688570" y="824350"/>
                  <a:pt x="4686332" y="820744"/>
                  <a:pt x="4682477" y="821303"/>
                </a:cubicBezTo>
                <a:cubicBezTo>
                  <a:pt x="4682228" y="819873"/>
                  <a:pt x="4680798" y="819625"/>
                  <a:pt x="4680798" y="817946"/>
                </a:cubicBezTo>
                <a:cubicBezTo>
                  <a:pt x="4680674" y="817324"/>
                  <a:pt x="4680923" y="816951"/>
                  <a:pt x="4681358" y="816827"/>
                </a:cubicBezTo>
                <a:cubicBezTo>
                  <a:pt x="4681856" y="816454"/>
                  <a:pt x="4682353" y="816143"/>
                  <a:pt x="4682477" y="816827"/>
                </a:cubicBezTo>
                <a:cubicBezTo>
                  <a:pt x="4683720" y="817884"/>
                  <a:pt x="4685213" y="817075"/>
                  <a:pt x="4686394" y="817386"/>
                </a:cubicBezTo>
                <a:cubicBezTo>
                  <a:pt x="4688073" y="817821"/>
                  <a:pt x="4689566" y="819998"/>
                  <a:pt x="4690871" y="820184"/>
                </a:cubicBezTo>
                <a:cubicBezTo>
                  <a:pt x="4691679" y="820308"/>
                  <a:pt x="4692612" y="819065"/>
                  <a:pt x="4692550" y="819065"/>
                </a:cubicBezTo>
                <a:cubicBezTo>
                  <a:pt x="4694602" y="819687"/>
                  <a:pt x="4695161" y="822298"/>
                  <a:pt x="4698146" y="820744"/>
                </a:cubicBezTo>
                <a:cubicBezTo>
                  <a:pt x="4698456" y="821863"/>
                  <a:pt x="4699824" y="821863"/>
                  <a:pt x="4698705" y="822982"/>
                </a:cubicBezTo>
                <a:cubicBezTo>
                  <a:pt x="4700695" y="823106"/>
                  <a:pt x="4700757" y="821303"/>
                  <a:pt x="4702623" y="821303"/>
                </a:cubicBezTo>
                <a:cubicBezTo>
                  <a:pt x="4707410" y="824226"/>
                  <a:pt x="4715431" y="822360"/>
                  <a:pt x="4721027" y="825780"/>
                </a:cubicBezTo>
                <a:cubicBezTo>
                  <a:pt x="4722955" y="826091"/>
                  <a:pt x="4722830" y="823169"/>
                  <a:pt x="4724385" y="824661"/>
                </a:cubicBezTo>
                <a:lnTo>
                  <a:pt x="4724385" y="826899"/>
                </a:lnTo>
                <a:cubicBezTo>
                  <a:pt x="4728924" y="827521"/>
                  <a:pt x="4732281" y="829386"/>
                  <a:pt x="4737193" y="829697"/>
                </a:cubicBezTo>
                <a:cubicBezTo>
                  <a:pt x="4737504" y="830879"/>
                  <a:pt x="4738375" y="831500"/>
                  <a:pt x="4738872" y="832495"/>
                </a:cubicBezTo>
                <a:cubicBezTo>
                  <a:pt x="4744841" y="834423"/>
                  <a:pt x="4752178" y="836350"/>
                  <a:pt x="4759515" y="836412"/>
                </a:cubicBezTo>
                <a:cubicBezTo>
                  <a:pt x="4761691" y="836537"/>
                  <a:pt x="4761256" y="834050"/>
                  <a:pt x="4763432" y="834174"/>
                </a:cubicBezTo>
                <a:cubicBezTo>
                  <a:pt x="4763183" y="835355"/>
                  <a:pt x="4763805" y="835666"/>
                  <a:pt x="4763992" y="836412"/>
                </a:cubicBezTo>
                <a:cubicBezTo>
                  <a:pt x="4766354" y="836412"/>
                  <a:pt x="4770272" y="836475"/>
                  <a:pt x="4772945" y="837532"/>
                </a:cubicBezTo>
                <a:cubicBezTo>
                  <a:pt x="4774499" y="838153"/>
                  <a:pt x="4774748" y="840578"/>
                  <a:pt x="4776303" y="839210"/>
                </a:cubicBezTo>
                <a:cubicBezTo>
                  <a:pt x="4776054" y="839708"/>
                  <a:pt x="4775806" y="840205"/>
                  <a:pt x="4775183" y="840330"/>
                </a:cubicBezTo>
                <a:cubicBezTo>
                  <a:pt x="4777608" y="841387"/>
                  <a:pt x="4781401" y="840703"/>
                  <a:pt x="4784697" y="842568"/>
                </a:cubicBezTo>
                <a:cubicBezTo>
                  <a:pt x="4786438" y="842817"/>
                  <a:pt x="4786189" y="841076"/>
                  <a:pt x="4787495" y="840889"/>
                </a:cubicBezTo>
                <a:cubicBezTo>
                  <a:pt x="4793526" y="843252"/>
                  <a:pt x="4801049" y="841387"/>
                  <a:pt x="4804220" y="847045"/>
                </a:cubicBezTo>
                <a:cubicBezTo>
                  <a:pt x="4806272" y="847853"/>
                  <a:pt x="4807205" y="846236"/>
                  <a:pt x="4808138" y="848164"/>
                </a:cubicBezTo>
                <a:cubicBezTo>
                  <a:pt x="4806024" y="852827"/>
                  <a:pt x="4800490" y="848972"/>
                  <a:pt x="4796386" y="850402"/>
                </a:cubicBezTo>
                <a:moveTo>
                  <a:pt x="4810376" y="850402"/>
                </a:moveTo>
                <a:cubicBezTo>
                  <a:pt x="4810500" y="849967"/>
                  <a:pt x="4810935" y="849843"/>
                  <a:pt x="4810935" y="849283"/>
                </a:cubicBezTo>
                <a:lnTo>
                  <a:pt x="4812055" y="849283"/>
                </a:lnTo>
                <a:cubicBezTo>
                  <a:pt x="4812304" y="850464"/>
                  <a:pt x="4811246" y="850340"/>
                  <a:pt x="4810376" y="850402"/>
                </a:cubicBezTo>
                <a:moveTo>
                  <a:pt x="4814729" y="850402"/>
                </a:moveTo>
                <a:cubicBezTo>
                  <a:pt x="4813734" y="850340"/>
                  <a:pt x="4811992" y="850962"/>
                  <a:pt x="4812552" y="849283"/>
                </a:cubicBezTo>
                <a:cubicBezTo>
                  <a:pt x="4813609" y="849532"/>
                  <a:pt x="4814977" y="847542"/>
                  <a:pt x="4814790" y="849843"/>
                </a:cubicBezTo>
                <a:lnTo>
                  <a:pt x="4814852" y="849843"/>
                </a:lnTo>
                <a:cubicBezTo>
                  <a:pt x="4814852" y="849843"/>
                  <a:pt x="4814790" y="850216"/>
                  <a:pt x="4814729" y="850402"/>
                </a:cubicBezTo>
                <a:moveTo>
                  <a:pt x="4816469" y="850962"/>
                </a:moveTo>
                <a:lnTo>
                  <a:pt x="4816407" y="850962"/>
                </a:lnTo>
                <a:cubicBezTo>
                  <a:pt x="4816407" y="850962"/>
                  <a:pt x="4816469" y="850589"/>
                  <a:pt x="4816531" y="850402"/>
                </a:cubicBezTo>
                <a:cubicBezTo>
                  <a:pt x="4819453" y="850464"/>
                  <a:pt x="4824615" y="849781"/>
                  <a:pt x="4825982" y="853760"/>
                </a:cubicBezTo>
                <a:cubicBezTo>
                  <a:pt x="4821755" y="853884"/>
                  <a:pt x="4818397" y="853138"/>
                  <a:pt x="4816469" y="850962"/>
                </a:cubicBezTo>
                <a:moveTo>
                  <a:pt x="4803102" y="834796"/>
                </a:moveTo>
                <a:cubicBezTo>
                  <a:pt x="4803536" y="832557"/>
                  <a:pt x="4807516" y="835418"/>
                  <a:pt x="4808697" y="833117"/>
                </a:cubicBezTo>
                <a:cubicBezTo>
                  <a:pt x="4810438" y="833987"/>
                  <a:pt x="4812739" y="834298"/>
                  <a:pt x="4814293" y="835355"/>
                </a:cubicBezTo>
                <a:cubicBezTo>
                  <a:pt x="4819640" y="835604"/>
                  <a:pt x="4825733" y="835107"/>
                  <a:pt x="4827102" y="839273"/>
                </a:cubicBezTo>
                <a:cubicBezTo>
                  <a:pt x="4819702" y="839335"/>
                  <a:pt x="4810874" y="836226"/>
                  <a:pt x="4803102" y="834796"/>
                </a:cubicBezTo>
                <a:moveTo>
                  <a:pt x="4844573" y="855004"/>
                </a:moveTo>
                <a:cubicBezTo>
                  <a:pt x="4844449" y="855314"/>
                  <a:pt x="4844387" y="855687"/>
                  <a:pt x="4844324" y="855998"/>
                </a:cubicBezTo>
                <a:cubicBezTo>
                  <a:pt x="4841962" y="855812"/>
                  <a:pt x="4838605" y="856558"/>
                  <a:pt x="4837112" y="855439"/>
                </a:cubicBezTo>
                <a:cubicBezTo>
                  <a:pt x="4838480" y="850900"/>
                  <a:pt x="4840469" y="855750"/>
                  <a:pt x="4844387" y="854879"/>
                </a:cubicBezTo>
                <a:lnTo>
                  <a:pt x="4844636" y="854879"/>
                </a:lnTo>
                <a:cubicBezTo>
                  <a:pt x="4844636" y="854879"/>
                  <a:pt x="4844636" y="854941"/>
                  <a:pt x="4844636" y="855004"/>
                </a:cubicBezTo>
                <a:moveTo>
                  <a:pt x="4845631" y="856185"/>
                </a:moveTo>
                <a:cubicBezTo>
                  <a:pt x="4845631" y="856185"/>
                  <a:pt x="4845693" y="855750"/>
                  <a:pt x="4845817" y="855563"/>
                </a:cubicBezTo>
                <a:cubicBezTo>
                  <a:pt x="4846252" y="855687"/>
                  <a:pt x="4846998" y="855750"/>
                  <a:pt x="4848304" y="855501"/>
                </a:cubicBezTo>
                <a:cubicBezTo>
                  <a:pt x="4848677" y="857304"/>
                  <a:pt x="4846564" y="857491"/>
                  <a:pt x="4845631" y="856247"/>
                </a:cubicBezTo>
                <a:moveTo>
                  <a:pt x="4905818" y="851522"/>
                </a:moveTo>
                <a:lnTo>
                  <a:pt x="4906938" y="851522"/>
                </a:lnTo>
                <a:lnTo>
                  <a:pt x="4906938" y="852641"/>
                </a:lnTo>
                <a:lnTo>
                  <a:pt x="4905818" y="852641"/>
                </a:lnTo>
                <a:lnTo>
                  <a:pt x="4905818" y="851522"/>
                </a:lnTo>
                <a:close/>
                <a:moveTo>
                  <a:pt x="4903580" y="851522"/>
                </a:moveTo>
                <a:cubicBezTo>
                  <a:pt x="4901466" y="852081"/>
                  <a:pt x="4897362" y="851522"/>
                  <a:pt x="4896305" y="849283"/>
                </a:cubicBezTo>
                <a:cubicBezTo>
                  <a:pt x="4899290" y="849470"/>
                  <a:pt x="4903455" y="848475"/>
                  <a:pt x="4903580" y="851522"/>
                </a:cubicBezTo>
                <a:moveTo>
                  <a:pt x="4853341" y="856558"/>
                </a:moveTo>
                <a:cubicBezTo>
                  <a:pt x="4854957" y="857491"/>
                  <a:pt x="4859372" y="856620"/>
                  <a:pt x="4860616" y="859356"/>
                </a:cubicBezTo>
                <a:cubicBezTo>
                  <a:pt x="4858191" y="858423"/>
                  <a:pt x="4853216" y="860040"/>
                  <a:pt x="4853341" y="856558"/>
                </a:cubicBezTo>
                <a:moveTo>
                  <a:pt x="4872864" y="847045"/>
                </a:moveTo>
                <a:cubicBezTo>
                  <a:pt x="4868636" y="846610"/>
                  <a:pt x="4863848" y="846796"/>
                  <a:pt x="4861734" y="844247"/>
                </a:cubicBezTo>
                <a:cubicBezTo>
                  <a:pt x="4865279" y="843998"/>
                  <a:pt x="4870066" y="842630"/>
                  <a:pt x="4872864" y="846485"/>
                </a:cubicBezTo>
                <a:lnTo>
                  <a:pt x="4872864" y="847045"/>
                </a:lnTo>
                <a:close/>
                <a:moveTo>
                  <a:pt x="4874543" y="847604"/>
                </a:moveTo>
                <a:lnTo>
                  <a:pt x="4874543" y="847356"/>
                </a:lnTo>
                <a:cubicBezTo>
                  <a:pt x="4874543" y="847356"/>
                  <a:pt x="4874543" y="847356"/>
                  <a:pt x="4874543" y="847356"/>
                </a:cubicBezTo>
                <a:lnTo>
                  <a:pt x="4874543" y="846485"/>
                </a:lnTo>
                <a:cubicBezTo>
                  <a:pt x="4880015" y="844433"/>
                  <a:pt x="4884429" y="848537"/>
                  <a:pt x="4890709" y="847604"/>
                </a:cubicBezTo>
                <a:cubicBezTo>
                  <a:pt x="4890772" y="848288"/>
                  <a:pt x="4890585" y="849221"/>
                  <a:pt x="4891269" y="849283"/>
                </a:cubicBezTo>
                <a:cubicBezTo>
                  <a:pt x="4886233" y="851086"/>
                  <a:pt x="4880761" y="849221"/>
                  <a:pt x="4874543" y="847604"/>
                </a:cubicBezTo>
                <a:moveTo>
                  <a:pt x="4883497" y="863211"/>
                </a:moveTo>
                <a:lnTo>
                  <a:pt x="4882378" y="863211"/>
                </a:lnTo>
                <a:cubicBezTo>
                  <a:pt x="4882191" y="862340"/>
                  <a:pt x="4882875" y="862278"/>
                  <a:pt x="4882937" y="861532"/>
                </a:cubicBezTo>
                <a:cubicBezTo>
                  <a:pt x="4884118" y="861843"/>
                  <a:pt x="4884118" y="862403"/>
                  <a:pt x="4883497" y="863211"/>
                </a:cubicBezTo>
                <a:moveTo>
                  <a:pt x="4908056" y="867128"/>
                </a:moveTo>
                <a:cubicBezTo>
                  <a:pt x="4905818" y="866631"/>
                  <a:pt x="4903207" y="867439"/>
                  <a:pt x="4901341" y="867128"/>
                </a:cubicBezTo>
                <a:cubicBezTo>
                  <a:pt x="4899103" y="866693"/>
                  <a:pt x="4897673" y="865201"/>
                  <a:pt x="4895745" y="864890"/>
                </a:cubicBezTo>
                <a:cubicBezTo>
                  <a:pt x="4892512" y="864330"/>
                  <a:pt x="4888657" y="866631"/>
                  <a:pt x="4886792" y="862651"/>
                </a:cubicBezTo>
                <a:cubicBezTo>
                  <a:pt x="4894440" y="862216"/>
                  <a:pt x="4895808" y="864890"/>
                  <a:pt x="4904078" y="864330"/>
                </a:cubicBezTo>
                <a:cubicBezTo>
                  <a:pt x="4905880" y="863522"/>
                  <a:pt x="4905570" y="860599"/>
                  <a:pt x="4908554" y="860972"/>
                </a:cubicBezTo>
                <a:cubicBezTo>
                  <a:pt x="4909549" y="862962"/>
                  <a:pt x="4910668" y="864828"/>
                  <a:pt x="4913031" y="865449"/>
                </a:cubicBezTo>
                <a:lnTo>
                  <a:pt x="4913031" y="865201"/>
                </a:lnTo>
                <a:cubicBezTo>
                  <a:pt x="4913404" y="865449"/>
                  <a:pt x="4913901" y="865574"/>
                  <a:pt x="4914399" y="865636"/>
                </a:cubicBezTo>
                <a:cubicBezTo>
                  <a:pt x="4914772" y="865636"/>
                  <a:pt x="4915145" y="865760"/>
                  <a:pt x="4915518" y="865947"/>
                </a:cubicBezTo>
                <a:lnTo>
                  <a:pt x="4915269" y="865947"/>
                </a:lnTo>
                <a:cubicBezTo>
                  <a:pt x="4915269" y="867128"/>
                  <a:pt x="4916824" y="866755"/>
                  <a:pt x="4916389" y="868247"/>
                </a:cubicBezTo>
                <a:cubicBezTo>
                  <a:pt x="4912534" y="869553"/>
                  <a:pt x="4910917" y="867812"/>
                  <a:pt x="4907995" y="867128"/>
                </a:cubicBezTo>
                <a:moveTo>
                  <a:pt x="4914710" y="883356"/>
                </a:moveTo>
                <a:cubicBezTo>
                  <a:pt x="4914336" y="881429"/>
                  <a:pt x="4916637" y="881367"/>
                  <a:pt x="4917507" y="882237"/>
                </a:cubicBezTo>
                <a:cubicBezTo>
                  <a:pt x="4917445" y="883481"/>
                  <a:pt x="4916077" y="883419"/>
                  <a:pt x="4914710" y="883356"/>
                </a:cubicBezTo>
                <a:moveTo>
                  <a:pt x="4915828" y="864890"/>
                </a:moveTo>
                <a:lnTo>
                  <a:pt x="4915828" y="865138"/>
                </a:lnTo>
                <a:cubicBezTo>
                  <a:pt x="4915456" y="864952"/>
                  <a:pt x="4914959" y="864828"/>
                  <a:pt x="4914523" y="864765"/>
                </a:cubicBezTo>
                <a:cubicBezTo>
                  <a:pt x="4914088" y="864703"/>
                  <a:pt x="4913652" y="864579"/>
                  <a:pt x="4913342" y="864392"/>
                </a:cubicBezTo>
                <a:lnTo>
                  <a:pt x="4913590" y="864392"/>
                </a:lnTo>
                <a:lnTo>
                  <a:pt x="4913590" y="863211"/>
                </a:lnTo>
                <a:cubicBezTo>
                  <a:pt x="4915207" y="862589"/>
                  <a:pt x="4920306" y="862589"/>
                  <a:pt x="4920306" y="865449"/>
                </a:cubicBezTo>
                <a:cubicBezTo>
                  <a:pt x="4918191" y="865885"/>
                  <a:pt x="4917632" y="864765"/>
                  <a:pt x="4915828" y="864890"/>
                </a:cubicBezTo>
                <a:moveTo>
                  <a:pt x="4926461" y="854320"/>
                </a:moveTo>
                <a:lnTo>
                  <a:pt x="4928700" y="854320"/>
                </a:lnTo>
                <a:cubicBezTo>
                  <a:pt x="4929072" y="856496"/>
                  <a:pt x="4926337" y="856123"/>
                  <a:pt x="4926461" y="854320"/>
                </a:cubicBezTo>
                <a:moveTo>
                  <a:pt x="4928140" y="870486"/>
                </a:moveTo>
                <a:lnTo>
                  <a:pt x="4928140" y="868807"/>
                </a:lnTo>
                <a:cubicBezTo>
                  <a:pt x="4930005" y="868247"/>
                  <a:pt x="4935601" y="868247"/>
                  <a:pt x="4935415" y="871605"/>
                </a:cubicBezTo>
                <a:cubicBezTo>
                  <a:pt x="4933176" y="872413"/>
                  <a:pt x="4930503" y="871916"/>
                  <a:pt x="4928140" y="870486"/>
                </a:cubicBezTo>
                <a:moveTo>
                  <a:pt x="4885300" y="897782"/>
                </a:moveTo>
                <a:cubicBezTo>
                  <a:pt x="4883185" y="897284"/>
                  <a:pt x="4881072" y="896849"/>
                  <a:pt x="4878833" y="896414"/>
                </a:cubicBezTo>
                <a:cubicBezTo>
                  <a:pt x="4878833" y="896289"/>
                  <a:pt x="4878958" y="896103"/>
                  <a:pt x="4879020" y="895978"/>
                </a:cubicBezTo>
                <a:cubicBezTo>
                  <a:pt x="4879330" y="895170"/>
                  <a:pt x="4879579" y="894486"/>
                  <a:pt x="4880139" y="893864"/>
                </a:cubicBezTo>
                <a:lnTo>
                  <a:pt x="4880139" y="893864"/>
                </a:lnTo>
                <a:cubicBezTo>
                  <a:pt x="4882253" y="893553"/>
                  <a:pt x="4886730" y="892870"/>
                  <a:pt x="4886854" y="897222"/>
                </a:cubicBezTo>
                <a:cubicBezTo>
                  <a:pt x="4886170" y="897222"/>
                  <a:pt x="4885735" y="897471"/>
                  <a:pt x="4885300" y="897719"/>
                </a:cubicBezTo>
                <a:moveTo>
                  <a:pt x="4938213" y="870486"/>
                </a:moveTo>
                <a:cubicBezTo>
                  <a:pt x="4938897" y="870734"/>
                  <a:pt x="4939332" y="871170"/>
                  <a:pt x="4939332" y="872164"/>
                </a:cubicBezTo>
                <a:cubicBezTo>
                  <a:pt x="4938399" y="872289"/>
                  <a:pt x="4938399" y="871667"/>
                  <a:pt x="4937653" y="871605"/>
                </a:cubicBezTo>
                <a:cubicBezTo>
                  <a:pt x="4937777" y="871170"/>
                  <a:pt x="4938213" y="871045"/>
                  <a:pt x="4938213" y="870486"/>
                </a:cubicBezTo>
                <a:moveTo>
                  <a:pt x="4937218" y="892870"/>
                </a:moveTo>
                <a:cubicBezTo>
                  <a:pt x="4937218" y="892870"/>
                  <a:pt x="4937218" y="892372"/>
                  <a:pt x="4937218" y="892123"/>
                </a:cubicBezTo>
                <a:cubicBezTo>
                  <a:pt x="4938151" y="891377"/>
                  <a:pt x="4940576" y="891688"/>
                  <a:pt x="4940451" y="893305"/>
                </a:cubicBezTo>
                <a:cubicBezTo>
                  <a:pt x="4939145" y="893429"/>
                  <a:pt x="4937902" y="893429"/>
                  <a:pt x="4937218" y="892807"/>
                </a:cubicBezTo>
                <a:moveTo>
                  <a:pt x="4973903" y="875522"/>
                </a:moveTo>
                <a:cubicBezTo>
                  <a:pt x="4975705" y="874341"/>
                  <a:pt x="4977758" y="874154"/>
                  <a:pt x="4979499" y="875522"/>
                </a:cubicBezTo>
                <a:cubicBezTo>
                  <a:pt x="4978130" y="877201"/>
                  <a:pt x="4975830" y="875087"/>
                  <a:pt x="4973903" y="875522"/>
                </a:cubicBezTo>
                <a:moveTo>
                  <a:pt x="4989572" y="878880"/>
                </a:moveTo>
                <a:cubicBezTo>
                  <a:pt x="4987209" y="877885"/>
                  <a:pt x="4982669" y="877760"/>
                  <a:pt x="4981737" y="875522"/>
                </a:cubicBezTo>
                <a:cubicBezTo>
                  <a:pt x="4986711" y="876393"/>
                  <a:pt x="4993799" y="875895"/>
                  <a:pt x="4995167" y="878880"/>
                </a:cubicBezTo>
                <a:cubicBezTo>
                  <a:pt x="4993364" y="877947"/>
                  <a:pt x="4991748" y="879750"/>
                  <a:pt x="4989572" y="878880"/>
                </a:cubicBezTo>
                <a:moveTo>
                  <a:pt x="4998898" y="902942"/>
                </a:moveTo>
                <a:cubicBezTo>
                  <a:pt x="4997965" y="902756"/>
                  <a:pt x="4997095" y="902631"/>
                  <a:pt x="4996224" y="902321"/>
                </a:cubicBezTo>
                <a:lnTo>
                  <a:pt x="4996224" y="902321"/>
                </a:lnTo>
                <a:cubicBezTo>
                  <a:pt x="4996721" y="900393"/>
                  <a:pt x="4997281" y="902010"/>
                  <a:pt x="4999022" y="901699"/>
                </a:cubicBezTo>
                <a:lnTo>
                  <a:pt x="4999271" y="901699"/>
                </a:lnTo>
                <a:cubicBezTo>
                  <a:pt x="4999084" y="902010"/>
                  <a:pt x="4998960" y="902445"/>
                  <a:pt x="4998836" y="902942"/>
                </a:cubicBezTo>
                <a:moveTo>
                  <a:pt x="5002629" y="902942"/>
                </a:moveTo>
                <a:cubicBezTo>
                  <a:pt x="5002629" y="902942"/>
                  <a:pt x="5002629" y="903253"/>
                  <a:pt x="5002566" y="903440"/>
                </a:cubicBezTo>
                <a:cubicBezTo>
                  <a:pt x="5002442" y="903440"/>
                  <a:pt x="5002380" y="903440"/>
                  <a:pt x="5002255" y="903440"/>
                </a:cubicBezTo>
                <a:cubicBezTo>
                  <a:pt x="5001322" y="903502"/>
                  <a:pt x="5000390" y="903564"/>
                  <a:pt x="4999768" y="903191"/>
                </a:cubicBezTo>
                <a:cubicBezTo>
                  <a:pt x="4999768" y="902818"/>
                  <a:pt x="4999955" y="902507"/>
                  <a:pt x="5000079" y="902134"/>
                </a:cubicBezTo>
                <a:lnTo>
                  <a:pt x="5000079" y="902321"/>
                </a:lnTo>
                <a:cubicBezTo>
                  <a:pt x="5000825" y="901574"/>
                  <a:pt x="5002007" y="901885"/>
                  <a:pt x="5002629" y="902569"/>
                </a:cubicBezTo>
                <a:lnTo>
                  <a:pt x="5002629" y="903004"/>
                </a:lnTo>
                <a:close/>
                <a:moveTo>
                  <a:pt x="5024701" y="881118"/>
                </a:moveTo>
                <a:cubicBezTo>
                  <a:pt x="5024950" y="879253"/>
                  <a:pt x="5029241" y="879874"/>
                  <a:pt x="5029179" y="881678"/>
                </a:cubicBezTo>
                <a:cubicBezTo>
                  <a:pt x="5027562" y="881615"/>
                  <a:pt x="5025510" y="881988"/>
                  <a:pt x="5024701" y="881118"/>
                </a:cubicBezTo>
                <a:moveTo>
                  <a:pt x="5064931" y="907916"/>
                </a:moveTo>
                <a:cubicBezTo>
                  <a:pt x="5065179" y="907233"/>
                  <a:pt x="5065614" y="906797"/>
                  <a:pt x="5066609" y="906797"/>
                </a:cubicBezTo>
                <a:cubicBezTo>
                  <a:pt x="5066360" y="907481"/>
                  <a:pt x="5065863" y="907916"/>
                  <a:pt x="5064931" y="907916"/>
                </a:cubicBezTo>
                <a:moveTo>
                  <a:pt x="5076060" y="910155"/>
                </a:moveTo>
                <a:cubicBezTo>
                  <a:pt x="5077366" y="910466"/>
                  <a:pt x="5078609" y="910963"/>
                  <a:pt x="5080537" y="910714"/>
                </a:cubicBezTo>
                <a:cubicBezTo>
                  <a:pt x="5081345" y="913015"/>
                  <a:pt x="5075500" y="912518"/>
                  <a:pt x="5076060" y="910155"/>
                </a:cubicBezTo>
                <a:moveTo>
                  <a:pt x="5084454" y="912331"/>
                </a:moveTo>
                <a:cubicBezTo>
                  <a:pt x="5084640" y="911585"/>
                  <a:pt x="5085449" y="911461"/>
                  <a:pt x="5085573" y="910652"/>
                </a:cubicBezTo>
                <a:cubicBezTo>
                  <a:pt x="5086941" y="910901"/>
                  <a:pt x="5085573" y="912829"/>
                  <a:pt x="5084454" y="912331"/>
                </a:cubicBezTo>
                <a:moveTo>
                  <a:pt x="4561915" y="236338"/>
                </a:moveTo>
                <a:cubicBezTo>
                  <a:pt x="4562226" y="235778"/>
                  <a:pt x="4564402" y="234473"/>
                  <a:pt x="4563034" y="234100"/>
                </a:cubicBezTo>
                <a:cubicBezTo>
                  <a:pt x="4562848" y="234783"/>
                  <a:pt x="4560112" y="235530"/>
                  <a:pt x="4561915" y="236338"/>
                </a:cubicBezTo>
                <a:moveTo>
                  <a:pt x="4743909" y="865449"/>
                </a:moveTo>
                <a:lnTo>
                  <a:pt x="4742789" y="865449"/>
                </a:lnTo>
                <a:cubicBezTo>
                  <a:pt x="4742727" y="866133"/>
                  <a:pt x="4741794" y="866693"/>
                  <a:pt x="4742789" y="867128"/>
                </a:cubicBezTo>
                <a:cubicBezTo>
                  <a:pt x="4742913" y="865325"/>
                  <a:pt x="4745960" y="868931"/>
                  <a:pt x="4745587" y="866009"/>
                </a:cubicBezTo>
                <a:cubicBezTo>
                  <a:pt x="4744343" y="865636"/>
                  <a:pt x="4743784" y="867563"/>
                  <a:pt x="4743909" y="865449"/>
                </a:cubicBezTo>
                <a:moveTo>
                  <a:pt x="4839910" y="891688"/>
                </a:moveTo>
                <a:cubicBezTo>
                  <a:pt x="4840656" y="891688"/>
                  <a:pt x="4841154" y="891439"/>
                  <a:pt x="4841589" y="891129"/>
                </a:cubicBezTo>
                <a:cubicBezTo>
                  <a:pt x="4841713" y="891564"/>
                  <a:pt x="4841589" y="892248"/>
                  <a:pt x="4842148" y="892248"/>
                </a:cubicBezTo>
                <a:cubicBezTo>
                  <a:pt x="4844014" y="891315"/>
                  <a:pt x="4839537" y="889263"/>
                  <a:pt x="4839910" y="891688"/>
                </a:cubicBezTo>
                <a:moveTo>
                  <a:pt x="4707721" y="171922"/>
                </a:moveTo>
                <a:cubicBezTo>
                  <a:pt x="4707721" y="171922"/>
                  <a:pt x="4707845" y="171922"/>
                  <a:pt x="4707908" y="171922"/>
                </a:cubicBezTo>
                <a:cubicBezTo>
                  <a:pt x="4708219" y="171860"/>
                  <a:pt x="4708591" y="171798"/>
                  <a:pt x="4708903" y="171798"/>
                </a:cubicBezTo>
                <a:cubicBezTo>
                  <a:pt x="4709835" y="171673"/>
                  <a:pt x="4710892" y="171611"/>
                  <a:pt x="4711763" y="170865"/>
                </a:cubicBezTo>
                <a:cubicBezTo>
                  <a:pt x="4712074" y="170616"/>
                  <a:pt x="4712136" y="170119"/>
                  <a:pt x="4711825" y="169808"/>
                </a:cubicBezTo>
                <a:cubicBezTo>
                  <a:pt x="4711576" y="169497"/>
                  <a:pt x="4711079" y="169435"/>
                  <a:pt x="4710767" y="169746"/>
                </a:cubicBezTo>
                <a:cubicBezTo>
                  <a:pt x="4710270" y="170181"/>
                  <a:pt x="4709586" y="170243"/>
                  <a:pt x="4708778" y="170305"/>
                </a:cubicBezTo>
                <a:cubicBezTo>
                  <a:pt x="4708405" y="170305"/>
                  <a:pt x="4707970" y="170368"/>
                  <a:pt x="4707596" y="170492"/>
                </a:cubicBezTo>
                <a:cubicBezTo>
                  <a:pt x="4707161" y="170616"/>
                  <a:pt x="4706913" y="170989"/>
                  <a:pt x="4707037" y="171425"/>
                </a:cubicBezTo>
                <a:cubicBezTo>
                  <a:pt x="4707099" y="171798"/>
                  <a:pt x="4707410" y="172046"/>
                  <a:pt x="4707783" y="172046"/>
                </a:cubicBezTo>
                <a:moveTo>
                  <a:pt x="4679182" y="181124"/>
                </a:moveTo>
                <a:lnTo>
                  <a:pt x="4680301" y="181124"/>
                </a:lnTo>
                <a:cubicBezTo>
                  <a:pt x="4680612" y="181124"/>
                  <a:pt x="4680861" y="180876"/>
                  <a:pt x="4680861" y="180565"/>
                </a:cubicBezTo>
                <a:cubicBezTo>
                  <a:pt x="4680861" y="180254"/>
                  <a:pt x="4680612" y="180005"/>
                  <a:pt x="4680301" y="180005"/>
                </a:cubicBezTo>
                <a:lnTo>
                  <a:pt x="4679182" y="180005"/>
                </a:lnTo>
                <a:cubicBezTo>
                  <a:pt x="4678870" y="180005"/>
                  <a:pt x="4678622" y="180254"/>
                  <a:pt x="4678622" y="180565"/>
                </a:cubicBezTo>
                <a:cubicBezTo>
                  <a:pt x="4678622" y="180876"/>
                  <a:pt x="4678870" y="181124"/>
                  <a:pt x="4679182" y="181124"/>
                </a:cubicBezTo>
                <a:moveTo>
                  <a:pt x="4673026" y="183922"/>
                </a:moveTo>
                <a:cubicBezTo>
                  <a:pt x="4673026" y="183922"/>
                  <a:pt x="4673337" y="183860"/>
                  <a:pt x="4673461" y="183674"/>
                </a:cubicBezTo>
                <a:cubicBezTo>
                  <a:pt x="4673586" y="183487"/>
                  <a:pt x="4673772" y="183487"/>
                  <a:pt x="4674083" y="183363"/>
                </a:cubicBezTo>
                <a:cubicBezTo>
                  <a:pt x="4674518" y="183238"/>
                  <a:pt x="4675078" y="183114"/>
                  <a:pt x="4675389" y="182492"/>
                </a:cubicBezTo>
                <a:cubicBezTo>
                  <a:pt x="4675576" y="182244"/>
                  <a:pt x="4675451" y="181870"/>
                  <a:pt x="4675202" y="181684"/>
                </a:cubicBezTo>
                <a:cubicBezTo>
                  <a:pt x="4674953" y="181497"/>
                  <a:pt x="4674581" y="181622"/>
                  <a:pt x="4674394" y="181870"/>
                </a:cubicBezTo>
                <a:cubicBezTo>
                  <a:pt x="4674269" y="182057"/>
                  <a:pt x="4674083" y="182119"/>
                  <a:pt x="4673710" y="182244"/>
                </a:cubicBezTo>
                <a:cubicBezTo>
                  <a:pt x="4673337" y="182368"/>
                  <a:pt x="4672839" y="182492"/>
                  <a:pt x="4672467" y="182928"/>
                </a:cubicBezTo>
                <a:cubicBezTo>
                  <a:pt x="4672280" y="183176"/>
                  <a:pt x="4672342" y="183549"/>
                  <a:pt x="4672590" y="183736"/>
                </a:cubicBezTo>
                <a:cubicBezTo>
                  <a:pt x="4672715" y="183798"/>
                  <a:pt x="4672839" y="183860"/>
                  <a:pt x="4672964" y="183860"/>
                </a:cubicBezTo>
                <a:moveTo>
                  <a:pt x="4663824" y="186782"/>
                </a:moveTo>
                <a:lnTo>
                  <a:pt x="4663824" y="186782"/>
                </a:lnTo>
                <a:cubicBezTo>
                  <a:pt x="4664695" y="186782"/>
                  <a:pt x="4665316" y="186534"/>
                  <a:pt x="4665876" y="186285"/>
                </a:cubicBezTo>
                <a:lnTo>
                  <a:pt x="4666187" y="186161"/>
                </a:lnTo>
                <a:cubicBezTo>
                  <a:pt x="4666187" y="186161"/>
                  <a:pt x="4666497" y="185850"/>
                  <a:pt x="4666435" y="185663"/>
                </a:cubicBezTo>
                <a:cubicBezTo>
                  <a:pt x="4666373" y="185477"/>
                  <a:pt x="4666187" y="185352"/>
                  <a:pt x="4665938" y="185415"/>
                </a:cubicBezTo>
                <a:lnTo>
                  <a:pt x="4665627" y="185539"/>
                </a:lnTo>
                <a:cubicBezTo>
                  <a:pt x="4665067" y="185725"/>
                  <a:pt x="4664508" y="185974"/>
                  <a:pt x="4663824" y="185974"/>
                </a:cubicBezTo>
                <a:cubicBezTo>
                  <a:pt x="4663637" y="185974"/>
                  <a:pt x="4663451" y="186161"/>
                  <a:pt x="4663451" y="186347"/>
                </a:cubicBezTo>
                <a:cubicBezTo>
                  <a:pt x="4663451" y="186534"/>
                  <a:pt x="4663637" y="186720"/>
                  <a:pt x="4663824" y="186720"/>
                </a:cubicBezTo>
                <a:moveTo>
                  <a:pt x="4917570" y="349377"/>
                </a:moveTo>
                <a:lnTo>
                  <a:pt x="4915331" y="353232"/>
                </a:lnTo>
                <a:cubicBezTo>
                  <a:pt x="4911041" y="360693"/>
                  <a:pt x="4906564" y="368465"/>
                  <a:pt x="4901404" y="375553"/>
                </a:cubicBezTo>
                <a:cubicBezTo>
                  <a:pt x="4901217" y="375802"/>
                  <a:pt x="4901279" y="376175"/>
                  <a:pt x="4901528" y="376362"/>
                </a:cubicBezTo>
                <a:cubicBezTo>
                  <a:pt x="4901653" y="376424"/>
                  <a:pt x="4901777" y="376486"/>
                  <a:pt x="4901839" y="376486"/>
                </a:cubicBezTo>
                <a:cubicBezTo>
                  <a:pt x="4902025" y="376486"/>
                  <a:pt x="4902212" y="376424"/>
                  <a:pt x="4902274" y="376237"/>
                </a:cubicBezTo>
                <a:cubicBezTo>
                  <a:pt x="4907435" y="369087"/>
                  <a:pt x="4911912" y="361315"/>
                  <a:pt x="4916264" y="353791"/>
                </a:cubicBezTo>
                <a:lnTo>
                  <a:pt x="4918502" y="349936"/>
                </a:lnTo>
                <a:cubicBezTo>
                  <a:pt x="4918502" y="349936"/>
                  <a:pt x="4918565" y="349314"/>
                  <a:pt x="4918316" y="349190"/>
                </a:cubicBezTo>
                <a:cubicBezTo>
                  <a:pt x="4918068" y="349066"/>
                  <a:pt x="4917694" y="349128"/>
                  <a:pt x="4917570" y="349377"/>
                </a:cubicBezTo>
                <a:moveTo>
                  <a:pt x="4880885" y="405585"/>
                </a:moveTo>
                <a:cubicBezTo>
                  <a:pt x="4880885" y="405585"/>
                  <a:pt x="4881072" y="404963"/>
                  <a:pt x="4880823" y="404714"/>
                </a:cubicBezTo>
                <a:cubicBezTo>
                  <a:pt x="4880574" y="404528"/>
                  <a:pt x="4880201" y="404528"/>
                  <a:pt x="4879953" y="404777"/>
                </a:cubicBezTo>
                <a:cubicBezTo>
                  <a:pt x="4878087" y="406953"/>
                  <a:pt x="4876284" y="409253"/>
                  <a:pt x="4874481" y="411492"/>
                </a:cubicBezTo>
                <a:cubicBezTo>
                  <a:pt x="4871994" y="414663"/>
                  <a:pt x="4869382" y="417958"/>
                  <a:pt x="4866584" y="420943"/>
                </a:cubicBezTo>
                <a:cubicBezTo>
                  <a:pt x="4866335" y="421191"/>
                  <a:pt x="4866398" y="421565"/>
                  <a:pt x="4866584" y="421813"/>
                </a:cubicBezTo>
                <a:cubicBezTo>
                  <a:pt x="4866709" y="421938"/>
                  <a:pt x="4866833" y="422000"/>
                  <a:pt x="4867019" y="422000"/>
                </a:cubicBezTo>
                <a:cubicBezTo>
                  <a:pt x="4867206" y="422000"/>
                  <a:pt x="4867331" y="421938"/>
                  <a:pt x="4867455" y="421813"/>
                </a:cubicBezTo>
                <a:cubicBezTo>
                  <a:pt x="4870315" y="418767"/>
                  <a:pt x="4872927" y="415471"/>
                  <a:pt x="4875413" y="412300"/>
                </a:cubicBezTo>
                <a:cubicBezTo>
                  <a:pt x="4877154" y="410062"/>
                  <a:pt x="4878958" y="407823"/>
                  <a:pt x="4880823" y="405647"/>
                </a:cubicBezTo>
                <a:moveTo>
                  <a:pt x="4471074" y="443762"/>
                </a:moveTo>
                <a:cubicBezTo>
                  <a:pt x="4471074" y="443762"/>
                  <a:pt x="4471199" y="443762"/>
                  <a:pt x="4471260" y="443762"/>
                </a:cubicBezTo>
                <a:cubicBezTo>
                  <a:pt x="4471509" y="443762"/>
                  <a:pt x="4471758" y="443575"/>
                  <a:pt x="4471820" y="443327"/>
                </a:cubicBezTo>
                <a:cubicBezTo>
                  <a:pt x="4472317" y="441399"/>
                  <a:pt x="4472939" y="439534"/>
                  <a:pt x="4473747" y="437233"/>
                </a:cubicBezTo>
                <a:cubicBezTo>
                  <a:pt x="4473872" y="436922"/>
                  <a:pt x="4473747" y="436549"/>
                  <a:pt x="4473375" y="436487"/>
                </a:cubicBezTo>
                <a:cubicBezTo>
                  <a:pt x="4473063" y="436363"/>
                  <a:pt x="4472691" y="436487"/>
                  <a:pt x="4472628" y="436860"/>
                </a:cubicBezTo>
                <a:cubicBezTo>
                  <a:pt x="4471820" y="439161"/>
                  <a:pt x="4471199" y="441088"/>
                  <a:pt x="4470638" y="443078"/>
                </a:cubicBezTo>
                <a:cubicBezTo>
                  <a:pt x="4470576" y="443389"/>
                  <a:pt x="4470763" y="443700"/>
                  <a:pt x="4471074" y="443824"/>
                </a:cubicBezTo>
                <a:moveTo>
                  <a:pt x="4469271" y="450104"/>
                </a:moveTo>
                <a:cubicBezTo>
                  <a:pt x="4469271" y="450104"/>
                  <a:pt x="4469582" y="450042"/>
                  <a:pt x="4469644" y="449917"/>
                </a:cubicBezTo>
                <a:cubicBezTo>
                  <a:pt x="4470079" y="449358"/>
                  <a:pt x="4470328" y="448923"/>
                  <a:pt x="4470452" y="448612"/>
                </a:cubicBezTo>
                <a:lnTo>
                  <a:pt x="4470452" y="448425"/>
                </a:lnTo>
                <a:cubicBezTo>
                  <a:pt x="4470452" y="448425"/>
                  <a:pt x="4470576" y="447866"/>
                  <a:pt x="4470328" y="447741"/>
                </a:cubicBezTo>
                <a:cubicBezTo>
                  <a:pt x="4470079" y="447617"/>
                  <a:pt x="4469768" y="447741"/>
                  <a:pt x="4469644" y="447990"/>
                </a:cubicBezTo>
                <a:lnTo>
                  <a:pt x="4469644" y="448176"/>
                </a:lnTo>
                <a:cubicBezTo>
                  <a:pt x="4469644" y="448176"/>
                  <a:pt x="4469208" y="448860"/>
                  <a:pt x="4468836" y="449296"/>
                </a:cubicBezTo>
                <a:cubicBezTo>
                  <a:pt x="4468649" y="449482"/>
                  <a:pt x="4468711" y="449855"/>
                  <a:pt x="4468898" y="450042"/>
                </a:cubicBezTo>
                <a:cubicBezTo>
                  <a:pt x="4469022" y="450104"/>
                  <a:pt x="4469084" y="450166"/>
                  <a:pt x="4469208" y="450166"/>
                </a:cubicBezTo>
                <a:moveTo>
                  <a:pt x="4468959" y="453959"/>
                </a:moveTo>
                <a:cubicBezTo>
                  <a:pt x="4468959" y="453959"/>
                  <a:pt x="4468898" y="453337"/>
                  <a:pt x="4468587" y="453213"/>
                </a:cubicBezTo>
                <a:cubicBezTo>
                  <a:pt x="4468276" y="453088"/>
                  <a:pt x="4467965" y="453275"/>
                  <a:pt x="4467841" y="453586"/>
                </a:cubicBezTo>
                <a:cubicBezTo>
                  <a:pt x="4466162" y="459057"/>
                  <a:pt x="4464732" y="464591"/>
                  <a:pt x="4463302" y="470001"/>
                </a:cubicBezTo>
                <a:cubicBezTo>
                  <a:pt x="4461872" y="475535"/>
                  <a:pt x="4460317" y="481255"/>
                  <a:pt x="4458639" y="486789"/>
                </a:cubicBezTo>
                <a:cubicBezTo>
                  <a:pt x="4458576" y="487100"/>
                  <a:pt x="4458701" y="487410"/>
                  <a:pt x="4459011" y="487535"/>
                </a:cubicBezTo>
                <a:cubicBezTo>
                  <a:pt x="4459011" y="487535"/>
                  <a:pt x="4459136" y="487535"/>
                  <a:pt x="4459198" y="487535"/>
                </a:cubicBezTo>
                <a:cubicBezTo>
                  <a:pt x="4459447" y="487535"/>
                  <a:pt x="4459695" y="487348"/>
                  <a:pt x="4459757" y="487100"/>
                </a:cubicBezTo>
                <a:cubicBezTo>
                  <a:pt x="4461436" y="481504"/>
                  <a:pt x="4462991" y="475783"/>
                  <a:pt x="4464421" y="470249"/>
                </a:cubicBezTo>
                <a:cubicBezTo>
                  <a:pt x="4465851" y="464840"/>
                  <a:pt x="4467344" y="459306"/>
                  <a:pt x="4468959" y="453835"/>
                </a:cubicBezTo>
                <a:moveTo>
                  <a:pt x="4448441" y="529318"/>
                </a:moveTo>
                <a:cubicBezTo>
                  <a:pt x="4448441" y="529318"/>
                  <a:pt x="4448006" y="529318"/>
                  <a:pt x="4447882" y="529567"/>
                </a:cubicBezTo>
                <a:cubicBezTo>
                  <a:pt x="4447384" y="530935"/>
                  <a:pt x="4447011" y="532240"/>
                  <a:pt x="4446762" y="533546"/>
                </a:cubicBezTo>
                <a:cubicBezTo>
                  <a:pt x="4446762" y="533795"/>
                  <a:pt x="4446887" y="533981"/>
                  <a:pt x="4447074" y="534044"/>
                </a:cubicBezTo>
                <a:cubicBezTo>
                  <a:pt x="4447074" y="534044"/>
                  <a:pt x="4447136" y="534044"/>
                  <a:pt x="4447197" y="534044"/>
                </a:cubicBezTo>
                <a:cubicBezTo>
                  <a:pt x="4447384" y="534044"/>
                  <a:pt x="4447571" y="533919"/>
                  <a:pt x="4447633" y="533733"/>
                </a:cubicBezTo>
                <a:cubicBezTo>
                  <a:pt x="4447943" y="532489"/>
                  <a:pt x="4448255" y="531246"/>
                  <a:pt x="4448752" y="529878"/>
                </a:cubicBezTo>
                <a:cubicBezTo>
                  <a:pt x="4448814" y="529629"/>
                  <a:pt x="4448752" y="529442"/>
                  <a:pt x="4448504" y="529318"/>
                </a:cubicBezTo>
                <a:moveTo>
                  <a:pt x="4443840" y="536717"/>
                </a:moveTo>
                <a:cubicBezTo>
                  <a:pt x="4443840" y="536717"/>
                  <a:pt x="4444027" y="536717"/>
                  <a:pt x="4444089" y="536593"/>
                </a:cubicBezTo>
                <a:cubicBezTo>
                  <a:pt x="4444649" y="535971"/>
                  <a:pt x="4444711" y="534976"/>
                  <a:pt x="4444711" y="534168"/>
                </a:cubicBezTo>
                <a:cubicBezTo>
                  <a:pt x="4444711" y="533981"/>
                  <a:pt x="4444586" y="533795"/>
                  <a:pt x="4444400" y="533795"/>
                </a:cubicBezTo>
                <a:lnTo>
                  <a:pt x="4444400" y="533795"/>
                </a:lnTo>
                <a:cubicBezTo>
                  <a:pt x="4444400" y="533795"/>
                  <a:pt x="4444027" y="533919"/>
                  <a:pt x="4444027" y="534106"/>
                </a:cubicBezTo>
                <a:cubicBezTo>
                  <a:pt x="4444027" y="535101"/>
                  <a:pt x="4443840" y="535785"/>
                  <a:pt x="4443529" y="536095"/>
                </a:cubicBezTo>
                <a:cubicBezTo>
                  <a:pt x="4443405" y="536220"/>
                  <a:pt x="4443405" y="536468"/>
                  <a:pt x="4443529" y="536593"/>
                </a:cubicBezTo>
                <a:cubicBezTo>
                  <a:pt x="4443591" y="536593"/>
                  <a:pt x="4443654" y="536655"/>
                  <a:pt x="4443778" y="536655"/>
                </a:cubicBezTo>
                <a:moveTo>
                  <a:pt x="4444959" y="543868"/>
                </a:moveTo>
                <a:cubicBezTo>
                  <a:pt x="4443529" y="546666"/>
                  <a:pt x="4442970" y="549712"/>
                  <a:pt x="4442473" y="552697"/>
                </a:cubicBezTo>
                <a:cubicBezTo>
                  <a:pt x="4441975" y="555619"/>
                  <a:pt x="4441540" y="558417"/>
                  <a:pt x="4440171" y="560904"/>
                </a:cubicBezTo>
                <a:cubicBezTo>
                  <a:pt x="4439985" y="561215"/>
                  <a:pt x="4440171" y="561650"/>
                  <a:pt x="4440482" y="561837"/>
                </a:cubicBezTo>
                <a:cubicBezTo>
                  <a:pt x="4440607" y="561837"/>
                  <a:pt x="4440669" y="561899"/>
                  <a:pt x="4440794" y="561899"/>
                </a:cubicBezTo>
                <a:cubicBezTo>
                  <a:pt x="4441042" y="561899"/>
                  <a:pt x="4441291" y="561775"/>
                  <a:pt x="4441415" y="561526"/>
                </a:cubicBezTo>
                <a:cubicBezTo>
                  <a:pt x="4442845" y="558852"/>
                  <a:pt x="4443342" y="555806"/>
                  <a:pt x="4443840" y="552883"/>
                </a:cubicBezTo>
                <a:cubicBezTo>
                  <a:pt x="4444337" y="550023"/>
                  <a:pt x="4444835" y="547101"/>
                  <a:pt x="4446141" y="544489"/>
                </a:cubicBezTo>
                <a:cubicBezTo>
                  <a:pt x="4446328" y="544178"/>
                  <a:pt x="4446141" y="543743"/>
                  <a:pt x="4445830" y="543557"/>
                </a:cubicBezTo>
                <a:cubicBezTo>
                  <a:pt x="4445457" y="543370"/>
                  <a:pt x="4445084" y="543557"/>
                  <a:pt x="4444897" y="543868"/>
                </a:cubicBezTo>
                <a:moveTo>
                  <a:pt x="4438804" y="570728"/>
                </a:moveTo>
                <a:cubicBezTo>
                  <a:pt x="4438493" y="570666"/>
                  <a:pt x="4438120" y="570915"/>
                  <a:pt x="4438057" y="571288"/>
                </a:cubicBezTo>
                <a:cubicBezTo>
                  <a:pt x="4437125" y="576635"/>
                  <a:pt x="4435757" y="581796"/>
                  <a:pt x="4434078" y="586708"/>
                </a:cubicBezTo>
                <a:cubicBezTo>
                  <a:pt x="4433954" y="587081"/>
                  <a:pt x="4434140" y="587454"/>
                  <a:pt x="4434514" y="587578"/>
                </a:cubicBezTo>
                <a:cubicBezTo>
                  <a:pt x="4434576" y="587578"/>
                  <a:pt x="4434638" y="587578"/>
                  <a:pt x="4434700" y="587578"/>
                </a:cubicBezTo>
                <a:cubicBezTo>
                  <a:pt x="4435011" y="587578"/>
                  <a:pt x="4435260" y="587392"/>
                  <a:pt x="4435322" y="587143"/>
                </a:cubicBezTo>
                <a:cubicBezTo>
                  <a:pt x="4437001" y="582169"/>
                  <a:pt x="4438369" y="576884"/>
                  <a:pt x="4439364" y="571537"/>
                </a:cubicBezTo>
                <a:cubicBezTo>
                  <a:pt x="4439425" y="571163"/>
                  <a:pt x="4439177" y="570853"/>
                  <a:pt x="4438804" y="570790"/>
                </a:cubicBezTo>
                <a:moveTo>
                  <a:pt x="4462928" y="794256"/>
                </a:moveTo>
                <a:cubicBezTo>
                  <a:pt x="4461374" y="794007"/>
                  <a:pt x="4459882" y="793759"/>
                  <a:pt x="4458639" y="793199"/>
                </a:cubicBezTo>
                <a:cubicBezTo>
                  <a:pt x="4458327" y="793075"/>
                  <a:pt x="4457955" y="793199"/>
                  <a:pt x="4457830" y="793510"/>
                </a:cubicBezTo>
                <a:cubicBezTo>
                  <a:pt x="4457706" y="793821"/>
                  <a:pt x="4457830" y="794194"/>
                  <a:pt x="4458141" y="794318"/>
                </a:cubicBezTo>
                <a:cubicBezTo>
                  <a:pt x="4459571" y="794940"/>
                  <a:pt x="4461126" y="795251"/>
                  <a:pt x="4462742" y="795500"/>
                </a:cubicBezTo>
                <a:cubicBezTo>
                  <a:pt x="4462742" y="795500"/>
                  <a:pt x="4462804" y="795500"/>
                  <a:pt x="4462866" y="795500"/>
                </a:cubicBezTo>
                <a:cubicBezTo>
                  <a:pt x="4463177" y="795500"/>
                  <a:pt x="4463426" y="795313"/>
                  <a:pt x="4463488" y="795002"/>
                </a:cubicBezTo>
                <a:cubicBezTo>
                  <a:pt x="4463488" y="794691"/>
                  <a:pt x="4463302" y="794318"/>
                  <a:pt x="4462991" y="794256"/>
                </a:cubicBezTo>
                <a:moveTo>
                  <a:pt x="4563594" y="823355"/>
                </a:moveTo>
                <a:cubicBezTo>
                  <a:pt x="4562972" y="823169"/>
                  <a:pt x="4562350" y="822982"/>
                  <a:pt x="4561791" y="822733"/>
                </a:cubicBezTo>
                <a:cubicBezTo>
                  <a:pt x="4559925" y="822112"/>
                  <a:pt x="4557936" y="821428"/>
                  <a:pt x="4555822" y="821365"/>
                </a:cubicBezTo>
                <a:cubicBezTo>
                  <a:pt x="4553459" y="820433"/>
                  <a:pt x="4551905" y="818630"/>
                  <a:pt x="4548609" y="818568"/>
                </a:cubicBezTo>
                <a:cubicBezTo>
                  <a:pt x="4547987" y="819625"/>
                  <a:pt x="4549355" y="822112"/>
                  <a:pt x="4546371" y="821925"/>
                </a:cubicBezTo>
                <a:lnTo>
                  <a:pt x="4546371" y="822174"/>
                </a:lnTo>
                <a:cubicBezTo>
                  <a:pt x="4546371" y="822174"/>
                  <a:pt x="4545873" y="821739"/>
                  <a:pt x="4545625" y="821552"/>
                </a:cubicBezTo>
                <a:cubicBezTo>
                  <a:pt x="4545438" y="821365"/>
                  <a:pt x="4545065" y="821365"/>
                  <a:pt x="4544879" y="821552"/>
                </a:cubicBezTo>
                <a:cubicBezTo>
                  <a:pt x="4544692" y="821739"/>
                  <a:pt x="4544692" y="822112"/>
                  <a:pt x="4544879" y="822298"/>
                </a:cubicBezTo>
                <a:lnTo>
                  <a:pt x="4545251" y="822671"/>
                </a:lnTo>
                <a:cubicBezTo>
                  <a:pt x="4545251" y="823542"/>
                  <a:pt x="4545127" y="824288"/>
                  <a:pt x="4544692" y="824723"/>
                </a:cubicBezTo>
                <a:cubicBezTo>
                  <a:pt x="4549168" y="824910"/>
                  <a:pt x="4552277" y="826340"/>
                  <a:pt x="4556444" y="824723"/>
                </a:cubicBezTo>
                <a:cubicBezTo>
                  <a:pt x="4555822" y="824910"/>
                  <a:pt x="4554702" y="823355"/>
                  <a:pt x="4555697" y="823106"/>
                </a:cubicBezTo>
                <a:cubicBezTo>
                  <a:pt x="4557625" y="823106"/>
                  <a:pt x="4559428" y="823728"/>
                  <a:pt x="4561294" y="824412"/>
                </a:cubicBezTo>
                <a:cubicBezTo>
                  <a:pt x="4561915" y="824599"/>
                  <a:pt x="4562537" y="824847"/>
                  <a:pt x="4563158" y="825034"/>
                </a:cubicBezTo>
                <a:cubicBezTo>
                  <a:pt x="4563221" y="825034"/>
                  <a:pt x="4563345" y="825034"/>
                  <a:pt x="4563407" y="825034"/>
                </a:cubicBezTo>
                <a:cubicBezTo>
                  <a:pt x="4563780" y="825034"/>
                  <a:pt x="4564153" y="824785"/>
                  <a:pt x="4564278" y="824412"/>
                </a:cubicBezTo>
                <a:cubicBezTo>
                  <a:pt x="4564402" y="823915"/>
                  <a:pt x="4564153" y="823479"/>
                  <a:pt x="4563719" y="823293"/>
                </a:cubicBezTo>
                <a:moveTo>
                  <a:pt x="4597418" y="833677"/>
                </a:moveTo>
                <a:cubicBezTo>
                  <a:pt x="4596237" y="833677"/>
                  <a:pt x="4595118" y="833179"/>
                  <a:pt x="4593937" y="832682"/>
                </a:cubicBezTo>
                <a:cubicBezTo>
                  <a:pt x="4592444" y="832060"/>
                  <a:pt x="4590952" y="831500"/>
                  <a:pt x="4589211" y="831625"/>
                </a:cubicBezTo>
                <a:lnTo>
                  <a:pt x="4589211" y="831438"/>
                </a:lnTo>
                <a:cubicBezTo>
                  <a:pt x="4587345" y="830630"/>
                  <a:pt x="4584734" y="830506"/>
                  <a:pt x="4582682" y="829822"/>
                </a:cubicBezTo>
                <a:cubicBezTo>
                  <a:pt x="4580568" y="828640"/>
                  <a:pt x="4578268" y="828081"/>
                  <a:pt x="4576030" y="827521"/>
                </a:cubicBezTo>
                <a:cubicBezTo>
                  <a:pt x="4573853" y="826961"/>
                  <a:pt x="4571739" y="826464"/>
                  <a:pt x="4569874" y="825407"/>
                </a:cubicBezTo>
                <a:cubicBezTo>
                  <a:pt x="4569438" y="825158"/>
                  <a:pt x="4568879" y="825283"/>
                  <a:pt x="4568630" y="825718"/>
                </a:cubicBezTo>
                <a:cubicBezTo>
                  <a:pt x="4568382" y="826153"/>
                  <a:pt x="4568506" y="826713"/>
                  <a:pt x="4569003" y="826961"/>
                </a:cubicBezTo>
                <a:cubicBezTo>
                  <a:pt x="4571055" y="828143"/>
                  <a:pt x="4573356" y="828702"/>
                  <a:pt x="4575594" y="829262"/>
                </a:cubicBezTo>
                <a:cubicBezTo>
                  <a:pt x="4577832" y="829822"/>
                  <a:pt x="4579885" y="830319"/>
                  <a:pt x="4581812" y="831438"/>
                </a:cubicBezTo>
                <a:cubicBezTo>
                  <a:pt x="4581812" y="831438"/>
                  <a:pt x="4581936" y="831438"/>
                  <a:pt x="4581998" y="831438"/>
                </a:cubicBezTo>
                <a:lnTo>
                  <a:pt x="4581998" y="831438"/>
                </a:lnTo>
                <a:cubicBezTo>
                  <a:pt x="4581812" y="832557"/>
                  <a:pt x="4580506" y="832557"/>
                  <a:pt x="4580319" y="833677"/>
                </a:cubicBezTo>
                <a:cubicBezTo>
                  <a:pt x="4584299" y="834609"/>
                  <a:pt x="4585916" y="834671"/>
                  <a:pt x="4589833" y="835915"/>
                </a:cubicBezTo>
                <a:cubicBezTo>
                  <a:pt x="4589708" y="834112"/>
                  <a:pt x="4588216" y="834236"/>
                  <a:pt x="4589584" y="833304"/>
                </a:cubicBezTo>
                <a:cubicBezTo>
                  <a:pt x="4590766" y="833304"/>
                  <a:pt x="4592009" y="833739"/>
                  <a:pt x="4593253" y="834236"/>
                </a:cubicBezTo>
                <a:cubicBezTo>
                  <a:pt x="4594496" y="834734"/>
                  <a:pt x="4595802" y="835293"/>
                  <a:pt x="4597294" y="835355"/>
                </a:cubicBezTo>
                <a:lnTo>
                  <a:pt x="4597294" y="835355"/>
                </a:lnTo>
                <a:cubicBezTo>
                  <a:pt x="4597729" y="835355"/>
                  <a:pt x="4598102" y="834982"/>
                  <a:pt x="4598102" y="834547"/>
                </a:cubicBezTo>
                <a:cubicBezTo>
                  <a:pt x="4598102" y="834112"/>
                  <a:pt x="4597792" y="833739"/>
                  <a:pt x="4597294" y="833677"/>
                </a:cubicBezTo>
                <a:moveTo>
                  <a:pt x="4730913" y="862527"/>
                </a:moveTo>
                <a:cubicBezTo>
                  <a:pt x="4730416" y="862403"/>
                  <a:pt x="4729919" y="862278"/>
                  <a:pt x="4729421" y="862154"/>
                </a:cubicBezTo>
                <a:lnTo>
                  <a:pt x="4729421" y="862154"/>
                </a:lnTo>
                <a:cubicBezTo>
                  <a:pt x="4724198" y="860289"/>
                  <a:pt x="4718477" y="860102"/>
                  <a:pt x="4711328" y="858858"/>
                </a:cubicBezTo>
                <a:cubicBezTo>
                  <a:pt x="4707037" y="856620"/>
                  <a:pt x="4702311" y="855812"/>
                  <a:pt x="4697710" y="855128"/>
                </a:cubicBezTo>
                <a:cubicBezTo>
                  <a:pt x="4694602" y="854630"/>
                  <a:pt x="4691430" y="854133"/>
                  <a:pt x="4688446" y="853138"/>
                </a:cubicBezTo>
                <a:cubicBezTo>
                  <a:pt x="4683969" y="850029"/>
                  <a:pt x="4678311" y="850464"/>
                  <a:pt x="4672031" y="848413"/>
                </a:cubicBezTo>
                <a:cubicBezTo>
                  <a:pt x="4671969" y="848413"/>
                  <a:pt x="4671969" y="848288"/>
                  <a:pt x="4671844" y="848288"/>
                </a:cubicBezTo>
                <a:cubicBezTo>
                  <a:pt x="4671285" y="848102"/>
                  <a:pt x="4670788" y="847915"/>
                  <a:pt x="4670290" y="847729"/>
                </a:cubicBezTo>
                <a:cubicBezTo>
                  <a:pt x="4669358" y="847356"/>
                  <a:pt x="4668425" y="846983"/>
                  <a:pt x="4667306" y="846796"/>
                </a:cubicBezTo>
                <a:cubicBezTo>
                  <a:pt x="4662829" y="844496"/>
                  <a:pt x="4657979" y="844869"/>
                  <a:pt x="4652259" y="843190"/>
                </a:cubicBezTo>
                <a:cubicBezTo>
                  <a:pt x="4652135" y="843065"/>
                  <a:pt x="4651948" y="842941"/>
                  <a:pt x="4651761" y="842879"/>
                </a:cubicBezTo>
                <a:cubicBezTo>
                  <a:pt x="4645171" y="841387"/>
                  <a:pt x="4638517" y="839583"/>
                  <a:pt x="4632051" y="837780"/>
                </a:cubicBezTo>
                <a:cubicBezTo>
                  <a:pt x="4628134" y="836723"/>
                  <a:pt x="4624279" y="835604"/>
                  <a:pt x="4620424" y="834609"/>
                </a:cubicBezTo>
                <a:cubicBezTo>
                  <a:pt x="4620300" y="834609"/>
                  <a:pt x="4620113" y="834609"/>
                  <a:pt x="4619989" y="834609"/>
                </a:cubicBezTo>
                <a:cubicBezTo>
                  <a:pt x="4618808" y="834112"/>
                  <a:pt x="4617129" y="834174"/>
                  <a:pt x="4616009" y="833677"/>
                </a:cubicBezTo>
                <a:lnTo>
                  <a:pt x="4616009" y="833677"/>
                </a:lnTo>
                <a:cubicBezTo>
                  <a:pt x="4615388" y="833428"/>
                  <a:pt x="4614766" y="833179"/>
                  <a:pt x="4614144" y="832993"/>
                </a:cubicBezTo>
                <a:cubicBezTo>
                  <a:pt x="4613274" y="832744"/>
                  <a:pt x="4612465" y="832433"/>
                  <a:pt x="4611906" y="831998"/>
                </a:cubicBezTo>
                <a:cubicBezTo>
                  <a:pt x="4611533" y="831749"/>
                  <a:pt x="4611098" y="831873"/>
                  <a:pt x="4610849" y="832184"/>
                </a:cubicBezTo>
                <a:cubicBezTo>
                  <a:pt x="4610600" y="832557"/>
                  <a:pt x="4610724" y="832993"/>
                  <a:pt x="4611035" y="833241"/>
                </a:cubicBezTo>
                <a:cubicBezTo>
                  <a:pt x="4611844" y="833801"/>
                  <a:pt x="4612776" y="834112"/>
                  <a:pt x="4613709" y="834423"/>
                </a:cubicBezTo>
                <a:cubicBezTo>
                  <a:pt x="4614393" y="834671"/>
                  <a:pt x="4615076" y="834920"/>
                  <a:pt x="4615637" y="835169"/>
                </a:cubicBezTo>
                <a:lnTo>
                  <a:pt x="4615512" y="835293"/>
                </a:lnTo>
                <a:cubicBezTo>
                  <a:pt x="4615325" y="836785"/>
                  <a:pt x="4617688" y="835728"/>
                  <a:pt x="4617191" y="837532"/>
                </a:cubicBezTo>
                <a:cubicBezTo>
                  <a:pt x="4618062" y="837096"/>
                  <a:pt x="4619491" y="837221"/>
                  <a:pt x="4620238" y="836661"/>
                </a:cubicBezTo>
                <a:cubicBezTo>
                  <a:pt x="4623968" y="837656"/>
                  <a:pt x="4627761" y="838651"/>
                  <a:pt x="4631554" y="839708"/>
                </a:cubicBezTo>
                <a:cubicBezTo>
                  <a:pt x="4637958" y="841511"/>
                  <a:pt x="4644611" y="843314"/>
                  <a:pt x="4651140" y="844806"/>
                </a:cubicBezTo>
                <a:cubicBezTo>
                  <a:pt x="4652259" y="846174"/>
                  <a:pt x="4653814" y="846983"/>
                  <a:pt x="4655678" y="847604"/>
                </a:cubicBezTo>
                <a:lnTo>
                  <a:pt x="4655865" y="847604"/>
                </a:lnTo>
                <a:cubicBezTo>
                  <a:pt x="4655678" y="848288"/>
                  <a:pt x="4655554" y="848910"/>
                  <a:pt x="4655430" y="849594"/>
                </a:cubicBezTo>
                <a:cubicBezTo>
                  <a:pt x="4655430" y="849594"/>
                  <a:pt x="4655430" y="849594"/>
                  <a:pt x="4655368" y="849594"/>
                </a:cubicBezTo>
                <a:lnTo>
                  <a:pt x="4655119" y="849345"/>
                </a:lnTo>
                <a:cubicBezTo>
                  <a:pt x="4654746" y="849470"/>
                  <a:pt x="4654186" y="849345"/>
                  <a:pt x="4654062" y="849781"/>
                </a:cubicBezTo>
                <a:cubicBezTo>
                  <a:pt x="4654062" y="849781"/>
                  <a:pt x="4653999" y="849781"/>
                  <a:pt x="4653937" y="849781"/>
                </a:cubicBezTo>
                <a:cubicBezTo>
                  <a:pt x="4653005" y="849283"/>
                  <a:pt x="4652383" y="848475"/>
                  <a:pt x="4651264" y="848164"/>
                </a:cubicBezTo>
                <a:cubicBezTo>
                  <a:pt x="4650828" y="850527"/>
                  <a:pt x="4648280" y="850775"/>
                  <a:pt x="4647906" y="853200"/>
                </a:cubicBezTo>
                <a:cubicBezTo>
                  <a:pt x="4649772" y="852454"/>
                  <a:pt x="4652135" y="853573"/>
                  <a:pt x="4654062" y="854320"/>
                </a:cubicBezTo>
                <a:lnTo>
                  <a:pt x="4654062" y="854133"/>
                </a:lnTo>
                <a:cubicBezTo>
                  <a:pt x="4654560" y="854382"/>
                  <a:pt x="4654995" y="854382"/>
                  <a:pt x="4655430" y="854320"/>
                </a:cubicBezTo>
                <a:cubicBezTo>
                  <a:pt x="4655803" y="854320"/>
                  <a:pt x="4656114" y="854257"/>
                  <a:pt x="4656425" y="854320"/>
                </a:cubicBezTo>
                <a:cubicBezTo>
                  <a:pt x="4656425" y="854320"/>
                  <a:pt x="4656549" y="854320"/>
                  <a:pt x="4656549" y="854320"/>
                </a:cubicBezTo>
                <a:cubicBezTo>
                  <a:pt x="4656736" y="854320"/>
                  <a:pt x="4656860" y="854195"/>
                  <a:pt x="4656922" y="854071"/>
                </a:cubicBezTo>
                <a:cubicBezTo>
                  <a:pt x="4656985" y="853884"/>
                  <a:pt x="4656922" y="853636"/>
                  <a:pt x="4656736" y="853573"/>
                </a:cubicBezTo>
                <a:cubicBezTo>
                  <a:pt x="4656300" y="853387"/>
                  <a:pt x="4655803" y="853449"/>
                  <a:pt x="4655430" y="853449"/>
                </a:cubicBezTo>
                <a:cubicBezTo>
                  <a:pt x="4655119" y="853449"/>
                  <a:pt x="4654870" y="853449"/>
                  <a:pt x="4654683" y="853449"/>
                </a:cubicBezTo>
                <a:lnTo>
                  <a:pt x="4654683" y="851459"/>
                </a:lnTo>
                <a:cubicBezTo>
                  <a:pt x="4654683" y="851459"/>
                  <a:pt x="4655057" y="851335"/>
                  <a:pt x="4655243" y="851273"/>
                </a:cubicBezTo>
                <a:lnTo>
                  <a:pt x="4655243" y="851459"/>
                </a:lnTo>
                <a:lnTo>
                  <a:pt x="4655803" y="851459"/>
                </a:lnTo>
                <a:lnTo>
                  <a:pt x="4655803" y="851024"/>
                </a:lnTo>
                <a:cubicBezTo>
                  <a:pt x="4661026" y="853573"/>
                  <a:pt x="4666808" y="854755"/>
                  <a:pt x="4672342" y="855874"/>
                </a:cubicBezTo>
                <a:cubicBezTo>
                  <a:pt x="4674518" y="856309"/>
                  <a:pt x="4676632" y="856744"/>
                  <a:pt x="4678747" y="857242"/>
                </a:cubicBezTo>
                <a:cubicBezTo>
                  <a:pt x="4678808" y="857242"/>
                  <a:pt x="4678870" y="857242"/>
                  <a:pt x="4678933" y="857242"/>
                </a:cubicBezTo>
                <a:cubicBezTo>
                  <a:pt x="4679306" y="857242"/>
                  <a:pt x="4679679" y="856993"/>
                  <a:pt x="4679741" y="856558"/>
                </a:cubicBezTo>
                <a:cubicBezTo>
                  <a:pt x="4679866" y="856123"/>
                  <a:pt x="4679554" y="855625"/>
                  <a:pt x="4679119" y="855501"/>
                </a:cubicBezTo>
                <a:cubicBezTo>
                  <a:pt x="4677006" y="855004"/>
                  <a:pt x="4674830" y="854568"/>
                  <a:pt x="4672653" y="854071"/>
                </a:cubicBezTo>
                <a:cubicBezTo>
                  <a:pt x="4667306" y="852952"/>
                  <a:pt x="4661709" y="851832"/>
                  <a:pt x="4656798" y="849470"/>
                </a:cubicBezTo>
                <a:cubicBezTo>
                  <a:pt x="4656860" y="849097"/>
                  <a:pt x="4656922" y="848786"/>
                  <a:pt x="4657046" y="848413"/>
                </a:cubicBezTo>
                <a:cubicBezTo>
                  <a:pt x="4659845" y="847169"/>
                  <a:pt x="4662953" y="848599"/>
                  <a:pt x="4667243" y="848475"/>
                </a:cubicBezTo>
                <a:cubicBezTo>
                  <a:pt x="4668052" y="848599"/>
                  <a:pt x="4668798" y="848910"/>
                  <a:pt x="4669606" y="849221"/>
                </a:cubicBezTo>
                <a:cubicBezTo>
                  <a:pt x="4670042" y="849407"/>
                  <a:pt x="4670477" y="849532"/>
                  <a:pt x="4670912" y="849718"/>
                </a:cubicBezTo>
                <a:cubicBezTo>
                  <a:pt x="4675140" y="854382"/>
                  <a:pt x="4682104" y="854506"/>
                  <a:pt x="4688073" y="854630"/>
                </a:cubicBezTo>
                <a:cubicBezTo>
                  <a:pt x="4691120" y="855625"/>
                  <a:pt x="4694353" y="856123"/>
                  <a:pt x="4697461" y="856620"/>
                </a:cubicBezTo>
                <a:cubicBezTo>
                  <a:pt x="4702125" y="857366"/>
                  <a:pt x="4706478" y="858112"/>
                  <a:pt x="4710457" y="860164"/>
                </a:cubicBezTo>
                <a:lnTo>
                  <a:pt x="4710457" y="860164"/>
                </a:lnTo>
                <a:cubicBezTo>
                  <a:pt x="4710705" y="860848"/>
                  <a:pt x="4711016" y="861408"/>
                  <a:pt x="4711514" y="861843"/>
                </a:cubicBezTo>
                <a:cubicBezTo>
                  <a:pt x="4711390" y="862092"/>
                  <a:pt x="4711265" y="862278"/>
                  <a:pt x="4711203" y="862527"/>
                </a:cubicBezTo>
                <a:cubicBezTo>
                  <a:pt x="4710954" y="863149"/>
                  <a:pt x="4710767" y="863460"/>
                  <a:pt x="4710519" y="863522"/>
                </a:cubicBezTo>
                <a:cubicBezTo>
                  <a:pt x="4710457" y="863522"/>
                  <a:pt x="4710457" y="863584"/>
                  <a:pt x="4710395" y="863646"/>
                </a:cubicBezTo>
                <a:cubicBezTo>
                  <a:pt x="4709400" y="863646"/>
                  <a:pt x="4708467" y="863335"/>
                  <a:pt x="4707473" y="863024"/>
                </a:cubicBezTo>
                <a:cubicBezTo>
                  <a:pt x="4706229" y="862589"/>
                  <a:pt x="4704861" y="862154"/>
                  <a:pt x="4703431" y="862278"/>
                </a:cubicBezTo>
                <a:cubicBezTo>
                  <a:pt x="4702995" y="862278"/>
                  <a:pt x="4702685" y="862713"/>
                  <a:pt x="4702747" y="863149"/>
                </a:cubicBezTo>
                <a:cubicBezTo>
                  <a:pt x="4702747" y="863584"/>
                  <a:pt x="4703120" y="863895"/>
                  <a:pt x="4703618" y="863833"/>
                </a:cubicBezTo>
                <a:cubicBezTo>
                  <a:pt x="4704736" y="863708"/>
                  <a:pt x="4705856" y="864081"/>
                  <a:pt x="4706975" y="864454"/>
                </a:cubicBezTo>
                <a:cubicBezTo>
                  <a:pt x="4707908" y="864765"/>
                  <a:pt x="4708965" y="865076"/>
                  <a:pt x="4710021" y="865138"/>
                </a:cubicBezTo>
                <a:cubicBezTo>
                  <a:pt x="4709897" y="865822"/>
                  <a:pt x="4709773" y="866569"/>
                  <a:pt x="4709897" y="867252"/>
                </a:cubicBezTo>
                <a:lnTo>
                  <a:pt x="4709897" y="867439"/>
                </a:lnTo>
                <a:cubicBezTo>
                  <a:pt x="4709897" y="867439"/>
                  <a:pt x="4710084" y="867563"/>
                  <a:pt x="4710084" y="867563"/>
                </a:cubicBezTo>
                <a:cubicBezTo>
                  <a:pt x="4710333" y="867812"/>
                  <a:pt x="4710457" y="867999"/>
                  <a:pt x="4710643" y="868247"/>
                </a:cubicBezTo>
                <a:lnTo>
                  <a:pt x="4710767" y="868434"/>
                </a:lnTo>
                <a:lnTo>
                  <a:pt x="4711016" y="868434"/>
                </a:lnTo>
                <a:cubicBezTo>
                  <a:pt x="4711390" y="868558"/>
                  <a:pt x="4711825" y="868683"/>
                  <a:pt x="4712197" y="868807"/>
                </a:cubicBezTo>
                <a:cubicBezTo>
                  <a:pt x="4712882" y="869056"/>
                  <a:pt x="4713628" y="869242"/>
                  <a:pt x="4714437" y="869242"/>
                </a:cubicBezTo>
                <a:cubicBezTo>
                  <a:pt x="4714996" y="869242"/>
                  <a:pt x="4715493" y="869118"/>
                  <a:pt x="4716115" y="868869"/>
                </a:cubicBezTo>
                <a:cubicBezTo>
                  <a:pt x="4716426" y="868745"/>
                  <a:pt x="4716550" y="868309"/>
                  <a:pt x="4716426" y="867999"/>
                </a:cubicBezTo>
                <a:cubicBezTo>
                  <a:pt x="4716239" y="867688"/>
                  <a:pt x="4715929" y="867563"/>
                  <a:pt x="4715555" y="867750"/>
                </a:cubicBezTo>
                <a:cubicBezTo>
                  <a:pt x="4714622" y="868247"/>
                  <a:pt x="4713690" y="867936"/>
                  <a:pt x="4712633" y="867626"/>
                </a:cubicBezTo>
                <a:cubicBezTo>
                  <a:pt x="4712260" y="867501"/>
                  <a:pt x="4711887" y="867377"/>
                  <a:pt x="4711514" y="867315"/>
                </a:cubicBezTo>
                <a:cubicBezTo>
                  <a:pt x="4711390" y="867190"/>
                  <a:pt x="4711328" y="867066"/>
                  <a:pt x="4711141" y="866879"/>
                </a:cubicBezTo>
                <a:cubicBezTo>
                  <a:pt x="4711141" y="866382"/>
                  <a:pt x="4711203" y="865822"/>
                  <a:pt x="4711328" y="865201"/>
                </a:cubicBezTo>
                <a:cubicBezTo>
                  <a:pt x="4712322" y="864828"/>
                  <a:pt x="4712695" y="863957"/>
                  <a:pt x="4713006" y="863273"/>
                </a:cubicBezTo>
                <a:cubicBezTo>
                  <a:pt x="4713006" y="863149"/>
                  <a:pt x="4713130" y="863024"/>
                  <a:pt x="4713193" y="862962"/>
                </a:cubicBezTo>
                <a:cubicBezTo>
                  <a:pt x="4718291" y="861719"/>
                  <a:pt x="4723576" y="864019"/>
                  <a:pt x="4728986" y="863584"/>
                </a:cubicBezTo>
                <a:lnTo>
                  <a:pt x="4728986" y="863460"/>
                </a:lnTo>
                <a:cubicBezTo>
                  <a:pt x="4729545" y="863646"/>
                  <a:pt x="4730105" y="863770"/>
                  <a:pt x="4730665" y="863895"/>
                </a:cubicBezTo>
                <a:cubicBezTo>
                  <a:pt x="4732032" y="864206"/>
                  <a:pt x="4733338" y="864517"/>
                  <a:pt x="4734457" y="865138"/>
                </a:cubicBezTo>
                <a:cubicBezTo>
                  <a:pt x="4734582" y="865201"/>
                  <a:pt x="4734706" y="865263"/>
                  <a:pt x="4734830" y="865263"/>
                </a:cubicBezTo>
                <a:cubicBezTo>
                  <a:pt x="4735141" y="865263"/>
                  <a:pt x="4735390" y="865138"/>
                  <a:pt x="4735576" y="864828"/>
                </a:cubicBezTo>
                <a:cubicBezTo>
                  <a:pt x="4735763" y="864454"/>
                  <a:pt x="4735576" y="863957"/>
                  <a:pt x="4735266" y="863708"/>
                </a:cubicBezTo>
                <a:cubicBezTo>
                  <a:pt x="4733960" y="863024"/>
                  <a:pt x="4732467" y="862651"/>
                  <a:pt x="4731100" y="862340"/>
                </a:cubicBezTo>
                <a:moveTo>
                  <a:pt x="4619305" y="839770"/>
                </a:moveTo>
                <a:cubicBezTo>
                  <a:pt x="4618870" y="839646"/>
                  <a:pt x="4618372" y="840019"/>
                  <a:pt x="4618310" y="840454"/>
                </a:cubicBezTo>
                <a:cubicBezTo>
                  <a:pt x="4618247" y="840889"/>
                  <a:pt x="4618559" y="841387"/>
                  <a:pt x="4618994" y="841449"/>
                </a:cubicBezTo>
                <a:cubicBezTo>
                  <a:pt x="4619180" y="841449"/>
                  <a:pt x="4619554" y="841698"/>
                  <a:pt x="4619802" y="841884"/>
                </a:cubicBezTo>
                <a:cubicBezTo>
                  <a:pt x="4619926" y="841946"/>
                  <a:pt x="4620113" y="842008"/>
                  <a:pt x="4620300" y="842008"/>
                </a:cubicBezTo>
                <a:cubicBezTo>
                  <a:pt x="4620548" y="842008"/>
                  <a:pt x="4620859" y="841884"/>
                  <a:pt x="4620984" y="841635"/>
                </a:cubicBezTo>
                <a:cubicBezTo>
                  <a:pt x="4621233" y="841262"/>
                  <a:pt x="4621108" y="840703"/>
                  <a:pt x="4620735" y="840454"/>
                </a:cubicBezTo>
                <a:cubicBezTo>
                  <a:pt x="4620362" y="840205"/>
                  <a:pt x="4619864" y="839894"/>
                  <a:pt x="4619305" y="839770"/>
                </a:cubicBezTo>
                <a:moveTo>
                  <a:pt x="4615263" y="843563"/>
                </a:moveTo>
                <a:cubicBezTo>
                  <a:pt x="4615574" y="843563"/>
                  <a:pt x="4615885" y="843314"/>
                  <a:pt x="4615947" y="842941"/>
                </a:cubicBezTo>
                <a:cubicBezTo>
                  <a:pt x="4615947" y="842568"/>
                  <a:pt x="4615761" y="842257"/>
                  <a:pt x="4615325" y="842195"/>
                </a:cubicBezTo>
                <a:cubicBezTo>
                  <a:pt x="4614641" y="842133"/>
                  <a:pt x="4613958" y="841946"/>
                  <a:pt x="4613274" y="841822"/>
                </a:cubicBezTo>
                <a:cubicBezTo>
                  <a:pt x="4612465" y="841635"/>
                  <a:pt x="4611657" y="841449"/>
                  <a:pt x="4610849" y="841387"/>
                </a:cubicBezTo>
                <a:cubicBezTo>
                  <a:pt x="4610475" y="841387"/>
                  <a:pt x="4610165" y="841635"/>
                  <a:pt x="4610103" y="842008"/>
                </a:cubicBezTo>
                <a:cubicBezTo>
                  <a:pt x="4610103" y="842381"/>
                  <a:pt x="4610352" y="842692"/>
                  <a:pt x="4610724" y="842755"/>
                </a:cubicBezTo>
                <a:cubicBezTo>
                  <a:pt x="4611470" y="842817"/>
                  <a:pt x="4612279" y="843003"/>
                  <a:pt x="4613025" y="843190"/>
                </a:cubicBezTo>
                <a:cubicBezTo>
                  <a:pt x="4613771" y="843376"/>
                  <a:pt x="4614455" y="843501"/>
                  <a:pt x="4615139" y="843625"/>
                </a:cubicBezTo>
                <a:cubicBezTo>
                  <a:pt x="4615139" y="843625"/>
                  <a:pt x="4615201" y="843625"/>
                  <a:pt x="4615263" y="843625"/>
                </a:cubicBezTo>
                <a:moveTo>
                  <a:pt x="4625957" y="845179"/>
                </a:moveTo>
                <a:cubicBezTo>
                  <a:pt x="4624465" y="844931"/>
                  <a:pt x="4623284" y="844496"/>
                  <a:pt x="4622351" y="843936"/>
                </a:cubicBezTo>
                <a:cubicBezTo>
                  <a:pt x="4621979" y="843687"/>
                  <a:pt x="4621481" y="843812"/>
                  <a:pt x="4621294" y="844122"/>
                </a:cubicBezTo>
                <a:cubicBezTo>
                  <a:pt x="4621046" y="844496"/>
                  <a:pt x="4621108" y="844993"/>
                  <a:pt x="4621481" y="845242"/>
                </a:cubicBezTo>
                <a:cubicBezTo>
                  <a:pt x="4622600" y="845988"/>
                  <a:pt x="4623968" y="846485"/>
                  <a:pt x="4625709" y="846734"/>
                </a:cubicBezTo>
                <a:cubicBezTo>
                  <a:pt x="4625709" y="846734"/>
                  <a:pt x="4625771" y="846734"/>
                  <a:pt x="4625834" y="846734"/>
                </a:cubicBezTo>
                <a:cubicBezTo>
                  <a:pt x="4626206" y="846734"/>
                  <a:pt x="4626518" y="846485"/>
                  <a:pt x="4626580" y="846050"/>
                </a:cubicBezTo>
                <a:cubicBezTo>
                  <a:pt x="4626642" y="845615"/>
                  <a:pt x="4626331" y="845242"/>
                  <a:pt x="4625957" y="845179"/>
                </a:cubicBezTo>
                <a:moveTo>
                  <a:pt x="4702187" y="853573"/>
                </a:moveTo>
                <a:cubicBezTo>
                  <a:pt x="4703307" y="853698"/>
                  <a:pt x="4704364" y="853822"/>
                  <a:pt x="4705172" y="854320"/>
                </a:cubicBezTo>
                <a:cubicBezTo>
                  <a:pt x="4705358" y="854382"/>
                  <a:pt x="4705483" y="854444"/>
                  <a:pt x="4705669" y="854444"/>
                </a:cubicBezTo>
                <a:cubicBezTo>
                  <a:pt x="4706042" y="854444"/>
                  <a:pt x="4706353" y="854257"/>
                  <a:pt x="4706540" y="853946"/>
                </a:cubicBezTo>
                <a:cubicBezTo>
                  <a:pt x="4706850" y="853449"/>
                  <a:pt x="4706664" y="852889"/>
                  <a:pt x="4706166" y="852579"/>
                </a:cubicBezTo>
                <a:cubicBezTo>
                  <a:pt x="4704923" y="851895"/>
                  <a:pt x="4703618" y="851708"/>
                  <a:pt x="4702374" y="851584"/>
                </a:cubicBezTo>
                <a:cubicBezTo>
                  <a:pt x="4701877" y="851522"/>
                  <a:pt x="4701379" y="851459"/>
                  <a:pt x="4700819" y="851335"/>
                </a:cubicBezTo>
                <a:cubicBezTo>
                  <a:pt x="4700260" y="851211"/>
                  <a:pt x="4699762" y="851584"/>
                  <a:pt x="4699638" y="852143"/>
                </a:cubicBezTo>
                <a:cubicBezTo>
                  <a:pt x="4699514" y="852703"/>
                  <a:pt x="4699886" y="853200"/>
                  <a:pt x="4700447" y="853325"/>
                </a:cubicBezTo>
                <a:cubicBezTo>
                  <a:pt x="4701006" y="853449"/>
                  <a:pt x="4701565" y="853511"/>
                  <a:pt x="4702125" y="853573"/>
                </a:cubicBezTo>
                <a:moveTo>
                  <a:pt x="4712695" y="856061"/>
                </a:moveTo>
                <a:cubicBezTo>
                  <a:pt x="4713379" y="856309"/>
                  <a:pt x="4714125" y="856558"/>
                  <a:pt x="4714934" y="856558"/>
                </a:cubicBezTo>
                <a:cubicBezTo>
                  <a:pt x="4715245" y="856558"/>
                  <a:pt x="4715555" y="856558"/>
                  <a:pt x="4715929" y="856434"/>
                </a:cubicBezTo>
                <a:cubicBezTo>
                  <a:pt x="4716364" y="856309"/>
                  <a:pt x="4716613" y="855874"/>
                  <a:pt x="4716488" y="855439"/>
                </a:cubicBezTo>
                <a:cubicBezTo>
                  <a:pt x="4716364" y="855004"/>
                  <a:pt x="4715929" y="854755"/>
                  <a:pt x="4715493" y="854879"/>
                </a:cubicBezTo>
                <a:cubicBezTo>
                  <a:pt x="4714747" y="855066"/>
                  <a:pt x="4714063" y="854879"/>
                  <a:pt x="4713255" y="854506"/>
                </a:cubicBezTo>
                <a:cubicBezTo>
                  <a:pt x="4712446" y="854195"/>
                  <a:pt x="4711576" y="853884"/>
                  <a:pt x="4710582" y="854009"/>
                </a:cubicBezTo>
                <a:cubicBezTo>
                  <a:pt x="4710146" y="854009"/>
                  <a:pt x="4709835" y="854444"/>
                  <a:pt x="4709835" y="854879"/>
                </a:cubicBezTo>
                <a:cubicBezTo>
                  <a:pt x="4709835" y="855314"/>
                  <a:pt x="4710208" y="855687"/>
                  <a:pt x="4710705" y="855563"/>
                </a:cubicBezTo>
                <a:cubicBezTo>
                  <a:pt x="4711328" y="855563"/>
                  <a:pt x="4711949" y="855750"/>
                  <a:pt x="4712633" y="855998"/>
                </a:cubicBezTo>
                <a:moveTo>
                  <a:pt x="4726312" y="858237"/>
                </a:moveTo>
                <a:cubicBezTo>
                  <a:pt x="4726623" y="858237"/>
                  <a:pt x="4726872" y="857988"/>
                  <a:pt x="4726872" y="857677"/>
                </a:cubicBezTo>
                <a:cubicBezTo>
                  <a:pt x="4726872" y="857366"/>
                  <a:pt x="4726623" y="857055"/>
                  <a:pt x="4726312" y="857055"/>
                </a:cubicBezTo>
                <a:lnTo>
                  <a:pt x="4724944" y="857055"/>
                </a:lnTo>
                <a:cubicBezTo>
                  <a:pt x="4724633" y="857055"/>
                  <a:pt x="4724385" y="857304"/>
                  <a:pt x="4724385" y="857677"/>
                </a:cubicBezTo>
                <a:cubicBezTo>
                  <a:pt x="4724385" y="858050"/>
                  <a:pt x="4724633" y="858237"/>
                  <a:pt x="4724944" y="858237"/>
                </a:cubicBezTo>
                <a:lnTo>
                  <a:pt x="4726312" y="858237"/>
                </a:lnTo>
                <a:close/>
                <a:moveTo>
                  <a:pt x="4694167" y="859915"/>
                </a:moveTo>
                <a:cubicBezTo>
                  <a:pt x="4693172" y="859667"/>
                  <a:pt x="4692114" y="859294"/>
                  <a:pt x="4691120" y="858983"/>
                </a:cubicBezTo>
                <a:cubicBezTo>
                  <a:pt x="4689005" y="858237"/>
                  <a:pt x="4686829" y="857491"/>
                  <a:pt x="4684404" y="857677"/>
                </a:cubicBezTo>
                <a:cubicBezTo>
                  <a:pt x="4683907" y="857677"/>
                  <a:pt x="4683596" y="858112"/>
                  <a:pt x="4683596" y="858548"/>
                </a:cubicBezTo>
                <a:cubicBezTo>
                  <a:pt x="4683596" y="859045"/>
                  <a:pt x="4683969" y="859356"/>
                  <a:pt x="4684467" y="859356"/>
                </a:cubicBezTo>
                <a:cubicBezTo>
                  <a:pt x="4686580" y="859232"/>
                  <a:pt x="4688446" y="859853"/>
                  <a:pt x="4690498" y="860599"/>
                </a:cubicBezTo>
                <a:cubicBezTo>
                  <a:pt x="4691555" y="860972"/>
                  <a:pt x="4692612" y="861346"/>
                  <a:pt x="4693731" y="861594"/>
                </a:cubicBezTo>
                <a:cubicBezTo>
                  <a:pt x="4693793" y="861594"/>
                  <a:pt x="4693855" y="861594"/>
                  <a:pt x="4693918" y="861594"/>
                </a:cubicBezTo>
                <a:cubicBezTo>
                  <a:pt x="4694291" y="861594"/>
                  <a:pt x="4694664" y="861346"/>
                  <a:pt x="4694726" y="860972"/>
                </a:cubicBezTo>
                <a:cubicBezTo>
                  <a:pt x="4694850" y="860537"/>
                  <a:pt x="4694539" y="860040"/>
                  <a:pt x="4694104" y="859978"/>
                </a:cubicBezTo>
                <a:moveTo>
                  <a:pt x="4740302" y="864890"/>
                </a:moveTo>
                <a:lnTo>
                  <a:pt x="4738934" y="864890"/>
                </a:lnTo>
                <a:cubicBezTo>
                  <a:pt x="4738623" y="864890"/>
                  <a:pt x="4738375" y="865138"/>
                  <a:pt x="4738375" y="865512"/>
                </a:cubicBezTo>
                <a:cubicBezTo>
                  <a:pt x="4738375" y="865885"/>
                  <a:pt x="4738623" y="866071"/>
                  <a:pt x="4738934" y="866071"/>
                </a:cubicBezTo>
                <a:lnTo>
                  <a:pt x="4740302" y="866071"/>
                </a:lnTo>
                <a:cubicBezTo>
                  <a:pt x="4740613" y="866071"/>
                  <a:pt x="4740862" y="865822"/>
                  <a:pt x="4740862" y="865512"/>
                </a:cubicBezTo>
                <a:cubicBezTo>
                  <a:pt x="4740862" y="865201"/>
                  <a:pt x="4740613" y="864890"/>
                  <a:pt x="4740302" y="864890"/>
                </a:cubicBezTo>
                <a:moveTo>
                  <a:pt x="4757401" y="870237"/>
                </a:moveTo>
                <a:cubicBezTo>
                  <a:pt x="4758520" y="870486"/>
                  <a:pt x="4759701" y="870672"/>
                  <a:pt x="4760883" y="870797"/>
                </a:cubicBezTo>
                <a:cubicBezTo>
                  <a:pt x="4760883" y="870797"/>
                  <a:pt x="4760883" y="870797"/>
                  <a:pt x="4760945" y="870797"/>
                </a:cubicBezTo>
                <a:cubicBezTo>
                  <a:pt x="4761256" y="870797"/>
                  <a:pt x="4761504" y="870548"/>
                  <a:pt x="4761567" y="870237"/>
                </a:cubicBezTo>
                <a:cubicBezTo>
                  <a:pt x="4761567" y="869926"/>
                  <a:pt x="4761380" y="869615"/>
                  <a:pt x="4761007" y="869553"/>
                </a:cubicBezTo>
                <a:cubicBezTo>
                  <a:pt x="4759826" y="869429"/>
                  <a:pt x="4758707" y="869180"/>
                  <a:pt x="4757650" y="868993"/>
                </a:cubicBezTo>
                <a:cubicBezTo>
                  <a:pt x="4756592" y="868807"/>
                  <a:pt x="4755473" y="868558"/>
                  <a:pt x="4754354" y="868434"/>
                </a:cubicBezTo>
                <a:cubicBezTo>
                  <a:pt x="4754043" y="868434"/>
                  <a:pt x="4753732" y="868620"/>
                  <a:pt x="4753670" y="868993"/>
                </a:cubicBezTo>
                <a:cubicBezTo>
                  <a:pt x="4753670" y="869304"/>
                  <a:pt x="4753857" y="869615"/>
                  <a:pt x="4754167" y="869677"/>
                </a:cubicBezTo>
                <a:cubicBezTo>
                  <a:pt x="4755287" y="869802"/>
                  <a:pt x="4756344" y="869988"/>
                  <a:pt x="4757401" y="870237"/>
                </a:cubicBezTo>
                <a:moveTo>
                  <a:pt x="4813422" y="880869"/>
                </a:moveTo>
                <a:cubicBezTo>
                  <a:pt x="4813858" y="880869"/>
                  <a:pt x="4814231" y="880558"/>
                  <a:pt x="4814293" y="880123"/>
                </a:cubicBezTo>
                <a:cubicBezTo>
                  <a:pt x="4814355" y="879626"/>
                  <a:pt x="4814044" y="879191"/>
                  <a:pt x="4813547" y="879066"/>
                </a:cubicBezTo>
                <a:cubicBezTo>
                  <a:pt x="4812490" y="878880"/>
                  <a:pt x="4811433" y="878817"/>
                  <a:pt x="4810376" y="878755"/>
                </a:cubicBezTo>
                <a:cubicBezTo>
                  <a:pt x="4809008" y="878693"/>
                  <a:pt x="4807640" y="878631"/>
                  <a:pt x="4806396" y="878258"/>
                </a:cubicBezTo>
                <a:cubicBezTo>
                  <a:pt x="4806396" y="878258"/>
                  <a:pt x="4806396" y="878258"/>
                  <a:pt x="4806396" y="878258"/>
                </a:cubicBezTo>
                <a:cubicBezTo>
                  <a:pt x="4799557" y="875709"/>
                  <a:pt x="4794521" y="877325"/>
                  <a:pt x="4788551" y="873781"/>
                </a:cubicBezTo>
                <a:lnTo>
                  <a:pt x="4788551" y="873781"/>
                </a:lnTo>
                <a:cubicBezTo>
                  <a:pt x="4788551" y="873781"/>
                  <a:pt x="4788551" y="873657"/>
                  <a:pt x="4788551" y="873594"/>
                </a:cubicBezTo>
                <a:cubicBezTo>
                  <a:pt x="4788614" y="873346"/>
                  <a:pt x="4788738" y="873097"/>
                  <a:pt x="4788800" y="872848"/>
                </a:cubicBezTo>
                <a:cubicBezTo>
                  <a:pt x="4788925" y="872848"/>
                  <a:pt x="4789112" y="872848"/>
                  <a:pt x="4789235" y="872848"/>
                </a:cubicBezTo>
                <a:cubicBezTo>
                  <a:pt x="4789484" y="872848"/>
                  <a:pt x="4789733" y="872848"/>
                  <a:pt x="4789981" y="872848"/>
                </a:cubicBezTo>
                <a:cubicBezTo>
                  <a:pt x="4790542" y="872848"/>
                  <a:pt x="4790914" y="872413"/>
                  <a:pt x="4790914" y="871854"/>
                </a:cubicBezTo>
                <a:cubicBezTo>
                  <a:pt x="4790914" y="871294"/>
                  <a:pt x="4790417" y="870921"/>
                  <a:pt x="4789919" y="870921"/>
                </a:cubicBezTo>
                <a:cubicBezTo>
                  <a:pt x="4789671" y="870921"/>
                  <a:pt x="4789360" y="870921"/>
                  <a:pt x="4789112" y="870983"/>
                </a:cubicBezTo>
                <a:cubicBezTo>
                  <a:pt x="4788925" y="870983"/>
                  <a:pt x="4788800" y="870983"/>
                  <a:pt x="4788614" y="870983"/>
                </a:cubicBezTo>
                <a:cubicBezTo>
                  <a:pt x="4788179" y="870672"/>
                  <a:pt x="4787619" y="870423"/>
                  <a:pt x="4786749" y="870299"/>
                </a:cubicBezTo>
                <a:cubicBezTo>
                  <a:pt x="4786189" y="870237"/>
                  <a:pt x="4785692" y="870610"/>
                  <a:pt x="4785567" y="871107"/>
                </a:cubicBezTo>
                <a:cubicBezTo>
                  <a:pt x="4785505" y="871667"/>
                  <a:pt x="4785878" y="872164"/>
                  <a:pt x="4786375" y="872289"/>
                </a:cubicBezTo>
                <a:cubicBezTo>
                  <a:pt x="4786687" y="872289"/>
                  <a:pt x="4786810" y="872413"/>
                  <a:pt x="4786997" y="872413"/>
                </a:cubicBezTo>
                <a:cubicBezTo>
                  <a:pt x="4786935" y="872662"/>
                  <a:pt x="4786873" y="872911"/>
                  <a:pt x="4786810" y="873159"/>
                </a:cubicBezTo>
                <a:cubicBezTo>
                  <a:pt x="4786810" y="873159"/>
                  <a:pt x="4786810" y="873159"/>
                  <a:pt x="4786810" y="873221"/>
                </a:cubicBezTo>
                <a:cubicBezTo>
                  <a:pt x="4781837" y="873719"/>
                  <a:pt x="4773567" y="871605"/>
                  <a:pt x="4769028" y="871543"/>
                </a:cubicBezTo>
                <a:lnTo>
                  <a:pt x="4769152" y="871978"/>
                </a:lnTo>
                <a:lnTo>
                  <a:pt x="4767598" y="871978"/>
                </a:lnTo>
                <a:cubicBezTo>
                  <a:pt x="4767598" y="871978"/>
                  <a:pt x="4767163" y="872164"/>
                  <a:pt x="4767163" y="872413"/>
                </a:cubicBezTo>
                <a:cubicBezTo>
                  <a:pt x="4767163" y="872662"/>
                  <a:pt x="4767350" y="872848"/>
                  <a:pt x="4767598" y="872848"/>
                </a:cubicBezTo>
                <a:lnTo>
                  <a:pt x="4768406" y="872848"/>
                </a:lnTo>
                <a:lnTo>
                  <a:pt x="4768406" y="873843"/>
                </a:lnTo>
                <a:cubicBezTo>
                  <a:pt x="4766727" y="876144"/>
                  <a:pt x="4762624" y="871294"/>
                  <a:pt x="4759453" y="873284"/>
                </a:cubicBezTo>
                <a:lnTo>
                  <a:pt x="4759453" y="873532"/>
                </a:lnTo>
                <a:cubicBezTo>
                  <a:pt x="4756468" y="873843"/>
                  <a:pt x="4752986" y="874278"/>
                  <a:pt x="4750872" y="871916"/>
                </a:cubicBezTo>
                <a:cubicBezTo>
                  <a:pt x="4750561" y="871605"/>
                  <a:pt x="4750002" y="871543"/>
                  <a:pt x="4749691" y="871916"/>
                </a:cubicBezTo>
                <a:cubicBezTo>
                  <a:pt x="4749380" y="872227"/>
                  <a:pt x="4749318" y="872724"/>
                  <a:pt x="4749691" y="873097"/>
                </a:cubicBezTo>
                <a:cubicBezTo>
                  <a:pt x="4751494" y="875025"/>
                  <a:pt x="4753795" y="875460"/>
                  <a:pt x="4756157" y="875460"/>
                </a:cubicBezTo>
                <a:cubicBezTo>
                  <a:pt x="4757276" y="875460"/>
                  <a:pt x="4758333" y="875335"/>
                  <a:pt x="4759391" y="875211"/>
                </a:cubicBezTo>
                <a:cubicBezTo>
                  <a:pt x="4761816" y="876455"/>
                  <a:pt x="4765857" y="876144"/>
                  <a:pt x="4766230" y="879439"/>
                </a:cubicBezTo>
                <a:lnTo>
                  <a:pt x="4764551" y="879439"/>
                </a:lnTo>
                <a:lnTo>
                  <a:pt x="4764551" y="879564"/>
                </a:lnTo>
                <a:cubicBezTo>
                  <a:pt x="4764551" y="879564"/>
                  <a:pt x="4764054" y="879439"/>
                  <a:pt x="4763743" y="879439"/>
                </a:cubicBezTo>
                <a:cubicBezTo>
                  <a:pt x="4763246" y="879439"/>
                  <a:pt x="4762872" y="879750"/>
                  <a:pt x="4762810" y="880248"/>
                </a:cubicBezTo>
                <a:cubicBezTo>
                  <a:pt x="4762810" y="880745"/>
                  <a:pt x="4763121" y="881118"/>
                  <a:pt x="4763618" y="881180"/>
                </a:cubicBezTo>
                <a:cubicBezTo>
                  <a:pt x="4763929" y="881180"/>
                  <a:pt x="4764302" y="881305"/>
                  <a:pt x="4764613" y="881367"/>
                </a:cubicBezTo>
                <a:cubicBezTo>
                  <a:pt x="4764613" y="881367"/>
                  <a:pt x="4764613" y="881367"/>
                  <a:pt x="4764613" y="881367"/>
                </a:cubicBezTo>
                <a:cubicBezTo>
                  <a:pt x="4769463" y="882921"/>
                  <a:pt x="4773691" y="883108"/>
                  <a:pt x="4778417" y="883978"/>
                </a:cubicBezTo>
                <a:cubicBezTo>
                  <a:pt x="4778603" y="882672"/>
                  <a:pt x="4777546" y="882735"/>
                  <a:pt x="4777857" y="881367"/>
                </a:cubicBezTo>
                <a:cubicBezTo>
                  <a:pt x="4779225" y="881180"/>
                  <a:pt x="4780655" y="881491"/>
                  <a:pt x="4782086" y="881802"/>
                </a:cubicBezTo>
                <a:cubicBezTo>
                  <a:pt x="4783329" y="882113"/>
                  <a:pt x="4784572" y="882424"/>
                  <a:pt x="4785941" y="882424"/>
                </a:cubicBezTo>
                <a:cubicBezTo>
                  <a:pt x="4786189" y="882424"/>
                  <a:pt x="4786375" y="882424"/>
                  <a:pt x="4786624" y="882424"/>
                </a:cubicBezTo>
                <a:cubicBezTo>
                  <a:pt x="4787122" y="882424"/>
                  <a:pt x="4787557" y="881926"/>
                  <a:pt x="4787495" y="881429"/>
                </a:cubicBezTo>
                <a:cubicBezTo>
                  <a:pt x="4787495" y="880931"/>
                  <a:pt x="4786935" y="880496"/>
                  <a:pt x="4786438" y="880558"/>
                </a:cubicBezTo>
                <a:cubicBezTo>
                  <a:pt x="4785194" y="880683"/>
                  <a:pt x="4783888" y="880372"/>
                  <a:pt x="4782520" y="879999"/>
                </a:cubicBezTo>
                <a:cubicBezTo>
                  <a:pt x="4780842" y="879564"/>
                  <a:pt x="4779100" y="879191"/>
                  <a:pt x="4777298" y="879564"/>
                </a:cubicBezTo>
                <a:lnTo>
                  <a:pt x="4777298" y="879564"/>
                </a:lnTo>
                <a:cubicBezTo>
                  <a:pt x="4775619" y="877325"/>
                  <a:pt x="4770023" y="878942"/>
                  <a:pt x="4770582" y="874527"/>
                </a:cubicBezTo>
                <a:cubicBezTo>
                  <a:pt x="4775743" y="876019"/>
                  <a:pt x="4780966" y="875149"/>
                  <a:pt x="4785132" y="879004"/>
                </a:cubicBezTo>
                <a:cubicBezTo>
                  <a:pt x="4787122" y="876890"/>
                  <a:pt x="4790168" y="879253"/>
                  <a:pt x="4792406" y="880123"/>
                </a:cubicBezTo>
                <a:cubicBezTo>
                  <a:pt x="4796884" y="878134"/>
                  <a:pt x="4801858" y="880621"/>
                  <a:pt x="4805899" y="880123"/>
                </a:cubicBezTo>
                <a:cubicBezTo>
                  <a:pt x="4807329" y="880558"/>
                  <a:pt x="4808821" y="880621"/>
                  <a:pt x="4810189" y="880683"/>
                </a:cubicBezTo>
                <a:cubicBezTo>
                  <a:pt x="4811246" y="880683"/>
                  <a:pt x="4812179" y="880807"/>
                  <a:pt x="4813112" y="880931"/>
                </a:cubicBezTo>
                <a:cubicBezTo>
                  <a:pt x="4813112" y="880931"/>
                  <a:pt x="4813236" y="880931"/>
                  <a:pt x="4813236" y="880931"/>
                </a:cubicBezTo>
                <a:moveTo>
                  <a:pt x="4839226" y="884476"/>
                </a:moveTo>
                <a:cubicBezTo>
                  <a:pt x="4831454" y="883294"/>
                  <a:pt x="4824925" y="882113"/>
                  <a:pt x="4819205" y="880869"/>
                </a:cubicBezTo>
                <a:cubicBezTo>
                  <a:pt x="4818707" y="880745"/>
                  <a:pt x="4818272" y="881056"/>
                  <a:pt x="4818210" y="881491"/>
                </a:cubicBezTo>
                <a:cubicBezTo>
                  <a:pt x="4818086" y="881926"/>
                  <a:pt x="4818397" y="882362"/>
                  <a:pt x="4818832" y="882486"/>
                </a:cubicBezTo>
                <a:cubicBezTo>
                  <a:pt x="4824615" y="883729"/>
                  <a:pt x="4831143" y="884911"/>
                  <a:pt x="4838977" y="886154"/>
                </a:cubicBezTo>
                <a:cubicBezTo>
                  <a:pt x="4838977" y="886154"/>
                  <a:pt x="4839040" y="886154"/>
                  <a:pt x="4839102" y="886154"/>
                </a:cubicBezTo>
                <a:cubicBezTo>
                  <a:pt x="4839537" y="886154"/>
                  <a:pt x="4839848" y="885843"/>
                  <a:pt x="4839910" y="885470"/>
                </a:cubicBezTo>
                <a:cubicBezTo>
                  <a:pt x="4839972" y="885035"/>
                  <a:pt x="4839661" y="884600"/>
                  <a:pt x="4839226" y="884538"/>
                </a:cubicBezTo>
                <a:moveTo>
                  <a:pt x="4873175" y="891377"/>
                </a:moveTo>
                <a:cubicBezTo>
                  <a:pt x="4873175" y="891377"/>
                  <a:pt x="4873548" y="891253"/>
                  <a:pt x="4873673" y="891066"/>
                </a:cubicBezTo>
                <a:cubicBezTo>
                  <a:pt x="4873797" y="890818"/>
                  <a:pt x="4873673" y="890507"/>
                  <a:pt x="4873362" y="890445"/>
                </a:cubicBezTo>
                <a:cubicBezTo>
                  <a:pt x="4872553" y="890196"/>
                  <a:pt x="4871932" y="890134"/>
                  <a:pt x="4871248" y="890134"/>
                </a:cubicBezTo>
                <a:lnTo>
                  <a:pt x="4871248" y="890631"/>
                </a:lnTo>
                <a:cubicBezTo>
                  <a:pt x="4871248" y="890631"/>
                  <a:pt x="4871248" y="891129"/>
                  <a:pt x="4871248" y="891129"/>
                </a:cubicBezTo>
                <a:cubicBezTo>
                  <a:pt x="4871807" y="891129"/>
                  <a:pt x="4872304" y="891129"/>
                  <a:pt x="4872989" y="891377"/>
                </a:cubicBezTo>
                <a:cubicBezTo>
                  <a:pt x="4872989" y="891377"/>
                  <a:pt x="4873113" y="891377"/>
                  <a:pt x="4873175" y="891377"/>
                </a:cubicBezTo>
                <a:moveTo>
                  <a:pt x="4847310" y="890942"/>
                </a:moveTo>
                <a:cubicBezTo>
                  <a:pt x="4846998" y="891066"/>
                  <a:pt x="4846749" y="891191"/>
                  <a:pt x="4846501" y="891377"/>
                </a:cubicBezTo>
                <a:cubicBezTo>
                  <a:pt x="4846190" y="891564"/>
                  <a:pt x="4845941" y="891688"/>
                  <a:pt x="4845693" y="891688"/>
                </a:cubicBezTo>
                <a:lnTo>
                  <a:pt x="4845506" y="891564"/>
                </a:lnTo>
                <a:cubicBezTo>
                  <a:pt x="4845506" y="891564"/>
                  <a:pt x="4844947" y="891502"/>
                  <a:pt x="4844760" y="891750"/>
                </a:cubicBezTo>
                <a:cubicBezTo>
                  <a:pt x="4844573" y="891999"/>
                  <a:pt x="4844698" y="892310"/>
                  <a:pt x="4844947" y="892496"/>
                </a:cubicBezTo>
                <a:lnTo>
                  <a:pt x="4845195" y="892683"/>
                </a:lnTo>
                <a:lnTo>
                  <a:pt x="4845382" y="892683"/>
                </a:lnTo>
                <a:cubicBezTo>
                  <a:pt x="4845382" y="892683"/>
                  <a:pt x="4845631" y="892807"/>
                  <a:pt x="4845755" y="892807"/>
                </a:cubicBezTo>
                <a:cubicBezTo>
                  <a:pt x="4846252" y="892807"/>
                  <a:pt x="4846687" y="892559"/>
                  <a:pt x="4847061" y="892310"/>
                </a:cubicBezTo>
                <a:cubicBezTo>
                  <a:pt x="4847247" y="892186"/>
                  <a:pt x="4847433" y="892061"/>
                  <a:pt x="4847620" y="891999"/>
                </a:cubicBezTo>
                <a:cubicBezTo>
                  <a:pt x="4847931" y="891937"/>
                  <a:pt x="4848056" y="891626"/>
                  <a:pt x="4847993" y="891315"/>
                </a:cubicBezTo>
                <a:cubicBezTo>
                  <a:pt x="4847931" y="891066"/>
                  <a:pt x="4847620" y="890880"/>
                  <a:pt x="4847372" y="890942"/>
                </a:cubicBezTo>
                <a:moveTo>
                  <a:pt x="4916140" y="894175"/>
                </a:moveTo>
                <a:cubicBezTo>
                  <a:pt x="4916575" y="894175"/>
                  <a:pt x="4916948" y="893802"/>
                  <a:pt x="4916948" y="893367"/>
                </a:cubicBezTo>
                <a:cubicBezTo>
                  <a:pt x="4916948" y="892932"/>
                  <a:pt x="4916575" y="892559"/>
                  <a:pt x="4916140" y="892559"/>
                </a:cubicBezTo>
                <a:cubicBezTo>
                  <a:pt x="4915580" y="892559"/>
                  <a:pt x="4915082" y="892496"/>
                  <a:pt x="4914772" y="892372"/>
                </a:cubicBezTo>
                <a:cubicBezTo>
                  <a:pt x="4914399" y="892186"/>
                  <a:pt x="4913901" y="892372"/>
                  <a:pt x="4913715" y="892807"/>
                </a:cubicBezTo>
                <a:cubicBezTo>
                  <a:pt x="4913528" y="893243"/>
                  <a:pt x="4913715" y="893678"/>
                  <a:pt x="4914150" y="893864"/>
                </a:cubicBezTo>
                <a:cubicBezTo>
                  <a:pt x="4914647" y="894113"/>
                  <a:pt x="4915331" y="894175"/>
                  <a:pt x="4916140" y="894175"/>
                </a:cubicBezTo>
                <a:lnTo>
                  <a:pt x="4916140" y="894175"/>
                </a:lnTo>
                <a:close/>
                <a:moveTo>
                  <a:pt x="5010276" y="913512"/>
                </a:moveTo>
                <a:cubicBezTo>
                  <a:pt x="4996721" y="912393"/>
                  <a:pt x="4983851" y="911025"/>
                  <a:pt x="4970981" y="909347"/>
                </a:cubicBezTo>
                <a:cubicBezTo>
                  <a:pt x="4970358" y="909284"/>
                  <a:pt x="4969861" y="909657"/>
                  <a:pt x="4969799" y="910279"/>
                </a:cubicBezTo>
                <a:cubicBezTo>
                  <a:pt x="4969737" y="910839"/>
                  <a:pt x="4970110" y="911398"/>
                  <a:pt x="4970732" y="911461"/>
                </a:cubicBezTo>
                <a:cubicBezTo>
                  <a:pt x="4983664" y="913139"/>
                  <a:pt x="4996535" y="914507"/>
                  <a:pt x="5010152" y="915689"/>
                </a:cubicBezTo>
                <a:lnTo>
                  <a:pt x="5010276" y="915689"/>
                </a:lnTo>
                <a:cubicBezTo>
                  <a:pt x="5010836" y="915689"/>
                  <a:pt x="5011271" y="915253"/>
                  <a:pt x="5011334" y="914756"/>
                </a:cubicBezTo>
                <a:cubicBezTo>
                  <a:pt x="5011334" y="914196"/>
                  <a:pt x="5010960" y="913637"/>
                  <a:pt x="5010339" y="913575"/>
                </a:cubicBezTo>
                <a:moveTo>
                  <a:pt x="4463426" y="459182"/>
                </a:moveTo>
                <a:cubicBezTo>
                  <a:pt x="4463426" y="459182"/>
                  <a:pt x="4463675" y="459120"/>
                  <a:pt x="4463737" y="458995"/>
                </a:cubicBezTo>
                <a:cubicBezTo>
                  <a:pt x="4464483" y="457814"/>
                  <a:pt x="4464794" y="456508"/>
                  <a:pt x="4465104" y="455265"/>
                </a:cubicBezTo>
                <a:cubicBezTo>
                  <a:pt x="4465291" y="454519"/>
                  <a:pt x="4465478" y="453772"/>
                  <a:pt x="4465727" y="453088"/>
                </a:cubicBezTo>
                <a:cubicBezTo>
                  <a:pt x="4465789" y="452902"/>
                  <a:pt x="4465727" y="452715"/>
                  <a:pt x="4465540" y="452591"/>
                </a:cubicBezTo>
                <a:cubicBezTo>
                  <a:pt x="4465353" y="452529"/>
                  <a:pt x="4465167" y="452591"/>
                  <a:pt x="4465042" y="452778"/>
                </a:cubicBezTo>
                <a:cubicBezTo>
                  <a:pt x="4464794" y="453524"/>
                  <a:pt x="4464607" y="454270"/>
                  <a:pt x="4464421" y="455016"/>
                </a:cubicBezTo>
                <a:cubicBezTo>
                  <a:pt x="4464110" y="456322"/>
                  <a:pt x="4463799" y="457503"/>
                  <a:pt x="4463177" y="458560"/>
                </a:cubicBezTo>
                <a:cubicBezTo>
                  <a:pt x="4463053" y="458747"/>
                  <a:pt x="4463177" y="458933"/>
                  <a:pt x="4463302" y="459057"/>
                </a:cubicBezTo>
                <a:cubicBezTo>
                  <a:pt x="4463364" y="459057"/>
                  <a:pt x="4463426" y="459120"/>
                  <a:pt x="4463488" y="459120"/>
                </a:cubicBezTo>
                <a:moveTo>
                  <a:pt x="4456214" y="496924"/>
                </a:moveTo>
                <a:cubicBezTo>
                  <a:pt x="4456214" y="496924"/>
                  <a:pt x="4455778" y="497048"/>
                  <a:pt x="4455778" y="497234"/>
                </a:cubicBezTo>
                <a:cubicBezTo>
                  <a:pt x="4455778" y="497545"/>
                  <a:pt x="4455654" y="497794"/>
                  <a:pt x="4455530" y="498043"/>
                </a:cubicBezTo>
                <a:cubicBezTo>
                  <a:pt x="4455343" y="498416"/>
                  <a:pt x="4455219" y="498913"/>
                  <a:pt x="4455219" y="499535"/>
                </a:cubicBezTo>
                <a:cubicBezTo>
                  <a:pt x="4455219" y="499722"/>
                  <a:pt x="4455405" y="499908"/>
                  <a:pt x="4455592" y="499908"/>
                </a:cubicBezTo>
                <a:lnTo>
                  <a:pt x="4455592" y="499908"/>
                </a:lnTo>
                <a:cubicBezTo>
                  <a:pt x="4455592" y="499908"/>
                  <a:pt x="4455965" y="499722"/>
                  <a:pt x="4455965" y="499535"/>
                </a:cubicBezTo>
                <a:cubicBezTo>
                  <a:pt x="4455965" y="499038"/>
                  <a:pt x="4456089" y="498727"/>
                  <a:pt x="4456214" y="498354"/>
                </a:cubicBezTo>
                <a:cubicBezTo>
                  <a:pt x="4456338" y="498043"/>
                  <a:pt x="4456463" y="497732"/>
                  <a:pt x="4456524" y="497359"/>
                </a:cubicBezTo>
                <a:cubicBezTo>
                  <a:pt x="4456524" y="497172"/>
                  <a:pt x="4456400" y="496924"/>
                  <a:pt x="4456214" y="496924"/>
                </a:cubicBezTo>
                <a:moveTo>
                  <a:pt x="4429975" y="606356"/>
                </a:moveTo>
                <a:cubicBezTo>
                  <a:pt x="4429975" y="606356"/>
                  <a:pt x="4429539" y="606480"/>
                  <a:pt x="4429539" y="606667"/>
                </a:cubicBezTo>
                <a:lnTo>
                  <a:pt x="4429539" y="606978"/>
                </a:lnTo>
                <a:cubicBezTo>
                  <a:pt x="4429477" y="607351"/>
                  <a:pt x="4429415" y="607662"/>
                  <a:pt x="4429290" y="607910"/>
                </a:cubicBezTo>
                <a:cubicBezTo>
                  <a:pt x="4429167" y="608097"/>
                  <a:pt x="4429290" y="608346"/>
                  <a:pt x="4429477" y="608470"/>
                </a:cubicBezTo>
                <a:cubicBezTo>
                  <a:pt x="4429477" y="608470"/>
                  <a:pt x="4429601" y="608470"/>
                  <a:pt x="4429664" y="608470"/>
                </a:cubicBezTo>
                <a:cubicBezTo>
                  <a:pt x="4429788" y="608470"/>
                  <a:pt x="4429913" y="608408"/>
                  <a:pt x="4430037" y="608283"/>
                </a:cubicBezTo>
                <a:cubicBezTo>
                  <a:pt x="4430223" y="607910"/>
                  <a:pt x="4430285" y="607475"/>
                  <a:pt x="4430348" y="607040"/>
                </a:cubicBezTo>
                <a:lnTo>
                  <a:pt x="4430348" y="606729"/>
                </a:lnTo>
                <a:cubicBezTo>
                  <a:pt x="4430348" y="606729"/>
                  <a:pt x="4430285" y="606294"/>
                  <a:pt x="4430037" y="606294"/>
                </a:cubicBezTo>
                <a:moveTo>
                  <a:pt x="4526039" y="815272"/>
                </a:moveTo>
                <a:cubicBezTo>
                  <a:pt x="4526039" y="815272"/>
                  <a:pt x="4525790" y="815148"/>
                  <a:pt x="4525665" y="815086"/>
                </a:cubicBezTo>
                <a:cubicBezTo>
                  <a:pt x="4525417" y="814961"/>
                  <a:pt x="4525106" y="815086"/>
                  <a:pt x="4524981" y="815272"/>
                </a:cubicBezTo>
                <a:cubicBezTo>
                  <a:pt x="4524858" y="815521"/>
                  <a:pt x="4524981" y="815832"/>
                  <a:pt x="4525168" y="815956"/>
                </a:cubicBezTo>
                <a:cubicBezTo>
                  <a:pt x="4525355" y="816080"/>
                  <a:pt x="4525479" y="816143"/>
                  <a:pt x="4525665" y="816205"/>
                </a:cubicBezTo>
                <a:cubicBezTo>
                  <a:pt x="4525852" y="816267"/>
                  <a:pt x="4526039" y="816391"/>
                  <a:pt x="4526225" y="816516"/>
                </a:cubicBezTo>
                <a:cubicBezTo>
                  <a:pt x="4526350" y="816578"/>
                  <a:pt x="4526412" y="816640"/>
                  <a:pt x="4526536" y="816640"/>
                </a:cubicBezTo>
                <a:cubicBezTo>
                  <a:pt x="4526723" y="816640"/>
                  <a:pt x="4526847" y="816578"/>
                  <a:pt x="4526971" y="816454"/>
                </a:cubicBezTo>
                <a:cubicBezTo>
                  <a:pt x="4527158" y="816205"/>
                  <a:pt x="4527096" y="815894"/>
                  <a:pt x="4526847" y="815707"/>
                </a:cubicBezTo>
                <a:cubicBezTo>
                  <a:pt x="4526598" y="815521"/>
                  <a:pt x="4526288" y="815396"/>
                  <a:pt x="4526039" y="815272"/>
                </a:cubicBezTo>
                <a:moveTo>
                  <a:pt x="4632175" y="842692"/>
                </a:moveTo>
                <a:cubicBezTo>
                  <a:pt x="4631740" y="842568"/>
                  <a:pt x="4631367" y="842879"/>
                  <a:pt x="4631243" y="843252"/>
                </a:cubicBezTo>
                <a:cubicBezTo>
                  <a:pt x="4631119" y="843687"/>
                  <a:pt x="4631367" y="844122"/>
                  <a:pt x="4631802" y="844185"/>
                </a:cubicBezTo>
                <a:cubicBezTo>
                  <a:pt x="4633544" y="844620"/>
                  <a:pt x="4635160" y="845117"/>
                  <a:pt x="4636715" y="845801"/>
                </a:cubicBezTo>
                <a:cubicBezTo>
                  <a:pt x="4636838" y="845801"/>
                  <a:pt x="4636901" y="845863"/>
                  <a:pt x="4637025" y="845863"/>
                </a:cubicBezTo>
                <a:cubicBezTo>
                  <a:pt x="4637336" y="845863"/>
                  <a:pt x="4637585" y="845677"/>
                  <a:pt x="4637709" y="845366"/>
                </a:cubicBezTo>
                <a:cubicBezTo>
                  <a:pt x="4637896" y="844993"/>
                  <a:pt x="4637709" y="844496"/>
                  <a:pt x="4637336" y="844371"/>
                </a:cubicBezTo>
                <a:cubicBezTo>
                  <a:pt x="4635720" y="843687"/>
                  <a:pt x="4633979" y="843065"/>
                  <a:pt x="4632175" y="842630"/>
                </a:cubicBezTo>
                <a:moveTo>
                  <a:pt x="4834190" y="888828"/>
                </a:moveTo>
                <a:cubicBezTo>
                  <a:pt x="4833630" y="888704"/>
                  <a:pt x="4833133" y="888579"/>
                  <a:pt x="4832636" y="888455"/>
                </a:cubicBezTo>
                <a:cubicBezTo>
                  <a:pt x="4831827" y="888268"/>
                  <a:pt x="4831143" y="888082"/>
                  <a:pt x="4830335" y="887833"/>
                </a:cubicBezTo>
                <a:cubicBezTo>
                  <a:pt x="4830024" y="887709"/>
                  <a:pt x="4829713" y="887833"/>
                  <a:pt x="4829651" y="888144"/>
                </a:cubicBezTo>
                <a:cubicBezTo>
                  <a:pt x="4829527" y="888455"/>
                  <a:pt x="4829651" y="888766"/>
                  <a:pt x="4829962" y="888828"/>
                </a:cubicBezTo>
                <a:cubicBezTo>
                  <a:pt x="4830770" y="889139"/>
                  <a:pt x="4831579" y="889263"/>
                  <a:pt x="4832387" y="889512"/>
                </a:cubicBezTo>
                <a:cubicBezTo>
                  <a:pt x="4832884" y="889636"/>
                  <a:pt x="4833382" y="889761"/>
                  <a:pt x="4833941" y="889885"/>
                </a:cubicBezTo>
                <a:cubicBezTo>
                  <a:pt x="4833941" y="889885"/>
                  <a:pt x="4834066" y="889885"/>
                  <a:pt x="4834066" y="889885"/>
                </a:cubicBezTo>
                <a:cubicBezTo>
                  <a:pt x="4834314" y="889885"/>
                  <a:pt x="4834501" y="889699"/>
                  <a:pt x="4834563" y="889512"/>
                </a:cubicBezTo>
                <a:cubicBezTo>
                  <a:pt x="4834625" y="889201"/>
                  <a:pt x="4834501" y="888890"/>
                  <a:pt x="4834190" y="888828"/>
                </a:cubicBezTo>
              </a:path>
            </a:pathLst>
          </a:custGeom>
          <a:solidFill>
            <a:schemeClr val="bg2"/>
          </a:solidFill>
          <a:ln w="6216" cap="flat">
            <a:noFill/>
            <a:prstDash val="solid"/>
            <a:miter/>
          </a:ln>
        </p:spPr>
        <p:txBody>
          <a:bodyPr rtlCol="0" anchor="ctr"/>
          <a:lstStyle/>
          <a:p>
            <a:endParaRPr lang="en-GB" dirty="0"/>
          </a:p>
        </p:txBody>
      </p:sp>
      <p:pic>
        <p:nvPicPr>
          <p:cNvPr id="2" name="Picture 1">
            <a:extLst>
              <a:ext uri="{FF2B5EF4-FFF2-40B4-BE49-F238E27FC236}">
                <a16:creationId xmlns:a16="http://schemas.microsoft.com/office/drawing/2014/main" id="{7ED1E228-BD4D-4249-CF5A-AB36B6FDE098}"/>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1214007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750"/>
                                  </p:stCondLst>
                                  <p:childTnLst>
                                    <p:animMotion origin="layout" path="M 2.08333E-7 0.03889 L 2.08333E-7 0 " pathEditMode="relative" rAng="0" ptsTypes="AA">
                                      <p:cBhvr>
                                        <p:cTn id="9" dur="500" fill="hold"/>
                                        <p:tgtEl>
                                          <p:spTgt spid="9"/>
                                        </p:tgtEl>
                                        <p:attrNameLst>
                                          <p:attrName>ppt_x</p:attrName>
                                          <p:attrName>ppt_y</p:attrName>
                                        </p:attrNameLst>
                                      </p:cBhvr>
                                      <p:rCtr x="0" y="-1944"/>
                                    </p:animMotion>
                                  </p:childTnLst>
                                </p:cTn>
                              </p:par>
                            </p:childTnLst>
                          </p:cTn>
                        </p:par>
                        <p:par>
                          <p:cTn id="10" fill="hold">
                            <p:stCondLst>
                              <p:cond delay="1250"/>
                            </p:stCondLst>
                            <p:childTnLst>
                              <p:par>
                                <p:cTn id="11" presetID="10"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250"/>
                                        <p:tgtEl>
                                          <p:spTgt spid="30"/>
                                        </p:tgtEl>
                                      </p:cBhvr>
                                    </p:animEffect>
                                  </p:childTnLst>
                                </p:cTn>
                              </p:par>
                              <p:par>
                                <p:cTn id="14" presetID="42" presetClass="path" presetSubtype="0" decel="100000" fill="hold" nodeType="withEffect">
                                  <p:stCondLst>
                                    <p:cond delay="0"/>
                                  </p:stCondLst>
                                  <p:childTnLst>
                                    <p:animMotion origin="layout" path="M 1.11022E-16 -0.03472 L 1.11022E-16 0 " pathEditMode="relative" rAng="0" ptsTypes="AA">
                                      <p:cBhvr>
                                        <p:cTn id="15" dur="500" fill="hold"/>
                                        <p:tgtEl>
                                          <p:spTgt spid="30"/>
                                        </p:tgtEl>
                                        <p:attrNameLst>
                                          <p:attrName>ppt_x</p:attrName>
                                          <p:attrName>ppt_y</p:attrName>
                                        </p:attrNameLst>
                                      </p:cBhvr>
                                      <p:rCtr x="0" y="1736"/>
                                    </p:animMotion>
                                  </p:childTnLst>
                                </p:cTn>
                              </p:par>
                              <p:par>
                                <p:cTn id="16" presetID="10"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50"/>
                                        <p:tgtEl>
                                          <p:spTgt spid="10"/>
                                        </p:tgtEl>
                                      </p:cBhvr>
                                    </p:animEffect>
                                  </p:childTnLst>
                                </p:cTn>
                              </p:par>
                              <p:par>
                                <p:cTn id="22" presetID="42" presetClass="path" presetSubtype="0" decel="100000" fill="hold" grpId="1" nodeType="withEffect">
                                  <p:stCondLst>
                                    <p:cond delay="0"/>
                                  </p:stCondLst>
                                  <p:childTnLst>
                                    <p:animMotion origin="layout" path="M 2.08333E-7 0.03889 L 2.08333E-7 -4.44444E-6 " pathEditMode="relative" rAng="0" ptsTypes="AA">
                                      <p:cBhvr>
                                        <p:cTn id="23" dur="500" fill="hold"/>
                                        <p:tgtEl>
                                          <p:spTgt spid="10"/>
                                        </p:tgtEl>
                                        <p:attrNameLst>
                                          <p:attrName>ppt_x</p:attrName>
                                          <p:attrName>ppt_y</p:attrName>
                                        </p:attrNameLst>
                                      </p:cBhvr>
                                      <p:rCtr x="0" y="-1944"/>
                                    </p:animMotion>
                                  </p:childTnLst>
                                </p:cTn>
                              </p:par>
                              <p:par>
                                <p:cTn id="24" presetID="10"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250"/>
                                        <p:tgtEl>
                                          <p:spTgt spid="11"/>
                                        </p:tgtEl>
                                      </p:cBhvr>
                                    </p:animEffect>
                                  </p:childTnLst>
                                </p:cTn>
                              </p:par>
                              <p:par>
                                <p:cTn id="27" presetID="42" presetClass="path" presetSubtype="0" decel="100000" fill="hold" grpId="1" nodeType="withEffect">
                                  <p:stCondLst>
                                    <p:cond delay="0"/>
                                  </p:stCondLst>
                                  <p:childTnLst>
                                    <p:animMotion origin="layout" path="M 0 -0.03473 L 0 3.33333E-6 " pathEditMode="relative" rAng="0" ptsTypes="AA">
                                      <p:cBhvr>
                                        <p:cTn id="28" dur="500" fill="hold"/>
                                        <p:tgtEl>
                                          <p:spTgt spid="11"/>
                                        </p:tgtEl>
                                        <p:attrNameLst>
                                          <p:attrName>ppt_x</p:attrName>
                                          <p:attrName>ppt_y</p:attrName>
                                        </p:attrNameLst>
                                      </p:cBhvr>
                                      <p:rCtr x="0" y="1736"/>
                                    </p:animMotion>
                                  </p:childTnLst>
                                </p:cTn>
                              </p:par>
                              <p:par>
                                <p:cTn id="29" presetID="10" presetClass="entr" presetSubtype="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nodeType="withEffect">
                                  <p:stCondLst>
                                    <p:cond delay="25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50"/>
                                        </p:tgtEl>
                                        <p:attrNameLst>
                                          <p:attrName>style.visibility</p:attrName>
                                        </p:attrNameLst>
                                      </p:cBhvr>
                                      <p:to>
                                        <p:strVal val="visible"/>
                                      </p:to>
                                    </p:set>
                                    <p:animEffect transition="in" filter="wipe(left)">
                                      <p:cBhvr>
                                        <p:cTn id="3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childTnLst>
                </p:cTn>
              </p:par>
            </p:tnLst>
          </p:tmpl>
        </p:tmplLst>
      </p:bldP>
      <p:bldP spid="11" grpId="1">
        <p:tmplLst>
          <p:tmpl>
            <p:tnLst>
              <p:par>
                <p:cTn presetID="42" presetClass="path" presetSubtype="0" decel="100000" fill="hold" nodeType="withEffect">
                  <p:stCondLst>
                    <p:cond delay="0"/>
                  </p:stCondLst>
                  <p:childTnLst>
                    <p:animMotion origin="layout" path="M 0 -0.03473 L 0 3.33333E-6 " pathEditMode="relative" rAng="0" ptsTypes="AA">
                      <p:cBhvr>
                        <p:cTn dur="500" fill="hold"/>
                        <p:tgtEl>
                          <p:spTgt spid="11"/>
                        </p:tgtEl>
                        <p:attrNameLst>
                          <p:attrName>ppt_x</p:attrName>
                          <p:attrName>ppt_y</p:attrName>
                        </p:attrNameLst>
                      </p:cBhvr>
                      <p:rCtr x="0" y="1736"/>
                    </p:animMotion>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50" grpId="0" animBg="1"/>
    </p:bldLst>
  </p:timing>
  <p:hf hd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x Title and Content and Data Left - 14/12pt (White)">
    <p:bg>
      <p:bgPr>
        <a:solidFill>
          <a:schemeClr val="bg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1" name="Text Placeholder 16">
            <a:extLst>
              <a:ext uri="{FF2B5EF4-FFF2-40B4-BE49-F238E27FC236}">
                <a16:creationId xmlns:a16="http://schemas.microsoft.com/office/drawing/2014/main" id="{29261A83-EC9A-2563-5640-72920482D354}"/>
              </a:ext>
            </a:extLst>
          </p:cNvPr>
          <p:cNvSpPr>
            <a:spLocks noGrp="1"/>
          </p:cNvSpPr>
          <p:nvPr>
            <p:ph type="body" sz="quarter" idx="20"/>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18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6" name="Text Placeholder 11">
            <a:extLst>
              <a:ext uri="{FF2B5EF4-FFF2-40B4-BE49-F238E27FC236}">
                <a16:creationId xmlns:a16="http://schemas.microsoft.com/office/drawing/2014/main" id="{D3AB3170-0402-2A27-E79A-023ABD658758}"/>
              </a:ext>
            </a:extLst>
          </p:cNvPr>
          <p:cNvSpPr>
            <a:spLocks noGrp="1"/>
          </p:cNvSpPr>
          <p:nvPr>
            <p:ph type="body" sz="quarter" idx="21"/>
          </p:nvPr>
        </p:nvSpPr>
        <p:spPr>
          <a:xfrm>
            <a:off x="6337410" y="2683784"/>
            <a:ext cx="4860000" cy="2960271"/>
          </a:xfrm>
        </p:spPr>
        <p:txBody>
          <a:bodyPr/>
          <a:lstStyle>
            <a:lvl1pPr>
              <a:defRPr/>
            </a:lvl1pPr>
            <a:lvl2pPr>
              <a:defRPr/>
            </a:lvl2pPr>
            <a:lvl3pPr>
              <a:defRPr/>
            </a:lvl3pPr>
            <a:lvl4pPr>
              <a:defRPr/>
            </a:lvl4pPr>
            <a:lvl5pP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0" name="Rectangle 19">
            <a:extLst>
              <a:ext uri="{FF2B5EF4-FFF2-40B4-BE49-F238E27FC236}">
                <a16:creationId xmlns:a16="http://schemas.microsoft.com/office/drawing/2014/main" id="{1105BDE6-2170-2283-FB78-5EE45A44A4D6}"/>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E81D9FDF-5B6A-3330-623A-155E2A8B02B8}"/>
              </a:ext>
            </a:extLst>
          </p:cNvPr>
          <p:cNvSpPr>
            <a:spLocks noGrp="1"/>
          </p:cNvSpPr>
          <p:nvPr>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5" name="Footer Placeholder 4">
            <a:extLst>
              <a:ext uri="{FF2B5EF4-FFF2-40B4-BE49-F238E27FC236}">
                <a16:creationId xmlns:a16="http://schemas.microsoft.com/office/drawing/2014/main" id="{F8E3DBF4-F467-12BB-CE07-8C6C17C32048}"/>
              </a:ext>
            </a:extLst>
          </p:cNvPr>
          <p:cNvSpPr>
            <a:spLocks noGrp="1"/>
          </p:cNvSpPr>
          <p:nvPr>
            <p:ph type="ftr" sz="quarter" idx="22"/>
          </p:nvPr>
        </p:nvSpPr>
        <p:spPr>
          <a:xfrm>
            <a:off x="6337410" y="6390000"/>
            <a:ext cx="5220000" cy="252000"/>
          </a:xfrm>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2554564124"/>
      </p:ext>
    </p:extLst>
  </p:cSld>
  <p:clrMapOvr>
    <a:masterClrMapping/>
  </p:clrMapOvr>
  <p:hf hdr="0" dt="0"/>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x Title and Content - 18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10008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10008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8B8738D4-8BF5-CC51-A72E-5B2C56806F0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215C110D-0CE1-BCA7-33F4-3EBC1089E630}"/>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69E2BF07-3929-9CAF-BDB1-9D1E75F3F84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1565DE4D-010E-9B2A-ED32-A0DC3703C278}"/>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C1A2F668-049D-C253-5E0B-BE70115B9925}"/>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2416763468"/>
      </p:ext>
    </p:extLst>
  </p:cSld>
  <p:clrMapOvr>
    <a:masterClrMapping/>
  </p:clrMapOvr>
  <p:hf hdr="0" dt="0"/>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x Title and 2x Content - 18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E172E894-4E9F-7E2C-40CE-271431802283}"/>
              </a:ext>
            </a:extLst>
          </p:cNvPr>
          <p:cNvSpPr>
            <a:spLocks noGrp="1"/>
          </p:cNvSpPr>
          <p:nvPr>
            <p:ph type="body" sz="quarter" idx="19"/>
          </p:nvPr>
        </p:nvSpPr>
        <p:spPr>
          <a:xfrm>
            <a:off x="5558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9" name="Text Placeholder 11">
            <a:extLst>
              <a:ext uri="{FF2B5EF4-FFF2-40B4-BE49-F238E27FC236}">
                <a16:creationId xmlns:a16="http://schemas.microsoft.com/office/drawing/2014/main" id="{41E617C2-D392-DF2A-C9A6-D4BAB107D246}"/>
              </a:ext>
            </a:extLst>
          </p:cNvPr>
          <p:cNvSpPr>
            <a:spLocks noGrp="1"/>
          </p:cNvSpPr>
          <p:nvPr>
            <p:ph type="body" sz="quarter" idx="20"/>
          </p:nvPr>
        </p:nvSpPr>
        <p:spPr>
          <a:xfrm>
            <a:off x="5561872"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3" name="Graphic 76">
            <a:extLst>
              <a:ext uri="{FF2B5EF4-FFF2-40B4-BE49-F238E27FC236}">
                <a16:creationId xmlns:a16="http://schemas.microsoft.com/office/drawing/2014/main" id="{C40BFBBA-AB14-C3C1-D955-3BAC0F107039}"/>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64A7D005-9C01-40A7-882B-BABFD8F07E40}"/>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E669A3D2-AB32-F39C-C2FC-E8C6CF2FA3CF}"/>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FFC9B3CA-ACC1-ADC7-19E6-5BDB04E6671A}"/>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1944FE61-294D-4822-7E64-3EBBB7650E5E}"/>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589956987"/>
      </p:ext>
    </p:extLst>
  </p:cSld>
  <p:clrMapOvr>
    <a:masterClrMapping/>
  </p:clrMapOvr>
  <p:hf hdr="0" dt="0"/>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x Title and 3x Content - 18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972000"/>
          </a:xfrm>
          <a:prstGeom prst="rect">
            <a:avLst/>
          </a:prstGeom>
          <a:noFill/>
        </p:spPr>
        <p:txBody>
          <a:bodyPr vert="horz" lIns="0" tIns="0" rIns="0" bIns="0" rtlCol="0" anchor="t">
            <a:noAutofit/>
          </a:bodyPr>
          <a:lstStyle>
            <a:lvl1pPr>
              <a:defRPr lang="en-GB" sz="3200" dirty="0"/>
            </a:lvl1pPr>
          </a:lstStyle>
          <a:p>
            <a:pPr marL="0" lvl="0" indent="0"/>
            <a:r>
              <a:rPr lang="en-GB" noProof="0" dirty="0"/>
              <a:t>32PT TITLE INSERTED HEADER HERE</a:t>
            </a:r>
            <a:endParaRPr lang="en-GB" dirty="0"/>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Text Placeholder 16">
            <a:extLst>
              <a:ext uri="{FF2B5EF4-FFF2-40B4-BE49-F238E27FC236}">
                <a16:creationId xmlns:a16="http://schemas.microsoft.com/office/drawing/2014/main" id="{D33A2AE4-5E78-CA95-D141-24C609A30C01}"/>
              </a:ext>
            </a:extLst>
          </p:cNvPr>
          <p:cNvSpPr>
            <a:spLocks noGrp="1"/>
          </p:cNvSpPr>
          <p:nvPr>
            <p:ph type="body" sz="quarter" idx="21"/>
          </p:nvPr>
        </p:nvSpPr>
        <p:spPr>
          <a:xfrm>
            <a:off x="3848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19" name="Text Placeholder 11">
            <a:extLst>
              <a:ext uri="{FF2B5EF4-FFF2-40B4-BE49-F238E27FC236}">
                <a16:creationId xmlns:a16="http://schemas.microsoft.com/office/drawing/2014/main" id="{6D37DC0C-7C98-340D-FAFF-EC3717536A15}"/>
              </a:ext>
            </a:extLst>
          </p:cNvPr>
          <p:cNvSpPr>
            <a:spLocks noGrp="1"/>
          </p:cNvSpPr>
          <p:nvPr>
            <p:ph type="body" sz="quarter" idx="22"/>
          </p:nvPr>
        </p:nvSpPr>
        <p:spPr>
          <a:xfrm>
            <a:off x="3848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5" name="Text Placeholder 16">
            <a:extLst>
              <a:ext uri="{FF2B5EF4-FFF2-40B4-BE49-F238E27FC236}">
                <a16:creationId xmlns:a16="http://schemas.microsoft.com/office/drawing/2014/main" id="{D8068545-8208-5711-BA21-AD641C0AB157}"/>
              </a:ext>
            </a:extLst>
          </p:cNvPr>
          <p:cNvSpPr>
            <a:spLocks noGrp="1"/>
          </p:cNvSpPr>
          <p:nvPr>
            <p:ph type="body" sz="quarter" idx="23"/>
          </p:nvPr>
        </p:nvSpPr>
        <p:spPr>
          <a:xfrm>
            <a:off x="7286400" y="1876425"/>
            <a:ext cx="3132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a:t>
            </a:r>
          </a:p>
        </p:txBody>
      </p:sp>
      <p:sp>
        <p:nvSpPr>
          <p:cNvPr id="26" name="Text Placeholder 11">
            <a:extLst>
              <a:ext uri="{FF2B5EF4-FFF2-40B4-BE49-F238E27FC236}">
                <a16:creationId xmlns:a16="http://schemas.microsoft.com/office/drawing/2014/main" id="{31C86C11-4BD5-DD49-8A74-47F49939BA77}"/>
              </a:ext>
            </a:extLst>
          </p:cNvPr>
          <p:cNvSpPr>
            <a:spLocks noGrp="1"/>
          </p:cNvSpPr>
          <p:nvPr>
            <p:ph type="body" sz="quarter" idx="24"/>
          </p:nvPr>
        </p:nvSpPr>
        <p:spPr>
          <a:xfrm>
            <a:off x="7286400" y="2683784"/>
            <a:ext cx="3132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3" name="Graphic 76">
            <a:extLst>
              <a:ext uri="{FF2B5EF4-FFF2-40B4-BE49-F238E27FC236}">
                <a16:creationId xmlns:a16="http://schemas.microsoft.com/office/drawing/2014/main" id="{A067C17A-81BE-9F23-B836-C161C8A87652}"/>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2A470626-F6F3-3FA3-B01B-074F1E0DF4AF}"/>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2D0CF9C1-D887-50E8-BB97-C3C5DE01297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8F8610DE-95DB-EAC8-1A8E-47AB742C5D8E}"/>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1F4EA42D-AD1E-3765-9901-E57D45D8A47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2109656692"/>
      </p:ext>
    </p:extLst>
  </p:cSld>
  <p:clrMapOvr>
    <a:masterClrMapping/>
  </p:clrMapOvr>
  <p:hf hdr="0" dt="0"/>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x Title and 4x Content - 18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9000000" cy="540000"/>
          </a:xfrm>
          <a:prstGeom prst="rect">
            <a:avLst/>
          </a:prstGeom>
          <a:noFill/>
        </p:spPr>
        <p:txBody>
          <a:bodyPr vert="horz" lIns="0" tIns="0" rIns="0" bIns="0" rtlCol="0" anchor="t">
            <a:noAutofit/>
          </a:bodyPr>
          <a:lstStyle>
            <a:lvl1pPr>
              <a:defRPr lang="en-GB" sz="3200" dirty="0"/>
            </a:lvl1pPr>
          </a:lstStyle>
          <a:p>
            <a:pPr marL="0" lvl="0" indent="0"/>
            <a:r>
              <a:rPr lang="en-GB" dirty="0"/>
              <a:t>32PT TITLE INSERTED HEADER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p:ph type="body" sz="quarter" idx="15"/>
          </p:nvPr>
        </p:nvSpPr>
        <p:spPr>
          <a:xfrm>
            <a:off x="410400" y="1350621"/>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p:ph type="body" sz="quarter" idx="17"/>
          </p:nvPr>
        </p:nvSpPr>
        <p:spPr>
          <a:xfrm>
            <a:off x="410400" y="1880999"/>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2" name="Text Placeholder 16">
            <a:extLst>
              <a:ext uri="{FF2B5EF4-FFF2-40B4-BE49-F238E27FC236}">
                <a16:creationId xmlns:a16="http://schemas.microsoft.com/office/drawing/2014/main" id="{C21B2FBF-D0BF-8488-D056-0BD8DC905046}"/>
              </a:ext>
            </a:extLst>
          </p:cNvPr>
          <p:cNvSpPr>
            <a:spLocks noGrp="1"/>
          </p:cNvSpPr>
          <p:nvPr>
            <p:ph type="body" sz="quarter" idx="21"/>
          </p:nvPr>
        </p:nvSpPr>
        <p:spPr>
          <a:xfrm>
            <a:off x="410400" y="3792616"/>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3" name="Text Placeholder 11">
            <a:extLst>
              <a:ext uri="{FF2B5EF4-FFF2-40B4-BE49-F238E27FC236}">
                <a16:creationId xmlns:a16="http://schemas.microsoft.com/office/drawing/2014/main" id="{F3CE21BE-7208-6C19-7436-4A15B4EB4106}"/>
              </a:ext>
            </a:extLst>
          </p:cNvPr>
          <p:cNvSpPr>
            <a:spLocks noGrp="1"/>
          </p:cNvSpPr>
          <p:nvPr>
            <p:ph type="body" sz="quarter" idx="22"/>
          </p:nvPr>
        </p:nvSpPr>
        <p:spPr>
          <a:xfrm>
            <a:off x="410400" y="4322994"/>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24" name="Text Placeholder 16">
            <a:extLst>
              <a:ext uri="{FF2B5EF4-FFF2-40B4-BE49-F238E27FC236}">
                <a16:creationId xmlns:a16="http://schemas.microsoft.com/office/drawing/2014/main" id="{AE0EBC69-D6E5-6C93-087C-7A1A00E94A40}"/>
              </a:ext>
            </a:extLst>
          </p:cNvPr>
          <p:cNvSpPr>
            <a:spLocks noGrp="1"/>
          </p:cNvSpPr>
          <p:nvPr>
            <p:ph type="body" sz="quarter" idx="23"/>
          </p:nvPr>
        </p:nvSpPr>
        <p:spPr>
          <a:xfrm>
            <a:off x="5561872" y="3792616"/>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5" name="Text Placeholder 11">
            <a:extLst>
              <a:ext uri="{FF2B5EF4-FFF2-40B4-BE49-F238E27FC236}">
                <a16:creationId xmlns:a16="http://schemas.microsoft.com/office/drawing/2014/main" id="{72B90F45-A615-8FEF-CC0D-BFF18C82E818}"/>
              </a:ext>
            </a:extLst>
          </p:cNvPr>
          <p:cNvSpPr>
            <a:spLocks noGrp="1"/>
          </p:cNvSpPr>
          <p:nvPr>
            <p:ph type="body" sz="quarter" idx="24"/>
          </p:nvPr>
        </p:nvSpPr>
        <p:spPr>
          <a:xfrm>
            <a:off x="5561872" y="4322995"/>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
        <p:nvSpPr>
          <p:cNvPr id="27" name="Text Placeholder 16">
            <a:extLst>
              <a:ext uri="{FF2B5EF4-FFF2-40B4-BE49-F238E27FC236}">
                <a16:creationId xmlns:a16="http://schemas.microsoft.com/office/drawing/2014/main" id="{D8068545-8208-5711-BA21-AD641C0AB157}"/>
              </a:ext>
            </a:extLst>
          </p:cNvPr>
          <p:cNvSpPr>
            <a:spLocks noGrp="1"/>
          </p:cNvSpPr>
          <p:nvPr>
            <p:ph type="body" sz="quarter" idx="25"/>
          </p:nvPr>
        </p:nvSpPr>
        <p:spPr>
          <a:xfrm>
            <a:off x="5561872" y="1350621"/>
            <a:ext cx="4860000" cy="36000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a:t>
            </a:r>
          </a:p>
        </p:txBody>
      </p:sp>
      <p:sp>
        <p:nvSpPr>
          <p:cNvPr id="28" name="Text Placeholder 11">
            <a:extLst>
              <a:ext uri="{FF2B5EF4-FFF2-40B4-BE49-F238E27FC236}">
                <a16:creationId xmlns:a16="http://schemas.microsoft.com/office/drawing/2014/main" id="{31C86C11-4BD5-DD49-8A74-47F49939BA77}"/>
              </a:ext>
            </a:extLst>
          </p:cNvPr>
          <p:cNvSpPr>
            <a:spLocks noGrp="1"/>
          </p:cNvSpPr>
          <p:nvPr>
            <p:ph type="body" sz="quarter" idx="26"/>
          </p:nvPr>
        </p:nvSpPr>
        <p:spPr>
          <a:xfrm>
            <a:off x="5561872" y="1881000"/>
            <a:ext cx="4860000" cy="1548000"/>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grpSp>
        <p:nvGrpSpPr>
          <p:cNvPr id="3" name="Graphic 76">
            <a:extLst>
              <a:ext uri="{FF2B5EF4-FFF2-40B4-BE49-F238E27FC236}">
                <a16:creationId xmlns:a16="http://schemas.microsoft.com/office/drawing/2014/main" id="{B1ABB81B-7FD2-6436-9278-39A35868E958}"/>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7341C6CD-BE74-291C-95D9-E61C9CD16164}"/>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FE978D14-265B-FE7E-2BF2-F8E3AF34D9A7}"/>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AE92252E-F2DD-0627-C9BD-A5C5CA72506D}"/>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6D479661-6EA7-E968-6E6E-AF5FB3F441F5}"/>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1973910948"/>
      </p:ext>
    </p:extLst>
  </p:cSld>
  <p:clrMapOvr>
    <a:masterClrMapping/>
  </p:clrMapOvr>
  <p:hf hd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le and Content and Image Right - 18pt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9" name="Picture Placeholder 18">
            <a:extLst>
              <a:ext uri="{FF2B5EF4-FFF2-40B4-BE49-F238E27FC236}">
                <a16:creationId xmlns:a16="http://schemas.microsoft.com/office/drawing/2014/main" id="{95F81811-1ACD-A88B-FCF3-61E3AF5AF2E0}"/>
              </a:ext>
            </a:extLst>
          </p:cNvPr>
          <p:cNvSpPr>
            <a:spLocks noGrp="1"/>
          </p:cNvSpPr>
          <p:nvPr>
            <p:ph type="pic" sz="quarter" idx="19" hasCustomPrompt="1"/>
          </p:nvPr>
        </p:nvSpPr>
        <p:spPr>
          <a:xfrm>
            <a:off x="6096000" y="2"/>
            <a:ext cx="6096000" cy="6857999"/>
          </a:xfrm>
          <a:custGeom>
            <a:avLst/>
            <a:gdLst>
              <a:gd name="connsiteX0" fmla="*/ 4621845 w 6096000"/>
              <a:gd name="connsiteY0" fmla="*/ 637034 h 6857999"/>
              <a:gd name="connsiteX1" fmla="*/ 4607310 w 6096000"/>
              <a:gd name="connsiteY1" fmla="*/ 637425 h 6857999"/>
              <a:gd name="connsiteX2" fmla="*/ 4607275 w 6096000"/>
              <a:gd name="connsiteY2" fmla="*/ 637498 h 6857999"/>
              <a:gd name="connsiteX3" fmla="*/ 4586533 w 6096000"/>
              <a:gd name="connsiteY3" fmla="*/ 649781 h 6857999"/>
              <a:gd name="connsiteX4" fmla="*/ 4559021 w 6096000"/>
              <a:gd name="connsiteY4" fmla="*/ 686702 h 6857999"/>
              <a:gd name="connsiteX5" fmla="*/ 4427872 w 6096000"/>
              <a:gd name="connsiteY5" fmla="*/ 702911 h 6857999"/>
              <a:gd name="connsiteX6" fmla="*/ 4429565 w 6096000"/>
              <a:gd name="connsiteY6" fmla="*/ 712421 h 6857999"/>
              <a:gd name="connsiteX7" fmla="*/ 4439791 w 6096000"/>
              <a:gd name="connsiteY7" fmla="*/ 773044 h 6857999"/>
              <a:gd name="connsiteX8" fmla="*/ 4451459 w 6096000"/>
              <a:gd name="connsiteY8" fmla="*/ 785183 h 6857999"/>
              <a:gd name="connsiteX9" fmla="*/ 4461289 w 6096000"/>
              <a:gd name="connsiteY9" fmla="*/ 801752 h 6857999"/>
              <a:gd name="connsiteX10" fmla="*/ 4476378 w 6096000"/>
              <a:gd name="connsiteY10" fmla="*/ 800708 h 6857999"/>
              <a:gd name="connsiteX11" fmla="*/ 4479150 w 6096000"/>
              <a:gd name="connsiteY11" fmla="*/ 809173 h 6857999"/>
              <a:gd name="connsiteX12" fmla="*/ 4498524 w 6096000"/>
              <a:gd name="connsiteY12" fmla="*/ 807768 h 6857999"/>
              <a:gd name="connsiteX13" fmla="*/ 4516349 w 6096000"/>
              <a:gd name="connsiteY13" fmla="*/ 815116 h 6857999"/>
              <a:gd name="connsiteX14" fmla="*/ 4537847 w 6096000"/>
              <a:gd name="connsiteY14" fmla="*/ 813604 h 6857999"/>
              <a:gd name="connsiteX15" fmla="*/ 4582427 w 6096000"/>
              <a:gd name="connsiteY15" fmla="*/ 801752 h 6857999"/>
              <a:gd name="connsiteX16" fmla="*/ 4605474 w 6096000"/>
              <a:gd name="connsiteY16" fmla="*/ 791523 h 6857999"/>
              <a:gd name="connsiteX17" fmla="*/ 4635254 w 6096000"/>
              <a:gd name="connsiteY17" fmla="*/ 754818 h 6857999"/>
              <a:gd name="connsiteX18" fmla="*/ 4631437 w 6096000"/>
              <a:gd name="connsiteY18" fmla="*/ 642180 h 6857999"/>
              <a:gd name="connsiteX19" fmla="*/ 4621845 w 6096000"/>
              <a:gd name="connsiteY19" fmla="*/ 637034 h 6857999"/>
              <a:gd name="connsiteX20" fmla="*/ 4737307 w 6096000"/>
              <a:gd name="connsiteY20" fmla="*/ 618911 h 6857999"/>
              <a:gd name="connsiteX21" fmla="*/ 4737271 w 6096000"/>
              <a:gd name="connsiteY21" fmla="*/ 618947 h 6857999"/>
              <a:gd name="connsiteX22" fmla="*/ 4713900 w 6096000"/>
              <a:gd name="connsiteY22" fmla="*/ 639407 h 6857999"/>
              <a:gd name="connsiteX23" fmla="*/ 4714224 w 6096000"/>
              <a:gd name="connsiteY23" fmla="*/ 641496 h 6857999"/>
              <a:gd name="connsiteX24" fmla="*/ 4748794 w 6096000"/>
              <a:gd name="connsiteY24" fmla="*/ 670673 h 6857999"/>
              <a:gd name="connsiteX25" fmla="*/ 4767015 w 6096000"/>
              <a:gd name="connsiteY25" fmla="*/ 692105 h 6857999"/>
              <a:gd name="connsiteX26" fmla="*/ 4779151 w 6096000"/>
              <a:gd name="connsiteY26" fmla="*/ 715771 h 6857999"/>
              <a:gd name="connsiteX27" fmla="*/ 4782355 w 6096000"/>
              <a:gd name="connsiteY27" fmla="*/ 736663 h 6857999"/>
              <a:gd name="connsiteX28" fmla="*/ 4776162 w 6096000"/>
              <a:gd name="connsiteY28" fmla="*/ 762706 h 6857999"/>
              <a:gd name="connsiteX29" fmla="*/ 4778142 w 6096000"/>
              <a:gd name="connsiteY29" fmla="*/ 769298 h 6857999"/>
              <a:gd name="connsiteX30" fmla="*/ 4790998 w 6096000"/>
              <a:gd name="connsiteY30" fmla="*/ 775493 h 6857999"/>
              <a:gd name="connsiteX31" fmla="*/ 4851855 w 6096000"/>
              <a:gd name="connsiteY31" fmla="*/ 818646 h 6857999"/>
              <a:gd name="connsiteX32" fmla="*/ 4905222 w 6096000"/>
              <a:gd name="connsiteY32" fmla="*/ 801392 h 6857999"/>
              <a:gd name="connsiteX33" fmla="*/ 4920310 w 6096000"/>
              <a:gd name="connsiteY33" fmla="*/ 797034 h 6857999"/>
              <a:gd name="connsiteX34" fmla="*/ 4928953 w 6096000"/>
              <a:gd name="connsiteY34" fmla="*/ 779780 h 6857999"/>
              <a:gd name="connsiteX35" fmla="*/ 4737307 w 6096000"/>
              <a:gd name="connsiteY35" fmla="*/ 618911 h 6857999"/>
              <a:gd name="connsiteX36" fmla="*/ 5151566 w 6096000"/>
              <a:gd name="connsiteY36" fmla="*/ 498493 h 6857999"/>
              <a:gd name="connsiteX37" fmla="*/ 5190241 w 6096000"/>
              <a:gd name="connsiteY37" fmla="*/ 545788 h 6857999"/>
              <a:gd name="connsiteX38" fmla="*/ 5190241 w 6096000"/>
              <a:gd name="connsiteY38" fmla="*/ 549102 h 6857999"/>
              <a:gd name="connsiteX39" fmla="*/ 5151134 w 6096000"/>
              <a:gd name="connsiteY39" fmla="*/ 549750 h 6857999"/>
              <a:gd name="connsiteX40" fmla="*/ 5109543 w 6096000"/>
              <a:gd name="connsiteY40" fmla="*/ 549102 h 6857999"/>
              <a:gd name="connsiteX41" fmla="*/ 5109759 w 6096000"/>
              <a:gd name="connsiteY41" fmla="*/ 545608 h 6857999"/>
              <a:gd name="connsiteX42" fmla="*/ 5109759 w 6096000"/>
              <a:gd name="connsiteY42" fmla="*/ 545572 h 6857999"/>
              <a:gd name="connsiteX43" fmla="*/ 5151566 w 6096000"/>
              <a:gd name="connsiteY43" fmla="*/ 498493 h 6857999"/>
              <a:gd name="connsiteX44" fmla="*/ 5359813 w 6096000"/>
              <a:gd name="connsiteY44" fmla="*/ 497700 h 6857999"/>
              <a:gd name="connsiteX45" fmla="*/ 5379510 w 6096000"/>
              <a:gd name="connsiteY45" fmla="*/ 497700 h 6857999"/>
              <a:gd name="connsiteX46" fmla="*/ 5447534 w 6096000"/>
              <a:gd name="connsiteY46" fmla="*/ 572804 h 6857999"/>
              <a:gd name="connsiteX47" fmla="*/ 5379510 w 6096000"/>
              <a:gd name="connsiteY47" fmla="*/ 651473 h 6857999"/>
              <a:gd name="connsiteX48" fmla="*/ 5359813 w 6096000"/>
              <a:gd name="connsiteY48" fmla="*/ 651473 h 6857999"/>
              <a:gd name="connsiteX49" fmla="*/ 5544725 w 6096000"/>
              <a:gd name="connsiteY49" fmla="*/ 452998 h 6857999"/>
              <a:gd name="connsiteX50" fmla="*/ 5545157 w 6096000"/>
              <a:gd name="connsiteY50" fmla="*/ 490532 h 6857999"/>
              <a:gd name="connsiteX51" fmla="*/ 5545157 w 6096000"/>
              <a:gd name="connsiteY51" fmla="*/ 660407 h 6857999"/>
              <a:gd name="connsiteX52" fmla="*/ 5544725 w 6096000"/>
              <a:gd name="connsiteY52" fmla="*/ 697976 h 6857999"/>
              <a:gd name="connsiteX53" fmla="*/ 5610407 w 6096000"/>
              <a:gd name="connsiteY53" fmla="*/ 697976 h 6857999"/>
              <a:gd name="connsiteX54" fmla="*/ 5609543 w 6096000"/>
              <a:gd name="connsiteY54" fmla="*/ 660407 h 6857999"/>
              <a:gd name="connsiteX55" fmla="*/ 5609543 w 6096000"/>
              <a:gd name="connsiteY55" fmla="*/ 593588 h 6857999"/>
              <a:gd name="connsiteX56" fmla="*/ 5653511 w 6096000"/>
              <a:gd name="connsiteY56" fmla="*/ 593336 h 6857999"/>
              <a:gd name="connsiteX57" fmla="*/ 5690098 w 6096000"/>
              <a:gd name="connsiteY57" fmla="*/ 594020 h 6857999"/>
              <a:gd name="connsiteX58" fmla="*/ 5690098 w 6096000"/>
              <a:gd name="connsiteY58" fmla="*/ 548886 h 6857999"/>
              <a:gd name="connsiteX59" fmla="*/ 5653511 w 6096000"/>
              <a:gd name="connsiteY59" fmla="*/ 549354 h 6857999"/>
              <a:gd name="connsiteX60" fmla="*/ 5609543 w 6096000"/>
              <a:gd name="connsiteY60" fmla="*/ 548886 h 6857999"/>
              <a:gd name="connsiteX61" fmla="*/ 5609543 w 6096000"/>
              <a:gd name="connsiteY61" fmla="*/ 499537 h 6857999"/>
              <a:gd name="connsiteX62" fmla="*/ 5653511 w 6096000"/>
              <a:gd name="connsiteY62" fmla="*/ 499537 h 6857999"/>
              <a:gd name="connsiteX63" fmla="*/ 5700000 w 6096000"/>
              <a:gd name="connsiteY63" fmla="*/ 500402 h 6857999"/>
              <a:gd name="connsiteX64" fmla="*/ 5700000 w 6096000"/>
              <a:gd name="connsiteY64" fmla="*/ 452998 h 6857999"/>
              <a:gd name="connsiteX65" fmla="*/ 5295499 w 6096000"/>
              <a:gd name="connsiteY65" fmla="*/ 452998 h 6857999"/>
              <a:gd name="connsiteX66" fmla="*/ 5295499 w 6096000"/>
              <a:gd name="connsiteY66" fmla="*/ 490532 h 6857999"/>
              <a:gd name="connsiteX67" fmla="*/ 5295499 w 6096000"/>
              <a:gd name="connsiteY67" fmla="*/ 660407 h 6857999"/>
              <a:gd name="connsiteX68" fmla="*/ 5295499 w 6096000"/>
              <a:gd name="connsiteY68" fmla="*/ 697976 h 6857999"/>
              <a:gd name="connsiteX69" fmla="*/ 5384012 w 6096000"/>
              <a:gd name="connsiteY69" fmla="*/ 697976 h 6857999"/>
              <a:gd name="connsiteX70" fmla="*/ 5513288 w 6096000"/>
              <a:gd name="connsiteY70" fmla="*/ 572804 h 6857999"/>
              <a:gd name="connsiteX71" fmla="*/ 5399388 w 6096000"/>
              <a:gd name="connsiteY71" fmla="*/ 452998 h 6857999"/>
              <a:gd name="connsiteX72" fmla="*/ 5151134 w 6096000"/>
              <a:gd name="connsiteY72" fmla="*/ 447775 h 6857999"/>
              <a:gd name="connsiteX73" fmla="*/ 5039395 w 6096000"/>
              <a:gd name="connsiteY73" fmla="*/ 577306 h 6857999"/>
              <a:gd name="connsiteX74" fmla="*/ 5147569 w 6096000"/>
              <a:gd name="connsiteY74" fmla="*/ 701902 h 6857999"/>
              <a:gd name="connsiteX75" fmla="*/ 5258804 w 6096000"/>
              <a:gd name="connsiteY75" fmla="*/ 670564 h 6857999"/>
              <a:gd name="connsiteX76" fmla="*/ 5233345 w 6096000"/>
              <a:gd name="connsiteY76" fmla="*/ 626403 h 6857999"/>
              <a:gd name="connsiteX77" fmla="*/ 5164458 w 6096000"/>
              <a:gd name="connsiteY77" fmla="*/ 648483 h 6857999"/>
              <a:gd name="connsiteX78" fmla="*/ 5164422 w 6096000"/>
              <a:gd name="connsiteY78" fmla="*/ 648447 h 6857999"/>
              <a:gd name="connsiteX79" fmla="*/ 5109759 w 6096000"/>
              <a:gd name="connsiteY79" fmla="*/ 595173 h 6857999"/>
              <a:gd name="connsiteX80" fmla="*/ 5109759 w 6096000"/>
              <a:gd name="connsiteY80" fmla="*/ 592399 h 6857999"/>
              <a:gd name="connsiteX81" fmla="*/ 5186568 w 6096000"/>
              <a:gd name="connsiteY81" fmla="*/ 590994 h 6857999"/>
              <a:gd name="connsiteX82" fmla="*/ 5259416 w 6096000"/>
              <a:gd name="connsiteY82" fmla="*/ 590346 h 6857999"/>
              <a:gd name="connsiteX83" fmla="*/ 5259416 w 6096000"/>
              <a:gd name="connsiteY83" fmla="*/ 571867 h 6857999"/>
              <a:gd name="connsiteX84" fmla="*/ 5151134 w 6096000"/>
              <a:gd name="connsiteY84" fmla="*/ 447775 h 6857999"/>
              <a:gd name="connsiteX85" fmla="*/ 4884166 w 6096000"/>
              <a:gd name="connsiteY85" fmla="*/ 444760 h 6857999"/>
              <a:gd name="connsiteX86" fmla="*/ 4826900 w 6096000"/>
              <a:gd name="connsiteY86" fmla="*/ 447415 h 6857999"/>
              <a:gd name="connsiteX87" fmla="*/ 4745553 w 6096000"/>
              <a:gd name="connsiteY87" fmla="*/ 477313 h 6857999"/>
              <a:gd name="connsiteX88" fmla="*/ 4729313 w 6096000"/>
              <a:gd name="connsiteY88" fmla="*/ 493054 h 6857999"/>
              <a:gd name="connsiteX89" fmla="*/ 4726576 w 6096000"/>
              <a:gd name="connsiteY89" fmla="*/ 510632 h 6857999"/>
              <a:gd name="connsiteX90" fmla="*/ 4737127 w 6096000"/>
              <a:gd name="connsiteY90" fmla="*/ 530119 h 6857999"/>
              <a:gd name="connsiteX91" fmla="*/ 4891466 w 6096000"/>
              <a:gd name="connsiteY91" fmla="*/ 565420 h 6857999"/>
              <a:gd name="connsiteX92" fmla="*/ 4893807 w 6096000"/>
              <a:gd name="connsiteY92" fmla="*/ 576226 h 6857999"/>
              <a:gd name="connsiteX93" fmla="*/ 4922759 w 6096000"/>
              <a:gd name="connsiteY93" fmla="*/ 577451 h 6857999"/>
              <a:gd name="connsiteX94" fmla="*/ 4951351 w 6096000"/>
              <a:gd name="connsiteY94" fmla="*/ 572948 h 6857999"/>
              <a:gd name="connsiteX95" fmla="*/ 4957869 w 6096000"/>
              <a:gd name="connsiteY95" fmla="*/ 568193 h 6857999"/>
              <a:gd name="connsiteX96" fmla="*/ 4957329 w 6096000"/>
              <a:gd name="connsiteY96" fmla="*/ 561998 h 6857999"/>
              <a:gd name="connsiteX97" fmla="*/ 4969428 w 6096000"/>
              <a:gd name="connsiteY97" fmla="*/ 559909 h 6857999"/>
              <a:gd name="connsiteX98" fmla="*/ 4991394 w 6096000"/>
              <a:gd name="connsiteY98" fmla="*/ 532929 h 6857999"/>
              <a:gd name="connsiteX99" fmla="*/ 4884166 w 6096000"/>
              <a:gd name="connsiteY99" fmla="*/ 444760 h 6857999"/>
              <a:gd name="connsiteX100" fmla="*/ 4423011 w 6096000"/>
              <a:gd name="connsiteY100" fmla="*/ 404514 h 6857999"/>
              <a:gd name="connsiteX101" fmla="*/ 4420238 w 6096000"/>
              <a:gd name="connsiteY101" fmla="*/ 406208 h 6857999"/>
              <a:gd name="connsiteX102" fmla="*/ 4412352 w 6096000"/>
              <a:gd name="connsiteY102" fmla="*/ 446443 h 6857999"/>
              <a:gd name="connsiteX103" fmla="*/ 4401585 w 6096000"/>
              <a:gd name="connsiteY103" fmla="*/ 445759 h 6857999"/>
              <a:gd name="connsiteX104" fmla="*/ 4396183 w 6096000"/>
              <a:gd name="connsiteY104" fmla="*/ 462724 h 6857999"/>
              <a:gd name="connsiteX105" fmla="*/ 4393807 w 6096000"/>
              <a:gd name="connsiteY105" fmla="*/ 466903 h 6857999"/>
              <a:gd name="connsiteX106" fmla="*/ 4387613 w 6096000"/>
              <a:gd name="connsiteY106" fmla="*/ 462184 h 6857999"/>
              <a:gd name="connsiteX107" fmla="*/ 4352647 w 6096000"/>
              <a:gd name="connsiteY107" fmla="*/ 503248 h 6857999"/>
              <a:gd name="connsiteX108" fmla="*/ 4515665 w 6096000"/>
              <a:gd name="connsiteY108" fmla="*/ 591211 h 6857999"/>
              <a:gd name="connsiteX109" fmla="*/ 4515629 w 6096000"/>
              <a:gd name="connsiteY109" fmla="*/ 591211 h 6857999"/>
              <a:gd name="connsiteX110" fmla="*/ 4547966 w 6096000"/>
              <a:gd name="connsiteY110" fmla="*/ 583682 h 6857999"/>
              <a:gd name="connsiteX111" fmla="*/ 4590710 w 6096000"/>
              <a:gd name="connsiteY111" fmla="*/ 521510 h 6857999"/>
              <a:gd name="connsiteX112" fmla="*/ 4495715 w 6096000"/>
              <a:gd name="connsiteY112" fmla="*/ 494855 h 6857999"/>
              <a:gd name="connsiteX113" fmla="*/ 4429276 w 6096000"/>
              <a:gd name="connsiteY113" fmla="*/ 417266 h 6857999"/>
              <a:gd name="connsiteX114" fmla="*/ 4423011 w 6096000"/>
              <a:gd name="connsiteY114" fmla="*/ 404514 h 6857999"/>
              <a:gd name="connsiteX115" fmla="*/ 4730956 w 6096000"/>
              <a:gd name="connsiteY115" fmla="*/ 245888 h 6857999"/>
              <a:gd name="connsiteX116" fmla="*/ 4718510 w 6096000"/>
              <a:gd name="connsiteY116" fmla="*/ 247968 h 6857999"/>
              <a:gd name="connsiteX117" fmla="*/ 4657148 w 6096000"/>
              <a:gd name="connsiteY117" fmla="*/ 263817 h 6857999"/>
              <a:gd name="connsiteX118" fmla="*/ 4637019 w 6096000"/>
              <a:gd name="connsiteY118" fmla="*/ 258198 h 6857999"/>
              <a:gd name="connsiteX119" fmla="*/ 4581888 w 6096000"/>
              <a:gd name="connsiteY119" fmla="*/ 298613 h 6857999"/>
              <a:gd name="connsiteX120" fmla="*/ 4566475 w 6096000"/>
              <a:gd name="connsiteY120" fmla="*/ 365972 h 6857999"/>
              <a:gd name="connsiteX121" fmla="*/ 4564278 w 6096000"/>
              <a:gd name="connsiteY121" fmla="*/ 379156 h 6857999"/>
              <a:gd name="connsiteX122" fmla="*/ 4593663 w 6096000"/>
              <a:gd name="connsiteY122" fmla="*/ 422093 h 6857999"/>
              <a:gd name="connsiteX123" fmla="*/ 4616061 w 6096000"/>
              <a:gd name="connsiteY123" fmla="*/ 441940 h 6857999"/>
              <a:gd name="connsiteX124" fmla="*/ 4622795 w 6096000"/>
              <a:gd name="connsiteY124" fmla="*/ 452098 h 6857999"/>
              <a:gd name="connsiteX125" fmla="*/ 4662478 w 6096000"/>
              <a:gd name="connsiteY125" fmla="*/ 454224 h 6857999"/>
              <a:gd name="connsiteX126" fmla="*/ 4713648 w 6096000"/>
              <a:gd name="connsiteY126" fmla="*/ 354410 h 6857999"/>
              <a:gd name="connsiteX127" fmla="*/ 4698128 w 6096000"/>
              <a:gd name="connsiteY127" fmla="*/ 333769 h 6857999"/>
              <a:gd name="connsiteX128" fmla="*/ 4698164 w 6096000"/>
              <a:gd name="connsiteY128" fmla="*/ 333698 h 6857999"/>
              <a:gd name="connsiteX129" fmla="*/ 4711776 w 6096000"/>
              <a:gd name="connsiteY129" fmla="*/ 277361 h 6857999"/>
              <a:gd name="connsiteX130" fmla="*/ 4741268 w 6096000"/>
              <a:gd name="connsiteY130" fmla="*/ 250561 h 6857999"/>
              <a:gd name="connsiteX131" fmla="*/ 4730956 w 6096000"/>
              <a:gd name="connsiteY131" fmla="*/ 245888 h 6857999"/>
              <a:gd name="connsiteX132" fmla="*/ 0 w 6096000"/>
              <a:gd name="connsiteY132" fmla="*/ 0 h 6857999"/>
              <a:gd name="connsiteX133" fmla="*/ 6096000 w 6096000"/>
              <a:gd name="connsiteY133" fmla="*/ 0 h 6857999"/>
              <a:gd name="connsiteX134" fmla="*/ 6096000 w 6096000"/>
              <a:gd name="connsiteY134" fmla="*/ 4319750 h 6857999"/>
              <a:gd name="connsiteX135" fmla="*/ 6096000 w 6096000"/>
              <a:gd name="connsiteY135" fmla="*/ 6425999 h 6857999"/>
              <a:gd name="connsiteX136" fmla="*/ 6096000 w 6096000"/>
              <a:gd name="connsiteY136" fmla="*/ 6857998 h 6857999"/>
              <a:gd name="connsiteX137" fmla="*/ 5664000 w 6096000"/>
              <a:gd name="connsiteY137" fmla="*/ 6857998 h 6857999"/>
              <a:gd name="connsiteX138" fmla="*/ 5664000 w 6096000"/>
              <a:gd name="connsiteY138" fmla="*/ 6857999 h 6857999"/>
              <a:gd name="connsiteX139" fmla="*/ 0 w 6096000"/>
              <a:gd name="connsiteY139" fmla="*/ 6857999 h 6857999"/>
              <a:gd name="connsiteX140" fmla="*/ 0 w 6096000"/>
              <a:gd name="connsiteY140" fmla="*/ 6857998 h 6857999"/>
              <a:gd name="connsiteX141" fmla="*/ 0 w 6096000"/>
              <a:gd name="connsiteY141" fmla="*/ 431975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96000" h="6857999">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6"/>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8"/>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6"/>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6"/>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5"/>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1"/>
                  <a:pt x="5078790" y="701902"/>
                  <a:pt x="5147569" y="701902"/>
                </a:cubicBezTo>
                <a:cubicBezTo>
                  <a:pt x="5201584" y="701902"/>
                  <a:pt x="5234749" y="688106"/>
                  <a:pt x="5258804" y="670564"/>
                </a:cubicBezTo>
                <a:cubicBezTo>
                  <a:pt x="5256103" y="666494"/>
                  <a:pt x="5235974" y="630329"/>
                  <a:pt x="5233345" y="626403"/>
                </a:cubicBezTo>
                <a:cubicBezTo>
                  <a:pt x="5218905" y="637425"/>
                  <a:pt x="5195138" y="648483"/>
                  <a:pt x="5164458" y="648483"/>
                </a:cubicBezTo>
                <a:lnTo>
                  <a:pt x="5164422" y="648447"/>
                </a:lnTo>
                <a:cubicBezTo>
                  <a:pt x="5133489" y="648447"/>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40"/>
                  <a:pt x="4891466" y="565420"/>
                </a:cubicBezTo>
                <a:cubicBezTo>
                  <a:pt x="4892366" y="571291"/>
                  <a:pt x="4893699" y="574821"/>
                  <a:pt x="4893807" y="576226"/>
                </a:cubicBezTo>
                <a:cubicBezTo>
                  <a:pt x="4910407" y="572120"/>
                  <a:pt x="4898272" y="573596"/>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9"/>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8"/>
                </a:cubicBezTo>
                <a:cubicBezTo>
                  <a:pt x="4412208" y="415537"/>
                  <a:pt x="4413612" y="423678"/>
                  <a:pt x="4412352" y="446443"/>
                </a:cubicBezTo>
                <a:cubicBezTo>
                  <a:pt x="4408751" y="446227"/>
                  <a:pt x="4405186" y="446011"/>
                  <a:pt x="4401585" y="445759"/>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5"/>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5"/>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3"/>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4"/>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4319750"/>
                </a:lnTo>
                <a:lnTo>
                  <a:pt x="6096000" y="6425999"/>
                </a:lnTo>
                <a:lnTo>
                  <a:pt x="6096000" y="6857998"/>
                </a:lnTo>
                <a:lnTo>
                  <a:pt x="5664000" y="6857998"/>
                </a:lnTo>
                <a:lnTo>
                  <a:pt x="5664000" y="6857999"/>
                </a:lnTo>
                <a:lnTo>
                  <a:pt x="0" y="6857999"/>
                </a:lnTo>
                <a:lnTo>
                  <a:pt x="0" y="6857998"/>
                </a:lnTo>
                <a:lnTo>
                  <a:pt x="0" y="4319750"/>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1"/>
                </a:solidFill>
              </a:defRPr>
            </a:lvl1pPr>
          </a:lstStyle>
          <a:p>
            <a:fld id="{BE6850CE-03F4-4900-BB6F-A17F9BBFF7E0}" type="slidenum">
              <a:rPr lang="en-GB" smtClean="0"/>
              <a:pPr/>
              <a:t>‹#›</a:t>
            </a:fld>
            <a:endParaRPr lang="en-GB" dirty="0"/>
          </a:p>
        </p:txBody>
      </p:sp>
      <p:grpSp>
        <p:nvGrpSpPr>
          <p:cNvPr id="22" name="Graphic 76">
            <a:extLst>
              <a:ext uri="{FF2B5EF4-FFF2-40B4-BE49-F238E27FC236}">
                <a16:creationId xmlns:a16="http://schemas.microsoft.com/office/drawing/2014/main" id="{B8A9BF44-BE23-0AB7-338C-800ACAD69E12}"/>
              </a:ext>
            </a:extLst>
          </p:cNvPr>
          <p:cNvGrpSpPr/>
          <p:nvPr userDrawn="1"/>
        </p:nvGrpSpPr>
        <p:grpSpPr>
          <a:xfrm>
            <a:off x="10448647" y="245877"/>
            <a:ext cx="1347353" cy="573151"/>
            <a:chOff x="-4309855" y="1253533"/>
            <a:chExt cx="3563874" cy="1515584"/>
          </a:xfrm>
          <a:solidFill>
            <a:schemeClr val="bg1"/>
          </a:solidFill>
        </p:grpSpPr>
        <p:sp>
          <p:nvSpPr>
            <p:cNvPr id="23" name="Free-form: Shape 22">
              <a:extLst>
                <a:ext uri="{FF2B5EF4-FFF2-40B4-BE49-F238E27FC236}">
                  <a16:creationId xmlns:a16="http://schemas.microsoft.com/office/drawing/2014/main" id="{3E4DD478-423E-A882-B35A-AB6FE333C747}"/>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2700" cap="flat">
              <a:noFill/>
              <a:prstDash val="solid"/>
              <a:miter/>
            </a:ln>
          </p:spPr>
          <p:txBody>
            <a:bodyPr rtlCol="0" anchor="ctr"/>
            <a:lstStyle/>
            <a:p>
              <a:endParaRPr lang="en-GB" dirty="0"/>
            </a:p>
          </p:txBody>
        </p:sp>
        <p:sp>
          <p:nvSpPr>
            <p:cNvPr id="24" name="Free-form: Shape 23">
              <a:extLst>
                <a:ext uri="{FF2B5EF4-FFF2-40B4-BE49-F238E27FC236}">
                  <a16:creationId xmlns:a16="http://schemas.microsoft.com/office/drawing/2014/main" id="{DF513E64-F3B7-592C-C73A-2A3F3BBB9E6D}"/>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2700"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0F88C327-B118-9549-1A25-A03B62EB020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2700"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2EF2F7E8-27D9-E197-2EA7-D9EEA70B127A}"/>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2700"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2141930808"/>
      </p:ext>
    </p:extLst>
  </p:cSld>
  <p:clrMapOvr>
    <a:masterClrMapping/>
  </p:clrMapOvr>
  <p:hf hd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and Content and Image Left - 18pt (White)">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CFCE9D8-45C7-ED11-0CD4-2F373C6B0C01}"/>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Picture Placeholder 6">
            <a:extLst>
              <a:ext uri="{FF2B5EF4-FFF2-40B4-BE49-F238E27FC236}">
                <a16:creationId xmlns:a16="http://schemas.microsoft.com/office/drawing/2014/main" id="{1775A0A2-BB9F-3B7B-F736-4D9789006A4B}"/>
              </a:ext>
            </a:extLst>
          </p:cNvPr>
          <p:cNvSpPr>
            <a:spLocks noGrp="1"/>
          </p:cNvSpPr>
          <p:nvPr userDrawn="1">
            <p:ph type="pic" sz="quarter" idx="19" hasCustomPrompt="1"/>
          </p:nvPr>
        </p:nvSpPr>
        <p:spPr>
          <a:xfrm>
            <a:off x="0" y="3"/>
            <a:ext cx="6096001" cy="6857998"/>
          </a:xfrm>
          <a:custGeom>
            <a:avLst/>
            <a:gdLst>
              <a:gd name="connsiteX0" fmla="*/ 2 w 6096001"/>
              <a:gd name="connsiteY0" fmla="*/ 0 h 6857998"/>
              <a:gd name="connsiteX1" fmla="*/ 6096001 w 6096001"/>
              <a:gd name="connsiteY1" fmla="*/ 0 h 6857998"/>
              <a:gd name="connsiteX2" fmla="*/ 6096001 w 6096001"/>
              <a:gd name="connsiteY2" fmla="*/ 6857998 h 6857998"/>
              <a:gd name="connsiteX3" fmla="*/ 2 w 6096001"/>
              <a:gd name="connsiteY3" fmla="*/ 6857998 h 6857998"/>
              <a:gd name="connsiteX4" fmla="*/ 2 w 6096001"/>
              <a:gd name="connsiteY4" fmla="*/ 6857997 h 6857998"/>
              <a:gd name="connsiteX5" fmla="*/ 0 w 6096001"/>
              <a:gd name="connsiteY5" fmla="*/ 6857997 h 6857998"/>
              <a:gd name="connsiteX6" fmla="*/ 0 w 6096001"/>
              <a:gd name="connsiteY6" fmla="*/ 4477407 h 6857998"/>
              <a:gd name="connsiteX7" fmla="*/ 2 w 6096001"/>
              <a:gd name="connsiteY7" fmla="*/ 4477407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01" h="6857998">
                <a:moveTo>
                  <a:pt x="2" y="0"/>
                </a:moveTo>
                <a:lnTo>
                  <a:pt x="6096001" y="0"/>
                </a:lnTo>
                <a:lnTo>
                  <a:pt x="6096001" y="6857998"/>
                </a:lnTo>
                <a:lnTo>
                  <a:pt x="2" y="6857998"/>
                </a:lnTo>
                <a:lnTo>
                  <a:pt x="2" y="6857997"/>
                </a:lnTo>
                <a:lnTo>
                  <a:pt x="0" y="6857997"/>
                </a:lnTo>
                <a:lnTo>
                  <a:pt x="0" y="4477407"/>
                </a:lnTo>
                <a:lnTo>
                  <a:pt x="2" y="4477407"/>
                </a:lnTo>
                <a:close/>
              </a:path>
            </a:pathLst>
          </a:custGeom>
          <a:noFill/>
        </p:spPr>
        <p:txBody>
          <a:bodyPr vert="horz" wrap="square" lIns="0" tIns="0" rIns="0" bIns="1440000" rtlCol="0" anchor="ctr">
            <a:noAutofit/>
          </a:bodyPr>
          <a:lstStyle>
            <a:lvl1pPr algn="ctr">
              <a:defRPr lang="en-GB" sz="1800">
                <a:solidFill>
                  <a:schemeClr val="tx2"/>
                </a:solidFill>
              </a:defRPr>
            </a:lvl1pPr>
          </a:lstStyle>
          <a:p>
            <a:pPr lvl="0" algn="ctr"/>
            <a:r>
              <a:rPr lang="en-GB" dirty="0"/>
              <a:t>Insert Picture Here</a:t>
            </a:r>
          </a:p>
        </p:txBody>
      </p:sp>
      <p:sp>
        <p:nvSpPr>
          <p:cNvPr id="2" name="Title 1">
            <a:extLst>
              <a:ext uri="{FF2B5EF4-FFF2-40B4-BE49-F238E27FC236}">
                <a16:creationId xmlns:a16="http://schemas.microsoft.com/office/drawing/2014/main" id="{80AC735E-AFAA-35FE-BCE7-5B1D45B26A94}"/>
              </a:ext>
            </a:extLst>
          </p:cNvPr>
          <p:cNvSpPr>
            <a:spLocks noGrp="1"/>
          </p:cNvSpPr>
          <p:nvPr userDrawn="1">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633741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 name="Footer Placeholder 2">
            <a:extLst>
              <a:ext uri="{FF2B5EF4-FFF2-40B4-BE49-F238E27FC236}">
                <a16:creationId xmlns:a16="http://schemas.microsoft.com/office/drawing/2014/main" id="{5D7D4E11-5665-E028-F690-577F61CE0158}"/>
              </a:ext>
            </a:extLst>
          </p:cNvPr>
          <p:cNvSpPr>
            <a:spLocks noGrp="1"/>
          </p:cNvSpPr>
          <p:nvPr userDrawn="1">
            <p:ph type="ftr" sz="quarter" idx="20"/>
          </p:nvPr>
        </p:nvSpPr>
        <p:spPr>
          <a:xfrm>
            <a:off x="6337410" y="6390000"/>
            <a:ext cx="5220000" cy="252000"/>
          </a:xfrm>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Tree>
    <p:extLst>
      <p:ext uri="{BB962C8B-B14F-4D97-AF65-F5344CB8AC3E}">
        <p14:creationId xmlns:p14="http://schemas.microsoft.com/office/powerpoint/2010/main" val="3395962730"/>
      </p:ext>
    </p:extLst>
  </p:cSld>
  <p:clrMapOvr>
    <a:masterClrMapping/>
  </p:clrMapOvr>
  <p:hf hdr="0" dt="0"/>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x Title and Content and Data Right - 18pt (White)">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6398D4D-DD79-EB77-4D51-E9E5FD66AB62}"/>
              </a:ext>
            </a:extLst>
          </p:cNvPr>
          <p:cNvSpPr/>
          <p:nvPr userDrawn="1"/>
        </p:nvSpPr>
        <p:spPr>
          <a:xfrm>
            <a:off x="609600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409575"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7" name="Text Placeholder 16">
            <a:extLst>
              <a:ext uri="{FF2B5EF4-FFF2-40B4-BE49-F238E27FC236}">
                <a16:creationId xmlns:a16="http://schemas.microsoft.com/office/drawing/2014/main" id="{B262C5A6-FE5B-82F5-D2A6-A300480C4162}"/>
              </a:ext>
            </a:extLst>
          </p:cNvPr>
          <p:cNvSpPr>
            <a:spLocks noGrp="1"/>
          </p:cNvSpPr>
          <p:nvPr userDrawn="1">
            <p:ph type="body" sz="quarter" idx="15"/>
          </p:nvPr>
        </p:nvSpPr>
        <p:spPr>
          <a:xfrm>
            <a:off x="41040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2" name="Text Placeholder 11">
            <a:extLst>
              <a:ext uri="{FF2B5EF4-FFF2-40B4-BE49-F238E27FC236}">
                <a16:creationId xmlns:a16="http://schemas.microsoft.com/office/drawing/2014/main" id="{207C592F-DA78-762A-E5F2-B9A80B4F8F33}"/>
              </a:ext>
            </a:extLst>
          </p:cNvPr>
          <p:cNvSpPr>
            <a:spLocks noGrp="1"/>
          </p:cNvSpPr>
          <p:nvPr userDrawn="1">
            <p:ph type="body" sz="quarter" idx="17"/>
          </p:nvPr>
        </p:nvSpPr>
        <p:spPr>
          <a:xfrm>
            <a:off x="41040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3" name="Graphic 76">
            <a:extLst>
              <a:ext uri="{FF2B5EF4-FFF2-40B4-BE49-F238E27FC236}">
                <a16:creationId xmlns:a16="http://schemas.microsoft.com/office/drawing/2014/main" id="{E0B86B9C-B077-6728-4098-50AEA4836C47}"/>
              </a:ext>
            </a:extLst>
          </p:cNvPr>
          <p:cNvGrpSpPr/>
          <p:nvPr userDrawn="1"/>
        </p:nvGrpSpPr>
        <p:grpSpPr>
          <a:xfrm>
            <a:off x="10448647" y="245877"/>
            <a:ext cx="1347353" cy="573151"/>
            <a:chOff x="-4309855" y="1253533"/>
            <a:chExt cx="3563874" cy="1515584"/>
          </a:xfrm>
        </p:grpSpPr>
        <p:sp>
          <p:nvSpPr>
            <p:cNvPr id="4" name="Free-form: Shape 3">
              <a:extLst>
                <a:ext uri="{FF2B5EF4-FFF2-40B4-BE49-F238E27FC236}">
                  <a16:creationId xmlns:a16="http://schemas.microsoft.com/office/drawing/2014/main" id="{E52C4CA5-20B0-E2D1-2AD6-EF58F2896E3B}"/>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FDCE17E9-57A5-D191-0C6C-AE4F950F7E3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7" name="Free-form: Shape 6">
              <a:extLst>
                <a:ext uri="{FF2B5EF4-FFF2-40B4-BE49-F238E27FC236}">
                  <a16:creationId xmlns:a16="http://schemas.microsoft.com/office/drawing/2014/main" id="{C8C3F825-3901-57A0-FDBE-AC9AE2CB7AB0}"/>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CBF31421-3899-53C6-ED53-EBF673120202}"/>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61472555"/>
      </p:ext>
    </p:extLst>
  </p:cSld>
  <p:clrMapOvr>
    <a:masterClrMapping/>
  </p:clrMapOvr>
  <p:hf hdr="0" dt="0"/>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x Title and Content and Data Left - 18pt (White)">
    <p:bg>
      <p:bgPr>
        <a:solidFill>
          <a:schemeClr val="bg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1" name="Text Placeholder 16">
            <a:extLst>
              <a:ext uri="{FF2B5EF4-FFF2-40B4-BE49-F238E27FC236}">
                <a16:creationId xmlns:a16="http://schemas.microsoft.com/office/drawing/2014/main" id="{29261A83-EC9A-2563-5640-72920482D354}"/>
              </a:ext>
            </a:extLst>
          </p:cNvPr>
          <p:cNvSpPr>
            <a:spLocks noGrp="1"/>
          </p:cNvSpPr>
          <p:nvPr>
            <p:ph type="body" sz="quarter" idx="20"/>
          </p:nvPr>
        </p:nvSpPr>
        <p:spPr>
          <a:xfrm>
            <a:off x="6337410" y="1876425"/>
            <a:ext cx="4860000" cy="539750"/>
          </a:xfrm>
          <a:prstGeom prst="rect">
            <a:avLst/>
          </a:prstGeom>
          <a:noFill/>
        </p:spPr>
        <p:txBody>
          <a:bodyPr vert="horz" wrap="square" lIns="0" tIns="0" rIns="0" bIns="0" rtlCol="0" anchor="t">
            <a:noAutofit/>
          </a:bodyPr>
          <a:lstStyle>
            <a:lvl1pPr marL="0" indent="0">
              <a:lnSpc>
                <a:spcPct val="100000"/>
              </a:lnSpc>
              <a:buNone/>
              <a:defRPr lang="en-GB" sz="2000" b="0" cap="all" baseline="0" dirty="0" smtClean="0">
                <a:latin typeface="+mj-lt"/>
                <a:ea typeface="+mn-ea"/>
                <a:cs typeface="EDF 2020" panose="020B0503020203020204" pitchFamily="34" charset="77"/>
              </a:defRPr>
            </a:lvl1pPr>
            <a:lvl2pPr>
              <a:defRPr lang="en-GB" sz="1100" dirty="0">
                <a:solidFill>
                  <a:schemeClr val="accent4"/>
                </a:solidFill>
              </a:defRPr>
            </a:lvl2pPr>
          </a:lstStyle>
          <a:p>
            <a:pPr marL="228600" lvl="0" indent="-228600" defTabSz="914354">
              <a:spcAft>
                <a:spcPts val="2200"/>
              </a:spcAft>
            </a:pPr>
            <a:r>
              <a:rPr lang="en-GB" dirty="0"/>
              <a:t>Click to edit Master text styles</a:t>
            </a:r>
          </a:p>
        </p:txBody>
      </p:sp>
      <p:sp>
        <p:nvSpPr>
          <p:cNvPr id="16" name="Text Placeholder 11">
            <a:extLst>
              <a:ext uri="{FF2B5EF4-FFF2-40B4-BE49-F238E27FC236}">
                <a16:creationId xmlns:a16="http://schemas.microsoft.com/office/drawing/2014/main" id="{D3AB3170-0402-2A27-E79A-023ABD658758}"/>
              </a:ext>
            </a:extLst>
          </p:cNvPr>
          <p:cNvSpPr>
            <a:spLocks noGrp="1"/>
          </p:cNvSpPr>
          <p:nvPr>
            <p:ph type="body" sz="quarter" idx="21"/>
          </p:nvPr>
        </p:nvSpPr>
        <p:spPr>
          <a:xfrm>
            <a:off x="6337410" y="2683784"/>
            <a:ext cx="4860000" cy="2960271"/>
          </a:xfrm>
        </p:spPr>
        <p:txBody>
          <a:bodyPr/>
          <a:lstStyle>
            <a:lvl1pPr>
              <a:defRPr sz="1800"/>
            </a:lvl1pPr>
            <a:lvl2pPr>
              <a:defRPr sz="1800"/>
            </a:lvl2pPr>
            <a:lvl3pPr>
              <a:defRPr sz="1800"/>
            </a:lvl3pPr>
            <a:lvl4pPr>
              <a:defRPr sz="1800"/>
            </a:lvl4pPr>
            <a:lvl5pPr>
              <a:defRPr sz="18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8" name="Footer Placeholder 2">
            <a:extLst>
              <a:ext uri="{FF2B5EF4-FFF2-40B4-BE49-F238E27FC236}">
                <a16:creationId xmlns:a16="http://schemas.microsoft.com/office/drawing/2014/main" id="{0F9A923A-10CC-65F4-DD31-FF4C369ED312}"/>
              </a:ext>
            </a:extLst>
          </p:cNvPr>
          <p:cNvSpPr txBox="1">
            <a:spLocks/>
          </p:cNvSpPr>
          <p:nvPr userDrawn="1"/>
        </p:nvSpPr>
        <p:spPr>
          <a:xfrm>
            <a:off x="6337410" y="6390000"/>
            <a:ext cx="5220000" cy="252000"/>
          </a:xfrm>
          <a:prstGeom prst="rect">
            <a:avLst/>
          </a:prstGeom>
        </p:spPr>
        <p:txBody>
          <a:bodyPr vert="horz" lIns="0" tIns="0" rIns="0" bIns="0" rtlCol="0" anchor="t"/>
          <a:lstStyle>
            <a:defPPr>
              <a:defRPr lang="en-US"/>
            </a:defPPr>
            <a:lvl1pPr marL="0" algn="l" defTabSz="914400" rtl="0" eaLnBrk="1" latinLnBrk="0" hangingPunct="1">
              <a:defRPr sz="620" kern="1200">
                <a:solidFill>
                  <a:schemeClr val="bg1"/>
                </a:solidFill>
                <a:latin typeface="Helvetica Neue" panose="02000803050000020004" pitchFamily="50" charset="-52"/>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tx1"/>
                </a:solidFill>
                <a:latin typeface="EDF 2020 Light" panose="020B0303020203020204" pitchFamily="34" charset="0"/>
              </a:rPr>
              <a:t>Document Title | BUSINESS UNIT(S) | OFFICIAL – SENSITIVE: SNI | SUBJECT TO EXPORT CONTROL | LEGALLY PRIVILAGED | PROTECT - </a:t>
            </a:r>
            <a:br>
              <a:rPr lang="en-GB" dirty="0">
                <a:solidFill>
                  <a:schemeClr val="tx1"/>
                </a:solidFill>
                <a:latin typeface="EDF 2020 Light" panose="020B0303020203020204" pitchFamily="34" charset="0"/>
              </a:rPr>
            </a:br>
            <a:r>
              <a:rPr lang="en-GB" dirty="0">
                <a:solidFill>
                  <a:schemeClr val="tx1"/>
                </a:solidFill>
                <a:latin typeface="EDF 2020 Light" panose="020B0303020203020204" pitchFamily="34" charset="0"/>
              </a:rPr>
              <a:t>PRIVATE | PROTECT – COMMERCIAL &amp; CONTRACTS | NOT PROTECTIVELY MARKED | © 2024 EDF Energy Ltd. All Rights Reserved</a:t>
            </a:r>
          </a:p>
        </p:txBody>
      </p:sp>
      <p:sp>
        <p:nvSpPr>
          <p:cNvPr id="20" name="Rectangle 19">
            <a:extLst>
              <a:ext uri="{FF2B5EF4-FFF2-40B4-BE49-F238E27FC236}">
                <a16:creationId xmlns:a16="http://schemas.microsoft.com/office/drawing/2014/main" id="{1105BDE6-2170-2283-FB78-5EE45A44A4D6}"/>
              </a:ext>
            </a:extLst>
          </p:cNvPr>
          <p:cNvSpPr/>
          <p:nvPr userDrawn="1"/>
        </p:nvSpPr>
        <p:spPr>
          <a:xfrm>
            <a:off x="0" y="0"/>
            <a:ext cx="6096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8D8F469F-443F-6318-634C-85D58BE302DD}"/>
              </a:ext>
            </a:extLst>
          </p:cNvPr>
          <p:cNvSpPr>
            <a:spLocks noGrp="1"/>
          </p:cNvSpPr>
          <p:nvPr>
            <p:ph type="title" hasCustomPrompt="1"/>
          </p:nvPr>
        </p:nvSpPr>
        <p:spPr>
          <a:xfrm>
            <a:off x="6337410" y="392047"/>
            <a:ext cx="5468400" cy="972000"/>
          </a:xfrm>
          <a:prstGeom prst="rect">
            <a:avLst/>
          </a:prstGeom>
          <a:noFill/>
        </p:spPr>
        <p:txBody>
          <a:bodyPr vert="horz" lIns="0" tIns="0" rIns="0" bIns="0" rtlCol="0" anchor="t">
            <a:noAutofit/>
          </a:bodyPr>
          <a:lstStyle>
            <a:lvl1pPr>
              <a:defRPr lang="en-GB" sz="3200" dirty="0"/>
            </a:lvl1pPr>
          </a:lstStyle>
          <a:p>
            <a:pPr marL="0" lvl="0" indent="0"/>
            <a:r>
              <a:rPr lang="en-GB" dirty="0"/>
              <a:t>32PT INSERTED TITLE HERE</a:t>
            </a:r>
          </a:p>
        </p:txBody>
      </p:sp>
    </p:spTree>
    <p:extLst>
      <p:ext uri="{BB962C8B-B14F-4D97-AF65-F5344CB8AC3E}">
        <p14:creationId xmlns:p14="http://schemas.microsoft.com/office/powerpoint/2010/main" val="3335604204"/>
      </p:ext>
    </p:extLst>
  </p:cSld>
  <p:clrMapOvr>
    <a:masterClrMapping/>
  </p:clrMapOvr>
  <p:hf hdr="0" dt="0"/>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Key Statement Layout 02 (White)">
    <p:bg>
      <p:bgPr>
        <a:solidFill>
          <a:schemeClr val="bg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 name="Title 1">
            <a:extLst>
              <a:ext uri="{FF2B5EF4-FFF2-40B4-BE49-F238E27FC236}">
                <a16:creationId xmlns:a16="http://schemas.microsoft.com/office/drawing/2014/main" id="{62F79EE8-A544-38CC-E855-5E5AE85A641F}"/>
              </a:ext>
            </a:extLst>
          </p:cNvPr>
          <p:cNvSpPr>
            <a:spLocks noGrp="1"/>
          </p:cNvSpPr>
          <p:nvPr>
            <p:ph type="title"/>
          </p:nvPr>
        </p:nvSpPr>
        <p:spPr>
          <a:xfrm>
            <a:off x="1250472" y="2241676"/>
            <a:ext cx="9691056" cy="720000"/>
          </a:xfrm>
          <a:prstGeom prst="rect">
            <a:avLst/>
          </a:prstGeom>
          <a:noFill/>
        </p:spPr>
        <p:txBody>
          <a:bodyPr>
            <a:noAutofit/>
          </a:bodyPr>
          <a:lstStyle>
            <a:lvl1pPr marL="177800" indent="0" algn="ctr">
              <a:lnSpc>
                <a:spcPct val="100000"/>
              </a:lnSpc>
              <a:defRPr sz="5400">
                <a:solidFill>
                  <a:schemeClr val="tx1"/>
                </a:solidFill>
              </a:defRPr>
            </a:lvl1pPr>
          </a:lstStyle>
          <a:p>
            <a:r>
              <a:rPr lang="en-GB" dirty="0"/>
              <a:t>Click to edit Master</a:t>
            </a:r>
          </a:p>
        </p:txBody>
      </p:sp>
      <p:sp>
        <p:nvSpPr>
          <p:cNvPr id="13" name="Text Placeholder 12">
            <a:extLst>
              <a:ext uri="{FF2B5EF4-FFF2-40B4-BE49-F238E27FC236}">
                <a16:creationId xmlns:a16="http://schemas.microsoft.com/office/drawing/2014/main" id="{DCBC502B-04AE-5B91-F961-FEC27743F06C}"/>
              </a:ext>
            </a:extLst>
          </p:cNvPr>
          <p:cNvSpPr>
            <a:spLocks noGrp="1"/>
          </p:cNvSpPr>
          <p:nvPr>
            <p:ph type="body" sz="quarter" idx="19"/>
          </p:nvPr>
        </p:nvSpPr>
        <p:spPr>
          <a:xfrm>
            <a:off x="1762981" y="3051552"/>
            <a:ext cx="8666038" cy="720000"/>
          </a:xfrm>
          <a:prstGeom prst="rect">
            <a:avLst/>
          </a:prstGeom>
          <a:noFill/>
        </p:spPr>
        <p:txBody>
          <a:bodyPr vert="horz" lIns="0" tIns="0" rIns="0" bIns="0" rtlCol="0" anchor="ctr">
            <a:noAutofit/>
          </a:bodyPr>
          <a:lstStyle>
            <a:lvl1pPr algn="ctr">
              <a:defRPr lang="en-GB" sz="5400" b="1" cap="all" baseline="0" dirty="0">
                <a:solidFill>
                  <a:schemeClr val="tx1"/>
                </a:solidFill>
                <a:latin typeface="+mj-lt"/>
                <a:ea typeface="+mj-ea"/>
                <a:cs typeface="+mj-cs"/>
              </a:defRPr>
            </a:lvl1pPr>
          </a:lstStyle>
          <a:p>
            <a:pPr marL="177800" lvl="0" algn="ctr">
              <a:lnSpc>
                <a:spcPct val="100000"/>
              </a:lnSpc>
              <a:spcBef>
                <a:spcPct val="0"/>
              </a:spcBef>
            </a:pPr>
            <a:r>
              <a:rPr lang="en-GB" dirty="0"/>
              <a:t>Click to edit Master</a:t>
            </a:r>
          </a:p>
        </p:txBody>
      </p:sp>
      <p:sp>
        <p:nvSpPr>
          <p:cNvPr id="16" name="Text Placeholder 12">
            <a:extLst>
              <a:ext uri="{FF2B5EF4-FFF2-40B4-BE49-F238E27FC236}">
                <a16:creationId xmlns:a16="http://schemas.microsoft.com/office/drawing/2014/main" id="{DA2D631B-DDA0-3831-C4FF-7060FA52DF1B}"/>
              </a:ext>
            </a:extLst>
          </p:cNvPr>
          <p:cNvSpPr>
            <a:spLocks noGrp="1"/>
          </p:cNvSpPr>
          <p:nvPr>
            <p:ph type="body" sz="quarter" idx="20"/>
          </p:nvPr>
        </p:nvSpPr>
        <p:spPr>
          <a:xfrm>
            <a:off x="2541429" y="3861428"/>
            <a:ext cx="7109143" cy="720000"/>
          </a:xfrm>
          <a:prstGeom prst="rect">
            <a:avLst/>
          </a:prstGeom>
          <a:noFill/>
        </p:spPr>
        <p:txBody>
          <a:bodyPr vert="horz" lIns="0" tIns="0" rIns="0" bIns="0" rtlCol="0" anchor="ctr">
            <a:noAutofit/>
          </a:bodyPr>
          <a:lstStyle>
            <a:lvl1pPr algn="ctr">
              <a:defRPr lang="en-GB" sz="5400" b="1" cap="all" baseline="0" dirty="0">
                <a:solidFill>
                  <a:schemeClr val="tx1"/>
                </a:solidFill>
                <a:latin typeface="+mj-lt"/>
                <a:ea typeface="+mj-ea"/>
                <a:cs typeface="+mj-cs"/>
              </a:defRPr>
            </a:lvl1pPr>
          </a:lstStyle>
          <a:p>
            <a:pPr marL="177800" lvl="0" algn="ctr">
              <a:lnSpc>
                <a:spcPct val="100000"/>
              </a:lnSpc>
              <a:spcBef>
                <a:spcPct val="0"/>
              </a:spcBef>
            </a:pPr>
            <a:r>
              <a:rPr lang="en-GB" dirty="0"/>
              <a:t>Click to edit</a:t>
            </a:r>
          </a:p>
        </p:txBody>
      </p:sp>
      <p:grpSp>
        <p:nvGrpSpPr>
          <p:cNvPr id="3" name="Group 2">
            <a:extLst>
              <a:ext uri="{FF2B5EF4-FFF2-40B4-BE49-F238E27FC236}">
                <a16:creationId xmlns:a16="http://schemas.microsoft.com/office/drawing/2014/main" id="{2111CBE3-1C08-64AF-24C2-A268E905F2F7}"/>
              </a:ext>
            </a:extLst>
          </p:cNvPr>
          <p:cNvGrpSpPr/>
          <p:nvPr userDrawn="1"/>
        </p:nvGrpSpPr>
        <p:grpSpPr>
          <a:xfrm>
            <a:off x="10448647" y="245877"/>
            <a:ext cx="1347353" cy="573151"/>
            <a:chOff x="10448647" y="245877"/>
            <a:chExt cx="1347353" cy="573151"/>
          </a:xfrm>
        </p:grpSpPr>
        <p:sp>
          <p:nvSpPr>
            <p:cNvPr id="8" name="Free-form: Shape 7">
              <a:extLst>
                <a:ext uri="{FF2B5EF4-FFF2-40B4-BE49-F238E27FC236}">
                  <a16:creationId xmlns:a16="http://schemas.microsoft.com/office/drawing/2014/main" id="{D80AC647-4CBA-BFE6-ACF5-97B14A21162E}"/>
                </a:ext>
              </a:extLst>
            </p:cNvPr>
            <p:cNvSpPr/>
            <p:nvPr/>
          </p:nvSpPr>
          <p:spPr>
            <a:xfrm>
              <a:off x="10448647" y="245877"/>
              <a:ext cx="638747" cy="573151"/>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chemeClr val="accent1"/>
            </a:solid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1391499" y="452998"/>
              <a:ext cx="217789" cy="244978"/>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640725" y="452998"/>
              <a:ext cx="155275" cy="244978"/>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11135395" y="447775"/>
              <a:ext cx="220021" cy="254127"/>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192607056"/>
      </p:ext>
    </p:extLst>
  </p:cSld>
  <p:clrMapOvr>
    <a:masterClrMapping/>
  </p:clrMapOvr>
  <p:hf hd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ver Page 05">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C6D918-54BC-68DA-7CF0-8A71152EB6F6}"/>
              </a:ext>
            </a:extLst>
          </p:cNvPr>
          <p:cNvSpPr/>
          <p:nvPr userDrawn="1"/>
        </p:nvSpPr>
        <p:spPr>
          <a:xfrm>
            <a:off x="609600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pic>
        <p:nvPicPr>
          <p:cNvPr id="30" name="Picture 29">
            <a:extLst>
              <a:ext uri="{FF2B5EF4-FFF2-40B4-BE49-F238E27FC236}">
                <a16:creationId xmlns:a16="http://schemas.microsoft.com/office/drawing/2014/main" id="{06FE4AA8-4E80-150C-5A19-DCE6BA06DA8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14835" r="-14819"/>
          <a:stretch/>
        </p:blipFill>
        <p:spPr>
          <a:xfrm>
            <a:off x="2381" y="0"/>
            <a:ext cx="9142572" cy="6858000"/>
          </a:xfrm>
          <a:prstGeom prst="rect">
            <a:avLst/>
          </a:prstGeom>
        </p:spPr>
      </p:pic>
      <p:sp>
        <p:nvSpPr>
          <p:cNvPr id="9" name="Rectangle 8">
            <a:extLst>
              <a:ext uri="{FF2B5EF4-FFF2-40B4-BE49-F238E27FC236}">
                <a16:creationId xmlns:a16="http://schemas.microsoft.com/office/drawing/2014/main" id="{ABCE7B4B-F0AE-AF23-6455-9BC6F0E82286}"/>
              </a:ext>
            </a:extLst>
          </p:cNvPr>
          <p:cNvSpPr/>
          <p:nvPr userDrawn="1"/>
        </p:nvSpPr>
        <p:spPr>
          <a:xfrm>
            <a:off x="6097200" y="0"/>
            <a:ext cx="6094800" cy="6858000"/>
          </a:xfrm>
          <a:prstGeom prst="rect">
            <a:avLst/>
          </a:prstGeom>
          <a:solidFill>
            <a:srgbClr val="FE57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EDF 2020 Light" panose="020B0303020203020204" pitchFamily="34" charset="0"/>
              <a:ea typeface="+mn-ea"/>
              <a:cs typeface="+mn-cs"/>
            </a:endParaRPr>
          </a:p>
        </p:txBody>
      </p:sp>
      <p:grpSp>
        <p:nvGrpSpPr>
          <p:cNvPr id="23" name="Graphic 64">
            <a:extLst>
              <a:ext uri="{FF2B5EF4-FFF2-40B4-BE49-F238E27FC236}">
                <a16:creationId xmlns:a16="http://schemas.microsoft.com/office/drawing/2014/main" id="{781A2789-32AD-0D0B-9C8A-D910844840C3}"/>
              </a:ext>
            </a:extLst>
          </p:cNvPr>
          <p:cNvGrpSpPr/>
          <p:nvPr userDrawn="1"/>
        </p:nvGrpSpPr>
        <p:grpSpPr>
          <a:xfrm>
            <a:off x="10448647" y="245877"/>
            <a:ext cx="1347353" cy="573151"/>
            <a:chOff x="-4602057" y="2671949"/>
            <a:chExt cx="3563874" cy="1515584"/>
          </a:xfrm>
          <a:solidFill>
            <a:srgbClr val="FCFCF7"/>
          </a:solidFill>
        </p:grpSpPr>
        <p:sp>
          <p:nvSpPr>
            <p:cNvPr id="24" name="Free-form: Shape 23">
              <a:extLst>
                <a:ext uri="{FF2B5EF4-FFF2-40B4-BE49-F238E27FC236}">
                  <a16:creationId xmlns:a16="http://schemas.microsoft.com/office/drawing/2014/main" id="{9CD72F05-3ACE-A9F4-631D-697B69B2C3FF}"/>
                </a:ext>
              </a:extLst>
            </p:cNvPr>
            <p:cNvSpPr/>
            <p:nvPr/>
          </p:nvSpPr>
          <p:spPr>
            <a:xfrm>
              <a:off x="-4602057" y="2671949"/>
              <a:ext cx="1689639" cy="1515584"/>
            </a:xfrm>
            <a:custGeom>
              <a:avLst/>
              <a:gdLst>
                <a:gd name="connsiteX0" fmla="*/ 913924 w 1689639"/>
                <a:gd name="connsiteY0" fmla="*/ 232223 h 1515584"/>
                <a:gd name="connsiteX1" fmla="*/ 949928 w 1689639"/>
                <a:gd name="connsiteY1" fmla="*/ 83252 h 1515584"/>
                <a:gd name="connsiteX2" fmla="*/ 1027938 w 1689639"/>
                <a:gd name="connsiteY2" fmla="*/ 12386 h 1515584"/>
                <a:gd name="connsiteX3" fmla="*/ 967740 w 1689639"/>
                <a:gd name="connsiteY3" fmla="*/ 5528 h 1515584"/>
                <a:gd name="connsiteX4" fmla="*/ 805434 w 1689639"/>
                <a:gd name="connsiteY4" fmla="*/ 47438 h 1515584"/>
                <a:gd name="connsiteX5" fmla="*/ 752189 w 1689639"/>
                <a:gd name="connsiteY5" fmla="*/ 32579 h 1515584"/>
                <a:gd name="connsiteX6" fmla="*/ 606362 w 1689639"/>
                <a:gd name="connsiteY6" fmla="*/ 139450 h 1515584"/>
                <a:gd name="connsiteX7" fmla="*/ 565595 w 1689639"/>
                <a:gd name="connsiteY7" fmla="*/ 317567 h 1515584"/>
                <a:gd name="connsiteX8" fmla="*/ 559784 w 1689639"/>
                <a:gd name="connsiteY8" fmla="*/ 352429 h 1515584"/>
                <a:gd name="connsiteX9" fmla="*/ 637508 w 1689639"/>
                <a:gd name="connsiteY9" fmla="*/ 465967 h 1515584"/>
                <a:gd name="connsiteX10" fmla="*/ 696754 w 1689639"/>
                <a:gd name="connsiteY10" fmla="*/ 518449 h 1515584"/>
                <a:gd name="connsiteX11" fmla="*/ 714566 w 1689639"/>
                <a:gd name="connsiteY11" fmla="*/ 545310 h 1515584"/>
                <a:gd name="connsiteX12" fmla="*/ 819531 w 1689639"/>
                <a:gd name="connsiteY12" fmla="*/ 550930 h 1515584"/>
                <a:gd name="connsiteX13" fmla="*/ 954881 w 1689639"/>
                <a:gd name="connsiteY13" fmla="*/ 286992 h 1515584"/>
                <a:gd name="connsiteX14" fmla="*/ 913829 w 1689639"/>
                <a:gd name="connsiteY14" fmla="*/ 232413 h 1515584"/>
                <a:gd name="connsiteX15" fmla="*/ 431006 w 1689639"/>
                <a:gd name="connsiteY15" fmla="*/ 913165 h 1515584"/>
                <a:gd name="connsiteX16" fmla="*/ 516541 w 1689639"/>
                <a:gd name="connsiteY16" fmla="*/ 893258 h 1515584"/>
                <a:gd name="connsiteX17" fmla="*/ 629603 w 1689639"/>
                <a:gd name="connsiteY17" fmla="*/ 728856 h 1515584"/>
                <a:gd name="connsiteX18" fmla="*/ 378333 w 1689639"/>
                <a:gd name="connsiteY18" fmla="*/ 658371 h 1515584"/>
                <a:gd name="connsiteX19" fmla="*/ 202597 w 1689639"/>
                <a:gd name="connsiteY19" fmla="*/ 453203 h 1515584"/>
                <a:gd name="connsiteX20" fmla="*/ 186023 w 1689639"/>
                <a:gd name="connsiteY20" fmla="*/ 419484 h 1515584"/>
                <a:gd name="connsiteX21" fmla="*/ 178689 w 1689639"/>
                <a:gd name="connsiteY21" fmla="*/ 423961 h 1515584"/>
                <a:gd name="connsiteX22" fmla="*/ 157829 w 1689639"/>
                <a:gd name="connsiteY22" fmla="*/ 530355 h 1515584"/>
                <a:gd name="connsiteX23" fmla="*/ 129350 w 1689639"/>
                <a:gd name="connsiteY23" fmla="*/ 528546 h 1515584"/>
                <a:gd name="connsiteX24" fmla="*/ 115157 w 1689639"/>
                <a:gd name="connsiteY24" fmla="*/ 573409 h 1515584"/>
                <a:gd name="connsiteX25" fmla="*/ 108871 w 1689639"/>
                <a:gd name="connsiteY25" fmla="*/ 584458 h 1515584"/>
                <a:gd name="connsiteX26" fmla="*/ 92488 w 1689639"/>
                <a:gd name="connsiteY26" fmla="*/ 571980 h 1515584"/>
                <a:gd name="connsiteX27" fmla="*/ 0 w 1689639"/>
                <a:gd name="connsiteY27" fmla="*/ 680565 h 1515584"/>
                <a:gd name="connsiteX28" fmla="*/ 431197 w 1689639"/>
                <a:gd name="connsiteY28" fmla="*/ 913165 h 1515584"/>
                <a:gd name="connsiteX29" fmla="*/ 1254443 w 1689639"/>
                <a:gd name="connsiteY29" fmla="*/ 532927 h 1515584"/>
                <a:gd name="connsiteX30" fmla="*/ 1039273 w 1689639"/>
                <a:gd name="connsiteY30" fmla="*/ 611985 h 1515584"/>
                <a:gd name="connsiteX31" fmla="*/ 996315 w 1689639"/>
                <a:gd name="connsiteY31" fmla="*/ 653609 h 1515584"/>
                <a:gd name="connsiteX32" fmla="*/ 989076 w 1689639"/>
                <a:gd name="connsiteY32" fmla="*/ 700091 h 1515584"/>
                <a:gd name="connsiteX33" fmla="*/ 1016984 w 1689639"/>
                <a:gd name="connsiteY33" fmla="*/ 751621 h 1515584"/>
                <a:gd name="connsiteX34" fmla="*/ 1425226 w 1689639"/>
                <a:gd name="connsiteY34" fmla="*/ 844966 h 1515584"/>
                <a:gd name="connsiteX35" fmla="*/ 1431417 w 1689639"/>
                <a:gd name="connsiteY35" fmla="*/ 873541 h 1515584"/>
                <a:gd name="connsiteX36" fmla="*/ 1507998 w 1689639"/>
                <a:gd name="connsiteY36" fmla="*/ 876780 h 1515584"/>
                <a:gd name="connsiteX37" fmla="*/ 1583722 w 1689639"/>
                <a:gd name="connsiteY37" fmla="*/ 864874 h 1515584"/>
                <a:gd name="connsiteX38" fmla="*/ 1600962 w 1689639"/>
                <a:gd name="connsiteY38" fmla="*/ 852300 h 1515584"/>
                <a:gd name="connsiteX39" fmla="*/ 1599533 w 1689639"/>
                <a:gd name="connsiteY39" fmla="*/ 835917 h 1515584"/>
                <a:gd name="connsiteX40" fmla="*/ 1631537 w 1689639"/>
                <a:gd name="connsiteY40" fmla="*/ 830393 h 1515584"/>
                <a:gd name="connsiteX41" fmla="*/ 1689640 w 1689639"/>
                <a:gd name="connsiteY41" fmla="*/ 759051 h 1515584"/>
                <a:gd name="connsiteX42" fmla="*/ 1254538 w 1689639"/>
                <a:gd name="connsiteY42" fmla="*/ 532927 h 1515584"/>
                <a:gd name="connsiteX43" fmla="*/ 1017365 w 1689639"/>
                <a:gd name="connsiteY43" fmla="*/ 986508 h 1515584"/>
                <a:gd name="connsiteX44" fmla="*/ 955548 w 1689639"/>
                <a:gd name="connsiteY44" fmla="*/ 1040610 h 1515584"/>
                <a:gd name="connsiteX45" fmla="*/ 956405 w 1689639"/>
                <a:gd name="connsiteY45" fmla="*/ 1046134 h 1515584"/>
                <a:gd name="connsiteX46" fmla="*/ 1047845 w 1689639"/>
                <a:gd name="connsiteY46" fmla="*/ 1123287 h 1515584"/>
                <a:gd name="connsiteX47" fmla="*/ 1096042 w 1689639"/>
                <a:gd name="connsiteY47" fmla="*/ 1179960 h 1515584"/>
                <a:gd name="connsiteX48" fmla="*/ 1128141 w 1689639"/>
                <a:gd name="connsiteY48" fmla="*/ 1242540 h 1515584"/>
                <a:gd name="connsiteX49" fmla="*/ 1136618 w 1689639"/>
                <a:gd name="connsiteY49" fmla="*/ 1297785 h 1515584"/>
                <a:gd name="connsiteX50" fmla="*/ 1120235 w 1689639"/>
                <a:gd name="connsiteY50" fmla="*/ 1366651 h 1515584"/>
                <a:gd name="connsiteX51" fmla="*/ 1125474 w 1689639"/>
                <a:gd name="connsiteY51" fmla="*/ 1384081 h 1515584"/>
                <a:gd name="connsiteX52" fmla="*/ 1159478 w 1689639"/>
                <a:gd name="connsiteY52" fmla="*/ 1400464 h 1515584"/>
                <a:gd name="connsiteX53" fmla="*/ 1320451 w 1689639"/>
                <a:gd name="connsiteY53" fmla="*/ 1514574 h 1515584"/>
                <a:gd name="connsiteX54" fmla="*/ 1461611 w 1689639"/>
                <a:gd name="connsiteY54" fmla="*/ 1468949 h 1515584"/>
                <a:gd name="connsiteX55" fmla="*/ 1501521 w 1689639"/>
                <a:gd name="connsiteY55" fmla="*/ 1457424 h 1515584"/>
                <a:gd name="connsiteX56" fmla="*/ 1524381 w 1689639"/>
                <a:gd name="connsiteY56" fmla="*/ 1411799 h 1515584"/>
                <a:gd name="connsiteX57" fmla="*/ 1017461 w 1689639"/>
                <a:gd name="connsiteY57" fmla="*/ 986413 h 1515584"/>
                <a:gd name="connsiteX58" fmla="*/ 673513 w 1689639"/>
                <a:gd name="connsiteY58" fmla="*/ 1035562 h 1515584"/>
                <a:gd name="connsiteX59" fmla="*/ 618649 w 1689639"/>
                <a:gd name="connsiteY59" fmla="*/ 1068042 h 1515584"/>
                <a:gd name="connsiteX60" fmla="*/ 545878 w 1689639"/>
                <a:gd name="connsiteY60" fmla="*/ 1165673 h 1515584"/>
                <a:gd name="connsiteX61" fmla="*/ 198977 w 1689639"/>
                <a:gd name="connsiteY61" fmla="*/ 1208535 h 1515584"/>
                <a:gd name="connsiteX62" fmla="*/ 203454 w 1689639"/>
                <a:gd name="connsiteY62" fmla="*/ 1233681 h 1515584"/>
                <a:gd name="connsiteX63" fmla="*/ 230505 w 1689639"/>
                <a:gd name="connsiteY63" fmla="*/ 1393987 h 1515584"/>
                <a:gd name="connsiteX64" fmla="*/ 261366 w 1689639"/>
                <a:gd name="connsiteY64" fmla="*/ 1426087 h 1515584"/>
                <a:gd name="connsiteX65" fmla="*/ 287369 w 1689639"/>
                <a:gd name="connsiteY65" fmla="*/ 1469901 h 1515584"/>
                <a:gd name="connsiteX66" fmla="*/ 327279 w 1689639"/>
                <a:gd name="connsiteY66" fmla="*/ 1467139 h 1515584"/>
                <a:gd name="connsiteX67" fmla="*/ 334613 w 1689639"/>
                <a:gd name="connsiteY67" fmla="*/ 1489523 h 1515584"/>
                <a:gd name="connsiteX68" fmla="*/ 385858 w 1689639"/>
                <a:gd name="connsiteY68" fmla="*/ 1485808 h 1515584"/>
                <a:gd name="connsiteX69" fmla="*/ 433007 w 1689639"/>
                <a:gd name="connsiteY69" fmla="*/ 1505239 h 1515584"/>
                <a:gd name="connsiteX70" fmla="*/ 489871 w 1689639"/>
                <a:gd name="connsiteY70" fmla="*/ 1501239 h 1515584"/>
                <a:gd name="connsiteX71" fmla="*/ 607790 w 1689639"/>
                <a:gd name="connsiteY71" fmla="*/ 1469901 h 1515584"/>
                <a:gd name="connsiteX72" fmla="*/ 668750 w 1689639"/>
                <a:gd name="connsiteY72" fmla="*/ 1442851 h 1515584"/>
                <a:gd name="connsiteX73" fmla="*/ 747522 w 1689639"/>
                <a:gd name="connsiteY73" fmla="*/ 1345791 h 1515584"/>
                <a:gd name="connsiteX74" fmla="*/ 737426 w 1689639"/>
                <a:gd name="connsiteY74" fmla="*/ 1047944 h 1515584"/>
                <a:gd name="connsiteX75" fmla="*/ 673608 w 1689639"/>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639"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660"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006" y="913165"/>
                  </a:moveTo>
                  <a:cubicBezTo>
                    <a:pt x="454819" y="906974"/>
                    <a:pt x="495300" y="903831"/>
                    <a:pt x="516541" y="893258"/>
                  </a:cubicBezTo>
                  <a:cubicBezTo>
                    <a:pt x="550355" y="876304"/>
                    <a:pt x="666655" y="795055"/>
                    <a:pt x="629603" y="728856"/>
                  </a:cubicBezTo>
                  <a:cubicBezTo>
                    <a:pt x="618172" y="589410"/>
                    <a:pt x="449961" y="707330"/>
                    <a:pt x="378333" y="658371"/>
                  </a:cubicBezTo>
                  <a:cubicBezTo>
                    <a:pt x="305848" y="649037"/>
                    <a:pt x="224314" y="511972"/>
                    <a:pt x="202597" y="453203"/>
                  </a:cubicBezTo>
                  <a:cubicBezTo>
                    <a:pt x="194120" y="429962"/>
                    <a:pt x="197644" y="437963"/>
                    <a:pt x="186023" y="419484"/>
                  </a:cubicBezTo>
                  <a:cubicBezTo>
                    <a:pt x="186119" y="417579"/>
                    <a:pt x="178594" y="425866"/>
                    <a:pt x="178689" y="423961"/>
                  </a:cubicBezTo>
                  <a:cubicBezTo>
                    <a:pt x="157448" y="448631"/>
                    <a:pt x="161163" y="470158"/>
                    <a:pt x="157829" y="530355"/>
                  </a:cubicBezTo>
                  <a:cubicBezTo>
                    <a:pt x="148304" y="529784"/>
                    <a:pt x="138875" y="529213"/>
                    <a:pt x="129350" y="528546"/>
                  </a:cubicBezTo>
                  <a:cubicBezTo>
                    <a:pt x="127540" y="550358"/>
                    <a:pt x="125349"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722" y="864874"/>
                  </a:cubicBezTo>
                  <a:cubicBezTo>
                    <a:pt x="1594771" y="862302"/>
                    <a:pt x="1600962" y="852300"/>
                    <a:pt x="1600962" y="852300"/>
                  </a:cubicBezTo>
                  <a:cubicBezTo>
                    <a:pt x="1600962" y="852300"/>
                    <a:pt x="1598962" y="841728"/>
                    <a:pt x="1599533" y="835917"/>
                  </a:cubicBezTo>
                  <a:cubicBezTo>
                    <a:pt x="1599533" y="835917"/>
                    <a:pt x="1622298" y="837632"/>
                    <a:pt x="1631537" y="830393"/>
                  </a:cubicBezTo>
                  <a:cubicBezTo>
                    <a:pt x="1692878" y="820392"/>
                    <a:pt x="1660589" y="791531"/>
                    <a:pt x="1689640" y="759051"/>
                  </a:cubicBezTo>
                  <a:cubicBezTo>
                    <a:pt x="1672209" y="550453"/>
                    <a:pt x="1458278" y="502066"/>
                    <a:pt x="1254538"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384"/>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602" y="1411132"/>
                    <a:pt x="261366" y="1426087"/>
                  </a:cubicBezTo>
                  <a:cubicBezTo>
                    <a:pt x="271558" y="1436278"/>
                    <a:pt x="275749" y="1462758"/>
                    <a:pt x="287369" y="1469901"/>
                  </a:cubicBezTo>
                  <a:cubicBezTo>
                    <a:pt x="300704" y="1469044"/>
                    <a:pt x="314039"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CFCF7"/>
            </a:solidFill>
            <a:ln w="9525"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3CEB161C-5819-52A9-3988-526A83009557}"/>
                </a:ext>
              </a:extLst>
            </p:cNvPr>
            <p:cNvSpPr/>
            <p:nvPr/>
          </p:nvSpPr>
          <p:spPr>
            <a:xfrm>
              <a:off x="-2108126" y="3219640"/>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FCFCF7"/>
            </a:solidFill>
            <a:ln w="9525" cap="flat">
              <a:noFill/>
              <a:prstDash val="solid"/>
              <a:miter/>
            </a:ln>
          </p:spPr>
          <p:txBody>
            <a:bodyPr rtlCol="0" anchor="ctr"/>
            <a:lstStyle/>
            <a:p>
              <a:endParaRPr lang="en-GB" dirty="0"/>
            </a:p>
          </p:txBody>
        </p:sp>
        <p:sp>
          <p:nvSpPr>
            <p:cNvPr id="26" name="Free-form: Shape 25">
              <a:extLst>
                <a:ext uri="{FF2B5EF4-FFF2-40B4-BE49-F238E27FC236}">
                  <a16:creationId xmlns:a16="http://schemas.microsoft.com/office/drawing/2014/main" id="{3A55B17C-3C8F-366F-7CC3-56B764EEC0CA}"/>
                </a:ext>
              </a:extLst>
            </p:cNvPr>
            <p:cNvSpPr/>
            <p:nvPr/>
          </p:nvSpPr>
          <p:spPr>
            <a:xfrm>
              <a:off x="-1448901" y="3219640"/>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FCFCF7"/>
            </a:solidFill>
            <a:ln w="9525" cap="flat">
              <a:noFill/>
              <a:prstDash val="solid"/>
              <a:miter/>
            </a:ln>
          </p:spPr>
          <p:txBody>
            <a:bodyPr rtlCol="0" anchor="ctr"/>
            <a:lstStyle/>
            <a:p>
              <a:endParaRPr lang="en-GB" dirty="0"/>
            </a:p>
          </p:txBody>
        </p:sp>
        <p:sp>
          <p:nvSpPr>
            <p:cNvPr id="27" name="Free-form: Shape 26">
              <a:extLst>
                <a:ext uri="{FF2B5EF4-FFF2-40B4-BE49-F238E27FC236}">
                  <a16:creationId xmlns:a16="http://schemas.microsoft.com/office/drawing/2014/main" id="{47260301-0412-2023-F4EC-23D503C77EC0}"/>
                </a:ext>
              </a:extLst>
            </p:cNvPr>
            <p:cNvSpPr/>
            <p:nvPr/>
          </p:nvSpPr>
          <p:spPr>
            <a:xfrm>
              <a:off x="-2785544" y="3205828"/>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984" y="530638"/>
                    <a:pt x="186119" y="475678"/>
                    <a:pt x="186119" y="389763"/>
                  </a:cubicBezTo>
                  <a:lnTo>
                    <a:pt x="186119" y="382429"/>
                  </a:lnTo>
                  <a:cubicBezTo>
                    <a:pt x="186119" y="382429"/>
                    <a:pt x="337947" y="378714"/>
                    <a:pt x="389287" y="378714"/>
                  </a:cubicBezTo>
                  <a:cubicBezTo>
                    <a:pt x="476821"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FCFCF7"/>
            </a:solid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A6BD25A1-FFB1-BD44-8A83-2BF6C82E3C60}"/>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8" name="Footer Placeholder 7">
            <a:extLst>
              <a:ext uri="{FF2B5EF4-FFF2-40B4-BE49-F238E27FC236}">
                <a16:creationId xmlns:a16="http://schemas.microsoft.com/office/drawing/2014/main" id="{3872085D-481D-078D-9335-1C124C08A4C6}"/>
              </a:ext>
            </a:extLst>
          </p:cNvPr>
          <p:cNvSpPr>
            <a:spLocks noGrp="1"/>
          </p:cNvSpPr>
          <p:nvPr>
            <p:ph type="ftr" sz="quarter" idx="15"/>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4" name="Title 1">
            <a:extLst>
              <a:ext uri="{FF2B5EF4-FFF2-40B4-BE49-F238E27FC236}">
                <a16:creationId xmlns:a16="http://schemas.microsoft.com/office/drawing/2014/main" id="{810E6DBB-DF6B-09D2-7EC5-3EFD0BDBF765}"/>
              </a:ext>
            </a:extLst>
          </p:cNvPr>
          <p:cNvSpPr>
            <a:spLocks noGrp="1" noChangeAspect="1"/>
          </p:cNvSpPr>
          <p:nvPr>
            <p:ph type="title" hasCustomPrompt="1"/>
          </p:nvPr>
        </p:nvSpPr>
        <p:spPr>
          <a:xfrm>
            <a:off x="6444600" y="1393445"/>
            <a:ext cx="5400000" cy="738664"/>
          </a:xfrm>
          <a:prstGeom prst="rect">
            <a:avLst/>
          </a:prstGeom>
          <a:noFill/>
        </p:spPr>
        <p:txBody>
          <a:bodyPr vert="horz" wrap="square" lIns="0" tIns="0" rIns="0" bIns="0" rtlCol="0" anchor="b">
            <a:noAutofit/>
          </a:bodyPr>
          <a:lstStyle>
            <a:lvl1pPr marL="0" marR="0" indent="0" algn="ctr" defTabSz="914309" fontAlgn="auto">
              <a:lnSpc>
                <a:spcPct val="100000"/>
              </a:lnSpc>
              <a:spcAft>
                <a:spcPts val="0"/>
              </a:spcAft>
              <a:buClrTx/>
              <a:buSzTx/>
              <a:buFontTx/>
              <a:tabLst/>
              <a:defRPr kumimoji="0" lang="en-GB" sz="4800"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pPr marL="0" marR="0" lvl="0" indent="0" defTabSz="914309" fontAlgn="auto">
              <a:lnSpc>
                <a:spcPct val="100000"/>
              </a:lnSpc>
              <a:spcAft>
                <a:spcPts val="0"/>
              </a:spcAft>
              <a:buClrTx/>
              <a:buSzTx/>
              <a:buFontTx/>
              <a:tabLst/>
            </a:pPr>
            <a:r>
              <a:rPr lang="en-US" dirty="0"/>
              <a:t>Insert title of</a:t>
            </a:r>
            <a:endParaRPr lang="en-GB" dirty="0"/>
          </a:p>
        </p:txBody>
      </p:sp>
      <p:sp>
        <p:nvSpPr>
          <p:cNvPr id="5" name="Text Placeholder 27">
            <a:extLst>
              <a:ext uri="{FF2B5EF4-FFF2-40B4-BE49-F238E27FC236}">
                <a16:creationId xmlns:a16="http://schemas.microsoft.com/office/drawing/2014/main" id="{B9BD0122-2458-B68D-D8B1-2AB325C1A8A3}"/>
              </a:ext>
            </a:extLst>
          </p:cNvPr>
          <p:cNvSpPr>
            <a:spLocks noGrp="1"/>
          </p:cNvSpPr>
          <p:nvPr>
            <p:ph type="body" sz="quarter" idx="14" hasCustomPrompt="1"/>
          </p:nvPr>
        </p:nvSpPr>
        <p:spPr>
          <a:xfrm>
            <a:off x="6696600" y="2016827"/>
            <a:ext cx="4896000" cy="738664"/>
          </a:xfrm>
          <a:prstGeom prst="rect">
            <a:avLst/>
          </a:prstGeom>
          <a:noFill/>
        </p:spPr>
        <p:txBody>
          <a:bodyPr vert="horz" wrap="square" lIns="0" tIns="0" rIns="0" bIns="0" rtlCol="0" anchor="b">
            <a:noAutofit/>
          </a:bodyPr>
          <a:lstStyle>
            <a:lvl1pPr marL="0" indent="0" algn="ctr">
              <a:buNone/>
              <a:defRPr kumimoji="0" lang="en-GB" sz="4800" b="1" i="0" u="none" strike="noStrike" cap="all" spc="0" normalizeH="0" baseline="0" dirty="0">
                <a:ln>
                  <a:noFill/>
                </a:ln>
                <a:solidFill>
                  <a:schemeClr val="tx1"/>
                </a:solidFill>
                <a:effectLst/>
                <a:uLnTx/>
                <a:uFillTx/>
                <a:latin typeface="+mj-lt"/>
                <a:ea typeface="+mn-ea"/>
                <a:cs typeface="EDF 2020" panose="020B0503020203020204" pitchFamily="34" charset="77"/>
              </a:defRPr>
            </a:lvl1pPr>
          </a:lstStyle>
          <a:p>
            <a:r>
              <a:rPr lang="en-US" dirty="0"/>
              <a:t>presentation</a:t>
            </a:r>
            <a:endParaRPr lang="en-GB" dirty="0"/>
          </a:p>
        </p:txBody>
      </p:sp>
      <p:sp>
        <p:nvSpPr>
          <p:cNvPr id="29" name="Text Placeholder 2">
            <a:extLst>
              <a:ext uri="{FF2B5EF4-FFF2-40B4-BE49-F238E27FC236}">
                <a16:creationId xmlns:a16="http://schemas.microsoft.com/office/drawing/2014/main" id="{CB82B7B0-0B23-B630-CA1A-06C9C3F4AAAC}"/>
              </a:ext>
            </a:extLst>
          </p:cNvPr>
          <p:cNvSpPr>
            <a:spLocks noGrp="1"/>
          </p:cNvSpPr>
          <p:nvPr>
            <p:ph type="body" idx="1" hasCustomPrompt="1"/>
          </p:nvPr>
        </p:nvSpPr>
        <p:spPr>
          <a:xfrm>
            <a:off x="6678600" y="2974998"/>
            <a:ext cx="4932000" cy="468000"/>
          </a:xfrm>
          <a:prstGeom prst="rect">
            <a:avLst/>
          </a:prstGeom>
        </p:spPr>
        <p:txBody>
          <a:bodyPr anchor="ctr">
            <a:noAutofit/>
          </a:bodyPr>
          <a:lstStyle>
            <a:lvl1pPr marL="0" indent="0" algn="ctr">
              <a:buNone/>
              <a:defRPr lang="en-GB" sz="2800" dirty="0" smtClean="0">
                <a:latin typeface="+mj-lt"/>
                <a:cs typeface="EDF 2020" panose="020B0503020203020204" pitchFamily="34" charset="0"/>
              </a:defRPr>
            </a:lvl1pPr>
          </a:lstStyle>
          <a:p>
            <a:r>
              <a:rPr lang="en-GB" dirty="0"/>
              <a:t>Name of Presenter here</a:t>
            </a:r>
          </a:p>
        </p:txBody>
      </p:sp>
      <p:grpSp>
        <p:nvGrpSpPr>
          <p:cNvPr id="63" name="Group 62">
            <a:extLst>
              <a:ext uri="{FF2B5EF4-FFF2-40B4-BE49-F238E27FC236}">
                <a16:creationId xmlns:a16="http://schemas.microsoft.com/office/drawing/2014/main" id="{1C29DB3F-6603-1F4D-4A42-CE9E701A7FF7}"/>
              </a:ext>
            </a:extLst>
          </p:cNvPr>
          <p:cNvGrpSpPr/>
          <p:nvPr userDrawn="1"/>
        </p:nvGrpSpPr>
        <p:grpSpPr>
          <a:xfrm>
            <a:off x="7022172" y="5846203"/>
            <a:ext cx="2259087" cy="251885"/>
            <a:chOff x="6707830" y="6026523"/>
            <a:chExt cx="2592925" cy="289108"/>
          </a:xfrm>
        </p:grpSpPr>
        <p:sp>
          <p:nvSpPr>
            <p:cNvPr id="64" name="Free-form: Shape 63">
              <a:extLst>
                <a:ext uri="{FF2B5EF4-FFF2-40B4-BE49-F238E27FC236}">
                  <a16:creationId xmlns:a16="http://schemas.microsoft.com/office/drawing/2014/main" id="{F4ECDBE1-72B0-8AF8-D3E8-BF3F4EED0F8A}"/>
                </a:ext>
              </a:extLst>
            </p:cNvPr>
            <p:cNvSpPr/>
            <p:nvPr/>
          </p:nvSpPr>
          <p:spPr>
            <a:xfrm>
              <a:off x="6707830" y="6026523"/>
              <a:ext cx="244532" cy="289108"/>
            </a:xfrm>
            <a:custGeom>
              <a:avLst/>
              <a:gdLst>
                <a:gd name="connsiteX0" fmla="*/ 0 w 576446"/>
                <a:gd name="connsiteY0" fmla="*/ 339800 h 681526"/>
                <a:gd name="connsiteX1" fmla="*/ 327488 w 576446"/>
                <a:gd name="connsiteY1" fmla="*/ 0 h 681526"/>
                <a:gd name="connsiteX2" fmla="*/ 575452 w 576446"/>
                <a:gd name="connsiteY2" fmla="*/ 104085 h 681526"/>
                <a:gd name="connsiteX3" fmla="*/ 494994 w 576446"/>
                <a:gd name="connsiteY3" fmla="*/ 187403 h 681526"/>
                <a:gd name="connsiteX4" fmla="*/ 327488 w 576446"/>
                <a:gd name="connsiteY4" fmla="*/ 110738 h 681526"/>
                <a:gd name="connsiteX5" fmla="*/ 135360 w 576446"/>
                <a:gd name="connsiteY5" fmla="*/ 340732 h 681526"/>
                <a:gd name="connsiteX6" fmla="*/ 327488 w 576446"/>
                <a:gd name="connsiteY6" fmla="*/ 570727 h 681526"/>
                <a:gd name="connsiteX7" fmla="*/ 495989 w 576446"/>
                <a:gd name="connsiteY7" fmla="*/ 492197 h 681526"/>
                <a:gd name="connsiteX8" fmla="*/ 576447 w 576446"/>
                <a:gd name="connsiteY8" fmla="*/ 575514 h 681526"/>
                <a:gd name="connsiteX9" fmla="*/ 327488 w 576446"/>
                <a:gd name="connsiteY9" fmla="*/ 681527 h 681526"/>
                <a:gd name="connsiteX10" fmla="*/ 0 w 576446"/>
                <a:gd name="connsiteY10" fmla="*/ 339800 h 68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446" h="681526">
                  <a:moveTo>
                    <a:pt x="0" y="339800"/>
                  </a:moveTo>
                  <a:cubicBezTo>
                    <a:pt x="0" y="144811"/>
                    <a:pt x="122116" y="0"/>
                    <a:pt x="327488" y="0"/>
                  </a:cubicBezTo>
                  <a:cubicBezTo>
                    <a:pt x="437294" y="0"/>
                    <a:pt x="517751" y="40726"/>
                    <a:pt x="575452" y="104085"/>
                  </a:cubicBezTo>
                  <a:lnTo>
                    <a:pt x="494994" y="187403"/>
                  </a:lnTo>
                  <a:cubicBezTo>
                    <a:pt x="448610" y="137226"/>
                    <a:pt x="399366" y="110738"/>
                    <a:pt x="327488" y="110738"/>
                  </a:cubicBezTo>
                  <a:cubicBezTo>
                    <a:pt x="208232" y="110738"/>
                    <a:pt x="135360" y="204439"/>
                    <a:pt x="135360" y="340732"/>
                  </a:cubicBezTo>
                  <a:cubicBezTo>
                    <a:pt x="135360" y="477025"/>
                    <a:pt x="208232" y="570727"/>
                    <a:pt x="327488" y="570727"/>
                  </a:cubicBezTo>
                  <a:cubicBezTo>
                    <a:pt x="402288" y="570727"/>
                    <a:pt x="450538" y="542312"/>
                    <a:pt x="495989" y="492197"/>
                  </a:cubicBezTo>
                  <a:lnTo>
                    <a:pt x="576447" y="575514"/>
                  </a:lnTo>
                  <a:cubicBezTo>
                    <a:pt x="517751" y="641733"/>
                    <a:pt x="437294" y="681527"/>
                    <a:pt x="327488" y="681527"/>
                  </a:cubicBezTo>
                  <a:cubicBezTo>
                    <a:pt x="119256" y="681465"/>
                    <a:pt x="0" y="536654"/>
                    <a:pt x="0" y="339800"/>
                  </a:cubicBezTo>
                </a:path>
              </a:pathLst>
            </a:custGeom>
            <a:solidFill>
              <a:srgbClr val="000000"/>
            </a:solidFill>
            <a:ln w="6216" cap="flat">
              <a:noFill/>
              <a:prstDash val="solid"/>
              <a:miter/>
            </a:ln>
          </p:spPr>
          <p:txBody>
            <a:bodyPr rtlCol="0" anchor="ctr"/>
            <a:lstStyle/>
            <a:p>
              <a:endParaRPr lang="en-GB" dirty="0"/>
            </a:p>
          </p:txBody>
        </p:sp>
        <p:sp>
          <p:nvSpPr>
            <p:cNvPr id="65" name="Free-form: Shape 64">
              <a:extLst>
                <a:ext uri="{FF2B5EF4-FFF2-40B4-BE49-F238E27FC236}">
                  <a16:creationId xmlns:a16="http://schemas.microsoft.com/office/drawing/2014/main" id="{C62D9923-50E7-9F9C-403A-2497D6392DB7}"/>
                </a:ext>
              </a:extLst>
            </p:cNvPr>
            <p:cNvSpPr/>
            <p:nvPr/>
          </p:nvSpPr>
          <p:spPr>
            <a:xfrm>
              <a:off x="6995303" y="6030954"/>
              <a:ext cx="228469" cy="280246"/>
            </a:xfrm>
            <a:custGeom>
              <a:avLst/>
              <a:gdLst>
                <a:gd name="connsiteX0" fmla="*/ 411739 w 538580"/>
                <a:gd name="connsiteY0" fmla="*/ 0 h 660635"/>
                <a:gd name="connsiteX1" fmla="*/ 538581 w 538580"/>
                <a:gd name="connsiteY1" fmla="*/ 0 h 660635"/>
                <a:gd name="connsiteX2" fmla="*/ 538581 w 538580"/>
                <a:gd name="connsiteY2" fmla="*/ 660635 h 660635"/>
                <a:gd name="connsiteX3" fmla="*/ 411739 w 538580"/>
                <a:gd name="connsiteY3" fmla="*/ 660635 h 660635"/>
                <a:gd name="connsiteX4" fmla="*/ 411739 w 538580"/>
                <a:gd name="connsiteY4" fmla="*/ 368153 h 660635"/>
                <a:gd name="connsiteX5" fmla="*/ 127775 w 538580"/>
                <a:gd name="connsiteY5" fmla="*/ 368153 h 660635"/>
                <a:gd name="connsiteX6" fmla="*/ 127775 w 538580"/>
                <a:gd name="connsiteY6" fmla="*/ 660635 h 660635"/>
                <a:gd name="connsiteX7" fmla="*/ 0 w 538580"/>
                <a:gd name="connsiteY7" fmla="*/ 660635 h 660635"/>
                <a:gd name="connsiteX8" fmla="*/ 0 w 538580"/>
                <a:gd name="connsiteY8" fmla="*/ 0 h 660635"/>
                <a:gd name="connsiteX9" fmla="*/ 127775 w 538580"/>
                <a:gd name="connsiteY9" fmla="*/ 0 h 660635"/>
                <a:gd name="connsiteX10" fmla="*/ 127775 w 538580"/>
                <a:gd name="connsiteY10" fmla="*/ 260275 h 660635"/>
                <a:gd name="connsiteX11" fmla="*/ 411739 w 538580"/>
                <a:gd name="connsiteY11" fmla="*/ 260275 h 660635"/>
                <a:gd name="connsiteX12" fmla="*/ 411739 w 538580"/>
                <a:gd name="connsiteY12" fmla="*/ 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580" h="660635">
                  <a:moveTo>
                    <a:pt x="411739" y="0"/>
                  </a:moveTo>
                  <a:lnTo>
                    <a:pt x="538581" y="0"/>
                  </a:lnTo>
                  <a:lnTo>
                    <a:pt x="538581" y="660635"/>
                  </a:lnTo>
                  <a:lnTo>
                    <a:pt x="411739" y="660635"/>
                  </a:lnTo>
                  <a:lnTo>
                    <a:pt x="411739" y="368153"/>
                  </a:lnTo>
                  <a:lnTo>
                    <a:pt x="127775" y="368153"/>
                  </a:lnTo>
                  <a:lnTo>
                    <a:pt x="127775" y="660635"/>
                  </a:lnTo>
                  <a:lnTo>
                    <a:pt x="0" y="660635"/>
                  </a:lnTo>
                  <a:lnTo>
                    <a:pt x="0" y="0"/>
                  </a:lnTo>
                  <a:lnTo>
                    <a:pt x="127775" y="0"/>
                  </a:lnTo>
                  <a:lnTo>
                    <a:pt x="127775" y="260275"/>
                  </a:lnTo>
                  <a:lnTo>
                    <a:pt x="411739" y="260275"/>
                  </a:lnTo>
                  <a:lnTo>
                    <a:pt x="411739" y="0"/>
                  </a:lnTo>
                  <a:close/>
                </a:path>
              </a:pathLst>
            </a:custGeom>
            <a:solidFill>
              <a:srgbClr val="000000"/>
            </a:solidFill>
            <a:ln w="6216" cap="flat">
              <a:noFill/>
              <a:prstDash val="solid"/>
              <a:miter/>
            </a:ln>
          </p:spPr>
          <p:txBody>
            <a:bodyPr rtlCol="0" anchor="ctr"/>
            <a:lstStyle/>
            <a:p>
              <a:endParaRPr lang="en-GB" dirty="0"/>
            </a:p>
          </p:txBody>
        </p:sp>
        <p:sp>
          <p:nvSpPr>
            <p:cNvPr id="66" name="Free-form: Shape 65">
              <a:extLst>
                <a:ext uri="{FF2B5EF4-FFF2-40B4-BE49-F238E27FC236}">
                  <a16:creationId xmlns:a16="http://schemas.microsoft.com/office/drawing/2014/main" id="{9102D810-2FF7-1A89-CDC0-F63F8C468D57}"/>
                </a:ext>
              </a:extLst>
            </p:cNvPr>
            <p:cNvSpPr/>
            <p:nvPr/>
          </p:nvSpPr>
          <p:spPr>
            <a:xfrm>
              <a:off x="7259881" y="6030954"/>
              <a:ext cx="264182" cy="280246"/>
            </a:xfrm>
            <a:custGeom>
              <a:avLst/>
              <a:gdLst>
                <a:gd name="connsiteX0" fmla="*/ 481813 w 622768"/>
                <a:gd name="connsiteY0" fmla="*/ 660635 h 660635"/>
                <a:gd name="connsiteX1" fmla="*/ 431636 w 622768"/>
                <a:gd name="connsiteY1" fmla="*/ 505440 h 660635"/>
                <a:gd name="connsiteX2" fmla="*/ 184605 w 622768"/>
                <a:gd name="connsiteY2" fmla="*/ 505440 h 660635"/>
                <a:gd name="connsiteX3" fmla="*/ 135360 w 622768"/>
                <a:gd name="connsiteY3" fmla="*/ 660635 h 660635"/>
                <a:gd name="connsiteX4" fmla="*/ 0 w 622768"/>
                <a:gd name="connsiteY4" fmla="*/ 660635 h 660635"/>
                <a:gd name="connsiteX5" fmla="*/ 235652 w 622768"/>
                <a:gd name="connsiteY5" fmla="*/ 0 h 660635"/>
                <a:gd name="connsiteX6" fmla="*/ 389915 w 622768"/>
                <a:gd name="connsiteY6" fmla="*/ 0 h 660635"/>
                <a:gd name="connsiteX7" fmla="*/ 622769 w 622768"/>
                <a:gd name="connsiteY7" fmla="*/ 660635 h 660635"/>
                <a:gd name="connsiteX8" fmla="*/ 481751 w 622768"/>
                <a:gd name="connsiteY8" fmla="*/ 660635 h 660635"/>
                <a:gd name="connsiteX9" fmla="*/ 219611 w 622768"/>
                <a:gd name="connsiteY9" fmla="*/ 397500 h 660635"/>
                <a:gd name="connsiteX10" fmla="*/ 397562 w 622768"/>
                <a:gd name="connsiteY10" fmla="*/ 397500 h 660635"/>
                <a:gd name="connsiteX11" fmla="*/ 311447 w 622768"/>
                <a:gd name="connsiteY11" fmla="*/ 128707 h 660635"/>
                <a:gd name="connsiteX12" fmla="*/ 304794 w 622768"/>
                <a:gd name="connsiteY12" fmla="*/ 128707 h 660635"/>
                <a:gd name="connsiteX13" fmla="*/ 219611 w 622768"/>
                <a:gd name="connsiteY13" fmla="*/ 397500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768" h="660635">
                  <a:moveTo>
                    <a:pt x="481813" y="660635"/>
                  </a:moveTo>
                  <a:lnTo>
                    <a:pt x="431636" y="505440"/>
                  </a:lnTo>
                  <a:lnTo>
                    <a:pt x="184605" y="505440"/>
                  </a:lnTo>
                  <a:lnTo>
                    <a:pt x="135360" y="660635"/>
                  </a:lnTo>
                  <a:lnTo>
                    <a:pt x="0" y="660635"/>
                  </a:lnTo>
                  <a:lnTo>
                    <a:pt x="235652" y="0"/>
                  </a:lnTo>
                  <a:lnTo>
                    <a:pt x="389915" y="0"/>
                  </a:lnTo>
                  <a:lnTo>
                    <a:pt x="622769" y="660635"/>
                  </a:lnTo>
                  <a:lnTo>
                    <a:pt x="481751" y="660635"/>
                  </a:lnTo>
                  <a:close/>
                  <a:moveTo>
                    <a:pt x="219611" y="397500"/>
                  </a:moveTo>
                  <a:lnTo>
                    <a:pt x="397562" y="397500"/>
                  </a:lnTo>
                  <a:lnTo>
                    <a:pt x="311447" y="128707"/>
                  </a:lnTo>
                  <a:lnTo>
                    <a:pt x="304794" y="128707"/>
                  </a:lnTo>
                  <a:lnTo>
                    <a:pt x="219611" y="397500"/>
                  </a:lnTo>
                  <a:close/>
                </a:path>
              </a:pathLst>
            </a:custGeom>
            <a:solidFill>
              <a:srgbClr val="000000"/>
            </a:solidFill>
            <a:ln w="6216" cap="flat">
              <a:noFill/>
              <a:prstDash val="solid"/>
              <a:miter/>
            </a:ln>
          </p:spPr>
          <p:txBody>
            <a:bodyPr rtlCol="0" anchor="ctr"/>
            <a:lstStyle/>
            <a:p>
              <a:endParaRPr lang="en-GB" dirty="0"/>
            </a:p>
          </p:txBody>
        </p:sp>
        <p:sp>
          <p:nvSpPr>
            <p:cNvPr id="67" name="Free-form: Shape 66">
              <a:extLst>
                <a:ext uri="{FF2B5EF4-FFF2-40B4-BE49-F238E27FC236}">
                  <a16:creationId xmlns:a16="http://schemas.microsoft.com/office/drawing/2014/main" id="{36F74FF1-D12E-9596-D291-74317AEBDCA0}"/>
                </a:ext>
              </a:extLst>
            </p:cNvPr>
            <p:cNvSpPr/>
            <p:nvPr/>
          </p:nvSpPr>
          <p:spPr>
            <a:xfrm>
              <a:off x="7560225"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428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428"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68" name="Free-form: Shape 67">
              <a:extLst>
                <a:ext uri="{FF2B5EF4-FFF2-40B4-BE49-F238E27FC236}">
                  <a16:creationId xmlns:a16="http://schemas.microsoft.com/office/drawing/2014/main" id="{828D1883-46B3-F431-699B-F3BA400D5C5F}"/>
                </a:ext>
              </a:extLst>
            </p:cNvPr>
            <p:cNvSpPr/>
            <p:nvPr/>
          </p:nvSpPr>
          <p:spPr>
            <a:xfrm>
              <a:off x="7844084" y="6026523"/>
              <a:ext cx="252155" cy="289056"/>
            </a:xfrm>
            <a:custGeom>
              <a:avLst/>
              <a:gdLst>
                <a:gd name="connsiteX0" fmla="*/ 0 w 594416"/>
                <a:gd name="connsiteY0" fmla="*/ 339800 h 681402"/>
                <a:gd name="connsiteX1" fmla="*/ 328421 w 594416"/>
                <a:gd name="connsiteY1" fmla="*/ 0 h 681402"/>
                <a:gd name="connsiteX2" fmla="*/ 580177 w 594416"/>
                <a:gd name="connsiteY2" fmla="*/ 103152 h 681402"/>
                <a:gd name="connsiteX3" fmla="*/ 499720 w 594416"/>
                <a:gd name="connsiteY3" fmla="*/ 187403 h 681402"/>
                <a:gd name="connsiteX4" fmla="*/ 328421 w 594416"/>
                <a:gd name="connsiteY4" fmla="*/ 110738 h 681402"/>
                <a:gd name="connsiteX5" fmla="*/ 135360 w 594416"/>
                <a:gd name="connsiteY5" fmla="*/ 340732 h 681402"/>
                <a:gd name="connsiteX6" fmla="*/ 335074 w 594416"/>
                <a:gd name="connsiteY6" fmla="*/ 570727 h 681402"/>
                <a:gd name="connsiteX7" fmla="*/ 466641 w 594416"/>
                <a:gd name="connsiteY7" fmla="*/ 529068 h 681402"/>
                <a:gd name="connsiteX8" fmla="*/ 466641 w 594416"/>
                <a:gd name="connsiteY8" fmla="*/ 415470 h 681402"/>
                <a:gd name="connsiteX9" fmla="*/ 336007 w 594416"/>
                <a:gd name="connsiteY9" fmla="*/ 415470 h 681402"/>
                <a:gd name="connsiteX10" fmla="*/ 336007 w 594416"/>
                <a:gd name="connsiteY10" fmla="*/ 306597 h 681402"/>
                <a:gd name="connsiteX11" fmla="*/ 594416 w 594416"/>
                <a:gd name="connsiteY11" fmla="*/ 306597 h 681402"/>
                <a:gd name="connsiteX12" fmla="*/ 594416 w 594416"/>
                <a:gd name="connsiteY12" fmla="*/ 576323 h 681402"/>
                <a:gd name="connsiteX13" fmla="*/ 328483 w 594416"/>
                <a:gd name="connsiteY13" fmla="*/ 681403 h 681402"/>
                <a:gd name="connsiteX14" fmla="*/ 62 w 594416"/>
                <a:gd name="connsiteY14" fmla="*/ 339738 h 6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416" h="681402">
                  <a:moveTo>
                    <a:pt x="0" y="339800"/>
                  </a:moveTo>
                  <a:cubicBezTo>
                    <a:pt x="0" y="145744"/>
                    <a:pt x="123049" y="0"/>
                    <a:pt x="328421" y="0"/>
                  </a:cubicBezTo>
                  <a:cubicBezTo>
                    <a:pt x="442019" y="0"/>
                    <a:pt x="522415" y="41659"/>
                    <a:pt x="580177" y="103152"/>
                  </a:cubicBezTo>
                  <a:lnTo>
                    <a:pt x="499720" y="187403"/>
                  </a:lnTo>
                  <a:cubicBezTo>
                    <a:pt x="452403" y="137226"/>
                    <a:pt x="402226" y="110738"/>
                    <a:pt x="328421" y="110738"/>
                  </a:cubicBezTo>
                  <a:cubicBezTo>
                    <a:pt x="210097" y="110738"/>
                    <a:pt x="135360" y="203507"/>
                    <a:pt x="135360" y="340732"/>
                  </a:cubicBezTo>
                  <a:cubicBezTo>
                    <a:pt x="135360" y="477958"/>
                    <a:pt x="208232" y="570727"/>
                    <a:pt x="335074" y="570727"/>
                  </a:cubicBezTo>
                  <a:cubicBezTo>
                    <a:pt x="391842" y="570727"/>
                    <a:pt x="435366" y="554623"/>
                    <a:pt x="466641" y="529068"/>
                  </a:cubicBezTo>
                  <a:lnTo>
                    <a:pt x="466641" y="415470"/>
                  </a:lnTo>
                  <a:lnTo>
                    <a:pt x="336007" y="415470"/>
                  </a:lnTo>
                  <a:lnTo>
                    <a:pt x="336007" y="306597"/>
                  </a:lnTo>
                  <a:lnTo>
                    <a:pt x="594416" y="306597"/>
                  </a:lnTo>
                  <a:lnTo>
                    <a:pt x="594416" y="576323"/>
                  </a:lnTo>
                  <a:cubicBezTo>
                    <a:pt x="527202" y="642542"/>
                    <a:pt x="440154" y="681403"/>
                    <a:pt x="328483" y="681403"/>
                  </a:cubicBezTo>
                  <a:cubicBezTo>
                    <a:pt x="119318" y="681403"/>
                    <a:pt x="62" y="535659"/>
                    <a:pt x="62" y="339738"/>
                  </a:cubicBezTo>
                </a:path>
              </a:pathLst>
            </a:custGeom>
            <a:solidFill>
              <a:srgbClr val="000000"/>
            </a:solidFill>
            <a:ln w="6216" cap="flat">
              <a:noFill/>
              <a:prstDash val="solid"/>
              <a:miter/>
            </a:ln>
          </p:spPr>
          <p:txBody>
            <a:bodyPr rtlCol="0" anchor="ctr"/>
            <a:lstStyle/>
            <a:p>
              <a:endParaRPr lang="en-GB" dirty="0"/>
            </a:p>
          </p:txBody>
        </p:sp>
        <p:sp>
          <p:nvSpPr>
            <p:cNvPr id="69" name="Free-form: Shape 68">
              <a:extLst>
                <a:ext uri="{FF2B5EF4-FFF2-40B4-BE49-F238E27FC236}">
                  <a16:creationId xmlns:a16="http://schemas.microsoft.com/office/drawing/2014/main" id="{B86FD915-5FBB-57CC-00B9-9E206417D0D9}"/>
                </a:ext>
              </a:extLst>
            </p:cNvPr>
            <p:cNvSpPr/>
            <p:nvPr/>
          </p:nvSpPr>
          <p:spPr>
            <a:xfrm>
              <a:off x="8152051" y="6030954"/>
              <a:ext cx="167831" cy="280246"/>
            </a:xfrm>
            <a:custGeom>
              <a:avLst/>
              <a:gdLst>
                <a:gd name="connsiteX0" fmla="*/ 0 w 395634"/>
                <a:gd name="connsiteY0" fmla="*/ 660635 h 660635"/>
                <a:gd name="connsiteX1" fmla="*/ 0 w 395634"/>
                <a:gd name="connsiteY1" fmla="*/ 0 h 660635"/>
                <a:gd name="connsiteX2" fmla="*/ 391842 w 395634"/>
                <a:gd name="connsiteY2" fmla="*/ 0 h 660635"/>
                <a:gd name="connsiteX3" fmla="*/ 391842 w 395634"/>
                <a:gd name="connsiteY3" fmla="*/ 107878 h 660635"/>
                <a:gd name="connsiteX4" fmla="*/ 127775 w 395634"/>
                <a:gd name="connsiteY4" fmla="*/ 107878 h 660635"/>
                <a:gd name="connsiteX5" fmla="*/ 127775 w 395634"/>
                <a:gd name="connsiteY5" fmla="*/ 265933 h 660635"/>
                <a:gd name="connsiteX6" fmla="*/ 367220 w 395634"/>
                <a:gd name="connsiteY6" fmla="*/ 265933 h 660635"/>
                <a:gd name="connsiteX7" fmla="*/ 367220 w 395634"/>
                <a:gd name="connsiteY7" fmla="*/ 374806 h 660635"/>
                <a:gd name="connsiteX8" fmla="*/ 127775 w 395634"/>
                <a:gd name="connsiteY8" fmla="*/ 374806 h 660635"/>
                <a:gd name="connsiteX9" fmla="*/ 127775 w 395634"/>
                <a:gd name="connsiteY9" fmla="*/ 552695 h 660635"/>
                <a:gd name="connsiteX10" fmla="*/ 395635 w 395634"/>
                <a:gd name="connsiteY10" fmla="*/ 552695 h 660635"/>
                <a:gd name="connsiteX11" fmla="*/ 395635 w 395634"/>
                <a:gd name="connsiteY11" fmla="*/ 660635 h 660635"/>
                <a:gd name="connsiteX12" fmla="*/ 0 w 39563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634" h="660635">
                  <a:moveTo>
                    <a:pt x="0" y="660635"/>
                  </a:moveTo>
                  <a:lnTo>
                    <a:pt x="0" y="0"/>
                  </a:lnTo>
                  <a:lnTo>
                    <a:pt x="391842" y="0"/>
                  </a:lnTo>
                  <a:lnTo>
                    <a:pt x="391842" y="107878"/>
                  </a:lnTo>
                  <a:lnTo>
                    <a:pt x="127775" y="107878"/>
                  </a:lnTo>
                  <a:lnTo>
                    <a:pt x="127775" y="265933"/>
                  </a:lnTo>
                  <a:lnTo>
                    <a:pt x="367220" y="265933"/>
                  </a:lnTo>
                  <a:lnTo>
                    <a:pt x="367220" y="374806"/>
                  </a:lnTo>
                  <a:lnTo>
                    <a:pt x="127775" y="374806"/>
                  </a:lnTo>
                  <a:lnTo>
                    <a:pt x="127775" y="552695"/>
                  </a:lnTo>
                  <a:lnTo>
                    <a:pt x="395635" y="552695"/>
                  </a:lnTo>
                  <a:lnTo>
                    <a:pt x="39563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0" name="Free-form: Shape 69">
              <a:extLst>
                <a:ext uri="{FF2B5EF4-FFF2-40B4-BE49-F238E27FC236}">
                  <a16:creationId xmlns:a16="http://schemas.microsoft.com/office/drawing/2014/main" id="{978A708D-89C5-AB97-F880-7B8D703AF962}"/>
                </a:ext>
              </a:extLst>
            </p:cNvPr>
            <p:cNvSpPr/>
            <p:nvPr/>
          </p:nvSpPr>
          <p:spPr>
            <a:xfrm>
              <a:off x="8482491" y="6030954"/>
              <a:ext cx="54203" cy="280246"/>
            </a:xfrm>
            <a:custGeom>
              <a:avLst/>
              <a:gdLst>
                <a:gd name="connsiteX0" fmla="*/ 0 w 127774"/>
                <a:gd name="connsiteY0" fmla="*/ 0 h 660635"/>
                <a:gd name="connsiteX1" fmla="*/ 127775 w 127774"/>
                <a:gd name="connsiteY1" fmla="*/ 0 h 660635"/>
                <a:gd name="connsiteX2" fmla="*/ 127775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5" y="0"/>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1" name="Free-form: Shape 70">
              <a:extLst>
                <a:ext uri="{FF2B5EF4-FFF2-40B4-BE49-F238E27FC236}">
                  <a16:creationId xmlns:a16="http://schemas.microsoft.com/office/drawing/2014/main" id="{0D6794F1-38FE-FA5F-1739-35B47B4819A0}"/>
                </a:ext>
              </a:extLst>
            </p:cNvPr>
            <p:cNvSpPr/>
            <p:nvPr/>
          </p:nvSpPr>
          <p:spPr>
            <a:xfrm>
              <a:off x="8582061" y="6026523"/>
              <a:ext cx="208793" cy="288660"/>
            </a:xfrm>
            <a:custGeom>
              <a:avLst/>
              <a:gdLst>
                <a:gd name="connsiteX0" fmla="*/ 0 w 492196"/>
                <a:gd name="connsiteY0" fmla="*/ 590624 h 680469"/>
                <a:gd name="connsiteX1" fmla="*/ 68146 w 492196"/>
                <a:gd name="connsiteY1" fmla="*/ 490269 h 680469"/>
                <a:gd name="connsiteX2" fmla="*/ 251756 w 492196"/>
                <a:gd name="connsiteY2" fmla="*/ 569794 h 680469"/>
                <a:gd name="connsiteX3" fmla="*/ 358701 w 492196"/>
                <a:gd name="connsiteY3" fmla="*/ 485544 h 680469"/>
                <a:gd name="connsiteX4" fmla="*/ 226201 w 492196"/>
                <a:gd name="connsiteY4" fmla="*/ 391842 h 680469"/>
                <a:gd name="connsiteX5" fmla="*/ 23627 w 492196"/>
                <a:gd name="connsiteY5" fmla="*/ 195921 h 680469"/>
                <a:gd name="connsiteX6" fmla="*/ 261207 w 492196"/>
                <a:gd name="connsiteY6" fmla="*/ 0 h 680469"/>
                <a:gd name="connsiteX7" fmla="*/ 481750 w 492196"/>
                <a:gd name="connsiteY7" fmla="*/ 72872 h 680469"/>
                <a:gd name="connsiteX8" fmla="*/ 421190 w 492196"/>
                <a:gd name="connsiteY8" fmla="*/ 171299 h 680469"/>
                <a:gd name="connsiteX9" fmla="*/ 263135 w 492196"/>
                <a:gd name="connsiteY9" fmla="*/ 109805 h 680469"/>
                <a:gd name="connsiteX10" fmla="*/ 156190 w 492196"/>
                <a:gd name="connsiteY10" fmla="*/ 191196 h 680469"/>
                <a:gd name="connsiteX11" fmla="*/ 280171 w 492196"/>
                <a:gd name="connsiteY11" fmla="*/ 277311 h 680469"/>
                <a:gd name="connsiteX12" fmla="*/ 492196 w 492196"/>
                <a:gd name="connsiteY12" fmla="*/ 482683 h 680469"/>
                <a:gd name="connsiteX13" fmla="*/ 245165 w 492196"/>
                <a:gd name="connsiteY13" fmla="*/ 680470 h 680469"/>
                <a:gd name="connsiteX14" fmla="*/ 0 w 492196"/>
                <a:gd name="connsiteY14" fmla="*/ 590561 h 68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196" h="680469">
                  <a:moveTo>
                    <a:pt x="0" y="590624"/>
                  </a:moveTo>
                  <a:lnTo>
                    <a:pt x="68146" y="490269"/>
                  </a:lnTo>
                  <a:cubicBezTo>
                    <a:pt x="129640" y="546105"/>
                    <a:pt x="191196" y="569794"/>
                    <a:pt x="251756" y="569794"/>
                  </a:cubicBezTo>
                  <a:cubicBezTo>
                    <a:pt x="317043" y="569794"/>
                    <a:pt x="361561" y="535721"/>
                    <a:pt x="358701" y="485544"/>
                  </a:cubicBezTo>
                  <a:cubicBezTo>
                    <a:pt x="356836" y="427843"/>
                    <a:pt x="296213" y="410744"/>
                    <a:pt x="226201" y="391842"/>
                  </a:cubicBezTo>
                  <a:cubicBezTo>
                    <a:pt x="131567" y="366287"/>
                    <a:pt x="23627" y="336007"/>
                    <a:pt x="23627" y="195921"/>
                  </a:cubicBezTo>
                  <a:cubicBezTo>
                    <a:pt x="23627" y="83318"/>
                    <a:pt x="111670" y="0"/>
                    <a:pt x="261207" y="0"/>
                  </a:cubicBezTo>
                  <a:cubicBezTo>
                    <a:pt x="346390" y="0"/>
                    <a:pt x="418329" y="23690"/>
                    <a:pt x="481750" y="72872"/>
                  </a:cubicBezTo>
                  <a:lnTo>
                    <a:pt x="421190" y="171299"/>
                  </a:lnTo>
                  <a:cubicBezTo>
                    <a:pt x="379531" y="134365"/>
                    <a:pt x="319903" y="109805"/>
                    <a:pt x="263135" y="109805"/>
                  </a:cubicBezTo>
                  <a:cubicBezTo>
                    <a:pt x="191196" y="109805"/>
                    <a:pt x="156190" y="141951"/>
                    <a:pt x="156190" y="191196"/>
                  </a:cubicBezTo>
                  <a:cubicBezTo>
                    <a:pt x="156190" y="243238"/>
                    <a:pt x="210160" y="258409"/>
                    <a:pt x="280171" y="277311"/>
                  </a:cubicBezTo>
                  <a:cubicBezTo>
                    <a:pt x="376733" y="302866"/>
                    <a:pt x="492196" y="335074"/>
                    <a:pt x="492196" y="482683"/>
                  </a:cubicBezTo>
                  <a:cubicBezTo>
                    <a:pt x="492196" y="594354"/>
                    <a:pt x="405148" y="680470"/>
                    <a:pt x="245165" y="680470"/>
                  </a:cubicBezTo>
                  <a:cubicBezTo>
                    <a:pt x="149599" y="680470"/>
                    <a:pt x="66281" y="646397"/>
                    <a:pt x="0" y="590561"/>
                  </a:cubicBezTo>
                </a:path>
              </a:pathLst>
            </a:custGeom>
            <a:solidFill>
              <a:srgbClr val="000000"/>
            </a:solidFill>
            <a:ln w="6216" cap="flat">
              <a:noFill/>
              <a:prstDash val="solid"/>
              <a:miter/>
            </a:ln>
          </p:spPr>
          <p:txBody>
            <a:bodyPr rtlCol="0" anchor="ctr"/>
            <a:lstStyle/>
            <a:p>
              <a:endParaRPr lang="en-GB" dirty="0"/>
            </a:p>
          </p:txBody>
        </p:sp>
        <p:sp>
          <p:nvSpPr>
            <p:cNvPr id="72" name="Free-form: Shape 71">
              <a:extLst>
                <a:ext uri="{FF2B5EF4-FFF2-40B4-BE49-F238E27FC236}">
                  <a16:creationId xmlns:a16="http://schemas.microsoft.com/office/drawing/2014/main" id="{2EA1BE51-9955-DDEE-458F-849FB9BEB732}"/>
                </a:ext>
              </a:extLst>
            </p:cNvPr>
            <p:cNvSpPr/>
            <p:nvPr/>
          </p:nvSpPr>
          <p:spPr>
            <a:xfrm>
              <a:off x="8948239" y="6030954"/>
              <a:ext cx="54203" cy="280246"/>
            </a:xfrm>
            <a:custGeom>
              <a:avLst/>
              <a:gdLst>
                <a:gd name="connsiteX0" fmla="*/ 0 w 127774"/>
                <a:gd name="connsiteY0" fmla="*/ 0 h 660635"/>
                <a:gd name="connsiteX1" fmla="*/ 127774 w 127774"/>
                <a:gd name="connsiteY1" fmla="*/ 0 h 660635"/>
                <a:gd name="connsiteX2" fmla="*/ 127774 w 127774"/>
                <a:gd name="connsiteY2" fmla="*/ 660635 h 660635"/>
                <a:gd name="connsiteX3" fmla="*/ 0 w 127774"/>
                <a:gd name="connsiteY3" fmla="*/ 660635 h 660635"/>
              </a:gdLst>
              <a:ahLst/>
              <a:cxnLst>
                <a:cxn ang="0">
                  <a:pos x="connsiteX0" y="connsiteY0"/>
                </a:cxn>
                <a:cxn ang="0">
                  <a:pos x="connsiteX1" y="connsiteY1"/>
                </a:cxn>
                <a:cxn ang="0">
                  <a:pos x="connsiteX2" y="connsiteY2"/>
                </a:cxn>
                <a:cxn ang="0">
                  <a:pos x="connsiteX3" y="connsiteY3"/>
                </a:cxn>
              </a:cxnLst>
              <a:rect l="l" t="t" r="r" b="b"/>
              <a:pathLst>
                <a:path w="127774" h="660635">
                  <a:moveTo>
                    <a:pt x="0" y="0"/>
                  </a:moveTo>
                  <a:lnTo>
                    <a:pt x="127774" y="0"/>
                  </a:lnTo>
                  <a:lnTo>
                    <a:pt x="127774" y="660635"/>
                  </a:lnTo>
                  <a:lnTo>
                    <a:pt x="0" y="660635"/>
                  </a:lnTo>
                  <a:close/>
                </a:path>
              </a:pathLst>
            </a:custGeom>
            <a:solidFill>
              <a:srgbClr val="000000"/>
            </a:solidFill>
            <a:ln w="6216" cap="flat">
              <a:noFill/>
              <a:prstDash val="solid"/>
              <a:miter/>
            </a:ln>
          </p:spPr>
          <p:txBody>
            <a:bodyPr rtlCol="0" anchor="ctr"/>
            <a:lstStyle/>
            <a:p>
              <a:endParaRPr lang="en-GB" dirty="0"/>
            </a:p>
          </p:txBody>
        </p:sp>
        <p:sp>
          <p:nvSpPr>
            <p:cNvPr id="73" name="Free-form: Shape 72">
              <a:extLst>
                <a:ext uri="{FF2B5EF4-FFF2-40B4-BE49-F238E27FC236}">
                  <a16:creationId xmlns:a16="http://schemas.microsoft.com/office/drawing/2014/main" id="{59594683-DB52-5000-9526-32EA32D42876}"/>
                </a:ext>
              </a:extLst>
            </p:cNvPr>
            <p:cNvSpPr/>
            <p:nvPr/>
          </p:nvSpPr>
          <p:spPr>
            <a:xfrm>
              <a:off x="9067881" y="6030954"/>
              <a:ext cx="232874" cy="280246"/>
            </a:xfrm>
            <a:custGeom>
              <a:avLst/>
              <a:gdLst>
                <a:gd name="connsiteX0" fmla="*/ 0 w 548964"/>
                <a:gd name="connsiteY0" fmla="*/ 660635 h 660635"/>
                <a:gd name="connsiteX1" fmla="*/ 0 w 548964"/>
                <a:gd name="connsiteY1" fmla="*/ 0 h 660635"/>
                <a:gd name="connsiteX2" fmla="*/ 131567 w 548964"/>
                <a:gd name="connsiteY2" fmla="*/ 0 h 660635"/>
                <a:gd name="connsiteX3" fmla="*/ 413604 w 548964"/>
                <a:gd name="connsiteY3" fmla="*/ 418330 h 660635"/>
                <a:gd name="connsiteX4" fmla="*/ 421190 w 548964"/>
                <a:gd name="connsiteY4" fmla="*/ 418330 h 660635"/>
                <a:gd name="connsiteX5" fmla="*/ 421190 w 548964"/>
                <a:gd name="connsiteY5" fmla="*/ 0 h 660635"/>
                <a:gd name="connsiteX6" fmla="*/ 548964 w 548964"/>
                <a:gd name="connsiteY6" fmla="*/ 0 h 660635"/>
                <a:gd name="connsiteX7" fmla="*/ 548964 w 548964"/>
                <a:gd name="connsiteY7" fmla="*/ 660635 h 660635"/>
                <a:gd name="connsiteX8" fmla="*/ 439159 w 548964"/>
                <a:gd name="connsiteY8" fmla="*/ 660635 h 660635"/>
                <a:gd name="connsiteX9" fmla="*/ 134365 w 548964"/>
                <a:gd name="connsiteY9" fmla="*/ 204439 h 660635"/>
                <a:gd name="connsiteX10" fmla="*/ 127775 w 548964"/>
                <a:gd name="connsiteY10" fmla="*/ 204439 h 660635"/>
                <a:gd name="connsiteX11" fmla="*/ 127775 w 548964"/>
                <a:gd name="connsiteY11" fmla="*/ 660635 h 660635"/>
                <a:gd name="connsiteX12" fmla="*/ 0 w 548964"/>
                <a:gd name="connsiteY12" fmla="*/ 660635 h 6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64" h="660635">
                  <a:moveTo>
                    <a:pt x="0" y="660635"/>
                  </a:moveTo>
                  <a:lnTo>
                    <a:pt x="0" y="0"/>
                  </a:lnTo>
                  <a:lnTo>
                    <a:pt x="131567" y="0"/>
                  </a:lnTo>
                  <a:lnTo>
                    <a:pt x="413604" y="418330"/>
                  </a:lnTo>
                  <a:lnTo>
                    <a:pt x="421190" y="418330"/>
                  </a:lnTo>
                  <a:lnTo>
                    <a:pt x="421190" y="0"/>
                  </a:lnTo>
                  <a:lnTo>
                    <a:pt x="548964" y="0"/>
                  </a:lnTo>
                  <a:lnTo>
                    <a:pt x="548964" y="660635"/>
                  </a:lnTo>
                  <a:lnTo>
                    <a:pt x="439159" y="660635"/>
                  </a:lnTo>
                  <a:lnTo>
                    <a:pt x="134365" y="204439"/>
                  </a:lnTo>
                  <a:lnTo>
                    <a:pt x="127775" y="204439"/>
                  </a:lnTo>
                  <a:lnTo>
                    <a:pt x="127775" y="660635"/>
                  </a:lnTo>
                  <a:lnTo>
                    <a:pt x="0" y="660635"/>
                  </a:lnTo>
                  <a:close/>
                </a:path>
              </a:pathLst>
            </a:custGeom>
            <a:solidFill>
              <a:srgbClr val="000000"/>
            </a:solidFill>
            <a:ln w="6216" cap="flat">
              <a:noFill/>
              <a:prstDash val="solid"/>
              <a:miter/>
            </a:ln>
          </p:spPr>
          <p:txBody>
            <a:bodyPr rtlCol="0" anchor="ctr"/>
            <a:lstStyle/>
            <a:p>
              <a:endParaRPr lang="en-GB" dirty="0"/>
            </a:p>
          </p:txBody>
        </p:sp>
      </p:grpSp>
      <p:sp>
        <p:nvSpPr>
          <p:cNvPr id="74" name="Free-form: Shape 73">
            <a:extLst>
              <a:ext uri="{FF2B5EF4-FFF2-40B4-BE49-F238E27FC236}">
                <a16:creationId xmlns:a16="http://schemas.microsoft.com/office/drawing/2014/main" id="{7FE7CFCC-D097-55A9-6A55-BE2B9BE7285C}"/>
              </a:ext>
            </a:extLst>
          </p:cNvPr>
          <p:cNvSpPr/>
          <p:nvPr userDrawn="1"/>
        </p:nvSpPr>
        <p:spPr>
          <a:xfrm>
            <a:off x="9362877" y="5756924"/>
            <a:ext cx="1905369" cy="384992"/>
          </a:xfrm>
          <a:custGeom>
            <a:avLst/>
            <a:gdLst>
              <a:gd name="connsiteX0" fmla="*/ 2847373 w 5155357"/>
              <a:gd name="connsiteY0" fmla="*/ 4478 h 1041673"/>
              <a:gd name="connsiteX1" fmla="*/ 2844015 w 5155357"/>
              <a:gd name="connsiteY1" fmla="*/ 1 h 1041673"/>
              <a:gd name="connsiteX2" fmla="*/ 2843456 w 5155357"/>
              <a:gd name="connsiteY2" fmla="*/ 3359 h 1041673"/>
              <a:gd name="connsiteX3" fmla="*/ 2847373 w 5155357"/>
              <a:gd name="connsiteY3" fmla="*/ 4478 h 1041673"/>
              <a:gd name="connsiteX4" fmla="*/ 2823932 w 5155357"/>
              <a:gd name="connsiteY4" fmla="*/ 5597 h 1041673"/>
              <a:gd name="connsiteX5" fmla="*/ 2821134 w 5155357"/>
              <a:gd name="connsiteY5" fmla="*/ 1121 h 1041673"/>
              <a:gd name="connsiteX6" fmla="*/ 2819455 w 5155357"/>
              <a:gd name="connsiteY6" fmla="*/ 4478 h 1041673"/>
              <a:gd name="connsiteX7" fmla="*/ 2823932 w 5155357"/>
              <a:gd name="connsiteY7" fmla="*/ 5597 h 1041673"/>
              <a:gd name="connsiteX8" fmla="*/ 450309 w 5155357"/>
              <a:gd name="connsiteY8" fmla="*/ 40230 h 1041673"/>
              <a:gd name="connsiteX9" fmla="*/ 449190 w 5155357"/>
              <a:gd name="connsiteY9" fmla="*/ 37432 h 1041673"/>
              <a:gd name="connsiteX10" fmla="*/ 450309 w 5155357"/>
              <a:gd name="connsiteY10" fmla="*/ 40230 h 1041673"/>
              <a:gd name="connsiteX11" fmla="*/ 425750 w 5155357"/>
              <a:gd name="connsiteY11" fmla="*/ 39608 h 1041673"/>
              <a:gd name="connsiteX12" fmla="*/ 425750 w 5155357"/>
              <a:gd name="connsiteY12" fmla="*/ 39608 h 1041673"/>
              <a:gd name="connsiteX13" fmla="*/ 482704 w 5155357"/>
              <a:gd name="connsiteY13" fmla="*/ 63671 h 1041673"/>
              <a:gd name="connsiteX14" fmla="*/ 479346 w 5155357"/>
              <a:gd name="connsiteY14" fmla="*/ 67029 h 1041673"/>
              <a:gd name="connsiteX15" fmla="*/ 483264 w 5155357"/>
              <a:gd name="connsiteY15" fmla="*/ 67029 h 1041673"/>
              <a:gd name="connsiteX16" fmla="*/ 482704 w 5155357"/>
              <a:gd name="connsiteY16" fmla="*/ 63671 h 1041673"/>
              <a:gd name="connsiteX17" fmla="*/ 459823 w 5155357"/>
              <a:gd name="connsiteY17" fmla="*/ 68086 h 1041673"/>
              <a:gd name="connsiteX18" fmla="*/ 455346 w 5155357"/>
              <a:gd name="connsiteY18" fmla="*/ 68645 h 1041673"/>
              <a:gd name="connsiteX19" fmla="*/ 459823 w 5155357"/>
              <a:gd name="connsiteY19" fmla="*/ 68086 h 1041673"/>
              <a:gd name="connsiteX20" fmla="*/ 497191 w 5155357"/>
              <a:gd name="connsiteY20" fmla="*/ 78718 h 1041673"/>
              <a:gd name="connsiteX21" fmla="*/ 494953 w 5155357"/>
              <a:gd name="connsiteY21" fmla="*/ 77039 h 1041673"/>
              <a:gd name="connsiteX22" fmla="*/ 497191 w 5155357"/>
              <a:gd name="connsiteY22" fmla="*/ 78718 h 1041673"/>
              <a:gd name="connsiteX23" fmla="*/ 312462 w 5155357"/>
              <a:gd name="connsiteY23" fmla="*/ 101599 h 1041673"/>
              <a:gd name="connsiteX24" fmla="*/ 308545 w 5155357"/>
              <a:gd name="connsiteY24" fmla="*/ 103838 h 1041673"/>
              <a:gd name="connsiteX25" fmla="*/ 312462 w 5155357"/>
              <a:gd name="connsiteY25" fmla="*/ 101599 h 1041673"/>
              <a:gd name="connsiteX26" fmla="*/ 271114 w 5155357"/>
              <a:gd name="connsiteY26" fmla="*/ 113351 h 1041673"/>
              <a:gd name="connsiteX27" fmla="*/ 272793 w 5155357"/>
              <a:gd name="connsiteY27" fmla="*/ 111672 h 1041673"/>
              <a:gd name="connsiteX28" fmla="*/ 271114 w 5155357"/>
              <a:gd name="connsiteY28" fmla="*/ 113351 h 1041673"/>
              <a:gd name="connsiteX29" fmla="*/ 271114 w 5155357"/>
              <a:gd name="connsiteY29" fmla="*/ 118885 h 1041673"/>
              <a:gd name="connsiteX30" fmla="*/ 273353 w 5155357"/>
              <a:gd name="connsiteY30" fmla="*/ 117206 h 1041673"/>
              <a:gd name="connsiteX31" fmla="*/ 271114 w 5155357"/>
              <a:gd name="connsiteY31" fmla="*/ 118885 h 1041673"/>
              <a:gd name="connsiteX32" fmla="*/ 251591 w 5155357"/>
              <a:gd name="connsiteY32" fmla="*/ 132315 h 1041673"/>
              <a:gd name="connsiteX33" fmla="*/ 249352 w 5155357"/>
              <a:gd name="connsiteY33" fmla="*/ 133434 h 1041673"/>
              <a:gd name="connsiteX34" fmla="*/ 251591 w 5155357"/>
              <a:gd name="connsiteY34" fmla="*/ 132315 h 1041673"/>
              <a:gd name="connsiteX35" fmla="*/ 177910 w 5155357"/>
              <a:gd name="connsiteY35" fmla="*/ 160233 h 1041673"/>
              <a:gd name="connsiteX36" fmla="*/ 176791 w 5155357"/>
              <a:gd name="connsiteY36" fmla="*/ 162471 h 1041673"/>
              <a:gd name="connsiteX37" fmla="*/ 177910 w 5155357"/>
              <a:gd name="connsiteY37" fmla="*/ 160233 h 1041673"/>
              <a:gd name="connsiteX38" fmla="*/ 404547 w 5155357"/>
              <a:gd name="connsiteY38" fmla="*/ 193125 h 1041673"/>
              <a:gd name="connsiteX39" fmla="*/ 405666 w 5155357"/>
              <a:gd name="connsiteY39" fmla="*/ 193125 h 1041673"/>
              <a:gd name="connsiteX40" fmla="*/ 405666 w 5155357"/>
              <a:gd name="connsiteY40" fmla="*/ 192005 h 1041673"/>
              <a:gd name="connsiteX41" fmla="*/ 404547 w 5155357"/>
              <a:gd name="connsiteY41" fmla="*/ 192005 h 1041673"/>
              <a:gd name="connsiteX42" fmla="*/ 404547 w 5155357"/>
              <a:gd name="connsiteY42" fmla="*/ 193125 h 1041673"/>
              <a:gd name="connsiteX43" fmla="*/ 381106 w 5155357"/>
              <a:gd name="connsiteY43" fmla="*/ 193684 h 1041673"/>
              <a:gd name="connsiteX44" fmla="*/ 380546 w 5155357"/>
              <a:gd name="connsiteY44" fmla="*/ 194803 h 1041673"/>
              <a:gd name="connsiteX45" fmla="*/ 382225 w 5155357"/>
              <a:gd name="connsiteY45" fmla="*/ 195363 h 1041673"/>
              <a:gd name="connsiteX46" fmla="*/ 381106 w 5155357"/>
              <a:gd name="connsiteY46" fmla="*/ 193684 h 1041673"/>
              <a:gd name="connsiteX47" fmla="*/ 140480 w 5155357"/>
              <a:gd name="connsiteY47" fmla="*/ 203757 h 1041673"/>
              <a:gd name="connsiteX48" fmla="*/ 139360 w 5155357"/>
              <a:gd name="connsiteY48" fmla="*/ 205436 h 1041673"/>
              <a:gd name="connsiteX49" fmla="*/ 140480 w 5155357"/>
              <a:gd name="connsiteY49" fmla="*/ 203757 h 1041673"/>
              <a:gd name="connsiteX50" fmla="*/ 4194198 w 5155357"/>
              <a:gd name="connsiteY50" fmla="*/ 254556 h 1041673"/>
              <a:gd name="connsiteX51" fmla="*/ 4195877 w 5155357"/>
              <a:gd name="connsiteY51" fmla="*/ 252318 h 1041673"/>
              <a:gd name="connsiteX52" fmla="*/ 4194198 w 5155357"/>
              <a:gd name="connsiteY52" fmla="*/ 254556 h 1041673"/>
              <a:gd name="connsiteX53" fmla="*/ 4166280 w 5155357"/>
              <a:gd name="connsiteY53" fmla="*/ 275261 h 1041673"/>
              <a:gd name="connsiteX54" fmla="*/ 4164042 w 5155357"/>
              <a:gd name="connsiteY54" fmla="*/ 276940 h 1041673"/>
              <a:gd name="connsiteX55" fmla="*/ 4166280 w 5155357"/>
              <a:gd name="connsiteY55" fmla="*/ 275261 h 1041673"/>
              <a:gd name="connsiteX56" fmla="*/ 4132829 w 5155357"/>
              <a:gd name="connsiteY56" fmla="*/ 296464 h 1041673"/>
              <a:gd name="connsiteX57" fmla="*/ 4135626 w 5155357"/>
              <a:gd name="connsiteY57" fmla="*/ 294785 h 1041673"/>
              <a:gd name="connsiteX58" fmla="*/ 4133388 w 5155357"/>
              <a:gd name="connsiteY58" fmla="*/ 294785 h 1041673"/>
              <a:gd name="connsiteX59" fmla="*/ 4132829 w 5155357"/>
              <a:gd name="connsiteY59" fmla="*/ 296464 h 1041673"/>
              <a:gd name="connsiteX60" fmla="*/ 826545 w 5155357"/>
              <a:gd name="connsiteY60" fmla="*/ 360631 h 1041673"/>
              <a:gd name="connsiteX61" fmla="*/ 825425 w 5155357"/>
              <a:gd name="connsiteY61" fmla="*/ 363429 h 1041673"/>
              <a:gd name="connsiteX62" fmla="*/ 826545 w 5155357"/>
              <a:gd name="connsiteY62" fmla="*/ 360631 h 1041673"/>
              <a:gd name="connsiteX63" fmla="*/ 65121 w 5155357"/>
              <a:gd name="connsiteY63" fmla="*/ 362309 h 1041673"/>
              <a:gd name="connsiteX64" fmla="*/ 63442 w 5155357"/>
              <a:gd name="connsiteY64" fmla="*/ 364548 h 1041673"/>
              <a:gd name="connsiteX65" fmla="*/ 65121 w 5155357"/>
              <a:gd name="connsiteY65" fmla="*/ 362309 h 1041673"/>
              <a:gd name="connsiteX66" fmla="*/ 41119 w 5155357"/>
              <a:gd name="connsiteY66" fmla="*/ 364548 h 1041673"/>
              <a:gd name="connsiteX67" fmla="*/ 40001 w 5155357"/>
              <a:gd name="connsiteY67" fmla="*/ 366786 h 1041673"/>
              <a:gd name="connsiteX68" fmla="*/ 41119 w 5155357"/>
              <a:gd name="connsiteY68" fmla="*/ 364548 h 1041673"/>
              <a:gd name="connsiteX69" fmla="*/ 38322 w 5155357"/>
              <a:gd name="connsiteY69" fmla="*/ 369025 h 1041673"/>
              <a:gd name="connsiteX70" fmla="*/ 39441 w 5155357"/>
              <a:gd name="connsiteY70" fmla="*/ 369025 h 1041673"/>
              <a:gd name="connsiteX71" fmla="*/ 39441 w 5155357"/>
              <a:gd name="connsiteY71" fmla="*/ 367905 h 1041673"/>
              <a:gd name="connsiteX72" fmla="*/ 38322 w 5155357"/>
              <a:gd name="connsiteY72" fmla="*/ 367905 h 1041673"/>
              <a:gd name="connsiteX73" fmla="*/ 38322 w 5155357"/>
              <a:gd name="connsiteY73" fmla="*/ 369025 h 1041673"/>
              <a:gd name="connsiteX74" fmla="*/ 1136935 w 5155357"/>
              <a:gd name="connsiteY74" fmla="*/ 371760 h 1041673"/>
              <a:gd name="connsiteX75" fmla="*/ 1136935 w 5155357"/>
              <a:gd name="connsiteY75" fmla="*/ 373439 h 1041673"/>
              <a:gd name="connsiteX76" fmla="*/ 1136935 w 5155357"/>
              <a:gd name="connsiteY76" fmla="*/ 371760 h 1041673"/>
              <a:gd name="connsiteX77" fmla="*/ 783021 w 5155357"/>
              <a:gd name="connsiteY77" fmla="*/ 478395 h 1041673"/>
              <a:gd name="connsiteX78" fmla="*/ 782461 w 5155357"/>
              <a:gd name="connsiteY78" fmla="*/ 476156 h 1041673"/>
              <a:gd name="connsiteX79" fmla="*/ 783021 w 5155357"/>
              <a:gd name="connsiteY79" fmla="*/ 478395 h 1041673"/>
              <a:gd name="connsiteX80" fmla="*/ 782461 w 5155357"/>
              <a:gd name="connsiteY80" fmla="*/ 478954 h 1041673"/>
              <a:gd name="connsiteX81" fmla="*/ 780223 w 5155357"/>
              <a:gd name="connsiteY81" fmla="*/ 483431 h 1041673"/>
              <a:gd name="connsiteX82" fmla="*/ 782461 w 5155357"/>
              <a:gd name="connsiteY82" fmla="*/ 478954 h 1041673"/>
              <a:gd name="connsiteX83" fmla="*/ 1697961 w 5155357"/>
              <a:gd name="connsiteY83" fmla="*/ 492944 h 1041673"/>
              <a:gd name="connsiteX84" fmla="*/ 1695163 w 5155357"/>
              <a:gd name="connsiteY84" fmla="*/ 494623 h 1041673"/>
              <a:gd name="connsiteX85" fmla="*/ 1697961 w 5155357"/>
              <a:gd name="connsiteY85" fmla="*/ 492944 h 1041673"/>
              <a:gd name="connsiteX86" fmla="*/ 3764552 w 5155357"/>
              <a:gd name="connsiteY86" fmla="*/ 511908 h 1041673"/>
              <a:gd name="connsiteX87" fmla="*/ 3765111 w 5155357"/>
              <a:gd name="connsiteY87" fmla="*/ 513028 h 1041673"/>
              <a:gd name="connsiteX88" fmla="*/ 3764552 w 5155357"/>
              <a:gd name="connsiteY88" fmla="*/ 511908 h 1041673"/>
              <a:gd name="connsiteX89" fmla="*/ 4213722 w 5155357"/>
              <a:gd name="connsiteY89" fmla="*/ 475099 h 1041673"/>
              <a:gd name="connsiteX90" fmla="*/ 4213162 w 5155357"/>
              <a:gd name="connsiteY90" fmla="*/ 475659 h 1041673"/>
              <a:gd name="connsiteX91" fmla="*/ 4213162 w 5155357"/>
              <a:gd name="connsiteY91" fmla="*/ 476778 h 1041673"/>
              <a:gd name="connsiteX92" fmla="*/ 4213722 w 5155357"/>
              <a:gd name="connsiteY92" fmla="*/ 475099 h 1041673"/>
              <a:gd name="connsiteX93" fmla="*/ 4212664 w 5155357"/>
              <a:gd name="connsiteY93" fmla="*/ 477897 h 1041673"/>
              <a:gd name="connsiteX94" fmla="*/ 4212105 w 5155357"/>
              <a:gd name="connsiteY94" fmla="*/ 480695 h 1041673"/>
              <a:gd name="connsiteX95" fmla="*/ 4212664 w 5155357"/>
              <a:gd name="connsiteY95" fmla="*/ 477897 h 1041673"/>
              <a:gd name="connsiteX96" fmla="*/ 831581 w 5155357"/>
              <a:gd name="connsiteY96" fmla="*/ 619662 h 1041673"/>
              <a:gd name="connsiteX97" fmla="*/ 831581 w 5155357"/>
              <a:gd name="connsiteY97" fmla="*/ 616304 h 1041673"/>
              <a:gd name="connsiteX98" fmla="*/ 831581 w 5155357"/>
              <a:gd name="connsiteY98" fmla="*/ 619662 h 1041673"/>
              <a:gd name="connsiteX99" fmla="*/ 4155150 w 5155357"/>
              <a:gd name="connsiteY99" fmla="*/ 575578 h 1041673"/>
              <a:gd name="connsiteX100" fmla="*/ 4154031 w 5155357"/>
              <a:gd name="connsiteY100" fmla="*/ 577257 h 1041673"/>
              <a:gd name="connsiteX101" fmla="*/ 4155150 w 5155357"/>
              <a:gd name="connsiteY101" fmla="*/ 575578 h 1041673"/>
              <a:gd name="connsiteX102" fmla="*/ 1684531 w 5155357"/>
              <a:gd name="connsiteY102" fmla="*/ 678233 h 1041673"/>
              <a:gd name="connsiteX103" fmla="*/ 1687329 w 5155357"/>
              <a:gd name="connsiteY103" fmla="*/ 678233 h 1041673"/>
              <a:gd name="connsiteX104" fmla="*/ 1684531 w 5155357"/>
              <a:gd name="connsiteY104" fmla="*/ 678233 h 1041673"/>
              <a:gd name="connsiteX105" fmla="*/ 4113802 w 5155357"/>
              <a:gd name="connsiteY105" fmla="*/ 638626 h 1041673"/>
              <a:gd name="connsiteX106" fmla="*/ 4115481 w 5155357"/>
              <a:gd name="connsiteY106" fmla="*/ 636388 h 1041673"/>
              <a:gd name="connsiteX107" fmla="*/ 4113802 w 5155357"/>
              <a:gd name="connsiteY107" fmla="*/ 638626 h 1041673"/>
              <a:gd name="connsiteX108" fmla="*/ 1723641 w 5155357"/>
              <a:gd name="connsiteY108" fmla="*/ 693902 h 1041673"/>
              <a:gd name="connsiteX109" fmla="*/ 1726812 w 5155357"/>
              <a:gd name="connsiteY109" fmla="*/ 695518 h 1041673"/>
              <a:gd name="connsiteX110" fmla="*/ 1726936 w 5155357"/>
              <a:gd name="connsiteY110" fmla="*/ 695581 h 1041673"/>
              <a:gd name="connsiteX111" fmla="*/ 1734770 w 5155357"/>
              <a:gd name="connsiteY111" fmla="*/ 697757 h 1041673"/>
              <a:gd name="connsiteX112" fmla="*/ 1760636 w 5155357"/>
              <a:gd name="connsiteY112" fmla="*/ 703601 h 1041673"/>
              <a:gd name="connsiteX113" fmla="*/ 1760760 w 5155357"/>
              <a:gd name="connsiteY113" fmla="*/ 703601 h 1041673"/>
              <a:gd name="connsiteX114" fmla="*/ 1761818 w 5155357"/>
              <a:gd name="connsiteY114" fmla="*/ 702669 h 1041673"/>
              <a:gd name="connsiteX115" fmla="*/ 1760885 w 5155357"/>
              <a:gd name="connsiteY115" fmla="*/ 701425 h 1041673"/>
              <a:gd name="connsiteX116" fmla="*/ 1735392 w 5155357"/>
              <a:gd name="connsiteY116" fmla="*/ 695643 h 1041673"/>
              <a:gd name="connsiteX117" fmla="*/ 1727744 w 5155357"/>
              <a:gd name="connsiteY117" fmla="*/ 693529 h 1041673"/>
              <a:gd name="connsiteX118" fmla="*/ 1723641 w 5155357"/>
              <a:gd name="connsiteY118" fmla="*/ 693902 h 1041673"/>
              <a:gd name="connsiteX119" fmla="*/ 4097077 w 5155357"/>
              <a:gd name="connsiteY119" fmla="*/ 650378 h 1041673"/>
              <a:gd name="connsiteX120" fmla="*/ 4097636 w 5155357"/>
              <a:gd name="connsiteY120" fmla="*/ 648699 h 1041673"/>
              <a:gd name="connsiteX121" fmla="*/ 4096517 w 5155357"/>
              <a:gd name="connsiteY121" fmla="*/ 648699 h 1041673"/>
              <a:gd name="connsiteX122" fmla="*/ 4095957 w 5155357"/>
              <a:gd name="connsiteY122" fmla="*/ 650378 h 1041673"/>
              <a:gd name="connsiteX123" fmla="*/ 4097077 w 5155357"/>
              <a:gd name="connsiteY123" fmla="*/ 650378 h 1041673"/>
              <a:gd name="connsiteX124" fmla="*/ 1765486 w 5155357"/>
              <a:gd name="connsiteY124" fmla="*/ 704472 h 1041673"/>
              <a:gd name="connsiteX125" fmla="*/ 1767724 w 5155357"/>
              <a:gd name="connsiteY125" fmla="*/ 706151 h 1041673"/>
              <a:gd name="connsiteX126" fmla="*/ 1768284 w 5155357"/>
              <a:gd name="connsiteY126" fmla="*/ 704472 h 1041673"/>
              <a:gd name="connsiteX127" fmla="*/ 1765486 w 5155357"/>
              <a:gd name="connsiteY127" fmla="*/ 704472 h 1041673"/>
              <a:gd name="connsiteX128" fmla="*/ 1800119 w 5155357"/>
              <a:gd name="connsiteY128" fmla="*/ 712866 h 1041673"/>
              <a:gd name="connsiteX129" fmla="*/ 1803476 w 5155357"/>
              <a:gd name="connsiteY129" fmla="*/ 712866 h 1041673"/>
              <a:gd name="connsiteX130" fmla="*/ 1800119 w 5155357"/>
              <a:gd name="connsiteY130" fmla="*/ 712866 h 1041673"/>
              <a:gd name="connsiteX131" fmla="*/ 1711889 w 5155357"/>
              <a:gd name="connsiteY131" fmla="*/ 716223 h 1041673"/>
              <a:gd name="connsiteX132" fmla="*/ 1713568 w 5155357"/>
              <a:gd name="connsiteY132" fmla="*/ 716783 h 1041673"/>
              <a:gd name="connsiteX133" fmla="*/ 1713008 w 5155357"/>
              <a:gd name="connsiteY133" fmla="*/ 715104 h 1041673"/>
              <a:gd name="connsiteX134" fmla="*/ 1711889 w 5155357"/>
              <a:gd name="connsiteY134" fmla="*/ 716223 h 1041673"/>
              <a:gd name="connsiteX135" fmla="*/ 1735703 w 5155357"/>
              <a:gd name="connsiteY135" fmla="*/ 723747 h 1041673"/>
              <a:gd name="connsiteX136" fmla="*/ 1739993 w 5155357"/>
              <a:gd name="connsiteY136" fmla="*/ 725301 h 1041673"/>
              <a:gd name="connsiteX137" fmla="*/ 1747766 w 5155357"/>
              <a:gd name="connsiteY137" fmla="*/ 727602 h 1041673"/>
              <a:gd name="connsiteX138" fmla="*/ 1747889 w 5155357"/>
              <a:gd name="connsiteY138" fmla="*/ 727602 h 1041673"/>
              <a:gd name="connsiteX139" fmla="*/ 1748884 w 5155357"/>
              <a:gd name="connsiteY139" fmla="*/ 726669 h 1041673"/>
              <a:gd name="connsiteX140" fmla="*/ 1748014 w 5155357"/>
              <a:gd name="connsiteY140" fmla="*/ 725550 h 1041673"/>
              <a:gd name="connsiteX141" fmla="*/ 1740740 w 5155357"/>
              <a:gd name="connsiteY141" fmla="*/ 723374 h 1041673"/>
              <a:gd name="connsiteX142" fmla="*/ 1735890 w 5155357"/>
              <a:gd name="connsiteY142" fmla="*/ 721695 h 1041673"/>
              <a:gd name="connsiteX143" fmla="*/ 1735454 w 5155357"/>
              <a:gd name="connsiteY143" fmla="*/ 721695 h 1041673"/>
              <a:gd name="connsiteX144" fmla="*/ 1732035 w 5155357"/>
              <a:gd name="connsiteY144" fmla="*/ 719084 h 1041673"/>
              <a:gd name="connsiteX145" fmla="*/ 1730356 w 5155357"/>
              <a:gd name="connsiteY145" fmla="*/ 719084 h 1041673"/>
              <a:gd name="connsiteX146" fmla="*/ 1729796 w 5155357"/>
              <a:gd name="connsiteY146" fmla="*/ 722441 h 1041673"/>
              <a:gd name="connsiteX147" fmla="*/ 1729796 w 5155357"/>
              <a:gd name="connsiteY147" fmla="*/ 722441 h 1041673"/>
              <a:gd name="connsiteX148" fmla="*/ 1728739 w 5155357"/>
              <a:gd name="connsiteY148" fmla="*/ 722317 h 1041673"/>
              <a:gd name="connsiteX149" fmla="*/ 1727433 w 5155357"/>
              <a:gd name="connsiteY149" fmla="*/ 722192 h 1041673"/>
              <a:gd name="connsiteX150" fmla="*/ 1726625 w 5155357"/>
              <a:gd name="connsiteY150" fmla="*/ 721073 h 1041673"/>
              <a:gd name="connsiteX151" fmla="*/ 1725630 w 5155357"/>
              <a:gd name="connsiteY151" fmla="*/ 719705 h 1041673"/>
              <a:gd name="connsiteX152" fmla="*/ 1725817 w 5155357"/>
              <a:gd name="connsiteY152" fmla="*/ 719705 h 1041673"/>
              <a:gd name="connsiteX153" fmla="*/ 1720221 w 5155357"/>
              <a:gd name="connsiteY153" fmla="*/ 717405 h 1041673"/>
              <a:gd name="connsiteX154" fmla="*/ 1720221 w 5155357"/>
              <a:gd name="connsiteY154" fmla="*/ 717529 h 1041673"/>
              <a:gd name="connsiteX155" fmla="*/ 1719661 w 5155357"/>
              <a:gd name="connsiteY155" fmla="*/ 717467 h 1041673"/>
              <a:gd name="connsiteX156" fmla="*/ 1718231 w 5155357"/>
              <a:gd name="connsiteY156" fmla="*/ 717280 h 1041673"/>
              <a:gd name="connsiteX157" fmla="*/ 1718231 w 5155357"/>
              <a:gd name="connsiteY157" fmla="*/ 717280 h 1041673"/>
              <a:gd name="connsiteX158" fmla="*/ 1717547 w 5155357"/>
              <a:gd name="connsiteY158" fmla="*/ 717964 h 1041673"/>
              <a:gd name="connsiteX159" fmla="*/ 1718231 w 5155357"/>
              <a:gd name="connsiteY159" fmla="*/ 718648 h 1041673"/>
              <a:gd name="connsiteX160" fmla="*/ 1719412 w 5155357"/>
              <a:gd name="connsiteY160" fmla="*/ 718773 h 1041673"/>
              <a:gd name="connsiteX161" fmla="*/ 1720221 w 5155357"/>
              <a:gd name="connsiteY161" fmla="*/ 718897 h 1041673"/>
              <a:gd name="connsiteX162" fmla="*/ 1720221 w 5155357"/>
              <a:gd name="connsiteY162" fmla="*/ 719084 h 1041673"/>
              <a:gd name="connsiteX163" fmla="*/ 1725195 w 5155357"/>
              <a:gd name="connsiteY163" fmla="*/ 720762 h 1041673"/>
              <a:gd name="connsiteX164" fmla="*/ 1725071 w 5155357"/>
              <a:gd name="connsiteY164" fmla="*/ 720514 h 1041673"/>
              <a:gd name="connsiteX165" fmla="*/ 1725692 w 5155357"/>
              <a:gd name="connsiteY165" fmla="*/ 721384 h 1041673"/>
              <a:gd name="connsiteX166" fmla="*/ 1727122 w 5155357"/>
              <a:gd name="connsiteY166" fmla="*/ 723001 h 1041673"/>
              <a:gd name="connsiteX167" fmla="*/ 1727185 w 5155357"/>
              <a:gd name="connsiteY167" fmla="*/ 723001 h 1041673"/>
              <a:gd name="connsiteX168" fmla="*/ 1727247 w 5155357"/>
              <a:gd name="connsiteY168" fmla="*/ 723001 h 1041673"/>
              <a:gd name="connsiteX169" fmla="*/ 1728429 w 5155357"/>
              <a:gd name="connsiteY169" fmla="*/ 723125 h 1041673"/>
              <a:gd name="connsiteX170" fmla="*/ 1729610 w 5155357"/>
              <a:gd name="connsiteY170" fmla="*/ 723249 h 1041673"/>
              <a:gd name="connsiteX171" fmla="*/ 1730293 w 5155357"/>
              <a:gd name="connsiteY171" fmla="*/ 723125 h 1041673"/>
              <a:gd name="connsiteX172" fmla="*/ 1730169 w 5155357"/>
              <a:gd name="connsiteY172" fmla="*/ 723498 h 1041673"/>
              <a:gd name="connsiteX173" fmla="*/ 1735516 w 5155357"/>
              <a:gd name="connsiteY173" fmla="*/ 723747 h 1041673"/>
              <a:gd name="connsiteX174" fmla="*/ 1742045 w 5155357"/>
              <a:gd name="connsiteY174" fmla="*/ 717343 h 1041673"/>
              <a:gd name="connsiteX175" fmla="*/ 1739807 w 5155357"/>
              <a:gd name="connsiteY175" fmla="*/ 716783 h 1041673"/>
              <a:gd name="connsiteX176" fmla="*/ 1742045 w 5155357"/>
              <a:gd name="connsiteY176" fmla="*/ 717343 h 1041673"/>
              <a:gd name="connsiteX177" fmla="*/ 1769963 w 5155357"/>
              <a:gd name="connsiteY177" fmla="*/ 722939 h 1041673"/>
              <a:gd name="connsiteX178" fmla="*/ 1766605 w 5155357"/>
              <a:gd name="connsiteY178" fmla="*/ 722939 h 1041673"/>
              <a:gd name="connsiteX179" fmla="*/ 1769963 w 5155357"/>
              <a:gd name="connsiteY179" fmla="*/ 722939 h 1041673"/>
              <a:gd name="connsiteX180" fmla="*/ 1777238 w 5155357"/>
              <a:gd name="connsiteY180" fmla="*/ 725674 h 1041673"/>
              <a:gd name="connsiteX181" fmla="*/ 1779476 w 5155357"/>
              <a:gd name="connsiteY181" fmla="*/ 725674 h 1041673"/>
              <a:gd name="connsiteX182" fmla="*/ 1777238 w 5155357"/>
              <a:gd name="connsiteY182" fmla="*/ 725674 h 1041673"/>
              <a:gd name="connsiteX183" fmla="*/ 1788927 w 5155357"/>
              <a:gd name="connsiteY183" fmla="*/ 727913 h 1041673"/>
              <a:gd name="connsiteX184" fmla="*/ 1785569 w 5155357"/>
              <a:gd name="connsiteY184" fmla="*/ 727913 h 1041673"/>
              <a:gd name="connsiteX185" fmla="*/ 1788927 w 5155357"/>
              <a:gd name="connsiteY185" fmla="*/ 727913 h 1041673"/>
              <a:gd name="connsiteX186" fmla="*/ 1771082 w 5155357"/>
              <a:gd name="connsiteY186" fmla="*/ 733509 h 1041673"/>
              <a:gd name="connsiteX187" fmla="*/ 1772760 w 5155357"/>
              <a:gd name="connsiteY187" fmla="*/ 732390 h 1041673"/>
              <a:gd name="connsiteX188" fmla="*/ 1764927 w 5155357"/>
              <a:gd name="connsiteY188" fmla="*/ 729592 h 1041673"/>
              <a:gd name="connsiteX189" fmla="*/ 1764927 w 5155357"/>
              <a:gd name="connsiteY189" fmla="*/ 729592 h 1041673"/>
              <a:gd name="connsiteX190" fmla="*/ 1762377 w 5155357"/>
              <a:gd name="connsiteY190" fmla="*/ 729032 h 1041673"/>
              <a:gd name="connsiteX191" fmla="*/ 1760823 w 5155357"/>
              <a:gd name="connsiteY191" fmla="*/ 728783 h 1041673"/>
              <a:gd name="connsiteX192" fmla="*/ 1760139 w 5155357"/>
              <a:gd name="connsiteY192" fmla="*/ 729156 h 1041673"/>
              <a:gd name="connsiteX193" fmla="*/ 1760512 w 5155357"/>
              <a:gd name="connsiteY193" fmla="*/ 729840 h 1041673"/>
              <a:gd name="connsiteX194" fmla="*/ 1762253 w 5155357"/>
              <a:gd name="connsiteY194" fmla="*/ 730089 h 1041673"/>
              <a:gd name="connsiteX195" fmla="*/ 1764491 w 5155357"/>
              <a:gd name="connsiteY195" fmla="*/ 730649 h 1041673"/>
              <a:gd name="connsiteX196" fmla="*/ 1764304 w 5155357"/>
              <a:gd name="connsiteY196" fmla="*/ 730649 h 1041673"/>
              <a:gd name="connsiteX197" fmla="*/ 1771020 w 5155357"/>
              <a:gd name="connsiteY197" fmla="*/ 733509 h 1041673"/>
              <a:gd name="connsiteX198" fmla="*/ 1833073 w 5155357"/>
              <a:gd name="connsiteY198" fmla="*/ 727913 h 1041673"/>
              <a:gd name="connsiteX199" fmla="*/ 1831394 w 5155357"/>
              <a:gd name="connsiteY199" fmla="*/ 729032 h 1041673"/>
              <a:gd name="connsiteX200" fmla="*/ 1833073 w 5155357"/>
              <a:gd name="connsiteY200" fmla="*/ 727913 h 1041673"/>
              <a:gd name="connsiteX201" fmla="*/ 1833632 w 5155357"/>
              <a:gd name="connsiteY201" fmla="*/ 729032 h 1041673"/>
              <a:gd name="connsiteX202" fmla="*/ 1835871 w 5155357"/>
              <a:gd name="connsiteY202" fmla="*/ 729592 h 1041673"/>
              <a:gd name="connsiteX203" fmla="*/ 1833632 w 5155357"/>
              <a:gd name="connsiteY203" fmla="*/ 729032 h 1041673"/>
              <a:gd name="connsiteX204" fmla="*/ 1804596 w 5155357"/>
              <a:gd name="connsiteY204" fmla="*/ 741903 h 1041673"/>
              <a:gd name="connsiteX205" fmla="*/ 1804596 w 5155357"/>
              <a:gd name="connsiteY205" fmla="*/ 741903 h 1041673"/>
              <a:gd name="connsiteX206" fmla="*/ 2333228 w 5155357"/>
              <a:gd name="connsiteY206" fmla="*/ 741903 h 1041673"/>
              <a:gd name="connsiteX207" fmla="*/ 2333228 w 5155357"/>
              <a:gd name="connsiteY207" fmla="*/ 743581 h 1041673"/>
              <a:gd name="connsiteX208" fmla="*/ 2333228 w 5155357"/>
              <a:gd name="connsiteY208" fmla="*/ 741903 h 1041673"/>
              <a:gd name="connsiteX209" fmla="*/ 1999957 w 5155357"/>
              <a:gd name="connsiteY209" fmla="*/ 745260 h 1041673"/>
              <a:gd name="connsiteX210" fmla="*/ 2002755 w 5155357"/>
              <a:gd name="connsiteY210" fmla="*/ 746939 h 1041673"/>
              <a:gd name="connsiteX211" fmla="*/ 1999957 w 5155357"/>
              <a:gd name="connsiteY211" fmla="*/ 745260 h 1041673"/>
              <a:gd name="connsiteX212" fmla="*/ 1845259 w 5155357"/>
              <a:gd name="connsiteY212" fmla="*/ 750608 h 1041673"/>
              <a:gd name="connsiteX213" fmla="*/ 1846627 w 5155357"/>
              <a:gd name="connsiteY213" fmla="*/ 750981 h 1041673"/>
              <a:gd name="connsiteX214" fmla="*/ 1848306 w 5155357"/>
              <a:gd name="connsiteY214" fmla="*/ 751416 h 1041673"/>
              <a:gd name="connsiteX215" fmla="*/ 1848368 w 5155357"/>
              <a:gd name="connsiteY215" fmla="*/ 751416 h 1041673"/>
              <a:gd name="connsiteX216" fmla="*/ 1848928 w 5155357"/>
              <a:gd name="connsiteY216" fmla="*/ 750918 h 1041673"/>
              <a:gd name="connsiteX217" fmla="*/ 1848430 w 5155357"/>
              <a:gd name="connsiteY217" fmla="*/ 750297 h 1041673"/>
              <a:gd name="connsiteX218" fmla="*/ 1846938 w 5155357"/>
              <a:gd name="connsiteY218" fmla="*/ 749924 h 1041673"/>
              <a:gd name="connsiteX219" fmla="*/ 1845508 w 5155357"/>
              <a:gd name="connsiteY219" fmla="*/ 749551 h 1041673"/>
              <a:gd name="connsiteX220" fmla="*/ 1841964 w 5155357"/>
              <a:gd name="connsiteY220" fmla="*/ 746380 h 1041673"/>
              <a:gd name="connsiteX221" fmla="*/ 1831332 w 5155357"/>
              <a:gd name="connsiteY221" fmla="*/ 745820 h 1041673"/>
              <a:gd name="connsiteX222" fmla="*/ 1831332 w 5155357"/>
              <a:gd name="connsiteY222" fmla="*/ 747499 h 1041673"/>
              <a:gd name="connsiteX223" fmla="*/ 1845259 w 5155357"/>
              <a:gd name="connsiteY223" fmla="*/ 750856 h 1041673"/>
              <a:gd name="connsiteX224" fmla="*/ 1845259 w 5155357"/>
              <a:gd name="connsiteY224" fmla="*/ 750608 h 1041673"/>
              <a:gd name="connsiteX225" fmla="*/ 1804596 w 5155357"/>
              <a:gd name="connsiteY225" fmla="*/ 746939 h 1041673"/>
              <a:gd name="connsiteX226" fmla="*/ 1801797 w 5155357"/>
              <a:gd name="connsiteY226" fmla="*/ 746939 h 1041673"/>
              <a:gd name="connsiteX227" fmla="*/ 1804596 w 5155357"/>
              <a:gd name="connsiteY227" fmla="*/ 746939 h 1041673"/>
              <a:gd name="connsiteX228" fmla="*/ 2046839 w 5155357"/>
              <a:gd name="connsiteY228" fmla="*/ 746939 h 1041673"/>
              <a:gd name="connsiteX229" fmla="*/ 2046839 w 5155357"/>
              <a:gd name="connsiteY229" fmla="*/ 746939 h 1041673"/>
              <a:gd name="connsiteX230" fmla="*/ 1795642 w 5155357"/>
              <a:gd name="connsiteY230" fmla="*/ 747499 h 1041673"/>
              <a:gd name="connsiteX231" fmla="*/ 1797880 w 5155357"/>
              <a:gd name="connsiteY231" fmla="*/ 747499 h 1041673"/>
              <a:gd name="connsiteX232" fmla="*/ 1795642 w 5155357"/>
              <a:gd name="connsiteY232" fmla="*/ 747499 h 1041673"/>
              <a:gd name="connsiteX233" fmla="*/ 1798440 w 5155357"/>
              <a:gd name="connsiteY233" fmla="*/ 748618 h 1041673"/>
              <a:gd name="connsiteX234" fmla="*/ 1801238 w 5155357"/>
              <a:gd name="connsiteY234" fmla="*/ 748618 h 1041673"/>
              <a:gd name="connsiteX235" fmla="*/ 1798440 w 5155357"/>
              <a:gd name="connsiteY235" fmla="*/ 748618 h 1041673"/>
              <a:gd name="connsiteX236" fmla="*/ 2033471 w 5155357"/>
              <a:gd name="connsiteY236" fmla="*/ 750794 h 1041673"/>
              <a:gd name="connsiteX237" fmla="*/ 2033471 w 5155357"/>
              <a:gd name="connsiteY237" fmla="*/ 750794 h 1041673"/>
              <a:gd name="connsiteX238" fmla="*/ 1825238 w 5155357"/>
              <a:gd name="connsiteY238" fmla="*/ 754152 h 1041673"/>
              <a:gd name="connsiteX239" fmla="*/ 1830274 w 5155357"/>
              <a:gd name="connsiteY239" fmla="*/ 754152 h 1041673"/>
              <a:gd name="connsiteX240" fmla="*/ 1825238 w 5155357"/>
              <a:gd name="connsiteY240" fmla="*/ 754152 h 1041673"/>
              <a:gd name="connsiteX241" fmla="*/ 1831394 w 5155357"/>
              <a:gd name="connsiteY241" fmla="*/ 754711 h 1041673"/>
              <a:gd name="connsiteX242" fmla="*/ 1834192 w 5155357"/>
              <a:gd name="connsiteY242" fmla="*/ 755830 h 1041673"/>
              <a:gd name="connsiteX243" fmla="*/ 1831394 w 5155357"/>
              <a:gd name="connsiteY243" fmla="*/ 754711 h 1041673"/>
              <a:gd name="connsiteX244" fmla="*/ 1842524 w 5155357"/>
              <a:gd name="connsiteY244" fmla="*/ 758628 h 1041673"/>
              <a:gd name="connsiteX245" fmla="*/ 1842524 w 5155357"/>
              <a:gd name="connsiteY245" fmla="*/ 758504 h 1041673"/>
              <a:gd name="connsiteX246" fmla="*/ 1848244 w 5155357"/>
              <a:gd name="connsiteY246" fmla="*/ 759934 h 1041673"/>
              <a:gd name="connsiteX247" fmla="*/ 1853529 w 5155357"/>
              <a:gd name="connsiteY247" fmla="*/ 761240 h 1041673"/>
              <a:gd name="connsiteX248" fmla="*/ 1853964 w 5155357"/>
              <a:gd name="connsiteY248" fmla="*/ 761364 h 1041673"/>
              <a:gd name="connsiteX249" fmla="*/ 1854586 w 5155357"/>
              <a:gd name="connsiteY249" fmla="*/ 761053 h 1041673"/>
              <a:gd name="connsiteX250" fmla="*/ 1854399 w 5155357"/>
              <a:gd name="connsiteY250" fmla="*/ 760059 h 1041673"/>
              <a:gd name="connsiteX251" fmla="*/ 1848368 w 5155357"/>
              <a:gd name="connsiteY251" fmla="*/ 758504 h 1041673"/>
              <a:gd name="connsiteX252" fmla="*/ 1843580 w 5155357"/>
              <a:gd name="connsiteY252" fmla="*/ 757447 h 1041673"/>
              <a:gd name="connsiteX253" fmla="*/ 1843083 w 5155357"/>
              <a:gd name="connsiteY253" fmla="*/ 755893 h 1041673"/>
              <a:gd name="connsiteX254" fmla="*/ 1839166 w 5155357"/>
              <a:gd name="connsiteY254" fmla="*/ 756452 h 1041673"/>
              <a:gd name="connsiteX255" fmla="*/ 1842524 w 5155357"/>
              <a:gd name="connsiteY255" fmla="*/ 758691 h 1041673"/>
              <a:gd name="connsiteX256" fmla="*/ 1932432 w 5155357"/>
              <a:gd name="connsiteY256" fmla="*/ 758628 h 1041673"/>
              <a:gd name="connsiteX257" fmla="*/ 1936349 w 5155357"/>
              <a:gd name="connsiteY257" fmla="*/ 758628 h 1041673"/>
              <a:gd name="connsiteX258" fmla="*/ 1932432 w 5155357"/>
              <a:gd name="connsiteY258" fmla="*/ 758628 h 1041673"/>
              <a:gd name="connsiteX259" fmla="*/ 1896680 w 5155357"/>
              <a:gd name="connsiteY259" fmla="*/ 760867 h 1041673"/>
              <a:gd name="connsiteX260" fmla="*/ 1894442 w 5155357"/>
              <a:gd name="connsiteY260" fmla="*/ 762546 h 1041673"/>
              <a:gd name="connsiteX261" fmla="*/ 1896680 w 5155357"/>
              <a:gd name="connsiteY261" fmla="*/ 760867 h 1041673"/>
              <a:gd name="connsiteX262" fmla="*/ 1872680 w 5155357"/>
              <a:gd name="connsiteY262" fmla="*/ 764784 h 1041673"/>
              <a:gd name="connsiteX263" fmla="*/ 1872680 w 5155357"/>
              <a:gd name="connsiteY263" fmla="*/ 763665 h 1041673"/>
              <a:gd name="connsiteX264" fmla="*/ 1873239 w 5155357"/>
              <a:gd name="connsiteY264" fmla="*/ 763105 h 1041673"/>
              <a:gd name="connsiteX265" fmla="*/ 1869882 w 5155357"/>
              <a:gd name="connsiteY265" fmla="*/ 763105 h 1041673"/>
              <a:gd name="connsiteX266" fmla="*/ 1872680 w 5155357"/>
              <a:gd name="connsiteY266" fmla="*/ 764784 h 1041673"/>
              <a:gd name="connsiteX267" fmla="*/ 1895561 w 5155357"/>
              <a:gd name="connsiteY267" fmla="*/ 768701 h 1041673"/>
              <a:gd name="connsiteX268" fmla="*/ 1898359 w 5155357"/>
              <a:gd name="connsiteY268" fmla="*/ 769820 h 1041673"/>
              <a:gd name="connsiteX269" fmla="*/ 1895561 w 5155357"/>
              <a:gd name="connsiteY269" fmla="*/ 768701 h 1041673"/>
              <a:gd name="connsiteX270" fmla="*/ 1898919 w 5155357"/>
              <a:gd name="connsiteY270" fmla="*/ 769820 h 1041673"/>
              <a:gd name="connsiteX271" fmla="*/ 1902836 w 5155357"/>
              <a:gd name="connsiteY271" fmla="*/ 770380 h 1041673"/>
              <a:gd name="connsiteX272" fmla="*/ 1898919 w 5155357"/>
              <a:gd name="connsiteY272" fmla="*/ 769820 h 1041673"/>
              <a:gd name="connsiteX273" fmla="*/ 2309227 w 5155357"/>
              <a:gd name="connsiteY273" fmla="*/ 769261 h 1041673"/>
              <a:gd name="connsiteX274" fmla="*/ 2309787 w 5155357"/>
              <a:gd name="connsiteY274" fmla="*/ 773178 h 1041673"/>
              <a:gd name="connsiteX275" fmla="*/ 2309227 w 5155357"/>
              <a:gd name="connsiteY275" fmla="*/ 769261 h 1041673"/>
              <a:gd name="connsiteX276" fmla="*/ 2285786 w 5155357"/>
              <a:gd name="connsiteY276" fmla="*/ 774857 h 1041673"/>
              <a:gd name="connsiteX277" fmla="*/ 2285786 w 5155357"/>
              <a:gd name="connsiteY277" fmla="*/ 770380 h 1041673"/>
              <a:gd name="connsiteX278" fmla="*/ 2285786 w 5155357"/>
              <a:gd name="connsiteY278" fmla="*/ 774857 h 1041673"/>
              <a:gd name="connsiteX279" fmla="*/ 1917883 w 5155357"/>
              <a:gd name="connsiteY279" fmla="*/ 772618 h 1041673"/>
              <a:gd name="connsiteX280" fmla="*/ 1917883 w 5155357"/>
              <a:gd name="connsiteY280" fmla="*/ 772618 h 1041673"/>
              <a:gd name="connsiteX281" fmla="*/ 1919002 w 5155357"/>
              <a:gd name="connsiteY281" fmla="*/ 774857 h 1041673"/>
              <a:gd name="connsiteX282" fmla="*/ 1921800 w 5155357"/>
              <a:gd name="connsiteY282" fmla="*/ 773738 h 1041673"/>
              <a:gd name="connsiteX283" fmla="*/ 1919002 w 5155357"/>
              <a:gd name="connsiteY283" fmla="*/ 774857 h 1041673"/>
              <a:gd name="connsiteX284" fmla="*/ 1357416 w 5155357"/>
              <a:gd name="connsiteY284" fmla="*/ 805510 h 1041673"/>
              <a:gd name="connsiteX285" fmla="*/ 1357975 w 5155357"/>
              <a:gd name="connsiteY285" fmla="*/ 802153 h 1041673"/>
              <a:gd name="connsiteX286" fmla="*/ 1357416 w 5155357"/>
              <a:gd name="connsiteY286" fmla="*/ 805510 h 1041673"/>
              <a:gd name="connsiteX287" fmla="*/ 1332296 w 5155357"/>
              <a:gd name="connsiteY287" fmla="*/ 808868 h 1041673"/>
              <a:gd name="connsiteX288" fmla="*/ 1332296 w 5155357"/>
              <a:gd name="connsiteY288" fmla="*/ 811666 h 1041673"/>
              <a:gd name="connsiteX289" fmla="*/ 1332296 w 5155357"/>
              <a:gd name="connsiteY289" fmla="*/ 808868 h 1041673"/>
              <a:gd name="connsiteX290" fmla="*/ 1020290 w 5155357"/>
              <a:gd name="connsiteY290" fmla="*/ 815583 h 1041673"/>
              <a:gd name="connsiteX291" fmla="*/ 1020290 w 5155357"/>
              <a:gd name="connsiteY291" fmla="*/ 815583 h 1041673"/>
              <a:gd name="connsiteX292" fmla="*/ 1355737 w 5155357"/>
              <a:gd name="connsiteY292" fmla="*/ 823417 h 1041673"/>
              <a:gd name="connsiteX293" fmla="*/ 1355177 w 5155357"/>
              <a:gd name="connsiteY293" fmla="*/ 822298 h 1041673"/>
              <a:gd name="connsiteX294" fmla="*/ 1355737 w 5155357"/>
              <a:gd name="connsiteY294" fmla="*/ 823417 h 1041673"/>
              <a:gd name="connsiteX295" fmla="*/ 2299714 w 5155357"/>
              <a:gd name="connsiteY295" fmla="*/ 832868 h 1041673"/>
              <a:gd name="connsiteX296" fmla="*/ 2299714 w 5155357"/>
              <a:gd name="connsiteY296" fmla="*/ 832868 h 1041673"/>
              <a:gd name="connsiteX297" fmla="*/ 1354679 w 5155357"/>
              <a:gd name="connsiteY297" fmla="*/ 940062 h 1041673"/>
              <a:gd name="connsiteX298" fmla="*/ 1354679 w 5155357"/>
              <a:gd name="connsiteY298" fmla="*/ 936145 h 1041673"/>
              <a:gd name="connsiteX299" fmla="*/ 1354679 w 5155357"/>
              <a:gd name="connsiteY299" fmla="*/ 940062 h 1041673"/>
              <a:gd name="connsiteX300" fmla="*/ 1345167 w 5155357"/>
              <a:gd name="connsiteY300" fmla="*/ 950135 h 1041673"/>
              <a:gd name="connsiteX301" fmla="*/ 1345726 w 5155357"/>
              <a:gd name="connsiteY301" fmla="*/ 951254 h 1041673"/>
              <a:gd name="connsiteX302" fmla="*/ 1345167 w 5155357"/>
              <a:gd name="connsiteY302" fmla="*/ 950135 h 1041673"/>
              <a:gd name="connsiteX303" fmla="*/ 653505 w 5155357"/>
              <a:gd name="connsiteY303" fmla="*/ 130014 h 1041673"/>
              <a:gd name="connsiteX304" fmla="*/ 646230 w 5155357"/>
              <a:gd name="connsiteY304" fmla="*/ 106014 h 1041673"/>
              <a:gd name="connsiteX305" fmla="*/ 646230 w 5155357"/>
              <a:gd name="connsiteY305" fmla="*/ 102719 h 1041673"/>
              <a:gd name="connsiteX306" fmla="*/ 637276 w 5155357"/>
              <a:gd name="connsiteY306" fmla="*/ 79775 h 1041673"/>
              <a:gd name="connsiteX307" fmla="*/ 624468 w 5155357"/>
              <a:gd name="connsiteY307" fmla="*/ 80397 h 1041673"/>
              <a:gd name="connsiteX308" fmla="*/ 607183 w 5155357"/>
              <a:gd name="connsiteY308" fmla="*/ 75858 h 1041673"/>
              <a:gd name="connsiteX309" fmla="*/ 587659 w 5155357"/>
              <a:gd name="connsiteY309" fmla="*/ 78096 h 1041673"/>
              <a:gd name="connsiteX310" fmla="*/ 582063 w 5155357"/>
              <a:gd name="connsiteY310" fmla="*/ 77537 h 1041673"/>
              <a:gd name="connsiteX311" fmla="*/ 565897 w 5155357"/>
              <a:gd name="connsiteY311" fmla="*/ 79775 h 1041673"/>
              <a:gd name="connsiteX312" fmla="*/ 558623 w 5155357"/>
              <a:gd name="connsiteY312" fmla="*/ 80894 h 1041673"/>
              <a:gd name="connsiteX313" fmla="*/ 553027 w 5155357"/>
              <a:gd name="connsiteY313" fmla="*/ 83754 h 1041673"/>
              <a:gd name="connsiteX314" fmla="*/ 544633 w 5155357"/>
              <a:gd name="connsiteY314" fmla="*/ 85433 h 1041673"/>
              <a:gd name="connsiteX315" fmla="*/ 538477 w 5155357"/>
              <a:gd name="connsiteY315" fmla="*/ 89350 h 1041673"/>
              <a:gd name="connsiteX316" fmla="*/ 522871 w 5155357"/>
              <a:gd name="connsiteY316" fmla="*/ 98304 h 1041673"/>
              <a:gd name="connsiteX317" fmla="*/ 517834 w 5155357"/>
              <a:gd name="connsiteY317" fmla="*/ 102159 h 1041673"/>
              <a:gd name="connsiteX318" fmla="*/ 506082 w 5155357"/>
              <a:gd name="connsiteY318" fmla="*/ 98304 h 1041673"/>
              <a:gd name="connsiteX319" fmla="*/ 503844 w 5155357"/>
              <a:gd name="connsiteY319" fmla="*/ 95444 h 1041673"/>
              <a:gd name="connsiteX320" fmla="*/ 499927 w 5155357"/>
              <a:gd name="connsiteY320" fmla="*/ 92708 h 1041673"/>
              <a:gd name="connsiteX321" fmla="*/ 484320 w 5155357"/>
              <a:gd name="connsiteY321" fmla="*/ 87050 h 1041673"/>
              <a:gd name="connsiteX322" fmla="*/ 479284 w 5155357"/>
              <a:gd name="connsiteY322" fmla="*/ 84811 h 1041673"/>
              <a:gd name="connsiteX323" fmla="*/ 482082 w 5155357"/>
              <a:gd name="connsiteY323" fmla="*/ 82635 h 1041673"/>
              <a:gd name="connsiteX324" fmla="*/ 473129 w 5155357"/>
              <a:gd name="connsiteY324" fmla="*/ 81454 h 1041673"/>
              <a:gd name="connsiteX325" fmla="*/ 472569 w 5155357"/>
              <a:gd name="connsiteY325" fmla="*/ 78718 h 1041673"/>
              <a:gd name="connsiteX326" fmla="*/ 470330 w 5155357"/>
              <a:gd name="connsiteY326" fmla="*/ 80397 h 1041673"/>
              <a:gd name="connsiteX327" fmla="*/ 454724 w 5155357"/>
              <a:gd name="connsiteY327" fmla="*/ 74179 h 1041673"/>
              <a:gd name="connsiteX328" fmla="*/ 441916 w 5155357"/>
              <a:gd name="connsiteY328" fmla="*/ 71443 h 1041673"/>
              <a:gd name="connsiteX329" fmla="*/ 438558 w 5155357"/>
              <a:gd name="connsiteY329" fmla="*/ 69765 h 1041673"/>
              <a:gd name="connsiteX330" fmla="*/ 435200 w 5155357"/>
              <a:gd name="connsiteY330" fmla="*/ 69765 h 1041673"/>
              <a:gd name="connsiteX331" fmla="*/ 415677 w 5155357"/>
              <a:gd name="connsiteY331" fmla="*/ 68583 h 1041673"/>
              <a:gd name="connsiteX332" fmla="*/ 411199 w 5155357"/>
              <a:gd name="connsiteY332" fmla="*/ 66407 h 1041673"/>
              <a:gd name="connsiteX333" fmla="*/ 384961 w 5155357"/>
              <a:gd name="connsiteY333" fmla="*/ 68583 h 1041673"/>
              <a:gd name="connsiteX334" fmla="*/ 377126 w 5155357"/>
              <a:gd name="connsiteY334" fmla="*/ 66904 h 1041673"/>
              <a:gd name="connsiteX335" fmla="*/ 353126 w 5155357"/>
              <a:gd name="connsiteY335" fmla="*/ 69143 h 1041673"/>
              <a:gd name="connsiteX336" fmla="*/ 343116 w 5155357"/>
              <a:gd name="connsiteY336" fmla="*/ 74179 h 1041673"/>
              <a:gd name="connsiteX337" fmla="*/ 338079 w 5155357"/>
              <a:gd name="connsiteY337" fmla="*/ 74801 h 1041673"/>
              <a:gd name="connsiteX338" fmla="*/ 332483 w 5155357"/>
              <a:gd name="connsiteY338" fmla="*/ 73060 h 1041673"/>
              <a:gd name="connsiteX339" fmla="*/ 330244 w 5155357"/>
              <a:gd name="connsiteY339" fmla="*/ 75298 h 1041673"/>
              <a:gd name="connsiteX340" fmla="*/ 326887 w 5155357"/>
              <a:gd name="connsiteY340" fmla="*/ 74801 h 1041673"/>
              <a:gd name="connsiteX341" fmla="*/ 322970 w 5155357"/>
              <a:gd name="connsiteY341" fmla="*/ 78718 h 1041673"/>
              <a:gd name="connsiteX342" fmla="*/ 279446 w 5155357"/>
              <a:gd name="connsiteY342" fmla="*/ 90594 h 1041673"/>
              <a:gd name="connsiteX343" fmla="*/ 278638 w 5155357"/>
              <a:gd name="connsiteY343" fmla="*/ 90594 h 1041673"/>
              <a:gd name="connsiteX344" fmla="*/ 273725 w 5155357"/>
              <a:gd name="connsiteY344" fmla="*/ 92211 h 1041673"/>
              <a:gd name="connsiteX345" fmla="*/ 267073 w 5155357"/>
              <a:gd name="connsiteY345" fmla="*/ 94822 h 1041673"/>
              <a:gd name="connsiteX346" fmla="*/ 266761 w 5155357"/>
              <a:gd name="connsiteY346" fmla="*/ 94822 h 1041673"/>
              <a:gd name="connsiteX347" fmla="*/ 219942 w 5155357"/>
              <a:gd name="connsiteY347" fmla="*/ 116709 h 1041673"/>
              <a:gd name="connsiteX348" fmla="*/ 213040 w 5155357"/>
              <a:gd name="connsiteY348" fmla="*/ 120377 h 1041673"/>
              <a:gd name="connsiteX349" fmla="*/ 212481 w 5155357"/>
              <a:gd name="connsiteY349" fmla="*/ 120999 h 1041673"/>
              <a:gd name="connsiteX350" fmla="*/ 212232 w 5155357"/>
              <a:gd name="connsiteY350" fmla="*/ 121123 h 1041673"/>
              <a:gd name="connsiteX351" fmla="*/ 186615 w 5155357"/>
              <a:gd name="connsiteY351" fmla="*/ 137600 h 1041673"/>
              <a:gd name="connsiteX352" fmla="*/ 186615 w 5155357"/>
              <a:gd name="connsiteY352" fmla="*/ 138968 h 1041673"/>
              <a:gd name="connsiteX353" fmla="*/ 187299 w 5155357"/>
              <a:gd name="connsiteY353" fmla="*/ 139279 h 1041673"/>
              <a:gd name="connsiteX354" fmla="*/ 187983 w 5155357"/>
              <a:gd name="connsiteY354" fmla="*/ 139030 h 1041673"/>
              <a:gd name="connsiteX355" fmla="*/ 213102 w 5155357"/>
              <a:gd name="connsiteY355" fmla="*/ 122864 h 1041673"/>
              <a:gd name="connsiteX356" fmla="*/ 213414 w 5155357"/>
              <a:gd name="connsiteY356" fmla="*/ 122740 h 1041673"/>
              <a:gd name="connsiteX357" fmla="*/ 213662 w 5155357"/>
              <a:gd name="connsiteY357" fmla="*/ 122802 h 1041673"/>
              <a:gd name="connsiteX358" fmla="*/ 213848 w 5155357"/>
              <a:gd name="connsiteY358" fmla="*/ 122802 h 1041673"/>
              <a:gd name="connsiteX359" fmla="*/ 214470 w 5155357"/>
              <a:gd name="connsiteY359" fmla="*/ 123797 h 1041673"/>
              <a:gd name="connsiteX360" fmla="*/ 214097 w 5155357"/>
              <a:gd name="connsiteY360" fmla="*/ 123921 h 1041673"/>
              <a:gd name="connsiteX361" fmla="*/ 210740 w 5155357"/>
              <a:gd name="connsiteY361" fmla="*/ 126159 h 1041673"/>
              <a:gd name="connsiteX362" fmla="*/ 210864 w 5155357"/>
              <a:gd name="connsiteY362" fmla="*/ 126284 h 1041673"/>
              <a:gd name="connsiteX363" fmla="*/ 209931 w 5155357"/>
              <a:gd name="connsiteY363" fmla="*/ 126968 h 1041673"/>
              <a:gd name="connsiteX364" fmla="*/ 209869 w 5155357"/>
              <a:gd name="connsiteY364" fmla="*/ 128149 h 1041673"/>
              <a:gd name="connsiteX365" fmla="*/ 210491 w 5155357"/>
              <a:gd name="connsiteY365" fmla="*/ 128460 h 1041673"/>
              <a:gd name="connsiteX366" fmla="*/ 211051 w 5155357"/>
              <a:gd name="connsiteY366" fmla="*/ 128274 h 1041673"/>
              <a:gd name="connsiteX367" fmla="*/ 211548 w 5155357"/>
              <a:gd name="connsiteY367" fmla="*/ 127963 h 1041673"/>
              <a:gd name="connsiteX368" fmla="*/ 212481 w 5155357"/>
              <a:gd name="connsiteY368" fmla="*/ 128460 h 1041673"/>
              <a:gd name="connsiteX369" fmla="*/ 201351 w 5155357"/>
              <a:gd name="connsiteY369" fmla="*/ 140212 h 1041673"/>
              <a:gd name="connsiteX370" fmla="*/ 201351 w 5155357"/>
              <a:gd name="connsiteY370" fmla="*/ 140212 h 1041673"/>
              <a:gd name="connsiteX371" fmla="*/ 196563 w 5155357"/>
              <a:gd name="connsiteY371" fmla="*/ 143507 h 1041673"/>
              <a:gd name="connsiteX372" fmla="*/ 187050 w 5155357"/>
              <a:gd name="connsiteY372" fmla="*/ 150284 h 1041673"/>
              <a:gd name="connsiteX373" fmla="*/ 171754 w 5155357"/>
              <a:gd name="connsiteY373" fmla="*/ 159176 h 1041673"/>
              <a:gd name="connsiteX374" fmla="*/ 164480 w 5155357"/>
              <a:gd name="connsiteY374" fmla="*/ 165331 h 1041673"/>
              <a:gd name="connsiteX375" fmla="*/ 160003 w 5155357"/>
              <a:gd name="connsiteY375" fmla="*/ 173166 h 1041673"/>
              <a:gd name="connsiteX376" fmla="*/ 187921 w 5155357"/>
              <a:gd name="connsiteY376" fmla="*/ 151404 h 1041673"/>
              <a:gd name="connsiteX377" fmla="*/ 187921 w 5155357"/>
              <a:gd name="connsiteY377" fmla="*/ 151404 h 1041673"/>
              <a:gd name="connsiteX378" fmla="*/ 197371 w 5155357"/>
              <a:gd name="connsiteY378" fmla="*/ 144688 h 1041673"/>
              <a:gd name="connsiteX379" fmla="*/ 202470 w 5155357"/>
              <a:gd name="connsiteY379" fmla="*/ 141206 h 1041673"/>
              <a:gd name="connsiteX380" fmla="*/ 202470 w 5155357"/>
              <a:gd name="connsiteY380" fmla="*/ 141393 h 1041673"/>
              <a:gd name="connsiteX381" fmla="*/ 204709 w 5155357"/>
              <a:gd name="connsiteY381" fmla="*/ 140585 h 1041673"/>
              <a:gd name="connsiteX382" fmla="*/ 195755 w 5155357"/>
              <a:gd name="connsiteY382" fmla="*/ 149911 h 1041673"/>
              <a:gd name="connsiteX383" fmla="*/ 191589 w 5155357"/>
              <a:gd name="connsiteY383" fmla="*/ 153207 h 1041673"/>
              <a:gd name="connsiteX384" fmla="*/ 191527 w 5155357"/>
              <a:gd name="connsiteY384" fmla="*/ 154637 h 1041673"/>
              <a:gd name="connsiteX385" fmla="*/ 192273 w 5155357"/>
              <a:gd name="connsiteY385" fmla="*/ 154948 h 1041673"/>
              <a:gd name="connsiteX386" fmla="*/ 192957 w 5155357"/>
              <a:gd name="connsiteY386" fmla="*/ 154699 h 1041673"/>
              <a:gd name="connsiteX387" fmla="*/ 196999 w 5155357"/>
              <a:gd name="connsiteY387" fmla="*/ 151528 h 1041673"/>
              <a:gd name="connsiteX388" fmla="*/ 206574 w 5155357"/>
              <a:gd name="connsiteY388" fmla="*/ 141393 h 1041673"/>
              <a:gd name="connsiteX389" fmla="*/ 209310 w 5155357"/>
              <a:gd name="connsiteY389" fmla="*/ 137538 h 1041673"/>
              <a:gd name="connsiteX390" fmla="*/ 214346 w 5155357"/>
              <a:gd name="connsiteY390" fmla="*/ 134740 h 1041673"/>
              <a:gd name="connsiteX391" fmla="*/ 238222 w 5155357"/>
              <a:gd name="connsiteY391" fmla="*/ 121372 h 1041673"/>
              <a:gd name="connsiteX392" fmla="*/ 238595 w 5155357"/>
              <a:gd name="connsiteY392" fmla="*/ 121931 h 1041673"/>
              <a:gd name="connsiteX393" fmla="*/ 238595 w 5155357"/>
              <a:gd name="connsiteY393" fmla="*/ 121931 h 1041673"/>
              <a:gd name="connsiteX394" fmla="*/ 238285 w 5155357"/>
              <a:gd name="connsiteY394" fmla="*/ 121931 h 1041673"/>
              <a:gd name="connsiteX395" fmla="*/ 234927 w 5155357"/>
              <a:gd name="connsiteY395" fmla="*/ 124170 h 1041673"/>
              <a:gd name="connsiteX396" fmla="*/ 235051 w 5155357"/>
              <a:gd name="connsiteY396" fmla="*/ 124294 h 1041673"/>
              <a:gd name="connsiteX397" fmla="*/ 233434 w 5155357"/>
              <a:gd name="connsiteY397" fmla="*/ 125538 h 1041673"/>
              <a:gd name="connsiteX398" fmla="*/ 233434 w 5155357"/>
              <a:gd name="connsiteY398" fmla="*/ 126719 h 1041673"/>
              <a:gd name="connsiteX399" fmla="*/ 233994 w 5155357"/>
              <a:gd name="connsiteY399" fmla="*/ 126968 h 1041673"/>
              <a:gd name="connsiteX400" fmla="*/ 234616 w 5155357"/>
              <a:gd name="connsiteY400" fmla="*/ 126719 h 1041673"/>
              <a:gd name="connsiteX401" fmla="*/ 235362 w 5155357"/>
              <a:gd name="connsiteY401" fmla="*/ 126035 h 1041673"/>
              <a:gd name="connsiteX402" fmla="*/ 224792 w 5155357"/>
              <a:gd name="connsiteY402" fmla="*/ 138098 h 1041673"/>
              <a:gd name="connsiteX403" fmla="*/ 224854 w 5155357"/>
              <a:gd name="connsiteY403" fmla="*/ 138098 h 1041673"/>
              <a:gd name="connsiteX404" fmla="*/ 218201 w 5155357"/>
              <a:gd name="connsiteY404" fmla="*/ 142947 h 1041673"/>
              <a:gd name="connsiteX405" fmla="*/ 211113 w 5155357"/>
              <a:gd name="connsiteY405" fmla="*/ 148170 h 1041673"/>
              <a:gd name="connsiteX406" fmla="*/ 195195 w 5155357"/>
              <a:gd name="connsiteY406" fmla="*/ 157124 h 1041673"/>
              <a:gd name="connsiteX407" fmla="*/ 179278 w 5155357"/>
              <a:gd name="connsiteY407" fmla="*/ 171922 h 1041673"/>
              <a:gd name="connsiteX408" fmla="*/ 178718 w 5155357"/>
              <a:gd name="connsiteY408" fmla="*/ 172233 h 1041673"/>
              <a:gd name="connsiteX409" fmla="*/ 175112 w 5155357"/>
              <a:gd name="connsiteY409" fmla="*/ 170554 h 1041673"/>
              <a:gd name="connsiteX410" fmla="*/ 172377 w 5155357"/>
              <a:gd name="connsiteY410" fmla="*/ 174907 h 1041673"/>
              <a:gd name="connsiteX411" fmla="*/ 171568 w 5155357"/>
              <a:gd name="connsiteY411" fmla="*/ 175528 h 1041673"/>
              <a:gd name="connsiteX412" fmla="*/ 171133 w 5155357"/>
              <a:gd name="connsiteY412" fmla="*/ 176834 h 1041673"/>
              <a:gd name="connsiteX413" fmla="*/ 172003 w 5155357"/>
              <a:gd name="connsiteY413" fmla="*/ 177394 h 1041673"/>
              <a:gd name="connsiteX414" fmla="*/ 172439 w 5155357"/>
              <a:gd name="connsiteY414" fmla="*/ 177269 h 1041673"/>
              <a:gd name="connsiteX415" fmla="*/ 173931 w 5155357"/>
              <a:gd name="connsiteY415" fmla="*/ 176088 h 1041673"/>
              <a:gd name="connsiteX416" fmla="*/ 173931 w 5155357"/>
              <a:gd name="connsiteY416" fmla="*/ 176088 h 1041673"/>
              <a:gd name="connsiteX417" fmla="*/ 179526 w 5155357"/>
              <a:gd name="connsiteY417" fmla="*/ 173912 h 1041673"/>
              <a:gd name="connsiteX418" fmla="*/ 179526 w 5155357"/>
              <a:gd name="connsiteY418" fmla="*/ 173912 h 1041673"/>
              <a:gd name="connsiteX419" fmla="*/ 180459 w 5155357"/>
              <a:gd name="connsiteY419" fmla="*/ 173414 h 1041673"/>
              <a:gd name="connsiteX420" fmla="*/ 180584 w 5155357"/>
              <a:gd name="connsiteY420" fmla="*/ 173228 h 1041673"/>
              <a:gd name="connsiteX421" fmla="*/ 180708 w 5155357"/>
              <a:gd name="connsiteY421" fmla="*/ 173352 h 1041673"/>
              <a:gd name="connsiteX422" fmla="*/ 190221 w 5155357"/>
              <a:gd name="connsiteY422" fmla="*/ 165518 h 1041673"/>
              <a:gd name="connsiteX423" fmla="*/ 192460 w 5155357"/>
              <a:gd name="connsiteY423" fmla="*/ 164958 h 1041673"/>
              <a:gd name="connsiteX424" fmla="*/ 199175 w 5155357"/>
              <a:gd name="connsiteY424" fmla="*/ 158803 h 1041673"/>
              <a:gd name="connsiteX425" fmla="*/ 211984 w 5155357"/>
              <a:gd name="connsiteY425" fmla="*/ 149290 h 1041673"/>
              <a:gd name="connsiteX426" fmla="*/ 211859 w 5155357"/>
              <a:gd name="connsiteY426" fmla="*/ 149290 h 1041673"/>
              <a:gd name="connsiteX427" fmla="*/ 218947 w 5155357"/>
              <a:gd name="connsiteY427" fmla="*/ 144067 h 1041673"/>
              <a:gd name="connsiteX428" fmla="*/ 225849 w 5155357"/>
              <a:gd name="connsiteY428" fmla="*/ 139030 h 1041673"/>
              <a:gd name="connsiteX429" fmla="*/ 225849 w 5155357"/>
              <a:gd name="connsiteY429" fmla="*/ 139217 h 1041673"/>
              <a:gd name="connsiteX430" fmla="*/ 244875 w 5155357"/>
              <a:gd name="connsiteY430" fmla="*/ 126968 h 1041673"/>
              <a:gd name="connsiteX431" fmla="*/ 264399 w 5155357"/>
              <a:gd name="connsiteY431" fmla="*/ 115216 h 1041673"/>
              <a:gd name="connsiteX432" fmla="*/ 262160 w 5155357"/>
              <a:gd name="connsiteY432" fmla="*/ 110739 h 1041673"/>
              <a:gd name="connsiteX433" fmla="*/ 247673 w 5155357"/>
              <a:gd name="connsiteY433" fmla="*/ 120253 h 1041673"/>
              <a:gd name="connsiteX434" fmla="*/ 242823 w 5155357"/>
              <a:gd name="connsiteY434" fmla="*/ 119755 h 1041673"/>
              <a:gd name="connsiteX435" fmla="*/ 242823 w 5155357"/>
              <a:gd name="connsiteY435" fmla="*/ 119507 h 1041673"/>
              <a:gd name="connsiteX436" fmla="*/ 242574 w 5155357"/>
              <a:gd name="connsiteY436" fmla="*/ 118512 h 1041673"/>
              <a:gd name="connsiteX437" fmla="*/ 242761 w 5155357"/>
              <a:gd name="connsiteY437" fmla="*/ 118512 h 1041673"/>
              <a:gd name="connsiteX438" fmla="*/ 265643 w 5155357"/>
              <a:gd name="connsiteY438" fmla="*/ 106263 h 1041673"/>
              <a:gd name="connsiteX439" fmla="*/ 265643 w 5155357"/>
              <a:gd name="connsiteY439" fmla="*/ 106263 h 1041673"/>
              <a:gd name="connsiteX440" fmla="*/ 266824 w 5155357"/>
              <a:gd name="connsiteY440" fmla="*/ 105703 h 1041673"/>
              <a:gd name="connsiteX441" fmla="*/ 268316 w 5155357"/>
              <a:gd name="connsiteY441" fmla="*/ 105019 h 1041673"/>
              <a:gd name="connsiteX442" fmla="*/ 280689 w 5155357"/>
              <a:gd name="connsiteY442" fmla="*/ 100667 h 1041673"/>
              <a:gd name="connsiteX443" fmla="*/ 283052 w 5155357"/>
              <a:gd name="connsiteY443" fmla="*/ 101599 h 1041673"/>
              <a:gd name="connsiteX444" fmla="*/ 286782 w 5155357"/>
              <a:gd name="connsiteY444" fmla="*/ 100356 h 1041673"/>
              <a:gd name="connsiteX445" fmla="*/ 289145 w 5155357"/>
              <a:gd name="connsiteY445" fmla="*/ 99423 h 1041673"/>
              <a:gd name="connsiteX446" fmla="*/ 289145 w 5155357"/>
              <a:gd name="connsiteY446" fmla="*/ 99548 h 1041673"/>
              <a:gd name="connsiteX447" fmla="*/ 294120 w 5155357"/>
              <a:gd name="connsiteY447" fmla="*/ 97247 h 1041673"/>
              <a:gd name="connsiteX448" fmla="*/ 294120 w 5155357"/>
              <a:gd name="connsiteY448" fmla="*/ 97247 h 1041673"/>
              <a:gd name="connsiteX449" fmla="*/ 308669 w 5155357"/>
              <a:gd name="connsiteY449" fmla="*/ 92459 h 1041673"/>
              <a:gd name="connsiteX450" fmla="*/ 309167 w 5155357"/>
              <a:gd name="connsiteY450" fmla="*/ 91402 h 1041673"/>
              <a:gd name="connsiteX451" fmla="*/ 308110 w 5155357"/>
              <a:gd name="connsiteY451" fmla="*/ 90905 h 1041673"/>
              <a:gd name="connsiteX452" fmla="*/ 293560 w 5155357"/>
              <a:gd name="connsiteY452" fmla="*/ 95693 h 1041673"/>
              <a:gd name="connsiteX453" fmla="*/ 293560 w 5155357"/>
              <a:gd name="connsiteY453" fmla="*/ 95568 h 1041673"/>
              <a:gd name="connsiteX454" fmla="*/ 293062 w 5155357"/>
              <a:gd name="connsiteY454" fmla="*/ 95009 h 1041673"/>
              <a:gd name="connsiteX455" fmla="*/ 294120 w 5155357"/>
              <a:gd name="connsiteY455" fmla="*/ 93454 h 1041673"/>
              <a:gd name="connsiteX456" fmla="*/ 295923 w 5155357"/>
              <a:gd name="connsiteY456" fmla="*/ 92832 h 1041673"/>
              <a:gd name="connsiteX457" fmla="*/ 314265 w 5155357"/>
              <a:gd name="connsiteY457" fmla="*/ 88915 h 1041673"/>
              <a:gd name="connsiteX458" fmla="*/ 314514 w 5155357"/>
              <a:gd name="connsiteY458" fmla="*/ 88915 h 1041673"/>
              <a:gd name="connsiteX459" fmla="*/ 312338 w 5155357"/>
              <a:gd name="connsiteY459" fmla="*/ 89910 h 1041673"/>
              <a:gd name="connsiteX460" fmla="*/ 312027 w 5155357"/>
              <a:gd name="connsiteY460" fmla="*/ 90283 h 1041673"/>
              <a:gd name="connsiteX461" fmla="*/ 312400 w 5155357"/>
              <a:gd name="connsiteY461" fmla="*/ 90594 h 1041673"/>
              <a:gd name="connsiteX462" fmla="*/ 312400 w 5155357"/>
              <a:gd name="connsiteY462" fmla="*/ 90594 h 1041673"/>
              <a:gd name="connsiteX463" fmla="*/ 314949 w 5155357"/>
              <a:gd name="connsiteY463" fmla="*/ 89413 h 1041673"/>
              <a:gd name="connsiteX464" fmla="*/ 325520 w 5155357"/>
              <a:gd name="connsiteY464" fmla="*/ 88231 h 1041673"/>
              <a:gd name="connsiteX465" fmla="*/ 324959 w 5155357"/>
              <a:gd name="connsiteY465" fmla="*/ 84874 h 1041673"/>
              <a:gd name="connsiteX466" fmla="*/ 331675 w 5155357"/>
              <a:gd name="connsiteY466" fmla="*/ 86055 h 1041673"/>
              <a:gd name="connsiteX467" fmla="*/ 338949 w 5155357"/>
              <a:gd name="connsiteY467" fmla="*/ 82697 h 1041673"/>
              <a:gd name="connsiteX468" fmla="*/ 342991 w 5155357"/>
              <a:gd name="connsiteY468" fmla="*/ 81951 h 1041673"/>
              <a:gd name="connsiteX469" fmla="*/ 349706 w 5155357"/>
              <a:gd name="connsiteY469" fmla="*/ 81951 h 1041673"/>
              <a:gd name="connsiteX470" fmla="*/ 355178 w 5155357"/>
              <a:gd name="connsiteY470" fmla="*/ 80646 h 1041673"/>
              <a:gd name="connsiteX471" fmla="*/ 360587 w 5155357"/>
              <a:gd name="connsiteY471" fmla="*/ 79340 h 1041673"/>
              <a:gd name="connsiteX472" fmla="*/ 363448 w 5155357"/>
              <a:gd name="connsiteY472" fmla="*/ 80894 h 1041673"/>
              <a:gd name="connsiteX473" fmla="*/ 366245 w 5155357"/>
              <a:gd name="connsiteY473" fmla="*/ 80894 h 1041673"/>
              <a:gd name="connsiteX474" fmla="*/ 373271 w 5155357"/>
              <a:gd name="connsiteY474" fmla="*/ 80894 h 1041673"/>
              <a:gd name="connsiteX475" fmla="*/ 379738 w 5155357"/>
              <a:gd name="connsiteY475" fmla="*/ 80894 h 1041673"/>
              <a:gd name="connsiteX476" fmla="*/ 385396 w 5155357"/>
              <a:gd name="connsiteY476" fmla="*/ 82449 h 1041673"/>
              <a:gd name="connsiteX477" fmla="*/ 396278 w 5155357"/>
              <a:gd name="connsiteY477" fmla="*/ 81951 h 1041673"/>
              <a:gd name="connsiteX478" fmla="*/ 401189 w 5155357"/>
              <a:gd name="connsiteY478" fmla="*/ 82697 h 1041673"/>
              <a:gd name="connsiteX479" fmla="*/ 399635 w 5155357"/>
              <a:gd name="connsiteY479" fmla="*/ 85558 h 1041673"/>
              <a:gd name="connsiteX480" fmla="*/ 402433 w 5155357"/>
              <a:gd name="connsiteY480" fmla="*/ 86863 h 1041673"/>
              <a:gd name="connsiteX481" fmla="*/ 405044 w 5155357"/>
              <a:gd name="connsiteY481" fmla="*/ 87361 h 1041673"/>
              <a:gd name="connsiteX482" fmla="*/ 395469 w 5155357"/>
              <a:gd name="connsiteY482" fmla="*/ 88853 h 1041673"/>
              <a:gd name="connsiteX483" fmla="*/ 391552 w 5155357"/>
              <a:gd name="connsiteY483" fmla="*/ 86552 h 1041673"/>
              <a:gd name="connsiteX484" fmla="*/ 392174 w 5155357"/>
              <a:gd name="connsiteY484" fmla="*/ 86055 h 1041673"/>
              <a:gd name="connsiteX485" fmla="*/ 392174 w 5155357"/>
              <a:gd name="connsiteY485" fmla="*/ 85371 h 1041673"/>
              <a:gd name="connsiteX486" fmla="*/ 391490 w 5155357"/>
              <a:gd name="connsiteY486" fmla="*/ 85371 h 1041673"/>
              <a:gd name="connsiteX487" fmla="*/ 391241 w 5155357"/>
              <a:gd name="connsiteY487" fmla="*/ 85558 h 1041673"/>
              <a:gd name="connsiteX488" fmla="*/ 390992 w 5155357"/>
              <a:gd name="connsiteY488" fmla="*/ 85558 h 1041673"/>
              <a:gd name="connsiteX489" fmla="*/ 389873 w 5155357"/>
              <a:gd name="connsiteY489" fmla="*/ 84874 h 1041673"/>
              <a:gd name="connsiteX490" fmla="*/ 389624 w 5155357"/>
              <a:gd name="connsiteY490" fmla="*/ 84874 h 1041673"/>
              <a:gd name="connsiteX491" fmla="*/ 389500 w 5155357"/>
              <a:gd name="connsiteY491" fmla="*/ 84501 h 1041673"/>
              <a:gd name="connsiteX492" fmla="*/ 388878 w 5155357"/>
              <a:gd name="connsiteY492" fmla="*/ 84190 h 1041673"/>
              <a:gd name="connsiteX493" fmla="*/ 388567 w 5155357"/>
              <a:gd name="connsiteY493" fmla="*/ 84811 h 1041673"/>
              <a:gd name="connsiteX494" fmla="*/ 388691 w 5155357"/>
              <a:gd name="connsiteY494" fmla="*/ 85247 h 1041673"/>
              <a:gd name="connsiteX495" fmla="*/ 388754 w 5155357"/>
              <a:gd name="connsiteY495" fmla="*/ 85495 h 1041673"/>
              <a:gd name="connsiteX496" fmla="*/ 388754 w 5155357"/>
              <a:gd name="connsiteY496" fmla="*/ 85495 h 1041673"/>
              <a:gd name="connsiteX497" fmla="*/ 388194 w 5155357"/>
              <a:gd name="connsiteY497" fmla="*/ 84936 h 1041673"/>
              <a:gd name="connsiteX498" fmla="*/ 384836 w 5155357"/>
              <a:gd name="connsiteY498" fmla="*/ 86615 h 1041673"/>
              <a:gd name="connsiteX499" fmla="*/ 368111 w 5155357"/>
              <a:gd name="connsiteY499" fmla="*/ 85558 h 1041673"/>
              <a:gd name="connsiteX500" fmla="*/ 357478 w 5155357"/>
              <a:gd name="connsiteY500" fmla="*/ 83879 h 1041673"/>
              <a:gd name="connsiteX501" fmla="*/ 340193 w 5155357"/>
              <a:gd name="connsiteY501" fmla="*/ 85558 h 1041673"/>
              <a:gd name="connsiteX502" fmla="*/ 339074 w 5155357"/>
              <a:gd name="connsiteY502" fmla="*/ 82760 h 1041673"/>
              <a:gd name="connsiteX503" fmla="*/ 338763 w 5155357"/>
              <a:gd name="connsiteY503" fmla="*/ 89786 h 1041673"/>
              <a:gd name="connsiteX504" fmla="*/ 352131 w 5155357"/>
              <a:gd name="connsiteY504" fmla="*/ 90532 h 1041673"/>
              <a:gd name="connsiteX505" fmla="*/ 390060 w 5155357"/>
              <a:gd name="connsiteY505" fmla="*/ 88729 h 1041673"/>
              <a:gd name="connsiteX506" fmla="*/ 395345 w 5155357"/>
              <a:gd name="connsiteY506" fmla="*/ 88915 h 1041673"/>
              <a:gd name="connsiteX507" fmla="*/ 367551 w 5155357"/>
              <a:gd name="connsiteY507" fmla="*/ 92211 h 1041673"/>
              <a:gd name="connsiteX508" fmla="*/ 351945 w 5155357"/>
              <a:gd name="connsiteY508" fmla="*/ 94262 h 1041673"/>
              <a:gd name="connsiteX509" fmla="*/ 351945 w 5155357"/>
              <a:gd name="connsiteY509" fmla="*/ 94262 h 1041673"/>
              <a:gd name="connsiteX510" fmla="*/ 344794 w 5155357"/>
              <a:gd name="connsiteY510" fmla="*/ 95941 h 1041673"/>
              <a:gd name="connsiteX511" fmla="*/ 335592 w 5155357"/>
              <a:gd name="connsiteY511" fmla="*/ 98304 h 1041673"/>
              <a:gd name="connsiteX512" fmla="*/ 335343 w 5155357"/>
              <a:gd name="connsiteY512" fmla="*/ 98553 h 1041673"/>
              <a:gd name="connsiteX513" fmla="*/ 335219 w 5155357"/>
              <a:gd name="connsiteY513" fmla="*/ 98428 h 1041673"/>
              <a:gd name="connsiteX514" fmla="*/ 329063 w 5155357"/>
              <a:gd name="connsiteY514" fmla="*/ 100045 h 1041673"/>
              <a:gd name="connsiteX515" fmla="*/ 331302 w 5155357"/>
              <a:gd name="connsiteY515" fmla="*/ 102283 h 1041673"/>
              <a:gd name="connsiteX516" fmla="*/ 321788 w 5155357"/>
              <a:gd name="connsiteY516" fmla="*/ 103962 h 1041673"/>
              <a:gd name="connsiteX517" fmla="*/ 321788 w 5155357"/>
              <a:gd name="connsiteY517" fmla="*/ 103403 h 1041673"/>
              <a:gd name="connsiteX518" fmla="*/ 321726 w 5155357"/>
              <a:gd name="connsiteY518" fmla="*/ 103403 h 1041673"/>
              <a:gd name="connsiteX519" fmla="*/ 323841 w 5155357"/>
              <a:gd name="connsiteY519" fmla="*/ 102159 h 1041673"/>
              <a:gd name="connsiteX520" fmla="*/ 323592 w 5155357"/>
              <a:gd name="connsiteY520" fmla="*/ 101102 h 1041673"/>
              <a:gd name="connsiteX521" fmla="*/ 322534 w 5155357"/>
              <a:gd name="connsiteY521" fmla="*/ 101289 h 1041673"/>
              <a:gd name="connsiteX522" fmla="*/ 321167 w 5155357"/>
              <a:gd name="connsiteY522" fmla="*/ 101848 h 1041673"/>
              <a:gd name="connsiteX523" fmla="*/ 321167 w 5155357"/>
              <a:gd name="connsiteY523" fmla="*/ 101724 h 1041673"/>
              <a:gd name="connsiteX524" fmla="*/ 307798 w 5155357"/>
              <a:gd name="connsiteY524" fmla="*/ 106760 h 1041673"/>
              <a:gd name="connsiteX525" fmla="*/ 310597 w 5155357"/>
              <a:gd name="connsiteY525" fmla="*/ 108439 h 1041673"/>
              <a:gd name="connsiteX526" fmla="*/ 299405 w 5155357"/>
              <a:gd name="connsiteY526" fmla="*/ 114532 h 1041673"/>
              <a:gd name="connsiteX527" fmla="*/ 292130 w 5155357"/>
              <a:gd name="connsiteY527" fmla="*/ 115652 h 1041673"/>
              <a:gd name="connsiteX528" fmla="*/ 242450 w 5155357"/>
              <a:gd name="connsiteY528" fmla="*/ 140212 h 1041673"/>
              <a:gd name="connsiteX529" fmla="*/ 236294 w 5155357"/>
              <a:gd name="connsiteY529" fmla="*/ 140771 h 1041673"/>
              <a:gd name="connsiteX530" fmla="*/ 235486 w 5155357"/>
              <a:gd name="connsiteY530" fmla="*/ 143507 h 1041673"/>
              <a:gd name="connsiteX531" fmla="*/ 235424 w 5155357"/>
              <a:gd name="connsiteY531" fmla="*/ 143320 h 1041673"/>
              <a:gd name="connsiteX532" fmla="*/ 234864 w 5155357"/>
              <a:gd name="connsiteY532" fmla="*/ 142388 h 1041673"/>
              <a:gd name="connsiteX533" fmla="*/ 234740 w 5155357"/>
              <a:gd name="connsiteY533" fmla="*/ 142388 h 1041673"/>
              <a:gd name="connsiteX534" fmla="*/ 234616 w 5155357"/>
              <a:gd name="connsiteY534" fmla="*/ 142263 h 1041673"/>
              <a:gd name="connsiteX535" fmla="*/ 232377 w 5155357"/>
              <a:gd name="connsiteY535" fmla="*/ 143134 h 1041673"/>
              <a:gd name="connsiteX536" fmla="*/ 232377 w 5155357"/>
              <a:gd name="connsiteY536" fmla="*/ 143010 h 1041673"/>
              <a:gd name="connsiteX537" fmla="*/ 212854 w 5155357"/>
              <a:gd name="connsiteY537" fmla="*/ 156378 h 1041673"/>
              <a:gd name="connsiteX538" fmla="*/ 207817 w 5155357"/>
              <a:gd name="connsiteY538" fmla="*/ 160295 h 1041673"/>
              <a:gd name="connsiteX539" fmla="*/ 192770 w 5155357"/>
              <a:gd name="connsiteY539" fmla="*/ 172046 h 1041673"/>
              <a:gd name="connsiteX540" fmla="*/ 182138 w 5155357"/>
              <a:gd name="connsiteY540" fmla="*/ 179321 h 1041673"/>
              <a:gd name="connsiteX541" fmla="*/ 144210 w 5155357"/>
              <a:gd name="connsiteY541" fmla="*/ 213457 h 1041673"/>
              <a:gd name="connsiteX542" fmla="*/ 138055 w 5155357"/>
              <a:gd name="connsiteY542" fmla="*/ 221229 h 1041673"/>
              <a:gd name="connsiteX543" fmla="*/ 135816 w 5155357"/>
              <a:gd name="connsiteY543" fmla="*/ 226265 h 1041673"/>
              <a:gd name="connsiteX544" fmla="*/ 135443 w 5155357"/>
              <a:gd name="connsiteY544" fmla="*/ 226141 h 1041673"/>
              <a:gd name="connsiteX545" fmla="*/ 136002 w 5155357"/>
              <a:gd name="connsiteY545" fmla="*/ 225022 h 1041673"/>
              <a:gd name="connsiteX546" fmla="*/ 135692 w 5155357"/>
              <a:gd name="connsiteY546" fmla="*/ 224462 h 1041673"/>
              <a:gd name="connsiteX547" fmla="*/ 135132 w 5155357"/>
              <a:gd name="connsiteY547" fmla="*/ 224711 h 1041673"/>
              <a:gd name="connsiteX548" fmla="*/ 134946 w 5155357"/>
              <a:gd name="connsiteY548" fmla="*/ 225146 h 1041673"/>
              <a:gd name="connsiteX549" fmla="*/ 134137 w 5155357"/>
              <a:gd name="connsiteY549" fmla="*/ 225146 h 1041673"/>
              <a:gd name="connsiteX550" fmla="*/ 123504 w 5155357"/>
              <a:gd name="connsiteY550" fmla="*/ 236835 h 1041673"/>
              <a:gd name="connsiteX551" fmla="*/ 123504 w 5155357"/>
              <a:gd name="connsiteY551" fmla="*/ 239633 h 1041673"/>
              <a:gd name="connsiteX552" fmla="*/ 121266 w 5155357"/>
              <a:gd name="connsiteY552" fmla="*/ 239633 h 1041673"/>
              <a:gd name="connsiteX553" fmla="*/ 114551 w 5155357"/>
              <a:gd name="connsiteY553" fmla="*/ 247468 h 1041673"/>
              <a:gd name="connsiteX554" fmla="*/ 113432 w 5155357"/>
              <a:gd name="connsiteY554" fmla="*/ 251447 h 1041673"/>
              <a:gd name="connsiteX555" fmla="*/ 103919 w 5155357"/>
              <a:gd name="connsiteY555" fmla="*/ 258100 h 1041673"/>
              <a:gd name="connsiteX556" fmla="*/ 103359 w 5155357"/>
              <a:gd name="connsiteY556" fmla="*/ 262079 h 1041673"/>
              <a:gd name="connsiteX557" fmla="*/ 49203 w 5155357"/>
              <a:gd name="connsiteY557" fmla="*/ 335200 h 1041673"/>
              <a:gd name="connsiteX558" fmla="*/ 33534 w 5155357"/>
              <a:gd name="connsiteY558" fmla="*/ 362496 h 1041673"/>
              <a:gd name="connsiteX559" fmla="*/ 33658 w 5155357"/>
              <a:gd name="connsiteY559" fmla="*/ 362496 h 1041673"/>
              <a:gd name="connsiteX560" fmla="*/ 27503 w 5155357"/>
              <a:gd name="connsiteY560" fmla="*/ 373128 h 1041673"/>
              <a:gd name="connsiteX561" fmla="*/ 21098 w 5155357"/>
              <a:gd name="connsiteY561" fmla="*/ 384258 h 1041673"/>
              <a:gd name="connsiteX562" fmla="*/ 21223 w 5155357"/>
              <a:gd name="connsiteY562" fmla="*/ 384942 h 1041673"/>
              <a:gd name="connsiteX563" fmla="*/ 21472 w 5155357"/>
              <a:gd name="connsiteY563" fmla="*/ 385004 h 1041673"/>
              <a:gd name="connsiteX564" fmla="*/ 21907 w 5155357"/>
              <a:gd name="connsiteY564" fmla="*/ 384755 h 1041673"/>
              <a:gd name="connsiteX565" fmla="*/ 28374 w 5155357"/>
              <a:gd name="connsiteY565" fmla="*/ 373501 h 1041673"/>
              <a:gd name="connsiteX566" fmla="*/ 34529 w 5155357"/>
              <a:gd name="connsiteY566" fmla="*/ 362745 h 1041673"/>
              <a:gd name="connsiteX567" fmla="*/ 34529 w 5155357"/>
              <a:gd name="connsiteY567" fmla="*/ 362993 h 1041673"/>
              <a:gd name="connsiteX568" fmla="*/ 50819 w 5155357"/>
              <a:gd name="connsiteY568" fmla="*/ 337314 h 1041673"/>
              <a:gd name="connsiteX569" fmla="*/ 59213 w 5155357"/>
              <a:gd name="connsiteY569" fmla="*/ 326620 h 1041673"/>
              <a:gd name="connsiteX570" fmla="*/ 69162 w 5155357"/>
              <a:gd name="connsiteY570" fmla="*/ 318226 h 1041673"/>
              <a:gd name="connsiteX571" fmla="*/ 69224 w 5155357"/>
              <a:gd name="connsiteY571" fmla="*/ 318226 h 1041673"/>
              <a:gd name="connsiteX572" fmla="*/ 64188 w 5155357"/>
              <a:gd name="connsiteY572" fmla="*/ 322143 h 1041673"/>
              <a:gd name="connsiteX573" fmla="*/ 64188 w 5155357"/>
              <a:gd name="connsiteY573" fmla="*/ 326620 h 1041673"/>
              <a:gd name="connsiteX574" fmla="*/ 41306 w 5155357"/>
              <a:gd name="connsiteY574" fmla="*/ 363429 h 1041673"/>
              <a:gd name="connsiteX575" fmla="*/ 42985 w 5155357"/>
              <a:gd name="connsiteY575" fmla="*/ 363988 h 1041673"/>
              <a:gd name="connsiteX576" fmla="*/ 31793 w 5155357"/>
              <a:gd name="connsiteY576" fmla="*/ 379035 h 1041673"/>
              <a:gd name="connsiteX577" fmla="*/ 28436 w 5155357"/>
              <a:gd name="connsiteY577" fmla="*/ 387429 h 1041673"/>
              <a:gd name="connsiteX578" fmla="*/ 28436 w 5155357"/>
              <a:gd name="connsiteY578" fmla="*/ 390787 h 1041673"/>
              <a:gd name="connsiteX579" fmla="*/ 28622 w 5155357"/>
              <a:gd name="connsiteY579" fmla="*/ 390787 h 1041673"/>
              <a:gd name="connsiteX580" fmla="*/ 27814 w 5155357"/>
              <a:gd name="connsiteY580" fmla="*/ 393212 h 1041673"/>
              <a:gd name="connsiteX581" fmla="*/ 25638 w 5155357"/>
              <a:gd name="connsiteY581" fmla="*/ 397502 h 1041673"/>
              <a:gd name="connsiteX582" fmla="*/ 25824 w 5155357"/>
              <a:gd name="connsiteY582" fmla="*/ 397502 h 1041673"/>
              <a:gd name="connsiteX583" fmla="*/ 20477 w 5155357"/>
              <a:gd name="connsiteY583" fmla="*/ 407139 h 1041673"/>
              <a:gd name="connsiteX584" fmla="*/ 20725 w 5155357"/>
              <a:gd name="connsiteY584" fmla="*/ 407761 h 1041673"/>
              <a:gd name="connsiteX585" fmla="*/ 20912 w 5155357"/>
              <a:gd name="connsiteY585" fmla="*/ 407761 h 1041673"/>
              <a:gd name="connsiteX586" fmla="*/ 21347 w 5155357"/>
              <a:gd name="connsiteY586" fmla="*/ 407512 h 1041673"/>
              <a:gd name="connsiteX587" fmla="*/ 26384 w 5155357"/>
              <a:gd name="connsiteY587" fmla="*/ 398372 h 1041673"/>
              <a:gd name="connsiteX588" fmla="*/ 24581 w 5155357"/>
              <a:gd name="connsiteY588" fmla="*/ 408196 h 1041673"/>
              <a:gd name="connsiteX589" fmla="*/ 24643 w 5155357"/>
              <a:gd name="connsiteY589" fmla="*/ 408196 h 1041673"/>
              <a:gd name="connsiteX590" fmla="*/ 24519 w 5155357"/>
              <a:gd name="connsiteY590" fmla="*/ 409067 h 1041673"/>
              <a:gd name="connsiteX591" fmla="*/ 24519 w 5155357"/>
              <a:gd name="connsiteY591" fmla="*/ 409502 h 1041673"/>
              <a:gd name="connsiteX592" fmla="*/ 25016 w 5155357"/>
              <a:gd name="connsiteY592" fmla="*/ 410310 h 1041673"/>
              <a:gd name="connsiteX593" fmla="*/ 25140 w 5155357"/>
              <a:gd name="connsiteY593" fmla="*/ 410310 h 1041673"/>
              <a:gd name="connsiteX594" fmla="*/ 25824 w 5155357"/>
              <a:gd name="connsiteY594" fmla="*/ 409751 h 1041673"/>
              <a:gd name="connsiteX595" fmla="*/ 25824 w 5155357"/>
              <a:gd name="connsiteY595" fmla="*/ 409316 h 1041673"/>
              <a:gd name="connsiteX596" fmla="*/ 26073 w 5155357"/>
              <a:gd name="connsiteY596" fmla="*/ 408134 h 1041673"/>
              <a:gd name="connsiteX597" fmla="*/ 26259 w 5155357"/>
              <a:gd name="connsiteY597" fmla="*/ 408134 h 1041673"/>
              <a:gd name="connsiteX598" fmla="*/ 30736 w 5155357"/>
              <a:gd name="connsiteY598" fmla="*/ 400922 h 1041673"/>
              <a:gd name="connsiteX599" fmla="*/ 32415 w 5155357"/>
              <a:gd name="connsiteY599" fmla="*/ 400922 h 1041673"/>
              <a:gd name="connsiteX600" fmla="*/ 40809 w 5155357"/>
              <a:gd name="connsiteY600" fmla="*/ 386994 h 1041673"/>
              <a:gd name="connsiteX601" fmla="*/ 49762 w 5155357"/>
              <a:gd name="connsiteY601" fmla="*/ 373066 h 1041673"/>
              <a:gd name="connsiteX602" fmla="*/ 49762 w 5155357"/>
              <a:gd name="connsiteY602" fmla="*/ 373501 h 1041673"/>
              <a:gd name="connsiteX603" fmla="*/ 45161 w 5155357"/>
              <a:gd name="connsiteY603" fmla="*/ 382082 h 1041673"/>
              <a:gd name="connsiteX604" fmla="*/ 45286 w 5155357"/>
              <a:gd name="connsiteY604" fmla="*/ 382766 h 1041673"/>
              <a:gd name="connsiteX605" fmla="*/ 45535 w 5155357"/>
              <a:gd name="connsiteY605" fmla="*/ 382828 h 1041673"/>
              <a:gd name="connsiteX606" fmla="*/ 45907 w 5155357"/>
              <a:gd name="connsiteY606" fmla="*/ 382641 h 1041673"/>
              <a:gd name="connsiteX607" fmla="*/ 50695 w 5155357"/>
              <a:gd name="connsiteY607" fmla="*/ 373626 h 1041673"/>
              <a:gd name="connsiteX608" fmla="*/ 50819 w 5155357"/>
              <a:gd name="connsiteY608" fmla="*/ 373626 h 1041673"/>
              <a:gd name="connsiteX609" fmla="*/ 72582 w 5155357"/>
              <a:gd name="connsiteY609" fmla="*/ 340236 h 1041673"/>
              <a:gd name="connsiteX610" fmla="*/ 88748 w 5155357"/>
              <a:gd name="connsiteY610" fmla="*/ 321832 h 1041673"/>
              <a:gd name="connsiteX611" fmla="*/ 77556 w 5155357"/>
              <a:gd name="connsiteY611" fmla="*/ 338495 h 1041673"/>
              <a:gd name="connsiteX612" fmla="*/ 65307 w 5155357"/>
              <a:gd name="connsiteY612" fmla="*/ 360817 h 1041673"/>
              <a:gd name="connsiteX613" fmla="*/ 66985 w 5155357"/>
              <a:gd name="connsiteY613" fmla="*/ 361999 h 1041673"/>
              <a:gd name="connsiteX614" fmla="*/ 58592 w 5155357"/>
              <a:gd name="connsiteY614" fmla="*/ 376486 h 1041673"/>
              <a:gd name="connsiteX615" fmla="*/ 55794 w 5155357"/>
              <a:gd name="connsiteY615" fmla="*/ 377045 h 1041673"/>
              <a:gd name="connsiteX616" fmla="*/ 52436 w 5155357"/>
              <a:gd name="connsiteY616" fmla="*/ 388237 h 1041673"/>
              <a:gd name="connsiteX617" fmla="*/ 52623 w 5155357"/>
              <a:gd name="connsiteY617" fmla="*/ 388237 h 1041673"/>
              <a:gd name="connsiteX618" fmla="*/ 52125 w 5155357"/>
              <a:gd name="connsiteY618" fmla="*/ 389294 h 1041673"/>
              <a:gd name="connsiteX619" fmla="*/ 51379 w 5155357"/>
              <a:gd name="connsiteY619" fmla="*/ 391035 h 1041673"/>
              <a:gd name="connsiteX620" fmla="*/ 51317 w 5155357"/>
              <a:gd name="connsiteY620" fmla="*/ 391035 h 1041673"/>
              <a:gd name="connsiteX621" fmla="*/ 49078 w 5155357"/>
              <a:gd name="connsiteY621" fmla="*/ 395512 h 1041673"/>
              <a:gd name="connsiteX622" fmla="*/ 49078 w 5155357"/>
              <a:gd name="connsiteY622" fmla="*/ 395512 h 1041673"/>
              <a:gd name="connsiteX623" fmla="*/ 47027 w 5155357"/>
              <a:gd name="connsiteY623" fmla="*/ 399492 h 1041673"/>
              <a:gd name="connsiteX624" fmla="*/ 44415 w 5155357"/>
              <a:gd name="connsiteY624" fmla="*/ 405088 h 1041673"/>
              <a:gd name="connsiteX625" fmla="*/ 44726 w 5155357"/>
              <a:gd name="connsiteY625" fmla="*/ 405647 h 1041673"/>
              <a:gd name="connsiteX626" fmla="*/ 44851 w 5155357"/>
              <a:gd name="connsiteY626" fmla="*/ 405647 h 1041673"/>
              <a:gd name="connsiteX627" fmla="*/ 45286 w 5155357"/>
              <a:gd name="connsiteY627" fmla="*/ 405336 h 1041673"/>
              <a:gd name="connsiteX628" fmla="*/ 47835 w 5155357"/>
              <a:gd name="connsiteY628" fmla="*/ 399927 h 1041673"/>
              <a:gd name="connsiteX629" fmla="*/ 49824 w 5155357"/>
              <a:gd name="connsiteY629" fmla="*/ 396010 h 1041673"/>
              <a:gd name="connsiteX630" fmla="*/ 50695 w 5155357"/>
              <a:gd name="connsiteY630" fmla="*/ 396010 h 1041673"/>
              <a:gd name="connsiteX631" fmla="*/ 48457 w 5155357"/>
              <a:gd name="connsiteY631" fmla="*/ 408259 h 1041673"/>
              <a:gd name="connsiteX632" fmla="*/ 54053 w 5155357"/>
              <a:gd name="connsiteY632" fmla="*/ 399367 h 1041673"/>
              <a:gd name="connsiteX633" fmla="*/ 56850 w 5155357"/>
              <a:gd name="connsiteY633" fmla="*/ 398808 h 1041673"/>
              <a:gd name="connsiteX634" fmla="*/ 73577 w 5155357"/>
              <a:gd name="connsiteY634" fmla="*/ 369709 h 1041673"/>
              <a:gd name="connsiteX635" fmla="*/ 87504 w 5155357"/>
              <a:gd name="connsiteY635" fmla="*/ 349128 h 1041673"/>
              <a:gd name="connsiteX636" fmla="*/ 120458 w 5155357"/>
              <a:gd name="connsiteY636" fmla="*/ 309459 h 1041673"/>
              <a:gd name="connsiteX637" fmla="*/ 122137 w 5155357"/>
              <a:gd name="connsiteY637" fmla="*/ 304920 h 1041673"/>
              <a:gd name="connsiteX638" fmla="*/ 145578 w 5155357"/>
              <a:gd name="connsiteY638" fmla="*/ 276442 h 1041673"/>
              <a:gd name="connsiteX639" fmla="*/ 153972 w 5155357"/>
              <a:gd name="connsiteY639" fmla="*/ 266991 h 1041673"/>
              <a:gd name="connsiteX640" fmla="*/ 159568 w 5155357"/>
              <a:gd name="connsiteY640" fmla="*/ 264131 h 1041673"/>
              <a:gd name="connsiteX641" fmla="*/ 186926 w 5155357"/>
              <a:gd name="connsiteY641" fmla="*/ 239074 h 1041673"/>
              <a:gd name="connsiteX642" fmla="*/ 243320 w 5155357"/>
              <a:gd name="connsiteY642" fmla="*/ 192192 h 1041673"/>
              <a:gd name="connsiteX643" fmla="*/ 290762 w 5155357"/>
              <a:gd name="connsiteY643" fmla="*/ 162595 h 1041673"/>
              <a:gd name="connsiteX644" fmla="*/ 308607 w 5155357"/>
              <a:gd name="connsiteY644" fmla="*/ 154202 h 1041673"/>
              <a:gd name="connsiteX645" fmla="*/ 315882 w 5155357"/>
              <a:gd name="connsiteY645" fmla="*/ 153642 h 1041673"/>
              <a:gd name="connsiteX646" fmla="*/ 334846 w 5155357"/>
              <a:gd name="connsiteY646" fmla="*/ 145745 h 1041673"/>
              <a:gd name="connsiteX647" fmla="*/ 349893 w 5155357"/>
              <a:gd name="connsiteY647" fmla="*/ 140149 h 1041673"/>
              <a:gd name="connsiteX648" fmla="*/ 358847 w 5155357"/>
              <a:gd name="connsiteY648" fmla="*/ 137351 h 1041673"/>
              <a:gd name="connsiteX649" fmla="*/ 366121 w 5155357"/>
              <a:gd name="connsiteY649" fmla="*/ 136294 h 1041673"/>
              <a:gd name="connsiteX650" fmla="*/ 370598 w 5155357"/>
              <a:gd name="connsiteY650" fmla="*/ 133994 h 1041673"/>
              <a:gd name="connsiteX651" fmla="*/ 410765 w 5155357"/>
              <a:gd name="connsiteY651" fmla="*/ 133994 h 1041673"/>
              <a:gd name="connsiteX652" fmla="*/ 414682 w 5155357"/>
              <a:gd name="connsiteY652" fmla="*/ 134616 h 1041673"/>
              <a:gd name="connsiteX653" fmla="*/ 441480 w 5155357"/>
              <a:gd name="connsiteY653" fmla="*/ 140149 h 1041673"/>
              <a:gd name="connsiteX654" fmla="*/ 459885 w 5155357"/>
              <a:gd name="connsiteY654" fmla="*/ 149103 h 1041673"/>
              <a:gd name="connsiteX655" fmla="*/ 443718 w 5155357"/>
              <a:gd name="connsiteY655" fmla="*/ 163031 h 1041673"/>
              <a:gd name="connsiteX656" fmla="*/ 397956 w 5155357"/>
              <a:gd name="connsiteY656" fmla="*/ 211591 h 1041673"/>
              <a:gd name="connsiteX657" fmla="*/ 386764 w 5155357"/>
              <a:gd name="connsiteY657" fmla="*/ 223840 h 1041673"/>
              <a:gd name="connsiteX658" fmla="*/ 370598 w 5155357"/>
              <a:gd name="connsiteY658" fmla="*/ 242804 h 1041673"/>
              <a:gd name="connsiteX659" fmla="*/ 363883 w 5155357"/>
              <a:gd name="connsiteY659" fmla="*/ 248400 h 1041673"/>
              <a:gd name="connsiteX660" fmla="*/ 351634 w 5155357"/>
              <a:gd name="connsiteY660" fmla="*/ 264566 h 1041673"/>
              <a:gd name="connsiteX661" fmla="*/ 334348 w 5155357"/>
              <a:gd name="connsiteY661" fmla="*/ 287448 h 1041673"/>
              <a:gd name="connsiteX662" fmla="*/ 323716 w 5155357"/>
              <a:gd name="connsiteY662" fmla="*/ 303676 h 1041673"/>
              <a:gd name="connsiteX663" fmla="*/ 313084 w 5155357"/>
              <a:gd name="connsiteY663" fmla="*/ 319780 h 1041673"/>
              <a:gd name="connsiteX664" fmla="*/ 303571 w 5155357"/>
              <a:gd name="connsiteY664" fmla="*/ 334267 h 1041673"/>
              <a:gd name="connsiteX665" fmla="*/ 292441 w 5155357"/>
              <a:gd name="connsiteY665" fmla="*/ 354351 h 1041673"/>
              <a:gd name="connsiteX666" fmla="*/ 276834 w 5155357"/>
              <a:gd name="connsiteY666" fmla="*/ 382331 h 1041673"/>
              <a:gd name="connsiteX667" fmla="*/ 271798 w 5155357"/>
              <a:gd name="connsiteY667" fmla="*/ 390103 h 1041673"/>
              <a:gd name="connsiteX668" fmla="*/ 265083 w 5155357"/>
              <a:gd name="connsiteY668" fmla="*/ 401854 h 1041673"/>
              <a:gd name="connsiteX669" fmla="*/ 255570 w 5155357"/>
              <a:gd name="connsiteY669" fmla="*/ 423679 h 1041673"/>
              <a:gd name="connsiteX670" fmla="*/ 231569 w 5155357"/>
              <a:gd name="connsiteY670" fmla="*/ 477773 h 1041673"/>
              <a:gd name="connsiteX671" fmla="*/ 223735 w 5155357"/>
              <a:gd name="connsiteY671" fmla="*/ 495618 h 1041673"/>
              <a:gd name="connsiteX672" fmla="*/ 219258 w 5155357"/>
              <a:gd name="connsiteY672" fmla="*/ 498416 h 1041673"/>
              <a:gd name="connsiteX673" fmla="*/ 207009 w 5155357"/>
              <a:gd name="connsiteY673" fmla="*/ 530810 h 1041673"/>
              <a:gd name="connsiteX674" fmla="*/ 209247 w 5155357"/>
              <a:gd name="connsiteY674" fmla="*/ 530251 h 1041673"/>
              <a:gd name="connsiteX675" fmla="*/ 207568 w 5155357"/>
              <a:gd name="connsiteY675" fmla="*/ 537525 h 1041673"/>
              <a:gd name="connsiteX676" fmla="*/ 203651 w 5155357"/>
              <a:gd name="connsiteY676" fmla="*/ 541443 h 1041673"/>
              <a:gd name="connsiteX677" fmla="*/ 203962 w 5155357"/>
              <a:gd name="connsiteY677" fmla="*/ 541567 h 1041673"/>
              <a:gd name="connsiteX678" fmla="*/ 199859 w 5155357"/>
              <a:gd name="connsiteY678" fmla="*/ 552013 h 1041673"/>
              <a:gd name="connsiteX679" fmla="*/ 198678 w 5155357"/>
              <a:gd name="connsiteY679" fmla="*/ 555868 h 1041673"/>
              <a:gd name="connsiteX680" fmla="*/ 198988 w 5155357"/>
              <a:gd name="connsiteY680" fmla="*/ 556552 h 1041673"/>
              <a:gd name="connsiteX681" fmla="*/ 199175 w 5155357"/>
              <a:gd name="connsiteY681" fmla="*/ 556552 h 1041673"/>
              <a:gd name="connsiteX682" fmla="*/ 199672 w 5155357"/>
              <a:gd name="connsiteY682" fmla="*/ 556179 h 1041673"/>
              <a:gd name="connsiteX683" fmla="*/ 200854 w 5155357"/>
              <a:gd name="connsiteY683" fmla="*/ 552324 h 1041673"/>
              <a:gd name="connsiteX684" fmla="*/ 204149 w 5155357"/>
              <a:gd name="connsiteY684" fmla="*/ 543494 h 1041673"/>
              <a:gd name="connsiteX685" fmla="*/ 198615 w 5155357"/>
              <a:gd name="connsiteY685" fmla="*/ 562148 h 1041673"/>
              <a:gd name="connsiteX686" fmla="*/ 194698 w 5155357"/>
              <a:gd name="connsiteY686" fmla="*/ 571661 h 1041673"/>
              <a:gd name="connsiteX687" fmla="*/ 186864 w 5155357"/>
              <a:gd name="connsiteY687" fmla="*/ 596781 h 1041673"/>
              <a:gd name="connsiteX688" fmla="*/ 183506 w 5155357"/>
              <a:gd name="connsiteY688" fmla="*/ 610149 h 1041673"/>
              <a:gd name="connsiteX689" fmla="*/ 182946 w 5155357"/>
              <a:gd name="connsiteY689" fmla="*/ 616366 h 1041673"/>
              <a:gd name="connsiteX690" fmla="*/ 178470 w 5155357"/>
              <a:gd name="connsiteY690" fmla="*/ 629735 h 1041673"/>
              <a:gd name="connsiteX691" fmla="*/ 175671 w 5155357"/>
              <a:gd name="connsiteY691" fmla="*/ 644719 h 1041673"/>
              <a:gd name="connsiteX692" fmla="*/ 173993 w 5155357"/>
              <a:gd name="connsiteY692" fmla="*/ 648637 h 1041673"/>
              <a:gd name="connsiteX693" fmla="*/ 169516 w 5155357"/>
              <a:gd name="connsiteY693" fmla="*/ 664305 h 1041673"/>
              <a:gd name="connsiteX694" fmla="*/ 169516 w 5155357"/>
              <a:gd name="connsiteY694" fmla="*/ 663746 h 1041673"/>
              <a:gd name="connsiteX695" fmla="*/ 169268 w 5155357"/>
              <a:gd name="connsiteY695" fmla="*/ 663746 h 1041673"/>
              <a:gd name="connsiteX696" fmla="*/ 169578 w 5155357"/>
              <a:gd name="connsiteY696" fmla="*/ 662440 h 1041673"/>
              <a:gd name="connsiteX697" fmla="*/ 169019 w 5155357"/>
              <a:gd name="connsiteY697" fmla="*/ 661694 h 1041673"/>
              <a:gd name="connsiteX698" fmla="*/ 168273 w 5155357"/>
              <a:gd name="connsiteY698" fmla="*/ 662253 h 1041673"/>
              <a:gd name="connsiteX699" fmla="*/ 168148 w 5155357"/>
              <a:gd name="connsiteY699" fmla="*/ 662751 h 1041673"/>
              <a:gd name="connsiteX700" fmla="*/ 166718 w 5155357"/>
              <a:gd name="connsiteY700" fmla="*/ 667663 h 1041673"/>
              <a:gd name="connsiteX701" fmla="*/ 166718 w 5155357"/>
              <a:gd name="connsiteY701" fmla="*/ 667663 h 1041673"/>
              <a:gd name="connsiteX702" fmla="*/ 166159 w 5155357"/>
              <a:gd name="connsiteY702" fmla="*/ 669279 h 1041673"/>
              <a:gd name="connsiteX703" fmla="*/ 166656 w 5155357"/>
              <a:gd name="connsiteY703" fmla="*/ 670399 h 1041673"/>
              <a:gd name="connsiteX704" fmla="*/ 166967 w 5155357"/>
              <a:gd name="connsiteY704" fmla="*/ 670399 h 1041673"/>
              <a:gd name="connsiteX705" fmla="*/ 167776 w 5155357"/>
              <a:gd name="connsiteY705" fmla="*/ 669839 h 1041673"/>
              <a:gd name="connsiteX706" fmla="*/ 168335 w 5155357"/>
              <a:gd name="connsiteY706" fmla="*/ 668098 h 1041673"/>
              <a:gd name="connsiteX707" fmla="*/ 168335 w 5155357"/>
              <a:gd name="connsiteY707" fmla="*/ 668098 h 1041673"/>
              <a:gd name="connsiteX708" fmla="*/ 164418 w 5155357"/>
              <a:gd name="connsiteY708" fmla="*/ 690420 h 1041673"/>
              <a:gd name="connsiteX709" fmla="*/ 158822 w 5155357"/>
              <a:gd name="connsiteY709" fmla="*/ 711622 h 1041673"/>
              <a:gd name="connsiteX710" fmla="*/ 154904 w 5155357"/>
              <a:gd name="connsiteY710" fmla="*/ 734566 h 1041673"/>
              <a:gd name="connsiteX711" fmla="*/ 151547 w 5155357"/>
              <a:gd name="connsiteY711" fmla="*/ 757385 h 1041673"/>
              <a:gd name="connsiteX712" fmla="*/ 152107 w 5155357"/>
              <a:gd name="connsiteY712" fmla="*/ 773551 h 1041673"/>
              <a:gd name="connsiteX713" fmla="*/ 158822 w 5155357"/>
              <a:gd name="connsiteY713" fmla="*/ 833304 h 1041673"/>
              <a:gd name="connsiteX714" fmla="*/ 164977 w 5155357"/>
              <a:gd name="connsiteY714" fmla="*/ 852889 h 1041673"/>
              <a:gd name="connsiteX715" fmla="*/ 168335 w 5155357"/>
              <a:gd name="connsiteY715" fmla="*/ 859045 h 1041673"/>
              <a:gd name="connsiteX716" fmla="*/ 169454 w 5155357"/>
              <a:gd name="connsiteY716" fmla="*/ 865138 h 1041673"/>
              <a:gd name="connsiteX717" fmla="*/ 177848 w 5155357"/>
              <a:gd name="connsiteY717" fmla="*/ 881305 h 1041673"/>
              <a:gd name="connsiteX718" fmla="*/ 187361 w 5155357"/>
              <a:gd name="connsiteY718" fmla="*/ 896351 h 1041673"/>
              <a:gd name="connsiteX719" fmla="*/ 206325 w 5155357"/>
              <a:gd name="connsiteY719" fmla="*/ 926570 h 1041673"/>
              <a:gd name="connsiteX720" fmla="*/ 209683 w 5155357"/>
              <a:gd name="connsiteY720" fmla="*/ 929368 h 1041673"/>
              <a:gd name="connsiteX721" fmla="*/ 217517 w 5155357"/>
              <a:gd name="connsiteY721" fmla="*/ 940000 h 1041673"/>
              <a:gd name="connsiteX722" fmla="*/ 240958 w 5155357"/>
              <a:gd name="connsiteY722" fmla="*/ 966177 h 1041673"/>
              <a:gd name="connsiteX723" fmla="*/ 254885 w 5155357"/>
              <a:gd name="connsiteY723" fmla="*/ 977369 h 1041673"/>
              <a:gd name="connsiteX724" fmla="*/ 275529 w 5155357"/>
              <a:gd name="connsiteY724" fmla="*/ 987441 h 1041673"/>
              <a:gd name="connsiteX725" fmla="*/ 282804 w 5155357"/>
              <a:gd name="connsiteY725" fmla="*/ 990799 h 1041673"/>
              <a:gd name="connsiteX726" fmla="*/ 302887 w 5155357"/>
              <a:gd name="connsiteY726" fmla="*/ 993037 h 1041673"/>
              <a:gd name="connsiteX727" fmla="*/ 312960 w 5155357"/>
              <a:gd name="connsiteY727" fmla="*/ 992540 h 1041673"/>
              <a:gd name="connsiteX728" fmla="*/ 316317 w 5155357"/>
              <a:gd name="connsiteY728" fmla="*/ 993597 h 1041673"/>
              <a:gd name="connsiteX729" fmla="*/ 336960 w 5155357"/>
              <a:gd name="connsiteY729" fmla="*/ 990799 h 1041673"/>
              <a:gd name="connsiteX730" fmla="*/ 354246 w 5155357"/>
              <a:gd name="connsiteY730" fmla="*/ 990239 h 1041673"/>
              <a:gd name="connsiteX731" fmla="*/ 368733 w 5155357"/>
              <a:gd name="connsiteY731" fmla="*/ 985825 h 1041673"/>
              <a:gd name="connsiteX732" fmla="*/ 416174 w 5155357"/>
              <a:gd name="connsiteY732" fmla="*/ 960083 h 1041673"/>
              <a:gd name="connsiteX733" fmla="*/ 422889 w 5155357"/>
              <a:gd name="connsiteY733" fmla="*/ 952809 h 1041673"/>
              <a:gd name="connsiteX734" fmla="*/ 425127 w 5155357"/>
              <a:gd name="connsiteY734" fmla="*/ 947275 h 1041673"/>
              <a:gd name="connsiteX735" fmla="*/ 463056 w 5155357"/>
              <a:gd name="connsiteY735" fmla="*/ 906486 h 1041673"/>
              <a:gd name="connsiteX736" fmla="*/ 475305 w 5155357"/>
              <a:gd name="connsiteY736" fmla="*/ 890942 h 1041673"/>
              <a:gd name="connsiteX737" fmla="*/ 477543 w 5155357"/>
              <a:gd name="connsiteY737" fmla="*/ 884786 h 1041673"/>
              <a:gd name="connsiteX738" fmla="*/ 485937 w 5155357"/>
              <a:gd name="connsiteY738" fmla="*/ 876952 h 1041673"/>
              <a:gd name="connsiteX739" fmla="*/ 491533 w 5155357"/>
              <a:gd name="connsiteY739" fmla="*/ 868496 h 1041673"/>
              <a:gd name="connsiteX740" fmla="*/ 491533 w 5155357"/>
              <a:gd name="connsiteY740" fmla="*/ 864579 h 1041673"/>
              <a:gd name="connsiteX741" fmla="*/ 512736 w 5155357"/>
              <a:gd name="connsiteY741" fmla="*/ 831127 h 1041673"/>
              <a:gd name="connsiteX742" fmla="*/ 522808 w 5155357"/>
              <a:gd name="connsiteY742" fmla="*/ 813842 h 1041673"/>
              <a:gd name="connsiteX743" fmla="*/ 531202 w 5155357"/>
              <a:gd name="connsiteY743" fmla="*/ 794256 h 1041673"/>
              <a:gd name="connsiteX744" fmla="*/ 538477 w 5155357"/>
              <a:gd name="connsiteY744" fmla="*/ 784183 h 1041673"/>
              <a:gd name="connsiteX745" fmla="*/ 550228 w 5155357"/>
              <a:gd name="connsiteY745" fmla="*/ 764100 h 1041673"/>
              <a:gd name="connsiteX746" fmla="*/ 549669 w 5155357"/>
              <a:gd name="connsiteY746" fmla="*/ 760183 h 1041673"/>
              <a:gd name="connsiteX747" fmla="*/ 554145 w 5155357"/>
              <a:gd name="connsiteY747" fmla="*/ 754649 h 1041673"/>
              <a:gd name="connsiteX748" fmla="*/ 554145 w 5155357"/>
              <a:gd name="connsiteY748" fmla="*/ 750670 h 1041673"/>
              <a:gd name="connsiteX749" fmla="*/ 558063 w 5155357"/>
              <a:gd name="connsiteY749" fmla="*/ 738918 h 1041673"/>
              <a:gd name="connsiteX750" fmla="*/ 560861 w 5155357"/>
              <a:gd name="connsiteY750" fmla="*/ 732763 h 1041673"/>
              <a:gd name="connsiteX751" fmla="*/ 566457 w 5155357"/>
              <a:gd name="connsiteY751" fmla="*/ 725488 h 1041673"/>
              <a:gd name="connsiteX752" fmla="*/ 566146 w 5155357"/>
              <a:gd name="connsiteY752" fmla="*/ 725488 h 1041673"/>
              <a:gd name="connsiteX753" fmla="*/ 566519 w 5155357"/>
              <a:gd name="connsiteY753" fmla="*/ 724617 h 1041673"/>
              <a:gd name="connsiteX754" fmla="*/ 565338 w 5155357"/>
              <a:gd name="connsiteY754" fmla="*/ 724244 h 1041673"/>
              <a:gd name="connsiteX755" fmla="*/ 572052 w 5155357"/>
              <a:gd name="connsiteY755" fmla="*/ 703166 h 1041673"/>
              <a:gd name="connsiteX756" fmla="*/ 579887 w 5155357"/>
              <a:gd name="connsiteY756" fmla="*/ 682461 h 1041673"/>
              <a:gd name="connsiteX757" fmla="*/ 590520 w 5155357"/>
              <a:gd name="connsiteY757" fmla="*/ 647331 h 1041673"/>
              <a:gd name="connsiteX758" fmla="*/ 594996 w 5155357"/>
              <a:gd name="connsiteY758" fmla="*/ 636139 h 1041673"/>
              <a:gd name="connsiteX759" fmla="*/ 596115 w 5155357"/>
              <a:gd name="connsiteY759" fmla="*/ 629424 h 1041673"/>
              <a:gd name="connsiteX760" fmla="*/ 601152 w 5155357"/>
              <a:gd name="connsiteY760" fmla="*/ 612636 h 1041673"/>
              <a:gd name="connsiteX761" fmla="*/ 605069 w 5155357"/>
              <a:gd name="connsiteY761" fmla="*/ 598646 h 1041673"/>
              <a:gd name="connsiteX762" fmla="*/ 616821 w 5155357"/>
              <a:gd name="connsiteY762" fmla="*/ 541754 h 1041673"/>
              <a:gd name="connsiteX763" fmla="*/ 620178 w 5155357"/>
              <a:gd name="connsiteY763" fmla="*/ 519370 h 1041673"/>
              <a:gd name="connsiteX764" fmla="*/ 621857 w 5155357"/>
              <a:gd name="connsiteY764" fmla="*/ 513214 h 1041673"/>
              <a:gd name="connsiteX765" fmla="*/ 621857 w 5155357"/>
              <a:gd name="connsiteY765" fmla="*/ 507680 h 1041673"/>
              <a:gd name="connsiteX766" fmla="*/ 624655 w 5155357"/>
              <a:gd name="connsiteY766" fmla="*/ 495369 h 1041673"/>
              <a:gd name="connsiteX767" fmla="*/ 624655 w 5155357"/>
              <a:gd name="connsiteY767" fmla="*/ 489276 h 1041673"/>
              <a:gd name="connsiteX768" fmla="*/ 629132 w 5155357"/>
              <a:gd name="connsiteY768" fmla="*/ 472550 h 1041673"/>
              <a:gd name="connsiteX769" fmla="*/ 631370 w 5155357"/>
              <a:gd name="connsiteY769" fmla="*/ 451348 h 1041673"/>
              <a:gd name="connsiteX770" fmla="*/ 631929 w 5155357"/>
              <a:gd name="connsiteY770" fmla="*/ 441772 h 1041673"/>
              <a:gd name="connsiteX771" fmla="*/ 630811 w 5155357"/>
              <a:gd name="connsiteY771" fmla="*/ 436798 h 1041673"/>
              <a:gd name="connsiteX772" fmla="*/ 633049 w 5155357"/>
              <a:gd name="connsiteY772" fmla="*/ 424984 h 1041673"/>
              <a:gd name="connsiteX773" fmla="*/ 633608 w 5155357"/>
              <a:gd name="connsiteY773" fmla="*/ 412798 h 1041673"/>
              <a:gd name="connsiteX774" fmla="*/ 633049 w 5155357"/>
              <a:gd name="connsiteY774" fmla="*/ 369211 h 1041673"/>
              <a:gd name="connsiteX775" fmla="*/ 631929 w 5155357"/>
              <a:gd name="connsiteY775" fmla="*/ 335697 h 1041673"/>
              <a:gd name="connsiteX776" fmla="*/ 629691 w 5155357"/>
              <a:gd name="connsiteY776" fmla="*/ 324568 h 1041673"/>
              <a:gd name="connsiteX777" fmla="*/ 622417 w 5155357"/>
              <a:gd name="connsiteY777" fmla="*/ 291054 h 1041673"/>
              <a:gd name="connsiteX778" fmla="*/ 617380 w 5155357"/>
              <a:gd name="connsiteY778" fmla="*/ 273769 h 1041673"/>
              <a:gd name="connsiteX779" fmla="*/ 608427 w 5155357"/>
              <a:gd name="connsiteY779" fmla="*/ 250266 h 1041673"/>
              <a:gd name="connsiteX780" fmla="*/ 577151 w 5155357"/>
              <a:gd name="connsiteY780" fmla="*/ 173787 h 1041673"/>
              <a:gd name="connsiteX781" fmla="*/ 608427 w 5155357"/>
              <a:gd name="connsiteY781" fmla="*/ 157124 h 1041673"/>
              <a:gd name="connsiteX782" fmla="*/ 621235 w 5155357"/>
              <a:gd name="connsiteY782" fmla="*/ 157621 h 1041673"/>
              <a:gd name="connsiteX783" fmla="*/ 634603 w 5155357"/>
              <a:gd name="connsiteY783" fmla="*/ 163839 h 1041673"/>
              <a:gd name="connsiteX784" fmla="*/ 636282 w 5155357"/>
              <a:gd name="connsiteY784" fmla="*/ 161538 h 1041673"/>
              <a:gd name="connsiteX785" fmla="*/ 640759 w 5155357"/>
              <a:gd name="connsiteY785" fmla="*/ 168875 h 1041673"/>
              <a:gd name="connsiteX786" fmla="*/ 654686 w 5155357"/>
              <a:gd name="connsiteY786" fmla="*/ 168254 h 1041673"/>
              <a:gd name="connsiteX787" fmla="*/ 658604 w 5155357"/>
              <a:gd name="connsiteY787" fmla="*/ 159860 h 1041673"/>
              <a:gd name="connsiteX788" fmla="*/ 661961 w 5155357"/>
              <a:gd name="connsiteY788" fmla="*/ 154885 h 1041673"/>
              <a:gd name="connsiteX789" fmla="*/ 656925 w 5155357"/>
              <a:gd name="connsiteY789" fmla="*/ 138657 h 1041673"/>
              <a:gd name="connsiteX790" fmla="*/ 653567 w 5155357"/>
              <a:gd name="connsiteY790" fmla="*/ 129704 h 1041673"/>
              <a:gd name="connsiteX791" fmla="*/ 241518 w 5155357"/>
              <a:gd name="connsiteY791" fmla="*/ 120004 h 1041673"/>
              <a:gd name="connsiteX792" fmla="*/ 238906 w 5155357"/>
              <a:gd name="connsiteY792" fmla="*/ 121123 h 1041673"/>
              <a:gd name="connsiteX793" fmla="*/ 238471 w 5155357"/>
              <a:gd name="connsiteY793" fmla="*/ 120501 h 1041673"/>
              <a:gd name="connsiteX794" fmla="*/ 238782 w 5155357"/>
              <a:gd name="connsiteY794" fmla="*/ 120626 h 1041673"/>
              <a:gd name="connsiteX795" fmla="*/ 241456 w 5155357"/>
              <a:gd name="connsiteY795" fmla="*/ 118947 h 1041673"/>
              <a:gd name="connsiteX796" fmla="*/ 241642 w 5155357"/>
              <a:gd name="connsiteY796" fmla="*/ 119507 h 1041673"/>
              <a:gd name="connsiteX797" fmla="*/ 241766 w 5155357"/>
              <a:gd name="connsiteY797" fmla="*/ 120066 h 1041673"/>
              <a:gd name="connsiteX798" fmla="*/ 241580 w 5155357"/>
              <a:gd name="connsiteY798" fmla="*/ 120066 h 1041673"/>
              <a:gd name="connsiteX799" fmla="*/ 276150 w 5155357"/>
              <a:gd name="connsiteY799" fmla="*/ 97744 h 1041673"/>
              <a:gd name="connsiteX800" fmla="*/ 267197 w 5155357"/>
              <a:gd name="connsiteY800" fmla="*/ 103278 h 1041673"/>
              <a:gd name="connsiteX801" fmla="*/ 267197 w 5155357"/>
              <a:gd name="connsiteY801" fmla="*/ 103278 h 1041673"/>
              <a:gd name="connsiteX802" fmla="*/ 265829 w 5155357"/>
              <a:gd name="connsiteY802" fmla="*/ 103900 h 1041673"/>
              <a:gd name="connsiteX803" fmla="*/ 264336 w 5155357"/>
              <a:gd name="connsiteY803" fmla="*/ 104584 h 1041673"/>
              <a:gd name="connsiteX804" fmla="*/ 264336 w 5155357"/>
              <a:gd name="connsiteY804" fmla="*/ 104584 h 1041673"/>
              <a:gd name="connsiteX805" fmla="*/ 238160 w 5155357"/>
              <a:gd name="connsiteY805" fmla="*/ 116149 h 1041673"/>
              <a:gd name="connsiteX806" fmla="*/ 238719 w 5155357"/>
              <a:gd name="connsiteY806" fmla="*/ 112232 h 1041673"/>
              <a:gd name="connsiteX807" fmla="*/ 224170 w 5155357"/>
              <a:gd name="connsiteY807" fmla="*/ 122304 h 1041673"/>
              <a:gd name="connsiteX808" fmla="*/ 214968 w 5155357"/>
              <a:gd name="connsiteY808" fmla="*/ 122802 h 1041673"/>
              <a:gd name="connsiteX809" fmla="*/ 214781 w 5155357"/>
              <a:gd name="connsiteY809" fmla="*/ 122491 h 1041673"/>
              <a:gd name="connsiteX810" fmla="*/ 221186 w 5155357"/>
              <a:gd name="connsiteY810" fmla="*/ 119071 h 1041673"/>
              <a:gd name="connsiteX811" fmla="*/ 266513 w 5155357"/>
              <a:gd name="connsiteY811" fmla="*/ 97807 h 1041673"/>
              <a:gd name="connsiteX812" fmla="*/ 266637 w 5155357"/>
              <a:gd name="connsiteY812" fmla="*/ 98242 h 1041673"/>
              <a:gd name="connsiteX813" fmla="*/ 266824 w 5155357"/>
              <a:gd name="connsiteY813" fmla="*/ 98926 h 1041673"/>
              <a:gd name="connsiteX814" fmla="*/ 263280 w 5155357"/>
              <a:gd name="connsiteY814" fmla="*/ 100667 h 1041673"/>
              <a:gd name="connsiteX815" fmla="*/ 259176 w 5155357"/>
              <a:gd name="connsiteY815" fmla="*/ 102719 h 1041673"/>
              <a:gd name="connsiteX816" fmla="*/ 259052 w 5155357"/>
              <a:gd name="connsiteY816" fmla="*/ 103838 h 1041673"/>
              <a:gd name="connsiteX817" fmla="*/ 259673 w 5155357"/>
              <a:gd name="connsiteY817" fmla="*/ 104149 h 1041673"/>
              <a:gd name="connsiteX818" fmla="*/ 260171 w 5155357"/>
              <a:gd name="connsiteY818" fmla="*/ 103962 h 1041673"/>
              <a:gd name="connsiteX819" fmla="*/ 263839 w 5155357"/>
              <a:gd name="connsiteY819" fmla="*/ 102159 h 1041673"/>
              <a:gd name="connsiteX820" fmla="*/ 267943 w 5155357"/>
              <a:gd name="connsiteY820" fmla="*/ 100045 h 1041673"/>
              <a:gd name="connsiteX821" fmla="*/ 268067 w 5155357"/>
              <a:gd name="connsiteY821" fmla="*/ 100045 h 1041673"/>
              <a:gd name="connsiteX822" fmla="*/ 268503 w 5155357"/>
              <a:gd name="connsiteY822" fmla="*/ 99983 h 1041673"/>
              <a:gd name="connsiteX823" fmla="*/ 269000 w 5155357"/>
              <a:gd name="connsiteY823" fmla="*/ 99610 h 1041673"/>
              <a:gd name="connsiteX824" fmla="*/ 272482 w 5155357"/>
              <a:gd name="connsiteY824" fmla="*/ 98615 h 1041673"/>
              <a:gd name="connsiteX825" fmla="*/ 276213 w 5155357"/>
              <a:gd name="connsiteY825" fmla="*/ 97682 h 1041673"/>
              <a:gd name="connsiteX826" fmla="*/ 276213 w 5155357"/>
              <a:gd name="connsiteY826" fmla="*/ 97682 h 1041673"/>
              <a:gd name="connsiteX827" fmla="*/ 288461 w 5155357"/>
              <a:gd name="connsiteY827" fmla="*/ 97682 h 1041673"/>
              <a:gd name="connsiteX828" fmla="*/ 285913 w 5155357"/>
              <a:gd name="connsiteY828" fmla="*/ 98677 h 1041673"/>
              <a:gd name="connsiteX829" fmla="*/ 281871 w 5155357"/>
              <a:gd name="connsiteY829" fmla="*/ 99237 h 1041673"/>
              <a:gd name="connsiteX830" fmla="*/ 290140 w 5155357"/>
              <a:gd name="connsiteY830" fmla="*/ 95382 h 1041673"/>
              <a:gd name="connsiteX831" fmla="*/ 288461 w 5155357"/>
              <a:gd name="connsiteY831" fmla="*/ 97682 h 1041673"/>
              <a:gd name="connsiteX832" fmla="*/ 286782 w 5155357"/>
              <a:gd name="connsiteY832" fmla="*/ 93205 h 1041673"/>
              <a:gd name="connsiteX833" fmla="*/ 276150 w 5155357"/>
              <a:gd name="connsiteY833" fmla="*/ 96066 h 1041673"/>
              <a:gd name="connsiteX834" fmla="*/ 276150 w 5155357"/>
              <a:gd name="connsiteY834" fmla="*/ 96066 h 1041673"/>
              <a:gd name="connsiteX835" fmla="*/ 271860 w 5155357"/>
              <a:gd name="connsiteY835" fmla="*/ 97060 h 1041673"/>
              <a:gd name="connsiteX836" fmla="*/ 269062 w 5155357"/>
              <a:gd name="connsiteY836" fmla="*/ 97931 h 1041673"/>
              <a:gd name="connsiteX837" fmla="*/ 268938 w 5155357"/>
              <a:gd name="connsiteY837" fmla="*/ 97620 h 1041673"/>
              <a:gd name="connsiteX838" fmla="*/ 268689 w 5155357"/>
              <a:gd name="connsiteY838" fmla="*/ 96563 h 1041673"/>
              <a:gd name="connsiteX839" fmla="*/ 274409 w 5155357"/>
              <a:gd name="connsiteY839" fmla="*/ 94449 h 1041673"/>
              <a:gd name="connsiteX840" fmla="*/ 279446 w 5155357"/>
              <a:gd name="connsiteY840" fmla="*/ 92770 h 1041673"/>
              <a:gd name="connsiteX841" fmla="*/ 290700 w 5155357"/>
              <a:gd name="connsiteY841" fmla="*/ 90407 h 1041673"/>
              <a:gd name="connsiteX842" fmla="*/ 286782 w 5155357"/>
              <a:gd name="connsiteY842" fmla="*/ 93205 h 1041673"/>
              <a:gd name="connsiteX843" fmla="*/ 293498 w 5155357"/>
              <a:gd name="connsiteY843" fmla="*/ 91589 h 1041673"/>
              <a:gd name="connsiteX844" fmla="*/ 293436 w 5155357"/>
              <a:gd name="connsiteY844" fmla="*/ 91589 h 1041673"/>
              <a:gd name="connsiteX845" fmla="*/ 293436 w 5155357"/>
              <a:gd name="connsiteY845" fmla="*/ 91589 h 1041673"/>
              <a:gd name="connsiteX846" fmla="*/ 294555 w 5155357"/>
              <a:gd name="connsiteY846" fmla="*/ 89910 h 1041673"/>
              <a:gd name="connsiteX847" fmla="*/ 295115 w 5155357"/>
              <a:gd name="connsiteY847" fmla="*/ 91091 h 1041673"/>
              <a:gd name="connsiteX848" fmla="*/ 293498 w 5155357"/>
              <a:gd name="connsiteY848" fmla="*/ 91651 h 1041673"/>
              <a:gd name="connsiteX849" fmla="*/ 299591 w 5155357"/>
              <a:gd name="connsiteY849" fmla="*/ 88791 h 1041673"/>
              <a:gd name="connsiteX850" fmla="*/ 300151 w 5155357"/>
              <a:gd name="connsiteY850" fmla="*/ 86490 h 1041673"/>
              <a:gd name="connsiteX851" fmla="*/ 302389 w 5155357"/>
              <a:gd name="connsiteY851" fmla="*/ 87050 h 1041673"/>
              <a:gd name="connsiteX852" fmla="*/ 299591 w 5155357"/>
              <a:gd name="connsiteY852" fmla="*/ 88791 h 1041673"/>
              <a:gd name="connsiteX853" fmla="*/ 28871 w 5155357"/>
              <a:gd name="connsiteY853" fmla="*/ 393522 h 1041673"/>
              <a:gd name="connsiteX854" fmla="*/ 28622 w 5155357"/>
              <a:gd name="connsiteY854" fmla="*/ 393522 h 1041673"/>
              <a:gd name="connsiteX855" fmla="*/ 29368 w 5155357"/>
              <a:gd name="connsiteY855" fmla="*/ 391222 h 1041673"/>
              <a:gd name="connsiteX856" fmla="*/ 29368 w 5155357"/>
              <a:gd name="connsiteY856" fmla="*/ 391222 h 1041673"/>
              <a:gd name="connsiteX857" fmla="*/ 28809 w 5155357"/>
              <a:gd name="connsiteY857" fmla="*/ 393522 h 1041673"/>
              <a:gd name="connsiteX858" fmla="*/ 69597 w 5155357"/>
              <a:gd name="connsiteY858" fmla="*/ 316485 h 1041673"/>
              <a:gd name="connsiteX859" fmla="*/ 69597 w 5155357"/>
              <a:gd name="connsiteY859" fmla="*/ 316485 h 1041673"/>
              <a:gd name="connsiteX860" fmla="*/ 69038 w 5155357"/>
              <a:gd name="connsiteY860" fmla="*/ 316298 h 1041673"/>
              <a:gd name="connsiteX861" fmla="*/ 69038 w 5155357"/>
              <a:gd name="connsiteY861" fmla="*/ 316298 h 1041673"/>
              <a:gd name="connsiteX862" fmla="*/ 68478 w 5155357"/>
              <a:gd name="connsiteY862" fmla="*/ 315365 h 1041673"/>
              <a:gd name="connsiteX863" fmla="*/ 70157 w 5155357"/>
              <a:gd name="connsiteY863" fmla="*/ 314308 h 1041673"/>
              <a:gd name="connsiteX864" fmla="*/ 76312 w 5155357"/>
              <a:gd name="connsiteY864" fmla="*/ 306412 h 1041673"/>
              <a:gd name="connsiteX865" fmla="*/ 69597 w 5155357"/>
              <a:gd name="connsiteY865" fmla="*/ 316485 h 1041673"/>
              <a:gd name="connsiteX866" fmla="*/ 80229 w 5155357"/>
              <a:gd name="connsiteY866" fmla="*/ 303738 h 1041673"/>
              <a:gd name="connsiteX867" fmla="*/ 85825 w 5155357"/>
              <a:gd name="connsiteY867" fmla="*/ 294163 h 1041673"/>
              <a:gd name="connsiteX868" fmla="*/ 80229 w 5155357"/>
              <a:gd name="connsiteY868" fmla="*/ 303738 h 1041673"/>
              <a:gd name="connsiteX869" fmla="*/ 52312 w 5155357"/>
              <a:gd name="connsiteY869" fmla="*/ 391284 h 1041673"/>
              <a:gd name="connsiteX870" fmla="*/ 52249 w 5155357"/>
              <a:gd name="connsiteY870" fmla="*/ 391284 h 1041673"/>
              <a:gd name="connsiteX871" fmla="*/ 52312 w 5155357"/>
              <a:gd name="connsiteY871" fmla="*/ 391098 h 1041673"/>
              <a:gd name="connsiteX872" fmla="*/ 52933 w 5155357"/>
              <a:gd name="connsiteY872" fmla="*/ 389543 h 1041673"/>
              <a:gd name="connsiteX873" fmla="*/ 53431 w 5155357"/>
              <a:gd name="connsiteY873" fmla="*/ 388548 h 1041673"/>
              <a:gd name="connsiteX874" fmla="*/ 53431 w 5155357"/>
              <a:gd name="connsiteY874" fmla="*/ 388548 h 1041673"/>
              <a:gd name="connsiteX875" fmla="*/ 52312 w 5155357"/>
              <a:gd name="connsiteY875" fmla="*/ 391284 h 1041673"/>
              <a:gd name="connsiteX876" fmla="*/ 98634 w 5155357"/>
              <a:gd name="connsiteY876" fmla="*/ 278059 h 1041673"/>
              <a:gd name="connsiteX877" fmla="*/ 98634 w 5155357"/>
              <a:gd name="connsiteY877" fmla="*/ 279676 h 1041673"/>
              <a:gd name="connsiteX878" fmla="*/ 98634 w 5155357"/>
              <a:gd name="connsiteY878" fmla="*/ 278059 h 1041673"/>
              <a:gd name="connsiteX879" fmla="*/ 90240 w 5155357"/>
              <a:gd name="connsiteY879" fmla="*/ 319345 h 1041673"/>
              <a:gd name="connsiteX880" fmla="*/ 91919 w 5155357"/>
              <a:gd name="connsiteY880" fmla="*/ 315987 h 1041673"/>
              <a:gd name="connsiteX881" fmla="*/ 90240 w 5155357"/>
              <a:gd name="connsiteY881" fmla="*/ 319345 h 1041673"/>
              <a:gd name="connsiteX882" fmla="*/ 93598 w 5155357"/>
              <a:gd name="connsiteY882" fmla="*/ 314308 h 1041673"/>
              <a:gd name="connsiteX883" fmla="*/ 95836 w 5155357"/>
              <a:gd name="connsiteY883" fmla="*/ 312070 h 1041673"/>
              <a:gd name="connsiteX884" fmla="*/ 93598 w 5155357"/>
              <a:gd name="connsiteY884" fmla="*/ 314308 h 1041673"/>
              <a:gd name="connsiteX885" fmla="*/ 98074 w 5155357"/>
              <a:gd name="connsiteY885" fmla="*/ 309272 h 1041673"/>
              <a:gd name="connsiteX886" fmla="*/ 99194 w 5155357"/>
              <a:gd name="connsiteY886" fmla="*/ 306412 h 1041673"/>
              <a:gd name="connsiteX887" fmla="*/ 98074 w 5155357"/>
              <a:gd name="connsiteY887" fmla="*/ 309272 h 1041673"/>
              <a:gd name="connsiteX888" fmla="*/ 101432 w 5155357"/>
              <a:gd name="connsiteY888" fmla="*/ 275199 h 1041673"/>
              <a:gd name="connsiteX889" fmla="*/ 103111 w 5155357"/>
              <a:gd name="connsiteY889" fmla="*/ 274142 h 1041673"/>
              <a:gd name="connsiteX890" fmla="*/ 101432 w 5155357"/>
              <a:gd name="connsiteY890" fmla="*/ 275199 h 1041673"/>
              <a:gd name="connsiteX891" fmla="*/ 104230 w 5155357"/>
              <a:gd name="connsiteY891" fmla="*/ 301438 h 1041673"/>
              <a:gd name="connsiteX892" fmla="*/ 104230 w 5155357"/>
              <a:gd name="connsiteY892" fmla="*/ 299759 h 1041673"/>
              <a:gd name="connsiteX893" fmla="*/ 104230 w 5155357"/>
              <a:gd name="connsiteY893" fmla="*/ 301438 h 1041673"/>
              <a:gd name="connsiteX894" fmla="*/ 234305 w 5155357"/>
              <a:gd name="connsiteY894" fmla="*/ 144004 h 1041673"/>
              <a:gd name="connsiteX895" fmla="*/ 232688 w 5155357"/>
              <a:gd name="connsiteY895" fmla="*/ 143507 h 1041673"/>
              <a:gd name="connsiteX896" fmla="*/ 234118 w 5155357"/>
              <a:gd name="connsiteY896" fmla="*/ 142947 h 1041673"/>
              <a:gd name="connsiteX897" fmla="*/ 234367 w 5155357"/>
              <a:gd name="connsiteY897" fmla="*/ 143507 h 1041673"/>
              <a:gd name="connsiteX898" fmla="*/ 234678 w 5155357"/>
              <a:gd name="connsiteY898" fmla="*/ 144129 h 1041673"/>
              <a:gd name="connsiteX899" fmla="*/ 234367 w 5155357"/>
              <a:gd name="connsiteY899" fmla="*/ 144004 h 1041673"/>
              <a:gd name="connsiteX900" fmla="*/ 317436 w 5155357"/>
              <a:gd name="connsiteY900" fmla="*/ 105454 h 1041673"/>
              <a:gd name="connsiteX901" fmla="*/ 317996 w 5155357"/>
              <a:gd name="connsiteY901" fmla="*/ 104335 h 1041673"/>
              <a:gd name="connsiteX902" fmla="*/ 319115 w 5155357"/>
              <a:gd name="connsiteY902" fmla="*/ 104335 h 1041673"/>
              <a:gd name="connsiteX903" fmla="*/ 317436 w 5155357"/>
              <a:gd name="connsiteY903" fmla="*/ 105454 h 1041673"/>
              <a:gd name="connsiteX904" fmla="*/ 344234 w 5155357"/>
              <a:gd name="connsiteY904" fmla="*/ 98801 h 1041673"/>
              <a:gd name="connsiteX905" fmla="*/ 336214 w 5155357"/>
              <a:gd name="connsiteY905" fmla="*/ 99672 h 1041673"/>
              <a:gd name="connsiteX906" fmla="*/ 344670 w 5155357"/>
              <a:gd name="connsiteY906" fmla="*/ 97558 h 1041673"/>
              <a:gd name="connsiteX907" fmla="*/ 351509 w 5155357"/>
              <a:gd name="connsiteY907" fmla="*/ 96003 h 1041673"/>
              <a:gd name="connsiteX908" fmla="*/ 351509 w 5155357"/>
              <a:gd name="connsiteY908" fmla="*/ 96003 h 1041673"/>
              <a:gd name="connsiteX909" fmla="*/ 354308 w 5155357"/>
              <a:gd name="connsiteY909" fmla="*/ 96066 h 1041673"/>
              <a:gd name="connsiteX910" fmla="*/ 344234 w 5155357"/>
              <a:gd name="connsiteY910" fmla="*/ 98801 h 1041673"/>
              <a:gd name="connsiteX911" fmla="*/ 377748 w 5155357"/>
              <a:gd name="connsiteY911" fmla="*/ 101040 h 1041673"/>
              <a:gd name="connsiteX912" fmla="*/ 386702 w 5155357"/>
              <a:gd name="connsiteY912" fmla="*/ 98801 h 1041673"/>
              <a:gd name="connsiteX913" fmla="*/ 377748 w 5155357"/>
              <a:gd name="connsiteY913" fmla="*/ 101040 h 1041673"/>
              <a:gd name="connsiteX914" fmla="*/ 392795 w 5155357"/>
              <a:gd name="connsiteY914" fmla="*/ 99921 h 1041673"/>
              <a:gd name="connsiteX915" fmla="*/ 401189 w 5155357"/>
              <a:gd name="connsiteY915" fmla="*/ 98801 h 1041673"/>
              <a:gd name="connsiteX916" fmla="*/ 402309 w 5155357"/>
              <a:gd name="connsiteY916" fmla="*/ 99921 h 1041673"/>
              <a:gd name="connsiteX917" fmla="*/ 411262 w 5155357"/>
              <a:gd name="connsiteY917" fmla="*/ 101040 h 1041673"/>
              <a:gd name="connsiteX918" fmla="*/ 392857 w 5155357"/>
              <a:gd name="connsiteY918" fmla="*/ 99921 h 1041673"/>
              <a:gd name="connsiteX919" fmla="*/ 414620 w 5155357"/>
              <a:gd name="connsiteY919" fmla="*/ 101662 h 1041673"/>
              <a:gd name="connsiteX920" fmla="*/ 423013 w 5155357"/>
              <a:gd name="connsiteY920" fmla="*/ 101662 h 1041673"/>
              <a:gd name="connsiteX921" fmla="*/ 414620 w 5155357"/>
              <a:gd name="connsiteY921" fmla="*/ 101662 h 1041673"/>
              <a:gd name="connsiteX922" fmla="*/ 217641 w 5155357"/>
              <a:gd name="connsiteY922" fmla="*/ 793075 h 1041673"/>
              <a:gd name="connsiteX923" fmla="*/ 216957 w 5155357"/>
              <a:gd name="connsiteY923" fmla="*/ 786360 h 1041673"/>
              <a:gd name="connsiteX924" fmla="*/ 218325 w 5155357"/>
              <a:gd name="connsiteY924" fmla="*/ 788225 h 1041673"/>
              <a:gd name="connsiteX925" fmla="*/ 217641 w 5155357"/>
              <a:gd name="connsiteY925" fmla="*/ 793075 h 1041673"/>
              <a:gd name="connsiteX926" fmla="*/ 216087 w 5155357"/>
              <a:gd name="connsiteY926" fmla="*/ 514582 h 1041673"/>
              <a:gd name="connsiteX927" fmla="*/ 212667 w 5155357"/>
              <a:gd name="connsiteY927" fmla="*/ 522168 h 1041673"/>
              <a:gd name="connsiteX928" fmla="*/ 213538 w 5155357"/>
              <a:gd name="connsiteY928" fmla="*/ 516820 h 1041673"/>
              <a:gd name="connsiteX929" fmla="*/ 217641 w 5155357"/>
              <a:gd name="connsiteY929" fmla="*/ 506872 h 1041673"/>
              <a:gd name="connsiteX930" fmla="*/ 220875 w 5155357"/>
              <a:gd name="connsiteY930" fmla="*/ 500779 h 1041673"/>
              <a:gd name="connsiteX931" fmla="*/ 219879 w 5155357"/>
              <a:gd name="connsiteY931" fmla="*/ 503390 h 1041673"/>
              <a:gd name="connsiteX932" fmla="*/ 219196 w 5155357"/>
              <a:gd name="connsiteY932" fmla="*/ 506001 h 1041673"/>
              <a:gd name="connsiteX933" fmla="*/ 218201 w 5155357"/>
              <a:gd name="connsiteY933" fmla="*/ 508053 h 1041673"/>
              <a:gd name="connsiteX934" fmla="*/ 218698 w 5155357"/>
              <a:gd name="connsiteY934" fmla="*/ 510665 h 1041673"/>
              <a:gd name="connsiteX935" fmla="*/ 216087 w 5155357"/>
              <a:gd name="connsiteY935" fmla="*/ 514582 h 1041673"/>
              <a:gd name="connsiteX936" fmla="*/ 220750 w 5155357"/>
              <a:gd name="connsiteY936" fmla="*/ 820060 h 1041673"/>
              <a:gd name="connsiteX937" fmla="*/ 219196 w 5155357"/>
              <a:gd name="connsiteY937" fmla="*/ 816391 h 1041673"/>
              <a:gd name="connsiteX938" fmla="*/ 220750 w 5155357"/>
              <a:gd name="connsiteY938" fmla="*/ 820060 h 1041673"/>
              <a:gd name="connsiteX939" fmla="*/ 225227 w 5155357"/>
              <a:gd name="connsiteY939" fmla="*/ 793759 h 1041673"/>
              <a:gd name="connsiteX940" fmla="*/ 227838 w 5155357"/>
              <a:gd name="connsiteY940" fmla="*/ 795997 h 1041673"/>
              <a:gd name="connsiteX941" fmla="*/ 225227 w 5155357"/>
              <a:gd name="connsiteY941" fmla="*/ 793759 h 1041673"/>
              <a:gd name="connsiteX942" fmla="*/ 599909 w 5155357"/>
              <a:gd name="connsiteY942" fmla="*/ 529194 h 1041673"/>
              <a:gd name="connsiteX943" fmla="*/ 598789 w 5155357"/>
              <a:gd name="connsiteY943" fmla="*/ 535411 h 1041673"/>
              <a:gd name="connsiteX944" fmla="*/ 599909 w 5155357"/>
              <a:gd name="connsiteY944" fmla="*/ 529194 h 1041673"/>
              <a:gd name="connsiteX945" fmla="*/ 476300 w 5155357"/>
              <a:gd name="connsiteY945" fmla="*/ 86801 h 1041673"/>
              <a:gd name="connsiteX946" fmla="*/ 481957 w 5155357"/>
              <a:gd name="connsiteY946" fmla="*/ 90656 h 1041673"/>
              <a:gd name="connsiteX947" fmla="*/ 487616 w 5155357"/>
              <a:gd name="connsiteY947" fmla="*/ 91713 h 1041673"/>
              <a:gd name="connsiteX948" fmla="*/ 493336 w 5155357"/>
              <a:gd name="connsiteY948" fmla="*/ 95568 h 1041673"/>
              <a:gd name="connsiteX949" fmla="*/ 500797 w 5155357"/>
              <a:gd name="connsiteY949" fmla="*/ 101786 h 1041673"/>
              <a:gd name="connsiteX950" fmla="*/ 508570 w 5155357"/>
              <a:gd name="connsiteY950" fmla="*/ 106947 h 1041673"/>
              <a:gd name="connsiteX951" fmla="*/ 506020 w 5155357"/>
              <a:gd name="connsiteY951" fmla="*/ 110304 h 1041673"/>
              <a:gd name="connsiteX952" fmla="*/ 500051 w 5155357"/>
              <a:gd name="connsiteY952" fmla="*/ 107195 h 1041673"/>
              <a:gd name="connsiteX953" fmla="*/ 499243 w 5155357"/>
              <a:gd name="connsiteY953" fmla="*/ 105144 h 1041673"/>
              <a:gd name="connsiteX954" fmla="*/ 497191 w 5155357"/>
              <a:gd name="connsiteY954" fmla="*/ 100978 h 1041673"/>
              <a:gd name="connsiteX955" fmla="*/ 496196 w 5155357"/>
              <a:gd name="connsiteY955" fmla="*/ 99734 h 1041673"/>
              <a:gd name="connsiteX956" fmla="*/ 491533 w 5155357"/>
              <a:gd name="connsiteY956" fmla="*/ 97931 h 1041673"/>
              <a:gd name="connsiteX957" fmla="*/ 488921 w 5155357"/>
              <a:gd name="connsiteY957" fmla="*/ 96377 h 1041673"/>
              <a:gd name="connsiteX958" fmla="*/ 484818 w 5155357"/>
              <a:gd name="connsiteY958" fmla="*/ 94822 h 1041673"/>
              <a:gd name="connsiteX959" fmla="*/ 481709 w 5155357"/>
              <a:gd name="connsiteY959" fmla="*/ 92459 h 1041673"/>
              <a:gd name="connsiteX960" fmla="*/ 478102 w 5155357"/>
              <a:gd name="connsiteY960" fmla="*/ 93019 h 1041673"/>
              <a:gd name="connsiteX961" fmla="*/ 474185 w 5155357"/>
              <a:gd name="connsiteY961" fmla="*/ 89102 h 1041673"/>
              <a:gd name="connsiteX962" fmla="*/ 470828 w 5155357"/>
              <a:gd name="connsiteY962" fmla="*/ 87547 h 1041673"/>
              <a:gd name="connsiteX963" fmla="*/ 467968 w 5155357"/>
              <a:gd name="connsiteY963" fmla="*/ 86304 h 1041673"/>
              <a:gd name="connsiteX964" fmla="*/ 465667 w 5155357"/>
              <a:gd name="connsiteY964" fmla="*/ 84438 h 1041673"/>
              <a:gd name="connsiteX965" fmla="*/ 476300 w 5155357"/>
              <a:gd name="connsiteY965" fmla="*/ 86801 h 1041673"/>
              <a:gd name="connsiteX966" fmla="*/ 488424 w 5155357"/>
              <a:gd name="connsiteY966" fmla="*/ 102283 h 1041673"/>
              <a:gd name="connsiteX967" fmla="*/ 484569 w 5155357"/>
              <a:gd name="connsiteY967" fmla="*/ 100480 h 1041673"/>
              <a:gd name="connsiteX968" fmla="*/ 482206 w 5155357"/>
              <a:gd name="connsiteY968" fmla="*/ 99174 h 1041673"/>
              <a:gd name="connsiteX969" fmla="*/ 485315 w 5155357"/>
              <a:gd name="connsiteY969" fmla="*/ 98180 h 1041673"/>
              <a:gd name="connsiteX970" fmla="*/ 488424 w 5155357"/>
              <a:gd name="connsiteY970" fmla="*/ 102283 h 1041673"/>
              <a:gd name="connsiteX971" fmla="*/ 442537 w 5155357"/>
              <a:gd name="connsiteY971" fmla="*/ 77039 h 1041673"/>
              <a:gd name="connsiteX972" fmla="*/ 447200 w 5155357"/>
              <a:gd name="connsiteY972" fmla="*/ 77537 h 1041673"/>
              <a:gd name="connsiteX973" fmla="*/ 449004 w 5155357"/>
              <a:gd name="connsiteY973" fmla="*/ 77537 h 1041673"/>
              <a:gd name="connsiteX974" fmla="*/ 451553 w 5155357"/>
              <a:gd name="connsiteY974" fmla="*/ 79340 h 1041673"/>
              <a:gd name="connsiteX975" fmla="*/ 456216 w 5155357"/>
              <a:gd name="connsiteY975" fmla="*/ 79589 h 1041673"/>
              <a:gd name="connsiteX976" fmla="*/ 460382 w 5155357"/>
              <a:gd name="connsiteY976" fmla="*/ 81703 h 1041673"/>
              <a:gd name="connsiteX977" fmla="*/ 457522 w 5155357"/>
              <a:gd name="connsiteY977" fmla="*/ 83506 h 1041673"/>
              <a:gd name="connsiteX978" fmla="*/ 446641 w 5155357"/>
              <a:gd name="connsiteY978" fmla="*/ 80148 h 1041673"/>
              <a:gd name="connsiteX979" fmla="*/ 439179 w 5155357"/>
              <a:gd name="connsiteY979" fmla="*/ 75982 h 1041673"/>
              <a:gd name="connsiteX980" fmla="*/ 442537 w 5155357"/>
              <a:gd name="connsiteY980" fmla="*/ 77039 h 1041673"/>
              <a:gd name="connsiteX981" fmla="*/ 448942 w 5155357"/>
              <a:gd name="connsiteY981" fmla="*/ 100169 h 1041673"/>
              <a:gd name="connsiteX982" fmla="*/ 447449 w 5155357"/>
              <a:gd name="connsiteY982" fmla="*/ 101289 h 1041673"/>
              <a:gd name="connsiteX983" fmla="*/ 443159 w 5155357"/>
              <a:gd name="connsiteY983" fmla="*/ 100231 h 1041673"/>
              <a:gd name="connsiteX984" fmla="*/ 436941 w 5155357"/>
              <a:gd name="connsiteY984" fmla="*/ 97807 h 1041673"/>
              <a:gd name="connsiteX985" fmla="*/ 439179 w 5155357"/>
              <a:gd name="connsiteY985" fmla="*/ 97807 h 1041673"/>
              <a:gd name="connsiteX986" fmla="*/ 440920 w 5155357"/>
              <a:gd name="connsiteY986" fmla="*/ 98366 h 1041673"/>
              <a:gd name="connsiteX987" fmla="*/ 443159 w 5155357"/>
              <a:gd name="connsiteY987" fmla="*/ 98366 h 1041673"/>
              <a:gd name="connsiteX988" fmla="*/ 446081 w 5155357"/>
              <a:gd name="connsiteY988" fmla="*/ 99361 h 1041673"/>
              <a:gd name="connsiteX989" fmla="*/ 448942 w 5155357"/>
              <a:gd name="connsiteY989" fmla="*/ 100107 h 1041673"/>
              <a:gd name="connsiteX990" fmla="*/ 448942 w 5155357"/>
              <a:gd name="connsiteY990" fmla="*/ 100107 h 1041673"/>
              <a:gd name="connsiteX991" fmla="*/ 454538 w 5155357"/>
              <a:gd name="connsiteY991" fmla="*/ 105144 h 1041673"/>
              <a:gd name="connsiteX992" fmla="*/ 452113 w 5155357"/>
              <a:gd name="connsiteY992" fmla="*/ 103589 h 1041673"/>
              <a:gd name="connsiteX993" fmla="*/ 453853 w 5155357"/>
              <a:gd name="connsiteY993" fmla="*/ 102408 h 1041673"/>
              <a:gd name="connsiteX994" fmla="*/ 458144 w 5155357"/>
              <a:gd name="connsiteY994" fmla="*/ 105517 h 1041673"/>
              <a:gd name="connsiteX995" fmla="*/ 458952 w 5155357"/>
              <a:gd name="connsiteY995" fmla="*/ 106760 h 1041673"/>
              <a:gd name="connsiteX996" fmla="*/ 454538 w 5155357"/>
              <a:gd name="connsiteY996" fmla="*/ 105144 h 1041673"/>
              <a:gd name="connsiteX997" fmla="*/ 459077 w 5155357"/>
              <a:gd name="connsiteY997" fmla="*/ 106822 h 1041673"/>
              <a:gd name="connsiteX998" fmla="*/ 461253 w 5155357"/>
              <a:gd name="connsiteY998" fmla="*/ 105144 h 1041673"/>
              <a:gd name="connsiteX999" fmla="*/ 463491 w 5155357"/>
              <a:gd name="connsiteY999" fmla="*/ 105827 h 1041673"/>
              <a:gd name="connsiteX1000" fmla="*/ 466103 w 5155357"/>
              <a:gd name="connsiteY1000" fmla="*/ 106698 h 1041673"/>
              <a:gd name="connsiteX1001" fmla="*/ 467470 w 5155357"/>
              <a:gd name="connsiteY1001" fmla="*/ 108066 h 1041673"/>
              <a:gd name="connsiteX1002" fmla="*/ 463491 w 5155357"/>
              <a:gd name="connsiteY1002" fmla="*/ 108439 h 1041673"/>
              <a:gd name="connsiteX1003" fmla="*/ 461066 w 5155357"/>
              <a:gd name="connsiteY1003" fmla="*/ 107568 h 1041673"/>
              <a:gd name="connsiteX1004" fmla="*/ 459077 w 5155357"/>
              <a:gd name="connsiteY1004" fmla="*/ 106822 h 1041673"/>
              <a:gd name="connsiteX1005" fmla="*/ 459263 w 5155357"/>
              <a:gd name="connsiteY1005" fmla="*/ 719581 h 1041673"/>
              <a:gd name="connsiteX1006" fmla="*/ 456465 w 5155357"/>
              <a:gd name="connsiteY1006" fmla="*/ 723498 h 1041673"/>
              <a:gd name="connsiteX1007" fmla="*/ 443097 w 5155357"/>
              <a:gd name="connsiteY1007" fmla="*/ 750234 h 1041673"/>
              <a:gd name="connsiteX1008" fmla="*/ 432464 w 5155357"/>
              <a:gd name="connsiteY1008" fmla="*/ 769261 h 1041673"/>
              <a:gd name="connsiteX1009" fmla="*/ 425189 w 5155357"/>
              <a:gd name="connsiteY1009" fmla="*/ 780391 h 1041673"/>
              <a:gd name="connsiteX1010" fmla="*/ 419034 w 5155357"/>
              <a:gd name="connsiteY1010" fmla="*/ 787168 h 1041673"/>
              <a:gd name="connsiteX1011" fmla="*/ 402868 w 5155357"/>
              <a:gd name="connsiteY1011" fmla="*/ 811168 h 1041673"/>
              <a:gd name="connsiteX1012" fmla="*/ 378868 w 5155357"/>
              <a:gd name="connsiteY1012" fmla="*/ 840703 h 1041673"/>
              <a:gd name="connsiteX1013" fmla="*/ 352629 w 5155357"/>
              <a:gd name="connsiteY1013" fmla="*/ 868061 h 1041673"/>
              <a:gd name="connsiteX1014" fmla="*/ 317436 w 5155357"/>
              <a:gd name="connsiteY1014" fmla="*/ 894362 h 1041673"/>
              <a:gd name="connsiteX1015" fmla="*/ 284482 w 5155357"/>
              <a:gd name="connsiteY1015" fmla="*/ 893740 h 1041673"/>
              <a:gd name="connsiteX1016" fmla="*/ 274969 w 5155357"/>
              <a:gd name="connsiteY1016" fmla="*/ 889263 h 1041673"/>
              <a:gd name="connsiteX1017" fmla="*/ 253767 w 5155357"/>
              <a:gd name="connsiteY1017" fmla="*/ 878071 h 1041673"/>
              <a:gd name="connsiteX1018" fmla="*/ 246492 w 5155357"/>
              <a:gd name="connsiteY1018" fmla="*/ 867999 h 1041673"/>
              <a:gd name="connsiteX1019" fmla="*/ 242574 w 5155357"/>
              <a:gd name="connsiteY1019" fmla="*/ 865760 h 1041673"/>
              <a:gd name="connsiteX1020" fmla="*/ 248171 w 5155357"/>
              <a:gd name="connsiteY1020" fmla="*/ 721198 h 1041673"/>
              <a:gd name="connsiteX1021" fmla="*/ 263218 w 5155357"/>
              <a:gd name="connsiteY1021" fmla="*/ 655911 h 1041673"/>
              <a:gd name="connsiteX1022" fmla="*/ 282742 w 5155357"/>
              <a:gd name="connsiteY1022" fmla="*/ 594542 h 1041673"/>
              <a:gd name="connsiteX1023" fmla="*/ 293374 w 5155357"/>
              <a:gd name="connsiteY1023" fmla="*/ 564884 h 1041673"/>
              <a:gd name="connsiteX1024" fmla="*/ 310659 w 5155357"/>
              <a:gd name="connsiteY1024" fmla="*/ 521981 h 1041673"/>
              <a:gd name="connsiteX1025" fmla="*/ 329623 w 5155357"/>
              <a:gd name="connsiteY1025" fmla="*/ 480136 h 1041673"/>
              <a:gd name="connsiteX1026" fmla="*/ 364256 w 5155357"/>
              <a:gd name="connsiteY1026" fmla="*/ 414228 h 1041673"/>
              <a:gd name="connsiteX1027" fmla="*/ 379302 w 5155357"/>
              <a:gd name="connsiteY1027" fmla="*/ 389170 h 1041673"/>
              <a:gd name="connsiteX1028" fmla="*/ 386577 w 5155357"/>
              <a:gd name="connsiteY1028" fmla="*/ 375678 h 1041673"/>
              <a:gd name="connsiteX1029" fmla="*/ 391054 w 5155357"/>
              <a:gd name="connsiteY1029" fmla="*/ 370641 h 1041673"/>
              <a:gd name="connsiteX1030" fmla="*/ 394412 w 5155357"/>
              <a:gd name="connsiteY1030" fmla="*/ 364548 h 1041673"/>
              <a:gd name="connsiteX1031" fmla="*/ 418412 w 5155357"/>
              <a:gd name="connsiteY1031" fmla="*/ 330972 h 1041673"/>
              <a:gd name="connsiteX1032" fmla="*/ 435138 w 5155357"/>
              <a:gd name="connsiteY1032" fmla="*/ 309769 h 1041673"/>
              <a:gd name="connsiteX1033" fmla="*/ 470330 w 5155357"/>
              <a:gd name="connsiteY1033" fmla="*/ 268484 h 1041673"/>
              <a:gd name="connsiteX1034" fmla="*/ 489295 w 5155357"/>
              <a:gd name="connsiteY1034" fmla="*/ 248960 h 1041673"/>
              <a:gd name="connsiteX1035" fmla="*/ 508258 w 5155357"/>
              <a:gd name="connsiteY1035" fmla="*/ 229996 h 1041673"/>
              <a:gd name="connsiteX1036" fmla="*/ 528902 w 5155357"/>
              <a:gd name="connsiteY1036" fmla="*/ 212151 h 1041673"/>
              <a:gd name="connsiteX1037" fmla="*/ 530020 w 5155357"/>
              <a:gd name="connsiteY1037" fmla="*/ 210472 h 1041673"/>
              <a:gd name="connsiteX1038" fmla="*/ 530581 w 5155357"/>
              <a:gd name="connsiteY1038" fmla="*/ 212151 h 1041673"/>
              <a:gd name="connsiteX1039" fmla="*/ 530643 w 5155357"/>
              <a:gd name="connsiteY1039" fmla="*/ 212151 h 1041673"/>
              <a:gd name="connsiteX1040" fmla="*/ 529710 w 5155357"/>
              <a:gd name="connsiteY1040" fmla="*/ 212959 h 1041673"/>
              <a:gd name="connsiteX1041" fmla="*/ 505772 w 5155357"/>
              <a:gd name="connsiteY1041" fmla="*/ 235405 h 1041673"/>
              <a:gd name="connsiteX1042" fmla="*/ 505772 w 5155357"/>
              <a:gd name="connsiteY1042" fmla="*/ 236400 h 1041673"/>
              <a:gd name="connsiteX1043" fmla="*/ 506269 w 5155357"/>
              <a:gd name="connsiteY1043" fmla="*/ 236587 h 1041673"/>
              <a:gd name="connsiteX1044" fmla="*/ 506766 w 5155357"/>
              <a:gd name="connsiteY1044" fmla="*/ 236338 h 1041673"/>
              <a:gd name="connsiteX1045" fmla="*/ 530643 w 5155357"/>
              <a:gd name="connsiteY1045" fmla="*/ 214016 h 1041673"/>
              <a:gd name="connsiteX1046" fmla="*/ 531637 w 5155357"/>
              <a:gd name="connsiteY1046" fmla="*/ 213146 h 1041673"/>
              <a:gd name="connsiteX1047" fmla="*/ 531637 w 5155357"/>
              <a:gd name="connsiteY1047" fmla="*/ 213270 h 1041673"/>
              <a:gd name="connsiteX1048" fmla="*/ 532819 w 5155357"/>
              <a:gd name="connsiteY1048" fmla="*/ 213270 h 1041673"/>
              <a:gd name="connsiteX1049" fmla="*/ 544010 w 5155357"/>
              <a:gd name="connsiteY1049" fmla="*/ 246722 h 1041673"/>
              <a:gd name="connsiteX1050" fmla="*/ 547928 w 5155357"/>
              <a:gd name="connsiteY1050" fmla="*/ 257914 h 1041673"/>
              <a:gd name="connsiteX1051" fmla="*/ 549047 w 5155357"/>
              <a:gd name="connsiteY1051" fmla="*/ 269168 h 1041673"/>
              <a:gd name="connsiteX1052" fmla="*/ 551845 w 5155357"/>
              <a:gd name="connsiteY1052" fmla="*/ 280919 h 1041673"/>
              <a:gd name="connsiteX1053" fmla="*/ 554643 w 5155357"/>
              <a:gd name="connsiteY1053" fmla="*/ 325500 h 1041673"/>
              <a:gd name="connsiteX1054" fmla="*/ 556322 w 5155357"/>
              <a:gd name="connsiteY1054" fmla="*/ 342288 h 1041673"/>
              <a:gd name="connsiteX1055" fmla="*/ 555762 w 5155357"/>
              <a:gd name="connsiteY1055" fmla="*/ 362309 h 1041673"/>
              <a:gd name="connsiteX1056" fmla="*/ 554643 w 5155357"/>
              <a:gd name="connsiteY1056" fmla="*/ 367346 h 1041673"/>
              <a:gd name="connsiteX1057" fmla="*/ 555762 w 5155357"/>
              <a:gd name="connsiteY1057" fmla="*/ 375242 h 1041673"/>
              <a:gd name="connsiteX1058" fmla="*/ 552964 w 5155357"/>
              <a:gd name="connsiteY1058" fmla="*/ 390787 h 1041673"/>
              <a:gd name="connsiteX1059" fmla="*/ 554083 w 5155357"/>
              <a:gd name="connsiteY1059" fmla="*/ 399802 h 1041673"/>
              <a:gd name="connsiteX1060" fmla="*/ 552964 w 5155357"/>
              <a:gd name="connsiteY1060" fmla="*/ 419264 h 1041673"/>
              <a:gd name="connsiteX1061" fmla="*/ 551285 w 5155357"/>
              <a:gd name="connsiteY1061" fmla="*/ 424860 h 1041673"/>
              <a:gd name="connsiteX1062" fmla="*/ 551285 w 5155357"/>
              <a:gd name="connsiteY1062" fmla="*/ 434933 h 1041673"/>
              <a:gd name="connsiteX1063" fmla="*/ 547928 w 5155357"/>
              <a:gd name="connsiteY1063" fmla="*/ 442207 h 1041673"/>
              <a:gd name="connsiteX1064" fmla="*/ 546249 w 5155357"/>
              <a:gd name="connsiteY1064" fmla="*/ 458995 h 1041673"/>
              <a:gd name="connsiteX1065" fmla="*/ 541772 w 5155357"/>
              <a:gd name="connsiteY1065" fmla="*/ 476840 h 1041673"/>
              <a:gd name="connsiteX1066" fmla="*/ 541772 w 5155357"/>
              <a:gd name="connsiteY1066" fmla="*/ 484612 h 1041673"/>
              <a:gd name="connsiteX1067" fmla="*/ 535617 w 5155357"/>
              <a:gd name="connsiteY1067" fmla="*/ 505255 h 1041673"/>
              <a:gd name="connsiteX1068" fmla="*/ 533938 w 5155357"/>
              <a:gd name="connsiteY1068" fmla="*/ 513090 h 1041673"/>
              <a:gd name="connsiteX1069" fmla="*/ 518891 w 5155357"/>
              <a:gd name="connsiteY1069" fmla="*/ 571163 h 1041673"/>
              <a:gd name="connsiteX1070" fmla="*/ 506642 w 5155357"/>
              <a:gd name="connsiteY1070" fmla="*/ 608594 h 1041673"/>
              <a:gd name="connsiteX1071" fmla="*/ 499927 w 5155357"/>
              <a:gd name="connsiteY1071" fmla="*/ 627496 h 1041673"/>
              <a:gd name="connsiteX1072" fmla="*/ 495450 w 5155357"/>
              <a:gd name="connsiteY1072" fmla="*/ 635952 h 1041673"/>
              <a:gd name="connsiteX1073" fmla="*/ 493212 w 5155357"/>
              <a:gd name="connsiteY1073" fmla="*/ 644844 h 1041673"/>
              <a:gd name="connsiteX1074" fmla="*/ 489295 w 5155357"/>
              <a:gd name="connsiteY1074" fmla="*/ 652678 h 1041673"/>
              <a:gd name="connsiteX1075" fmla="*/ 483139 w 5155357"/>
              <a:gd name="connsiteY1075" fmla="*/ 669404 h 1041673"/>
              <a:gd name="connsiteX1076" fmla="*/ 478102 w 5155357"/>
              <a:gd name="connsiteY1076" fmla="*/ 677860 h 1041673"/>
              <a:gd name="connsiteX1077" fmla="*/ 474185 w 5155357"/>
              <a:gd name="connsiteY1077" fmla="*/ 687311 h 1041673"/>
              <a:gd name="connsiteX1078" fmla="*/ 459139 w 5155357"/>
              <a:gd name="connsiteY1078" fmla="*/ 719768 h 1041673"/>
              <a:gd name="connsiteX1079" fmla="*/ 558809 w 5155357"/>
              <a:gd name="connsiteY1079" fmla="*/ 631227 h 1041673"/>
              <a:gd name="connsiteX1080" fmla="*/ 557503 w 5155357"/>
              <a:gd name="connsiteY1080" fmla="*/ 634211 h 1041673"/>
              <a:gd name="connsiteX1081" fmla="*/ 557254 w 5155357"/>
              <a:gd name="connsiteY1081" fmla="*/ 632408 h 1041673"/>
              <a:gd name="connsiteX1082" fmla="*/ 557006 w 5155357"/>
              <a:gd name="connsiteY1082" fmla="*/ 630419 h 1041673"/>
              <a:gd name="connsiteX1083" fmla="*/ 554270 w 5155357"/>
              <a:gd name="connsiteY1083" fmla="*/ 631227 h 1041673"/>
              <a:gd name="connsiteX1084" fmla="*/ 554519 w 5155357"/>
              <a:gd name="connsiteY1084" fmla="*/ 629921 h 1041673"/>
              <a:gd name="connsiteX1085" fmla="*/ 556446 w 5155357"/>
              <a:gd name="connsiteY1085" fmla="*/ 628242 h 1041673"/>
              <a:gd name="connsiteX1086" fmla="*/ 558560 w 5155357"/>
              <a:gd name="connsiteY1086" fmla="*/ 625817 h 1041673"/>
              <a:gd name="connsiteX1087" fmla="*/ 560053 w 5155357"/>
              <a:gd name="connsiteY1087" fmla="*/ 625942 h 1041673"/>
              <a:gd name="connsiteX1088" fmla="*/ 559182 w 5155357"/>
              <a:gd name="connsiteY1088" fmla="*/ 628491 h 1041673"/>
              <a:gd name="connsiteX1089" fmla="*/ 558809 w 5155357"/>
              <a:gd name="connsiteY1089" fmla="*/ 631227 h 1041673"/>
              <a:gd name="connsiteX1090" fmla="*/ 555576 w 5155357"/>
              <a:gd name="connsiteY1090" fmla="*/ 642419 h 1041673"/>
              <a:gd name="connsiteX1091" fmla="*/ 554519 w 5155357"/>
              <a:gd name="connsiteY1091" fmla="*/ 644222 h 1041673"/>
              <a:gd name="connsiteX1092" fmla="*/ 552715 w 5155357"/>
              <a:gd name="connsiteY1092" fmla="*/ 643538 h 1041673"/>
              <a:gd name="connsiteX1093" fmla="*/ 553089 w 5155357"/>
              <a:gd name="connsiteY1093" fmla="*/ 640429 h 1041673"/>
              <a:gd name="connsiteX1094" fmla="*/ 553773 w 5155357"/>
              <a:gd name="connsiteY1094" fmla="*/ 636699 h 1041673"/>
              <a:gd name="connsiteX1095" fmla="*/ 556819 w 5155357"/>
              <a:gd name="connsiteY1095" fmla="*/ 635020 h 1041673"/>
              <a:gd name="connsiteX1096" fmla="*/ 556819 w 5155357"/>
              <a:gd name="connsiteY1096" fmla="*/ 637507 h 1041673"/>
              <a:gd name="connsiteX1097" fmla="*/ 555327 w 5155357"/>
              <a:gd name="connsiteY1097" fmla="*/ 640864 h 1041673"/>
              <a:gd name="connsiteX1098" fmla="*/ 555576 w 5155357"/>
              <a:gd name="connsiteY1098" fmla="*/ 642419 h 1041673"/>
              <a:gd name="connsiteX1099" fmla="*/ 551907 w 5155357"/>
              <a:gd name="connsiteY1099" fmla="*/ 657652 h 1041673"/>
              <a:gd name="connsiteX1100" fmla="*/ 551348 w 5155357"/>
              <a:gd name="connsiteY1100" fmla="*/ 657652 h 1041673"/>
              <a:gd name="connsiteX1101" fmla="*/ 551348 w 5155357"/>
              <a:gd name="connsiteY1101" fmla="*/ 657839 h 1041673"/>
              <a:gd name="connsiteX1102" fmla="*/ 550415 w 5155357"/>
              <a:gd name="connsiteY1102" fmla="*/ 655787 h 1041673"/>
              <a:gd name="connsiteX1103" fmla="*/ 550788 w 5155357"/>
              <a:gd name="connsiteY1103" fmla="*/ 655911 h 1041673"/>
              <a:gd name="connsiteX1104" fmla="*/ 551907 w 5155357"/>
              <a:gd name="connsiteY1104" fmla="*/ 650378 h 1041673"/>
              <a:gd name="connsiteX1105" fmla="*/ 551907 w 5155357"/>
              <a:gd name="connsiteY1105" fmla="*/ 657652 h 1041673"/>
              <a:gd name="connsiteX1106" fmla="*/ 547990 w 5155357"/>
              <a:gd name="connsiteY1106" fmla="*/ 657093 h 1041673"/>
              <a:gd name="connsiteX1107" fmla="*/ 547742 w 5155357"/>
              <a:gd name="connsiteY1107" fmla="*/ 657093 h 1041673"/>
              <a:gd name="connsiteX1108" fmla="*/ 548550 w 5155357"/>
              <a:gd name="connsiteY1108" fmla="*/ 656471 h 1041673"/>
              <a:gd name="connsiteX1109" fmla="*/ 548550 w 5155357"/>
              <a:gd name="connsiteY1109" fmla="*/ 656471 h 1041673"/>
              <a:gd name="connsiteX1110" fmla="*/ 550042 w 5155357"/>
              <a:gd name="connsiteY1110" fmla="*/ 656471 h 1041673"/>
              <a:gd name="connsiteX1111" fmla="*/ 550602 w 5155357"/>
              <a:gd name="connsiteY1111" fmla="*/ 657777 h 1041673"/>
              <a:gd name="connsiteX1112" fmla="*/ 548612 w 5155357"/>
              <a:gd name="connsiteY1112" fmla="*/ 659828 h 1041673"/>
              <a:gd name="connsiteX1113" fmla="*/ 548052 w 5155357"/>
              <a:gd name="connsiteY1113" fmla="*/ 657093 h 1041673"/>
              <a:gd name="connsiteX1114" fmla="*/ 547430 w 5155357"/>
              <a:gd name="connsiteY1114" fmla="*/ 655849 h 1041673"/>
              <a:gd name="connsiteX1115" fmla="*/ 545254 w 5155357"/>
              <a:gd name="connsiteY1115" fmla="*/ 655849 h 1041673"/>
              <a:gd name="connsiteX1116" fmla="*/ 546373 w 5155357"/>
              <a:gd name="connsiteY1116" fmla="*/ 653051 h 1041673"/>
              <a:gd name="connsiteX1117" fmla="*/ 548052 w 5155357"/>
              <a:gd name="connsiteY1117" fmla="*/ 655290 h 1041673"/>
              <a:gd name="connsiteX1118" fmla="*/ 548239 w 5155357"/>
              <a:gd name="connsiteY1118" fmla="*/ 655290 h 1041673"/>
              <a:gd name="connsiteX1119" fmla="*/ 547493 w 5155357"/>
              <a:gd name="connsiteY1119" fmla="*/ 655787 h 1041673"/>
              <a:gd name="connsiteX1120" fmla="*/ 553337 w 5155357"/>
              <a:gd name="connsiteY1120" fmla="*/ 625507 h 1041673"/>
              <a:gd name="connsiteX1121" fmla="*/ 555140 w 5155357"/>
              <a:gd name="connsiteY1121" fmla="*/ 621652 h 1041673"/>
              <a:gd name="connsiteX1122" fmla="*/ 556695 w 5155357"/>
              <a:gd name="connsiteY1122" fmla="*/ 619848 h 1041673"/>
              <a:gd name="connsiteX1123" fmla="*/ 555824 w 5155357"/>
              <a:gd name="connsiteY1123" fmla="*/ 624636 h 1041673"/>
              <a:gd name="connsiteX1124" fmla="*/ 554270 w 5155357"/>
              <a:gd name="connsiteY1124" fmla="*/ 627621 h 1041673"/>
              <a:gd name="connsiteX1125" fmla="*/ 553337 w 5155357"/>
              <a:gd name="connsiteY1125" fmla="*/ 625507 h 1041673"/>
              <a:gd name="connsiteX1126" fmla="*/ 539099 w 5155357"/>
              <a:gd name="connsiteY1126" fmla="*/ 689922 h 1041673"/>
              <a:gd name="connsiteX1127" fmla="*/ 537420 w 5155357"/>
              <a:gd name="connsiteY1127" fmla="*/ 693280 h 1041673"/>
              <a:gd name="connsiteX1128" fmla="*/ 539099 w 5155357"/>
              <a:gd name="connsiteY1128" fmla="*/ 689922 h 1041673"/>
              <a:gd name="connsiteX1129" fmla="*/ 491657 w 5155357"/>
              <a:gd name="connsiteY1129" fmla="*/ 787665 h 1041673"/>
              <a:gd name="connsiteX1130" fmla="*/ 493336 w 5155357"/>
              <a:gd name="connsiteY1130" fmla="*/ 788225 h 1041673"/>
              <a:gd name="connsiteX1131" fmla="*/ 493336 w 5155357"/>
              <a:gd name="connsiteY1131" fmla="*/ 788474 h 1041673"/>
              <a:gd name="connsiteX1132" fmla="*/ 493336 w 5155357"/>
              <a:gd name="connsiteY1132" fmla="*/ 788536 h 1041673"/>
              <a:gd name="connsiteX1133" fmla="*/ 493336 w 5155357"/>
              <a:gd name="connsiteY1133" fmla="*/ 789406 h 1041673"/>
              <a:gd name="connsiteX1134" fmla="*/ 491844 w 5155357"/>
              <a:gd name="connsiteY1134" fmla="*/ 789842 h 1041673"/>
              <a:gd name="connsiteX1135" fmla="*/ 491657 w 5155357"/>
              <a:gd name="connsiteY1135" fmla="*/ 789842 h 1041673"/>
              <a:gd name="connsiteX1136" fmla="*/ 491657 w 5155357"/>
              <a:gd name="connsiteY1136" fmla="*/ 787665 h 1041673"/>
              <a:gd name="connsiteX1137" fmla="*/ 485688 w 5155357"/>
              <a:gd name="connsiteY1137" fmla="*/ 792453 h 1041673"/>
              <a:gd name="connsiteX1138" fmla="*/ 484756 w 5155357"/>
              <a:gd name="connsiteY1138" fmla="*/ 793759 h 1041673"/>
              <a:gd name="connsiteX1139" fmla="*/ 485688 w 5155357"/>
              <a:gd name="connsiteY1139" fmla="*/ 792453 h 1041673"/>
              <a:gd name="connsiteX1140" fmla="*/ 473750 w 5155357"/>
              <a:gd name="connsiteY1140" fmla="*/ 834298 h 1041673"/>
              <a:gd name="connsiteX1141" fmla="*/ 473750 w 5155357"/>
              <a:gd name="connsiteY1141" fmla="*/ 835231 h 1041673"/>
              <a:gd name="connsiteX1142" fmla="*/ 472631 w 5155357"/>
              <a:gd name="connsiteY1142" fmla="*/ 837345 h 1041673"/>
              <a:gd name="connsiteX1143" fmla="*/ 471512 w 5155357"/>
              <a:gd name="connsiteY1143" fmla="*/ 836226 h 1041673"/>
              <a:gd name="connsiteX1144" fmla="*/ 471512 w 5155357"/>
              <a:gd name="connsiteY1144" fmla="*/ 836226 h 1041673"/>
              <a:gd name="connsiteX1145" fmla="*/ 472506 w 5155357"/>
              <a:gd name="connsiteY1145" fmla="*/ 834734 h 1041673"/>
              <a:gd name="connsiteX1146" fmla="*/ 473191 w 5155357"/>
              <a:gd name="connsiteY1146" fmla="*/ 833863 h 1041673"/>
              <a:gd name="connsiteX1147" fmla="*/ 473191 w 5155357"/>
              <a:gd name="connsiteY1147" fmla="*/ 833987 h 1041673"/>
              <a:gd name="connsiteX1148" fmla="*/ 473813 w 5155357"/>
              <a:gd name="connsiteY1148" fmla="*/ 834236 h 1041673"/>
              <a:gd name="connsiteX1149" fmla="*/ 473813 w 5155357"/>
              <a:gd name="connsiteY1149" fmla="*/ 834236 h 1041673"/>
              <a:gd name="connsiteX1150" fmla="*/ 481585 w 5155357"/>
              <a:gd name="connsiteY1150" fmla="*/ 830070 h 1041673"/>
              <a:gd name="connsiteX1151" fmla="*/ 475429 w 5155357"/>
              <a:gd name="connsiteY1151" fmla="*/ 835728 h 1041673"/>
              <a:gd name="connsiteX1152" fmla="*/ 475367 w 5155357"/>
              <a:gd name="connsiteY1152" fmla="*/ 835728 h 1041673"/>
              <a:gd name="connsiteX1153" fmla="*/ 475491 w 5155357"/>
              <a:gd name="connsiteY1153" fmla="*/ 835418 h 1041673"/>
              <a:gd name="connsiteX1154" fmla="*/ 475491 w 5155357"/>
              <a:gd name="connsiteY1154" fmla="*/ 834485 h 1041673"/>
              <a:gd name="connsiteX1155" fmla="*/ 482144 w 5155357"/>
              <a:gd name="connsiteY1155" fmla="*/ 823915 h 1041673"/>
              <a:gd name="connsiteX1156" fmla="*/ 481585 w 5155357"/>
              <a:gd name="connsiteY1156" fmla="*/ 830070 h 1041673"/>
              <a:gd name="connsiteX1157" fmla="*/ 482144 w 5155357"/>
              <a:gd name="connsiteY1157" fmla="*/ 820557 h 1041673"/>
              <a:gd name="connsiteX1158" fmla="*/ 481585 w 5155357"/>
              <a:gd name="connsiteY1158" fmla="*/ 819438 h 1041673"/>
              <a:gd name="connsiteX1159" fmla="*/ 481585 w 5155357"/>
              <a:gd name="connsiteY1159" fmla="*/ 819438 h 1041673"/>
              <a:gd name="connsiteX1160" fmla="*/ 483948 w 5155357"/>
              <a:gd name="connsiteY1160" fmla="*/ 815023 h 1041673"/>
              <a:gd name="connsiteX1161" fmla="*/ 484942 w 5155357"/>
              <a:gd name="connsiteY1161" fmla="*/ 815023 h 1041673"/>
              <a:gd name="connsiteX1162" fmla="*/ 482144 w 5155357"/>
              <a:gd name="connsiteY1162" fmla="*/ 820557 h 1041673"/>
              <a:gd name="connsiteX1163" fmla="*/ 488300 w 5155357"/>
              <a:gd name="connsiteY1163" fmla="*/ 803334 h 1041673"/>
              <a:gd name="connsiteX1164" fmla="*/ 486061 w 5155357"/>
              <a:gd name="connsiteY1164" fmla="*/ 803334 h 1041673"/>
              <a:gd name="connsiteX1165" fmla="*/ 487181 w 5155357"/>
              <a:gd name="connsiteY1165" fmla="*/ 807811 h 1041673"/>
              <a:gd name="connsiteX1166" fmla="*/ 483823 w 5155357"/>
              <a:gd name="connsiteY1166" fmla="*/ 809427 h 1041673"/>
              <a:gd name="connsiteX1167" fmla="*/ 484072 w 5155357"/>
              <a:gd name="connsiteY1167" fmla="*/ 810298 h 1041673"/>
              <a:gd name="connsiteX1168" fmla="*/ 481833 w 5155357"/>
              <a:gd name="connsiteY1168" fmla="*/ 809179 h 1041673"/>
              <a:gd name="connsiteX1169" fmla="*/ 482144 w 5155357"/>
              <a:gd name="connsiteY1169" fmla="*/ 809987 h 1041673"/>
              <a:gd name="connsiteX1170" fmla="*/ 481025 w 5155357"/>
              <a:gd name="connsiteY1170" fmla="*/ 809987 h 1041673"/>
              <a:gd name="connsiteX1171" fmla="*/ 476548 w 5155357"/>
              <a:gd name="connsiteY1171" fmla="*/ 815086 h 1041673"/>
              <a:gd name="connsiteX1172" fmla="*/ 475429 w 5155357"/>
              <a:gd name="connsiteY1172" fmla="*/ 820060 h 1041673"/>
              <a:gd name="connsiteX1173" fmla="*/ 467035 w 5155357"/>
              <a:gd name="connsiteY1173" fmla="*/ 827335 h 1041673"/>
              <a:gd name="connsiteX1174" fmla="*/ 465357 w 5155357"/>
              <a:gd name="connsiteY1174" fmla="*/ 834050 h 1041673"/>
              <a:gd name="connsiteX1175" fmla="*/ 468279 w 5155357"/>
              <a:gd name="connsiteY1175" fmla="*/ 831998 h 1041673"/>
              <a:gd name="connsiteX1176" fmla="*/ 471014 w 5155357"/>
              <a:gd name="connsiteY1176" fmla="*/ 829262 h 1041673"/>
              <a:gd name="connsiteX1177" fmla="*/ 475864 w 5155357"/>
              <a:gd name="connsiteY1177" fmla="*/ 821801 h 1041673"/>
              <a:gd name="connsiteX1178" fmla="*/ 481523 w 5155357"/>
              <a:gd name="connsiteY1178" fmla="*/ 814588 h 1041673"/>
              <a:gd name="connsiteX1179" fmla="*/ 483699 w 5155357"/>
              <a:gd name="connsiteY1179" fmla="*/ 811168 h 1041673"/>
              <a:gd name="connsiteX1180" fmla="*/ 483264 w 5155357"/>
              <a:gd name="connsiteY1180" fmla="*/ 814526 h 1041673"/>
              <a:gd name="connsiteX1181" fmla="*/ 480652 w 5155357"/>
              <a:gd name="connsiteY1181" fmla="*/ 819562 h 1041673"/>
              <a:gd name="connsiteX1182" fmla="*/ 480465 w 5155357"/>
              <a:gd name="connsiteY1182" fmla="*/ 819562 h 1041673"/>
              <a:gd name="connsiteX1183" fmla="*/ 472196 w 5155357"/>
              <a:gd name="connsiteY1183" fmla="*/ 833179 h 1041673"/>
              <a:gd name="connsiteX1184" fmla="*/ 471574 w 5155357"/>
              <a:gd name="connsiteY1184" fmla="*/ 833987 h 1041673"/>
              <a:gd name="connsiteX1185" fmla="*/ 470393 w 5155357"/>
              <a:gd name="connsiteY1185" fmla="*/ 835728 h 1041673"/>
              <a:gd name="connsiteX1186" fmla="*/ 470393 w 5155357"/>
              <a:gd name="connsiteY1186" fmla="*/ 835728 h 1041673"/>
              <a:gd name="connsiteX1187" fmla="*/ 469833 w 5155357"/>
              <a:gd name="connsiteY1187" fmla="*/ 836226 h 1041673"/>
              <a:gd name="connsiteX1188" fmla="*/ 465357 w 5155357"/>
              <a:gd name="connsiteY1188" fmla="*/ 833987 h 1041673"/>
              <a:gd name="connsiteX1189" fmla="*/ 463802 w 5155357"/>
              <a:gd name="connsiteY1189" fmla="*/ 830568 h 1041673"/>
              <a:gd name="connsiteX1190" fmla="*/ 464610 w 5155357"/>
              <a:gd name="connsiteY1190" fmla="*/ 827770 h 1041673"/>
              <a:gd name="connsiteX1191" fmla="*/ 465357 w 5155357"/>
              <a:gd name="connsiteY1191" fmla="*/ 824661 h 1041673"/>
              <a:gd name="connsiteX1192" fmla="*/ 467595 w 5155357"/>
              <a:gd name="connsiteY1192" fmla="*/ 820557 h 1041673"/>
              <a:gd name="connsiteX1193" fmla="*/ 469274 w 5155357"/>
              <a:gd name="connsiteY1193" fmla="*/ 817137 h 1041673"/>
              <a:gd name="connsiteX1194" fmla="*/ 471201 w 5155357"/>
              <a:gd name="connsiteY1194" fmla="*/ 817635 h 1041673"/>
              <a:gd name="connsiteX1195" fmla="*/ 473626 w 5155357"/>
              <a:gd name="connsiteY1195" fmla="*/ 815707 h 1041673"/>
              <a:gd name="connsiteX1196" fmla="*/ 475118 w 5155357"/>
              <a:gd name="connsiteY1196" fmla="*/ 815583 h 1041673"/>
              <a:gd name="connsiteX1197" fmla="*/ 474310 w 5155357"/>
              <a:gd name="connsiteY1197" fmla="*/ 813345 h 1041673"/>
              <a:gd name="connsiteX1198" fmla="*/ 473066 w 5155357"/>
              <a:gd name="connsiteY1198" fmla="*/ 812785 h 1041673"/>
              <a:gd name="connsiteX1199" fmla="*/ 475677 w 5155357"/>
              <a:gd name="connsiteY1199" fmla="*/ 807313 h 1041673"/>
              <a:gd name="connsiteX1200" fmla="*/ 480652 w 5155357"/>
              <a:gd name="connsiteY1200" fmla="*/ 800909 h 1041673"/>
              <a:gd name="connsiteX1201" fmla="*/ 482206 w 5155357"/>
              <a:gd name="connsiteY1201" fmla="*/ 796432 h 1041673"/>
              <a:gd name="connsiteX1202" fmla="*/ 483761 w 5155357"/>
              <a:gd name="connsiteY1202" fmla="*/ 794691 h 1041673"/>
              <a:gd name="connsiteX1203" fmla="*/ 484631 w 5155357"/>
              <a:gd name="connsiteY1203" fmla="*/ 793883 h 1041673"/>
              <a:gd name="connsiteX1204" fmla="*/ 482144 w 5155357"/>
              <a:gd name="connsiteY1204" fmla="*/ 799914 h 1041673"/>
              <a:gd name="connsiteX1205" fmla="*/ 488300 w 5155357"/>
              <a:gd name="connsiteY1205" fmla="*/ 787541 h 1041673"/>
              <a:gd name="connsiteX1206" fmla="*/ 489605 w 5155357"/>
              <a:gd name="connsiteY1206" fmla="*/ 785240 h 1041673"/>
              <a:gd name="connsiteX1207" fmla="*/ 491533 w 5155357"/>
              <a:gd name="connsiteY1207" fmla="*/ 782629 h 1041673"/>
              <a:gd name="connsiteX1208" fmla="*/ 488921 w 5155357"/>
              <a:gd name="connsiteY1208" fmla="*/ 790588 h 1041673"/>
              <a:gd name="connsiteX1209" fmla="*/ 486373 w 5155357"/>
              <a:gd name="connsiteY1209" fmla="*/ 795375 h 1041673"/>
              <a:gd name="connsiteX1210" fmla="*/ 483761 w 5155357"/>
              <a:gd name="connsiteY1210" fmla="*/ 799728 h 1041673"/>
              <a:gd name="connsiteX1211" fmla="*/ 482579 w 5155357"/>
              <a:gd name="connsiteY1211" fmla="*/ 803147 h 1041673"/>
              <a:gd name="connsiteX1212" fmla="*/ 479470 w 5155357"/>
              <a:gd name="connsiteY1212" fmla="*/ 806940 h 1041673"/>
              <a:gd name="connsiteX1213" fmla="*/ 479284 w 5155357"/>
              <a:gd name="connsiteY1213" fmla="*/ 808992 h 1041673"/>
              <a:gd name="connsiteX1214" fmla="*/ 481833 w 5155357"/>
              <a:gd name="connsiteY1214" fmla="*/ 809117 h 1041673"/>
              <a:gd name="connsiteX1215" fmla="*/ 482704 w 5155357"/>
              <a:gd name="connsiteY1215" fmla="*/ 809365 h 1041673"/>
              <a:gd name="connsiteX1216" fmla="*/ 488859 w 5155357"/>
              <a:gd name="connsiteY1216" fmla="*/ 798733 h 1041673"/>
              <a:gd name="connsiteX1217" fmla="*/ 488300 w 5155357"/>
              <a:gd name="connsiteY1217" fmla="*/ 803272 h 1041673"/>
              <a:gd name="connsiteX1218" fmla="*/ 491098 w 5155357"/>
              <a:gd name="connsiteY1218" fmla="*/ 790961 h 1041673"/>
              <a:gd name="connsiteX1219" fmla="*/ 491098 w 5155357"/>
              <a:gd name="connsiteY1219" fmla="*/ 790836 h 1041673"/>
              <a:gd name="connsiteX1220" fmla="*/ 491657 w 5155357"/>
              <a:gd name="connsiteY1220" fmla="*/ 790961 h 1041673"/>
              <a:gd name="connsiteX1221" fmla="*/ 490538 w 5155357"/>
              <a:gd name="connsiteY1221" fmla="*/ 793261 h 1041673"/>
              <a:gd name="connsiteX1222" fmla="*/ 491098 w 5155357"/>
              <a:gd name="connsiteY1222" fmla="*/ 790961 h 1041673"/>
              <a:gd name="connsiteX1223" fmla="*/ 494953 w 5155357"/>
              <a:gd name="connsiteY1223" fmla="*/ 797178 h 1041673"/>
              <a:gd name="connsiteX1224" fmla="*/ 494953 w 5155357"/>
              <a:gd name="connsiteY1224" fmla="*/ 794318 h 1041673"/>
              <a:gd name="connsiteX1225" fmla="*/ 494953 w 5155357"/>
              <a:gd name="connsiteY1225" fmla="*/ 797178 h 1041673"/>
              <a:gd name="connsiteX1226" fmla="*/ 490662 w 5155357"/>
              <a:gd name="connsiteY1226" fmla="*/ 797862 h 1041673"/>
              <a:gd name="connsiteX1227" fmla="*/ 493087 w 5155357"/>
              <a:gd name="connsiteY1227" fmla="*/ 792204 h 1041673"/>
              <a:gd name="connsiteX1228" fmla="*/ 493834 w 5155357"/>
              <a:gd name="connsiteY1228" fmla="*/ 790339 h 1041673"/>
              <a:gd name="connsiteX1229" fmla="*/ 494145 w 5155357"/>
              <a:gd name="connsiteY1229" fmla="*/ 790463 h 1041673"/>
              <a:gd name="connsiteX1230" fmla="*/ 494891 w 5155357"/>
              <a:gd name="connsiteY1230" fmla="*/ 789904 h 1041673"/>
              <a:gd name="connsiteX1231" fmla="*/ 495015 w 5155357"/>
              <a:gd name="connsiteY1231" fmla="*/ 789904 h 1041673"/>
              <a:gd name="connsiteX1232" fmla="*/ 495015 w 5155357"/>
              <a:gd name="connsiteY1232" fmla="*/ 788722 h 1041673"/>
              <a:gd name="connsiteX1233" fmla="*/ 495015 w 5155357"/>
              <a:gd name="connsiteY1233" fmla="*/ 788474 h 1041673"/>
              <a:gd name="connsiteX1234" fmla="*/ 494517 w 5155357"/>
              <a:gd name="connsiteY1234" fmla="*/ 787727 h 1041673"/>
              <a:gd name="connsiteX1235" fmla="*/ 494642 w 5155357"/>
              <a:gd name="connsiteY1235" fmla="*/ 787168 h 1041673"/>
              <a:gd name="connsiteX1236" fmla="*/ 494953 w 5155357"/>
              <a:gd name="connsiteY1236" fmla="*/ 784930 h 1041673"/>
              <a:gd name="connsiteX1237" fmla="*/ 494268 w 5155357"/>
              <a:gd name="connsiteY1237" fmla="*/ 784059 h 1041673"/>
              <a:gd name="connsiteX1238" fmla="*/ 496693 w 5155357"/>
              <a:gd name="connsiteY1238" fmla="*/ 780328 h 1041673"/>
              <a:gd name="connsiteX1239" fmla="*/ 497751 w 5155357"/>
              <a:gd name="connsiteY1239" fmla="*/ 776536 h 1041673"/>
              <a:gd name="connsiteX1240" fmla="*/ 493399 w 5155357"/>
              <a:gd name="connsiteY1240" fmla="*/ 779458 h 1041673"/>
              <a:gd name="connsiteX1241" fmla="*/ 495139 w 5155357"/>
              <a:gd name="connsiteY1241" fmla="*/ 775292 h 1041673"/>
              <a:gd name="connsiteX1242" fmla="*/ 498248 w 5155357"/>
              <a:gd name="connsiteY1242" fmla="*/ 771188 h 1041673"/>
              <a:gd name="connsiteX1243" fmla="*/ 497751 w 5155357"/>
              <a:gd name="connsiteY1243" fmla="*/ 768390 h 1041673"/>
              <a:gd name="connsiteX1244" fmla="*/ 499989 w 5155357"/>
              <a:gd name="connsiteY1244" fmla="*/ 764100 h 1041673"/>
              <a:gd name="connsiteX1245" fmla="*/ 501171 w 5155357"/>
              <a:gd name="connsiteY1245" fmla="*/ 765468 h 1041673"/>
              <a:gd name="connsiteX1246" fmla="*/ 502911 w 5155357"/>
              <a:gd name="connsiteY1246" fmla="*/ 765841 h 1041673"/>
              <a:gd name="connsiteX1247" fmla="*/ 505461 w 5155357"/>
              <a:gd name="connsiteY1247" fmla="*/ 762235 h 1041673"/>
              <a:gd name="connsiteX1248" fmla="*/ 508072 w 5155357"/>
              <a:gd name="connsiteY1248" fmla="*/ 761489 h 1041673"/>
              <a:gd name="connsiteX1249" fmla="*/ 509253 w 5155357"/>
              <a:gd name="connsiteY1249" fmla="*/ 762235 h 1041673"/>
              <a:gd name="connsiteX1250" fmla="*/ 507389 w 5155357"/>
              <a:gd name="connsiteY1250" fmla="*/ 766525 h 1041673"/>
              <a:gd name="connsiteX1251" fmla="*/ 503409 w 5155357"/>
              <a:gd name="connsiteY1251" fmla="*/ 775479 h 1041673"/>
              <a:gd name="connsiteX1252" fmla="*/ 502227 w 5155357"/>
              <a:gd name="connsiteY1252" fmla="*/ 778401 h 1041673"/>
              <a:gd name="connsiteX1253" fmla="*/ 502165 w 5155357"/>
              <a:gd name="connsiteY1253" fmla="*/ 778339 h 1041673"/>
              <a:gd name="connsiteX1254" fmla="*/ 501419 w 5155357"/>
              <a:gd name="connsiteY1254" fmla="*/ 778836 h 1041673"/>
              <a:gd name="connsiteX1255" fmla="*/ 501232 w 5155357"/>
              <a:gd name="connsiteY1255" fmla="*/ 779271 h 1041673"/>
              <a:gd name="connsiteX1256" fmla="*/ 501171 w 5155357"/>
              <a:gd name="connsiteY1256" fmla="*/ 779271 h 1041673"/>
              <a:gd name="connsiteX1257" fmla="*/ 500051 w 5155357"/>
              <a:gd name="connsiteY1257" fmla="*/ 778650 h 1041673"/>
              <a:gd name="connsiteX1258" fmla="*/ 500548 w 5155357"/>
              <a:gd name="connsiteY1258" fmla="*/ 780266 h 1041673"/>
              <a:gd name="connsiteX1259" fmla="*/ 500113 w 5155357"/>
              <a:gd name="connsiteY1259" fmla="*/ 780577 h 1041673"/>
              <a:gd name="connsiteX1260" fmla="*/ 499802 w 5155357"/>
              <a:gd name="connsiteY1260" fmla="*/ 781385 h 1041673"/>
              <a:gd name="connsiteX1261" fmla="*/ 500362 w 5155357"/>
              <a:gd name="connsiteY1261" fmla="*/ 781758 h 1041673"/>
              <a:gd name="connsiteX1262" fmla="*/ 500611 w 5155357"/>
              <a:gd name="connsiteY1262" fmla="*/ 781758 h 1041673"/>
              <a:gd name="connsiteX1263" fmla="*/ 500735 w 5155357"/>
              <a:gd name="connsiteY1263" fmla="*/ 781758 h 1041673"/>
              <a:gd name="connsiteX1264" fmla="*/ 496569 w 5155357"/>
              <a:gd name="connsiteY1264" fmla="*/ 789655 h 1041673"/>
              <a:gd name="connsiteX1265" fmla="*/ 490725 w 5155357"/>
              <a:gd name="connsiteY1265" fmla="*/ 797925 h 1041673"/>
              <a:gd name="connsiteX1266" fmla="*/ 507886 w 5155357"/>
              <a:gd name="connsiteY1266" fmla="*/ 755333 h 1041673"/>
              <a:gd name="connsiteX1267" fmla="*/ 508383 w 5155357"/>
              <a:gd name="connsiteY1267" fmla="*/ 755271 h 1041673"/>
              <a:gd name="connsiteX1268" fmla="*/ 507886 w 5155357"/>
              <a:gd name="connsiteY1268" fmla="*/ 755333 h 1041673"/>
              <a:gd name="connsiteX1269" fmla="*/ 501668 w 5155357"/>
              <a:gd name="connsiteY1269" fmla="*/ 784867 h 1041673"/>
              <a:gd name="connsiteX1270" fmla="*/ 501109 w 5155357"/>
              <a:gd name="connsiteY1270" fmla="*/ 781510 h 1041673"/>
              <a:gd name="connsiteX1271" fmla="*/ 501109 w 5155357"/>
              <a:gd name="connsiteY1271" fmla="*/ 781510 h 1041673"/>
              <a:gd name="connsiteX1272" fmla="*/ 502476 w 5155357"/>
              <a:gd name="connsiteY1272" fmla="*/ 779520 h 1041673"/>
              <a:gd name="connsiteX1273" fmla="*/ 510062 w 5155357"/>
              <a:gd name="connsiteY1273" fmla="*/ 764722 h 1041673"/>
              <a:gd name="connsiteX1274" fmla="*/ 501668 w 5155357"/>
              <a:gd name="connsiteY1274" fmla="*/ 784805 h 1041673"/>
              <a:gd name="connsiteX1275" fmla="*/ 522310 w 5155357"/>
              <a:gd name="connsiteY1275" fmla="*/ 754773 h 1041673"/>
              <a:gd name="connsiteX1276" fmla="*/ 523430 w 5155357"/>
              <a:gd name="connsiteY1276" fmla="*/ 749115 h 1041673"/>
              <a:gd name="connsiteX1277" fmla="*/ 522310 w 5155357"/>
              <a:gd name="connsiteY1277" fmla="*/ 754773 h 1041673"/>
              <a:gd name="connsiteX1278" fmla="*/ 530705 w 5155357"/>
              <a:gd name="connsiteY1278" fmla="*/ 726234 h 1041673"/>
              <a:gd name="connsiteX1279" fmla="*/ 532383 w 5155357"/>
              <a:gd name="connsiteY1279" fmla="*/ 722876 h 1041673"/>
              <a:gd name="connsiteX1280" fmla="*/ 530705 w 5155357"/>
              <a:gd name="connsiteY1280" fmla="*/ 726234 h 1041673"/>
              <a:gd name="connsiteX1281" fmla="*/ 531886 w 5155357"/>
              <a:gd name="connsiteY1281" fmla="*/ 710068 h 1041673"/>
              <a:gd name="connsiteX1282" fmla="*/ 530829 w 5155357"/>
              <a:gd name="connsiteY1282" fmla="*/ 712679 h 1041673"/>
              <a:gd name="connsiteX1283" fmla="*/ 529648 w 5155357"/>
              <a:gd name="connsiteY1283" fmla="*/ 715788 h 1041673"/>
              <a:gd name="connsiteX1284" fmla="*/ 527596 w 5155357"/>
              <a:gd name="connsiteY1284" fmla="*/ 717343 h 1041673"/>
              <a:gd name="connsiteX1285" fmla="*/ 527409 w 5155357"/>
              <a:gd name="connsiteY1285" fmla="*/ 721260 h 1041673"/>
              <a:gd name="connsiteX1286" fmla="*/ 526912 w 5155357"/>
              <a:gd name="connsiteY1286" fmla="*/ 723871 h 1041673"/>
              <a:gd name="connsiteX1287" fmla="*/ 524611 w 5155357"/>
              <a:gd name="connsiteY1287" fmla="*/ 725612 h 1041673"/>
              <a:gd name="connsiteX1288" fmla="*/ 522871 w 5155357"/>
              <a:gd name="connsiteY1288" fmla="*/ 724120 h 1041673"/>
              <a:gd name="connsiteX1289" fmla="*/ 522871 w 5155357"/>
              <a:gd name="connsiteY1289" fmla="*/ 726918 h 1041673"/>
              <a:gd name="connsiteX1290" fmla="*/ 524549 w 5155357"/>
              <a:gd name="connsiteY1290" fmla="*/ 726296 h 1041673"/>
              <a:gd name="connsiteX1291" fmla="*/ 524611 w 5155357"/>
              <a:gd name="connsiteY1291" fmla="*/ 725674 h 1041673"/>
              <a:gd name="connsiteX1292" fmla="*/ 524549 w 5155357"/>
              <a:gd name="connsiteY1292" fmla="*/ 726296 h 1041673"/>
              <a:gd name="connsiteX1293" fmla="*/ 524487 w 5155357"/>
              <a:gd name="connsiteY1293" fmla="*/ 728659 h 1041673"/>
              <a:gd name="connsiteX1294" fmla="*/ 522559 w 5155357"/>
              <a:gd name="connsiteY1294" fmla="*/ 729716 h 1041673"/>
              <a:gd name="connsiteX1295" fmla="*/ 520508 w 5155357"/>
              <a:gd name="connsiteY1295" fmla="*/ 731954 h 1041673"/>
              <a:gd name="connsiteX1296" fmla="*/ 520508 w 5155357"/>
              <a:gd name="connsiteY1296" fmla="*/ 733011 h 1041673"/>
              <a:gd name="connsiteX1297" fmla="*/ 521005 w 5155357"/>
              <a:gd name="connsiteY1297" fmla="*/ 735561 h 1041673"/>
              <a:gd name="connsiteX1298" fmla="*/ 520694 w 5155357"/>
              <a:gd name="connsiteY1298" fmla="*/ 738359 h 1041673"/>
              <a:gd name="connsiteX1299" fmla="*/ 518767 w 5155357"/>
              <a:gd name="connsiteY1299" fmla="*/ 741778 h 1041673"/>
              <a:gd name="connsiteX1300" fmla="*/ 516404 w 5155357"/>
              <a:gd name="connsiteY1300" fmla="*/ 743830 h 1041673"/>
              <a:gd name="connsiteX1301" fmla="*/ 515533 w 5155357"/>
              <a:gd name="connsiteY1301" fmla="*/ 747623 h 1041673"/>
              <a:gd name="connsiteX1302" fmla="*/ 515533 w 5155357"/>
              <a:gd name="connsiteY1302" fmla="*/ 749551 h 1041673"/>
              <a:gd name="connsiteX1303" fmla="*/ 514787 w 5155357"/>
              <a:gd name="connsiteY1303" fmla="*/ 752411 h 1041673"/>
              <a:gd name="connsiteX1304" fmla="*/ 521192 w 5155357"/>
              <a:gd name="connsiteY1304" fmla="*/ 743084 h 1041673"/>
              <a:gd name="connsiteX1305" fmla="*/ 521751 w 5155357"/>
              <a:gd name="connsiteY1305" fmla="*/ 743084 h 1041673"/>
              <a:gd name="connsiteX1306" fmla="*/ 513357 w 5155357"/>
              <a:gd name="connsiteY1306" fmla="*/ 759312 h 1041673"/>
              <a:gd name="connsiteX1307" fmla="*/ 514476 w 5155357"/>
              <a:gd name="connsiteY1307" fmla="*/ 752535 h 1041673"/>
              <a:gd name="connsiteX1308" fmla="*/ 512238 w 5155357"/>
              <a:gd name="connsiteY1308" fmla="*/ 753965 h 1041673"/>
              <a:gd name="connsiteX1309" fmla="*/ 511678 w 5155357"/>
              <a:gd name="connsiteY1309" fmla="*/ 749737 h 1041673"/>
              <a:gd name="connsiteX1310" fmla="*/ 513917 w 5155357"/>
              <a:gd name="connsiteY1310" fmla="*/ 750297 h 1041673"/>
              <a:gd name="connsiteX1311" fmla="*/ 513917 w 5155357"/>
              <a:gd name="connsiteY1311" fmla="*/ 745447 h 1041673"/>
              <a:gd name="connsiteX1312" fmla="*/ 514538 w 5155357"/>
              <a:gd name="connsiteY1312" fmla="*/ 745882 h 1041673"/>
              <a:gd name="connsiteX1313" fmla="*/ 514787 w 5155357"/>
              <a:gd name="connsiteY1313" fmla="*/ 745944 h 1041673"/>
              <a:gd name="connsiteX1314" fmla="*/ 515036 w 5155357"/>
              <a:gd name="connsiteY1314" fmla="*/ 745820 h 1041673"/>
              <a:gd name="connsiteX1315" fmla="*/ 515036 w 5155357"/>
              <a:gd name="connsiteY1315" fmla="*/ 745322 h 1041673"/>
              <a:gd name="connsiteX1316" fmla="*/ 514601 w 5155357"/>
              <a:gd name="connsiteY1316" fmla="*/ 745012 h 1041673"/>
              <a:gd name="connsiteX1317" fmla="*/ 514601 w 5155357"/>
              <a:gd name="connsiteY1317" fmla="*/ 744763 h 1041673"/>
              <a:gd name="connsiteX1318" fmla="*/ 514538 w 5155357"/>
              <a:gd name="connsiteY1318" fmla="*/ 741903 h 1041673"/>
              <a:gd name="connsiteX1319" fmla="*/ 513979 w 5155357"/>
              <a:gd name="connsiteY1319" fmla="*/ 744576 h 1041673"/>
              <a:gd name="connsiteX1320" fmla="*/ 513730 w 5155357"/>
              <a:gd name="connsiteY1320" fmla="*/ 744390 h 1041673"/>
              <a:gd name="connsiteX1321" fmla="*/ 513357 w 5155357"/>
              <a:gd name="connsiteY1321" fmla="*/ 744141 h 1041673"/>
              <a:gd name="connsiteX1322" fmla="*/ 512860 w 5155357"/>
              <a:gd name="connsiteY1322" fmla="*/ 744265 h 1041673"/>
              <a:gd name="connsiteX1323" fmla="*/ 512984 w 5155357"/>
              <a:gd name="connsiteY1323" fmla="*/ 744763 h 1041673"/>
              <a:gd name="connsiteX1324" fmla="*/ 513357 w 5155357"/>
              <a:gd name="connsiteY1324" fmla="*/ 745012 h 1041673"/>
              <a:gd name="connsiteX1325" fmla="*/ 513357 w 5155357"/>
              <a:gd name="connsiteY1325" fmla="*/ 745322 h 1041673"/>
              <a:gd name="connsiteX1326" fmla="*/ 511243 w 5155357"/>
              <a:gd name="connsiteY1326" fmla="*/ 748680 h 1041673"/>
              <a:gd name="connsiteX1327" fmla="*/ 511119 w 5155357"/>
              <a:gd name="connsiteY1327" fmla="*/ 748494 h 1041673"/>
              <a:gd name="connsiteX1328" fmla="*/ 511306 w 5155357"/>
              <a:gd name="connsiteY1328" fmla="*/ 748058 h 1041673"/>
              <a:gd name="connsiteX1329" fmla="*/ 510870 w 5155357"/>
              <a:gd name="connsiteY1329" fmla="*/ 747063 h 1041673"/>
              <a:gd name="connsiteX1330" fmla="*/ 509875 w 5155357"/>
              <a:gd name="connsiteY1330" fmla="*/ 747499 h 1041673"/>
              <a:gd name="connsiteX1331" fmla="*/ 509627 w 5155357"/>
              <a:gd name="connsiteY1331" fmla="*/ 748058 h 1041673"/>
              <a:gd name="connsiteX1332" fmla="*/ 509565 w 5155357"/>
              <a:gd name="connsiteY1332" fmla="*/ 748058 h 1041673"/>
              <a:gd name="connsiteX1333" fmla="*/ 508445 w 5155357"/>
              <a:gd name="connsiteY1333" fmla="*/ 746877 h 1041673"/>
              <a:gd name="connsiteX1334" fmla="*/ 509004 w 5155357"/>
              <a:gd name="connsiteY1334" fmla="*/ 749115 h 1041673"/>
              <a:gd name="connsiteX1335" fmla="*/ 508756 w 5155357"/>
              <a:gd name="connsiteY1335" fmla="*/ 749488 h 1041673"/>
              <a:gd name="connsiteX1336" fmla="*/ 508756 w 5155357"/>
              <a:gd name="connsiteY1336" fmla="*/ 750545 h 1041673"/>
              <a:gd name="connsiteX1337" fmla="*/ 509253 w 5155357"/>
              <a:gd name="connsiteY1337" fmla="*/ 750732 h 1041673"/>
              <a:gd name="connsiteX1338" fmla="*/ 509813 w 5155357"/>
              <a:gd name="connsiteY1338" fmla="*/ 750483 h 1041673"/>
              <a:gd name="connsiteX1339" fmla="*/ 510062 w 5155357"/>
              <a:gd name="connsiteY1339" fmla="*/ 750172 h 1041673"/>
              <a:gd name="connsiteX1340" fmla="*/ 507886 w 5155357"/>
              <a:gd name="connsiteY1340" fmla="*/ 755333 h 1041673"/>
              <a:gd name="connsiteX1341" fmla="*/ 505647 w 5155357"/>
              <a:gd name="connsiteY1341" fmla="*/ 755457 h 1041673"/>
              <a:gd name="connsiteX1342" fmla="*/ 507202 w 5155357"/>
              <a:gd name="connsiteY1342" fmla="*/ 750297 h 1041673"/>
              <a:gd name="connsiteX1343" fmla="*/ 506518 w 5155357"/>
              <a:gd name="connsiteY1343" fmla="*/ 748369 h 1041673"/>
              <a:gd name="connsiteX1344" fmla="*/ 507699 w 5155357"/>
              <a:gd name="connsiteY1344" fmla="*/ 744763 h 1041673"/>
              <a:gd name="connsiteX1345" fmla="*/ 510808 w 5155357"/>
              <a:gd name="connsiteY1345" fmla="*/ 742027 h 1041673"/>
              <a:gd name="connsiteX1346" fmla="*/ 511367 w 5155357"/>
              <a:gd name="connsiteY1346" fmla="*/ 741094 h 1041673"/>
              <a:gd name="connsiteX1347" fmla="*/ 512362 w 5155357"/>
              <a:gd name="connsiteY1347" fmla="*/ 739043 h 1041673"/>
              <a:gd name="connsiteX1348" fmla="*/ 511492 w 5155357"/>
              <a:gd name="connsiteY1348" fmla="*/ 743519 h 1041673"/>
              <a:gd name="connsiteX1349" fmla="*/ 510621 w 5155357"/>
              <a:gd name="connsiteY1349" fmla="*/ 745260 h 1041673"/>
              <a:gd name="connsiteX1350" fmla="*/ 514290 w 5155357"/>
              <a:gd name="connsiteY1350" fmla="*/ 739602 h 1041673"/>
              <a:gd name="connsiteX1351" fmla="*/ 515969 w 5155357"/>
              <a:gd name="connsiteY1351" fmla="*/ 735436 h 1041673"/>
              <a:gd name="connsiteX1352" fmla="*/ 518767 w 5155357"/>
              <a:gd name="connsiteY1352" fmla="*/ 730959 h 1041673"/>
              <a:gd name="connsiteX1353" fmla="*/ 519762 w 5155357"/>
              <a:gd name="connsiteY1353" fmla="*/ 727167 h 1041673"/>
              <a:gd name="connsiteX1354" fmla="*/ 521689 w 5155357"/>
              <a:gd name="connsiteY1354" fmla="*/ 723747 h 1041673"/>
              <a:gd name="connsiteX1355" fmla="*/ 524425 w 5155357"/>
              <a:gd name="connsiteY1355" fmla="*/ 719457 h 1041673"/>
              <a:gd name="connsiteX1356" fmla="*/ 524922 w 5155357"/>
              <a:gd name="connsiteY1356" fmla="*/ 715477 h 1041673"/>
              <a:gd name="connsiteX1357" fmla="*/ 527534 w 5155357"/>
              <a:gd name="connsiteY1357" fmla="*/ 713239 h 1041673"/>
              <a:gd name="connsiteX1358" fmla="*/ 528218 w 5155357"/>
              <a:gd name="connsiteY1358" fmla="*/ 710814 h 1041673"/>
              <a:gd name="connsiteX1359" fmla="*/ 529337 w 5155357"/>
              <a:gd name="connsiteY1359" fmla="*/ 707083 h 1041673"/>
              <a:gd name="connsiteX1360" fmla="*/ 526352 w 5155357"/>
              <a:gd name="connsiteY1360" fmla="*/ 711498 h 1041673"/>
              <a:gd name="connsiteX1361" fmla="*/ 524611 w 5155357"/>
              <a:gd name="connsiteY1361" fmla="*/ 712555 h 1041673"/>
              <a:gd name="connsiteX1362" fmla="*/ 525793 w 5155357"/>
              <a:gd name="connsiteY1362" fmla="*/ 707146 h 1041673"/>
              <a:gd name="connsiteX1363" fmla="*/ 529772 w 5155357"/>
              <a:gd name="connsiteY1363" fmla="*/ 700803 h 1041673"/>
              <a:gd name="connsiteX1364" fmla="*/ 530953 w 5155357"/>
              <a:gd name="connsiteY1364" fmla="*/ 697384 h 1041673"/>
              <a:gd name="connsiteX1365" fmla="*/ 531824 w 5155357"/>
              <a:gd name="connsiteY1365" fmla="*/ 699933 h 1041673"/>
              <a:gd name="connsiteX1366" fmla="*/ 533378 w 5155357"/>
              <a:gd name="connsiteY1366" fmla="*/ 699933 h 1041673"/>
              <a:gd name="connsiteX1367" fmla="*/ 537669 w 5155357"/>
              <a:gd name="connsiteY1367" fmla="*/ 695829 h 1041673"/>
              <a:gd name="connsiteX1368" fmla="*/ 536114 w 5155357"/>
              <a:gd name="connsiteY1368" fmla="*/ 701363 h 1041673"/>
              <a:gd name="connsiteX1369" fmla="*/ 538539 w 5155357"/>
              <a:gd name="connsiteY1369" fmla="*/ 700493 h 1041673"/>
              <a:gd name="connsiteX1370" fmla="*/ 536114 w 5155357"/>
              <a:gd name="connsiteY1370" fmla="*/ 706835 h 1041673"/>
              <a:gd name="connsiteX1371" fmla="*/ 534622 w 5155357"/>
              <a:gd name="connsiteY1371" fmla="*/ 705840 h 1041673"/>
              <a:gd name="connsiteX1372" fmla="*/ 532011 w 5155357"/>
              <a:gd name="connsiteY1372" fmla="*/ 709944 h 1041673"/>
              <a:gd name="connsiteX1373" fmla="*/ 535182 w 5155357"/>
              <a:gd name="connsiteY1373" fmla="*/ 717840 h 1041673"/>
              <a:gd name="connsiteX1374" fmla="*/ 535741 w 5155357"/>
              <a:gd name="connsiteY1374" fmla="*/ 713425 h 1041673"/>
              <a:gd name="connsiteX1375" fmla="*/ 543016 w 5155357"/>
              <a:gd name="connsiteY1375" fmla="*/ 697197 h 1041673"/>
              <a:gd name="connsiteX1376" fmla="*/ 544135 w 5155357"/>
              <a:gd name="connsiteY1376" fmla="*/ 702296 h 1041673"/>
              <a:gd name="connsiteX1377" fmla="*/ 544259 w 5155357"/>
              <a:gd name="connsiteY1377" fmla="*/ 702296 h 1041673"/>
              <a:gd name="connsiteX1378" fmla="*/ 542580 w 5155357"/>
              <a:gd name="connsiteY1378" fmla="*/ 707146 h 1041673"/>
              <a:gd name="connsiteX1379" fmla="*/ 541399 w 5155357"/>
              <a:gd name="connsiteY1379" fmla="*/ 710192 h 1041673"/>
              <a:gd name="connsiteX1380" fmla="*/ 541399 w 5155357"/>
              <a:gd name="connsiteY1380" fmla="*/ 710192 h 1041673"/>
              <a:gd name="connsiteX1381" fmla="*/ 535244 w 5155357"/>
              <a:gd name="connsiteY1381" fmla="*/ 717902 h 1041673"/>
              <a:gd name="connsiteX1382" fmla="*/ 537420 w 5155357"/>
              <a:gd name="connsiteY1382" fmla="*/ 725674 h 1041673"/>
              <a:gd name="connsiteX1383" fmla="*/ 539658 w 5155357"/>
              <a:gd name="connsiteY1383" fmla="*/ 720700 h 1041673"/>
              <a:gd name="connsiteX1384" fmla="*/ 537420 w 5155357"/>
              <a:gd name="connsiteY1384" fmla="*/ 725674 h 1041673"/>
              <a:gd name="connsiteX1385" fmla="*/ 552467 w 5155357"/>
              <a:gd name="connsiteY1385" fmla="*/ 688865 h 1041673"/>
              <a:gd name="connsiteX1386" fmla="*/ 550228 w 5155357"/>
              <a:gd name="connsiteY1386" fmla="*/ 696638 h 1041673"/>
              <a:gd name="connsiteX1387" fmla="*/ 540716 w 5155357"/>
              <a:gd name="connsiteY1387" fmla="*/ 718400 h 1041673"/>
              <a:gd name="connsiteX1388" fmla="*/ 540155 w 5155357"/>
              <a:gd name="connsiteY1388" fmla="*/ 718400 h 1041673"/>
              <a:gd name="connsiteX1389" fmla="*/ 542954 w 5155357"/>
              <a:gd name="connsiteY1389" fmla="*/ 710565 h 1041673"/>
              <a:gd name="connsiteX1390" fmla="*/ 542954 w 5155357"/>
              <a:gd name="connsiteY1390" fmla="*/ 710565 h 1041673"/>
              <a:gd name="connsiteX1391" fmla="*/ 544073 w 5155357"/>
              <a:gd name="connsiteY1391" fmla="*/ 707705 h 1041673"/>
              <a:gd name="connsiteX1392" fmla="*/ 545814 w 5155357"/>
              <a:gd name="connsiteY1392" fmla="*/ 702793 h 1041673"/>
              <a:gd name="connsiteX1393" fmla="*/ 545814 w 5155357"/>
              <a:gd name="connsiteY1393" fmla="*/ 702793 h 1041673"/>
              <a:gd name="connsiteX1394" fmla="*/ 556446 w 5155357"/>
              <a:gd name="connsiteY1394" fmla="*/ 676492 h 1041673"/>
              <a:gd name="connsiteX1395" fmla="*/ 559804 w 5155357"/>
              <a:gd name="connsiteY1395" fmla="*/ 666979 h 1041673"/>
              <a:gd name="connsiteX1396" fmla="*/ 559679 w 5155357"/>
              <a:gd name="connsiteY1396" fmla="*/ 666606 h 1041673"/>
              <a:gd name="connsiteX1397" fmla="*/ 560985 w 5155357"/>
              <a:gd name="connsiteY1397" fmla="*/ 666979 h 1041673"/>
              <a:gd name="connsiteX1398" fmla="*/ 560985 w 5155357"/>
              <a:gd name="connsiteY1398" fmla="*/ 666979 h 1041673"/>
              <a:gd name="connsiteX1399" fmla="*/ 552591 w 5155357"/>
              <a:gd name="connsiteY1399" fmla="*/ 688803 h 1041673"/>
              <a:gd name="connsiteX1400" fmla="*/ 563845 w 5155357"/>
              <a:gd name="connsiteY1400" fmla="*/ 659891 h 1041673"/>
              <a:gd name="connsiteX1401" fmla="*/ 563410 w 5155357"/>
              <a:gd name="connsiteY1401" fmla="*/ 661010 h 1041673"/>
              <a:gd name="connsiteX1402" fmla="*/ 562850 w 5155357"/>
              <a:gd name="connsiteY1402" fmla="*/ 662813 h 1041673"/>
              <a:gd name="connsiteX1403" fmla="*/ 560985 w 5155357"/>
              <a:gd name="connsiteY1403" fmla="*/ 666295 h 1041673"/>
              <a:gd name="connsiteX1404" fmla="*/ 560301 w 5155357"/>
              <a:gd name="connsiteY1404" fmla="*/ 666171 h 1041673"/>
              <a:gd name="connsiteX1405" fmla="*/ 562540 w 5155357"/>
              <a:gd name="connsiteY1405" fmla="*/ 658647 h 1041673"/>
              <a:gd name="connsiteX1406" fmla="*/ 563659 w 5155357"/>
              <a:gd name="connsiteY1406" fmla="*/ 659766 h 1041673"/>
              <a:gd name="connsiteX1407" fmla="*/ 563908 w 5155357"/>
              <a:gd name="connsiteY1407" fmla="*/ 659891 h 1041673"/>
              <a:gd name="connsiteX1408" fmla="*/ 563908 w 5155357"/>
              <a:gd name="connsiteY1408" fmla="*/ 659891 h 1041673"/>
              <a:gd name="connsiteX1409" fmla="*/ 564218 w 5155357"/>
              <a:gd name="connsiteY1409" fmla="*/ 663746 h 1041673"/>
              <a:gd name="connsiteX1410" fmla="*/ 563970 w 5155357"/>
              <a:gd name="connsiteY1410" fmla="*/ 663621 h 1041673"/>
              <a:gd name="connsiteX1411" fmla="*/ 564032 w 5155357"/>
              <a:gd name="connsiteY1411" fmla="*/ 663497 h 1041673"/>
              <a:gd name="connsiteX1412" fmla="*/ 564654 w 5155357"/>
              <a:gd name="connsiteY1412" fmla="*/ 661507 h 1041673"/>
              <a:gd name="connsiteX1413" fmla="*/ 564903 w 5155357"/>
              <a:gd name="connsiteY1413" fmla="*/ 660823 h 1041673"/>
              <a:gd name="connsiteX1414" fmla="*/ 565338 w 5155357"/>
              <a:gd name="connsiteY1414" fmla="*/ 659766 h 1041673"/>
              <a:gd name="connsiteX1415" fmla="*/ 564218 w 5155357"/>
              <a:gd name="connsiteY1415" fmla="*/ 663746 h 1041673"/>
              <a:gd name="connsiteX1416" fmla="*/ 566084 w 5155357"/>
              <a:gd name="connsiteY1416" fmla="*/ 650688 h 1041673"/>
              <a:gd name="connsiteX1417" fmla="*/ 565587 w 5155357"/>
              <a:gd name="connsiteY1417" fmla="*/ 652554 h 1041673"/>
              <a:gd name="connsiteX1418" fmla="*/ 564778 w 5155357"/>
              <a:gd name="connsiteY1418" fmla="*/ 652554 h 1041673"/>
              <a:gd name="connsiteX1419" fmla="*/ 565897 w 5155357"/>
              <a:gd name="connsiteY1419" fmla="*/ 647580 h 1041673"/>
              <a:gd name="connsiteX1420" fmla="*/ 566457 w 5155357"/>
              <a:gd name="connsiteY1420" fmla="*/ 648637 h 1041673"/>
              <a:gd name="connsiteX1421" fmla="*/ 566643 w 5155357"/>
              <a:gd name="connsiteY1421" fmla="*/ 648637 h 1041673"/>
              <a:gd name="connsiteX1422" fmla="*/ 566084 w 5155357"/>
              <a:gd name="connsiteY1422" fmla="*/ 650688 h 1041673"/>
              <a:gd name="connsiteX1423" fmla="*/ 567576 w 5155357"/>
              <a:gd name="connsiteY1423" fmla="*/ 655352 h 1041673"/>
              <a:gd name="connsiteX1424" fmla="*/ 567016 w 5155357"/>
              <a:gd name="connsiteY1424" fmla="*/ 653238 h 1041673"/>
              <a:gd name="connsiteX1425" fmla="*/ 567576 w 5155357"/>
              <a:gd name="connsiteY1425" fmla="*/ 651061 h 1041673"/>
              <a:gd name="connsiteX1426" fmla="*/ 568073 w 5155357"/>
              <a:gd name="connsiteY1426" fmla="*/ 649134 h 1041673"/>
              <a:gd name="connsiteX1427" fmla="*/ 568073 w 5155357"/>
              <a:gd name="connsiteY1427" fmla="*/ 649134 h 1041673"/>
              <a:gd name="connsiteX1428" fmla="*/ 567514 w 5155357"/>
              <a:gd name="connsiteY1428" fmla="*/ 655352 h 1041673"/>
              <a:gd name="connsiteX1429" fmla="*/ 570312 w 5155357"/>
              <a:gd name="connsiteY1429" fmla="*/ 634149 h 1041673"/>
              <a:gd name="connsiteX1430" fmla="*/ 570312 w 5155357"/>
              <a:gd name="connsiteY1430" fmla="*/ 631351 h 1041673"/>
              <a:gd name="connsiteX1431" fmla="*/ 570312 w 5155357"/>
              <a:gd name="connsiteY1431" fmla="*/ 634149 h 1041673"/>
              <a:gd name="connsiteX1432" fmla="*/ 573110 w 5155357"/>
              <a:gd name="connsiteY1432" fmla="*/ 647580 h 1041673"/>
              <a:gd name="connsiteX1433" fmla="*/ 574229 w 5155357"/>
              <a:gd name="connsiteY1433" fmla="*/ 649196 h 1041673"/>
              <a:gd name="connsiteX1434" fmla="*/ 573110 w 5155357"/>
              <a:gd name="connsiteY1434" fmla="*/ 647580 h 1041673"/>
              <a:gd name="connsiteX1435" fmla="*/ 588219 w 5155357"/>
              <a:gd name="connsiteY1435" fmla="*/ 577816 h 1041673"/>
              <a:gd name="connsiteX1436" fmla="*/ 591576 w 5155357"/>
              <a:gd name="connsiteY1436" fmla="*/ 564884 h 1041673"/>
              <a:gd name="connsiteX1437" fmla="*/ 593815 w 5155357"/>
              <a:gd name="connsiteY1437" fmla="*/ 553754 h 1041673"/>
              <a:gd name="connsiteX1438" fmla="*/ 591017 w 5155357"/>
              <a:gd name="connsiteY1438" fmla="*/ 577816 h 1041673"/>
              <a:gd name="connsiteX1439" fmla="*/ 587100 w 5155357"/>
              <a:gd name="connsiteY1439" fmla="*/ 591247 h 1041673"/>
              <a:gd name="connsiteX1440" fmla="*/ 584861 w 5155357"/>
              <a:gd name="connsiteY1440" fmla="*/ 600138 h 1041673"/>
              <a:gd name="connsiteX1441" fmla="*/ 586540 w 5155357"/>
              <a:gd name="connsiteY1441" fmla="*/ 591247 h 1041673"/>
              <a:gd name="connsiteX1442" fmla="*/ 585980 w 5155357"/>
              <a:gd name="connsiteY1442" fmla="*/ 587330 h 1041673"/>
              <a:gd name="connsiteX1443" fmla="*/ 587659 w 5155357"/>
              <a:gd name="connsiteY1443" fmla="*/ 582791 h 1041673"/>
              <a:gd name="connsiteX1444" fmla="*/ 588219 w 5155357"/>
              <a:gd name="connsiteY1444" fmla="*/ 577816 h 1041673"/>
              <a:gd name="connsiteX1445" fmla="*/ 584861 w 5155357"/>
              <a:gd name="connsiteY1445" fmla="*/ 511349 h 1041673"/>
              <a:gd name="connsiteX1446" fmla="*/ 585421 w 5155357"/>
              <a:gd name="connsiteY1446" fmla="*/ 517504 h 1041673"/>
              <a:gd name="connsiteX1447" fmla="*/ 584861 w 5155357"/>
              <a:gd name="connsiteY1447" fmla="*/ 511349 h 1041673"/>
              <a:gd name="connsiteX1448" fmla="*/ 581504 w 5155357"/>
              <a:gd name="connsiteY1448" fmla="*/ 529194 h 1041673"/>
              <a:gd name="connsiteX1449" fmla="*/ 582623 w 5155357"/>
              <a:gd name="connsiteY1449" fmla="*/ 532613 h 1041673"/>
              <a:gd name="connsiteX1450" fmla="*/ 581193 w 5155357"/>
              <a:gd name="connsiteY1450" fmla="*/ 533422 h 1041673"/>
              <a:gd name="connsiteX1451" fmla="*/ 580385 w 5155357"/>
              <a:gd name="connsiteY1451" fmla="*/ 533422 h 1041673"/>
              <a:gd name="connsiteX1452" fmla="*/ 581504 w 5155357"/>
              <a:gd name="connsiteY1452" fmla="*/ 529194 h 1041673"/>
              <a:gd name="connsiteX1453" fmla="*/ 579701 w 5155357"/>
              <a:gd name="connsiteY1453" fmla="*/ 533857 h 1041673"/>
              <a:gd name="connsiteX1454" fmla="*/ 580757 w 5155357"/>
              <a:gd name="connsiteY1454" fmla="*/ 534168 h 1041673"/>
              <a:gd name="connsiteX1455" fmla="*/ 581504 w 5155357"/>
              <a:gd name="connsiteY1455" fmla="*/ 534044 h 1041673"/>
              <a:gd name="connsiteX1456" fmla="*/ 581504 w 5155357"/>
              <a:gd name="connsiteY1456" fmla="*/ 534230 h 1041673"/>
              <a:gd name="connsiteX1457" fmla="*/ 580385 w 5155357"/>
              <a:gd name="connsiteY1457" fmla="*/ 544862 h 1041673"/>
              <a:gd name="connsiteX1458" fmla="*/ 579825 w 5155357"/>
              <a:gd name="connsiteY1458" fmla="*/ 534230 h 1041673"/>
              <a:gd name="connsiteX1459" fmla="*/ 579701 w 5155357"/>
              <a:gd name="connsiteY1459" fmla="*/ 533919 h 1041673"/>
              <a:gd name="connsiteX1460" fmla="*/ 579265 w 5155357"/>
              <a:gd name="connsiteY1460" fmla="*/ 552697 h 1041673"/>
              <a:gd name="connsiteX1461" fmla="*/ 577027 w 5155357"/>
              <a:gd name="connsiteY1461" fmla="*/ 568801 h 1041673"/>
              <a:gd name="connsiteX1462" fmla="*/ 575348 w 5155357"/>
              <a:gd name="connsiteY1462" fmla="*/ 571039 h 1041673"/>
              <a:gd name="connsiteX1463" fmla="*/ 570871 w 5155357"/>
              <a:gd name="connsiteY1463" fmla="*/ 589817 h 1041673"/>
              <a:gd name="connsiteX1464" fmla="*/ 570747 w 5155357"/>
              <a:gd name="connsiteY1464" fmla="*/ 589381 h 1041673"/>
              <a:gd name="connsiteX1465" fmla="*/ 567949 w 5155357"/>
              <a:gd name="connsiteY1465" fmla="*/ 589133 h 1041673"/>
              <a:gd name="connsiteX1466" fmla="*/ 565835 w 5155357"/>
              <a:gd name="connsiteY1466" fmla="*/ 593361 h 1041673"/>
              <a:gd name="connsiteX1467" fmla="*/ 565275 w 5155357"/>
              <a:gd name="connsiteY1467" fmla="*/ 592801 h 1041673"/>
              <a:gd name="connsiteX1468" fmla="*/ 565275 w 5155357"/>
              <a:gd name="connsiteY1468" fmla="*/ 592801 h 1041673"/>
              <a:gd name="connsiteX1469" fmla="*/ 565835 w 5155357"/>
              <a:gd name="connsiteY1469" fmla="*/ 592677 h 1041673"/>
              <a:gd name="connsiteX1470" fmla="*/ 566146 w 5155357"/>
              <a:gd name="connsiteY1470" fmla="*/ 592242 h 1041673"/>
              <a:gd name="connsiteX1471" fmla="*/ 565711 w 5155357"/>
              <a:gd name="connsiteY1471" fmla="*/ 591931 h 1041673"/>
              <a:gd name="connsiteX1472" fmla="*/ 565400 w 5155357"/>
              <a:gd name="connsiteY1472" fmla="*/ 591931 h 1041673"/>
              <a:gd name="connsiteX1473" fmla="*/ 565213 w 5155357"/>
              <a:gd name="connsiteY1473" fmla="*/ 591744 h 1041673"/>
              <a:gd name="connsiteX1474" fmla="*/ 563970 w 5155357"/>
              <a:gd name="connsiteY1474" fmla="*/ 592117 h 1041673"/>
              <a:gd name="connsiteX1475" fmla="*/ 563286 w 5155357"/>
              <a:gd name="connsiteY1475" fmla="*/ 592117 h 1041673"/>
              <a:gd name="connsiteX1476" fmla="*/ 563286 w 5155357"/>
              <a:gd name="connsiteY1476" fmla="*/ 592117 h 1041673"/>
              <a:gd name="connsiteX1477" fmla="*/ 562913 w 5155357"/>
              <a:gd name="connsiteY1477" fmla="*/ 592490 h 1041673"/>
              <a:gd name="connsiteX1478" fmla="*/ 563286 w 5155357"/>
              <a:gd name="connsiteY1478" fmla="*/ 592926 h 1041673"/>
              <a:gd name="connsiteX1479" fmla="*/ 563596 w 5155357"/>
              <a:gd name="connsiteY1479" fmla="*/ 592926 h 1041673"/>
              <a:gd name="connsiteX1480" fmla="*/ 564157 w 5155357"/>
              <a:gd name="connsiteY1480" fmla="*/ 592863 h 1041673"/>
              <a:gd name="connsiteX1481" fmla="*/ 563596 w 5155357"/>
              <a:gd name="connsiteY1481" fmla="*/ 596656 h 1041673"/>
              <a:gd name="connsiteX1482" fmla="*/ 565835 w 5155357"/>
              <a:gd name="connsiteY1482" fmla="*/ 595040 h 1041673"/>
              <a:gd name="connsiteX1483" fmla="*/ 566954 w 5155357"/>
              <a:gd name="connsiteY1483" fmla="*/ 596656 h 1041673"/>
              <a:gd name="connsiteX1484" fmla="*/ 563037 w 5155357"/>
              <a:gd name="connsiteY1484" fmla="*/ 611081 h 1041673"/>
              <a:gd name="connsiteX1485" fmla="*/ 562415 w 5155357"/>
              <a:gd name="connsiteY1485" fmla="*/ 610957 h 1041673"/>
              <a:gd name="connsiteX1486" fmla="*/ 561607 w 5155357"/>
              <a:gd name="connsiteY1486" fmla="*/ 611268 h 1041673"/>
              <a:gd name="connsiteX1487" fmla="*/ 561917 w 5155357"/>
              <a:gd name="connsiteY1487" fmla="*/ 612076 h 1041673"/>
              <a:gd name="connsiteX1488" fmla="*/ 562353 w 5155357"/>
              <a:gd name="connsiteY1488" fmla="*/ 612201 h 1041673"/>
              <a:gd name="connsiteX1489" fmla="*/ 562353 w 5155357"/>
              <a:gd name="connsiteY1489" fmla="*/ 612387 h 1041673"/>
              <a:gd name="connsiteX1490" fmla="*/ 561296 w 5155357"/>
              <a:gd name="connsiteY1490" fmla="*/ 614004 h 1041673"/>
              <a:gd name="connsiteX1491" fmla="*/ 563534 w 5155357"/>
              <a:gd name="connsiteY1491" fmla="*/ 612387 h 1041673"/>
              <a:gd name="connsiteX1492" fmla="*/ 563534 w 5155357"/>
              <a:gd name="connsiteY1492" fmla="*/ 612387 h 1041673"/>
              <a:gd name="connsiteX1493" fmla="*/ 563908 w 5155357"/>
              <a:gd name="connsiteY1493" fmla="*/ 611890 h 1041673"/>
              <a:gd name="connsiteX1494" fmla="*/ 563410 w 5155357"/>
              <a:gd name="connsiteY1494" fmla="*/ 611206 h 1041673"/>
              <a:gd name="connsiteX1495" fmla="*/ 563099 w 5155357"/>
              <a:gd name="connsiteY1495" fmla="*/ 611144 h 1041673"/>
              <a:gd name="connsiteX1496" fmla="*/ 565275 w 5155357"/>
              <a:gd name="connsiteY1496" fmla="*/ 603993 h 1041673"/>
              <a:gd name="connsiteX1497" fmla="*/ 567514 w 5155357"/>
              <a:gd name="connsiteY1497" fmla="*/ 602874 h 1041673"/>
              <a:gd name="connsiteX1498" fmla="*/ 567638 w 5155357"/>
              <a:gd name="connsiteY1498" fmla="*/ 605672 h 1041673"/>
              <a:gd name="connsiteX1499" fmla="*/ 566084 w 5155357"/>
              <a:gd name="connsiteY1499" fmla="*/ 609589 h 1041673"/>
              <a:gd name="connsiteX1500" fmla="*/ 565213 w 5155357"/>
              <a:gd name="connsiteY1500" fmla="*/ 612947 h 1041673"/>
              <a:gd name="connsiteX1501" fmla="*/ 563908 w 5155357"/>
              <a:gd name="connsiteY1501" fmla="*/ 616180 h 1041673"/>
              <a:gd name="connsiteX1502" fmla="*/ 562353 w 5155357"/>
              <a:gd name="connsiteY1502" fmla="*/ 619413 h 1041673"/>
              <a:gd name="connsiteX1503" fmla="*/ 561980 w 5155357"/>
              <a:gd name="connsiteY1503" fmla="*/ 624014 h 1041673"/>
              <a:gd name="connsiteX1504" fmla="*/ 560177 w 5155357"/>
              <a:gd name="connsiteY1504" fmla="*/ 624574 h 1041673"/>
              <a:gd name="connsiteX1505" fmla="*/ 558498 w 5155357"/>
              <a:gd name="connsiteY1505" fmla="*/ 624698 h 1041673"/>
              <a:gd name="connsiteX1506" fmla="*/ 557939 w 5155357"/>
              <a:gd name="connsiteY1506" fmla="*/ 621589 h 1041673"/>
              <a:gd name="connsiteX1507" fmla="*/ 558871 w 5155357"/>
              <a:gd name="connsiteY1507" fmla="*/ 618232 h 1041673"/>
              <a:gd name="connsiteX1508" fmla="*/ 558871 w 5155357"/>
              <a:gd name="connsiteY1508" fmla="*/ 614066 h 1041673"/>
              <a:gd name="connsiteX1509" fmla="*/ 557565 w 5155357"/>
              <a:gd name="connsiteY1509" fmla="*/ 616180 h 1041673"/>
              <a:gd name="connsiteX1510" fmla="*/ 557441 w 5155357"/>
              <a:gd name="connsiteY1510" fmla="*/ 611890 h 1041673"/>
              <a:gd name="connsiteX1511" fmla="*/ 559741 w 5155357"/>
              <a:gd name="connsiteY1511" fmla="*/ 605299 h 1041673"/>
              <a:gd name="connsiteX1512" fmla="*/ 561855 w 5155357"/>
              <a:gd name="connsiteY1512" fmla="*/ 597651 h 1041673"/>
              <a:gd name="connsiteX1513" fmla="*/ 562229 w 5155357"/>
              <a:gd name="connsiteY1513" fmla="*/ 593050 h 1041673"/>
              <a:gd name="connsiteX1514" fmla="*/ 563908 w 5155357"/>
              <a:gd name="connsiteY1514" fmla="*/ 588884 h 1041673"/>
              <a:gd name="connsiteX1515" fmla="*/ 564654 w 5155357"/>
              <a:gd name="connsiteY1515" fmla="*/ 585900 h 1041673"/>
              <a:gd name="connsiteX1516" fmla="*/ 565587 w 5155357"/>
              <a:gd name="connsiteY1516" fmla="*/ 587703 h 1041673"/>
              <a:gd name="connsiteX1517" fmla="*/ 567141 w 5155357"/>
              <a:gd name="connsiteY1517" fmla="*/ 589568 h 1041673"/>
              <a:gd name="connsiteX1518" fmla="*/ 567949 w 5155357"/>
              <a:gd name="connsiteY1518" fmla="*/ 589133 h 1041673"/>
              <a:gd name="connsiteX1519" fmla="*/ 567514 w 5155357"/>
              <a:gd name="connsiteY1519" fmla="*/ 586086 h 1041673"/>
              <a:gd name="connsiteX1520" fmla="*/ 569193 w 5155357"/>
              <a:gd name="connsiteY1520" fmla="*/ 578252 h 1041673"/>
              <a:gd name="connsiteX1521" fmla="*/ 575348 w 5155357"/>
              <a:gd name="connsiteY1521" fmla="*/ 553692 h 1041673"/>
              <a:gd name="connsiteX1522" fmla="*/ 577027 w 5155357"/>
              <a:gd name="connsiteY1522" fmla="*/ 553194 h 1041673"/>
              <a:gd name="connsiteX1523" fmla="*/ 576654 w 5155357"/>
              <a:gd name="connsiteY1523" fmla="*/ 553070 h 1041673"/>
              <a:gd name="connsiteX1524" fmla="*/ 577649 w 5155357"/>
              <a:gd name="connsiteY1524" fmla="*/ 552075 h 1041673"/>
              <a:gd name="connsiteX1525" fmla="*/ 579203 w 5155357"/>
              <a:gd name="connsiteY1525" fmla="*/ 552635 h 1041673"/>
              <a:gd name="connsiteX1526" fmla="*/ 577400 w 5155357"/>
              <a:gd name="connsiteY1526" fmla="*/ 551080 h 1041673"/>
              <a:gd name="connsiteX1527" fmla="*/ 577089 w 5155357"/>
              <a:gd name="connsiteY1527" fmla="*/ 551453 h 1041673"/>
              <a:gd name="connsiteX1528" fmla="*/ 576468 w 5155357"/>
              <a:gd name="connsiteY1528" fmla="*/ 552137 h 1041673"/>
              <a:gd name="connsiteX1529" fmla="*/ 576468 w 5155357"/>
              <a:gd name="connsiteY1529" fmla="*/ 552137 h 1041673"/>
              <a:gd name="connsiteX1530" fmla="*/ 575907 w 5155357"/>
              <a:gd name="connsiteY1530" fmla="*/ 550334 h 1041673"/>
              <a:gd name="connsiteX1531" fmla="*/ 577027 w 5155357"/>
              <a:gd name="connsiteY1531" fmla="*/ 550894 h 1041673"/>
              <a:gd name="connsiteX1532" fmla="*/ 577400 w 5155357"/>
              <a:gd name="connsiteY1532" fmla="*/ 551018 h 1041673"/>
              <a:gd name="connsiteX1533" fmla="*/ 268875 w 5155357"/>
              <a:gd name="connsiteY1533" fmla="*/ 122802 h 1041673"/>
              <a:gd name="connsiteX1534" fmla="*/ 267197 w 5155357"/>
              <a:gd name="connsiteY1534" fmla="*/ 125040 h 1041673"/>
              <a:gd name="connsiteX1535" fmla="*/ 268875 w 5155357"/>
              <a:gd name="connsiteY1535" fmla="*/ 122802 h 1041673"/>
              <a:gd name="connsiteX1536" fmla="*/ 252150 w 5155357"/>
              <a:gd name="connsiteY1536" fmla="*/ 131755 h 1041673"/>
              <a:gd name="connsiteX1537" fmla="*/ 254948 w 5155357"/>
              <a:gd name="connsiteY1537" fmla="*/ 130077 h 1041673"/>
              <a:gd name="connsiteX1538" fmla="*/ 252150 w 5155357"/>
              <a:gd name="connsiteY1538" fmla="*/ 131755 h 1041673"/>
              <a:gd name="connsiteX1539" fmla="*/ 2076435 w 5155357"/>
              <a:gd name="connsiteY1539" fmla="*/ 772618 h 1041673"/>
              <a:gd name="connsiteX1540" fmla="*/ 2073637 w 5155357"/>
              <a:gd name="connsiteY1540" fmla="*/ 772059 h 1041673"/>
              <a:gd name="connsiteX1541" fmla="*/ 2055792 w 5155357"/>
              <a:gd name="connsiteY1541" fmla="*/ 753032 h 1041673"/>
              <a:gd name="connsiteX1542" fmla="*/ 2055792 w 5155357"/>
              <a:gd name="connsiteY1542" fmla="*/ 753281 h 1041673"/>
              <a:gd name="connsiteX1543" fmla="*/ 2049885 w 5155357"/>
              <a:gd name="connsiteY1543" fmla="*/ 749177 h 1041673"/>
              <a:gd name="connsiteX1544" fmla="*/ 2049139 w 5155357"/>
              <a:gd name="connsiteY1544" fmla="*/ 749488 h 1041673"/>
              <a:gd name="connsiteX1545" fmla="*/ 2049450 w 5155357"/>
              <a:gd name="connsiteY1545" fmla="*/ 750297 h 1041673"/>
              <a:gd name="connsiteX1546" fmla="*/ 2054673 w 5155357"/>
              <a:gd name="connsiteY1546" fmla="*/ 753903 h 1041673"/>
              <a:gd name="connsiteX1547" fmla="*/ 2053057 w 5155357"/>
              <a:gd name="connsiteY1547" fmla="*/ 757509 h 1041673"/>
              <a:gd name="connsiteX1548" fmla="*/ 2063689 w 5155357"/>
              <a:gd name="connsiteY1548" fmla="*/ 770380 h 1041673"/>
              <a:gd name="connsiteX1549" fmla="*/ 2058653 w 5155357"/>
              <a:gd name="connsiteY1549" fmla="*/ 768142 h 1041673"/>
              <a:gd name="connsiteX1550" fmla="*/ 2053616 w 5155357"/>
              <a:gd name="connsiteY1550" fmla="*/ 763105 h 1041673"/>
              <a:gd name="connsiteX1551" fmla="*/ 2049139 w 5155357"/>
              <a:gd name="connsiteY1551" fmla="*/ 761489 h 1041673"/>
              <a:gd name="connsiteX1552" fmla="*/ 2035771 w 5155357"/>
              <a:gd name="connsiteY1552" fmla="*/ 754773 h 1041673"/>
              <a:gd name="connsiteX1553" fmla="*/ 2042486 w 5155357"/>
              <a:gd name="connsiteY1553" fmla="*/ 761489 h 1041673"/>
              <a:gd name="connsiteX1554" fmla="*/ 2029616 w 5155357"/>
              <a:gd name="connsiteY1554" fmla="*/ 754152 h 1041673"/>
              <a:gd name="connsiteX1555" fmla="*/ 2022901 w 5155357"/>
              <a:gd name="connsiteY1555" fmla="*/ 750794 h 1041673"/>
              <a:gd name="connsiteX1556" fmla="*/ 2016185 w 5155357"/>
              <a:gd name="connsiteY1556" fmla="*/ 751416 h 1041673"/>
              <a:gd name="connsiteX1557" fmla="*/ 2008351 w 5155357"/>
              <a:gd name="connsiteY1557" fmla="*/ 748618 h 1041673"/>
              <a:gd name="connsiteX1558" fmla="*/ 1993864 w 5155357"/>
              <a:gd name="connsiteY1558" fmla="*/ 746877 h 1041673"/>
              <a:gd name="connsiteX1559" fmla="*/ 1994983 w 5155357"/>
              <a:gd name="connsiteY1559" fmla="*/ 750234 h 1041673"/>
              <a:gd name="connsiteX1560" fmla="*/ 1973221 w 5155357"/>
              <a:gd name="connsiteY1560" fmla="*/ 743519 h 1041673"/>
              <a:gd name="connsiteX1561" fmla="*/ 1971542 w 5155357"/>
              <a:gd name="connsiteY1561" fmla="*/ 745260 h 1041673"/>
              <a:gd name="connsiteX1562" fmla="*/ 1977698 w 5155357"/>
              <a:gd name="connsiteY1562" fmla="*/ 753592 h 1041673"/>
              <a:gd name="connsiteX1563" fmla="*/ 1968744 w 5155357"/>
              <a:gd name="connsiteY1563" fmla="*/ 751975 h 1041673"/>
              <a:gd name="connsiteX1564" fmla="*/ 1969863 w 5155357"/>
              <a:gd name="connsiteY1564" fmla="*/ 755333 h 1041673"/>
              <a:gd name="connsiteX1565" fmla="*/ 1958112 w 5155357"/>
              <a:gd name="connsiteY1565" fmla="*/ 753592 h 1041673"/>
              <a:gd name="connsiteX1566" fmla="*/ 1953075 w 5155357"/>
              <a:gd name="connsiteY1566" fmla="*/ 751416 h 1041673"/>
              <a:gd name="connsiteX1567" fmla="*/ 1946919 w 5155357"/>
              <a:gd name="connsiteY1567" fmla="*/ 749115 h 1041673"/>
              <a:gd name="connsiteX1568" fmla="*/ 1952515 w 5155357"/>
              <a:gd name="connsiteY1568" fmla="*/ 756390 h 1041673"/>
              <a:gd name="connsiteX1569" fmla="*/ 1953075 w 5155357"/>
              <a:gd name="connsiteY1569" fmla="*/ 760867 h 1041673"/>
              <a:gd name="connsiteX1570" fmla="*/ 1960909 w 5155357"/>
              <a:gd name="connsiteY1570" fmla="*/ 769820 h 1041673"/>
              <a:gd name="connsiteX1571" fmla="*/ 1966505 w 5155357"/>
              <a:gd name="connsiteY1571" fmla="*/ 774857 h 1041673"/>
              <a:gd name="connsiteX1572" fmla="*/ 1940826 w 5155357"/>
              <a:gd name="connsiteY1572" fmla="*/ 767582 h 1041673"/>
              <a:gd name="connsiteX1573" fmla="*/ 1920183 w 5155357"/>
              <a:gd name="connsiteY1573" fmla="*/ 764224 h 1041673"/>
              <a:gd name="connsiteX1574" fmla="*/ 1918505 w 5155357"/>
              <a:gd name="connsiteY1574" fmla="*/ 767582 h 1041673"/>
              <a:gd name="connsiteX1575" fmla="*/ 1950899 w 5155357"/>
              <a:gd name="connsiteY1575" fmla="*/ 774857 h 1041673"/>
              <a:gd name="connsiteX1576" fmla="*/ 2006175 w 5155357"/>
              <a:gd name="connsiteY1576" fmla="*/ 787727 h 1041673"/>
              <a:gd name="connsiteX1577" fmla="*/ 2008413 w 5155357"/>
              <a:gd name="connsiteY1577" fmla="*/ 792204 h 1041673"/>
              <a:gd name="connsiteX1578" fmla="*/ 2007294 w 5155357"/>
              <a:gd name="connsiteY1578" fmla="*/ 792204 h 1041673"/>
              <a:gd name="connsiteX1579" fmla="*/ 2007294 w 5155357"/>
              <a:gd name="connsiteY1579" fmla="*/ 792391 h 1041673"/>
              <a:gd name="connsiteX1580" fmla="*/ 2006237 w 5155357"/>
              <a:gd name="connsiteY1580" fmla="*/ 792080 h 1041673"/>
              <a:gd name="connsiteX1581" fmla="*/ 2004869 w 5155357"/>
              <a:gd name="connsiteY1581" fmla="*/ 791582 h 1041673"/>
              <a:gd name="connsiteX1582" fmla="*/ 2004123 w 5155357"/>
              <a:gd name="connsiteY1582" fmla="*/ 792142 h 1041673"/>
              <a:gd name="connsiteX1583" fmla="*/ 2004745 w 5155357"/>
              <a:gd name="connsiteY1583" fmla="*/ 792888 h 1041673"/>
              <a:gd name="connsiteX1584" fmla="*/ 2005677 w 5155357"/>
              <a:gd name="connsiteY1584" fmla="*/ 793261 h 1041673"/>
              <a:gd name="connsiteX1585" fmla="*/ 2007356 w 5155357"/>
              <a:gd name="connsiteY1585" fmla="*/ 793759 h 1041673"/>
              <a:gd name="connsiteX1586" fmla="*/ 2007356 w 5155357"/>
              <a:gd name="connsiteY1586" fmla="*/ 793945 h 1041673"/>
              <a:gd name="connsiteX1587" fmla="*/ 2007356 w 5155357"/>
              <a:gd name="connsiteY1587" fmla="*/ 794443 h 1041673"/>
              <a:gd name="connsiteX1588" fmla="*/ 2007356 w 5155357"/>
              <a:gd name="connsiteY1588" fmla="*/ 794443 h 1041673"/>
              <a:gd name="connsiteX1589" fmla="*/ 2003812 w 5155357"/>
              <a:gd name="connsiteY1589" fmla="*/ 794007 h 1041673"/>
              <a:gd name="connsiteX1590" fmla="*/ 2003252 w 5155357"/>
              <a:gd name="connsiteY1590" fmla="*/ 794380 h 1041673"/>
              <a:gd name="connsiteX1591" fmla="*/ 2003625 w 5155357"/>
              <a:gd name="connsiteY1591" fmla="*/ 794940 h 1041673"/>
              <a:gd name="connsiteX1592" fmla="*/ 2007419 w 5155357"/>
              <a:gd name="connsiteY1592" fmla="*/ 795500 h 1041673"/>
              <a:gd name="connsiteX1593" fmla="*/ 2007419 w 5155357"/>
              <a:gd name="connsiteY1593" fmla="*/ 795500 h 1041673"/>
              <a:gd name="connsiteX1594" fmla="*/ 2009097 w 5155357"/>
              <a:gd name="connsiteY1594" fmla="*/ 796743 h 1041673"/>
              <a:gd name="connsiteX1595" fmla="*/ 1995169 w 5155357"/>
              <a:gd name="connsiteY1595" fmla="*/ 793945 h 1041673"/>
              <a:gd name="connsiteX1596" fmla="*/ 1996848 w 5155357"/>
              <a:gd name="connsiteY1596" fmla="*/ 792764 h 1041673"/>
              <a:gd name="connsiteX1597" fmla="*/ 1988454 w 5155357"/>
              <a:gd name="connsiteY1597" fmla="*/ 787727 h 1041673"/>
              <a:gd name="connsiteX1598" fmla="*/ 1976143 w 5155357"/>
              <a:gd name="connsiteY1598" fmla="*/ 786670 h 1041673"/>
              <a:gd name="connsiteX1599" fmla="*/ 1976143 w 5155357"/>
              <a:gd name="connsiteY1599" fmla="*/ 786670 h 1041673"/>
              <a:gd name="connsiteX1600" fmla="*/ 1975584 w 5155357"/>
              <a:gd name="connsiteY1600" fmla="*/ 786608 h 1041673"/>
              <a:gd name="connsiteX1601" fmla="*/ 1972785 w 5155357"/>
              <a:gd name="connsiteY1601" fmla="*/ 784992 h 1041673"/>
              <a:gd name="connsiteX1602" fmla="*/ 1972785 w 5155357"/>
              <a:gd name="connsiteY1602" fmla="*/ 785116 h 1041673"/>
              <a:gd name="connsiteX1603" fmla="*/ 1964826 w 5155357"/>
              <a:gd name="connsiteY1603" fmla="*/ 783375 h 1041673"/>
              <a:gd name="connsiteX1604" fmla="*/ 1957925 w 5155357"/>
              <a:gd name="connsiteY1604" fmla="*/ 782007 h 1041673"/>
              <a:gd name="connsiteX1605" fmla="*/ 1956931 w 5155357"/>
              <a:gd name="connsiteY1605" fmla="*/ 782567 h 1041673"/>
              <a:gd name="connsiteX1606" fmla="*/ 1957490 w 5155357"/>
              <a:gd name="connsiteY1606" fmla="*/ 783562 h 1041673"/>
              <a:gd name="connsiteX1607" fmla="*/ 1964578 w 5155357"/>
              <a:gd name="connsiteY1607" fmla="*/ 784992 h 1041673"/>
              <a:gd name="connsiteX1608" fmla="*/ 1972288 w 5155357"/>
              <a:gd name="connsiteY1608" fmla="*/ 786608 h 1041673"/>
              <a:gd name="connsiteX1609" fmla="*/ 1972288 w 5155357"/>
              <a:gd name="connsiteY1609" fmla="*/ 786608 h 1041673"/>
              <a:gd name="connsiteX1610" fmla="*/ 1975086 w 5155357"/>
              <a:gd name="connsiteY1610" fmla="*/ 788349 h 1041673"/>
              <a:gd name="connsiteX1611" fmla="*/ 1975086 w 5155357"/>
              <a:gd name="connsiteY1611" fmla="*/ 788349 h 1041673"/>
              <a:gd name="connsiteX1612" fmla="*/ 1975707 w 5155357"/>
              <a:gd name="connsiteY1612" fmla="*/ 788411 h 1041673"/>
              <a:gd name="connsiteX1613" fmla="*/ 1978444 w 5155357"/>
              <a:gd name="connsiteY1613" fmla="*/ 790028 h 1041673"/>
              <a:gd name="connsiteX1614" fmla="*/ 1952764 w 5155357"/>
              <a:gd name="connsiteY1614" fmla="*/ 784370 h 1041673"/>
              <a:gd name="connsiteX1615" fmla="*/ 1947728 w 5155357"/>
              <a:gd name="connsiteY1615" fmla="*/ 783872 h 1041673"/>
              <a:gd name="connsiteX1616" fmla="*/ 1947604 w 5155357"/>
              <a:gd name="connsiteY1616" fmla="*/ 783872 h 1041673"/>
              <a:gd name="connsiteX1617" fmla="*/ 1947604 w 5155357"/>
              <a:gd name="connsiteY1617" fmla="*/ 783810 h 1041673"/>
              <a:gd name="connsiteX1618" fmla="*/ 1948163 w 5155357"/>
              <a:gd name="connsiteY1618" fmla="*/ 781448 h 1041673"/>
              <a:gd name="connsiteX1619" fmla="*/ 1947542 w 5155357"/>
              <a:gd name="connsiteY1619" fmla="*/ 780577 h 1041673"/>
              <a:gd name="connsiteX1620" fmla="*/ 1946671 w 5155357"/>
              <a:gd name="connsiteY1620" fmla="*/ 781199 h 1041673"/>
              <a:gd name="connsiteX1621" fmla="*/ 1946298 w 5155357"/>
              <a:gd name="connsiteY1621" fmla="*/ 782691 h 1041673"/>
              <a:gd name="connsiteX1622" fmla="*/ 1920308 w 5155357"/>
              <a:gd name="connsiteY1622" fmla="*/ 777655 h 1041673"/>
              <a:gd name="connsiteX1623" fmla="*/ 1921986 w 5155357"/>
              <a:gd name="connsiteY1623" fmla="*/ 776598 h 1041673"/>
              <a:gd name="connsiteX1624" fmla="*/ 1914152 w 5155357"/>
              <a:gd name="connsiteY1624" fmla="*/ 777095 h 1041673"/>
              <a:gd name="connsiteX1625" fmla="*/ 1913592 w 5155357"/>
              <a:gd name="connsiteY1625" fmla="*/ 774857 h 1041673"/>
              <a:gd name="connsiteX1626" fmla="*/ 1900784 w 5155357"/>
              <a:gd name="connsiteY1626" fmla="*/ 773240 h 1041673"/>
              <a:gd name="connsiteX1627" fmla="*/ 1887416 w 5155357"/>
              <a:gd name="connsiteY1627" fmla="*/ 770940 h 1041673"/>
              <a:gd name="connsiteX1628" fmla="*/ 1883499 w 5155357"/>
              <a:gd name="connsiteY1628" fmla="*/ 769323 h 1041673"/>
              <a:gd name="connsiteX1629" fmla="*/ 1869571 w 5155357"/>
              <a:gd name="connsiteY1629" fmla="*/ 767022 h 1041673"/>
              <a:gd name="connsiteX1630" fmla="*/ 1847809 w 5155357"/>
              <a:gd name="connsiteY1630" fmla="*/ 762048 h 1041673"/>
              <a:gd name="connsiteX1631" fmla="*/ 1847996 w 5155357"/>
              <a:gd name="connsiteY1631" fmla="*/ 765281 h 1041673"/>
              <a:gd name="connsiteX1632" fmla="*/ 1846814 w 5155357"/>
              <a:gd name="connsiteY1632" fmla="*/ 765157 h 1041673"/>
              <a:gd name="connsiteX1633" fmla="*/ 1846130 w 5155357"/>
              <a:gd name="connsiteY1633" fmla="*/ 765033 h 1041673"/>
              <a:gd name="connsiteX1634" fmla="*/ 1846130 w 5155357"/>
              <a:gd name="connsiteY1634" fmla="*/ 764784 h 1041673"/>
              <a:gd name="connsiteX1635" fmla="*/ 1845881 w 5155357"/>
              <a:gd name="connsiteY1635" fmla="*/ 764784 h 1041673"/>
              <a:gd name="connsiteX1636" fmla="*/ 1841778 w 5155357"/>
              <a:gd name="connsiteY1636" fmla="*/ 763665 h 1041673"/>
              <a:gd name="connsiteX1637" fmla="*/ 1841032 w 5155357"/>
              <a:gd name="connsiteY1637" fmla="*/ 763665 h 1041673"/>
              <a:gd name="connsiteX1638" fmla="*/ 1840907 w 5155357"/>
              <a:gd name="connsiteY1638" fmla="*/ 763665 h 1041673"/>
              <a:gd name="connsiteX1639" fmla="*/ 1840658 w 5155357"/>
              <a:gd name="connsiteY1639" fmla="*/ 763789 h 1041673"/>
              <a:gd name="connsiteX1640" fmla="*/ 1840658 w 5155357"/>
              <a:gd name="connsiteY1640" fmla="*/ 763665 h 1041673"/>
              <a:gd name="connsiteX1641" fmla="*/ 1839477 w 5155357"/>
              <a:gd name="connsiteY1641" fmla="*/ 762173 h 1041673"/>
              <a:gd name="connsiteX1642" fmla="*/ 1842275 w 5155357"/>
              <a:gd name="connsiteY1642" fmla="*/ 762173 h 1041673"/>
              <a:gd name="connsiteX1643" fmla="*/ 1843270 w 5155357"/>
              <a:gd name="connsiteY1643" fmla="*/ 761489 h 1041673"/>
              <a:gd name="connsiteX1644" fmla="*/ 1842586 w 5155357"/>
              <a:gd name="connsiteY1644" fmla="*/ 760494 h 1041673"/>
              <a:gd name="connsiteX1645" fmla="*/ 1838855 w 5155357"/>
              <a:gd name="connsiteY1645" fmla="*/ 760494 h 1041673"/>
              <a:gd name="connsiteX1646" fmla="*/ 1838855 w 5155357"/>
              <a:gd name="connsiteY1646" fmla="*/ 760307 h 1041673"/>
              <a:gd name="connsiteX1647" fmla="*/ 1833322 w 5155357"/>
              <a:gd name="connsiteY1647" fmla="*/ 760307 h 1041673"/>
              <a:gd name="connsiteX1648" fmla="*/ 1829405 w 5155357"/>
              <a:gd name="connsiteY1648" fmla="*/ 756950 h 1041673"/>
              <a:gd name="connsiteX1649" fmla="*/ 1817155 w 5155357"/>
              <a:gd name="connsiteY1649" fmla="*/ 753592 h 1041673"/>
              <a:gd name="connsiteX1650" fmla="*/ 1817280 w 5155357"/>
              <a:gd name="connsiteY1650" fmla="*/ 753406 h 1041673"/>
              <a:gd name="connsiteX1651" fmla="*/ 1820202 w 5155357"/>
              <a:gd name="connsiteY1651" fmla="*/ 753095 h 1041673"/>
              <a:gd name="connsiteX1652" fmla="*/ 1820948 w 5155357"/>
              <a:gd name="connsiteY1652" fmla="*/ 752411 h 1041673"/>
              <a:gd name="connsiteX1653" fmla="*/ 1820264 w 5155357"/>
              <a:gd name="connsiteY1653" fmla="*/ 751665 h 1041673"/>
              <a:gd name="connsiteX1654" fmla="*/ 1817093 w 5155357"/>
              <a:gd name="connsiteY1654" fmla="*/ 751975 h 1041673"/>
              <a:gd name="connsiteX1655" fmla="*/ 1810378 w 5155357"/>
              <a:gd name="connsiteY1655" fmla="*/ 750110 h 1041673"/>
              <a:gd name="connsiteX1656" fmla="*/ 1809756 w 5155357"/>
              <a:gd name="connsiteY1656" fmla="*/ 750856 h 1041673"/>
              <a:gd name="connsiteX1657" fmla="*/ 1810502 w 5155357"/>
              <a:gd name="connsiteY1657" fmla="*/ 751478 h 1041673"/>
              <a:gd name="connsiteX1658" fmla="*/ 1816036 w 5155357"/>
              <a:gd name="connsiteY1658" fmla="*/ 752970 h 1041673"/>
              <a:gd name="connsiteX1659" fmla="*/ 1816036 w 5155357"/>
              <a:gd name="connsiteY1659" fmla="*/ 752970 h 1041673"/>
              <a:gd name="connsiteX1660" fmla="*/ 1816036 w 5155357"/>
              <a:gd name="connsiteY1660" fmla="*/ 752970 h 1041673"/>
              <a:gd name="connsiteX1661" fmla="*/ 1803788 w 5155357"/>
              <a:gd name="connsiteY1661" fmla="*/ 752970 h 1041673"/>
              <a:gd name="connsiteX1662" fmla="*/ 1801548 w 5155357"/>
              <a:gd name="connsiteY1662" fmla="*/ 751354 h 1041673"/>
              <a:gd name="connsiteX1663" fmla="*/ 1792036 w 5155357"/>
              <a:gd name="connsiteY1663" fmla="*/ 754711 h 1041673"/>
              <a:gd name="connsiteX1664" fmla="*/ 1780284 w 5155357"/>
              <a:gd name="connsiteY1664" fmla="*/ 751354 h 1041673"/>
              <a:gd name="connsiteX1665" fmla="*/ 1785320 w 5155357"/>
              <a:gd name="connsiteY1665" fmla="*/ 751913 h 1041673"/>
              <a:gd name="connsiteX1666" fmla="*/ 1785320 w 5155357"/>
              <a:gd name="connsiteY1666" fmla="*/ 751665 h 1041673"/>
              <a:gd name="connsiteX1667" fmla="*/ 1786253 w 5155357"/>
              <a:gd name="connsiteY1667" fmla="*/ 751851 h 1041673"/>
              <a:gd name="connsiteX1668" fmla="*/ 1788119 w 5155357"/>
              <a:gd name="connsiteY1668" fmla="*/ 752473 h 1041673"/>
              <a:gd name="connsiteX1669" fmla="*/ 1788616 w 5155357"/>
              <a:gd name="connsiteY1669" fmla="*/ 752659 h 1041673"/>
              <a:gd name="connsiteX1670" fmla="*/ 1789175 w 5155357"/>
              <a:gd name="connsiteY1670" fmla="*/ 752411 h 1041673"/>
              <a:gd name="connsiteX1671" fmla="*/ 1789175 w 5155357"/>
              <a:gd name="connsiteY1671" fmla="*/ 751354 h 1041673"/>
              <a:gd name="connsiteX1672" fmla="*/ 1786440 w 5155357"/>
              <a:gd name="connsiteY1672" fmla="*/ 750359 h 1041673"/>
              <a:gd name="connsiteX1673" fmla="*/ 1785818 w 5155357"/>
              <a:gd name="connsiteY1673" fmla="*/ 750234 h 1041673"/>
              <a:gd name="connsiteX1674" fmla="*/ 1785880 w 5155357"/>
              <a:gd name="connsiteY1674" fmla="*/ 750234 h 1041673"/>
              <a:gd name="connsiteX1675" fmla="*/ 1781590 w 5155357"/>
              <a:gd name="connsiteY1675" fmla="*/ 748431 h 1041673"/>
              <a:gd name="connsiteX1676" fmla="*/ 1781590 w 5155357"/>
              <a:gd name="connsiteY1676" fmla="*/ 748369 h 1041673"/>
              <a:gd name="connsiteX1677" fmla="*/ 1781590 w 5155357"/>
              <a:gd name="connsiteY1677" fmla="*/ 748058 h 1041673"/>
              <a:gd name="connsiteX1678" fmla="*/ 1782211 w 5155357"/>
              <a:gd name="connsiteY1678" fmla="*/ 747623 h 1041673"/>
              <a:gd name="connsiteX1679" fmla="*/ 1782274 w 5155357"/>
              <a:gd name="connsiteY1679" fmla="*/ 747623 h 1041673"/>
              <a:gd name="connsiteX1680" fmla="*/ 1787808 w 5155357"/>
              <a:gd name="connsiteY1680" fmla="*/ 749053 h 1041673"/>
              <a:gd name="connsiteX1681" fmla="*/ 1796077 w 5155357"/>
              <a:gd name="connsiteY1681" fmla="*/ 750794 h 1041673"/>
              <a:gd name="connsiteX1682" fmla="*/ 1796077 w 5155357"/>
              <a:gd name="connsiteY1682" fmla="*/ 750794 h 1041673"/>
              <a:gd name="connsiteX1683" fmla="*/ 1796885 w 5155357"/>
              <a:gd name="connsiteY1683" fmla="*/ 750048 h 1041673"/>
              <a:gd name="connsiteX1684" fmla="*/ 1796139 w 5155357"/>
              <a:gd name="connsiteY1684" fmla="*/ 749240 h 1041673"/>
              <a:gd name="connsiteX1685" fmla="*/ 1788243 w 5155357"/>
              <a:gd name="connsiteY1685" fmla="*/ 747561 h 1041673"/>
              <a:gd name="connsiteX1686" fmla="*/ 1782211 w 5155357"/>
              <a:gd name="connsiteY1686" fmla="*/ 746069 h 1041673"/>
              <a:gd name="connsiteX1687" fmla="*/ 1781901 w 5155357"/>
              <a:gd name="connsiteY1687" fmla="*/ 746069 h 1041673"/>
              <a:gd name="connsiteX1688" fmla="*/ 1781403 w 5155357"/>
              <a:gd name="connsiteY1688" fmla="*/ 746380 h 1041673"/>
              <a:gd name="connsiteX1689" fmla="*/ 1780284 w 5155357"/>
              <a:gd name="connsiteY1689" fmla="*/ 747312 h 1041673"/>
              <a:gd name="connsiteX1690" fmla="*/ 1780160 w 5155357"/>
              <a:gd name="connsiteY1690" fmla="*/ 747499 h 1041673"/>
              <a:gd name="connsiteX1691" fmla="*/ 1780035 w 5155357"/>
              <a:gd name="connsiteY1691" fmla="*/ 748183 h 1041673"/>
              <a:gd name="connsiteX1692" fmla="*/ 1776864 w 5155357"/>
              <a:gd name="connsiteY1692" fmla="*/ 748183 h 1041673"/>
              <a:gd name="connsiteX1693" fmla="*/ 1774626 w 5155357"/>
              <a:gd name="connsiteY1693" fmla="*/ 742524 h 1041673"/>
              <a:gd name="connsiteX1694" fmla="*/ 1775185 w 5155357"/>
              <a:gd name="connsiteY1694" fmla="*/ 742524 h 1041673"/>
              <a:gd name="connsiteX1695" fmla="*/ 1775185 w 5155357"/>
              <a:gd name="connsiteY1695" fmla="*/ 742524 h 1041673"/>
              <a:gd name="connsiteX1696" fmla="*/ 1782834 w 5155357"/>
              <a:gd name="connsiteY1696" fmla="*/ 744514 h 1041673"/>
              <a:gd name="connsiteX1697" fmla="*/ 1790792 w 5155357"/>
              <a:gd name="connsiteY1697" fmla="*/ 746753 h 1041673"/>
              <a:gd name="connsiteX1698" fmla="*/ 1791103 w 5155357"/>
              <a:gd name="connsiteY1698" fmla="*/ 746815 h 1041673"/>
              <a:gd name="connsiteX1699" fmla="*/ 1791662 w 5155357"/>
              <a:gd name="connsiteY1699" fmla="*/ 746442 h 1041673"/>
              <a:gd name="connsiteX1700" fmla="*/ 1791352 w 5155357"/>
              <a:gd name="connsiteY1700" fmla="*/ 745571 h 1041673"/>
              <a:gd name="connsiteX1701" fmla="*/ 1783082 w 5155357"/>
              <a:gd name="connsiteY1701" fmla="*/ 743208 h 1041673"/>
              <a:gd name="connsiteX1702" fmla="*/ 1775745 w 5155357"/>
              <a:gd name="connsiteY1702" fmla="*/ 741281 h 1041673"/>
              <a:gd name="connsiteX1703" fmla="*/ 1775745 w 5155357"/>
              <a:gd name="connsiteY1703" fmla="*/ 739664 h 1041673"/>
              <a:gd name="connsiteX1704" fmla="*/ 1761818 w 5155357"/>
              <a:gd name="connsiteY1704" fmla="*/ 738048 h 1041673"/>
              <a:gd name="connsiteX1705" fmla="*/ 1751745 w 5155357"/>
              <a:gd name="connsiteY1705" fmla="*/ 734690 h 1041673"/>
              <a:gd name="connsiteX1706" fmla="*/ 1750626 w 5155357"/>
              <a:gd name="connsiteY1706" fmla="*/ 732949 h 1041673"/>
              <a:gd name="connsiteX1707" fmla="*/ 1750501 w 5155357"/>
              <a:gd name="connsiteY1707" fmla="*/ 732949 h 1041673"/>
              <a:gd name="connsiteX1708" fmla="*/ 1750501 w 5155357"/>
              <a:gd name="connsiteY1708" fmla="*/ 731084 h 1041673"/>
              <a:gd name="connsiteX1709" fmla="*/ 1750314 w 5155357"/>
              <a:gd name="connsiteY1709" fmla="*/ 730897 h 1041673"/>
              <a:gd name="connsiteX1710" fmla="*/ 1750066 w 5155357"/>
              <a:gd name="connsiteY1710" fmla="*/ 730897 h 1041673"/>
              <a:gd name="connsiteX1711" fmla="*/ 1750066 w 5155357"/>
              <a:gd name="connsiteY1711" fmla="*/ 730897 h 1041673"/>
              <a:gd name="connsiteX1712" fmla="*/ 1749196 w 5155357"/>
              <a:gd name="connsiteY1712" fmla="*/ 730586 h 1041673"/>
              <a:gd name="connsiteX1713" fmla="*/ 1748574 w 5155357"/>
              <a:gd name="connsiteY1713" fmla="*/ 730276 h 1041673"/>
              <a:gd name="connsiteX1714" fmla="*/ 1747952 w 5155357"/>
              <a:gd name="connsiteY1714" fmla="*/ 730586 h 1041673"/>
              <a:gd name="connsiteX1715" fmla="*/ 1748263 w 5155357"/>
              <a:gd name="connsiteY1715" fmla="*/ 731208 h 1041673"/>
              <a:gd name="connsiteX1716" fmla="*/ 1748698 w 5155357"/>
              <a:gd name="connsiteY1716" fmla="*/ 731457 h 1041673"/>
              <a:gd name="connsiteX1717" fmla="*/ 1749755 w 5155357"/>
              <a:gd name="connsiteY1717" fmla="*/ 731892 h 1041673"/>
              <a:gd name="connsiteX1718" fmla="*/ 1749755 w 5155357"/>
              <a:gd name="connsiteY1718" fmla="*/ 732327 h 1041673"/>
              <a:gd name="connsiteX1719" fmla="*/ 1711081 w 5155357"/>
              <a:gd name="connsiteY1719" fmla="*/ 722379 h 1041673"/>
              <a:gd name="connsiteX1720" fmla="*/ 1708843 w 5155357"/>
              <a:gd name="connsiteY1720" fmla="*/ 720203 h 1041673"/>
              <a:gd name="connsiteX1721" fmla="*/ 1703246 w 5155357"/>
              <a:gd name="connsiteY1721" fmla="*/ 719643 h 1041673"/>
              <a:gd name="connsiteX1722" fmla="*/ 1705485 w 5155357"/>
              <a:gd name="connsiteY1722" fmla="*/ 719021 h 1041673"/>
              <a:gd name="connsiteX1723" fmla="*/ 1702811 w 5155357"/>
              <a:gd name="connsiteY1723" fmla="*/ 717218 h 1041673"/>
              <a:gd name="connsiteX1724" fmla="*/ 1703806 w 5155357"/>
              <a:gd name="connsiteY1724" fmla="*/ 717591 h 1041673"/>
              <a:gd name="connsiteX1725" fmla="*/ 1708469 w 5155357"/>
              <a:gd name="connsiteY1725" fmla="*/ 719021 h 1041673"/>
              <a:gd name="connsiteX1726" fmla="*/ 1715433 w 5155357"/>
              <a:gd name="connsiteY1726" fmla="*/ 719830 h 1041673"/>
              <a:gd name="connsiteX1727" fmla="*/ 1714749 w 5155357"/>
              <a:gd name="connsiteY1727" fmla="*/ 717902 h 1041673"/>
              <a:gd name="connsiteX1728" fmla="*/ 1707413 w 5155357"/>
              <a:gd name="connsiteY1728" fmla="*/ 714918 h 1041673"/>
              <a:gd name="connsiteX1729" fmla="*/ 1706480 w 5155357"/>
              <a:gd name="connsiteY1729" fmla="*/ 715229 h 1041673"/>
              <a:gd name="connsiteX1730" fmla="*/ 1707164 w 5155357"/>
              <a:gd name="connsiteY1730" fmla="*/ 716286 h 1041673"/>
              <a:gd name="connsiteX1731" fmla="*/ 1707164 w 5155357"/>
              <a:gd name="connsiteY1731" fmla="*/ 716410 h 1041673"/>
              <a:gd name="connsiteX1732" fmla="*/ 1706977 w 5155357"/>
              <a:gd name="connsiteY1732" fmla="*/ 716410 h 1041673"/>
              <a:gd name="connsiteX1733" fmla="*/ 1706417 w 5155357"/>
              <a:gd name="connsiteY1733" fmla="*/ 716721 h 1041673"/>
              <a:gd name="connsiteX1734" fmla="*/ 1706728 w 5155357"/>
              <a:gd name="connsiteY1734" fmla="*/ 717280 h 1041673"/>
              <a:gd name="connsiteX1735" fmla="*/ 1707101 w 5155357"/>
              <a:gd name="connsiteY1735" fmla="*/ 717405 h 1041673"/>
              <a:gd name="connsiteX1736" fmla="*/ 1707101 w 5155357"/>
              <a:gd name="connsiteY1736" fmla="*/ 717405 h 1041673"/>
              <a:gd name="connsiteX1737" fmla="*/ 1702065 w 5155357"/>
              <a:gd name="connsiteY1737" fmla="*/ 716286 h 1041673"/>
              <a:gd name="connsiteX1738" fmla="*/ 1702625 w 5155357"/>
              <a:gd name="connsiteY1738" fmla="*/ 717156 h 1041673"/>
              <a:gd name="connsiteX1739" fmla="*/ 1699578 w 5155357"/>
              <a:gd name="connsiteY1739" fmla="*/ 716348 h 1041673"/>
              <a:gd name="connsiteX1740" fmla="*/ 1697526 w 5155357"/>
              <a:gd name="connsiteY1740" fmla="*/ 716597 h 1041673"/>
              <a:gd name="connsiteX1741" fmla="*/ 1698832 w 5155357"/>
              <a:gd name="connsiteY1741" fmla="*/ 718027 h 1041673"/>
              <a:gd name="connsiteX1742" fmla="*/ 1695847 w 5155357"/>
              <a:gd name="connsiteY1742" fmla="*/ 718027 h 1041673"/>
              <a:gd name="connsiteX1743" fmla="*/ 1691060 w 5155357"/>
              <a:gd name="connsiteY1743" fmla="*/ 716472 h 1041673"/>
              <a:gd name="connsiteX1744" fmla="*/ 1685650 w 5155357"/>
              <a:gd name="connsiteY1744" fmla="*/ 715042 h 1041673"/>
              <a:gd name="connsiteX1745" fmla="*/ 1684220 w 5155357"/>
              <a:gd name="connsiteY1745" fmla="*/ 713115 h 1041673"/>
              <a:gd name="connsiteX1746" fmla="*/ 1683909 w 5155357"/>
              <a:gd name="connsiteY1746" fmla="*/ 712431 h 1041673"/>
              <a:gd name="connsiteX1747" fmla="*/ 1683598 w 5155357"/>
              <a:gd name="connsiteY1747" fmla="*/ 712306 h 1041673"/>
              <a:gd name="connsiteX1748" fmla="*/ 1683723 w 5155357"/>
              <a:gd name="connsiteY1748" fmla="*/ 712306 h 1041673"/>
              <a:gd name="connsiteX1749" fmla="*/ 1680489 w 5155357"/>
              <a:gd name="connsiteY1749" fmla="*/ 711436 h 1041673"/>
              <a:gd name="connsiteX1750" fmla="*/ 1672469 w 5155357"/>
              <a:gd name="connsiteY1750" fmla="*/ 708576 h 1041673"/>
              <a:gd name="connsiteX1751" fmla="*/ 1670914 w 5155357"/>
              <a:gd name="connsiteY1751" fmla="*/ 706897 h 1041673"/>
              <a:gd name="connsiteX1752" fmla="*/ 1674520 w 5155357"/>
              <a:gd name="connsiteY1752" fmla="*/ 707021 h 1041673"/>
              <a:gd name="connsiteX1753" fmla="*/ 1679556 w 5155357"/>
              <a:gd name="connsiteY1753" fmla="*/ 707394 h 1041673"/>
              <a:gd name="connsiteX1754" fmla="*/ 1680614 w 5155357"/>
              <a:gd name="connsiteY1754" fmla="*/ 708576 h 1041673"/>
              <a:gd name="connsiteX1755" fmla="*/ 1682417 w 5155357"/>
              <a:gd name="connsiteY1755" fmla="*/ 709881 h 1041673"/>
              <a:gd name="connsiteX1756" fmla="*/ 1683723 w 5155357"/>
              <a:gd name="connsiteY1756" fmla="*/ 708700 h 1041673"/>
              <a:gd name="connsiteX1757" fmla="*/ 1688324 w 5155357"/>
              <a:gd name="connsiteY1757" fmla="*/ 709881 h 1041673"/>
              <a:gd name="connsiteX1758" fmla="*/ 1690873 w 5155357"/>
              <a:gd name="connsiteY1758" fmla="*/ 712306 h 1041673"/>
              <a:gd name="connsiteX1759" fmla="*/ 1683723 w 5155357"/>
              <a:gd name="connsiteY1759" fmla="*/ 712306 h 1041673"/>
              <a:gd name="connsiteX1760" fmla="*/ 1683909 w 5155357"/>
              <a:gd name="connsiteY1760" fmla="*/ 712431 h 1041673"/>
              <a:gd name="connsiteX1761" fmla="*/ 1690686 w 5155357"/>
              <a:gd name="connsiteY1761" fmla="*/ 713488 h 1041673"/>
              <a:gd name="connsiteX1762" fmla="*/ 1690500 w 5155357"/>
              <a:gd name="connsiteY1762" fmla="*/ 713985 h 1041673"/>
              <a:gd name="connsiteX1763" fmla="*/ 1690873 w 5155357"/>
              <a:gd name="connsiteY1763" fmla="*/ 715042 h 1041673"/>
              <a:gd name="connsiteX1764" fmla="*/ 1691184 w 5155357"/>
              <a:gd name="connsiteY1764" fmla="*/ 715104 h 1041673"/>
              <a:gd name="connsiteX1765" fmla="*/ 1691868 w 5155357"/>
              <a:gd name="connsiteY1765" fmla="*/ 714669 h 1041673"/>
              <a:gd name="connsiteX1766" fmla="*/ 1691992 w 5155357"/>
              <a:gd name="connsiteY1766" fmla="*/ 714358 h 1041673"/>
              <a:gd name="connsiteX1767" fmla="*/ 1691992 w 5155357"/>
              <a:gd name="connsiteY1767" fmla="*/ 714607 h 1041673"/>
              <a:gd name="connsiteX1768" fmla="*/ 1697029 w 5155357"/>
              <a:gd name="connsiteY1768" fmla="*/ 715166 h 1041673"/>
              <a:gd name="connsiteX1769" fmla="*/ 1692552 w 5155357"/>
              <a:gd name="connsiteY1769" fmla="*/ 713550 h 1041673"/>
              <a:gd name="connsiteX1770" fmla="*/ 1692428 w 5155357"/>
              <a:gd name="connsiteY1770" fmla="*/ 713363 h 1041673"/>
              <a:gd name="connsiteX1771" fmla="*/ 1692614 w 5155357"/>
              <a:gd name="connsiteY1771" fmla="*/ 712928 h 1041673"/>
              <a:gd name="connsiteX1772" fmla="*/ 1692490 w 5155357"/>
              <a:gd name="connsiteY1772" fmla="*/ 712244 h 1041673"/>
              <a:gd name="connsiteX1773" fmla="*/ 1692862 w 5155357"/>
              <a:gd name="connsiteY1773" fmla="*/ 711747 h 1041673"/>
              <a:gd name="connsiteX1774" fmla="*/ 1694292 w 5155357"/>
              <a:gd name="connsiteY1774" fmla="*/ 711871 h 1041673"/>
              <a:gd name="connsiteX1775" fmla="*/ 1695599 w 5155357"/>
              <a:gd name="connsiteY1775" fmla="*/ 713052 h 1041673"/>
              <a:gd name="connsiteX1776" fmla="*/ 1698583 w 5155357"/>
              <a:gd name="connsiteY1776" fmla="*/ 714296 h 1041673"/>
              <a:gd name="connsiteX1777" fmla="*/ 1699702 w 5155357"/>
              <a:gd name="connsiteY1777" fmla="*/ 713425 h 1041673"/>
              <a:gd name="connsiteX1778" fmla="*/ 1701941 w 5155357"/>
              <a:gd name="connsiteY1778" fmla="*/ 714047 h 1041673"/>
              <a:gd name="connsiteX1779" fmla="*/ 1705298 w 5155357"/>
              <a:gd name="connsiteY1779" fmla="*/ 715229 h 1041673"/>
              <a:gd name="connsiteX1780" fmla="*/ 1706417 w 5155357"/>
              <a:gd name="connsiteY1780" fmla="*/ 715291 h 1041673"/>
              <a:gd name="connsiteX1781" fmla="*/ 1705422 w 5155357"/>
              <a:gd name="connsiteY1781" fmla="*/ 714047 h 1041673"/>
              <a:gd name="connsiteX1782" fmla="*/ 1705982 w 5155357"/>
              <a:gd name="connsiteY1782" fmla="*/ 713612 h 1041673"/>
              <a:gd name="connsiteX1783" fmla="*/ 1706293 w 5155357"/>
              <a:gd name="connsiteY1783" fmla="*/ 713612 h 1041673"/>
              <a:gd name="connsiteX1784" fmla="*/ 1706480 w 5155357"/>
              <a:gd name="connsiteY1784" fmla="*/ 713612 h 1041673"/>
              <a:gd name="connsiteX1785" fmla="*/ 1707164 w 5155357"/>
              <a:gd name="connsiteY1785" fmla="*/ 713115 h 1041673"/>
              <a:gd name="connsiteX1786" fmla="*/ 1707039 w 5155357"/>
              <a:gd name="connsiteY1786" fmla="*/ 712493 h 1041673"/>
              <a:gd name="connsiteX1787" fmla="*/ 1708905 w 5155357"/>
              <a:gd name="connsiteY1787" fmla="*/ 712431 h 1041673"/>
              <a:gd name="connsiteX1788" fmla="*/ 1711765 w 5155357"/>
              <a:gd name="connsiteY1788" fmla="*/ 710876 h 1041673"/>
              <a:gd name="connsiteX1789" fmla="*/ 1712386 w 5155357"/>
              <a:gd name="connsiteY1789" fmla="*/ 708824 h 1041673"/>
              <a:gd name="connsiteX1790" fmla="*/ 1711391 w 5155357"/>
              <a:gd name="connsiteY1790" fmla="*/ 708078 h 1041673"/>
              <a:gd name="connsiteX1791" fmla="*/ 1722086 w 5155357"/>
              <a:gd name="connsiteY1791" fmla="*/ 712306 h 1041673"/>
              <a:gd name="connsiteX1792" fmla="*/ 1735516 w 5155357"/>
              <a:gd name="connsiteY1792" fmla="*/ 712928 h 1041673"/>
              <a:gd name="connsiteX1793" fmla="*/ 1751123 w 5155357"/>
              <a:gd name="connsiteY1793" fmla="*/ 717405 h 1041673"/>
              <a:gd name="connsiteX1794" fmla="*/ 1756719 w 5155357"/>
              <a:gd name="connsiteY1794" fmla="*/ 719643 h 1041673"/>
              <a:gd name="connsiteX1795" fmla="*/ 1763994 w 5155357"/>
              <a:gd name="connsiteY1795" fmla="*/ 720203 h 1041673"/>
              <a:gd name="connsiteX1796" fmla="*/ 1775745 w 5155357"/>
              <a:gd name="connsiteY1796" fmla="*/ 721819 h 1041673"/>
              <a:gd name="connsiteX1797" fmla="*/ 1805342 w 5155357"/>
              <a:gd name="connsiteY1797" fmla="*/ 728535 h 1041673"/>
              <a:gd name="connsiteX1798" fmla="*/ 1816533 w 5155357"/>
              <a:gd name="connsiteY1798" fmla="*/ 734193 h 1041673"/>
              <a:gd name="connsiteX1799" fmla="*/ 1834690 w 5155357"/>
              <a:gd name="connsiteY1799" fmla="*/ 734752 h 1041673"/>
              <a:gd name="connsiteX1800" fmla="*/ 1835124 w 5155357"/>
              <a:gd name="connsiteY1800" fmla="*/ 735001 h 1041673"/>
              <a:gd name="connsiteX1801" fmla="*/ 1847249 w 5155357"/>
              <a:gd name="connsiteY1801" fmla="*/ 738669 h 1041673"/>
              <a:gd name="connsiteX1802" fmla="*/ 1856203 w 5155357"/>
              <a:gd name="connsiteY1802" fmla="*/ 742027 h 1041673"/>
              <a:gd name="connsiteX1803" fmla="*/ 1889157 w 5155357"/>
              <a:gd name="connsiteY1803" fmla="*/ 747623 h 1041673"/>
              <a:gd name="connsiteX1804" fmla="*/ 1889157 w 5155357"/>
              <a:gd name="connsiteY1804" fmla="*/ 747499 h 1041673"/>
              <a:gd name="connsiteX1805" fmla="*/ 1891209 w 5155357"/>
              <a:gd name="connsiteY1805" fmla="*/ 747872 h 1041673"/>
              <a:gd name="connsiteX1806" fmla="*/ 1893322 w 5155357"/>
              <a:gd name="connsiteY1806" fmla="*/ 748369 h 1041673"/>
              <a:gd name="connsiteX1807" fmla="*/ 1893634 w 5155357"/>
              <a:gd name="connsiteY1807" fmla="*/ 748369 h 1041673"/>
              <a:gd name="connsiteX1808" fmla="*/ 1894255 w 5155357"/>
              <a:gd name="connsiteY1808" fmla="*/ 747623 h 1041673"/>
              <a:gd name="connsiteX1809" fmla="*/ 1893509 w 5155357"/>
              <a:gd name="connsiteY1809" fmla="*/ 747001 h 1041673"/>
              <a:gd name="connsiteX1810" fmla="*/ 1891644 w 5155357"/>
              <a:gd name="connsiteY1810" fmla="*/ 746566 h 1041673"/>
              <a:gd name="connsiteX1811" fmla="*/ 1889033 w 5155357"/>
              <a:gd name="connsiteY1811" fmla="*/ 746069 h 1041673"/>
              <a:gd name="connsiteX1812" fmla="*/ 1889033 w 5155357"/>
              <a:gd name="connsiteY1812" fmla="*/ 745944 h 1041673"/>
              <a:gd name="connsiteX1813" fmla="*/ 1885737 w 5155357"/>
              <a:gd name="connsiteY1813" fmla="*/ 745385 h 1041673"/>
              <a:gd name="connsiteX1814" fmla="*/ 1873426 w 5155357"/>
              <a:gd name="connsiteY1814" fmla="*/ 740908 h 1041673"/>
              <a:gd name="connsiteX1815" fmla="*/ 1865032 w 5155357"/>
              <a:gd name="connsiteY1815" fmla="*/ 740348 h 1041673"/>
              <a:gd name="connsiteX1816" fmla="*/ 1858316 w 5155357"/>
              <a:gd name="connsiteY1816" fmla="*/ 736991 h 1041673"/>
              <a:gd name="connsiteX1817" fmla="*/ 1854959 w 5155357"/>
              <a:gd name="connsiteY1817" fmla="*/ 736991 h 1041673"/>
              <a:gd name="connsiteX1818" fmla="*/ 1847125 w 5155357"/>
              <a:gd name="connsiteY1818" fmla="*/ 734193 h 1041673"/>
              <a:gd name="connsiteX1819" fmla="*/ 1836492 w 5155357"/>
              <a:gd name="connsiteY1819" fmla="*/ 733633 h 1041673"/>
              <a:gd name="connsiteX1820" fmla="*/ 1836431 w 5155357"/>
              <a:gd name="connsiteY1820" fmla="*/ 733633 h 1041673"/>
              <a:gd name="connsiteX1821" fmla="*/ 1836306 w 5155357"/>
              <a:gd name="connsiteY1821" fmla="*/ 733633 h 1041673"/>
              <a:gd name="connsiteX1822" fmla="*/ 1835373 w 5155357"/>
              <a:gd name="connsiteY1822" fmla="*/ 733136 h 1041673"/>
              <a:gd name="connsiteX1823" fmla="*/ 1835373 w 5155357"/>
              <a:gd name="connsiteY1823" fmla="*/ 733136 h 1041673"/>
              <a:gd name="connsiteX1824" fmla="*/ 1833694 w 5155357"/>
              <a:gd name="connsiteY1824" fmla="*/ 730400 h 1041673"/>
              <a:gd name="connsiteX1825" fmla="*/ 1832451 w 5155357"/>
              <a:gd name="connsiteY1825" fmla="*/ 729778 h 1041673"/>
              <a:gd name="connsiteX1826" fmla="*/ 1824181 w 5155357"/>
              <a:gd name="connsiteY1826" fmla="*/ 725861 h 1041673"/>
              <a:gd name="connsiteX1827" fmla="*/ 1808575 w 5155357"/>
              <a:gd name="connsiteY1827" fmla="*/ 722503 h 1041673"/>
              <a:gd name="connsiteX1828" fmla="*/ 1758895 w 5155357"/>
              <a:gd name="connsiteY1828" fmla="*/ 709757 h 1041673"/>
              <a:gd name="connsiteX1829" fmla="*/ 1758770 w 5155357"/>
              <a:gd name="connsiteY1829" fmla="*/ 710068 h 1041673"/>
              <a:gd name="connsiteX1830" fmla="*/ 1755973 w 5155357"/>
              <a:gd name="connsiteY1830" fmla="*/ 709446 h 1041673"/>
              <a:gd name="connsiteX1831" fmla="*/ 1756097 w 5155357"/>
              <a:gd name="connsiteY1831" fmla="*/ 709197 h 1041673"/>
              <a:gd name="connsiteX1832" fmla="*/ 1717547 w 5155357"/>
              <a:gd name="connsiteY1832" fmla="*/ 698565 h 1041673"/>
              <a:gd name="connsiteX1833" fmla="*/ 1716987 w 5155357"/>
              <a:gd name="connsiteY1833" fmla="*/ 700306 h 1041673"/>
              <a:gd name="connsiteX1834" fmla="*/ 1711951 w 5155357"/>
              <a:gd name="connsiteY1834" fmla="*/ 696886 h 1041673"/>
              <a:gd name="connsiteX1835" fmla="*/ 1685153 w 5155357"/>
              <a:gd name="connsiteY1835" fmla="*/ 687373 h 1041673"/>
              <a:gd name="connsiteX1836" fmla="*/ 1674520 w 5155357"/>
              <a:gd name="connsiteY1836" fmla="*/ 683456 h 1041673"/>
              <a:gd name="connsiteX1837" fmla="*/ 1641566 w 5155357"/>
              <a:gd name="connsiteY1837" fmla="*/ 671767 h 1041673"/>
              <a:gd name="connsiteX1838" fmla="*/ 1629317 w 5155357"/>
              <a:gd name="connsiteY1838" fmla="*/ 666108 h 1041673"/>
              <a:gd name="connsiteX1839" fmla="*/ 1620364 w 5155357"/>
              <a:gd name="connsiteY1839" fmla="*/ 662751 h 1041673"/>
              <a:gd name="connsiteX1840" fmla="*/ 1613089 w 5155357"/>
              <a:gd name="connsiteY1840" fmla="*/ 659393 h 1041673"/>
              <a:gd name="connsiteX1841" fmla="*/ 1697401 w 5155357"/>
              <a:gd name="connsiteY1841" fmla="*/ 687311 h 1041673"/>
              <a:gd name="connsiteX1842" fmla="*/ 1697401 w 5155357"/>
              <a:gd name="connsiteY1842" fmla="*/ 687311 h 1041673"/>
              <a:gd name="connsiteX1843" fmla="*/ 1697899 w 5155357"/>
              <a:gd name="connsiteY1843" fmla="*/ 687497 h 1041673"/>
              <a:gd name="connsiteX1844" fmla="*/ 1699205 w 5155357"/>
              <a:gd name="connsiteY1844" fmla="*/ 687933 h 1041673"/>
              <a:gd name="connsiteX1845" fmla="*/ 1699391 w 5155357"/>
              <a:gd name="connsiteY1845" fmla="*/ 687933 h 1041673"/>
              <a:gd name="connsiteX1846" fmla="*/ 1700200 w 5155357"/>
              <a:gd name="connsiteY1846" fmla="*/ 687249 h 1041673"/>
              <a:gd name="connsiteX1847" fmla="*/ 1699578 w 5155357"/>
              <a:gd name="connsiteY1847" fmla="*/ 686254 h 1041673"/>
              <a:gd name="connsiteX1848" fmla="*/ 1698521 w 5155357"/>
              <a:gd name="connsiteY1848" fmla="*/ 685943 h 1041673"/>
              <a:gd name="connsiteX1849" fmla="*/ 1697961 w 5155357"/>
              <a:gd name="connsiteY1849" fmla="*/ 685757 h 1041673"/>
              <a:gd name="connsiteX1850" fmla="*/ 1661090 w 5155357"/>
              <a:gd name="connsiteY1850" fmla="*/ 672388 h 1041673"/>
              <a:gd name="connsiteX1851" fmla="*/ 1663328 w 5155357"/>
              <a:gd name="connsiteY1851" fmla="*/ 672388 h 1041673"/>
              <a:gd name="connsiteX1852" fmla="*/ 1669421 w 5155357"/>
              <a:gd name="connsiteY1852" fmla="*/ 674627 h 1041673"/>
              <a:gd name="connsiteX1853" fmla="*/ 1676324 w 5155357"/>
              <a:gd name="connsiteY1853" fmla="*/ 677363 h 1041673"/>
              <a:gd name="connsiteX1854" fmla="*/ 1676697 w 5155357"/>
              <a:gd name="connsiteY1854" fmla="*/ 677487 h 1041673"/>
              <a:gd name="connsiteX1855" fmla="*/ 1677256 w 5155357"/>
              <a:gd name="connsiteY1855" fmla="*/ 677176 h 1041673"/>
              <a:gd name="connsiteX1856" fmla="*/ 1677070 w 5155357"/>
              <a:gd name="connsiteY1856" fmla="*/ 676243 h 1041673"/>
              <a:gd name="connsiteX1857" fmla="*/ 1669795 w 5155357"/>
              <a:gd name="connsiteY1857" fmla="*/ 673321 h 1041673"/>
              <a:gd name="connsiteX1858" fmla="*/ 1663390 w 5155357"/>
              <a:gd name="connsiteY1858" fmla="*/ 670896 h 1041673"/>
              <a:gd name="connsiteX1859" fmla="*/ 1663390 w 5155357"/>
              <a:gd name="connsiteY1859" fmla="*/ 670896 h 1041673"/>
              <a:gd name="connsiteX1860" fmla="*/ 1658852 w 5155357"/>
              <a:gd name="connsiteY1860" fmla="*/ 669528 h 1041673"/>
              <a:gd name="connsiteX1861" fmla="*/ 1658789 w 5155357"/>
              <a:gd name="connsiteY1861" fmla="*/ 669528 h 1041673"/>
              <a:gd name="connsiteX1862" fmla="*/ 1654437 w 5155357"/>
              <a:gd name="connsiteY1862" fmla="*/ 668533 h 1041673"/>
              <a:gd name="connsiteX1863" fmla="*/ 1654437 w 5155357"/>
              <a:gd name="connsiteY1863" fmla="*/ 668409 h 1041673"/>
              <a:gd name="connsiteX1864" fmla="*/ 1648344 w 5155357"/>
              <a:gd name="connsiteY1864" fmla="*/ 665549 h 1041673"/>
              <a:gd name="connsiteX1865" fmla="*/ 1648344 w 5155357"/>
              <a:gd name="connsiteY1865" fmla="*/ 665549 h 1041673"/>
              <a:gd name="connsiteX1866" fmla="*/ 1648530 w 5155357"/>
              <a:gd name="connsiteY1866" fmla="*/ 665051 h 1041673"/>
              <a:gd name="connsiteX1867" fmla="*/ 1649214 w 5155357"/>
              <a:gd name="connsiteY1867" fmla="*/ 665051 h 1041673"/>
              <a:gd name="connsiteX1868" fmla="*/ 1649960 w 5155357"/>
              <a:gd name="connsiteY1868" fmla="*/ 665051 h 1041673"/>
              <a:gd name="connsiteX1869" fmla="*/ 1650458 w 5155357"/>
              <a:gd name="connsiteY1869" fmla="*/ 664865 h 1041673"/>
              <a:gd name="connsiteX1870" fmla="*/ 1655370 w 5155357"/>
              <a:gd name="connsiteY1870" fmla="*/ 666108 h 1041673"/>
              <a:gd name="connsiteX1871" fmla="*/ 1653816 w 5155357"/>
              <a:gd name="connsiteY1871" fmla="*/ 665176 h 1041673"/>
              <a:gd name="connsiteX1872" fmla="*/ 1651391 w 5155357"/>
              <a:gd name="connsiteY1872" fmla="*/ 663808 h 1041673"/>
              <a:gd name="connsiteX1873" fmla="*/ 1646851 w 5155357"/>
              <a:gd name="connsiteY1873" fmla="*/ 662626 h 1041673"/>
              <a:gd name="connsiteX1874" fmla="*/ 1643991 w 5155357"/>
              <a:gd name="connsiteY1874" fmla="*/ 661072 h 1041673"/>
              <a:gd name="connsiteX1875" fmla="*/ 1642126 w 5155357"/>
              <a:gd name="connsiteY1875" fmla="*/ 660388 h 1041673"/>
              <a:gd name="connsiteX1876" fmla="*/ 1644302 w 5155357"/>
              <a:gd name="connsiteY1876" fmla="*/ 661818 h 1041673"/>
              <a:gd name="connsiteX1877" fmla="*/ 1646354 w 5155357"/>
              <a:gd name="connsiteY1877" fmla="*/ 663186 h 1041673"/>
              <a:gd name="connsiteX1878" fmla="*/ 1647536 w 5155357"/>
              <a:gd name="connsiteY1878" fmla="*/ 663870 h 1041673"/>
              <a:gd name="connsiteX1879" fmla="*/ 1646913 w 5155357"/>
              <a:gd name="connsiteY1879" fmla="*/ 665114 h 1041673"/>
              <a:gd name="connsiteX1880" fmla="*/ 1645919 w 5155357"/>
              <a:gd name="connsiteY1880" fmla="*/ 664740 h 1041673"/>
              <a:gd name="connsiteX1881" fmla="*/ 1641566 w 5155357"/>
              <a:gd name="connsiteY1881" fmla="*/ 663994 h 1041673"/>
              <a:gd name="connsiteX1882" fmla="*/ 1641566 w 5155357"/>
              <a:gd name="connsiteY1882" fmla="*/ 663870 h 1041673"/>
              <a:gd name="connsiteX1883" fmla="*/ 1637711 w 5155357"/>
              <a:gd name="connsiteY1883" fmla="*/ 662129 h 1041673"/>
              <a:gd name="connsiteX1884" fmla="*/ 1637711 w 5155357"/>
              <a:gd name="connsiteY1884" fmla="*/ 662253 h 1041673"/>
              <a:gd name="connsiteX1885" fmla="*/ 1634478 w 5155357"/>
              <a:gd name="connsiteY1885" fmla="*/ 661321 h 1041673"/>
              <a:gd name="connsiteX1886" fmla="*/ 1632177 w 5155357"/>
              <a:gd name="connsiteY1886" fmla="*/ 659828 h 1041673"/>
              <a:gd name="connsiteX1887" fmla="*/ 1631556 w 5155357"/>
              <a:gd name="connsiteY1887" fmla="*/ 659580 h 1041673"/>
              <a:gd name="connsiteX1888" fmla="*/ 1631493 w 5155357"/>
              <a:gd name="connsiteY1888" fmla="*/ 659580 h 1041673"/>
              <a:gd name="connsiteX1889" fmla="*/ 1631618 w 5155357"/>
              <a:gd name="connsiteY1889" fmla="*/ 659331 h 1041673"/>
              <a:gd name="connsiteX1890" fmla="*/ 1614519 w 5155357"/>
              <a:gd name="connsiteY1890" fmla="*/ 652181 h 1041673"/>
              <a:gd name="connsiteX1891" fmla="*/ 1614644 w 5155357"/>
              <a:gd name="connsiteY1891" fmla="*/ 651808 h 1041673"/>
              <a:gd name="connsiteX1892" fmla="*/ 1622416 w 5155357"/>
              <a:gd name="connsiteY1892" fmla="*/ 654419 h 1041673"/>
              <a:gd name="connsiteX1893" fmla="*/ 1629504 w 5155357"/>
              <a:gd name="connsiteY1893" fmla="*/ 656968 h 1041673"/>
              <a:gd name="connsiteX1894" fmla="*/ 1629691 w 5155357"/>
              <a:gd name="connsiteY1894" fmla="*/ 656968 h 1041673"/>
              <a:gd name="connsiteX1895" fmla="*/ 1630437 w 5155357"/>
              <a:gd name="connsiteY1895" fmla="*/ 656409 h 1041673"/>
              <a:gd name="connsiteX1896" fmla="*/ 1629877 w 5155357"/>
              <a:gd name="connsiteY1896" fmla="*/ 655476 h 1041673"/>
              <a:gd name="connsiteX1897" fmla="*/ 1623037 w 5155357"/>
              <a:gd name="connsiteY1897" fmla="*/ 652989 h 1041673"/>
              <a:gd name="connsiteX1898" fmla="*/ 1614830 w 5155357"/>
              <a:gd name="connsiteY1898" fmla="*/ 650253 h 1041673"/>
              <a:gd name="connsiteX1899" fmla="*/ 1614830 w 5155357"/>
              <a:gd name="connsiteY1899" fmla="*/ 650253 h 1041673"/>
              <a:gd name="connsiteX1900" fmla="*/ 1608613 w 5155357"/>
              <a:gd name="connsiteY1900" fmla="*/ 647642 h 1041673"/>
              <a:gd name="connsiteX1901" fmla="*/ 1607120 w 5155357"/>
              <a:gd name="connsiteY1901" fmla="*/ 647144 h 1041673"/>
              <a:gd name="connsiteX1902" fmla="*/ 1607120 w 5155357"/>
              <a:gd name="connsiteY1902" fmla="*/ 647144 h 1041673"/>
              <a:gd name="connsiteX1903" fmla="*/ 1602084 w 5155357"/>
              <a:gd name="connsiteY1903" fmla="*/ 644844 h 1041673"/>
              <a:gd name="connsiteX1904" fmla="*/ 1602084 w 5155357"/>
              <a:gd name="connsiteY1904" fmla="*/ 644844 h 1041673"/>
              <a:gd name="connsiteX1905" fmla="*/ 1600965 w 5155357"/>
              <a:gd name="connsiteY1905" fmla="*/ 644408 h 1041673"/>
              <a:gd name="connsiteX1906" fmla="*/ 1600903 w 5155357"/>
              <a:gd name="connsiteY1906" fmla="*/ 644408 h 1041673"/>
              <a:gd name="connsiteX1907" fmla="*/ 1600965 w 5155357"/>
              <a:gd name="connsiteY1907" fmla="*/ 644346 h 1041673"/>
              <a:gd name="connsiteX1908" fmla="*/ 1599845 w 5155357"/>
              <a:gd name="connsiteY1908" fmla="*/ 643787 h 1041673"/>
              <a:gd name="connsiteX1909" fmla="*/ 1599845 w 5155357"/>
              <a:gd name="connsiteY1909" fmla="*/ 644098 h 1041673"/>
              <a:gd name="connsiteX1910" fmla="*/ 1592881 w 5155357"/>
              <a:gd name="connsiteY1910" fmla="*/ 641300 h 1041673"/>
              <a:gd name="connsiteX1911" fmla="*/ 1583555 w 5155357"/>
              <a:gd name="connsiteY1911" fmla="*/ 637756 h 1041673"/>
              <a:gd name="connsiteX1912" fmla="*/ 1583119 w 5155357"/>
              <a:gd name="connsiteY1912" fmla="*/ 637756 h 1041673"/>
              <a:gd name="connsiteX1913" fmla="*/ 1583119 w 5155357"/>
              <a:gd name="connsiteY1913" fmla="*/ 637569 h 1041673"/>
              <a:gd name="connsiteX1914" fmla="*/ 1568011 w 5155357"/>
              <a:gd name="connsiteY1914" fmla="*/ 630294 h 1041673"/>
              <a:gd name="connsiteX1915" fmla="*/ 1552963 w 5155357"/>
              <a:gd name="connsiteY1915" fmla="*/ 622522 h 1041673"/>
              <a:gd name="connsiteX1916" fmla="*/ 1560238 w 5155357"/>
              <a:gd name="connsiteY1916" fmla="*/ 619164 h 1041673"/>
              <a:gd name="connsiteX1917" fmla="*/ 1560238 w 5155357"/>
              <a:gd name="connsiteY1917" fmla="*/ 618978 h 1041673"/>
              <a:gd name="connsiteX1918" fmla="*/ 1561979 w 5155357"/>
              <a:gd name="connsiteY1918" fmla="*/ 618729 h 1041673"/>
              <a:gd name="connsiteX1919" fmla="*/ 1562663 w 5155357"/>
              <a:gd name="connsiteY1919" fmla="*/ 617983 h 1041673"/>
              <a:gd name="connsiteX1920" fmla="*/ 1561917 w 5155357"/>
              <a:gd name="connsiteY1920" fmla="*/ 617299 h 1041673"/>
              <a:gd name="connsiteX1921" fmla="*/ 1560238 w 5155357"/>
              <a:gd name="connsiteY1921" fmla="*/ 617548 h 1041673"/>
              <a:gd name="connsiteX1922" fmla="*/ 1560238 w 5155357"/>
              <a:gd name="connsiteY1922" fmla="*/ 617423 h 1041673"/>
              <a:gd name="connsiteX1923" fmla="*/ 1567513 w 5155357"/>
              <a:gd name="connsiteY1923" fmla="*/ 616366 h 1041673"/>
              <a:gd name="connsiteX1924" fmla="*/ 1571431 w 5155357"/>
              <a:gd name="connsiteY1924" fmla="*/ 612449 h 1041673"/>
              <a:gd name="connsiteX1925" fmla="*/ 1574228 w 5155357"/>
              <a:gd name="connsiteY1925" fmla="*/ 612947 h 1041673"/>
              <a:gd name="connsiteX1926" fmla="*/ 1574788 w 5155357"/>
              <a:gd name="connsiteY1926" fmla="*/ 610149 h 1041673"/>
              <a:gd name="connsiteX1927" fmla="*/ 1626084 w 5155357"/>
              <a:gd name="connsiteY1927" fmla="*/ 585402 h 1041673"/>
              <a:gd name="connsiteX1928" fmla="*/ 1626084 w 5155357"/>
              <a:gd name="connsiteY1928" fmla="*/ 585402 h 1041673"/>
              <a:gd name="connsiteX1929" fmla="*/ 1626271 w 5155357"/>
              <a:gd name="connsiteY1929" fmla="*/ 585402 h 1041673"/>
              <a:gd name="connsiteX1930" fmla="*/ 1628198 w 5155357"/>
              <a:gd name="connsiteY1930" fmla="*/ 584469 h 1041673"/>
              <a:gd name="connsiteX1931" fmla="*/ 1638333 w 5155357"/>
              <a:gd name="connsiteY1931" fmla="*/ 578936 h 1041673"/>
              <a:gd name="connsiteX1932" fmla="*/ 1638395 w 5155357"/>
              <a:gd name="connsiteY1932" fmla="*/ 578438 h 1041673"/>
              <a:gd name="connsiteX1933" fmla="*/ 1637898 w 5155357"/>
              <a:gd name="connsiteY1933" fmla="*/ 578376 h 1041673"/>
              <a:gd name="connsiteX1934" fmla="*/ 1627887 w 5155357"/>
              <a:gd name="connsiteY1934" fmla="*/ 583848 h 1041673"/>
              <a:gd name="connsiteX1935" fmla="*/ 1626084 w 5155357"/>
              <a:gd name="connsiteY1935" fmla="*/ 584718 h 1041673"/>
              <a:gd name="connsiteX1936" fmla="*/ 1626084 w 5155357"/>
              <a:gd name="connsiteY1936" fmla="*/ 584594 h 1041673"/>
              <a:gd name="connsiteX1937" fmla="*/ 1632800 w 5155357"/>
              <a:gd name="connsiteY1937" fmla="*/ 579495 h 1041673"/>
              <a:gd name="connsiteX1938" fmla="*/ 1668552 w 5155357"/>
              <a:gd name="connsiteY1938" fmla="*/ 560034 h 1041673"/>
              <a:gd name="connsiteX1939" fmla="*/ 1680303 w 5155357"/>
              <a:gd name="connsiteY1939" fmla="*/ 554376 h 1041673"/>
              <a:gd name="connsiteX1940" fmla="*/ 1680489 w 5155357"/>
              <a:gd name="connsiteY1940" fmla="*/ 554376 h 1041673"/>
              <a:gd name="connsiteX1941" fmla="*/ 1679494 w 5155357"/>
              <a:gd name="connsiteY1941" fmla="*/ 555122 h 1041673"/>
              <a:gd name="connsiteX1942" fmla="*/ 1678064 w 5155357"/>
              <a:gd name="connsiteY1942" fmla="*/ 556179 h 1041673"/>
              <a:gd name="connsiteX1943" fmla="*/ 1678189 w 5155357"/>
              <a:gd name="connsiteY1943" fmla="*/ 556614 h 1041673"/>
              <a:gd name="connsiteX1944" fmla="*/ 1678313 w 5155357"/>
              <a:gd name="connsiteY1944" fmla="*/ 556614 h 1041673"/>
              <a:gd name="connsiteX1945" fmla="*/ 1678624 w 5155357"/>
              <a:gd name="connsiteY1945" fmla="*/ 556427 h 1041673"/>
              <a:gd name="connsiteX1946" fmla="*/ 1679743 w 5155357"/>
              <a:gd name="connsiteY1946" fmla="*/ 555681 h 1041673"/>
              <a:gd name="connsiteX1947" fmla="*/ 1680987 w 5155357"/>
              <a:gd name="connsiteY1947" fmla="*/ 554811 h 1041673"/>
              <a:gd name="connsiteX1948" fmla="*/ 1684406 w 5155357"/>
              <a:gd name="connsiteY1948" fmla="*/ 552448 h 1041673"/>
              <a:gd name="connsiteX1949" fmla="*/ 1690189 w 5155357"/>
              <a:gd name="connsiteY1949" fmla="*/ 549464 h 1041673"/>
              <a:gd name="connsiteX1950" fmla="*/ 1692987 w 5155357"/>
              <a:gd name="connsiteY1950" fmla="*/ 547723 h 1041673"/>
              <a:gd name="connsiteX1951" fmla="*/ 1693111 w 5155357"/>
              <a:gd name="connsiteY1951" fmla="*/ 547225 h 1041673"/>
              <a:gd name="connsiteX1952" fmla="*/ 1692677 w 5155357"/>
              <a:gd name="connsiteY1952" fmla="*/ 547101 h 1041673"/>
              <a:gd name="connsiteX1953" fmla="*/ 1689816 w 5155357"/>
              <a:gd name="connsiteY1953" fmla="*/ 548904 h 1041673"/>
              <a:gd name="connsiteX1954" fmla="*/ 1684220 w 5155357"/>
              <a:gd name="connsiteY1954" fmla="*/ 551826 h 1041673"/>
              <a:gd name="connsiteX1955" fmla="*/ 1684220 w 5155357"/>
              <a:gd name="connsiteY1955" fmla="*/ 551578 h 1041673"/>
              <a:gd name="connsiteX1956" fmla="*/ 1692614 w 5155357"/>
              <a:gd name="connsiteY1956" fmla="*/ 546044 h 1041673"/>
              <a:gd name="connsiteX1957" fmla="*/ 1701008 w 5155357"/>
              <a:gd name="connsiteY1957" fmla="*/ 540945 h 1041673"/>
              <a:gd name="connsiteX1958" fmla="*/ 1737879 w 5155357"/>
              <a:gd name="connsiteY1958" fmla="*/ 517566 h 1041673"/>
              <a:gd name="connsiteX1959" fmla="*/ 1755164 w 5155357"/>
              <a:gd name="connsiteY1959" fmla="*/ 504696 h 1041673"/>
              <a:gd name="connsiteX1960" fmla="*/ 1851167 w 5155357"/>
              <a:gd name="connsiteY1960" fmla="*/ 427658 h 1041673"/>
              <a:gd name="connsiteX1961" fmla="*/ 1855643 w 5155357"/>
              <a:gd name="connsiteY1961" fmla="*/ 424300 h 1041673"/>
              <a:gd name="connsiteX1962" fmla="*/ 1859560 w 5155357"/>
              <a:gd name="connsiteY1962" fmla="*/ 418642 h 1041673"/>
              <a:gd name="connsiteX1963" fmla="*/ 1876846 w 5155357"/>
              <a:gd name="connsiteY1963" fmla="*/ 402538 h 1041673"/>
              <a:gd name="connsiteX1964" fmla="*/ 1893012 w 5155357"/>
              <a:gd name="connsiteY1964" fmla="*/ 384693 h 1041673"/>
              <a:gd name="connsiteX1965" fmla="*/ 1898048 w 5155357"/>
              <a:gd name="connsiteY1965" fmla="*/ 380714 h 1041673"/>
              <a:gd name="connsiteX1966" fmla="*/ 1913095 w 5155357"/>
              <a:gd name="connsiteY1966" fmla="*/ 358952 h 1041673"/>
              <a:gd name="connsiteX1967" fmla="*/ 1917572 w 5155357"/>
              <a:gd name="connsiteY1967" fmla="*/ 350620 h 1041673"/>
              <a:gd name="connsiteX1968" fmla="*/ 1935417 w 5155357"/>
              <a:gd name="connsiteY1968" fmla="*/ 318163 h 1041673"/>
              <a:gd name="connsiteX1969" fmla="*/ 1941013 w 5155357"/>
              <a:gd name="connsiteY1969" fmla="*/ 307034 h 1041673"/>
              <a:gd name="connsiteX1970" fmla="*/ 1941013 w 5155357"/>
              <a:gd name="connsiteY1970" fmla="*/ 309272 h 1041673"/>
              <a:gd name="connsiteX1971" fmla="*/ 1941137 w 5155357"/>
              <a:gd name="connsiteY1971" fmla="*/ 309272 h 1041673"/>
              <a:gd name="connsiteX1972" fmla="*/ 1939396 w 5155357"/>
              <a:gd name="connsiteY1972" fmla="*/ 314868 h 1041673"/>
              <a:gd name="connsiteX1973" fmla="*/ 1939209 w 5155357"/>
              <a:gd name="connsiteY1973" fmla="*/ 314868 h 1041673"/>
              <a:gd name="connsiteX1974" fmla="*/ 1936100 w 5155357"/>
              <a:gd name="connsiteY1974" fmla="*/ 322827 h 1041673"/>
              <a:gd name="connsiteX1975" fmla="*/ 1934049 w 5155357"/>
              <a:gd name="connsiteY1975" fmla="*/ 327801 h 1041673"/>
              <a:gd name="connsiteX1976" fmla="*/ 1932743 w 5155357"/>
              <a:gd name="connsiteY1976" fmla="*/ 330661 h 1041673"/>
              <a:gd name="connsiteX1977" fmla="*/ 1931811 w 5155357"/>
              <a:gd name="connsiteY1977" fmla="*/ 332526 h 1041673"/>
              <a:gd name="connsiteX1978" fmla="*/ 1930629 w 5155357"/>
              <a:gd name="connsiteY1978" fmla="*/ 334951 h 1041673"/>
              <a:gd name="connsiteX1979" fmla="*/ 1929448 w 5155357"/>
              <a:gd name="connsiteY1979" fmla="*/ 337687 h 1041673"/>
              <a:gd name="connsiteX1980" fmla="*/ 1928391 w 5155357"/>
              <a:gd name="connsiteY1980" fmla="*/ 339863 h 1041673"/>
              <a:gd name="connsiteX1981" fmla="*/ 1924101 w 5155357"/>
              <a:gd name="connsiteY1981" fmla="*/ 347636 h 1041673"/>
              <a:gd name="connsiteX1982" fmla="*/ 1923168 w 5155357"/>
              <a:gd name="connsiteY1982" fmla="*/ 349190 h 1041673"/>
              <a:gd name="connsiteX1983" fmla="*/ 1921551 w 5155357"/>
              <a:gd name="connsiteY1983" fmla="*/ 352175 h 1041673"/>
              <a:gd name="connsiteX1984" fmla="*/ 1920246 w 5155357"/>
              <a:gd name="connsiteY1984" fmla="*/ 354413 h 1041673"/>
              <a:gd name="connsiteX1985" fmla="*/ 1928577 w 5155357"/>
              <a:gd name="connsiteY1985" fmla="*/ 341791 h 1041673"/>
              <a:gd name="connsiteX1986" fmla="*/ 1929323 w 5155357"/>
              <a:gd name="connsiteY1986" fmla="*/ 340485 h 1041673"/>
              <a:gd name="connsiteX1987" fmla="*/ 1930194 w 5155357"/>
              <a:gd name="connsiteY1987" fmla="*/ 339117 h 1041673"/>
              <a:gd name="connsiteX1988" fmla="*/ 1930443 w 5155357"/>
              <a:gd name="connsiteY1988" fmla="*/ 337812 h 1041673"/>
              <a:gd name="connsiteX1989" fmla="*/ 1931375 w 5155357"/>
              <a:gd name="connsiteY1989" fmla="*/ 336506 h 1041673"/>
              <a:gd name="connsiteX1990" fmla="*/ 1932432 w 5155357"/>
              <a:gd name="connsiteY1990" fmla="*/ 335138 h 1041673"/>
              <a:gd name="connsiteX1991" fmla="*/ 1932681 w 5155357"/>
              <a:gd name="connsiteY1991" fmla="*/ 334454 h 1041673"/>
              <a:gd name="connsiteX1992" fmla="*/ 1933552 w 5155357"/>
              <a:gd name="connsiteY1992" fmla="*/ 333024 h 1041673"/>
              <a:gd name="connsiteX1993" fmla="*/ 1933552 w 5155357"/>
              <a:gd name="connsiteY1993" fmla="*/ 332651 h 1041673"/>
              <a:gd name="connsiteX1994" fmla="*/ 1942380 w 5155357"/>
              <a:gd name="connsiteY1994" fmla="*/ 309148 h 1041673"/>
              <a:gd name="connsiteX1995" fmla="*/ 1942380 w 5155357"/>
              <a:gd name="connsiteY1995" fmla="*/ 309148 h 1041673"/>
              <a:gd name="connsiteX1996" fmla="*/ 1948226 w 5155357"/>
              <a:gd name="connsiteY1996" fmla="*/ 278059 h 1041673"/>
              <a:gd name="connsiteX1997" fmla="*/ 1943189 w 5155357"/>
              <a:gd name="connsiteY1997" fmla="*/ 255116 h 1041673"/>
              <a:gd name="connsiteX1998" fmla="*/ 1939272 w 5155357"/>
              <a:gd name="connsiteY1998" fmla="*/ 237892 h 1041673"/>
              <a:gd name="connsiteX1999" fmla="*/ 1925903 w 5155357"/>
              <a:gd name="connsiteY1999" fmla="*/ 209415 h 1041673"/>
              <a:gd name="connsiteX2000" fmla="*/ 1916950 w 5155357"/>
              <a:gd name="connsiteY2000" fmla="*/ 194803 h 1041673"/>
              <a:gd name="connsiteX2001" fmla="*/ 1897986 w 5155357"/>
              <a:gd name="connsiteY2001" fmla="*/ 177518 h 1041673"/>
              <a:gd name="connsiteX2002" fmla="*/ 1878462 w 5155357"/>
              <a:gd name="connsiteY2002" fmla="*/ 165269 h 1041673"/>
              <a:gd name="connsiteX2003" fmla="*/ 1866151 w 5155357"/>
              <a:gd name="connsiteY2003" fmla="*/ 158616 h 1041673"/>
              <a:gd name="connsiteX2004" fmla="*/ 1861674 w 5155357"/>
              <a:gd name="connsiteY2004" fmla="*/ 157994 h 1041673"/>
              <a:gd name="connsiteX2005" fmla="*/ 1847747 w 5155357"/>
              <a:gd name="connsiteY2005" fmla="*/ 153580 h 1041673"/>
              <a:gd name="connsiteX2006" fmla="*/ 1771828 w 5155357"/>
              <a:gd name="connsiteY2006" fmla="*/ 149600 h 1041673"/>
              <a:gd name="connsiteX2007" fmla="*/ 1731661 w 5155357"/>
              <a:gd name="connsiteY2007" fmla="*/ 155259 h 1041673"/>
              <a:gd name="connsiteX2008" fmla="*/ 1695412 w 5155357"/>
              <a:gd name="connsiteY2008" fmla="*/ 163031 h 1041673"/>
              <a:gd name="connsiteX2009" fmla="*/ 1692054 w 5155357"/>
              <a:gd name="connsiteY2009" fmla="*/ 164710 h 1041673"/>
              <a:gd name="connsiteX2010" fmla="*/ 1687018 w 5155357"/>
              <a:gd name="connsiteY2010" fmla="*/ 165269 h 1041673"/>
              <a:gd name="connsiteX2011" fmla="*/ 1662956 w 5155357"/>
              <a:gd name="connsiteY2011" fmla="*/ 174596 h 1041673"/>
              <a:gd name="connsiteX2012" fmla="*/ 1634043 w 5155357"/>
              <a:gd name="connsiteY2012" fmla="*/ 184606 h 1041673"/>
              <a:gd name="connsiteX2013" fmla="*/ 1633732 w 5155357"/>
              <a:gd name="connsiteY2013" fmla="*/ 185290 h 1041673"/>
              <a:gd name="connsiteX2014" fmla="*/ 1634230 w 5155357"/>
              <a:gd name="connsiteY2014" fmla="*/ 185663 h 1041673"/>
              <a:gd name="connsiteX2015" fmla="*/ 1634416 w 5155357"/>
              <a:gd name="connsiteY2015" fmla="*/ 185663 h 1041673"/>
              <a:gd name="connsiteX2016" fmla="*/ 1663018 w 5155357"/>
              <a:gd name="connsiteY2016" fmla="*/ 175777 h 1041673"/>
              <a:gd name="connsiteX2017" fmla="*/ 1663018 w 5155357"/>
              <a:gd name="connsiteY2017" fmla="*/ 175964 h 1041673"/>
              <a:gd name="connsiteX2018" fmla="*/ 1604384 w 5155357"/>
              <a:gd name="connsiteY2018" fmla="*/ 200586 h 1041673"/>
              <a:gd name="connsiteX2019" fmla="*/ 1603265 w 5155357"/>
              <a:gd name="connsiteY2019" fmla="*/ 202824 h 1041673"/>
              <a:gd name="connsiteX2020" fmla="*/ 1597917 w 5155357"/>
              <a:gd name="connsiteY2020" fmla="*/ 203633 h 1041673"/>
              <a:gd name="connsiteX2021" fmla="*/ 1597420 w 5155357"/>
              <a:gd name="connsiteY2021" fmla="*/ 203819 h 1041673"/>
              <a:gd name="connsiteX2022" fmla="*/ 1594685 w 5155357"/>
              <a:gd name="connsiteY2022" fmla="*/ 205311 h 1041673"/>
              <a:gd name="connsiteX2023" fmla="*/ 1593628 w 5155357"/>
              <a:gd name="connsiteY2023" fmla="*/ 205684 h 1041673"/>
              <a:gd name="connsiteX2024" fmla="*/ 1592073 w 5155357"/>
              <a:gd name="connsiteY2024" fmla="*/ 206306 h 1041673"/>
              <a:gd name="connsiteX2025" fmla="*/ 1592073 w 5155357"/>
              <a:gd name="connsiteY2025" fmla="*/ 206182 h 1041673"/>
              <a:gd name="connsiteX2026" fmla="*/ 1563596 w 5155357"/>
              <a:gd name="connsiteY2026" fmla="*/ 218431 h 1041673"/>
              <a:gd name="connsiteX2027" fmla="*/ 1563596 w 5155357"/>
              <a:gd name="connsiteY2027" fmla="*/ 218120 h 1041673"/>
              <a:gd name="connsiteX2028" fmla="*/ 1564280 w 5155357"/>
              <a:gd name="connsiteY2028" fmla="*/ 217623 h 1041673"/>
              <a:gd name="connsiteX2029" fmla="*/ 1565523 w 5155357"/>
              <a:gd name="connsiteY2029" fmla="*/ 216628 h 1041673"/>
              <a:gd name="connsiteX2030" fmla="*/ 1565523 w 5155357"/>
              <a:gd name="connsiteY2030" fmla="*/ 215571 h 1041673"/>
              <a:gd name="connsiteX2031" fmla="*/ 1564466 w 5155357"/>
              <a:gd name="connsiteY2031" fmla="*/ 215571 h 1041673"/>
              <a:gd name="connsiteX2032" fmla="*/ 1563534 w 5155357"/>
              <a:gd name="connsiteY2032" fmla="*/ 216317 h 1041673"/>
              <a:gd name="connsiteX2033" fmla="*/ 1562165 w 5155357"/>
              <a:gd name="connsiteY2033" fmla="*/ 217436 h 1041673"/>
              <a:gd name="connsiteX2034" fmla="*/ 1561979 w 5155357"/>
              <a:gd name="connsiteY2034" fmla="*/ 217187 h 1041673"/>
              <a:gd name="connsiteX2035" fmla="*/ 1559181 w 5155357"/>
              <a:gd name="connsiteY2035" fmla="*/ 217187 h 1041673"/>
              <a:gd name="connsiteX2036" fmla="*/ 1561979 w 5155357"/>
              <a:gd name="connsiteY2036" fmla="*/ 210472 h 1041673"/>
              <a:gd name="connsiteX2037" fmla="*/ 1559679 w 5155357"/>
              <a:gd name="connsiteY2037" fmla="*/ 209788 h 1041673"/>
              <a:gd name="connsiteX2038" fmla="*/ 1558684 w 5155357"/>
              <a:gd name="connsiteY2038" fmla="*/ 209788 h 1041673"/>
              <a:gd name="connsiteX2039" fmla="*/ 1558000 w 5155357"/>
              <a:gd name="connsiteY2039" fmla="*/ 210907 h 1041673"/>
              <a:gd name="connsiteX2040" fmla="*/ 1556943 w 5155357"/>
              <a:gd name="connsiteY2040" fmla="*/ 212089 h 1041673"/>
              <a:gd name="connsiteX2041" fmla="*/ 1556072 w 5155357"/>
              <a:gd name="connsiteY2041" fmla="*/ 213830 h 1041673"/>
              <a:gd name="connsiteX2042" fmla="*/ 1554704 w 5155357"/>
              <a:gd name="connsiteY2042" fmla="*/ 214700 h 1041673"/>
              <a:gd name="connsiteX2043" fmla="*/ 1554953 w 5155357"/>
              <a:gd name="connsiteY2043" fmla="*/ 212959 h 1041673"/>
              <a:gd name="connsiteX2044" fmla="*/ 1555637 w 5155357"/>
              <a:gd name="connsiteY2044" fmla="*/ 211405 h 1041673"/>
              <a:gd name="connsiteX2045" fmla="*/ 1556881 w 5155357"/>
              <a:gd name="connsiteY2045" fmla="*/ 208731 h 1041673"/>
              <a:gd name="connsiteX2046" fmla="*/ 1559181 w 5155357"/>
              <a:gd name="connsiteY2046" fmla="*/ 205995 h 1041673"/>
              <a:gd name="connsiteX2047" fmla="*/ 1560860 w 5155357"/>
              <a:gd name="connsiteY2047" fmla="*/ 190886 h 1041673"/>
              <a:gd name="connsiteX2048" fmla="*/ 1553026 w 5155357"/>
              <a:gd name="connsiteY2048" fmla="*/ 175839 h 1041673"/>
              <a:gd name="connsiteX2049" fmla="*/ 1541274 w 5155357"/>
              <a:gd name="connsiteY2049" fmla="*/ 173103 h 1041673"/>
              <a:gd name="connsiteX2050" fmla="*/ 1540715 w 5155357"/>
              <a:gd name="connsiteY2050" fmla="*/ 169186 h 1041673"/>
              <a:gd name="connsiteX2051" fmla="*/ 1542953 w 5155357"/>
              <a:gd name="connsiteY2051" fmla="*/ 164150 h 1041673"/>
              <a:gd name="connsiteX2052" fmla="*/ 1527346 w 5155357"/>
              <a:gd name="connsiteY2052" fmla="*/ 165829 h 1041673"/>
              <a:gd name="connsiteX2053" fmla="*/ 1522310 w 5155357"/>
              <a:gd name="connsiteY2053" fmla="*/ 165829 h 1041673"/>
              <a:gd name="connsiteX2054" fmla="*/ 1511118 w 5155357"/>
              <a:gd name="connsiteY2054" fmla="*/ 169746 h 1041673"/>
              <a:gd name="connsiteX2055" fmla="*/ 1502165 w 5155357"/>
              <a:gd name="connsiteY2055" fmla="*/ 170803 h 1041673"/>
              <a:gd name="connsiteX2056" fmla="*/ 1490973 w 5155357"/>
              <a:gd name="connsiteY2056" fmla="*/ 172544 h 1041673"/>
              <a:gd name="connsiteX2057" fmla="*/ 1484258 w 5155357"/>
              <a:gd name="connsiteY2057" fmla="*/ 178140 h 1041673"/>
              <a:gd name="connsiteX2058" fmla="*/ 1480341 w 5155357"/>
              <a:gd name="connsiteY2058" fmla="*/ 180316 h 1041673"/>
              <a:gd name="connsiteX2059" fmla="*/ 1470268 w 5155357"/>
              <a:gd name="connsiteY2059" fmla="*/ 198161 h 1041673"/>
              <a:gd name="connsiteX2060" fmla="*/ 1463552 w 5155357"/>
              <a:gd name="connsiteY2060" fmla="*/ 218306 h 1041673"/>
              <a:gd name="connsiteX2061" fmla="*/ 1438433 w 5155357"/>
              <a:gd name="connsiteY2061" fmla="*/ 279676 h 1041673"/>
              <a:gd name="connsiteX2062" fmla="*/ 1426681 w 5155357"/>
              <a:gd name="connsiteY2062" fmla="*/ 303116 h 1041673"/>
              <a:gd name="connsiteX2063" fmla="*/ 1425562 w 5155357"/>
              <a:gd name="connsiteY2063" fmla="*/ 301438 h 1041673"/>
              <a:gd name="connsiteX2064" fmla="*/ 1419406 w 5155357"/>
              <a:gd name="connsiteY2064" fmla="*/ 305977 h 1041673"/>
              <a:gd name="connsiteX2065" fmla="*/ 1419655 w 5155357"/>
              <a:gd name="connsiteY2065" fmla="*/ 305977 h 1041673"/>
              <a:gd name="connsiteX2066" fmla="*/ 1416422 w 5155357"/>
              <a:gd name="connsiteY2066" fmla="*/ 308650 h 1041673"/>
              <a:gd name="connsiteX2067" fmla="*/ 1414619 w 5155357"/>
              <a:gd name="connsiteY2067" fmla="*/ 310080 h 1041673"/>
              <a:gd name="connsiteX2068" fmla="*/ 1414433 w 5155357"/>
              <a:gd name="connsiteY2068" fmla="*/ 310080 h 1041673"/>
              <a:gd name="connsiteX2069" fmla="*/ 1413438 w 5155357"/>
              <a:gd name="connsiteY2069" fmla="*/ 310329 h 1041673"/>
              <a:gd name="connsiteX2070" fmla="*/ 1412816 w 5155357"/>
              <a:gd name="connsiteY2070" fmla="*/ 311075 h 1041673"/>
              <a:gd name="connsiteX2071" fmla="*/ 1413500 w 5155357"/>
              <a:gd name="connsiteY2071" fmla="*/ 311697 h 1041673"/>
              <a:gd name="connsiteX2072" fmla="*/ 1413562 w 5155357"/>
              <a:gd name="connsiteY2072" fmla="*/ 311697 h 1041673"/>
              <a:gd name="connsiteX2073" fmla="*/ 1414308 w 5155357"/>
              <a:gd name="connsiteY2073" fmla="*/ 311510 h 1041673"/>
              <a:gd name="connsiteX2074" fmla="*/ 1414308 w 5155357"/>
              <a:gd name="connsiteY2074" fmla="*/ 311510 h 1041673"/>
              <a:gd name="connsiteX2075" fmla="*/ 1405416 w 5155357"/>
              <a:gd name="connsiteY2075" fmla="*/ 319904 h 1041673"/>
              <a:gd name="connsiteX2076" fmla="*/ 1395903 w 5155357"/>
              <a:gd name="connsiteY2076" fmla="*/ 327179 h 1041673"/>
              <a:gd name="connsiteX2077" fmla="*/ 1376939 w 5155357"/>
              <a:gd name="connsiteY2077" fmla="*/ 342288 h 1041673"/>
              <a:gd name="connsiteX2078" fmla="*/ 1369105 w 5155357"/>
              <a:gd name="connsiteY2078" fmla="*/ 352299 h 1041673"/>
              <a:gd name="connsiteX2079" fmla="*/ 1360711 w 5155357"/>
              <a:gd name="connsiteY2079" fmla="*/ 359014 h 1041673"/>
              <a:gd name="connsiteX2080" fmla="*/ 1328876 w 5155357"/>
              <a:gd name="connsiteY2080" fmla="*/ 389232 h 1041673"/>
              <a:gd name="connsiteX2081" fmla="*/ 1326078 w 5155357"/>
              <a:gd name="connsiteY2081" fmla="*/ 389730 h 1041673"/>
              <a:gd name="connsiteX2082" fmla="*/ 1295363 w 5155357"/>
              <a:gd name="connsiteY2082" fmla="*/ 431078 h 1041673"/>
              <a:gd name="connsiteX2083" fmla="*/ 1297601 w 5155357"/>
              <a:gd name="connsiteY2083" fmla="*/ 429896 h 1041673"/>
              <a:gd name="connsiteX2084" fmla="*/ 1292564 w 5155357"/>
              <a:gd name="connsiteY2084" fmla="*/ 439969 h 1041673"/>
              <a:gd name="connsiteX2085" fmla="*/ 1293124 w 5155357"/>
              <a:gd name="connsiteY2085" fmla="*/ 444508 h 1041673"/>
              <a:gd name="connsiteX2086" fmla="*/ 1289207 w 5155357"/>
              <a:gd name="connsiteY2086" fmla="*/ 463970 h 1041673"/>
              <a:gd name="connsiteX2087" fmla="*/ 1291446 w 5155357"/>
              <a:gd name="connsiteY2087" fmla="*/ 474042 h 1041673"/>
              <a:gd name="connsiteX2088" fmla="*/ 1294243 w 5155357"/>
              <a:gd name="connsiteY2088" fmla="*/ 481317 h 1041673"/>
              <a:gd name="connsiteX2089" fmla="*/ 1298160 w 5155357"/>
              <a:gd name="connsiteY2089" fmla="*/ 488032 h 1041673"/>
              <a:gd name="connsiteX2090" fmla="*/ 1299280 w 5155357"/>
              <a:gd name="connsiteY2090" fmla="*/ 492509 h 1041673"/>
              <a:gd name="connsiteX2091" fmla="*/ 1309290 w 5155357"/>
              <a:gd name="connsiteY2091" fmla="*/ 502582 h 1041673"/>
              <a:gd name="connsiteX2092" fmla="*/ 1316005 w 5155357"/>
              <a:gd name="connsiteY2092" fmla="*/ 498665 h 1041673"/>
              <a:gd name="connsiteX2093" fmla="*/ 1318244 w 5155357"/>
              <a:gd name="connsiteY2093" fmla="*/ 495307 h 1041673"/>
              <a:gd name="connsiteX2094" fmla="*/ 1322099 w 5155357"/>
              <a:gd name="connsiteY2094" fmla="*/ 494810 h 1041673"/>
              <a:gd name="connsiteX2095" fmla="*/ 1322782 w 5155357"/>
              <a:gd name="connsiteY2095" fmla="*/ 494810 h 1041673"/>
              <a:gd name="connsiteX2096" fmla="*/ 1325456 w 5155357"/>
              <a:gd name="connsiteY2096" fmla="*/ 495867 h 1041673"/>
              <a:gd name="connsiteX2097" fmla="*/ 1327135 w 5155357"/>
              <a:gd name="connsiteY2097" fmla="*/ 490333 h 1041673"/>
              <a:gd name="connsiteX2098" fmla="*/ 1333850 w 5155357"/>
              <a:gd name="connsiteY2098" fmla="*/ 497608 h 1041673"/>
              <a:gd name="connsiteX2099" fmla="*/ 1341125 w 5155357"/>
              <a:gd name="connsiteY2099" fmla="*/ 493690 h 1041673"/>
              <a:gd name="connsiteX2100" fmla="*/ 1343364 w 5155357"/>
              <a:gd name="connsiteY2100" fmla="*/ 490333 h 1041673"/>
              <a:gd name="connsiteX2101" fmla="*/ 1347281 w 5155357"/>
              <a:gd name="connsiteY2101" fmla="*/ 489773 h 1041673"/>
              <a:gd name="connsiteX2102" fmla="*/ 1347281 w 5155357"/>
              <a:gd name="connsiteY2102" fmla="*/ 489773 h 1041673"/>
              <a:gd name="connsiteX2103" fmla="*/ 1347840 w 5155357"/>
              <a:gd name="connsiteY2103" fmla="*/ 489773 h 1041673"/>
              <a:gd name="connsiteX2104" fmla="*/ 1350576 w 5155357"/>
              <a:gd name="connsiteY2104" fmla="*/ 490892 h 1041673"/>
              <a:gd name="connsiteX2105" fmla="*/ 1359529 w 5155357"/>
              <a:gd name="connsiteY2105" fmla="*/ 470809 h 1041673"/>
              <a:gd name="connsiteX2106" fmla="*/ 1361208 w 5155357"/>
              <a:gd name="connsiteY2106" fmla="*/ 463534 h 1041673"/>
              <a:gd name="connsiteX2107" fmla="*/ 1361084 w 5155357"/>
              <a:gd name="connsiteY2107" fmla="*/ 463410 h 1041673"/>
              <a:gd name="connsiteX2108" fmla="*/ 1361208 w 5155357"/>
              <a:gd name="connsiteY2108" fmla="*/ 463286 h 1041673"/>
              <a:gd name="connsiteX2109" fmla="*/ 1363696 w 5155357"/>
              <a:gd name="connsiteY2109" fmla="*/ 459804 h 1041673"/>
              <a:gd name="connsiteX2110" fmla="*/ 1383530 w 5155357"/>
              <a:gd name="connsiteY2110" fmla="*/ 435057 h 1041673"/>
              <a:gd name="connsiteX2111" fmla="*/ 1380794 w 5155357"/>
              <a:gd name="connsiteY2111" fmla="*/ 443327 h 1041673"/>
              <a:gd name="connsiteX2112" fmla="*/ 1374079 w 5155357"/>
              <a:gd name="connsiteY2112" fmla="*/ 465151 h 1041673"/>
              <a:gd name="connsiteX2113" fmla="*/ 1369602 w 5155357"/>
              <a:gd name="connsiteY2113" fmla="*/ 482996 h 1041673"/>
              <a:gd name="connsiteX2114" fmla="*/ 1366805 w 5155357"/>
              <a:gd name="connsiteY2114" fmla="*/ 489711 h 1041673"/>
              <a:gd name="connsiteX2115" fmla="*/ 1366245 w 5155357"/>
              <a:gd name="connsiteY2115" fmla="*/ 495245 h 1041673"/>
              <a:gd name="connsiteX2116" fmla="*/ 1361768 w 5155357"/>
              <a:gd name="connsiteY2116" fmla="*/ 512530 h 1041673"/>
              <a:gd name="connsiteX2117" fmla="*/ 1357851 w 5155357"/>
              <a:gd name="connsiteY2117" fmla="*/ 522603 h 1041673"/>
              <a:gd name="connsiteX2118" fmla="*/ 1347218 w 5155357"/>
              <a:gd name="connsiteY2118" fmla="*/ 561153 h 1041673"/>
              <a:gd name="connsiteX2119" fmla="*/ 1347343 w 5155357"/>
              <a:gd name="connsiteY2119" fmla="*/ 561153 h 1041673"/>
              <a:gd name="connsiteX2120" fmla="*/ 1346286 w 5155357"/>
              <a:gd name="connsiteY2120" fmla="*/ 562832 h 1041673"/>
              <a:gd name="connsiteX2121" fmla="*/ 1346597 w 5155357"/>
              <a:gd name="connsiteY2121" fmla="*/ 563764 h 1041673"/>
              <a:gd name="connsiteX2122" fmla="*/ 1346907 w 5155357"/>
              <a:gd name="connsiteY2122" fmla="*/ 563827 h 1041673"/>
              <a:gd name="connsiteX2123" fmla="*/ 1347530 w 5155357"/>
              <a:gd name="connsiteY2123" fmla="*/ 563453 h 1041673"/>
              <a:gd name="connsiteX2124" fmla="*/ 1348276 w 5155357"/>
              <a:gd name="connsiteY2124" fmla="*/ 562272 h 1041673"/>
              <a:gd name="connsiteX2125" fmla="*/ 1348276 w 5155357"/>
              <a:gd name="connsiteY2125" fmla="*/ 562272 h 1041673"/>
              <a:gd name="connsiteX2126" fmla="*/ 1351073 w 5155357"/>
              <a:gd name="connsiteY2126" fmla="*/ 560655 h 1041673"/>
              <a:gd name="connsiteX2127" fmla="*/ 1339322 w 5155357"/>
              <a:gd name="connsiteY2127" fmla="*/ 611392 h 1041673"/>
              <a:gd name="connsiteX2128" fmla="*/ 1335405 w 5155357"/>
              <a:gd name="connsiteY2128" fmla="*/ 628678 h 1041673"/>
              <a:gd name="connsiteX2129" fmla="*/ 1332048 w 5155357"/>
              <a:gd name="connsiteY2129" fmla="*/ 653238 h 1041673"/>
              <a:gd name="connsiteX2130" fmla="*/ 1328690 w 5155357"/>
              <a:gd name="connsiteY2130" fmla="*/ 673321 h 1041673"/>
              <a:gd name="connsiteX2131" fmla="*/ 1323653 w 5155357"/>
              <a:gd name="connsiteY2131" fmla="*/ 705778 h 1041673"/>
              <a:gd name="connsiteX2132" fmla="*/ 1320296 w 5155357"/>
              <a:gd name="connsiteY2132" fmla="*/ 725799 h 1041673"/>
              <a:gd name="connsiteX2133" fmla="*/ 1320855 w 5155357"/>
              <a:gd name="connsiteY2133" fmla="*/ 730897 h 1041673"/>
              <a:gd name="connsiteX2134" fmla="*/ 1319176 w 5155357"/>
              <a:gd name="connsiteY2134" fmla="*/ 735312 h 1041673"/>
              <a:gd name="connsiteX2135" fmla="*/ 1315819 w 5155357"/>
              <a:gd name="connsiteY2135" fmla="*/ 760991 h 1041673"/>
              <a:gd name="connsiteX2136" fmla="*/ 1314700 w 5155357"/>
              <a:gd name="connsiteY2136" fmla="*/ 773862 h 1041673"/>
              <a:gd name="connsiteX2137" fmla="*/ 1309663 w 5155357"/>
              <a:gd name="connsiteY2137" fmla="*/ 802899 h 1041673"/>
              <a:gd name="connsiteX2138" fmla="*/ 1309663 w 5155357"/>
              <a:gd name="connsiteY2138" fmla="*/ 809614 h 1041673"/>
              <a:gd name="connsiteX2139" fmla="*/ 1307984 w 5155357"/>
              <a:gd name="connsiteY2139" fmla="*/ 842071 h 1041673"/>
              <a:gd name="connsiteX2140" fmla="*/ 1307425 w 5155357"/>
              <a:gd name="connsiteY2140" fmla="*/ 867750 h 1041673"/>
              <a:gd name="connsiteX2141" fmla="*/ 1311342 w 5155357"/>
              <a:gd name="connsiteY2141" fmla="*/ 901264 h 1041673"/>
              <a:gd name="connsiteX2142" fmla="*/ 1317311 w 5155357"/>
              <a:gd name="connsiteY2142" fmla="*/ 930922 h 1041673"/>
              <a:gd name="connsiteX2143" fmla="*/ 1318617 w 5155357"/>
              <a:gd name="connsiteY2143" fmla="*/ 933658 h 1041673"/>
              <a:gd name="connsiteX2144" fmla="*/ 1321415 w 5155357"/>
              <a:gd name="connsiteY2144" fmla="*/ 931917 h 1041673"/>
              <a:gd name="connsiteX2145" fmla="*/ 1324213 w 5155357"/>
              <a:gd name="connsiteY2145" fmla="*/ 963752 h 1041673"/>
              <a:gd name="connsiteX2146" fmla="*/ 1324399 w 5155357"/>
              <a:gd name="connsiteY2146" fmla="*/ 965058 h 1041673"/>
              <a:gd name="connsiteX2147" fmla="*/ 1324710 w 5155357"/>
              <a:gd name="connsiteY2147" fmla="*/ 967172 h 1041673"/>
              <a:gd name="connsiteX2148" fmla="*/ 1325456 w 5155357"/>
              <a:gd name="connsiteY2148" fmla="*/ 967793 h 1041673"/>
              <a:gd name="connsiteX2149" fmla="*/ 1325581 w 5155357"/>
              <a:gd name="connsiteY2149" fmla="*/ 967793 h 1041673"/>
              <a:gd name="connsiteX2150" fmla="*/ 1326202 w 5155357"/>
              <a:gd name="connsiteY2150" fmla="*/ 966923 h 1041673"/>
              <a:gd name="connsiteX2151" fmla="*/ 1325954 w 5155357"/>
              <a:gd name="connsiteY2151" fmla="*/ 964933 h 1041673"/>
              <a:gd name="connsiteX2152" fmla="*/ 1325705 w 5155357"/>
              <a:gd name="connsiteY2152" fmla="*/ 963192 h 1041673"/>
              <a:gd name="connsiteX2153" fmla="*/ 1325954 w 5155357"/>
              <a:gd name="connsiteY2153" fmla="*/ 963192 h 1041673"/>
              <a:gd name="connsiteX2154" fmla="*/ 1326514 w 5155357"/>
              <a:gd name="connsiteY2154" fmla="*/ 940435 h 1041673"/>
              <a:gd name="connsiteX2155" fmla="*/ 1328192 w 5155357"/>
              <a:gd name="connsiteY2155" fmla="*/ 933160 h 1041673"/>
              <a:gd name="connsiteX2156" fmla="*/ 1328192 w 5155357"/>
              <a:gd name="connsiteY2156" fmla="*/ 959897 h 1041673"/>
              <a:gd name="connsiteX2157" fmla="*/ 1328441 w 5155357"/>
              <a:gd name="connsiteY2157" fmla="*/ 959897 h 1041673"/>
              <a:gd name="connsiteX2158" fmla="*/ 1330120 w 5155357"/>
              <a:gd name="connsiteY2158" fmla="*/ 977120 h 1041673"/>
              <a:gd name="connsiteX2159" fmla="*/ 1330679 w 5155357"/>
              <a:gd name="connsiteY2159" fmla="*/ 977555 h 1041673"/>
              <a:gd name="connsiteX2160" fmla="*/ 1330866 w 5155357"/>
              <a:gd name="connsiteY2160" fmla="*/ 977555 h 1041673"/>
              <a:gd name="connsiteX2161" fmla="*/ 1331301 w 5155357"/>
              <a:gd name="connsiteY2161" fmla="*/ 976809 h 1041673"/>
              <a:gd name="connsiteX2162" fmla="*/ 1329623 w 5155357"/>
              <a:gd name="connsiteY2162" fmla="*/ 960456 h 1041673"/>
              <a:gd name="connsiteX2163" fmla="*/ 1330431 w 5155357"/>
              <a:gd name="connsiteY2163" fmla="*/ 959959 h 1041673"/>
              <a:gd name="connsiteX2164" fmla="*/ 1336026 w 5155357"/>
              <a:gd name="connsiteY2164" fmla="*/ 983959 h 1041673"/>
              <a:gd name="connsiteX2165" fmla="*/ 1338265 w 5155357"/>
              <a:gd name="connsiteY2165" fmla="*/ 981161 h 1041673"/>
              <a:gd name="connsiteX2166" fmla="*/ 1342182 w 5155357"/>
              <a:gd name="connsiteY2166" fmla="*/ 989618 h 1041673"/>
              <a:gd name="connsiteX2167" fmla="*/ 1344421 w 5155357"/>
              <a:gd name="connsiteY2167" fmla="*/ 982343 h 1041673"/>
              <a:gd name="connsiteX2168" fmla="*/ 1343861 w 5155357"/>
              <a:gd name="connsiteY2168" fmla="*/ 964498 h 1041673"/>
              <a:gd name="connsiteX2169" fmla="*/ 1344980 w 5155357"/>
              <a:gd name="connsiteY2169" fmla="*/ 940497 h 1041673"/>
              <a:gd name="connsiteX2170" fmla="*/ 1348648 w 5155357"/>
              <a:gd name="connsiteY2170" fmla="*/ 976187 h 1041673"/>
              <a:gd name="connsiteX2171" fmla="*/ 1348648 w 5155357"/>
              <a:gd name="connsiteY2171" fmla="*/ 976685 h 1041673"/>
              <a:gd name="connsiteX2172" fmla="*/ 1348897 w 5155357"/>
              <a:gd name="connsiteY2172" fmla="*/ 979172 h 1041673"/>
              <a:gd name="connsiteX2173" fmla="*/ 1348897 w 5155357"/>
              <a:gd name="connsiteY2173" fmla="*/ 980664 h 1041673"/>
              <a:gd name="connsiteX2174" fmla="*/ 1349457 w 5155357"/>
              <a:gd name="connsiteY2174" fmla="*/ 981224 h 1041673"/>
              <a:gd name="connsiteX2175" fmla="*/ 1349457 w 5155357"/>
              <a:gd name="connsiteY2175" fmla="*/ 981224 h 1041673"/>
              <a:gd name="connsiteX2176" fmla="*/ 1350016 w 5155357"/>
              <a:gd name="connsiteY2176" fmla="*/ 980602 h 1041673"/>
              <a:gd name="connsiteX2177" fmla="*/ 1350016 w 5155357"/>
              <a:gd name="connsiteY2177" fmla="*/ 979234 h 1041673"/>
              <a:gd name="connsiteX2178" fmla="*/ 1349768 w 5155357"/>
              <a:gd name="connsiteY2178" fmla="*/ 976623 h 1041673"/>
              <a:gd name="connsiteX2179" fmla="*/ 1349954 w 5155357"/>
              <a:gd name="connsiteY2179" fmla="*/ 976623 h 1041673"/>
              <a:gd name="connsiteX2180" fmla="*/ 1349954 w 5155357"/>
              <a:gd name="connsiteY2180" fmla="*/ 974446 h 1041673"/>
              <a:gd name="connsiteX2181" fmla="*/ 1352752 w 5155357"/>
              <a:gd name="connsiteY2181" fmla="*/ 972768 h 1041673"/>
              <a:gd name="connsiteX2182" fmla="*/ 1351633 w 5155357"/>
              <a:gd name="connsiteY2182" fmla="*/ 935896 h 1041673"/>
              <a:gd name="connsiteX2183" fmla="*/ 1353312 w 5155357"/>
              <a:gd name="connsiteY2183" fmla="*/ 926445 h 1041673"/>
              <a:gd name="connsiteX2184" fmla="*/ 1353312 w 5155357"/>
              <a:gd name="connsiteY2184" fmla="*/ 926445 h 1041673"/>
              <a:gd name="connsiteX2185" fmla="*/ 1353436 w 5155357"/>
              <a:gd name="connsiteY2185" fmla="*/ 927192 h 1041673"/>
              <a:gd name="connsiteX2186" fmla="*/ 1353685 w 5155357"/>
              <a:gd name="connsiteY2186" fmla="*/ 928559 h 1041673"/>
              <a:gd name="connsiteX2187" fmla="*/ 1354431 w 5155357"/>
              <a:gd name="connsiteY2187" fmla="*/ 929181 h 1041673"/>
              <a:gd name="connsiteX2188" fmla="*/ 1354617 w 5155357"/>
              <a:gd name="connsiteY2188" fmla="*/ 929181 h 1041673"/>
              <a:gd name="connsiteX2189" fmla="*/ 1355177 w 5155357"/>
              <a:gd name="connsiteY2189" fmla="*/ 928249 h 1041673"/>
              <a:gd name="connsiteX2190" fmla="*/ 1354991 w 5155357"/>
              <a:gd name="connsiteY2190" fmla="*/ 927005 h 1041673"/>
              <a:gd name="connsiteX2191" fmla="*/ 1354804 w 5155357"/>
              <a:gd name="connsiteY2191" fmla="*/ 925886 h 1041673"/>
              <a:gd name="connsiteX2192" fmla="*/ 1354991 w 5155357"/>
              <a:gd name="connsiteY2192" fmla="*/ 925886 h 1041673"/>
              <a:gd name="connsiteX2193" fmla="*/ 1354991 w 5155357"/>
              <a:gd name="connsiteY2193" fmla="*/ 921658 h 1041673"/>
              <a:gd name="connsiteX2194" fmla="*/ 1355115 w 5155357"/>
              <a:gd name="connsiteY2194" fmla="*/ 921533 h 1041673"/>
              <a:gd name="connsiteX2195" fmla="*/ 1355426 w 5155357"/>
              <a:gd name="connsiteY2195" fmla="*/ 916124 h 1041673"/>
              <a:gd name="connsiteX2196" fmla="*/ 1355426 w 5155357"/>
              <a:gd name="connsiteY2196" fmla="*/ 915564 h 1041673"/>
              <a:gd name="connsiteX2197" fmla="*/ 1355240 w 5155357"/>
              <a:gd name="connsiteY2197" fmla="*/ 915129 h 1041673"/>
              <a:gd name="connsiteX2198" fmla="*/ 1355861 w 5155357"/>
              <a:gd name="connsiteY2198" fmla="*/ 912953 h 1041673"/>
              <a:gd name="connsiteX2199" fmla="*/ 1356172 w 5155357"/>
              <a:gd name="connsiteY2199" fmla="*/ 911647 h 1041673"/>
              <a:gd name="connsiteX2200" fmla="*/ 1355737 w 5155357"/>
              <a:gd name="connsiteY2200" fmla="*/ 910839 h 1041673"/>
              <a:gd name="connsiteX2201" fmla="*/ 1354928 w 5155357"/>
              <a:gd name="connsiteY2201" fmla="*/ 911274 h 1041673"/>
              <a:gd name="connsiteX2202" fmla="*/ 1354617 w 5155357"/>
              <a:gd name="connsiteY2202" fmla="*/ 912704 h 1041673"/>
              <a:gd name="connsiteX2203" fmla="*/ 1354058 w 5155357"/>
              <a:gd name="connsiteY2203" fmla="*/ 914507 h 1041673"/>
              <a:gd name="connsiteX2204" fmla="*/ 1353871 w 5155357"/>
              <a:gd name="connsiteY2204" fmla="*/ 914507 h 1041673"/>
              <a:gd name="connsiteX2205" fmla="*/ 1352815 w 5155357"/>
              <a:gd name="connsiteY2205" fmla="*/ 913699 h 1041673"/>
              <a:gd name="connsiteX2206" fmla="*/ 1352815 w 5155357"/>
              <a:gd name="connsiteY2206" fmla="*/ 913699 h 1041673"/>
              <a:gd name="connsiteX2207" fmla="*/ 1352815 w 5155357"/>
              <a:gd name="connsiteY2207" fmla="*/ 913699 h 1041673"/>
              <a:gd name="connsiteX2208" fmla="*/ 1353933 w 5155357"/>
              <a:gd name="connsiteY2208" fmla="*/ 907481 h 1041673"/>
              <a:gd name="connsiteX2209" fmla="*/ 1353871 w 5155357"/>
              <a:gd name="connsiteY2209" fmla="*/ 907481 h 1041673"/>
              <a:gd name="connsiteX2210" fmla="*/ 1355675 w 5155357"/>
              <a:gd name="connsiteY2210" fmla="*/ 903626 h 1041673"/>
              <a:gd name="connsiteX2211" fmla="*/ 1355986 w 5155357"/>
              <a:gd name="connsiteY2211" fmla="*/ 901947 h 1041673"/>
              <a:gd name="connsiteX2212" fmla="*/ 1359032 w 5155357"/>
              <a:gd name="connsiteY2212" fmla="*/ 887460 h 1041673"/>
              <a:gd name="connsiteX2213" fmla="*/ 1359032 w 5155357"/>
              <a:gd name="connsiteY2213" fmla="*/ 905865 h 1041673"/>
              <a:gd name="connsiteX2214" fmla="*/ 1359032 w 5155357"/>
              <a:gd name="connsiteY2214" fmla="*/ 918051 h 1041673"/>
              <a:gd name="connsiteX2215" fmla="*/ 1359592 w 5155357"/>
              <a:gd name="connsiteY2215" fmla="*/ 976125 h 1041673"/>
              <a:gd name="connsiteX2216" fmla="*/ 1363509 w 5155357"/>
              <a:gd name="connsiteY2216" fmla="*/ 969970 h 1041673"/>
              <a:gd name="connsiteX2217" fmla="*/ 1366307 w 5155357"/>
              <a:gd name="connsiteY2217" fmla="*/ 962135 h 1041673"/>
              <a:gd name="connsiteX2218" fmla="*/ 1367426 w 5155357"/>
              <a:gd name="connsiteY2218" fmla="*/ 946529 h 1041673"/>
              <a:gd name="connsiteX2219" fmla="*/ 1369664 w 5155357"/>
              <a:gd name="connsiteY2219" fmla="*/ 938135 h 1041673"/>
              <a:gd name="connsiteX2220" fmla="*/ 1370224 w 5155357"/>
              <a:gd name="connsiteY2220" fmla="*/ 914694 h 1041673"/>
              <a:gd name="connsiteX2221" fmla="*/ 1367986 w 5155357"/>
              <a:gd name="connsiteY2221" fmla="*/ 912518 h 1041673"/>
              <a:gd name="connsiteX2222" fmla="*/ 1370784 w 5155357"/>
              <a:gd name="connsiteY2222" fmla="*/ 899585 h 1041673"/>
              <a:gd name="connsiteX2223" fmla="*/ 1367426 w 5155357"/>
              <a:gd name="connsiteY2223" fmla="*/ 896787 h 1041673"/>
              <a:gd name="connsiteX2224" fmla="*/ 1369105 w 5155357"/>
              <a:gd name="connsiteY2224" fmla="*/ 890631 h 1041673"/>
              <a:gd name="connsiteX2225" fmla="*/ 1370784 w 5155357"/>
              <a:gd name="connsiteY2225" fmla="*/ 885097 h 1041673"/>
              <a:gd name="connsiteX2226" fmla="*/ 1369478 w 5155357"/>
              <a:gd name="connsiteY2226" fmla="*/ 885968 h 1041673"/>
              <a:gd name="connsiteX2227" fmla="*/ 1368794 w 5155357"/>
              <a:gd name="connsiteY2227" fmla="*/ 882610 h 1041673"/>
              <a:gd name="connsiteX2228" fmla="*/ 1368669 w 5155357"/>
              <a:gd name="connsiteY2228" fmla="*/ 878444 h 1041673"/>
              <a:gd name="connsiteX2229" fmla="*/ 1369043 w 5155357"/>
              <a:gd name="connsiteY2229" fmla="*/ 874030 h 1041673"/>
              <a:gd name="connsiteX2230" fmla="*/ 1371655 w 5155357"/>
              <a:gd name="connsiteY2230" fmla="*/ 871480 h 1041673"/>
              <a:gd name="connsiteX2231" fmla="*/ 1371281 w 5155357"/>
              <a:gd name="connsiteY2231" fmla="*/ 874341 h 1041673"/>
              <a:gd name="connsiteX2232" fmla="*/ 1371157 w 5155357"/>
              <a:gd name="connsiteY2232" fmla="*/ 877014 h 1041673"/>
              <a:gd name="connsiteX2233" fmla="*/ 1371530 w 5155357"/>
              <a:gd name="connsiteY2233" fmla="*/ 880123 h 1041673"/>
              <a:gd name="connsiteX2234" fmla="*/ 1370784 w 5155357"/>
              <a:gd name="connsiteY2234" fmla="*/ 885097 h 1041673"/>
              <a:gd name="connsiteX2235" fmla="*/ 1372463 w 5155357"/>
              <a:gd name="connsiteY2235" fmla="*/ 886714 h 1041673"/>
              <a:gd name="connsiteX2236" fmla="*/ 1374701 w 5155357"/>
              <a:gd name="connsiteY2236" fmla="*/ 868869 h 1041673"/>
              <a:gd name="connsiteX2237" fmla="*/ 1375820 w 5155357"/>
              <a:gd name="connsiteY2237" fmla="*/ 855501 h 1041673"/>
              <a:gd name="connsiteX2238" fmla="*/ 1375758 w 5155357"/>
              <a:gd name="connsiteY2238" fmla="*/ 855501 h 1041673"/>
              <a:gd name="connsiteX2239" fmla="*/ 1375758 w 5155357"/>
              <a:gd name="connsiteY2239" fmla="*/ 855501 h 1041673"/>
              <a:gd name="connsiteX2240" fmla="*/ 1375882 w 5155357"/>
              <a:gd name="connsiteY2240" fmla="*/ 855004 h 1041673"/>
              <a:gd name="connsiteX2241" fmla="*/ 1378058 w 5155357"/>
              <a:gd name="connsiteY2241" fmla="*/ 854444 h 1041673"/>
              <a:gd name="connsiteX2242" fmla="*/ 1379737 w 5155357"/>
              <a:gd name="connsiteY2242" fmla="*/ 831003 h 1041673"/>
              <a:gd name="connsiteX2243" fmla="*/ 1383654 w 5155357"/>
              <a:gd name="connsiteY2243" fmla="*/ 812101 h 1041673"/>
              <a:gd name="connsiteX2244" fmla="*/ 1386453 w 5155357"/>
              <a:gd name="connsiteY2244" fmla="*/ 801469 h 1041673"/>
              <a:gd name="connsiteX2245" fmla="*/ 1385893 w 5155357"/>
              <a:gd name="connsiteY2245" fmla="*/ 798609 h 1041673"/>
              <a:gd name="connsiteX2246" fmla="*/ 1391489 w 5155357"/>
              <a:gd name="connsiteY2246" fmla="*/ 770691 h 1041673"/>
              <a:gd name="connsiteX2247" fmla="*/ 1390929 w 5155357"/>
              <a:gd name="connsiteY2247" fmla="*/ 766774 h 1041673"/>
              <a:gd name="connsiteX2248" fmla="*/ 1395965 w 5155357"/>
              <a:gd name="connsiteY2248" fmla="*/ 745633 h 1041673"/>
              <a:gd name="connsiteX2249" fmla="*/ 1394847 w 5155357"/>
              <a:gd name="connsiteY2249" fmla="*/ 739416 h 1041673"/>
              <a:gd name="connsiteX2250" fmla="*/ 1403800 w 5155357"/>
              <a:gd name="connsiteY2250" fmla="*/ 692036 h 1041673"/>
              <a:gd name="connsiteX2251" fmla="*/ 1414433 w 5155357"/>
              <a:gd name="connsiteY2251" fmla="*/ 687497 h 1041673"/>
              <a:gd name="connsiteX2252" fmla="*/ 1428360 w 5155357"/>
              <a:gd name="connsiteY2252" fmla="*/ 684140 h 1041673"/>
              <a:gd name="connsiteX2253" fmla="*/ 1459076 w 5155357"/>
              <a:gd name="connsiteY2253" fmla="*/ 669653 h 1041673"/>
              <a:gd name="connsiteX2254" fmla="*/ 1494268 w 5155357"/>
              <a:gd name="connsiteY2254" fmla="*/ 684140 h 1041673"/>
              <a:gd name="connsiteX2255" fmla="*/ 1501542 w 5155357"/>
              <a:gd name="connsiteY2255" fmla="*/ 686378 h 1041673"/>
              <a:gd name="connsiteX2256" fmla="*/ 1500983 w 5155357"/>
              <a:gd name="connsiteY2256" fmla="*/ 688679 h 1041673"/>
              <a:gd name="connsiteX2257" fmla="*/ 1542269 w 5155357"/>
              <a:gd name="connsiteY2257" fmla="*/ 707083 h 1041673"/>
              <a:gd name="connsiteX2258" fmla="*/ 1574663 w 5155357"/>
              <a:gd name="connsiteY2258" fmla="*/ 719954 h 1041673"/>
              <a:gd name="connsiteX2259" fmla="*/ 1589151 w 5155357"/>
              <a:gd name="connsiteY2259" fmla="*/ 726047 h 1041673"/>
              <a:gd name="connsiteX2260" fmla="*/ 1593628 w 5155357"/>
              <a:gd name="connsiteY2260" fmla="*/ 726607 h 1041673"/>
              <a:gd name="connsiteX2261" fmla="*/ 1605876 w 5155357"/>
              <a:gd name="connsiteY2261" fmla="*/ 731706 h 1041673"/>
              <a:gd name="connsiteX2262" fmla="*/ 1623162 w 5155357"/>
              <a:gd name="connsiteY2262" fmla="*/ 737861 h 1041673"/>
              <a:gd name="connsiteX2263" fmla="*/ 1645483 w 5155357"/>
              <a:gd name="connsiteY2263" fmla="*/ 745136 h 1041673"/>
              <a:gd name="connsiteX2264" fmla="*/ 1679556 w 5155357"/>
              <a:gd name="connsiteY2264" fmla="*/ 755706 h 1041673"/>
              <a:gd name="connsiteX2265" fmla="*/ 1677878 w 5155357"/>
              <a:gd name="connsiteY2265" fmla="*/ 755706 h 1041673"/>
              <a:gd name="connsiteX2266" fmla="*/ 1677878 w 5155357"/>
              <a:gd name="connsiteY2266" fmla="*/ 755893 h 1041673"/>
              <a:gd name="connsiteX2267" fmla="*/ 1676945 w 5155357"/>
              <a:gd name="connsiteY2267" fmla="*/ 755768 h 1041673"/>
              <a:gd name="connsiteX2268" fmla="*/ 1675391 w 5155357"/>
              <a:gd name="connsiteY2268" fmla="*/ 755271 h 1041673"/>
              <a:gd name="connsiteX2269" fmla="*/ 1674334 w 5155357"/>
              <a:gd name="connsiteY2269" fmla="*/ 755147 h 1041673"/>
              <a:gd name="connsiteX2270" fmla="*/ 1674209 w 5155357"/>
              <a:gd name="connsiteY2270" fmla="*/ 756204 h 1041673"/>
              <a:gd name="connsiteX2271" fmla="*/ 1676821 w 5155357"/>
              <a:gd name="connsiteY2271" fmla="*/ 757261 h 1041673"/>
              <a:gd name="connsiteX2272" fmla="*/ 1677318 w 5155357"/>
              <a:gd name="connsiteY2272" fmla="*/ 757323 h 1041673"/>
              <a:gd name="connsiteX2273" fmla="*/ 1677318 w 5155357"/>
              <a:gd name="connsiteY2273" fmla="*/ 757323 h 1041673"/>
              <a:gd name="connsiteX2274" fmla="*/ 1697401 w 5155357"/>
              <a:gd name="connsiteY2274" fmla="*/ 764597 h 1041673"/>
              <a:gd name="connsiteX2275" fmla="*/ 1714687 w 5155357"/>
              <a:gd name="connsiteY2275" fmla="*/ 767395 h 1041673"/>
              <a:gd name="connsiteX2276" fmla="*/ 1719163 w 5155357"/>
              <a:gd name="connsiteY2276" fmla="*/ 770193 h 1041673"/>
              <a:gd name="connsiteX2277" fmla="*/ 1730915 w 5155357"/>
              <a:gd name="connsiteY2277" fmla="*/ 773054 h 1041673"/>
              <a:gd name="connsiteX2278" fmla="*/ 1752118 w 5155357"/>
              <a:gd name="connsiteY2278" fmla="*/ 779769 h 1041673"/>
              <a:gd name="connsiteX2279" fmla="*/ 1763310 w 5155357"/>
              <a:gd name="connsiteY2279" fmla="*/ 782505 h 1041673"/>
              <a:gd name="connsiteX2280" fmla="*/ 1780035 w 5155357"/>
              <a:gd name="connsiteY2280" fmla="*/ 787044 h 1041673"/>
              <a:gd name="connsiteX2281" fmla="*/ 1839788 w 5155357"/>
              <a:gd name="connsiteY2281" fmla="*/ 800971 h 1041673"/>
              <a:gd name="connsiteX2282" fmla="*/ 1856514 w 5155357"/>
              <a:gd name="connsiteY2282" fmla="*/ 804889 h 1041673"/>
              <a:gd name="connsiteX2283" fmla="*/ 1865467 w 5155357"/>
              <a:gd name="connsiteY2283" fmla="*/ 807065 h 1041673"/>
              <a:gd name="connsiteX2284" fmla="*/ 1883872 w 5155357"/>
              <a:gd name="connsiteY2284" fmla="*/ 810422 h 1041673"/>
              <a:gd name="connsiteX2285" fmla="*/ 1908991 w 5155357"/>
              <a:gd name="connsiteY2285" fmla="*/ 817137 h 1041673"/>
              <a:gd name="connsiteX2286" fmla="*/ 1918505 w 5155357"/>
              <a:gd name="connsiteY2286" fmla="*/ 820495 h 1041673"/>
              <a:gd name="connsiteX2287" fmla="*/ 1942505 w 5155357"/>
              <a:gd name="connsiteY2287" fmla="*/ 825594 h 1041673"/>
              <a:gd name="connsiteX2288" fmla="*/ 1953697 w 5155357"/>
              <a:gd name="connsiteY2288" fmla="*/ 828951 h 1041673"/>
              <a:gd name="connsiteX2289" fmla="*/ 1965449 w 5155357"/>
              <a:gd name="connsiteY2289" fmla="*/ 832309 h 1041673"/>
              <a:gd name="connsiteX2290" fmla="*/ 2003377 w 5155357"/>
              <a:gd name="connsiteY2290" fmla="*/ 837842 h 1041673"/>
              <a:gd name="connsiteX2291" fmla="*/ 2005615 w 5155357"/>
              <a:gd name="connsiteY2291" fmla="*/ 839583 h 1041673"/>
              <a:gd name="connsiteX2292" fmla="*/ 2021222 w 5155357"/>
              <a:gd name="connsiteY2292" fmla="*/ 839583 h 1041673"/>
              <a:gd name="connsiteX2293" fmla="*/ 2026818 w 5155357"/>
              <a:gd name="connsiteY2293" fmla="*/ 836226 h 1041673"/>
              <a:gd name="connsiteX2294" fmla="*/ 2037450 w 5155357"/>
              <a:gd name="connsiteY2294" fmla="*/ 835666 h 1041673"/>
              <a:gd name="connsiteX2295" fmla="*/ 2056974 w 5155357"/>
              <a:gd name="connsiteY2295" fmla="*/ 830008 h 1041673"/>
              <a:gd name="connsiteX2296" fmla="*/ 2064248 w 5155357"/>
              <a:gd name="connsiteY2296" fmla="*/ 825594 h 1041673"/>
              <a:gd name="connsiteX2297" fmla="*/ 2074321 w 5155357"/>
              <a:gd name="connsiteY2297" fmla="*/ 807127 h 1041673"/>
              <a:gd name="connsiteX2298" fmla="*/ 2074259 w 5155357"/>
              <a:gd name="connsiteY2298" fmla="*/ 807127 h 1041673"/>
              <a:gd name="connsiteX2299" fmla="*/ 2075129 w 5155357"/>
              <a:gd name="connsiteY2299" fmla="*/ 804951 h 1041673"/>
              <a:gd name="connsiteX2300" fmla="*/ 2075751 w 5155357"/>
              <a:gd name="connsiteY2300" fmla="*/ 803210 h 1041673"/>
              <a:gd name="connsiteX2301" fmla="*/ 2075627 w 5155357"/>
              <a:gd name="connsiteY2301" fmla="*/ 802712 h 1041673"/>
              <a:gd name="connsiteX2302" fmla="*/ 2075129 w 5155357"/>
              <a:gd name="connsiteY2302" fmla="*/ 802837 h 1041673"/>
              <a:gd name="connsiteX2303" fmla="*/ 2074445 w 5155357"/>
              <a:gd name="connsiteY2303" fmla="*/ 804826 h 1041673"/>
              <a:gd name="connsiteX2304" fmla="*/ 2073761 w 5155357"/>
              <a:gd name="connsiteY2304" fmla="*/ 806629 h 1041673"/>
              <a:gd name="connsiteX2305" fmla="*/ 2072145 w 5155357"/>
              <a:gd name="connsiteY2305" fmla="*/ 798857 h 1041673"/>
              <a:gd name="connsiteX2306" fmla="*/ 2072145 w 5155357"/>
              <a:gd name="connsiteY2306" fmla="*/ 791085 h 1041673"/>
              <a:gd name="connsiteX2307" fmla="*/ 2072020 w 5155357"/>
              <a:gd name="connsiteY2307" fmla="*/ 790899 h 1041673"/>
              <a:gd name="connsiteX2308" fmla="*/ 2076249 w 5155357"/>
              <a:gd name="connsiteY2308" fmla="*/ 788038 h 1041673"/>
              <a:gd name="connsiteX2309" fmla="*/ 2077181 w 5155357"/>
              <a:gd name="connsiteY2309" fmla="*/ 787168 h 1041673"/>
              <a:gd name="connsiteX2310" fmla="*/ 2077181 w 5155357"/>
              <a:gd name="connsiteY2310" fmla="*/ 786546 h 1041673"/>
              <a:gd name="connsiteX2311" fmla="*/ 2076560 w 5155357"/>
              <a:gd name="connsiteY2311" fmla="*/ 786546 h 1041673"/>
              <a:gd name="connsiteX2312" fmla="*/ 2075627 w 5155357"/>
              <a:gd name="connsiteY2312" fmla="*/ 787417 h 1041673"/>
              <a:gd name="connsiteX2313" fmla="*/ 2071959 w 5155357"/>
              <a:gd name="connsiteY2313" fmla="*/ 789966 h 1041673"/>
              <a:gd name="connsiteX2314" fmla="*/ 2071026 w 5155357"/>
              <a:gd name="connsiteY2314" fmla="*/ 789966 h 1041673"/>
              <a:gd name="connsiteX2315" fmla="*/ 2073824 w 5155357"/>
              <a:gd name="connsiteY2315" fmla="*/ 784370 h 1041673"/>
              <a:gd name="connsiteX2316" fmla="*/ 2076498 w 5155357"/>
              <a:gd name="connsiteY2316" fmla="*/ 778214 h 1041673"/>
              <a:gd name="connsiteX2317" fmla="*/ 2077057 w 5155357"/>
              <a:gd name="connsiteY2317" fmla="*/ 782380 h 1041673"/>
              <a:gd name="connsiteX2318" fmla="*/ 2077741 w 5155357"/>
              <a:gd name="connsiteY2318" fmla="*/ 783064 h 1041673"/>
              <a:gd name="connsiteX2319" fmla="*/ 2077741 w 5155357"/>
              <a:gd name="connsiteY2319" fmla="*/ 783064 h 1041673"/>
              <a:gd name="connsiteX2320" fmla="*/ 2078425 w 5155357"/>
              <a:gd name="connsiteY2320" fmla="*/ 782380 h 1041673"/>
              <a:gd name="connsiteX2321" fmla="*/ 2077741 w 5155357"/>
              <a:gd name="connsiteY2321" fmla="*/ 777593 h 1041673"/>
              <a:gd name="connsiteX2322" fmla="*/ 2076622 w 5155357"/>
              <a:gd name="connsiteY2322" fmla="*/ 773178 h 1041673"/>
              <a:gd name="connsiteX2323" fmla="*/ 1757714 w 5155357"/>
              <a:gd name="connsiteY2323" fmla="*/ 710379 h 1041673"/>
              <a:gd name="connsiteX2324" fmla="*/ 1757714 w 5155357"/>
              <a:gd name="connsiteY2324" fmla="*/ 711125 h 1041673"/>
              <a:gd name="connsiteX2325" fmla="*/ 1756594 w 5155357"/>
              <a:gd name="connsiteY2325" fmla="*/ 711125 h 1041673"/>
              <a:gd name="connsiteX2326" fmla="*/ 1756594 w 5155357"/>
              <a:gd name="connsiteY2326" fmla="*/ 710068 h 1041673"/>
              <a:gd name="connsiteX2327" fmla="*/ 1756594 w 5155357"/>
              <a:gd name="connsiteY2327" fmla="*/ 710068 h 1041673"/>
              <a:gd name="connsiteX2328" fmla="*/ 1757776 w 5155357"/>
              <a:gd name="connsiteY2328" fmla="*/ 710379 h 1041673"/>
              <a:gd name="connsiteX2329" fmla="*/ 1740926 w 5155357"/>
              <a:gd name="connsiteY2329" fmla="*/ 708389 h 1041673"/>
              <a:gd name="connsiteX2330" fmla="*/ 1738128 w 5155357"/>
              <a:gd name="connsiteY2330" fmla="*/ 708389 h 1041673"/>
              <a:gd name="connsiteX2331" fmla="*/ 1740926 w 5155357"/>
              <a:gd name="connsiteY2331" fmla="*/ 708389 h 1041673"/>
              <a:gd name="connsiteX2332" fmla="*/ 1657671 w 5155357"/>
              <a:gd name="connsiteY2332" fmla="*/ 670585 h 1041673"/>
              <a:gd name="connsiteX2333" fmla="*/ 1654997 w 5155357"/>
              <a:gd name="connsiteY2333" fmla="*/ 669901 h 1041673"/>
              <a:gd name="connsiteX2334" fmla="*/ 1657671 w 5155357"/>
              <a:gd name="connsiteY2334" fmla="*/ 670585 h 1041673"/>
              <a:gd name="connsiteX2335" fmla="*/ 1642064 w 5155357"/>
              <a:gd name="connsiteY2335" fmla="*/ 665051 h 1041673"/>
              <a:gd name="connsiteX2336" fmla="*/ 1645483 w 5155357"/>
              <a:gd name="connsiteY2336" fmla="*/ 665798 h 1041673"/>
              <a:gd name="connsiteX2337" fmla="*/ 1646851 w 5155357"/>
              <a:gd name="connsiteY2337" fmla="*/ 666295 h 1041673"/>
              <a:gd name="connsiteX2338" fmla="*/ 1646603 w 5155357"/>
              <a:gd name="connsiteY2338" fmla="*/ 666481 h 1041673"/>
              <a:gd name="connsiteX2339" fmla="*/ 1641566 w 5155357"/>
              <a:gd name="connsiteY2339" fmla="*/ 665922 h 1041673"/>
              <a:gd name="connsiteX2340" fmla="*/ 1642002 w 5155357"/>
              <a:gd name="connsiteY2340" fmla="*/ 665051 h 1041673"/>
              <a:gd name="connsiteX2341" fmla="*/ 1634540 w 5155357"/>
              <a:gd name="connsiteY2341" fmla="*/ 662502 h 1041673"/>
              <a:gd name="connsiteX2342" fmla="*/ 1637090 w 5155357"/>
              <a:gd name="connsiteY2342" fmla="*/ 663186 h 1041673"/>
              <a:gd name="connsiteX2343" fmla="*/ 1634478 w 5155357"/>
              <a:gd name="connsiteY2343" fmla="*/ 662813 h 1041673"/>
              <a:gd name="connsiteX2344" fmla="*/ 1634540 w 5155357"/>
              <a:gd name="connsiteY2344" fmla="*/ 662502 h 1041673"/>
              <a:gd name="connsiteX2345" fmla="*/ 1631556 w 5155357"/>
              <a:gd name="connsiteY2345" fmla="*/ 661010 h 1041673"/>
              <a:gd name="connsiteX2346" fmla="*/ 1631556 w 5155357"/>
              <a:gd name="connsiteY2346" fmla="*/ 660886 h 1041673"/>
              <a:gd name="connsiteX2347" fmla="*/ 1631742 w 5155357"/>
              <a:gd name="connsiteY2347" fmla="*/ 660948 h 1041673"/>
              <a:gd name="connsiteX2348" fmla="*/ 1633359 w 5155357"/>
              <a:gd name="connsiteY2348" fmla="*/ 661943 h 1041673"/>
              <a:gd name="connsiteX2349" fmla="*/ 1633172 w 5155357"/>
              <a:gd name="connsiteY2349" fmla="*/ 662626 h 1041673"/>
              <a:gd name="connsiteX2350" fmla="*/ 1631556 w 5155357"/>
              <a:gd name="connsiteY2350" fmla="*/ 661010 h 1041673"/>
              <a:gd name="connsiteX2351" fmla="*/ 1322845 w 5155357"/>
              <a:gd name="connsiteY2351" fmla="*/ 492882 h 1041673"/>
              <a:gd name="connsiteX2352" fmla="*/ 1322223 w 5155357"/>
              <a:gd name="connsiteY2352" fmla="*/ 492882 h 1041673"/>
              <a:gd name="connsiteX2353" fmla="*/ 1321726 w 5155357"/>
              <a:gd name="connsiteY2353" fmla="*/ 480571 h 1041673"/>
              <a:gd name="connsiteX2354" fmla="*/ 1322845 w 5155357"/>
              <a:gd name="connsiteY2354" fmla="*/ 492882 h 1041673"/>
              <a:gd name="connsiteX2355" fmla="*/ 1348648 w 5155357"/>
              <a:gd name="connsiteY2355" fmla="*/ 665860 h 1041673"/>
              <a:gd name="connsiteX2356" fmla="*/ 1349706 w 5155357"/>
              <a:gd name="connsiteY2356" fmla="*/ 661818 h 1041673"/>
              <a:gd name="connsiteX2357" fmla="*/ 1350825 w 5155357"/>
              <a:gd name="connsiteY2357" fmla="*/ 658088 h 1041673"/>
              <a:gd name="connsiteX2358" fmla="*/ 1351633 w 5155357"/>
              <a:gd name="connsiteY2358" fmla="*/ 653735 h 1041673"/>
              <a:gd name="connsiteX2359" fmla="*/ 1352752 w 5155357"/>
              <a:gd name="connsiteY2359" fmla="*/ 649694 h 1041673"/>
              <a:gd name="connsiteX2360" fmla="*/ 1352752 w 5155357"/>
              <a:gd name="connsiteY2360" fmla="*/ 645155 h 1041673"/>
              <a:gd name="connsiteX2361" fmla="*/ 1354866 w 5155357"/>
              <a:gd name="connsiteY2361" fmla="*/ 640243 h 1041673"/>
              <a:gd name="connsiteX2362" fmla="*/ 1355488 w 5155357"/>
              <a:gd name="connsiteY2362" fmla="*/ 641548 h 1041673"/>
              <a:gd name="connsiteX2363" fmla="*/ 1354431 w 5155357"/>
              <a:gd name="connsiteY2363" fmla="*/ 643911 h 1041673"/>
              <a:gd name="connsiteX2364" fmla="*/ 1354991 w 5155357"/>
              <a:gd name="connsiteY2364" fmla="*/ 646709 h 1041673"/>
              <a:gd name="connsiteX2365" fmla="*/ 1354307 w 5155357"/>
              <a:gd name="connsiteY2365" fmla="*/ 650067 h 1041673"/>
              <a:gd name="connsiteX2366" fmla="*/ 1354182 w 5155357"/>
              <a:gd name="connsiteY2366" fmla="*/ 653424 h 1041673"/>
              <a:gd name="connsiteX2367" fmla="*/ 1353250 w 5155357"/>
              <a:gd name="connsiteY2367" fmla="*/ 658771 h 1041673"/>
              <a:gd name="connsiteX2368" fmla="*/ 1353001 w 5155357"/>
              <a:gd name="connsiteY2368" fmla="*/ 651932 h 1041673"/>
              <a:gd name="connsiteX2369" fmla="*/ 1349643 w 5155357"/>
              <a:gd name="connsiteY2369" fmla="*/ 663124 h 1041673"/>
              <a:gd name="connsiteX2370" fmla="*/ 1348897 w 5155357"/>
              <a:gd name="connsiteY2370" fmla="*/ 674565 h 1041673"/>
              <a:gd name="connsiteX2371" fmla="*/ 1348027 w 5155357"/>
              <a:gd name="connsiteY2371" fmla="*/ 676989 h 1041673"/>
              <a:gd name="connsiteX2372" fmla="*/ 1347965 w 5155357"/>
              <a:gd name="connsiteY2372" fmla="*/ 675995 h 1041673"/>
              <a:gd name="connsiteX2373" fmla="*/ 1348897 w 5155357"/>
              <a:gd name="connsiteY2373" fmla="*/ 674565 h 1041673"/>
              <a:gd name="connsiteX2374" fmla="*/ 1348897 w 5155357"/>
              <a:gd name="connsiteY2374" fmla="*/ 674378 h 1041673"/>
              <a:gd name="connsiteX2375" fmla="*/ 1349146 w 5155357"/>
              <a:gd name="connsiteY2375" fmla="*/ 671269 h 1041673"/>
              <a:gd name="connsiteX2376" fmla="*/ 1348648 w 5155357"/>
              <a:gd name="connsiteY2376" fmla="*/ 665860 h 1041673"/>
              <a:gd name="connsiteX2377" fmla="*/ 1319736 w 5155357"/>
              <a:gd name="connsiteY2377" fmla="*/ 878817 h 1041673"/>
              <a:gd name="connsiteX2378" fmla="*/ 1319860 w 5155357"/>
              <a:gd name="connsiteY2378" fmla="*/ 876393 h 1041673"/>
              <a:gd name="connsiteX2379" fmla="*/ 1319736 w 5155357"/>
              <a:gd name="connsiteY2379" fmla="*/ 872537 h 1041673"/>
              <a:gd name="connsiteX2380" fmla="*/ 1320544 w 5155357"/>
              <a:gd name="connsiteY2380" fmla="*/ 869926 h 1041673"/>
              <a:gd name="connsiteX2381" fmla="*/ 1320918 w 5155357"/>
              <a:gd name="connsiteY2381" fmla="*/ 866071 h 1041673"/>
              <a:gd name="connsiteX2382" fmla="*/ 1320918 w 5155357"/>
              <a:gd name="connsiteY2382" fmla="*/ 862838 h 1041673"/>
              <a:gd name="connsiteX2383" fmla="*/ 1321290 w 5155357"/>
              <a:gd name="connsiteY2383" fmla="*/ 859729 h 1041673"/>
              <a:gd name="connsiteX2384" fmla="*/ 1321290 w 5155357"/>
              <a:gd name="connsiteY2384" fmla="*/ 856247 h 1041673"/>
              <a:gd name="connsiteX2385" fmla="*/ 1322472 w 5155357"/>
              <a:gd name="connsiteY2385" fmla="*/ 849781 h 1041673"/>
              <a:gd name="connsiteX2386" fmla="*/ 1323218 w 5155357"/>
              <a:gd name="connsiteY2386" fmla="*/ 852206 h 1041673"/>
              <a:gd name="connsiteX2387" fmla="*/ 1322472 w 5155357"/>
              <a:gd name="connsiteY2387" fmla="*/ 856247 h 1041673"/>
              <a:gd name="connsiteX2388" fmla="*/ 1323094 w 5155357"/>
              <a:gd name="connsiteY2388" fmla="*/ 858548 h 1041673"/>
              <a:gd name="connsiteX2389" fmla="*/ 1324773 w 5155357"/>
              <a:gd name="connsiteY2389" fmla="*/ 857926 h 1041673"/>
              <a:gd name="connsiteX2390" fmla="*/ 1324773 w 5155357"/>
              <a:gd name="connsiteY2390" fmla="*/ 859853 h 1041673"/>
              <a:gd name="connsiteX2391" fmla="*/ 1324524 w 5155357"/>
              <a:gd name="connsiteY2391" fmla="*/ 862154 h 1041673"/>
              <a:gd name="connsiteX2392" fmla="*/ 1323218 w 5155357"/>
              <a:gd name="connsiteY2392" fmla="*/ 864392 h 1041673"/>
              <a:gd name="connsiteX2393" fmla="*/ 1323405 w 5155357"/>
              <a:gd name="connsiteY2393" fmla="*/ 866817 h 1041673"/>
              <a:gd name="connsiteX2394" fmla="*/ 1322845 w 5155357"/>
              <a:gd name="connsiteY2394" fmla="*/ 871729 h 1041673"/>
              <a:gd name="connsiteX2395" fmla="*/ 1321167 w 5155357"/>
              <a:gd name="connsiteY2395" fmla="*/ 876517 h 1041673"/>
              <a:gd name="connsiteX2396" fmla="*/ 1319736 w 5155357"/>
              <a:gd name="connsiteY2396" fmla="*/ 881926 h 1041673"/>
              <a:gd name="connsiteX2397" fmla="*/ 1319736 w 5155357"/>
              <a:gd name="connsiteY2397" fmla="*/ 878817 h 1041673"/>
              <a:gd name="connsiteX2398" fmla="*/ 1320047 w 5155357"/>
              <a:gd name="connsiteY2398" fmla="*/ 894051 h 1041673"/>
              <a:gd name="connsiteX2399" fmla="*/ 1319860 w 5155357"/>
              <a:gd name="connsiteY2399" fmla="*/ 898155 h 1041673"/>
              <a:gd name="connsiteX2400" fmla="*/ 1319736 w 5155357"/>
              <a:gd name="connsiteY2400" fmla="*/ 901139 h 1041673"/>
              <a:gd name="connsiteX2401" fmla="*/ 1319736 w 5155357"/>
              <a:gd name="connsiteY2401" fmla="*/ 903191 h 1041673"/>
              <a:gd name="connsiteX2402" fmla="*/ 1319114 w 5155357"/>
              <a:gd name="connsiteY2402" fmla="*/ 906051 h 1041673"/>
              <a:gd name="connsiteX2403" fmla="*/ 1318927 w 5155357"/>
              <a:gd name="connsiteY2403" fmla="*/ 908849 h 1041673"/>
              <a:gd name="connsiteX2404" fmla="*/ 1318181 w 5155357"/>
              <a:gd name="connsiteY2404" fmla="*/ 911336 h 1041673"/>
              <a:gd name="connsiteX2405" fmla="*/ 1318742 w 5155357"/>
              <a:gd name="connsiteY2405" fmla="*/ 914570 h 1041673"/>
              <a:gd name="connsiteX2406" fmla="*/ 1318493 w 5155357"/>
              <a:gd name="connsiteY2406" fmla="*/ 917927 h 1041673"/>
              <a:gd name="connsiteX2407" fmla="*/ 1318617 w 5155357"/>
              <a:gd name="connsiteY2407" fmla="*/ 919357 h 1041673"/>
              <a:gd name="connsiteX2408" fmla="*/ 1317063 w 5155357"/>
              <a:gd name="connsiteY2408" fmla="*/ 915253 h 1041673"/>
              <a:gd name="connsiteX2409" fmla="*/ 1317187 w 5155357"/>
              <a:gd name="connsiteY2409" fmla="*/ 907979 h 1041673"/>
              <a:gd name="connsiteX2410" fmla="*/ 1317622 w 5155357"/>
              <a:gd name="connsiteY2410" fmla="*/ 906424 h 1041673"/>
              <a:gd name="connsiteX2411" fmla="*/ 1318927 w 5155357"/>
              <a:gd name="connsiteY2411" fmla="*/ 908849 h 1041673"/>
              <a:gd name="connsiteX2412" fmla="*/ 1318368 w 5155357"/>
              <a:gd name="connsiteY2412" fmla="*/ 900393 h 1041673"/>
              <a:gd name="connsiteX2413" fmla="*/ 1317622 w 5155357"/>
              <a:gd name="connsiteY2413" fmla="*/ 906300 h 1041673"/>
              <a:gd name="connsiteX2414" fmla="*/ 1318368 w 5155357"/>
              <a:gd name="connsiteY2414" fmla="*/ 900393 h 1041673"/>
              <a:gd name="connsiteX2415" fmla="*/ 1318181 w 5155357"/>
              <a:gd name="connsiteY2415" fmla="*/ 895170 h 1041673"/>
              <a:gd name="connsiteX2416" fmla="*/ 1318617 w 5155357"/>
              <a:gd name="connsiteY2416" fmla="*/ 890569 h 1041673"/>
              <a:gd name="connsiteX2417" fmla="*/ 1318742 w 5155357"/>
              <a:gd name="connsiteY2417" fmla="*/ 886154 h 1041673"/>
              <a:gd name="connsiteX2418" fmla="*/ 1320420 w 5155357"/>
              <a:gd name="connsiteY2418" fmla="*/ 884351 h 1041673"/>
              <a:gd name="connsiteX2419" fmla="*/ 1320420 w 5155357"/>
              <a:gd name="connsiteY2419" fmla="*/ 889512 h 1041673"/>
              <a:gd name="connsiteX2420" fmla="*/ 1320047 w 5155357"/>
              <a:gd name="connsiteY2420" fmla="*/ 894051 h 1041673"/>
              <a:gd name="connsiteX2421" fmla="*/ 1324026 w 5155357"/>
              <a:gd name="connsiteY2421" fmla="*/ 897160 h 1041673"/>
              <a:gd name="connsiteX2422" fmla="*/ 1323902 w 5155357"/>
              <a:gd name="connsiteY2422" fmla="*/ 900393 h 1041673"/>
              <a:gd name="connsiteX2423" fmla="*/ 1323405 w 5155357"/>
              <a:gd name="connsiteY2423" fmla="*/ 904372 h 1041673"/>
              <a:gd name="connsiteX2424" fmla="*/ 1322721 w 5155357"/>
              <a:gd name="connsiteY2424" fmla="*/ 907108 h 1041673"/>
              <a:gd name="connsiteX2425" fmla="*/ 1322223 w 5155357"/>
              <a:gd name="connsiteY2425" fmla="*/ 909782 h 1041673"/>
              <a:gd name="connsiteX2426" fmla="*/ 1323405 w 5155357"/>
              <a:gd name="connsiteY2426" fmla="*/ 911461 h 1041673"/>
              <a:gd name="connsiteX2427" fmla="*/ 1322845 w 5155357"/>
              <a:gd name="connsiteY2427" fmla="*/ 917057 h 1041673"/>
              <a:gd name="connsiteX2428" fmla="*/ 1322969 w 5155357"/>
              <a:gd name="connsiteY2428" fmla="*/ 920414 h 1041673"/>
              <a:gd name="connsiteX2429" fmla="*/ 1321726 w 5155357"/>
              <a:gd name="connsiteY2429" fmla="*/ 923399 h 1041673"/>
              <a:gd name="connsiteX2430" fmla="*/ 1320606 w 5155357"/>
              <a:gd name="connsiteY2430" fmla="*/ 922279 h 1041673"/>
              <a:gd name="connsiteX2431" fmla="*/ 1321539 w 5155357"/>
              <a:gd name="connsiteY2431" fmla="*/ 915875 h 1041673"/>
              <a:gd name="connsiteX2432" fmla="*/ 1321290 w 5155357"/>
              <a:gd name="connsiteY2432" fmla="*/ 912766 h 1041673"/>
              <a:gd name="connsiteX2433" fmla="*/ 1320669 w 5155357"/>
              <a:gd name="connsiteY2433" fmla="*/ 910839 h 1041673"/>
              <a:gd name="connsiteX2434" fmla="*/ 1320669 w 5155357"/>
              <a:gd name="connsiteY2434" fmla="*/ 906922 h 1041673"/>
              <a:gd name="connsiteX2435" fmla="*/ 1321290 w 5155357"/>
              <a:gd name="connsiteY2435" fmla="*/ 905243 h 1041673"/>
              <a:gd name="connsiteX2436" fmla="*/ 1322285 w 5155357"/>
              <a:gd name="connsiteY2436" fmla="*/ 901574 h 1041673"/>
              <a:gd name="connsiteX2437" fmla="*/ 1322285 w 5155357"/>
              <a:gd name="connsiteY2437" fmla="*/ 896476 h 1041673"/>
              <a:gd name="connsiteX2438" fmla="*/ 1324648 w 5155357"/>
              <a:gd name="connsiteY2438" fmla="*/ 895046 h 1041673"/>
              <a:gd name="connsiteX2439" fmla="*/ 1324026 w 5155357"/>
              <a:gd name="connsiteY2439" fmla="*/ 897160 h 1041673"/>
              <a:gd name="connsiteX2440" fmla="*/ 1325456 w 5155357"/>
              <a:gd name="connsiteY2440" fmla="*/ 888641 h 1041673"/>
              <a:gd name="connsiteX2441" fmla="*/ 1324275 w 5155357"/>
              <a:gd name="connsiteY2441" fmla="*/ 890631 h 1041673"/>
              <a:gd name="connsiteX2442" fmla="*/ 1325083 w 5155357"/>
              <a:gd name="connsiteY2442" fmla="*/ 892621 h 1041673"/>
              <a:gd name="connsiteX2443" fmla="*/ 1324710 w 5155357"/>
              <a:gd name="connsiteY2443" fmla="*/ 894984 h 1041673"/>
              <a:gd name="connsiteX2444" fmla="*/ 1325083 w 5155357"/>
              <a:gd name="connsiteY2444" fmla="*/ 892621 h 1041673"/>
              <a:gd name="connsiteX2445" fmla="*/ 1322845 w 5155357"/>
              <a:gd name="connsiteY2445" fmla="*/ 892061 h 1041673"/>
              <a:gd name="connsiteX2446" fmla="*/ 1322285 w 5155357"/>
              <a:gd name="connsiteY2446" fmla="*/ 896103 h 1041673"/>
              <a:gd name="connsiteX2447" fmla="*/ 1322845 w 5155357"/>
              <a:gd name="connsiteY2447" fmla="*/ 892061 h 1041673"/>
              <a:gd name="connsiteX2448" fmla="*/ 1322596 w 5155357"/>
              <a:gd name="connsiteY2448" fmla="*/ 888641 h 1041673"/>
              <a:gd name="connsiteX2449" fmla="*/ 1324399 w 5155357"/>
              <a:gd name="connsiteY2449" fmla="*/ 884165 h 1041673"/>
              <a:gd name="connsiteX2450" fmla="*/ 1324151 w 5155357"/>
              <a:gd name="connsiteY2450" fmla="*/ 888144 h 1041673"/>
              <a:gd name="connsiteX2451" fmla="*/ 1325456 w 5155357"/>
              <a:gd name="connsiteY2451" fmla="*/ 888641 h 1041673"/>
              <a:gd name="connsiteX2452" fmla="*/ 1326389 w 5155357"/>
              <a:gd name="connsiteY2452" fmla="*/ 868247 h 1041673"/>
              <a:gd name="connsiteX2453" fmla="*/ 1326202 w 5155357"/>
              <a:gd name="connsiteY2453" fmla="*/ 866382 h 1041673"/>
              <a:gd name="connsiteX2454" fmla="*/ 1326202 w 5155357"/>
              <a:gd name="connsiteY2454" fmla="*/ 868558 h 1041673"/>
              <a:gd name="connsiteX2455" fmla="*/ 1326078 w 5155357"/>
              <a:gd name="connsiteY2455" fmla="*/ 872662 h 1041673"/>
              <a:gd name="connsiteX2456" fmla="*/ 1325705 w 5155357"/>
              <a:gd name="connsiteY2456" fmla="*/ 877698 h 1041673"/>
              <a:gd name="connsiteX2457" fmla="*/ 1324399 w 5155357"/>
              <a:gd name="connsiteY2457" fmla="*/ 881056 h 1041673"/>
              <a:gd name="connsiteX2458" fmla="*/ 1324399 w 5155357"/>
              <a:gd name="connsiteY2458" fmla="*/ 878569 h 1041673"/>
              <a:gd name="connsiteX2459" fmla="*/ 1325083 w 5155357"/>
              <a:gd name="connsiteY2459" fmla="*/ 873905 h 1041673"/>
              <a:gd name="connsiteX2460" fmla="*/ 1325207 w 5155357"/>
              <a:gd name="connsiteY2460" fmla="*/ 868993 h 1041673"/>
              <a:gd name="connsiteX2461" fmla="*/ 1326327 w 5155357"/>
              <a:gd name="connsiteY2461" fmla="*/ 864890 h 1041673"/>
              <a:gd name="connsiteX2462" fmla="*/ 1326886 w 5155357"/>
              <a:gd name="connsiteY2462" fmla="*/ 860226 h 1041673"/>
              <a:gd name="connsiteX2463" fmla="*/ 1327508 w 5155357"/>
              <a:gd name="connsiteY2463" fmla="*/ 865512 h 1041673"/>
              <a:gd name="connsiteX2464" fmla="*/ 1326389 w 5155357"/>
              <a:gd name="connsiteY2464" fmla="*/ 868247 h 1041673"/>
              <a:gd name="connsiteX2465" fmla="*/ 1327322 w 5155357"/>
              <a:gd name="connsiteY2465" fmla="*/ 928932 h 1041673"/>
              <a:gd name="connsiteX2466" fmla="*/ 1327322 w 5155357"/>
              <a:gd name="connsiteY2466" fmla="*/ 923336 h 1041673"/>
              <a:gd name="connsiteX2467" fmla="*/ 1327322 w 5155357"/>
              <a:gd name="connsiteY2467" fmla="*/ 928932 h 1041673"/>
              <a:gd name="connsiteX2468" fmla="*/ 1335342 w 5155357"/>
              <a:gd name="connsiteY2468" fmla="*/ 793261 h 1041673"/>
              <a:gd name="connsiteX2469" fmla="*/ 1335716 w 5155357"/>
              <a:gd name="connsiteY2469" fmla="*/ 792080 h 1041673"/>
              <a:gd name="connsiteX2470" fmla="*/ 1335716 w 5155357"/>
              <a:gd name="connsiteY2470" fmla="*/ 792080 h 1041673"/>
              <a:gd name="connsiteX2471" fmla="*/ 1335342 w 5155357"/>
              <a:gd name="connsiteY2471" fmla="*/ 793261 h 1041673"/>
              <a:gd name="connsiteX2472" fmla="*/ 1336897 w 5155357"/>
              <a:gd name="connsiteY2472" fmla="*/ 774297 h 1041673"/>
              <a:gd name="connsiteX2473" fmla="*/ 1336772 w 5155357"/>
              <a:gd name="connsiteY2473" fmla="*/ 774297 h 1041673"/>
              <a:gd name="connsiteX2474" fmla="*/ 1335094 w 5155357"/>
              <a:gd name="connsiteY2474" fmla="*/ 785178 h 1041673"/>
              <a:gd name="connsiteX2475" fmla="*/ 1334721 w 5155357"/>
              <a:gd name="connsiteY2475" fmla="*/ 785924 h 1041673"/>
              <a:gd name="connsiteX2476" fmla="*/ 1335032 w 5155357"/>
              <a:gd name="connsiteY2476" fmla="*/ 786857 h 1041673"/>
              <a:gd name="connsiteX2477" fmla="*/ 1335342 w 5155357"/>
              <a:gd name="connsiteY2477" fmla="*/ 786919 h 1041673"/>
              <a:gd name="connsiteX2478" fmla="*/ 1335964 w 5155357"/>
              <a:gd name="connsiteY2478" fmla="*/ 786546 h 1041673"/>
              <a:gd name="connsiteX2479" fmla="*/ 1336213 w 5155357"/>
              <a:gd name="connsiteY2479" fmla="*/ 785987 h 1041673"/>
              <a:gd name="connsiteX2480" fmla="*/ 1336711 w 5155357"/>
              <a:gd name="connsiteY2480" fmla="*/ 790401 h 1041673"/>
              <a:gd name="connsiteX2481" fmla="*/ 1335032 w 5155357"/>
              <a:gd name="connsiteY2481" fmla="*/ 791458 h 1041673"/>
              <a:gd name="connsiteX2482" fmla="*/ 1335156 w 5155357"/>
              <a:gd name="connsiteY2482" fmla="*/ 791458 h 1041673"/>
              <a:gd name="connsiteX2483" fmla="*/ 1334659 w 5155357"/>
              <a:gd name="connsiteY2483" fmla="*/ 793759 h 1041673"/>
              <a:gd name="connsiteX2484" fmla="*/ 1334410 w 5155357"/>
              <a:gd name="connsiteY2484" fmla="*/ 793759 h 1041673"/>
              <a:gd name="connsiteX2485" fmla="*/ 1334410 w 5155357"/>
              <a:gd name="connsiteY2485" fmla="*/ 795375 h 1041673"/>
              <a:gd name="connsiteX2486" fmla="*/ 1334970 w 5155357"/>
              <a:gd name="connsiteY2486" fmla="*/ 794816 h 1041673"/>
              <a:gd name="connsiteX2487" fmla="*/ 1334410 w 5155357"/>
              <a:gd name="connsiteY2487" fmla="*/ 797614 h 1041673"/>
              <a:gd name="connsiteX2488" fmla="*/ 1334410 w 5155357"/>
              <a:gd name="connsiteY2488" fmla="*/ 797738 h 1041673"/>
              <a:gd name="connsiteX2489" fmla="*/ 1334410 w 5155357"/>
              <a:gd name="connsiteY2489" fmla="*/ 797738 h 1041673"/>
              <a:gd name="connsiteX2490" fmla="*/ 1333229 w 5155357"/>
              <a:gd name="connsiteY2490" fmla="*/ 798546 h 1041673"/>
              <a:gd name="connsiteX2491" fmla="*/ 1333415 w 5155357"/>
              <a:gd name="connsiteY2491" fmla="*/ 799666 h 1041673"/>
              <a:gd name="connsiteX2492" fmla="*/ 1333912 w 5155357"/>
              <a:gd name="connsiteY2492" fmla="*/ 799852 h 1041673"/>
              <a:gd name="connsiteX2493" fmla="*/ 1334534 w 5155357"/>
              <a:gd name="connsiteY2493" fmla="*/ 799541 h 1041673"/>
              <a:gd name="connsiteX2494" fmla="*/ 1334970 w 5155357"/>
              <a:gd name="connsiteY2494" fmla="*/ 799230 h 1041673"/>
              <a:gd name="connsiteX2495" fmla="*/ 1334970 w 5155357"/>
              <a:gd name="connsiteY2495" fmla="*/ 799230 h 1041673"/>
              <a:gd name="connsiteX2496" fmla="*/ 1333975 w 5155357"/>
              <a:gd name="connsiteY2496" fmla="*/ 804826 h 1041673"/>
              <a:gd name="connsiteX2497" fmla="*/ 1333975 w 5155357"/>
              <a:gd name="connsiteY2497" fmla="*/ 804826 h 1041673"/>
              <a:gd name="connsiteX2498" fmla="*/ 1333975 w 5155357"/>
              <a:gd name="connsiteY2498" fmla="*/ 803894 h 1041673"/>
              <a:gd name="connsiteX2499" fmla="*/ 1333975 w 5155357"/>
              <a:gd name="connsiteY2499" fmla="*/ 802961 h 1041673"/>
              <a:gd name="connsiteX2500" fmla="*/ 1333602 w 5155357"/>
              <a:gd name="connsiteY2500" fmla="*/ 802588 h 1041673"/>
              <a:gd name="connsiteX2501" fmla="*/ 1333602 w 5155357"/>
              <a:gd name="connsiteY2501" fmla="*/ 802588 h 1041673"/>
              <a:gd name="connsiteX2502" fmla="*/ 1333229 w 5155357"/>
              <a:gd name="connsiteY2502" fmla="*/ 802961 h 1041673"/>
              <a:gd name="connsiteX2503" fmla="*/ 1333229 w 5155357"/>
              <a:gd name="connsiteY2503" fmla="*/ 803831 h 1041673"/>
              <a:gd name="connsiteX2504" fmla="*/ 1333353 w 5155357"/>
              <a:gd name="connsiteY2504" fmla="*/ 805262 h 1041673"/>
              <a:gd name="connsiteX2505" fmla="*/ 1333353 w 5155357"/>
              <a:gd name="connsiteY2505" fmla="*/ 805386 h 1041673"/>
              <a:gd name="connsiteX2506" fmla="*/ 1334099 w 5155357"/>
              <a:gd name="connsiteY2506" fmla="*/ 805510 h 1041673"/>
              <a:gd name="connsiteX2507" fmla="*/ 1334099 w 5155357"/>
              <a:gd name="connsiteY2507" fmla="*/ 805510 h 1041673"/>
              <a:gd name="connsiteX2508" fmla="*/ 1334348 w 5155357"/>
              <a:gd name="connsiteY2508" fmla="*/ 805386 h 1041673"/>
              <a:gd name="connsiteX2509" fmla="*/ 1334348 w 5155357"/>
              <a:gd name="connsiteY2509" fmla="*/ 805386 h 1041673"/>
              <a:gd name="connsiteX2510" fmla="*/ 1333229 w 5155357"/>
              <a:gd name="connsiteY2510" fmla="*/ 814402 h 1041673"/>
              <a:gd name="connsiteX2511" fmla="*/ 1330990 w 5155357"/>
              <a:gd name="connsiteY2511" fmla="*/ 816578 h 1041673"/>
              <a:gd name="connsiteX2512" fmla="*/ 1331239 w 5155357"/>
              <a:gd name="connsiteY2512" fmla="*/ 816764 h 1041673"/>
              <a:gd name="connsiteX2513" fmla="*/ 1330306 w 5155357"/>
              <a:gd name="connsiteY2513" fmla="*/ 817697 h 1041673"/>
              <a:gd name="connsiteX2514" fmla="*/ 1330431 w 5155357"/>
              <a:gd name="connsiteY2514" fmla="*/ 818754 h 1041673"/>
              <a:gd name="connsiteX2515" fmla="*/ 1330928 w 5155357"/>
              <a:gd name="connsiteY2515" fmla="*/ 818941 h 1041673"/>
              <a:gd name="connsiteX2516" fmla="*/ 1331550 w 5155357"/>
              <a:gd name="connsiteY2516" fmla="*/ 818630 h 1041673"/>
              <a:gd name="connsiteX2517" fmla="*/ 1331550 w 5155357"/>
              <a:gd name="connsiteY2517" fmla="*/ 818568 h 1041673"/>
              <a:gd name="connsiteX2518" fmla="*/ 1329871 w 5155357"/>
              <a:gd name="connsiteY2518" fmla="*/ 837780 h 1041673"/>
              <a:gd name="connsiteX2519" fmla="*/ 1328939 w 5155357"/>
              <a:gd name="connsiteY2519" fmla="*/ 837283 h 1041673"/>
              <a:gd name="connsiteX2520" fmla="*/ 1328814 w 5155357"/>
              <a:gd name="connsiteY2520" fmla="*/ 836723 h 1041673"/>
              <a:gd name="connsiteX2521" fmla="*/ 1328814 w 5155357"/>
              <a:gd name="connsiteY2521" fmla="*/ 836350 h 1041673"/>
              <a:gd name="connsiteX2522" fmla="*/ 1328130 w 5155357"/>
              <a:gd name="connsiteY2522" fmla="*/ 835853 h 1041673"/>
              <a:gd name="connsiteX2523" fmla="*/ 1327632 w 5155357"/>
              <a:gd name="connsiteY2523" fmla="*/ 836537 h 1041673"/>
              <a:gd name="connsiteX2524" fmla="*/ 1327632 w 5155357"/>
              <a:gd name="connsiteY2524" fmla="*/ 836910 h 1041673"/>
              <a:gd name="connsiteX2525" fmla="*/ 1327819 w 5155357"/>
              <a:gd name="connsiteY2525" fmla="*/ 837905 h 1041673"/>
              <a:gd name="connsiteX2526" fmla="*/ 1327632 w 5155357"/>
              <a:gd name="connsiteY2526" fmla="*/ 837905 h 1041673"/>
              <a:gd name="connsiteX2527" fmla="*/ 1325954 w 5155357"/>
              <a:gd name="connsiteY2527" fmla="*/ 844558 h 1041673"/>
              <a:gd name="connsiteX2528" fmla="*/ 1324275 w 5155357"/>
              <a:gd name="connsiteY2528" fmla="*/ 851273 h 1041673"/>
              <a:gd name="connsiteX2529" fmla="*/ 1325394 w 5155357"/>
              <a:gd name="connsiteY2529" fmla="*/ 838464 h 1041673"/>
              <a:gd name="connsiteX2530" fmla="*/ 1324275 w 5155357"/>
              <a:gd name="connsiteY2530" fmla="*/ 835666 h 1041673"/>
              <a:gd name="connsiteX2531" fmla="*/ 1328192 w 5155357"/>
              <a:gd name="connsiteY2531" fmla="*/ 814464 h 1041673"/>
              <a:gd name="connsiteX2532" fmla="*/ 1327073 w 5155357"/>
              <a:gd name="connsiteY2532" fmla="*/ 809925 h 1041673"/>
              <a:gd name="connsiteX2533" fmla="*/ 1329311 w 5155357"/>
              <a:gd name="connsiteY2533" fmla="*/ 804391 h 1041673"/>
              <a:gd name="connsiteX2534" fmla="*/ 1334907 w 5155357"/>
              <a:gd name="connsiteY2534" fmla="*/ 769696 h 1041673"/>
              <a:gd name="connsiteX2535" fmla="*/ 1337146 w 5155357"/>
              <a:gd name="connsiteY2535" fmla="*/ 770815 h 1041673"/>
              <a:gd name="connsiteX2536" fmla="*/ 1337208 w 5155357"/>
              <a:gd name="connsiteY2536" fmla="*/ 770815 h 1041673"/>
              <a:gd name="connsiteX2537" fmla="*/ 1336711 w 5155357"/>
              <a:gd name="connsiteY2537" fmla="*/ 774235 h 1041673"/>
              <a:gd name="connsiteX2538" fmla="*/ 1338451 w 5155357"/>
              <a:gd name="connsiteY2538" fmla="*/ 774795 h 1041673"/>
              <a:gd name="connsiteX2539" fmla="*/ 1337892 w 5155357"/>
              <a:gd name="connsiteY2539" fmla="*/ 774235 h 1041673"/>
              <a:gd name="connsiteX2540" fmla="*/ 1337892 w 5155357"/>
              <a:gd name="connsiteY2540" fmla="*/ 774235 h 1041673"/>
              <a:gd name="connsiteX2541" fmla="*/ 1338389 w 5155357"/>
              <a:gd name="connsiteY2541" fmla="*/ 770815 h 1041673"/>
              <a:gd name="connsiteX2542" fmla="*/ 1338513 w 5155357"/>
              <a:gd name="connsiteY2542" fmla="*/ 770815 h 1041673"/>
              <a:gd name="connsiteX2543" fmla="*/ 1338513 w 5155357"/>
              <a:gd name="connsiteY2543" fmla="*/ 770318 h 1041673"/>
              <a:gd name="connsiteX2544" fmla="*/ 1338513 w 5155357"/>
              <a:gd name="connsiteY2544" fmla="*/ 770069 h 1041673"/>
              <a:gd name="connsiteX2545" fmla="*/ 1338451 w 5155357"/>
              <a:gd name="connsiteY2545" fmla="*/ 770069 h 1041673"/>
              <a:gd name="connsiteX2546" fmla="*/ 1339073 w 5155357"/>
              <a:gd name="connsiteY2546" fmla="*/ 770504 h 1041673"/>
              <a:gd name="connsiteX2547" fmla="*/ 1338513 w 5155357"/>
              <a:gd name="connsiteY2547" fmla="*/ 774795 h 1041673"/>
              <a:gd name="connsiteX2548" fmla="*/ 1339011 w 5155357"/>
              <a:gd name="connsiteY2548" fmla="*/ 769634 h 1041673"/>
              <a:gd name="connsiteX2549" fmla="*/ 1339571 w 5155357"/>
              <a:gd name="connsiteY2549" fmla="*/ 769758 h 1041673"/>
              <a:gd name="connsiteX2550" fmla="*/ 1339571 w 5155357"/>
              <a:gd name="connsiteY2550" fmla="*/ 770069 h 1041673"/>
              <a:gd name="connsiteX2551" fmla="*/ 1339011 w 5155357"/>
              <a:gd name="connsiteY2551" fmla="*/ 769634 h 1041673"/>
              <a:gd name="connsiteX2552" fmla="*/ 1340690 w 5155357"/>
              <a:gd name="connsiteY2552" fmla="*/ 741778 h 1041673"/>
              <a:gd name="connsiteX2553" fmla="*/ 1340068 w 5155357"/>
              <a:gd name="connsiteY2553" fmla="*/ 747499 h 1041673"/>
              <a:gd name="connsiteX2554" fmla="*/ 1340192 w 5155357"/>
              <a:gd name="connsiteY2554" fmla="*/ 747810 h 1041673"/>
              <a:gd name="connsiteX2555" fmla="*/ 1336835 w 5155357"/>
              <a:gd name="connsiteY2555" fmla="*/ 763665 h 1041673"/>
              <a:gd name="connsiteX2556" fmla="*/ 1335156 w 5155357"/>
              <a:gd name="connsiteY2556" fmla="*/ 754152 h 1041673"/>
              <a:gd name="connsiteX2557" fmla="*/ 1340192 w 5155357"/>
              <a:gd name="connsiteY2557" fmla="*/ 732949 h 1041673"/>
              <a:gd name="connsiteX2558" fmla="*/ 1337954 w 5155357"/>
              <a:gd name="connsiteY2558" fmla="*/ 730213 h 1041673"/>
              <a:gd name="connsiteX2559" fmla="*/ 1341871 w 5155357"/>
              <a:gd name="connsiteY2559" fmla="*/ 722317 h 1041673"/>
              <a:gd name="connsiteX2560" fmla="*/ 1343550 w 5155357"/>
              <a:gd name="connsiteY2560" fmla="*/ 713425 h 1041673"/>
              <a:gd name="connsiteX2561" fmla="*/ 1343177 w 5155357"/>
              <a:gd name="connsiteY2561" fmla="*/ 713301 h 1041673"/>
              <a:gd name="connsiteX2562" fmla="*/ 1344172 w 5155357"/>
              <a:gd name="connsiteY2562" fmla="*/ 711560 h 1041673"/>
              <a:gd name="connsiteX2563" fmla="*/ 1345291 w 5155357"/>
              <a:gd name="connsiteY2563" fmla="*/ 709819 h 1041673"/>
              <a:gd name="connsiteX2564" fmla="*/ 1345291 w 5155357"/>
              <a:gd name="connsiteY2564" fmla="*/ 710068 h 1041673"/>
              <a:gd name="connsiteX2565" fmla="*/ 1346348 w 5155357"/>
              <a:gd name="connsiteY2565" fmla="*/ 710068 h 1041673"/>
              <a:gd name="connsiteX2566" fmla="*/ 1342990 w 5155357"/>
              <a:gd name="connsiteY2566" fmla="*/ 734068 h 1041673"/>
              <a:gd name="connsiteX2567" fmla="*/ 1340192 w 5155357"/>
              <a:gd name="connsiteY2567" fmla="*/ 736804 h 1041673"/>
              <a:gd name="connsiteX2568" fmla="*/ 1340752 w 5155357"/>
              <a:gd name="connsiteY2568" fmla="*/ 741778 h 1041673"/>
              <a:gd name="connsiteX2569" fmla="*/ 1346286 w 5155357"/>
              <a:gd name="connsiteY2569" fmla="*/ 915502 h 1041673"/>
              <a:gd name="connsiteX2570" fmla="*/ 1345726 w 5155357"/>
              <a:gd name="connsiteY2570" fmla="*/ 917119 h 1041673"/>
              <a:gd name="connsiteX2571" fmla="*/ 1345726 w 5155357"/>
              <a:gd name="connsiteY2571" fmla="*/ 916062 h 1041673"/>
              <a:gd name="connsiteX2572" fmla="*/ 1346286 w 5155357"/>
              <a:gd name="connsiteY2572" fmla="*/ 915502 h 1041673"/>
              <a:gd name="connsiteX2573" fmla="*/ 1341934 w 5155357"/>
              <a:gd name="connsiteY2573" fmla="*/ 746877 h 1041673"/>
              <a:gd name="connsiteX2574" fmla="*/ 1342493 w 5155357"/>
              <a:gd name="connsiteY2574" fmla="*/ 742462 h 1041673"/>
              <a:gd name="connsiteX2575" fmla="*/ 1342431 w 5155357"/>
              <a:gd name="connsiteY2575" fmla="*/ 746877 h 1041673"/>
              <a:gd name="connsiteX2576" fmla="*/ 1341934 w 5155357"/>
              <a:gd name="connsiteY2576" fmla="*/ 746877 h 1041673"/>
              <a:gd name="connsiteX2577" fmla="*/ 1342929 w 5155357"/>
              <a:gd name="connsiteY2577" fmla="*/ 902134 h 1041673"/>
              <a:gd name="connsiteX2578" fmla="*/ 1343488 w 5155357"/>
              <a:gd name="connsiteY2578" fmla="*/ 898217 h 1041673"/>
              <a:gd name="connsiteX2579" fmla="*/ 1342929 w 5155357"/>
              <a:gd name="connsiteY2579" fmla="*/ 902134 h 1041673"/>
              <a:gd name="connsiteX2580" fmla="*/ 1344607 w 5155357"/>
              <a:gd name="connsiteY2580" fmla="*/ 930052 h 1041673"/>
              <a:gd name="connsiteX2581" fmla="*/ 1345726 w 5155357"/>
              <a:gd name="connsiteY2581" fmla="*/ 924953 h 1041673"/>
              <a:gd name="connsiteX2582" fmla="*/ 1347405 w 5155357"/>
              <a:gd name="connsiteY2582" fmla="*/ 925575 h 1041673"/>
              <a:gd name="connsiteX2583" fmla="*/ 1344607 w 5155357"/>
              <a:gd name="connsiteY2583" fmla="*/ 930052 h 1041673"/>
              <a:gd name="connsiteX2584" fmla="*/ 1346286 w 5155357"/>
              <a:gd name="connsiteY2584" fmla="*/ 900393 h 1041673"/>
              <a:gd name="connsiteX2585" fmla="*/ 1347405 w 5155357"/>
              <a:gd name="connsiteY2585" fmla="*/ 894859 h 1041673"/>
              <a:gd name="connsiteX2586" fmla="*/ 1346286 w 5155357"/>
              <a:gd name="connsiteY2586" fmla="*/ 900393 h 1041673"/>
              <a:gd name="connsiteX2587" fmla="*/ 1347965 w 5155357"/>
              <a:gd name="connsiteY2587" fmla="*/ 693280 h 1041673"/>
              <a:gd name="connsiteX2588" fmla="*/ 1347405 w 5155357"/>
              <a:gd name="connsiteY2588" fmla="*/ 699498 h 1041673"/>
              <a:gd name="connsiteX2589" fmla="*/ 1344607 w 5155357"/>
              <a:gd name="connsiteY2589" fmla="*/ 708949 h 1041673"/>
              <a:gd name="connsiteX2590" fmla="*/ 1344793 w 5155357"/>
              <a:gd name="connsiteY2590" fmla="*/ 708949 h 1041673"/>
              <a:gd name="connsiteX2591" fmla="*/ 1343115 w 5155357"/>
              <a:gd name="connsiteY2591" fmla="*/ 711311 h 1041673"/>
              <a:gd name="connsiteX2592" fmla="*/ 1342742 w 5155357"/>
              <a:gd name="connsiteY2592" fmla="*/ 712244 h 1041673"/>
              <a:gd name="connsiteX2593" fmla="*/ 1344545 w 5155357"/>
              <a:gd name="connsiteY2593" fmla="*/ 700617 h 1041673"/>
              <a:gd name="connsiteX2594" fmla="*/ 1344545 w 5155357"/>
              <a:gd name="connsiteY2594" fmla="*/ 694461 h 1041673"/>
              <a:gd name="connsiteX2595" fmla="*/ 1347592 w 5155357"/>
              <a:gd name="connsiteY2595" fmla="*/ 679787 h 1041673"/>
              <a:gd name="connsiteX2596" fmla="*/ 1347778 w 5155357"/>
              <a:gd name="connsiteY2596" fmla="*/ 680658 h 1041673"/>
              <a:gd name="connsiteX2597" fmla="*/ 1349457 w 5155357"/>
              <a:gd name="connsiteY2597" fmla="*/ 681839 h 1041673"/>
              <a:gd name="connsiteX2598" fmla="*/ 1352441 w 5155357"/>
              <a:gd name="connsiteY2598" fmla="*/ 675746 h 1041673"/>
              <a:gd name="connsiteX2599" fmla="*/ 1352752 w 5155357"/>
              <a:gd name="connsiteY2599" fmla="*/ 674502 h 1041673"/>
              <a:gd name="connsiteX2600" fmla="*/ 1351820 w 5155357"/>
              <a:gd name="connsiteY2600" fmla="*/ 663186 h 1041673"/>
              <a:gd name="connsiteX2601" fmla="*/ 1352690 w 5155357"/>
              <a:gd name="connsiteY2601" fmla="*/ 660823 h 1041673"/>
              <a:gd name="connsiteX2602" fmla="*/ 1352815 w 5155357"/>
              <a:gd name="connsiteY2602" fmla="*/ 660077 h 1041673"/>
              <a:gd name="connsiteX2603" fmla="*/ 1353001 w 5155357"/>
              <a:gd name="connsiteY2603" fmla="*/ 659518 h 1041673"/>
              <a:gd name="connsiteX2604" fmla="*/ 1352690 w 5155357"/>
              <a:gd name="connsiteY2604" fmla="*/ 660823 h 1041673"/>
              <a:gd name="connsiteX2605" fmla="*/ 1353001 w 5155357"/>
              <a:gd name="connsiteY2605" fmla="*/ 663746 h 1041673"/>
              <a:gd name="connsiteX2606" fmla="*/ 1354928 w 5155357"/>
              <a:gd name="connsiteY2606" fmla="*/ 656222 h 1041673"/>
              <a:gd name="connsiteX2607" fmla="*/ 1354804 w 5155357"/>
              <a:gd name="connsiteY2607" fmla="*/ 659331 h 1041673"/>
              <a:gd name="connsiteX2608" fmla="*/ 1354928 w 5155357"/>
              <a:gd name="connsiteY2608" fmla="*/ 661010 h 1041673"/>
              <a:gd name="connsiteX2609" fmla="*/ 1354120 w 5155357"/>
              <a:gd name="connsiteY2609" fmla="*/ 664119 h 1041673"/>
              <a:gd name="connsiteX2610" fmla="*/ 1354369 w 5155357"/>
              <a:gd name="connsiteY2610" fmla="*/ 666171 h 1041673"/>
              <a:gd name="connsiteX2611" fmla="*/ 1353623 w 5155357"/>
              <a:gd name="connsiteY2611" fmla="*/ 670710 h 1041673"/>
              <a:gd name="connsiteX2612" fmla="*/ 1352752 w 5155357"/>
              <a:gd name="connsiteY2612" fmla="*/ 674502 h 1041673"/>
              <a:gd name="connsiteX2613" fmla="*/ 1350701 w 5155357"/>
              <a:gd name="connsiteY2613" fmla="*/ 690544 h 1041673"/>
              <a:gd name="connsiteX2614" fmla="*/ 1347902 w 5155357"/>
              <a:gd name="connsiteY2614" fmla="*/ 693342 h 1041673"/>
              <a:gd name="connsiteX2615" fmla="*/ 1351322 w 5155357"/>
              <a:gd name="connsiteY2615" fmla="*/ 843438 h 1041673"/>
              <a:gd name="connsiteX2616" fmla="*/ 1350762 w 5155357"/>
              <a:gd name="connsiteY2616" fmla="*/ 831749 h 1041673"/>
              <a:gd name="connsiteX2617" fmla="*/ 1349643 w 5155357"/>
              <a:gd name="connsiteY2617" fmla="*/ 828951 h 1041673"/>
              <a:gd name="connsiteX2618" fmla="*/ 1352441 w 5155357"/>
              <a:gd name="connsiteY2618" fmla="*/ 805448 h 1041673"/>
              <a:gd name="connsiteX2619" fmla="*/ 1354679 w 5155357"/>
              <a:gd name="connsiteY2619" fmla="*/ 798173 h 1041673"/>
              <a:gd name="connsiteX2620" fmla="*/ 1354120 w 5155357"/>
              <a:gd name="connsiteY2620" fmla="*/ 787541 h 1041673"/>
              <a:gd name="connsiteX2621" fmla="*/ 1357478 w 5155357"/>
              <a:gd name="connsiteY2621" fmla="*/ 778028 h 1041673"/>
              <a:gd name="connsiteX2622" fmla="*/ 1360835 w 5155357"/>
              <a:gd name="connsiteY2622" fmla="*/ 762483 h 1041673"/>
              <a:gd name="connsiteX2623" fmla="*/ 1362514 w 5155357"/>
              <a:gd name="connsiteY2623" fmla="*/ 763540 h 1041673"/>
              <a:gd name="connsiteX2624" fmla="*/ 1362389 w 5155357"/>
              <a:gd name="connsiteY2624" fmla="*/ 763789 h 1041673"/>
              <a:gd name="connsiteX2625" fmla="*/ 1362266 w 5155357"/>
              <a:gd name="connsiteY2625" fmla="*/ 765779 h 1041673"/>
              <a:gd name="connsiteX2626" fmla="*/ 1359841 w 5155357"/>
              <a:gd name="connsiteY2626" fmla="*/ 780080 h 1041673"/>
              <a:gd name="connsiteX2627" fmla="*/ 1360276 w 5155357"/>
              <a:gd name="connsiteY2627" fmla="*/ 780950 h 1041673"/>
              <a:gd name="connsiteX2628" fmla="*/ 1360525 w 5155357"/>
              <a:gd name="connsiteY2628" fmla="*/ 780950 h 1041673"/>
              <a:gd name="connsiteX2629" fmla="*/ 1361146 w 5155357"/>
              <a:gd name="connsiteY2629" fmla="*/ 780515 h 1041673"/>
              <a:gd name="connsiteX2630" fmla="*/ 1363633 w 5155357"/>
              <a:gd name="connsiteY2630" fmla="*/ 765841 h 1041673"/>
              <a:gd name="connsiteX2631" fmla="*/ 1363758 w 5155357"/>
              <a:gd name="connsiteY2631" fmla="*/ 763851 h 1041673"/>
              <a:gd name="connsiteX2632" fmla="*/ 1363758 w 5155357"/>
              <a:gd name="connsiteY2632" fmla="*/ 763727 h 1041673"/>
              <a:gd name="connsiteX2633" fmla="*/ 1366431 w 5155357"/>
              <a:gd name="connsiteY2633" fmla="*/ 747312 h 1041673"/>
              <a:gd name="connsiteX2634" fmla="*/ 1366431 w 5155357"/>
              <a:gd name="connsiteY2634" fmla="*/ 747312 h 1041673"/>
              <a:gd name="connsiteX2635" fmla="*/ 1367115 w 5155357"/>
              <a:gd name="connsiteY2635" fmla="*/ 741219 h 1041673"/>
              <a:gd name="connsiteX2636" fmla="*/ 1367613 w 5155357"/>
              <a:gd name="connsiteY2636" fmla="*/ 735996 h 1041673"/>
              <a:gd name="connsiteX2637" fmla="*/ 1369789 w 5155357"/>
              <a:gd name="connsiteY2637" fmla="*/ 731643 h 1041673"/>
              <a:gd name="connsiteX2638" fmla="*/ 1369230 w 5155357"/>
              <a:gd name="connsiteY2638" fmla="*/ 739478 h 1041673"/>
              <a:gd name="connsiteX2639" fmla="*/ 1367551 w 5155357"/>
              <a:gd name="connsiteY2639" fmla="*/ 748494 h 1041673"/>
              <a:gd name="connsiteX2640" fmla="*/ 1362514 w 5155357"/>
              <a:gd name="connsiteY2640" fmla="*/ 788038 h 1041673"/>
              <a:gd name="connsiteX2641" fmla="*/ 1360835 w 5155357"/>
              <a:gd name="connsiteY2641" fmla="*/ 790836 h 1041673"/>
              <a:gd name="connsiteX2642" fmla="*/ 1358721 w 5155357"/>
              <a:gd name="connsiteY2642" fmla="*/ 808433 h 1041673"/>
              <a:gd name="connsiteX2643" fmla="*/ 1356358 w 5155357"/>
              <a:gd name="connsiteY2643" fmla="*/ 810049 h 1041673"/>
              <a:gd name="connsiteX2644" fmla="*/ 1355923 w 5155357"/>
              <a:gd name="connsiteY2644" fmla="*/ 810920 h 1041673"/>
              <a:gd name="connsiteX2645" fmla="*/ 1355986 w 5155357"/>
              <a:gd name="connsiteY2645" fmla="*/ 811666 h 1041673"/>
              <a:gd name="connsiteX2646" fmla="*/ 1356358 w 5155357"/>
              <a:gd name="connsiteY2646" fmla="*/ 811790 h 1041673"/>
              <a:gd name="connsiteX2647" fmla="*/ 1356794 w 5155357"/>
              <a:gd name="connsiteY2647" fmla="*/ 811604 h 1041673"/>
              <a:gd name="connsiteX2648" fmla="*/ 1357416 w 5155357"/>
              <a:gd name="connsiteY2648" fmla="*/ 810422 h 1041673"/>
              <a:gd name="connsiteX2649" fmla="*/ 1358721 w 5155357"/>
              <a:gd name="connsiteY2649" fmla="*/ 809552 h 1041673"/>
              <a:gd name="connsiteX2650" fmla="*/ 1359157 w 5155357"/>
              <a:gd name="connsiteY2650" fmla="*/ 809552 h 1041673"/>
              <a:gd name="connsiteX2651" fmla="*/ 1356358 w 5155357"/>
              <a:gd name="connsiteY2651" fmla="*/ 833304 h 1041673"/>
              <a:gd name="connsiteX2652" fmla="*/ 1354742 w 5155357"/>
              <a:gd name="connsiteY2652" fmla="*/ 832309 h 1041673"/>
              <a:gd name="connsiteX2653" fmla="*/ 1354617 w 5155357"/>
              <a:gd name="connsiteY2653" fmla="*/ 831438 h 1041673"/>
              <a:gd name="connsiteX2654" fmla="*/ 1354369 w 5155357"/>
              <a:gd name="connsiteY2654" fmla="*/ 829573 h 1041673"/>
              <a:gd name="connsiteX2655" fmla="*/ 1353436 w 5155357"/>
              <a:gd name="connsiteY2655" fmla="*/ 828951 h 1041673"/>
              <a:gd name="connsiteX2656" fmla="*/ 1352815 w 5155357"/>
              <a:gd name="connsiteY2656" fmla="*/ 829884 h 1041673"/>
              <a:gd name="connsiteX2657" fmla="*/ 1353063 w 5155357"/>
              <a:gd name="connsiteY2657" fmla="*/ 831625 h 1041673"/>
              <a:gd name="connsiteX2658" fmla="*/ 1353250 w 5155357"/>
              <a:gd name="connsiteY2658" fmla="*/ 832806 h 1041673"/>
              <a:gd name="connsiteX2659" fmla="*/ 1353063 w 5155357"/>
              <a:gd name="connsiteY2659" fmla="*/ 832806 h 1041673"/>
              <a:gd name="connsiteX2660" fmla="*/ 1351385 w 5155357"/>
              <a:gd name="connsiteY2660" fmla="*/ 843376 h 1041673"/>
              <a:gd name="connsiteX2661" fmla="*/ 1371406 w 5155357"/>
              <a:gd name="connsiteY2661" fmla="*/ 725115 h 1041673"/>
              <a:gd name="connsiteX2662" fmla="*/ 1370846 w 5155357"/>
              <a:gd name="connsiteY2662" fmla="*/ 729032 h 1041673"/>
              <a:gd name="connsiteX2663" fmla="*/ 1369727 w 5155357"/>
              <a:gd name="connsiteY2663" fmla="*/ 727975 h 1041673"/>
              <a:gd name="connsiteX2664" fmla="*/ 1369602 w 5155357"/>
              <a:gd name="connsiteY2664" fmla="*/ 727975 h 1041673"/>
              <a:gd name="connsiteX2665" fmla="*/ 1369664 w 5155357"/>
              <a:gd name="connsiteY2665" fmla="*/ 727415 h 1041673"/>
              <a:gd name="connsiteX2666" fmla="*/ 1369789 w 5155357"/>
              <a:gd name="connsiteY2666" fmla="*/ 726794 h 1041673"/>
              <a:gd name="connsiteX2667" fmla="*/ 1371406 w 5155357"/>
              <a:gd name="connsiteY2667" fmla="*/ 725115 h 1041673"/>
              <a:gd name="connsiteX2668" fmla="*/ 1371965 w 5155357"/>
              <a:gd name="connsiteY2668" fmla="*/ 721757 h 1041673"/>
              <a:gd name="connsiteX2669" fmla="*/ 1371406 w 5155357"/>
              <a:gd name="connsiteY2669" fmla="*/ 724058 h 1041673"/>
              <a:gd name="connsiteX2670" fmla="*/ 1371965 w 5155357"/>
              <a:gd name="connsiteY2670" fmla="*/ 721757 h 1041673"/>
              <a:gd name="connsiteX2671" fmla="*/ 1368048 w 5155357"/>
              <a:gd name="connsiteY2671" fmla="*/ 774235 h 1041673"/>
              <a:gd name="connsiteX2672" fmla="*/ 1370286 w 5155357"/>
              <a:gd name="connsiteY2672" fmla="*/ 756950 h 1041673"/>
              <a:gd name="connsiteX2673" fmla="*/ 1368048 w 5155357"/>
              <a:gd name="connsiteY2673" fmla="*/ 774235 h 1041673"/>
              <a:gd name="connsiteX2674" fmla="*/ 1371406 w 5155357"/>
              <a:gd name="connsiteY2674" fmla="*/ 750234 h 1041673"/>
              <a:gd name="connsiteX2675" fmla="*/ 1370846 w 5155357"/>
              <a:gd name="connsiteY2675" fmla="*/ 753592 h 1041673"/>
              <a:gd name="connsiteX2676" fmla="*/ 1371406 w 5155357"/>
              <a:gd name="connsiteY2676" fmla="*/ 750234 h 1041673"/>
              <a:gd name="connsiteX2677" fmla="*/ 1367488 w 5155357"/>
              <a:gd name="connsiteY2677" fmla="*/ 783251 h 1041673"/>
              <a:gd name="connsiteX2678" fmla="*/ 1364131 w 5155357"/>
              <a:gd name="connsiteY2678" fmla="*/ 804951 h 1041673"/>
              <a:gd name="connsiteX2679" fmla="*/ 1364691 w 5155357"/>
              <a:gd name="connsiteY2679" fmla="*/ 794318 h 1041673"/>
              <a:gd name="connsiteX2680" fmla="*/ 1366369 w 5155357"/>
              <a:gd name="connsiteY2680" fmla="*/ 782629 h 1041673"/>
              <a:gd name="connsiteX2681" fmla="*/ 1367488 w 5155357"/>
              <a:gd name="connsiteY2681" fmla="*/ 783189 h 1041673"/>
              <a:gd name="connsiteX2682" fmla="*/ 1361892 w 5155357"/>
              <a:gd name="connsiteY2682" fmla="*/ 817821 h 1041673"/>
              <a:gd name="connsiteX2683" fmla="*/ 1360773 w 5155357"/>
              <a:gd name="connsiteY2683" fmla="*/ 825594 h 1041673"/>
              <a:gd name="connsiteX2684" fmla="*/ 1361892 w 5155357"/>
              <a:gd name="connsiteY2684" fmla="*/ 817821 h 1041673"/>
              <a:gd name="connsiteX2685" fmla="*/ 1353250 w 5155357"/>
              <a:gd name="connsiteY2685" fmla="*/ 915005 h 1041673"/>
              <a:gd name="connsiteX2686" fmla="*/ 1353250 w 5155357"/>
              <a:gd name="connsiteY2686" fmla="*/ 915316 h 1041673"/>
              <a:gd name="connsiteX2687" fmla="*/ 1353250 w 5155357"/>
              <a:gd name="connsiteY2687" fmla="*/ 915937 h 1041673"/>
              <a:gd name="connsiteX2688" fmla="*/ 1353187 w 5155357"/>
              <a:gd name="connsiteY2688" fmla="*/ 920228 h 1041673"/>
              <a:gd name="connsiteX2689" fmla="*/ 1352503 w 5155357"/>
              <a:gd name="connsiteY2689" fmla="*/ 922217 h 1041673"/>
              <a:gd name="connsiteX2690" fmla="*/ 1352939 w 5155357"/>
              <a:gd name="connsiteY2690" fmla="*/ 914694 h 1041673"/>
              <a:gd name="connsiteX2691" fmla="*/ 1353312 w 5155357"/>
              <a:gd name="connsiteY2691" fmla="*/ 915005 h 1041673"/>
              <a:gd name="connsiteX2692" fmla="*/ 1352441 w 5155357"/>
              <a:gd name="connsiteY2692" fmla="*/ 856371 h 1041673"/>
              <a:gd name="connsiteX2693" fmla="*/ 1353001 w 5155357"/>
              <a:gd name="connsiteY2693" fmla="*/ 860786 h 1041673"/>
              <a:gd name="connsiteX2694" fmla="*/ 1352441 w 5155357"/>
              <a:gd name="connsiteY2694" fmla="*/ 856371 h 1041673"/>
              <a:gd name="connsiteX2695" fmla="*/ 1354494 w 5155357"/>
              <a:gd name="connsiteY2695" fmla="*/ 903067 h 1041673"/>
              <a:gd name="connsiteX2696" fmla="*/ 1353498 w 5155357"/>
              <a:gd name="connsiteY2696" fmla="*/ 905865 h 1041673"/>
              <a:gd name="connsiteX2697" fmla="*/ 1354120 w 5155357"/>
              <a:gd name="connsiteY2697" fmla="*/ 896476 h 1041673"/>
              <a:gd name="connsiteX2698" fmla="*/ 1354679 w 5155357"/>
              <a:gd name="connsiteY2698" fmla="*/ 901015 h 1041673"/>
              <a:gd name="connsiteX2699" fmla="*/ 1354928 w 5155357"/>
              <a:gd name="connsiteY2699" fmla="*/ 901015 h 1041673"/>
              <a:gd name="connsiteX2700" fmla="*/ 1354556 w 5155357"/>
              <a:gd name="connsiteY2700" fmla="*/ 903067 h 1041673"/>
              <a:gd name="connsiteX2701" fmla="*/ 1366805 w 5155357"/>
              <a:gd name="connsiteY2701" fmla="*/ 935212 h 1041673"/>
              <a:gd name="connsiteX2702" fmla="*/ 1365996 w 5155357"/>
              <a:gd name="connsiteY2702" fmla="*/ 931171 h 1041673"/>
              <a:gd name="connsiteX2703" fmla="*/ 1367737 w 5155357"/>
              <a:gd name="connsiteY2703" fmla="*/ 931420 h 1041673"/>
              <a:gd name="connsiteX2704" fmla="*/ 1366805 w 5155357"/>
              <a:gd name="connsiteY2704" fmla="*/ 935212 h 1041673"/>
              <a:gd name="connsiteX2705" fmla="*/ 1368607 w 5155357"/>
              <a:gd name="connsiteY2705" fmla="*/ 921222 h 1041673"/>
              <a:gd name="connsiteX2706" fmla="*/ 1367737 w 5155357"/>
              <a:gd name="connsiteY2706" fmla="*/ 926818 h 1041673"/>
              <a:gd name="connsiteX2707" fmla="*/ 1366556 w 5155357"/>
              <a:gd name="connsiteY2707" fmla="*/ 924083 h 1041673"/>
              <a:gd name="connsiteX2708" fmla="*/ 1366431 w 5155357"/>
              <a:gd name="connsiteY2708" fmla="*/ 919171 h 1041673"/>
              <a:gd name="connsiteX2709" fmla="*/ 1368607 w 5155357"/>
              <a:gd name="connsiteY2709" fmla="*/ 921222 h 1041673"/>
              <a:gd name="connsiteX2710" fmla="*/ 1369789 w 5155357"/>
              <a:gd name="connsiteY2710" fmla="*/ 809738 h 1041673"/>
              <a:gd name="connsiteX2711" fmla="*/ 1368732 w 5155357"/>
              <a:gd name="connsiteY2711" fmla="*/ 812474 h 1041673"/>
              <a:gd name="connsiteX2712" fmla="*/ 1367551 w 5155357"/>
              <a:gd name="connsiteY2712" fmla="*/ 813904 h 1041673"/>
              <a:gd name="connsiteX2713" fmla="*/ 1368110 w 5155357"/>
              <a:gd name="connsiteY2713" fmla="*/ 815832 h 1041673"/>
              <a:gd name="connsiteX2714" fmla="*/ 1367737 w 5155357"/>
              <a:gd name="connsiteY2714" fmla="*/ 821365 h 1041673"/>
              <a:gd name="connsiteX2715" fmla="*/ 1367053 w 5155357"/>
              <a:gd name="connsiteY2715" fmla="*/ 825158 h 1041673"/>
              <a:gd name="connsiteX2716" fmla="*/ 1367053 w 5155357"/>
              <a:gd name="connsiteY2716" fmla="*/ 827832 h 1041673"/>
              <a:gd name="connsiteX2717" fmla="*/ 1365623 w 5155357"/>
              <a:gd name="connsiteY2717" fmla="*/ 832371 h 1041673"/>
              <a:gd name="connsiteX2718" fmla="*/ 1365747 w 5155357"/>
              <a:gd name="connsiteY2718" fmla="*/ 837407 h 1041673"/>
              <a:gd name="connsiteX2719" fmla="*/ 1364131 w 5155357"/>
              <a:gd name="connsiteY2719" fmla="*/ 841573 h 1041673"/>
              <a:gd name="connsiteX2720" fmla="*/ 1363571 w 5155357"/>
              <a:gd name="connsiteY2720" fmla="*/ 840765 h 1041673"/>
              <a:gd name="connsiteX2721" fmla="*/ 1364131 w 5155357"/>
              <a:gd name="connsiteY2721" fmla="*/ 841946 h 1041673"/>
              <a:gd name="connsiteX2722" fmla="*/ 1364068 w 5155357"/>
              <a:gd name="connsiteY2722" fmla="*/ 847480 h 1041673"/>
              <a:gd name="connsiteX2723" fmla="*/ 1363074 w 5155357"/>
              <a:gd name="connsiteY2723" fmla="*/ 853200 h 1041673"/>
              <a:gd name="connsiteX2724" fmla="*/ 1362017 w 5155357"/>
              <a:gd name="connsiteY2724" fmla="*/ 859356 h 1041673"/>
              <a:gd name="connsiteX2725" fmla="*/ 1362266 w 5155357"/>
              <a:gd name="connsiteY2725" fmla="*/ 862092 h 1041673"/>
              <a:gd name="connsiteX2726" fmla="*/ 1361768 w 5155357"/>
              <a:gd name="connsiteY2726" fmla="*/ 866382 h 1041673"/>
              <a:gd name="connsiteX2727" fmla="*/ 1360711 w 5155357"/>
              <a:gd name="connsiteY2727" fmla="*/ 869740 h 1041673"/>
              <a:gd name="connsiteX2728" fmla="*/ 1360587 w 5155357"/>
              <a:gd name="connsiteY2728" fmla="*/ 872848 h 1041673"/>
              <a:gd name="connsiteX2729" fmla="*/ 1360338 w 5155357"/>
              <a:gd name="connsiteY2729" fmla="*/ 874900 h 1041673"/>
              <a:gd name="connsiteX2730" fmla="*/ 1358908 w 5155357"/>
              <a:gd name="connsiteY2730" fmla="*/ 873346 h 1041673"/>
              <a:gd name="connsiteX2731" fmla="*/ 1358534 w 5155357"/>
              <a:gd name="connsiteY2731" fmla="*/ 869864 h 1041673"/>
              <a:gd name="connsiteX2732" fmla="*/ 1359405 w 5155357"/>
              <a:gd name="connsiteY2732" fmla="*/ 864828 h 1041673"/>
              <a:gd name="connsiteX2733" fmla="*/ 1359405 w 5155357"/>
              <a:gd name="connsiteY2733" fmla="*/ 861470 h 1041673"/>
              <a:gd name="connsiteX2734" fmla="*/ 1359716 w 5155357"/>
              <a:gd name="connsiteY2734" fmla="*/ 858983 h 1041673"/>
              <a:gd name="connsiteX2735" fmla="*/ 1358286 w 5155357"/>
              <a:gd name="connsiteY2735" fmla="*/ 864454 h 1041673"/>
              <a:gd name="connsiteX2736" fmla="*/ 1356980 w 5155357"/>
              <a:gd name="connsiteY2736" fmla="*/ 867688 h 1041673"/>
              <a:gd name="connsiteX2737" fmla="*/ 1356048 w 5155357"/>
              <a:gd name="connsiteY2737" fmla="*/ 864019 h 1041673"/>
              <a:gd name="connsiteX2738" fmla="*/ 1355923 w 5155357"/>
              <a:gd name="connsiteY2738" fmla="*/ 860040 h 1041673"/>
              <a:gd name="connsiteX2739" fmla="*/ 1355675 w 5155357"/>
              <a:gd name="connsiteY2739" fmla="*/ 857988 h 1041673"/>
              <a:gd name="connsiteX2740" fmla="*/ 1356234 w 5155357"/>
              <a:gd name="connsiteY2740" fmla="*/ 855377 h 1041673"/>
              <a:gd name="connsiteX2741" fmla="*/ 1356358 w 5155357"/>
              <a:gd name="connsiteY2741" fmla="*/ 852392 h 1041673"/>
              <a:gd name="connsiteX2742" fmla="*/ 1356358 w 5155357"/>
              <a:gd name="connsiteY2742" fmla="*/ 848413 h 1041673"/>
              <a:gd name="connsiteX2743" fmla="*/ 1356607 w 5155357"/>
              <a:gd name="connsiteY2743" fmla="*/ 844496 h 1041673"/>
              <a:gd name="connsiteX2744" fmla="*/ 1354679 w 5155357"/>
              <a:gd name="connsiteY2744" fmla="*/ 847729 h 1041673"/>
              <a:gd name="connsiteX2745" fmla="*/ 1354245 w 5155357"/>
              <a:gd name="connsiteY2745" fmla="*/ 854071 h 1041673"/>
              <a:gd name="connsiteX2746" fmla="*/ 1353498 w 5155357"/>
              <a:gd name="connsiteY2746" fmla="*/ 850216 h 1041673"/>
              <a:gd name="connsiteX2747" fmla="*/ 1353498 w 5155357"/>
              <a:gd name="connsiteY2747" fmla="*/ 845304 h 1041673"/>
              <a:gd name="connsiteX2748" fmla="*/ 1353623 w 5155357"/>
              <a:gd name="connsiteY2748" fmla="*/ 841822 h 1041673"/>
              <a:gd name="connsiteX2749" fmla="*/ 1354928 w 5155357"/>
              <a:gd name="connsiteY2749" fmla="*/ 839770 h 1041673"/>
              <a:gd name="connsiteX2750" fmla="*/ 1356234 w 5155357"/>
              <a:gd name="connsiteY2750" fmla="*/ 842444 h 1041673"/>
              <a:gd name="connsiteX2751" fmla="*/ 1356732 w 5155357"/>
              <a:gd name="connsiteY2751" fmla="*/ 839459 h 1041673"/>
              <a:gd name="connsiteX2752" fmla="*/ 1359157 w 5155357"/>
              <a:gd name="connsiteY2752" fmla="*/ 837967 h 1041673"/>
              <a:gd name="connsiteX2753" fmla="*/ 1357975 w 5155357"/>
              <a:gd name="connsiteY2753" fmla="*/ 849781 h 1041673"/>
              <a:gd name="connsiteX2754" fmla="*/ 1360213 w 5155357"/>
              <a:gd name="connsiteY2754" fmla="*/ 835853 h 1041673"/>
              <a:gd name="connsiteX2755" fmla="*/ 1359281 w 5155357"/>
              <a:gd name="connsiteY2755" fmla="*/ 837656 h 1041673"/>
              <a:gd name="connsiteX2756" fmla="*/ 1359281 w 5155357"/>
              <a:gd name="connsiteY2756" fmla="*/ 837469 h 1041673"/>
              <a:gd name="connsiteX2757" fmla="*/ 1359281 w 5155357"/>
              <a:gd name="connsiteY2757" fmla="*/ 837221 h 1041673"/>
              <a:gd name="connsiteX2758" fmla="*/ 1357913 w 5155357"/>
              <a:gd name="connsiteY2758" fmla="*/ 835045 h 1041673"/>
              <a:gd name="connsiteX2759" fmla="*/ 1359654 w 5155357"/>
              <a:gd name="connsiteY2759" fmla="*/ 833552 h 1041673"/>
              <a:gd name="connsiteX2760" fmla="*/ 1360773 w 5155357"/>
              <a:gd name="connsiteY2760" fmla="*/ 829635 h 1041673"/>
              <a:gd name="connsiteX2761" fmla="*/ 1359654 w 5155357"/>
              <a:gd name="connsiteY2761" fmla="*/ 833552 h 1041673"/>
              <a:gd name="connsiteX2762" fmla="*/ 1362638 w 5155357"/>
              <a:gd name="connsiteY2762" fmla="*/ 834236 h 1041673"/>
              <a:gd name="connsiteX2763" fmla="*/ 1363447 w 5155357"/>
              <a:gd name="connsiteY2763" fmla="*/ 830630 h 1041673"/>
              <a:gd name="connsiteX2764" fmla="*/ 1364068 w 5155357"/>
              <a:gd name="connsiteY2764" fmla="*/ 825967 h 1041673"/>
              <a:gd name="connsiteX2765" fmla="*/ 1364877 w 5155357"/>
              <a:gd name="connsiteY2765" fmla="*/ 822112 h 1041673"/>
              <a:gd name="connsiteX2766" fmla="*/ 1365498 w 5155357"/>
              <a:gd name="connsiteY2766" fmla="*/ 818194 h 1041673"/>
              <a:gd name="connsiteX2767" fmla="*/ 1366307 w 5155357"/>
              <a:gd name="connsiteY2767" fmla="*/ 815272 h 1041673"/>
              <a:gd name="connsiteX2768" fmla="*/ 1366431 w 5155357"/>
              <a:gd name="connsiteY2768" fmla="*/ 813966 h 1041673"/>
              <a:gd name="connsiteX2769" fmla="*/ 1367551 w 5155357"/>
              <a:gd name="connsiteY2769" fmla="*/ 813966 h 1041673"/>
              <a:gd name="connsiteX2770" fmla="*/ 1366805 w 5155357"/>
              <a:gd name="connsiteY2770" fmla="*/ 812412 h 1041673"/>
              <a:gd name="connsiteX2771" fmla="*/ 1365250 w 5155357"/>
              <a:gd name="connsiteY2771" fmla="*/ 811790 h 1041673"/>
              <a:gd name="connsiteX2772" fmla="*/ 1361333 w 5155357"/>
              <a:gd name="connsiteY2772" fmla="*/ 815645 h 1041673"/>
              <a:gd name="connsiteX2773" fmla="*/ 1363012 w 5155357"/>
              <a:gd name="connsiteY2773" fmla="*/ 805572 h 1041673"/>
              <a:gd name="connsiteX2774" fmla="*/ 1363012 w 5155357"/>
              <a:gd name="connsiteY2774" fmla="*/ 809490 h 1041673"/>
              <a:gd name="connsiteX2775" fmla="*/ 1365126 w 5155357"/>
              <a:gd name="connsiteY2775" fmla="*/ 811293 h 1041673"/>
              <a:gd name="connsiteX2776" fmla="*/ 1365872 w 5155357"/>
              <a:gd name="connsiteY2776" fmla="*/ 807997 h 1041673"/>
              <a:gd name="connsiteX2777" fmla="*/ 1367053 w 5155357"/>
              <a:gd name="connsiteY2777" fmla="*/ 805572 h 1041673"/>
              <a:gd name="connsiteX2778" fmla="*/ 1367551 w 5155357"/>
              <a:gd name="connsiteY2778" fmla="*/ 802464 h 1041673"/>
              <a:gd name="connsiteX2779" fmla="*/ 1368234 w 5155357"/>
              <a:gd name="connsiteY2779" fmla="*/ 799106 h 1041673"/>
              <a:gd name="connsiteX2780" fmla="*/ 1369913 w 5155357"/>
              <a:gd name="connsiteY2780" fmla="*/ 798484 h 1041673"/>
              <a:gd name="connsiteX2781" fmla="*/ 1370535 w 5155357"/>
              <a:gd name="connsiteY2781" fmla="*/ 802961 h 1041673"/>
              <a:gd name="connsiteX2782" fmla="*/ 1369540 w 5155357"/>
              <a:gd name="connsiteY2782" fmla="*/ 806443 h 1041673"/>
              <a:gd name="connsiteX2783" fmla="*/ 1369789 w 5155357"/>
              <a:gd name="connsiteY2783" fmla="*/ 809800 h 1041673"/>
              <a:gd name="connsiteX2784" fmla="*/ 1370286 w 5155357"/>
              <a:gd name="connsiteY2784" fmla="*/ 865760 h 1041673"/>
              <a:gd name="connsiteX2785" fmla="*/ 1370286 w 5155357"/>
              <a:gd name="connsiteY2785" fmla="*/ 865760 h 1041673"/>
              <a:gd name="connsiteX2786" fmla="*/ 1374452 w 5155357"/>
              <a:gd name="connsiteY2786" fmla="*/ 853076 h 1041673"/>
              <a:gd name="connsiteX2787" fmla="*/ 1374203 w 5155357"/>
              <a:gd name="connsiteY2787" fmla="*/ 854071 h 1041673"/>
              <a:gd name="connsiteX2788" fmla="*/ 1374266 w 5155357"/>
              <a:gd name="connsiteY2788" fmla="*/ 854071 h 1041673"/>
              <a:gd name="connsiteX2789" fmla="*/ 1374141 w 5155357"/>
              <a:gd name="connsiteY2789" fmla="*/ 854506 h 1041673"/>
              <a:gd name="connsiteX2790" fmla="*/ 1374266 w 5155357"/>
              <a:gd name="connsiteY2790" fmla="*/ 853200 h 1041673"/>
              <a:gd name="connsiteX2791" fmla="*/ 1374390 w 5155357"/>
              <a:gd name="connsiteY2791" fmla="*/ 853076 h 1041673"/>
              <a:gd name="connsiteX2792" fmla="*/ 1374701 w 5155357"/>
              <a:gd name="connsiteY2792" fmla="*/ 850713 h 1041673"/>
              <a:gd name="connsiteX2793" fmla="*/ 1374701 w 5155357"/>
              <a:gd name="connsiteY2793" fmla="*/ 850713 h 1041673"/>
              <a:gd name="connsiteX2794" fmla="*/ 1374701 w 5155357"/>
              <a:gd name="connsiteY2794" fmla="*/ 850713 h 1041673"/>
              <a:gd name="connsiteX2795" fmla="*/ 1374701 w 5155357"/>
              <a:gd name="connsiteY2795" fmla="*/ 850713 h 1041673"/>
              <a:gd name="connsiteX2796" fmla="*/ 1374390 w 5155357"/>
              <a:gd name="connsiteY2796" fmla="*/ 853076 h 1041673"/>
              <a:gd name="connsiteX2797" fmla="*/ 1374949 w 5155357"/>
              <a:gd name="connsiteY2797" fmla="*/ 849843 h 1041673"/>
              <a:gd name="connsiteX2798" fmla="*/ 1374577 w 5155357"/>
              <a:gd name="connsiteY2798" fmla="*/ 849594 h 1041673"/>
              <a:gd name="connsiteX2799" fmla="*/ 1374266 w 5155357"/>
              <a:gd name="connsiteY2799" fmla="*/ 849532 h 1041673"/>
              <a:gd name="connsiteX2800" fmla="*/ 1373085 w 5155357"/>
              <a:gd name="connsiteY2800" fmla="*/ 846796 h 1041673"/>
              <a:gd name="connsiteX2801" fmla="*/ 1373644 w 5155357"/>
              <a:gd name="connsiteY2801" fmla="*/ 849345 h 1041673"/>
              <a:gd name="connsiteX2802" fmla="*/ 1373644 w 5155357"/>
              <a:gd name="connsiteY2802" fmla="*/ 849345 h 1041673"/>
              <a:gd name="connsiteX2803" fmla="*/ 1372836 w 5155357"/>
              <a:gd name="connsiteY2803" fmla="*/ 849656 h 1041673"/>
              <a:gd name="connsiteX2804" fmla="*/ 1373147 w 5155357"/>
              <a:gd name="connsiteY2804" fmla="*/ 850464 h 1041673"/>
              <a:gd name="connsiteX2805" fmla="*/ 1373582 w 5155357"/>
              <a:gd name="connsiteY2805" fmla="*/ 850589 h 1041673"/>
              <a:gd name="connsiteX2806" fmla="*/ 1373582 w 5155357"/>
              <a:gd name="connsiteY2806" fmla="*/ 850713 h 1041673"/>
              <a:gd name="connsiteX2807" fmla="*/ 1374141 w 5155357"/>
              <a:gd name="connsiteY2807" fmla="*/ 854630 h 1041673"/>
              <a:gd name="connsiteX2808" fmla="*/ 1374141 w 5155357"/>
              <a:gd name="connsiteY2808" fmla="*/ 854817 h 1041673"/>
              <a:gd name="connsiteX2809" fmla="*/ 1374017 w 5155357"/>
              <a:gd name="connsiteY2809" fmla="*/ 855314 h 1041673"/>
              <a:gd name="connsiteX2810" fmla="*/ 1374017 w 5155357"/>
              <a:gd name="connsiteY2810" fmla="*/ 855625 h 1041673"/>
              <a:gd name="connsiteX2811" fmla="*/ 1373333 w 5155357"/>
              <a:gd name="connsiteY2811" fmla="*/ 856434 h 1041673"/>
              <a:gd name="connsiteX2812" fmla="*/ 1372027 w 5155357"/>
              <a:gd name="connsiteY2812" fmla="*/ 861346 h 1041673"/>
              <a:gd name="connsiteX2813" fmla="*/ 1370722 w 5155357"/>
              <a:gd name="connsiteY2813" fmla="*/ 858734 h 1041673"/>
              <a:gd name="connsiteX2814" fmla="*/ 1371032 w 5155357"/>
              <a:gd name="connsiteY2814" fmla="*/ 855128 h 1041673"/>
              <a:gd name="connsiteX2815" fmla="*/ 1371281 w 5155357"/>
              <a:gd name="connsiteY2815" fmla="*/ 850713 h 1041673"/>
              <a:gd name="connsiteX2816" fmla="*/ 1371778 w 5155357"/>
              <a:gd name="connsiteY2816" fmla="*/ 846361 h 1041673"/>
              <a:gd name="connsiteX2817" fmla="*/ 1372524 w 5155357"/>
              <a:gd name="connsiteY2817" fmla="*/ 840516 h 1041673"/>
              <a:gd name="connsiteX2818" fmla="*/ 1373333 w 5155357"/>
              <a:gd name="connsiteY2818" fmla="*/ 842568 h 1041673"/>
              <a:gd name="connsiteX2819" fmla="*/ 1374079 w 5155357"/>
              <a:gd name="connsiteY2819" fmla="*/ 845055 h 1041673"/>
              <a:gd name="connsiteX2820" fmla="*/ 1375012 w 5155357"/>
              <a:gd name="connsiteY2820" fmla="*/ 847480 h 1041673"/>
              <a:gd name="connsiteX2821" fmla="*/ 1374887 w 5155357"/>
              <a:gd name="connsiteY2821" fmla="*/ 849843 h 1041673"/>
              <a:gd name="connsiteX2822" fmla="*/ 1375572 w 5155357"/>
              <a:gd name="connsiteY2822" fmla="*/ 732265 h 1041673"/>
              <a:gd name="connsiteX2823" fmla="*/ 1374017 w 5155357"/>
              <a:gd name="connsiteY2823" fmla="*/ 735747 h 1041673"/>
              <a:gd name="connsiteX2824" fmla="*/ 1373644 w 5155357"/>
              <a:gd name="connsiteY2824" fmla="*/ 740410 h 1041673"/>
              <a:gd name="connsiteX2825" fmla="*/ 1373644 w 5155357"/>
              <a:gd name="connsiteY2825" fmla="*/ 743644 h 1041673"/>
              <a:gd name="connsiteX2826" fmla="*/ 1371840 w 5155357"/>
              <a:gd name="connsiteY2826" fmla="*/ 746131 h 1041673"/>
              <a:gd name="connsiteX2827" fmla="*/ 1370411 w 5155357"/>
              <a:gd name="connsiteY2827" fmla="*/ 747374 h 1041673"/>
              <a:gd name="connsiteX2828" fmla="*/ 1370286 w 5155357"/>
              <a:gd name="connsiteY2828" fmla="*/ 744825 h 1041673"/>
              <a:gd name="connsiteX2829" fmla="*/ 1371965 w 5155357"/>
              <a:gd name="connsiteY2829" fmla="*/ 740535 h 1041673"/>
              <a:gd name="connsiteX2830" fmla="*/ 1372463 w 5155357"/>
              <a:gd name="connsiteY2830" fmla="*/ 734504 h 1041673"/>
              <a:gd name="connsiteX2831" fmla="*/ 1373768 w 5155357"/>
              <a:gd name="connsiteY2831" fmla="*/ 730338 h 1041673"/>
              <a:gd name="connsiteX2832" fmla="*/ 1375323 w 5155357"/>
              <a:gd name="connsiteY2832" fmla="*/ 726234 h 1041673"/>
              <a:gd name="connsiteX2833" fmla="*/ 1375572 w 5155357"/>
              <a:gd name="connsiteY2833" fmla="*/ 732265 h 1041673"/>
              <a:gd name="connsiteX2834" fmla="*/ 1375323 w 5155357"/>
              <a:gd name="connsiteY2834" fmla="*/ 693280 h 1041673"/>
              <a:gd name="connsiteX2835" fmla="*/ 1374639 w 5155357"/>
              <a:gd name="connsiteY2835" fmla="*/ 693280 h 1041673"/>
              <a:gd name="connsiteX2836" fmla="*/ 1375385 w 5155357"/>
              <a:gd name="connsiteY2836" fmla="*/ 691042 h 1041673"/>
              <a:gd name="connsiteX2837" fmla="*/ 1375323 w 5155357"/>
              <a:gd name="connsiteY2837" fmla="*/ 693280 h 1041673"/>
              <a:gd name="connsiteX2838" fmla="*/ 1373085 w 5155357"/>
              <a:gd name="connsiteY2838" fmla="*/ 686627 h 1041673"/>
              <a:gd name="connsiteX2839" fmla="*/ 1374266 w 5155357"/>
              <a:gd name="connsiteY2839" fmla="*/ 690047 h 1041673"/>
              <a:gd name="connsiteX2840" fmla="*/ 1373147 w 5155357"/>
              <a:gd name="connsiteY2840" fmla="*/ 693715 h 1041673"/>
              <a:gd name="connsiteX2841" fmla="*/ 1373147 w 5155357"/>
              <a:gd name="connsiteY2841" fmla="*/ 693777 h 1041673"/>
              <a:gd name="connsiteX2842" fmla="*/ 1373022 w 5155357"/>
              <a:gd name="connsiteY2842" fmla="*/ 693777 h 1041673"/>
              <a:gd name="connsiteX2843" fmla="*/ 1369664 w 5155357"/>
              <a:gd name="connsiteY2843" fmla="*/ 702793 h 1041673"/>
              <a:gd name="connsiteX2844" fmla="*/ 1375261 w 5155357"/>
              <a:gd name="connsiteY2844" fmla="*/ 701612 h 1041673"/>
              <a:gd name="connsiteX2845" fmla="*/ 1375261 w 5155357"/>
              <a:gd name="connsiteY2845" fmla="*/ 708327 h 1041673"/>
              <a:gd name="connsiteX2846" fmla="*/ 1371903 w 5155357"/>
              <a:gd name="connsiteY2846" fmla="*/ 707767 h 1041673"/>
              <a:gd name="connsiteX2847" fmla="*/ 1367426 w 5155357"/>
              <a:gd name="connsiteY2847" fmla="*/ 724493 h 1041673"/>
              <a:gd name="connsiteX2848" fmla="*/ 1367986 w 5155357"/>
              <a:gd name="connsiteY2848" fmla="*/ 726172 h 1041673"/>
              <a:gd name="connsiteX2849" fmla="*/ 1368110 w 5155357"/>
              <a:gd name="connsiteY2849" fmla="*/ 726172 h 1041673"/>
              <a:gd name="connsiteX2850" fmla="*/ 1367923 w 5155357"/>
              <a:gd name="connsiteY2850" fmla="*/ 727104 h 1041673"/>
              <a:gd name="connsiteX2851" fmla="*/ 1367923 w 5155357"/>
              <a:gd name="connsiteY2851" fmla="*/ 727415 h 1041673"/>
              <a:gd name="connsiteX2852" fmla="*/ 1365809 w 5155357"/>
              <a:gd name="connsiteY2852" fmla="*/ 735623 h 1041673"/>
              <a:gd name="connsiteX2853" fmla="*/ 1365809 w 5155357"/>
              <a:gd name="connsiteY2853" fmla="*/ 735623 h 1041673"/>
              <a:gd name="connsiteX2854" fmla="*/ 1365250 w 5155357"/>
              <a:gd name="connsiteY2854" fmla="*/ 741343 h 1041673"/>
              <a:gd name="connsiteX2855" fmla="*/ 1364628 w 5155357"/>
              <a:gd name="connsiteY2855" fmla="*/ 746877 h 1041673"/>
              <a:gd name="connsiteX2856" fmla="*/ 1361892 w 5155357"/>
              <a:gd name="connsiteY2856" fmla="*/ 756825 h 1041673"/>
              <a:gd name="connsiteX2857" fmla="*/ 1360213 w 5155357"/>
              <a:gd name="connsiteY2857" fmla="*/ 747934 h 1041673"/>
              <a:gd name="connsiteX2858" fmla="*/ 1365250 w 5155357"/>
              <a:gd name="connsiteY2858" fmla="*/ 726110 h 1041673"/>
              <a:gd name="connsiteX2859" fmla="*/ 1363012 w 5155357"/>
              <a:gd name="connsiteY2859" fmla="*/ 723933 h 1041673"/>
              <a:gd name="connsiteX2860" fmla="*/ 1365250 w 5155357"/>
              <a:gd name="connsiteY2860" fmla="*/ 714358 h 1041673"/>
              <a:gd name="connsiteX2861" fmla="*/ 1369167 w 5155357"/>
              <a:gd name="connsiteY2861" fmla="*/ 706026 h 1041673"/>
              <a:gd name="connsiteX2862" fmla="*/ 1368981 w 5155357"/>
              <a:gd name="connsiteY2862" fmla="*/ 706026 h 1041673"/>
              <a:gd name="connsiteX2863" fmla="*/ 1368981 w 5155357"/>
              <a:gd name="connsiteY2863" fmla="*/ 706026 h 1041673"/>
              <a:gd name="connsiteX2864" fmla="*/ 1369354 w 5155357"/>
              <a:gd name="connsiteY2864" fmla="*/ 704907 h 1041673"/>
              <a:gd name="connsiteX2865" fmla="*/ 1369167 w 5155357"/>
              <a:gd name="connsiteY2865" fmla="*/ 704161 h 1041673"/>
              <a:gd name="connsiteX2866" fmla="*/ 1368421 w 5155357"/>
              <a:gd name="connsiteY2866" fmla="*/ 704348 h 1041673"/>
              <a:gd name="connsiteX2867" fmla="*/ 1367986 w 5155357"/>
              <a:gd name="connsiteY2867" fmla="*/ 705529 h 1041673"/>
              <a:gd name="connsiteX2868" fmla="*/ 1366929 w 5155357"/>
              <a:gd name="connsiteY2868" fmla="*/ 705529 h 1041673"/>
              <a:gd name="connsiteX2869" fmla="*/ 1369727 w 5155357"/>
              <a:gd name="connsiteY2869" fmla="*/ 694337 h 1041673"/>
              <a:gd name="connsiteX2870" fmla="*/ 1369727 w 5155357"/>
              <a:gd name="connsiteY2870" fmla="*/ 688244 h 1041673"/>
              <a:gd name="connsiteX2871" fmla="*/ 1372587 w 5155357"/>
              <a:gd name="connsiteY2871" fmla="*/ 674254 h 1041673"/>
              <a:gd name="connsiteX2872" fmla="*/ 1372214 w 5155357"/>
              <a:gd name="connsiteY2872" fmla="*/ 674067 h 1041673"/>
              <a:gd name="connsiteX2873" fmla="*/ 1372338 w 5155357"/>
              <a:gd name="connsiteY2873" fmla="*/ 670834 h 1041673"/>
              <a:gd name="connsiteX2874" fmla="*/ 1373022 w 5155357"/>
              <a:gd name="connsiteY2874" fmla="*/ 667974 h 1041673"/>
              <a:gd name="connsiteX2875" fmla="*/ 1373893 w 5155357"/>
              <a:gd name="connsiteY2875" fmla="*/ 664367 h 1041673"/>
              <a:gd name="connsiteX2876" fmla="*/ 1373644 w 5155357"/>
              <a:gd name="connsiteY2876" fmla="*/ 662937 h 1041673"/>
              <a:gd name="connsiteX2877" fmla="*/ 1374452 w 5155357"/>
              <a:gd name="connsiteY2877" fmla="*/ 659704 h 1041673"/>
              <a:gd name="connsiteX2878" fmla="*/ 1373644 w 5155357"/>
              <a:gd name="connsiteY2878" fmla="*/ 657155 h 1041673"/>
              <a:gd name="connsiteX2879" fmla="*/ 1374949 w 5155357"/>
              <a:gd name="connsiteY2879" fmla="*/ 654046 h 1041673"/>
              <a:gd name="connsiteX2880" fmla="*/ 1375323 w 5155357"/>
              <a:gd name="connsiteY2880" fmla="*/ 651559 h 1041673"/>
              <a:gd name="connsiteX2881" fmla="*/ 1376504 w 5155357"/>
              <a:gd name="connsiteY2881" fmla="*/ 647953 h 1041673"/>
              <a:gd name="connsiteX2882" fmla="*/ 1377002 w 5155357"/>
              <a:gd name="connsiteY2882" fmla="*/ 645652 h 1041673"/>
              <a:gd name="connsiteX2883" fmla="*/ 1377686 w 5155357"/>
              <a:gd name="connsiteY2883" fmla="*/ 643725 h 1041673"/>
              <a:gd name="connsiteX2884" fmla="*/ 1378432 w 5155357"/>
              <a:gd name="connsiteY2884" fmla="*/ 642170 h 1041673"/>
              <a:gd name="connsiteX2885" fmla="*/ 1378307 w 5155357"/>
              <a:gd name="connsiteY2885" fmla="*/ 639186 h 1041673"/>
              <a:gd name="connsiteX2886" fmla="*/ 1379053 w 5155357"/>
              <a:gd name="connsiteY2886" fmla="*/ 636947 h 1041673"/>
              <a:gd name="connsiteX2887" fmla="*/ 1379364 w 5155357"/>
              <a:gd name="connsiteY2887" fmla="*/ 634398 h 1041673"/>
              <a:gd name="connsiteX2888" fmla="*/ 1380608 w 5155357"/>
              <a:gd name="connsiteY2888" fmla="*/ 632843 h 1041673"/>
              <a:gd name="connsiteX2889" fmla="*/ 1380483 w 5155357"/>
              <a:gd name="connsiteY2889" fmla="*/ 637507 h 1041673"/>
              <a:gd name="connsiteX2890" fmla="*/ 1379737 w 5155357"/>
              <a:gd name="connsiteY2890" fmla="*/ 641486 h 1041673"/>
              <a:gd name="connsiteX2891" fmla="*/ 1379613 w 5155357"/>
              <a:gd name="connsiteY2891" fmla="*/ 644844 h 1041673"/>
              <a:gd name="connsiteX2892" fmla="*/ 1379364 w 5155357"/>
              <a:gd name="connsiteY2892" fmla="*/ 647206 h 1041673"/>
              <a:gd name="connsiteX2893" fmla="*/ 1379364 w 5155357"/>
              <a:gd name="connsiteY2893" fmla="*/ 650004 h 1041673"/>
              <a:gd name="connsiteX2894" fmla="*/ 1378432 w 5155357"/>
              <a:gd name="connsiteY2894" fmla="*/ 654916 h 1041673"/>
              <a:gd name="connsiteX2895" fmla="*/ 1378929 w 5155357"/>
              <a:gd name="connsiteY2895" fmla="*/ 656098 h 1041673"/>
              <a:gd name="connsiteX2896" fmla="*/ 1379986 w 5155357"/>
              <a:gd name="connsiteY2896" fmla="*/ 653673 h 1041673"/>
              <a:gd name="connsiteX2897" fmla="*/ 1381043 w 5155357"/>
              <a:gd name="connsiteY2897" fmla="*/ 655725 h 1041673"/>
              <a:gd name="connsiteX2898" fmla="*/ 1380919 w 5155357"/>
              <a:gd name="connsiteY2898" fmla="*/ 658398 h 1041673"/>
              <a:gd name="connsiteX2899" fmla="*/ 1379613 w 5155357"/>
              <a:gd name="connsiteY2899" fmla="*/ 659828 h 1041673"/>
              <a:gd name="connsiteX2900" fmla="*/ 1379488 w 5155357"/>
              <a:gd name="connsiteY2900" fmla="*/ 662440 h 1041673"/>
              <a:gd name="connsiteX2901" fmla="*/ 1381541 w 5155357"/>
              <a:gd name="connsiteY2901" fmla="*/ 662937 h 1041673"/>
              <a:gd name="connsiteX2902" fmla="*/ 1381292 w 5155357"/>
              <a:gd name="connsiteY2902" fmla="*/ 665673 h 1041673"/>
              <a:gd name="connsiteX2903" fmla="*/ 1380919 w 5155357"/>
              <a:gd name="connsiteY2903" fmla="*/ 668782 h 1041673"/>
              <a:gd name="connsiteX2904" fmla="*/ 1381043 w 5155357"/>
              <a:gd name="connsiteY2904" fmla="*/ 670958 h 1041673"/>
              <a:gd name="connsiteX2905" fmla="*/ 1379240 w 5155357"/>
              <a:gd name="connsiteY2905" fmla="*/ 668160 h 1041673"/>
              <a:gd name="connsiteX2906" fmla="*/ 1378681 w 5155357"/>
              <a:gd name="connsiteY2906" fmla="*/ 669217 h 1041673"/>
              <a:gd name="connsiteX2907" fmla="*/ 1378681 w 5155357"/>
              <a:gd name="connsiteY2907" fmla="*/ 669093 h 1041673"/>
              <a:gd name="connsiteX2908" fmla="*/ 1378867 w 5155357"/>
              <a:gd name="connsiteY2908" fmla="*/ 668596 h 1041673"/>
              <a:gd name="connsiteX2909" fmla="*/ 1378618 w 5155357"/>
              <a:gd name="connsiteY2909" fmla="*/ 667974 h 1041673"/>
              <a:gd name="connsiteX2910" fmla="*/ 1377996 w 5155357"/>
              <a:gd name="connsiteY2910" fmla="*/ 668222 h 1041673"/>
              <a:gd name="connsiteX2911" fmla="*/ 1377872 w 5155357"/>
              <a:gd name="connsiteY2911" fmla="*/ 668596 h 1041673"/>
              <a:gd name="connsiteX2912" fmla="*/ 1377623 w 5155357"/>
              <a:gd name="connsiteY2912" fmla="*/ 668596 h 1041673"/>
              <a:gd name="connsiteX2913" fmla="*/ 1377623 w 5155357"/>
              <a:gd name="connsiteY2913" fmla="*/ 656409 h 1041673"/>
              <a:gd name="connsiteX2914" fmla="*/ 1378183 w 5155357"/>
              <a:gd name="connsiteY2914" fmla="*/ 645217 h 1041673"/>
              <a:gd name="connsiteX2915" fmla="*/ 1374825 w 5155357"/>
              <a:gd name="connsiteY2915" fmla="*/ 656409 h 1041673"/>
              <a:gd name="connsiteX2916" fmla="*/ 1375944 w 5155357"/>
              <a:gd name="connsiteY2916" fmla="*/ 659207 h 1041673"/>
              <a:gd name="connsiteX2917" fmla="*/ 1373147 w 5155357"/>
              <a:gd name="connsiteY2917" fmla="*/ 669839 h 1041673"/>
              <a:gd name="connsiteX2918" fmla="*/ 1372649 w 5155357"/>
              <a:gd name="connsiteY2918" fmla="*/ 674316 h 1041673"/>
              <a:gd name="connsiteX2919" fmla="*/ 1374763 w 5155357"/>
              <a:gd name="connsiteY2919" fmla="*/ 675435 h 1041673"/>
              <a:gd name="connsiteX2920" fmla="*/ 1376566 w 5155357"/>
              <a:gd name="connsiteY2920" fmla="*/ 674005 h 1041673"/>
              <a:gd name="connsiteX2921" fmla="*/ 1379675 w 5155357"/>
              <a:gd name="connsiteY2921" fmla="*/ 673321 h 1041673"/>
              <a:gd name="connsiteX2922" fmla="*/ 1381105 w 5155357"/>
              <a:gd name="connsiteY2922" fmla="*/ 671145 h 1041673"/>
              <a:gd name="connsiteX2923" fmla="*/ 1380421 w 5155357"/>
              <a:gd name="connsiteY2923" fmla="*/ 674938 h 1041673"/>
              <a:gd name="connsiteX2924" fmla="*/ 1379427 w 5155357"/>
              <a:gd name="connsiteY2924" fmla="*/ 674938 h 1041673"/>
              <a:gd name="connsiteX2925" fmla="*/ 1379302 w 5155357"/>
              <a:gd name="connsiteY2925" fmla="*/ 674502 h 1041673"/>
              <a:gd name="connsiteX2926" fmla="*/ 1378618 w 5155357"/>
              <a:gd name="connsiteY2926" fmla="*/ 674005 h 1041673"/>
              <a:gd name="connsiteX2927" fmla="*/ 1378120 w 5155357"/>
              <a:gd name="connsiteY2927" fmla="*/ 674689 h 1041673"/>
              <a:gd name="connsiteX2928" fmla="*/ 1378307 w 5155357"/>
              <a:gd name="connsiteY2928" fmla="*/ 675497 h 1041673"/>
              <a:gd name="connsiteX2929" fmla="*/ 1378120 w 5155357"/>
              <a:gd name="connsiteY2929" fmla="*/ 675497 h 1041673"/>
              <a:gd name="connsiteX2930" fmla="*/ 1377002 w 5155357"/>
              <a:gd name="connsiteY2930" fmla="*/ 683207 h 1041673"/>
              <a:gd name="connsiteX2931" fmla="*/ 1373085 w 5155357"/>
              <a:gd name="connsiteY2931" fmla="*/ 686565 h 1041673"/>
              <a:gd name="connsiteX2932" fmla="*/ 1378681 w 5155357"/>
              <a:gd name="connsiteY2932" fmla="*/ 711187 h 1041673"/>
              <a:gd name="connsiteX2933" fmla="*/ 1377561 w 5155357"/>
              <a:gd name="connsiteY2933" fmla="*/ 711187 h 1041673"/>
              <a:gd name="connsiteX2934" fmla="*/ 1377561 w 5155357"/>
              <a:gd name="connsiteY2934" fmla="*/ 710130 h 1041673"/>
              <a:gd name="connsiteX2935" fmla="*/ 1378681 w 5155357"/>
              <a:gd name="connsiteY2935" fmla="*/ 710130 h 1041673"/>
              <a:gd name="connsiteX2936" fmla="*/ 1378681 w 5155357"/>
              <a:gd name="connsiteY2936" fmla="*/ 711187 h 1041673"/>
              <a:gd name="connsiteX2937" fmla="*/ 1378183 w 5155357"/>
              <a:gd name="connsiteY2937" fmla="*/ 689176 h 1041673"/>
              <a:gd name="connsiteX2938" fmla="*/ 1377250 w 5155357"/>
              <a:gd name="connsiteY2938" fmla="*/ 694088 h 1041673"/>
              <a:gd name="connsiteX2939" fmla="*/ 1376877 w 5155357"/>
              <a:gd name="connsiteY2939" fmla="*/ 688679 h 1041673"/>
              <a:gd name="connsiteX2940" fmla="*/ 1380111 w 5155357"/>
              <a:gd name="connsiteY2940" fmla="*/ 679104 h 1041673"/>
              <a:gd name="connsiteX2941" fmla="*/ 1378183 w 5155357"/>
              <a:gd name="connsiteY2941" fmla="*/ 689176 h 1041673"/>
              <a:gd name="connsiteX2942" fmla="*/ 1381727 w 5155357"/>
              <a:gd name="connsiteY2942" fmla="*/ 689425 h 1041673"/>
              <a:gd name="connsiteX2943" fmla="*/ 1380173 w 5155357"/>
              <a:gd name="connsiteY2943" fmla="*/ 693466 h 1041673"/>
              <a:gd name="connsiteX2944" fmla="*/ 1380545 w 5155357"/>
              <a:gd name="connsiteY2944" fmla="*/ 687995 h 1041673"/>
              <a:gd name="connsiteX2945" fmla="*/ 1382659 w 5155357"/>
              <a:gd name="connsiteY2945" fmla="*/ 683083 h 1041673"/>
              <a:gd name="connsiteX2946" fmla="*/ 1381727 w 5155357"/>
              <a:gd name="connsiteY2946" fmla="*/ 689425 h 1041673"/>
              <a:gd name="connsiteX2947" fmla="*/ 1384712 w 5155357"/>
              <a:gd name="connsiteY2947" fmla="*/ 673072 h 1041673"/>
              <a:gd name="connsiteX2948" fmla="*/ 1384463 w 5155357"/>
              <a:gd name="connsiteY2948" fmla="*/ 669839 h 1041673"/>
              <a:gd name="connsiteX2949" fmla="*/ 1385084 w 5155357"/>
              <a:gd name="connsiteY2949" fmla="*/ 664430 h 1041673"/>
              <a:gd name="connsiteX2950" fmla="*/ 1386514 w 5155357"/>
              <a:gd name="connsiteY2950" fmla="*/ 666108 h 1041673"/>
              <a:gd name="connsiteX2951" fmla="*/ 1384712 w 5155357"/>
              <a:gd name="connsiteY2951" fmla="*/ 673072 h 1041673"/>
              <a:gd name="connsiteX2952" fmla="*/ 1383095 w 5155357"/>
              <a:gd name="connsiteY2952" fmla="*/ 432632 h 1041673"/>
              <a:gd name="connsiteX2953" fmla="*/ 1383219 w 5155357"/>
              <a:gd name="connsiteY2953" fmla="*/ 432756 h 1041673"/>
              <a:gd name="connsiteX2954" fmla="*/ 1362328 w 5155357"/>
              <a:gd name="connsiteY2954" fmla="*/ 458622 h 1041673"/>
              <a:gd name="connsiteX2955" fmla="*/ 1360089 w 5155357"/>
              <a:gd name="connsiteY2955" fmla="*/ 461731 h 1041673"/>
              <a:gd name="connsiteX2956" fmla="*/ 1354556 w 5155357"/>
              <a:gd name="connsiteY2956" fmla="*/ 467825 h 1041673"/>
              <a:gd name="connsiteX2957" fmla="*/ 1354369 w 5155357"/>
              <a:gd name="connsiteY2957" fmla="*/ 467825 h 1041673"/>
              <a:gd name="connsiteX2958" fmla="*/ 1358721 w 5155357"/>
              <a:gd name="connsiteY2958" fmla="*/ 460736 h 1041673"/>
              <a:gd name="connsiteX2959" fmla="*/ 1360089 w 5155357"/>
              <a:gd name="connsiteY2959" fmla="*/ 458871 h 1041673"/>
              <a:gd name="connsiteX2960" fmla="*/ 1360027 w 5155357"/>
              <a:gd name="connsiteY2960" fmla="*/ 458374 h 1041673"/>
              <a:gd name="connsiteX2961" fmla="*/ 1359529 w 5155357"/>
              <a:gd name="connsiteY2961" fmla="*/ 458436 h 1041673"/>
              <a:gd name="connsiteX2962" fmla="*/ 1358162 w 5155357"/>
              <a:gd name="connsiteY2962" fmla="*/ 460301 h 1041673"/>
              <a:gd name="connsiteX2963" fmla="*/ 1353623 w 5155357"/>
              <a:gd name="connsiteY2963" fmla="*/ 467762 h 1041673"/>
              <a:gd name="connsiteX2964" fmla="*/ 1353623 w 5155357"/>
              <a:gd name="connsiteY2964" fmla="*/ 467825 h 1041673"/>
              <a:gd name="connsiteX2965" fmla="*/ 1347840 w 5155357"/>
              <a:gd name="connsiteY2965" fmla="*/ 487970 h 1041673"/>
              <a:gd name="connsiteX2966" fmla="*/ 1347281 w 5155357"/>
              <a:gd name="connsiteY2966" fmla="*/ 487970 h 1041673"/>
              <a:gd name="connsiteX2967" fmla="*/ 1347281 w 5155357"/>
              <a:gd name="connsiteY2967" fmla="*/ 477897 h 1041673"/>
              <a:gd name="connsiteX2968" fmla="*/ 1347281 w 5155357"/>
              <a:gd name="connsiteY2968" fmla="*/ 473421 h 1041673"/>
              <a:gd name="connsiteX2969" fmla="*/ 1386950 w 5155357"/>
              <a:gd name="connsiteY2969" fmla="*/ 424363 h 1041673"/>
              <a:gd name="connsiteX2970" fmla="*/ 1383033 w 5155357"/>
              <a:gd name="connsiteY2970" fmla="*/ 432694 h 1041673"/>
              <a:gd name="connsiteX2971" fmla="*/ 1387012 w 5155357"/>
              <a:gd name="connsiteY2971" fmla="*/ 349998 h 1041673"/>
              <a:gd name="connsiteX2972" fmla="*/ 1389250 w 5155357"/>
              <a:gd name="connsiteY2972" fmla="*/ 346081 h 1041673"/>
              <a:gd name="connsiteX2973" fmla="*/ 1387012 w 5155357"/>
              <a:gd name="connsiteY2973" fmla="*/ 349998 h 1041673"/>
              <a:gd name="connsiteX2974" fmla="*/ 1404359 w 5155357"/>
              <a:gd name="connsiteY2974" fmla="*/ 335449 h 1041673"/>
              <a:gd name="connsiteX2975" fmla="*/ 1403240 w 5155357"/>
              <a:gd name="connsiteY2975" fmla="*/ 335449 h 1041673"/>
              <a:gd name="connsiteX2976" fmla="*/ 1403240 w 5155357"/>
              <a:gd name="connsiteY2976" fmla="*/ 334330 h 1041673"/>
              <a:gd name="connsiteX2977" fmla="*/ 1404359 w 5155357"/>
              <a:gd name="connsiteY2977" fmla="*/ 334330 h 1041673"/>
              <a:gd name="connsiteX2978" fmla="*/ 1404359 w 5155357"/>
              <a:gd name="connsiteY2978" fmla="*/ 335449 h 1041673"/>
              <a:gd name="connsiteX2979" fmla="*/ 1412691 w 5155357"/>
              <a:gd name="connsiteY2979" fmla="*/ 327117 h 1041673"/>
              <a:gd name="connsiteX2980" fmla="*/ 1408215 w 5155357"/>
              <a:gd name="connsiteY2980" fmla="*/ 331656 h 1041673"/>
              <a:gd name="connsiteX2981" fmla="*/ 1412691 w 5155357"/>
              <a:gd name="connsiteY2981" fmla="*/ 327117 h 1041673"/>
              <a:gd name="connsiteX2982" fmla="*/ 1408837 w 5155357"/>
              <a:gd name="connsiteY2982" fmla="*/ 512468 h 1041673"/>
              <a:gd name="connsiteX2983" fmla="*/ 1407282 w 5155357"/>
              <a:gd name="connsiteY2983" fmla="*/ 512344 h 1041673"/>
              <a:gd name="connsiteX2984" fmla="*/ 1407717 w 5155357"/>
              <a:gd name="connsiteY2984" fmla="*/ 510230 h 1041673"/>
              <a:gd name="connsiteX2985" fmla="*/ 1409209 w 5155357"/>
              <a:gd name="connsiteY2985" fmla="*/ 509546 h 1041673"/>
              <a:gd name="connsiteX2986" fmla="*/ 1408837 w 5155357"/>
              <a:gd name="connsiteY2986" fmla="*/ 512468 h 1041673"/>
              <a:gd name="connsiteX2987" fmla="*/ 1413624 w 5155357"/>
              <a:gd name="connsiteY2987" fmla="*/ 525463 h 1041673"/>
              <a:gd name="connsiteX2988" fmla="*/ 1412318 w 5155357"/>
              <a:gd name="connsiteY2988" fmla="*/ 527328 h 1041673"/>
              <a:gd name="connsiteX2989" fmla="*/ 1411572 w 5155357"/>
              <a:gd name="connsiteY2989" fmla="*/ 526147 h 1041673"/>
              <a:gd name="connsiteX2990" fmla="*/ 1412256 w 5155357"/>
              <a:gd name="connsiteY2990" fmla="*/ 523536 h 1041673"/>
              <a:gd name="connsiteX2991" fmla="*/ 1414246 w 5155357"/>
              <a:gd name="connsiteY2991" fmla="*/ 520738 h 1041673"/>
              <a:gd name="connsiteX2992" fmla="*/ 1413624 w 5155357"/>
              <a:gd name="connsiteY2992" fmla="*/ 525463 h 1041673"/>
              <a:gd name="connsiteX2993" fmla="*/ 1415365 w 5155357"/>
              <a:gd name="connsiteY2993" fmla="*/ 518064 h 1041673"/>
              <a:gd name="connsiteX2994" fmla="*/ 1413562 w 5155357"/>
              <a:gd name="connsiteY2994" fmla="*/ 518561 h 1041673"/>
              <a:gd name="connsiteX2995" fmla="*/ 1414681 w 5155357"/>
              <a:gd name="connsiteY2995" fmla="*/ 515639 h 1041673"/>
              <a:gd name="connsiteX2996" fmla="*/ 1415365 w 5155357"/>
              <a:gd name="connsiteY2996" fmla="*/ 518064 h 1041673"/>
              <a:gd name="connsiteX2997" fmla="*/ 1415489 w 5155357"/>
              <a:gd name="connsiteY2997" fmla="*/ 310951 h 1041673"/>
              <a:gd name="connsiteX2998" fmla="*/ 1415365 w 5155357"/>
              <a:gd name="connsiteY2998" fmla="*/ 310764 h 1041673"/>
              <a:gd name="connsiteX2999" fmla="*/ 1417044 w 5155357"/>
              <a:gd name="connsiteY2999" fmla="*/ 309459 h 1041673"/>
              <a:gd name="connsiteX3000" fmla="*/ 1419966 w 5155357"/>
              <a:gd name="connsiteY3000" fmla="*/ 307096 h 1041673"/>
              <a:gd name="connsiteX3001" fmla="*/ 1415489 w 5155357"/>
              <a:gd name="connsiteY3001" fmla="*/ 310951 h 1041673"/>
              <a:gd name="connsiteX3002" fmla="*/ 1415489 w 5155357"/>
              <a:gd name="connsiteY3002" fmla="*/ 310951 h 1041673"/>
              <a:gd name="connsiteX3003" fmla="*/ 1420774 w 5155357"/>
              <a:gd name="connsiteY3003" fmla="*/ 510914 h 1041673"/>
              <a:gd name="connsiteX3004" fmla="*/ 1419469 w 5155357"/>
              <a:gd name="connsiteY3004" fmla="*/ 511038 h 1041673"/>
              <a:gd name="connsiteX3005" fmla="*/ 1420774 w 5155357"/>
              <a:gd name="connsiteY3005" fmla="*/ 508240 h 1041673"/>
              <a:gd name="connsiteX3006" fmla="*/ 1420774 w 5155357"/>
              <a:gd name="connsiteY3006" fmla="*/ 510914 h 1041673"/>
              <a:gd name="connsiteX3007" fmla="*/ 1423448 w 5155357"/>
              <a:gd name="connsiteY3007" fmla="*/ 503825 h 1041673"/>
              <a:gd name="connsiteX3008" fmla="*/ 1421458 w 5155357"/>
              <a:gd name="connsiteY3008" fmla="*/ 504323 h 1041673"/>
              <a:gd name="connsiteX3009" fmla="*/ 1422951 w 5155357"/>
              <a:gd name="connsiteY3009" fmla="*/ 501214 h 1041673"/>
              <a:gd name="connsiteX3010" fmla="*/ 1423945 w 5155357"/>
              <a:gd name="connsiteY3010" fmla="*/ 502146 h 1041673"/>
              <a:gd name="connsiteX3011" fmla="*/ 1423448 w 5155357"/>
              <a:gd name="connsiteY3011" fmla="*/ 503825 h 1041673"/>
              <a:gd name="connsiteX3012" fmla="*/ 1575161 w 5155357"/>
              <a:gd name="connsiteY3012" fmla="*/ 564324 h 1041673"/>
              <a:gd name="connsiteX3013" fmla="*/ 1575161 w 5155357"/>
              <a:gd name="connsiteY3013" fmla="*/ 564200 h 1041673"/>
              <a:gd name="connsiteX3014" fmla="*/ 1575409 w 5155357"/>
              <a:gd name="connsiteY3014" fmla="*/ 564075 h 1041673"/>
              <a:gd name="connsiteX3015" fmla="*/ 1577959 w 5155357"/>
              <a:gd name="connsiteY3015" fmla="*/ 563080 h 1041673"/>
              <a:gd name="connsiteX3016" fmla="*/ 1577959 w 5155357"/>
              <a:gd name="connsiteY3016" fmla="*/ 563267 h 1041673"/>
              <a:gd name="connsiteX3017" fmla="*/ 1579575 w 5155357"/>
              <a:gd name="connsiteY3017" fmla="*/ 563267 h 1041673"/>
              <a:gd name="connsiteX3018" fmla="*/ 1575099 w 5155357"/>
              <a:gd name="connsiteY3018" fmla="*/ 564324 h 1041673"/>
              <a:gd name="connsiteX3019" fmla="*/ 1589835 w 5155357"/>
              <a:gd name="connsiteY3019" fmla="*/ 561588 h 1041673"/>
              <a:gd name="connsiteX3020" fmla="*/ 1587597 w 5155357"/>
              <a:gd name="connsiteY3020" fmla="*/ 561277 h 1041673"/>
              <a:gd name="connsiteX3021" fmla="*/ 1585421 w 5155357"/>
              <a:gd name="connsiteY3021" fmla="*/ 563516 h 1041673"/>
              <a:gd name="connsiteX3022" fmla="*/ 1583617 w 5155357"/>
              <a:gd name="connsiteY3022" fmla="*/ 563267 h 1041673"/>
              <a:gd name="connsiteX3023" fmla="*/ 1582435 w 5155357"/>
              <a:gd name="connsiteY3023" fmla="*/ 563267 h 1041673"/>
              <a:gd name="connsiteX3024" fmla="*/ 1586167 w 5155357"/>
              <a:gd name="connsiteY3024" fmla="*/ 560531 h 1041673"/>
              <a:gd name="connsiteX3025" fmla="*/ 1589959 w 5155357"/>
              <a:gd name="connsiteY3025" fmla="*/ 558728 h 1041673"/>
              <a:gd name="connsiteX3026" fmla="*/ 1591886 w 5155357"/>
              <a:gd name="connsiteY3026" fmla="*/ 557547 h 1041673"/>
              <a:gd name="connsiteX3027" fmla="*/ 1593814 w 5155357"/>
              <a:gd name="connsiteY3027" fmla="*/ 557049 h 1041673"/>
              <a:gd name="connsiteX3028" fmla="*/ 1596239 w 5155357"/>
              <a:gd name="connsiteY3028" fmla="*/ 558355 h 1041673"/>
              <a:gd name="connsiteX3029" fmla="*/ 1589835 w 5155357"/>
              <a:gd name="connsiteY3029" fmla="*/ 561588 h 1041673"/>
              <a:gd name="connsiteX3030" fmla="*/ 1597420 w 5155357"/>
              <a:gd name="connsiteY3030" fmla="*/ 553256 h 1041673"/>
              <a:gd name="connsiteX3031" fmla="*/ 1595804 w 5155357"/>
              <a:gd name="connsiteY3031" fmla="*/ 553754 h 1041673"/>
              <a:gd name="connsiteX3032" fmla="*/ 1595804 w 5155357"/>
              <a:gd name="connsiteY3032" fmla="*/ 553256 h 1041673"/>
              <a:gd name="connsiteX3033" fmla="*/ 1597358 w 5155357"/>
              <a:gd name="connsiteY3033" fmla="*/ 552510 h 1041673"/>
              <a:gd name="connsiteX3034" fmla="*/ 1597545 w 5155357"/>
              <a:gd name="connsiteY3034" fmla="*/ 552510 h 1041673"/>
              <a:gd name="connsiteX3035" fmla="*/ 1597545 w 5155357"/>
              <a:gd name="connsiteY3035" fmla="*/ 552697 h 1041673"/>
              <a:gd name="connsiteX3036" fmla="*/ 1597732 w 5155357"/>
              <a:gd name="connsiteY3036" fmla="*/ 552510 h 1041673"/>
              <a:gd name="connsiteX3037" fmla="*/ 1597420 w 5155357"/>
              <a:gd name="connsiteY3037" fmla="*/ 553256 h 1041673"/>
              <a:gd name="connsiteX3038" fmla="*/ 1598478 w 5155357"/>
              <a:gd name="connsiteY3038" fmla="*/ 553754 h 1041673"/>
              <a:gd name="connsiteX3039" fmla="*/ 1598664 w 5155357"/>
              <a:gd name="connsiteY3039" fmla="*/ 553194 h 1041673"/>
              <a:gd name="connsiteX3040" fmla="*/ 1600218 w 5155357"/>
              <a:gd name="connsiteY3040" fmla="*/ 552635 h 1041673"/>
              <a:gd name="connsiteX3041" fmla="*/ 1600218 w 5155357"/>
              <a:gd name="connsiteY3041" fmla="*/ 552199 h 1041673"/>
              <a:gd name="connsiteX3042" fmla="*/ 1601275 w 5155357"/>
              <a:gd name="connsiteY3042" fmla="*/ 552697 h 1041673"/>
              <a:gd name="connsiteX3043" fmla="*/ 1601897 w 5155357"/>
              <a:gd name="connsiteY3043" fmla="*/ 552945 h 1041673"/>
              <a:gd name="connsiteX3044" fmla="*/ 1601959 w 5155357"/>
              <a:gd name="connsiteY3044" fmla="*/ 552945 h 1041673"/>
              <a:gd name="connsiteX3045" fmla="*/ 1601959 w 5155357"/>
              <a:gd name="connsiteY3045" fmla="*/ 553132 h 1041673"/>
              <a:gd name="connsiteX3046" fmla="*/ 1598540 w 5155357"/>
              <a:gd name="connsiteY3046" fmla="*/ 554189 h 1041673"/>
              <a:gd name="connsiteX3047" fmla="*/ 1598540 w 5155357"/>
              <a:gd name="connsiteY3047" fmla="*/ 553629 h 1041673"/>
              <a:gd name="connsiteX3048" fmla="*/ 1598415 w 5155357"/>
              <a:gd name="connsiteY3048" fmla="*/ 553629 h 1041673"/>
              <a:gd name="connsiteX3049" fmla="*/ 1603265 w 5155357"/>
              <a:gd name="connsiteY3049" fmla="*/ 556179 h 1041673"/>
              <a:gd name="connsiteX3050" fmla="*/ 1601835 w 5155357"/>
              <a:gd name="connsiteY3050" fmla="*/ 555059 h 1041673"/>
              <a:gd name="connsiteX3051" fmla="*/ 1604260 w 5155357"/>
              <a:gd name="connsiteY3051" fmla="*/ 553194 h 1041673"/>
              <a:gd name="connsiteX3052" fmla="*/ 1605690 w 5155357"/>
              <a:gd name="connsiteY3052" fmla="*/ 554251 h 1041673"/>
              <a:gd name="connsiteX3053" fmla="*/ 1603265 w 5155357"/>
              <a:gd name="connsiteY3053" fmla="*/ 556179 h 1041673"/>
              <a:gd name="connsiteX3054" fmla="*/ 1619494 w 5155357"/>
              <a:gd name="connsiteY3054" fmla="*/ 542748 h 1041673"/>
              <a:gd name="connsiteX3055" fmla="*/ 1616757 w 5155357"/>
              <a:gd name="connsiteY3055" fmla="*/ 543930 h 1041673"/>
              <a:gd name="connsiteX3056" fmla="*/ 1614581 w 5155357"/>
              <a:gd name="connsiteY3056" fmla="*/ 544551 h 1041673"/>
              <a:gd name="connsiteX3057" fmla="*/ 1614581 w 5155357"/>
              <a:gd name="connsiteY3057" fmla="*/ 542873 h 1041673"/>
              <a:gd name="connsiteX3058" fmla="*/ 1618933 w 5155357"/>
              <a:gd name="connsiteY3058" fmla="*/ 540821 h 1041673"/>
              <a:gd name="connsiteX3059" fmla="*/ 1621173 w 5155357"/>
              <a:gd name="connsiteY3059" fmla="*/ 540821 h 1041673"/>
              <a:gd name="connsiteX3060" fmla="*/ 1619494 w 5155357"/>
              <a:gd name="connsiteY3060" fmla="*/ 542748 h 1041673"/>
              <a:gd name="connsiteX3061" fmla="*/ 1617006 w 5155357"/>
              <a:gd name="connsiteY3061" fmla="*/ 536406 h 1041673"/>
              <a:gd name="connsiteX3062" fmla="*/ 1618125 w 5155357"/>
              <a:gd name="connsiteY3062" fmla="*/ 536406 h 1041673"/>
              <a:gd name="connsiteX3063" fmla="*/ 1618125 w 5155357"/>
              <a:gd name="connsiteY3063" fmla="*/ 537525 h 1041673"/>
              <a:gd name="connsiteX3064" fmla="*/ 1617006 w 5155357"/>
              <a:gd name="connsiteY3064" fmla="*/ 537525 h 1041673"/>
              <a:gd name="connsiteX3065" fmla="*/ 1617006 w 5155357"/>
              <a:gd name="connsiteY3065" fmla="*/ 536406 h 1041673"/>
              <a:gd name="connsiteX3066" fmla="*/ 1636841 w 5155357"/>
              <a:gd name="connsiteY3066" fmla="*/ 532365 h 1041673"/>
              <a:gd name="connsiteX3067" fmla="*/ 1633484 w 5155357"/>
              <a:gd name="connsiteY3067" fmla="*/ 534665 h 1041673"/>
              <a:gd name="connsiteX3068" fmla="*/ 1628571 w 5155357"/>
              <a:gd name="connsiteY3068" fmla="*/ 537152 h 1041673"/>
              <a:gd name="connsiteX3069" fmla="*/ 1627950 w 5155357"/>
              <a:gd name="connsiteY3069" fmla="*/ 535722 h 1041673"/>
              <a:gd name="connsiteX3070" fmla="*/ 1630747 w 5155357"/>
              <a:gd name="connsiteY3070" fmla="*/ 533795 h 1041673"/>
              <a:gd name="connsiteX3071" fmla="*/ 1635660 w 5155357"/>
              <a:gd name="connsiteY3071" fmla="*/ 531432 h 1041673"/>
              <a:gd name="connsiteX3072" fmla="*/ 1636841 w 5155357"/>
              <a:gd name="connsiteY3072" fmla="*/ 532365 h 1041673"/>
              <a:gd name="connsiteX3073" fmla="*/ 1642686 w 5155357"/>
              <a:gd name="connsiteY3073" fmla="*/ 525525 h 1041673"/>
              <a:gd name="connsiteX3074" fmla="*/ 1641753 w 5155357"/>
              <a:gd name="connsiteY3074" fmla="*/ 526769 h 1041673"/>
              <a:gd name="connsiteX3075" fmla="*/ 1637773 w 5155357"/>
              <a:gd name="connsiteY3075" fmla="*/ 528572 h 1041673"/>
              <a:gd name="connsiteX3076" fmla="*/ 1634913 w 5155357"/>
              <a:gd name="connsiteY3076" fmla="*/ 529753 h 1041673"/>
              <a:gd name="connsiteX3077" fmla="*/ 1632861 w 5155357"/>
              <a:gd name="connsiteY3077" fmla="*/ 529380 h 1041673"/>
              <a:gd name="connsiteX3078" fmla="*/ 1633981 w 5155357"/>
              <a:gd name="connsiteY3078" fmla="*/ 528323 h 1041673"/>
              <a:gd name="connsiteX3079" fmla="*/ 1636343 w 5155357"/>
              <a:gd name="connsiteY3079" fmla="*/ 527453 h 1041673"/>
              <a:gd name="connsiteX3080" fmla="*/ 1638768 w 5155357"/>
              <a:gd name="connsiteY3080" fmla="*/ 526023 h 1041673"/>
              <a:gd name="connsiteX3081" fmla="*/ 1634292 w 5155357"/>
              <a:gd name="connsiteY3081" fmla="*/ 526147 h 1041673"/>
              <a:gd name="connsiteX3082" fmla="*/ 1636343 w 5155357"/>
              <a:gd name="connsiteY3082" fmla="*/ 524344 h 1041673"/>
              <a:gd name="connsiteX3083" fmla="*/ 1640074 w 5155357"/>
              <a:gd name="connsiteY3083" fmla="*/ 522292 h 1041673"/>
              <a:gd name="connsiteX3084" fmla="*/ 1643556 w 5155357"/>
              <a:gd name="connsiteY3084" fmla="*/ 520489 h 1041673"/>
              <a:gd name="connsiteX3085" fmla="*/ 1645857 w 5155357"/>
              <a:gd name="connsiteY3085" fmla="*/ 519805 h 1041673"/>
              <a:gd name="connsiteX3086" fmla="*/ 1643804 w 5155357"/>
              <a:gd name="connsiteY3086" fmla="*/ 523598 h 1041673"/>
              <a:gd name="connsiteX3087" fmla="*/ 1646541 w 5155357"/>
              <a:gd name="connsiteY3087" fmla="*/ 522914 h 1041673"/>
              <a:gd name="connsiteX3088" fmla="*/ 1646416 w 5155357"/>
              <a:gd name="connsiteY3088" fmla="*/ 521359 h 1041673"/>
              <a:gd name="connsiteX3089" fmla="*/ 1646292 w 5155357"/>
              <a:gd name="connsiteY3089" fmla="*/ 519805 h 1041673"/>
              <a:gd name="connsiteX3090" fmla="*/ 1645981 w 5155357"/>
              <a:gd name="connsiteY3090" fmla="*/ 519805 h 1041673"/>
              <a:gd name="connsiteX3091" fmla="*/ 1647224 w 5155357"/>
              <a:gd name="connsiteY3091" fmla="*/ 519245 h 1041673"/>
              <a:gd name="connsiteX3092" fmla="*/ 1649338 w 5155357"/>
              <a:gd name="connsiteY3092" fmla="*/ 520240 h 1041673"/>
              <a:gd name="connsiteX3093" fmla="*/ 1650645 w 5155357"/>
              <a:gd name="connsiteY3093" fmla="*/ 520738 h 1041673"/>
              <a:gd name="connsiteX3094" fmla="*/ 1650458 w 5155357"/>
              <a:gd name="connsiteY3094" fmla="*/ 520862 h 1041673"/>
              <a:gd name="connsiteX3095" fmla="*/ 1645732 w 5155357"/>
              <a:gd name="connsiteY3095" fmla="*/ 524655 h 1041673"/>
              <a:gd name="connsiteX3096" fmla="*/ 1643681 w 5155357"/>
              <a:gd name="connsiteY3096" fmla="*/ 523722 h 1041673"/>
              <a:gd name="connsiteX3097" fmla="*/ 1643681 w 5155357"/>
              <a:gd name="connsiteY3097" fmla="*/ 523598 h 1041673"/>
              <a:gd name="connsiteX3098" fmla="*/ 1642623 w 5155357"/>
              <a:gd name="connsiteY3098" fmla="*/ 525525 h 1041673"/>
              <a:gd name="connsiteX3099" fmla="*/ 1643804 w 5155357"/>
              <a:gd name="connsiteY3099" fmla="*/ 525339 h 1041673"/>
              <a:gd name="connsiteX3100" fmla="*/ 1644799 w 5155357"/>
              <a:gd name="connsiteY3100" fmla="*/ 525836 h 1041673"/>
              <a:gd name="connsiteX3101" fmla="*/ 1643804 w 5155357"/>
              <a:gd name="connsiteY3101" fmla="*/ 526396 h 1041673"/>
              <a:gd name="connsiteX3102" fmla="*/ 1643804 w 5155357"/>
              <a:gd name="connsiteY3102" fmla="*/ 525339 h 1041673"/>
              <a:gd name="connsiteX3103" fmla="*/ 1648344 w 5155357"/>
              <a:gd name="connsiteY3103" fmla="*/ 527080 h 1041673"/>
              <a:gd name="connsiteX3104" fmla="*/ 1646790 w 5155357"/>
              <a:gd name="connsiteY3104" fmla="*/ 528323 h 1041673"/>
              <a:gd name="connsiteX3105" fmla="*/ 1643432 w 5155357"/>
              <a:gd name="connsiteY3105" fmla="*/ 529629 h 1041673"/>
              <a:gd name="connsiteX3106" fmla="*/ 1644489 w 5155357"/>
              <a:gd name="connsiteY3106" fmla="*/ 527826 h 1041673"/>
              <a:gd name="connsiteX3107" fmla="*/ 1647162 w 5155357"/>
              <a:gd name="connsiteY3107" fmla="*/ 525898 h 1041673"/>
              <a:gd name="connsiteX3108" fmla="*/ 1649028 w 5155357"/>
              <a:gd name="connsiteY3108" fmla="*/ 526396 h 1041673"/>
              <a:gd name="connsiteX3109" fmla="*/ 1648344 w 5155357"/>
              <a:gd name="connsiteY3109" fmla="*/ 527080 h 1041673"/>
              <a:gd name="connsiteX3110" fmla="*/ 1687515 w 5155357"/>
              <a:gd name="connsiteY3110" fmla="*/ 508489 h 1041673"/>
              <a:gd name="connsiteX3111" fmla="*/ 1684904 w 5155357"/>
              <a:gd name="connsiteY3111" fmla="*/ 510292 h 1041673"/>
              <a:gd name="connsiteX3112" fmla="*/ 1681981 w 5155357"/>
              <a:gd name="connsiteY3112" fmla="*/ 510292 h 1041673"/>
              <a:gd name="connsiteX3113" fmla="*/ 1684780 w 5155357"/>
              <a:gd name="connsiteY3113" fmla="*/ 508240 h 1041673"/>
              <a:gd name="connsiteX3114" fmla="*/ 1687515 w 5155357"/>
              <a:gd name="connsiteY3114" fmla="*/ 508489 h 1041673"/>
              <a:gd name="connsiteX3115" fmla="*/ 1700200 w 5155357"/>
              <a:gd name="connsiteY3115" fmla="*/ 502022 h 1041673"/>
              <a:gd name="connsiteX3116" fmla="*/ 1698396 w 5155357"/>
              <a:gd name="connsiteY3116" fmla="*/ 500903 h 1041673"/>
              <a:gd name="connsiteX3117" fmla="*/ 1701070 w 5155357"/>
              <a:gd name="connsiteY3117" fmla="*/ 499224 h 1041673"/>
              <a:gd name="connsiteX3118" fmla="*/ 1702997 w 5155357"/>
              <a:gd name="connsiteY3118" fmla="*/ 499846 h 1041673"/>
              <a:gd name="connsiteX3119" fmla="*/ 1700200 w 5155357"/>
              <a:gd name="connsiteY3119" fmla="*/ 502022 h 1041673"/>
              <a:gd name="connsiteX3120" fmla="*/ 1742294 w 5155357"/>
              <a:gd name="connsiteY3120" fmla="*/ 467451 h 1041673"/>
              <a:gd name="connsiteX3121" fmla="*/ 1738687 w 5155357"/>
              <a:gd name="connsiteY3121" fmla="*/ 471058 h 1041673"/>
              <a:gd name="connsiteX3122" fmla="*/ 1734832 w 5155357"/>
              <a:gd name="connsiteY3122" fmla="*/ 474291 h 1041673"/>
              <a:gd name="connsiteX3123" fmla="*/ 1731723 w 5155357"/>
              <a:gd name="connsiteY3123" fmla="*/ 475721 h 1041673"/>
              <a:gd name="connsiteX3124" fmla="*/ 1730044 w 5155357"/>
              <a:gd name="connsiteY3124" fmla="*/ 477835 h 1041673"/>
              <a:gd name="connsiteX3125" fmla="*/ 1728614 w 5155357"/>
              <a:gd name="connsiteY3125" fmla="*/ 478954 h 1041673"/>
              <a:gd name="connsiteX3126" fmla="*/ 1725506 w 5155357"/>
              <a:gd name="connsiteY3126" fmla="*/ 480882 h 1041673"/>
              <a:gd name="connsiteX3127" fmla="*/ 1724200 w 5155357"/>
              <a:gd name="connsiteY3127" fmla="*/ 483493 h 1041673"/>
              <a:gd name="connsiteX3128" fmla="*/ 1722770 w 5155357"/>
              <a:gd name="connsiteY3128" fmla="*/ 484799 h 1041673"/>
              <a:gd name="connsiteX3129" fmla="*/ 1724760 w 5155357"/>
              <a:gd name="connsiteY3129" fmla="*/ 484923 h 1041673"/>
              <a:gd name="connsiteX3130" fmla="*/ 1727993 w 5155357"/>
              <a:gd name="connsiteY3130" fmla="*/ 482871 h 1041673"/>
              <a:gd name="connsiteX3131" fmla="*/ 1730418 w 5155357"/>
              <a:gd name="connsiteY3131" fmla="*/ 481193 h 1041673"/>
              <a:gd name="connsiteX3132" fmla="*/ 1732718 w 5155357"/>
              <a:gd name="connsiteY3132" fmla="*/ 479638 h 1041673"/>
              <a:gd name="connsiteX3133" fmla="*/ 1734086 w 5155357"/>
              <a:gd name="connsiteY3133" fmla="*/ 478457 h 1041673"/>
              <a:gd name="connsiteX3134" fmla="*/ 1734708 w 5155357"/>
              <a:gd name="connsiteY3134" fmla="*/ 477959 h 1041673"/>
              <a:gd name="connsiteX3135" fmla="*/ 1732097 w 5155357"/>
              <a:gd name="connsiteY3135" fmla="*/ 481441 h 1041673"/>
              <a:gd name="connsiteX3136" fmla="*/ 1729112 w 5155357"/>
              <a:gd name="connsiteY3136" fmla="*/ 483618 h 1041673"/>
              <a:gd name="connsiteX3137" fmla="*/ 1725879 w 5155357"/>
              <a:gd name="connsiteY3137" fmla="*/ 485421 h 1041673"/>
              <a:gd name="connsiteX3138" fmla="*/ 1723827 w 5155357"/>
              <a:gd name="connsiteY3138" fmla="*/ 487348 h 1041673"/>
              <a:gd name="connsiteX3139" fmla="*/ 1722024 w 5155357"/>
              <a:gd name="connsiteY3139" fmla="*/ 487659 h 1041673"/>
              <a:gd name="connsiteX3140" fmla="*/ 1719537 w 5155357"/>
              <a:gd name="connsiteY3140" fmla="*/ 486478 h 1041673"/>
              <a:gd name="connsiteX3141" fmla="*/ 1717858 w 5155357"/>
              <a:gd name="connsiteY3141" fmla="*/ 487473 h 1041673"/>
              <a:gd name="connsiteX3142" fmla="*/ 1715433 w 5155357"/>
              <a:gd name="connsiteY3142" fmla="*/ 489151 h 1041673"/>
              <a:gd name="connsiteX3143" fmla="*/ 1712324 w 5155357"/>
              <a:gd name="connsiteY3143" fmla="*/ 490582 h 1041673"/>
              <a:gd name="connsiteX3144" fmla="*/ 1710024 w 5155357"/>
              <a:gd name="connsiteY3144" fmla="*/ 491763 h 1041673"/>
              <a:gd name="connsiteX3145" fmla="*/ 1707536 w 5155357"/>
              <a:gd name="connsiteY3145" fmla="*/ 493690 h 1041673"/>
              <a:gd name="connsiteX3146" fmla="*/ 1706666 w 5155357"/>
              <a:gd name="connsiteY3146" fmla="*/ 492820 h 1041673"/>
              <a:gd name="connsiteX3147" fmla="*/ 1704427 w 5155357"/>
              <a:gd name="connsiteY3147" fmla="*/ 496551 h 1041673"/>
              <a:gd name="connsiteX3148" fmla="*/ 1701754 w 5155357"/>
              <a:gd name="connsiteY3148" fmla="*/ 497048 h 1041673"/>
              <a:gd name="connsiteX3149" fmla="*/ 1699951 w 5155357"/>
              <a:gd name="connsiteY3149" fmla="*/ 498478 h 1041673"/>
              <a:gd name="connsiteX3150" fmla="*/ 1697837 w 5155357"/>
              <a:gd name="connsiteY3150" fmla="*/ 500032 h 1041673"/>
              <a:gd name="connsiteX3151" fmla="*/ 1695661 w 5155357"/>
              <a:gd name="connsiteY3151" fmla="*/ 499535 h 1041673"/>
              <a:gd name="connsiteX3152" fmla="*/ 1693484 w 5155357"/>
              <a:gd name="connsiteY3152" fmla="*/ 499908 h 1041673"/>
              <a:gd name="connsiteX3153" fmla="*/ 1689691 w 5155357"/>
              <a:gd name="connsiteY3153" fmla="*/ 501836 h 1041673"/>
              <a:gd name="connsiteX3154" fmla="*/ 1687764 w 5155357"/>
              <a:gd name="connsiteY3154" fmla="*/ 503514 h 1041673"/>
              <a:gd name="connsiteX3155" fmla="*/ 1685961 w 5155357"/>
              <a:gd name="connsiteY3155" fmla="*/ 505318 h 1041673"/>
              <a:gd name="connsiteX3156" fmla="*/ 1683101 w 5155357"/>
              <a:gd name="connsiteY3156" fmla="*/ 506499 h 1041673"/>
              <a:gd name="connsiteX3157" fmla="*/ 1682355 w 5155357"/>
              <a:gd name="connsiteY3157" fmla="*/ 506748 h 1041673"/>
              <a:gd name="connsiteX3158" fmla="*/ 1680925 w 5155357"/>
              <a:gd name="connsiteY3158" fmla="*/ 508178 h 1041673"/>
              <a:gd name="connsiteX3159" fmla="*/ 1680179 w 5155357"/>
              <a:gd name="connsiteY3159" fmla="*/ 508302 h 1041673"/>
              <a:gd name="connsiteX3160" fmla="*/ 1677318 w 5155357"/>
              <a:gd name="connsiteY3160" fmla="*/ 509235 h 1041673"/>
              <a:gd name="connsiteX3161" fmla="*/ 1677132 w 5155357"/>
              <a:gd name="connsiteY3161" fmla="*/ 509297 h 1041673"/>
              <a:gd name="connsiteX3162" fmla="*/ 1676634 w 5155357"/>
              <a:gd name="connsiteY3162" fmla="*/ 511162 h 1041673"/>
              <a:gd name="connsiteX3163" fmla="*/ 1675516 w 5155357"/>
              <a:gd name="connsiteY3163" fmla="*/ 511908 h 1041673"/>
              <a:gd name="connsiteX3164" fmla="*/ 1673153 w 5155357"/>
              <a:gd name="connsiteY3164" fmla="*/ 514769 h 1041673"/>
              <a:gd name="connsiteX3165" fmla="*/ 1669421 w 5155357"/>
              <a:gd name="connsiteY3165" fmla="*/ 517753 h 1041673"/>
              <a:gd name="connsiteX3166" fmla="*/ 1668800 w 5155357"/>
              <a:gd name="connsiteY3166" fmla="*/ 519556 h 1041673"/>
              <a:gd name="connsiteX3167" fmla="*/ 1666686 w 5155357"/>
              <a:gd name="connsiteY3167" fmla="*/ 519556 h 1041673"/>
              <a:gd name="connsiteX3168" fmla="*/ 1666437 w 5155357"/>
              <a:gd name="connsiteY3168" fmla="*/ 522105 h 1041673"/>
              <a:gd name="connsiteX3169" fmla="*/ 1664758 w 5155357"/>
              <a:gd name="connsiteY3169" fmla="*/ 522416 h 1041673"/>
              <a:gd name="connsiteX3170" fmla="*/ 1661401 w 5155357"/>
              <a:gd name="connsiteY3170" fmla="*/ 522416 h 1041673"/>
              <a:gd name="connsiteX3171" fmla="*/ 1659349 w 5155357"/>
              <a:gd name="connsiteY3171" fmla="*/ 524468 h 1041673"/>
              <a:gd name="connsiteX3172" fmla="*/ 1657794 w 5155357"/>
              <a:gd name="connsiteY3172" fmla="*/ 523971 h 1041673"/>
              <a:gd name="connsiteX3173" fmla="*/ 1656116 w 5155357"/>
              <a:gd name="connsiteY3173" fmla="*/ 523660 h 1041673"/>
              <a:gd name="connsiteX3174" fmla="*/ 1653939 w 5155357"/>
              <a:gd name="connsiteY3174" fmla="*/ 524966 h 1041673"/>
              <a:gd name="connsiteX3175" fmla="*/ 1651204 w 5155357"/>
              <a:gd name="connsiteY3175" fmla="*/ 526893 h 1041673"/>
              <a:gd name="connsiteX3176" fmla="*/ 1649276 w 5155357"/>
              <a:gd name="connsiteY3176" fmla="*/ 527577 h 1041673"/>
              <a:gd name="connsiteX3177" fmla="*/ 1652137 w 5155357"/>
              <a:gd name="connsiteY3177" fmla="*/ 524468 h 1041673"/>
              <a:gd name="connsiteX3178" fmla="*/ 1654562 w 5155357"/>
              <a:gd name="connsiteY3178" fmla="*/ 522789 h 1041673"/>
              <a:gd name="connsiteX3179" fmla="*/ 1657173 w 5155357"/>
              <a:gd name="connsiteY3179" fmla="*/ 520738 h 1041673"/>
              <a:gd name="connsiteX3180" fmla="*/ 1657671 w 5155357"/>
              <a:gd name="connsiteY3180" fmla="*/ 519681 h 1041673"/>
              <a:gd name="connsiteX3181" fmla="*/ 1654437 w 5155357"/>
              <a:gd name="connsiteY3181" fmla="*/ 520738 h 1041673"/>
              <a:gd name="connsiteX3182" fmla="*/ 1652137 w 5155357"/>
              <a:gd name="connsiteY3182" fmla="*/ 522541 h 1041673"/>
              <a:gd name="connsiteX3183" fmla="*/ 1652883 w 5155357"/>
              <a:gd name="connsiteY3183" fmla="*/ 520613 h 1041673"/>
              <a:gd name="connsiteX3184" fmla="*/ 1655059 w 5155357"/>
              <a:gd name="connsiteY3184" fmla="*/ 519307 h 1041673"/>
              <a:gd name="connsiteX3185" fmla="*/ 1657671 w 5155357"/>
              <a:gd name="connsiteY3185" fmla="*/ 518126 h 1041673"/>
              <a:gd name="connsiteX3186" fmla="*/ 1660095 w 5155357"/>
              <a:gd name="connsiteY3186" fmla="*/ 516945 h 1041673"/>
              <a:gd name="connsiteX3187" fmla="*/ 1661277 w 5155357"/>
              <a:gd name="connsiteY3187" fmla="*/ 515328 h 1041673"/>
              <a:gd name="connsiteX3188" fmla="*/ 1650893 w 5155357"/>
              <a:gd name="connsiteY3188" fmla="*/ 519245 h 1041673"/>
              <a:gd name="connsiteX3189" fmla="*/ 1649587 w 5155357"/>
              <a:gd name="connsiteY3189" fmla="*/ 518748 h 1041673"/>
              <a:gd name="connsiteX3190" fmla="*/ 1648157 w 5155357"/>
              <a:gd name="connsiteY3190" fmla="*/ 518126 h 1041673"/>
              <a:gd name="connsiteX3191" fmla="*/ 1655867 w 5155357"/>
              <a:gd name="connsiteY3191" fmla="*/ 511971 h 1041673"/>
              <a:gd name="connsiteX3192" fmla="*/ 1670354 w 5155357"/>
              <a:gd name="connsiteY3192" fmla="*/ 505255 h 1041673"/>
              <a:gd name="connsiteX3193" fmla="*/ 1682665 w 5155357"/>
              <a:gd name="connsiteY3193" fmla="*/ 496364 h 1041673"/>
              <a:gd name="connsiteX3194" fmla="*/ 1687702 w 5155357"/>
              <a:gd name="connsiteY3194" fmla="*/ 495183 h 1041673"/>
              <a:gd name="connsiteX3195" fmla="*/ 1689381 w 5155357"/>
              <a:gd name="connsiteY3195" fmla="*/ 493006 h 1041673"/>
              <a:gd name="connsiteX3196" fmla="*/ 1706169 w 5155357"/>
              <a:gd name="connsiteY3196" fmla="*/ 482934 h 1041673"/>
              <a:gd name="connsiteX3197" fmla="*/ 1705734 w 5155357"/>
              <a:gd name="connsiteY3197" fmla="*/ 482996 h 1041673"/>
              <a:gd name="connsiteX3198" fmla="*/ 1711702 w 5155357"/>
              <a:gd name="connsiteY3198" fmla="*/ 478706 h 1041673"/>
              <a:gd name="connsiteX3199" fmla="*/ 1715433 w 5155357"/>
              <a:gd name="connsiteY3199" fmla="*/ 476156 h 1041673"/>
              <a:gd name="connsiteX3200" fmla="*/ 1715806 w 5155357"/>
              <a:gd name="connsiteY3200" fmla="*/ 474167 h 1041673"/>
              <a:gd name="connsiteX3201" fmla="*/ 1717609 w 5155357"/>
              <a:gd name="connsiteY3201" fmla="*/ 473669 h 1041673"/>
              <a:gd name="connsiteX3202" fmla="*/ 1718915 w 5155357"/>
              <a:gd name="connsiteY3202" fmla="*/ 472799 h 1041673"/>
              <a:gd name="connsiteX3203" fmla="*/ 1720967 w 5155357"/>
              <a:gd name="connsiteY3203" fmla="*/ 471369 h 1041673"/>
              <a:gd name="connsiteX3204" fmla="*/ 1724511 w 5155357"/>
              <a:gd name="connsiteY3204" fmla="*/ 469939 h 1041673"/>
              <a:gd name="connsiteX3205" fmla="*/ 1725755 w 5155357"/>
              <a:gd name="connsiteY3205" fmla="*/ 470312 h 1041673"/>
              <a:gd name="connsiteX3206" fmla="*/ 1722832 w 5155357"/>
              <a:gd name="connsiteY3206" fmla="*/ 473296 h 1041673"/>
              <a:gd name="connsiteX3207" fmla="*/ 1724325 w 5155357"/>
              <a:gd name="connsiteY3207" fmla="*/ 473669 h 1041673"/>
              <a:gd name="connsiteX3208" fmla="*/ 1726563 w 5155357"/>
              <a:gd name="connsiteY3208" fmla="*/ 472799 h 1041673"/>
              <a:gd name="connsiteX3209" fmla="*/ 1727309 w 5155357"/>
              <a:gd name="connsiteY3209" fmla="*/ 473918 h 1041673"/>
              <a:gd name="connsiteX3210" fmla="*/ 1725755 w 5155357"/>
              <a:gd name="connsiteY3210" fmla="*/ 475845 h 1041673"/>
              <a:gd name="connsiteX3211" fmla="*/ 1727433 w 5155357"/>
              <a:gd name="connsiteY3211" fmla="*/ 475721 h 1041673"/>
              <a:gd name="connsiteX3212" fmla="*/ 1730542 w 5155357"/>
              <a:gd name="connsiteY3212" fmla="*/ 474975 h 1041673"/>
              <a:gd name="connsiteX3213" fmla="*/ 1733402 w 5155357"/>
              <a:gd name="connsiteY3213" fmla="*/ 473669 h 1041673"/>
              <a:gd name="connsiteX3214" fmla="*/ 1736511 w 5155357"/>
              <a:gd name="connsiteY3214" fmla="*/ 471058 h 1041673"/>
              <a:gd name="connsiteX3215" fmla="*/ 1738190 w 5155357"/>
              <a:gd name="connsiteY3215" fmla="*/ 469690 h 1041673"/>
              <a:gd name="connsiteX3216" fmla="*/ 1740366 w 5155357"/>
              <a:gd name="connsiteY3216" fmla="*/ 468135 h 1041673"/>
              <a:gd name="connsiteX3217" fmla="*/ 1742170 w 5155357"/>
              <a:gd name="connsiteY3217" fmla="*/ 467451 h 1041673"/>
              <a:gd name="connsiteX3218" fmla="*/ 1751247 w 5155357"/>
              <a:gd name="connsiteY3218" fmla="*/ 461669 h 1041673"/>
              <a:gd name="connsiteX3219" fmla="*/ 1749133 w 5155357"/>
              <a:gd name="connsiteY3219" fmla="*/ 462975 h 1041673"/>
              <a:gd name="connsiteX3220" fmla="*/ 1748014 w 5155357"/>
              <a:gd name="connsiteY3220" fmla="*/ 463472 h 1041673"/>
              <a:gd name="connsiteX3221" fmla="*/ 1747952 w 5155357"/>
              <a:gd name="connsiteY3221" fmla="*/ 462477 h 1041673"/>
              <a:gd name="connsiteX3222" fmla="*/ 1747330 w 5155357"/>
              <a:gd name="connsiteY3222" fmla="*/ 462664 h 1041673"/>
              <a:gd name="connsiteX3223" fmla="*/ 1742978 w 5155357"/>
              <a:gd name="connsiteY3223" fmla="*/ 464094 h 1041673"/>
              <a:gd name="connsiteX3224" fmla="*/ 1740242 w 5155357"/>
              <a:gd name="connsiteY3224" fmla="*/ 464653 h 1041673"/>
              <a:gd name="connsiteX3225" fmla="*/ 1738439 w 5155357"/>
              <a:gd name="connsiteY3225" fmla="*/ 466457 h 1041673"/>
              <a:gd name="connsiteX3226" fmla="*/ 1736511 w 5155357"/>
              <a:gd name="connsiteY3226" fmla="*/ 468135 h 1041673"/>
              <a:gd name="connsiteX3227" fmla="*/ 1734708 w 5155357"/>
              <a:gd name="connsiteY3227" fmla="*/ 469939 h 1041673"/>
              <a:gd name="connsiteX3228" fmla="*/ 1733030 w 5155357"/>
              <a:gd name="connsiteY3228" fmla="*/ 470560 h 1041673"/>
              <a:gd name="connsiteX3229" fmla="*/ 1730418 w 5155357"/>
              <a:gd name="connsiteY3229" fmla="*/ 469814 h 1041673"/>
              <a:gd name="connsiteX3230" fmla="*/ 1728117 w 5155357"/>
              <a:gd name="connsiteY3230" fmla="*/ 471369 h 1041673"/>
              <a:gd name="connsiteX3231" fmla="*/ 1729547 w 5155357"/>
              <a:gd name="connsiteY3231" fmla="*/ 469379 h 1041673"/>
              <a:gd name="connsiteX3232" fmla="*/ 1731599 w 5155357"/>
              <a:gd name="connsiteY3232" fmla="*/ 468011 h 1041673"/>
              <a:gd name="connsiteX3233" fmla="*/ 1732284 w 5155357"/>
              <a:gd name="connsiteY3233" fmla="*/ 468384 h 1041673"/>
              <a:gd name="connsiteX3234" fmla="*/ 1732284 w 5155357"/>
              <a:gd name="connsiteY3234" fmla="*/ 468384 h 1041673"/>
              <a:gd name="connsiteX3235" fmla="*/ 1732532 w 5155357"/>
              <a:gd name="connsiteY3235" fmla="*/ 468384 h 1041673"/>
              <a:gd name="connsiteX3236" fmla="*/ 1732532 w 5155357"/>
              <a:gd name="connsiteY3236" fmla="*/ 468384 h 1041673"/>
              <a:gd name="connsiteX3237" fmla="*/ 1732532 w 5155357"/>
              <a:gd name="connsiteY3237" fmla="*/ 469566 h 1041673"/>
              <a:gd name="connsiteX3238" fmla="*/ 1733651 w 5155357"/>
              <a:gd name="connsiteY3238" fmla="*/ 469566 h 1041673"/>
              <a:gd name="connsiteX3239" fmla="*/ 1733092 w 5155357"/>
              <a:gd name="connsiteY3239" fmla="*/ 468446 h 1041673"/>
              <a:gd name="connsiteX3240" fmla="*/ 1733092 w 5155357"/>
              <a:gd name="connsiteY3240" fmla="*/ 468322 h 1041673"/>
              <a:gd name="connsiteX3241" fmla="*/ 1733527 w 5155357"/>
              <a:gd name="connsiteY3241" fmla="*/ 468260 h 1041673"/>
              <a:gd name="connsiteX3242" fmla="*/ 1733278 w 5155357"/>
              <a:gd name="connsiteY3242" fmla="*/ 467451 h 1041673"/>
              <a:gd name="connsiteX3243" fmla="*/ 1733278 w 5155357"/>
              <a:gd name="connsiteY3243" fmla="*/ 467451 h 1041673"/>
              <a:gd name="connsiteX3244" fmla="*/ 1733278 w 5155357"/>
              <a:gd name="connsiteY3244" fmla="*/ 467451 h 1041673"/>
              <a:gd name="connsiteX3245" fmla="*/ 1733030 w 5155357"/>
              <a:gd name="connsiteY3245" fmla="*/ 466643 h 1041673"/>
              <a:gd name="connsiteX3246" fmla="*/ 1732594 w 5155357"/>
              <a:gd name="connsiteY3246" fmla="*/ 466705 h 1041673"/>
              <a:gd name="connsiteX3247" fmla="*/ 1735268 w 5155357"/>
              <a:gd name="connsiteY3247" fmla="*/ 463970 h 1041673"/>
              <a:gd name="connsiteX3248" fmla="*/ 1730231 w 5155357"/>
              <a:gd name="connsiteY3248" fmla="*/ 466768 h 1041673"/>
              <a:gd name="connsiteX3249" fmla="*/ 1731910 w 5155357"/>
              <a:gd name="connsiteY3249" fmla="*/ 466768 h 1041673"/>
              <a:gd name="connsiteX3250" fmla="*/ 1731910 w 5155357"/>
              <a:gd name="connsiteY3250" fmla="*/ 466892 h 1041673"/>
              <a:gd name="connsiteX3251" fmla="*/ 1731351 w 5155357"/>
              <a:gd name="connsiteY3251" fmla="*/ 467700 h 1041673"/>
              <a:gd name="connsiteX3252" fmla="*/ 1731351 w 5155357"/>
              <a:gd name="connsiteY3252" fmla="*/ 467825 h 1041673"/>
              <a:gd name="connsiteX3253" fmla="*/ 1731288 w 5155357"/>
              <a:gd name="connsiteY3253" fmla="*/ 467762 h 1041673"/>
              <a:gd name="connsiteX3254" fmla="*/ 1728552 w 5155357"/>
              <a:gd name="connsiteY3254" fmla="*/ 467141 h 1041673"/>
              <a:gd name="connsiteX3255" fmla="*/ 1729485 w 5155357"/>
              <a:gd name="connsiteY3255" fmla="*/ 465835 h 1041673"/>
              <a:gd name="connsiteX3256" fmla="*/ 1732407 w 5155357"/>
              <a:gd name="connsiteY3256" fmla="*/ 463659 h 1041673"/>
              <a:gd name="connsiteX3257" fmla="*/ 1735143 w 5155357"/>
              <a:gd name="connsiteY3257" fmla="*/ 461296 h 1041673"/>
              <a:gd name="connsiteX3258" fmla="*/ 1736822 w 5155357"/>
              <a:gd name="connsiteY3258" fmla="*/ 460923 h 1041673"/>
              <a:gd name="connsiteX3259" fmla="*/ 1737071 w 5155357"/>
              <a:gd name="connsiteY3259" fmla="*/ 462850 h 1041673"/>
              <a:gd name="connsiteX3260" fmla="*/ 1739744 w 5155357"/>
              <a:gd name="connsiteY3260" fmla="*/ 460674 h 1041673"/>
              <a:gd name="connsiteX3261" fmla="*/ 1738874 w 5155357"/>
              <a:gd name="connsiteY3261" fmla="*/ 458871 h 1041673"/>
              <a:gd name="connsiteX3262" fmla="*/ 1743165 w 5155357"/>
              <a:gd name="connsiteY3262" fmla="*/ 456011 h 1041673"/>
              <a:gd name="connsiteX3263" fmla="*/ 1751185 w 5155357"/>
              <a:gd name="connsiteY3263" fmla="*/ 450228 h 1041673"/>
              <a:gd name="connsiteX3264" fmla="*/ 1753859 w 5155357"/>
              <a:gd name="connsiteY3264" fmla="*/ 449296 h 1041673"/>
              <a:gd name="connsiteX3265" fmla="*/ 1755289 w 5155357"/>
              <a:gd name="connsiteY3265" fmla="*/ 446995 h 1041673"/>
              <a:gd name="connsiteX3266" fmla="*/ 1756594 w 5155357"/>
              <a:gd name="connsiteY3266" fmla="*/ 445192 h 1041673"/>
              <a:gd name="connsiteX3267" fmla="*/ 1759206 w 5155357"/>
              <a:gd name="connsiteY3267" fmla="*/ 444757 h 1041673"/>
              <a:gd name="connsiteX3268" fmla="*/ 1761507 w 5155357"/>
              <a:gd name="connsiteY3268" fmla="*/ 443513 h 1041673"/>
              <a:gd name="connsiteX3269" fmla="*/ 1765113 w 5155357"/>
              <a:gd name="connsiteY3269" fmla="*/ 440280 h 1041673"/>
              <a:gd name="connsiteX3270" fmla="*/ 1768346 w 5155357"/>
              <a:gd name="connsiteY3270" fmla="*/ 439720 h 1041673"/>
              <a:gd name="connsiteX3271" fmla="*/ 1763683 w 5155357"/>
              <a:gd name="connsiteY3271" fmla="*/ 443389 h 1041673"/>
              <a:gd name="connsiteX3272" fmla="*/ 1762128 w 5155357"/>
              <a:gd name="connsiteY3272" fmla="*/ 445192 h 1041673"/>
              <a:gd name="connsiteX3273" fmla="*/ 1761507 w 5155357"/>
              <a:gd name="connsiteY3273" fmla="*/ 446311 h 1041673"/>
              <a:gd name="connsiteX3274" fmla="*/ 1763558 w 5155357"/>
              <a:gd name="connsiteY3274" fmla="*/ 447493 h 1041673"/>
              <a:gd name="connsiteX3275" fmla="*/ 1763683 w 5155357"/>
              <a:gd name="connsiteY3275" fmla="*/ 448425 h 1041673"/>
              <a:gd name="connsiteX3276" fmla="*/ 1763434 w 5155357"/>
              <a:gd name="connsiteY3276" fmla="*/ 449793 h 1041673"/>
              <a:gd name="connsiteX3277" fmla="*/ 1761258 w 5155357"/>
              <a:gd name="connsiteY3277" fmla="*/ 451348 h 1041673"/>
              <a:gd name="connsiteX3278" fmla="*/ 1759455 w 5155357"/>
              <a:gd name="connsiteY3278" fmla="*/ 452529 h 1041673"/>
              <a:gd name="connsiteX3279" fmla="*/ 1756843 w 5155357"/>
              <a:gd name="connsiteY3279" fmla="*/ 454456 h 1041673"/>
              <a:gd name="connsiteX3280" fmla="*/ 1754543 w 5155357"/>
              <a:gd name="connsiteY3280" fmla="*/ 455700 h 1041673"/>
              <a:gd name="connsiteX3281" fmla="*/ 1761009 w 5155357"/>
              <a:gd name="connsiteY3281" fmla="*/ 448985 h 1041673"/>
              <a:gd name="connsiteX3282" fmla="*/ 1760449 w 5155357"/>
              <a:gd name="connsiteY3282" fmla="*/ 448985 h 1041673"/>
              <a:gd name="connsiteX3283" fmla="*/ 1760449 w 5155357"/>
              <a:gd name="connsiteY3283" fmla="*/ 448985 h 1041673"/>
              <a:gd name="connsiteX3284" fmla="*/ 1760698 w 5155357"/>
              <a:gd name="connsiteY3284" fmla="*/ 448798 h 1041673"/>
              <a:gd name="connsiteX3285" fmla="*/ 1760823 w 5155357"/>
              <a:gd name="connsiteY3285" fmla="*/ 448176 h 1041673"/>
              <a:gd name="connsiteX3286" fmla="*/ 1760201 w 5155357"/>
              <a:gd name="connsiteY3286" fmla="*/ 448052 h 1041673"/>
              <a:gd name="connsiteX3287" fmla="*/ 1760014 w 5155357"/>
              <a:gd name="connsiteY3287" fmla="*/ 448176 h 1041673"/>
              <a:gd name="connsiteX3288" fmla="*/ 1760449 w 5155357"/>
              <a:gd name="connsiteY3288" fmla="*/ 446187 h 1041673"/>
              <a:gd name="connsiteX3289" fmla="*/ 1754854 w 5155357"/>
              <a:gd name="connsiteY3289" fmla="*/ 451285 h 1041673"/>
              <a:gd name="connsiteX3290" fmla="*/ 1753175 w 5155357"/>
              <a:gd name="connsiteY3290" fmla="*/ 451845 h 1041673"/>
              <a:gd name="connsiteX3291" fmla="*/ 1750937 w 5155357"/>
              <a:gd name="connsiteY3291" fmla="*/ 451845 h 1041673"/>
              <a:gd name="connsiteX3292" fmla="*/ 1739744 w 5155357"/>
              <a:gd name="connsiteY3292" fmla="*/ 460736 h 1041673"/>
              <a:gd name="connsiteX3293" fmla="*/ 1741423 w 5155357"/>
              <a:gd name="connsiteY3293" fmla="*/ 460736 h 1041673"/>
              <a:gd name="connsiteX3294" fmla="*/ 1739185 w 5155357"/>
              <a:gd name="connsiteY3294" fmla="*/ 464094 h 1041673"/>
              <a:gd name="connsiteX3295" fmla="*/ 1752118 w 5155357"/>
              <a:gd name="connsiteY3295" fmla="*/ 457565 h 1041673"/>
              <a:gd name="connsiteX3296" fmla="*/ 1752367 w 5155357"/>
              <a:gd name="connsiteY3296" fmla="*/ 459182 h 1041673"/>
              <a:gd name="connsiteX3297" fmla="*/ 1754854 w 5155357"/>
              <a:gd name="connsiteY3297" fmla="*/ 458000 h 1041673"/>
              <a:gd name="connsiteX3298" fmla="*/ 1757963 w 5155357"/>
              <a:gd name="connsiteY3298" fmla="*/ 455700 h 1041673"/>
              <a:gd name="connsiteX3299" fmla="*/ 1759517 w 5155357"/>
              <a:gd name="connsiteY3299" fmla="*/ 455576 h 1041673"/>
              <a:gd name="connsiteX3300" fmla="*/ 1758211 w 5155357"/>
              <a:gd name="connsiteY3300" fmla="*/ 457006 h 1041673"/>
              <a:gd name="connsiteX3301" fmla="*/ 1754978 w 5155357"/>
              <a:gd name="connsiteY3301" fmla="*/ 459679 h 1041673"/>
              <a:gd name="connsiteX3302" fmla="*/ 1752118 w 5155357"/>
              <a:gd name="connsiteY3302" fmla="*/ 460612 h 1041673"/>
              <a:gd name="connsiteX3303" fmla="*/ 1751123 w 5155357"/>
              <a:gd name="connsiteY3303" fmla="*/ 461918 h 1041673"/>
              <a:gd name="connsiteX3304" fmla="*/ 1754543 w 5155357"/>
              <a:gd name="connsiteY3304" fmla="*/ 455638 h 1041673"/>
              <a:gd name="connsiteX3305" fmla="*/ 1752242 w 5155357"/>
              <a:gd name="connsiteY3305" fmla="*/ 457317 h 1041673"/>
              <a:gd name="connsiteX3306" fmla="*/ 1754543 w 5155357"/>
              <a:gd name="connsiteY3306" fmla="*/ 455638 h 1041673"/>
              <a:gd name="connsiteX3307" fmla="*/ 1770958 w 5155357"/>
              <a:gd name="connsiteY3307" fmla="*/ 451907 h 1041673"/>
              <a:gd name="connsiteX3308" fmla="*/ 1765237 w 5155357"/>
              <a:gd name="connsiteY3308" fmla="*/ 456260 h 1041673"/>
              <a:gd name="connsiteX3309" fmla="*/ 1760885 w 5155357"/>
              <a:gd name="connsiteY3309" fmla="*/ 459493 h 1041673"/>
              <a:gd name="connsiteX3310" fmla="*/ 1757527 w 5155357"/>
              <a:gd name="connsiteY3310" fmla="*/ 462602 h 1041673"/>
              <a:gd name="connsiteX3311" fmla="*/ 1754667 w 5155357"/>
              <a:gd name="connsiteY3311" fmla="*/ 463659 h 1041673"/>
              <a:gd name="connsiteX3312" fmla="*/ 1756346 w 5155357"/>
              <a:gd name="connsiteY3312" fmla="*/ 461856 h 1041673"/>
              <a:gd name="connsiteX3313" fmla="*/ 1758522 w 5155357"/>
              <a:gd name="connsiteY3313" fmla="*/ 459804 h 1041673"/>
              <a:gd name="connsiteX3314" fmla="*/ 1760885 w 5155357"/>
              <a:gd name="connsiteY3314" fmla="*/ 458125 h 1041673"/>
              <a:gd name="connsiteX3315" fmla="*/ 1764988 w 5155357"/>
              <a:gd name="connsiteY3315" fmla="*/ 454892 h 1041673"/>
              <a:gd name="connsiteX3316" fmla="*/ 1770709 w 5155357"/>
              <a:gd name="connsiteY3316" fmla="*/ 450104 h 1041673"/>
              <a:gd name="connsiteX3317" fmla="*/ 1773880 w 5155357"/>
              <a:gd name="connsiteY3317" fmla="*/ 449171 h 1041673"/>
              <a:gd name="connsiteX3318" fmla="*/ 1770958 w 5155357"/>
              <a:gd name="connsiteY3318" fmla="*/ 451907 h 1041673"/>
              <a:gd name="connsiteX3319" fmla="*/ 1780098 w 5155357"/>
              <a:gd name="connsiteY3319" fmla="*/ 435865 h 1041673"/>
              <a:gd name="connsiteX3320" fmla="*/ 1777300 w 5155357"/>
              <a:gd name="connsiteY3320" fmla="*/ 437420 h 1041673"/>
              <a:gd name="connsiteX3321" fmla="*/ 1779973 w 5155357"/>
              <a:gd name="connsiteY3321" fmla="*/ 433689 h 1041673"/>
              <a:gd name="connsiteX3322" fmla="*/ 1784264 w 5155357"/>
              <a:gd name="connsiteY3322" fmla="*/ 432632 h 1041673"/>
              <a:gd name="connsiteX3323" fmla="*/ 1780098 w 5155357"/>
              <a:gd name="connsiteY3323" fmla="*/ 435865 h 1041673"/>
              <a:gd name="connsiteX3324" fmla="*/ 1804098 w 5155357"/>
              <a:gd name="connsiteY3324" fmla="*/ 412176 h 1041673"/>
              <a:gd name="connsiteX3325" fmla="*/ 1797134 w 5155357"/>
              <a:gd name="connsiteY3325" fmla="*/ 417461 h 1041673"/>
              <a:gd name="connsiteX3326" fmla="*/ 1793217 w 5155357"/>
              <a:gd name="connsiteY3326" fmla="*/ 421067 h 1041673"/>
              <a:gd name="connsiteX3327" fmla="*/ 1789984 w 5155357"/>
              <a:gd name="connsiteY3327" fmla="*/ 422995 h 1041673"/>
              <a:gd name="connsiteX3328" fmla="*/ 1787808 w 5155357"/>
              <a:gd name="connsiteY3328" fmla="*/ 425233 h 1041673"/>
              <a:gd name="connsiteX3329" fmla="*/ 1786004 w 5155357"/>
              <a:gd name="connsiteY3329" fmla="*/ 426103 h 1041673"/>
              <a:gd name="connsiteX3330" fmla="*/ 1785072 w 5155357"/>
              <a:gd name="connsiteY3330" fmla="*/ 428715 h 1041673"/>
              <a:gd name="connsiteX3331" fmla="*/ 1783020 w 5155357"/>
              <a:gd name="connsiteY3331" fmla="*/ 429275 h 1041673"/>
              <a:gd name="connsiteX3332" fmla="*/ 1783331 w 5155357"/>
              <a:gd name="connsiteY3332" fmla="*/ 427658 h 1041673"/>
              <a:gd name="connsiteX3333" fmla="*/ 1781652 w 5155357"/>
              <a:gd name="connsiteY3333" fmla="*/ 429834 h 1041673"/>
              <a:gd name="connsiteX3334" fmla="*/ 1782957 w 5155357"/>
              <a:gd name="connsiteY3334" fmla="*/ 429275 h 1041673"/>
              <a:gd name="connsiteX3335" fmla="*/ 1781652 w 5155357"/>
              <a:gd name="connsiteY3335" fmla="*/ 429834 h 1041673"/>
              <a:gd name="connsiteX3336" fmla="*/ 1779165 w 5155357"/>
              <a:gd name="connsiteY3336" fmla="*/ 431699 h 1041673"/>
              <a:gd name="connsiteX3337" fmla="*/ 1775683 w 5155357"/>
              <a:gd name="connsiteY3337" fmla="*/ 434373 h 1041673"/>
              <a:gd name="connsiteX3338" fmla="*/ 1772699 w 5155357"/>
              <a:gd name="connsiteY3338" fmla="*/ 436549 h 1041673"/>
              <a:gd name="connsiteX3339" fmla="*/ 1770709 w 5155357"/>
              <a:gd name="connsiteY3339" fmla="*/ 438042 h 1041673"/>
              <a:gd name="connsiteX3340" fmla="*/ 1772574 w 5155357"/>
              <a:gd name="connsiteY3340" fmla="*/ 435057 h 1041673"/>
              <a:gd name="connsiteX3341" fmla="*/ 1777362 w 5155357"/>
              <a:gd name="connsiteY3341" fmla="*/ 431016 h 1041673"/>
              <a:gd name="connsiteX3342" fmla="*/ 1780284 w 5155357"/>
              <a:gd name="connsiteY3342" fmla="*/ 428715 h 1041673"/>
              <a:gd name="connsiteX3343" fmla="*/ 1783393 w 5155357"/>
              <a:gd name="connsiteY3343" fmla="*/ 426103 h 1041673"/>
              <a:gd name="connsiteX3344" fmla="*/ 1785631 w 5155357"/>
              <a:gd name="connsiteY3344" fmla="*/ 424549 h 1041673"/>
              <a:gd name="connsiteX3345" fmla="*/ 1788429 w 5155357"/>
              <a:gd name="connsiteY3345" fmla="*/ 422248 h 1041673"/>
              <a:gd name="connsiteX3346" fmla="*/ 1790544 w 5155357"/>
              <a:gd name="connsiteY3346" fmla="*/ 421440 h 1041673"/>
              <a:gd name="connsiteX3347" fmla="*/ 1791041 w 5155357"/>
              <a:gd name="connsiteY3347" fmla="*/ 419015 h 1041673"/>
              <a:gd name="connsiteX3348" fmla="*/ 1794771 w 5155357"/>
              <a:gd name="connsiteY3348" fmla="*/ 416652 h 1041673"/>
              <a:gd name="connsiteX3349" fmla="*/ 1796699 w 5155357"/>
              <a:gd name="connsiteY3349" fmla="*/ 414725 h 1041673"/>
              <a:gd name="connsiteX3350" fmla="*/ 1798938 w 5155357"/>
              <a:gd name="connsiteY3350" fmla="*/ 414352 h 1041673"/>
              <a:gd name="connsiteX3351" fmla="*/ 1800367 w 5155357"/>
              <a:gd name="connsiteY3351" fmla="*/ 412798 h 1041673"/>
              <a:gd name="connsiteX3352" fmla="*/ 1804098 w 5155357"/>
              <a:gd name="connsiteY3352" fmla="*/ 412176 h 1041673"/>
              <a:gd name="connsiteX3353" fmla="*/ 1807953 w 5155357"/>
              <a:gd name="connsiteY3353" fmla="*/ 408134 h 1041673"/>
              <a:gd name="connsiteX3354" fmla="*/ 1805777 w 5155357"/>
              <a:gd name="connsiteY3354" fmla="*/ 409067 h 1041673"/>
              <a:gd name="connsiteX3355" fmla="*/ 1805403 w 5155357"/>
              <a:gd name="connsiteY3355" fmla="*/ 407761 h 1041673"/>
              <a:gd name="connsiteX3356" fmla="*/ 1808077 w 5155357"/>
              <a:gd name="connsiteY3356" fmla="*/ 406082 h 1041673"/>
              <a:gd name="connsiteX3357" fmla="*/ 1807953 w 5155357"/>
              <a:gd name="connsiteY3357" fmla="*/ 408134 h 1041673"/>
              <a:gd name="connsiteX3358" fmla="*/ 1803476 w 5155357"/>
              <a:gd name="connsiteY3358" fmla="*/ 164461 h 1041673"/>
              <a:gd name="connsiteX3359" fmla="*/ 1803476 w 5155357"/>
              <a:gd name="connsiteY3359" fmla="*/ 164150 h 1041673"/>
              <a:gd name="connsiteX3360" fmla="*/ 1813425 w 5155357"/>
              <a:gd name="connsiteY3360" fmla="*/ 161849 h 1041673"/>
              <a:gd name="connsiteX3361" fmla="*/ 1803352 w 5155357"/>
              <a:gd name="connsiteY3361" fmla="*/ 164647 h 1041673"/>
              <a:gd name="connsiteX3362" fmla="*/ 1803352 w 5155357"/>
              <a:gd name="connsiteY3362" fmla="*/ 164647 h 1041673"/>
              <a:gd name="connsiteX3363" fmla="*/ 1803414 w 5155357"/>
              <a:gd name="connsiteY3363" fmla="*/ 164461 h 1041673"/>
              <a:gd name="connsiteX3364" fmla="*/ 1776118 w 5155357"/>
              <a:gd name="connsiteY3364" fmla="*/ 162471 h 1041673"/>
              <a:gd name="connsiteX3365" fmla="*/ 1776118 w 5155357"/>
              <a:gd name="connsiteY3365" fmla="*/ 162969 h 1041673"/>
              <a:gd name="connsiteX3366" fmla="*/ 1776305 w 5155357"/>
              <a:gd name="connsiteY3366" fmla="*/ 162969 h 1041673"/>
              <a:gd name="connsiteX3367" fmla="*/ 1775683 w 5155357"/>
              <a:gd name="connsiteY3367" fmla="*/ 163466 h 1041673"/>
              <a:gd name="connsiteX3368" fmla="*/ 1775497 w 5155357"/>
              <a:gd name="connsiteY3368" fmla="*/ 163590 h 1041673"/>
              <a:gd name="connsiteX3369" fmla="*/ 1774813 w 5155357"/>
              <a:gd name="connsiteY3369" fmla="*/ 163528 h 1041673"/>
              <a:gd name="connsiteX3370" fmla="*/ 1774501 w 5155357"/>
              <a:gd name="connsiteY3370" fmla="*/ 162969 h 1041673"/>
              <a:gd name="connsiteX3371" fmla="*/ 1776118 w 5155357"/>
              <a:gd name="connsiteY3371" fmla="*/ 162471 h 1041673"/>
              <a:gd name="connsiteX3372" fmla="*/ 1773569 w 5155357"/>
              <a:gd name="connsiteY3372" fmla="*/ 163528 h 1041673"/>
              <a:gd name="connsiteX3373" fmla="*/ 1774067 w 5155357"/>
              <a:gd name="connsiteY3373" fmla="*/ 164399 h 1041673"/>
              <a:gd name="connsiteX3374" fmla="*/ 1774191 w 5155357"/>
              <a:gd name="connsiteY3374" fmla="*/ 164523 h 1041673"/>
              <a:gd name="connsiteX3375" fmla="*/ 1774377 w 5155357"/>
              <a:gd name="connsiteY3375" fmla="*/ 164523 h 1041673"/>
              <a:gd name="connsiteX3376" fmla="*/ 1775621 w 5155357"/>
              <a:gd name="connsiteY3376" fmla="*/ 164710 h 1041673"/>
              <a:gd name="connsiteX3377" fmla="*/ 1775808 w 5155357"/>
              <a:gd name="connsiteY3377" fmla="*/ 164710 h 1041673"/>
              <a:gd name="connsiteX3378" fmla="*/ 1776367 w 5155357"/>
              <a:gd name="connsiteY3378" fmla="*/ 164399 h 1041673"/>
              <a:gd name="connsiteX3379" fmla="*/ 1776802 w 5155357"/>
              <a:gd name="connsiteY3379" fmla="*/ 164150 h 1041673"/>
              <a:gd name="connsiteX3380" fmla="*/ 1776802 w 5155357"/>
              <a:gd name="connsiteY3380" fmla="*/ 164150 h 1041673"/>
              <a:gd name="connsiteX3381" fmla="*/ 1801922 w 5155357"/>
              <a:gd name="connsiteY3381" fmla="*/ 161912 h 1041673"/>
              <a:gd name="connsiteX3382" fmla="*/ 1801922 w 5155357"/>
              <a:gd name="connsiteY3382" fmla="*/ 163590 h 1041673"/>
              <a:gd name="connsiteX3383" fmla="*/ 1802046 w 5155357"/>
              <a:gd name="connsiteY3383" fmla="*/ 163590 h 1041673"/>
              <a:gd name="connsiteX3384" fmla="*/ 1801922 w 5155357"/>
              <a:gd name="connsiteY3384" fmla="*/ 164212 h 1041673"/>
              <a:gd name="connsiteX3385" fmla="*/ 1801922 w 5155357"/>
              <a:gd name="connsiteY3385" fmla="*/ 164212 h 1041673"/>
              <a:gd name="connsiteX3386" fmla="*/ 1776243 w 5155357"/>
              <a:gd name="connsiteY3386" fmla="*/ 167570 h 1041673"/>
              <a:gd name="connsiteX3387" fmla="*/ 1773445 w 5155357"/>
              <a:gd name="connsiteY3387" fmla="*/ 168627 h 1041673"/>
              <a:gd name="connsiteX3388" fmla="*/ 1758957 w 5155357"/>
              <a:gd name="connsiteY3388" fmla="*/ 167570 h 1041673"/>
              <a:gd name="connsiteX3389" fmla="*/ 1773693 w 5155357"/>
              <a:gd name="connsiteY3389" fmla="*/ 163590 h 1041673"/>
              <a:gd name="connsiteX3390" fmla="*/ 1711205 w 5155357"/>
              <a:gd name="connsiteY3390" fmla="*/ 172606 h 1041673"/>
              <a:gd name="connsiteX3391" fmla="*/ 1712884 w 5155357"/>
              <a:gd name="connsiteY3391" fmla="*/ 171798 h 1041673"/>
              <a:gd name="connsiteX3392" fmla="*/ 1717671 w 5155357"/>
              <a:gd name="connsiteY3392" fmla="*/ 170803 h 1041673"/>
              <a:gd name="connsiteX3393" fmla="*/ 1719040 w 5155357"/>
              <a:gd name="connsiteY3393" fmla="*/ 170927 h 1041673"/>
              <a:gd name="connsiteX3394" fmla="*/ 1721464 w 5155357"/>
              <a:gd name="connsiteY3394" fmla="*/ 170803 h 1041673"/>
              <a:gd name="connsiteX3395" fmla="*/ 1725008 w 5155357"/>
              <a:gd name="connsiteY3395" fmla="*/ 170803 h 1041673"/>
              <a:gd name="connsiteX3396" fmla="*/ 1726376 w 5155357"/>
              <a:gd name="connsiteY3396" fmla="*/ 172606 h 1041673"/>
              <a:gd name="connsiteX3397" fmla="*/ 1727931 w 5155357"/>
              <a:gd name="connsiteY3397" fmla="*/ 172295 h 1041673"/>
              <a:gd name="connsiteX3398" fmla="*/ 1730977 w 5155357"/>
              <a:gd name="connsiteY3398" fmla="*/ 171487 h 1041673"/>
              <a:gd name="connsiteX3399" fmla="*/ 1733527 w 5155357"/>
              <a:gd name="connsiteY3399" fmla="*/ 169373 h 1041673"/>
              <a:gd name="connsiteX3400" fmla="*/ 1734894 w 5155357"/>
              <a:gd name="connsiteY3400" fmla="*/ 170057 h 1041673"/>
              <a:gd name="connsiteX3401" fmla="*/ 1737319 w 5155357"/>
              <a:gd name="connsiteY3401" fmla="*/ 169808 h 1041673"/>
              <a:gd name="connsiteX3402" fmla="*/ 1738874 w 5155357"/>
              <a:gd name="connsiteY3402" fmla="*/ 169311 h 1041673"/>
              <a:gd name="connsiteX3403" fmla="*/ 1739993 w 5155357"/>
              <a:gd name="connsiteY3403" fmla="*/ 170057 h 1041673"/>
              <a:gd name="connsiteX3404" fmla="*/ 1741796 w 5155357"/>
              <a:gd name="connsiteY3404" fmla="*/ 169995 h 1041673"/>
              <a:gd name="connsiteX3405" fmla="*/ 1743786 w 5155357"/>
              <a:gd name="connsiteY3405" fmla="*/ 168938 h 1041673"/>
              <a:gd name="connsiteX3406" fmla="*/ 1745838 w 5155357"/>
              <a:gd name="connsiteY3406" fmla="*/ 170243 h 1041673"/>
              <a:gd name="connsiteX3407" fmla="*/ 1745403 w 5155357"/>
              <a:gd name="connsiteY3407" fmla="*/ 170430 h 1041673"/>
              <a:gd name="connsiteX3408" fmla="*/ 1744221 w 5155357"/>
              <a:gd name="connsiteY3408" fmla="*/ 171300 h 1041673"/>
              <a:gd name="connsiteX3409" fmla="*/ 1741237 w 5155357"/>
              <a:gd name="connsiteY3409" fmla="*/ 172295 h 1041673"/>
              <a:gd name="connsiteX3410" fmla="*/ 1734832 w 5155357"/>
              <a:gd name="connsiteY3410" fmla="*/ 173787 h 1041673"/>
              <a:gd name="connsiteX3411" fmla="*/ 1732843 w 5155357"/>
              <a:gd name="connsiteY3411" fmla="*/ 173787 h 1041673"/>
              <a:gd name="connsiteX3412" fmla="*/ 1732594 w 5155357"/>
              <a:gd name="connsiteY3412" fmla="*/ 173103 h 1041673"/>
              <a:gd name="connsiteX3413" fmla="*/ 1735392 w 5155357"/>
              <a:gd name="connsiteY3413" fmla="*/ 171922 h 1041673"/>
              <a:gd name="connsiteX3414" fmla="*/ 1732035 w 5155357"/>
              <a:gd name="connsiteY3414" fmla="*/ 173103 h 1041673"/>
              <a:gd name="connsiteX3415" fmla="*/ 1730356 w 5155357"/>
              <a:gd name="connsiteY3415" fmla="*/ 173601 h 1041673"/>
              <a:gd name="connsiteX3416" fmla="*/ 1728366 w 5155357"/>
              <a:gd name="connsiteY3416" fmla="*/ 174471 h 1041673"/>
              <a:gd name="connsiteX3417" fmla="*/ 1725941 w 5155357"/>
              <a:gd name="connsiteY3417" fmla="*/ 174720 h 1041673"/>
              <a:gd name="connsiteX3418" fmla="*/ 1722770 w 5155357"/>
              <a:gd name="connsiteY3418" fmla="*/ 175901 h 1041673"/>
              <a:gd name="connsiteX3419" fmla="*/ 1722521 w 5155357"/>
              <a:gd name="connsiteY3419" fmla="*/ 174782 h 1041673"/>
              <a:gd name="connsiteX3420" fmla="*/ 1722521 w 5155357"/>
              <a:gd name="connsiteY3420" fmla="*/ 174596 h 1041673"/>
              <a:gd name="connsiteX3421" fmla="*/ 1723081 w 5155357"/>
              <a:gd name="connsiteY3421" fmla="*/ 174409 h 1041673"/>
              <a:gd name="connsiteX3422" fmla="*/ 1723516 w 5155357"/>
              <a:gd name="connsiteY3422" fmla="*/ 173414 h 1041673"/>
              <a:gd name="connsiteX3423" fmla="*/ 1722521 w 5155357"/>
              <a:gd name="connsiteY3423" fmla="*/ 172979 h 1041673"/>
              <a:gd name="connsiteX3424" fmla="*/ 1722024 w 5155357"/>
              <a:gd name="connsiteY3424" fmla="*/ 173166 h 1041673"/>
              <a:gd name="connsiteX3425" fmla="*/ 1721962 w 5155357"/>
              <a:gd name="connsiteY3425" fmla="*/ 173166 h 1041673"/>
              <a:gd name="connsiteX3426" fmla="*/ 1717485 w 5155357"/>
              <a:gd name="connsiteY3426" fmla="*/ 171922 h 1041673"/>
              <a:gd name="connsiteX3427" fmla="*/ 1717920 w 5155357"/>
              <a:gd name="connsiteY3427" fmla="*/ 173041 h 1041673"/>
              <a:gd name="connsiteX3428" fmla="*/ 1716925 w 5155357"/>
              <a:gd name="connsiteY3428" fmla="*/ 173103 h 1041673"/>
              <a:gd name="connsiteX3429" fmla="*/ 1714998 w 5155357"/>
              <a:gd name="connsiteY3429" fmla="*/ 173414 h 1041673"/>
              <a:gd name="connsiteX3430" fmla="*/ 1710770 w 5155357"/>
              <a:gd name="connsiteY3430" fmla="*/ 174782 h 1041673"/>
              <a:gd name="connsiteX3431" fmla="*/ 1711143 w 5155357"/>
              <a:gd name="connsiteY3431" fmla="*/ 173539 h 1041673"/>
              <a:gd name="connsiteX3432" fmla="*/ 1711205 w 5155357"/>
              <a:gd name="connsiteY3432" fmla="*/ 172606 h 1041673"/>
              <a:gd name="connsiteX3433" fmla="*/ 1630001 w 5155357"/>
              <a:gd name="connsiteY3433" fmla="*/ 192005 h 1041673"/>
              <a:gd name="connsiteX3434" fmla="*/ 1632364 w 5155357"/>
              <a:gd name="connsiteY3434" fmla="*/ 190886 h 1041673"/>
              <a:gd name="connsiteX3435" fmla="*/ 1635162 w 5155357"/>
              <a:gd name="connsiteY3435" fmla="*/ 190016 h 1041673"/>
              <a:gd name="connsiteX3436" fmla="*/ 1637587 w 5155357"/>
              <a:gd name="connsiteY3436" fmla="*/ 188897 h 1041673"/>
              <a:gd name="connsiteX3437" fmla="*/ 1640510 w 5155357"/>
              <a:gd name="connsiteY3437" fmla="*/ 187591 h 1041673"/>
              <a:gd name="connsiteX3438" fmla="*/ 1641691 w 5155357"/>
              <a:gd name="connsiteY3438" fmla="*/ 188275 h 1041673"/>
              <a:gd name="connsiteX3439" fmla="*/ 1640510 w 5155357"/>
              <a:gd name="connsiteY3439" fmla="*/ 189207 h 1041673"/>
              <a:gd name="connsiteX3440" fmla="*/ 1636965 w 5155357"/>
              <a:gd name="connsiteY3440" fmla="*/ 190513 h 1041673"/>
              <a:gd name="connsiteX3441" fmla="*/ 1634540 w 5155357"/>
              <a:gd name="connsiteY3441" fmla="*/ 192068 h 1041673"/>
              <a:gd name="connsiteX3442" fmla="*/ 1630561 w 5155357"/>
              <a:gd name="connsiteY3442" fmla="*/ 193373 h 1041673"/>
              <a:gd name="connsiteX3443" fmla="*/ 1626271 w 5155357"/>
              <a:gd name="connsiteY3443" fmla="*/ 194306 h 1041673"/>
              <a:gd name="connsiteX3444" fmla="*/ 1630001 w 5155357"/>
              <a:gd name="connsiteY3444" fmla="*/ 192005 h 1041673"/>
              <a:gd name="connsiteX3445" fmla="*/ 1621545 w 5155357"/>
              <a:gd name="connsiteY3445" fmla="*/ 198969 h 1041673"/>
              <a:gd name="connsiteX3446" fmla="*/ 1625151 w 5155357"/>
              <a:gd name="connsiteY3446" fmla="*/ 197664 h 1041673"/>
              <a:gd name="connsiteX3447" fmla="*/ 1628447 w 5155357"/>
              <a:gd name="connsiteY3447" fmla="*/ 196109 h 1041673"/>
              <a:gd name="connsiteX3448" fmla="*/ 1630561 w 5155357"/>
              <a:gd name="connsiteY3448" fmla="*/ 195114 h 1041673"/>
              <a:gd name="connsiteX3449" fmla="*/ 1630934 w 5155357"/>
              <a:gd name="connsiteY3449" fmla="*/ 196047 h 1041673"/>
              <a:gd name="connsiteX3450" fmla="*/ 1632737 w 5155357"/>
              <a:gd name="connsiteY3450" fmla="*/ 195550 h 1041673"/>
              <a:gd name="connsiteX3451" fmla="*/ 1634913 w 5155357"/>
              <a:gd name="connsiteY3451" fmla="*/ 194679 h 1041673"/>
              <a:gd name="connsiteX3452" fmla="*/ 1637587 w 5155357"/>
              <a:gd name="connsiteY3452" fmla="*/ 194306 h 1041673"/>
              <a:gd name="connsiteX3453" fmla="*/ 1639949 w 5155357"/>
              <a:gd name="connsiteY3453" fmla="*/ 192689 h 1041673"/>
              <a:gd name="connsiteX3454" fmla="*/ 1642561 w 5155357"/>
              <a:gd name="connsiteY3454" fmla="*/ 192441 h 1041673"/>
              <a:gd name="connsiteX3455" fmla="*/ 1642312 w 5155357"/>
              <a:gd name="connsiteY3455" fmla="*/ 193311 h 1041673"/>
              <a:gd name="connsiteX3456" fmla="*/ 1640820 w 5155357"/>
              <a:gd name="connsiteY3456" fmla="*/ 194057 h 1041673"/>
              <a:gd name="connsiteX3457" fmla="*/ 1639266 w 5155357"/>
              <a:gd name="connsiteY3457" fmla="*/ 195114 h 1041673"/>
              <a:gd name="connsiteX3458" fmla="*/ 1637711 w 5155357"/>
              <a:gd name="connsiteY3458" fmla="*/ 195985 h 1041673"/>
              <a:gd name="connsiteX3459" fmla="*/ 1634478 w 5155357"/>
              <a:gd name="connsiteY3459" fmla="*/ 196544 h 1041673"/>
              <a:gd name="connsiteX3460" fmla="*/ 1632364 w 5155357"/>
              <a:gd name="connsiteY3460" fmla="*/ 197601 h 1041673"/>
              <a:gd name="connsiteX3461" fmla="*/ 1629691 w 5155357"/>
              <a:gd name="connsiteY3461" fmla="*/ 199031 h 1041673"/>
              <a:gd name="connsiteX3462" fmla="*/ 1627887 w 5155357"/>
              <a:gd name="connsiteY3462" fmla="*/ 198534 h 1041673"/>
              <a:gd name="connsiteX3463" fmla="*/ 1627887 w 5155357"/>
              <a:gd name="connsiteY3463" fmla="*/ 199591 h 1041673"/>
              <a:gd name="connsiteX3464" fmla="*/ 1626955 w 5155357"/>
              <a:gd name="connsiteY3464" fmla="*/ 200151 h 1041673"/>
              <a:gd name="connsiteX3465" fmla="*/ 1624716 w 5155357"/>
              <a:gd name="connsiteY3465" fmla="*/ 200524 h 1041673"/>
              <a:gd name="connsiteX3466" fmla="*/ 1623162 w 5155357"/>
              <a:gd name="connsiteY3466" fmla="*/ 200275 h 1041673"/>
              <a:gd name="connsiteX3467" fmla="*/ 1620240 w 5155357"/>
              <a:gd name="connsiteY3467" fmla="*/ 201643 h 1041673"/>
              <a:gd name="connsiteX3468" fmla="*/ 1616820 w 5155357"/>
              <a:gd name="connsiteY3468" fmla="*/ 202762 h 1041673"/>
              <a:gd name="connsiteX3469" fmla="*/ 1615701 w 5155357"/>
              <a:gd name="connsiteY3469" fmla="*/ 201705 h 1041673"/>
              <a:gd name="connsiteX3470" fmla="*/ 1616509 w 5155357"/>
              <a:gd name="connsiteY3470" fmla="*/ 201270 h 1041673"/>
              <a:gd name="connsiteX3471" fmla="*/ 1618810 w 5155357"/>
              <a:gd name="connsiteY3471" fmla="*/ 200462 h 1041673"/>
              <a:gd name="connsiteX3472" fmla="*/ 1621545 w 5155357"/>
              <a:gd name="connsiteY3472" fmla="*/ 198969 h 1041673"/>
              <a:gd name="connsiteX3473" fmla="*/ 1605939 w 5155357"/>
              <a:gd name="connsiteY3473" fmla="*/ 202140 h 1041673"/>
              <a:gd name="connsiteX3474" fmla="*/ 1608052 w 5155357"/>
              <a:gd name="connsiteY3474" fmla="*/ 200897 h 1041673"/>
              <a:gd name="connsiteX3475" fmla="*/ 1611286 w 5155357"/>
              <a:gd name="connsiteY3475" fmla="*/ 199405 h 1041673"/>
              <a:gd name="connsiteX3476" fmla="*/ 1614768 w 5155357"/>
              <a:gd name="connsiteY3476" fmla="*/ 198037 h 1041673"/>
              <a:gd name="connsiteX3477" fmla="*/ 1618436 w 5155357"/>
              <a:gd name="connsiteY3477" fmla="*/ 196980 h 1041673"/>
              <a:gd name="connsiteX3478" fmla="*/ 1616882 w 5155357"/>
              <a:gd name="connsiteY3478" fmla="*/ 198721 h 1041673"/>
              <a:gd name="connsiteX3479" fmla="*/ 1612468 w 5155357"/>
              <a:gd name="connsiteY3479" fmla="*/ 199840 h 1041673"/>
              <a:gd name="connsiteX3480" fmla="*/ 1610664 w 5155357"/>
              <a:gd name="connsiteY3480" fmla="*/ 201145 h 1041673"/>
              <a:gd name="connsiteX3481" fmla="*/ 1608052 w 5155357"/>
              <a:gd name="connsiteY3481" fmla="*/ 202265 h 1041673"/>
              <a:gd name="connsiteX3482" fmla="*/ 1606374 w 5155357"/>
              <a:gd name="connsiteY3482" fmla="*/ 203011 h 1041673"/>
              <a:gd name="connsiteX3483" fmla="*/ 1605939 w 5155357"/>
              <a:gd name="connsiteY3483" fmla="*/ 202140 h 1041673"/>
              <a:gd name="connsiteX3484" fmla="*/ 1597420 w 5155357"/>
              <a:gd name="connsiteY3484" fmla="*/ 204379 h 1041673"/>
              <a:gd name="connsiteX3485" fmla="*/ 1598042 w 5155357"/>
              <a:gd name="connsiteY3485" fmla="*/ 204192 h 1041673"/>
              <a:gd name="connsiteX3486" fmla="*/ 1598042 w 5155357"/>
              <a:gd name="connsiteY3486" fmla="*/ 204379 h 1041673"/>
              <a:gd name="connsiteX3487" fmla="*/ 1595431 w 5155357"/>
              <a:gd name="connsiteY3487" fmla="*/ 206058 h 1041673"/>
              <a:gd name="connsiteX3488" fmla="*/ 1595182 w 5155357"/>
              <a:gd name="connsiteY3488" fmla="*/ 205560 h 1041673"/>
              <a:gd name="connsiteX3489" fmla="*/ 1597483 w 5155357"/>
              <a:gd name="connsiteY3489" fmla="*/ 204379 h 1041673"/>
              <a:gd name="connsiteX3490" fmla="*/ 1592446 w 5155357"/>
              <a:gd name="connsiteY3490" fmla="*/ 206679 h 1041673"/>
              <a:gd name="connsiteX3491" fmla="*/ 1593628 w 5155357"/>
              <a:gd name="connsiteY3491" fmla="*/ 206182 h 1041673"/>
              <a:gd name="connsiteX3492" fmla="*/ 1594498 w 5155357"/>
              <a:gd name="connsiteY3492" fmla="*/ 205871 h 1041673"/>
              <a:gd name="connsiteX3493" fmla="*/ 1594933 w 5155357"/>
              <a:gd name="connsiteY3493" fmla="*/ 206617 h 1041673"/>
              <a:gd name="connsiteX3494" fmla="*/ 1594685 w 5155357"/>
              <a:gd name="connsiteY3494" fmla="*/ 206493 h 1041673"/>
              <a:gd name="connsiteX3495" fmla="*/ 1592446 w 5155357"/>
              <a:gd name="connsiteY3495" fmla="*/ 207052 h 1041673"/>
              <a:gd name="connsiteX3496" fmla="*/ 1592446 w 5155357"/>
              <a:gd name="connsiteY3496" fmla="*/ 206617 h 1041673"/>
              <a:gd name="connsiteX3497" fmla="*/ 1595244 w 5155357"/>
              <a:gd name="connsiteY3497" fmla="*/ 218306 h 1041673"/>
              <a:gd name="connsiteX3498" fmla="*/ 1599161 w 5155357"/>
              <a:gd name="connsiteY3498" fmla="*/ 218306 h 1041673"/>
              <a:gd name="connsiteX3499" fmla="*/ 1605317 w 5155357"/>
              <a:gd name="connsiteY3499" fmla="*/ 213768 h 1041673"/>
              <a:gd name="connsiteX3500" fmla="*/ 1606996 w 5155357"/>
              <a:gd name="connsiteY3500" fmla="*/ 214887 h 1041673"/>
              <a:gd name="connsiteX3501" fmla="*/ 1647224 w 5155357"/>
              <a:gd name="connsiteY3501" fmla="*/ 195923 h 1041673"/>
              <a:gd name="connsiteX3502" fmla="*/ 1669546 w 5155357"/>
              <a:gd name="connsiteY3502" fmla="*/ 188710 h 1041673"/>
              <a:gd name="connsiteX3503" fmla="*/ 1676821 w 5155357"/>
              <a:gd name="connsiteY3503" fmla="*/ 185352 h 1041673"/>
              <a:gd name="connsiteX3504" fmla="*/ 1682976 w 5155357"/>
              <a:gd name="connsiteY3504" fmla="*/ 185850 h 1041673"/>
              <a:gd name="connsiteX3505" fmla="*/ 1686023 w 5155357"/>
              <a:gd name="connsiteY3505" fmla="*/ 185042 h 1041673"/>
              <a:gd name="connsiteX3506" fmla="*/ 1686520 w 5155357"/>
              <a:gd name="connsiteY3506" fmla="*/ 184606 h 1041673"/>
              <a:gd name="connsiteX3507" fmla="*/ 1688075 w 5155357"/>
              <a:gd name="connsiteY3507" fmla="*/ 184047 h 1041673"/>
              <a:gd name="connsiteX3508" fmla="*/ 1689691 w 5155357"/>
              <a:gd name="connsiteY3508" fmla="*/ 183736 h 1041673"/>
              <a:gd name="connsiteX3509" fmla="*/ 1691868 w 5155357"/>
              <a:gd name="connsiteY3509" fmla="*/ 182368 h 1041673"/>
              <a:gd name="connsiteX3510" fmla="*/ 1692862 w 5155357"/>
              <a:gd name="connsiteY3510" fmla="*/ 182244 h 1041673"/>
              <a:gd name="connsiteX3511" fmla="*/ 1696407 w 5155357"/>
              <a:gd name="connsiteY3511" fmla="*/ 181373 h 1041673"/>
              <a:gd name="connsiteX3512" fmla="*/ 1698147 w 5155357"/>
              <a:gd name="connsiteY3512" fmla="*/ 180627 h 1041673"/>
              <a:gd name="connsiteX3513" fmla="*/ 1699702 w 5155357"/>
              <a:gd name="connsiteY3513" fmla="*/ 179756 h 1041673"/>
              <a:gd name="connsiteX3514" fmla="*/ 1701505 w 5155357"/>
              <a:gd name="connsiteY3514" fmla="*/ 179010 h 1041673"/>
              <a:gd name="connsiteX3515" fmla="*/ 1702438 w 5155357"/>
              <a:gd name="connsiteY3515" fmla="*/ 177705 h 1041673"/>
              <a:gd name="connsiteX3516" fmla="*/ 1701443 w 5155357"/>
              <a:gd name="connsiteY3516" fmla="*/ 177767 h 1041673"/>
              <a:gd name="connsiteX3517" fmla="*/ 1699702 w 5155357"/>
              <a:gd name="connsiteY3517" fmla="*/ 178140 h 1041673"/>
              <a:gd name="connsiteX3518" fmla="*/ 1696780 w 5155357"/>
              <a:gd name="connsiteY3518" fmla="*/ 178389 h 1041673"/>
              <a:gd name="connsiteX3519" fmla="*/ 1693671 w 5155357"/>
              <a:gd name="connsiteY3519" fmla="*/ 179383 h 1041673"/>
              <a:gd name="connsiteX3520" fmla="*/ 1694169 w 5155357"/>
              <a:gd name="connsiteY3520" fmla="*/ 178575 h 1041673"/>
              <a:gd name="connsiteX3521" fmla="*/ 1692490 w 5155357"/>
              <a:gd name="connsiteY3521" fmla="*/ 179756 h 1041673"/>
              <a:gd name="connsiteX3522" fmla="*/ 1689381 w 5155357"/>
              <a:gd name="connsiteY3522" fmla="*/ 181373 h 1041673"/>
              <a:gd name="connsiteX3523" fmla="*/ 1687143 w 5155357"/>
              <a:gd name="connsiteY3523" fmla="*/ 182928 h 1041673"/>
              <a:gd name="connsiteX3524" fmla="*/ 1685215 w 5155357"/>
              <a:gd name="connsiteY3524" fmla="*/ 182865 h 1041673"/>
              <a:gd name="connsiteX3525" fmla="*/ 1687453 w 5155357"/>
              <a:gd name="connsiteY3525" fmla="*/ 181373 h 1041673"/>
              <a:gd name="connsiteX3526" fmla="*/ 1687951 w 5155357"/>
              <a:gd name="connsiteY3526" fmla="*/ 181062 h 1041673"/>
              <a:gd name="connsiteX3527" fmla="*/ 1687827 w 5155357"/>
              <a:gd name="connsiteY3527" fmla="*/ 181062 h 1041673"/>
              <a:gd name="connsiteX3528" fmla="*/ 1688945 w 5155357"/>
              <a:gd name="connsiteY3528" fmla="*/ 179259 h 1041673"/>
              <a:gd name="connsiteX3529" fmla="*/ 1691060 w 5155357"/>
              <a:gd name="connsiteY3529" fmla="*/ 178264 h 1041673"/>
              <a:gd name="connsiteX3530" fmla="*/ 1693298 w 5155357"/>
              <a:gd name="connsiteY3530" fmla="*/ 177518 h 1041673"/>
              <a:gd name="connsiteX3531" fmla="*/ 1695474 w 5155357"/>
              <a:gd name="connsiteY3531" fmla="*/ 176337 h 1041673"/>
              <a:gd name="connsiteX3532" fmla="*/ 1698210 w 5155357"/>
              <a:gd name="connsiteY3532" fmla="*/ 176026 h 1041673"/>
              <a:gd name="connsiteX3533" fmla="*/ 1702563 w 5155357"/>
              <a:gd name="connsiteY3533" fmla="*/ 175280 h 1041673"/>
              <a:gd name="connsiteX3534" fmla="*/ 1705485 w 5155357"/>
              <a:gd name="connsiteY3534" fmla="*/ 174409 h 1041673"/>
              <a:gd name="connsiteX3535" fmla="*/ 1705982 w 5155357"/>
              <a:gd name="connsiteY3535" fmla="*/ 175466 h 1041673"/>
              <a:gd name="connsiteX3536" fmla="*/ 1706480 w 5155357"/>
              <a:gd name="connsiteY3536" fmla="*/ 176026 h 1041673"/>
              <a:gd name="connsiteX3537" fmla="*/ 1708345 w 5155357"/>
              <a:gd name="connsiteY3537" fmla="*/ 175466 h 1041673"/>
              <a:gd name="connsiteX3538" fmla="*/ 1708656 w 5155357"/>
              <a:gd name="connsiteY3538" fmla="*/ 176150 h 1041673"/>
              <a:gd name="connsiteX3539" fmla="*/ 1707972 w 5155357"/>
              <a:gd name="connsiteY3539" fmla="*/ 177456 h 1041673"/>
              <a:gd name="connsiteX3540" fmla="*/ 1709526 w 5155357"/>
              <a:gd name="connsiteY3540" fmla="*/ 177083 h 1041673"/>
              <a:gd name="connsiteX3541" fmla="*/ 1711578 w 5155357"/>
              <a:gd name="connsiteY3541" fmla="*/ 176399 h 1041673"/>
              <a:gd name="connsiteX3542" fmla="*/ 1713319 w 5155357"/>
              <a:gd name="connsiteY3542" fmla="*/ 176399 h 1041673"/>
              <a:gd name="connsiteX3543" fmla="*/ 1714874 w 5155357"/>
              <a:gd name="connsiteY3543" fmla="*/ 175964 h 1041673"/>
              <a:gd name="connsiteX3544" fmla="*/ 1716677 w 5155357"/>
              <a:gd name="connsiteY3544" fmla="*/ 175093 h 1041673"/>
              <a:gd name="connsiteX3545" fmla="*/ 1719102 w 5155357"/>
              <a:gd name="connsiteY3545" fmla="*/ 174534 h 1041673"/>
              <a:gd name="connsiteX3546" fmla="*/ 1719537 w 5155357"/>
              <a:gd name="connsiteY3546" fmla="*/ 174409 h 1041673"/>
              <a:gd name="connsiteX3547" fmla="*/ 1720158 w 5155357"/>
              <a:gd name="connsiteY3547" fmla="*/ 174969 h 1041673"/>
              <a:gd name="connsiteX3548" fmla="*/ 1720470 w 5155357"/>
              <a:gd name="connsiteY3548" fmla="*/ 174969 h 1041673"/>
              <a:gd name="connsiteX3549" fmla="*/ 1720470 w 5155357"/>
              <a:gd name="connsiteY3549" fmla="*/ 175218 h 1041673"/>
              <a:gd name="connsiteX3550" fmla="*/ 1721402 w 5155357"/>
              <a:gd name="connsiteY3550" fmla="*/ 176337 h 1041673"/>
              <a:gd name="connsiteX3551" fmla="*/ 1722957 w 5155357"/>
              <a:gd name="connsiteY3551" fmla="*/ 175901 h 1041673"/>
              <a:gd name="connsiteX3552" fmla="*/ 1721402 w 5155357"/>
              <a:gd name="connsiteY3552" fmla="*/ 176337 h 1041673"/>
              <a:gd name="connsiteX3553" fmla="*/ 1715931 w 5155357"/>
              <a:gd name="connsiteY3553" fmla="*/ 177580 h 1041673"/>
              <a:gd name="connsiteX3554" fmla="*/ 1713878 w 5155357"/>
              <a:gd name="connsiteY3554" fmla="*/ 178015 h 1041673"/>
              <a:gd name="connsiteX3555" fmla="*/ 1712014 w 5155357"/>
              <a:gd name="connsiteY3555" fmla="*/ 178699 h 1041673"/>
              <a:gd name="connsiteX3556" fmla="*/ 1710272 w 5155357"/>
              <a:gd name="connsiteY3556" fmla="*/ 179135 h 1041673"/>
              <a:gd name="connsiteX3557" fmla="*/ 1709464 w 5155357"/>
              <a:gd name="connsiteY3557" fmla="*/ 179446 h 1041673"/>
              <a:gd name="connsiteX3558" fmla="*/ 1711019 w 5155357"/>
              <a:gd name="connsiteY3558" fmla="*/ 178575 h 1041673"/>
              <a:gd name="connsiteX3559" fmla="*/ 1699267 w 5155357"/>
              <a:gd name="connsiteY3559" fmla="*/ 181995 h 1041673"/>
              <a:gd name="connsiteX3560" fmla="*/ 1697153 w 5155357"/>
              <a:gd name="connsiteY3560" fmla="*/ 183363 h 1041673"/>
              <a:gd name="connsiteX3561" fmla="*/ 1692552 w 5155357"/>
              <a:gd name="connsiteY3561" fmla="*/ 184668 h 1041673"/>
              <a:gd name="connsiteX3562" fmla="*/ 1686769 w 5155357"/>
              <a:gd name="connsiteY3562" fmla="*/ 186720 h 1041673"/>
              <a:gd name="connsiteX3563" fmla="*/ 1671909 w 5155357"/>
              <a:gd name="connsiteY3563" fmla="*/ 193746 h 1041673"/>
              <a:gd name="connsiteX3564" fmla="*/ 1636157 w 5155357"/>
              <a:gd name="connsiteY3564" fmla="*/ 206493 h 1041673"/>
              <a:gd name="connsiteX3565" fmla="*/ 1630250 w 5155357"/>
              <a:gd name="connsiteY3565" fmla="*/ 211840 h 1041673"/>
              <a:gd name="connsiteX3566" fmla="*/ 1629255 w 5155357"/>
              <a:gd name="connsiteY3566" fmla="*/ 212213 h 1041673"/>
              <a:gd name="connsiteX3567" fmla="*/ 1627825 w 5155357"/>
              <a:gd name="connsiteY3567" fmla="*/ 212773 h 1041673"/>
              <a:gd name="connsiteX3568" fmla="*/ 1626643 w 5155357"/>
              <a:gd name="connsiteY3568" fmla="*/ 211032 h 1041673"/>
              <a:gd name="connsiteX3569" fmla="*/ 1612716 w 5155357"/>
              <a:gd name="connsiteY3569" fmla="*/ 217685 h 1041673"/>
              <a:gd name="connsiteX3570" fmla="*/ 1612716 w 5155357"/>
              <a:gd name="connsiteY3570" fmla="*/ 217871 h 1041673"/>
              <a:gd name="connsiteX3571" fmla="*/ 1611846 w 5155357"/>
              <a:gd name="connsiteY3571" fmla="*/ 218120 h 1041673"/>
              <a:gd name="connsiteX3572" fmla="*/ 1611038 w 5155357"/>
              <a:gd name="connsiteY3572" fmla="*/ 218306 h 1041673"/>
              <a:gd name="connsiteX3573" fmla="*/ 1611038 w 5155357"/>
              <a:gd name="connsiteY3573" fmla="*/ 218306 h 1041673"/>
              <a:gd name="connsiteX3574" fmla="*/ 1610913 w 5155357"/>
              <a:gd name="connsiteY3574" fmla="*/ 218306 h 1041673"/>
              <a:gd name="connsiteX3575" fmla="*/ 1610602 w 5155357"/>
              <a:gd name="connsiteY3575" fmla="*/ 218369 h 1041673"/>
              <a:gd name="connsiteX3576" fmla="*/ 1610477 w 5155357"/>
              <a:gd name="connsiteY3576" fmla="*/ 218493 h 1041673"/>
              <a:gd name="connsiteX3577" fmla="*/ 1582560 w 5155357"/>
              <a:gd name="connsiteY3577" fmla="*/ 231053 h 1041673"/>
              <a:gd name="connsiteX3578" fmla="*/ 1595369 w 5155357"/>
              <a:gd name="connsiteY3578" fmla="*/ 218306 h 1041673"/>
              <a:gd name="connsiteX3579" fmla="*/ 1692862 w 5155357"/>
              <a:gd name="connsiteY3579" fmla="*/ 179694 h 1041673"/>
              <a:gd name="connsiteX3580" fmla="*/ 1693484 w 5155357"/>
              <a:gd name="connsiteY3580" fmla="*/ 179446 h 1041673"/>
              <a:gd name="connsiteX3581" fmla="*/ 1692862 w 5155357"/>
              <a:gd name="connsiteY3581" fmla="*/ 179694 h 1041673"/>
              <a:gd name="connsiteX3582" fmla="*/ 1698396 w 5155357"/>
              <a:gd name="connsiteY3582" fmla="*/ 189518 h 1041673"/>
              <a:gd name="connsiteX3583" fmla="*/ 1698024 w 5155357"/>
              <a:gd name="connsiteY3583" fmla="*/ 189829 h 1041673"/>
              <a:gd name="connsiteX3584" fmla="*/ 1697464 w 5155357"/>
              <a:gd name="connsiteY3584" fmla="*/ 190140 h 1041673"/>
              <a:gd name="connsiteX3585" fmla="*/ 1696904 w 5155357"/>
              <a:gd name="connsiteY3585" fmla="*/ 190327 h 1041673"/>
              <a:gd name="connsiteX3586" fmla="*/ 1695536 w 5155357"/>
              <a:gd name="connsiteY3586" fmla="*/ 190327 h 1041673"/>
              <a:gd name="connsiteX3587" fmla="*/ 1695785 w 5155357"/>
              <a:gd name="connsiteY3587" fmla="*/ 189083 h 1041673"/>
              <a:gd name="connsiteX3588" fmla="*/ 1696283 w 5155357"/>
              <a:gd name="connsiteY3588" fmla="*/ 188897 h 1041673"/>
              <a:gd name="connsiteX3589" fmla="*/ 1696780 w 5155357"/>
              <a:gd name="connsiteY3589" fmla="*/ 188710 h 1041673"/>
              <a:gd name="connsiteX3590" fmla="*/ 1697029 w 5155357"/>
              <a:gd name="connsiteY3590" fmla="*/ 188586 h 1041673"/>
              <a:gd name="connsiteX3591" fmla="*/ 1697526 w 5155357"/>
              <a:gd name="connsiteY3591" fmla="*/ 188461 h 1041673"/>
              <a:gd name="connsiteX3592" fmla="*/ 1698396 w 5155357"/>
              <a:gd name="connsiteY3592" fmla="*/ 189518 h 1041673"/>
              <a:gd name="connsiteX3593" fmla="*/ 1684406 w 5155357"/>
              <a:gd name="connsiteY3593" fmla="*/ 193373 h 1041673"/>
              <a:gd name="connsiteX3594" fmla="*/ 1682852 w 5155357"/>
              <a:gd name="connsiteY3594" fmla="*/ 193125 h 1041673"/>
              <a:gd name="connsiteX3595" fmla="*/ 1683723 w 5155357"/>
              <a:gd name="connsiteY3595" fmla="*/ 191881 h 1041673"/>
              <a:gd name="connsiteX3596" fmla="*/ 1684904 w 5155357"/>
              <a:gd name="connsiteY3596" fmla="*/ 192192 h 1041673"/>
              <a:gd name="connsiteX3597" fmla="*/ 1684406 w 5155357"/>
              <a:gd name="connsiteY3597" fmla="*/ 193373 h 1041673"/>
              <a:gd name="connsiteX3598" fmla="*/ 1677132 w 5155357"/>
              <a:gd name="connsiteY3598" fmla="*/ 195985 h 1041673"/>
              <a:gd name="connsiteX3599" fmla="*/ 1675950 w 5155357"/>
              <a:gd name="connsiteY3599" fmla="*/ 196980 h 1041673"/>
              <a:gd name="connsiteX3600" fmla="*/ 1675639 w 5155357"/>
              <a:gd name="connsiteY3600" fmla="*/ 197228 h 1041673"/>
              <a:gd name="connsiteX3601" fmla="*/ 1673774 w 5155357"/>
              <a:gd name="connsiteY3601" fmla="*/ 197415 h 1041673"/>
              <a:gd name="connsiteX3602" fmla="*/ 1673401 w 5155357"/>
              <a:gd name="connsiteY3602" fmla="*/ 196917 h 1041673"/>
              <a:gd name="connsiteX3603" fmla="*/ 1674334 w 5155357"/>
              <a:gd name="connsiteY3603" fmla="*/ 195425 h 1041673"/>
              <a:gd name="connsiteX3604" fmla="*/ 1674458 w 5155357"/>
              <a:gd name="connsiteY3604" fmla="*/ 195425 h 1041673"/>
              <a:gd name="connsiteX3605" fmla="*/ 1674893 w 5155357"/>
              <a:gd name="connsiteY3605" fmla="*/ 195239 h 1041673"/>
              <a:gd name="connsiteX3606" fmla="*/ 1677132 w 5155357"/>
              <a:gd name="connsiteY3606" fmla="*/ 196047 h 1041673"/>
              <a:gd name="connsiteX3607" fmla="*/ 1669733 w 5155357"/>
              <a:gd name="connsiteY3607" fmla="*/ 197539 h 1041673"/>
              <a:gd name="connsiteX3608" fmla="*/ 1669484 w 5155357"/>
              <a:gd name="connsiteY3608" fmla="*/ 198099 h 1041673"/>
              <a:gd name="connsiteX3609" fmla="*/ 1667245 w 5155357"/>
              <a:gd name="connsiteY3609" fmla="*/ 199405 h 1041673"/>
              <a:gd name="connsiteX3610" fmla="*/ 1665815 w 5155357"/>
              <a:gd name="connsiteY3610" fmla="*/ 200275 h 1041673"/>
              <a:gd name="connsiteX3611" fmla="*/ 1665753 w 5155357"/>
              <a:gd name="connsiteY3611" fmla="*/ 200275 h 1041673"/>
              <a:gd name="connsiteX3612" fmla="*/ 1666127 w 5155357"/>
              <a:gd name="connsiteY3612" fmla="*/ 198907 h 1041673"/>
              <a:gd name="connsiteX3613" fmla="*/ 1667308 w 5155357"/>
              <a:gd name="connsiteY3613" fmla="*/ 197974 h 1041673"/>
              <a:gd name="connsiteX3614" fmla="*/ 1667619 w 5155357"/>
              <a:gd name="connsiteY3614" fmla="*/ 197788 h 1041673"/>
              <a:gd name="connsiteX3615" fmla="*/ 1667929 w 5155357"/>
              <a:gd name="connsiteY3615" fmla="*/ 197601 h 1041673"/>
              <a:gd name="connsiteX3616" fmla="*/ 1668178 w 5155357"/>
              <a:gd name="connsiteY3616" fmla="*/ 197539 h 1041673"/>
              <a:gd name="connsiteX3617" fmla="*/ 1669733 w 5155357"/>
              <a:gd name="connsiteY3617" fmla="*/ 197539 h 1041673"/>
              <a:gd name="connsiteX3618" fmla="*/ 1660531 w 5155357"/>
              <a:gd name="connsiteY3618" fmla="*/ 201519 h 1041673"/>
              <a:gd name="connsiteX3619" fmla="*/ 1656613 w 5155357"/>
              <a:gd name="connsiteY3619" fmla="*/ 204379 h 1041673"/>
              <a:gd name="connsiteX3620" fmla="*/ 1660531 w 5155357"/>
              <a:gd name="connsiteY3620" fmla="*/ 201519 h 1041673"/>
              <a:gd name="connsiteX3621" fmla="*/ 1653318 w 5155357"/>
              <a:gd name="connsiteY3621" fmla="*/ 204814 h 1041673"/>
              <a:gd name="connsiteX3622" fmla="*/ 1650520 w 5155357"/>
              <a:gd name="connsiteY3622" fmla="*/ 205995 h 1041673"/>
              <a:gd name="connsiteX3623" fmla="*/ 1653318 w 5155357"/>
              <a:gd name="connsiteY3623" fmla="*/ 204814 h 1041673"/>
              <a:gd name="connsiteX3624" fmla="*/ 1628696 w 5155357"/>
              <a:gd name="connsiteY3624" fmla="*/ 214389 h 1041673"/>
              <a:gd name="connsiteX3625" fmla="*/ 1629566 w 5155357"/>
              <a:gd name="connsiteY3625" fmla="*/ 214078 h 1041673"/>
              <a:gd name="connsiteX3626" fmla="*/ 1631431 w 5155357"/>
              <a:gd name="connsiteY3626" fmla="*/ 213270 h 1041673"/>
              <a:gd name="connsiteX3627" fmla="*/ 1631431 w 5155357"/>
              <a:gd name="connsiteY3627" fmla="*/ 213208 h 1041673"/>
              <a:gd name="connsiteX3628" fmla="*/ 1631556 w 5155357"/>
              <a:gd name="connsiteY3628" fmla="*/ 213332 h 1041673"/>
              <a:gd name="connsiteX3629" fmla="*/ 1648282 w 5155357"/>
              <a:gd name="connsiteY3629" fmla="*/ 207115 h 1041673"/>
              <a:gd name="connsiteX3630" fmla="*/ 1642126 w 5155357"/>
              <a:gd name="connsiteY3630" fmla="*/ 211591 h 1041673"/>
              <a:gd name="connsiteX3631" fmla="*/ 1622042 w 5155357"/>
              <a:gd name="connsiteY3631" fmla="*/ 218866 h 1041673"/>
              <a:gd name="connsiteX3632" fmla="*/ 1628758 w 5155357"/>
              <a:gd name="connsiteY3632" fmla="*/ 214451 h 1041673"/>
              <a:gd name="connsiteX3633" fmla="*/ 1628758 w 5155357"/>
              <a:gd name="connsiteY3633" fmla="*/ 214451 h 1041673"/>
              <a:gd name="connsiteX3634" fmla="*/ 1618125 w 5155357"/>
              <a:gd name="connsiteY3634" fmla="*/ 219985 h 1041673"/>
              <a:gd name="connsiteX3635" fmla="*/ 1615887 w 5155357"/>
              <a:gd name="connsiteY3635" fmla="*/ 221664 h 1041673"/>
              <a:gd name="connsiteX3636" fmla="*/ 1616385 w 5155357"/>
              <a:gd name="connsiteY3636" fmla="*/ 221975 h 1041673"/>
              <a:gd name="connsiteX3637" fmla="*/ 1614457 w 5155357"/>
              <a:gd name="connsiteY3637" fmla="*/ 222845 h 1041673"/>
              <a:gd name="connsiteX3638" fmla="*/ 1610602 w 5155357"/>
              <a:gd name="connsiteY3638" fmla="*/ 224773 h 1041673"/>
              <a:gd name="connsiteX3639" fmla="*/ 1607555 w 5155357"/>
              <a:gd name="connsiteY3639" fmla="*/ 225643 h 1041673"/>
              <a:gd name="connsiteX3640" fmla="*/ 1604135 w 5155357"/>
              <a:gd name="connsiteY3640" fmla="*/ 228193 h 1041673"/>
              <a:gd name="connsiteX3641" fmla="*/ 1600840 w 5155357"/>
              <a:gd name="connsiteY3641" fmla="*/ 230369 h 1041673"/>
              <a:gd name="connsiteX3642" fmla="*/ 1598104 w 5155357"/>
              <a:gd name="connsiteY3642" fmla="*/ 231364 h 1041673"/>
              <a:gd name="connsiteX3643" fmla="*/ 1596302 w 5155357"/>
              <a:gd name="connsiteY3643" fmla="*/ 231737 h 1041673"/>
              <a:gd name="connsiteX3644" fmla="*/ 1599721 w 5155357"/>
              <a:gd name="connsiteY3644" fmla="*/ 229063 h 1041673"/>
              <a:gd name="connsiteX3645" fmla="*/ 1602830 w 5155357"/>
              <a:gd name="connsiteY3645" fmla="*/ 226763 h 1041673"/>
              <a:gd name="connsiteX3646" fmla="*/ 1605317 w 5155357"/>
              <a:gd name="connsiteY3646" fmla="*/ 225519 h 1041673"/>
              <a:gd name="connsiteX3647" fmla="*/ 1607929 w 5155357"/>
              <a:gd name="connsiteY3647" fmla="*/ 224524 h 1041673"/>
              <a:gd name="connsiteX3648" fmla="*/ 1611038 w 5155357"/>
              <a:gd name="connsiteY3648" fmla="*/ 223094 h 1041673"/>
              <a:gd name="connsiteX3649" fmla="*/ 1613711 w 5155357"/>
              <a:gd name="connsiteY3649" fmla="*/ 221540 h 1041673"/>
              <a:gd name="connsiteX3650" fmla="*/ 1615762 w 5155357"/>
              <a:gd name="connsiteY3650" fmla="*/ 220731 h 1041673"/>
              <a:gd name="connsiteX3651" fmla="*/ 1617939 w 5155357"/>
              <a:gd name="connsiteY3651" fmla="*/ 219861 h 1041673"/>
              <a:gd name="connsiteX3652" fmla="*/ 1618125 w 5155357"/>
              <a:gd name="connsiteY3652" fmla="*/ 219985 h 1041673"/>
              <a:gd name="connsiteX3653" fmla="*/ 1619804 w 5155357"/>
              <a:gd name="connsiteY3653" fmla="*/ 219985 h 1041673"/>
              <a:gd name="connsiteX3654" fmla="*/ 1616447 w 5155357"/>
              <a:gd name="connsiteY3654" fmla="*/ 221975 h 1041673"/>
              <a:gd name="connsiteX3655" fmla="*/ 1616695 w 5155357"/>
              <a:gd name="connsiteY3655" fmla="*/ 221851 h 1041673"/>
              <a:gd name="connsiteX3656" fmla="*/ 1618685 w 5155357"/>
              <a:gd name="connsiteY3656" fmla="*/ 221042 h 1041673"/>
              <a:gd name="connsiteX3657" fmla="*/ 1618125 w 5155357"/>
              <a:gd name="connsiteY3657" fmla="*/ 219985 h 1041673"/>
              <a:gd name="connsiteX3658" fmla="*/ 1610789 w 5155357"/>
              <a:gd name="connsiteY3658" fmla="*/ 219239 h 1041673"/>
              <a:gd name="connsiteX3659" fmla="*/ 1611784 w 5155357"/>
              <a:gd name="connsiteY3659" fmla="*/ 218990 h 1041673"/>
              <a:gd name="connsiteX3660" fmla="*/ 1612530 w 5155357"/>
              <a:gd name="connsiteY3660" fmla="*/ 218804 h 1041673"/>
              <a:gd name="connsiteX3661" fmla="*/ 1612530 w 5155357"/>
              <a:gd name="connsiteY3661" fmla="*/ 218804 h 1041673"/>
              <a:gd name="connsiteX3662" fmla="*/ 1610291 w 5155357"/>
              <a:gd name="connsiteY3662" fmla="*/ 220483 h 1041673"/>
              <a:gd name="connsiteX3663" fmla="*/ 1610851 w 5155357"/>
              <a:gd name="connsiteY3663" fmla="*/ 219363 h 1041673"/>
              <a:gd name="connsiteX3664" fmla="*/ 1610851 w 5155357"/>
              <a:gd name="connsiteY3664" fmla="*/ 219239 h 1041673"/>
              <a:gd name="connsiteX3665" fmla="*/ 1593503 w 5155357"/>
              <a:gd name="connsiteY3665" fmla="*/ 233851 h 1041673"/>
              <a:gd name="connsiteX3666" fmla="*/ 1591452 w 5155357"/>
              <a:gd name="connsiteY3666" fmla="*/ 235032 h 1041673"/>
              <a:gd name="connsiteX3667" fmla="*/ 1591452 w 5155357"/>
              <a:gd name="connsiteY3667" fmla="*/ 234100 h 1041673"/>
              <a:gd name="connsiteX3668" fmla="*/ 1592819 w 5155357"/>
              <a:gd name="connsiteY3668" fmla="*/ 233229 h 1041673"/>
              <a:gd name="connsiteX3669" fmla="*/ 1593503 w 5155357"/>
              <a:gd name="connsiteY3669" fmla="*/ 233851 h 1041673"/>
              <a:gd name="connsiteX3670" fmla="*/ 1572549 w 5155357"/>
              <a:gd name="connsiteY3670" fmla="*/ 234100 h 1041673"/>
              <a:gd name="connsiteX3671" fmla="*/ 1573855 w 5155357"/>
              <a:gd name="connsiteY3671" fmla="*/ 233105 h 1041673"/>
              <a:gd name="connsiteX3672" fmla="*/ 1575037 w 5155357"/>
              <a:gd name="connsiteY3672" fmla="*/ 232607 h 1041673"/>
              <a:gd name="connsiteX3673" fmla="*/ 1575658 w 5155357"/>
              <a:gd name="connsiteY3673" fmla="*/ 233229 h 1041673"/>
              <a:gd name="connsiteX3674" fmla="*/ 1573482 w 5155357"/>
              <a:gd name="connsiteY3674" fmla="*/ 235094 h 1041673"/>
              <a:gd name="connsiteX3675" fmla="*/ 1572487 w 5155357"/>
              <a:gd name="connsiteY3675" fmla="*/ 235467 h 1041673"/>
              <a:gd name="connsiteX3676" fmla="*/ 1572549 w 5155357"/>
              <a:gd name="connsiteY3676" fmla="*/ 234100 h 1041673"/>
              <a:gd name="connsiteX3677" fmla="*/ 1567202 w 5155357"/>
              <a:gd name="connsiteY3677" fmla="*/ 235903 h 1041673"/>
              <a:gd name="connsiteX3678" fmla="*/ 1569565 w 5155357"/>
              <a:gd name="connsiteY3678" fmla="*/ 234659 h 1041673"/>
              <a:gd name="connsiteX3679" fmla="*/ 1570746 w 5155357"/>
              <a:gd name="connsiteY3679" fmla="*/ 234535 h 1041673"/>
              <a:gd name="connsiteX3680" fmla="*/ 1570684 w 5155357"/>
              <a:gd name="connsiteY3680" fmla="*/ 236089 h 1041673"/>
              <a:gd name="connsiteX3681" fmla="*/ 1568073 w 5155357"/>
              <a:gd name="connsiteY3681" fmla="*/ 236649 h 1041673"/>
              <a:gd name="connsiteX3682" fmla="*/ 1566207 w 5155357"/>
              <a:gd name="connsiteY3682" fmla="*/ 237457 h 1041673"/>
              <a:gd name="connsiteX3683" fmla="*/ 1567202 w 5155357"/>
              <a:gd name="connsiteY3683" fmla="*/ 235903 h 1041673"/>
              <a:gd name="connsiteX3684" fmla="*/ 1560052 w 5155357"/>
              <a:gd name="connsiteY3684" fmla="*/ 219985 h 1041673"/>
              <a:gd name="connsiteX3685" fmla="*/ 1557813 w 5155357"/>
              <a:gd name="connsiteY3685" fmla="*/ 221042 h 1041673"/>
              <a:gd name="connsiteX3686" fmla="*/ 1560052 w 5155357"/>
              <a:gd name="connsiteY3686" fmla="*/ 219985 h 1041673"/>
              <a:gd name="connsiteX3687" fmla="*/ 1554518 w 5155357"/>
              <a:gd name="connsiteY3687" fmla="*/ 243488 h 1041673"/>
              <a:gd name="connsiteX3688" fmla="*/ 1556508 w 5155357"/>
              <a:gd name="connsiteY3688" fmla="*/ 242183 h 1041673"/>
              <a:gd name="connsiteX3689" fmla="*/ 1559243 w 5155357"/>
              <a:gd name="connsiteY3689" fmla="*/ 240690 h 1041673"/>
              <a:gd name="connsiteX3690" fmla="*/ 1562477 w 5155357"/>
              <a:gd name="connsiteY3690" fmla="*/ 239012 h 1041673"/>
              <a:gd name="connsiteX3691" fmla="*/ 1563658 w 5155357"/>
              <a:gd name="connsiteY3691" fmla="*/ 238017 h 1041673"/>
              <a:gd name="connsiteX3692" fmla="*/ 1566145 w 5155357"/>
              <a:gd name="connsiteY3692" fmla="*/ 238576 h 1041673"/>
              <a:gd name="connsiteX3693" fmla="*/ 1563844 w 5155357"/>
              <a:gd name="connsiteY3693" fmla="*/ 239260 h 1041673"/>
              <a:gd name="connsiteX3694" fmla="*/ 1562539 w 5155357"/>
              <a:gd name="connsiteY3694" fmla="*/ 240131 h 1041673"/>
              <a:gd name="connsiteX3695" fmla="*/ 1560487 w 5155357"/>
              <a:gd name="connsiteY3695" fmla="*/ 241250 h 1041673"/>
              <a:gd name="connsiteX3696" fmla="*/ 1558248 w 5155357"/>
              <a:gd name="connsiteY3696" fmla="*/ 242183 h 1041673"/>
              <a:gd name="connsiteX3697" fmla="*/ 1557129 w 5155357"/>
              <a:gd name="connsiteY3697" fmla="*/ 243053 h 1041673"/>
              <a:gd name="connsiteX3698" fmla="*/ 1555202 w 5155357"/>
              <a:gd name="connsiteY3698" fmla="*/ 244421 h 1041673"/>
              <a:gd name="connsiteX3699" fmla="*/ 1554518 w 5155357"/>
              <a:gd name="connsiteY3699" fmla="*/ 243488 h 1041673"/>
              <a:gd name="connsiteX3700" fmla="*/ 1562477 w 5155357"/>
              <a:gd name="connsiteY3700" fmla="*/ 292173 h 1041673"/>
              <a:gd name="connsiteX3701" fmla="*/ 1560052 w 5155357"/>
              <a:gd name="connsiteY3701" fmla="*/ 292360 h 1041673"/>
              <a:gd name="connsiteX3702" fmla="*/ 1562414 w 5155357"/>
              <a:gd name="connsiteY3702" fmla="*/ 290557 h 1041673"/>
              <a:gd name="connsiteX3703" fmla="*/ 1564777 w 5155357"/>
              <a:gd name="connsiteY3703" fmla="*/ 290059 h 1041673"/>
              <a:gd name="connsiteX3704" fmla="*/ 1562477 w 5155357"/>
              <a:gd name="connsiteY3704" fmla="*/ 292173 h 1041673"/>
              <a:gd name="connsiteX3705" fmla="*/ 1557564 w 5155357"/>
              <a:gd name="connsiteY3705" fmla="*/ 293728 h 1041673"/>
              <a:gd name="connsiteX3706" fmla="*/ 1556010 w 5155357"/>
              <a:gd name="connsiteY3706" fmla="*/ 295842 h 1041673"/>
              <a:gd name="connsiteX3707" fmla="*/ 1555139 w 5155357"/>
              <a:gd name="connsiteY3707" fmla="*/ 294971 h 1041673"/>
              <a:gd name="connsiteX3708" fmla="*/ 1557564 w 5155357"/>
              <a:gd name="connsiteY3708" fmla="*/ 293728 h 1041673"/>
              <a:gd name="connsiteX3709" fmla="*/ 1550103 w 5155357"/>
              <a:gd name="connsiteY3709" fmla="*/ 221229 h 1041673"/>
              <a:gd name="connsiteX3710" fmla="*/ 1550849 w 5155357"/>
              <a:gd name="connsiteY3710" fmla="*/ 219426 h 1041673"/>
              <a:gd name="connsiteX3711" fmla="*/ 1552093 w 5155357"/>
              <a:gd name="connsiteY3711" fmla="*/ 217747 h 1041673"/>
              <a:gd name="connsiteX3712" fmla="*/ 1552528 w 5155357"/>
              <a:gd name="connsiteY3712" fmla="*/ 216814 h 1041673"/>
              <a:gd name="connsiteX3713" fmla="*/ 1554021 w 5155357"/>
              <a:gd name="connsiteY3713" fmla="*/ 216752 h 1041673"/>
              <a:gd name="connsiteX3714" fmla="*/ 1552715 w 5155357"/>
              <a:gd name="connsiteY3714" fmla="*/ 218990 h 1041673"/>
              <a:gd name="connsiteX3715" fmla="*/ 1551845 w 5155357"/>
              <a:gd name="connsiteY3715" fmla="*/ 220607 h 1041673"/>
              <a:gd name="connsiteX3716" fmla="*/ 1550725 w 5155357"/>
              <a:gd name="connsiteY3716" fmla="*/ 222286 h 1041673"/>
              <a:gd name="connsiteX3717" fmla="*/ 1550103 w 5155357"/>
              <a:gd name="connsiteY3717" fmla="*/ 221229 h 1041673"/>
              <a:gd name="connsiteX3718" fmla="*/ 1520756 w 5155357"/>
              <a:gd name="connsiteY3718" fmla="*/ 315987 h 1041673"/>
              <a:gd name="connsiteX3719" fmla="*/ 1523740 w 5155357"/>
              <a:gd name="connsiteY3719" fmla="*/ 313998 h 1041673"/>
              <a:gd name="connsiteX3720" fmla="*/ 1524113 w 5155357"/>
              <a:gd name="connsiteY3720" fmla="*/ 315055 h 1041673"/>
              <a:gd name="connsiteX3721" fmla="*/ 1521750 w 5155357"/>
              <a:gd name="connsiteY3721" fmla="*/ 316609 h 1041673"/>
              <a:gd name="connsiteX3722" fmla="*/ 1520756 w 5155357"/>
              <a:gd name="connsiteY3722" fmla="*/ 315987 h 1041673"/>
              <a:gd name="connsiteX3723" fmla="*/ 1517087 w 5155357"/>
              <a:gd name="connsiteY3723" fmla="*/ 319034 h 1041673"/>
              <a:gd name="connsiteX3724" fmla="*/ 1518641 w 5155357"/>
              <a:gd name="connsiteY3724" fmla="*/ 317790 h 1041673"/>
              <a:gd name="connsiteX3725" fmla="*/ 1519450 w 5155357"/>
              <a:gd name="connsiteY3725" fmla="*/ 318847 h 1041673"/>
              <a:gd name="connsiteX3726" fmla="*/ 1517274 w 5155357"/>
              <a:gd name="connsiteY3726" fmla="*/ 320651 h 1041673"/>
              <a:gd name="connsiteX3727" fmla="*/ 1515906 w 5155357"/>
              <a:gd name="connsiteY3727" fmla="*/ 321086 h 1041673"/>
              <a:gd name="connsiteX3728" fmla="*/ 1517087 w 5155357"/>
              <a:gd name="connsiteY3728" fmla="*/ 319034 h 1041673"/>
              <a:gd name="connsiteX3729" fmla="*/ 1430536 w 5155357"/>
              <a:gd name="connsiteY3729" fmla="*/ 468571 h 1041673"/>
              <a:gd name="connsiteX3730" fmla="*/ 1430847 w 5155357"/>
              <a:gd name="connsiteY3730" fmla="*/ 466892 h 1041673"/>
              <a:gd name="connsiteX3731" fmla="*/ 1431780 w 5155357"/>
              <a:gd name="connsiteY3731" fmla="*/ 468633 h 1041673"/>
              <a:gd name="connsiteX3732" fmla="*/ 1430536 w 5155357"/>
              <a:gd name="connsiteY3732" fmla="*/ 468571 h 1041673"/>
              <a:gd name="connsiteX3733" fmla="*/ 1475242 w 5155357"/>
              <a:gd name="connsiteY3733" fmla="*/ 610708 h 1041673"/>
              <a:gd name="connsiteX3734" fmla="*/ 1469522 w 5155357"/>
              <a:gd name="connsiteY3734" fmla="*/ 608408 h 1041673"/>
              <a:gd name="connsiteX3735" fmla="*/ 1472382 w 5155357"/>
              <a:gd name="connsiteY3735" fmla="*/ 608408 h 1041673"/>
              <a:gd name="connsiteX3736" fmla="*/ 1475739 w 5155357"/>
              <a:gd name="connsiteY3736" fmla="*/ 609713 h 1041673"/>
              <a:gd name="connsiteX3737" fmla="*/ 1475242 w 5155357"/>
              <a:gd name="connsiteY3737" fmla="*/ 610708 h 1041673"/>
              <a:gd name="connsiteX3738" fmla="*/ 1475988 w 5155357"/>
              <a:gd name="connsiteY3738" fmla="*/ 602874 h 1041673"/>
              <a:gd name="connsiteX3739" fmla="*/ 1473190 w 5155357"/>
              <a:gd name="connsiteY3739" fmla="*/ 601009 h 1041673"/>
              <a:gd name="connsiteX3740" fmla="*/ 1474744 w 5155357"/>
              <a:gd name="connsiteY3740" fmla="*/ 599889 h 1041673"/>
              <a:gd name="connsiteX3741" fmla="*/ 1475988 w 5155357"/>
              <a:gd name="connsiteY3741" fmla="*/ 602874 h 1041673"/>
              <a:gd name="connsiteX3742" fmla="*/ 1474682 w 5155357"/>
              <a:gd name="connsiteY3742" fmla="*/ 577816 h 1041673"/>
              <a:gd name="connsiteX3743" fmla="*/ 1455158 w 5155357"/>
              <a:gd name="connsiteY3743" fmla="*/ 577257 h 1041673"/>
              <a:gd name="connsiteX3744" fmla="*/ 1445645 w 5155357"/>
              <a:gd name="connsiteY3744" fmla="*/ 570542 h 1041673"/>
              <a:gd name="connsiteX3745" fmla="*/ 1433334 w 5155357"/>
              <a:gd name="connsiteY3745" fmla="*/ 559412 h 1041673"/>
              <a:gd name="connsiteX3746" fmla="*/ 1439490 w 5155357"/>
              <a:gd name="connsiteY3746" fmla="*/ 533670 h 1041673"/>
              <a:gd name="connsiteX3747" fmla="*/ 1439490 w 5155357"/>
              <a:gd name="connsiteY3747" fmla="*/ 528696 h 1041673"/>
              <a:gd name="connsiteX3748" fmla="*/ 1443407 w 5155357"/>
              <a:gd name="connsiteY3748" fmla="*/ 521981 h 1041673"/>
              <a:gd name="connsiteX3749" fmla="*/ 1445086 w 5155357"/>
              <a:gd name="connsiteY3749" fmla="*/ 515204 h 1041673"/>
              <a:gd name="connsiteX3750" fmla="*/ 1449003 w 5155357"/>
              <a:gd name="connsiteY3750" fmla="*/ 509048 h 1041673"/>
              <a:gd name="connsiteX3751" fmla="*/ 1448443 w 5155357"/>
              <a:gd name="connsiteY3751" fmla="*/ 502893 h 1041673"/>
              <a:gd name="connsiteX3752" fmla="*/ 1455158 w 5155357"/>
              <a:gd name="connsiteY3752" fmla="*/ 488965 h 1041673"/>
              <a:gd name="connsiteX3753" fmla="*/ 1464112 w 5155357"/>
              <a:gd name="connsiteY3753" fmla="*/ 459928 h 1041673"/>
              <a:gd name="connsiteX3754" fmla="*/ 1480838 w 5155357"/>
              <a:gd name="connsiteY3754" fmla="*/ 411927 h 1041673"/>
              <a:gd name="connsiteX3755" fmla="*/ 1486993 w 5155357"/>
              <a:gd name="connsiteY3755" fmla="*/ 395823 h 1041673"/>
              <a:gd name="connsiteX3756" fmla="*/ 1490351 w 5155357"/>
              <a:gd name="connsiteY3756" fmla="*/ 387367 h 1041673"/>
              <a:gd name="connsiteX3757" fmla="*/ 1486496 w 5155357"/>
              <a:gd name="connsiteY3757" fmla="*/ 399492 h 1041673"/>
              <a:gd name="connsiteX3758" fmla="*/ 1482454 w 5155357"/>
              <a:gd name="connsiteY3758" fmla="*/ 412238 h 1041673"/>
              <a:gd name="connsiteX3759" fmla="*/ 1482268 w 5155357"/>
              <a:gd name="connsiteY3759" fmla="*/ 412487 h 1041673"/>
              <a:gd name="connsiteX3760" fmla="*/ 1481273 w 5155357"/>
              <a:gd name="connsiteY3760" fmla="*/ 415160 h 1041673"/>
              <a:gd name="connsiteX3761" fmla="*/ 1479780 w 5155357"/>
              <a:gd name="connsiteY3761" fmla="*/ 419388 h 1041673"/>
              <a:gd name="connsiteX3762" fmla="*/ 1477729 w 5155357"/>
              <a:gd name="connsiteY3762" fmla="*/ 426103 h 1041673"/>
              <a:gd name="connsiteX3763" fmla="*/ 1476796 w 5155357"/>
              <a:gd name="connsiteY3763" fmla="*/ 430705 h 1041673"/>
              <a:gd name="connsiteX3764" fmla="*/ 1476920 w 5155357"/>
              <a:gd name="connsiteY3764" fmla="*/ 430083 h 1041673"/>
              <a:gd name="connsiteX3765" fmla="*/ 1478102 w 5155357"/>
              <a:gd name="connsiteY3765" fmla="*/ 426974 h 1041673"/>
              <a:gd name="connsiteX3766" fmla="*/ 1479097 w 5155357"/>
              <a:gd name="connsiteY3766" fmla="*/ 424487 h 1041673"/>
              <a:gd name="connsiteX3767" fmla="*/ 1480029 w 5155357"/>
              <a:gd name="connsiteY3767" fmla="*/ 421689 h 1041673"/>
              <a:gd name="connsiteX3768" fmla="*/ 1481087 w 5155357"/>
              <a:gd name="connsiteY3768" fmla="*/ 418393 h 1041673"/>
              <a:gd name="connsiteX3769" fmla="*/ 1482330 w 5155357"/>
              <a:gd name="connsiteY3769" fmla="*/ 415222 h 1041673"/>
              <a:gd name="connsiteX3770" fmla="*/ 1483076 w 5155357"/>
              <a:gd name="connsiteY3770" fmla="*/ 413233 h 1041673"/>
              <a:gd name="connsiteX3771" fmla="*/ 1483263 w 5155357"/>
              <a:gd name="connsiteY3771" fmla="*/ 412984 h 1041673"/>
              <a:gd name="connsiteX3772" fmla="*/ 1487367 w 5155357"/>
              <a:gd name="connsiteY3772" fmla="*/ 399865 h 1041673"/>
              <a:gd name="connsiteX3773" fmla="*/ 1491346 w 5155357"/>
              <a:gd name="connsiteY3773" fmla="*/ 387367 h 1041673"/>
              <a:gd name="connsiteX3774" fmla="*/ 1491470 w 5155357"/>
              <a:gd name="connsiteY3774" fmla="*/ 387367 h 1041673"/>
              <a:gd name="connsiteX3775" fmla="*/ 1492030 w 5155357"/>
              <a:gd name="connsiteY3775" fmla="*/ 385813 h 1041673"/>
              <a:gd name="connsiteX3776" fmla="*/ 1491594 w 5155357"/>
              <a:gd name="connsiteY3776" fmla="*/ 385937 h 1041673"/>
              <a:gd name="connsiteX3777" fmla="*/ 1492589 w 5155357"/>
              <a:gd name="connsiteY3777" fmla="*/ 383388 h 1041673"/>
              <a:gd name="connsiteX3778" fmla="*/ 1492340 w 5155357"/>
              <a:gd name="connsiteY3778" fmla="*/ 382952 h 1041673"/>
              <a:gd name="connsiteX3779" fmla="*/ 1491905 w 5155357"/>
              <a:gd name="connsiteY3779" fmla="*/ 383201 h 1041673"/>
              <a:gd name="connsiteX3780" fmla="*/ 1491222 w 5155357"/>
              <a:gd name="connsiteY3780" fmla="*/ 385066 h 1041673"/>
              <a:gd name="connsiteX3781" fmla="*/ 1493647 w 5155357"/>
              <a:gd name="connsiteY3781" fmla="*/ 374061 h 1041673"/>
              <a:gd name="connsiteX3782" fmla="*/ 1498123 w 5155357"/>
              <a:gd name="connsiteY3782" fmla="*/ 362309 h 1041673"/>
              <a:gd name="connsiteX3783" fmla="*/ 1502475 w 5155357"/>
              <a:gd name="connsiteY3783" fmla="*/ 351180 h 1041673"/>
              <a:gd name="connsiteX3784" fmla="*/ 1502103 w 5155357"/>
              <a:gd name="connsiteY3784" fmla="*/ 352485 h 1041673"/>
              <a:gd name="connsiteX3785" fmla="*/ 1500859 w 5155357"/>
              <a:gd name="connsiteY3785" fmla="*/ 355656 h 1041673"/>
              <a:gd name="connsiteX3786" fmla="*/ 1500237 w 5155357"/>
              <a:gd name="connsiteY3786" fmla="*/ 358703 h 1041673"/>
              <a:gd name="connsiteX3787" fmla="*/ 1499118 w 5155357"/>
              <a:gd name="connsiteY3787" fmla="*/ 361377 h 1041673"/>
              <a:gd name="connsiteX3788" fmla="*/ 1498185 w 5155357"/>
              <a:gd name="connsiteY3788" fmla="*/ 364423 h 1041673"/>
              <a:gd name="connsiteX3789" fmla="*/ 1497688 w 5155357"/>
              <a:gd name="connsiteY3789" fmla="*/ 366600 h 1041673"/>
              <a:gd name="connsiteX3790" fmla="*/ 1497066 w 5155357"/>
              <a:gd name="connsiteY3790" fmla="*/ 367905 h 1041673"/>
              <a:gd name="connsiteX3791" fmla="*/ 1496879 w 5155357"/>
              <a:gd name="connsiteY3791" fmla="*/ 369211 h 1041673"/>
              <a:gd name="connsiteX3792" fmla="*/ 1496320 w 5155357"/>
              <a:gd name="connsiteY3792" fmla="*/ 371885 h 1041673"/>
              <a:gd name="connsiteX3793" fmla="*/ 1498310 w 5155357"/>
              <a:gd name="connsiteY3793" fmla="*/ 366662 h 1041673"/>
              <a:gd name="connsiteX3794" fmla="*/ 1499864 w 5155357"/>
              <a:gd name="connsiteY3794" fmla="*/ 361688 h 1041673"/>
              <a:gd name="connsiteX3795" fmla="*/ 1501542 w 5155357"/>
              <a:gd name="connsiteY3795" fmla="*/ 357522 h 1041673"/>
              <a:gd name="connsiteX3796" fmla="*/ 1502413 w 5155357"/>
              <a:gd name="connsiteY3796" fmla="*/ 354662 h 1041673"/>
              <a:gd name="connsiteX3797" fmla="*/ 1503284 w 5155357"/>
              <a:gd name="connsiteY3797" fmla="*/ 352485 h 1041673"/>
              <a:gd name="connsiteX3798" fmla="*/ 1503843 w 5155357"/>
              <a:gd name="connsiteY3798" fmla="*/ 350185 h 1041673"/>
              <a:gd name="connsiteX3799" fmla="*/ 1502165 w 5155357"/>
              <a:gd name="connsiteY3799" fmla="*/ 347449 h 1041673"/>
              <a:gd name="connsiteX3800" fmla="*/ 1507760 w 5155357"/>
              <a:gd name="connsiteY3800" fmla="*/ 333521 h 1041673"/>
              <a:gd name="connsiteX3801" fmla="*/ 1511677 w 5155357"/>
              <a:gd name="connsiteY3801" fmla="*/ 328485 h 1041673"/>
              <a:gd name="connsiteX3802" fmla="*/ 1542953 w 5155357"/>
              <a:gd name="connsiteY3802" fmla="*/ 306661 h 1041673"/>
              <a:gd name="connsiteX3803" fmla="*/ 1542020 w 5155357"/>
              <a:gd name="connsiteY3803" fmla="*/ 306288 h 1041673"/>
              <a:gd name="connsiteX3804" fmla="*/ 1541274 w 5155357"/>
              <a:gd name="connsiteY3804" fmla="*/ 305604 h 1041673"/>
              <a:gd name="connsiteX3805" fmla="*/ 1542953 w 5155357"/>
              <a:gd name="connsiteY3805" fmla="*/ 304422 h 1041673"/>
              <a:gd name="connsiteX3806" fmla="*/ 1543512 w 5155357"/>
              <a:gd name="connsiteY3806" fmla="*/ 303303 h 1041673"/>
              <a:gd name="connsiteX3807" fmla="*/ 1540155 w 5155357"/>
              <a:gd name="connsiteY3807" fmla="*/ 305604 h 1041673"/>
              <a:gd name="connsiteX3808" fmla="*/ 1538663 w 5155357"/>
              <a:gd name="connsiteY3808" fmla="*/ 306785 h 1041673"/>
              <a:gd name="connsiteX3809" fmla="*/ 1535865 w 5155357"/>
              <a:gd name="connsiteY3809" fmla="*/ 308153 h 1041673"/>
              <a:gd name="connsiteX3810" fmla="*/ 1532818 w 5155357"/>
              <a:gd name="connsiteY3810" fmla="*/ 309396 h 1041673"/>
              <a:gd name="connsiteX3811" fmla="*/ 1533502 w 5155357"/>
              <a:gd name="connsiteY3811" fmla="*/ 308153 h 1041673"/>
              <a:gd name="connsiteX3812" fmla="*/ 1535679 w 5155357"/>
              <a:gd name="connsiteY3812" fmla="*/ 306661 h 1041673"/>
              <a:gd name="connsiteX3813" fmla="*/ 1539285 w 5155357"/>
              <a:gd name="connsiteY3813" fmla="*/ 304733 h 1041673"/>
              <a:gd name="connsiteX3814" fmla="*/ 1543574 w 5155357"/>
              <a:gd name="connsiteY3814" fmla="*/ 301935 h 1041673"/>
              <a:gd name="connsiteX3815" fmla="*/ 1548487 w 5155357"/>
              <a:gd name="connsiteY3815" fmla="*/ 299075 h 1041673"/>
              <a:gd name="connsiteX3816" fmla="*/ 1553399 w 5155357"/>
              <a:gd name="connsiteY3816" fmla="*/ 296774 h 1041673"/>
              <a:gd name="connsiteX3817" fmla="*/ 1553150 w 5155357"/>
              <a:gd name="connsiteY3817" fmla="*/ 297831 h 1041673"/>
              <a:gd name="connsiteX3818" fmla="*/ 1550912 w 5155357"/>
              <a:gd name="connsiteY3818" fmla="*/ 299199 h 1041673"/>
              <a:gd name="connsiteX3819" fmla="*/ 1547616 w 5155357"/>
              <a:gd name="connsiteY3819" fmla="*/ 301500 h 1041673"/>
              <a:gd name="connsiteX3820" fmla="*/ 1542953 w 5155357"/>
              <a:gd name="connsiteY3820" fmla="*/ 304422 h 1041673"/>
              <a:gd name="connsiteX3821" fmla="*/ 1543886 w 5155357"/>
              <a:gd name="connsiteY3821" fmla="*/ 304857 h 1041673"/>
              <a:gd name="connsiteX3822" fmla="*/ 1544632 w 5155357"/>
              <a:gd name="connsiteY3822" fmla="*/ 305604 h 1041673"/>
              <a:gd name="connsiteX3823" fmla="*/ 1596550 w 5155357"/>
              <a:gd name="connsiteY3823" fmla="*/ 274826 h 1041673"/>
              <a:gd name="connsiteX3824" fmla="*/ 1596550 w 5155357"/>
              <a:gd name="connsiteY3824" fmla="*/ 272650 h 1041673"/>
              <a:gd name="connsiteX3825" fmla="*/ 1595866 w 5155357"/>
              <a:gd name="connsiteY3825" fmla="*/ 273582 h 1041673"/>
              <a:gd name="connsiteX3826" fmla="*/ 1594062 w 5155357"/>
              <a:gd name="connsiteY3826" fmla="*/ 274266 h 1041673"/>
              <a:gd name="connsiteX3827" fmla="*/ 1589027 w 5155357"/>
              <a:gd name="connsiteY3827" fmla="*/ 277002 h 1041673"/>
              <a:gd name="connsiteX3828" fmla="*/ 1584674 w 5155357"/>
              <a:gd name="connsiteY3828" fmla="*/ 279613 h 1041673"/>
              <a:gd name="connsiteX3829" fmla="*/ 1582684 w 5155357"/>
              <a:gd name="connsiteY3829" fmla="*/ 279800 h 1041673"/>
              <a:gd name="connsiteX3830" fmla="*/ 1584052 w 5155357"/>
              <a:gd name="connsiteY3830" fmla="*/ 278432 h 1041673"/>
              <a:gd name="connsiteX3831" fmla="*/ 1586975 w 5155357"/>
              <a:gd name="connsiteY3831" fmla="*/ 276567 h 1041673"/>
              <a:gd name="connsiteX3832" fmla="*/ 1589213 w 5155357"/>
              <a:gd name="connsiteY3832" fmla="*/ 275821 h 1041673"/>
              <a:gd name="connsiteX3833" fmla="*/ 1591949 w 5155357"/>
              <a:gd name="connsiteY3833" fmla="*/ 274328 h 1041673"/>
              <a:gd name="connsiteX3834" fmla="*/ 1598850 w 5155357"/>
              <a:gd name="connsiteY3834" fmla="*/ 270411 h 1041673"/>
              <a:gd name="connsiteX3835" fmla="*/ 1600778 w 5155357"/>
              <a:gd name="connsiteY3835" fmla="*/ 270225 h 1041673"/>
              <a:gd name="connsiteX3836" fmla="*/ 1601897 w 5155357"/>
              <a:gd name="connsiteY3836" fmla="*/ 269354 h 1041673"/>
              <a:gd name="connsiteX3837" fmla="*/ 1603576 w 5155357"/>
              <a:gd name="connsiteY3837" fmla="*/ 268048 h 1041673"/>
              <a:gd name="connsiteX3838" fmla="*/ 1606250 w 5155357"/>
              <a:gd name="connsiteY3838" fmla="*/ 267738 h 1041673"/>
              <a:gd name="connsiteX3839" fmla="*/ 1605068 w 5155357"/>
              <a:gd name="connsiteY3839" fmla="*/ 269043 h 1041673"/>
              <a:gd name="connsiteX3840" fmla="*/ 1603451 w 5155357"/>
              <a:gd name="connsiteY3840" fmla="*/ 269976 h 1041673"/>
              <a:gd name="connsiteX3841" fmla="*/ 1600840 w 5155357"/>
              <a:gd name="connsiteY3841" fmla="*/ 271282 h 1041673"/>
              <a:gd name="connsiteX3842" fmla="*/ 1599099 w 5155357"/>
              <a:gd name="connsiteY3842" fmla="*/ 272152 h 1041673"/>
              <a:gd name="connsiteX3843" fmla="*/ 1601524 w 5155357"/>
              <a:gd name="connsiteY3843" fmla="*/ 271530 h 1041673"/>
              <a:gd name="connsiteX3844" fmla="*/ 1604820 w 5155357"/>
              <a:gd name="connsiteY3844" fmla="*/ 270473 h 1041673"/>
              <a:gd name="connsiteX3845" fmla="*/ 1606622 w 5155357"/>
              <a:gd name="connsiteY3845" fmla="*/ 269789 h 1041673"/>
              <a:gd name="connsiteX3846" fmla="*/ 1609607 w 5155357"/>
              <a:gd name="connsiteY3846" fmla="*/ 268421 h 1041673"/>
              <a:gd name="connsiteX3847" fmla="*/ 1612094 w 5155357"/>
              <a:gd name="connsiteY3847" fmla="*/ 267178 h 1041673"/>
              <a:gd name="connsiteX3848" fmla="*/ 1621732 w 5155357"/>
              <a:gd name="connsiteY3848" fmla="*/ 262017 h 1041673"/>
              <a:gd name="connsiteX3849" fmla="*/ 1673090 w 5155357"/>
              <a:gd name="connsiteY3849" fmla="*/ 238017 h 1041673"/>
              <a:gd name="connsiteX3850" fmla="*/ 1750128 w 5155357"/>
              <a:gd name="connsiteY3850" fmla="*/ 215073 h 1041673"/>
              <a:gd name="connsiteX3851" fmla="*/ 1874048 w 5155357"/>
              <a:gd name="connsiteY3851" fmla="*/ 241872 h 1041673"/>
              <a:gd name="connsiteX3852" fmla="*/ 1870130 w 5155357"/>
              <a:gd name="connsiteY3852" fmla="*/ 261395 h 1041673"/>
              <a:gd name="connsiteX3853" fmla="*/ 1853964 w 5155357"/>
              <a:gd name="connsiteY3853" fmla="*/ 296588 h 1041673"/>
              <a:gd name="connsiteX3854" fmla="*/ 1808202 w 5155357"/>
              <a:gd name="connsiteY3854" fmla="*/ 353045 h 1041673"/>
              <a:gd name="connsiteX3855" fmla="*/ 1798129 w 5155357"/>
              <a:gd name="connsiteY3855" fmla="*/ 364797 h 1041673"/>
              <a:gd name="connsiteX3856" fmla="*/ 1796450 w 5155357"/>
              <a:gd name="connsiteY3856" fmla="*/ 369211 h 1041673"/>
              <a:gd name="connsiteX3857" fmla="*/ 1793653 w 5155357"/>
              <a:gd name="connsiteY3857" fmla="*/ 369771 h 1041673"/>
              <a:gd name="connsiteX3858" fmla="*/ 1794212 w 5155357"/>
              <a:gd name="connsiteY3858" fmla="*/ 369771 h 1041673"/>
              <a:gd name="connsiteX3859" fmla="*/ 1794212 w 5155357"/>
              <a:gd name="connsiteY3859" fmla="*/ 370393 h 1041673"/>
              <a:gd name="connsiteX3860" fmla="*/ 1791414 w 5155357"/>
              <a:gd name="connsiteY3860" fmla="*/ 372569 h 1041673"/>
              <a:gd name="connsiteX3861" fmla="*/ 1790854 w 5155357"/>
              <a:gd name="connsiteY3861" fmla="*/ 372569 h 1041673"/>
              <a:gd name="connsiteX3862" fmla="*/ 1790854 w 5155357"/>
              <a:gd name="connsiteY3862" fmla="*/ 372071 h 1041673"/>
              <a:gd name="connsiteX3863" fmla="*/ 1788056 w 5155357"/>
              <a:gd name="connsiteY3863" fmla="*/ 374247 h 1041673"/>
              <a:gd name="connsiteX3864" fmla="*/ 1789735 w 5155357"/>
              <a:gd name="connsiteY3864" fmla="*/ 374247 h 1041673"/>
              <a:gd name="connsiteX3865" fmla="*/ 1779103 w 5155357"/>
              <a:gd name="connsiteY3865" fmla="*/ 386061 h 1041673"/>
              <a:gd name="connsiteX3866" fmla="*/ 1767973 w 5155357"/>
              <a:gd name="connsiteY3866" fmla="*/ 397191 h 1041673"/>
              <a:gd name="connsiteX3867" fmla="*/ 1753485 w 5155357"/>
              <a:gd name="connsiteY3867" fmla="*/ 410124 h 1041673"/>
              <a:gd name="connsiteX3868" fmla="*/ 1737879 w 5155357"/>
              <a:gd name="connsiteY3868" fmla="*/ 423492 h 1041673"/>
              <a:gd name="connsiteX3869" fmla="*/ 1729485 w 5155357"/>
              <a:gd name="connsiteY3869" fmla="*/ 428466 h 1041673"/>
              <a:gd name="connsiteX3870" fmla="*/ 1721651 w 5155357"/>
              <a:gd name="connsiteY3870" fmla="*/ 434124 h 1041673"/>
              <a:gd name="connsiteX3871" fmla="*/ 1714936 w 5155357"/>
              <a:gd name="connsiteY3871" fmla="*/ 435181 h 1041673"/>
              <a:gd name="connsiteX3872" fmla="*/ 1703184 w 5155357"/>
              <a:gd name="connsiteY3872" fmla="*/ 443575 h 1041673"/>
              <a:gd name="connsiteX3873" fmla="*/ 1687578 w 5155357"/>
              <a:gd name="connsiteY3873" fmla="*/ 456446 h 1041673"/>
              <a:gd name="connsiteX3874" fmla="*/ 1681981 w 5155357"/>
              <a:gd name="connsiteY3874" fmla="*/ 458747 h 1041673"/>
              <a:gd name="connsiteX3875" fmla="*/ 1679184 w 5155357"/>
              <a:gd name="connsiteY3875" fmla="*/ 464840 h 1041673"/>
              <a:gd name="connsiteX3876" fmla="*/ 1667432 w 5155357"/>
              <a:gd name="connsiteY3876" fmla="*/ 472115 h 1041673"/>
              <a:gd name="connsiteX3877" fmla="*/ 1655183 w 5155357"/>
              <a:gd name="connsiteY3877" fmla="*/ 480571 h 1041673"/>
              <a:gd name="connsiteX3878" fmla="*/ 1647908 w 5155357"/>
              <a:gd name="connsiteY3878" fmla="*/ 483928 h 1041673"/>
              <a:gd name="connsiteX3879" fmla="*/ 1641753 w 5155357"/>
              <a:gd name="connsiteY3879" fmla="*/ 488343 h 1041673"/>
              <a:gd name="connsiteX3880" fmla="*/ 1628385 w 5155357"/>
              <a:gd name="connsiteY3880" fmla="*/ 496799 h 1041673"/>
              <a:gd name="connsiteX3881" fmla="*/ 1615576 w 5155357"/>
              <a:gd name="connsiteY3881" fmla="*/ 504634 h 1041673"/>
              <a:gd name="connsiteX3882" fmla="*/ 1615452 w 5155357"/>
              <a:gd name="connsiteY3882" fmla="*/ 504634 h 1041673"/>
              <a:gd name="connsiteX3883" fmla="*/ 1616198 w 5155357"/>
              <a:gd name="connsiteY3883" fmla="*/ 504074 h 1041673"/>
              <a:gd name="connsiteX3884" fmla="*/ 1616820 w 5155357"/>
              <a:gd name="connsiteY3884" fmla="*/ 503701 h 1041673"/>
              <a:gd name="connsiteX3885" fmla="*/ 1616944 w 5155357"/>
              <a:gd name="connsiteY3885" fmla="*/ 502830 h 1041673"/>
              <a:gd name="connsiteX3886" fmla="*/ 1616074 w 5155357"/>
              <a:gd name="connsiteY3886" fmla="*/ 502706 h 1041673"/>
              <a:gd name="connsiteX3887" fmla="*/ 1615576 w 5155357"/>
              <a:gd name="connsiteY3887" fmla="*/ 503017 h 1041673"/>
              <a:gd name="connsiteX3888" fmla="*/ 1614581 w 5155357"/>
              <a:gd name="connsiteY3888" fmla="*/ 503701 h 1041673"/>
              <a:gd name="connsiteX3889" fmla="*/ 1614581 w 5155357"/>
              <a:gd name="connsiteY3889" fmla="*/ 503452 h 1041673"/>
              <a:gd name="connsiteX3890" fmla="*/ 1576529 w 5155357"/>
              <a:gd name="connsiteY3890" fmla="*/ 525836 h 1041673"/>
              <a:gd name="connsiteX3891" fmla="*/ 1573171 w 5155357"/>
              <a:gd name="connsiteY3891" fmla="*/ 530251 h 1041673"/>
              <a:gd name="connsiteX3892" fmla="*/ 1568135 w 5155357"/>
              <a:gd name="connsiteY3892" fmla="*/ 531370 h 1041673"/>
              <a:gd name="connsiteX3893" fmla="*/ 1564777 w 5155357"/>
              <a:gd name="connsiteY3893" fmla="*/ 534727 h 1041673"/>
              <a:gd name="connsiteX3894" fmla="*/ 1512300 w 5155357"/>
              <a:gd name="connsiteY3894" fmla="*/ 561029 h 1041673"/>
              <a:gd name="connsiteX3895" fmla="*/ 1492776 w 5155357"/>
              <a:gd name="connsiteY3895" fmla="*/ 568801 h 1041673"/>
              <a:gd name="connsiteX3896" fmla="*/ 1478848 w 5155357"/>
              <a:gd name="connsiteY3896" fmla="*/ 574956 h 1041673"/>
              <a:gd name="connsiteX3897" fmla="*/ 1474931 w 5155357"/>
              <a:gd name="connsiteY3897" fmla="*/ 578376 h 1041673"/>
              <a:gd name="connsiteX3898" fmla="*/ 1581876 w 5155357"/>
              <a:gd name="connsiteY3898" fmla="*/ 554313 h 1041673"/>
              <a:gd name="connsiteX3899" fmla="*/ 1578767 w 5155357"/>
              <a:gd name="connsiteY3899" fmla="*/ 556241 h 1041673"/>
              <a:gd name="connsiteX3900" fmla="*/ 1575658 w 5155357"/>
              <a:gd name="connsiteY3900" fmla="*/ 558168 h 1041673"/>
              <a:gd name="connsiteX3901" fmla="*/ 1574042 w 5155357"/>
              <a:gd name="connsiteY3901" fmla="*/ 557609 h 1041673"/>
              <a:gd name="connsiteX3902" fmla="*/ 1581876 w 5155357"/>
              <a:gd name="connsiteY3902" fmla="*/ 554251 h 1041673"/>
              <a:gd name="connsiteX3903" fmla="*/ 1581876 w 5155357"/>
              <a:gd name="connsiteY3903" fmla="*/ 554251 h 1041673"/>
              <a:gd name="connsiteX3904" fmla="*/ 1494144 w 5155357"/>
              <a:gd name="connsiteY3904" fmla="*/ 620346 h 1041673"/>
              <a:gd name="connsiteX3905" fmla="*/ 1491222 w 5155357"/>
              <a:gd name="connsiteY3905" fmla="*/ 619040 h 1041673"/>
              <a:gd name="connsiteX3906" fmla="*/ 1496258 w 5155357"/>
              <a:gd name="connsiteY3906" fmla="*/ 618543 h 1041673"/>
              <a:gd name="connsiteX3907" fmla="*/ 1494144 w 5155357"/>
              <a:gd name="connsiteY3907" fmla="*/ 620346 h 1041673"/>
              <a:gd name="connsiteX3908" fmla="*/ 1496009 w 5155357"/>
              <a:gd name="connsiteY3908" fmla="*/ 594729 h 1041673"/>
              <a:gd name="connsiteX3909" fmla="*/ 1495325 w 5155357"/>
              <a:gd name="connsiteY3909" fmla="*/ 593796 h 1041673"/>
              <a:gd name="connsiteX3910" fmla="*/ 1498061 w 5155357"/>
              <a:gd name="connsiteY3910" fmla="*/ 591869 h 1041673"/>
              <a:gd name="connsiteX3911" fmla="*/ 1500237 w 5155357"/>
              <a:gd name="connsiteY3911" fmla="*/ 591371 h 1041673"/>
              <a:gd name="connsiteX3912" fmla="*/ 1503221 w 5155357"/>
              <a:gd name="connsiteY3912" fmla="*/ 589941 h 1041673"/>
              <a:gd name="connsiteX3913" fmla="*/ 1504528 w 5155357"/>
              <a:gd name="connsiteY3913" fmla="*/ 590438 h 1041673"/>
              <a:gd name="connsiteX3914" fmla="*/ 1502289 w 5155357"/>
              <a:gd name="connsiteY3914" fmla="*/ 591744 h 1041673"/>
              <a:gd name="connsiteX3915" fmla="*/ 1498932 w 5155357"/>
              <a:gd name="connsiteY3915" fmla="*/ 593796 h 1041673"/>
              <a:gd name="connsiteX3916" fmla="*/ 1496009 w 5155357"/>
              <a:gd name="connsiteY3916" fmla="*/ 594729 h 1041673"/>
              <a:gd name="connsiteX3917" fmla="*/ 1499802 w 5155357"/>
              <a:gd name="connsiteY3917" fmla="*/ 598459 h 1041673"/>
              <a:gd name="connsiteX3918" fmla="*/ 1501481 w 5155357"/>
              <a:gd name="connsiteY3918" fmla="*/ 597278 h 1041673"/>
              <a:gd name="connsiteX3919" fmla="*/ 1499802 w 5155357"/>
              <a:gd name="connsiteY3919" fmla="*/ 598459 h 1041673"/>
              <a:gd name="connsiteX3920" fmla="*/ 1503159 w 5155357"/>
              <a:gd name="connsiteY3920" fmla="*/ 593983 h 1041673"/>
              <a:gd name="connsiteX3921" fmla="*/ 1501481 w 5155357"/>
              <a:gd name="connsiteY3921" fmla="*/ 594542 h 1041673"/>
              <a:gd name="connsiteX3922" fmla="*/ 1502600 w 5155357"/>
              <a:gd name="connsiteY3922" fmla="*/ 593361 h 1041673"/>
              <a:gd name="connsiteX3923" fmla="*/ 1502600 w 5155357"/>
              <a:gd name="connsiteY3923" fmla="*/ 593112 h 1041673"/>
              <a:gd name="connsiteX3924" fmla="*/ 1503221 w 5155357"/>
              <a:gd name="connsiteY3924" fmla="*/ 593983 h 1041673"/>
              <a:gd name="connsiteX3925" fmla="*/ 1503221 w 5155357"/>
              <a:gd name="connsiteY3925" fmla="*/ 593983 h 1041673"/>
              <a:gd name="connsiteX3926" fmla="*/ 1503097 w 5155357"/>
              <a:gd name="connsiteY3926" fmla="*/ 593983 h 1041673"/>
              <a:gd name="connsiteX3927" fmla="*/ 1506517 w 5155357"/>
              <a:gd name="connsiteY3927" fmla="*/ 596159 h 1041673"/>
              <a:gd name="connsiteX3928" fmla="*/ 1503719 w 5155357"/>
              <a:gd name="connsiteY3928" fmla="*/ 596718 h 1041673"/>
              <a:gd name="connsiteX3929" fmla="*/ 1504279 w 5155357"/>
              <a:gd name="connsiteY3929" fmla="*/ 595599 h 1041673"/>
              <a:gd name="connsiteX3930" fmla="*/ 1504279 w 5155357"/>
              <a:gd name="connsiteY3930" fmla="*/ 594977 h 1041673"/>
              <a:gd name="connsiteX3931" fmla="*/ 1504279 w 5155357"/>
              <a:gd name="connsiteY3931" fmla="*/ 594977 h 1041673"/>
              <a:gd name="connsiteX3932" fmla="*/ 1504279 w 5155357"/>
              <a:gd name="connsiteY3932" fmla="*/ 595288 h 1041673"/>
              <a:gd name="connsiteX3933" fmla="*/ 1505646 w 5155357"/>
              <a:gd name="connsiteY3933" fmla="*/ 595102 h 1041673"/>
              <a:gd name="connsiteX3934" fmla="*/ 1506517 w 5155357"/>
              <a:gd name="connsiteY3934" fmla="*/ 596159 h 1041673"/>
              <a:gd name="connsiteX3935" fmla="*/ 1529522 w 5155357"/>
              <a:gd name="connsiteY3935" fmla="*/ 589941 h 1041673"/>
              <a:gd name="connsiteX3936" fmla="*/ 1525481 w 5155357"/>
              <a:gd name="connsiteY3936" fmla="*/ 592926 h 1041673"/>
              <a:gd name="connsiteX3937" fmla="*/ 1522124 w 5155357"/>
              <a:gd name="connsiteY3937" fmla="*/ 594045 h 1041673"/>
              <a:gd name="connsiteX3938" fmla="*/ 1518269 w 5155357"/>
              <a:gd name="connsiteY3938" fmla="*/ 595599 h 1041673"/>
              <a:gd name="connsiteX3939" fmla="*/ 1516963 w 5155357"/>
              <a:gd name="connsiteY3939" fmla="*/ 595972 h 1041673"/>
              <a:gd name="connsiteX3940" fmla="*/ 1515035 w 5155357"/>
              <a:gd name="connsiteY3940" fmla="*/ 596283 h 1041673"/>
              <a:gd name="connsiteX3941" fmla="*/ 1515844 w 5155357"/>
              <a:gd name="connsiteY3941" fmla="*/ 594977 h 1041673"/>
              <a:gd name="connsiteX3942" fmla="*/ 1518144 w 5155357"/>
              <a:gd name="connsiteY3942" fmla="*/ 593672 h 1041673"/>
              <a:gd name="connsiteX3943" fmla="*/ 1521253 w 5155357"/>
              <a:gd name="connsiteY3943" fmla="*/ 592739 h 1041673"/>
              <a:gd name="connsiteX3944" fmla="*/ 1522932 w 5155357"/>
              <a:gd name="connsiteY3944" fmla="*/ 591744 h 1041673"/>
              <a:gd name="connsiteX3945" fmla="*/ 1526538 w 5155357"/>
              <a:gd name="connsiteY3945" fmla="*/ 590687 h 1041673"/>
              <a:gd name="connsiteX3946" fmla="*/ 1529522 w 5155357"/>
              <a:gd name="connsiteY3946" fmla="*/ 589941 h 1041673"/>
              <a:gd name="connsiteX3947" fmla="*/ 1542145 w 5155357"/>
              <a:gd name="connsiteY3947" fmla="*/ 583412 h 1041673"/>
              <a:gd name="connsiteX3948" fmla="*/ 1536548 w 5155357"/>
              <a:gd name="connsiteY3948" fmla="*/ 585713 h 1041673"/>
              <a:gd name="connsiteX3949" fmla="*/ 1537979 w 5155357"/>
              <a:gd name="connsiteY3949" fmla="*/ 583785 h 1041673"/>
              <a:gd name="connsiteX3950" fmla="*/ 1536548 w 5155357"/>
              <a:gd name="connsiteY3950" fmla="*/ 584407 h 1041673"/>
              <a:gd name="connsiteX3951" fmla="*/ 1530891 w 5155357"/>
              <a:gd name="connsiteY3951" fmla="*/ 586210 h 1041673"/>
              <a:gd name="connsiteX3952" fmla="*/ 1529274 w 5155357"/>
              <a:gd name="connsiteY3952" fmla="*/ 586894 h 1041673"/>
              <a:gd name="connsiteX3953" fmla="*/ 1525979 w 5155357"/>
              <a:gd name="connsiteY3953" fmla="*/ 587889 h 1041673"/>
              <a:gd name="connsiteX3954" fmla="*/ 1510372 w 5155357"/>
              <a:gd name="connsiteY3954" fmla="*/ 595164 h 1041673"/>
              <a:gd name="connsiteX3955" fmla="*/ 1507699 w 5155357"/>
              <a:gd name="connsiteY3955" fmla="*/ 595164 h 1041673"/>
              <a:gd name="connsiteX3956" fmla="*/ 1506766 w 5155357"/>
              <a:gd name="connsiteY3956" fmla="*/ 594045 h 1041673"/>
              <a:gd name="connsiteX3957" fmla="*/ 1506641 w 5155357"/>
              <a:gd name="connsiteY3957" fmla="*/ 593796 h 1041673"/>
              <a:gd name="connsiteX3958" fmla="*/ 1506392 w 5155357"/>
              <a:gd name="connsiteY3958" fmla="*/ 593796 h 1041673"/>
              <a:gd name="connsiteX3959" fmla="*/ 1504154 w 5155357"/>
              <a:gd name="connsiteY3959" fmla="*/ 593734 h 1041673"/>
              <a:gd name="connsiteX3960" fmla="*/ 1504092 w 5155357"/>
              <a:gd name="connsiteY3960" fmla="*/ 593610 h 1041673"/>
              <a:gd name="connsiteX3961" fmla="*/ 1503595 w 5155357"/>
              <a:gd name="connsiteY3961" fmla="*/ 592863 h 1041673"/>
              <a:gd name="connsiteX3962" fmla="*/ 1503719 w 5155357"/>
              <a:gd name="connsiteY3962" fmla="*/ 592863 h 1041673"/>
              <a:gd name="connsiteX3963" fmla="*/ 1503719 w 5155357"/>
              <a:gd name="connsiteY3963" fmla="*/ 592366 h 1041673"/>
              <a:gd name="connsiteX3964" fmla="*/ 1509875 w 5155357"/>
              <a:gd name="connsiteY3964" fmla="*/ 589568 h 1041673"/>
              <a:gd name="connsiteX3965" fmla="*/ 1523305 w 5155357"/>
              <a:gd name="connsiteY3965" fmla="*/ 583412 h 1041673"/>
              <a:gd name="connsiteX3966" fmla="*/ 1524424 w 5155357"/>
              <a:gd name="connsiteY3966" fmla="*/ 581734 h 1041673"/>
              <a:gd name="connsiteX3967" fmla="*/ 1555139 w 5155357"/>
              <a:gd name="connsiteY3967" fmla="*/ 566749 h 1041673"/>
              <a:gd name="connsiteX3968" fmla="*/ 1557378 w 5155357"/>
              <a:gd name="connsiteY3968" fmla="*/ 567806 h 1041673"/>
              <a:gd name="connsiteX3969" fmla="*/ 1557378 w 5155357"/>
              <a:gd name="connsiteY3969" fmla="*/ 566749 h 1041673"/>
              <a:gd name="connsiteX3970" fmla="*/ 1560735 w 5155357"/>
              <a:gd name="connsiteY3970" fmla="*/ 566749 h 1041673"/>
              <a:gd name="connsiteX3971" fmla="*/ 1569129 w 5155357"/>
              <a:gd name="connsiteY3971" fmla="*/ 563391 h 1041673"/>
              <a:gd name="connsiteX3972" fmla="*/ 1569689 w 5155357"/>
              <a:gd name="connsiteY3972" fmla="*/ 562210 h 1041673"/>
              <a:gd name="connsiteX3973" fmla="*/ 1576404 w 5155357"/>
              <a:gd name="connsiteY3973" fmla="*/ 559474 h 1041673"/>
              <a:gd name="connsiteX3974" fmla="*/ 1576404 w 5155357"/>
              <a:gd name="connsiteY3974" fmla="*/ 559474 h 1041673"/>
              <a:gd name="connsiteX3975" fmla="*/ 1579700 w 5155357"/>
              <a:gd name="connsiteY3975" fmla="*/ 557422 h 1041673"/>
              <a:gd name="connsiteX3976" fmla="*/ 1583119 w 5155357"/>
              <a:gd name="connsiteY3976" fmla="*/ 555308 h 1041673"/>
              <a:gd name="connsiteX3977" fmla="*/ 1583119 w 5155357"/>
              <a:gd name="connsiteY3977" fmla="*/ 555495 h 1041673"/>
              <a:gd name="connsiteX3978" fmla="*/ 1587659 w 5155357"/>
              <a:gd name="connsiteY3978" fmla="*/ 553816 h 1041673"/>
              <a:gd name="connsiteX3979" fmla="*/ 1587659 w 5155357"/>
              <a:gd name="connsiteY3979" fmla="*/ 553692 h 1041673"/>
              <a:gd name="connsiteX3980" fmla="*/ 1591700 w 5155357"/>
              <a:gd name="connsiteY3980" fmla="*/ 551951 h 1041673"/>
              <a:gd name="connsiteX3981" fmla="*/ 1591949 w 5155357"/>
              <a:gd name="connsiteY3981" fmla="*/ 550956 h 1041673"/>
              <a:gd name="connsiteX3982" fmla="*/ 1590954 w 5155357"/>
              <a:gd name="connsiteY3982" fmla="*/ 550769 h 1041673"/>
              <a:gd name="connsiteX3983" fmla="*/ 1587721 w 5155357"/>
              <a:gd name="connsiteY3983" fmla="*/ 552262 h 1041673"/>
              <a:gd name="connsiteX3984" fmla="*/ 1587721 w 5155357"/>
              <a:gd name="connsiteY3984" fmla="*/ 552262 h 1041673"/>
              <a:gd name="connsiteX3985" fmla="*/ 1598353 w 5155357"/>
              <a:gd name="connsiteY3985" fmla="*/ 545546 h 1041673"/>
              <a:gd name="connsiteX3986" fmla="*/ 1598540 w 5155357"/>
              <a:gd name="connsiteY3986" fmla="*/ 545546 h 1041673"/>
              <a:gd name="connsiteX3987" fmla="*/ 1598353 w 5155357"/>
              <a:gd name="connsiteY3987" fmla="*/ 547536 h 1041673"/>
              <a:gd name="connsiteX3988" fmla="*/ 1598913 w 5155357"/>
              <a:gd name="connsiteY3988" fmla="*/ 548096 h 1041673"/>
              <a:gd name="connsiteX3989" fmla="*/ 1598913 w 5155357"/>
              <a:gd name="connsiteY3989" fmla="*/ 548096 h 1041673"/>
              <a:gd name="connsiteX3990" fmla="*/ 1599472 w 5155357"/>
              <a:gd name="connsiteY3990" fmla="*/ 547474 h 1041673"/>
              <a:gd name="connsiteX3991" fmla="*/ 1599596 w 5155357"/>
              <a:gd name="connsiteY3991" fmla="*/ 546044 h 1041673"/>
              <a:gd name="connsiteX3992" fmla="*/ 1608923 w 5155357"/>
              <a:gd name="connsiteY3992" fmla="*/ 542748 h 1041673"/>
              <a:gd name="connsiteX3993" fmla="*/ 1606685 w 5155357"/>
              <a:gd name="connsiteY3993" fmla="*/ 541567 h 1041673"/>
              <a:gd name="connsiteX3994" fmla="*/ 1612840 w 5155357"/>
              <a:gd name="connsiteY3994" fmla="*/ 538831 h 1041673"/>
              <a:gd name="connsiteX3995" fmla="*/ 1612840 w 5155357"/>
              <a:gd name="connsiteY3995" fmla="*/ 541007 h 1041673"/>
              <a:gd name="connsiteX3996" fmla="*/ 1615639 w 5155357"/>
              <a:gd name="connsiteY3996" fmla="*/ 541007 h 1041673"/>
              <a:gd name="connsiteX3997" fmla="*/ 1602270 w 5155357"/>
              <a:gd name="connsiteY3997" fmla="*/ 551640 h 1041673"/>
              <a:gd name="connsiteX3998" fmla="*/ 1602270 w 5155357"/>
              <a:gd name="connsiteY3998" fmla="*/ 551640 h 1041673"/>
              <a:gd name="connsiteX3999" fmla="*/ 1602084 w 5155357"/>
              <a:gd name="connsiteY3999" fmla="*/ 551640 h 1041673"/>
              <a:gd name="connsiteX4000" fmla="*/ 1601649 w 5155357"/>
              <a:gd name="connsiteY4000" fmla="*/ 551453 h 1041673"/>
              <a:gd name="connsiteX4001" fmla="*/ 1602767 w 5155357"/>
              <a:gd name="connsiteY4001" fmla="*/ 549464 h 1041673"/>
              <a:gd name="connsiteX4002" fmla="*/ 1597234 w 5155357"/>
              <a:gd name="connsiteY4002" fmla="*/ 551640 h 1041673"/>
              <a:gd name="connsiteX4003" fmla="*/ 1594995 w 5155357"/>
              <a:gd name="connsiteY4003" fmla="*/ 553008 h 1041673"/>
              <a:gd name="connsiteX4004" fmla="*/ 1594995 w 5155357"/>
              <a:gd name="connsiteY4004" fmla="*/ 552883 h 1041673"/>
              <a:gd name="connsiteX4005" fmla="*/ 1577648 w 5155357"/>
              <a:gd name="connsiteY4005" fmla="*/ 561775 h 1041673"/>
              <a:gd name="connsiteX4006" fmla="*/ 1577648 w 5155357"/>
              <a:gd name="connsiteY4006" fmla="*/ 561775 h 1041673"/>
              <a:gd name="connsiteX4007" fmla="*/ 1574850 w 5155357"/>
              <a:gd name="connsiteY4007" fmla="*/ 562956 h 1041673"/>
              <a:gd name="connsiteX4008" fmla="*/ 1574850 w 5155357"/>
              <a:gd name="connsiteY4008" fmla="*/ 562956 h 1041673"/>
              <a:gd name="connsiteX4009" fmla="*/ 1571492 w 5155357"/>
              <a:gd name="connsiteY4009" fmla="*/ 564573 h 1041673"/>
              <a:gd name="connsiteX4010" fmla="*/ 1571492 w 5155357"/>
              <a:gd name="connsiteY4010" fmla="*/ 564573 h 1041673"/>
              <a:gd name="connsiteX4011" fmla="*/ 1571492 w 5155357"/>
              <a:gd name="connsiteY4011" fmla="*/ 564635 h 1041673"/>
              <a:gd name="connsiteX4012" fmla="*/ 1560860 w 5155357"/>
              <a:gd name="connsiteY4012" fmla="*/ 569174 h 1041673"/>
              <a:gd name="connsiteX4013" fmla="*/ 1553026 w 5155357"/>
              <a:gd name="connsiteY4013" fmla="*/ 572656 h 1041673"/>
              <a:gd name="connsiteX4014" fmla="*/ 1552591 w 5155357"/>
              <a:gd name="connsiteY4014" fmla="*/ 573713 h 1041673"/>
              <a:gd name="connsiteX4015" fmla="*/ 1553337 w 5155357"/>
              <a:gd name="connsiteY4015" fmla="*/ 574210 h 1041673"/>
              <a:gd name="connsiteX4016" fmla="*/ 1553647 w 5155357"/>
              <a:gd name="connsiteY4016" fmla="*/ 574148 h 1041673"/>
              <a:gd name="connsiteX4017" fmla="*/ 1561606 w 5155357"/>
              <a:gd name="connsiteY4017" fmla="*/ 570604 h 1041673"/>
              <a:gd name="connsiteX4018" fmla="*/ 1571554 w 5155357"/>
              <a:gd name="connsiteY4018" fmla="*/ 566376 h 1041673"/>
              <a:gd name="connsiteX4019" fmla="*/ 1564280 w 5155357"/>
              <a:gd name="connsiteY4019" fmla="*/ 571785 h 1041673"/>
              <a:gd name="connsiteX4020" fmla="*/ 1554207 w 5155357"/>
              <a:gd name="connsiteY4020" fmla="*/ 574770 h 1041673"/>
              <a:gd name="connsiteX4021" fmla="*/ 1555264 w 5155357"/>
              <a:gd name="connsiteY4021" fmla="*/ 573899 h 1041673"/>
              <a:gd name="connsiteX4022" fmla="*/ 1554145 w 5155357"/>
              <a:gd name="connsiteY4022" fmla="*/ 574024 h 1041673"/>
              <a:gd name="connsiteX4023" fmla="*/ 1554207 w 5155357"/>
              <a:gd name="connsiteY4023" fmla="*/ 574024 h 1041673"/>
              <a:gd name="connsiteX4024" fmla="*/ 1554145 w 5155357"/>
              <a:gd name="connsiteY4024" fmla="*/ 574770 h 1041673"/>
              <a:gd name="connsiteX4025" fmla="*/ 1553337 w 5155357"/>
              <a:gd name="connsiteY4025" fmla="*/ 575329 h 1041673"/>
              <a:gd name="connsiteX4026" fmla="*/ 1550538 w 5155357"/>
              <a:gd name="connsiteY4026" fmla="*/ 576759 h 1041673"/>
              <a:gd name="connsiteX4027" fmla="*/ 1546497 w 5155357"/>
              <a:gd name="connsiteY4027" fmla="*/ 578003 h 1041673"/>
              <a:gd name="connsiteX4028" fmla="*/ 1541461 w 5155357"/>
              <a:gd name="connsiteY4028" fmla="*/ 580614 h 1041673"/>
              <a:gd name="connsiteX4029" fmla="*/ 1541088 w 5155357"/>
              <a:gd name="connsiteY4029" fmla="*/ 581796 h 1041673"/>
              <a:gd name="connsiteX4030" fmla="*/ 1544321 w 5155357"/>
              <a:gd name="connsiteY4030" fmla="*/ 580614 h 1041673"/>
              <a:gd name="connsiteX4031" fmla="*/ 1547429 w 5155357"/>
              <a:gd name="connsiteY4031" fmla="*/ 579309 h 1041673"/>
              <a:gd name="connsiteX4032" fmla="*/ 1551907 w 5155357"/>
              <a:gd name="connsiteY4032" fmla="*/ 577133 h 1041673"/>
              <a:gd name="connsiteX4033" fmla="*/ 1555264 w 5155357"/>
              <a:gd name="connsiteY4033" fmla="*/ 575578 h 1041673"/>
              <a:gd name="connsiteX4034" fmla="*/ 1557067 w 5155357"/>
              <a:gd name="connsiteY4034" fmla="*/ 576200 h 1041673"/>
              <a:gd name="connsiteX4035" fmla="*/ 1555388 w 5155357"/>
              <a:gd name="connsiteY4035" fmla="*/ 576884 h 1041673"/>
              <a:gd name="connsiteX4036" fmla="*/ 1553337 w 5155357"/>
              <a:gd name="connsiteY4036" fmla="*/ 578314 h 1041673"/>
              <a:gd name="connsiteX4037" fmla="*/ 1550228 w 5155357"/>
              <a:gd name="connsiteY4037" fmla="*/ 579682 h 1041673"/>
              <a:gd name="connsiteX4038" fmla="*/ 1547678 w 5155357"/>
              <a:gd name="connsiteY4038" fmla="*/ 581547 h 1041673"/>
              <a:gd name="connsiteX4039" fmla="*/ 1544197 w 5155357"/>
              <a:gd name="connsiteY4039" fmla="*/ 582666 h 1041673"/>
              <a:gd name="connsiteX4040" fmla="*/ 1542393 w 5155357"/>
              <a:gd name="connsiteY4040" fmla="*/ 583599 h 1041673"/>
              <a:gd name="connsiteX4041" fmla="*/ 1546248 w 5155357"/>
              <a:gd name="connsiteY4041" fmla="*/ 647206 h 1041673"/>
              <a:gd name="connsiteX4042" fmla="*/ 1543823 w 5155357"/>
              <a:gd name="connsiteY4042" fmla="*/ 648574 h 1041673"/>
              <a:gd name="connsiteX4043" fmla="*/ 1543823 w 5155357"/>
              <a:gd name="connsiteY4043" fmla="*/ 644844 h 1041673"/>
              <a:gd name="connsiteX4044" fmla="*/ 1547181 w 5155357"/>
              <a:gd name="connsiteY4044" fmla="*/ 646149 h 1041673"/>
              <a:gd name="connsiteX4045" fmla="*/ 1546248 w 5155357"/>
              <a:gd name="connsiteY4045" fmla="*/ 647206 h 1041673"/>
              <a:gd name="connsiteX4046" fmla="*/ 1548736 w 5155357"/>
              <a:gd name="connsiteY4046" fmla="*/ 650004 h 1041673"/>
              <a:gd name="connsiteX4047" fmla="*/ 1548736 w 5155357"/>
              <a:gd name="connsiteY4047" fmla="*/ 648201 h 1041673"/>
              <a:gd name="connsiteX4048" fmla="*/ 1550663 w 5155357"/>
              <a:gd name="connsiteY4048" fmla="*/ 649383 h 1041673"/>
              <a:gd name="connsiteX4049" fmla="*/ 1548736 w 5155357"/>
              <a:gd name="connsiteY4049" fmla="*/ 650004 h 1041673"/>
              <a:gd name="connsiteX4050" fmla="*/ 1563658 w 5155357"/>
              <a:gd name="connsiteY4050" fmla="*/ 655849 h 1041673"/>
              <a:gd name="connsiteX4051" fmla="*/ 1560798 w 5155357"/>
              <a:gd name="connsiteY4051" fmla="*/ 654543 h 1041673"/>
              <a:gd name="connsiteX4052" fmla="*/ 1558497 w 5155357"/>
              <a:gd name="connsiteY4052" fmla="*/ 654668 h 1041673"/>
              <a:gd name="connsiteX4053" fmla="*/ 1557689 w 5155357"/>
              <a:gd name="connsiteY4053" fmla="*/ 652492 h 1041673"/>
              <a:gd name="connsiteX4054" fmla="*/ 1561171 w 5155357"/>
              <a:gd name="connsiteY4054" fmla="*/ 652492 h 1041673"/>
              <a:gd name="connsiteX4055" fmla="*/ 1563534 w 5155357"/>
              <a:gd name="connsiteY4055" fmla="*/ 654419 h 1041673"/>
              <a:gd name="connsiteX4056" fmla="*/ 1563658 w 5155357"/>
              <a:gd name="connsiteY4056" fmla="*/ 655849 h 1041673"/>
              <a:gd name="connsiteX4057" fmla="*/ 1581627 w 5155357"/>
              <a:gd name="connsiteY4057" fmla="*/ 664430 h 1041673"/>
              <a:gd name="connsiteX4058" fmla="*/ 1580197 w 5155357"/>
              <a:gd name="connsiteY4058" fmla="*/ 663000 h 1041673"/>
              <a:gd name="connsiteX4059" fmla="*/ 1577834 w 5155357"/>
              <a:gd name="connsiteY4059" fmla="*/ 662875 h 1041673"/>
              <a:gd name="connsiteX4060" fmla="*/ 1576032 w 5155357"/>
              <a:gd name="connsiteY4060" fmla="*/ 662875 h 1041673"/>
              <a:gd name="connsiteX4061" fmla="*/ 1574353 w 5155357"/>
              <a:gd name="connsiteY4061" fmla="*/ 660450 h 1041673"/>
              <a:gd name="connsiteX4062" fmla="*/ 1572052 w 5155357"/>
              <a:gd name="connsiteY4062" fmla="*/ 659766 h 1041673"/>
              <a:gd name="connsiteX4063" fmla="*/ 1568259 w 5155357"/>
              <a:gd name="connsiteY4063" fmla="*/ 658647 h 1041673"/>
              <a:gd name="connsiteX4064" fmla="*/ 1566332 w 5155357"/>
              <a:gd name="connsiteY4064" fmla="*/ 656533 h 1041673"/>
              <a:gd name="connsiteX4065" fmla="*/ 1569440 w 5155357"/>
              <a:gd name="connsiteY4065" fmla="*/ 657093 h 1041673"/>
              <a:gd name="connsiteX4066" fmla="*/ 1572052 w 5155357"/>
              <a:gd name="connsiteY4066" fmla="*/ 657217 h 1041673"/>
              <a:gd name="connsiteX4067" fmla="*/ 1574725 w 5155357"/>
              <a:gd name="connsiteY4067" fmla="*/ 659145 h 1041673"/>
              <a:gd name="connsiteX4068" fmla="*/ 1577337 w 5155357"/>
              <a:gd name="connsiteY4068" fmla="*/ 660015 h 1041673"/>
              <a:gd name="connsiteX4069" fmla="*/ 1581068 w 5155357"/>
              <a:gd name="connsiteY4069" fmla="*/ 661818 h 1041673"/>
              <a:gd name="connsiteX4070" fmla="*/ 1583928 w 5155357"/>
              <a:gd name="connsiteY4070" fmla="*/ 663373 h 1041673"/>
              <a:gd name="connsiteX4071" fmla="*/ 1581627 w 5155357"/>
              <a:gd name="connsiteY4071" fmla="*/ 664430 h 1041673"/>
              <a:gd name="connsiteX4072" fmla="*/ 1583679 w 5155357"/>
              <a:gd name="connsiteY4072" fmla="*/ 639310 h 1041673"/>
              <a:gd name="connsiteX4073" fmla="*/ 1592135 w 5155357"/>
              <a:gd name="connsiteY4073" fmla="*/ 642605 h 1041673"/>
              <a:gd name="connsiteX4074" fmla="*/ 1598788 w 5155357"/>
              <a:gd name="connsiteY4074" fmla="*/ 645341 h 1041673"/>
              <a:gd name="connsiteX4075" fmla="*/ 1598602 w 5155357"/>
              <a:gd name="connsiteY4075" fmla="*/ 645776 h 1041673"/>
              <a:gd name="connsiteX4076" fmla="*/ 1598353 w 5155357"/>
              <a:gd name="connsiteY4076" fmla="*/ 646398 h 1041673"/>
              <a:gd name="connsiteX4077" fmla="*/ 1583679 w 5155357"/>
              <a:gd name="connsiteY4077" fmla="*/ 639310 h 1041673"/>
              <a:gd name="connsiteX4078" fmla="*/ 1594062 w 5155357"/>
              <a:gd name="connsiteY4078" fmla="*/ 667290 h 1041673"/>
              <a:gd name="connsiteX4079" fmla="*/ 1590084 w 5155357"/>
              <a:gd name="connsiteY4079" fmla="*/ 666481 h 1041673"/>
              <a:gd name="connsiteX4080" fmla="*/ 1592260 w 5155357"/>
              <a:gd name="connsiteY4080" fmla="*/ 665238 h 1041673"/>
              <a:gd name="connsiteX4081" fmla="*/ 1595369 w 5155357"/>
              <a:gd name="connsiteY4081" fmla="*/ 665735 h 1041673"/>
              <a:gd name="connsiteX4082" fmla="*/ 1594062 w 5155357"/>
              <a:gd name="connsiteY4082" fmla="*/ 667290 h 1041673"/>
              <a:gd name="connsiteX4083" fmla="*/ 1598850 w 5155357"/>
              <a:gd name="connsiteY4083" fmla="*/ 670399 h 1041673"/>
              <a:gd name="connsiteX4084" fmla="*/ 1596799 w 5155357"/>
              <a:gd name="connsiteY4084" fmla="*/ 668720 h 1041673"/>
              <a:gd name="connsiteX4085" fmla="*/ 1599659 w 5155357"/>
              <a:gd name="connsiteY4085" fmla="*/ 667041 h 1041673"/>
              <a:gd name="connsiteX4086" fmla="*/ 1600280 w 5155357"/>
              <a:gd name="connsiteY4086" fmla="*/ 668844 h 1041673"/>
              <a:gd name="connsiteX4087" fmla="*/ 1598850 w 5155357"/>
              <a:gd name="connsiteY4087" fmla="*/ 670399 h 1041673"/>
              <a:gd name="connsiteX4088" fmla="*/ 1599161 w 5155357"/>
              <a:gd name="connsiteY4088" fmla="*/ 647020 h 1041673"/>
              <a:gd name="connsiteX4089" fmla="*/ 1598913 w 5155357"/>
              <a:gd name="connsiteY4089" fmla="*/ 647020 h 1041673"/>
              <a:gd name="connsiteX4090" fmla="*/ 1599410 w 5155357"/>
              <a:gd name="connsiteY4090" fmla="*/ 646025 h 1041673"/>
              <a:gd name="connsiteX4091" fmla="*/ 1599596 w 5155357"/>
              <a:gd name="connsiteY4091" fmla="*/ 645590 h 1041673"/>
              <a:gd name="connsiteX4092" fmla="*/ 1599659 w 5155357"/>
              <a:gd name="connsiteY4092" fmla="*/ 645590 h 1041673"/>
              <a:gd name="connsiteX4093" fmla="*/ 1599659 w 5155357"/>
              <a:gd name="connsiteY4093" fmla="*/ 645901 h 1041673"/>
              <a:gd name="connsiteX4094" fmla="*/ 1599659 w 5155357"/>
              <a:gd name="connsiteY4094" fmla="*/ 645652 h 1041673"/>
              <a:gd name="connsiteX4095" fmla="*/ 1600094 w 5155357"/>
              <a:gd name="connsiteY4095" fmla="*/ 645839 h 1041673"/>
              <a:gd name="connsiteX4096" fmla="*/ 1601400 w 5155357"/>
              <a:gd name="connsiteY4096" fmla="*/ 646398 h 1041673"/>
              <a:gd name="connsiteX4097" fmla="*/ 1601338 w 5155357"/>
              <a:gd name="connsiteY4097" fmla="*/ 646398 h 1041673"/>
              <a:gd name="connsiteX4098" fmla="*/ 1599099 w 5155357"/>
              <a:gd name="connsiteY4098" fmla="*/ 647020 h 1041673"/>
              <a:gd name="connsiteX4099" fmla="*/ 1613711 w 5155357"/>
              <a:gd name="connsiteY4099" fmla="*/ 652305 h 1041673"/>
              <a:gd name="connsiteX4100" fmla="*/ 1613711 w 5155357"/>
              <a:gd name="connsiteY4100" fmla="*/ 652305 h 1041673"/>
              <a:gd name="connsiteX4101" fmla="*/ 1613649 w 5155357"/>
              <a:gd name="connsiteY4101" fmla="*/ 652305 h 1041673"/>
              <a:gd name="connsiteX4102" fmla="*/ 1613773 w 5155357"/>
              <a:gd name="connsiteY4102" fmla="*/ 652305 h 1041673"/>
              <a:gd name="connsiteX4103" fmla="*/ 1606436 w 5155357"/>
              <a:gd name="connsiteY4103" fmla="*/ 648637 h 1041673"/>
              <a:gd name="connsiteX4104" fmla="*/ 1606436 w 5155357"/>
              <a:gd name="connsiteY4104" fmla="*/ 648637 h 1041673"/>
              <a:gd name="connsiteX4105" fmla="*/ 1607929 w 5155357"/>
              <a:gd name="connsiteY4105" fmla="*/ 649134 h 1041673"/>
              <a:gd name="connsiteX4106" fmla="*/ 1613276 w 5155357"/>
              <a:gd name="connsiteY4106" fmla="*/ 651310 h 1041673"/>
              <a:gd name="connsiteX4107" fmla="*/ 1613089 w 5155357"/>
              <a:gd name="connsiteY4107" fmla="*/ 651932 h 1041673"/>
              <a:gd name="connsiteX4108" fmla="*/ 1606436 w 5155357"/>
              <a:gd name="connsiteY4108" fmla="*/ 648574 h 1041673"/>
              <a:gd name="connsiteX4109" fmla="*/ 1705112 w 5155357"/>
              <a:gd name="connsiteY4109" fmla="*/ 712058 h 1041673"/>
              <a:gd name="connsiteX4110" fmla="*/ 1705236 w 5155357"/>
              <a:gd name="connsiteY4110" fmla="*/ 711747 h 1041673"/>
              <a:gd name="connsiteX4111" fmla="*/ 1706169 w 5155357"/>
              <a:gd name="connsiteY4111" fmla="*/ 712120 h 1041673"/>
              <a:gd name="connsiteX4112" fmla="*/ 1705112 w 5155357"/>
              <a:gd name="connsiteY4112" fmla="*/ 712058 h 1041673"/>
              <a:gd name="connsiteX4113" fmla="*/ 1669733 w 5155357"/>
              <a:gd name="connsiteY4113" fmla="*/ 695021 h 1041673"/>
              <a:gd name="connsiteX4114" fmla="*/ 1672469 w 5155357"/>
              <a:gd name="connsiteY4114" fmla="*/ 695643 h 1041673"/>
              <a:gd name="connsiteX4115" fmla="*/ 1675701 w 5155357"/>
              <a:gd name="connsiteY4115" fmla="*/ 696575 h 1041673"/>
              <a:gd name="connsiteX4116" fmla="*/ 1678251 w 5155357"/>
              <a:gd name="connsiteY4116" fmla="*/ 695767 h 1041673"/>
              <a:gd name="connsiteX4117" fmla="*/ 1680863 w 5155357"/>
              <a:gd name="connsiteY4117" fmla="*/ 697322 h 1041673"/>
              <a:gd name="connsiteX4118" fmla="*/ 1683411 w 5155357"/>
              <a:gd name="connsiteY4118" fmla="*/ 697943 h 1041673"/>
              <a:gd name="connsiteX4119" fmla="*/ 1684344 w 5155357"/>
              <a:gd name="connsiteY4119" fmla="*/ 699498 h 1041673"/>
              <a:gd name="connsiteX4120" fmla="*/ 1682293 w 5155357"/>
              <a:gd name="connsiteY4120" fmla="*/ 699809 h 1041673"/>
              <a:gd name="connsiteX4121" fmla="*/ 1680489 w 5155357"/>
              <a:gd name="connsiteY4121" fmla="*/ 698503 h 1041673"/>
              <a:gd name="connsiteX4122" fmla="*/ 1677878 w 5155357"/>
              <a:gd name="connsiteY4122" fmla="*/ 698130 h 1041673"/>
              <a:gd name="connsiteX4123" fmla="*/ 1671661 w 5155357"/>
              <a:gd name="connsiteY4123" fmla="*/ 697446 h 1041673"/>
              <a:gd name="connsiteX4124" fmla="*/ 1667183 w 5155357"/>
              <a:gd name="connsiteY4124" fmla="*/ 695767 h 1041673"/>
              <a:gd name="connsiteX4125" fmla="*/ 1669733 w 5155357"/>
              <a:gd name="connsiteY4125" fmla="*/ 695021 h 1041673"/>
              <a:gd name="connsiteX4126" fmla="*/ 1624530 w 5155357"/>
              <a:gd name="connsiteY4126" fmla="*/ 679166 h 1041673"/>
              <a:gd name="connsiteX4127" fmla="*/ 1622291 w 5155357"/>
              <a:gd name="connsiteY4127" fmla="*/ 679663 h 1041673"/>
              <a:gd name="connsiteX4128" fmla="*/ 1619058 w 5155357"/>
              <a:gd name="connsiteY4128" fmla="*/ 678544 h 1041673"/>
              <a:gd name="connsiteX4129" fmla="*/ 1615452 w 5155357"/>
              <a:gd name="connsiteY4129" fmla="*/ 677860 h 1041673"/>
              <a:gd name="connsiteX4130" fmla="*/ 1615949 w 5155357"/>
              <a:gd name="connsiteY4130" fmla="*/ 674875 h 1041673"/>
              <a:gd name="connsiteX4131" fmla="*/ 1619369 w 5155357"/>
              <a:gd name="connsiteY4131" fmla="*/ 675186 h 1041673"/>
              <a:gd name="connsiteX4132" fmla="*/ 1620364 w 5155357"/>
              <a:gd name="connsiteY4132" fmla="*/ 676989 h 1041673"/>
              <a:gd name="connsiteX4133" fmla="*/ 1623721 w 5155357"/>
              <a:gd name="connsiteY4133" fmla="*/ 677736 h 1041673"/>
              <a:gd name="connsiteX4134" fmla="*/ 1624530 w 5155357"/>
              <a:gd name="connsiteY4134" fmla="*/ 679166 h 1041673"/>
              <a:gd name="connsiteX4135" fmla="*/ 1630437 w 5155357"/>
              <a:gd name="connsiteY4135" fmla="*/ 682399 h 1041673"/>
              <a:gd name="connsiteX4136" fmla="*/ 1627638 w 5155357"/>
              <a:gd name="connsiteY4136" fmla="*/ 682026 h 1041673"/>
              <a:gd name="connsiteX4137" fmla="*/ 1627328 w 5155357"/>
              <a:gd name="connsiteY4137" fmla="*/ 680596 h 1041673"/>
              <a:gd name="connsiteX4138" fmla="*/ 1630312 w 5155357"/>
              <a:gd name="connsiteY4138" fmla="*/ 681093 h 1041673"/>
              <a:gd name="connsiteX4139" fmla="*/ 1630437 w 5155357"/>
              <a:gd name="connsiteY4139" fmla="*/ 682399 h 1041673"/>
              <a:gd name="connsiteX4140" fmla="*/ 1637090 w 5155357"/>
              <a:gd name="connsiteY4140" fmla="*/ 700555 h 1041673"/>
              <a:gd name="connsiteX4141" fmla="*/ 1636343 w 5155357"/>
              <a:gd name="connsiteY4141" fmla="*/ 698752 h 1041673"/>
              <a:gd name="connsiteX4142" fmla="*/ 1639079 w 5155357"/>
              <a:gd name="connsiteY4142" fmla="*/ 699125 h 1041673"/>
              <a:gd name="connsiteX4143" fmla="*/ 1637090 w 5155357"/>
              <a:gd name="connsiteY4143" fmla="*/ 700555 h 1041673"/>
              <a:gd name="connsiteX4144" fmla="*/ 1645919 w 5155357"/>
              <a:gd name="connsiteY4144" fmla="*/ 699249 h 1041673"/>
              <a:gd name="connsiteX4145" fmla="*/ 1642126 w 5155357"/>
              <a:gd name="connsiteY4145" fmla="*/ 697943 h 1041673"/>
              <a:gd name="connsiteX4146" fmla="*/ 1639577 w 5155357"/>
              <a:gd name="connsiteY4146" fmla="*/ 696575 h 1041673"/>
              <a:gd name="connsiteX4147" fmla="*/ 1639701 w 5155357"/>
              <a:gd name="connsiteY4147" fmla="*/ 695145 h 1041673"/>
              <a:gd name="connsiteX4148" fmla="*/ 1642561 w 5155357"/>
              <a:gd name="connsiteY4148" fmla="*/ 695518 h 1041673"/>
              <a:gd name="connsiteX4149" fmla="*/ 1643556 w 5155357"/>
              <a:gd name="connsiteY4149" fmla="*/ 697197 h 1041673"/>
              <a:gd name="connsiteX4150" fmla="*/ 1645919 w 5155357"/>
              <a:gd name="connsiteY4150" fmla="*/ 699249 h 1041673"/>
              <a:gd name="connsiteX4151" fmla="*/ 1644737 w 5155357"/>
              <a:gd name="connsiteY4151" fmla="*/ 688554 h 1041673"/>
              <a:gd name="connsiteX4152" fmla="*/ 1642437 w 5155357"/>
              <a:gd name="connsiteY4152" fmla="*/ 687497 h 1041673"/>
              <a:gd name="connsiteX4153" fmla="*/ 1638644 w 5155357"/>
              <a:gd name="connsiteY4153" fmla="*/ 685943 h 1041673"/>
              <a:gd name="connsiteX4154" fmla="*/ 1638519 w 5155357"/>
              <a:gd name="connsiteY4154" fmla="*/ 683394 h 1041673"/>
              <a:gd name="connsiteX4155" fmla="*/ 1639949 w 5155357"/>
              <a:gd name="connsiteY4155" fmla="*/ 684140 h 1041673"/>
              <a:gd name="connsiteX4156" fmla="*/ 1641628 w 5155357"/>
              <a:gd name="connsiteY4156" fmla="*/ 685197 h 1041673"/>
              <a:gd name="connsiteX4157" fmla="*/ 1641628 w 5155357"/>
              <a:gd name="connsiteY4157" fmla="*/ 682958 h 1041673"/>
              <a:gd name="connsiteX4158" fmla="*/ 1644116 w 5155357"/>
              <a:gd name="connsiteY4158" fmla="*/ 684015 h 1041673"/>
              <a:gd name="connsiteX4159" fmla="*/ 1644737 w 5155357"/>
              <a:gd name="connsiteY4159" fmla="*/ 685446 h 1041673"/>
              <a:gd name="connsiteX4160" fmla="*/ 1645795 w 5155357"/>
              <a:gd name="connsiteY4160" fmla="*/ 687622 h 1041673"/>
              <a:gd name="connsiteX4161" fmla="*/ 1644737 w 5155357"/>
              <a:gd name="connsiteY4161" fmla="*/ 688554 h 1041673"/>
              <a:gd name="connsiteX4162" fmla="*/ 1650707 w 5155357"/>
              <a:gd name="connsiteY4162" fmla="*/ 689985 h 1041673"/>
              <a:gd name="connsiteX4163" fmla="*/ 1648220 w 5155357"/>
              <a:gd name="connsiteY4163" fmla="*/ 689549 h 1041673"/>
              <a:gd name="connsiteX4164" fmla="*/ 1646790 w 5155357"/>
              <a:gd name="connsiteY4164" fmla="*/ 687622 h 1041673"/>
              <a:gd name="connsiteX4165" fmla="*/ 1648717 w 5155357"/>
              <a:gd name="connsiteY4165" fmla="*/ 687497 h 1041673"/>
              <a:gd name="connsiteX4166" fmla="*/ 1650955 w 5155357"/>
              <a:gd name="connsiteY4166" fmla="*/ 687373 h 1041673"/>
              <a:gd name="connsiteX4167" fmla="*/ 1652261 w 5155357"/>
              <a:gd name="connsiteY4167" fmla="*/ 688928 h 1041673"/>
              <a:gd name="connsiteX4168" fmla="*/ 1650707 w 5155357"/>
              <a:gd name="connsiteY4168" fmla="*/ 689985 h 1041673"/>
              <a:gd name="connsiteX4169" fmla="*/ 1653504 w 5155357"/>
              <a:gd name="connsiteY4169" fmla="*/ 689985 h 1041673"/>
              <a:gd name="connsiteX4170" fmla="*/ 1656240 w 5155357"/>
              <a:gd name="connsiteY4170" fmla="*/ 690979 h 1041673"/>
              <a:gd name="connsiteX4171" fmla="*/ 1655432 w 5155357"/>
              <a:gd name="connsiteY4171" fmla="*/ 692036 h 1041673"/>
              <a:gd name="connsiteX4172" fmla="*/ 1652758 w 5155357"/>
              <a:gd name="connsiteY4172" fmla="*/ 691539 h 1041673"/>
              <a:gd name="connsiteX4173" fmla="*/ 1653504 w 5155357"/>
              <a:gd name="connsiteY4173" fmla="*/ 689985 h 1041673"/>
              <a:gd name="connsiteX4174" fmla="*/ 1654810 w 5155357"/>
              <a:gd name="connsiteY4174" fmla="*/ 700057 h 1041673"/>
              <a:gd name="connsiteX4175" fmla="*/ 1658540 w 5155357"/>
              <a:gd name="connsiteY4175" fmla="*/ 700182 h 1041673"/>
              <a:gd name="connsiteX4176" fmla="*/ 1655867 w 5155357"/>
              <a:gd name="connsiteY4176" fmla="*/ 701487 h 1041673"/>
              <a:gd name="connsiteX4177" fmla="*/ 1654810 w 5155357"/>
              <a:gd name="connsiteY4177" fmla="*/ 700057 h 1041673"/>
              <a:gd name="connsiteX4178" fmla="*/ 1656986 w 5155357"/>
              <a:gd name="connsiteY4178" fmla="*/ 703166 h 1041673"/>
              <a:gd name="connsiteX4179" fmla="*/ 1659349 w 5155357"/>
              <a:gd name="connsiteY4179" fmla="*/ 702607 h 1041673"/>
              <a:gd name="connsiteX4180" fmla="*/ 1661277 w 5155357"/>
              <a:gd name="connsiteY4180" fmla="*/ 704037 h 1041673"/>
              <a:gd name="connsiteX4181" fmla="*/ 1656986 w 5155357"/>
              <a:gd name="connsiteY4181" fmla="*/ 703166 h 1041673"/>
              <a:gd name="connsiteX4182" fmla="*/ 1661712 w 5155357"/>
              <a:gd name="connsiteY4182" fmla="*/ 691912 h 1041673"/>
              <a:gd name="connsiteX4183" fmla="*/ 1664820 w 5155357"/>
              <a:gd name="connsiteY4183" fmla="*/ 692036 h 1041673"/>
              <a:gd name="connsiteX4184" fmla="*/ 1666748 w 5155357"/>
              <a:gd name="connsiteY4184" fmla="*/ 691912 h 1041673"/>
              <a:gd name="connsiteX4185" fmla="*/ 1666251 w 5155357"/>
              <a:gd name="connsiteY4185" fmla="*/ 693218 h 1041673"/>
              <a:gd name="connsiteX4186" fmla="*/ 1663639 w 5155357"/>
              <a:gd name="connsiteY4186" fmla="*/ 693964 h 1041673"/>
              <a:gd name="connsiteX4187" fmla="*/ 1661960 w 5155357"/>
              <a:gd name="connsiteY4187" fmla="*/ 693466 h 1041673"/>
              <a:gd name="connsiteX4188" fmla="*/ 1661712 w 5155357"/>
              <a:gd name="connsiteY4188" fmla="*/ 691912 h 1041673"/>
              <a:gd name="connsiteX4189" fmla="*/ 1663639 w 5155357"/>
              <a:gd name="connsiteY4189" fmla="*/ 697322 h 1041673"/>
              <a:gd name="connsiteX4190" fmla="*/ 1666127 w 5155357"/>
              <a:gd name="connsiteY4190" fmla="*/ 697197 h 1041673"/>
              <a:gd name="connsiteX4191" fmla="*/ 1669484 w 5155357"/>
              <a:gd name="connsiteY4191" fmla="*/ 698752 h 1041673"/>
              <a:gd name="connsiteX4192" fmla="*/ 1676572 w 5155357"/>
              <a:gd name="connsiteY4192" fmla="*/ 700182 h 1041673"/>
              <a:gd name="connsiteX4193" fmla="*/ 1679308 w 5155357"/>
              <a:gd name="connsiteY4193" fmla="*/ 700555 h 1041673"/>
              <a:gd name="connsiteX4194" fmla="*/ 1680614 w 5155357"/>
              <a:gd name="connsiteY4194" fmla="*/ 701612 h 1041673"/>
              <a:gd name="connsiteX4195" fmla="*/ 1683411 w 5155357"/>
              <a:gd name="connsiteY4195" fmla="*/ 702607 h 1041673"/>
              <a:gd name="connsiteX4196" fmla="*/ 1688510 w 5155357"/>
              <a:gd name="connsiteY4196" fmla="*/ 704285 h 1041673"/>
              <a:gd name="connsiteX4197" fmla="*/ 1691868 w 5155357"/>
              <a:gd name="connsiteY4197" fmla="*/ 704037 h 1041673"/>
              <a:gd name="connsiteX4198" fmla="*/ 1690314 w 5155357"/>
              <a:gd name="connsiteY4198" fmla="*/ 703415 h 1041673"/>
              <a:gd name="connsiteX4199" fmla="*/ 1687951 w 5155357"/>
              <a:gd name="connsiteY4199" fmla="*/ 700555 h 1041673"/>
              <a:gd name="connsiteX4200" fmla="*/ 1690437 w 5155357"/>
              <a:gd name="connsiteY4200" fmla="*/ 700928 h 1041673"/>
              <a:gd name="connsiteX4201" fmla="*/ 1693236 w 5155357"/>
              <a:gd name="connsiteY4201" fmla="*/ 701176 h 1041673"/>
              <a:gd name="connsiteX4202" fmla="*/ 1695723 w 5155357"/>
              <a:gd name="connsiteY4202" fmla="*/ 702980 h 1041673"/>
              <a:gd name="connsiteX4203" fmla="*/ 1698459 w 5155357"/>
              <a:gd name="connsiteY4203" fmla="*/ 704534 h 1041673"/>
              <a:gd name="connsiteX4204" fmla="*/ 1701505 w 5155357"/>
              <a:gd name="connsiteY4204" fmla="*/ 703912 h 1041673"/>
              <a:gd name="connsiteX4205" fmla="*/ 1703744 w 5155357"/>
              <a:gd name="connsiteY4205" fmla="*/ 705591 h 1041673"/>
              <a:gd name="connsiteX4206" fmla="*/ 1706728 w 5155357"/>
              <a:gd name="connsiteY4206" fmla="*/ 705715 h 1041673"/>
              <a:gd name="connsiteX4207" fmla="*/ 1708656 w 5155357"/>
              <a:gd name="connsiteY4207" fmla="*/ 707270 h 1041673"/>
              <a:gd name="connsiteX4208" fmla="*/ 1710459 w 5155357"/>
              <a:gd name="connsiteY4208" fmla="*/ 707829 h 1041673"/>
              <a:gd name="connsiteX4209" fmla="*/ 1708656 w 5155357"/>
              <a:gd name="connsiteY4209" fmla="*/ 707270 h 1041673"/>
              <a:gd name="connsiteX4210" fmla="*/ 1708656 w 5155357"/>
              <a:gd name="connsiteY4210" fmla="*/ 709570 h 1041673"/>
              <a:gd name="connsiteX4211" fmla="*/ 1708656 w 5155357"/>
              <a:gd name="connsiteY4211" fmla="*/ 709570 h 1041673"/>
              <a:gd name="connsiteX4212" fmla="*/ 1708096 w 5155357"/>
              <a:gd name="connsiteY4212" fmla="*/ 710317 h 1041673"/>
              <a:gd name="connsiteX4213" fmla="*/ 1708905 w 5155357"/>
              <a:gd name="connsiteY4213" fmla="*/ 711187 h 1041673"/>
              <a:gd name="connsiteX4214" fmla="*/ 1709028 w 5155357"/>
              <a:gd name="connsiteY4214" fmla="*/ 711187 h 1041673"/>
              <a:gd name="connsiteX4215" fmla="*/ 1709215 w 5155357"/>
              <a:gd name="connsiteY4215" fmla="*/ 711187 h 1041673"/>
              <a:gd name="connsiteX4216" fmla="*/ 1705298 w 5155357"/>
              <a:gd name="connsiteY4216" fmla="*/ 710130 h 1041673"/>
              <a:gd name="connsiteX4217" fmla="*/ 1704925 w 5155357"/>
              <a:gd name="connsiteY4217" fmla="*/ 711560 h 1041673"/>
              <a:gd name="connsiteX4218" fmla="*/ 1704365 w 5155357"/>
              <a:gd name="connsiteY4218" fmla="*/ 710627 h 1041673"/>
              <a:gd name="connsiteX4219" fmla="*/ 1702065 w 5155357"/>
              <a:gd name="connsiteY4219" fmla="*/ 710627 h 1041673"/>
              <a:gd name="connsiteX4220" fmla="*/ 1698956 w 5155357"/>
              <a:gd name="connsiteY4220" fmla="*/ 709446 h 1041673"/>
              <a:gd name="connsiteX4221" fmla="*/ 1693671 w 5155357"/>
              <a:gd name="connsiteY4221" fmla="*/ 707146 h 1041673"/>
              <a:gd name="connsiteX4222" fmla="*/ 1686272 w 5155357"/>
              <a:gd name="connsiteY4222" fmla="*/ 705467 h 1041673"/>
              <a:gd name="connsiteX4223" fmla="*/ 1683598 w 5155357"/>
              <a:gd name="connsiteY4223" fmla="*/ 704721 h 1041673"/>
              <a:gd name="connsiteX4224" fmla="*/ 1677132 w 5155357"/>
              <a:gd name="connsiteY4224" fmla="*/ 702482 h 1041673"/>
              <a:gd name="connsiteX4225" fmla="*/ 1668862 w 5155357"/>
              <a:gd name="connsiteY4225" fmla="*/ 699809 h 1041673"/>
              <a:gd name="connsiteX4226" fmla="*/ 1663639 w 5155357"/>
              <a:gd name="connsiteY4226" fmla="*/ 697322 h 1041673"/>
              <a:gd name="connsiteX4227" fmla="*/ 1714749 w 5155357"/>
              <a:gd name="connsiteY4227" fmla="*/ 731022 h 1041673"/>
              <a:gd name="connsiteX4228" fmla="*/ 1708905 w 5155357"/>
              <a:gd name="connsiteY4228" fmla="*/ 728659 h 1041673"/>
              <a:gd name="connsiteX4229" fmla="*/ 1708843 w 5155357"/>
              <a:gd name="connsiteY4229" fmla="*/ 728535 h 1041673"/>
              <a:gd name="connsiteX4230" fmla="*/ 1709651 w 5155357"/>
              <a:gd name="connsiteY4230" fmla="*/ 729156 h 1041673"/>
              <a:gd name="connsiteX4231" fmla="*/ 1713444 w 5155357"/>
              <a:gd name="connsiteY4231" fmla="*/ 729032 h 1041673"/>
              <a:gd name="connsiteX4232" fmla="*/ 1717299 w 5155357"/>
              <a:gd name="connsiteY4232" fmla="*/ 730835 h 1041673"/>
              <a:gd name="connsiteX4233" fmla="*/ 1714749 w 5155357"/>
              <a:gd name="connsiteY4233" fmla="*/ 731022 h 1041673"/>
              <a:gd name="connsiteX4234" fmla="*/ 1725320 w 5155357"/>
              <a:gd name="connsiteY4234" fmla="*/ 733944 h 1041673"/>
              <a:gd name="connsiteX4235" fmla="*/ 1722211 w 5155357"/>
              <a:gd name="connsiteY4235" fmla="*/ 733198 h 1041673"/>
              <a:gd name="connsiteX4236" fmla="*/ 1723267 w 5155357"/>
              <a:gd name="connsiteY4236" fmla="*/ 731892 h 1041673"/>
              <a:gd name="connsiteX4237" fmla="*/ 1725320 w 5155357"/>
              <a:gd name="connsiteY4237" fmla="*/ 733944 h 1041673"/>
              <a:gd name="connsiteX4238" fmla="*/ 1758584 w 5155357"/>
              <a:gd name="connsiteY4238" fmla="*/ 742276 h 1041673"/>
              <a:gd name="connsiteX4239" fmla="*/ 1754978 w 5155357"/>
              <a:gd name="connsiteY4239" fmla="*/ 742027 h 1041673"/>
              <a:gd name="connsiteX4240" fmla="*/ 1749568 w 5155357"/>
              <a:gd name="connsiteY4240" fmla="*/ 740473 h 1041673"/>
              <a:gd name="connsiteX4241" fmla="*/ 1742853 w 5155357"/>
              <a:gd name="connsiteY4241" fmla="*/ 739043 h 1041673"/>
              <a:gd name="connsiteX4242" fmla="*/ 1734273 w 5155357"/>
              <a:gd name="connsiteY4242" fmla="*/ 736742 h 1041673"/>
              <a:gd name="connsiteX4243" fmla="*/ 1733527 w 5155357"/>
              <a:gd name="connsiteY4243" fmla="*/ 734815 h 1041673"/>
              <a:gd name="connsiteX4244" fmla="*/ 1737506 w 5155357"/>
              <a:gd name="connsiteY4244" fmla="*/ 736866 h 1041673"/>
              <a:gd name="connsiteX4245" fmla="*/ 1745403 w 5155357"/>
              <a:gd name="connsiteY4245" fmla="*/ 737923 h 1041673"/>
              <a:gd name="connsiteX4246" fmla="*/ 1755600 w 5155357"/>
              <a:gd name="connsiteY4246" fmla="*/ 740224 h 1041673"/>
              <a:gd name="connsiteX4247" fmla="*/ 1758584 w 5155357"/>
              <a:gd name="connsiteY4247" fmla="*/ 742276 h 1041673"/>
              <a:gd name="connsiteX4248" fmla="*/ 1771579 w 5155357"/>
              <a:gd name="connsiteY4248" fmla="*/ 745944 h 1041673"/>
              <a:gd name="connsiteX4249" fmla="*/ 1762688 w 5155357"/>
              <a:gd name="connsiteY4249" fmla="*/ 744265 h 1041673"/>
              <a:gd name="connsiteX4250" fmla="*/ 1761507 w 5155357"/>
              <a:gd name="connsiteY4250" fmla="*/ 742711 h 1041673"/>
              <a:gd name="connsiteX4251" fmla="*/ 1763683 w 5155357"/>
              <a:gd name="connsiteY4251" fmla="*/ 742835 h 1041673"/>
              <a:gd name="connsiteX4252" fmla="*/ 1767600 w 5155357"/>
              <a:gd name="connsiteY4252" fmla="*/ 743208 h 1041673"/>
              <a:gd name="connsiteX4253" fmla="*/ 1773507 w 5155357"/>
              <a:gd name="connsiteY4253" fmla="*/ 745509 h 1041673"/>
              <a:gd name="connsiteX4254" fmla="*/ 1771579 w 5155357"/>
              <a:gd name="connsiteY4254" fmla="*/ 745944 h 1041673"/>
              <a:gd name="connsiteX4255" fmla="*/ 1818772 w 5155357"/>
              <a:gd name="connsiteY4255" fmla="*/ 760121 h 1041673"/>
              <a:gd name="connsiteX4256" fmla="*/ 1812430 w 5155357"/>
              <a:gd name="connsiteY4256" fmla="*/ 758566 h 1041673"/>
              <a:gd name="connsiteX4257" fmla="*/ 1815787 w 5155357"/>
              <a:gd name="connsiteY4257" fmla="*/ 758069 h 1041673"/>
              <a:gd name="connsiteX4258" fmla="*/ 1822005 w 5155357"/>
              <a:gd name="connsiteY4258" fmla="*/ 760369 h 1041673"/>
              <a:gd name="connsiteX4259" fmla="*/ 1818772 w 5155357"/>
              <a:gd name="connsiteY4259" fmla="*/ 760121 h 1041673"/>
              <a:gd name="connsiteX4260" fmla="*/ 1838731 w 5155357"/>
              <a:gd name="connsiteY4260" fmla="*/ 765344 h 1041673"/>
              <a:gd name="connsiteX4261" fmla="*/ 1832265 w 5155357"/>
              <a:gd name="connsiteY4261" fmla="*/ 764597 h 1041673"/>
              <a:gd name="connsiteX4262" fmla="*/ 1826855 w 5155357"/>
              <a:gd name="connsiteY4262" fmla="*/ 761737 h 1041673"/>
              <a:gd name="connsiteX4263" fmla="*/ 1832140 w 5155357"/>
              <a:gd name="connsiteY4263" fmla="*/ 761986 h 1041673"/>
              <a:gd name="connsiteX4264" fmla="*/ 1836554 w 5155357"/>
              <a:gd name="connsiteY4264" fmla="*/ 763043 h 1041673"/>
              <a:gd name="connsiteX4265" fmla="*/ 1838731 w 5155357"/>
              <a:gd name="connsiteY4265" fmla="*/ 765344 h 1041673"/>
              <a:gd name="connsiteX4266" fmla="*/ 1844203 w 5155357"/>
              <a:gd name="connsiteY4266" fmla="*/ 766960 h 1041673"/>
              <a:gd name="connsiteX4267" fmla="*/ 1840348 w 5155357"/>
              <a:gd name="connsiteY4267" fmla="*/ 765903 h 1041673"/>
              <a:gd name="connsiteX4268" fmla="*/ 1840907 w 5155357"/>
              <a:gd name="connsiteY4268" fmla="*/ 765344 h 1041673"/>
              <a:gd name="connsiteX4269" fmla="*/ 1840907 w 5155357"/>
              <a:gd name="connsiteY4269" fmla="*/ 765344 h 1041673"/>
              <a:gd name="connsiteX4270" fmla="*/ 1841591 w 5155357"/>
              <a:gd name="connsiteY4270" fmla="*/ 765344 h 1041673"/>
              <a:gd name="connsiteX4271" fmla="*/ 1844513 w 5155357"/>
              <a:gd name="connsiteY4271" fmla="*/ 766028 h 1041673"/>
              <a:gd name="connsiteX4272" fmla="*/ 1844264 w 5155357"/>
              <a:gd name="connsiteY4272" fmla="*/ 766960 h 1041673"/>
              <a:gd name="connsiteX4273" fmla="*/ 1846005 w 5155357"/>
              <a:gd name="connsiteY4273" fmla="*/ 767209 h 1041673"/>
              <a:gd name="connsiteX4274" fmla="*/ 1846005 w 5155357"/>
              <a:gd name="connsiteY4274" fmla="*/ 766898 h 1041673"/>
              <a:gd name="connsiteX4275" fmla="*/ 1846130 w 5155357"/>
              <a:gd name="connsiteY4275" fmla="*/ 766898 h 1041673"/>
              <a:gd name="connsiteX4276" fmla="*/ 1847809 w 5155357"/>
              <a:gd name="connsiteY4276" fmla="*/ 767085 h 1041673"/>
              <a:gd name="connsiteX4277" fmla="*/ 1847809 w 5155357"/>
              <a:gd name="connsiteY4277" fmla="*/ 767085 h 1041673"/>
              <a:gd name="connsiteX4278" fmla="*/ 1848120 w 5155357"/>
              <a:gd name="connsiteY4278" fmla="*/ 766960 h 1041673"/>
              <a:gd name="connsiteX4279" fmla="*/ 1853715 w 5155357"/>
              <a:gd name="connsiteY4279" fmla="*/ 768079 h 1041673"/>
              <a:gd name="connsiteX4280" fmla="*/ 1846005 w 5155357"/>
              <a:gd name="connsiteY4280" fmla="*/ 767147 h 1041673"/>
              <a:gd name="connsiteX4281" fmla="*/ 1907312 w 5155357"/>
              <a:gd name="connsiteY4281" fmla="*/ 778712 h 1041673"/>
              <a:gd name="connsiteX4282" fmla="*/ 1906815 w 5155357"/>
              <a:gd name="connsiteY4282" fmla="*/ 779707 h 1041673"/>
              <a:gd name="connsiteX4283" fmla="*/ 1906504 w 5155357"/>
              <a:gd name="connsiteY4283" fmla="*/ 779893 h 1041673"/>
              <a:gd name="connsiteX4284" fmla="*/ 1906131 w 5155357"/>
              <a:gd name="connsiteY4284" fmla="*/ 780142 h 1041673"/>
              <a:gd name="connsiteX4285" fmla="*/ 1906256 w 5155357"/>
              <a:gd name="connsiteY4285" fmla="*/ 779831 h 1041673"/>
              <a:gd name="connsiteX4286" fmla="*/ 1907375 w 5155357"/>
              <a:gd name="connsiteY4286" fmla="*/ 778650 h 1041673"/>
              <a:gd name="connsiteX4287" fmla="*/ 1901717 w 5155357"/>
              <a:gd name="connsiteY4287" fmla="*/ 779271 h 1041673"/>
              <a:gd name="connsiteX4288" fmla="*/ 1901717 w 5155357"/>
              <a:gd name="connsiteY4288" fmla="*/ 779271 h 1041673"/>
              <a:gd name="connsiteX4289" fmla="*/ 1902276 w 5155357"/>
              <a:gd name="connsiteY4289" fmla="*/ 780391 h 1041673"/>
              <a:gd name="connsiteX4290" fmla="*/ 1902463 w 5155357"/>
              <a:gd name="connsiteY4290" fmla="*/ 780515 h 1041673"/>
              <a:gd name="connsiteX4291" fmla="*/ 1901841 w 5155357"/>
              <a:gd name="connsiteY4291" fmla="*/ 780328 h 1041673"/>
              <a:gd name="connsiteX4292" fmla="*/ 1901095 w 5155357"/>
              <a:gd name="connsiteY4292" fmla="*/ 779396 h 1041673"/>
              <a:gd name="connsiteX4293" fmla="*/ 1901344 w 5155357"/>
              <a:gd name="connsiteY4293" fmla="*/ 779334 h 1041673"/>
              <a:gd name="connsiteX4294" fmla="*/ 1901717 w 5155357"/>
              <a:gd name="connsiteY4294" fmla="*/ 779209 h 1041673"/>
              <a:gd name="connsiteX4295" fmla="*/ 1895561 w 5155357"/>
              <a:gd name="connsiteY4295" fmla="*/ 775976 h 1041673"/>
              <a:gd name="connsiteX4296" fmla="*/ 1901095 w 5155357"/>
              <a:gd name="connsiteY4296" fmla="*/ 777530 h 1041673"/>
              <a:gd name="connsiteX4297" fmla="*/ 1900909 w 5155357"/>
              <a:gd name="connsiteY4297" fmla="*/ 777530 h 1041673"/>
              <a:gd name="connsiteX4298" fmla="*/ 1900038 w 5155357"/>
              <a:gd name="connsiteY4298" fmla="*/ 777717 h 1041673"/>
              <a:gd name="connsiteX4299" fmla="*/ 1897177 w 5155357"/>
              <a:gd name="connsiteY4299" fmla="*/ 777655 h 1041673"/>
              <a:gd name="connsiteX4300" fmla="*/ 1895499 w 5155357"/>
              <a:gd name="connsiteY4300" fmla="*/ 777655 h 1041673"/>
              <a:gd name="connsiteX4301" fmla="*/ 1895499 w 5155357"/>
              <a:gd name="connsiteY4301" fmla="*/ 775852 h 1041673"/>
              <a:gd name="connsiteX4302" fmla="*/ 1886670 w 5155357"/>
              <a:gd name="connsiteY4302" fmla="*/ 774235 h 1041673"/>
              <a:gd name="connsiteX4303" fmla="*/ 1890587 w 5155357"/>
              <a:gd name="connsiteY4303" fmla="*/ 774235 h 1041673"/>
              <a:gd name="connsiteX4304" fmla="*/ 1888349 w 5155357"/>
              <a:gd name="connsiteY4304" fmla="*/ 774795 h 1041673"/>
              <a:gd name="connsiteX4305" fmla="*/ 1888349 w 5155357"/>
              <a:gd name="connsiteY4305" fmla="*/ 775043 h 1041673"/>
              <a:gd name="connsiteX4306" fmla="*/ 1886732 w 5155357"/>
              <a:gd name="connsiteY4306" fmla="*/ 774421 h 1041673"/>
              <a:gd name="connsiteX4307" fmla="*/ 1886545 w 5155357"/>
              <a:gd name="connsiteY4307" fmla="*/ 774359 h 1041673"/>
              <a:gd name="connsiteX4308" fmla="*/ 1886670 w 5155357"/>
              <a:gd name="connsiteY4308" fmla="*/ 774359 h 1041673"/>
              <a:gd name="connsiteX4309" fmla="*/ 1865405 w 5155357"/>
              <a:gd name="connsiteY4309" fmla="*/ 768701 h 1041673"/>
              <a:gd name="connsiteX4310" fmla="*/ 1864286 w 5155357"/>
              <a:gd name="connsiteY4310" fmla="*/ 771437 h 1041673"/>
              <a:gd name="connsiteX4311" fmla="*/ 1862607 w 5155357"/>
              <a:gd name="connsiteY4311" fmla="*/ 769261 h 1041673"/>
              <a:gd name="connsiteX4312" fmla="*/ 1859809 w 5155357"/>
              <a:gd name="connsiteY4312" fmla="*/ 770877 h 1041673"/>
              <a:gd name="connsiteX4313" fmla="*/ 1859249 w 5155357"/>
              <a:gd name="connsiteY4313" fmla="*/ 768079 h 1041673"/>
              <a:gd name="connsiteX4314" fmla="*/ 1865405 w 5155357"/>
              <a:gd name="connsiteY4314" fmla="*/ 768701 h 1041673"/>
              <a:gd name="connsiteX4315" fmla="*/ 1879955 w 5155357"/>
              <a:gd name="connsiteY4315" fmla="*/ 777593 h 1041673"/>
              <a:gd name="connsiteX4316" fmla="*/ 1872680 w 5155357"/>
              <a:gd name="connsiteY4316" fmla="*/ 775976 h 1041673"/>
              <a:gd name="connsiteX4317" fmla="*/ 1870814 w 5155357"/>
              <a:gd name="connsiteY4317" fmla="*/ 774546 h 1041673"/>
              <a:gd name="connsiteX4318" fmla="*/ 1866338 w 5155357"/>
              <a:gd name="connsiteY4318" fmla="*/ 774048 h 1041673"/>
              <a:gd name="connsiteX4319" fmla="*/ 1859312 w 5155357"/>
              <a:gd name="connsiteY4319" fmla="*/ 772245 h 1041673"/>
              <a:gd name="connsiteX4320" fmla="*/ 1865032 w 5155357"/>
              <a:gd name="connsiteY4320" fmla="*/ 772494 h 1041673"/>
              <a:gd name="connsiteX4321" fmla="*/ 1870814 w 5155357"/>
              <a:gd name="connsiteY4321" fmla="*/ 773364 h 1041673"/>
              <a:gd name="connsiteX4322" fmla="*/ 1874483 w 5155357"/>
              <a:gd name="connsiteY4322" fmla="*/ 773800 h 1041673"/>
              <a:gd name="connsiteX4323" fmla="*/ 1878835 w 5155357"/>
              <a:gd name="connsiteY4323" fmla="*/ 775976 h 1041673"/>
              <a:gd name="connsiteX4324" fmla="*/ 1878835 w 5155357"/>
              <a:gd name="connsiteY4324" fmla="*/ 775976 h 1041673"/>
              <a:gd name="connsiteX4325" fmla="*/ 1879955 w 5155357"/>
              <a:gd name="connsiteY4325" fmla="*/ 776722 h 1041673"/>
              <a:gd name="connsiteX4326" fmla="*/ 1879955 w 5155357"/>
              <a:gd name="connsiteY4326" fmla="*/ 777593 h 1041673"/>
              <a:gd name="connsiteX4327" fmla="*/ 1905634 w 5155357"/>
              <a:gd name="connsiteY4327" fmla="*/ 783810 h 1041673"/>
              <a:gd name="connsiteX4328" fmla="*/ 1896680 w 5155357"/>
              <a:gd name="connsiteY4328" fmla="*/ 781510 h 1041673"/>
              <a:gd name="connsiteX4329" fmla="*/ 1881074 w 5155357"/>
              <a:gd name="connsiteY4329" fmla="*/ 775976 h 1041673"/>
              <a:gd name="connsiteX4330" fmla="*/ 1881074 w 5155357"/>
              <a:gd name="connsiteY4330" fmla="*/ 776225 h 1041673"/>
              <a:gd name="connsiteX4331" fmla="*/ 1879209 w 5155357"/>
              <a:gd name="connsiteY4331" fmla="*/ 774857 h 1041673"/>
              <a:gd name="connsiteX4332" fmla="*/ 1879395 w 5155357"/>
              <a:gd name="connsiteY4332" fmla="*/ 774857 h 1041673"/>
              <a:gd name="connsiteX4333" fmla="*/ 1886110 w 5155357"/>
              <a:gd name="connsiteY4333" fmla="*/ 775416 h 1041673"/>
              <a:gd name="connsiteX4334" fmla="*/ 1886110 w 5155357"/>
              <a:gd name="connsiteY4334" fmla="*/ 775292 h 1041673"/>
              <a:gd name="connsiteX4335" fmla="*/ 1886234 w 5155357"/>
              <a:gd name="connsiteY4335" fmla="*/ 775354 h 1041673"/>
              <a:gd name="connsiteX4336" fmla="*/ 1887789 w 5155357"/>
              <a:gd name="connsiteY4336" fmla="*/ 775976 h 1041673"/>
              <a:gd name="connsiteX4337" fmla="*/ 1884991 w 5155357"/>
              <a:gd name="connsiteY4337" fmla="*/ 776971 h 1041673"/>
              <a:gd name="connsiteX4338" fmla="*/ 1894380 w 5155357"/>
              <a:gd name="connsiteY4338" fmla="*/ 779147 h 1041673"/>
              <a:gd name="connsiteX4339" fmla="*/ 1894380 w 5155357"/>
              <a:gd name="connsiteY4339" fmla="*/ 779147 h 1041673"/>
              <a:gd name="connsiteX4340" fmla="*/ 1896059 w 5155357"/>
              <a:gd name="connsiteY4340" fmla="*/ 779520 h 1041673"/>
              <a:gd name="connsiteX4341" fmla="*/ 1897551 w 5155357"/>
              <a:gd name="connsiteY4341" fmla="*/ 779334 h 1041673"/>
              <a:gd name="connsiteX4342" fmla="*/ 1899665 w 5155357"/>
              <a:gd name="connsiteY4342" fmla="*/ 779334 h 1041673"/>
              <a:gd name="connsiteX4343" fmla="*/ 1899914 w 5155357"/>
              <a:gd name="connsiteY4343" fmla="*/ 779458 h 1041673"/>
              <a:gd name="connsiteX4344" fmla="*/ 1901219 w 5155357"/>
              <a:gd name="connsiteY4344" fmla="*/ 781199 h 1041673"/>
              <a:gd name="connsiteX4345" fmla="*/ 1902587 w 5155357"/>
              <a:gd name="connsiteY4345" fmla="*/ 781572 h 1041673"/>
              <a:gd name="connsiteX4346" fmla="*/ 1902960 w 5155357"/>
              <a:gd name="connsiteY4346" fmla="*/ 781572 h 1041673"/>
              <a:gd name="connsiteX4347" fmla="*/ 1902836 w 5155357"/>
              <a:gd name="connsiteY4347" fmla="*/ 781945 h 1041673"/>
              <a:gd name="connsiteX4348" fmla="*/ 1905634 w 5155357"/>
              <a:gd name="connsiteY4348" fmla="*/ 782567 h 1041673"/>
              <a:gd name="connsiteX4349" fmla="*/ 1906753 w 5155357"/>
              <a:gd name="connsiteY4349" fmla="*/ 780515 h 1041673"/>
              <a:gd name="connsiteX4350" fmla="*/ 1906815 w 5155357"/>
              <a:gd name="connsiteY4350" fmla="*/ 780515 h 1041673"/>
              <a:gd name="connsiteX4351" fmla="*/ 1907312 w 5155357"/>
              <a:gd name="connsiteY4351" fmla="*/ 780204 h 1041673"/>
              <a:gd name="connsiteX4352" fmla="*/ 1907312 w 5155357"/>
              <a:gd name="connsiteY4352" fmla="*/ 780328 h 1041673"/>
              <a:gd name="connsiteX4353" fmla="*/ 1912908 w 5155357"/>
              <a:gd name="connsiteY4353" fmla="*/ 782629 h 1041673"/>
              <a:gd name="connsiteX4354" fmla="*/ 1912908 w 5155357"/>
              <a:gd name="connsiteY4354" fmla="*/ 782629 h 1041673"/>
              <a:gd name="connsiteX4355" fmla="*/ 1911727 w 5155357"/>
              <a:gd name="connsiteY4355" fmla="*/ 782567 h 1041673"/>
              <a:gd name="connsiteX4356" fmla="*/ 1910359 w 5155357"/>
              <a:gd name="connsiteY4356" fmla="*/ 782380 h 1041673"/>
              <a:gd name="connsiteX4357" fmla="*/ 1909924 w 5155357"/>
              <a:gd name="connsiteY4357" fmla="*/ 782878 h 1041673"/>
              <a:gd name="connsiteX4358" fmla="*/ 1910421 w 5155357"/>
              <a:gd name="connsiteY4358" fmla="*/ 783313 h 1041673"/>
              <a:gd name="connsiteX4359" fmla="*/ 1911541 w 5155357"/>
              <a:gd name="connsiteY4359" fmla="*/ 783437 h 1041673"/>
              <a:gd name="connsiteX4360" fmla="*/ 1912784 w 5155357"/>
              <a:gd name="connsiteY4360" fmla="*/ 783624 h 1041673"/>
              <a:gd name="connsiteX4361" fmla="*/ 1912971 w 5155357"/>
              <a:gd name="connsiteY4361" fmla="*/ 783624 h 1041673"/>
              <a:gd name="connsiteX4362" fmla="*/ 1912971 w 5155357"/>
              <a:gd name="connsiteY4362" fmla="*/ 783624 h 1041673"/>
              <a:gd name="connsiteX4363" fmla="*/ 1915209 w 5155357"/>
              <a:gd name="connsiteY4363" fmla="*/ 784183 h 1041673"/>
              <a:gd name="connsiteX4364" fmla="*/ 1905696 w 5155357"/>
              <a:gd name="connsiteY4364" fmla="*/ 783686 h 1041673"/>
              <a:gd name="connsiteX4365" fmla="*/ 1913966 w 5155357"/>
              <a:gd name="connsiteY4365" fmla="*/ 780391 h 1041673"/>
              <a:gd name="connsiteX4366" fmla="*/ 1917883 w 5155357"/>
              <a:gd name="connsiteY4366" fmla="*/ 780950 h 1041673"/>
              <a:gd name="connsiteX4367" fmla="*/ 1913966 w 5155357"/>
              <a:gd name="connsiteY4367" fmla="*/ 780391 h 1041673"/>
              <a:gd name="connsiteX4368" fmla="*/ 1929635 w 5155357"/>
              <a:gd name="connsiteY4368" fmla="*/ 783810 h 1041673"/>
              <a:gd name="connsiteX4369" fmla="*/ 1927956 w 5155357"/>
              <a:gd name="connsiteY4369" fmla="*/ 784867 h 1041673"/>
              <a:gd name="connsiteX4370" fmla="*/ 1929635 w 5155357"/>
              <a:gd name="connsiteY4370" fmla="*/ 783810 h 1041673"/>
              <a:gd name="connsiteX4371" fmla="*/ 1923479 w 5155357"/>
              <a:gd name="connsiteY4371" fmla="*/ 787665 h 1041673"/>
              <a:gd name="connsiteX4372" fmla="*/ 1920183 w 5155357"/>
              <a:gd name="connsiteY4372" fmla="*/ 785427 h 1041673"/>
              <a:gd name="connsiteX4373" fmla="*/ 1922546 w 5155357"/>
              <a:gd name="connsiteY4373" fmla="*/ 785427 h 1041673"/>
              <a:gd name="connsiteX4374" fmla="*/ 1922546 w 5155357"/>
              <a:gd name="connsiteY4374" fmla="*/ 785924 h 1041673"/>
              <a:gd name="connsiteX4375" fmla="*/ 1923479 w 5155357"/>
              <a:gd name="connsiteY4375" fmla="*/ 787168 h 1041673"/>
              <a:gd name="connsiteX4376" fmla="*/ 1923479 w 5155357"/>
              <a:gd name="connsiteY4376" fmla="*/ 787168 h 1041673"/>
              <a:gd name="connsiteX4377" fmla="*/ 1923479 w 5155357"/>
              <a:gd name="connsiteY4377" fmla="*/ 787665 h 1041673"/>
              <a:gd name="connsiteX4378" fmla="*/ 1924163 w 5155357"/>
              <a:gd name="connsiteY4378" fmla="*/ 786484 h 1041673"/>
              <a:gd name="connsiteX4379" fmla="*/ 1923603 w 5155357"/>
              <a:gd name="connsiteY4379" fmla="*/ 785800 h 1041673"/>
              <a:gd name="connsiteX4380" fmla="*/ 1925157 w 5155357"/>
              <a:gd name="connsiteY4380" fmla="*/ 786049 h 1041673"/>
              <a:gd name="connsiteX4381" fmla="*/ 1925282 w 5155357"/>
              <a:gd name="connsiteY4381" fmla="*/ 786049 h 1041673"/>
              <a:gd name="connsiteX4382" fmla="*/ 1924909 w 5155357"/>
              <a:gd name="connsiteY4382" fmla="*/ 786235 h 1041673"/>
              <a:gd name="connsiteX4383" fmla="*/ 1924225 w 5155357"/>
              <a:gd name="connsiteY4383" fmla="*/ 786546 h 1041673"/>
              <a:gd name="connsiteX4384" fmla="*/ 1924225 w 5155357"/>
              <a:gd name="connsiteY4384" fmla="*/ 786546 h 1041673"/>
              <a:gd name="connsiteX4385" fmla="*/ 1924598 w 5155357"/>
              <a:gd name="connsiteY4385" fmla="*/ 788225 h 1041673"/>
              <a:gd name="connsiteX4386" fmla="*/ 1924598 w 5155357"/>
              <a:gd name="connsiteY4386" fmla="*/ 788225 h 1041673"/>
              <a:gd name="connsiteX4387" fmla="*/ 1924660 w 5155357"/>
              <a:gd name="connsiteY4387" fmla="*/ 787976 h 1041673"/>
              <a:gd name="connsiteX4388" fmla="*/ 1924660 w 5155357"/>
              <a:gd name="connsiteY4388" fmla="*/ 787417 h 1041673"/>
              <a:gd name="connsiteX4389" fmla="*/ 1925282 w 5155357"/>
              <a:gd name="connsiteY4389" fmla="*/ 787168 h 1041673"/>
              <a:gd name="connsiteX4390" fmla="*/ 1925780 w 5155357"/>
              <a:gd name="connsiteY4390" fmla="*/ 786919 h 1041673"/>
              <a:gd name="connsiteX4391" fmla="*/ 1925780 w 5155357"/>
              <a:gd name="connsiteY4391" fmla="*/ 787230 h 1041673"/>
              <a:gd name="connsiteX4392" fmla="*/ 1933490 w 5155357"/>
              <a:gd name="connsiteY4392" fmla="*/ 788847 h 1041673"/>
              <a:gd name="connsiteX4393" fmla="*/ 1924536 w 5155357"/>
              <a:gd name="connsiteY4393" fmla="*/ 788287 h 1041673"/>
              <a:gd name="connsiteX4394" fmla="*/ 1942443 w 5155357"/>
              <a:gd name="connsiteY4394" fmla="*/ 792080 h 1041673"/>
              <a:gd name="connsiteX4395" fmla="*/ 1935728 w 5155357"/>
              <a:gd name="connsiteY4395" fmla="*/ 788722 h 1041673"/>
              <a:gd name="connsiteX4396" fmla="*/ 1948039 w 5155357"/>
              <a:gd name="connsiteY4396" fmla="*/ 789904 h 1041673"/>
              <a:gd name="connsiteX4397" fmla="*/ 1942443 w 5155357"/>
              <a:gd name="connsiteY4397" fmla="*/ 792080 h 1041673"/>
              <a:gd name="connsiteX4398" fmla="*/ 1948598 w 5155357"/>
              <a:gd name="connsiteY4398" fmla="*/ 792080 h 1041673"/>
              <a:gd name="connsiteX4399" fmla="*/ 1953635 w 5155357"/>
              <a:gd name="connsiteY4399" fmla="*/ 794878 h 1041673"/>
              <a:gd name="connsiteX4400" fmla="*/ 1948598 w 5155357"/>
              <a:gd name="connsiteY4400" fmla="*/ 792080 h 1041673"/>
              <a:gd name="connsiteX4401" fmla="*/ 1963956 w 5155357"/>
              <a:gd name="connsiteY4401" fmla="*/ 795811 h 1041673"/>
              <a:gd name="connsiteX4402" fmla="*/ 1964329 w 5155357"/>
              <a:gd name="connsiteY4402" fmla="*/ 794007 h 1041673"/>
              <a:gd name="connsiteX4403" fmla="*/ 1969242 w 5155357"/>
              <a:gd name="connsiteY4403" fmla="*/ 796308 h 1041673"/>
              <a:gd name="connsiteX4404" fmla="*/ 1963956 w 5155357"/>
              <a:gd name="connsiteY4404" fmla="*/ 795811 h 1041673"/>
              <a:gd name="connsiteX4405" fmla="*/ 1976143 w 5155357"/>
              <a:gd name="connsiteY4405" fmla="*/ 797987 h 1041673"/>
              <a:gd name="connsiteX4406" fmla="*/ 1972039 w 5155357"/>
              <a:gd name="connsiteY4406" fmla="*/ 796184 h 1041673"/>
              <a:gd name="connsiteX4407" fmla="*/ 1975645 w 5155357"/>
              <a:gd name="connsiteY4407" fmla="*/ 796059 h 1041673"/>
              <a:gd name="connsiteX4408" fmla="*/ 1976143 w 5155357"/>
              <a:gd name="connsiteY4408" fmla="*/ 797987 h 1041673"/>
              <a:gd name="connsiteX4409" fmla="*/ 1984163 w 5155357"/>
              <a:gd name="connsiteY4409" fmla="*/ 798795 h 1041673"/>
              <a:gd name="connsiteX4410" fmla="*/ 1986900 w 5155357"/>
              <a:gd name="connsiteY4410" fmla="*/ 798546 h 1041673"/>
              <a:gd name="connsiteX4411" fmla="*/ 1984163 w 5155357"/>
              <a:gd name="connsiteY4411" fmla="*/ 798795 h 1041673"/>
              <a:gd name="connsiteX4412" fmla="*/ 3895125 w 5155357"/>
              <a:gd name="connsiteY4412" fmla="*/ 211529 h 1041673"/>
              <a:gd name="connsiteX4413" fmla="*/ 3882316 w 5155357"/>
              <a:gd name="connsiteY4413" fmla="*/ 190886 h 1041673"/>
              <a:gd name="connsiteX4414" fmla="*/ 3875041 w 5155357"/>
              <a:gd name="connsiteY4414" fmla="*/ 175839 h 1041673"/>
              <a:gd name="connsiteX4415" fmla="*/ 3869445 w 5155357"/>
              <a:gd name="connsiteY4415" fmla="*/ 161352 h 1041673"/>
              <a:gd name="connsiteX4416" fmla="*/ 3866087 w 5155357"/>
              <a:gd name="connsiteY4416" fmla="*/ 162533 h 1041673"/>
              <a:gd name="connsiteX4417" fmla="*/ 3862170 w 5155357"/>
              <a:gd name="connsiteY4417" fmla="*/ 160855 h 1041673"/>
              <a:gd name="connsiteX4418" fmla="*/ 3856574 w 5155357"/>
              <a:gd name="connsiteY4418" fmla="*/ 166450 h 1041673"/>
              <a:gd name="connsiteX4419" fmla="*/ 3854336 w 5155357"/>
              <a:gd name="connsiteY4419" fmla="*/ 166948 h 1041673"/>
              <a:gd name="connsiteX4420" fmla="*/ 3851538 w 5155357"/>
              <a:gd name="connsiteY4420" fmla="*/ 168627 h 1041673"/>
              <a:gd name="connsiteX4421" fmla="*/ 3848180 w 5155357"/>
              <a:gd name="connsiteY4421" fmla="*/ 162533 h 1041673"/>
              <a:gd name="connsiteX4422" fmla="*/ 3844263 w 5155357"/>
              <a:gd name="connsiteY4422" fmla="*/ 163590 h 1041673"/>
              <a:gd name="connsiteX4423" fmla="*/ 3839787 w 5155357"/>
              <a:gd name="connsiteY4423" fmla="*/ 162533 h 1041673"/>
              <a:gd name="connsiteX4424" fmla="*/ 3835869 w 5155357"/>
              <a:gd name="connsiteY4424" fmla="*/ 167570 h 1041673"/>
              <a:gd name="connsiteX4425" fmla="*/ 3831952 w 5155357"/>
              <a:gd name="connsiteY4425" fmla="*/ 169248 h 1041673"/>
              <a:gd name="connsiteX4426" fmla="*/ 3827476 w 5155357"/>
              <a:gd name="connsiteY4426" fmla="*/ 170865 h 1041673"/>
              <a:gd name="connsiteX4427" fmla="*/ 3821879 w 5155357"/>
              <a:gd name="connsiteY4427" fmla="*/ 202140 h 1041673"/>
              <a:gd name="connsiteX4428" fmla="*/ 3816843 w 5155357"/>
              <a:gd name="connsiteY4428" fmla="*/ 213830 h 1041673"/>
              <a:gd name="connsiteX4429" fmla="*/ 3809009 w 5155357"/>
              <a:gd name="connsiteY4429" fmla="*/ 239509 h 1041673"/>
              <a:gd name="connsiteX4430" fmla="*/ 3804532 w 5155357"/>
              <a:gd name="connsiteY4430" fmla="*/ 252380 h 1041673"/>
              <a:gd name="connsiteX4431" fmla="*/ 3800614 w 5155357"/>
              <a:gd name="connsiteY4431" fmla="*/ 265313 h 1041673"/>
              <a:gd name="connsiteX4432" fmla="*/ 3789423 w 5155357"/>
              <a:gd name="connsiteY4432" fmla="*/ 298764 h 1041673"/>
              <a:gd name="connsiteX4433" fmla="*/ 3784946 w 5155357"/>
              <a:gd name="connsiteY4433" fmla="*/ 312816 h 1041673"/>
              <a:gd name="connsiteX4434" fmla="*/ 3781589 w 5155357"/>
              <a:gd name="connsiteY4434" fmla="*/ 317231 h 1041673"/>
              <a:gd name="connsiteX4435" fmla="*/ 3778790 w 5155357"/>
              <a:gd name="connsiteY4435" fmla="*/ 326247 h 1041673"/>
              <a:gd name="connsiteX4436" fmla="*/ 3773195 w 5155357"/>
              <a:gd name="connsiteY4436" fmla="*/ 345148 h 1041673"/>
              <a:gd name="connsiteX4437" fmla="*/ 3770396 w 5155357"/>
              <a:gd name="connsiteY4437" fmla="*/ 354662 h 1041673"/>
              <a:gd name="connsiteX4438" fmla="*/ 3769837 w 5155357"/>
              <a:gd name="connsiteY4438" fmla="*/ 360817 h 1041673"/>
              <a:gd name="connsiteX4439" fmla="*/ 3764241 w 5155357"/>
              <a:gd name="connsiteY4439" fmla="*/ 379222 h 1041673"/>
              <a:gd name="connsiteX4440" fmla="*/ 3761443 w 5155357"/>
              <a:gd name="connsiteY4440" fmla="*/ 388175 h 1041673"/>
              <a:gd name="connsiteX4441" fmla="*/ 3757526 w 5155357"/>
              <a:gd name="connsiteY4441" fmla="*/ 396631 h 1041673"/>
              <a:gd name="connsiteX4442" fmla="*/ 3749132 w 5155357"/>
              <a:gd name="connsiteY4442" fmla="*/ 423989 h 1041673"/>
              <a:gd name="connsiteX4443" fmla="*/ 3745774 w 5155357"/>
              <a:gd name="connsiteY4443" fmla="*/ 432881 h 1041673"/>
              <a:gd name="connsiteX4444" fmla="*/ 3742977 w 5155357"/>
              <a:gd name="connsiteY4444" fmla="*/ 445192 h 1041673"/>
              <a:gd name="connsiteX4445" fmla="*/ 3738499 w 5155357"/>
              <a:gd name="connsiteY4445" fmla="*/ 455824 h 1041673"/>
              <a:gd name="connsiteX4446" fmla="*/ 3733463 w 5155357"/>
              <a:gd name="connsiteY4446" fmla="*/ 483742 h 1041673"/>
              <a:gd name="connsiteX4447" fmla="*/ 3727308 w 5155357"/>
              <a:gd name="connsiteY4447" fmla="*/ 503204 h 1041673"/>
              <a:gd name="connsiteX4448" fmla="*/ 3724696 w 5155357"/>
              <a:gd name="connsiteY4448" fmla="*/ 508240 h 1041673"/>
              <a:gd name="connsiteX4449" fmla="*/ 3724634 w 5155357"/>
              <a:gd name="connsiteY4449" fmla="*/ 507680 h 1041673"/>
              <a:gd name="connsiteX4450" fmla="*/ 3724634 w 5155357"/>
              <a:gd name="connsiteY4450" fmla="*/ 507369 h 1041673"/>
              <a:gd name="connsiteX4451" fmla="*/ 3724199 w 5155357"/>
              <a:gd name="connsiteY4451" fmla="*/ 507058 h 1041673"/>
              <a:gd name="connsiteX4452" fmla="*/ 3723888 w 5155357"/>
              <a:gd name="connsiteY4452" fmla="*/ 507432 h 1041673"/>
              <a:gd name="connsiteX4453" fmla="*/ 3723888 w 5155357"/>
              <a:gd name="connsiteY4453" fmla="*/ 507742 h 1041673"/>
              <a:gd name="connsiteX4454" fmla="*/ 3724137 w 5155357"/>
              <a:gd name="connsiteY4454" fmla="*/ 508737 h 1041673"/>
              <a:gd name="connsiteX4455" fmla="*/ 3723950 w 5155357"/>
              <a:gd name="connsiteY4455" fmla="*/ 508737 h 1041673"/>
              <a:gd name="connsiteX4456" fmla="*/ 3721152 w 5155357"/>
              <a:gd name="connsiteY4456" fmla="*/ 519370 h 1041673"/>
              <a:gd name="connsiteX4457" fmla="*/ 3721338 w 5155357"/>
              <a:gd name="connsiteY4457" fmla="*/ 519370 h 1041673"/>
              <a:gd name="connsiteX4458" fmla="*/ 3720344 w 5155357"/>
              <a:gd name="connsiteY4458" fmla="*/ 521732 h 1041673"/>
              <a:gd name="connsiteX4459" fmla="*/ 3720344 w 5155357"/>
              <a:gd name="connsiteY4459" fmla="*/ 522105 h 1041673"/>
              <a:gd name="connsiteX4460" fmla="*/ 3720282 w 5155357"/>
              <a:gd name="connsiteY4460" fmla="*/ 522105 h 1041673"/>
              <a:gd name="connsiteX4461" fmla="*/ 3719473 w 5155357"/>
              <a:gd name="connsiteY4461" fmla="*/ 525525 h 1041673"/>
              <a:gd name="connsiteX4462" fmla="*/ 3719660 w 5155357"/>
              <a:gd name="connsiteY4462" fmla="*/ 525525 h 1041673"/>
              <a:gd name="connsiteX4463" fmla="*/ 3718292 w 5155357"/>
              <a:gd name="connsiteY4463" fmla="*/ 529691 h 1041673"/>
              <a:gd name="connsiteX4464" fmla="*/ 3717919 w 5155357"/>
              <a:gd name="connsiteY4464" fmla="*/ 531494 h 1041673"/>
              <a:gd name="connsiteX4465" fmla="*/ 3718229 w 5155357"/>
              <a:gd name="connsiteY4465" fmla="*/ 532054 h 1041673"/>
              <a:gd name="connsiteX4466" fmla="*/ 3718354 w 5155357"/>
              <a:gd name="connsiteY4466" fmla="*/ 532054 h 1041673"/>
              <a:gd name="connsiteX4467" fmla="*/ 3718790 w 5155357"/>
              <a:gd name="connsiteY4467" fmla="*/ 531743 h 1041673"/>
              <a:gd name="connsiteX4468" fmla="*/ 3719224 w 5155357"/>
              <a:gd name="connsiteY4468" fmla="*/ 529878 h 1041673"/>
              <a:gd name="connsiteX4469" fmla="*/ 3719971 w 5155357"/>
              <a:gd name="connsiteY4469" fmla="*/ 526955 h 1041673"/>
              <a:gd name="connsiteX4470" fmla="*/ 3712758 w 5155357"/>
              <a:gd name="connsiteY4470" fmla="*/ 557858 h 1041673"/>
              <a:gd name="connsiteX4471" fmla="*/ 3712758 w 5155357"/>
              <a:gd name="connsiteY4471" fmla="*/ 556800 h 1041673"/>
              <a:gd name="connsiteX4472" fmla="*/ 3712510 w 5155357"/>
              <a:gd name="connsiteY4472" fmla="*/ 556800 h 1041673"/>
              <a:gd name="connsiteX4473" fmla="*/ 3713504 w 5155357"/>
              <a:gd name="connsiteY4473" fmla="*/ 552821 h 1041673"/>
              <a:gd name="connsiteX4474" fmla="*/ 3713628 w 5155357"/>
              <a:gd name="connsiteY4474" fmla="*/ 552137 h 1041673"/>
              <a:gd name="connsiteX4475" fmla="*/ 3713131 w 5155357"/>
              <a:gd name="connsiteY4475" fmla="*/ 551391 h 1041673"/>
              <a:gd name="connsiteX4476" fmla="*/ 3712385 w 5155357"/>
              <a:gd name="connsiteY4476" fmla="*/ 551888 h 1041673"/>
              <a:gd name="connsiteX4477" fmla="*/ 3712261 w 5155357"/>
              <a:gd name="connsiteY4477" fmla="*/ 552572 h 1041673"/>
              <a:gd name="connsiteX4478" fmla="*/ 3711328 w 5155357"/>
              <a:gd name="connsiteY4478" fmla="*/ 556241 h 1041673"/>
              <a:gd name="connsiteX4479" fmla="*/ 3711328 w 5155357"/>
              <a:gd name="connsiteY4479" fmla="*/ 556490 h 1041673"/>
              <a:gd name="connsiteX4480" fmla="*/ 3706602 w 5155357"/>
              <a:gd name="connsiteY4480" fmla="*/ 575143 h 1041673"/>
              <a:gd name="connsiteX4481" fmla="*/ 3706602 w 5155357"/>
              <a:gd name="connsiteY4481" fmla="*/ 575143 h 1041673"/>
              <a:gd name="connsiteX4482" fmla="*/ 3706602 w 5155357"/>
              <a:gd name="connsiteY4482" fmla="*/ 575143 h 1041673"/>
              <a:gd name="connsiteX4483" fmla="*/ 3705483 w 5155357"/>
              <a:gd name="connsiteY4483" fmla="*/ 579620 h 1041673"/>
              <a:gd name="connsiteX4484" fmla="*/ 3705483 w 5155357"/>
              <a:gd name="connsiteY4484" fmla="*/ 579620 h 1041673"/>
              <a:gd name="connsiteX4485" fmla="*/ 3699887 w 5155357"/>
              <a:gd name="connsiteY4485" fmla="*/ 599703 h 1041673"/>
              <a:gd name="connsiteX4486" fmla="*/ 3699328 w 5155357"/>
              <a:gd name="connsiteY4486" fmla="*/ 606978 h 1041673"/>
              <a:gd name="connsiteX4487" fmla="*/ 3694851 w 5155357"/>
              <a:gd name="connsiteY4487" fmla="*/ 622087 h 1041673"/>
              <a:gd name="connsiteX4488" fmla="*/ 3683100 w 5155357"/>
              <a:gd name="connsiteY4488" fmla="*/ 663932 h 1041673"/>
              <a:gd name="connsiteX4489" fmla="*/ 3682540 w 5155357"/>
              <a:gd name="connsiteY4489" fmla="*/ 668409 h 1041673"/>
              <a:gd name="connsiteX4490" fmla="*/ 3679183 w 5155357"/>
              <a:gd name="connsiteY4490" fmla="*/ 673383 h 1041673"/>
              <a:gd name="connsiteX4491" fmla="*/ 3676384 w 5155357"/>
              <a:gd name="connsiteY4491" fmla="*/ 684575 h 1041673"/>
              <a:gd name="connsiteX4492" fmla="*/ 3666374 w 5155357"/>
              <a:gd name="connsiteY4492" fmla="*/ 717032 h 1041673"/>
              <a:gd name="connsiteX4493" fmla="*/ 3661897 w 5155357"/>
              <a:gd name="connsiteY4493" fmla="*/ 731519 h 1041673"/>
              <a:gd name="connsiteX4494" fmla="*/ 3657980 w 5155357"/>
              <a:gd name="connsiteY4494" fmla="*/ 740410 h 1041673"/>
              <a:gd name="connsiteX4495" fmla="*/ 3655742 w 5155357"/>
              <a:gd name="connsiteY4495" fmla="*/ 741592 h 1041673"/>
              <a:gd name="connsiteX4496" fmla="*/ 3639576 w 5155357"/>
              <a:gd name="connsiteY4496" fmla="*/ 784494 h 1041673"/>
              <a:gd name="connsiteX4497" fmla="*/ 3626767 w 5155357"/>
              <a:gd name="connsiteY4497" fmla="*/ 816329 h 1041673"/>
              <a:gd name="connsiteX4498" fmla="*/ 3620611 w 5155357"/>
              <a:gd name="connsiteY4498" fmla="*/ 825345 h 1041673"/>
              <a:gd name="connsiteX4499" fmla="*/ 3611657 w 5155357"/>
              <a:gd name="connsiteY4499" fmla="*/ 739291 h 1041673"/>
              <a:gd name="connsiteX4500" fmla="*/ 3612652 w 5155357"/>
              <a:gd name="connsiteY4500" fmla="*/ 740908 h 1041673"/>
              <a:gd name="connsiteX4501" fmla="*/ 3612777 w 5155357"/>
              <a:gd name="connsiteY4501" fmla="*/ 743084 h 1041673"/>
              <a:gd name="connsiteX4502" fmla="*/ 3612777 w 5155357"/>
              <a:gd name="connsiteY4502" fmla="*/ 744701 h 1041673"/>
              <a:gd name="connsiteX4503" fmla="*/ 3613647 w 5155357"/>
              <a:gd name="connsiteY4503" fmla="*/ 745509 h 1041673"/>
              <a:gd name="connsiteX4504" fmla="*/ 3613647 w 5155357"/>
              <a:gd name="connsiteY4504" fmla="*/ 745509 h 1041673"/>
              <a:gd name="connsiteX4505" fmla="*/ 3614456 w 5155357"/>
              <a:gd name="connsiteY4505" fmla="*/ 744576 h 1041673"/>
              <a:gd name="connsiteX4506" fmla="*/ 3614456 w 5155357"/>
              <a:gd name="connsiteY4506" fmla="*/ 743084 h 1041673"/>
              <a:gd name="connsiteX4507" fmla="*/ 3614269 w 5155357"/>
              <a:gd name="connsiteY4507" fmla="*/ 740410 h 1041673"/>
              <a:gd name="connsiteX4508" fmla="*/ 3614393 w 5155357"/>
              <a:gd name="connsiteY4508" fmla="*/ 740410 h 1041673"/>
              <a:gd name="connsiteX4509" fmla="*/ 3613274 w 5155357"/>
              <a:gd name="connsiteY4509" fmla="*/ 720389 h 1041673"/>
              <a:gd name="connsiteX4510" fmla="*/ 3614393 w 5155357"/>
              <a:gd name="connsiteY4510" fmla="*/ 703104 h 1041673"/>
              <a:gd name="connsiteX4511" fmla="*/ 3612155 w 5155357"/>
              <a:gd name="connsiteY4511" fmla="*/ 554002 h 1041673"/>
              <a:gd name="connsiteX4512" fmla="*/ 3612093 w 5155357"/>
              <a:gd name="connsiteY4512" fmla="*/ 554002 h 1041673"/>
              <a:gd name="connsiteX4513" fmla="*/ 3611533 w 5155357"/>
              <a:gd name="connsiteY4513" fmla="*/ 550831 h 1041673"/>
              <a:gd name="connsiteX4514" fmla="*/ 3611533 w 5155357"/>
              <a:gd name="connsiteY4514" fmla="*/ 550831 h 1041673"/>
              <a:gd name="connsiteX4515" fmla="*/ 3611657 w 5155357"/>
              <a:gd name="connsiteY4515" fmla="*/ 550707 h 1041673"/>
              <a:gd name="connsiteX4516" fmla="*/ 3601584 w 5155357"/>
              <a:gd name="connsiteY4516" fmla="*/ 504447 h 1041673"/>
              <a:gd name="connsiteX4517" fmla="*/ 3596549 w 5155357"/>
              <a:gd name="connsiteY4517" fmla="*/ 502706 h 1041673"/>
              <a:gd name="connsiteX4518" fmla="*/ 3569190 w 5155357"/>
              <a:gd name="connsiteY4518" fmla="*/ 456943 h 1041673"/>
              <a:gd name="connsiteX4519" fmla="*/ 3547988 w 5155357"/>
              <a:gd name="connsiteY4519" fmla="*/ 463659 h 1041673"/>
              <a:gd name="connsiteX4520" fmla="*/ 3544631 w 5155357"/>
              <a:gd name="connsiteY4520" fmla="*/ 459741 h 1041673"/>
              <a:gd name="connsiteX4521" fmla="*/ 3535117 w 5155357"/>
              <a:gd name="connsiteY4521" fmla="*/ 461420 h 1041673"/>
              <a:gd name="connsiteX4522" fmla="*/ 3518391 w 5155357"/>
              <a:gd name="connsiteY4522" fmla="*/ 469317 h 1041673"/>
              <a:gd name="connsiteX4523" fmla="*/ 3492713 w 5155357"/>
              <a:gd name="connsiteY4523" fmla="*/ 493317 h 1041673"/>
              <a:gd name="connsiteX4524" fmla="*/ 3471510 w 5155357"/>
              <a:gd name="connsiteY4524" fmla="*/ 521795 h 1041673"/>
              <a:gd name="connsiteX4525" fmla="*/ 3460318 w 5155357"/>
              <a:gd name="connsiteY4525" fmla="*/ 537339 h 1041673"/>
              <a:gd name="connsiteX4526" fmla="*/ 3455841 w 5155357"/>
              <a:gd name="connsiteY4526" fmla="*/ 541816 h 1041673"/>
              <a:gd name="connsiteX4527" fmla="*/ 3451924 w 5155357"/>
              <a:gd name="connsiteY4527" fmla="*/ 547412 h 1041673"/>
              <a:gd name="connsiteX4528" fmla="*/ 3449126 w 5155357"/>
              <a:gd name="connsiteY4528" fmla="*/ 549153 h 1041673"/>
              <a:gd name="connsiteX4529" fmla="*/ 3447447 w 5155357"/>
              <a:gd name="connsiteY4529" fmla="*/ 552510 h 1041673"/>
              <a:gd name="connsiteX4530" fmla="*/ 3426245 w 5155357"/>
              <a:gd name="connsiteY4530" fmla="*/ 578190 h 1041673"/>
              <a:gd name="connsiteX4531" fmla="*/ 3418410 w 5155357"/>
              <a:gd name="connsiteY4531" fmla="*/ 589319 h 1041673"/>
              <a:gd name="connsiteX4532" fmla="*/ 3401125 w 5155357"/>
              <a:gd name="connsiteY4532" fmla="*/ 618356 h 1041673"/>
              <a:gd name="connsiteX4533" fmla="*/ 3395529 w 5155357"/>
              <a:gd name="connsiteY4533" fmla="*/ 626253 h 1041673"/>
              <a:gd name="connsiteX4534" fmla="*/ 3389373 w 5155357"/>
              <a:gd name="connsiteY4534" fmla="*/ 634087 h 1041673"/>
              <a:gd name="connsiteX4535" fmla="*/ 3413934 w 5155357"/>
              <a:gd name="connsiteY4535" fmla="*/ 505131 h 1041673"/>
              <a:gd name="connsiteX4536" fmla="*/ 3418410 w 5155357"/>
              <a:gd name="connsiteY4536" fmla="*/ 470996 h 1041673"/>
              <a:gd name="connsiteX4537" fmla="*/ 3429042 w 5155357"/>
              <a:gd name="connsiteY4537" fmla="*/ 404590 h 1041673"/>
              <a:gd name="connsiteX4538" fmla="*/ 3436317 w 5155357"/>
              <a:gd name="connsiteY4538" fmla="*/ 363366 h 1041673"/>
              <a:gd name="connsiteX4539" fmla="*/ 3436877 w 5155357"/>
              <a:gd name="connsiteY4539" fmla="*/ 352175 h 1041673"/>
              <a:gd name="connsiteX4540" fmla="*/ 3435758 w 5155357"/>
              <a:gd name="connsiteY4540" fmla="*/ 342102 h 1041673"/>
              <a:gd name="connsiteX4541" fmla="*/ 3430162 w 5155357"/>
              <a:gd name="connsiteY4541" fmla="*/ 342102 h 1041673"/>
              <a:gd name="connsiteX4542" fmla="*/ 3421209 w 5155357"/>
              <a:gd name="connsiteY4542" fmla="*/ 322081 h 1041673"/>
              <a:gd name="connsiteX4543" fmla="*/ 3415612 w 5155357"/>
              <a:gd name="connsiteY4543" fmla="*/ 314806 h 1041673"/>
              <a:gd name="connsiteX4544" fmla="*/ 3407778 w 5155357"/>
              <a:gd name="connsiteY4544" fmla="*/ 310827 h 1041673"/>
              <a:gd name="connsiteX4545" fmla="*/ 3403861 w 5155357"/>
              <a:gd name="connsiteY4545" fmla="*/ 306412 h 1041673"/>
              <a:gd name="connsiteX4546" fmla="*/ 3392109 w 5155357"/>
              <a:gd name="connsiteY4546" fmla="*/ 307531 h 1041673"/>
              <a:gd name="connsiteX4547" fmla="*/ 3383155 w 5155357"/>
              <a:gd name="connsiteY4547" fmla="*/ 313624 h 1041673"/>
              <a:gd name="connsiteX4548" fmla="*/ 3378119 w 5155357"/>
              <a:gd name="connsiteY4548" fmla="*/ 308029 h 1041673"/>
              <a:gd name="connsiteX4549" fmla="*/ 3365870 w 5155357"/>
              <a:gd name="connsiteY4549" fmla="*/ 309769 h 1041673"/>
              <a:gd name="connsiteX4550" fmla="*/ 3360274 w 5155357"/>
              <a:gd name="connsiteY4550" fmla="*/ 314184 h 1041673"/>
              <a:gd name="connsiteX4551" fmla="*/ 3352440 w 5155357"/>
              <a:gd name="connsiteY4551" fmla="*/ 333770 h 1041673"/>
              <a:gd name="connsiteX4552" fmla="*/ 3350202 w 5155357"/>
              <a:gd name="connsiteY4552" fmla="*/ 349936 h 1041673"/>
              <a:gd name="connsiteX4553" fmla="*/ 3346284 w 5155357"/>
              <a:gd name="connsiteY4553" fmla="*/ 383388 h 1041673"/>
              <a:gd name="connsiteX4554" fmla="*/ 3339570 w 5155357"/>
              <a:gd name="connsiteY4554" fmla="*/ 422497 h 1041673"/>
              <a:gd name="connsiteX4555" fmla="*/ 3333413 w 5155357"/>
              <a:gd name="connsiteY4555" fmla="*/ 452715 h 1041673"/>
              <a:gd name="connsiteX4556" fmla="*/ 3319984 w 5155357"/>
              <a:gd name="connsiteY4556" fmla="*/ 529194 h 1041673"/>
              <a:gd name="connsiteX4557" fmla="*/ 3317745 w 5155357"/>
              <a:gd name="connsiteY4557" fmla="*/ 545298 h 1041673"/>
              <a:gd name="connsiteX4558" fmla="*/ 3315507 w 5155357"/>
              <a:gd name="connsiteY4558" fmla="*/ 553194 h 1041673"/>
              <a:gd name="connsiteX4559" fmla="*/ 3315507 w 5155357"/>
              <a:gd name="connsiteY4559" fmla="*/ 558168 h 1041673"/>
              <a:gd name="connsiteX4560" fmla="*/ 3309351 w 5155357"/>
              <a:gd name="connsiteY4560" fmla="*/ 582169 h 1041673"/>
              <a:gd name="connsiteX4561" fmla="*/ 3302636 w 5155357"/>
              <a:gd name="connsiteY4561" fmla="*/ 612947 h 1041673"/>
              <a:gd name="connsiteX4562" fmla="*/ 3293683 w 5155357"/>
              <a:gd name="connsiteY4562" fmla="*/ 654792 h 1041673"/>
              <a:gd name="connsiteX4563" fmla="*/ 3283050 w 5155357"/>
              <a:gd name="connsiteY4563" fmla="*/ 702171 h 1041673"/>
              <a:gd name="connsiteX4564" fmla="*/ 3271921 w 5155357"/>
              <a:gd name="connsiteY4564" fmla="*/ 743457 h 1041673"/>
              <a:gd name="connsiteX4565" fmla="*/ 3270801 w 5155357"/>
              <a:gd name="connsiteY4565" fmla="*/ 746255 h 1041673"/>
              <a:gd name="connsiteX4566" fmla="*/ 3258552 w 5155357"/>
              <a:gd name="connsiteY4566" fmla="*/ 792018 h 1041673"/>
              <a:gd name="connsiteX4567" fmla="*/ 3259112 w 5155357"/>
              <a:gd name="connsiteY4567" fmla="*/ 795375 h 1041673"/>
              <a:gd name="connsiteX4568" fmla="*/ 3249598 w 5155357"/>
              <a:gd name="connsiteY4568" fmla="*/ 831749 h 1041673"/>
              <a:gd name="connsiteX4569" fmla="*/ 3240086 w 5155357"/>
              <a:gd name="connsiteY4569" fmla="*/ 868558 h 1041673"/>
              <a:gd name="connsiteX4570" fmla="*/ 3237287 w 5155357"/>
              <a:gd name="connsiteY4570" fmla="*/ 869677 h 1041673"/>
              <a:gd name="connsiteX4571" fmla="*/ 3232251 w 5155357"/>
              <a:gd name="connsiteY4571" fmla="*/ 888144 h 1041673"/>
              <a:gd name="connsiteX4572" fmla="*/ 3232437 w 5155357"/>
              <a:gd name="connsiteY4572" fmla="*/ 888144 h 1041673"/>
              <a:gd name="connsiteX4573" fmla="*/ 3230821 w 5155357"/>
              <a:gd name="connsiteY4573" fmla="*/ 893864 h 1041673"/>
              <a:gd name="connsiteX4574" fmla="*/ 3230261 w 5155357"/>
              <a:gd name="connsiteY4574" fmla="*/ 896289 h 1041673"/>
              <a:gd name="connsiteX4575" fmla="*/ 3228893 w 5155357"/>
              <a:gd name="connsiteY4575" fmla="*/ 902134 h 1041673"/>
              <a:gd name="connsiteX4576" fmla="*/ 3229080 w 5155357"/>
              <a:gd name="connsiteY4576" fmla="*/ 902134 h 1041673"/>
              <a:gd name="connsiteX4577" fmla="*/ 3226842 w 5155357"/>
              <a:gd name="connsiteY4577" fmla="*/ 910155 h 1041673"/>
              <a:gd name="connsiteX4578" fmla="*/ 3227464 w 5155357"/>
              <a:gd name="connsiteY4578" fmla="*/ 910901 h 1041673"/>
              <a:gd name="connsiteX4579" fmla="*/ 3227464 w 5155357"/>
              <a:gd name="connsiteY4579" fmla="*/ 910901 h 1041673"/>
              <a:gd name="connsiteX4580" fmla="*/ 3228147 w 5155357"/>
              <a:gd name="connsiteY4580" fmla="*/ 910279 h 1041673"/>
              <a:gd name="connsiteX4581" fmla="*/ 3230137 w 5155357"/>
              <a:gd name="connsiteY4581" fmla="*/ 903191 h 1041673"/>
              <a:gd name="connsiteX4582" fmla="*/ 3231132 w 5155357"/>
              <a:gd name="connsiteY4582" fmla="*/ 902196 h 1041673"/>
              <a:gd name="connsiteX4583" fmla="*/ 3228893 w 5155357"/>
              <a:gd name="connsiteY4583" fmla="*/ 913388 h 1041673"/>
              <a:gd name="connsiteX4584" fmla="*/ 3225536 w 5155357"/>
              <a:gd name="connsiteY4584" fmla="*/ 923399 h 1041673"/>
              <a:gd name="connsiteX4585" fmla="*/ 3225536 w 5155357"/>
              <a:gd name="connsiteY4585" fmla="*/ 922217 h 1041673"/>
              <a:gd name="connsiteX4586" fmla="*/ 3225350 w 5155357"/>
              <a:gd name="connsiteY4586" fmla="*/ 922342 h 1041673"/>
              <a:gd name="connsiteX4587" fmla="*/ 3225785 w 5155357"/>
              <a:gd name="connsiteY4587" fmla="*/ 918611 h 1041673"/>
              <a:gd name="connsiteX4588" fmla="*/ 3226220 w 5155357"/>
              <a:gd name="connsiteY4588" fmla="*/ 916994 h 1041673"/>
              <a:gd name="connsiteX4589" fmla="*/ 3225909 w 5155357"/>
              <a:gd name="connsiteY4589" fmla="*/ 916497 h 1041673"/>
              <a:gd name="connsiteX4590" fmla="*/ 3225411 w 5155357"/>
              <a:gd name="connsiteY4590" fmla="*/ 916808 h 1041673"/>
              <a:gd name="connsiteX4591" fmla="*/ 3224976 w 5155357"/>
              <a:gd name="connsiteY4591" fmla="*/ 918362 h 1041673"/>
              <a:gd name="connsiteX4592" fmla="*/ 3224479 w 5155357"/>
              <a:gd name="connsiteY4592" fmla="*/ 922217 h 1041673"/>
              <a:gd name="connsiteX4593" fmla="*/ 3224355 w 5155357"/>
              <a:gd name="connsiteY4593" fmla="*/ 922217 h 1041673"/>
              <a:gd name="connsiteX4594" fmla="*/ 3219878 w 5155357"/>
              <a:gd name="connsiteY4594" fmla="*/ 950073 h 1041673"/>
              <a:gd name="connsiteX4595" fmla="*/ 3227152 w 5155357"/>
              <a:gd name="connsiteY4595" fmla="*/ 959586 h 1041673"/>
              <a:gd name="connsiteX4596" fmla="*/ 3233308 w 5155357"/>
              <a:gd name="connsiteY4596" fmla="*/ 963503 h 1041673"/>
              <a:gd name="connsiteX4597" fmla="*/ 3240023 w 5155357"/>
              <a:gd name="connsiteY4597" fmla="*/ 971400 h 1041673"/>
              <a:gd name="connsiteX4598" fmla="*/ 3242821 w 5155357"/>
              <a:gd name="connsiteY4598" fmla="*/ 975317 h 1041673"/>
              <a:gd name="connsiteX4599" fmla="*/ 3249536 w 5155357"/>
              <a:gd name="connsiteY4599" fmla="*/ 978053 h 1041673"/>
              <a:gd name="connsiteX4600" fmla="*/ 3261288 w 5155357"/>
              <a:gd name="connsiteY4600" fmla="*/ 988685 h 1041673"/>
              <a:gd name="connsiteX4601" fmla="*/ 3283050 w 5155357"/>
              <a:gd name="connsiteY4601" fmla="*/ 978674 h 1041673"/>
              <a:gd name="connsiteX4602" fmla="*/ 3292004 w 5155357"/>
              <a:gd name="connsiteY4602" fmla="*/ 983151 h 1041673"/>
              <a:gd name="connsiteX4603" fmla="*/ 3310967 w 5155357"/>
              <a:gd name="connsiteY4603" fmla="*/ 971400 h 1041673"/>
              <a:gd name="connsiteX4604" fmla="*/ 3314885 w 5155357"/>
              <a:gd name="connsiteY4604" fmla="*/ 973576 h 1041673"/>
              <a:gd name="connsiteX4605" fmla="*/ 3330181 w 5155357"/>
              <a:gd name="connsiteY4605" fmla="*/ 959710 h 1041673"/>
              <a:gd name="connsiteX4606" fmla="*/ 3330367 w 5155357"/>
              <a:gd name="connsiteY4606" fmla="*/ 959586 h 1041673"/>
              <a:gd name="connsiteX4607" fmla="*/ 3331237 w 5155357"/>
              <a:gd name="connsiteY4607" fmla="*/ 958529 h 1041673"/>
              <a:gd name="connsiteX4608" fmla="*/ 3332667 w 5155357"/>
              <a:gd name="connsiteY4608" fmla="*/ 956353 h 1041673"/>
              <a:gd name="connsiteX4609" fmla="*/ 3332295 w 5155357"/>
              <a:gd name="connsiteY4609" fmla="*/ 955793 h 1041673"/>
              <a:gd name="connsiteX4610" fmla="*/ 3331735 w 5155357"/>
              <a:gd name="connsiteY4610" fmla="*/ 956166 h 1041673"/>
              <a:gd name="connsiteX4611" fmla="*/ 3330553 w 5155357"/>
              <a:gd name="connsiteY4611" fmla="*/ 957845 h 1041673"/>
              <a:gd name="connsiteX4612" fmla="*/ 3329558 w 5155357"/>
              <a:gd name="connsiteY4612" fmla="*/ 959026 h 1041673"/>
              <a:gd name="connsiteX4613" fmla="*/ 3329558 w 5155357"/>
              <a:gd name="connsiteY4613" fmla="*/ 959026 h 1041673"/>
              <a:gd name="connsiteX4614" fmla="*/ 3329372 w 5155357"/>
              <a:gd name="connsiteY4614" fmla="*/ 958964 h 1041673"/>
              <a:gd name="connsiteX4615" fmla="*/ 3330491 w 5155357"/>
              <a:gd name="connsiteY4615" fmla="*/ 955109 h 1041673"/>
              <a:gd name="connsiteX4616" fmla="*/ 3336087 w 5155357"/>
              <a:gd name="connsiteY4616" fmla="*/ 943917 h 1041673"/>
              <a:gd name="connsiteX4617" fmla="*/ 3350015 w 5155357"/>
              <a:gd name="connsiteY4617" fmla="*/ 912082 h 1041673"/>
              <a:gd name="connsiteX4618" fmla="*/ 3356170 w 5155357"/>
              <a:gd name="connsiteY4618" fmla="*/ 895357 h 1041673"/>
              <a:gd name="connsiteX4619" fmla="*/ 3365124 w 5155357"/>
              <a:gd name="connsiteY4619" fmla="*/ 874714 h 1041673"/>
              <a:gd name="connsiteX4620" fmla="*/ 3374637 w 5155357"/>
              <a:gd name="connsiteY4620" fmla="*/ 854009 h 1041673"/>
              <a:gd name="connsiteX4621" fmla="*/ 3401995 w 5155357"/>
              <a:gd name="connsiteY4621" fmla="*/ 792018 h 1041673"/>
              <a:gd name="connsiteX4622" fmla="*/ 3412068 w 5155357"/>
              <a:gd name="connsiteY4622" fmla="*/ 771934 h 1041673"/>
              <a:gd name="connsiteX4623" fmla="*/ 3477354 w 5155357"/>
              <a:gd name="connsiteY4623" fmla="*/ 657590 h 1041673"/>
              <a:gd name="connsiteX4624" fmla="*/ 3506951 w 5155357"/>
              <a:gd name="connsiteY4624" fmla="*/ 612387 h 1041673"/>
              <a:gd name="connsiteX4625" fmla="*/ 3513106 w 5155357"/>
              <a:gd name="connsiteY4625" fmla="*/ 603371 h 1041673"/>
              <a:gd name="connsiteX4626" fmla="*/ 3526537 w 5155357"/>
              <a:gd name="connsiteY4626" fmla="*/ 586646 h 1041673"/>
              <a:gd name="connsiteX4627" fmla="*/ 3527096 w 5155357"/>
              <a:gd name="connsiteY4627" fmla="*/ 620719 h 1041673"/>
              <a:gd name="connsiteX4628" fmla="*/ 3528775 w 5155357"/>
              <a:gd name="connsiteY4628" fmla="*/ 632470 h 1041673"/>
              <a:gd name="connsiteX4629" fmla="*/ 3527656 w 5155357"/>
              <a:gd name="connsiteY4629" fmla="*/ 638066 h 1041673"/>
              <a:gd name="connsiteX4630" fmla="*/ 3529334 w 5155357"/>
              <a:gd name="connsiteY4630" fmla="*/ 669342 h 1041673"/>
              <a:gd name="connsiteX4631" fmla="*/ 3529895 w 5155357"/>
              <a:gd name="connsiteY4631" fmla="*/ 709508 h 1041673"/>
              <a:gd name="connsiteX4632" fmla="*/ 3532133 w 5155357"/>
              <a:gd name="connsiteY4632" fmla="*/ 754711 h 1041673"/>
              <a:gd name="connsiteX4633" fmla="*/ 3548858 w 5155357"/>
              <a:gd name="connsiteY4633" fmla="*/ 842381 h 1041673"/>
              <a:gd name="connsiteX4634" fmla="*/ 3573419 w 5155357"/>
              <a:gd name="connsiteY4634" fmla="*/ 875833 h 1041673"/>
              <a:gd name="connsiteX4635" fmla="*/ 3584610 w 5155357"/>
              <a:gd name="connsiteY4635" fmla="*/ 887025 h 1041673"/>
              <a:gd name="connsiteX4636" fmla="*/ 3609171 w 5155357"/>
              <a:gd name="connsiteY4636" fmla="*/ 907108 h 1041673"/>
              <a:gd name="connsiteX4637" fmla="*/ 3621419 w 5155357"/>
              <a:gd name="connsiteY4637" fmla="*/ 911025 h 1041673"/>
              <a:gd name="connsiteX4638" fmla="*/ 3630933 w 5155357"/>
              <a:gd name="connsiteY4638" fmla="*/ 911025 h 1041673"/>
              <a:gd name="connsiteX4639" fmla="*/ 3645979 w 5155357"/>
              <a:gd name="connsiteY4639" fmla="*/ 906051 h 1041673"/>
              <a:gd name="connsiteX4640" fmla="*/ 3656052 w 5155357"/>
              <a:gd name="connsiteY4640" fmla="*/ 905492 h 1041673"/>
              <a:gd name="connsiteX4641" fmla="*/ 3686209 w 5155357"/>
              <a:gd name="connsiteY4641" fmla="*/ 886465 h 1041673"/>
              <a:gd name="connsiteX4642" fmla="*/ 3709089 w 5155357"/>
              <a:gd name="connsiteY4642" fmla="*/ 839086 h 1041673"/>
              <a:gd name="connsiteX4643" fmla="*/ 3715804 w 5155357"/>
              <a:gd name="connsiteY4643" fmla="*/ 821801 h 1041673"/>
              <a:gd name="connsiteX4644" fmla="*/ 3716365 w 5155357"/>
              <a:gd name="connsiteY4644" fmla="*/ 815086 h 1041673"/>
              <a:gd name="connsiteX4645" fmla="*/ 3719162 w 5155357"/>
              <a:gd name="connsiteY4645" fmla="*/ 807189 h 1041673"/>
              <a:gd name="connsiteX4646" fmla="*/ 3721400 w 5155357"/>
              <a:gd name="connsiteY4646" fmla="*/ 798235 h 1041673"/>
              <a:gd name="connsiteX4647" fmla="*/ 3725318 w 5155357"/>
              <a:gd name="connsiteY4647" fmla="*/ 792080 h 1041673"/>
              <a:gd name="connsiteX4648" fmla="*/ 3725318 w 5155357"/>
              <a:gd name="connsiteY4648" fmla="*/ 785924 h 1041673"/>
              <a:gd name="connsiteX4649" fmla="*/ 3730354 w 5155357"/>
              <a:gd name="connsiteY4649" fmla="*/ 767520 h 1041673"/>
              <a:gd name="connsiteX4650" fmla="*/ 3738748 w 5155357"/>
              <a:gd name="connsiteY4650" fmla="*/ 741343 h 1041673"/>
              <a:gd name="connsiteX4651" fmla="*/ 3740427 w 5155357"/>
              <a:gd name="connsiteY4651" fmla="*/ 742400 h 1041673"/>
              <a:gd name="connsiteX4652" fmla="*/ 3744344 w 5155357"/>
              <a:gd name="connsiteY4652" fmla="*/ 730711 h 1041673"/>
              <a:gd name="connsiteX4653" fmla="*/ 3747142 w 5155357"/>
              <a:gd name="connsiteY4653" fmla="*/ 727353 h 1041673"/>
              <a:gd name="connsiteX4654" fmla="*/ 3751619 w 5155357"/>
              <a:gd name="connsiteY4654" fmla="*/ 710068 h 1041673"/>
              <a:gd name="connsiteX4655" fmla="*/ 3757215 w 5155357"/>
              <a:gd name="connsiteY4655" fmla="*/ 687684 h 1041673"/>
              <a:gd name="connsiteX4656" fmla="*/ 3762811 w 5155357"/>
              <a:gd name="connsiteY4656" fmla="*/ 666481 h 1041673"/>
              <a:gd name="connsiteX4657" fmla="*/ 3769526 w 5155357"/>
              <a:gd name="connsiteY4657" fmla="*/ 636947 h 1041673"/>
              <a:gd name="connsiteX4658" fmla="*/ 3786252 w 5155357"/>
              <a:gd name="connsiteY4658" fmla="*/ 567744 h 1041673"/>
              <a:gd name="connsiteX4659" fmla="*/ 3789050 w 5155357"/>
              <a:gd name="connsiteY4659" fmla="*/ 556552 h 1041673"/>
              <a:gd name="connsiteX4660" fmla="*/ 3798563 w 5155357"/>
              <a:gd name="connsiteY4660" fmla="*/ 520738 h 1041673"/>
              <a:gd name="connsiteX4661" fmla="*/ 3805838 w 5155357"/>
              <a:gd name="connsiteY4661" fmla="*/ 492260 h 1041673"/>
              <a:gd name="connsiteX4662" fmla="*/ 3817029 w 5155357"/>
              <a:gd name="connsiteY4662" fmla="*/ 450974 h 1041673"/>
              <a:gd name="connsiteX4663" fmla="*/ 3833195 w 5155357"/>
              <a:gd name="connsiteY4663" fmla="*/ 399118 h 1041673"/>
              <a:gd name="connsiteX4664" fmla="*/ 3844388 w 5155357"/>
              <a:gd name="connsiteY4664" fmla="*/ 361688 h 1041673"/>
              <a:gd name="connsiteX4665" fmla="*/ 3847745 w 5155357"/>
              <a:gd name="connsiteY4665" fmla="*/ 349936 h 1041673"/>
              <a:gd name="connsiteX4666" fmla="*/ 3855580 w 5155357"/>
              <a:gd name="connsiteY4666" fmla="*/ 328112 h 1041673"/>
              <a:gd name="connsiteX4667" fmla="*/ 3858937 w 5155357"/>
              <a:gd name="connsiteY4667" fmla="*/ 314806 h 1041673"/>
              <a:gd name="connsiteX4668" fmla="*/ 3884057 w 5155357"/>
              <a:gd name="connsiteY4668" fmla="*/ 236587 h 1041673"/>
              <a:gd name="connsiteX4669" fmla="*/ 3888533 w 5155357"/>
              <a:gd name="connsiteY4669" fmla="*/ 223840 h 1041673"/>
              <a:gd name="connsiteX4670" fmla="*/ 3878461 w 5155357"/>
              <a:gd name="connsiteY4670" fmla="*/ 262888 h 1041673"/>
              <a:gd name="connsiteX4671" fmla="*/ 3878647 w 5155357"/>
              <a:gd name="connsiteY4671" fmla="*/ 262888 h 1041673"/>
              <a:gd name="connsiteX4672" fmla="*/ 3876782 w 5155357"/>
              <a:gd name="connsiteY4672" fmla="*/ 267489 h 1041673"/>
              <a:gd name="connsiteX4673" fmla="*/ 3876658 w 5155357"/>
              <a:gd name="connsiteY4673" fmla="*/ 268111 h 1041673"/>
              <a:gd name="connsiteX4674" fmla="*/ 3876968 w 5155357"/>
              <a:gd name="connsiteY4674" fmla="*/ 268608 h 1041673"/>
              <a:gd name="connsiteX4675" fmla="*/ 3877031 w 5155357"/>
              <a:gd name="connsiteY4675" fmla="*/ 268608 h 1041673"/>
              <a:gd name="connsiteX4676" fmla="*/ 3877404 w 5155357"/>
              <a:gd name="connsiteY4676" fmla="*/ 268297 h 1041673"/>
              <a:gd name="connsiteX4677" fmla="*/ 3877528 w 5155357"/>
              <a:gd name="connsiteY4677" fmla="*/ 267675 h 1041673"/>
              <a:gd name="connsiteX4678" fmla="*/ 3879082 w 5155357"/>
              <a:gd name="connsiteY4678" fmla="*/ 263447 h 1041673"/>
              <a:gd name="connsiteX4679" fmla="*/ 3882814 w 5155357"/>
              <a:gd name="connsiteY4679" fmla="*/ 261768 h 1041673"/>
              <a:gd name="connsiteX4680" fmla="*/ 3894564 w 5155357"/>
              <a:gd name="connsiteY4680" fmla="*/ 212089 h 1041673"/>
              <a:gd name="connsiteX4681" fmla="*/ 3233122 w 5155357"/>
              <a:gd name="connsiteY4681" fmla="*/ 896476 h 1041673"/>
              <a:gd name="connsiteX4682" fmla="*/ 3232002 w 5155357"/>
              <a:gd name="connsiteY4682" fmla="*/ 895916 h 1041673"/>
              <a:gd name="connsiteX4683" fmla="*/ 3231816 w 5155357"/>
              <a:gd name="connsiteY4683" fmla="*/ 895916 h 1041673"/>
              <a:gd name="connsiteX4684" fmla="*/ 3232375 w 5155357"/>
              <a:gd name="connsiteY4684" fmla="*/ 893491 h 1041673"/>
              <a:gd name="connsiteX4685" fmla="*/ 3233868 w 5155357"/>
              <a:gd name="connsiteY4685" fmla="*/ 888082 h 1041673"/>
              <a:gd name="connsiteX4686" fmla="*/ 3235360 w 5155357"/>
              <a:gd name="connsiteY4686" fmla="*/ 885906 h 1041673"/>
              <a:gd name="connsiteX4687" fmla="*/ 3233122 w 5155357"/>
              <a:gd name="connsiteY4687" fmla="*/ 896538 h 1041673"/>
              <a:gd name="connsiteX4688" fmla="*/ 3315134 w 5155357"/>
              <a:gd name="connsiteY4688" fmla="*/ 968539 h 1041673"/>
              <a:gd name="connsiteX4689" fmla="*/ 3321289 w 5155357"/>
              <a:gd name="connsiteY4689" fmla="*/ 964622 h 1041673"/>
              <a:gd name="connsiteX4690" fmla="*/ 3315134 w 5155357"/>
              <a:gd name="connsiteY4690" fmla="*/ 968539 h 1041673"/>
              <a:gd name="connsiteX4691" fmla="*/ 3344917 w 5155357"/>
              <a:gd name="connsiteY4691" fmla="*/ 742151 h 1041673"/>
              <a:gd name="connsiteX4692" fmla="*/ 3343051 w 5155357"/>
              <a:gd name="connsiteY4692" fmla="*/ 745820 h 1041673"/>
              <a:gd name="connsiteX4693" fmla="*/ 3343548 w 5155357"/>
              <a:gd name="connsiteY4693" fmla="*/ 749426 h 1041673"/>
              <a:gd name="connsiteX4694" fmla="*/ 3342305 w 5155357"/>
              <a:gd name="connsiteY4694" fmla="*/ 753343 h 1041673"/>
              <a:gd name="connsiteX4695" fmla="*/ 3341621 w 5155357"/>
              <a:gd name="connsiteY4695" fmla="*/ 755768 h 1041673"/>
              <a:gd name="connsiteX4696" fmla="*/ 3340937 w 5155357"/>
              <a:gd name="connsiteY4696" fmla="*/ 752162 h 1041673"/>
              <a:gd name="connsiteX4697" fmla="*/ 3341497 w 5155357"/>
              <a:gd name="connsiteY4697" fmla="*/ 748183 h 1041673"/>
              <a:gd name="connsiteX4698" fmla="*/ 3341994 w 5155357"/>
              <a:gd name="connsiteY4698" fmla="*/ 743208 h 1041673"/>
              <a:gd name="connsiteX4699" fmla="*/ 3345289 w 5155357"/>
              <a:gd name="connsiteY4699" fmla="*/ 738732 h 1041673"/>
              <a:gd name="connsiteX4700" fmla="*/ 3344917 w 5155357"/>
              <a:gd name="connsiteY4700" fmla="*/ 742151 h 1041673"/>
              <a:gd name="connsiteX4701" fmla="*/ 3344854 w 5155357"/>
              <a:gd name="connsiteY4701" fmla="*/ 682150 h 1041673"/>
              <a:gd name="connsiteX4702" fmla="*/ 3342492 w 5155357"/>
              <a:gd name="connsiteY4702" fmla="*/ 682648 h 1041673"/>
              <a:gd name="connsiteX4703" fmla="*/ 3346409 w 5155357"/>
              <a:gd name="connsiteY4703" fmla="*/ 673321 h 1041673"/>
              <a:gd name="connsiteX4704" fmla="*/ 3344854 w 5155357"/>
              <a:gd name="connsiteY4704" fmla="*/ 682150 h 1041673"/>
              <a:gd name="connsiteX4705" fmla="*/ 3345849 w 5155357"/>
              <a:gd name="connsiteY4705" fmla="*/ 665922 h 1041673"/>
              <a:gd name="connsiteX4706" fmla="*/ 3346409 w 5155357"/>
              <a:gd name="connsiteY4706" fmla="*/ 668222 h 1041673"/>
              <a:gd name="connsiteX4707" fmla="*/ 3345849 w 5155357"/>
              <a:gd name="connsiteY4707" fmla="*/ 665922 h 1041673"/>
              <a:gd name="connsiteX4708" fmla="*/ 3348647 w 5155357"/>
              <a:gd name="connsiteY4708" fmla="*/ 714482 h 1041673"/>
              <a:gd name="connsiteX4709" fmla="*/ 3350886 w 5155357"/>
              <a:gd name="connsiteY4709" fmla="*/ 712866 h 1041673"/>
              <a:gd name="connsiteX4710" fmla="*/ 3348647 w 5155357"/>
              <a:gd name="connsiteY4710" fmla="*/ 714482 h 1041673"/>
              <a:gd name="connsiteX4711" fmla="*/ 3356730 w 5155357"/>
              <a:gd name="connsiteY4711" fmla="*/ 694213 h 1041673"/>
              <a:gd name="connsiteX4712" fmla="*/ 3354678 w 5155357"/>
              <a:gd name="connsiteY4712" fmla="*/ 690358 h 1041673"/>
              <a:gd name="connsiteX4713" fmla="*/ 3356730 w 5155357"/>
              <a:gd name="connsiteY4713" fmla="*/ 694213 h 1041673"/>
              <a:gd name="connsiteX4714" fmla="*/ 3362264 w 5155357"/>
              <a:gd name="connsiteY4714" fmla="*/ 667228 h 1041673"/>
              <a:gd name="connsiteX4715" fmla="*/ 3360337 w 5155357"/>
              <a:gd name="connsiteY4715" fmla="*/ 671020 h 1041673"/>
              <a:gd name="connsiteX4716" fmla="*/ 3360212 w 5155357"/>
              <a:gd name="connsiteY4716" fmla="*/ 665673 h 1041673"/>
              <a:gd name="connsiteX4717" fmla="*/ 3361393 w 5155357"/>
              <a:gd name="connsiteY4717" fmla="*/ 662067 h 1041673"/>
              <a:gd name="connsiteX4718" fmla="*/ 3362078 w 5155357"/>
              <a:gd name="connsiteY4718" fmla="*/ 663435 h 1041673"/>
              <a:gd name="connsiteX4719" fmla="*/ 3362264 w 5155357"/>
              <a:gd name="connsiteY4719" fmla="*/ 667228 h 1041673"/>
              <a:gd name="connsiteX4720" fmla="*/ 3362575 w 5155357"/>
              <a:gd name="connsiteY4720" fmla="*/ 725115 h 1041673"/>
              <a:gd name="connsiteX4721" fmla="*/ 3367051 w 5155357"/>
              <a:gd name="connsiteY4721" fmla="*/ 701674 h 1041673"/>
              <a:gd name="connsiteX4722" fmla="*/ 3368171 w 5155357"/>
              <a:gd name="connsiteY4722" fmla="*/ 702296 h 1041673"/>
              <a:gd name="connsiteX4723" fmla="*/ 3362575 w 5155357"/>
              <a:gd name="connsiteY4723" fmla="*/ 725115 h 1041673"/>
              <a:gd name="connsiteX4724" fmla="*/ 3373705 w 5155357"/>
              <a:gd name="connsiteY4724" fmla="*/ 603496 h 1041673"/>
              <a:gd name="connsiteX4725" fmla="*/ 3376068 w 5155357"/>
              <a:gd name="connsiteY4725" fmla="*/ 597838 h 1041673"/>
              <a:gd name="connsiteX4726" fmla="*/ 3373705 w 5155357"/>
              <a:gd name="connsiteY4726" fmla="*/ 603496 h 1041673"/>
              <a:gd name="connsiteX4727" fmla="*/ 3379114 w 5155357"/>
              <a:gd name="connsiteY4727" fmla="*/ 575143 h 1041673"/>
              <a:gd name="connsiteX4728" fmla="*/ 3376814 w 5155357"/>
              <a:gd name="connsiteY4728" fmla="*/ 572531 h 1041673"/>
              <a:gd name="connsiteX4729" fmla="*/ 3379923 w 5155357"/>
              <a:gd name="connsiteY4729" fmla="*/ 570231 h 1041673"/>
              <a:gd name="connsiteX4730" fmla="*/ 3379114 w 5155357"/>
              <a:gd name="connsiteY4730" fmla="*/ 575143 h 1041673"/>
              <a:gd name="connsiteX4731" fmla="*/ 3384524 w 5155357"/>
              <a:gd name="connsiteY4731" fmla="*/ 530251 h 1041673"/>
              <a:gd name="connsiteX4732" fmla="*/ 3385829 w 5155357"/>
              <a:gd name="connsiteY4732" fmla="*/ 526396 h 1041673"/>
              <a:gd name="connsiteX4733" fmla="*/ 3384524 w 5155357"/>
              <a:gd name="connsiteY4733" fmla="*/ 530251 h 1041673"/>
              <a:gd name="connsiteX4734" fmla="*/ 3389373 w 5155357"/>
              <a:gd name="connsiteY4734" fmla="*/ 751975 h 1041673"/>
              <a:gd name="connsiteX4735" fmla="*/ 3389373 w 5155357"/>
              <a:gd name="connsiteY4735" fmla="*/ 750794 h 1041673"/>
              <a:gd name="connsiteX4736" fmla="*/ 3389933 w 5155357"/>
              <a:gd name="connsiteY4736" fmla="*/ 750234 h 1041673"/>
              <a:gd name="connsiteX4737" fmla="*/ 3389373 w 5155357"/>
              <a:gd name="connsiteY4737" fmla="*/ 751975 h 1041673"/>
              <a:gd name="connsiteX4738" fmla="*/ 3393290 w 5155357"/>
              <a:gd name="connsiteY4738" fmla="*/ 745260 h 1041673"/>
              <a:gd name="connsiteX4739" fmla="*/ 3397768 w 5155357"/>
              <a:gd name="connsiteY4739" fmla="*/ 736307 h 1041673"/>
              <a:gd name="connsiteX4740" fmla="*/ 3398140 w 5155357"/>
              <a:gd name="connsiteY4740" fmla="*/ 736493 h 1041673"/>
              <a:gd name="connsiteX4741" fmla="*/ 3393290 w 5155357"/>
              <a:gd name="connsiteY4741" fmla="*/ 745260 h 1041673"/>
              <a:gd name="connsiteX4742" fmla="*/ 3398886 w 5155357"/>
              <a:gd name="connsiteY4742" fmla="*/ 735188 h 1041673"/>
              <a:gd name="connsiteX4743" fmla="*/ 3398265 w 5155357"/>
              <a:gd name="connsiteY4743" fmla="*/ 735125 h 1041673"/>
              <a:gd name="connsiteX4744" fmla="*/ 3398265 w 5155357"/>
              <a:gd name="connsiteY4744" fmla="*/ 735125 h 1041673"/>
              <a:gd name="connsiteX4745" fmla="*/ 3398265 w 5155357"/>
              <a:gd name="connsiteY4745" fmla="*/ 735250 h 1041673"/>
              <a:gd name="connsiteX4746" fmla="*/ 3397953 w 5155357"/>
              <a:gd name="connsiteY4746" fmla="*/ 735125 h 1041673"/>
              <a:gd name="connsiteX4747" fmla="*/ 3397953 w 5155357"/>
              <a:gd name="connsiteY4747" fmla="*/ 735125 h 1041673"/>
              <a:gd name="connsiteX4748" fmla="*/ 3398016 w 5155357"/>
              <a:gd name="connsiteY4748" fmla="*/ 735125 h 1041673"/>
              <a:gd name="connsiteX4749" fmla="*/ 3399881 w 5155357"/>
              <a:gd name="connsiteY4749" fmla="*/ 733011 h 1041673"/>
              <a:gd name="connsiteX4750" fmla="*/ 3398762 w 5155357"/>
              <a:gd name="connsiteY4750" fmla="*/ 735250 h 1041673"/>
              <a:gd name="connsiteX4751" fmla="*/ 3402804 w 5155357"/>
              <a:gd name="connsiteY4751" fmla="*/ 728472 h 1041673"/>
              <a:gd name="connsiteX4752" fmla="*/ 3402804 w 5155357"/>
              <a:gd name="connsiteY4752" fmla="*/ 726856 h 1041673"/>
              <a:gd name="connsiteX4753" fmla="*/ 3402804 w 5155357"/>
              <a:gd name="connsiteY4753" fmla="*/ 728472 h 1041673"/>
              <a:gd name="connsiteX4754" fmla="*/ 3399446 w 5155357"/>
              <a:gd name="connsiteY4754" fmla="*/ 708949 h 1041673"/>
              <a:gd name="connsiteX4755" fmla="*/ 3405042 w 5155357"/>
              <a:gd name="connsiteY4755" fmla="*/ 698938 h 1041673"/>
              <a:gd name="connsiteX4756" fmla="*/ 3399446 w 5155357"/>
              <a:gd name="connsiteY4756" fmla="*/ 708949 h 1041673"/>
              <a:gd name="connsiteX4757" fmla="*/ 3415052 w 5155357"/>
              <a:gd name="connsiteY4757" fmla="*/ 706213 h 1041673"/>
              <a:gd name="connsiteX4758" fmla="*/ 3416172 w 5155357"/>
              <a:gd name="connsiteY4758" fmla="*/ 702855 h 1041673"/>
              <a:gd name="connsiteX4759" fmla="*/ 3415052 w 5155357"/>
              <a:gd name="connsiteY4759" fmla="*/ 706213 h 1041673"/>
              <a:gd name="connsiteX4760" fmla="*/ 3418410 w 5155357"/>
              <a:gd name="connsiteY4760" fmla="*/ 698938 h 1041673"/>
              <a:gd name="connsiteX4761" fmla="*/ 3422887 w 5155357"/>
              <a:gd name="connsiteY4761" fmla="*/ 692783 h 1041673"/>
              <a:gd name="connsiteX4762" fmla="*/ 3418410 w 5155357"/>
              <a:gd name="connsiteY4762" fmla="*/ 698938 h 1041673"/>
              <a:gd name="connsiteX4763" fmla="*/ 3426058 w 5155357"/>
              <a:gd name="connsiteY4763" fmla="*/ 661259 h 1041673"/>
              <a:gd name="connsiteX4764" fmla="*/ 3422452 w 5155357"/>
              <a:gd name="connsiteY4764" fmla="*/ 667974 h 1041673"/>
              <a:gd name="connsiteX4765" fmla="*/ 3419343 w 5155357"/>
              <a:gd name="connsiteY4765" fmla="*/ 673321 h 1041673"/>
              <a:gd name="connsiteX4766" fmla="*/ 3417291 w 5155357"/>
              <a:gd name="connsiteY4766" fmla="*/ 675746 h 1041673"/>
              <a:gd name="connsiteX4767" fmla="*/ 3418161 w 5155357"/>
              <a:gd name="connsiteY4767" fmla="*/ 671767 h 1041673"/>
              <a:gd name="connsiteX4768" fmla="*/ 3419343 w 5155357"/>
              <a:gd name="connsiteY4768" fmla="*/ 669342 h 1041673"/>
              <a:gd name="connsiteX4769" fmla="*/ 3426058 w 5155357"/>
              <a:gd name="connsiteY4769" fmla="*/ 661259 h 1041673"/>
              <a:gd name="connsiteX4770" fmla="*/ 3460753 w 5155357"/>
              <a:gd name="connsiteY4770" fmla="*/ 563516 h 1041673"/>
              <a:gd name="connsiteX4771" fmla="*/ 3463116 w 5155357"/>
              <a:gd name="connsiteY4771" fmla="*/ 560034 h 1041673"/>
              <a:gd name="connsiteX4772" fmla="*/ 3466473 w 5155357"/>
              <a:gd name="connsiteY4772" fmla="*/ 558604 h 1041673"/>
              <a:gd name="connsiteX4773" fmla="*/ 3464919 w 5155357"/>
              <a:gd name="connsiteY4773" fmla="*/ 560904 h 1041673"/>
              <a:gd name="connsiteX4774" fmla="*/ 3462059 w 5155357"/>
              <a:gd name="connsiteY4774" fmla="*/ 564386 h 1041673"/>
              <a:gd name="connsiteX4775" fmla="*/ 3459572 w 5155357"/>
              <a:gd name="connsiteY4775" fmla="*/ 567619 h 1041673"/>
              <a:gd name="connsiteX4776" fmla="*/ 3460753 w 5155357"/>
              <a:gd name="connsiteY4776" fmla="*/ 563516 h 1041673"/>
              <a:gd name="connsiteX4777" fmla="*/ 3467157 w 5155357"/>
              <a:gd name="connsiteY4777" fmla="*/ 594293 h 1041673"/>
              <a:gd name="connsiteX4778" fmla="*/ 3466909 w 5155357"/>
              <a:gd name="connsiteY4778" fmla="*/ 594853 h 1041673"/>
              <a:gd name="connsiteX4779" fmla="*/ 3466225 w 5155357"/>
              <a:gd name="connsiteY4779" fmla="*/ 596034 h 1041673"/>
              <a:gd name="connsiteX4780" fmla="*/ 3467157 w 5155357"/>
              <a:gd name="connsiteY4780" fmla="*/ 594293 h 1041673"/>
              <a:gd name="connsiteX4781" fmla="*/ 3461934 w 5155357"/>
              <a:gd name="connsiteY4781" fmla="*/ 628553 h 1041673"/>
              <a:gd name="connsiteX4782" fmla="*/ 3463613 w 5155357"/>
              <a:gd name="connsiteY4782" fmla="*/ 626377 h 1041673"/>
              <a:gd name="connsiteX4783" fmla="*/ 3461934 w 5155357"/>
              <a:gd name="connsiteY4783" fmla="*/ 628553 h 1041673"/>
              <a:gd name="connsiteX4784" fmla="*/ 3431592 w 5155357"/>
              <a:gd name="connsiteY4784" fmla="*/ 653175 h 1041673"/>
              <a:gd name="connsiteX4785" fmla="*/ 3429167 w 5155357"/>
              <a:gd name="connsiteY4785" fmla="*/ 653175 h 1041673"/>
              <a:gd name="connsiteX4786" fmla="*/ 3431219 w 5155357"/>
              <a:gd name="connsiteY4786" fmla="*/ 650440 h 1041673"/>
              <a:gd name="connsiteX4787" fmla="*/ 3431592 w 5155357"/>
              <a:gd name="connsiteY4787" fmla="*/ 653175 h 1041673"/>
              <a:gd name="connsiteX4788" fmla="*/ 3440110 w 5155357"/>
              <a:gd name="connsiteY4788" fmla="*/ 638129 h 1041673"/>
              <a:gd name="connsiteX4789" fmla="*/ 3439302 w 5155357"/>
              <a:gd name="connsiteY4789" fmla="*/ 639372 h 1041673"/>
              <a:gd name="connsiteX4790" fmla="*/ 3439053 w 5155357"/>
              <a:gd name="connsiteY4790" fmla="*/ 637445 h 1041673"/>
              <a:gd name="connsiteX4791" fmla="*/ 3436814 w 5155357"/>
              <a:gd name="connsiteY4791" fmla="*/ 641362 h 1041673"/>
              <a:gd name="connsiteX4792" fmla="*/ 3438121 w 5155357"/>
              <a:gd name="connsiteY4792" fmla="*/ 640864 h 1041673"/>
              <a:gd name="connsiteX4793" fmla="*/ 3436877 w 5155357"/>
              <a:gd name="connsiteY4793" fmla="*/ 642170 h 1041673"/>
              <a:gd name="connsiteX4794" fmla="*/ 3438929 w 5155357"/>
              <a:gd name="connsiteY4794" fmla="*/ 636450 h 1041673"/>
              <a:gd name="connsiteX4795" fmla="*/ 3443157 w 5155357"/>
              <a:gd name="connsiteY4795" fmla="*/ 629859 h 1041673"/>
              <a:gd name="connsiteX4796" fmla="*/ 3445147 w 5155357"/>
              <a:gd name="connsiteY4796" fmla="*/ 627496 h 1041673"/>
              <a:gd name="connsiteX4797" fmla="*/ 3448566 w 5155357"/>
              <a:gd name="connsiteY4797" fmla="*/ 622957 h 1041673"/>
              <a:gd name="connsiteX4798" fmla="*/ 3452483 w 5155357"/>
              <a:gd name="connsiteY4798" fmla="*/ 616740 h 1041673"/>
              <a:gd name="connsiteX4799" fmla="*/ 3454038 w 5155357"/>
              <a:gd name="connsiteY4799" fmla="*/ 615807 h 1041673"/>
              <a:gd name="connsiteX4800" fmla="*/ 3450556 w 5155357"/>
              <a:gd name="connsiteY4800" fmla="*/ 622646 h 1041673"/>
              <a:gd name="connsiteX4801" fmla="*/ 3445768 w 5155357"/>
              <a:gd name="connsiteY4801" fmla="*/ 629859 h 1041673"/>
              <a:gd name="connsiteX4802" fmla="*/ 3441851 w 5155357"/>
              <a:gd name="connsiteY4802" fmla="*/ 634647 h 1041673"/>
              <a:gd name="connsiteX4803" fmla="*/ 3440110 w 5155357"/>
              <a:gd name="connsiteY4803" fmla="*/ 638129 h 1041673"/>
              <a:gd name="connsiteX4804" fmla="*/ 3453789 w 5155357"/>
              <a:gd name="connsiteY4804" fmla="*/ 644098 h 1041673"/>
              <a:gd name="connsiteX4805" fmla="*/ 3449499 w 5155357"/>
              <a:gd name="connsiteY4805" fmla="*/ 651435 h 1041673"/>
              <a:gd name="connsiteX4806" fmla="*/ 3444835 w 5155357"/>
              <a:gd name="connsiteY4806" fmla="*/ 655476 h 1041673"/>
              <a:gd name="connsiteX4807" fmla="*/ 3446390 w 5155357"/>
              <a:gd name="connsiteY4807" fmla="*/ 650813 h 1041673"/>
              <a:gd name="connsiteX4808" fmla="*/ 3450058 w 5155357"/>
              <a:gd name="connsiteY4808" fmla="*/ 644346 h 1041673"/>
              <a:gd name="connsiteX4809" fmla="*/ 3453292 w 5155357"/>
              <a:gd name="connsiteY4809" fmla="*/ 640180 h 1041673"/>
              <a:gd name="connsiteX4810" fmla="*/ 3456090 w 5155357"/>
              <a:gd name="connsiteY4810" fmla="*/ 639061 h 1041673"/>
              <a:gd name="connsiteX4811" fmla="*/ 3453789 w 5155357"/>
              <a:gd name="connsiteY4811" fmla="*/ 644098 h 1041673"/>
              <a:gd name="connsiteX4812" fmla="*/ 3456961 w 5155357"/>
              <a:gd name="connsiteY4812" fmla="*/ 634709 h 1041673"/>
              <a:gd name="connsiteX4813" fmla="*/ 3456400 w 5155357"/>
              <a:gd name="connsiteY4813" fmla="*/ 637009 h 1041673"/>
              <a:gd name="connsiteX4814" fmla="*/ 3456961 w 5155357"/>
              <a:gd name="connsiteY4814" fmla="*/ 634709 h 1041673"/>
              <a:gd name="connsiteX4815" fmla="*/ 3456961 w 5155357"/>
              <a:gd name="connsiteY4815" fmla="*/ 681031 h 1041673"/>
              <a:gd name="connsiteX4816" fmla="*/ 3458079 w 5155357"/>
              <a:gd name="connsiteY4816" fmla="*/ 678295 h 1041673"/>
              <a:gd name="connsiteX4817" fmla="*/ 3458639 w 5155357"/>
              <a:gd name="connsiteY4817" fmla="*/ 678295 h 1041673"/>
              <a:gd name="connsiteX4818" fmla="*/ 3458639 w 5155357"/>
              <a:gd name="connsiteY4818" fmla="*/ 678171 h 1041673"/>
              <a:gd name="connsiteX4819" fmla="*/ 3459137 w 5155357"/>
              <a:gd name="connsiteY4819" fmla="*/ 678544 h 1041673"/>
              <a:gd name="connsiteX4820" fmla="*/ 3456961 w 5155357"/>
              <a:gd name="connsiteY4820" fmla="*/ 681031 h 1041673"/>
              <a:gd name="connsiteX4821" fmla="*/ 3460318 w 5155357"/>
              <a:gd name="connsiteY4821" fmla="*/ 677736 h 1041673"/>
              <a:gd name="connsiteX4822" fmla="*/ 3460193 w 5155357"/>
              <a:gd name="connsiteY4822" fmla="*/ 677984 h 1041673"/>
              <a:gd name="connsiteX4823" fmla="*/ 3459012 w 5155357"/>
              <a:gd name="connsiteY4823" fmla="*/ 677176 h 1041673"/>
              <a:gd name="connsiteX4824" fmla="*/ 3459137 w 5155357"/>
              <a:gd name="connsiteY4824" fmla="*/ 677176 h 1041673"/>
              <a:gd name="connsiteX4825" fmla="*/ 3464733 w 5155357"/>
              <a:gd name="connsiteY4825" fmla="*/ 668285 h 1041673"/>
              <a:gd name="connsiteX4826" fmla="*/ 3460255 w 5155357"/>
              <a:gd name="connsiteY4826" fmla="*/ 677798 h 1041673"/>
              <a:gd name="connsiteX4827" fmla="*/ 3466971 w 5155357"/>
              <a:gd name="connsiteY4827" fmla="*/ 622460 h 1041673"/>
              <a:gd name="connsiteX4828" fmla="*/ 3469769 w 5155357"/>
              <a:gd name="connsiteY4828" fmla="*/ 615745 h 1041673"/>
              <a:gd name="connsiteX4829" fmla="*/ 3466971 w 5155357"/>
              <a:gd name="connsiteY4829" fmla="*/ 622460 h 1041673"/>
              <a:gd name="connsiteX4830" fmla="*/ 3473686 w 5155357"/>
              <a:gd name="connsiteY4830" fmla="*/ 611206 h 1041673"/>
              <a:gd name="connsiteX4831" fmla="*/ 3473561 w 5155357"/>
              <a:gd name="connsiteY4831" fmla="*/ 610957 h 1041673"/>
              <a:gd name="connsiteX4832" fmla="*/ 3473561 w 5155357"/>
              <a:gd name="connsiteY4832" fmla="*/ 610957 h 1041673"/>
              <a:gd name="connsiteX4833" fmla="*/ 3474121 w 5155357"/>
              <a:gd name="connsiteY4833" fmla="*/ 611330 h 1041673"/>
              <a:gd name="connsiteX4834" fmla="*/ 3473624 w 5155357"/>
              <a:gd name="connsiteY4834" fmla="*/ 611206 h 1041673"/>
              <a:gd name="connsiteX4835" fmla="*/ 3474867 w 5155357"/>
              <a:gd name="connsiteY4835" fmla="*/ 610957 h 1041673"/>
              <a:gd name="connsiteX4836" fmla="*/ 3474245 w 5155357"/>
              <a:gd name="connsiteY4836" fmla="*/ 610522 h 1041673"/>
              <a:gd name="connsiteX4837" fmla="*/ 3476981 w 5155357"/>
              <a:gd name="connsiteY4837" fmla="*/ 606729 h 1041673"/>
              <a:gd name="connsiteX4838" fmla="*/ 3476981 w 5155357"/>
              <a:gd name="connsiteY4838" fmla="*/ 606605 h 1041673"/>
              <a:gd name="connsiteX4839" fmla="*/ 3476981 w 5155357"/>
              <a:gd name="connsiteY4839" fmla="*/ 606605 h 1041673"/>
              <a:gd name="connsiteX4840" fmla="*/ 3477479 w 5155357"/>
              <a:gd name="connsiteY4840" fmla="*/ 606791 h 1041673"/>
              <a:gd name="connsiteX4841" fmla="*/ 3474743 w 5155357"/>
              <a:gd name="connsiteY4841" fmla="*/ 610584 h 1041673"/>
              <a:gd name="connsiteX4842" fmla="*/ 3474867 w 5155357"/>
              <a:gd name="connsiteY4842" fmla="*/ 610895 h 1041673"/>
              <a:gd name="connsiteX4843" fmla="*/ 3478162 w 5155357"/>
              <a:gd name="connsiteY4843" fmla="*/ 605734 h 1041673"/>
              <a:gd name="connsiteX4844" fmla="*/ 3478162 w 5155357"/>
              <a:gd name="connsiteY4844" fmla="*/ 605734 h 1041673"/>
              <a:gd name="connsiteX4845" fmla="*/ 3477603 w 5155357"/>
              <a:gd name="connsiteY4845" fmla="*/ 605610 h 1041673"/>
              <a:gd name="connsiteX4846" fmla="*/ 3480339 w 5155357"/>
              <a:gd name="connsiteY4846" fmla="*/ 602314 h 1041673"/>
              <a:gd name="connsiteX4847" fmla="*/ 3478100 w 5155357"/>
              <a:gd name="connsiteY4847" fmla="*/ 605734 h 1041673"/>
              <a:gd name="connsiteX4848" fmla="*/ 3478660 w 5155357"/>
              <a:gd name="connsiteY4848" fmla="*/ 582480 h 1041673"/>
              <a:gd name="connsiteX4849" fmla="*/ 3473997 w 5155357"/>
              <a:gd name="connsiteY4849" fmla="*/ 587951 h 1041673"/>
              <a:gd name="connsiteX4850" fmla="*/ 3471820 w 5155357"/>
              <a:gd name="connsiteY4850" fmla="*/ 592552 h 1041673"/>
              <a:gd name="connsiteX4851" fmla="*/ 3463800 w 5155357"/>
              <a:gd name="connsiteY4851" fmla="*/ 600698 h 1041673"/>
              <a:gd name="connsiteX4852" fmla="*/ 3466038 w 5155357"/>
              <a:gd name="connsiteY4852" fmla="*/ 596470 h 1041673"/>
              <a:gd name="connsiteX4853" fmla="*/ 3464733 w 5155357"/>
              <a:gd name="connsiteY4853" fmla="*/ 599579 h 1041673"/>
              <a:gd name="connsiteX4854" fmla="*/ 3472566 w 5155357"/>
              <a:gd name="connsiteY4854" fmla="*/ 588946 h 1041673"/>
              <a:gd name="connsiteX4855" fmla="*/ 3467468 w 5155357"/>
              <a:gd name="connsiteY4855" fmla="*/ 593796 h 1041673"/>
              <a:gd name="connsiteX4856" fmla="*/ 3468960 w 5155357"/>
              <a:gd name="connsiteY4856" fmla="*/ 591122 h 1041673"/>
              <a:gd name="connsiteX4857" fmla="*/ 3470764 w 5155357"/>
              <a:gd name="connsiteY4857" fmla="*/ 588822 h 1041673"/>
              <a:gd name="connsiteX4858" fmla="*/ 3473375 w 5155357"/>
              <a:gd name="connsiteY4858" fmla="*/ 586521 h 1041673"/>
              <a:gd name="connsiteX4859" fmla="*/ 3474929 w 5155357"/>
              <a:gd name="connsiteY4859" fmla="*/ 583661 h 1041673"/>
              <a:gd name="connsiteX4860" fmla="*/ 3477479 w 5155357"/>
              <a:gd name="connsiteY4860" fmla="*/ 578873 h 1041673"/>
              <a:gd name="connsiteX4861" fmla="*/ 3480215 w 5155357"/>
              <a:gd name="connsiteY4861" fmla="*/ 575640 h 1041673"/>
              <a:gd name="connsiteX4862" fmla="*/ 3481520 w 5155357"/>
              <a:gd name="connsiteY4862" fmla="*/ 577070 h 1041673"/>
              <a:gd name="connsiteX4863" fmla="*/ 3478660 w 5155357"/>
              <a:gd name="connsiteY4863" fmla="*/ 582480 h 1041673"/>
              <a:gd name="connsiteX4864" fmla="*/ 3484878 w 5155357"/>
              <a:gd name="connsiteY4864" fmla="*/ 572158 h 1041673"/>
              <a:gd name="connsiteX4865" fmla="*/ 3489914 w 5155357"/>
              <a:gd name="connsiteY4865" fmla="*/ 563267 h 1041673"/>
              <a:gd name="connsiteX4866" fmla="*/ 3484878 w 5155357"/>
              <a:gd name="connsiteY4866" fmla="*/ 572158 h 1041673"/>
              <a:gd name="connsiteX4867" fmla="*/ 3490101 w 5155357"/>
              <a:gd name="connsiteY4867" fmla="*/ 558915 h 1041673"/>
              <a:gd name="connsiteX4868" fmla="*/ 3486619 w 5155357"/>
              <a:gd name="connsiteY4868" fmla="*/ 561091 h 1041673"/>
              <a:gd name="connsiteX4869" fmla="*/ 3484567 w 5155357"/>
              <a:gd name="connsiteY4869" fmla="*/ 564821 h 1041673"/>
              <a:gd name="connsiteX4870" fmla="*/ 3481023 w 5155357"/>
              <a:gd name="connsiteY4870" fmla="*/ 570542 h 1041673"/>
              <a:gd name="connsiteX4871" fmla="*/ 3479095 w 5155357"/>
              <a:gd name="connsiteY4871" fmla="*/ 571723 h 1041673"/>
              <a:gd name="connsiteX4872" fmla="*/ 3483261 w 5155357"/>
              <a:gd name="connsiteY4872" fmla="*/ 564200 h 1041673"/>
              <a:gd name="connsiteX4873" fmla="*/ 3487365 w 5155357"/>
              <a:gd name="connsiteY4873" fmla="*/ 557484 h 1041673"/>
              <a:gd name="connsiteX4874" fmla="*/ 3490598 w 5155357"/>
              <a:gd name="connsiteY4874" fmla="*/ 553754 h 1041673"/>
              <a:gd name="connsiteX4875" fmla="*/ 3492401 w 5155357"/>
              <a:gd name="connsiteY4875" fmla="*/ 555433 h 1041673"/>
              <a:gd name="connsiteX4876" fmla="*/ 3490101 w 5155357"/>
              <a:gd name="connsiteY4876" fmla="*/ 558915 h 1041673"/>
              <a:gd name="connsiteX4877" fmla="*/ 3598352 w 5155357"/>
              <a:gd name="connsiteY4877" fmla="*/ 663373 h 1041673"/>
              <a:gd name="connsiteX4878" fmla="*/ 3597357 w 5155357"/>
              <a:gd name="connsiteY4878" fmla="*/ 662253 h 1041673"/>
              <a:gd name="connsiteX4879" fmla="*/ 3597854 w 5155357"/>
              <a:gd name="connsiteY4879" fmla="*/ 660450 h 1041673"/>
              <a:gd name="connsiteX4880" fmla="*/ 3599036 w 5155357"/>
              <a:gd name="connsiteY4880" fmla="*/ 661445 h 1041673"/>
              <a:gd name="connsiteX4881" fmla="*/ 3598352 w 5155357"/>
              <a:gd name="connsiteY4881" fmla="*/ 663373 h 1041673"/>
              <a:gd name="connsiteX4882" fmla="*/ 3609357 w 5155357"/>
              <a:gd name="connsiteY4882" fmla="*/ 551515 h 1041673"/>
              <a:gd name="connsiteX4883" fmla="*/ 3610973 w 5155357"/>
              <a:gd name="connsiteY4883" fmla="*/ 552075 h 1041673"/>
              <a:gd name="connsiteX4884" fmla="*/ 3610973 w 5155357"/>
              <a:gd name="connsiteY4884" fmla="*/ 553256 h 1041673"/>
              <a:gd name="connsiteX4885" fmla="*/ 3609419 w 5155357"/>
              <a:gd name="connsiteY4885" fmla="*/ 553256 h 1041673"/>
              <a:gd name="connsiteX4886" fmla="*/ 3609419 w 5155357"/>
              <a:gd name="connsiteY4886" fmla="*/ 551515 h 1041673"/>
              <a:gd name="connsiteX4887" fmla="*/ 3607927 w 5155357"/>
              <a:gd name="connsiteY4887" fmla="*/ 657839 h 1041673"/>
              <a:gd name="connsiteX4888" fmla="*/ 3609233 w 5155357"/>
              <a:gd name="connsiteY4888" fmla="*/ 659455 h 1041673"/>
              <a:gd name="connsiteX4889" fmla="*/ 3608362 w 5155357"/>
              <a:gd name="connsiteY4889" fmla="*/ 661507 h 1041673"/>
              <a:gd name="connsiteX4890" fmla="*/ 3607927 w 5155357"/>
              <a:gd name="connsiteY4890" fmla="*/ 657839 h 1041673"/>
              <a:gd name="connsiteX4891" fmla="*/ 3608113 w 5155357"/>
              <a:gd name="connsiteY4891" fmla="*/ 668160 h 1041673"/>
              <a:gd name="connsiteX4892" fmla="*/ 3608797 w 5155357"/>
              <a:gd name="connsiteY4892" fmla="*/ 666108 h 1041673"/>
              <a:gd name="connsiteX4893" fmla="*/ 3609108 w 5155357"/>
              <a:gd name="connsiteY4893" fmla="*/ 668160 h 1041673"/>
              <a:gd name="connsiteX4894" fmla="*/ 3609357 w 5155357"/>
              <a:gd name="connsiteY4894" fmla="*/ 671207 h 1041673"/>
              <a:gd name="connsiteX4895" fmla="*/ 3608611 w 5155357"/>
              <a:gd name="connsiteY4895" fmla="*/ 671829 h 1041673"/>
              <a:gd name="connsiteX4896" fmla="*/ 3608113 w 5155357"/>
              <a:gd name="connsiteY4896" fmla="*/ 668160 h 1041673"/>
              <a:gd name="connsiteX4897" fmla="*/ 3609233 w 5155357"/>
              <a:gd name="connsiteY4897" fmla="*/ 678855 h 1041673"/>
              <a:gd name="connsiteX4898" fmla="*/ 3610352 w 5155357"/>
              <a:gd name="connsiteY4898" fmla="*/ 680347 h 1041673"/>
              <a:gd name="connsiteX4899" fmla="*/ 3609295 w 5155357"/>
              <a:gd name="connsiteY4899" fmla="*/ 681093 h 1041673"/>
              <a:gd name="connsiteX4900" fmla="*/ 3609233 w 5155357"/>
              <a:gd name="connsiteY4900" fmla="*/ 678855 h 1041673"/>
              <a:gd name="connsiteX4901" fmla="*/ 3609543 w 5155357"/>
              <a:gd name="connsiteY4901" fmla="*/ 693466 h 1041673"/>
              <a:gd name="connsiteX4902" fmla="*/ 3610538 w 5155357"/>
              <a:gd name="connsiteY4902" fmla="*/ 694834 h 1041673"/>
              <a:gd name="connsiteX4903" fmla="*/ 3610663 w 5155357"/>
              <a:gd name="connsiteY4903" fmla="*/ 698503 h 1041673"/>
              <a:gd name="connsiteX4904" fmla="*/ 3609979 w 5155357"/>
              <a:gd name="connsiteY4904" fmla="*/ 701798 h 1041673"/>
              <a:gd name="connsiteX4905" fmla="*/ 3609917 w 5155357"/>
              <a:gd name="connsiteY4905" fmla="*/ 699373 h 1041673"/>
              <a:gd name="connsiteX4906" fmla="*/ 3609357 w 5155357"/>
              <a:gd name="connsiteY4906" fmla="*/ 697011 h 1041673"/>
              <a:gd name="connsiteX4907" fmla="*/ 3609543 w 5155357"/>
              <a:gd name="connsiteY4907" fmla="*/ 693466 h 1041673"/>
              <a:gd name="connsiteX4908" fmla="*/ 3609357 w 5155357"/>
              <a:gd name="connsiteY4908" fmla="*/ 706213 h 1041673"/>
              <a:gd name="connsiteX4909" fmla="*/ 3609357 w 5155357"/>
              <a:gd name="connsiteY4909" fmla="*/ 705032 h 1041673"/>
              <a:gd name="connsiteX4910" fmla="*/ 3609917 w 5155357"/>
              <a:gd name="connsiteY4910" fmla="*/ 704472 h 1041673"/>
              <a:gd name="connsiteX4911" fmla="*/ 3609357 w 5155357"/>
              <a:gd name="connsiteY4911" fmla="*/ 706213 h 1041673"/>
              <a:gd name="connsiteX4912" fmla="*/ 3609917 w 5155357"/>
              <a:gd name="connsiteY4912" fmla="*/ 709570 h 1041673"/>
              <a:gd name="connsiteX4913" fmla="*/ 3611036 w 5155357"/>
              <a:gd name="connsiteY4913" fmla="*/ 712306 h 1041673"/>
              <a:gd name="connsiteX4914" fmla="*/ 3609917 w 5155357"/>
              <a:gd name="connsiteY4914" fmla="*/ 709570 h 1041673"/>
              <a:gd name="connsiteX4915" fmla="*/ 3611596 w 5155357"/>
              <a:gd name="connsiteY4915" fmla="*/ 727415 h 1041673"/>
              <a:gd name="connsiteX4916" fmla="*/ 3611036 w 5155357"/>
              <a:gd name="connsiteY4916" fmla="*/ 725674 h 1041673"/>
              <a:gd name="connsiteX4917" fmla="*/ 3611596 w 5155357"/>
              <a:gd name="connsiteY4917" fmla="*/ 727415 h 1041673"/>
              <a:gd name="connsiteX4918" fmla="*/ 3611036 w 5155357"/>
              <a:gd name="connsiteY4918" fmla="*/ 720141 h 1041673"/>
              <a:gd name="connsiteX4919" fmla="*/ 3609917 w 5155357"/>
              <a:gd name="connsiteY4919" fmla="*/ 714482 h 1041673"/>
              <a:gd name="connsiteX4920" fmla="*/ 3611596 w 5155357"/>
              <a:gd name="connsiteY4920" fmla="*/ 714482 h 1041673"/>
              <a:gd name="connsiteX4921" fmla="*/ 3611036 w 5155357"/>
              <a:gd name="connsiteY4921" fmla="*/ 720141 h 1041673"/>
              <a:gd name="connsiteX4922" fmla="*/ 3707597 w 5155357"/>
              <a:gd name="connsiteY4922" fmla="*/ 579682 h 1041673"/>
              <a:gd name="connsiteX4923" fmla="*/ 3707597 w 5155357"/>
              <a:gd name="connsiteY4923" fmla="*/ 579682 h 1041673"/>
              <a:gd name="connsiteX4924" fmla="*/ 3708592 w 5155357"/>
              <a:gd name="connsiteY4924" fmla="*/ 575640 h 1041673"/>
              <a:gd name="connsiteX4925" fmla="*/ 3708592 w 5155357"/>
              <a:gd name="connsiteY4925" fmla="*/ 575454 h 1041673"/>
              <a:gd name="connsiteX4926" fmla="*/ 3708717 w 5155357"/>
              <a:gd name="connsiteY4926" fmla="*/ 575454 h 1041673"/>
              <a:gd name="connsiteX4927" fmla="*/ 3707597 w 5155357"/>
              <a:gd name="connsiteY4927" fmla="*/ 579993 h 1041673"/>
              <a:gd name="connsiteX4928" fmla="*/ 3707597 w 5155357"/>
              <a:gd name="connsiteY4928" fmla="*/ 579620 h 1041673"/>
              <a:gd name="connsiteX4929" fmla="*/ 3708655 w 5155357"/>
              <a:gd name="connsiteY4929" fmla="*/ 648574 h 1041673"/>
              <a:gd name="connsiteX4930" fmla="*/ 3708281 w 5155357"/>
              <a:gd name="connsiteY4930" fmla="*/ 644968 h 1041673"/>
              <a:gd name="connsiteX4931" fmla="*/ 3710333 w 5155357"/>
              <a:gd name="connsiteY4931" fmla="*/ 644968 h 1041673"/>
              <a:gd name="connsiteX4932" fmla="*/ 3708655 w 5155357"/>
              <a:gd name="connsiteY4932" fmla="*/ 648574 h 1041673"/>
              <a:gd name="connsiteX4933" fmla="*/ 3709276 w 5155357"/>
              <a:gd name="connsiteY4933" fmla="*/ 642170 h 1041673"/>
              <a:gd name="connsiteX4934" fmla="*/ 3710706 w 5155357"/>
              <a:gd name="connsiteY4934" fmla="*/ 639310 h 1041673"/>
              <a:gd name="connsiteX4935" fmla="*/ 3711203 w 5155357"/>
              <a:gd name="connsiteY4935" fmla="*/ 641113 h 1041673"/>
              <a:gd name="connsiteX4936" fmla="*/ 3709276 w 5155357"/>
              <a:gd name="connsiteY4936" fmla="*/ 642170 h 1041673"/>
              <a:gd name="connsiteX4937" fmla="*/ 3784635 w 5155357"/>
              <a:gd name="connsiteY4937" fmla="*/ 429275 h 1041673"/>
              <a:gd name="connsiteX4938" fmla="*/ 3784635 w 5155357"/>
              <a:gd name="connsiteY4938" fmla="*/ 429834 h 1041673"/>
              <a:gd name="connsiteX4939" fmla="*/ 3784635 w 5155357"/>
              <a:gd name="connsiteY4939" fmla="*/ 429275 h 1041673"/>
              <a:gd name="connsiteX4940" fmla="*/ 3780159 w 5155357"/>
              <a:gd name="connsiteY4940" fmla="*/ 453835 h 1041673"/>
              <a:gd name="connsiteX4941" fmla="*/ 3780159 w 5155357"/>
              <a:gd name="connsiteY4941" fmla="*/ 459431 h 1041673"/>
              <a:gd name="connsiteX4942" fmla="*/ 3780283 w 5155357"/>
              <a:gd name="connsiteY4942" fmla="*/ 459741 h 1041673"/>
              <a:gd name="connsiteX4943" fmla="*/ 3780283 w 5155357"/>
              <a:gd name="connsiteY4943" fmla="*/ 459741 h 1041673"/>
              <a:gd name="connsiteX4944" fmla="*/ 3779661 w 5155357"/>
              <a:gd name="connsiteY4944" fmla="*/ 459306 h 1041673"/>
              <a:gd name="connsiteX4945" fmla="*/ 3780221 w 5155357"/>
              <a:gd name="connsiteY4945" fmla="*/ 453835 h 1041673"/>
              <a:gd name="connsiteX4946" fmla="*/ 3769340 w 5155357"/>
              <a:gd name="connsiteY4946" fmla="*/ 497670 h 1041673"/>
              <a:gd name="connsiteX4947" fmla="*/ 3770210 w 5155357"/>
              <a:gd name="connsiteY4947" fmla="*/ 500343 h 1041673"/>
              <a:gd name="connsiteX4948" fmla="*/ 3768780 w 5155357"/>
              <a:gd name="connsiteY4948" fmla="*/ 502830 h 1041673"/>
              <a:gd name="connsiteX4949" fmla="*/ 3768034 w 5155357"/>
              <a:gd name="connsiteY4949" fmla="*/ 499970 h 1041673"/>
              <a:gd name="connsiteX4950" fmla="*/ 3769340 w 5155357"/>
              <a:gd name="connsiteY4950" fmla="*/ 497670 h 1041673"/>
              <a:gd name="connsiteX4951" fmla="*/ 3769526 w 5155357"/>
              <a:gd name="connsiteY4951" fmla="*/ 513525 h 1041673"/>
              <a:gd name="connsiteX4952" fmla="*/ 3768780 w 5155357"/>
              <a:gd name="connsiteY4952" fmla="*/ 513525 h 1041673"/>
              <a:gd name="connsiteX4953" fmla="*/ 3769402 w 5155357"/>
              <a:gd name="connsiteY4953" fmla="*/ 511038 h 1041673"/>
              <a:gd name="connsiteX4954" fmla="*/ 3769588 w 5155357"/>
              <a:gd name="connsiteY4954" fmla="*/ 510292 h 1041673"/>
              <a:gd name="connsiteX4955" fmla="*/ 3769526 w 5155357"/>
              <a:gd name="connsiteY4955" fmla="*/ 513525 h 1041673"/>
              <a:gd name="connsiteX4956" fmla="*/ 3754479 w 5155357"/>
              <a:gd name="connsiteY4956" fmla="*/ 473358 h 1041673"/>
              <a:gd name="connsiteX4957" fmla="*/ 3755598 w 5155357"/>
              <a:gd name="connsiteY4957" fmla="*/ 473918 h 1041673"/>
              <a:gd name="connsiteX4958" fmla="*/ 3755039 w 5155357"/>
              <a:gd name="connsiteY4958" fmla="*/ 475037 h 1041673"/>
              <a:gd name="connsiteX4959" fmla="*/ 3753919 w 5155357"/>
              <a:gd name="connsiteY4959" fmla="*/ 474478 h 1041673"/>
              <a:gd name="connsiteX4960" fmla="*/ 3754479 w 5155357"/>
              <a:gd name="connsiteY4960" fmla="*/ 473358 h 1041673"/>
              <a:gd name="connsiteX4961" fmla="*/ 3746893 w 5155357"/>
              <a:gd name="connsiteY4961" fmla="*/ 492198 h 1041673"/>
              <a:gd name="connsiteX4962" fmla="*/ 3748696 w 5155357"/>
              <a:gd name="connsiteY4962" fmla="*/ 490644 h 1041673"/>
              <a:gd name="connsiteX4963" fmla="*/ 3749629 w 5155357"/>
              <a:gd name="connsiteY4963" fmla="*/ 489649 h 1041673"/>
              <a:gd name="connsiteX4964" fmla="*/ 3750251 w 5155357"/>
              <a:gd name="connsiteY4964" fmla="*/ 487286 h 1041673"/>
              <a:gd name="connsiteX4965" fmla="*/ 3751059 w 5155357"/>
              <a:gd name="connsiteY4965" fmla="*/ 484612 h 1041673"/>
              <a:gd name="connsiteX4966" fmla="*/ 3751930 w 5155357"/>
              <a:gd name="connsiteY4966" fmla="*/ 482125 h 1041673"/>
              <a:gd name="connsiteX4967" fmla="*/ 3751308 w 5155357"/>
              <a:gd name="connsiteY4967" fmla="*/ 480322 h 1041673"/>
              <a:gd name="connsiteX4968" fmla="*/ 3752614 w 5155357"/>
              <a:gd name="connsiteY4968" fmla="*/ 477897 h 1041673"/>
              <a:gd name="connsiteX4969" fmla="*/ 3753733 w 5155357"/>
              <a:gd name="connsiteY4969" fmla="*/ 479576 h 1041673"/>
              <a:gd name="connsiteX4970" fmla="*/ 3753111 w 5155357"/>
              <a:gd name="connsiteY4970" fmla="*/ 485607 h 1041673"/>
              <a:gd name="connsiteX4971" fmla="*/ 3752054 w 5155357"/>
              <a:gd name="connsiteY4971" fmla="*/ 489276 h 1041673"/>
              <a:gd name="connsiteX4972" fmla="*/ 3750624 w 5155357"/>
              <a:gd name="connsiteY4972" fmla="*/ 492509 h 1041673"/>
              <a:gd name="connsiteX4973" fmla="*/ 3749754 w 5155357"/>
              <a:gd name="connsiteY4973" fmla="*/ 494685 h 1041673"/>
              <a:gd name="connsiteX4974" fmla="*/ 3748324 w 5155357"/>
              <a:gd name="connsiteY4974" fmla="*/ 492198 h 1041673"/>
              <a:gd name="connsiteX4975" fmla="*/ 3746893 w 5155357"/>
              <a:gd name="connsiteY4975" fmla="*/ 492198 h 1041673"/>
              <a:gd name="connsiteX4976" fmla="*/ 3749878 w 5155357"/>
              <a:gd name="connsiteY4976" fmla="*/ 569982 h 1041673"/>
              <a:gd name="connsiteX4977" fmla="*/ 3749629 w 5155357"/>
              <a:gd name="connsiteY4977" fmla="*/ 571723 h 1041673"/>
              <a:gd name="connsiteX4978" fmla="*/ 3749443 w 5155357"/>
              <a:gd name="connsiteY4978" fmla="*/ 571599 h 1041673"/>
              <a:gd name="connsiteX4979" fmla="*/ 3748883 w 5155357"/>
              <a:gd name="connsiteY4979" fmla="*/ 569982 h 1041673"/>
              <a:gd name="connsiteX4980" fmla="*/ 3749878 w 5155357"/>
              <a:gd name="connsiteY4980" fmla="*/ 569982 h 1041673"/>
              <a:gd name="connsiteX4981" fmla="*/ 3715929 w 5155357"/>
              <a:gd name="connsiteY4981" fmla="*/ 620719 h 1041673"/>
              <a:gd name="connsiteX4982" fmla="*/ 3720406 w 5155357"/>
              <a:gd name="connsiteY4982" fmla="*/ 598957 h 1041673"/>
              <a:gd name="connsiteX4983" fmla="*/ 3721525 w 5155357"/>
              <a:gd name="connsiteY4983" fmla="*/ 597278 h 1041673"/>
              <a:gd name="connsiteX4984" fmla="*/ 3715929 w 5155357"/>
              <a:gd name="connsiteY4984" fmla="*/ 620719 h 1041673"/>
              <a:gd name="connsiteX4985" fmla="*/ 3721525 w 5155357"/>
              <a:gd name="connsiteY4985" fmla="*/ 521981 h 1041673"/>
              <a:gd name="connsiteX4986" fmla="*/ 3721338 w 5155357"/>
              <a:gd name="connsiteY4986" fmla="*/ 521981 h 1041673"/>
              <a:gd name="connsiteX4987" fmla="*/ 3721338 w 5155357"/>
              <a:gd name="connsiteY4987" fmla="*/ 521670 h 1041673"/>
              <a:gd name="connsiteX4988" fmla="*/ 3722147 w 5155357"/>
              <a:gd name="connsiteY4988" fmla="*/ 519681 h 1041673"/>
              <a:gd name="connsiteX4989" fmla="*/ 3722147 w 5155357"/>
              <a:gd name="connsiteY4989" fmla="*/ 522479 h 1041673"/>
              <a:gd name="connsiteX4990" fmla="*/ 3721587 w 5155357"/>
              <a:gd name="connsiteY4990" fmla="*/ 521981 h 1041673"/>
              <a:gd name="connsiteX4991" fmla="*/ 3722644 w 5155357"/>
              <a:gd name="connsiteY4991" fmla="*/ 592801 h 1041673"/>
              <a:gd name="connsiteX4992" fmla="*/ 3722644 w 5155357"/>
              <a:gd name="connsiteY4992" fmla="*/ 587267 h 1041673"/>
              <a:gd name="connsiteX4993" fmla="*/ 3723204 w 5155357"/>
              <a:gd name="connsiteY4993" fmla="*/ 587267 h 1041673"/>
              <a:gd name="connsiteX4994" fmla="*/ 3724074 w 5155357"/>
              <a:gd name="connsiteY4994" fmla="*/ 587267 h 1041673"/>
              <a:gd name="connsiteX4995" fmla="*/ 3724323 w 5155357"/>
              <a:gd name="connsiteY4995" fmla="*/ 587143 h 1041673"/>
              <a:gd name="connsiteX4996" fmla="*/ 3724323 w 5155357"/>
              <a:gd name="connsiteY4996" fmla="*/ 587267 h 1041673"/>
              <a:gd name="connsiteX4997" fmla="*/ 3722707 w 5155357"/>
              <a:gd name="connsiteY4997" fmla="*/ 592801 h 1041673"/>
              <a:gd name="connsiteX4998" fmla="*/ 3723763 w 5155357"/>
              <a:gd name="connsiteY4998" fmla="*/ 585526 h 1041673"/>
              <a:gd name="connsiteX4999" fmla="*/ 3723763 w 5155357"/>
              <a:gd name="connsiteY4999" fmla="*/ 585526 h 1041673"/>
              <a:gd name="connsiteX5000" fmla="*/ 3723204 w 5155357"/>
              <a:gd name="connsiteY5000" fmla="*/ 585526 h 1041673"/>
              <a:gd name="connsiteX5001" fmla="*/ 3723204 w 5155357"/>
              <a:gd name="connsiteY5001" fmla="*/ 585526 h 1041673"/>
              <a:gd name="connsiteX5002" fmla="*/ 3725442 w 5155357"/>
              <a:gd name="connsiteY5002" fmla="*/ 582728 h 1041673"/>
              <a:gd name="connsiteX5003" fmla="*/ 3723763 w 5155357"/>
              <a:gd name="connsiteY5003" fmla="*/ 585526 h 1041673"/>
              <a:gd name="connsiteX5004" fmla="*/ 3730914 w 5155357"/>
              <a:gd name="connsiteY5004" fmla="*/ 564137 h 1041673"/>
              <a:gd name="connsiteX5005" fmla="*/ 3729794 w 5155357"/>
              <a:gd name="connsiteY5005" fmla="*/ 570231 h 1041673"/>
              <a:gd name="connsiteX5006" fmla="*/ 3727556 w 5155357"/>
              <a:gd name="connsiteY5006" fmla="*/ 573899 h 1041673"/>
              <a:gd name="connsiteX5007" fmla="*/ 3726562 w 5155357"/>
              <a:gd name="connsiteY5007" fmla="*/ 573340 h 1041673"/>
              <a:gd name="connsiteX5008" fmla="*/ 3727121 w 5155357"/>
              <a:gd name="connsiteY5008" fmla="*/ 574956 h 1041673"/>
              <a:gd name="connsiteX5009" fmla="*/ 3727680 w 5155357"/>
              <a:gd name="connsiteY5009" fmla="*/ 574397 h 1041673"/>
              <a:gd name="connsiteX5010" fmla="*/ 3727556 w 5155357"/>
              <a:gd name="connsiteY5010" fmla="*/ 576697 h 1041673"/>
              <a:gd name="connsiteX5011" fmla="*/ 3725878 w 5155357"/>
              <a:gd name="connsiteY5011" fmla="*/ 576946 h 1041673"/>
              <a:gd name="connsiteX5012" fmla="*/ 3725504 w 5155357"/>
              <a:gd name="connsiteY5012" fmla="*/ 574894 h 1041673"/>
              <a:gd name="connsiteX5013" fmla="*/ 3726934 w 5155357"/>
              <a:gd name="connsiteY5013" fmla="*/ 571537 h 1041673"/>
              <a:gd name="connsiteX5014" fmla="*/ 3727556 w 5155357"/>
              <a:gd name="connsiteY5014" fmla="*/ 569298 h 1041673"/>
              <a:gd name="connsiteX5015" fmla="*/ 3727680 w 5155357"/>
              <a:gd name="connsiteY5015" fmla="*/ 567246 h 1041673"/>
              <a:gd name="connsiteX5016" fmla="*/ 3727680 w 5155357"/>
              <a:gd name="connsiteY5016" fmla="*/ 565194 h 1041673"/>
              <a:gd name="connsiteX5017" fmla="*/ 3729110 w 5155357"/>
              <a:gd name="connsiteY5017" fmla="*/ 562707 h 1041673"/>
              <a:gd name="connsiteX5018" fmla="*/ 3730168 w 5155357"/>
              <a:gd name="connsiteY5018" fmla="*/ 560531 h 1041673"/>
              <a:gd name="connsiteX5019" fmla="*/ 3731349 w 5155357"/>
              <a:gd name="connsiteY5019" fmla="*/ 558355 h 1041673"/>
              <a:gd name="connsiteX5020" fmla="*/ 3730914 w 5155357"/>
              <a:gd name="connsiteY5020" fmla="*/ 564137 h 1041673"/>
              <a:gd name="connsiteX5021" fmla="*/ 3735080 w 5155357"/>
              <a:gd name="connsiteY5021" fmla="*/ 642792 h 1041673"/>
              <a:gd name="connsiteX5022" fmla="*/ 3733526 w 5155357"/>
              <a:gd name="connsiteY5022" fmla="*/ 647020 h 1041673"/>
              <a:gd name="connsiteX5023" fmla="*/ 3734023 w 5155357"/>
              <a:gd name="connsiteY5023" fmla="*/ 641859 h 1041673"/>
              <a:gd name="connsiteX5024" fmla="*/ 3735390 w 5155357"/>
              <a:gd name="connsiteY5024" fmla="*/ 638813 h 1041673"/>
              <a:gd name="connsiteX5025" fmla="*/ 3735080 w 5155357"/>
              <a:gd name="connsiteY5025" fmla="*/ 642792 h 1041673"/>
              <a:gd name="connsiteX5026" fmla="*/ 3735702 w 5155357"/>
              <a:gd name="connsiteY5026" fmla="*/ 553629 h 1041673"/>
              <a:gd name="connsiteX5027" fmla="*/ 3735204 w 5155357"/>
              <a:gd name="connsiteY5027" fmla="*/ 549961 h 1041673"/>
              <a:gd name="connsiteX5028" fmla="*/ 3734272 w 5155357"/>
              <a:gd name="connsiteY5028" fmla="*/ 552945 h 1041673"/>
              <a:gd name="connsiteX5029" fmla="*/ 3732219 w 5155357"/>
              <a:gd name="connsiteY5029" fmla="*/ 556054 h 1041673"/>
              <a:gd name="connsiteX5030" fmla="*/ 3731598 w 5155357"/>
              <a:gd name="connsiteY5030" fmla="*/ 554873 h 1041673"/>
              <a:gd name="connsiteX5031" fmla="*/ 3731971 w 5155357"/>
              <a:gd name="connsiteY5031" fmla="*/ 553692 h 1041673"/>
              <a:gd name="connsiteX5032" fmla="*/ 3731847 w 5155357"/>
              <a:gd name="connsiteY5032" fmla="*/ 551515 h 1041673"/>
              <a:gd name="connsiteX5033" fmla="*/ 3733277 w 5155357"/>
              <a:gd name="connsiteY5033" fmla="*/ 547785 h 1041673"/>
              <a:gd name="connsiteX5034" fmla="*/ 3733152 w 5155357"/>
              <a:gd name="connsiteY5034" fmla="*/ 544551 h 1041673"/>
              <a:gd name="connsiteX5035" fmla="*/ 3734458 w 5155357"/>
              <a:gd name="connsiteY5035" fmla="*/ 539515 h 1041673"/>
              <a:gd name="connsiteX5036" fmla="*/ 3735080 w 5155357"/>
              <a:gd name="connsiteY5036" fmla="*/ 535101 h 1041673"/>
              <a:gd name="connsiteX5037" fmla="*/ 3736883 w 5155357"/>
              <a:gd name="connsiteY5037" fmla="*/ 530748 h 1041673"/>
              <a:gd name="connsiteX5038" fmla="*/ 3738189 w 5155357"/>
              <a:gd name="connsiteY5038" fmla="*/ 525836 h 1041673"/>
              <a:gd name="connsiteX5039" fmla="*/ 3742168 w 5155357"/>
              <a:gd name="connsiteY5039" fmla="*/ 507680 h 1041673"/>
              <a:gd name="connsiteX5040" fmla="*/ 3745153 w 5155357"/>
              <a:gd name="connsiteY5040" fmla="*/ 501711 h 1041673"/>
              <a:gd name="connsiteX5041" fmla="*/ 3746955 w 5155357"/>
              <a:gd name="connsiteY5041" fmla="*/ 502084 h 1041673"/>
              <a:gd name="connsiteX5042" fmla="*/ 3746209 w 5155357"/>
              <a:gd name="connsiteY5042" fmla="*/ 504696 h 1041673"/>
              <a:gd name="connsiteX5043" fmla="*/ 3744904 w 5155357"/>
              <a:gd name="connsiteY5043" fmla="*/ 508799 h 1041673"/>
              <a:gd name="connsiteX5044" fmla="*/ 3744904 w 5155357"/>
              <a:gd name="connsiteY5044" fmla="*/ 513090 h 1041673"/>
              <a:gd name="connsiteX5045" fmla="*/ 3744655 w 5155357"/>
              <a:gd name="connsiteY5045" fmla="*/ 515079 h 1041673"/>
              <a:gd name="connsiteX5046" fmla="*/ 3744407 w 5155357"/>
              <a:gd name="connsiteY5046" fmla="*/ 515204 h 1041673"/>
              <a:gd name="connsiteX5047" fmla="*/ 3744033 w 5155357"/>
              <a:gd name="connsiteY5047" fmla="*/ 515701 h 1041673"/>
              <a:gd name="connsiteX5048" fmla="*/ 3743846 w 5155357"/>
              <a:gd name="connsiteY5048" fmla="*/ 515701 h 1041673"/>
              <a:gd name="connsiteX5049" fmla="*/ 3743846 w 5155357"/>
              <a:gd name="connsiteY5049" fmla="*/ 504634 h 1041673"/>
              <a:gd name="connsiteX5050" fmla="*/ 3738251 w 5155357"/>
              <a:gd name="connsiteY5050" fmla="*/ 531432 h 1041673"/>
              <a:gd name="connsiteX5051" fmla="*/ 3736012 w 5155357"/>
              <a:gd name="connsiteY5051" fmla="*/ 533608 h 1041673"/>
              <a:gd name="connsiteX5052" fmla="*/ 3734893 w 5155357"/>
              <a:gd name="connsiteY5052" fmla="*/ 544241 h 1041673"/>
              <a:gd name="connsiteX5053" fmla="*/ 3737132 w 5155357"/>
              <a:gd name="connsiteY5053" fmla="*/ 547598 h 1041673"/>
              <a:gd name="connsiteX5054" fmla="*/ 3736012 w 5155357"/>
              <a:gd name="connsiteY5054" fmla="*/ 552137 h 1041673"/>
              <a:gd name="connsiteX5055" fmla="*/ 3740489 w 5155357"/>
              <a:gd name="connsiteY5055" fmla="*/ 540323 h 1041673"/>
              <a:gd name="connsiteX5056" fmla="*/ 3742728 w 5155357"/>
              <a:gd name="connsiteY5056" fmla="*/ 524219 h 1041673"/>
              <a:gd name="connsiteX5057" fmla="*/ 3742541 w 5155357"/>
              <a:gd name="connsiteY5057" fmla="*/ 523722 h 1041673"/>
              <a:gd name="connsiteX5058" fmla="*/ 3742416 w 5155357"/>
              <a:gd name="connsiteY5058" fmla="*/ 523349 h 1041673"/>
              <a:gd name="connsiteX5059" fmla="*/ 3741857 w 5155357"/>
              <a:gd name="connsiteY5059" fmla="*/ 524468 h 1041673"/>
              <a:gd name="connsiteX5060" fmla="*/ 3742106 w 5155357"/>
              <a:gd name="connsiteY5060" fmla="*/ 523473 h 1041673"/>
              <a:gd name="connsiteX5061" fmla="*/ 3742416 w 5155357"/>
              <a:gd name="connsiteY5061" fmla="*/ 523349 h 1041673"/>
              <a:gd name="connsiteX5062" fmla="*/ 3742541 w 5155357"/>
              <a:gd name="connsiteY5062" fmla="*/ 523722 h 1041673"/>
              <a:gd name="connsiteX5063" fmla="*/ 3744158 w 5155357"/>
              <a:gd name="connsiteY5063" fmla="*/ 521981 h 1041673"/>
              <a:gd name="connsiteX5064" fmla="*/ 3744033 w 5155357"/>
              <a:gd name="connsiteY5064" fmla="*/ 525090 h 1041673"/>
              <a:gd name="connsiteX5065" fmla="*/ 3742790 w 5155357"/>
              <a:gd name="connsiteY5065" fmla="*/ 531432 h 1041673"/>
              <a:gd name="connsiteX5066" fmla="*/ 3741857 w 5155357"/>
              <a:gd name="connsiteY5066" fmla="*/ 537401 h 1041673"/>
              <a:gd name="connsiteX5067" fmla="*/ 3739681 w 5155357"/>
              <a:gd name="connsiteY5067" fmla="*/ 547101 h 1041673"/>
              <a:gd name="connsiteX5068" fmla="*/ 3738251 w 5155357"/>
              <a:gd name="connsiteY5068" fmla="*/ 550831 h 1041673"/>
              <a:gd name="connsiteX5069" fmla="*/ 3736697 w 5155357"/>
              <a:gd name="connsiteY5069" fmla="*/ 553816 h 1041673"/>
              <a:gd name="connsiteX5070" fmla="*/ 3735639 w 5155357"/>
              <a:gd name="connsiteY5070" fmla="*/ 553692 h 1041673"/>
              <a:gd name="connsiteX5071" fmla="*/ 3743846 w 5155357"/>
              <a:gd name="connsiteY5071" fmla="*/ 519681 h 1041673"/>
              <a:gd name="connsiteX5072" fmla="*/ 3743723 w 5155357"/>
              <a:gd name="connsiteY5072" fmla="*/ 519681 h 1041673"/>
              <a:gd name="connsiteX5073" fmla="*/ 3743723 w 5155357"/>
              <a:gd name="connsiteY5073" fmla="*/ 519432 h 1041673"/>
              <a:gd name="connsiteX5074" fmla="*/ 3744469 w 5155357"/>
              <a:gd name="connsiteY5074" fmla="*/ 516447 h 1041673"/>
              <a:gd name="connsiteX5075" fmla="*/ 3743784 w 5155357"/>
              <a:gd name="connsiteY5075" fmla="*/ 519681 h 1041673"/>
              <a:gd name="connsiteX5076" fmla="*/ 3737194 w 5155357"/>
              <a:gd name="connsiteY5076" fmla="*/ 631911 h 1041673"/>
              <a:gd name="connsiteX5077" fmla="*/ 3737194 w 5155357"/>
              <a:gd name="connsiteY5077" fmla="*/ 630232 h 1041673"/>
              <a:gd name="connsiteX5078" fmla="*/ 3737194 w 5155357"/>
              <a:gd name="connsiteY5078" fmla="*/ 631911 h 1041673"/>
              <a:gd name="connsiteX5079" fmla="*/ 3738873 w 5155357"/>
              <a:gd name="connsiteY5079" fmla="*/ 622460 h 1041673"/>
              <a:gd name="connsiteX5080" fmla="*/ 3739432 w 5155357"/>
              <a:gd name="connsiteY5080" fmla="*/ 617423 h 1041673"/>
              <a:gd name="connsiteX5081" fmla="*/ 3739743 w 5155357"/>
              <a:gd name="connsiteY5081" fmla="*/ 616802 h 1041673"/>
              <a:gd name="connsiteX5082" fmla="*/ 3741049 w 5155357"/>
              <a:gd name="connsiteY5082" fmla="*/ 616802 h 1041673"/>
              <a:gd name="connsiteX5083" fmla="*/ 3738810 w 5155357"/>
              <a:gd name="connsiteY5083" fmla="*/ 622460 h 1041673"/>
              <a:gd name="connsiteX5084" fmla="*/ 3739432 w 5155357"/>
              <a:gd name="connsiteY5084" fmla="*/ 615185 h 1041673"/>
              <a:gd name="connsiteX5085" fmla="*/ 3739432 w 5155357"/>
              <a:gd name="connsiteY5085" fmla="*/ 615372 h 1041673"/>
              <a:gd name="connsiteX5086" fmla="*/ 3739432 w 5155357"/>
              <a:gd name="connsiteY5086" fmla="*/ 615372 h 1041673"/>
              <a:gd name="connsiteX5087" fmla="*/ 3738313 w 5155357"/>
              <a:gd name="connsiteY5087" fmla="*/ 616677 h 1041673"/>
              <a:gd name="connsiteX5088" fmla="*/ 3739991 w 5155357"/>
              <a:gd name="connsiteY5088" fmla="*/ 609465 h 1041673"/>
              <a:gd name="connsiteX5089" fmla="*/ 3745028 w 5155357"/>
              <a:gd name="connsiteY5089" fmla="*/ 593920 h 1041673"/>
              <a:gd name="connsiteX5090" fmla="*/ 3739432 w 5155357"/>
              <a:gd name="connsiteY5090" fmla="*/ 615123 h 1041673"/>
              <a:gd name="connsiteX5091" fmla="*/ 3744407 w 5155357"/>
              <a:gd name="connsiteY5091" fmla="*/ 588884 h 1041673"/>
              <a:gd name="connsiteX5092" fmla="*/ 3745961 w 5155357"/>
              <a:gd name="connsiteY5092" fmla="*/ 583412 h 1041673"/>
              <a:gd name="connsiteX5093" fmla="*/ 3746458 w 5155357"/>
              <a:gd name="connsiteY5093" fmla="*/ 583537 h 1041673"/>
              <a:gd name="connsiteX5094" fmla="*/ 3744407 w 5155357"/>
              <a:gd name="connsiteY5094" fmla="*/ 588884 h 1041673"/>
              <a:gd name="connsiteX5095" fmla="*/ 3746645 w 5155357"/>
              <a:gd name="connsiteY5095" fmla="*/ 582231 h 1041673"/>
              <a:gd name="connsiteX5096" fmla="*/ 3746645 w 5155357"/>
              <a:gd name="connsiteY5096" fmla="*/ 582418 h 1041673"/>
              <a:gd name="connsiteX5097" fmla="*/ 3745899 w 5155357"/>
              <a:gd name="connsiteY5097" fmla="*/ 582231 h 1041673"/>
              <a:gd name="connsiteX5098" fmla="*/ 3745525 w 5155357"/>
              <a:gd name="connsiteY5098" fmla="*/ 582293 h 1041673"/>
              <a:gd name="connsiteX5099" fmla="*/ 3745525 w 5155357"/>
              <a:gd name="connsiteY5099" fmla="*/ 582293 h 1041673"/>
              <a:gd name="connsiteX5100" fmla="*/ 3748883 w 5155357"/>
              <a:gd name="connsiteY5100" fmla="*/ 578314 h 1041673"/>
              <a:gd name="connsiteX5101" fmla="*/ 3748883 w 5155357"/>
              <a:gd name="connsiteY5101" fmla="*/ 581174 h 1041673"/>
              <a:gd name="connsiteX5102" fmla="*/ 3746645 w 5155357"/>
              <a:gd name="connsiteY5102" fmla="*/ 582231 h 1041673"/>
              <a:gd name="connsiteX5103" fmla="*/ 3749443 w 5155357"/>
              <a:gd name="connsiteY5103" fmla="*/ 641921 h 1041673"/>
              <a:gd name="connsiteX5104" fmla="*/ 3748883 w 5155357"/>
              <a:gd name="connsiteY5104" fmla="*/ 640305 h 1041673"/>
              <a:gd name="connsiteX5105" fmla="*/ 3750002 w 5155357"/>
              <a:gd name="connsiteY5105" fmla="*/ 641362 h 1041673"/>
              <a:gd name="connsiteX5106" fmla="*/ 3749443 w 5155357"/>
              <a:gd name="connsiteY5106" fmla="*/ 641921 h 1041673"/>
              <a:gd name="connsiteX5107" fmla="*/ 3761381 w 5155357"/>
              <a:gd name="connsiteY5107" fmla="*/ 567246 h 1041673"/>
              <a:gd name="connsiteX5108" fmla="*/ 3763308 w 5155357"/>
              <a:gd name="connsiteY5108" fmla="*/ 566065 h 1041673"/>
              <a:gd name="connsiteX5109" fmla="*/ 3761381 w 5155357"/>
              <a:gd name="connsiteY5109" fmla="*/ 567246 h 1041673"/>
              <a:gd name="connsiteX5110" fmla="*/ 3765857 w 5155357"/>
              <a:gd name="connsiteY5110" fmla="*/ 556987 h 1041673"/>
              <a:gd name="connsiteX5111" fmla="*/ 3763619 w 5155357"/>
              <a:gd name="connsiteY5111" fmla="*/ 562272 h 1041673"/>
              <a:gd name="connsiteX5112" fmla="*/ 3763744 w 5155357"/>
              <a:gd name="connsiteY5112" fmla="*/ 558915 h 1041673"/>
              <a:gd name="connsiteX5113" fmla="*/ 3765174 w 5155357"/>
              <a:gd name="connsiteY5113" fmla="*/ 553319 h 1041673"/>
              <a:gd name="connsiteX5114" fmla="*/ 3765857 w 5155357"/>
              <a:gd name="connsiteY5114" fmla="*/ 556987 h 1041673"/>
              <a:gd name="connsiteX5115" fmla="*/ 3768282 w 5155357"/>
              <a:gd name="connsiteY5115" fmla="*/ 510727 h 1041673"/>
              <a:gd name="connsiteX5116" fmla="*/ 3767536 w 5155357"/>
              <a:gd name="connsiteY5116" fmla="*/ 513774 h 1041673"/>
              <a:gd name="connsiteX5117" fmla="*/ 3767536 w 5155357"/>
              <a:gd name="connsiteY5117" fmla="*/ 513960 h 1041673"/>
              <a:gd name="connsiteX5118" fmla="*/ 3751059 w 5155357"/>
              <a:gd name="connsiteY5118" fmla="*/ 576076 h 1041673"/>
              <a:gd name="connsiteX5119" fmla="*/ 3750500 w 5155357"/>
              <a:gd name="connsiteY5119" fmla="*/ 571599 h 1041673"/>
              <a:gd name="connsiteX5120" fmla="*/ 3750375 w 5155357"/>
              <a:gd name="connsiteY5120" fmla="*/ 571599 h 1041673"/>
              <a:gd name="connsiteX5121" fmla="*/ 3750562 w 5155357"/>
              <a:gd name="connsiteY5121" fmla="*/ 569920 h 1041673"/>
              <a:gd name="connsiteX5122" fmla="*/ 3750438 w 5155357"/>
              <a:gd name="connsiteY5122" fmla="*/ 567744 h 1041673"/>
              <a:gd name="connsiteX5123" fmla="*/ 3753235 w 5155357"/>
              <a:gd name="connsiteY5123" fmla="*/ 564386 h 1041673"/>
              <a:gd name="connsiteX5124" fmla="*/ 3755474 w 5155357"/>
              <a:gd name="connsiteY5124" fmla="*/ 552697 h 1041673"/>
              <a:gd name="connsiteX5125" fmla="*/ 3753795 w 5155357"/>
              <a:gd name="connsiteY5125" fmla="*/ 551515 h 1041673"/>
              <a:gd name="connsiteX5126" fmla="*/ 3757152 w 5155357"/>
              <a:gd name="connsiteY5126" fmla="*/ 540883 h 1041673"/>
              <a:gd name="connsiteX5127" fmla="*/ 3758831 w 5155357"/>
              <a:gd name="connsiteY5127" fmla="*/ 529132 h 1041673"/>
              <a:gd name="connsiteX5128" fmla="*/ 3760013 w 5155357"/>
              <a:gd name="connsiteY5128" fmla="*/ 529878 h 1041673"/>
              <a:gd name="connsiteX5129" fmla="*/ 3766106 w 5155357"/>
              <a:gd name="connsiteY5129" fmla="*/ 501214 h 1041673"/>
              <a:gd name="connsiteX5130" fmla="*/ 3766106 w 5155357"/>
              <a:gd name="connsiteY5130" fmla="*/ 505691 h 1041673"/>
              <a:gd name="connsiteX5131" fmla="*/ 3766355 w 5155357"/>
              <a:gd name="connsiteY5131" fmla="*/ 505815 h 1041673"/>
              <a:gd name="connsiteX5132" fmla="*/ 3766355 w 5155357"/>
              <a:gd name="connsiteY5132" fmla="*/ 505877 h 1041673"/>
              <a:gd name="connsiteX5133" fmla="*/ 3765857 w 5155357"/>
              <a:gd name="connsiteY5133" fmla="*/ 507183 h 1041673"/>
              <a:gd name="connsiteX5134" fmla="*/ 3765609 w 5155357"/>
              <a:gd name="connsiteY5134" fmla="*/ 507680 h 1041673"/>
              <a:gd name="connsiteX5135" fmla="*/ 3765920 w 5155357"/>
              <a:gd name="connsiteY5135" fmla="*/ 508551 h 1041673"/>
              <a:gd name="connsiteX5136" fmla="*/ 3766169 w 5155357"/>
              <a:gd name="connsiteY5136" fmla="*/ 508613 h 1041673"/>
              <a:gd name="connsiteX5137" fmla="*/ 3766728 w 5155357"/>
              <a:gd name="connsiteY5137" fmla="*/ 508240 h 1041673"/>
              <a:gd name="connsiteX5138" fmla="*/ 3766977 w 5155357"/>
              <a:gd name="connsiteY5138" fmla="*/ 507742 h 1041673"/>
              <a:gd name="connsiteX5139" fmla="*/ 3767412 w 5155357"/>
              <a:gd name="connsiteY5139" fmla="*/ 506748 h 1041673"/>
              <a:gd name="connsiteX5140" fmla="*/ 3767848 w 5155357"/>
              <a:gd name="connsiteY5140" fmla="*/ 505691 h 1041673"/>
              <a:gd name="connsiteX5141" fmla="*/ 3768407 w 5155357"/>
              <a:gd name="connsiteY5141" fmla="*/ 509608 h 1041673"/>
              <a:gd name="connsiteX5142" fmla="*/ 3768594 w 5155357"/>
              <a:gd name="connsiteY5142" fmla="*/ 509608 h 1041673"/>
              <a:gd name="connsiteX5143" fmla="*/ 3768282 w 5155357"/>
              <a:gd name="connsiteY5143" fmla="*/ 510727 h 1041673"/>
              <a:gd name="connsiteX5144" fmla="*/ 3769712 w 5155357"/>
              <a:gd name="connsiteY5144" fmla="*/ 537961 h 1041673"/>
              <a:gd name="connsiteX5145" fmla="*/ 3768655 w 5155357"/>
              <a:gd name="connsiteY5145" fmla="*/ 535909 h 1041673"/>
              <a:gd name="connsiteX5146" fmla="*/ 3770459 w 5155357"/>
              <a:gd name="connsiteY5146" fmla="*/ 532551 h 1041673"/>
              <a:gd name="connsiteX5147" fmla="*/ 3771142 w 5155357"/>
              <a:gd name="connsiteY5147" fmla="*/ 535287 h 1041673"/>
              <a:gd name="connsiteX5148" fmla="*/ 3769712 w 5155357"/>
              <a:gd name="connsiteY5148" fmla="*/ 537961 h 1041673"/>
              <a:gd name="connsiteX5149" fmla="*/ 3775806 w 5155357"/>
              <a:gd name="connsiteY5149" fmla="*/ 478706 h 1041673"/>
              <a:gd name="connsiteX5150" fmla="*/ 3775558 w 5155357"/>
              <a:gd name="connsiteY5150" fmla="*/ 482871 h 1041673"/>
              <a:gd name="connsiteX5151" fmla="*/ 3774376 w 5155357"/>
              <a:gd name="connsiteY5151" fmla="*/ 485669 h 1041673"/>
              <a:gd name="connsiteX5152" fmla="*/ 3773443 w 5155357"/>
              <a:gd name="connsiteY5152" fmla="*/ 488654 h 1041673"/>
              <a:gd name="connsiteX5153" fmla="*/ 3772324 w 5155357"/>
              <a:gd name="connsiteY5153" fmla="*/ 491265 h 1041673"/>
              <a:gd name="connsiteX5154" fmla="*/ 3771142 w 5155357"/>
              <a:gd name="connsiteY5154" fmla="*/ 490582 h 1041673"/>
              <a:gd name="connsiteX5155" fmla="*/ 3770770 w 5155357"/>
              <a:gd name="connsiteY5155" fmla="*/ 489027 h 1041673"/>
              <a:gd name="connsiteX5156" fmla="*/ 3772324 w 5155357"/>
              <a:gd name="connsiteY5156" fmla="*/ 487659 h 1041673"/>
              <a:gd name="connsiteX5157" fmla="*/ 3772572 w 5155357"/>
              <a:gd name="connsiteY5157" fmla="*/ 485172 h 1041673"/>
              <a:gd name="connsiteX5158" fmla="*/ 3773318 w 5155357"/>
              <a:gd name="connsiteY5158" fmla="*/ 482561 h 1041673"/>
              <a:gd name="connsiteX5159" fmla="*/ 3773692 w 5155357"/>
              <a:gd name="connsiteY5159" fmla="*/ 479887 h 1041673"/>
              <a:gd name="connsiteX5160" fmla="*/ 3773879 w 5155357"/>
              <a:gd name="connsiteY5160" fmla="*/ 476902 h 1041673"/>
              <a:gd name="connsiteX5161" fmla="*/ 3774997 w 5155357"/>
              <a:gd name="connsiteY5161" fmla="*/ 474975 h 1041673"/>
              <a:gd name="connsiteX5162" fmla="*/ 3776179 w 5155357"/>
              <a:gd name="connsiteY5162" fmla="*/ 475099 h 1041673"/>
              <a:gd name="connsiteX5163" fmla="*/ 3775806 w 5155357"/>
              <a:gd name="connsiteY5163" fmla="*/ 478706 h 1041673"/>
              <a:gd name="connsiteX5164" fmla="*/ 3779661 w 5155357"/>
              <a:gd name="connsiteY5164" fmla="*/ 466705 h 1041673"/>
              <a:gd name="connsiteX5165" fmla="*/ 3779598 w 5155357"/>
              <a:gd name="connsiteY5165" fmla="*/ 466705 h 1041673"/>
              <a:gd name="connsiteX5166" fmla="*/ 3776241 w 5155357"/>
              <a:gd name="connsiteY5166" fmla="*/ 472301 h 1041673"/>
              <a:gd name="connsiteX5167" fmla="*/ 3778480 w 5155357"/>
              <a:gd name="connsiteY5167" fmla="*/ 459990 h 1041673"/>
              <a:gd name="connsiteX5168" fmla="*/ 3779039 w 5155357"/>
              <a:gd name="connsiteY5168" fmla="*/ 459990 h 1041673"/>
              <a:gd name="connsiteX5169" fmla="*/ 3778915 w 5155357"/>
              <a:gd name="connsiteY5169" fmla="*/ 459741 h 1041673"/>
              <a:gd name="connsiteX5170" fmla="*/ 3779536 w 5155357"/>
              <a:gd name="connsiteY5170" fmla="*/ 460177 h 1041673"/>
              <a:gd name="connsiteX5171" fmla="*/ 3780096 w 5155357"/>
              <a:gd name="connsiteY5171" fmla="*/ 463348 h 1041673"/>
              <a:gd name="connsiteX5172" fmla="*/ 3780096 w 5155357"/>
              <a:gd name="connsiteY5172" fmla="*/ 464218 h 1041673"/>
              <a:gd name="connsiteX5173" fmla="*/ 3780283 w 5155357"/>
              <a:gd name="connsiteY5173" fmla="*/ 464591 h 1041673"/>
              <a:gd name="connsiteX5174" fmla="*/ 3779661 w 5155357"/>
              <a:gd name="connsiteY5174" fmla="*/ 466705 h 1041673"/>
              <a:gd name="connsiteX5175" fmla="*/ 3780718 w 5155357"/>
              <a:gd name="connsiteY5175" fmla="*/ 467203 h 1041673"/>
              <a:gd name="connsiteX5176" fmla="*/ 3780718 w 5155357"/>
              <a:gd name="connsiteY5176" fmla="*/ 467203 h 1041673"/>
              <a:gd name="connsiteX5177" fmla="*/ 3780718 w 5155357"/>
              <a:gd name="connsiteY5177" fmla="*/ 467141 h 1041673"/>
              <a:gd name="connsiteX5178" fmla="*/ 3781402 w 5155357"/>
              <a:gd name="connsiteY5178" fmla="*/ 464840 h 1041673"/>
              <a:gd name="connsiteX5179" fmla="*/ 3781899 w 5155357"/>
              <a:gd name="connsiteY5179" fmla="*/ 464964 h 1041673"/>
              <a:gd name="connsiteX5180" fmla="*/ 3781899 w 5155357"/>
              <a:gd name="connsiteY5180" fmla="*/ 464964 h 1041673"/>
              <a:gd name="connsiteX5181" fmla="*/ 3780780 w 5155357"/>
              <a:gd name="connsiteY5181" fmla="*/ 467203 h 1041673"/>
              <a:gd name="connsiteX5182" fmla="*/ 3782397 w 5155357"/>
              <a:gd name="connsiteY5182" fmla="*/ 463845 h 1041673"/>
              <a:gd name="connsiteX5183" fmla="*/ 3782148 w 5155357"/>
              <a:gd name="connsiteY5183" fmla="*/ 463845 h 1041673"/>
              <a:gd name="connsiteX5184" fmla="*/ 3781838 w 5155357"/>
              <a:gd name="connsiteY5184" fmla="*/ 463783 h 1041673"/>
              <a:gd name="connsiteX5185" fmla="*/ 3781838 w 5155357"/>
              <a:gd name="connsiteY5185" fmla="*/ 463223 h 1041673"/>
              <a:gd name="connsiteX5186" fmla="*/ 3782397 w 5155357"/>
              <a:gd name="connsiteY5186" fmla="*/ 462229 h 1041673"/>
              <a:gd name="connsiteX5187" fmla="*/ 3782397 w 5155357"/>
              <a:gd name="connsiteY5187" fmla="*/ 463845 h 1041673"/>
              <a:gd name="connsiteX5188" fmla="*/ 3782956 w 5155357"/>
              <a:gd name="connsiteY5188" fmla="*/ 447741 h 1041673"/>
              <a:gd name="connsiteX5189" fmla="*/ 3783516 w 5155357"/>
              <a:gd name="connsiteY5189" fmla="*/ 442643 h 1041673"/>
              <a:gd name="connsiteX5190" fmla="*/ 3783516 w 5155357"/>
              <a:gd name="connsiteY5190" fmla="*/ 442394 h 1041673"/>
              <a:gd name="connsiteX5191" fmla="*/ 3783453 w 5155357"/>
              <a:gd name="connsiteY5191" fmla="*/ 442394 h 1041673"/>
              <a:gd name="connsiteX5192" fmla="*/ 3784076 w 5155357"/>
              <a:gd name="connsiteY5192" fmla="*/ 442829 h 1041673"/>
              <a:gd name="connsiteX5193" fmla="*/ 3782956 w 5155357"/>
              <a:gd name="connsiteY5193" fmla="*/ 447741 h 1041673"/>
              <a:gd name="connsiteX5194" fmla="*/ 3784697 w 5155357"/>
              <a:gd name="connsiteY5194" fmla="*/ 442394 h 1041673"/>
              <a:gd name="connsiteX5195" fmla="*/ 3784076 w 5155357"/>
              <a:gd name="connsiteY5195" fmla="*/ 441959 h 1041673"/>
              <a:gd name="connsiteX5196" fmla="*/ 3785195 w 5155357"/>
              <a:gd name="connsiteY5196" fmla="*/ 435368 h 1041673"/>
              <a:gd name="connsiteX5197" fmla="*/ 3784635 w 5155357"/>
              <a:gd name="connsiteY5197" fmla="*/ 442083 h 1041673"/>
              <a:gd name="connsiteX5198" fmla="*/ 3784635 w 5155357"/>
              <a:gd name="connsiteY5198" fmla="*/ 442394 h 1041673"/>
              <a:gd name="connsiteX5199" fmla="*/ 3791288 w 5155357"/>
              <a:gd name="connsiteY5199" fmla="*/ 452218 h 1041673"/>
              <a:gd name="connsiteX5200" fmla="*/ 3790728 w 5155357"/>
              <a:gd name="connsiteY5200" fmla="*/ 449917 h 1041673"/>
              <a:gd name="connsiteX5201" fmla="*/ 3791288 w 5155357"/>
              <a:gd name="connsiteY5201" fmla="*/ 452218 h 1041673"/>
              <a:gd name="connsiteX5202" fmla="*/ 3789112 w 5155357"/>
              <a:gd name="connsiteY5202" fmla="*/ 423181 h 1041673"/>
              <a:gd name="connsiteX5203" fmla="*/ 3790231 w 5155357"/>
              <a:gd name="connsiteY5203" fmla="*/ 415285 h 1041673"/>
              <a:gd name="connsiteX5204" fmla="*/ 3789112 w 5155357"/>
              <a:gd name="connsiteY5204" fmla="*/ 416466 h 1041673"/>
              <a:gd name="connsiteX5205" fmla="*/ 3791910 w 5155357"/>
              <a:gd name="connsiteY5205" fmla="*/ 412549 h 1041673"/>
              <a:gd name="connsiteX5206" fmla="*/ 3789112 w 5155357"/>
              <a:gd name="connsiteY5206" fmla="*/ 423119 h 1041673"/>
              <a:gd name="connsiteX5207" fmla="*/ 3794086 w 5155357"/>
              <a:gd name="connsiteY5207" fmla="*/ 408010 h 1041673"/>
              <a:gd name="connsiteX5208" fmla="*/ 3799122 w 5155357"/>
              <a:gd name="connsiteY5208" fmla="*/ 387367 h 1041673"/>
              <a:gd name="connsiteX5209" fmla="*/ 3794086 w 5155357"/>
              <a:gd name="connsiteY5209" fmla="*/ 408010 h 1041673"/>
              <a:gd name="connsiteX5210" fmla="*/ 3799682 w 5155357"/>
              <a:gd name="connsiteY5210" fmla="*/ 399740 h 1041673"/>
              <a:gd name="connsiteX5211" fmla="*/ 3801361 w 5155357"/>
              <a:gd name="connsiteY5211" fmla="*/ 399181 h 1041673"/>
              <a:gd name="connsiteX5212" fmla="*/ 3799682 w 5155357"/>
              <a:gd name="connsiteY5212" fmla="*/ 399740 h 1041673"/>
              <a:gd name="connsiteX5213" fmla="*/ 3803600 w 5155357"/>
              <a:gd name="connsiteY5213" fmla="*/ 405274 h 1041673"/>
              <a:gd name="connsiteX5214" fmla="*/ 3804718 w 5155357"/>
              <a:gd name="connsiteY5214" fmla="*/ 400797 h 1041673"/>
              <a:gd name="connsiteX5215" fmla="*/ 3803600 w 5155357"/>
              <a:gd name="connsiteY5215" fmla="*/ 405274 h 1041673"/>
              <a:gd name="connsiteX5216" fmla="*/ 3800801 w 5155357"/>
              <a:gd name="connsiteY5216" fmla="*/ 382393 h 1041673"/>
              <a:gd name="connsiteX5217" fmla="*/ 3806397 w 5155357"/>
              <a:gd name="connsiteY5217" fmla="*/ 362869 h 1041673"/>
              <a:gd name="connsiteX5218" fmla="*/ 3806957 w 5155357"/>
              <a:gd name="connsiteY5218" fmla="*/ 363926 h 1041673"/>
              <a:gd name="connsiteX5219" fmla="*/ 3800801 w 5155357"/>
              <a:gd name="connsiteY5219" fmla="*/ 382393 h 1041673"/>
              <a:gd name="connsiteX5220" fmla="*/ 3843766 w 5155357"/>
              <a:gd name="connsiteY5220" fmla="*/ 183114 h 1041673"/>
              <a:gd name="connsiteX5221" fmla="*/ 3844201 w 5155357"/>
              <a:gd name="connsiteY5221" fmla="*/ 181062 h 1041673"/>
              <a:gd name="connsiteX5222" fmla="*/ 3845071 w 5155357"/>
              <a:gd name="connsiteY5222" fmla="*/ 181062 h 1041673"/>
              <a:gd name="connsiteX5223" fmla="*/ 3843766 w 5155357"/>
              <a:gd name="connsiteY5223" fmla="*/ 183114 h 1041673"/>
              <a:gd name="connsiteX5224" fmla="*/ 3845507 w 5155357"/>
              <a:gd name="connsiteY5224" fmla="*/ 179943 h 1041673"/>
              <a:gd name="connsiteX5225" fmla="*/ 3843704 w 5155357"/>
              <a:gd name="connsiteY5225" fmla="*/ 179943 h 1041673"/>
              <a:gd name="connsiteX5226" fmla="*/ 3843704 w 5155357"/>
              <a:gd name="connsiteY5226" fmla="*/ 179819 h 1041673"/>
              <a:gd name="connsiteX5227" fmla="*/ 3844885 w 5155357"/>
              <a:gd name="connsiteY5227" fmla="*/ 168627 h 1041673"/>
              <a:gd name="connsiteX5228" fmla="*/ 3845445 w 5155357"/>
              <a:gd name="connsiteY5228" fmla="*/ 179819 h 1041673"/>
              <a:gd name="connsiteX5229" fmla="*/ 3845445 w 5155357"/>
              <a:gd name="connsiteY5229" fmla="*/ 179943 h 1041673"/>
              <a:gd name="connsiteX5230" fmla="*/ 3865030 w 5155357"/>
              <a:gd name="connsiteY5230" fmla="*/ 181995 h 1041673"/>
              <a:gd name="connsiteX5231" fmla="*/ 3865030 w 5155357"/>
              <a:gd name="connsiteY5231" fmla="*/ 179756 h 1041673"/>
              <a:gd name="connsiteX5232" fmla="*/ 3865030 w 5155357"/>
              <a:gd name="connsiteY5232" fmla="*/ 181995 h 1041673"/>
              <a:gd name="connsiteX5233" fmla="*/ 3865030 w 5155357"/>
              <a:gd name="connsiteY5233" fmla="*/ 178637 h 1041673"/>
              <a:gd name="connsiteX5234" fmla="*/ 3865590 w 5155357"/>
              <a:gd name="connsiteY5234" fmla="*/ 167507 h 1041673"/>
              <a:gd name="connsiteX5235" fmla="*/ 3866150 w 5155357"/>
              <a:gd name="connsiteY5235" fmla="*/ 172544 h 1041673"/>
              <a:gd name="connsiteX5236" fmla="*/ 3865030 w 5155357"/>
              <a:gd name="connsiteY5236" fmla="*/ 178637 h 1041673"/>
              <a:gd name="connsiteX5237" fmla="*/ 3889591 w 5155357"/>
              <a:gd name="connsiteY5237" fmla="*/ 216628 h 1041673"/>
              <a:gd name="connsiteX5238" fmla="*/ 3889591 w 5155357"/>
              <a:gd name="connsiteY5238" fmla="*/ 220483 h 1041673"/>
              <a:gd name="connsiteX5239" fmla="*/ 3889591 w 5155357"/>
              <a:gd name="connsiteY5239" fmla="*/ 216628 h 1041673"/>
              <a:gd name="connsiteX5240" fmla="*/ 1263092 w 5155357"/>
              <a:gd name="connsiteY5240" fmla="*/ 285209 h 1041673"/>
              <a:gd name="connsiteX5241" fmla="*/ 1259735 w 5155357"/>
              <a:gd name="connsiteY5241" fmla="*/ 277437 h 1041673"/>
              <a:gd name="connsiteX5242" fmla="*/ 1256377 w 5155357"/>
              <a:gd name="connsiteY5242" fmla="*/ 269541 h 1041673"/>
              <a:gd name="connsiteX5243" fmla="*/ 1255818 w 5155357"/>
              <a:gd name="connsiteY5243" fmla="*/ 266183 h 1041673"/>
              <a:gd name="connsiteX5244" fmla="*/ 1252460 w 5155357"/>
              <a:gd name="connsiteY5244" fmla="*/ 261768 h 1041673"/>
              <a:gd name="connsiteX5245" fmla="*/ 1245185 w 5155357"/>
              <a:gd name="connsiteY5245" fmla="*/ 248836 h 1041673"/>
              <a:gd name="connsiteX5246" fmla="*/ 1236232 w 5155357"/>
              <a:gd name="connsiteY5246" fmla="*/ 225954 h 1041673"/>
              <a:gd name="connsiteX5247" fmla="*/ 1228957 w 5155357"/>
              <a:gd name="connsiteY5247" fmla="*/ 212027 h 1041673"/>
              <a:gd name="connsiteX5248" fmla="*/ 1205516 w 5155357"/>
              <a:gd name="connsiteY5248" fmla="*/ 219923 h 1041673"/>
              <a:gd name="connsiteX5249" fmla="*/ 1189350 w 5155357"/>
              <a:gd name="connsiteY5249" fmla="*/ 225519 h 1041673"/>
              <a:gd name="connsiteX5250" fmla="*/ 1185992 w 5155357"/>
              <a:gd name="connsiteY5250" fmla="*/ 230555 h 1041673"/>
              <a:gd name="connsiteX5251" fmla="*/ 1182075 w 5155357"/>
              <a:gd name="connsiteY5251" fmla="*/ 231053 h 1041673"/>
              <a:gd name="connsiteX5252" fmla="*/ 1180956 w 5155357"/>
              <a:gd name="connsiteY5252" fmla="*/ 247841 h 1041673"/>
              <a:gd name="connsiteX5253" fmla="*/ 1171443 w 5155357"/>
              <a:gd name="connsiteY5253" fmla="*/ 256794 h 1041673"/>
              <a:gd name="connsiteX5254" fmla="*/ 1163049 w 5155357"/>
              <a:gd name="connsiteY5254" fmla="*/ 267364 h 1041673"/>
              <a:gd name="connsiteX5255" fmla="*/ 1158572 w 5155357"/>
              <a:gd name="connsiteY5255" fmla="*/ 271282 h 1041673"/>
              <a:gd name="connsiteX5256" fmla="*/ 1130655 w 5155357"/>
              <a:gd name="connsiteY5256" fmla="*/ 303116 h 1041673"/>
              <a:gd name="connsiteX5257" fmla="*/ 1119463 w 5155357"/>
              <a:gd name="connsiteY5257" fmla="*/ 315987 h 1041673"/>
              <a:gd name="connsiteX5258" fmla="*/ 1115545 w 5155357"/>
              <a:gd name="connsiteY5258" fmla="*/ 320402 h 1041673"/>
              <a:gd name="connsiteX5259" fmla="*/ 1114986 w 5155357"/>
              <a:gd name="connsiteY5259" fmla="*/ 324319 h 1041673"/>
              <a:gd name="connsiteX5260" fmla="*/ 1107711 w 5155357"/>
              <a:gd name="connsiteY5260" fmla="*/ 334392 h 1041673"/>
              <a:gd name="connsiteX5261" fmla="*/ 1092104 w 5155357"/>
              <a:gd name="connsiteY5261" fmla="*/ 353978 h 1041673"/>
              <a:gd name="connsiteX5262" fmla="*/ 1084830 w 5155357"/>
              <a:gd name="connsiteY5262" fmla="*/ 363988 h 1041673"/>
              <a:gd name="connsiteX5263" fmla="*/ 1061389 w 5155357"/>
              <a:gd name="connsiteY5263" fmla="*/ 393585 h 1041673"/>
              <a:gd name="connsiteX5264" fmla="*/ 1048580 w 5155357"/>
              <a:gd name="connsiteY5264" fmla="*/ 407015 h 1041673"/>
              <a:gd name="connsiteX5265" fmla="*/ 1044663 w 5155357"/>
              <a:gd name="connsiteY5265" fmla="*/ 416590 h 1041673"/>
              <a:gd name="connsiteX5266" fmla="*/ 1035150 w 5155357"/>
              <a:gd name="connsiteY5266" fmla="*/ 429896 h 1041673"/>
              <a:gd name="connsiteX5267" fmla="*/ 1028994 w 5155357"/>
              <a:gd name="connsiteY5267" fmla="*/ 438850 h 1041673"/>
              <a:gd name="connsiteX5268" fmla="*/ 1022839 w 5155357"/>
              <a:gd name="connsiteY5268" fmla="*/ 447866 h 1041673"/>
              <a:gd name="connsiteX5269" fmla="*/ 1017243 w 5155357"/>
              <a:gd name="connsiteY5269" fmla="*/ 452840 h 1041673"/>
              <a:gd name="connsiteX5270" fmla="*/ 1013885 w 5155357"/>
              <a:gd name="connsiteY5270" fmla="*/ 459057 h 1041673"/>
              <a:gd name="connsiteX5271" fmla="*/ 1006051 w 5155357"/>
              <a:gd name="connsiteY5271" fmla="*/ 469130 h 1041673"/>
              <a:gd name="connsiteX5272" fmla="*/ 996538 w 5155357"/>
              <a:gd name="connsiteY5272" fmla="*/ 483058 h 1041673"/>
              <a:gd name="connsiteX5273" fmla="*/ 983169 w 5155357"/>
              <a:gd name="connsiteY5273" fmla="*/ 500903 h 1041673"/>
              <a:gd name="connsiteX5274" fmla="*/ 971978 w 5155357"/>
              <a:gd name="connsiteY5274" fmla="*/ 516447 h 1041673"/>
              <a:gd name="connsiteX5275" fmla="*/ 964144 w 5155357"/>
              <a:gd name="connsiteY5275" fmla="*/ 525960 h 1041673"/>
              <a:gd name="connsiteX5276" fmla="*/ 959667 w 5155357"/>
              <a:gd name="connsiteY5276" fmla="*/ 529318 h 1041673"/>
              <a:gd name="connsiteX5277" fmla="*/ 952392 w 5155357"/>
              <a:gd name="connsiteY5277" fmla="*/ 539391 h 1041673"/>
              <a:gd name="connsiteX5278" fmla="*/ 908308 w 5155357"/>
              <a:gd name="connsiteY5278" fmla="*/ 600200 h 1041673"/>
              <a:gd name="connsiteX5279" fmla="*/ 899915 w 5155357"/>
              <a:gd name="connsiteY5279" fmla="*/ 609713 h 1041673"/>
              <a:gd name="connsiteX5280" fmla="*/ 896557 w 5155357"/>
              <a:gd name="connsiteY5280" fmla="*/ 615372 h 1041673"/>
              <a:gd name="connsiteX5281" fmla="*/ 888722 w 5155357"/>
              <a:gd name="connsiteY5281" fmla="*/ 622087 h 1041673"/>
              <a:gd name="connsiteX5282" fmla="*/ 875913 w 5155357"/>
              <a:gd name="connsiteY5282" fmla="*/ 638191 h 1041673"/>
              <a:gd name="connsiteX5283" fmla="*/ 869199 w 5155357"/>
              <a:gd name="connsiteY5283" fmla="*/ 646025 h 1041673"/>
              <a:gd name="connsiteX5284" fmla="*/ 863043 w 5155357"/>
              <a:gd name="connsiteY5284" fmla="*/ 654481 h 1041673"/>
              <a:gd name="connsiteX5285" fmla="*/ 856888 w 5155357"/>
              <a:gd name="connsiteY5285" fmla="*/ 659455 h 1041673"/>
              <a:gd name="connsiteX5286" fmla="*/ 851851 w 5155357"/>
              <a:gd name="connsiteY5286" fmla="*/ 666171 h 1041673"/>
              <a:gd name="connsiteX5287" fmla="*/ 839602 w 5155357"/>
              <a:gd name="connsiteY5287" fmla="*/ 676741 h 1041673"/>
              <a:gd name="connsiteX5288" fmla="*/ 817840 w 5155357"/>
              <a:gd name="connsiteY5288" fmla="*/ 695145 h 1041673"/>
              <a:gd name="connsiteX5289" fmla="*/ 824555 w 5155357"/>
              <a:gd name="connsiteY5289" fmla="*/ 627621 h 1041673"/>
              <a:gd name="connsiteX5290" fmla="*/ 825674 w 5155357"/>
              <a:gd name="connsiteY5290" fmla="*/ 618729 h 1041673"/>
              <a:gd name="connsiteX5291" fmla="*/ 828472 w 5155357"/>
              <a:gd name="connsiteY5291" fmla="*/ 610273 h 1041673"/>
              <a:gd name="connsiteX5292" fmla="*/ 837426 w 5155357"/>
              <a:gd name="connsiteY5292" fmla="*/ 575081 h 1041673"/>
              <a:gd name="connsiteX5293" fmla="*/ 839105 w 5155357"/>
              <a:gd name="connsiteY5293" fmla="*/ 564448 h 1041673"/>
              <a:gd name="connsiteX5294" fmla="*/ 841903 w 5155357"/>
              <a:gd name="connsiteY5294" fmla="*/ 554376 h 1041673"/>
              <a:gd name="connsiteX5295" fmla="*/ 844141 w 5155357"/>
              <a:gd name="connsiteY5295" fmla="*/ 548220 h 1041673"/>
              <a:gd name="connsiteX5296" fmla="*/ 847499 w 5155357"/>
              <a:gd name="connsiteY5296" fmla="*/ 532676 h 1041673"/>
              <a:gd name="connsiteX5297" fmla="*/ 851416 w 5155357"/>
              <a:gd name="connsiteY5297" fmla="*/ 518686 h 1041673"/>
              <a:gd name="connsiteX5298" fmla="*/ 857571 w 5155357"/>
              <a:gd name="connsiteY5298" fmla="*/ 500903 h 1041673"/>
              <a:gd name="connsiteX5299" fmla="*/ 867644 w 5155357"/>
              <a:gd name="connsiteY5299" fmla="*/ 471244 h 1041673"/>
              <a:gd name="connsiteX5300" fmla="*/ 871561 w 5155357"/>
              <a:gd name="connsiteY5300" fmla="*/ 459493 h 1041673"/>
              <a:gd name="connsiteX5301" fmla="*/ 898360 w 5155357"/>
              <a:gd name="connsiteY5301" fmla="*/ 393647 h 1041673"/>
              <a:gd name="connsiteX5302" fmla="*/ 907873 w 5155357"/>
              <a:gd name="connsiteY5302" fmla="*/ 370766 h 1041673"/>
              <a:gd name="connsiteX5303" fmla="*/ 922920 w 5155357"/>
              <a:gd name="connsiteY5303" fmla="*/ 335076 h 1041673"/>
              <a:gd name="connsiteX5304" fmla="*/ 937407 w 5155357"/>
              <a:gd name="connsiteY5304" fmla="*/ 304298 h 1041673"/>
              <a:gd name="connsiteX5305" fmla="*/ 942381 w 5155357"/>
              <a:gd name="connsiteY5305" fmla="*/ 295407 h 1041673"/>
              <a:gd name="connsiteX5306" fmla="*/ 942381 w 5155357"/>
              <a:gd name="connsiteY5306" fmla="*/ 295407 h 1041673"/>
              <a:gd name="connsiteX5307" fmla="*/ 937905 w 5155357"/>
              <a:gd name="connsiteY5307" fmla="*/ 304298 h 1041673"/>
              <a:gd name="connsiteX5308" fmla="*/ 930630 w 5155357"/>
              <a:gd name="connsiteY5308" fmla="*/ 323262 h 1041673"/>
              <a:gd name="connsiteX5309" fmla="*/ 907189 w 5155357"/>
              <a:gd name="connsiteY5309" fmla="*/ 380217 h 1041673"/>
              <a:gd name="connsiteX5310" fmla="*/ 907624 w 5155357"/>
              <a:gd name="connsiteY5310" fmla="*/ 380217 h 1041673"/>
              <a:gd name="connsiteX5311" fmla="*/ 851042 w 5155357"/>
              <a:gd name="connsiteY5311" fmla="*/ 538334 h 1041673"/>
              <a:gd name="connsiteX5312" fmla="*/ 851478 w 5155357"/>
              <a:gd name="connsiteY5312" fmla="*/ 539142 h 1041673"/>
              <a:gd name="connsiteX5313" fmla="*/ 851665 w 5155357"/>
              <a:gd name="connsiteY5313" fmla="*/ 539142 h 1041673"/>
              <a:gd name="connsiteX5314" fmla="*/ 852286 w 5155357"/>
              <a:gd name="connsiteY5314" fmla="*/ 538645 h 1041673"/>
              <a:gd name="connsiteX5315" fmla="*/ 908681 w 5155357"/>
              <a:gd name="connsiteY5315" fmla="*/ 381087 h 1041673"/>
              <a:gd name="connsiteX5316" fmla="*/ 908868 w 5155357"/>
              <a:gd name="connsiteY5316" fmla="*/ 381336 h 1041673"/>
              <a:gd name="connsiteX5317" fmla="*/ 975833 w 5155357"/>
              <a:gd name="connsiteY5317" fmla="*/ 248400 h 1041673"/>
              <a:gd name="connsiteX5318" fmla="*/ 975771 w 5155357"/>
              <a:gd name="connsiteY5318" fmla="*/ 248400 h 1041673"/>
              <a:gd name="connsiteX5319" fmla="*/ 977698 w 5155357"/>
              <a:gd name="connsiteY5319" fmla="*/ 247281 h 1041673"/>
              <a:gd name="connsiteX5320" fmla="*/ 979875 w 5155357"/>
              <a:gd name="connsiteY5320" fmla="*/ 246038 h 1041673"/>
              <a:gd name="connsiteX5321" fmla="*/ 980185 w 5155357"/>
              <a:gd name="connsiteY5321" fmla="*/ 245354 h 1041673"/>
              <a:gd name="connsiteX5322" fmla="*/ 979501 w 5155357"/>
              <a:gd name="connsiteY5322" fmla="*/ 245043 h 1041673"/>
              <a:gd name="connsiteX5323" fmla="*/ 977138 w 5155357"/>
              <a:gd name="connsiteY5323" fmla="*/ 246348 h 1041673"/>
              <a:gd name="connsiteX5324" fmla="*/ 975274 w 5155357"/>
              <a:gd name="connsiteY5324" fmla="*/ 247406 h 1041673"/>
              <a:gd name="connsiteX5325" fmla="*/ 975274 w 5155357"/>
              <a:gd name="connsiteY5325" fmla="*/ 247219 h 1041673"/>
              <a:gd name="connsiteX5326" fmla="*/ 974216 w 5155357"/>
              <a:gd name="connsiteY5326" fmla="*/ 247219 h 1041673"/>
              <a:gd name="connsiteX5327" fmla="*/ 976455 w 5155357"/>
              <a:gd name="connsiteY5327" fmla="*/ 236587 h 1041673"/>
              <a:gd name="connsiteX5328" fmla="*/ 976952 w 5155357"/>
              <a:gd name="connsiteY5328" fmla="*/ 236587 h 1041673"/>
              <a:gd name="connsiteX5329" fmla="*/ 977014 w 5155357"/>
              <a:gd name="connsiteY5329" fmla="*/ 236835 h 1041673"/>
              <a:gd name="connsiteX5330" fmla="*/ 977325 w 5155357"/>
              <a:gd name="connsiteY5330" fmla="*/ 237768 h 1041673"/>
              <a:gd name="connsiteX5331" fmla="*/ 977822 w 5155357"/>
              <a:gd name="connsiteY5331" fmla="*/ 238017 h 1041673"/>
              <a:gd name="connsiteX5332" fmla="*/ 978133 w 5155357"/>
              <a:gd name="connsiteY5332" fmla="*/ 237955 h 1041673"/>
              <a:gd name="connsiteX5333" fmla="*/ 978320 w 5155357"/>
              <a:gd name="connsiteY5333" fmla="*/ 237208 h 1041673"/>
              <a:gd name="connsiteX5334" fmla="*/ 978133 w 5155357"/>
              <a:gd name="connsiteY5334" fmla="*/ 236587 h 1041673"/>
              <a:gd name="connsiteX5335" fmla="*/ 977947 w 5155357"/>
              <a:gd name="connsiteY5335" fmla="*/ 236027 h 1041673"/>
              <a:gd name="connsiteX5336" fmla="*/ 978133 w 5155357"/>
              <a:gd name="connsiteY5336" fmla="*/ 236027 h 1041673"/>
              <a:gd name="connsiteX5337" fmla="*/ 973097 w 5155357"/>
              <a:gd name="connsiteY5337" fmla="*/ 227136 h 1041673"/>
              <a:gd name="connsiteX5338" fmla="*/ 968061 w 5155357"/>
              <a:gd name="connsiteY5338" fmla="*/ 221602 h 1041673"/>
              <a:gd name="connsiteX5339" fmla="*/ 959667 w 5155357"/>
              <a:gd name="connsiteY5339" fmla="*/ 218742 h 1041673"/>
              <a:gd name="connsiteX5340" fmla="*/ 950713 w 5155357"/>
              <a:gd name="connsiteY5340" fmla="*/ 220980 h 1041673"/>
              <a:gd name="connsiteX5341" fmla="*/ 954630 w 5155357"/>
              <a:gd name="connsiteY5341" fmla="*/ 215944 h 1041673"/>
              <a:gd name="connsiteX5342" fmla="*/ 955190 w 5155357"/>
              <a:gd name="connsiteY5342" fmla="*/ 213705 h 1041673"/>
              <a:gd name="connsiteX5343" fmla="*/ 948475 w 5155357"/>
              <a:gd name="connsiteY5343" fmla="*/ 215944 h 1041673"/>
              <a:gd name="connsiteX5344" fmla="*/ 950154 w 5155357"/>
              <a:gd name="connsiteY5344" fmla="*/ 213208 h 1041673"/>
              <a:gd name="connsiteX5345" fmla="*/ 950029 w 5155357"/>
              <a:gd name="connsiteY5345" fmla="*/ 213208 h 1041673"/>
              <a:gd name="connsiteX5346" fmla="*/ 950091 w 5155357"/>
              <a:gd name="connsiteY5346" fmla="*/ 213084 h 1041673"/>
              <a:gd name="connsiteX5347" fmla="*/ 953946 w 5155357"/>
              <a:gd name="connsiteY5347" fmla="*/ 210472 h 1041673"/>
              <a:gd name="connsiteX5348" fmla="*/ 954381 w 5155357"/>
              <a:gd name="connsiteY5348" fmla="*/ 209664 h 1041673"/>
              <a:gd name="connsiteX5349" fmla="*/ 953511 w 5155357"/>
              <a:gd name="connsiteY5349" fmla="*/ 209166 h 1041673"/>
              <a:gd name="connsiteX5350" fmla="*/ 949096 w 5155357"/>
              <a:gd name="connsiteY5350" fmla="*/ 212089 h 1041673"/>
              <a:gd name="connsiteX5351" fmla="*/ 948972 w 5155357"/>
              <a:gd name="connsiteY5351" fmla="*/ 212089 h 1041673"/>
              <a:gd name="connsiteX5352" fmla="*/ 948972 w 5155357"/>
              <a:gd name="connsiteY5352" fmla="*/ 212027 h 1041673"/>
              <a:gd name="connsiteX5353" fmla="*/ 940019 w 5155357"/>
              <a:gd name="connsiteY5353" fmla="*/ 213705 h 1041673"/>
              <a:gd name="connsiteX5354" fmla="*/ 940578 w 5155357"/>
              <a:gd name="connsiteY5354" fmla="*/ 212089 h 1041673"/>
              <a:gd name="connsiteX5355" fmla="*/ 941760 w 5155357"/>
              <a:gd name="connsiteY5355" fmla="*/ 211467 h 1041673"/>
              <a:gd name="connsiteX5356" fmla="*/ 942195 w 5155357"/>
              <a:gd name="connsiteY5356" fmla="*/ 210348 h 1041673"/>
              <a:gd name="connsiteX5357" fmla="*/ 941076 w 5155357"/>
              <a:gd name="connsiteY5357" fmla="*/ 209913 h 1041673"/>
              <a:gd name="connsiteX5358" fmla="*/ 939086 w 5155357"/>
              <a:gd name="connsiteY5358" fmla="*/ 211032 h 1041673"/>
              <a:gd name="connsiteX5359" fmla="*/ 939086 w 5155357"/>
              <a:gd name="connsiteY5359" fmla="*/ 211156 h 1041673"/>
              <a:gd name="connsiteX5360" fmla="*/ 938961 w 5155357"/>
              <a:gd name="connsiteY5360" fmla="*/ 211032 h 1041673"/>
              <a:gd name="connsiteX5361" fmla="*/ 930568 w 5155357"/>
              <a:gd name="connsiteY5361" fmla="*/ 214887 h 1041673"/>
              <a:gd name="connsiteX5362" fmla="*/ 930443 w 5155357"/>
              <a:gd name="connsiteY5362" fmla="*/ 214887 h 1041673"/>
              <a:gd name="connsiteX5363" fmla="*/ 930381 w 5155357"/>
              <a:gd name="connsiteY5363" fmla="*/ 214265 h 1041673"/>
              <a:gd name="connsiteX5364" fmla="*/ 929884 w 5155357"/>
              <a:gd name="connsiteY5364" fmla="*/ 213394 h 1041673"/>
              <a:gd name="connsiteX5365" fmla="*/ 929573 w 5155357"/>
              <a:gd name="connsiteY5365" fmla="*/ 213394 h 1041673"/>
              <a:gd name="connsiteX5366" fmla="*/ 923542 w 5155357"/>
              <a:gd name="connsiteY5366" fmla="*/ 216192 h 1041673"/>
              <a:gd name="connsiteX5367" fmla="*/ 923355 w 5155357"/>
              <a:gd name="connsiteY5367" fmla="*/ 216006 h 1041673"/>
              <a:gd name="connsiteX5368" fmla="*/ 914961 w 5155357"/>
              <a:gd name="connsiteY5368" fmla="*/ 217685 h 1041673"/>
              <a:gd name="connsiteX5369" fmla="*/ 915520 w 5155357"/>
              <a:gd name="connsiteY5369" fmla="*/ 216006 h 1041673"/>
              <a:gd name="connsiteX5370" fmla="*/ 915397 w 5155357"/>
              <a:gd name="connsiteY5370" fmla="*/ 215882 h 1041673"/>
              <a:gd name="connsiteX5371" fmla="*/ 916018 w 5155357"/>
              <a:gd name="connsiteY5371" fmla="*/ 215508 h 1041673"/>
              <a:gd name="connsiteX5372" fmla="*/ 916764 w 5155357"/>
              <a:gd name="connsiteY5372" fmla="*/ 215011 h 1041673"/>
              <a:gd name="connsiteX5373" fmla="*/ 917075 w 5155357"/>
              <a:gd name="connsiteY5373" fmla="*/ 213892 h 1041673"/>
              <a:gd name="connsiteX5374" fmla="*/ 915956 w 5155357"/>
              <a:gd name="connsiteY5374" fmla="*/ 213581 h 1041673"/>
              <a:gd name="connsiteX5375" fmla="*/ 915148 w 5155357"/>
              <a:gd name="connsiteY5375" fmla="*/ 214078 h 1041673"/>
              <a:gd name="connsiteX5376" fmla="*/ 914712 w 5155357"/>
              <a:gd name="connsiteY5376" fmla="*/ 214327 h 1041673"/>
              <a:gd name="connsiteX5377" fmla="*/ 903831 w 5155357"/>
              <a:gd name="connsiteY5377" fmla="*/ 218182 h 1041673"/>
              <a:gd name="connsiteX5378" fmla="*/ 889903 w 5155357"/>
              <a:gd name="connsiteY5378" fmla="*/ 234286 h 1041673"/>
              <a:gd name="connsiteX5379" fmla="*/ 885427 w 5155357"/>
              <a:gd name="connsiteY5379" fmla="*/ 242680 h 1041673"/>
              <a:gd name="connsiteX5380" fmla="*/ 859188 w 5155357"/>
              <a:gd name="connsiteY5380" fmla="*/ 293541 h 1041673"/>
              <a:gd name="connsiteX5381" fmla="*/ 844701 w 5155357"/>
              <a:gd name="connsiteY5381" fmla="*/ 326993 h 1041673"/>
              <a:gd name="connsiteX5382" fmla="*/ 846939 w 5155357"/>
              <a:gd name="connsiteY5382" fmla="*/ 328671 h 1041673"/>
              <a:gd name="connsiteX5383" fmla="*/ 819581 w 5155357"/>
              <a:gd name="connsiteY5383" fmla="*/ 380527 h 1041673"/>
              <a:gd name="connsiteX5384" fmla="*/ 819581 w 5155357"/>
              <a:gd name="connsiteY5384" fmla="*/ 380527 h 1041673"/>
              <a:gd name="connsiteX5385" fmla="*/ 818835 w 5155357"/>
              <a:gd name="connsiteY5385" fmla="*/ 380403 h 1041673"/>
              <a:gd name="connsiteX5386" fmla="*/ 822254 w 5155357"/>
              <a:gd name="connsiteY5386" fmla="*/ 372693 h 1041673"/>
              <a:gd name="connsiteX5387" fmla="*/ 824866 w 5155357"/>
              <a:gd name="connsiteY5387" fmla="*/ 366600 h 1041673"/>
              <a:gd name="connsiteX5388" fmla="*/ 824617 w 5155357"/>
              <a:gd name="connsiteY5388" fmla="*/ 365854 h 1041673"/>
              <a:gd name="connsiteX5389" fmla="*/ 823871 w 5155357"/>
              <a:gd name="connsiteY5389" fmla="*/ 366102 h 1041673"/>
              <a:gd name="connsiteX5390" fmla="*/ 821260 w 5155357"/>
              <a:gd name="connsiteY5390" fmla="*/ 372196 h 1041673"/>
              <a:gd name="connsiteX5391" fmla="*/ 817715 w 5155357"/>
              <a:gd name="connsiteY5391" fmla="*/ 380217 h 1041673"/>
              <a:gd name="connsiteX5392" fmla="*/ 817405 w 5155357"/>
              <a:gd name="connsiteY5392" fmla="*/ 380465 h 1041673"/>
              <a:gd name="connsiteX5393" fmla="*/ 816907 w 5155357"/>
              <a:gd name="connsiteY5393" fmla="*/ 381584 h 1041673"/>
              <a:gd name="connsiteX5394" fmla="*/ 807456 w 5155357"/>
              <a:gd name="connsiteY5394" fmla="*/ 405150 h 1041673"/>
              <a:gd name="connsiteX5395" fmla="*/ 807892 w 5155357"/>
              <a:gd name="connsiteY5395" fmla="*/ 406020 h 1041673"/>
              <a:gd name="connsiteX5396" fmla="*/ 808141 w 5155357"/>
              <a:gd name="connsiteY5396" fmla="*/ 406020 h 1041673"/>
              <a:gd name="connsiteX5397" fmla="*/ 808824 w 5155357"/>
              <a:gd name="connsiteY5397" fmla="*/ 405523 h 1041673"/>
              <a:gd name="connsiteX5398" fmla="*/ 818213 w 5155357"/>
              <a:gd name="connsiteY5398" fmla="*/ 382020 h 1041673"/>
              <a:gd name="connsiteX5399" fmla="*/ 818524 w 5155357"/>
              <a:gd name="connsiteY5399" fmla="*/ 381398 h 1041673"/>
              <a:gd name="connsiteX5400" fmla="*/ 819457 w 5155357"/>
              <a:gd name="connsiteY5400" fmla="*/ 381584 h 1041673"/>
              <a:gd name="connsiteX5401" fmla="*/ 819643 w 5155357"/>
              <a:gd name="connsiteY5401" fmla="*/ 381584 h 1041673"/>
              <a:gd name="connsiteX5402" fmla="*/ 819643 w 5155357"/>
              <a:gd name="connsiteY5402" fmla="*/ 381584 h 1041673"/>
              <a:gd name="connsiteX5403" fmla="*/ 815726 w 5155357"/>
              <a:gd name="connsiteY5403" fmla="*/ 390476 h 1041673"/>
              <a:gd name="connsiteX5404" fmla="*/ 802917 w 5155357"/>
              <a:gd name="connsiteY5404" fmla="*/ 429523 h 1041673"/>
              <a:gd name="connsiteX5405" fmla="*/ 790047 w 5155357"/>
              <a:gd name="connsiteY5405" fmla="*/ 465897 h 1041673"/>
              <a:gd name="connsiteX5406" fmla="*/ 783332 w 5155357"/>
              <a:gd name="connsiteY5406" fmla="*/ 480882 h 1041673"/>
              <a:gd name="connsiteX5407" fmla="*/ 782772 w 5155357"/>
              <a:gd name="connsiteY5407" fmla="*/ 485359 h 1041673"/>
              <a:gd name="connsiteX5408" fmla="*/ 781093 w 5155357"/>
              <a:gd name="connsiteY5408" fmla="*/ 488716 h 1041673"/>
              <a:gd name="connsiteX5409" fmla="*/ 772824 w 5155357"/>
              <a:gd name="connsiteY5409" fmla="*/ 511971 h 1041673"/>
              <a:gd name="connsiteX5410" fmla="*/ 772824 w 5155357"/>
              <a:gd name="connsiteY5410" fmla="*/ 511784 h 1041673"/>
              <a:gd name="connsiteX5411" fmla="*/ 772389 w 5155357"/>
              <a:gd name="connsiteY5411" fmla="*/ 511535 h 1041673"/>
              <a:gd name="connsiteX5412" fmla="*/ 772140 w 5155357"/>
              <a:gd name="connsiteY5412" fmla="*/ 511971 h 1041673"/>
              <a:gd name="connsiteX5413" fmla="*/ 772389 w 5155357"/>
              <a:gd name="connsiteY5413" fmla="*/ 512654 h 1041673"/>
              <a:gd name="connsiteX5414" fmla="*/ 769093 w 5155357"/>
              <a:gd name="connsiteY5414" fmla="*/ 518375 h 1041673"/>
              <a:gd name="connsiteX5415" fmla="*/ 768222 w 5155357"/>
              <a:gd name="connsiteY5415" fmla="*/ 521359 h 1041673"/>
              <a:gd name="connsiteX5416" fmla="*/ 768534 w 5155357"/>
              <a:gd name="connsiteY5416" fmla="*/ 522168 h 1041673"/>
              <a:gd name="connsiteX5417" fmla="*/ 768782 w 5155357"/>
              <a:gd name="connsiteY5417" fmla="*/ 522168 h 1041673"/>
              <a:gd name="connsiteX5418" fmla="*/ 769342 w 5155357"/>
              <a:gd name="connsiteY5418" fmla="*/ 521795 h 1041673"/>
              <a:gd name="connsiteX5419" fmla="*/ 770274 w 5155357"/>
              <a:gd name="connsiteY5419" fmla="*/ 518561 h 1041673"/>
              <a:gd name="connsiteX5420" fmla="*/ 772761 w 5155357"/>
              <a:gd name="connsiteY5420" fmla="*/ 513836 h 1041673"/>
              <a:gd name="connsiteX5421" fmla="*/ 769964 w 5155357"/>
              <a:gd name="connsiteY5421" fmla="*/ 525463 h 1041673"/>
              <a:gd name="connsiteX5422" fmla="*/ 766046 w 5155357"/>
              <a:gd name="connsiteY5422" fmla="*/ 535038 h 1041673"/>
              <a:gd name="connsiteX5423" fmla="*/ 766046 w 5155357"/>
              <a:gd name="connsiteY5423" fmla="*/ 534479 h 1041673"/>
              <a:gd name="connsiteX5424" fmla="*/ 766046 w 5155357"/>
              <a:gd name="connsiteY5424" fmla="*/ 534479 h 1041673"/>
              <a:gd name="connsiteX5425" fmla="*/ 766544 w 5155357"/>
              <a:gd name="connsiteY5425" fmla="*/ 533484 h 1041673"/>
              <a:gd name="connsiteX5426" fmla="*/ 766295 w 5155357"/>
              <a:gd name="connsiteY5426" fmla="*/ 532303 h 1041673"/>
              <a:gd name="connsiteX5427" fmla="*/ 765114 w 5155357"/>
              <a:gd name="connsiteY5427" fmla="*/ 532551 h 1041673"/>
              <a:gd name="connsiteX5428" fmla="*/ 764492 w 5155357"/>
              <a:gd name="connsiteY5428" fmla="*/ 533857 h 1041673"/>
              <a:gd name="connsiteX5429" fmla="*/ 764492 w 5155357"/>
              <a:gd name="connsiteY5429" fmla="*/ 533857 h 1041673"/>
              <a:gd name="connsiteX5430" fmla="*/ 758896 w 5155357"/>
              <a:gd name="connsiteY5430" fmla="*/ 553319 h 1041673"/>
              <a:gd name="connsiteX5431" fmla="*/ 754979 w 5155357"/>
              <a:gd name="connsiteY5431" fmla="*/ 566251 h 1041673"/>
              <a:gd name="connsiteX5432" fmla="*/ 742730 w 5155357"/>
              <a:gd name="connsiteY5432" fmla="*/ 614812 h 1041673"/>
              <a:gd name="connsiteX5433" fmla="*/ 738253 w 5155357"/>
              <a:gd name="connsiteY5433" fmla="*/ 638750 h 1041673"/>
              <a:gd name="connsiteX5434" fmla="*/ 736574 w 5155357"/>
              <a:gd name="connsiteY5434" fmla="*/ 643289 h 1041673"/>
              <a:gd name="connsiteX5435" fmla="*/ 734895 w 5155357"/>
              <a:gd name="connsiteY5435" fmla="*/ 656098 h 1041673"/>
              <a:gd name="connsiteX5436" fmla="*/ 733217 w 5155357"/>
              <a:gd name="connsiteY5436" fmla="*/ 692409 h 1041673"/>
              <a:gd name="connsiteX5437" fmla="*/ 734336 w 5155357"/>
              <a:gd name="connsiteY5437" fmla="*/ 703539 h 1041673"/>
              <a:gd name="connsiteX5438" fmla="*/ 756658 w 5155357"/>
              <a:gd name="connsiteY5438" fmla="*/ 727042 h 1041673"/>
              <a:gd name="connsiteX5439" fmla="*/ 768409 w 5155357"/>
              <a:gd name="connsiteY5439" fmla="*/ 737675 h 1041673"/>
              <a:gd name="connsiteX5440" fmla="*/ 782896 w 5155357"/>
              <a:gd name="connsiteY5440" fmla="*/ 745447 h 1041673"/>
              <a:gd name="connsiteX5441" fmla="*/ 796824 w 5155357"/>
              <a:gd name="connsiteY5441" fmla="*/ 753841 h 1041673"/>
              <a:gd name="connsiteX5442" fmla="*/ 804658 w 5155357"/>
              <a:gd name="connsiteY5442" fmla="*/ 755582 h 1041673"/>
              <a:gd name="connsiteX5443" fmla="*/ 811933 w 5155357"/>
              <a:gd name="connsiteY5443" fmla="*/ 757820 h 1041673"/>
              <a:gd name="connsiteX5444" fmla="*/ 842089 w 5155357"/>
              <a:gd name="connsiteY5444" fmla="*/ 753841 h 1041673"/>
              <a:gd name="connsiteX5445" fmla="*/ 851042 w 5155357"/>
              <a:gd name="connsiteY5445" fmla="*/ 753841 h 1041673"/>
              <a:gd name="connsiteX5446" fmla="*/ 883437 w 5155357"/>
              <a:gd name="connsiteY5446" fmla="*/ 743830 h 1041673"/>
              <a:gd name="connsiteX5447" fmla="*/ 883997 w 5155357"/>
              <a:gd name="connsiteY5447" fmla="*/ 741032 h 1041673"/>
              <a:gd name="connsiteX5448" fmla="*/ 899044 w 5155357"/>
              <a:gd name="connsiteY5448" fmla="*/ 731457 h 1041673"/>
              <a:gd name="connsiteX5449" fmla="*/ 911852 w 5155357"/>
              <a:gd name="connsiteY5449" fmla="*/ 717529 h 1041673"/>
              <a:gd name="connsiteX5450" fmla="*/ 934174 w 5155357"/>
              <a:gd name="connsiteY5450" fmla="*/ 692969 h 1041673"/>
              <a:gd name="connsiteX5451" fmla="*/ 943128 w 5155357"/>
              <a:gd name="connsiteY5451" fmla="*/ 681839 h 1041673"/>
              <a:gd name="connsiteX5452" fmla="*/ 955936 w 5155357"/>
              <a:gd name="connsiteY5452" fmla="*/ 668969 h 1041673"/>
              <a:gd name="connsiteX5453" fmla="*/ 962651 w 5155357"/>
              <a:gd name="connsiteY5453" fmla="*/ 659455 h 1041673"/>
              <a:gd name="connsiteX5454" fmla="*/ 970486 w 5155357"/>
              <a:gd name="connsiteY5454" fmla="*/ 650564 h 1041673"/>
              <a:gd name="connsiteX5455" fmla="*/ 977201 w 5155357"/>
              <a:gd name="connsiteY5455" fmla="*/ 642108 h 1041673"/>
              <a:gd name="connsiteX5456" fmla="*/ 985594 w 5155357"/>
              <a:gd name="connsiteY5456" fmla="*/ 629362 h 1041673"/>
              <a:gd name="connsiteX5457" fmla="*/ 994548 w 5155357"/>
              <a:gd name="connsiteY5457" fmla="*/ 616988 h 1041673"/>
              <a:gd name="connsiteX5458" fmla="*/ 1000704 w 5155357"/>
              <a:gd name="connsiteY5458" fmla="*/ 608656 h 1041673"/>
              <a:gd name="connsiteX5459" fmla="*/ 1005180 w 5155357"/>
              <a:gd name="connsiteY5459" fmla="*/ 605796 h 1041673"/>
              <a:gd name="connsiteX5460" fmla="*/ 1015750 w 5155357"/>
              <a:gd name="connsiteY5460" fmla="*/ 591371 h 1041673"/>
              <a:gd name="connsiteX5461" fmla="*/ 1015750 w 5155357"/>
              <a:gd name="connsiteY5461" fmla="*/ 588014 h 1041673"/>
              <a:gd name="connsiteX5462" fmla="*/ 1023399 w 5155357"/>
              <a:gd name="connsiteY5462" fmla="*/ 579309 h 1041673"/>
              <a:gd name="connsiteX5463" fmla="*/ 1025450 w 5155357"/>
              <a:gd name="connsiteY5463" fmla="*/ 576822 h 1041673"/>
              <a:gd name="connsiteX5464" fmla="*/ 1026943 w 5155357"/>
              <a:gd name="connsiteY5464" fmla="*/ 575702 h 1041673"/>
              <a:gd name="connsiteX5465" fmla="*/ 1025824 w 5155357"/>
              <a:gd name="connsiteY5465" fmla="*/ 573526 h 1041673"/>
              <a:gd name="connsiteX5466" fmla="*/ 1049264 w 5155357"/>
              <a:gd name="connsiteY5466" fmla="*/ 540510 h 1041673"/>
              <a:gd name="connsiteX5467" fmla="*/ 1052063 w 5155357"/>
              <a:gd name="connsiteY5467" fmla="*/ 540510 h 1041673"/>
              <a:gd name="connsiteX5468" fmla="*/ 1062135 w 5155357"/>
              <a:gd name="connsiteY5468" fmla="*/ 525463 h 1041673"/>
              <a:gd name="connsiteX5469" fmla="*/ 1076622 w 5155357"/>
              <a:gd name="connsiteY5469" fmla="*/ 505380 h 1041673"/>
              <a:gd name="connsiteX5470" fmla="*/ 1074943 w 5155357"/>
              <a:gd name="connsiteY5470" fmla="*/ 504323 h 1041673"/>
              <a:gd name="connsiteX5471" fmla="*/ 1078301 w 5155357"/>
              <a:gd name="connsiteY5471" fmla="*/ 503763 h 1041673"/>
              <a:gd name="connsiteX5472" fmla="*/ 1087815 w 5155357"/>
              <a:gd name="connsiteY5472" fmla="*/ 486975 h 1041673"/>
              <a:gd name="connsiteX5473" fmla="*/ 1095089 w 5155357"/>
              <a:gd name="connsiteY5473" fmla="*/ 478643 h 1041673"/>
              <a:gd name="connsiteX5474" fmla="*/ 1101804 w 5155357"/>
              <a:gd name="connsiteY5474" fmla="*/ 468571 h 1041673"/>
              <a:gd name="connsiteX5475" fmla="*/ 1115234 w 5155357"/>
              <a:gd name="connsiteY5475" fmla="*/ 452342 h 1041673"/>
              <a:gd name="connsiteX5476" fmla="*/ 1115234 w 5155357"/>
              <a:gd name="connsiteY5476" fmla="*/ 453462 h 1041673"/>
              <a:gd name="connsiteX5477" fmla="*/ 1118033 w 5155357"/>
              <a:gd name="connsiteY5477" fmla="*/ 449544 h 1041673"/>
              <a:gd name="connsiteX5478" fmla="*/ 1118033 w 5155357"/>
              <a:gd name="connsiteY5478" fmla="*/ 449544 h 1041673"/>
              <a:gd name="connsiteX5479" fmla="*/ 1118654 w 5155357"/>
              <a:gd name="connsiteY5479" fmla="*/ 449171 h 1041673"/>
              <a:gd name="connsiteX5480" fmla="*/ 1118841 w 5155357"/>
              <a:gd name="connsiteY5480" fmla="*/ 448425 h 1041673"/>
              <a:gd name="connsiteX5481" fmla="*/ 1118095 w 5155357"/>
              <a:gd name="connsiteY5481" fmla="*/ 448239 h 1041673"/>
              <a:gd name="connsiteX5482" fmla="*/ 1117473 w 5155357"/>
              <a:gd name="connsiteY5482" fmla="*/ 448550 h 1041673"/>
              <a:gd name="connsiteX5483" fmla="*/ 1117473 w 5155357"/>
              <a:gd name="connsiteY5483" fmla="*/ 448425 h 1041673"/>
              <a:gd name="connsiteX5484" fmla="*/ 1134820 w 5155357"/>
              <a:gd name="connsiteY5484" fmla="*/ 421565 h 1041673"/>
              <a:gd name="connsiteX5485" fmla="*/ 1142095 w 5155357"/>
              <a:gd name="connsiteY5485" fmla="*/ 413730 h 1041673"/>
              <a:gd name="connsiteX5486" fmla="*/ 1154903 w 5155357"/>
              <a:gd name="connsiteY5486" fmla="*/ 404217 h 1041673"/>
              <a:gd name="connsiteX5487" fmla="*/ 1144271 w 5155357"/>
              <a:gd name="connsiteY5487" fmla="*/ 440031 h 1041673"/>
              <a:gd name="connsiteX5488" fmla="*/ 1138116 w 5155357"/>
              <a:gd name="connsiteY5488" fmla="*/ 467949 h 1041673"/>
              <a:gd name="connsiteX5489" fmla="*/ 1126426 w 5155357"/>
              <a:gd name="connsiteY5489" fmla="*/ 522043 h 1041673"/>
              <a:gd name="connsiteX5490" fmla="*/ 1126924 w 5155357"/>
              <a:gd name="connsiteY5490" fmla="*/ 522043 h 1041673"/>
              <a:gd name="connsiteX5491" fmla="*/ 1121888 w 5155357"/>
              <a:gd name="connsiteY5491" fmla="*/ 551702 h 1041673"/>
              <a:gd name="connsiteX5492" fmla="*/ 1118530 w 5155357"/>
              <a:gd name="connsiteY5492" fmla="*/ 563889 h 1041673"/>
              <a:gd name="connsiteX5493" fmla="*/ 1117411 w 5155357"/>
              <a:gd name="connsiteY5493" fmla="*/ 577319 h 1041673"/>
              <a:gd name="connsiteX5494" fmla="*/ 1105659 w 5155357"/>
              <a:gd name="connsiteY5494" fmla="*/ 664430 h 1041673"/>
              <a:gd name="connsiteX5495" fmla="*/ 1098944 w 5155357"/>
              <a:gd name="connsiteY5495" fmla="*/ 724120 h 1041673"/>
              <a:gd name="connsiteX5496" fmla="*/ 1097266 w 5155357"/>
              <a:gd name="connsiteY5496" fmla="*/ 745322 h 1041673"/>
              <a:gd name="connsiteX5497" fmla="*/ 1099504 w 5155357"/>
              <a:gd name="connsiteY5497" fmla="*/ 805075 h 1041673"/>
              <a:gd name="connsiteX5498" fmla="*/ 1106219 w 5155357"/>
              <a:gd name="connsiteY5498" fmla="*/ 840267 h 1041673"/>
              <a:gd name="connsiteX5499" fmla="*/ 1115173 w 5155357"/>
              <a:gd name="connsiteY5499" fmla="*/ 873284 h 1041673"/>
              <a:gd name="connsiteX5500" fmla="*/ 1117970 w 5155357"/>
              <a:gd name="connsiteY5500" fmla="*/ 884476 h 1041673"/>
              <a:gd name="connsiteX5501" fmla="*/ 1131898 w 5155357"/>
              <a:gd name="connsiteY5501" fmla="*/ 910652 h 1041673"/>
              <a:gd name="connsiteX5502" fmla="*/ 1134696 w 5155357"/>
              <a:gd name="connsiteY5502" fmla="*/ 912891 h 1041673"/>
              <a:gd name="connsiteX5503" fmla="*/ 1136935 w 5155357"/>
              <a:gd name="connsiteY5503" fmla="*/ 919606 h 1041673"/>
              <a:gd name="connsiteX5504" fmla="*/ 1141411 w 5155357"/>
              <a:gd name="connsiteY5504" fmla="*/ 920725 h 1041673"/>
              <a:gd name="connsiteX5505" fmla="*/ 1149246 w 5155357"/>
              <a:gd name="connsiteY5505" fmla="*/ 925264 h 1041673"/>
              <a:gd name="connsiteX5506" fmla="*/ 1150365 w 5155357"/>
              <a:gd name="connsiteY5506" fmla="*/ 918549 h 1041673"/>
              <a:gd name="connsiteX5507" fmla="*/ 1153722 w 5155357"/>
              <a:gd name="connsiteY5507" fmla="*/ 920725 h 1041673"/>
              <a:gd name="connsiteX5508" fmla="*/ 1153722 w 5155357"/>
              <a:gd name="connsiteY5508" fmla="*/ 914632 h 1041673"/>
              <a:gd name="connsiteX5509" fmla="*/ 1155774 w 5155357"/>
              <a:gd name="connsiteY5509" fmla="*/ 917181 h 1041673"/>
              <a:gd name="connsiteX5510" fmla="*/ 1155898 w 5155357"/>
              <a:gd name="connsiteY5510" fmla="*/ 917927 h 1041673"/>
              <a:gd name="connsiteX5511" fmla="*/ 1156458 w 5155357"/>
              <a:gd name="connsiteY5511" fmla="*/ 918549 h 1041673"/>
              <a:gd name="connsiteX5512" fmla="*/ 1156458 w 5155357"/>
              <a:gd name="connsiteY5512" fmla="*/ 918549 h 1041673"/>
              <a:gd name="connsiteX5513" fmla="*/ 1157080 w 5155357"/>
              <a:gd name="connsiteY5513" fmla="*/ 917989 h 1041673"/>
              <a:gd name="connsiteX5514" fmla="*/ 1156894 w 5155357"/>
              <a:gd name="connsiteY5514" fmla="*/ 916746 h 1041673"/>
              <a:gd name="connsiteX5515" fmla="*/ 1157080 w 5155357"/>
              <a:gd name="connsiteY5515" fmla="*/ 916746 h 1041673"/>
              <a:gd name="connsiteX5516" fmla="*/ 1157640 w 5155357"/>
              <a:gd name="connsiteY5516" fmla="*/ 916746 h 1041673"/>
              <a:gd name="connsiteX5517" fmla="*/ 1157640 w 5155357"/>
              <a:gd name="connsiteY5517" fmla="*/ 916559 h 1041673"/>
              <a:gd name="connsiteX5518" fmla="*/ 1158199 w 5155357"/>
              <a:gd name="connsiteY5518" fmla="*/ 917367 h 1041673"/>
              <a:gd name="connsiteX5519" fmla="*/ 1158758 w 5155357"/>
              <a:gd name="connsiteY5519" fmla="*/ 917865 h 1041673"/>
              <a:gd name="connsiteX5520" fmla="*/ 1158758 w 5155357"/>
              <a:gd name="connsiteY5520" fmla="*/ 917865 h 1041673"/>
              <a:gd name="connsiteX5521" fmla="*/ 1159256 w 5155357"/>
              <a:gd name="connsiteY5521" fmla="*/ 917305 h 1041673"/>
              <a:gd name="connsiteX5522" fmla="*/ 1158697 w 5155357"/>
              <a:gd name="connsiteY5522" fmla="*/ 916124 h 1041673"/>
              <a:gd name="connsiteX5523" fmla="*/ 1158697 w 5155357"/>
              <a:gd name="connsiteY5523" fmla="*/ 906113 h 1041673"/>
              <a:gd name="connsiteX5524" fmla="*/ 1162054 w 5155357"/>
              <a:gd name="connsiteY5524" fmla="*/ 913948 h 1041673"/>
              <a:gd name="connsiteX5525" fmla="*/ 1166531 w 5155357"/>
              <a:gd name="connsiteY5525" fmla="*/ 915129 h 1041673"/>
              <a:gd name="connsiteX5526" fmla="*/ 1172687 w 5155357"/>
              <a:gd name="connsiteY5526" fmla="*/ 922963 h 1041673"/>
              <a:gd name="connsiteX5527" fmla="*/ 1172127 w 5155357"/>
              <a:gd name="connsiteY5527" fmla="*/ 896662 h 1041673"/>
              <a:gd name="connsiteX5528" fmla="*/ 1172127 w 5155357"/>
              <a:gd name="connsiteY5528" fmla="*/ 836910 h 1041673"/>
              <a:gd name="connsiteX5529" fmla="*/ 1172127 w 5155357"/>
              <a:gd name="connsiteY5529" fmla="*/ 814650 h 1041673"/>
              <a:gd name="connsiteX5530" fmla="*/ 1175485 w 5155357"/>
              <a:gd name="connsiteY5530" fmla="*/ 808992 h 1041673"/>
              <a:gd name="connsiteX5531" fmla="*/ 1175485 w 5155357"/>
              <a:gd name="connsiteY5531" fmla="*/ 798360 h 1041673"/>
              <a:gd name="connsiteX5532" fmla="*/ 1177163 w 5155357"/>
              <a:gd name="connsiteY5532" fmla="*/ 792826 h 1041673"/>
              <a:gd name="connsiteX5533" fmla="*/ 1177723 w 5155357"/>
              <a:gd name="connsiteY5533" fmla="*/ 778277 h 1041673"/>
              <a:gd name="connsiteX5534" fmla="*/ 1179402 w 5155357"/>
              <a:gd name="connsiteY5534" fmla="*/ 754898 h 1041673"/>
              <a:gd name="connsiteX5535" fmla="*/ 1180520 w 5155357"/>
              <a:gd name="connsiteY5535" fmla="*/ 742587 h 1041673"/>
              <a:gd name="connsiteX5536" fmla="*/ 1182760 w 5155357"/>
              <a:gd name="connsiteY5536" fmla="*/ 737053 h 1041673"/>
              <a:gd name="connsiteX5537" fmla="*/ 1184438 w 5155357"/>
              <a:gd name="connsiteY5537" fmla="*/ 723125 h 1041673"/>
              <a:gd name="connsiteX5538" fmla="*/ 1187236 w 5155357"/>
              <a:gd name="connsiteY5538" fmla="*/ 721944 h 1041673"/>
              <a:gd name="connsiteX5539" fmla="*/ 1191713 w 5155357"/>
              <a:gd name="connsiteY5539" fmla="*/ 682834 h 1041673"/>
              <a:gd name="connsiteX5540" fmla="*/ 1194510 w 5155357"/>
              <a:gd name="connsiteY5540" fmla="*/ 665549 h 1041673"/>
              <a:gd name="connsiteX5541" fmla="*/ 1193392 w 5155357"/>
              <a:gd name="connsiteY5541" fmla="*/ 661134 h 1041673"/>
              <a:gd name="connsiteX5542" fmla="*/ 1194510 w 5155357"/>
              <a:gd name="connsiteY5542" fmla="*/ 660575 h 1041673"/>
              <a:gd name="connsiteX5543" fmla="*/ 1193951 w 5155357"/>
              <a:gd name="connsiteY5543" fmla="*/ 648761 h 1041673"/>
              <a:gd name="connsiteX5544" fmla="*/ 1197309 w 5155357"/>
              <a:gd name="connsiteY5544" fmla="*/ 625382 h 1041673"/>
              <a:gd name="connsiteX5545" fmla="*/ 1199547 w 5155357"/>
              <a:gd name="connsiteY5545" fmla="*/ 625382 h 1041673"/>
              <a:gd name="connsiteX5546" fmla="*/ 1201226 w 5155357"/>
              <a:gd name="connsiteY5546" fmla="*/ 612014 h 1041673"/>
              <a:gd name="connsiteX5547" fmla="*/ 1199547 w 5155357"/>
              <a:gd name="connsiteY5547" fmla="*/ 610833 h 1041673"/>
              <a:gd name="connsiteX5548" fmla="*/ 1206262 w 5155357"/>
              <a:gd name="connsiteY5548" fmla="*/ 574024 h 1041673"/>
              <a:gd name="connsiteX5549" fmla="*/ 1209060 w 5155357"/>
              <a:gd name="connsiteY5549" fmla="*/ 569609 h 1041673"/>
              <a:gd name="connsiteX5550" fmla="*/ 1219693 w 5155357"/>
              <a:gd name="connsiteY5550" fmla="*/ 523225 h 1041673"/>
              <a:gd name="connsiteX5551" fmla="*/ 1225289 w 5155357"/>
              <a:gd name="connsiteY5551" fmla="*/ 493690 h 1041673"/>
              <a:gd name="connsiteX5552" fmla="*/ 1228086 w 5155357"/>
              <a:gd name="connsiteY5552" fmla="*/ 478022 h 1041673"/>
              <a:gd name="connsiteX5553" fmla="*/ 1230885 w 5155357"/>
              <a:gd name="connsiteY5553" fmla="*/ 471306 h 1041673"/>
              <a:gd name="connsiteX5554" fmla="*/ 1232564 w 5155357"/>
              <a:gd name="connsiteY5554" fmla="*/ 456260 h 1041673"/>
              <a:gd name="connsiteX5555" fmla="*/ 1237040 w 5155357"/>
              <a:gd name="connsiteY5555" fmla="*/ 435617 h 1041673"/>
              <a:gd name="connsiteX5556" fmla="*/ 1244315 w 5155357"/>
              <a:gd name="connsiteY5556" fmla="*/ 403782 h 1041673"/>
              <a:gd name="connsiteX5557" fmla="*/ 1261600 w 5155357"/>
              <a:gd name="connsiteY5557" fmla="*/ 303365 h 1041673"/>
              <a:gd name="connsiteX5558" fmla="*/ 1263279 w 5155357"/>
              <a:gd name="connsiteY5558" fmla="*/ 284899 h 1041673"/>
              <a:gd name="connsiteX5559" fmla="*/ 961097 w 5155357"/>
              <a:gd name="connsiteY5559" fmla="*/ 261831 h 1041673"/>
              <a:gd name="connsiteX5560" fmla="*/ 959418 w 5155357"/>
              <a:gd name="connsiteY5560" fmla="*/ 265748 h 1041673"/>
              <a:gd name="connsiteX5561" fmla="*/ 961097 w 5155357"/>
              <a:gd name="connsiteY5561" fmla="*/ 261831 h 1041673"/>
              <a:gd name="connsiteX5562" fmla="*/ 947729 w 5155357"/>
              <a:gd name="connsiteY5562" fmla="*/ 282411 h 1041673"/>
              <a:gd name="connsiteX5563" fmla="*/ 956682 w 5155357"/>
              <a:gd name="connsiteY5563" fmla="*/ 267364 h 1041673"/>
              <a:gd name="connsiteX5564" fmla="*/ 957242 w 5155357"/>
              <a:gd name="connsiteY5564" fmla="*/ 268484 h 1041673"/>
              <a:gd name="connsiteX5565" fmla="*/ 948848 w 5155357"/>
              <a:gd name="connsiteY5565" fmla="*/ 283531 h 1041673"/>
              <a:gd name="connsiteX5566" fmla="*/ 943314 w 5155357"/>
              <a:gd name="connsiteY5566" fmla="*/ 293603 h 1041673"/>
              <a:gd name="connsiteX5567" fmla="*/ 942941 w 5155357"/>
              <a:gd name="connsiteY5567" fmla="*/ 293479 h 1041673"/>
              <a:gd name="connsiteX5568" fmla="*/ 947791 w 5155357"/>
              <a:gd name="connsiteY5568" fmla="*/ 282411 h 1041673"/>
              <a:gd name="connsiteX5569" fmla="*/ 925407 w 5155357"/>
              <a:gd name="connsiteY5569" fmla="*/ 216752 h 1041673"/>
              <a:gd name="connsiteX5570" fmla="*/ 928951 w 5155357"/>
              <a:gd name="connsiteY5570" fmla="*/ 214825 h 1041673"/>
              <a:gd name="connsiteX5571" fmla="*/ 924786 w 5155357"/>
              <a:gd name="connsiteY5571" fmla="*/ 218804 h 1041673"/>
              <a:gd name="connsiteX5572" fmla="*/ 925407 w 5155357"/>
              <a:gd name="connsiteY5572" fmla="*/ 216752 h 1041673"/>
              <a:gd name="connsiteX5573" fmla="*/ 886857 w 5155357"/>
              <a:gd name="connsiteY5573" fmla="*/ 308091 h 1041673"/>
              <a:gd name="connsiteX5574" fmla="*/ 885178 w 5155357"/>
              <a:gd name="connsiteY5574" fmla="*/ 312070 h 1041673"/>
              <a:gd name="connsiteX5575" fmla="*/ 886857 w 5155357"/>
              <a:gd name="connsiteY5575" fmla="*/ 308091 h 1041673"/>
              <a:gd name="connsiteX5576" fmla="*/ 884059 w 5155357"/>
              <a:gd name="connsiteY5576" fmla="*/ 316485 h 1041673"/>
              <a:gd name="connsiteX5577" fmla="*/ 881261 w 5155357"/>
              <a:gd name="connsiteY5577" fmla="*/ 321024 h 1041673"/>
              <a:gd name="connsiteX5578" fmla="*/ 884059 w 5155357"/>
              <a:gd name="connsiteY5578" fmla="*/ 316485 h 1041673"/>
              <a:gd name="connsiteX5579" fmla="*/ 877904 w 5155357"/>
              <a:gd name="connsiteY5579" fmla="*/ 327677 h 1041673"/>
              <a:gd name="connsiteX5580" fmla="*/ 877904 w 5155357"/>
              <a:gd name="connsiteY5580" fmla="*/ 329977 h 1041673"/>
              <a:gd name="connsiteX5581" fmla="*/ 877904 w 5155357"/>
              <a:gd name="connsiteY5581" fmla="*/ 327677 h 1041673"/>
              <a:gd name="connsiteX5582" fmla="*/ 876225 w 5155357"/>
              <a:gd name="connsiteY5582" fmla="*/ 332091 h 1041673"/>
              <a:gd name="connsiteX5583" fmla="*/ 873986 w 5155357"/>
              <a:gd name="connsiteY5583" fmla="*/ 337687 h 1041673"/>
              <a:gd name="connsiteX5584" fmla="*/ 876225 w 5155357"/>
              <a:gd name="connsiteY5584" fmla="*/ 332091 h 1041673"/>
              <a:gd name="connsiteX5585" fmla="*/ 871250 w 5155357"/>
              <a:gd name="connsiteY5585" fmla="*/ 343905 h 1041673"/>
              <a:gd name="connsiteX5586" fmla="*/ 871250 w 5155357"/>
              <a:gd name="connsiteY5586" fmla="*/ 346081 h 1041673"/>
              <a:gd name="connsiteX5587" fmla="*/ 871002 w 5155357"/>
              <a:gd name="connsiteY5587" fmla="*/ 346081 h 1041673"/>
              <a:gd name="connsiteX5588" fmla="*/ 870318 w 5155357"/>
              <a:gd name="connsiteY5588" fmla="*/ 345895 h 1041673"/>
              <a:gd name="connsiteX5589" fmla="*/ 871188 w 5155357"/>
              <a:gd name="connsiteY5589" fmla="*/ 343905 h 1041673"/>
              <a:gd name="connsiteX5590" fmla="*/ 870131 w 5155357"/>
              <a:gd name="connsiteY5590" fmla="*/ 347262 h 1041673"/>
              <a:gd name="connsiteX5591" fmla="*/ 870131 w 5155357"/>
              <a:gd name="connsiteY5591" fmla="*/ 347076 h 1041673"/>
              <a:gd name="connsiteX5592" fmla="*/ 870691 w 5155357"/>
              <a:gd name="connsiteY5592" fmla="*/ 347262 h 1041673"/>
              <a:gd name="connsiteX5593" fmla="*/ 870691 w 5155357"/>
              <a:gd name="connsiteY5593" fmla="*/ 347262 h 1041673"/>
              <a:gd name="connsiteX5594" fmla="*/ 869012 w 5155357"/>
              <a:gd name="connsiteY5594" fmla="*/ 349003 h 1041673"/>
              <a:gd name="connsiteX5595" fmla="*/ 870131 w 5155357"/>
              <a:gd name="connsiteY5595" fmla="*/ 347325 h 1041673"/>
              <a:gd name="connsiteX5596" fmla="*/ 849426 w 5155357"/>
              <a:gd name="connsiteY5596" fmla="*/ 396383 h 1041673"/>
              <a:gd name="connsiteX5597" fmla="*/ 849426 w 5155357"/>
              <a:gd name="connsiteY5597" fmla="*/ 394082 h 1041673"/>
              <a:gd name="connsiteX5598" fmla="*/ 849426 w 5155357"/>
              <a:gd name="connsiteY5598" fmla="*/ 393958 h 1041673"/>
              <a:gd name="connsiteX5599" fmla="*/ 849986 w 5155357"/>
              <a:gd name="connsiteY5599" fmla="*/ 394082 h 1041673"/>
              <a:gd name="connsiteX5600" fmla="*/ 849426 w 5155357"/>
              <a:gd name="connsiteY5600" fmla="*/ 396383 h 1041673"/>
              <a:gd name="connsiteX5601" fmla="*/ 850545 w 5155357"/>
              <a:gd name="connsiteY5601" fmla="*/ 393025 h 1041673"/>
              <a:gd name="connsiteX5602" fmla="*/ 850421 w 5155357"/>
              <a:gd name="connsiteY5602" fmla="*/ 393025 h 1041673"/>
              <a:gd name="connsiteX5603" fmla="*/ 850296 w 5155357"/>
              <a:gd name="connsiteY5603" fmla="*/ 393025 h 1041673"/>
              <a:gd name="connsiteX5604" fmla="*/ 849675 w 5155357"/>
              <a:gd name="connsiteY5604" fmla="*/ 392839 h 1041673"/>
              <a:gd name="connsiteX5605" fmla="*/ 850545 w 5155357"/>
              <a:gd name="connsiteY5605" fmla="*/ 390787 h 1041673"/>
              <a:gd name="connsiteX5606" fmla="*/ 850545 w 5155357"/>
              <a:gd name="connsiteY5606" fmla="*/ 393087 h 1041673"/>
              <a:gd name="connsiteX5607" fmla="*/ 856701 w 5155357"/>
              <a:gd name="connsiteY5607" fmla="*/ 379035 h 1041673"/>
              <a:gd name="connsiteX5608" fmla="*/ 861177 w 5155357"/>
              <a:gd name="connsiteY5608" fmla="*/ 366786 h 1041673"/>
              <a:gd name="connsiteX5609" fmla="*/ 856701 w 5155357"/>
              <a:gd name="connsiteY5609" fmla="*/ 379035 h 1041673"/>
              <a:gd name="connsiteX5610" fmla="*/ 864535 w 5155357"/>
              <a:gd name="connsiteY5610" fmla="*/ 358330 h 1041673"/>
              <a:gd name="connsiteX5611" fmla="*/ 863416 w 5155357"/>
              <a:gd name="connsiteY5611" fmla="*/ 363304 h 1041673"/>
              <a:gd name="connsiteX5612" fmla="*/ 864535 w 5155357"/>
              <a:gd name="connsiteY5612" fmla="*/ 358330 h 1041673"/>
              <a:gd name="connsiteX5613" fmla="*/ 861177 w 5155357"/>
              <a:gd name="connsiteY5613" fmla="*/ 311448 h 1041673"/>
              <a:gd name="connsiteX5614" fmla="*/ 862297 w 5155357"/>
              <a:gd name="connsiteY5614" fmla="*/ 312070 h 1041673"/>
              <a:gd name="connsiteX5615" fmla="*/ 860059 w 5155357"/>
              <a:gd name="connsiteY5615" fmla="*/ 315987 h 1041673"/>
              <a:gd name="connsiteX5616" fmla="*/ 856141 w 5155357"/>
              <a:gd name="connsiteY5616" fmla="*/ 324941 h 1041673"/>
              <a:gd name="connsiteX5617" fmla="*/ 861177 w 5155357"/>
              <a:gd name="connsiteY5617" fmla="*/ 311510 h 1041673"/>
              <a:gd name="connsiteX5618" fmla="*/ 852224 w 5155357"/>
              <a:gd name="connsiteY5618" fmla="*/ 331034 h 1041673"/>
              <a:gd name="connsiteX5619" fmla="*/ 850545 w 5155357"/>
              <a:gd name="connsiteY5619" fmla="*/ 337749 h 1041673"/>
              <a:gd name="connsiteX5620" fmla="*/ 848307 w 5155357"/>
              <a:gd name="connsiteY5620" fmla="*/ 341667 h 1041673"/>
              <a:gd name="connsiteX5621" fmla="*/ 852224 w 5155357"/>
              <a:gd name="connsiteY5621" fmla="*/ 331034 h 1041673"/>
              <a:gd name="connsiteX5622" fmla="*/ 846131 w 5155357"/>
              <a:gd name="connsiteY5622" fmla="*/ 347760 h 1041673"/>
              <a:gd name="connsiteX5623" fmla="*/ 845571 w 5155357"/>
              <a:gd name="connsiteY5623" fmla="*/ 349501 h 1041673"/>
              <a:gd name="connsiteX5624" fmla="*/ 845571 w 5155357"/>
              <a:gd name="connsiteY5624" fmla="*/ 349501 h 1041673"/>
              <a:gd name="connsiteX5625" fmla="*/ 845011 w 5155357"/>
              <a:gd name="connsiteY5625" fmla="*/ 349439 h 1041673"/>
              <a:gd name="connsiteX5626" fmla="*/ 846069 w 5155357"/>
              <a:gd name="connsiteY5626" fmla="*/ 347760 h 1041673"/>
              <a:gd name="connsiteX5627" fmla="*/ 843893 w 5155357"/>
              <a:gd name="connsiteY5627" fmla="*/ 351117 h 1041673"/>
              <a:gd name="connsiteX5628" fmla="*/ 844452 w 5155357"/>
              <a:gd name="connsiteY5628" fmla="*/ 351117 h 1041673"/>
              <a:gd name="connsiteX5629" fmla="*/ 844452 w 5155357"/>
              <a:gd name="connsiteY5629" fmla="*/ 351117 h 1041673"/>
              <a:gd name="connsiteX5630" fmla="*/ 845011 w 5155357"/>
              <a:gd name="connsiteY5630" fmla="*/ 351180 h 1041673"/>
              <a:gd name="connsiteX5631" fmla="*/ 844452 w 5155357"/>
              <a:gd name="connsiteY5631" fmla="*/ 352858 h 1041673"/>
              <a:gd name="connsiteX5632" fmla="*/ 843893 w 5155357"/>
              <a:gd name="connsiteY5632" fmla="*/ 351117 h 1041673"/>
              <a:gd name="connsiteX5633" fmla="*/ 842214 w 5155357"/>
              <a:gd name="connsiteY5633" fmla="*/ 338247 h 1041673"/>
              <a:gd name="connsiteX5634" fmla="*/ 842214 w 5155357"/>
              <a:gd name="connsiteY5634" fmla="*/ 339988 h 1041673"/>
              <a:gd name="connsiteX5635" fmla="*/ 842214 w 5155357"/>
              <a:gd name="connsiteY5635" fmla="*/ 338247 h 1041673"/>
              <a:gd name="connsiteX5636" fmla="*/ 839415 w 5155357"/>
              <a:gd name="connsiteY5636" fmla="*/ 361750 h 1041673"/>
              <a:gd name="connsiteX5637" fmla="*/ 837177 w 5155357"/>
              <a:gd name="connsiteY5637" fmla="*/ 366724 h 1041673"/>
              <a:gd name="connsiteX5638" fmla="*/ 839415 w 5155357"/>
              <a:gd name="connsiteY5638" fmla="*/ 361750 h 1041673"/>
              <a:gd name="connsiteX5639" fmla="*/ 841094 w 5155357"/>
              <a:gd name="connsiteY5639" fmla="*/ 423741 h 1041673"/>
              <a:gd name="connsiteX5640" fmla="*/ 837177 w 5155357"/>
              <a:gd name="connsiteY5640" fmla="*/ 435928 h 1041673"/>
              <a:gd name="connsiteX5641" fmla="*/ 841094 w 5155357"/>
              <a:gd name="connsiteY5641" fmla="*/ 423741 h 1041673"/>
              <a:gd name="connsiteX5642" fmla="*/ 836058 w 5155357"/>
              <a:gd name="connsiteY5642" fmla="*/ 370144 h 1041673"/>
              <a:gd name="connsiteX5643" fmla="*/ 831581 w 5155357"/>
              <a:gd name="connsiteY5643" fmla="*/ 382890 h 1041673"/>
              <a:gd name="connsiteX5644" fmla="*/ 836058 w 5155357"/>
              <a:gd name="connsiteY5644" fmla="*/ 370144 h 1041673"/>
              <a:gd name="connsiteX5645" fmla="*/ 831581 w 5155357"/>
              <a:gd name="connsiteY5645" fmla="*/ 458374 h 1041673"/>
              <a:gd name="connsiteX5646" fmla="*/ 828783 w 5155357"/>
              <a:gd name="connsiteY5646" fmla="*/ 461731 h 1041673"/>
              <a:gd name="connsiteX5647" fmla="*/ 824307 w 5155357"/>
              <a:gd name="connsiteY5647" fmla="*/ 470063 h 1041673"/>
              <a:gd name="connsiteX5648" fmla="*/ 831021 w 5155357"/>
              <a:gd name="connsiteY5648" fmla="*/ 453337 h 1041673"/>
              <a:gd name="connsiteX5649" fmla="*/ 831581 w 5155357"/>
              <a:gd name="connsiteY5649" fmla="*/ 458436 h 1041673"/>
              <a:gd name="connsiteX5650" fmla="*/ 824866 w 5155357"/>
              <a:gd name="connsiteY5650" fmla="*/ 394642 h 1041673"/>
              <a:gd name="connsiteX5651" fmla="*/ 825425 w 5155357"/>
              <a:gd name="connsiteY5651" fmla="*/ 396880 h 1041673"/>
              <a:gd name="connsiteX5652" fmla="*/ 825177 w 5155357"/>
              <a:gd name="connsiteY5652" fmla="*/ 396880 h 1041673"/>
              <a:gd name="connsiteX5653" fmla="*/ 824431 w 5155357"/>
              <a:gd name="connsiteY5653" fmla="*/ 396694 h 1041673"/>
              <a:gd name="connsiteX5654" fmla="*/ 824804 w 5155357"/>
              <a:gd name="connsiteY5654" fmla="*/ 394642 h 1041673"/>
              <a:gd name="connsiteX5655" fmla="*/ 824307 w 5155357"/>
              <a:gd name="connsiteY5655" fmla="*/ 397999 h 1041673"/>
              <a:gd name="connsiteX5656" fmla="*/ 824307 w 5155357"/>
              <a:gd name="connsiteY5656" fmla="*/ 397875 h 1041673"/>
              <a:gd name="connsiteX5657" fmla="*/ 824866 w 5155357"/>
              <a:gd name="connsiteY5657" fmla="*/ 397999 h 1041673"/>
              <a:gd name="connsiteX5658" fmla="*/ 823187 w 5155357"/>
              <a:gd name="connsiteY5658" fmla="*/ 399740 h 1041673"/>
              <a:gd name="connsiteX5659" fmla="*/ 824307 w 5155357"/>
              <a:gd name="connsiteY5659" fmla="*/ 397999 h 1041673"/>
              <a:gd name="connsiteX5660" fmla="*/ 761818 w 5155357"/>
              <a:gd name="connsiteY5660" fmla="*/ 616304 h 1041673"/>
              <a:gd name="connsiteX5661" fmla="*/ 762938 w 5155357"/>
              <a:gd name="connsiteY5661" fmla="*/ 605112 h 1041673"/>
              <a:gd name="connsiteX5662" fmla="*/ 761818 w 5155357"/>
              <a:gd name="connsiteY5662" fmla="*/ 616304 h 1041673"/>
              <a:gd name="connsiteX5663" fmla="*/ 765176 w 5155357"/>
              <a:gd name="connsiteY5663" fmla="*/ 542624 h 1041673"/>
              <a:gd name="connsiteX5664" fmla="*/ 765735 w 5155357"/>
              <a:gd name="connsiteY5664" fmla="*/ 538147 h 1041673"/>
              <a:gd name="connsiteX5665" fmla="*/ 765176 w 5155357"/>
              <a:gd name="connsiteY5665" fmla="*/ 542624 h 1041673"/>
              <a:gd name="connsiteX5666" fmla="*/ 768534 w 5155357"/>
              <a:gd name="connsiteY5666" fmla="*/ 585526 h 1041673"/>
              <a:gd name="connsiteX5667" fmla="*/ 768534 w 5155357"/>
              <a:gd name="connsiteY5667" fmla="*/ 581609 h 1041673"/>
              <a:gd name="connsiteX5668" fmla="*/ 768534 w 5155357"/>
              <a:gd name="connsiteY5668" fmla="*/ 585526 h 1041673"/>
              <a:gd name="connsiteX5669" fmla="*/ 772451 w 5155357"/>
              <a:gd name="connsiteY5669" fmla="*/ 567184 h 1041673"/>
              <a:gd name="connsiteX5670" fmla="*/ 772451 w 5155357"/>
              <a:gd name="connsiteY5670" fmla="*/ 569982 h 1041673"/>
              <a:gd name="connsiteX5671" fmla="*/ 772451 w 5155357"/>
              <a:gd name="connsiteY5671" fmla="*/ 567184 h 1041673"/>
              <a:gd name="connsiteX5672" fmla="*/ 773507 w 5155357"/>
              <a:gd name="connsiteY5672" fmla="*/ 577816 h 1041673"/>
              <a:gd name="connsiteX5673" fmla="*/ 774067 w 5155357"/>
              <a:gd name="connsiteY5673" fmla="*/ 572718 h 1041673"/>
              <a:gd name="connsiteX5674" fmla="*/ 773507 w 5155357"/>
              <a:gd name="connsiteY5674" fmla="*/ 577816 h 1041673"/>
              <a:gd name="connsiteX5675" fmla="*/ 772948 w 5155357"/>
              <a:gd name="connsiteY5675" fmla="*/ 566625 h 1041673"/>
              <a:gd name="connsiteX5676" fmla="*/ 773507 w 5155357"/>
              <a:gd name="connsiteY5676" fmla="*/ 560469 h 1041673"/>
              <a:gd name="connsiteX5677" fmla="*/ 775746 w 5155357"/>
              <a:gd name="connsiteY5677" fmla="*/ 552635 h 1041673"/>
              <a:gd name="connsiteX5678" fmla="*/ 777425 w 5155357"/>
              <a:gd name="connsiteY5678" fmla="*/ 558728 h 1041673"/>
              <a:gd name="connsiteX5679" fmla="*/ 772948 w 5155357"/>
              <a:gd name="connsiteY5679" fmla="*/ 566625 h 1041673"/>
              <a:gd name="connsiteX5680" fmla="*/ 782461 w 5155357"/>
              <a:gd name="connsiteY5680" fmla="*/ 529194 h 1041673"/>
              <a:gd name="connsiteX5681" fmla="*/ 783518 w 5155357"/>
              <a:gd name="connsiteY5681" fmla="*/ 525401 h 1041673"/>
              <a:gd name="connsiteX5682" fmla="*/ 783829 w 5155357"/>
              <a:gd name="connsiteY5682" fmla="*/ 525401 h 1041673"/>
              <a:gd name="connsiteX5683" fmla="*/ 782399 w 5155357"/>
              <a:gd name="connsiteY5683" fmla="*/ 529132 h 1041673"/>
              <a:gd name="connsiteX5684" fmla="*/ 784139 w 5155357"/>
              <a:gd name="connsiteY5684" fmla="*/ 523598 h 1041673"/>
              <a:gd name="connsiteX5685" fmla="*/ 784139 w 5155357"/>
              <a:gd name="connsiteY5685" fmla="*/ 523722 h 1041673"/>
              <a:gd name="connsiteX5686" fmla="*/ 783580 w 5155357"/>
              <a:gd name="connsiteY5686" fmla="*/ 523598 h 1041673"/>
              <a:gd name="connsiteX5687" fmla="*/ 783580 w 5155357"/>
              <a:gd name="connsiteY5687" fmla="*/ 523598 h 1041673"/>
              <a:gd name="connsiteX5688" fmla="*/ 784139 w 5155357"/>
              <a:gd name="connsiteY5688" fmla="*/ 521359 h 1041673"/>
              <a:gd name="connsiteX5689" fmla="*/ 784139 w 5155357"/>
              <a:gd name="connsiteY5689" fmla="*/ 523536 h 1041673"/>
              <a:gd name="connsiteX5690" fmla="*/ 786938 w 5155357"/>
              <a:gd name="connsiteY5690" fmla="*/ 486789 h 1041673"/>
              <a:gd name="connsiteX5691" fmla="*/ 788617 w 5155357"/>
              <a:gd name="connsiteY5691" fmla="*/ 486229 h 1041673"/>
              <a:gd name="connsiteX5692" fmla="*/ 786938 w 5155357"/>
              <a:gd name="connsiteY5692" fmla="*/ 486789 h 1041673"/>
              <a:gd name="connsiteX5693" fmla="*/ 787497 w 5155357"/>
              <a:gd name="connsiteY5693" fmla="*/ 509608 h 1041673"/>
              <a:gd name="connsiteX5694" fmla="*/ 790855 w 5155357"/>
              <a:gd name="connsiteY5694" fmla="*/ 502893 h 1041673"/>
              <a:gd name="connsiteX5695" fmla="*/ 787497 w 5155357"/>
              <a:gd name="connsiteY5695" fmla="*/ 509608 h 1041673"/>
              <a:gd name="connsiteX5696" fmla="*/ 790855 w 5155357"/>
              <a:gd name="connsiteY5696" fmla="*/ 501836 h 1041673"/>
              <a:gd name="connsiteX5697" fmla="*/ 791415 w 5155357"/>
              <a:gd name="connsiteY5697" fmla="*/ 499038 h 1041673"/>
              <a:gd name="connsiteX5698" fmla="*/ 790855 w 5155357"/>
              <a:gd name="connsiteY5698" fmla="*/ 501836 h 1041673"/>
              <a:gd name="connsiteX5699" fmla="*/ 792534 w 5155357"/>
              <a:gd name="connsiteY5699" fmla="*/ 497918 h 1041673"/>
              <a:gd name="connsiteX5700" fmla="*/ 793093 w 5155357"/>
              <a:gd name="connsiteY5700" fmla="*/ 494561 h 1041673"/>
              <a:gd name="connsiteX5701" fmla="*/ 792534 w 5155357"/>
              <a:gd name="connsiteY5701" fmla="*/ 497918 h 1041673"/>
              <a:gd name="connsiteX5702" fmla="*/ 819332 w 5155357"/>
              <a:gd name="connsiteY5702" fmla="*/ 491203 h 1041673"/>
              <a:gd name="connsiteX5703" fmla="*/ 817653 w 5155357"/>
              <a:gd name="connsiteY5703" fmla="*/ 494063 h 1041673"/>
              <a:gd name="connsiteX5704" fmla="*/ 817653 w 5155357"/>
              <a:gd name="connsiteY5704" fmla="*/ 494188 h 1041673"/>
              <a:gd name="connsiteX5705" fmla="*/ 817094 w 5155357"/>
              <a:gd name="connsiteY5705" fmla="*/ 494063 h 1041673"/>
              <a:gd name="connsiteX5706" fmla="*/ 819332 w 5155357"/>
              <a:gd name="connsiteY5706" fmla="*/ 491203 h 1041673"/>
              <a:gd name="connsiteX5707" fmla="*/ 803663 w 5155357"/>
              <a:gd name="connsiteY5707" fmla="*/ 465027 h 1041673"/>
              <a:gd name="connsiteX5708" fmla="*/ 799187 w 5155357"/>
              <a:gd name="connsiteY5708" fmla="*/ 473358 h 1041673"/>
              <a:gd name="connsiteX5709" fmla="*/ 806462 w 5155357"/>
              <a:gd name="connsiteY5709" fmla="*/ 456633 h 1041673"/>
              <a:gd name="connsiteX5710" fmla="*/ 803663 w 5155357"/>
              <a:gd name="connsiteY5710" fmla="*/ 465089 h 1041673"/>
              <a:gd name="connsiteX5711" fmla="*/ 807021 w 5155357"/>
              <a:gd name="connsiteY5711" fmla="*/ 525339 h 1041673"/>
              <a:gd name="connsiteX5712" fmla="*/ 809259 w 5155357"/>
              <a:gd name="connsiteY5712" fmla="*/ 521981 h 1041673"/>
              <a:gd name="connsiteX5713" fmla="*/ 807021 w 5155357"/>
              <a:gd name="connsiteY5713" fmla="*/ 525339 h 1041673"/>
              <a:gd name="connsiteX5714" fmla="*/ 809259 w 5155357"/>
              <a:gd name="connsiteY5714" fmla="*/ 519681 h 1041673"/>
              <a:gd name="connsiteX5715" fmla="*/ 809259 w 5155357"/>
              <a:gd name="connsiteY5715" fmla="*/ 518561 h 1041673"/>
              <a:gd name="connsiteX5716" fmla="*/ 809259 w 5155357"/>
              <a:gd name="connsiteY5716" fmla="*/ 519681 h 1041673"/>
              <a:gd name="connsiteX5717" fmla="*/ 811498 w 5155357"/>
              <a:gd name="connsiteY5717" fmla="*/ 439845 h 1041673"/>
              <a:gd name="connsiteX5718" fmla="*/ 816534 w 5155357"/>
              <a:gd name="connsiteY5718" fmla="*/ 427596 h 1041673"/>
              <a:gd name="connsiteX5719" fmla="*/ 811498 w 5155357"/>
              <a:gd name="connsiteY5719" fmla="*/ 439845 h 1041673"/>
              <a:gd name="connsiteX5720" fmla="*/ 815415 w 5155357"/>
              <a:gd name="connsiteY5720" fmla="*/ 506312 h 1041673"/>
              <a:gd name="connsiteX5721" fmla="*/ 812617 w 5155357"/>
              <a:gd name="connsiteY5721" fmla="*/ 505753 h 1041673"/>
              <a:gd name="connsiteX5722" fmla="*/ 815415 w 5155357"/>
              <a:gd name="connsiteY5722" fmla="*/ 499659 h 1041673"/>
              <a:gd name="connsiteX5723" fmla="*/ 815726 w 5155357"/>
              <a:gd name="connsiteY5723" fmla="*/ 499659 h 1041673"/>
              <a:gd name="connsiteX5724" fmla="*/ 816534 w 5155357"/>
              <a:gd name="connsiteY5724" fmla="*/ 499722 h 1041673"/>
              <a:gd name="connsiteX5725" fmla="*/ 815415 w 5155357"/>
              <a:gd name="connsiteY5725" fmla="*/ 506312 h 1041673"/>
              <a:gd name="connsiteX5726" fmla="*/ 817094 w 5155357"/>
              <a:gd name="connsiteY5726" fmla="*/ 497918 h 1041673"/>
              <a:gd name="connsiteX5727" fmla="*/ 817094 w 5155357"/>
              <a:gd name="connsiteY5727" fmla="*/ 498105 h 1041673"/>
              <a:gd name="connsiteX5728" fmla="*/ 815975 w 5155357"/>
              <a:gd name="connsiteY5728" fmla="*/ 497981 h 1041673"/>
              <a:gd name="connsiteX5729" fmla="*/ 815975 w 5155357"/>
              <a:gd name="connsiteY5729" fmla="*/ 497981 h 1041673"/>
              <a:gd name="connsiteX5730" fmla="*/ 816845 w 5155357"/>
              <a:gd name="connsiteY5730" fmla="*/ 495245 h 1041673"/>
              <a:gd name="connsiteX5731" fmla="*/ 817218 w 5155357"/>
              <a:gd name="connsiteY5731" fmla="*/ 495369 h 1041673"/>
              <a:gd name="connsiteX5732" fmla="*/ 817094 w 5155357"/>
              <a:gd name="connsiteY5732" fmla="*/ 497981 h 1041673"/>
              <a:gd name="connsiteX5733" fmla="*/ 891147 w 5155357"/>
              <a:gd name="connsiteY5733" fmla="*/ 697819 h 1041673"/>
              <a:gd name="connsiteX5734" fmla="*/ 889780 w 5155357"/>
              <a:gd name="connsiteY5734" fmla="*/ 697011 h 1041673"/>
              <a:gd name="connsiteX5735" fmla="*/ 895251 w 5155357"/>
              <a:gd name="connsiteY5735" fmla="*/ 694710 h 1041673"/>
              <a:gd name="connsiteX5736" fmla="*/ 891147 w 5155357"/>
              <a:gd name="connsiteY5736" fmla="*/ 697819 h 1041673"/>
              <a:gd name="connsiteX5737" fmla="*/ 1120209 w 5155357"/>
              <a:gd name="connsiteY5737" fmla="*/ 779893 h 1041673"/>
              <a:gd name="connsiteX5738" fmla="*/ 1120768 w 5155357"/>
              <a:gd name="connsiteY5738" fmla="*/ 781510 h 1041673"/>
              <a:gd name="connsiteX5739" fmla="*/ 1120209 w 5155357"/>
              <a:gd name="connsiteY5739" fmla="*/ 779893 h 1041673"/>
              <a:gd name="connsiteX5740" fmla="*/ 1121452 w 5155357"/>
              <a:gd name="connsiteY5740" fmla="*/ 831438 h 1041673"/>
              <a:gd name="connsiteX5741" fmla="*/ 1121017 w 5155357"/>
              <a:gd name="connsiteY5741" fmla="*/ 834920 h 1041673"/>
              <a:gd name="connsiteX5742" fmla="*/ 1120084 w 5155357"/>
              <a:gd name="connsiteY5742" fmla="*/ 830133 h 1041673"/>
              <a:gd name="connsiteX5743" fmla="*/ 1119836 w 5155357"/>
              <a:gd name="connsiteY5743" fmla="*/ 820122 h 1041673"/>
              <a:gd name="connsiteX5744" fmla="*/ 1119712 w 5155357"/>
              <a:gd name="connsiteY5744" fmla="*/ 816018 h 1041673"/>
              <a:gd name="connsiteX5745" fmla="*/ 1119151 w 5155357"/>
              <a:gd name="connsiteY5745" fmla="*/ 813655 h 1041673"/>
              <a:gd name="connsiteX5746" fmla="*/ 1119587 w 5155357"/>
              <a:gd name="connsiteY5746" fmla="*/ 811417 h 1041673"/>
              <a:gd name="connsiteX5747" fmla="*/ 1119587 w 5155357"/>
              <a:gd name="connsiteY5747" fmla="*/ 810049 h 1041673"/>
              <a:gd name="connsiteX5748" fmla="*/ 1119587 w 5155357"/>
              <a:gd name="connsiteY5748" fmla="*/ 811417 h 1041673"/>
              <a:gd name="connsiteX5749" fmla="*/ 1120209 w 5155357"/>
              <a:gd name="connsiteY5749" fmla="*/ 811106 h 1041673"/>
              <a:gd name="connsiteX5750" fmla="*/ 1119649 w 5155357"/>
              <a:gd name="connsiteY5750" fmla="*/ 809365 h 1041673"/>
              <a:gd name="connsiteX5751" fmla="*/ 1119587 w 5155357"/>
              <a:gd name="connsiteY5751" fmla="*/ 809863 h 1041673"/>
              <a:gd name="connsiteX5752" fmla="*/ 1119276 w 5155357"/>
              <a:gd name="connsiteY5752" fmla="*/ 806692 h 1041673"/>
              <a:gd name="connsiteX5753" fmla="*/ 1119463 w 5155357"/>
              <a:gd name="connsiteY5753" fmla="*/ 804453 h 1041673"/>
              <a:gd name="connsiteX5754" fmla="*/ 1119898 w 5155357"/>
              <a:gd name="connsiteY5754" fmla="*/ 798360 h 1041673"/>
              <a:gd name="connsiteX5755" fmla="*/ 1119587 w 5155357"/>
              <a:gd name="connsiteY5755" fmla="*/ 793075 h 1041673"/>
              <a:gd name="connsiteX5756" fmla="*/ 1119587 w 5155357"/>
              <a:gd name="connsiteY5756" fmla="*/ 790152 h 1041673"/>
              <a:gd name="connsiteX5757" fmla="*/ 1120768 w 5155357"/>
              <a:gd name="connsiteY5757" fmla="*/ 788411 h 1041673"/>
              <a:gd name="connsiteX5758" fmla="*/ 1121017 w 5155357"/>
              <a:gd name="connsiteY5758" fmla="*/ 791147 h 1041673"/>
              <a:gd name="connsiteX5759" fmla="*/ 1120955 w 5155357"/>
              <a:gd name="connsiteY5759" fmla="*/ 794443 h 1041673"/>
              <a:gd name="connsiteX5760" fmla="*/ 1121514 w 5155357"/>
              <a:gd name="connsiteY5760" fmla="*/ 800598 h 1041673"/>
              <a:gd name="connsiteX5761" fmla="*/ 1121142 w 5155357"/>
              <a:gd name="connsiteY5761" fmla="*/ 811355 h 1041673"/>
              <a:gd name="connsiteX5762" fmla="*/ 1121204 w 5155357"/>
              <a:gd name="connsiteY5762" fmla="*/ 817448 h 1041673"/>
              <a:gd name="connsiteX5763" fmla="*/ 1120955 w 5155357"/>
              <a:gd name="connsiteY5763" fmla="*/ 820246 h 1041673"/>
              <a:gd name="connsiteX5764" fmla="*/ 1121390 w 5155357"/>
              <a:gd name="connsiteY5764" fmla="*/ 823666 h 1041673"/>
              <a:gd name="connsiteX5765" fmla="*/ 1121639 w 5155357"/>
              <a:gd name="connsiteY5765" fmla="*/ 827708 h 1041673"/>
              <a:gd name="connsiteX5766" fmla="*/ 1121452 w 5155357"/>
              <a:gd name="connsiteY5766" fmla="*/ 831376 h 1041673"/>
              <a:gd name="connsiteX5767" fmla="*/ 1121514 w 5155357"/>
              <a:gd name="connsiteY5767" fmla="*/ 767955 h 1041673"/>
              <a:gd name="connsiteX5768" fmla="*/ 1121017 w 5155357"/>
              <a:gd name="connsiteY5768" fmla="*/ 772121 h 1041673"/>
              <a:gd name="connsiteX5769" fmla="*/ 1120271 w 5155357"/>
              <a:gd name="connsiteY5769" fmla="*/ 769447 h 1041673"/>
              <a:gd name="connsiteX5770" fmla="*/ 1120582 w 5155357"/>
              <a:gd name="connsiteY5770" fmla="*/ 762110 h 1041673"/>
              <a:gd name="connsiteX5771" fmla="*/ 1121950 w 5155357"/>
              <a:gd name="connsiteY5771" fmla="*/ 762173 h 1041673"/>
              <a:gd name="connsiteX5772" fmla="*/ 1121514 w 5155357"/>
              <a:gd name="connsiteY5772" fmla="*/ 767955 h 1041673"/>
              <a:gd name="connsiteX5773" fmla="*/ 1123255 w 5155357"/>
              <a:gd name="connsiteY5773" fmla="*/ 749551 h 1041673"/>
              <a:gd name="connsiteX5774" fmla="*/ 1122509 w 5155357"/>
              <a:gd name="connsiteY5774" fmla="*/ 756639 h 1041673"/>
              <a:gd name="connsiteX5775" fmla="*/ 1121514 w 5155357"/>
              <a:gd name="connsiteY5775" fmla="*/ 758131 h 1041673"/>
              <a:gd name="connsiteX5776" fmla="*/ 1121204 w 5155357"/>
              <a:gd name="connsiteY5776" fmla="*/ 756328 h 1041673"/>
              <a:gd name="connsiteX5777" fmla="*/ 1121328 w 5155357"/>
              <a:gd name="connsiteY5777" fmla="*/ 751665 h 1041673"/>
              <a:gd name="connsiteX5778" fmla="*/ 1121888 w 5155357"/>
              <a:gd name="connsiteY5778" fmla="*/ 751975 h 1041673"/>
              <a:gd name="connsiteX5779" fmla="*/ 1121576 w 5155357"/>
              <a:gd name="connsiteY5779" fmla="*/ 749053 h 1041673"/>
              <a:gd name="connsiteX5780" fmla="*/ 1121452 w 5155357"/>
              <a:gd name="connsiteY5780" fmla="*/ 749924 h 1041673"/>
              <a:gd name="connsiteX5781" fmla="*/ 1121328 w 5155357"/>
              <a:gd name="connsiteY5781" fmla="*/ 751602 h 1041673"/>
              <a:gd name="connsiteX5782" fmla="*/ 1121328 w 5155357"/>
              <a:gd name="connsiteY5782" fmla="*/ 749115 h 1041673"/>
              <a:gd name="connsiteX5783" fmla="*/ 1121576 w 5155357"/>
              <a:gd name="connsiteY5783" fmla="*/ 749115 h 1041673"/>
              <a:gd name="connsiteX5784" fmla="*/ 1121950 w 5155357"/>
              <a:gd name="connsiteY5784" fmla="*/ 744638 h 1041673"/>
              <a:gd name="connsiteX5785" fmla="*/ 1123255 w 5155357"/>
              <a:gd name="connsiteY5785" fmla="*/ 743581 h 1041673"/>
              <a:gd name="connsiteX5786" fmla="*/ 1123255 w 5155357"/>
              <a:gd name="connsiteY5786" fmla="*/ 749613 h 1041673"/>
              <a:gd name="connsiteX5787" fmla="*/ 1134510 w 5155357"/>
              <a:gd name="connsiteY5787" fmla="*/ 635828 h 1041673"/>
              <a:gd name="connsiteX5788" fmla="*/ 1131711 w 5155357"/>
              <a:gd name="connsiteY5788" fmla="*/ 653486 h 1041673"/>
              <a:gd name="connsiteX5789" fmla="*/ 1128789 w 5155357"/>
              <a:gd name="connsiteY5789" fmla="*/ 677238 h 1041673"/>
              <a:gd name="connsiteX5790" fmla="*/ 1127110 w 5155357"/>
              <a:gd name="connsiteY5790" fmla="*/ 693529 h 1041673"/>
              <a:gd name="connsiteX5791" fmla="*/ 1125680 w 5155357"/>
              <a:gd name="connsiteY5791" fmla="*/ 707083 h 1041673"/>
              <a:gd name="connsiteX5792" fmla="*/ 1124996 w 5155357"/>
              <a:gd name="connsiteY5792" fmla="*/ 714980 h 1041673"/>
              <a:gd name="connsiteX5793" fmla="*/ 1123815 w 5155357"/>
              <a:gd name="connsiteY5793" fmla="*/ 720203 h 1041673"/>
              <a:gd name="connsiteX5794" fmla="*/ 1123629 w 5155357"/>
              <a:gd name="connsiteY5794" fmla="*/ 711747 h 1041673"/>
              <a:gd name="connsiteX5795" fmla="*/ 1125369 w 5155357"/>
              <a:gd name="connsiteY5795" fmla="*/ 695270 h 1041673"/>
              <a:gd name="connsiteX5796" fmla="*/ 1127422 w 5155357"/>
              <a:gd name="connsiteY5796" fmla="*/ 673445 h 1041673"/>
              <a:gd name="connsiteX5797" fmla="*/ 1128976 w 5155357"/>
              <a:gd name="connsiteY5797" fmla="*/ 660886 h 1041673"/>
              <a:gd name="connsiteX5798" fmla="*/ 1129784 w 5155357"/>
              <a:gd name="connsiteY5798" fmla="*/ 658709 h 1041673"/>
              <a:gd name="connsiteX5799" fmla="*/ 1130344 w 5155357"/>
              <a:gd name="connsiteY5799" fmla="*/ 653735 h 1041673"/>
              <a:gd name="connsiteX5800" fmla="*/ 1131028 w 5155357"/>
              <a:gd name="connsiteY5800" fmla="*/ 650502 h 1041673"/>
              <a:gd name="connsiteX5801" fmla="*/ 1132023 w 5155357"/>
              <a:gd name="connsiteY5801" fmla="*/ 644160 h 1041673"/>
              <a:gd name="connsiteX5802" fmla="*/ 1131276 w 5155357"/>
              <a:gd name="connsiteY5802" fmla="*/ 641300 h 1041673"/>
              <a:gd name="connsiteX5803" fmla="*/ 1132831 w 5155357"/>
              <a:gd name="connsiteY5803" fmla="*/ 637258 h 1041673"/>
              <a:gd name="connsiteX5804" fmla="*/ 1134385 w 5155357"/>
              <a:gd name="connsiteY5804" fmla="*/ 630356 h 1041673"/>
              <a:gd name="connsiteX5805" fmla="*/ 1135380 w 5155357"/>
              <a:gd name="connsiteY5805" fmla="*/ 627061 h 1041673"/>
              <a:gd name="connsiteX5806" fmla="*/ 1134510 w 5155357"/>
              <a:gd name="connsiteY5806" fmla="*/ 635704 h 1041673"/>
              <a:gd name="connsiteX5807" fmla="*/ 1170448 w 5155357"/>
              <a:gd name="connsiteY5807" fmla="*/ 320402 h 1041673"/>
              <a:gd name="connsiteX5808" fmla="*/ 1167837 w 5155357"/>
              <a:gd name="connsiteY5808" fmla="*/ 328734 h 1041673"/>
              <a:gd name="connsiteX5809" fmla="*/ 1168893 w 5155357"/>
              <a:gd name="connsiteY5809" fmla="*/ 325749 h 1041673"/>
              <a:gd name="connsiteX5810" fmla="*/ 1167028 w 5155357"/>
              <a:gd name="connsiteY5810" fmla="*/ 327677 h 1041673"/>
              <a:gd name="connsiteX5811" fmla="*/ 1170448 w 5155357"/>
              <a:gd name="connsiteY5811" fmla="*/ 320402 h 1041673"/>
              <a:gd name="connsiteX5812" fmla="*/ 1118530 w 5155357"/>
              <a:gd name="connsiteY5812" fmla="*/ 395263 h 1041673"/>
              <a:gd name="connsiteX5813" fmla="*/ 1118717 w 5155357"/>
              <a:gd name="connsiteY5813" fmla="*/ 395263 h 1041673"/>
              <a:gd name="connsiteX5814" fmla="*/ 1116789 w 5155357"/>
              <a:gd name="connsiteY5814" fmla="*/ 398061 h 1041673"/>
              <a:gd name="connsiteX5815" fmla="*/ 1115794 w 5155357"/>
              <a:gd name="connsiteY5815" fmla="*/ 399243 h 1041673"/>
              <a:gd name="connsiteX5816" fmla="*/ 1115794 w 5155357"/>
              <a:gd name="connsiteY5816" fmla="*/ 399243 h 1041673"/>
              <a:gd name="connsiteX5817" fmla="*/ 1118592 w 5155357"/>
              <a:gd name="connsiteY5817" fmla="*/ 395263 h 1041673"/>
              <a:gd name="connsiteX5818" fmla="*/ 1106965 w 5155357"/>
              <a:gd name="connsiteY5818" fmla="*/ 407575 h 1041673"/>
              <a:gd name="connsiteX5819" fmla="*/ 1109079 w 5155357"/>
              <a:gd name="connsiteY5819" fmla="*/ 403098 h 1041673"/>
              <a:gd name="connsiteX5820" fmla="*/ 1112685 w 5155357"/>
              <a:gd name="connsiteY5820" fmla="*/ 399118 h 1041673"/>
              <a:gd name="connsiteX5821" fmla="*/ 1114053 w 5155357"/>
              <a:gd name="connsiteY5821" fmla="*/ 400859 h 1041673"/>
              <a:gd name="connsiteX5822" fmla="*/ 1109887 w 5155357"/>
              <a:gd name="connsiteY5822" fmla="*/ 406331 h 1041673"/>
              <a:gd name="connsiteX5823" fmla="*/ 1106965 w 5155357"/>
              <a:gd name="connsiteY5823" fmla="*/ 407575 h 1041673"/>
              <a:gd name="connsiteX5824" fmla="*/ 1091545 w 5155357"/>
              <a:gd name="connsiteY5824" fmla="*/ 420259 h 1041673"/>
              <a:gd name="connsiteX5825" fmla="*/ 1099317 w 5155357"/>
              <a:gd name="connsiteY5825" fmla="*/ 410435 h 1041673"/>
              <a:gd name="connsiteX5826" fmla="*/ 1103607 w 5155357"/>
              <a:gd name="connsiteY5826" fmla="*/ 407015 h 1041673"/>
              <a:gd name="connsiteX5827" fmla="*/ 1100498 w 5155357"/>
              <a:gd name="connsiteY5827" fmla="*/ 412176 h 1041673"/>
              <a:gd name="connsiteX5828" fmla="*/ 1096520 w 5155357"/>
              <a:gd name="connsiteY5828" fmla="*/ 416777 h 1041673"/>
              <a:gd name="connsiteX5829" fmla="*/ 1091358 w 5155357"/>
              <a:gd name="connsiteY5829" fmla="*/ 423181 h 1041673"/>
              <a:gd name="connsiteX5830" fmla="*/ 1088125 w 5155357"/>
              <a:gd name="connsiteY5830" fmla="*/ 427658 h 1041673"/>
              <a:gd name="connsiteX5831" fmla="*/ 1091545 w 5155357"/>
              <a:gd name="connsiteY5831" fmla="*/ 420259 h 1041673"/>
              <a:gd name="connsiteX5832" fmla="*/ 1090053 w 5155357"/>
              <a:gd name="connsiteY5832" fmla="*/ 431016 h 1041673"/>
              <a:gd name="connsiteX5833" fmla="*/ 1090550 w 5155357"/>
              <a:gd name="connsiteY5833" fmla="*/ 431824 h 1041673"/>
              <a:gd name="connsiteX5834" fmla="*/ 1088933 w 5155357"/>
              <a:gd name="connsiteY5834" fmla="*/ 434373 h 1041673"/>
              <a:gd name="connsiteX5835" fmla="*/ 1084519 w 5155357"/>
              <a:gd name="connsiteY5835" fmla="*/ 439099 h 1041673"/>
              <a:gd name="connsiteX5836" fmla="*/ 1089991 w 5155357"/>
              <a:gd name="connsiteY5836" fmla="*/ 431016 h 1041673"/>
              <a:gd name="connsiteX5837" fmla="*/ 1061576 w 5155357"/>
              <a:gd name="connsiteY5837" fmla="*/ 475037 h 1041673"/>
              <a:gd name="connsiteX5838" fmla="*/ 1061576 w 5155357"/>
              <a:gd name="connsiteY5838" fmla="*/ 474478 h 1041673"/>
              <a:gd name="connsiteX5839" fmla="*/ 1062135 w 5155357"/>
              <a:gd name="connsiteY5839" fmla="*/ 473918 h 1041673"/>
              <a:gd name="connsiteX5840" fmla="*/ 1062135 w 5155357"/>
              <a:gd name="connsiteY5840" fmla="*/ 475659 h 1041673"/>
              <a:gd name="connsiteX5841" fmla="*/ 1062135 w 5155357"/>
              <a:gd name="connsiteY5841" fmla="*/ 475845 h 1041673"/>
              <a:gd name="connsiteX5842" fmla="*/ 1061327 w 5155357"/>
              <a:gd name="connsiteY5842" fmla="*/ 475099 h 1041673"/>
              <a:gd name="connsiteX5843" fmla="*/ 1061576 w 5155357"/>
              <a:gd name="connsiteY5843" fmla="*/ 474975 h 1041673"/>
              <a:gd name="connsiteX5844" fmla="*/ 1054860 w 5155357"/>
              <a:gd name="connsiteY5844" fmla="*/ 480136 h 1041673"/>
              <a:gd name="connsiteX5845" fmla="*/ 1054860 w 5155357"/>
              <a:gd name="connsiteY5845" fmla="*/ 480633 h 1041673"/>
              <a:gd name="connsiteX5846" fmla="*/ 1055109 w 5155357"/>
              <a:gd name="connsiteY5846" fmla="*/ 480633 h 1041673"/>
              <a:gd name="connsiteX5847" fmla="*/ 1053119 w 5155357"/>
              <a:gd name="connsiteY5847" fmla="*/ 483182 h 1041673"/>
              <a:gd name="connsiteX5848" fmla="*/ 1051005 w 5155357"/>
              <a:gd name="connsiteY5848" fmla="*/ 485856 h 1041673"/>
              <a:gd name="connsiteX5849" fmla="*/ 1051005 w 5155357"/>
              <a:gd name="connsiteY5849" fmla="*/ 485669 h 1041673"/>
              <a:gd name="connsiteX5850" fmla="*/ 1049264 w 5155357"/>
              <a:gd name="connsiteY5850" fmla="*/ 485669 h 1041673"/>
              <a:gd name="connsiteX5851" fmla="*/ 1054860 w 5155357"/>
              <a:gd name="connsiteY5851" fmla="*/ 480136 h 1041673"/>
              <a:gd name="connsiteX5852" fmla="*/ 1026010 w 5155357"/>
              <a:gd name="connsiteY5852" fmla="*/ 503825 h 1041673"/>
              <a:gd name="connsiteX5853" fmla="*/ 1030673 w 5155357"/>
              <a:gd name="connsiteY5853" fmla="*/ 497234 h 1041673"/>
              <a:gd name="connsiteX5854" fmla="*/ 1038943 w 5155357"/>
              <a:gd name="connsiteY5854" fmla="*/ 488281 h 1041673"/>
              <a:gd name="connsiteX5855" fmla="*/ 1032725 w 5155357"/>
              <a:gd name="connsiteY5855" fmla="*/ 496551 h 1041673"/>
              <a:gd name="connsiteX5856" fmla="*/ 1025326 w 5155357"/>
              <a:gd name="connsiteY5856" fmla="*/ 507742 h 1041673"/>
              <a:gd name="connsiteX5857" fmla="*/ 1022217 w 5155357"/>
              <a:gd name="connsiteY5857" fmla="*/ 510167 h 1041673"/>
              <a:gd name="connsiteX5858" fmla="*/ 1026010 w 5155357"/>
              <a:gd name="connsiteY5858" fmla="*/ 503825 h 1041673"/>
              <a:gd name="connsiteX5859" fmla="*/ 1034280 w 5155357"/>
              <a:gd name="connsiteY5859" fmla="*/ 501027 h 1041673"/>
              <a:gd name="connsiteX5860" fmla="*/ 1030176 w 5155357"/>
              <a:gd name="connsiteY5860" fmla="*/ 507058 h 1041673"/>
              <a:gd name="connsiteX5861" fmla="*/ 1025326 w 5155357"/>
              <a:gd name="connsiteY5861" fmla="*/ 511535 h 1041673"/>
              <a:gd name="connsiteX5862" fmla="*/ 1030860 w 5155357"/>
              <a:gd name="connsiteY5862" fmla="*/ 503141 h 1041673"/>
              <a:gd name="connsiteX5863" fmla="*/ 1033223 w 5155357"/>
              <a:gd name="connsiteY5863" fmla="*/ 499473 h 1041673"/>
              <a:gd name="connsiteX5864" fmla="*/ 1034280 w 5155357"/>
              <a:gd name="connsiteY5864" fmla="*/ 501027 h 1041673"/>
              <a:gd name="connsiteX5865" fmla="*/ 1008103 w 5155357"/>
              <a:gd name="connsiteY5865" fmla="*/ 543930 h 1041673"/>
              <a:gd name="connsiteX5866" fmla="*/ 1009160 w 5155357"/>
              <a:gd name="connsiteY5866" fmla="*/ 544614 h 1041673"/>
              <a:gd name="connsiteX5867" fmla="*/ 1009160 w 5155357"/>
              <a:gd name="connsiteY5867" fmla="*/ 544614 h 1041673"/>
              <a:gd name="connsiteX5868" fmla="*/ 1008786 w 5155357"/>
              <a:gd name="connsiteY5868" fmla="*/ 545671 h 1041673"/>
              <a:gd name="connsiteX5869" fmla="*/ 1008601 w 5155357"/>
              <a:gd name="connsiteY5869" fmla="*/ 546044 h 1041673"/>
              <a:gd name="connsiteX5870" fmla="*/ 1008601 w 5155357"/>
              <a:gd name="connsiteY5870" fmla="*/ 545919 h 1041673"/>
              <a:gd name="connsiteX5871" fmla="*/ 1007419 w 5155357"/>
              <a:gd name="connsiteY5871" fmla="*/ 545919 h 1041673"/>
              <a:gd name="connsiteX5872" fmla="*/ 1007978 w 5155357"/>
              <a:gd name="connsiteY5872" fmla="*/ 544178 h 1041673"/>
              <a:gd name="connsiteX5873" fmla="*/ 1008103 w 5155357"/>
              <a:gd name="connsiteY5873" fmla="*/ 543868 h 1041673"/>
              <a:gd name="connsiteX5874" fmla="*/ 999274 w 5155357"/>
              <a:gd name="connsiteY5874" fmla="*/ 510292 h 1041673"/>
              <a:gd name="connsiteX5875" fmla="*/ 1002009 w 5155357"/>
              <a:gd name="connsiteY5875" fmla="*/ 504944 h 1041673"/>
              <a:gd name="connsiteX5876" fmla="*/ 1007854 w 5155357"/>
              <a:gd name="connsiteY5876" fmla="*/ 499659 h 1041673"/>
              <a:gd name="connsiteX5877" fmla="*/ 1003377 w 5155357"/>
              <a:gd name="connsiteY5877" fmla="*/ 506499 h 1041673"/>
              <a:gd name="connsiteX5878" fmla="*/ 999274 w 5155357"/>
              <a:gd name="connsiteY5878" fmla="*/ 510292 h 1041673"/>
              <a:gd name="connsiteX5879" fmla="*/ 902091 w 5155357"/>
              <a:gd name="connsiteY5879" fmla="*/ 687995 h 1041673"/>
              <a:gd name="connsiteX5880" fmla="*/ 899168 w 5155357"/>
              <a:gd name="connsiteY5880" fmla="*/ 690606 h 1041673"/>
              <a:gd name="connsiteX5881" fmla="*/ 898795 w 5155357"/>
              <a:gd name="connsiteY5881" fmla="*/ 688679 h 1041673"/>
              <a:gd name="connsiteX5882" fmla="*/ 905385 w 5155357"/>
              <a:gd name="connsiteY5882" fmla="*/ 684575 h 1041673"/>
              <a:gd name="connsiteX5883" fmla="*/ 902091 w 5155357"/>
              <a:gd name="connsiteY5883" fmla="*/ 687995 h 1041673"/>
              <a:gd name="connsiteX5884" fmla="*/ 917448 w 5155357"/>
              <a:gd name="connsiteY5884" fmla="*/ 671704 h 1041673"/>
              <a:gd name="connsiteX5885" fmla="*/ 913966 w 5155357"/>
              <a:gd name="connsiteY5885" fmla="*/ 675497 h 1041673"/>
              <a:gd name="connsiteX5886" fmla="*/ 910547 w 5155357"/>
              <a:gd name="connsiteY5886" fmla="*/ 679477 h 1041673"/>
              <a:gd name="connsiteX5887" fmla="*/ 907624 w 5155357"/>
              <a:gd name="connsiteY5887" fmla="*/ 682212 h 1041673"/>
              <a:gd name="connsiteX5888" fmla="*/ 908494 w 5155357"/>
              <a:gd name="connsiteY5888" fmla="*/ 679290 h 1041673"/>
              <a:gd name="connsiteX5889" fmla="*/ 910547 w 5155357"/>
              <a:gd name="connsiteY5889" fmla="*/ 675497 h 1041673"/>
              <a:gd name="connsiteX5890" fmla="*/ 914526 w 5155357"/>
              <a:gd name="connsiteY5890" fmla="*/ 672761 h 1041673"/>
              <a:gd name="connsiteX5891" fmla="*/ 917448 w 5155357"/>
              <a:gd name="connsiteY5891" fmla="*/ 671704 h 1041673"/>
              <a:gd name="connsiteX5892" fmla="*/ 945304 w 5155357"/>
              <a:gd name="connsiteY5892" fmla="*/ 636201 h 1041673"/>
              <a:gd name="connsiteX5893" fmla="*/ 946983 w 5155357"/>
              <a:gd name="connsiteY5893" fmla="*/ 637693 h 1041673"/>
              <a:gd name="connsiteX5894" fmla="*/ 945490 w 5155357"/>
              <a:gd name="connsiteY5894" fmla="*/ 641424 h 1041673"/>
              <a:gd name="connsiteX5895" fmla="*/ 942132 w 5155357"/>
              <a:gd name="connsiteY5895" fmla="*/ 643165 h 1041673"/>
              <a:gd name="connsiteX5896" fmla="*/ 944869 w 5155357"/>
              <a:gd name="connsiteY5896" fmla="*/ 642170 h 1041673"/>
              <a:gd name="connsiteX5897" fmla="*/ 940951 w 5155357"/>
              <a:gd name="connsiteY5897" fmla="*/ 646336 h 1041673"/>
              <a:gd name="connsiteX5898" fmla="*/ 936848 w 5155357"/>
              <a:gd name="connsiteY5898" fmla="*/ 653238 h 1041673"/>
              <a:gd name="connsiteX5899" fmla="*/ 932868 w 5155357"/>
              <a:gd name="connsiteY5899" fmla="*/ 655290 h 1041673"/>
              <a:gd name="connsiteX5900" fmla="*/ 930630 w 5155357"/>
              <a:gd name="connsiteY5900" fmla="*/ 657714 h 1041673"/>
              <a:gd name="connsiteX5901" fmla="*/ 928764 w 5155357"/>
              <a:gd name="connsiteY5901" fmla="*/ 661507 h 1041673"/>
              <a:gd name="connsiteX5902" fmla="*/ 926464 w 5155357"/>
              <a:gd name="connsiteY5902" fmla="*/ 663621 h 1041673"/>
              <a:gd name="connsiteX5903" fmla="*/ 926464 w 5155357"/>
              <a:gd name="connsiteY5903" fmla="*/ 663870 h 1041673"/>
              <a:gd name="connsiteX5904" fmla="*/ 926091 w 5155357"/>
              <a:gd name="connsiteY5904" fmla="*/ 663870 h 1041673"/>
              <a:gd name="connsiteX5905" fmla="*/ 926464 w 5155357"/>
              <a:gd name="connsiteY5905" fmla="*/ 663559 h 1041673"/>
              <a:gd name="connsiteX5906" fmla="*/ 926464 w 5155357"/>
              <a:gd name="connsiteY5906" fmla="*/ 662626 h 1041673"/>
              <a:gd name="connsiteX5907" fmla="*/ 925345 w 5155357"/>
              <a:gd name="connsiteY5907" fmla="*/ 662067 h 1041673"/>
              <a:gd name="connsiteX5908" fmla="*/ 921738 w 5155357"/>
              <a:gd name="connsiteY5908" fmla="*/ 667041 h 1041673"/>
              <a:gd name="connsiteX5909" fmla="*/ 923977 w 5155357"/>
              <a:gd name="connsiteY5909" fmla="*/ 665487 h 1041673"/>
              <a:gd name="connsiteX5910" fmla="*/ 921987 w 5155357"/>
              <a:gd name="connsiteY5910" fmla="*/ 667725 h 1041673"/>
              <a:gd name="connsiteX5911" fmla="*/ 921738 w 5155357"/>
              <a:gd name="connsiteY5911" fmla="*/ 667041 h 1041673"/>
              <a:gd name="connsiteX5912" fmla="*/ 918940 w 5155357"/>
              <a:gd name="connsiteY5912" fmla="*/ 668658 h 1041673"/>
              <a:gd name="connsiteX5913" fmla="*/ 917883 w 5155357"/>
              <a:gd name="connsiteY5913" fmla="*/ 669093 h 1041673"/>
              <a:gd name="connsiteX5914" fmla="*/ 920308 w 5155357"/>
              <a:gd name="connsiteY5914" fmla="*/ 666419 h 1041673"/>
              <a:gd name="connsiteX5915" fmla="*/ 926153 w 5155357"/>
              <a:gd name="connsiteY5915" fmla="*/ 659891 h 1041673"/>
              <a:gd name="connsiteX5916" fmla="*/ 931500 w 5155357"/>
              <a:gd name="connsiteY5916" fmla="*/ 654170 h 1041673"/>
              <a:gd name="connsiteX5917" fmla="*/ 931314 w 5155357"/>
              <a:gd name="connsiteY5917" fmla="*/ 652492 h 1041673"/>
              <a:gd name="connsiteX5918" fmla="*/ 932184 w 5155357"/>
              <a:gd name="connsiteY5918" fmla="*/ 648699 h 1041673"/>
              <a:gd name="connsiteX5919" fmla="*/ 932246 w 5155357"/>
              <a:gd name="connsiteY5919" fmla="*/ 648450 h 1041673"/>
              <a:gd name="connsiteX5920" fmla="*/ 926526 w 5155357"/>
              <a:gd name="connsiteY5920" fmla="*/ 655227 h 1041673"/>
              <a:gd name="connsiteX5921" fmla="*/ 926650 w 5155357"/>
              <a:gd name="connsiteY5921" fmla="*/ 656471 h 1041673"/>
              <a:gd name="connsiteX5922" fmla="*/ 924101 w 5155357"/>
              <a:gd name="connsiteY5922" fmla="*/ 659393 h 1041673"/>
              <a:gd name="connsiteX5923" fmla="*/ 920992 w 5155357"/>
              <a:gd name="connsiteY5923" fmla="*/ 662502 h 1041673"/>
              <a:gd name="connsiteX5924" fmla="*/ 916702 w 5155357"/>
              <a:gd name="connsiteY5924" fmla="*/ 665051 h 1041673"/>
              <a:gd name="connsiteX5925" fmla="*/ 919252 w 5155357"/>
              <a:gd name="connsiteY5925" fmla="*/ 659518 h 1041673"/>
              <a:gd name="connsiteX5926" fmla="*/ 921303 w 5155357"/>
              <a:gd name="connsiteY5926" fmla="*/ 656595 h 1041673"/>
              <a:gd name="connsiteX5927" fmla="*/ 923417 w 5155357"/>
              <a:gd name="connsiteY5927" fmla="*/ 655041 h 1041673"/>
              <a:gd name="connsiteX5928" fmla="*/ 928205 w 5155357"/>
              <a:gd name="connsiteY5928" fmla="*/ 648139 h 1041673"/>
              <a:gd name="connsiteX5929" fmla="*/ 931873 w 5155357"/>
              <a:gd name="connsiteY5929" fmla="*/ 643351 h 1041673"/>
              <a:gd name="connsiteX5930" fmla="*/ 936350 w 5155357"/>
              <a:gd name="connsiteY5930" fmla="*/ 637134 h 1041673"/>
              <a:gd name="connsiteX5931" fmla="*/ 940640 w 5155357"/>
              <a:gd name="connsiteY5931" fmla="*/ 632657 h 1041673"/>
              <a:gd name="connsiteX5932" fmla="*/ 944246 w 5155357"/>
              <a:gd name="connsiteY5932" fmla="*/ 626812 h 1041673"/>
              <a:gd name="connsiteX5933" fmla="*/ 948040 w 5155357"/>
              <a:gd name="connsiteY5933" fmla="*/ 623517 h 1041673"/>
              <a:gd name="connsiteX5934" fmla="*/ 948412 w 5155357"/>
              <a:gd name="connsiteY5934" fmla="*/ 627683 h 1041673"/>
              <a:gd name="connsiteX5935" fmla="*/ 947666 w 5155357"/>
              <a:gd name="connsiteY5935" fmla="*/ 631103 h 1041673"/>
              <a:gd name="connsiteX5936" fmla="*/ 943749 w 5155357"/>
              <a:gd name="connsiteY5936" fmla="*/ 636263 h 1041673"/>
              <a:gd name="connsiteX5937" fmla="*/ 945304 w 5155357"/>
              <a:gd name="connsiteY5937" fmla="*/ 636139 h 1041673"/>
              <a:gd name="connsiteX5938" fmla="*/ 950900 w 5155357"/>
              <a:gd name="connsiteY5938" fmla="*/ 634771 h 1041673"/>
              <a:gd name="connsiteX5939" fmla="*/ 948350 w 5155357"/>
              <a:gd name="connsiteY5939" fmla="*/ 634460 h 1041673"/>
              <a:gd name="connsiteX5940" fmla="*/ 951397 w 5155357"/>
              <a:gd name="connsiteY5940" fmla="*/ 631165 h 1041673"/>
              <a:gd name="connsiteX5941" fmla="*/ 950900 w 5155357"/>
              <a:gd name="connsiteY5941" fmla="*/ 634771 h 1041673"/>
              <a:gd name="connsiteX5942" fmla="*/ 957739 w 5155357"/>
              <a:gd name="connsiteY5942" fmla="*/ 624076 h 1041673"/>
              <a:gd name="connsiteX5943" fmla="*/ 959977 w 5155357"/>
              <a:gd name="connsiteY5943" fmla="*/ 622460 h 1041673"/>
              <a:gd name="connsiteX5944" fmla="*/ 957739 w 5155357"/>
              <a:gd name="connsiteY5944" fmla="*/ 624076 h 1041673"/>
              <a:gd name="connsiteX5945" fmla="*/ 971729 w 5155357"/>
              <a:gd name="connsiteY5945" fmla="*/ 610708 h 1041673"/>
              <a:gd name="connsiteX5946" fmla="*/ 972849 w 5155357"/>
              <a:gd name="connsiteY5946" fmla="*/ 607973 h 1041673"/>
              <a:gd name="connsiteX5947" fmla="*/ 971729 w 5155357"/>
              <a:gd name="connsiteY5947" fmla="*/ 610708 h 1041673"/>
              <a:gd name="connsiteX5948" fmla="*/ 990133 w 5155357"/>
              <a:gd name="connsiteY5948" fmla="*/ 574956 h 1041673"/>
              <a:gd name="connsiteX5949" fmla="*/ 989574 w 5155357"/>
              <a:gd name="connsiteY5949" fmla="*/ 573899 h 1041673"/>
              <a:gd name="connsiteX5950" fmla="*/ 989325 w 5155357"/>
              <a:gd name="connsiteY5950" fmla="*/ 573899 h 1041673"/>
              <a:gd name="connsiteX5951" fmla="*/ 989761 w 5155357"/>
              <a:gd name="connsiteY5951" fmla="*/ 573215 h 1041673"/>
              <a:gd name="connsiteX5952" fmla="*/ 989512 w 5155357"/>
              <a:gd name="connsiteY5952" fmla="*/ 572220 h 1041673"/>
              <a:gd name="connsiteX5953" fmla="*/ 988517 w 5155357"/>
              <a:gd name="connsiteY5953" fmla="*/ 572469 h 1041673"/>
              <a:gd name="connsiteX5954" fmla="*/ 988331 w 5155357"/>
              <a:gd name="connsiteY5954" fmla="*/ 572718 h 1041673"/>
              <a:gd name="connsiteX5955" fmla="*/ 986216 w 5155357"/>
              <a:gd name="connsiteY5955" fmla="*/ 576635 h 1041673"/>
              <a:gd name="connsiteX5956" fmla="*/ 987895 w 5155357"/>
              <a:gd name="connsiteY5956" fmla="*/ 577195 h 1041673"/>
              <a:gd name="connsiteX5957" fmla="*/ 982859 w 5155357"/>
              <a:gd name="connsiteY5957" fmla="*/ 584967 h 1041673"/>
              <a:gd name="connsiteX5958" fmla="*/ 979501 w 5155357"/>
              <a:gd name="connsiteY5958" fmla="*/ 586086 h 1041673"/>
              <a:gd name="connsiteX5959" fmla="*/ 981180 w 5155357"/>
              <a:gd name="connsiteY5959" fmla="*/ 587267 h 1041673"/>
              <a:gd name="connsiteX5960" fmla="*/ 976143 w 5155357"/>
              <a:gd name="connsiteY5960" fmla="*/ 594542 h 1041673"/>
              <a:gd name="connsiteX5961" fmla="*/ 975584 w 5155357"/>
              <a:gd name="connsiteY5961" fmla="*/ 591744 h 1041673"/>
              <a:gd name="connsiteX5962" fmla="*/ 971729 w 5155357"/>
              <a:gd name="connsiteY5962" fmla="*/ 593361 h 1041673"/>
              <a:gd name="connsiteX5963" fmla="*/ 971791 w 5155357"/>
              <a:gd name="connsiteY5963" fmla="*/ 593174 h 1041673"/>
              <a:gd name="connsiteX5964" fmla="*/ 971667 w 5155357"/>
              <a:gd name="connsiteY5964" fmla="*/ 593361 h 1041673"/>
              <a:gd name="connsiteX5965" fmla="*/ 971667 w 5155357"/>
              <a:gd name="connsiteY5965" fmla="*/ 594729 h 1041673"/>
              <a:gd name="connsiteX5966" fmla="*/ 974092 w 5155357"/>
              <a:gd name="connsiteY5966" fmla="*/ 595413 h 1041673"/>
              <a:gd name="connsiteX5967" fmla="*/ 971667 w 5155357"/>
              <a:gd name="connsiteY5967" fmla="*/ 600076 h 1041673"/>
              <a:gd name="connsiteX5968" fmla="*/ 969428 w 5155357"/>
              <a:gd name="connsiteY5968" fmla="*/ 602998 h 1041673"/>
              <a:gd name="connsiteX5969" fmla="*/ 972413 w 5155357"/>
              <a:gd name="connsiteY5969" fmla="*/ 601755 h 1041673"/>
              <a:gd name="connsiteX5970" fmla="*/ 974092 w 5155357"/>
              <a:gd name="connsiteY5970" fmla="*/ 601444 h 1041673"/>
              <a:gd name="connsiteX5971" fmla="*/ 970299 w 5155357"/>
              <a:gd name="connsiteY5971" fmla="*/ 608470 h 1041673"/>
              <a:gd name="connsiteX5972" fmla="*/ 967377 w 5155357"/>
              <a:gd name="connsiteY5972" fmla="*/ 612449 h 1041673"/>
              <a:gd name="connsiteX5973" fmla="*/ 964268 w 5155357"/>
              <a:gd name="connsiteY5973" fmla="*/ 615745 h 1041673"/>
              <a:gd name="connsiteX5974" fmla="*/ 962402 w 5155357"/>
              <a:gd name="connsiteY5974" fmla="*/ 617299 h 1041673"/>
              <a:gd name="connsiteX5975" fmla="*/ 965636 w 5155357"/>
              <a:gd name="connsiteY5975" fmla="*/ 611952 h 1041673"/>
              <a:gd name="connsiteX5976" fmla="*/ 968745 w 5155357"/>
              <a:gd name="connsiteY5976" fmla="*/ 606791 h 1041673"/>
              <a:gd name="connsiteX5977" fmla="*/ 966879 w 5155357"/>
              <a:gd name="connsiteY5977" fmla="*/ 607973 h 1041673"/>
              <a:gd name="connsiteX5978" fmla="*/ 960848 w 5155357"/>
              <a:gd name="connsiteY5978" fmla="*/ 616242 h 1041673"/>
              <a:gd name="connsiteX5979" fmla="*/ 957739 w 5155357"/>
              <a:gd name="connsiteY5979" fmla="*/ 620221 h 1041673"/>
              <a:gd name="connsiteX5980" fmla="*/ 952392 w 5155357"/>
              <a:gd name="connsiteY5980" fmla="*/ 624201 h 1041673"/>
              <a:gd name="connsiteX5981" fmla="*/ 955687 w 5155357"/>
              <a:gd name="connsiteY5981" fmla="*/ 620408 h 1041673"/>
              <a:gd name="connsiteX5982" fmla="*/ 956869 w 5155357"/>
              <a:gd name="connsiteY5982" fmla="*/ 617113 h 1041673"/>
              <a:gd name="connsiteX5983" fmla="*/ 956558 w 5155357"/>
              <a:gd name="connsiteY5983" fmla="*/ 615745 h 1041673"/>
              <a:gd name="connsiteX5984" fmla="*/ 952889 w 5155357"/>
              <a:gd name="connsiteY5984" fmla="*/ 620035 h 1041673"/>
              <a:gd name="connsiteX5985" fmla="*/ 949780 w 5155357"/>
              <a:gd name="connsiteY5985" fmla="*/ 622087 h 1041673"/>
              <a:gd name="connsiteX5986" fmla="*/ 957117 w 5155357"/>
              <a:gd name="connsiteY5986" fmla="*/ 614066 h 1041673"/>
              <a:gd name="connsiteX5987" fmla="*/ 959480 w 5155357"/>
              <a:gd name="connsiteY5987" fmla="*/ 607289 h 1041673"/>
              <a:gd name="connsiteX5988" fmla="*/ 964641 w 5155357"/>
              <a:gd name="connsiteY5988" fmla="*/ 601071 h 1041673"/>
              <a:gd name="connsiteX5989" fmla="*/ 967563 w 5155357"/>
              <a:gd name="connsiteY5989" fmla="*/ 596283 h 1041673"/>
              <a:gd name="connsiteX5990" fmla="*/ 971542 w 5155357"/>
              <a:gd name="connsiteY5990" fmla="*/ 590936 h 1041673"/>
              <a:gd name="connsiteX5991" fmla="*/ 979252 w 5155357"/>
              <a:gd name="connsiteY5991" fmla="*/ 581609 h 1041673"/>
              <a:gd name="connsiteX5992" fmla="*/ 984724 w 5155357"/>
              <a:gd name="connsiteY5992" fmla="*/ 573588 h 1041673"/>
              <a:gd name="connsiteX5993" fmla="*/ 982921 w 5155357"/>
              <a:gd name="connsiteY5993" fmla="*/ 576822 h 1041673"/>
              <a:gd name="connsiteX5994" fmla="*/ 1004621 w 5155357"/>
              <a:gd name="connsiteY5994" fmla="*/ 549837 h 1041673"/>
              <a:gd name="connsiteX5995" fmla="*/ 1005740 w 5155357"/>
              <a:gd name="connsiteY5995" fmla="*/ 553692 h 1041673"/>
              <a:gd name="connsiteX5996" fmla="*/ 998466 w 5155357"/>
              <a:gd name="connsiteY5996" fmla="*/ 562086 h 1041673"/>
              <a:gd name="connsiteX5997" fmla="*/ 1000704 w 5155357"/>
              <a:gd name="connsiteY5997" fmla="*/ 563827 h 1041673"/>
              <a:gd name="connsiteX5998" fmla="*/ 990133 w 5155357"/>
              <a:gd name="connsiteY5998" fmla="*/ 574956 h 1041673"/>
              <a:gd name="connsiteX5999" fmla="*/ 998528 w 5155357"/>
              <a:gd name="connsiteY5999" fmla="*/ 569360 h 1041673"/>
              <a:gd name="connsiteX6000" fmla="*/ 998590 w 5155357"/>
              <a:gd name="connsiteY6000" fmla="*/ 569360 h 1041673"/>
              <a:gd name="connsiteX6001" fmla="*/ 996600 w 5155357"/>
              <a:gd name="connsiteY6001" fmla="*/ 572407 h 1041673"/>
              <a:gd name="connsiteX6002" fmla="*/ 996103 w 5155357"/>
              <a:gd name="connsiteY6002" fmla="*/ 573029 h 1041673"/>
              <a:gd name="connsiteX6003" fmla="*/ 998528 w 5155357"/>
              <a:gd name="connsiteY6003" fmla="*/ 569360 h 1041673"/>
              <a:gd name="connsiteX6004" fmla="*/ 1015253 w 5155357"/>
              <a:gd name="connsiteY6004" fmla="*/ 550956 h 1041673"/>
              <a:gd name="connsiteX6005" fmla="*/ 996849 w 5155357"/>
              <a:gd name="connsiteY6005" fmla="*/ 575516 h 1041673"/>
              <a:gd name="connsiteX6006" fmla="*/ 996849 w 5155357"/>
              <a:gd name="connsiteY6006" fmla="*/ 574397 h 1041673"/>
              <a:gd name="connsiteX6007" fmla="*/ 996600 w 5155357"/>
              <a:gd name="connsiteY6007" fmla="*/ 574397 h 1041673"/>
              <a:gd name="connsiteX6008" fmla="*/ 997533 w 5155357"/>
              <a:gd name="connsiteY6008" fmla="*/ 573153 h 1041673"/>
              <a:gd name="connsiteX6009" fmla="*/ 999584 w 5155357"/>
              <a:gd name="connsiteY6009" fmla="*/ 569920 h 1041673"/>
              <a:gd name="connsiteX6010" fmla="*/ 999584 w 5155357"/>
              <a:gd name="connsiteY6010" fmla="*/ 570044 h 1041673"/>
              <a:gd name="connsiteX6011" fmla="*/ 1019730 w 5155357"/>
              <a:gd name="connsiteY6011" fmla="*/ 542686 h 1041673"/>
              <a:gd name="connsiteX6012" fmla="*/ 1015253 w 5155357"/>
              <a:gd name="connsiteY6012" fmla="*/ 551018 h 1041673"/>
              <a:gd name="connsiteX6013" fmla="*/ 1018052 w 5155357"/>
              <a:gd name="connsiteY6013" fmla="*/ 536406 h 1041673"/>
              <a:gd name="connsiteX6014" fmla="*/ 1017491 w 5155357"/>
              <a:gd name="connsiteY6014" fmla="*/ 539266 h 1041673"/>
              <a:gd name="connsiteX6015" fmla="*/ 1015253 w 5155357"/>
              <a:gd name="connsiteY6015" fmla="*/ 541443 h 1041673"/>
              <a:gd name="connsiteX6016" fmla="*/ 1009098 w 5155357"/>
              <a:gd name="connsiteY6016" fmla="*/ 548780 h 1041673"/>
              <a:gd name="connsiteX6017" fmla="*/ 1009657 w 5155357"/>
              <a:gd name="connsiteY6017" fmla="*/ 546479 h 1041673"/>
              <a:gd name="connsiteX6018" fmla="*/ 1009533 w 5155357"/>
              <a:gd name="connsiteY6018" fmla="*/ 546479 h 1041673"/>
              <a:gd name="connsiteX6019" fmla="*/ 1009657 w 5155357"/>
              <a:gd name="connsiteY6019" fmla="*/ 546230 h 1041673"/>
              <a:gd name="connsiteX6020" fmla="*/ 1010093 w 5155357"/>
              <a:gd name="connsiteY6020" fmla="*/ 544178 h 1041673"/>
              <a:gd name="connsiteX6021" fmla="*/ 1010093 w 5155357"/>
              <a:gd name="connsiteY6021" fmla="*/ 543992 h 1041673"/>
              <a:gd name="connsiteX6022" fmla="*/ 1009657 w 5155357"/>
              <a:gd name="connsiteY6022" fmla="*/ 543743 h 1041673"/>
              <a:gd name="connsiteX6023" fmla="*/ 1009160 w 5155357"/>
              <a:gd name="connsiteY6023" fmla="*/ 543432 h 1041673"/>
              <a:gd name="connsiteX6024" fmla="*/ 1014383 w 5155357"/>
              <a:gd name="connsiteY6024" fmla="*/ 537152 h 1041673"/>
              <a:gd name="connsiteX6025" fmla="*/ 1014569 w 5155357"/>
              <a:gd name="connsiteY6025" fmla="*/ 537339 h 1041673"/>
              <a:gd name="connsiteX6026" fmla="*/ 1013139 w 5155357"/>
              <a:gd name="connsiteY6026" fmla="*/ 539453 h 1041673"/>
              <a:gd name="connsiteX6027" fmla="*/ 1012331 w 5155357"/>
              <a:gd name="connsiteY6027" fmla="*/ 540572 h 1041673"/>
              <a:gd name="connsiteX6028" fmla="*/ 1012518 w 5155357"/>
              <a:gd name="connsiteY6028" fmla="*/ 541567 h 1041673"/>
              <a:gd name="connsiteX6029" fmla="*/ 1012890 w 5155357"/>
              <a:gd name="connsiteY6029" fmla="*/ 541691 h 1041673"/>
              <a:gd name="connsiteX6030" fmla="*/ 1013450 w 5155357"/>
              <a:gd name="connsiteY6030" fmla="*/ 541380 h 1041673"/>
              <a:gd name="connsiteX6031" fmla="*/ 1014196 w 5155357"/>
              <a:gd name="connsiteY6031" fmla="*/ 540323 h 1041673"/>
              <a:gd name="connsiteX6032" fmla="*/ 1015875 w 5155357"/>
              <a:gd name="connsiteY6032" fmla="*/ 537712 h 1041673"/>
              <a:gd name="connsiteX6033" fmla="*/ 1015999 w 5155357"/>
              <a:gd name="connsiteY6033" fmla="*/ 537463 h 1041673"/>
              <a:gd name="connsiteX6034" fmla="*/ 1015875 w 5155357"/>
              <a:gd name="connsiteY6034" fmla="*/ 537152 h 1041673"/>
              <a:gd name="connsiteX6035" fmla="*/ 1015004 w 5155357"/>
              <a:gd name="connsiteY6035" fmla="*/ 536033 h 1041673"/>
              <a:gd name="connsiteX6036" fmla="*/ 1015004 w 5155357"/>
              <a:gd name="connsiteY6036" fmla="*/ 536033 h 1041673"/>
              <a:gd name="connsiteX6037" fmla="*/ 1017243 w 5155357"/>
              <a:gd name="connsiteY6037" fmla="*/ 531556 h 1041673"/>
              <a:gd name="connsiteX6038" fmla="*/ 1020041 w 5155357"/>
              <a:gd name="connsiteY6038" fmla="*/ 533173 h 1041673"/>
              <a:gd name="connsiteX6039" fmla="*/ 1017803 w 5155357"/>
              <a:gd name="connsiteY6039" fmla="*/ 536531 h 1041673"/>
              <a:gd name="connsiteX6040" fmla="*/ 1022963 w 5155357"/>
              <a:gd name="connsiteY6040" fmla="*/ 579184 h 1041673"/>
              <a:gd name="connsiteX6041" fmla="*/ 1023088 w 5155357"/>
              <a:gd name="connsiteY6041" fmla="*/ 578873 h 1041673"/>
              <a:gd name="connsiteX6042" fmla="*/ 1024767 w 5155357"/>
              <a:gd name="connsiteY6042" fmla="*/ 576697 h 1041673"/>
              <a:gd name="connsiteX6043" fmla="*/ 1024953 w 5155357"/>
              <a:gd name="connsiteY6043" fmla="*/ 576697 h 1041673"/>
              <a:gd name="connsiteX6044" fmla="*/ 1022963 w 5155357"/>
              <a:gd name="connsiteY6044" fmla="*/ 579184 h 1041673"/>
              <a:gd name="connsiteX6045" fmla="*/ 1029740 w 5155357"/>
              <a:gd name="connsiteY6045" fmla="*/ 519681 h 1041673"/>
              <a:gd name="connsiteX6046" fmla="*/ 1024704 w 5155357"/>
              <a:gd name="connsiteY6046" fmla="*/ 526396 h 1041673"/>
              <a:gd name="connsiteX6047" fmla="*/ 1020787 w 5155357"/>
              <a:gd name="connsiteY6047" fmla="*/ 530872 h 1041673"/>
              <a:gd name="connsiteX6048" fmla="*/ 1022466 w 5155357"/>
              <a:gd name="connsiteY6048" fmla="*/ 524779 h 1041673"/>
              <a:gd name="connsiteX6049" fmla="*/ 1023585 w 5155357"/>
              <a:gd name="connsiteY6049" fmla="*/ 526396 h 1041673"/>
              <a:gd name="connsiteX6050" fmla="*/ 1027813 w 5155357"/>
              <a:gd name="connsiteY6050" fmla="*/ 519991 h 1041673"/>
              <a:gd name="connsiteX6051" fmla="*/ 1028808 w 5155357"/>
              <a:gd name="connsiteY6051" fmla="*/ 519618 h 1041673"/>
              <a:gd name="connsiteX6052" fmla="*/ 1028994 w 5155357"/>
              <a:gd name="connsiteY6052" fmla="*/ 519618 h 1041673"/>
              <a:gd name="connsiteX6053" fmla="*/ 1029056 w 5155357"/>
              <a:gd name="connsiteY6053" fmla="*/ 519432 h 1041673"/>
              <a:gd name="connsiteX6054" fmla="*/ 1029243 w 5155357"/>
              <a:gd name="connsiteY6054" fmla="*/ 519059 h 1041673"/>
              <a:gd name="connsiteX6055" fmla="*/ 1029056 w 5155357"/>
              <a:gd name="connsiteY6055" fmla="*/ 518623 h 1041673"/>
              <a:gd name="connsiteX6056" fmla="*/ 1028621 w 5155357"/>
              <a:gd name="connsiteY6056" fmla="*/ 518810 h 1041673"/>
              <a:gd name="connsiteX6057" fmla="*/ 1028497 w 5155357"/>
              <a:gd name="connsiteY6057" fmla="*/ 519059 h 1041673"/>
              <a:gd name="connsiteX6058" fmla="*/ 1027502 w 5155357"/>
              <a:gd name="connsiteY6058" fmla="*/ 519432 h 1041673"/>
              <a:gd name="connsiteX6059" fmla="*/ 1027502 w 5155357"/>
              <a:gd name="connsiteY6059" fmla="*/ 519245 h 1041673"/>
              <a:gd name="connsiteX6060" fmla="*/ 1036456 w 5155357"/>
              <a:gd name="connsiteY6060" fmla="*/ 505318 h 1041673"/>
              <a:gd name="connsiteX6061" fmla="*/ 1046529 w 5155357"/>
              <a:gd name="connsiteY6061" fmla="*/ 489151 h 1041673"/>
              <a:gd name="connsiteX6062" fmla="*/ 1046591 w 5155357"/>
              <a:gd name="connsiteY6062" fmla="*/ 489151 h 1041673"/>
              <a:gd name="connsiteX6063" fmla="*/ 1046466 w 5155357"/>
              <a:gd name="connsiteY6063" fmla="*/ 489462 h 1041673"/>
              <a:gd name="connsiteX6064" fmla="*/ 1046466 w 5155357"/>
              <a:gd name="connsiteY6064" fmla="*/ 490830 h 1041673"/>
              <a:gd name="connsiteX6065" fmla="*/ 1047337 w 5155357"/>
              <a:gd name="connsiteY6065" fmla="*/ 491701 h 1041673"/>
              <a:gd name="connsiteX6066" fmla="*/ 1048208 w 5155357"/>
              <a:gd name="connsiteY6066" fmla="*/ 490830 h 1041673"/>
              <a:gd name="connsiteX6067" fmla="*/ 1048208 w 5155357"/>
              <a:gd name="connsiteY6067" fmla="*/ 489462 h 1041673"/>
              <a:gd name="connsiteX6068" fmla="*/ 1048208 w 5155357"/>
              <a:gd name="connsiteY6068" fmla="*/ 489462 h 1041673"/>
              <a:gd name="connsiteX6069" fmla="*/ 1048208 w 5155357"/>
              <a:gd name="connsiteY6069" fmla="*/ 489214 h 1041673"/>
              <a:gd name="connsiteX6070" fmla="*/ 1050446 w 5155357"/>
              <a:gd name="connsiteY6070" fmla="*/ 489835 h 1041673"/>
              <a:gd name="connsiteX6071" fmla="*/ 1052125 w 5155357"/>
              <a:gd name="connsiteY6071" fmla="*/ 486478 h 1041673"/>
              <a:gd name="connsiteX6072" fmla="*/ 1051938 w 5155357"/>
              <a:gd name="connsiteY6072" fmla="*/ 486478 h 1041673"/>
              <a:gd name="connsiteX6073" fmla="*/ 1053804 w 5155357"/>
              <a:gd name="connsiteY6073" fmla="*/ 484115 h 1041673"/>
              <a:gd name="connsiteX6074" fmla="*/ 1055980 w 5155357"/>
              <a:gd name="connsiteY6074" fmla="*/ 481255 h 1041673"/>
              <a:gd name="connsiteX6075" fmla="*/ 1055980 w 5155357"/>
              <a:gd name="connsiteY6075" fmla="*/ 481379 h 1041673"/>
              <a:gd name="connsiteX6076" fmla="*/ 1060891 w 5155357"/>
              <a:gd name="connsiteY6076" fmla="*/ 476467 h 1041673"/>
              <a:gd name="connsiteX6077" fmla="*/ 1061016 w 5155357"/>
              <a:gd name="connsiteY6077" fmla="*/ 476592 h 1041673"/>
              <a:gd name="connsiteX6078" fmla="*/ 1048208 w 5155357"/>
              <a:gd name="connsiteY6078" fmla="*/ 495929 h 1041673"/>
              <a:gd name="connsiteX6079" fmla="*/ 1046529 w 5155357"/>
              <a:gd name="connsiteY6079" fmla="*/ 496551 h 1041673"/>
              <a:gd name="connsiteX6080" fmla="*/ 1045969 w 5155357"/>
              <a:gd name="connsiteY6080" fmla="*/ 494810 h 1041673"/>
              <a:gd name="connsiteX6081" fmla="*/ 1040373 w 5155357"/>
              <a:gd name="connsiteY6081" fmla="*/ 498727 h 1041673"/>
              <a:gd name="connsiteX6082" fmla="*/ 1041492 w 5155357"/>
              <a:gd name="connsiteY6082" fmla="*/ 501027 h 1041673"/>
              <a:gd name="connsiteX6083" fmla="*/ 1045409 w 5155357"/>
              <a:gd name="connsiteY6083" fmla="*/ 499846 h 1041673"/>
              <a:gd name="connsiteX6084" fmla="*/ 1029802 w 5155357"/>
              <a:gd name="connsiteY6084" fmla="*/ 519929 h 1041673"/>
              <a:gd name="connsiteX6085" fmla="*/ 1052063 w 5155357"/>
              <a:gd name="connsiteY6085" fmla="*/ 497421 h 1041673"/>
              <a:gd name="connsiteX6086" fmla="*/ 1037015 w 5155357"/>
              <a:gd name="connsiteY6086" fmla="*/ 518064 h 1041673"/>
              <a:gd name="connsiteX6087" fmla="*/ 1058777 w 5155357"/>
              <a:gd name="connsiteY6087" fmla="*/ 487846 h 1041673"/>
              <a:gd name="connsiteX6088" fmla="*/ 1052063 w 5155357"/>
              <a:gd name="connsiteY6088" fmla="*/ 497421 h 1041673"/>
              <a:gd name="connsiteX6089" fmla="*/ 1065492 w 5155357"/>
              <a:gd name="connsiteY6089" fmla="*/ 480633 h 1041673"/>
              <a:gd name="connsiteX6090" fmla="*/ 1060456 w 5155357"/>
              <a:gd name="connsiteY6090" fmla="*/ 486291 h 1041673"/>
              <a:gd name="connsiteX6091" fmla="*/ 1068291 w 5155357"/>
              <a:gd name="connsiteY6091" fmla="*/ 475099 h 1041673"/>
              <a:gd name="connsiteX6092" fmla="*/ 1065492 w 5155357"/>
              <a:gd name="connsiteY6092" fmla="*/ 480695 h 1041673"/>
              <a:gd name="connsiteX6093" fmla="*/ 1081659 w 5155357"/>
              <a:gd name="connsiteY6093" fmla="*/ 457192 h 1041673"/>
              <a:gd name="connsiteX6094" fmla="*/ 1089431 w 5155357"/>
              <a:gd name="connsiteY6094" fmla="*/ 447182 h 1041673"/>
              <a:gd name="connsiteX6095" fmla="*/ 1089804 w 5155357"/>
              <a:gd name="connsiteY6095" fmla="*/ 447368 h 1041673"/>
              <a:gd name="connsiteX6096" fmla="*/ 1081659 w 5155357"/>
              <a:gd name="connsiteY6096" fmla="*/ 457192 h 1041673"/>
              <a:gd name="connsiteX6097" fmla="*/ 1090612 w 5155357"/>
              <a:gd name="connsiteY6097" fmla="*/ 446000 h 1041673"/>
              <a:gd name="connsiteX6098" fmla="*/ 1090053 w 5155357"/>
              <a:gd name="connsiteY6098" fmla="*/ 445441 h 1041673"/>
              <a:gd name="connsiteX6099" fmla="*/ 1089866 w 5155357"/>
              <a:gd name="connsiteY6099" fmla="*/ 445627 h 1041673"/>
              <a:gd name="connsiteX6100" fmla="*/ 1090053 w 5155357"/>
              <a:gd name="connsiteY6100" fmla="*/ 446000 h 1041673"/>
              <a:gd name="connsiteX6101" fmla="*/ 1090053 w 5155357"/>
              <a:gd name="connsiteY6101" fmla="*/ 446000 h 1041673"/>
              <a:gd name="connsiteX6102" fmla="*/ 1089679 w 5155357"/>
              <a:gd name="connsiteY6102" fmla="*/ 445814 h 1041673"/>
              <a:gd name="connsiteX6103" fmla="*/ 1089866 w 5155357"/>
              <a:gd name="connsiteY6103" fmla="*/ 445627 h 1041673"/>
              <a:gd name="connsiteX6104" fmla="*/ 1090053 w 5155357"/>
              <a:gd name="connsiteY6104" fmla="*/ 445441 h 1041673"/>
              <a:gd name="connsiteX6105" fmla="*/ 1092850 w 5155357"/>
              <a:gd name="connsiteY6105" fmla="*/ 441026 h 1041673"/>
              <a:gd name="connsiteX6106" fmla="*/ 1094529 w 5155357"/>
              <a:gd name="connsiteY6106" fmla="*/ 441026 h 1041673"/>
              <a:gd name="connsiteX6107" fmla="*/ 1090612 w 5155357"/>
              <a:gd name="connsiteY6107" fmla="*/ 446000 h 1041673"/>
              <a:gd name="connsiteX6108" fmla="*/ 1099566 w 5155357"/>
              <a:gd name="connsiteY6108" fmla="*/ 433130 h 1041673"/>
              <a:gd name="connsiteX6109" fmla="*/ 1111318 w 5155357"/>
              <a:gd name="connsiteY6109" fmla="*/ 417026 h 1041673"/>
              <a:gd name="connsiteX6110" fmla="*/ 1099566 w 5155357"/>
              <a:gd name="connsiteY6110" fmla="*/ 433130 h 1041673"/>
              <a:gd name="connsiteX6111" fmla="*/ 1117970 w 5155357"/>
              <a:gd name="connsiteY6111" fmla="*/ 410310 h 1041673"/>
              <a:gd name="connsiteX6112" fmla="*/ 1112934 w 5155357"/>
              <a:gd name="connsiteY6112" fmla="*/ 414725 h 1041673"/>
              <a:gd name="connsiteX6113" fmla="*/ 1120209 w 5155357"/>
              <a:gd name="connsiteY6113" fmla="*/ 404652 h 1041673"/>
              <a:gd name="connsiteX6114" fmla="*/ 1117970 w 5155357"/>
              <a:gd name="connsiteY6114" fmla="*/ 410310 h 1041673"/>
              <a:gd name="connsiteX6115" fmla="*/ 1133018 w 5155357"/>
              <a:gd name="connsiteY6115" fmla="*/ 380154 h 1041673"/>
              <a:gd name="connsiteX6116" fmla="*/ 1116292 w 5155357"/>
              <a:gd name="connsiteY6116" fmla="*/ 403098 h 1041673"/>
              <a:gd name="connsiteX6117" fmla="*/ 1110695 w 5155357"/>
              <a:gd name="connsiteY6117" fmla="*/ 410870 h 1041673"/>
              <a:gd name="connsiteX6118" fmla="*/ 1110695 w 5155357"/>
              <a:gd name="connsiteY6118" fmla="*/ 413171 h 1041673"/>
              <a:gd name="connsiteX6119" fmla="*/ 1087815 w 5155357"/>
              <a:gd name="connsiteY6119" fmla="*/ 441648 h 1041673"/>
              <a:gd name="connsiteX6120" fmla="*/ 1080539 w 5155357"/>
              <a:gd name="connsiteY6120" fmla="*/ 452280 h 1041673"/>
              <a:gd name="connsiteX6121" fmla="*/ 1073825 w 5155357"/>
              <a:gd name="connsiteY6121" fmla="*/ 458995 h 1041673"/>
              <a:gd name="connsiteX6122" fmla="*/ 1068788 w 5155357"/>
              <a:gd name="connsiteY6122" fmla="*/ 465151 h 1041673"/>
              <a:gd name="connsiteX6123" fmla="*/ 1063752 w 5155357"/>
              <a:gd name="connsiteY6123" fmla="*/ 471804 h 1041673"/>
              <a:gd name="connsiteX6124" fmla="*/ 1063752 w 5155357"/>
              <a:gd name="connsiteY6124" fmla="*/ 470125 h 1041673"/>
              <a:gd name="connsiteX6125" fmla="*/ 1065431 w 5155357"/>
              <a:gd name="connsiteY6125" fmla="*/ 465711 h 1041673"/>
              <a:gd name="connsiteX6126" fmla="*/ 1067109 w 5155357"/>
              <a:gd name="connsiteY6126" fmla="*/ 465151 h 1041673"/>
              <a:gd name="connsiteX6127" fmla="*/ 1066985 w 5155357"/>
              <a:gd name="connsiteY6127" fmla="*/ 462602 h 1041673"/>
              <a:gd name="connsiteX6128" fmla="*/ 1067482 w 5155357"/>
              <a:gd name="connsiteY6128" fmla="*/ 462415 h 1041673"/>
              <a:gd name="connsiteX6129" fmla="*/ 1067794 w 5155357"/>
              <a:gd name="connsiteY6129" fmla="*/ 461980 h 1041673"/>
              <a:gd name="connsiteX6130" fmla="*/ 1067358 w 5155357"/>
              <a:gd name="connsiteY6130" fmla="*/ 461669 h 1041673"/>
              <a:gd name="connsiteX6131" fmla="*/ 1066487 w 5155357"/>
              <a:gd name="connsiteY6131" fmla="*/ 462042 h 1041673"/>
              <a:gd name="connsiteX6132" fmla="*/ 1066612 w 5155357"/>
              <a:gd name="connsiteY6132" fmla="*/ 461793 h 1041673"/>
              <a:gd name="connsiteX6133" fmla="*/ 1079980 w 5155357"/>
              <a:gd name="connsiteY6133" fmla="*/ 445565 h 1041673"/>
              <a:gd name="connsiteX6134" fmla="*/ 1083897 w 5155357"/>
              <a:gd name="connsiteY6134" fmla="*/ 441150 h 1041673"/>
              <a:gd name="connsiteX6135" fmla="*/ 1083897 w 5155357"/>
              <a:gd name="connsiteY6135" fmla="*/ 440964 h 1041673"/>
              <a:gd name="connsiteX6136" fmla="*/ 1083960 w 5155357"/>
              <a:gd name="connsiteY6136" fmla="*/ 440964 h 1041673"/>
              <a:gd name="connsiteX6137" fmla="*/ 1090425 w 5155357"/>
              <a:gd name="connsiteY6137" fmla="*/ 435306 h 1041673"/>
              <a:gd name="connsiteX6138" fmla="*/ 1092167 w 5155357"/>
              <a:gd name="connsiteY6138" fmla="*/ 432570 h 1041673"/>
              <a:gd name="connsiteX6139" fmla="*/ 1092291 w 5155357"/>
              <a:gd name="connsiteY6139" fmla="*/ 432694 h 1041673"/>
              <a:gd name="connsiteX6140" fmla="*/ 1097825 w 5155357"/>
              <a:gd name="connsiteY6140" fmla="*/ 424984 h 1041673"/>
              <a:gd name="connsiteX6141" fmla="*/ 1099939 w 5155357"/>
              <a:gd name="connsiteY6141" fmla="*/ 422311 h 1041673"/>
              <a:gd name="connsiteX6142" fmla="*/ 1102551 w 5155357"/>
              <a:gd name="connsiteY6142" fmla="*/ 418767 h 1041673"/>
              <a:gd name="connsiteX6143" fmla="*/ 1102302 w 5155357"/>
              <a:gd name="connsiteY6143" fmla="*/ 418020 h 1041673"/>
              <a:gd name="connsiteX6144" fmla="*/ 1101555 w 5155357"/>
              <a:gd name="connsiteY6144" fmla="*/ 418269 h 1041673"/>
              <a:gd name="connsiteX6145" fmla="*/ 1099130 w 5155357"/>
              <a:gd name="connsiteY6145" fmla="*/ 421565 h 1041673"/>
              <a:gd name="connsiteX6146" fmla="*/ 1096830 w 5155357"/>
              <a:gd name="connsiteY6146" fmla="*/ 424549 h 1041673"/>
              <a:gd name="connsiteX6147" fmla="*/ 1096830 w 5155357"/>
              <a:gd name="connsiteY6147" fmla="*/ 424363 h 1041673"/>
              <a:gd name="connsiteX6148" fmla="*/ 1095089 w 5155357"/>
              <a:gd name="connsiteY6148" fmla="*/ 425420 h 1041673"/>
              <a:gd name="connsiteX6149" fmla="*/ 1102364 w 5155357"/>
              <a:gd name="connsiteY6149" fmla="*/ 416528 h 1041673"/>
              <a:gd name="connsiteX6150" fmla="*/ 1106281 w 5155357"/>
              <a:gd name="connsiteY6150" fmla="*/ 408632 h 1041673"/>
              <a:gd name="connsiteX6151" fmla="*/ 1107960 w 5155357"/>
              <a:gd name="connsiteY6151" fmla="*/ 410870 h 1041673"/>
              <a:gd name="connsiteX6152" fmla="*/ 1116167 w 5155357"/>
              <a:gd name="connsiteY6152" fmla="*/ 400611 h 1041673"/>
              <a:gd name="connsiteX6153" fmla="*/ 1116603 w 5155357"/>
              <a:gd name="connsiteY6153" fmla="*/ 400424 h 1041673"/>
              <a:gd name="connsiteX6154" fmla="*/ 1117784 w 5155357"/>
              <a:gd name="connsiteY6154" fmla="*/ 398994 h 1041673"/>
              <a:gd name="connsiteX6155" fmla="*/ 1119712 w 5155357"/>
              <a:gd name="connsiteY6155" fmla="*/ 396383 h 1041673"/>
              <a:gd name="connsiteX6156" fmla="*/ 1119712 w 5155357"/>
              <a:gd name="connsiteY6156" fmla="*/ 396383 h 1041673"/>
              <a:gd name="connsiteX6157" fmla="*/ 1121390 w 5155357"/>
              <a:gd name="connsiteY6157" fmla="*/ 389667 h 1041673"/>
              <a:gd name="connsiteX6158" fmla="*/ 1126426 w 5155357"/>
              <a:gd name="connsiteY6158" fmla="*/ 380714 h 1041673"/>
              <a:gd name="connsiteX6159" fmla="*/ 1132457 w 5155357"/>
              <a:gd name="connsiteY6159" fmla="*/ 379719 h 1041673"/>
              <a:gd name="connsiteX6160" fmla="*/ 1133080 w 5155357"/>
              <a:gd name="connsiteY6160" fmla="*/ 380030 h 1041673"/>
              <a:gd name="connsiteX6161" fmla="*/ 1133204 w 5155357"/>
              <a:gd name="connsiteY6161" fmla="*/ 380030 h 1041673"/>
              <a:gd name="connsiteX6162" fmla="*/ 1133204 w 5155357"/>
              <a:gd name="connsiteY6162" fmla="*/ 380154 h 1041673"/>
              <a:gd name="connsiteX6163" fmla="*/ 1153101 w 5155357"/>
              <a:gd name="connsiteY6163" fmla="*/ 357211 h 1041673"/>
              <a:gd name="connsiteX6164" fmla="*/ 1133141 w 5155357"/>
              <a:gd name="connsiteY6164" fmla="*/ 378413 h 1041673"/>
              <a:gd name="connsiteX6165" fmla="*/ 1133080 w 5155357"/>
              <a:gd name="connsiteY6165" fmla="*/ 378413 h 1041673"/>
              <a:gd name="connsiteX6166" fmla="*/ 1133018 w 5155357"/>
              <a:gd name="connsiteY6166" fmla="*/ 372880 h 1041673"/>
              <a:gd name="connsiteX6167" fmla="*/ 1134696 w 5155357"/>
              <a:gd name="connsiteY6167" fmla="*/ 372880 h 1041673"/>
              <a:gd name="connsiteX6168" fmla="*/ 1141225 w 5155357"/>
              <a:gd name="connsiteY6168" fmla="*/ 361501 h 1041673"/>
              <a:gd name="connsiteX6169" fmla="*/ 1142095 w 5155357"/>
              <a:gd name="connsiteY6169" fmla="*/ 359698 h 1041673"/>
              <a:gd name="connsiteX6170" fmla="*/ 1143650 w 5155357"/>
              <a:gd name="connsiteY6170" fmla="*/ 357460 h 1041673"/>
              <a:gd name="connsiteX6171" fmla="*/ 1146199 w 5155357"/>
              <a:gd name="connsiteY6171" fmla="*/ 355221 h 1041673"/>
              <a:gd name="connsiteX6172" fmla="*/ 1147256 w 5155357"/>
              <a:gd name="connsiteY6172" fmla="*/ 351988 h 1041673"/>
              <a:gd name="connsiteX6173" fmla="*/ 1148810 w 5155357"/>
              <a:gd name="connsiteY6173" fmla="*/ 350247 h 1041673"/>
              <a:gd name="connsiteX6174" fmla="*/ 1150489 w 5155357"/>
              <a:gd name="connsiteY6174" fmla="*/ 346454 h 1041673"/>
              <a:gd name="connsiteX6175" fmla="*/ 1153473 w 5155357"/>
              <a:gd name="connsiteY6175" fmla="*/ 344589 h 1041673"/>
              <a:gd name="connsiteX6176" fmla="*/ 1153598 w 5155357"/>
              <a:gd name="connsiteY6176" fmla="*/ 343034 h 1041673"/>
              <a:gd name="connsiteX6177" fmla="*/ 1156396 w 5155357"/>
              <a:gd name="connsiteY6177" fmla="*/ 341107 h 1041673"/>
              <a:gd name="connsiteX6178" fmla="*/ 1158945 w 5155357"/>
              <a:gd name="connsiteY6178" fmla="*/ 337501 h 1041673"/>
              <a:gd name="connsiteX6179" fmla="*/ 1161744 w 5155357"/>
              <a:gd name="connsiteY6179" fmla="*/ 333708 h 1041673"/>
              <a:gd name="connsiteX6180" fmla="*/ 1167091 w 5155357"/>
              <a:gd name="connsiteY6180" fmla="*/ 327614 h 1041673"/>
              <a:gd name="connsiteX6181" fmla="*/ 1166033 w 5155357"/>
              <a:gd name="connsiteY6181" fmla="*/ 331532 h 1041673"/>
              <a:gd name="connsiteX6182" fmla="*/ 1167775 w 5155357"/>
              <a:gd name="connsiteY6182" fmla="*/ 328858 h 1041673"/>
              <a:gd name="connsiteX6183" fmla="*/ 1167588 w 5155357"/>
              <a:gd name="connsiteY6183" fmla="*/ 329231 h 1041673"/>
              <a:gd name="connsiteX6184" fmla="*/ 1164976 w 5155357"/>
              <a:gd name="connsiteY6184" fmla="*/ 333521 h 1041673"/>
              <a:gd name="connsiteX6185" fmla="*/ 1162054 w 5155357"/>
              <a:gd name="connsiteY6185" fmla="*/ 337501 h 1041673"/>
              <a:gd name="connsiteX6186" fmla="*/ 1160500 w 5155357"/>
              <a:gd name="connsiteY6186" fmla="*/ 339926 h 1041673"/>
              <a:gd name="connsiteX6187" fmla="*/ 1161121 w 5155357"/>
              <a:gd name="connsiteY6187" fmla="*/ 341045 h 1041673"/>
              <a:gd name="connsiteX6188" fmla="*/ 1162676 w 5155357"/>
              <a:gd name="connsiteY6188" fmla="*/ 339304 h 1041673"/>
              <a:gd name="connsiteX6189" fmla="*/ 1153163 w 5155357"/>
              <a:gd name="connsiteY6189" fmla="*/ 357149 h 1041673"/>
              <a:gd name="connsiteX6190" fmla="*/ 1147505 w 5155357"/>
              <a:gd name="connsiteY6190" fmla="*/ 795313 h 1041673"/>
              <a:gd name="connsiteX6191" fmla="*/ 1146572 w 5155357"/>
              <a:gd name="connsiteY6191" fmla="*/ 797427 h 1041673"/>
              <a:gd name="connsiteX6192" fmla="*/ 1146323 w 5155357"/>
              <a:gd name="connsiteY6192" fmla="*/ 798982 h 1041673"/>
              <a:gd name="connsiteX6193" fmla="*/ 1146696 w 5155357"/>
              <a:gd name="connsiteY6193" fmla="*/ 800971 h 1041673"/>
              <a:gd name="connsiteX6194" fmla="*/ 1146385 w 5155357"/>
              <a:gd name="connsiteY6194" fmla="*/ 804329 h 1041673"/>
              <a:gd name="connsiteX6195" fmla="*/ 1146012 w 5155357"/>
              <a:gd name="connsiteY6195" fmla="*/ 808308 h 1041673"/>
              <a:gd name="connsiteX6196" fmla="*/ 1146634 w 5155357"/>
              <a:gd name="connsiteY6196" fmla="*/ 812785 h 1041673"/>
              <a:gd name="connsiteX6197" fmla="*/ 1146572 w 5155357"/>
              <a:gd name="connsiteY6197" fmla="*/ 815894 h 1041673"/>
              <a:gd name="connsiteX6198" fmla="*/ 1146447 w 5155357"/>
              <a:gd name="connsiteY6198" fmla="*/ 819003 h 1041673"/>
              <a:gd name="connsiteX6199" fmla="*/ 1146447 w 5155357"/>
              <a:gd name="connsiteY6199" fmla="*/ 822858 h 1041673"/>
              <a:gd name="connsiteX6200" fmla="*/ 1146012 w 5155357"/>
              <a:gd name="connsiteY6200" fmla="*/ 827024 h 1041673"/>
              <a:gd name="connsiteX6201" fmla="*/ 1146012 w 5155357"/>
              <a:gd name="connsiteY6201" fmla="*/ 831314 h 1041673"/>
              <a:gd name="connsiteX6202" fmla="*/ 1144893 w 5155357"/>
              <a:gd name="connsiteY6202" fmla="*/ 818692 h 1041673"/>
              <a:gd name="connsiteX6203" fmla="*/ 1144893 w 5155357"/>
              <a:gd name="connsiteY6203" fmla="*/ 811790 h 1041673"/>
              <a:gd name="connsiteX6204" fmla="*/ 1144520 w 5155357"/>
              <a:gd name="connsiteY6204" fmla="*/ 808806 h 1041673"/>
              <a:gd name="connsiteX6205" fmla="*/ 1144520 w 5155357"/>
              <a:gd name="connsiteY6205" fmla="*/ 805199 h 1041673"/>
              <a:gd name="connsiteX6206" fmla="*/ 1144396 w 5155357"/>
              <a:gd name="connsiteY6206" fmla="*/ 802215 h 1041673"/>
              <a:gd name="connsiteX6207" fmla="*/ 1144520 w 5155357"/>
              <a:gd name="connsiteY6207" fmla="*/ 799914 h 1041673"/>
              <a:gd name="connsiteX6208" fmla="*/ 1144520 w 5155357"/>
              <a:gd name="connsiteY6208" fmla="*/ 797489 h 1041673"/>
              <a:gd name="connsiteX6209" fmla="*/ 1144645 w 5155357"/>
              <a:gd name="connsiteY6209" fmla="*/ 794070 h 1041673"/>
              <a:gd name="connsiteX6210" fmla="*/ 1144396 w 5155357"/>
              <a:gd name="connsiteY6210" fmla="*/ 791272 h 1041673"/>
              <a:gd name="connsiteX6211" fmla="*/ 1144645 w 5155357"/>
              <a:gd name="connsiteY6211" fmla="*/ 788287 h 1041673"/>
              <a:gd name="connsiteX6212" fmla="*/ 1144831 w 5155357"/>
              <a:gd name="connsiteY6212" fmla="*/ 786919 h 1041673"/>
              <a:gd name="connsiteX6213" fmla="*/ 1145142 w 5155357"/>
              <a:gd name="connsiteY6213" fmla="*/ 784867 h 1041673"/>
              <a:gd name="connsiteX6214" fmla="*/ 1145080 w 5155357"/>
              <a:gd name="connsiteY6214" fmla="*/ 782878 h 1041673"/>
              <a:gd name="connsiteX6215" fmla="*/ 1146634 w 5155357"/>
              <a:gd name="connsiteY6215" fmla="*/ 782878 h 1041673"/>
              <a:gd name="connsiteX6216" fmla="*/ 1146696 w 5155357"/>
              <a:gd name="connsiteY6216" fmla="*/ 785551 h 1041673"/>
              <a:gd name="connsiteX6217" fmla="*/ 1146696 w 5155357"/>
              <a:gd name="connsiteY6217" fmla="*/ 788101 h 1041673"/>
              <a:gd name="connsiteX6218" fmla="*/ 1146696 w 5155357"/>
              <a:gd name="connsiteY6218" fmla="*/ 790152 h 1041673"/>
              <a:gd name="connsiteX6219" fmla="*/ 1146696 w 5155357"/>
              <a:gd name="connsiteY6219" fmla="*/ 793261 h 1041673"/>
              <a:gd name="connsiteX6220" fmla="*/ 1146696 w 5155357"/>
              <a:gd name="connsiteY6220" fmla="*/ 794567 h 1041673"/>
              <a:gd name="connsiteX6221" fmla="*/ 1147567 w 5155357"/>
              <a:gd name="connsiteY6221" fmla="*/ 795375 h 1041673"/>
              <a:gd name="connsiteX6222" fmla="*/ 1145329 w 5155357"/>
              <a:gd name="connsiteY6222" fmla="*/ 773178 h 1041673"/>
              <a:gd name="connsiteX6223" fmla="*/ 1146447 w 5155357"/>
              <a:gd name="connsiteY6223" fmla="*/ 776536 h 1041673"/>
              <a:gd name="connsiteX6224" fmla="*/ 1145329 w 5155357"/>
              <a:gd name="connsiteY6224" fmla="*/ 773178 h 1041673"/>
              <a:gd name="connsiteX6225" fmla="*/ 1149121 w 5155357"/>
              <a:gd name="connsiteY6225" fmla="*/ 752535 h 1041673"/>
              <a:gd name="connsiteX6226" fmla="*/ 1148810 w 5155357"/>
              <a:gd name="connsiteY6226" fmla="*/ 755768 h 1041673"/>
              <a:gd name="connsiteX6227" fmla="*/ 1148810 w 5155357"/>
              <a:gd name="connsiteY6227" fmla="*/ 757820 h 1041673"/>
              <a:gd name="connsiteX6228" fmla="*/ 1148313 w 5155357"/>
              <a:gd name="connsiteY6228" fmla="*/ 761053 h 1041673"/>
              <a:gd name="connsiteX6229" fmla="*/ 1147691 w 5155357"/>
              <a:gd name="connsiteY6229" fmla="*/ 765157 h 1041673"/>
              <a:gd name="connsiteX6230" fmla="*/ 1146261 w 5155357"/>
              <a:gd name="connsiteY6230" fmla="*/ 768017 h 1041673"/>
              <a:gd name="connsiteX6231" fmla="*/ 1145764 w 5155357"/>
              <a:gd name="connsiteY6231" fmla="*/ 764287 h 1041673"/>
              <a:gd name="connsiteX6232" fmla="*/ 1144831 w 5155357"/>
              <a:gd name="connsiteY6232" fmla="*/ 761302 h 1041673"/>
              <a:gd name="connsiteX6233" fmla="*/ 1145204 w 5155357"/>
              <a:gd name="connsiteY6233" fmla="*/ 756514 h 1041673"/>
              <a:gd name="connsiteX6234" fmla="*/ 1145888 w 5155357"/>
              <a:gd name="connsiteY6234" fmla="*/ 752100 h 1041673"/>
              <a:gd name="connsiteX6235" fmla="*/ 1146137 w 5155357"/>
              <a:gd name="connsiteY6235" fmla="*/ 749302 h 1041673"/>
              <a:gd name="connsiteX6236" fmla="*/ 1145453 w 5155357"/>
              <a:gd name="connsiteY6236" fmla="*/ 744514 h 1041673"/>
              <a:gd name="connsiteX6237" fmla="*/ 1146012 w 5155357"/>
              <a:gd name="connsiteY6237" fmla="*/ 741157 h 1041673"/>
              <a:gd name="connsiteX6238" fmla="*/ 1147008 w 5155357"/>
              <a:gd name="connsiteY6238" fmla="*/ 736245 h 1041673"/>
              <a:gd name="connsiteX6239" fmla="*/ 1148189 w 5155357"/>
              <a:gd name="connsiteY6239" fmla="*/ 729529 h 1041673"/>
              <a:gd name="connsiteX6240" fmla="*/ 1149121 w 5155357"/>
              <a:gd name="connsiteY6240" fmla="*/ 733633 h 1041673"/>
              <a:gd name="connsiteX6241" fmla="*/ 1149121 w 5155357"/>
              <a:gd name="connsiteY6241" fmla="*/ 739478 h 1041673"/>
              <a:gd name="connsiteX6242" fmla="*/ 1148810 w 5155357"/>
              <a:gd name="connsiteY6242" fmla="*/ 742400 h 1041673"/>
              <a:gd name="connsiteX6243" fmla="*/ 1148686 w 5155357"/>
              <a:gd name="connsiteY6243" fmla="*/ 745820 h 1041673"/>
              <a:gd name="connsiteX6244" fmla="*/ 1149370 w 5155357"/>
              <a:gd name="connsiteY6244" fmla="*/ 748618 h 1041673"/>
              <a:gd name="connsiteX6245" fmla="*/ 1149121 w 5155357"/>
              <a:gd name="connsiteY6245" fmla="*/ 752535 h 1041673"/>
              <a:gd name="connsiteX6246" fmla="*/ 1158137 w 5155357"/>
              <a:gd name="connsiteY6246" fmla="*/ 654792 h 1041673"/>
              <a:gd name="connsiteX6247" fmla="*/ 1150302 w 5155357"/>
              <a:gd name="connsiteY6247" fmla="*/ 712306 h 1041673"/>
              <a:gd name="connsiteX6248" fmla="*/ 1150863 w 5155357"/>
              <a:gd name="connsiteY6248" fmla="*/ 696700 h 1041673"/>
              <a:gd name="connsiteX6249" fmla="*/ 1157515 w 5155357"/>
              <a:gd name="connsiteY6249" fmla="*/ 641673 h 1041673"/>
              <a:gd name="connsiteX6250" fmla="*/ 1157577 w 5155357"/>
              <a:gd name="connsiteY6250" fmla="*/ 650999 h 1041673"/>
              <a:gd name="connsiteX6251" fmla="*/ 1158137 w 5155357"/>
              <a:gd name="connsiteY6251" fmla="*/ 654854 h 1041673"/>
              <a:gd name="connsiteX6252" fmla="*/ 1158012 w 5155357"/>
              <a:gd name="connsiteY6252" fmla="*/ 650067 h 1041673"/>
              <a:gd name="connsiteX6253" fmla="*/ 1159070 w 5155357"/>
              <a:gd name="connsiteY6253" fmla="*/ 647580 h 1041673"/>
              <a:gd name="connsiteX6254" fmla="*/ 1158012 w 5155357"/>
              <a:gd name="connsiteY6254" fmla="*/ 650067 h 1041673"/>
              <a:gd name="connsiteX6255" fmla="*/ 1169764 w 5155357"/>
              <a:gd name="connsiteY6255" fmla="*/ 576697 h 1041673"/>
              <a:gd name="connsiteX6256" fmla="*/ 1167837 w 5155357"/>
              <a:gd name="connsiteY6256" fmla="*/ 581671 h 1041673"/>
              <a:gd name="connsiteX6257" fmla="*/ 1166966 w 5155357"/>
              <a:gd name="connsiteY6257" fmla="*/ 590812 h 1041673"/>
              <a:gd name="connsiteX6258" fmla="*/ 1167837 w 5155357"/>
              <a:gd name="connsiteY6258" fmla="*/ 591993 h 1041673"/>
              <a:gd name="connsiteX6259" fmla="*/ 1168707 w 5155357"/>
              <a:gd name="connsiteY6259" fmla="*/ 589941 h 1041673"/>
              <a:gd name="connsiteX6260" fmla="*/ 1167712 w 5155357"/>
              <a:gd name="connsiteY6260" fmla="*/ 596159 h 1041673"/>
              <a:gd name="connsiteX6261" fmla="*/ 1166469 w 5155357"/>
              <a:gd name="connsiteY6261" fmla="*/ 599952 h 1041673"/>
              <a:gd name="connsiteX6262" fmla="*/ 1166842 w 5155357"/>
              <a:gd name="connsiteY6262" fmla="*/ 603744 h 1041673"/>
              <a:gd name="connsiteX6263" fmla="*/ 1164728 w 5155357"/>
              <a:gd name="connsiteY6263" fmla="*/ 609092 h 1041673"/>
              <a:gd name="connsiteX6264" fmla="*/ 1163360 w 5155357"/>
              <a:gd name="connsiteY6264" fmla="*/ 618045 h 1041673"/>
              <a:gd name="connsiteX6265" fmla="*/ 1163049 w 5155357"/>
              <a:gd name="connsiteY6265" fmla="*/ 625071 h 1041673"/>
              <a:gd name="connsiteX6266" fmla="*/ 1160935 w 5155357"/>
              <a:gd name="connsiteY6266" fmla="*/ 628118 h 1041673"/>
              <a:gd name="connsiteX6267" fmla="*/ 1162676 w 5155357"/>
              <a:gd name="connsiteY6267" fmla="*/ 632657 h 1041673"/>
              <a:gd name="connsiteX6268" fmla="*/ 1160935 w 5155357"/>
              <a:gd name="connsiteY6268" fmla="*/ 637693 h 1041673"/>
              <a:gd name="connsiteX6269" fmla="*/ 1160624 w 5155357"/>
              <a:gd name="connsiteY6269" fmla="*/ 641610 h 1041673"/>
              <a:gd name="connsiteX6270" fmla="*/ 1159443 w 5155357"/>
              <a:gd name="connsiteY6270" fmla="*/ 646833 h 1041673"/>
              <a:gd name="connsiteX6271" fmla="*/ 1159194 w 5155357"/>
              <a:gd name="connsiteY6271" fmla="*/ 647331 h 1041673"/>
              <a:gd name="connsiteX6272" fmla="*/ 1160375 w 5155357"/>
              <a:gd name="connsiteY6272" fmla="*/ 643289 h 1041673"/>
              <a:gd name="connsiteX6273" fmla="*/ 1159256 w 5155357"/>
              <a:gd name="connsiteY6273" fmla="*/ 638750 h 1041673"/>
              <a:gd name="connsiteX6274" fmla="*/ 1159256 w 5155357"/>
              <a:gd name="connsiteY6274" fmla="*/ 638626 h 1041673"/>
              <a:gd name="connsiteX6275" fmla="*/ 1159691 w 5155357"/>
              <a:gd name="connsiteY6275" fmla="*/ 638626 h 1041673"/>
              <a:gd name="connsiteX6276" fmla="*/ 1160375 w 5155357"/>
              <a:gd name="connsiteY6276" fmla="*/ 637631 h 1041673"/>
              <a:gd name="connsiteX6277" fmla="*/ 1159381 w 5155357"/>
              <a:gd name="connsiteY6277" fmla="*/ 636947 h 1041673"/>
              <a:gd name="connsiteX6278" fmla="*/ 1158758 w 5155357"/>
              <a:gd name="connsiteY6278" fmla="*/ 637009 h 1041673"/>
              <a:gd name="connsiteX6279" fmla="*/ 1160935 w 5155357"/>
              <a:gd name="connsiteY6279" fmla="*/ 628180 h 1041673"/>
              <a:gd name="connsiteX6280" fmla="*/ 1159070 w 5155357"/>
              <a:gd name="connsiteY6280" fmla="*/ 630792 h 1041673"/>
              <a:gd name="connsiteX6281" fmla="*/ 1158137 w 5155357"/>
              <a:gd name="connsiteY6281" fmla="*/ 637134 h 1041673"/>
              <a:gd name="connsiteX6282" fmla="*/ 1158137 w 5155357"/>
              <a:gd name="connsiteY6282" fmla="*/ 637134 h 1041673"/>
              <a:gd name="connsiteX6283" fmla="*/ 1159070 w 5155357"/>
              <a:gd name="connsiteY6283" fmla="*/ 630792 h 1041673"/>
              <a:gd name="connsiteX6284" fmla="*/ 1159567 w 5155357"/>
              <a:gd name="connsiteY6284" fmla="*/ 626874 h 1041673"/>
              <a:gd name="connsiteX6285" fmla="*/ 1160935 w 5155357"/>
              <a:gd name="connsiteY6285" fmla="*/ 618791 h 1041673"/>
              <a:gd name="connsiteX6286" fmla="*/ 1161308 w 5155357"/>
              <a:gd name="connsiteY6286" fmla="*/ 612947 h 1041673"/>
              <a:gd name="connsiteX6287" fmla="*/ 1162490 w 5155357"/>
              <a:gd name="connsiteY6287" fmla="*/ 609651 h 1041673"/>
              <a:gd name="connsiteX6288" fmla="*/ 1162676 w 5155357"/>
              <a:gd name="connsiteY6288" fmla="*/ 605672 h 1041673"/>
              <a:gd name="connsiteX6289" fmla="*/ 1163733 w 5155357"/>
              <a:gd name="connsiteY6289" fmla="*/ 601382 h 1041673"/>
              <a:gd name="connsiteX6290" fmla="*/ 1164728 w 5155357"/>
              <a:gd name="connsiteY6290" fmla="*/ 597402 h 1041673"/>
              <a:gd name="connsiteX6291" fmla="*/ 1164417 w 5155357"/>
              <a:gd name="connsiteY6291" fmla="*/ 594853 h 1041673"/>
              <a:gd name="connsiteX6292" fmla="*/ 1163546 w 5155357"/>
              <a:gd name="connsiteY6292" fmla="*/ 593610 h 1041673"/>
              <a:gd name="connsiteX6293" fmla="*/ 1164603 w 5155357"/>
              <a:gd name="connsiteY6293" fmla="*/ 588262 h 1041673"/>
              <a:gd name="connsiteX6294" fmla="*/ 1164915 w 5155357"/>
              <a:gd name="connsiteY6294" fmla="*/ 584656 h 1041673"/>
              <a:gd name="connsiteX6295" fmla="*/ 1165599 w 5155357"/>
              <a:gd name="connsiteY6295" fmla="*/ 580179 h 1041673"/>
              <a:gd name="connsiteX6296" fmla="*/ 1168024 w 5155357"/>
              <a:gd name="connsiteY6296" fmla="*/ 575018 h 1041673"/>
              <a:gd name="connsiteX6297" fmla="*/ 1168396 w 5155357"/>
              <a:gd name="connsiteY6297" fmla="*/ 570542 h 1041673"/>
              <a:gd name="connsiteX6298" fmla="*/ 1170075 w 5155357"/>
              <a:gd name="connsiteY6298" fmla="*/ 569174 h 1041673"/>
              <a:gd name="connsiteX6299" fmla="*/ 1169764 w 5155357"/>
              <a:gd name="connsiteY6299" fmla="*/ 576759 h 1041673"/>
              <a:gd name="connsiteX6300" fmla="*/ 1171816 w 5155357"/>
              <a:gd name="connsiteY6300" fmla="*/ 563578 h 1041673"/>
              <a:gd name="connsiteX6301" fmla="*/ 1169391 w 5155357"/>
              <a:gd name="connsiteY6301" fmla="*/ 563764 h 1041673"/>
              <a:gd name="connsiteX6302" fmla="*/ 1169205 w 5155357"/>
              <a:gd name="connsiteY6302" fmla="*/ 559474 h 1041673"/>
              <a:gd name="connsiteX6303" fmla="*/ 1172189 w 5155357"/>
              <a:gd name="connsiteY6303" fmla="*/ 558604 h 1041673"/>
              <a:gd name="connsiteX6304" fmla="*/ 1171816 w 5155357"/>
              <a:gd name="connsiteY6304" fmla="*/ 563578 h 1041673"/>
              <a:gd name="connsiteX6305" fmla="*/ 1173743 w 5155357"/>
              <a:gd name="connsiteY6305" fmla="*/ 551080 h 1041673"/>
              <a:gd name="connsiteX6306" fmla="*/ 1172313 w 5155357"/>
              <a:gd name="connsiteY6306" fmla="*/ 555557 h 1041673"/>
              <a:gd name="connsiteX6307" fmla="*/ 1170759 w 5155357"/>
              <a:gd name="connsiteY6307" fmla="*/ 555868 h 1041673"/>
              <a:gd name="connsiteX6308" fmla="*/ 1171132 w 5155357"/>
              <a:gd name="connsiteY6308" fmla="*/ 551764 h 1041673"/>
              <a:gd name="connsiteX6309" fmla="*/ 1172189 w 5155357"/>
              <a:gd name="connsiteY6309" fmla="*/ 549153 h 1041673"/>
              <a:gd name="connsiteX6310" fmla="*/ 1172189 w 5155357"/>
              <a:gd name="connsiteY6310" fmla="*/ 547101 h 1041673"/>
              <a:gd name="connsiteX6311" fmla="*/ 1174055 w 5155357"/>
              <a:gd name="connsiteY6311" fmla="*/ 546417 h 1041673"/>
              <a:gd name="connsiteX6312" fmla="*/ 1173743 w 5155357"/>
              <a:gd name="connsiteY6312" fmla="*/ 551080 h 1041673"/>
              <a:gd name="connsiteX6313" fmla="*/ 1175609 w 5155357"/>
              <a:gd name="connsiteY6313" fmla="*/ 539018 h 1041673"/>
              <a:gd name="connsiteX6314" fmla="*/ 1174055 w 5155357"/>
              <a:gd name="connsiteY6314" fmla="*/ 542811 h 1041673"/>
              <a:gd name="connsiteX6315" fmla="*/ 1172500 w 5155357"/>
              <a:gd name="connsiteY6315" fmla="*/ 543308 h 1041673"/>
              <a:gd name="connsiteX6316" fmla="*/ 1173743 w 5155357"/>
              <a:gd name="connsiteY6316" fmla="*/ 537961 h 1041673"/>
              <a:gd name="connsiteX6317" fmla="*/ 1176293 w 5155357"/>
              <a:gd name="connsiteY6317" fmla="*/ 533857 h 1041673"/>
              <a:gd name="connsiteX6318" fmla="*/ 1175609 w 5155357"/>
              <a:gd name="connsiteY6318" fmla="*/ 539018 h 1041673"/>
              <a:gd name="connsiteX6319" fmla="*/ 1182697 w 5155357"/>
              <a:gd name="connsiteY6319" fmla="*/ 497794 h 1041673"/>
              <a:gd name="connsiteX6320" fmla="*/ 1182448 w 5155357"/>
              <a:gd name="connsiteY6320" fmla="*/ 499349 h 1041673"/>
              <a:gd name="connsiteX6321" fmla="*/ 1182075 w 5155357"/>
              <a:gd name="connsiteY6321" fmla="*/ 502830 h 1041673"/>
              <a:gd name="connsiteX6322" fmla="*/ 1181391 w 5155357"/>
              <a:gd name="connsiteY6322" fmla="*/ 505939 h 1041673"/>
              <a:gd name="connsiteX6323" fmla="*/ 1180769 w 5155357"/>
              <a:gd name="connsiteY6323" fmla="*/ 510727 h 1041673"/>
              <a:gd name="connsiteX6324" fmla="*/ 1178966 w 5155357"/>
              <a:gd name="connsiteY6324" fmla="*/ 517318 h 1041673"/>
              <a:gd name="connsiteX6325" fmla="*/ 1178593 w 5155357"/>
              <a:gd name="connsiteY6325" fmla="*/ 516385 h 1041673"/>
              <a:gd name="connsiteX6326" fmla="*/ 1178718 w 5155357"/>
              <a:gd name="connsiteY6326" fmla="*/ 512903 h 1041673"/>
              <a:gd name="connsiteX6327" fmla="*/ 1179464 w 5155357"/>
              <a:gd name="connsiteY6327" fmla="*/ 508862 h 1041673"/>
              <a:gd name="connsiteX6328" fmla="*/ 1179961 w 5155357"/>
              <a:gd name="connsiteY6328" fmla="*/ 505131 h 1041673"/>
              <a:gd name="connsiteX6329" fmla="*/ 1180645 w 5155357"/>
              <a:gd name="connsiteY6329" fmla="*/ 501898 h 1041673"/>
              <a:gd name="connsiteX6330" fmla="*/ 1180645 w 5155357"/>
              <a:gd name="connsiteY6330" fmla="*/ 499038 h 1041673"/>
              <a:gd name="connsiteX6331" fmla="*/ 1182324 w 5155357"/>
              <a:gd name="connsiteY6331" fmla="*/ 494436 h 1041673"/>
              <a:gd name="connsiteX6332" fmla="*/ 1182697 w 5155357"/>
              <a:gd name="connsiteY6332" fmla="*/ 497794 h 1041673"/>
              <a:gd name="connsiteX6333" fmla="*/ 1184998 w 5155357"/>
              <a:gd name="connsiteY6333" fmla="*/ 486540 h 1041673"/>
              <a:gd name="connsiteX6334" fmla="*/ 1183194 w 5155357"/>
              <a:gd name="connsiteY6334" fmla="*/ 486291 h 1041673"/>
              <a:gd name="connsiteX6335" fmla="*/ 1184003 w 5155357"/>
              <a:gd name="connsiteY6335" fmla="*/ 482250 h 1041673"/>
              <a:gd name="connsiteX6336" fmla="*/ 1185308 w 5155357"/>
              <a:gd name="connsiteY6336" fmla="*/ 476467 h 1041673"/>
              <a:gd name="connsiteX6337" fmla="*/ 1185806 w 5155357"/>
              <a:gd name="connsiteY6337" fmla="*/ 481752 h 1041673"/>
              <a:gd name="connsiteX6338" fmla="*/ 1185931 w 5155357"/>
              <a:gd name="connsiteY6338" fmla="*/ 484488 h 1041673"/>
              <a:gd name="connsiteX6339" fmla="*/ 1184998 w 5155357"/>
              <a:gd name="connsiteY6339" fmla="*/ 486540 h 1041673"/>
              <a:gd name="connsiteX6340" fmla="*/ 1189163 w 5155357"/>
              <a:gd name="connsiteY6340" fmla="*/ 518623 h 1041673"/>
              <a:gd name="connsiteX6341" fmla="*/ 1188666 w 5155357"/>
              <a:gd name="connsiteY6341" fmla="*/ 515701 h 1041673"/>
              <a:gd name="connsiteX6342" fmla="*/ 1190096 w 5155357"/>
              <a:gd name="connsiteY6342" fmla="*/ 515266 h 1041673"/>
              <a:gd name="connsiteX6343" fmla="*/ 1190594 w 5155357"/>
              <a:gd name="connsiteY6343" fmla="*/ 517069 h 1041673"/>
              <a:gd name="connsiteX6344" fmla="*/ 1189163 w 5155357"/>
              <a:gd name="connsiteY6344" fmla="*/ 518623 h 1041673"/>
              <a:gd name="connsiteX6345" fmla="*/ 1193703 w 5155357"/>
              <a:gd name="connsiteY6345" fmla="*/ 437544 h 1041673"/>
              <a:gd name="connsiteX6346" fmla="*/ 1191340 w 5155357"/>
              <a:gd name="connsiteY6346" fmla="*/ 437420 h 1041673"/>
              <a:gd name="connsiteX6347" fmla="*/ 1191588 w 5155357"/>
              <a:gd name="connsiteY6347" fmla="*/ 434311 h 1041673"/>
              <a:gd name="connsiteX6348" fmla="*/ 1193018 w 5155357"/>
              <a:gd name="connsiteY6348" fmla="*/ 431326 h 1041673"/>
              <a:gd name="connsiteX6349" fmla="*/ 1193703 w 5155357"/>
              <a:gd name="connsiteY6349" fmla="*/ 437544 h 1041673"/>
              <a:gd name="connsiteX6350" fmla="*/ 123753 w 5155357"/>
              <a:gd name="connsiteY6350" fmla="*/ 218804 h 1041673"/>
              <a:gd name="connsiteX6351" fmla="*/ 124313 w 5155357"/>
              <a:gd name="connsiteY6351" fmla="*/ 216565 h 1041673"/>
              <a:gd name="connsiteX6352" fmla="*/ 123753 w 5155357"/>
              <a:gd name="connsiteY6352" fmla="*/ 218804 h 1041673"/>
              <a:gd name="connsiteX6353" fmla="*/ 4562226 w 5155357"/>
              <a:gd name="connsiteY6353" fmla="*/ 237830 h 1041673"/>
              <a:gd name="connsiteX6354" fmla="*/ 4563345 w 5155357"/>
              <a:gd name="connsiteY6354" fmla="*/ 235592 h 1041673"/>
              <a:gd name="connsiteX6355" fmla="*/ 4562226 w 5155357"/>
              <a:gd name="connsiteY6355" fmla="*/ 237830 h 1041673"/>
              <a:gd name="connsiteX6356" fmla="*/ 4278510 w 5155357"/>
              <a:gd name="connsiteY6356" fmla="*/ 260152 h 1041673"/>
              <a:gd name="connsiteX6357" fmla="*/ 4290760 w 5155357"/>
              <a:gd name="connsiteY6357" fmla="*/ 253437 h 1041673"/>
              <a:gd name="connsiteX6358" fmla="*/ 4298594 w 5155357"/>
              <a:gd name="connsiteY6358" fmla="*/ 247841 h 1041673"/>
              <a:gd name="connsiteX6359" fmla="*/ 4303071 w 5155357"/>
              <a:gd name="connsiteY6359" fmla="*/ 242804 h 1041673"/>
              <a:gd name="connsiteX6360" fmla="*/ 4315319 w 5155357"/>
              <a:gd name="connsiteY6360" fmla="*/ 232794 h 1041673"/>
              <a:gd name="connsiteX6361" fmla="*/ 4311962 w 5155357"/>
              <a:gd name="connsiteY6361" fmla="*/ 229436 h 1041673"/>
              <a:gd name="connsiteX6362" fmla="*/ 4299651 w 5155357"/>
              <a:gd name="connsiteY6362" fmla="*/ 233291 h 1041673"/>
              <a:gd name="connsiteX6363" fmla="*/ 4310843 w 5155357"/>
              <a:gd name="connsiteY6363" fmla="*/ 224338 h 1041673"/>
              <a:gd name="connsiteX6364" fmla="*/ 4292438 w 5155357"/>
              <a:gd name="connsiteY6364" fmla="*/ 230493 h 1041673"/>
              <a:gd name="connsiteX6365" fmla="*/ 4285163 w 5155357"/>
              <a:gd name="connsiteY6365" fmla="*/ 231675 h 1041673"/>
              <a:gd name="connsiteX6366" fmla="*/ 4276209 w 5155357"/>
              <a:gd name="connsiteY6366" fmla="*/ 235530 h 1041673"/>
              <a:gd name="connsiteX6367" fmla="*/ 4287339 w 5155357"/>
              <a:gd name="connsiteY6367" fmla="*/ 226576 h 1041673"/>
              <a:gd name="connsiteX6368" fmla="*/ 4278386 w 5155357"/>
              <a:gd name="connsiteY6368" fmla="*/ 229436 h 1041673"/>
              <a:gd name="connsiteX6369" fmla="*/ 4275028 w 5155357"/>
              <a:gd name="connsiteY6369" fmla="*/ 229934 h 1041673"/>
              <a:gd name="connsiteX6370" fmla="*/ 4254945 w 5155357"/>
              <a:gd name="connsiteY6370" fmla="*/ 238887 h 1041673"/>
              <a:gd name="connsiteX6371" fmla="*/ 4252147 w 5155357"/>
              <a:gd name="connsiteY6371" fmla="*/ 238887 h 1041673"/>
              <a:gd name="connsiteX6372" fmla="*/ 4232624 w 5155357"/>
              <a:gd name="connsiteY6372" fmla="*/ 250017 h 1041673"/>
              <a:gd name="connsiteX6373" fmla="*/ 4229825 w 5155357"/>
              <a:gd name="connsiteY6373" fmla="*/ 249457 h 1041673"/>
              <a:gd name="connsiteX6374" fmla="*/ 4225908 w 5155357"/>
              <a:gd name="connsiteY6374" fmla="*/ 252815 h 1041673"/>
              <a:gd name="connsiteX6375" fmla="*/ 4221432 w 5155357"/>
              <a:gd name="connsiteY6375" fmla="*/ 251758 h 1041673"/>
              <a:gd name="connsiteX6376" fmla="*/ 4200229 w 5155357"/>
              <a:gd name="connsiteY6376" fmla="*/ 259592 h 1041673"/>
              <a:gd name="connsiteX6377" fmla="*/ 4199110 w 5155357"/>
              <a:gd name="connsiteY6377" fmla="*/ 260711 h 1041673"/>
              <a:gd name="connsiteX6378" fmla="*/ 4199110 w 5155357"/>
              <a:gd name="connsiteY6378" fmla="*/ 260898 h 1041673"/>
              <a:gd name="connsiteX6379" fmla="*/ 4195939 w 5155357"/>
              <a:gd name="connsiteY6379" fmla="*/ 262017 h 1041673"/>
              <a:gd name="connsiteX6380" fmla="*/ 4195752 w 5155357"/>
              <a:gd name="connsiteY6380" fmla="*/ 261768 h 1041673"/>
              <a:gd name="connsiteX6381" fmla="*/ 4197431 w 5155357"/>
              <a:gd name="connsiteY6381" fmla="*/ 257354 h 1041673"/>
              <a:gd name="connsiteX6382" fmla="*/ 4202467 w 5155357"/>
              <a:gd name="connsiteY6382" fmla="*/ 255675 h 1041673"/>
              <a:gd name="connsiteX6383" fmla="*/ 4186301 w 5155357"/>
              <a:gd name="connsiteY6383" fmla="*/ 259592 h 1041673"/>
              <a:gd name="connsiteX6384" fmla="*/ 4186239 w 5155357"/>
              <a:gd name="connsiteY6384" fmla="*/ 259033 h 1041673"/>
              <a:gd name="connsiteX6385" fmla="*/ 4184809 w 5155357"/>
              <a:gd name="connsiteY6385" fmla="*/ 259965 h 1041673"/>
              <a:gd name="connsiteX6386" fmla="*/ 4180705 w 5155357"/>
              <a:gd name="connsiteY6386" fmla="*/ 262328 h 1041673"/>
              <a:gd name="connsiteX6387" fmla="*/ 4180208 w 5155357"/>
              <a:gd name="connsiteY6387" fmla="*/ 260276 h 1041673"/>
              <a:gd name="connsiteX6388" fmla="*/ 4182135 w 5155357"/>
              <a:gd name="connsiteY6388" fmla="*/ 259281 h 1041673"/>
              <a:gd name="connsiteX6389" fmla="*/ 4181389 w 5155357"/>
              <a:gd name="connsiteY6389" fmla="*/ 259406 h 1041673"/>
              <a:gd name="connsiteX6390" fmla="*/ 4176540 w 5155357"/>
              <a:gd name="connsiteY6390" fmla="*/ 260960 h 1041673"/>
              <a:gd name="connsiteX6391" fmla="*/ 4172933 w 5155357"/>
              <a:gd name="connsiteY6391" fmla="*/ 263074 h 1041673"/>
              <a:gd name="connsiteX6392" fmla="*/ 4171938 w 5155357"/>
              <a:gd name="connsiteY6392" fmla="*/ 263199 h 1041673"/>
              <a:gd name="connsiteX6393" fmla="*/ 4168953 w 5155357"/>
              <a:gd name="connsiteY6393" fmla="*/ 263074 h 1041673"/>
              <a:gd name="connsiteX6394" fmla="*/ 4166591 w 5155357"/>
              <a:gd name="connsiteY6394" fmla="*/ 264256 h 1041673"/>
              <a:gd name="connsiteX6395" fmla="*/ 4172249 w 5155357"/>
              <a:gd name="connsiteY6395" fmla="*/ 258908 h 1041673"/>
              <a:gd name="connsiteX6396" fmla="*/ 4175047 w 5155357"/>
              <a:gd name="connsiteY6396" fmla="*/ 257976 h 1041673"/>
              <a:gd name="connsiteX6397" fmla="*/ 4173990 w 5155357"/>
              <a:gd name="connsiteY6397" fmla="*/ 260090 h 1041673"/>
              <a:gd name="connsiteX6398" fmla="*/ 4175669 w 5155357"/>
              <a:gd name="connsiteY6398" fmla="*/ 257354 h 1041673"/>
              <a:gd name="connsiteX6399" fmla="*/ 4179648 w 5155357"/>
              <a:gd name="connsiteY6399" fmla="*/ 254245 h 1041673"/>
              <a:gd name="connsiteX6400" fmla="*/ 4184125 w 5155357"/>
              <a:gd name="connsiteY6400" fmla="*/ 253064 h 1041673"/>
              <a:gd name="connsiteX6401" fmla="*/ 4184250 w 5155357"/>
              <a:gd name="connsiteY6401" fmla="*/ 253064 h 1041673"/>
              <a:gd name="connsiteX6402" fmla="*/ 4193016 w 5155357"/>
              <a:gd name="connsiteY6402" fmla="*/ 246722 h 1041673"/>
              <a:gd name="connsiteX6403" fmla="*/ 4196374 w 5155357"/>
              <a:gd name="connsiteY6403" fmla="*/ 245540 h 1041673"/>
              <a:gd name="connsiteX6404" fmla="*/ 4201970 w 5155357"/>
              <a:gd name="connsiteY6404" fmla="*/ 243364 h 1041673"/>
              <a:gd name="connsiteX6405" fmla="*/ 4208685 w 5155357"/>
              <a:gd name="connsiteY6405" fmla="*/ 239385 h 1041673"/>
              <a:gd name="connsiteX6406" fmla="*/ 4219318 w 5155357"/>
              <a:gd name="connsiteY6406" fmla="*/ 228752 h 1041673"/>
              <a:gd name="connsiteX6407" fmla="*/ 4208685 w 5155357"/>
              <a:gd name="connsiteY6407" fmla="*/ 233789 h 1041673"/>
              <a:gd name="connsiteX6408" fmla="*/ 4197493 w 5155357"/>
              <a:gd name="connsiteY6408" fmla="*/ 239385 h 1041673"/>
              <a:gd name="connsiteX6409" fmla="*/ 4188539 w 5155357"/>
              <a:gd name="connsiteY6409" fmla="*/ 243364 h 1041673"/>
              <a:gd name="connsiteX6410" fmla="*/ 4175110 w 5155357"/>
              <a:gd name="connsiteY6410" fmla="*/ 250639 h 1041673"/>
              <a:gd name="connsiteX6411" fmla="*/ 4170632 w 5155357"/>
              <a:gd name="connsiteY6411" fmla="*/ 254494 h 1041673"/>
              <a:gd name="connsiteX6412" fmla="*/ 4160560 w 5155357"/>
              <a:gd name="connsiteY6412" fmla="*/ 259033 h 1041673"/>
              <a:gd name="connsiteX6413" fmla="*/ 4161120 w 5155357"/>
              <a:gd name="connsiteY6413" fmla="*/ 257851 h 1041673"/>
              <a:gd name="connsiteX6414" fmla="*/ 4161120 w 5155357"/>
              <a:gd name="connsiteY6414" fmla="*/ 257851 h 1041673"/>
              <a:gd name="connsiteX6415" fmla="*/ 4175856 w 5155357"/>
              <a:gd name="connsiteY6415" fmla="*/ 248836 h 1041673"/>
              <a:gd name="connsiteX6416" fmla="*/ 4199607 w 5155357"/>
              <a:gd name="connsiteY6416" fmla="*/ 235281 h 1041673"/>
              <a:gd name="connsiteX6417" fmla="*/ 4199918 w 5155357"/>
              <a:gd name="connsiteY6417" fmla="*/ 234473 h 1041673"/>
              <a:gd name="connsiteX6418" fmla="*/ 4199110 w 5155357"/>
              <a:gd name="connsiteY6418" fmla="*/ 234162 h 1041673"/>
              <a:gd name="connsiteX6419" fmla="*/ 4175171 w 5155357"/>
              <a:gd name="connsiteY6419" fmla="*/ 247841 h 1041673"/>
              <a:gd name="connsiteX6420" fmla="*/ 4160560 w 5155357"/>
              <a:gd name="connsiteY6420" fmla="*/ 256732 h 1041673"/>
              <a:gd name="connsiteX6421" fmla="*/ 4158446 w 5155357"/>
              <a:gd name="connsiteY6421" fmla="*/ 256981 h 1041673"/>
              <a:gd name="connsiteX6422" fmla="*/ 4164229 w 5155357"/>
              <a:gd name="connsiteY6422" fmla="*/ 252255 h 1041673"/>
              <a:gd name="connsiteX6423" fmla="*/ 4168643 w 5155357"/>
              <a:gd name="connsiteY6423" fmla="*/ 249209 h 1041673"/>
              <a:gd name="connsiteX6424" fmla="*/ 4168643 w 5155357"/>
              <a:gd name="connsiteY6424" fmla="*/ 248525 h 1041673"/>
              <a:gd name="connsiteX6425" fmla="*/ 4167959 w 5155357"/>
              <a:gd name="connsiteY6425" fmla="*/ 248525 h 1041673"/>
              <a:gd name="connsiteX6426" fmla="*/ 4163731 w 5155357"/>
              <a:gd name="connsiteY6426" fmla="*/ 251509 h 1041673"/>
              <a:gd name="connsiteX6427" fmla="*/ 4157388 w 5155357"/>
              <a:gd name="connsiteY6427" fmla="*/ 256856 h 1041673"/>
              <a:gd name="connsiteX6428" fmla="*/ 4157388 w 5155357"/>
              <a:gd name="connsiteY6428" fmla="*/ 256856 h 1041673"/>
              <a:gd name="connsiteX6429" fmla="*/ 4157202 w 5155357"/>
              <a:gd name="connsiteY6429" fmla="*/ 256856 h 1041673"/>
              <a:gd name="connsiteX6430" fmla="*/ 4151606 w 5155357"/>
              <a:gd name="connsiteY6430" fmla="*/ 261768 h 1041673"/>
              <a:gd name="connsiteX6431" fmla="*/ 4125368 w 5155357"/>
              <a:gd name="connsiteY6431" fmla="*/ 280733 h 1041673"/>
              <a:gd name="connsiteX6432" fmla="*/ 4123129 w 5155357"/>
              <a:gd name="connsiteY6432" fmla="*/ 280173 h 1041673"/>
              <a:gd name="connsiteX6433" fmla="*/ 4113616 w 5155357"/>
              <a:gd name="connsiteY6433" fmla="*/ 285272 h 1041673"/>
              <a:gd name="connsiteX6434" fmla="*/ 4109139 w 5155357"/>
              <a:gd name="connsiteY6434" fmla="*/ 288629 h 1041673"/>
              <a:gd name="connsiteX6435" fmla="*/ 4106341 w 5155357"/>
              <a:gd name="connsiteY6435" fmla="*/ 291365 h 1041673"/>
              <a:gd name="connsiteX6436" fmla="*/ 4097388 w 5155357"/>
              <a:gd name="connsiteY6436" fmla="*/ 299261 h 1041673"/>
              <a:gd name="connsiteX6437" fmla="*/ 4097388 w 5155357"/>
              <a:gd name="connsiteY6437" fmla="*/ 298640 h 1041673"/>
              <a:gd name="connsiteX6438" fmla="*/ 4097388 w 5155357"/>
              <a:gd name="connsiteY6438" fmla="*/ 298640 h 1041673"/>
              <a:gd name="connsiteX6439" fmla="*/ 4098134 w 5155357"/>
              <a:gd name="connsiteY6439" fmla="*/ 297956 h 1041673"/>
              <a:gd name="connsiteX6440" fmla="*/ 4098382 w 5155357"/>
              <a:gd name="connsiteY6440" fmla="*/ 297210 h 1041673"/>
              <a:gd name="connsiteX6441" fmla="*/ 4097636 w 5155357"/>
              <a:gd name="connsiteY6441" fmla="*/ 296961 h 1041673"/>
              <a:gd name="connsiteX6442" fmla="*/ 4096393 w 5155357"/>
              <a:gd name="connsiteY6442" fmla="*/ 298204 h 1041673"/>
              <a:gd name="connsiteX6443" fmla="*/ 4096393 w 5155357"/>
              <a:gd name="connsiteY6443" fmla="*/ 298018 h 1041673"/>
              <a:gd name="connsiteX6444" fmla="*/ 4067854 w 5155357"/>
              <a:gd name="connsiteY6444" fmla="*/ 315365 h 1041673"/>
              <a:gd name="connsiteX6445" fmla="*/ 4058900 w 5155357"/>
              <a:gd name="connsiteY6445" fmla="*/ 298018 h 1041673"/>
              <a:gd name="connsiteX6446" fmla="*/ 4056102 w 5155357"/>
              <a:gd name="connsiteY6446" fmla="*/ 291862 h 1041673"/>
              <a:gd name="connsiteX6447" fmla="*/ 4043852 w 5155357"/>
              <a:gd name="connsiteY6447" fmla="*/ 290805 h 1041673"/>
              <a:gd name="connsiteX6448" fmla="*/ 4039376 w 5155357"/>
              <a:gd name="connsiteY6448" fmla="*/ 287945 h 1041673"/>
              <a:gd name="connsiteX6449" fmla="*/ 4030982 w 5155357"/>
              <a:gd name="connsiteY6449" fmla="*/ 290246 h 1041673"/>
              <a:gd name="connsiteX6450" fmla="*/ 4027624 w 5155357"/>
              <a:gd name="connsiteY6450" fmla="*/ 293603 h 1041673"/>
              <a:gd name="connsiteX6451" fmla="*/ 4015873 w 5155357"/>
              <a:gd name="connsiteY6451" fmla="*/ 289624 h 1041673"/>
              <a:gd name="connsiteX6452" fmla="*/ 4006919 w 5155357"/>
              <a:gd name="connsiteY6452" fmla="*/ 292422 h 1041673"/>
              <a:gd name="connsiteX6453" fmla="*/ 3981799 w 5155357"/>
              <a:gd name="connsiteY6453" fmla="*/ 361066 h 1041673"/>
              <a:gd name="connsiteX6454" fmla="*/ 3962836 w 5155357"/>
              <a:gd name="connsiteY6454" fmla="*/ 371698 h 1041673"/>
              <a:gd name="connsiteX6455" fmla="*/ 3936596 w 5155357"/>
              <a:gd name="connsiteY6455" fmla="*/ 387927 h 1041673"/>
              <a:gd name="connsiteX6456" fmla="*/ 3914275 w 5155357"/>
              <a:gd name="connsiteY6456" fmla="*/ 400673 h 1041673"/>
              <a:gd name="connsiteX6457" fmla="*/ 3902586 w 5155357"/>
              <a:gd name="connsiteY6457" fmla="*/ 406828 h 1041673"/>
              <a:gd name="connsiteX6458" fmla="*/ 3904264 w 5155357"/>
              <a:gd name="connsiteY6458" fmla="*/ 412487 h 1041673"/>
              <a:gd name="connsiteX6459" fmla="*/ 3903705 w 5155357"/>
              <a:gd name="connsiteY6459" fmla="*/ 420818 h 1041673"/>
              <a:gd name="connsiteX6460" fmla="*/ 3910979 w 5155357"/>
              <a:gd name="connsiteY6460" fmla="*/ 453213 h 1041673"/>
              <a:gd name="connsiteX6461" fmla="*/ 3915457 w 5155357"/>
              <a:gd name="connsiteY6461" fmla="*/ 467141 h 1041673"/>
              <a:gd name="connsiteX6462" fmla="*/ 3926089 w 5155357"/>
              <a:gd name="connsiteY6462" fmla="*/ 473296 h 1041673"/>
              <a:gd name="connsiteX6463" fmla="*/ 3936721 w 5155357"/>
              <a:gd name="connsiteY6463" fmla="*/ 469939 h 1041673"/>
              <a:gd name="connsiteX6464" fmla="*/ 3940638 w 5155357"/>
              <a:gd name="connsiteY6464" fmla="*/ 472737 h 1041673"/>
              <a:gd name="connsiteX6465" fmla="*/ 3932244 w 5155357"/>
              <a:gd name="connsiteY6465" fmla="*/ 501773 h 1041673"/>
              <a:gd name="connsiteX6466" fmla="*/ 3930006 w 5155357"/>
              <a:gd name="connsiteY6466" fmla="*/ 508489 h 1041673"/>
              <a:gd name="connsiteX6467" fmla="*/ 3923850 w 5155357"/>
              <a:gd name="connsiteY6467" fmla="*/ 524655 h 1041673"/>
              <a:gd name="connsiteX6468" fmla="*/ 3915457 w 5155357"/>
              <a:gd name="connsiteY6468" fmla="*/ 550894 h 1041673"/>
              <a:gd name="connsiteX6469" fmla="*/ 3911539 w 5155357"/>
              <a:gd name="connsiteY6469" fmla="*/ 564821 h 1041673"/>
              <a:gd name="connsiteX6470" fmla="*/ 3907622 w 5155357"/>
              <a:gd name="connsiteY6470" fmla="*/ 572718 h 1041673"/>
              <a:gd name="connsiteX6471" fmla="*/ 3892575 w 5155357"/>
              <a:gd name="connsiteY6471" fmla="*/ 618481 h 1041673"/>
              <a:gd name="connsiteX6472" fmla="*/ 3886420 w 5155357"/>
              <a:gd name="connsiteY6472" fmla="*/ 636823 h 1041673"/>
              <a:gd name="connsiteX6473" fmla="*/ 3881943 w 5155357"/>
              <a:gd name="connsiteY6473" fmla="*/ 657466 h 1041673"/>
              <a:gd name="connsiteX6474" fmla="*/ 3879705 w 5155357"/>
              <a:gd name="connsiteY6474" fmla="*/ 664181 h 1041673"/>
              <a:gd name="connsiteX6475" fmla="*/ 3874109 w 5155357"/>
              <a:gd name="connsiteY6475" fmla="*/ 685943 h 1041673"/>
              <a:gd name="connsiteX6476" fmla="*/ 3864595 w 5155357"/>
              <a:gd name="connsiteY6476" fmla="*/ 722814 h 1041673"/>
              <a:gd name="connsiteX6477" fmla="*/ 3861798 w 5155357"/>
              <a:gd name="connsiteY6477" fmla="*/ 730089 h 1041673"/>
              <a:gd name="connsiteX6478" fmla="*/ 3855082 w 5155357"/>
              <a:gd name="connsiteY6478" fmla="*/ 753530 h 1041673"/>
              <a:gd name="connsiteX6479" fmla="*/ 3854896 w 5155357"/>
              <a:gd name="connsiteY6479" fmla="*/ 753530 h 1041673"/>
              <a:gd name="connsiteX6480" fmla="*/ 3855082 w 5155357"/>
              <a:gd name="connsiteY6480" fmla="*/ 752784 h 1041673"/>
              <a:gd name="connsiteX6481" fmla="*/ 3855082 w 5155357"/>
              <a:gd name="connsiteY6481" fmla="*/ 752473 h 1041673"/>
              <a:gd name="connsiteX6482" fmla="*/ 3854647 w 5155357"/>
              <a:gd name="connsiteY6482" fmla="*/ 751789 h 1041673"/>
              <a:gd name="connsiteX6483" fmla="*/ 3853963 w 5155357"/>
              <a:gd name="connsiteY6483" fmla="*/ 752286 h 1041673"/>
              <a:gd name="connsiteX6484" fmla="*/ 3853963 w 5155357"/>
              <a:gd name="connsiteY6484" fmla="*/ 752597 h 1041673"/>
              <a:gd name="connsiteX6485" fmla="*/ 3853839 w 5155357"/>
              <a:gd name="connsiteY6485" fmla="*/ 753032 h 1041673"/>
              <a:gd name="connsiteX6486" fmla="*/ 3852906 w 5155357"/>
              <a:gd name="connsiteY6486" fmla="*/ 756266 h 1041673"/>
              <a:gd name="connsiteX6487" fmla="*/ 3852968 w 5155357"/>
              <a:gd name="connsiteY6487" fmla="*/ 756266 h 1041673"/>
              <a:gd name="connsiteX6488" fmla="*/ 3852781 w 5155357"/>
              <a:gd name="connsiteY6488" fmla="*/ 757074 h 1041673"/>
              <a:gd name="connsiteX6489" fmla="*/ 3852657 w 5155357"/>
              <a:gd name="connsiteY6489" fmla="*/ 757509 h 1041673"/>
              <a:gd name="connsiteX6490" fmla="*/ 3852657 w 5155357"/>
              <a:gd name="connsiteY6490" fmla="*/ 757634 h 1041673"/>
              <a:gd name="connsiteX6491" fmla="*/ 3838854 w 5155357"/>
              <a:gd name="connsiteY6491" fmla="*/ 820557 h 1041673"/>
              <a:gd name="connsiteX6492" fmla="*/ 3836056 w 5155357"/>
              <a:gd name="connsiteY6492" fmla="*/ 832247 h 1041673"/>
              <a:gd name="connsiteX6493" fmla="*/ 3832139 w 5155357"/>
              <a:gd name="connsiteY6493" fmla="*/ 857926 h 1041673"/>
              <a:gd name="connsiteX6494" fmla="*/ 3831579 w 5155357"/>
              <a:gd name="connsiteY6494" fmla="*/ 864081 h 1041673"/>
              <a:gd name="connsiteX6495" fmla="*/ 3828781 w 5155357"/>
              <a:gd name="connsiteY6495" fmla="*/ 902072 h 1041673"/>
              <a:gd name="connsiteX6496" fmla="*/ 3829340 w 5155357"/>
              <a:gd name="connsiteY6496" fmla="*/ 912145 h 1041673"/>
              <a:gd name="connsiteX6497" fmla="*/ 3842149 w 5155357"/>
              <a:gd name="connsiteY6497" fmla="*/ 952436 h 1041673"/>
              <a:gd name="connsiteX6498" fmla="*/ 3844388 w 5155357"/>
              <a:gd name="connsiteY6498" fmla="*/ 958529 h 1041673"/>
              <a:gd name="connsiteX6499" fmla="*/ 3856139 w 5155357"/>
              <a:gd name="connsiteY6499" fmla="*/ 978612 h 1041673"/>
              <a:gd name="connsiteX6500" fmla="*/ 3887415 w 5155357"/>
              <a:gd name="connsiteY6500" fmla="*/ 1022199 h 1041673"/>
              <a:gd name="connsiteX6501" fmla="*/ 3892451 w 5155357"/>
              <a:gd name="connsiteY6501" fmla="*/ 1027732 h 1041673"/>
              <a:gd name="connsiteX6502" fmla="*/ 3924846 w 5155357"/>
              <a:gd name="connsiteY6502" fmla="*/ 1041101 h 1041673"/>
              <a:gd name="connsiteX6503" fmla="*/ 3935478 w 5155357"/>
              <a:gd name="connsiteY6503" fmla="*/ 1041660 h 1041673"/>
              <a:gd name="connsiteX6504" fmla="*/ 3953323 w 5155357"/>
              <a:gd name="connsiteY6504" fmla="*/ 1039422 h 1041673"/>
              <a:gd name="connsiteX6505" fmla="*/ 3976203 w 5155357"/>
              <a:gd name="connsiteY6505" fmla="*/ 1037743 h 1041673"/>
              <a:gd name="connsiteX6506" fmla="*/ 3981240 w 5155357"/>
              <a:gd name="connsiteY6506" fmla="*/ 1034385 h 1041673"/>
              <a:gd name="connsiteX6507" fmla="*/ 3992432 w 5155357"/>
              <a:gd name="connsiteY6507" fmla="*/ 1031587 h 1041673"/>
              <a:gd name="connsiteX6508" fmla="*/ 4001945 w 5155357"/>
              <a:gd name="connsiteY6508" fmla="*/ 1026613 h 1041673"/>
              <a:gd name="connsiteX6509" fmla="*/ 4025386 w 5155357"/>
              <a:gd name="connsiteY6509" fmla="*/ 1004851 h 1041673"/>
              <a:gd name="connsiteX6510" fmla="*/ 4029303 w 5155357"/>
              <a:gd name="connsiteY6510" fmla="*/ 999193 h 1041673"/>
              <a:gd name="connsiteX6511" fmla="*/ 4038816 w 5155357"/>
              <a:gd name="connsiteY6511" fmla="*/ 990861 h 1041673"/>
              <a:gd name="connsiteX6512" fmla="*/ 4047770 w 5155357"/>
              <a:gd name="connsiteY6512" fmla="*/ 981845 h 1041673"/>
              <a:gd name="connsiteX6513" fmla="*/ 4056164 w 5155357"/>
              <a:gd name="connsiteY6513" fmla="*/ 974571 h 1041673"/>
              <a:gd name="connsiteX6514" fmla="*/ 4059521 w 5155357"/>
              <a:gd name="connsiteY6514" fmla="*/ 972892 h 1041673"/>
              <a:gd name="connsiteX6515" fmla="*/ 4072392 w 5155357"/>
              <a:gd name="connsiteY6515" fmla="*/ 957285 h 1041673"/>
              <a:gd name="connsiteX6516" fmla="*/ 4081346 w 5155357"/>
              <a:gd name="connsiteY6516" fmla="*/ 947772 h 1041673"/>
              <a:gd name="connsiteX6517" fmla="*/ 4081346 w 5155357"/>
              <a:gd name="connsiteY6517" fmla="*/ 945596 h 1041673"/>
              <a:gd name="connsiteX6518" fmla="*/ 4091978 w 5155357"/>
              <a:gd name="connsiteY6518" fmla="*/ 931668 h 1041673"/>
              <a:gd name="connsiteX6519" fmla="*/ 4097574 w 5155357"/>
              <a:gd name="connsiteY6519" fmla="*/ 926570 h 1041673"/>
              <a:gd name="connsiteX6520" fmla="*/ 4119336 w 5155357"/>
              <a:gd name="connsiteY6520" fmla="*/ 902569 h 1041673"/>
              <a:gd name="connsiteX6521" fmla="*/ 4129969 w 5155357"/>
              <a:gd name="connsiteY6521" fmla="*/ 892496 h 1041673"/>
              <a:gd name="connsiteX6522" fmla="*/ 4148932 w 5155357"/>
              <a:gd name="connsiteY6522" fmla="*/ 867377 h 1041673"/>
              <a:gd name="connsiteX6523" fmla="*/ 4166218 w 5155357"/>
              <a:gd name="connsiteY6523" fmla="*/ 849532 h 1041673"/>
              <a:gd name="connsiteX6524" fmla="*/ 4166777 w 5155357"/>
              <a:gd name="connsiteY6524" fmla="*/ 846174 h 1041673"/>
              <a:gd name="connsiteX6525" fmla="*/ 4177970 w 5155357"/>
              <a:gd name="connsiteY6525" fmla="*/ 832247 h 1041673"/>
              <a:gd name="connsiteX6526" fmla="*/ 4177970 w 5155357"/>
              <a:gd name="connsiteY6526" fmla="*/ 832247 h 1041673"/>
              <a:gd name="connsiteX6527" fmla="*/ 4179648 w 5155357"/>
              <a:gd name="connsiteY6527" fmla="*/ 830443 h 1041673"/>
              <a:gd name="connsiteX6528" fmla="*/ 4180146 w 5155357"/>
              <a:gd name="connsiteY6528" fmla="*/ 829822 h 1041673"/>
              <a:gd name="connsiteX6529" fmla="*/ 4180021 w 5155357"/>
              <a:gd name="connsiteY6529" fmla="*/ 828516 h 1041673"/>
              <a:gd name="connsiteX6530" fmla="*/ 4178716 w 5155357"/>
              <a:gd name="connsiteY6530" fmla="*/ 828640 h 1041673"/>
              <a:gd name="connsiteX6531" fmla="*/ 4178156 w 5155357"/>
              <a:gd name="connsiteY6531" fmla="*/ 829324 h 1041673"/>
              <a:gd name="connsiteX6532" fmla="*/ 4176912 w 5155357"/>
              <a:gd name="connsiteY6532" fmla="*/ 830692 h 1041673"/>
              <a:gd name="connsiteX6533" fmla="*/ 4163482 w 5155357"/>
              <a:gd name="connsiteY6533" fmla="*/ 843998 h 1041673"/>
              <a:gd name="connsiteX6534" fmla="*/ 4160684 w 5155357"/>
              <a:gd name="connsiteY6534" fmla="*/ 843438 h 1041673"/>
              <a:gd name="connsiteX6535" fmla="*/ 4152850 w 5155357"/>
              <a:gd name="connsiteY6535" fmla="*/ 851335 h 1041673"/>
              <a:gd name="connsiteX6536" fmla="*/ 4159005 w 5155357"/>
              <a:gd name="connsiteY6536" fmla="*/ 843438 h 1041673"/>
              <a:gd name="connsiteX6537" fmla="*/ 4166840 w 5155357"/>
              <a:gd name="connsiteY6537" fmla="*/ 835604 h 1041673"/>
              <a:gd name="connsiteX6538" fmla="*/ 4186923 w 5155357"/>
              <a:gd name="connsiteY6538" fmla="*/ 812163 h 1041673"/>
              <a:gd name="connsiteX6539" fmla="*/ 4186737 w 5155357"/>
              <a:gd name="connsiteY6539" fmla="*/ 811977 h 1041673"/>
              <a:gd name="connsiteX6540" fmla="*/ 4197679 w 5155357"/>
              <a:gd name="connsiteY6540" fmla="*/ 800660 h 1041673"/>
              <a:gd name="connsiteX6541" fmla="*/ 4198923 w 5155357"/>
              <a:gd name="connsiteY6541" fmla="*/ 799292 h 1041673"/>
              <a:gd name="connsiteX6542" fmla="*/ 4198923 w 5155357"/>
              <a:gd name="connsiteY6542" fmla="*/ 798235 h 1041673"/>
              <a:gd name="connsiteX6543" fmla="*/ 4197866 w 5155357"/>
              <a:gd name="connsiteY6543" fmla="*/ 798235 h 1041673"/>
              <a:gd name="connsiteX6544" fmla="*/ 4196623 w 5155357"/>
              <a:gd name="connsiteY6544" fmla="*/ 799603 h 1041673"/>
              <a:gd name="connsiteX6545" fmla="*/ 4186052 w 5155357"/>
              <a:gd name="connsiteY6545" fmla="*/ 810547 h 1041673"/>
              <a:gd name="connsiteX6546" fmla="*/ 4183628 w 5155357"/>
              <a:gd name="connsiteY6546" fmla="*/ 810547 h 1041673"/>
              <a:gd name="connsiteX6547" fmla="*/ 4173555 w 5155357"/>
              <a:gd name="connsiteY6547" fmla="*/ 823977 h 1041673"/>
              <a:gd name="connsiteX6548" fmla="*/ 4168518 w 5155357"/>
              <a:gd name="connsiteY6548" fmla="*/ 826775 h 1041673"/>
              <a:gd name="connsiteX6549" fmla="*/ 4164601 w 5155357"/>
              <a:gd name="connsiteY6549" fmla="*/ 831252 h 1041673"/>
              <a:gd name="connsiteX6550" fmla="*/ 4160125 w 5155357"/>
              <a:gd name="connsiteY6550" fmla="*/ 834609 h 1041673"/>
              <a:gd name="connsiteX6551" fmla="*/ 4177970 w 5155357"/>
              <a:gd name="connsiteY6551" fmla="*/ 813966 h 1041673"/>
              <a:gd name="connsiteX6552" fmla="*/ 4177907 w 5155357"/>
              <a:gd name="connsiteY6552" fmla="*/ 813966 h 1041673"/>
              <a:gd name="connsiteX6553" fmla="*/ 4182943 w 5155357"/>
              <a:gd name="connsiteY6553" fmla="*/ 808060 h 1041673"/>
              <a:gd name="connsiteX6554" fmla="*/ 4189659 w 5155357"/>
              <a:gd name="connsiteY6554" fmla="*/ 800598 h 1041673"/>
              <a:gd name="connsiteX6555" fmla="*/ 4189659 w 5155357"/>
              <a:gd name="connsiteY6555" fmla="*/ 799292 h 1041673"/>
              <a:gd name="connsiteX6556" fmla="*/ 4188353 w 5155357"/>
              <a:gd name="connsiteY6556" fmla="*/ 799230 h 1041673"/>
              <a:gd name="connsiteX6557" fmla="*/ 4181451 w 5155357"/>
              <a:gd name="connsiteY6557" fmla="*/ 806940 h 1041673"/>
              <a:gd name="connsiteX6558" fmla="*/ 4176291 w 5155357"/>
              <a:gd name="connsiteY6558" fmla="*/ 812971 h 1041673"/>
              <a:gd name="connsiteX6559" fmla="*/ 4176291 w 5155357"/>
              <a:gd name="connsiteY6559" fmla="*/ 812971 h 1041673"/>
              <a:gd name="connsiteX6560" fmla="*/ 4176228 w 5155357"/>
              <a:gd name="connsiteY6560" fmla="*/ 812971 h 1041673"/>
              <a:gd name="connsiteX6561" fmla="*/ 4176228 w 5155357"/>
              <a:gd name="connsiteY6561" fmla="*/ 809552 h 1041673"/>
              <a:gd name="connsiteX6562" fmla="*/ 4175917 w 5155357"/>
              <a:gd name="connsiteY6562" fmla="*/ 809179 h 1041673"/>
              <a:gd name="connsiteX6563" fmla="*/ 4175917 w 5155357"/>
              <a:gd name="connsiteY6563" fmla="*/ 809179 h 1041673"/>
              <a:gd name="connsiteX6564" fmla="*/ 4200291 w 5155357"/>
              <a:gd name="connsiteY6564" fmla="*/ 783437 h 1041673"/>
              <a:gd name="connsiteX6565" fmla="*/ 4200291 w 5155357"/>
              <a:gd name="connsiteY6565" fmla="*/ 782691 h 1041673"/>
              <a:gd name="connsiteX6566" fmla="*/ 4199483 w 5155357"/>
              <a:gd name="connsiteY6566" fmla="*/ 782691 h 1041673"/>
              <a:gd name="connsiteX6567" fmla="*/ 4175233 w 5155357"/>
              <a:gd name="connsiteY6567" fmla="*/ 808246 h 1041673"/>
              <a:gd name="connsiteX6568" fmla="*/ 4175047 w 5155357"/>
              <a:gd name="connsiteY6568" fmla="*/ 807811 h 1041673"/>
              <a:gd name="connsiteX6569" fmla="*/ 4156083 w 5155357"/>
              <a:gd name="connsiteY6569" fmla="*/ 826837 h 1041673"/>
              <a:gd name="connsiteX6570" fmla="*/ 4148808 w 5155357"/>
              <a:gd name="connsiteY6570" fmla="*/ 836848 h 1041673"/>
              <a:gd name="connsiteX6571" fmla="*/ 4143772 w 5155357"/>
              <a:gd name="connsiteY6571" fmla="*/ 842444 h 1041673"/>
              <a:gd name="connsiteX6572" fmla="*/ 4140414 w 5155357"/>
              <a:gd name="connsiteY6572" fmla="*/ 843563 h 1041673"/>
              <a:gd name="connsiteX6573" fmla="*/ 4138176 w 5155357"/>
              <a:gd name="connsiteY6573" fmla="*/ 845801 h 1041673"/>
              <a:gd name="connsiteX6574" fmla="*/ 4138176 w 5155357"/>
              <a:gd name="connsiteY6574" fmla="*/ 841387 h 1041673"/>
              <a:gd name="connsiteX6575" fmla="*/ 4142093 w 5155357"/>
              <a:gd name="connsiteY6575" fmla="*/ 836848 h 1041673"/>
              <a:gd name="connsiteX6576" fmla="*/ 4145451 w 5155357"/>
              <a:gd name="connsiteY6576" fmla="*/ 835728 h 1041673"/>
              <a:gd name="connsiteX6577" fmla="*/ 4166653 w 5155357"/>
              <a:gd name="connsiteY6577" fmla="*/ 812288 h 1041673"/>
              <a:gd name="connsiteX6578" fmla="*/ 4167772 w 5155357"/>
              <a:gd name="connsiteY6578" fmla="*/ 808370 h 1041673"/>
              <a:gd name="connsiteX6579" fmla="*/ 4171130 w 5155357"/>
              <a:gd name="connsiteY6579" fmla="*/ 807811 h 1041673"/>
              <a:gd name="connsiteX6580" fmla="*/ 4181762 w 5155357"/>
              <a:gd name="connsiteY6580" fmla="*/ 795002 h 1041673"/>
              <a:gd name="connsiteX6581" fmla="*/ 4181576 w 5155357"/>
              <a:gd name="connsiteY6581" fmla="*/ 794878 h 1041673"/>
              <a:gd name="connsiteX6582" fmla="*/ 4184125 w 5155357"/>
              <a:gd name="connsiteY6582" fmla="*/ 792577 h 1041673"/>
              <a:gd name="connsiteX6583" fmla="*/ 4185120 w 5155357"/>
              <a:gd name="connsiteY6583" fmla="*/ 791458 h 1041673"/>
              <a:gd name="connsiteX6584" fmla="*/ 4185120 w 5155357"/>
              <a:gd name="connsiteY6584" fmla="*/ 790339 h 1041673"/>
              <a:gd name="connsiteX6585" fmla="*/ 4184001 w 5155357"/>
              <a:gd name="connsiteY6585" fmla="*/ 790339 h 1041673"/>
              <a:gd name="connsiteX6586" fmla="*/ 4182882 w 5155357"/>
              <a:gd name="connsiteY6586" fmla="*/ 791582 h 1041673"/>
              <a:gd name="connsiteX6587" fmla="*/ 4180705 w 5155357"/>
              <a:gd name="connsiteY6587" fmla="*/ 793634 h 1041673"/>
              <a:gd name="connsiteX6588" fmla="*/ 4164975 w 5155357"/>
              <a:gd name="connsiteY6588" fmla="*/ 806878 h 1041673"/>
              <a:gd name="connsiteX6589" fmla="*/ 4162736 w 5155357"/>
              <a:gd name="connsiteY6589" fmla="*/ 806319 h 1041673"/>
              <a:gd name="connsiteX6590" fmla="*/ 4154342 w 5155357"/>
              <a:gd name="connsiteY6590" fmla="*/ 815210 h 1041673"/>
              <a:gd name="connsiteX6591" fmla="*/ 4154902 w 5155357"/>
              <a:gd name="connsiteY6591" fmla="*/ 813593 h 1041673"/>
              <a:gd name="connsiteX6592" fmla="*/ 4154777 w 5155357"/>
              <a:gd name="connsiteY6592" fmla="*/ 813593 h 1041673"/>
              <a:gd name="connsiteX6593" fmla="*/ 4162612 w 5155357"/>
              <a:gd name="connsiteY6593" fmla="*/ 805324 h 1041673"/>
              <a:gd name="connsiteX6594" fmla="*/ 4168581 w 5155357"/>
              <a:gd name="connsiteY6594" fmla="*/ 799230 h 1041673"/>
              <a:gd name="connsiteX6595" fmla="*/ 4168581 w 5155357"/>
              <a:gd name="connsiteY6595" fmla="*/ 798235 h 1041673"/>
              <a:gd name="connsiteX6596" fmla="*/ 4167586 w 5155357"/>
              <a:gd name="connsiteY6596" fmla="*/ 798235 h 1041673"/>
              <a:gd name="connsiteX6597" fmla="*/ 4161679 w 5155357"/>
              <a:gd name="connsiteY6597" fmla="*/ 804329 h 1041673"/>
              <a:gd name="connsiteX6598" fmla="*/ 4153907 w 5155357"/>
              <a:gd name="connsiteY6598" fmla="*/ 812474 h 1041673"/>
              <a:gd name="connsiteX6599" fmla="*/ 4153907 w 5155357"/>
              <a:gd name="connsiteY6599" fmla="*/ 812350 h 1041673"/>
              <a:gd name="connsiteX6600" fmla="*/ 4146632 w 5155357"/>
              <a:gd name="connsiteY6600" fmla="*/ 817946 h 1041673"/>
              <a:gd name="connsiteX6601" fmla="*/ 4184063 w 5155357"/>
              <a:gd name="connsiteY6601" fmla="*/ 776100 h 1041673"/>
              <a:gd name="connsiteX6602" fmla="*/ 4183628 w 5155357"/>
              <a:gd name="connsiteY6602" fmla="*/ 775914 h 1041673"/>
              <a:gd name="connsiteX6603" fmla="*/ 4187607 w 5155357"/>
              <a:gd name="connsiteY6603" fmla="*/ 771748 h 1041673"/>
              <a:gd name="connsiteX6604" fmla="*/ 4198674 w 5155357"/>
              <a:gd name="connsiteY6604" fmla="*/ 759375 h 1041673"/>
              <a:gd name="connsiteX6605" fmla="*/ 4198612 w 5155357"/>
              <a:gd name="connsiteY6605" fmla="*/ 758628 h 1041673"/>
              <a:gd name="connsiteX6606" fmla="*/ 4197866 w 5155357"/>
              <a:gd name="connsiteY6606" fmla="*/ 758691 h 1041673"/>
              <a:gd name="connsiteX6607" fmla="*/ 4186860 w 5155357"/>
              <a:gd name="connsiteY6607" fmla="*/ 770940 h 1041673"/>
              <a:gd name="connsiteX6608" fmla="*/ 4182757 w 5155357"/>
              <a:gd name="connsiteY6608" fmla="*/ 775292 h 1041673"/>
              <a:gd name="connsiteX6609" fmla="*/ 4182384 w 5155357"/>
              <a:gd name="connsiteY6609" fmla="*/ 774981 h 1041673"/>
              <a:gd name="connsiteX6610" fmla="*/ 4179026 w 5155357"/>
              <a:gd name="connsiteY6610" fmla="*/ 776598 h 1041673"/>
              <a:gd name="connsiteX6611" fmla="*/ 4187421 w 5155357"/>
              <a:gd name="connsiteY6611" fmla="*/ 763167 h 1041673"/>
              <a:gd name="connsiteX6612" fmla="*/ 4180705 w 5155357"/>
              <a:gd name="connsiteY6612" fmla="*/ 768266 h 1041673"/>
              <a:gd name="connsiteX6613" fmla="*/ 4186860 w 5155357"/>
              <a:gd name="connsiteY6613" fmla="*/ 758691 h 1041673"/>
              <a:gd name="connsiteX6614" fmla="*/ 4165659 w 5155357"/>
              <a:gd name="connsiteY6614" fmla="*/ 772618 h 1041673"/>
              <a:gd name="connsiteX6615" fmla="*/ 4165659 w 5155357"/>
              <a:gd name="connsiteY6615" fmla="*/ 771561 h 1041673"/>
              <a:gd name="connsiteX6616" fmla="*/ 4165596 w 5155357"/>
              <a:gd name="connsiteY6616" fmla="*/ 771561 h 1041673"/>
              <a:gd name="connsiteX6617" fmla="*/ 4171130 w 5155357"/>
              <a:gd name="connsiteY6617" fmla="*/ 765717 h 1041673"/>
              <a:gd name="connsiteX6618" fmla="*/ 4177907 w 5155357"/>
              <a:gd name="connsiteY6618" fmla="*/ 758691 h 1041673"/>
              <a:gd name="connsiteX6619" fmla="*/ 4177907 w 5155357"/>
              <a:gd name="connsiteY6619" fmla="*/ 758131 h 1041673"/>
              <a:gd name="connsiteX6620" fmla="*/ 4177348 w 5155357"/>
              <a:gd name="connsiteY6620" fmla="*/ 758131 h 1041673"/>
              <a:gd name="connsiteX6621" fmla="*/ 4170508 w 5155357"/>
              <a:gd name="connsiteY6621" fmla="*/ 765219 h 1041673"/>
              <a:gd name="connsiteX6622" fmla="*/ 4165036 w 5155357"/>
              <a:gd name="connsiteY6622" fmla="*/ 771002 h 1041673"/>
              <a:gd name="connsiteX6623" fmla="*/ 4155586 w 5155357"/>
              <a:gd name="connsiteY6623" fmla="*/ 777593 h 1041673"/>
              <a:gd name="connsiteX6624" fmla="*/ 4163980 w 5155357"/>
              <a:gd name="connsiteY6624" fmla="*/ 765344 h 1041673"/>
              <a:gd name="connsiteX6625" fmla="*/ 4157264 w 5155357"/>
              <a:gd name="connsiteY6625" fmla="*/ 770318 h 1041673"/>
              <a:gd name="connsiteX6626" fmla="*/ 4163420 w 5155357"/>
              <a:gd name="connsiteY6626" fmla="*/ 760867 h 1041673"/>
              <a:gd name="connsiteX6627" fmla="*/ 4148373 w 5155357"/>
              <a:gd name="connsiteY6627" fmla="*/ 771499 h 1041673"/>
              <a:gd name="connsiteX6628" fmla="*/ 4142777 w 5155357"/>
              <a:gd name="connsiteY6628" fmla="*/ 774235 h 1041673"/>
              <a:gd name="connsiteX6629" fmla="*/ 4138300 w 5155357"/>
              <a:gd name="connsiteY6629" fmla="*/ 775416 h 1041673"/>
              <a:gd name="connsiteX6630" fmla="*/ 4121574 w 5155357"/>
              <a:gd name="connsiteY6630" fmla="*/ 790401 h 1041673"/>
              <a:gd name="connsiteX6631" fmla="*/ 4119336 w 5155357"/>
              <a:gd name="connsiteY6631" fmla="*/ 790401 h 1041673"/>
              <a:gd name="connsiteX6632" fmla="*/ 4091418 w 5155357"/>
              <a:gd name="connsiteY6632" fmla="*/ 819438 h 1041673"/>
              <a:gd name="connsiteX6633" fmla="*/ 4088621 w 5155357"/>
              <a:gd name="connsiteY6633" fmla="*/ 819438 h 1041673"/>
              <a:gd name="connsiteX6634" fmla="*/ 4080786 w 5155357"/>
              <a:gd name="connsiteY6634" fmla="*/ 827335 h 1041673"/>
              <a:gd name="connsiteX6635" fmla="*/ 4074631 w 5155357"/>
              <a:gd name="connsiteY6635" fmla="*/ 831252 h 1041673"/>
              <a:gd name="connsiteX6636" fmla="*/ 4067356 w 5155357"/>
              <a:gd name="connsiteY6636" fmla="*/ 836226 h 1041673"/>
              <a:gd name="connsiteX6637" fmla="*/ 4058962 w 5155357"/>
              <a:gd name="connsiteY6637" fmla="*/ 843501 h 1041673"/>
              <a:gd name="connsiteX6638" fmla="*/ 4052806 w 5155357"/>
              <a:gd name="connsiteY6638" fmla="*/ 851397 h 1041673"/>
              <a:gd name="connsiteX6639" fmla="*/ 4039997 w 5155357"/>
              <a:gd name="connsiteY6639" fmla="*/ 865325 h 1041673"/>
              <a:gd name="connsiteX6640" fmla="*/ 4037200 w 5155357"/>
              <a:gd name="connsiteY6640" fmla="*/ 866444 h 1041673"/>
              <a:gd name="connsiteX6641" fmla="*/ 4019914 w 5155357"/>
              <a:gd name="connsiteY6641" fmla="*/ 883729 h 1041673"/>
              <a:gd name="connsiteX6642" fmla="*/ 4010401 w 5155357"/>
              <a:gd name="connsiteY6642" fmla="*/ 894859 h 1041673"/>
              <a:gd name="connsiteX6643" fmla="*/ 4008723 w 5155357"/>
              <a:gd name="connsiteY6643" fmla="*/ 898776 h 1041673"/>
              <a:gd name="connsiteX6644" fmla="*/ 3984722 w 5155357"/>
              <a:gd name="connsiteY6644" fmla="*/ 921160 h 1041673"/>
              <a:gd name="connsiteX6645" fmla="*/ 3973592 w 5155357"/>
              <a:gd name="connsiteY6645" fmla="*/ 930611 h 1041673"/>
              <a:gd name="connsiteX6646" fmla="*/ 3967996 w 5155357"/>
              <a:gd name="connsiteY6646" fmla="*/ 933969 h 1041673"/>
              <a:gd name="connsiteX6647" fmla="*/ 3959043 w 5155357"/>
              <a:gd name="connsiteY6647" fmla="*/ 941803 h 1041673"/>
              <a:gd name="connsiteX6648" fmla="*/ 3942317 w 5155357"/>
              <a:gd name="connsiteY6648" fmla="*/ 950757 h 1041673"/>
              <a:gd name="connsiteX6649" fmla="*/ 3936161 w 5155357"/>
              <a:gd name="connsiteY6649" fmla="*/ 953617 h 1041673"/>
              <a:gd name="connsiteX6650" fmla="*/ 3914399 w 5155357"/>
              <a:gd name="connsiteY6650" fmla="*/ 948518 h 1041673"/>
              <a:gd name="connsiteX6651" fmla="*/ 3927270 w 5155357"/>
              <a:gd name="connsiteY6651" fmla="*/ 828018 h 1041673"/>
              <a:gd name="connsiteX6652" fmla="*/ 3936783 w 5155357"/>
              <a:gd name="connsiteY6652" fmla="*/ 825158 h 1041673"/>
              <a:gd name="connsiteX6653" fmla="*/ 3991500 w 5155357"/>
              <a:gd name="connsiteY6653" fmla="*/ 753157 h 1041673"/>
              <a:gd name="connsiteX6654" fmla="*/ 3991500 w 5155357"/>
              <a:gd name="connsiteY6654" fmla="*/ 749240 h 1041673"/>
              <a:gd name="connsiteX6655" fmla="*/ 4033345 w 5155357"/>
              <a:gd name="connsiteY6655" fmla="*/ 701301 h 1041673"/>
              <a:gd name="connsiteX6656" fmla="*/ 4040060 w 5155357"/>
              <a:gd name="connsiteY6656" fmla="*/ 692285 h 1041673"/>
              <a:gd name="connsiteX6657" fmla="*/ 4059583 w 5155357"/>
              <a:gd name="connsiteY6657" fmla="*/ 671145 h 1041673"/>
              <a:gd name="connsiteX6658" fmla="*/ 4070216 w 5155357"/>
              <a:gd name="connsiteY6658" fmla="*/ 659953 h 1041673"/>
              <a:gd name="connsiteX6659" fmla="*/ 4071895 w 5155357"/>
              <a:gd name="connsiteY6659" fmla="*/ 656595 h 1041673"/>
              <a:gd name="connsiteX6660" fmla="*/ 4088621 w 5155357"/>
              <a:gd name="connsiteY6660" fmla="*/ 641486 h 1041673"/>
              <a:gd name="connsiteX6661" fmla="*/ 4090859 w 5155357"/>
              <a:gd name="connsiteY6661" fmla="*/ 641486 h 1041673"/>
              <a:gd name="connsiteX6662" fmla="*/ 4138860 w 5155357"/>
              <a:gd name="connsiteY6662" fmla="*/ 593547 h 1041673"/>
              <a:gd name="connsiteX6663" fmla="*/ 4138860 w 5155357"/>
              <a:gd name="connsiteY6663" fmla="*/ 590190 h 1041673"/>
              <a:gd name="connsiteX6664" fmla="*/ 4156705 w 5155357"/>
              <a:gd name="connsiteY6664" fmla="*/ 571723 h 1041673"/>
              <a:gd name="connsiteX6665" fmla="*/ 4170073 w 5155357"/>
              <a:gd name="connsiteY6665" fmla="*/ 555619 h 1041673"/>
              <a:gd name="connsiteX6666" fmla="*/ 4187358 w 5155357"/>
              <a:gd name="connsiteY6666" fmla="*/ 532116 h 1041673"/>
              <a:gd name="connsiteX6667" fmla="*/ 4197431 w 5155357"/>
              <a:gd name="connsiteY6667" fmla="*/ 517131 h 1041673"/>
              <a:gd name="connsiteX6668" fmla="*/ 4214157 w 5155357"/>
              <a:gd name="connsiteY6668" fmla="*/ 493628 h 1041673"/>
              <a:gd name="connsiteX6669" fmla="*/ 4219753 w 5155357"/>
              <a:gd name="connsiteY6669" fmla="*/ 482996 h 1041673"/>
              <a:gd name="connsiteX6670" fmla="*/ 4219628 w 5155357"/>
              <a:gd name="connsiteY6670" fmla="*/ 482623 h 1041673"/>
              <a:gd name="connsiteX6671" fmla="*/ 4219877 w 5155357"/>
              <a:gd name="connsiteY6671" fmla="*/ 482498 h 1041673"/>
              <a:gd name="connsiteX6672" fmla="*/ 4226095 w 5155357"/>
              <a:gd name="connsiteY6672" fmla="*/ 472301 h 1041673"/>
              <a:gd name="connsiteX6673" fmla="*/ 4233245 w 5155357"/>
              <a:gd name="connsiteY6673" fmla="*/ 460736 h 1041673"/>
              <a:gd name="connsiteX6674" fmla="*/ 4233121 w 5155357"/>
              <a:gd name="connsiteY6674" fmla="*/ 459990 h 1041673"/>
              <a:gd name="connsiteX6675" fmla="*/ 4232375 w 5155357"/>
              <a:gd name="connsiteY6675" fmla="*/ 460115 h 1041673"/>
              <a:gd name="connsiteX6676" fmla="*/ 4225162 w 5155357"/>
              <a:gd name="connsiteY6676" fmla="*/ 471742 h 1041673"/>
              <a:gd name="connsiteX6677" fmla="*/ 4219256 w 5155357"/>
              <a:gd name="connsiteY6677" fmla="*/ 481504 h 1041673"/>
              <a:gd name="connsiteX6678" fmla="*/ 4219256 w 5155357"/>
              <a:gd name="connsiteY6678" fmla="*/ 481317 h 1041673"/>
              <a:gd name="connsiteX6679" fmla="*/ 4198550 w 5155357"/>
              <a:gd name="connsiteY6679" fmla="*/ 511473 h 1041673"/>
              <a:gd name="connsiteX6680" fmla="*/ 4195193 w 5155357"/>
              <a:gd name="connsiteY6680" fmla="*/ 513774 h 1041673"/>
              <a:gd name="connsiteX6681" fmla="*/ 4187918 w 5155357"/>
              <a:gd name="connsiteY6681" fmla="*/ 523225 h 1041673"/>
              <a:gd name="connsiteX6682" fmla="*/ 4178965 w 5155357"/>
              <a:gd name="connsiteY6682" fmla="*/ 529380 h 1041673"/>
              <a:gd name="connsiteX6683" fmla="*/ 4184001 w 5155357"/>
              <a:gd name="connsiteY6683" fmla="*/ 526023 h 1041673"/>
              <a:gd name="connsiteX6684" fmla="*/ 4183441 w 5155357"/>
              <a:gd name="connsiteY6684" fmla="*/ 522665 h 1041673"/>
              <a:gd name="connsiteX6685" fmla="*/ 4196810 w 5155357"/>
              <a:gd name="connsiteY6685" fmla="*/ 505380 h 1041673"/>
              <a:gd name="connsiteX6686" fmla="*/ 4210737 w 5155357"/>
              <a:gd name="connsiteY6686" fmla="*/ 482001 h 1041673"/>
              <a:gd name="connsiteX6687" fmla="*/ 4209058 w 5155357"/>
              <a:gd name="connsiteY6687" fmla="*/ 481379 h 1041673"/>
              <a:gd name="connsiteX6688" fmla="*/ 4218572 w 5155357"/>
              <a:gd name="connsiteY6688" fmla="*/ 465773 h 1041673"/>
              <a:gd name="connsiteX6689" fmla="*/ 4221369 w 5155357"/>
              <a:gd name="connsiteY6689" fmla="*/ 465773 h 1041673"/>
              <a:gd name="connsiteX6690" fmla="*/ 4225846 w 5155357"/>
              <a:gd name="connsiteY6690" fmla="*/ 456260 h 1041673"/>
              <a:gd name="connsiteX6691" fmla="*/ 4224727 w 5155357"/>
              <a:gd name="connsiteY6691" fmla="*/ 455140 h 1041673"/>
              <a:gd name="connsiteX6692" fmla="*/ 4226406 w 5155357"/>
              <a:gd name="connsiteY6692" fmla="*/ 451783 h 1041673"/>
              <a:gd name="connsiteX6693" fmla="*/ 4227338 w 5155357"/>
              <a:gd name="connsiteY6693" fmla="*/ 449917 h 1041673"/>
              <a:gd name="connsiteX6694" fmla="*/ 4227463 w 5155357"/>
              <a:gd name="connsiteY6694" fmla="*/ 449482 h 1041673"/>
              <a:gd name="connsiteX6695" fmla="*/ 4227463 w 5155357"/>
              <a:gd name="connsiteY6695" fmla="*/ 449482 h 1041673"/>
              <a:gd name="connsiteX6696" fmla="*/ 4229701 w 5155357"/>
              <a:gd name="connsiteY6696" fmla="*/ 445068 h 1041673"/>
              <a:gd name="connsiteX6697" fmla="*/ 4229701 w 5155357"/>
              <a:gd name="connsiteY6697" fmla="*/ 444943 h 1041673"/>
              <a:gd name="connsiteX6698" fmla="*/ 4229825 w 5155357"/>
              <a:gd name="connsiteY6698" fmla="*/ 444943 h 1041673"/>
              <a:gd name="connsiteX6699" fmla="*/ 4230012 w 5155357"/>
              <a:gd name="connsiteY6699" fmla="*/ 444943 h 1041673"/>
              <a:gd name="connsiteX6700" fmla="*/ 4230137 w 5155357"/>
              <a:gd name="connsiteY6700" fmla="*/ 444695 h 1041673"/>
              <a:gd name="connsiteX6701" fmla="*/ 4232810 w 5155357"/>
              <a:gd name="connsiteY6701" fmla="*/ 440093 h 1041673"/>
              <a:gd name="connsiteX6702" fmla="*/ 4235981 w 5155357"/>
              <a:gd name="connsiteY6702" fmla="*/ 434435 h 1041673"/>
              <a:gd name="connsiteX6703" fmla="*/ 4235733 w 5155357"/>
              <a:gd name="connsiteY6703" fmla="*/ 433813 h 1041673"/>
              <a:gd name="connsiteX6704" fmla="*/ 4235110 w 5155357"/>
              <a:gd name="connsiteY6704" fmla="*/ 434062 h 1041673"/>
              <a:gd name="connsiteX6705" fmla="*/ 4232001 w 5155357"/>
              <a:gd name="connsiteY6705" fmla="*/ 439596 h 1041673"/>
              <a:gd name="connsiteX6706" fmla="*/ 4229390 w 5155357"/>
              <a:gd name="connsiteY6706" fmla="*/ 444073 h 1041673"/>
              <a:gd name="connsiteX6707" fmla="*/ 4228582 w 5155357"/>
              <a:gd name="connsiteY6707" fmla="*/ 444073 h 1041673"/>
              <a:gd name="connsiteX6708" fmla="*/ 4232499 w 5155357"/>
              <a:gd name="connsiteY6708" fmla="*/ 431762 h 1041673"/>
              <a:gd name="connsiteX6709" fmla="*/ 4232375 w 5155357"/>
              <a:gd name="connsiteY6709" fmla="*/ 431762 h 1041673"/>
              <a:gd name="connsiteX6710" fmla="*/ 4232499 w 5155357"/>
              <a:gd name="connsiteY6710" fmla="*/ 431016 h 1041673"/>
              <a:gd name="connsiteX6711" fmla="*/ 4231691 w 5155357"/>
              <a:gd name="connsiteY6711" fmla="*/ 430145 h 1041673"/>
              <a:gd name="connsiteX6712" fmla="*/ 4230758 w 5155357"/>
              <a:gd name="connsiteY6712" fmla="*/ 430953 h 1041673"/>
              <a:gd name="connsiteX6713" fmla="*/ 4230696 w 5155357"/>
              <a:gd name="connsiteY6713" fmla="*/ 431326 h 1041673"/>
              <a:gd name="connsiteX6714" fmla="*/ 4223483 w 5155357"/>
              <a:gd name="connsiteY6714" fmla="*/ 438477 h 1041673"/>
              <a:gd name="connsiteX6715" fmla="*/ 4213410 w 5155357"/>
              <a:gd name="connsiteY6715" fmla="*/ 454146 h 1041673"/>
              <a:gd name="connsiteX6716" fmla="*/ 4203587 w 5155357"/>
              <a:gd name="connsiteY6716" fmla="*/ 468446 h 1041673"/>
              <a:gd name="connsiteX6717" fmla="*/ 4209618 w 5155357"/>
              <a:gd name="connsiteY6717" fmla="*/ 458560 h 1041673"/>
              <a:gd name="connsiteX6718" fmla="*/ 4209556 w 5155357"/>
              <a:gd name="connsiteY6718" fmla="*/ 457876 h 1041673"/>
              <a:gd name="connsiteX6719" fmla="*/ 4208872 w 5155357"/>
              <a:gd name="connsiteY6719" fmla="*/ 457938 h 1041673"/>
              <a:gd name="connsiteX6720" fmla="*/ 4202405 w 5155357"/>
              <a:gd name="connsiteY6720" fmla="*/ 468633 h 1041673"/>
              <a:gd name="connsiteX6721" fmla="*/ 4202405 w 5155357"/>
              <a:gd name="connsiteY6721" fmla="*/ 468633 h 1041673"/>
              <a:gd name="connsiteX6722" fmla="*/ 4202281 w 5155357"/>
              <a:gd name="connsiteY6722" fmla="*/ 468633 h 1041673"/>
              <a:gd name="connsiteX6723" fmla="*/ 4183876 w 5155357"/>
              <a:gd name="connsiteY6723" fmla="*/ 493628 h 1041673"/>
              <a:gd name="connsiteX6724" fmla="*/ 4190592 w 5155357"/>
              <a:gd name="connsiteY6724" fmla="*/ 480198 h 1041673"/>
              <a:gd name="connsiteX6725" fmla="*/ 4196747 w 5155357"/>
              <a:gd name="connsiteY6725" fmla="*/ 465711 h 1041673"/>
              <a:gd name="connsiteX6726" fmla="*/ 4203462 w 5155357"/>
              <a:gd name="connsiteY6726" fmla="*/ 452342 h 1041673"/>
              <a:gd name="connsiteX6727" fmla="*/ 4210737 w 5155357"/>
              <a:gd name="connsiteY6727" fmla="*/ 438912 h 1041673"/>
              <a:gd name="connsiteX6728" fmla="*/ 4212976 w 5155357"/>
              <a:gd name="connsiteY6728" fmla="*/ 431078 h 1041673"/>
              <a:gd name="connsiteX6729" fmla="*/ 4212851 w 5155357"/>
              <a:gd name="connsiteY6729" fmla="*/ 431078 h 1041673"/>
              <a:gd name="connsiteX6730" fmla="*/ 4213162 w 5155357"/>
              <a:gd name="connsiteY6730" fmla="*/ 430642 h 1041673"/>
              <a:gd name="connsiteX6731" fmla="*/ 4214157 w 5155357"/>
              <a:gd name="connsiteY6731" fmla="*/ 429026 h 1041673"/>
              <a:gd name="connsiteX6732" fmla="*/ 4213659 w 5155357"/>
              <a:gd name="connsiteY6732" fmla="*/ 428217 h 1041673"/>
              <a:gd name="connsiteX6733" fmla="*/ 4212789 w 5155357"/>
              <a:gd name="connsiteY6733" fmla="*/ 428715 h 1041673"/>
              <a:gd name="connsiteX6734" fmla="*/ 4212043 w 5155357"/>
              <a:gd name="connsiteY6734" fmla="*/ 429772 h 1041673"/>
              <a:gd name="connsiteX6735" fmla="*/ 4211794 w 5155357"/>
              <a:gd name="connsiteY6735" fmla="*/ 430083 h 1041673"/>
              <a:gd name="connsiteX6736" fmla="*/ 4211794 w 5155357"/>
              <a:gd name="connsiteY6736" fmla="*/ 430083 h 1041673"/>
              <a:gd name="connsiteX6737" fmla="*/ 4208996 w 5155357"/>
              <a:gd name="connsiteY6737" fmla="*/ 431078 h 1041673"/>
              <a:gd name="connsiteX6738" fmla="*/ 4207877 w 5155357"/>
              <a:gd name="connsiteY6738" fmla="*/ 427160 h 1041673"/>
              <a:gd name="connsiteX6739" fmla="*/ 4204520 w 5155357"/>
              <a:gd name="connsiteY6739" fmla="*/ 432819 h 1041673"/>
              <a:gd name="connsiteX6740" fmla="*/ 4202281 w 5155357"/>
              <a:gd name="connsiteY6740" fmla="*/ 434995 h 1041673"/>
              <a:gd name="connsiteX6741" fmla="*/ 4203400 w 5155357"/>
              <a:gd name="connsiteY6741" fmla="*/ 434995 h 1041673"/>
              <a:gd name="connsiteX6742" fmla="*/ 4198364 w 5155357"/>
              <a:gd name="connsiteY6742" fmla="*/ 437793 h 1041673"/>
              <a:gd name="connsiteX6743" fmla="*/ 4192208 w 5155357"/>
              <a:gd name="connsiteY6743" fmla="*/ 446809 h 1041673"/>
              <a:gd name="connsiteX6744" fmla="*/ 4192208 w 5155357"/>
              <a:gd name="connsiteY6744" fmla="*/ 446809 h 1041673"/>
              <a:gd name="connsiteX6745" fmla="*/ 4188539 w 5155357"/>
              <a:gd name="connsiteY6745" fmla="*/ 449607 h 1041673"/>
              <a:gd name="connsiteX6746" fmla="*/ 4185742 w 5155357"/>
              <a:gd name="connsiteY6746" fmla="*/ 451845 h 1041673"/>
              <a:gd name="connsiteX6747" fmla="*/ 4185555 w 5155357"/>
              <a:gd name="connsiteY6747" fmla="*/ 452653 h 1041673"/>
              <a:gd name="connsiteX6748" fmla="*/ 4186052 w 5155357"/>
              <a:gd name="connsiteY6748" fmla="*/ 452902 h 1041673"/>
              <a:gd name="connsiteX6749" fmla="*/ 4186363 w 5155357"/>
              <a:gd name="connsiteY6749" fmla="*/ 452840 h 1041673"/>
              <a:gd name="connsiteX6750" fmla="*/ 4189285 w 5155357"/>
              <a:gd name="connsiteY6750" fmla="*/ 450415 h 1041673"/>
              <a:gd name="connsiteX6751" fmla="*/ 4192768 w 5155357"/>
              <a:gd name="connsiteY6751" fmla="*/ 447803 h 1041673"/>
              <a:gd name="connsiteX6752" fmla="*/ 4192768 w 5155357"/>
              <a:gd name="connsiteY6752" fmla="*/ 447803 h 1041673"/>
              <a:gd name="connsiteX6753" fmla="*/ 4186052 w 5155357"/>
              <a:gd name="connsiteY6753" fmla="*/ 455638 h 1041673"/>
              <a:gd name="connsiteX6754" fmla="*/ 4178218 w 5155357"/>
              <a:gd name="connsiteY6754" fmla="*/ 461296 h 1041673"/>
              <a:gd name="connsiteX6755" fmla="*/ 4178778 w 5155357"/>
              <a:gd name="connsiteY6755" fmla="*/ 459866 h 1041673"/>
              <a:gd name="connsiteX6756" fmla="*/ 4179151 w 5155357"/>
              <a:gd name="connsiteY6756" fmla="*/ 459244 h 1041673"/>
              <a:gd name="connsiteX6757" fmla="*/ 4179337 w 5155357"/>
              <a:gd name="connsiteY6757" fmla="*/ 459244 h 1041673"/>
              <a:gd name="connsiteX6758" fmla="*/ 4181265 w 5155357"/>
              <a:gd name="connsiteY6758" fmla="*/ 457565 h 1041673"/>
              <a:gd name="connsiteX6759" fmla="*/ 4180643 w 5155357"/>
              <a:gd name="connsiteY6759" fmla="*/ 456570 h 1041673"/>
              <a:gd name="connsiteX6760" fmla="*/ 4179648 w 5155357"/>
              <a:gd name="connsiteY6760" fmla="*/ 457254 h 1041673"/>
              <a:gd name="connsiteX6761" fmla="*/ 4178902 w 5155357"/>
              <a:gd name="connsiteY6761" fmla="*/ 457627 h 1041673"/>
              <a:gd name="connsiteX6762" fmla="*/ 4178778 w 5155357"/>
              <a:gd name="connsiteY6762" fmla="*/ 457627 h 1041673"/>
              <a:gd name="connsiteX6763" fmla="*/ 4178094 w 5155357"/>
              <a:gd name="connsiteY6763" fmla="*/ 456695 h 1041673"/>
              <a:gd name="connsiteX6764" fmla="*/ 4179462 w 5155357"/>
              <a:gd name="connsiteY6764" fmla="*/ 455140 h 1041673"/>
              <a:gd name="connsiteX6765" fmla="*/ 4180083 w 5155357"/>
              <a:gd name="connsiteY6765" fmla="*/ 454519 h 1041673"/>
              <a:gd name="connsiteX6766" fmla="*/ 4180083 w 5155357"/>
              <a:gd name="connsiteY6766" fmla="*/ 453586 h 1041673"/>
              <a:gd name="connsiteX6767" fmla="*/ 4179151 w 5155357"/>
              <a:gd name="connsiteY6767" fmla="*/ 453586 h 1041673"/>
              <a:gd name="connsiteX6768" fmla="*/ 4178591 w 5155357"/>
              <a:gd name="connsiteY6768" fmla="*/ 454146 h 1041673"/>
              <a:gd name="connsiteX6769" fmla="*/ 4177099 w 5155357"/>
              <a:gd name="connsiteY6769" fmla="*/ 455886 h 1041673"/>
              <a:gd name="connsiteX6770" fmla="*/ 4174798 w 5155357"/>
              <a:gd name="connsiteY6770" fmla="*/ 457441 h 1041673"/>
              <a:gd name="connsiteX6771" fmla="*/ 4167088 w 5155357"/>
              <a:gd name="connsiteY6771" fmla="*/ 464094 h 1041673"/>
              <a:gd name="connsiteX6772" fmla="*/ 4167088 w 5155357"/>
              <a:gd name="connsiteY6772" fmla="*/ 464094 h 1041673"/>
              <a:gd name="connsiteX6773" fmla="*/ 4164415 w 5155357"/>
              <a:gd name="connsiteY6773" fmla="*/ 466581 h 1041673"/>
              <a:gd name="connsiteX6774" fmla="*/ 4144705 w 5155357"/>
              <a:gd name="connsiteY6774" fmla="*/ 484675 h 1041673"/>
              <a:gd name="connsiteX6775" fmla="*/ 4144705 w 5155357"/>
              <a:gd name="connsiteY6775" fmla="*/ 484675 h 1041673"/>
              <a:gd name="connsiteX6776" fmla="*/ 4142031 w 5155357"/>
              <a:gd name="connsiteY6776" fmla="*/ 486291 h 1041673"/>
              <a:gd name="connsiteX6777" fmla="*/ 4142031 w 5155357"/>
              <a:gd name="connsiteY6777" fmla="*/ 487100 h 1041673"/>
              <a:gd name="connsiteX6778" fmla="*/ 4142404 w 5155357"/>
              <a:gd name="connsiteY6778" fmla="*/ 487224 h 1041673"/>
              <a:gd name="connsiteX6779" fmla="*/ 4142839 w 5155357"/>
              <a:gd name="connsiteY6779" fmla="*/ 487037 h 1041673"/>
              <a:gd name="connsiteX6780" fmla="*/ 4144705 w 5155357"/>
              <a:gd name="connsiteY6780" fmla="*/ 485856 h 1041673"/>
              <a:gd name="connsiteX6781" fmla="*/ 4145202 w 5155357"/>
              <a:gd name="connsiteY6781" fmla="*/ 486913 h 1041673"/>
              <a:gd name="connsiteX6782" fmla="*/ 4145326 w 5155357"/>
              <a:gd name="connsiteY6782" fmla="*/ 486913 h 1041673"/>
              <a:gd name="connsiteX6783" fmla="*/ 4142901 w 5155357"/>
              <a:gd name="connsiteY6783" fmla="*/ 489711 h 1041673"/>
              <a:gd name="connsiteX6784" fmla="*/ 4143461 w 5155357"/>
              <a:gd name="connsiteY6784" fmla="*/ 490892 h 1041673"/>
              <a:gd name="connsiteX6785" fmla="*/ 4143772 w 5155357"/>
              <a:gd name="connsiteY6785" fmla="*/ 490892 h 1041673"/>
              <a:gd name="connsiteX6786" fmla="*/ 4144643 w 5155357"/>
              <a:gd name="connsiteY6786" fmla="*/ 490271 h 1041673"/>
              <a:gd name="connsiteX6787" fmla="*/ 4146259 w 5155357"/>
              <a:gd name="connsiteY6787" fmla="*/ 488530 h 1041673"/>
              <a:gd name="connsiteX6788" fmla="*/ 4146259 w 5155357"/>
              <a:gd name="connsiteY6788" fmla="*/ 488654 h 1041673"/>
              <a:gd name="connsiteX6789" fmla="*/ 4146694 w 5155357"/>
              <a:gd name="connsiteY6789" fmla="*/ 488654 h 1041673"/>
              <a:gd name="connsiteX6790" fmla="*/ 4147068 w 5155357"/>
              <a:gd name="connsiteY6790" fmla="*/ 489214 h 1041673"/>
              <a:gd name="connsiteX6791" fmla="*/ 4147068 w 5155357"/>
              <a:gd name="connsiteY6791" fmla="*/ 489214 h 1041673"/>
              <a:gd name="connsiteX6792" fmla="*/ 4146756 w 5155357"/>
              <a:gd name="connsiteY6792" fmla="*/ 489214 h 1041673"/>
              <a:gd name="connsiteX6793" fmla="*/ 4135564 w 5155357"/>
              <a:gd name="connsiteY6793" fmla="*/ 497545 h 1041673"/>
              <a:gd name="connsiteX6794" fmla="*/ 4138363 w 5155357"/>
              <a:gd name="connsiteY6794" fmla="*/ 494747 h 1041673"/>
              <a:gd name="connsiteX6795" fmla="*/ 4134445 w 5155357"/>
              <a:gd name="connsiteY6795" fmla="*/ 493131 h 1041673"/>
              <a:gd name="connsiteX6796" fmla="*/ 4115481 w 5155357"/>
              <a:gd name="connsiteY6796" fmla="*/ 509857 h 1041673"/>
              <a:gd name="connsiteX6797" fmla="*/ 4115481 w 5155357"/>
              <a:gd name="connsiteY6797" fmla="*/ 509857 h 1041673"/>
              <a:gd name="connsiteX6798" fmla="*/ 4114424 w 5155357"/>
              <a:gd name="connsiteY6798" fmla="*/ 510851 h 1041673"/>
              <a:gd name="connsiteX6799" fmla="*/ 4112745 w 5155357"/>
              <a:gd name="connsiteY6799" fmla="*/ 512654 h 1041673"/>
              <a:gd name="connsiteX6800" fmla="*/ 4112745 w 5155357"/>
              <a:gd name="connsiteY6800" fmla="*/ 512530 h 1041673"/>
              <a:gd name="connsiteX6801" fmla="*/ 4040681 w 5155357"/>
              <a:gd name="connsiteY6801" fmla="*/ 581174 h 1041673"/>
              <a:gd name="connsiteX6802" fmla="*/ 3994919 w 5155357"/>
              <a:gd name="connsiteY6802" fmla="*/ 624760 h 1041673"/>
              <a:gd name="connsiteX6803" fmla="*/ 3972038 w 5155357"/>
              <a:gd name="connsiteY6803" fmla="*/ 645963 h 1041673"/>
              <a:gd name="connsiteX6804" fmla="*/ 4042360 w 5155357"/>
              <a:gd name="connsiteY6804" fmla="*/ 421502 h 1041673"/>
              <a:gd name="connsiteX6805" fmla="*/ 4048516 w 5155357"/>
              <a:gd name="connsiteY6805" fmla="*/ 416466 h 1041673"/>
              <a:gd name="connsiteX6806" fmla="*/ 4055791 w 5155357"/>
              <a:gd name="connsiteY6806" fmla="*/ 412611 h 1041673"/>
              <a:gd name="connsiteX6807" fmla="*/ 4065863 w 5155357"/>
              <a:gd name="connsiteY6807" fmla="*/ 404155 h 1041673"/>
              <a:gd name="connsiteX6808" fmla="*/ 4082590 w 5155357"/>
              <a:gd name="connsiteY6808" fmla="*/ 391906 h 1041673"/>
              <a:gd name="connsiteX6809" fmla="*/ 4087004 w 5155357"/>
              <a:gd name="connsiteY6809" fmla="*/ 387056 h 1041673"/>
              <a:gd name="connsiteX6810" fmla="*/ 4085387 w 5155357"/>
              <a:gd name="connsiteY6810" fmla="*/ 386807 h 1041673"/>
              <a:gd name="connsiteX6811" fmla="*/ 4103792 w 5155357"/>
              <a:gd name="connsiteY6811" fmla="*/ 374061 h 1041673"/>
              <a:gd name="connsiteX6812" fmla="*/ 4104103 w 5155357"/>
              <a:gd name="connsiteY6812" fmla="*/ 374061 h 1041673"/>
              <a:gd name="connsiteX6813" fmla="*/ 4104103 w 5155357"/>
              <a:gd name="connsiteY6813" fmla="*/ 374061 h 1041673"/>
              <a:gd name="connsiteX6814" fmla="*/ 4104103 w 5155357"/>
              <a:gd name="connsiteY6814" fmla="*/ 374185 h 1041673"/>
              <a:gd name="connsiteX6815" fmla="*/ 4103170 w 5155357"/>
              <a:gd name="connsiteY6815" fmla="*/ 375429 h 1041673"/>
              <a:gd name="connsiteX6816" fmla="*/ 4102486 w 5155357"/>
              <a:gd name="connsiteY6816" fmla="*/ 376175 h 1041673"/>
              <a:gd name="connsiteX6817" fmla="*/ 4102611 w 5155357"/>
              <a:gd name="connsiteY6817" fmla="*/ 376859 h 1041673"/>
              <a:gd name="connsiteX6818" fmla="*/ 4102921 w 5155357"/>
              <a:gd name="connsiteY6818" fmla="*/ 376983 h 1041673"/>
              <a:gd name="connsiteX6819" fmla="*/ 4103294 w 5155357"/>
              <a:gd name="connsiteY6819" fmla="*/ 376797 h 1041673"/>
              <a:gd name="connsiteX6820" fmla="*/ 4103916 w 5155357"/>
              <a:gd name="connsiteY6820" fmla="*/ 376113 h 1041673"/>
              <a:gd name="connsiteX6821" fmla="*/ 4104911 w 5155357"/>
              <a:gd name="connsiteY6821" fmla="*/ 374807 h 1041673"/>
              <a:gd name="connsiteX6822" fmla="*/ 4105036 w 5155357"/>
              <a:gd name="connsiteY6822" fmla="*/ 374807 h 1041673"/>
              <a:gd name="connsiteX6823" fmla="*/ 4108766 w 5155357"/>
              <a:gd name="connsiteY6823" fmla="*/ 372817 h 1041673"/>
              <a:gd name="connsiteX6824" fmla="*/ 4108766 w 5155357"/>
              <a:gd name="connsiteY6824" fmla="*/ 372817 h 1041673"/>
              <a:gd name="connsiteX6825" fmla="*/ 4133886 w 5155357"/>
              <a:gd name="connsiteY6825" fmla="*/ 353356 h 1041673"/>
              <a:gd name="connsiteX6826" fmla="*/ 4142715 w 5155357"/>
              <a:gd name="connsiteY6826" fmla="*/ 348319 h 1041673"/>
              <a:gd name="connsiteX6827" fmla="*/ 4142777 w 5155357"/>
              <a:gd name="connsiteY6827" fmla="*/ 348630 h 1041673"/>
              <a:gd name="connsiteX6828" fmla="*/ 4143399 w 5155357"/>
              <a:gd name="connsiteY6828" fmla="*/ 349190 h 1041673"/>
              <a:gd name="connsiteX6829" fmla="*/ 4143399 w 5155357"/>
              <a:gd name="connsiteY6829" fmla="*/ 349190 h 1041673"/>
              <a:gd name="connsiteX6830" fmla="*/ 4143959 w 5155357"/>
              <a:gd name="connsiteY6830" fmla="*/ 348568 h 1041673"/>
              <a:gd name="connsiteX6831" fmla="*/ 4143772 w 5155357"/>
              <a:gd name="connsiteY6831" fmla="*/ 347698 h 1041673"/>
              <a:gd name="connsiteX6832" fmla="*/ 4143896 w 5155357"/>
              <a:gd name="connsiteY6832" fmla="*/ 347698 h 1041673"/>
              <a:gd name="connsiteX6833" fmla="*/ 4159503 w 5155357"/>
              <a:gd name="connsiteY6833" fmla="*/ 337128 h 1041673"/>
              <a:gd name="connsiteX6834" fmla="*/ 4166777 w 5155357"/>
              <a:gd name="connsiteY6834" fmla="*/ 335511 h 1041673"/>
              <a:gd name="connsiteX6835" fmla="*/ 4166777 w 5155357"/>
              <a:gd name="connsiteY6835" fmla="*/ 332651 h 1041673"/>
              <a:gd name="connsiteX6836" fmla="*/ 4198612 w 5155357"/>
              <a:gd name="connsiteY6836" fmla="*/ 313189 h 1041673"/>
              <a:gd name="connsiteX6837" fmla="*/ 4200291 w 5155357"/>
              <a:gd name="connsiteY6837" fmla="*/ 309210 h 1041673"/>
              <a:gd name="connsiteX6838" fmla="*/ 4238842 w 5155357"/>
              <a:gd name="connsiteY6838" fmla="*/ 284650 h 1041673"/>
              <a:gd name="connsiteX6839" fmla="*/ 4256126 w 5155357"/>
              <a:gd name="connsiteY6839" fmla="*/ 272960 h 1041673"/>
              <a:gd name="connsiteX6840" fmla="*/ 4275091 w 5155357"/>
              <a:gd name="connsiteY6840" fmla="*/ 262888 h 1041673"/>
              <a:gd name="connsiteX6841" fmla="*/ 4277888 w 5155357"/>
              <a:gd name="connsiteY6841" fmla="*/ 260028 h 1041673"/>
              <a:gd name="connsiteX6842" fmla="*/ 3854834 w 5155357"/>
              <a:gd name="connsiteY6842" fmla="*/ 757571 h 1041673"/>
              <a:gd name="connsiteX6843" fmla="*/ 3854771 w 5155357"/>
              <a:gd name="connsiteY6843" fmla="*/ 757571 h 1041673"/>
              <a:gd name="connsiteX6844" fmla="*/ 3854771 w 5155357"/>
              <a:gd name="connsiteY6844" fmla="*/ 757571 h 1041673"/>
              <a:gd name="connsiteX6845" fmla="*/ 3854896 w 5155357"/>
              <a:gd name="connsiteY6845" fmla="*/ 757074 h 1041673"/>
              <a:gd name="connsiteX6846" fmla="*/ 3854896 w 5155357"/>
              <a:gd name="connsiteY6846" fmla="*/ 757571 h 1041673"/>
              <a:gd name="connsiteX6847" fmla="*/ 3903953 w 5155357"/>
              <a:gd name="connsiteY6847" fmla="*/ 859542 h 1041673"/>
              <a:gd name="connsiteX6848" fmla="*/ 3903456 w 5155357"/>
              <a:gd name="connsiteY6848" fmla="*/ 863584 h 1041673"/>
              <a:gd name="connsiteX6849" fmla="*/ 3902959 w 5155357"/>
              <a:gd name="connsiteY6849" fmla="*/ 867252 h 1041673"/>
              <a:gd name="connsiteX6850" fmla="*/ 3902088 w 5155357"/>
              <a:gd name="connsiteY6850" fmla="*/ 863584 h 1041673"/>
              <a:gd name="connsiteX6851" fmla="*/ 3902088 w 5155357"/>
              <a:gd name="connsiteY6851" fmla="*/ 859853 h 1041673"/>
              <a:gd name="connsiteX6852" fmla="*/ 3902275 w 5155357"/>
              <a:gd name="connsiteY6852" fmla="*/ 856558 h 1041673"/>
              <a:gd name="connsiteX6853" fmla="*/ 3902959 w 5155357"/>
              <a:gd name="connsiteY6853" fmla="*/ 854506 h 1041673"/>
              <a:gd name="connsiteX6854" fmla="*/ 3904638 w 5155357"/>
              <a:gd name="connsiteY6854" fmla="*/ 855874 h 1041673"/>
              <a:gd name="connsiteX6855" fmla="*/ 3903953 w 5155357"/>
              <a:gd name="connsiteY6855" fmla="*/ 859542 h 1041673"/>
              <a:gd name="connsiteX6856" fmla="*/ 3904140 w 5155357"/>
              <a:gd name="connsiteY6856" fmla="*/ 851335 h 1041673"/>
              <a:gd name="connsiteX6857" fmla="*/ 3903145 w 5155357"/>
              <a:gd name="connsiteY6857" fmla="*/ 848350 h 1041673"/>
              <a:gd name="connsiteX6858" fmla="*/ 3905445 w 5155357"/>
              <a:gd name="connsiteY6858" fmla="*/ 849159 h 1041673"/>
              <a:gd name="connsiteX6859" fmla="*/ 3904140 w 5155357"/>
              <a:gd name="connsiteY6859" fmla="*/ 851335 h 1041673"/>
              <a:gd name="connsiteX6860" fmla="*/ 3908741 w 5155357"/>
              <a:gd name="connsiteY6860" fmla="*/ 832993 h 1041673"/>
              <a:gd name="connsiteX6861" fmla="*/ 3907062 w 5155357"/>
              <a:gd name="connsiteY6861" fmla="*/ 834982 h 1041673"/>
              <a:gd name="connsiteX6862" fmla="*/ 3904699 w 5155357"/>
              <a:gd name="connsiteY6862" fmla="*/ 832868 h 1041673"/>
              <a:gd name="connsiteX6863" fmla="*/ 3908431 w 5155357"/>
              <a:gd name="connsiteY6863" fmla="*/ 831687 h 1041673"/>
              <a:gd name="connsiteX6864" fmla="*/ 3908741 w 5155357"/>
              <a:gd name="connsiteY6864" fmla="*/ 832993 h 1041673"/>
              <a:gd name="connsiteX6865" fmla="*/ 4156829 w 5155357"/>
              <a:gd name="connsiteY6865" fmla="*/ 837407 h 1041673"/>
              <a:gd name="connsiteX6866" fmla="*/ 4157949 w 5155357"/>
              <a:gd name="connsiteY6866" fmla="*/ 839024 h 1041673"/>
              <a:gd name="connsiteX6867" fmla="*/ 4156829 w 5155357"/>
              <a:gd name="connsiteY6867" fmla="*/ 837407 h 1041673"/>
              <a:gd name="connsiteX6868" fmla="*/ 4154591 w 5155357"/>
              <a:gd name="connsiteY6868" fmla="*/ 840143 h 1041673"/>
              <a:gd name="connsiteX6869" fmla="*/ 4152352 w 5155357"/>
              <a:gd name="connsiteY6869" fmla="*/ 844682 h 1041673"/>
              <a:gd name="connsiteX6870" fmla="*/ 4154591 w 5155357"/>
              <a:gd name="connsiteY6870" fmla="*/ 840143 h 1041673"/>
              <a:gd name="connsiteX6871" fmla="*/ 4150114 w 5155357"/>
              <a:gd name="connsiteY6871" fmla="*/ 854071 h 1041673"/>
              <a:gd name="connsiteX6872" fmla="*/ 4144518 w 5155357"/>
              <a:gd name="connsiteY6872" fmla="*/ 859667 h 1041673"/>
              <a:gd name="connsiteX6873" fmla="*/ 4150114 w 5155357"/>
              <a:gd name="connsiteY6873" fmla="*/ 854071 h 1041673"/>
              <a:gd name="connsiteX6874" fmla="*/ 4089802 w 5155357"/>
              <a:gd name="connsiteY6874" fmla="*/ 921160 h 1041673"/>
              <a:gd name="connsiteX6875" fmla="*/ 4095957 w 5155357"/>
              <a:gd name="connsiteY6875" fmla="*/ 914445 h 1041673"/>
              <a:gd name="connsiteX6876" fmla="*/ 4089802 w 5155357"/>
              <a:gd name="connsiteY6876" fmla="*/ 921160 h 1041673"/>
              <a:gd name="connsiteX6877" fmla="*/ 4104911 w 5155357"/>
              <a:gd name="connsiteY6877" fmla="*/ 882610 h 1041673"/>
              <a:gd name="connsiteX6878" fmla="*/ 4106590 w 5155357"/>
              <a:gd name="connsiteY6878" fmla="*/ 881429 h 1041673"/>
              <a:gd name="connsiteX6879" fmla="*/ 4104911 w 5155357"/>
              <a:gd name="connsiteY6879" fmla="*/ 882610 h 1041673"/>
              <a:gd name="connsiteX6880" fmla="*/ 4104352 w 5155357"/>
              <a:gd name="connsiteY6880" fmla="*/ 870859 h 1041673"/>
              <a:gd name="connsiteX6881" fmla="*/ 4109388 w 5155357"/>
              <a:gd name="connsiteY6881" fmla="*/ 864703 h 1041673"/>
              <a:gd name="connsiteX6882" fmla="*/ 4104352 w 5155357"/>
              <a:gd name="connsiteY6882" fmla="*/ 870859 h 1041673"/>
              <a:gd name="connsiteX6883" fmla="*/ 4109885 w 5155357"/>
              <a:gd name="connsiteY6883" fmla="*/ 876641 h 1041673"/>
              <a:gd name="connsiteX6884" fmla="*/ 4108269 w 5155357"/>
              <a:gd name="connsiteY6884" fmla="*/ 878631 h 1041673"/>
              <a:gd name="connsiteX6885" fmla="*/ 4109388 w 5155357"/>
              <a:gd name="connsiteY6885" fmla="*/ 876455 h 1041673"/>
              <a:gd name="connsiteX6886" fmla="*/ 4109388 w 5155357"/>
              <a:gd name="connsiteY6886" fmla="*/ 876206 h 1041673"/>
              <a:gd name="connsiteX6887" fmla="*/ 4109885 w 5155357"/>
              <a:gd name="connsiteY6887" fmla="*/ 876641 h 1041673"/>
              <a:gd name="connsiteX6888" fmla="*/ 4107149 w 5155357"/>
              <a:gd name="connsiteY6888" fmla="*/ 902631 h 1041673"/>
              <a:gd name="connsiteX6889" fmla="*/ 4113864 w 5155357"/>
              <a:gd name="connsiteY6889" fmla="*/ 893740 h 1041673"/>
              <a:gd name="connsiteX6890" fmla="*/ 4107149 w 5155357"/>
              <a:gd name="connsiteY6890" fmla="*/ 902631 h 1041673"/>
              <a:gd name="connsiteX6891" fmla="*/ 4111004 w 5155357"/>
              <a:gd name="connsiteY6891" fmla="*/ 875895 h 1041673"/>
              <a:gd name="connsiteX6892" fmla="*/ 4111004 w 5155357"/>
              <a:gd name="connsiteY6892" fmla="*/ 876144 h 1041673"/>
              <a:gd name="connsiteX6893" fmla="*/ 4110569 w 5155357"/>
              <a:gd name="connsiteY6893" fmla="*/ 875771 h 1041673"/>
              <a:gd name="connsiteX6894" fmla="*/ 4114362 w 5155357"/>
              <a:gd name="connsiteY6894" fmla="*/ 870859 h 1041673"/>
              <a:gd name="connsiteX6895" fmla="*/ 4111004 w 5155357"/>
              <a:gd name="connsiteY6895" fmla="*/ 875957 h 1041673"/>
              <a:gd name="connsiteX6896" fmla="*/ 4115481 w 5155357"/>
              <a:gd name="connsiteY6896" fmla="*/ 859169 h 1041673"/>
              <a:gd name="connsiteX6897" fmla="*/ 4114922 w 5155357"/>
              <a:gd name="connsiteY6897" fmla="*/ 857988 h 1041673"/>
              <a:gd name="connsiteX6898" fmla="*/ 4114922 w 5155357"/>
              <a:gd name="connsiteY6898" fmla="*/ 857988 h 1041673"/>
              <a:gd name="connsiteX6899" fmla="*/ 4115294 w 5155357"/>
              <a:gd name="connsiteY6899" fmla="*/ 857739 h 1041673"/>
              <a:gd name="connsiteX6900" fmla="*/ 4117035 w 5155357"/>
              <a:gd name="connsiteY6900" fmla="*/ 856185 h 1041673"/>
              <a:gd name="connsiteX6901" fmla="*/ 4117284 w 5155357"/>
              <a:gd name="connsiteY6901" fmla="*/ 856371 h 1041673"/>
              <a:gd name="connsiteX6902" fmla="*/ 4117719 w 5155357"/>
              <a:gd name="connsiteY6902" fmla="*/ 856682 h 1041673"/>
              <a:gd name="connsiteX6903" fmla="*/ 4115481 w 5155357"/>
              <a:gd name="connsiteY6903" fmla="*/ 859107 h 1041673"/>
              <a:gd name="connsiteX6904" fmla="*/ 4118839 w 5155357"/>
              <a:gd name="connsiteY6904" fmla="*/ 866444 h 1041673"/>
              <a:gd name="connsiteX6905" fmla="*/ 4123315 w 5155357"/>
              <a:gd name="connsiteY6905" fmla="*/ 860786 h 1041673"/>
              <a:gd name="connsiteX6906" fmla="*/ 4118839 w 5155357"/>
              <a:gd name="connsiteY6906" fmla="*/ 866444 h 1041673"/>
              <a:gd name="connsiteX6907" fmla="*/ 4127233 w 5155357"/>
              <a:gd name="connsiteY6907" fmla="*/ 857988 h 1041673"/>
              <a:gd name="connsiteX6908" fmla="*/ 4132269 w 5155357"/>
              <a:gd name="connsiteY6908" fmla="*/ 851335 h 1041673"/>
              <a:gd name="connsiteX6909" fmla="*/ 4127233 w 5155357"/>
              <a:gd name="connsiteY6909" fmla="*/ 857988 h 1041673"/>
              <a:gd name="connsiteX6910" fmla="*/ 4141720 w 5155357"/>
              <a:gd name="connsiteY6910" fmla="*/ 863024 h 1041673"/>
              <a:gd name="connsiteX6911" fmla="*/ 4135005 w 5155357"/>
              <a:gd name="connsiteY6911" fmla="*/ 870299 h 1041673"/>
              <a:gd name="connsiteX6912" fmla="*/ 4141720 w 5155357"/>
              <a:gd name="connsiteY6912" fmla="*/ 863024 h 1041673"/>
              <a:gd name="connsiteX6913" fmla="*/ 4145637 w 5155357"/>
              <a:gd name="connsiteY6913" fmla="*/ 823417 h 1041673"/>
              <a:gd name="connsiteX6914" fmla="*/ 4152352 w 5155357"/>
              <a:gd name="connsiteY6914" fmla="*/ 818319 h 1041673"/>
              <a:gd name="connsiteX6915" fmla="*/ 4143399 w 5155357"/>
              <a:gd name="connsiteY6915" fmla="*/ 829511 h 1041673"/>
              <a:gd name="connsiteX6916" fmla="*/ 4132766 w 5155357"/>
              <a:gd name="connsiteY6916" fmla="*/ 841324 h 1041673"/>
              <a:gd name="connsiteX6917" fmla="*/ 4130528 w 5155357"/>
              <a:gd name="connsiteY6917" fmla="*/ 841884 h 1041673"/>
              <a:gd name="connsiteX6918" fmla="*/ 4122694 w 5155357"/>
              <a:gd name="connsiteY6918" fmla="*/ 854133 h 1041673"/>
              <a:gd name="connsiteX6919" fmla="*/ 4118777 w 5155357"/>
              <a:gd name="connsiteY6919" fmla="*/ 855874 h 1041673"/>
              <a:gd name="connsiteX6920" fmla="*/ 4118777 w 5155357"/>
              <a:gd name="connsiteY6920" fmla="*/ 856123 h 1041673"/>
              <a:gd name="connsiteX6921" fmla="*/ 4117781 w 5155357"/>
              <a:gd name="connsiteY6921" fmla="*/ 855501 h 1041673"/>
              <a:gd name="connsiteX6922" fmla="*/ 4117471 w 5155357"/>
              <a:gd name="connsiteY6922" fmla="*/ 855314 h 1041673"/>
              <a:gd name="connsiteX6923" fmla="*/ 4117968 w 5155357"/>
              <a:gd name="connsiteY6923" fmla="*/ 854195 h 1041673"/>
              <a:gd name="connsiteX6924" fmla="*/ 4118590 w 5155357"/>
              <a:gd name="connsiteY6924" fmla="*/ 852827 h 1041673"/>
              <a:gd name="connsiteX6925" fmla="*/ 4118714 w 5155357"/>
              <a:gd name="connsiteY6925" fmla="*/ 853014 h 1041673"/>
              <a:gd name="connsiteX6926" fmla="*/ 4122631 w 5155357"/>
              <a:gd name="connsiteY6926" fmla="*/ 849159 h 1041673"/>
              <a:gd name="connsiteX6927" fmla="*/ 4123066 w 5155357"/>
              <a:gd name="connsiteY6927" fmla="*/ 848910 h 1041673"/>
              <a:gd name="connsiteX6928" fmla="*/ 4132953 w 5155357"/>
              <a:gd name="connsiteY6928" fmla="*/ 837780 h 1041673"/>
              <a:gd name="connsiteX6929" fmla="*/ 4145451 w 5155357"/>
              <a:gd name="connsiteY6929" fmla="*/ 823355 h 1041673"/>
              <a:gd name="connsiteX6930" fmla="*/ 4145451 w 5155357"/>
              <a:gd name="connsiteY6930" fmla="*/ 823479 h 1041673"/>
              <a:gd name="connsiteX6931" fmla="*/ 4136870 w 5155357"/>
              <a:gd name="connsiteY6931" fmla="*/ 820806 h 1041673"/>
              <a:gd name="connsiteX6932" fmla="*/ 4140788 w 5155357"/>
              <a:gd name="connsiteY6932" fmla="*/ 817884 h 1041673"/>
              <a:gd name="connsiteX6933" fmla="*/ 4138922 w 5155357"/>
              <a:gd name="connsiteY6933" fmla="*/ 820619 h 1041673"/>
              <a:gd name="connsiteX6934" fmla="*/ 4135626 w 5155357"/>
              <a:gd name="connsiteY6934" fmla="*/ 824910 h 1041673"/>
              <a:gd name="connsiteX6935" fmla="*/ 4133201 w 5155357"/>
              <a:gd name="connsiteY6935" fmla="*/ 825283 h 1041673"/>
              <a:gd name="connsiteX6936" fmla="*/ 4136870 w 5155357"/>
              <a:gd name="connsiteY6936" fmla="*/ 820806 h 1041673"/>
              <a:gd name="connsiteX6937" fmla="*/ 4112870 w 5155357"/>
              <a:gd name="connsiteY6937" fmla="*/ 820992 h 1041673"/>
              <a:gd name="connsiteX6938" fmla="*/ 4117719 w 5155357"/>
              <a:gd name="connsiteY6938" fmla="*/ 814402 h 1041673"/>
              <a:gd name="connsiteX6939" fmla="*/ 4123066 w 5155357"/>
              <a:gd name="connsiteY6939" fmla="*/ 810484 h 1041673"/>
              <a:gd name="connsiteX6940" fmla="*/ 4120269 w 5155357"/>
              <a:gd name="connsiteY6940" fmla="*/ 814402 h 1041673"/>
              <a:gd name="connsiteX6941" fmla="*/ 4115481 w 5155357"/>
              <a:gd name="connsiteY6941" fmla="*/ 819749 h 1041673"/>
              <a:gd name="connsiteX6942" fmla="*/ 4111875 w 5155357"/>
              <a:gd name="connsiteY6942" fmla="*/ 823728 h 1041673"/>
              <a:gd name="connsiteX6943" fmla="*/ 4112870 w 5155357"/>
              <a:gd name="connsiteY6943" fmla="*/ 820992 h 1041673"/>
              <a:gd name="connsiteX6944" fmla="*/ 4111564 w 5155357"/>
              <a:gd name="connsiteY6944" fmla="*/ 855252 h 1041673"/>
              <a:gd name="connsiteX6945" fmla="*/ 4114922 w 5155357"/>
              <a:gd name="connsiteY6945" fmla="*/ 853511 h 1041673"/>
              <a:gd name="connsiteX6946" fmla="*/ 4143399 w 5155357"/>
              <a:gd name="connsiteY6946" fmla="*/ 820619 h 1041673"/>
              <a:gd name="connsiteX6947" fmla="*/ 4143710 w 5155357"/>
              <a:gd name="connsiteY6947" fmla="*/ 822609 h 1041673"/>
              <a:gd name="connsiteX6948" fmla="*/ 4131647 w 5155357"/>
              <a:gd name="connsiteY6948" fmla="*/ 836412 h 1041673"/>
              <a:gd name="connsiteX6949" fmla="*/ 4121699 w 5155357"/>
              <a:gd name="connsiteY6949" fmla="*/ 847604 h 1041673"/>
              <a:gd name="connsiteX6950" fmla="*/ 4117098 w 5155357"/>
              <a:gd name="connsiteY6950" fmla="*/ 852392 h 1041673"/>
              <a:gd name="connsiteX6951" fmla="*/ 4117284 w 5155357"/>
              <a:gd name="connsiteY6951" fmla="*/ 852392 h 1041673"/>
              <a:gd name="connsiteX6952" fmla="*/ 4116725 w 5155357"/>
              <a:gd name="connsiteY6952" fmla="*/ 853449 h 1041673"/>
              <a:gd name="connsiteX6953" fmla="*/ 4116227 w 5155357"/>
              <a:gd name="connsiteY6953" fmla="*/ 854568 h 1041673"/>
              <a:gd name="connsiteX6954" fmla="*/ 4116227 w 5155357"/>
              <a:gd name="connsiteY6954" fmla="*/ 854568 h 1041673"/>
              <a:gd name="connsiteX6955" fmla="*/ 4114238 w 5155357"/>
              <a:gd name="connsiteY6955" fmla="*/ 856247 h 1041673"/>
              <a:gd name="connsiteX6956" fmla="*/ 4111501 w 5155357"/>
              <a:gd name="connsiteY6956" fmla="*/ 859605 h 1041673"/>
              <a:gd name="connsiteX6957" fmla="*/ 4109823 w 5155357"/>
              <a:gd name="connsiteY6957" fmla="*/ 859605 h 1041673"/>
              <a:gd name="connsiteX6958" fmla="*/ 4109823 w 5155357"/>
              <a:gd name="connsiteY6958" fmla="*/ 861283 h 1041673"/>
              <a:gd name="connsiteX6959" fmla="*/ 4094217 w 5155357"/>
              <a:gd name="connsiteY6959" fmla="*/ 875833 h 1041673"/>
              <a:gd name="connsiteX6960" fmla="*/ 4111501 w 5155357"/>
              <a:gd name="connsiteY6960" fmla="*/ 855190 h 1041673"/>
              <a:gd name="connsiteX6961" fmla="*/ 4092040 w 5155357"/>
              <a:gd name="connsiteY6961" fmla="*/ 878631 h 1041673"/>
              <a:gd name="connsiteX6962" fmla="*/ 4089242 w 5155357"/>
              <a:gd name="connsiteY6962" fmla="*/ 881429 h 1041673"/>
              <a:gd name="connsiteX6963" fmla="*/ 4092040 w 5155357"/>
              <a:gd name="connsiteY6963" fmla="*/ 878631 h 1041673"/>
              <a:gd name="connsiteX6964" fmla="*/ 4097077 w 5155357"/>
              <a:gd name="connsiteY6964" fmla="*/ 890942 h 1041673"/>
              <a:gd name="connsiteX6965" fmla="*/ 4095957 w 5155357"/>
              <a:gd name="connsiteY6965" fmla="*/ 888704 h 1041673"/>
              <a:gd name="connsiteX6966" fmla="*/ 4098756 w 5155357"/>
              <a:gd name="connsiteY6966" fmla="*/ 887584 h 1041673"/>
              <a:gd name="connsiteX6967" fmla="*/ 4088683 w 5155357"/>
              <a:gd name="connsiteY6967" fmla="*/ 901077 h 1041673"/>
              <a:gd name="connsiteX6968" fmla="*/ 4097077 w 5155357"/>
              <a:gd name="connsiteY6968" fmla="*/ 890942 h 1041673"/>
              <a:gd name="connsiteX6969" fmla="*/ 4089242 w 5155357"/>
              <a:gd name="connsiteY6969" fmla="*/ 913264 h 1041673"/>
              <a:gd name="connsiteX6970" fmla="*/ 4088123 w 5155357"/>
              <a:gd name="connsiteY6970" fmla="*/ 915005 h 1041673"/>
              <a:gd name="connsiteX6971" fmla="*/ 4089242 w 5155357"/>
              <a:gd name="connsiteY6971" fmla="*/ 913264 h 1041673"/>
              <a:gd name="connsiteX6972" fmla="*/ 4083708 w 5155357"/>
              <a:gd name="connsiteY6972" fmla="*/ 887087 h 1041673"/>
              <a:gd name="connsiteX6973" fmla="*/ 4079232 w 5155357"/>
              <a:gd name="connsiteY6973" fmla="*/ 893802 h 1041673"/>
              <a:gd name="connsiteX6974" fmla="*/ 4083708 w 5155357"/>
              <a:gd name="connsiteY6974" fmla="*/ 887087 h 1041673"/>
              <a:gd name="connsiteX6975" fmla="*/ 4072517 w 5155357"/>
              <a:gd name="connsiteY6975" fmla="*/ 900455 h 1041673"/>
              <a:gd name="connsiteX6976" fmla="*/ 4070278 w 5155357"/>
              <a:gd name="connsiteY6976" fmla="*/ 902631 h 1041673"/>
              <a:gd name="connsiteX6977" fmla="*/ 4072517 w 5155357"/>
              <a:gd name="connsiteY6977" fmla="*/ 900455 h 1041673"/>
              <a:gd name="connsiteX6978" fmla="*/ 4068226 w 5155357"/>
              <a:gd name="connsiteY6978" fmla="*/ 911771 h 1041673"/>
              <a:gd name="connsiteX6979" fmla="*/ 4075252 w 5155357"/>
              <a:gd name="connsiteY6979" fmla="*/ 902321 h 1041673"/>
              <a:gd name="connsiteX6980" fmla="*/ 4083211 w 5155357"/>
              <a:gd name="connsiteY6980" fmla="*/ 894735 h 1041673"/>
              <a:gd name="connsiteX6981" fmla="*/ 4081843 w 5155357"/>
              <a:gd name="connsiteY6981" fmla="*/ 897098 h 1041673"/>
              <a:gd name="connsiteX6982" fmla="*/ 4076993 w 5155357"/>
              <a:gd name="connsiteY6982" fmla="*/ 902445 h 1041673"/>
              <a:gd name="connsiteX6983" fmla="*/ 4071148 w 5155357"/>
              <a:gd name="connsiteY6983" fmla="*/ 909160 h 1041673"/>
              <a:gd name="connsiteX6984" fmla="*/ 4068226 w 5155357"/>
              <a:gd name="connsiteY6984" fmla="*/ 911771 h 1041673"/>
              <a:gd name="connsiteX6985" fmla="*/ 4068600 w 5155357"/>
              <a:gd name="connsiteY6985" fmla="*/ 919979 h 1041673"/>
              <a:gd name="connsiteX6986" fmla="*/ 4066921 w 5155357"/>
              <a:gd name="connsiteY6986" fmla="*/ 923336 h 1041673"/>
              <a:gd name="connsiteX6987" fmla="*/ 4068600 w 5155357"/>
              <a:gd name="connsiteY6987" fmla="*/ 919979 h 1041673"/>
              <a:gd name="connsiteX6988" fmla="*/ 4055791 w 5155357"/>
              <a:gd name="connsiteY6988" fmla="*/ 921720 h 1041673"/>
              <a:gd name="connsiteX6989" fmla="*/ 4056910 w 5155357"/>
              <a:gd name="connsiteY6989" fmla="*/ 923336 h 1041673"/>
              <a:gd name="connsiteX6990" fmla="*/ 4055231 w 5155357"/>
              <a:gd name="connsiteY6990" fmla="*/ 922777 h 1041673"/>
              <a:gd name="connsiteX6991" fmla="*/ 4055791 w 5155357"/>
              <a:gd name="connsiteY6991" fmla="*/ 921720 h 1041673"/>
              <a:gd name="connsiteX6992" fmla="*/ 3928514 w 5155357"/>
              <a:gd name="connsiteY6992" fmla="*/ 823977 h 1041673"/>
              <a:gd name="connsiteX6993" fmla="*/ 3931871 w 5155357"/>
              <a:gd name="connsiteY6993" fmla="*/ 821179 h 1041673"/>
              <a:gd name="connsiteX6994" fmla="*/ 3928514 w 5155357"/>
              <a:gd name="connsiteY6994" fmla="*/ 823977 h 1041673"/>
              <a:gd name="connsiteX6995" fmla="*/ 4226033 w 5155357"/>
              <a:gd name="connsiteY6995" fmla="*/ 448239 h 1041673"/>
              <a:gd name="connsiteX6996" fmla="*/ 4226592 w 5155357"/>
              <a:gd name="connsiteY6996" fmla="*/ 448798 h 1041673"/>
              <a:gd name="connsiteX6997" fmla="*/ 4226779 w 5155357"/>
              <a:gd name="connsiteY6997" fmla="*/ 448798 h 1041673"/>
              <a:gd name="connsiteX6998" fmla="*/ 4226530 w 5155357"/>
              <a:gd name="connsiteY6998" fmla="*/ 449358 h 1041673"/>
              <a:gd name="connsiteX6999" fmla="*/ 4225536 w 5155357"/>
              <a:gd name="connsiteY6999" fmla="*/ 451285 h 1041673"/>
              <a:gd name="connsiteX7000" fmla="*/ 4225536 w 5155357"/>
              <a:gd name="connsiteY7000" fmla="*/ 451099 h 1041673"/>
              <a:gd name="connsiteX7001" fmla="*/ 4226033 w 5155357"/>
              <a:gd name="connsiteY7001" fmla="*/ 448239 h 1041673"/>
              <a:gd name="connsiteX7002" fmla="*/ 4208188 w 5155357"/>
              <a:gd name="connsiteY7002" fmla="*/ 436052 h 1041673"/>
              <a:gd name="connsiteX7003" fmla="*/ 4206509 w 5155357"/>
              <a:gd name="connsiteY7003" fmla="*/ 438788 h 1041673"/>
              <a:gd name="connsiteX7004" fmla="*/ 4208188 w 5155357"/>
              <a:gd name="connsiteY7004" fmla="*/ 436052 h 1041673"/>
              <a:gd name="connsiteX7005" fmla="*/ 4178591 w 5155357"/>
              <a:gd name="connsiteY7005" fmla="*/ 534852 h 1041673"/>
              <a:gd name="connsiteX7006" fmla="*/ 4169638 w 5155357"/>
              <a:gd name="connsiteY7006" fmla="*/ 542127 h 1041673"/>
              <a:gd name="connsiteX7007" fmla="*/ 4176912 w 5155357"/>
              <a:gd name="connsiteY7007" fmla="*/ 531494 h 1041673"/>
              <a:gd name="connsiteX7008" fmla="*/ 4178591 w 5155357"/>
              <a:gd name="connsiteY7008" fmla="*/ 534852 h 1041673"/>
              <a:gd name="connsiteX7009" fmla="*/ 4177658 w 5155357"/>
              <a:gd name="connsiteY7009" fmla="*/ 457192 h 1041673"/>
              <a:gd name="connsiteX7010" fmla="*/ 4178404 w 5155357"/>
              <a:gd name="connsiteY7010" fmla="*/ 458249 h 1041673"/>
              <a:gd name="connsiteX7011" fmla="*/ 4178404 w 5155357"/>
              <a:gd name="connsiteY7011" fmla="*/ 458249 h 1041673"/>
              <a:gd name="connsiteX7012" fmla="*/ 4178032 w 5155357"/>
              <a:gd name="connsiteY7012" fmla="*/ 458871 h 1041673"/>
              <a:gd name="connsiteX7013" fmla="*/ 4176415 w 5155357"/>
              <a:gd name="connsiteY7013" fmla="*/ 458374 h 1041673"/>
              <a:gd name="connsiteX7014" fmla="*/ 4176228 w 5155357"/>
              <a:gd name="connsiteY7014" fmla="*/ 458374 h 1041673"/>
              <a:gd name="connsiteX7015" fmla="*/ 4177721 w 5155357"/>
              <a:gd name="connsiteY7015" fmla="*/ 457192 h 1041673"/>
              <a:gd name="connsiteX7016" fmla="*/ 4176912 w 5155357"/>
              <a:gd name="connsiteY7016" fmla="*/ 463348 h 1041673"/>
              <a:gd name="connsiteX7017" fmla="*/ 4173555 w 5155357"/>
              <a:gd name="connsiteY7017" fmla="*/ 467265 h 1041673"/>
              <a:gd name="connsiteX7018" fmla="*/ 4172436 w 5155357"/>
              <a:gd name="connsiteY7018" fmla="*/ 466705 h 1041673"/>
              <a:gd name="connsiteX7019" fmla="*/ 4176912 w 5155357"/>
              <a:gd name="connsiteY7019" fmla="*/ 463348 h 1041673"/>
              <a:gd name="connsiteX7020" fmla="*/ 4172124 w 5155357"/>
              <a:gd name="connsiteY7020" fmla="*/ 473047 h 1041673"/>
              <a:gd name="connsiteX7021" fmla="*/ 4180954 w 5155357"/>
              <a:gd name="connsiteY7021" fmla="*/ 464343 h 1041673"/>
              <a:gd name="connsiteX7022" fmla="*/ 4179648 w 5155357"/>
              <a:gd name="connsiteY7022" fmla="*/ 467016 h 1041673"/>
              <a:gd name="connsiteX7023" fmla="*/ 4176104 w 5155357"/>
              <a:gd name="connsiteY7023" fmla="*/ 470685 h 1041673"/>
              <a:gd name="connsiteX7024" fmla="*/ 4172622 w 5155357"/>
              <a:gd name="connsiteY7024" fmla="*/ 475410 h 1041673"/>
              <a:gd name="connsiteX7025" fmla="*/ 4169948 w 5155357"/>
              <a:gd name="connsiteY7025" fmla="*/ 477586 h 1041673"/>
              <a:gd name="connsiteX7026" fmla="*/ 4167586 w 5155357"/>
              <a:gd name="connsiteY7026" fmla="*/ 479079 h 1041673"/>
              <a:gd name="connsiteX7027" fmla="*/ 4172124 w 5155357"/>
              <a:gd name="connsiteY7027" fmla="*/ 473047 h 1041673"/>
              <a:gd name="connsiteX7028" fmla="*/ 4166280 w 5155357"/>
              <a:gd name="connsiteY7028" fmla="*/ 467327 h 1041673"/>
              <a:gd name="connsiteX7029" fmla="*/ 4168892 w 5155357"/>
              <a:gd name="connsiteY7029" fmla="*/ 464964 h 1041673"/>
              <a:gd name="connsiteX7030" fmla="*/ 4168892 w 5155357"/>
              <a:gd name="connsiteY7030" fmla="*/ 464902 h 1041673"/>
              <a:gd name="connsiteX7031" fmla="*/ 4169078 w 5155357"/>
              <a:gd name="connsiteY7031" fmla="*/ 465027 h 1041673"/>
              <a:gd name="connsiteX7032" fmla="*/ 4169638 w 5155357"/>
              <a:gd name="connsiteY7032" fmla="*/ 466084 h 1041673"/>
              <a:gd name="connsiteX7033" fmla="*/ 4169824 w 5155357"/>
              <a:gd name="connsiteY7033" fmla="*/ 466208 h 1041673"/>
              <a:gd name="connsiteX7034" fmla="*/ 4167151 w 5155357"/>
              <a:gd name="connsiteY7034" fmla="*/ 468011 h 1041673"/>
              <a:gd name="connsiteX7035" fmla="*/ 4165534 w 5155357"/>
              <a:gd name="connsiteY7035" fmla="*/ 469255 h 1041673"/>
              <a:gd name="connsiteX7036" fmla="*/ 4165161 w 5155357"/>
              <a:gd name="connsiteY7036" fmla="*/ 468322 h 1041673"/>
              <a:gd name="connsiteX7037" fmla="*/ 4166280 w 5155357"/>
              <a:gd name="connsiteY7037" fmla="*/ 467265 h 1041673"/>
              <a:gd name="connsiteX7038" fmla="*/ 4165721 w 5155357"/>
              <a:gd name="connsiteY7038" fmla="*/ 471182 h 1041673"/>
              <a:gd name="connsiteX7039" fmla="*/ 4165721 w 5155357"/>
              <a:gd name="connsiteY7039" fmla="*/ 471058 h 1041673"/>
              <a:gd name="connsiteX7040" fmla="*/ 4165783 w 5155357"/>
              <a:gd name="connsiteY7040" fmla="*/ 471058 h 1041673"/>
              <a:gd name="connsiteX7041" fmla="*/ 4168207 w 5155357"/>
              <a:gd name="connsiteY7041" fmla="*/ 469317 h 1041673"/>
              <a:gd name="connsiteX7042" fmla="*/ 4170197 w 5155357"/>
              <a:gd name="connsiteY7042" fmla="*/ 467887 h 1041673"/>
              <a:gd name="connsiteX7043" fmla="*/ 4170197 w 5155357"/>
              <a:gd name="connsiteY7043" fmla="*/ 467887 h 1041673"/>
              <a:gd name="connsiteX7044" fmla="*/ 4162922 w 5155357"/>
              <a:gd name="connsiteY7044" fmla="*/ 475161 h 1041673"/>
              <a:gd name="connsiteX7045" fmla="*/ 4162922 w 5155357"/>
              <a:gd name="connsiteY7045" fmla="*/ 475410 h 1041673"/>
              <a:gd name="connsiteX7046" fmla="*/ 4162425 w 5155357"/>
              <a:gd name="connsiteY7046" fmla="*/ 475037 h 1041673"/>
              <a:gd name="connsiteX7047" fmla="*/ 4165721 w 5155357"/>
              <a:gd name="connsiteY7047" fmla="*/ 471244 h 1041673"/>
              <a:gd name="connsiteX7048" fmla="*/ 4161866 w 5155357"/>
              <a:gd name="connsiteY7048" fmla="*/ 475659 h 1041673"/>
              <a:gd name="connsiteX7049" fmla="*/ 4161741 w 5155357"/>
              <a:gd name="connsiteY7049" fmla="*/ 475348 h 1041673"/>
              <a:gd name="connsiteX7050" fmla="*/ 4161741 w 5155357"/>
              <a:gd name="connsiteY7050" fmla="*/ 475348 h 1041673"/>
              <a:gd name="connsiteX7051" fmla="*/ 4162301 w 5155357"/>
              <a:gd name="connsiteY7051" fmla="*/ 475783 h 1041673"/>
              <a:gd name="connsiteX7052" fmla="*/ 4160125 w 5155357"/>
              <a:gd name="connsiteY7052" fmla="*/ 477338 h 1041673"/>
              <a:gd name="connsiteX7053" fmla="*/ 4161804 w 5155357"/>
              <a:gd name="connsiteY7053" fmla="*/ 475721 h 1041673"/>
              <a:gd name="connsiteX7054" fmla="*/ 4164601 w 5155357"/>
              <a:gd name="connsiteY7054" fmla="*/ 547660 h 1041673"/>
              <a:gd name="connsiteX7055" fmla="*/ 4167399 w 5155357"/>
              <a:gd name="connsiteY7055" fmla="*/ 544862 h 1041673"/>
              <a:gd name="connsiteX7056" fmla="*/ 4159005 w 5155357"/>
              <a:gd name="connsiteY7056" fmla="*/ 554313 h 1041673"/>
              <a:gd name="connsiteX7057" fmla="*/ 4164601 w 5155357"/>
              <a:gd name="connsiteY7057" fmla="*/ 547660 h 1041673"/>
              <a:gd name="connsiteX7058" fmla="*/ 4147565 w 5155357"/>
              <a:gd name="connsiteY7058" fmla="*/ 487783 h 1041673"/>
              <a:gd name="connsiteX7059" fmla="*/ 4147876 w 5155357"/>
              <a:gd name="connsiteY7059" fmla="*/ 487783 h 1041673"/>
              <a:gd name="connsiteX7060" fmla="*/ 4157949 w 5155357"/>
              <a:gd name="connsiteY7060" fmla="*/ 479514 h 1041673"/>
              <a:gd name="connsiteX7061" fmla="*/ 4148062 w 5155357"/>
              <a:gd name="connsiteY7061" fmla="*/ 488405 h 1041673"/>
              <a:gd name="connsiteX7062" fmla="*/ 4147627 w 5155357"/>
              <a:gd name="connsiteY7062" fmla="*/ 487783 h 1041673"/>
              <a:gd name="connsiteX7063" fmla="*/ 4144331 w 5155357"/>
              <a:gd name="connsiteY7063" fmla="*/ 570790 h 1041673"/>
              <a:gd name="connsiteX7064" fmla="*/ 4152912 w 5155357"/>
              <a:gd name="connsiteY7064" fmla="*/ 560220 h 1041673"/>
              <a:gd name="connsiteX7065" fmla="*/ 4149244 w 5155357"/>
              <a:gd name="connsiteY7065" fmla="*/ 567682 h 1041673"/>
              <a:gd name="connsiteX7066" fmla="*/ 4141534 w 5155357"/>
              <a:gd name="connsiteY7066" fmla="*/ 576262 h 1041673"/>
              <a:gd name="connsiteX7067" fmla="*/ 4144331 w 5155357"/>
              <a:gd name="connsiteY7067" fmla="*/ 570790 h 1041673"/>
              <a:gd name="connsiteX7068" fmla="*/ 4119088 w 5155357"/>
              <a:gd name="connsiteY7068" fmla="*/ 513463 h 1041673"/>
              <a:gd name="connsiteX7069" fmla="*/ 4119896 w 5155357"/>
              <a:gd name="connsiteY7069" fmla="*/ 512344 h 1041673"/>
              <a:gd name="connsiteX7070" fmla="*/ 4119896 w 5155357"/>
              <a:gd name="connsiteY7070" fmla="*/ 512468 h 1041673"/>
              <a:gd name="connsiteX7071" fmla="*/ 4121636 w 5155357"/>
              <a:gd name="connsiteY7071" fmla="*/ 510789 h 1041673"/>
              <a:gd name="connsiteX7072" fmla="*/ 4118465 w 5155357"/>
              <a:gd name="connsiteY7072" fmla="*/ 514333 h 1041673"/>
              <a:gd name="connsiteX7073" fmla="*/ 4119088 w 5155357"/>
              <a:gd name="connsiteY7073" fmla="*/ 513463 h 1041673"/>
              <a:gd name="connsiteX7074" fmla="*/ 4116165 w 5155357"/>
              <a:gd name="connsiteY7074" fmla="*/ 512157 h 1041673"/>
              <a:gd name="connsiteX7075" fmla="*/ 4117657 w 5155357"/>
              <a:gd name="connsiteY7075" fmla="*/ 510727 h 1041673"/>
              <a:gd name="connsiteX7076" fmla="*/ 4117719 w 5155357"/>
              <a:gd name="connsiteY7076" fmla="*/ 510727 h 1041673"/>
              <a:gd name="connsiteX7077" fmla="*/ 4118279 w 5155357"/>
              <a:gd name="connsiteY7077" fmla="*/ 511722 h 1041673"/>
              <a:gd name="connsiteX7078" fmla="*/ 4117781 w 5155357"/>
              <a:gd name="connsiteY7078" fmla="*/ 512406 h 1041673"/>
              <a:gd name="connsiteX7079" fmla="*/ 4116663 w 5155357"/>
              <a:gd name="connsiteY7079" fmla="*/ 514147 h 1041673"/>
              <a:gd name="connsiteX7080" fmla="*/ 4116663 w 5155357"/>
              <a:gd name="connsiteY7080" fmla="*/ 514209 h 1041673"/>
              <a:gd name="connsiteX7081" fmla="*/ 4116663 w 5155357"/>
              <a:gd name="connsiteY7081" fmla="*/ 514209 h 1041673"/>
              <a:gd name="connsiteX7082" fmla="*/ 4114984 w 5155357"/>
              <a:gd name="connsiteY7082" fmla="*/ 513463 h 1041673"/>
              <a:gd name="connsiteX7083" fmla="*/ 4116227 w 5155357"/>
              <a:gd name="connsiteY7083" fmla="*/ 512219 h 1041673"/>
              <a:gd name="connsiteX7084" fmla="*/ 4109885 w 5155357"/>
              <a:gd name="connsiteY7084" fmla="*/ 525587 h 1041673"/>
              <a:gd name="connsiteX7085" fmla="*/ 4114735 w 5155357"/>
              <a:gd name="connsiteY7085" fmla="*/ 519929 h 1041673"/>
              <a:gd name="connsiteX7086" fmla="*/ 4119460 w 5155357"/>
              <a:gd name="connsiteY7086" fmla="*/ 518002 h 1041673"/>
              <a:gd name="connsiteX7087" fmla="*/ 4113926 w 5155357"/>
              <a:gd name="connsiteY7087" fmla="*/ 523411 h 1041673"/>
              <a:gd name="connsiteX7088" fmla="*/ 4109885 w 5155357"/>
              <a:gd name="connsiteY7088" fmla="*/ 525587 h 1041673"/>
              <a:gd name="connsiteX7089" fmla="*/ 4106030 w 5155357"/>
              <a:gd name="connsiteY7089" fmla="*/ 526396 h 1041673"/>
              <a:gd name="connsiteX7090" fmla="*/ 4102113 w 5155357"/>
              <a:gd name="connsiteY7090" fmla="*/ 529753 h 1041673"/>
              <a:gd name="connsiteX7091" fmla="*/ 4106030 w 5155357"/>
              <a:gd name="connsiteY7091" fmla="*/ 526396 h 1041673"/>
              <a:gd name="connsiteX7092" fmla="*/ 4085947 w 5155357"/>
              <a:gd name="connsiteY7092" fmla="*/ 544365 h 1041673"/>
              <a:gd name="connsiteX7093" fmla="*/ 4083708 w 5155357"/>
              <a:gd name="connsiteY7093" fmla="*/ 548220 h 1041673"/>
              <a:gd name="connsiteX7094" fmla="*/ 4085947 w 5155357"/>
              <a:gd name="connsiteY7094" fmla="*/ 544365 h 1041673"/>
              <a:gd name="connsiteX7095" fmla="*/ 4066983 w 5155357"/>
              <a:gd name="connsiteY7095" fmla="*/ 563889 h 1041673"/>
              <a:gd name="connsiteX7096" fmla="*/ 4072455 w 5155357"/>
              <a:gd name="connsiteY7096" fmla="*/ 559474 h 1041673"/>
              <a:gd name="connsiteX7097" fmla="*/ 4066983 w 5155357"/>
              <a:gd name="connsiteY7097" fmla="*/ 563889 h 1041673"/>
              <a:gd name="connsiteX7098" fmla="*/ 4042920 w 5155357"/>
              <a:gd name="connsiteY7098" fmla="*/ 595040 h 1041673"/>
              <a:gd name="connsiteX7099" fmla="*/ 4041241 w 5155357"/>
              <a:gd name="connsiteY7099" fmla="*/ 597340 h 1041673"/>
              <a:gd name="connsiteX7100" fmla="*/ 4042920 w 5155357"/>
              <a:gd name="connsiteY7100" fmla="*/ 595040 h 1041673"/>
              <a:gd name="connsiteX7101" fmla="*/ 3949219 w 5155357"/>
              <a:gd name="connsiteY7101" fmla="*/ 653051 h 1041673"/>
              <a:gd name="connsiteX7102" fmla="*/ 3946608 w 5155357"/>
              <a:gd name="connsiteY7102" fmla="*/ 657714 h 1041673"/>
              <a:gd name="connsiteX7103" fmla="*/ 3949468 w 5155357"/>
              <a:gd name="connsiteY7103" fmla="*/ 650999 h 1041673"/>
              <a:gd name="connsiteX7104" fmla="*/ 3949219 w 5155357"/>
              <a:gd name="connsiteY7104" fmla="*/ 653051 h 1041673"/>
              <a:gd name="connsiteX7105" fmla="*/ 3954380 w 5155357"/>
              <a:gd name="connsiteY7105" fmla="*/ 640989 h 1041673"/>
              <a:gd name="connsiteX7106" fmla="*/ 3952576 w 5155357"/>
              <a:gd name="connsiteY7106" fmla="*/ 643849 h 1041673"/>
              <a:gd name="connsiteX7107" fmla="*/ 3951022 w 5155357"/>
              <a:gd name="connsiteY7107" fmla="*/ 642046 h 1041673"/>
              <a:gd name="connsiteX7108" fmla="*/ 3951768 w 5155357"/>
              <a:gd name="connsiteY7108" fmla="*/ 637382 h 1041673"/>
              <a:gd name="connsiteX7109" fmla="*/ 3954628 w 5155357"/>
              <a:gd name="connsiteY7109" fmla="*/ 635020 h 1041673"/>
              <a:gd name="connsiteX7110" fmla="*/ 3954380 w 5155357"/>
              <a:gd name="connsiteY7110" fmla="*/ 640989 h 1041673"/>
              <a:gd name="connsiteX7111" fmla="*/ 3960784 w 5155357"/>
              <a:gd name="connsiteY7111" fmla="*/ 610273 h 1041673"/>
              <a:gd name="connsiteX7112" fmla="*/ 3960784 w 5155357"/>
              <a:gd name="connsiteY7112" fmla="*/ 605112 h 1041673"/>
              <a:gd name="connsiteX7113" fmla="*/ 3964638 w 5155357"/>
              <a:gd name="connsiteY7113" fmla="*/ 603558 h 1041673"/>
              <a:gd name="connsiteX7114" fmla="*/ 3960784 w 5155357"/>
              <a:gd name="connsiteY7114" fmla="*/ 610273 h 1041673"/>
              <a:gd name="connsiteX7115" fmla="*/ 3965696 w 5155357"/>
              <a:gd name="connsiteY7115" fmla="*/ 593734 h 1041673"/>
              <a:gd name="connsiteX7116" fmla="*/ 3963892 w 5155357"/>
              <a:gd name="connsiteY7116" fmla="*/ 591682 h 1041673"/>
              <a:gd name="connsiteX7117" fmla="*/ 3970048 w 5155357"/>
              <a:gd name="connsiteY7117" fmla="*/ 587267 h 1041673"/>
              <a:gd name="connsiteX7118" fmla="*/ 3965696 w 5155357"/>
              <a:gd name="connsiteY7118" fmla="*/ 593734 h 1041673"/>
              <a:gd name="connsiteX7119" fmla="*/ 4190840 w 5155357"/>
              <a:gd name="connsiteY7119" fmla="*/ 262950 h 1041673"/>
              <a:gd name="connsiteX7120" fmla="*/ 4176912 w 5155357"/>
              <a:gd name="connsiteY7120" fmla="*/ 271344 h 1041673"/>
              <a:gd name="connsiteX7121" fmla="*/ 4190840 w 5155357"/>
              <a:gd name="connsiteY7121" fmla="*/ 262950 h 1041673"/>
              <a:gd name="connsiteX7122" fmla="*/ 4153348 w 5155357"/>
              <a:gd name="connsiteY7122" fmla="*/ 272525 h 1041673"/>
              <a:gd name="connsiteX7123" fmla="*/ 4157264 w 5155357"/>
              <a:gd name="connsiteY7123" fmla="*/ 267178 h 1041673"/>
              <a:gd name="connsiteX7124" fmla="*/ 4161430 w 5155357"/>
              <a:gd name="connsiteY7124" fmla="*/ 264753 h 1041673"/>
              <a:gd name="connsiteX7125" fmla="*/ 4162612 w 5155357"/>
              <a:gd name="connsiteY7125" fmla="*/ 266494 h 1041673"/>
              <a:gd name="connsiteX7126" fmla="*/ 4158135 w 5155357"/>
              <a:gd name="connsiteY7126" fmla="*/ 269230 h 1041673"/>
              <a:gd name="connsiteX7127" fmla="*/ 4155212 w 5155357"/>
              <a:gd name="connsiteY7127" fmla="*/ 270784 h 1041673"/>
              <a:gd name="connsiteX7128" fmla="*/ 4153348 w 5155357"/>
              <a:gd name="connsiteY7128" fmla="*/ 272525 h 1041673"/>
              <a:gd name="connsiteX7129" fmla="*/ 4146756 w 5155357"/>
              <a:gd name="connsiteY7129" fmla="*/ 267364 h 1041673"/>
              <a:gd name="connsiteX7130" fmla="*/ 4145077 w 5155357"/>
              <a:gd name="connsiteY7130" fmla="*/ 269665 h 1041673"/>
              <a:gd name="connsiteX7131" fmla="*/ 4146756 w 5155357"/>
              <a:gd name="connsiteY7131" fmla="*/ 267364 h 1041673"/>
              <a:gd name="connsiteX7132" fmla="*/ 4137119 w 5155357"/>
              <a:gd name="connsiteY7132" fmla="*/ 273023 h 1041673"/>
              <a:gd name="connsiteX7133" fmla="*/ 4142280 w 5155357"/>
              <a:gd name="connsiteY7133" fmla="*/ 269603 h 1041673"/>
              <a:gd name="connsiteX7134" fmla="*/ 4141969 w 5155357"/>
              <a:gd name="connsiteY7134" fmla="*/ 271655 h 1041673"/>
              <a:gd name="connsiteX7135" fmla="*/ 4136249 w 5155357"/>
              <a:gd name="connsiteY7135" fmla="*/ 275261 h 1041673"/>
              <a:gd name="connsiteX7136" fmla="*/ 4132829 w 5155357"/>
              <a:gd name="connsiteY7136" fmla="*/ 277499 h 1041673"/>
              <a:gd name="connsiteX7137" fmla="*/ 4137119 w 5155357"/>
              <a:gd name="connsiteY7137" fmla="*/ 273023 h 1041673"/>
              <a:gd name="connsiteX7138" fmla="*/ 4105906 w 5155357"/>
              <a:gd name="connsiteY7138" fmla="*/ 296588 h 1041673"/>
              <a:gd name="connsiteX7139" fmla="*/ 4111253 w 5155357"/>
              <a:gd name="connsiteY7139" fmla="*/ 292298 h 1041673"/>
              <a:gd name="connsiteX7140" fmla="*/ 4117098 w 5155357"/>
              <a:gd name="connsiteY7140" fmla="*/ 291054 h 1041673"/>
              <a:gd name="connsiteX7141" fmla="*/ 4113802 w 5155357"/>
              <a:gd name="connsiteY7141" fmla="*/ 292982 h 1041673"/>
              <a:gd name="connsiteX7142" fmla="*/ 4109699 w 5155357"/>
              <a:gd name="connsiteY7142" fmla="*/ 296090 h 1041673"/>
              <a:gd name="connsiteX7143" fmla="*/ 4107274 w 5155357"/>
              <a:gd name="connsiteY7143" fmla="*/ 297956 h 1041673"/>
              <a:gd name="connsiteX7144" fmla="*/ 4105906 w 5155357"/>
              <a:gd name="connsiteY7144" fmla="*/ 296588 h 1041673"/>
              <a:gd name="connsiteX7145" fmla="*/ 4100994 w 5155357"/>
              <a:gd name="connsiteY7145" fmla="*/ 316547 h 1041673"/>
              <a:gd name="connsiteX7146" fmla="*/ 4106590 w 5155357"/>
              <a:gd name="connsiteY7146" fmla="*/ 312008 h 1041673"/>
              <a:gd name="connsiteX7147" fmla="*/ 4100994 w 5155357"/>
              <a:gd name="connsiteY7147" fmla="*/ 316547 h 1041673"/>
              <a:gd name="connsiteX7148" fmla="*/ 4106030 w 5155357"/>
              <a:gd name="connsiteY7148" fmla="*/ 373501 h 1041673"/>
              <a:gd name="connsiteX7149" fmla="*/ 4108269 w 5155357"/>
              <a:gd name="connsiteY7149" fmla="*/ 371823 h 1041673"/>
              <a:gd name="connsiteX7150" fmla="*/ 4108455 w 5155357"/>
              <a:gd name="connsiteY7150" fmla="*/ 371823 h 1041673"/>
              <a:gd name="connsiteX7151" fmla="*/ 4106030 w 5155357"/>
              <a:gd name="connsiteY7151" fmla="*/ 373501 h 1041673"/>
              <a:gd name="connsiteX7152" fmla="*/ 4109015 w 5155357"/>
              <a:gd name="connsiteY7152" fmla="*/ 313749 h 1041673"/>
              <a:gd name="connsiteX7153" fmla="*/ 4109015 w 5155357"/>
              <a:gd name="connsiteY7153" fmla="*/ 311324 h 1041673"/>
              <a:gd name="connsiteX7154" fmla="*/ 4112434 w 5155357"/>
              <a:gd name="connsiteY7154" fmla="*/ 308775 h 1041673"/>
              <a:gd name="connsiteX7155" fmla="*/ 4115046 w 5155357"/>
              <a:gd name="connsiteY7155" fmla="*/ 307034 h 1041673"/>
              <a:gd name="connsiteX7156" fmla="*/ 4116725 w 5155357"/>
              <a:gd name="connsiteY7156" fmla="*/ 308402 h 1041673"/>
              <a:gd name="connsiteX7157" fmla="*/ 4112248 w 5155357"/>
              <a:gd name="connsiteY7157" fmla="*/ 311324 h 1041673"/>
              <a:gd name="connsiteX7158" fmla="*/ 4109015 w 5155357"/>
              <a:gd name="connsiteY7158" fmla="*/ 313749 h 1041673"/>
              <a:gd name="connsiteX7159" fmla="*/ 4119274 w 5155357"/>
              <a:gd name="connsiteY7159" fmla="*/ 319283 h 1041673"/>
              <a:gd name="connsiteX7160" fmla="*/ 4116663 w 5155357"/>
              <a:gd name="connsiteY7160" fmla="*/ 319594 h 1041673"/>
              <a:gd name="connsiteX7161" fmla="*/ 4124186 w 5155357"/>
              <a:gd name="connsiteY7161" fmla="*/ 315428 h 1041673"/>
              <a:gd name="connsiteX7162" fmla="*/ 4119274 w 5155357"/>
              <a:gd name="connsiteY7162" fmla="*/ 319283 h 1041673"/>
              <a:gd name="connsiteX7163" fmla="*/ 4184933 w 5155357"/>
              <a:gd name="connsiteY7163" fmla="*/ 281106 h 1041673"/>
              <a:gd name="connsiteX7164" fmla="*/ 4177907 w 5155357"/>
              <a:gd name="connsiteY7164" fmla="*/ 285769 h 1041673"/>
              <a:gd name="connsiteX7165" fmla="*/ 4174985 w 5155357"/>
              <a:gd name="connsiteY7165" fmla="*/ 287510 h 1041673"/>
              <a:gd name="connsiteX7166" fmla="*/ 4172187 w 5155357"/>
              <a:gd name="connsiteY7166" fmla="*/ 289251 h 1041673"/>
              <a:gd name="connsiteX7167" fmla="*/ 4171316 w 5155357"/>
              <a:gd name="connsiteY7167" fmla="*/ 289748 h 1041673"/>
              <a:gd name="connsiteX7168" fmla="*/ 4171876 w 5155357"/>
              <a:gd name="connsiteY7168" fmla="*/ 288070 h 1041673"/>
              <a:gd name="connsiteX7169" fmla="*/ 4171068 w 5155357"/>
              <a:gd name="connsiteY7169" fmla="*/ 289935 h 1041673"/>
              <a:gd name="connsiteX7170" fmla="*/ 4169948 w 5155357"/>
              <a:gd name="connsiteY7170" fmla="*/ 291116 h 1041673"/>
              <a:gd name="connsiteX7171" fmla="*/ 4165347 w 5155357"/>
              <a:gd name="connsiteY7171" fmla="*/ 293728 h 1041673"/>
              <a:gd name="connsiteX7172" fmla="*/ 4167586 w 5155357"/>
              <a:gd name="connsiteY7172" fmla="*/ 290930 h 1041673"/>
              <a:gd name="connsiteX7173" fmla="*/ 4170135 w 5155357"/>
              <a:gd name="connsiteY7173" fmla="*/ 287323 h 1041673"/>
              <a:gd name="connsiteX7174" fmla="*/ 4167026 w 5155357"/>
              <a:gd name="connsiteY7174" fmla="*/ 289562 h 1041673"/>
              <a:gd name="connsiteX7175" fmla="*/ 4158943 w 5155357"/>
              <a:gd name="connsiteY7175" fmla="*/ 293541 h 1041673"/>
              <a:gd name="connsiteX7176" fmla="*/ 4154342 w 5155357"/>
              <a:gd name="connsiteY7176" fmla="*/ 296526 h 1041673"/>
              <a:gd name="connsiteX7177" fmla="*/ 4157886 w 5155357"/>
              <a:gd name="connsiteY7177" fmla="*/ 292546 h 1041673"/>
              <a:gd name="connsiteX7178" fmla="*/ 4154963 w 5155357"/>
              <a:gd name="connsiteY7178" fmla="*/ 295282 h 1041673"/>
              <a:gd name="connsiteX7179" fmla="*/ 4153285 w 5155357"/>
              <a:gd name="connsiteY7179" fmla="*/ 297147 h 1041673"/>
              <a:gd name="connsiteX7180" fmla="*/ 4150549 w 5155357"/>
              <a:gd name="connsiteY7180" fmla="*/ 298391 h 1041673"/>
              <a:gd name="connsiteX7181" fmla="*/ 4151731 w 5155357"/>
              <a:gd name="connsiteY7181" fmla="*/ 296961 h 1041673"/>
              <a:gd name="connsiteX7182" fmla="*/ 4148932 w 5155357"/>
              <a:gd name="connsiteY7182" fmla="*/ 298702 h 1041673"/>
              <a:gd name="connsiteX7183" fmla="*/ 4150487 w 5155357"/>
              <a:gd name="connsiteY7183" fmla="*/ 298453 h 1041673"/>
              <a:gd name="connsiteX7184" fmla="*/ 4146383 w 5155357"/>
              <a:gd name="connsiteY7184" fmla="*/ 302495 h 1041673"/>
              <a:gd name="connsiteX7185" fmla="*/ 4150176 w 5155357"/>
              <a:gd name="connsiteY7185" fmla="*/ 301811 h 1041673"/>
              <a:gd name="connsiteX7186" fmla="*/ 4146010 w 5155357"/>
              <a:gd name="connsiteY7186" fmla="*/ 304733 h 1041673"/>
              <a:gd name="connsiteX7187" fmla="*/ 4142901 w 5155357"/>
              <a:gd name="connsiteY7187" fmla="*/ 306785 h 1041673"/>
              <a:gd name="connsiteX7188" fmla="*/ 4142218 w 5155357"/>
              <a:gd name="connsiteY7188" fmla="*/ 305231 h 1041673"/>
              <a:gd name="connsiteX7189" fmla="*/ 4139668 w 5155357"/>
              <a:gd name="connsiteY7189" fmla="*/ 305604 h 1041673"/>
              <a:gd name="connsiteX7190" fmla="*/ 4138238 w 5155357"/>
              <a:gd name="connsiteY7190" fmla="*/ 306288 h 1041673"/>
              <a:gd name="connsiteX7191" fmla="*/ 4136870 w 5155357"/>
              <a:gd name="connsiteY7191" fmla="*/ 306909 h 1041673"/>
              <a:gd name="connsiteX7192" fmla="*/ 4143088 w 5155357"/>
              <a:gd name="connsiteY7192" fmla="*/ 302184 h 1041673"/>
              <a:gd name="connsiteX7193" fmla="*/ 4147068 w 5155357"/>
              <a:gd name="connsiteY7193" fmla="*/ 299199 h 1041673"/>
              <a:gd name="connsiteX7194" fmla="*/ 4148932 w 5155357"/>
              <a:gd name="connsiteY7194" fmla="*/ 298702 h 1041673"/>
              <a:gd name="connsiteX7195" fmla="*/ 4153409 w 5155357"/>
              <a:gd name="connsiteY7195" fmla="*/ 295344 h 1041673"/>
              <a:gd name="connsiteX7196" fmla="*/ 4142777 w 5155357"/>
              <a:gd name="connsiteY7196" fmla="*/ 296464 h 1041673"/>
              <a:gd name="connsiteX7197" fmla="*/ 4142218 w 5155357"/>
              <a:gd name="connsiteY7197" fmla="*/ 295531 h 1041673"/>
              <a:gd name="connsiteX7198" fmla="*/ 4143150 w 5155357"/>
              <a:gd name="connsiteY7198" fmla="*/ 294909 h 1041673"/>
              <a:gd name="connsiteX7199" fmla="*/ 4145015 w 5155357"/>
              <a:gd name="connsiteY7199" fmla="*/ 293292 h 1041673"/>
              <a:gd name="connsiteX7200" fmla="*/ 4144643 w 5155357"/>
              <a:gd name="connsiteY7200" fmla="*/ 292546 h 1041673"/>
              <a:gd name="connsiteX7201" fmla="*/ 4143896 w 5155357"/>
              <a:gd name="connsiteY7201" fmla="*/ 292857 h 1041673"/>
              <a:gd name="connsiteX7202" fmla="*/ 4142715 w 5155357"/>
              <a:gd name="connsiteY7202" fmla="*/ 293790 h 1041673"/>
              <a:gd name="connsiteX7203" fmla="*/ 4141160 w 5155357"/>
              <a:gd name="connsiteY7203" fmla="*/ 294847 h 1041673"/>
              <a:gd name="connsiteX7204" fmla="*/ 4141160 w 5155357"/>
              <a:gd name="connsiteY7204" fmla="*/ 294723 h 1041673"/>
              <a:gd name="connsiteX7205" fmla="*/ 4129409 w 5155357"/>
              <a:gd name="connsiteY7205" fmla="*/ 300940 h 1041673"/>
              <a:gd name="connsiteX7206" fmla="*/ 4130528 w 5155357"/>
              <a:gd name="connsiteY7206" fmla="*/ 298080 h 1041673"/>
              <a:gd name="connsiteX7207" fmla="*/ 4125491 w 5155357"/>
              <a:gd name="connsiteY7207" fmla="*/ 300319 h 1041673"/>
              <a:gd name="connsiteX7208" fmla="*/ 4124186 w 5155357"/>
              <a:gd name="connsiteY7208" fmla="*/ 300567 h 1041673"/>
              <a:gd name="connsiteX7209" fmla="*/ 4122134 w 5155357"/>
              <a:gd name="connsiteY7209" fmla="*/ 301935 h 1041673"/>
              <a:gd name="connsiteX7210" fmla="*/ 4119709 w 5155357"/>
              <a:gd name="connsiteY7210" fmla="*/ 303116 h 1041673"/>
              <a:gd name="connsiteX7211" fmla="*/ 4120206 w 5155357"/>
              <a:gd name="connsiteY7211" fmla="*/ 300878 h 1041673"/>
              <a:gd name="connsiteX7212" fmla="*/ 4117968 w 5155357"/>
              <a:gd name="connsiteY7212" fmla="*/ 301376 h 1041673"/>
              <a:gd name="connsiteX7213" fmla="*/ 4114051 w 5155357"/>
              <a:gd name="connsiteY7213" fmla="*/ 303490 h 1041673"/>
              <a:gd name="connsiteX7214" fmla="*/ 4111439 w 5155357"/>
              <a:gd name="connsiteY7214" fmla="*/ 303490 h 1041673"/>
              <a:gd name="connsiteX7215" fmla="*/ 4115233 w 5155357"/>
              <a:gd name="connsiteY7215" fmla="*/ 300692 h 1041673"/>
              <a:gd name="connsiteX7216" fmla="*/ 4119025 w 5155357"/>
              <a:gd name="connsiteY7216" fmla="*/ 297085 h 1041673"/>
              <a:gd name="connsiteX7217" fmla="*/ 4124373 w 5155357"/>
              <a:gd name="connsiteY7217" fmla="*/ 293666 h 1041673"/>
              <a:gd name="connsiteX7218" fmla="*/ 4126424 w 5155357"/>
              <a:gd name="connsiteY7218" fmla="*/ 293479 h 1041673"/>
              <a:gd name="connsiteX7219" fmla="*/ 4127668 w 5155357"/>
              <a:gd name="connsiteY7219" fmla="*/ 293106 h 1041673"/>
              <a:gd name="connsiteX7220" fmla="*/ 4130590 w 5155357"/>
              <a:gd name="connsiteY7220" fmla="*/ 291427 h 1041673"/>
              <a:gd name="connsiteX7221" fmla="*/ 4132642 w 5155357"/>
              <a:gd name="connsiteY7221" fmla="*/ 287448 h 1041673"/>
              <a:gd name="connsiteX7222" fmla="*/ 4135005 w 5155357"/>
              <a:gd name="connsiteY7222" fmla="*/ 289686 h 1041673"/>
              <a:gd name="connsiteX7223" fmla="*/ 4138363 w 5155357"/>
              <a:gd name="connsiteY7223" fmla="*/ 286329 h 1041673"/>
              <a:gd name="connsiteX7224" fmla="*/ 4140041 w 5155357"/>
              <a:gd name="connsiteY7224" fmla="*/ 286329 h 1041673"/>
              <a:gd name="connsiteX7225" fmla="*/ 4140663 w 5155357"/>
              <a:gd name="connsiteY7225" fmla="*/ 285769 h 1041673"/>
              <a:gd name="connsiteX7226" fmla="*/ 4140912 w 5155357"/>
              <a:gd name="connsiteY7226" fmla="*/ 283158 h 1041673"/>
              <a:gd name="connsiteX7227" fmla="*/ 4135378 w 5155357"/>
              <a:gd name="connsiteY7227" fmla="*/ 284712 h 1041673"/>
              <a:gd name="connsiteX7228" fmla="*/ 4131771 w 5155357"/>
              <a:gd name="connsiteY7228" fmla="*/ 286266 h 1041673"/>
              <a:gd name="connsiteX7229" fmla="*/ 4129036 w 5155357"/>
              <a:gd name="connsiteY7229" fmla="*/ 287945 h 1041673"/>
              <a:gd name="connsiteX7230" fmla="*/ 4129036 w 5155357"/>
              <a:gd name="connsiteY7230" fmla="*/ 286391 h 1041673"/>
              <a:gd name="connsiteX7231" fmla="*/ 4132829 w 5155357"/>
              <a:gd name="connsiteY7231" fmla="*/ 283841 h 1041673"/>
              <a:gd name="connsiteX7232" fmla="*/ 4136933 w 5155357"/>
              <a:gd name="connsiteY7232" fmla="*/ 281603 h 1041673"/>
              <a:gd name="connsiteX7233" fmla="*/ 4139730 w 5155357"/>
              <a:gd name="connsiteY7233" fmla="*/ 280049 h 1041673"/>
              <a:gd name="connsiteX7234" fmla="*/ 4142466 w 5155357"/>
              <a:gd name="connsiteY7234" fmla="*/ 277313 h 1041673"/>
              <a:gd name="connsiteX7235" fmla="*/ 4145389 w 5155357"/>
              <a:gd name="connsiteY7235" fmla="*/ 275199 h 1041673"/>
              <a:gd name="connsiteX7236" fmla="*/ 4150923 w 5155357"/>
              <a:gd name="connsiteY7236" fmla="*/ 274204 h 1041673"/>
              <a:gd name="connsiteX7237" fmla="*/ 4145389 w 5155357"/>
              <a:gd name="connsiteY7237" fmla="*/ 277624 h 1041673"/>
              <a:gd name="connsiteX7238" fmla="*/ 4143336 w 5155357"/>
              <a:gd name="connsiteY7238" fmla="*/ 279178 h 1041673"/>
              <a:gd name="connsiteX7239" fmla="*/ 4147814 w 5155357"/>
              <a:gd name="connsiteY7239" fmla="*/ 279365 h 1041673"/>
              <a:gd name="connsiteX7240" fmla="*/ 4148249 w 5155357"/>
              <a:gd name="connsiteY7240" fmla="*/ 279240 h 1041673"/>
              <a:gd name="connsiteX7241" fmla="*/ 4140663 w 5155357"/>
              <a:gd name="connsiteY7241" fmla="*/ 285769 h 1041673"/>
              <a:gd name="connsiteX7242" fmla="*/ 4140414 w 5155357"/>
              <a:gd name="connsiteY7242" fmla="*/ 286764 h 1041673"/>
              <a:gd name="connsiteX7243" fmla="*/ 4141285 w 5155357"/>
              <a:gd name="connsiteY7243" fmla="*/ 285893 h 1041673"/>
              <a:gd name="connsiteX7244" fmla="*/ 4144891 w 5155357"/>
              <a:gd name="connsiteY7244" fmla="*/ 283158 h 1041673"/>
              <a:gd name="connsiteX7245" fmla="*/ 4149679 w 5155357"/>
              <a:gd name="connsiteY7245" fmla="*/ 279862 h 1041673"/>
              <a:gd name="connsiteX7246" fmla="*/ 4148373 w 5155357"/>
              <a:gd name="connsiteY7246" fmla="*/ 279178 h 1041673"/>
              <a:gd name="connsiteX7247" fmla="*/ 4152912 w 5155357"/>
              <a:gd name="connsiteY7247" fmla="*/ 277375 h 1041673"/>
              <a:gd name="connsiteX7248" fmla="*/ 4156829 w 5155357"/>
              <a:gd name="connsiteY7248" fmla="*/ 277935 h 1041673"/>
              <a:gd name="connsiteX7249" fmla="*/ 4164104 w 5155357"/>
              <a:gd name="connsiteY7249" fmla="*/ 274017 h 1041673"/>
              <a:gd name="connsiteX7250" fmla="*/ 4174177 w 5155357"/>
              <a:gd name="connsiteY7250" fmla="*/ 271282 h 1041673"/>
              <a:gd name="connsiteX7251" fmla="*/ 4168021 w 5155357"/>
              <a:gd name="connsiteY7251" fmla="*/ 281914 h 1041673"/>
              <a:gd name="connsiteX7252" fmla="*/ 4160187 w 5155357"/>
              <a:gd name="connsiteY7252" fmla="*/ 284650 h 1041673"/>
              <a:gd name="connsiteX7253" fmla="*/ 4157949 w 5155357"/>
              <a:gd name="connsiteY7253" fmla="*/ 292484 h 1041673"/>
              <a:gd name="connsiteX7254" fmla="*/ 4159005 w 5155357"/>
              <a:gd name="connsiteY7254" fmla="*/ 290743 h 1041673"/>
              <a:gd name="connsiteX7255" fmla="*/ 4162301 w 5155357"/>
              <a:gd name="connsiteY7255" fmla="*/ 289189 h 1041673"/>
              <a:gd name="connsiteX7256" fmla="*/ 4164850 w 5155357"/>
              <a:gd name="connsiteY7256" fmla="*/ 288816 h 1041673"/>
              <a:gd name="connsiteX7257" fmla="*/ 4168456 w 5155357"/>
              <a:gd name="connsiteY7257" fmla="*/ 286080 h 1041673"/>
              <a:gd name="connsiteX7258" fmla="*/ 4171441 w 5155357"/>
              <a:gd name="connsiteY7258" fmla="*/ 284339 h 1041673"/>
              <a:gd name="connsiteX7259" fmla="*/ 4175171 w 5155357"/>
              <a:gd name="connsiteY7259" fmla="*/ 282287 h 1041673"/>
              <a:gd name="connsiteX7260" fmla="*/ 4178467 w 5155357"/>
              <a:gd name="connsiteY7260" fmla="*/ 279676 h 1041673"/>
              <a:gd name="connsiteX7261" fmla="*/ 4183628 w 5155357"/>
              <a:gd name="connsiteY7261" fmla="*/ 277437 h 1041673"/>
              <a:gd name="connsiteX7262" fmla="*/ 4183130 w 5155357"/>
              <a:gd name="connsiteY7262" fmla="*/ 278308 h 1041673"/>
              <a:gd name="connsiteX7263" fmla="*/ 4179337 w 5155357"/>
              <a:gd name="connsiteY7263" fmla="*/ 281417 h 1041673"/>
              <a:gd name="connsiteX7264" fmla="*/ 4174487 w 5155357"/>
              <a:gd name="connsiteY7264" fmla="*/ 284339 h 1041673"/>
              <a:gd name="connsiteX7265" fmla="*/ 4172622 w 5155357"/>
              <a:gd name="connsiteY7265" fmla="*/ 286577 h 1041673"/>
              <a:gd name="connsiteX7266" fmla="*/ 4175171 w 5155357"/>
              <a:gd name="connsiteY7266" fmla="*/ 285893 h 1041673"/>
              <a:gd name="connsiteX7267" fmla="*/ 4177970 w 5155357"/>
              <a:gd name="connsiteY7267" fmla="*/ 284152 h 1041673"/>
              <a:gd name="connsiteX7268" fmla="*/ 4182633 w 5155357"/>
              <a:gd name="connsiteY7268" fmla="*/ 281417 h 1041673"/>
              <a:gd name="connsiteX7269" fmla="*/ 4184996 w 5155357"/>
              <a:gd name="connsiteY7269" fmla="*/ 281044 h 1041673"/>
              <a:gd name="connsiteX7270" fmla="*/ 4191276 w 5155357"/>
              <a:gd name="connsiteY7270" fmla="*/ 273396 h 1041673"/>
              <a:gd name="connsiteX7271" fmla="*/ 4189846 w 5155357"/>
              <a:gd name="connsiteY7271" fmla="*/ 274328 h 1041673"/>
              <a:gd name="connsiteX7272" fmla="*/ 4189721 w 5155357"/>
              <a:gd name="connsiteY7272" fmla="*/ 273023 h 1041673"/>
              <a:gd name="connsiteX7273" fmla="*/ 4189534 w 5155357"/>
              <a:gd name="connsiteY7273" fmla="*/ 274577 h 1041673"/>
              <a:gd name="connsiteX7274" fmla="*/ 4189846 w 5155357"/>
              <a:gd name="connsiteY7274" fmla="*/ 274391 h 1041673"/>
              <a:gd name="connsiteX7275" fmla="*/ 4189721 w 5155357"/>
              <a:gd name="connsiteY7275" fmla="*/ 274701 h 1041673"/>
              <a:gd name="connsiteX7276" fmla="*/ 4189534 w 5155357"/>
              <a:gd name="connsiteY7276" fmla="*/ 274577 h 1041673"/>
              <a:gd name="connsiteX7277" fmla="*/ 4186923 w 5155357"/>
              <a:gd name="connsiteY7277" fmla="*/ 276380 h 1041673"/>
              <a:gd name="connsiteX7278" fmla="*/ 4186923 w 5155357"/>
              <a:gd name="connsiteY7278" fmla="*/ 275261 h 1041673"/>
              <a:gd name="connsiteX7279" fmla="*/ 4185804 w 5155357"/>
              <a:gd name="connsiteY7279" fmla="*/ 275261 h 1041673"/>
              <a:gd name="connsiteX7280" fmla="*/ 4187669 w 5155357"/>
              <a:gd name="connsiteY7280" fmla="*/ 272525 h 1041673"/>
              <a:gd name="connsiteX7281" fmla="*/ 4193140 w 5155357"/>
              <a:gd name="connsiteY7281" fmla="*/ 271468 h 1041673"/>
              <a:gd name="connsiteX7282" fmla="*/ 4191276 w 5155357"/>
              <a:gd name="connsiteY7282" fmla="*/ 273396 h 1041673"/>
              <a:gd name="connsiteX7283" fmla="*/ 4197556 w 5155357"/>
              <a:gd name="connsiteY7283" fmla="*/ 262701 h 1041673"/>
              <a:gd name="connsiteX7284" fmla="*/ 4198674 w 5155357"/>
              <a:gd name="connsiteY7284" fmla="*/ 262452 h 1041673"/>
              <a:gd name="connsiteX7285" fmla="*/ 4198674 w 5155357"/>
              <a:gd name="connsiteY7285" fmla="*/ 263509 h 1041673"/>
              <a:gd name="connsiteX7286" fmla="*/ 4197556 w 5155357"/>
              <a:gd name="connsiteY7286" fmla="*/ 263509 h 1041673"/>
              <a:gd name="connsiteX7287" fmla="*/ 4197556 w 5155357"/>
              <a:gd name="connsiteY7287" fmla="*/ 262701 h 1041673"/>
              <a:gd name="connsiteX7288" fmla="*/ 4207628 w 5155357"/>
              <a:gd name="connsiteY7288" fmla="*/ 267178 h 1041673"/>
              <a:gd name="connsiteX7289" fmla="*/ 4205763 w 5155357"/>
              <a:gd name="connsiteY7289" fmla="*/ 268732 h 1041673"/>
              <a:gd name="connsiteX7290" fmla="*/ 4202654 w 5155357"/>
              <a:gd name="connsiteY7290" fmla="*/ 270598 h 1041673"/>
              <a:gd name="connsiteX7291" fmla="*/ 4200602 w 5155357"/>
              <a:gd name="connsiteY7291" fmla="*/ 272712 h 1041673"/>
              <a:gd name="connsiteX7292" fmla="*/ 4195068 w 5155357"/>
              <a:gd name="connsiteY7292" fmla="*/ 273707 h 1041673"/>
              <a:gd name="connsiteX7293" fmla="*/ 4196810 w 5155357"/>
              <a:gd name="connsiteY7293" fmla="*/ 270971 h 1041673"/>
              <a:gd name="connsiteX7294" fmla="*/ 4200229 w 5155357"/>
              <a:gd name="connsiteY7294" fmla="*/ 269230 h 1041673"/>
              <a:gd name="connsiteX7295" fmla="*/ 4203151 w 5155357"/>
              <a:gd name="connsiteY7295" fmla="*/ 267675 h 1041673"/>
              <a:gd name="connsiteX7296" fmla="*/ 4207442 w 5155357"/>
              <a:gd name="connsiteY7296" fmla="*/ 265624 h 1041673"/>
              <a:gd name="connsiteX7297" fmla="*/ 4207628 w 5155357"/>
              <a:gd name="connsiteY7297" fmla="*/ 267178 h 1041673"/>
              <a:gd name="connsiteX7298" fmla="*/ 83028 w 5155357"/>
              <a:gd name="connsiteY7298" fmla="*/ 280795 h 1041673"/>
              <a:gd name="connsiteX7299" fmla="*/ 83028 w 5155357"/>
              <a:gd name="connsiteY7299" fmla="*/ 280795 h 1041673"/>
              <a:gd name="connsiteX7300" fmla="*/ 3166094 w 5155357"/>
              <a:gd name="connsiteY7300" fmla="*/ 554313 h 1041673"/>
              <a:gd name="connsiteX7301" fmla="*/ 3164416 w 5155357"/>
              <a:gd name="connsiteY7301" fmla="*/ 535971 h 1041673"/>
              <a:gd name="connsiteX7302" fmla="*/ 3165534 w 5155357"/>
              <a:gd name="connsiteY7302" fmla="*/ 534230 h 1041673"/>
              <a:gd name="connsiteX7303" fmla="*/ 3164416 w 5155357"/>
              <a:gd name="connsiteY7303" fmla="*/ 522479 h 1041673"/>
              <a:gd name="connsiteX7304" fmla="*/ 3164416 w 5155357"/>
              <a:gd name="connsiteY7304" fmla="*/ 511846 h 1041673"/>
              <a:gd name="connsiteX7305" fmla="*/ 3159379 w 5155357"/>
              <a:gd name="connsiteY7305" fmla="*/ 482312 h 1041673"/>
              <a:gd name="connsiteX7306" fmla="*/ 3158260 w 5155357"/>
              <a:gd name="connsiteY7306" fmla="*/ 473296 h 1041673"/>
              <a:gd name="connsiteX7307" fmla="*/ 3156022 w 5155357"/>
              <a:gd name="connsiteY7307" fmla="*/ 467700 h 1041673"/>
              <a:gd name="connsiteX7308" fmla="*/ 3154343 w 5155357"/>
              <a:gd name="connsiteY7308" fmla="*/ 459866 h 1041673"/>
              <a:gd name="connsiteX7309" fmla="*/ 3153223 w 5155357"/>
              <a:gd name="connsiteY7309" fmla="*/ 457068 h 1041673"/>
              <a:gd name="connsiteX7310" fmla="*/ 3142591 w 5155357"/>
              <a:gd name="connsiteY7310" fmla="*/ 434249 h 1041673"/>
              <a:gd name="connsiteX7311" fmla="*/ 3133078 w 5155357"/>
              <a:gd name="connsiteY7311" fmla="*/ 417461 h 1041673"/>
              <a:gd name="connsiteX7312" fmla="*/ 3130840 w 5155357"/>
              <a:gd name="connsiteY7312" fmla="*/ 415782 h 1041673"/>
              <a:gd name="connsiteX7313" fmla="*/ 3115233 w 5155357"/>
              <a:gd name="connsiteY7313" fmla="*/ 396818 h 1041673"/>
              <a:gd name="connsiteX7314" fmla="*/ 3112435 w 5155357"/>
              <a:gd name="connsiteY7314" fmla="*/ 398559 h 1041673"/>
              <a:gd name="connsiteX7315" fmla="*/ 3091233 w 5155357"/>
              <a:gd name="connsiteY7315" fmla="*/ 386745 h 1041673"/>
              <a:gd name="connsiteX7316" fmla="*/ 3080040 w 5155357"/>
              <a:gd name="connsiteY7316" fmla="*/ 379470 h 1041673"/>
              <a:gd name="connsiteX7317" fmla="*/ 3074445 w 5155357"/>
              <a:gd name="connsiteY7317" fmla="*/ 381771 h 1041673"/>
              <a:gd name="connsiteX7318" fmla="*/ 3062693 w 5155357"/>
              <a:gd name="connsiteY7318" fmla="*/ 380590 h 1041673"/>
              <a:gd name="connsiteX7319" fmla="*/ 3073885 w 5155357"/>
              <a:gd name="connsiteY7319" fmla="*/ 393398 h 1041673"/>
              <a:gd name="connsiteX7320" fmla="*/ 3064932 w 5155357"/>
              <a:gd name="connsiteY7320" fmla="*/ 391782 h 1041673"/>
              <a:gd name="connsiteX7321" fmla="*/ 3055978 w 5155357"/>
              <a:gd name="connsiteY7321" fmla="*/ 385626 h 1041673"/>
              <a:gd name="connsiteX7322" fmla="*/ 3055916 w 5155357"/>
              <a:gd name="connsiteY7322" fmla="*/ 385626 h 1041673"/>
              <a:gd name="connsiteX7323" fmla="*/ 3056040 w 5155357"/>
              <a:gd name="connsiteY7323" fmla="*/ 385253 h 1041673"/>
              <a:gd name="connsiteX7324" fmla="*/ 3055854 w 5155357"/>
              <a:gd name="connsiteY7324" fmla="*/ 384445 h 1041673"/>
              <a:gd name="connsiteX7325" fmla="*/ 3055978 w 5155357"/>
              <a:gd name="connsiteY7325" fmla="*/ 384445 h 1041673"/>
              <a:gd name="connsiteX7326" fmla="*/ 3059895 w 5155357"/>
              <a:gd name="connsiteY7326" fmla="*/ 378351 h 1041673"/>
              <a:gd name="connsiteX7327" fmla="*/ 3063253 w 5155357"/>
              <a:gd name="connsiteY7327" fmla="*/ 376610 h 1041673"/>
              <a:gd name="connsiteX7328" fmla="*/ 3097326 w 5155357"/>
              <a:gd name="connsiteY7328" fmla="*/ 347076 h 1041673"/>
              <a:gd name="connsiteX7329" fmla="*/ 3097201 w 5155357"/>
              <a:gd name="connsiteY7329" fmla="*/ 346703 h 1041673"/>
              <a:gd name="connsiteX7330" fmla="*/ 3098134 w 5155357"/>
              <a:gd name="connsiteY7330" fmla="*/ 347138 h 1041673"/>
              <a:gd name="connsiteX7331" fmla="*/ 3098196 w 5155357"/>
              <a:gd name="connsiteY7331" fmla="*/ 347138 h 1041673"/>
              <a:gd name="connsiteX7332" fmla="*/ 3098508 w 5155357"/>
              <a:gd name="connsiteY7332" fmla="*/ 346827 h 1041673"/>
              <a:gd name="connsiteX7333" fmla="*/ 3098259 w 5155357"/>
              <a:gd name="connsiteY7333" fmla="*/ 346454 h 1041673"/>
              <a:gd name="connsiteX7334" fmla="*/ 3098010 w 5155357"/>
              <a:gd name="connsiteY7334" fmla="*/ 346330 h 1041673"/>
              <a:gd name="connsiteX7335" fmla="*/ 3104601 w 5155357"/>
              <a:gd name="connsiteY7335" fmla="*/ 344775 h 1041673"/>
              <a:gd name="connsiteX7336" fmla="*/ 3115792 w 5155357"/>
              <a:gd name="connsiteY7336" fmla="*/ 343718 h 1041673"/>
              <a:gd name="connsiteX7337" fmla="*/ 3120829 w 5155357"/>
              <a:gd name="connsiteY7337" fmla="*/ 341418 h 1041673"/>
              <a:gd name="connsiteX7338" fmla="*/ 3120829 w 5155357"/>
              <a:gd name="connsiteY7338" fmla="*/ 341293 h 1041673"/>
              <a:gd name="connsiteX7339" fmla="*/ 3121326 w 5155357"/>
              <a:gd name="connsiteY7339" fmla="*/ 341604 h 1041673"/>
              <a:gd name="connsiteX7340" fmla="*/ 3121637 w 5155357"/>
              <a:gd name="connsiteY7340" fmla="*/ 341729 h 1041673"/>
              <a:gd name="connsiteX7341" fmla="*/ 3122072 w 5155357"/>
              <a:gd name="connsiteY7341" fmla="*/ 341480 h 1041673"/>
              <a:gd name="connsiteX7342" fmla="*/ 3121949 w 5155357"/>
              <a:gd name="connsiteY7342" fmla="*/ 340734 h 1041673"/>
              <a:gd name="connsiteX7343" fmla="*/ 3121326 w 5155357"/>
              <a:gd name="connsiteY7343" fmla="*/ 340361 h 1041673"/>
              <a:gd name="connsiteX7344" fmla="*/ 3121388 w 5155357"/>
              <a:gd name="connsiteY7344" fmla="*/ 340361 h 1041673"/>
              <a:gd name="connsiteX7345" fmla="*/ 3129223 w 5155357"/>
              <a:gd name="connsiteY7345" fmla="*/ 338620 h 1041673"/>
              <a:gd name="connsiteX7346" fmla="*/ 3130902 w 5155357"/>
              <a:gd name="connsiteY7346" fmla="*/ 337003 h 1041673"/>
              <a:gd name="connsiteX7347" fmla="*/ 3133140 w 5155357"/>
              <a:gd name="connsiteY7347" fmla="*/ 335946 h 1041673"/>
              <a:gd name="connsiteX7348" fmla="*/ 3133824 w 5155357"/>
              <a:gd name="connsiteY7348" fmla="*/ 335946 h 1041673"/>
              <a:gd name="connsiteX7349" fmla="*/ 3135939 w 5155357"/>
              <a:gd name="connsiteY7349" fmla="*/ 335200 h 1041673"/>
              <a:gd name="connsiteX7350" fmla="*/ 3135939 w 5155357"/>
              <a:gd name="connsiteY7350" fmla="*/ 335200 h 1041673"/>
              <a:gd name="connsiteX7351" fmla="*/ 3137617 w 5155357"/>
              <a:gd name="connsiteY7351" fmla="*/ 329107 h 1041673"/>
              <a:gd name="connsiteX7352" fmla="*/ 3131461 w 5155357"/>
              <a:gd name="connsiteY7352" fmla="*/ 326868 h 1041673"/>
              <a:gd name="connsiteX7353" fmla="*/ 3124187 w 5155357"/>
              <a:gd name="connsiteY7353" fmla="*/ 310143 h 1041673"/>
              <a:gd name="connsiteX7354" fmla="*/ 3118031 w 5155357"/>
              <a:gd name="connsiteY7354" fmla="*/ 300629 h 1041673"/>
              <a:gd name="connsiteX7355" fmla="*/ 3111876 w 5155357"/>
              <a:gd name="connsiteY7355" fmla="*/ 289997 h 1041673"/>
              <a:gd name="connsiteX7356" fmla="*/ 3088435 w 5155357"/>
              <a:gd name="connsiteY7356" fmla="*/ 281603 h 1041673"/>
              <a:gd name="connsiteX7357" fmla="*/ 3064435 w 5155357"/>
              <a:gd name="connsiteY7357" fmla="*/ 287821 h 1041673"/>
              <a:gd name="connsiteX7358" fmla="*/ 3050506 w 5155357"/>
              <a:gd name="connsiteY7358" fmla="*/ 289997 h 1041673"/>
              <a:gd name="connsiteX7359" fmla="*/ 3009780 w 5155357"/>
              <a:gd name="connsiteY7359" fmla="*/ 313438 h 1041673"/>
              <a:gd name="connsiteX7360" fmla="*/ 3000267 w 5155357"/>
              <a:gd name="connsiteY7360" fmla="*/ 324630 h 1041673"/>
              <a:gd name="connsiteX7361" fmla="*/ 2991873 w 5155357"/>
              <a:gd name="connsiteY7361" fmla="*/ 335200 h 1041673"/>
              <a:gd name="connsiteX7362" fmla="*/ 2957240 w 5155357"/>
              <a:gd name="connsiteY7362" fmla="*/ 377045 h 1041673"/>
              <a:gd name="connsiteX7363" fmla="*/ 2956121 w 5155357"/>
              <a:gd name="connsiteY7363" fmla="*/ 380403 h 1041673"/>
              <a:gd name="connsiteX7364" fmla="*/ 2918131 w 5155357"/>
              <a:gd name="connsiteY7364" fmla="*/ 433503 h 1041673"/>
              <a:gd name="connsiteX7365" fmla="*/ 2918690 w 5155357"/>
              <a:gd name="connsiteY7365" fmla="*/ 436860 h 1041673"/>
              <a:gd name="connsiteX7366" fmla="*/ 2900286 w 5155357"/>
              <a:gd name="connsiteY7366" fmla="*/ 465337 h 1041673"/>
              <a:gd name="connsiteX7367" fmla="*/ 2884679 w 5155357"/>
              <a:gd name="connsiteY7367" fmla="*/ 486540 h 1041673"/>
              <a:gd name="connsiteX7368" fmla="*/ 2870752 w 5155357"/>
              <a:gd name="connsiteY7368" fmla="*/ 509359 h 1041673"/>
              <a:gd name="connsiteX7369" fmla="*/ 2870752 w 5155357"/>
              <a:gd name="connsiteY7369" fmla="*/ 508799 h 1041673"/>
              <a:gd name="connsiteX7370" fmla="*/ 2870627 w 5155357"/>
              <a:gd name="connsiteY7370" fmla="*/ 508799 h 1041673"/>
              <a:gd name="connsiteX7371" fmla="*/ 2871560 w 5155357"/>
              <a:gd name="connsiteY7371" fmla="*/ 506748 h 1041673"/>
              <a:gd name="connsiteX7372" fmla="*/ 2872679 w 5155357"/>
              <a:gd name="connsiteY7372" fmla="*/ 504261 h 1041673"/>
              <a:gd name="connsiteX7373" fmla="*/ 2872119 w 5155357"/>
              <a:gd name="connsiteY7373" fmla="*/ 503328 h 1041673"/>
              <a:gd name="connsiteX7374" fmla="*/ 2871187 w 5155357"/>
              <a:gd name="connsiteY7374" fmla="*/ 503887 h 1041673"/>
              <a:gd name="connsiteX7375" fmla="*/ 2870254 w 5155357"/>
              <a:gd name="connsiteY7375" fmla="*/ 506001 h 1041673"/>
              <a:gd name="connsiteX7376" fmla="*/ 2869260 w 5155357"/>
              <a:gd name="connsiteY7376" fmla="*/ 508364 h 1041673"/>
              <a:gd name="connsiteX7377" fmla="*/ 2869197 w 5155357"/>
              <a:gd name="connsiteY7377" fmla="*/ 508364 h 1041673"/>
              <a:gd name="connsiteX7378" fmla="*/ 2864161 w 5155357"/>
              <a:gd name="connsiteY7378" fmla="*/ 514458 h 1041673"/>
              <a:gd name="connsiteX7379" fmla="*/ 2865280 w 5155357"/>
              <a:gd name="connsiteY7379" fmla="*/ 522230 h 1041673"/>
              <a:gd name="connsiteX7380" fmla="*/ 2845756 w 5155357"/>
              <a:gd name="connsiteY7380" fmla="*/ 563018 h 1041673"/>
              <a:gd name="connsiteX7381" fmla="*/ 2845756 w 5155357"/>
              <a:gd name="connsiteY7381" fmla="*/ 561837 h 1041673"/>
              <a:gd name="connsiteX7382" fmla="*/ 2845756 w 5155357"/>
              <a:gd name="connsiteY7382" fmla="*/ 561837 h 1041673"/>
              <a:gd name="connsiteX7383" fmla="*/ 2845756 w 5155357"/>
              <a:gd name="connsiteY7383" fmla="*/ 561837 h 1041673"/>
              <a:gd name="connsiteX7384" fmla="*/ 2845881 w 5155357"/>
              <a:gd name="connsiteY7384" fmla="*/ 561837 h 1041673"/>
              <a:gd name="connsiteX7385" fmla="*/ 2845943 w 5155357"/>
              <a:gd name="connsiteY7385" fmla="*/ 561588 h 1041673"/>
              <a:gd name="connsiteX7386" fmla="*/ 2846253 w 5155357"/>
              <a:gd name="connsiteY7386" fmla="*/ 560282 h 1041673"/>
              <a:gd name="connsiteX7387" fmla="*/ 2846253 w 5155357"/>
              <a:gd name="connsiteY7387" fmla="*/ 560034 h 1041673"/>
              <a:gd name="connsiteX7388" fmla="*/ 2845756 w 5155357"/>
              <a:gd name="connsiteY7388" fmla="*/ 559350 h 1041673"/>
              <a:gd name="connsiteX7389" fmla="*/ 2845072 w 5155357"/>
              <a:gd name="connsiteY7389" fmla="*/ 559909 h 1041673"/>
              <a:gd name="connsiteX7390" fmla="*/ 2845072 w 5155357"/>
              <a:gd name="connsiteY7390" fmla="*/ 560158 h 1041673"/>
              <a:gd name="connsiteX7391" fmla="*/ 2844886 w 5155357"/>
              <a:gd name="connsiteY7391" fmla="*/ 560904 h 1041673"/>
              <a:gd name="connsiteX7392" fmla="*/ 2844637 w 5155357"/>
              <a:gd name="connsiteY7392" fmla="*/ 561029 h 1041673"/>
              <a:gd name="connsiteX7393" fmla="*/ 2844637 w 5155357"/>
              <a:gd name="connsiteY7393" fmla="*/ 560780 h 1041673"/>
              <a:gd name="connsiteX7394" fmla="*/ 2833383 w 5155357"/>
              <a:gd name="connsiteY7394" fmla="*/ 583723 h 1041673"/>
              <a:gd name="connsiteX7395" fmla="*/ 2821631 w 5155357"/>
              <a:gd name="connsiteY7395" fmla="*/ 616118 h 1041673"/>
              <a:gd name="connsiteX7396" fmla="*/ 2814917 w 5155357"/>
              <a:gd name="connsiteY7396" fmla="*/ 642294 h 1041673"/>
              <a:gd name="connsiteX7397" fmla="*/ 2815040 w 5155357"/>
              <a:gd name="connsiteY7397" fmla="*/ 642294 h 1041673"/>
              <a:gd name="connsiteX7398" fmla="*/ 2814730 w 5155357"/>
              <a:gd name="connsiteY7398" fmla="*/ 643600 h 1041673"/>
              <a:gd name="connsiteX7399" fmla="*/ 2813859 w 5155357"/>
              <a:gd name="connsiteY7399" fmla="*/ 648139 h 1041673"/>
              <a:gd name="connsiteX7400" fmla="*/ 2814668 w 5155357"/>
              <a:gd name="connsiteY7400" fmla="*/ 649010 h 1041673"/>
              <a:gd name="connsiteX7401" fmla="*/ 2814668 w 5155357"/>
              <a:gd name="connsiteY7401" fmla="*/ 649010 h 1041673"/>
              <a:gd name="connsiteX7402" fmla="*/ 2815538 w 5155357"/>
              <a:gd name="connsiteY7402" fmla="*/ 648201 h 1041673"/>
              <a:gd name="connsiteX7403" fmla="*/ 2816347 w 5155357"/>
              <a:gd name="connsiteY7403" fmla="*/ 644035 h 1041673"/>
              <a:gd name="connsiteX7404" fmla="*/ 2816657 w 5155357"/>
              <a:gd name="connsiteY7404" fmla="*/ 642916 h 1041673"/>
              <a:gd name="connsiteX7405" fmla="*/ 2816657 w 5155357"/>
              <a:gd name="connsiteY7405" fmla="*/ 642916 h 1041673"/>
              <a:gd name="connsiteX7406" fmla="*/ 2818895 w 5155357"/>
              <a:gd name="connsiteY7406" fmla="*/ 641735 h 1041673"/>
              <a:gd name="connsiteX7407" fmla="*/ 2813859 w 5155357"/>
              <a:gd name="connsiteY7407" fmla="*/ 657404 h 1041673"/>
              <a:gd name="connsiteX7408" fmla="*/ 2814419 w 5155357"/>
              <a:gd name="connsiteY7408" fmla="*/ 651745 h 1041673"/>
              <a:gd name="connsiteX7409" fmla="*/ 2809942 w 5155357"/>
              <a:gd name="connsiteY7409" fmla="*/ 662378 h 1041673"/>
              <a:gd name="connsiteX7410" fmla="*/ 2802667 w 5155357"/>
              <a:gd name="connsiteY7410" fmla="*/ 702047 h 1041673"/>
              <a:gd name="connsiteX7411" fmla="*/ 2802729 w 5155357"/>
              <a:gd name="connsiteY7411" fmla="*/ 702047 h 1041673"/>
              <a:gd name="connsiteX7412" fmla="*/ 2801796 w 5155357"/>
              <a:gd name="connsiteY7412" fmla="*/ 708389 h 1041673"/>
              <a:gd name="connsiteX7413" fmla="*/ 2802605 w 5155357"/>
              <a:gd name="connsiteY7413" fmla="*/ 709322 h 1041673"/>
              <a:gd name="connsiteX7414" fmla="*/ 2802605 w 5155357"/>
              <a:gd name="connsiteY7414" fmla="*/ 709322 h 1041673"/>
              <a:gd name="connsiteX7415" fmla="*/ 2803475 w 5155357"/>
              <a:gd name="connsiteY7415" fmla="*/ 708513 h 1041673"/>
              <a:gd name="connsiteX7416" fmla="*/ 2804284 w 5155357"/>
              <a:gd name="connsiteY7416" fmla="*/ 702607 h 1041673"/>
              <a:gd name="connsiteX7417" fmla="*/ 2804284 w 5155357"/>
              <a:gd name="connsiteY7417" fmla="*/ 702607 h 1041673"/>
              <a:gd name="connsiteX7418" fmla="*/ 2807082 w 5155357"/>
              <a:gd name="connsiteY7418" fmla="*/ 696948 h 1041673"/>
              <a:gd name="connsiteX7419" fmla="*/ 2803165 w 5155357"/>
              <a:gd name="connsiteY7419" fmla="*/ 717591 h 1041673"/>
              <a:gd name="connsiteX7420" fmla="*/ 2800367 w 5155357"/>
              <a:gd name="connsiteY7420" fmla="*/ 714234 h 1041673"/>
              <a:gd name="connsiteX7421" fmla="*/ 2794771 w 5155357"/>
              <a:gd name="connsiteY7421" fmla="*/ 755022 h 1041673"/>
              <a:gd name="connsiteX7422" fmla="*/ 2792532 w 5155357"/>
              <a:gd name="connsiteY7422" fmla="*/ 767769 h 1041673"/>
              <a:gd name="connsiteX7423" fmla="*/ 2793092 w 5155357"/>
              <a:gd name="connsiteY7423" fmla="*/ 786235 h 1041673"/>
              <a:gd name="connsiteX7424" fmla="*/ 2793092 w 5155357"/>
              <a:gd name="connsiteY7424" fmla="*/ 795127 h 1041673"/>
              <a:gd name="connsiteX7425" fmla="*/ 2794771 w 5155357"/>
              <a:gd name="connsiteY7425" fmla="*/ 800785 h 1041673"/>
              <a:gd name="connsiteX7426" fmla="*/ 2795331 w 5155357"/>
              <a:gd name="connsiteY7426" fmla="*/ 825842 h 1041673"/>
              <a:gd name="connsiteX7427" fmla="*/ 2797009 w 5155357"/>
              <a:gd name="connsiteY7427" fmla="*/ 833117 h 1041673"/>
              <a:gd name="connsiteX7428" fmla="*/ 2802605 w 5155357"/>
              <a:gd name="connsiteY7428" fmla="*/ 852703 h 1041673"/>
              <a:gd name="connsiteX7429" fmla="*/ 2805963 w 5155357"/>
              <a:gd name="connsiteY7429" fmla="*/ 865449 h 1041673"/>
              <a:gd name="connsiteX7430" fmla="*/ 2842212 w 5155357"/>
              <a:gd name="connsiteY7430" fmla="*/ 916248 h 1041673"/>
              <a:gd name="connsiteX7431" fmla="*/ 2871808 w 5155357"/>
              <a:gd name="connsiteY7431" fmla="*/ 943669 h 1041673"/>
              <a:gd name="connsiteX7432" fmla="*/ 2904203 w 5155357"/>
              <a:gd name="connsiteY7432" fmla="*/ 959772 h 1041673"/>
              <a:gd name="connsiteX7433" fmla="*/ 2907560 w 5155357"/>
              <a:gd name="connsiteY7433" fmla="*/ 959213 h 1041673"/>
              <a:gd name="connsiteX7434" fmla="*/ 2923167 w 5155357"/>
              <a:gd name="connsiteY7434" fmla="*/ 961451 h 1041673"/>
              <a:gd name="connsiteX7435" fmla="*/ 2961096 w 5155357"/>
              <a:gd name="connsiteY7435" fmla="*/ 953679 h 1041673"/>
              <a:gd name="connsiteX7436" fmla="*/ 2999024 w 5155357"/>
              <a:gd name="connsiteY7436" fmla="*/ 943047 h 1041673"/>
              <a:gd name="connsiteX7437" fmla="*/ 3011894 w 5155357"/>
              <a:gd name="connsiteY7437" fmla="*/ 932974 h 1041673"/>
              <a:gd name="connsiteX7438" fmla="*/ 3016371 w 5155357"/>
              <a:gd name="connsiteY7438" fmla="*/ 927316 h 1041673"/>
              <a:gd name="connsiteX7439" fmla="*/ 3016931 w 5155357"/>
              <a:gd name="connsiteY7439" fmla="*/ 923958 h 1041673"/>
              <a:gd name="connsiteX7440" fmla="*/ 3017490 w 5155357"/>
              <a:gd name="connsiteY7440" fmla="*/ 922901 h 1041673"/>
              <a:gd name="connsiteX7441" fmla="*/ 3029739 w 5155357"/>
              <a:gd name="connsiteY7441" fmla="*/ 911150 h 1041673"/>
              <a:gd name="connsiteX7442" fmla="*/ 3034776 w 5155357"/>
              <a:gd name="connsiteY7442" fmla="*/ 902694 h 1041673"/>
              <a:gd name="connsiteX7443" fmla="*/ 3052061 w 5155357"/>
              <a:gd name="connsiteY7443" fmla="*/ 878134 h 1041673"/>
              <a:gd name="connsiteX7444" fmla="*/ 3062693 w 5155357"/>
              <a:gd name="connsiteY7444" fmla="*/ 860848 h 1041673"/>
              <a:gd name="connsiteX7445" fmla="*/ 3073885 w 5155357"/>
              <a:gd name="connsiteY7445" fmla="*/ 844122 h 1041673"/>
              <a:gd name="connsiteX7446" fmla="*/ 3092849 w 5155357"/>
              <a:gd name="connsiteY7446" fmla="*/ 807313 h 1041673"/>
              <a:gd name="connsiteX7447" fmla="*/ 3111814 w 5155357"/>
              <a:gd name="connsiteY7447" fmla="*/ 770442 h 1041673"/>
              <a:gd name="connsiteX7448" fmla="*/ 3111814 w 5155357"/>
              <a:gd name="connsiteY7448" fmla="*/ 767085 h 1041673"/>
              <a:gd name="connsiteX7449" fmla="*/ 3115731 w 5155357"/>
              <a:gd name="connsiteY7449" fmla="*/ 762608 h 1041673"/>
              <a:gd name="connsiteX7450" fmla="*/ 3121326 w 5155357"/>
              <a:gd name="connsiteY7450" fmla="*/ 748680 h 1041673"/>
              <a:gd name="connsiteX7451" fmla="*/ 3125804 w 5155357"/>
              <a:gd name="connsiteY7451" fmla="*/ 736991 h 1041673"/>
              <a:gd name="connsiteX7452" fmla="*/ 3125804 w 5155357"/>
              <a:gd name="connsiteY7452" fmla="*/ 732452 h 1041673"/>
              <a:gd name="connsiteX7453" fmla="*/ 3128601 w 5155357"/>
              <a:gd name="connsiteY7453" fmla="*/ 726918 h 1041673"/>
              <a:gd name="connsiteX7454" fmla="*/ 3128601 w 5155357"/>
              <a:gd name="connsiteY7454" fmla="*/ 724617 h 1041673"/>
              <a:gd name="connsiteX7455" fmla="*/ 3129721 w 5155357"/>
              <a:gd name="connsiteY7455" fmla="*/ 718462 h 1041673"/>
              <a:gd name="connsiteX7456" fmla="*/ 3131959 w 5155357"/>
              <a:gd name="connsiteY7456" fmla="*/ 712368 h 1041673"/>
              <a:gd name="connsiteX7457" fmla="*/ 3134757 w 5155357"/>
              <a:gd name="connsiteY7457" fmla="*/ 711187 h 1041673"/>
              <a:gd name="connsiteX7458" fmla="*/ 3135316 w 5155357"/>
              <a:gd name="connsiteY7458" fmla="*/ 704472 h 1041673"/>
              <a:gd name="connsiteX7459" fmla="*/ 3136995 w 5155357"/>
              <a:gd name="connsiteY7459" fmla="*/ 705094 h 1041673"/>
              <a:gd name="connsiteX7460" fmla="*/ 3159317 w 5155357"/>
              <a:gd name="connsiteY7460" fmla="*/ 626315 h 1041673"/>
              <a:gd name="connsiteX7461" fmla="*/ 3160995 w 5155357"/>
              <a:gd name="connsiteY7461" fmla="*/ 612947 h 1041673"/>
              <a:gd name="connsiteX7462" fmla="*/ 3160436 w 5155357"/>
              <a:gd name="connsiteY7462" fmla="*/ 608532 h 1041673"/>
              <a:gd name="connsiteX7463" fmla="*/ 3164353 w 5155357"/>
              <a:gd name="connsiteY7463" fmla="*/ 591247 h 1041673"/>
              <a:gd name="connsiteX7464" fmla="*/ 3163980 w 5155357"/>
              <a:gd name="connsiteY7464" fmla="*/ 591371 h 1041673"/>
              <a:gd name="connsiteX7465" fmla="*/ 3164416 w 5155357"/>
              <a:gd name="connsiteY7465" fmla="*/ 589630 h 1041673"/>
              <a:gd name="connsiteX7466" fmla="*/ 3164416 w 5155357"/>
              <a:gd name="connsiteY7466" fmla="*/ 589319 h 1041673"/>
              <a:gd name="connsiteX7467" fmla="*/ 3164104 w 5155357"/>
              <a:gd name="connsiteY7467" fmla="*/ 588946 h 1041673"/>
              <a:gd name="connsiteX7468" fmla="*/ 3163732 w 5155357"/>
              <a:gd name="connsiteY7468" fmla="*/ 589257 h 1041673"/>
              <a:gd name="connsiteX7469" fmla="*/ 3163732 w 5155357"/>
              <a:gd name="connsiteY7469" fmla="*/ 589568 h 1041673"/>
              <a:gd name="connsiteX7470" fmla="*/ 3163669 w 5155357"/>
              <a:gd name="connsiteY7470" fmla="*/ 590003 h 1041673"/>
              <a:gd name="connsiteX7471" fmla="*/ 3163856 w 5155357"/>
              <a:gd name="connsiteY7471" fmla="*/ 577754 h 1041673"/>
              <a:gd name="connsiteX7472" fmla="*/ 3166094 w 5155357"/>
              <a:gd name="connsiteY7472" fmla="*/ 553754 h 1041673"/>
              <a:gd name="connsiteX7473" fmla="*/ 3130964 w 5155357"/>
              <a:gd name="connsiteY7473" fmla="*/ 332091 h 1041673"/>
              <a:gd name="connsiteX7474" fmla="*/ 3134881 w 5155357"/>
              <a:gd name="connsiteY7474" fmla="*/ 334330 h 1041673"/>
              <a:gd name="connsiteX7475" fmla="*/ 3135130 w 5155357"/>
              <a:gd name="connsiteY7475" fmla="*/ 334454 h 1041673"/>
              <a:gd name="connsiteX7476" fmla="*/ 3133886 w 5155357"/>
              <a:gd name="connsiteY7476" fmla="*/ 334889 h 1041673"/>
              <a:gd name="connsiteX7477" fmla="*/ 3132581 w 5155357"/>
              <a:gd name="connsiteY7477" fmla="*/ 335014 h 1041673"/>
              <a:gd name="connsiteX7478" fmla="*/ 3132581 w 5155357"/>
              <a:gd name="connsiteY7478" fmla="*/ 335014 h 1041673"/>
              <a:gd name="connsiteX7479" fmla="*/ 3129782 w 5155357"/>
              <a:gd name="connsiteY7479" fmla="*/ 334330 h 1041673"/>
              <a:gd name="connsiteX7480" fmla="*/ 3130902 w 5155357"/>
              <a:gd name="connsiteY7480" fmla="*/ 332091 h 1041673"/>
              <a:gd name="connsiteX7481" fmla="*/ 2812180 w 5155357"/>
              <a:gd name="connsiteY7481" fmla="*/ 665922 h 1041673"/>
              <a:gd name="connsiteX7482" fmla="*/ 2813859 w 5155357"/>
              <a:gd name="connsiteY7482" fmla="*/ 658647 h 1041673"/>
              <a:gd name="connsiteX7483" fmla="*/ 2812180 w 5155357"/>
              <a:gd name="connsiteY7483" fmla="*/ 665922 h 1041673"/>
              <a:gd name="connsiteX7484" fmla="*/ 3129845 w 5155357"/>
              <a:gd name="connsiteY7484" fmla="*/ 572096 h 1041673"/>
              <a:gd name="connsiteX7485" fmla="*/ 3129410 w 5155357"/>
              <a:gd name="connsiteY7485" fmla="*/ 574272 h 1041673"/>
              <a:gd name="connsiteX7486" fmla="*/ 3128042 w 5155357"/>
              <a:gd name="connsiteY7486" fmla="*/ 574708 h 1041673"/>
              <a:gd name="connsiteX7487" fmla="*/ 3129845 w 5155357"/>
              <a:gd name="connsiteY7487" fmla="*/ 572096 h 1041673"/>
              <a:gd name="connsiteX7488" fmla="*/ 3127917 w 5155357"/>
              <a:gd name="connsiteY7488" fmla="*/ 580179 h 1041673"/>
              <a:gd name="connsiteX7489" fmla="*/ 3127109 w 5155357"/>
              <a:gd name="connsiteY7489" fmla="*/ 582853 h 1041673"/>
              <a:gd name="connsiteX7490" fmla="*/ 3126052 w 5155357"/>
              <a:gd name="connsiteY7490" fmla="*/ 582355 h 1041673"/>
              <a:gd name="connsiteX7491" fmla="*/ 3127917 w 5155357"/>
              <a:gd name="connsiteY7491" fmla="*/ 580179 h 1041673"/>
              <a:gd name="connsiteX7492" fmla="*/ 3124871 w 5155357"/>
              <a:gd name="connsiteY7492" fmla="*/ 621589 h 1041673"/>
              <a:gd name="connsiteX7493" fmla="*/ 3124249 w 5155357"/>
              <a:gd name="connsiteY7493" fmla="*/ 621154 h 1041673"/>
              <a:gd name="connsiteX7494" fmla="*/ 3127047 w 5155357"/>
              <a:gd name="connsiteY7494" fmla="*/ 604615 h 1041673"/>
              <a:gd name="connsiteX7495" fmla="*/ 3124809 w 5155357"/>
              <a:gd name="connsiteY7495" fmla="*/ 621278 h 1041673"/>
              <a:gd name="connsiteX7496" fmla="*/ 3124809 w 5155357"/>
              <a:gd name="connsiteY7496" fmla="*/ 621589 h 1041673"/>
              <a:gd name="connsiteX7497" fmla="*/ 3124933 w 5155357"/>
              <a:gd name="connsiteY7497" fmla="*/ 591371 h 1041673"/>
              <a:gd name="connsiteX7498" fmla="*/ 3125617 w 5155357"/>
              <a:gd name="connsiteY7498" fmla="*/ 588760 h 1041673"/>
              <a:gd name="connsiteX7499" fmla="*/ 3126922 w 5155357"/>
              <a:gd name="connsiteY7499" fmla="*/ 587392 h 1041673"/>
              <a:gd name="connsiteX7500" fmla="*/ 3126736 w 5155357"/>
              <a:gd name="connsiteY7500" fmla="*/ 590314 h 1041673"/>
              <a:gd name="connsiteX7501" fmla="*/ 3126736 w 5155357"/>
              <a:gd name="connsiteY7501" fmla="*/ 592179 h 1041673"/>
              <a:gd name="connsiteX7502" fmla="*/ 3125866 w 5155357"/>
              <a:gd name="connsiteY7502" fmla="*/ 593485 h 1041673"/>
              <a:gd name="connsiteX7503" fmla="*/ 3125804 w 5155357"/>
              <a:gd name="connsiteY7503" fmla="*/ 595910 h 1041673"/>
              <a:gd name="connsiteX7504" fmla="*/ 3125430 w 5155357"/>
              <a:gd name="connsiteY7504" fmla="*/ 598584 h 1041673"/>
              <a:gd name="connsiteX7505" fmla="*/ 3125306 w 5155357"/>
              <a:gd name="connsiteY7505" fmla="*/ 598397 h 1041673"/>
              <a:gd name="connsiteX7506" fmla="*/ 3124871 w 5155357"/>
              <a:gd name="connsiteY7506" fmla="*/ 598086 h 1041673"/>
              <a:gd name="connsiteX7507" fmla="*/ 3124871 w 5155357"/>
              <a:gd name="connsiteY7507" fmla="*/ 597838 h 1041673"/>
              <a:gd name="connsiteX7508" fmla="*/ 3124809 w 5155357"/>
              <a:gd name="connsiteY7508" fmla="*/ 595537 h 1041673"/>
              <a:gd name="connsiteX7509" fmla="*/ 3124995 w 5155357"/>
              <a:gd name="connsiteY7509" fmla="*/ 595537 h 1041673"/>
              <a:gd name="connsiteX7510" fmla="*/ 3125058 w 5155357"/>
              <a:gd name="connsiteY7510" fmla="*/ 595537 h 1041673"/>
              <a:gd name="connsiteX7511" fmla="*/ 3125617 w 5155357"/>
              <a:gd name="connsiteY7511" fmla="*/ 594977 h 1041673"/>
              <a:gd name="connsiteX7512" fmla="*/ 3125181 w 5155357"/>
              <a:gd name="connsiteY7512" fmla="*/ 594418 h 1041673"/>
              <a:gd name="connsiteX7513" fmla="*/ 3125306 w 5155357"/>
              <a:gd name="connsiteY7513" fmla="*/ 594418 h 1041673"/>
              <a:gd name="connsiteX7514" fmla="*/ 3125866 w 5155357"/>
              <a:gd name="connsiteY7514" fmla="*/ 591620 h 1041673"/>
              <a:gd name="connsiteX7515" fmla="*/ 3124497 w 5155357"/>
              <a:gd name="connsiteY7515" fmla="*/ 594107 h 1041673"/>
              <a:gd name="connsiteX7516" fmla="*/ 3124871 w 5155357"/>
              <a:gd name="connsiteY7516" fmla="*/ 591247 h 1041673"/>
              <a:gd name="connsiteX7517" fmla="*/ 3124560 w 5155357"/>
              <a:gd name="connsiteY7517" fmla="*/ 594293 h 1041673"/>
              <a:gd name="connsiteX7518" fmla="*/ 3124560 w 5155357"/>
              <a:gd name="connsiteY7518" fmla="*/ 594293 h 1041673"/>
              <a:gd name="connsiteX7519" fmla="*/ 3124560 w 5155357"/>
              <a:gd name="connsiteY7519" fmla="*/ 594293 h 1041673"/>
              <a:gd name="connsiteX7520" fmla="*/ 3124560 w 5155357"/>
              <a:gd name="connsiteY7520" fmla="*/ 594293 h 1041673"/>
              <a:gd name="connsiteX7521" fmla="*/ 3124249 w 5155357"/>
              <a:gd name="connsiteY7521" fmla="*/ 595475 h 1041673"/>
              <a:gd name="connsiteX7522" fmla="*/ 3124249 w 5155357"/>
              <a:gd name="connsiteY7522" fmla="*/ 595599 h 1041673"/>
              <a:gd name="connsiteX7523" fmla="*/ 3124249 w 5155357"/>
              <a:gd name="connsiteY7523" fmla="*/ 595475 h 1041673"/>
              <a:gd name="connsiteX7524" fmla="*/ 3124249 w 5155357"/>
              <a:gd name="connsiteY7524" fmla="*/ 595475 h 1041673"/>
              <a:gd name="connsiteX7525" fmla="*/ 3123379 w 5155357"/>
              <a:gd name="connsiteY7525" fmla="*/ 599019 h 1041673"/>
              <a:gd name="connsiteX7526" fmla="*/ 3123130 w 5155357"/>
              <a:gd name="connsiteY7526" fmla="*/ 600325 h 1041673"/>
              <a:gd name="connsiteX7527" fmla="*/ 3123379 w 5155357"/>
              <a:gd name="connsiteY7527" fmla="*/ 599019 h 1041673"/>
              <a:gd name="connsiteX7528" fmla="*/ 3121326 w 5155357"/>
              <a:gd name="connsiteY7528" fmla="*/ 612387 h 1041673"/>
              <a:gd name="connsiteX7529" fmla="*/ 3121575 w 5155357"/>
              <a:gd name="connsiteY7529" fmla="*/ 610397 h 1041673"/>
              <a:gd name="connsiteX7530" fmla="*/ 3121637 w 5155357"/>
              <a:gd name="connsiteY7530" fmla="*/ 609278 h 1041673"/>
              <a:gd name="connsiteX7531" fmla="*/ 3121824 w 5155357"/>
              <a:gd name="connsiteY7531" fmla="*/ 606729 h 1041673"/>
              <a:gd name="connsiteX7532" fmla="*/ 3122633 w 5155357"/>
              <a:gd name="connsiteY7532" fmla="*/ 604615 h 1041673"/>
              <a:gd name="connsiteX7533" fmla="*/ 3122943 w 5155357"/>
              <a:gd name="connsiteY7533" fmla="*/ 602377 h 1041673"/>
              <a:gd name="connsiteX7534" fmla="*/ 3123130 w 5155357"/>
              <a:gd name="connsiteY7534" fmla="*/ 600573 h 1041673"/>
              <a:gd name="connsiteX7535" fmla="*/ 3124249 w 5155357"/>
              <a:gd name="connsiteY7535" fmla="*/ 598522 h 1041673"/>
              <a:gd name="connsiteX7536" fmla="*/ 3124871 w 5155357"/>
              <a:gd name="connsiteY7536" fmla="*/ 598957 h 1041673"/>
              <a:gd name="connsiteX7537" fmla="*/ 3125119 w 5155357"/>
              <a:gd name="connsiteY7537" fmla="*/ 599019 h 1041673"/>
              <a:gd name="connsiteX7538" fmla="*/ 3125368 w 5155357"/>
              <a:gd name="connsiteY7538" fmla="*/ 598895 h 1041673"/>
              <a:gd name="connsiteX7539" fmla="*/ 3125306 w 5155357"/>
              <a:gd name="connsiteY7539" fmla="*/ 599268 h 1041673"/>
              <a:gd name="connsiteX7540" fmla="*/ 3124062 w 5155357"/>
              <a:gd name="connsiteY7540" fmla="*/ 604117 h 1041673"/>
              <a:gd name="connsiteX7541" fmla="*/ 3123876 w 5155357"/>
              <a:gd name="connsiteY7541" fmla="*/ 607848 h 1041673"/>
              <a:gd name="connsiteX7542" fmla="*/ 3122695 w 5155357"/>
              <a:gd name="connsiteY7542" fmla="*/ 610833 h 1041673"/>
              <a:gd name="connsiteX7543" fmla="*/ 3122135 w 5155357"/>
              <a:gd name="connsiteY7543" fmla="*/ 613693 h 1041673"/>
              <a:gd name="connsiteX7544" fmla="*/ 3121451 w 5155357"/>
              <a:gd name="connsiteY7544" fmla="*/ 616366 h 1041673"/>
              <a:gd name="connsiteX7545" fmla="*/ 3121451 w 5155357"/>
              <a:gd name="connsiteY7545" fmla="*/ 612387 h 1041673"/>
              <a:gd name="connsiteX7546" fmla="*/ 3115606 w 5155357"/>
              <a:gd name="connsiteY7546" fmla="*/ 635828 h 1041673"/>
              <a:gd name="connsiteX7547" fmla="*/ 3116415 w 5155357"/>
              <a:gd name="connsiteY7547" fmla="*/ 631351 h 1041673"/>
              <a:gd name="connsiteX7548" fmla="*/ 3117285 w 5155357"/>
              <a:gd name="connsiteY7548" fmla="*/ 629983 h 1041673"/>
              <a:gd name="connsiteX7549" fmla="*/ 3117099 w 5155357"/>
              <a:gd name="connsiteY7549" fmla="*/ 628242 h 1041673"/>
              <a:gd name="connsiteX7550" fmla="*/ 3117285 w 5155357"/>
              <a:gd name="connsiteY7550" fmla="*/ 626999 h 1041673"/>
              <a:gd name="connsiteX7551" fmla="*/ 3117285 w 5155357"/>
              <a:gd name="connsiteY7551" fmla="*/ 626999 h 1041673"/>
              <a:gd name="connsiteX7552" fmla="*/ 3116974 w 5155357"/>
              <a:gd name="connsiteY7552" fmla="*/ 625817 h 1041673"/>
              <a:gd name="connsiteX7553" fmla="*/ 3117099 w 5155357"/>
              <a:gd name="connsiteY7553" fmla="*/ 625817 h 1041673"/>
              <a:gd name="connsiteX7554" fmla="*/ 3118466 w 5155357"/>
              <a:gd name="connsiteY7554" fmla="*/ 624574 h 1041673"/>
              <a:gd name="connsiteX7555" fmla="*/ 3118653 w 5155357"/>
              <a:gd name="connsiteY7555" fmla="*/ 623517 h 1041673"/>
              <a:gd name="connsiteX7556" fmla="*/ 3118715 w 5155357"/>
              <a:gd name="connsiteY7556" fmla="*/ 622833 h 1041673"/>
              <a:gd name="connsiteX7557" fmla="*/ 3119772 w 5155357"/>
              <a:gd name="connsiteY7557" fmla="*/ 620595 h 1041673"/>
              <a:gd name="connsiteX7558" fmla="*/ 3120207 w 5155357"/>
              <a:gd name="connsiteY7558" fmla="*/ 621962 h 1041673"/>
              <a:gd name="connsiteX7559" fmla="*/ 3120207 w 5155357"/>
              <a:gd name="connsiteY7559" fmla="*/ 623828 h 1041673"/>
              <a:gd name="connsiteX7560" fmla="*/ 3119524 w 5155357"/>
              <a:gd name="connsiteY7560" fmla="*/ 626191 h 1041673"/>
              <a:gd name="connsiteX7561" fmla="*/ 3118094 w 5155357"/>
              <a:gd name="connsiteY7561" fmla="*/ 628553 h 1041673"/>
              <a:gd name="connsiteX7562" fmla="*/ 3118031 w 5155357"/>
              <a:gd name="connsiteY7562" fmla="*/ 630854 h 1041673"/>
              <a:gd name="connsiteX7563" fmla="*/ 3118404 w 5155357"/>
              <a:gd name="connsiteY7563" fmla="*/ 632408 h 1041673"/>
              <a:gd name="connsiteX7564" fmla="*/ 3118653 w 5155357"/>
              <a:gd name="connsiteY7564" fmla="*/ 633527 h 1041673"/>
              <a:gd name="connsiteX7565" fmla="*/ 3117409 w 5155357"/>
              <a:gd name="connsiteY7565" fmla="*/ 634709 h 1041673"/>
              <a:gd name="connsiteX7566" fmla="*/ 3116974 w 5155357"/>
              <a:gd name="connsiteY7566" fmla="*/ 636512 h 1041673"/>
              <a:gd name="connsiteX7567" fmla="*/ 3116601 w 5155357"/>
              <a:gd name="connsiteY7567" fmla="*/ 638937 h 1041673"/>
              <a:gd name="connsiteX7568" fmla="*/ 3115792 w 5155357"/>
              <a:gd name="connsiteY7568" fmla="*/ 639248 h 1041673"/>
              <a:gd name="connsiteX7569" fmla="*/ 3115544 w 5155357"/>
              <a:gd name="connsiteY7569" fmla="*/ 636450 h 1041673"/>
              <a:gd name="connsiteX7570" fmla="*/ 3115606 w 5155357"/>
              <a:gd name="connsiteY7570" fmla="*/ 635952 h 1041673"/>
              <a:gd name="connsiteX7571" fmla="*/ 3115606 w 5155357"/>
              <a:gd name="connsiteY7571" fmla="*/ 635828 h 1041673"/>
              <a:gd name="connsiteX7572" fmla="*/ 3113616 w 5155357"/>
              <a:gd name="connsiteY7572" fmla="*/ 648637 h 1041673"/>
              <a:gd name="connsiteX7573" fmla="*/ 3113306 w 5155357"/>
              <a:gd name="connsiteY7573" fmla="*/ 648761 h 1041673"/>
              <a:gd name="connsiteX7574" fmla="*/ 3113679 w 5155357"/>
              <a:gd name="connsiteY7574" fmla="*/ 647953 h 1041673"/>
              <a:gd name="connsiteX7575" fmla="*/ 3113430 w 5155357"/>
              <a:gd name="connsiteY7575" fmla="*/ 647517 h 1041673"/>
              <a:gd name="connsiteX7576" fmla="*/ 3112995 w 5155357"/>
              <a:gd name="connsiteY7576" fmla="*/ 647766 h 1041673"/>
              <a:gd name="connsiteX7577" fmla="*/ 3112932 w 5155357"/>
              <a:gd name="connsiteY7577" fmla="*/ 647953 h 1041673"/>
              <a:gd name="connsiteX7578" fmla="*/ 3114176 w 5155357"/>
              <a:gd name="connsiteY7578" fmla="*/ 641424 h 1041673"/>
              <a:gd name="connsiteX7579" fmla="*/ 3114736 w 5155357"/>
              <a:gd name="connsiteY7579" fmla="*/ 641984 h 1041673"/>
              <a:gd name="connsiteX7580" fmla="*/ 3116415 w 5155357"/>
              <a:gd name="connsiteY7580" fmla="*/ 641984 h 1041673"/>
              <a:gd name="connsiteX7581" fmla="*/ 3116415 w 5155357"/>
              <a:gd name="connsiteY7581" fmla="*/ 644284 h 1041673"/>
              <a:gd name="connsiteX7582" fmla="*/ 3116477 w 5155357"/>
              <a:gd name="connsiteY7582" fmla="*/ 644284 h 1041673"/>
              <a:gd name="connsiteX7583" fmla="*/ 3116041 w 5155357"/>
              <a:gd name="connsiteY7583" fmla="*/ 645466 h 1041673"/>
              <a:gd name="connsiteX7584" fmla="*/ 3115482 w 5155357"/>
              <a:gd name="connsiteY7584" fmla="*/ 647704 h 1041673"/>
              <a:gd name="connsiteX7585" fmla="*/ 3115295 w 5155357"/>
              <a:gd name="connsiteY7585" fmla="*/ 647704 h 1041673"/>
              <a:gd name="connsiteX7586" fmla="*/ 3112498 w 5155357"/>
              <a:gd name="connsiteY7586" fmla="*/ 656533 h 1041673"/>
              <a:gd name="connsiteX7587" fmla="*/ 3112498 w 5155357"/>
              <a:gd name="connsiteY7587" fmla="*/ 656844 h 1041673"/>
              <a:gd name="connsiteX7588" fmla="*/ 3111937 w 5155357"/>
              <a:gd name="connsiteY7588" fmla="*/ 656409 h 1041673"/>
              <a:gd name="connsiteX7589" fmla="*/ 3113616 w 5155357"/>
              <a:gd name="connsiteY7589" fmla="*/ 648699 h 1041673"/>
              <a:gd name="connsiteX7590" fmla="*/ 3108580 w 5155357"/>
              <a:gd name="connsiteY7590" fmla="*/ 668222 h 1041673"/>
              <a:gd name="connsiteX7591" fmla="*/ 3105782 w 5155357"/>
              <a:gd name="connsiteY7591" fmla="*/ 679352 h 1041673"/>
              <a:gd name="connsiteX7592" fmla="*/ 3099626 w 5155357"/>
              <a:gd name="connsiteY7592" fmla="*/ 700057 h 1041673"/>
              <a:gd name="connsiteX7593" fmla="*/ 3096891 w 5155357"/>
              <a:gd name="connsiteY7593" fmla="*/ 700493 h 1041673"/>
              <a:gd name="connsiteX7594" fmla="*/ 3096455 w 5155357"/>
              <a:gd name="connsiteY7594" fmla="*/ 700368 h 1041673"/>
              <a:gd name="connsiteX7595" fmla="*/ 3096269 w 5155357"/>
              <a:gd name="connsiteY7595" fmla="*/ 700057 h 1041673"/>
              <a:gd name="connsiteX7596" fmla="*/ 3104663 w 5155357"/>
              <a:gd name="connsiteY7596" fmla="*/ 672637 h 1041673"/>
              <a:gd name="connsiteX7597" fmla="*/ 3108580 w 5155357"/>
              <a:gd name="connsiteY7597" fmla="*/ 668222 h 1041673"/>
              <a:gd name="connsiteX7598" fmla="*/ 3095771 w 5155357"/>
              <a:gd name="connsiteY7598" fmla="*/ 714482 h 1041673"/>
              <a:gd name="connsiteX7599" fmla="*/ 3092414 w 5155357"/>
              <a:gd name="connsiteY7599" fmla="*/ 720700 h 1041673"/>
              <a:gd name="connsiteX7600" fmla="*/ 3089616 w 5155357"/>
              <a:gd name="connsiteY7600" fmla="*/ 730213 h 1041673"/>
              <a:gd name="connsiteX7601" fmla="*/ 3087937 w 5155357"/>
              <a:gd name="connsiteY7601" fmla="*/ 731333 h 1041673"/>
              <a:gd name="connsiteX7602" fmla="*/ 3087378 w 5155357"/>
              <a:gd name="connsiteY7602" fmla="*/ 735747 h 1041673"/>
              <a:gd name="connsiteX7603" fmla="*/ 3083460 w 5155357"/>
              <a:gd name="connsiteY7603" fmla="*/ 742462 h 1041673"/>
              <a:gd name="connsiteX7604" fmla="*/ 3083460 w 5155357"/>
              <a:gd name="connsiteY7604" fmla="*/ 738545 h 1041673"/>
              <a:gd name="connsiteX7605" fmla="*/ 3083336 w 5155357"/>
              <a:gd name="connsiteY7605" fmla="*/ 738545 h 1041673"/>
              <a:gd name="connsiteX7606" fmla="*/ 3085823 w 5155357"/>
              <a:gd name="connsiteY7606" fmla="*/ 731892 h 1041673"/>
              <a:gd name="connsiteX7607" fmla="*/ 3087564 w 5155357"/>
              <a:gd name="connsiteY7607" fmla="*/ 726794 h 1041673"/>
              <a:gd name="connsiteX7608" fmla="*/ 3087253 w 5155357"/>
              <a:gd name="connsiteY7608" fmla="*/ 726110 h 1041673"/>
              <a:gd name="connsiteX7609" fmla="*/ 3086569 w 5155357"/>
              <a:gd name="connsiteY7609" fmla="*/ 726421 h 1041673"/>
              <a:gd name="connsiteX7610" fmla="*/ 3084828 w 5155357"/>
              <a:gd name="connsiteY7610" fmla="*/ 731581 h 1041673"/>
              <a:gd name="connsiteX7611" fmla="*/ 3082403 w 5155357"/>
              <a:gd name="connsiteY7611" fmla="*/ 738172 h 1041673"/>
              <a:gd name="connsiteX7612" fmla="*/ 3082403 w 5155357"/>
              <a:gd name="connsiteY7612" fmla="*/ 738048 h 1041673"/>
              <a:gd name="connsiteX7613" fmla="*/ 3080663 w 5155357"/>
              <a:gd name="connsiteY7613" fmla="*/ 738545 h 1041673"/>
              <a:gd name="connsiteX7614" fmla="*/ 3082901 w 5155357"/>
              <a:gd name="connsiteY7614" fmla="*/ 728472 h 1041673"/>
              <a:gd name="connsiteX7615" fmla="*/ 3096269 w 5155357"/>
              <a:gd name="connsiteY7615" fmla="*/ 701674 h 1041673"/>
              <a:gd name="connsiteX7616" fmla="*/ 3096269 w 5155357"/>
              <a:gd name="connsiteY7616" fmla="*/ 701550 h 1041673"/>
              <a:gd name="connsiteX7617" fmla="*/ 3096829 w 5155357"/>
              <a:gd name="connsiteY7617" fmla="*/ 701674 h 1041673"/>
              <a:gd name="connsiteX7618" fmla="*/ 3096829 w 5155357"/>
              <a:gd name="connsiteY7618" fmla="*/ 704472 h 1041673"/>
              <a:gd name="connsiteX7619" fmla="*/ 3096953 w 5155357"/>
              <a:gd name="connsiteY7619" fmla="*/ 704472 h 1041673"/>
              <a:gd name="connsiteX7620" fmla="*/ 3096269 w 5155357"/>
              <a:gd name="connsiteY7620" fmla="*/ 704907 h 1041673"/>
              <a:gd name="connsiteX7621" fmla="*/ 3096145 w 5155357"/>
              <a:gd name="connsiteY7621" fmla="*/ 705653 h 1041673"/>
              <a:gd name="connsiteX7622" fmla="*/ 3096580 w 5155357"/>
              <a:gd name="connsiteY7622" fmla="*/ 705902 h 1041673"/>
              <a:gd name="connsiteX7623" fmla="*/ 3096891 w 5155357"/>
              <a:gd name="connsiteY7623" fmla="*/ 705778 h 1041673"/>
              <a:gd name="connsiteX7624" fmla="*/ 3097450 w 5155357"/>
              <a:gd name="connsiteY7624" fmla="*/ 705467 h 1041673"/>
              <a:gd name="connsiteX7625" fmla="*/ 3097450 w 5155357"/>
              <a:gd name="connsiteY7625" fmla="*/ 705467 h 1041673"/>
              <a:gd name="connsiteX7626" fmla="*/ 3097450 w 5155357"/>
              <a:gd name="connsiteY7626" fmla="*/ 705653 h 1041673"/>
              <a:gd name="connsiteX7627" fmla="*/ 3095771 w 5155357"/>
              <a:gd name="connsiteY7627" fmla="*/ 711187 h 1041673"/>
              <a:gd name="connsiteX7628" fmla="*/ 3095771 w 5155357"/>
              <a:gd name="connsiteY7628" fmla="*/ 714545 h 1041673"/>
              <a:gd name="connsiteX7629" fmla="*/ 3075253 w 5155357"/>
              <a:gd name="connsiteY7629" fmla="*/ 752659 h 1041673"/>
              <a:gd name="connsiteX7630" fmla="*/ 3075937 w 5155357"/>
              <a:gd name="connsiteY7630" fmla="*/ 748556 h 1041673"/>
              <a:gd name="connsiteX7631" fmla="*/ 3077864 w 5155357"/>
              <a:gd name="connsiteY7631" fmla="*/ 743395 h 1041673"/>
              <a:gd name="connsiteX7632" fmla="*/ 3078673 w 5155357"/>
              <a:gd name="connsiteY7632" fmla="*/ 744576 h 1041673"/>
              <a:gd name="connsiteX7633" fmla="*/ 3077678 w 5155357"/>
              <a:gd name="connsiteY7633" fmla="*/ 748183 h 1041673"/>
              <a:gd name="connsiteX7634" fmla="*/ 3075253 w 5155357"/>
              <a:gd name="connsiteY7634" fmla="*/ 752659 h 1041673"/>
              <a:gd name="connsiteX7635" fmla="*/ 3075688 w 5155357"/>
              <a:gd name="connsiteY7635" fmla="*/ 775976 h 1041673"/>
              <a:gd name="connsiteX7636" fmla="*/ 3076808 w 5155357"/>
              <a:gd name="connsiteY7636" fmla="*/ 771499 h 1041673"/>
              <a:gd name="connsiteX7637" fmla="*/ 3075688 w 5155357"/>
              <a:gd name="connsiteY7637" fmla="*/ 775976 h 1041673"/>
              <a:gd name="connsiteX7638" fmla="*/ 3079543 w 5155357"/>
              <a:gd name="connsiteY7638" fmla="*/ 750981 h 1041673"/>
              <a:gd name="connsiteX7639" fmla="*/ 3080973 w 5155357"/>
              <a:gd name="connsiteY7639" fmla="*/ 751851 h 1041673"/>
              <a:gd name="connsiteX7640" fmla="*/ 3078362 w 5155357"/>
              <a:gd name="connsiteY7640" fmla="*/ 755955 h 1041673"/>
              <a:gd name="connsiteX7641" fmla="*/ 3079543 w 5155357"/>
              <a:gd name="connsiteY7641" fmla="*/ 750981 h 1041673"/>
              <a:gd name="connsiteX7642" fmla="*/ 3079046 w 5155357"/>
              <a:gd name="connsiteY7642" fmla="*/ 742400 h 1041673"/>
              <a:gd name="connsiteX7643" fmla="*/ 3079046 w 5155357"/>
              <a:gd name="connsiteY7643" fmla="*/ 740784 h 1041673"/>
              <a:gd name="connsiteX7644" fmla="*/ 3079046 w 5155357"/>
              <a:gd name="connsiteY7644" fmla="*/ 742400 h 1041673"/>
              <a:gd name="connsiteX7645" fmla="*/ 3100248 w 5155357"/>
              <a:gd name="connsiteY7645" fmla="*/ 601817 h 1041673"/>
              <a:gd name="connsiteX7646" fmla="*/ 3101368 w 5155357"/>
              <a:gd name="connsiteY7646" fmla="*/ 602874 h 1041673"/>
              <a:gd name="connsiteX7647" fmla="*/ 3100808 w 5155357"/>
              <a:gd name="connsiteY7647" fmla="*/ 603434 h 1041673"/>
              <a:gd name="connsiteX7648" fmla="*/ 3100248 w 5155357"/>
              <a:gd name="connsiteY7648" fmla="*/ 601817 h 1041673"/>
              <a:gd name="connsiteX7649" fmla="*/ 3101368 w 5155357"/>
              <a:gd name="connsiteY7649" fmla="*/ 595102 h 1041673"/>
              <a:gd name="connsiteX7650" fmla="*/ 3101927 w 5155357"/>
              <a:gd name="connsiteY7650" fmla="*/ 596159 h 1041673"/>
              <a:gd name="connsiteX7651" fmla="*/ 3101368 w 5155357"/>
              <a:gd name="connsiteY7651" fmla="*/ 595102 h 1041673"/>
              <a:gd name="connsiteX7652" fmla="*/ 3101927 w 5155357"/>
              <a:gd name="connsiteY7652" fmla="*/ 597900 h 1041673"/>
              <a:gd name="connsiteX7653" fmla="*/ 3100248 w 5155357"/>
              <a:gd name="connsiteY7653" fmla="*/ 600076 h 1041673"/>
              <a:gd name="connsiteX7654" fmla="*/ 3101927 w 5155357"/>
              <a:gd name="connsiteY7654" fmla="*/ 597900 h 1041673"/>
              <a:gd name="connsiteX7655" fmla="*/ 3099689 w 5155357"/>
              <a:gd name="connsiteY7655" fmla="*/ 604615 h 1041673"/>
              <a:gd name="connsiteX7656" fmla="*/ 3099129 w 5155357"/>
              <a:gd name="connsiteY7656" fmla="*/ 606791 h 1041673"/>
              <a:gd name="connsiteX7657" fmla="*/ 3099689 w 5155357"/>
              <a:gd name="connsiteY7657" fmla="*/ 604615 h 1041673"/>
              <a:gd name="connsiteX7658" fmla="*/ 3098010 w 5155357"/>
              <a:gd name="connsiteY7658" fmla="*/ 613444 h 1041673"/>
              <a:gd name="connsiteX7659" fmla="*/ 3098010 w 5155357"/>
              <a:gd name="connsiteY7659" fmla="*/ 616802 h 1041673"/>
              <a:gd name="connsiteX7660" fmla="*/ 3098010 w 5155357"/>
              <a:gd name="connsiteY7660" fmla="*/ 613444 h 1041673"/>
              <a:gd name="connsiteX7661" fmla="*/ 3097450 w 5155357"/>
              <a:gd name="connsiteY7661" fmla="*/ 630232 h 1041673"/>
              <a:gd name="connsiteX7662" fmla="*/ 3094653 w 5155357"/>
              <a:gd name="connsiteY7662" fmla="*/ 639186 h 1041673"/>
              <a:gd name="connsiteX7663" fmla="*/ 3092414 w 5155357"/>
              <a:gd name="connsiteY7663" fmla="*/ 638626 h 1041673"/>
              <a:gd name="connsiteX7664" fmla="*/ 3094653 w 5155357"/>
              <a:gd name="connsiteY7664" fmla="*/ 629175 h 1041673"/>
              <a:gd name="connsiteX7665" fmla="*/ 3095212 w 5155357"/>
              <a:gd name="connsiteY7665" fmla="*/ 630232 h 1041673"/>
              <a:gd name="connsiteX7666" fmla="*/ 3097450 w 5155357"/>
              <a:gd name="connsiteY7666" fmla="*/ 630232 h 1041673"/>
              <a:gd name="connsiteX7667" fmla="*/ 3089616 w 5155357"/>
              <a:gd name="connsiteY7667" fmla="*/ 403595 h 1041673"/>
              <a:gd name="connsiteX7668" fmla="*/ 3085139 w 5155357"/>
              <a:gd name="connsiteY7668" fmla="*/ 400797 h 1041673"/>
              <a:gd name="connsiteX7669" fmla="*/ 3089616 w 5155357"/>
              <a:gd name="connsiteY7669" fmla="*/ 403595 h 1041673"/>
              <a:gd name="connsiteX7670" fmla="*/ 3054859 w 5155357"/>
              <a:gd name="connsiteY7670" fmla="*/ 385066 h 1041673"/>
              <a:gd name="connsiteX7671" fmla="*/ 3054983 w 5155357"/>
              <a:gd name="connsiteY7671" fmla="*/ 385439 h 1041673"/>
              <a:gd name="connsiteX7672" fmla="*/ 3052807 w 5155357"/>
              <a:gd name="connsiteY7672" fmla="*/ 386248 h 1041673"/>
              <a:gd name="connsiteX7673" fmla="*/ 3054859 w 5155357"/>
              <a:gd name="connsiteY7673" fmla="*/ 385066 h 1041673"/>
              <a:gd name="connsiteX7674" fmla="*/ 3039936 w 5155357"/>
              <a:gd name="connsiteY7674" fmla="*/ 391906 h 1041673"/>
              <a:gd name="connsiteX7675" fmla="*/ 3038817 w 5155357"/>
              <a:gd name="connsiteY7675" fmla="*/ 393522 h 1041673"/>
              <a:gd name="connsiteX7676" fmla="*/ 3038257 w 5155357"/>
              <a:gd name="connsiteY7676" fmla="*/ 391906 h 1041673"/>
              <a:gd name="connsiteX7677" fmla="*/ 3039936 w 5155357"/>
              <a:gd name="connsiteY7677" fmla="*/ 391906 h 1041673"/>
              <a:gd name="connsiteX7678" fmla="*/ 3034900 w 5155357"/>
              <a:gd name="connsiteY7678" fmla="*/ 396880 h 1041673"/>
              <a:gd name="connsiteX7679" fmla="*/ 3033221 w 5155357"/>
              <a:gd name="connsiteY7679" fmla="*/ 400797 h 1041673"/>
              <a:gd name="connsiteX7680" fmla="*/ 3034900 w 5155357"/>
              <a:gd name="connsiteY7680" fmla="*/ 396880 h 1041673"/>
              <a:gd name="connsiteX7681" fmla="*/ 3030983 w 5155357"/>
              <a:gd name="connsiteY7681" fmla="*/ 403595 h 1041673"/>
              <a:gd name="connsiteX7682" fmla="*/ 3030423 w 5155357"/>
              <a:gd name="connsiteY7682" fmla="*/ 404155 h 1041673"/>
              <a:gd name="connsiteX7683" fmla="*/ 3029864 w 5155357"/>
              <a:gd name="connsiteY7683" fmla="*/ 402538 h 1041673"/>
              <a:gd name="connsiteX7684" fmla="*/ 3030983 w 5155357"/>
              <a:gd name="connsiteY7684" fmla="*/ 403595 h 1041673"/>
              <a:gd name="connsiteX7685" fmla="*/ 3012019 w 5155357"/>
              <a:gd name="connsiteY7685" fmla="*/ 425917 h 1041673"/>
              <a:gd name="connsiteX7686" fmla="*/ 3013138 w 5155357"/>
              <a:gd name="connsiteY7686" fmla="*/ 426539 h 1041673"/>
              <a:gd name="connsiteX7687" fmla="*/ 3003625 w 5155357"/>
              <a:gd name="connsiteY7687" fmla="*/ 438788 h 1041673"/>
              <a:gd name="connsiteX7688" fmla="*/ 3012019 w 5155357"/>
              <a:gd name="connsiteY7688" fmla="*/ 425917 h 1041673"/>
              <a:gd name="connsiteX7689" fmla="*/ 2984101 w 5155357"/>
              <a:gd name="connsiteY7689" fmla="*/ 466146 h 1041673"/>
              <a:gd name="connsiteX7690" fmla="*/ 2984101 w 5155357"/>
              <a:gd name="connsiteY7690" fmla="*/ 467762 h 1041673"/>
              <a:gd name="connsiteX7691" fmla="*/ 2984101 w 5155357"/>
              <a:gd name="connsiteY7691" fmla="*/ 466146 h 1041673"/>
              <a:gd name="connsiteX7692" fmla="*/ 2941136 w 5155357"/>
              <a:gd name="connsiteY7692" fmla="*/ 540883 h 1041673"/>
              <a:gd name="connsiteX7693" fmla="*/ 2950650 w 5155357"/>
              <a:gd name="connsiteY7693" fmla="*/ 520240 h 1041673"/>
              <a:gd name="connsiteX7694" fmla="*/ 2981365 w 5155357"/>
              <a:gd name="connsiteY7694" fmla="*/ 470560 h 1041673"/>
              <a:gd name="connsiteX7695" fmla="*/ 2975209 w 5155357"/>
              <a:gd name="connsiteY7695" fmla="*/ 483493 h 1041673"/>
              <a:gd name="connsiteX7696" fmla="*/ 2966816 w 5155357"/>
              <a:gd name="connsiteY7696" fmla="*/ 494561 h 1041673"/>
              <a:gd name="connsiteX7697" fmla="*/ 2937219 w 5155357"/>
              <a:gd name="connsiteY7697" fmla="*/ 550956 h 1041673"/>
              <a:gd name="connsiteX7698" fmla="*/ 2941136 w 5155357"/>
              <a:gd name="connsiteY7698" fmla="*/ 540883 h 1041673"/>
              <a:gd name="connsiteX7699" fmla="*/ 2969365 w 5155357"/>
              <a:gd name="connsiteY7699" fmla="*/ 506188 h 1041673"/>
              <a:gd name="connsiteX7700" fmla="*/ 2969241 w 5155357"/>
              <a:gd name="connsiteY7700" fmla="*/ 506623 h 1041673"/>
              <a:gd name="connsiteX7701" fmla="*/ 2967251 w 5155357"/>
              <a:gd name="connsiteY7701" fmla="*/ 510292 h 1041673"/>
              <a:gd name="connsiteX7702" fmla="*/ 2966878 w 5155357"/>
              <a:gd name="connsiteY7702" fmla="*/ 510105 h 1041673"/>
              <a:gd name="connsiteX7703" fmla="*/ 2968494 w 5155357"/>
              <a:gd name="connsiteY7703" fmla="*/ 506312 h 1041673"/>
              <a:gd name="connsiteX7704" fmla="*/ 2969054 w 5155357"/>
              <a:gd name="connsiteY7704" fmla="*/ 506312 h 1041673"/>
              <a:gd name="connsiteX7705" fmla="*/ 2969365 w 5155357"/>
              <a:gd name="connsiteY7705" fmla="*/ 506188 h 1041673"/>
              <a:gd name="connsiteX7706" fmla="*/ 2947230 w 5155357"/>
              <a:gd name="connsiteY7706" fmla="*/ 545795 h 1041673"/>
              <a:gd name="connsiteX7707" fmla="*/ 2947852 w 5155357"/>
              <a:gd name="connsiteY7707" fmla="*/ 546230 h 1041673"/>
              <a:gd name="connsiteX7708" fmla="*/ 2947541 w 5155357"/>
              <a:gd name="connsiteY7708" fmla="*/ 546790 h 1041673"/>
              <a:gd name="connsiteX7709" fmla="*/ 2947354 w 5155357"/>
              <a:gd name="connsiteY7709" fmla="*/ 547101 h 1041673"/>
              <a:gd name="connsiteX7710" fmla="*/ 2946608 w 5155357"/>
              <a:gd name="connsiteY7710" fmla="*/ 548282 h 1041673"/>
              <a:gd name="connsiteX7711" fmla="*/ 2947292 w 5155357"/>
              <a:gd name="connsiteY7711" fmla="*/ 546044 h 1041673"/>
              <a:gd name="connsiteX7712" fmla="*/ 2947292 w 5155357"/>
              <a:gd name="connsiteY7712" fmla="*/ 545857 h 1041673"/>
              <a:gd name="connsiteX7713" fmla="*/ 2941074 w 5155357"/>
              <a:gd name="connsiteY7713" fmla="*/ 557547 h 1041673"/>
              <a:gd name="connsiteX7714" fmla="*/ 2941820 w 5155357"/>
              <a:gd name="connsiteY7714" fmla="*/ 558044 h 1041673"/>
              <a:gd name="connsiteX7715" fmla="*/ 2939085 w 5155357"/>
              <a:gd name="connsiteY7715" fmla="*/ 563640 h 1041673"/>
              <a:gd name="connsiteX7716" fmla="*/ 2941074 w 5155357"/>
              <a:gd name="connsiteY7716" fmla="*/ 557671 h 1041673"/>
              <a:gd name="connsiteX7717" fmla="*/ 2941074 w 5155357"/>
              <a:gd name="connsiteY7717" fmla="*/ 557547 h 1041673"/>
              <a:gd name="connsiteX7718" fmla="*/ 2941696 w 5155357"/>
              <a:gd name="connsiteY7718" fmla="*/ 556925 h 1041673"/>
              <a:gd name="connsiteX7719" fmla="*/ 2942194 w 5155357"/>
              <a:gd name="connsiteY7719" fmla="*/ 555433 h 1041673"/>
              <a:gd name="connsiteX7720" fmla="*/ 2942753 w 5155357"/>
              <a:gd name="connsiteY7720" fmla="*/ 556054 h 1041673"/>
              <a:gd name="connsiteX7721" fmla="*/ 2942753 w 5155357"/>
              <a:gd name="connsiteY7721" fmla="*/ 556054 h 1041673"/>
              <a:gd name="connsiteX7722" fmla="*/ 2942753 w 5155357"/>
              <a:gd name="connsiteY7722" fmla="*/ 556054 h 1041673"/>
              <a:gd name="connsiteX7723" fmla="*/ 2942194 w 5155357"/>
              <a:gd name="connsiteY7723" fmla="*/ 557236 h 1041673"/>
              <a:gd name="connsiteX7724" fmla="*/ 2941696 w 5155357"/>
              <a:gd name="connsiteY7724" fmla="*/ 556863 h 1041673"/>
              <a:gd name="connsiteX7725" fmla="*/ 2934981 w 5155357"/>
              <a:gd name="connsiteY7725" fmla="*/ 553754 h 1041673"/>
              <a:gd name="connsiteX7726" fmla="*/ 2932183 w 5155357"/>
              <a:gd name="connsiteY7726" fmla="*/ 561029 h 1041673"/>
              <a:gd name="connsiteX7727" fmla="*/ 2934981 w 5155357"/>
              <a:gd name="connsiteY7727" fmla="*/ 553754 h 1041673"/>
              <a:gd name="connsiteX7728" fmla="*/ 2927520 w 5155357"/>
              <a:gd name="connsiteY7728" fmla="*/ 570106 h 1041673"/>
              <a:gd name="connsiteX7729" fmla="*/ 2927520 w 5155357"/>
              <a:gd name="connsiteY7729" fmla="*/ 569920 h 1041673"/>
              <a:gd name="connsiteX7730" fmla="*/ 2927333 w 5155357"/>
              <a:gd name="connsiteY7730" fmla="*/ 571039 h 1041673"/>
              <a:gd name="connsiteX7731" fmla="*/ 2927520 w 5155357"/>
              <a:gd name="connsiteY7731" fmla="*/ 570106 h 1041673"/>
              <a:gd name="connsiteX7732" fmla="*/ 2926090 w 5155357"/>
              <a:gd name="connsiteY7732" fmla="*/ 569982 h 1041673"/>
              <a:gd name="connsiteX7733" fmla="*/ 2926836 w 5155357"/>
              <a:gd name="connsiteY7733" fmla="*/ 569982 h 1041673"/>
              <a:gd name="connsiteX7734" fmla="*/ 2926649 w 5155357"/>
              <a:gd name="connsiteY7734" fmla="*/ 571039 h 1041673"/>
              <a:gd name="connsiteX7735" fmla="*/ 2925530 w 5155357"/>
              <a:gd name="connsiteY7735" fmla="*/ 573340 h 1041673"/>
              <a:gd name="connsiteX7736" fmla="*/ 2926090 w 5155357"/>
              <a:gd name="connsiteY7736" fmla="*/ 569982 h 1041673"/>
              <a:gd name="connsiteX7737" fmla="*/ 2923291 w 5155357"/>
              <a:gd name="connsiteY7737" fmla="*/ 596159 h 1041673"/>
              <a:gd name="connsiteX7738" fmla="*/ 2924411 w 5155357"/>
              <a:gd name="connsiteY7738" fmla="*/ 596718 h 1041673"/>
              <a:gd name="connsiteX7739" fmla="*/ 2924535 w 5155357"/>
              <a:gd name="connsiteY7739" fmla="*/ 596718 h 1041673"/>
              <a:gd name="connsiteX7740" fmla="*/ 2924535 w 5155357"/>
              <a:gd name="connsiteY7740" fmla="*/ 596843 h 1041673"/>
              <a:gd name="connsiteX7741" fmla="*/ 2922919 w 5155357"/>
              <a:gd name="connsiteY7741" fmla="*/ 600760 h 1041673"/>
              <a:gd name="connsiteX7742" fmla="*/ 2922919 w 5155357"/>
              <a:gd name="connsiteY7742" fmla="*/ 600760 h 1041673"/>
              <a:gd name="connsiteX7743" fmla="*/ 2922794 w 5155357"/>
              <a:gd name="connsiteY7743" fmla="*/ 600636 h 1041673"/>
              <a:gd name="connsiteX7744" fmla="*/ 2921675 w 5155357"/>
              <a:gd name="connsiteY7744" fmla="*/ 600636 h 1041673"/>
              <a:gd name="connsiteX7745" fmla="*/ 2923354 w 5155357"/>
              <a:gd name="connsiteY7745" fmla="*/ 596159 h 1041673"/>
              <a:gd name="connsiteX7746" fmla="*/ 2918255 w 5155357"/>
              <a:gd name="connsiteY7746" fmla="*/ 587827 h 1041673"/>
              <a:gd name="connsiteX7747" fmla="*/ 2912161 w 5155357"/>
              <a:gd name="connsiteY7747" fmla="*/ 605610 h 1041673"/>
              <a:gd name="connsiteX7748" fmla="*/ 2911664 w 5155357"/>
              <a:gd name="connsiteY7748" fmla="*/ 605423 h 1041673"/>
              <a:gd name="connsiteX7749" fmla="*/ 2918255 w 5155357"/>
              <a:gd name="connsiteY7749" fmla="*/ 587827 h 1041673"/>
              <a:gd name="connsiteX7750" fmla="*/ 2899850 w 5155357"/>
              <a:gd name="connsiteY7750" fmla="*/ 636947 h 1041673"/>
              <a:gd name="connsiteX7751" fmla="*/ 2909364 w 5155357"/>
              <a:gd name="connsiteY7751" fmla="*/ 611828 h 1041673"/>
              <a:gd name="connsiteX7752" fmla="*/ 2911043 w 5155357"/>
              <a:gd name="connsiteY7752" fmla="*/ 606169 h 1041673"/>
              <a:gd name="connsiteX7753" fmla="*/ 2911043 w 5155357"/>
              <a:gd name="connsiteY7753" fmla="*/ 605921 h 1041673"/>
              <a:gd name="connsiteX7754" fmla="*/ 2912410 w 5155357"/>
              <a:gd name="connsiteY7754" fmla="*/ 606480 h 1041673"/>
              <a:gd name="connsiteX7755" fmla="*/ 2912410 w 5155357"/>
              <a:gd name="connsiteY7755" fmla="*/ 606542 h 1041673"/>
              <a:gd name="connsiteX7756" fmla="*/ 2912161 w 5155357"/>
              <a:gd name="connsiteY7756" fmla="*/ 606667 h 1041673"/>
              <a:gd name="connsiteX7757" fmla="*/ 2912348 w 5155357"/>
              <a:gd name="connsiteY7757" fmla="*/ 606667 h 1041673"/>
              <a:gd name="connsiteX7758" fmla="*/ 2911105 w 5155357"/>
              <a:gd name="connsiteY7758" fmla="*/ 609154 h 1041673"/>
              <a:gd name="connsiteX7759" fmla="*/ 2910048 w 5155357"/>
              <a:gd name="connsiteY7759" fmla="*/ 611454 h 1041673"/>
              <a:gd name="connsiteX7760" fmla="*/ 2910234 w 5155357"/>
              <a:gd name="connsiteY7760" fmla="*/ 612138 h 1041673"/>
              <a:gd name="connsiteX7761" fmla="*/ 2910483 w 5155357"/>
              <a:gd name="connsiteY7761" fmla="*/ 612201 h 1041673"/>
              <a:gd name="connsiteX7762" fmla="*/ 2910918 w 5155357"/>
              <a:gd name="connsiteY7762" fmla="*/ 611952 h 1041673"/>
              <a:gd name="connsiteX7763" fmla="*/ 2912038 w 5155357"/>
              <a:gd name="connsiteY7763" fmla="*/ 609527 h 1041673"/>
              <a:gd name="connsiteX7764" fmla="*/ 2913219 w 5155357"/>
              <a:gd name="connsiteY7764" fmla="*/ 607040 h 1041673"/>
              <a:gd name="connsiteX7765" fmla="*/ 2913219 w 5155357"/>
              <a:gd name="connsiteY7765" fmla="*/ 607226 h 1041673"/>
              <a:gd name="connsiteX7766" fmla="*/ 2914960 w 5155357"/>
              <a:gd name="connsiteY7766" fmla="*/ 607226 h 1041673"/>
              <a:gd name="connsiteX7767" fmla="*/ 2895498 w 5155357"/>
              <a:gd name="connsiteY7767" fmla="*/ 664678 h 1041673"/>
              <a:gd name="connsiteX7768" fmla="*/ 2895498 w 5155357"/>
              <a:gd name="connsiteY7768" fmla="*/ 664678 h 1041673"/>
              <a:gd name="connsiteX7769" fmla="*/ 2895498 w 5155357"/>
              <a:gd name="connsiteY7769" fmla="*/ 661445 h 1041673"/>
              <a:gd name="connsiteX7770" fmla="*/ 2895249 w 5155357"/>
              <a:gd name="connsiteY7770" fmla="*/ 661259 h 1041673"/>
              <a:gd name="connsiteX7771" fmla="*/ 2896058 w 5155357"/>
              <a:gd name="connsiteY7771" fmla="*/ 660512 h 1041673"/>
              <a:gd name="connsiteX7772" fmla="*/ 2895995 w 5155357"/>
              <a:gd name="connsiteY7772" fmla="*/ 659455 h 1041673"/>
              <a:gd name="connsiteX7773" fmla="*/ 2894939 w 5155357"/>
              <a:gd name="connsiteY7773" fmla="*/ 659518 h 1041673"/>
              <a:gd name="connsiteX7774" fmla="*/ 2899913 w 5155357"/>
              <a:gd name="connsiteY7774" fmla="*/ 636885 h 1041673"/>
              <a:gd name="connsiteX7775" fmla="*/ 2894255 w 5155357"/>
              <a:gd name="connsiteY7775" fmla="*/ 666481 h 1041673"/>
              <a:gd name="connsiteX7776" fmla="*/ 2894814 w 5155357"/>
              <a:gd name="connsiteY7776" fmla="*/ 666481 h 1041673"/>
              <a:gd name="connsiteX7777" fmla="*/ 2894814 w 5155357"/>
              <a:gd name="connsiteY7777" fmla="*/ 666481 h 1041673"/>
              <a:gd name="connsiteX7778" fmla="*/ 2895374 w 5155357"/>
              <a:gd name="connsiteY7778" fmla="*/ 666481 h 1041673"/>
              <a:gd name="connsiteX7779" fmla="*/ 2893695 w 5155357"/>
              <a:gd name="connsiteY7779" fmla="*/ 671580 h 1041673"/>
              <a:gd name="connsiteX7780" fmla="*/ 2894255 w 5155357"/>
              <a:gd name="connsiteY7780" fmla="*/ 666481 h 1041673"/>
              <a:gd name="connsiteX7781" fmla="*/ 2886421 w 5155357"/>
              <a:gd name="connsiteY7781" fmla="*/ 692783 h 1041673"/>
              <a:gd name="connsiteX7782" fmla="*/ 2888659 w 5155357"/>
              <a:gd name="connsiteY7782" fmla="*/ 694959 h 1041673"/>
              <a:gd name="connsiteX7783" fmla="*/ 2887539 w 5155357"/>
              <a:gd name="connsiteY7783" fmla="*/ 701114 h 1041673"/>
              <a:gd name="connsiteX7784" fmla="*/ 2886421 w 5155357"/>
              <a:gd name="connsiteY7784" fmla="*/ 692783 h 1041673"/>
              <a:gd name="connsiteX7785" fmla="*/ 2884742 w 5155357"/>
              <a:gd name="connsiteY7785" fmla="*/ 710130 h 1041673"/>
              <a:gd name="connsiteX7786" fmla="*/ 2886421 w 5155357"/>
              <a:gd name="connsiteY7786" fmla="*/ 711747 h 1041673"/>
              <a:gd name="connsiteX7787" fmla="*/ 2886607 w 5155357"/>
              <a:gd name="connsiteY7787" fmla="*/ 712182 h 1041673"/>
              <a:gd name="connsiteX7788" fmla="*/ 2884804 w 5155357"/>
              <a:gd name="connsiteY7788" fmla="*/ 711684 h 1041673"/>
              <a:gd name="connsiteX7789" fmla="*/ 2884804 w 5155357"/>
              <a:gd name="connsiteY7789" fmla="*/ 710130 h 1041673"/>
              <a:gd name="connsiteX7790" fmla="*/ 2884742 w 5155357"/>
              <a:gd name="connsiteY7790" fmla="*/ 712368 h 1041673"/>
              <a:gd name="connsiteX7791" fmla="*/ 2885860 w 5155357"/>
              <a:gd name="connsiteY7791" fmla="*/ 712555 h 1041673"/>
              <a:gd name="connsiteX7792" fmla="*/ 2884182 w 5155357"/>
              <a:gd name="connsiteY7792" fmla="*/ 720141 h 1041673"/>
              <a:gd name="connsiteX7793" fmla="*/ 2884742 w 5155357"/>
              <a:gd name="connsiteY7793" fmla="*/ 712368 h 1041673"/>
              <a:gd name="connsiteX7794" fmla="*/ 2881943 w 5155357"/>
              <a:gd name="connsiteY7794" fmla="*/ 727353 h 1041673"/>
              <a:gd name="connsiteX7795" fmla="*/ 2882254 w 5155357"/>
              <a:gd name="connsiteY7795" fmla="*/ 726296 h 1041673"/>
              <a:gd name="connsiteX7796" fmla="*/ 2883001 w 5155357"/>
              <a:gd name="connsiteY7796" fmla="*/ 722939 h 1041673"/>
              <a:gd name="connsiteX7797" fmla="*/ 2883001 w 5155357"/>
              <a:gd name="connsiteY7797" fmla="*/ 722939 h 1041673"/>
              <a:gd name="connsiteX7798" fmla="*/ 2881881 w 5155357"/>
              <a:gd name="connsiteY7798" fmla="*/ 731395 h 1041673"/>
              <a:gd name="connsiteX7799" fmla="*/ 2881881 w 5155357"/>
              <a:gd name="connsiteY7799" fmla="*/ 731519 h 1041673"/>
              <a:gd name="connsiteX7800" fmla="*/ 2881508 w 5155357"/>
              <a:gd name="connsiteY7800" fmla="*/ 731208 h 1041673"/>
              <a:gd name="connsiteX7801" fmla="*/ 2881384 w 5155357"/>
              <a:gd name="connsiteY7801" fmla="*/ 730213 h 1041673"/>
              <a:gd name="connsiteX7802" fmla="*/ 2881820 w 5155357"/>
              <a:gd name="connsiteY7802" fmla="*/ 727415 h 1041673"/>
              <a:gd name="connsiteX7803" fmla="*/ 2881820 w 5155357"/>
              <a:gd name="connsiteY7803" fmla="*/ 727415 h 1041673"/>
              <a:gd name="connsiteX7804" fmla="*/ 2880265 w 5155357"/>
              <a:gd name="connsiteY7804" fmla="*/ 722317 h 1041673"/>
              <a:gd name="connsiteX7805" fmla="*/ 2881446 w 5155357"/>
              <a:gd name="connsiteY7805" fmla="*/ 722317 h 1041673"/>
              <a:gd name="connsiteX7806" fmla="*/ 2881322 w 5155357"/>
              <a:gd name="connsiteY7806" fmla="*/ 722566 h 1041673"/>
              <a:gd name="connsiteX7807" fmla="*/ 2880638 w 5155357"/>
              <a:gd name="connsiteY7807" fmla="*/ 725674 h 1041673"/>
              <a:gd name="connsiteX7808" fmla="*/ 2880513 w 5155357"/>
              <a:gd name="connsiteY7808" fmla="*/ 726047 h 1041673"/>
              <a:gd name="connsiteX7809" fmla="*/ 2880265 w 5155357"/>
              <a:gd name="connsiteY7809" fmla="*/ 722255 h 1041673"/>
              <a:gd name="connsiteX7810" fmla="*/ 2879705 w 5155357"/>
              <a:gd name="connsiteY7810" fmla="*/ 729592 h 1041673"/>
              <a:gd name="connsiteX7811" fmla="*/ 2880762 w 5155357"/>
              <a:gd name="connsiteY7811" fmla="*/ 730151 h 1041673"/>
              <a:gd name="connsiteX7812" fmla="*/ 2880949 w 5155357"/>
              <a:gd name="connsiteY7812" fmla="*/ 731457 h 1041673"/>
              <a:gd name="connsiteX7813" fmla="*/ 2880949 w 5155357"/>
              <a:gd name="connsiteY7813" fmla="*/ 731581 h 1041673"/>
              <a:gd name="connsiteX7814" fmla="*/ 2881135 w 5155357"/>
              <a:gd name="connsiteY7814" fmla="*/ 731643 h 1041673"/>
              <a:gd name="connsiteX7815" fmla="*/ 2881571 w 5155357"/>
              <a:gd name="connsiteY7815" fmla="*/ 731954 h 1041673"/>
              <a:gd name="connsiteX7816" fmla="*/ 2880824 w 5155357"/>
              <a:gd name="connsiteY7816" fmla="*/ 736804 h 1041673"/>
              <a:gd name="connsiteX7817" fmla="*/ 2879705 w 5155357"/>
              <a:gd name="connsiteY7817" fmla="*/ 743519 h 1041673"/>
              <a:gd name="connsiteX7818" fmla="*/ 2879146 w 5155357"/>
              <a:gd name="connsiteY7818" fmla="*/ 754773 h 1041673"/>
              <a:gd name="connsiteX7819" fmla="*/ 2878026 w 5155357"/>
              <a:gd name="connsiteY7819" fmla="*/ 751975 h 1041673"/>
              <a:gd name="connsiteX7820" fmla="*/ 2877716 w 5155357"/>
              <a:gd name="connsiteY7820" fmla="*/ 751975 h 1041673"/>
              <a:gd name="connsiteX7821" fmla="*/ 2877964 w 5155357"/>
              <a:gd name="connsiteY7821" fmla="*/ 751665 h 1041673"/>
              <a:gd name="connsiteX7822" fmla="*/ 2878337 w 5155357"/>
              <a:gd name="connsiteY7822" fmla="*/ 751043 h 1041673"/>
              <a:gd name="connsiteX7823" fmla="*/ 2878213 w 5155357"/>
              <a:gd name="connsiteY7823" fmla="*/ 750545 h 1041673"/>
              <a:gd name="connsiteX7824" fmla="*/ 2877716 w 5155357"/>
              <a:gd name="connsiteY7824" fmla="*/ 750670 h 1041673"/>
              <a:gd name="connsiteX7825" fmla="*/ 2877342 w 5155357"/>
              <a:gd name="connsiteY7825" fmla="*/ 751354 h 1041673"/>
              <a:gd name="connsiteX7826" fmla="*/ 2877342 w 5155357"/>
              <a:gd name="connsiteY7826" fmla="*/ 751478 h 1041673"/>
              <a:gd name="connsiteX7827" fmla="*/ 2876409 w 5155357"/>
              <a:gd name="connsiteY7827" fmla="*/ 751478 h 1041673"/>
              <a:gd name="connsiteX7828" fmla="*/ 2879767 w 5155357"/>
              <a:gd name="connsiteY7828" fmla="*/ 729654 h 1041673"/>
              <a:gd name="connsiteX7829" fmla="*/ 2875850 w 5155357"/>
              <a:gd name="connsiteY7829" fmla="*/ 772059 h 1041673"/>
              <a:gd name="connsiteX7830" fmla="*/ 2876970 w 5155357"/>
              <a:gd name="connsiteY7830" fmla="*/ 772618 h 1041673"/>
              <a:gd name="connsiteX7831" fmla="*/ 2875850 w 5155357"/>
              <a:gd name="connsiteY7831" fmla="*/ 810609 h 1041673"/>
              <a:gd name="connsiteX7832" fmla="*/ 2875850 w 5155357"/>
              <a:gd name="connsiteY7832" fmla="*/ 772059 h 1041673"/>
              <a:gd name="connsiteX7833" fmla="*/ 2875850 w 5155357"/>
              <a:gd name="connsiteY7833" fmla="*/ 818878 h 1041673"/>
              <a:gd name="connsiteX7834" fmla="*/ 2875291 w 5155357"/>
              <a:gd name="connsiteY7834" fmla="*/ 817821 h 1041673"/>
              <a:gd name="connsiteX7835" fmla="*/ 2875850 w 5155357"/>
              <a:gd name="connsiteY7835" fmla="*/ 818878 h 1041673"/>
              <a:gd name="connsiteX7836" fmla="*/ 2875850 w 5155357"/>
              <a:gd name="connsiteY7836" fmla="*/ 815521 h 1041673"/>
              <a:gd name="connsiteX7837" fmla="*/ 2875291 w 5155357"/>
              <a:gd name="connsiteY7837" fmla="*/ 811666 h 1041673"/>
              <a:gd name="connsiteX7838" fmla="*/ 2875850 w 5155357"/>
              <a:gd name="connsiteY7838" fmla="*/ 815521 h 1041673"/>
              <a:gd name="connsiteX7839" fmla="*/ 2876409 w 5155357"/>
              <a:gd name="connsiteY7839" fmla="*/ 831438 h 1041673"/>
              <a:gd name="connsiteX7840" fmla="*/ 2876907 w 5155357"/>
              <a:gd name="connsiteY7840" fmla="*/ 826961 h 1041673"/>
              <a:gd name="connsiteX7841" fmla="*/ 2878648 w 5155357"/>
              <a:gd name="connsiteY7841" fmla="*/ 836412 h 1041673"/>
              <a:gd name="connsiteX7842" fmla="*/ 2878275 w 5155357"/>
              <a:gd name="connsiteY7842" fmla="*/ 841573 h 1041673"/>
              <a:gd name="connsiteX7843" fmla="*/ 2877094 w 5155357"/>
              <a:gd name="connsiteY7843" fmla="*/ 837096 h 1041673"/>
              <a:gd name="connsiteX7844" fmla="*/ 2876409 w 5155357"/>
              <a:gd name="connsiteY7844" fmla="*/ 831438 h 1041673"/>
              <a:gd name="connsiteX7845" fmla="*/ 2877591 w 5155357"/>
              <a:gd name="connsiteY7845" fmla="*/ 844620 h 1041673"/>
              <a:gd name="connsiteX7846" fmla="*/ 2879643 w 5155357"/>
              <a:gd name="connsiteY7846" fmla="*/ 846672 h 1041673"/>
              <a:gd name="connsiteX7847" fmla="*/ 2879518 w 5155357"/>
              <a:gd name="connsiteY7847" fmla="*/ 852206 h 1041673"/>
              <a:gd name="connsiteX7848" fmla="*/ 2877591 w 5155357"/>
              <a:gd name="connsiteY7848" fmla="*/ 844620 h 1041673"/>
              <a:gd name="connsiteX7849" fmla="*/ 2879954 w 5155357"/>
              <a:gd name="connsiteY7849" fmla="*/ 855998 h 1041673"/>
              <a:gd name="connsiteX7850" fmla="*/ 2881820 w 5155357"/>
              <a:gd name="connsiteY7850" fmla="*/ 856496 h 1041673"/>
              <a:gd name="connsiteX7851" fmla="*/ 2881820 w 5155357"/>
              <a:gd name="connsiteY7851" fmla="*/ 860102 h 1041673"/>
              <a:gd name="connsiteX7852" fmla="*/ 2879954 w 5155357"/>
              <a:gd name="connsiteY7852" fmla="*/ 855998 h 1041673"/>
              <a:gd name="connsiteX7853" fmla="*/ 2884244 w 5155357"/>
              <a:gd name="connsiteY7853" fmla="*/ 870734 h 1041673"/>
              <a:gd name="connsiteX7854" fmla="*/ 2882005 w 5155357"/>
              <a:gd name="connsiteY7854" fmla="*/ 864890 h 1041673"/>
              <a:gd name="connsiteX7855" fmla="*/ 2885301 w 5155357"/>
              <a:gd name="connsiteY7855" fmla="*/ 868496 h 1041673"/>
              <a:gd name="connsiteX7856" fmla="*/ 2886483 w 5155357"/>
              <a:gd name="connsiteY7856" fmla="*/ 874341 h 1041673"/>
              <a:gd name="connsiteX7857" fmla="*/ 2884244 w 5155357"/>
              <a:gd name="connsiteY7857" fmla="*/ 870734 h 1041673"/>
              <a:gd name="connsiteX7858" fmla="*/ 2981801 w 5155357"/>
              <a:gd name="connsiteY7858" fmla="*/ 905927 h 1041673"/>
              <a:gd name="connsiteX7859" fmla="*/ 2979064 w 5155357"/>
              <a:gd name="connsiteY7859" fmla="*/ 906176 h 1041673"/>
              <a:gd name="connsiteX7860" fmla="*/ 2979500 w 5155357"/>
              <a:gd name="connsiteY7860" fmla="*/ 904745 h 1041673"/>
              <a:gd name="connsiteX7861" fmla="*/ 2981427 w 5155357"/>
              <a:gd name="connsiteY7861" fmla="*/ 903751 h 1041673"/>
              <a:gd name="connsiteX7862" fmla="*/ 2984226 w 5155357"/>
              <a:gd name="connsiteY7862" fmla="*/ 903875 h 1041673"/>
              <a:gd name="connsiteX7863" fmla="*/ 2981801 w 5155357"/>
              <a:gd name="connsiteY7863" fmla="*/ 905927 h 1041673"/>
              <a:gd name="connsiteX7864" fmla="*/ 2989697 w 5155357"/>
              <a:gd name="connsiteY7864" fmla="*/ 902631 h 1041673"/>
              <a:gd name="connsiteX7865" fmla="*/ 2989137 w 5155357"/>
              <a:gd name="connsiteY7865" fmla="*/ 901015 h 1041673"/>
              <a:gd name="connsiteX7866" fmla="*/ 2990257 w 5155357"/>
              <a:gd name="connsiteY7866" fmla="*/ 902134 h 1041673"/>
              <a:gd name="connsiteX7867" fmla="*/ 2989697 w 5155357"/>
              <a:gd name="connsiteY7867" fmla="*/ 902631 h 1041673"/>
              <a:gd name="connsiteX7868" fmla="*/ 3002568 w 5155357"/>
              <a:gd name="connsiteY7868" fmla="*/ 889823 h 1041673"/>
              <a:gd name="connsiteX7869" fmla="*/ 2993054 w 5155357"/>
              <a:gd name="connsiteY7869" fmla="*/ 899896 h 1041673"/>
              <a:gd name="connsiteX7870" fmla="*/ 2996971 w 5155357"/>
              <a:gd name="connsiteY7870" fmla="*/ 894921 h 1041673"/>
              <a:gd name="connsiteX7871" fmla="*/ 2995293 w 5155357"/>
              <a:gd name="connsiteY7871" fmla="*/ 894921 h 1041673"/>
              <a:gd name="connsiteX7872" fmla="*/ 3000329 w 5155357"/>
              <a:gd name="connsiteY7872" fmla="*/ 888704 h 1041673"/>
              <a:gd name="connsiteX7873" fmla="*/ 3003127 w 5155357"/>
              <a:gd name="connsiteY7873" fmla="*/ 888206 h 1041673"/>
              <a:gd name="connsiteX7874" fmla="*/ 3003127 w 5155357"/>
              <a:gd name="connsiteY7874" fmla="*/ 885346 h 1041673"/>
              <a:gd name="connsiteX7875" fmla="*/ 3005925 w 5155357"/>
              <a:gd name="connsiteY7875" fmla="*/ 885346 h 1041673"/>
              <a:gd name="connsiteX7876" fmla="*/ 3002568 w 5155357"/>
              <a:gd name="connsiteY7876" fmla="*/ 889823 h 1041673"/>
              <a:gd name="connsiteX7877" fmla="*/ 3011459 w 5155357"/>
              <a:gd name="connsiteY7877" fmla="*/ 902631 h 1041673"/>
              <a:gd name="connsiteX7878" fmla="*/ 3014816 w 5155357"/>
              <a:gd name="connsiteY7878" fmla="*/ 899274 h 1041673"/>
              <a:gd name="connsiteX7879" fmla="*/ 3011459 w 5155357"/>
              <a:gd name="connsiteY7879" fmla="*/ 902631 h 1041673"/>
              <a:gd name="connsiteX7880" fmla="*/ 3024330 w 5155357"/>
              <a:gd name="connsiteY7880" fmla="*/ 870299 h 1041673"/>
              <a:gd name="connsiteX7881" fmla="*/ 3027128 w 5155357"/>
              <a:gd name="connsiteY7881" fmla="*/ 865760 h 1041673"/>
              <a:gd name="connsiteX7882" fmla="*/ 3024330 w 5155357"/>
              <a:gd name="connsiteY7882" fmla="*/ 870299 h 1041673"/>
              <a:gd name="connsiteX7883" fmla="*/ 3026009 w 5155357"/>
              <a:gd name="connsiteY7883" fmla="*/ 854630 h 1041673"/>
              <a:gd name="connsiteX7884" fmla="*/ 3037201 w 5155357"/>
              <a:gd name="connsiteY7884" fmla="*/ 836226 h 1041673"/>
              <a:gd name="connsiteX7885" fmla="*/ 3038506 w 5155357"/>
              <a:gd name="connsiteY7885" fmla="*/ 834547 h 1041673"/>
              <a:gd name="connsiteX7886" fmla="*/ 3038506 w 5155357"/>
              <a:gd name="connsiteY7886" fmla="*/ 835542 h 1041673"/>
              <a:gd name="connsiteX7887" fmla="*/ 3038506 w 5155357"/>
              <a:gd name="connsiteY7887" fmla="*/ 835915 h 1041673"/>
              <a:gd name="connsiteX7888" fmla="*/ 3032661 w 5155357"/>
              <a:gd name="connsiteY7888" fmla="*/ 845863 h 1041673"/>
              <a:gd name="connsiteX7889" fmla="*/ 3029864 w 5155357"/>
              <a:gd name="connsiteY7889" fmla="*/ 853636 h 1041673"/>
              <a:gd name="connsiteX7890" fmla="*/ 3025946 w 5155357"/>
              <a:gd name="connsiteY7890" fmla="*/ 854755 h 1041673"/>
              <a:gd name="connsiteX7891" fmla="*/ 3028806 w 5155357"/>
              <a:gd name="connsiteY7891" fmla="*/ 861905 h 1041673"/>
              <a:gd name="connsiteX7892" fmla="*/ 3031605 w 5155357"/>
              <a:gd name="connsiteY7892" fmla="*/ 859169 h 1041673"/>
              <a:gd name="connsiteX7893" fmla="*/ 3031605 w 5155357"/>
              <a:gd name="connsiteY7893" fmla="*/ 859169 h 1041673"/>
              <a:gd name="connsiteX7894" fmla="*/ 3031853 w 5155357"/>
              <a:gd name="connsiteY7894" fmla="*/ 859232 h 1041673"/>
              <a:gd name="connsiteX7895" fmla="*/ 3028868 w 5155357"/>
              <a:gd name="connsiteY7895" fmla="*/ 861905 h 1041673"/>
              <a:gd name="connsiteX7896" fmla="*/ 3032102 w 5155357"/>
              <a:gd name="connsiteY7896" fmla="*/ 857988 h 1041673"/>
              <a:gd name="connsiteX7897" fmla="*/ 3032102 w 5155357"/>
              <a:gd name="connsiteY7897" fmla="*/ 857988 h 1041673"/>
              <a:gd name="connsiteX7898" fmla="*/ 3032102 w 5155357"/>
              <a:gd name="connsiteY7898" fmla="*/ 857988 h 1041673"/>
              <a:gd name="connsiteX7899" fmla="*/ 3032102 w 5155357"/>
              <a:gd name="connsiteY7899" fmla="*/ 857988 h 1041673"/>
              <a:gd name="connsiteX7900" fmla="*/ 3037139 w 5155357"/>
              <a:gd name="connsiteY7900" fmla="*/ 850154 h 1041673"/>
              <a:gd name="connsiteX7901" fmla="*/ 3037139 w 5155357"/>
              <a:gd name="connsiteY7901" fmla="*/ 850154 h 1041673"/>
              <a:gd name="connsiteX7902" fmla="*/ 3032102 w 5155357"/>
              <a:gd name="connsiteY7902" fmla="*/ 857926 h 1041673"/>
              <a:gd name="connsiteX7903" fmla="*/ 3037387 w 5155357"/>
              <a:gd name="connsiteY7903" fmla="*/ 848910 h 1041673"/>
              <a:gd name="connsiteX7904" fmla="*/ 3037573 w 5155357"/>
              <a:gd name="connsiteY7904" fmla="*/ 848661 h 1041673"/>
              <a:gd name="connsiteX7905" fmla="*/ 3037698 w 5155357"/>
              <a:gd name="connsiteY7905" fmla="*/ 849034 h 1041673"/>
              <a:gd name="connsiteX7906" fmla="*/ 3037387 w 5155357"/>
              <a:gd name="connsiteY7906" fmla="*/ 848848 h 1041673"/>
              <a:gd name="connsiteX7907" fmla="*/ 3038257 w 5155357"/>
              <a:gd name="connsiteY7907" fmla="*/ 849097 h 1041673"/>
              <a:gd name="connsiteX7908" fmla="*/ 3037698 w 5155357"/>
              <a:gd name="connsiteY7908" fmla="*/ 848537 h 1041673"/>
              <a:gd name="connsiteX7909" fmla="*/ 3040496 w 5155357"/>
              <a:gd name="connsiteY7909" fmla="*/ 843998 h 1041673"/>
              <a:gd name="connsiteX7910" fmla="*/ 3038257 w 5155357"/>
              <a:gd name="connsiteY7910" fmla="*/ 849097 h 1041673"/>
              <a:gd name="connsiteX7911" fmla="*/ 3039377 w 5155357"/>
              <a:gd name="connsiteY7911" fmla="*/ 835728 h 1041673"/>
              <a:gd name="connsiteX7912" fmla="*/ 3039190 w 5155357"/>
              <a:gd name="connsiteY7912" fmla="*/ 835728 h 1041673"/>
              <a:gd name="connsiteX7913" fmla="*/ 3039003 w 5155357"/>
              <a:gd name="connsiteY7913" fmla="*/ 833863 h 1041673"/>
              <a:gd name="connsiteX7914" fmla="*/ 3039377 w 5155357"/>
              <a:gd name="connsiteY7914" fmla="*/ 833987 h 1041673"/>
              <a:gd name="connsiteX7915" fmla="*/ 3040496 w 5155357"/>
              <a:gd name="connsiteY7915" fmla="*/ 831811 h 1041673"/>
              <a:gd name="connsiteX7916" fmla="*/ 3042175 w 5155357"/>
              <a:gd name="connsiteY7916" fmla="*/ 831252 h 1041673"/>
              <a:gd name="connsiteX7917" fmla="*/ 3041615 w 5155357"/>
              <a:gd name="connsiteY7917" fmla="*/ 829013 h 1041673"/>
              <a:gd name="connsiteX7918" fmla="*/ 3043294 w 5155357"/>
              <a:gd name="connsiteY7918" fmla="*/ 829013 h 1041673"/>
              <a:gd name="connsiteX7919" fmla="*/ 3047771 w 5155357"/>
              <a:gd name="connsiteY7919" fmla="*/ 818381 h 1041673"/>
              <a:gd name="connsiteX7920" fmla="*/ 3044973 w 5155357"/>
              <a:gd name="connsiteY7920" fmla="*/ 823355 h 1041673"/>
              <a:gd name="connsiteX7921" fmla="*/ 3046651 w 5155357"/>
              <a:gd name="connsiteY7921" fmla="*/ 825096 h 1041673"/>
              <a:gd name="connsiteX7922" fmla="*/ 3039377 w 5155357"/>
              <a:gd name="connsiteY7922" fmla="*/ 835728 h 1041673"/>
              <a:gd name="connsiteX7923" fmla="*/ 3046962 w 5155357"/>
              <a:gd name="connsiteY7923" fmla="*/ 812225 h 1041673"/>
              <a:gd name="connsiteX7924" fmla="*/ 3049450 w 5155357"/>
              <a:gd name="connsiteY7924" fmla="*/ 810236 h 1041673"/>
              <a:gd name="connsiteX7925" fmla="*/ 3047459 w 5155357"/>
              <a:gd name="connsiteY7925" fmla="*/ 813531 h 1041673"/>
              <a:gd name="connsiteX7926" fmla="*/ 3046962 w 5155357"/>
              <a:gd name="connsiteY7926" fmla="*/ 812225 h 1041673"/>
              <a:gd name="connsiteX7927" fmla="*/ 3046651 w 5155357"/>
              <a:gd name="connsiteY7927" fmla="*/ 837345 h 1041673"/>
              <a:gd name="connsiteX7928" fmla="*/ 3043853 w 5155357"/>
              <a:gd name="connsiteY7928" fmla="*/ 839646 h 1041673"/>
              <a:gd name="connsiteX7929" fmla="*/ 3050009 w 5155357"/>
              <a:gd name="connsiteY7929" fmla="*/ 830630 h 1041673"/>
              <a:gd name="connsiteX7930" fmla="*/ 3046651 w 5155357"/>
              <a:gd name="connsiteY7930" fmla="*/ 837345 h 1041673"/>
              <a:gd name="connsiteX7931" fmla="*/ 3047771 w 5155357"/>
              <a:gd name="connsiteY7931" fmla="*/ 700057 h 1041673"/>
              <a:gd name="connsiteX7932" fmla="*/ 3041615 w 5155357"/>
              <a:gd name="connsiteY7932" fmla="*/ 717343 h 1041673"/>
              <a:gd name="connsiteX7933" fmla="*/ 3041056 w 5155357"/>
              <a:gd name="connsiteY7933" fmla="*/ 722876 h 1041673"/>
              <a:gd name="connsiteX7934" fmla="*/ 3024889 w 5155357"/>
              <a:gd name="connsiteY7934" fmla="*/ 759250 h 1041673"/>
              <a:gd name="connsiteX7935" fmla="*/ 3021532 w 5155357"/>
              <a:gd name="connsiteY7935" fmla="*/ 761489 h 1041673"/>
              <a:gd name="connsiteX7936" fmla="*/ 3007604 w 5155357"/>
              <a:gd name="connsiteY7936" fmla="*/ 787168 h 1041673"/>
              <a:gd name="connsiteX7937" fmla="*/ 3000889 w 5155357"/>
              <a:gd name="connsiteY7937" fmla="*/ 800536 h 1041673"/>
              <a:gd name="connsiteX7938" fmla="*/ 2984723 w 5155357"/>
              <a:gd name="connsiteY7938" fmla="*/ 823355 h 1041673"/>
              <a:gd name="connsiteX7939" fmla="*/ 2972971 w 5155357"/>
              <a:gd name="connsiteY7939" fmla="*/ 841822 h 1041673"/>
              <a:gd name="connsiteX7940" fmla="*/ 2952888 w 5155357"/>
              <a:gd name="connsiteY7940" fmla="*/ 867999 h 1041673"/>
              <a:gd name="connsiteX7941" fmla="*/ 2938401 w 5155357"/>
              <a:gd name="connsiteY7941" fmla="*/ 879750 h 1041673"/>
              <a:gd name="connsiteX7942" fmla="*/ 2922235 w 5155357"/>
              <a:gd name="connsiteY7942" fmla="*/ 890382 h 1041673"/>
              <a:gd name="connsiteX7943" fmla="*/ 2895995 w 5155357"/>
              <a:gd name="connsiteY7943" fmla="*/ 884849 h 1041673"/>
              <a:gd name="connsiteX7944" fmla="*/ 2882627 w 5155357"/>
              <a:gd name="connsiteY7944" fmla="*/ 816702 h 1041673"/>
              <a:gd name="connsiteX7945" fmla="*/ 2882627 w 5155357"/>
              <a:gd name="connsiteY7945" fmla="*/ 794380 h 1041673"/>
              <a:gd name="connsiteX7946" fmla="*/ 2885985 w 5155357"/>
              <a:gd name="connsiteY7946" fmla="*/ 753654 h 1041673"/>
              <a:gd name="connsiteX7947" fmla="*/ 2905509 w 5155357"/>
              <a:gd name="connsiteY7947" fmla="*/ 657714 h 1041673"/>
              <a:gd name="connsiteX7948" fmla="*/ 2903830 w 5155357"/>
              <a:gd name="connsiteY7948" fmla="*/ 655414 h 1041673"/>
              <a:gd name="connsiteX7949" fmla="*/ 2907747 w 5155357"/>
              <a:gd name="connsiteY7949" fmla="*/ 649880 h 1041673"/>
              <a:gd name="connsiteX7950" fmla="*/ 2907747 w 5155357"/>
              <a:gd name="connsiteY7950" fmla="*/ 646523 h 1041673"/>
              <a:gd name="connsiteX7951" fmla="*/ 2911664 w 5155357"/>
              <a:gd name="connsiteY7951" fmla="*/ 634149 h 1041673"/>
              <a:gd name="connsiteX7952" fmla="*/ 2913903 w 5155357"/>
              <a:gd name="connsiteY7952" fmla="*/ 629735 h 1041673"/>
              <a:gd name="connsiteX7953" fmla="*/ 2924535 w 5155357"/>
              <a:gd name="connsiteY7953" fmla="*/ 601257 h 1041673"/>
              <a:gd name="connsiteX7954" fmla="*/ 2924535 w 5155357"/>
              <a:gd name="connsiteY7954" fmla="*/ 601257 h 1041673"/>
              <a:gd name="connsiteX7955" fmla="*/ 2926151 w 5155357"/>
              <a:gd name="connsiteY7955" fmla="*/ 597278 h 1041673"/>
              <a:gd name="connsiteX7956" fmla="*/ 2926214 w 5155357"/>
              <a:gd name="connsiteY7956" fmla="*/ 597278 h 1041673"/>
              <a:gd name="connsiteX7957" fmla="*/ 2940141 w 5155357"/>
              <a:gd name="connsiteY7957" fmla="*/ 564946 h 1041673"/>
              <a:gd name="connsiteX7958" fmla="*/ 2939955 w 5155357"/>
              <a:gd name="connsiteY7958" fmla="*/ 564946 h 1041673"/>
              <a:gd name="connsiteX7959" fmla="*/ 2943250 w 5155357"/>
              <a:gd name="connsiteY7959" fmla="*/ 558231 h 1041673"/>
              <a:gd name="connsiteX7960" fmla="*/ 2944121 w 5155357"/>
              <a:gd name="connsiteY7960" fmla="*/ 556552 h 1041673"/>
              <a:gd name="connsiteX7961" fmla="*/ 2944121 w 5155357"/>
              <a:gd name="connsiteY7961" fmla="*/ 556490 h 1041673"/>
              <a:gd name="connsiteX7962" fmla="*/ 2947913 w 5155357"/>
              <a:gd name="connsiteY7962" fmla="*/ 549401 h 1041673"/>
              <a:gd name="connsiteX7963" fmla="*/ 2947913 w 5155357"/>
              <a:gd name="connsiteY7963" fmla="*/ 549401 h 1041673"/>
              <a:gd name="connsiteX7964" fmla="*/ 2948971 w 5155357"/>
              <a:gd name="connsiteY7964" fmla="*/ 547785 h 1041673"/>
              <a:gd name="connsiteX7965" fmla="*/ 2948971 w 5155357"/>
              <a:gd name="connsiteY7965" fmla="*/ 547785 h 1041673"/>
              <a:gd name="connsiteX7966" fmla="*/ 2949592 w 5155357"/>
              <a:gd name="connsiteY7966" fmla="*/ 546479 h 1041673"/>
              <a:gd name="connsiteX7967" fmla="*/ 2949530 w 5155357"/>
              <a:gd name="connsiteY7967" fmla="*/ 546168 h 1041673"/>
              <a:gd name="connsiteX7968" fmla="*/ 2953385 w 5155357"/>
              <a:gd name="connsiteY7968" fmla="*/ 539453 h 1041673"/>
              <a:gd name="connsiteX7969" fmla="*/ 2956494 w 5155357"/>
              <a:gd name="connsiteY7969" fmla="*/ 533795 h 1041673"/>
              <a:gd name="connsiteX7970" fmla="*/ 2956308 w 5155357"/>
              <a:gd name="connsiteY7970" fmla="*/ 533049 h 1041673"/>
              <a:gd name="connsiteX7971" fmla="*/ 2955562 w 5155357"/>
              <a:gd name="connsiteY7971" fmla="*/ 533235 h 1041673"/>
              <a:gd name="connsiteX7972" fmla="*/ 2952391 w 5155357"/>
              <a:gd name="connsiteY7972" fmla="*/ 539018 h 1041673"/>
              <a:gd name="connsiteX7973" fmla="*/ 2948598 w 5155357"/>
              <a:gd name="connsiteY7973" fmla="*/ 545671 h 1041673"/>
              <a:gd name="connsiteX7974" fmla="*/ 2948474 w 5155357"/>
              <a:gd name="connsiteY7974" fmla="*/ 545671 h 1041673"/>
              <a:gd name="connsiteX7975" fmla="*/ 2947976 w 5155357"/>
              <a:gd name="connsiteY7975" fmla="*/ 545360 h 1041673"/>
              <a:gd name="connsiteX7976" fmla="*/ 2956805 w 5155357"/>
              <a:gd name="connsiteY7976" fmla="*/ 527639 h 1041673"/>
              <a:gd name="connsiteX7977" fmla="*/ 2966318 w 5155357"/>
              <a:gd name="connsiteY7977" fmla="*/ 510976 h 1041673"/>
              <a:gd name="connsiteX7978" fmla="*/ 2966194 w 5155357"/>
              <a:gd name="connsiteY7978" fmla="*/ 510665 h 1041673"/>
              <a:gd name="connsiteX7979" fmla="*/ 2966940 w 5155357"/>
              <a:gd name="connsiteY7979" fmla="*/ 511100 h 1041673"/>
              <a:gd name="connsiteX7980" fmla="*/ 2965074 w 5155357"/>
              <a:gd name="connsiteY7980" fmla="*/ 514893 h 1041673"/>
              <a:gd name="connsiteX7981" fmla="*/ 2965199 w 5155357"/>
              <a:gd name="connsiteY7981" fmla="*/ 515515 h 1041673"/>
              <a:gd name="connsiteX7982" fmla="*/ 2965448 w 5155357"/>
              <a:gd name="connsiteY7982" fmla="*/ 515577 h 1041673"/>
              <a:gd name="connsiteX7983" fmla="*/ 2965821 w 5155357"/>
              <a:gd name="connsiteY7983" fmla="*/ 515390 h 1041673"/>
              <a:gd name="connsiteX7984" fmla="*/ 2967811 w 5155357"/>
              <a:gd name="connsiteY7984" fmla="*/ 511224 h 1041673"/>
              <a:gd name="connsiteX7985" fmla="*/ 2970111 w 5155357"/>
              <a:gd name="connsiteY7985" fmla="*/ 507121 h 1041673"/>
              <a:gd name="connsiteX7986" fmla="*/ 2970360 w 5155357"/>
              <a:gd name="connsiteY7986" fmla="*/ 506437 h 1041673"/>
              <a:gd name="connsiteX7987" fmla="*/ 2970360 w 5155357"/>
              <a:gd name="connsiteY7987" fmla="*/ 506437 h 1041673"/>
              <a:gd name="connsiteX7988" fmla="*/ 2974215 w 5155357"/>
              <a:gd name="connsiteY7988" fmla="*/ 500779 h 1041673"/>
              <a:gd name="connsiteX7989" fmla="*/ 2974712 w 5155357"/>
              <a:gd name="connsiteY7989" fmla="*/ 499784 h 1041673"/>
              <a:gd name="connsiteX7990" fmla="*/ 2974525 w 5155357"/>
              <a:gd name="connsiteY7990" fmla="*/ 499224 h 1041673"/>
              <a:gd name="connsiteX7991" fmla="*/ 2973966 w 5155357"/>
              <a:gd name="connsiteY7991" fmla="*/ 499411 h 1041673"/>
              <a:gd name="connsiteX7992" fmla="*/ 2973469 w 5155357"/>
              <a:gd name="connsiteY7992" fmla="*/ 500406 h 1041673"/>
              <a:gd name="connsiteX7993" fmla="*/ 2969738 w 5155357"/>
              <a:gd name="connsiteY7993" fmla="*/ 505877 h 1041673"/>
              <a:gd name="connsiteX7994" fmla="*/ 2969614 w 5155357"/>
              <a:gd name="connsiteY7994" fmla="*/ 505442 h 1041673"/>
              <a:gd name="connsiteX7995" fmla="*/ 2989697 w 5155357"/>
              <a:gd name="connsiteY7995" fmla="*/ 472550 h 1041673"/>
              <a:gd name="connsiteX7996" fmla="*/ 2990008 w 5155357"/>
              <a:gd name="connsiteY7996" fmla="*/ 472301 h 1041673"/>
              <a:gd name="connsiteX7997" fmla="*/ 2990008 w 5155357"/>
              <a:gd name="connsiteY7997" fmla="*/ 472301 h 1041673"/>
              <a:gd name="connsiteX7998" fmla="*/ 2988578 w 5155357"/>
              <a:gd name="connsiteY7998" fmla="*/ 475348 h 1041673"/>
              <a:gd name="connsiteX7999" fmla="*/ 2987272 w 5155357"/>
              <a:gd name="connsiteY7999" fmla="*/ 477649 h 1041673"/>
              <a:gd name="connsiteX8000" fmla="*/ 2987521 w 5155357"/>
              <a:gd name="connsiteY8000" fmla="*/ 478208 h 1041673"/>
              <a:gd name="connsiteX8001" fmla="*/ 2987645 w 5155357"/>
              <a:gd name="connsiteY8001" fmla="*/ 478208 h 1041673"/>
              <a:gd name="connsiteX8002" fmla="*/ 2988018 w 5155357"/>
              <a:gd name="connsiteY8002" fmla="*/ 477959 h 1041673"/>
              <a:gd name="connsiteX8003" fmla="*/ 2989199 w 5155357"/>
              <a:gd name="connsiteY8003" fmla="*/ 475845 h 1041673"/>
              <a:gd name="connsiteX8004" fmla="*/ 2990754 w 5155357"/>
              <a:gd name="connsiteY8004" fmla="*/ 472488 h 1041673"/>
              <a:gd name="connsiteX8005" fmla="*/ 2990754 w 5155357"/>
              <a:gd name="connsiteY8005" fmla="*/ 472488 h 1041673"/>
              <a:gd name="connsiteX8006" fmla="*/ 2991935 w 5155357"/>
              <a:gd name="connsiteY8006" fmla="*/ 471617 h 1041673"/>
              <a:gd name="connsiteX8007" fmla="*/ 2992246 w 5155357"/>
              <a:gd name="connsiteY8007" fmla="*/ 471369 h 1041673"/>
              <a:gd name="connsiteX8008" fmla="*/ 2992370 w 5155357"/>
              <a:gd name="connsiteY8008" fmla="*/ 470436 h 1041673"/>
              <a:gd name="connsiteX8009" fmla="*/ 2991438 w 5155357"/>
              <a:gd name="connsiteY8009" fmla="*/ 470312 h 1041673"/>
              <a:gd name="connsiteX8010" fmla="*/ 2991127 w 5155357"/>
              <a:gd name="connsiteY8010" fmla="*/ 470560 h 1041673"/>
              <a:gd name="connsiteX8011" fmla="*/ 2990691 w 5155357"/>
              <a:gd name="connsiteY8011" fmla="*/ 470871 h 1041673"/>
              <a:gd name="connsiteX8012" fmla="*/ 2990691 w 5155357"/>
              <a:gd name="connsiteY8012" fmla="*/ 470871 h 1041673"/>
              <a:gd name="connsiteX8013" fmla="*/ 2999086 w 5155357"/>
              <a:gd name="connsiteY8013" fmla="*/ 456881 h 1041673"/>
              <a:gd name="connsiteX8014" fmla="*/ 3007480 w 5155357"/>
              <a:gd name="connsiteY8014" fmla="*/ 442954 h 1041673"/>
              <a:gd name="connsiteX8015" fmla="*/ 3020288 w 5155357"/>
              <a:gd name="connsiteY8015" fmla="*/ 426228 h 1041673"/>
              <a:gd name="connsiteX8016" fmla="*/ 3047087 w 5155357"/>
              <a:gd name="connsiteY8016" fmla="*/ 393833 h 1041673"/>
              <a:gd name="connsiteX8017" fmla="*/ 3049884 w 5155357"/>
              <a:gd name="connsiteY8017" fmla="*/ 399492 h 1041673"/>
              <a:gd name="connsiteX8018" fmla="*/ 3066611 w 5155357"/>
              <a:gd name="connsiteY8018" fmla="*/ 410124 h 1041673"/>
              <a:gd name="connsiteX8019" fmla="*/ 3069968 w 5155357"/>
              <a:gd name="connsiteY8019" fmla="*/ 414538 h 1041673"/>
              <a:gd name="connsiteX8020" fmla="*/ 3075004 w 5155357"/>
              <a:gd name="connsiteY8020" fmla="*/ 417896 h 1041673"/>
              <a:gd name="connsiteX8021" fmla="*/ 3080601 w 5155357"/>
              <a:gd name="connsiteY8021" fmla="*/ 428528 h 1041673"/>
              <a:gd name="connsiteX8022" fmla="*/ 3086197 w 5155357"/>
              <a:gd name="connsiteY8022" fmla="*/ 441959 h 1041673"/>
              <a:gd name="connsiteX8023" fmla="*/ 3088435 w 5155357"/>
              <a:gd name="connsiteY8023" fmla="*/ 451472 h 1041673"/>
              <a:gd name="connsiteX8024" fmla="*/ 3092352 w 5155357"/>
              <a:gd name="connsiteY8024" fmla="*/ 463161 h 1041673"/>
              <a:gd name="connsiteX8025" fmla="*/ 3094030 w 5155357"/>
              <a:gd name="connsiteY8025" fmla="*/ 482747 h 1041673"/>
              <a:gd name="connsiteX8026" fmla="*/ 3096269 w 5155357"/>
              <a:gd name="connsiteY8026" fmla="*/ 507307 h 1041673"/>
              <a:gd name="connsiteX8027" fmla="*/ 3094590 w 5155357"/>
              <a:gd name="connsiteY8027" fmla="*/ 510665 h 1041673"/>
              <a:gd name="connsiteX8028" fmla="*/ 3093471 w 5155357"/>
              <a:gd name="connsiteY8028" fmla="*/ 523971 h 1041673"/>
              <a:gd name="connsiteX8029" fmla="*/ 3091792 w 5155357"/>
              <a:gd name="connsiteY8029" fmla="*/ 547971 h 1041673"/>
              <a:gd name="connsiteX8030" fmla="*/ 3088435 w 5155357"/>
              <a:gd name="connsiteY8030" fmla="*/ 572531 h 1041673"/>
              <a:gd name="connsiteX8031" fmla="*/ 3085636 w 5155357"/>
              <a:gd name="connsiteY8031" fmla="*/ 578190 h 1041673"/>
              <a:gd name="connsiteX8032" fmla="*/ 3085077 w 5155357"/>
              <a:gd name="connsiteY8032" fmla="*/ 585962 h 1041673"/>
              <a:gd name="connsiteX8033" fmla="*/ 3081719 w 5155357"/>
              <a:gd name="connsiteY8033" fmla="*/ 601009 h 1041673"/>
              <a:gd name="connsiteX8034" fmla="*/ 3071087 w 5155357"/>
              <a:gd name="connsiteY8034" fmla="*/ 644595 h 1041673"/>
              <a:gd name="connsiteX8035" fmla="*/ 3068290 w 5155357"/>
              <a:gd name="connsiteY8035" fmla="*/ 644595 h 1041673"/>
              <a:gd name="connsiteX8036" fmla="*/ 3047646 w 5155357"/>
              <a:gd name="connsiteY8036" fmla="*/ 700430 h 1041673"/>
              <a:gd name="connsiteX8037" fmla="*/ 3059895 w 5155357"/>
              <a:gd name="connsiteY8037" fmla="*/ 788971 h 1041673"/>
              <a:gd name="connsiteX8038" fmla="*/ 3057594 w 5155357"/>
              <a:gd name="connsiteY8038" fmla="*/ 792453 h 1041673"/>
              <a:gd name="connsiteX8039" fmla="*/ 3057222 w 5155357"/>
              <a:gd name="connsiteY8039" fmla="*/ 791147 h 1041673"/>
              <a:gd name="connsiteX8040" fmla="*/ 3061574 w 5155357"/>
              <a:gd name="connsiteY8040" fmla="*/ 784681 h 1041673"/>
              <a:gd name="connsiteX8041" fmla="*/ 3059895 w 5155357"/>
              <a:gd name="connsiteY8041" fmla="*/ 788971 h 1041673"/>
              <a:gd name="connsiteX8042" fmla="*/ 3053802 w 5155357"/>
              <a:gd name="connsiteY8042" fmla="*/ 805386 h 1041673"/>
              <a:gd name="connsiteX8043" fmla="*/ 3056227 w 5155357"/>
              <a:gd name="connsiteY8043" fmla="*/ 800847 h 1041673"/>
              <a:gd name="connsiteX8044" fmla="*/ 3057906 w 5155357"/>
              <a:gd name="connsiteY8044" fmla="*/ 797489 h 1041673"/>
              <a:gd name="connsiteX8045" fmla="*/ 3059460 w 5155357"/>
              <a:gd name="connsiteY8045" fmla="*/ 795189 h 1041673"/>
              <a:gd name="connsiteX8046" fmla="*/ 3060268 w 5155357"/>
              <a:gd name="connsiteY8046" fmla="*/ 797116 h 1041673"/>
              <a:gd name="connsiteX8047" fmla="*/ 3062444 w 5155357"/>
              <a:gd name="connsiteY8047" fmla="*/ 794380 h 1041673"/>
              <a:gd name="connsiteX8048" fmla="*/ 3061512 w 5155357"/>
              <a:gd name="connsiteY8048" fmla="*/ 797489 h 1041673"/>
              <a:gd name="connsiteX8049" fmla="*/ 3060144 w 5155357"/>
              <a:gd name="connsiteY8049" fmla="*/ 799292 h 1041673"/>
              <a:gd name="connsiteX8050" fmla="*/ 3058963 w 5155357"/>
              <a:gd name="connsiteY8050" fmla="*/ 801220 h 1041673"/>
              <a:gd name="connsiteX8051" fmla="*/ 3058278 w 5155357"/>
              <a:gd name="connsiteY8051" fmla="*/ 799914 h 1041673"/>
              <a:gd name="connsiteX8052" fmla="*/ 3058589 w 5155357"/>
              <a:gd name="connsiteY8052" fmla="*/ 798919 h 1041673"/>
              <a:gd name="connsiteX8053" fmla="*/ 3056227 w 5155357"/>
              <a:gd name="connsiteY8053" fmla="*/ 803458 h 1041673"/>
              <a:gd name="connsiteX8054" fmla="*/ 3053926 w 5155357"/>
              <a:gd name="connsiteY8054" fmla="*/ 807562 h 1041673"/>
              <a:gd name="connsiteX8055" fmla="*/ 3053802 w 5155357"/>
              <a:gd name="connsiteY8055" fmla="*/ 805386 h 1041673"/>
              <a:gd name="connsiteX8056" fmla="*/ 3056102 w 5155357"/>
              <a:gd name="connsiteY8056" fmla="*/ 820557 h 1041673"/>
              <a:gd name="connsiteX8057" fmla="*/ 3056662 w 5155357"/>
              <a:gd name="connsiteY8057" fmla="*/ 817821 h 1041673"/>
              <a:gd name="connsiteX8058" fmla="*/ 3056102 w 5155357"/>
              <a:gd name="connsiteY8058" fmla="*/ 820557 h 1041673"/>
              <a:gd name="connsiteX8059" fmla="*/ 3059149 w 5155357"/>
              <a:gd name="connsiteY8059" fmla="*/ 814899 h 1041673"/>
              <a:gd name="connsiteX8060" fmla="*/ 3057968 w 5155357"/>
              <a:gd name="connsiteY8060" fmla="*/ 816702 h 1041673"/>
              <a:gd name="connsiteX8061" fmla="*/ 3057097 w 5155357"/>
              <a:gd name="connsiteY8061" fmla="*/ 815272 h 1041673"/>
              <a:gd name="connsiteX8062" fmla="*/ 3058217 w 5155357"/>
              <a:gd name="connsiteY8062" fmla="*/ 812785 h 1041673"/>
              <a:gd name="connsiteX8063" fmla="*/ 3060952 w 5155357"/>
              <a:gd name="connsiteY8063" fmla="*/ 811666 h 1041673"/>
              <a:gd name="connsiteX8064" fmla="*/ 3059149 w 5155357"/>
              <a:gd name="connsiteY8064" fmla="*/ 814899 h 1041673"/>
              <a:gd name="connsiteX8065" fmla="*/ 3061139 w 5155357"/>
              <a:gd name="connsiteY8065" fmla="*/ 807811 h 1041673"/>
              <a:gd name="connsiteX8066" fmla="*/ 3063377 w 5155357"/>
              <a:gd name="connsiteY8066" fmla="*/ 805510 h 1041673"/>
              <a:gd name="connsiteX8067" fmla="*/ 3061139 w 5155357"/>
              <a:gd name="connsiteY8067" fmla="*/ 807811 h 1041673"/>
              <a:gd name="connsiteX8068" fmla="*/ 3061326 w 5155357"/>
              <a:gd name="connsiteY8068" fmla="*/ 790277 h 1041673"/>
              <a:gd name="connsiteX8069" fmla="*/ 3063439 w 5155357"/>
              <a:gd name="connsiteY8069" fmla="*/ 788598 h 1041673"/>
              <a:gd name="connsiteX8070" fmla="*/ 3061326 w 5155357"/>
              <a:gd name="connsiteY8070" fmla="*/ 790277 h 1041673"/>
              <a:gd name="connsiteX8071" fmla="*/ 3063253 w 5155357"/>
              <a:gd name="connsiteY8071" fmla="*/ 784494 h 1041673"/>
              <a:gd name="connsiteX8072" fmla="*/ 3066673 w 5155357"/>
              <a:gd name="connsiteY8072" fmla="*/ 781510 h 1041673"/>
              <a:gd name="connsiteX8073" fmla="*/ 3064435 w 5155357"/>
              <a:gd name="connsiteY8073" fmla="*/ 785116 h 1041673"/>
              <a:gd name="connsiteX8074" fmla="*/ 3063253 w 5155357"/>
              <a:gd name="connsiteY8074" fmla="*/ 784494 h 1041673"/>
              <a:gd name="connsiteX8075" fmla="*/ 3065056 w 5155357"/>
              <a:gd name="connsiteY8075" fmla="*/ 798795 h 1041673"/>
              <a:gd name="connsiteX8076" fmla="*/ 3066735 w 5155357"/>
              <a:gd name="connsiteY8076" fmla="*/ 794878 h 1041673"/>
              <a:gd name="connsiteX8077" fmla="*/ 3065056 w 5155357"/>
              <a:gd name="connsiteY8077" fmla="*/ 798795 h 1041673"/>
              <a:gd name="connsiteX8078" fmla="*/ 3067854 w 5155357"/>
              <a:gd name="connsiteY8078" fmla="*/ 775416 h 1041673"/>
              <a:gd name="connsiteX8079" fmla="*/ 3068973 w 5155357"/>
              <a:gd name="connsiteY8079" fmla="*/ 775416 h 1041673"/>
              <a:gd name="connsiteX8080" fmla="*/ 3068973 w 5155357"/>
              <a:gd name="connsiteY8080" fmla="*/ 776536 h 1041673"/>
              <a:gd name="connsiteX8081" fmla="*/ 3067854 w 5155357"/>
              <a:gd name="connsiteY8081" fmla="*/ 776536 h 1041673"/>
              <a:gd name="connsiteX8082" fmla="*/ 3067854 w 5155357"/>
              <a:gd name="connsiteY8082" fmla="*/ 775416 h 1041673"/>
              <a:gd name="connsiteX8083" fmla="*/ 3068413 w 5155357"/>
              <a:gd name="connsiteY8083" fmla="*/ 825594 h 1041673"/>
              <a:gd name="connsiteX8084" fmla="*/ 3073388 w 5155357"/>
              <a:gd name="connsiteY8084" fmla="*/ 816143 h 1041673"/>
              <a:gd name="connsiteX8085" fmla="*/ 3074258 w 5155357"/>
              <a:gd name="connsiteY8085" fmla="*/ 816143 h 1041673"/>
              <a:gd name="connsiteX8086" fmla="*/ 3074507 w 5155357"/>
              <a:gd name="connsiteY8086" fmla="*/ 816018 h 1041673"/>
              <a:gd name="connsiteX8087" fmla="*/ 3074507 w 5155357"/>
              <a:gd name="connsiteY8087" fmla="*/ 816018 h 1041673"/>
              <a:gd name="connsiteX8088" fmla="*/ 3068352 w 5155357"/>
              <a:gd name="connsiteY8088" fmla="*/ 825531 h 1041673"/>
              <a:gd name="connsiteX8089" fmla="*/ 3074009 w 5155357"/>
              <a:gd name="connsiteY8089" fmla="*/ 814961 h 1041673"/>
              <a:gd name="connsiteX8090" fmla="*/ 3073450 w 5155357"/>
              <a:gd name="connsiteY8090" fmla="*/ 814961 h 1041673"/>
              <a:gd name="connsiteX8091" fmla="*/ 3077367 w 5155357"/>
              <a:gd name="connsiteY8091" fmla="*/ 805510 h 1041673"/>
              <a:gd name="connsiteX8092" fmla="*/ 3079605 w 5155357"/>
              <a:gd name="connsiteY8092" fmla="*/ 806070 h 1041673"/>
              <a:gd name="connsiteX8093" fmla="*/ 3074072 w 5155357"/>
              <a:gd name="connsiteY8093" fmla="*/ 815023 h 1041673"/>
              <a:gd name="connsiteX8094" fmla="*/ 3083460 w 5155357"/>
              <a:gd name="connsiteY8094" fmla="*/ 756950 h 1041673"/>
              <a:gd name="connsiteX8095" fmla="*/ 3078424 w 5155357"/>
              <a:gd name="connsiteY8095" fmla="*/ 767582 h 1041673"/>
              <a:gd name="connsiteX8096" fmla="*/ 3087937 w 5155357"/>
              <a:gd name="connsiteY8096" fmla="*/ 743581 h 1041673"/>
              <a:gd name="connsiteX8097" fmla="*/ 3088497 w 5155357"/>
              <a:gd name="connsiteY8097" fmla="*/ 739105 h 1041673"/>
              <a:gd name="connsiteX8098" fmla="*/ 3101368 w 5155357"/>
              <a:gd name="connsiteY8098" fmla="*/ 706213 h 1041673"/>
              <a:gd name="connsiteX8099" fmla="*/ 3101617 w 5155357"/>
              <a:gd name="connsiteY8099" fmla="*/ 714545 h 1041673"/>
              <a:gd name="connsiteX8100" fmla="*/ 3101305 w 5155357"/>
              <a:gd name="connsiteY8100" fmla="*/ 715291 h 1041673"/>
              <a:gd name="connsiteX8101" fmla="*/ 3099751 w 5155357"/>
              <a:gd name="connsiteY8101" fmla="*/ 721011 h 1041673"/>
              <a:gd name="connsiteX8102" fmla="*/ 3099316 w 5155357"/>
              <a:gd name="connsiteY8102" fmla="*/ 722130 h 1041673"/>
              <a:gd name="connsiteX8103" fmla="*/ 3092974 w 5155357"/>
              <a:gd name="connsiteY8103" fmla="*/ 737986 h 1041673"/>
              <a:gd name="connsiteX8104" fmla="*/ 3088497 w 5155357"/>
              <a:gd name="connsiteY8104" fmla="*/ 746317 h 1041673"/>
              <a:gd name="connsiteX8105" fmla="*/ 3083460 w 5155357"/>
              <a:gd name="connsiteY8105" fmla="*/ 756950 h 1041673"/>
              <a:gd name="connsiteX8106" fmla="*/ 3101368 w 5155357"/>
              <a:gd name="connsiteY8106" fmla="*/ 734131 h 1041673"/>
              <a:gd name="connsiteX8107" fmla="*/ 3099129 w 5155357"/>
              <a:gd name="connsiteY8107" fmla="*/ 735747 h 1041673"/>
              <a:gd name="connsiteX8108" fmla="*/ 3089057 w 5155357"/>
              <a:gd name="connsiteY8108" fmla="*/ 756390 h 1041673"/>
              <a:gd name="connsiteX8109" fmla="*/ 3101119 w 5155357"/>
              <a:gd name="connsiteY8109" fmla="*/ 723312 h 1041673"/>
              <a:gd name="connsiteX8110" fmla="*/ 3101305 w 5155357"/>
              <a:gd name="connsiteY8110" fmla="*/ 723063 h 1041673"/>
              <a:gd name="connsiteX8111" fmla="*/ 3101741 w 5155357"/>
              <a:gd name="connsiteY8111" fmla="*/ 721882 h 1041673"/>
              <a:gd name="connsiteX8112" fmla="*/ 3103357 w 5155357"/>
              <a:gd name="connsiteY8112" fmla="*/ 716161 h 1041673"/>
              <a:gd name="connsiteX8113" fmla="*/ 3108020 w 5155357"/>
              <a:gd name="connsiteY8113" fmla="*/ 707332 h 1041673"/>
              <a:gd name="connsiteX8114" fmla="*/ 3109140 w 5155357"/>
              <a:gd name="connsiteY8114" fmla="*/ 707892 h 1041673"/>
              <a:gd name="connsiteX8115" fmla="*/ 3101305 w 5155357"/>
              <a:gd name="connsiteY8115" fmla="*/ 734193 h 1041673"/>
              <a:gd name="connsiteX8116" fmla="*/ 3111254 w 5155357"/>
              <a:gd name="connsiteY8116" fmla="*/ 656720 h 1041673"/>
              <a:gd name="connsiteX8117" fmla="*/ 3111937 w 5155357"/>
              <a:gd name="connsiteY8117" fmla="*/ 657155 h 1041673"/>
              <a:gd name="connsiteX8118" fmla="*/ 3111378 w 5155357"/>
              <a:gd name="connsiteY8118" fmla="*/ 661507 h 1041673"/>
              <a:gd name="connsiteX8119" fmla="*/ 3111378 w 5155357"/>
              <a:gd name="connsiteY8119" fmla="*/ 657031 h 1041673"/>
              <a:gd name="connsiteX8120" fmla="*/ 3111254 w 5155357"/>
              <a:gd name="connsiteY8120" fmla="*/ 656720 h 1041673"/>
              <a:gd name="connsiteX8121" fmla="*/ 3111378 w 5155357"/>
              <a:gd name="connsiteY8121" fmla="*/ 732949 h 1041673"/>
              <a:gd name="connsiteX8122" fmla="*/ 3113057 w 5155357"/>
              <a:gd name="connsiteY8122" fmla="*/ 718400 h 1041673"/>
              <a:gd name="connsiteX8123" fmla="*/ 3116974 w 5155357"/>
              <a:gd name="connsiteY8123" fmla="*/ 712866 h 1041673"/>
              <a:gd name="connsiteX8124" fmla="*/ 3111378 w 5155357"/>
              <a:gd name="connsiteY8124" fmla="*/ 732887 h 1041673"/>
              <a:gd name="connsiteX8125" fmla="*/ 3119772 w 5155357"/>
              <a:gd name="connsiteY8125" fmla="*/ 648077 h 1041673"/>
              <a:gd name="connsiteX8126" fmla="*/ 3116974 w 5155357"/>
              <a:gd name="connsiteY8126" fmla="*/ 647580 h 1041673"/>
              <a:gd name="connsiteX8127" fmla="*/ 3116850 w 5155357"/>
              <a:gd name="connsiteY8127" fmla="*/ 647580 h 1041673"/>
              <a:gd name="connsiteX8128" fmla="*/ 3117347 w 5155357"/>
              <a:gd name="connsiteY8128" fmla="*/ 645963 h 1041673"/>
              <a:gd name="connsiteX8129" fmla="*/ 3117907 w 5155357"/>
              <a:gd name="connsiteY8129" fmla="*/ 644160 h 1041673"/>
              <a:gd name="connsiteX8130" fmla="*/ 3118094 w 5155357"/>
              <a:gd name="connsiteY8130" fmla="*/ 644160 h 1041673"/>
              <a:gd name="connsiteX8131" fmla="*/ 3120332 w 5155357"/>
              <a:gd name="connsiteY8131" fmla="*/ 638564 h 1041673"/>
              <a:gd name="connsiteX8132" fmla="*/ 3119772 w 5155357"/>
              <a:gd name="connsiteY8132" fmla="*/ 648077 h 1041673"/>
              <a:gd name="connsiteX8133" fmla="*/ 3122010 w 5155357"/>
              <a:gd name="connsiteY8133" fmla="*/ 635890 h 1041673"/>
              <a:gd name="connsiteX8134" fmla="*/ 3122010 w 5155357"/>
              <a:gd name="connsiteY8134" fmla="*/ 631351 h 1041673"/>
              <a:gd name="connsiteX8135" fmla="*/ 3122010 w 5155357"/>
              <a:gd name="connsiteY8135" fmla="*/ 635890 h 1041673"/>
              <a:gd name="connsiteX8136" fmla="*/ 3123689 w 5155357"/>
              <a:gd name="connsiteY8136" fmla="*/ 621900 h 1041673"/>
              <a:gd name="connsiteX8137" fmla="*/ 3123565 w 5155357"/>
              <a:gd name="connsiteY8137" fmla="*/ 621589 h 1041673"/>
              <a:gd name="connsiteX8138" fmla="*/ 3124249 w 5155357"/>
              <a:gd name="connsiteY8138" fmla="*/ 622025 h 1041673"/>
              <a:gd name="connsiteX8139" fmla="*/ 3123689 w 5155357"/>
              <a:gd name="connsiteY8139" fmla="*/ 626377 h 1041673"/>
              <a:gd name="connsiteX8140" fmla="*/ 3123689 w 5155357"/>
              <a:gd name="connsiteY8140" fmla="*/ 621900 h 1041673"/>
              <a:gd name="connsiteX8141" fmla="*/ 3124249 w 5155357"/>
              <a:gd name="connsiteY8141" fmla="*/ 667041 h 1041673"/>
              <a:gd name="connsiteX8142" fmla="*/ 3124809 w 5155357"/>
              <a:gd name="connsiteY8142" fmla="*/ 664865 h 1041673"/>
              <a:gd name="connsiteX8143" fmla="*/ 3124249 w 5155357"/>
              <a:gd name="connsiteY8143" fmla="*/ 667041 h 1041673"/>
              <a:gd name="connsiteX8144" fmla="*/ 3126487 w 5155357"/>
              <a:gd name="connsiteY8144" fmla="*/ 661010 h 1041673"/>
              <a:gd name="connsiteX8145" fmla="*/ 3125927 w 5155357"/>
              <a:gd name="connsiteY8145" fmla="*/ 661010 h 1041673"/>
              <a:gd name="connsiteX8146" fmla="*/ 3125927 w 5155357"/>
              <a:gd name="connsiteY8146" fmla="*/ 660823 h 1041673"/>
              <a:gd name="connsiteX8147" fmla="*/ 3126487 w 5155357"/>
              <a:gd name="connsiteY8147" fmla="*/ 661010 h 1041673"/>
              <a:gd name="connsiteX8148" fmla="*/ 3126487 w 5155357"/>
              <a:gd name="connsiteY8148" fmla="*/ 661010 h 1041673"/>
              <a:gd name="connsiteX8149" fmla="*/ 3127047 w 5155357"/>
              <a:gd name="connsiteY8149" fmla="*/ 659828 h 1041673"/>
              <a:gd name="connsiteX8150" fmla="*/ 3126176 w 5155357"/>
              <a:gd name="connsiteY8150" fmla="*/ 659642 h 1041673"/>
              <a:gd name="connsiteX8151" fmla="*/ 3126052 w 5155357"/>
              <a:gd name="connsiteY8151" fmla="*/ 659642 h 1041673"/>
              <a:gd name="connsiteX8152" fmla="*/ 3127047 w 5155357"/>
              <a:gd name="connsiteY8152" fmla="*/ 656471 h 1041673"/>
              <a:gd name="connsiteX8153" fmla="*/ 3128166 w 5155357"/>
              <a:gd name="connsiteY8153" fmla="*/ 658709 h 1041673"/>
              <a:gd name="connsiteX8154" fmla="*/ 3127047 w 5155357"/>
              <a:gd name="connsiteY8154" fmla="*/ 659828 h 1041673"/>
              <a:gd name="connsiteX8155" fmla="*/ 3128726 w 5155357"/>
              <a:gd name="connsiteY8155" fmla="*/ 622460 h 1041673"/>
              <a:gd name="connsiteX8156" fmla="*/ 3128726 w 5155357"/>
              <a:gd name="connsiteY8156" fmla="*/ 624636 h 1041673"/>
              <a:gd name="connsiteX8157" fmla="*/ 3128726 w 5155357"/>
              <a:gd name="connsiteY8157" fmla="*/ 622460 h 1041673"/>
              <a:gd name="connsiteX8158" fmla="*/ 3132021 w 5155357"/>
              <a:gd name="connsiteY8158" fmla="*/ 636947 h 1041673"/>
              <a:gd name="connsiteX8159" fmla="*/ 3128664 w 5155357"/>
              <a:gd name="connsiteY8159" fmla="*/ 649134 h 1041673"/>
              <a:gd name="connsiteX8160" fmla="*/ 3134819 w 5155357"/>
              <a:gd name="connsiteY8160" fmla="*/ 622398 h 1041673"/>
              <a:gd name="connsiteX8161" fmla="*/ 3135378 w 5155357"/>
              <a:gd name="connsiteY8161" fmla="*/ 623455 h 1041673"/>
              <a:gd name="connsiteX8162" fmla="*/ 3132021 w 5155357"/>
              <a:gd name="connsiteY8162" fmla="*/ 636947 h 1041673"/>
              <a:gd name="connsiteX8163" fmla="*/ 3136498 w 5155357"/>
              <a:gd name="connsiteY8163" fmla="*/ 618543 h 1041673"/>
              <a:gd name="connsiteX8164" fmla="*/ 3135939 w 5155357"/>
              <a:gd name="connsiteY8164" fmla="*/ 615745 h 1041673"/>
              <a:gd name="connsiteX8165" fmla="*/ 3136498 w 5155357"/>
              <a:gd name="connsiteY8165" fmla="*/ 618543 h 1041673"/>
              <a:gd name="connsiteX8166" fmla="*/ 3137617 w 5155357"/>
              <a:gd name="connsiteY8166" fmla="*/ 610149 h 1041673"/>
              <a:gd name="connsiteX8167" fmla="*/ 3137057 w 5155357"/>
              <a:gd name="connsiteY8167" fmla="*/ 606791 h 1041673"/>
              <a:gd name="connsiteX8168" fmla="*/ 3137617 w 5155357"/>
              <a:gd name="connsiteY8168" fmla="*/ 610149 h 1041673"/>
              <a:gd name="connsiteX8169" fmla="*/ 3138736 w 5155357"/>
              <a:gd name="connsiteY8169" fmla="*/ 564324 h 1041673"/>
              <a:gd name="connsiteX8170" fmla="*/ 3138736 w 5155357"/>
              <a:gd name="connsiteY8170" fmla="*/ 564324 h 1041673"/>
              <a:gd name="connsiteX8171" fmla="*/ 56229 w 5155357"/>
              <a:gd name="connsiteY8171" fmla="*/ 316547 h 1041673"/>
              <a:gd name="connsiteX8172" fmla="*/ 56788 w 5155357"/>
              <a:gd name="connsiteY8172" fmla="*/ 315428 h 1041673"/>
              <a:gd name="connsiteX8173" fmla="*/ 56229 w 5155357"/>
              <a:gd name="connsiteY8173" fmla="*/ 316547 h 1041673"/>
              <a:gd name="connsiteX8174" fmla="*/ 1505397 w 5155357"/>
              <a:gd name="connsiteY8174" fmla="*/ 344962 h 1041673"/>
              <a:gd name="connsiteX8175" fmla="*/ 1505958 w 5155357"/>
              <a:gd name="connsiteY8175" fmla="*/ 342164 h 1041673"/>
              <a:gd name="connsiteX8176" fmla="*/ 1505397 w 5155357"/>
              <a:gd name="connsiteY8176" fmla="*/ 344962 h 1041673"/>
              <a:gd name="connsiteX8177" fmla="*/ 3844885 w 5155357"/>
              <a:gd name="connsiteY8177" fmla="*/ 372880 h 1041673"/>
              <a:gd name="connsiteX8178" fmla="*/ 3844325 w 5155357"/>
              <a:gd name="connsiteY8178" fmla="*/ 376237 h 1041673"/>
              <a:gd name="connsiteX8179" fmla="*/ 3844885 w 5155357"/>
              <a:gd name="connsiteY8179" fmla="*/ 372880 h 1041673"/>
              <a:gd name="connsiteX8180" fmla="*/ 1494765 w 5155357"/>
              <a:gd name="connsiteY8180" fmla="*/ 376237 h 1041673"/>
              <a:gd name="connsiteX8181" fmla="*/ 1494765 w 5155357"/>
              <a:gd name="connsiteY8181" fmla="*/ 376237 h 1041673"/>
              <a:gd name="connsiteX8182" fmla="*/ 953 w 5155357"/>
              <a:gd name="connsiteY8182" fmla="*/ 411430 h 1041673"/>
              <a:gd name="connsiteX8183" fmla="*/ 953 w 5155357"/>
              <a:gd name="connsiteY8183" fmla="*/ 411430 h 1041673"/>
              <a:gd name="connsiteX8184" fmla="*/ 4212664 w 5155357"/>
              <a:gd name="connsiteY8184" fmla="*/ 426539 h 1041673"/>
              <a:gd name="connsiteX8185" fmla="*/ 4210426 w 5155357"/>
              <a:gd name="connsiteY8185" fmla="*/ 427098 h 1041673"/>
              <a:gd name="connsiteX8186" fmla="*/ 4212664 w 5155357"/>
              <a:gd name="connsiteY8186" fmla="*/ 426539 h 1041673"/>
              <a:gd name="connsiteX8187" fmla="*/ 4186923 w 5155357"/>
              <a:gd name="connsiteY8187" fmla="*/ 447741 h 1041673"/>
              <a:gd name="connsiteX8188" fmla="*/ 4186923 w 5155357"/>
              <a:gd name="connsiteY8188" fmla="*/ 447741 h 1041673"/>
              <a:gd name="connsiteX8189" fmla="*/ 4160622 w 5155357"/>
              <a:gd name="connsiteY8189" fmla="*/ 571163 h 1041673"/>
              <a:gd name="connsiteX8190" fmla="*/ 4160746 w 5155357"/>
              <a:gd name="connsiteY8190" fmla="*/ 571101 h 1041673"/>
              <a:gd name="connsiteX8191" fmla="*/ 4160622 w 5155357"/>
              <a:gd name="connsiteY8191" fmla="*/ 571163 h 1041673"/>
              <a:gd name="connsiteX8192" fmla="*/ 4159565 w 5155357"/>
              <a:gd name="connsiteY8192" fmla="*/ 571910 h 1041673"/>
              <a:gd name="connsiteX8193" fmla="*/ 4159565 w 5155357"/>
              <a:gd name="connsiteY8193" fmla="*/ 571910 h 1041673"/>
              <a:gd name="connsiteX8194" fmla="*/ 4123502 w 5155357"/>
              <a:gd name="connsiteY8194" fmla="*/ 618294 h 1041673"/>
              <a:gd name="connsiteX8195" fmla="*/ 4123627 w 5155357"/>
              <a:gd name="connsiteY8195" fmla="*/ 618294 h 1041673"/>
              <a:gd name="connsiteX8196" fmla="*/ 4129346 w 5155357"/>
              <a:gd name="connsiteY8196" fmla="*/ 613631 h 1041673"/>
              <a:gd name="connsiteX8197" fmla="*/ 4129533 w 5155357"/>
              <a:gd name="connsiteY8197" fmla="*/ 613320 h 1041673"/>
              <a:gd name="connsiteX8198" fmla="*/ 4135254 w 5155357"/>
              <a:gd name="connsiteY8198" fmla="*/ 608346 h 1041673"/>
              <a:gd name="connsiteX8199" fmla="*/ 4136559 w 5155357"/>
              <a:gd name="connsiteY8199" fmla="*/ 606542 h 1041673"/>
              <a:gd name="connsiteX8200" fmla="*/ 4136684 w 5155357"/>
              <a:gd name="connsiteY8200" fmla="*/ 606916 h 1041673"/>
              <a:gd name="connsiteX8201" fmla="*/ 4140041 w 5155357"/>
              <a:gd name="connsiteY8201" fmla="*/ 602998 h 1041673"/>
              <a:gd name="connsiteX8202" fmla="*/ 4139793 w 5155357"/>
              <a:gd name="connsiteY8202" fmla="*/ 602998 h 1041673"/>
              <a:gd name="connsiteX8203" fmla="*/ 4140352 w 5155357"/>
              <a:gd name="connsiteY8203" fmla="*/ 602501 h 1041673"/>
              <a:gd name="connsiteX8204" fmla="*/ 4142466 w 5155357"/>
              <a:gd name="connsiteY8204" fmla="*/ 600014 h 1041673"/>
              <a:gd name="connsiteX8205" fmla="*/ 4142031 w 5155357"/>
              <a:gd name="connsiteY8205" fmla="*/ 599454 h 1041673"/>
              <a:gd name="connsiteX8206" fmla="*/ 4141471 w 5155357"/>
              <a:gd name="connsiteY8206" fmla="*/ 599889 h 1041673"/>
              <a:gd name="connsiteX8207" fmla="*/ 4139855 w 5155357"/>
              <a:gd name="connsiteY8207" fmla="*/ 601693 h 1041673"/>
              <a:gd name="connsiteX8208" fmla="*/ 4139481 w 5155357"/>
              <a:gd name="connsiteY8208" fmla="*/ 601941 h 1041673"/>
              <a:gd name="connsiteX8209" fmla="*/ 4139481 w 5155357"/>
              <a:gd name="connsiteY8209" fmla="*/ 601941 h 1041673"/>
              <a:gd name="connsiteX8210" fmla="*/ 4135005 w 5155357"/>
              <a:gd name="connsiteY8210" fmla="*/ 605237 h 1041673"/>
              <a:gd name="connsiteX8211" fmla="*/ 4135564 w 5155357"/>
              <a:gd name="connsiteY8211" fmla="*/ 606356 h 1041673"/>
              <a:gd name="connsiteX8212" fmla="*/ 4135689 w 5155357"/>
              <a:gd name="connsiteY8212" fmla="*/ 606356 h 1041673"/>
              <a:gd name="connsiteX8213" fmla="*/ 4134508 w 5155357"/>
              <a:gd name="connsiteY8213" fmla="*/ 607848 h 1041673"/>
              <a:gd name="connsiteX8214" fmla="*/ 4129720 w 5155357"/>
              <a:gd name="connsiteY8214" fmla="*/ 612387 h 1041673"/>
              <a:gd name="connsiteX8215" fmla="*/ 4130404 w 5155357"/>
              <a:gd name="connsiteY8215" fmla="*/ 611579 h 1041673"/>
              <a:gd name="connsiteX8216" fmla="*/ 4130715 w 5155357"/>
              <a:gd name="connsiteY8216" fmla="*/ 610833 h 1041673"/>
              <a:gd name="connsiteX8217" fmla="*/ 4129969 w 5155357"/>
              <a:gd name="connsiteY8217" fmla="*/ 610522 h 1041673"/>
              <a:gd name="connsiteX8218" fmla="*/ 4128477 w 5155357"/>
              <a:gd name="connsiteY8218" fmla="*/ 612387 h 1041673"/>
              <a:gd name="connsiteX8219" fmla="*/ 4128228 w 5155357"/>
              <a:gd name="connsiteY8219" fmla="*/ 612449 h 1041673"/>
              <a:gd name="connsiteX8220" fmla="*/ 4122694 w 5155357"/>
              <a:gd name="connsiteY8220" fmla="*/ 616926 h 1041673"/>
              <a:gd name="connsiteX8221" fmla="*/ 4122694 w 5155357"/>
              <a:gd name="connsiteY8221" fmla="*/ 616926 h 1041673"/>
              <a:gd name="connsiteX8222" fmla="*/ 4110383 w 5155357"/>
              <a:gd name="connsiteY8222" fmla="*/ 628615 h 1041673"/>
              <a:gd name="connsiteX8223" fmla="*/ 4110507 w 5155357"/>
              <a:gd name="connsiteY8223" fmla="*/ 628740 h 1041673"/>
              <a:gd name="connsiteX8224" fmla="*/ 4107461 w 5155357"/>
              <a:gd name="connsiteY8224" fmla="*/ 631413 h 1041673"/>
              <a:gd name="connsiteX8225" fmla="*/ 4105719 w 5155357"/>
              <a:gd name="connsiteY8225" fmla="*/ 633279 h 1041673"/>
              <a:gd name="connsiteX8226" fmla="*/ 4105533 w 5155357"/>
              <a:gd name="connsiteY8226" fmla="*/ 634398 h 1041673"/>
              <a:gd name="connsiteX8227" fmla="*/ 4106217 w 5155357"/>
              <a:gd name="connsiteY8227" fmla="*/ 634709 h 1041673"/>
              <a:gd name="connsiteX8228" fmla="*/ 4106652 w 5155357"/>
              <a:gd name="connsiteY8228" fmla="*/ 634584 h 1041673"/>
              <a:gd name="connsiteX8229" fmla="*/ 4108766 w 5155357"/>
              <a:gd name="connsiteY8229" fmla="*/ 632346 h 1041673"/>
              <a:gd name="connsiteX8230" fmla="*/ 4111004 w 5155357"/>
              <a:gd name="connsiteY8230" fmla="*/ 630232 h 1041673"/>
              <a:gd name="connsiteX8231" fmla="*/ 4111004 w 5155357"/>
              <a:gd name="connsiteY8231" fmla="*/ 630232 h 1041673"/>
              <a:gd name="connsiteX8232" fmla="*/ 4111564 w 5155357"/>
              <a:gd name="connsiteY8232" fmla="*/ 630854 h 1041673"/>
              <a:gd name="connsiteX8233" fmla="*/ 4111626 w 5155357"/>
              <a:gd name="connsiteY8233" fmla="*/ 630854 h 1041673"/>
              <a:gd name="connsiteX8234" fmla="*/ 4111129 w 5155357"/>
              <a:gd name="connsiteY8234" fmla="*/ 631600 h 1041673"/>
              <a:gd name="connsiteX8235" fmla="*/ 4111191 w 5155357"/>
              <a:gd name="connsiteY8235" fmla="*/ 632346 h 1041673"/>
              <a:gd name="connsiteX8236" fmla="*/ 4111501 w 5155357"/>
              <a:gd name="connsiteY8236" fmla="*/ 632470 h 1041673"/>
              <a:gd name="connsiteX8237" fmla="*/ 4111937 w 5155357"/>
              <a:gd name="connsiteY8237" fmla="*/ 632284 h 1041673"/>
              <a:gd name="connsiteX8238" fmla="*/ 4112559 w 5155357"/>
              <a:gd name="connsiteY8238" fmla="*/ 631227 h 1041673"/>
              <a:gd name="connsiteX8239" fmla="*/ 4112559 w 5155357"/>
              <a:gd name="connsiteY8239" fmla="*/ 631351 h 1041673"/>
              <a:gd name="connsiteX8240" fmla="*/ 4123378 w 5155357"/>
              <a:gd name="connsiteY8240" fmla="*/ 618232 h 1041673"/>
              <a:gd name="connsiteX8241" fmla="*/ 4104352 w 5155357"/>
              <a:gd name="connsiteY8241" fmla="*/ 631911 h 1041673"/>
              <a:gd name="connsiteX8242" fmla="*/ 4104352 w 5155357"/>
              <a:gd name="connsiteY8242" fmla="*/ 631911 h 1041673"/>
              <a:gd name="connsiteX8243" fmla="*/ 3739929 w 5155357"/>
              <a:gd name="connsiteY8243" fmla="*/ 745820 h 1041673"/>
              <a:gd name="connsiteX8244" fmla="*/ 3739929 w 5155357"/>
              <a:gd name="connsiteY8244" fmla="*/ 745820 h 1041673"/>
              <a:gd name="connsiteX8245" fmla="*/ 4199794 w 5155357"/>
              <a:gd name="connsiteY8245" fmla="*/ 757509 h 1041673"/>
              <a:gd name="connsiteX8246" fmla="*/ 4202032 w 5155357"/>
              <a:gd name="connsiteY8246" fmla="*/ 754711 h 1041673"/>
              <a:gd name="connsiteX8247" fmla="*/ 4199794 w 5155357"/>
              <a:gd name="connsiteY8247" fmla="*/ 757509 h 1041673"/>
              <a:gd name="connsiteX8248" fmla="*/ 283674 w 5155357"/>
              <a:gd name="connsiteY8248" fmla="*/ 116149 h 1041673"/>
              <a:gd name="connsiteX8249" fmla="*/ 284047 w 5155357"/>
              <a:gd name="connsiteY8249" fmla="*/ 115838 h 1041673"/>
              <a:gd name="connsiteX8250" fmla="*/ 283674 w 5155357"/>
              <a:gd name="connsiteY8250" fmla="*/ 115465 h 1041673"/>
              <a:gd name="connsiteX8251" fmla="*/ 282555 w 5155357"/>
              <a:gd name="connsiteY8251" fmla="*/ 115465 h 1041673"/>
              <a:gd name="connsiteX8252" fmla="*/ 282181 w 5155357"/>
              <a:gd name="connsiteY8252" fmla="*/ 115838 h 1041673"/>
              <a:gd name="connsiteX8253" fmla="*/ 282555 w 5155357"/>
              <a:gd name="connsiteY8253" fmla="*/ 116149 h 1041673"/>
              <a:gd name="connsiteX8254" fmla="*/ 283674 w 5155357"/>
              <a:gd name="connsiteY8254" fmla="*/ 116149 h 1041673"/>
              <a:gd name="connsiteX8255" fmla="*/ 257994 w 5155357"/>
              <a:gd name="connsiteY8255" fmla="*/ 129455 h 1041673"/>
              <a:gd name="connsiteX8256" fmla="*/ 258305 w 5155357"/>
              <a:gd name="connsiteY8256" fmla="*/ 129393 h 1041673"/>
              <a:gd name="connsiteX8257" fmla="*/ 258927 w 5155357"/>
              <a:gd name="connsiteY8257" fmla="*/ 129082 h 1041673"/>
              <a:gd name="connsiteX8258" fmla="*/ 263466 w 5155357"/>
              <a:gd name="connsiteY8258" fmla="*/ 126533 h 1041673"/>
              <a:gd name="connsiteX8259" fmla="*/ 263653 w 5155357"/>
              <a:gd name="connsiteY8259" fmla="*/ 125476 h 1041673"/>
              <a:gd name="connsiteX8260" fmla="*/ 262596 w 5155357"/>
              <a:gd name="connsiteY8260" fmla="*/ 125289 h 1041673"/>
              <a:gd name="connsiteX8261" fmla="*/ 258305 w 5155357"/>
              <a:gd name="connsiteY8261" fmla="*/ 127714 h 1041673"/>
              <a:gd name="connsiteX8262" fmla="*/ 257684 w 5155357"/>
              <a:gd name="connsiteY8262" fmla="*/ 128025 h 1041673"/>
              <a:gd name="connsiteX8263" fmla="*/ 257373 w 5155357"/>
              <a:gd name="connsiteY8263" fmla="*/ 129020 h 1041673"/>
              <a:gd name="connsiteX8264" fmla="*/ 258057 w 5155357"/>
              <a:gd name="connsiteY8264" fmla="*/ 129455 h 1041673"/>
              <a:gd name="connsiteX8265" fmla="*/ 169827 w 5155357"/>
              <a:gd name="connsiteY8265" fmla="*/ 155942 h 1041673"/>
              <a:gd name="connsiteX8266" fmla="*/ 170511 w 5155357"/>
              <a:gd name="connsiteY8266" fmla="*/ 155694 h 1041673"/>
              <a:gd name="connsiteX8267" fmla="*/ 173246 w 5155357"/>
              <a:gd name="connsiteY8267" fmla="*/ 153518 h 1041673"/>
              <a:gd name="connsiteX8268" fmla="*/ 183630 w 5155357"/>
              <a:gd name="connsiteY8268" fmla="*/ 142761 h 1041673"/>
              <a:gd name="connsiteX8269" fmla="*/ 183568 w 5155357"/>
              <a:gd name="connsiteY8269" fmla="*/ 139030 h 1041673"/>
              <a:gd name="connsiteX8270" fmla="*/ 181889 w 5155357"/>
              <a:gd name="connsiteY8270" fmla="*/ 141704 h 1041673"/>
              <a:gd name="connsiteX8271" fmla="*/ 172003 w 5155357"/>
              <a:gd name="connsiteY8271" fmla="*/ 151963 h 1041673"/>
              <a:gd name="connsiteX8272" fmla="*/ 169268 w 5155357"/>
              <a:gd name="connsiteY8272" fmla="*/ 154202 h 1041673"/>
              <a:gd name="connsiteX8273" fmla="*/ 169143 w 5155357"/>
              <a:gd name="connsiteY8273" fmla="*/ 155632 h 1041673"/>
              <a:gd name="connsiteX8274" fmla="*/ 169952 w 5155357"/>
              <a:gd name="connsiteY8274" fmla="*/ 156005 h 1041673"/>
              <a:gd name="connsiteX8275" fmla="*/ 184625 w 5155357"/>
              <a:gd name="connsiteY8275" fmla="*/ 163404 h 1041673"/>
              <a:gd name="connsiteX8276" fmla="*/ 185558 w 5155357"/>
              <a:gd name="connsiteY8276" fmla="*/ 162471 h 1041673"/>
              <a:gd name="connsiteX8277" fmla="*/ 185744 w 5155357"/>
              <a:gd name="connsiteY8277" fmla="*/ 162036 h 1041673"/>
              <a:gd name="connsiteX8278" fmla="*/ 185309 w 5155357"/>
              <a:gd name="connsiteY8278" fmla="*/ 161849 h 1041673"/>
              <a:gd name="connsiteX8279" fmla="*/ 184004 w 5155357"/>
              <a:gd name="connsiteY8279" fmla="*/ 163155 h 1041673"/>
              <a:gd name="connsiteX8280" fmla="*/ 184190 w 5155357"/>
              <a:gd name="connsiteY8280" fmla="*/ 163590 h 1041673"/>
              <a:gd name="connsiteX8281" fmla="*/ 184314 w 5155357"/>
              <a:gd name="connsiteY8281" fmla="*/ 163590 h 1041673"/>
              <a:gd name="connsiteX8282" fmla="*/ 184625 w 5155357"/>
              <a:gd name="connsiteY8282" fmla="*/ 163404 h 1041673"/>
              <a:gd name="connsiteX8283" fmla="*/ 160811 w 5155357"/>
              <a:gd name="connsiteY8283" fmla="*/ 165269 h 1041673"/>
              <a:gd name="connsiteX8284" fmla="*/ 160873 w 5155357"/>
              <a:gd name="connsiteY8284" fmla="*/ 165269 h 1041673"/>
              <a:gd name="connsiteX8285" fmla="*/ 161184 w 5155357"/>
              <a:gd name="connsiteY8285" fmla="*/ 165020 h 1041673"/>
              <a:gd name="connsiteX8286" fmla="*/ 161558 w 5155357"/>
              <a:gd name="connsiteY8286" fmla="*/ 164710 h 1041673"/>
              <a:gd name="connsiteX8287" fmla="*/ 161744 w 5155357"/>
              <a:gd name="connsiteY8287" fmla="*/ 164274 h 1041673"/>
              <a:gd name="connsiteX8288" fmla="*/ 161309 w 5155357"/>
              <a:gd name="connsiteY8288" fmla="*/ 164088 h 1041673"/>
              <a:gd name="connsiteX8289" fmla="*/ 160563 w 5155357"/>
              <a:gd name="connsiteY8289" fmla="*/ 164896 h 1041673"/>
              <a:gd name="connsiteX8290" fmla="*/ 160811 w 5155357"/>
              <a:gd name="connsiteY8290" fmla="*/ 165331 h 1041673"/>
              <a:gd name="connsiteX8291" fmla="*/ 154469 w 5155357"/>
              <a:gd name="connsiteY8291" fmla="*/ 197912 h 1041673"/>
              <a:gd name="connsiteX8292" fmla="*/ 155153 w 5155357"/>
              <a:gd name="connsiteY8292" fmla="*/ 197601 h 1041673"/>
              <a:gd name="connsiteX8293" fmla="*/ 160003 w 5155357"/>
              <a:gd name="connsiteY8293" fmla="*/ 192378 h 1041673"/>
              <a:gd name="connsiteX8294" fmla="*/ 163796 w 5155357"/>
              <a:gd name="connsiteY8294" fmla="*/ 188399 h 1041673"/>
              <a:gd name="connsiteX8295" fmla="*/ 163734 w 5155357"/>
              <a:gd name="connsiteY8295" fmla="*/ 187218 h 1041673"/>
              <a:gd name="connsiteX8296" fmla="*/ 162552 w 5155357"/>
              <a:gd name="connsiteY8296" fmla="*/ 187280 h 1041673"/>
              <a:gd name="connsiteX8297" fmla="*/ 158822 w 5155357"/>
              <a:gd name="connsiteY8297" fmla="*/ 191135 h 1041673"/>
              <a:gd name="connsiteX8298" fmla="*/ 153847 w 5155357"/>
              <a:gd name="connsiteY8298" fmla="*/ 196482 h 1041673"/>
              <a:gd name="connsiteX8299" fmla="*/ 153972 w 5155357"/>
              <a:gd name="connsiteY8299" fmla="*/ 197664 h 1041673"/>
              <a:gd name="connsiteX8300" fmla="*/ 154469 w 5155357"/>
              <a:gd name="connsiteY8300" fmla="*/ 197850 h 1041673"/>
              <a:gd name="connsiteX8301" fmla="*/ 126552 w 5155357"/>
              <a:gd name="connsiteY8301" fmla="*/ 211591 h 1041673"/>
              <a:gd name="connsiteX8302" fmla="*/ 126925 w 5155357"/>
              <a:gd name="connsiteY8302" fmla="*/ 211467 h 1041673"/>
              <a:gd name="connsiteX8303" fmla="*/ 129847 w 5155357"/>
              <a:gd name="connsiteY8303" fmla="*/ 208234 h 1041673"/>
              <a:gd name="connsiteX8304" fmla="*/ 133267 w 5155357"/>
              <a:gd name="connsiteY8304" fmla="*/ 204565 h 1041673"/>
              <a:gd name="connsiteX8305" fmla="*/ 133391 w 5155357"/>
              <a:gd name="connsiteY8305" fmla="*/ 203757 h 1041673"/>
              <a:gd name="connsiteX8306" fmla="*/ 132583 w 5155357"/>
              <a:gd name="connsiteY8306" fmla="*/ 203633 h 1041673"/>
              <a:gd name="connsiteX8307" fmla="*/ 128976 w 5155357"/>
              <a:gd name="connsiteY8307" fmla="*/ 207488 h 1041673"/>
              <a:gd name="connsiteX8308" fmla="*/ 126178 w 5155357"/>
              <a:gd name="connsiteY8308" fmla="*/ 210659 h 1041673"/>
              <a:gd name="connsiteX8309" fmla="*/ 126178 w 5155357"/>
              <a:gd name="connsiteY8309" fmla="*/ 211467 h 1041673"/>
              <a:gd name="connsiteX8310" fmla="*/ 126613 w 5155357"/>
              <a:gd name="connsiteY8310" fmla="*/ 211653 h 1041673"/>
              <a:gd name="connsiteX8311" fmla="*/ 135940 w 5155357"/>
              <a:gd name="connsiteY8311" fmla="*/ 215446 h 1041673"/>
              <a:gd name="connsiteX8312" fmla="*/ 135940 w 5155357"/>
              <a:gd name="connsiteY8312" fmla="*/ 215446 h 1041673"/>
              <a:gd name="connsiteX8313" fmla="*/ 136562 w 5155357"/>
              <a:gd name="connsiteY8313" fmla="*/ 214887 h 1041673"/>
              <a:gd name="connsiteX8314" fmla="*/ 137930 w 5155357"/>
              <a:gd name="connsiteY8314" fmla="*/ 213208 h 1041673"/>
              <a:gd name="connsiteX8315" fmla="*/ 144397 w 5155357"/>
              <a:gd name="connsiteY8315" fmla="*/ 207115 h 1041673"/>
              <a:gd name="connsiteX8316" fmla="*/ 137122 w 5155357"/>
              <a:gd name="connsiteY8316" fmla="*/ 212151 h 1041673"/>
              <a:gd name="connsiteX8317" fmla="*/ 137246 w 5155357"/>
              <a:gd name="connsiteY8317" fmla="*/ 212151 h 1041673"/>
              <a:gd name="connsiteX8318" fmla="*/ 135318 w 5155357"/>
              <a:gd name="connsiteY8318" fmla="*/ 214825 h 1041673"/>
              <a:gd name="connsiteX8319" fmla="*/ 135879 w 5155357"/>
              <a:gd name="connsiteY8319" fmla="*/ 215446 h 1041673"/>
              <a:gd name="connsiteX8320" fmla="*/ 97141 w 5155357"/>
              <a:gd name="connsiteY8320" fmla="*/ 235716 h 1041673"/>
              <a:gd name="connsiteX8321" fmla="*/ 97204 w 5155357"/>
              <a:gd name="connsiteY8321" fmla="*/ 235716 h 1041673"/>
              <a:gd name="connsiteX8322" fmla="*/ 97639 w 5155357"/>
              <a:gd name="connsiteY8322" fmla="*/ 235405 h 1041673"/>
              <a:gd name="connsiteX8323" fmla="*/ 99504 w 5155357"/>
              <a:gd name="connsiteY8323" fmla="*/ 233478 h 1041673"/>
              <a:gd name="connsiteX8324" fmla="*/ 99878 w 5155357"/>
              <a:gd name="connsiteY8324" fmla="*/ 232980 h 1041673"/>
              <a:gd name="connsiteX8325" fmla="*/ 99380 w 5155357"/>
              <a:gd name="connsiteY8325" fmla="*/ 232607 h 1041673"/>
              <a:gd name="connsiteX8326" fmla="*/ 96769 w 5155357"/>
              <a:gd name="connsiteY8326" fmla="*/ 235157 h 1041673"/>
              <a:gd name="connsiteX8327" fmla="*/ 97079 w 5155357"/>
              <a:gd name="connsiteY8327" fmla="*/ 235654 h 1041673"/>
              <a:gd name="connsiteX8328" fmla="*/ 498435 w 5155357"/>
              <a:gd name="connsiteY8328" fmla="*/ 243240 h 1041673"/>
              <a:gd name="connsiteX8329" fmla="*/ 497626 w 5155357"/>
              <a:gd name="connsiteY8329" fmla="*/ 243240 h 1041673"/>
              <a:gd name="connsiteX8330" fmla="*/ 450683 w 5155357"/>
              <a:gd name="connsiteY8330" fmla="*/ 294349 h 1041673"/>
              <a:gd name="connsiteX8331" fmla="*/ 450744 w 5155357"/>
              <a:gd name="connsiteY8331" fmla="*/ 295158 h 1041673"/>
              <a:gd name="connsiteX8332" fmla="*/ 451118 w 5155357"/>
              <a:gd name="connsiteY8332" fmla="*/ 295282 h 1041673"/>
              <a:gd name="connsiteX8333" fmla="*/ 451553 w 5155357"/>
              <a:gd name="connsiteY8333" fmla="*/ 295096 h 1041673"/>
              <a:gd name="connsiteX8334" fmla="*/ 498435 w 5155357"/>
              <a:gd name="connsiteY8334" fmla="*/ 244048 h 1041673"/>
              <a:gd name="connsiteX8335" fmla="*/ 498435 w 5155357"/>
              <a:gd name="connsiteY8335" fmla="*/ 243240 h 1041673"/>
              <a:gd name="connsiteX8336" fmla="*/ 74695 w 5155357"/>
              <a:gd name="connsiteY8336" fmla="*/ 290805 h 1041673"/>
              <a:gd name="connsiteX8337" fmla="*/ 75193 w 5155357"/>
              <a:gd name="connsiteY8337" fmla="*/ 291054 h 1041673"/>
              <a:gd name="connsiteX8338" fmla="*/ 75441 w 5155357"/>
              <a:gd name="connsiteY8338" fmla="*/ 290992 h 1041673"/>
              <a:gd name="connsiteX8339" fmla="*/ 78862 w 5155357"/>
              <a:gd name="connsiteY8339" fmla="*/ 287448 h 1041673"/>
              <a:gd name="connsiteX8340" fmla="*/ 81846 w 5155357"/>
              <a:gd name="connsiteY8340" fmla="*/ 284277 h 1041673"/>
              <a:gd name="connsiteX8341" fmla="*/ 82095 w 5155357"/>
              <a:gd name="connsiteY8341" fmla="*/ 283531 h 1041673"/>
              <a:gd name="connsiteX8342" fmla="*/ 81349 w 5155357"/>
              <a:gd name="connsiteY8342" fmla="*/ 283282 h 1041673"/>
              <a:gd name="connsiteX8343" fmla="*/ 77991 w 5155357"/>
              <a:gd name="connsiteY8343" fmla="*/ 286764 h 1041673"/>
              <a:gd name="connsiteX8344" fmla="*/ 74944 w 5155357"/>
              <a:gd name="connsiteY8344" fmla="*/ 289997 h 1041673"/>
              <a:gd name="connsiteX8345" fmla="*/ 74758 w 5155357"/>
              <a:gd name="connsiteY8345" fmla="*/ 290743 h 1041673"/>
              <a:gd name="connsiteX8346" fmla="*/ 67918 w 5155357"/>
              <a:gd name="connsiteY8346" fmla="*/ 299883 h 1041673"/>
              <a:gd name="connsiteX8347" fmla="*/ 68353 w 5155357"/>
              <a:gd name="connsiteY8347" fmla="*/ 299759 h 1041673"/>
              <a:gd name="connsiteX8348" fmla="*/ 71524 w 5155357"/>
              <a:gd name="connsiteY8348" fmla="*/ 293168 h 1041673"/>
              <a:gd name="connsiteX8349" fmla="*/ 75256 w 5155357"/>
              <a:gd name="connsiteY8349" fmla="*/ 286702 h 1041673"/>
              <a:gd name="connsiteX8350" fmla="*/ 75504 w 5155357"/>
              <a:gd name="connsiteY8350" fmla="*/ 285769 h 1041673"/>
              <a:gd name="connsiteX8351" fmla="*/ 74571 w 5155357"/>
              <a:gd name="connsiteY8351" fmla="*/ 285520 h 1041673"/>
              <a:gd name="connsiteX8352" fmla="*/ 70219 w 5155357"/>
              <a:gd name="connsiteY8352" fmla="*/ 292919 h 1041673"/>
              <a:gd name="connsiteX8353" fmla="*/ 67483 w 5155357"/>
              <a:gd name="connsiteY8353" fmla="*/ 298702 h 1041673"/>
              <a:gd name="connsiteX8354" fmla="*/ 67359 w 5155357"/>
              <a:gd name="connsiteY8354" fmla="*/ 299635 h 1041673"/>
              <a:gd name="connsiteX8355" fmla="*/ 67856 w 5155357"/>
              <a:gd name="connsiteY8355" fmla="*/ 299883 h 1041673"/>
              <a:gd name="connsiteX8356" fmla="*/ 4210115 w 5155357"/>
              <a:gd name="connsiteY8356" fmla="*/ 240006 h 1041673"/>
              <a:gd name="connsiteX8357" fmla="*/ 4209867 w 5155357"/>
              <a:gd name="connsiteY8357" fmla="*/ 240131 h 1041673"/>
              <a:gd name="connsiteX8358" fmla="*/ 4209618 w 5155357"/>
              <a:gd name="connsiteY8358" fmla="*/ 240877 h 1041673"/>
              <a:gd name="connsiteX8359" fmla="*/ 4210115 w 5155357"/>
              <a:gd name="connsiteY8359" fmla="*/ 241188 h 1041673"/>
              <a:gd name="connsiteX8360" fmla="*/ 4210364 w 5155357"/>
              <a:gd name="connsiteY8360" fmla="*/ 241126 h 1041673"/>
              <a:gd name="connsiteX8361" fmla="*/ 4210613 w 5155357"/>
              <a:gd name="connsiteY8361" fmla="*/ 241001 h 1041673"/>
              <a:gd name="connsiteX8362" fmla="*/ 4211359 w 5155357"/>
              <a:gd name="connsiteY8362" fmla="*/ 240628 h 1041673"/>
              <a:gd name="connsiteX8363" fmla="*/ 4211669 w 5155357"/>
              <a:gd name="connsiteY8363" fmla="*/ 239944 h 1041673"/>
              <a:gd name="connsiteX8364" fmla="*/ 4210985 w 5155357"/>
              <a:gd name="connsiteY8364" fmla="*/ 239633 h 1041673"/>
              <a:gd name="connsiteX8365" fmla="*/ 4210053 w 5155357"/>
              <a:gd name="connsiteY8365" fmla="*/ 240069 h 1041673"/>
              <a:gd name="connsiteX8366" fmla="*/ 4214219 w 5155357"/>
              <a:gd name="connsiteY8366" fmla="*/ 249582 h 1041673"/>
              <a:gd name="connsiteX8367" fmla="*/ 4212229 w 5155357"/>
              <a:gd name="connsiteY8367" fmla="*/ 251012 h 1041673"/>
              <a:gd name="connsiteX8368" fmla="*/ 4211856 w 5155357"/>
              <a:gd name="connsiteY8368" fmla="*/ 251634 h 1041673"/>
              <a:gd name="connsiteX8369" fmla="*/ 4212354 w 5155357"/>
              <a:gd name="connsiteY8369" fmla="*/ 252007 h 1041673"/>
              <a:gd name="connsiteX8370" fmla="*/ 4212478 w 5155357"/>
              <a:gd name="connsiteY8370" fmla="*/ 252007 h 1041673"/>
              <a:gd name="connsiteX8371" fmla="*/ 4214903 w 5155357"/>
              <a:gd name="connsiteY8371" fmla="*/ 250328 h 1041673"/>
              <a:gd name="connsiteX8372" fmla="*/ 4216893 w 5155357"/>
              <a:gd name="connsiteY8372" fmla="*/ 248898 h 1041673"/>
              <a:gd name="connsiteX8373" fmla="*/ 4217265 w 5155357"/>
              <a:gd name="connsiteY8373" fmla="*/ 248276 h 1041673"/>
              <a:gd name="connsiteX8374" fmla="*/ 4216644 w 5155357"/>
              <a:gd name="connsiteY8374" fmla="*/ 247903 h 1041673"/>
              <a:gd name="connsiteX8375" fmla="*/ 4214157 w 5155357"/>
              <a:gd name="connsiteY8375" fmla="*/ 249582 h 1041673"/>
              <a:gd name="connsiteX8376" fmla="*/ 4196561 w 5155357"/>
              <a:gd name="connsiteY8376" fmla="*/ 248773 h 1041673"/>
              <a:gd name="connsiteX8377" fmla="*/ 4195690 w 5155357"/>
              <a:gd name="connsiteY8377" fmla="*/ 248338 h 1041673"/>
              <a:gd name="connsiteX8378" fmla="*/ 4191897 w 5155357"/>
              <a:gd name="connsiteY8378" fmla="*/ 250763 h 1041673"/>
              <a:gd name="connsiteX8379" fmla="*/ 4187731 w 5155357"/>
              <a:gd name="connsiteY8379" fmla="*/ 253064 h 1041673"/>
              <a:gd name="connsiteX8380" fmla="*/ 4187109 w 5155357"/>
              <a:gd name="connsiteY8380" fmla="*/ 253810 h 1041673"/>
              <a:gd name="connsiteX8381" fmla="*/ 4187793 w 5155357"/>
              <a:gd name="connsiteY8381" fmla="*/ 254432 h 1041673"/>
              <a:gd name="connsiteX8382" fmla="*/ 4187856 w 5155357"/>
              <a:gd name="connsiteY8382" fmla="*/ 254432 h 1041673"/>
              <a:gd name="connsiteX8383" fmla="*/ 4192768 w 5155357"/>
              <a:gd name="connsiteY8383" fmla="*/ 251820 h 1041673"/>
              <a:gd name="connsiteX8384" fmla="*/ 4196125 w 5155357"/>
              <a:gd name="connsiteY8384" fmla="*/ 249644 h 1041673"/>
              <a:gd name="connsiteX8385" fmla="*/ 4196561 w 5155357"/>
              <a:gd name="connsiteY8385" fmla="*/ 248773 h 1041673"/>
              <a:gd name="connsiteX8386" fmla="*/ 446019 w 5155357"/>
              <a:gd name="connsiteY8386" fmla="*/ 300070 h 1041673"/>
              <a:gd name="connsiteX8387" fmla="*/ 440734 w 5155357"/>
              <a:gd name="connsiteY8387" fmla="*/ 306350 h 1041673"/>
              <a:gd name="connsiteX8388" fmla="*/ 434578 w 5155357"/>
              <a:gd name="connsiteY8388" fmla="*/ 313749 h 1041673"/>
              <a:gd name="connsiteX8389" fmla="*/ 434703 w 5155357"/>
              <a:gd name="connsiteY8389" fmla="*/ 314433 h 1041673"/>
              <a:gd name="connsiteX8390" fmla="*/ 434952 w 5155357"/>
              <a:gd name="connsiteY8390" fmla="*/ 314495 h 1041673"/>
              <a:gd name="connsiteX8391" fmla="*/ 435324 w 5155357"/>
              <a:gd name="connsiteY8391" fmla="*/ 314308 h 1041673"/>
              <a:gd name="connsiteX8392" fmla="*/ 441418 w 5155357"/>
              <a:gd name="connsiteY8392" fmla="*/ 306972 h 1041673"/>
              <a:gd name="connsiteX8393" fmla="*/ 446766 w 5155357"/>
              <a:gd name="connsiteY8393" fmla="*/ 300629 h 1041673"/>
              <a:gd name="connsiteX8394" fmla="*/ 446641 w 5155357"/>
              <a:gd name="connsiteY8394" fmla="*/ 299945 h 1041673"/>
              <a:gd name="connsiteX8395" fmla="*/ 445957 w 5155357"/>
              <a:gd name="connsiteY8395" fmla="*/ 300070 h 1041673"/>
              <a:gd name="connsiteX8396" fmla="*/ 1265393 w 5155357"/>
              <a:gd name="connsiteY8396" fmla="*/ 301997 h 1041673"/>
              <a:gd name="connsiteX8397" fmla="*/ 1264771 w 5155357"/>
              <a:gd name="connsiteY8397" fmla="*/ 302495 h 1041673"/>
              <a:gd name="connsiteX8398" fmla="*/ 1263341 w 5155357"/>
              <a:gd name="connsiteY8398" fmla="*/ 316049 h 1041673"/>
              <a:gd name="connsiteX8399" fmla="*/ 1260357 w 5155357"/>
              <a:gd name="connsiteY8399" fmla="*/ 339304 h 1041673"/>
              <a:gd name="connsiteX8400" fmla="*/ 1260792 w 5155357"/>
              <a:gd name="connsiteY8400" fmla="*/ 339926 h 1041673"/>
              <a:gd name="connsiteX8401" fmla="*/ 1260916 w 5155357"/>
              <a:gd name="connsiteY8401" fmla="*/ 339926 h 1041673"/>
              <a:gd name="connsiteX8402" fmla="*/ 1261476 w 5155357"/>
              <a:gd name="connsiteY8402" fmla="*/ 339490 h 1041673"/>
              <a:gd name="connsiteX8403" fmla="*/ 1264460 w 5155357"/>
              <a:gd name="connsiteY8403" fmla="*/ 316112 h 1041673"/>
              <a:gd name="connsiteX8404" fmla="*/ 1265953 w 5155357"/>
              <a:gd name="connsiteY8404" fmla="*/ 302619 h 1041673"/>
              <a:gd name="connsiteX8405" fmla="*/ 1265455 w 5155357"/>
              <a:gd name="connsiteY8405" fmla="*/ 301997 h 1041673"/>
              <a:gd name="connsiteX8406" fmla="*/ 1496941 w 5155357"/>
              <a:gd name="connsiteY8406" fmla="*/ 381460 h 1041673"/>
              <a:gd name="connsiteX8407" fmla="*/ 1496941 w 5155357"/>
              <a:gd name="connsiteY8407" fmla="*/ 381274 h 1041673"/>
              <a:gd name="connsiteX8408" fmla="*/ 1497315 w 5155357"/>
              <a:gd name="connsiteY8408" fmla="*/ 379968 h 1041673"/>
              <a:gd name="connsiteX8409" fmla="*/ 1497688 w 5155357"/>
              <a:gd name="connsiteY8409" fmla="*/ 378165 h 1041673"/>
              <a:gd name="connsiteX8410" fmla="*/ 1498061 w 5155357"/>
              <a:gd name="connsiteY8410" fmla="*/ 376735 h 1041673"/>
              <a:gd name="connsiteX8411" fmla="*/ 1498372 w 5155357"/>
              <a:gd name="connsiteY8411" fmla="*/ 375367 h 1041673"/>
              <a:gd name="connsiteX8412" fmla="*/ 1498496 w 5155357"/>
              <a:gd name="connsiteY8412" fmla="*/ 375180 h 1041673"/>
              <a:gd name="connsiteX8413" fmla="*/ 1498683 w 5155357"/>
              <a:gd name="connsiteY8413" fmla="*/ 374869 h 1041673"/>
              <a:gd name="connsiteX8414" fmla="*/ 1498932 w 5155357"/>
              <a:gd name="connsiteY8414" fmla="*/ 373999 h 1041673"/>
              <a:gd name="connsiteX8415" fmla="*/ 1499242 w 5155357"/>
              <a:gd name="connsiteY8415" fmla="*/ 373253 h 1041673"/>
              <a:gd name="connsiteX8416" fmla="*/ 1499242 w 5155357"/>
              <a:gd name="connsiteY8416" fmla="*/ 373253 h 1041673"/>
              <a:gd name="connsiteX8417" fmla="*/ 1499615 w 5155357"/>
              <a:gd name="connsiteY8417" fmla="*/ 372507 h 1041673"/>
              <a:gd name="connsiteX8418" fmla="*/ 1500113 w 5155357"/>
              <a:gd name="connsiteY8418" fmla="*/ 370455 h 1041673"/>
              <a:gd name="connsiteX8419" fmla="*/ 1500486 w 5155357"/>
              <a:gd name="connsiteY8419" fmla="*/ 369087 h 1041673"/>
              <a:gd name="connsiteX8420" fmla="*/ 1500610 w 5155357"/>
              <a:gd name="connsiteY8420" fmla="*/ 367781 h 1041673"/>
              <a:gd name="connsiteX8421" fmla="*/ 1500796 w 5155357"/>
              <a:gd name="connsiteY8421" fmla="*/ 366662 h 1041673"/>
              <a:gd name="connsiteX8422" fmla="*/ 1499304 w 5155357"/>
              <a:gd name="connsiteY8422" fmla="*/ 370766 h 1041673"/>
              <a:gd name="connsiteX8423" fmla="*/ 1497874 w 5155357"/>
              <a:gd name="connsiteY8423" fmla="*/ 373688 h 1041673"/>
              <a:gd name="connsiteX8424" fmla="*/ 1497004 w 5155357"/>
              <a:gd name="connsiteY8424" fmla="*/ 376299 h 1041673"/>
              <a:gd name="connsiteX8425" fmla="*/ 1496444 w 5155357"/>
              <a:gd name="connsiteY8425" fmla="*/ 378538 h 1041673"/>
              <a:gd name="connsiteX8426" fmla="*/ 1495698 w 5155357"/>
              <a:gd name="connsiteY8426" fmla="*/ 381211 h 1041673"/>
              <a:gd name="connsiteX8427" fmla="*/ 1495511 w 5155357"/>
              <a:gd name="connsiteY8427" fmla="*/ 381833 h 1041673"/>
              <a:gd name="connsiteX8428" fmla="*/ 1493770 w 5155357"/>
              <a:gd name="connsiteY8428" fmla="*/ 386434 h 1041673"/>
              <a:gd name="connsiteX8429" fmla="*/ 1489107 w 5155357"/>
              <a:gd name="connsiteY8429" fmla="*/ 400673 h 1041673"/>
              <a:gd name="connsiteX8430" fmla="*/ 1489543 w 5155357"/>
              <a:gd name="connsiteY8430" fmla="*/ 401295 h 1041673"/>
              <a:gd name="connsiteX8431" fmla="*/ 1489667 w 5155357"/>
              <a:gd name="connsiteY8431" fmla="*/ 401295 h 1041673"/>
              <a:gd name="connsiteX8432" fmla="*/ 1490227 w 5155357"/>
              <a:gd name="connsiteY8432" fmla="*/ 400859 h 1041673"/>
              <a:gd name="connsiteX8433" fmla="*/ 1494828 w 5155357"/>
              <a:gd name="connsiteY8433" fmla="*/ 386807 h 1041673"/>
              <a:gd name="connsiteX8434" fmla="*/ 1496941 w 5155357"/>
              <a:gd name="connsiteY8434" fmla="*/ 381398 h 1041673"/>
              <a:gd name="connsiteX8435" fmla="*/ 1105597 w 5155357"/>
              <a:gd name="connsiteY8435" fmla="*/ 413046 h 1041673"/>
              <a:gd name="connsiteX8436" fmla="*/ 1103794 w 5155357"/>
              <a:gd name="connsiteY8436" fmla="*/ 415409 h 1041673"/>
              <a:gd name="connsiteX8437" fmla="*/ 1104043 w 5155357"/>
              <a:gd name="connsiteY8437" fmla="*/ 416466 h 1041673"/>
              <a:gd name="connsiteX8438" fmla="*/ 1104415 w 5155357"/>
              <a:gd name="connsiteY8438" fmla="*/ 416590 h 1041673"/>
              <a:gd name="connsiteX8439" fmla="*/ 1105038 w 5155357"/>
              <a:gd name="connsiteY8439" fmla="*/ 416217 h 1041673"/>
              <a:gd name="connsiteX8440" fmla="*/ 1106592 w 5155357"/>
              <a:gd name="connsiteY8440" fmla="*/ 414103 h 1041673"/>
              <a:gd name="connsiteX8441" fmla="*/ 1106592 w 5155357"/>
              <a:gd name="connsiteY8441" fmla="*/ 413046 h 1041673"/>
              <a:gd name="connsiteX8442" fmla="*/ 1105535 w 5155357"/>
              <a:gd name="connsiteY8442" fmla="*/ 413046 h 1041673"/>
              <a:gd name="connsiteX8443" fmla="*/ 787187 w 5155357"/>
              <a:gd name="connsiteY8443" fmla="*/ 464529 h 1041673"/>
              <a:gd name="connsiteX8444" fmla="*/ 787187 w 5155357"/>
              <a:gd name="connsiteY8444" fmla="*/ 464529 h 1041673"/>
              <a:gd name="connsiteX8445" fmla="*/ 787497 w 5155357"/>
              <a:gd name="connsiteY8445" fmla="*/ 464156 h 1041673"/>
              <a:gd name="connsiteX8446" fmla="*/ 787746 w 5155357"/>
              <a:gd name="connsiteY8446" fmla="*/ 462353 h 1041673"/>
              <a:gd name="connsiteX8447" fmla="*/ 787560 w 5155357"/>
              <a:gd name="connsiteY8447" fmla="*/ 461918 h 1041673"/>
              <a:gd name="connsiteX8448" fmla="*/ 787125 w 5155357"/>
              <a:gd name="connsiteY8448" fmla="*/ 462104 h 1041673"/>
              <a:gd name="connsiteX8449" fmla="*/ 786813 w 5155357"/>
              <a:gd name="connsiteY8449" fmla="*/ 464218 h 1041673"/>
              <a:gd name="connsiteX8450" fmla="*/ 787187 w 5155357"/>
              <a:gd name="connsiteY8450" fmla="*/ 464529 h 1041673"/>
              <a:gd name="connsiteX8451" fmla="*/ 1670852 w 5155357"/>
              <a:gd name="connsiteY8451" fmla="*/ 466768 h 1041673"/>
              <a:gd name="connsiteX8452" fmla="*/ 1671100 w 5155357"/>
              <a:gd name="connsiteY8452" fmla="*/ 466705 h 1041673"/>
              <a:gd name="connsiteX8453" fmla="*/ 1673028 w 5155357"/>
              <a:gd name="connsiteY8453" fmla="*/ 465400 h 1041673"/>
              <a:gd name="connsiteX8454" fmla="*/ 1676199 w 5155357"/>
              <a:gd name="connsiteY8454" fmla="*/ 462788 h 1041673"/>
              <a:gd name="connsiteX8455" fmla="*/ 1676137 w 5155357"/>
              <a:gd name="connsiteY8455" fmla="*/ 462291 h 1041673"/>
              <a:gd name="connsiteX8456" fmla="*/ 1675639 w 5155357"/>
              <a:gd name="connsiteY8456" fmla="*/ 462353 h 1041673"/>
              <a:gd name="connsiteX8457" fmla="*/ 1672655 w 5155357"/>
              <a:gd name="connsiteY8457" fmla="*/ 464778 h 1041673"/>
              <a:gd name="connsiteX8458" fmla="*/ 1670665 w 5155357"/>
              <a:gd name="connsiteY8458" fmla="*/ 466146 h 1041673"/>
              <a:gd name="connsiteX8459" fmla="*/ 1670665 w 5155357"/>
              <a:gd name="connsiteY8459" fmla="*/ 466643 h 1041673"/>
              <a:gd name="connsiteX8460" fmla="*/ 1670914 w 5155357"/>
              <a:gd name="connsiteY8460" fmla="*/ 466768 h 1041673"/>
              <a:gd name="connsiteX8461" fmla="*/ 4218385 w 5155357"/>
              <a:gd name="connsiteY8461" fmla="*/ 419761 h 1041673"/>
              <a:gd name="connsiteX8462" fmla="*/ 4215898 w 5155357"/>
              <a:gd name="connsiteY8462" fmla="*/ 422311 h 1041673"/>
              <a:gd name="connsiteX8463" fmla="*/ 4214157 w 5155357"/>
              <a:gd name="connsiteY8463" fmla="*/ 424238 h 1041673"/>
              <a:gd name="connsiteX8464" fmla="*/ 4214032 w 5155357"/>
              <a:gd name="connsiteY8464" fmla="*/ 425233 h 1041673"/>
              <a:gd name="connsiteX8465" fmla="*/ 4214592 w 5155357"/>
              <a:gd name="connsiteY8465" fmla="*/ 425482 h 1041673"/>
              <a:gd name="connsiteX8466" fmla="*/ 4215027 w 5155357"/>
              <a:gd name="connsiteY8466" fmla="*/ 425295 h 1041673"/>
              <a:gd name="connsiteX8467" fmla="*/ 4217017 w 5155357"/>
              <a:gd name="connsiteY8467" fmla="*/ 423119 h 1041673"/>
              <a:gd name="connsiteX8468" fmla="*/ 4219131 w 5155357"/>
              <a:gd name="connsiteY8468" fmla="*/ 420881 h 1041673"/>
              <a:gd name="connsiteX8469" fmla="*/ 4219318 w 5155357"/>
              <a:gd name="connsiteY8469" fmla="*/ 419886 h 1041673"/>
              <a:gd name="connsiteX8470" fmla="*/ 4218323 w 5155357"/>
              <a:gd name="connsiteY8470" fmla="*/ 419699 h 1041673"/>
              <a:gd name="connsiteX8471" fmla="*/ 1668675 w 5155357"/>
              <a:gd name="connsiteY8471" fmla="*/ 510789 h 1041673"/>
              <a:gd name="connsiteX8472" fmla="*/ 1668116 w 5155357"/>
              <a:gd name="connsiteY8472" fmla="*/ 510230 h 1041673"/>
              <a:gd name="connsiteX8473" fmla="*/ 1668116 w 5155357"/>
              <a:gd name="connsiteY8473" fmla="*/ 510230 h 1041673"/>
              <a:gd name="connsiteX8474" fmla="*/ 1666002 w 5155357"/>
              <a:gd name="connsiteY8474" fmla="*/ 511038 h 1041673"/>
              <a:gd name="connsiteX8475" fmla="*/ 1665878 w 5155357"/>
              <a:gd name="connsiteY8475" fmla="*/ 511162 h 1041673"/>
              <a:gd name="connsiteX8476" fmla="*/ 1665878 w 5155357"/>
              <a:gd name="connsiteY8476" fmla="*/ 511349 h 1041673"/>
              <a:gd name="connsiteX8477" fmla="*/ 1665691 w 5155357"/>
              <a:gd name="connsiteY8477" fmla="*/ 512219 h 1041673"/>
              <a:gd name="connsiteX8478" fmla="*/ 1666251 w 5155357"/>
              <a:gd name="connsiteY8478" fmla="*/ 512779 h 1041673"/>
              <a:gd name="connsiteX8479" fmla="*/ 1666811 w 5155357"/>
              <a:gd name="connsiteY8479" fmla="*/ 512219 h 1041673"/>
              <a:gd name="connsiteX8480" fmla="*/ 1666811 w 5155357"/>
              <a:gd name="connsiteY8480" fmla="*/ 511908 h 1041673"/>
              <a:gd name="connsiteX8481" fmla="*/ 1668178 w 5155357"/>
              <a:gd name="connsiteY8481" fmla="*/ 511411 h 1041673"/>
              <a:gd name="connsiteX8482" fmla="*/ 1668738 w 5155357"/>
              <a:gd name="connsiteY8482" fmla="*/ 510789 h 1041673"/>
              <a:gd name="connsiteX8483" fmla="*/ 2962526 w 5155357"/>
              <a:gd name="connsiteY8483" fmla="*/ 519245 h 1041673"/>
              <a:gd name="connsiteX8484" fmla="*/ 2957240 w 5155357"/>
              <a:gd name="connsiteY8484" fmla="*/ 529194 h 1041673"/>
              <a:gd name="connsiteX8485" fmla="*/ 2957364 w 5155357"/>
              <a:gd name="connsiteY8485" fmla="*/ 529815 h 1041673"/>
              <a:gd name="connsiteX8486" fmla="*/ 2957613 w 5155357"/>
              <a:gd name="connsiteY8486" fmla="*/ 529878 h 1041673"/>
              <a:gd name="connsiteX8487" fmla="*/ 2957987 w 5155357"/>
              <a:gd name="connsiteY8487" fmla="*/ 529691 h 1041673"/>
              <a:gd name="connsiteX8488" fmla="*/ 2963334 w 5155357"/>
              <a:gd name="connsiteY8488" fmla="*/ 519556 h 1041673"/>
              <a:gd name="connsiteX8489" fmla="*/ 2963085 w 5155357"/>
              <a:gd name="connsiteY8489" fmla="*/ 518997 h 1041673"/>
              <a:gd name="connsiteX8490" fmla="*/ 2962526 w 5155357"/>
              <a:gd name="connsiteY8490" fmla="*/ 519245 h 1041673"/>
              <a:gd name="connsiteX8491" fmla="*/ 4226965 w 5155357"/>
              <a:gd name="connsiteY8491" fmla="*/ 482809 h 1041673"/>
              <a:gd name="connsiteX8492" fmla="*/ 4226530 w 5155357"/>
              <a:gd name="connsiteY8492" fmla="*/ 483058 h 1041673"/>
              <a:gd name="connsiteX8493" fmla="*/ 4225970 w 5155357"/>
              <a:gd name="connsiteY8493" fmla="*/ 483866 h 1041673"/>
              <a:gd name="connsiteX8494" fmla="*/ 4225411 w 5155357"/>
              <a:gd name="connsiteY8494" fmla="*/ 484675 h 1041673"/>
              <a:gd name="connsiteX8495" fmla="*/ 4225598 w 5155357"/>
              <a:gd name="connsiteY8495" fmla="*/ 485110 h 1041673"/>
              <a:gd name="connsiteX8496" fmla="*/ 4225721 w 5155357"/>
              <a:gd name="connsiteY8496" fmla="*/ 485110 h 1041673"/>
              <a:gd name="connsiteX8497" fmla="*/ 4226033 w 5155357"/>
              <a:gd name="connsiteY8497" fmla="*/ 484923 h 1041673"/>
              <a:gd name="connsiteX8498" fmla="*/ 4226530 w 5155357"/>
              <a:gd name="connsiteY8498" fmla="*/ 484239 h 1041673"/>
              <a:gd name="connsiteX8499" fmla="*/ 4227214 w 5155357"/>
              <a:gd name="connsiteY8499" fmla="*/ 483182 h 1041673"/>
              <a:gd name="connsiteX8500" fmla="*/ 4226965 w 5155357"/>
              <a:gd name="connsiteY8500" fmla="*/ 482747 h 1041673"/>
              <a:gd name="connsiteX8501" fmla="*/ 4177596 w 5155357"/>
              <a:gd name="connsiteY8501" fmla="*/ 551205 h 1041673"/>
              <a:gd name="connsiteX8502" fmla="*/ 4173866 w 5155357"/>
              <a:gd name="connsiteY8502" fmla="*/ 558231 h 1041673"/>
              <a:gd name="connsiteX8503" fmla="*/ 4170260 w 5155357"/>
              <a:gd name="connsiteY8503" fmla="*/ 564697 h 1041673"/>
              <a:gd name="connsiteX8504" fmla="*/ 4169948 w 5155357"/>
              <a:gd name="connsiteY8504" fmla="*/ 565692 h 1041673"/>
              <a:gd name="connsiteX8505" fmla="*/ 4170570 w 5155357"/>
              <a:gd name="connsiteY8505" fmla="*/ 566065 h 1041673"/>
              <a:gd name="connsiteX8506" fmla="*/ 4170943 w 5155357"/>
              <a:gd name="connsiteY8506" fmla="*/ 565941 h 1041673"/>
              <a:gd name="connsiteX8507" fmla="*/ 4175233 w 5155357"/>
              <a:gd name="connsiteY8507" fmla="*/ 558541 h 1041673"/>
              <a:gd name="connsiteX8508" fmla="*/ 4178342 w 5155357"/>
              <a:gd name="connsiteY8508" fmla="*/ 552448 h 1041673"/>
              <a:gd name="connsiteX8509" fmla="*/ 4178529 w 5155357"/>
              <a:gd name="connsiteY8509" fmla="*/ 551453 h 1041673"/>
              <a:gd name="connsiteX8510" fmla="*/ 4177534 w 5155357"/>
              <a:gd name="connsiteY8510" fmla="*/ 551267 h 1041673"/>
              <a:gd name="connsiteX8511" fmla="*/ 835436 w 5155357"/>
              <a:gd name="connsiteY8511" fmla="*/ 600387 h 1041673"/>
              <a:gd name="connsiteX8512" fmla="*/ 835436 w 5155357"/>
              <a:gd name="connsiteY8512" fmla="*/ 602625 h 1041673"/>
              <a:gd name="connsiteX8513" fmla="*/ 835809 w 5155357"/>
              <a:gd name="connsiteY8513" fmla="*/ 602936 h 1041673"/>
              <a:gd name="connsiteX8514" fmla="*/ 836120 w 5155357"/>
              <a:gd name="connsiteY8514" fmla="*/ 602625 h 1041673"/>
              <a:gd name="connsiteX8515" fmla="*/ 836120 w 5155357"/>
              <a:gd name="connsiteY8515" fmla="*/ 600387 h 1041673"/>
              <a:gd name="connsiteX8516" fmla="*/ 835809 w 5155357"/>
              <a:gd name="connsiteY8516" fmla="*/ 600014 h 1041673"/>
              <a:gd name="connsiteX8517" fmla="*/ 835436 w 5155357"/>
              <a:gd name="connsiteY8517" fmla="*/ 600387 h 1041673"/>
              <a:gd name="connsiteX8518" fmla="*/ 1591700 w 5155357"/>
              <a:gd name="connsiteY8518" fmla="*/ 603682 h 1041673"/>
              <a:gd name="connsiteX8519" fmla="*/ 1588653 w 5155357"/>
              <a:gd name="connsiteY8519" fmla="*/ 605299 h 1041673"/>
              <a:gd name="connsiteX8520" fmla="*/ 1585855 w 5155357"/>
              <a:gd name="connsiteY8520" fmla="*/ 606729 h 1041673"/>
              <a:gd name="connsiteX8521" fmla="*/ 1585731 w 5155357"/>
              <a:gd name="connsiteY8521" fmla="*/ 607226 h 1041673"/>
              <a:gd name="connsiteX8522" fmla="*/ 1586042 w 5155357"/>
              <a:gd name="connsiteY8522" fmla="*/ 607413 h 1041673"/>
              <a:gd name="connsiteX8523" fmla="*/ 1586228 w 5155357"/>
              <a:gd name="connsiteY8523" fmla="*/ 607413 h 1041673"/>
              <a:gd name="connsiteX8524" fmla="*/ 1588964 w 5155357"/>
              <a:gd name="connsiteY8524" fmla="*/ 605983 h 1041673"/>
              <a:gd name="connsiteX8525" fmla="*/ 1592073 w 5155357"/>
              <a:gd name="connsiteY8525" fmla="*/ 604304 h 1041673"/>
              <a:gd name="connsiteX8526" fmla="*/ 1592198 w 5155357"/>
              <a:gd name="connsiteY8526" fmla="*/ 603807 h 1041673"/>
              <a:gd name="connsiteX8527" fmla="*/ 1591700 w 5155357"/>
              <a:gd name="connsiteY8527" fmla="*/ 603682 h 1041673"/>
              <a:gd name="connsiteX8528" fmla="*/ 4169638 w 5155357"/>
              <a:gd name="connsiteY8528" fmla="*/ 561837 h 1041673"/>
              <a:gd name="connsiteX8529" fmla="*/ 4169886 w 5155357"/>
              <a:gd name="connsiteY8529" fmla="*/ 561091 h 1041673"/>
              <a:gd name="connsiteX8530" fmla="*/ 4169140 w 5155357"/>
              <a:gd name="connsiteY8530" fmla="*/ 560842 h 1041673"/>
              <a:gd name="connsiteX8531" fmla="*/ 4165534 w 5155357"/>
              <a:gd name="connsiteY8531" fmla="*/ 564386 h 1041673"/>
              <a:gd name="connsiteX8532" fmla="*/ 4162425 w 5155357"/>
              <a:gd name="connsiteY8532" fmla="*/ 567495 h 1041673"/>
              <a:gd name="connsiteX8533" fmla="*/ 4162176 w 5155357"/>
              <a:gd name="connsiteY8533" fmla="*/ 568241 h 1041673"/>
              <a:gd name="connsiteX8534" fmla="*/ 4162674 w 5155357"/>
              <a:gd name="connsiteY8534" fmla="*/ 568552 h 1041673"/>
              <a:gd name="connsiteX8535" fmla="*/ 4162922 w 5155357"/>
              <a:gd name="connsiteY8535" fmla="*/ 568490 h 1041673"/>
              <a:gd name="connsiteX8536" fmla="*/ 4166405 w 5155357"/>
              <a:gd name="connsiteY8536" fmla="*/ 565008 h 1041673"/>
              <a:gd name="connsiteX8537" fmla="*/ 4169638 w 5155357"/>
              <a:gd name="connsiteY8537" fmla="*/ 561775 h 1041673"/>
              <a:gd name="connsiteX8538" fmla="*/ 4166405 w 5155357"/>
              <a:gd name="connsiteY8538" fmla="*/ 570231 h 1041673"/>
              <a:gd name="connsiteX8539" fmla="*/ 4166093 w 5155357"/>
              <a:gd name="connsiteY8539" fmla="*/ 570666 h 1041673"/>
              <a:gd name="connsiteX8540" fmla="*/ 4165036 w 5155357"/>
              <a:gd name="connsiteY8540" fmla="*/ 572096 h 1041673"/>
              <a:gd name="connsiteX8541" fmla="*/ 4165036 w 5155357"/>
              <a:gd name="connsiteY8541" fmla="*/ 572842 h 1041673"/>
              <a:gd name="connsiteX8542" fmla="*/ 4165410 w 5155357"/>
              <a:gd name="connsiteY8542" fmla="*/ 572967 h 1041673"/>
              <a:gd name="connsiteX8543" fmla="*/ 4165783 w 5155357"/>
              <a:gd name="connsiteY8543" fmla="*/ 572780 h 1041673"/>
              <a:gd name="connsiteX8544" fmla="*/ 4166964 w 5155357"/>
              <a:gd name="connsiteY8544" fmla="*/ 571163 h 1041673"/>
              <a:gd name="connsiteX8545" fmla="*/ 4167213 w 5155357"/>
              <a:gd name="connsiteY8545" fmla="*/ 570728 h 1041673"/>
              <a:gd name="connsiteX8546" fmla="*/ 4167088 w 5155357"/>
              <a:gd name="connsiteY8546" fmla="*/ 570044 h 1041673"/>
              <a:gd name="connsiteX8547" fmla="*/ 4166405 w 5155357"/>
              <a:gd name="connsiteY8547" fmla="*/ 570169 h 1041673"/>
              <a:gd name="connsiteX8548" fmla="*/ 4160933 w 5155357"/>
              <a:gd name="connsiteY8548" fmla="*/ 578376 h 1041673"/>
              <a:gd name="connsiteX8549" fmla="*/ 4160995 w 5155357"/>
              <a:gd name="connsiteY8549" fmla="*/ 577319 h 1041673"/>
              <a:gd name="connsiteX8550" fmla="*/ 4159938 w 5155357"/>
              <a:gd name="connsiteY8550" fmla="*/ 577257 h 1041673"/>
              <a:gd name="connsiteX8551" fmla="*/ 4159503 w 5155357"/>
              <a:gd name="connsiteY8551" fmla="*/ 577692 h 1041673"/>
              <a:gd name="connsiteX8552" fmla="*/ 4158943 w 5155357"/>
              <a:gd name="connsiteY8552" fmla="*/ 578252 h 1041673"/>
              <a:gd name="connsiteX8553" fmla="*/ 4158881 w 5155357"/>
              <a:gd name="connsiteY8553" fmla="*/ 578376 h 1041673"/>
              <a:gd name="connsiteX8554" fmla="*/ 4148995 w 5155357"/>
              <a:gd name="connsiteY8554" fmla="*/ 590625 h 1041673"/>
              <a:gd name="connsiteX8555" fmla="*/ 4160187 w 5155357"/>
              <a:gd name="connsiteY8555" fmla="*/ 579495 h 1041673"/>
              <a:gd name="connsiteX8556" fmla="*/ 4160000 w 5155357"/>
              <a:gd name="connsiteY8556" fmla="*/ 579309 h 1041673"/>
              <a:gd name="connsiteX8557" fmla="*/ 4160622 w 5155357"/>
              <a:gd name="connsiteY8557" fmla="*/ 578687 h 1041673"/>
              <a:gd name="connsiteX8558" fmla="*/ 4160933 w 5155357"/>
              <a:gd name="connsiteY8558" fmla="*/ 578376 h 1041673"/>
              <a:gd name="connsiteX8559" fmla="*/ 171754 w 5155357"/>
              <a:gd name="connsiteY8559" fmla="*/ 649631 h 1041673"/>
              <a:gd name="connsiteX8560" fmla="*/ 172439 w 5155357"/>
              <a:gd name="connsiteY8560" fmla="*/ 649010 h 1041673"/>
              <a:gd name="connsiteX8561" fmla="*/ 172687 w 5155357"/>
              <a:gd name="connsiteY8561" fmla="*/ 648077 h 1041673"/>
              <a:gd name="connsiteX8562" fmla="*/ 172252 w 5155357"/>
              <a:gd name="connsiteY8562" fmla="*/ 647206 h 1041673"/>
              <a:gd name="connsiteX8563" fmla="*/ 171382 w 5155357"/>
              <a:gd name="connsiteY8563" fmla="*/ 647642 h 1041673"/>
              <a:gd name="connsiteX8564" fmla="*/ 171070 w 5155357"/>
              <a:gd name="connsiteY8564" fmla="*/ 648885 h 1041673"/>
              <a:gd name="connsiteX8565" fmla="*/ 171692 w 5155357"/>
              <a:gd name="connsiteY8565" fmla="*/ 649631 h 1041673"/>
              <a:gd name="connsiteX8566" fmla="*/ 171754 w 5155357"/>
              <a:gd name="connsiteY8566" fmla="*/ 649631 h 1041673"/>
              <a:gd name="connsiteX8567" fmla="*/ 824617 w 5155357"/>
              <a:gd name="connsiteY8567" fmla="*/ 660512 h 1041673"/>
              <a:gd name="connsiteX8568" fmla="*/ 823063 w 5155357"/>
              <a:gd name="connsiteY8568" fmla="*/ 671331 h 1041673"/>
              <a:gd name="connsiteX8569" fmla="*/ 822628 w 5155357"/>
              <a:gd name="connsiteY8569" fmla="*/ 676243 h 1041673"/>
              <a:gd name="connsiteX8570" fmla="*/ 823125 w 5155357"/>
              <a:gd name="connsiteY8570" fmla="*/ 676865 h 1041673"/>
              <a:gd name="connsiteX8571" fmla="*/ 823187 w 5155357"/>
              <a:gd name="connsiteY8571" fmla="*/ 676865 h 1041673"/>
              <a:gd name="connsiteX8572" fmla="*/ 823747 w 5155357"/>
              <a:gd name="connsiteY8572" fmla="*/ 676368 h 1041673"/>
              <a:gd name="connsiteX8573" fmla="*/ 824182 w 5155357"/>
              <a:gd name="connsiteY8573" fmla="*/ 671393 h 1041673"/>
              <a:gd name="connsiteX8574" fmla="*/ 825674 w 5155357"/>
              <a:gd name="connsiteY8574" fmla="*/ 660823 h 1041673"/>
              <a:gd name="connsiteX8575" fmla="*/ 825239 w 5155357"/>
              <a:gd name="connsiteY8575" fmla="*/ 660077 h 1041673"/>
              <a:gd name="connsiteX8576" fmla="*/ 824493 w 5155357"/>
              <a:gd name="connsiteY8576" fmla="*/ 660512 h 1041673"/>
              <a:gd name="connsiteX8577" fmla="*/ 4140601 w 5155357"/>
              <a:gd name="connsiteY8577" fmla="*/ 624139 h 1041673"/>
              <a:gd name="connsiteX8578" fmla="*/ 4140601 w 5155357"/>
              <a:gd name="connsiteY8578" fmla="*/ 624139 h 1041673"/>
              <a:gd name="connsiteX8579" fmla="*/ 4141844 w 5155357"/>
              <a:gd name="connsiteY8579" fmla="*/ 623392 h 1041673"/>
              <a:gd name="connsiteX8580" fmla="*/ 4142218 w 5155357"/>
              <a:gd name="connsiteY8580" fmla="*/ 623082 h 1041673"/>
              <a:gd name="connsiteX8581" fmla="*/ 4142777 w 5155357"/>
              <a:gd name="connsiteY8581" fmla="*/ 622460 h 1041673"/>
              <a:gd name="connsiteX8582" fmla="*/ 4142155 w 5155357"/>
              <a:gd name="connsiteY8582" fmla="*/ 621900 h 1041673"/>
              <a:gd name="connsiteX8583" fmla="*/ 4142155 w 5155357"/>
              <a:gd name="connsiteY8583" fmla="*/ 621900 h 1041673"/>
              <a:gd name="connsiteX8584" fmla="*/ 4140850 w 5155357"/>
              <a:gd name="connsiteY8584" fmla="*/ 622646 h 1041673"/>
              <a:gd name="connsiteX8585" fmla="*/ 4140476 w 5155357"/>
              <a:gd name="connsiteY8585" fmla="*/ 622957 h 1041673"/>
              <a:gd name="connsiteX8586" fmla="*/ 4139917 w 5155357"/>
              <a:gd name="connsiteY8586" fmla="*/ 623579 h 1041673"/>
              <a:gd name="connsiteX8587" fmla="*/ 4140539 w 5155357"/>
              <a:gd name="connsiteY8587" fmla="*/ 624139 h 1041673"/>
              <a:gd name="connsiteX8588" fmla="*/ 4103170 w 5155357"/>
              <a:gd name="connsiteY8588" fmla="*/ 638875 h 1041673"/>
              <a:gd name="connsiteX8589" fmla="*/ 4103170 w 5155357"/>
              <a:gd name="connsiteY8589" fmla="*/ 637880 h 1041673"/>
              <a:gd name="connsiteX8590" fmla="*/ 4102175 w 5155357"/>
              <a:gd name="connsiteY8590" fmla="*/ 637880 h 1041673"/>
              <a:gd name="connsiteX8591" fmla="*/ 4101553 w 5155357"/>
              <a:gd name="connsiteY8591" fmla="*/ 638439 h 1041673"/>
              <a:gd name="connsiteX8592" fmla="*/ 4099874 w 5155357"/>
              <a:gd name="connsiteY8592" fmla="*/ 639870 h 1041673"/>
              <a:gd name="connsiteX8593" fmla="*/ 4093657 w 5155357"/>
              <a:gd name="connsiteY8593" fmla="*/ 646460 h 1041673"/>
              <a:gd name="connsiteX8594" fmla="*/ 4100932 w 5155357"/>
              <a:gd name="connsiteY8594" fmla="*/ 640864 h 1041673"/>
              <a:gd name="connsiteX8595" fmla="*/ 4100932 w 5155357"/>
              <a:gd name="connsiteY8595" fmla="*/ 640864 h 1041673"/>
              <a:gd name="connsiteX8596" fmla="*/ 4102548 w 5155357"/>
              <a:gd name="connsiteY8596" fmla="*/ 639434 h 1041673"/>
              <a:gd name="connsiteX8597" fmla="*/ 4103108 w 5155357"/>
              <a:gd name="connsiteY8597" fmla="*/ 638875 h 1041673"/>
              <a:gd name="connsiteX8598" fmla="*/ 1708034 w 5155357"/>
              <a:gd name="connsiteY8598" fmla="*/ 689425 h 1041673"/>
              <a:gd name="connsiteX8599" fmla="*/ 1708531 w 5155357"/>
              <a:gd name="connsiteY8599" fmla="*/ 690544 h 1041673"/>
              <a:gd name="connsiteX8600" fmla="*/ 1715185 w 5155357"/>
              <a:gd name="connsiteY8600" fmla="*/ 693031 h 1041673"/>
              <a:gd name="connsiteX8601" fmla="*/ 1715495 w 5155357"/>
              <a:gd name="connsiteY8601" fmla="*/ 693093 h 1041673"/>
              <a:gd name="connsiteX8602" fmla="*/ 1716303 w 5155357"/>
              <a:gd name="connsiteY8602" fmla="*/ 692596 h 1041673"/>
              <a:gd name="connsiteX8603" fmla="*/ 1715869 w 5155357"/>
              <a:gd name="connsiteY8603" fmla="*/ 691477 h 1041673"/>
              <a:gd name="connsiteX8604" fmla="*/ 1709091 w 5155357"/>
              <a:gd name="connsiteY8604" fmla="*/ 688928 h 1041673"/>
              <a:gd name="connsiteX8605" fmla="*/ 1707972 w 5155357"/>
              <a:gd name="connsiteY8605" fmla="*/ 689425 h 1041673"/>
              <a:gd name="connsiteX8606" fmla="*/ 4104040 w 5155357"/>
              <a:gd name="connsiteY8606" fmla="*/ 652429 h 1041673"/>
              <a:gd name="connsiteX8607" fmla="*/ 4104413 w 5155357"/>
              <a:gd name="connsiteY8607" fmla="*/ 652305 h 1041673"/>
              <a:gd name="connsiteX8608" fmla="*/ 4108207 w 5155357"/>
              <a:gd name="connsiteY8608" fmla="*/ 648637 h 1041673"/>
              <a:gd name="connsiteX8609" fmla="*/ 4112062 w 5155357"/>
              <a:gd name="connsiteY8609" fmla="*/ 644906 h 1041673"/>
              <a:gd name="connsiteX8610" fmla="*/ 4112185 w 5155357"/>
              <a:gd name="connsiteY8610" fmla="*/ 643973 h 1041673"/>
              <a:gd name="connsiteX8611" fmla="*/ 4111253 w 5155357"/>
              <a:gd name="connsiteY8611" fmla="*/ 643849 h 1041673"/>
              <a:gd name="connsiteX8612" fmla="*/ 4107212 w 5155357"/>
              <a:gd name="connsiteY8612" fmla="*/ 647766 h 1041673"/>
              <a:gd name="connsiteX8613" fmla="*/ 4103667 w 5155357"/>
              <a:gd name="connsiteY8613" fmla="*/ 651310 h 1041673"/>
              <a:gd name="connsiteX8614" fmla="*/ 4103543 w 5155357"/>
              <a:gd name="connsiteY8614" fmla="*/ 652243 h 1041673"/>
              <a:gd name="connsiteX8615" fmla="*/ 4104040 w 5155357"/>
              <a:gd name="connsiteY8615" fmla="*/ 652492 h 1041673"/>
              <a:gd name="connsiteX8616" fmla="*/ 1787683 w 5155357"/>
              <a:gd name="connsiteY8616" fmla="*/ 709011 h 1041673"/>
              <a:gd name="connsiteX8617" fmla="*/ 1784388 w 5155357"/>
              <a:gd name="connsiteY8617" fmla="*/ 707954 h 1041673"/>
              <a:gd name="connsiteX8618" fmla="*/ 1783704 w 5155357"/>
              <a:gd name="connsiteY8618" fmla="*/ 708203 h 1041673"/>
              <a:gd name="connsiteX8619" fmla="*/ 1783953 w 5155357"/>
              <a:gd name="connsiteY8619" fmla="*/ 708886 h 1041673"/>
              <a:gd name="connsiteX8620" fmla="*/ 1787373 w 5155357"/>
              <a:gd name="connsiteY8620" fmla="*/ 710006 h 1041673"/>
              <a:gd name="connsiteX8621" fmla="*/ 1788491 w 5155357"/>
              <a:gd name="connsiteY8621" fmla="*/ 710317 h 1041673"/>
              <a:gd name="connsiteX8622" fmla="*/ 1788616 w 5155357"/>
              <a:gd name="connsiteY8622" fmla="*/ 710317 h 1041673"/>
              <a:gd name="connsiteX8623" fmla="*/ 1789113 w 5155357"/>
              <a:gd name="connsiteY8623" fmla="*/ 709944 h 1041673"/>
              <a:gd name="connsiteX8624" fmla="*/ 1788740 w 5155357"/>
              <a:gd name="connsiteY8624" fmla="*/ 709322 h 1041673"/>
              <a:gd name="connsiteX8625" fmla="*/ 1787621 w 5155357"/>
              <a:gd name="connsiteY8625" fmla="*/ 709011 h 1041673"/>
              <a:gd name="connsiteX8626" fmla="*/ 1796264 w 5155357"/>
              <a:gd name="connsiteY8626" fmla="*/ 711125 h 1041673"/>
              <a:gd name="connsiteX8627" fmla="*/ 1793839 w 5155357"/>
              <a:gd name="connsiteY8627" fmla="*/ 710130 h 1041673"/>
              <a:gd name="connsiteX8628" fmla="*/ 1792968 w 5155357"/>
              <a:gd name="connsiteY8628" fmla="*/ 710254 h 1041673"/>
              <a:gd name="connsiteX8629" fmla="*/ 1793092 w 5155357"/>
              <a:gd name="connsiteY8629" fmla="*/ 711125 h 1041673"/>
              <a:gd name="connsiteX8630" fmla="*/ 1795953 w 5155357"/>
              <a:gd name="connsiteY8630" fmla="*/ 712368 h 1041673"/>
              <a:gd name="connsiteX8631" fmla="*/ 1796885 w 5155357"/>
              <a:gd name="connsiteY8631" fmla="*/ 712617 h 1041673"/>
              <a:gd name="connsiteX8632" fmla="*/ 1797072 w 5155357"/>
              <a:gd name="connsiteY8632" fmla="*/ 712617 h 1041673"/>
              <a:gd name="connsiteX8633" fmla="*/ 1797694 w 5155357"/>
              <a:gd name="connsiteY8633" fmla="*/ 712182 h 1041673"/>
              <a:gd name="connsiteX8634" fmla="*/ 1797259 w 5155357"/>
              <a:gd name="connsiteY8634" fmla="*/ 711374 h 1041673"/>
              <a:gd name="connsiteX8635" fmla="*/ 1796264 w 5155357"/>
              <a:gd name="connsiteY8635" fmla="*/ 711063 h 1041673"/>
              <a:gd name="connsiteX8636" fmla="*/ 1714998 w 5155357"/>
              <a:gd name="connsiteY8636" fmla="*/ 712244 h 1041673"/>
              <a:gd name="connsiteX8637" fmla="*/ 1714625 w 5155357"/>
              <a:gd name="connsiteY8637" fmla="*/ 712555 h 1041673"/>
              <a:gd name="connsiteX8638" fmla="*/ 1714936 w 5155357"/>
              <a:gd name="connsiteY8638" fmla="*/ 712928 h 1041673"/>
              <a:gd name="connsiteX8639" fmla="*/ 1715620 w 5155357"/>
              <a:gd name="connsiteY8639" fmla="*/ 712928 h 1041673"/>
              <a:gd name="connsiteX8640" fmla="*/ 1717174 w 5155357"/>
              <a:gd name="connsiteY8640" fmla="*/ 712679 h 1041673"/>
              <a:gd name="connsiteX8641" fmla="*/ 1717547 w 5155357"/>
              <a:gd name="connsiteY8641" fmla="*/ 712804 h 1041673"/>
              <a:gd name="connsiteX8642" fmla="*/ 1717609 w 5155357"/>
              <a:gd name="connsiteY8642" fmla="*/ 712804 h 1041673"/>
              <a:gd name="connsiteX8643" fmla="*/ 1717671 w 5155357"/>
              <a:gd name="connsiteY8643" fmla="*/ 712804 h 1041673"/>
              <a:gd name="connsiteX8644" fmla="*/ 1718977 w 5155357"/>
              <a:gd name="connsiteY8644" fmla="*/ 713301 h 1041673"/>
              <a:gd name="connsiteX8645" fmla="*/ 1721340 w 5155357"/>
              <a:gd name="connsiteY8645" fmla="*/ 713985 h 1041673"/>
              <a:gd name="connsiteX8646" fmla="*/ 1721402 w 5155357"/>
              <a:gd name="connsiteY8646" fmla="*/ 713985 h 1041673"/>
              <a:gd name="connsiteX8647" fmla="*/ 1721900 w 5155357"/>
              <a:gd name="connsiteY8647" fmla="*/ 713488 h 1041673"/>
              <a:gd name="connsiteX8648" fmla="*/ 1721402 w 5155357"/>
              <a:gd name="connsiteY8648" fmla="*/ 712990 h 1041673"/>
              <a:gd name="connsiteX8649" fmla="*/ 1721402 w 5155357"/>
              <a:gd name="connsiteY8649" fmla="*/ 712990 h 1041673"/>
              <a:gd name="connsiteX8650" fmla="*/ 1719475 w 5155357"/>
              <a:gd name="connsiteY8650" fmla="*/ 712431 h 1041673"/>
              <a:gd name="connsiteX8651" fmla="*/ 1718169 w 5155357"/>
              <a:gd name="connsiteY8651" fmla="*/ 711933 h 1041673"/>
              <a:gd name="connsiteX8652" fmla="*/ 1717733 w 5155357"/>
              <a:gd name="connsiteY8652" fmla="*/ 710876 h 1041673"/>
              <a:gd name="connsiteX8653" fmla="*/ 1716863 w 5155357"/>
              <a:gd name="connsiteY8653" fmla="*/ 710876 h 1041673"/>
              <a:gd name="connsiteX8654" fmla="*/ 1716863 w 5155357"/>
              <a:gd name="connsiteY8654" fmla="*/ 711747 h 1041673"/>
              <a:gd name="connsiteX8655" fmla="*/ 1717050 w 5155357"/>
              <a:gd name="connsiteY8655" fmla="*/ 712182 h 1041673"/>
              <a:gd name="connsiteX8656" fmla="*/ 1715122 w 5155357"/>
              <a:gd name="connsiteY8656" fmla="*/ 712368 h 1041673"/>
              <a:gd name="connsiteX8657" fmla="*/ 1715122 w 5155357"/>
              <a:gd name="connsiteY8657" fmla="*/ 712368 h 1041673"/>
              <a:gd name="connsiteX8658" fmla="*/ 1818524 w 5155357"/>
              <a:gd name="connsiteY8658" fmla="*/ 716534 h 1041673"/>
              <a:gd name="connsiteX8659" fmla="*/ 1806958 w 5155357"/>
              <a:gd name="connsiteY8659" fmla="*/ 713425 h 1041673"/>
              <a:gd name="connsiteX8660" fmla="*/ 1806274 w 5155357"/>
              <a:gd name="connsiteY8660" fmla="*/ 713798 h 1041673"/>
              <a:gd name="connsiteX8661" fmla="*/ 1806647 w 5155357"/>
              <a:gd name="connsiteY8661" fmla="*/ 714482 h 1041673"/>
              <a:gd name="connsiteX8662" fmla="*/ 1818275 w 5155357"/>
              <a:gd name="connsiteY8662" fmla="*/ 717591 h 1041673"/>
              <a:gd name="connsiteX8663" fmla="*/ 1819270 w 5155357"/>
              <a:gd name="connsiteY8663" fmla="*/ 717840 h 1041673"/>
              <a:gd name="connsiteX8664" fmla="*/ 1819393 w 5155357"/>
              <a:gd name="connsiteY8664" fmla="*/ 717840 h 1041673"/>
              <a:gd name="connsiteX8665" fmla="*/ 1819954 w 5155357"/>
              <a:gd name="connsiteY8665" fmla="*/ 717405 h 1041673"/>
              <a:gd name="connsiteX8666" fmla="*/ 1819518 w 5155357"/>
              <a:gd name="connsiteY8666" fmla="*/ 716721 h 1041673"/>
              <a:gd name="connsiteX8667" fmla="*/ 1818524 w 5155357"/>
              <a:gd name="connsiteY8667" fmla="*/ 716472 h 1041673"/>
              <a:gd name="connsiteX8668" fmla="*/ 1720842 w 5155357"/>
              <a:gd name="connsiteY8668" fmla="*/ 722876 h 1041673"/>
              <a:gd name="connsiteX8669" fmla="*/ 1720283 w 5155357"/>
              <a:gd name="connsiteY8669" fmla="*/ 723498 h 1041673"/>
              <a:gd name="connsiteX8670" fmla="*/ 1720905 w 5155357"/>
              <a:gd name="connsiteY8670" fmla="*/ 724058 h 1041673"/>
              <a:gd name="connsiteX8671" fmla="*/ 1720905 w 5155357"/>
              <a:gd name="connsiteY8671" fmla="*/ 724058 h 1041673"/>
              <a:gd name="connsiteX8672" fmla="*/ 1722335 w 5155357"/>
              <a:gd name="connsiteY8672" fmla="*/ 724120 h 1041673"/>
              <a:gd name="connsiteX8673" fmla="*/ 1722459 w 5155357"/>
              <a:gd name="connsiteY8673" fmla="*/ 724120 h 1041673"/>
              <a:gd name="connsiteX8674" fmla="*/ 1723018 w 5155357"/>
              <a:gd name="connsiteY8674" fmla="*/ 723623 h 1041673"/>
              <a:gd name="connsiteX8675" fmla="*/ 1722583 w 5155357"/>
              <a:gd name="connsiteY8675" fmla="*/ 722939 h 1041673"/>
              <a:gd name="connsiteX8676" fmla="*/ 1720842 w 5155357"/>
              <a:gd name="connsiteY8676" fmla="*/ 722814 h 1041673"/>
              <a:gd name="connsiteX8677" fmla="*/ 2361207 w 5155357"/>
              <a:gd name="connsiteY8677" fmla="*/ 740908 h 1041673"/>
              <a:gd name="connsiteX8678" fmla="*/ 2360151 w 5155357"/>
              <a:gd name="connsiteY8678" fmla="*/ 740597 h 1041673"/>
              <a:gd name="connsiteX8679" fmla="*/ 2360586 w 5155357"/>
              <a:gd name="connsiteY8679" fmla="*/ 731892 h 1041673"/>
              <a:gd name="connsiteX8680" fmla="*/ 2360461 w 5155357"/>
              <a:gd name="connsiteY8680" fmla="*/ 731892 h 1041673"/>
              <a:gd name="connsiteX8681" fmla="*/ 2361332 w 5155357"/>
              <a:gd name="connsiteY8681" fmla="*/ 728535 h 1041673"/>
              <a:gd name="connsiteX8682" fmla="*/ 2361456 w 5155357"/>
              <a:gd name="connsiteY8682" fmla="*/ 727851 h 1041673"/>
              <a:gd name="connsiteX8683" fmla="*/ 2360959 w 5155357"/>
              <a:gd name="connsiteY8683" fmla="*/ 727167 h 1041673"/>
              <a:gd name="connsiteX8684" fmla="*/ 2360213 w 5155357"/>
              <a:gd name="connsiteY8684" fmla="*/ 727664 h 1041673"/>
              <a:gd name="connsiteX8685" fmla="*/ 2360089 w 5155357"/>
              <a:gd name="connsiteY8685" fmla="*/ 728348 h 1041673"/>
              <a:gd name="connsiteX8686" fmla="*/ 2359280 w 5155357"/>
              <a:gd name="connsiteY8686" fmla="*/ 731457 h 1041673"/>
              <a:gd name="connsiteX8687" fmla="*/ 2357726 w 5155357"/>
              <a:gd name="connsiteY8687" fmla="*/ 735872 h 1041673"/>
              <a:gd name="connsiteX8688" fmla="*/ 2356047 w 5155357"/>
              <a:gd name="connsiteY8688" fmla="*/ 736991 h 1041673"/>
              <a:gd name="connsiteX8689" fmla="*/ 2357167 w 5155357"/>
              <a:gd name="connsiteY8689" fmla="*/ 740908 h 1041673"/>
              <a:gd name="connsiteX8690" fmla="*/ 2357352 w 5155357"/>
              <a:gd name="connsiteY8690" fmla="*/ 740908 h 1041673"/>
              <a:gd name="connsiteX8691" fmla="*/ 2354742 w 5155357"/>
              <a:gd name="connsiteY8691" fmla="*/ 752970 h 1041673"/>
              <a:gd name="connsiteX8692" fmla="*/ 2350016 w 5155357"/>
              <a:gd name="connsiteY8692" fmla="*/ 773675 h 1041673"/>
              <a:gd name="connsiteX8693" fmla="*/ 2350575 w 5155357"/>
              <a:gd name="connsiteY8693" fmla="*/ 774608 h 1041673"/>
              <a:gd name="connsiteX8694" fmla="*/ 2350762 w 5155357"/>
              <a:gd name="connsiteY8694" fmla="*/ 774608 h 1041673"/>
              <a:gd name="connsiteX8695" fmla="*/ 2351508 w 5155357"/>
              <a:gd name="connsiteY8695" fmla="*/ 774048 h 1041673"/>
              <a:gd name="connsiteX8696" fmla="*/ 2356234 w 5155357"/>
              <a:gd name="connsiteY8696" fmla="*/ 753281 h 1041673"/>
              <a:gd name="connsiteX8697" fmla="*/ 2358782 w 5155357"/>
              <a:gd name="connsiteY8697" fmla="*/ 741467 h 1041673"/>
              <a:gd name="connsiteX8698" fmla="*/ 2358782 w 5155357"/>
              <a:gd name="connsiteY8698" fmla="*/ 741467 h 1041673"/>
              <a:gd name="connsiteX8699" fmla="*/ 2359343 w 5155357"/>
              <a:gd name="connsiteY8699" fmla="*/ 741467 h 1041673"/>
              <a:gd name="connsiteX8700" fmla="*/ 2359343 w 5155357"/>
              <a:gd name="connsiteY8700" fmla="*/ 741219 h 1041673"/>
              <a:gd name="connsiteX8701" fmla="*/ 2360959 w 5155357"/>
              <a:gd name="connsiteY8701" fmla="*/ 741903 h 1041673"/>
              <a:gd name="connsiteX8702" fmla="*/ 2360959 w 5155357"/>
              <a:gd name="connsiteY8702" fmla="*/ 741903 h 1041673"/>
              <a:gd name="connsiteX8703" fmla="*/ 2361394 w 5155357"/>
              <a:gd name="connsiteY8703" fmla="*/ 741530 h 1041673"/>
              <a:gd name="connsiteX8704" fmla="*/ 2361021 w 5155357"/>
              <a:gd name="connsiteY8704" fmla="*/ 741032 h 1041673"/>
              <a:gd name="connsiteX8705" fmla="*/ 1794771 w 5155357"/>
              <a:gd name="connsiteY8705" fmla="*/ 730897 h 1041673"/>
              <a:gd name="connsiteX8706" fmla="*/ 1798378 w 5155357"/>
              <a:gd name="connsiteY8706" fmla="*/ 731830 h 1041673"/>
              <a:gd name="connsiteX8707" fmla="*/ 1798378 w 5155357"/>
              <a:gd name="connsiteY8707" fmla="*/ 731830 h 1041673"/>
              <a:gd name="connsiteX8708" fmla="*/ 1798875 w 5155357"/>
              <a:gd name="connsiteY8708" fmla="*/ 731333 h 1041673"/>
              <a:gd name="connsiteX8709" fmla="*/ 1798440 w 5155357"/>
              <a:gd name="connsiteY8709" fmla="*/ 730773 h 1041673"/>
              <a:gd name="connsiteX8710" fmla="*/ 1795020 w 5155357"/>
              <a:gd name="connsiteY8710" fmla="*/ 729902 h 1041673"/>
              <a:gd name="connsiteX8711" fmla="*/ 1792346 w 5155357"/>
              <a:gd name="connsiteY8711" fmla="*/ 729094 h 1041673"/>
              <a:gd name="connsiteX8712" fmla="*/ 1791725 w 5155357"/>
              <a:gd name="connsiteY8712" fmla="*/ 729529 h 1041673"/>
              <a:gd name="connsiteX8713" fmla="*/ 1792160 w 5155357"/>
              <a:gd name="connsiteY8713" fmla="*/ 730151 h 1041673"/>
              <a:gd name="connsiteX8714" fmla="*/ 1794709 w 5155357"/>
              <a:gd name="connsiteY8714" fmla="*/ 730897 h 1041673"/>
              <a:gd name="connsiteX8715" fmla="*/ 1815663 w 5155357"/>
              <a:gd name="connsiteY8715" fmla="*/ 735809 h 1041673"/>
              <a:gd name="connsiteX8716" fmla="*/ 1816347 w 5155357"/>
              <a:gd name="connsiteY8716" fmla="*/ 735188 h 1041673"/>
              <a:gd name="connsiteX8717" fmla="*/ 1815725 w 5155357"/>
              <a:gd name="connsiteY8717" fmla="*/ 734566 h 1041673"/>
              <a:gd name="connsiteX8718" fmla="*/ 1808637 w 5155357"/>
              <a:gd name="connsiteY8718" fmla="*/ 733384 h 1041673"/>
              <a:gd name="connsiteX8719" fmla="*/ 1806958 w 5155357"/>
              <a:gd name="connsiteY8719" fmla="*/ 732949 h 1041673"/>
              <a:gd name="connsiteX8720" fmla="*/ 1806212 w 5155357"/>
              <a:gd name="connsiteY8720" fmla="*/ 733384 h 1041673"/>
              <a:gd name="connsiteX8721" fmla="*/ 1806647 w 5155357"/>
              <a:gd name="connsiteY8721" fmla="*/ 734131 h 1041673"/>
              <a:gd name="connsiteX8722" fmla="*/ 1808326 w 5155357"/>
              <a:gd name="connsiteY8722" fmla="*/ 734566 h 1041673"/>
              <a:gd name="connsiteX8723" fmla="*/ 1815663 w 5155357"/>
              <a:gd name="connsiteY8723" fmla="*/ 735809 h 1041673"/>
              <a:gd name="connsiteX8724" fmla="*/ 1857819 w 5155357"/>
              <a:gd name="connsiteY8724" fmla="*/ 733633 h 1041673"/>
              <a:gd name="connsiteX8725" fmla="*/ 1857198 w 5155357"/>
              <a:gd name="connsiteY8725" fmla="*/ 733882 h 1041673"/>
              <a:gd name="connsiteX8726" fmla="*/ 1857447 w 5155357"/>
              <a:gd name="connsiteY8726" fmla="*/ 734504 h 1041673"/>
              <a:gd name="connsiteX8727" fmla="*/ 1858939 w 5155357"/>
              <a:gd name="connsiteY8727" fmla="*/ 735063 h 1041673"/>
              <a:gd name="connsiteX8728" fmla="*/ 1859063 w 5155357"/>
              <a:gd name="connsiteY8728" fmla="*/ 735063 h 1041673"/>
              <a:gd name="connsiteX8729" fmla="*/ 1859498 w 5155357"/>
              <a:gd name="connsiteY8729" fmla="*/ 734752 h 1041673"/>
              <a:gd name="connsiteX8730" fmla="*/ 1859187 w 5155357"/>
              <a:gd name="connsiteY8730" fmla="*/ 734193 h 1041673"/>
              <a:gd name="connsiteX8731" fmla="*/ 1857882 w 5155357"/>
              <a:gd name="connsiteY8731" fmla="*/ 733633 h 1041673"/>
              <a:gd name="connsiteX8732" fmla="*/ 1833881 w 5155357"/>
              <a:gd name="connsiteY8732" fmla="*/ 740100 h 1041673"/>
              <a:gd name="connsiteX8733" fmla="*/ 1834316 w 5155357"/>
              <a:gd name="connsiteY8733" fmla="*/ 739727 h 1041673"/>
              <a:gd name="connsiteX8734" fmla="*/ 1834006 w 5155357"/>
              <a:gd name="connsiteY8734" fmla="*/ 739167 h 1041673"/>
              <a:gd name="connsiteX8735" fmla="*/ 1832699 w 5155357"/>
              <a:gd name="connsiteY8735" fmla="*/ 738669 h 1041673"/>
              <a:gd name="connsiteX8736" fmla="*/ 1832078 w 5155357"/>
              <a:gd name="connsiteY8736" fmla="*/ 738856 h 1041673"/>
              <a:gd name="connsiteX8737" fmla="*/ 1832327 w 5155357"/>
              <a:gd name="connsiteY8737" fmla="*/ 739478 h 1041673"/>
              <a:gd name="connsiteX8738" fmla="*/ 1833819 w 5155357"/>
              <a:gd name="connsiteY8738" fmla="*/ 740037 h 1041673"/>
              <a:gd name="connsiteX8739" fmla="*/ 1833943 w 5155357"/>
              <a:gd name="connsiteY8739" fmla="*/ 740037 h 1041673"/>
              <a:gd name="connsiteX8740" fmla="*/ 1813611 w 5155357"/>
              <a:gd name="connsiteY8740" fmla="*/ 743395 h 1041673"/>
              <a:gd name="connsiteX8741" fmla="*/ 1815228 w 5155357"/>
              <a:gd name="connsiteY8741" fmla="*/ 743892 h 1041673"/>
              <a:gd name="connsiteX8742" fmla="*/ 1817342 w 5155357"/>
              <a:gd name="connsiteY8742" fmla="*/ 744701 h 1041673"/>
              <a:gd name="connsiteX8743" fmla="*/ 1818709 w 5155357"/>
              <a:gd name="connsiteY8743" fmla="*/ 744203 h 1041673"/>
              <a:gd name="connsiteX8744" fmla="*/ 1818896 w 5155357"/>
              <a:gd name="connsiteY8744" fmla="*/ 743146 h 1041673"/>
              <a:gd name="connsiteX8745" fmla="*/ 1817777 w 5155357"/>
              <a:gd name="connsiteY8745" fmla="*/ 742960 h 1041673"/>
              <a:gd name="connsiteX8746" fmla="*/ 1816036 w 5155357"/>
              <a:gd name="connsiteY8746" fmla="*/ 742524 h 1041673"/>
              <a:gd name="connsiteX8747" fmla="*/ 1812803 w 5155357"/>
              <a:gd name="connsiteY8747" fmla="*/ 742027 h 1041673"/>
              <a:gd name="connsiteX8748" fmla="*/ 1812554 w 5155357"/>
              <a:gd name="connsiteY8748" fmla="*/ 743084 h 1041673"/>
              <a:gd name="connsiteX8749" fmla="*/ 1813611 w 5155357"/>
              <a:gd name="connsiteY8749" fmla="*/ 743333 h 1041673"/>
              <a:gd name="connsiteX8750" fmla="*/ 1901592 w 5155357"/>
              <a:gd name="connsiteY8750" fmla="*/ 751975 h 1041673"/>
              <a:gd name="connsiteX8751" fmla="*/ 1905198 w 5155357"/>
              <a:gd name="connsiteY8751" fmla="*/ 752970 h 1041673"/>
              <a:gd name="connsiteX8752" fmla="*/ 1905323 w 5155357"/>
              <a:gd name="connsiteY8752" fmla="*/ 752970 h 1041673"/>
              <a:gd name="connsiteX8753" fmla="*/ 1905758 w 5155357"/>
              <a:gd name="connsiteY8753" fmla="*/ 752659 h 1041673"/>
              <a:gd name="connsiteX8754" fmla="*/ 1905447 w 5155357"/>
              <a:gd name="connsiteY8754" fmla="*/ 752100 h 1041673"/>
              <a:gd name="connsiteX8755" fmla="*/ 1901778 w 5155357"/>
              <a:gd name="connsiteY8755" fmla="*/ 751105 h 1041673"/>
              <a:gd name="connsiteX8756" fmla="*/ 1899043 w 5155357"/>
              <a:gd name="connsiteY8756" fmla="*/ 750421 h 1041673"/>
              <a:gd name="connsiteX8757" fmla="*/ 1898484 w 5155357"/>
              <a:gd name="connsiteY8757" fmla="*/ 750732 h 1041673"/>
              <a:gd name="connsiteX8758" fmla="*/ 1898794 w 5155357"/>
              <a:gd name="connsiteY8758" fmla="*/ 751291 h 1041673"/>
              <a:gd name="connsiteX8759" fmla="*/ 1901592 w 5155357"/>
              <a:gd name="connsiteY8759" fmla="*/ 751975 h 1041673"/>
              <a:gd name="connsiteX8760" fmla="*/ 2311280 w 5155357"/>
              <a:gd name="connsiteY8760" fmla="*/ 761924 h 1041673"/>
              <a:gd name="connsiteX8761" fmla="*/ 2311466 w 5155357"/>
              <a:gd name="connsiteY8761" fmla="*/ 761924 h 1041673"/>
              <a:gd name="connsiteX8762" fmla="*/ 2311963 w 5155357"/>
              <a:gd name="connsiteY8762" fmla="*/ 761613 h 1041673"/>
              <a:gd name="connsiteX8763" fmla="*/ 2313144 w 5155357"/>
              <a:gd name="connsiteY8763" fmla="*/ 757136 h 1041673"/>
              <a:gd name="connsiteX8764" fmla="*/ 2314451 w 5155357"/>
              <a:gd name="connsiteY8764" fmla="*/ 752411 h 1041673"/>
              <a:gd name="connsiteX8765" fmla="*/ 2314202 w 5155357"/>
              <a:gd name="connsiteY8765" fmla="*/ 751727 h 1041673"/>
              <a:gd name="connsiteX8766" fmla="*/ 2313518 w 5155357"/>
              <a:gd name="connsiteY8766" fmla="*/ 751975 h 1041673"/>
              <a:gd name="connsiteX8767" fmla="*/ 2312149 w 5155357"/>
              <a:gd name="connsiteY8767" fmla="*/ 756887 h 1041673"/>
              <a:gd name="connsiteX8768" fmla="*/ 2311031 w 5155357"/>
              <a:gd name="connsiteY8768" fmla="*/ 761240 h 1041673"/>
              <a:gd name="connsiteX8769" fmla="*/ 2311342 w 5155357"/>
              <a:gd name="connsiteY8769" fmla="*/ 761862 h 1041673"/>
              <a:gd name="connsiteX8770" fmla="*/ 1877405 w 5155357"/>
              <a:gd name="connsiteY8770" fmla="*/ 759002 h 1041673"/>
              <a:gd name="connsiteX8771" fmla="*/ 1877468 w 5155357"/>
              <a:gd name="connsiteY8771" fmla="*/ 759002 h 1041673"/>
              <a:gd name="connsiteX8772" fmla="*/ 1884369 w 5155357"/>
              <a:gd name="connsiteY8772" fmla="*/ 760369 h 1041673"/>
              <a:gd name="connsiteX8773" fmla="*/ 1884369 w 5155357"/>
              <a:gd name="connsiteY8773" fmla="*/ 760369 h 1041673"/>
              <a:gd name="connsiteX8774" fmla="*/ 1884929 w 5155357"/>
              <a:gd name="connsiteY8774" fmla="*/ 758691 h 1041673"/>
              <a:gd name="connsiteX8775" fmla="*/ 1884866 w 5155357"/>
              <a:gd name="connsiteY8775" fmla="*/ 758691 h 1041673"/>
              <a:gd name="connsiteX8776" fmla="*/ 1877343 w 5155357"/>
              <a:gd name="connsiteY8776" fmla="*/ 756950 h 1041673"/>
              <a:gd name="connsiteX8777" fmla="*/ 1866089 w 5155357"/>
              <a:gd name="connsiteY8777" fmla="*/ 754276 h 1041673"/>
              <a:gd name="connsiteX8778" fmla="*/ 1857570 w 5155357"/>
              <a:gd name="connsiteY8778" fmla="*/ 752411 h 1041673"/>
              <a:gd name="connsiteX8779" fmla="*/ 1856389 w 5155357"/>
              <a:gd name="connsiteY8779" fmla="*/ 753095 h 1041673"/>
              <a:gd name="connsiteX8780" fmla="*/ 1857073 w 5155357"/>
              <a:gd name="connsiteY8780" fmla="*/ 754338 h 1041673"/>
              <a:gd name="connsiteX8781" fmla="*/ 1865716 w 5155357"/>
              <a:gd name="connsiteY8781" fmla="*/ 756266 h 1041673"/>
              <a:gd name="connsiteX8782" fmla="*/ 1877094 w 5155357"/>
              <a:gd name="connsiteY8782" fmla="*/ 759002 h 1041673"/>
              <a:gd name="connsiteX8783" fmla="*/ 1877405 w 5155357"/>
              <a:gd name="connsiteY8783" fmla="*/ 759002 h 1041673"/>
              <a:gd name="connsiteX8784" fmla="*/ 2287901 w 5155357"/>
              <a:gd name="connsiteY8784" fmla="*/ 762794 h 1041673"/>
              <a:gd name="connsiteX8785" fmla="*/ 2287963 w 5155357"/>
              <a:gd name="connsiteY8785" fmla="*/ 762794 h 1041673"/>
              <a:gd name="connsiteX8786" fmla="*/ 2288522 w 5155357"/>
              <a:gd name="connsiteY8786" fmla="*/ 762297 h 1041673"/>
              <a:gd name="connsiteX8787" fmla="*/ 2289331 w 5155357"/>
              <a:gd name="connsiteY8787" fmla="*/ 758877 h 1041673"/>
              <a:gd name="connsiteX8788" fmla="*/ 2290201 w 5155357"/>
              <a:gd name="connsiteY8788" fmla="*/ 754711 h 1041673"/>
              <a:gd name="connsiteX8789" fmla="*/ 2289703 w 5155357"/>
              <a:gd name="connsiteY8789" fmla="*/ 754089 h 1041673"/>
              <a:gd name="connsiteX8790" fmla="*/ 2289082 w 5155357"/>
              <a:gd name="connsiteY8790" fmla="*/ 754587 h 1041673"/>
              <a:gd name="connsiteX8791" fmla="*/ 2288211 w 5155357"/>
              <a:gd name="connsiteY8791" fmla="*/ 758504 h 1041673"/>
              <a:gd name="connsiteX8792" fmla="*/ 2287403 w 5155357"/>
              <a:gd name="connsiteY8792" fmla="*/ 762110 h 1041673"/>
              <a:gd name="connsiteX8793" fmla="*/ 2287901 w 5155357"/>
              <a:gd name="connsiteY8793" fmla="*/ 762732 h 1041673"/>
              <a:gd name="connsiteX8794" fmla="*/ 1887416 w 5155357"/>
              <a:gd name="connsiteY8794" fmla="*/ 767458 h 1041673"/>
              <a:gd name="connsiteX8795" fmla="*/ 1887478 w 5155357"/>
              <a:gd name="connsiteY8795" fmla="*/ 767458 h 1041673"/>
              <a:gd name="connsiteX8796" fmla="*/ 1887913 w 5155357"/>
              <a:gd name="connsiteY8796" fmla="*/ 767085 h 1041673"/>
              <a:gd name="connsiteX8797" fmla="*/ 1887540 w 5155357"/>
              <a:gd name="connsiteY8797" fmla="*/ 766587 h 1041673"/>
              <a:gd name="connsiteX8798" fmla="*/ 1884494 w 5155357"/>
              <a:gd name="connsiteY8798" fmla="*/ 766028 h 1041673"/>
              <a:gd name="connsiteX8799" fmla="*/ 1881571 w 5155357"/>
              <a:gd name="connsiteY8799" fmla="*/ 765468 h 1041673"/>
              <a:gd name="connsiteX8800" fmla="*/ 1881571 w 5155357"/>
              <a:gd name="connsiteY8800" fmla="*/ 765281 h 1041673"/>
              <a:gd name="connsiteX8801" fmla="*/ 1875540 w 5155357"/>
              <a:gd name="connsiteY8801" fmla="*/ 763603 h 1041673"/>
              <a:gd name="connsiteX8802" fmla="*/ 1874980 w 5155357"/>
              <a:gd name="connsiteY8802" fmla="*/ 765841 h 1041673"/>
              <a:gd name="connsiteX8803" fmla="*/ 1881695 w 5155357"/>
              <a:gd name="connsiteY8803" fmla="*/ 766401 h 1041673"/>
              <a:gd name="connsiteX8804" fmla="*/ 1881695 w 5155357"/>
              <a:gd name="connsiteY8804" fmla="*/ 766401 h 1041673"/>
              <a:gd name="connsiteX8805" fmla="*/ 1884431 w 5155357"/>
              <a:gd name="connsiteY8805" fmla="*/ 766836 h 1041673"/>
              <a:gd name="connsiteX8806" fmla="*/ 1887540 w 5155357"/>
              <a:gd name="connsiteY8806" fmla="*/ 767395 h 1041673"/>
              <a:gd name="connsiteX8807" fmla="*/ 1905882 w 5155357"/>
              <a:gd name="connsiteY8807" fmla="*/ 770318 h 1041673"/>
              <a:gd name="connsiteX8808" fmla="*/ 1905323 w 5155357"/>
              <a:gd name="connsiteY8808" fmla="*/ 770940 h 1041673"/>
              <a:gd name="connsiteX8809" fmla="*/ 1905882 w 5155357"/>
              <a:gd name="connsiteY8809" fmla="*/ 771499 h 1041673"/>
              <a:gd name="connsiteX8810" fmla="*/ 1907561 w 5155357"/>
              <a:gd name="connsiteY8810" fmla="*/ 771499 h 1041673"/>
              <a:gd name="connsiteX8811" fmla="*/ 1908121 w 5155357"/>
              <a:gd name="connsiteY8811" fmla="*/ 770940 h 1041673"/>
              <a:gd name="connsiteX8812" fmla="*/ 1907561 w 5155357"/>
              <a:gd name="connsiteY8812" fmla="*/ 770318 h 1041673"/>
              <a:gd name="connsiteX8813" fmla="*/ 1905882 w 5155357"/>
              <a:gd name="connsiteY8813" fmla="*/ 770318 h 1041673"/>
              <a:gd name="connsiteX8814" fmla="*/ 1926028 w 5155357"/>
              <a:gd name="connsiteY8814" fmla="*/ 775789 h 1041673"/>
              <a:gd name="connsiteX8815" fmla="*/ 1926214 w 5155357"/>
              <a:gd name="connsiteY8815" fmla="*/ 775789 h 1041673"/>
              <a:gd name="connsiteX8816" fmla="*/ 1928328 w 5155357"/>
              <a:gd name="connsiteY8816" fmla="*/ 775976 h 1041673"/>
              <a:gd name="connsiteX8817" fmla="*/ 1928826 w 5155357"/>
              <a:gd name="connsiteY8817" fmla="*/ 775976 h 1041673"/>
              <a:gd name="connsiteX8818" fmla="*/ 1928826 w 5155357"/>
              <a:gd name="connsiteY8818" fmla="*/ 775976 h 1041673"/>
              <a:gd name="connsiteX8819" fmla="*/ 1929448 w 5155357"/>
              <a:gd name="connsiteY8819" fmla="*/ 775416 h 1041673"/>
              <a:gd name="connsiteX8820" fmla="*/ 1928888 w 5155357"/>
              <a:gd name="connsiteY8820" fmla="*/ 774795 h 1041673"/>
              <a:gd name="connsiteX8821" fmla="*/ 1928391 w 5155357"/>
              <a:gd name="connsiteY8821" fmla="*/ 774795 h 1041673"/>
              <a:gd name="connsiteX8822" fmla="*/ 1926774 w 5155357"/>
              <a:gd name="connsiteY8822" fmla="*/ 774670 h 1041673"/>
              <a:gd name="connsiteX8823" fmla="*/ 1926463 w 5155357"/>
              <a:gd name="connsiteY8823" fmla="*/ 774359 h 1041673"/>
              <a:gd name="connsiteX8824" fmla="*/ 1925593 w 5155357"/>
              <a:gd name="connsiteY8824" fmla="*/ 774359 h 1041673"/>
              <a:gd name="connsiteX8825" fmla="*/ 1925593 w 5155357"/>
              <a:gd name="connsiteY8825" fmla="*/ 775230 h 1041673"/>
              <a:gd name="connsiteX8826" fmla="*/ 1925903 w 5155357"/>
              <a:gd name="connsiteY8826" fmla="*/ 775603 h 1041673"/>
              <a:gd name="connsiteX8827" fmla="*/ 1926028 w 5155357"/>
              <a:gd name="connsiteY8827" fmla="*/ 775727 h 1041673"/>
              <a:gd name="connsiteX8828" fmla="*/ 2349829 w 5155357"/>
              <a:gd name="connsiteY8828" fmla="*/ 778774 h 1041673"/>
              <a:gd name="connsiteX8829" fmla="*/ 2348896 w 5155357"/>
              <a:gd name="connsiteY8829" fmla="*/ 779396 h 1041673"/>
              <a:gd name="connsiteX8830" fmla="*/ 2347964 w 5155357"/>
              <a:gd name="connsiteY8830" fmla="*/ 784059 h 1041673"/>
              <a:gd name="connsiteX8831" fmla="*/ 2338015 w 5155357"/>
              <a:gd name="connsiteY8831" fmla="*/ 831563 h 1041673"/>
              <a:gd name="connsiteX8832" fmla="*/ 2338637 w 5155357"/>
              <a:gd name="connsiteY8832" fmla="*/ 832557 h 1041673"/>
              <a:gd name="connsiteX8833" fmla="*/ 2338824 w 5155357"/>
              <a:gd name="connsiteY8833" fmla="*/ 832557 h 1041673"/>
              <a:gd name="connsiteX8834" fmla="*/ 2339632 w 5155357"/>
              <a:gd name="connsiteY8834" fmla="*/ 831936 h 1041673"/>
              <a:gd name="connsiteX8835" fmla="*/ 2349580 w 5155357"/>
              <a:gd name="connsiteY8835" fmla="*/ 784370 h 1041673"/>
              <a:gd name="connsiteX8836" fmla="*/ 2350513 w 5155357"/>
              <a:gd name="connsiteY8836" fmla="*/ 779707 h 1041673"/>
              <a:gd name="connsiteX8837" fmla="*/ 2349891 w 5155357"/>
              <a:gd name="connsiteY8837" fmla="*/ 778774 h 1041673"/>
              <a:gd name="connsiteX8838" fmla="*/ 1938401 w 5155357"/>
              <a:gd name="connsiteY8838" fmla="*/ 778525 h 1041673"/>
              <a:gd name="connsiteX8839" fmla="*/ 1943748 w 5155357"/>
              <a:gd name="connsiteY8839" fmla="*/ 779831 h 1041673"/>
              <a:gd name="connsiteX8840" fmla="*/ 1943873 w 5155357"/>
              <a:gd name="connsiteY8840" fmla="*/ 779831 h 1041673"/>
              <a:gd name="connsiteX8841" fmla="*/ 1944433 w 5155357"/>
              <a:gd name="connsiteY8841" fmla="*/ 779396 h 1041673"/>
              <a:gd name="connsiteX8842" fmla="*/ 1943997 w 5155357"/>
              <a:gd name="connsiteY8842" fmla="*/ 778774 h 1041673"/>
              <a:gd name="connsiteX8843" fmla="*/ 1938774 w 5155357"/>
              <a:gd name="connsiteY8843" fmla="*/ 777468 h 1041673"/>
              <a:gd name="connsiteX8844" fmla="*/ 1938463 w 5155357"/>
              <a:gd name="connsiteY8844" fmla="*/ 777468 h 1041673"/>
              <a:gd name="connsiteX8845" fmla="*/ 1937779 w 5155357"/>
              <a:gd name="connsiteY8845" fmla="*/ 777779 h 1041673"/>
              <a:gd name="connsiteX8846" fmla="*/ 1938153 w 5155357"/>
              <a:gd name="connsiteY8846" fmla="*/ 778463 h 1041673"/>
              <a:gd name="connsiteX8847" fmla="*/ 1938463 w 5155357"/>
              <a:gd name="connsiteY8847" fmla="*/ 778463 h 1041673"/>
              <a:gd name="connsiteX8848" fmla="*/ 1358286 w 5155357"/>
              <a:gd name="connsiteY8848" fmla="*/ 799541 h 1041673"/>
              <a:gd name="connsiteX8849" fmla="*/ 1358659 w 5155357"/>
              <a:gd name="connsiteY8849" fmla="*/ 799355 h 1041673"/>
              <a:gd name="connsiteX8850" fmla="*/ 1359281 w 5155357"/>
              <a:gd name="connsiteY8850" fmla="*/ 796121 h 1041673"/>
              <a:gd name="connsiteX8851" fmla="*/ 1359281 w 5155357"/>
              <a:gd name="connsiteY8851" fmla="*/ 795811 h 1041673"/>
              <a:gd name="connsiteX8852" fmla="*/ 1358846 w 5155357"/>
              <a:gd name="connsiteY8852" fmla="*/ 795375 h 1041673"/>
              <a:gd name="connsiteX8853" fmla="*/ 1358411 w 5155357"/>
              <a:gd name="connsiteY8853" fmla="*/ 795811 h 1041673"/>
              <a:gd name="connsiteX8854" fmla="*/ 1358411 w 5155357"/>
              <a:gd name="connsiteY8854" fmla="*/ 796184 h 1041673"/>
              <a:gd name="connsiteX8855" fmla="*/ 1357913 w 5155357"/>
              <a:gd name="connsiteY8855" fmla="*/ 798919 h 1041673"/>
              <a:gd name="connsiteX8856" fmla="*/ 1358037 w 5155357"/>
              <a:gd name="connsiteY8856" fmla="*/ 799479 h 1041673"/>
              <a:gd name="connsiteX8857" fmla="*/ 1358286 w 5155357"/>
              <a:gd name="connsiteY8857" fmla="*/ 799541 h 1041673"/>
              <a:gd name="connsiteX8858" fmla="*/ 2338389 w 5155357"/>
              <a:gd name="connsiteY8858" fmla="*/ 835915 h 1041673"/>
              <a:gd name="connsiteX8859" fmla="*/ 2337643 w 5155357"/>
              <a:gd name="connsiteY8859" fmla="*/ 836412 h 1041673"/>
              <a:gd name="connsiteX8860" fmla="*/ 2329062 w 5155357"/>
              <a:gd name="connsiteY8860" fmla="*/ 879750 h 1041673"/>
              <a:gd name="connsiteX8861" fmla="*/ 2325393 w 5155357"/>
              <a:gd name="connsiteY8861" fmla="*/ 899212 h 1041673"/>
              <a:gd name="connsiteX8862" fmla="*/ 2325891 w 5155357"/>
              <a:gd name="connsiteY8862" fmla="*/ 899958 h 1041673"/>
              <a:gd name="connsiteX8863" fmla="*/ 2326016 w 5155357"/>
              <a:gd name="connsiteY8863" fmla="*/ 899958 h 1041673"/>
              <a:gd name="connsiteX8864" fmla="*/ 2326637 w 5155357"/>
              <a:gd name="connsiteY8864" fmla="*/ 899460 h 1041673"/>
              <a:gd name="connsiteX8865" fmla="*/ 2330305 w 5155357"/>
              <a:gd name="connsiteY8865" fmla="*/ 879999 h 1041673"/>
              <a:gd name="connsiteX8866" fmla="*/ 2338886 w 5155357"/>
              <a:gd name="connsiteY8866" fmla="*/ 836661 h 1041673"/>
              <a:gd name="connsiteX8867" fmla="*/ 2338451 w 5155357"/>
              <a:gd name="connsiteY8867" fmla="*/ 835915 h 1041673"/>
              <a:gd name="connsiteX8868" fmla="*/ 1355240 w 5155357"/>
              <a:gd name="connsiteY8868" fmla="*/ 944290 h 1041673"/>
              <a:gd name="connsiteX8869" fmla="*/ 1354679 w 5155357"/>
              <a:gd name="connsiteY8869" fmla="*/ 943606 h 1041673"/>
              <a:gd name="connsiteX8870" fmla="*/ 1353996 w 5155357"/>
              <a:gd name="connsiteY8870" fmla="*/ 944166 h 1041673"/>
              <a:gd name="connsiteX8871" fmla="*/ 1355675 w 5155357"/>
              <a:gd name="connsiteY8871" fmla="*/ 971710 h 1041673"/>
              <a:gd name="connsiteX8872" fmla="*/ 1356296 w 5155357"/>
              <a:gd name="connsiteY8872" fmla="*/ 972146 h 1041673"/>
              <a:gd name="connsiteX8873" fmla="*/ 1356483 w 5155357"/>
              <a:gd name="connsiteY8873" fmla="*/ 972146 h 1041673"/>
              <a:gd name="connsiteX8874" fmla="*/ 1356919 w 5155357"/>
              <a:gd name="connsiteY8874" fmla="*/ 971400 h 1041673"/>
              <a:gd name="connsiteX8875" fmla="*/ 1355240 w 5155357"/>
              <a:gd name="connsiteY8875" fmla="*/ 944290 h 1041673"/>
              <a:gd name="connsiteX8876" fmla="*/ 478227 w 5155357"/>
              <a:gd name="connsiteY8876" fmla="*/ 804453 h 1041673"/>
              <a:gd name="connsiteX8877" fmla="*/ 475989 w 5155357"/>
              <a:gd name="connsiteY8877" fmla="*/ 808868 h 1041673"/>
              <a:gd name="connsiteX8878" fmla="*/ 478227 w 5155357"/>
              <a:gd name="connsiteY8878" fmla="*/ 809427 h 1041673"/>
              <a:gd name="connsiteX8879" fmla="*/ 478227 w 5155357"/>
              <a:gd name="connsiteY8879" fmla="*/ 804453 h 1041673"/>
              <a:gd name="connsiteX8880" fmla="*/ 2786812 w 5155357"/>
              <a:gd name="connsiteY8880" fmla="*/ 480322 h 1041673"/>
              <a:gd name="connsiteX8881" fmla="*/ 2801611 w 5155357"/>
              <a:gd name="connsiteY8881" fmla="*/ 466146 h 1041673"/>
              <a:gd name="connsiteX8882" fmla="*/ 2801611 w 5155357"/>
              <a:gd name="connsiteY8882" fmla="*/ 466643 h 1041673"/>
              <a:gd name="connsiteX8883" fmla="*/ 2800740 w 5155357"/>
              <a:gd name="connsiteY8883" fmla="*/ 467638 h 1041673"/>
              <a:gd name="connsiteX8884" fmla="*/ 2799558 w 5155357"/>
              <a:gd name="connsiteY8884" fmla="*/ 468819 h 1041673"/>
              <a:gd name="connsiteX8885" fmla="*/ 2799310 w 5155357"/>
              <a:gd name="connsiteY8885" fmla="*/ 469317 h 1041673"/>
              <a:gd name="connsiteX8886" fmla="*/ 2799683 w 5155357"/>
              <a:gd name="connsiteY8886" fmla="*/ 469566 h 1041673"/>
              <a:gd name="connsiteX8887" fmla="*/ 2799807 w 5155357"/>
              <a:gd name="connsiteY8887" fmla="*/ 469566 h 1041673"/>
              <a:gd name="connsiteX8888" fmla="*/ 2801424 w 5155357"/>
              <a:gd name="connsiteY8888" fmla="*/ 468073 h 1041673"/>
              <a:gd name="connsiteX8889" fmla="*/ 2802170 w 5155357"/>
              <a:gd name="connsiteY8889" fmla="*/ 467141 h 1041673"/>
              <a:gd name="connsiteX8890" fmla="*/ 2802170 w 5155357"/>
              <a:gd name="connsiteY8890" fmla="*/ 467141 h 1041673"/>
              <a:gd name="connsiteX8891" fmla="*/ 2802170 w 5155357"/>
              <a:gd name="connsiteY8891" fmla="*/ 467141 h 1041673"/>
              <a:gd name="connsiteX8892" fmla="*/ 2802357 w 5155357"/>
              <a:gd name="connsiteY8892" fmla="*/ 467016 h 1041673"/>
              <a:gd name="connsiteX8893" fmla="*/ 2802543 w 5155357"/>
              <a:gd name="connsiteY8893" fmla="*/ 466768 h 1041673"/>
              <a:gd name="connsiteX8894" fmla="*/ 2811683 w 5155357"/>
              <a:gd name="connsiteY8894" fmla="*/ 456011 h 1041673"/>
              <a:gd name="connsiteX8895" fmla="*/ 2811559 w 5155357"/>
              <a:gd name="connsiteY8895" fmla="*/ 456011 h 1041673"/>
              <a:gd name="connsiteX8896" fmla="*/ 2812243 w 5155357"/>
              <a:gd name="connsiteY8896" fmla="*/ 455140 h 1041673"/>
              <a:gd name="connsiteX8897" fmla="*/ 2813175 w 5155357"/>
              <a:gd name="connsiteY8897" fmla="*/ 453897 h 1041673"/>
              <a:gd name="connsiteX8898" fmla="*/ 2813175 w 5155357"/>
              <a:gd name="connsiteY8898" fmla="*/ 453897 h 1041673"/>
              <a:gd name="connsiteX8899" fmla="*/ 2816781 w 5155357"/>
              <a:gd name="connsiteY8899" fmla="*/ 446498 h 1041673"/>
              <a:gd name="connsiteX8900" fmla="*/ 2832947 w 5155357"/>
              <a:gd name="connsiteY8900" fmla="*/ 424238 h 1041673"/>
              <a:gd name="connsiteX8901" fmla="*/ 2832947 w 5155357"/>
              <a:gd name="connsiteY8901" fmla="*/ 424052 h 1041673"/>
              <a:gd name="connsiteX8902" fmla="*/ 2833694 w 5155357"/>
              <a:gd name="connsiteY8902" fmla="*/ 424238 h 1041673"/>
              <a:gd name="connsiteX8903" fmla="*/ 2834005 w 5155357"/>
              <a:gd name="connsiteY8903" fmla="*/ 424238 h 1041673"/>
              <a:gd name="connsiteX8904" fmla="*/ 2834129 w 5155357"/>
              <a:gd name="connsiteY8904" fmla="*/ 424238 h 1041673"/>
              <a:gd name="connsiteX8905" fmla="*/ 2834689 w 5155357"/>
              <a:gd name="connsiteY8905" fmla="*/ 423741 h 1041673"/>
              <a:gd name="connsiteX8906" fmla="*/ 2834191 w 5155357"/>
              <a:gd name="connsiteY8906" fmla="*/ 423057 h 1041673"/>
              <a:gd name="connsiteX8907" fmla="*/ 2833880 w 5155357"/>
              <a:gd name="connsiteY8907" fmla="*/ 423057 h 1041673"/>
              <a:gd name="connsiteX8908" fmla="*/ 2833570 w 5155357"/>
              <a:gd name="connsiteY8908" fmla="*/ 422932 h 1041673"/>
              <a:gd name="connsiteX8909" fmla="*/ 2833570 w 5155357"/>
              <a:gd name="connsiteY8909" fmla="*/ 422497 h 1041673"/>
              <a:gd name="connsiteX8910" fmla="*/ 2845819 w 5155357"/>
              <a:gd name="connsiteY8910" fmla="*/ 401854 h 1041673"/>
              <a:gd name="connsiteX8911" fmla="*/ 2854212 w 5155357"/>
              <a:gd name="connsiteY8911" fmla="*/ 385191 h 1041673"/>
              <a:gd name="connsiteX8912" fmla="*/ 2860927 w 5155357"/>
              <a:gd name="connsiteY8912" fmla="*/ 366164 h 1041673"/>
              <a:gd name="connsiteX8913" fmla="*/ 2870441 w 5155357"/>
              <a:gd name="connsiteY8913" fmla="*/ 295282 h 1041673"/>
              <a:gd name="connsiteX8914" fmla="*/ 2858689 w 5155357"/>
              <a:gd name="connsiteY8914" fmla="*/ 245043 h 1041673"/>
              <a:gd name="connsiteX8915" fmla="*/ 2845259 w 5155357"/>
              <a:gd name="connsiteY8915" fmla="*/ 196482 h 1041673"/>
              <a:gd name="connsiteX8916" fmla="*/ 2813984 w 5155357"/>
              <a:gd name="connsiteY8916" fmla="*/ 150222 h 1041673"/>
              <a:gd name="connsiteX8917" fmla="*/ 2788304 w 5155357"/>
              <a:gd name="connsiteY8917" fmla="*/ 128957 h 1041673"/>
              <a:gd name="connsiteX8918" fmla="*/ 2761506 w 5155357"/>
              <a:gd name="connsiteY8918" fmla="*/ 112232 h 1041673"/>
              <a:gd name="connsiteX8919" fmla="*/ 2740863 w 5155357"/>
              <a:gd name="connsiteY8919" fmla="*/ 107195 h 1041673"/>
              <a:gd name="connsiteX8920" fmla="*/ 2701256 w 5155357"/>
              <a:gd name="connsiteY8920" fmla="*/ 91091 h 1041673"/>
              <a:gd name="connsiteX8921" fmla="*/ 2685090 w 5155357"/>
              <a:gd name="connsiteY8921" fmla="*/ 87112 h 1041673"/>
              <a:gd name="connsiteX8922" fmla="*/ 2676696 w 5155357"/>
              <a:gd name="connsiteY8922" fmla="*/ 87672 h 1041673"/>
              <a:gd name="connsiteX8923" fmla="*/ 2639825 w 5155357"/>
              <a:gd name="connsiteY8923" fmla="*/ 84874 h 1041673"/>
              <a:gd name="connsiteX8924" fmla="*/ 2628633 w 5155357"/>
              <a:gd name="connsiteY8924" fmla="*/ 83817 h 1041673"/>
              <a:gd name="connsiteX8925" fmla="*/ 2596798 w 5155357"/>
              <a:gd name="connsiteY8925" fmla="*/ 84874 h 1041673"/>
              <a:gd name="connsiteX8926" fmla="*/ 2568321 w 5155357"/>
              <a:gd name="connsiteY8926" fmla="*/ 87112 h 1041673"/>
              <a:gd name="connsiteX8927" fmla="*/ 2548797 w 5155357"/>
              <a:gd name="connsiteY8927" fmla="*/ 89413 h 1041673"/>
              <a:gd name="connsiteX8928" fmla="*/ 2521998 w 5155357"/>
              <a:gd name="connsiteY8928" fmla="*/ 93268 h 1041673"/>
              <a:gd name="connsiteX8929" fmla="*/ 2516962 w 5155357"/>
              <a:gd name="connsiteY8929" fmla="*/ 93268 h 1041673"/>
              <a:gd name="connsiteX8930" fmla="*/ 2505770 w 5155357"/>
              <a:gd name="connsiteY8930" fmla="*/ 96625 h 1041673"/>
              <a:gd name="connsiteX8931" fmla="*/ 2481770 w 5155357"/>
              <a:gd name="connsiteY8931" fmla="*/ 102843 h 1041673"/>
              <a:gd name="connsiteX8932" fmla="*/ 2471137 w 5155357"/>
              <a:gd name="connsiteY8932" fmla="*/ 107258 h 1041673"/>
              <a:gd name="connsiteX8933" fmla="*/ 2465541 w 5155357"/>
              <a:gd name="connsiteY8933" fmla="*/ 107817 h 1041673"/>
              <a:gd name="connsiteX8934" fmla="*/ 2455469 w 5155357"/>
              <a:gd name="connsiteY8934" fmla="*/ 112294 h 1041673"/>
              <a:gd name="connsiteX8935" fmla="*/ 2417478 w 5155357"/>
              <a:gd name="connsiteY8935" fmla="*/ 126346 h 1041673"/>
              <a:gd name="connsiteX8936" fmla="*/ 2382286 w 5155357"/>
              <a:gd name="connsiteY8936" fmla="*/ 139714 h 1041673"/>
              <a:gd name="connsiteX8937" fmla="*/ 2354368 w 5155357"/>
              <a:gd name="connsiteY8937" fmla="*/ 155321 h 1041673"/>
              <a:gd name="connsiteX8938" fmla="*/ 2343736 w 5155357"/>
              <a:gd name="connsiteY8938" fmla="*/ 161414 h 1041673"/>
              <a:gd name="connsiteX8939" fmla="*/ 2335902 w 5155357"/>
              <a:gd name="connsiteY8939" fmla="*/ 165953 h 1041673"/>
              <a:gd name="connsiteX8940" fmla="*/ 2305746 w 5155357"/>
              <a:gd name="connsiteY8940" fmla="*/ 184855 h 1041673"/>
              <a:gd name="connsiteX8941" fmla="*/ 2291818 w 5155357"/>
              <a:gd name="connsiteY8941" fmla="*/ 195487 h 1041673"/>
              <a:gd name="connsiteX8942" fmla="*/ 2287901 w 5155357"/>
              <a:gd name="connsiteY8942" fmla="*/ 197166 h 1041673"/>
              <a:gd name="connsiteX8943" fmla="*/ 2281185 w 5155357"/>
              <a:gd name="connsiteY8943" fmla="*/ 203260 h 1041673"/>
              <a:gd name="connsiteX8944" fmla="*/ 2258864 w 5155357"/>
              <a:gd name="connsiteY8944" fmla="*/ 220545 h 1041673"/>
              <a:gd name="connsiteX8945" fmla="*/ 2238780 w 5155357"/>
              <a:gd name="connsiteY8945" fmla="*/ 239509 h 1041673"/>
              <a:gd name="connsiteX8946" fmla="*/ 2222615 w 5155357"/>
              <a:gd name="connsiteY8946" fmla="*/ 257354 h 1041673"/>
              <a:gd name="connsiteX8947" fmla="*/ 2223733 w 5155357"/>
              <a:gd name="connsiteY8947" fmla="*/ 260711 h 1041673"/>
              <a:gd name="connsiteX8948" fmla="*/ 2193577 w 5155357"/>
              <a:gd name="connsiteY8948" fmla="*/ 294847 h 1041673"/>
              <a:gd name="connsiteX8949" fmla="*/ 2195816 w 5155357"/>
              <a:gd name="connsiteY8949" fmla="*/ 295904 h 1041673"/>
              <a:gd name="connsiteX8950" fmla="*/ 2179650 w 5155357"/>
              <a:gd name="connsiteY8950" fmla="*/ 319407 h 1041673"/>
              <a:gd name="connsiteX8951" fmla="*/ 2165163 w 5155357"/>
              <a:gd name="connsiteY8951" fmla="*/ 344464 h 1041673"/>
              <a:gd name="connsiteX8952" fmla="*/ 2154592 w 5155357"/>
              <a:gd name="connsiteY8952" fmla="*/ 360631 h 1041673"/>
              <a:gd name="connsiteX8953" fmla="*/ 2148437 w 5155357"/>
              <a:gd name="connsiteY8953" fmla="*/ 377356 h 1041673"/>
              <a:gd name="connsiteX8954" fmla="*/ 2147877 w 5155357"/>
              <a:gd name="connsiteY8954" fmla="*/ 385253 h 1041673"/>
              <a:gd name="connsiteX8955" fmla="*/ 2144519 w 5155357"/>
              <a:gd name="connsiteY8955" fmla="*/ 394704 h 1041673"/>
              <a:gd name="connsiteX8956" fmla="*/ 2141722 w 5155357"/>
              <a:gd name="connsiteY8956" fmla="*/ 405336 h 1041673"/>
              <a:gd name="connsiteX8957" fmla="*/ 2150115 w 5155357"/>
              <a:gd name="connsiteY8957" fmla="*/ 436611 h 1041673"/>
              <a:gd name="connsiteX8958" fmla="*/ 2166841 w 5155357"/>
              <a:gd name="connsiteY8958" fmla="*/ 456695 h 1041673"/>
              <a:gd name="connsiteX8959" fmla="*/ 2190842 w 5155357"/>
              <a:gd name="connsiteY8959" fmla="*/ 467887 h 1041673"/>
              <a:gd name="connsiteX8960" fmla="*/ 2191961 w 5155357"/>
              <a:gd name="connsiteY8960" fmla="*/ 463410 h 1041673"/>
              <a:gd name="connsiteX8961" fmla="*/ 2207008 w 5155357"/>
              <a:gd name="connsiteY8961" fmla="*/ 463970 h 1041673"/>
              <a:gd name="connsiteX8962" fmla="*/ 2215402 w 5155357"/>
              <a:gd name="connsiteY8962" fmla="*/ 465711 h 1041673"/>
              <a:gd name="connsiteX8963" fmla="*/ 2214282 w 5155357"/>
              <a:gd name="connsiteY8963" fmla="*/ 460612 h 1041673"/>
              <a:gd name="connsiteX8964" fmla="*/ 2205888 w 5155357"/>
              <a:gd name="connsiteY8964" fmla="*/ 453897 h 1041673"/>
              <a:gd name="connsiteX8965" fmla="*/ 2204770 w 5155357"/>
              <a:gd name="connsiteY8965" fmla="*/ 447182 h 1041673"/>
              <a:gd name="connsiteX8966" fmla="*/ 2209246 w 5155357"/>
              <a:gd name="connsiteY8966" fmla="*/ 447803 h 1041673"/>
              <a:gd name="connsiteX8967" fmla="*/ 2209246 w 5155357"/>
              <a:gd name="connsiteY8967" fmla="*/ 447679 h 1041673"/>
              <a:gd name="connsiteX8968" fmla="*/ 2209992 w 5155357"/>
              <a:gd name="connsiteY8968" fmla="*/ 447803 h 1041673"/>
              <a:gd name="connsiteX8969" fmla="*/ 2210055 w 5155357"/>
              <a:gd name="connsiteY8969" fmla="*/ 447803 h 1041673"/>
              <a:gd name="connsiteX8970" fmla="*/ 2210925 w 5155357"/>
              <a:gd name="connsiteY8970" fmla="*/ 447057 h 1041673"/>
              <a:gd name="connsiteX8971" fmla="*/ 2210179 w 5155357"/>
              <a:gd name="connsiteY8971" fmla="*/ 446125 h 1041673"/>
              <a:gd name="connsiteX8972" fmla="*/ 2209806 w 5155357"/>
              <a:gd name="connsiteY8972" fmla="*/ 446062 h 1041673"/>
              <a:gd name="connsiteX8973" fmla="*/ 2203712 w 5155357"/>
              <a:gd name="connsiteY8973" fmla="*/ 435492 h 1041673"/>
              <a:gd name="connsiteX8974" fmla="*/ 2207070 w 5155357"/>
              <a:gd name="connsiteY8974" fmla="*/ 418207 h 1041673"/>
              <a:gd name="connsiteX8975" fmla="*/ 2207008 w 5155357"/>
              <a:gd name="connsiteY8975" fmla="*/ 418207 h 1041673"/>
              <a:gd name="connsiteX8976" fmla="*/ 2209371 w 5155357"/>
              <a:gd name="connsiteY8976" fmla="*/ 413544 h 1041673"/>
              <a:gd name="connsiteX8977" fmla="*/ 2209557 w 5155357"/>
              <a:gd name="connsiteY8977" fmla="*/ 413233 h 1041673"/>
              <a:gd name="connsiteX8978" fmla="*/ 2209308 w 5155357"/>
              <a:gd name="connsiteY8978" fmla="*/ 412487 h 1041673"/>
              <a:gd name="connsiteX8979" fmla="*/ 2208562 w 5155357"/>
              <a:gd name="connsiteY8979" fmla="*/ 412735 h 1041673"/>
              <a:gd name="connsiteX8980" fmla="*/ 2208376 w 5155357"/>
              <a:gd name="connsiteY8980" fmla="*/ 413046 h 1041673"/>
              <a:gd name="connsiteX8981" fmla="*/ 2206013 w 5155357"/>
              <a:gd name="connsiteY8981" fmla="*/ 417772 h 1041673"/>
              <a:gd name="connsiteX8982" fmla="*/ 2206013 w 5155357"/>
              <a:gd name="connsiteY8982" fmla="*/ 417772 h 1041673"/>
              <a:gd name="connsiteX8983" fmla="*/ 2204334 w 5155357"/>
              <a:gd name="connsiteY8983" fmla="*/ 417710 h 1041673"/>
              <a:gd name="connsiteX8984" fmla="*/ 2219941 w 5155357"/>
              <a:gd name="connsiteY8984" fmla="*/ 384196 h 1041673"/>
              <a:gd name="connsiteX8985" fmla="*/ 2226655 w 5155357"/>
              <a:gd name="connsiteY8985" fmla="*/ 374123 h 1041673"/>
              <a:gd name="connsiteX8986" fmla="*/ 2228894 w 5155357"/>
              <a:gd name="connsiteY8986" fmla="*/ 368030 h 1041673"/>
              <a:gd name="connsiteX8987" fmla="*/ 2257371 w 5155357"/>
              <a:gd name="connsiteY8987" fmla="*/ 331159 h 1041673"/>
              <a:gd name="connsiteX8988" fmla="*/ 2270802 w 5155357"/>
              <a:gd name="connsiteY8988" fmla="*/ 316174 h 1041673"/>
              <a:gd name="connsiteX8989" fmla="*/ 2273600 w 5155357"/>
              <a:gd name="connsiteY8989" fmla="*/ 315552 h 1041673"/>
              <a:gd name="connsiteX8990" fmla="*/ 2279196 w 5155357"/>
              <a:gd name="connsiteY8990" fmla="*/ 310516 h 1041673"/>
              <a:gd name="connsiteX8991" fmla="*/ 2329995 w 5155357"/>
              <a:gd name="connsiteY8991" fmla="*/ 264753 h 1041673"/>
              <a:gd name="connsiteX8992" fmla="*/ 2369042 w 5155357"/>
              <a:gd name="connsiteY8992" fmla="*/ 236276 h 1041673"/>
              <a:gd name="connsiteX8993" fmla="*/ 2419282 w 5155357"/>
              <a:gd name="connsiteY8993" fmla="*/ 207861 h 1041673"/>
              <a:gd name="connsiteX8994" fmla="*/ 2436566 w 5155357"/>
              <a:gd name="connsiteY8994" fmla="*/ 199964 h 1041673"/>
              <a:gd name="connsiteX8995" fmla="*/ 2409209 w 5155357"/>
              <a:gd name="connsiteY8995" fmla="*/ 264131 h 1041673"/>
              <a:gd name="connsiteX8996" fmla="*/ 2401934 w 5155357"/>
              <a:gd name="connsiteY8996" fmla="*/ 288194 h 1041673"/>
              <a:gd name="connsiteX8997" fmla="*/ 2392421 w 5155357"/>
              <a:gd name="connsiteY8997" fmla="*/ 309894 h 1041673"/>
              <a:gd name="connsiteX8998" fmla="*/ 2386265 w 5155357"/>
              <a:gd name="connsiteY8998" fmla="*/ 330537 h 1041673"/>
              <a:gd name="connsiteX8999" fmla="*/ 2380110 w 5155357"/>
              <a:gd name="connsiteY8999" fmla="*/ 346143 h 1041673"/>
              <a:gd name="connsiteX9000" fmla="*/ 2378990 w 5155357"/>
              <a:gd name="connsiteY9000" fmla="*/ 352921 h 1041673"/>
              <a:gd name="connsiteX9001" fmla="*/ 2363944 w 5155357"/>
              <a:gd name="connsiteY9001" fmla="*/ 395326 h 1041673"/>
              <a:gd name="connsiteX9002" fmla="*/ 2356669 w 5155357"/>
              <a:gd name="connsiteY9002" fmla="*/ 420445 h 1041673"/>
              <a:gd name="connsiteX9003" fmla="*/ 2348275 w 5155357"/>
              <a:gd name="connsiteY9003" fmla="*/ 445005 h 1041673"/>
              <a:gd name="connsiteX9004" fmla="*/ 2344358 w 5155357"/>
              <a:gd name="connsiteY9004" fmla="*/ 464467 h 1041673"/>
              <a:gd name="connsiteX9005" fmla="*/ 2338761 w 5155357"/>
              <a:gd name="connsiteY9005" fmla="*/ 482374 h 1041673"/>
              <a:gd name="connsiteX9006" fmla="*/ 2314202 w 5155357"/>
              <a:gd name="connsiteY9006" fmla="*/ 573899 h 1041673"/>
              <a:gd name="connsiteX9007" fmla="*/ 2311963 w 5155357"/>
              <a:gd name="connsiteY9007" fmla="*/ 583350 h 1041673"/>
              <a:gd name="connsiteX9008" fmla="*/ 2308046 w 5155357"/>
              <a:gd name="connsiteY9008" fmla="*/ 587330 h 1041673"/>
              <a:gd name="connsiteX9009" fmla="*/ 2301891 w 5155357"/>
              <a:gd name="connsiteY9009" fmla="*/ 605734 h 1041673"/>
              <a:gd name="connsiteX9010" fmla="*/ 2301891 w 5155357"/>
              <a:gd name="connsiteY9010" fmla="*/ 597278 h 1041673"/>
              <a:gd name="connsiteX9011" fmla="*/ 2300771 w 5155357"/>
              <a:gd name="connsiteY9011" fmla="*/ 595599 h 1041673"/>
              <a:gd name="connsiteX9012" fmla="*/ 2303009 w 5155357"/>
              <a:gd name="connsiteY9012" fmla="*/ 588387 h 1041673"/>
              <a:gd name="connsiteX9013" fmla="*/ 2300212 w 5155357"/>
              <a:gd name="connsiteY9013" fmla="*/ 588884 h 1041673"/>
              <a:gd name="connsiteX9014" fmla="*/ 2299092 w 5155357"/>
              <a:gd name="connsiteY9014" fmla="*/ 581112 h 1041673"/>
              <a:gd name="connsiteX9015" fmla="*/ 2300771 w 5155357"/>
              <a:gd name="connsiteY9015" fmla="*/ 568801 h 1041673"/>
              <a:gd name="connsiteX9016" fmla="*/ 2294616 w 5155357"/>
              <a:gd name="connsiteY9016" fmla="*/ 574956 h 1041673"/>
              <a:gd name="connsiteX9017" fmla="*/ 2290698 w 5155357"/>
              <a:gd name="connsiteY9017" fmla="*/ 583350 h 1041673"/>
              <a:gd name="connsiteX9018" fmla="*/ 2283984 w 5155357"/>
              <a:gd name="connsiteY9018" fmla="*/ 588449 h 1041673"/>
              <a:gd name="connsiteX9019" fmla="*/ 2280626 w 5155357"/>
              <a:gd name="connsiteY9019" fmla="*/ 610708 h 1041673"/>
              <a:gd name="connsiteX9020" fmla="*/ 2278947 w 5155357"/>
              <a:gd name="connsiteY9020" fmla="*/ 614625 h 1041673"/>
              <a:gd name="connsiteX9021" fmla="*/ 2278387 w 5155357"/>
              <a:gd name="connsiteY9021" fmla="*/ 620221 h 1041673"/>
              <a:gd name="connsiteX9022" fmla="*/ 2282305 w 5155357"/>
              <a:gd name="connsiteY9022" fmla="*/ 631413 h 1041673"/>
              <a:gd name="connsiteX9023" fmla="*/ 2287341 w 5155357"/>
              <a:gd name="connsiteY9023" fmla="*/ 644782 h 1041673"/>
              <a:gd name="connsiteX9024" fmla="*/ 2290698 w 5155357"/>
              <a:gd name="connsiteY9024" fmla="*/ 655974 h 1041673"/>
              <a:gd name="connsiteX9025" fmla="*/ 2290139 w 5155357"/>
              <a:gd name="connsiteY9025" fmla="*/ 670461 h 1041673"/>
              <a:gd name="connsiteX9026" fmla="*/ 2283984 w 5155357"/>
              <a:gd name="connsiteY9026" fmla="*/ 695643 h 1041673"/>
              <a:gd name="connsiteX9027" fmla="*/ 2281745 w 5155357"/>
              <a:gd name="connsiteY9027" fmla="*/ 708389 h 1041673"/>
              <a:gd name="connsiteX9028" fmla="*/ 2274470 w 5155357"/>
              <a:gd name="connsiteY9028" fmla="*/ 738545 h 1041673"/>
              <a:gd name="connsiteX9029" fmla="*/ 2268874 w 5155357"/>
              <a:gd name="connsiteY9029" fmla="*/ 769323 h 1041673"/>
              <a:gd name="connsiteX9030" fmla="*/ 2263278 w 5155357"/>
              <a:gd name="connsiteY9030" fmla="*/ 800598 h 1041673"/>
              <a:gd name="connsiteX9031" fmla="*/ 2259921 w 5155357"/>
              <a:gd name="connsiteY9031" fmla="*/ 809490 h 1041673"/>
              <a:gd name="connsiteX9032" fmla="*/ 2258242 w 5155357"/>
              <a:gd name="connsiteY9032" fmla="*/ 826775 h 1041673"/>
              <a:gd name="connsiteX9033" fmla="*/ 2256004 w 5155357"/>
              <a:gd name="connsiteY9033" fmla="*/ 834609 h 1041673"/>
              <a:gd name="connsiteX9034" fmla="*/ 2249288 w 5155357"/>
              <a:gd name="connsiteY9034" fmla="*/ 869242 h 1041673"/>
              <a:gd name="connsiteX9035" fmla="*/ 2243693 w 5155357"/>
              <a:gd name="connsiteY9035" fmla="*/ 905616 h 1041673"/>
              <a:gd name="connsiteX9036" fmla="*/ 2241454 w 5155357"/>
              <a:gd name="connsiteY9036" fmla="*/ 924518 h 1041673"/>
              <a:gd name="connsiteX9037" fmla="*/ 2242573 w 5155357"/>
              <a:gd name="connsiteY9037" fmla="*/ 930673 h 1041673"/>
              <a:gd name="connsiteX9038" fmla="*/ 2243133 w 5155357"/>
              <a:gd name="connsiteY9038" fmla="*/ 944601 h 1041673"/>
              <a:gd name="connsiteX9039" fmla="*/ 2243133 w 5155357"/>
              <a:gd name="connsiteY9039" fmla="*/ 955234 h 1041673"/>
              <a:gd name="connsiteX9040" fmla="*/ 2250967 w 5155357"/>
              <a:gd name="connsiteY9040" fmla="*/ 979296 h 1041673"/>
              <a:gd name="connsiteX9041" fmla="*/ 2253205 w 5155357"/>
              <a:gd name="connsiteY9041" fmla="*/ 987628 h 1041673"/>
              <a:gd name="connsiteX9042" fmla="*/ 2265455 w 5155357"/>
              <a:gd name="connsiteY9042" fmla="*/ 1006654 h 1041673"/>
              <a:gd name="connsiteX9043" fmla="*/ 2276646 w 5155357"/>
              <a:gd name="connsiteY9043" fmla="*/ 1018903 h 1041673"/>
              <a:gd name="connsiteX9044" fmla="*/ 2292812 w 5155357"/>
              <a:gd name="connsiteY9044" fmla="*/ 1027919 h 1041673"/>
              <a:gd name="connsiteX9045" fmla="*/ 2295611 w 5155357"/>
              <a:gd name="connsiteY9045" fmla="*/ 1024561 h 1041673"/>
              <a:gd name="connsiteX9046" fmla="*/ 2301766 w 5155357"/>
              <a:gd name="connsiteY9046" fmla="*/ 1030717 h 1041673"/>
              <a:gd name="connsiteX9047" fmla="*/ 2308481 w 5155357"/>
              <a:gd name="connsiteY9047" fmla="*/ 1034075 h 1041673"/>
              <a:gd name="connsiteX9048" fmla="*/ 2313518 w 5155357"/>
              <a:gd name="connsiteY9048" fmla="*/ 1028416 h 1041673"/>
              <a:gd name="connsiteX9049" fmla="*/ 2313518 w 5155357"/>
              <a:gd name="connsiteY9049" fmla="*/ 1025618 h 1041673"/>
              <a:gd name="connsiteX9050" fmla="*/ 2317994 w 5155357"/>
              <a:gd name="connsiteY9050" fmla="*/ 1025618 h 1041673"/>
              <a:gd name="connsiteX9051" fmla="*/ 2312398 w 5155357"/>
              <a:gd name="connsiteY9051" fmla="*/ 1013929 h 1041673"/>
              <a:gd name="connsiteX9052" fmla="*/ 2309601 w 5155357"/>
              <a:gd name="connsiteY9052" fmla="*/ 1003794 h 1041673"/>
              <a:gd name="connsiteX9053" fmla="*/ 2306802 w 5155357"/>
              <a:gd name="connsiteY9053" fmla="*/ 978177 h 1041673"/>
              <a:gd name="connsiteX9054" fmla="*/ 2309601 w 5155357"/>
              <a:gd name="connsiteY9054" fmla="*/ 974819 h 1041673"/>
              <a:gd name="connsiteX9055" fmla="*/ 2311839 w 5155357"/>
              <a:gd name="connsiteY9055" fmla="*/ 956353 h 1041673"/>
              <a:gd name="connsiteX9056" fmla="*/ 2319673 w 5155357"/>
              <a:gd name="connsiteY9056" fmla="*/ 901699 h 1041673"/>
              <a:gd name="connsiteX9057" fmla="*/ 2330865 w 5155357"/>
              <a:gd name="connsiteY9057" fmla="*/ 840205 h 1041673"/>
              <a:gd name="connsiteX9058" fmla="*/ 2344233 w 5155357"/>
              <a:gd name="connsiteY9058" fmla="*/ 778774 h 1041673"/>
              <a:gd name="connsiteX9059" fmla="*/ 2350389 w 5155357"/>
              <a:gd name="connsiteY9059" fmla="*/ 748120 h 1041673"/>
              <a:gd name="connsiteX9060" fmla="*/ 2358782 w 5155357"/>
              <a:gd name="connsiteY9060" fmla="*/ 710192 h 1041673"/>
              <a:gd name="connsiteX9061" fmla="*/ 2362140 w 5155357"/>
              <a:gd name="connsiteY9061" fmla="*/ 700617 h 1041673"/>
              <a:gd name="connsiteX9062" fmla="*/ 2365498 w 5155357"/>
              <a:gd name="connsiteY9062" fmla="*/ 702358 h 1041673"/>
              <a:gd name="connsiteX9063" fmla="*/ 2365498 w 5155357"/>
              <a:gd name="connsiteY9063" fmla="*/ 702917 h 1041673"/>
              <a:gd name="connsiteX9064" fmla="*/ 2365560 w 5155357"/>
              <a:gd name="connsiteY9064" fmla="*/ 702917 h 1041673"/>
              <a:gd name="connsiteX9065" fmla="*/ 2364254 w 5155357"/>
              <a:gd name="connsiteY9065" fmla="*/ 708203 h 1041673"/>
              <a:gd name="connsiteX9066" fmla="*/ 2363198 w 5155357"/>
              <a:gd name="connsiteY9066" fmla="*/ 711933 h 1041673"/>
              <a:gd name="connsiteX9067" fmla="*/ 2363881 w 5155357"/>
              <a:gd name="connsiteY9067" fmla="*/ 712990 h 1041673"/>
              <a:gd name="connsiteX9068" fmla="*/ 2364068 w 5155357"/>
              <a:gd name="connsiteY9068" fmla="*/ 712990 h 1041673"/>
              <a:gd name="connsiteX9069" fmla="*/ 2364939 w 5155357"/>
              <a:gd name="connsiteY9069" fmla="*/ 712306 h 1041673"/>
              <a:gd name="connsiteX9070" fmla="*/ 2365933 w 5155357"/>
              <a:gd name="connsiteY9070" fmla="*/ 708700 h 1041673"/>
              <a:gd name="connsiteX9071" fmla="*/ 2367239 w 5155357"/>
              <a:gd name="connsiteY9071" fmla="*/ 703415 h 1041673"/>
              <a:gd name="connsiteX9072" fmla="*/ 2369975 w 5155357"/>
              <a:gd name="connsiteY9072" fmla="*/ 700555 h 1041673"/>
              <a:gd name="connsiteX9073" fmla="*/ 2396213 w 5155357"/>
              <a:gd name="connsiteY9073" fmla="*/ 698316 h 1041673"/>
              <a:gd name="connsiteX9074" fmla="*/ 2412939 w 5155357"/>
              <a:gd name="connsiteY9074" fmla="*/ 697757 h 1041673"/>
              <a:gd name="connsiteX9075" fmla="*/ 2421333 w 5155357"/>
              <a:gd name="connsiteY9075" fmla="*/ 694959 h 1041673"/>
              <a:gd name="connsiteX9076" fmla="*/ 2430847 w 5155357"/>
              <a:gd name="connsiteY9076" fmla="*/ 693280 h 1041673"/>
              <a:gd name="connsiteX9077" fmla="*/ 2445893 w 5155357"/>
              <a:gd name="connsiteY9077" fmla="*/ 690482 h 1041673"/>
              <a:gd name="connsiteX9078" fmla="*/ 2471572 w 5155357"/>
              <a:gd name="connsiteY9078" fmla="*/ 680969 h 1041673"/>
              <a:gd name="connsiteX9079" fmla="*/ 2478847 w 5155357"/>
              <a:gd name="connsiteY9079" fmla="*/ 678233 h 1041673"/>
              <a:gd name="connsiteX9080" fmla="*/ 2487241 w 5155357"/>
              <a:gd name="connsiteY9080" fmla="*/ 676492 h 1041673"/>
              <a:gd name="connsiteX9081" fmla="*/ 2495076 w 5155357"/>
              <a:gd name="connsiteY9081" fmla="*/ 673134 h 1041673"/>
              <a:gd name="connsiteX9082" fmla="*/ 2502910 w 5155357"/>
              <a:gd name="connsiteY9082" fmla="*/ 669777 h 1041673"/>
              <a:gd name="connsiteX9083" fmla="*/ 2525792 w 5155357"/>
              <a:gd name="connsiteY9083" fmla="*/ 661943 h 1041673"/>
              <a:gd name="connsiteX9084" fmla="*/ 2529709 w 5155357"/>
              <a:gd name="connsiteY9084" fmla="*/ 661943 h 1041673"/>
              <a:gd name="connsiteX9085" fmla="*/ 2533626 w 5155357"/>
              <a:gd name="connsiteY9085" fmla="*/ 658025 h 1041673"/>
              <a:gd name="connsiteX9086" fmla="*/ 2534185 w 5155357"/>
              <a:gd name="connsiteY9086" fmla="*/ 660326 h 1041673"/>
              <a:gd name="connsiteX9087" fmla="*/ 2540216 w 5155357"/>
              <a:gd name="connsiteY9087" fmla="*/ 655227 h 1041673"/>
              <a:gd name="connsiteX9088" fmla="*/ 2540403 w 5155357"/>
              <a:gd name="connsiteY9088" fmla="*/ 655849 h 1041673"/>
              <a:gd name="connsiteX9089" fmla="*/ 2539967 w 5155357"/>
              <a:gd name="connsiteY9089" fmla="*/ 656098 h 1041673"/>
              <a:gd name="connsiteX9090" fmla="*/ 2539284 w 5155357"/>
              <a:gd name="connsiteY9090" fmla="*/ 656471 h 1041673"/>
              <a:gd name="connsiteX9091" fmla="*/ 2538973 w 5155357"/>
              <a:gd name="connsiteY9091" fmla="*/ 657217 h 1041673"/>
              <a:gd name="connsiteX9092" fmla="*/ 2539470 w 5155357"/>
              <a:gd name="connsiteY9092" fmla="*/ 657590 h 1041673"/>
              <a:gd name="connsiteX9093" fmla="*/ 2539657 w 5155357"/>
              <a:gd name="connsiteY9093" fmla="*/ 657590 h 1041673"/>
              <a:gd name="connsiteX9094" fmla="*/ 2540528 w 5155357"/>
              <a:gd name="connsiteY9094" fmla="*/ 657155 h 1041673"/>
              <a:gd name="connsiteX9095" fmla="*/ 2541211 w 5155357"/>
              <a:gd name="connsiteY9095" fmla="*/ 656844 h 1041673"/>
              <a:gd name="connsiteX9096" fmla="*/ 2541336 w 5155357"/>
              <a:gd name="connsiteY9096" fmla="*/ 656844 h 1041673"/>
              <a:gd name="connsiteX9097" fmla="*/ 2541460 w 5155357"/>
              <a:gd name="connsiteY9097" fmla="*/ 656782 h 1041673"/>
              <a:gd name="connsiteX9098" fmla="*/ 2543450 w 5155357"/>
              <a:gd name="connsiteY9098" fmla="*/ 656160 h 1041673"/>
              <a:gd name="connsiteX9099" fmla="*/ 2544693 w 5155357"/>
              <a:gd name="connsiteY9099" fmla="*/ 655725 h 1041673"/>
              <a:gd name="connsiteX9100" fmla="*/ 2545066 w 5155357"/>
              <a:gd name="connsiteY9100" fmla="*/ 655041 h 1041673"/>
              <a:gd name="connsiteX9101" fmla="*/ 2544383 w 5155357"/>
              <a:gd name="connsiteY9101" fmla="*/ 654668 h 1041673"/>
              <a:gd name="connsiteX9102" fmla="*/ 2543076 w 5155357"/>
              <a:gd name="connsiteY9102" fmla="*/ 655165 h 1041673"/>
              <a:gd name="connsiteX9103" fmla="*/ 2541646 w 5155357"/>
              <a:gd name="connsiteY9103" fmla="*/ 655663 h 1041673"/>
              <a:gd name="connsiteX9104" fmla="*/ 2541398 w 5155357"/>
              <a:gd name="connsiteY9104" fmla="*/ 654854 h 1041673"/>
              <a:gd name="connsiteX9105" fmla="*/ 2541522 w 5155357"/>
              <a:gd name="connsiteY9105" fmla="*/ 654854 h 1041673"/>
              <a:gd name="connsiteX9106" fmla="*/ 2564963 w 5155357"/>
              <a:gd name="connsiteY9106" fmla="*/ 644346 h 1041673"/>
              <a:gd name="connsiteX9107" fmla="*/ 2567761 w 5155357"/>
              <a:gd name="connsiteY9107" fmla="*/ 644844 h 1041673"/>
              <a:gd name="connsiteX9108" fmla="*/ 2570559 w 5155357"/>
              <a:gd name="connsiteY9108" fmla="*/ 643227 h 1041673"/>
              <a:gd name="connsiteX9109" fmla="*/ 2595119 w 5155357"/>
              <a:gd name="connsiteY9109" fmla="*/ 627558 h 1041673"/>
              <a:gd name="connsiteX9110" fmla="*/ 2594995 w 5155357"/>
              <a:gd name="connsiteY9110" fmla="*/ 627558 h 1041673"/>
              <a:gd name="connsiteX9111" fmla="*/ 2629006 w 5155357"/>
              <a:gd name="connsiteY9111" fmla="*/ 607475 h 1041673"/>
              <a:gd name="connsiteX9112" fmla="*/ 2638643 w 5155357"/>
              <a:gd name="connsiteY9112" fmla="*/ 601506 h 1041673"/>
              <a:gd name="connsiteX9113" fmla="*/ 2638830 w 5155357"/>
              <a:gd name="connsiteY9113" fmla="*/ 600760 h 1041673"/>
              <a:gd name="connsiteX9114" fmla="*/ 2638084 w 5155357"/>
              <a:gd name="connsiteY9114" fmla="*/ 600573 h 1041673"/>
              <a:gd name="connsiteX9115" fmla="*/ 2628508 w 5155357"/>
              <a:gd name="connsiteY9115" fmla="*/ 606542 h 1041673"/>
              <a:gd name="connsiteX9116" fmla="*/ 2594559 w 5155357"/>
              <a:gd name="connsiteY9116" fmla="*/ 626501 h 1041673"/>
              <a:gd name="connsiteX9117" fmla="*/ 2594559 w 5155357"/>
              <a:gd name="connsiteY9117" fmla="*/ 626501 h 1041673"/>
              <a:gd name="connsiteX9118" fmla="*/ 2592881 w 5155357"/>
              <a:gd name="connsiteY9118" fmla="*/ 626501 h 1041673"/>
              <a:gd name="connsiteX9119" fmla="*/ 2616322 w 5155357"/>
              <a:gd name="connsiteY9119" fmla="*/ 610273 h 1041673"/>
              <a:gd name="connsiteX9120" fmla="*/ 2620239 w 5155357"/>
              <a:gd name="connsiteY9120" fmla="*/ 609713 h 1041673"/>
              <a:gd name="connsiteX9121" fmla="*/ 2692800 w 5155357"/>
              <a:gd name="connsiteY9121" fmla="*/ 561712 h 1041673"/>
              <a:gd name="connsiteX9122" fmla="*/ 2716800 w 5155357"/>
              <a:gd name="connsiteY9122" fmla="*/ 544987 h 1041673"/>
              <a:gd name="connsiteX9123" fmla="*/ 2726749 w 5155357"/>
              <a:gd name="connsiteY9123" fmla="*/ 536158 h 1041673"/>
              <a:gd name="connsiteX9124" fmla="*/ 2726998 w 5155357"/>
              <a:gd name="connsiteY9124" fmla="*/ 536406 h 1041673"/>
              <a:gd name="connsiteX9125" fmla="*/ 2723951 w 5155357"/>
              <a:gd name="connsiteY9125" fmla="*/ 539266 h 1041673"/>
              <a:gd name="connsiteX9126" fmla="*/ 2721464 w 5155357"/>
              <a:gd name="connsiteY9126" fmla="*/ 541256 h 1041673"/>
              <a:gd name="connsiteX9127" fmla="*/ 2721464 w 5155357"/>
              <a:gd name="connsiteY9127" fmla="*/ 542002 h 1041673"/>
              <a:gd name="connsiteX9128" fmla="*/ 2721836 w 5155357"/>
              <a:gd name="connsiteY9128" fmla="*/ 542127 h 1041673"/>
              <a:gd name="connsiteX9129" fmla="*/ 2722210 w 5155357"/>
              <a:gd name="connsiteY9129" fmla="*/ 541940 h 1041673"/>
              <a:gd name="connsiteX9130" fmla="*/ 2724510 w 5155357"/>
              <a:gd name="connsiteY9130" fmla="*/ 540075 h 1041673"/>
              <a:gd name="connsiteX9131" fmla="*/ 2727868 w 5155357"/>
              <a:gd name="connsiteY9131" fmla="*/ 536904 h 1041673"/>
              <a:gd name="connsiteX9132" fmla="*/ 2727930 w 5155357"/>
              <a:gd name="connsiteY9132" fmla="*/ 536904 h 1041673"/>
              <a:gd name="connsiteX9133" fmla="*/ 2729485 w 5155357"/>
              <a:gd name="connsiteY9133" fmla="*/ 535660 h 1041673"/>
              <a:gd name="connsiteX9134" fmla="*/ 2730728 w 5155357"/>
              <a:gd name="connsiteY9134" fmla="*/ 534665 h 1041673"/>
              <a:gd name="connsiteX9135" fmla="*/ 2731039 w 5155357"/>
              <a:gd name="connsiteY9135" fmla="*/ 533795 h 1041673"/>
              <a:gd name="connsiteX9136" fmla="*/ 2730169 w 5155357"/>
              <a:gd name="connsiteY9136" fmla="*/ 533484 h 1041673"/>
              <a:gd name="connsiteX9137" fmla="*/ 2728552 w 5155357"/>
              <a:gd name="connsiteY9137" fmla="*/ 534727 h 1041673"/>
              <a:gd name="connsiteX9138" fmla="*/ 2727619 w 5155357"/>
              <a:gd name="connsiteY9138" fmla="*/ 535474 h 1041673"/>
              <a:gd name="connsiteX9139" fmla="*/ 2727122 w 5155357"/>
              <a:gd name="connsiteY9139" fmla="*/ 534976 h 1041673"/>
              <a:gd name="connsiteX9140" fmla="*/ 2727370 w 5155357"/>
              <a:gd name="connsiteY9140" fmla="*/ 534976 h 1041673"/>
              <a:gd name="connsiteX9141" fmla="*/ 2743536 w 5155357"/>
              <a:gd name="connsiteY9141" fmla="*/ 519245 h 1041673"/>
              <a:gd name="connsiteX9142" fmla="*/ 2749693 w 5155357"/>
              <a:gd name="connsiteY9142" fmla="*/ 515328 h 1041673"/>
              <a:gd name="connsiteX9143" fmla="*/ 2749693 w 5155357"/>
              <a:gd name="connsiteY9143" fmla="*/ 515577 h 1041673"/>
              <a:gd name="connsiteX9144" fmla="*/ 2740552 w 5155357"/>
              <a:gd name="connsiteY9144" fmla="*/ 524779 h 1041673"/>
              <a:gd name="connsiteX9145" fmla="*/ 2737133 w 5155357"/>
              <a:gd name="connsiteY9145" fmla="*/ 527888 h 1041673"/>
              <a:gd name="connsiteX9146" fmla="*/ 2737133 w 5155357"/>
              <a:gd name="connsiteY9146" fmla="*/ 528572 h 1041673"/>
              <a:gd name="connsiteX9147" fmla="*/ 2737505 w 5155357"/>
              <a:gd name="connsiteY9147" fmla="*/ 528696 h 1041673"/>
              <a:gd name="connsiteX9148" fmla="*/ 2737816 w 5155357"/>
              <a:gd name="connsiteY9148" fmla="*/ 528572 h 1041673"/>
              <a:gd name="connsiteX9149" fmla="*/ 2741236 w 5155357"/>
              <a:gd name="connsiteY9149" fmla="*/ 525525 h 1041673"/>
              <a:gd name="connsiteX9150" fmla="*/ 2750749 w 5155357"/>
              <a:gd name="connsiteY9150" fmla="*/ 515950 h 1041673"/>
              <a:gd name="connsiteX9151" fmla="*/ 2750749 w 5155357"/>
              <a:gd name="connsiteY9151" fmla="*/ 515826 h 1041673"/>
              <a:gd name="connsiteX9152" fmla="*/ 2750936 w 5155357"/>
              <a:gd name="connsiteY9152" fmla="*/ 515826 h 1041673"/>
              <a:gd name="connsiteX9153" fmla="*/ 2769092 w 5155357"/>
              <a:gd name="connsiteY9153" fmla="*/ 498913 h 1041673"/>
              <a:gd name="connsiteX9154" fmla="*/ 2769092 w 5155357"/>
              <a:gd name="connsiteY9154" fmla="*/ 498913 h 1041673"/>
              <a:gd name="connsiteX9155" fmla="*/ 2778107 w 5155357"/>
              <a:gd name="connsiteY9155" fmla="*/ 489587 h 1041673"/>
              <a:gd name="connsiteX9156" fmla="*/ 2786937 w 5155357"/>
              <a:gd name="connsiteY9156" fmla="*/ 480509 h 1041673"/>
              <a:gd name="connsiteX9157" fmla="*/ 2786937 w 5155357"/>
              <a:gd name="connsiteY9157" fmla="*/ 480509 h 1041673"/>
              <a:gd name="connsiteX9158" fmla="*/ 2820015 w 5155357"/>
              <a:gd name="connsiteY9158" fmla="*/ 432632 h 1041673"/>
              <a:gd name="connsiteX9159" fmla="*/ 2822812 w 5155357"/>
              <a:gd name="connsiteY9159" fmla="*/ 427098 h 1041673"/>
              <a:gd name="connsiteX9160" fmla="*/ 2826730 w 5155357"/>
              <a:gd name="connsiteY9160" fmla="*/ 423181 h 1041673"/>
              <a:gd name="connsiteX9161" fmla="*/ 2834005 w 5155357"/>
              <a:gd name="connsiteY9161" fmla="*/ 408072 h 1041673"/>
              <a:gd name="connsiteX9162" fmla="*/ 2836243 w 5155357"/>
              <a:gd name="connsiteY9162" fmla="*/ 406455 h 1041673"/>
              <a:gd name="connsiteX9163" fmla="*/ 2837922 w 5155357"/>
              <a:gd name="connsiteY9163" fmla="*/ 401916 h 1041673"/>
              <a:gd name="connsiteX9164" fmla="*/ 2847995 w 5155357"/>
              <a:gd name="connsiteY9164" fmla="*/ 381336 h 1041673"/>
              <a:gd name="connsiteX9165" fmla="*/ 2852471 w 5155357"/>
              <a:gd name="connsiteY9165" fmla="*/ 373439 h 1041673"/>
              <a:gd name="connsiteX9166" fmla="*/ 2854150 w 5155357"/>
              <a:gd name="connsiteY9166" fmla="*/ 366724 h 1041673"/>
              <a:gd name="connsiteX9167" fmla="*/ 2856388 w 5155357"/>
              <a:gd name="connsiteY9167" fmla="*/ 360568 h 1041673"/>
              <a:gd name="connsiteX9168" fmla="*/ 2853591 w 5155357"/>
              <a:gd name="connsiteY9168" fmla="*/ 371201 h 1041673"/>
              <a:gd name="connsiteX9169" fmla="*/ 2853591 w 5155357"/>
              <a:gd name="connsiteY9169" fmla="*/ 375678 h 1041673"/>
              <a:gd name="connsiteX9170" fmla="*/ 2845197 w 5155357"/>
              <a:gd name="connsiteY9170" fmla="*/ 394642 h 1041673"/>
              <a:gd name="connsiteX9171" fmla="*/ 2837922 w 5155357"/>
              <a:gd name="connsiteY9171" fmla="*/ 406393 h 1041673"/>
              <a:gd name="connsiteX9172" fmla="*/ 2827849 w 5155357"/>
              <a:gd name="connsiteY9172" fmla="*/ 424238 h 1041673"/>
              <a:gd name="connsiteX9173" fmla="*/ 2817465 w 5155357"/>
              <a:gd name="connsiteY9173" fmla="*/ 438725 h 1041673"/>
              <a:gd name="connsiteX9174" fmla="*/ 2820015 w 5155357"/>
              <a:gd name="connsiteY9174" fmla="*/ 432570 h 1041673"/>
              <a:gd name="connsiteX9175" fmla="*/ 2812180 w 5155357"/>
              <a:gd name="connsiteY9175" fmla="*/ 453835 h 1041673"/>
              <a:gd name="connsiteX9176" fmla="*/ 2812367 w 5155357"/>
              <a:gd name="connsiteY9176" fmla="*/ 453835 h 1041673"/>
              <a:gd name="connsiteX9177" fmla="*/ 2811683 w 5155357"/>
              <a:gd name="connsiteY9177" fmla="*/ 454705 h 1041673"/>
              <a:gd name="connsiteX9178" fmla="*/ 2811062 w 5155357"/>
              <a:gd name="connsiteY9178" fmla="*/ 455513 h 1041673"/>
              <a:gd name="connsiteX9179" fmla="*/ 2812243 w 5155357"/>
              <a:gd name="connsiteY9179" fmla="*/ 453835 h 1041673"/>
              <a:gd name="connsiteX9180" fmla="*/ 2270678 w 5155357"/>
              <a:gd name="connsiteY9180" fmla="*/ 311448 h 1041673"/>
              <a:gd name="connsiteX9181" fmla="*/ 2215961 w 5155357"/>
              <a:gd name="connsiteY9181" fmla="*/ 378973 h 1041673"/>
              <a:gd name="connsiteX9182" fmla="*/ 2212604 w 5155357"/>
              <a:gd name="connsiteY9182" fmla="*/ 381274 h 1041673"/>
              <a:gd name="connsiteX9183" fmla="*/ 2200292 w 5155357"/>
              <a:gd name="connsiteY9183" fmla="*/ 406891 h 1041673"/>
              <a:gd name="connsiteX9184" fmla="*/ 2195816 w 5155357"/>
              <a:gd name="connsiteY9184" fmla="*/ 414725 h 1041673"/>
              <a:gd name="connsiteX9185" fmla="*/ 2209743 w 5155357"/>
              <a:gd name="connsiteY9185" fmla="*/ 382890 h 1041673"/>
              <a:gd name="connsiteX9186" fmla="*/ 2229267 w 5155357"/>
              <a:gd name="connsiteY9186" fmla="*/ 355532 h 1041673"/>
              <a:gd name="connsiteX9187" fmla="*/ 2239899 w 5155357"/>
              <a:gd name="connsiteY9187" fmla="*/ 341604 h 1041673"/>
              <a:gd name="connsiteX9188" fmla="*/ 2273413 w 5155357"/>
              <a:gd name="connsiteY9188" fmla="*/ 307034 h 1041673"/>
              <a:gd name="connsiteX9189" fmla="*/ 2270615 w 5155357"/>
              <a:gd name="connsiteY9189" fmla="*/ 311448 h 1041673"/>
              <a:gd name="connsiteX9190" fmla="*/ 2281310 w 5155357"/>
              <a:gd name="connsiteY9190" fmla="*/ 300381 h 1041673"/>
              <a:gd name="connsiteX9191" fmla="*/ 2286346 w 5155357"/>
              <a:gd name="connsiteY9191" fmla="*/ 295842 h 1041673"/>
              <a:gd name="connsiteX9192" fmla="*/ 2281310 w 5155357"/>
              <a:gd name="connsiteY9192" fmla="*/ 300381 h 1041673"/>
              <a:gd name="connsiteX9193" fmla="*/ 2342182 w 5155357"/>
              <a:gd name="connsiteY9193" fmla="*/ 547474 h 1041673"/>
              <a:gd name="connsiteX9194" fmla="*/ 2345477 w 5155357"/>
              <a:gd name="connsiteY9194" fmla="*/ 545733 h 1041673"/>
              <a:gd name="connsiteX9195" fmla="*/ 2343363 w 5155357"/>
              <a:gd name="connsiteY9195" fmla="*/ 549837 h 1041673"/>
              <a:gd name="connsiteX9196" fmla="*/ 2341684 w 5155357"/>
              <a:gd name="connsiteY9196" fmla="*/ 554002 h 1041673"/>
              <a:gd name="connsiteX9197" fmla="*/ 2342182 w 5155357"/>
              <a:gd name="connsiteY9197" fmla="*/ 547474 h 1041673"/>
              <a:gd name="connsiteX9198" fmla="*/ 2337705 w 5155357"/>
              <a:gd name="connsiteY9198" fmla="*/ 557111 h 1041673"/>
              <a:gd name="connsiteX9199" fmla="*/ 2338761 w 5155357"/>
              <a:gd name="connsiteY9199" fmla="*/ 555370 h 1041673"/>
              <a:gd name="connsiteX9200" fmla="*/ 2340814 w 5155357"/>
              <a:gd name="connsiteY9200" fmla="*/ 557795 h 1041673"/>
              <a:gd name="connsiteX9201" fmla="*/ 2339943 w 5155357"/>
              <a:gd name="connsiteY9201" fmla="*/ 562769 h 1041673"/>
              <a:gd name="connsiteX9202" fmla="*/ 2338575 w 5155357"/>
              <a:gd name="connsiteY9202" fmla="*/ 564697 h 1041673"/>
              <a:gd name="connsiteX9203" fmla="*/ 2337518 w 5155357"/>
              <a:gd name="connsiteY9203" fmla="*/ 562769 h 1041673"/>
              <a:gd name="connsiteX9204" fmla="*/ 2338015 w 5155357"/>
              <a:gd name="connsiteY9204" fmla="*/ 559847 h 1041673"/>
              <a:gd name="connsiteX9205" fmla="*/ 2337705 w 5155357"/>
              <a:gd name="connsiteY9205" fmla="*/ 557111 h 1041673"/>
              <a:gd name="connsiteX9206" fmla="*/ 2333788 w 5155357"/>
              <a:gd name="connsiteY9206" fmla="*/ 580677 h 1041673"/>
              <a:gd name="connsiteX9207" fmla="*/ 2336648 w 5155357"/>
              <a:gd name="connsiteY9207" fmla="*/ 578625 h 1041673"/>
              <a:gd name="connsiteX9208" fmla="*/ 2335218 w 5155357"/>
              <a:gd name="connsiteY9208" fmla="*/ 581858 h 1041673"/>
              <a:gd name="connsiteX9209" fmla="*/ 2333788 w 5155357"/>
              <a:gd name="connsiteY9209" fmla="*/ 580677 h 1041673"/>
              <a:gd name="connsiteX9210" fmla="*/ 2305310 w 5155357"/>
              <a:gd name="connsiteY9210" fmla="*/ 769261 h 1041673"/>
              <a:gd name="connsiteX9211" fmla="*/ 2306430 w 5155357"/>
              <a:gd name="connsiteY9211" fmla="*/ 769261 h 1041673"/>
              <a:gd name="connsiteX9212" fmla="*/ 2305994 w 5155357"/>
              <a:gd name="connsiteY9212" fmla="*/ 770753 h 1041673"/>
              <a:gd name="connsiteX9213" fmla="*/ 2305932 w 5155357"/>
              <a:gd name="connsiteY9213" fmla="*/ 770940 h 1041673"/>
              <a:gd name="connsiteX9214" fmla="*/ 2305932 w 5155357"/>
              <a:gd name="connsiteY9214" fmla="*/ 770940 h 1041673"/>
              <a:gd name="connsiteX9215" fmla="*/ 2305372 w 5155357"/>
              <a:gd name="connsiteY9215" fmla="*/ 769261 h 1041673"/>
              <a:gd name="connsiteX9216" fmla="*/ 2304191 w 5155357"/>
              <a:gd name="connsiteY9216" fmla="*/ 775416 h 1041673"/>
              <a:gd name="connsiteX9217" fmla="*/ 2305248 w 5155357"/>
              <a:gd name="connsiteY9217" fmla="*/ 775416 h 1041673"/>
              <a:gd name="connsiteX9218" fmla="*/ 2305000 w 5155357"/>
              <a:gd name="connsiteY9218" fmla="*/ 776536 h 1041673"/>
              <a:gd name="connsiteX9219" fmla="*/ 2304191 w 5155357"/>
              <a:gd name="connsiteY9219" fmla="*/ 776536 h 1041673"/>
              <a:gd name="connsiteX9220" fmla="*/ 2304191 w 5155357"/>
              <a:gd name="connsiteY9220" fmla="*/ 775416 h 1041673"/>
              <a:gd name="connsiteX9221" fmla="*/ 2301953 w 5155357"/>
              <a:gd name="connsiteY9221" fmla="*/ 801593 h 1041673"/>
              <a:gd name="connsiteX9222" fmla="*/ 2302077 w 5155357"/>
              <a:gd name="connsiteY9222" fmla="*/ 801593 h 1041673"/>
              <a:gd name="connsiteX9223" fmla="*/ 2301704 w 5155357"/>
              <a:gd name="connsiteY9223" fmla="*/ 803707 h 1041673"/>
              <a:gd name="connsiteX9224" fmla="*/ 2301207 w 5155357"/>
              <a:gd name="connsiteY9224" fmla="*/ 805821 h 1041673"/>
              <a:gd name="connsiteX9225" fmla="*/ 2301207 w 5155357"/>
              <a:gd name="connsiteY9225" fmla="*/ 805883 h 1041673"/>
              <a:gd name="connsiteX9226" fmla="*/ 2299092 w 5155357"/>
              <a:gd name="connsiteY9226" fmla="*/ 805510 h 1041673"/>
              <a:gd name="connsiteX9227" fmla="*/ 2301891 w 5155357"/>
              <a:gd name="connsiteY9227" fmla="*/ 801593 h 1041673"/>
              <a:gd name="connsiteX9228" fmla="*/ 2297476 w 5155357"/>
              <a:gd name="connsiteY9228" fmla="*/ 808868 h 1041673"/>
              <a:gd name="connsiteX9229" fmla="*/ 2298595 w 5155357"/>
              <a:gd name="connsiteY9229" fmla="*/ 808868 h 1041673"/>
              <a:gd name="connsiteX9230" fmla="*/ 2298595 w 5155357"/>
              <a:gd name="connsiteY9230" fmla="*/ 809987 h 1041673"/>
              <a:gd name="connsiteX9231" fmla="*/ 2297476 w 5155357"/>
              <a:gd name="connsiteY9231" fmla="*/ 809987 h 1041673"/>
              <a:gd name="connsiteX9232" fmla="*/ 2297476 w 5155357"/>
              <a:gd name="connsiteY9232" fmla="*/ 808868 h 1041673"/>
              <a:gd name="connsiteX9233" fmla="*/ 2298906 w 5155357"/>
              <a:gd name="connsiteY9233" fmla="*/ 816205 h 1041673"/>
              <a:gd name="connsiteX9234" fmla="*/ 2298036 w 5155357"/>
              <a:gd name="connsiteY9234" fmla="*/ 822236 h 1041673"/>
              <a:gd name="connsiteX9235" fmla="*/ 2298906 w 5155357"/>
              <a:gd name="connsiteY9235" fmla="*/ 816205 h 1041673"/>
              <a:gd name="connsiteX9236" fmla="*/ 2282367 w 5155357"/>
              <a:gd name="connsiteY9236" fmla="*/ 770940 h 1041673"/>
              <a:gd name="connsiteX9237" fmla="*/ 2282118 w 5155357"/>
              <a:gd name="connsiteY9237" fmla="*/ 772556 h 1041673"/>
              <a:gd name="connsiteX9238" fmla="*/ 2281310 w 5155357"/>
              <a:gd name="connsiteY9238" fmla="*/ 772059 h 1041673"/>
              <a:gd name="connsiteX9239" fmla="*/ 2282367 w 5155357"/>
              <a:gd name="connsiteY9239" fmla="*/ 770940 h 1041673"/>
              <a:gd name="connsiteX9240" fmla="*/ 2280191 w 5155357"/>
              <a:gd name="connsiteY9240" fmla="*/ 777033 h 1041673"/>
              <a:gd name="connsiteX9241" fmla="*/ 2280750 w 5155357"/>
              <a:gd name="connsiteY9241" fmla="*/ 776536 h 1041673"/>
              <a:gd name="connsiteX9242" fmla="*/ 2281559 w 5155357"/>
              <a:gd name="connsiteY9242" fmla="*/ 776536 h 1041673"/>
              <a:gd name="connsiteX9243" fmla="*/ 2281247 w 5155357"/>
              <a:gd name="connsiteY9243" fmla="*/ 777655 h 1041673"/>
              <a:gd name="connsiteX9244" fmla="*/ 2281123 w 5155357"/>
              <a:gd name="connsiteY9244" fmla="*/ 778152 h 1041673"/>
              <a:gd name="connsiteX9245" fmla="*/ 2280191 w 5155357"/>
              <a:gd name="connsiteY9245" fmla="*/ 778152 h 1041673"/>
              <a:gd name="connsiteX9246" fmla="*/ 2280191 w 5155357"/>
              <a:gd name="connsiteY9246" fmla="*/ 777033 h 1041673"/>
              <a:gd name="connsiteX9247" fmla="*/ 2277952 w 5155357"/>
              <a:gd name="connsiteY9247" fmla="*/ 803894 h 1041673"/>
              <a:gd name="connsiteX9248" fmla="*/ 2278139 w 5155357"/>
              <a:gd name="connsiteY9248" fmla="*/ 803894 h 1041673"/>
              <a:gd name="connsiteX9249" fmla="*/ 2277766 w 5155357"/>
              <a:gd name="connsiteY9249" fmla="*/ 805883 h 1041673"/>
              <a:gd name="connsiteX9250" fmla="*/ 2277392 w 5155357"/>
              <a:gd name="connsiteY9250" fmla="*/ 807811 h 1041673"/>
              <a:gd name="connsiteX9251" fmla="*/ 2275714 w 5155357"/>
              <a:gd name="connsiteY9251" fmla="*/ 807251 h 1041673"/>
              <a:gd name="connsiteX9252" fmla="*/ 2277952 w 5155357"/>
              <a:gd name="connsiteY9252" fmla="*/ 803894 h 1041673"/>
              <a:gd name="connsiteX9253" fmla="*/ 2275154 w 5155357"/>
              <a:gd name="connsiteY9253" fmla="*/ 817262 h 1041673"/>
              <a:gd name="connsiteX9254" fmla="*/ 2275154 w 5155357"/>
              <a:gd name="connsiteY9254" fmla="*/ 817262 h 1041673"/>
              <a:gd name="connsiteX9255" fmla="*/ 2275092 w 5155357"/>
              <a:gd name="connsiteY9255" fmla="*/ 817448 h 1041673"/>
              <a:gd name="connsiteX9256" fmla="*/ 2274719 w 5155357"/>
              <a:gd name="connsiteY9256" fmla="*/ 820682 h 1041673"/>
              <a:gd name="connsiteX9257" fmla="*/ 2274346 w 5155357"/>
              <a:gd name="connsiteY9257" fmla="*/ 823479 h 1041673"/>
              <a:gd name="connsiteX9258" fmla="*/ 2272356 w 5155357"/>
              <a:gd name="connsiteY9258" fmla="*/ 819438 h 1041673"/>
              <a:gd name="connsiteX9259" fmla="*/ 2275154 w 5155357"/>
              <a:gd name="connsiteY9259" fmla="*/ 817262 h 1041673"/>
              <a:gd name="connsiteX9260" fmla="*/ 2265703 w 5155357"/>
              <a:gd name="connsiteY9260" fmla="*/ 880931 h 1041673"/>
              <a:gd name="connsiteX9261" fmla="*/ 2266263 w 5155357"/>
              <a:gd name="connsiteY9261" fmla="*/ 883729 h 1041673"/>
              <a:gd name="connsiteX9262" fmla="*/ 2265703 w 5155357"/>
              <a:gd name="connsiteY9262" fmla="*/ 880931 h 1041673"/>
              <a:gd name="connsiteX9263" fmla="*/ 2257309 w 5155357"/>
              <a:gd name="connsiteY9263" fmla="*/ 940684 h 1041673"/>
              <a:gd name="connsiteX9264" fmla="*/ 2256750 w 5155357"/>
              <a:gd name="connsiteY9264" fmla="*/ 939565 h 1041673"/>
              <a:gd name="connsiteX9265" fmla="*/ 2257309 w 5155357"/>
              <a:gd name="connsiteY9265" fmla="*/ 940684 h 1041673"/>
              <a:gd name="connsiteX9266" fmla="*/ 2263092 w 5155357"/>
              <a:gd name="connsiteY9266" fmla="*/ 908352 h 1041673"/>
              <a:gd name="connsiteX9267" fmla="*/ 2262843 w 5155357"/>
              <a:gd name="connsiteY9267" fmla="*/ 908352 h 1041673"/>
              <a:gd name="connsiteX9268" fmla="*/ 2258926 w 5155357"/>
              <a:gd name="connsiteY9268" fmla="*/ 928311 h 1041673"/>
              <a:gd name="connsiteX9269" fmla="*/ 2257247 w 5155357"/>
              <a:gd name="connsiteY9269" fmla="*/ 936767 h 1041673"/>
              <a:gd name="connsiteX9270" fmla="*/ 2263962 w 5155357"/>
              <a:gd name="connsiteY9270" fmla="*/ 888206 h 1041673"/>
              <a:gd name="connsiteX9271" fmla="*/ 2265081 w 5155357"/>
              <a:gd name="connsiteY9271" fmla="*/ 892061 h 1041673"/>
              <a:gd name="connsiteX9272" fmla="*/ 2265206 w 5155357"/>
              <a:gd name="connsiteY9272" fmla="*/ 892061 h 1041673"/>
              <a:gd name="connsiteX9273" fmla="*/ 2263776 w 5155357"/>
              <a:gd name="connsiteY9273" fmla="*/ 900206 h 1041673"/>
              <a:gd name="connsiteX9274" fmla="*/ 2263776 w 5155357"/>
              <a:gd name="connsiteY9274" fmla="*/ 900206 h 1041673"/>
              <a:gd name="connsiteX9275" fmla="*/ 2263776 w 5155357"/>
              <a:gd name="connsiteY9275" fmla="*/ 900393 h 1041673"/>
              <a:gd name="connsiteX9276" fmla="*/ 2263776 w 5155357"/>
              <a:gd name="connsiteY9276" fmla="*/ 900393 h 1041673"/>
              <a:gd name="connsiteX9277" fmla="*/ 2263776 w 5155357"/>
              <a:gd name="connsiteY9277" fmla="*/ 900455 h 1041673"/>
              <a:gd name="connsiteX9278" fmla="*/ 2263838 w 5155357"/>
              <a:gd name="connsiteY9278" fmla="*/ 900890 h 1041673"/>
              <a:gd name="connsiteX9279" fmla="*/ 2263030 w 5155357"/>
              <a:gd name="connsiteY9279" fmla="*/ 908352 h 1041673"/>
              <a:gd name="connsiteX9280" fmla="*/ 2264273 w 5155357"/>
              <a:gd name="connsiteY9280" fmla="*/ 907606 h 1041673"/>
              <a:gd name="connsiteX9281" fmla="*/ 2265019 w 5155357"/>
              <a:gd name="connsiteY9281" fmla="*/ 901388 h 1041673"/>
              <a:gd name="connsiteX9282" fmla="*/ 2265703 w 5155357"/>
              <a:gd name="connsiteY9282" fmla="*/ 901512 h 1041673"/>
              <a:gd name="connsiteX9283" fmla="*/ 2265703 w 5155357"/>
              <a:gd name="connsiteY9283" fmla="*/ 901512 h 1041673"/>
              <a:gd name="connsiteX9284" fmla="*/ 2264273 w 5155357"/>
              <a:gd name="connsiteY9284" fmla="*/ 907606 h 1041673"/>
              <a:gd name="connsiteX9285" fmla="*/ 2265703 w 5155357"/>
              <a:gd name="connsiteY9285" fmla="*/ 899771 h 1041673"/>
              <a:gd name="connsiteX9286" fmla="*/ 2265516 w 5155357"/>
              <a:gd name="connsiteY9286" fmla="*/ 899771 h 1041673"/>
              <a:gd name="connsiteX9287" fmla="*/ 2266823 w 5155357"/>
              <a:gd name="connsiteY9287" fmla="*/ 892559 h 1041673"/>
              <a:gd name="connsiteX9288" fmla="*/ 2266823 w 5155357"/>
              <a:gd name="connsiteY9288" fmla="*/ 892559 h 1041673"/>
              <a:gd name="connsiteX9289" fmla="*/ 2265703 w 5155357"/>
              <a:gd name="connsiteY9289" fmla="*/ 899771 h 1041673"/>
              <a:gd name="connsiteX9290" fmla="*/ 2266823 w 5155357"/>
              <a:gd name="connsiteY9290" fmla="*/ 878631 h 1041673"/>
              <a:gd name="connsiteX9291" fmla="*/ 2266263 w 5155357"/>
              <a:gd name="connsiteY9291" fmla="*/ 876393 h 1041673"/>
              <a:gd name="connsiteX9292" fmla="*/ 2266823 w 5155357"/>
              <a:gd name="connsiteY9292" fmla="*/ 878631 h 1041673"/>
              <a:gd name="connsiteX9293" fmla="*/ 2265703 w 5155357"/>
              <a:gd name="connsiteY9293" fmla="*/ 850154 h 1041673"/>
              <a:gd name="connsiteX9294" fmla="*/ 2266823 w 5155357"/>
              <a:gd name="connsiteY9294" fmla="*/ 847356 h 1041673"/>
              <a:gd name="connsiteX9295" fmla="*/ 2265703 w 5155357"/>
              <a:gd name="connsiteY9295" fmla="*/ 850154 h 1041673"/>
              <a:gd name="connsiteX9296" fmla="*/ 2270678 w 5155357"/>
              <a:gd name="connsiteY9296" fmla="*/ 827894 h 1041673"/>
              <a:gd name="connsiteX9297" fmla="*/ 2271796 w 5155357"/>
              <a:gd name="connsiteY9297" fmla="*/ 830070 h 1041673"/>
              <a:gd name="connsiteX9298" fmla="*/ 2271921 w 5155357"/>
              <a:gd name="connsiteY9298" fmla="*/ 830070 h 1041673"/>
              <a:gd name="connsiteX9299" fmla="*/ 2271796 w 5155357"/>
              <a:gd name="connsiteY9299" fmla="*/ 830630 h 1041673"/>
              <a:gd name="connsiteX9300" fmla="*/ 2271796 w 5155357"/>
              <a:gd name="connsiteY9300" fmla="*/ 830630 h 1041673"/>
              <a:gd name="connsiteX9301" fmla="*/ 2267879 w 5155357"/>
              <a:gd name="connsiteY9301" fmla="*/ 845739 h 1041673"/>
              <a:gd name="connsiteX9302" fmla="*/ 2270678 w 5155357"/>
              <a:gd name="connsiteY9302" fmla="*/ 827894 h 1041673"/>
              <a:gd name="connsiteX9303" fmla="*/ 2267941 w 5155357"/>
              <a:gd name="connsiteY9303" fmla="*/ 864641 h 1041673"/>
              <a:gd name="connsiteX9304" fmla="*/ 2267941 w 5155357"/>
              <a:gd name="connsiteY9304" fmla="*/ 863584 h 1041673"/>
              <a:gd name="connsiteX9305" fmla="*/ 2269061 w 5155357"/>
              <a:gd name="connsiteY9305" fmla="*/ 865201 h 1041673"/>
              <a:gd name="connsiteX9306" fmla="*/ 2267941 w 5155357"/>
              <a:gd name="connsiteY9306" fmla="*/ 864641 h 1041673"/>
              <a:gd name="connsiteX9307" fmla="*/ 2271237 w 5155357"/>
              <a:gd name="connsiteY9307" fmla="*/ 855190 h 1041673"/>
              <a:gd name="connsiteX9308" fmla="*/ 2269558 w 5155357"/>
              <a:gd name="connsiteY9308" fmla="*/ 861346 h 1041673"/>
              <a:gd name="connsiteX9309" fmla="*/ 2271175 w 5155357"/>
              <a:gd name="connsiteY9309" fmla="*/ 854133 h 1041673"/>
              <a:gd name="connsiteX9310" fmla="*/ 2271237 w 5155357"/>
              <a:gd name="connsiteY9310" fmla="*/ 854568 h 1041673"/>
              <a:gd name="connsiteX9311" fmla="*/ 2271361 w 5155357"/>
              <a:gd name="connsiteY9311" fmla="*/ 855252 h 1041673"/>
              <a:gd name="connsiteX9312" fmla="*/ 2271237 w 5155357"/>
              <a:gd name="connsiteY9312" fmla="*/ 855252 h 1041673"/>
              <a:gd name="connsiteX9313" fmla="*/ 2272232 w 5155357"/>
              <a:gd name="connsiteY9313" fmla="*/ 851397 h 1041673"/>
              <a:gd name="connsiteX9314" fmla="*/ 2271921 w 5155357"/>
              <a:gd name="connsiteY9314" fmla="*/ 852579 h 1041673"/>
              <a:gd name="connsiteX9315" fmla="*/ 2271921 w 5155357"/>
              <a:gd name="connsiteY9315" fmla="*/ 852579 h 1041673"/>
              <a:gd name="connsiteX9316" fmla="*/ 2271921 w 5155357"/>
              <a:gd name="connsiteY9316" fmla="*/ 852454 h 1041673"/>
              <a:gd name="connsiteX9317" fmla="*/ 2271361 w 5155357"/>
              <a:gd name="connsiteY9317" fmla="*/ 850154 h 1041673"/>
              <a:gd name="connsiteX9318" fmla="*/ 2272481 w 5155357"/>
              <a:gd name="connsiteY9318" fmla="*/ 850713 h 1041673"/>
              <a:gd name="connsiteX9319" fmla="*/ 2272481 w 5155357"/>
              <a:gd name="connsiteY9319" fmla="*/ 850713 h 1041673"/>
              <a:gd name="connsiteX9320" fmla="*/ 2272294 w 5155357"/>
              <a:gd name="connsiteY9320" fmla="*/ 851397 h 1041673"/>
              <a:gd name="connsiteX9321" fmla="*/ 2274035 w 5155357"/>
              <a:gd name="connsiteY9321" fmla="*/ 855190 h 1041673"/>
              <a:gd name="connsiteX9322" fmla="*/ 2273040 w 5155357"/>
              <a:gd name="connsiteY9322" fmla="*/ 854693 h 1041673"/>
              <a:gd name="connsiteX9323" fmla="*/ 2273040 w 5155357"/>
              <a:gd name="connsiteY9323" fmla="*/ 854320 h 1041673"/>
              <a:gd name="connsiteX9324" fmla="*/ 2272916 w 5155357"/>
              <a:gd name="connsiteY9324" fmla="*/ 853511 h 1041673"/>
              <a:gd name="connsiteX9325" fmla="*/ 2272978 w 5155357"/>
              <a:gd name="connsiteY9325" fmla="*/ 853511 h 1041673"/>
              <a:gd name="connsiteX9326" fmla="*/ 2272978 w 5155357"/>
              <a:gd name="connsiteY9326" fmla="*/ 853014 h 1041673"/>
              <a:gd name="connsiteX9327" fmla="*/ 2272729 w 5155357"/>
              <a:gd name="connsiteY9327" fmla="*/ 853014 h 1041673"/>
              <a:gd name="connsiteX9328" fmla="*/ 2272729 w 5155357"/>
              <a:gd name="connsiteY9328" fmla="*/ 853014 h 1041673"/>
              <a:gd name="connsiteX9329" fmla="*/ 2273165 w 5155357"/>
              <a:gd name="connsiteY9329" fmla="*/ 851584 h 1041673"/>
              <a:gd name="connsiteX9330" fmla="*/ 2273413 w 5155357"/>
              <a:gd name="connsiteY9330" fmla="*/ 850651 h 1041673"/>
              <a:gd name="connsiteX9331" fmla="*/ 2273537 w 5155357"/>
              <a:gd name="connsiteY9331" fmla="*/ 850651 h 1041673"/>
              <a:gd name="connsiteX9332" fmla="*/ 2274097 w 5155357"/>
              <a:gd name="connsiteY9332" fmla="*/ 855190 h 1041673"/>
              <a:gd name="connsiteX9333" fmla="*/ 2278512 w 5155357"/>
              <a:gd name="connsiteY9333" fmla="*/ 825096 h 1041673"/>
              <a:gd name="connsiteX9334" fmla="*/ 2279631 w 5155357"/>
              <a:gd name="connsiteY9334" fmla="*/ 826713 h 1041673"/>
              <a:gd name="connsiteX9335" fmla="*/ 2277392 w 5155357"/>
              <a:gd name="connsiteY9335" fmla="*/ 835169 h 1041673"/>
              <a:gd name="connsiteX9336" fmla="*/ 2276522 w 5155357"/>
              <a:gd name="connsiteY9336" fmla="*/ 839521 h 1041673"/>
              <a:gd name="connsiteX9337" fmla="*/ 2276833 w 5155357"/>
              <a:gd name="connsiteY9337" fmla="*/ 836164 h 1041673"/>
              <a:gd name="connsiteX9338" fmla="*/ 2276709 w 5155357"/>
              <a:gd name="connsiteY9338" fmla="*/ 835666 h 1041673"/>
              <a:gd name="connsiteX9339" fmla="*/ 2276211 w 5155357"/>
              <a:gd name="connsiteY9339" fmla="*/ 835791 h 1041673"/>
              <a:gd name="connsiteX9340" fmla="*/ 2276025 w 5155357"/>
              <a:gd name="connsiteY9340" fmla="*/ 840267 h 1041673"/>
              <a:gd name="connsiteX9341" fmla="*/ 2275651 w 5155357"/>
              <a:gd name="connsiteY9341" fmla="*/ 840143 h 1041673"/>
              <a:gd name="connsiteX9342" fmla="*/ 2272854 w 5155357"/>
              <a:gd name="connsiteY9342" fmla="*/ 847418 h 1041673"/>
              <a:gd name="connsiteX9343" fmla="*/ 2271175 w 5155357"/>
              <a:gd name="connsiteY9343" fmla="*/ 844620 h 1041673"/>
              <a:gd name="connsiteX9344" fmla="*/ 2272854 w 5155357"/>
              <a:gd name="connsiteY9344" fmla="*/ 843501 h 1041673"/>
              <a:gd name="connsiteX9345" fmla="*/ 2273475 w 5155357"/>
              <a:gd name="connsiteY9345" fmla="*/ 830879 h 1041673"/>
              <a:gd name="connsiteX9346" fmla="*/ 2273537 w 5155357"/>
              <a:gd name="connsiteY9346" fmla="*/ 830381 h 1041673"/>
              <a:gd name="connsiteX9347" fmla="*/ 2275651 w 5155357"/>
              <a:gd name="connsiteY9347" fmla="*/ 823977 h 1041673"/>
              <a:gd name="connsiteX9348" fmla="*/ 2275465 w 5155357"/>
              <a:gd name="connsiteY9348" fmla="*/ 823977 h 1041673"/>
              <a:gd name="connsiteX9349" fmla="*/ 2275838 w 5155357"/>
              <a:gd name="connsiteY9349" fmla="*/ 820930 h 1041673"/>
              <a:gd name="connsiteX9350" fmla="*/ 2276211 w 5155357"/>
              <a:gd name="connsiteY9350" fmla="*/ 817884 h 1041673"/>
              <a:gd name="connsiteX9351" fmla="*/ 2276211 w 5155357"/>
              <a:gd name="connsiteY9351" fmla="*/ 817884 h 1041673"/>
              <a:gd name="connsiteX9352" fmla="*/ 2279009 w 5155357"/>
              <a:gd name="connsiteY9352" fmla="*/ 808370 h 1041673"/>
              <a:gd name="connsiteX9353" fmla="*/ 2278822 w 5155357"/>
              <a:gd name="connsiteY9353" fmla="*/ 808370 h 1041673"/>
              <a:gd name="connsiteX9354" fmla="*/ 2279196 w 5155357"/>
              <a:gd name="connsiteY9354" fmla="*/ 806256 h 1041673"/>
              <a:gd name="connsiteX9355" fmla="*/ 2279506 w 5155357"/>
              <a:gd name="connsiteY9355" fmla="*/ 804515 h 1041673"/>
              <a:gd name="connsiteX9356" fmla="*/ 2282864 w 5155357"/>
              <a:gd name="connsiteY9356" fmla="*/ 790028 h 1041673"/>
              <a:gd name="connsiteX9357" fmla="*/ 2282615 w 5155357"/>
              <a:gd name="connsiteY9357" fmla="*/ 790028 h 1041673"/>
              <a:gd name="connsiteX9358" fmla="*/ 2283051 w 5155357"/>
              <a:gd name="connsiteY9358" fmla="*/ 788163 h 1041673"/>
              <a:gd name="connsiteX9359" fmla="*/ 2283362 w 5155357"/>
              <a:gd name="connsiteY9359" fmla="*/ 786546 h 1041673"/>
              <a:gd name="connsiteX9360" fmla="*/ 2283051 w 5155357"/>
              <a:gd name="connsiteY9360" fmla="*/ 785924 h 1041673"/>
              <a:gd name="connsiteX9361" fmla="*/ 2282367 w 5155357"/>
              <a:gd name="connsiteY9361" fmla="*/ 786235 h 1041673"/>
              <a:gd name="connsiteX9362" fmla="*/ 2281993 w 5155357"/>
              <a:gd name="connsiteY9362" fmla="*/ 788101 h 1041673"/>
              <a:gd name="connsiteX9363" fmla="*/ 2281745 w 5155357"/>
              <a:gd name="connsiteY9363" fmla="*/ 789531 h 1041673"/>
              <a:gd name="connsiteX9364" fmla="*/ 2281745 w 5155357"/>
              <a:gd name="connsiteY9364" fmla="*/ 789531 h 1041673"/>
              <a:gd name="connsiteX9365" fmla="*/ 2281123 w 5155357"/>
              <a:gd name="connsiteY9365" fmla="*/ 789904 h 1041673"/>
              <a:gd name="connsiteX9366" fmla="*/ 2281745 w 5155357"/>
              <a:gd name="connsiteY9366" fmla="*/ 779458 h 1041673"/>
              <a:gd name="connsiteX9367" fmla="*/ 2281683 w 5155357"/>
              <a:gd name="connsiteY9367" fmla="*/ 779458 h 1041673"/>
              <a:gd name="connsiteX9368" fmla="*/ 2281931 w 5155357"/>
              <a:gd name="connsiteY9368" fmla="*/ 779271 h 1041673"/>
              <a:gd name="connsiteX9369" fmla="*/ 2281931 w 5155357"/>
              <a:gd name="connsiteY9369" fmla="*/ 779085 h 1041673"/>
              <a:gd name="connsiteX9370" fmla="*/ 2282305 w 5155357"/>
              <a:gd name="connsiteY9370" fmla="*/ 778090 h 1041673"/>
              <a:gd name="connsiteX9371" fmla="*/ 2282429 w 5155357"/>
              <a:gd name="connsiteY9371" fmla="*/ 777593 h 1041673"/>
              <a:gd name="connsiteX9372" fmla="*/ 2282802 w 5155357"/>
              <a:gd name="connsiteY9372" fmla="*/ 773738 h 1041673"/>
              <a:gd name="connsiteX9373" fmla="*/ 2282554 w 5155357"/>
              <a:gd name="connsiteY9373" fmla="*/ 773738 h 1041673"/>
              <a:gd name="connsiteX9374" fmla="*/ 2283175 w 5155357"/>
              <a:gd name="connsiteY9374" fmla="*/ 770318 h 1041673"/>
              <a:gd name="connsiteX9375" fmla="*/ 2283362 w 5155357"/>
              <a:gd name="connsiteY9375" fmla="*/ 770318 h 1041673"/>
              <a:gd name="connsiteX9376" fmla="*/ 2289517 w 5155357"/>
              <a:gd name="connsiteY9376" fmla="*/ 751478 h 1041673"/>
              <a:gd name="connsiteX9377" fmla="*/ 2290077 w 5155357"/>
              <a:gd name="connsiteY9377" fmla="*/ 752535 h 1041673"/>
              <a:gd name="connsiteX9378" fmla="*/ 2293994 w 5155357"/>
              <a:gd name="connsiteY9378" fmla="*/ 740224 h 1041673"/>
              <a:gd name="connsiteX9379" fmla="*/ 2296792 w 5155357"/>
              <a:gd name="connsiteY9379" fmla="*/ 738545 h 1041673"/>
              <a:gd name="connsiteX9380" fmla="*/ 2294553 w 5155357"/>
              <a:gd name="connsiteY9380" fmla="*/ 743022 h 1041673"/>
              <a:gd name="connsiteX9381" fmla="*/ 2293994 w 5155357"/>
              <a:gd name="connsiteY9381" fmla="*/ 754214 h 1041673"/>
              <a:gd name="connsiteX9382" fmla="*/ 2292315 w 5155357"/>
              <a:gd name="connsiteY9382" fmla="*/ 754836 h 1041673"/>
              <a:gd name="connsiteX9383" fmla="*/ 2292440 w 5155357"/>
              <a:gd name="connsiteY9383" fmla="*/ 754836 h 1041673"/>
              <a:gd name="connsiteX9384" fmla="*/ 2291134 w 5155357"/>
              <a:gd name="connsiteY9384" fmla="*/ 757882 h 1041673"/>
              <a:gd name="connsiteX9385" fmla="*/ 2291382 w 5155357"/>
              <a:gd name="connsiteY9385" fmla="*/ 758318 h 1041673"/>
              <a:gd name="connsiteX9386" fmla="*/ 2291569 w 5155357"/>
              <a:gd name="connsiteY9386" fmla="*/ 759064 h 1041673"/>
              <a:gd name="connsiteX9387" fmla="*/ 2292066 w 5155357"/>
              <a:gd name="connsiteY9387" fmla="*/ 759437 h 1041673"/>
              <a:gd name="connsiteX9388" fmla="*/ 2292128 w 5155357"/>
              <a:gd name="connsiteY9388" fmla="*/ 759437 h 1041673"/>
              <a:gd name="connsiteX9389" fmla="*/ 2292502 w 5155357"/>
              <a:gd name="connsiteY9389" fmla="*/ 758877 h 1041673"/>
              <a:gd name="connsiteX9390" fmla="*/ 2292377 w 5155357"/>
              <a:gd name="connsiteY9390" fmla="*/ 758255 h 1041673"/>
              <a:gd name="connsiteX9391" fmla="*/ 2292875 w 5155357"/>
              <a:gd name="connsiteY9391" fmla="*/ 758380 h 1041673"/>
              <a:gd name="connsiteX9392" fmla="*/ 2292875 w 5155357"/>
              <a:gd name="connsiteY9392" fmla="*/ 764224 h 1041673"/>
              <a:gd name="connsiteX9393" fmla="*/ 2291756 w 5155357"/>
              <a:gd name="connsiteY9393" fmla="*/ 766463 h 1041673"/>
              <a:gd name="connsiteX9394" fmla="*/ 2285102 w 5155357"/>
              <a:gd name="connsiteY9394" fmla="*/ 787976 h 1041673"/>
              <a:gd name="connsiteX9395" fmla="*/ 2283859 w 5155357"/>
              <a:gd name="connsiteY9395" fmla="*/ 790899 h 1041673"/>
              <a:gd name="connsiteX9396" fmla="*/ 2284294 w 5155357"/>
              <a:gd name="connsiteY9396" fmla="*/ 791707 h 1041673"/>
              <a:gd name="connsiteX9397" fmla="*/ 2284481 w 5155357"/>
              <a:gd name="connsiteY9397" fmla="*/ 791707 h 1041673"/>
              <a:gd name="connsiteX9398" fmla="*/ 2285102 w 5155357"/>
              <a:gd name="connsiteY9398" fmla="*/ 791209 h 1041673"/>
              <a:gd name="connsiteX9399" fmla="*/ 2286160 w 5155357"/>
              <a:gd name="connsiteY9399" fmla="*/ 788722 h 1041673"/>
              <a:gd name="connsiteX9400" fmla="*/ 2286160 w 5155357"/>
              <a:gd name="connsiteY9400" fmla="*/ 788722 h 1041673"/>
              <a:gd name="connsiteX9401" fmla="*/ 2284481 w 5155357"/>
              <a:gd name="connsiteY9401" fmla="*/ 801593 h 1041673"/>
              <a:gd name="connsiteX9402" fmla="*/ 2283362 w 5155357"/>
              <a:gd name="connsiteY9402" fmla="*/ 801096 h 1041673"/>
              <a:gd name="connsiteX9403" fmla="*/ 2283237 w 5155357"/>
              <a:gd name="connsiteY9403" fmla="*/ 801096 h 1041673"/>
              <a:gd name="connsiteX9404" fmla="*/ 2283362 w 5155357"/>
              <a:gd name="connsiteY9404" fmla="*/ 800847 h 1041673"/>
              <a:gd name="connsiteX9405" fmla="*/ 2284046 w 5155357"/>
              <a:gd name="connsiteY9405" fmla="*/ 797987 h 1041673"/>
              <a:gd name="connsiteX9406" fmla="*/ 2284730 w 5155357"/>
              <a:gd name="connsiteY9406" fmla="*/ 795251 h 1041673"/>
              <a:gd name="connsiteX9407" fmla="*/ 2284294 w 5155357"/>
              <a:gd name="connsiteY9407" fmla="*/ 794629 h 1041673"/>
              <a:gd name="connsiteX9408" fmla="*/ 2283672 w 5155357"/>
              <a:gd name="connsiteY9408" fmla="*/ 795064 h 1041673"/>
              <a:gd name="connsiteX9409" fmla="*/ 2282989 w 5155357"/>
              <a:gd name="connsiteY9409" fmla="*/ 797614 h 1041673"/>
              <a:gd name="connsiteX9410" fmla="*/ 2282305 w 5155357"/>
              <a:gd name="connsiteY9410" fmla="*/ 800474 h 1041673"/>
              <a:gd name="connsiteX9411" fmla="*/ 2282305 w 5155357"/>
              <a:gd name="connsiteY9411" fmla="*/ 800474 h 1041673"/>
              <a:gd name="connsiteX9412" fmla="*/ 2281745 w 5155357"/>
              <a:gd name="connsiteY9412" fmla="*/ 805946 h 1041673"/>
              <a:gd name="connsiteX9413" fmla="*/ 2282864 w 5155357"/>
              <a:gd name="connsiteY9413" fmla="*/ 804329 h 1041673"/>
              <a:gd name="connsiteX9414" fmla="*/ 2280626 w 5155357"/>
              <a:gd name="connsiteY9414" fmla="*/ 812101 h 1041673"/>
              <a:gd name="connsiteX9415" fmla="*/ 2282864 w 5155357"/>
              <a:gd name="connsiteY9415" fmla="*/ 812661 h 1041673"/>
              <a:gd name="connsiteX9416" fmla="*/ 2280253 w 5155357"/>
              <a:gd name="connsiteY9416" fmla="*/ 819189 h 1041673"/>
              <a:gd name="connsiteX9417" fmla="*/ 2280253 w 5155357"/>
              <a:gd name="connsiteY9417" fmla="*/ 818816 h 1041673"/>
              <a:gd name="connsiteX9418" fmla="*/ 2280253 w 5155357"/>
              <a:gd name="connsiteY9418" fmla="*/ 818505 h 1041673"/>
              <a:gd name="connsiteX9419" fmla="*/ 2279817 w 5155357"/>
              <a:gd name="connsiteY9419" fmla="*/ 818194 h 1041673"/>
              <a:gd name="connsiteX9420" fmla="*/ 2279506 w 5155357"/>
              <a:gd name="connsiteY9420" fmla="*/ 818568 h 1041673"/>
              <a:gd name="connsiteX9421" fmla="*/ 2279506 w 5155357"/>
              <a:gd name="connsiteY9421" fmla="*/ 818878 h 1041673"/>
              <a:gd name="connsiteX9422" fmla="*/ 2279755 w 5155357"/>
              <a:gd name="connsiteY9422" fmla="*/ 819935 h 1041673"/>
              <a:gd name="connsiteX9423" fmla="*/ 2279568 w 5155357"/>
              <a:gd name="connsiteY9423" fmla="*/ 819935 h 1041673"/>
              <a:gd name="connsiteX9424" fmla="*/ 2279009 w 5155357"/>
              <a:gd name="connsiteY9424" fmla="*/ 820495 h 1041673"/>
              <a:gd name="connsiteX9425" fmla="*/ 2280688 w 5155357"/>
              <a:gd name="connsiteY9425" fmla="*/ 821676 h 1041673"/>
              <a:gd name="connsiteX9426" fmla="*/ 2278450 w 5155357"/>
              <a:gd name="connsiteY9426" fmla="*/ 825034 h 1041673"/>
              <a:gd name="connsiteX9427" fmla="*/ 2297041 w 5155357"/>
              <a:gd name="connsiteY9427" fmla="*/ 853511 h 1041673"/>
              <a:gd name="connsiteX9428" fmla="*/ 2297041 w 5155357"/>
              <a:gd name="connsiteY9428" fmla="*/ 853387 h 1041673"/>
              <a:gd name="connsiteX9429" fmla="*/ 2296854 w 5155357"/>
              <a:gd name="connsiteY9429" fmla="*/ 852392 h 1041673"/>
              <a:gd name="connsiteX9430" fmla="*/ 2296978 w 5155357"/>
              <a:gd name="connsiteY9430" fmla="*/ 852392 h 1041673"/>
              <a:gd name="connsiteX9431" fmla="*/ 2296978 w 5155357"/>
              <a:gd name="connsiteY9431" fmla="*/ 851273 h 1041673"/>
              <a:gd name="connsiteX9432" fmla="*/ 2296730 w 5155357"/>
              <a:gd name="connsiteY9432" fmla="*/ 851273 h 1041673"/>
              <a:gd name="connsiteX9433" fmla="*/ 2296854 w 5155357"/>
              <a:gd name="connsiteY9433" fmla="*/ 850838 h 1041673"/>
              <a:gd name="connsiteX9434" fmla="*/ 2297290 w 5155357"/>
              <a:gd name="connsiteY9434" fmla="*/ 849656 h 1041673"/>
              <a:gd name="connsiteX9435" fmla="*/ 2297041 w 5155357"/>
              <a:gd name="connsiteY9435" fmla="*/ 853511 h 1041673"/>
              <a:gd name="connsiteX9436" fmla="*/ 2299528 w 5155357"/>
              <a:gd name="connsiteY9436" fmla="*/ 869740 h 1041673"/>
              <a:gd name="connsiteX9437" fmla="*/ 2302263 w 5155357"/>
              <a:gd name="connsiteY9437" fmla="*/ 867501 h 1041673"/>
              <a:gd name="connsiteX9438" fmla="*/ 2303134 w 5155357"/>
              <a:gd name="connsiteY9438" fmla="*/ 868869 h 1041673"/>
              <a:gd name="connsiteX9439" fmla="*/ 2301393 w 5155357"/>
              <a:gd name="connsiteY9439" fmla="*/ 870921 h 1041673"/>
              <a:gd name="connsiteX9440" fmla="*/ 2297787 w 5155357"/>
              <a:gd name="connsiteY9440" fmla="*/ 872786 h 1041673"/>
              <a:gd name="connsiteX9441" fmla="*/ 2299528 w 5155357"/>
              <a:gd name="connsiteY9441" fmla="*/ 869740 h 1041673"/>
              <a:gd name="connsiteX9442" fmla="*/ 2295859 w 5155357"/>
              <a:gd name="connsiteY9442" fmla="*/ 850589 h 1041673"/>
              <a:gd name="connsiteX9443" fmla="*/ 2295859 w 5155357"/>
              <a:gd name="connsiteY9443" fmla="*/ 850713 h 1041673"/>
              <a:gd name="connsiteX9444" fmla="*/ 2295300 w 5155357"/>
              <a:gd name="connsiteY9444" fmla="*/ 847915 h 1041673"/>
              <a:gd name="connsiteX9445" fmla="*/ 2296419 w 5155357"/>
              <a:gd name="connsiteY9445" fmla="*/ 848475 h 1041673"/>
              <a:gd name="connsiteX9446" fmla="*/ 2296730 w 5155357"/>
              <a:gd name="connsiteY9446" fmla="*/ 848599 h 1041673"/>
              <a:gd name="connsiteX9447" fmla="*/ 2295859 w 5155357"/>
              <a:gd name="connsiteY9447" fmla="*/ 850589 h 1041673"/>
              <a:gd name="connsiteX9448" fmla="*/ 2290264 w 5155357"/>
              <a:gd name="connsiteY9448" fmla="*/ 896476 h 1041673"/>
              <a:gd name="connsiteX9449" fmla="*/ 2289703 w 5155357"/>
              <a:gd name="connsiteY9449" fmla="*/ 895916 h 1041673"/>
              <a:gd name="connsiteX9450" fmla="*/ 2289517 w 5155357"/>
              <a:gd name="connsiteY9450" fmla="*/ 895916 h 1041673"/>
              <a:gd name="connsiteX9451" fmla="*/ 2290264 w 5155357"/>
              <a:gd name="connsiteY9451" fmla="*/ 891999 h 1041673"/>
              <a:gd name="connsiteX9452" fmla="*/ 2290264 w 5155357"/>
              <a:gd name="connsiteY9452" fmla="*/ 891999 h 1041673"/>
              <a:gd name="connsiteX9453" fmla="*/ 2290264 w 5155357"/>
              <a:gd name="connsiteY9453" fmla="*/ 896476 h 1041673"/>
              <a:gd name="connsiteX9454" fmla="*/ 2289703 w 5155357"/>
              <a:gd name="connsiteY9454" fmla="*/ 884289 h 1041673"/>
              <a:gd name="connsiteX9455" fmla="*/ 2289703 w 5155357"/>
              <a:gd name="connsiteY9455" fmla="*/ 879191 h 1041673"/>
              <a:gd name="connsiteX9456" fmla="*/ 2289703 w 5155357"/>
              <a:gd name="connsiteY9456" fmla="*/ 884289 h 1041673"/>
              <a:gd name="connsiteX9457" fmla="*/ 2289703 w 5155357"/>
              <a:gd name="connsiteY9457" fmla="*/ 877014 h 1041673"/>
              <a:gd name="connsiteX9458" fmla="*/ 2290264 w 5155357"/>
              <a:gd name="connsiteY9458" fmla="*/ 874714 h 1041673"/>
              <a:gd name="connsiteX9459" fmla="*/ 2289703 w 5155357"/>
              <a:gd name="connsiteY9459" fmla="*/ 877014 h 1041673"/>
              <a:gd name="connsiteX9460" fmla="*/ 2290264 w 5155357"/>
              <a:gd name="connsiteY9460" fmla="*/ 849097 h 1041673"/>
              <a:gd name="connsiteX9461" fmla="*/ 2291382 w 5155357"/>
              <a:gd name="connsiteY9461" fmla="*/ 846299 h 1041673"/>
              <a:gd name="connsiteX9462" fmla="*/ 2290264 w 5155357"/>
              <a:gd name="connsiteY9462" fmla="*/ 849097 h 1041673"/>
              <a:gd name="connsiteX9463" fmla="*/ 2294181 w 5155357"/>
              <a:gd name="connsiteY9463" fmla="*/ 826153 h 1041673"/>
              <a:gd name="connsiteX9464" fmla="*/ 2291942 w 5155357"/>
              <a:gd name="connsiteY9464" fmla="*/ 843438 h 1041673"/>
              <a:gd name="connsiteX9465" fmla="*/ 2294181 w 5155357"/>
              <a:gd name="connsiteY9465" fmla="*/ 826153 h 1041673"/>
              <a:gd name="connsiteX9466" fmla="*/ 2293621 w 5155357"/>
              <a:gd name="connsiteY9466" fmla="*/ 757509 h 1041673"/>
              <a:gd name="connsiteX9467" fmla="*/ 2293745 w 5155357"/>
              <a:gd name="connsiteY9467" fmla="*/ 757945 h 1041673"/>
              <a:gd name="connsiteX9468" fmla="*/ 2292564 w 5155357"/>
              <a:gd name="connsiteY9468" fmla="*/ 757571 h 1041673"/>
              <a:gd name="connsiteX9469" fmla="*/ 2293248 w 5155357"/>
              <a:gd name="connsiteY9469" fmla="*/ 755893 h 1041673"/>
              <a:gd name="connsiteX9470" fmla="*/ 2293621 w 5155357"/>
              <a:gd name="connsiteY9470" fmla="*/ 757509 h 1041673"/>
              <a:gd name="connsiteX9471" fmla="*/ 2281869 w 5155357"/>
              <a:gd name="connsiteY9471" fmla="*/ 935026 h 1041673"/>
              <a:gd name="connsiteX9472" fmla="*/ 2282429 w 5155357"/>
              <a:gd name="connsiteY9472" fmla="*/ 923336 h 1041673"/>
              <a:gd name="connsiteX9473" fmla="*/ 2282429 w 5155357"/>
              <a:gd name="connsiteY9473" fmla="*/ 923150 h 1041673"/>
              <a:gd name="connsiteX9474" fmla="*/ 2282926 w 5155357"/>
              <a:gd name="connsiteY9474" fmla="*/ 923461 h 1041673"/>
              <a:gd name="connsiteX9475" fmla="*/ 2282989 w 5155357"/>
              <a:gd name="connsiteY9475" fmla="*/ 923461 h 1041673"/>
              <a:gd name="connsiteX9476" fmla="*/ 2281869 w 5155357"/>
              <a:gd name="connsiteY9476" fmla="*/ 934964 h 1041673"/>
              <a:gd name="connsiteX9477" fmla="*/ 2287465 w 5155357"/>
              <a:gd name="connsiteY9477" fmla="*/ 900393 h 1041673"/>
              <a:gd name="connsiteX9478" fmla="*/ 2287652 w 5155357"/>
              <a:gd name="connsiteY9478" fmla="*/ 900393 h 1041673"/>
              <a:gd name="connsiteX9479" fmla="*/ 2286906 w 5155357"/>
              <a:gd name="connsiteY9479" fmla="*/ 905678 h 1041673"/>
              <a:gd name="connsiteX9480" fmla="*/ 2283610 w 5155357"/>
              <a:gd name="connsiteY9480" fmla="*/ 922777 h 1041673"/>
              <a:gd name="connsiteX9481" fmla="*/ 2283735 w 5155357"/>
              <a:gd name="connsiteY9481" fmla="*/ 923088 h 1041673"/>
              <a:gd name="connsiteX9482" fmla="*/ 2283362 w 5155357"/>
              <a:gd name="connsiteY9482" fmla="*/ 922839 h 1041673"/>
              <a:gd name="connsiteX9483" fmla="*/ 2283113 w 5155357"/>
              <a:gd name="connsiteY9483" fmla="*/ 922652 h 1041673"/>
              <a:gd name="connsiteX9484" fmla="*/ 2288149 w 5155357"/>
              <a:gd name="connsiteY9484" fmla="*/ 886403 h 1041673"/>
              <a:gd name="connsiteX9485" fmla="*/ 2288709 w 5155357"/>
              <a:gd name="connsiteY9485" fmla="*/ 891502 h 1041673"/>
              <a:gd name="connsiteX9486" fmla="*/ 2288833 w 5155357"/>
              <a:gd name="connsiteY9486" fmla="*/ 891502 h 1041673"/>
              <a:gd name="connsiteX9487" fmla="*/ 2288087 w 5155357"/>
              <a:gd name="connsiteY9487" fmla="*/ 895419 h 1041673"/>
              <a:gd name="connsiteX9488" fmla="*/ 2287590 w 5155357"/>
              <a:gd name="connsiteY9488" fmla="*/ 900331 h 1041673"/>
              <a:gd name="connsiteX9489" fmla="*/ 2287963 w 5155357"/>
              <a:gd name="connsiteY9489" fmla="*/ 905989 h 1041673"/>
              <a:gd name="connsiteX9490" fmla="*/ 2288025 w 5155357"/>
              <a:gd name="connsiteY9490" fmla="*/ 905678 h 1041673"/>
              <a:gd name="connsiteX9491" fmla="*/ 2288647 w 5155357"/>
              <a:gd name="connsiteY9491" fmla="*/ 900953 h 1041673"/>
              <a:gd name="connsiteX9492" fmla="*/ 2289082 w 5155357"/>
              <a:gd name="connsiteY9492" fmla="*/ 899896 h 1041673"/>
              <a:gd name="connsiteX9493" fmla="*/ 2287963 w 5155357"/>
              <a:gd name="connsiteY9493" fmla="*/ 906051 h 1041673"/>
              <a:gd name="connsiteX9494" fmla="*/ 2287963 w 5155357"/>
              <a:gd name="connsiteY9494" fmla="*/ 906051 h 1041673"/>
              <a:gd name="connsiteX9495" fmla="*/ 2290264 w 5155357"/>
              <a:gd name="connsiteY9495" fmla="*/ 974695 h 1041673"/>
              <a:gd name="connsiteX9496" fmla="*/ 2289144 w 5155357"/>
              <a:gd name="connsiteY9496" fmla="*/ 966239 h 1041673"/>
              <a:gd name="connsiteX9497" fmla="*/ 2290264 w 5155357"/>
              <a:gd name="connsiteY9497" fmla="*/ 974695 h 1041673"/>
              <a:gd name="connsiteX9498" fmla="*/ 2289703 w 5155357"/>
              <a:gd name="connsiteY9498" fmla="*/ 953493 h 1041673"/>
              <a:gd name="connsiteX9499" fmla="*/ 2290264 w 5155357"/>
              <a:gd name="connsiteY9499" fmla="*/ 943420 h 1041673"/>
              <a:gd name="connsiteX9500" fmla="*/ 2289703 w 5155357"/>
              <a:gd name="connsiteY9500" fmla="*/ 953493 h 1041673"/>
              <a:gd name="connsiteX9501" fmla="*/ 2290823 w 5155357"/>
              <a:gd name="connsiteY9501" fmla="*/ 941119 h 1041673"/>
              <a:gd name="connsiteX9502" fmla="*/ 2290264 w 5155357"/>
              <a:gd name="connsiteY9502" fmla="*/ 938881 h 1041673"/>
              <a:gd name="connsiteX9503" fmla="*/ 2290823 w 5155357"/>
              <a:gd name="connsiteY9503" fmla="*/ 941119 h 1041673"/>
              <a:gd name="connsiteX9504" fmla="*/ 2291942 w 5155357"/>
              <a:gd name="connsiteY9504" fmla="*/ 936207 h 1041673"/>
              <a:gd name="connsiteX9505" fmla="*/ 2290823 w 5155357"/>
              <a:gd name="connsiteY9505" fmla="*/ 933907 h 1041673"/>
              <a:gd name="connsiteX9506" fmla="*/ 2291942 w 5155357"/>
              <a:gd name="connsiteY9506" fmla="*/ 936207 h 1041673"/>
              <a:gd name="connsiteX9507" fmla="*/ 2291942 w 5155357"/>
              <a:gd name="connsiteY9507" fmla="*/ 861905 h 1041673"/>
              <a:gd name="connsiteX9508" fmla="*/ 2293061 w 5155357"/>
              <a:gd name="connsiteY9508" fmla="*/ 863646 h 1041673"/>
              <a:gd name="connsiteX9509" fmla="*/ 2291942 w 5155357"/>
              <a:gd name="connsiteY9509" fmla="*/ 861905 h 1041673"/>
              <a:gd name="connsiteX9510" fmla="*/ 2294181 w 5155357"/>
              <a:gd name="connsiteY9510" fmla="*/ 853014 h 1041673"/>
              <a:gd name="connsiteX9511" fmla="*/ 2295237 w 5155357"/>
              <a:gd name="connsiteY9511" fmla="*/ 853014 h 1041673"/>
              <a:gd name="connsiteX9512" fmla="*/ 2295362 w 5155357"/>
              <a:gd name="connsiteY9512" fmla="*/ 853636 h 1041673"/>
              <a:gd name="connsiteX9513" fmla="*/ 2295424 w 5155357"/>
              <a:gd name="connsiteY9513" fmla="*/ 854133 h 1041673"/>
              <a:gd name="connsiteX9514" fmla="*/ 2295300 w 5155357"/>
              <a:gd name="connsiteY9514" fmla="*/ 854133 h 1041673"/>
              <a:gd name="connsiteX9515" fmla="*/ 2293061 w 5155357"/>
              <a:gd name="connsiteY9515" fmla="*/ 859729 h 1041673"/>
              <a:gd name="connsiteX9516" fmla="*/ 2294181 w 5155357"/>
              <a:gd name="connsiteY9516" fmla="*/ 853014 h 1041673"/>
              <a:gd name="connsiteX9517" fmla="*/ 2293621 w 5155357"/>
              <a:gd name="connsiteY9517" fmla="*/ 919419 h 1041673"/>
              <a:gd name="connsiteX9518" fmla="*/ 2294181 w 5155357"/>
              <a:gd name="connsiteY9518" fmla="*/ 909284 h 1041673"/>
              <a:gd name="connsiteX9519" fmla="*/ 2294304 w 5155357"/>
              <a:gd name="connsiteY9519" fmla="*/ 909284 h 1041673"/>
              <a:gd name="connsiteX9520" fmla="*/ 2294429 w 5155357"/>
              <a:gd name="connsiteY9520" fmla="*/ 909284 h 1041673"/>
              <a:gd name="connsiteX9521" fmla="*/ 2295548 w 5155357"/>
              <a:gd name="connsiteY9521" fmla="*/ 909284 h 1041673"/>
              <a:gd name="connsiteX9522" fmla="*/ 2295797 w 5155357"/>
              <a:gd name="connsiteY9522" fmla="*/ 909160 h 1041673"/>
              <a:gd name="connsiteX9523" fmla="*/ 2295797 w 5155357"/>
              <a:gd name="connsiteY9523" fmla="*/ 909160 h 1041673"/>
              <a:gd name="connsiteX9524" fmla="*/ 2293558 w 5155357"/>
              <a:gd name="connsiteY9524" fmla="*/ 919295 h 1041673"/>
              <a:gd name="connsiteX9525" fmla="*/ 2295362 w 5155357"/>
              <a:gd name="connsiteY9525" fmla="*/ 908227 h 1041673"/>
              <a:gd name="connsiteX9526" fmla="*/ 2294740 w 5155357"/>
              <a:gd name="connsiteY9526" fmla="*/ 908227 h 1041673"/>
              <a:gd name="connsiteX9527" fmla="*/ 2300336 w 5155357"/>
              <a:gd name="connsiteY9527" fmla="*/ 890382 h 1041673"/>
              <a:gd name="connsiteX9528" fmla="*/ 2295362 w 5155357"/>
              <a:gd name="connsiteY9528" fmla="*/ 908227 h 1041673"/>
              <a:gd name="connsiteX9529" fmla="*/ 2301207 w 5155357"/>
              <a:gd name="connsiteY9529" fmla="*/ 880061 h 1041673"/>
              <a:gd name="connsiteX9530" fmla="*/ 2300212 w 5155357"/>
              <a:gd name="connsiteY9530" fmla="*/ 885533 h 1041673"/>
              <a:gd name="connsiteX9531" fmla="*/ 2297974 w 5155357"/>
              <a:gd name="connsiteY9531" fmla="*/ 885408 h 1041673"/>
              <a:gd name="connsiteX9532" fmla="*/ 2296046 w 5155357"/>
              <a:gd name="connsiteY9532" fmla="*/ 885533 h 1041673"/>
              <a:gd name="connsiteX9533" fmla="*/ 2294367 w 5155357"/>
              <a:gd name="connsiteY9533" fmla="*/ 888641 h 1041673"/>
              <a:gd name="connsiteX9534" fmla="*/ 2294367 w 5155357"/>
              <a:gd name="connsiteY9534" fmla="*/ 885408 h 1041673"/>
              <a:gd name="connsiteX9535" fmla="*/ 2296605 w 5155357"/>
              <a:gd name="connsiteY9535" fmla="*/ 881242 h 1041673"/>
              <a:gd name="connsiteX9536" fmla="*/ 2298159 w 5155357"/>
              <a:gd name="connsiteY9536" fmla="*/ 880248 h 1041673"/>
              <a:gd name="connsiteX9537" fmla="*/ 2300399 w 5155357"/>
              <a:gd name="connsiteY9537" fmla="*/ 876268 h 1041673"/>
              <a:gd name="connsiteX9538" fmla="*/ 2302077 w 5155357"/>
              <a:gd name="connsiteY9538" fmla="*/ 874527 h 1041673"/>
              <a:gd name="connsiteX9539" fmla="*/ 2301207 w 5155357"/>
              <a:gd name="connsiteY9539" fmla="*/ 880061 h 1041673"/>
              <a:gd name="connsiteX9540" fmla="*/ 2310222 w 5155357"/>
              <a:gd name="connsiteY9540" fmla="*/ 898776 h 1041673"/>
              <a:gd name="connsiteX9541" fmla="*/ 2309165 w 5155357"/>
              <a:gd name="connsiteY9541" fmla="*/ 901512 h 1041673"/>
              <a:gd name="connsiteX9542" fmla="*/ 2307425 w 5155357"/>
              <a:gd name="connsiteY9542" fmla="*/ 900828 h 1041673"/>
              <a:gd name="connsiteX9543" fmla="*/ 2307113 w 5155357"/>
              <a:gd name="connsiteY9543" fmla="*/ 897222 h 1041673"/>
              <a:gd name="connsiteX9544" fmla="*/ 2305559 w 5155357"/>
              <a:gd name="connsiteY9544" fmla="*/ 898279 h 1041673"/>
              <a:gd name="connsiteX9545" fmla="*/ 2303134 w 5155357"/>
              <a:gd name="connsiteY9545" fmla="*/ 895481 h 1041673"/>
              <a:gd name="connsiteX9546" fmla="*/ 2302263 w 5155357"/>
              <a:gd name="connsiteY9546" fmla="*/ 899274 h 1041673"/>
              <a:gd name="connsiteX9547" fmla="*/ 2302077 w 5155357"/>
              <a:gd name="connsiteY9547" fmla="*/ 893429 h 1041673"/>
              <a:gd name="connsiteX9548" fmla="*/ 2302263 w 5155357"/>
              <a:gd name="connsiteY9548" fmla="*/ 889450 h 1041673"/>
              <a:gd name="connsiteX9549" fmla="*/ 2304191 w 5155357"/>
              <a:gd name="connsiteY9549" fmla="*/ 887398 h 1041673"/>
              <a:gd name="connsiteX9550" fmla="*/ 2304191 w 5155357"/>
              <a:gd name="connsiteY9550" fmla="*/ 891688 h 1041673"/>
              <a:gd name="connsiteX9551" fmla="*/ 2306243 w 5155357"/>
              <a:gd name="connsiteY9551" fmla="*/ 891004 h 1041673"/>
              <a:gd name="connsiteX9552" fmla="*/ 2307238 w 5155357"/>
              <a:gd name="connsiteY9552" fmla="*/ 888082 h 1041673"/>
              <a:gd name="connsiteX9553" fmla="*/ 2308108 w 5155357"/>
              <a:gd name="connsiteY9553" fmla="*/ 886714 h 1041673"/>
              <a:gd name="connsiteX9554" fmla="*/ 2309352 w 5155357"/>
              <a:gd name="connsiteY9554" fmla="*/ 890320 h 1041673"/>
              <a:gd name="connsiteX9555" fmla="*/ 2308792 w 5155357"/>
              <a:gd name="connsiteY9555" fmla="*/ 892745 h 1041673"/>
              <a:gd name="connsiteX9556" fmla="*/ 2308108 w 5155357"/>
              <a:gd name="connsiteY9556" fmla="*/ 894797 h 1041673"/>
              <a:gd name="connsiteX9557" fmla="*/ 2310222 w 5155357"/>
              <a:gd name="connsiteY9557" fmla="*/ 895170 h 1041673"/>
              <a:gd name="connsiteX9558" fmla="*/ 2310222 w 5155357"/>
              <a:gd name="connsiteY9558" fmla="*/ 898776 h 1041673"/>
              <a:gd name="connsiteX9559" fmla="*/ 2309787 w 5155357"/>
              <a:gd name="connsiteY9559" fmla="*/ 792639 h 1041673"/>
              <a:gd name="connsiteX9560" fmla="*/ 2307548 w 5155357"/>
              <a:gd name="connsiteY9560" fmla="*/ 799976 h 1041673"/>
              <a:gd name="connsiteX9561" fmla="*/ 2307238 w 5155357"/>
              <a:gd name="connsiteY9561" fmla="*/ 799976 h 1041673"/>
              <a:gd name="connsiteX9562" fmla="*/ 2307735 w 5155357"/>
              <a:gd name="connsiteY9562" fmla="*/ 797178 h 1041673"/>
              <a:gd name="connsiteX9563" fmla="*/ 2308294 w 5155357"/>
              <a:gd name="connsiteY9563" fmla="*/ 792950 h 1041673"/>
              <a:gd name="connsiteX9564" fmla="*/ 2307797 w 5155357"/>
              <a:gd name="connsiteY9564" fmla="*/ 792453 h 1041673"/>
              <a:gd name="connsiteX9565" fmla="*/ 2307300 w 5155357"/>
              <a:gd name="connsiteY9565" fmla="*/ 792950 h 1041673"/>
              <a:gd name="connsiteX9566" fmla="*/ 2306740 w 5155357"/>
              <a:gd name="connsiteY9566" fmla="*/ 796930 h 1041673"/>
              <a:gd name="connsiteX9567" fmla="*/ 2306305 w 5155357"/>
              <a:gd name="connsiteY9567" fmla="*/ 799417 h 1041673"/>
              <a:gd name="connsiteX9568" fmla="*/ 2305310 w 5155357"/>
              <a:gd name="connsiteY9568" fmla="*/ 804391 h 1041673"/>
              <a:gd name="connsiteX9569" fmla="*/ 2306430 w 5155357"/>
              <a:gd name="connsiteY9569" fmla="*/ 802650 h 1041673"/>
              <a:gd name="connsiteX9570" fmla="*/ 2304751 w 5155357"/>
              <a:gd name="connsiteY9570" fmla="*/ 810547 h 1041673"/>
              <a:gd name="connsiteX9571" fmla="*/ 2306430 w 5155357"/>
              <a:gd name="connsiteY9571" fmla="*/ 810547 h 1041673"/>
              <a:gd name="connsiteX9572" fmla="*/ 2303072 w 5155357"/>
              <a:gd name="connsiteY9572" fmla="*/ 818878 h 1041673"/>
              <a:gd name="connsiteX9573" fmla="*/ 2301953 w 5155357"/>
              <a:gd name="connsiteY9573" fmla="*/ 825096 h 1041673"/>
              <a:gd name="connsiteX9574" fmla="*/ 2302512 w 5155357"/>
              <a:gd name="connsiteY9574" fmla="*/ 824537 h 1041673"/>
              <a:gd name="connsiteX9575" fmla="*/ 2301393 w 5155357"/>
              <a:gd name="connsiteY9575" fmla="*/ 837905 h 1041673"/>
              <a:gd name="connsiteX9576" fmla="*/ 2296357 w 5155357"/>
              <a:gd name="connsiteY9576" fmla="*/ 845801 h 1041673"/>
              <a:gd name="connsiteX9577" fmla="*/ 2295237 w 5155357"/>
              <a:gd name="connsiteY9577" fmla="*/ 844060 h 1041673"/>
              <a:gd name="connsiteX9578" fmla="*/ 2299155 w 5155357"/>
              <a:gd name="connsiteY9578" fmla="*/ 822858 h 1041673"/>
              <a:gd name="connsiteX9579" fmla="*/ 2298906 w 5155357"/>
              <a:gd name="connsiteY9579" fmla="*/ 822858 h 1041673"/>
              <a:gd name="connsiteX9580" fmla="*/ 2299963 w 5155357"/>
              <a:gd name="connsiteY9580" fmla="*/ 815521 h 1041673"/>
              <a:gd name="connsiteX9581" fmla="*/ 2300274 w 5155357"/>
              <a:gd name="connsiteY9581" fmla="*/ 815645 h 1041673"/>
              <a:gd name="connsiteX9582" fmla="*/ 2302512 w 5155357"/>
              <a:gd name="connsiteY9582" fmla="*/ 806256 h 1041673"/>
              <a:gd name="connsiteX9583" fmla="*/ 2302637 w 5155357"/>
              <a:gd name="connsiteY9583" fmla="*/ 805946 h 1041673"/>
              <a:gd name="connsiteX9584" fmla="*/ 2303072 w 5155357"/>
              <a:gd name="connsiteY9584" fmla="*/ 804329 h 1041673"/>
              <a:gd name="connsiteX9585" fmla="*/ 2303507 w 5155357"/>
              <a:gd name="connsiteY9585" fmla="*/ 801717 h 1041673"/>
              <a:gd name="connsiteX9586" fmla="*/ 2303631 w 5155357"/>
              <a:gd name="connsiteY9586" fmla="*/ 801717 h 1041673"/>
              <a:gd name="connsiteX9587" fmla="*/ 2306989 w 5155357"/>
              <a:gd name="connsiteY9587" fmla="*/ 787790 h 1041673"/>
              <a:gd name="connsiteX9588" fmla="*/ 2306927 w 5155357"/>
              <a:gd name="connsiteY9588" fmla="*/ 787790 h 1041673"/>
              <a:gd name="connsiteX9589" fmla="*/ 2307113 w 5155357"/>
              <a:gd name="connsiteY9589" fmla="*/ 786484 h 1041673"/>
              <a:gd name="connsiteX9590" fmla="*/ 2307300 w 5155357"/>
              <a:gd name="connsiteY9590" fmla="*/ 785116 h 1041673"/>
              <a:gd name="connsiteX9591" fmla="*/ 2307051 w 5155357"/>
              <a:gd name="connsiteY9591" fmla="*/ 784246 h 1041673"/>
              <a:gd name="connsiteX9592" fmla="*/ 2306181 w 5155357"/>
              <a:gd name="connsiteY9592" fmla="*/ 784494 h 1041673"/>
              <a:gd name="connsiteX9593" fmla="*/ 2305808 w 5155357"/>
              <a:gd name="connsiteY9593" fmla="*/ 786484 h 1041673"/>
              <a:gd name="connsiteX9594" fmla="*/ 2305746 w 5155357"/>
              <a:gd name="connsiteY9594" fmla="*/ 787354 h 1041673"/>
              <a:gd name="connsiteX9595" fmla="*/ 2304253 w 5155357"/>
              <a:gd name="connsiteY9595" fmla="*/ 787790 h 1041673"/>
              <a:gd name="connsiteX9596" fmla="*/ 2305932 w 5155357"/>
              <a:gd name="connsiteY9596" fmla="*/ 777717 h 1041673"/>
              <a:gd name="connsiteX9597" fmla="*/ 2305683 w 5155357"/>
              <a:gd name="connsiteY9597" fmla="*/ 777717 h 1041673"/>
              <a:gd name="connsiteX9598" fmla="*/ 2306305 w 5155357"/>
              <a:gd name="connsiteY9598" fmla="*/ 774857 h 1041673"/>
              <a:gd name="connsiteX9599" fmla="*/ 2306492 w 5155357"/>
              <a:gd name="connsiteY9599" fmla="*/ 774857 h 1041673"/>
              <a:gd name="connsiteX9600" fmla="*/ 2307051 w 5155357"/>
              <a:gd name="connsiteY9600" fmla="*/ 771561 h 1041673"/>
              <a:gd name="connsiteX9601" fmla="*/ 2306864 w 5155357"/>
              <a:gd name="connsiteY9601" fmla="*/ 771561 h 1041673"/>
              <a:gd name="connsiteX9602" fmla="*/ 2306989 w 5155357"/>
              <a:gd name="connsiteY9602" fmla="*/ 771313 h 1041673"/>
              <a:gd name="connsiteX9603" fmla="*/ 2307362 w 5155357"/>
              <a:gd name="connsiteY9603" fmla="*/ 768763 h 1041673"/>
              <a:gd name="connsiteX9604" fmla="*/ 2307548 w 5155357"/>
              <a:gd name="connsiteY9604" fmla="*/ 768763 h 1041673"/>
              <a:gd name="connsiteX9605" fmla="*/ 2312585 w 5155357"/>
              <a:gd name="connsiteY9605" fmla="*/ 748183 h 1041673"/>
              <a:gd name="connsiteX9606" fmla="*/ 2315943 w 5155357"/>
              <a:gd name="connsiteY9606" fmla="*/ 740908 h 1041673"/>
              <a:gd name="connsiteX9607" fmla="*/ 2314823 w 5155357"/>
              <a:gd name="connsiteY9607" fmla="*/ 738607 h 1041673"/>
              <a:gd name="connsiteX9608" fmla="*/ 2316502 w 5155357"/>
              <a:gd name="connsiteY9608" fmla="*/ 738110 h 1041673"/>
              <a:gd name="connsiteX9609" fmla="*/ 2323777 w 5155357"/>
              <a:gd name="connsiteY9609" fmla="*/ 708451 h 1041673"/>
              <a:gd name="connsiteX9610" fmla="*/ 2327134 w 5155357"/>
              <a:gd name="connsiteY9610" fmla="*/ 705715 h 1041673"/>
              <a:gd name="connsiteX9611" fmla="*/ 2324896 w 5155357"/>
              <a:gd name="connsiteY9611" fmla="*/ 705094 h 1041673"/>
              <a:gd name="connsiteX9612" fmla="*/ 2327134 w 5155357"/>
              <a:gd name="connsiteY9612" fmla="*/ 696202 h 1041673"/>
              <a:gd name="connsiteX9613" fmla="*/ 2327134 w 5155357"/>
              <a:gd name="connsiteY9613" fmla="*/ 700617 h 1041673"/>
              <a:gd name="connsiteX9614" fmla="*/ 2327321 w 5155357"/>
              <a:gd name="connsiteY9614" fmla="*/ 700617 h 1041673"/>
              <a:gd name="connsiteX9615" fmla="*/ 2327134 w 5155357"/>
              <a:gd name="connsiteY9615" fmla="*/ 701425 h 1041673"/>
              <a:gd name="connsiteX9616" fmla="*/ 2327694 w 5155357"/>
              <a:gd name="connsiteY9616" fmla="*/ 702047 h 1041673"/>
              <a:gd name="connsiteX9617" fmla="*/ 2327694 w 5155357"/>
              <a:gd name="connsiteY9617" fmla="*/ 702047 h 1041673"/>
              <a:gd name="connsiteX9618" fmla="*/ 2328192 w 5155357"/>
              <a:gd name="connsiteY9618" fmla="*/ 701612 h 1041673"/>
              <a:gd name="connsiteX9619" fmla="*/ 2327134 w 5155357"/>
              <a:gd name="connsiteY9619" fmla="*/ 712928 h 1041673"/>
              <a:gd name="connsiteX9620" fmla="*/ 2324896 w 5155357"/>
              <a:gd name="connsiteY9620" fmla="*/ 714545 h 1041673"/>
              <a:gd name="connsiteX9621" fmla="*/ 2323777 w 5155357"/>
              <a:gd name="connsiteY9621" fmla="*/ 717902 h 1041673"/>
              <a:gd name="connsiteX9622" fmla="*/ 2324896 w 5155357"/>
              <a:gd name="connsiteY9622" fmla="*/ 719021 h 1041673"/>
              <a:gd name="connsiteX9623" fmla="*/ 2323777 w 5155357"/>
              <a:gd name="connsiteY9623" fmla="*/ 726918 h 1041673"/>
              <a:gd name="connsiteX9624" fmla="*/ 2322098 w 5155357"/>
              <a:gd name="connsiteY9624" fmla="*/ 728037 h 1041673"/>
              <a:gd name="connsiteX9625" fmla="*/ 2322658 w 5155357"/>
              <a:gd name="connsiteY9625" fmla="*/ 730276 h 1041673"/>
              <a:gd name="connsiteX9626" fmla="*/ 2319860 w 5155357"/>
              <a:gd name="connsiteY9626" fmla="*/ 736929 h 1041673"/>
              <a:gd name="connsiteX9627" fmla="*/ 2320419 w 5155357"/>
              <a:gd name="connsiteY9627" fmla="*/ 736369 h 1041673"/>
              <a:gd name="connsiteX9628" fmla="*/ 2318741 w 5155357"/>
              <a:gd name="connsiteY9628" fmla="*/ 741467 h 1041673"/>
              <a:gd name="connsiteX9629" fmla="*/ 2318181 w 5155357"/>
              <a:gd name="connsiteY9629" fmla="*/ 752597 h 1041673"/>
              <a:gd name="connsiteX9630" fmla="*/ 2315943 w 5155357"/>
              <a:gd name="connsiteY9630" fmla="*/ 753592 h 1041673"/>
              <a:gd name="connsiteX9631" fmla="*/ 2315383 w 5155357"/>
              <a:gd name="connsiteY9631" fmla="*/ 756701 h 1041673"/>
              <a:gd name="connsiteX9632" fmla="*/ 2315569 w 5155357"/>
              <a:gd name="connsiteY9632" fmla="*/ 756887 h 1041673"/>
              <a:gd name="connsiteX9633" fmla="*/ 2315694 w 5155357"/>
              <a:gd name="connsiteY9633" fmla="*/ 758318 h 1041673"/>
              <a:gd name="connsiteX9634" fmla="*/ 2316005 w 5155357"/>
              <a:gd name="connsiteY9634" fmla="*/ 758504 h 1041673"/>
              <a:gd name="connsiteX9635" fmla="*/ 2316191 w 5155357"/>
              <a:gd name="connsiteY9635" fmla="*/ 758504 h 1041673"/>
              <a:gd name="connsiteX9636" fmla="*/ 2316316 w 5155357"/>
              <a:gd name="connsiteY9636" fmla="*/ 758007 h 1041673"/>
              <a:gd name="connsiteX9637" fmla="*/ 2316191 w 5155357"/>
              <a:gd name="connsiteY9637" fmla="*/ 757074 h 1041673"/>
              <a:gd name="connsiteX9638" fmla="*/ 2316191 w 5155357"/>
              <a:gd name="connsiteY9638" fmla="*/ 757074 h 1041673"/>
              <a:gd name="connsiteX9639" fmla="*/ 2316253 w 5155357"/>
              <a:gd name="connsiteY9639" fmla="*/ 757074 h 1041673"/>
              <a:gd name="connsiteX9640" fmla="*/ 2316627 w 5155357"/>
              <a:gd name="connsiteY9640" fmla="*/ 757261 h 1041673"/>
              <a:gd name="connsiteX9641" fmla="*/ 2317062 w 5155357"/>
              <a:gd name="connsiteY9641" fmla="*/ 762173 h 1041673"/>
              <a:gd name="connsiteX9642" fmla="*/ 2309787 w 5155357"/>
              <a:gd name="connsiteY9642" fmla="*/ 779458 h 1041673"/>
              <a:gd name="connsiteX9643" fmla="*/ 2308668 w 5155357"/>
              <a:gd name="connsiteY9643" fmla="*/ 786733 h 1041673"/>
              <a:gd name="connsiteX9644" fmla="*/ 2308855 w 5155357"/>
              <a:gd name="connsiteY9644" fmla="*/ 786733 h 1041673"/>
              <a:gd name="connsiteX9645" fmla="*/ 2308606 w 5155357"/>
              <a:gd name="connsiteY9645" fmla="*/ 787230 h 1041673"/>
              <a:gd name="connsiteX9646" fmla="*/ 2308046 w 5155357"/>
              <a:gd name="connsiteY9646" fmla="*/ 789282 h 1041673"/>
              <a:gd name="connsiteX9647" fmla="*/ 2308668 w 5155357"/>
              <a:gd name="connsiteY9647" fmla="*/ 789842 h 1041673"/>
              <a:gd name="connsiteX9648" fmla="*/ 2308730 w 5155357"/>
              <a:gd name="connsiteY9648" fmla="*/ 789842 h 1041673"/>
              <a:gd name="connsiteX9649" fmla="*/ 2309289 w 5155357"/>
              <a:gd name="connsiteY9649" fmla="*/ 789158 h 1041673"/>
              <a:gd name="connsiteX9650" fmla="*/ 2309663 w 5155357"/>
              <a:gd name="connsiteY9650" fmla="*/ 787914 h 1041673"/>
              <a:gd name="connsiteX9651" fmla="*/ 2309725 w 5155357"/>
              <a:gd name="connsiteY9651" fmla="*/ 787790 h 1041673"/>
              <a:gd name="connsiteX9652" fmla="*/ 2309725 w 5155357"/>
              <a:gd name="connsiteY9652" fmla="*/ 787790 h 1041673"/>
              <a:gd name="connsiteX9653" fmla="*/ 2310844 w 5155357"/>
              <a:gd name="connsiteY9653" fmla="*/ 787790 h 1041673"/>
              <a:gd name="connsiteX9654" fmla="*/ 2309725 w 5155357"/>
              <a:gd name="connsiteY9654" fmla="*/ 792826 h 1041673"/>
              <a:gd name="connsiteX9655" fmla="*/ 2322596 w 5155357"/>
              <a:gd name="connsiteY9655" fmla="*/ 767520 h 1041673"/>
              <a:gd name="connsiteX9656" fmla="*/ 2320917 w 5155357"/>
              <a:gd name="connsiteY9656" fmla="*/ 763043 h 1041673"/>
              <a:gd name="connsiteX9657" fmla="*/ 2323155 w 5155357"/>
              <a:gd name="connsiteY9657" fmla="*/ 763603 h 1041673"/>
              <a:gd name="connsiteX9658" fmla="*/ 2321476 w 5155357"/>
              <a:gd name="connsiteY9658" fmla="*/ 761986 h 1041673"/>
              <a:gd name="connsiteX9659" fmla="*/ 2324274 w 5155357"/>
              <a:gd name="connsiteY9659" fmla="*/ 759188 h 1041673"/>
              <a:gd name="connsiteX9660" fmla="*/ 2322596 w 5155357"/>
              <a:gd name="connsiteY9660" fmla="*/ 767520 h 1041673"/>
              <a:gd name="connsiteX9661" fmla="*/ 2322036 w 5155357"/>
              <a:gd name="connsiteY9661" fmla="*/ 771437 h 1041673"/>
              <a:gd name="connsiteX9662" fmla="*/ 2322036 w 5155357"/>
              <a:gd name="connsiteY9662" fmla="*/ 768701 h 1041673"/>
              <a:gd name="connsiteX9663" fmla="*/ 2322036 w 5155357"/>
              <a:gd name="connsiteY9663" fmla="*/ 771437 h 1041673"/>
              <a:gd name="connsiteX9664" fmla="*/ 2315383 w 5155357"/>
              <a:gd name="connsiteY9664" fmla="*/ 799355 h 1041673"/>
              <a:gd name="connsiteX9665" fmla="*/ 2318741 w 5155357"/>
              <a:gd name="connsiteY9665" fmla="*/ 783251 h 1041673"/>
              <a:gd name="connsiteX9666" fmla="*/ 2317621 w 5155357"/>
              <a:gd name="connsiteY9666" fmla="*/ 791582 h 1041673"/>
              <a:gd name="connsiteX9667" fmla="*/ 2315383 w 5155357"/>
              <a:gd name="connsiteY9667" fmla="*/ 799417 h 1041673"/>
              <a:gd name="connsiteX9668" fmla="*/ 2316627 w 5155357"/>
              <a:gd name="connsiteY9668" fmla="*/ 821987 h 1041673"/>
              <a:gd name="connsiteX9669" fmla="*/ 2315632 w 5155357"/>
              <a:gd name="connsiteY9669" fmla="*/ 824163 h 1041673"/>
              <a:gd name="connsiteX9670" fmla="*/ 2315135 w 5155357"/>
              <a:gd name="connsiteY9670" fmla="*/ 826899 h 1041673"/>
              <a:gd name="connsiteX9671" fmla="*/ 2314574 w 5155357"/>
              <a:gd name="connsiteY9671" fmla="*/ 822982 h 1041673"/>
              <a:gd name="connsiteX9672" fmla="*/ 2315507 w 5155357"/>
              <a:gd name="connsiteY9672" fmla="*/ 819376 h 1041673"/>
              <a:gd name="connsiteX9673" fmla="*/ 2316937 w 5155357"/>
              <a:gd name="connsiteY9673" fmla="*/ 817697 h 1041673"/>
              <a:gd name="connsiteX9674" fmla="*/ 2316627 w 5155357"/>
              <a:gd name="connsiteY9674" fmla="*/ 821987 h 1041673"/>
              <a:gd name="connsiteX9675" fmla="*/ 2316999 w 5155357"/>
              <a:gd name="connsiteY9675" fmla="*/ 754089 h 1041673"/>
              <a:gd name="connsiteX9676" fmla="*/ 2316999 w 5155357"/>
              <a:gd name="connsiteY9676" fmla="*/ 754089 h 1041673"/>
              <a:gd name="connsiteX9677" fmla="*/ 2316999 w 5155357"/>
              <a:gd name="connsiteY9677" fmla="*/ 756390 h 1041673"/>
              <a:gd name="connsiteX9678" fmla="*/ 2316999 w 5155357"/>
              <a:gd name="connsiteY9678" fmla="*/ 756577 h 1041673"/>
              <a:gd name="connsiteX9679" fmla="*/ 2316440 w 5155357"/>
              <a:gd name="connsiteY9679" fmla="*/ 756328 h 1041673"/>
              <a:gd name="connsiteX9680" fmla="*/ 2316440 w 5155357"/>
              <a:gd name="connsiteY9680" fmla="*/ 756204 h 1041673"/>
              <a:gd name="connsiteX9681" fmla="*/ 2316937 w 5155357"/>
              <a:gd name="connsiteY9681" fmla="*/ 754089 h 1041673"/>
              <a:gd name="connsiteX9682" fmla="*/ 2319300 w 5155357"/>
              <a:gd name="connsiteY9682" fmla="*/ 804453 h 1041673"/>
              <a:gd name="connsiteX9683" fmla="*/ 2318181 w 5155357"/>
              <a:gd name="connsiteY9683" fmla="*/ 808868 h 1041673"/>
              <a:gd name="connsiteX9684" fmla="*/ 2319300 w 5155357"/>
              <a:gd name="connsiteY9684" fmla="*/ 804453 h 1041673"/>
              <a:gd name="connsiteX9685" fmla="*/ 2320357 w 5155357"/>
              <a:gd name="connsiteY9685" fmla="*/ 798795 h 1041673"/>
              <a:gd name="connsiteX9686" fmla="*/ 2320357 w 5155357"/>
              <a:gd name="connsiteY9686" fmla="*/ 802712 h 1041673"/>
              <a:gd name="connsiteX9687" fmla="*/ 2320357 w 5155357"/>
              <a:gd name="connsiteY9687" fmla="*/ 798795 h 1041673"/>
              <a:gd name="connsiteX9688" fmla="*/ 2320295 w 5155357"/>
              <a:gd name="connsiteY9688" fmla="*/ 777406 h 1041673"/>
              <a:gd name="connsiteX9689" fmla="*/ 2320357 w 5155357"/>
              <a:gd name="connsiteY9689" fmla="*/ 777033 h 1041673"/>
              <a:gd name="connsiteX9690" fmla="*/ 2320917 w 5155357"/>
              <a:gd name="connsiteY9690" fmla="*/ 773675 h 1041673"/>
              <a:gd name="connsiteX9691" fmla="*/ 2320295 w 5155357"/>
              <a:gd name="connsiteY9691" fmla="*/ 777406 h 1041673"/>
              <a:gd name="connsiteX9692" fmla="*/ 2313144 w 5155357"/>
              <a:gd name="connsiteY9692" fmla="*/ 807811 h 1041673"/>
              <a:gd name="connsiteX9693" fmla="*/ 2313144 w 5155357"/>
              <a:gd name="connsiteY9693" fmla="*/ 807811 h 1041673"/>
              <a:gd name="connsiteX9694" fmla="*/ 2317062 w 5155357"/>
              <a:gd name="connsiteY9694" fmla="*/ 854071 h 1041673"/>
              <a:gd name="connsiteX9695" fmla="*/ 2315881 w 5155357"/>
              <a:gd name="connsiteY9695" fmla="*/ 856993 h 1041673"/>
              <a:gd name="connsiteX9696" fmla="*/ 2313456 w 5155357"/>
              <a:gd name="connsiteY9696" fmla="*/ 859978 h 1041673"/>
              <a:gd name="connsiteX9697" fmla="*/ 2313269 w 5155357"/>
              <a:gd name="connsiteY9697" fmla="*/ 857864 h 1041673"/>
              <a:gd name="connsiteX9698" fmla="*/ 2314326 w 5155357"/>
              <a:gd name="connsiteY9698" fmla="*/ 849967 h 1041673"/>
              <a:gd name="connsiteX9699" fmla="*/ 2316067 w 5155357"/>
              <a:gd name="connsiteY9699" fmla="*/ 850651 h 1041673"/>
              <a:gd name="connsiteX9700" fmla="*/ 2318306 w 5155357"/>
              <a:gd name="connsiteY9700" fmla="*/ 850464 h 1041673"/>
              <a:gd name="connsiteX9701" fmla="*/ 2316564 w 5155357"/>
              <a:gd name="connsiteY9701" fmla="*/ 852889 h 1041673"/>
              <a:gd name="connsiteX9702" fmla="*/ 2317062 w 5155357"/>
              <a:gd name="connsiteY9702" fmla="*/ 854071 h 1041673"/>
              <a:gd name="connsiteX9703" fmla="*/ 2321103 w 5155357"/>
              <a:gd name="connsiteY9703" fmla="*/ 835542 h 1041673"/>
              <a:gd name="connsiteX9704" fmla="*/ 2319424 w 5155357"/>
              <a:gd name="connsiteY9704" fmla="*/ 833490 h 1041673"/>
              <a:gd name="connsiteX9705" fmla="*/ 2318678 w 5155357"/>
              <a:gd name="connsiteY9705" fmla="*/ 835045 h 1041673"/>
              <a:gd name="connsiteX9706" fmla="*/ 2317745 w 5155357"/>
              <a:gd name="connsiteY9706" fmla="*/ 837842 h 1041673"/>
              <a:gd name="connsiteX9707" fmla="*/ 2318803 w 5155357"/>
              <a:gd name="connsiteY9707" fmla="*/ 839957 h 1041673"/>
              <a:gd name="connsiteX9708" fmla="*/ 2318119 w 5155357"/>
              <a:gd name="connsiteY9708" fmla="*/ 841635 h 1041673"/>
              <a:gd name="connsiteX9709" fmla="*/ 2315943 w 5155357"/>
              <a:gd name="connsiteY9709" fmla="*/ 840827 h 1041673"/>
              <a:gd name="connsiteX9710" fmla="*/ 2314264 w 5155357"/>
              <a:gd name="connsiteY9710" fmla="*/ 843563 h 1041673"/>
              <a:gd name="connsiteX9711" fmla="*/ 2312958 w 5155357"/>
              <a:gd name="connsiteY9711" fmla="*/ 844993 h 1041673"/>
              <a:gd name="connsiteX9712" fmla="*/ 2311528 w 5155357"/>
              <a:gd name="connsiteY9712" fmla="*/ 845366 h 1041673"/>
              <a:gd name="connsiteX9713" fmla="*/ 2313082 w 5155357"/>
              <a:gd name="connsiteY9713" fmla="*/ 840143 h 1041673"/>
              <a:gd name="connsiteX9714" fmla="*/ 2314015 w 5155357"/>
              <a:gd name="connsiteY9714" fmla="*/ 835418 h 1041673"/>
              <a:gd name="connsiteX9715" fmla="*/ 2313082 w 5155357"/>
              <a:gd name="connsiteY9715" fmla="*/ 838402 h 1041673"/>
              <a:gd name="connsiteX9716" fmla="*/ 2312958 w 5155357"/>
              <a:gd name="connsiteY9716" fmla="*/ 839957 h 1041673"/>
              <a:gd name="connsiteX9717" fmla="*/ 2313082 w 5155357"/>
              <a:gd name="connsiteY9717" fmla="*/ 834547 h 1041673"/>
              <a:gd name="connsiteX9718" fmla="*/ 2314015 w 5155357"/>
              <a:gd name="connsiteY9718" fmla="*/ 835418 h 1041673"/>
              <a:gd name="connsiteX9719" fmla="*/ 2314139 w 5155357"/>
              <a:gd name="connsiteY9719" fmla="*/ 835045 h 1041673"/>
              <a:gd name="connsiteX9720" fmla="*/ 2314761 w 5155357"/>
              <a:gd name="connsiteY9720" fmla="*/ 839024 h 1041673"/>
              <a:gd name="connsiteX9721" fmla="*/ 2316191 w 5155357"/>
              <a:gd name="connsiteY9721" fmla="*/ 837718 h 1041673"/>
              <a:gd name="connsiteX9722" fmla="*/ 2316875 w 5155357"/>
              <a:gd name="connsiteY9722" fmla="*/ 834671 h 1041673"/>
              <a:gd name="connsiteX9723" fmla="*/ 2317621 w 5155357"/>
              <a:gd name="connsiteY9723" fmla="*/ 832060 h 1041673"/>
              <a:gd name="connsiteX9724" fmla="*/ 2318678 w 5155357"/>
              <a:gd name="connsiteY9724" fmla="*/ 830257 h 1041673"/>
              <a:gd name="connsiteX9725" fmla="*/ 2319798 w 5155357"/>
              <a:gd name="connsiteY9725" fmla="*/ 832184 h 1041673"/>
              <a:gd name="connsiteX9726" fmla="*/ 2321103 w 5155357"/>
              <a:gd name="connsiteY9726" fmla="*/ 835542 h 1041673"/>
              <a:gd name="connsiteX9727" fmla="*/ 2322284 w 5155357"/>
              <a:gd name="connsiteY9727" fmla="*/ 816702 h 1041673"/>
              <a:gd name="connsiteX9728" fmla="*/ 2323155 w 5155357"/>
              <a:gd name="connsiteY9728" fmla="*/ 818754 h 1041673"/>
              <a:gd name="connsiteX9729" fmla="*/ 2322533 w 5155357"/>
              <a:gd name="connsiteY9729" fmla="*/ 821055 h 1041673"/>
              <a:gd name="connsiteX9730" fmla="*/ 2321476 w 5155357"/>
              <a:gd name="connsiteY9730" fmla="*/ 820308 h 1041673"/>
              <a:gd name="connsiteX9731" fmla="*/ 2320730 w 5155357"/>
              <a:gd name="connsiteY9731" fmla="*/ 823790 h 1041673"/>
              <a:gd name="connsiteX9732" fmla="*/ 2319984 w 5155357"/>
              <a:gd name="connsiteY9732" fmla="*/ 825842 h 1041673"/>
              <a:gd name="connsiteX9733" fmla="*/ 2319424 w 5155357"/>
              <a:gd name="connsiteY9733" fmla="*/ 824412 h 1041673"/>
              <a:gd name="connsiteX9734" fmla="*/ 2320357 w 5155357"/>
              <a:gd name="connsiteY9734" fmla="*/ 818754 h 1041673"/>
              <a:gd name="connsiteX9735" fmla="*/ 2321103 w 5155357"/>
              <a:gd name="connsiteY9735" fmla="*/ 814588 h 1041673"/>
              <a:gd name="connsiteX9736" fmla="*/ 2323591 w 5155357"/>
              <a:gd name="connsiteY9736" fmla="*/ 813718 h 1041673"/>
              <a:gd name="connsiteX9737" fmla="*/ 2322284 w 5155357"/>
              <a:gd name="connsiteY9737" fmla="*/ 816702 h 1041673"/>
              <a:gd name="connsiteX9738" fmla="*/ 2326575 w 5155357"/>
              <a:gd name="connsiteY9738" fmla="*/ 805262 h 1041673"/>
              <a:gd name="connsiteX9739" fmla="*/ 2325518 w 5155357"/>
              <a:gd name="connsiteY9739" fmla="*/ 807065 h 1041673"/>
              <a:gd name="connsiteX9740" fmla="*/ 2325145 w 5155357"/>
              <a:gd name="connsiteY9740" fmla="*/ 809738 h 1041673"/>
              <a:gd name="connsiteX9741" fmla="*/ 2324212 w 5155357"/>
              <a:gd name="connsiteY9741" fmla="*/ 811293 h 1041673"/>
              <a:gd name="connsiteX9742" fmla="*/ 2323715 w 5155357"/>
              <a:gd name="connsiteY9742" fmla="*/ 810174 h 1041673"/>
              <a:gd name="connsiteX9743" fmla="*/ 2323963 w 5155357"/>
              <a:gd name="connsiteY9743" fmla="*/ 806381 h 1041673"/>
              <a:gd name="connsiteX9744" fmla="*/ 2325145 w 5155357"/>
              <a:gd name="connsiteY9744" fmla="*/ 803272 h 1041673"/>
              <a:gd name="connsiteX9745" fmla="*/ 2326139 w 5155357"/>
              <a:gd name="connsiteY9745" fmla="*/ 801780 h 1041673"/>
              <a:gd name="connsiteX9746" fmla="*/ 2327818 w 5155357"/>
              <a:gd name="connsiteY9746" fmla="*/ 802526 h 1041673"/>
              <a:gd name="connsiteX9747" fmla="*/ 2326575 w 5155357"/>
              <a:gd name="connsiteY9747" fmla="*/ 805262 h 1041673"/>
              <a:gd name="connsiteX9748" fmla="*/ 2327072 w 5155357"/>
              <a:gd name="connsiteY9748" fmla="*/ 784867 h 1041673"/>
              <a:gd name="connsiteX9749" fmla="*/ 2327632 w 5155357"/>
              <a:gd name="connsiteY9749" fmla="*/ 784681 h 1041673"/>
              <a:gd name="connsiteX9750" fmla="*/ 2328192 w 5155357"/>
              <a:gd name="connsiteY9750" fmla="*/ 784805 h 1041673"/>
              <a:gd name="connsiteX9751" fmla="*/ 2327072 w 5155357"/>
              <a:gd name="connsiteY9751" fmla="*/ 784805 h 1041673"/>
              <a:gd name="connsiteX9752" fmla="*/ 2329871 w 5155357"/>
              <a:gd name="connsiteY9752" fmla="*/ 789344 h 1041673"/>
              <a:gd name="connsiteX9753" fmla="*/ 2331549 w 5155357"/>
              <a:gd name="connsiteY9753" fmla="*/ 788163 h 1041673"/>
              <a:gd name="connsiteX9754" fmla="*/ 2329871 w 5155357"/>
              <a:gd name="connsiteY9754" fmla="*/ 789344 h 1041673"/>
              <a:gd name="connsiteX9755" fmla="*/ 2330989 w 5155357"/>
              <a:gd name="connsiteY9755" fmla="*/ 769261 h 1041673"/>
              <a:gd name="connsiteX9756" fmla="*/ 2330803 w 5155357"/>
              <a:gd name="connsiteY9756" fmla="*/ 769261 h 1041673"/>
              <a:gd name="connsiteX9757" fmla="*/ 2330989 w 5155357"/>
              <a:gd name="connsiteY9757" fmla="*/ 767209 h 1041673"/>
              <a:gd name="connsiteX9758" fmla="*/ 2330989 w 5155357"/>
              <a:gd name="connsiteY9758" fmla="*/ 766960 h 1041673"/>
              <a:gd name="connsiteX9759" fmla="*/ 2330989 w 5155357"/>
              <a:gd name="connsiteY9759" fmla="*/ 769261 h 1041673"/>
              <a:gd name="connsiteX9760" fmla="*/ 2332668 w 5155357"/>
              <a:gd name="connsiteY9760" fmla="*/ 763603 h 1041673"/>
              <a:gd name="connsiteX9761" fmla="*/ 2331611 w 5155357"/>
              <a:gd name="connsiteY9761" fmla="*/ 764722 h 1041673"/>
              <a:gd name="connsiteX9762" fmla="*/ 2331673 w 5155357"/>
              <a:gd name="connsiteY9762" fmla="*/ 763851 h 1041673"/>
              <a:gd name="connsiteX9763" fmla="*/ 2332233 w 5155357"/>
              <a:gd name="connsiteY9763" fmla="*/ 763043 h 1041673"/>
              <a:gd name="connsiteX9764" fmla="*/ 2332606 w 5155357"/>
              <a:gd name="connsiteY9764" fmla="*/ 763043 h 1041673"/>
              <a:gd name="connsiteX9765" fmla="*/ 2332730 w 5155357"/>
              <a:gd name="connsiteY9765" fmla="*/ 763603 h 1041673"/>
              <a:gd name="connsiteX9766" fmla="*/ 2332730 w 5155357"/>
              <a:gd name="connsiteY9766" fmla="*/ 763603 h 1041673"/>
              <a:gd name="connsiteX9767" fmla="*/ 2332668 w 5155357"/>
              <a:gd name="connsiteY9767" fmla="*/ 763603 h 1041673"/>
              <a:gd name="connsiteX9768" fmla="*/ 2334409 w 5155357"/>
              <a:gd name="connsiteY9768" fmla="*/ 763043 h 1041673"/>
              <a:gd name="connsiteX9769" fmla="*/ 2334285 w 5155357"/>
              <a:gd name="connsiteY9769" fmla="*/ 762546 h 1041673"/>
              <a:gd name="connsiteX9770" fmla="*/ 2334347 w 5155357"/>
              <a:gd name="connsiteY9770" fmla="*/ 762546 h 1041673"/>
              <a:gd name="connsiteX9771" fmla="*/ 2334907 w 5155357"/>
              <a:gd name="connsiteY9771" fmla="*/ 759748 h 1041673"/>
              <a:gd name="connsiteX9772" fmla="*/ 2334409 w 5155357"/>
              <a:gd name="connsiteY9772" fmla="*/ 763105 h 1041673"/>
              <a:gd name="connsiteX9773" fmla="*/ 2331549 w 5155357"/>
              <a:gd name="connsiteY9773" fmla="*/ 762048 h 1041673"/>
              <a:gd name="connsiteX9774" fmla="*/ 2331673 w 5155357"/>
              <a:gd name="connsiteY9774" fmla="*/ 762048 h 1041673"/>
              <a:gd name="connsiteX9775" fmla="*/ 2330554 w 5155357"/>
              <a:gd name="connsiteY9775" fmla="*/ 763540 h 1041673"/>
              <a:gd name="connsiteX9776" fmla="*/ 2330617 w 5155357"/>
              <a:gd name="connsiteY9776" fmla="*/ 765530 h 1041673"/>
              <a:gd name="connsiteX9777" fmla="*/ 2330368 w 5155357"/>
              <a:gd name="connsiteY9777" fmla="*/ 765406 h 1041673"/>
              <a:gd name="connsiteX9778" fmla="*/ 2328689 w 5155357"/>
              <a:gd name="connsiteY9778" fmla="*/ 765965 h 1041673"/>
              <a:gd name="connsiteX9779" fmla="*/ 2329746 w 5155357"/>
              <a:gd name="connsiteY9779" fmla="*/ 767022 h 1041673"/>
              <a:gd name="connsiteX9780" fmla="*/ 2329746 w 5155357"/>
              <a:gd name="connsiteY9780" fmla="*/ 767271 h 1041673"/>
              <a:gd name="connsiteX9781" fmla="*/ 2329622 w 5155357"/>
              <a:gd name="connsiteY9781" fmla="*/ 768763 h 1041673"/>
              <a:gd name="connsiteX9782" fmla="*/ 2328689 w 5155357"/>
              <a:gd name="connsiteY9782" fmla="*/ 769758 h 1041673"/>
              <a:gd name="connsiteX9783" fmla="*/ 2326450 w 5155357"/>
              <a:gd name="connsiteY9783" fmla="*/ 783189 h 1041673"/>
              <a:gd name="connsiteX9784" fmla="*/ 2326326 w 5155357"/>
              <a:gd name="connsiteY9784" fmla="*/ 783189 h 1041673"/>
              <a:gd name="connsiteX9785" fmla="*/ 2324212 w 5155357"/>
              <a:gd name="connsiteY9785" fmla="*/ 783189 h 1041673"/>
              <a:gd name="connsiteX9786" fmla="*/ 2324772 w 5155357"/>
              <a:gd name="connsiteY9786" fmla="*/ 790961 h 1041673"/>
              <a:gd name="connsiteX9787" fmla="*/ 2321415 w 5155357"/>
              <a:gd name="connsiteY9787" fmla="*/ 796619 h 1041673"/>
              <a:gd name="connsiteX9788" fmla="*/ 2323653 w 5155357"/>
              <a:gd name="connsiteY9788" fmla="*/ 782069 h 1041673"/>
              <a:gd name="connsiteX9789" fmla="*/ 2325891 w 5155357"/>
              <a:gd name="connsiteY9789" fmla="*/ 779334 h 1041673"/>
              <a:gd name="connsiteX9790" fmla="*/ 2324772 w 5155357"/>
              <a:gd name="connsiteY9790" fmla="*/ 779893 h 1041673"/>
              <a:gd name="connsiteX9791" fmla="*/ 2332606 w 5155357"/>
              <a:gd name="connsiteY9791" fmla="*/ 746317 h 1041673"/>
              <a:gd name="connsiteX9792" fmla="*/ 2332979 w 5155357"/>
              <a:gd name="connsiteY9792" fmla="*/ 739229 h 1041673"/>
              <a:gd name="connsiteX9793" fmla="*/ 2333477 w 5155357"/>
              <a:gd name="connsiteY9793" fmla="*/ 740100 h 1041673"/>
              <a:gd name="connsiteX9794" fmla="*/ 2333726 w 5155357"/>
              <a:gd name="connsiteY9794" fmla="*/ 740100 h 1041673"/>
              <a:gd name="connsiteX9795" fmla="*/ 2334472 w 5155357"/>
              <a:gd name="connsiteY9795" fmla="*/ 739540 h 1041673"/>
              <a:gd name="connsiteX9796" fmla="*/ 2334596 w 5155357"/>
              <a:gd name="connsiteY9796" fmla="*/ 738359 h 1041673"/>
              <a:gd name="connsiteX9797" fmla="*/ 2334844 w 5155357"/>
              <a:gd name="connsiteY9797" fmla="*/ 738359 h 1041673"/>
              <a:gd name="connsiteX9798" fmla="*/ 2338202 w 5155357"/>
              <a:gd name="connsiteY9798" fmla="*/ 726731 h 1041673"/>
              <a:gd name="connsiteX9799" fmla="*/ 2334285 w 5155357"/>
              <a:gd name="connsiteY9799" fmla="*/ 750110 h 1041673"/>
              <a:gd name="connsiteX9800" fmla="*/ 2334409 w 5155357"/>
              <a:gd name="connsiteY9800" fmla="*/ 750110 h 1041673"/>
              <a:gd name="connsiteX9801" fmla="*/ 2333601 w 5155357"/>
              <a:gd name="connsiteY9801" fmla="*/ 751416 h 1041673"/>
              <a:gd name="connsiteX9802" fmla="*/ 2333911 w 5155357"/>
              <a:gd name="connsiteY9802" fmla="*/ 751913 h 1041673"/>
              <a:gd name="connsiteX9803" fmla="*/ 2334036 w 5155357"/>
              <a:gd name="connsiteY9803" fmla="*/ 751913 h 1041673"/>
              <a:gd name="connsiteX9804" fmla="*/ 2334472 w 5155357"/>
              <a:gd name="connsiteY9804" fmla="*/ 751602 h 1041673"/>
              <a:gd name="connsiteX9805" fmla="*/ 2334969 w 5155357"/>
              <a:gd name="connsiteY9805" fmla="*/ 750732 h 1041673"/>
              <a:gd name="connsiteX9806" fmla="*/ 2336026 w 5155357"/>
              <a:gd name="connsiteY9806" fmla="*/ 756204 h 1041673"/>
              <a:gd name="connsiteX9807" fmla="*/ 2331549 w 5155357"/>
              <a:gd name="connsiteY9807" fmla="*/ 761862 h 1041673"/>
              <a:gd name="connsiteX9808" fmla="*/ 2339943 w 5155357"/>
              <a:gd name="connsiteY9808" fmla="*/ 745758 h 1041673"/>
              <a:gd name="connsiteX9809" fmla="*/ 2338264 w 5155357"/>
              <a:gd name="connsiteY9809" fmla="*/ 744701 h 1041673"/>
              <a:gd name="connsiteX9810" fmla="*/ 2339943 w 5155357"/>
              <a:gd name="connsiteY9810" fmla="*/ 745758 h 1041673"/>
              <a:gd name="connsiteX9811" fmla="*/ 2341062 w 5155357"/>
              <a:gd name="connsiteY9811" fmla="*/ 699498 h 1041673"/>
              <a:gd name="connsiteX9812" fmla="*/ 2342182 w 5155357"/>
              <a:gd name="connsiteY9812" fmla="*/ 700057 h 1041673"/>
              <a:gd name="connsiteX9813" fmla="*/ 2342182 w 5155357"/>
              <a:gd name="connsiteY9813" fmla="*/ 700057 h 1041673"/>
              <a:gd name="connsiteX9814" fmla="*/ 2342119 w 5155357"/>
              <a:gd name="connsiteY9814" fmla="*/ 700244 h 1041673"/>
              <a:gd name="connsiteX9815" fmla="*/ 2342119 w 5155357"/>
              <a:gd name="connsiteY9815" fmla="*/ 700617 h 1041673"/>
              <a:gd name="connsiteX9816" fmla="*/ 2341995 w 5155357"/>
              <a:gd name="connsiteY9816" fmla="*/ 701114 h 1041673"/>
              <a:gd name="connsiteX9817" fmla="*/ 2340503 w 5155357"/>
              <a:gd name="connsiteY9817" fmla="*/ 700555 h 1041673"/>
              <a:gd name="connsiteX9818" fmla="*/ 2341062 w 5155357"/>
              <a:gd name="connsiteY9818" fmla="*/ 699498 h 1041673"/>
              <a:gd name="connsiteX9819" fmla="*/ 2342182 w 5155357"/>
              <a:gd name="connsiteY9819" fmla="*/ 747499 h 1041673"/>
              <a:gd name="connsiteX9820" fmla="*/ 2342182 w 5155357"/>
              <a:gd name="connsiteY9820" fmla="*/ 747499 h 1041673"/>
              <a:gd name="connsiteX9821" fmla="*/ 2346037 w 5155357"/>
              <a:gd name="connsiteY9821" fmla="*/ 711747 h 1041673"/>
              <a:gd name="connsiteX9822" fmla="*/ 2345477 w 5155357"/>
              <a:gd name="connsiteY9822" fmla="*/ 707829 h 1041673"/>
              <a:gd name="connsiteX9823" fmla="*/ 2343798 w 5155357"/>
              <a:gd name="connsiteY9823" fmla="*/ 708949 h 1041673"/>
              <a:gd name="connsiteX9824" fmla="*/ 2343238 w 5155357"/>
              <a:gd name="connsiteY9824" fmla="*/ 701674 h 1041673"/>
              <a:gd name="connsiteX9825" fmla="*/ 2343052 w 5155357"/>
              <a:gd name="connsiteY9825" fmla="*/ 701674 h 1041673"/>
              <a:gd name="connsiteX9826" fmla="*/ 2343238 w 5155357"/>
              <a:gd name="connsiteY9826" fmla="*/ 700741 h 1041673"/>
              <a:gd name="connsiteX9827" fmla="*/ 2343238 w 5155357"/>
              <a:gd name="connsiteY9827" fmla="*/ 700493 h 1041673"/>
              <a:gd name="connsiteX9828" fmla="*/ 2343798 w 5155357"/>
              <a:gd name="connsiteY9828" fmla="*/ 699000 h 1041673"/>
              <a:gd name="connsiteX9829" fmla="*/ 2346037 w 5155357"/>
              <a:gd name="connsiteY9829" fmla="*/ 711747 h 1041673"/>
              <a:gd name="connsiteX9830" fmla="*/ 2590518 w 5155357"/>
              <a:gd name="connsiteY9830" fmla="*/ 97620 h 1041673"/>
              <a:gd name="connsiteX9831" fmla="*/ 2592259 w 5155357"/>
              <a:gd name="connsiteY9831" fmla="*/ 96936 h 1041673"/>
              <a:gd name="connsiteX9832" fmla="*/ 2594995 w 5155357"/>
              <a:gd name="connsiteY9832" fmla="*/ 97123 h 1041673"/>
              <a:gd name="connsiteX9833" fmla="*/ 2599844 w 5155357"/>
              <a:gd name="connsiteY9833" fmla="*/ 96625 h 1041673"/>
              <a:gd name="connsiteX9834" fmla="*/ 2601399 w 5155357"/>
              <a:gd name="connsiteY9834" fmla="*/ 97807 h 1041673"/>
              <a:gd name="connsiteX9835" fmla="*/ 2597793 w 5155357"/>
              <a:gd name="connsiteY9835" fmla="*/ 98864 h 1041673"/>
              <a:gd name="connsiteX9836" fmla="*/ 2593316 w 5155357"/>
              <a:gd name="connsiteY9836" fmla="*/ 100605 h 1041673"/>
              <a:gd name="connsiteX9837" fmla="*/ 2588653 w 5155357"/>
              <a:gd name="connsiteY9837" fmla="*/ 99361 h 1041673"/>
              <a:gd name="connsiteX9838" fmla="*/ 2590518 w 5155357"/>
              <a:gd name="connsiteY9838" fmla="*/ 97620 h 1041673"/>
              <a:gd name="connsiteX9839" fmla="*/ 2569751 w 5155357"/>
              <a:gd name="connsiteY9839" fmla="*/ 111859 h 1041673"/>
              <a:gd name="connsiteX9840" fmla="*/ 2572860 w 5155357"/>
              <a:gd name="connsiteY9840" fmla="*/ 111734 h 1041673"/>
              <a:gd name="connsiteX9841" fmla="*/ 2577336 w 5155357"/>
              <a:gd name="connsiteY9841" fmla="*/ 110864 h 1041673"/>
              <a:gd name="connsiteX9842" fmla="*/ 2582497 w 5155357"/>
              <a:gd name="connsiteY9842" fmla="*/ 109993 h 1041673"/>
              <a:gd name="connsiteX9843" fmla="*/ 2586974 w 5155357"/>
              <a:gd name="connsiteY9843" fmla="*/ 110491 h 1041673"/>
              <a:gd name="connsiteX9844" fmla="*/ 2591824 w 5155357"/>
              <a:gd name="connsiteY9844" fmla="*/ 110180 h 1041673"/>
              <a:gd name="connsiteX9845" fmla="*/ 2593005 w 5155357"/>
              <a:gd name="connsiteY9845" fmla="*/ 111734 h 1041673"/>
              <a:gd name="connsiteX9846" fmla="*/ 2589896 w 5155357"/>
              <a:gd name="connsiteY9846" fmla="*/ 111734 h 1041673"/>
              <a:gd name="connsiteX9847" fmla="*/ 2586290 w 5155357"/>
              <a:gd name="connsiteY9847" fmla="*/ 111859 h 1041673"/>
              <a:gd name="connsiteX9848" fmla="*/ 2582497 w 5155357"/>
              <a:gd name="connsiteY9848" fmla="*/ 112916 h 1041673"/>
              <a:gd name="connsiteX9849" fmla="*/ 2579077 w 5155357"/>
              <a:gd name="connsiteY9849" fmla="*/ 112232 h 1041673"/>
              <a:gd name="connsiteX9850" fmla="*/ 2574227 w 5155357"/>
              <a:gd name="connsiteY9850" fmla="*/ 113289 h 1041673"/>
              <a:gd name="connsiteX9851" fmla="*/ 2569067 w 5155357"/>
              <a:gd name="connsiteY9851" fmla="*/ 113413 h 1041673"/>
              <a:gd name="connsiteX9852" fmla="*/ 2569751 w 5155357"/>
              <a:gd name="connsiteY9852" fmla="*/ 111859 h 1041673"/>
              <a:gd name="connsiteX9853" fmla="*/ 2547740 w 5155357"/>
              <a:gd name="connsiteY9853" fmla="*/ 114968 h 1041673"/>
              <a:gd name="connsiteX9854" fmla="*/ 2551035 w 5155357"/>
              <a:gd name="connsiteY9854" fmla="*/ 114470 h 1041673"/>
              <a:gd name="connsiteX9855" fmla="*/ 2554828 w 5155357"/>
              <a:gd name="connsiteY9855" fmla="*/ 113289 h 1041673"/>
              <a:gd name="connsiteX9856" fmla="*/ 2561730 w 5155357"/>
              <a:gd name="connsiteY9856" fmla="*/ 113973 h 1041673"/>
              <a:gd name="connsiteX9857" fmla="*/ 2559491 w 5155357"/>
              <a:gd name="connsiteY9857" fmla="*/ 114284 h 1041673"/>
              <a:gd name="connsiteX9858" fmla="*/ 2555885 w 5155357"/>
              <a:gd name="connsiteY9858" fmla="*/ 115527 h 1041673"/>
              <a:gd name="connsiteX9859" fmla="*/ 2551409 w 5155357"/>
              <a:gd name="connsiteY9859" fmla="*/ 116709 h 1041673"/>
              <a:gd name="connsiteX9860" fmla="*/ 2546372 w 5155357"/>
              <a:gd name="connsiteY9860" fmla="*/ 116335 h 1041673"/>
              <a:gd name="connsiteX9861" fmla="*/ 2547740 w 5155357"/>
              <a:gd name="connsiteY9861" fmla="*/ 114968 h 1041673"/>
              <a:gd name="connsiteX9862" fmla="*/ 2528589 w 5155357"/>
              <a:gd name="connsiteY9862" fmla="*/ 109372 h 1041673"/>
              <a:gd name="connsiteX9863" fmla="*/ 2522434 w 5155357"/>
              <a:gd name="connsiteY9863" fmla="*/ 111672 h 1041673"/>
              <a:gd name="connsiteX9864" fmla="*/ 2528589 w 5155357"/>
              <a:gd name="connsiteY9864" fmla="*/ 109372 h 1041673"/>
              <a:gd name="connsiteX9865" fmla="*/ 2515780 w 5155357"/>
              <a:gd name="connsiteY9865" fmla="*/ 122740 h 1041673"/>
              <a:gd name="connsiteX9866" fmla="*/ 2522683 w 5155357"/>
              <a:gd name="connsiteY9866" fmla="*/ 120688 h 1041673"/>
              <a:gd name="connsiteX9867" fmla="*/ 2529211 w 5155357"/>
              <a:gd name="connsiteY9867" fmla="*/ 120688 h 1041673"/>
              <a:gd name="connsiteX9868" fmla="*/ 2526600 w 5155357"/>
              <a:gd name="connsiteY9868" fmla="*/ 121185 h 1041673"/>
              <a:gd name="connsiteX9869" fmla="*/ 2521998 w 5155357"/>
              <a:gd name="connsiteY9869" fmla="*/ 122553 h 1041673"/>
              <a:gd name="connsiteX9870" fmla="*/ 2515594 w 5155357"/>
              <a:gd name="connsiteY9870" fmla="*/ 124978 h 1041673"/>
              <a:gd name="connsiteX9871" fmla="*/ 2515780 w 5155357"/>
              <a:gd name="connsiteY9871" fmla="*/ 122740 h 1041673"/>
              <a:gd name="connsiteX9872" fmla="*/ 2487241 w 5155357"/>
              <a:gd name="connsiteY9872" fmla="*/ 129890 h 1041673"/>
              <a:gd name="connsiteX9873" fmla="*/ 2491718 w 5155357"/>
              <a:gd name="connsiteY9873" fmla="*/ 129393 h 1041673"/>
              <a:gd name="connsiteX9874" fmla="*/ 2498620 w 5155357"/>
              <a:gd name="connsiteY9874" fmla="*/ 126968 h 1041673"/>
              <a:gd name="connsiteX9875" fmla="*/ 2503097 w 5155357"/>
              <a:gd name="connsiteY9875" fmla="*/ 125600 h 1041673"/>
              <a:gd name="connsiteX9876" fmla="*/ 2508941 w 5155357"/>
              <a:gd name="connsiteY9876" fmla="*/ 125786 h 1041673"/>
              <a:gd name="connsiteX9877" fmla="*/ 2504962 w 5155357"/>
              <a:gd name="connsiteY9877" fmla="*/ 127341 h 1041673"/>
              <a:gd name="connsiteX9878" fmla="*/ 2499490 w 5155357"/>
              <a:gd name="connsiteY9878" fmla="*/ 129206 h 1041673"/>
              <a:gd name="connsiteX9879" fmla="*/ 2495013 w 5155357"/>
              <a:gd name="connsiteY9879" fmla="*/ 129890 h 1041673"/>
              <a:gd name="connsiteX9880" fmla="*/ 2489791 w 5155357"/>
              <a:gd name="connsiteY9880" fmla="*/ 132129 h 1041673"/>
              <a:gd name="connsiteX9881" fmla="*/ 2485998 w 5155357"/>
              <a:gd name="connsiteY9881" fmla="*/ 132688 h 1041673"/>
              <a:gd name="connsiteX9882" fmla="*/ 2487241 w 5155357"/>
              <a:gd name="connsiteY9882" fmla="*/ 129890 h 1041673"/>
              <a:gd name="connsiteX9883" fmla="*/ 2471697 w 5155357"/>
              <a:gd name="connsiteY9883" fmla="*/ 123983 h 1041673"/>
              <a:gd name="connsiteX9884" fmla="*/ 2480651 w 5155357"/>
              <a:gd name="connsiteY9884" fmla="*/ 122802 h 1041673"/>
              <a:gd name="connsiteX9885" fmla="*/ 2481770 w 5155357"/>
              <a:gd name="connsiteY9885" fmla="*/ 121123 h 1041673"/>
              <a:gd name="connsiteX9886" fmla="*/ 2484568 w 5155357"/>
              <a:gd name="connsiteY9886" fmla="*/ 122304 h 1041673"/>
              <a:gd name="connsiteX9887" fmla="*/ 2472816 w 5155357"/>
              <a:gd name="connsiteY9887" fmla="*/ 127838 h 1041673"/>
              <a:gd name="connsiteX9888" fmla="*/ 2471697 w 5155357"/>
              <a:gd name="connsiteY9888" fmla="*/ 125040 h 1041673"/>
              <a:gd name="connsiteX9889" fmla="*/ 2471697 w 5155357"/>
              <a:gd name="connsiteY9889" fmla="*/ 125040 h 1041673"/>
              <a:gd name="connsiteX9890" fmla="*/ 2471759 w 5155357"/>
              <a:gd name="connsiteY9890" fmla="*/ 124729 h 1041673"/>
              <a:gd name="connsiteX9891" fmla="*/ 2471572 w 5155357"/>
              <a:gd name="connsiteY9891" fmla="*/ 123921 h 1041673"/>
              <a:gd name="connsiteX9892" fmla="*/ 2471759 w 5155357"/>
              <a:gd name="connsiteY9892" fmla="*/ 123921 h 1041673"/>
              <a:gd name="connsiteX9893" fmla="*/ 2468340 w 5155357"/>
              <a:gd name="connsiteY9893" fmla="*/ 123983 h 1041673"/>
              <a:gd name="connsiteX9894" fmla="*/ 2470391 w 5155357"/>
              <a:gd name="connsiteY9894" fmla="*/ 124419 h 1041673"/>
              <a:gd name="connsiteX9895" fmla="*/ 2470454 w 5155357"/>
              <a:gd name="connsiteY9895" fmla="*/ 124667 h 1041673"/>
              <a:gd name="connsiteX9896" fmla="*/ 2469459 w 5155357"/>
              <a:gd name="connsiteY9896" fmla="*/ 126097 h 1041673"/>
              <a:gd name="connsiteX9897" fmla="*/ 2467717 w 5155357"/>
              <a:gd name="connsiteY9897" fmla="*/ 126097 h 1041673"/>
              <a:gd name="connsiteX9898" fmla="*/ 2468278 w 5155357"/>
              <a:gd name="connsiteY9898" fmla="*/ 123983 h 1041673"/>
              <a:gd name="connsiteX9899" fmla="*/ 2448194 w 5155357"/>
              <a:gd name="connsiteY9899" fmla="*/ 133372 h 1041673"/>
              <a:gd name="connsiteX9900" fmla="*/ 2455469 w 5155357"/>
              <a:gd name="connsiteY9900" fmla="*/ 131134 h 1041673"/>
              <a:gd name="connsiteX9901" fmla="*/ 2463303 w 5155357"/>
              <a:gd name="connsiteY9901" fmla="*/ 126159 h 1041673"/>
              <a:gd name="connsiteX9902" fmla="*/ 2467717 w 5155357"/>
              <a:gd name="connsiteY9902" fmla="*/ 126719 h 1041673"/>
              <a:gd name="connsiteX9903" fmla="*/ 2469396 w 5155357"/>
              <a:gd name="connsiteY9903" fmla="*/ 126719 h 1041673"/>
              <a:gd name="connsiteX9904" fmla="*/ 2458266 w 5155357"/>
              <a:gd name="connsiteY9904" fmla="*/ 133310 h 1041673"/>
              <a:gd name="connsiteX9905" fmla="*/ 2440982 w 5155357"/>
              <a:gd name="connsiteY9905" fmla="*/ 136667 h 1041673"/>
              <a:gd name="connsiteX9906" fmla="*/ 2448256 w 5155357"/>
              <a:gd name="connsiteY9906" fmla="*/ 133310 h 1041673"/>
              <a:gd name="connsiteX9907" fmla="*/ 2433395 w 5155357"/>
              <a:gd name="connsiteY9907" fmla="*/ 126533 h 1041673"/>
              <a:gd name="connsiteX9908" fmla="*/ 2431157 w 5155357"/>
              <a:gd name="connsiteY9908" fmla="*/ 126533 h 1041673"/>
              <a:gd name="connsiteX9909" fmla="*/ 2428422 w 5155357"/>
              <a:gd name="connsiteY9909" fmla="*/ 126719 h 1041673"/>
              <a:gd name="connsiteX9910" fmla="*/ 2437064 w 5155357"/>
              <a:gd name="connsiteY9910" fmla="*/ 124294 h 1041673"/>
              <a:gd name="connsiteX9911" fmla="*/ 2433395 w 5155357"/>
              <a:gd name="connsiteY9911" fmla="*/ 126533 h 1041673"/>
              <a:gd name="connsiteX9912" fmla="*/ 2426431 w 5155357"/>
              <a:gd name="connsiteY9912" fmla="*/ 457752 h 1041673"/>
              <a:gd name="connsiteX9913" fmla="*/ 2425872 w 5155357"/>
              <a:gd name="connsiteY9913" fmla="*/ 461731 h 1041673"/>
              <a:gd name="connsiteX9914" fmla="*/ 2426431 w 5155357"/>
              <a:gd name="connsiteY9914" fmla="*/ 457752 h 1041673"/>
              <a:gd name="connsiteX9915" fmla="*/ 2424753 w 5155357"/>
              <a:gd name="connsiteY9915" fmla="*/ 464405 h 1041673"/>
              <a:gd name="connsiteX9916" fmla="*/ 2421955 w 5155357"/>
              <a:gd name="connsiteY9916" fmla="*/ 473358 h 1041673"/>
              <a:gd name="connsiteX9917" fmla="*/ 2424753 w 5155357"/>
              <a:gd name="connsiteY9917" fmla="*/ 464405 h 1041673"/>
              <a:gd name="connsiteX9918" fmla="*/ 2402991 w 5155357"/>
              <a:gd name="connsiteY9918" fmla="*/ 483928 h 1041673"/>
              <a:gd name="connsiteX9919" fmla="*/ 2403177 w 5155357"/>
              <a:gd name="connsiteY9919" fmla="*/ 483928 h 1041673"/>
              <a:gd name="connsiteX9920" fmla="*/ 2404856 w 5155357"/>
              <a:gd name="connsiteY9920" fmla="*/ 478706 h 1041673"/>
              <a:gd name="connsiteX9921" fmla="*/ 2405913 w 5155357"/>
              <a:gd name="connsiteY9921" fmla="*/ 474042 h 1041673"/>
              <a:gd name="connsiteX9922" fmla="*/ 2406784 w 5155357"/>
              <a:gd name="connsiteY9922" fmla="*/ 470249 h 1041673"/>
              <a:gd name="connsiteX9923" fmla="*/ 2409395 w 5155357"/>
              <a:gd name="connsiteY9923" fmla="*/ 470125 h 1041673"/>
              <a:gd name="connsiteX9924" fmla="*/ 2408152 w 5155357"/>
              <a:gd name="connsiteY9924" fmla="*/ 475099 h 1041673"/>
              <a:gd name="connsiteX9925" fmla="*/ 2407468 w 5155357"/>
              <a:gd name="connsiteY9925" fmla="*/ 479949 h 1041673"/>
              <a:gd name="connsiteX9926" fmla="*/ 2405415 w 5155357"/>
              <a:gd name="connsiteY9926" fmla="*/ 483369 h 1041673"/>
              <a:gd name="connsiteX9927" fmla="*/ 2404110 w 5155357"/>
              <a:gd name="connsiteY9927" fmla="*/ 485110 h 1041673"/>
              <a:gd name="connsiteX9928" fmla="*/ 2403177 w 5155357"/>
              <a:gd name="connsiteY9928" fmla="*/ 483928 h 1041673"/>
              <a:gd name="connsiteX9929" fmla="*/ 2402991 w 5155357"/>
              <a:gd name="connsiteY9929" fmla="*/ 484426 h 1041673"/>
              <a:gd name="connsiteX9930" fmla="*/ 2402991 w 5155357"/>
              <a:gd name="connsiteY9930" fmla="*/ 483991 h 1041673"/>
              <a:gd name="connsiteX9931" fmla="*/ 2400380 w 5155357"/>
              <a:gd name="connsiteY9931" fmla="*/ 496551 h 1041673"/>
              <a:gd name="connsiteX9932" fmla="*/ 2401126 w 5155357"/>
              <a:gd name="connsiteY9932" fmla="*/ 491576 h 1041673"/>
              <a:gd name="connsiteX9933" fmla="*/ 2402991 w 5155357"/>
              <a:gd name="connsiteY9933" fmla="*/ 490519 h 1041673"/>
              <a:gd name="connsiteX9934" fmla="*/ 2402618 w 5155357"/>
              <a:gd name="connsiteY9934" fmla="*/ 494499 h 1041673"/>
              <a:gd name="connsiteX9935" fmla="*/ 2400317 w 5155357"/>
              <a:gd name="connsiteY9935" fmla="*/ 497545 h 1041673"/>
              <a:gd name="connsiteX9936" fmla="*/ 2400380 w 5155357"/>
              <a:gd name="connsiteY9936" fmla="*/ 496551 h 1041673"/>
              <a:gd name="connsiteX9937" fmla="*/ 2398141 w 5155357"/>
              <a:gd name="connsiteY9937" fmla="*/ 502271 h 1041673"/>
              <a:gd name="connsiteX9938" fmla="*/ 2400255 w 5155357"/>
              <a:gd name="connsiteY9938" fmla="*/ 502271 h 1041673"/>
              <a:gd name="connsiteX9939" fmla="*/ 2398825 w 5155357"/>
              <a:gd name="connsiteY9939" fmla="*/ 507245 h 1041673"/>
              <a:gd name="connsiteX9940" fmla="*/ 2397830 w 5155357"/>
              <a:gd name="connsiteY9940" fmla="*/ 505380 h 1041673"/>
              <a:gd name="connsiteX9941" fmla="*/ 2398141 w 5155357"/>
              <a:gd name="connsiteY9941" fmla="*/ 502271 h 1041673"/>
              <a:gd name="connsiteX9942" fmla="*/ 2392545 w 5155357"/>
              <a:gd name="connsiteY9942" fmla="*/ 520613 h 1041673"/>
              <a:gd name="connsiteX9943" fmla="*/ 2394286 w 5155357"/>
              <a:gd name="connsiteY9943" fmla="*/ 514955 h 1041673"/>
              <a:gd name="connsiteX9944" fmla="*/ 2396338 w 5155357"/>
              <a:gd name="connsiteY9944" fmla="*/ 515452 h 1041673"/>
              <a:gd name="connsiteX9945" fmla="*/ 2394783 w 5155357"/>
              <a:gd name="connsiteY9945" fmla="*/ 520489 h 1041673"/>
              <a:gd name="connsiteX9946" fmla="*/ 2393727 w 5155357"/>
              <a:gd name="connsiteY9946" fmla="*/ 523536 h 1041673"/>
              <a:gd name="connsiteX9947" fmla="*/ 2392732 w 5155357"/>
              <a:gd name="connsiteY9947" fmla="*/ 526831 h 1041673"/>
              <a:gd name="connsiteX9948" fmla="*/ 2392545 w 5155357"/>
              <a:gd name="connsiteY9948" fmla="*/ 520613 h 1041673"/>
              <a:gd name="connsiteX9949" fmla="*/ 2390182 w 5155357"/>
              <a:gd name="connsiteY9949" fmla="*/ 532054 h 1041673"/>
              <a:gd name="connsiteX9950" fmla="*/ 2391861 w 5155357"/>
              <a:gd name="connsiteY9950" fmla="*/ 533111 h 1041673"/>
              <a:gd name="connsiteX9951" fmla="*/ 2390182 w 5155357"/>
              <a:gd name="connsiteY9951" fmla="*/ 533111 h 1041673"/>
              <a:gd name="connsiteX9952" fmla="*/ 2390182 w 5155357"/>
              <a:gd name="connsiteY9952" fmla="*/ 532054 h 1041673"/>
              <a:gd name="connsiteX9953" fmla="*/ 2371529 w 5155357"/>
              <a:gd name="connsiteY9953" fmla="*/ 610584 h 1041673"/>
              <a:gd name="connsiteX9954" fmla="*/ 2370721 w 5155357"/>
              <a:gd name="connsiteY9954" fmla="*/ 614190 h 1041673"/>
              <a:gd name="connsiteX9955" fmla="*/ 2368917 w 5155357"/>
              <a:gd name="connsiteY9955" fmla="*/ 616677 h 1041673"/>
              <a:gd name="connsiteX9956" fmla="*/ 2369726 w 5155357"/>
              <a:gd name="connsiteY9956" fmla="*/ 609465 h 1041673"/>
              <a:gd name="connsiteX9957" fmla="*/ 2372275 w 5155357"/>
              <a:gd name="connsiteY9957" fmla="*/ 606480 h 1041673"/>
              <a:gd name="connsiteX9958" fmla="*/ 2371529 w 5155357"/>
              <a:gd name="connsiteY9958" fmla="*/ 610584 h 1041673"/>
              <a:gd name="connsiteX9959" fmla="*/ 2373705 w 5155357"/>
              <a:gd name="connsiteY9959" fmla="*/ 600014 h 1041673"/>
              <a:gd name="connsiteX9960" fmla="*/ 2372275 w 5155357"/>
              <a:gd name="connsiteY9960" fmla="*/ 601009 h 1041673"/>
              <a:gd name="connsiteX9961" fmla="*/ 2373332 w 5155357"/>
              <a:gd name="connsiteY9961" fmla="*/ 595599 h 1041673"/>
              <a:gd name="connsiteX9962" fmla="*/ 2375260 w 5155357"/>
              <a:gd name="connsiteY9962" fmla="*/ 596283 h 1041673"/>
              <a:gd name="connsiteX9963" fmla="*/ 2373705 w 5155357"/>
              <a:gd name="connsiteY9963" fmla="*/ 600014 h 1041673"/>
              <a:gd name="connsiteX9964" fmla="*/ 2375074 w 5155357"/>
              <a:gd name="connsiteY9964" fmla="*/ 593361 h 1041673"/>
              <a:gd name="connsiteX9965" fmla="*/ 2377312 w 5155357"/>
              <a:gd name="connsiteY9965" fmla="*/ 586646 h 1041673"/>
              <a:gd name="connsiteX9966" fmla="*/ 2375074 w 5155357"/>
              <a:gd name="connsiteY9966" fmla="*/ 593361 h 1041673"/>
              <a:gd name="connsiteX9967" fmla="*/ 2380856 w 5155357"/>
              <a:gd name="connsiteY9967" fmla="*/ 577568 h 1041673"/>
              <a:gd name="connsiteX9968" fmla="*/ 2379301 w 5155357"/>
              <a:gd name="connsiteY9968" fmla="*/ 579433 h 1041673"/>
              <a:gd name="connsiteX9969" fmla="*/ 2378742 w 5155357"/>
              <a:gd name="connsiteY9969" fmla="*/ 582853 h 1041673"/>
              <a:gd name="connsiteX9970" fmla="*/ 2378555 w 5155357"/>
              <a:gd name="connsiteY9970" fmla="*/ 583599 h 1041673"/>
              <a:gd name="connsiteX9971" fmla="*/ 2377871 w 5155357"/>
              <a:gd name="connsiteY9971" fmla="*/ 580117 h 1041673"/>
              <a:gd name="connsiteX9972" fmla="*/ 2378929 w 5155357"/>
              <a:gd name="connsiteY9972" fmla="*/ 575827 h 1041673"/>
              <a:gd name="connsiteX9973" fmla="*/ 2380669 w 5155357"/>
              <a:gd name="connsiteY9973" fmla="*/ 572718 h 1041673"/>
              <a:gd name="connsiteX9974" fmla="*/ 2380856 w 5155357"/>
              <a:gd name="connsiteY9974" fmla="*/ 577568 h 1041673"/>
              <a:gd name="connsiteX9975" fmla="*/ 2380856 w 5155357"/>
              <a:gd name="connsiteY9975" fmla="*/ 567868 h 1041673"/>
              <a:gd name="connsiteX9976" fmla="*/ 2382721 w 5155357"/>
              <a:gd name="connsiteY9976" fmla="*/ 562396 h 1041673"/>
              <a:gd name="connsiteX9977" fmla="*/ 2384089 w 5155357"/>
              <a:gd name="connsiteY9977" fmla="*/ 560158 h 1041673"/>
              <a:gd name="connsiteX9978" fmla="*/ 2383218 w 5155357"/>
              <a:gd name="connsiteY9978" fmla="*/ 556676 h 1041673"/>
              <a:gd name="connsiteX9979" fmla="*/ 2385457 w 5155357"/>
              <a:gd name="connsiteY9979" fmla="*/ 554997 h 1041673"/>
              <a:gd name="connsiteX9980" fmla="*/ 2386016 w 5155357"/>
              <a:gd name="connsiteY9980" fmla="*/ 553070 h 1041673"/>
              <a:gd name="connsiteX9981" fmla="*/ 2385332 w 5155357"/>
              <a:gd name="connsiteY9981" fmla="*/ 549650 h 1041673"/>
              <a:gd name="connsiteX9982" fmla="*/ 2386327 w 5155357"/>
              <a:gd name="connsiteY9982" fmla="*/ 546728 h 1041673"/>
              <a:gd name="connsiteX9983" fmla="*/ 2388069 w 5155357"/>
              <a:gd name="connsiteY9983" fmla="*/ 540137 h 1041673"/>
              <a:gd name="connsiteX9984" fmla="*/ 2389933 w 5155357"/>
              <a:gd name="connsiteY9984" fmla="*/ 536344 h 1041673"/>
              <a:gd name="connsiteX9985" fmla="*/ 2389436 w 5155357"/>
              <a:gd name="connsiteY9985" fmla="*/ 539453 h 1041673"/>
              <a:gd name="connsiteX9986" fmla="*/ 2389436 w 5155357"/>
              <a:gd name="connsiteY9986" fmla="*/ 543059 h 1041673"/>
              <a:gd name="connsiteX9987" fmla="*/ 2388255 w 5155357"/>
              <a:gd name="connsiteY9987" fmla="*/ 546728 h 1041673"/>
              <a:gd name="connsiteX9988" fmla="*/ 2388255 w 5155357"/>
              <a:gd name="connsiteY9988" fmla="*/ 549961 h 1041673"/>
              <a:gd name="connsiteX9989" fmla="*/ 2388255 w 5155357"/>
              <a:gd name="connsiteY9989" fmla="*/ 553940 h 1041673"/>
              <a:gd name="connsiteX9990" fmla="*/ 2385830 w 5155357"/>
              <a:gd name="connsiteY9990" fmla="*/ 558915 h 1041673"/>
              <a:gd name="connsiteX9991" fmla="*/ 2385644 w 5155357"/>
              <a:gd name="connsiteY9991" fmla="*/ 561526 h 1041673"/>
              <a:gd name="connsiteX9992" fmla="*/ 2383592 w 5155357"/>
              <a:gd name="connsiteY9992" fmla="*/ 564075 h 1041673"/>
              <a:gd name="connsiteX9993" fmla="*/ 2380856 w 5155357"/>
              <a:gd name="connsiteY9993" fmla="*/ 567868 h 1041673"/>
              <a:gd name="connsiteX9994" fmla="*/ 2391861 w 5155357"/>
              <a:gd name="connsiteY9994" fmla="*/ 600076 h 1041673"/>
              <a:gd name="connsiteX9995" fmla="*/ 2383467 w 5155357"/>
              <a:gd name="connsiteY9995" fmla="*/ 616802 h 1041673"/>
              <a:gd name="connsiteX9996" fmla="*/ 2383467 w 5155357"/>
              <a:gd name="connsiteY9996" fmla="*/ 611828 h 1041673"/>
              <a:gd name="connsiteX9997" fmla="*/ 2387944 w 5155357"/>
              <a:gd name="connsiteY9997" fmla="*/ 593983 h 1041673"/>
              <a:gd name="connsiteX9998" fmla="*/ 2407468 w 5155357"/>
              <a:gd name="connsiteY9998" fmla="*/ 524779 h 1041673"/>
              <a:gd name="connsiteX9999" fmla="*/ 2420898 w 5155357"/>
              <a:gd name="connsiteY9999" fmla="*/ 476218 h 1041673"/>
              <a:gd name="connsiteX10000" fmla="*/ 2421458 w 5155357"/>
              <a:gd name="connsiteY10000" fmla="*/ 477275 h 1041673"/>
              <a:gd name="connsiteX10001" fmla="*/ 2414742 w 5155357"/>
              <a:gd name="connsiteY10001" fmla="*/ 502395 h 1041673"/>
              <a:gd name="connsiteX10002" fmla="*/ 2411944 w 5155357"/>
              <a:gd name="connsiteY10002" fmla="*/ 519121 h 1041673"/>
              <a:gd name="connsiteX10003" fmla="*/ 2402991 w 5155357"/>
              <a:gd name="connsiteY10003" fmla="*/ 553754 h 1041673"/>
              <a:gd name="connsiteX10004" fmla="*/ 2403053 w 5155357"/>
              <a:gd name="connsiteY10004" fmla="*/ 553754 h 1041673"/>
              <a:gd name="connsiteX10005" fmla="*/ 2402867 w 5155357"/>
              <a:gd name="connsiteY10005" fmla="*/ 554500 h 1041673"/>
              <a:gd name="connsiteX10006" fmla="*/ 2401872 w 5155357"/>
              <a:gd name="connsiteY10006" fmla="*/ 558977 h 1041673"/>
              <a:gd name="connsiteX10007" fmla="*/ 2401312 w 5155357"/>
              <a:gd name="connsiteY10007" fmla="*/ 561215 h 1041673"/>
              <a:gd name="connsiteX10008" fmla="*/ 2401188 w 5155357"/>
              <a:gd name="connsiteY10008" fmla="*/ 561899 h 1041673"/>
              <a:gd name="connsiteX10009" fmla="*/ 2399633 w 5155357"/>
              <a:gd name="connsiteY10009" fmla="*/ 567184 h 1041673"/>
              <a:gd name="connsiteX10010" fmla="*/ 2399758 w 5155357"/>
              <a:gd name="connsiteY10010" fmla="*/ 567184 h 1041673"/>
              <a:gd name="connsiteX10011" fmla="*/ 2399074 w 5155357"/>
              <a:gd name="connsiteY10011" fmla="*/ 569982 h 1041673"/>
              <a:gd name="connsiteX10012" fmla="*/ 2399074 w 5155357"/>
              <a:gd name="connsiteY10012" fmla="*/ 569982 h 1041673"/>
              <a:gd name="connsiteX10013" fmla="*/ 2392358 w 5155357"/>
              <a:gd name="connsiteY10013" fmla="*/ 593983 h 1041673"/>
              <a:gd name="connsiteX10014" fmla="*/ 2391799 w 5155357"/>
              <a:gd name="connsiteY10014" fmla="*/ 600076 h 1041673"/>
              <a:gd name="connsiteX10015" fmla="*/ 2404421 w 5155357"/>
              <a:gd name="connsiteY10015" fmla="*/ 557360 h 1041673"/>
              <a:gd name="connsiteX10016" fmla="*/ 2404669 w 5155357"/>
              <a:gd name="connsiteY10016" fmla="*/ 556552 h 1041673"/>
              <a:gd name="connsiteX10017" fmla="*/ 2404669 w 5155357"/>
              <a:gd name="connsiteY10017" fmla="*/ 554873 h 1041673"/>
              <a:gd name="connsiteX10018" fmla="*/ 2404608 w 5155357"/>
              <a:gd name="connsiteY10018" fmla="*/ 554873 h 1041673"/>
              <a:gd name="connsiteX10019" fmla="*/ 2404794 w 5155357"/>
              <a:gd name="connsiteY10019" fmla="*/ 554189 h 1041673"/>
              <a:gd name="connsiteX10020" fmla="*/ 2406908 w 5155357"/>
              <a:gd name="connsiteY10020" fmla="*/ 550956 h 1041673"/>
              <a:gd name="connsiteX10021" fmla="*/ 2406100 w 5155357"/>
              <a:gd name="connsiteY10021" fmla="*/ 555246 h 1041673"/>
              <a:gd name="connsiteX10022" fmla="*/ 2405664 w 5155357"/>
              <a:gd name="connsiteY10022" fmla="*/ 556676 h 1041673"/>
              <a:gd name="connsiteX10023" fmla="*/ 2405415 w 5155357"/>
              <a:gd name="connsiteY10023" fmla="*/ 556800 h 1041673"/>
              <a:gd name="connsiteX10024" fmla="*/ 2404483 w 5155357"/>
              <a:gd name="connsiteY10024" fmla="*/ 557298 h 1041673"/>
              <a:gd name="connsiteX10025" fmla="*/ 2404608 w 5155357"/>
              <a:gd name="connsiteY10025" fmla="*/ 561153 h 1041673"/>
              <a:gd name="connsiteX10026" fmla="*/ 2403986 w 5155357"/>
              <a:gd name="connsiteY10026" fmla="*/ 562645 h 1041673"/>
              <a:gd name="connsiteX10027" fmla="*/ 2402991 w 5155357"/>
              <a:gd name="connsiteY10027" fmla="*/ 562086 h 1041673"/>
              <a:gd name="connsiteX10028" fmla="*/ 2402805 w 5155357"/>
              <a:gd name="connsiteY10028" fmla="*/ 562086 h 1041673"/>
              <a:gd name="connsiteX10029" fmla="*/ 2402929 w 5155357"/>
              <a:gd name="connsiteY10029" fmla="*/ 561339 h 1041673"/>
              <a:gd name="connsiteX10030" fmla="*/ 2403239 w 5155357"/>
              <a:gd name="connsiteY10030" fmla="*/ 559847 h 1041673"/>
              <a:gd name="connsiteX10031" fmla="*/ 2404110 w 5155357"/>
              <a:gd name="connsiteY10031" fmla="*/ 559847 h 1041673"/>
              <a:gd name="connsiteX10032" fmla="*/ 2404110 w 5155357"/>
              <a:gd name="connsiteY10032" fmla="*/ 559163 h 1041673"/>
              <a:gd name="connsiteX10033" fmla="*/ 2404608 w 5155357"/>
              <a:gd name="connsiteY10033" fmla="*/ 561091 h 1041673"/>
              <a:gd name="connsiteX10034" fmla="*/ 2400131 w 5155357"/>
              <a:gd name="connsiteY10034" fmla="*/ 573215 h 1041673"/>
              <a:gd name="connsiteX10035" fmla="*/ 2400317 w 5155357"/>
              <a:gd name="connsiteY10035" fmla="*/ 573277 h 1041673"/>
              <a:gd name="connsiteX10036" fmla="*/ 2400814 w 5155357"/>
              <a:gd name="connsiteY10036" fmla="*/ 573464 h 1041673"/>
              <a:gd name="connsiteX10037" fmla="*/ 2400317 w 5155357"/>
              <a:gd name="connsiteY10037" fmla="*/ 577319 h 1041673"/>
              <a:gd name="connsiteX10038" fmla="*/ 2400193 w 5155357"/>
              <a:gd name="connsiteY10038" fmla="*/ 577319 h 1041673"/>
              <a:gd name="connsiteX10039" fmla="*/ 2400193 w 5155357"/>
              <a:gd name="connsiteY10039" fmla="*/ 573340 h 1041673"/>
              <a:gd name="connsiteX10040" fmla="*/ 2400193 w 5155357"/>
              <a:gd name="connsiteY10040" fmla="*/ 573215 h 1041673"/>
              <a:gd name="connsiteX10041" fmla="*/ 2400752 w 5155357"/>
              <a:gd name="connsiteY10041" fmla="*/ 572034 h 1041673"/>
              <a:gd name="connsiteX10042" fmla="*/ 2400752 w 5155357"/>
              <a:gd name="connsiteY10042" fmla="*/ 570542 h 1041673"/>
              <a:gd name="connsiteX10043" fmla="*/ 2400752 w 5155357"/>
              <a:gd name="connsiteY10043" fmla="*/ 570542 h 1041673"/>
              <a:gd name="connsiteX10044" fmla="*/ 2401437 w 5155357"/>
              <a:gd name="connsiteY10044" fmla="*/ 567744 h 1041673"/>
              <a:gd name="connsiteX10045" fmla="*/ 2402680 w 5155357"/>
              <a:gd name="connsiteY10045" fmla="*/ 567744 h 1041673"/>
              <a:gd name="connsiteX10046" fmla="*/ 2402369 w 5155357"/>
              <a:gd name="connsiteY10046" fmla="*/ 569236 h 1041673"/>
              <a:gd name="connsiteX10047" fmla="*/ 2401747 w 5155357"/>
              <a:gd name="connsiteY10047" fmla="*/ 572345 h 1041673"/>
              <a:gd name="connsiteX10048" fmla="*/ 2401747 w 5155357"/>
              <a:gd name="connsiteY10048" fmla="*/ 572345 h 1041673"/>
              <a:gd name="connsiteX10049" fmla="*/ 2400939 w 5155357"/>
              <a:gd name="connsiteY10049" fmla="*/ 572034 h 1041673"/>
              <a:gd name="connsiteX10050" fmla="*/ 2436691 w 5155357"/>
              <a:gd name="connsiteY10050" fmla="*/ 635641 h 1041673"/>
              <a:gd name="connsiteX10051" fmla="*/ 2433272 w 5155357"/>
              <a:gd name="connsiteY10051" fmla="*/ 637382 h 1041673"/>
              <a:gd name="connsiteX10052" fmla="*/ 2430473 w 5155357"/>
              <a:gd name="connsiteY10052" fmla="*/ 637569 h 1041673"/>
              <a:gd name="connsiteX10053" fmla="*/ 2426370 w 5155357"/>
              <a:gd name="connsiteY10053" fmla="*/ 640118 h 1041673"/>
              <a:gd name="connsiteX10054" fmla="*/ 2422763 w 5155357"/>
              <a:gd name="connsiteY10054" fmla="*/ 640802 h 1041673"/>
              <a:gd name="connsiteX10055" fmla="*/ 2418287 w 5155357"/>
              <a:gd name="connsiteY10055" fmla="*/ 642730 h 1041673"/>
              <a:gd name="connsiteX10056" fmla="*/ 2414618 w 5155357"/>
              <a:gd name="connsiteY10056" fmla="*/ 643227 h 1041673"/>
              <a:gd name="connsiteX10057" fmla="*/ 2411385 w 5155357"/>
              <a:gd name="connsiteY10057" fmla="*/ 644098 h 1041673"/>
              <a:gd name="connsiteX10058" fmla="*/ 2408089 w 5155357"/>
              <a:gd name="connsiteY10058" fmla="*/ 645466 h 1041673"/>
              <a:gd name="connsiteX10059" fmla="*/ 2411695 w 5155357"/>
              <a:gd name="connsiteY10059" fmla="*/ 642730 h 1041673"/>
              <a:gd name="connsiteX10060" fmla="*/ 2422763 w 5155357"/>
              <a:gd name="connsiteY10060" fmla="*/ 638937 h 1041673"/>
              <a:gd name="connsiteX10061" fmla="*/ 2427427 w 5155357"/>
              <a:gd name="connsiteY10061" fmla="*/ 637196 h 1041673"/>
              <a:gd name="connsiteX10062" fmla="*/ 2424318 w 5155357"/>
              <a:gd name="connsiteY10062" fmla="*/ 636699 h 1041673"/>
              <a:gd name="connsiteX10063" fmla="*/ 2422079 w 5155357"/>
              <a:gd name="connsiteY10063" fmla="*/ 636885 h 1041673"/>
              <a:gd name="connsiteX10064" fmla="*/ 2425685 w 5155357"/>
              <a:gd name="connsiteY10064" fmla="*/ 634771 h 1041673"/>
              <a:gd name="connsiteX10065" fmla="*/ 2430163 w 5155357"/>
              <a:gd name="connsiteY10065" fmla="*/ 634087 h 1041673"/>
              <a:gd name="connsiteX10066" fmla="*/ 2432898 w 5155357"/>
              <a:gd name="connsiteY10066" fmla="*/ 633776 h 1041673"/>
              <a:gd name="connsiteX10067" fmla="*/ 2436691 w 5155357"/>
              <a:gd name="connsiteY10067" fmla="*/ 632533 h 1041673"/>
              <a:gd name="connsiteX10068" fmla="*/ 2439613 w 5155357"/>
              <a:gd name="connsiteY10068" fmla="*/ 632222 h 1041673"/>
              <a:gd name="connsiteX10069" fmla="*/ 2440298 w 5155357"/>
              <a:gd name="connsiteY10069" fmla="*/ 633776 h 1041673"/>
              <a:gd name="connsiteX10070" fmla="*/ 2436691 w 5155357"/>
              <a:gd name="connsiteY10070" fmla="*/ 635641 h 1041673"/>
              <a:gd name="connsiteX10071" fmla="*/ 2451800 w 5155357"/>
              <a:gd name="connsiteY10071" fmla="*/ 630294 h 1041673"/>
              <a:gd name="connsiteX10072" fmla="*/ 2454039 w 5155357"/>
              <a:gd name="connsiteY10072" fmla="*/ 627558 h 1041673"/>
              <a:gd name="connsiteX10073" fmla="*/ 2456464 w 5155357"/>
              <a:gd name="connsiteY10073" fmla="*/ 627869 h 1041673"/>
              <a:gd name="connsiteX10074" fmla="*/ 2451800 w 5155357"/>
              <a:gd name="connsiteY10074" fmla="*/ 630294 h 1041673"/>
              <a:gd name="connsiteX10075" fmla="*/ 2515967 w 5155357"/>
              <a:gd name="connsiteY10075" fmla="*/ 605050 h 1041673"/>
              <a:gd name="connsiteX10076" fmla="*/ 2514226 w 5155357"/>
              <a:gd name="connsiteY10076" fmla="*/ 604677 h 1041673"/>
              <a:gd name="connsiteX10077" fmla="*/ 2519884 w 5155357"/>
              <a:gd name="connsiteY10077" fmla="*/ 602625 h 1041673"/>
              <a:gd name="connsiteX10078" fmla="*/ 2515967 w 5155357"/>
              <a:gd name="connsiteY10078" fmla="*/ 605050 h 1041673"/>
              <a:gd name="connsiteX10079" fmla="*/ 2552839 w 5155357"/>
              <a:gd name="connsiteY10079" fmla="*/ 587640 h 1041673"/>
              <a:gd name="connsiteX10080" fmla="*/ 2547677 w 5155357"/>
              <a:gd name="connsiteY10080" fmla="*/ 589692 h 1041673"/>
              <a:gd name="connsiteX10081" fmla="*/ 2543760 w 5155357"/>
              <a:gd name="connsiteY10081" fmla="*/ 592304 h 1041673"/>
              <a:gd name="connsiteX10082" fmla="*/ 2539284 w 5155357"/>
              <a:gd name="connsiteY10082" fmla="*/ 593299 h 1041673"/>
              <a:gd name="connsiteX10083" fmla="*/ 2537045 w 5155357"/>
              <a:gd name="connsiteY10083" fmla="*/ 595910 h 1041673"/>
              <a:gd name="connsiteX10084" fmla="*/ 2534434 w 5155357"/>
              <a:gd name="connsiteY10084" fmla="*/ 596781 h 1041673"/>
              <a:gd name="connsiteX10085" fmla="*/ 2535988 w 5155357"/>
              <a:gd name="connsiteY10085" fmla="*/ 594045 h 1041673"/>
              <a:gd name="connsiteX10086" fmla="*/ 2539967 w 5155357"/>
              <a:gd name="connsiteY10086" fmla="*/ 591433 h 1041673"/>
              <a:gd name="connsiteX10087" fmla="*/ 2543574 w 5155357"/>
              <a:gd name="connsiteY10087" fmla="*/ 590065 h 1041673"/>
              <a:gd name="connsiteX10088" fmla="*/ 2548548 w 5155357"/>
              <a:gd name="connsiteY10088" fmla="*/ 586957 h 1041673"/>
              <a:gd name="connsiteX10089" fmla="*/ 2551844 w 5155357"/>
              <a:gd name="connsiteY10089" fmla="*/ 585402 h 1041673"/>
              <a:gd name="connsiteX10090" fmla="*/ 2552839 w 5155357"/>
              <a:gd name="connsiteY10090" fmla="*/ 587640 h 1041673"/>
              <a:gd name="connsiteX10091" fmla="*/ 2566455 w 5155357"/>
              <a:gd name="connsiteY10091" fmla="*/ 578563 h 1041673"/>
              <a:gd name="connsiteX10092" fmla="*/ 2562662 w 5155357"/>
              <a:gd name="connsiteY10092" fmla="*/ 582169 h 1041673"/>
              <a:gd name="connsiteX10093" fmla="*/ 2560113 w 5155357"/>
              <a:gd name="connsiteY10093" fmla="*/ 582853 h 1041673"/>
              <a:gd name="connsiteX10094" fmla="*/ 2562352 w 5155357"/>
              <a:gd name="connsiteY10094" fmla="*/ 579433 h 1041673"/>
              <a:gd name="connsiteX10095" fmla="*/ 2566455 w 5155357"/>
              <a:gd name="connsiteY10095" fmla="*/ 578563 h 1041673"/>
              <a:gd name="connsiteX10096" fmla="*/ 2759703 w 5155357"/>
              <a:gd name="connsiteY10096" fmla="*/ 363366 h 1041673"/>
              <a:gd name="connsiteX10097" fmla="*/ 2751869 w 5155357"/>
              <a:gd name="connsiteY10097" fmla="*/ 372880 h 1041673"/>
              <a:gd name="connsiteX10098" fmla="*/ 2692116 w 5155357"/>
              <a:gd name="connsiteY10098" fmla="*/ 438228 h 1041673"/>
              <a:gd name="connsiteX10099" fmla="*/ 2667556 w 5155357"/>
              <a:gd name="connsiteY10099" fmla="*/ 461047 h 1041673"/>
              <a:gd name="connsiteX10100" fmla="*/ 2663638 w 5155357"/>
              <a:gd name="connsiteY10100" fmla="*/ 461669 h 1041673"/>
              <a:gd name="connsiteX10101" fmla="*/ 2642437 w 5155357"/>
              <a:gd name="connsiteY10101" fmla="*/ 478333 h 1041673"/>
              <a:gd name="connsiteX10102" fmla="*/ 2638519 w 5155357"/>
              <a:gd name="connsiteY10102" fmla="*/ 478333 h 1041673"/>
              <a:gd name="connsiteX10103" fmla="*/ 2612280 w 5155357"/>
              <a:gd name="connsiteY10103" fmla="*/ 500157 h 1041673"/>
              <a:gd name="connsiteX10104" fmla="*/ 2600528 w 5155357"/>
              <a:gd name="connsiteY10104" fmla="*/ 509608 h 1041673"/>
              <a:gd name="connsiteX10105" fmla="*/ 2585482 w 5155357"/>
              <a:gd name="connsiteY10105" fmla="*/ 522479 h 1041673"/>
              <a:gd name="connsiteX10106" fmla="*/ 2563720 w 5155357"/>
              <a:gd name="connsiteY10106" fmla="*/ 533670 h 1041673"/>
              <a:gd name="connsiteX10107" fmla="*/ 2552527 w 5155357"/>
              <a:gd name="connsiteY10107" fmla="*/ 537028 h 1041673"/>
              <a:gd name="connsiteX10108" fmla="*/ 2546931 w 5155357"/>
              <a:gd name="connsiteY10108" fmla="*/ 542127 h 1041673"/>
              <a:gd name="connsiteX10109" fmla="*/ 2537419 w 5155357"/>
              <a:gd name="connsiteY10109" fmla="*/ 547660 h 1041673"/>
              <a:gd name="connsiteX10110" fmla="*/ 2528465 w 5155357"/>
              <a:gd name="connsiteY10110" fmla="*/ 553816 h 1041673"/>
              <a:gd name="connsiteX10111" fmla="*/ 2518951 w 5155357"/>
              <a:gd name="connsiteY10111" fmla="*/ 558293 h 1041673"/>
              <a:gd name="connsiteX10112" fmla="*/ 2512796 w 5155357"/>
              <a:gd name="connsiteY10112" fmla="*/ 563391 h 1041673"/>
              <a:gd name="connsiteX10113" fmla="*/ 2506081 w 5155357"/>
              <a:gd name="connsiteY10113" fmla="*/ 566189 h 1041673"/>
              <a:gd name="connsiteX10114" fmla="*/ 2488796 w 5155357"/>
              <a:gd name="connsiteY10114" fmla="*/ 578936 h 1041673"/>
              <a:gd name="connsiteX10115" fmla="*/ 2463116 w 5155357"/>
              <a:gd name="connsiteY10115" fmla="*/ 588511 h 1041673"/>
              <a:gd name="connsiteX10116" fmla="*/ 2454163 w 5155357"/>
              <a:gd name="connsiteY10116" fmla="*/ 591869 h 1041673"/>
              <a:gd name="connsiteX10117" fmla="*/ 2446329 w 5155357"/>
              <a:gd name="connsiteY10117" fmla="*/ 592926 h 1041673"/>
              <a:gd name="connsiteX10118" fmla="*/ 2433520 w 5155357"/>
              <a:gd name="connsiteY10118" fmla="*/ 598584 h 1041673"/>
              <a:gd name="connsiteX10119" fmla="*/ 2419033 w 5155357"/>
              <a:gd name="connsiteY10119" fmla="*/ 604739 h 1041673"/>
              <a:gd name="connsiteX10120" fmla="*/ 2414556 w 5155357"/>
              <a:gd name="connsiteY10120" fmla="*/ 603558 h 1041673"/>
              <a:gd name="connsiteX10121" fmla="*/ 2409519 w 5155357"/>
              <a:gd name="connsiteY10121" fmla="*/ 609216 h 1041673"/>
              <a:gd name="connsiteX10122" fmla="*/ 2401685 w 5155357"/>
              <a:gd name="connsiteY10122" fmla="*/ 612014 h 1041673"/>
              <a:gd name="connsiteX10123" fmla="*/ 2392732 w 5155357"/>
              <a:gd name="connsiteY10123" fmla="*/ 613631 h 1041673"/>
              <a:gd name="connsiteX10124" fmla="*/ 2401685 w 5155357"/>
              <a:gd name="connsiteY10124" fmla="*/ 577381 h 1041673"/>
              <a:gd name="connsiteX10125" fmla="*/ 2401623 w 5155357"/>
              <a:gd name="connsiteY10125" fmla="*/ 577381 h 1041673"/>
              <a:gd name="connsiteX10126" fmla="*/ 2402121 w 5155357"/>
              <a:gd name="connsiteY10126" fmla="*/ 573464 h 1041673"/>
              <a:gd name="connsiteX10127" fmla="*/ 2402245 w 5155357"/>
              <a:gd name="connsiteY10127" fmla="*/ 573402 h 1041673"/>
              <a:gd name="connsiteX10128" fmla="*/ 2402493 w 5155357"/>
              <a:gd name="connsiteY10128" fmla="*/ 573277 h 1041673"/>
              <a:gd name="connsiteX10129" fmla="*/ 2402493 w 5155357"/>
              <a:gd name="connsiteY10129" fmla="*/ 573029 h 1041673"/>
              <a:gd name="connsiteX10130" fmla="*/ 2403239 w 5155357"/>
              <a:gd name="connsiteY10130" fmla="*/ 569671 h 1041673"/>
              <a:gd name="connsiteX10131" fmla="*/ 2403551 w 5155357"/>
              <a:gd name="connsiteY10131" fmla="*/ 568179 h 1041673"/>
              <a:gd name="connsiteX10132" fmla="*/ 2404483 w 5155357"/>
              <a:gd name="connsiteY10132" fmla="*/ 564573 h 1041673"/>
              <a:gd name="connsiteX10133" fmla="*/ 2404110 w 5155357"/>
              <a:gd name="connsiteY10133" fmla="*/ 564324 h 1041673"/>
              <a:gd name="connsiteX10134" fmla="*/ 2405602 w 5155357"/>
              <a:gd name="connsiteY10134" fmla="*/ 561464 h 1041673"/>
              <a:gd name="connsiteX10135" fmla="*/ 2404918 w 5155357"/>
              <a:gd name="connsiteY10135" fmla="*/ 558604 h 1041673"/>
              <a:gd name="connsiteX10136" fmla="*/ 2405789 w 5155357"/>
              <a:gd name="connsiteY10136" fmla="*/ 558106 h 1041673"/>
              <a:gd name="connsiteX10137" fmla="*/ 2406411 w 5155357"/>
              <a:gd name="connsiteY10137" fmla="*/ 557733 h 1041673"/>
              <a:gd name="connsiteX10138" fmla="*/ 2406411 w 5155357"/>
              <a:gd name="connsiteY10138" fmla="*/ 557484 h 1041673"/>
              <a:gd name="connsiteX10139" fmla="*/ 2406970 w 5155357"/>
              <a:gd name="connsiteY10139" fmla="*/ 555930 h 1041673"/>
              <a:gd name="connsiteX10140" fmla="*/ 2407841 w 5155357"/>
              <a:gd name="connsiteY10140" fmla="*/ 551018 h 1041673"/>
              <a:gd name="connsiteX10141" fmla="*/ 2417292 w 5155357"/>
              <a:gd name="connsiteY10141" fmla="*/ 514955 h 1041673"/>
              <a:gd name="connsiteX10142" fmla="*/ 2427924 w 5155357"/>
              <a:gd name="connsiteY10142" fmla="*/ 479763 h 1041673"/>
              <a:gd name="connsiteX10143" fmla="*/ 2437997 w 5155357"/>
              <a:gd name="connsiteY10143" fmla="*/ 443948 h 1041673"/>
              <a:gd name="connsiteX10144" fmla="*/ 2449748 w 5155357"/>
              <a:gd name="connsiteY10144" fmla="*/ 409937 h 1041673"/>
              <a:gd name="connsiteX10145" fmla="*/ 2459261 w 5155357"/>
              <a:gd name="connsiteY10145" fmla="*/ 378102 h 1041673"/>
              <a:gd name="connsiteX10146" fmla="*/ 2465417 w 5155357"/>
              <a:gd name="connsiteY10146" fmla="*/ 358517 h 1041673"/>
              <a:gd name="connsiteX10147" fmla="*/ 2469894 w 5155357"/>
              <a:gd name="connsiteY10147" fmla="*/ 346765 h 1041673"/>
              <a:gd name="connsiteX10148" fmla="*/ 2471572 w 5155357"/>
              <a:gd name="connsiteY10148" fmla="*/ 338371 h 1041673"/>
              <a:gd name="connsiteX10149" fmla="*/ 2474371 w 5155357"/>
              <a:gd name="connsiteY10149" fmla="*/ 331096 h 1041673"/>
              <a:gd name="connsiteX10150" fmla="*/ 2479407 w 5155357"/>
              <a:gd name="connsiteY10150" fmla="*/ 315490 h 1041673"/>
              <a:gd name="connsiteX10151" fmla="*/ 2485003 w 5155357"/>
              <a:gd name="connsiteY10151" fmla="*/ 300505 h 1041673"/>
              <a:gd name="connsiteX10152" fmla="*/ 2490040 w 5155357"/>
              <a:gd name="connsiteY10152" fmla="*/ 284899 h 1041673"/>
              <a:gd name="connsiteX10153" fmla="*/ 2495076 w 5155357"/>
              <a:gd name="connsiteY10153" fmla="*/ 274266 h 1041673"/>
              <a:gd name="connsiteX10154" fmla="*/ 2507324 w 5155357"/>
              <a:gd name="connsiteY10154" fmla="*/ 244048 h 1041673"/>
              <a:gd name="connsiteX10155" fmla="*/ 2511242 w 5155357"/>
              <a:gd name="connsiteY10155" fmla="*/ 235094 h 1041673"/>
              <a:gd name="connsiteX10156" fmla="*/ 2520196 w 5155357"/>
              <a:gd name="connsiteY10156" fmla="*/ 218431 h 1041673"/>
              <a:gd name="connsiteX10157" fmla="*/ 2546994 w 5155357"/>
              <a:gd name="connsiteY10157" fmla="*/ 180938 h 1041673"/>
              <a:gd name="connsiteX10158" fmla="*/ 2546994 w 5155357"/>
              <a:gd name="connsiteY10158" fmla="*/ 175901 h 1041673"/>
              <a:gd name="connsiteX10159" fmla="*/ 2543076 w 5155357"/>
              <a:gd name="connsiteY10159" fmla="*/ 171425 h 1041673"/>
              <a:gd name="connsiteX10160" fmla="*/ 2538600 w 5155357"/>
              <a:gd name="connsiteY10160" fmla="*/ 173166 h 1041673"/>
              <a:gd name="connsiteX10161" fmla="*/ 2539719 w 5155357"/>
              <a:gd name="connsiteY10161" fmla="*/ 164710 h 1041673"/>
              <a:gd name="connsiteX10162" fmla="*/ 2565399 w 5155357"/>
              <a:gd name="connsiteY10162" fmla="*/ 160233 h 1041673"/>
              <a:gd name="connsiteX10163" fmla="*/ 2584362 w 5155357"/>
              <a:gd name="connsiteY10163" fmla="*/ 156875 h 1041673"/>
              <a:gd name="connsiteX10164" fmla="*/ 2622353 w 5155357"/>
              <a:gd name="connsiteY10164" fmla="*/ 158616 h 1041673"/>
              <a:gd name="connsiteX10165" fmla="*/ 2635161 w 5155357"/>
              <a:gd name="connsiteY10165" fmla="*/ 159673 h 1041673"/>
              <a:gd name="connsiteX10166" fmla="*/ 2643555 w 5155357"/>
              <a:gd name="connsiteY10166" fmla="*/ 157994 h 1041673"/>
              <a:gd name="connsiteX10167" fmla="*/ 2663079 w 5155357"/>
              <a:gd name="connsiteY10167" fmla="*/ 160855 h 1041673"/>
              <a:gd name="connsiteX10168" fmla="*/ 2700510 w 5155357"/>
              <a:gd name="connsiteY10168" fmla="*/ 170305 h 1041673"/>
              <a:gd name="connsiteX10169" fmla="*/ 2751869 w 5155357"/>
              <a:gd name="connsiteY10169" fmla="*/ 195985 h 1041673"/>
              <a:gd name="connsiteX10170" fmla="*/ 2792035 w 5155357"/>
              <a:gd name="connsiteY10170" fmla="*/ 232794 h 1041673"/>
              <a:gd name="connsiteX10171" fmla="*/ 2802108 w 5155357"/>
              <a:gd name="connsiteY10171" fmla="*/ 248400 h 1041673"/>
              <a:gd name="connsiteX10172" fmla="*/ 2799869 w 5155357"/>
              <a:gd name="connsiteY10172" fmla="*/ 267924 h 1041673"/>
              <a:gd name="connsiteX10173" fmla="*/ 2794833 w 5155357"/>
              <a:gd name="connsiteY10173" fmla="*/ 286391 h 1041673"/>
              <a:gd name="connsiteX10174" fmla="*/ 2788677 w 5155357"/>
              <a:gd name="connsiteY10174" fmla="*/ 303054 h 1041673"/>
              <a:gd name="connsiteX10175" fmla="*/ 2785879 w 5155357"/>
              <a:gd name="connsiteY10175" fmla="*/ 312070 h 1041673"/>
              <a:gd name="connsiteX10176" fmla="*/ 2778604 w 5155357"/>
              <a:gd name="connsiteY10176" fmla="*/ 330412 h 1041673"/>
              <a:gd name="connsiteX10177" fmla="*/ 2767972 w 5155357"/>
              <a:gd name="connsiteY10177" fmla="*/ 347698 h 1041673"/>
              <a:gd name="connsiteX10178" fmla="*/ 2762376 w 5155357"/>
              <a:gd name="connsiteY10178" fmla="*/ 356154 h 1041673"/>
              <a:gd name="connsiteX10179" fmla="*/ 2759579 w 5155357"/>
              <a:gd name="connsiteY10179" fmla="*/ 363366 h 1041673"/>
              <a:gd name="connsiteX10180" fmla="*/ 2761381 w 5155357"/>
              <a:gd name="connsiteY10180" fmla="*/ 502395 h 1041673"/>
              <a:gd name="connsiteX10181" fmla="*/ 2763620 w 5155357"/>
              <a:gd name="connsiteY10181" fmla="*/ 500219 h 1041673"/>
              <a:gd name="connsiteX10182" fmla="*/ 2761381 w 5155357"/>
              <a:gd name="connsiteY10182" fmla="*/ 502395 h 1041673"/>
              <a:gd name="connsiteX10183" fmla="*/ 2785382 w 5155357"/>
              <a:gd name="connsiteY10183" fmla="*/ 479016 h 1041673"/>
              <a:gd name="connsiteX10184" fmla="*/ 2785382 w 5155357"/>
              <a:gd name="connsiteY10184" fmla="*/ 479016 h 1041673"/>
              <a:gd name="connsiteX10185" fmla="*/ 2776553 w 5155357"/>
              <a:gd name="connsiteY10185" fmla="*/ 488157 h 1041673"/>
              <a:gd name="connsiteX10186" fmla="*/ 2767537 w 5155357"/>
              <a:gd name="connsiteY10186" fmla="*/ 497483 h 1041673"/>
              <a:gd name="connsiteX10187" fmla="*/ 2767537 w 5155357"/>
              <a:gd name="connsiteY10187" fmla="*/ 497483 h 1041673"/>
              <a:gd name="connsiteX10188" fmla="*/ 2764739 w 5155357"/>
              <a:gd name="connsiteY10188" fmla="*/ 499038 h 1041673"/>
              <a:gd name="connsiteX10189" fmla="*/ 2785382 w 5155357"/>
              <a:gd name="connsiteY10189" fmla="*/ 476778 h 1041673"/>
              <a:gd name="connsiteX10190" fmla="*/ 2785382 w 5155357"/>
              <a:gd name="connsiteY10190" fmla="*/ 479016 h 1041673"/>
              <a:gd name="connsiteX10191" fmla="*/ 274534 w 5155357"/>
              <a:gd name="connsiteY10191" fmla="*/ 120439 h 1041673"/>
              <a:gd name="connsiteX10192" fmla="*/ 274658 w 5155357"/>
              <a:gd name="connsiteY10192" fmla="*/ 120190 h 1041673"/>
              <a:gd name="connsiteX10193" fmla="*/ 276088 w 5155357"/>
              <a:gd name="connsiteY10193" fmla="*/ 119444 h 1041673"/>
              <a:gd name="connsiteX10194" fmla="*/ 276213 w 5155357"/>
              <a:gd name="connsiteY10194" fmla="*/ 119009 h 1041673"/>
              <a:gd name="connsiteX10195" fmla="*/ 275778 w 5155357"/>
              <a:gd name="connsiteY10195" fmla="*/ 118885 h 1041673"/>
              <a:gd name="connsiteX10196" fmla="*/ 274409 w 5155357"/>
              <a:gd name="connsiteY10196" fmla="*/ 119569 h 1041673"/>
              <a:gd name="connsiteX10197" fmla="*/ 274223 w 5155357"/>
              <a:gd name="connsiteY10197" fmla="*/ 119569 h 1041673"/>
              <a:gd name="connsiteX10198" fmla="*/ 273974 w 5155357"/>
              <a:gd name="connsiteY10198" fmla="*/ 120128 h 1041673"/>
              <a:gd name="connsiteX10199" fmla="*/ 274161 w 5155357"/>
              <a:gd name="connsiteY10199" fmla="*/ 120564 h 1041673"/>
              <a:gd name="connsiteX10200" fmla="*/ 274285 w 5155357"/>
              <a:gd name="connsiteY10200" fmla="*/ 120564 h 1041673"/>
              <a:gd name="connsiteX10201" fmla="*/ 274596 w 5155357"/>
              <a:gd name="connsiteY10201" fmla="*/ 120377 h 1041673"/>
              <a:gd name="connsiteX10202" fmla="*/ 3732717 w 5155357"/>
              <a:gd name="connsiteY10202" fmla="*/ 552697 h 1041673"/>
              <a:gd name="connsiteX10203" fmla="*/ 3731971 w 5155357"/>
              <a:gd name="connsiteY10203" fmla="*/ 553692 h 1041673"/>
              <a:gd name="connsiteX10204" fmla="*/ 3731598 w 5155357"/>
              <a:gd name="connsiteY10204" fmla="*/ 554873 h 1041673"/>
              <a:gd name="connsiteX10205" fmla="*/ 3732717 w 5155357"/>
              <a:gd name="connsiteY10205" fmla="*/ 552697 h 1041673"/>
              <a:gd name="connsiteX10206" fmla="*/ 998466 w 5155357"/>
              <a:gd name="connsiteY10206" fmla="*/ 613631 h 1041673"/>
              <a:gd name="connsiteX10207" fmla="*/ 997533 w 5155357"/>
              <a:gd name="connsiteY10207" fmla="*/ 614936 h 1041673"/>
              <a:gd name="connsiteX10208" fmla="*/ 996165 w 5155357"/>
              <a:gd name="connsiteY10208" fmla="*/ 616988 h 1041673"/>
              <a:gd name="connsiteX10209" fmla="*/ 996351 w 5155357"/>
              <a:gd name="connsiteY10209" fmla="*/ 617423 h 1041673"/>
              <a:gd name="connsiteX10210" fmla="*/ 996475 w 5155357"/>
              <a:gd name="connsiteY10210" fmla="*/ 617423 h 1041673"/>
              <a:gd name="connsiteX10211" fmla="*/ 996787 w 5155357"/>
              <a:gd name="connsiteY10211" fmla="*/ 617237 h 1041673"/>
              <a:gd name="connsiteX10212" fmla="*/ 998030 w 5155357"/>
              <a:gd name="connsiteY10212" fmla="*/ 615309 h 1041673"/>
              <a:gd name="connsiteX10213" fmla="*/ 999025 w 5155357"/>
              <a:gd name="connsiteY10213" fmla="*/ 613942 h 1041673"/>
              <a:gd name="connsiteX10214" fmla="*/ 998900 w 5155357"/>
              <a:gd name="connsiteY10214" fmla="*/ 613506 h 1041673"/>
              <a:gd name="connsiteX10215" fmla="*/ 998466 w 5155357"/>
              <a:gd name="connsiteY10215" fmla="*/ 613631 h 1041673"/>
              <a:gd name="connsiteX10216" fmla="*/ 99007 w 5155357"/>
              <a:gd name="connsiteY10216" fmla="*/ 253437 h 1041673"/>
              <a:gd name="connsiteX10217" fmla="*/ 99504 w 5155357"/>
              <a:gd name="connsiteY10217" fmla="*/ 253748 h 1041673"/>
              <a:gd name="connsiteX10218" fmla="*/ 99815 w 5155357"/>
              <a:gd name="connsiteY10218" fmla="*/ 253685 h 1041673"/>
              <a:gd name="connsiteX10219" fmla="*/ 105536 w 5155357"/>
              <a:gd name="connsiteY10219" fmla="*/ 247281 h 1041673"/>
              <a:gd name="connsiteX10220" fmla="*/ 110385 w 5155357"/>
              <a:gd name="connsiteY10220" fmla="*/ 241685 h 1041673"/>
              <a:gd name="connsiteX10221" fmla="*/ 110261 w 5155357"/>
              <a:gd name="connsiteY10221" fmla="*/ 242245 h 1041673"/>
              <a:gd name="connsiteX10222" fmla="*/ 110696 w 5155357"/>
              <a:gd name="connsiteY10222" fmla="*/ 242493 h 1041673"/>
              <a:gd name="connsiteX10223" fmla="*/ 110945 w 5155357"/>
              <a:gd name="connsiteY10223" fmla="*/ 242493 h 1041673"/>
              <a:gd name="connsiteX10224" fmla="*/ 112126 w 5155357"/>
              <a:gd name="connsiteY10224" fmla="*/ 240939 h 1041673"/>
              <a:gd name="connsiteX10225" fmla="*/ 112251 w 5155357"/>
              <a:gd name="connsiteY10225" fmla="*/ 240939 h 1041673"/>
              <a:gd name="connsiteX10226" fmla="*/ 117909 w 5155357"/>
              <a:gd name="connsiteY10226" fmla="*/ 235840 h 1041673"/>
              <a:gd name="connsiteX10227" fmla="*/ 117909 w 5155357"/>
              <a:gd name="connsiteY10227" fmla="*/ 235778 h 1041673"/>
              <a:gd name="connsiteX10228" fmla="*/ 128292 w 5155357"/>
              <a:gd name="connsiteY10228" fmla="*/ 225084 h 1041673"/>
              <a:gd name="connsiteX10229" fmla="*/ 128292 w 5155357"/>
              <a:gd name="connsiteY10229" fmla="*/ 224897 h 1041673"/>
              <a:gd name="connsiteX10230" fmla="*/ 128479 w 5155357"/>
              <a:gd name="connsiteY10230" fmla="*/ 224835 h 1041673"/>
              <a:gd name="connsiteX10231" fmla="*/ 132956 w 5155357"/>
              <a:gd name="connsiteY10231" fmla="*/ 219923 h 1041673"/>
              <a:gd name="connsiteX10232" fmla="*/ 133578 w 5155357"/>
              <a:gd name="connsiteY10232" fmla="*/ 219115 h 1041673"/>
              <a:gd name="connsiteX10233" fmla="*/ 133453 w 5155357"/>
              <a:gd name="connsiteY10233" fmla="*/ 218120 h 1041673"/>
              <a:gd name="connsiteX10234" fmla="*/ 132458 w 5155357"/>
              <a:gd name="connsiteY10234" fmla="*/ 218244 h 1041673"/>
              <a:gd name="connsiteX10235" fmla="*/ 131837 w 5155357"/>
              <a:gd name="connsiteY10235" fmla="*/ 219053 h 1041673"/>
              <a:gd name="connsiteX10236" fmla="*/ 127920 w 5155357"/>
              <a:gd name="connsiteY10236" fmla="*/ 223405 h 1041673"/>
              <a:gd name="connsiteX10237" fmla="*/ 127174 w 5155357"/>
              <a:gd name="connsiteY10237" fmla="*/ 222908 h 1041673"/>
              <a:gd name="connsiteX10238" fmla="*/ 127546 w 5155357"/>
              <a:gd name="connsiteY10238" fmla="*/ 222037 h 1041673"/>
              <a:gd name="connsiteX10239" fmla="*/ 127360 w 5155357"/>
              <a:gd name="connsiteY10239" fmla="*/ 221415 h 1041673"/>
              <a:gd name="connsiteX10240" fmla="*/ 126738 w 5155357"/>
              <a:gd name="connsiteY10240" fmla="*/ 221602 h 1041673"/>
              <a:gd name="connsiteX10241" fmla="*/ 126178 w 5155357"/>
              <a:gd name="connsiteY10241" fmla="*/ 223032 h 1041673"/>
              <a:gd name="connsiteX10242" fmla="*/ 126054 w 5155357"/>
              <a:gd name="connsiteY10242" fmla="*/ 223032 h 1041673"/>
              <a:gd name="connsiteX10243" fmla="*/ 116541 w 5155357"/>
              <a:gd name="connsiteY10243" fmla="*/ 235219 h 1041673"/>
              <a:gd name="connsiteX10244" fmla="*/ 116665 w 5155357"/>
              <a:gd name="connsiteY10244" fmla="*/ 235219 h 1041673"/>
              <a:gd name="connsiteX10245" fmla="*/ 111380 w 5155357"/>
              <a:gd name="connsiteY10245" fmla="*/ 240006 h 1041673"/>
              <a:gd name="connsiteX10246" fmla="*/ 111380 w 5155357"/>
              <a:gd name="connsiteY10246" fmla="*/ 240131 h 1041673"/>
              <a:gd name="connsiteX10247" fmla="*/ 104603 w 5155357"/>
              <a:gd name="connsiteY10247" fmla="*/ 246846 h 1041673"/>
              <a:gd name="connsiteX10248" fmla="*/ 99318 w 5155357"/>
              <a:gd name="connsiteY10248" fmla="*/ 252877 h 1041673"/>
              <a:gd name="connsiteX10249" fmla="*/ 99131 w 5155357"/>
              <a:gd name="connsiteY10249" fmla="*/ 253623 h 1041673"/>
              <a:gd name="connsiteX10250" fmla="*/ 83276 w 5155357"/>
              <a:gd name="connsiteY10250" fmla="*/ 275696 h 1041673"/>
              <a:gd name="connsiteX10251" fmla="*/ 84084 w 5155357"/>
              <a:gd name="connsiteY10251" fmla="*/ 275323 h 1041673"/>
              <a:gd name="connsiteX10252" fmla="*/ 88685 w 5155357"/>
              <a:gd name="connsiteY10252" fmla="*/ 269852 h 1041673"/>
              <a:gd name="connsiteX10253" fmla="*/ 92851 w 5155357"/>
              <a:gd name="connsiteY10253" fmla="*/ 264940 h 1041673"/>
              <a:gd name="connsiteX10254" fmla="*/ 92727 w 5155357"/>
              <a:gd name="connsiteY10254" fmla="*/ 263447 h 1041673"/>
              <a:gd name="connsiteX10255" fmla="*/ 91235 w 5155357"/>
              <a:gd name="connsiteY10255" fmla="*/ 263572 h 1041673"/>
              <a:gd name="connsiteX10256" fmla="*/ 87006 w 5155357"/>
              <a:gd name="connsiteY10256" fmla="*/ 268546 h 1041673"/>
              <a:gd name="connsiteX10257" fmla="*/ 82468 w 5155357"/>
              <a:gd name="connsiteY10257" fmla="*/ 273955 h 1041673"/>
              <a:gd name="connsiteX10258" fmla="*/ 82530 w 5155357"/>
              <a:gd name="connsiteY10258" fmla="*/ 275448 h 1041673"/>
              <a:gd name="connsiteX10259" fmla="*/ 83214 w 5155357"/>
              <a:gd name="connsiteY10259" fmla="*/ 275696 h 1041673"/>
              <a:gd name="connsiteX10260" fmla="*/ 3875911 w 5155357"/>
              <a:gd name="connsiteY10260" fmla="*/ 271779 h 1041673"/>
              <a:gd name="connsiteX10261" fmla="*/ 3875911 w 5155357"/>
              <a:gd name="connsiteY10261" fmla="*/ 271779 h 1041673"/>
              <a:gd name="connsiteX10262" fmla="*/ 3875601 w 5155357"/>
              <a:gd name="connsiteY10262" fmla="*/ 272090 h 1041673"/>
              <a:gd name="connsiteX10263" fmla="*/ 3875290 w 5155357"/>
              <a:gd name="connsiteY10263" fmla="*/ 273520 h 1041673"/>
              <a:gd name="connsiteX10264" fmla="*/ 3874979 w 5155357"/>
              <a:gd name="connsiteY10264" fmla="*/ 274888 h 1041673"/>
              <a:gd name="connsiteX10265" fmla="*/ 3875290 w 5155357"/>
              <a:gd name="connsiteY10265" fmla="*/ 275261 h 1041673"/>
              <a:gd name="connsiteX10266" fmla="*/ 3875290 w 5155357"/>
              <a:gd name="connsiteY10266" fmla="*/ 275261 h 1041673"/>
              <a:gd name="connsiteX10267" fmla="*/ 3875601 w 5155357"/>
              <a:gd name="connsiteY10267" fmla="*/ 274950 h 1041673"/>
              <a:gd name="connsiteX10268" fmla="*/ 3875850 w 5155357"/>
              <a:gd name="connsiteY10268" fmla="*/ 273707 h 1041673"/>
              <a:gd name="connsiteX10269" fmla="*/ 3876160 w 5155357"/>
              <a:gd name="connsiteY10269" fmla="*/ 272090 h 1041673"/>
              <a:gd name="connsiteX10270" fmla="*/ 3875850 w 5155357"/>
              <a:gd name="connsiteY10270" fmla="*/ 271779 h 1041673"/>
              <a:gd name="connsiteX10271" fmla="*/ 77120 w 5155357"/>
              <a:gd name="connsiteY10271" fmla="*/ 282598 h 1041673"/>
              <a:gd name="connsiteX10272" fmla="*/ 77432 w 5155357"/>
              <a:gd name="connsiteY10272" fmla="*/ 282474 h 1041673"/>
              <a:gd name="connsiteX10273" fmla="*/ 78799 w 5155357"/>
              <a:gd name="connsiteY10273" fmla="*/ 280422 h 1041673"/>
              <a:gd name="connsiteX10274" fmla="*/ 78986 w 5155357"/>
              <a:gd name="connsiteY10274" fmla="*/ 280422 h 1041673"/>
              <a:gd name="connsiteX10275" fmla="*/ 79173 w 5155357"/>
              <a:gd name="connsiteY10275" fmla="*/ 279800 h 1041673"/>
              <a:gd name="connsiteX10276" fmla="*/ 78675 w 5155357"/>
              <a:gd name="connsiteY10276" fmla="*/ 279613 h 1041673"/>
              <a:gd name="connsiteX10277" fmla="*/ 78053 w 5155357"/>
              <a:gd name="connsiteY10277" fmla="*/ 279862 h 1041673"/>
              <a:gd name="connsiteX10278" fmla="*/ 78053 w 5155357"/>
              <a:gd name="connsiteY10278" fmla="*/ 280111 h 1041673"/>
              <a:gd name="connsiteX10279" fmla="*/ 76871 w 5155357"/>
              <a:gd name="connsiteY10279" fmla="*/ 281914 h 1041673"/>
              <a:gd name="connsiteX10280" fmla="*/ 76871 w 5155357"/>
              <a:gd name="connsiteY10280" fmla="*/ 282474 h 1041673"/>
              <a:gd name="connsiteX10281" fmla="*/ 77120 w 5155357"/>
              <a:gd name="connsiteY10281" fmla="*/ 282598 h 1041673"/>
              <a:gd name="connsiteX10282" fmla="*/ 4140601 w 5155357"/>
              <a:gd name="connsiteY10282" fmla="*/ 290868 h 1041673"/>
              <a:gd name="connsiteX10283" fmla="*/ 4140227 w 5155357"/>
              <a:gd name="connsiteY10283" fmla="*/ 291178 h 1041673"/>
              <a:gd name="connsiteX10284" fmla="*/ 4139419 w 5155357"/>
              <a:gd name="connsiteY10284" fmla="*/ 292049 h 1041673"/>
              <a:gd name="connsiteX10285" fmla="*/ 4139544 w 5155357"/>
              <a:gd name="connsiteY10285" fmla="*/ 292609 h 1041673"/>
              <a:gd name="connsiteX10286" fmla="*/ 4139730 w 5155357"/>
              <a:gd name="connsiteY10286" fmla="*/ 292671 h 1041673"/>
              <a:gd name="connsiteX10287" fmla="*/ 4140041 w 5155357"/>
              <a:gd name="connsiteY10287" fmla="*/ 292484 h 1041673"/>
              <a:gd name="connsiteX10288" fmla="*/ 4140663 w 5155357"/>
              <a:gd name="connsiteY10288" fmla="*/ 291800 h 1041673"/>
              <a:gd name="connsiteX10289" fmla="*/ 4141098 w 5155357"/>
              <a:gd name="connsiteY10289" fmla="*/ 291427 h 1041673"/>
              <a:gd name="connsiteX10290" fmla="*/ 4141098 w 5155357"/>
              <a:gd name="connsiteY10290" fmla="*/ 290868 h 1041673"/>
              <a:gd name="connsiteX10291" fmla="*/ 4140539 w 5155357"/>
              <a:gd name="connsiteY10291" fmla="*/ 290868 h 1041673"/>
              <a:gd name="connsiteX10292" fmla="*/ 827975 w 5155357"/>
              <a:gd name="connsiteY10292" fmla="*/ 359014 h 1041673"/>
              <a:gd name="connsiteX10293" fmla="*/ 828286 w 5155357"/>
              <a:gd name="connsiteY10293" fmla="*/ 358827 h 1041673"/>
              <a:gd name="connsiteX10294" fmla="*/ 828845 w 5155357"/>
              <a:gd name="connsiteY10294" fmla="*/ 356465 h 1041673"/>
              <a:gd name="connsiteX10295" fmla="*/ 828534 w 5155357"/>
              <a:gd name="connsiteY10295" fmla="*/ 356092 h 1041673"/>
              <a:gd name="connsiteX10296" fmla="*/ 828162 w 5155357"/>
              <a:gd name="connsiteY10296" fmla="*/ 356403 h 1041673"/>
              <a:gd name="connsiteX10297" fmla="*/ 827602 w 5155357"/>
              <a:gd name="connsiteY10297" fmla="*/ 358517 h 1041673"/>
              <a:gd name="connsiteX10298" fmla="*/ 827788 w 5155357"/>
              <a:gd name="connsiteY10298" fmla="*/ 358952 h 1041673"/>
              <a:gd name="connsiteX10299" fmla="*/ 827913 w 5155357"/>
              <a:gd name="connsiteY10299" fmla="*/ 358952 h 1041673"/>
              <a:gd name="connsiteX10300" fmla="*/ 1501667 w 5155357"/>
              <a:gd name="connsiteY10300" fmla="*/ 365170 h 1041673"/>
              <a:gd name="connsiteX10301" fmla="*/ 1501791 w 5155357"/>
              <a:gd name="connsiteY10301" fmla="*/ 365170 h 1041673"/>
              <a:gd name="connsiteX10302" fmla="*/ 1502165 w 5155357"/>
              <a:gd name="connsiteY10302" fmla="*/ 364859 h 1041673"/>
              <a:gd name="connsiteX10303" fmla="*/ 1503657 w 5155357"/>
              <a:gd name="connsiteY10303" fmla="*/ 360506 h 1041673"/>
              <a:gd name="connsiteX10304" fmla="*/ 1504651 w 5155357"/>
              <a:gd name="connsiteY10304" fmla="*/ 357895 h 1041673"/>
              <a:gd name="connsiteX10305" fmla="*/ 1504403 w 5155357"/>
              <a:gd name="connsiteY10305" fmla="*/ 357397 h 1041673"/>
              <a:gd name="connsiteX10306" fmla="*/ 1503905 w 5155357"/>
              <a:gd name="connsiteY10306" fmla="*/ 357646 h 1041673"/>
              <a:gd name="connsiteX10307" fmla="*/ 1502911 w 5155357"/>
              <a:gd name="connsiteY10307" fmla="*/ 360258 h 1041673"/>
              <a:gd name="connsiteX10308" fmla="*/ 1501357 w 5155357"/>
              <a:gd name="connsiteY10308" fmla="*/ 364672 h 1041673"/>
              <a:gd name="connsiteX10309" fmla="*/ 1501605 w 5155357"/>
              <a:gd name="connsiteY10309" fmla="*/ 365170 h 1041673"/>
              <a:gd name="connsiteX10310" fmla="*/ 25700 w 5155357"/>
              <a:gd name="connsiteY10310" fmla="*/ 364610 h 1041673"/>
              <a:gd name="connsiteX10311" fmla="*/ 25700 w 5155357"/>
              <a:gd name="connsiteY10311" fmla="*/ 364610 h 1041673"/>
              <a:gd name="connsiteX10312" fmla="*/ 26011 w 5155357"/>
              <a:gd name="connsiteY10312" fmla="*/ 364361 h 1041673"/>
              <a:gd name="connsiteX10313" fmla="*/ 26508 w 5155357"/>
              <a:gd name="connsiteY10313" fmla="*/ 363366 h 1041673"/>
              <a:gd name="connsiteX10314" fmla="*/ 26446 w 5155357"/>
              <a:gd name="connsiteY10314" fmla="*/ 362931 h 1041673"/>
              <a:gd name="connsiteX10315" fmla="*/ 25949 w 5155357"/>
              <a:gd name="connsiteY10315" fmla="*/ 362993 h 1041673"/>
              <a:gd name="connsiteX10316" fmla="*/ 25327 w 5155357"/>
              <a:gd name="connsiteY10316" fmla="*/ 364237 h 1041673"/>
              <a:gd name="connsiteX10317" fmla="*/ 25575 w 5155357"/>
              <a:gd name="connsiteY10317" fmla="*/ 364610 h 1041673"/>
              <a:gd name="connsiteX10318" fmla="*/ 23772 w 5155357"/>
              <a:gd name="connsiteY10318" fmla="*/ 368403 h 1041673"/>
              <a:gd name="connsiteX10319" fmla="*/ 23772 w 5155357"/>
              <a:gd name="connsiteY10319" fmla="*/ 367905 h 1041673"/>
              <a:gd name="connsiteX10320" fmla="*/ 23275 w 5155357"/>
              <a:gd name="connsiteY10320" fmla="*/ 367905 h 1041673"/>
              <a:gd name="connsiteX10321" fmla="*/ 21223 w 5155357"/>
              <a:gd name="connsiteY10321" fmla="*/ 371076 h 1041673"/>
              <a:gd name="connsiteX10322" fmla="*/ 19358 w 5155357"/>
              <a:gd name="connsiteY10322" fmla="*/ 374061 h 1041673"/>
              <a:gd name="connsiteX10323" fmla="*/ 19358 w 5155357"/>
              <a:gd name="connsiteY10323" fmla="*/ 374558 h 1041673"/>
              <a:gd name="connsiteX10324" fmla="*/ 19606 w 5155357"/>
              <a:gd name="connsiteY10324" fmla="*/ 374683 h 1041673"/>
              <a:gd name="connsiteX10325" fmla="*/ 19855 w 5155357"/>
              <a:gd name="connsiteY10325" fmla="*/ 374558 h 1041673"/>
              <a:gd name="connsiteX10326" fmla="*/ 21907 w 5155357"/>
              <a:gd name="connsiteY10326" fmla="*/ 371387 h 1041673"/>
              <a:gd name="connsiteX10327" fmla="*/ 23772 w 5155357"/>
              <a:gd name="connsiteY10327" fmla="*/ 368403 h 1041673"/>
              <a:gd name="connsiteX10328" fmla="*/ 12021 w 5155357"/>
              <a:gd name="connsiteY10328" fmla="*/ 388051 h 1041673"/>
              <a:gd name="connsiteX10329" fmla="*/ 8041 w 5155357"/>
              <a:gd name="connsiteY10329" fmla="*/ 396072 h 1041673"/>
              <a:gd name="connsiteX10330" fmla="*/ 2010 w 5155357"/>
              <a:gd name="connsiteY10330" fmla="*/ 408134 h 1041673"/>
              <a:gd name="connsiteX10331" fmla="*/ 2197 w 5155357"/>
              <a:gd name="connsiteY10331" fmla="*/ 408756 h 1041673"/>
              <a:gd name="connsiteX10332" fmla="*/ 2383 w 5155357"/>
              <a:gd name="connsiteY10332" fmla="*/ 408756 h 1041673"/>
              <a:gd name="connsiteX10333" fmla="*/ 2756 w 5155357"/>
              <a:gd name="connsiteY10333" fmla="*/ 408507 h 1041673"/>
              <a:gd name="connsiteX10334" fmla="*/ 8850 w 5155357"/>
              <a:gd name="connsiteY10334" fmla="*/ 396445 h 1041673"/>
              <a:gd name="connsiteX10335" fmla="*/ 12829 w 5155357"/>
              <a:gd name="connsiteY10335" fmla="*/ 388424 h 1041673"/>
              <a:gd name="connsiteX10336" fmla="*/ 12642 w 5155357"/>
              <a:gd name="connsiteY10336" fmla="*/ 387864 h 1041673"/>
              <a:gd name="connsiteX10337" fmla="*/ 12083 w 5155357"/>
              <a:gd name="connsiteY10337" fmla="*/ 388051 h 1041673"/>
              <a:gd name="connsiteX10338" fmla="*/ 788803 w 5155357"/>
              <a:gd name="connsiteY10338" fmla="*/ 458374 h 1041673"/>
              <a:gd name="connsiteX10339" fmla="*/ 789052 w 5155357"/>
              <a:gd name="connsiteY10339" fmla="*/ 458374 h 1041673"/>
              <a:gd name="connsiteX10340" fmla="*/ 789736 w 5155357"/>
              <a:gd name="connsiteY10340" fmla="*/ 457876 h 1041673"/>
              <a:gd name="connsiteX10341" fmla="*/ 791539 w 5155357"/>
              <a:gd name="connsiteY10341" fmla="*/ 452342 h 1041673"/>
              <a:gd name="connsiteX10342" fmla="*/ 797322 w 5155357"/>
              <a:gd name="connsiteY10342" fmla="*/ 437109 h 1041673"/>
              <a:gd name="connsiteX10343" fmla="*/ 797011 w 5155357"/>
              <a:gd name="connsiteY10343" fmla="*/ 436114 h 1041673"/>
              <a:gd name="connsiteX10344" fmla="*/ 796016 w 5155357"/>
              <a:gd name="connsiteY10344" fmla="*/ 436425 h 1041673"/>
              <a:gd name="connsiteX10345" fmla="*/ 790171 w 5155357"/>
              <a:gd name="connsiteY10345" fmla="*/ 451845 h 1041673"/>
              <a:gd name="connsiteX10346" fmla="*/ 788368 w 5155357"/>
              <a:gd name="connsiteY10346" fmla="*/ 457317 h 1041673"/>
              <a:gd name="connsiteX10347" fmla="*/ 788803 w 5155357"/>
              <a:gd name="connsiteY10347" fmla="*/ 458249 h 1041673"/>
              <a:gd name="connsiteX10348" fmla="*/ 2998588 w 5155357"/>
              <a:gd name="connsiteY10348" fmla="*/ 460052 h 1041673"/>
              <a:gd name="connsiteX10349" fmla="*/ 2996474 w 5155357"/>
              <a:gd name="connsiteY10349" fmla="*/ 463223 h 1041673"/>
              <a:gd name="connsiteX10350" fmla="*/ 2994112 w 5155357"/>
              <a:gd name="connsiteY10350" fmla="*/ 466830 h 1041673"/>
              <a:gd name="connsiteX10351" fmla="*/ 2994298 w 5155357"/>
              <a:gd name="connsiteY10351" fmla="*/ 467327 h 1041673"/>
              <a:gd name="connsiteX10352" fmla="*/ 2994485 w 5155357"/>
              <a:gd name="connsiteY10352" fmla="*/ 467327 h 1041673"/>
              <a:gd name="connsiteX10353" fmla="*/ 2994858 w 5155357"/>
              <a:gd name="connsiteY10353" fmla="*/ 467078 h 1041673"/>
              <a:gd name="connsiteX10354" fmla="*/ 2997096 w 5155357"/>
              <a:gd name="connsiteY10354" fmla="*/ 463659 h 1041673"/>
              <a:gd name="connsiteX10355" fmla="*/ 2999272 w 5155357"/>
              <a:gd name="connsiteY10355" fmla="*/ 460425 h 1041673"/>
              <a:gd name="connsiteX10356" fmla="*/ 2999086 w 5155357"/>
              <a:gd name="connsiteY10356" fmla="*/ 459866 h 1041673"/>
              <a:gd name="connsiteX10357" fmla="*/ 2998526 w 5155357"/>
              <a:gd name="connsiteY10357" fmla="*/ 460052 h 1041673"/>
              <a:gd name="connsiteX10358" fmla="*/ 2797195 w 5155357"/>
              <a:gd name="connsiteY10358" fmla="*/ 472115 h 1041673"/>
              <a:gd name="connsiteX10359" fmla="*/ 2796449 w 5155357"/>
              <a:gd name="connsiteY10359" fmla="*/ 472177 h 1041673"/>
              <a:gd name="connsiteX10360" fmla="*/ 2785071 w 5155357"/>
              <a:gd name="connsiteY10360" fmla="*/ 484612 h 1041673"/>
              <a:gd name="connsiteX10361" fmla="*/ 2780657 w 5155357"/>
              <a:gd name="connsiteY10361" fmla="*/ 489276 h 1041673"/>
              <a:gd name="connsiteX10362" fmla="*/ 2780657 w 5155357"/>
              <a:gd name="connsiteY10362" fmla="*/ 490022 h 1041673"/>
              <a:gd name="connsiteX10363" fmla="*/ 2781029 w 5155357"/>
              <a:gd name="connsiteY10363" fmla="*/ 490146 h 1041673"/>
              <a:gd name="connsiteX10364" fmla="*/ 2781403 w 5155357"/>
              <a:gd name="connsiteY10364" fmla="*/ 489960 h 1041673"/>
              <a:gd name="connsiteX10365" fmla="*/ 2785817 w 5155357"/>
              <a:gd name="connsiteY10365" fmla="*/ 485296 h 1041673"/>
              <a:gd name="connsiteX10366" fmla="*/ 2797258 w 5155357"/>
              <a:gd name="connsiteY10366" fmla="*/ 472799 h 1041673"/>
              <a:gd name="connsiteX10367" fmla="*/ 2797195 w 5155357"/>
              <a:gd name="connsiteY10367" fmla="*/ 472053 h 1041673"/>
              <a:gd name="connsiteX10368" fmla="*/ 4255505 w 5155357"/>
              <a:gd name="connsiteY10368" fmla="*/ 432135 h 1041673"/>
              <a:gd name="connsiteX10369" fmla="*/ 4247981 w 5155357"/>
              <a:gd name="connsiteY10369" fmla="*/ 445938 h 1041673"/>
              <a:gd name="connsiteX10370" fmla="*/ 4241515 w 5155357"/>
              <a:gd name="connsiteY10370" fmla="*/ 457814 h 1041673"/>
              <a:gd name="connsiteX10371" fmla="*/ 4241701 w 5155357"/>
              <a:gd name="connsiteY10371" fmla="*/ 458374 h 1041673"/>
              <a:gd name="connsiteX10372" fmla="*/ 4241888 w 5155357"/>
              <a:gd name="connsiteY10372" fmla="*/ 458374 h 1041673"/>
              <a:gd name="connsiteX10373" fmla="*/ 4242261 w 5155357"/>
              <a:gd name="connsiteY10373" fmla="*/ 458125 h 1041673"/>
              <a:gd name="connsiteX10374" fmla="*/ 4248728 w 5155357"/>
              <a:gd name="connsiteY10374" fmla="*/ 446249 h 1041673"/>
              <a:gd name="connsiteX10375" fmla="*/ 4256251 w 5155357"/>
              <a:gd name="connsiteY10375" fmla="*/ 432446 h 1041673"/>
              <a:gd name="connsiteX10376" fmla="*/ 4256064 w 5155357"/>
              <a:gd name="connsiteY10376" fmla="*/ 431886 h 1041673"/>
              <a:gd name="connsiteX10377" fmla="*/ 4255505 w 5155357"/>
              <a:gd name="connsiteY10377" fmla="*/ 432073 h 1041673"/>
              <a:gd name="connsiteX10378" fmla="*/ 776057 w 5155357"/>
              <a:gd name="connsiteY10378" fmla="*/ 500343 h 1041673"/>
              <a:gd name="connsiteX10379" fmla="*/ 776492 w 5155357"/>
              <a:gd name="connsiteY10379" fmla="*/ 499908 h 1041673"/>
              <a:gd name="connsiteX10380" fmla="*/ 777300 w 5155357"/>
              <a:gd name="connsiteY10380" fmla="*/ 496613 h 1041673"/>
              <a:gd name="connsiteX10381" fmla="*/ 778171 w 5155357"/>
              <a:gd name="connsiteY10381" fmla="*/ 493255 h 1041673"/>
              <a:gd name="connsiteX10382" fmla="*/ 777736 w 5155357"/>
              <a:gd name="connsiteY10382" fmla="*/ 492820 h 1041673"/>
              <a:gd name="connsiteX10383" fmla="*/ 777736 w 5155357"/>
              <a:gd name="connsiteY10383" fmla="*/ 492820 h 1041673"/>
              <a:gd name="connsiteX10384" fmla="*/ 777300 w 5155357"/>
              <a:gd name="connsiteY10384" fmla="*/ 493255 h 1041673"/>
              <a:gd name="connsiteX10385" fmla="*/ 776492 w 5155357"/>
              <a:gd name="connsiteY10385" fmla="*/ 496364 h 1041673"/>
              <a:gd name="connsiteX10386" fmla="*/ 775621 w 5155357"/>
              <a:gd name="connsiteY10386" fmla="*/ 499970 h 1041673"/>
              <a:gd name="connsiteX10387" fmla="*/ 776057 w 5155357"/>
              <a:gd name="connsiteY10387" fmla="*/ 500406 h 1041673"/>
              <a:gd name="connsiteX10388" fmla="*/ 4233308 w 5155357"/>
              <a:gd name="connsiteY10388" fmla="*/ 472301 h 1041673"/>
              <a:gd name="connsiteX10389" fmla="*/ 4230385 w 5155357"/>
              <a:gd name="connsiteY10389" fmla="*/ 476778 h 1041673"/>
              <a:gd name="connsiteX10390" fmla="*/ 4228768 w 5155357"/>
              <a:gd name="connsiteY10390" fmla="*/ 479638 h 1041673"/>
              <a:gd name="connsiteX10391" fmla="*/ 4228893 w 5155357"/>
              <a:gd name="connsiteY10391" fmla="*/ 480136 h 1041673"/>
              <a:gd name="connsiteX10392" fmla="*/ 4229079 w 5155357"/>
              <a:gd name="connsiteY10392" fmla="*/ 480198 h 1041673"/>
              <a:gd name="connsiteX10393" fmla="*/ 4229390 w 5155357"/>
              <a:gd name="connsiteY10393" fmla="*/ 480011 h 1041673"/>
              <a:gd name="connsiteX10394" fmla="*/ 4231069 w 5155357"/>
              <a:gd name="connsiteY10394" fmla="*/ 477089 h 1041673"/>
              <a:gd name="connsiteX10395" fmla="*/ 4233805 w 5155357"/>
              <a:gd name="connsiteY10395" fmla="*/ 472861 h 1041673"/>
              <a:gd name="connsiteX10396" fmla="*/ 4233805 w 5155357"/>
              <a:gd name="connsiteY10396" fmla="*/ 472301 h 1041673"/>
              <a:gd name="connsiteX10397" fmla="*/ 4233308 w 5155357"/>
              <a:gd name="connsiteY10397" fmla="*/ 472301 h 1041673"/>
              <a:gd name="connsiteX10398" fmla="*/ 850856 w 5155357"/>
              <a:gd name="connsiteY10398" fmla="*/ 542562 h 1041673"/>
              <a:gd name="connsiteX10399" fmla="*/ 850545 w 5155357"/>
              <a:gd name="connsiteY10399" fmla="*/ 542873 h 1041673"/>
              <a:gd name="connsiteX10400" fmla="*/ 849986 w 5155357"/>
              <a:gd name="connsiteY10400" fmla="*/ 545049 h 1041673"/>
              <a:gd name="connsiteX10401" fmla="*/ 849426 w 5155357"/>
              <a:gd name="connsiteY10401" fmla="*/ 547909 h 1041673"/>
              <a:gd name="connsiteX10402" fmla="*/ 849737 w 5155357"/>
              <a:gd name="connsiteY10402" fmla="*/ 548220 h 1041673"/>
              <a:gd name="connsiteX10403" fmla="*/ 849737 w 5155357"/>
              <a:gd name="connsiteY10403" fmla="*/ 548220 h 1041673"/>
              <a:gd name="connsiteX10404" fmla="*/ 850048 w 5155357"/>
              <a:gd name="connsiteY10404" fmla="*/ 547847 h 1041673"/>
              <a:gd name="connsiteX10405" fmla="*/ 850545 w 5155357"/>
              <a:gd name="connsiteY10405" fmla="*/ 545298 h 1041673"/>
              <a:gd name="connsiteX10406" fmla="*/ 851167 w 5155357"/>
              <a:gd name="connsiteY10406" fmla="*/ 542873 h 1041673"/>
              <a:gd name="connsiteX10407" fmla="*/ 850856 w 5155357"/>
              <a:gd name="connsiteY10407" fmla="*/ 542562 h 1041673"/>
              <a:gd name="connsiteX10408" fmla="*/ 1043855 w 5155357"/>
              <a:gd name="connsiteY10408" fmla="*/ 550956 h 1041673"/>
              <a:gd name="connsiteX10409" fmla="*/ 1043109 w 5155357"/>
              <a:gd name="connsiteY10409" fmla="*/ 551764 h 1041673"/>
              <a:gd name="connsiteX10410" fmla="*/ 1043357 w 5155357"/>
              <a:gd name="connsiteY10410" fmla="*/ 552199 h 1041673"/>
              <a:gd name="connsiteX10411" fmla="*/ 1043420 w 5155357"/>
              <a:gd name="connsiteY10411" fmla="*/ 552199 h 1041673"/>
              <a:gd name="connsiteX10412" fmla="*/ 1043792 w 5155357"/>
              <a:gd name="connsiteY10412" fmla="*/ 551951 h 1041673"/>
              <a:gd name="connsiteX10413" fmla="*/ 1044166 w 5155357"/>
              <a:gd name="connsiteY10413" fmla="*/ 551640 h 1041673"/>
              <a:gd name="connsiteX10414" fmla="*/ 1044353 w 5155357"/>
              <a:gd name="connsiteY10414" fmla="*/ 551142 h 1041673"/>
              <a:gd name="connsiteX10415" fmla="*/ 1043855 w 5155357"/>
              <a:gd name="connsiteY10415" fmla="*/ 551018 h 1041673"/>
              <a:gd name="connsiteX10416" fmla="*/ 2706728 w 5155357"/>
              <a:gd name="connsiteY10416" fmla="*/ 553194 h 1041673"/>
              <a:gd name="connsiteX10417" fmla="*/ 2690810 w 5155357"/>
              <a:gd name="connsiteY10417" fmla="*/ 565194 h 1041673"/>
              <a:gd name="connsiteX10418" fmla="*/ 2690748 w 5155357"/>
              <a:gd name="connsiteY10418" fmla="*/ 565692 h 1041673"/>
              <a:gd name="connsiteX10419" fmla="*/ 2691059 w 5155357"/>
              <a:gd name="connsiteY10419" fmla="*/ 565878 h 1041673"/>
              <a:gd name="connsiteX10420" fmla="*/ 2691308 w 5155357"/>
              <a:gd name="connsiteY10420" fmla="*/ 565816 h 1041673"/>
              <a:gd name="connsiteX10421" fmla="*/ 2707225 w 5155357"/>
              <a:gd name="connsiteY10421" fmla="*/ 553816 h 1041673"/>
              <a:gd name="connsiteX10422" fmla="*/ 2707225 w 5155357"/>
              <a:gd name="connsiteY10422" fmla="*/ 553319 h 1041673"/>
              <a:gd name="connsiteX10423" fmla="*/ 2706728 w 5155357"/>
              <a:gd name="connsiteY10423" fmla="*/ 553319 h 1041673"/>
              <a:gd name="connsiteX10424" fmla="*/ 844949 w 5155357"/>
              <a:gd name="connsiteY10424" fmla="*/ 565070 h 1041673"/>
              <a:gd name="connsiteX10425" fmla="*/ 843270 w 5155357"/>
              <a:gd name="connsiteY10425" fmla="*/ 570853 h 1041673"/>
              <a:gd name="connsiteX10426" fmla="*/ 842586 w 5155357"/>
              <a:gd name="connsiteY10426" fmla="*/ 573775 h 1041673"/>
              <a:gd name="connsiteX10427" fmla="*/ 842462 w 5155357"/>
              <a:gd name="connsiteY10427" fmla="*/ 573775 h 1041673"/>
              <a:gd name="connsiteX10428" fmla="*/ 842338 w 5155357"/>
              <a:gd name="connsiteY10428" fmla="*/ 573775 h 1041673"/>
              <a:gd name="connsiteX10429" fmla="*/ 842151 w 5155357"/>
              <a:gd name="connsiteY10429" fmla="*/ 574272 h 1041673"/>
              <a:gd name="connsiteX10430" fmla="*/ 842462 w 5155357"/>
              <a:gd name="connsiteY10430" fmla="*/ 574459 h 1041673"/>
              <a:gd name="connsiteX10431" fmla="*/ 842586 w 5155357"/>
              <a:gd name="connsiteY10431" fmla="*/ 574459 h 1041673"/>
              <a:gd name="connsiteX10432" fmla="*/ 842711 w 5155357"/>
              <a:gd name="connsiteY10432" fmla="*/ 574459 h 1041673"/>
              <a:gd name="connsiteX10433" fmla="*/ 843022 w 5155357"/>
              <a:gd name="connsiteY10433" fmla="*/ 574272 h 1041673"/>
              <a:gd name="connsiteX10434" fmla="*/ 843147 w 5155357"/>
              <a:gd name="connsiteY10434" fmla="*/ 574272 h 1041673"/>
              <a:gd name="connsiteX10435" fmla="*/ 843147 w 5155357"/>
              <a:gd name="connsiteY10435" fmla="*/ 574086 h 1041673"/>
              <a:gd name="connsiteX10436" fmla="*/ 843893 w 5155357"/>
              <a:gd name="connsiteY10436" fmla="*/ 570977 h 1041673"/>
              <a:gd name="connsiteX10437" fmla="*/ 845571 w 5155357"/>
              <a:gd name="connsiteY10437" fmla="*/ 565381 h 1041673"/>
              <a:gd name="connsiteX10438" fmla="*/ 845385 w 5155357"/>
              <a:gd name="connsiteY10438" fmla="*/ 564946 h 1041673"/>
              <a:gd name="connsiteX10439" fmla="*/ 844949 w 5155357"/>
              <a:gd name="connsiteY10439" fmla="*/ 565070 h 1041673"/>
              <a:gd name="connsiteX10440" fmla="*/ 1028994 w 5155357"/>
              <a:gd name="connsiteY10440" fmla="*/ 571599 h 1041673"/>
              <a:gd name="connsiteX10441" fmla="*/ 1028559 w 5155357"/>
              <a:gd name="connsiteY10441" fmla="*/ 571785 h 1041673"/>
              <a:gd name="connsiteX10442" fmla="*/ 1028062 w 5155357"/>
              <a:gd name="connsiteY10442" fmla="*/ 572780 h 1041673"/>
              <a:gd name="connsiteX10443" fmla="*/ 1028062 w 5155357"/>
              <a:gd name="connsiteY10443" fmla="*/ 573277 h 1041673"/>
              <a:gd name="connsiteX10444" fmla="*/ 1028248 w 5155357"/>
              <a:gd name="connsiteY10444" fmla="*/ 573340 h 1041673"/>
              <a:gd name="connsiteX10445" fmla="*/ 1028497 w 5155357"/>
              <a:gd name="connsiteY10445" fmla="*/ 573215 h 1041673"/>
              <a:gd name="connsiteX10446" fmla="*/ 1029119 w 5155357"/>
              <a:gd name="connsiteY10446" fmla="*/ 571972 h 1041673"/>
              <a:gd name="connsiteX10447" fmla="*/ 1028933 w 5155357"/>
              <a:gd name="connsiteY10447" fmla="*/ 571537 h 1041673"/>
              <a:gd name="connsiteX10448" fmla="*/ 839913 w 5155357"/>
              <a:gd name="connsiteY10448" fmla="*/ 582480 h 1041673"/>
              <a:gd name="connsiteX10449" fmla="*/ 837675 w 5155357"/>
              <a:gd name="connsiteY10449" fmla="*/ 592304 h 1041673"/>
              <a:gd name="connsiteX10450" fmla="*/ 836555 w 5155357"/>
              <a:gd name="connsiteY10450" fmla="*/ 596345 h 1041673"/>
              <a:gd name="connsiteX10451" fmla="*/ 836804 w 5155357"/>
              <a:gd name="connsiteY10451" fmla="*/ 596781 h 1041673"/>
              <a:gd name="connsiteX10452" fmla="*/ 836867 w 5155357"/>
              <a:gd name="connsiteY10452" fmla="*/ 596781 h 1041673"/>
              <a:gd name="connsiteX10453" fmla="*/ 837177 w 5155357"/>
              <a:gd name="connsiteY10453" fmla="*/ 596532 h 1041673"/>
              <a:gd name="connsiteX10454" fmla="*/ 838297 w 5155357"/>
              <a:gd name="connsiteY10454" fmla="*/ 592490 h 1041673"/>
              <a:gd name="connsiteX10455" fmla="*/ 840535 w 5155357"/>
              <a:gd name="connsiteY10455" fmla="*/ 582542 h 1041673"/>
              <a:gd name="connsiteX10456" fmla="*/ 840224 w 5155357"/>
              <a:gd name="connsiteY10456" fmla="*/ 582169 h 1041673"/>
              <a:gd name="connsiteX10457" fmla="*/ 839851 w 5155357"/>
              <a:gd name="connsiteY10457" fmla="*/ 582480 h 1041673"/>
              <a:gd name="connsiteX10458" fmla="*/ 833944 w 5155357"/>
              <a:gd name="connsiteY10458" fmla="*/ 606978 h 1041673"/>
              <a:gd name="connsiteX10459" fmla="*/ 833944 w 5155357"/>
              <a:gd name="connsiteY10459" fmla="*/ 607226 h 1041673"/>
              <a:gd name="connsiteX10460" fmla="*/ 833571 w 5155357"/>
              <a:gd name="connsiteY10460" fmla="*/ 608719 h 1041673"/>
              <a:gd name="connsiteX10461" fmla="*/ 833198 w 5155357"/>
              <a:gd name="connsiteY10461" fmla="*/ 611019 h 1041673"/>
              <a:gd name="connsiteX10462" fmla="*/ 833571 w 5155357"/>
              <a:gd name="connsiteY10462" fmla="*/ 611330 h 1041673"/>
              <a:gd name="connsiteX10463" fmla="*/ 833633 w 5155357"/>
              <a:gd name="connsiteY10463" fmla="*/ 611330 h 1041673"/>
              <a:gd name="connsiteX10464" fmla="*/ 833944 w 5155357"/>
              <a:gd name="connsiteY10464" fmla="*/ 610895 h 1041673"/>
              <a:gd name="connsiteX10465" fmla="*/ 834255 w 5155357"/>
              <a:gd name="connsiteY10465" fmla="*/ 608967 h 1041673"/>
              <a:gd name="connsiteX10466" fmla="*/ 834628 w 5155357"/>
              <a:gd name="connsiteY10466" fmla="*/ 607475 h 1041673"/>
              <a:gd name="connsiteX10467" fmla="*/ 834814 w 5155357"/>
              <a:gd name="connsiteY10467" fmla="*/ 607475 h 1041673"/>
              <a:gd name="connsiteX10468" fmla="*/ 835001 w 5155357"/>
              <a:gd name="connsiteY10468" fmla="*/ 606916 h 1041673"/>
              <a:gd name="connsiteX10469" fmla="*/ 834504 w 5155357"/>
              <a:gd name="connsiteY10469" fmla="*/ 606729 h 1041673"/>
              <a:gd name="connsiteX10470" fmla="*/ 833881 w 5155357"/>
              <a:gd name="connsiteY10470" fmla="*/ 606978 h 1041673"/>
              <a:gd name="connsiteX10471" fmla="*/ 2897302 w 5155357"/>
              <a:gd name="connsiteY10471" fmla="*/ 653175 h 1041673"/>
              <a:gd name="connsiteX10472" fmla="*/ 2897674 w 5155357"/>
              <a:gd name="connsiteY10472" fmla="*/ 652802 h 1041673"/>
              <a:gd name="connsiteX10473" fmla="*/ 2897674 w 5155357"/>
              <a:gd name="connsiteY10473" fmla="*/ 651683 h 1041673"/>
              <a:gd name="connsiteX10474" fmla="*/ 2897302 w 5155357"/>
              <a:gd name="connsiteY10474" fmla="*/ 651310 h 1041673"/>
              <a:gd name="connsiteX10475" fmla="*/ 2896928 w 5155357"/>
              <a:gd name="connsiteY10475" fmla="*/ 651683 h 1041673"/>
              <a:gd name="connsiteX10476" fmla="*/ 2896928 w 5155357"/>
              <a:gd name="connsiteY10476" fmla="*/ 652802 h 1041673"/>
              <a:gd name="connsiteX10477" fmla="*/ 2897302 w 5155357"/>
              <a:gd name="connsiteY10477" fmla="*/ 653175 h 1041673"/>
              <a:gd name="connsiteX10478" fmla="*/ 4124373 w 5155357"/>
              <a:gd name="connsiteY10478" fmla="*/ 612947 h 1041673"/>
              <a:gd name="connsiteX10479" fmla="*/ 4127979 w 5155357"/>
              <a:gd name="connsiteY10479" fmla="*/ 608905 h 1041673"/>
              <a:gd name="connsiteX10480" fmla="*/ 4128352 w 5155357"/>
              <a:gd name="connsiteY10480" fmla="*/ 608408 h 1041673"/>
              <a:gd name="connsiteX10481" fmla="*/ 4128290 w 5155357"/>
              <a:gd name="connsiteY10481" fmla="*/ 607910 h 1041673"/>
              <a:gd name="connsiteX10482" fmla="*/ 4127792 w 5155357"/>
              <a:gd name="connsiteY10482" fmla="*/ 607973 h 1041673"/>
              <a:gd name="connsiteX10483" fmla="*/ 4127419 w 5155357"/>
              <a:gd name="connsiteY10483" fmla="*/ 608470 h 1041673"/>
              <a:gd name="connsiteX10484" fmla="*/ 4123937 w 5155357"/>
              <a:gd name="connsiteY10484" fmla="*/ 612325 h 1041673"/>
              <a:gd name="connsiteX10485" fmla="*/ 4123937 w 5155357"/>
              <a:gd name="connsiteY10485" fmla="*/ 612822 h 1041673"/>
              <a:gd name="connsiteX10486" fmla="*/ 4124248 w 5155357"/>
              <a:gd name="connsiteY10486" fmla="*/ 612947 h 1041673"/>
              <a:gd name="connsiteX10487" fmla="*/ 4124497 w 5155357"/>
              <a:gd name="connsiteY10487" fmla="*/ 612885 h 1041673"/>
              <a:gd name="connsiteX10488" fmla="*/ 1773134 w 5155357"/>
              <a:gd name="connsiteY10488" fmla="*/ 705467 h 1041673"/>
              <a:gd name="connsiteX10489" fmla="*/ 1772574 w 5155357"/>
              <a:gd name="connsiteY10489" fmla="*/ 705778 h 1041673"/>
              <a:gd name="connsiteX10490" fmla="*/ 1772885 w 5155357"/>
              <a:gd name="connsiteY10490" fmla="*/ 706337 h 1041673"/>
              <a:gd name="connsiteX10491" fmla="*/ 1773258 w 5155357"/>
              <a:gd name="connsiteY10491" fmla="*/ 706337 h 1041673"/>
              <a:gd name="connsiteX10492" fmla="*/ 1775248 w 5155357"/>
              <a:gd name="connsiteY10492" fmla="*/ 707146 h 1041673"/>
              <a:gd name="connsiteX10493" fmla="*/ 1775497 w 5155357"/>
              <a:gd name="connsiteY10493" fmla="*/ 707208 h 1041673"/>
              <a:gd name="connsiteX10494" fmla="*/ 1775869 w 5155357"/>
              <a:gd name="connsiteY10494" fmla="*/ 707021 h 1041673"/>
              <a:gd name="connsiteX10495" fmla="*/ 1775745 w 5155357"/>
              <a:gd name="connsiteY10495" fmla="*/ 706399 h 1041673"/>
              <a:gd name="connsiteX10496" fmla="*/ 1773445 w 5155357"/>
              <a:gd name="connsiteY10496" fmla="*/ 705591 h 1041673"/>
              <a:gd name="connsiteX10497" fmla="*/ 1773071 w 5155357"/>
              <a:gd name="connsiteY10497" fmla="*/ 705591 h 1041673"/>
              <a:gd name="connsiteX10498" fmla="*/ 1774626 w 5155357"/>
              <a:gd name="connsiteY10498" fmla="*/ 734628 h 1041673"/>
              <a:gd name="connsiteX10499" fmla="*/ 1775931 w 5155357"/>
              <a:gd name="connsiteY10499" fmla="*/ 734939 h 1041673"/>
              <a:gd name="connsiteX10500" fmla="*/ 1776118 w 5155357"/>
              <a:gd name="connsiteY10500" fmla="*/ 734939 h 1041673"/>
              <a:gd name="connsiteX10501" fmla="*/ 1776429 w 5155357"/>
              <a:gd name="connsiteY10501" fmla="*/ 734752 h 1041673"/>
              <a:gd name="connsiteX10502" fmla="*/ 1776305 w 5155357"/>
              <a:gd name="connsiteY10502" fmla="*/ 734255 h 1041673"/>
              <a:gd name="connsiteX10503" fmla="*/ 1774750 w 5155357"/>
              <a:gd name="connsiteY10503" fmla="*/ 733820 h 1041673"/>
              <a:gd name="connsiteX10504" fmla="*/ 1773258 w 5155357"/>
              <a:gd name="connsiteY10504" fmla="*/ 733384 h 1041673"/>
              <a:gd name="connsiteX10505" fmla="*/ 1772760 w 5155357"/>
              <a:gd name="connsiteY10505" fmla="*/ 733509 h 1041673"/>
              <a:gd name="connsiteX10506" fmla="*/ 1772885 w 5155357"/>
              <a:gd name="connsiteY10506" fmla="*/ 734006 h 1041673"/>
              <a:gd name="connsiteX10507" fmla="*/ 1774626 w 5155357"/>
              <a:gd name="connsiteY10507" fmla="*/ 734504 h 1041673"/>
              <a:gd name="connsiteX10508" fmla="*/ 1802606 w 5155357"/>
              <a:gd name="connsiteY10508" fmla="*/ 740970 h 1041673"/>
              <a:gd name="connsiteX10509" fmla="*/ 1803103 w 5155357"/>
              <a:gd name="connsiteY10509" fmla="*/ 740535 h 1041673"/>
              <a:gd name="connsiteX10510" fmla="*/ 1802730 w 5155357"/>
              <a:gd name="connsiteY10510" fmla="*/ 739975 h 1041673"/>
              <a:gd name="connsiteX10511" fmla="*/ 1801673 w 5155357"/>
              <a:gd name="connsiteY10511" fmla="*/ 739664 h 1041673"/>
              <a:gd name="connsiteX10512" fmla="*/ 1801797 w 5155357"/>
              <a:gd name="connsiteY10512" fmla="*/ 739664 h 1041673"/>
              <a:gd name="connsiteX10513" fmla="*/ 1792284 w 5155357"/>
              <a:gd name="connsiteY10513" fmla="*/ 737364 h 1041673"/>
              <a:gd name="connsiteX10514" fmla="*/ 1792284 w 5155357"/>
              <a:gd name="connsiteY10514" fmla="*/ 737364 h 1041673"/>
              <a:gd name="connsiteX10515" fmla="*/ 1790108 w 5155357"/>
              <a:gd name="connsiteY10515" fmla="*/ 736804 h 1041673"/>
              <a:gd name="connsiteX10516" fmla="*/ 1788803 w 5155357"/>
              <a:gd name="connsiteY10516" fmla="*/ 735809 h 1041673"/>
              <a:gd name="connsiteX10517" fmla="*/ 1788616 w 5155357"/>
              <a:gd name="connsiteY10517" fmla="*/ 735809 h 1041673"/>
              <a:gd name="connsiteX10518" fmla="*/ 1788429 w 5155357"/>
              <a:gd name="connsiteY10518" fmla="*/ 735809 h 1041673"/>
              <a:gd name="connsiteX10519" fmla="*/ 1786627 w 5155357"/>
              <a:gd name="connsiteY10519" fmla="*/ 736680 h 1041673"/>
              <a:gd name="connsiteX10520" fmla="*/ 1786502 w 5155357"/>
              <a:gd name="connsiteY10520" fmla="*/ 737364 h 1041673"/>
              <a:gd name="connsiteX10521" fmla="*/ 1787186 w 5155357"/>
              <a:gd name="connsiteY10521" fmla="*/ 737488 h 1041673"/>
              <a:gd name="connsiteX10522" fmla="*/ 1788491 w 5155357"/>
              <a:gd name="connsiteY10522" fmla="*/ 736804 h 1041673"/>
              <a:gd name="connsiteX10523" fmla="*/ 1789424 w 5155357"/>
              <a:gd name="connsiteY10523" fmla="*/ 737550 h 1041673"/>
              <a:gd name="connsiteX10524" fmla="*/ 1791538 w 5155357"/>
              <a:gd name="connsiteY10524" fmla="*/ 738607 h 1041673"/>
              <a:gd name="connsiteX10525" fmla="*/ 1792222 w 5155357"/>
              <a:gd name="connsiteY10525" fmla="*/ 738483 h 1041673"/>
              <a:gd name="connsiteX10526" fmla="*/ 1801176 w 5155357"/>
              <a:gd name="connsiteY10526" fmla="*/ 740721 h 1041673"/>
              <a:gd name="connsiteX10527" fmla="*/ 1801176 w 5155357"/>
              <a:gd name="connsiteY10527" fmla="*/ 740473 h 1041673"/>
              <a:gd name="connsiteX10528" fmla="*/ 1802481 w 5155357"/>
              <a:gd name="connsiteY10528" fmla="*/ 740908 h 1041673"/>
              <a:gd name="connsiteX10529" fmla="*/ 1802544 w 5155357"/>
              <a:gd name="connsiteY10529" fmla="*/ 740908 h 1041673"/>
              <a:gd name="connsiteX10530" fmla="*/ 1359281 w 5155357"/>
              <a:gd name="connsiteY10530" fmla="*/ 791645 h 1041673"/>
              <a:gd name="connsiteX10531" fmla="*/ 1359405 w 5155357"/>
              <a:gd name="connsiteY10531" fmla="*/ 791645 h 1041673"/>
              <a:gd name="connsiteX10532" fmla="*/ 1359778 w 5155357"/>
              <a:gd name="connsiteY10532" fmla="*/ 791396 h 1041673"/>
              <a:gd name="connsiteX10533" fmla="*/ 1360151 w 5155357"/>
              <a:gd name="connsiteY10533" fmla="*/ 788909 h 1041673"/>
              <a:gd name="connsiteX10534" fmla="*/ 1360835 w 5155357"/>
              <a:gd name="connsiteY10534" fmla="*/ 785924 h 1041673"/>
              <a:gd name="connsiteX10535" fmla="*/ 1360773 w 5155357"/>
              <a:gd name="connsiteY10535" fmla="*/ 785427 h 1041673"/>
              <a:gd name="connsiteX10536" fmla="*/ 1360276 w 5155357"/>
              <a:gd name="connsiteY10536" fmla="*/ 785489 h 1041673"/>
              <a:gd name="connsiteX10537" fmla="*/ 1359405 w 5155357"/>
              <a:gd name="connsiteY10537" fmla="*/ 788909 h 1041673"/>
              <a:gd name="connsiteX10538" fmla="*/ 1359095 w 5155357"/>
              <a:gd name="connsiteY10538" fmla="*/ 791209 h 1041673"/>
              <a:gd name="connsiteX10539" fmla="*/ 1359343 w 5155357"/>
              <a:gd name="connsiteY10539" fmla="*/ 791707 h 1041673"/>
              <a:gd name="connsiteX10540" fmla="*/ 1911416 w 5155357"/>
              <a:gd name="connsiteY10540" fmla="*/ 766463 h 1041673"/>
              <a:gd name="connsiteX10541" fmla="*/ 1911976 w 5155357"/>
              <a:gd name="connsiteY10541" fmla="*/ 766463 h 1041673"/>
              <a:gd name="connsiteX10542" fmla="*/ 1912162 w 5155357"/>
              <a:gd name="connsiteY10542" fmla="*/ 766463 h 1041673"/>
              <a:gd name="connsiteX10543" fmla="*/ 1914774 w 5155357"/>
              <a:gd name="connsiteY10543" fmla="*/ 767458 h 1041673"/>
              <a:gd name="connsiteX10544" fmla="*/ 1914961 w 5155357"/>
              <a:gd name="connsiteY10544" fmla="*/ 767458 h 1041673"/>
              <a:gd name="connsiteX10545" fmla="*/ 1915831 w 5155357"/>
              <a:gd name="connsiteY10545" fmla="*/ 766774 h 1041673"/>
              <a:gd name="connsiteX10546" fmla="*/ 1915147 w 5155357"/>
              <a:gd name="connsiteY10546" fmla="*/ 765717 h 1041673"/>
              <a:gd name="connsiteX10547" fmla="*/ 1913344 w 5155357"/>
              <a:gd name="connsiteY10547" fmla="*/ 765033 h 1041673"/>
              <a:gd name="connsiteX10548" fmla="*/ 1913282 w 5155357"/>
              <a:gd name="connsiteY10548" fmla="*/ 764597 h 1041673"/>
              <a:gd name="connsiteX10549" fmla="*/ 1914401 w 5155357"/>
              <a:gd name="connsiteY10549" fmla="*/ 764411 h 1041673"/>
              <a:gd name="connsiteX10550" fmla="*/ 1915147 w 5155357"/>
              <a:gd name="connsiteY10550" fmla="*/ 763789 h 1041673"/>
              <a:gd name="connsiteX10551" fmla="*/ 1914525 w 5155357"/>
              <a:gd name="connsiteY10551" fmla="*/ 763043 h 1041673"/>
              <a:gd name="connsiteX10552" fmla="*/ 1912038 w 5155357"/>
              <a:gd name="connsiteY10552" fmla="*/ 763789 h 1041673"/>
              <a:gd name="connsiteX10553" fmla="*/ 1911976 w 5155357"/>
              <a:gd name="connsiteY10553" fmla="*/ 763789 h 1041673"/>
              <a:gd name="connsiteX10554" fmla="*/ 1911354 w 5155357"/>
              <a:gd name="connsiteY10554" fmla="*/ 763789 h 1041673"/>
              <a:gd name="connsiteX10555" fmla="*/ 1909551 w 5155357"/>
              <a:gd name="connsiteY10555" fmla="*/ 763603 h 1041673"/>
              <a:gd name="connsiteX10556" fmla="*/ 1911105 w 5155357"/>
              <a:gd name="connsiteY10556" fmla="*/ 762670 h 1041673"/>
              <a:gd name="connsiteX10557" fmla="*/ 1906628 w 5155357"/>
              <a:gd name="connsiteY10557" fmla="*/ 760991 h 1041673"/>
              <a:gd name="connsiteX10558" fmla="*/ 1905510 w 5155357"/>
              <a:gd name="connsiteY10558" fmla="*/ 762670 h 1041673"/>
              <a:gd name="connsiteX10559" fmla="*/ 1897675 w 5155357"/>
              <a:gd name="connsiteY10559" fmla="*/ 761551 h 1041673"/>
              <a:gd name="connsiteX10560" fmla="*/ 1907499 w 5155357"/>
              <a:gd name="connsiteY10560" fmla="*/ 765779 h 1041673"/>
              <a:gd name="connsiteX10561" fmla="*/ 1907499 w 5155357"/>
              <a:gd name="connsiteY10561" fmla="*/ 765779 h 1041673"/>
              <a:gd name="connsiteX10562" fmla="*/ 1910919 w 5155357"/>
              <a:gd name="connsiteY10562" fmla="*/ 766587 h 1041673"/>
              <a:gd name="connsiteX10563" fmla="*/ 1911230 w 5155357"/>
              <a:gd name="connsiteY10563" fmla="*/ 766587 h 1041673"/>
              <a:gd name="connsiteX10564" fmla="*/ 516777 w 5155357"/>
              <a:gd name="connsiteY10564" fmla="*/ 740784 h 1041673"/>
              <a:gd name="connsiteX10565" fmla="*/ 519016 w 5155357"/>
              <a:gd name="connsiteY10565" fmla="*/ 736245 h 1041673"/>
              <a:gd name="connsiteX10566" fmla="*/ 516777 w 5155357"/>
              <a:gd name="connsiteY10566" fmla="*/ 740784 h 1041673"/>
              <a:gd name="connsiteX10567" fmla="*/ 525109 w 5155357"/>
              <a:gd name="connsiteY10567" fmla="*/ 710130 h 1041673"/>
              <a:gd name="connsiteX10568" fmla="*/ 525668 w 5155357"/>
              <a:gd name="connsiteY10568" fmla="*/ 707270 h 1041673"/>
              <a:gd name="connsiteX10569" fmla="*/ 525109 w 5155357"/>
              <a:gd name="connsiteY10569" fmla="*/ 710130 h 1041673"/>
              <a:gd name="connsiteX10570" fmla="*/ 525668 w 5155357"/>
              <a:gd name="connsiteY10570" fmla="*/ 717343 h 1041673"/>
              <a:gd name="connsiteX10571" fmla="*/ 526228 w 5155357"/>
              <a:gd name="connsiteY10571" fmla="*/ 720141 h 1041673"/>
              <a:gd name="connsiteX10572" fmla="*/ 525668 w 5155357"/>
              <a:gd name="connsiteY10572" fmla="*/ 717343 h 1041673"/>
              <a:gd name="connsiteX10573" fmla="*/ 243632 w 5155357"/>
              <a:gd name="connsiteY10573" fmla="*/ 773986 h 1041673"/>
              <a:gd name="connsiteX10574" fmla="*/ 243818 w 5155357"/>
              <a:gd name="connsiteY10574" fmla="*/ 780328 h 1041673"/>
              <a:gd name="connsiteX10575" fmla="*/ 244689 w 5155357"/>
              <a:gd name="connsiteY10575" fmla="*/ 776038 h 1041673"/>
              <a:gd name="connsiteX10576" fmla="*/ 243632 w 5155357"/>
              <a:gd name="connsiteY10576" fmla="*/ 773986 h 1041673"/>
              <a:gd name="connsiteX10577" fmla="*/ 242761 w 5155357"/>
              <a:gd name="connsiteY10577" fmla="*/ 798235 h 1041673"/>
              <a:gd name="connsiteX10578" fmla="*/ 242077 w 5155357"/>
              <a:gd name="connsiteY10578" fmla="*/ 790650 h 1041673"/>
              <a:gd name="connsiteX10579" fmla="*/ 241891 w 5155357"/>
              <a:gd name="connsiteY10579" fmla="*/ 793945 h 1041673"/>
              <a:gd name="connsiteX10580" fmla="*/ 241891 w 5155357"/>
              <a:gd name="connsiteY10580" fmla="*/ 802215 h 1041673"/>
              <a:gd name="connsiteX10581" fmla="*/ 242761 w 5155357"/>
              <a:gd name="connsiteY10581" fmla="*/ 798235 h 1041673"/>
              <a:gd name="connsiteX10582" fmla="*/ 243383 w 5155357"/>
              <a:gd name="connsiteY10582" fmla="*/ 844744 h 1041673"/>
              <a:gd name="connsiteX10583" fmla="*/ 242699 w 5155357"/>
              <a:gd name="connsiteY10583" fmla="*/ 835728 h 1041673"/>
              <a:gd name="connsiteX10584" fmla="*/ 242388 w 5155357"/>
              <a:gd name="connsiteY10584" fmla="*/ 830133 h 1041673"/>
              <a:gd name="connsiteX10585" fmla="*/ 241953 w 5155357"/>
              <a:gd name="connsiteY10585" fmla="*/ 824039 h 1041673"/>
              <a:gd name="connsiteX10586" fmla="*/ 242139 w 5155357"/>
              <a:gd name="connsiteY10586" fmla="*/ 836910 h 1041673"/>
              <a:gd name="connsiteX10587" fmla="*/ 243694 w 5155357"/>
              <a:gd name="connsiteY10587" fmla="*/ 852019 h 1041673"/>
              <a:gd name="connsiteX10588" fmla="*/ 244004 w 5155357"/>
              <a:gd name="connsiteY10588" fmla="*/ 850091 h 1041673"/>
              <a:gd name="connsiteX10589" fmla="*/ 243507 w 5155357"/>
              <a:gd name="connsiteY10589" fmla="*/ 844744 h 1041673"/>
              <a:gd name="connsiteX10590" fmla="*/ 559741 w 5155357"/>
              <a:gd name="connsiteY10590" fmla="*/ 607351 h 1041673"/>
              <a:gd name="connsiteX10591" fmla="*/ 559182 w 5155357"/>
              <a:gd name="connsiteY10591" fmla="*/ 607973 h 1041673"/>
              <a:gd name="connsiteX10592" fmla="*/ 559182 w 5155357"/>
              <a:gd name="connsiteY10592" fmla="*/ 609092 h 1041673"/>
              <a:gd name="connsiteX10593" fmla="*/ 559741 w 5155357"/>
              <a:gd name="connsiteY10593" fmla="*/ 607351 h 1041673"/>
              <a:gd name="connsiteX10594" fmla="*/ 559182 w 5155357"/>
              <a:gd name="connsiteY10594" fmla="*/ 621278 h 1041673"/>
              <a:gd name="connsiteX10595" fmla="*/ 560301 w 5155357"/>
              <a:gd name="connsiteY10595" fmla="*/ 621278 h 1041673"/>
              <a:gd name="connsiteX10596" fmla="*/ 560301 w 5155357"/>
              <a:gd name="connsiteY10596" fmla="*/ 620159 h 1041673"/>
              <a:gd name="connsiteX10597" fmla="*/ 559182 w 5155357"/>
              <a:gd name="connsiteY10597" fmla="*/ 620159 h 1041673"/>
              <a:gd name="connsiteX10598" fmla="*/ 559182 w 5155357"/>
              <a:gd name="connsiteY10598" fmla="*/ 621278 h 1041673"/>
              <a:gd name="connsiteX10599" fmla="*/ 555265 w 5155357"/>
              <a:gd name="connsiteY10599" fmla="*/ 636388 h 1041673"/>
              <a:gd name="connsiteX10600" fmla="*/ 554705 w 5155357"/>
              <a:gd name="connsiteY10600" fmla="*/ 639123 h 1041673"/>
              <a:gd name="connsiteX10601" fmla="*/ 555265 w 5155357"/>
              <a:gd name="connsiteY10601" fmla="*/ 636388 h 1041673"/>
              <a:gd name="connsiteX10602" fmla="*/ 934298 w 5155357"/>
              <a:gd name="connsiteY10602" fmla="*/ 645279 h 1041673"/>
              <a:gd name="connsiteX10603" fmla="*/ 931500 w 5155357"/>
              <a:gd name="connsiteY10603" fmla="*/ 644719 h 1041673"/>
              <a:gd name="connsiteX10604" fmla="*/ 933739 w 5155357"/>
              <a:gd name="connsiteY10604" fmla="*/ 648077 h 1041673"/>
              <a:gd name="connsiteX10605" fmla="*/ 934298 w 5155357"/>
              <a:gd name="connsiteY10605" fmla="*/ 645279 h 1041673"/>
              <a:gd name="connsiteX10606" fmla="*/ 933739 w 5155357"/>
              <a:gd name="connsiteY10606" fmla="*/ 653113 h 1041673"/>
              <a:gd name="connsiteX10607" fmla="*/ 939335 w 5155357"/>
              <a:gd name="connsiteY10607" fmla="*/ 647580 h 1041673"/>
              <a:gd name="connsiteX10608" fmla="*/ 933739 w 5155357"/>
              <a:gd name="connsiteY10608" fmla="*/ 653113 h 1041673"/>
              <a:gd name="connsiteX10609" fmla="*/ 935977 w 5155357"/>
              <a:gd name="connsiteY10609" fmla="*/ 642481 h 1041673"/>
              <a:gd name="connsiteX10610" fmla="*/ 938215 w 5155357"/>
              <a:gd name="connsiteY10610" fmla="*/ 640305 h 1041673"/>
              <a:gd name="connsiteX10611" fmla="*/ 937656 w 5155357"/>
              <a:gd name="connsiteY10611" fmla="*/ 637445 h 1041673"/>
              <a:gd name="connsiteX10612" fmla="*/ 934858 w 5155357"/>
              <a:gd name="connsiteY10612" fmla="*/ 641362 h 1041673"/>
              <a:gd name="connsiteX10613" fmla="*/ 935977 w 5155357"/>
              <a:gd name="connsiteY10613" fmla="*/ 642481 h 1041673"/>
              <a:gd name="connsiteX10614" fmla="*/ 946050 w 5155357"/>
              <a:gd name="connsiteY10614" fmla="*/ 627994 h 1041673"/>
              <a:gd name="connsiteX10615" fmla="*/ 942692 w 5155357"/>
              <a:gd name="connsiteY10615" fmla="*/ 634709 h 1041673"/>
              <a:gd name="connsiteX10616" fmla="*/ 939894 w 5155357"/>
              <a:gd name="connsiteY10616" fmla="*/ 634709 h 1041673"/>
              <a:gd name="connsiteX10617" fmla="*/ 942132 w 5155357"/>
              <a:gd name="connsiteY10617" fmla="*/ 637009 h 1041673"/>
              <a:gd name="connsiteX10618" fmla="*/ 946050 w 5155357"/>
              <a:gd name="connsiteY10618" fmla="*/ 627994 h 1041673"/>
              <a:gd name="connsiteX10619" fmla="*/ 967812 w 5155357"/>
              <a:gd name="connsiteY10619" fmla="*/ 602874 h 1041673"/>
              <a:gd name="connsiteX10620" fmla="*/ 967812 w 5155357"/>
              <a:gd name="connsiteY10620" fmla="*/ 602874 h 1041673"/>
              <a:gd name="connsiteX10621" fmla="*/ 968123 w 5155357"/>
              <a:gd name="connsiteY10621" fmla="*/ 602377 h 1041673"/>
              <a:gd name="connsiteX10622" fmla="*/ 967563 w 5155357"/>
              <a:gd name="connsiteY10622" fmla="*/ 601693 h 1041673"/>
              <a:gd name="connsiteX10623" fmla="*/ 967377 w 5155357"/>
              <a:gd name="connsiteY10623" fmla="*/ 601693 h 1041673"/>
              <a:gd name="connsiteX10624" fmla="*/ 970610 w 5155357"/>
              <a:gd name="connsiteY10624" fmla="*/ 599516 h 1041673"/>
              <a:gd name="connsiteX10625" fmla="*/ 970610 w 5155357"/>
              <a:gd name="connsiteY10625" fmla="*/ 599516 h 1041673"/>
              <a:gd name="connsiteX10626" fmla="*/ 970734 w 5155357"/>
              <a:gd name="connsiteY10626" fmla="*/ 599330 h 1041673"/>
              <a:gd name="connsiteX10627" fmla="*/ 970424 w 5155357"/>
              <a:gd name="connsiteY10627" fmla="*/ 598895 h 1041673"/>
              <a:gd name="connsiteX10628" fmla="*/ 970237 w 5155357"/>
              <a:gd name="connsiteY10628" fmla="*/ 598895 h 1041673"/>
              <a:gd name="connsiteX10629" fmla="*/ 969491 w 5155357"/>
              <a:gd name="connsiteY10629" fmla="*/ 596718 h 1041673"/>
              <a:gd name="connsiteX10630" fmla="*/ 968931 w 5155357"/>
              <a:gd name="connsiteY10630" fmla="*/ 597900 h 1041673"/>
              <a:gd name="connsiteX10631" fmla="*/ 968682 w 5155357"/>
              <a:gd name="connsiteY10631" fmla="*/ 597775 h 1041673"/>
              <a:gd name="connsiteX10632" fmla="*/ 968433 w 5155357"/>
              <a:gd name="connsiteY10632" fmla="*/ 597340 h 1041673"/>
              <a:gd name="connsiteX10633" fmla="*/ 967936 w 5155357"/>
              <a:gd name="connsiteY10633" fmla="*/ 597278 h 1041673"/>
              <a:gd name="connsiteX10634" fmla="*/ 967874 w 5155357"/>
              <a:gd name="connsiteY10634" fmla="*/ 597775 h 1041673"/>
              <a:gd name="connsiteX10635" fmla="*/ 968371 w 5155357"/>
              <a:gd name="connsiteY10635" fmla="*/ 598522 h 1041673"/>
              <a:gd name="connsiteX10636" fmla="*/ 967190 w 5155357"/>
              <a:gd name="connsiteY10636" fmla="*/ 601568 h 1041673"/>
              <a:gd name="connsiteX10637" fmla="*/ 966693 w 5155357"/>
              <a:gd name="connsiteY10637" fmla="*/ 601444 h 1041673"/>
              <a:gd name="connsiteX10638" fmla="*/ 965947 w 5155357"/>
              <a:gd name="connsiteY10638" fmla="*/ 601817 h 1041673"/>
              <a:gd name="connsiteX10639" fmla="*/ 966320 w 5155357"/>
              <a:gd name="connsiteY10639" fmla="*/ 602563 h 1041673"/>
              <a:gd name="connsiteX10640" fmla="*/ 966755 w 5155357"/>
              <a:gd name="connsiteY10640" fmla="*/ 602687 h 1041673"/>
              <a:gd name="connsiteX10641" fmla="*/ 966755 w 5155357"/>
              <a:gd name="connsiteY10641" fmla="*/ 602812 h 1041673"/>
              <a:gd name="connsiteX10642" fmla="*/ 964019 w 5155357"/>
              <a:gd name="connsiteY10642" fmla="*/ 603371 h 1041673"/>
              <a:gd name="connsiteX10643" fmla="*/ 957304 w 5155357"/>
              <a:gd name="connsiteY10643" fmla="*/ 614004 h 1041673"/>
              <a:gd name="connsiteX10644" fmla="*/ 967936 w 5155357"/>
              <a:gd name="connsiteY10644" fmla="*/ 602812 h 1041673"/>
              <a:gd name="connsiteX10645" fmla="*/ 974341 w 5155357"/>
              <a:gd name="connsiteY10645" fmla="*/ 590376 h 1041673"/>
              <a:gd name="connsiteX10646" fmla="*/ 982735 w 5155357"/>
              <a:gd name="connsiteY10646" fmla="*/ 577319 h 1041673"/>
              <a:gd name="connsiteX10647" fmla="*/ 972226 w 5155357"/>
              <a:gd name="connsiteY10647" fmla="*/ 592677 h 1041673"/>
              <a:gd name="connsiteX10648" fmla="*/ 974341 w 5155357"/>
              <a:gd name="connsiteY10648" fmla="*/ 590376 h 1041673"/>
              <a:gd name="connsiteX10649" fmla="*/ 1141411 w 5155357"/>
              <a:gd name="connsiteY10649" fmla="*/ 362682 h 1041673"/>
              <a:gd name="connsiteX10650" fmla="*/ 1146696 w 5155357"/>
              <a:gd name="connsiteY10650" fmla="*/ 361439 h 1041673"/>
              <a:gd name="connsiteX10651" fmla="*/ 1151546 w 5155357"/>
              <a:gd name="connsiteY10651" fmla="*/ 356092 h 1041673"/>
              <a:gd name="connsiteX10652" fmla="*/ 1157577 w 5155357"/>
              <a:gd name="connsiteY10652" fmla="*/ 346641 h 1041673"/>
              <a:gd name="connsiteX10653" fmla="*/ 1160997 w 5155357"/>
              <a:gd name="connsiteY10653" fmla="*/ 341977 h 1041673"/>
              <a:gd name="connsiteX10654" fmla="*/ 1161121 w 5155357"/>
              <a:gd name="connsiteY10654" fmla="*/ 341045 h 1041673"/>
              <a:gd name="connsiteX10655" fmla="*/ 1154780 w 5155357"/>
              <a:gd name="connsiteY10655" fmla="*/ 349314 h 1041673"/>
              <a:gd name="connsiteX10656" fmla="*/ 1154780 w 5155357"/>
              <a:gd name="connsiteY10656" fmla="*/ 348444 h 1041673"/>
              <a:gd name="connsiteX10657" fmla="*/ 1153411 w 5155357"/>
              <a:gd name="connsiteY10657" fmla="*/ 348133 h 1041673"/>
              <a:gd name="connsiteX10658" fmla="*/ 1153288 w 5155357"/>
              <a:gd name="connsiteY10658" fmla="*/ 348257 h 1041673"/>
              <a:gd name="connsiteX10659" fmla="*/ 1153288 w 5155357"/>
              <a:gd name="connsiteY10659" fmla="*/ 348257 h 1041673"/>
              <a:gd name="connsiteX10660" fmla="*/ 1149370 w 5155357"/>
              <a:gd name="connsiteY10660" fmla="*/ 352734 h 1041673"/>
              <a:gd name="connsiteX10661" fmla="*/ 1150925 w 5155357"/>
              <a:gd name="connsiteY10661" fmla="*/ 351055 h 1041673"/>
              <a:gd name="connsiteX10662" fmla="*/ 1150800 w 5155357"/>
              <a:gd name="connsiteY10662" fmla="*/ 351180 h 1041673"/>
              <a:gd name="connsiteX10663" fmla="*/ 1150676 w 5155357"/>
              <a:gd name="connsiteY10663" fmla="*/ 352610 h 1041673"/>
              <a:gd name="connsiteX10664" fmla="*/ 1151422 w 5155357"/>
              <a:gd name="connsiteY10664" fmla="*/ 352983 h 1041673"/>
              <a:gd name="connsiteX10665" fmla="*/ 1152044 w 5155357"/>
              <a:gd name="connsiteY10665" fmla="*/ 352734 h 1041673"/>
              <a:gd name="connsiteX10666" fmla="*/ 1152044 w 5155357"/>
              <a:gd name="connsiteY10666" fmla="*/ 352734 h 1041673"/>
              <a:gd name="connsiteX10667" fmla="*/ 1152044 w 5155357"/>
              <a:gd name="connsiteY10667" fmla="*/ 352734 h 1041673"/>
              <a:gd name="connsiteX10668" fmla="*/ 1141411 w 5155357"/>
              <a:gd name="connsiteY10668" fmla="*/ 361128 h 1041673"/>
              <a:gd name="connsiteX10669" fmla="*/ 1141225 w 5155357"/>
              <a:gd name="connsiteY10669" fmla="*/ 361439 h 1041673"/>
              <a:gd name="connsiteX10670" fmla="*/ 1141411 w 5155357"/>
              <a:gd name="connsiteY10670" fmla="*/ 362620 h 1041673"/>
              <a:gd name="connsiteX10671" fmla="*/ 1129100 w 5155357"/>
              <a:gd name="connsiteY10671" fmla="*/ 663746 h 1041673"/>
              <a:gd name="connsiteX10672" fmla="*/ 1129660 w 5155357"/>
              <a:gd name="connsiteY10672" fmla="*/ 665362 h 1041673"/>
              <a:gd name="connsiteX10673" fmla="*/ 1129100 w 5155357"/>
              <a:gd name="connsiteY10673" fmla="*/ 663746 h 1041673"/>
              <a:gd name="connsiteX10674" fmla="*/ 1120209 w 5155357"/>
              <a:gd name="connsiteY10674" fmla="*/ 825096 h 1041673"/>
              <a:gd name="connsiteX10675" fmla="*/ 1120768 w 5155357"/>
              <a:gd name="connsiteY10675" fmla="*/ 828454 h 1041673"/>
              <a:gd name="connsiteX10676" fmla="*/ 1120209 w 5155357"/>
              <a:gd name="connsiteY10676" fmla="*/ 825096 h 1041673"/>
              <a:gd name="connsiteX10677" fmla="*/ 1144768 w 5155357"/>
              <a:gd name="connsiteY10677" fmla="*/ 803334 h 1041673"/>
              <a:gd name="connsiteX10678" fmla="*/ 1145329 w 5155357"/>
              <a:gd name="connsiteY10678" fmla="*/ 806070 h 1041673"/>
              <a:gd name="connsiteX10679" fmla="*/ 1144768 w 5155357"/>
              <a:gd name="connsiteY10679" fmla="*/ 803334 h 1041673"/>
              <a:gd name="connsiteX10680" fmla="*/ 1145329 w 5155357"/>
              <a:gd name="connsiteY10680" fmla="*/ 819438 h 1041673"/>
              <a:gd name="connsiteX10681" fmla="*/ 1146447 w 5155357"/>
              <a:gd name="connsiteY10681" fmla="*/ 822796 h 1041673"/>
              <a:gd name="connsiteX10682" fmla="*/ 1145329 w 5155357"/>
              <a:gd name="connsiteY10682" fmla="*/ 819438 h 1041673"/>
              <a:gd name="connsiteX10683" fmla="*/ 1322285 w 5155357"/>
              <a:gd name="connsiteY10683" fmla="*/ 865201 h 1041673"/>
              <a:gd name="connsiteX10684" fmla="*/ 1323964 w 5155357"/>
              <a:gd name="connsiteY10684" fmla="*/ 859107 h 1041673"/>
              <a:gd name="connsiteX10685" fmla="*/ 1321726 w 5155357"/>
              <a:gd name="connsiteY10685" fmla="*/ 860724 h 1041673"/>
              <a:gd name="connsiteX10686" fmla="*/ 1321726 w 5155357"/>
              <a:gd name="connsiteY10686" fmla="*/ 873035 h 1041673"/>
              <a:gd name="connsiteX10687" fmla="*/ 1322285 w 5155357"/>
              <a:gd name="connsiteY10687" fmla="*/ 865138 h 1041673"/>
              <a:gd name="connsiteX10688" fmla="*/ 1321726 w 5155357"/>
              <a:gd name="connsiteY10688" fmla="*/ 907108 h 1041673"/>
              <a:gd name="connsiteX10689" fmla="*/ 1322285 w 5155357"/>
              <a:gd name="connsiteY10689" fmla="*/ 901574 h 1041673"/>
              <a:gd name="connsiteX10690" fmla="*/ 1321290 w 5155357"/>
              <a:gd name="connsiteY10690" fmla="*/ 905243 h 1041673"/>
              <a:gd name="connsiteX10691" fmla="*/ 1321726 w 5155357"/>
              <a:gd name="connsiteY10691" fmla="*/ 907108 h 1041673"/>
              <a:gd name="connsiteX10692" fmla="*/ 1367488 w 5155357"/>
              <a:gd name="connsiteY10692" fmla="*/ 808868 h 1041673"/>
              <a:gd name="connsiteX10693" fmla="*/ 1368048 w 5155357"/>
              <a:gd name="connsiteY10693" fmla="*/ 811168 h 1041673"/>
              <a:gd name="connsiteX10694" fmla="*/ 1367488 w 5155357"/>
              <a:gd name="connsiteY10694" fmla="*/ 808868 h 1041673"/>
              <a:gd name="connsiteX10695" fmla="*/ 1357416 w 5155357"/>
              <a:gd name="connsiteY10695" fmla="*/ 862465 h 1041673"/>
              <a:gd name="connsiteX10696" fmla="*/ 1360213 w 5155357"/>
              <a:gd name="connsiteY10696" fmla="*/ 853511 h 1041673"/>
              <a:gd name="connsiteX10697" fmla="*/ 1357416 w 5155357"/>
              <a:gd name="connsiteY10697" fmla="*/ 851832 h 1041673"/>
              <a:gd name="connsiteX10698" fmla="*/ 1357416 w 5155357"/>
              <a:gd name="connsiteY10698" fmla="*/ 862403 h 1041673"/>
              <a:gd name="connsiteX10699" fmla="*/ 1366369 w 5155357"/>
              <a:gd name="connsiteY10699" fmla="*/ 818878 h 1041673"/>
              <a:gd name="connsiteX10700" fmla="*/ 1365250 w 5155357"/>
              <a:gd name="connsiteY10700" fmla="*/ 830630 h 1041673"/>
              <a:gd name="connsiteX10701" fmla="*/ 1367488 w 5155357"/>
              <a:gd name="connsiteY10701" fmla="*/ 819500 h 1041673"/>
              <a:gd name="connsiteX10702" fmla="*/ 1366369 w 5155357"/>
              <a:gd name="connsiteY10702" fmla="*/ 818941 h 1041673"/>
              <a:gd name="connsiteX10703" fmla="*/ 1371965 w 5155357"/>
              <a:gd name="connsiteY10703" fmla="*/ 742960 h 1041673"/>
              <a:gd name="connsiteX10704" fmla="*/ 1371965 w 5155357"/>
              <a:gd name="connsiteY10704" fmla="*/ 742960 h 1041673"/>
              <a:gd name="connsiteX10705" fmla="*/ 1695163 w 5155357"/>
              <a:gd name="connsiteY10705" fmla="*/ 703912 h 1041673"/>
              <a:gd name="connsiteX10706" fmla="*/ 1694044 w 5155357"/>
              <a:gd name="connsiteY10706" fmla="*/ 703912 h 1041673"/>
              <a:gd name="connsiteX10707" fmla="*/ 1694044 w 5155357"/>
              <a:gd name="connsiteY10707" fmla="*/ 705032 h 1041673"/>
              <a:gd name="connsiteX10708" fmla="*/ 1695163 w 5155357"/>
              <a:gd name="connsiteY10708" fmla="*/ 705032 h 1041673"/>
              <a:gd name="connsiteX10709" fmla="*/ 1695163 w 5155357"/>
              <a:gd name="connsiteY10709" fmla="*/ 703912 h 1041673"/>
              <a:gd name="connsiteX10710" fmla="*/ 1703558 w 5155357"/>
              <a:gd name="connsiteY10710" fmla="*/ 706772 h 1041673"/>
              <a:gd name="connsiteX10711" fmla="*/ 1701319 w 5155357"/>
              <a:gd name="connsiteY10711" fmla="*/ 706772 h 1041673"/>
              <a:gd name="connsiteX10712" fmla="*/ 1703558 w 5155357"/>
              <a:gd name="connsiteY10712" fmla="*/ 706772 h 1041673"/>
              <a:gd name="connsiteX10713" fmla="*/ 1678438 w 5155357"/>
              <a:gd name="connsiteY10713" fmla="*/ 709570 h 1041673"/>
              <a:gd name="connsiteX10714" fmla="*/ 1678438 w 5155357"/>
              <a:gd name="connsiteY10714" fmla="*/ 709570 h 1041673"/>
              <a:gd name="connsiteX10715" fmla="*/ 1753797 w 5155357"/>
              <a:gd name="connsiteY10715" fmla="*/ 741343 h 1041673"/>
              <a:gd name="connsiteX10716" fmla="*/ 1753797 w 5155357"/>
              <a:gd name="connsiteY10716" fmla="*/ 741343 h 1041673"/>
              <a:gd name="connsiteX10717" fmla="*/ 1833632 w 5155357"/>
              <a:gd name="connsiteY10717" fmla="*/ 764162 h 1041673"/>
              <a:gd name="connsiteX10718" fmla="*/ 1835871 w 5155357"/>
              <a:gd name="connsiteY10718" fmla="*/ 764162 h 1041673"/>
              <a:gd name="connsiteX10719" fmla="*/ 1833632 w 5155357"/>
              <a:gd name="connsiteY10719" fmla="*/ 764162 h 1041673"/>
              <a:gd name="connsiteX10720" fmla="*/ 1878835 w 5155357"/>
              <a:gd name="connsiteY10720" fmla="*/ 775976 h 1041673"/>
              <a:gd name="connsiteX10721" fmla="*/ 1872680 w 5155357"/>
              <a:gd name="connsiteY10721" fmla="*/ 775976 h 1041673"/>
              <a:gd name="connsiteX10722" fmla="*/ 1877405 w 5155357"/>
              <a:gd name="connsiteY10722" fmla="*/ 776598 h 1041673"/>
              <a:gd name="connsiteX10723" fmla="*/ 1878835 w 5155357"/>
              <a:gd name="connsiteY10723" fmla="*/ 775976 h 1041673"/>
              <a:gd name="connsiteX10724" fmla="*/ 1792284 w 5155357"/>
              <a:gd name="connsiteY10724" fmla="*/ 419824 h 1041673"/>
              <a:gd name="connsiteX10725" fmla="*/ 1794522 w 5155357"/>
              <a:gd name="connsiteY10725" fmla="*/ 418083 h 1041673"/>
              <a:gd name="connsiteX10726" fmla="*/ 1792284 w 5155357"/>
              <a:gd name="connsiteY10726" fmla="*/ 419824 h 1041673"/>
              <a:gd name="connsiteX10727" fmla="*/ 1678997 w 5155357"/>
              <a:gd name="connsiteY10727" fmla="*/ 507494 h 1041673"/>
              <a:gd name="connsiteX10728" fmla="*/ 1676199 w 5155357"/>
              <a:gd name="connsiteY10728" fmla="*/ 506312 h 1041673"/>
              <a:gd name="connsiteX10729" fmla="*/ 1684034 w 5155357"/>
              <a:gd name="connsiteY10729" fmla="*/ 502955 h 1041673"/>
              <a:gd name="connsiteX10730" fmla="*/ 1684034 w 5155357"/>
              <a:gd name="connsiteY10730" fmla="*/ 500779 h 1041673"/>
              <a:gd name="connsiteX10731" fmla="*/ 1691868 w 5155357"/>
              <a:gd name="connsiteY10731" fmla="*/ 496861 h 1041673"/>
              <a:gd name="connsiteX10732" fmla="*/ 1692987 w 5155357"/>
              <a:gd name="connsiteY10732" fmla="*/ 497918 h 1041673"/>
              <a:gd name="connsiteX10733" fmla="*/ 1706355 w 5155357"/>
              <a:gd name="connsiteY10733" fmla="*/ 490146 h 1041673"/>
              <a:gd name="connsiteX10734" fmla="*/ 1705236 w 5155357"/>
              <a:gd name="connsiteY10734" fmla="*/ 488405 h 1041673"/>
              <a:gd name="connsiteX10735" fmla="*/ 1709713 w 5155357"/>
              <a:gd name="connsiteY10735" fmla="*/ 486229 h 1041673"/>
              <a:gd name="connsiteX10736" fmla="*/ 1712511 w 5155357"/>
              <a:gd name="connsiteY10736" fmla="*/ 486789 h 1041673"/>
              <a:gd name="connsiteX10737" fmla="*/ 1711951 w 5155357"/>
              <a:gd name="connsiteY10737" fmla="*/ 488405 h 1041673"/>
              <a:gd name="connsiteX10738" fmla="*/ 1720905 w 5155357"/>
              <a:gd name="connsiteY10738" fmla="*/ 483928 h 1041673"/>
              <a:gd name="connsiteX10739" fmla="*/ 1725381 w 5155357"/>
              <a:gd name="connsiteY10739" fmla="*/ 476716 h 1041673"/>
              <a:gd name="connsiteX10740" fmla="*/ 1724262 w 5155357"/>
              <a:gd name="connsiteY10740" fmla="*/ 474975 h 1041673"/>
              <a:gd name="connsiteX10741" fmla="*/ 1720345 w 5155357"/>
              <a:gd name="connsiteY10741" fmla="*/ 473296 h 1041673"/>
              <a:gd name="connsiteX10742" fmla="*/ 1719786 w 5155357"/>
              <a:gd name="connsiteY10742" fmla="*/ 474975 h 1041673"/>
              <a:gd name="connsiteX10743" fmla="*/ 1706417 w 5155357"/>
              <a:gd name="connsiteY10743" fmla="*/ 482871 h 1041673"/>
              <a:gd name="connsiteX10744" fmla="*/ 1712324 w 5155357"/>
              <a:gd name="connsiteY10744" fmla="*/ 482374 h 1041673"/>
              <a:gd name="connsiteX10745" fmla="*/ 1708594 w 5155357"/>
              <a:gd name="connsiteY10745" fmla="*/ 484612 h 1041673"/>
              <a:gd name="connsiteX10746" fmla="*/ 1703433 w 5155357"/>
              <a:gd name="connsiteY10746" fmla="*/ 487410 h 1041673"/>
              <a:gd name="connsiteX10747" fmla="*/ 1702625 w 5155357"/>
              <a:gd name="connsiteY10747" fmla="*/ 490146 h 1041673"/>
              <a:gd name="connsiteX10748" fmla="*/ 1699267 w 5155357"/>
              <a:gd name="connsiteY10748" fmla="*/ 493131 h 1041673"/>
              <a:gd name="connsiteX10749" fmla="*/ 1695163 w 5155357"/>
              <a:gd name="connsiteY10749" fmla="*/ 496240 h 1041673"/>
              <a:gd name="connsiteX10750" fmla="*/ 1692179 w 5155357"/>
              <a:gd name="connsiteY10750" fmla="*/ 495307 h 1041673"/>
              <a:gd name="connsiteX10751" fmla="*/ 1691806 w 5155357"/>
              <a:gd name="connsiteY10751" fmla="*/ 494188 h 1041673"/>
              <a:gd name="connsiteX10752" fmla="*/ 1685215 w 5155357"/>
              <a:gd name="connsiteY10752" fmla="*/ 497359 h 1041673"/>
              <a:gd name="connsiteX10753" fmla="*/ 1681298 w 5155357"/>
              <a:gd name="connsiteY10753" fmla="*/ 500343 h 1041673"/>
              <a:gd name="connsiteX10754" fmla="*/ 1677567 w 5155357"/>
              <a:gd name="connsiteY10754" fmla="*/ 502146 h 1041673"/>
              <a:gd name="connsiteX10755" fmla="*/ 1673276 w 5155357"/>
              <a:gd name="connsiteY10755" fmla="*/ 506188 h 1041673"/>
              <a:gd name="connsiteX10756" fmla="*/ 1673028 w 5155357"/>
              <a:gd name="connsiteY10756" fmla="*/ 509794 h 1041673"/>
              <a:gd name="connsiteX10757" fmla="*/ 1674209 w 5155357"/>
              <a:gd name="connsiteY10757" fmla="*/ 510416 h 1041673"/>
              <a:gd name="connsiteX10758" fmla="*/ 1673837 w 5155357"/>
              <a:gd name="connsiteY10758" fmla="*/ 510727 h 1041673"/>
              <a:gd name="connsiteX10759" fmla="*/ 1670728 w 5155357"/>
              <a:gd name="connsiteY10759" fmla="*/ 511846 h 1041673"/>
              <a:gd name="connsiteX10760" fmla="*/ 1667867 w 5155357"/>
              <a:gd name="connsiteY10760" fmla="*/ 513525 h 1041673"/>
              <a:gd name="connsiteX10761" fmla="*/ 1677256 w 5155357"/>
              <a:gd name="connsiteY10761" fmla="*/ 509235 h 1041673"/>
              <a:gd name="connsiteX10762" fmla="*/ 1678935 w 5155357"/>
              <a:gd name="connsiteY10762" fmla="*/ 507494 h 1041673"/>
              <a:gd name="connsiteX10763" fmla="*/ 1667743 w 5155357"/>
              <a:gd name="connsiteY10763" fmla="*/ 513587 h 1041673"/>
              <a:gd name="connsiteX10764" fmla="*/ 1665504 w 5155357"/>
              <a:gd name="connsiteY10764" fmla="*/ 514893 h 1041673"/>
              <a:gd name="connsiteX10765" fmla="*/ 1663266 w 5155357"/>
              <a:gd name="connsiteY10765" fmla="*/ 514271 h 1041673"/>
              <a:gd name="connsiteX10766" fmla="*/ 1661463 w 5155357"/>
              <a:gd name="connsiteY10766" fmla="*/ 515204 h 1041673"/>
              <a:gd name="connsiteX10767" fmla="*/ 1664448 w 5155357"/>
              <a:gd name="connsiteY10767" fmla="*/ 516323 h 1041673"/>
              <a:gd name="connsiteX10768" fmla="*/ 1667743 w 5155357"/>
              <a:gd name="connsiteY10768" fmla="*/ 513587 h 1041673"/>
              <a:gd name="connsiteX10769" fmla="*/ 1525481 w 5155357"/>
              <a:gd name="connsiteY10769" fmla="*/ 586646 h 1041673"/>
              <a:gd name="connsiteX10770" fmla="*/ 1525481 w 5155357"/>
              <a:gd name="connsiteY10770" fmla="*/ 586521 h 1041673"/>
              <a:gd name="connsiteX10771" fmla="*/ 1525544 w 5155357"/>
              <a:gd name="connsiteY10771" fmla="*/ 586459 h 1041673"/>
              <a:gd name="connsiteX10772" fmla="*/ 1525792 w 5155357"/>
              <a:gd name="connsiteY10772" fmla="*/ 585464 h 1041673"/>
              <a:gd name="connsiteX10773" fmla="*/ 1524798 w 5155357"/>
              <a:gd name="connsiteY10773" fmla="*/ 585216 h 1041673"/>
              <a:gd name="connsiteX10774" fmla="*/ 1518952 w 5155357"/>
              <a:gd name="connsiteY10774" fmla="*/ 587889 h 1041673"/>
              <a:gd name="connsiteX10775" fmla="*/ 1512238 w 5155357"/>
              <a:gd name="connsiteY10775" fmla="*/ 591060 h 1041673"/>
              <a:gd name="connsiteX10776" fmla="*/ 1511989 w 5155357"/>
              <a:gd name="connsiteY10776" fmla="*/ 592055 h 1041673"/>
              <a:gd name="connsiteX10777" fmla="*/ 1512610 w 5155357"/>
              <a:gd name="connsiteY10777" fmla="*/ 592366 h 1041673"/>
              <a:gd name="connsiteX10778" fmla="*/ 1512984 w 5155357"/>
              <a:gd name="connsiteY10778" fmla="*/ 592242 h 1041673"/>
              <a:gd name="connsiteX10779" fmla="*/ 1519512 w 5155357"/>
              <a:gd name="connsiteY10779" fmla="*/ 589195 h 1041673"/>
              <a:gd name="connsiteX10780" fmla="*/ 1524673 w 5155357"/>
              <a:gd name="connsiteY10780" fmla="*/ 586894 h 1041673"/>
              <a:gd name="connsiteX10781" fmla="*/ 1524673 w 5155357"/>
              <a:gd name="connsiteY10781" fmla="*/ 586894 h 1041673"/>
              <a:gd name="connsiteX10782" fmla="*/ 1528155 w 5155357"/>
              <a:gd name="connsiteY10782" fmla="*/ 587267 h 1041673"/>
              <a:gd name="connsiteX10783" fmla="*/ 1529399 w 5155357"/>
              <a:gd name="connsiteY10783" fmla="*/ 586770 h 1041673"/>
              <a:gd name="connsiteX10784" fmla="*/ 1529461 w 5155357"/>
              <a:gd name="connsiteY10784" fmla="*/ 586024 h 1041673"/>
              <a:gd name="connsiteX10785" fmla="*/ 1525544 w 5155357"/>
              <a:gd name="connsiteY10785" fmla="*/ 586583 h 1041673"/>
              <a:gd name="connsiteX10786" fmla="*/ 1559492 w 5155357"/>
              <a:gd name="connsiteY10786" fmla="*/ 209353 h 1041673"/>
              <a:gd name="connsiteX10787" fmla="*/ 1559368 w 5155357"/>
              <a:gd name="connsiteY10787" fmla="*/ 208047 h 1041673"/>
              <a:gd name="connsiteX10788" fmla="*/ 1558933 w 5155357"/>
              <a:gd name="connsiteY10788" fmla="*/ 205995 h 1041673"/>
              <a:gd name="connsiteX10789" fmla="*/ 1556694 w 5155357"/>
              <a:gd name="connsiteY10789" fmla="*/ 210410 h 1041673"/>
              <a:gd name="connsiteX10790" fmla="*/ 1559492 w 5155357"/>
              <a:gd name="connsiteY10790" fmla="*/ 209353 h 1041673"/>
              <a:gd name="connsiteX10791" fmla="*/ 1712200 w 5155357"/>
              <a:gd name="connsiteY10791" fmla="*/ 173725 h 1041673"/>
              <a:gd name="connsiteX10792" fmla="*/ 1713444 w 5155357"/>
              <a:gd name="connsiteY10792" fmla="*/ 173352 h 1041673"/>
              <a:gd name="connsiteX10793" fmla="*/ 1714749 w 5155357"/>
              <a:gd name="connsiteY10793" fmla="*/ 173477 h 1041673"/>
              <a:gd name="connsiteX10794" fmla="*/ 1714998 w 5155357"/>
              <a:gd name="connsiteY10794" fmla="*/ 173414 h 1041673"/>
              <a:gd name="connsiteX10795" fmla="*/ 1715246 w 5155357"/>
              <a:gd name="connsiteY10795" fmla="*/ 172544 h 1041673"/>
              <a:gd name="connsiteX10796" fmla="*/ 1711143 w 5155357"/>
              <a:gd name="connsiteY10796" fmla="*/ 173539 h 1041673"/>
              <a:gd name="connsiteX10797" fmla="*/ 1712200 w 5155357"/>
              <a:gd name="connsiteY10797" fmla="*/ 173725 h 1041673"/>
              <a:gd name="connsiteX10798" fmla="*/ 1684966 w 5155357"/>
              <a:gd name="connsiteY10798" fmla="*/ 187342 h 1041673"/>
              <a:gd name="connsiteX10799" fmla="*/ 1686645 w 5155357"/>
              <a:gd name="connsiteY10799" fmla="*/ 186720 h 1041673"/>
              <a:gd name="connsiteX10800" fmla="*/ 1689629 w 5155357"/>
              <a:gd name="connsiteY10800" fmla="*/ 184731 h 1041673"/>
              <a:gd name="connsiteX10801" fmla="*/ 1685961 w 5155357"/>
              <a:gd name="connsiteY10801" fmla="*/ 185042 h 1041673"/>
              <a:gd name="connsiteX10802" fmla="*/ 1685339 w 5155357"/>
              <a:gd name="connsiteY10802" fmla="*/ 185601 h 1041673"/>
              <a:gd name="connsiteX10803" fmla="*/ 1684966 w 5155357"/>
              <a:gd name="connsiteY10803" fmla="*/ 187342 h 1041673"/>
              <a:gd name="connsiteX10804" fmla="*/ 1598850 w 5155357"/>
              <a:gd name="connsiteY10804" fmla="*/ 271966 h 1041673"/>
              <a:gd name="connsiteX10805" fmla="*/ 1596363 w 5155357"/>
              <a:gd name="connsiteY10805" fmla="*/ 272463 h 1041673"/>
              <a:gd name="connsiteX10806" fmla="*/ 1598850 w 5155357"/>
              <a:gd name="connsiteY10806" fmla="*/ 271966 h 1041673"/>
              <a:gd name="connsiteX10807" fmla="*/ 1474123 w 5155357"/>
              <a:gd name="connsiteY10807" fmla="*/ 436363 h 1041673"/>
              <a:gd name="connsiteX10808" fmla="*/ 1472444 w 5155357"/>
              <a:gd name="connsiteY10808" fmla="*/ 441648 h 1041673"/>
              <a:gd name="connsiteX10809" fmla="*/ 1473003 w 5155357"/>
              <a:gd name="connsiteY10809" fmla="*/ 441648 h 1041673"/>
              <a:gd name="connsiteX10810" fmla="*/ 1474309 w 5155357"/>
              <a:gd name="connsiteY10810" fmla="*/ 438415 h 1041673"/>
              <a:gd name="connsiteX10811" fmla="*/ 1475677 w 5155357"/>
              <a:gd name="connsiteY10811" fmla="*/ 434870 h 1041673"/>
              <a:gd name="connsiteX10812" fmla="*/ 1474123 w 5155357"/>
              <a:gd name="connsiteY10812" fmla="*/ 436425 h 1041673"/>
              <a:gd name="connsiteX10813" fmla="*/ 1466661 w 5155357"/>
              <a:gd name="connsiteY10813" fmla="*/ 461793 h 1041673"/>
              <a:gd name="connsiteX10814" fmla="*/ 1465293 w 5155357"/>
              <a:gd name="connsiteY10814" fmla="*/ 467016 h 1041673"/>
              <a:gd name="connsiteX10815" fmla="*/ 1463428 w 5155357"/>
              <a:gd name="connsiteY10815" fmla="*/ 472550 h 1041673"/>
              <a:gd name="connsiteX10816" fmla="*/ 1461998 w 5155357"/>
              <a:gd name="connsiteY10816" fmla="*/ 476592 h 1041673"/>
              <a:gd name="connsiteX10817" fmla="*/ 1461625 w 5155357"/>
              <a:gd name="connsiteY10817" fmla="*/ 479949 h 1041673"/>
              <a:gd name="connsiteX10818" fmla="*/ 1461873 w 5155357"/>
              <a:gd name="connsiteY10818" fmla="*/ 479576 h 1041673"/>
              <a:gd name="connsiteX10819" fmla="*/ 1462309 w 5155357"/>
              <a:gd name="connsiteY10819" fmla="*/ 477711 h 1041673"/>
              <a:gd name="connsiteX10820" fmla="*/ 1462993 w 5155357"/>
              <a:gd name="connsiteY10820" fmla="*/ 475845 h 1041673"/>
              <a:gd name="connsiteX10821" fmla="*/ 1463863 w 5155357"/>
              <a:gd name="connsiteY10821" fmla="*/ 473731 h 1041673"/>
              <a:gd name="connsiteX10822" fmla="*/ 1465169 w 5155357"/>
              <a:gd name="connsiteY10822" fmla="*/ 469939 h 1041673"/>
              <a:gd name="connsiteX10823" fmla="*/ 1467159 w 5155357"/>
              <a:gd name="connsiteY10823" fmla="*/ 462415 h 1041673"/>
              <a:gd name="connsiteX10824" fmla="*/ 1467843 w 5155357"/>
              <a:gd name="connsiteY10824" fmla="*/ 459928 h 1041673"/>
              <a:gd name="connsiteX10825" fmla="*/ 1468527 w 5155357"/>
              <a:gd name="connsiteY10825" fmla="*/ 457814 h 1041673"/>
              <a:gd name="connsiteX10826" fmla="*/ 1469397 w 5155357"/>
              <a:gd name="connsiteY10826" fmla="*/ 455265 h 1041673"/>
              <a:gd name="connsiteX10827" fmla="*/ 1470268 w 5155357"/>
              <a:gd name="connsiteY10827" fmla="*/ 451721 h 1041673"/>
              <a:gd name="connsiteX10828" fmla="*/ 1468215 w 5155357"/>
              <a:gd name="connsiteY10828" fmla="*/ 456073 h 1041673"/>
              <a:gd name="connsiteX10829" fmla="*/ 1466661 w 5155357"/>
              <a:gd name="connsiteY10829" fmla="*/ 461856 h 1041673"/>
              <a:gd name="connsiteX10830" fmla="*/ 1454163 w 5155357"/>
              <a:gd name="connsiteY10830" fmla="*/ 505815 h 1041673"/>
              <a:gd name="connsiteX10831" fmla="*/ 1454475 w 5155357"/>
              <a:gd name="connsiteY10831" fmla="*/ 506748 h 1041673"/>
              <a:gd name="connsiteX10832" fmla="*/ 1455656 w 5155357"/>
              <a:gd name="connsiteY10832" fmla="*/ 504323 h 1041673"/>
              <a:gd name="connsiteX10833" fmla="*/ 1455221 w 5155357"/>
              <a:gd name="connsiteY10833" fmla="*/ 502768 h 1041673"/>
              <a:gd name="connsiteX10834" fmla="*/ 1454163 w 5155357"/>
              <a:gd name="connsiteY10834" fmla="*/ 505877 h 1041673"/>
              <a:gd name="connsiteX10835" fmla="*/ 1508383 w 5155357"/>
              <a:gd name="connsiteY10835" fmla="*/ 346703 h 1041673"/>
              <a:gd name="connsiteX10836" fmla="*/ 1508631 w 5155357"/>
              <a:gd name="connsiteY10836" fmla="*/ 346205 h 1041673"/>
              <a:gd name="connsiteX10837" fmla="*/ 1508880 w 5155357"/>
              <a:gd name="connsiteY10837" fmla="*/ 346019 h 1041673"/>
              <a:gd name="connsiteX10838" fmla="*/ 1510745 w 5155357"/>
              <a:gd name="connsiteY10838" fmla="*/ 341045 h 1041673"/>
              <a:gd name="connsiteX10839" fmla="*/ 1511677 w 5155357"/>
              <a:gd name="connsiteY10839" fmla="*/ 338309 h 1041673"/>
              <a:gd name="connsiteX10840" fmla="*/ 1511926 w 5155357"/>
              <a:gd name="connsiteY10840" fmla="*/ 337376 h 1041673"/>
              <a:gd name="connsiteX10841" fmla="*/ 1512238 w 5155357"/>
              <a:gd name="connsiteY10841" fmla="*/ 335511 h 1041673"/>
              <a:gd name="connsiteX10842" fmla="*/ 1512424 w 5155357"/>
              <a:gd name="connsiteY10842" fmla="*/ 333957 h 1041673"/>
              <a:gd name="connsiteX10843" fmla="*/ 1511305 w 5155357"/>
              <a:gd name="connsiteY10843" fmla="*/ 335697 h 1041673"/>
              <a:gd name="connsiteX10844" fmla="*/ 1510310 w 5155357"/>
              <a:gd name="connsiteY10844" fmla="*/ 338185 h 1041673"/>
              <a:gd name="connsiteX10845" fmla="*/ 1508506 w 5155357"/>
              <a:gd name="connsiteY10845" fmla="*/ 343905 h 1041673"/>
              <a:gd name="connsiteX10846" fmla="*/ 1507076 w 5155357"/>
              <a:gd name="connsiteY10846" fmla="*/ 347884 h 1041673"/>
              <a:gd name="connsiteX10847" fmla="*/ 1508320 w 5155357"/>
              <a:gd name="connsiteY10847" fmla="*/ 346641 h 1041673"/>
              <a:gd name="connsiteX10848" fmla="*/ 1587223 w 5155357"/>
              <a:gd name="connsiteY10848" fmla="*/ 205000 h 1041673"/>
              <a:gd name="connsiteX10849" fmla="*/ 1590891 w 5155357"/>
              <a:gd name="connsiteY10849" fmla="*/ 203508 h 1041673"/>
              <a:gd name="connsiteX10850" fmla="*/ 1591389 w 5155357"/>
              <a:gd name="connsiteY10850" fmla="*/ 203322 h 1041673"/>
              <a:gd name="connsiteX10851" fmla="*/ 1591576 w 5155357"/>
              <a:gd name="connsiteY10851" fmla="*/ 203322 h 1041673"/>
              <a:gd name="connsiteX10852" fmla="*/ 1591700 w 5155357"/>
              <a:gd name="connsiteY10852" fmla="*/ 203322 h 1041673"/>
              <a:gd name="connsiteX10853" fmla="*/ 1593316 w 5155357"/>
              <a:gd name="connsiteY10853" fmla="*/ 202700 h 1041673"/>
              <a:gd name="connsiteX10854" fmla="*/ 1595120 w 5155357"/>
              <a:gd name="connsiteY10854" fmla="*/ 202389 h 1041673"/>
              <a:gd name="connsiteX10855" fmla="*/ 1597109 w 5155357"/>
              <a:gd name="connsiteY10855" fmla="*/ 201456 h 1041673"/>
              <a:gd name="connsiteX10856" fmla="*/ 1598975 w 5155357"/>
              <a:gd name="connsiteY10856" fmla="*/ 200524 h 1041673"/>
              <a:gd name="connsiteX10857" fmla="*/ 1600342 w 5155357"/>
              <a:gd name="connsiteY10857" fmla="*/ 199653 h 1041673"/>
              <a:gd name="connsiteX10858" fmla="*/ 1601462 w 5155357"/>
              <a:gd name="connsiteY10858" fmla="*/ 198348 h 1041673"/>
              <a:gd name="connsiteX10859" fmla="*/ 1602643 w 5155357"/>
              <a:gd name="connsiteY10859" fmla="*/ 197601 h 1041673"/>
              <a:gd name="connsiteX10860" fmla="*/ 1599970 w 5155357"/>
              <a:gd name="connsiteY10860" fmla="*/ 198037 h 1041673"/>
              <a:gd name="connsiteX10861" fmla="*/ 1593316 w 5155357"/>
              <a:gd name="connsiteY10861" fmla="*/ 200586 h 1041673"/>
              <a:gd name="connsiteX10862" fmla="*/ 1587721 w 5155357"/>
              <a:gd name="connsiteY10862" fmla="*/ 203757 h 1041673"/>
              <a:gd name="connsiteX10863" fmla="*/ 1584736 w 5155357"/>
              <a:gd name="connsiteY10863" fmla="*/ 205995 h 1041673"/>
              <a:gd name="connsiteX10864" fmla="*/ 1587161 w 5155357"/>
              <a:gd name="connsiteY10864" fmla="*/ 204938 h 1041673"/>
              <a:gd name="connsiteX10865" fmla="*/ 1605876 w 5155357"/>
              <a:gd name="connsiteY10865" fmla="*/ 196731 h 1041673"/>
              <a:gd name="connsiteX10866" fmla="*/ 1607680 w 5155357"/>
              <a:gd name="connsiteY10866" fmla="*/ 196047 h 1041673"/>
              <a:gd name="connsiteX10867" fmla="*/ 1607804 w 5155357"/>
              <a:gd name="connsiteY10867" fmla="*/ 196047 h 1041673"/>
              <a:gd name="connsiteX10868" fmla="*/ 1607929 w 5155357"/>
              <a:gd name="connsiteY10868" fmla="*/ 196047 h 1041673"/>
              <a:gd name="connsiteX10869" fmla="*/ 1608613 w 5155357"/>
              <a:gd name="connsiteY10869" fmla="*/ 195798 h 1041673"/>
              <a:gd name="connsiteX10870" fmla="*/ 1609545 w 5155357"/>
              <a:gd name="connsiteY10870" fmla="*/ 195487 h 1041673"/>
              <a:gd name="connsiteX10871" fmla="*/ 1609856 w 5155357"/>
              <a:gd name="connsiteY10871" fmla="*/ 195176 h 1041673"/>
              <a:gd name="connsiteX10872" fmla="*/ 1610726 w 5155357"/>
              <a:gd name="connsiteY10872" fmla="*/ 194803 h 1041673"/>
              <a:gd name="connsiteX10873" fmla="*/ 1615701 w 5155357"/>
              <a:gd name="connsiteY10873" fmla="*/ 192565 h 1041673"/>
              <a:gd name="connsiteX10874" fmla="*/ 1620240 w 5155357"/>
              <a:gd name="connsiteY10874" fmla="*/ 190016 h 1041673"/>
              <a:gd name="connsiteX10875" fmla="*/ 1618933 w 5155357"/>
              <a:gd name="connsiteY10875" fmla="*/ 190451 h 1041673"/>
              <a:gd name="connsiteX10876" fmla="*/ 1617131 w 5155357"/>
              <a:gd name="connsiteY10876" fmla="*/ 191135 h 1041673"/>
              <a:gd name="connsiteX10877" fmla="*/ 1614395 w 5155357"/>
              <a:gd name="connsiteY10877" fmla="*/ 192254 h 1041673"/>
              <a:gd name="connsiteX10878" fmla="*/ 1611907 w 5155357"/>
              <a:gd name="connsiteY10878" fmla="*/ 193622 h 1041673"/>
              <a:gd name="connsiteX10879" fmla="*/ 1610726 w 5155357"/>
              <a:gd name="connsiteY10879" fmla="*/ 193125 h 1041673"/>
              <a:gd name="connsiteX10880" fmla="*/ 1608239 w 5155357"/>
              <a:gd name="connsiteY10880" fmla="*/ 194057 h 1041673"/>
              <a:gd name="connsiteX10881" fmla="*/ 1604881 w 5155357"/>
              <a:gd name="connsiteY10881" fmla="*/ 196109 h 1041673"/>
              <a:gd name="connsiteX10882" fmla="*/ 1605939 w 5155357"/>
              <a:gd name="connsiteY10882" fmla="*/ 196731 h 1041673"/>
              <a:gd name="connsiteX10883" fmla="*/ 1572985 w 5155357"/>
              <a:gd name="connsiteY10883" fmla="*/ 211778 h 1041673"/>
              <a:gd name="connsiteX10884" fmla="*/ 1574104 w 5155357"/>
              <a:gd name="connsiteY10884" fmla="*/ 211280 h 1041673"/>
              <a:gd name="connsiteX10885" fmla="*/ 1576529 w 5155357"/>
              <a:gd name="connsiteY10885" fmla="*/ 210161 h 1041673"/>
              <a:gd name="connsiteX10886" fmla="*/ 1580259 w 5155357"/>
              <a:gd name="connsiteY10886" fmla="*/ 208296 h 1041673"/>
              <a:gd name="connsiteX10887" fmla="*/ 1577275 w 5155357"/>
              <a:gd name="connsiteY10887" fmla="*/ 208607 h 1041673"/>
              <a:gd name="connsiteX10888" fmla="*/ 1574291 w 5155357"/>
              <a:gd name="connsiteY10888" fmla="*/ 209975 h 1041673"/>
              <a:gd name="connsiteX10889" fmla="*/ 1572300 w 5155357"/>
              <a:gd name="connsiteY10889" fmla="*/ 211840 h 1041673"/>
              <a:gd name="connsiteX10890" fmla="*/ 1573046 w 5155357"/>
              <a:gd name="connsiteY10890" fmla="*/ 211778 h 1041673"/>
              <a:gd name="connsiteX10891" fmla="*/ 1910297 w 5155357"/>
              <a:gd name="connsiteY10891" fmla="*/ 369398 h 1041673"/>
              <a:gd name="connsiteX10892" fmla="*/ 1913841 w 5155357"/>
              <a:gd name="connsiteY10892" fmla="*/ 363304 h 1041673"/>
              <a:gd name="connsiteX10893" fmla="*/ 1912722 w 5155357"/>
              <a:gd name="connsiteY10893" fmla="*/ 364672 h 1041673"/>
              <a:gd name="connsiteX10894" fmla="*/ 1910049 w 5155357"/>
              <a:gd name="connsiteY10894" fmla="*/ 368527 h 1041673"/>
              <a:gd name="connsiteX10895" fmla="*/ 1907810 w 5155357"/>
              <a:gd name="connsiteY10895" fmla="*/ 371450 h 1041673"/>
              <a:gd name="connsiteX10896" fmla="*/ 1910297 w 5155357"/>
              <a:gd name="connsiteY10896" fmla="*/ 369398 h 1041673"/>
              <a:gd name="connsiteX10897" fmla="*/ 1843208 w 5155357"/>
              <a:gd name="connsiteY10897" fmla="*/ 440964 h 1041673"/>
              <a:gd name="connsiteX10898" fmla="*/ 1845259 w 5155357"/>
              <a:gd name="connsiteY10898" fmla="*/ 438042 h 1041673"/>
              <a:gd name="connsiteX10899" fmla="*/ 1849363 w 5155357"/>
              <a:gd name="connsiteY10899" fmla="*/ 434746 h 1041673"/>
              <a:gd name="connsiteX10900" fmla="*/ 1851353 w 5155357"/>
              <a:gd name="connsiteY10900" fmla="*/ 432756 h 1041673"/>
              <a:gd name="connsiteX10901" fmla="*/ 1852969 w 5155357"/>
              <a:gd name="connsiteY10901" fmla="*/ 431202 h 1041673"/>
              <a:gd name="connsiteX10902" fmla="*/ 1853467 w 5155357"/>
              <a:gd name="connsiteY10902" fmla="*/ 430083 h 1041673"/>
              <a:gd name="connsiteX10903" fmla="*/ 1851851 w 5155357"/>
              <a:gd name="connsiteY10903" fmla="*/ 430767 h 1041673"/>
              <a:gd name="connsiteX10904" fmla="*/ 1846689 w 5155357"/>
              <a:gd name="connsiteY10904" fmla="*/ 435741 h 1041673"/>
              <a:gd name="connsiteX10905" fmla="*/ 1842586 w 5155357"/>
              <a:gd name="connsiteY10905" fmla="*/ 439596 h 1041673"/>
              <a:gd name="connsiteX10906" fmla="*/ 1839291 w 5155357"/>
              <a:gd name="connsiteY10906" fmla="*/ 442456 h 1041673"/>
              <a:gd name="connsiteX10907" fmla="*/ 1833197 w 5155357"/>
              <a:gd name="connsiteY10907" fmla="*/ 448487 h 1041673"/>
              <a:gd name="connsiteX10908" fmla="*/ 1830710 w 5155357"/>
              <a:gd name="connsiteY10908" fmla="*/ 451223 h 1041673"/>
              <a:gd name="connsiteX10909" fmla="*/ 1836803 w 5155357"/>
              <a:gd name="connsiteY10909" fmla="*/ 445627 h 1041673"/>
              <a:gd name="connsiteX10910" fmla="*/ 1843146 w 5155357"/>
              <a:gd name="connsiteY10910" fmla="*/ 440902 h 1041673"/>
              <a:gd name="connsiteX10911" fmla="*/ 1720345 w 5155357"/>
              <a:gd name="connsiteY10911" fmla="*/ 530872 h 1041673"/>
              <a:gd name="connsiteX10912" fmla="*/ 1721651 w 5155357"/>
              <a:gd name="connsiteY10912" fmla="*/ 529815 h 1041673"/>
              <a:gd name="connsiteX10913" fmla="*/ 1723454 w 5155357"/>
              <a:gd name="connsiteY10913" fmla="*/ 528261 h 1041673"/>
              <a:gd name="connsiteX10914" fmla="*/ 1716925 w 5155357"/>
              <a:gd name="connsiteY10914" fmla="*/ 532054 h 1041673"/>
              <a:gd name="connsiteX10915" fmla="*/ 1706852 w 5155357"/>
              <a:gd name="connsiteY10915" fmla="*/ 538396 h 1041673"/>
              <a:gd name="connsiteX10916" fmla="*/ 1698086 w 5155357"/>
              <a:gd name="connsiteY10916" fmla="*/ 543121 h 1041673"/>
              <a:gd name="connsiteX10917" fmla="*/ 1695163 w 5155357"/>
              <a:gd name="connsiteY10917" fmla="*/ 546230 h 1041673"/>
              <a:gd name="connsiteX10918" fmla="*/ 1700262 w 5155357"/>
              <a:gd name="connsiteY10918" fmla="*/ 542997 h 1041673"/>
              <a:gd name="connsiteX10919" fmla="*/ 1706790 w 5155357"/>
              <a:gd name="connsiteY10919" fmla="*/ 539453 h 1041673"/>
              <a:gd name="connsiteX10920" fmla="*/ 1713941 w 5155357"/>
              <a:gd name="connsiteY10920" fmla="*/ 534914 h 1041673"/>
              <a:gd name="connsiteX10921" fmla="*/ 1717609 w 5155357"/>
              <a:gd name="connsiteY10921" fmla="*/ 532924 h 1041673"/>
              <a:gd name="connsiteX10922" fmla="*/ 1720345 w 5155357"/>
              <a:gd name="connsiteY10922" fmla="*/ 530872 h 1041673"/>
              <a:gd name="connsiteX10923" fmla="*/ 1736947 w 5155357"/>
              <a:gd name="connsiteY10923" fmla="*/ 520489 h 1041673"/>
              <a:gd name="connsiteX10924" fmla="*/ 1733776 w 5155357"/>
              <a:gd name="connsiteY10924" fmla="*/ 521608 h 1041673"/>
              <a:gd name="connsiteX10925" fmla="*/ 1728552 w 5155357"/>
              <a:gd name="connsiteY10925" fmla="*/ 525650 h 1041673"/>
              <a:gd name="connsiteX10926" fmla="*/ 1733092 w 5155357"/>
              <a:gd name="connsiteY10926" fmla="*/ 523038 h 1041673"/>
              <a:gd name="connsiteX10927" fmla="*/ 1736947 w 5155357"/>
              <a:gd name="connsiteY10927" fmla="*/ 520489 h 1041673"/>
              <a:gd name="connsiteX10928" fmla="*/ 1667681 w 5155357"/>
              <a:gd name="connsiteY10928" fmla="*/ 562459 h 1041673"/>
              <a:gd name="connsiteX10929" fmla="*/ 1670603 w 5155357"/>
              <a:gd name="connsiteY10929" fmla="*/ 560904 h 1041673"/>
              <a:gd name="connsiteX10930" fmla="*/ 1674893 w 5155357"/>
              <a:gd name="connsiteY10930" fmla="*/ 558168 h 1041673"/>
              <a:gd name="connsiteX10931" fmla="*/ 1670852 w 5155357"/>
              <a:gd name="connsiteY10931" fmla="*/ 559723 h 1041673"/>
              <a:gd name="connsiteX10932" fmla="*/ 1667681 w 5155357"/>
              <a:gd name="connsiteY10932" fmla="*/ 562459 h 1041673"/>
              <a:gd name="connsiteX10933" fmla="*/ 1238408 w 5155357"/>
              <a:gd name="connsiteY10933" fmla="*/ 436549 h 1041673"/>
              <a:gd name="connsiteX10934" fmla="*/ 1237911 w 5155357"/>
              <a:gd name="connsiteY10934" fmla="*/ 441337 h 1041673"/>
              <a:gd name="connsiteX10935" fmla="*/ 1236978 w 5155357"/>
              <a:gd name="connsiteY10935" fmla="*/ 445068 h 1041673"/>
              <a:gd name="connsiteX10936" fmla="*/ 1235673 w 5155357"/>
              <a:gd name="connsiteY10936" fmla="*/ 452778 h 1041673"/>
              <a:gd name="connsiteX10937" fmla="*/ 1234491 w 5155357"/>
              <a:gd name="connsiteY10937" fmla="*/ 461172 h 1041673"/>
              <a:gd name="connsiteX10938" fmla="*/ 1233434 w 5155357"/>
              <a:gd name="connsiteY10938" fmla="*/ 464405 h 1041673"/>
              <a:gd name="connsiteX10939" fmla="*/ 1232004 w 5155357"/>
              <a:gd name="connsiteY10939" fmla="*/ 470996 h 1041673"/>
              <a:gd name="connsiteX10940" fmla="*/ 1231133 w 5155357"/>
              <a:gd name="connsiteY10940" fmla="*/ 478208 h 1041673"/>
              <a:gd name="connsiteX10941" fmla="*/ 1229703 w 5155357"/>
              <a:gd name="connsiteY10941" fmla="*/ 485918 h 1041673"/>
              <a:gd name="connsiteX10942" fmla="*/ 1227216 w 5155357"/>
              <a:gd name="connsiteY10942" fmla="*/ 497794 h 1041673"/>
              <a:gd name="connsiteX10943" fmla="*/ 1227340 w 5155357"/>
              <a:gd name="connsiteY10943" fmla="*/ 503328 h 1041673"/>
              <a:gd name="connsiteX10944" fmla="*/ 1225910 w 5155357"/>
              <a:gd name="connsiteY10944" fmla="*/ 507991 h 1041673"/>
              <a:gd name="connsiteX10945" fmla="*/ 1225413 w 5155357"/>
              <a:gd name="connsiteY10945" fmla="*/ 512344 h 1041673"/>
              <a:gd name="connsiteX10946" fmla="*/ 1225538 w 5155357"/>
              <a:gd name="connsiteY10946" fmla="*/ 516323 h 1041673"/>
              <a:gd name="connsiteX10947" fmla="*/ 1225351 w 5155357"/>
              <a:gd name="connsiteY10947" fmla="*/ 517566 h 1041673"/>
              <a:gd name="connsiteX10948" fmla="*/ 1226968 w 5155357"/>
              <a:gd name="connsiteY10948" fmla="*/ 509359 h 1041673"/>
              <a:gd name="connsiteX10949" fmla="*/ 1228647 w 5155357"/>
              <a:gd name="connsiteY10949" fmla="*/ 495804 h 1041673"/>
              <a:gd name="connsiteX10950" fmla="*/ 1231195 w 5155357"/>
              <a:gd name="connsiteY10950" fmla="*/ 482934 h 1041673"/>
              <a:gd name="connsiteX10951" fmla="*/ 1232625 w 5155357"/>
              <a:gd name="connsiteY10951" fmla="*/ 473794 h 1041673"/>
              <a:gd name="connsiteX10952" fmla="*/ 1233371 w 5155357"/>
              <a:gd name="connsiteY10952" fmla="*/ 470623 h 1041673"/>
              <a:gd name="connsiteX10953" fmla="*/ 1233434 w 5155357"/>
              <a:gd name="connsiteY10953" fmla="*/ 470001 h 1041673"/>
              <a:gd name="connsiteX10954" fmla="*/ 1236232 w 5155357"/>
              <a:gd name="connsiteY10954" fmla="*/ 455638 h 1041673"/>
              <a:gd name="connsiteX10955" fmla="*/ 1237475 w 5155357"/>
              <a:gd name="connsiteY10955" fmla="*/ 448923 h 1041673"/>
              <a:gd name="connsiteX10956" fmla="*/ 1237786 w 5155357"/>
              <a:gd name="connsiteY10956" fmla="*/ 447368 h 1041673"/>
              <a:gd name="connsiteX10957" fmla="*/ 1238408 w 5155357"/>
              <a:gd name="connsiteY10957" fmla="*/ 443762 h 1041673"/>
              <a:gd name="connsiteX10958" fmla="*/ 1241020 w 5155357"/>
              <a:gd name="connsiteY10958" fmla="*/ 425979 h 1041673"/>
              <a:gd name="connsiteX10959" fmla="*/ 1240149 w 5155357"/>
              <a:gd name="connsiteY10959" fmla="*/ 428839 h 1041673"/>
              <a:gd name="connsiteX10960" fmla="*/ 1238346 w 5155357"/>
              <a:gd name="connsiteY10960" fmla="*/ 436549 h 1041673"/>
              <a:gd name="connsiteX10961" fmla="*/ 1223983 w 5155357"/>
              <a:gd name="connsiteY10961" fmla="*/ 524593 h 1041673"/>
              <a:gd name="connsiteX10962" fmla="*/ 1225289 w 5155357"/>
              <a:gd name="connsiteY10962" fmla="*/ 519307 h 1041673"/>
              <a:gd name="connsiteX10963" fmla="*/ 1225475 w 5155357"/>
              <a:gd name="connsiteY10963" fmla="*/ 517566 h 1041673"/>
              <a:gd name="connsiteX10964" fmla="*/ 1223983 w 5155357"/>
              <a:gd name="connsiteY10964" fmla="*/ 524593 h 1041673"/>
              <a:gd name="connsiteX10965" fmla="*/ 1175609 w 5155357"/>
              <a:gd name="connsiteY10965" fmla="*/ 843128 h 1041673"/>
              <a:gd name="connsiteX10966" fmla="*/ 1175982 w 5155357"/>
              <a:gd name="connsiteY10966" fmla="*/ 837967 h 1041673"/>
              <a:gd name="connsiteX10967" fmla="*/ 1176106 w 5155357"/>
              <a:gd name="connsiteY10967" fmla="*/ 830630 h 1041673"/>
              <a:gd name="connsiteX10968" fmla="*/ 1175050 w 5155357"/>
              <a:gd name="connsiteY10968" fmla="*/ 822236 h 1041673"/>
              <a:gd name="connsiteX10969" fmla="*/ 1175173 w 5155357"/>
              <a:gd name="connsiteY10969" fmla="*/ 825967 h 1041673"/>
              <a:gd name="connsiteX10970" fmla="*/ 1174801 w 5155357"/>
              <a:gd name="connsiteY10970" fmla="*/ 835791 h 1041673"/>
              <a:gd name="connsiteX10971" fmla="*/ 1175050 w 5155357"/>
              <a:gd name="connsiteY10971" fmla="*/ 840019 h 1041673"/>
              <a:gd name="connsiteX10972" fmla="*/ 1175547 w 5155357"/>
              <a:gd name="connsiteY10972" fmla="*/ 843128 h 1041673"/>
              <a:gd name="connsiteX10973" fmla="*/ 1175298 w 5155357"/>
              <a:gd name="connsiteY10973" fmla="*/ 862029 h 1041673"/>
              <a:gd name="connsiteX10974" fmla="*/ 1174987 w 5155357"/>
              <a:gd name="connsiteY10974" fmla="*/ 859791 h 1041673"/>
              <a:gd name="connsiteX10975" fmla="*/ 1175298 w 5155357"/>
              <a:gd name="connsiteY10975" fmla="*/ 862029 h 1041673"/>
              <a:gd name="connsiteX10976" fmla="*/ 1176168 w 5155357"/>
              <a:gd name="connsiteY10976" fmla="*/ 865449 h 1041673"/>
              <a:gd name="connsiteX10977" fmla="*/ 1175298 w 5155357"/>
              <a:gd name="connsiteY10977" fmla="*/ 862029 h 1041673"/>
              <a:gd name="connsiteX10978" fmla="*/ 1176168 w 5155357"/>
              <a:gd name="connsiteY10978" fmla="*/ 865449 h 1041673"/>
              <a:gd name="connsiteX10979" fmla="*/ 1146447 w 5155357"/>
              <a:gd name="connsiteY10979" fmla="*/ 760805 h 1041673"/>
              <a:gd name="connsiteX10980" fmla="*/ 1146447 w 5155357"/>
              <a:gd name="connsiteY10980" fmla="*/ 755395 h 1041673"/>
              <a:gd name="connsiteX10981" fmla="*/ 1146447 w 5155357"/>
              <a:gd name="connsiteY10981" fmla="*/ 760805 h 1041673"/>
              <a:gd name="connsiteX10982" fmla="*/ 1147008 w 5155357"/>
              <a:gd name="connsiteY10982" fmla="*/ 743519 h 1041673"/>
              <a:gd name="connsiteX10983" fmla="*/ 1146447 w 5155357"/>
              <a:gd name="connsiteY10983" fmla="*/ 746317 h 1041673"/>
              <a:gd name="connsiteX10984" fmla="*/ 1147008 w 5155357"/>
              <a:gd name="connsiteY10984" fmla="*/ 743519 h 1041673"/>
              <a:gd name="connsiteX10985" fmla="*/ 2593378 w 5155357"/>
              <a:gd name="connsiteY10985" fmla="*/ 98801 h 1041673"/>
              <a:gd name="connsiteX10986" fmla="*/ 2590580 w 5155357"/>
              <a:gd name="connsiteY10986" fmla="*/ 100480 h 1041673"/>
              <a:gd name="connsiteX10987" fmla="*/ 2593378 w 5155357"/>
              <a:gd name="connsiteY10987" fmla="*/ 98801 h 1041673"/>
              <a:gd name="connsiteX10988" fmla="*/ 2544134 w 5155357"/>
              <a:gd name="connsiteY10988" fmla="*/ 188399 h 1041673"/>
              <a:gd name="connsiteX10989" fmla="*/ 2543263 w 5155357"/>
              <a:gd name="connsiteY10989" fmla="*/ 191011 h 1041673"/>
              <a:gd name="connsiteX10990" fmla="*/ 2547056 w 5155357"/>
              <a:gd name="connsiteY10990" fmla="*/ 185850 h 1041673"/>
              <a:gd name="connsiteX10991" fmla="*/ 2544134 w 5155357"/>
              <a:gd name="connsiteY10991" fmla="*/ 188399 h 1041673"/>
              <a:gd name="connsiteX10992" fmla="*/ 2533812 w 5155357"/>
              <a:gd name="connsiteY10992" fmla="*/ 202389 h 1041673"/>
              <a:gd name="connsiteX10993" fmla="*/ 2533502 w 5155357"/>
              <a:gd name="connsiteY10993" fmla="*/ 203011 h 1041673"/>
              <a:gd name="connsiteX10994" fmla="*/ 2533812 w 5155357"/>
              <a:gd name="connsiteY10994" fmla="*/ 202389 h 1041673"/>
              <a:gd name="connsiteX10995" fmla="*/ 2536050 w 5155357"/>
              <a:gd name="connsiteY10995" fmla="*/ 196482 h 1041673"/>
              <a:gd name="connsiteX10996" fmla="*/ 2535553 w 5155357"/>
              <a:gd name="connsiteY10996" fmla="*/ 197290 h 1041673"/>
              <a:gd name="connsiteX10997" fmla="*/ 2534683 w 5155357"/>
              <a:gd name="connsiteY10997" fmla="*/ 199902 h 1041673"/>
              <a:gd name="connsiteX10998" fmla="*/ 2533812 w 5155357"/>
              <a:gd name="connsiteY10998" fmla="*/ 202389 h 1041673"/>
              <a:gd name="connsiteX10999" fmla="*/ 2538165 w 5155357"/>
              <a:gd name="connsiteY10999" fmla="*/ 195923 h 1041673"/>
              <a:gd name="connsiteX11000" fmla="*/ 2539782 w 5155357"/>
              <a:gd name="connsiteY11000" fmla="*/ 194244 h 1041673"/>
              <a:gd name="connsiteX11001" fmla="*/ 2538600 w 5155357"/>
              <a:gd name="connsiteY11001" fmla="*/ 195239 h 1041673"/>
              <a:gd name="connsiteX11002" fmla="*/ 2540341 w 5155357"/>
              <a:gd name="connsiteY11002" fmla="*/ 192192 h 1041673"/>
              <a:gd name="connsiteX11003" fmla="*/ 2536050 w 5155357"/>
              <a:gd name="connsiteY11003" fmla="*/ 196482 h 1041673"/>
              <a:gd name="connsiteX11004" fmla="*/ 2306430 w 5155357"/>
              <a:gd name="connsiteY11004" fmla="*/ 892559 h 1041673"/>
              <a:gd name="connsiteX11005" fmla="*/ 2306430 w 5155357"/>
              <a:gd name="connsiteY11005" fmla="*/ 892559 h 1041673"/>
              <a:gd name="connsiteX11006" fmla="*/ 2878586 w 5155357"/>
              <a:gd name="connsiteY11006" fmla="*/ 848475 h 1041673"/>
              <a:gd name="connsiteX11007" fmla="*/ 2879146 w 5155357"/>
              <a:gd name="connsiteY11007" fmla="*/ 849656 h 1041673"/>
              <a:gd name="connsiteX11008" fmla="*/ 2878586 w 5155357"/>
              <a:gd name="connsiteY11008" fmla="*/ 848475 h 1041673"/>
              <a:gd name="connsiteX11009" fmla="*/ 4186363 w 5155357"/>
              <a:gd name="connsiteY11009" fmla="*/ 259095 h 1041673"/>
              <a:gd name="connsiteX11010" fmla="*/ 4190281 w 5155357"/>
              <a:gd name="connsiteY11010" fmla="*/ 257230 h 1041673"/>
              <a:gd name="connsiteX11011" fmla="*/ 4184374 w 5155357"/>
              <a:gd name="connsiteY11011" fmla="*/ 253188 h 1041673"/>
              <a:gd name="connsiteX11012" fmla="*/ 4181949 w 5155357"/>
              <a:gd name="connsiteY11012" fmla="*/ 255116 h 1041673"/>
              <a:gd name="connsiteX11013" fmla="*/ 4186363 w 5155357"/>
              <a:gd name="connsiteY11013" fmla="*/ 259095 h 1041673"/>
              <a:gd name="connsiteX11014" fmla="*/ 4133947 w 5155357"/>
              <a:gd name="connsiteY11014" fmla="*/ 292982 h 1041673"/>
              <a:gd name="connsiteX11015" fmla="*/ 4125554 w 5155357"/>
              <a:gd name="connsiteY11015" fmla="*/ 300319 h 1041673"/>
              <a:gd name="connsiteX11016" fmla="*/ 4128228 w 5155357"/>
              <a:gd name="connsiteY11016" fmla="*/ 297085 h 1041673"/>
              <a:gd name="connsiteX11017" fmla="*/ 4133947 w 5155357"/>
              <a:gd name="connsiteY11017" fmla="*/ 292982 h 1041673"/>
              <a:gd name="connsiteX11018" fmla="*/ 4137989 w 5155357"/>
              <a:gd name="connsiteY11018" fmla="*/ 289500 h 1041673"/>
              <a:gd name="connsiteX11019" fmla="*/ 4135005 w 5155357"/>
              <a:gd name="connsiteY11019" fmla="*/ 289686 h 1041673"/>
              <a:gd name="connsiteX11020" fmla="*/ 4135564 w 5155357"/>
              <a:gd name="connsiteY11020" fmla="*/ 291925 h 1041673"/>
              <a:gd name="connsiteX11021" fmla="*/ 4137989 w 5155357"/>
              <a:gd name="connsiteY11021" fmla="*/ 289500 h 1041673"/>
              <a:gd name="connsiteX11022" fmla="*/ 4197556 w 5155357"/>
              <a:gd name="connsiteY11022" fmla="*/ 273023 h 1041673"/>
              <a:gd name="connsiteX11023" fmla="*/ 4199794 w 5155357"/>
              <a:gd name="connsiteY11023" fmla="*/ 271344 h 1041673"/>
              <a:gd name="connsiteX11024" fmla="*/ 4197556 w 5155357"/>
              <a:gd name="connsiteY11024" fmla="*/ 273023 h 1041673"/>
              <a:gd name="connsiteX11025" fmla="*/ 4180270 w 5155357"/>
              <a:gd name="connsiteY11025" fmla="*/ 279116 h 1041673"/>
              <a:gd name="connsiteX11026" fmla="*/ 4177472 w 5155357"/>
              <a:gd name="connsiteY11026" fmla="*/ 281976 h 1041673"/>
              <a:gd name="connsiteX11027" fmla="*/ 4180270 w 5155357"/>
              <a:gd name="connsiteY11027" fmla="*/ 279116 h 1041673"/>
              <a:gd name="connsiteX11028" fmla="*/ 4148000 w 5155357"/>
              <a:gd name="connsiteY11028" fmla="*/ 287137 h 1041673"/>
              <a:gd name="connsiteX11029" fmla="*/ 4150425 w 5155357"/>
              <a:gd name="connsiteY11029" fmla="*/ 285769 h 1041673"/>
              <a:gd name="connsiteX11030" fmla="*/ 4155088 w 5155357"/>
              <a:gd name="connsiteY11030" fmla="*/ 282163 h 1041673"/>
              <a:gd name="connsiteX11031" fmla="*/ 4148062 w 5155357"/>
              <a:gd name="connsiteY11031" fmla="*/ 287137 h 1041673"/>
              <a:gd name="connsiteX11032" fmla="*/ 4231504 w 5155357"/>
              <a:gd name="connsiteY11032" fmla="*/ 239696 h 1041673"/>
              <a:gd name="connsiteX11033" fmla="*/ 4231318 w 5155357"/>
              <a:gd name="connsiteY11033" fmla="*/ 240877 h 1041673"/>
              <a:gd name="connsiteX11034" fmla="*/ 4236479 w 5155357"/>
              <a:gd name="connsiteY11034" fmla="*/ 237457 h 1041673"/>
              <a:gd name="connsiteX11035" fmla="*/ 4231504 w 5155357"/>
              <a:gd name="connsiteY11035" fmla="*/ 239696 h 1041673"/>
              <a:gd name="connsiteX11036" fmla="*/ 4208809 w 5155357"/>
              <a:gd name="connsiteY11036" fmla="*/ 229561 h 1041673"/>
              <a:gd name="connsiteX11037" fmla="*/ 4212789 w 5155357"/>
              <a:gd name="connsiteY11037" fmla="*/ 227011 h 1041673"/>
              <a:gd name="connsiteX11038" fmla="*/ 4215898 w 5155357"/>
              <a:gd name="connsiteY11038" fmla="*/ 223716 h 1041673"/>
              <a:gd name="connsiteX11039" fmla="*/ 4205763 w 5155357"/>
              <a:gd name="connsiteY11039" fmla="*/ 229871 h 1041673"/>
              <a:gd name="connsiteX11040" fmla="*/ 4208872 w 5155357"/>
              <a:gd name="connsiteY11040" fmla="*/ 229561 h 1041673"/>
              <a:gd name="connsiteX11041" fmla="*/ 4229639 w 5155357"/>
              <a:gd name="connsiteY11041" fmla="*/ 218182 h 1041673"/>
              <a:gd name="connsiteX11042" fmla="*/ 4235297 w 5155357"/>
              <a:gd name="connsiteY11042" fmla="*/ 214389 h 1041673"/>
              <a:gd name="connsiteX11043" fmla="*/ 4238530 w 5155357"/>
              <a:gd name="connsiteY11043" fmla="*/ 212337 h 1041673"/>
              <a:gd name="connsiteX11044" fmla="*/ 4235794 w 5155357"/>
              <a:gd name="connsiteY11044" fmla="*/ 212835 h 1041673"/>
              <a:gd name="connsiteX11045" fmla="*/ 4222240 w 5155357"/>
              <a:gd name="connsiteY11045" fmla="*/ 221104 h 1041673"/>
              <a:gd name="connsiteX11046" fmla="*/ 4229639 w 5155357"/>
              <a:gd name="connsiteY11046" fmla="*/ 218182 h 1041673"/>
              <a:gd name="connsiteX11047" fmla="*/ 4249411 w 5155357"/>
              <a:gd name="connsiteY11047" fmla="*/ 211840 h 1041673"/>
              <a:gd name="connsiteX11048" fmla="*/ 4245432 w 5155357"/>
              <a:gd name="connsiteY11048" fmla="*/ 213208 h 1041673"/>
              <a:gd name="connsiteX11049" fmla="*/ 4240769 w 5155357"/>
              <a:gd name="connsiteY11049" fmla="*/ 217125 h 1041673"/>
              <a:gd name="connsiteX11050" fmla="*/ 4245929 w 5155357"/>
              <a:gd name="connsiteY11050" fmla="*/ 214887 h 1041673"/>
              <a:gd name="connsiteX11051" fmla="*/ 4249349 w 5155357"/>
              <a:gd name="connsiteY11051" fmla="*/ 211778 h 1041673"/>
              <a:gd name="connsiteX11052" fmla="*/ 4216395 w 5155357"/>
              <a:gd name="connsiteY11052" fmla="*/ 498043 h 1041673"/>
              <a:gd name="connsiteX11053" fmla="*/ 4212789 w 5155357"/>
              <a:gd name="connsiteY11053" fmla="*/ 504571 h 1041673"/>
              <a:gd name="connsiteX11054" fmla="*/ 4210923 w 5155357"/>
              <a:gd name="connsiteY11054" fmla="*/ 507991 h 1041673"/>
              <a:gd name="connsiteX11055" fmla="*/ 4217949 w 5155357"/>
              <a:gd name="connsiteY11055" fmla="*/ 497856 h 1041673"/>
              <a:gd name="connsiteX11056" fmla="*/ 4224105 w 5155357"/>
              <a:gd name="connsiteY11056" fmla="*/ 488592 h 1041673"/>
              <a:gd name="connsiteX11057" fmla="*/ 4222550 w 5155357"/>
              <a:gd name="connsiteY11057" fmla="*/ 489276 h 1041673"/>
              <a:gd name="connsiteX11058" fmla="*/ 4216395 w 5155357"/>
              <a:gd name="connsiteY11058" fmla="*/ 498043 h 1041673"/>
              <a:gd name="connsiteX11059" fmla="*/ 4187856 w 5155357"/>
              <a:gd name="connsiteY11059" fmla="*/ 539640 h 1041673"/>
              <a:gd name="connsiteX11060" fmla="*/ 4190156 w 5155357"/>
              <a:gd name="connsiteY11060" fmla="*/ 536282 h 1041673"/>
              <a:gd name="connsiteX11061" fmla="*/ 4184933 w 5155357"/>
              <a:gd name="connsiteY11061" fmla="*/ 543246 h 1041673"/>
              <a:gd name="connsiteX11062" fmla="*/ 4187856 w 5155357"/>
              <a:gd name="connsiteY11062" fmla="*/ 539640 h 1041673"/>
              <a:gd name="connsiteX11063" fmla="*/ 4194757 w 5155357"/>
              <a:gd name="connsiteY11063" fmla="*/ 530189 h 1041673"/>
              <a:gd name="connsiteX11064" fmla="*/ 4191462 w 5155357"/>
              <a:gd name="connsiteY11064" fmla="*/ 533670 h 1041673"/>
              <a:gd name="connsiteX11065" fmla="*/ 4191462 w 5155357"/>
              <a:gd name="connsiteY11065" fmla="*/ 533670 h 1041673"/>
              <a:gd name="connsiteX11066" fmla="*/ 4190218 w 5155357"/>
              <a:gd name="connsiteY11066" fmla="*/ 536220 h 1041673"/>
              <a:gd name="connsiteX11067" fmla="*/ 4194757 w 5155357"/>
              <a:gd name="connsiteY11067" fmla="*/ 530126 h 1041673"/>
              <a:gd name="connsiteX11068" fmla="*/ 4132020 w 5155357"/>
              <a:gd name="connsiteY11068" fmla="*/ 625258 h 1041673"/>
              <a:gd name="connsiteX11069" fmla="*/ 4127730 w 5155357"/>
              <a:gd name="connsiteY11069" fmla="*/ 630419 h 1041673"/>
              <a:gd name="connsiteX11070" fmla="*/ 4124124 w 5155357"/>
              <a:gd name="connsiteY11070" fmla="*/ 635082 h 1041673"/>
              <a:gd name="connsiteX11071" fmla="*/ 4141471 w 5155357"/>
              <a:gd name="connsiteY11071" fmla="*/ 615683 h 1041673"/>
              <a:gd name="connsiteX11072" fmla="*/ 4132020 w 5155357"/>
              <a:gd name="connsiteY11072" fmla="*/ 625320 h 1041673"/>
              <a:gd name="connsiteX11073" fmla="*/ 4046402 w 5155357"/>
              <a:gd name="connsiteY11073" fmla="*/ 688803 h 1041673"/>
              <a:gd name="connsiteX11074" fmla="*/ 4042609 w 5155357"/>
              <a:gd name="connsiteY11074" fmla="*/ 693093 h 1041673"/>
              <a:gd name="connsiteX11075" fmla="*/ 4039314 w 5155357"/>
              <a:gd name="connsiteY11075" fmla="*/ 697757 h 1041673"/>
              <a:gd name="connsiteX11076" fmla="*/ 4044288 w 5155357"/>
              <a:gd name="connsiteY11076" fmla="*/ 693466 h 1041673"/>
              <a:gd name="connsiteX11077" fmla="*/ 4049449 w 5155357"/>
              <a:gd name="connsiteY11077" fmla="*/ 687435 h 1041673"/>
              <a:gd name="connsiteX11078" fmla="*/ 4046340 w 5155357"/>
              <a:gd name="connsiteY11078" fmla="*/ 688803 h 1041673"/>
              <a:gd name="connsiteX11079" fmla="*/ 4030920 w 5155357"/>
              <a:gd name="connsiteY11079" fmla="*/ 707581 h 1041673"/>
              <a:gd name="connsiteX11080" fmla="*/ 4035396 w 5155357"/>
              <a:gd name="connsiteY11080" fmla="*/ 702607 h 1041673"/>
              <a:gd name="connsiteX11081" fmla="*/ 4030733 w 5155357"/>
              <a:gd name="connsiteY11081" fmla="*/ 705529 h 1041673"/>
              <a:gd name="connsiteX11082" fmla="*/ 4030920 w 5155357"/>
              <a:gd name="connsiteY11082" fmla="*/ 707581 h 1041673"/>
              <a:gd name="connsiteX11083" fmla="*/ 3773443 w 5155357"/>
              <a:gd name="connsiteY11083" fmla="*/ 483493 h 1041673"/>
              <a:gd name="connsiteX11084" fmla="*/ 3773443 w 5155357"/>
              <a:gd name="connsiteY11084" fmla="*/ 483991 h 1041673"/>
              <a:gd name="connsiteX11085" fmla="*/ 3773443 w 5155357"/>
              <a:gd name="connsiteY11085" fmla="*/ 483493 h 1041673"/>
              <a:gd name="connsiteX11086" fmla="*/ 3751681 w 5155357"/>
              <a:gd name="connsiteY11086" fmla="*/ 488405 h 1041673"/>
              <a:gd name="connsiteX11087" fmla="*/ 3752241 w 5155357"/>
              <a:gd name="connsiteY11087" fmla="*/ 487846 h 1041673"/>
              <a:gd name="connsiteX11088" fmla="*/ 3751121 w 5155357"/>
              <a:gd name="connsiteY11088" fmla="*/ 486789 h 1041673"/>
              <a:gd name="connsiteX11089" fmla="*/ 3751681 w 5155357"/>
              <a:gd name="connsiteY11089" fmla="*/ 488405 h 1041673"/>
              <a:gd name="connsiteX11090" fmla="*/ 2223112 w 5155357"/>
              <a:gd name="connsiteY11090" fmla="*/ 473110 h 1041673"/>
              <a:gd name="connsiteX11091" fmla="*/ 2219816 w 5155357"/>
              <a:gd name="connsiteY11091" fmla="*/ 471804 h 1041673"/>
              <a:gd name="connsiteX11092" fmla="*/ 2214905 w 5155357"/>
              <a:gd name="connsiteY11092" fmla="*/ 470747 h 1041673"/>
              <a:gd name="connsiteX11093" fmla="*/ 2211236 w 5155357"/>
              <a:gd name="connsiteY11093" fmla="*/ 467762 h 1041673"/>
              <a:gd name="connsiteX11094" fmla="*/ 2211733 w 5155357"/>
              <a:gd name="connsiteY11094" fmla="*/ 469503 h 1041673"/>
              <a:gd name="connsiteX11095" fmla="*/ 2213536 w 5155357"/>
              <a:gd name="connsiteY11095" fmla="*/ 472177 h 1041673"/>
              <a:gd name="connsiteX11096" fmla="*/ 2215402 w 5155357"/>
              <a:gd name="connsiteY11096" fmla="*/ 473047 h 1041673"/>
              <a:gd name="connsiteX11097" fmla="*/ 2217827 w 5155357"/>
              <a:gd name="connsiteY11097" fmla="*/ 473421 h 1041673"/>
              <a:gd name="connsiteX11098" fmla="*/ 2221122 w 5155357"/>
              <a:gd name="connsiteY11098" fmla="*/ 474726 h 1041673"/>
              <a:gd name="connsiteX11099" fmla="*/ 2224728 w 5155357"/>
              <a:gd name="connsiteY11099" fmla="*/ 474291 h 1041673"/>
              <a:gd name="connsiteX11100" fmla="*/ 2223112 w 5155357"/>
              <a:gd name="connsiteY11100" fmla="*/ 473172 h 1041673"/>
              <a:gd name="connsiteX11101" fmla="*/ 2210179 w 5155357"/>
              <a:gd name="connsiteY11101" fmla="*/ 408383 h 1041673"/>
              <a:gd name="connsiteX11102" fmla="*/ 2210427 w 5155357"/>
              <a:gd name="connsiteY11102" fmla="*/ 411367 h 1041673"/>
              <a:gd name="connsiteX11103" fmla="*/ 2211173 w 5155357"/>
              <a:gd name="connsiteY11103" fmla="*/ 408694 h 1041673"/>
              <a:gd name="connsiteX11104" fmla="*/ 2210117 w 5155357"/>
              <a:gd name="connsiteY11104" fmla="*/ 408383 h 1041673"/>
              <a:gd name="connsiteX11105" fmla="*/ 2559865 w 5155357"/>
              <a:gd name="connsiteY11105" fmla="*/ 647455 h 1041673"/>
              <a:gd name="connsiteX11106" fmla="*/ 2557004 w 5155357"/>
              <a:gd name="connsiteY11106" fmla="*/ 648637 h 1041673"/>
              <a:gd name="connsiteX11107" fmla="*/ 2552714 w 5155357"/>
              <a:gd name="connsiteY11107" fmla="*/ 650688 h 1041673"/>
              <a:gd name="connsiteX11108" fmla="*/ 2549419 w 5155357"/>
              <a:gd name="connsiteY11108" fmla="*/ 651994 h 1041673"/>
              <a:gd name="connsiteX11109" fmla="*/ 2548300 w 5155357"/>
              <a:gd name="connsiteY11109" fmla="*/ 652989 h 1041673"/>
              <a:gd name="connsiteX11110" fmla="*/ 2552403 w 5155357"/>
              <a:gd name="connsiteY11110" fmla="*/ 651559 h 1041673"/>
              <a:gd name="connsiteX11111" fmla="*/ 2555761 w 5155357"/>
              <a:gd name="connsiteY11111" fmla="*/ 650378 h 1041673"/>
              <a:gd name="connsiteX11112" fmla="*/ 2560237 w 5155357"/>
              <a:gd name="connsiteY11112" fmla="*/ 648077 h 1041673"/>
              <a:gd name="connsiteX11113" fmla="*/ 2564901 w 5155357"/>
              <a:gd name="connsiteY11113" fmla="*/ 645776 h 1041673"/>
              <a:gd name="connsiteX11114" fmla="*/ 2563036 w 5155357"/>
              <a:gd name="connsiteY11114" fmla="*/ 646149 h 1041673"/>
              <a:gd name="connsiteX11115" fmla="*/ 2559865 w 5155357"/>
              <a:gd name="connsiteY11115" fmla="*/ 647517 h 1041673"/>
              <a:gd name="connsiteX11116" fmla="*/ 3122010 w 5155357"/>
              <a:gd name="connsiteY11116" fmla="*/ 607351 h 1041673"/>
              <a:gd name="connsiteX11117" fmla="*/ 3121637 w 5155357"/>
              <a:gd name="connsiteY11117" fmla="*/ 609340 h 1041673"/>
              <a:gd name="connsiteX11118" fmla="*/ 3121575 w 5155357"/>
              <a:gd name="connsiteY11118" fmla="*/ 610460 h 1041673"/>
              <a:gd name="connsiteX11119" fmla="*/ 3122010 w 5155357"/>
              <a:gd name="connsiteY11119" fmla="*/ 610708 h 1041673"/>
              <a:gd name="connsiteX11120" fmla="*/ 3122010 w 5155357"/>
              <a:gd name="connsiteY11120" fmla="*/ 607351 h 1041673"/>
              <a:gd name="connsiteX11121" fmla="*/ 3480401 w 5155357"/>
              <a:gd name="connsiteY11121" fmla="*/ 569360 h 1041673"/>
              <a:gd name="connsiteX11122" fmla="*/ 3482639 w 5155357"/>
              <a:gd name="connsiteY11122" fmla="*/ 567184 h 1041673"/>
              <a:gd name="connsiteX11123" fmla="*/ 3480401 w 5155357"/>
              <a:gd name="connsiteY11123" fmla="*/ 569360 h 1041673"/>
              <a:gd name="connsiteX11124" fmla="*/ 3489852 w 5155357"/>
              <a:gd name="connsiteY11124" fmla="*/ 555433 h 1041673"/>
              <a:gd name="connsiteX11125" fmla="*/ 3488173 w 5155357"/>
              <a:gd name="connsiteY11125" fmla="*/ 558790 h 1041673"/>
              <a:gd name="connsiteX11126" fmla="*/ 3489852 w 5155357"/>
              <a:gd name="connsiteY11126" fmla="*/ 555433 h 1041673"/>
              <a:gd name="connsiteX11127" fmla="*/ 3479282 w 5155357"/>
              <a:gd name="connsiteY11127" fmla="*/ 577257 h 1041673"/>
              <a:gd name="connsiteX11128" fmla="*/ 3474245 w 5155357"/>
              <a:gd name="connsiteY11128" fmla="*/ 585589 h 1041673"/>
              <a:gd name="connsiteX11129" fmla="*/ 3479282 w 5155357"/>
              <a:gd name="connsiteY11129" fmla="*/ 577257 h 1041673"/>
              <a:gd name="connsiteX11130" fmla="*/ 3445147 w 5155357"/>
              <a:gd name="connsiteY11130" fmla="*/ 627558 h 1041673"/>
              <a:gd name="connsiteX11131" fmla="*/ 3441851 w 5155357"/>
              <a:gd name="connsiteY11131" fmla="*/ 634709 h 1041673"/>
              <a:gd name="connsiteX11132" fmla="*/ 3448566 w 5155357"/>
              <a:gd name="connsiteY11132" fmla="*/ 623019 h 1041673"/>
              <a:gd name="connsiteX11133" fmla="*/ 3445147 w 5155357"/>
              <a:gd name="connsiteY11133" fmla="*/ 627558 h 1041673"/>
              <a:gd name="connsiteX11134" fmla="*/ 3450804 w 5155357"/>
              <a:gd name="connsiteY11134" fmla="*/ 620719 h 1041673"/>
              <a:gd name="connsiteX11135" fmla="*/ 3452483 w 5155357"/>
              <a:gd name="connsiteY11135" fmla="*/ 616802 h 1041673"/>
              <a:gd name="connsiteX11136" fmla="*/ 3450804 w 5155357"/>
              <a:gd name="connsiteY11136" fmla="*/ 620719 h 1041673"/>
              <a:gd name="connsiteX11137" fmla="*/ 3452483 w 5155357"/>
              <a:gd name="connsiteY11137" fmla="*/ 642481 h 1041673"/>
              <a:gd name="connsiteX11138" fmla="*/ 3445768 w 5155357"/>
              <a:gd name="connsiteY11138" fmla="*/ 653673 h 1041673"/>
              <a:gd name="connsiteX11139" fmla="*/ 3453603 w 5155357"/>
              <a:gd name="connsiteY11139" fmla="*/ 643041 h 1041673"/>
              <a:gd name="connsiteX11140" fmla="*/ 3452483 w 5155357"/>
              <a:gd name="connsiteY11140" fmla="*/ 642419 h 1041673"/>
              <a:gd name="connsiteX11141" fmla="*/ 3859932 w 5155357"/>
              <a:gd name="connsiteY11141" fmla="*/ 322640 h 1041673"/>
              <a:gd name="connsiteX11142" fmla="*/ 3859932 w 5155357"/>
              <a:gd name="connsiteY11142" fmla="*/ 322640 h 1041673"/>
              <a:gd name="connsiteX11143" fmla="*/ 3857756 w 5155357"/>
              <a:gd name="connsiteY11143" fmla="*/ 330723 h 1041673"/>
              <a:gd name="connsiteX11144" fmla="*/ 3853776 w 5155357"/>
              <a:gd name="connsiteY11144" fmla="*/ 343718 h 1041673"/>
              <a:gd name="connsiteX11145" fmla="*/ 3852346 w 5155357"/>
              <a:gd name="connsiteY11145" fmla="*/ 350060 h 1041673"/>
              <a:gd name="connsiteX11146" fmla="*/ 3854896 w 5155357"/>
              <a:gd name="connsiteY11146" fmla="*/ 343905 h 1041673"/>
              <a:gd name="connsiteX11147" fmla="*/ 3856948 w 5155357"/>
              <a:gd name="connsiteY11147" fmla="*/ 337438 h 1041673"/>
              <a:gd name="connsiteX11148" fmla="*/ 3859621 w 5155357"/>
              <a:gd name="connsiteY11148" fmla="*/ 329480 h 1041673"/>
              <a:gd name="connsiteX11149" fmla="*/ 3863103 w 5155357"/>
              <a:gd name="connsiteY11149" fmla="*/ 312878 h 1041673"/>
              <a:gd name="connsiteX11150" fmla="*/ 3861175 w 5155357"/>
              <a:gd name="connsiteY11150" fmla="*/ 318785 h 1041673"/>
              <a:gd name="connsiteX11151" fmla="*/ 3859870 w 5155357"/>
              <a:gd name="connsiteY11151" fmla="*/ 322702 h 1041673"/>
              <a:gd name="connsiteX11152" fmla="*/ 3850170 w 5155357"/>
              <a:gd name="connsiteY11152" fmla="*/ 354040 h 1041673"/>
              <a:gd name="connsiteX11153" fmla="*/ 3847870 w 5155357"/>
              <a:gd name="connsiteY11153" fmla="*/ 361625 h 1041673"/>
              <a:gd name="connsiteX11154" fmla="*/ 3846315 w 5155357"/>
              <a:gd name="connsiteY11154" fmla="*/ 368092 h 1041673"/>
              <a:gd name="connsiteX11155" fmla="*/ 3848243 w 5155357"/>
              <a:gd name="connsiteY11155" fmla="*/ 365480 h 1041673"/>
              <a:gd name="connsiteX11156" fmla="*/ 3849175 w 5155357"/>
              <a:gd name="connsiteY11156" fmla="*/ 360568 h 1041673"/>
              <a:gd name="connsiteX11157" fmla="*/ 3850233 w 5155357"/>
              <a:gd name="connsiteY11157" fmla="*/ 353978 h 1041673"/>
              <a:gd name="connsiteX11158" fmla="*/ 3872741 w 5155357"/>
              <a:gd name="connsiteY11158" fmla="*/ 281976 h 1041673"/>
              <a:gd name="connsiteX11159" fmla="*/ 3869507 w 5155357"/>
              <a:gd name="connsiteY11159" fmla="*/ 291800 h 1041673"/>
              <a:gd name="connsiteX11160" fmla="*/ 3867082 w 5155357"/>
              <a:gd name="connsiteY11160" fmla="*/ 300319 h 1041673"/>
              <a:gd name="connsiteX11161" fmla="*/ 3865777 w 5155357"/>
              <a:gd name="connsiteY11161" fmla="*/ 306350 h 1041673"/>
              <a:gd name="connsiteX11162" fmla="*/ 3868201 w 5155357"/>
              <a:gd name="connsiteY11162" fmla="*/ 301562 h 1041673"/>
              <a:gd name="connsiteX11163" fmla="*/ 3870502 w 5155357"/>
              <a:gd name="connsiteY11163" fmla="*/ 292795 h 1041673"/>
              <a:gd name="connsiteX11164" fmla="*/ 3872679 w 5155357"/>
              <a:gd name="connsiteY11164" fmla="*/ 281976 h 1041673"/>
              <a:gd name="connsiteX11165" fmla="*/ 3841528 w 5155357"/>
              <a:gd name="connsiteY11165" fmla="*/ 383947 h 1041673"/>
              <a:gd name="connsiteX11166" fmla="*/ 3840533 w 5155357"/>
              <a:gd name="connsiteY11166" fmla="*/ 386932 h 1041673"/>
              <a:gd name="connsiteX11167" fmla="*/ 3839352 w 5155357"/>
              <a:gd name="connsiteY11167" fmla="*/ 391035 h 1041673"/>
              <a:gd name="connsiteX11168" fmla="*/ 3837921 w 5155357"/>
              <a:gd name="connsiteY11168" fmla="*/ 396320 h 1041673"/>
              <a:gd name="connsiteX11169" fmla="*/ 3837299 w 5155357"/>
              <a:gd name="connsiteY11169" fmla="*/ 398372 h 1041673"/>
              <a:gd name="connsiteX11170" fmla="*/ 3839911 w 5155357"/>
              <a:gd name="connsiteY11170" fmla="*/ 392839 h 1041673"/>
              <a:gd name="connsiteX11171" fmla="*/ 3841590 w 5155357"/>
              <a:gd name="connsiteY11171" fmla="*/ 383947 h 1041673"/>
              <a:gd name="connsiteX11172" fmla="*/ 4771266 w 5155357"/>
              <a:gd name="connsiteY11172" fmla="*/ 156502 h 1041673"/>
              <a:gd name="connsiteX11173" fmla="*/ 4770147 w 5155357"/>
              <a:gd name="connsiteY11173" fmla="*/ 156502 h 1041673"/>
              <a:gd name="connsiteX11174" fmla="*/ 4770147 w 5155357"/>
              <a:gd name="connsiteY11174" fmla="*/ 157621 h 1041673"/>
              <a:gd name="connsiteX11175" fmla="*/ 4771266 w 5155357"/>
              <a:gd name="connsiteY11175" fmla="*/ 157621 h 1041673"/>
              <a:gd name="connsiteX11176" fmla="*/ 4771266 w 5155357"/>
              <a:gd name="connsiteY11176" fmla="*/ 156502 h 1041673"/>
              <a:gd name="connsiteX11177" fmla="*/ 4328066 w 5155357"/>
              <a:gd name="connsiteY11177" fmla="*/ 418331 h 1041673"/>
              <a:gd name="connsiteX11178" fmla="*/ 4328066 w 5155357"/>
              <a:gd name="connsiteY11178" fmla="*/ 416093 h 1041673"/>
              <a:gd name="connsiteX11179" fmla="*/ 4325828 w 5155357"/>
              <a:gd name="connsiteY11179" fmla="*/ 416652 h 1041673"/>
              <a:gd name="connsiteX11180" fmla="*/ 4328066 w 5155357"/>
              <a:gd name="connsiteY11180" fmla="*/ 418331 h 1041673"/>
              <a:gd name="connsiteX11181" fmla="*/ 4867268 w 5155357"/>
              <a:gd name="connsiteY11181" fmla="*/ 454643 h 1041673"/>
              <a:gd name="connsiteX11182" fmla="*/ 4867268 w 5155357"/>
              <a:gd name="connsiteY11182" fmla="*/ 455762 h 1041673"/>
              <a:gd name="connsiteX11183" fmla="*/ 4867828 w 5155357"/>
              <a:gd name="connsiteY11183" fmla="*/ 454083 h 1041673"/>
              <a:gd name="connsiteX11184" fmla="*/ 4867268 w 5155357"/>
              <a:gd name="connsiteY11184" fmla="*/ 454643 h 1041673"/>
              <a:gd name="connsiteX11185" fmla="*/ 4845506 w 5155357"/>
              <a:gd name="connsiteY11185" fmla="*/ 455762 h 1041673"/>
              <a:gd name="connsiteX11186" fmla="*/ 4845506 w 5155357"/>
              <a:gd name="connsiteY11186" fmla="*/ 456881 h 1041673"/>
              <a:gd name="connsiteX11187" fmla="*/ 4846066 w 5155357"/>
              <a:gd name="connsiteY11187" fmla="*/ 455203 h 1041673"/>
              <a:gd name="connsiteX11188" fmla="*/ 4845506 w 5155357"/>
              <a:gd name="connsiteY11188" fmla="*/ 455762 h 1041673"/>
              <a:gd name="connsiteX11189" fmla="*/ 4868947 w 5155357"/>
              <a:gd name="connsiteY11189" fmla="*/ 473047 h 1041673"/>
              <a:gd name="connsiteX11190" fmla="*/ 4868947 w 5155357"/>
              <a:gd name="connsiteY11190" fmla="*/ 474726 h 1041673"/>
              <a:gd name="connsiteX11191" fmla="*/ 4868947 w 5155357"/>
              <a:gd name="connsiteY11191" fmla="*/ 473047 h 1041673"/>
              <a:gd name="connsiteX11192" fmla="*/ 4847185 w 5155357"/>
              <a:gd name="connsiteY11192" fmla="*/ 474167 h 1041673"/>
              <a:gd name="connsiteX11193" fmla="*/ 4847745 w 5155357"/>
              <a:gd name="connsiteY11193" fmla="*/ 475845 h 1041673"/>
              <a:gd name="connsiteX11194" fmla="*/ 4848304 w 5155357"/>
              <a:gd name="connsiteY11194" fmla="*/ 475286 h 1041673"/>
              <a:gd name="connsiteX11195" fmla="*/ 4847185 w 5155357"/>
              <a:gd name="connsiteY11195" fmla="*/ 474167 h 1041673"/>
              <a:gd name="connsiteX11196" fmla="*/ 4796945 w 5155357"/>
              <a:gd name="connsiteY11196" fmla="*/ 494810 h 1041673"/>
              <a:gd name="connsiteX11197" fmla="*/ 4795827 w 5155357"/>
              <a:gd name="connsiteY11197" fmla="*/ 497608 h 1041673"/>
              <a:gd name="connsiteX11198" fmla="*/ 4798065 w 5155357"/>
              <a:gd name="connsiteY11198" fmla="*/ 497608 h 1041673"/>
              <a:gd name="connsiteX11199" fmla="*/ 4796945 w 5155357"/>
              <a:gd name="connsiteY11199" fmla="*/ 494810 h 1041673"/>
              <a:gd name="connsiteX11200" fmla="*/ 4798065 w 5155357"/>
              <a:gd name="connsiteY11200" fmla="*/ 513774 h 1041673"/>
              <a:gd name="connsiteX11201" fmla="*/ 4797505 w 5155357"/>
              <a:gd name="connsiteY11201" fmla="*/ 516572 h 1041673"/>
              <a:gd name="connsiteX11202" fmla="*/ 4798065 w 5155357"/>
              <a:gd name="connsiteY11202" fmla="*/ 513774 h 1041673"/>
              <a:gd name="connsiteX11203" fmla="*/ 4775743 w 5155357"/>
              <a:gd name="connsiteY11203" fmla="*/ 517691 h 1041673"/>
              <a:gd name="connsiteX11204" fmla="*/ 4777982 w 5155357"/>
              <a:gd name="connsiteY11204" fmla="*/ 517131 h 1041673"/>
              <a:gd name="connsiteX11205" fmla="*/ 4776862 w 5155357"/>
              <a:gd name="connsiteY11205" fmla="*/ 514333 h 1041673"/>
              <a:gd name="connsiteX11206" fmla="*/ 4775743 w 5155357"/>
              <a:gd name="connsiteY11206" fmla="*/ 517691 h 1041673"/>
              <a:gd name="connsiteX11207" fmla="*/ 4447509 w 5155357"/>
              <a:gd name="connsiteY11207" fmla="*/ 523846 h 1041673"/>
              <a:gd name="connsiteX11208" fmla="*/ 4447509 w 5155357"/>
              <a:gd name="connsiteY11208" fmla="*/ 520489 h 1041673"/>
              <a:gd name="connsiteX11209" fmla="*/ 4447509 w 5155357"/>
              <a:gd name="connsiteY11209" fmla="*/ 523846 h 1041673"/>
              <a:gd name="connsiteX11210" fmla="*/ 4445830 w 5155357"/>
              <a:gd name="connsiteY11210" fmla="*/ 527204 h 1041673"/>
              <a:gd name="connsiteX11211" fmla="*/ 4446389 w 5155357"/>
              <a:gd name="connsiteY11211" fmla="*/ 528323 h 1041673"/>
              <a:gd name="connsiteX11212" fmla="*/ 4445830 w 5155357"/>
              <a:gd name="connsiteY11212" fmla="*/ 527204 h 1041673"/>
              <a:gd name="connsiteX11213" fmla="*/ 4781339 w 5155357"/>
              <a:gd name="connsiteY11213" fmla="*/ 534976 h 1041673"/>
              <a:gd name="connsiteX11214" fmla="*/ 4779661 w 5155357"/>
              <a:gd name="connsiteY11214" fmla="*/ 534976 h 1041673"/>
              <a:gd name="connsiteX11215" fmla="*/ 4779661 w 5155357"/>
              <a:gd name="connsiteY11215" fmla="*/ 536655 h 1041673"/>
              <a:gd name="connsiteX11216" fmla="*/ 4781339 w 5155357"/>
              <a:gd name="connsiteY11216" fmla="*/ 536655 h 1041673"/>
              <a:gd name="connsiteX11217" fmla="*/ 4781339 w 5155357"/>
              <a:gd name="connsiteY11217" fmla="*/ 534976 h 1041673"/>
              <a:gd name="connsiteX11218" fmla="*/ 4757898 w 5155357"/>
              <a:gd name="connsiteY11218" fmla="*/ 536095 h 1041673"/>
              <a:gd name="connsiteX11219" fmla="*/ 4757898 w 5155357"/>
              <a:gd name="connsiteY11219" fmla="*/ 537774 h 1041673"/>
              <a:gd name="connsiteX11220" fmla="*/ 4759017 w 5155357"/>
              <a:gd name="connsiteY11220" fmla="*/ 537774 h 1041673"/>
              <a:gd name="connsiteX11221" fmla="*/ 4759577 w 5155357"/>
              <a:gd name="connsiteY11221" fmla="*/ 536095 h 1041673"/>
              <a:gd name="connsiteX11222" fmla="*/ 4757898 w 5155357"/>
              <a:gd name="connsiteY11222" fmla="*/ 536095 h 1041673"/>
              <a:gd name="connsiteX11223" fmla="*/ 4783018 w 5155357"/>
              <a:gd name="connsiteY11223" fmla="*/ 554002 h 1041673"/>
              <a:gd name="connsiteX11224" fmla="*/ 4780779 w 5155357"/>
              <a:gd name="connsiteY11224" fmla="*/ 555122 h 1041673"/>
              <a:gd name="connsiteX11225" fmla="*/ 4783018 w 5155357"/>
              <a:gd name="connsiteY11225" fmla="*/ 554002 h 1041673"/>
              <a:gd name="connsiteX11226" fmla="*/ 4759577 w 5155357"/>
              <a:gd name="connsiteY11226" fmla="*/ 554562 h 1041673"/>
              <a:gd name="connsiteX11227" fmla="*/ 4759577 w 5155357"/>
              <a:gd name="connsiteY11227" fmla="*/ 556800 h 1041673"/>
              <a:gd name="connsiteX11228" fmla="*/ 4759577 w 5155357"/>
              <a:gd name="connsiteY11228" fmla="*/ 554562 h 1041673"/>
              <a:gd name="connsiteX11229" fmla="*/ 4345351 w 5155357"/>
              <a:gd name="connsiteY11229" fmla="*/ 560655 h 1041673"/>
              <a:gd name="connsiteX11230" fmla="*/ 4347590 w 5155357"/>
              <a:gd name="connsiteY11230" fmla="*/ 564013 h 1041673"/>
              <a:gd name="connsiteX11231" fmla="*/ 4345351 w 5155357"/>
              <a:gd name="connsiteY11231" fmla="*/ 560655 h 1041673"/>
              <a:gd name="connsiteX11232" fmla="*/ 4439674 w 5155357"/>
              <a:gd name="connsiteY11232" fmla="*/ 564013 h 1041673"/>
              <a:gd name="connsiteX11233" fmla="*/ 4438555 w 5155357"/>
              <a:gd name="connsiteY11233" fmla="*/ 567371 h 1041673"/>
              <a:gd name="connsiteX11234" fmla="*/ 4439674 w 5155357"/>
              <a:gd name="connsiteY11234" fmla="*/ 564013 h 1041673"/>
              <a:gd name="connsiteX11235" fmla="*/ 4815350 w 5155357"/>
              <a:gd name="connsiteY11235" fmla="*/ 722566 h 1041673"/>
              <a:gd name="connsiteX11236" fmla="*/ 4813671 w 5155357"/>
              <a:gd name="connsiteY11236" fmla="*/ 720327 h 1041673"/>
              <a:gd name="connsiteX11237" fmla="*/ 4815350 w 5155357"/>
              <a:gd name="connsiteY11237" fmla="*/ 722566 h 1041673"/>
              <a:gd name="connsiteX11238" fmla="*/ 4835496 w 5155357"/>
              <a:gd name="connsiteY11238" fmla="*/ 723685 h 1041673"/>
              <a:gd name="connsiteX11239" fmla="*/ 4836615 w 5155357"/>
              <a:gd name="connsiteY11239" fmla="*/ 725923 h 1041673"/>
              <a:gd name="connsiteX11240" fmla="*/ 4835496 w 5155357"/>
              <a:gd name="connsiteY11240" fmla="*/ 723685 h 1041673"/>
              <a:gd name="connsiteX11241" fmla="*/ 4513354 w 5155357"/>
              <a:gd name="connsiteY11241" fmla="*/ 807997 h 1041673"/>
              <a:gd name="connsiteX11242" fmla="*/ 4513914 w 5155357"/>
              <a:gd name="connsiteY11242" fmla="*/ 808557 h 1041673"/>
              <a:gd name="connsiteX11243" fmla="*/ 4515033 w 5155357"/>
              <a:gd name="connsiteY11243" fmla="*/ 808557 h 1041673"/>
              <a:gd name="connsiteX11244" fmla="*/ 4513354 w 5155357"/>
              <a:gd name="connsiteY11244" fmla="*/ 807997 h 1041673"/>
              <a:gd name="connsiteX11245" fmla="*/ 4520629 w 5155357"/>
              <a:gd name="connsiteY11245" fmla="*/ 809676 h 1041673"/>
              <a:gd name="connsiteX11246" fmla="*/ 4517271 w 5155357"/>
              <a:gd name="connsiteY11246" fmla="*/ 808557 h 1041673"/>
              <a:gd name="connsiteX11247" fmla="*/ 4520629 w 5155357"/>
              <a:gd name="connsiteY11247" fmla="*/ 809676 h 1041673"/>
              <a:gd name="connsiteX11248" fmla="*/ 4540712 w 5155357"/>
              <a:gd name="connsiteY11248" fmla="*/ 823044 h 1041673"/>
              <a:gd name="connsiteX11249" fmla="*/ 4543511 w 5155357"/>
              <a:gd name="connsiteY11249" fmla="*/ 824723 h 1041673"/>
              <a:gd name="connsiteX11250" fmla="*/ 4540712 w 5155357"/>
              <a:gd name="connsiteY11250" fmla="*/ 823044 h 1041673"/>
              <a:gd name="connsiteX11251" fmla="*/ 4566392 w 5155357"/>
              <a:gd name="connsiteY11251" fmla="*/ 830319 h 1041673"/>
              <a:gd name="connsiteX11252" fmla="*/ 4565273 w 5155357"/>
              <a:gd name="connsiteY11252" fmla="*/ 831998 h 1041673"/>
              <a:gd name="connsiteX11253" fmla="*/ 4566951 w 5155357"/>
              <a:gd name="connsiteY11253" fmla="*/ 831998 h 1041673"/>
              <a:gd name="connsiteX11254" fmla="*/ 4566392 w 5155357"/>
              <a:gd name="connsiteY11254" fmla="*/ 830319 h 1041673"/>
              <a:gd name="connsiteX11255" fmla="*/ 4617191 w 5155357"/>
              <a:gd name="connsiteY11255" fmla="*/ 843128 h 1041673"/>
              <a:gd name="connsiteX11256" fmla="*/ 4619429 w 5155357"/>
              <a:gd name="connsiteY11256" fmla="*/ 844806 h 1041673"/>
              <a:gd name="connsiteX11257" fmla="*/ 4617191 w 5155357"/>
              <a:gd name="connsiteY11257" fmla="*/ 843128 h 1041673"/>
              <a:gd name="connsiteX11258" fmla="*/ 4608237 w 5155357"/>
              <a:gd name="connsiteY11258" fmla="*/ 845366 h 1041673"/>
              <a:gd name="connsiteX11259" fmla="*/ 4609357 w 5155357"/>
              <a:gd name="connsiteY11259" fmla="*/ 843687 h 1041673"/>
              <a:gd name="connsiteX11260" fmla="*/ 4607678 w 5155357"/>
              <a:gd name="connsiteY11260" fmla="*/ 843687 h 1041673"/>
              <a:gd name="connsiteX11261" fmla="*/ 4608237 w 5155357"/>
              <a:gd name="connsiteY11261" fmla="*/ 845366 h 1041673"/>
              <a:gd name="connsiteX11262" fmla="*/ 4675264 w 5155357"/>
              <a:gd name="connsiteY11262" fmla="*/ 845366 h 1041673"/>
              <a:gd name="connsiteX11263" fmla="*/ 4670788 w 5155357"/>
              <a:gd name="connsiteY11263" fmla="*/ 844247 h 1041673"/>
              <a:gd name="connsiteX11264" fmla="*/ 4675264 w 5155357"/>
              <a:gd name="connsiteY11264" fmla="*/ 845366 h 1041673"/>
              <a:gd name="connsiteX11265" fmla="*/ 4675824 w 5155357"/>
              <a:gd name="connsiteY11265" fmla="*/ 845926 h 1041673"/>
              <a:gd name="connsiteX11266" fmla="*/ 4676943 w 5155357"/>
              <a:gd name="connsiteY11266" fmla="*/ 845926 h 1041673"/>
              <a:gd name="connsiteX11267" fmla="*/ 4676943 w 5155357"/>
              <a:gd name="connsiteY11267" fmla="*/ 844806 h 1041673"/>
              <a:gd name="connsiteX11268" fmla="*/ 4675824 w 5155357"/>
              <a:gd name="connsiteY11268" fmla="*/ 844806 h 1041673"/>
              <a:gd name="connsiteX11269" fmla="*/ 4675824 w 5155357"/>
              <a:gd name="connsiteY11269" fmla="*/ 845926 h 1041673"/>
              <a:gd name="connsiteX11270" fmla="*/ 4614393 w 5155357"/>
              <a:gd name="connsiteY11270" fmla="*/ 845366 h 1041673"/>
              <a:gd name="connsiteX11271" fmla="*/ 4617750 w 5155357"/>
              <a:gd name="connsiteY11271" fmla="*/ 845366 h 1041673"/>
              <a:gd name="connsiteX11272" fmla="*/ 4614393 w 5155357"/>
              <a:gd name="connsiteY11272" fmla="*/ 845366 h 1041673"/>
              <a:gd name="connsiteX11273" fmla="*/ 4639512 w 5155357"/>
              <a:gd name="connsiteY11273" fmla="*/ 845366 h 1041673"/>
              <a:gd name="connsiteX11274" fmla="*/ 4642870 w 5155357"/>
              <a:gd name="connsiteY11274" fmla="*/ 847604 h 1041673"/>
              <a:gd name="connsiteX11275" fmla="*/ 4639512 w 5155357"/>
              <a:gd name="connsiteY11275" fmla="*/ 845366 h 1041673"/>
              <a:gd name="connsiteX11276" fmla="*/ 4736634 w 5155357"/>
              <a:gd name="connsiteY11276" fmla="*/ 871605 h 1041673"/>
              <a:gd name="connsiteX11277" fmla="*/ 4737753 w 5155357"/>
              <a:gd name="connsiteY11277" fmla="*/ 871605 h 1041673"/>
              <a:gd name="connsiteX11278" fmla="*/ 4738312 w 5155357"/>
              <a:gd name="connsiteY11278" fmla="*/ 869926 h 1041673"/>
              <a:gd name="connsiteX11279" fmla="*/ 4737193 w 5155357"/>
              <a:gd name="connsiteY11279" fmla="*/ 869926 h 1041673"/>
              <a:gd name="connsiteX11280" fmla="*/ 4736634 w 5155357"/>
              <a:gd name="connsiteY11280" fmla="*/ 871605 h 1041673"/>
              <a:gd name="connsiteX11281" fmla="*/ 4726623 w 5155357"/>
              <a:gd name="connsiteY11281" fmla="*/ 874403 h 1041673"/>
              <a:gd name="connsiteX11282" fmla="*/ 4726623 w 5155357"/>
              <a:gd name="connsiteY11282" fmla="*/ 876082 h 1041673"/>
              <a:gd name="connsiteX11283" fmla="*/ 4726623 w 5155357"/>
              <a:gd name="connsiteY11283" fmla="*/ 874403 h 1041673"/>
              <a:gd name="connsiteX11284" fmla="*/ 4813112 w 5155357"/>
              <a:gd name="connsiteY11284" fmla="*/ 877201 h 1041673"/>
              <a:gd name="connsiteX11285" fmla="*/ 4815350 w 5155357"/>
              <a:gd name="connsiteY11285" fmla="*/ 877201 h 1041673"/>
              <a:gd name="connsiteX11286" fmla="*/ 4813112 w 5155357"/>
              <a:gd name="connsiteY11286" fmla="*/ 877201 h 1041673"/>
              <a:gd name="connsiteX11287" fmla="*/ 4815350 w 5155357"/>
              <a:gd name="connsiteY11287" fmla="*/ 881678 h 1041673"/>
              <a:gd name="connsiteX11288" fmla="*/ 4816469 w 5155357"/>
              <a:gd name="connsiteY11288" fmla="*/ 881678 h 1041673"/>
              <a:gd name="connsiteX11289" fmla="*/ 4816469 w 5155357"/>
              <a:gd name="connsiteY11289" fmla="*/ 880558 h 1041673"/>
              <a:gd name="connsiteX11290" fmla="*/ 4815350 w 5155357"/>
              <a:gd name="connsiteY11290" fmla="*/ 880558 h 1041673"/>
              <a:gd name="connsiteX11291" fmla="*/ 4815350 w 5155357"/>
              <a:gd name="connsiteY11291" fmla="*/ 881678 h 1041673"/>
              <a:gd name="connsiteX11292" fmla="*/ 4813112 w 5155357"/>
              <a:gd name="connsiteY11292" fmla="*/ 886154 h 1041673"/>
              <a:gd name="connsiteX11293" fmla="*/ 4816469 w 5155357"/>
              <a:gd name="connsiteY11293" fmla="*/ 885595 h 1041673"/>
              <a:gd name="connsiteX11294" fmla="*/ 4813112 w 5155357"/>
              <a:gd name="connsiteY11294" fmla="*/ 886154 h 1041673"/>
              <a:gd name="connsiteX11295" fmla="*/ 4855020 w 5155357"/>
              <a:gd name="connsiteY11295" fmla="*/ 888890 h 1041673"/>
              <a:gd name="connsiteX11296" fmla="*/ 4858937 w 5155357"/>
              <a:gd name="connsiteY11296" fmla="*/ 887771 h 1041673"/>
              <a:gd name="connsiteX11297" fmla="*/ 4855020 w 5155357"/>
              <a:gd name="connsiteY11297" fmla="*/ 888890 h 1041673"/>
              <a:gd name="connsiteX11298" fmla="*/ 4861734 w 5155357"/>
              <a:gd name="connsiteY11298" fmla="*/ 889450 h 1041673"/>
              <a:gd name="connsiteX11299" fmla="*/ 4862854 w 5155357"/>
              <a:gd name="connsiteY11299" fmla="*/ 889450 h 1041673"/>
              <a:gd name="connsiteX11300" fmla="*/ 4862854 w 5155357"/>
              <a:gd name="connsiteY11300" fmla="*/ 888331 h 1041673"/>
              <a:gd name="connsiteX11301" fmla="*/ 4861734 w 5155357"/>
              <a:gd name="connsiteY11301" fmla="*/ 888331 h 1041673"/>
              <a:gd name="connsiteX11302" fmla="*/ 4861734 w 5155357"/>
              <a:gd name="connsiteY11302" fmla="*/ 889450 h 1041673"/>
              <a:gd name="connsiteX11303" fmla="*/ 4868388 w 5155357"/>
              <a:gd name="connsiteY11303" fmla="*/ 888890 h 1041673"/>
              <a:gd name="connsiteX11304" fmla="*/ 4868388 w 5155357"/>
              <a:gd name="connsiteY11304" fmla="*/ 890569 h 1041673"/>
              <a:gd name="connsiteX11305" fmla="*/ 4868388 w 5155357"/>
              <a:gd name="connsiteY11305" fmla="*/ 888890 h 1041673"/>
              <a:gd name="connsiteX11306" fmla="*/ 4865589 w 5155357"/>
              <a:gd name="connsiteY11306" fmla="*/ 895605 h 1041673"/>
              <a:gd name="connsiteX11307" fmla="*/ 4865589 w 5155357"/>
              <a:gd name="connsiteY11307" fmla="*/ 897284 h 1041673"/>
              <a:gd name="connsiteX11308" fmla="*/ 4865589 w 5155357"/>
              <a:gd name="connsiteY11308" fmla="*/ 895605 h 1041673"/>
              <a:gd name="connsiteX11309" fmla="*/ 5047023 w 5155357"/>
              <a:gd name="connsiteY11309" fmla="*/ 910714 h 1041673"/>
              <a:gd name="connsiteX11310" fmla="*/ 5046463 w 5155357"/>
              <a:gd name="connsiteY11310" fmla="*/ 911274 h 1041673"/>
              <a:gd name="connsiteX11311" fmla="*/ 5046463 w 5155357"/>
              <a:gd name="connsiteY11311" fmla="*/ 912393 h 1041673"/>
              <a:gd name="connsiteX11312" fmla="*/ 5047023 w 5155357"/>
              <a:gd name="connsiteY11312" fmla="*/ 910714 h 1041673"/>
              <a:gd name="connsiteX11313" fmla="*/ 4510557 w 5155357"/>
              <a:gd name="connsiteY11313" fmla="*/ 764971 h 1041673"/>
              <a:gd name="connsiteX11314" fmla="*/ 4511675 w 5155357"/>
              <a:gd name="connsiteY11314" fmla="*/ 766649 h 1041673"/>
              <a:gd name="connsiteX11315" fmla="*/ 4512235 w 5155357"/>
              <a:gd name="connsiteY11315" fmla="*/ 764971 h 1041673"/>
              <a:gd name="connsiteX11316" fmla="*/ 4510557 w 5155357"/>
              <a:gd name="connsiteY11316" fmla="*/ 764971 h 1041673"/>
              <a:gd name="connsiteX11317" fmla="*/ 5154217 w 5155357"/>
              <a:gd name="connsiteY11317" fmla="*/ 834174 h 1041673"/>
              <a:gd name="connsiteX11318" fmla="*/ 5145823 w 5155357"/>
              <a:gd name="connsiteY11318" fmla="*/ 823044 h 1041673"/>
              <a:gd name="connsiteX11319" fmla="*/ 5136869 w 5155357"/>
              <a:gd name="connsiteY11319" fmla="*/ 819127 h 1041673"/>
              <a:gd name="connsiteX11320" fmla="*/ 5105035 w 5155357"/>
              <a:gd name="connsiteY11320" fmla="*/ 811852 h 1041673"/>
              <a:gd name="connsiteX11321" fmla="*/ 5086630 w 5155357"/>
              <a:gd name="connsiteY11321" fmla="*/ 820806 h 1041673"/>
              <a:gd name="connsiteX11322" fmla="*/ 5084951 w 5155357"/>
              <a:gd name="connsiteY11322" fmla="*/ 835293 h 1041673"/>
              <a:gd name="connsiteX11323" fmla="*/ 5078237 w 5155357"/>
              <a:gd name="connsiteY11323" fmla="*/ 838091 h 1041673"/>
              <a:gd name="connsiteX11324" fmla="*/ 5070962 w 5155357"/>
              <a:gd name="connsiteY11324" fmla="*/ 837532 h 1041673"/>
              <a:gd name="connsiteX11325" fmla="*/ 5068723 w 5155357"/>
              <a:gd name="connsiteY11325" fmla="*/ 838651 h 1041673"/>
              <a:gd name="connsiteX11326" fmla="*/ 5040806 w 5155357"/>
              <a:gd name="connsiteY11326" fmla="*/ 836412 h 1041673"/>
              <a:gd name="connsiteX11327" fmla="*/ 5006733 w 5155357"/>
              <a:gd name="connsiteY11327" fmla="*/ 834174 h 1041673"/>
              <a:gd name="connsiteX11328" fmla="*/ 5001136 w 5155357"/>
              <a:gd name="connsiteY11328" fmla="*/ 833055 h 1041673"/>
              <a:gd name="connsiteX11329" fmla="*/ 4987209 w 5155357"/>
              <a:gd name="connsiteY11329" fmla="*/ 831936 h 1041673"/>
              <a:gd name="connsiteX11330" fmla="*/ 4973778 w 5155357"/>
              <a:gd name="connsiteY11330" fmla="*/ 830257 h 1041673"/>
              <a:gd name="connsiteX11331" fmla="*/ 4968742 w 5155357"/>
              <a:gd name="connsiteY11331" fmla="*/ 829138 h 1041673"/>
              <a:gd name="connsiteX11332" fmla="*/ 4946420 w 5155357"/>
              <a:gd name="connsiteY11332" fmla="*/ 826899 h 1041673"/>
              <a:gd name="connsiteX11333" fmla="*/ 4924099 w 5155357"/>
              <a:gd name="connsiteY11333" fmla="*/ 822982 h 1041673"/>
              <a:gd name="connsiteX11334" fmla="*/ 4903455 w 5155357"/>
              <a:gd name="connsiteY11334" fmla="*/ 820744 h 1041673"/>
              <a:gd name="connsiteX11335" fmla="*/ 4896181 w 5155357"/>
              <a:gd name="connsiteY11335" fmla="*/ 819625 h 1041673"/>
              <a:gd name="connsiteX11336" fmla="*/ 4869382 w 5155357"/>
              <a:gd name="connsiteY11336" fmla="*/ 814588 h 1041673"/>
              <a:gd name="connsiteX11337" fmla="*/ 4859309 w 5155357"/>
              <a:gd name="connsiteY11337" fmla="*/ 813469 h 1041673"/>
              <a:gd name="connsiteX11338" fmla="*/ 4848740 w 5155357"/>
              <a:gd name="connsiteY11338" fmla="*/ 811231 h 1041673"/>
              <a:gd name="connsiteX11339" fmla="*/ 4836988 w 5155357"/>
              <a:gd name="connsiteY11339" fmla="*/ 810111 h 1041673"/>
              <a:gd name="connsiteX11340" fmla="*/ 4832511 w 5155357"/>
              <a:gd name="connsiteY11340" fmla="*/ 807873 h 1041673"/>
              <a:gd name="connsiteX11341" fmla="*/ 4827475 w 5155357"/>
              <a:gd name="connsiteY11341" fmla="*/ 807313 h 1041673"/>
              <a:gd name="connsiteX11342" fmla="*/ 4809070 w 5155357"/>
              <a:gd name="connsiteY11342" fmla="*/ 803956 h 1041673"/>
              <a:gd name="connsiteX11343" fmla="*/ 4802915 w 5155357"/>
              <a:gd name="connsiteY11343" fmla="*/ 803956 h 1041673"/>
              <a:gd name="connsiteX11344" fmla="*/ 4799557 w 5155357"/>
              <a:gd name="connsiteY11344" fmla="*/ 802277 h 1041673"/>
              <a:gd name="connsiteX11345" fmla="*/ 4795640 w 5155357"/>
              <a:gd name="connsiteY11345" fmla="*/ 802277 h 1041673"/>
              <a:gd name="connsiteX11346" fmla="*/ 4792282 w 5155357"/>
              <a:gd name="connsiteY11346" fmla="*/ 800598 h 1041673"/>
              <a:gd name="connsiteX11347" fmla="*/ 4777795 w 5155357"/>
              <a:gd name="connsiteY11347" fmla="*/ 797800 h 1041673"/>
              <a:gd name="connsiteX11348" fmla="*/ 4758831 w 5155357"/>
              <a:gd name="connsiteY11348" fmla="*/ 793883 h 1041673"/>
              <a:gd name="connsiteX11349" fmla="*/ 4755473 w 5155357"/>
              <a:gd name="connsiteY11349" fmla="*/ 792204 h 1041673"/>
              <a:gd name="connsiteX11350" fmla="*/ 4726436 w 5155357"/>
              <a:gd name="connsiteY11350" fmla="*/ 786049 h 1041673"/>
              <a:gd name="connsiteX11351" fmla="*/ 4722022 w 5155357"/>
              <a:gd name="connsiteY11351" fmla="*/ 784432 h 1041673"/>
              <a:gd name="connsiteX11352" fmla="*/ 4720840 w 5155357"/>
              <a:gd name="connsiteY11352" fmla="*/ 784370 h 1041673"/>
              <a:gd name="connsiteX11353" fmla="*/ 4685648 w 5155357"/>
              <a:gd name="connsiteY11353" fmla="*/ 775416 h 1041673"/>
              <a:gd name="connsiteX11354" fmla="*/ 4682850 w 5155357"/>
              <a:gd name="connsiteY11354" fmla="*/ 775976 h 1041673"/>
              <a:gd name="connsiteX11355" fmla="*/ 4609170 w 5155357"/>
              <a:gd name="connsiteY11355" fmla="*/ 754214 h 1041673"/>
              <a:gd name="connsiteX11356" fmla="*/ 4589646 w 5155357"/>
              <a:gd name="connsiteY11356" fmla="*/ 749177 h 1041673"/>
              <a:gd name="connsiteX11357" fmla="*/ 4579014 w 5155357"/>
              <a:gd name="connsiteY11357" fmla="*/ 745820 h 1041673"/>
              <a:gd name="connsiteX11358" fmla="*/ 4552775 w 5155357"/>
              <a:gd name="connsiteY11358" fmla="*/ 736307 h 1041673"/>
              <a:gd name="connsiteX11359" fmla="*/ 4541583 w 5155357"/>
              <a:gd name="connsiteY11359" fmla="*/ 732390 h 1041673"/>
              <a:gd name="connsiteX11360" fmla="*/ 4527096 w 5155357"/>
              <a:gd name="connsiteY11360" fmla="*/ 727913 h 1041673"/>
              <a:gd name="connsiteX11361" fmla="*/ 4515407 w 5155357"/>
              <a:gd name="connsiteY11361" fmla="*/ 722317 h 1041673"/>
              <a:gd name="connsiteX11362" fmla="*/ 4488608 w 5155357"/>
              <a:gd name="connsiteY11362" fmla="*/ 712804 h 1041673"/>
              <a:gd name="connsiteX11363" fmla="*/ 4478535 w 5155357"/>
              <a:gd name="connsiteY11363" fmla="*/ 708886 h 1041673"/>
              <a:gd name="connsiteX11364" fmla="*/ 4469022 w 5155357"/>
              <a:gd name="connsiteY11364" fmla="*/ 703850 h 1041673"/>
              <a:gd name="connsiteX11365" fmla="*/ 4484069 w 5155357"/>
              <a:gd name="connsiteY11365" fmla="*/ 699933 h 1041673"/>
              <a:gd name="connsiteX11366" fmla="*/ 4491344 w 5155357"/>
              <a:gd name="connsiteY11366" fmla="*/ 697135 h 1041673"/>
              <a:gd name="connsiteX11367" fmla="*/ 4503096 w 5155357"/>
              <a:gd name="connsiteY11367" fmla="*/ 696016 h 1041673"/>
              <a:gd name="connsiteX11368" fmla="*/ 4522059 w 5155357"/>
              <a:gd name="connsiteY11368" fmla="*/ 687062 h 1041673"/>
              <a:gd name="connsiteX11369" fmla="*/ 4560547 w 5155357"/>
              <a:gd name="connsiteY11369" fmla="*/ 669217 h 1041673"/>
              <a:gd name="connsiteX11370" fmla="*/ 4575594 w 5155357"/>
              <a:gd name="connsiteY11370" fmla="*/ 659704 h 1041673"/>
              <a:gd name="connsiteX11371" fmla="*/ 4592320 w 5155357"/>
              <a:gd name="connsiteY11371" fmla="*/ 651310 h 1041673"/>
              <a:gd name="connsiteX11372" fmla="*/ 4603511 w 5155357"/>
              <a:gd name="connsiteY11372" fmla="*/ 644035 h 1041673"/>
              <a:gd name="connsiteX11373" fmla="*/ 4626393 w 5155357"/>
              <a:gd name="connsiteY11373" fmla="*/ 630108 h 1041673"/>
              <a:gd name="connsiteX11374" fmla="*/ 4637025 w 5155357"/>
              <a:gd name="connsiteY11374" fmla="*/ 622273 h 1041673"/>
              <a:gd name="connsiteX11375" fmla="*/ 4650953 w 5155357"/>
              <a:gd name="connsiteY11375" fmla="*/ 613320 h 1041673"/>
              <a:gd name="connsiteX11376" fmla="*/ 4677192 w 5155357"/>
              <a:gd name="connsiteY11376" fmla="*/ 593796 h 1041673"/>
              <a:gd name="connsiteX11377" fmla="*/ 4691120 w 5155357"/>
              <a:gd name="connsiteY11377" fmla="*/ 584283 h 1041673"/>
              <a:gd name="connsiteX11378" fmla="*/ 4699514 w 5155357"/>
              <a:gd name="connsiteY11378" fmla="*/ 576449 h 1041673"/>
              <a:gd name="connsiteX11379" fmla="*/ 4709027 w 5155357"/>
              <a:gd name="connsiteY11379" fmla="*/ 569174 h 1041673"/>
              <a:gd name="connsiteX11380" fmla="*/ 4715742 w 5155357"/>
              <a:gd name="connsiteY11380" fmla="*/ 564137 h 1041673"/>
              <a:gd name="connsiteX11381" fmla="*/ 4724695 w 5155357"/>
              <a:gd name="connsiteY11381" fmla="*/ 554624 h 1041673"/>
              <a:gd name="connsiteX11382" fmla="*/ 4734706 w 5155357"/>
              <a:gd name="connsiteY11382" fmla="*/ 546230 h 1041673"/>
              <a:gd name="connsiteX11383" fmla="*/ 4761504 w 5155357"/>
              <a:gd name="connsiteY11383" fmla="*/ 522230 h 1041673"/>
              <a:gd name="connsiteX11384" fmla="*/ 4784386 w 5155357"/>
              <a:gd name="connsiteY11384" fmla="*/ 502146 h 1041673"/>
              <a:gd name="connsiteX11385" fmla="*/ 4814542 w 5155357"/>
              <a:gd name="connsiteY11385" fmla="*/ 473110 h 1041673"/>
              <a:gd name="connsiteX11386" fmla="*/ 4827973 w 5155357"/>
              <a:gd name="connsiteY11386" fmla="*/ 458063 h 1041673"/>
              <a:gd name="connsiteX11387" fmla="*/ 4836366 w 5155357"/>
              <a:gd name="connsiteY11387" fmla="*/ 449109 h 1041673"/>
              <a:gd name="connsiteX11388" fmla="*/ 4854771 w 5155357"/>
              <a:gd name="connsiteY11388" fmla="*/ 428466 h 1041673"/>
              <a:gd name="connsiteX11389" fmla="*/ 4862046 w 5155357"/>
              <a:gd name="connsiteY11389" fmla="*/ 420072 h 1041673"/>
              <a:gd name="connsiteX11390" fmla="*/ 4876533 w 5155357"/>
              <a:gd name="connsiteY11390" fmla="*/ 403347 h 1041673"/>
              <a:gd name="connsiteX11391" fmla="*/ 4902771 w 5155357"/>
              <a:gd name="connsiteY11391" fmla="*/ 366537 h 1041673"/>
              <a:gd name="connsiteX11392" fmla="*/ 4903332 w 5155357"/>
              <a:gd name="connsiteY11392" fmla="*/ 363180 h 1041673"/>
              <a:gd name="connsiteX11393" fmla="*/ 4906689 w 5155357"/>
              <a:gd name="connsiteY11393" fmla="*/ 359263 h 1041673"/>
              <a:gd name="connsiteX11394" fmla="*/ 4907808 w 5155357"/>
              <a:gd name="connsiteY11394" fmla="*/ 355905 h 1041673"/>
              <a:gd name="connsiteX11395" fmla="*/ 4915082 w 5155357"/>
              <a:gd name="connsiteY11395" fmla="*/ 344154 h 1041673"/>
              <a:gd name="connsiteX11396" fmla="*/ 4919560 w 5155357"/>
              <a:gd name="connsiteY11396" fmla="*/ 335200 h 1041673"/>
              <a:gd name="connsiteX11397" fmla="*/ 4923477 w 5155357"/>
              <a:gd name="connsiteY11397" fmla="*/ 327366 h 1041673"/>
              <a:gd name="connsiteX11398" fmla="*/ 4929072 w 5155357"/>
              <a:gd name="connsiteY11398" fmla="*/ 318412 h 1041673"/>
              <a:gd name="connsiteX11399" fmla="*/ 4932430 w 5155357"/>
              <a:gd name="connsiteY11399" fmla="*/ 307220 h 1041673"/>
              <a:gd name="connsiteX11400" fmla="*/ 4934668 w 5155357"/>
              <a:gd name="connsiteY11400" fmla="*/ 304982 h 1041673"/>
              <a:gd name="connsiteX11401" fmla="*/ 4939705 w 5155357"/>
              <a:gd name="connsiteY11401" fmla="*/ 286018 h 1041673"/>
              <a:gd name="connsiteX11402" fmla="*/ 4940265 w 5155357"/>
              <a:gd name="connsiteY11402" fmla="*/ 277064 h 1041673"/>
              <a:gd name="connsiteX11403" fmla="*/ 4941943 w 5155357"/>
              <a:gd name="connsiteY11403" fmla="*/ 272587 h 1041673"/>
              <a:gd name="connsiteX11404" fmla="*/ 4940824 w 5155357"/>
              <a:gd name="connsiteY11404" fmla="*/ 250825 h 1041673"/>
              <a:gd name="connsiteX11405" fmla="*/ 4938026 w 5155357"/>
              <a:gd name="connsiteY11405" fmla="*/ 220669 h 1041673"/>
              <a:gd name="connsiteX11406" fmla="*/ 4932430 w 5155357"/>
              <a:gd name="connsiteY11406" fmla="*/ 192752 h 1041673"/>
              <a:gd name="connsiteX11407" fmla="*/ 4931311 w 5155357"/>
              <a:gd name="connsiteY11407" fmla="*/ 192752 h 1041673"/>
              <a:gd name="connsiteX11408" fmla="*/ 4930751 w 5155357"/>
              <a:gd name="connsiteY11408" fmla="*/ 190513 h 1041673"/>
              <a:gd name="connsiteX11409" fmla="*/ 4919560 w 5155357"/>
              <a:gd name="connsiteY11409" fmla="*/ 179881 h 1041673"/>
              <a:gd name="connsiteX11410" fmla="*/ 4885487 w 5155357"/>
              <a:gd name="connsiteY11410" fmla="*/ 158119 h 1041673"/>
              <a:gd name="connsiteX11411" fmla="*/ 4871558 w 5155357"/>
              <a:gd name="connsiteY11411" fmla="*/ 154202 h 1041673"/>
              <a:gd name="connsiteX11412" fmla="*/ 4868201 w 5155357"/>
              <a:gd name="connsiteY11412" fmla="*/ 152523 h 1041673"/>
              <a:gd name="connsiteX11413" fmla="*/ 4792282 w 5155357"/>
              <a:gd name="connsiteY11413" fmla="*/ 153082 h 1041673"/>
              <a:gd name="connsiteX11414" fmla="*/ 4790044 w 5155357"/>
              <a:gd name="connsiteY11414" fmla="*/ 155880 h 1041673"/>
              <a:gd name="connsiteX11415" fmla="*/ 4764364 w 5155357"/>
              <a:gd name="connsiteY11415" fmla="*/ 159238 h 1041673"/>
              <a:gd name="connsiteX11416" fmla="*/ 4762126 w 5155357"/>
              <a:gd name="connsiteY11416" fmla="*/ 157000 h 1041673"/>
              <a:gd name="connsiteX11417" fmla="*/ 4725815 w 5155357"/>
              <a:gd name="connsiteY11417" fmla="*/ 165953 h 1041673"/>
              <a:gd name="connsiteX11418" fmla="*/ 4728612 w 5155357"/>
              <a:gd name="connsiteY11418" fmla="*/ 167072 h 1041673"/>
              <a:gd name="connsiteX11419" fmla="*/ 4711328 w 5155357"/>
              <a:gd name="connsiteY11419" fmla="*/ 172668 h 1041673"/>
              <a:gd name="connsiteX11420" fmla="*/ 4703493 w 5155357"/>
              <a:gd name="connsiteY11420" fmla="*/ 176026 h 1041673"/>
              <a:gd name="connsiteX11421" fmla="*/ 4696218 w 5155357"/>
              <a:gd name="connsiteY11421" fmla="*/ 178824 h 1041673"/>
              <a:gd name="connsiteX11422" fmla="*/ 4691742 w 5155357"/>
              <a:gd name="connsiteY11422" fmla="*/ 178824 h 1041673"/>
              <a:gd name="connsiteX11423" fmla="*/ 4669980 w 5155357"/>
              <a:gd name="connsiteY11423" fmla="*/ 186658 h 1041673"/>
              <a:gd name="connsiteX11424" fmla="*/ 4635346 w 5155357"/>
              <a:gd name="connsiteY11424" fmla="*/ 202265 h 1041673"/>
              <a:gd name="connsiteX11425" fmla="*/ 4598475 w 5155357"/>
              <a:gd name="connsiteY11425" fmla="*/ 218990 h 1041673"/>
              <a:gd name="connsiteX11426" fmla="*/ 4590082 w 5155357"/>
              <a:gd name="connsiteY11426" fmla="*/ 224586 h 1041673"/>
              <a:gd name="connsiteX11427" fmla="*/ 4581128 w 5155357"/>
              <a:gd name="connsiteY11427" fmla="*/ 229063 h 1041673"/>
              <a:gd name="connsiteX11428" fmla="*/ 4571614 w 5155357"/>
              <a:gd name="connsiteY11428" fmla="*/ 232980 h 1041673"/>
              <a:gd name="connsiteX11429" fmla="*/ 4566578 w 5155357"/>
              <a:gd name="connsiteY11429" fmla="*/ 237457 h 1041673"/>
              <a:gd name="connsiteX11430" fmla="*/ 4559303 w 5155357"/>
              <a:gd name="connsiteY11430" fmla="*/ 239696 h 1041673"/>
              <a:gd name="connsiteX11431" fmla="*/ 4542018 w 5155357"/>
              <a:gd name="connsiteY11431" fmla="*/ 252566 h 1041673"/>
              <a:gd name="connsiteX11432" fmla="*/ 4540340 w 5155357"/>
              <a:gd name="connsiteY11432" fmla="*/ 252007 h 1041673"/>
              <a:gd name="connsiteX11433" fmla="*/ 4538101 w 5155357"/>
              <a:gd name="connsiteY11433" fmla="*/ 255924 h 1041673"/>
              <a:gd name="connsiteX11434" fmla="*/ 4521935 w 5155357"/>
              <a:gd name="connsiteY11434" fmla="*/ 263758 h 1041673"/>
              <a:gd name="connsiteX11435" fmla="*/ 4526971 w 5155357"/>
              <a:gd name="connsiteY11435" fmla="*/ 218555 h 1041673"/>
              <a:gd name="connsiteX11436" fmla="*/ 4520816 w 5155357"/>
              <a:gd name="connsiteY11436" fmla="*/ 196793 h 1041673"/>
              <a:gd name="connsiteX11437" fmla="*/ 4516899 w 5155357"/>
              <a:gd name="connsiteY11437" fmla="*/ 180067 h 1041673"/>
              <a:gd name="connsiteX11438" fmla="*/ 4508505 w 5155357"/>
              <a:gd name="connsiteY11438" fmla="*/ 157746 h 1041673"/>
              <a:gd name="connsiteX11439" fmla="*/ 4504028 w 5155357"/>
              <a:gd name="connsiteY11439" fmla="*/ 145497 h 1041673"/>
              <a:gd name="connsiteX11440" fmla="*/ 4486183 w 5155357"/>
              <a:gd name="connsiteY11440" fmla="*/ 135424 h 1041673"/>
              <a:gd name="connsiteX11441" fmla="*/ 4453229 w 5155357"/>
              <a:gd name="connsiteY11441" fmla="*/ 213021 h 1041673"/>
              <a:gd name="connsiteX11442" fmla="*/ 4454348 w 5155357"/>
              <a:gd name="connsiteY11442" fmla="*/ 215260 h 1041673"/>
              <a:gd name="connsiteX11443" fmla="*/ 4435944 w 5155357"/>
              <a:gd name="connsiteY11443" fmla="*/ 288940 h 1041673"/>
              <a:gd name="connsiteX11444" fmla="*/ 4426990 w 5155357"/>
              <a:gd name="connsiteY11444" fmla="*/ 317977 h 1041673"/>
              <a:gd name="connsiteX11445" fmla="*/ 4419715 w 5155357"/>
              <a:gd name="connsiteY11445" fmla="*/ 339739 h 1041673"/>
              <a:gd name="connsiteX11446" fmla="*/ 4373953 w 5155357"/>
              <a:gd name="connsiteY11446" fmla="*/ 382144 h 1041673"/>
              <a:gd name="connsiteX11447" fmla="*/ 4357786 w 5155357"/>
              <a:gd name="connsiteY11447" fmla="*/ 399989 h 1041673"/>
              <a:gd name="connsiteX11448" fmla="*/ 4347714 w 5155357"/>
              <a:gd name="connsiteY11448" fmla="*/ 411741 h 1041673"/>
              <a:gd name="connsiteX11449" fmla="*/ 4330429 w 5155357"/>
              <a:gd name="connsiteY11449" fmla="*/ 438539 h 1041673"/>
              <a:gd name="connsiteX11450" fmla="*/ 4327071 w 5155357"/>
              <a:gd name="connsiteY11450" fmla="*/ 441897 h 1041673"/>
              <a:gd name="connsiteX11451" fmla="*/ 4312024 w 5155357"/>
              <a:gd name="connsiteY11451" fmla="*/ 477089 h 1041673"/>
              <a:gd name="connsiteX11452" fmla="*/ 4312024 w 5155357"/>
              <a:gd name="connsiteY11452" fmla="*/ 481566 h 1041673"/>
              <a:gd name="connsiteX11453" fmla="*/ 4309785 w 5155357"/>
              <a:gd name="connsiteY11453" fmla="*/ 501089 h 1041673"/>
              <a:gd name="connsiteX11454" fmla="*/ 4312584 w 5155357"/>
              <a:gd name="connsiteY11454" fmla="*/ 510043 h 1041673"/>
              <a:gd name="connsiteX11455" fmla="*/ 4312584 w 5155357"/>
              <a:gd name="connsiteY11455" fmla="*/ 513401 h 1041673"/>
              <a:gd name="connsiteX11456" fmla="*/ 4316501 w 5155357"/>
              <a:gd name="connsiteY11456" fmla="*/ 525712 h 1041673"/>
              <a:gd name="connsiteX11457" fmla="*/ 4317620 w 5155357"/>
              <a:gd name="connsiteY11457" fmla="*/ 533546 h 1041673"/>
              <a:gd name="connsiteX11458" fmla="*/ 4321537 w 5155357"/>
              <a:gd name="connsiteY11458" fmla="*/ 540261 h 1041673"/>
              <a:gd name="connsiteX11459" fmla="*/ 4321537 w 5155357"/>
              <a:gd name="connsiteY11459" fmla="*/ 544178 h 1041673"/>
              <a:gd name="connsiteX11460" fmla="*/ 4329371 w 5155357"/>
              <a:gd name="connsiteY11460" fmla="*/ 558666 h 1041673"/>
              <a:gd name="connsiteX11461" fmla="*/ 4337206 w 5155357"/>
              <a:gd name="connsiteY11461" fmla="*/ 554749 h 1041673"/>
              <a:gd name="connsiteX11462" fmla="*/ 4338325 w 5155357"/>
              <a:gd name="connsiteY11462" fmla="*/ 551951 h 1041673"/>
              <a:gd name="connsiteX11463" fmla="*/ 4348398 w 5155357"/>
              <a:gd name="connsiteY11463" fmla="*/ 554749 h 1041673"/>
              <a:gd name="connsiteX11464" fmla="*/ 4350636 w 5155357"/>
              <a:gd name="connsiteY11464" fmla="*/ 558106 h 1041673"/>
              <a:gd name="connsiteX11465" fmla="*/ 4358471 w 5155357"/>
              <a:gd name="connsiteY11465" fmla="*/ 554189 h 1041673"/>
              <a:gd name="connsiteX11466" fmla="*/ 4331113 w 5155357"/>
              <a:gd name="connsiteY11466" fmla="*/ 685383 h 1041673"/>
              <a:gd name="connsiteX11467" fmla="*/ 4323278 w 5155357"/>
              <a:gd name="connsiteY11467" fmla="*/ 742338 h 1041673"/>
              <a:gd name="connsiteX11468" fmla="*/ 4323838 w 5155357"/>
              <a:gd name="connsiteY11468" fmla="*/ 752411 h 1041673"/>
              <a:gd name="connsiteX11469" fmla="*/ 4321040 w 5155357"/>
              <a:gd name="connsiteY11469" fmla="*/ 773613 h 1041673"/>
              <a:gd name="connsiteX11470" fmla="*/ 4318802 w 5155357"/>
              <a:gd name="connsiteY11470" fmla="*/ 840578 h 1041673"/>
              <a:gd name="connsiteX11471" fmla="*/ 4318241 w 5155357"/>
              <a:gd name="connsiteY11471" fmla="*/ 875211 h 1041673"/>
              <a:gd name="connsiteX11472" fmla="*/ 4319361 w 5155357"/>
              <a:gd name="connsiteY11472" fmla="*/ 902010 h 1041673"/>
              <a:gd name="connsiteX11473" fmla="*/ 4321040 w 5155357"/>
              <a:gd name="connsiteY11473" fmla="*/ 907606 h 1041673"/>
              <a:gd name="connsiteX11474" fmla="*/ 4321599 w 5155357"/>
              <a:gd name="connsiteY11474" fmla="*/ 923212 h 1041673"/>
              <a:gd name="connsiteX11475" fmla="*/ 4323838 w 5155357"/>
              <a:gd name="connsiteY11475" fmla="*/ 933844 h 1041673"/>
              <a:gd name="connsiteX11476" fmla="*/ 4324397 w 5155357"/>
              <a:gd name="connsiteY11476" fmla="*/ 944477 h 1041673"/>
              <a:gd name="connsiteX11477" fmla="*/ 4342802 w 5155357"/>
              <a:gd name="connsiteY11477" fmla="*/ 972394 h 1041673"/>
              <a:gd name="connsiteX11478" fmla="*/ 4352875 w 5155357"/>
              <a:gd name="connsiteY11478" fmla="*/ 980229 h 1041673"/>
              <a:gd name="connsiteX11479" fmla="*/ 4369041 w 5155357"/>
              <a:gd name="connsiteY11479" fmla="*/ 990861 h 1041673"/>
              <a:gd name="connsiteX11480" fmla="*/ 4386326 w 5155357"/>
              <a:gd name="connsiteY11480" fmla="*/ 995898 h 1041673"/>
              <a:gd name="connsiteX11481" fmla="*/ 4387445 w 5155357"/>
              <a:gd name="connsiteY11481" fmla="*/ 970778 h 1041673"/>
              <a:gd name="connsiteX11482" fmla="*/ 4386326 w 5155357"/>
              <a:gd name="connsiteY11482" fmla="*/ 954612 h 1041673"/>
              <a:gd name="connsiteX11483" fmla="*/ 4386886 w 5155357"/>
              <a:gd name="connsiteY11483" fmla="*/ 877014 h 1041673"/>
              <a:gd name="connsiteX11484" fmla="*/ 4388005 w 5155357"/>
              <a:gd name="connsiteY11484" fmla="*/ 863646 h 1041673"/>
              <a:gd name="connsiteX11485" fmla="*/ 4389683 w 5155357"/>
              <a:gd name="connsiteY11485" fmla="*/ 850775 h 1041673"/>
              <a:gd name="connsiteX11486" fmla="*/ 4395279 w 5155357"/>
              <a:gd name="connsiteY11486" fmla="*/ 770380 h 1041673"/>
              <a:gd name="connsiteX11487" fmla="*/ 4417602 w 5155357"/>
              <a:gd name="connsiteY11487" fmla="*/ 779334 h 1041673"/>
              <a:gd name="connsiteX11488" fmla="*/ 4449996 w 5155357"/>
              <a:gd name="connsiteY11488" fmla="*/ 788847 h 1041673"/>
              <a:gd name="connsiteX11489" fmla="*/ 4465042 w 5155357"/>
              <a:gd name="connsiteY11489" fmla="*/ 793323 h 1041673"/>
              <a:gd name="connsiteX11490" fmla="*/ 4468400 w 5155357"/>
              <a:gd name="connsiteY11490" fmla="*/ 792764 h 1041673"/>
              <a:gd name="connsiteX11491" fmla="*/ 4484442 w 5155357"/>
              <a:gd name="connsiteY11491" fmla="*/ 799479 h 1041673"/>
              <a:gd name="connsiteX11492" fmla="*/ 4484628 w 5155357"/>
              <a:gd name="connsiteY11492" fmla="*/ 799479 h 1041673"/>
              <a:gd name="connsiteX11493" fmla="*/ 4489043 w 5155357"/>
              <a:gd name="connsiteY11493" fmla="*/ 803956 h 1041673"/>
              <a:gd name="connsiteX11494" fmla="*/ 4487364 w 5155357"/>
              <a:gd name="connsiteY11494" fmla="*/ 806194 h 1041673"/>
              <a:gd name="connsiteX11495" fmla="*/ 4494079 w 5155357"/>
              <a:gd name="connsiteY11495" fmla="*/ 807873 h 1041673"/>
              <a:gd name="connsiteX11496" fmla="*/ 4494079 w 5155357"/>
              <a:gd name="connsiteY11496" fmla="*/ 807873 h 1041673"/>
              <a:gd name="connsiteX11497" fmla="*/ 4495447 w 5155357"/>
              <a:gd name="connsiteY11497" fmla="*/ 808122 h 1041673"/>
              <a:gd name="connsiteX11498" fmla="*/ 4495634 w 5155357"/>
              <a:gd name="connsiteY11498" fmla="*/ 808122 h 1041673"/>
              <a:gd name="connsiteX11499" fmla="*/ 4496318 w 5155357"/>
              <a:gd name="connsiteY11499" fmla="*/ 807562 h 1041673"/>
              <a:gd name="connsiteX11500" fmla="*/ 4495821 w 5155357"/>
              <a:gd name="connsiteY11500" fmla="*/ 806692 h 1041673"/>
              <a:gd name="connsiteX11501" fmla="*/ 4494017 w 5155357"/>
              <a:gd name="connsiteY11501" fmla="*/ 806319 h 1041673"/>
              <a:gd name="connsiteX11502" fmla="*/ 4494017 w 5155357"/>
              <a:gd name="connsiteY11502" fmla="*/ 806132 h 1041673"/>
              <a:gd name="connsiteX11503" fmla="*/ 4494079 w 5155357"/>
              <a:gd name="connsiteY11503" fmla="*/ 805013 h 1041673"/>
              <a:gd name="connsiteX11504" fmla="*/ 4506888 w 5155357"/>
              <a:gd name="connsiteY11504" fmla="*/ 806692 h 1041673"/>
              <a:gd name="connsiteX11505" fmla="*/ 4506888 w 5155357"/>
              <a:gd name="connsiteY11505" fmla="*/ 806692 h 1041673"/>
              <a:gd name="connsiteX11506" fmla="*/ 4508007 w 5155357"/>
              <a:gd name="connsiteY11506" fmla="*/ 807251 h 1041673"/>
              <a:gd name="connsiteX11507" fmla="*/ 4509686 w 5155357"/>
              <a:gd name="connsiteY11507" fmla="*/ 810049 h 1041673"/>
              <a:gd name="connsiteX11508" fmla="*/ 4509686 w 5155357"/>
              <a:gd name="connsiteY11508" fmla="*/ 809800 h 1041673"/>
              <a:gd name="connsiteX11509" fmla="*/ 4512546 w 5155357"/>
              <a:gd name="connsiteY11509" fmla="*/ 811231 h 1041673"/>
              <a:gd name="connsiteX11510" fmla="*/ 4513914 w 5155357"/>
              <a:gd name="connsiteY11510" fmla="*/ 811666 h 1041673"/>
              <a:gd name="connsiteX11511" fmla="*/ 4514163 w 5155357"/>
              <a:gd name="connsiteY11511" fmla="*/ 811666 h 1041673"/>
              <a:gd name="connsiteX11512" fmla="*/ 4514660 w 5155357"/>
              <a:gd name="connsiteY11512" fmla="*/ 811355 h 1041673"/>
              <a:gd name="connsiteX11513" fmla="*/ 4514412 w 5155357"/>
              <a:gd name="connsiteY11513" fmla="*/ 810609 h 1041673"/>
              <a:gd name="connsiteX11514" fmla="*/ 4512857 w 5155357"/>
              <a:gd name="connsiteY11514" fmla="*/ 810111 h 1041673"/>
              <a:gd name="connsiteX11515" fmla="*/ 4510743 w 5155357"/>
              <a:gd name="connsiteY11515" fmla="*/ 809179 h 1041673"/>
              <a:gd name="connsiteX11516" fmla="*/ 4511365 w 5155357"/>
              <a:gd name="connsiteY11516" fmla="*/ 806132 h 1041673"/>
              <a:gd name="connsiteX11517" fmla="*/ 4507448 w 5155357"/>
              <a:gd name="connsiteY11517" fmla="*/ 805013 h 1041673"/>
              <a:gd name="connsiteX11518" fmla="*/ 4507448 w 5155357"/>
              <a:gd name="connsiteY11518" fmla="*/ 805013 h 1041673"/>
              <a:gd name="connsiteX11519" fmla="*/ 4507448 w 5155357"/>
              <a:gd name="connsiteY11519" fmla="*/ 805013 h 1041673"/>
              <a:gd name="connsiteX11520" fmla="*/ 4499613 w 5155357"/>
              <a:gd name="connsiteY11520" fmla="*/ 801096 h 1041673"/>
              <a:gd name="connsiteX11521" fmla="*/ 4524173 w 5155357"/>
              <a:gd name="connsiteY11521" fmla="*/ 806692 h 1041673"/>
              <a:gd name="connsiteX11522" fmla="*/ 4528090 w 5155357"/>
              <a:gd name="connsiteY11522" fmla="*/ 809490 h 1041673"/>
              <a:gd name="connsiteX11523" fmla="*/ 4538039 w 5155357"/>
              <a:gd name="connsiteY11523" fmla="*/ 813780 h 1041673"/>
              <a:gd name="connsiteX11524" fmla="*/ 4537604 w 5155357"/>
              <a:gd name="connsiteY11524" fmla="*/ 814526 h 1041673"/>
              <a:gd name="connsiteX11525" fmla="*/ 4537417 w 5155357"/>
              <a:gd name="connsiteY11525" fmla="*/ 814837 h 1041673"/>
              <a:gd name="connsiteX11526" fmla="*/ 4529956 w 5155357"/>
              <a:gd name="connsiteY11526" fmla="*/ 812785 h 1041673"/>
              <a:gd name="connsiteX11527" fmla="*/ 4525230 w 5155357"/>
              <a:gd name="connsiteY11527" fmla="*/ 811106 h 1041673"/>
              <a:gd name="connsiteX11528" fmla="*/ 4524173 w 5155357"/>
              <a:gd name="connsiteY11528" fmla="*/ 811728 h 1041673"/>
              <a:gd name="connsiteX11529" fmla="*/ 4524795 w 5155357"/>
              <a:gd name="connsiteY11529" fmla="*/ 812785 h 1041673"/>
              <a:gd name="connsiteX11530" fmla="*/ 4529334 w 5155357"/>
              <a:gd name="connsiteY11530" fmla="*/ 814402 h 1041673"/>
              <a:gd name="connsiteX11531" fmla="*/ 4537355 w 5155357"/>
              <a:gd name="connsiteY11531" fmla="*/ 816578 h 1041673"/>
              <a:gd name="connsiteX11532" fmla="*/ 4540340 w 5155357"/>
              <a:gd name="connsiteY11532" fmla="*/ 818132 h 1041673"/>
              <a:gd name="connsiteX11533" fmla="*/ 4545376 w 5155357"/>
              <a:gd name="connsiteY11533" fmla="*/ 819500 h 1041673"/>
              <a:gd name="connsiteX11534" fmla="*/ 4545376 w 5155357"/>
              <a:gd name="connsiteY11534" fmla="*/ 815023 h 1041673"/>
              <a:gd name="connsiteX11535" fmla="*/ 4569376 w 5155357"/>
              <a:gd name="connsiteY11535" fmla="*/ 822858 h 1041673"/>
              <a:gd name="connsiteX11536" fmla="*/ 4590330 w 5155357"/>
              <a:gd name="connsiteY11536" fmla="*/ 828329 h 1041673"/>
              <a:gd name="connsiteX11537" fmla="*/ 4590703 w 5155357"/>
              <a:gd name="connsiteY11537" fmla="*/ 828454 h 1041673"/>
              <a:gd name="connsiteX11538" fmla="*/ 4596237 w 5155357"/>
              <a:gd name="connsiteY11538" fmla="*/ 829822 h 1041673"/>
              <a:gd name="connsiteX11539" fmla="*/ 4604195 w 5155357"/>
              <a:gd name="connsiteY11539" fmla="*/ 831438 h 1041673"/>
              <a:gd name="connsiteX11540" fmla="*/ 4604195 w 5155357"/>
              <a:gd name="connsiteY11540" fmla="*/ 831438 h 1041673"/>
              <a:gd name="connsiteX11541" fmla="*/ 4605253 w 5155357"/>
              <a:gd name="connsiteY11541" fmla="*/ 830443 h 1041673"/>
              <a:gd name="connsiteX11542" fmla="*/ 4604195 w 5155357"/>
              <a:gd name="connsiteY11542" fmla="*/ 829386 h 1041673"/>
              <a:gd name="connsiteX11543" fmla="*/ 4596797 w 5155357"/>
              <a:gd name="connsiteY11543" fmla="*/ 827832 h 1041673"/>
              <a:gd name="connsiteX11544" fmla="*/ 4590952 w 5155357"/>
              <a:gd name="connsiteY11544" fmla="*/ 826402 h 1041673"/>
              <a:gd name="connsiteX11545" fmla="*/ 4590828 w 5155357"/>
              <a:gd name="connsiteY11545" fmla="*/ 826402 h 1041673"/>
              <a:gd name="connsiteX11546" fmla="*/ 4572112 w 5155357"/>
              <a:gd name="connsiteY11546" fmla="*/ 820060 h 1041673"/>
              <a:gd name="connsiteX11547" fmla="*/ 4557127 w 5155357"/>
              <a:gd name="connsiteY11547" fmla="*/ 814028 h 1041673"/>
              <a:gd name="connsiteX11548" fmla="*/ 4557127 w 5155357"/>
              <a:gd name="connsiteY11548" fmla="*/ 813966 h 1041673"/>
              <a:gd name="connsiteX11549" fmla="*/ 4559179 w 5155357"/>
              <a:gd name="connsiteY11549" fmla="*/ 813407 h 1041673"/>
              <a:gd name="connsiteX11550" fmla="*/ 4560982 w 5155357"/>
              <a:gd name="connsiteY11550" fmla="*/ 814028 h 1041673"/>
              <a:gd name="connsiteX11551" fmla="*/ 4562102 w 5155357"/>
              <a:gd name="connsiteY11551" fmla="*/ 814339 h 1041673"/>
              <a:gd name="connsiteX11552" fmla="*/ 4562102 w 5155357"/>
              <a:gd name="connsiteY11552" fmla="*/ 814339 h 1041673"/>
              <a:gd name="connsiteX11553" fmla="*/ 4562102 w 5155357"/>
              <a:gd name="connsiteY11553" fmla="*/ 814588 h 1041673"/>
              <a:gd name="connsiteX11554" fmla="*/ 4566516 w 5155357"/>
              <a:gd name="connsiteY11554" fmla="*/ 815707 h 1041673"/>
              <a:gd name="connsiteX11555" fmla="*/ 4562040 w 5155357"/>
              <a:gd name="connsiteY11555" fmla="*/ 812909 h 1041673"/>
              <a:gd name="connsiteX11556" fmla="*/ 4562040 w 5155357"/>
              <a:gd name="connsiteY11556" fmla="*/ 813034 h 1041673"/>
              <a:gd name="connsiteX11557" fmla="*/ 4561294 w 5155357"/>
              <a:gd name="connsiteY11557" fmla="*/ 812847 h 1041673"/>
              <a:gd name="connsiteX11558" fmla="*/ 4559366 w 5155357"/>
              <a:gd name="connsiteY11558" fmla="*/ 812163 h 1041673"/>
              <a:gd name="connsiteX11559" fmla="*/ 4559179 w 5155357"/>
              <a:gd name="connsiteY11559" fmla="*/ 812163 h 1041673"/>
              <a:gd name="connsiteX11560" fmla="*/ 4559303 w 5155357"/>
              <a:gd name="connsiteY11560" fmla="*/ 811852 h 1041673"/>
              <a:gd name="connsiteX11561" fmla="*/ 4567138 w 5155357"/>
              <a:gd name="connsiteY11561" fmla="*/ 812412 h 1041673"/>
              <a:gd name="connsiteX11562" fmla="*/ 4568257 w 5155357"/>
              <a:gd name="connsiteY11562" fmla="*/ 816329 h 1041673"/>
              <a:gd name="connsiteX11563" fmla="*/ 4574972 w 5155357"/>
              <a:gd name="connsiteY11563" fmla="*/ 818008 h 1041673"/>
              <a:gd name="connsiteX11564" fmla="*/ 4577211 w 5155357"/>
              <a:gd name="connsiteY11564" fmla="*/ 816329 h 1041673"/>
              <a:gd name="connsiteX11565" fmla="*/ 4583366 w 5155357"/>
              <a:gd name="connsiteY11565" fmla="*/ 820806 h 1041673"/>
              <a:gd name="connsiteX11566" fmla="*/ 4587843 w 5155357"/>
              <a:gd name="connsiteY11566" fmla="*/ 819127 h 1041673"/>
              <a:gd name="connsiteX11567" fmla="*/ 4596797 w 5155357"/>
              <a:gd name="connsiteY11567" fmla="*/ 821925 h 1041673"/>
              <a:gd name="connsiteX11568" fmla="*/ 4597046 w 5155357"/>
              <a:gd name="connsiteY11568" fmla="*/ 821801 h 1041673"/>
              <a:gd name="connsiteX11569" fmla="*/ 4596610 w 5155357"/>
              <a:gd name="connsiteY11569" fmla="*/ 822485 h 1041673"/>
              <a:gd name="connsiteX11570" fmla="*/ 4594558 w 5155357"/>
              <a:gd name="connsiteY11570" fmla="*/ 822485 h 1041673"/>
              <a:gd name="connsiteX11571" fmla="*/ 4596237 w 5155357"/>
              <a:gd name="connsiteY11571" fmla="*/ 824163 h 1041673"/>
              <a:gd name="connsiteX11572" fmla="*/ 4596237 w 5155357"/>
              <a:gd name="connsiteY11572" fmla="*/ 824163 h 1041673"/>
              <a:gd name="connsiteX11573" fmla="*/ 4597231 w 5155357"/>
              <a:gd name="connsiteY11573" fmla="*/ 824847 h 1041673"/>
              <a:gd name="connsiteX11574" fmla="*/ 4597605 w 5155357"/>
              <a:gd name="connsiteY11574" fmla="*/ 824972 h 1041673"/>
              <a:gd name="connsiteX11575" fmla="*/ 4598227 w 5155357"/>
              <a:gd name="connsiteY11575" fmla="*/ 824599 h 1041673"/>
              <a:gd name="connsiteX11576" fmla="*/ 4597978 w 5155357"/>
              <a:gd name="connsiteY11576" fmla="*/ 823542 h 1041673"/>
              <a:gd name="connsiteX11577" fmla="*/ 4597169 w 5155357"/>
              <a:gd name="connsiteY11577" fmla="*/ 822920 h 1041673"/>
              <a:gd name="connsiteX11578" fmla="*/ 4597480 w 5155357"/>
              <a:gd name="connsiteY11578" fmla="*/ 822485 h 1041673"/>
              <a:gd name="connsiteX11579" fmla="*/ 4638642 w 5155357"/>
              <a:gd name="connsiteY11579" fmla="*/ 833055 h 1041673"/>
              <a:gd name="connsiteX11580" fmla="*/ 4648155 w 5155357"/>
              <a:gd name="connsiteY11580" fmla="*/ 832495 h 1041673"/>
              <a:gd name="connsiteX11581" fmla="*/ 4671596 w 5155357"/>
              <a:gd name="connsiteY11581" fmla="*/ 839770 h 1041673"/>
              <a:gd name="connsiteX11582" fmla="*/ 4672156 w 5155357"/>
              <a:gd name="connsiteY11582" fmla="*/ 842568 h 1041673"/>
              <a:gd name="connsiteX11583" fmla="*/ 4690000 w 5155357"/>
              <a:gd name="connsiteY11583" fmla="*/ 844806 h 1041673"/>
              <a:gd name="connsiteX11584" fmla="*/ 4710084 w 5155357"/>
              <a:gd name="connsiteY11584" fmla="*/ 850402 h 1041673"/>
              <a:gd name="connsiteX11585" fmla="*/ 4715120 w 5155357"/>
              <a:gd name="connsiteY11585" fmla="*/ 852641 h 1041673"/>
              <a:gd name="connsiteX11586" fmla="*/ 4719597 w 5155357"/>
              <a:gd name="connsiteY11586" fmla="*/ 852641 h 1041673"/>
              <a:gd name="connsiteX11587" fmla="*/ 4724633 w 5155357"/>
              <a:gd name="connsiteY11587" fmla="*/ 854320 h 1041673"/>
              <a:gd name="connsiteX11588" fmla="*/ 4726312 w 5155357"/>
              <a:gd name="connsiteY11588" fmla="*/ 853760 h 1041673"/>
              <a:gd name="connsiteX11589" fmla="*/ 4735825 w 5155357"/>
              <a:gd name="connsiteY11589" fmla="*/ 857677 h 1041673"/>
              <a:gd name="connsiteX11590" fmla="*/ 4739742 w 5155357"/>
              <a:gd name="connsiteY11590" fmla="*/ 856558 h 1041673"/>
              <a:gd name="connsiteX11591" fmla="*/ 4739183 w 5155357"/>
              <a:gd name="connsiteY11591" fmla="*/ 858796 h 1041673"/>
              <a:gd name="connsiteX11592" fmla="*/ 4753670 w 5155357"/>
              <a:gd name="connsiteY11592" fmla="*/ 859356 h 1041673"/>
              <a:gd name="connsiteX11593" fmla="*/ 4789981 w 5155357"/>
              <a:gd name="connsiteY11593" fmla="*/ 869926 h 1041673"/>
              <a:gd name="connsiteX11594" fmla="*/ 4795018 w 5155357"/>
              <a:gd name="connsiteY11594" fmla="*/ 867688 h 1041673"/>
              <a:gd name="connsiteX11595" fmla="*/ 4804532 w 5155357"/>
              <a:gd name="connsiteY11595" fmla="*/ 869366 h 1041673"/>
              <a:gd name="connsiteX11596" fmla="*/ 4805091 w 5155357"/>
              <a:gd name="connsiteY11596" fmla="*/ 870486 h 1041673"/>
              <a:gd name="connsiteX11597" fmla="*/ 4806770 w 5155357"/>
              <a:gd name="connsiteY11597" fmla="*/ 869926 h 1041673"/>
              <a:gd name="connsiteX11598" fmla="*/ 4815164 w 5155357"/>
              <a:gd name="connsiteY11598" fmla="*/ 872164 h 1041673"/>
              <a:gd name="connsiteX11599" fmla="*/ 4819640 w 5155357"/>
              <a:gd name="connsiteY11599" fmla="*/ 874962 h 1041673"/>
              <a:gd name="connsiteX11600" fmla="*/ 4826915 w 5155357"/>
              <a:gd name="connsiteY11600" fmla="*/ 875522 h 1041673"/>
              <a:gd name="connsiteX11601" fmla="*/ 4830273 w 5155357"/>
              <a:gd name="connsiteY11601" fmla="*/ 877760 h 1041673"/>
              <a:gd name="connsiteX11602" fmla="*/ 4834190 w 5155357"/>
              <a:gd name="connsiteY11602" fmla="*/ 877201 h 1041673"/>
              <a:gd name="connsiteX11603" fmla="*/ 4839786 w 5155357"/>
              <a:gd name="connsiteY11603" fmla="*/ 878880 h 1041673"/>
              <a:gd name="connsiteX11604" fmla="*/ 4839226 w 5155357"/>
              <a:gd name="connsiteY11604" fmla="*/ 876082 h 1041673"/>
              <a:gd name="connsiteX11605" fmla="*/ 4843703 w 5155357"/>
              <a:gd name="connsiteY11605" fmla="*/ 877201 h 1041673"/>
              <a:gd name="connsiteX11606" fmla="*/ 4844014 w 5155357"/>
              <a:gd name="connsiteY11606" fmla="*/ 877077 h 1041673"/>
              <a:gd name="connsiteX11607" fmla="*/ 4843641 w 5155357"/>
              <a:gd name="connsiteY11607" fmla="*/ 878009 h 1041673"/>
              <a:gd name="connsiteX11608" fmla="*/ 4843890 w 5155357"/>
              <a:gd name="connsiteY11608" fmla="*/ 878382 h 1041673"/>
              <a:gd name="connsiteX11609" fmla="*/ 4843952 w 5155357"/>
              <a:gd name="connsiteY11609" fmla="*/ 878382 h 1041673"/>
              <a:gd name="connsiteX11610" fmla="*/ 4844263 w 5155357"/>
              <a:gd name="connsiteY11610" fmla="*/ 878071 h 1041673"/>
              <a:gd name="connsiteX11611" fmla="*/ 4844387 w 5155357"/>
              <a:gd name="connsiteY11611" fmla="*/ 877698 h 1041673"/>
              <a:gd name="connsiteX11612" fmla="*/ 4846998 w 5155357"/>
              <a:gd name="connsiteY11612" fmla="*/ 876579 h 1041673"/>
              <a:gd name="connsiteX11613" fmla="*/ 4867082 w 5155357"/>
              <a:gd name="connsiteY11613" fmla="*/ 880496 h 1041673"/>
              <a:gd name="connsiteX11614" fmla="*/ 4870999 w 5155357"/>
              <a:gd name="connsiteY11614" fmla="*/ 879377 h 1041673"/>
              <a:gd name="connsiteX11615" fmla="*/ 4875475 w 5155357"/>
              <a:gd name="connsiteY11615" fmla="*/ 882735 h 1041673"/>
              <a:gd name="connsiteX11616" fmla="*/ 4891082 w 5155357"/>
              <a:gd name="connsiteY11616" fmla="*/ 886652 h 1041673"/>
              <a:gd name="connsiteX11617" fmla="*/ 4915082 w 5155357"/>
              <a:gd name="connsiteY11617" fmla="*/ 888331 h 1041673"/>
              <a:gd name="connsiteX11618" fmla="*/ 4924596 w 5155357"/>
              <a:gd name="connsiteY11618" fmla="*/ 891688 h 1041673"/>
              <a:gd name="connsiteX11619" fmla="*/ 4927394 w 5155357"/>
              <a:gd name="connsiteY11619" fmla="*/ 890569 h 1041673"/>
              <a:gd name="connsiteX11620" fmla="*/ 4935229 w 5155357"/>
              <a:gd name="connsiteY11620" fmla="*/ 891688 h 1041673"/>
              <a:gd name="connsiteX11621" fmla="*/ 4935352 w 5155357"/>
              <a:gd name="connsiteY11621" fmla="*/ 891688 h 1041673"/>
              <a:gd name="connsiteX11622" fmla="*/ 4935352 w 5155357"/>
              <a:gd name="connsiteY11622" fmla="*/ 893367 h 1041673"/>
              <a:gd name="connsiteX11623" fmla="*/ 4935229 w 5155357"/>
              <a:gd name="connsiteY11623" fmla="*/ 893367 h 1041673"/>
              <a:gd name="connsiteX11624" fmla="*/ 4935229 w 5155357"/>
              <a:gd name="connsiteY11624" fmla="*/ 894424 h 1041673"/>
              <a:gd name="connsiteX11625" fmla="*/ 4933550 w 5155357"/>
              <a:gd name="connsiteY11625" fmla="*/ 894984 h 1041673"/>
              <a:gd name="connsiteX11626" fmla="*/ 4933052 w 5155357"/>
              <a:gd name="connsiteY11626" fmla="*/ 894859 h 1041673"/>
              <a:gd name="connsiteX11627" fmla="*/ 4932306 w 5155357"/>
              <a:gd name="connsiteY11627" fmla="*/ 894984 h 1041673"/>
              <a:gd name="connsiteX11628" fmla="*/ 4932430 w 5155357"/>
              <a:gd name="connsiteY11628" fmla="*/ 895730 h 1041673"/>
              <a:gd name="connsiteX11629" fmla="*/ 4933550 w 5155357"/>
              <a:gd name="connsiteY11629" fmla="*/ 896103 h 1041673"/>
              <a:gd name="connsiteX11630" fmla="*/ 4933550 w 5155357"/>
              <a:gd name="connsiteY11630" fmla="*/ 896103 h 1041673"/>
              <a:gd name="connsiteX11631" fmla="*/ 4933550 w 5155357"/>
              <a:gd name="connsiteY11631" fmla="*/ 896103 h 1041673"/>
              <a:gd name="connsiteX11632" fmla="*/ 4933550 w 5155357"/>
              <a:gd name="connsiteY11632" fmla="*/ 897782 h 1041673"/>
              <a:gd name="connsiteX11633" fmla="*/ 4925715 w 5155357"/>
              <a:gd name="connsiteY11633" fmla="*/ 897782 h 1041673"/>
              <a:gd name="connsiteX11634" fmla="*/ 4925715 w 5155357"/>
              <a:gd name="connsiteY11634" fmla="*/ 897782 h 1041673"/>
              <a:gd name="connsiteX11635" fmla="*/ 4909922 w 5155357"/>
              <a:gd name="connsiteY11635" fmla="*/ 895357 h 1041673"/>
              <a:gd name="connsiteX11636" fmla="*/ 4894875 w 5155357"/>
              <a:gd name="connsiteY11636" fmla="*/ 893056 h 1041673"/>
              <a:gd name="connsiteX11637" fmla="*/ 4894564 w 5155357"/>
              <a:gd name="connsiteY11637" fmla="*/ 893056 h 1041673"/>
              <a:gd name="connsiteX11638" fmla="*/ 4879144 w 5155357"/>
              <a:gd name="connsiteY11638" fmla="*/ 891502 h 1041673"/>
              <a:gd name="connsiteX11639" fmla="*/ 4877030 w 5155357"/>
              <a:gd name="connsiteY11639" fmla="*/ 890880 h 1041673"/>
              <a:gd name="connsiteX11640" fmla="*/ 4875787 w 5155357"/>
              <a:gd name="connsiteY11640" fmla="*/ 890320 h 1041673"/>
              <a:gd name="connsiteX11641" fmla="*/ 4875227 w 5155357"/>
              <a:gd name="connsiteY11641" fmla="*/ 890631 h 1041673"/>
              <a:gd name="connsiteX11642" fmla="*/ 4875538 w 5155357"/>
              <a:gd name="connsiteY11642" fmla="*/ 891191 h 1041673"/>
              <a:gd name="connsiteX11643" fmla="*/ 4876595 w 5155357"/>
              <a:gd name="connsiteY11643" fmla="*/ 891688 h 1041673"/>
              <a:gd name="connsiteX11644" fmla="*/ 4878833 w 5155357"/>
              <a:gd name="connsiteY11644" fmla="*/ 892496 h 1041673"/>
              <a:gd name="connsiteX11645" fmla="*/ 4879393 w 5155357"/>
              <a:gd name="connsiteY11645" fmla="*/ 892372 h 1041673"/>
              <a:gd name="connsiteX11646" fmla="*/ 4879269 w 5155357"/>
              <a:gd name="connsiteY11646" fmla="*/ 892683 h 1041673"/>
              <a:gd name="connsiteX11647" fmla="*/ 4879642 w 5155357"/>
              <a:gd name="connsiteY11647" fmla="*/ 892807 h 1041673"/>
              <a:gd name="connsiteX11648" fmla="*/ 4877900 w 5155357"/>
              <a:gd name="connsiteY11648" fmla="*/ 895605 h 1041673"/>
              <a:gd name="connsiteX11649" fmla="*/ 4877652 w 5155357"/>
              <a:gd name="connsiteY11649" fmla="*/ 896227 h 1041673"/>
              <a:gd name="connsiteX11650" fmla="*/ 4877341 w 5155357"/>
              <a:gd name="connsiteY11650" fmla="*/ 896227 h 1041673"/>
              <a:gd name="connsiteX11651" fmla="*/ 4875352 w 5155357"/>
              <a:gd name="connsiteY11651" fmla="*/ 896289 h 1041673"/>
              <a:gd name="connsiteX11652" fmla="*/ 4872553 w 5155357"/>
              <a:gd name="connsiteY11652" fmla="*/ 896227 h 1041673"/>
              <a:gd name="connsiteX11653" fmla="*/ 4871310 w 5155357"/>
              <a:gd name="connsiteY11653" fmla="*/ 896849 h 1041673"/>
              <a:gd name="connsiteX11654" fmla="*/ 4871932 w 5155357"/>
              <a:gd name="connsiteY11654" fmla="*/ 898092 h 1041673"/>
              <a:gd name="connsiteX11655" fmla="*/ 4873859 w 5155357"/>
              <a:gd name="connsiteY11655" fmla="*/ 898403 h 1041673"/>
              <a:gd name="connsiteX11656" fmla="*/ 4875538 w 5155357"/>
              <a:gd name="connsiteY11656" fmla="*/ 898279 h 1041673"/>
              <a:gd name="connsiteX11657" fmla="*/ 4877279 w 5155357"/>
              <a:gd name="connsiteY11657" fmla="*/ 898217 h 1041673"/>
              <a:gd name="connsiteX11658" fmla="*/ 4877403 w 5155357"/>
              <a:gd name="connsiteY11658" fmla="*/ 898217 h 1041673"/>
              <a:gd name="connsiteX11659" fmla="*/ 4877838 w 5155357"/>
              <a:gd name="connsiteY11659" fmla="*/ 898217 h 1041673"/>
              <a:gd name="connsiteX11660" fmla="*/ 4884802 w 5155357"/>
              <a:gd name="connsiteY11660" fmla="*/ 899771 h 1041673"/>
              <a:gd name="connsiteX11661" fmla="*/ 4885051 w 5155357"/>
              <a:gd name="connsiteY11661" fmla="*/ 899771 h 1041673"/>
              <a:gd name="connsiteX11662" fmla="*/ 4895932 w 5155357"/>
              <a:gd name="connsiteY11662" fmla="*/ 901077 h 1041673"/>
              <a:gd name="connsiteX11663" fmla="*/ 4891455 w 5155357"/>
              <a:gd name="connsiteY11663" fmla="*/ 894921 h 1041673"/>
              <a:gd name="connsiteX11664" fmla="*/ 4894813 w 5155357"/>
              <a:gd name="connsiteY11664" fmla="*/ 894921 h 1041673"/>
              <a:gd name="connsiteX11665" fmla="*/ 4894813 w 5155357"/>
              <a:gd name="connsiteY11665" fmla="*/ 894921 h 1041673"/>
              <a:gd name="connsiteX11666" fmla="*/ 4909549 w 5155357"/>
              <a:gd name="connsiteY11666" fmla="*/ 897160 h 1041673"/>
              <a:gd name="connsiteX11667" fmla="*/ 4925094 w 5155357"/>
              <a:gd name="connsiteY11667" fmla="*/ 899585 h 1041673"/>
              <a:gd name="connsiteX11668" fmla="*/ 4926088 w 5155357"/>
              <a:gd name="connsiteY11668" fmla="*/ 901077 h 1041673"/>
              <a:gd name="connsiteX11669" fmla="*/ 4921052 w 5155357"/>
              <a:gd name="connsiteY11669" fmla="*/ 901077 h 1041673"/>
              <a:gd name="connsiteX11670" fmla="*/ 4921052 w 5155357"/>
              <a:gd name="connsiteY11670" fmla="*/ 903315 h 1041673"/>
              <a:gd name="connsiteX11671" fmla="*/ 4921052 w 5155357"/>
              <a:gd name="connsiteY11671" fmla="*/ 903315 h 1041673"/>
              <a:gd name="connsiteX11672" fmla="*/ 4915394 w 5155357"/>
              <a:gd name="connsiteY11672" fmla="*/ 902818 h 1041673"/>
              <a:gd name="connsiteX11673" fmla="*/ 4915394 w 5155357"/>
              <a:gd name="connsiteY11673" fmla="*/ 902818 h 1041673"/>
              <a:gd name="connsiteX11674" fmla="*/ 4908119 w 5155357"/>
              <a:gd name="connsiteY11674" fmla="*/ 903315 h 1041673"/>
              <a:gd name="connsiteX11675" fmla="*/ 4914834 w 5155357"/>
              <a:gd name="connsiteY11675" fmla="*/ 904435 h 1041673"/>
              <a:gd name="connsiteX11676" fmla="*/ 4914834 w 5155357"/>
              <a:gd name="connsiteY11676" fmla="*/ 904310 h 1041673"/>
              <a:gd name="connsiteX11677" fmla="*/ 4919435 w 5155357"/>
              <a:gd name="connsiteY11677" fmla="*/ 905119 h 1041673"/>
              <a:gd name="connsiteX11678" fmla="*/ 4921052 w 5155357"/>
              <a:gd name="connsiteY11678" fmla="*/ 904932 h 1041673"/>
              <a:gd name="connsiteX11679" fmla="*/ 4927145 w 5155357"/>
              <a:gd name="connsiteY11679" fmla="*/ 906611 h 1041673"/>
              <a:gd name="connsiteX11680" fmla="*/ 4926026 w 5155357"/>
              <a:gd name="connsiteY11680" fmla="*/ 908849 h 1041673"/>
              <a:gd name="connsiteX11681" fmla="*/ 4930503 w 5155357"/>
              <a:gd name="connsiteY11681" fmla="*/ 910528 h 1041673"/>
              <a:gd name="connsiteX11682" fmla="*/ 4929383 w 5155357"/>
              <a:gd name="connsiteY11682" fmla="*/ 911025 h 1041673"/>
              <a:gd name="connsiteX11683" fmla="*/ 4927954 w 5155357"/>
              <a:gd name="connsiteY11683" fmla="*/ 911087 h 1041673"/>
              <a:gd name="connsiteX11684" fmla="*/ 4926834 w 5155357"/>
              <a:gd name="connsiteY11684" fmla="*/ 911087 h 1041673"/>
              <a:gd name="connsiteX11685" fmla="*/ 4926026 w 5155357"/>
              <a:gd name="connsiteY11685" fmla="*/ 911958 h 1041673"/>
              <a:gd name="connsiteX11686" fmla="*/ 4926958 w 5155357"/>
              <a:gd name="connsiteY11686" fmla="*/ 912766 h 1041673"/>
              <a:gd name="connsiteX11687" fmla="*/ 4927954 w 5155357"/>
              <a:gd name="connsiteY11687" fmla="*/ 912766 h 1041673"/>
              <a:gd name="connsiteX11688" fmla="*/ 4928637 w 5155357"/>
              <a:gd name="connsiteY11688" fmla="*/ 912766 h 1041673"/>
              <a:gd name="connsiteX11689" fmla="*/ 4930005 w 5155357"/>
              <a:gd name="connsiteY11689" fmla="*/ 912642 h 1041673"/>
              <a:gd name="connsiteX11690" fmla="*/ 4930005 w 5155357"/>
              <a:gd name="connsiteY11690" fmla="*/ 912642 h 1041673"/>
              <a:gd name="connsiteX11691" fmla="*/ 4938959 w 5155357"/>
              <a:gd name="connsiteY11691" fmla="*/ 912704 h 1041673"/>
              <a:gd name="connsiteX11692" fmla="*/ 4946793 w 5155357"/>
              <a:gd name="connsiteY11692" fmla="*/ 906549 h 1041673"/>
              <a:gd name="connsiteX11693" fmla="*/ 4944555 w 5155357"/>
              <a:gd name="connsiteY11693" fmla="*/ 904310 h 1041673"/>
              <a:gd name="connsiteX11694" fmla="*/ 4954628 w 5155357"/>
              <a:gd name="connsiteY11694" fmla="*/ 903751 h 1041673"/>
              <a:gd name="connsiteX11695" fmla="*/ 4954628 w 5155357"/>
              <a:gd name="connsiteY11695" fmla="*/ 903751 h 1041673"/>
              <a:gd name="connsiteX11696" fmla="*/ 4954689 w 5155357"/>
              <a:gd name="connsiteY11696" fmla="*/ 903751 h 1041673"/>
              <a:gd name="connsiteX11697" fmla="*/ 4955249 w 5155357"/>
              <a:gd name="connsiteY11697" fmla="*/ 903875 h 1041673"/>
              <a:gd name="connsiteX11698" fmla="*/ 4957426 w 5155357"/>
              <a:gd name="connsiteY11698" fmla="*/ 905989 h 1041673"/>
              <a:gd name="connsiteX11699" fmla="*/ 4957426 w 5155357"/>
              <a:gd name="connsiteY11699" fmla="*/ 906300 h 1041673"/>
              <a:gd name="connsiteX11700" fmla="*/ 4957052 w 5155357"/>
              <a:gd name="connsiteY11700" fmla="*/ 907481 h 1041673"/>
              <a:gd name="connsiteX11701" fmla="*/ 4952887 w 5155357"/>
              <a:gd name="connsiteY11701" fmla="*/ 907792 h 1041673"/>
              <a:gd name="connsiteX11702" fmla="*/ 4950462 w 5155357"/>
              <a:gd name="connsiteY11702" fmla="*/ 907668 h 1041673"/>
              <a:gd name="connsiteX11703" fmla="*/ 4949653 w 5155357"/>
              <a:gd name="connsiteY11703" fmla="*/ 908538 h 1041673"/>
              <a:gd name="connsiteX11704" fmla="*/ 4950524 w 5155357"/>
              <a:gd name="connsiteY11704" fmla="*/ 909347 h 1041673"/>
              <a:gd name="connsiteX11705" fmla="*/ 4950524 w 5155357"/>
              <a:gd name="connsiteY11705" fmla="*/ 909347 h 1041673"/>
              <a:gd name="connsiteX11706" fmla="*/ 4952762 w 5155357"/>
              <a:gd name="connsiteY11706" fmla="*/ 909471 h 1041673"/>
              <a:gd name="connsiteX11707" fmla="*/ 4954752 w 5155357"/>
              <a:gd name="connsiteY11707" fmla="*/ 909595 h 1041673"/>
              <a:gd name="connsiteX11708" fmla="*/ 4957798 w 5155357"/>
              <a:gd name="connsiteY11708" fmla="*/ 908973 h 1041673"/>
              <a:gd name="connsiteX11709" fmla="*/ 4957798 w 5155357"/>
              <a:gd name="connsiteY11709" fmla="*/ 908973 h 1041673"/>
              <a:gd name="connsiteX11710" fmla="*/ 4957798 w 5155357"/>
              <a:gd name="connsiteY11710" fmla="*/ 908973 h 1041673"/>
              <a:gd name="connsiteX11711" fmla="*/ 4959851 w 5155357"/>
              <a:gd name="connsiteY11711" fmla="*/ 909533 h 1041673"/>
              <a:gd name="connsiteX11712" fmla="*/ 4960969 w 5155357"/>
              <a:gd name="connsiteY11712" fmla="*/ 909471 h 1041673"/>
              <a:gd name="connsiteX11713" fmla="*/ 4961902 w 5155357"/>
              <a:gd name="connsiteY11713" fmla="*/ 909471 h 1041673"/>
              <a:gd name="connsiteX11714" fmla="*/ 4966317 w 5155357"/>
              <a:gd name="connsiteY11714" fmla="*/ 908290 h 1041673"/>
              <a:gd name="connsiteX11715" fmla="*/ 4962400 w 5155357"/>
              <a:gd name="connsiteY11715" fmla="*/ 907730 h 1041673"/>
              <a:gd name="connsiteX11716" fmla="*/ 4962400 w 5155357"/>
              <a:gd name="connsiteY11716" fmla="*/ 907979 h 1041673"/>
              <a:gd name="connsiteX11717" fmla="*/ 4960846 w 5155357"/>
              <a:gd name="connsiteY11717" fmla="*/ 907979 h 1041673"/>
              <a:gd name="connsiteX11718" fmla="*/ 4958856 w 5155357"/>
              <a:gd name="connsiteY11718" fmla="*/ 907854 h 1041673"/>
              <a:gd name="connsiteX11719" fmla="*/ 4959167 w 5155357"/>
              <a:gd name="connsiteY11719" fmla="*/ 906735 h 1041673"/>
              <a:gd name="connsiteX11720" fmla="*/ 4959167 w 5155357"/>
              <a:gd name="connsiteY11720" fmla="*/ 906735 h 1041673"/>
              <a:gd name="connsiteX11721" fmla="*/ 4961840 w 5155357"/>
              <a:gd name="connsiteY11721" fmla="*/ 905492 h 1041673"/>
              <a:gd name="connsiteX11722" fmla="*/ 4968431 w 5155357"/>
              <a:gd name="connsiteY11722" fmla="*/ 904994 h 1041673"/>
              <a:gd name="connsiteX11723" fmla="*/ 4978876 w 5155357"/>
              <a:gd name="connsiteY11723" fmla="*/ 906735 h 1041673"/>
              <a:gd name="connsiteX11724" fmla="*/ 4984224 w 5155357"/>
              <a:gd name="connsiteY11724" fmla="*/ 907170 h 1041673"/>
              <a:gd name="connsiteX11725" fmla="*/ 5006546 w 5155357"/>
              <a:gd name="connsiteY11725" fmla="*/ 909409 h 1041673"/>
              <a:gd name="connsiteX11726" fmla="*/ 5006546 w 5155357"/>
              <a:gd name="connsiteY11726" fmla="*/ 909284 h 1041673"/>
              <a:gd name="connsiteX11727" fmla="*/ 5007602 w 5155357"/>
              <a:gd name="connsiteY11727" fmla="*/ 909409 h 1041673"/>
              <a:gd name="connsiteX11728" fmla="*/ 5042546 w 5155357"/>
              <a:gd name="connsiteY11728" fmla="*/ 911958 h 1041673"/>
              <a:gd name="connsiteX11729" fmla="*/ 5043666 w 5155357"/>
              <a:gd name="connsiteY11729" fmla="*/ 911958 h 1041673"/>
              <a:gd name="connsiteX11730" fmla="*/ 5044536 w 5155357"/>
              <a:gd name="connsiteY11730" fmla="*/ 911087 h 1041673"/>
              <a:gd name="connsiteX11731" fmla="*/ 5043666 w 5155357"/>
              <a:gd name="connsiteY11731" fmla="*/ 910217 h 1041673"/>
              <a:gd name="connsiteX11732" fmla="*/ 5043666 w 5155357"/>
              <a:gd name="connsiteY11732" fmla="*/ 910217 h 1041673"/>
              <a:gd name="connsiteX11733" fmla="*/ 5007789 w 5155357"/>
              <a:gd name="connsiteY11733" fmla="*/ 907668 h 1041673"/>
              <a:gd name="connsiteX11734" fmla="*/ 5006359 w 5155357"/>
              <a:gd name="connsiteY11734" fmla="*/ 907543 h 1041673"/>
              <a:gd name="connsiteX11735" fmla="*/ 5006172 w 5155357"/>
              <a:gd name="connsiteY11735" fmla="*/ 907543 h 1041673"/>
              <a:gd name="connsiteX11736" fmla="*/ 4979188 w 5155357"/>
              <a:gd name="connsiteY11736" fmla="*/ 904932 h 1041673"/>
              <a:gd name="connsiteX11737" fmla="*/ 4979188 w 5155357"/>
              <a:gd name="connsiteY11737" fmla="*/ 905119 h 1041673"/>
              <a:gd name="connsiteX11738" fmla="*/ 4968618 w 5155357"/>
              <a:gd name="connsiteY11738" fmla="*/ 903315 h 1041673"/>
              <a:gd name="connsiteX11739" fmla="*/ 4968556 w 5155357"/>
              <a:gd name="connsiteY11739" fmla="*/ 903315 h 1041673"/>
              <a:gd name="connsiteX11740" fmla="*/ 4968556 w 5155357"/>
              <a:gd name="connsiteY11740" fmla="*/ 903253 h 1041673"/>
              <a:gd name="connsiteX11741" fmla="*/ 4955684 w 5155357"/>
              <a:gd name="connsiteY11741" fmla="*/ 902134 h 1041673"/>
              <a:gd name="connsiteX11742" fmla="*/ 4955684 w 5155357"/>
              <a:gd name="connsiteY11742" fmla="*/ 902134 h 1041673"/>
              <a:gd name="connsiteX11743" fmla="*/ 4955001 w 5155357"/>
              <a:gd name="connsiteY11743" fmla="*/ 902072 h 1041673"/>
              <a:gd name="connsiteX11744" fmla="*/ 4955001 w 5155357"/>
              <a:gd name="connsiteY11744" fmla="*/ 902072 h 1041673"/>
              <a:gd name="connsiteX11745" fmla="*/ 4940078 w 5155357"/>
              <a:gd name="connsiteY11745" fmla="*/ 898217 h 1041673"/>
              <a:gd name="connsiteX11746" fmla="*/ 4942876 w 5155357"/>
              <a:gd name="connsiteY11746" fmla="*/ 894300 h 1041673"/>
              <a:gd name="connsiteX11747" fmla="*/ 4948472 w 5155357"/>
              <a:gd name="connsiteY11747" fmla="*/ 893180 h 1041673"/>
              <a:gd name="connsiteX11748" fmla="*/ 4961343 w 5155357"/>
              <a:gd name="connsiteY11748" fmla="*/ 894859 h 1041673"/>
              <a:gd name="connsiteX11749" fmla="*/ 4971975 w 5155357"/>
              <a:gd name="connsiteY11749" fmla="*/ 898217 h 1041673"/>
              <a:gd name="connsiteX11750" fmla="*/ 4972286 w 5155357"/>
              <a:gd name="connsiteY11750" fmla="*/ 898092 h 1041673"/>
              <a:gd name="connsiteX11751" fmla="*/ 4971850 w 5155357"/>
              <a:gd name="connsiteY11751" fmla="*/ 898714 h 1041673"/>
              <a:gd name="connsiteX11752" fmla="*/ 4971167 w 5155357"/>
              <a:gd name="connsiteY11752" fmla="*/ 899647 h 1041673"/>
              <a:gd name="connsiteX11753" fmla="*/ 4971167 w 5155357"/>
              <a:gd name="connsiteY11753" fmla="*/ 900144 h 1041673"/>
              <a:gd name="connsiteX11754" fmla="*/ 4971415 w 5155357"/>
              <a:gd name="connsiteY11754" fmla="*/ 900269 h 1041673"/>
              <a:gd name="connsiteX11755" fmla="*/ 4971664 w 5155357"/>
              <a:gd name="connsiteY11755" fmla="*/ 900144 h 1041673"/>
              <a:gd name="connsiteX11756" fmla="*/ 4972473 w 5155357"/>
              <a:gd name="connsiteY11756" fmla="*/ 899087 h 1041673"/>
              <a:gd name="connsiteX11757" fmla="*/ 4972721 w 5155357"/>
              <a:gd name="connsiteY11757" fmla="*/ 898714 h 1041673"/>
              <a:gd name="connsiteX11758" fmla="*/ 4976451 w 5155357"/>
              <a:gd name="connsiteY11758" fmla="*/ 898217 h 1041673"/>
              <a:gd name="connsiteX11759" fmla="*/ 4978690 w 5155357"/>
              <a:gd name="connsiteY11759" fmla="*/ 899896 h 1041673"/>
              <a:gd name="connsiteX11760" fmla="*/ 4988763 w 5155357"/>
              <a:gd name="connsiteY11760" fmla="*/ 901015 h 1041673"/>
              <a:gd name="connsiteX11761" fmla="*/ 4995789 w 5155357"/>
              <a:gd name="connsiteY11761" fmla="*/ 903875 h 1041673"/>
              <a:gd name="connsiteX11762" fmla="*/ 4998525 w 5155357"/>
              <a:gd name="connsiteY11762" fmla="*/ 904497 h 1041673"/>
              <a:gd name="connsiteX11763" fmla="*/ 4998898 w 5155357"/>
              <a:gd name="connsiteY11763" fmla="*/ 904497 h 1041673"/>
              <a:gd name="connsiteX11764" fmla="*/ 5001012 w 5155357"/>
              <a:gd name="connsiteY11764" fmla="*/ 905056 h 1041673"/>
              <a:gd name="connsiteX11765" fmla="*/ 5002193 w 5155357"/>
              <a:gd name="connsiteY11765" fmla="*/ 905056 h 1041673"/>
              <a:gd name="connsiteX11766" fmla="*/ 5003001 w 5155357"/>
              <a:gd name="connsiteY11766" fmla="*/ 905056 h 1041673"/>
              <a:gd name="connsiteX11767" fmla="*/ 5003437 w 5155357"/>
              <a:gd name="connsiteY11767" fmla="*/ 905056 h 1041673"/>
              <a:gd name="connsiteX11768" fmla="*/ 5003685 w 5155357"/>
              <a:gd name="connsiteY11768" fmla="*/ 904683 h 1041673"/>
              <a:gd name="connsiteX11769" fmla="*/ 5004121 w 5155357"/>
              <a:gd name="connsiteY11769" fmla="*/ 903129 h 1041673"/>
              <a:gd name="connsiteX11770" fmla="*/ 5004121 w 5155357"/>
              <a:gd name="connsiteY11770" fmla="*/ 902880 h 1041673"/>
              <a:gd name="connsiteX11771" fmla="*/ 5016183 w 5155357"/>
              <a:gd name="connsiteY11771" fmla="*/ 901139 h 1041673"/>
              <a:gd name="connsiteX11772" fmla="*/ 5026816 w 5155357"/>
              <a:gd name="connsiteY11772" fmla="*/ 903378 h 1041673"/>
              <a:gd name="connsiteX11773" fmla="*/ 5032971 w 5155357"/>
              <a:gd name="connsiteY11773" fmla="*/ 903378 h 1041673"/>
              <a:gd name="connsiteX11774" fmla="*/ 5039686 w 5155357"/>
              <a:gd name="connsiteY11774" fmla="*/ 903937 h 1041673"/>
              <a:gd name="connsiteX11775" fmla="*/ 5049199 w 5155357"/>
              <a:gd name="connsiteY11775" fmla="*/ 905616 h 1041673"/>
              <a:gd name="connsiteX11776" fmla="*/ 5053676 w 5155357"/>
              <a:gd name="connsiteY11776" fmla="*/ 904497 h 1041673"/>
              <a:gd name="connsiteX11777" fmla="*/ 5054235 w 5155357"/>
              <a:gd name="connsiteY11777" fmla="*/ 906176 h 1041673"/>
              <a:gd name="connsiteX11778" fmla="*/ 5054360 w 5155357"/>
              <a:gd name="connsiteY11778" fmla="*/ 906176 h 1041673"/>
              <a:gd name="connsiteX11779" fmla="*/ 5054235 w 5155357"/>
              <a:gd name="connsiteY11779" fmla="*/ 906300 h 1041673"/>
              <a:gd name="connsiteX11780" fmla="*/ 5053801 w 5155357"/>
              <a:gd name="connsiteY11780" fmla="*/ 906735 h 1041673"/>
              <a:gd name="connsiteX11781" fmla="*/ 5053614 w 5155357"/>
              <a:gd name="connsiteY11781" fmla="*/ 907170 h 1041673"/>
              <a:gd name="connsiteX11782" fmla="*/ 5053925 w 5155357"/>
              <a:gd name="connsiteY11782" fmla="*/ 907357 h 1041673"/>
              <a:gd name="connsiteX11783" fmla="*/ 5054049 w 5155357"/>
              <a:gd name="connsiteY11783" fmla="*/ 907357 h 1041673"/>
              <a:gd name="connsiteX11784" fmla="*/ 5054733 w 5155357"/>
              <a:gd name="connsiteY11784" fmla="*/ 906735 h 1041673"/>
              <a:gd name="connsiteX11785" fmla="*/ 5054733 w 5155357"/>
              <a:gd name="connsiteY11785" fmla="*/ 906735 h 1041673"/>
              <a:gd name="connsiteX11786" fmla="*/ 5054733 w 5155357"/>
              <a:gd name="connsiteY11786" fmla="*/ 906735 h 1041673"/>
              <a:gd name="connsiteX11787" fmla="*/ 5056972 w 5155357"/>
              <a:gd name="connsiteY11787" fmla="*/ 906735 h 1041673"/>
              <a:gd name="connsiteX11788" fmla="*/ 5055293 w 5155357"/>
              <a:gd name="connsiteY11788" fmla="*/ 908414 h 1041673"/>
              <a:gd name="connsiteX11789" fmla="*/ 5058090 w 5155357"/>
              <a:gd name="connsiteY11789" fmla="*/ 910652 h 1041673"/>
              <a:gd name="connsiteX11790" fmla="*/ 5053676 w 5155357"/>
              <a:gd name="connsiteY11790" fmla="*/ 911709 h 1041673"/>
              <a:gd name="connsiteX11791" fmla="*/ 5050070 w 5155357"/>
              <a:gd name="connsiteY11791" fmla="*/ 911087 h 1041673"/>
              <a:gd name="connsiteX11792" fmla="*/ 5048951 w 5155357"/>
              <a:gd name="connsiteY11792" fmla="*/ 911398 h 1041673"/>
              <a:gd name="connsiteX11793" fmla="*/ 5049262 w 5155357"/>
              <a:gd name="connsiteY11793" fmla="*/ 912518 h 1041673"/>
              <a:gd name="connsiteX11794" fmla="*/ 5053054 w 5155357"/>
              <a:gd name="connsiteY11794" fmla="*/ 913388 h 1041673"/>
              <a:gd name="connsiteX11795" fmla="*/ 5054173 w 5155357"/>
              <a:gd name="connsiteY11795" fmla="*/ 913326 h 1041673"/>
              <a:gd name="connsiteX11796" fmla="*/ 5054173 w 5155357"/>
              <a:gd name="connsiteY11796" fmla="*/ 913450 h 1041673"/>
              <a:gd name="connsiteX11797" fmla="*/ 5063065 w 5155357"/>
              <a:gd name="connsiteY11797" fmla="*/ 915129 h 1041673"/>
              <a:gd name="connsiteX11798" fmla="*/ 5055230 w 5155357"/>
              <a:gd name="connsiteY11798" fmla="*/ 917367 h 1041673"/>
              <a:gd name="connsiteX11799" fmla="*/ 5055230 w 5155357"/>
              <a:gd name="connsiteY11799" fmla="*/ 917367 h 1041673"/>
              <a:gd name="connsiteX11800" fmla="*/ 5053676 w 5155357"/>
              <a:gd name="connsiteY11800" fmla="*/ 917243 h 1041673"/>
              <a:gd name="connsiteX11801" fmla="*/ 5052371 w 5155357"/>
              <a:gd name="connsiteY11801" fmla="*/ 917119 h 1041673"/>
              <a:gd name="connsiteX11802" fmla="*/ 5052059 w 5155357"/>
              <a:gd name="connsiteY11802" fmla="*/ 917119 h 1041673"/>
              <a:gd name="connsiteX11803" fmla="*/ 5048516 w 5155357"/>
              <a:gd name="connsiteY11803" fmla="*/ 914632 h 1041673"/>
              <a:gd name="connsiteX11804" fmla="*/ 5039189 w 5155357"/>
              <a:gd name="connsiteY11804" fmla="*/ 916310 h 1041673"/>
              <a:gd name="connsiteX11805" fmla="*/ 5039002 w 5155357"/>
              <a:gd name="connsiteY11805" fmla="*/ 916186 h 1041673"/>
              <a:gd name="connsiteX11806" fmla="*/ 5026132 w 5155357"/>
              <a:gd name="connsiteY11806" fmla="*/ 914880 h 1041673"/>
              <a:gd name="connsiteX11807" fmla="*/ 5014380 w 5155357"/>
              <a:gd name="connsiteY11807" fmla="*/ 913761 h 1041673"/>
              <a:gd name="connsiteX11808" fmla="*/ 5013074 w 5155357"/>
              <a:gd name="connsiteY11808" fmla="*/ 914694 h 1041673"/>
              <a:gd name="connsiteX11809" fmla="*/ 5014007 w 5155357"/>
              <a:gd name="connsiteY11809" fmla="*/ 916000 h 1041673"/>
              <a:gd name="connsiteX11810" fmla="*/ 5026007 w 5155357"/>
              <a:gd name="connsiteY11810" fmla="*/ 917119 h 1041673"/>
              <a:gd name="connsiteX11811" fmla="*/ 5038505 w 5155357"/>
              <a:gd name="connsiteY11811" fmla="*/ 918424 h 1041673"/>
              <a:gd name="connsiteX11812" fmla="*/ 5038753 w 5155357"/>
              <a:gd name="connsiteY11812" fmla="*/ 918424 h 1041673"/>
              <a:gd name="connsiteX11813" fmla="*/ 5039376 w 5155357"/>
              <a:gd name="connsiteY11813" fmla="*/ 918238 h 1041673"/>
              <a:gd name="connsiteX11814" fmla="*/ 5052433 w 5155357"/>
              <a:gd name="connsiteY11814" fmla="*/ 919046 h 1041673"/>
              <a:gd name="connsiteX11815" fmla="*/ 5052433 w 5155357"/>
              <a:gd name="connsiteY11815" fmla="*/ 919046 h 1041673"/>
              <a:gd name="connsiteX11816" fmla="*/ 5053676 w 5155357"/>
              <a:gd name="connsiteY11816" fmla="*/ 919046 h 1041673"/>
              <a:gd name="connsiteX11817" fmla="*/ 5055230 w 5155357"/>
              <a:gd name="connsiteY11817" fmla="*/ 919233 h 1041673"/>
              <a:gd name="connsiteX11818" fmla="*/ 5055542 w 5155357"/>
              <a:gd name="connsiteY11818" fmla="*/ 919233 h 1041673"/>
              <a:gd name="connsiteX11819" fmla="*/ 5055790 w 5155357"/>
              <a:gd name="connsiteY11819" fmla="*/ 919171 h 1041673"/>
              <a:gd name="connsiteX11820" fmla="*/ 5097697 w 5155357"/>
              <a:gd name="connsiteY11820" fmla="*/ 922839 h 1041673"/>
              <a:gd name="connsiteX11821" fmla="*/ 5132890 w 5155357"/>
              <a:gd name="connsiteY11821" fmla="*/ 919481 h 1041673"/>
              <a:gd name="connsiteX11822" fmla="*/ 5143523 w 5155357"/>
              <a:gd name="connsiteY11822" fmla="*/ 892123 h 1041673"/>
              <a:gd name="connsiteX11823" fmla="*/ 5142963 w 5155357"/>
              <a:gd name="connsiteY11823" fmla="*/ 888766 h 1041673"/>
              <a:gd name="connsiteX11824" fmla="*/ 5145761 w 5155357"/>
              <a:gd name="connsiteY11824" fmla="*/ 887087 h 1041673"/>
              <a:gd name="connsiteX11825" fmla="*/ 5147439 w 5155357"/>
              <a:gd name="connsiteY11825" fmla="*/ 877014 h 1041673"/>
              <a:gd name="connsiteX11826" fmla="*/ 5151357 w 5155357"/>
              <a:gd name="connsiteY11826" fmla="*/ 864206 h 1041673"/>
              <a:gd name="connsiteX11827" fmla="*/ 5153596 w 5155357"/>
              <a:gd name="connsiteY11827" fmla="*/ 860289 h 1041673"/>
              <a:gd name="connsiteX11828" fmla="*/ 5154155 w 5155357"/>
              <a:gd name="connsiteY11828" fmla="*/ 834050 h 1041673"/>
              <a:gd name="connsiteX11829" fmla="*/ 4351693 w 5155357"/>
              <a:gd name="connsiteY11829" fmla="*/ 785800 h 1041673"/>
              <a:gd name="connsiteX11830" fmla="*/ 4352501 w 5155357"/>
              <a:gd name="connsiteY11830" fmla="*/ 790588 h 1041673"/>
              <a:gd name="connsiteX11831" fmla="*/ 4352626 w 5155357"/>
              <a:gd name="connsiteY11831" fmla="*/ 794194 h 1041673"/>
              <a:gd name="connsiteX11832" fmla="*/ 4351693 w 5155357"/>
              <a:gd name="connsiteY11832" fmla="*/ 798484 h 1041673"/>
              <a:gd name="connsiteX11833" fmla="*/ 4350947 w 5155357"/>
              <a:gd name="connsiteY11833" fmla="*/ 797178 h 1041673"/>
              <a:gd name="connsiteX11834" fmla="*/ 4350822 w 5155357"/>
              <a:gd name="connsiteY11834" fmla="*/ 791209 h 1041673"/>
              <a:gd name="connsiteX11835" fmla="*/ 4351693 w 5155357"/>
              <a:gd name="connsiteY11835" fmla="*/ 785800 h 1041673"/>
              <a:gd name="connsiteX11836" fmla="*/ 4350947 w 5155357"/>
              <a:gd name="connsiteY11836" fmla="*/ 801282 h 1041673"/>
              <a:gd name="connsiteX11837" fmla="*/ 4353061 w 5155357"/>
              <a:gd name="connsiteY11837" fmla="*/ 801842 h 1041673"/>
              <a:gd name="connsiteX11838" fmla="*/ 4352688 w 5155357"/>
              <a:gd name="connsiteY11838" fmla="*/ 805199 h 1041673"/>
              <a:gd name="connsiteX11839" fmla="*/ 4352688 w 5155357"/>
              <a:gd name="connsiteY11839" fmla="*/ 805199 h 1041673"/>
              <a:gd name="connsiteX11840" fmla="*/ 4351568 w 5155357"/>
              <a:gd name="connsiteY11840" fmla="*/ 813034 h 1041673"/>
              <a:gd name="connsiteX11841" fmla="*/ 4351009 w 5155357"/>
              <a:gd name="connsiteY11841" fmla="*/ 801282 h 1041673"/>
              <a:gd name="connsiteX11842" fmla="*/ 4353185 w 5155357"/>
              <a:gd name="connsiteY11842" fmla="*/ 858734 h 1041673"/>
              <a:gd name="connsiteX11843" fmla="*/ 4353745 w 5155357"/>
              <a:gd name="connsiteY11843" fmla="*/ 862092 h 1041673"/>
              <a:gd name="connsiteX11844" fmla="*/ 4353185 w 5155357"/>
              <a:gd name="connsiteY11844" fmla="*/ 858734 h 1041673"/>
              <a:gd name="connsiteX11845" fmla="*/ 4353185 w 5155357"/>
              <a:gd name="connsiteY11845" fmla="*/ 853698 h 1041673"/>
              <a:gd name="connsiteX11846" fmla="*/ 4353745 w 5155357"/>
              <a:gd name="connsiteY11846" fmla="*/ 855936 h 1041673"/>
              <a:gd name="connsiteX11847" fmla="*/ 4353185 w 5155357"/>
              <a:gd name="connsiteY11847" fmla="*/ 853698 h 1041673"/>
              <a:gd name="connsiteX11848" fmla="*/ 4353745 w 5155357"/>
              <a:gd name="connsiteY11848" fmla="*/ 865449 h 1041673"/>
              <a:gd name="connsiteX11849" fmla="*/ 4352626 w 5155357"/>
              <a:gd name="connsiteY11849" fmla="*/ 863211 h 1041673"/>
              <a:gd name="connsiteX11850" fmla="*/ 4353745 w 5155357"/>
              <a:gd name="connsiteY11850" fmla="*/ 865449 h 1041673"/>
              <a:gd name="connsiteX11851" fmla="*/ 4352999 w 5155357"/>
              <a:gd name="connsiteY11851" fmla="*/ 880931 h 1041673"/>
              <a:gd name="connsiteX11852" fmla="*/ 4352999 w 5155357"/>
              <a:gd name="connsiteY11852" fmla="*/ 886217 h 1041673"/>
              <a:gd name="connsiteX11853" fmla="*/ 4352066 w 5155357"/>
              <a:gd name="connsiteY11853" fmla="*/ 881802 h 1041673"/>
              <a:gd name="connsiteX11854" fmla="*/ 4352999 w 5155357"/>
              <a:gd name="connsiteY11854" fmla="*/ 880931 h 1041673"/>
              <a:gd name="connsiteX11855" fmla="*/ 4345351 w 5155357"/>
              <a:gd name="connsiteY11855" fmla="*/ 714731 h 1041673"/>
              <a:gd name="connsiteX11856" fmla="*/ 4345911 w 5155357"/>
              <a:gd name="connsiteY11856" fmla="*/ 715850 h 1041673"/>
              <a:gd name="connsiteX11857" fmla="*/ 4345351 w 5155357"/>
              <a:gd name="connsiteY11857" fmla="*/ 714731 h 1041673"/>
              <a:gd name="connsiteX11858" fmla="*/ 4339195 w 5155357"/>
              <a:gd name="connsiteY11858" fmla="*/ 840330 h 1041673"/>
              <a:gd name="connsiteX11859" fmla="*/ 4340315 w 5155357"/>
              <a:gd name="connsiteY11859" fmla="*/ 843687 h 1041673"/>
              <a:gd name="connsiteX11860" fmla="*/ 4339195 w 5155357"/>
              <a:gd name="connsiteY11860" fmla="*/ 840330 h 1041673"/>
              <a:gd name="connsiteX11861" fmla="*/ 4339195 w 5155357"/>
              <a:gd name="connsiteY11861" fmla="*/ 854257 h 1041673"/>
              <a:gd name="connsiteX11862" fmla="*/ 4339755 w 5155357"/>
              <a:gd name="connsiteY11862" fmla="*/ 850340 h 1041673"/>
              <a:gd name="connsiteX11863" fmla="*/ 4339195 w 5155357"/>
              <a:gd name="connsiteY11863" fmla="*/ 854257 h 1041673"/>
              <a:gd name="connsiteX11864" fmla="*/ 4340315 w 5155357"/>
              <a:gd name="connsiteY11864" fmla="*/ 835293 h 1041673"/>
              <a:gd name="connsiteX11865" fmla="*/ 4341434 w 5155357"/>
              <a:gd name="connsiteY11865" fmla="*/ 801780 h 1041673"/>
              <a:gd name="connsiteX11866" fmla="*/ 4342553 w 5155357"/>
              <a:gd name="connsiteY11866" fmla="*/ 804018 h 1041673"/>
              <a:gd name="connsiteX11867" fmla="*/ 4340315 w 5155357"/>
              <a:gd name="connsiteY11867" fmla="*/ 835293 h 1041673"/>
              <a:gd name="connsiteX11868" fmla="*/ 4342553 w 5155357"/>
              <a:gd name="connsiteY11868" fmla="*/ 792888 h 1041673"/>
              <a:gd name="connsiteX11869" fmla="*/ 4341994 w 5155357"/>
              <a:gd name="connsiteY11869" fmla="*/ 788971 h 1041673"/>
              <a:gd name="connsiteX11870" fmla="*/ 4342553 w 5155357"/>
              <a:gd name="connsiteY11870" fmla="*/ 792888 h 1041673"/>
              <a:gd name="connsiteX11871" fmla="*/ 4342553 w 5155357"/>
              <a:gd name="connsiteY11871" fmla="*/ 782318 h 1041673"/>
              <a:gd name="connsiteX11872" fmla="*/ 4343112 w 5155357"/>
              <a:gd name="connsiteY11872" fmla="*/ 780080 h 1041673"/>
              <a:gd name="connsiteX11873" fmla="*/ 4342553 w 5155357"/>
              <a:gd name="connsiteY11873" fmla="*/ 782318 h 1041673"/>
              <a:gd name="connsiteX11874" fmla="*/ 4344232 w 5155357"/>
              <a:gd name="connsiteY11874" fmla="*/ 898403 h 1041673"/>
              <a:gd name="connsiteX11875" fmla="*/ 4344791 w 5155357"/>
              <a:gd name="connsiteY11875" fmla="*/ 899522 h 1041673"/>
              <a:gd name="connsiteX11876" fmla="*/ 4344232 w 5155357"/>
              <a:gd name="connsiteY11876" fmla="*/ 898403 h 1041673"/>
              <a:gd name="connsiteX11877" fmla="*/ 4344232 w 5155357"/>
              <a:gd name="connsiteY11877" fmla="*/ 904497 h 1041673"/>
              <a:gd name="connsiteX11878" fmla="*/ 4344232 w 5155357"/>
              <a:gd name="connsiteY11878" fmla="*/ 901699 h 1041673"/>
              <a:gd name="connsiteX11879" fmla="*/ 4344232 w 5155357"/>
              <a:gd name="connsiteY11879" fmla="*/ 904497 h 1041673"/>
              <a:gd name="connsiteX11880" fmla="*/ 4346470 w 5155357"/>
              <a:gd name="connsiteY11880" fmla="*/ 834174 h 1041673"/>
              <a:gd name="connsiteX11881" fmla="*/ 4347030 w 5155357"/>
              <a:gd name="connsiteY11881" fmla="*/ 831376 h 1041673"/>
              <a:gd name="connsiteX11882" fmla="*/ 4346470 w 5155357"/>
              <a:gd name="connsiteY11882" fmla="*/ 834174 h 1041673"/>
              <a:gd name="connsiteX11883" fmla="*/ 4349828 w 5155357"/>
              <a:gd name="connsiteY11883" fmla="*/ 855377 h 1041673"/>
              <a:gd name="connsiteX11884" fmla="*/ 4349268 w 5155357"/>
              <a:gd name="connsiteY11884" fmla="*/ 835293 h 1041673"/>
              <a:gd name="connsiteX11885" fmla="*/ 4350387 w 5155357"/>
              <a:gd name="connsiteY11885" fmla="*/ 835853 h 1041673"/>
              <a:gd name="connsiteX11886" fmla="*/ 4349828 w 5155357"/>
              <a:gd name="connsiteY11886" fmla="*/ 855377 h 1041673"/>
              <a:gd name="connsiteX11887" fmla="*/ 4350387 w 5155357"/>
              <a:gd name="connsiteY11887" fmla="*/ 833614 h 1041673"/>
              <a:gd name="connsiteX11888" fmla="*/ 4349828 w 5155357"/>
              <a:gd name="connsiteY11888" fmla="*/ 828578 h 1041673"/>
              <a:gd name="connsiteX11889" fmla="*/ 4350387 w 5155357"/>
              <a:gd name="connsiteY11889" fmla="*/ 833614 h 1041673"/>
              <a:gd name="connsiteX11890" fmla="*/ 4350947 w 5155357"/>
              <a:gd name="connsiteY11890" fmla="*/ 822485 h 1041673"/>
              <a:gd name="connsiteX11891" fmla="*/ 4349828 w 5155357"/>
              <a:gd name="connsiteY11891" fmla="*/ 816889 h 1041673"/>
              <a:gd name="connsiteX11892" fmla="*/ 4350947 w 5155357"/>
              <a:gd name="connsiteY11892" fmla="*/ 822485 h 1041673"/>
              <a:gd name="connsiteX11893" fmla="*/ 4352999 w 5155357"/>
              <a:gd name="connsiteY11893" fmla="*/ 895668 h 1041673"/>
              <a:gd name="connsiteX11894" fmla="*/ 4351445 w 5155357"/>
              <a:gd name="connsiteY11894" fmla="*/ 894362 h 1041673"/>
              <a:gd name="connsiteX11895" fmla="*/ 4353247 w 5155357"/>
              <a:gd name="connsiteY11895" fmla="*/ 891626 h 1041673"/>
              <a:gd name="connsiteX11896" fmla="*/ 4352999 w 5155357"/>
              <a:gd name="connsiteY11896" fmla="*/ 895668 h 1041673"/>
              <a:gd name="connsiteX11897" fmla="*/ 4352626 w 5155357"/>
              <a:gd name="connsiteY11897" fmla="*/ 871045 h 1041673"/>
              <a:gd name="connsiteX11898" fmla="*/ 4353745 w 5155357"/>
              <a:gd name="connsiteY11898" fmla="*/ 873843 h 1041673"/>
              <a:gd name="connsiteX11899" fmla="*/ 4352626 w 5155357"/>
              <a:gd name="connsiteY11899" fmla="*/ 871045 h 1041673"/>
              <a:gd name="connsiteX11900" fmla="*/ 4352626 w 5155357"/>
              <a:gd name="connsiteY11900" fmla="*/ 869926 h 1041673"/>
              <a:gd name="connsiteX11901" fmla="*/ 4353185 w 5155357"/>
              <a:gd name="connsiteY11901" fmla="*/ 867128 h 1041673"/>
              <a:gd name="connsiteX11902" fmla="*/ 4352626 w 5155357"/>
              <a:gd name="connsiteY11902" fmla="*/ 869926 h 1041673"/>
              <a:gd name="connsiteX11903" fmla="*/ 4353745 w 5155357"/>
              <a:gd name="connsiteY11903" fmla="*/ 850962 h 1041673"/>
              <a:gd name="connsiteX11904" fmla="*/ 4353745 w 5155357"/>
              <a:gd name="connsiteY11904" fmla="*/ 847045 h 1041673"/>
              <a:gd name="connsiteX11905" fmla="*/ 4353745 w 5155357"/>
              <a:gd name="connsiteY11905" fmla="*/ 850962 h 1041673"/>
              <a:gd name="connsiteX11906" fmla="*/ 4354864 w 5155357"/>
              <a:gd name="connsiteY11906" fmla="*/ 830816 h 1041673"/>
              <a:gd name="connsiteX11907" fmla="*/ 4354864 w 5155357"/>
              <a:gd name="connsiteY11907" fmla="*/ 825220 h 1041673"/>
              <a:gd name="connsiteX11908" fmla="*/ 4354864 w 5155357"/>
              <a:gd name="connsiteY11908" fmla="*/ 830816 h 1041673"/>
              <a:gd name="connsiteX11909" fmla="*/ 4355424 w 5155357"/>
              <a:gd name="connsiteY11909" fmla="*/ 821925 h 1041673"/>
              <a:gd name="connsiteX11910" fmla="*/ 4354864 w 5155357"/>
              <a:gd name="connsiteY11910" fmla="*/ 816889 h 1041673"/>
              <a:gd name="connsiteX11911" fmla="*/ 4354864 w 5155357"/>
              <a:gd name="connsiteY11911" fmla="*/ 816764 h 1041673"/>
              <a:gd name="connsiteX11912" fmla="*/ 4355486 w 5155357"/>
              <a:gd name="connsiteY11912" fmla="*/ 817137 h 1041673"/>
              <a:gd name="connsiteX11913" fmla="*/ 4355424 w 5155357"/>
              <a:gd name="connsiteY11913" fmla="*/ 821925 h 1041673"/>
              <a:gd name="connsiteX11914" fmla="*/ 4355362 w 5155357"/>
              <a:gd name="connsiteY11914" fmla="*/ 816205 h 1041673"/>
              <a:gd name="connsiteX11915" fmla="*/ 4355362 w 5155357"/>
              <a:gd name="connsiteY11915" fmla="*/ 814650 h 1041673"/>
              <a:gd name="connsiteX11916" fmla="*/ 4355921 w 5155357"/>
              <a:gd name="connsiteY11916" fmla="*/ 816329 h 1041673"/>
              <a:gd name="connsiteX11917" fmla="*/ 4355921 w 5155357"/>
              <a:gd name="connsiteY11917" fmla="*/ 816640 h 1041673"/>
              <a:gd name="connsiteX11918" fmla="*/ 4355300 w 5155357"/>
              <a:gd name="connsiteY11918" fmla="*/ 816205 h 1041673"/>
              <a:gd name="connsiteX11919" fmla="*/ 4354305 w 5155357"/>
              <a:gd name="connsiteY11919" fmla="*/ 808495 h 1041673"/>
              <a:gd name="connsiteX11920" fmla="*/ 4353745 w 5155357"/>
              <a:gd name="connsiteY11920" fmla="*/ 805697 h 1041673"/>
              <a:gd name="connsiteX11921" fmla="*/ 4353745 w 5155357"/>
              <a:gd name="connsiteY11921" fmla="*/ 805697 h 1041673"/>
              <a:gd name="connsiteX11922" fmla="*/ 4354118 w 5155357"/>
              <a:gd name="connsiteY11922" fmla="*/ 801158 h 1041673"/>
              <a:gd name="connsiteX11923" fmla="*/ 4354305 w 5155357"/>
              <a:gd name="connsiteY11923" fmla="*/ 801158 h 1041673"/>
              <a:gd name="connsiteX11924" fmla="*/ 4355424 w 5155357"/>
              <a:gd name="connsiteY11924" fmla="*/ 790588 h 1041673"/>
              <a:gd name="connsiteX11925" fmla="*/ 4355984 w 5155357"/>
              <a:gd name="connsiteY11925" fmla="*/ 792826 h 1041673"/>
              <a:gd name="connsiteX11926" fmla="*/ 4355984 w 5155357"/>
              <a:gd name="connsiteY11926" fmla="*/ 802339 h 1041673"/>
              <a:gd name="connsiteX11927" fmla="*/ 4356543 w 5155357"/>
              <a:gd name="connsiteY11927" fmla="*/ 800660 h 1041673"/>
              <a:gd name="connsiteX11928" fmla="*/ 4354305 w 5155357"/>
              <a:gd name="connsiteY11928" fmla="*/ 808495 h 1041673"/>
              <a:gd name="connsiteX11929" fmla="*/ 4356481 w 5155357"/>
              <a:gd name="connsiteY11929" fmla="*/ 789531 h 1041673"/>
              <a:gd name="connsiteX11930" fmla="*/ 4355921 w 5155357"/>
              <a:gd name="connsiteY11930" fmla="*/ 784494 h 1041673"/>
              <a:gd name="connsiteX11931" fmla="*/ 4356481 w 5155357"/>
              <a:gd name="connsiteY11931" fmla="*/ 789531 h 1041673"/>
              <a:gd name="connsiteX11932" fmla="*/ 4360398 w 5155357"/>
              <a:gd name="connsiteY11932" fmla="*/ 768328 h 1041673"/>
              <a:gd name="connsiteX11933" fmla="*/ 4357600 w 5155357"/>
              <a:gd name="connsiteY11933" fmla="*/ 775603 h 1041673"/>
              <a:gd name="connsiteX11934" fmla="*/ 4359279 w 5155357"/>
              <a:gd name="connsiteY11934" fmla="*/ 762173 h 1041673"/>
              <a:gd name="connsiteX11935" fmla="*/ 4358719 w 5155357"/>
              <a:gd name="connsiteY11935" fmla="*/ 753219 h 1041673"/>
              <a:gd name="connsiteX11936" fmla="*/ 4362077 w 5155357"/>
              <a:gd name="connsiteY11936" fmla="*/ 754338 h 1041673"/>
              <a:gd name="connsiteX11937" fmla="*/ 4360398 w 5155357"/>
              <a:gd name="connsiteY11937" fmla="*/ 768266 h 1041673"/>
              <a:gd name="connsiteX11938" fmla="*/ 4357600 w 5155357"/>
              <a:gd name="connsiteY11938" fmla="*/ 690731 h 1041673"/>
              <a:gd name="connsiteX11939" fmla="*/ 4362077 w 5155357"/>
              <a:gd name="connsiteY11939" fmla="*/ 666171 h 1041673"/>
              <a:gd name="connsiteX11940" fmla="*/ 4357600 w 5155357"/>
              <a:gd name="connsiteY11940" fmla="*/ 690731 h 1041673"/>
              <a:gd name="connsiteX11941" fmla="*/ 4365435 w 5155357"/>
              <a:gd name="connsiteY11941" fmla="*/ 679041 h 1041673"/>
              <a:gd name="connsiteX11942" fmla="*/ 4369911 w 5155357"/>
              <a:gd name="connsiteY11942" fmla="*/ 651124 h 1041673"/>
              <a:gd name="connsiteX11943" fmla="*/ 4371030 w 5155357"/>
              <a:gd name="connsiteY11943" fmla="*/ 651683 h 1041673"/>
              <a:gd name="connsiteX11944" fmla="*/ 4365435 w 5155357"/>
              <a:gd name="connsiteY11944" fmla="*/ 679041 h 1041673"/>
              <a:gd name="connsiteX11945" fmla="*/ 4371030 w 5155357"/>
              <a:gd name="connsiteY11945" fmla="*/ 645528 h 1041673"/>
              <a:gd name="connsiteX11946" fmla="*/ 4372150 w 5155357"/>
              <a:gd name="connsiteY11946" fmla="*/ 641610 h 1041673"/>
              <a:gd name="connsiteX11947" fmla="*/ 4371030 w 5155357"/>
              <a:gd name="connsiteY11947" fmla="*/ 645528 h 1041673"/>
              <a:gd name="connsiteX11948" fmla="*/ 4470514 w 5155357"/>
              <a:gd name="connsiteY11948" fmla="*/ 752162 h 1041673"/>
              <a:gd name="connsiteX11949" fmla="*/ 4468213 w 5155357"/>
              <a:gd name="connsiteY11949" fmla="*/ 753530 h 1041673"/>
              <a:gd name="connsiteX11950" fmla="*/ 4467032 w 5155357"/>
              <a:gd name="connsiteY11950" fmla="*/ 751975 h 1041673"/>
              <a:gd name="connsiteX11951" fmla="*/ 4470514 w 5155357"/>
              <a:gd name="connsiteY11951" fmla="*/ 752162 h 1041673"/>
              <a:gd name="connsiteX11952" fmla="*/ 4791350 w 5155357"/>
              <a:gd name="connsiteY11952" fmla="*/ 372507 h 1041673"/>
              <a:gd name="connsiteX11953" fmla="*/ 4790790 w 5155357"/>
              <a:gd name="connsiteY11953" fmla="*/ 371947 h 1041673"/>
              <a:gd name="connsiteX11954" fmla="*/ 4790666 w 5155357"/>
              <a:gd name="connsiteY11954" fmla="*/ 371947 h 1041673"/>
              <a:gd name="connsiteX11955" fmla="*/ 4791412 w 5155357"/>
              <a:gd name="connsiteY11955" fmla="*/ 370890 h 1041673"/>
              <a:gd name="connsiteX11956" fmla="*/ 4791350 w 5155357"/>
              <a:gd name="connsiteY11956" fmla="*/ 372507 h 1041673"/>
              <a:gd name="connsiteX11957" fmla="*/ 4765671 w 5155357"/>
              <a:gd name="connsiteY11957" fmla="*/ 184979 h 1041673"/>
              <a:gd name="connsiteX11958" fmla="*/ 4770147 w 5155357"/>
              <a:gd name="connsiteY11958" fmla="*/ 185539 h 1041673"/>
              <a:gd name="connsiteX11959" fmla="*/ 4765110 w 5155357"/>
              <a:gd name="connsiteY11959" fmla="*/ 187218 h 1041673"/>
              <a:gd name="connsiteX11960" fmla="*/ 4765671 w 5155357"/>
              <a:gd name="connsiteY11960" fmla="*/ 184979 h 1041673"/>
              <a:gd name="connsiteX11961" fmla="*/ 4756779 w 5155357"/>
              <a:gd name="connsiteY11961" fmla="*/ 196171 h 1041673"/>
              <a:gd name="connsiteX11962" fmla="*/ 4757898 w 5155357"/>
              <a:gd name="connsiteY11962" fmla="*/ 196171 h 1041673"/>
              <a:gd name="connsiteX11963" fmla="*/ 4756220 w 5155357"/>
              <a:gd name="connsiteY11963" fmla="*/ 197290 h 1041673"/>
              <a:gd name="connsiteX11964" fmla="*/ 4756779 w 5155357"/>
              <a:gd name="connsiteY11964" fmla="*/ 196171 h 1041673"/>
              <a:gd name="connsiteX11965" fmla="*/ 4728861 w 5155357"/>
              <a:gd name="connsiteY11965" fmla="*/ 203384 h 1041673"/>
              <a:gd name="connsiteX11966" fmla="*/ 4724944 w 5155357"/>
              <a:gd name="connsiteY11966" fmla="*/ 208980 h 1041673"/>
              <a:gd name="connsiteX11967" fmla="*/ 4722706 w 5155357"/>
              <a:gd name="connsiteY11967" fmla="*/ 206182 h 1041673"/>
              <a:gd name="connsiteX11968" fmla="*/ 4728861 w 5155357"/>
              <a:gd name="connsiteY11968" fmla="*/ 203384 h 1041673"/>
              <a:gd name="connsiteX11969" fmla="*/ 4709275 w 5155357"/>
              <a:gd name="connsiteY11969" fmla="*/ 211218 h 1041673"/>
              <a:gd name="connsiteX11970" fmla="*/ 4705358 w 5155357"/>
              <a:gd name="connsiteY11970" fmla="*/ 213457 h 1041673"/>
              <a:gd name="connsiteX11971" fmla="*/ 4709275 w 5155357"/>
              <a:gd name="connsiteY11971" fmla="*/ 211218 h 1041673"/>
              <a:gd name="connsiteX11972" fmla="*/ 4695907 w 5155357"/>
              <a:gd name="connsiteY11972" fmla="*/ 215695 h 1041673"/>
              <a:gd name="connsiteX11973" fmla="*/ 4686394 w 5155357"/>
              <a:gd name="connsiteY11973" fmla="*/ 220172 h 1041673"/>
              <a:gd name="connsiteX11974" fmla="*/ 4695907 w 5155357"/>
              <a:gd name="connsiteY11974" fmla="*/ 215695 h 1041673"/>
              <a:gd name="connsiteX11975" fmla="*/ 4648715 w 5155357"/>
              <a:gd name="connsiteY11975" fmla="*/ 221415 h 1041673"/>
              <a:gd name="connsiteX11976" fmla="*/ 4650891 w 5155357"/>
              <a:gd name="connsiteY11976" fmla="*/ 219985 h 1041673"/>
              <a:gd name="connsiteX11977" fmla="*/ 4651699 w 5155357"/>
              <a:gd name="connsiteY11977" fmla="*/ 219053 h 1041673"/>
              <a:gd name="connsiteX11978" fmla="*/ 4654248 w 5155357"/>
              <a:gd name="connsiteY11978" fmla="*/ 217374 h 1041673"/>
              <a:gd name="connsiteX11979" fmla="*/ 4659161 w 5155357"/>
              <a:gd name="connsiteY11979" fmla="*/ 215322 h 1041673"/>
              <a:gd name="connsiteX11980" fmla="*/ 4664695 w 5155357"/>
              <a:gd name="connsiteY11980" fmla="*/ 213643 h 1041673"/>
              <a:gd name="connsiteX11981" fmla="*/ 4664881 w 5155357"/>
              <a:gd name="connsiteY11981" fmla="*/ 215322 h 1041673"/>
              <a:gd name="connsiteX11982" fmla="*/ 4657979 w 5155357"/>
              <a:gd name="connsiteY11982" fmla="*/ 219737 h 1041673"/>
              <a:gd name="connsiteX11983" fmla="*/ 4654124 w 5155357"/>
              <a:gd name="connsiteY11983" fmla="*/ 220110 h 1041673"/>
              <a:gd name="connsiteX11984" fmla="*/ 4651015 w 5155357"/>
              <a:gd name="connsiteY11984" fmla="*/ 221167 h 1041673"/>
              <a:gd name="connsiteX11985" fmla="*/ 4648839 w 5155357"/>
              <a:gd name="connsiteY11985" fmla="*/ 222970 h 1041673"/>
              <a:gd name="connsiteX11986" fmla="*/ 4648715 w 5155357"/>
              <a:gd name="connsiteY11986" fmla="*/ 221415 h 1041673"/>
              <a:gd name="connsiteX11987" fmla="*/ 4664072 w 5155357"/>
              <a:gd name="connsiteY11987" fmla="*/ 230182 h 1041673"/>
              <a:gd name="connsiteX11988" fmla="*/ 4659036 w 5155357"/>
              <a:gd name="connsiteY11988" fmla="*/ 234659 h 1041673"/>
              <a:gd name="connsiteX11989" fmla="*/ 4657357 w 5155357"/>
              <a:gd name="connsiteY11989" fmla="*/ 233540 h 1041673"/>
              <a:gd name="connsiteX11990" fmla="*/ 4657171 w 5155357"/>
              <a:gd name="connsiteY11990" fmla="*/ 233540 h 1041673"/>
              <a:gd name="connsiteX11991" fmla="*/ 4657295 w 5155357"/>
              <a:gd name="connsiteY11991" fmla="*/ 233043 h 1041673"/>
              <a:gd name="connsiteX11992" fmla="*/ 4657482 w 5155357"/>
              <a:gd name="connsiteY11992" fmla="*/ 232359 h 1041673"/>
              <a:gd name="connsiteX11993" fmla="*/ 4664072 w 5155357"/>
              <a:gd name="connsiteY11993" fmla="*/ 230182 h 1041673"/>
              <a:gd name="connsiteX11994" fmla="*/ 4650705 w 5155357"/>
              <a:gd name="connsiteY11994" fmla="*/ 227944 h 1041673"/>
              <a:gd name="connsiteX11995" fmla="*/ 4646227 w 5155357"/>
              <a:gd name="connsiteY11995" fmla="*/ 230182 h 1041673"/>
              <a:gd name="connsiteX11996" fmla="*/ 4650705 w 5155357"/>
              <a:gd name="connsiteY11996" fmla="*/ 227944 h 1041673"/>
              <a:gd name="connsiteX11997" fmla="*/ 4639886 w 5155357"/>
              <a:gd name="connsiteY11997" fmla="*/ 225270 h 1041673"/>
              <a:gd name="connsiteX11998" fmla="*/ 4641316 w 5155357"/>
              <a:gd name="connsiteY11998" fmla="*/ 223467 h 1041673"/>
              <a:gd name="connsiteX11999" fmla="*/ 4644176 w 5155357"/>
              <a:gd name="connsiteY11999" fmla="*/ 221664 h 1041673"/>
              <a:gd name="connsiteX12000" fmla="*/ 4645481 w 5155357"/>
              <a:gd name="connsiteY12000" fmla="*/ 222161 h 1041673"/>
              <a:gd name="connsiteX12001" fmla="*/ 4644549 w 5155357"/>
              <a:gd name="connsiteY12001" fmla="*/ 224773 h 1041673"/>
              <a:gd name="connsiteX12002" fmla="*/ 4642124 w 5155357"/>
              <a:gd name="connsiteY12002" fmla="*/ 226576 h 1041673"/>
              <a:gd name="connsiteX12003" fmla="*/ 4639886 w 5155357"/>
              <a:gd name="connsiteY12003" fmla="*/ 225270 h 1041673"/>
              <a:gd name="connsiteX12004" fmla="*/ 4639512 w 5155357"/>
              <a:gd name="connsiteY12004" fmla="*/ 227384 h 1041673"/>
              <a:gd name="connsiteX12005" fmla="*/ 4640632 w 5155357"/>
              <a:gd name="connsiteY12005" fmla="*/ 227384 h 1041673"/>
              <a:gd name="connsiteX12006" fmla="*/ 4640072 w 5155357"/>
              <a:gd name="connsiteY12006" fmla="*/ 229063 h 1041673"/>
              <a:gd name="connsiteX12007" fmla="*/ 4638953 w 5155357"/>
              <a:gd name="connsiteY12007" fmla="*/ 229063 h 1041673"/>
              <a:gd name="connsiteX12008" fmla="*/ 4639512 w 5155357"/>
              <a:gd name="connsiteY12008" fmla="*/ 227384 h 1041673"/>
              <a:gd name="connsiteX12009" fmla="*/ 4625398 w 5155357"/>
              <a:gd name="connsiteY12009" fmla="*/ 248089 h 1041673"/>
              <a:gd name="connsiteX12010" fmla="*/ 4628072 w 5155357"/>
              <a:gd name="connsiteY12010" fmla="*/ 246286 h 1041673"/>
              <a:gd name="connsiteX12011" fmla="*/ 4629502 w 5155357"/>
              <a:gd name="connsiteY12011" fmla="*/ 243053 h 1041673"/>
              <a:gd name="connsiteX12012" fmla="*/ 4634041 w 5155357"/>
              <a:gd name="connsiteY12012" fmla="*/ 241499 h 1041673"/>
              <a:gd name="connsiteX12013" fmla="*/ 4638455 w 5155357"/>
              <a:gd name="connsiteY12013" fmla="*/ 239074 h 1041673"/>
              <a:gd name="connsiteX12014" fmla="*/ 4644735 w 5155357"/>
              <a:gd name="connsiteY12014" fmla="*/ 238079 h 1041673"/>
              <a:gd name="connsiteX12015" fmla="*/ 4644922 w 5155357"/>
              <a:gd name="connsiteY12015" fmla="*/ 238017 h 1041673"/>
              <a:gd name="connsiteX12016" fmla="*/ 4649647 w 5155357"/>
              <a:gd name="connsiteY12016" fmla="*/ 232918 h 1041673"/>
              <a:gd name="connsiteX12017" fmla="*/ 4655243 w 5155357"/>
              <a:gd name="connsiteY12017" fmla="*/ 230680 h 1041673"/>
              <a:gd name="connsiteX12018" fmla="*/ 4656362 w 5155357"/>
              <a:gd name="connsiteY12018" fmla="*/ 231799 h 1041673"/>
              <a:gd name="connsiteX12019" fmla="*/ 4656549 w 5155357"/>
              <a:gd name="connsiteY12019" fmla="*/ 231799 h 1041673"/>
              <a:gd name="connsiteX12020" fmla="*/ 4656300 w 5155357"/>
              <a:gd name="connsiteY12020" fmla="*/ 232732 h 1041673"/>
              <a:gd name="connsiteX12021" fmla="*/ 4656176 w 5155357"/>
              <a:gd name="connsiteY12021" fmla="*/ 233229 h 1041673"/>
              <a:gd name="connsiteX12022" fmla="*/ 4647844 w 5155357"/>
              <a:gd name="connsiteY12022" fmla="*/ 238328 h 1041673"/>
              <a:gd name="connsiteX12023" fmla="*/ 4647844 w 5155357"/>
              <a:gd name="connsiteY12023" fmla="*/ 238328 h 1041673"/>
              <a:gd name="connsiteX12024" fmla="*/ 4642995 w 5155357"/>
              <a:gd name="connsiteY12024" fmla="*/ 242369 h 1041673"/>
              <a:gd name="connsiteX12025" fmla="*/ 4642870 w 5155357"/>
              <a:gd name="connsiteY12025" fmla="*/ 242369 h 1041673"/>
              <a:gd name="connsiteX12026" fmla="*/ 4639886 w 5155357"/>
              <a:gd name="connsiteY12026" fmla="*/ 244172 h 1041673"/>
              <a:gd name="connsiteX12027" fmla="*/ 4637336 w 5155357"/>
              <a:gd name="connsiteY12027" fmla="*/ 245167 h 1041673"/>
              <a:gd name="connsiteX12028" fmla="*/ 4633606 w 5155357"/>
              <a:gd name="connsiteY12028" fmla="*/ 247157 h 1041673"/>
              <a:gd name="connsiteX12029" fmla="*/ 4631367 w 5155357"/>
              <a:gd name="connsiteY12029" fmla="*/ 247654 h 1041673"/>
              <a:gd name="connsiteX12030" fmla="*/ 4628010 w 5155357"/>
              <a:gd name="connsiteY12030" fmla="*/ 248400 h 1041673"/>
              <a:gd name="connsiteX12031" fmla="*/ 4624652 w 5155357"/>
              <a:gd name="connsiteY12031" fmla="*/ 249582 h 1041673"/>
              <a:gd name="connsiteX12032" fmla="*/ 4625460 w 5155357"/>
              <a:gd name="connsiteY12032" fmla="*/ 248027 h 1041673"/>
              <a:gd name="connsiteX12033" fmla="*/ 4613833 w 5155357"/>
              <a:gd name="connsiteY12033" fmla="*/ 238576 h 1041673"/>
              <a:gd name="connsiteX12034" fmla="*/ 4611595 w 5155357"/>
              <a:gd name="connsiteY12034" fmla="*/ 239696 h 1041673"/>
              <a:gd name="connsiteX12035" fmla="*/ 4613833 w 5155357"/>
              <a:gd name="connsiteY12035" fmla="*/ 238576 h 1041673"/>
              <a:gd name="connsiteX12036" fmla="*/ 4578081 w 5155357"/>
              <a:gd name="connsiteY12036" fmla="*/ 272712 h 1041673"/>
              <a:gd name="connsiteX12037" fmla="*/ 4579947 w 5155357"/>
              <a:gd name="connsiteY12037" fmla="*/ 271655 h 1041673"/>
              <a:gd name="connsiteX12038" fmla="*/ 4580009 w 5155357"/>
              <a:gd name="connsiteY12038" fmla="*/ 271530 h 1041673"/>
              <a:gd name="connsiteX12039" fmla="*/ 4583304 w 5155357"/>
              <a:gd name="connsiteY12039" fmla="*/ 269354 h 1041673"/>
              <a:gd name="connsiteX12040" fmla="*/ 4583366 w 5155357"/>
              <a:gd name="connsiteY12040" fmla="*/ 269354 h 1041673"/>
              <a:gd name="connsiteX12041" fmla="*/ 4586350 w 5155357"/>
              <a:gd name="connsiteY12041" fmla="*/ 267551 h 1041673"/>
              <a:gd name="connsiteX12042" fmla="*/ 4589833 w 5155357"/>
              <a:gd name="connsiteY12042" fmla="*/ 266245 h 1041673"/>
              <a:gd name="connsiteX12043" fmla="*/ 4592444 w 5155357"/>
              <a:gd name="connsiteY12043" fmla="*/ 264566 h 1041673"/>
              <a:gd name="connsiteX12044" fmla="*/ 4593253 w 5155357"/>
              <a:gd name="connsiteY12044" fmla="*/ 263634 h 1041673"/>
              <a:gd name="connsiteX12045" fmla="*/ 4595118 w 5155357"/>
              <a:gd name="connsiteY12045" fmla="*/ 261831 h 1041673"/>
              <a:gd name="connsiteX12046" fmla="*/ 4598102 w 5155357"/>
              <a:gd name="connsiteY12046" fmla="*/ 260587 h 1041673"/>
              <a:gd name="connsiteX12047" fmla="*/ 4601335 w 5155357"/>
              <a:gd name="connsiteY12047" fmla="*/ 258908 h 1041673"/>
              <a:gd name="connsiteX12048" fmla="*/ 4606994 w 5155357"/>
              <a:gd name="connsiteY12048" fmla="*/ 256546 h 1041673"/>
              <a:gd name="connsiteX12049" fmla="*/ 4610600 w 5155357"/>
              <a:gd name="connsiteY12049" fmla="*/ 256359 h 1041673"/>
              <a:gd name="connsiteX12050" fmla="*/ 4610538 w 5155357"/>
              <a:gd name="connsiteY12050" fmla="*/ 256483 h 1041673"/>
              <a:gd name="connsiteX12051" fmla="*/ 4608548 w 5155357"/>
              <a:gd name="connsiteY12051" fmla="*/ 259157 h 1041673"/>
              <a:gd name="connsiteX12052" fmla="*/ 4604693 w 5155357"/>
              <a:gd name="connsiteY12052" fmla="*/ 261333 h 1041673"/>
              <a:gd name="connsiteX12053" fmla="*/ 4601833 w 5155357"/>
              <a:gd name="connsiteY12053" fmla="*/ 262266 h 1041673"/>
              <a:gd name="connsiteX12054" fmla="*/ 4599159 w 5155357"/>
              <a:gd name="connsiteY12054" fmla="*/ 263261 h 1041673"/>
              <a:gd name="connsiteX12055" fmla="*/ 4597480 w 5155357"/>
              <a:gd name="connsiteY12055" fmla="*/ 265375 h 1041673"/>
              <a:gd name="connsiteX12056" fmla="*/ 4595367 w 5155357"/>
              <a:gd name="connsiteY12056" fmla="*/ 265624 h 1041673"/>
              <a:gd name="connsiteX12057" fmla="*/ 4593314 w 5155357"/>
              <a:gd name="connsiteY12057" fmla="*/ 266370 h 1041673"/>
              <a:gd name="connsiteX12058" fmla="*/ 4591138 w 5155357"/>
              <a:gd name="connsiteY12058" fmla="*/ 268048 h 1041673"/>
              <a:gd name="connsiteX12059" fmla="*/ 4588029 w 5155357"/>
              <a:gd name="connsiteY12059" fmla="*/ 269230 h 1041673"/>
              <a:gd name="connsiteX12060" fmla="*/ 4582433 w 5155357"/>
              <a:gd name="connsiteY12060" fmla="*/ 273085 h 1041673"/>
              <a:gd name="connsiteX12061" fmla="*/ 4580009 w 5155357"/>
              <a:gd name="connsiteY12061" fmla="*/ 273396 h 1041673"/>
              <a:gd name="connsiteX12062" fmla="*/ 4579263 w 5155357"/>
              <a:gd name="connsiteY12062" fmla="*/ 273707 h 1041673"/>
              <a:gd name="connsiteX12063" fmla="*/ 4577024 w 5155357"/>
              <a:gd name="connsiteY12063" fmla="*/ 275572 h 1041673"/>
              <a:gd name="connsiteX12064" fmla="*/ 4575346 w 5155357"/>
              <a:gd name="connsiteY12064" fmla="*/ 275696 h 1041673"/>
              <a:gd name="connsiteX12065" fmla="*/ 4578081 w 5155357"/>
              <a:gd name="connsiteY12065" fmla="*/ 272712 h 1041673"/>
              <a:gd name="connsiteX12066" fmla="*/ 4480463 w 5155357"/>
              <a:gd name="connsiteY12066" fmla="*/ 393771 h 1041673"/>
              <a:gd name="connsiteX12067" fmla="*/ 4485499 w 5155357"/>
              <a:gd name="connsiteY12067" fmla="*/ 390414 h 1041673"/>
              <a:gd name="connsiteX12068" fmla="*/ 4485499 w 5155357"/>
              <a:gd name="connsiteY12068" fmla="*/ 390414 h 1041673"/>
              <a:gd name="connsiteX12069" fmla="*/ 4485499 w 5155357"/>
              <a:gd name="connsiteY12069" fmla="*/ 390414 h 1041673"/>
              <a:gd name="connsiteX12070" fmla="*/ 4484815 w 5155357"/>
              <a:gd name="connsiteY12070" fmla="*/ 392279 h 1041673"/>
              <a:gd name="connsiteX12071" fmla="*/ 4483758 w 5155357"/>
              <a:gd name="connsiteY12071" fmla="*/ 395450 h 1041673"/>
              <a:gd name="connsiteX12072" fmla="*/ 4482701 w 5155357"/>
              <a:gd name="connsiteY12072" fmla="*/ 396507 h 1041673"/>
              <a:gd name="connsiteX12073" fmla="*/ 4481582 w 5155357"/>
              <a:gd name="connsiteY12073" fmla="*/ 395388 h 1041673"/>
              <a:gd name="connsiteX12074" fmla="*/ 4480463 w 5155357"/>
              <a:gd name="connsiteY12074" fmla="*/ 397626 h 1041673"/>
              <a:gd name="connsiteX12075" fmla="*/ 4480836 w 5155357"/>
              <a:gd name="connsiteY12075" fmla="*/ 397502 h 1041673"/>
              <a:gd name="connsiteX12076" fmla="*/ 4477230 w 5155357"/>
              <a:gd name="connsiteY12076" fmla="*/ 408756 h 1041673"/>
              <a:gd name="connsiteX12077" fmla="*/ 4474431 w 5155357"/>
              <a:gd name="connsiteY12077" fmla="*/ 417834 h 1041673"/>
              <a:gd name="connsiteX12078" fmla="*/ 4480525 w 5155357"/>
              <a:gd name="connsiteY12078" fmla="*/ 393647 h 1041673"/>
              <a:gd name="connsiteX12079" fmla="*/ 4473747 w 5155357"/>
              <a:gd name="connsiteY12079" fmla="*/ 420010 h 1041673"/>
              <a:gd name="connsiteX12080" fmla="*/ 4473747 w 5155357"/>
              <a:gd name="connsiteY12080" fmla="*/ 420010 h 1041673"/>
              <a:gd name="connsiteX12081" fmla="*/ 4471571 w 5155357"/>
              <a:gd name="connsiteY12081" fmla="*/ 428466 h 1041673"/>
              <a:gd name="connsiteX12082" fmla="*/ 4470266 w 5155357"/>
              <a:gd name="connsiteY12082" fmla="*/ 432756 h 1041673"/>
              <a:gd name="connsiteX12083" fmla="*/ 4473685 w 5155357"/>
              <a:gd name="connsiteY12083" fmla="*/ 419948 h 1041673"/>
              <a:gd name="connsiteX12084" fmla="*/ 4436876 w 5155357"/>
              <a:gd name="connsiteY12084" fmla="*/ 562894 h 1041673"/>
              <a:gd name="connsiteX12085" fmla="*/ 4436876 w 5155357"/>
              <a:gd name="connsiteY12085" fmla="*/ 562894 h 1041673"/>
              <a:gd name="connsiteX12086" fmla="*/ 4434203 w 5155357"/>
              <a:gd name="connsiteY12086" fmla="*/ 575143 h 1041673"/>
              <a:gd name="connsiteX12087" fmla="*/ 4432959 w 5155357"/>
              <a:gd name="connsiteY12087" fmla="*/ 580179 h 1041673"/>
              <a:gd name="connsiteX12088" fmla="*/ 4432897 w 5155357"/>
              <a:gd name="connsiteY12088" fmla="*/ 580179 h 1041673"/>
              <a:gd name="connsiteX12089" fmla="*/ 4432897 w 5155357"/>
              <a:gd name="connsiteY12089" fmla="*/ 580179 h 1041673"/>
              <a:gd name="connsiteX12090" fmla="*/ 4436814 w 5155357"/>
              <a:gd name="connsiteY12090" fmla="*/ 562832 h 1041673"/>
              <a:gd name="connsiteX12091" fmla="*/ 4426866 w 5155357"/>
              <a:gd name="connsiteY12091" fmla="*/ 606978 h 1041673"/>
              <a:gd name="connsiteX12092" fmla="*/ 4430223 w 5155357"/>
              <a:gd name="connsiteY12092" fmla="*/ 590252 h 1041673"/>
              <a:gd name="connsiteX12093" fmla="*/ 4432773 w 5155357"/>
              <a:gd name="connsiteY12093" fmla="*/ 581485 h 1041673"/>
              <a:gd name="connsiteX12094" fmla="*/ 4428296 w 5155357"/>
              <a:gd name="connsiteY12094" fmla="*/ 601444 h 1041673"/>
              <a:gd name="connsiteX12095" fmla="*/ 4426990 w 5155357"/>
              <a:gd name="connsiteY12095" fmla="*/ 607040 h 1041673"/>
              <a:gd name="connsiteX12096" fmla="*/ 4426866 w 5155357"/>
              <a:gd name="connsiteY12096" fmla="*/ 607040 h 1041673"/>
              <a:gd name="connsiteX12097" fmla="*/ 4439674 w 5155357"/>
              <a:gd name="connsiteY12097" fmla="*/ 620968 h 1041673"/>
              <a:gd name="connsiteX12098" fmla="*/ 4434078 w 5155357"/>
              <a:gd name="connsiteY12098" fmla="*/ 622646 h 1041673"/>
              <a:gd name="connsiteX12099" fmla="*/ 4427923 w 5155357"/>
              <a:gd name="connsiteY12099" fmla="*/ 607040 h 1041673"/>
              <a:gd name="connsiteX12100" fmla="*/ 4429167 w 5155357"/>
              <a:gd name="connsiteY12100" fmla="*/ 601755 h 1041673"/>
              <a:gd name="connsiteX12101" fmla="*/ 4433768 w 5155357"/>
              <a:gd name="connsiteY12101" fmla="*/ 581174 h 1041673"/>
              <a:gd name="connsiteX12102" fmla="*/ 4433892 w 5155357"/>
              <a:gd name="connsiteY12102" fmla="*/ 580863 h 1041673"/>
              <a:gd name="connsiteX12103" fmla="*/ 4433830 w 5155357"/>
              <a:gd name="connsiteY12103" fmla="*/ 580739 h 1041673"/>
              <a:gd name="connsiteX12104" fmla="*/ 4435073 w 5155357"/>
              <a:gd name="connsiteY12104" fmla="*/ 575454 h 1041673"/>
              <a:gd name="connsiteX12105" fmla="*/ 4437809 w 5155357"/>
              <a:gd name="connsiteY12105" fmla="*/ 562894 h 1041673"/>
              <a:gd name="connsiteX12106" fmla="*/ 4437933 w 5155357"/>
              <a:gd name="connsiteY12106" fmla="*/ 562894 h 1041673"/>
              <a:gd name="connsiteX12107" fmla="*/ 4439053 w 5155357"/>
              <a:gd name="connsiteY12107" fmla="*/ 557920 h 1041673"/>
              <a:gd name="connsiteX12108" fmla="*/ 4438804 w 5155357"/>
              <a:gd name="connsiteY12108" fmla="*/ 557920 h 1041673"/>
              <a:gd name="connsiteX12109" fmla="*/ 4441912 w 5155357"/>
              <a:gd name="connsiteY12109" fmla="*/ 546728 h 1041673"/>
              <a:gd name="connsiteX12110" fmla="*/ 4443156 w 5155357"/>
              <a:gd name="connsiteY12110" fmla="*/ 541567 h 1041673"/>
              <a:gd name="connsiteX12111" fmla="*/ 4442783 w 5155357"/>
              <a:gd name="connsiteY12111" fmla="*/ 540945 h 1041673"/>
              <a:gd name="connsiteX12112" fmla="*/ 4442161 w 5155357"/>
              <a:gd name="connsiteY12112" fmla="*/ 541318 h 1041673"/>
              <a:gd name="connsiteX12113" fmla="*/ 4440918 w 5155357"/>
              <a:gd name="connsiteY12113" fmla="*/ 546479 h 1041673"/>
              <a:gd name="connsiteX12114" fmla="*/ 4438493 w 5155357"/>
              <a:gd name="connsiteY12114" fmla="*/ 555743 h 1041673"/>
              <a:gd name="connsiteX12115" fmla="*/ 4444586 w 5155357"/>
              <a:gd name="connsiteY12115" fmla="*/ 531121 h 1041673"/>
              <a:gd name="connsiteX12116" fmla="*/ 4454659 w 5155357"/>
              <a:gd name="connsiteY12116" fmla="*/ 490208 h 1041673"/>
              <a:gd name="connsiteX12117" fmla="*/ 4451052 w 5155357"/>
              <a:gd name="connsiteY12117" fmla="*/ 505504 h 1041673"/>
              <a:gd name="connsiteX12118" fmla="*/ 4447820 w 5155357"/>
              <a:gd name="connsiteY12118" fmla="*/ 518499 h 1041673"/>
              <a:gd name="connsiteX12119" fmla="*/ 4448130 w 5155357"/>
              <a:gd name="connsiteY12119" fmla="*/ 518934 h 1041673"/>
              <a:gd name="connsiteX12120" fmla="*/ 4448192 w 5155357"/>
              <a:gd name="connsiteY12120" fmla="*/ 518934 h 1041673"/>
              <a:gd name="connsiteX12121" fmla="*/ 4448566 w 5155357"/>
              <a:gd name="connsiteY12121" fmla="*/ 518623 h 1041673"/>
              <a:gd name="connsiteX12122" fmla="*/ 4451799 w 5155357"/>
              <a:gd name="connsiteY12122" fmla="*/ 505691 h 1041673"/>
              <a:gd name="connsiteX12123" fmla="*/ 4455778 w 5155357"/>
              <a:gd name="connsiteY12123" fmla="*/ 488157 h 1041673"/>
              <a:gd name="connsiteX12124" fmla="*/ 4455778 w 5155357"/>
              <a:gd name="connsiteY12124" fmla="*/ 488157 h 1041673"/>
              <a:gd name="connsiteX12125" fmla="*/ 4456835 w 5155357"/>
              <a:gd name="connsiteY12125" fmla="*/ 486540 h 1041673"/>
              <a:gd name="connsiteX12126" fmla="*/ 4456835 w 5155357"/>
              <a:gd name="connsiteY12126" fmla="*/ 485918 h 1041673"/>
              <a:gd name="connsiteX12127" fmla="*/ 4456214 w 5155357"/>
              <a:gd name="connsiteY12127" fmla="*/ 485918 h 1041673"/>
              <a:gd name="connsiteX12128" fmla="*/ 4455778 w 5155357"/>
              <a:gd name="connsiteY12128" fmla="*/ 486540 h 1041673"/>
              <a:gd name="connsiteX12129" fmla="*/ 4460815 w 5155357"/>
              <a:gd name="connsiteY12129" fmla="*/ 464716 h 1041673"/>
              <a:gd name="connsiteX12130" fmla="*/ 4460690 w 5155357"/>
              <a:gd name="connsiteY12130" fmla="*/ 464467 h 1041673"/>
              <a:gd name="connsiteX12131" fmla="*/ 4461436 w 5155357"/>
              <a:gd name="connsiteY12131" fmla="*/ 464902 h 1041673"/>
              <a:gd name="connsiteX12132" fmla="*/ 4459633 w 5155357"/>
              <a:gd name="connsiteY12132" fmla="*/ 471928 h 1041673"/>
              <a:gd name="connsiteX12133" fmla="*/ 4457270 w 5155357"/>
              <a:gd name="connsiteY12133" fmla="*/ 481690 h 1041673"/>
              <a:gd name="connsiteX12134" fmla="*/ 4457581 w 5155357"/>
              <a:gd name="connsiteY12134" fmla="*/ 482125 h 1041673"/>
              <a:gd name="connsiteX12135" fmla="*/ 4457644 w 5155357"/>
              <a:gd name="connsiteY12135" fmla="*/ 482125 h 1041673"/>
              <a:gd name="connsiteX12136" fmla="*/ 4458017 w 5155357"/>
              <a:gd name="connsiteY12136" fmla="*/ 481814 h 1041673"/>
              <a:gd name="connsiteX12137" fmla="*/ 4460379 w 5155357"/>
              <a:gd name="connsiteY12137" fmla="*/ 472115 h 1041673"/>
              <a:gd name="connsiteX12138" fmla="*/ 4462182 w 5155357"/>
              <a:gd name="connsiteY12138" fmla="*/ 464902 h 1041673"/>
              <a:gd name="connsiteX12139" fmla="*/ 4462182 w 5155357"/>
              <a:gd name="connsiteY12139" fmla="*/ 464902 h 1041673"/>
              <a:gd name="connsiteX12140" fmla="*/ 4462431 w 5155357"/>
              <a:gd name="connsiteY12140" fmla="*/ 464156 h 1041673"/>
              <a:gd name="connsiteX12141" fmla="*/ 4462742 w 5155357"/>
              <a:gd name="connsiteY12141" fmla="*/ 463286 h 1041673"/>
              <a:gd name="connsiteX12142" fmla="*/ 4462556 w 5155357"/>
              <a:gd name="connsiteY12142" fmla="*/ 462726 h 1041673"/>
              <a:gd name="connsiteX12143" fmla="*/ 4461996 w 5155357"/>
              <a:gd name="connsiteY12143" fmla="*/ 462913 h 1041673"/>
              <a:gd name="connsiteX12144" fmla="*/ 4461623 w 5155357"/>
              <a:gd name="connsiteY12144" fmla="*/ 463970 h 1041673"/>
              <a:gd name="connsiteX12145" fmla="*/ 4461561 w 5155357"/>
              <a:gd name="connsiteY12145" fmla="*/ 464218 h 1041673"/>
              <a:gd name="connsiteX12146" fmla="*/ 4461312 w 5155357"/>
              <a:gd name="connsiteY12146" fmla="*/ 464094 h 1041673"/>
              <a:gd name="connsiteX12147" fmla="*/ 4468525 w 5155357"/>
              <a:gd name="connsiteY12147" fmla="*/ 436301 h 1041673"/>
              <a:gd name="connsiteX12148" fmla="*/ 4469084 w 5155357"/>
              <a:gd name="connsiteY12148" fmla="*/ 436860 h 1041673"/>
              <a:gd name="connsiteX12149" fmla="*/ 4469271 w 5155357"/>
              <a:gd name="connsiteY12149" fmla="*/ 436860 h 1041673"/>
              <a:gd name="connsiteX12150" fmla="*/ 4466100 w 5155357"/>
              <a:gd name="connsiteY12150" fmla="*/ 448487 h 1041673"/>
              <a:gd name="connsiteX12151" fmla="*/ 4465851 w 5155357"/>
              <a:gd name="connsiteY12151" fmla="*/ 448612 h 1041673"/>
              <a:gd name="connsiteX12152" fmla="*/ 4465665 w 5155357"/>
              <a:gd name="connsiteY12152" fmla="*/ 449047 h 1041673"/>
              <a:gd name="connsiteX12153" fmla="*/ 4465975 w 5155357"/>
              <a:gd name="connsiteY12153" fmla="*/ 449233 h 1041673"/>
              <a:gd name="connsiteX12154" fmla="*/ 4466100 w 5155357"/>
              <a:gd name="connsiteY12154" fmla="*/ 449233 h 1041673"/>
              <a:gd name="connsiteX12155" fmla="*/ 4466659 w 5155357"/>
              <a:gd name="connsiteY12155" fmla="*/ 448985 h 1041673"/>
              <a:gd name="connsiteX12156" fmla="*/ 4466659 w 5155357"/>
              <a:gd name="connsiteY12156" fmla="*/ 448798 h 1041673"/>
              <a:gd name="connsiteX12157" fmla="*/ 4469830 w 5155357"/>
              <a:gd name="connsiteY12157" fmla="*/ 437295 h 1041673"/>
              <a:gd name="connsiteX12158" fmla="*/ 4470390 w 5155357"/>
              <a:gd name="connsiteY12158" fmla="*/ 434373 h 1041673"/>
              <a:gd name="connsiteX12159" fmla="*/ 4470390 w 5155357"/>
              <a:gd name="connsiteY12159" fmla="*/ 434311 h 1041673"/>
              <a:gd name="connsiteX12160" fmla="*/ 4470701 w 5155357"/>
              <a:gd name="connsiteY12160" fmla="*/ 434062 h 1041673"/>
              <a:gd name="connsiteX12161" fmla="*/ 4470514 w 5155357"/>
              <a:gd name="connsiteY12161" fmla="*/ 434062 h 1041673"/>
              <a:gd name="connsiteX12162" fmla="*/ 4472068 w 5155357"/>
              <a:gd name="connsiteY12162" fmla="*/ 428839 h 1041673"/>
              <a:gd name="connsiteX12163" fmla="*/ 4474307 w 5155357"/>
              <a:gd name="connsiteY12163" fmla="*/ 419824 h 1041673"/>
              <a:gd name="connsiteX12164" fmla="*/ 4474307 w 5155357"/>
              <a:gd name="connsiteY12164" fmla="*/ 419824 h 1041673"/>
              <a:gd name="connsiteX12165" fmla="*/ 4477664 w 5155357"/>
              <a:gd name="connsiteY12165" fmla="*/ 409191 h 1041673"/>
              <a:gd name="connsiteX12166" fmla="*/ 4480960 w 5155357"/>
              <a:gd name="connsiteY12166" fmla="*/ 398870 h 1041673"/>
              <a:gd name="connsiteX12167" fmla="*/ 4480711 w 5155357"/>
              <a:gd name="connsiteY12167" fmla="*/ 406082 h 1041673"/>
              <a:gd name="connsiteX12168" fmla="*/ 4477416 w 5155357"/>
              <a:gd name="connsiteY12168" fmla="*/ 417336 h 1041673"/>
              <a:gd name="connsiteX12169" fmla="*/ 4472939 w 5155357"/>
              <a:gd name="connsiteY12169" fmla="*/ 431202 h 1041673"/>
              <a:gd name="connsiteX12170" fmla="*/ 4473375 w 5155357"/>
              <a:gd name="connsiteY12170" fmla="*/ 432446 h 1041673"/>
              <a:gd name="connsiteX12171" fmla="*/ 4473809 w 5155357"/>
              <a:gd name="connsiteY12171" fmla="*/ 432570 h 1041673"/>
              <a:gd name="connsiteX12172" fmla="*/ 4474680 w 5155357"/>
              <a:gd name="connsiteY12172" fmla="*/ 432010 h 1041673"/>
              <a:gd name="connsiteX12173" fmla="*/ 4479281 w 5155357"/>
              <a:gd name="connsiteY12173" fmla="*/ 417772 h 1041673"/>
              <a:gd name="connsiteX12174" fmla="*/ 4482701 w 5155357"/>
              <a:gd name="connsiteY12174" fmla="*/ 406269 h 1041673"/>
              <a:gd name="connsiteX12175" fmla="*/ 4482701 w 5155357"/>
              <a:gd name="connsiteY12175" fmla="*/ 406082 h 1041673"/>
              <a:gd name="connsiteX12176" fmla="*/ 4485250 w 5155357"/>
              <a:gd name="connsiteY12176" fmla="*/ 396196 h 1041673"/>
              <a:gd name="connsiteX12177" fmla="*/ 4485250 w 5155357"/>
              <a:gd name="connsiteY12177" fmla="*/ 396196 h 1041673"/>
              <a:gd name="connsiteX12178" fmla="*/ 4486245 w 5155357"/>
              <a:gd name="connsiteY12178" fmla="*/ 393087 h 1041673"/>
              <a:gd name="connsiteX12179" fmla="*/ 4486929 w 5155357"/>
              <a:gd name="connsiteY12179" fmla="*/ 391160 h 1041673"/>
              <a:gd name="connsiteX12180" fmla="*/ 4486929 w 5155357"/>
              <a:gd name="connsiteY12180" fmla="*/ 391160 h 1041673"/>
              <a:gd name="connsiteX12181" fmla="*/ 4486929 w 5155357"/>
              <a:gd name="connsiteY12181" fmla="*/ 391160 h 1041673"/>
              <a:gd name="connsiteX12182" fmla="*/ 4488048 w 5155357"/>
              <a:gd name="connsiteY12182" fmla="*/ 387243 h 1041673"/>
              <a:gd name="connsiteX12183" fmla="*/ 4513728 w 5155357"/>
              <a:gd name="connsiteY12183" fmla="*/ 367719 h 1041673"/>
              <a:gd name="connsiteX12184" fmla="*/ 4652756 w 5155357"/>
              <a:gd name="connsiteY12184" fmla="*/ 282287 h 1041673"/>
              <a:gd name="connsiteX12185" fmla="*/ 4683472 w 5155357"/>
              <a:gd name="connsiteY12185" fmla="*/ 267800 h 1041673"/>
              <a:gd name="connsiteX12186" fmla="*/ 4699638 w 5155357"/>
              <a:gd name="connsiteY12186" fmla="*/ 261644 h 1041673"/>
              <a:gd name="connsiteX12187" fmla="*/ 4716364 w 5155357"/>
              <a:gd name="connsiteY12187" fmla="*/ 256048 h 1041673"/>
              <a:gd name="connsiteX12188" fmla="*/ 4749318 w 5155357"/>
              <a:gd name="connsiteY12188" fmla="*/ 243737 h 1041673"/>
              <a:gd name="connsiteX12189" fmla="*/ 4754354 w 5155357"/>
              <a:gd name="connsiteY12189" fmla="*/ 243177 h 1041673"/>
              <a:gd name="connsiteX12190" fmla="*/ 4768842 w 5155357"/>
              <a:gd name="connsiteY12190" fmla="*/ 239260 h 1041673"/>
              <a:gd name="connsiteX12191" fmla="*/ 4800116 w 5155357"/>
              <a:gd name="connsiteY12191" fmla="*/ 233105 h 1041673"/>
              <a:gd name="connsiteX12192" fmla="*/ 4847558 w 5155357"/>
              <a:gd name="connsiteY12192" fmla="*/ 231426 h 1041673"/>
              <a:gd name="connsiteX12193" fmla="*/ 4854833 w 5155357"/>
              <a:gd name="connsiteY12193" fmla="*/ 233105 h 1041673"/>
              <a:gd name="connsiteX12194" fmla="*/ 4876595 w 5155357"/>
              <a:gd name="connsiteY12194" fmla="*/ 243177 h 1041673"/>
              <a:gd name="connsiteX12195" fmla="*/ 4853154 w 5155357"/>
              <a:gd name="connsiteY12195" fmla="*/ 288940 h 1041673"/>
              <a:gd name="connsiteX12196" fmla="*/ 4848677 w 5155357"/>
              <a:gd name="connsiteY12196" fmla="*/ 294536 h 1041673"/>
              <a:gd name="connsiteX12197" fmla="*/ 4846998 w 5155357"/>
              <a:gd name="connsiteY12197" fmla="*/ 299572 h 1041673"/>
              <a:gd name="connsiteX12198" fmla="*/ 4837485 w 5155357"/>
              <a:gd name="connsiteY12198" fmla="*/ 316298 h 1041673"/>
              <a:gd name="connsiteX12199" fmla="*/ 4826853 w 5155357"/>
              <a:gd name="connsiteY12199" fmla="*/ 330226 h 1041673"/>
              <a:gd name="connsiteX12200" fmla="*/ 4823495 w 5155357"/>
              <a:gd name="connsiteY12200" fmla="*/ 330785 h 1041673"/>
              <a:gd name="connsiteX12201" fmla="*/ 4822936 w 5155357"/>
              <a:gd name="connsiteY12201" fmla="*/ 334703 h 1041673"/>
              <a:gd name="connsiteX12202" fmla="*/ 4815101 w 5155357"/>
              <a:gd name="connsiteY12202" fmla="*/ 341418 h 1041673"/>
              <a:gd name="connsiteX12203" fmla="*/ 4806148 w 5155357"/>
              <a:gd name="connsiteY12203" fmla="*/ 352050 h 1041673"/>
              <a:gd name="connsiteX12204" fmla="*/ 4807826 w 5155357"/>
              <a:gd name="connsiteY12204" fmla="*/ 353169 h 1041673"/>
              <a:gd name="connsiteX12205" fmla="*/ 4801111 w 5155357"/>
              <a:gd name="connsiteY12205" fmla="*/ 362123 h 1041673"/>
              <a:gd name="connsiteX12206" fmla="*/ 4790479 w 5155357"/>
              <a:gd name="connsiteY12206" fmla="*/ 369957 h 1041673"/>
              <a:gd name="connsiteX12207" fmla="*/ 4790604 w 5155357"/>
              <a:gd name="connsiteY12207" fmla="*/ 369957 h 1041673"/>
              <a:gd name="connsiteX12208" fmla="*/ 4789360 w 5155357"/>
              <a:gd name="connsiteY12208" fmla="*/ 371698 h 1041673"/>
              <a:gd name="connsiteX12209" fmla="*/ 4789360 w 5155357"/>
              <a:gd name="connsiteY12209" fmla="*/ 371698 h 1041673"/>
              <a:gd name="connsiteX12210" fmla="*/ 4698394 w 5155357"/>
              <a:gd name="connsiteY12210" fmla="*/ 459244 h 1041673"/>
              <a:gd name="connsiteX12211" fmla="*/ 4647036 w 5155357"/>
              <a:gd name="connsiteY12211" fmla="*/ 501089 h 1041673"/>
              <a:gd name="connsiteX12212" fmla="*/ 4637523 w 5155357"/>
              <a:gd name="connsiteY12212" fmla="*/ 508364 h 1041673"/>
              <a:gd name="connsiteX12213" fmla="*/ 4608486 w 5155357"/>
              <a:gd name="connsiteY12213" fmla="*/ 530686 h 1041673"/>
              <a:gd name="connsiteX12214" fmla="*/ 4587843 w 5155357"/>
              <a:gd name="connsiteY12214" fmla="*/ 544116 h 1041673"/>
              <a:gd name="connsiteX12215" fmla="*/ 4581128 w 5155357"/>
              <a:gd name="connsiteY12215" fmla="*/ 549153 h 1041673"/>
              <a:gd name="connsiteX12216" fmla="*/ 4577770 w 5155357"/>
              <a:gd name="connsiteY12216" fmla="*/ 548033 h 1041673"/>
              <a:gd name="connsiteX12217" fmla="*/ 4566019 w 5155357"/>
              <a:gd name="connsiteY12217" fmla="*/ 556427 h 1041673"/>
              <a:gd name="connsiteX12218" fmla="*/ 4563780 w 5155357"/>
              <a:gd name="connsiteY12218" fmla="*/ 560345 h 1041673"/>
              <a:gd name="connsiteX12219" fmla="*/ 4559303 w 5155357"/>
              <a:gd name="connsiteY12219" fmla="*/ 562583 h 1041673"/>
              <a:gd name="connsiteX12220" fmla="*/ 4555946 w 5155357"/>
              <a:gd name="connsiteY12220" fmla="*/ 566500 h 1041673"/>
              <a:gd name="connsiteX12221" fmla="*/ 4547552 w 5155357"/>
              <a:gd name="connsiteY12221" fmla="*/ 573215 h 1041673"/>
              <a:gd name="connsiteX12222" fmla="*/ 4536360 w 5155357"/>
              <a:gd name="connsiteY12222" fmla="*/ 583288 h 1041673"/>
              <a:gd name="connsiteX12223" fmla="*/ 4531883 w 5155357"/>
              <a:gd name="connsiteY12223" fmla="*/ 583288 h 1041673"/>
              <a:gd name="connsiteX12224" fmla="*/ 4500608 w 5155357"/>
              <a:gd name="connsiteY12224" fmla="*/ 600573 h 1041673"/>
              <a:gd name="connsiteX12225" fmla="*/ 4491654 w 5155357"/>
              <a:gd name="connsiteY12225" fmla="*/ 603371 h 1041673"/>
              <a:gd name="connsiteX12226" fmla="*/ 4488857 w 5155357"/>
              <a:gd name="connsiteY12226" fmla="*/ 605610 h 1041673"/>
              <a:gd name="connsiteX12227" fmla="*/ 4485499 w 5155357"/>
              <a:gd name="connsiteY12227" fmla="*/ 605050 h 1041673"/>
              <a:gd name="connsiteX12228" fmla="*/ 4466535 w 5155357"/>
              <a:gd name="connsiteY12228" fmla="*/ 614004 h 1041673"/>
              <a:gd name="connsiteX12229" fmla="*/ 4463177 w 5155357"/>
              <a:gd name="connsiteY12229" fmla="*/ 614004 h 1041673"/>
              <a:gd name="connsiteX12230" fmla="*/ 4439177 w 5155357"/>
              <a:gd name="connsiteY12230" fmla="*/ 621278 h 1041673"/>
              <a:gd name="connsiteX12231" fmla="*/ 4452545 w 5155357"/>
              <a:gd name="connsiteY12231" fmla="*/ 783375 h 1041673"/>
              <a:gd name="connsiteX12232" fmla="*/ 4452545 w 5155357"/>
              <a:gd name="connsiteY12232" fmla="*/ 781696 h 1041673"/>
              <a:gd name="connsiteX12233" fmla="*/ 4452545 w 5155357"/>
              <a:gd name="connsiteY12233" fmla="*/ 783375 h 1041673"/>
              <a:gd name="connsiteX12234" fmla="*/ 4464794 w 5155357"/>
              <a:gd name="connsiteY12234" fmla="*/ 787852 h 1041673"/>
              <a:gd name="connsiteX12235" fmla="*/ 4458639 w 5155357"/>
              <a:gd name="connsiteY12235" fmla="*/ 785054 h 1041673"/>
              <a:gd name="connsiteX12236" fmla="*/ 4474805 w 5155357"/>
              <a:gd name="connsiteY12236" fmla="*/ 790650 h 1041673"/>
              <a:gd name="connsiteX12237" fmla="*/ 4479281 w 5155357"/>
              <a:gd name="connsiteY12237" fmla="*/ 793448 h 1041673"/>
              <a:gd name="connsiteX12238" fmla="*/ 4464794 w 5155357"/>
              <a:gd name="connsiteY12238" fmla="*/ 787852 h 1041673"/>
              <a:gd name="connsiteX12239" fmla="*/ 4485437 w 5155357"/>
              <a:gd name="connsiteY12239" fmla="*/ 797925 h 1041673"/>
              <a:gd name="connsiteX12240" fmla="*/ 4485437 w 5155357"/>
              <a:gd name="connsiteY12240" fmla="*/ 797925 h 1041673"/>
              <a:gd name="connsiteX12241" fmla="*/ 4485250 w 5155357"/>
              <a:gd name="connsiteY12241" fmla="*/ 797925 h 1041673"/>
              <a:gd name="connsiteX12242" fmla="*/ 4486556 w 5155357"/>
              <a:gd name="connsiteY12242" fmla="*/ 796246 h 1041673"/>
              <a:gd name="connsiteX12243" fmla="*/ 4485437 w 5155357"/>
              <a:gd name="connsiteY12243" fmla="*/ 797925 h 1041673"/>
              <a:gd name="connsiteX12244" fmla="*/ 4496069 w 5155357"/>
              <a:gd name="connsiteY12244" fmla="*/ 758255 h 1041673"/>
              <a:gd name="connsiteX12245" fmla="*/ 4497188 w 5155357"/>
              <a:gd name="connsiteY12245" fmla="*/ 760494 h 1041673"/>
              <a:gd name="connsiteX12246" fmla="*/ 4496255 w 5155357"/>
              <a:gd name="connsiteY12246" fmla="*/ 759934 h 1041673"/>
              <a:gd name="connsiteX12247" fmla="*/ 4496255 w 5155357"/>
              <a:gd name="connsiteY12247" fmla="*/ 759934 h 1041673"/>
              <a:gd name="connsiteX12248" fmla="*/ 4496007 w 5155357"/>
              <a:gd name="connsiteY12248" fmla="*/ 759188 h 1041673"/>
              <a:gd name="connsiteX12249" fmla="*/ 4496069 w 5155357"/>
              <a:gd name="connsiteY12249" fmla="*/ 758255 h 1041673"/>
              <a:gd name="connsiteX12250" fmla="*/ 4491033 w 5155357"/>
              <a:gd name="connsiteY12250" fmla="*/ 741965 h 1041673"/>
              <a:gd name="connsiteX12251" fmla="*/ 4494017 w 5155357"/>
              <a:gd name="connsiteY12251" fmla="*/ 742400 h 1041673"/>
              <a:gd name="connsiteX12252" fmla="*/ 4492215 w 5155357"/>
              <a:gd name="connsiteY12252" fmla="*/ 744203 h 1041673"/>
              <a:gd name="connsiteX12253" fmla="*/ 4491033 w 5155357"/>
              <a:gd name="connsiteY12253" fmla="*/ 741965 h 1041673"/>
              <a:gd name="connsiteX12254" fmla="*/ 4489913 w 5155357"/>
              <a:gd name="connsiteY12254" fmla="*/ 797365 h 1041673"/>
              <a:gd name="connsiteX12255" fmla="*/ 4497748 w 5155357"/>
              <a:gd name="connsiteY12255" fmla="*/ 801282 h 1041673"/>
              <a:gd name="connsiteX12256" fmla="*/ 4489913 w 5155357"/>
              <a:gd name="connsiteY12256" fmla="*/ 797365 h 1041673"/>
              <a:gd name="connsiteX12257" fmla="*/ 4547427 w 5155357"/>
              <a:gd name="connsiteY12257" fmla="*/ 807935 h 1041673"/>
              <a:gd name="connsiteX12258" fmla="*/ 4547801 w 5155357"/>
              <a:gd name="connsiteY12258" fmla="*/ 806816 h 1041673"/>
              <a:gd name="connsiteX12259" fmla="*/ 4549666 w 5155357"/>
              <a:gd name="connsiteY12259" fmla="*/ 808495 h 1041673"/>
              <a:gd name="connsiteX12260" fmla="*/ 4547987 w 5155357"/>
              <a:gd name="connsiteY12260" fmla="*/ 808495 h 1041673"/>
              <a:gd name="connsiteX12261" fmla="*/ 4547366 w 5155357"/>
              <a:gd name="connsiteY12261" fmla="*/ 808184 h 1041673"/>
              <a:gd name="connsiteX12262" fmla="*/ 4547366 w 5155357"/>
              <a:gd name="connsiteY12262" fmla="*/ 807935 h 1041673"/>
              <a:gd name="connsiteX12263" fmla="*/ 4509127 w 5155357"/>
              <a:gd name="connsiteY12263" fmla="*/ 768701 h 1041673"/>
              <a:gd name="connsiteX12264" fmla="*/ 4502909 w 5155357"/>
              <a:gd name="connsiteY12264" fmla="*/ 766276 h 1041673"/>
              <a:gd name="connsiteX12265" fmla="*/ 4503033 w 5155357"/>
              <a:gd name="connsiteY12265" fmla="*/ 763043 h 1041673"/>
              <a:gd name="connsiteX12266" fmla="*/ 4503344 w 5155357"/>
              <a:gd name="connsiteY12266" fmla="*/ 762173 h 1041673"/>
              <a:gd name="connsiteX12267" fmla="*/ 4503903 w 5155357"/>
              <a:gd name="connsiteY12267" fmla="*/ 759934 h 1041673"/>
              <a:gd name="connsiteX12268" fmla="*/ 4503903 w 5155357"/>
              <a:gd name="connsiteY12268" fmla="*/ 761613 h 1041673"/>
              <a:gd name="connsiteX12269" fmla="*/ 4504711 w 5155357"/>
              <a:gd name="connsiteY12269" fmla="*/ 761924 h 1041673"/>
              <a:gd name="connsiteX12270" fmla="*/ 4505582 w 5155357"/>
              <a:gd name="connsiteY12270" fmla="*/ 762421 h 1041673"/>
              <a:gd name="connsiteX12271" fmla="*/ 4506702 w 5155357"/>
              <a:gd name="connsiteY12271" fmla="*/ 762173 h 1041673"/>
              <a:gd name="connsiteX12272" fmla="*/ 4507261 w 5155357"/>
              <a:gd name="connsiteY12272" fmla="*/ 763043 h 1041673"/>
              <a:gd name="connsiteX12273" fmla="*/ 4505582 w 5155357"/>
              <a:gd name="connsiteY12273" fmla="*/ 762421 h 1041673"/>
              <a:gd name="connsiteX12274" fmla="*/ 4504463 w 5155357"/>
              <a:gd name="connsiteY12274" fmla="*/ 762732 h 1041673"/>
              <a:gd name="connsiteX12275" fmla="*/ 4504711 w 5155357"/>
              <a:gd name="connsiteY12275" fmla="*/ 761924 h 1041673"/>
              <a:gd name="connsiteX12276" fmla="*/ 4503033 w 5155357"/>
              <a:gd name="connsiteY12276" fmla="*/ 763043 h 1041673"/>
              <a:gd name="connsiteX12277" fmla="*/ 4503903 w 5155357"/>
              <a:gd name="connsiteY12277" fmla="*/ 763292 h 1041673"/>
              <a:gd name="connsiteX12278" fmla="*/ 4507261 w 5155357"/>
              <a:gd name="connsiteY12278" fmla="*/ 763292 h 1041673"/>
              <a:gd name="connsiteX12279" fmla="*/ 4507820 w 5155357"/>
              <a:gd name="connsiteY12279" fmla="*/ 764411 h 1041673"/>
              <a:gd name="connsiteX12280" fmla="*/ 4507820 w 5155357"/>
              <a:gd name="connsiteY12280" fmla="*/ 763292 h 1041673"/>
              <a:gd name="connsiteX12281" fmla="*/ 4512298 w 5155357"/>
              <a:gd name="connsiteY12281" fmla="*/ 764971 h 1041673"/>
              <a:gd name="connsiteX12282" fmla="*/ 4519821 w 5155357"/>
              <a:gd name="connsiteY12282" fmla="*/ 770380 h 1041673"/>
              <a:gd name="connsiteX12283" fmla="*/ 4516339 w 5155357"/>
              <a:gd name="connsiteY12283" fmla="*/ 769696 h 1041673"/>
              <a:gd name="connsiteX12284" fmla="*/ 4511738 w 5155357"/>
              <a:gd name="connsiteY12284" fmla="*/ 766649 h 1041673"/>
              <a:gd name="connsiteX12285" fmla="*/ 4509127 w 5155357"/>
              <a:gd name="connsiteY12285" fmla="*/ 768701 h 1041673"/>
              <a:gd name="connsiteX12286" fmla="*/ 4529582 w 5155357"/>
              <a:gd name="connsiteY12286" fmla="*/ 805697 h 1041673"/>
              <a:gd name="connsiteX12287" fmla="*/ 4512298 w 5155357"/>
              <a:gd name="connsiteY12287" fmla="*/ 798982 h 1041673"/>
              <a:gd name="connsiteX12288" fmla="*/ 4522370 w 5155357"/>
              <a:gd name="connsiteY12288" fmla="*/ 799541 h 1041673"/>
              <a:gd name="connsiteX12289" fmla="*/ 4529645 w 5155357"/>
              <a:gd name="connsiteY12289" fmla="*/ 801220 h 1041673"/>
              <a:gd name="connsiteX12290" fmla="*/ 4529645 w 5155357"/>
              <a:gd name="connsiteY12290" fmla="*/ 805697 h 1041673"/>
              <a:gd name="connsiteX12291" fmla="*/ 4540899 w 5155357"/>
              <a:gd name="connsiteY12291" fmla="*/ 816329 h 1041673"/>
              <a:gd name="connsiteX12292" fmla="*/ 4539469 w 5155357"/>
              <a:gd name="connsiteY12292" fmla="*/ 815707 h 1041673"/>
              <a:gd name="connsiteX12293" fmla="*/ 4539469 w 5155357"/>
              <a:gd name="connsiteY12293" fmla="*/ 815707 h 1041673"/>
              <a:gd name="connsiteX12294" fmla="*/ 4540091 w 5155357"/>
              <a:gd name="connsiteY12294" fmla="*/ 814650 h 1041673"/>
              <a:gd name="connsiteX12295" fmla="*/ 4540091 w 5155357"/>
              <a:gd name="connsiteY12295" fmla="*/ 814650 h 1041673"/>
              <a:gd name="connsiteX12296" fmla="*/ 4540837 w 5155357"/>
              <a:gd name="connsiteY12296" fmla="*/ 816391 h 1041673"/>
              <a:gd name="connsiteX12297" fmla="*/ 4555760 w 5155357"/>
              <a:gd name="connsiteY12297" fmla="*/ 813531 h 1041673"/>
              <a:gd name="connsiteX12298" fmla="*/ 4533437 w 5155357"/>
              <a:gd name="connsiteY12298" fmla="*/ 806816 h 1041673"/>
              <a:gd name="connsiteX12299" fmla="*/ 4541832 w 5155357"/>
              <a:gd name="connsiteY12299" fmla="*/ 807376 h 1041673"/>
              <a:gd name="connsiteX12300" fmla="*/ 4542391 w 5155357"/>
              <a:gd name="connsiteY12300" fmla="*/ 805137 h 1041673"/>
              <a:gd name="connsiteX12301" fmla="*/ 4546868 w 5155357"/>
              <a:gd name="connsiteY12301" fmla="*/ 806256 h 1041673"/>
              <a:gd name="connsiteX12302" fmla="*/ 4547117 w 5155357"/>
              <a:gd name="connsiteY12302" fmla="*/ 806256 h 1041673"/>
              <a:gd name="connsiteX12303" fmla="*/ 4546558 w 5155357"/>
              <a:gd name="connsiteY12303" fmla="*/ 807749 h 1041673"/>
              <a:gd name="connsiteX12304" fmla="*/ 4546495 w 5155357"/>
              <a:gd name="connsiteY12304" fmla="*/ 808060 h 1041673"/>
              <a:gd name="connsiteX12305" fmla="*/ 4546495 w 5155357"/>
              <a:gd name="connsiteY12305" fmla="*/ 808184 h 1041673"/>
              <a:gd name="connsiteX12306" fmla="*/ 4546495 w 5155357"/>
              <a:gd name="connsiteY12306" fmla="*/ 808308 h 1041673"/>
              <a:gd name="connsiteX12307" fmla="*/ 4548174 w 5155357"/>
              <a:gd name="connsiteY12307" fmla="*/ 809365 h 1041673"/>
              <a:gd name="connsiteX12308" fmla="*/ 4547987 w 5155357"/>
              <a:gd name="connsiteY12308" fmla="*/ 809552 h 1041673"/>
              <a:gd name="connsiteX12309" fmla="*/ 4553023 w 5155357"/>
              <a:gd name="connsiteY12309" fmla="*/ 811231 h 1041673"/>
              <a:gd name="connsiteX12310" fmla="*/ 4553148 w 5155357"/>
              <a:gd name="connsiteY12310" fmla="*/ 811106 h 1041673"/>
              <a:gd name="connsiteX12311" fmla="*/ 4555138 w 5155357"/>
              <a:gd name="connsiteY12311" fmla="*/ 812474 h 1041673"/>
              <a:gd name="connsiteX12312" fmla="*/ 4555884 w 5155357"/>
              <a:gd name="connsiteY12312" fmla="*/ 812847 h 1041673"/>
              <a:gd name="connsiteX12313" fmla="*/ 4555760 w 5155357"/>
              <a:gd name="connsiteY12313" fmla="*/ 812847 h 1041673"/>
              <a:gd name="connsiteX12314" fmla="*/ 4555946 w 5155357"/>
              <a:gd name="connsiteY12314" fmla="*/ 812847 h 1041673"/>
              <a:gd name="connsiteX12315" fmla="*/ 4555946 w 5155357"/>
              <a:gd name="connsiteY12315" fmla="*/ 812847 h 1041673"/>
              <a:gd name="connsiteX12316" fmla="*/ 4555697 w 5155357"/>
              <a:gd name="connsiteY12316" fmla="*/ 813407 h 1041673"/>
              <a:gd name="connsiteX12317" fmla="*/ 4556444 w 5155357"/>
              <a:gd name="connsiteY12317" fmla="*/ 811293 h 1041673"/>
              <a:gd name="connsiteX12318" fmla="*/ 4555822 w 5155357"/>
              <a:gd name="connsiteY12318" fmla="*/ 810982 h 1041673"/>
              <a:gd name="connsiteX12319" fmla="*/ 4554765 w 5155357"/>
              <a:gd name="connsiteY12319" fmla="*/ 810360 h 1041673"/>
              <a:gd name="connsiteX12320" fmla="*/ 4556506 w 5155357"/>
              <a:gd name="connsiteY12320" fmla="*/ 811293 h 1041673"/>
              <a:gd name="connsiteX12321" fmla="*/ 4564713 w 5155357"/>
              <a:gd name="connsiteY12321" fmla="*/ 787292 h 1041673"/>
              <a:gd name="connsiteX12322" fmla="*/ 4566392 w 5155357"/>
              <a:gd name="connsiteY12322" fmla="*/ 785613 h 1041673"/>
              <a:gd name="connsiteX12323" fmla="*/ 4566392 w 5155357"/>
              <a:gd name="connsiteY12323" fmla="*/ 785427 h 1041673"/>
              <a:gd name="connsiteX12324" fmla="*/ 4567635 w 5155357"/>
              <a:gd name="connsiteY12324" fmla="*/ 786360 h 1041673"/>
              <a:gd name="connsiteX12325" fmla="*/ 4564713 w 5155357"/>
              <a:gd name="connsiteY12325" fmla="*/ 787292 h 1041673"/>
              <a:gd name="connsiteX12326" fmla="*/ 4568071 w 5155357"/>
              <a:gd name="connsiteY12326" fmla="*/ 785613 h 1041673"/>
              <a:gd name="connsiteX12327" fmla="*/ 4568071 w 5155357"/>
              <a:gd name="connsiteY12327" fmla="*/ 785800 h 1041673"/>
              <a:gd name="connsiteX12328" fmla="*/ 4566889 w 5155357"/>
              <a:gd name="connsiteY12328" fmla="*/ 784992 h 1041673"/>
              <a:gd name="connsiteX12329" fmla="*/ 4566889 w 5155357"/>
              <a:gd name="connsiteY12329" fmla="*/ 784992 h 1041673"/>
              <a:gd name="connsiteX12330" fmla="*/ 4566889 w 5155357"/>
              <a:gd name="connsiteY12330" fmla="*/ 783872 h 1041673"/>
              <a:gd name="connsiteX12331" fmla="*/ 4569128 w 5155357"/>
              <a:gd name="connsiteY12331" fmla="*/ 784432 h 1041673"/>
              <a:gd name="connsiteX12332" fmla="*/ 4568008 w 5155357"/>
              <a:gd name="connsiteY12332" fmla="*/ 785551 h 1041673"/>
              <a:gd name="connsiteX12333" fmla="*/ 4573107 w 5155357"/>
              <a:gd name="connsiteY12333" fmla="*/ 790090 h 1041673"/>
              <a:gd name="connsiteX12334" fmla="*/ 4571428 w 5155357"/>
              <a:gd name="connsiteY12334" fmla="*/ 786173 h 1041673"/>
              <a:gd name="connsiteX12335" fmla="*/ 4573107 w 5155357"/>
              <a:gd name="connsiteY12335" fmla="*/ 786173 h 1041673"/>
              <a:gd name="connsiteX12336" fmla="*/ 4573107 w 5155357"/>
              <a:gd name="connsiteY12336" fmla="*/ 790090 h 1041673"/>
              <a:gd name="connsiteX12337" fmla="*/ 4570620 w 5155357"/>
              <a:gd name="connsiteY12337" fmla="*/ 777903 h 1041673"/>
              <a:gd name="connsiteX12338" fmla="*/ 4566827 w 5155357"/>
              <a:gd name="connsiteY12338" fmla="*/ 774795 h 1041673"/>
              <a:gd name="connsiteX12339" fmla="*/ 4561294 w 5155357"/>
              <a:gd name="connsiteY12339" fmla="*/ 774795 h 1041673"/>
              <a:gd name="connsiteX12340" fmla="*/ 4555822 w 5155357"/>
              <a:gd name="connsiteY12340" fmla="*/ 772059 h 1041673"/>
              <a:gd name="connsiteX12341" fmla="*/ 4553397 w 5155357"/>
              <a:gd name="connsiteY12341" fmla="*/ 768266 h 1041673"/>
              <a:gd name="connsiteX12342" fmla="*/ 4547552 w 5155357"/>
              <a:gd name="connsiteY12342" fmla="*/ 767893 h 1041673"/>
              <a:gd name="connsiteX12343" fmla="*/ 4556816 w 5155357"/>
              <a:gd name="connsiteY12343" fmla="*/ 767582 h 1041673"/>
              <a:gd name="connsiteX12344" fmla="*/ 4565770 w 5155357"/>
              <a:gd name="connsiteY12344" fmla="*/ 771002 h 1041673"/>
              <a:gd name="connsiteX12345" fmla="*/ 4574039 w 5155357"/>
              <a:gd name="connsiteY12345" fmla="*/ 774795 h 1041673"/>
              <a:gd name="connsiteX12346" fmla="*/ 4577832 w 5155357"/>
              <a:gd name="connsiteY12346" fmla="*/ 778960 h 1041673"/>
              <a:gd name="connsiteX12347" fmla="*/ 4570620 w 5155357"/>
              <a:gd name="connsiteY12347" fmla="*/ 777903 h 1041673"/>
              <a:gd name="connsiteX12348" fmla="*/ 4577024 w 5155357"/>
              <a:gd name="connsiteY12348" fmla="*/ 790650 h 1041673"/>
              <a:gd name="connsiteX12349" fmla="*/ 4579822 w 5155357"/>
              <a:gd name="connsiteY12349" fmla="*/ 791769 h 1041673"/>
              <a:gd name="connsiteX12350" fmla="*/ 4577024 w 5155357"/>
              <a:gd name="connsiteY12350" fmla="*/ 790650 h 1041673"/>
              <a:gd name="connsiteX12351" fmla="*/ 4590454 w 5155357"/>
              <a:gd name="connsiteY12351" fmla="*/ 793013 h 1041673"/>
              <a:gd name="connsiteX12352" fmla="*/ 4589895 w 5155357"/>
              <a:gd name="connsiteY12352" fmla="*/ 794132 h 1041673"/>
              <a:gd name="connsiteX12353" fmla="*/ 4589895 w 5155357"/>
              <a:gd name="connsiteY12353" fmla="*/ 794007 h 1041673"/>
              <a:gd name="connsiteX12354" fmla="*/ 4585418 w 5155357"/>
              <a:gd name="connsiteY12354" fmla="*/ 794007 h 1041673"/>
              <a:gd name="connsiteX12355" fmla="*/ 4585978 w 5155357"/>
              <a:gd name="connsiteY12355" fmla="*/ 791209 h 1041673"/>
              <a:gd name="connsiteX12356" fmla="*/ 4590454 w 5155357"/>
              <a:gd name="connsiteY12356" fmla="*/ 792888 h 1041673"/>
              <a:gd name="connsiteX12357" fmla="*/ 4590517 w 5155357"/>
              <a:gd name="connsiteY12357" fmla="*/ 792888 h 1041673"/>
              <a:gd name="connsiteX12358" fmla="*/ 4590517 w 5155357"/>
              <a:gd name="connsiteY12358" fmla="*/ 793013 h 1041673"/>
              <a:gd name="connsiteX12359" fmla="*/ 4591014 w 5155357"/>
              <a:gd name="connsiteY12359" fmla="*/ 794629 h 1041673"/>
              <a:gd name="connsiteX12360" fmla="*/ 4591574 w 5155357"/>
              <a:gd name="connsiteY12360" fmla="*/ 793448 h 1041673"/>
              <a:gd name="connsiteX12361" fmla="*/ 4593750 w 5155357"/>
              <a:gd name="connsiteY12361" fmla="*/ 791769 h 1041673"/>
              <a:gd name="connsiteX12362" fmla="*/ 4595988 w 5155357"/>
              <a:gd name="connsiteY12362" fmla="*/ 795127 h 1041673"/>
              <a:gd name="connsiteX12363" fmla="*/ 4591014 w 5155357"/>
              <a:gd name="connsiteY12363" fmla="*/ 794629 h 1041673"/>
              <a:gd name="connsiteX12364" fmla="*/ 4786873 w 5155357"/>
              <a:gd name="connsiteY12364" fmla="*/ 829200 h 1041673"/>
              <a:gd name="connsiteX12365" fmla="*/ 4786873 w 5155357"/>
              <a:gd name="connsiteY12365" fmla="*/ 829200 h 1041673"/>
              <a:gd name="connsiteX12366" fmla="*/ 4787992 w 5155357"/>
              <a:gd name="connsiteY12366" fmla="*/ 828640 h 1041673"/>
              <a:gd name="connsiteX12367" fmla="*/ 4787992 w 5155357"/>
              <a:gd name="connsiteY12367" fmla="*/ 829759 h 1041673"/>
              <a:gd name="connsiteX12368" fmla="*/ 4787868 w 5155357"/>
              <a:gd name="connsiteY12368" fmla="*/ 829759 h 1041673"/>
              <a:gd name="connsiteX12369" fmla="*/ 4787868 w 5155357"/>
              <a:gd name="connsiteY12369" fmla="*/ 829759 h 1041673"/>
              <a:gd name="connsiteX12370" fmla="*/ 4787495 w 5155357"/>
              <a:gd name="connsiteY12370" fmla="*/ 829759 h 1041673"/>
              <a:gd name="connsiteX12371" fmla="*/ 4786873 w 5155357"/>
              <a:gd name="connsiteY12371" fmla="*/ 829635 h 1041673"/>
              <a:gd name="connsiteX12372" fmla="*/ 4786935 w 5155357"/>
              <a:gd name="connsiteY12372" fmla="*/ 829262 h 1041673"/>
              <a:gd name="connsiteX12373" fmla="*/ 4786126 w 5155357"/>
              <a:gd name="connsiteY12373" fmla="*/ 831936 h 1041673"/>
              <a:gd name="connsiteX12374" fmla="*/ 4786251 w 5155357"/>
              <a:gd name="connsiteY12374" fmla="*/ 831625 h 1041673"/>
              <a:gd name="connsiteX12375" fmla="*/ 4786562 w 5155357"/>
              <a:gd name="connsiteY12375" fmla="*/ 830754 h 1041673"/>
              <a:gd name="connsiteX12376" fmla="*/ 4787308 w 5155357"/>
              <a:gd name="connsiteY12376" fmla="*/ 830879 h 1041673"/>
              <a:gd name="connsiteX12377" fmla="*/ 4787433 w 5155357"/>
              <a:gd name="connsiteY12377" fmla="*/ 830879 h 1041673"/>
              <a:gd name="connsiteX12378" fmla="*/ 4787433 w 5155357"/>
              <a:gd name="connsiteY12378" fmla="*/ 831998 h 1041673"/>
              <a:gd name="connsiteX12379" fmla="*/ 4786126 w 5155357"/>
              <a:gd name="connsiteY12379" fmla="*/ 831998 h 1041673"/>
              <a:gd name="connsiteX12380" fmla="*/ 4786126 w 5155357"/>
              <a:gd name="connsiteY12380" fmla="*/ 831936 h 1041673"/>
              <a:gd name="connsiteX12381" fmla="*/ 4740054 w 5155357"/>
              <a:gd name="connsiteY12381" fmla="*/ 820806 h 1041673"/>
              <a:gd name="connsiteX12382" fmla="*/ 4748945 w 5155357"/>
              <a:gd name="connsiteY12382" fmla="*/ 822485 h 1041673"/>
              <a:gd name="connsiteX12383" fmla="*/ 4776303 w 5155357"/>
              <a:gd name="connsiteY12383" fmla="*/ 826402 h 1041673"/>
              <a:gd name="connsiteX12384" fmla="*/ 4777982 w 5155357"/>
              <a:gd name="connsiteY12384" fmla="*/ 828640 h 1041673"/>
              <a:gd name="connsiteX12385" fmla="*/ 4785816 w 5155357"/>
              <a:gd name="connsiteY12385" fmla="*/ 828640 h 1041673"/>
              <a:gd name="connsiteX12386" fmla="*/ 4785816 w 5155357"/>
              <a:gd name="connsiteY12386" fmla="*/ 828640 h 1041673"/>
              <a:gd name="connsiteX12387" fmla="*/ 4785692 w 5155357"/>
              <a:gd name="connsiteY12387" fmla="*/ 828827 h 1041673"/>
              <a:gd name="connsiteX12388" fmla="*/ 4785567 w 5155357"/>
              <a:gd name="connsiteY12388" fmla="*/ 829262 h 1041673"/>
              <a:gd name="connsiteX12389" fmla="*/ 4785132 w 5155357"/>
              <a:gd name="connsiteY12389" fmla="*/ 829759 h 1041673"/>
              <a:gd name="connsiteX12390" fmla="*/ 4785318 w 5155357"/>
              <a:gd name="connsiteY12390" fmla="*/ 829759 h 1041673"/>
              <a:gd name="connsiteX12391" fmla="*/ 4784883 w 5155357"/>
              <a:gd name="connsiteY12391" fmla="*/ 831003 h 1041673"/>
              <a:gd name="connsiteX12392" fmla="*/ 4778417 w 5155357"/>
              <a:gd name="connsiteY12392" fmla="*/ 829200 h 1041673"/>
              <a:gd name="connsiteX12393" fmla="*/ 4772820 w 5155357"/>
              <a:gd name="connsiteY12393" fmla="*/ 829200 h 1041673"/>
              <a:gd name="connsiteX12394" fmla="*/ 4763867 w 5155357"/>
              <a:gd name="connsiteY12394" fmla="*/ 826961 h 1041673"/>
              <a:gd name="connsiteX12395" fmla="*/ 4762188 w 5155357"/>
              <a:gd name="connsiteY12395" fmla="*/ 827521 h 1041673"/>
              <a:gd name="connsiteX12396" fmla="*/ 4752178 w 5155357"/>
              <a:gd name="connsiteY12396" fmla="*/ 823604 h 1041673"/>
              <a:gd name="connsiteX12397" fmla="*/ 4739867 w 5155357"/>
              <a:gd name="connsiteY12397" fmla="*/ 821925 h 1041673"/>
              <a:gd name="connsiteX12398" fmla="*/ 4739680 w 5155357"/>
              <a:gd name="connsiteY12398" fmla="*/ 821925 h 1041673"/>
              <a:gd name="connsiteX12399" fmla="*/ 4739929 w 5155357"/>
              <a:gd name="connsiteY12399" fmla="*/ 820806 h 1041673"/>
              <a:gd name="connsiteX12400" fmla="*/ 4688633 w 5155357"/>
              <a:gd name="connsiteY12400" fmla="*/ 806319 h 1041673"/>
              <a:gd name="connsiteX12401" fmla="*/ 4692550 w 5155357"/>
              <a:gd name="connsiteY12401" fmla="*/ 807997 h 1041673"/>
              <a:gd name="connsiteX12402" fmla="*/ 4703741 w 5155357"/>
              <a:gd name="connsiteY12402" fmla="*/ 809117 h 1041673"/>
              <a:gd name="connsiteX12403" fmla="*/ 4705980 w 5155357"/>
              <a:gd name="connsiteY12403" fmla="*/ 810795 h 1041673"/>
              <a:gd name="connsiteX12404" fmla="*/ 4712695 w 5155357"/>
              <a:gd name="connsiteY12404" fmla="*/ 811914 h 1041673"/>
              <a:gd name="connsiteX12405" fmla="*/ 4717172 w 5155357"/>
              <a:gd name="connsiteY12405" fmla="*/ 811914 h 1041673"/>
              <a:gd name="connsiteX12406" fmla="*/ 4719410 w 5155357"/>
              <a:gd name="connsiteY12406" fmla="*/ 813593 h 1041673"/>
              <a:gd name="connsiteX12407" fmla="*/ 4733338 w 5155357"/>
              <a:gd name="connsiteY12407" fmla="*/ 818070 h 1041673"/>
              <a:gd name="connsiteX12408" fmla="*/ 4738934 w 5155357"/>
              <a:gd name="connsiteY12408" fmla="*/ 820308 h 1041673"/>
              <a:gd name="connsiteX12409" fmla="*/ 4738934 w 5155357"/>
              <a:gd name="connsiteY12409" fmla="*/ 820308 h 1041673"/>
              <a:gd name="connsiteX12410" fmla="*/ 4738810 w 5155357"/>
              <a:gd name="connsiteY12410" fmla="*/ 820495 h 1041673"/>
              <a:gd name="connsiteX12411" fmla="*/ 4738623 w 5155357"/>
              <a:gd name="connsiteY12411" fmla="*/ 821303 h 1041673"/>
              <a:gd name="connsiteX12412" fmla="*/ 4736136 w 5155357"/>
              <a:gd name="connsiteY12412" fmla="*/ 820930 h 1041673"/>
              <a:gd name="connsiteX12413" fmla="*/ 4714934 w 5155357"/>
              <a:gd name="connsiteY12413" fmla="*/ 816454 h 1041673"/>
              <a:gd name="connsiteX12414" fmla="*/ 4714374 w 5155357"/>
              <a:gd name="connsiteY12414" fmla="*/ 815894 h 1041673"/>
              <a:gd name="connsiteX12415" fmla="*/ 4710457 w 5155357"/>
              <a:gd name="connsiteY12415" fmla="*/ 812536 h 1041673"/>
              <a:gd name="connsiteX12416" fmla="*/ 4705980 w 5155357"/>
              <a:gd name="connsiteY12416" fmla="*/ 815334 h 1041673"/>
              <a:gd name="connsiteX12417" fmla="*/ 4680861 w 5155357"/>
              <a:gd name="connsiteY12417" fmla="*/ 805821 h 1041673"/>
              <a:gd name="connsiteX12418" fmla="*/ 4688695 w 5155357"/>
              <a:gd name="connsiteY12418" fmla="*/ 806381 h 1041673"/>
              <a:gd name="connsiteX12419" fmla="*/ 4675824 w 5155357"/>
              <a:gd name="connsiteY12419" fmla="*/ 816329 h 1041673"/>
              <a:gd name="connsiteX12420" fmla="*/ 4678062 w 5155357"/>
              <a:gd name="connsiteY12420" fmla="*/ 817448 h 1041673"/>
              <a:gd name="connsiteX12421" fmla="*/ 4674145 w 5155357"/>
              <a:gd name="connsiteY12421" fmla="*/ 819127 h 1041673"/>
              <a:gd name="connsiteX12422" fmla="*/ 4675824 w 5155357"/>
              <a:gd name="connsiteY12422" fmla="*/ 816329 h 1041673"/>
              <a:gd name="connsiteX12423" fmla="*/ 4671534 w 5155357"/>
              <a:gd name="connsiteY12423" fmla="*/ 803707 h 1041673"/>
              <a:gd name="connsiteX12424" fmla="*/ 4674705 w 5155357"/>
              <a:gd name="connsiteY12424" fmla="*/ 805137 h 1041673"/>
              <a:gd name="connsiteX12425" fmla="*/ 4671472 w 5155357"/>
              <a:gd name="connsiteY12425" fmla="*/ 804142 h 1041673"/>
              <a:gd name="connsiteX12426" fmla="*/ 4671596 w 5155357"/>
              <a:gd name="connsiteY12426" fmla="*/ 803707 h 1041673"/>
              <a:gd name="connsiteX12427" fmla="*/ 4660155 w 5155357"/>
              <a:gd name="connsiteY12427" fmla="*/ 800163 h 1041673"/>
              <a:gd name="connsiteX12428" fmla="*/ 4655678 w 5155357"/>
              <a:gd name="connsiteY12428" fmla="*/ 799044 h 1041673"/>
              <a:gd name="connsiteX12429" fmla="*/ 4660155 w 5155357"/>
              <a:gd name="connsiteY12429" fmla="*/ 800163 h 1041673"/>
              <a:gd name="connsiteX12430" fmla="*/ 4653129 w 5155357"/>
              <a:gd name="connsiteY12430" fmla="*/ 798919 h 1041673"/>
              <a:gd name="connsiteX12431" fmla="*/ 4654560 w 5155357"/>
              <a:gd name="connsiteY12431" fmla="*/ 800163 h 1041673"/>
              <a:gd name="connsiteX12432" fmla="*/ 4653067 w 5155357"/>
              <a:gd name="connsiteY12432" fmla="*/ 799168 h 1041673"/>
              <a:gd name="connsiteX12433" fmla="*/ 4653129 w 5155357"/>
              <a:gd name="connsiteY12433" fmla="*/ 798919 h 1041673"/>
              <a:gd name="connsiteX12434" fmla="*/ 4651823 w 5155357"/>
              <a:gd name="connsiteY12434" fmla="*/ 797925 h 1041673"/>
              <a:gd name="connsiteX12435" fmla="*/ 4652010 w 5155357"/>
              <a:gd name="connsiteY12435" fmla="*/ 797925 h 1041673"/>
              <a:gd name="connsiteX12436" fmla="*/ 4651761 w 5155357"/>
              <a:gd name="connsiteY12436" fmla="*/ 799044 h 1041673"/>
              <a:gd name="connsiteX12437" fmla="*/ 4649585 w 5155357"/>
              <a:gd name="connsiteY12437" fmla="*/ 797365 h 1041673"/>
              <a:gd name="connsiteX12438" fmla="*/ 4651823 w 5155357"/>
              <a:gd name="connsiteY12438" fmla="*/ 797925 h 1041673"/>
              <a:gd name="connsiteX12439" fmla="*/ 4619989 w 5155357"/>
              <a:gd name="connsiteY12439" fmla="*/ 788971 h 1041673"/>
              <a:gd name="connsiteX12440" fmla="*/ 4622227 w 5155357"/>
              <a:gd name="connsiteY12440" fmla="*/ 788971 h 1041673"/>
              <a:gd name="connsiteX12441" fmla="*/ 4628382 w 5155357"/>
              <a:gd name="connsiteY12441" fmla="*/ 791209 h 1041673"/>
              <a:gd name="connsiteX12442" fmla="*/ 4631740 w 5155357"/>
              <a:gd name="connsiteY12442" fmla="*/ 788971 h 1041673"/>
              <a:gd name="connsiteX12443" fmla="*/ 4631181 w 5155357"/>
              <a:gd name="connsiteY12443" fmla="*/ 792329 h 1041673"/>
              <a:gd name="connsiteX12444" fmla="*/ 4643430 w 5155357"/>
              <a:gd name="connsiteY12444" fmla="*/ 795127 h 1041673"/>
              <a:gd name="connsiteX12445" fmla="*/ 4641751 w 5155357"/>
              <a:gd name="connsiteY12445" fmla="*/ 796805 h 1041673"/>
              <a:gd name="connsiteX12446" fmla="*/ 4612714 w 5155357"/>
              <a:gd name="connsiteY12446" fmla="*/ 787852 h 1041673"/>
              <a:gd name="connsiteX12447" fmla="*/ 4619989 w 5155357"/>
              <a:gd name="connsiteY12447" fmla="*/ 788971 h 1041673"/>
              <a:gd name="connsiteX12448" fmla="*/ 4604382 w 5155357"/>
              <a:gd name="connsiteY12448" fmla="*/ 785054 h 1041673"/>
              <a:gd name="connsiteX12449" fmla="*/ 4604382 w 5155357"/>
              <a:gd name="connsiteY12449" fmla="*/ 784930 h 1041673"/>
              <a:gd name="connsiteX12450" fmla="*/ 4607180 w 5155357"/>
              <a:gd name="connsiteY12450" fmla="*/ 786733 h 1041673"/>
              <a:gd name="connsiteX12451" fmla="*/ 4604382 w 5155357"/>
              <a:gd name="connsiteY12451" fmla="*/ 785054 h 1041673"/>
              <a:gd name="connsiteX12452" fmla="*/ 4602703 w 5155357"/>
              <a:gd name="connsiteY12452" fmla="*/ 783375 h 1041673"/>
              <a:gd name="connsiteX12453" fmla="*/ 4602703 w 5155357"/>
              <a:gd name="connsiteY12453" fmla="*/ 784370 h 1041673"/>
              <a:gd name="connsiteX12454" fmla="*/ 4602517 w 5155357"/>
              <a:gd name="connsiteY12454" fmla="*/ 784867 h 1041673"/>
              <a:gd name="connsiteX12455" fmla="*/ 4598164 w 5155357"/>
              <a:gd name="connsiteY12455" fmla="*/ 782878 h 1041673"/>
              <a:gd name="connsiteX12456" fmla="*/ 4602641 w 5155357"/>
              <a:gd name="connsiteY12456" fmla="*/ 783437 h 1041673"/>
              <a:gd name="connsiteX12457" fmla="*/ 4610475 w 5155357"/>
              <a:gd name="connsiteY12457" fmla="*/ 801780 h 1041673"/>
              <a:gd name="connsiteX12458" fmla="*/ 4602703 w 5155357"/>
              <a:gd name="connsiteY12458" fmla="*/ 801220 h 1041673"/>
              <a:gd name="connsiteX12459" fmla="*/ 4597108 w 5155357"/>
              <a:gd name="connsiteY12459" fmla="*/ 797862 h 1041673"/>
              <a:gd name="connsiteX12460" fmla="*/ 4610538 w 5155357"/>
              <a:gd name="connsiteY12460" fmla="*/ 797303 h 1041673"/>
              <a:gd name="connsiteX12461" fmla="*/ 4610538 w 5155357"/>
              <a:gd name="connsiteY12461" fmla="*/ 800660 h 1041673"/>
              <a:gd name="connsiteX12462" fmla="*/ 4610724 w 5155357"/>
              <a:gd name="connsiteY12462" fmla="*/ 800660 h 1041673"/>
              <a:gd name="connsiteX12463" fmla="*/ 4610475 w 5155357"/>
              <a:gd name="connsiteY12463" fmla="*/ 801780 h 1041673"/>
              <a:gd name="connsiteX12464" fmla="*/ 4611159 w 5155357"/>
              <a:gd name="connsiteY12464" fmla="*/ 801842 h 1041673"/>
              <a:gd name="connsiteX12465" fmla="*/ 4611284 w 5155357"/>
              <a:gd name="connsiteY12465" fmla="*/ 801158 h 1041673"/>
              <a:gd name="connsiteX12466" fmla="*/ 4613833 w 5155357"/>
              <a:gd name="connsiteY12466" fmla="*/ 800101 h 1041673"/>
              <a:gd name="connsiteX12467" fmla="*/ 4614393 w 5155357"/>
              <a:gd name="connsiteY12467" fmla="*/ 802339 h 1041673"/>
              <a:gd name="connsiteX12468" fmla="*/ 4611098 w 5155357"/>
              <a:gd name="connsiteY12468" fmla="*/ 801842 h 1041673"/>
              <a:gd name="connsiteX12469" fmla="*/ 4639512 w 5155357"/>
              <a:gd name="connsiteY12469" fmla="*/ 815210 h 1041673"/>
              <a:gd name="connsiteX12470" fmla="*/ 4641751 w 5155357"/>
              <a:gd name="connsiteY12470" fmla="*/ 814091 h 1041673"/>
              <a:gd name="connsiteX12471" fmla="*/ 4639512 w 5155357"/>
              <a:gd name="connsiteY12471" fmla="*/ 815210 h 1041673"/>
              <a:gd name="connsiteX12472" fmla="*/ 4646787 w 5155357"/>
              <a:gd name="connsiteY12472" fmla="*/ 817448 h 1041673"/>
              <a:gd name="connsiteX12473" fmla="*/ 4644549 w 5155357"/>
              <a:gd name="connsiteY12473" fmla="*/ 815770 h 1041673"/>
              <a:gd name="connsiteX12474" fmla="*/ 4646787 w 5155357"/>
              <a:gd name="connsiteY12474" fmla="*/ 816329 h 1041673"/>
              <a:gd name="connsiteX12475" fmla="*/ 4646787 w 5155357"/>
              <a:gd name="connsiteY12475" fmla="*/ 817448 h 1041673"/>
              <a:gd name="connsiteX12476" fmla="*/ 4648466 w 5155357"/>
              <a:gd name="connsiteY12476" fmla="*/ 813531 h 1041673"/>
              <a:gd name="connsiteX12477" fmla="*/ 4646227 w 5155357"/>
              <a:gd name="connsiteY12477" fmla="*/ 810733 h 1041673"/>
              <a:gd name="connsiteX12478" fmla="*/ 4618870 w 5155357"/>
              <a:gd name="connsiteY12478" fmla="*/ 804578 h 1041673"/>
              <a:gd name="connsiteX12479" fmla="*/ 4617750 w 5155357"/>
              <a:gd name="connsiteY12479" fmla="*/ 798982 h 1041673"/>
              <a:gd name="connsiteX12480" fmla="*/ 4627823 w 5155357"/>
              <a:gd name="connsiteY12480" fmla="*/ 800660 h 1041673"/>
              <a:gd name="connsiteX12481" fmla="*/ 4647906 w 5155357"/>
              <a:gd name="connsiteY12481" fmla="*/ 808495 h 1041673"/>
              <a:gd name="connsiteX12482" fmla="*/ 4665192 w 5155357"/>
              <a:gd name="connsiteY12482" fmla="*/ 811852 h 1041673"/>
              <a:gd name="connsiteX12483" fmla="*/ 4665751 w 5155357"/>
              <a:gd name="connsiteY12483" fmla="*/ 814650 h 1041673"/>
              <a:gd name="connsiteX12484" fmla="*/ 4648466 w 5155357"/>
              <a:gd name="connsiteY12484" fmla="*/ 813531 h 1041673"/>
              <a:gd name="connsiteX12485" fmla="*/ 4670228 w 5155357"/>
              <a:gd name="connsiteY12485" fmla="*/ 804080 h 1041673"/>
              <a:gd name="connsiteX12486" fmla="*/ 4670228 w 5155357"/>
              <a:gd name="connsiteY12486" fmla="*/ 804080 h 1041673"/>
              <a:gd name="connsiteX12487" fmla="*/ 4665192 w 5155357"/>
              <a:gd name="connsiteY12487" fmla="*/ 802401 h 1041673"/>
              <a:gd name="connsiteX12488" fmla="*/ 4670228 w 5155357"/>
              <a:gd name="connsiteY12488" fmla="*/ 803521 h 1041673"/>
              <a:gd name="connsiteX12489" fmla="*/ 4670414 w 5155357"/>
              <a:gd name="connsiteY12489" fmla="*/ 803521 h 1041673"/>
              <a:gd name="connsiteX12490" fmla="*/ 4670228 w 5155357"/>
              <a:gd name="connsiteY12490" fmla="*/ 804080 h 1041673"/>
              <a:gd name="connsiteX12491" fmla="*/ 4670788 w 5155357"/>
              <a:gd name="connsiteY12491" fmla="*/ 825283 h 1041673"/>
              <a:gd name="connsiteX12492" fmla="*/ 4678622 w 5155357"/>
              <a:gd name="connsiteY12492" fmla="*/ 827521 h 1041673"/>
              <a:gd name="connsiteX12493" fmla="*/ 4670788 w 5155357"/>
              <a:gd name="connsiteY12493" fmla="*/ 825283 h 1041673"/>
              <a:gd name="connsiteX12494" fmla="*/ 4796386 w 5155357"/>
              <a:gd name="connsiteY12494" fmla="*/ 850402 h 1041673"/>
              <a:gd name="connsiteX12495" fmla="*/ 4756779 w 5155357"/>
              <a:gd name="connsiteY12495" fmla="*/ 839770 h 1041673"/>
              <a:gd name="connsiteX12496" fmla="*/ 4728861 w 5155357"/>
              <a:gd name="connsiteY12496" fmla="*/ 833055 h 1041673"/>
              <a:gd name="connsiteX12497" fmla="*/ 4712695 w 5155357"/>
              <a:gd name="connsiteY12497" fmla="*/ 831936 h 1041673"/>
              <a:gd name="connsiteX12498" fmla="*/ 4712695 w 5155357"/>
              <a:gd name="connsiteY12498" fmla="*/ 829138 h 1041673"/>
              <a:gd name="connsiteX12499" fmla="*/ 4708778 w 5155357"/>
              <a:gd name="connsiteY12499" fmla="*/ 830257 h 1041673"/>
              <a:gd name="connsiteX12500" fmla="*/ 4704861 w 5155357"/>
              <a:gd name="connsiteY12500" fmla="*/ 826899 h 1041673"/>
              <a:gd name="connsiteX12501" fmla="*/ 4702063 w 5155357"/>
              <a:gd name="connsiteY12501" fmla="*/ 828018 h 1041673"/>
              <a:gd name="connsiteX12502" fmla="*/ 4691430 w 5155357"/>
              <a:gd name="connsiteY12502" fmla="*/ 822982 h 1041673"/>
              <a:gd name="connsiteX12503" fmla="*/ 4682477 w 5155357"/>
              <a:gd name="connsiteY12503" fmla="*/ 821303 h 1041673"/>
              <a:gd name="connsiteX12504" fmla="*/ 4680798 w 5155357"/>
              <a:gd name="connsiteY12504" fmla="*/ 817946 h 1041673"/>
              <a:gd name="connsiteX12505" fmla="*/ 4681358 w 5155357"/>
              <a:gd name="connsiteY12505" fmla="*/ 816827 h 1041673"/>
              <a:gd name="connsiteX12506" fmla="*/ 4682477 w 5155357"/>
              <a:gd name="connsiteY12506" fmla="*/ 816827 h 1041673"/>
              <a:gd name="connsiteX12507" fmla="*/ 4686394 w 5155357"/>
              <a:gd name="connsiteY12507" fmla="*/ 817386 h 1041673"/>
              <a:gd name="connsiteX12508" fmla="*/ 4690871 w 5155357"/>
              <a:gd name="connsiteY12508" fmla="*/ 820184 h 1041673"/>
              <a:gd name="connsiteX12509" fmla="*/ 4692550 w 5155357"/>
              <a:gd name="connsiteY12509" fmla="*/ 819065 h 1041673"/>
              <a:gd name="connsiteX12510" fmla="*/ 4698146 w 5155357"/>
              <a:gd name="connsiteY12510" fmla="*/ 820744 h 1041673"/>
              <a:gd name="connsiteX12511" fmla="*/ 4698705 w 5155357"/>
              <a:gd name="connsiteY12511" fmla="*/ 822982 h 1041673"/>
              <a:gd name="connsiteX12512" fmla="*/ 4702623 w 5155357"/>
              <a:gd name="connsiteY12512" fmla="*/ 821303 h 1041673"/>
              <a:gd name="connsiteX12513" fmla="*/ 4721027 w 5155357"/>
              <a:gd name="connsiteY12513" fmla="*/ 825780 h 1041673"/>
              <a:gd name="connsiteX12514" fmla="*/ 4724385 w 5155357"/>
              <a:gd name="connsiteY12514" fmla="*/ 824661 h 1041673"/>
              <a:gd name="connsiteX12515" fmla="*/ 4724385 w 5155357"/>
              <a:gd name="connsiteY12515" fmla="*/ 826899 h 1041673"/>
              <a:gd name="connsiteX12516" fmla="*/ 4737193 w 5155357"/>
              <a:gd name="connsiteY12516" fmla="*/ 829697 h 1041673"/>
              <a:gd name="connsiteX12517" fmla="*/ 4738872 w 5155357"/>
              <a:gd name="connsiteY12517" fmla="*/ 832495 h 1041673"/>
              <a:gd name="connsiteX12518" fmla="*/ 4759515 w 5155357"/>
              <a:gd name="connsiteY12518" fmla="*/ 836412 h 1041673"/>
              <a:gd name="connsiteX12519" fmla="*/ 4763432 w 5155357"/>
              <a:gd name="connsiteY12519" fmla="*/ 834174 h 1041673"/>
              <a:gd name="connsiteX12520" fmla="*/ 4763992 w 5155357"/>
              <a:gd name="connsiteY12520" fmla="*/ 836412 h 1041673"/>
              <a:gd name="connsiteX12521" fmla="*/ 4772945 w 5155357"/>
              <a:gd name="connsiteY12521" fmla="*/ 837532 h 1041673"/>
              <a:gd name="connsiteX12522" fmla="*/ 4776303 w 5155357"/>
              <a:gd name="connsiteY12522" fmla="*/ 839210 h 1041673"/>
              <a:gd name="connsiteX12523" fmla="*/ 4775183 w 5155357"/>
              <a:gd name="connsiteY12523" fmla="*/ 840330 h 1041673"/>
              <a:gd name="connsiteX12524" fmla="*/ 4784697 w 5155357"/>
              <a:gd name="connsiteY12524" fmla="*/ 842568 h 1041673"/>
              <a:gd name="connsiteX12525" fmla="*/ 4787495 w 5155357"/>
              <a:gd name="connsiteY12525" fmla="*/ 840889 h 1041673"/>
              <a:gd name="connsiteX12526" fmla="*/ 4804220 w 5155357"/>
              <a:gd name="connsiteY12526" fmla="*/ 847045 h 1041673"/>
              <a:gd name="connsiteX12527" fmla="*/ 4808138 w 5155357"/>
              <a:gd name="connsiteY12527" fmla="*/ 848164 h 1041673"/>
              <a:gd name="connsiteX12528" fmla="*/ 4796386 w 5155357"/>
              <a:gd name="connsiteY12528" fmla="*/ 850402 h 1041673"/>
              <a:gd name="connsiteX12529" fmla="*/ 4810376 w 5155357"/>
              <a:gd name="connsiteY12529" fmla="*/ 850402 h 1041673"/>
              <a:gd name="connsiteX12530" fmla="*/ 4810935 w 5155357"/>
              <a:gd name="connsiteY12530" fmla="*/ 849283 h 1041673"/>
              <a:gd name="connsiteX12531" fmla="*/ 4812055 w 5155357"/>
              <a:gd name="connsiteY12531" fmla="*/ 849283 h 1041673"/>
              <a:gd name="connsiteX12532" fmla="*/ 4810376 w 5155357"/>
              <a:gd name="connsiteY12532" fmla="*/ 850402 h 1041673"/>
              <a:gd name="connsiteX12533" fmla="*/ 4814729 w 5155357"/>
              <a:gd name="connsiteY12533" fmla="*/ 850402 h 1041673"/>
              <a:gd name="connsiteX12534" fmla="*/ 4812552 w 5155357"/>
              <a:gd name="connsiteY12534" fmla="*/ 849283 h 1041673"/>
              <a:gd name="connsiteX12535" fmla="*/ 4814790 w 5155357"/>
              <a:gd name="connsiteY12535" fmla="*/ 849843 h 1041673"/>
              <a:gd name="connsiteX12536" fmla="*/ 4814852 w 5155357"/>
              <a:gd name="connsiteY12536" fmla="*/ 849843 h 1041673"/>
              <a:gd name="connsiteX12537" fmla="*/ 4814729 w 5155357"/>
              <a:gd name="connsiteY12537" fmla="*/ 850402 h 1041673"/>
              <a:gd name="connsiteX12538" fmla="*/ 4816469 w 5155357"/>
              <a:gd name="connsiteY12538" fmla="*/ 850962 h 1041673"/>
              <a:gd name="connsiteX12539" fmla="*/ 4816407 w 5155357"/>
              <a:gd name="connsiteY12539" fmla="*/ 850962 h 1041673"/>
              <a:gd name="connsiteX12540" fmla="*/ 4816531 w 5155357"/>
              <a:gd name="connsiteY12540" fmla="*/ 850402 h 1041673"/>
              <a:gd name="connsiteX12541" fmla="*/ 4825982 w 5155357"/>
              <a:gd name="connsiteY12541" fmla="*/ 853760 h 1041673"/>
              <a:gd name="connsiteX12542" fmla="*/ 4816469 w 5155357"/>
              <a:gd name="connsiteY12542" fmla="*/ 850962 h 1041673"/>
              <a:gd name="connsiteX12543" fmla="*/ 4803102 w 5155357"/>
              <a:gd name="connsiteY12543" fmla="*/ 834796 h 1041673"/>
              <a:gd name="connsiteX12544" fmla="*/ 4808697 w 5155357"/>
              <a:gd name="connsiteY12544" fmla="*/ 833117 h 1041673"/>
              <a:gd name="connsiteX12545" fmla="*/ 4814293 w 5155357"/>
              <a:gd name="connsiteY12545" fmla="*/ 835355 h 1041673"/>
              <a:gd name="connsiteX12546" fmla="*/ 4827102 w 5155357"/>
              <a:gd name="connsiteY12546" fmla="*/ 839273 h 1041673"/>
              <a:gd name="connsiteX12547" fmla="*/ 4803102 w 5155357"/>
              <a:gd name="connsiteY12547" fmla="*/ 834796 h 1041673"/>
              <a:gd name="connsiteX12548" fmla="*/ 4844573 w 5155357"/>
              <a:gd name="connsiteY12548" fmla="*/ 855004 h 1041673"/>
              <a:gd name="connsiteX12549" fmla="*/ 4844324 w 5155357"/>
              <a:gd name="connsiteY12549" fmla="*/ 855998 h 1041673"/>
              <a:gd name="connsiteX12550" fmla="*/ 4837112 w 5155357"/>
              <a:gd name="connsiteY12550" fmla="*/ 855439 h 1041673"/>
              <a:gd name="connsiteX12551" fmla="*/ 4844387 w 5155357"/>
              <a:gd name="connsiteY12551" fmla="*/ 854879 h 1041673"/>
              <a:gd name="connsiteX12552" fmla="*/ 4844636 w 5155357"/>
              <a:gd name="connsiteY12552" fmla="*/ 854879 h 1041673"/>
              <a:gd name="connsiteX12553" fmla="*/ 4844636 w 5155357"/>
              <a:gd name="connsiteY12553" fmla="*/ 855004 h 1041673"/>
              <a:gd name="connsiteX12554" fmla="*/ 4845631 w 5155357"/>
              <a:gd name="connsiteY12554" fmla="*/ 856185 h 1041673"/>
              <a:gd name="connsiteX12555" fmla="*/ 4845817 w 5155357"/>
              <a:gd name="connsiteY12555" fmla="*/ 855563 h 1041673"/>
              <a:gd name="connsiteX12556" fmla="*/ 4848304 w 5155357"/>
              <a:gd name="connsiteY12556" fmla="*/ 855501 h 1041673"/>
              <a:gd name="connsiteX12557" fmla="*/ 4845631 w 5155357"/>
              <a:gd name="connsiteY12557" fmla="*/ 856247 h 1041673"/>
              <a:gd name="connsiteX12558" fmla="*/ 4905818 w 5155357"/>
              <a:gd name="connsiteY12558" fmla="*/ 851522 h 1041673"/>
              <a:gd name="connsiteX12559" fmla="*/ 4906938 w 5155357"/>
              <a:gd name="connsiteY12559" fmla="*/ 851522 h 1041673"/>
              <a:gd name="connsiteX12560" fmla="*/ 4906938 w 5155357"/>
              <a:gd name="connsiteY12560" fmla="*/ 852641 h 1041673"/>
              <a:gd name="connsiteX12561" fmla="*/ 4905818 w 5155357"/>
              <a:gd name="connsiteY12561" fmla="*/ 852641 h 1041673"/>
              <a:gd name="connsiteX12562" fmla="*/ 4905818 w 5155357"/>
              <a:gd name="connsiteY12562" fmla="*/ 851522 h 1041673"/>
              <a:gd name="connsiteX12563" fmla="*/ 4903580 w 5155357"/>
              <a:gd name="connsiteY12563" fmla="*/ 851522 h 1041673"/>
              <a:gd name="connsiteX12564" fmla="*/ 4896305 w 5155357"/>
              <a:gd name="connsiteY12564" fmla="*/ 849283 h 1041673"/>
              <a:gd name="connsiteX12565" fmla="*/ 4903580 w 5155357"/>
              <a:gd name="connsiteY12565" fmla="*/ 851522 h 1041673"/>
              <a:gd name="connsiteX12566" fmla="*/ 4853341 w 5155357"/>
              <a:gd name="connsiteY12566" fmla="*/ 856558 h 1041673"/>
              <a:gd name="connsiteX12567" fmla="*/ 4860616 w 5155357"/>
              <a:gd name="connsiteY12567" fmla="*/ 859356 h 1041673"/>
              <a:gd name="connsiteX12568" fmla="*/ 4853341 w 5155357"/>
              <a:gd name="connsiteY12568" fmla="*/ 856558 h 1041673"/>
              <a:gd name="connsiteX12569" fmla="*/ 4872864 w 5155357"/>
              <a:gd name="connsiteY12569" fmla="*/ 847045 h 1041673"/>
              <a:gd name="connsiteX12570" fmla="*/ 4861734 w 5155357"/>
              <a:gd name="connsiteY12570" fmla="*/ 844247 h 1041673"/>
              <a:gd name="connsiteX12571" fmla="*/ 4872864 w 5155357"/>
              <a:gd name="connsiteY12571" fmla="*/ 846485 h 1041673"/>
              <a:gd name="connsiteX12572" fmla="*/ 4872864 w 5155357"/>
              <a:gd name="connsiteY12572" fmla="*/ 847045 h 1041673"/>
              <a:gd name="connsiteX12573" fmla="*/ 4874543 w 5155357"/>
              <a:gd name="connsiteY12573" fmla="*/ 847604 h 1041673"/>
              <a:gd name="connsiteX12574" fmla="*/ 4874543 w 5155357"/>
              <a:gd name="connsiteY12574" fmla="*/ 847356 h 1041673"/>
              <a:gd name="connsiteX12575" fmla="*/ 4874543 w 5155357"/>
              <a:gd name="connsiteY12575" fmla="*/ 847356 h 1041673"/>
              <a:gd name="connsiteX12576" fmla="*/ 4874543 w 5155357"/>
              <a:gd name="connsiteY12576" fmla="*/ 846485 h 1041673"/>
              <a:gd name="connsiteX12577" fmla="*/ 4890709 w 5155357"/>
              <a:gd name="connsiteY12577" fmla="*/ 847604 h 1041673"/>
              <a:gd name="connsiteX12578" fmla="*/ 4891269 w 5155357"/>
              <a:gd name="connsiteY12578" fmla="*/ 849283 h 1041673"/>
              <a:gd name="connsiteX12579" fmla="*/ 4874543 w 5155357"/>
              <a:gd name="connsiteY12579" fmla="*/ 847604 h 1041673"/>
              <a:gd name="connsiteX12580" fmla="*/ 4883497 w 5155357"/>
              <a:gd name="connsiteY12580" fmla="*/ 863211 h 1041673"/>
              <a:gd name="connsiteX12581" fmla="*/ 4882378 w 5155357"/>
              <a:gd name="connsiteY12581" fmla="*/ 863211 h 1041673"/>
              <a:gd name="connsiteX12582" fmla="*/ 4882937 w 5155357"/>
              <a:gd name="connsiteY12582" fmla="*/ 861532 h 1041673"/>
              <a:gd name="connsiteX12583" fmla="*/ 4883497 w 5155357"/>
              <a:gd name="connsiteY12583" fmla="*/ 863211 h 1041673"/>
              <a:gd name="connsiteX12584" fmla="*/ 4908056 w 5155357"/>
              <a:gd name="connsiteY12584" fmla="*/ 867128 h 1041673"/>
              <a:gd name="connsiteX12585" fmla="*/ 4901341 w 5155357"/>
              <a:gd name="connsiteY12585" fmla="*/ 867128 h 1041673"/>
              <a:gd name="connsiteX12586" fmla="*/ 4895745 w 5155357"/>
              <a:gd name="connsiteY12586" fmla="*/ 864890 h 1041673"/>
              <a:gd name="connsiteX12587" fmla="*/ 4886792 w 5155357"/>
              <a:gd name="connsiteY12587" fmla="*/ 862651 h 1041673"/>
              <a:gd name="connsiteX12588" fmla="*/ 4904078 w 5155357"/>
              <a:gd name="connsiteY12588" fmla="*/ 864330 h 1041673"/>
              <a:gd name="connsiteX12589" fmla="*/ 4908554 w 5155357"/>
              <a:gd name="connsiteY12589" fmla="*/ 860972 h 1041673"/>
              <a:gd name="connsiteX12590" fmla="*/ 4913031 w 5155357"/>
              <a:gd name="connsiteY12590" fmla="*/ 865449 h 1041673"/>
              <a:gd name="connsiteX12591" fmla="*/ 4913031 w 5155357"/>
              <a:gd name="connsiteY12591" fmla="*/ 865201 h 1041673"/>
              <a:gd name="connsiteX12592" fmla="*/ 4914399 w 5155357"/>
              <a:gd name="connsiteY12592" fmla="*/ 865636 h 1041673"/>
              <a:gd name="connsiteX12593" fmla="*/ 4915518 w 5155357"/>
              <a:gd name="connsiteY12593" fmla="*/ 865947 h 1041673"/>
              <a:gd name="connsiteX12594" fmla="*/ 4915269 w 5155357"/>
              <a:gd name="connsiteY12594" fmla="*/ 865947 h 1041673"/>
              <a:gd name="connsiteX12595" fmla="*/ 4916389 w 5155357"/>
              <a:gd name="connsiteY12595" fmla="*/ 868247 h 1041673"/>
              <a:gd name="connsiteX12596" fmla="*/ 4907995 w 5155357"/>
              <a:gd name="connsiteY12596" fmla="*/ 867128 h 1041673"/>
              <a:gd name="connsiteX12597" fmla="*/ 4914710 w 5155357"/>
              <a:gd name="connsiteY12597" fmla="*/ 883356 h 1041673"/>
              <a:gd name="connsiteX12598" fmla="*/ 4917507 w 5155357"/>
              <a:gd name="connsiteY12598" fmla="*/ 882237 h 1041673"/>
              <a:gd name="connsiteX12599" fmla="*/ 4914710 w 5155357"/>
              <a:gd name="connsiteY12599" fmla="*/ 883356 h 1041673"/>
              <a:gd name="connsiteX12600" fmla="*/ 4915828 w 5155357"/>
              <a:gd name="connsiteY12600" fmla="*/ 864890 h 1041673"/>
              <a:gd name="connsiteX12601" fmla="*/ 4915828 w 5155357"/>
              <a:gd name="connsiteY12601" fmla="*/ 865138 h 1041673"/>
              <a:gd name="connsiteX12602" fmla="*/ 4914523 w 5155357"/>
              <a:gd name="connsiteY12602" fmla="*/ 864765 h 1041673"/>
              <a:gd name="connsiteX12603" fmla="*/ 4913342 w 5155357"/>
              <a:gd name="connsiteY12603" fmla="*/ 864392 h 1041673"/>
              <a:gd name="connsiteX12604" fmla="*/ 4913590 w 5155357"/>
              <a:gd name="connsiteY12604" fmla="*/ 864392 h 1041673"/>
              <a:gd name="connsiteX12605" fmla="*/ 4913590 w 5155357"/>
              <a:gd name="connsiteY12605" fmla="*/ 863211 h 1041673"/>
              <a:gd name="connsiteX12606" fmla="*/ 4920306 w 5155357"/>
              <a:gd name="connsiteY12606" fmla="*/ 865449 h 1041673"/>
              <a:gd name="connsiteX12607" fmla="*/ 4915828 w 5155357"/>
              <a:gd name="connsiteY12607" fmla="*/ 864890 h 1041673"/>
              <a:gd name="connsiteX12608" fmla="*/ 4926461 w 5155357"/>
              <a:gd name="connsiteY12608" fmla="*/ 854320 h 1041673"/>
              <a:gd name="connsiteX12609" fmla="*/ 4928700 w 5155357"/>
              <a:gd name="connsiteY12609" fmla="*/ 854320 h 1041673"/>
              <a:gd name="connsiteX12610" fmla="*/ 4926461 w 5155357"/>
              <a:gd name="connsiteY12610" fmla="*/ 854320 h 1041673"/>
              <a:gd name="connsiteX12611" fmla="*/ 4928140 w 5155357"/>
              <a:gd name="connsiteY12611" fmla="*/ 870486 h 1041673"/>
              <a:gd name="connsiteX12612" fmla="*/ 4928140 w 5155357"/>
              <a:gd name="connsiteY12612" fmla="*/ 868807 h 1041673"/>
              <a:gd name="connsiteX12613" fmla="*/ 4935415 w 5155357"/>
              <a:gd name="connsiteY12613" fmla="*/ 871605 h 1041673"/>
              <a:gd name="connsiteX12614" fmla="*/ 4928140 w 5155357"/>
              <a:gd name="connsiteY12614" fmla="*/ 870486 h 1041673"/>
              <a:gd name="connsiteX12615" fmla="*/ 4885300 w 5155357"/>
              <a:gd name="connsiteY12615" fmla="*/ 897782 h 1041673"/>
              <a:gd name="connsiteX12616" fmla="*/ 4878833 w 5155357"/>
              <a:gd name="connsiteY12616" fmla="*/ 896414 h 1041673"/>
              <a:gd name="connsiteX12617" fmla="*/ 4879020 w 5155357"/>
              <a:gd name="connsiteY12617" fmla="*/ 895978 h 1041673"/>
              <a:gd name="connsiteX12618" fmla="*/ 4880139 w 5155357"/>
              <a:gd name="connsiteY12618" fmla="*/ 893864 h 1041673"/>
              <a:gd name="connsiteX12619" fmla="*/ 4880139 w 5155357"/>
              <a:gd name="connsiteY12619" fmla="*/ 893864 h 1041673"/>
              <a:gd name="connsiteX12620" fmla="*/ 4886854 w 5155357"/>
              <a:gd name="connsiteY12620" fmla="*/ 897222 h 1041673"/>
              <a:gd name="connsiteX12621" fmla="*/ 4885300 w 5155357"/>
              <a:gd name="connsiteY12621" fmla="*/ 897719 h 1041673"/>
              <a:gd name="connsiteX12622" fmla="*/ 4938213 w 5155357"/>
              <a:gd name="connsiteY12622" fmla="*/ 870486 h 1041673"/>
              <a:gd name="connsiteX12623" fmla="*/ 4939332 w 5155357"/>
              <a:gd name="connsiteY12623" fmla="*/ 872164 h 1041673"/>
              <a:gd name="connsiteX12624" fmla="*/ 4937653 w 5155357"/>
              <a:gd name="connsiteY12624" fmla="*/ 871605 h 1041673"/>
              <a:gd name="connsiteX12625" fmla="*/ 4938213 w 5155357"/>
              <a:gd name="connsiteY12625" fmla="*/ 870486 h 1041673"/>
              <a:gd name="connsiteX12626" fmla="*/ 4937218 w 5155357"/>
              <a:gd name="connsiteY12626" fmla="*/ 892870 h 1041673"/>
              <a:gd name="connsiteX12627" fmla="*/ 4937218 w 5155357"/>
              <a:gd name="connsiteY12627" fmla="*/ 892123 h 1041673"/>
              <a:gd name="connsiteX12628" fmla="*/ 4940451 w 5155357"/>
              <a:gd name="connsiteY12628" fmla="*/ 893305 h 1041673"/>
              <a:gd name="connsiteX12629" fmla="*/ 4937218 w 5155357"/>
              <a:gd name="connsiteY12629" fmla="*/ 892807 h 1041673"/>
              <a:gd name="connsiteX12630" fmla="*/ 4973903 w 5155357"/>
              <a:gd name="connsiteY12630" fmla="*/ 875522 h 1041673"/>
              <a:gd name="connsiteX12631" fmla="*/ 4979499 w 5155357"/>
              <a:gd name="connsiteY12631" fmla="*/ 875522 h 1041673"/>
              <a:gd name="connsiteX12632" fmla="*/ 4973903 w 5155357"/>
              <a:gd name="connsiteY12632" fmla="*/ 875522 h 1041673"/>
              <a:gd name="connsiteX12633" fmla="*/ 4989572 w 5155357"/>
              <a:gd name="connsiteY12633" fmla="*/ 878880 h 1041673"/>
              <a:gd name="connsiteX12634" fmla="*/ 4981737 w 5155357"/>
              <a:gd name="connsiteY12634" fmla="*/ 875522 h 1041673"/>
              <a:gd name="connsiteX12635" fmla="*/ 4995167 w 5155357"/>
              <a:gd name="connsiteY12635" fmla="*/ 878880 h 1041673"/>
              <a:gd name="connsiteX12636" fmla="*/ 4989572 w 5155357"/>
              <a:gd name="connsiteY12636" fmla="*/ 878880 h 1041673"/>
              <a:gd name="connsiteX12637" fmla="*/ 4998898 w 5155357"/>
              <a:gd name="connsiteY12637" fmla="*/ 902942 h 1041673"/>
              <a:gd name="connsiteX12638" fmla="*/ 4996224 w 5155357"/>
              <a:gd name="connsiteY12638" fmla="*/ 902321 h 1041673"/>
              <a:gd name="connsiteX12639" fmla="*/ 4996224 w 5155357"/>
              <a:gd name="connsiteY12639" fmla="*/ 902321 h 1041673"/>
              <a:gd name="connsiteX12640" fmla="*/ 4999022 w 5155357"/>
              <a:gd name="connsiteY12640" fmla="*/ 901699 h 1041673"/>
              <a:gd name="connsiteX12641" fmla="*/ 4999271 w 5155357"/>
              <a:gd name="connsiteY12641" fmla="*/ 901699 h 1041673"/>
              <a:gd name="connsiteX12642" fmla="*/ 4998836 w 5155357"/>
              <a:gd name="connsiteY12642" fmla="*/ 902942 h 1041673"/>
              <a:gd name="connsiteX12643" fmla="*/ 5002629 w 5155357"/>
              <a:gd name="connsiteY12643" fmla="*/ 902942 h 1041673"/>
              <a:gd name="connsiteX12644" fmla="*/ 5002566 w 5155357"/>
              <a:gd name="connsiteY12644" fmla="*/ 903440 h 1041673"/>
              <a:gd name="connsiteX12645" fmla="*/ 5002255 w 5155357"/>
              <a:gd name="connsiteY12645" fmla="*/ 903440 h 1041673"/>
              <a:gd name="connsiteX12646" fmla="*/ 4999768 w 5155357"/>
              <a:gd name="connsiteY12646" fmla="*/ 903191 h 1041673"/>
              <a:gd name="connsiteX12647" fmla="*/ 5000079 w 5155357"/>
              <a:gd name="connsiteY12647" fmla="*/ 902134 h 1041673"/>
              <a:gd name="connsiteX12648" fmla="*/ 5000079 w 5155357"/>
              <a:gd name="connsiteY12648" fmla="*/ 902321 h 1041673"/>
              <a:gd name="connsiteX12649" fmla="*/ 5002629 w 5155357"/>
              <a:gd name="connsiteY12649" fmla="*/ 902569 h 1041673"/>
              <a:gd name="connsiteX12650" fmla="*/ 5002629 w 5155357"/>
              <a:gd name="connsiteY12650" fmla="*/ 903004 h 1041673"/>
              <a:gd name="connsiteX12651" fmla="*/ 5024701 w 5155357"/>
              <a:gd name="connsiteY12651" fmla="*/ 881118 h 1041673"/>
              <a:gd name="connsiteX12652" fmla="*/ 5029179 w 5155357"/>
              <a:gd name="connsiteY12652" fmla="*/ 881678 h 1041673"/>
              <a:gd name="connsiteX12653" fmla="*/ 5024701 w 5155357"/>
              <a:gd name="connsiteY12653" fmla="*/ 881118 h 1041673"/>
              <a:gd name="connsiteX12654" fmla="*/ 5064931 w 5155357"/>
              <a:gd name="connsiteY12654" fmla="*/ 907916 h 1041673"/>
              <a:gd name="connsiteX12655" fmla="*/ 5066609 w 5155357"/>
              <a:gd name="connsiteY12655" fmla="*/ 906797 h 1041673"/>
              <a:gd name="connsiteX12656" fmla="*/ 5064931 w 5155357"/>
              <a:gd name="connsiteY12656" fmla="*/ 907916 h 1041673"/>
              <a:gd name="connsiteX12657" fmla="*/ 5076060 w 5155357"/>
              <a:gd name="connsiteY12657" fmla="*/ 910155 h 1041673"/>
              <a:gd name="connsiteX12658" fmla="*/ 5080537 w 5155357"/>
              <a:gd name="connsiteY12658" fmla="*/ 910714 h 1041673"/>
              <a:gd name="connsiteX12659" fmla="*/ 5076060 w 5155357"/>
              <a:gd name="connsiteY12659" fmla="*/ 910155 h 1041673"/>
              <a:gd name="connsiteX12660" fmla="*/ 5084454 w 5155357"/>
              <a:gd name="connsiteY12660" fmla="*/ 912331 h 1041673"/>
              <a:gd name="connsiteX12661" fmla="*/ 5085573 w 5155357"/>
              <a:gd name="connsiteY12661" fmla="*/ 910652 h 1041673"/>
              <a:gd name="connsiteX12662" fmla="*/ 5084454 w 5155357"/>
              <a:gd name="connsiteY12662" fmla="*/ 912331 h 1041673"/>
              <a:gd name="connsiteX12663" fmla="*/ 4561915 w 5155357"/>
              <a:gd name="connsiteY12663" fmla="*/ 236338 h 1041673"/>
              <a:gd name="connsiteX12664" fmla="*/ 4563034 w 5155357"/>
              <a:gd name="connsiteY12664" fmla="*/ 234100 h 1041673"/>
              <a:gd name="connsiteX12665" fmla="*/ 4561915 w 5155357"/>
              <a:gd name="connsiteY12665" fmla="*/ 236338 h 1041673"/>
              <a:gd name="connsiteX12666" fmla="*/ 4743909 w 5155357"/>
              <a:gd name="connsiteY12666" fmla="*/ 865449 h 1041673"/>
              <a:gd name="connsiteX12667" fmla="*/ 4742789 w 5155357"/>
              <a:gd name="connsiteY12667" fmla="*/ 865449 h 1041673"/>
              <a:gd name="connsiteX12668" fmla="*/ 4742789 w 5155357"/>
              <a:gd name="connsiteY12668" fmla="*/ 867128 h 1041673"/>
              <a:gd name="connsiteX12669" fmla="*/ 4745587 w 5155357"/>
              <a:gd name="connsiteY12669" fmla="*/ 866009 h 1041673"/>
              <a:gd name="connsiteX12670" fmla="*/ 4743909 w 5155357"/>
              <a:gd name="connsiteY12670" fmla="*/ 865449 h 1041673"/>
              <a:gd name="connsiteX12671" fmla="*/ 4839910 w 5155357"/>
              <a:gd name="connsiteY12671" fmla="*/ 891688 h 1041673"/>
              <a:gd name="connsiteX12672" fmla="*/ 4841589 w 5155357"/>
              <a:gd name="connsiteY12672" fmla="*/ 891129 h 1041673"/>
              <a:gd name="connsiteX12673" fmla="*/ 4842148 w 5155357"/>
              <a:gd name="connsiteY12673" fmla="*/ 892248 h 1041673"/>
              <a:gd name="connsiteX12674" fmla="*/ 4839910 w 5155357"/>
              <a:gd name="connsiteY12674" fmla="*/ 891688 h 1041673"/>
              <a:gd name="connsiteX12675" fmla="*/ 4707721 w 5155357"/>
              <a:gd name="connsiteY12675" fmla="*/ 171922 h 1041673"/>
              <a:gd name="connsiteX12676" fmla="*/ 4707908 w 5155357"/>
              <a:gd name="connsiteY12676" fmla="*/ 171922 h 1041673"/>
              <a:gd name="connsiteX12677" fmla="*/ 4708903 w 5155357"/>
              <a:gd name="connsiteY12677" fmla="*/ 171798 h 1041673"/>
              <a:gd name="connsiteX12678" fmla="*/ 4711763 w 5155357"/>
              <a:gd name="connsiteY12678" fmla="*/ 170865 h 1041673"/>
              <a:gd name="connsiteX12679" fmla="*/ 4711825 w 5155357"/>
              <a:gd name="connsiteY12679" fmla="*/ 169808 h 1041673"/>
              <a:gd name="connsiteX12680" fmla="*/ 4710767 w 5155357"/>
              <a:gd name="connsiteY12680" fmla="*/ 169746 h 1041673"/>
              <a:gd name="connsiteX12681" fmla="*/ 4708778 w 5155357"/>
              <a:gd name="connsiteY12681" fmla="*/ 170305 h 1041673"/>
              <a:gd name="connsiteX12682" fmla="*/ 4707596 w 5155357"/>
              <a:gd name="connsiteY12682" fmla="*/ 170492 h 1041673"/>
              <a:gd name="connsiteX12683" fmla="*/ 4707037 w 5155357"/>
              <a:gd name="connsiteY12683" fmla="*/ 171425 h 1041673"/>
              <a:gd name="connsiteX12684" fmla="*/ 4707783 w 5155357"/>
              <a:gd name="connsiteY12684" fmla="*/ 172046 h 1041673"/>
              <a:gd name="connsiteX12685" fmla="*/ 4679182 w 5155357"/>
              <a:gd name="connsiteY12685" fmla="*/ 181124 h 1041673"/>
              <a:gd name="connsiteX12686" fmla="*/ 4680301 w 5155357"/>
              <a:gd name="connsiteY12686" fmla="*/ 181124 h 1041673"/>
              <a:gd name="connsiteX12687" fmla="*/ 4680861 w 5155357"/>
              <a:gd name="connsiteY12687" fmla="*/ 180565 h 1041673"/>
              <a:gd name="connsiteX12688" fmla="*/ 4680301 w 5155357"/>
              <a:gd name="connsiteY12688" fmla="*/ 180005 h 1041673"/>
              <a:gd name="connsiteX12689" fmla="*/ 4679182 w 5155357"/>
              <a:gd name="connsiteY12689" fmla="*/ 180005 h 1041673"/>
              <a:gd name="connsiteX12690" fmla="*/ 4678622 w 5155357"/>
              <a:gd name="connsiteY12690" fmla="*/ 180565 h 1041673"/>
              <a:gd name="connsiteX12691" fmla="*/ 4679182 w 5155357"/>
              <a:gd name="connsiteY12691" fmla="*/ 181124 h 1041673"/>
              <a:gd name="connsiteX12692" fmla="*/ 4673026 w 5155357"/>
              <a:gd name="connsiteY12692" fmla="*/ 183922 h 1041673"/>
              <a:gd name="connsiteX12693" fmla="*/ 4673461 w 5155357"/>
              <a:gd name="connsiteY12693" fmla="*/ 183674 h 1041673"/>
              <a:gd name="connsiteX12694" fmla="*/ 4674083 w 5155357"/>
              <a:gd name="connsiteY12694" fmla="*/ 183363 h 1041673"/>
              <a:gd name="connsiteX12695" fmla="*/ 4675389 w 5155357"/>
              <a:gd name="connsiteY12695" fmla="*/ 182492 h 1041673"/>
              <a:gd name="connsiteX12696" fmla="*/ 4675202 w 5155357"/>
              <a:gd name="connsiteY12696" fmla="*/ 181684 h 1041673"/>
              <a:gd name="connsiteX12697" fmla="*/ 4674394 w 5155357"/>
              <a:gd name="connsiteY12697" fmla="*/ 181870 h 1041673"/>
              <a:gd name="connsiteX12698" fmla="*/ 4673710 w 5155357"/>
              <a:gd name="connsiteY12698" fmla="*/ 182244 h 1041673"/>
              <a:gd name="connsiteX12699" fmla="*/ 4672467 w 5155357"/>
              <a:gd name="connsiteY12699" fmla="*/ 182928 h 1041673"/>
              <a:gd name="connsiteX12700" fmla="*/ 4672590 w 5155357"/>
              <a:gd name="connsiteY12700" fmla="*/ 183736 h 1041673"/>
              <a:gd name="connsiteX12701" fmla="*/ 4672964 w 5155357"/>
              <a:gd name="connsiteY12701" fmla="*/ 183860 h 1041673"/>
              <a:gd name="connsiteX12702" fmla="*/ 4663824 w 5155357"/>
              <a:gd name="connsiteY12702" fmla="*/ 186782 h 1041673"/>
              <a:gd name="connsiteX12703" fmla="*/ 4663824 w 5155357"/>
              <a:gd name="connsiteY12703" fmla="*/ 186782 h 1041673"/>
              <a:gd name="connsiteX12704" fmla="*/ 4665876 w 5155357"/>
              <a:gd name="connsiteY12704" fmla="*/ 186285 h 1041673"/>
              <a:gd name="connsiteX12705" fmla="*/ 4666187 w 5155357"/>
              <a:gd name="connsiteY12705" fmla="*/ 186161 h 1041673"/>
              <a:gd name="connsiteX12706" fmla="*/ 4666435 w 5155357"/>
              <a:gd name="connsiteY12706" fmla="*/ 185663 h 1041673"/>
              <a:gd name="connsiteX12707" fmla="*/ 4665938 w 5155357"/>
              <a:gd name="connsiteY12707" fmla="*/ 185415 h 1041673"/>
              <a:gd name="connsiteX12708" fmla="*/ 4665627 w 5155357"/>
              <a:gd name="connsiteY12708" fmla="*/ 185539 h 1041673"/>
              <a:gd name="connsiteX12709" fmla="*/ 4663824 w 5155357"/>
              <a:gd name="connsiteY12709" fmla="*/ 185974 h 1041673"/>
              <a:gd name="connsiteX12710" fmla="*/ 4663451 w 5155357"/>
              <a:gd name="connsiteY12710" fmla="*/ 186347 h 1041673"/>
              <a:gd name="connsiteX12711" fmla="*/ 4663824 w 5155357"/>
              <a:gd name="connsiteY12711" fmla="*/ 186720 h 1041673"/>
              <a:gd name="connsiteX12712" fmla="*/ 4917570 w 5155357"/>
              <a:gd name="connsiteY12712" fmla="*/ 349377 h 1041673"/>
              <a:gd name="connsiteX12713" fmla="*/ 4915331 w 5155357"/>
              <a:gd name="connsiteY12713" fmla="*/ 353232 h 1041673"/>
              <a:gd name="connsiteX12714" fmla="*/ 4901404 w 5155357"/>
              <a:gd name="connsiteY12714" fmla="*/ 375553 h 1041673"/>
              <a:gd name="connsiteX12715" fmla="*/ 4901528 w 5155357"/>
              <a:gd name="connsiteY12715" fmla="*/ 376362 h 1041673"/>
              <a:gd name="connsiteX12716" fmla="*/ 4901839 w 5155357"/>
              <a:gd name="connsiteY12716" fmla="*/ 376486 h 1041673"/>
              <a:gd name="connsiteX12717" fmla="*/ 4902274 w 5155357"/>
              <a:gd name="connsiteY12717" fmla="*/ 376237 h 1041673"/>
              <a:gd name="connsiteX12718" fmla="*/ 4916264 w 5155357"/>
              <a:gd name="connsiteY12718" fmla="*/ 353791 h 1041673"/>
              <a:gd name="connsiteX12719" fmla="*/ 4918502 w 5155357"/>
              <a:gd name="connsiteY12719" fmla="*/ 349936 h 1041673"/>
              <a:gd name="connsiteX12720" fmla="*/ 4918316 w 5155357"/>
              <a:gd name="connsiteY12720" fmla="*/ 349190 h 1041673"/>
              <a:gd name="connsiteX12721" fmla="*/ 4917570 w 5155357"/>
              <a:gd name="connsiteY12721" fmla="*/ 349377 h 1041673"/>
              <a:gd name="connsiteX12722" fmla="*/ 4880885 w 5155357"/>
              <a:gd name="connsiteY12722" fmla="*/ 405585 h 1041673"/>
              <a:gd name="connsiteX12723" fmla="*/ 4880823 w 5155357"/>
              <a:gd name="connsiteY12723" fmla="*/ 404714 h 1041673"/>
              <a:gd name="connsiteX12724" fmla="*/ 4879953 w 5155357"/>
              <a:gd name="connsiteY12724" fmla="*/ 404777 h 1041673"/>
              <a:gd name="connsiteX12725" fmla="*/ 4874481 w 5155357"/>
              <a:gd name="connsiteY12725" fmla="*/ 411492 h 1041673"/>
              <a:gd name="connsiteX12726" fmla="*/ 4866584 w 5155357"/>
              <a:gd name="connsiteY12726" fmla="*/ 420943 h 1041673"/>
              <a:gd name="connsiteX12727" fmla="*/ 4866584 w 5155357"/>
              <a:gd name="connsiteY12727" fmla="*/ 421813 h 1041673"/>
              <a:gd name="connsiteX12728" fmla="*/ 4867019 w 5155357"/>
              <a:gd name="connsiteY12728" fmla="*/ 422000 h 1041673"/>
              <a:gd name="connsiteX12729" fmla="*/ 4867455 w 5155357"/>
              <a:gd name="connsiteY12729" fmla="*/ 421813 h 1041673"/>
              <a:gd name="connsiteX12730" fmla="*/ 4875413 w 5155357"/>
              <a:gd name="connsiteY12730" fmla="*/ 412300 h 1041673"/>
              <a:gd name="connsiteX12731" fmla="*/ 4880823 w 5155357"/>
              <a:gd name="connsiteY12731" fmla="*/ 405647 h 1041673"/>
              <a:gd name="connsiteX12732" fmla="*/ 4471074 w 5155357"/>
              <a:gd name="connsiteY12732" fmla="*/ 443762 h 1041673"/>
              <a:gd name="connsiteX12733" fmla="*/ 4471260 w 5155357"/>
              <a:gd name="connsiteY12733" fmla="*/ 443762 h 1041673"/>
              <a:gd name="connsiteX12734" fmla="*/ 4471820 w 5155357"/>
              <a:gd name="connsiteY12734" fmla="*/ 443327 h 1041673"/>
              <a:gd name="connsiteX12735" fmla="*/ 4473747 w 5155357"/>
              <a:gd name="connsiteY12735" fmla="*/ 437233 h 1041673"/>
              <a:gd name="connsiteX12736" fmla="*/ 4473375 w 5155357"/>
              <a:gd name="connsiteY12736" fmla="*/ 436487 h 1041673"/>
              <a:gd name="connsiteX12737" fmla="*/ 4472628 w 5155357"/>
              <a:gd name="connsiteY12737" fmla="*/ 436860 h 1041673"/>
              <a:gd name="connsiteX12738" fmla="*/ 4470638 w 5155357"/>
              <a:gd name="connsiteY12738" fmla="*/ 443078 h 1041673"/>
              <a:gd name="connsiteX12739" fmla="*/ 4471074 w 5155357"/>
              <a:gd name="connsiteY12739" fmla="*/ 443824 h 1041673"/>
              <a:gd name="connsiteX12740" fmla="*/ 4469271 w 5155357"/>
              <a:gd name="connsiteY12740" fmla="*/ 450104 h 1041673"/>
              <a:gd name="connsiteX12741" fmla="*/ 4469644 w 5155357"/>
              <a:gd name="connsiteY12741" fmla="*/ 449917 h 1041673"/>
              <a:gd name="connsiteX12742" fmla="*/ 4470452 w 5155357"/>
              <a:gd name="connsiteY12742" fmla="*/ 448612 h 1041673"/>
              <a:gd name="connsiteX12743" fmla="*/ 4470452 w 5155357"/>
              <a:gd name="connsiteY12743" fmla="*/ 448425 h 1041673"/>
              <a:gd name="connsiteX12744" fmla="*/ 4470328 w 5155357"/>
              <a:gd name="connsiteY12744" fmla="*/ 447741 h 1041673"/>
              <a:gd name="connsiteX12745" fmla="*/ 4469644 w 5155357"/>
              <a:gd name="connsiteY12745" fmla="*/ 447990 h 1041673"/>
              <a:gd name="connsiteX12746" fmla="*/ 4469644 w 5155357"/>
              <a:gd name="connsiteY12746" fmla="*/ 448176 h 1041673"/>
              <a:gd name="connsiteX12747" fmla="*/ 4468836 w 5155357"/>
              <a:gd name="connsiteY12747" fmla="*/ 449296 h 1041673"/>
              <a:gd name="connsiteX12748" fmla="*/ 4468898 w 5155357"/>
              <a:gd name="connsiteY12748" fmla="*/ 450042 h 1041673"/>
              <a:gd name="connsiteX12749" fmla="*/ 4469208 w 5155357"/>
              <a:gd name="connsiteY12749" fmla="*/ 450166 h 1041673"/>
              <a:gd name="connsiteX12750" fmla="*/ 4468959 w 5155357"/>
              <a:gd name="connsiteY12750" fmla="*/ 453959 h 1041673"/>
              <a:gd name="connsiteX12751" fmla="*/ 4468587 w 5155357"/>
              <a:gd name="connsiteY12751" fmla="*/ 453213 h 1041673"/>
              <a:gd name="connsiteX12752" fmla="*/ 4467841 w 5155357"/>
              <a:gd name="connsiteY12752" fmla="*/ 453586 h 1041673"/>
              <a:gd name="connsiteX12753" fmla="*/ 4463302 w 5155357"/>
              <a:gd name="connsiteY12753" fmla="*/ 470001 h 1041673"/>
              <a:gd name="connsiteX12754" fmla="*/ 4458639 w 5155357"/>
              <a:gd name="connsiteY12754" fmla="*/ 486789 h 1041673"/>
              <a:gd name="connsiteX12755" fmla="*/ 4459011 w 5155357"/>
              <a:gd name="connsiteY12755" fmla="*/ 487535 h 1041673"/>
              <a:gd name="connsiteX12756" fmla="*/ 4459198 w 5155357"/>
              <a:gd name="connsiteY12756" fmla="*/ 487535 h 1041673"/>
              <a:gd name="connsiteX12757" fmla="*/ 4459757 w 5155357"/>
              <a:gd name="connsiteY12757" fmla="*/ 487100 h 1041673"/>
              <a:gd name="connsiteX12758" fmla="*/ 4464421 w 5155357"/>
              <a:gd name="connsiteY12758" fmla="*/ 470249 h 1041673"/>
              <a:gd name="connsiteX12759" fmla="*/ 4468959 w 5155357"/>
              <a:gd name="connsiteY12759" fmla="*/ 453835 h 1041673"/>
              <a:gd name="connsiteX12760" fmla="*/ 4448441 w 5155357"/>
              <a:gd name="connsiteY12760" fmla="*/ 529318 h 1041673"/>
              <a:gd name="connsiteX12761" fmla="*/ 4447882 w 5155357"/>
              <a:gd name="connsiteY12761" fmla="*/ 529567 h 1041673"/>
              <a:gd name="connsiteX12762" fmla="*/ 4446762 w 5155357"/>
              <a:gd name="connsiteY12762" fmla="*/ 533546 h 1041673"/>
              <a:gd name="connsiteX12763" fmla="*/ 4447074 w 5155357"/>
              <a:gd name="connsiteY12763" fmla="*/ 534044 h 1041673"/>
              <a:gd name="connsiteX12764" fmla="*/ 4447197 w 5155357"/>
              <a:gd name="connsiteY12764" fmla="*/ 534044 h 1041673"/>
              <a:gd name="connsiteX12765" fmla="*/ 4447633 w 5155357"/>
              <a:gd name="connsiteY12765" fmla="*/ 533733 h 1041673"/>
              <a:gd name="connsiteX12766" fmla="*/ 4448752 w 5155357"/>
              <a:gd name="connsiteY12766" fmla="*/ 529878 h 1041673"/>
              <a:gd name="connsiteX12767" fmla="*/ 4448504 w 5155357"/>
              <a:gd name="connsiteY12767" fmla="*/ 529318 h 1041673"/>
              <a:gd name="connsiteX12768" fmla="*/ 4443840 w 5155357"/>
              <a:gd name="connsiteY12768" fmla="*/ 536717 h 1041673"/>
              <a:gd name="connsiteX12769" fmla="*/ 4444089 w 5155357"/>
              <a:gd name="connsiteY12769" fmla="*/ 536593 h 1041673"/>
              <a:gd name="connsiteX12770" fmla="*/ 4444711 w 5155357"/>
              <a:gd name="connsiteY12770" fmla="*/ 534168 h 1041673"/>
              <a:gd name="connsiteX12771" fmla="*/ 4444400 w 5155357"/>
              <a:gd name="connsiteY12771" fmla="*/ 533795 h 1041673"/>
              <a:gd name="connsiteX12772" fmla="*/ 4444400 w 5155357"/>
              <a:gd name="connsiteY12772" fmla="*/ 533795 h 1041673"/>
              <a:gd name="connsiteX12773" fmla="*/ 4444027 w 5155357"/>
              <a:gd name="connsiteY12773" fmla="*/ 534106 h 1041673"/>
              <a:gd name="connsiteX12774" fmla="*/ 4443529 w 5155357"/>
              <a:gd name="connsiteY12774" fmla="*/ 536095 h 1041673"/>
              <a:gd name="connsiteX12775" fmla="*/ 4443529 w 5155357"/>
              <a:gd name="connsiteY12775" fmla="*/ 536593 h 1041673"/>
              <a:gd name="connsiteX12776" fmla="*/ 4443778 w 5155357"/>
              <a:gd name="connsiteY12776" fmla="*/ 536655 h 1041673"/>
              <a:gd name="connsiteX12777" fmla="*/ 4444959 w 5155357"/>
              <a:gd name="connsiteY12777" fmla="*/ 543868 h 1041673"/>
              <a:gd name="connsiteX12778" fmla="*/ 4442473 w 5155357"/>
              <a:gd name="connsiteY12778" fmla="*/ 552697 h 1041673"/>
              <a:gd name="connsiteX12779" fmla="*/ 4440171 w 5155357"/>
              <a:gd name="connsiteY12779" fmla="*/ 560904 h 1041673"/>
              <a:gd name="connsiteX12780" fmla="*/ 4440482 w 5155357"/>
              <a:gd name="connsiteY12780" fmla="*/ 561837 h 1041673"/>
              <a:gd name="connsiteX12781" fmla="*/ 4440794 w 5155357"/>
              <a:gd name="connsiteY12781" fmla="*/ 561899 h 1041673"/>
              <a:gd name="connsiteX12782" fmla="*/ 4441415 w 5155357"/>
              <a:gd name="connsiteY12782" fmla="*/ 561526 h 1041673"/>
              <a:gd name="connsiteX12783" fmla="*/ 4443840 w 5155357"/>
              <a:gd name="connsiteY12783" fmla="*/ 552883 h 1041673"/>
              <a:gd name="connsiteX12784" fmla="*/ 4446141 w 5155357"/>
              <a:gd name="connsiteY12784" fmla="*/ 544489 h 1041673"/>
              <a:gd name="connsiteX12785" fmla="*/ 4445830 w 5155357"/>
              <a:gd name="connsiteY12785" fmla="*/ 543557 h 1041673"/>
              <a:gd name="connsiteX12786" fmla="*/ 4444897 w 5155357"/>
              <a:gd name="connsiteY12786" fmla="*/ 543868 h 1041673"/>
              <a:gd name="connsiteX12787" fmla="*/ 4438804 w 5155357"/>
              <a:gd name="connsiteY12787" fmla="*/ 570728 h 1041673"/>
              <a:gd name="connsiteX12788" fmla="*/ 4438057 w 5155357"/>
              <a:gd name="connsiteY12788" fmla="*/ 571288 h 1041673"/>
              <a:gd name="connsiteX12789" fmla="*/ 4434078 w 5155357"/>
              <a:gd name="connsiteY12789" fmla="*/ 586708 h 1041673"/>
              <a:gd name="connsiteX12790" fmla="*/ 4434514 w 5155357"/>
              <a:gd name="connsiteY12790" fmla="*/ 587578 h 1041673"/>
              <a:gd name="connsiteX12791" fmla="*/ 4434700 w 5155357"/>
              <a:gd name="connsiteY12791" fmla="*/ 587578 h 1041673"/>
              <a:gd name="connsiteX12792" fmla="*/ 4435322 w 5155357"/>
              <a:gd name="connsiteY12792" fmla="*/ 587143 h 1041673"/>
              <a:gd name="connsiteX12793" fmla="*/ 4439364 w 5155357"/>
              <a:gd name="connsiteY12793" fmla="*/ 571537 h 1041673"/>
              <a:gd name="connsiteX12794" fmla="*/ 4438804 w 5155357"/>
              <a:gd name="connsiteY12794" fmla="*/ 570790 h 1041673"/>
              <a:gd name="connsiteX12795" fmla="*/ 4462928 w 5155357"/>
              <a:gd name="connsiteY12795" fmla="*/ 794256 h 1041673"/>
              <a:gd name="connsiteX12796" fmla="*/ 4458639 w 5155357"/>
              <a:gd name="connsiteY12796" fmla="*/ 793199 h 1041673"/>
              <a:gd name="connsiteX12797" fmla="*/ 4457830 w 5155357"/>
              <a:gd name="connsiteY12797" fmla="*/ 793510 h 1041673"/>
              <a:gd name="connsiteX12798" fmla="*/ 4458141 w 5155357"/>
              <a:gd name="connsiteY12798" fmla="*/ 794318 h 1041673"/>
              <a:gd name="connsiteX12799" fmla="*/ 4462742 w 5155357"/>
              <a:gd name="connsiteY12799" fmla="*/ 795500 h 1041673"/>
              <a:gd name="connsiteX12800" fmla="*/ 4462866 w 5155357"/>
              <a:gd name="connsiteY12800" fmla="*/ 795500 h 1041673"/>
              <a:gd name="connsiteX12801" fmla="*/ 4463488 w 5155357"/>
              <a:gd name="connsiteY12801" fmla="*/ 795002 h 1041673"/>
              <a:gd name="connsiteX12802" fmla="*/ 4462991 w 5155357"/>
              <a:gd name="connsiteY12802" fmla="*/ 794256 h 1041673"/>
              <a:gd name="connsiteX12803" fmla="*/ 4563594 w 5155357"/>
              <a:gd name="connsiteY12803" fmla="*/ 823355 h 1041673"/>
              <a:gd name="connsiteX12804" fmla="*/ 4561791 w 5155357"/>
              <a:gd name="connsiteY12804" fmla="*/ 822733 h 1041673"/>
              <a:gd name="connsiteX12805" fmla="*/ 4555822 w 5155357"/>
              <a:gd name="connsiteY12805" fmla="*/ 821365 h 1041673"/>
              <a:gd name="connsiteX12806" fmla="*/ 4548609 w 5155357"/>
              <a:gd name="connsiteY12806" fmla="*/ 818568 h 1041673"/>
              <a:gd name="connsiteX12807" fmla="*/ 4546371 w 5155357"/>
              <a:gd name="connsiteY12807" fmla="*/ 821925 h 1041673"/>
              <a:gd name="connsiteX12808" fmla="*/ 4546371 w 5155357"/>
              <a:gd name="connsiteY12808" fmla="*/ 822174 h 1041673"/>
              <a:gd name="connsiteX12809" fmla="*/ 4545625 w 5155357"/>
              <a:gd name="connsiteY12809" fmla="*/ 821552 h 1041673"/>
              <a:gd name="connsiteX12810" fmla="*/ 4544879 w 5155357"/>
              <a:gd name="connsiteY12810" fmla="*/ 821552 h 1041673"/>
              <a:gd name="connsiteX12811" fmla="*/ 4544879 w 5155357"/>
              <a:gd name="connsiteY12811" fmla="*/ 822298 h 1041673"/>
              <a:gd name="connsiteX12812" fmla="*/ 4545251 w 5155357"/>
              <a:gd name="connsiteY12812" fmla="*/ 822671 h 1041673"/>
              <a:gd name="connsiteX12813" fmla="*/ 4544692 w 5155357"/>
              <a:gd name="connsiteY12813" fmla="*/ 824723 h 1041673"/>
              <a:gd name="connsiteX12814" fmla="*/ 4556444 w 5155357"/>
              <a:gd name="connsiteY12814" fmla="*/ 824723 h 1041673"/>
              <a:gd name="connsiteX12815" fmla="*/ 4555697 w 5155357"/>
              <a:gd name="connsiteY12815" fmla="*/ 823106 h 1041673"/>
              <a:gd name="connsiteX12816" fmla="*/ 4561294 w 5155357"/>
              <a:gd name="connsiteY12816" fmla="*/ 824412 h 1041673"/>
              <a:gd name="connsiteX12817" fmla="*/ 4563158 w 5155357"/>
              <a:gd name="connsiteY12817" fmla="*/ 825034 h 1041673"/>
              <a:gd name="connsiteX12818" fmla="*/ 4563407 w 5155357"/>
              <a:gd name="connsiteY12818" fmla="*/ 825034 h 1041673"/>
              <a:gd name="connsiteX12819" fmla="*/ 4564278 w 5155357"/>
              <a:gd name="connsiteY12819" fmla="*/ 824412 h 1041673"/>
              <a:gd name="connsiteX12820" fmla="*/ 4563719 w 5155357"/>
              <a:gd name="connsiteY12820" fmla="*/ 823293 h 1041673"/>
              <a:gd name="connsiteX12821" fmla="*/ 4597418 w 5155357"/>
              <a:gd name="connsiteY12821" fmla="*/ 833677 h 1041673"/>
              <a:gd name="connsiteX12822" fmla="*/ 4593937 w 5155357"/>
              <a:gd name="connsiteY12822" fmla="*/ 832682 h 1041673"/>
              <a:gd name="connsiteX12823" fmla="*/ 4589211 w 5155357"/>
              <a:gd name="connsiteY12823" fmla="*/ 831625 h 1041673"/>
              <a:gd name="connsiteX12824" fmla="*/ 4589211 w 5155357"/>
              <a:gd name="connsiteY12824" fmla="*/ 831438 h 1041673"/>
              <a:gd name="connsiteX12825" fmla="*/ 4582682 w 5155357"/>
              <a:gd name="connsiteY12825" fmla="*/ 829822 h 1041673"/>
              <a:gd name="connsiteX12826" fmla="*/ 4576030 w 5155357"/>
              <a:gd name="connsiteY12826" fmla="*/ 827521 h 1041673"/>
              <a:gd name="connsiteX12827" fmla="*/ 4569874 w 5155357"/>
              <a:gd name="connsiteY12827" fmla="*/ 825407 h 1041673"/>
              <a:gd name="connsiteX12828" fmla="*/ 4568630 w 5155357"/>
              <a:gd name="connsiteY12828" fmla="*/ 825718 h 1041673"/>
              <a:gd name="connsiteX12829" fmla="*/ 4569003 w 5155357"/>
              <a:gd name="connsiteY12829" fmla="*/ 826961 h 1041673"/>
              <a:gd name="connsiteX12830" fmla="*/ 4575594 w 5155357"/>
              <a:gd name="connsiteY12830" fmla="*/ 829262 h 1041673"/>
              <a:gd name="connsiteX12831" fmla="*/ 4581812 w 5155357"/>
              <a:gd name="connsiteY12831" fmla="*/ 831438 h 1041673"/>
              <a:gd name="connsiteX12832" fmla="*/ 4581998 w 5155357"/>
              <a:gd name="connsiteY12832" fmla="*/ 831438 h 1041673"/>
              <a:gd name="connsiteX12833" fmla="*/ 4581998 w 5155357"/>
              <a:gd name="connsiteY12833" fmla="*/ 831438 h 1041673"/>
              <a:gd name="connsiteX12834" fmla="*/ 4580319 w 5155357"/>
              <a:gd name="connsiteY12834" fmla="*/ 833677 h 1041673"/>
              <a:gd name="connsiteX12835" fmla="*/ 4589833 w 5155357"/>
              <a:gd name="connsiteY12835" fmla="*/ 835915 h 1041673"/>
              <a:gd name="connsiteX12836" fmla="*/ 4589584 w 5155357"/>
              <a:gd name="connsiteY12836" fmla="*/ 833304 h 1041673"/>
              <a:gd name="connsiteX12837" fmla="*/ 4593253 w 5155357"/>
              <a:gd name="connsiteY12837" fmla="*/ 834236 h 1041673"/>
              <a:gd name="connsiteX12838" fmla="*/ 4597294 w 5155357"/>
              <a:gd name="connsiteY12838" fmla="*/ 835355 h 1041673"/>
              <a:gd name="connsiteX12839" fmla="*/ 4597294 w 5155357"/>
              <a:gd name="connsiteY12839" fmla="*/ 835355 h 1041673"/>
              <a:gd name="connsiteX12840" fmla="*/ 4598102 w 5155357"/>
              <a:gd name="connsiteY12840" fmla="*/ 834547 h 1041673"/>
              <a:gd name="connsiteX12841" fmla="*/ 4597294 w 5155357"/>
              <a:gd name="connsiteY12841" fmla="*/ 833677 h 1041673"/>
              <a:gd name="connsiteX12842" fmla="*/ 4730913 w 5155357"/>
              <a:gd name="connsiteY12842" fmla="*/ 862527 h 1041673"/>
              <a:gd name="connsiteX12843" fmla="*/ 4729421 w 5155357"/>
              <a:gd name="connsiteY12843" fmla="*/ 862154 h 1041673"/>
              <a:gd name="connsiteX12844" fmla="*/ 4729421 w 5155357"/>
              <a:gd name="connsiteY12844" fmla="*/ 862154 h 1041673"/>
              <a:gd name="connsiteX12845" fmla="*/ 4711328 w 5155357"/>
              <a:gd name="connsiteY12845" fmla="*/ 858858 h 1041673"/>
              <a:gd name="connsiteX12846" fmla="*/ 4697710 w 5155357"/>
              <a:gd name="connsiteY12846" fmla="*/ 855128 h 1041673"/>
              <a:gd name="connsiteX12847" fmla="*/ 4688446 w 5155357"/>
              <a:gd name="connsiteY12847" fmla="*/ 853138 h 1041673"/>
              <a:gd name="connsiteX12848" fmla="*/ 4672031 w 5155357"/>
              <a:gd name="connsiteY12848" fmla="*/ 848413 h 1041673"/>
              <a:gd name="connsiteX12849" fmla="*/ 4671844 w 5155357"/>
              <a:gd name="connsiteY12849" fmla="*/ 848288 h 1041673"/>
              <a:gd name="connsiteX12850" fmla="*/ 4670290 w 5155357"/>
              <a:gd name="connsiteY12850" fmla="*/ 847729 h 1041673"/>
              <a:gd name="connsiteX12851" fmla="*/ 4667306 w 5155357"/>
              <a:gd name="connsiteY12851" fmla="*/ 846796 h 1041673"/>
              <a:gd name="connsiteX12852" fmla="*/ 4652259 w 5155357"/>
              <a:gd name="connsiteY12852" fmla="*/ 843190 h 1041673"/>
              <a:gd name="connsiteX12853" fmla="*/ 4651761 w 5155357"/>
              <a:gd name="connsiteY12853" fmla="*/ 842879 h 1041673"/>
              <a:gd name="connsiteX12854" fmla="*/ 4632051 w 5155357"/>
              <a:gd name="connsiteY12854" fmla="*/ 837780 h 1041673"/>
              <a:gd name="connsiteX12855" fmla="*/ 4620424 w 5155357"/>
              <a:gd name="connsiteY12855" fmla="*/ 834609 h 1041673"/>
              <a:gd name="connsiteX12856" fmla="*/ 4619989 w 5155357"/>
              <a:gd name="connsiteY12856" fmla="*/ 834609 h 1041673"/>
              <a:gd name="connsiteX12857" fmla="*/ 4616009 w 5155357"/>
              <a:gd name="connsiteY12857" fmla="*/ 833677 h 1041673"/>
              <a:gd name="connsiteX12858" fmla="*/ 4616009 w 5155357"/>
              <a:gd name="connsiteY12858" fmla="*/ 833677 h 1041673"/>
              <a:gd name="connsiteX12859" fmla="*/ 4614144 w 5155357"/>
              <a:gd name="connsiteY12859" fmla="*/ 832993 h 1041673"/>
              <a:gd name="connsiteX12860" fmla="*/ 4611906 w 5155357"/>
              <a:gd name="connsiteY12860" fmla="*/ 831998 h 1041673"/>
              <a:gd name="connsiteX12861" fmla="*/ 4610849 w 5155357"/>
              <a:gd name="connsiteY12861" fmla="*/ 832184 h 1041673"/>
              <a:gd name="connsiteX12862" fmla="*/ 4611035 w 5155357"/>
              <a:gd name="connsiteY12862" fmla="*/ 833241 h 1041673"/>
              <a:gd name="connsiteX12863" fmla="*/ 4613709 w 5155357"/>
              <a:gd name="connsiteY12863" fmla="*/ 834423 h 1041673"/>
              <a:gd name="connsiteX12864" fmla="*/ 4615637 w 5155357"/>
              <a:gd name="connsiteY12864" fmla="*/ 835169 h 1041673"/>
              <a:gd name="connsiteX12865" fmla="*/ 4615512 w 5155357"/>
              <a:gd name="connsiteY12865" fmla="*/ 835293 h 1041673"/>
              <a:gd name="connsiteX12866" fmla="*/ 4617191 w 5155357"/>
              <a:gd name="connsiteY12866" fmla="*/ 837532 h 1041673"/>
              <a:gd name="connsiteX12867" fmla="*/ 4620238 w 5155357"/>
              <a:gd name="connsiteY12867" fmla="*/ 836661 h 1041673"/>
              <a:gd name="connsiteX12868" fmla="*/ 4631554 w 5155357"/>
              <a:gd name="connsiteY12868" fmla="*/ 839708 h 1041673"/>
              <a:gd name="connsiteX12869" fmla="*/ 4651140 w 5155357"/>
              <a:gd name="connsiteY12869" fmla="*/ 844806 h 1041673"/>
              <a:gd name="connsiteX12870" fmla="*/ 4655678 w 5155357"/>
              <a:gd name="connsiteY12870" fmla="*/ 847604 h 1041673"/>
              <a:gd name="connsiteX12871" fmla="*/ 4655865 w 5155357"/>
              <a:gd name="connsiteY12871" fmla="*/ 847604 h 1041673"/>
              <a:gd name="connsiteX12872" fmla="*/ 4655430 w 5155357"/>
              <a:gd name="connsiteY12872" fmla="*/ 849594 h 1041673"/>
              <a:gd name="connsiteX12873" fmla="*/ 4655368 w 5155357"/>
              <a:gd name="connsiteY12873" fmla="*/ 849594 h 1041673"/>
              <a:gd name="connsiteX12874" fmla="*/ 4655119 w 5155357"/>
              <a:gd name="connsiteY12874" fmla="*/ 849345 h 1041673"/>
              <a:gd name="connsiteX12875" fmla="*/ 4654062 w 5155357"/>
              <a:gd name="connsiteY12875" fmla="*/ 849781 h 1041673"/>
              <a:gd name="connsiteX12876" fmla="*/ 4653937 w 5155357"/>
              <a:gd name="connsiteY12876" fmla="*/ 849781 h 1041673"/>
              <a:gd name="connsiteX12877" fmla="*/ 4651264 w 5155357"/>
              <a:gd name="connsiteY12877" fmla="*/ 848164 h 1041673"/>
              <a:gd name="connsiteX12878" fmla="*/ 4647906 w 5155357"/>
              <a:gd name="connsiteY12878" fmla="*/ 853200 h 1041673"/>
              <a:gd name="connsiteX12879" fmla="*/ 4654062 w 5155357"/>
              <a:gd name="connsiteY12879" fmla="*/ 854320 h 1041673"/>
              <a:gd name="connsiteX12880" fmla="*/ 4654062 w 5155357"/>
              <a:gd name="connsiteY12880" fmla="*/ 854133 h 1041673"/>
              <a:gd name="connsiteX12881" fmla="*/ 4655430 w 5155357"/>
              <a:gd name="connsiteY12881" fmla="*/ 854320 h 1041673"/>
              <a:gd name="connsiteX12882" fmla="*/ 4656425 w 5155357"/>
              <a:gd name="connsiteY12882" fmla="*/ 854320 h 1041673"/>
              <a:gd name="connsiteX12883" fmla="*/ 4656549 w 5155357"/>
              <a:gd name="connsiteY12883" fmla="*/ 854320 h 1041673"/>
              <a:gd name="connsiteX12884" fmla="*/ 4656922 w 5155357"/>
              <a:gd name="connsiteY12884" fmla="*/ 854071 h 1041673"/>
              <a:gd name="connsiteX12885" fmla="*/ 4656736 w 5155357"/>
              <a:gd name="connsiteY12885" fmla="*/ 853573 h 1041673"/>
              <a:gd name="connsiteX12886" fmla="*/ 4655430 w 5155357"/>
              <a:gd name="connsiteY12886" fmla="*/ 853449 h 1041673"/>
              <a:gd name="connsiteX12887" fmla="*/ 4654683 w 5155357"/>
              <a:gd name="connsiteY12887" fmla="*/ 853449 h 1041673"/>
              <a:gd name="connsiteX12888" fmla="*/ 4654683 w 5155357"/>
              <a:gd name="connsiteY12888" fmla="*/ 851459 h 1041673"/>
              <a:gd name="connsiteX12889" fmla="*/ 4655243 w 5155357"/>
              <a:gd name="connsiteY12889" fmla="*/ 851273 h 1041673"/>
              <a:gd name="connsiteX12890" fmla="*/ 4655243 w 5155357"/>
              <a:gd name="connsiteY12890" fmla="*/ 851459 h 1041673"/>
              <a:gd name="connsiteX12891" fmla="*/ 4655803 w 5155357"/>
              <a:gd name="connsiteY12891" fmla="*/ 851459 h 1041673"/>
              <a:gd name="connsiteX12892" fmla="*/ 4655803 w 5155357"/>
              <a:gd name="connsiteY12892" fmla="*/ 851024 h 1041673"/>
              <a:gd name="connsiteX12893" fmla="*/ 4672342 w 5155357"/>
              <a:gd name="connsiteY12893" fmla="*/ 855874 h 1041673"/>
              <a:gd name="connsiteX12894" fmla="*/ 4678747 w 5155357"/>
              <a:gd name="connsiteY12894" fmla="*/ 857242 h 1041673"/>
              <a:gd name="connsiteX12895" fmla="*/ 4678933 w 5155357"/>
              <a:gd name="connsiteY12895" fmla="*/ 857242 h 1041673"/>
              <a:gd name="connsiteX12896" fmla="*/ 4679741 w 5155357"/>
              <a:gd name="connsiteY12896" fmla="*/ 856558 h 1041673"/>
              <a:gd name="connsiteX12897" fmla="*/ 4679119 w 5155357"/>
              <a:gd name="connsiteY12897" fmla="*/ 855501 h 1041673"/>
              <a:gd name="connsiteX12898" fmla="*/ 4672653 w 5155357"/>
              <a:gd name="connsiteY12898" fmla="*/ 854071 h 1041673"/>
              <a:gd name="connsiteX12899" fmla="*/ 4656798 w 5155357"/>
              <a:gd name="connsiteY12899" fmla="*/ 849470 h 1041673"/>
              <a:gd name="connsiteX12900" fmla="*/ 4657046 w 5155357"/>
              <a:gd name="connsiteY12900" fmla="*/ 848413 h 1041673"/>
              <a:gd name="connsiteX12901" fmla="*/ 4667243 w 5155357"/>
              <a:gd name="connsiteY12901" fmla="*/ 848475 h 1041673"/>
              <a:gd name="connsiteX12902" fmla="*/ 4669606 w 5155357"/>
              <a:gd name="connsiteY12902" fmla="*/ 849221 h 1041673"/>
              <a:gd name="connsiteX12903" fmla="*/ 4670912 w 5155357"/>
              <a:gd name="connsiteY12903" fmla="*/ 849718 h 1041673"/>
              <a:gd name="connsiteX12904" fmla="*/ 4688073 w 5155357"/>
              <a:gd name="connsiteY12904" fmla="*/ 854630 h 1041673"/>
              <a:gd name="connsiteX12905" fmla="*/ 4697461 w 5155357"/>
              <a:gd name="connsiteY12905" fmla="*/ 856620 h 1041673"/>
              <a:gd name="connsiteX12906" fmla="*/ 4710457 w 5155357"/>
              <a:gd name="connsiteY12906" fmla="*/ 860164 h 1041673"/>
              <a:gd name="connsiteX12907" fmla="*/ 4710457 w 5155357"/>
              <a:gd name="connsiteY12907" fmla="*/ 860164 h 1041673"/>
              <a:gd name="connsiteX12908" fmla="*/ 4711514 w 5155357"/>
              <a:gd name="connsiteY12908" fmla="*/ 861843 h 1041673"/>
              <a:gd name="connsiteX12909" fmla="*/ 4711203 w 5155357"/>
              <a:gd name="connsiteY12909" fmla="*/ 862527 h 1041673"/>
              <a:gd name="connsiteX12910" fmla="*/ 4710519 w 5155357"/>
              <a:gd name="connsiteY12910" fmla="*/ 863522 h 1041673"/>
              <a:gd name="connsiteX12911" fmla="*/ 4710395 w 5155357"/>
              <a:gd name="connsiteY12911" fmla="*/ 863646 h 1041673"/>
              <a:gd name="connsiteX12912" fmla="*/ 4707473 w 5155357"/>
              <a:gd name="connsiteY12912" fmla="*/ 863024 h 1041673"/>
              <a:gd name="connsiteX12913" fmla="*/ 4703431 w 5155357"/>
              <a:gd name="connsiteY12913" fmla="*/ 862278 h 1041673"/>
              <a:gd name="connsiteX12914" fmla="*/ 4702747 w 5155357"/>
              <a:gd name="connsiteY12914" fmla="*/ 863149 h 1041673"/>
              <a:gd name="connsiteX12915" fmla="*/ 4703618 w 5155357"/>
              <a:gd name="connsiteY12915" fmla="*/ 863833 h 1041673"/>
              <a:gd name="connsiteX12916" fmla="*/ 4706975 w 5155357"/>
              <a:gd name="connsiteY12916" fmla="*/ 864454 h 1041673"/>
              <a:gd name="connsiteX12917" fmla="*/ 4710021 w 5155357"/>
              <a:gd name="connsiteY12917" fmla="*/ 865138 h 1041673"/>
              <a:gd name="connsiteX12918" fmla="*/ 4709897 w 5155357"/>
              <a:gd name="connsiteY12918" fmla="*/ 867252 h 1041673"/>
              <a:gd name="connsiteX12919" fmla="*/ 4709897 w 5155357"/>
              <a:gd name="connsiteY12919" fmla="*/ 867439 h 1041673"/>
              <a:gd name="connsiteX12920" fmla="*/ 4710084 w 5155357"/>
              <a:gd name="connsiteY12920" fmla="*/ 867563 h 1041673"/>
              <a:gd name="connsiteX12921" fmla="*/ 4710643 w 5155357"/>
              <a:gd name="connsiteY12921" fmla="*/ 868247 h 1041673"/>
              <a:gd name="connsiteX12922" fmla="*/ 4710767 w 5155357"/>
              <a:gd name="connsiteY12922" fmla="*/ 868434 h 1041673"/>
              <a:gd name="connsiteX12923" fmla="*/ 4711016 w 5155357"/>
              <a:gd name="connsiteY12923" fmla="*/ 868434 h 1041673"/>
              <a:gd name="connsiteX12924" fmla="*/ 4712197 w 5155357"/>
              <a:gd name="connsiteY12924" fmla="*/ 868807 h 1041673"/>
              <a:gd name="connsiteX12925" fmla="*/ 4714437 w 5155357"/>
              <a:gd name="connsiteY12925" fmla="*/ 869242 h 1041673"/>
              <a:gd name="connsiteX12926" fmla="*/ 4716115 w 5155357"/>
              <a:gd name="connsiteY12926" fmla="*/ 868869 h 1041673"/>
              <a:gd name="connsiteX12927" fmla="*/ 4716426 w 5155357"/>
              <a:gd name="connsiteY12927" fmla="*/ 867999 h 1041673"/>
              <a:gd name="connsiteX12928" fmla="*/ 4715555 w 5155357"/>
              <a:gd name="connsiteY12928" fmla="*/ 867750 h 1041673"/>
              <a:gd name="connsiteX12929" fmla="*/ 4712633 w 5155357"/>
              <a:gd name="connsiteY12929" fmla="*/ 867626 h 1041673"/>
              <a:gd name="connsiteX12930" fmla="*/ 4711514 w 5155357"/>
              <a:gd name="connsiteY12930" fmla="*/ 867315 h 1041673"/>
              <a:gd name="connsiteX12931" fmla="*/ 4711141 w 5155357"/>
              <a:gd name="connsiteY12931" fmla="*/ 866879 h 1041673"/>
              <a:gd name="connsiteX12932" fmla="*/ 4711328 w 5155357"/>
              <a:gd name="connsiteY12932" fmla="*/ 865201 h 1041673"/>
              <a:gd name="connsiteX12933" fmla="*/ 4713006 w 5155357"/>
              <a:gd name="connsiteY12933" fmla="*/ 863273 h 1041673"/>
              <a:gd name="connsiteX12934" fmla="*/ 4713193 w 5155357"/>
              <a:gd name="connsiteY12934" fmla="*/ 862962 h 1041673"/>
              <a:gd name="connsiteX12935" fmla="*/ 4728986 w 5155357"/>
              <a:gd name="connsiteY12935" fmla="*/ 863584 h 1041673"/>
              <a:gd name="connsiteX12936" fmla="*/ 4728986 w 5155357"/>
              <a:gd name="connsiteY12936" fmla="*/ 863460 h 1041673"/>
              <a:gd name="connsiteX12937" fmla="*/ 4730665 w 5155357"/>
              <a:gd name="connsiteY12937" fmla="*/ 863895 h 1041673"/>
              <a:gd name="connsiteX12938" fmla="*/ 4734457 w 5155357"/>
              <a:gd name="connsiteY12938" fmla="*/ 865138 h 1041673"/>
              <a:gd name="connsiteX12939" fmla="*/ 4734830 w 5155357"/>
              <a:gd name="connsiteY12939" fmla="*/ 865263 h 1041673"/>
              <a:gd name="connsiteX12940" fmla="*/ 4735576 w 5155357"/>
              <a:gd name="connsiteY12940" fmla="*/ 864828 h 1041673"/>
              <a:gd name="connsiteX12941" fmla="*/ 4735266 w 5155357"/>
              <a:gd name="connsiteY12941" fmla="*/ 863708 h 1041673"/>
              <a:gd name="connsiteX12942" fmla="*/ 4731100 w 5155357"/>
              <a:gd name="connsiteY12942" fmla="*/ 862340 h 1041673"/>
              <a:gd name="connsiteX12943" fmla="*/ 4619305 w 5155357"/>
              <a:gd name="connsiteY12943" fmla="*/ 839770 h 1041673"/>
              <a:gd name="connsiteX12944" fmla="*/ 4618310 w 5155357"/>
              <a:gd name="connsiteY12944" fmla="*/ 840454 h 1041673"/>
              <a:gd name="connsiteX12945" fmla="*/ 4618994 w 5155357"/>
              <a:gd name="connsiteY12945" fmla="*/ 841449 h 1041673"/>
              <a:gd name="connsiteX12946" fmla="*/ 4619802 w 5155357"/>
              <a:gd name="connsiteY12946" fmla="*/ 841884 h 1041673"/>
              <a:gd name="connsiteX12947" fmla="*/ 4620300 w 5155357"/>
              <a:gd name="connsiteY12947" fmla="*/ 842008 h 1041673"/>
              <a:gd name="connsiteX12948" fmla="*/ 4620984 w 5155357"/>
              <a:gd name="connsiteY12948" fmla="*/ 841635 h 1041673"/>
              <a:gd name="connsiteX12949" fmla="*/ 4620735 w 5155357"/>
              <a:gd name="connsiteY12949" fmla="*/ 840454 h 1041673"/>
              <a:gd name="connsiteX12950" fmla="*/ 4619305 w 5155357"/>
              <a:gd name="connsiteY12950" fmla="*/ 839770 h 1041673"/>
              <a:gd name="connsiteX12951" fmla="*/ 4615263 w 5155357"/>
              <a:gd name="connsiteY12951" fmla="*/ 843563 h 1041673"/>
              <a:gd name="connsiteX12952" fmla="*/ 4615947 w 5155357"/>
              <a:gd name="connsiteY12952" fmla="*/ 842941 h 1041673"/>
              <a:gd name="connsiteX12953" fmla="*/ 4615325 w 5155357"/>
              <a:gd name="connsiteY12953" fmla="*/ 842195 h 1041673"/>
              <a:gd name="connsiteX12954" fmla="*/ 4613274 w 5155357"/>
              <a:gd name="connsiteY12954" fmla="*/ 841822 h 1041673"/>
              <a:gd name="connsiteX12955" fmla="*/ 4610849 w 5155357"/>
              <a:gd name="connsiteY12955" fmla="*/ 841387 h 1041673"/>
              <a:gd name="connsiteX12956" fmla="*/ 4610103 w 5155357"/>
              <a:gd name="connsiteY12956" fmla="*/ 842008 h 1041673"/>
              <a:gd name="connsiteX12957" fmla="*/ 4610724 w 5155357"/>
              <a:gd name="connsiteY12957" fmla="*/ 842755 h 1041673"/>
              <a:gd name="connsiteX12958" fmla="*/ 4613025 w 5155357"/>
              <a:gd name="connsiteY12958" fmla="*/ 843190 h 1041673"/>
              <a:gd name="connsiteX12959" fmla="*/ 4615139 w 5155357"/>
              <a:gd name="connsiteY12959" fmla="*/ 843625 h 1041673"/>
              <a:gd name="connsiteX12960" fmla="*/ 4615263 w 5155357"/>
              <a:gd name="connsiteY12960" fmla="*/ 843625 h 1041673"/>
              <a:gd name="connsiteX12961" fmla="*/ 4625957 w 5155357"/>
              <a:gd name="connsiteY12961" fmla="*/ 845179 h 1041673"/>
              <a:gd name="connsiteX12962" fmla="*/ 4622351 w 5155357"/>
              <a:gd name="connsiteY12962" fmla="*/ 843936 h 1041673"/>
              <a:gd name="connsiteX12963" fmla="*/ 4621294 w 5155357"/>
              <a:gd name="connsiteY12963" fmla="*/ 844122 h 1041673"/>
              <a:gd name="connsiteX12964" fmla="*/ 4621481 w 5155357"/>
              <a:gd name="connsiteY12964" fmla="*/ 845242 h 1041673"/>
              <a:gd name="connsiteX12965" fmla="*/ 4625709 w 5155357"/>
              <a:gd name="connsiteY12965" fmla="*/ 846734 h 1041673"/>
              <a:gd name="connsiteX12966" fmla="*/ 4625834 w 5155357"/>
              <a:gd name="connsiteY12966" fmla="*/ 846734 h 1041673"/>
              <a:gd name="connsiteX12967" fmla="*/ 4626580 w 5155357"/>
              <a:gd name="connsiteY12967" fmla="*/ 846050 h 1041673"/>
              <a:gd name="connsiteX12968" fmla="*/ 4625957 w 5155357"/>
              <a:gd name="connsiteY12968" fmla="*/ 845179 h 1041673"/>
              <a:gd name="connsiteX12969" fmla="*/ 4702187 w 5155357"/>
              <a:gd name="connsiteY12969" fmla="*/ 853573 h 1041673"/>
              <a:gd name="connsiteX12970" fmla="*/ 4705172 w 5155357"/>
              <a:gd name="connsiteY12970" fmla="*/ 854320 h 1041673"/>
              <a:gd name="connsiteX12971" fmla="*/ 4705669 w 5155357"/>
              <a:gd name="connsiteY12971" fmla="*/ 854444 h 1041673"/>
              <a:gd name="connsiteX12972" fmla="*/ 4706540 w 5155357"/>
              <a:gd name="connsiteY12972" fmla="*/ 853946 h 1041673"/>
              <a:gd name="connsiteX12973" fmla="*/ 4706166 w 5155357"/>
              <a:gd name="connsiteY12973" fmla="*/ 852579 h 1041673"/>
              <a:gd name="connsiteX12974" fmla="*/ 4702374 w 5155357"/>
              <a:gd name="connsiteY12974" fmla="*/ 851584 h 1041673"/>
              <a:gd name="connsiteX12975" fmla="*/ 4700819 w 5155357"/>
              <a:gd name="connsiteY12975" fmla="*/ 851335 h 1041673"/>
              <a:gd name="connsiteX12976" fmla="*/ 4699638 w 5155357"/>
              <a:gd name="connsiteY12976" fmla="*/ 852143 h 1041673"/>
              <a:gd name="connsiteX12977" fmla="*/ 4700447 w 5155357"/>
              <a:gd name="connsiteY12977" fmla="*/ 853325 h 1041673"/>
              <a:gd name="connsiteX12978" fmla="*/ 4702125 w 5155357"/>
              <a:gd name="connsiteY12978" fmla="*/ 853573 h 1041673"/>
              <a:gd name="connsiteX12979" fmla="*/ 4712695 w 5155357"/>
              <a:gd name="connsiteY12979" fmla="*/ 856061 h 1041673"/>
              <a:gd name="connsiteX12980" fmla="*/ 4714934 w 5155357"/>
              <a:gd name="connsiteY12980" fmla="*/ 856558 h 1041673"/>
              <a:gd name="connsiteX12981" fmla="*/ 4715929 w 5155357"/>
              <a:gd name="connsiteY12981" fmla="*/ 856434 h 1041673"/>
              <a:gd name="connsiteX12982" fmla="*/ 4716488 w 5155357"/>
              <a:gd name="connsiteY12982" fmla="*/ 855439 h 1041673"/>
              <a:gd name="connsiteX12983" fmla="*/ 4715493 w 5155357"/>
              <a:gd name="connsiteY12983" fmla="*/ 854879 h 1041673"/>
              <a:gd name="connsiteX12984" fmla="*/ 4713255 w 5155357"/>
              <a:gd name="connsiteY12984" fmla="*/ 854506 h 1041673"/>
              <a:gd name="connsiteX12985" fmla="*/ 4710582 w 5155357"/>
              <a:gd name="connsiteY12985" fmla="*/ 854009 h 1041673"/>
              <a:gd name="connsiteX12986" fmla="*/ 4709835 w 5155357"/>
              <a:gd name="connsiteY12986" fmla="*/ 854879 h 1041673"/>
              <a:gd name="connsiteX12987" fmla="*/ 4710705 w 5155357"/>
              <a:gd name="connsiteY12987" fmla="*/ 855563 h 1041673"/>
              <a:gd name="connsiteX12988" fmla="*/ 4712633 w 5155357"/>
              <a:gd name="connsiteY12988" fmla="*/ 855998 h 1041673"/>
              <a:gd name="connsiteX12989" fmla="*/ 4726312 w 5155357"/>
              <a:gd name="connsiteY12989" fmla="*/ 858237 h 1041673"/>
              <a:gd name="connsiteX12990" fmla="*/ 4726872 w 5155357"/>
              <a:gd name="connsiteY12990" fmla="*/ 857677 h 1041673"/>
              <a:gd name="connsiteX12991" fmla="*/ 4726312 w 5155357"/>
              <a:gd name="connsiteY12991" fmla="*/ 857055 h 1041673"/>
              <a:gd name="connsiteX12992" fmla="*/ 4724944 w 5155357"/>
              <a:gd name="connsiteY12992" fmla="*/ 857055 h 1041673"/>
              <a:gd name="connsiteX12993" fmla="*/ 4724385 w 5155357"/>
              <a:gd name="connsiteY12993" fmla="*/ 857677 h 1041673"/>
              <a:gd name="connsiteX12994" fmla="*/ 4724944 w 5155357"/>
              <a:gd name="connsiteY12994" fmla="*/ 858237 h 1041673"/>
              <a:gd name="connsiteX12995" fmla="*/ 4726312 w 5155357"/>
              <a:gd name="connsiteY12995" fmla="*/ 858237 h 1041673"/>
              <a:gd name="connsiteX12996" fmla="*/ 4694167 w 5155357"/>
              <a:gd name="connsiteY12996" fmla="*/ 859915 h 1041673"/>
              <a:gd name="connsiteX12997" fmla="*/ 4691120 w 5155357"/>
              <a:gd name="connsiteY12997" fmla="*/ 858983 h 1041673"/>
              <a:gd name="connsiteX12998" fmla="*/ 4684404 w 5155357"/>
              <a:gd name="connsiteY12998" fmla="*/ 857677 h 1041673"/>
              <a:gd name="connsiteX12999" fmla="*/ 4683596 w 5155357"/>
              <a:gd name="connsiteY12999" fmla="*/ 858548 h 1041673"/>
              <a:gd name="connsiteX13000" fmla="*/ 4684467 w 5155357"/>
              <a:gd name="connsiteY13000" fmla="*/ 859356 h 1041673"/>
              <a:gd name="connsiteX13001" fmla="*/ 4690498 w 5155357"/>
              <a:gd name="connsiteY13001" fmla="*/ 860599 h 1041673"/>
              <a:gd name="connsiteX13002" fmla="*/ 4693731 w 5155357"/>
              <a:gd name="connsiteY13002" fmla="*/ 861594 h 1041673"/>
              <a:gd name="connsiteX13003" fmla="*/ 4693918 w 5155357"/>
              <a:gd name="connsiteY13003" fmla="*/ 861594 h 1041673"/>
              <a:gd name="connsiteX13004" fmla="*/ 4694726 w 5155357"/>
              <a:gd name="connsiteY13004" fmla="*/ 860972 h 1041673"/>
              <a:gd name="connsiteX13005" fmla="*/ 4694104 w 5155357"/>
              <a:gd name="connsiteY13005" fmla="*/ 859978 h 1041673"/>
              <a:gd name="connsiteX13006" fmla="*/ 4740302 w 5155357"/>
              <a:gd name="connsiteY13006" fmla="*/ 864890 h 1041673"/>
              <a:gd name="connsiteX13007" fmla="*/ 4738934 w 5155357"/>
              <a:gd name="connsiteY13007" fmla="*/ 864890 h 1041673"/>
              <a:gd name="connsiteX13008" fmla="*/ 4738375 w 5155357"/>
              <a:gd name="connsiteY13008" fmla="*/ 865512 h 1041673"/>
              <a:gd name="connsiteX13009" fmla="*/ 4738934 w 5155357"/>
              <a:gd name="connsiteY13009" fmla="*/ 866071 h 1041673"/>
              <a:gd name="connsiteX13010" fmla="*/ 4740302 w 5155357"/>
              <a:gd name="connsiteY13010" fmla="*/ 866071 h 1041673"/>
              <a:gd name="connsiteX13011" fmla="*/ 4740862 w 5155357"/>
              <a:gd name="connsiteY13011" fmla="*/ 865512 h 1041673"/>
              <a:gd name="connsiteX13012" fmla="*/ 4740302 w 5155357"/>
              <a:gd name="connsiteY13012" fmla="*/ 864890 h 1041673"/>
              <a:gd name="connsiteX13013" fmla="*/ 4757401 w 5155357"/>
              <a:gd name="connsiteY13013" fmla="*/ 870237 h 1041673"/>
              <a:gd name="connsiteX13014" fmla="*/ 4760883 w 5155357"/>
              <a:gd name="connsiteY13014" fmla="*/ 870797 h 1041673"/>
              <a:gd name="connsiteX13015" fmla="*/ 4760945 w 5155357"/>
              <a:gd name="connsiteY13015" fmla="*/ 870797 h 1041673"/>
              <a:gd name="connsiteX13016" fmla="*/ 4761567 w 5155357"/>
              <a:gd name="connsiteY13016" fmla="*/ 870237 h 1041673"/>
              <a:gd name="connsiteX13017" fmla="*/ 4761007 w 5155357"/>
              <a:gd name="connsiteY13017" fmla="*/ 869553 h 1041673"/>
              <a:gd name="connsiteX13018" fmla="*/ 4757650 w 5155357"/>
              <a:gd name="connsiteY13018" fmla="*/ 868993 h 1041673"/>
              <a:gd name="connsiteX13019" fmla="*/ 4754354 w 5155357"/>
              <a:gd name="connsiteY13019" fmla="*/ 868434 h 1041673"/>
              <a:gd name="connsiteX13020" fmla="*/ 4753670 w 5155357"/>
              <a:gd name="connsiteY13020" fmla="*/ 868993 h 1041673"/>
              <a:gd name="connsiteX13021" fmla="*/ 4754167 w 5155357"/>
              <a:gd name="connsiteY13021" fmla="*/ 869677 h 1041673"/>
              <a:gd name="connsiteX13022" fmla="*/ 4757401 w 5155357"/>
              <a:gd name="connsiteY13022" fmla="*/ 870237 h 1041673"/>
              <a:gd name="connsiteX13023" fmla="*/ 4813422 w 5155357"/>
              <a:gd name="connsiteY13023" fmla="*/ 880869 h 1041673"/>
              <a:gd name="connsiteX13024" fmla="*/ 4814293 w 5155357"/>
              <a:gd name="connsiteY13024" fmla="*/ 880123 h 1041673"/>
              <a:gd name="connsiteX13025" fmla="*/ 4813547 w 5155357"/>
              <a:gd name="connsiteY13025" fmla="*/ 879066 h 1041673"/>
              <a:gd name="connsiteX13026" fmla="*/ 4810376 w 5155357"/>
              <a:gd name="connsiteY13026" fmla="*/ 878755 h 1041673"/>
              <a:gd name="connsiteX13027" fmla="*/ 4806396 w 5155357"/>
              <a:gd name="connsiteY13027" fmla="*/ 878258 h 1041673"/>
              <a:gd name="connsiteX13028" fmla="*/ 4806396 w 5155357"/>
              <a:gd name="connsiteY13028" fmla="*/ 878258 h 1041673"/>
              <a:gd name="connsiteX13029" fmla="*/ 4788551 w 5155357"/>
              <a:gd name="connsiteY13029" fmla="*/ 873781 h 1041673"/>
              <a:gd name="connsiteX13030" fmla="*/ 4788551 w 5155357"/>
              <a:gd name="connsiteY13030" fmla="*/ 873781 h 1041673"/>
              <a:gd name="connsiteX13031" fmla="*/ 4788551 w 5155357"/>
              <a:gd name="connsiteY13031" fmla="*/ 873594 h 1041673"/>
              <a:gd name="connsiteX13032" fmla="*/ 4788800 w 5155357"/>
              <a:gd name="connsiteY13032" fmla="*/ 872848 h 1041673"/>
              <a:gd name="connsiteX13033" fmla="*/ 4789235 w 5155357"/>
              <a:gd name="connsiteY13033" fmla="*/ 872848 h 1041673"/>
              <a:gd name="connsiteX13034" fmla="*/ 4789981 w 5155357"/>
              <a:gd name="connsiteY13034" fmla="*/ 872848 h 1041673"/>
              <a:gd name="connsiteX13035" fmla="*/ 4790914 w 5155357"/>
              <a:gd name="connsiteY13035" fmla="*/ 871854 h 1041673"/>
              <a:gd name="connsiteX13036" fmla="*/ 4789919 w 5155357"/>
              <a:gd name="connsiteY13036" fmla="*/ 870921 h 1041673"/>
              <a:gd name="connsiteX13037" fmla="*/ 4789112 w 5155357"/>
              <a:gd name="connsiteY13037" fmla="*/ 870983 h 1041673"/>
              <a:gd name="connsiteX13038" fmla="*/ 4788614 w 5155357"/>
              <a:gd name="connsiteY13038" fmla="*/ 870983 h 1041673"/>
              <a:gd name="connsiteX13039" fmla="*/ 4786749 w 5155357"/>
              <a:gd name="connsiteY13039" fmla="*/ 870299 h 1041673"/>
              <a:gd name="connsiteX13040" fmla="*/ 4785567 w 5155357"/>
              <a:gd name="connsiteY13040" fmla="*/ 871107 h 1041673"/>
              <a:gd name="connsiteX13041" fmla="*/ 4786375 w 5155357"/>
              <a:gd name="connsiteY13041" fmla="*/ 872289 h 1041673"/>
              <a:gd name="connsiteX13042" fmla="*/ 4786997 w 5155357"/>
              <a:gd name="connsiteY13042" fmla="*/ 872413 h 1041673"/>
              <a:gd name="connsiteX13043" fmla="*/ 4786810 w 5155357"/>
              <a:gd name="connsiteY13043" fmla="*/ 873159 h 1041673"/>
              <a:gd name="connsiteX13044" fmla="*/ 4786810 w 5155357"/>
              <a:gd name="connsiteY13044" fmla="*/ 873221 h 1041673"/>
              <a:gd name="connsiteX13045" fmla="*/ 4769028 w 5155357"/>
              <a:gd name="connsiteY13045" fmla="*/ 871543 h 1041673"/>
              <a:gd name="connsiteX13046" fmla="*/ 4769152 w 5155357"/>
              <a:gd name="connsiteY13046" fmla="*/ 871978 h 1041673"/>
              <a:gd name="connsiteX13047" fmla="*/ 4767598 w 5155357"/>
              <a:gd name="connsiteY13047" fmla="*/ 871978 h 1041673"/>
              <a:gd name="connsiteX13048" fmla="*/ 4767163 w 5155357"/>
              <a:gd name="connsiteY13048" fmla="*/ 872413 h 1041673"/>
              <a:gd name="connsiteX13049" fmla="*/ 4767598 w 5155357"/>
              <a:gd name="connsiteY13049" fmla="*/ 872848 h 1041673"/>
              <a:gd name="connsiteX13050" fmla="*/ 4768406 w 5155357"/>
              <a:gd name="connsiteY13050" fmla="*/ 872848 h 1041673"/>
              <a:gd name="connsiteX13051" fmla="*/ 4768406 w 5155357"/>
              <a:gd name="connsiteY13051" fmla="*/ 873843 h 1041673"/>
              <a:gd name="connsiteX13052" fmla="*/ 4759453 w 5155357"/>
              <a:gd name="connsiteY13052" fmla="*/ 873284 h 1041673"/>
              <a:gd name="connsiteX13053" fmla="*/ 4759453 w 5155357"/>
              <a:gd name="connsiteY13053" fmla="*/ 873532 h 1041673"/>
              <a:gd name="connsiteX13054" fmla="*/ 4750872 w 5155357"/>
              <a:gd name="connsiteY13054" fmla="*/ 871916 h 1041673"/>
              <a:gd name="connsiteX13055" fmla="*/ 4749691 w 5155357"/>
              <a:gd name="connsiteY13055" fmla="*/ 871916 h 1041673"/>
              <a:gd name="connsiteX13056" fmla="*/ 4749691 w 5155357"/>
              <a:gd name="connsiteY13056" fmla="*/ 873097 h 1041673"/>
              <a:gd name="connsiteX13057" fmla="*/ 4756157 w 5155357"/>
              <a:gd name="connsiteY13057" fmla="*/ 875460 h 1041673"/>
              <a:gd name="connsiteX13058" fmla="*/ 4759391 w 5155357"/>
              <a:gd name="connsiteY13058" fmla="*/ 875211 h 1041673"/>
              <a:gd name="connsiteX13059" fmla="*/ 4766230 w 5155357"/>
              <a:gd name="connsiteY13059" fmla="*/ 879439 h 1041673"/>
              <a:gd name="connsiteX13060" fmla="*/ 4764551 w 5155357"/>
              <a:gd name="connsiteY13060" fmla="*/ 879439 h 1041673"/>
              <a:gd name="connsiteX13061" fmla="*/ 4764551 w 5155357"/>
              <a:gd name="connsiteY13061" fmla="*/ 879564 h 1041673"/>
              <a:gd name="connsiteX13062" fmla="*/ 4763743 w 5155357"/>
              <a:gd name="connsiteY13062" fmla="*/ 879439 h 1041673"/>
              <a:gd name="connsiteX13063" fmla="*/ 4762810 w 5155357"/>
              <a:gd name="connsiteY13063" fmla="*/ 880248 h 1041673"/>
              <a:gd name="connsiteX13064" fmla="*/ 4763618 w 5155357"/>
              <a:gd name="connsiteY13064" fmla="*/ 881180 h 1041673"/>
              <a:gd name="connsiteX13065" fmla="*/ 4764613 w 5155357"/>
              <a:gd name="connsiteY13065" fmla="*/ 881367 h 1041673"/>
              <a:gd name="connsiteX13066" fmla="*/ 4764613 w 5155357"/>
              <a:gd name="connsiteY13066" fmla="*/ 881367 h 1041673"/>
              <a:gd name="connsiteX13067" fmla="*/ 4778417 w 5155357"/>
              <a:gd name="connsiteY13067" fmla="*/ 883978 h 1041673"/>
              <a:gd name="connsiteX13068" fmla="*/ 4777857 w 5155357"/>
              <a:gd name="connsiteY13068" fmla="*/ 881367 h 1041673"/>
              <a:gd name="connsiteX13069" fmla="*/ 4782086 w 5155357"/>
              <a:gd name="connsiteY13069" fmla="*/ 881802 h 1041673"/>
              <a:gd name="connsiteX13070" fmla="*/ 4785941 w 5155357"/>
              <a:gd name="connsiteY13070" fmla="*/ 882424 h 1041673"/>
              <a:gd name="connsiteX13071" fmla="*/ 4786624 w 5155357"/>
              <a:gd name="connsiteY13071" fmla="*/ 882424 h 1041673"/>
              <a:gd name="connsiteX13072" fmla="*/ 4787495 w 5155357"/>
              <a:gd name="connsiteY13072" fmla="*/ 881429 h 1041673"/>
              <a:gd name="connsiteX13073" fmla="*/ 4786438 w 5155357"/>
              <a:gd name="connsiteY13073" fmla="*/ 880558 h 1041673"/>
              <a:gd name="connsiteX13074" fmla="*/ 4782520 w 5155357"/>
              <a:gd name="connsiteY13074" fmla="*/ 879999 h 1041673"/>
              <a:gd name="connsiteX13075" fmla="*/ 4777298 w 5155357"/>
              <a:gd name="connsiteY13075" fmla="*/ 879564 h 1041673"/>
              <a:gd name="connsiteX13076" fmla="*/ 4777298 w 5155357"/>
              <a:gd name="connsiteY13076" fmla="*/ 879564 h 1041673"/>
              <a:gd name="connsiteX13077" fmla="*/ 4770582 w 5155357"/>
              <a:gd name="connsiteY13077" fmla="*/ 874527 h 1041673"/>
              <a:gd name="connsiteX13078" fmla="*/ 4785132 w 5155357"/>
              <a:gd name="connsiteY13078" fmla="*/ 879004 h 1041673"/>
              <a:gd name="connsiteX13079" fmla="*/ 4792406 w 5155357"/>
              <a:gd name="connsiteY13079" fmla="*/ 880123 h 1041673"/>
              <a:gd name="connsiteX13080" fmla="*/ 4805899 w 5155357"/>
              <a:gd name="connsiteY13080" fmla="*/ 880123 h 1041673"/>
              <a:gd name="connsiteX13081" fmla="*/ 4810189 w 5155357"/>
              <a:gd name="connsiteY13081" fmla="*/ 880683 h 1041673"/>
              <a:gd name="connsiteX13082" fmla="*/ 4813112 w 5155357"/>
              <a:gd name="connsiteY13082" fmla="*/ 880931 h 1041673"/>
              <a:gd name="connsiteX13083" fmla="*/ 4813236 w 5155357"/>
              <a:gd name="connsiteY13083" fmla="*/ 880931 h 1041673"/>
              <a:gd name="connsiteX13084" fmla="*/ 4839226 w 5155357"/>
              <a:gd name="connsiteY13084" fmla="*/ 884476 h 1041673"/>
              <a:gd name="connsiteX13085" fmla="*/ 4819205 w 5155357"/>
              <a:gd name="connsiteY13085" fmla="*/ 880869 h 1041673"/>
              <a:gd name="connsiteX13086" fmla="*/ 4818210 w 5155357"/>
              <a:gd name="connsiteY13086" fmla="*/ 881491 h 1041673"/>
              <a:gd name="connsiteX13087" fmla="*/ 4818832 w 5155357"/>
              <a:gd name="connsiteY13087" fmla="*/ 882486 h 1041673"/>
              <a:gd name="connsiteX13088" fmla="*/ 4838977 w 5155357"/>
              <a:gd name="connsiteY13088" fmla="*/ 886154 h 1041673"/>
              <a:gd name="connsiteX13089" fmla="*/ 4839102 w 5155357"/>
              <a:gd name="connsiteY13089" fmla="*/ 886154 h 1041673"/>
              <a:gd name="connsiteX13090" fmla="*/ 4839910 w 5155357"/>
              <a:gd name="connsiteY13090" fmla="*/ 885470 h 1041673"/>
              <a:gd name="connsiteX13091" fmla="*/ 4839226 w 5155357"/>
              <a:gd name="connsiteY13091" fmla="*/ 884538 h 1041673"/>
              <a:gd name="connsiteX13092" fmla="*/ 4873175 w 5155357"/>
              <a:gd name="connsiteY13092" fmla="*/ 891377 h 1041673"/>
              <a:gd name="connsiteX13093" fmla="*/ 4873673 w 5155357"/>
              <a:gd name="connsiteY13093" fmla="*/ 891066 h 1041673"/>
              <a:gd name="connsiteX13094" fmla="*/ 4873362 w 5155357"/>
              <a:gd name="connsiteY13094" fmla="*/ 890445 h 1041673"/>
              <a:gd name="connsiteX13095" fmla="*/ 4871248 w 5155357"/>
              <a:gd name="connsiteY13095" fmla="*/ 890134 h 1041673"/>
              <a:gd name="connsiteX13096" fmla="*/ 4871248 w 5155357"/>
              <a:gd name="connsiteY13096" fmla="*/ 890631 h 1041673"/>
              <a:gd name="connsiteX13097" fmla="*/ 4871248 w 5155357"/>
              <a:gd name="connsiteY13097" fmla="*/ 891129 h 1041673"/>
              <a:gd name="connsiteX13098" fmla="*/ 4872989 w 5155357"/>
              <a:gd name="connsiteY13098" fmla="*/ 891377 h 1041673"/>
              <a:gd name="connsiteX13099" fmla="*/ 4873175 w 5155357"/>
              <a:gd name="connsiteY13099" fmla="*/ 891377 h 1041673"/>
              <a:gd name="connsiteX13100" fmla="*/ 4847310 w 5155357"/>
              <a:gd name="connsiteY13100" fmla="*/ 890942 h 1041673"/>
              <a:gd name="connsiteX13101" fmla="*/ 4846501 w 5155357"/>
              <a:gd name="connsiteY13101" fmla="*/ 891377 h 1041673"/>
              <a:gd name="connsiteX13102" fmla="*/ 4845693 w 5155357"/>
              <a:gd name="connsiteY13102" fmla="*/ 891688 h 1041673"/>
              <a:gd name="connsiteX13103" fmla="*/ 4845506 w 5155357"/>
              <a:gd name="connsiteY13103" fmla="*/ 891564 h 1041673"/>
              <a:gd name="connsiteX13104" fmla="*/ 4844760 w 5155357"/>
              <a:gd name="connsiteY13104" fmla="*/ 891750 h 1041673"/>
              <a:gd name="connsiteX13105" fmla="*/ 4844947 w 5155357"/>
              <a:gd name="connsiteY13105" fmla="*/ 892496 h 1041673"/>
              <a:gd name="connsiteX13106" fmla="*/ 4845195 w 5155357"/>
              <a:gd name="connsiteY13106" fmla="*/ 892683 h 1041673"/>
              <a:gd name="connsiteX13107" fmla="*/ 4845382 w 5155357"/>
              <a:gd name="connsiteY13107" fmla="*/ 892683 h 1041673"/>
              <a:gd name="connsiteX13108" fmla="*/ 4845755 w 5155357"/>
              <a:gd name="connsiteY13108" fmla="*/ 892807 h 1041673"/>
              <a:gd name="connsiteX13109" fmla="*/ 4847061 w 5155357"/>
              <a:gd name="connsiteY13109" fmla="*/ 892310 h 1041673"/>
              <a:gd name="connsiteX13110" fmla="*/ 4847620 w 5155357"/>
              <a:gd name="connsiteY13110" fmla="*/ 891999 h 1041673"/>
              <a:gd name="connsiteX13111" fmla="*/ 4847993 w 5155357"/>
              <a:gd name="connsiteY13111" fmla="*/ 891315 h 1041673"/>
              <a:gd name="connsiteX13112" fmla="*/ 4847372 w 5155357"/>
              <a:gd name="connsiteY13112" fmla="*/ 890942 h 1041673"/>
              <a:gd name="connsiteX13113" fmla="*/ 4916140 w 5155357"/>
              <a:gd name="connsiteY13113" fmla="*/ 894175 h 1041673"/>
              <a:gd name="connsiteX13114" fmla="*/ 4916948 w 5155357"/>
              <a:gd name="connsiteY13114" fmla="*/ 893367 h 1041673"/>
              <a:gd name="connsiteX13115" fmla="*/ 4916140 w 5155357"/>
              <a:gd name="connsiteY13115" fmla="*/ 892559 h 1041673"/>
              <a:gd name="connsiteX13116" fmla="*/ 4914772 w 5155357"/>
              <a:gd name="connsiteY13116" fmla="*/ 892372 h 1041673"/>
              <a:gd name="connsiteX13117" fmla="*/ 4913715 w 5155357"/>
              <a:gd name="connsiteY13117" fmla="*/ 892807 h 1041673"/>
              <a:gd name="connsiteX13118" fmla="*/ 4914150 w 5155357"/>
              <a:gd name="connsiteY13118" fmla="*/ 893864 h 1041673"/>
              <a:gd name="connsiteX13119" fmla="*/ 4916140 w 5155357"/>
              <a:gd name="connsiteY13119" fmla="*/ 894175 h 1041673"/>
              <a:gd name="connsiteX13120" fmla="*/ 4916140 w 5155357"/>
              <a:gd name="connsiteY13120" fmla="*/ 894175 h 1041673"/>
              <a:gd name="connsiteX13121" fmla="*/ 5010276 w 5155357"/>
              <a:gd name="connsiteY13121" fmla="*/ 913512 h 1041673"/>
              <a:gd name="connsiteX13122" fmla="*/ 4970981 w 5155357"/>
              <a:gd name="connsiteY13122" fmla="*/ 909347 h 1041673"/>
              <a:gd name="connsiteX13123" fmla="*/ 4969799 w 5155357"/>
              <a:gd name="connsiteY13123" fmla="*/ 910279 h 1041673"/>
              <a:gd name="connsiteX13124" fmla="*/ 4970732 w 5155357"/>
              <a:gd name="connsiteY13124" fmla="*/ 911461 h 1041673"/>
              <a:gd name="connsiteX13125" fmla="*/ 5010152 w 5155357"/>
              <a:gd name="connsiteY13125" fmla="*/ 915689 h 1041673"/>
              <a:gd name="connsiteX13126" fmla="*/ 5010276 w 5155357"/>
              <a:gd name="connsiteY13126" fmla="*/ 915689 h 1041673"/>
              <a:gd name="connsiteX13127" fmla="*/ 5011334 w 5155357"/>
              <a:gd name="connsiteY13127" fmla="*/ 914756 h 1041673"/>
              <a:gd name="connsiteX13128" fmla="*/ 5010339 w 5155357"/>
              <a:gd name="connsiteY13128" fmla="*/ 913575 h 1041673"/>
              <a:gd name="connsiteX13129" fmla="*/ 4463426 w 5155357"/>
              <a:gd name="connsiteY13129" fmla="*/ 459182 h 1041673"/>
              <a:gd name="connsiteX13130" fmla="*/ 4463737 w 5155357"/>
              <a:gd name="connsiteY13130" fmla="*/ 458995 h 1041673"/>
              <a:gd name="connsiteX13131" fmla="*/ 4465104 w 5155357"/>
              <a:gd name="connsiteY13131" fmla="*/ 455265 h 1041673"/>
              <a:gd name="connsiteX13132" fmla="*/ 4465727 w 5155357"/>
              <a:gd name="connsiteY13132" fmla="*/ 453088 h 1041673"/>
              <a:gd name="connsiteX13133" fmla="*/ 4465540 w 5155357"/>
              <a:gd name="connsiteY13133" fmla="*/ 452591 h 1041673"/>
              <a:gd name="connsiteX13134" fmla="*/ 4465042 w 5155357"/>
              <a:gd name="connsiteY13134" fmla="*/ 452778 h 1041673"/>
              <a:gd name="connsiteX13135" fmla="*/ 4464421 w 5155357"/>
              <a:gd name="connsiteY13135" fmla="*/ 455016 h 1041673"/>
              <a:gd name="connsiteX13136" fmla="*/ 4463177 w 5155357"/>
              <a:gd name="connsiteY13136" fmla="*/ 458560 h 1041673"/>
              <a:gd name="connsiteX13137" fmla="*/ 4463302 w 5155357"/>
              <a:gd name="connsiteY13137" fmla="*/ 459057 h 1041673"/>
              <a:gd name="connsiteX13138" fmla="*/ 4463488 w 5155357"/>
              <a:gd name="connsiteY13138" fmla="*/ 459120 h 1041673"/>
              <a:gd name="connsiteX13139" fmla="*/ 4456214 w 5155357"/>
              <a:gd name="connsiteY13139" fmla="*/ 496924 h 1041673"/>
              <a:gd name="connsiteX13140" fmla="*/ 4455778 w 5155357"/>
              <a:gd name="connsiteY13140" fmla="*/ 497234 h 1041673"/>
              <a:gd name="connsiteX13141" fmla="*/ 4455530 w 5155357"/>
              <a:gd name="connsiteY13141" fmla="*/ 498043 h 1041673"/>
              <a:gd name="connsiteX13142" fmla="*/ 4455219 w 5155357"/>
              <a:gd name="connsiteY13142" fmla="*/ 499535 h 1041673"/>
              <a:gd name="connsiteX13143" fmla="*/ 4455592 w 5155357"/>
              <a:gd name="connsiteY13143" fmla="*/ 499908 h 1041673"/>
              <a:gd name="connsiteX13144" fmla="*/ 4455592 w 5155357"/>
              <a:gd name="connsiteY13144" fmla="*/ 499908 h 1041673"/>
              <a:gd name="connsiteX13145" fmla="*/ 4455965 w 5155357"/>
              <a:gd name="connsiteY13145" fmla="*/ 499535 h 1041673"/>
              <a:gd name="connsiteX13146" fmla="*/ 4456214 w 5155357"/>
              <a:gd name="connsiteY13146" fmla="*/ 498354 h 1041673"/>
              <a:gd name="connsiteX13147" fmla="*/ 4456524 w 5155357"/>
              <a:gd name="connsiteY13147" fmla="*/ 497359 h 1041673"/>
              <a:gd name="connsiteX13148" fmla="*/ 4456214 w 5155357"/>
              <a:gd name="connsiteY13148" fmla="*/ 496924 h 1041673"/>
              <a:gd name="connsiteX13149" fmla="*/ 4429975 w 5155357"/>
              <a:gd name="connsiteY13149" fmla="*/ 606356 h 1041673"/>
              <a:gd name="connsiteX13150" fmla="*/ 4429539 w 5155357"/>
              <a:gd name="connsiteY13150" fmla="*/ 606667 h 1041673"/>
              <a:gd name="connsiteX13151" fmla="*/ 4429539 w 5155357"/>
              <a:gd name="connsiteY13151" fmla="*/ 606978 h 1041673"/>
              <a:gd name="connsiteX13152" fmla="*/ 4429290 w 5155357"/>
              <a:gd name="connsiteY13152" fmla="*/ 607910 h 1041673"/>
              <a:gd name="connsiteX13153" fmla="*/ 4429477 w 5155357"/>
              <a:gd name="connsiteY13153" fmla="*/ 608470 h 1041673"/>
              <a:gd name="connsiteX13154" fmla="*/ 4429664 w 5155357"/>
              <a:gd name="connsiteY13154" fmla="*/ 608470 h 1041673"/>
              <a:gd name="connsiteX13155" fmla="*/ 4430037 w 5155357"/>
              <a:gd name="connsiteY13155" fmla="*/ 608283 h 1041673"/>
              <a:gd name="connsiteX13156" fmla="*/ 4430348 w 5155357"/>
              <a:gd name="connsiteY13156" fmla="*/ 607040 h 1041673"/>
              <a:gd name="connsiteX13157" fmla="*/ 4430348 w 5155357"/>
              <a:gd name="connsiteY13157" fmla="*/ 606729 h 1041673"/>
              <a:gd name="connsiteX13158" fmla="*/ 4430037 w 5155357"/>
              <a:gd name="connsiteY13158" fmla="*/ 606294 h 1041673"/>
              <a:gd name="connsiteX13159" fmla="*/ 4526039 w 5155357"/>
              <a:gd name="connsiteY13159" fmla="*/ 815272 h 1041673"/>
              <a:gd name="connsiteX13160" fmla="*/ 4525665 w 5155357"/>
              <a:gd name="connsiteY13160" fmla="*/ 815086 h 1041673"/>
              <a:gd name="connsiteX13161" fmla="*/ 4524981 w 5155357"/>
              <a:gd name="connsiteY13161" fmla="*/ 815272 h 1041673"/>
              <a:gd name="connsiteX13162" fmla="*/ 4525168 w 5155357"/>
              <a:gd name="connsiteY13162" fmla="*/ 815956 h 1041673"/>
              <a:gd name="connsiteX13163" fmla="*/ 4525665 w 5155357"/>
              <a:gd name="connsiteY13163" fmla="*/ 816205 h 1041673"/>
              <a:gd name="connsiteX13164" fmla="*/ 4526225 w 5155357"/>
              <a:gd name="connsiteY13164" fmla="*/ 816516 h 1041673"/>
              <a:gd name="connsiteX13165" fmla="*/ 4526536 w 5155357"/>
              <a:gd name="connsiteY13165" fmla="*/ 816640 h 1041673"/>
              <a:gd name="connsiteX13166" fmla="*/ 4526971 w 5155357"/>
              <a:gd name="connsiteY13166" fmla="*/ 816454 h 1041673"/>
              <a:gd name="connsiteX13167" fmla="*/ 4526847 w 5155357"/>
              <a:gd name="connsiteY13167" fmla="*/ 815707 h 1041673"/>
              <a:gd name="connsiteX13168" fmla="*/ 4526039 w 5155357"/>
              <a:gd name="connsiteY13168" fmla="*/ 815272 h 1041673"/>
              <a:gd name="connsiteX13169" fmla="*/ 4632175 w 5155357"/>
              <a:gd name="connsiteY13169" fmla="*/ 842692 h 1041673"/>
              <a:gd name="connsiteX13170" fmla="*/ 4631243 w 5155357"/>
              <a:gd name="connsiteY13170" fmla="*/ 843252 h 1041673"/>
              <a:gd name="connsiteX13171" fmla="*/ 4631802 w 5155357"/>
              <a:gd name="connsiteY13171" fmla="*/ 844185 h 1041673"/>
              <a:gd name="connsiteX13172" fmla="*/ 4636715 w 5155357"/>
              <a:gd name="connsiteY13172" fmla="*/ 845801 h 1041673"/>
              <a:gd name="connsiteX13173" fmla="*/ 4637025 w 5155357"/>
              <a:gd name="connsiteY13173" fmla="*/ 845863 h 1041673"/>
              <a:gd name="connsiteX13174" fmla="*/ 4637709 w 5155357"/>
              <a:gd name="connsiteY13174" fmla="*/ 845366 h 1041673"/>
              <a:gd name="connsiteX13175" fmla="*/ 4637336 w 5155357"/>
              <a:gd name="connsiteY13175" fmla="*/ 844371 h 1041673"/>
              <a:gd name="connsiteX13176" fmla="*/ 4632175 w 5155357"/>
              <a:gd name="connsiteY13176" fmla="*/ 842630 h 1041673"/>
              <a:gd name="connsiteX13177" fmla="*/ 4834190 w 5155357"/>
              <a:gd name="connsiteY13177" fmla="*/ 888828 h 1041673"/>
              <a:gd name="connsiteX13178" fmla="*/ 4832636 w 5155357"/>
              <a:gd name="connsiteY13178" fmla="*/ 888455 h 1041673"/>
              <a:gd name="connsiteX13179" fmla="*/ 4830335 w 5155357"/>
              <a:gd name="connsiteY13179" fmla="*/ 887833 h 1041673"/>
              <a:gd name="connsiteX13180" fmla="*/ 4829651 w 5155357"/>
              <a:gd name="connsiteY13180" fmla="*/ 888144 h 1041673"/>
              <a:gd name="connsiteX13181" fmla="*/ 4829962 w 5155357"/>
              <a:gd name="connsiteY13181" fmla="*/ 888828 h 1041673"/>
              <a:gd name="connsiteX13182" fmla="*/ 4832387 w 5155357"/>
              <a:gd name="connsiteY13182" fmla="*/ 889512 h 1041673"/>
              <a:gd name="connsiteX13183" fmla="*/ 4833941 w 5155357"/>
              <a:gd name="connsiteY13183" fmla="*/ 889885 h 1041673"/>
              <a:gd name="connsiteX13184" fmla="*/ 4834066 w 5155357"/>
              <a:gd name="connsiteY13184" fmla="*/ 889885 h 1041673"/>
              <a:gd name="connsiteX13185" fmla="*/ 4834563 w 5155357"/>
              <a:gd name="connsiteY13185" fmla="*/ 889512 h 1041673"/>
              <a:gd name="connsiteX13186" fmla="*/ 4834190 w 5155357"/>
              <a:gd name="connsiteY13186" fmla="*/ 888828 h 104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Lst>
            <a:rect l="l" t="t" r="r" b="b"/>
            <a:pathLst>
              <a:path w="5155357" h="1041673">
                <a:moveTo>
                  <a:pt x="2847373" y="4478"/>
                </a:moveTo>
                <a:cubicBezTo>
                  <a:pt x="2847373" y="1867"/>
                  <a:pt x="2846689" y="-61"/>
                  <a:pt x="2844015" y="1"/>
                </a:cubicBezTo>
                <a:cubicBezTo>
                  <a:pt x="2843394" y="685"/>
                  <a:pt x="2843394" y="1991"/>
                  <a:pt x="2843456" y="3359"/>
                </a:cubicBezTo>
                <a:cubicBezTo>
                  <a:pt x="2845072" y="3483"/>
                  <a:pt x="2845819" y="4354"/>
                  <a:pt x="2847373" y="4478"/>
                </a:cubicBezTo>
                <a:moveTo>
                  <a:pt x="2823932" y="5597"/>
                </a:moveTo>
                <a:cubicBezTo>
                  <a:pt x="2823435" y="3670"/>
                  <a:pt x="2822751" y="1929"/>
                  <a:pt x="2821134" y="1121"/>
                </a:cubicBezTo>
                <a:cubicBezTo>
                  <a:pt x="2820388" y="2053"/>
                  <a:pt x="2819144" y="2489"/>
                  <a:pt x="2819455" y="4478"/>
                </a:cubicBezTo>
                <a:cubicBezTo>
                  <a:pt x="2820823" y="4976"/>
                  <a:pt x="2822751" y="6592"/>
                  <a:pt x="2823932" y="5597"/>
                </a:cubicBezTo>
                <a:moveTo>
                  <a:pt x="450309" y="40230"/>
                </a:moveTo>
                <a:cubicBezTo>
                  <a:pt x="450372" y="38862"/>
                  <a:pt x="450434" y="37494"/>
                  <a:pt x="449190" y="37432"/>
                </a:cubicBezTo>
                <a:cubicBezTo>
                  <a:pt x="449128" y="38800"/>
                  <a:pt x="449066" y="40168"/>
                  <a:pt x="450309" y="40230"/>
                </a:cubicBezTo>
                <a:moveTo>
                  <a:pt x="425750" y="39608"/>
                </a:moveTo>
                <a:cubicBezTo>
                  <a:pt x="425003" y="44210"/>
                  <a:pt x="428050" y="40790"/>
                  <a:pt x="425750" y="39608"/>
                </a:cubicBezTo>
                <a:moveTo>
                  <a:pt x="482704" y="63671"/>
                </a:moveTo>
                <a:cubicBezTo>
                  <a:pt x="480403" y="63609"/>
                  <a:pt x="479284" y="64728"/>
                  <a:pt x="479346" y="67029"/>
                </a:cubicBezTo>
                <a:lnTo>
                  <a:pt x="483264" y="67029"/>
                </a:lnTo>
                <a:cubicBezTo>
                  <a:pt x="483636" y="65350"/>
                  <a:pt x="482331" y="65412"/>
                  <a:pt x="482704" y="63671"/>
                </a:cubicBezTo>
                <a:moveTo>
                  <a:pt x="459823" y="68086"/>
                </a:moveTo>
                <a:cubicBezTo>
                  <a:pt x="459387" y="64977"/>
                  <a:pt x="455532" y="65661"/>
                  <a:pt x="455346" y="68645"/>
                </a:cubicBezTo>
                <a:cubicBezTo>
                  <a:pt x="456154" y="69391"/>
                  <a:pt x="459760" y="69765"/>
                  <a:pt x="459823" y="68086"/>
                </a:cubicBezTo>
                <a:moveTo>
                  <a:pt x="497191" y="78718"/>
                </a:moveTo>
                <a:cubicBezTo>
                  <a:pt x="497751" y="76853"/>
                  <a:pt x="496445" y="76915"/>
                  <a:pt x="494953" y="77039"/>
                </a:cubicBezTo>
                <a:cubicBezTo>
                  <a:pt x="494766" y="78532"/>
                  <a:pt x="495699" y="78842"/>
                  <a:pt x="497191" y="78718"/>
                </a:cubicBezTo>
                <a:moveTo>
                  <a:pt x="312462" y="101599"/>
                </a:moveTo>
                <a:cubicBezTo>
                  <a:pt x="310659" y="101848"/>
                  <a:pt x="308856" y="102097"/>
                  <a:pt x="308545" y="103838"/>
                </a:cubicBezTo>
                <a:cubicBezTo>
                  <a:pt x="309913" y="104957"/>
                  <a:pt x="311716" y="102843"/>
                  <a:pt x="312462" y="101599"/>
                </a:cubicBezTo>
                <a:moveTo>
                  <a:pt x="271114" y="113351"/>
                </a:moveTo>
                <a:cubicBezTo>
                  <a:pt x="270865" y="111983"/>
                  <a:pt x="273663" y="113662"/>
                  <a:pt x="272793" y="111672"/>
                </a:cubicBezTo>
                <a:cubicBezTo>
                  <a:pt x="271798" y="111548"/>
                  <a:pt x="269498" y="112729"/>
                  <a:pt x="271114" y="113351"/>
                </a:cubicBezTo>
                <a:moveTo>
                  <a:pt x="271114" y="118885"/>
                </a:moveTo>
                <a:cubicBezTo>
                  <a:pt x="272544" y="119009"/>
                  <a:pt x="272855" y="118014"/>
                  <a:pt x="273353" y="117206"/>
                </a:cubicBezTo>
                <a:cubicBezTo>
                  <a:pt x="271984" y="117082"/>
                  <a:pt x="271612" y="118076"/>
                  <a:pt x="271114" y="118885"/>
                </a:cubicBezTo>
                <a:moveTo>
                  <a:pt x="251591" y="132315"/>
                </a:moveTo>
                <a:cubicBezTo>
                  <a:pt x="250347" y="132129"/>
                  <a:pt x="249476" y="132439"/>
                  <a:pt x="249352" y="133434"/>
                </a:cubicBezTo>
                <a:cubicBezTo>
                  <a:pt x="250658" y="133621"/>
                  <a:pt x="251466" y="133310"/>
                  <a:pt x="251591" y="132315"/>
                </a:cubicBezTo>
                <a:moveTo>
                  <a:pt x="177910" y="160233"/>
                </a:moveTo>
                <a:cubicBezTo>
                  <a:pt x="177724" y="160855"/>
                  <a:pt x="174988" y="161601"/>
                  <a:pt x="176791" y="162471"/>
                </a:cubicBezTo>
                <a:cubicBezTo>
                  <a:pt x="176978" y="161849"/>
                  <a:pt x="179713" y="161103"/>
                  <a:pt x="177910" y="160233"/>
                </a:cubicBezTo>
                <a:moveTo>
                  <a:pt x="404547" y="193125"/>
                </a:moveTo>
                <a:lnTo>
                  <a:pt x="405666" y="193125"/>
                </a:lnTo>
                <a:lnTo>
                  <a:pt x="405666" y="192005"/>
                </a:lnTo>
                <a:lnTo>
                  <a:pt x="404547" y="192005"/>
                </a:lnTo>
                <a:lnTo>
                  <a:pt x="404547" y="193125"/>
                </a:lnTo>
                <a:close/>
                <a:moveTo>
                  <a:pt x="381106" y="193684"/>
                </a:moveTo>
                <a:cubicBezTo>
                  <a:pt x="381106" y="194244"/>
                  <a:pt x="380671" y="194368"/>
                  <a:pt x="380546" y="194803"/>
                </a:cubicBezTo>
                <a:cubicBezTo>
                  <a:pt x="381230" y="194803"/>
                  <a:pt x="381293" y="195487"/>
                  <a:pt x="382225" y="195363"/>
                </a:cubicBezTo>
                <a:cubicBezTo>
                  <a:pt x="382225" y="194368"/>
                  <a:pt x="381790" y="193933"/>
                  <a:pt x="381106" y="193684"/>
                </a:cubicBezTo>
                <a:moveTo>
                  <a:pt x="140480" y="203757"/>
                </a:moveTo>
                <a:cubicBezTo>
                  <a:pt x="140355" y="204565"/>
                  <a:pt x="139547" y="204690"/>
                  <a:pt x="139360" y="205436"/>
                </a:cubicBezTo>
                <a:cubicBezTo>
                  <a:pt x="140542" y="205933"/>
                  <a:pt x="141847" y="204006"/>
                  <a:pt x="140480" y="203757"/>
                </a:cubicBezTo>
                <a:moveTo>
                  <a:pt x="4194198" y="254556"/>
                </a:moveTo>
                <a:cubicBezTo>
                  <a:pt x="4195690" y="254742"/>
                  <a:pt x="4196063" y="253810"/>
                  <a:pt x="4195877" y="252318"/>
                </a:cubicBezTo>
                <a:cubicBezTo>
                  <a:pt x="4194385" y="252131"/>
                  <a:pt x="4194073" y="253064"/>
                  <a:pt x="4194198" y="254556"/>
                </a:cubicBezTo>
                <a:moveTo>
                  <a:pt x="4166280" y="275261"/>
                </a:moveTo>
                <a:cubicBezTo>
                  <a:pt x="4165223" y="275510"/>
                  <a:pt x="4163855" y="275448"/>
                  <a:pt x="4164042" y="276940"/>
                </a:cubicBezTo>
                <a:cubicBezTo>
                  <a:pt x="4165410" y="277064"/>
                  <a:pt x="4165783" y="276069"/>
                  <a:pt x="4166280" y="275261"/>
                </a:cubicBezTo>
                <a:moveTo>
                  <a:pt x="4132829" y="296464"/>
                </a:moveTo>
                <a:cubicBezTo>
                  <a:pt x="4134570" y="296712"/>
                  <a:pt x="4135129" y="295780"/>
                  <a:pt x="4135626" y="294785"/>
                </a:cubicBezTo>
                <a:lnTo>
                  <a:pt x="4133388" y="294785"/>
                </a:lnTo>
                <a:cubicBezTo>
                  <a:pt x="4133388" y="295531"/>
                  <a:pt x="4133140" y="296028"/>
                  <a:pt x="4132829" y="296464"/>
                </a:cubicBezTo>
                <a:moveTo>
                  <a:pt x="826545" y="360631"/>
                </a:moveTo>
                <a:cubicBezTo>
                  <a:pt x="825986" y="361377"/>
                  <a:pt x="825986" y="362682"/>
                  <a:pt x="825425" y="363429"/>
                </a:cubicBezTo>
                <a:cubicBezTo>
                  <a:pt x="826794" y="363802"/>
                  <a:pt x="827478" y="360755"/>
                  <a:pt x="826545" y="360631"/>
                </a:cubicBezTo>
                <a:moveTo>
                  <a:pt x="65121" y="362309"/>
                </a:moveTo>
                <a:cubicBezTo>
                  <a:pt x="63877" y="362061"/>
                  <a:pt x="62074" y="363988"/>
                  <a:pt x="63442" y="364548"/>
                </a:cubicBezTo>
                <a:cubicBezTo>
                  <a:pt x="63628" y="363429"/>
                  <a:pt x="64934" y="363429"/>
                  <a:pt x="65121" y="362309"/>
                </a:cubicBezTo>
                <a:moveTo>
                  <a:pt x="41119" y="364548"/>
                </a:moveTo>
                <a:cubicBezTo>
                  <a:pt x="39689" y="363926"/>
                  <a:pt x="38633" y="366413"/>
                  <a:pt x="40001" y="366786"/>
                </a:cubicBezTo>
                <a:cubicBezTo>
                  <a:pt x="39565" y="365232"/>
                  <a:pt x="41119" y="365667"/>
                  <a:pt x="41119" y="364548"/>
                </a:cubicBezTo>
                <a:moveTo>
                  <a:pt x="38322" y="369025"/>
                </a:moveTo>
                <a:lnTo>
                  <a:pt x="39441" y="369025"/>
                </a:lnTo>
                <a:lnTo>
                  <a:pt x="39441" y="367905"/>
                </a:lnTo>
                <a:lnTo>
                  <a:pt x="38322" y="367905"/>
                </a:lnTo>
                <a:lnTo>
                  <a:pt x="38322" y="369025"/>
                </a:lnTo>
                <a:close/>
                <a:moveTo>
                  <a:pt x="1136935" y="371760"/>
                </a:moveTo>
                <a:cubicBezTo>
                  <a:pt x="1136873" y="372444"/>
                  <a:pt x="1135940" y="373004"/>
                  <a:pt x="1136935" y="373439"/>
                </a:cubicBezTo>
                <a:cubicBezTo>
                  <a:pt x="1136996" y="372755"/>
                  <a:pt x="1137929" y="372196"/>
                  <a:pt x="1136935" y="371760"/>
                </a:cubicBezTo>
                <a:moveTo>
                  <a:pt x="783021" y="478395"/>
                </a:moveTo>
                <a:cubicBezTo>
                  <a:pt x="783393" y="477959"/>
                  <a:pt x="784388" y="475659"/>
                  <a:pt x="782461" y="476156"/>
                </a:cubicBezTo>
                <a:cubicBezTo>
                  <a:pt x="782585" y="476965"/>
                  <a:pt x="782275" y="478208"/>
                  <a:pt x="783021" y="478395"/>
                </a:cubicBezTo>
                <a:moveTo>
                  <a:pt x="782461" y="478954"/>
                </a:moveTo>
                <a:cubicBezTo>
                  <a:pt x="780347" y="478954"/>
                  <a:pt x="779601" y="482374"/>
                  <a:pt x="780223" y="483431"/>
                </a:cubicBezTo>
                <a:cubicBezTo>
                  <a:pt x="782212" y="483182"/>
                  <a:pt x="782088" y="480820"/>
                  <a:pt x="782461" y="478954"/>
                </a:cubicBezTo>
                <a:moveTo>
                  <a:pt x="1697961" y="492944"/>
                </a:moveTo>
                <a:cubicBezTo>
                  <a:pt x="1696655" y="493131"/>
                  <a:pt x="1695536" y="493504"/>
                  <a:pt x="1695163" y="494623"/>
                </a:cubicBezTo>
                <a:cubicBezTo>
                  <a:pt x="1696593" y="494561"/>
                  <a:pt x="1698024" y="494499"/>
                  <a:pt x="1697961" y="492944"/>
                </a:cubicBezTo>
                <a:moveTo>
                  <a:pt x="3764552" y="511908"/>
                </a:moveTo>
                <a:cubicBezTo>
                  <a:pt x="3764365" y="512654"/>
                  <a:pt x="3764925" y="514085"/>
                  <a:pt x="3765111" y="513028"/>
                </a:cubicBezTo>
                <a:cubicBezTo>
                  <a:pt x="3765236" y="512281"/>
                  <a:pt x="3764739" y="510851"/>
                  <a:pt x="3764552" y="511908"/>
                </a:cubicBezTo>
                <a:moveTo>
                  <a:pt x="4213722" y="475099"/>
                </a:moveTo>
                <a:cubicBezTo>
                  <a:pt x="4213722" y="475410"/>
                  <a:pt x="4213659" y="475783"/>
                  <a:pt x="4213162" y="475659"/>
                </a:cubicBezTo>
                <a:lnTo>
                  <a:pt x="4213162" y="476778"/>
                </a:lnTo>
                <a:cubicBezTo>
                  <a:pt x="4214530" y="477649"/>
                  <a:pt x="4214778" y="474913"/>
                  <a:pt x="4213722" y="475099"/>
                </a:cubicBezTo>
                <a:moveTo>
                  <a:pt x="4212664" y="477897"/>
                </a:moveTo>
                <a:cubicBezTo>
                  <a:pt x="4212664" y="478706"/>
                  <a:pt x="4210613" y="480198"/>
                  <a:pt x="4212105" y="480695"/>
                </a:cubicBezTo>
                <a:cubicBezTo>
                  <a:pt x="4212292" y="480011"/>
                  <a:pt x="4214343" y="478581"/>
                  <a:pt x="4212664" y="477897"/>
                </a:cubicBezTo>
                <a:moveTo>
                  <a:pt x="831581" y="619662"/>
                </a:moveTo>
                <a:cubicBezTo>
                  <a:pt x="831892" y="618481"/>
                  <a:pt x="833509" y="616615"/>
                  <a:pt x="831581" y="616304"/>
                </a:cubicBezTo>
                <a:cubicBezTo>
                  <a:pt x="832389" y="617921"/>
                  <a:pt x="830089" y="619164"/>
                  <a:pt x="831581" y="619662"/>
                </a:cubicBezTo>
                <a:moveTo>
                  <a:pt x="4155150" y="575578"/>
                </a:moveTo>
                <a:cubicBezTo>
                  <a:pt x="4155026" y="576386"/>
                  <a:pt x="4154217" y="576511"/>
                  <a:pt x="4154031" y="577257"/>
                </a:cubicBezTo>
                <a:cubicBezTo>
                  <a:pt x="4155212" y="577754"/>
                  <a:pt x="4156518" y="575827"/>
                  <a:pt x="4155150" y="575578"/>
                </a:cubicBezTo>
                <a:moveTo>
                  <a:pt x="1684531" y="678233"/>
                </a:moveTo>
                <a:cubicBezTo>
                  <a:pt x="1684904" y="678544"/>
                  <a:pt x="1687205" y="679539"/>
                  <a:pt x="1687329" y="678233"/>
                </a:cubicBezTo>
                <a:cubicBezTo>
                  <a:pt x="1686334" y="678544"/>
                  <a:pt x="1685028" y="676616"/>
                  <a:pt x="1684531" y="678233"/>
                </a:cubicBezTo>
                <a:moveTo>
                  <a:pt x="4113802" y="638626"/>
                </a:moveTo>
                <a:cubicBezTo>
                  <a:pt x="4113989" y="637507"/>
                  <a:pt x="4115294" y="637507"/>
                  <a:pt x="4115481" y="636388"/>
                </a:cubicBezTo>
                <a:cubicBezTo>
                  <a:pt x="4114238" y="636139"/>
                  <a:pt x="4112372" y="638066"/>
                  <a:pt x="4113802" y="638626"/>
                </a:cubicBezTo>
                <a:moveTo>
                  <a:pt x="1723641" y="693902"/>
                </a:moveTo>
                <a:cubicBezTo>
                  <a:pt x="1723703" y="695394"/>
                  <a:pt x="1725320" y="695456"/>
                  <a:pt x="1726812" y="695518"/>
                </a:cubicBezTo>
                <a:cubicBezTo>
                  <a:pt x="1726812" y="695518"/>
                  <a:pt x="1726936" y="695518"/>
                  <a:pt x="1726936" y="695581"/>
                </a:cubicBezTo>
                <a:cubicBezTo>
                  <a:pt x="1729547" y="696264"/>
                  <a:pt x="1732159" y="697011"/>
                  <a:pt x="1734770" y="697757"/>
                </a:cubicBezTo>
                <a:cubicBezTo>
                  <a:pt x="1743102" y="700119"/>
                  <a:pt x="1751745" y="702544"/>
                  <a:pt x="1760636" y="703601"/>
                </a:cubicBezTo>
                <a:cubicBezTo>
                  <a:pt x="1760636" y="703601"/>
                  <a:pt x="1760698" y="703601"/>
                  <a:pt x="1760760" y="703601"/>
                </a:cubicBezTo>
                <a:cubicBezTo>
                  <a:pt x="1761320" y="703601"/>
                  <a:pt x="1761756" y="703166"/>
                  <a:pt x="1761818" y="702669"/>
                </a:cubicBezTo>
                <a:cubicBezTo>
                  <a:pt x="1761879" y="702047"/>
                  <a:pt x="1761444" y="701550"/>
                  <a:pt x="1760885" y="701425"/>
                </a:cubicBezTo>
                <a:cubicBezTo>
                  <a:pt x="1752180" y="700368"/>
                  <a:pt x="1743662" y="697943"/>
                  <a:pt x="1735392" y="695643"/>
                </a:cubicBezTo>
                <a:cubicBezTo>
                  <a:pt x="1732843" y="694959"/>
                  <a:pt x="1730293" y="694213"/>
                  <a:pt x="1727744" y="693529"/>
                </a:cubicBezTo>
                <a:cubicBezTo>
                  <a:pt x="1726501" y="692534"/>
                  <a:pt x="1724884" y="692969"/>
                  <a:pt x="1723641" y="693902"/>
                </a:cubicBezTo>
                <a:moveTo>
                  <a:pt x="4097077" y="650378"/>
                </a:moveTo>
                <a:cubicBezTo>
                  <a:pt x="4097077" y="649694"/>
                  <a:pt x="4097761" y="649631"/>
                  <a:pt x="4097636" y="648699"/>
                </a:cubicBezTo>
                <a:lnTo>
                  <a:pt x="4096517" y="648699"/>
                </a:lnTo>
                <a:cubicBezTo>
                  <a:pt x="4096517" y="649383"/>
                  <a:pt x="4095833" y="649445"/>
                  <a:pt x="4095957" y="650378"/>
                </a:cubicBezTo>
                <a:lnTo>
                  <a:pt x="4097077" y="650378"/>
                </a:lnTo>
                <a:close/>
                <a:moveTo>
                  <a:pt x="1765486" y="704472"/>
                </a:moveTo>
                <a:cubicBezTo>
                  <a:pt x="1766605" y="704658"/>
                  <a:pt x="1766605" y="705964"/>
                  <a:pt x="1767724" y="706151"/>
                </a:cubicBezTo>
                <a:cubicBezTo>
                  <a:pt x="1767724" y="705405"/>
                  <a:pt x="1767973" y="704907"/>
                  <a:pt x="1768284" y="704472"/>
                </a:cubicBezTo>
                <a:cubicBezTo>
                  <a:pt x="1767973" y="704161"/>
                  <a:pt x="1765611" y="703166"/>
                  <a:pt x="1765486" y="704472"/>
                </a:cubicBezTo>
                <a:moveTo>
                  <a:pt x="1800119" y="712866"/>
                </a:moveTo>
                <a:cubicBezTo>
                  <a:pt x="1801300" y="713177"/>
                  <a:pt x="1803165" y="714793"/>
                  <a:pt x="1803476" y="712866"/>
                </a:cubicBezTo>
                <a:cubicBezTo>
                  <a:pt x="1801860" y="713612"/>
                  <a:pt x="1800616" y="711374"/>
                  <a:pt x="1800119" y="712866"/>
                </a:cubicBezTo>
                <a:moveTo>
                  <a:pt x="1711889" y="716223"/>
                </a:moveTo>
                <a:cubicBezTo>
                  <a:pt x="1712573" y="716223"/>
                  <a:pt x="1712635" y="716907"/>
                  <a:pt x="1713568" y="716783"/>
                </a:cubicBezTo>
                <a:cubicBezTo>
                  <a:pt x="1713506" y="716099"/>
                  <a:pt x="1713692" y="715166"/>
                  <a:pt x="1713008" y="715104"/>
                </a:cubicBezTo>
                <a:cubicBezTo>
                  <a:pt x="1713008" y="715850"/>
                  <a:pt x="1712014" y="715602"/>
                  <a:pt x="1711889" y="716223"/>
                </a:cubicBezTo>
                <a:moveTo>
                  <a:pt x="1735703" y="723747"/>
                </a:moveTo>
                <a:cubicBezTo>
                  <a:pt x="1737133" y="724182"/>
                  <a:pt x="1738563" y="724680"/>
                  <a:pt x="1739993" y="725301"/>
                </a:cubicBezTo>
                <a:cubicBezTo>
                  <a:pt x="1742418" y="726296"/>
                  <a:pt x="1744967" y="727291"/>
                  <a:pt x="1747766" y="727602"/>
                </a:cubicBezTo>
                <a:cubicBezTo>
                  <a:pt x="1747766" y="727602"/>
                  <a:pt x="1747828" y="727602"/>
                  <a:pt x="1747889" y="727602"/>
                </a:cubicBezTo>
                <a:cubicBezTo>
                  <a:pt x="1748387" y="727602"/>
                  <a:pt x="1748822" y="727229"/>
                  <a:pt x="1748884" y="726669"/>
                </a:cubicBezTo>
                <a:cubicBezTo>
                  <a:pt x="1748947" y="726110"/>
                  <a:pt x="1748574" y="725612"/>
                  <a:pt x="1748014" y="725550"/>
                </a:cubicBezTo>
                <a:cubicBezTo>
                  <a:pt x="1745465" y="725239"/>
                  <a:pt x="1743165" y="724306"/>
                  <a:pt x="1740740" y="723374"/>
                </a:cubicBezTo>
                <a:cubicBezTo>
                  <a:pt x="1739185" y="722752"/>
                  <a:pt x="1737568" y="722130"/>
                  <a:pt x="1735890" y="721695"/>
                </a:cubicBezTo>
                <a:cubicBezTo>
                  <a:pt x="1735703" y="721695"/>
                  <a:pt x="1735578" y="721695"/>
                  <a:pt x="1735454" y="721695"/>
                </a:cubicBezTo>
                <a:cubicBezTo>
                  <a:pt x="1733838" y="721260"/>
                  <a:pt x="1733340" y="719768"/>
                  <a:pt x="1732035" y="719084"/>
                </a:cubicBezTo>
                <a:lnTo>
                  <a:pt x="1730356" y="719084"/>
                </a:lnTo>
                <a:cubicBezTo>
                  <a:pt x="1731040" y="720762"/>
                  <a:pt x="1730791" y="721260"/>
                  <a:pt x="1729796" y="722441"/>
                </a:cubicBezTo>
                <a:lnTo>
                  <a:pt x="1729796" y="722441"/>
                </a:lnTo>
                <a:cubicBezTo>
                  <a:pt x="1729485" y="722441"/>
                  <a:pt x="1729112" y="722441"/>
                  <a:pt x="1728739" y="722317"/>
                </a:cubicBezTo>
                <a:cubicBezTo>
                  <a:pt x="1728304" y="722255"/>
                  <a:pt x="1727931" y="722130"/>
                  <a:pt x="1727433" y="722192"/>
                </a:cubicBezTo>
                <a:cubicBezTo>
                  <a:pt x="1726998" y="722006"/>
                  <a:pt x="1726812" y="721633"/>
                  <a:pt x="1726625" y="721073"/>
                </a:cubicBezTo>
                <a:cubicBezTo>
                  <a:pt x="1726438" y="720576"/>
                  <a:pt x="1726189" y="720016"/>
                  <a:pt x="1725630" y="719705"/>
                </a:cubicBezTo>
                <a:lnTo>
                  <a:pt x="1725817" y="719705"/>
                </a:lnTo>
                <a:cubicBezTo>
                  <a:pt x="1723703" y="719270"/>
                  <a:pt x="1722895" y="715415"/>
                  <a:pt x="1720221" y="717405"/>
                </a:cubicBezTo>
                <a:lnTo>
                  <a:pt x="1720221" y="717529"/>
                </a:lnTo>
                <a:cubicBezTo>
                  <a:pt x="1720221" y="717529"/>
                  <a:pt x="1719848" y="717529"/>
                  <a:pt x="1719661" y="717467"/>
                </a:cubicBezTo>
                <a:cubicBezTo>
                  <a:pt x="1719163" y="717405"/>
                  <a:pt x="1718729" y="717343"/>
                  <a:pt x="1718231" y="717280"/>
                </a:cubicBezTo>
                <a:lnTo>
                  <a:pt x="1718231" y="717280"/>
                </a:lnTo>
                <a:cubicBezTo>
                  <a:pt x="1717858" y="717280"/>
                  <a:pt x="1717547" y="717591"/>
                  <a:pt x="1717547" y="717964"/>
                </a:cubicBezTo>
                <a:cubicBezTo>
                  <a:pt x="1717547" y="718337"/>
                  <a:pt x="1717858" y="718648"/>
                  <a:pt x="1718231" y="718648"/>
                </a:cubicBezTo>
                <a:cubicBezTo>
                  <a:pt x="1718604" y="718648"/>
                  <a:pt x="1719040" y="718711"/>
                  <a:pt x="1719412" y="718773"/>
                </a:cubicBezTo>
                <a:cubicBezTo>
                  <a:pt x="1719661" y="718773"/>
                  <a:pt x="1719972" y="718835"/>
                  <a:pt x="1720221" y="718897"/>
                </a:cubicBezTo>
                <a:lnTo>
                  <a:pt x="1720221" y="719084"/>
                </a:lnTo>
                <a:cubicBezTo>
                  <a:pt x="1721713" y="719768"/>
                  <a:pt x="1722272" y="721446"/>
                  <a:pt x="1725195" y="720762"/>
                </a:cubicBezTo>
                <a:lnTo>
                  <a:pt x="1725071" y="720514"/>
                </a:lnTo>
                <a:cubicBezTo>
                  <a:pt x="1725071" y="720514"/>
                  <a:pt x="1725506" y="720949"/>
                  <a:pt x="1725692" y="721384"/>
                </a:cubicBezTo>
                <a:cubicBezTo>
                  <a:pt x="1725941" y="722006"/>
                  <a:pt x="1726189" y="722690"/>
                  <a:pt x="1727122" y="723001"/>
                </a:cubicBezTo>
                <a:lnTo>
                  <a:pt x="1727185" y="723001"/>
                </a:lnTo>
                <a:cubicBezTo>
                  <a:pt x="1727185" y="723001"/>
                  <a:pt x="1727247" y="723001"/>
                  <a:pt x="1727247" y="723001"/>
                </a:cubicBezTo>
                <a:cubicBezTo>
                  <a:pt x="1727620" y="723001"/>
                  <a:pt x="1727993" y="723001"/>
                  <a:pt x="1728429" y="723125"/>
                </a:cubicBezTo>
                <a:cubicBezTo>
                  <a:pt x="1728801" y="723187"/>
                  <a:pt x="1729236" y="723249"/>
                  <a:pt x="1729610" y="723249"/>
                </a:cubicBezTo>
                <a:cubicBezTo>
                  <a:pt x="1729858" y="723249"/>
                  <a:pt x="1730044" y="723187"/>
                  <a:pt x="1730293" y="723125"/>
                </a:cubicBezTo>
                <a:lnTo>
                  <a:pt x="1730169" y="723498"/>
                </a:lnTo>
                <a:cubicBezTo>
                  <a:pt x="1731848" y="724182"/>
                  <a:pt x="1734211" y="725115"/>
                  <a:pt x="1735516" y="723747"/>
                </a:cubicBezTo>
                <a:moveTo>
                  <a:pt x="1742045" y="717343"/>
                </a:moveTo>
                <a:cubicBezTo>
                  <a:pt x="1741299" y="717156"/>
                  <a:pt x="1740988" y="716534"/>
                  <a:pt x="1739807" y="716783"/>
                </a:cubicBezTo>
                <a:cubicBezTo>
                  <a:pt x="1738936" y="718337"/>
                  <a:pt x="1742232" y="718337"/>
                  <a:pt x="1742045" y="717343"/>
                </a:cubicBezTo>
                <a:moveTo>
                  <a:pt x="1769963" y="722939"/>
                </a:moveTo>
                <a:cubicBezTo>
                  <a:pt x="1769590" y="722503"/>
                  <a:pt x="1766854" y="721695"/>
                  <a:pt x="1766605" y="722939"/>
                </a:cubicBezTo>
                <a:cubicBezTo>
                  <a:pt x="1766978" y="723374"/>
                  <a:pt x="1769714" y="724182"/>
                  <a:pt x="1769963" y="722939"/>
                </a:cubicBezTo>
                <a:moveTo>
                  <a:pt x="1777238" y="725674"/>
                </a:moveTo>
                <a:cubicBezTo>
                  <a:pt x="1778294" y="725115"/>
                  <a:pt x="1779103" y="727353"/>
                  <a:pt x="1779476" y="725674"/>
                </a:cubicBezTo>
                <a:cubicBezTo>
                  <a:pt x="1779165" y="725488"/>
                  <a:pt x="1777300" y="724306"/>
                  <a:pt x="1777238" y="725674"/>
                </a:cubicBezTo>
                <a:moveTo>
                  <a:pt x="1788927" y="727913"/>
                </a:moveTo>
                <a:cubicBezTo>
                  <a:pt x="1787932" y="728099"/>
                  <a:pt x="1786129" y="726358"/>
                  <a:pt x="1785569" y="727913"/>
                </a:cubicBezTo>
                <a:cubicBezTo>
                  <a:pt x="1785943" y="728348"/>
                  <a:pt x="1788678" y="729156"/>
                  <a:pt x="1788927" y="727913"/>
                </a:cubicBezTo>
                <a:moveTo>
                  <a:pt x="1771082" y="733509"/>
                </a:moveTo>
                <a:cubicBezTo>
                  <a:pt x="1771020" y="732514"/>
                  <a:pt x="1771642" y="732203"/>
                  <a:pt x="1772760" y="732390"/>
                </a:cubicBezTo>
                <a:cubicBezTo>
                  <a:pt x="1772263" y="727788"/>
                  <a:pt x="1768221" y="727353"/>
                  <a:pt x="1764927" y="729592"/>
                </a:cubicBezTo>
                <a:lnTo>
                  <a:pt x="1764927" y="729592"/>
                </a:lnTo>
                <a:cubicBezTo>
                  <a:pt x="1764118" y="729219"/>
                  <a:pt x="1763248" y="729094"/>
                  <a:pt x="1762377" y="729032"/>
                </a:cubicBezTo>
                <a:cubicBezTo>
                  <a:pt x="1761818" y="729032"/>
                  <a:pt x="1761320" y="728908"/>
                  <a:pt x="1760823" y="728783"/>
                </a:cubicBezTo>
                <a:cubicBezTo>
                  <a:pt x="1760512" y="728721"/>
                  <a:pt x="1760263" y="728908"/>
                  <a:pt x="1760139" y="729156"/>
                </a:cubicBezTo>
                <a:cubicBezTo>
                  <a:pt x="1760077" y="729467"/>
                  <a:pt x="1760201" y="729716"/>
                  <a:pt x="1760512" y="729840"/>
                </a:cubicBezTo>
                <a:cubicBezTo>
                  <a:pt x="1761072" y="730027"/>
                  <a:pt x="1761693" y="730089"/>
                  <a:pt x="1762253" y="730089"/>
                </a:cubicBezTo>
                <a:cubicBezTo>
                  <a:pt x="1763061" y="730151"/>
                  <a:pt x="1763807" y="730276"/>
                  <a:pt x="1764491" y="730649"/>
                </a:cubicBezTo>
                <a:lnTo>
                  <a:pt x="1764304" y="730649"/>
                </a:lnTo>
                <a:cubicBezTo>
                  <a:pt x="1765796" y="732327"/>
                  <a:pt x="1768346" y="733011"/>
                  <a:pt x="1771020" y="733509"/>
                </a:cubicBezTo>
                <a:moveTo>
                  <a:pt x="1833073" y="727913"/>
                </a:moveTo>
                <a:cubicBezTo>
                  <a:pt x="1832202" y="727913"/>
                  <a:pt x="1831145" y="727851"/>
                  <a:pt x="1831394" y="729032"/>
                </a:cubicBezTo>
                <a:cubicBezTo>
                  <a:pt x="1832389" y="729032"/>
                  <a:pt x="1832824" y="728597"/>
                  <a:pt x="1833073" y="727913"/>
                </a:cubicBezTo>
                <a:moveTo>
                  <a:pt x="1833632" y="729032"/>
                </a:moveTo>
                <a:cubicBezTo>
                  <a:pt x="1834378" y="729219"/>
                  <a:pt x="1834690" y="729840"/>
                  <a:pt x="1835871" y="729592"/>
                </a:cubicBezTo>
                <a:cubicBezTo>
                  <a:pt x="1836741" y="728037"/>
                  <a:pt x="1833446" y="728037"/>
                  <a:pt x="1833632" y="729032"/>
                </a:cubicBezTo>
                <a:moveTo>
                  <a:pt x="1804596" y="741903"/>
                </a:moveTo>
                <a:cubicBezTo>
                  <a:pt x="1808824" y="743768"/>
                  <a:pt x="1807331" y="740410"/>
                  <a:pt x="1804596" y="741903"/>
                </a:cubicBezTo>
                <a:moveTo>
                  <a:pt x="2333228" y="741903"/>
                </a:moveTo>
                <a:cubicBezTo>
                  <a:pt x="2333165" y="742587"/>
                  <a:pt x="2332233" y="743146"/>
                  <a:pt x="2333228" y="743581"/>
                </a:cubicBezTo>
                <a:cubicBezTo>
                  <a:pt x="2333290" y="742898"/>
                  <a:pt x="2334223" y="742338"/>
                  <a:pt x="2333228" y="741903"/>
                </a:cubicBezTo>
                <a:moveTo>
                  <a:pt x="1999957" y="745260"/>
                </a:moveTo>
                <a:cubicBezTo>
                  <a:pt x="2000952" y="745758"/>
                  <a:pt x="2001573" y="746628"/>
                  <a:pt x="2002755" y="746939"/>
                </a:cubicBezTo>
                <a:cubicBezTo>
                  <a:pt x="2002755" y="745758"/>
                  <a:pt x="2000516" y="744079"/>
                  <a:pt x="1999957" y="745260"/>
                </a:cubicBezTo>
                <a:moveTo>
                  <a:pt x="1845259" y="750608"/>
                </a:moveTo>
                <a:cubicBezTo>
                  <a:pt x="1845695" y="750670"/>
                  <a:pt x="1846130" y="750794"/>
                  <a:pt x="1846627" y="750981"/>
                </a:cubicBezTo>
                <a:cubicBezTo>
                  <a:pt x="1847187" y="751167"/>
                  <a:pt x="1847747" y="751354"/>
                  <a:pt x="1848306" y="751416"/>
                </a:cubicBezTo>
                <a:cubicBezTo>
                  <a:pt x="1848306" y="751416"/>
                  <a:pt x="1848306" y="751416"/>
                  <a:pt x="1848368" y="751416"/>
                </a:cubicBezTo>
                <a:cubicBezTo>
                  <a:pt x="1848679" y="751416"/>
                  <a:pt x="1848928" y="751229"/>
                  <a:pt x="1848928" y="750918"/>
                </a:cubicBezTo>
                <a:cubicBezTo>
                  <a:pt x="1848928" y="750608"/>
                  <a:pt x="1848742" y="750297"/>
                  <a:pt x="1848430" y="750297"/>
                </a:cubicBezTo>
                <a:cubicBezTo>
                  <a:pt x="1847933" y="750297"/>
                  <a:pt x="1847435" y="750110"/>
                  <a:pt x="1846938" y="749924"/>
                </a:cubicBezTo>
                <a:cubicBezTo>
                  <a:pt x="1846503" y="749799"/>
                  <a:pt x="1846005" y="749675"/>
                  <a:pt x="1845508" y="749551"/>
                </a:cubicBezTo>
                <a:cubicBezTo>
                  <a:pt x="1844078" y="748742"/>
                  <a:pt x="1842151" y="748431"/>
                  <a:pt x="1841964" y="746380"/>
                </a:cubicBezTo>
                <a:cubicBezTo>
                  <a:pt x="1838793" y="749551"/>
                  <a:pt x="1834627" y="744079"/>
                  <a:pt x="1831332" y="745820"/>
                </a:cubicBezTo>
                <a:lnTo>
                  <a:pt x="1831332" y="747499"/>
                </a:lnTo>
                <a:cubicBezTo>
                  <a:pt x="1835871" y="748742"/>
                  <a:pt x="1839291" y="751043"/>
                  <a:pt x="1845259" y="750856"/>
                </a:cubicBezTo>
                <a:lnTo>
                  <a:pt x="1845259" y="750608"/>
                </a:lnTo>
                <a:close/>
                <a:moveTo>
                  <a:pt x="1804596" y="746939"/>
                </a:moveTo>
                <a:cubicBezTo>
                  <a:pt x="1804285" y="746628"/>
                  <a:pt x="1801984" y="745633"/>
                  <a:pt x="1801797" y="746939"/>
                </a:cubicBezTo>
                <a:cubicBezTo>
                  <a:pt x="1802171" y="747250"/>
                  <a:pt x="1804471" y="748245"/>
                  <a:pt x="1804596" y="746939"/>
                </a:cubicBezTo>
                <a:moveTo>
                  <a:pt x="2046839" y="746939"/>
                </a:moveTo>
                <a:cubicBezTo>
                  <a:pt x="2044601" y="744949"/>
                  <a:pt x="2045533" y="748742"/>
                  <a:pt x="2046839" y="746939"/>
                </a:cubicBezTo>
                <a:moveTo>
                  <a:pt x="1795642" y="747499"/>
                </a:moveTo>
                <a:cubicBezTo>
                  <a:pt x="1795953" y="747685"/>
                  <a:pt x="1797818" y="748867"/>
                  <a:pt x="1797880" y="747499"/>
                </a:cubicBezTo>
                <a:cubicBezTo>
                  <a:pt x="1797570" y="747312"/>
                  <a:pt x="1795766" y="746131"/>
                  <a:pt x="1795642" y="747499"/>
                </a:cubicBezTo>
                <a:moveTo>
                  <a:pt x="1798440" y="748618"/>
                </a:moveTo>
                <a:cubicBezTo>
                  <a:pt x="1799808" y="747872"/>
                  <a:pt x="1800740" y="750234"/>
                  <a:pt x="1801238" y="748618"/>
                </a:cubicBezTo>
                <a:cubicBezTo>
                  <a:pt x="1800865" y="748307"/>
                  <a:pt x="1798564" y="747312"/>
                  <a:pt x="1798440" y="748618"/>
                </a:cubicBezTo>
                <a:moveTo>
                  <a:pt x="2033471" y="750794"/>
                </a:moveTo>
                <a:cubicBezTo>
                  <a:pt x="2030735" y="748680"/>
                  <a:pt x="2031419" y="752784"/>
                  <a:pt x="2033471" y="750794"/>
                </a:cubicBezTo>
                <a:moveTo>
                  <a:pt x="1825238" y="754152"/>
                </a:moveTo>
                <a:cubicBezTo>
                  <a:pt x="1826296" y="755582"/>
                  <a:pt x="1829777" y="756639"/>
                  <a:pt x="1830274" y="754152"/>
                </a:cubicBezTo>
                <a:cubicBezTo>
                  <a:pt x="1829280" y="753406"/>
                  <a:pt x="1825798" y="751975"/>
                  <a:pt x="1825238" y="754152"/>
                </a:cubicBezTo>
                <a:moveTo>
                  <a:pt x="1831394" y="754711"/>
                </a:moveTo>
                <a:cubicBezTo>
                  <a:pt x="1830835" y="756577"/>
                  <a:pt x="1833135" y="755582"/>
                  <a:pt x="1834192" y="755830"/>
                </a:cubicBezTo>
                <a:cubicBezTo>
                  <a:pt x="1834006" y="753841"/>
                  <a:pt x="1832762" y="754400"/>
                  <a:pt x="1831394" y="754711"/>
                </a:cubicBezTo>
                <a:moveTo>
                  <a:pt x="1842524" y="758628"/>
                </a:moveTo>
                <a:lnTo>
                  <a:pt x="1842524" y="758504"/>
                </a:lnTo>
                <a:cubicBezTo>
                  <a:pt x="1844327" y="759623"/>
                  <a:pt x="1846317" y="759810"/>
                  <a:pt x="1848244" y="759934"/>
                </a:cubicBezTo>
                <a:cubicBezTo>
                  <a:pt x="1850172" y="760059"/>
                  <a:pt x="1851975" y="760183"/>
                  <a:pt x="1853529" y="761240"/>
                </a:cubicBezTo>
                <a:cubicBezTo>
                  <a:pt x="1853653" y="761302"/>
                  <a:pt x="1853778" y="761364"/>
                  <a:pt x="1853964" y="761364"/>
                </a:cubicBezTo>
                <a:cubicBezTo>
                  <a:pt x="1854213" y="761364"/>
                  <a:pt x="1854462" y="761240"/>
                  <a:pt x="1854586" y="761053"/>
                </a:cubicBezTo>
                <a:cubicBezTo>
                  <a:pt x="1854835" y="760742"/>
                  <a:pt x="1854710" y="760245"/>
                  <a:pt x="1854399" y="760059"/>
                </a:cubicBezTo>
                <a:cubicBezTo>
                  <a:pt x="1852534" y="758815"/>
                  <a:pt x="1850421" y="758691"/>
                  <a:pt x="1848368" y="758504"/>
                </a:cubicBezTo>
                <a:cubicBezTo>
                  <a:pt x="1846627" y="758380"/>
                  <a:pt x="1845011" y="758255"/>
                  <a:pt x="1843580" y="757447"/>
                </a:cubicBezTo>
                <a:cubicBezTo>
                  <a:pt x="1843580" y="756825"/>
                  <a:pt x="1843395" y="756266"/>
                  <a:pt x="1843083" y="755893"/>
                </a:cubicBezTo>
                <a:cubicBezTo>
                  <a:pt x="1841591" y="755893"/>
                  <a:pt x="1839912" y="755706"/>
                  <a:pt x="1839166" y="756452"/>
                </a:cubicBezTo>
                <a:cubicBezTo>
                  <a:pt x="1838979" y="758504"/>
                  <a:pt x="1841218" y="758131"/>
                  <a:pt x="1842524" y="758691"/>
                </a:cubicBezTo>
                <a:moveTo>
                  <a:pt x="1932432" y="758628"/>
                </a:moveTo>
                <a:cubicBezTo>
                  <a:pt x="1934111" y="758504"/>
                  <a:pt x="1935852" y="760742"/>
                  <a:pt x="1936349" y="758628"/>
                </a:cubicBezTo>
                <a:cubicBezTo>
                  <a:pt x="1934857" y="759064"/>
                  <a:pt x="1933303" y="756950"/>
                  <a:pt x="1932432" y="758628"/>
                </a:cubicBezTo>
                <a:moveTo>
                  <a:pt x="1896680" y="760867"/>
                </a:moveTo>
                <a:cubicBezTo>
                  <a:pt x="1895188" y="760742"/>
                  <a:pt x="1894255" y="761053"/>
                  <a:pt x="1894442" y="762546"/>
                </a:cubicBezTo>
                <a:cubicBezTo>
                  <a:pt x="1895499" y="762297"/>
                  <a:pt x="1896867" y="762359"/>
                  <a:pt x="1896680" y="760867"/>
                </a:cubicBezTo>
                <a:moveTo>
                  <a:pt x="1872680" y="764784"/>
                </a:moveTo>
                <a:lnTo>
                  <a:pt x="1872680" y="763665"/>
                </a:lnTo>
                <a:cubicBezTo>
                  <a:pt x="1873052" y="763665"/>
                  <a:pt x="1873364" y="763603"/>
                  <a:pt x="1873239" y="763105"/>
                </a:cubicBezTo>
                <a:lnTo>
                  <a:pt x="1869882" y="763105"/>
                </a:lnTo>
                <a:cubicBezTo>
                  <a:pt x="1869695" y="764784"/>
                  <a:pt x="1871685" y="764287"/>
                  <a:pt x="1872680" y="764784"/>
                </a:cubicBezTo>
                <a:moveTo>
                  <a:pt x="1895561" y="768701"/>
                </a:moveTo>
                <a:cubicBezTo>
                  <a:pt x="1896618" y="768950"/>
                  <a:pt x="1896991" y="769883"/>
                  <a:pt x="1898359" y="769820"/>
                </a:cubicBezTo>
                <a:cubicBezTo>
                  <a:pt x="1899043" y="768142"/>
                  <a:pt x="1895996" y="767395"/>
                  <a:pt x="1895561" y="768701"/>
                </a:cubicBezTo>
                <a:moveTo>
                  <a:pt x="1898919" y="769820"/>
                </a:moveTo>
                <a:cubicBezTo>
                  <a:pt x="1899665" y="770567"/>
                  <a:pt x="1901344" y="770380"/>
                  <a:pt x="1902836" y="770380"/>
                </a:cubicBezTo>
                <a:cubicBezTo>
                  <a:pt x="1903520" y="768515"/>
                  <a:pt x="1899043" y="769012"/>
                  <a:pt x="1898919" y="769820"/>
                </a:cubicBezTo>
                <a:moveTo>
                  <a:pt x="2309227" y="769261"/>
                </a:moveTo>
                <a:cubicBezTo>
                  <a:pt x="2308668" y="770753"/>
                  <a:pt x="2308668" y="772121"/>
                  <a:pt x="2309787" y="773178"/>
                </a:cubicBezTo>
                <a:cubicBezTo>
                  <a:pt x="2309041" y="771499"/>
                  <a:pt x="2311901" y="769385"/>
                  <a:pt x="2309227" y="769261"/>
                </a:cubicBezTo>
                <a:moveTo>
                  <a:pt x="2285786" y="774857"/>
                </a:moveTo>
                <a:cubicBezTo>
                  <a:pt x="2285165" y="773054"/>
                  <a:pt x="2287465" y="771437"/>
                  <a:pt x="2285786" y="770380"/>
                </a:cubicBezTo>
                <a:cubicBezTo>
                  <a:pt x="2285663" y="771437"/>
                  <a:pt x="2284356" y="774048"/>
                  <a:pt x="2285786" y="774857"/>
                </a:cubicBezTo>
                <a:moveTo>
                  <a:pt x="1917883" y="772618"/>
                </a:moveTo>
                <a:cubicBezTo>
                  <a:pt x="1915022" y="773986"/>
                  <a:pt x="1919810" y="774048"/>
                  <a:pt x="1917883" y="772618"/>
                </a:cubicBezTo>
                <a:moveTo>
                  <a:pt x="1919002" y="774857"/>
                </a:moveTo>
                <a:cubicBezTo>
                  <a:pt x="1919997" y="774546"/>
                  <a:pt x="1921302" y="774546"/>
                  <a:pt x="1921800" y="773738"/>
                </a:cubicBezTo>
                <a:cubicBezTo>
                  <a:pt x="1920992" y="772867"/>
                  <a:pt x="1918877" y="773178"/>
                  <a:pt x="1919002" y="774857"/>
                </a:cubicBezTo>
                <a:moveTo>
                  <a:pt x="1357416" y="805510"/>
                </a:moveTo>
                <a:cubicBezTo>
                  <a:pt x="1357540" y="804640"/>
                  <a:pt x="1359529" y="802899"/>
                  <a:pt x="1357975" y="802153"/>
                </a:cubicBezTo>
                <a:cubicBezTo>
                  <a:pt x="1357602" y="802712"/>
                  <a:pt x="1355799" y="804702"/>
                  <a:pt x="1357416" y="805510"/>
                </a:cubicBezTo>
                <a:moveTo>
                  <a:pt x="1332296" y="808868"/>
                </a:moveTo>
                <a:cubicBezTo>
                  <a:pt x="1332482" y="810484"/>
                  <a:pt x="1330057" y="810920"/>
                  <a:pt x="1332296" y="811666"/>
                </a:cubicBezTo>
                <a:cubicBezTo>
                  <a:pt x="1332669" y="810547"/>
                  <a:pt x="1334224" y="809303"/>
                  <a:pt x="1332296" y="808868"/>
                </a:cubicBezTo>
                <a:moveTo>
                  <a:pt x="1020290" y="815583"/>
                </a:moveTo>
                <a:cubicBezTo>
                  <a:pt x="1019854" y="818941"/>
                  <a:pt x="1022839" y="815956"/>
                  <a:pt x="1020290" y="815583"/>
                </a:cubicBezTo>
                <a:moveTo>
                  <a:pt x="1355737" y="823417"/>
                </a:moveTo>
                <a:cubicBezTo>
                  <a:pt x="1355861" y="822671"/>
                  <a:pt x="1355426" y="821241"/>
                  <a:pt x="1355177" y="822298"/>
                </a:cubicBezTo>
                <a:cubicBezTo>
                  <a:pt x="1355053" y="823044"/>
                  <a:pt x="1355550" y="824474"/>
                  <a:pt x="1355737" y="823417"/>
                </a:cubicBezTo>
                <a:moveTo>
                  <a:pt x="2299714" y="832868"/>
                </a:moveTo>
                <a:cubicBezTo>
                  <a:pt x="2298968" y="840641"/>
                  <a:pt x="2301828" y="834547"/>
                  <a:pt x="2299714" y="832868"/>
                </a:cubicBezTo>
                <a:moveTo>
                  <a:pt x="1354679" y="940062"/>
                </a:moveTo>
                <a:cubicBezTo>
                  <a:pt x="1355177" y="939565"/>
                  <a:pt x="1355861" y="936518"/>
                  <a:pt x="1354679" y="936145"/>
                </a:cubicBezTo>
                <a:cubicBezTo>
                  <a:pt x="1354182" y="936642"/>
                  <a:pt x="1353498" y="939689"/>
                  <a:pt x="1354679" y="940062"/>
                </a:cubicBezTo>
                <a:moveTo>
                  <a:pt x="1345167" y="950135"/>
                </a:moveTo>
                <a:cubicBezTo>
                  <a:pt x="1344980" y="950881"/>
                  <a:pt x="1345477" y="952311"/>
                  <a:pt x="1345726" y="951254"/>
                </a:cubicBezTo>
                <a:cubicBezTo>
                  <a:pt x="1345851" y="950508"/>
                  <a:pt x="1345353" y="949078"/>
                  <a:pt x="1345167" y="950135"/>
                </a:cubicBezTo>
                <a:moveTo>
                  <a:pt x="653505" y="130014"/>
                </a:moveTo>
                <a:cubicBezTo>
                  <a:pt x="651329" y="122056"/>
                  <a:pt x="647723" y="114470"/>
                  <a:pt x="646230" y="106014"/>
                </a:cubicBezTo>
                <a:cubicBezTo>
                  <a:pt x="646044" y="105019"/>
                  <a:pt x="646479" y="103776"/>
                  <a:pt x="646230" y="102719"/>
                </a:cubicBezTo>
                <a:cubicBezTo>
                  <a:pt x="644117" y="94200"/>
                  <a:pt x="638645" y="87858"/>
                  <a:pt x="637276" y="79775"/>
                </a:cubicBezTo>
                <a:cubicBezTo>
                  <a:pt x="633422" y="79153"/>
                  <a:pt x="628945" y="78407"/>
                  <a:pt x="624468" y="80397"/>
                </a:cubicBezTo>
                <a:cubicBezTo>
                  <a:pt x="619308" y="77101"/>
                  <a:pt x="613525" y="76293"/>
                  <a:pt x="607183" y="75858"/>
                </a:cubicBezTo>
                <a:cubicBezTo>
                  <a:pt x="600219" y="75485"/>
                  <a:pt x="593815" y="77661"/>
                  <a:pt x="587659" y="78096"/>
                </a:cubicBezTo>
                <a:cubicBezTo>
                  <a:pt x="585794" y="78283"/>
                  <a:pt x="583804" y="77599"/>
                  <a:pt x="582063" y="77537"/>
                </a:cubicBezTo>
                <a:cubicBezTo>
                  <a:pt x="576032" y="77537"/>
                  <a:pt x="570125" y="78905"/>
                  <a:pt x="565897" y="79775"/>
                </a:cubicBezTo>
                <a:cubicBezTo>
                  <a:pt x="563161" y="80335"/>
                  <a:pt x="560612" y="80335"/>
                  <a:pt x="558623" y="80894"/>
                </a:cubicBezTo>
                <a:cubicBezTo>
                  <a:pt x="556695" y="81516"/>
                  <a:pt x="555078" y="83008"/>
                  <a:pt x="553027" y="83754"/>
                </a:cubicBezTo>
                <a:cubicBezTo>
                  <a:pt x="550290" y="84687"/>
                  <a:pt x="546933" y="84501"/>
                  <a:pt x="544633" y="85433"/>
                </a:cubicBezTo>
                <a:cubicBezTo>
                  <a:pt x="543016" y="86055"/>
                  <a:pt x="540653" y="88169"/>
                  <a:pt x="538477" y="89350"/>
                </a:cubicBezTo>
                <a:cubicBezTo>
                  <a:pt x="532383" y="92646"/>
                  <a:pt x="529151" y="96377"/>
                  <a:pt x="522871" y="98304"/>
                </a:cubicBezTo>
                <a:cubicBezTo>
                  <a:pt x="521067" y="99485"/>
                  <a:pt x="520383" y="101724"/>
                  <a:pt x="517834" y="102159"/>
                </a:cubicBezTo>
                <a:cubicBezTo>
                  <a:pt x="513544" y="101289"/>
                  <a:pt x="511181" y="98428"/>
                  <a:pt x="506082" y="98304"/>
                </a:cubicBezTo>
                <a:cubicBezTo>
                  <a:pt x="505212" y="97496"/>
                  <a:pt x="505647" y="95382"/>
                  <a:pt x="503844" y="95444"/>
                </a:cubicBezTo>
                <a:cubicBezTo>
                  <a:pt x="502725" y="94387"/>
                  <a:pt x="500362" y="94511"/>
                  <a:pt x="499927" y="92708"/>
                </a:cubicBezTo>
                <a:cubicBezTo>
                  <a:pt x="493274" y="92273"/>
                  <a:pt x="489979" y="88480"/>
                  <a:pt x="484320" y="87050"/>
                </a:cubicBezTo>
                <a:cubicBezTo>
                  <a:pt x="483948" y="86366"/>
                  <a:pt x="479409" y="87361"/>
                  <a:pt x="479284" y="84811"/>
                </a:cubicBezTo>
                <a:cubicBezTo>
                  <a:pt x="479719" y="83630"/>
                  <a:pt x="482766" y="84936"/>
                  <a:pt x="482082" y="82635"/>
                </a:cubicBezTo>
                <a:cubicBezTo>
                  <a:pt x="479844" y="81454"/>
                  <a:pt x="475367" y="82635"/>
                  <a:pt x="473129" y="81454"/>
                </a:cubicBezTo>
                <a:cubicBezTo>
                  <a:pt x="473626" y="79837"/>
                  <a:pt x="473813" y="79526"/>
                  <a:pt x="472569" y="78718"/>
                </a:cubicBezTo>
                <a:cubicBezTo>
                  <a:pt x="470455" y="77848"/>
                  <a:pt x="472445" y="81205"/>
                  <a:pt x="470330" y="80397"/>
                </a:cubicBezTo>
                <a:cubicBezTo>
                  <a:pt x="465729" y="78469"/>
                  <a:pt x="459760" y="75982"/>
                  <a:pt x="454724" y="74179"/>
                </a:cubicBezTo>
                <a:cubicBezTo>
                  <a:pt x="450372" y="72687"/>
                  <a:pt x="447263" y="72438"/>
                  <a:pt x="441916" y="71443"/>
                </a:cubicBezTo>
                <a:cubicBezTo>
                  <a:pt x="440672" y="71195"/>
                  <a:pt x="439615" y="70013"/>
                  <a:pt x="438558" y="69765"/>
                </a:cubicBezTo>
                <a:cubicBezTo>
                  <a:pt x="437563" y="69454"/>
                  <a:pt x="436382" y="69951"/>
                  <a:pt x="435200" y="69765"/>
                </a:cubicBezTo>
                <a:cubicBezTo>
                  <a:pt x="429293" y="68583"/>
                  <a:pt x="420962" y="65785"/>
                  <a:pt x="415677" y="68583"/>
                </a:cubicBezTo>
                <a:cubicBezTo>
                  <a:pt x="414495" y="67588"/>
                  <a:pt x="412132" y="67713"/>
                  <a:pt x="411199" y="66407"/>
                </a:cubicBezTo>
                <a:cubicBezTo>
                  <a:pt x="404111" y="69640"/>
                  <a:pt x="392857" y="65723"/>
                  <a:pt x="384961" y="68583"/>
                </a:cubicBezTo>
                <a:cubicBezTo>
                  <a:pt x="383034" y="66158"/>
                  <a:pt x="378805" y="69329"/>
                  <a:pt x="377126" y="66904"/>
                </a:cubicBezTo>
                <a:cubicBezTo>
                  <a:pt x="371655" y="70697"/>
                  <a:pt x="358971" y="70573"/>
                  <a:pt x="353126" y="69143"/>
                </a:cubicBezTo>
                <a:cubicBezTo>
                  <a:pt x="349955" y="72252"/>
                  <a:pt x="345665" y="70759"/>
                  <a:pt x="343116" y="74179"/>
                </a:cubicBezTo>
                <a:cubicBezTo>
                  <a:pt x="340815" y="73744"/>
                  <a:pt x="340256" y="75050"/>
                  <a:pt x="338079" y="74801"/>
                </a:cubicBezTo>
                <a:cubicBezTo>
                  <a:pt x="335778" y="73433"/>
                  <a:pt x="335094" y="73309"/>
                  <a:pt x="332483" y="73060"/>
                </a:cubicBezTo>
                <a:cubicBezTo>
                  <a:pt x="330742" y="72811"/>
                  <a:pt x="332297" y="75858"/>
                  <a:pt x="330244" y="75298"/>
                </a:cubicBezTo>
                <a:cubicBezTo>
                  <a:pt x="328814" y="76853"/>
                  <a:pt x="328566" y="74614"/>
                  <a:pt x="326887" y="74801"/>
                </a:cubicBezTo>
                <a:cubicBezTo>
                  <a:pt x="325706" y="76231"/>
                  <a:pt x="324400" y="77537"/>
                  <a:pt x="322970" y="78718"/>
                </a:cubicBezTo>
                <a:cubicBezTo>
                  <a:pt x="307364" y="81578"/>
                  <a:pt x="292690" y="85309"/>
                  <a:pt x="279446" y="90594"/>
                </a:cubicBezTo>
                <a:cubicBezTo>
                  <a:pt x="279197" y="90532"/>
                  <a:pt x="278887" y="90532"/>
                  <a:pt x="278638" y="90594"/>
                </a:cubicBezTo>
                <a:cubicBezTo>
                  <a:pt x="277145" y="91340"/>
                  <a:pt x="275466" y="91775"/>
                  <a:pt x="273725" y="92211"/>
                </a:cubicBezTo>
                <a:cubicBezTo>
                  <a:pt x="271425" y="92832"/>
                  <a:pt x="269062" y="93454"/>
                  <a:pt x="267073" y="94822"/>
                </a:cubicBezTo>
                <a:cubicBezTo>
                  <a:pt x="266948" y="94822"/>
                  <a:pt x="266886" y="94822"/>
                  <a:pt x="266761" y="94822"/>
                </a:cubicBezTo>
                <a:cubicBezTo>
                  <a:pt x="250409" y="100356"/>
                  <a:pt x="234927" y="108688"/>
                  <a:pt x="219942" y="116709"/>
                </a:cubicBezTo>
                <a:cubicBezTo>
                  <a:pt x="217641" y="117952"/>
                  <a:pt x="215341" y="119196"/>
                  <a:pt x="213040" y="120377"/>
                </a:cubicBezTo>
                <a:cubicBezTo>
                  <a:pt x="212792" y="120501"/>
                  <a:pt x="212605" y="120750"/>
                  <a:pt x="212481" y="120999"/>
                </a:cubicBezTo>
                <a:lnTo>
                  <a:pt x="212232" y="121123"/>
                </a:lnTo>
                <a:cubicBezTo>
                  <a:pt x="203589" y="125600"/>
                  <a:pt x="193765" y="130698"/>
                  <a:pt x="186615" y="137600"/>
                </a:cubicBezTo>
                <a:cubicBezTo>
                  <a:pt x="186242" y="137973"/>
                  <a:pt x="186242" y="138595"/>
                  <a:pt x="186615" y="138968"/>
                </a:cubicBezTo>
                <a:cubicBezTo>
                  <a:pt x="186801" y="139155"/>
                  <a:pt x="187050" y="139279"/>
                  <a:pt x="187299" y="139279"/>
                </a:cubicBezTo>
                <a:cubicBezTo>
                  <a:pt x="187548" y="139279"/>
                  <a:pt x="187796" y="139217"/>
                  <a:pt x="187983" y="139030"/>
                </a:cubicBezTo>
                <a:cubicBezTo>
                  <a:pt x="194885" y="132253"/>
                  <a:pt x="204584" y="127279"/>
                  <a:pt x="213102" y="122864"/>
                </a:cubicBezTo>
                <a:lnTo>
                  <a:pt x="213414" y="122740"/>
                </a:lnTo>
                <a:cubicBezTo>
                  <a:pt x="213414" y="122740"/>
                  <a:pt x="213538" y="122802"/>
                  <a:pt x="213662" y="122802"/>
                </a:cubicBezTo>
                <a:cubicBezTo>
                  <a:pt x="213724" y="122802"/>
                  <a:pt x="213786" y="122802"/>
                  <a:pt x="213848" y="122802"/>
                </a:cubicBezTo>
                <a:cubicBezTo>
                  <a:pt x="214035" y="123113"/>
                  <a:pt x="214222" y="123424"/>
                  <a:pt x="214470" y="123797"/>
                </a:cubicBezTo>
                <a:lnTo>
                  <a:pt x="214097" y="123921"/>
                </a:lnTo>
                <a:cubicBezTo>
                  <a:pt x="213351" y="125040"/>
                  <a:pt x="211175" y="124667"/>
                  <a:pt x="210740" y="126159"/>
                </a:cubicBezTo>
                <a:lnTo>
                  <a:pt x="210864" y="126284"/>
                </a:lnTo>
                <a:cubicBezTo>
                  <a:pt x="210553" y="126470"/>
                  <a:pt x="210242" y="126657"/>
                  <a:pt x="209931" y="126968"/>
                </a:cubicBezTo>
                <a:cubicBezTo>
                  <a:pt x="209559" y="127279"/>
                  <a:pt x="209559" y="127838"/>
                  <a:pt x="209869" y="128149"/>
                </a:cubicBezTo>
                <a:cubicBezTo>
                  <a:pt x="210056" y="128336"/>
                  <a:pt x="210305" y="128460"/>
                  <a:pt x="210491" y="128460"/>
                </a:cubicBezTo>
                <a:cubicBezTo>
                  <a:pt x="210677" y="128460"/>
                  <a:pt x="210864" y="128398"/>
                  <a:pt x="211051" y="128274"/>
                </a:cubicBezTo>
                <a:cubicBezTo>
                  <a:pt x="211175" y="128149"/>
                  <a:pt x="211361" y="128025"/>
                  <a:pt x="211548" y="127963"/>
                </a:cubicBezTo>
                <a:cubicBezTo>
                  <a:pt x="211984" y="128025"/>
                  <a:pt x="212418" y="127963"/>
                  <a:pt x="212481" y="128460"/>
                </a:cubicBezTo>
                <a:cubicBezTo>
                  <a:pt x="209123" y="132750"/>
                  <a:pt x="203341" y="134553"/>
                  <a:pt x="201351" y="140212"/>
                </a:cubicBezTo>
                <a:lnTo>
                  <a:pt x="201351" y="140212"/>
                </a:lnTo>
                <a:cubicBezTo>
                  <a:pt x="199734" y="141331"/>
                  <a:pt x="198117" y="142450"/>
                  <a:pt x="196563" y="143507"/>
                </a:cubicBezTo>
                <a:cubicBezTo>
                  <a:pt x="193454" y="145621"/>
                  <a:pt x="190221" y="147797"/>
                  <a:pt x="187050" y="150284"/>
                </a:cubicBezTo>
                <a:cubicBezTo>
                  <a:pt x="179340" y="150657"/>
                  <a:pt x="174304" y="153642"/>
                  <a:pt x="171754" y="159176"/>
                </a:cubicBezTo>
                <a:cubicBezTo>
                  <a:pt x="168957" y="160233"/>
                  <a:pt x="166780" y="163155"/>
                  <a:pt x="164480" y="165331"/>
                </a:cubicBezTo>
                <a:cubicBezTo>
                  <a:pt x="162428" y="167259"/>
                  <a:pt x="158200" y="169311"/>
                  <a:pt x="160003" y="173166"/>
                </a:cubicBezTo>
                <a:cubicBezTo>
                  <a:pt x="169143" y="165767"/>
                  <a:pt x="178905" y="158989"/>
                  <a:pt x="187921" y="151404"/>
                </a:cubicBezTo>
                <a:lnTo>
                  <a:pt x="187921" y="151404"/>
                </a:lnTo>
                <a:cubicBezTo>
                  <a:pt x="191030" y="148979"/>
                  <a:pt x="194262" y="146802"/>
                  <a:pt x="197371" y="144688"/>
                </a:cubicBezTo>
                <a:cubicBezTo>
                  <a:pt x="199050" y="143569"/>
                  <a:pt x="200791" y="142388"/>
                  <a:pt x="202470" y="141206"/>
                </a:cubicBezTo>
                <a:lnTo>
                  <a:pt x="202470" y="141393"/>
                </a:lnTo>
                <a:cubicBezTo>
                  <a:pt x="203216" y="141455"/>
                  <a:pt x="204335" y="139901"/>
                  <a:pt x="204709" y="140585"/>
                </a:cubicBezTo>
                <a:cubicBezTo>
                  <a:pt x="203030" y="144440"/>
                  <a:pt x="199361" y="147238"/>
                  <a:pt x="195755" y="149911"/>
                </a:cubicBezTo>
                <a:cubicBezTo>
                  <a:pt x="194262" y="151030"/>
                  <a:pt x="192832" y="152087"/>
                  <a:pt x="191589" y="153207"/>
                </a:cubicBezTo>
                <a:cubicBezTo>
                  <a:pt x="191154" y="153580"/>
                  <a:pt x="191154" y="154202"/>
                  <a:pt x="191527" y="154637"/>
                </a:cubicBezTo>
                <a:cubicBezTo>
                  <a:pt x="191714" y="154885"/>
                  <a:pt x="192024" y="154948"/>
                  <a:pt x="192273" y="154948"/>
                </a:cubicBezTo>
                <a:cubicBezTo>
                  <a:pt x="192522" y="154948"/>
                  <a:pt x="192770" y="154885"/>
                  <a:pt x="192957" y="154699"/>
                </a:cubicBezTo>
                <a:cubicBezTo>
                  <a:pt x="194201" y="153642"/>
                  <a:pt x="195569" y="152585"/>
                  <a:pt x="196999" y="151528"/>
                </a:cubicBezTo>
                <a:cubicBezTo>
                  <a:pt x="200791" y="148668"/>
                  <a:pt x="204709" y="145745"/>
                  <a:pt x="206574" y="141393"/>
                </a:cubicBezTo>
                <a:cubicBezTo>
                  <a:pt x="208129" y="140771"/>
                  <a:pt x="208439" y="138906"/>
                  <a:pt x="209310" y="137538"/>
                </a:cubicBezTo>
                <a:cubicBezTo>
                  <a:pt x="211548" y="138408"/>
                  <a:pt x="212978" y="135797"/>
                  <a:pt x="214346" y="134740"/>
                </a:cubicBezTo>
                <a:cubicBezTo>
                  <a:pt x="221434" y="129393"/>
                  <a:pt x="230139" y="125538"/>
                  <a:pt x="238222" y="121372"/>
                </a:cubicBezTo>
                <a:cubicBezTo>
                  <a:pt x="238347" y="121558"/>
                  <a:pt x="238471" y="121745"/>
                  <a:pt x="238595" y="121931"/>
                </a:cubicBezTo>
                <a:lnTo>
                  <a:pt x="238595" y="121931"/>
                </a:lnTo>
                <a:cubicBezTo>
                  <a:pt x="238595" y="121931"/>
                  <a:pt x="238285" y="121931"/>
                  <a:pt x="238285" y="121931"/>
                </a:cubicBezTo>
                <a:cubicBezTo>
                  <a:pt x="237227" y="122740"/>
                  <a:pt x="235362" y="122740"/>
                  <a:pt x="234927" y="124170"/>
                </a:cubicBezTo>
                <a:lnTo>
                  <a:pt x="235051" y="124294"/>
                </a:lnTo>
                <a:cubicBezTo>
                  <a:pt x="234554" y="124605"/>
                  <a:pt x="233994" y="124978"/>
                  <a:pt x="233434" y="125538"/>
                </a:cubicBezTo>
                <a:cubicBezTo>
                  <a:pt x="233123" y="125849"/>
                  <a:pt x="233123" y="126408"/>
                  <a:pt x="233434" y="126719"/>
                </a:cubicBezTo>
                <a:cubicBezTo>
                  <a:pt x="233621" y="126906"/>
                  <a:pt x="233808" y="126968"/>
                  <a:pt x="233994" y="126968"/>
                </a:cubicBezTo>
                <a:cubicBezTo>
                  <a:pt x="234181" y="126968"/>
                  <a:pt x="234430" y="126906"/>
                  <a:pt x="234616" y="126719"/>
                </a:cubicBezTo>
                <a:cubicBezTo>
                  <a:pt x="234864" y="126470"/>
                  <a:pt x="235113" y="126284"/>
                  <a:pt x="235362" y="126035"/>
                </a:cubicBezTo>
                <a:cubicBezTo>
                  <a:pt x="234616" y="130761"/>
                  <a:pt x="226595" y="132812"/>
                  <a:pt x="224792" y="138098"/>
                </a:cubicBezTo>
                <a:lnTo>
                  <a:pt x="224854" y="138098"/>
                </a:lnTo>
                <a:cubicBezTo>
                  <a:pt x="222740" y="139901"/>
                  <a:pt x="220440" y="141455"/>
                  <a:pt x="218201" y="142947"/>
                </a:cubicBezTo>
                <a:cubicBezTo>
                  <a:pt x="215839" y="144564"/>
                  <a:pt x="213351" y="146181"/>
                  <a:pt x="211113" y="148170"/>
                </a:cubicBezTo>
                <a:cubicBezTo>
                  <a:pt x="202595" y="147735"/>
                  <a:pt x="198988" y="153082"/>
                  <a:pt x="195195" y="157124"/>
                </a:cubicBezTo>
                <a:cubicBezTo>
                  <a:pt x="190470" y="162098"/>
                  <a:pt x="183071" y="166761"/>
                  <a:pt x="179278" y="171922"/>
                </a:cubicBezTo>
                <a:cubicBezTo>
                  <a:pt x="179091" y="172046"/>
                  <a:pt x="178905" y="172109"/>
                  <a:pt x="178718" y="172233"/>
                </a:cubicBezTo>
                <a:cubicBezTo>
                  <a:pt x="177040" y="172171"/>
                  <a:pt x="177413" y="169995"/>
                  <a:pt x="175112" y="170554"/>
                </a:cubicBezTo>
                <a:cubicBezTo>
                  <a:pt x="175050" y="172855"/>
                  <a:pt x="173185" y="173352"/>
                  <a:pt x="172377" y="174907"/>
                </a:cubicBezTo>
                <a:cubicBezTo>
                  <a:pt x="172128" y="175155"/>
                  <a:pt x="171879" y="175404"/>
                  <a:pt x="171568" y="175528"/>
                </a:cubicBezTo>
                <a:cubicBezTo>
                  <a:pt x="171070" y="175777"/>
                  <a:pt x="170884" y="176337"/>
                  <a:pt x="171133" y="176834"/>
                </a:cubicBezTo>
                <a:cubicBezTo>
                  <a:pt x="171319" y="177145"/>
                  <a:pt x="171631" y="177394"/>
                  <a:pt x="172003" y="177394"/>
                </a:cubicBezTo>
                <a:cubicBezTo>
                  <a:pt x="172128" y="177394"/>
                  <a:pt x="172314" y="177394"/>
                  <a:pt x="172439" y="177269"/>
                </a:cubicBezTo>
                <a:cubicBezTo>
                  <a:pt x="173060" y="176958"/>
                  <a:pt x="173558" y="176523"/>
                  <a:pt x="173931" y="176088"/>
                </a:cubicBezTo>
                <a:lnTo>
                  <a:pt x="173931" y="176088"/>
                </a:lnTo>
                <a:cubicBezTo>
                  <a:pt x="176729" y="176275"/>
                  <a:pt x="178470" y="175404"/>
                  <a:pt x="179526" y="173912"/>
                </a:cubicBezTo>
                <a:lnTo>
                  <a:pt x="179526" y="173912"/>
                </a:lnTo>
                <a:cubicBezTo>
                  <a:pt x="179526" y="173912"/>
                  <a:pt x="180087" y="173663"/>
                  <a:pt x="180459" y="173414"/>
                </a:cubicBezTo>
                <a:cubicBezTo>
                  <a:pt x="180521" y="173414"/>
                  <a:pt x="180521" y="173290"/>
                  <a:pt x="180584" y="173228"/>
                </a:cubicBezTo>
                <a:lnTo>
                  <a:pt x="180708" y="173352"/>
                </a:lnTo>
                <a:cubicBezTo>
                  <a:pt x="185620" y="172357"/>
                  <a:pt x="186801" y="168316"/>
                  <a:pt x="190221" y="165518"/>
                </a:cubicBezTo>
                <a:cubicBezTo>
                  <a:pt x="190719" y="165083"/>
                  <a:pt x="191962" y="165269"/>
                  <a:pt x="192460" y="164958"/>
                </a:cubicBezTo>
                <a:cubicBezTo>
                  <a:pt x="195257" y="162969"/>
                  <a:pt x="197558" y="160855"/>
                  <a:pt x="199175" y="158803"/>
                </a:cubicBezTo>
                <a:cubicBezTo>
                  <a:pt x="203962" y="156129"/>
                  <a:pt x="208252" y="153020"/>
                  <a:pt x="211984" y="149290"/>
                </a:cubicBezTo>
                <a:lnTo>
                  <a:pt x="211859" y="149290"/>
                </a:lnTo>
                <a:cubicBezTo>
                  <a:pt x="214097" y="147300"/>
                  <a:pt x="216585" y="145683"/>
                  <a:pt x="218947" y="144067"/>
                </a:cubicBezTo>
                <a:cubicBezTo>
                  <a:pt x="221248" y="142512"/>
                  <a:pt x="223673" y="140896"/>
                  <a:pt x="225849" y="139030"/>
                </a:cubicBezTo>
                <a:lnTo>
                  <a:pt x="225849" y="139217"/>
                </a:lnTo>
                <a:cubicBezTo>
                  <a:pt x="233062" y="136605"/>
                  <a:pt x="238471" y="130885"/>
                  <a:pt x="244875" y="126968"/>
                </a:cubicBezTo>
                <a:cubicBezTo>
                  <a:pt x="251404" y="122988"/>
                  <a:pt x="259487" y="121372"/>
                  <a:pt x="264399" y="115216"/>
                </a:cubicBezTo>
                <a:cubicBezTo>
                  <a:pt x="263155" y="113911"/>
                  <a:pt x="260233" y="113662"/>
                  <a:pt x="262160" y="110739"/>
                </a:cubicBezTo>
                <a:cubicBezTo>
                  <a:pt x="255756" y="112356"/>
                  <a:pt x="252337" y="116957"/>
                  <a:pt x="247673" y="120253"/>
                </a:cubicBezTo>
                <a:cubicBezTo>
                  <a:pt x="245683" y="120439"/>
                  <a:pt x="244129" y="120190"/>
                  <a:pt x="242823" y="119755"/>
                </a:cubicBezTo>
                <a:cubicBezTo>
                  <a:pt x="242823" y="119693"/>
                  <a:pt x="242823" y="119631"/>
                  <a:pt x="242823" y="119507"/>
                </a:cubicBezTo>
                <a:cubicBezTo>
                  <a:pt x="242761" y="119196"/>
                  <a:pt x="242637" y="118885"/>
                  <a:pt x="242574" y="118512"/>
                </a:cubicBezTo>
                <a:lnTo>
                  <a:pt x="242761" y="118512"/>
                </a:lnTo>
                <a:cubicBezTo>
                  <a:pt x="250098" y="114159"/>
                  <a:pt x="259052" y="111423"/>
                  <a:pt x="265643" y="106263"/>
                </a:cubicBezTo>
                <a:lnTo>
                  <a:pt x="265643" y="106263"/>
                </a:lnTo>
                <a:cubicBezTo>
                  <a:pt x="266015" y="106076"/>
                  <a:pt x="266451" y="105952"/>
                  <a:pt x="266824" y="105703"/>
                </a:cubicBezTo>
                <a:cubicBezTo>
                  <a:pt x="267321" y="105454"/>
                  <a:pt x="267819" y="105206"/>
                  <a:pt x="268316" y="105019"/>
                </a:cubicBezTo>
                <a:cubicBezTo>
                  <a:pt x="272855" y="104024"/>
                  <a:pt x="275280" y="100915"/>
                  <a:pt x="280689" y="100667"/>
                </a:cubicBezTo>
                <a:cubicBezTo>
                  <a:pt x="281435" y="101351"/>
                  <a:pt x="282244" y="101599"/>
                  <a:pt x="283052" y="101599"/>
                </a:cubicBezTo>
                <a:cubicBezTo>
                  <a:pt x="284358" y="101599"/>
                  <a:pt x="285601" y="100915"/>
                  <a:pt x="286782" y="100356"/>
                </a:cubicBezTo>
                <a:cubicBezTo>
                  <a:pt x="287591" y="99921"/>
                  <a:pt x="288399" y="99548"/>
                  <a:pt x="289145" y="99423"/>
                </a:cubicBezTo>
                <a:lnTo>
                  <a:pt x="289145" y="99548"/>
                </a:lnTo>
                <a:cubicBezTo>
                  <a:pt x="291384" y="99361"/>
                  <a:pt x="292752" y="98304"/>
                  <a:pt x="294120" y="97247"/>
                </a:cubicBezTo>
                <a:lnTo>
                  <a:pt x="294120" y="97247"/>
                </a:lnTo>
                <a:cubicBezTo>
                  <a:pt x="298534" y="95879"/>
                  <a:pt x="303135" y="94325"/>
                  <a:pt x="308669" y="92459"/>
                </a:cubicBezTo>
                <a:cubicBezTo>
                  <a:pt x="309105" y="92335"/>
                  <a:pt x="309291" y="91838"/>
                  <a:pt x="309167" y="91402"/>
                </a:cubicBezTo>
                <a:cubicBezTo>
                  <a:pt x="309042" y="90967"/>
                  <a:pt x="308545" y="90781"/>
                  <a:pt x="308110" y="90905"/>
                </a:cubicBezTo>
                <a:cubicBezTo>
                  <a:pt x="302576" y="92832"/>
                  <a:pt x="297912" y="94325"/>
                  <a:pt x="293560" y="95693"/>
                </a:cubicBezTo>
                <a:lnTo>
                  <a:pt x="293560" y="95568"/>
                </a:lnTo>
                <a:cubicBezTo>
                  <a:pt x="293187" y="95568"/>
                  <a:pt x="292876" y="95506"/>
                  <a:pt x="293062" y="95009"/>
                </a:cubicBezTo>
                <a:cubicBezTo>
                  <a:pt x="293187" y="94325"/>
                  <a:pt x="293871" y="94076"/>
                  <a:pt x="294120" y="93454"/>
                </a:cubicBezTo>
                <a:cubicBezTo>
                  <a:pt x="294679" y="93330"/>
                  <a:pt x="295301" y="93143"/>
                  <a:pt x="295923" y="92832"/>
                </a:cubicBezTo>
                <a:cubicBezTo>
                  <a:pt x="302949" y="92832"/>
                  <a:pt x="307923" y="87858"/>
                  <a:pt x="314265" y="88915"/>
                </a:cubicBezTo>
                <a:lnTo>
                  <a:pt x="314514" y="88915"/>
                </a:lnTo>
                <a:cubicBezTo>
                  <a:pt x="313954" y="89475"/>
                  <a:pt x="313208" y="89848"/>
                  <a:pt x="312338" y="89910"/>
                </a:cubicBezTo>
                <a:cubicBezTo>
                  <a:pt x="312151" y="89910"/>
                  <a:pt x="311965" y="90097"/>
                  <a:pt x="312027" y="90283"/>
                </a:cubicBezTo>
                <a:cubicBezTo>
                  <a:pt x="312027" y="90470"/>
                  <a:pt x="312214" y="90594"/>
                  <a:pt x="312400" y="90594"/>
                </a:cubicBezTo>
                <a:lnTo>
                  <a:pt x="312400" y="90594"/>
                </a:lnTo>
                <a:cubicBezTo>
                  <a:pt x="313395" y="90532"/>
                  <a:pt x="314265" y="90097"/>
                  <a:pt x="314949" y="89413"/>
                </a:cubicBezTo>
                <a:cubicBezTo>
                  <a:pt x="318307" y="88666"/>
                  <a:pt x="321788" y="86988"/>
                  <a:pt x="325520" y="88231"/>
                </a:cubicBezTo>
                <a:cubicBezTo>
                  <a:pt x="327136" y="86863"/>
                  <a:pt x="322846" y="86739"/>
                  <a:pt x="324959" y="84874"/>
                </a:cubicBezTo>
                <a:cubicBezTo>
                  <a:pt x="327136" y="87050"/>
                  <a:pt x="328814" y="85682"/>
                  <a:pt x="331675" y="86055"/>
                </a:cubicBezTo>
                <a:cubicBezTo>
                  <a:pt x="334100" y="84936"/>
                  <a:pt x="335716" y="82946"/>
                  <a:pt x="338949" y="82697"/>
                </a:cubicBezTo>
                <a:cubicBezTo>
                  <a:pt x="338949" y="82697"/>
                  <a:pt x="340442" y="81703"/>
                  <a:pt x="342991" y="81951"/>
                </a:cubicBezTo>
                <a:cubicBezTo>
                  <a:pt x="345603" y="82200"/>
                  <a:pt x="347157" y="81703"/>
                  <a:pt x="349706" y="81951"/>
                </a:cubicBezTo>
                <a:cubicBezTo>
                  <a:pt x="352318" y="82200"/>
                  <a:pt x="353375" y="80894"/>
                  <a:pt x="355178" y="80646"/>
                </a:cubicBezTo>
                <a:cubicBezTo>
                  <a:pt x="356981" y="80397"/>
                  <a:pt x="359530" y="78594"/>
                  <a:pt x="360587" y="79340"/>
                </a:cubicBezTo>
                <a:cubicBezTo>
                  <a:pt x="361644" y="80148"/>
                  <a:pt x="362390" y="81143"/>
                  <a:pt x="363448" y="80894"/>
                </a:cubicBezTo>
                <a:cubicBezTo>
                  <a:pt x="364442" y="80646"/>
                  <a:pt x="366245" y="80894"/>
                  <a:pt x="366245" y="80894"/>
                </a:cubicBezTo>
                <a:cubicBezTo>
                  <a:pt x="366245" y="80894"/>
                  <a:pt x="371468" y="79589"/>
                  <a:pt x="373271" y="80894"/>
                </a:cubicBezTo>
                <a:cubicBezTo>
                  <a:pt x="375075" y="82200"/>
                  <a:pt x="378184" y="80646"/>
                  <a:pt x="379738" y="80894"/>
                </a:cubicBezTo>
                <a:cubicBezTo>
                  <a:pt x="381293" y="81143"/>
                  <a:pt x="385396" y="82449"/>
                  <a:pt x="385396" y="82449"/>
                </a:cubicBezTo>
                <a:cubicBezTo>
                  <a:pt x="385396" y="82449"/>
                  <a:pt x="393169" y="81454"/>
                  <a:pt x="396278" y="81951"/>
                </a:cubicBezTo>
                <a:cubicBezTo>
                  <a:pt x="399324" y="82449"/>
                  <a:pt x="401189" y="81703"/>
                  <a:pt x="401189" y="82697"/>
                </a:cubicBezTo>
                <a:cubicBezTo>
                  <a:pt x="401189" y="83754"/>
                  <a:pt x="398578" y="84252"/>
                  <a:pt x="399635" y="85558"/>
                </a:cubicBezTo>
                <a:cubicBezTo>
                  <a:pt x="400630" y="86863"/>
                  <a:pt x="401438" y="86615"/>
                  <a:pt x="402433" y="86863"/>
                </a:cubicBezTo>
                <a:cubicBezTo>
                  <a:pt x="403490" y="87112"/>
                  <a:pt x="405852" y="86926"/>
                  <a:pt x="405044" y="87361"/>
                </a:cubicBezTo>
                <a:cubicBezTo>
                  <a:pt x="401997" y="89102"/>
                  <a:pt x="395469" y="88729"/>
                  <a:pt x="395469" y="88853"/>
                </a:cubicBezTo>
                <a:cubicBezTo>
                  <a:pt x="395407" y="86863"/>
                  <a:pt x="393604" y="86552"/>
                  <a:pt x="391552" y="86552"/>
                </a:cubicBezTo>
                <a:cubicBezTo>
                  <a:pt x="391800" y="86428"/>
                  <a:pt x="391987" y="86304"/>
                  <a:pt x="392174" y="86055"/>
                </a:cubicBezTo>
                <a:cubicBezTo>
                  <a:pt x="392360" y="85869"/>
                  <a:pt x="392360" y="85495"/>
                  <a:pt x="392174" y="85371"/>
                </a:cubicBezTo>
                <a:cubicBezTo>
                  <a:pt x="391987" y="85185"/>
                  <a:pt x="391676" y="85185"/>
                  <a:pt x="391490" y="85371"/>
                </a:cubicBezTo>
                <a:cubicBezTo>
                  <a:pt x="391428" y="85433"/>
                  <a:pt x="391365" y="85495"/>
                  <a:pt x="391241" y="85558"/>
                </a:cubicBezTo>
                <a:lnTo>
                  <a:pt x="390992" y="85558"/>
                </a:lnTo>
                <a:cubicBezTo>
                  <a:pt x="390806" y="84811"/>
                  <a:pt x="389998" y="84065"/>
                  <a:pt x="389873" y="84874"/>
                </a:cubicBezTo>
                <a:lnTo>
                  <a:pt x="389624" y="84874"/>
                </a:lnTo>
                <a:cubicBezTo>
                  <a:pt x="389624" y="84874"/>
                  <a:pt x="389500" y="84501"/>
                  <a:pt x="389500" y="84501"/>
                </a:cubicBezTo>
                <a:cubicBezTo>
                  <a:pt x="389437" y="84252"/>
                  <a:pt x="389127" y="84065"/>
                  <a:pt x="388878" y="84190"/>
                </a:cubicBezTo>
                <a:cubicBezTo>
                  <a:pt x="388629" y="84252"/>
                  <a:pt x="388443" y="84563"/>
                  <a:pt x="388567" y="84811"/>
                </a:cubicBezTo>
                <a:lnTo>
                  <a:pt x="388691" y="85247"/>
                </a:lnTo>
                <a:cubicBezTo>
                  <a:pt x="388691" y="85247"/>
                  <a:pt x="388691" y="85371"/>
                  <a:pt x="388754" y="85495"/>
                </a:cubicBezTo>
                <a:lnTo>
                  <a:pt x="388754" y="85495"/>
                </a:lnTo>
                <a:cubicBezTo>
                  <a:pt x="388256" y="85620"/>
                  <a:pt x="388194" y="85309"/>
                  <a:pt x="388194" y="84936"/>
                </a:cubicBezTo>
                <a:cubicBezTo>
                  <a:pt x="386826" y="85247"/>
                  <a:pt x="385894" y="86055"/>
                  <a:pt x="384836" y="86615"/>
                </a:cubicBezTo>
                <a:cubicBezTo>
                  <a:pt x="379489" y="84065"/>
                  <a:pt x="373520" y="86117"/>
                  <a:pt x="368111" y="85558"/>
                </a:cubicBezTo>
                <a:cubicBezTo>
                  <a:pt x="364256" y="85122"/>
                  <a:pt x="361395" y="83630"/>
                  <a:pt x="357478" y="83879"/>
                </a:cubicBezTo>
                <a:cubicBezTo>
                  <a:pt x="352069" y="84190"/>
                  <a:pt x="346473" y="85371"/>
                  <a:pt x="340193" y="85558"/>
                </a:cubicBezTo>
                <a:cubicBezTo>
                  <a:pt x="339198" y="85185"/>
                  <a:pt x="340256" y="82884"/>
                  <a:pt x="339074" y="82760"/>
                </a:cubicBezTo>
                <a:lnTo>
                  <a:pt x="338763" y="89786"/>
                </a:lnTo>
                <a:lnTo>
                  <a:pt x="352131" y="90532"/>
                </a:lnTo>
                <a:lnTo>
                  <a:pt x="390060" y="88729"/>
                </a:lnTo>
                <a:cubicBezTo>
                  <a:pt x="390060" y="88729"/>
                  <a:pt x="394536" y="88915"/>
                  <a:pt x="395345" y="88915"/>
                </a:cubicBezTo>
                <a:cubicBezTo>
                  <a:pt x="387075" y="90283"/>
                  <a:pt x="376816" y="89848"/>
                  <a:pt x="367551" y="92211"/>
                </a:cubicBezTo>
                <a:cubicBezTo>
                  <a:pt x="364007" y="90781"/>
                  <a:pt x="356297" y="92646"/>
                  <a:pt x="351945" y="94262"/>
                </a:cubicBezTo>
                <a:lnTo>
                  <a:pt x="351945" y="94262"/>
                </a:lnTo>
                <a:cubicBezTo>
                  <a:pt x="349644" y="95009"/>
                  <a:pt x="347157" y="95444"/>
                  <a:pt x="344794" y="95941"/>
                </a:cubicBezTo>
                <a:cubicBezTo>
                  <a:pt x="341748" y="96501"/>
                  <a:pt x="338577" y="97123"/>
                  <a:pt x="335592" y="98304"/>
                </a:cubicBezTo>
                <a:cubicBezTo>
                  <a:pt x="335468" y="98304"/>
                  <a:pt x="335406" y="98491"/>
                  <a:pt x="335343" y="98553"/>
                </a:cubicBezTo>
                <a:lnTo>
                  <a:pt x="335219" y="98428"/>
                </a:lnTo>
                <a:cubicBezTo>
                  <a:pt x="332359" y="98180"/>
                  <a:pt x="330867" y="99237"/>
                  <a:pt x="329063" y="100045"/>
                </a:cubicBezTo>
                <a:cubicBezTo>
                  <a:pt x="328193" y="102408"/>
                  <a:pt x="332172" y="99921"/>
                  <a:pt x="331302" y="102283"/>
                </a:cubicBezTo>
                <a:cubicBezTo>
                  <a:pt x="328814" y="103216"/>
                  <a:pt x="324462" y="105206"/>
                  <a:pt x="321788" y="103962"/>
                </a:cubicBezTo>
                <a:lnTo>
                  <a:pt x="321788" y="103403"/>
                </a:lnTo>
                <a:lnTo>
                  <a:pt x="321726" y="103403"/>
                </a:lnTo>
                <a:cubicBezTo>
                  <a:pt x="323157" y="102905"/>
                  <a:pt x="323654" y="102470"/>
                  <a:pt x="323841" y="102159"/>
                </a:cubicBezTo>
                <a:cubicBezTo>
                  <a:pt x="324089" y="101786"/>
                  <a:pt x="323965" y="101289"/>
                  <a:pt x="323592" y="101102"/>
                </a:cubicBezTo>
                <a:cubicBezTo>
                  <a:pt x="323219" y="100853"/>
                  <a:pt x="322783" y="100978"/>
                  <a:pt x="322534" y="101289"/>
                </a:cubicBezTo>
                <a:cubicBezTo>
                  <a:pt x="322472" y="101351"/>
                  <a:pt x="322037" y="101599"/>
                  <a:pt x="321167" y="101848"/>
                </a:cubicBezTo>
                <a:lnTo>
                  <a:pt x="321167" y="101724"/>
                </a:lnTo>
                <a:cubicBezTo>
                  <a:pt x="316193" y="102843"/>
                  <a:pt x="310784" y="103527"/>
                  <a:pt x="307798" y="106760"/>
                </a:cubicBezTo>
                <a:cubicBezTo>
                  <a:pt x="308172" y="107817"/>
                  <a:pt x="311156" y="106387"/>
                  <a:pt x="310597" y="108439"/>
                </a:cubicBezTo>
                <a:cubicBezTo>
                  <a:pt x="307177" y="110802"/>
                  <a:pt x="301021" y="110366"/>
                  <a:pt x="299405" y="114532"/>
                </a:cubicBezTo>
                <a:cubicBezTo>
                  <a:pt x="298099" y="112170"/>
                  <a:pt x="296047" y="117082"/>
                  <a:pt x="292130" y="115652"/>
                </a:cubicBezTo>
                <a:cubicBezTo>
                  <a:pt x="275155" y="123486"/>
                  <a:pt x="257248" y="130325"/>
                  <a:pt x="242450" y="140212"/>
                </a:cubicBezTo>
                <a:cubicBezTo>
                  <a:pt x="239528" y="140149"/>
                  <a:pt x="238347" y="139403"/>
                  <a:pt x="236294" y="140771"/>
                </a:cubicBezTo>
                <a:cubicBezTo>
                  <a:pt x="234864" y="141269"/>
                  <a:pt x="237165" y="143196"/>
                  <a:pt x="235486" y="143507"/>
                </a:cubicBezTo>
                <a:cubicBezTo>
                  <a:pt x="235486" y="143507"/>
                  <a:pt x="235424" y="143383"/>
                  <a:pt x="235424" y="143320"/>
                </a:cubicBezTo>
                <a:cubicBezTo>
                  <a:pt x="235300" y="142947"/>
                  <a:pt x="235113" y="142574"/>
                  <a:pt x="234864" y="142388"/>
                </a:cubicBezTo>
                <a:lnTo>
                  <a:pt x="234740" y="142388"/>
                </a:lnTo>
                <a:cubicBezTo>
                  <a:pt x="234740" y="142388"/>
                  <a:pt x="234616" y="142263"/>
                  <a:pt x="234616" y="142263"/>
                </a:cubicBezTo>
                <a:cubicBezTo>
                  <a:pt x="233808" y="142263"/>
                  <a:pt x="233062" y="142574"/>
                  <a:pt x="232377" y="143134"/>
                </a:cubicBezTo>
                <a:lnTo>
                  <a:pt x="232377" y="143010"/>
                </a:lnTo>
                <a:cubicBezTo>
                  <a:pt x="226346" y="148481"/>
                  <a:pt x="219258" y="151714"/>
                  <a:pt x="212854" y="156378"/>
                </a:cubicBezTo>
                <a:cubicBezTo>
                  <a:pt x="211113" y="157683"/>
                  <a:pt x="209496" y="159176"/>
                  <a:pt x="207817" y="160295"/>
                </a:cubicBezTo>
                <a:cubicBezTo>
                  <a:pt x="202159" y="164274"/>
                  <a:pt x="197807" y="168254"/>
                  <a:pt x="192770" y="172046"/>
                </a:cubicBezTo>
                <a:cubicBezTo>
                  <a:pt x="189226" y="174720"/>
                  <a:pt x="185434" y="176648"/>
                  <a:pt x="182138" y="179321"/>
                </a:cubicBezTo>
                <a:cubicBezTo>
                  <a:pt x="168832" y="190016"/>
                  <a:pt x="156956" y="202078"/>
                  <a:pt x="144210" y="213457"/>
                </a:cubicBezTo>
                <a:cubicBezTo>
                  <a:pt x="142531" y="216441"/>
                  <a:pt x="140417" y="218990"/>
                  <a:pt x="138055" y="221229"/>
                </a:cubicBezTo>
                <a:cubicBezTo>
                  <a:pt x="137246" y="223778"/>
                  <a:pt x="138427" y="225270"/>
                  <a:pt x="135816" y="226265"/>
                </a:cubicBezTo>
                <a:lnTo>
                  <a:pt x="135443" y="226141"/>
                </a:lnTo>
                <a:cubicBezTo>
                  <a:pt x="135692" y="225768"/>
                  <a:pt x="135879" y="225395"/>
                  <a:pt x="136002" y="225022"/>
                </a:cubicBezTo>
                <a:cubicBezTo>
                  <a:pt x="136064" y="224773"/>
                  <a:pt x="136002" y="224524"/>
                  <a:pt x="135692" y="224462"/>
                </a:cubicBezTo>
                <a:cubicBezTo>
                  <a:pt x="135443" y="224400"/>
                  <a:pt x="135194" y="224462"/>
                  <a:pt x="135132" y="224711"/>
                </a:cubicBezTo>
                <a:cubicBezTo>
                  <a:pt x="135132" y="224897"/>
                  <a:pt x="135008" y="225022"/>
                  <a:pt x="134946" y="225146"/>
                </a:cubicBezTo>
                <a:lnTo>
                  <a:pt x="134137" y="225146"/>
                </a:lnTo>
                <a:cubicBezTo>
                  <a:pt x="131153" y="229623"/>
                  <a:pt x="127795" y="233664"/>
                  <a:pt x="123504" y="236835"/>
                </a:cubicBezTo>
                <a:cubicBezTo>
                  <a:pt x="123567" y="238265"/>
                  <a:pt x="124562" y="238576"/>
                  <a:pt x="123504" y="239633"/>
                </a:cubicBezTo>
                <a:lnTo>
                  <a:pt x="121266" y="239633"/>
                </a:lnTo>
                <a:cubicBezTo>
                  <a:pt x="120210" y="243426"/>
                  <a:pt x="116727" y="244856"/>
                  <a:pt x="114551" y="247468"/>
                </a:cubicBezTo>
                <a:cubicBezTo>
                  <a:pt x="113930" y="248587"/>
                  <a:pt x="113867" y="250141"/>
                  <a:pt x="113432" y="251447"/>
                </a:cubicBezTo>
                <a:cubicBezTo>
                  <a:pt x="109515" y="253126"/>
                  <a:pt x="108209" y="255924"/>
                  <a:pt x="103919" y="258100"/>
                </a:cubicBezTo>
                <a:cubicBezTo>
                  <a:pt x="103297" y="260028"/>
                  <a:pt x="104105" y="260028"/>
                  <a:pt x="103359" y="262079"/>
                </a:cubicBezTo>
                <a:cubicBezTo>
                  <a:pt x="83089" y="284588"/>
                  <a:pt x="65618" y="309521"/>
                  <a:pt x="49203" y="335200"/>
                </a:cubicBezTo>
                <a:cubicBezTo>
                  <a:pt x="43607" y="343905"/>
                  <a:pt x="37327" y="352548"/>
                  <a:pt x="33534" y="362496"/>
                </a:cubicBezTo>
                <a:lnTo>
                  <a:pt x="33658" y="362496"/>
                </a:lnTo>
                <a:cubicBezTo>
                  <a:pt x="31420" y="365916"/>
                  <a:pt x="29430" y="369584"/>
                  <a:pt x="27503" y="373128"/>
                </a:cubicBezTo>
                <a:cubicBezTo>
                  <a:pt x="25513" y="376859"/>
                  <a:pt x="23461" y="380714"/>
                  <a:pt x="21098" y="384258"/>
                </a:cubicBezTo>
                <a:cubicBezTo>
                  <a:pt x="20912" y="384507"/>
                  <a:pt x="20974" y="384818"/>
                  <a:pt x="21223" y="384942"/>
                </a:cubicBezTo>
                <a:cubicBezTo>
                  <a:pt x="21285" y="385004"/>
                  <a:pt x="21410" y="385004"/>
                  <a:pt x="21472" y="385004"/>
                </a:cubicBezTo>
                <a:cubicBezTo>
                  <a:pt x="21658" y="385004"/>
                  <a:pt x="21783" y="384942"/>
                  <a:pt x="21907" y="384755"/>
                </a:cubicBezTo>
                <a:cubicBezTo>
                  <a:pt x="24332" y="381149"/>
                  <a:pt x="26384" y="377294"/>
                  <a:pt x="28374" y="373501"/>
                </a:cubicBezTo>
                <a:cubicBezTo>
                  <a:pt x="30301" y="369895"/>
                  <a:pt x="32291" y="366227"/>
                  <a:pt x="34529" y="362745"/>
                </a:cubicBezTo>
                <a:lnTo>
                  <a:pt x="34529" y="362993"/>
                </a:lnTo>
                <a:cubicBezTo>
                  <a:pt x="40498" y="354910"/>
                  <a:pt x="46343" y="346765"/>
                  <a:pt x="50819" y="337314"/>
                </a:cubicBezTo>
                <a:cubicBezTo>
                  <a:pt x="54240" y="334765"/>
                  <a:pt x="56478" y="330412"/>
                  <a:pt x="59213" y="326620"/>
                </a:cubicBezTo>
                <a:cubicBezTo>
                  <a:pt x="61825" y="323138"/>
                  <a:pt x="64188" y="317728"/>
                  <a:pt x="69162" y="318226"/>
                </a:cubicBezTo>
                <a:lnTo>
                  <a:pt x="69224" y="318226"/>
                </a:lnTo>
                <a:cubicBezTo>
                  <a:pt x="68789" y="320775"/>
                  <a:pt x="66115" y="321086"/>
                  <a:pt x="64188" y="322143"/>
                </a:cubicBezTo>
                <a:cubicBezTo>
                  <a:pt x="64809" y="323759"/>
                  <a:pt x="64809" y="325065"/>
                  <a:pt x="64188" y="326620"/>
                </a:cubicBezTo>
                <a:cubicBezTo>
                  <a:pt x="55918" y="338309"/>
                  <a:pt x="47960" y="350247"/>
                  <a:pt x="41306" y="363429"/>
                </a:cubicBezTo>
                <a:cubicBezTo>
                  <a:pt x="42550" y="363802"/>
                  <a:pt x="43110" y="361874"/>
                  <a:pt x="42985" y="363988"/>
                </a:cubicBezTo>
                <a:cubicBezTo>
                  <a:pt x="39565" y="369460"/>
                  <a:pt x="37451" y="377667"/>
                  <a:pt x="31793" y="379035"/>
                </a:cubicBezTo>
                <a:cubicBezTo>
                  <a:pt x="30860" y="382082"/>
                  <a:pt x="29493" y="384569"/>
                  <a:pt x="28436" y="387429"/>
                </a:cubicBezTo>
                <a:cubicBezTo>
                  <a:pt x="31793" y="386123"/>
                  <a:pt x="28063" y="388735"/>
                  <a:pt x="28436" y="390787"/>
                </a:cubicBezTo>
                <a:lnTo>
                  <a:pt x="28622" y="390787"/>
                </a:lnTo>
                <a:cubicBezTo>
                  <a:pt x="28311" y="391533"/>
                  <a:pt x="28000" y="392341"/>
                  <a:pt x="27814" y="393212"/>
                </a:cubicBezTo>
                <a:cubicBezTo>
                  <a:pt x="26819" y="394331"/>
                  <a:pt x="26073" y="395761"/>
                  <a:pt x="25638" y="397502"/>
                </a:cubicBezTo>
                <a:lnTo>
                  <a:pt x="25824" y="397502"/>
                </a:lnTo>
                <a:cubicBezTo>
                  <a:pt x="23586" y="400922"/>
                  <a:pt x="21720" y="404155"/>
                  <a:pt x="20477" y="407139"/>
                </a:cubicBezTo>
                <a:cubicBezTo>
                  <a:pt x="20352" y="407388"/>
                  <a:pt x="20477" y="407637"/>
                  <a:pt x="20725" y="407761"/>
                </a:cubicBezTo>
                <a:cubicBezTo>
                  <a:pt x="20725" y="407761"/>
                  <a:pt x="20850" y="407761"/>
                  <a:pt x="20912" y="407761"/>
                </a:cubicBezTo>
                <a:cubicBezTo>
                  <a:pt x="21098" y="407761"/>
                  <a:pt x="21285" y="407637"/>
                  <a:pt x="21347" y="407512"/>
                </a:cubicBezTo>
                <a:cubicBezTo>
                  <a:pt x="22529" y="404714"/>
                  <a:pt x="24270" y="401606"/>
                  <a:pt x="26384" y="398372"/>
                </a:cubicBezTo>
                <a:cubicBezTo>
                  <a:pt x="28560" y="402290"/>
                  <a:pt x="22777" y="404963"/>
                  <a:pt x="24581" y="408196"/>
                </a:cubicBezTo>
                <a:lnTo>
                  <a:pt x="24643" y="408196"/>
                </a:lnTo>
                <a:cubicBezTo>
                  <a:pt x="24643" y="408196"/>
                  <a:pt x="24581" y="408756"/>
                  <a:pt x="24519" y="409067"/>
                </a:cubicBezTo>
                <a:lnTo>
                  <a:pt x="24519" y="409502"/>
                </a:lnTo>
                <a:cubicBezTo>
                  <a:pt x="24394" y="409875"/>
                  <a:pt x="24643" y="410248"/>
                  <a:pt x="25016" y="410310"/>
                </a:cubicBezTo>
                <a:cubicBezTo>
                  <a:pt x="25016" y="410310"/>
                  <a:pt x="25078" y="410310"/>
                  <a:pt x="25140" y="410310"/>
                </a:cubicBezTo>
                <a:cubicBezTo>
                  <a:pt x="25451" y="410310"/>
                  <a:pt x="25762" y="410062"/>
                  <a:pt x="25824" y="409751"/>
                </a:cubicBezTo>
                <a:lnTo>
                  <a:pt x="25824" y="409316"/>
                </a:lnTo>
                <a:cubicBezTo>
                  <a:pt x="25949" y="408942"/>
                  <a:pt x="26011" y="408507"/>
                  <a:pt x="26073" y="408134"/>
                </a:cubicBezTo>
                <a:lnTo>
                  <a:pt x="26259" y="408134"/>
                </a:lnTo>
                <a:cubicBezTo>
                  <a:pt x="27938" y="405958"/>
                  <a:pt x="29368" y="403471"/>
                  <a:pt x="30736" y="400922"/>
                </a:cubicBezTo>
                <a:cubicBezTo>
                  <a:pt x="31545" y="400922"/>
                  <a:pt x="32539" y="403284"/>
                  <a:pt x="32415" y="400922"/>
                </a:cubicBezTo>
                <a:cubicBezTo>
                  <a:pt x="36083" y="396880"/>
                  <a:pt x="37949" y="391471"/>
                  <a:pt x="40809" y="386994"/>
                </a:cubicBezTo>
                <a:cubicBezTo>
                  <a:pt x="43856" y="382268"/>
                  <a:pt x="46840" y="377667"/>
                  <a:pt x="49762" y="373066"/>
                </a:cubicBezTo>
                <a:lnTo>
                  <a:pt x="49762" y="373501"/>
                </a:lnTo>
                <a:cubicBezTo>
                  <a:pt x="48643" y="376486"/>
                  <a:pt x="46902" y="379408"/>
                  <a:pt x="45161" y="382082"/>
                </a:cubicBezTo>
                <a:cubicBezTo>
                  <a:pt x="45037" y="382268"/>
                  <a:pt x="45099" y="382579"/>
                  <a:pt x="45286" y="382766"/>
                </a:cubicBezTo>
                <a:cubicBezTo>
                  <a:pt x="45348" y="382766"/>
                  <a:pt x="45472" y="382828"/>
                  <a:pt x="45535" y="382828"/>
                </a:cubicBezTo>
                <a:cubicBezTo>
                  <a:pt x="45721" y="382828"/>
                  <a:pt x="45845" y="382766"/>
                  <a:pt x="45907" y="382641"/>
                </a:cubicBezTo>
                <a:cubicBezTo>
                  <a:pt x="47711" y="379843"/>
                  <a:pt x="49576" y="376797"/>
                  <a:pt x="50695" y="373626"/>
                </a:cubicBezTo>
                <a:lnTo>
                  <a:pt x="50819" y="373626"/>
                </a:lnTo>
                <a:cubicBezTo>
                  <a:pt x="57721" y="362123"/>
                  <a:pt x="65431" y="351553"/>
                  <a:pt x="72582" y="340236"/>
                </a:cubicBezTo>
                <a:cubicBezTo>
                  <a:pt x="79296" y="335760"/>
                  <a:pt x="82405" y="324754"/>
                  <a:pt x="88748" y="321832"/>
                </a:cubicBezTo>
                <a:cubicBezTo>
                  <a:pt x="86137" y="328547"/>
                  <a:pt x="82157" y="333894"/>
                  <a:pt x="77556" y="338495"/>
                </a:cubicBezTo>
                <a:cubicBezTo>
                  <a:pt x="74136" y="346703"/>
                  <a:pt x="69099" y="353107"/>
                  <a:pt x="65307" y="360817"/>
                </a:cubicBezTo>
                <a:cubicBezTo>
                  <a:pt x="65121" y="362372"/>
                  <a:pt x="67483" y="359387"/>
                  <a:pt x="66985" y="361999"/>
                </a:cubicBezTo>
                <a:cubicBezTo>
                  <a:pt x="64436" y="367035"/>
                  <a:pt x="61327" y="371574"/>
                  <a:pt x="58592" y="376486"/>
                </a:cubicBezTo>
                <a:cubicBezTo>
                  <a:pt x="56850" y="375926"/>
                  <a:pt x="57099" y="376237"/>
                  <a:pt x="55794" y="377045"/>
                </a:cubicBezTo>
                <a:cubicBezTo>
                  <a:pt x="54674" y="380776"/>
                  <a:pt x="51939" y="382952"/>
                  <a:pt x="52436" y="388237"/>
                </a:cubicBezTo>
                <a:lnTo>
                  <a:pt x="52623" y="388237"/>
                </a:lnTo>
                <a:cubicBezTo>
                  <a:pt x="52498" y="388548"/>
                  <a:pt x="52312" y="388921"/>
                  <a:pt x="52125" y="389294"/>
                </a:cubicBezTo>
                <a:cubicBezTo>
                  <a:pt x="51815" y="389792"/>
                  <a:pt x="51566" y="390351"/>
                  <a:pt x="51379" y="391035"/>
                </a:cubicBezTo>
                <a:lnTo>
                  <a:pt x="51317" y="391035"/>
                </a:lnTo>
                <a:cubicBezTo>
                  <a:pt x="50571" y="392528"/>
                  <a:pt x="49824" y="393958"/>
                  <a:pt x="49078" y="395512"/>
                </a:cubicBezTo>
                <a:lnTo>
                  <a:pt x="49078" y="395512"/>
                </a:lnTo>
                <a:cubicBezTo>
                  <a:pt x="48519" y="396880"/>
                  <a:pt x="47773" y="398248"/>
                  <a:pt x="47027" y="399492"/>
                </a:cubicBezTo>
                <a:cubicBezTo>
                  <a:pt x="46032" y="401295"/>
                  <a:pt x="44975" y="403098"/>
                  <a:pt x="44415" y="405088"/>
                </a:cubicBezTo>
                <a:cubicBezTo>
                  <a:pt x="44353" y="405336"/>
                  <a:pt x="44477" y="405585"/>
                  <a:pt x="44726" y="405647"/>
                </a:cubicBezTo>
                <a:cubicBezTo>
                  <a:pt x="44726" y="405647"/>
                  <a:pt x="44788" y="405647"/>
                  <a:pt x="44851" y="405647"/>
                </a:cubicBezTo>
                <a:cubicBezTo>
                  <a:pt x="45037" y="405647"/>
                  <a:pt x="45223" y="405523"/>
                  <a:pt x="45286" y="405336"/>
                </a:cubicBezTo>
                <a:cubicBezTo>
                  <a:pt x="45845" y="403471"/>
                  <a:pt x="46778" y="401730"/>
                  <a:pt x="47835" y="399927"/>
                </a:cubicBezTo>
                <a:cubicBezTo>
                  <a:pt x="48519" y="398683"/>
                  <a:pt x="49265" y="397377"/>
                  <a:pt x="49824" y="396010"/>
                </a:cubicBezTo>
                <a:lnTo>
                  <a:pt x="50695" y="396010"/>
                </a:lnTo>
                <a:cubicBezTo>
                  <a:pt x="51131" y="401481"/>
                  <a:pt x="46405" y="402787"/>
                  <a:pt x="48457" y="408259"/>
                </a:cubicBezTo>
                <a:cubicBezTo>
                  <a:pt x="51566" y="406704"/>
                  <a:pt x="51503" y="401108"/>
                  <a:pt x="54053" y="399367"/>
                </a:cubicBezTo>
                <a:cubicBezTo>
                  <a:pt x="54861" y="398745"/>
                  <a:pt x="56478" y="400362"/>
                  <a:pt x="56850" y="398808"/>
                </a:cubicBezTo>
                <a:cubicBezTo>
                  <a:pt x="61763" y="388424"/>
                  <a:pt x="68415" y="379843"/>
                  <a:pt x="73577" y="369709"/>
                </a:cubicBezTo>
                <a:cubicBezTo>
                  <a:pt x="80167" y="364734"/>
                  <a:pt x="82779" y="355843"/>
                  <a:pt x="87504" y="349128"/>
                </a:cubicBezTo>
                <a:cubicBezTo>
                  <a:pt x="99815" y="337314"/>
                  <a:pt x="107525" y="320713"/>
                  <a:pt x="120458" y="309459"/>
                </a:cubicBezTo>
                <a:cubicBezTo>
                  <a:pt x="120458" y="307407"/>
                  <a:pt x="121826" y="306723"/>
                  <a:pt x="122137" y="304920"/>
                </a:cubicBezTo>
                <a:cubicBezTo>
                  <a:pt x="130282" y="295904"/>
                  <a:pt x="137806" y="285582"/>
                  <a:pt x="145578" y="276442"/>
                </a:cubicBezTo>
                <a:cubicBezTo>
                  <a:pt x="148314" y="273209"/>
                  <a:pt x="150987" y="269354"/>
                  <a:pt x="153972" y="266991"/>
                </a:cubicBezTo>
                <a:cubicBezTo>
                  <a:pt x="155588" y="265686"/>
                  <a:pt x="157827" y="265375"/>
                  <a:pt x="159568" y="264131"/>
                </a:cubicBezTo>
                <a:cubicBezTo>
                  <a:pt x="169391" y="257167"/>
                  <a:pt x="174988" y="243302"/>
                  <a:pt x="186926" y="239074"/>
                </a:cubicBezTo>
                <a:cubicBezTo>
                  <a:pt x="201973" y="223654"/>
                  <a:pt x="221807" y="207488"/>
                  <a:pt x="243320" y="192192"/>
                </a:cubicBezTo>
                <a:cubicBezTo>
                  <a:pt x="257310" y="182181"/>
                  <a:pt x="274720" y="170741"/>
                  <a:pt x="290762" y="162595"/>
                </a:cubicBezTo>
                <a:cubicBezTo>
                  <a:pt x="296794" y="159549"/>
                  <a:pt x="303135" y="155507"/>
                  <a:pt x="308607" y="154202"/>
                </a:cubicBezTo>
                <a:cubicBezTo>
                  <a:pt x="310845" y="153642"/>
                  <a:pt x="313830" y="154015"/>
                  <a:pt x="315882" y="153642"/>
                </a:cubicBezTo>
                <a:cubicBezTo>
                  <a:pt x="322286" y="152398"/>
                  <a:pt x="328504" y="148232"/>
                  <a:pt x="334846" y="145745"/>
                </a:cubicBezTo>
                <a:cubicBezTo>
                  <a:pt x="339447" y="144004"/>
                  <a:pt x="346287" y="141455"/>
                  <a:pt x="349893" y="140149"/>
                </a:cubicBezTo>
                <a:cubicBezTo>
                  <a:pt x="353313" y="138968"/>
                  <a:pt x="355986" y="138098"/>
                  <a:pt x="358847" y="137351"/>
                </a:cubicBezTo>
                <a:cubicBezTo>
                  <a:pt x="361147" y="136792"/>
                  <a:pt x="363945" y="136978"/>
                  <a:pt x="366121" y="136294"/>
                </a:cubicBezTo>
                <a:cubicBezTo>
                  <a:pt x="367738" y="135735"/>
                  <a:pt x="368982" y="134429"/>
                  <a:pt x="370598" y="133994"/>
                </a:cubicBezTo>
                <a:cubicBezTo>
                  <a:pt x="382909" y="131134"/>
                  <a:pt x="401002" y="132191"/>
                  <a:pt x="410765" y="133994"/>
                </a:cubicBezTo>
                <a:cubicBezTo>
                  <a:pt x="412008" y="134243"/>
                  <a:pt x="413438" y="134367"/>
                  <a:pt x="414682" y="134616"/>
                </a:cubicBezTo>
                <a:cubicBezTo>
                  <a:pt x="424195" y="136108"/>
                  <a:pt x="433770" y="138408"/>
                  <a:pt x="441480" y="140149"/>
                </a:cubicBezTo>
                <a:cubicBezTo>
                  <a:pt x="446889" y="143942"/>
                  <a:pt x="455843" y="144067"/>
                  <a:pt x="459885" y="149103"/>
                </a:cubicBezTo>
                <a:cubicBezTo>
                  <a:pt x="454289" y="153642"/>
                  <a:pt x="450806" y="160233"/>
                  <a:pt x="443718" y="163031"/>
                </a:cubicBezTo>
                <a:cubicBezTo>
                  <a:pt x="428609" y="179508"/>
                  <a:pt x="412070" y="194990"/>
                  <a:pt x="397956" y="211591"/>
                </a:cubicBezTo>
                <a:cubicBezTo>
                  <a:pt x="394350" y="215819"/>
                  <a:pt x="390557" y="219799"/>
                  <a:pt x="386764" y="223840"/>
                </a:cubicBezTo>
                <a:cubicBezTo>
                  <a:pt x="381044" y="230120"/>
                  <a:pt x="376070" y="237146"/>
                  <a:pt x="370598" y="242804"/>
                </a:cubicBezTo>
                <a:cubicBezTo>
                  <a:pt x="368670" y="244856"/>
                  <a:pt x="365996" y="246224"/>
                  <a:pt x="363883" y="248400"/>
                </a:cubicBezTo>
                <a:cubicBezTo>
                  <a:pt x="358909" y="253499"/>
                  <a:pt x="355738" y="259406"/>
                  <a:pt x="351634" y="264566"/>
                </a:cubicBezTo>
                <a:cubicBezTo>
                  <a:pt x="345603" y="272152"/>
                  <a:pt x="340069" y="279800"/>
                  <a:pt x="334348" y="287448"/>
                </a:cubicBezTo>
                <a:cubicBezTo>
                  <a:pt x="330431" y="292671"/>
                  <a:pt x="327571" y="298391"/>
                  <a:pt x="323716" y="303676"/>
                </a:cubicBezTo>
                <a:cubicBezTo>
                  <a:pt x="319923" y="308899"/>
                  <a:pt x="315198" y="313687"/>
                  <a:pt x="313084" y="319780"/>
                </a:cubicBezTo>
                <a:cubicBezTo>
                  <a:pt x="308731" y="323635"/>
                  <a:pt x="306058" y="329044"/>
                  <a:pt x="303571" y="334267"/>
                </a:cubicBezTo>
                <a:cubicBezTo>
                  <a:pt x="300213" y="341356"/>
                  <a:pt x="295985" y="347946"/>
                  <a:pt x="292441" y="354351"/>
                </a:cubicBezTo>
                <a:cubicBezTo>
                  <a:pt x="287405" y="363553"/>
                  <a:pt x="281498" y="373688"/>
                  <a:pt x="276834" y="382331"/>
                </a:cubicBezTo>
                <a:cubicBezTo>
                  <a:pt x="275093" y="385502"/>
                  <a:pt x="273166" y="387802"/>
                  <a:pt x="271798" y="390103"/>
                </a:cubicBezTo>
                <a:cubicBezTo>
                  <a:pt x="269498" y="394082"/>
                  <a:pt x="268752" y="398932"/>
                  <a:pt x="265083" y="401854"/>
                </a:cubicBezTo>
                <a:cubicBezTo>
                  <a:pt x="263715" y="410932"/>
                  <a:pt x="257310" y="414912"/>
                  <a:pt x="255570" y="423679"/>
                </a:cubicBezTo>
                <a:cubicBezTo>
                  <a:pt x="245745" y="439845"/>
                  <a:pt x="238036" y="458249"/>
                  <a:pt x="231569" y="477773"/>
                </a:cubicBezTo>
                <a:cubicBezTo>
                  <a:pt x="227838" y="482685"/>
                  <a:pt x="226222" y="489649"/>
                  <a:pt x="223735" y="495618"/>
                </a:cubicBezTo>
                <a:cubicBezTo>
                  <a:pt x="222553" y="496861"/>
                  <a:pt x="220688" y="497421"/>
                  <a:pt x="219258" y="498416"/>
                </a:cubicBezTo>
                <a:cubicBezTo>
                  <a:pt x="216273" y="509919"/>
                  <a:pt x="208875" y="519991"/>
                  <a:pt x="207009" y="530810"/>
                </a:cubicBezTo>
                <a:cubicBezTo>
                  <a:pt x="208812" y="531992"/>
                  <a:pt x="208750" y="528634"/>
                  <a:pt x="209247" y="530251"/>
                </a:cubicBezTo>
                <a:cubicBezTo>
                  <a:pt x="209185" y="533919"/>
                  <a:pt x="206139" y="533733"/>
                  <a:pt x="207568" y="537525"/>
                </a:cubicBezTo>
                <a:cubicBezTo>
                  <a:pt x="207071" y="539702"/>
                  <a:pt x="203900" y="539142"/>
                  <a:pt x="203651" y="541443"/>
                </a:cubicBezTo>
                <a:lnTo>
                  <a:pt x="203962" y="541567"/>
                </a:lnTo>
                <a:cubicBezTo>
                  <a:pt x="202035" y="544614"/>
                  <a:pt x="200916" y="548344"/>
                  <a:pt x="199859" y="552013"/>
                </a:cubicBezTo>
                <a:cubicBezTo>
                  <a:pt x="199486" y="553319"/>
                  <a:pt x="199112" y="554624"/>
                  <a:pt x="198678" y="555868"/>
                </a:cubicBezTo>
                <a:cubicBezTo>
                  <a:pt x="198615" y="556179"/>
                  <a:pt x="198740" y="556427"/>
                  <a:pt x="198988" y="556552"/>
                </a:cubicBezTo>
                <a:cubicBezTo>
                  <a:pt x="198988" y="556552"/>
                  <a:pt x="199112" y="556552"/>
                  <a:pt x="199175" y="556552"/>
                </a:cubicBezTo>
                <a:cubicBezTo>
                  <a:pt x="199424" y="556552"/>
                  <a:pt x="199610" y="556427"/>
                  <a:pt x="199672" y="556179"/>
                </a:cubicBezTo>
                <a:cubicBezTo>
                  <a:pt x="200107" y="554935"/>
                  <a:pt x="200480" y="553629"/>
                  <a:pt x="200854" y="552324"/>
                </a:cubicBezTo>
                <a:cubicBezTo>
                  <a:pt x="201786" y="549277"/>
                  <a:pt x="202719" y="546230"/>
                  <a:pt x="204149" y="543494"/>
                </a:cubicBezTo>
                <a:cubicBezTo>
                  <a:pt x="203900" y="549526"/>
                  <a:pt x="200294" y="556800"/>
                  <a:pt x="198615" y="562148"/>
                </a:cubicBezTo>
                <a:cubicBezTo>
                  <a:pt x="197558" y="565630"/>
                  <a:pt x="197682" y="569796"/>
                  <a:pt x="194698" y="571661"/>
                </a:cubicBezTo>
                <a:cubicBezTo>
                  <a:pt x="194387" y="580179"/>
                  <a:pt x="190781" y="590003"/>
                  <a:pt x="186864" y="596781"/>
                </a:cubicBezTo>
                <a:cubicBezTo>
                  <a:pt x="188543" y="601879"/>
                  <a:pt x="184688" y="605548"/>
                  <a:pt x="183506" y="610149"/>
                </a:cubicBezTo>
                <a:cubicBezTo>
                  <a:pt x="183009" y="612076"/>
                  <a:pt x="183381" y="614315"/>
                  <a:pt x="182946" y="616366"/>
                </a:cubicBezTo>
                <a:cubicBezTo>
                  <a:pt x="181951" y="620781"/>
                  <a:pt x="179589" y="625133"/>
                  <a:pt x="178470" y="629735"/>
                </a:cubicBezTo>
                <a:cubicBezTo>
                  <a:pt x="177288" y="634584"/>
                  <a:pt x="177102" y="639870"/>
                  <a:pt x="175671" y="644719"/>
                </a:cubicBezTo>
                <a:cubicBezTo>
                  <a:pt x="175299" y="646025"/>
                  <a:pt x="174304" y="647331"/>
                  <a:pt x="173993" y="648637"/>
                </a:cubicBezTo>
                <a:cubicBezTo>
                  <a:pt x="172749" y="654108"/>
                  <a:pt x="172252" y="659642"/>
                  <a:pt x="169516" y="664305"/>
                </a:cubicBezTo>
                <a:lnTo>
                  <a:pt x="169516" y="663746"/>
                </a:lnTo>
                <a:lnTo>
                  <a:pt x="169268" y="663746"/>
                </a:lnTo>
                <a:cubicBezTo>
                  <a:pt x="169454" y="663248"/>
                  <a:pt x="169516" y="662875"/>
                  <a:pt x="169578" y="662440"/>
                </a:cubicBezTo>
                <a:cubicBezTo>
                  <a:pt x="169578" y="662067"/>
                  <a:pt x="169391" y="661756"/>
                  <a:pt x="169019" y="661694"/>
                </a:cubicBezTo>
                <a:cubicBezTo>
                  <a:pt x="168645" y="661694"/>
                  <a:pt x="168335" y="661880"/>
                  <a:pt x="168273" y="662253"/>
                </a:cubicBezTo>
                <a:cubicBezTo>
                  <a:pt x="168273" y="662440"/>
                  <a:pt x="168210" y="662626"/>
                  <a:pt x="168148" y="662751"/>
                </a:cubicBezTo>
                <a:cubicBezTo>
                  <a:pt x="166967" y="663683"/>
                  <a:pt x="167402" y="666295"/>
                  <a:pt x="166718" y="667663"/>
                </a:cubicBezTo>
                <a:lnTo>
                  <a:pt x="166718" y="667663"/>
                </a:lnTo>
                <a:cubicBezTo>
                  <a:pt x="166532" y="668160"/>
                  <a:pt x="166407" y="668720"/>
                  <a:pt x="166159" y="669279"/>
                </a:cubicBezTo>
                <a:cubicBezTo>
                  <a:pt x="165972" y="669715"/>
                  <a:pt x="166159" y="670212"/>
                  <a:pt x="166656" y="670399"/>
                </a:cubicBezTo>
                <a:cubicBezTo>
                  <a:pt x="166780" y="670399"/>
                  <a:pt x="166843" y="670399"/>
                  <a:pt x="166967" y="670399"/>
                </a:cubicBezTo>
                <a:cubicBezTo>
                  <a:pt x="167278" y="670399"/>
                  <a:pt x="167651" y="670212"/>
                  <a:pt x="167776" y="669839"/>
                </a:cubicBezTo>
                <a:cubicBezTo>
                  <a:pt x="168024" y="669217"/>
                  <a:pt x="168148" y="668658"/>
                  <a:pt x="168335" y="668098"/>
                </a:cubicBezTo>
                <a:lnTo>
                  <a:pt x="168335" y="668098"/>
                </a:lnTo>
                <a:cubicBezTo>
                  <a:pt x="168832" y="673445"/>
                  <a:pt x="165164" y="682585"/>
                  <a:pt x="164418" y="690420"/>
                </a:cubicBezTo>
                <a:cubicBezTo>
                  <a:pt x="163609" y="699560"/>
                  <a:pt x="164293" y="707643"/>
                  <a:pt x="158822" y="711622"/>
                </a:cubicBezTo>
                <a:cubicBezTo>
                  <a:pt x="158510" y="720141"/>
                  <a:pt x="155464" y="727726"/>
                  <a:pt x="154904" y="734566"/>
                </a:cubicBezTo>
                <a:cubicBezTo>
                  <a:pt x="154221" y="743457"/>
                  <a:pt x="152231" y="751229"/>
                  <a:pt x="151547" y="757385"/>
                </a:cubicBezTo>
                <a:cubicBezTo>
                  <a:pt x="150925" y="762981"/>
                  <a:pt x="151858" y="768328"/>
                  <a:pt x="152107" y="773551"/>
                </a:cubicBezTo>
                <a:cubicBezTo>
                  <a:pt x="153163" y="796495"/>
                  <a:pt x="153786" y="816205"/>
                  <a:pt x="158822" y="833304"/>
                </a:cubicBezTo>
                <a:cubicBezTo>
                  <a:pt x="160625" y="839583"/>
                  <a:pt x="162490" y="846672"/>
                  <a:pt x="164977" y="852889"/>
                </a:cubicBezTo>
                <a:cubicBezTo>
                  <a:pt x="165848" y="855004"/>
                  <a:pt x="167527" y="856682"/>
                  <a:pt x="168335" y="859045"/>
                </a:cubicBezTo>
                <a:cubicBezTo>
                  <a:pt x="169206" y="861532"/>
                  <a:pt x="168770" y="863273"/>
                  <a:pt x="169454" y="865138"/>
                </a:cubicBezTo>
                <a:cubicBezTo>
                  <a:pt x="171195" y="870175"/>
                  <a:pt x="174925" y="875895"/>
                  <a:pt x="177848" y="881305"/>
                </a:cubicBezTo>
                <a:cubicBezTo>
                  <a:pt x="180708" y="886714"/>
                  <a:pt x="183879" y="891813"/>
                  <a:pt x="187361" y="896351"/>
                </a:cubicBezTo>
                <a:cubicBezTo>
                  <a:pt x="194823" y="906424"/>
                  <a:pt x="199859" y="918176"/>
                  <a:pt x="206325" y="926570"/>
                </a:cubicBezTo>
                <a:cubicBezTo>
                  <a:pt x="207258" y="927751"/>
                  <a:pt x="208750" y="928249"/>
                  <a:pt x="209683" y="929368"/>
                </a:cubicBezTo>
                <a:cubicBezTo>
                  <a:pt x="212667" y="932974"/>
                  <a:pt x="214719" y="936642"/>
                  <a:pt x="217517" y="940000"/>
                </a:cubicBezTo>
                <a:cubicBezTo>
                  <a:pt x="225351" y="949202"/>
                  <a:pt x="232253" y="958653"/>
                  <a:pt x="240958" y="966177"/>
                </a:cubicBezTo>
                <a:cubicBezTo>
                  <a:pt x="245559" y="970156"/>
                  <a:pt x="250968" y="973265"/>
                  <a:pt x="254885" y="977369"/>
                </a:cubicBezTo>
                <a:cubicBezTo>
                  <a:pt x="262036" y="980664"/>
                  <a:pt x="268503" y="984519"/>
                  <a:pt x="275529" y="987441"/>
                </a:cubicBezTo>
                <a:cubicBezTo>
                  <a:pt x="278016" y="988498"/>
                  <a:pt x="280441" y="990177"/>
                  <a:pt x="282804" y="990799"/>
                </a:cubicBezTo>
                <a:cubicBezTo>
                  <a:pt x="289083" y="992664"/>
                  <a:pt x="297415" y="992602"/>
                  <a:pt x="302887" y="993037"/>
                </a:cubicBezTo>
                <a:cubicBezTo>
                  <a:pt x="306120" y="993348"/>
                  <a:pt x="309353" y="992478"/>
                  <a:pt x="312960" y="992540"/>
                </a:cubicBezTo>
                <a:cubicBezTo>
                  <a:pt x="314203" y="992540"/>
                  <a:pt x="315073" y="993535"/>
                  <a:pt x="316317" y="993597"/>
                </a:cubicBezTo>
                <a:cubicBezTo>
                  <a:pt x="323841" y="994094"/>
                  <a:pt x="331613" y="991172"/>
                  <a:pt x="336960" y="990799"/>
                </a:cubicBezTo>
                <a:cubicBezTo>
                  <a:pt x="342991" y="990488"/>
                  <a:pt x="348649" y="991234"/>
                  <a:pt x="354246" y="990239"/>
                </a:cubicBezTo>
                <a:cubicBezTo>
                  <a:pt x="358909" y="989431"/>
                  <a:pt x="364256" y="987379"/>
                  <a:pt x="368733" y="985825"/>
                </a:cubicBezTo>
                <a:cubicBezTo>
                  <a:pt x="387758" y="979296"/>
                  <a:pt x="402930" y="970343"/>
                  <a:pt x="416174" y="960083"/>
                </a:cubicBezTo>
                <a:cubicBezTo>
                  <a:pt x="416112" y="956726"/>
                  <a:pt x="419842" y="954736"/>
                  <a:pt x="422889" y="952809"/>
                </a:cubicBezTo>
                <a:cubicBezTo>
                  <a:pt x="423200" y="950508"/>
                  <a:pt x="424817" y="949575"/>
                  <a:pt x="425127" y="947275"/>
                </a:cubicBezTo>
                <a:cubicBezTo>
                  <a:pt x="438869" y="933907"/>
                  <a:pt x="451490" y="921782"/>
                  <a:pt x="463056" y="906486"/>
                </a:cubicBezTo>
                <a:cubicBezTo>
                  <a:pt x="467035" y="901264"/>
                  <a:pt x="472506" y="895916"/>
                  <a:pt x="475305" y="890942"/>
                </a:cubicBezTo>
                <a:cubicBezTo>
                  <a:pt x="476300" y="889139"/>
                  <a:pt x="476424" y="886590"/>
                  <a:pt x="477543" y="884786"/>
                </a:cubicBezTo>
                <a:cubicBezTo>
                  <a:pt x="479595" y="881429"/>
                  <a:pt x="483512" y="879874"/>
                  <a:pt x="485937" y="876952"/>
                </a:cubicBezTo>
                <a:cubicBezTo>
                  <a:pt x="488051" y="874403"/>
                  <a:pt x="488797" y="870610"/>
                  <a:pt x="491533" y="868496"/>
                </a:cubicBezTo>
                <a:lnTo>
                  <a:pt x="491533" y="864579"/>
                </a:lnTo>
                <a:cubicBezTo>
                  <a:pt x="499305" y="853760"/>
                  <a:pt x="505026" y="841760"/>
                  <a:pt x="512736" y="831127"/>
                </a:cubicBezTo>
                <a:cubicBezTo>
                  <a:pt x="516715" y="825594"/>
                  <a:pt x="519513" y="820060"/>
                  <a:pt x="522808" y="813842"/>
                </a:cubicBezTo>
                <a:cubicBezTo>
                  <a:pt x="525980" y="807811"/>
                  <a:pt x="530269" y="801717"/>
                  <a:pt x="531202" y="794256"/>
                </a:cubicBezTo>
                <a:cubicBezTo>
                  <a:pt x="534062" y="791334"/>
                  <a:pt x="534622" y="786111"/>
                  <a:pt x="538477" y="784183"/>
                </a:cubicBezTo>
                <a:cubicBezTo>
                  <a:pt x="541337" y="776411"/>
                  <a:pt x="545503" y="770007"/>
                  <a:pt x="550228" y="764100"/>
                </a:cubicBezTo>
                <a:cubicBezTo>
                  <a:pt x="550664" y="762173"/>
                  <a:pt x="549420" y="761986"/>
                  <a:pt x="549669" y="760183"/>
                </a:cubicBezTo>
                <a:cubicBezTo>
                  <a:pt x="550228" y="757447"/>
                  <a:pt x="553648" y="757509"/>
                  <a:pt x="554145" y="754649"/>
                </a:cubicBezTo>
                <a:cubicBezTo>
                  <a:pt x="553399" y="752908"/>
                  <a:pt x="554270" y="753032"/>
                  <a:pt x="554145" y="750670"/>
                </a:cubicBezTo>
                <a:cubicBezTo>
                  <a:pt x="555886" y="747063"/>
                  <a:pt x="558809" y="743395"/>
                  <a:pt x="558063" y="738918"/>
                </a:cubicBezTo>
                <a:cubicBezTo>
                  <a:pt x="559990" y="737675"/>
                  <a:pt x="559804" y="734877"/>
                  <a:pt x="560861" y="732763"/>
                </a:cubicBezTo>
                <a:cubicBezTo>
                  <a:pt x="562664" y="729343"/>
                  <a:pt x="565400" y="727042"/>
                  <a:pt x="566457" y="725488"/>
                </a:cubicBezTo>
                <a:lnTo>
                  <a:pt x="566146" y="725488"/>
                </a:lnTo>
                <a:cubicBezTo>
                  <a:pt x="566146" y="725488"/>
                  <a:pt x="566457" y="724928"/>
                  <a:pt x="566519" y="724617"/>
                </a:cubicBezTo>
                <a:lnTo>
                  <a:pt x="565338" y="724244"/>
                </a:lnTo>
                <a:cubicBezTo>
                  <a:pt x="565338" y="717716"/>
                  <a:pt x="569317" y="710130"/>
                  <a:pt x="572052" y="703166"/>
                </a:cubicBezTo>
                <a:cubicBezTo>
                  <a:pt x="574789" y="696078"/>
                  <a:pt x="576281" y="688741"/>
                  <a:pt x="579887" y="682461"/>
                </a:cubicBezTo>
                <a:cubicBezTo>
                  <a:pt x="583369" y="671020"/>
                  <a:pt x="586788" y="658523"/>
                  <a:pt x="590520" y="647331"/>
                </a:cubicBezTo>
                <a:cubicBezTo>
                  <a:pt x="591701" y="643662"/>
                  <a:pt x="593815" y="639932"/>
                  <a:pt x="594996" y="636139"/>
                </a:cubicBezTo>
                <a:cubicBezTo>
                  <a:pt x="595680" y="633963"/>
                  <a:pt x="595245" y="631476"/>
                  <a:pt x="596115" y="629424"/>
                </a:cubicBezTo>
                <a:cubicBezTo>
                  <a:pt x="597981" y="624760"/>
                  <a:pt x="599722" y="618605"/>
                  <a:pt x="601152" y="612636"/>
                </a:cubicBezTo>
                <a:cubicBezTo>
                  <a:pt x="602271" y="608035"/>
                  <a:pt x="603887" y="603371"/>
                  <a:pt x="605069" y="598646"/>
                </a:cubicBezTo>
                <a:cubicBezTo>
                  <a:pt x="609732" y="580304"/>
                  <a:pt x="612095" y="559474"/>
                  <a:pt x="616821" y="541754"/>
                </a:cubicBezTo>
                <a:cubicBezTo>
                  <a:pt x="618810" y="534230"/>
                  <a:pt x="618934" y="526831"/>
                  <a:pt x="620178" y="519370"/>
                </a:cubicBezTo>
                <a:cubicBezTo>
                  <a:pt x="620551" y="517256"/>
                  <a:pt x="621546" y="515390"/>
                  <a:pt x="621857" y="513214"/>
                </a:cubicBezTo>
                <a:cubicBezTo>
                  <a:pt x="622106" y="511535"/>
                  <a:pt x="621608" y="509421"/>
                  <a:pt x="621857" y="507680"/>
                </a:cubicBezTo>
                <a:cubicBezTo>
                  <a:pt x="622355" y="503701"/>
                  <a:pt x="624282" y="499722"/>
                  <a:pt x="624655" y="495369"/>
                </a:cubicBezTo>
                <a:cubicBezTo>
                  <a:pt x="624841" y="493442"/>
                  <a:pt x="624344" y="491203"/>
                  <a:pt x="624655" y="489276"/>
                </a:cubicBezTo>
                <a:cubicBezTo>
                  <a:pt x="625463" y="483555"/>
                  <a:pt x="628199" y="478146"/>
                  <a:pt x="629132" y="472550"/>
                </a:cubicBezTo>
                <a:cubicBezTo>
                  <a:pt x="630189" y="465835"/>
                  <a:pt x="630873" y="457814"/>
                  <a:pt x="631370" y="451348"/>
                </a:cubicBezTo>
                <a:cubicBezTo>
                  <a:pt x="631619" y="448052"/>
                  <a:pt x="632178" y="444384"/>
                  <a:pt x="631929" y="441772"/>
                </a:cubicBezTo>
                <a:cubicBezTo>
                  <a:pt x="631743" y="439969"/>
                  <a:pt x="630748" y="438663"/>
                  <a:pt x="630811" y="436798"/>
                </a:cubicBezTo>
                <a:cubicBezTo>
                  <a:pt x="630997" y="432819"/>
                  <a:pt x="632675" y="429088"/>
                  <a:pt x="633049" y="424984"/>
                </a:cubicBezTo>
                <a:cubicBezTo>
                  <a:pt x="633359" y="421129"/>
                  <a:pt x="633670" y="416715"/>
                  <a:pt x="633608" y="412798"/>
                </a:cubicBezTo>
                <a:cubicBezTo>
                  <a:pt x="633359" y="398310"/>
                  <a:pt x="633857" y="383823"/>
                  <a:pt x="633049" y="369211"/>
                </a:cubicBezTo>
                <a:cubicBezTo>
                  <a:pt x="632427" y="358081"/>
                  <a:pt x="631992" y="346827"/>
                  <a:pt x="631929" y="335697"/>
                </a:cubicBezTo>
                <a:cubicBezTo>
                  <a:pt x="629381" y="333273"/>
                  <a:pt x="630250" y="328423"/>
                  <a:pt x="629691" y="324568"/>
                </a:cubicBezTo>
                <a:cubicBezTo>
                  <a:pt x="627888" y="312381"/>
                  <a:pt x="624468" y="302059"/>
                  <a:pt x="622417" y="291054"/>
                </a:cubicBezTo>
                <a:cubicBezTo>
                  <a:pt x="621422" y="285582"/>
                  <a:pt x="619059" y="279365"/>
                  <a:pt x="617380" y="273769"/>
                </a:cubicBezTo>
                <a:cubicBezTo>
                  <a:pt x="615017" y="265810"/>
                  <a:pt x="612468" y="255489"/>
                  <a:pt x="608427" y="250266"/>
                </a:cubicBezTo>
                <a:cubicBezTo>
                  <a:pt x="598354" y="224400"/>
                  <a:pt x="590022" y="196855"/>
                  <a:pt x="577151" y="173787"/>
                </a:cubicBezTo>
                <a:cubicBezTo>
                  <a:pt x="586105" y="166761"/>
                  <a:pt x="597669" y="162347"/>
                  <a:pt x="608427" y="157124"/>
                </a:cubicBezTo>
                <a:cubicBezTo>
                  <a:pt x="612406" y="159984"/>
                  <a:pt x="617256" y="157186"/>
                  <a:pt x="621235" y="157621"/>
                </a:cubicBezTo>
                <a:cubicBezTo>
                  <a:pt x="626644" y="158305"/>
                  <a:pt x="630189" y="162533"/>
                  <a:pt x="634603" y="163839"/>
                </a:cubicBezTo>
                <a:cubicBezTo>
                  <a:pt x="634852" y="162720"/>
                  <a:pt x="634790" y="161414"/>
                  <a:pt x="636282" y="161538"/>
                </a:cubicBezTo>
                <a:cubicBezTo>
                  <a:pt x="637588" y="164150"/>
                  <a:pt x="639453" y="166202"/>
                  <a:pt x="640759" y="168875"/>
                </a:cubicBezTo>
                <a:cubicBezTo>
                  <a:pt x="645795" y="171611"/>
                  <a:pt x="648842" y="167756"/>
                  <a:pt x="654686" y="168254"/>
                </a:cubicBezTo>
                <a:cubicBezTo>
                  <a:pt x="657360" y="166202"/>
                  <a:pt x="657360" y="162222"/>
                  <a:pt x="658604" y="159860"/>
                </a:cubicBezTo>
                <a:cubicBezTo>
                  <a:pt x="659661" y="157932"/>
                  <a:pt x="661775" y="157373"/>
                  <a:pt x="661961" y="154885"/>
                </a:cubicBezTo>
                <a:cubicBezTo>
                  <a:pt x="662147" y="151839"/>
                  <a:pt x="657546" y="144688"/>
                  <a:pt x="656925" y="138657"/>
                </a:cubicBezTo>
                <a:cubicBezTo>
                  <a:pt x="656428" y="133683"/>
                  <a:pt x="656054" y="131880"/>
                  <a:pt x="653567" y="129704"/>
                </a:cubicBezTo>
                <a:moveTo>
                  <a:pt x="241518" y="120004"/>
                </a:moveTo>
                <a:cubicBezTo>
                  <a:pt x="241082" y="120812"/>
                  <a:pt x="240149" y="121185"/>
                  <a:pt x="238906" y="121123"/>
                </a:cubicBezTo>
                <a:cubicBezTo>
                  <a:pt x="238782" y="120937"/>
                  <a:pt x="238595" y="120688"/>
                  <a:pt x="238471" y="120501"/>
                </a:cubicBezTo>
                <a:lnTo>
                  <a:pt x="238782" y="120626"/>
                </a:lnTo>
                <a:cubicBezTo>
                  <a:pt x="239155" y="119569"/>
                  <a:pt x="240212" y="119196"/>
                  <a:pt x="241456" y="118947"/>
                </a:cubicBezTo>
                <a:cubicBezTo>
                  <a:pt x="241456" y="119133"/>
                  <a:pt x="241580" y="119320"/>
                  <a:pt x="241642" y="119507"/>
                </a:cubicBezTo>
                <a:cubicBezTo>
                  <a:pt x="241642" y="119693"/>
                  <a:pt x="241704" y="119880"/>
                  <a:pt x="241766" y="120066"/>
                </a:cubicBezTo>
                <a:lnTo>
                  <a:pt x="241580" y="120066"/>
                </a:lnTo>
                <a:close/>
                <a:moveTo>
                  <a:pt x="276150" y="97744"/>
                </a:moveTo>
                <a:cubicBezTo>
                  <a:pt x="274037" y="100418"/>
                  <a:pt x="269311" y="100605"/>
                  <a:pt x="267197" y="103278"/>
                </a:cubicBezTo>
                <a:lnTo>
                  <a:pt x="267197" y="103278"/>
                </a:lnTo>
                <a:cubicBezTo>
                  <a:pt x="266761" y="103465"/>
                  <a:pt x="266327" y="103651"/>
                  <a:pt x="265829" y="103900"/>
                </a:cubicBezTo>
                <a:cubicBezTo>
                  <a:pt x="265332" y="104149"/>
                  <a:pt x="264834" y="104397"/>
                  <a:pt x="264336" y="104584"/>
                </a:cubicBezTo>
                <a:cubicBezTo>
                  <a:pt x="264336" y="104584"/>
                  <a:pt x="264336" y="104584"/>
                  <a:pt x="264336" y="104584"/>
                </a:cubicBezTo>
                <a:cubicBezTo>
                  <a:pt x="253953" y="106822"/>
                  <a:pt x="248544" y="113911"/>
                  <a:pt x="238160" y="116149"/>
                </a:cubicBezTo>
                <a:cubicBezTo>
                  <a:pt x="236730" y="114781"/>
                  <a:pt x="238782" y="113973"/>
                  <a:pt x="238719" y="112232"/>
                </a:cubicBezTo>
                <a:cubicBezTo>
                  <a:pt x="232688" y="114408"/>
                  <a:pt x="228460" y="118325"/>
                  <a:pt x="224170" y="122304"/>
                </a:cubicBezTo>
                <a:cubicBezTo>
                  <a:pt x="219942" y="121807"/>
                  <a:pt x="218387" y="121994"/>
                  <a:pt x="214968" y="122802"/>
                </a:cubicBezTo>
                <a:cubicBezTo>
                  <a:pt x="214906" y="122678"/>
                  <a:pt x="214844" y="122615"/>
                  <a:pt x="214781" y="122491"/>
                </a:cubicBezTo>
                <a:cubicBezTo>
                  <a:pt x="216895" y="121372"/>
                  <a:pt x="219072" y="120190"/>
                  <a:pt x="221186" y="119071"/>
                </a:cubicBezTo>
                <a:cubicBezTo>
                  <a:pt x="235735" y="111299"/>
                  <a:pt x="250720" y="103278"/>
                  <a:pt x="266513" y="97807"/>
                </a:cubicBezTo>
                <a:cubicBezTo>
                  <a:pt x="266513" y="97931"/>
                  <a:pt x="266575" y="98055"/>
                  <a:pt x="266637" y="98242"/>
                </a:cubicBezTo>
                <a:cubicBezTo>
                  <a:pt x="266699" y="98491"/>
                  <a:pt x="266761" y="98739"/>
                  <a:pt x="266824" y="98926"/>
                </a:cubicBezTo>
                <a:cubicBezTo>
                  <a:pt x="265829" y="99672"/>
                  <a:pt x="264585" y="100169"/>
                  <a:pt x="263280" y="100667"/>
                </a:cubicBezTo>
                <a:cubicBezTo>
                  <a:pt x="261849" y="101226"/>
                  <a:pt x="260419" y="101724"/>
                  <a:pt x="259176" y="102719"/>
                </a:cubicBezTo>
                <a:cubicBezTo>
                  <a:pt x="258865" y="103029"/>
                  <a:pt x="258803" y="103465"/>
                  <a:pt x="259052" y="103838"/>
                </a:cubicBezTo>
                <a:cubicBezTo>
                  <a:pt x="259238" y="104024"/>
                  <a:pt x="259425" y="104149"/>
                  <a:pt x="259673" y="104149"/>
                </a:cubicBezTo>
                <a:cubicBezTo>
                  <a:pt x="259860" y="104149"/>
                  <a:pt x="260047" y="104087"/>
                  <a:pt x="260171" y="103962"/>
                </a:cubicBezTo>
                <a:cubicBezTo>
                  <a:pt x="261165" y="103154"/>
                  <a:pt x="262472" y="102656"/>
                  <a:pt x="263839" y="102159"/>
                </a:cubicBezTo>
                <a:cubicBezTo>
                  <a:pt x="265269" y="101599"/>
                  <a:pt x="266699" y="101040"/>
                  <a:pt x="267943" y="100045"/>
                </a:cubicBezTo>
                <a:cubicBezTo>
                  <a:pt x="267943" y="100045"/>
                  <a:pt x="268006" y="100045"/>
                  <a:pt x="268067" y="100045"/>
                </a:cubicBezTo>
                <a:cubicBezTo>
                  <a:pt x="268191" y="100045"/>
                  <a:pt x="268378" y="100045"/>
                  <a:pt x="268503" y="99983"/>
                </a:cubicBezTo>
                <a:cubicBezTo>
                  <a:pt x="268689" y="99921"/>
                  <a:pt x="268875" y="99796"/>
                  <a:pt x="269000" y="99610"/>
                </a:cubicBezTo>
                <a:cubicBezTo>
                  <a:pt x="270244" y="99485"/>
                  <a:pt x="271363" y="99050"/>
                  <a:pt x="272482" y="98615"/>
                </a:cubicBezTo>
                <a:cubicBezTo>
                  <a:pt x="273725" y="98117"/>
                  <a:pt x="274907" y="97682"/>
                  <a:pt x="276213" y="97682"/>
                </a:cubicBezTo>
                <a:lnTo>
                  <a:pt x="276213" y="97682"/>
                </a:lnTo>
                <a:close/>
                <a:moveTo>
                  <a:pt x="288461" y="97682"/>
                </a:moveTo>
                <a:cubicBezTo>
                  <a:pt x="287591" y="97931"/>
                  <a:pt x="286720" y="98304"/>
                  <a:pt x="285913" y="98677"/>
                </a:cubicBezTo>
                <a:cubicBezTo>
                  <a:pt x="284047" y="99610"/>
                  <a:pt x="282927" y="100107"/>
                  <a:pt x="281871" y="99237"/>
                </a:cubicBezTo>
                <a:cubicBezTo>
                  <a:pt x="283674" y="96998"/>
                  <a:pt x="287405" y="96687"/>
                  <a:pt x="290140" y="95382"/>
                </a:cubicBezTo>
                <a:cubicBezTo>
                  <a:pt x="290637" y="97185"/>
                  <a:pt x="288710" y="96563"/>
                  <a:pt x="288461" y="97682"/>
                </a:cubicBezTo>
                <a:moveTo>
                  <a:pt x="286782" y="93205"/>
                </a:moveTo>
                <a:cubicBezTo>
                  <a:pt x="282057" y="93019"/>
                  <a:pt x="279135" y="94511"/>
                  <a:pt x="276150" y="96066"/>
                </a:cubicBezTo>
                <a:lnTo>
                  <a:pt x="276150" y="96066"/>
                </a:lnTo>
                <a:cubicBezTo>
                  <a:pt x="274596" y="96066"/>
                  <a:pt x="273166" y="96563"/>
                  <a:pt x="271860" y="97060"/>
                </a:cubicBezTo>
                <a:cubicBezTo>
                  <a:pt x="270865" y="97434"/>
                  <a:pt x="269995" y="97744"/>
                  <a:pt x="269062" y="97931"/>
                </a:cubicBezTo>
                <a:cubicBezTo>
                  <a:pt x="269062" y="97807"/>
                  <a:pt x="269000" y="97744"/>
                  <a:pt x="268938" y="97620"/>
                </a:cubicBezTo>
                <a:cubicBezTo>
                  <a:pt x="268875" y="97309"/>
                  <a:pt x="268752" y="96936"/>
                  <a:pt x="268689" y="96563"/>
                </a:cubicBezTo>
                <a:cubicBezTo>
                  <a:pt x="270368" y="95568"/>
                  <a:pt x="272358" y="95009"/>
                  <a:pt x="274409" y="94449"/>
                </a:cubicBezTo>
                <a:cubicBezTo>
                  <a:pt x="276088" y="94014"/>
                  <a:pt x="277829" y="93516"/>
                  <a:pt x="279446" y="92770"/>
                </a:cubicBezTo>
                <a:cubicBezTo>
                  <a:pt x="282679" y="93143"/>
                  <a:pt x="287280" y="89288"/>
                  <a:pt x="290700" y="90407"/>
                </a:cubicBezTo>
                <a:cubicBezTo>
                  <a:pt x="289891" y="92148"/>
                  <a:pt x="285974" y="91402"/>
                  <a:pt x="286782" y="93205"/>
                </a:cubicBezTo>
                <a:moveTo>
                  <a:pt x="293498" y="91589"/>
                </a:moveTo>
                <a:lnTo>
                  <a:pt x="293436" y="91589"/>
                </a:lnTo>
                <a:cubicBezTo>
                  <a:pt x="293436" y="91589"/>
                  <a:pt x="293436" y="91589"/>
                  <a:pt x="293436" y="91589"/>
                </a:cubicBezTo>
                <a:cubicBezTo>
                  <a:pt x="291695" y="91029"/>
                  <a:pt x="294679" y="90718"/>
                  <a:pt x="294555" y="89910"/>
                </a:cubicBezTo>
                <a:cubicBezTo>
                  <a:pt x="294990" y="90034"/>
                  <a:pt x="295177" y="90407"/>
                  <a:pt x="295115" y="91091"/>
                </a:cubicBezTo>
                <a:cubicBezTo>
                  <a:pt x="294555" y="91340"/>
                  <a:pt x="294057" y="91464"/>
                  <a:pt x="293498" y="91651"/>
                </a:cubicBezTo>
                <a:moveTo>
                  <a:pt x="299591" y="88791"/>
                </a:moveTo>
                <a:cubicBezTo>
                  <a:pt x="299529" y="87734"/>
                  <a:pt x="300275" y="87609"/>
                  <a:pt x="300151" y="86490"/>
                </a:cubicBezTo>
                <a:cubicBezTo>
                  <a:pt x="301146" y="86428"/>
                  <a:pt x="301333" y="87236"/>
                  <a:pt x="302389" y="87050"/>
                </a:cubicBezTo>
                <a:cubicBezTo>
                  <a:pt x="302638" y="88853"/>
                  <a:pt x="301208" y="88853"/>
                  <a:pt x="299591" y="88791"/>
                </a:cubicBezTo>
                <a:moveTo>
                  <a:pt x="28871" y="393522"/>
                </a:moveTo>
                <a:lnTo>
                  <a:pt x="28622" y="393522"/>
                </a:lnTo>
                <a:cubicBezTo>
                  <a:pt x="28871" y="392776"/>
                  <a:pt x="29120" y="391968"/>
                  <a:pt x="29368" y="391222"/>
                </a:cubicBezTo>
                <a:lnTo>
                  <a:pt x="29368" y="391222"/>
                </a:lnTo>
                <a:cubicBezTo>
                  <a:pt x="31420" y="389730"/>
                  <a:pt x="30239" y="393709"/>
                  <a:pt x="28809" y="393522"/>
                </a:cubicBezTo>
                <a:moveTo>
                  <a:pt x="69597" y="316485"/>
                </a:moveTo>
                <a:lnTo>
                  <a:pt x="69597" y="316485"/>
                </a:lnTo>
                <a:cubicBezTo>
                  <a:pt x="69597" y="316485"/>
                  <a:pt x="69038" y="316298"/>
                  <a:pt x="69038" y="316298"/>
                </a:cubicBezTo>
                <a:cubicBezTo>
                  <a:pt x="69038" y="316298"/>
                  <a:pt x="69038" y="316298"/>
                  <a:pt x="69038" y="316298"/>
                </a:cubicBezTo>
                <a:cubicBezTo>
                  <a:pt x="69038" y="316049"/>
                  <a:pt x="68851" y="315739"/>
                  <a:pt x="68478" y="315365"/>
                </a:cubicBezTo>
                <a:cubicBezTo>
                  <a:pt x="67607" y="313314"/>
                  <a:pt x="70032" y="314371"/>
                  <a:pt x="70157" y="314308"/>
                </a:cubicBezTo>
                <a:cubicBezTo>
                  <a:pt x="73203" y="312381"/>
                  <a:pt x="73639" y="308775"/>
                  <a:pt x="76312" y="306412"/>
                </a:cubicBezTo>
                <a:cubicBezTo>
                  <a:pt x="76437" y="309956"/>
                  <a:pt x="72893" y="314557"/>
                  <a:pt x="69597" y="316485"/>
                </a:cubicBezTo>
                <a:moveTo>
                  <a:pt x="80229" y="303738"/>
                </a:moveTo>
                <a:cubicBezTo>
                  <a:pt x="79173" y="299821"/>
                  <a:pt x="84644" y="297707"/>
                  <a:pt x="85825" y="294163"/>
                </a:cubicBezTo>
                <a:cubicBezTo>
                  <a:pt x="86385" y="297521"/>
                  <a:pt x="81597" y="300381"/>
                  <a:pt x="80229" y="303738"/>
                </a:cubicBezTo>
                <a:moveTo>
                  <a:pt x="52312" y="391284"/>
                </a:moveTo>
                <a:lnTo>
                  <a:pt x="52249" y="391284"/>
                </a:lnTo>
                <a:cubicBezTo>
                  <a:pt x="52249" y="391284"/>
                  <a:pt x="52249" y="391160"/>
                  <a:pt x="52312" y="391098"/>
                </a:cubicBezTo>
                <a:cubicBezTo>
                  <a:pt x="52436" y="390538"/>
                  <a:pt x="52685" y="390041"/>
                  <a:pt x="52933" y="389543"/>
                </a:cubicBezTo>
                <a:cubicBezTo>
                  <a:pt x="53120" y="389232"/>
                  <a:pt x="53244" y="388921"/>
                  <a:pt x="53431" y="388548"/>
                </a:cubicBezTo>
                <a:lnTo>
                  <a:pt x="53431" y="388548"/>
                </a:lnTo>
                <a:cubicBezTo>
                  <a:pt x="54737" y="388984"/>
                  <a:pt x="53991" y="391968"/>
                  <a:pt x="52312" y="391284"/>
                </a:cubicBezTo>
                <a:moveTo>
                  <a:pt x="98634" y="278059"/>
                </a:moveTo>
                <a:cubicBezTo>
                  <a:pt x="99629" y="278432"/>
                  <a:pt x="98696" y="279054"/>
                  <a:pt x="98634" y="279676"/>
                </a:cubicBezTo>
                <a:cubicBezTo>
                  <a:pt x="97639" y="279303"/>
                  <a:pt x="98572" y="278681"/>
                  <a:pt x="98634" y="278059"/>
                </a:cubicBezTo>
                <a:moveTo>
                  <a:pt x="90240" y="319345"/>
                </a:moveTo>
                <a:cubicBezTo>
                  <a:pt x="88748" y="318350"/>
                  <a:pt x="91422" y="316796"/>
                  <a:pt x="91919" y="315987"/>
                </a:cubicBezTo>
                <a:cubicBezTo>
                  <a:pt x="93970" y="317542"/>
                  <a:pt x="90426" y="318163"/>
                  <a:pt x="90240" y="319345"/>
                </a:cubicBezTo>
                <a:moveTo>
                  <a:pt x="93598" y="314308"/>
                </a:moveTo>
                <a:cubicBezTo>
                  <a:pt x="94281" y="313438"/>
                  <a:pt x="94095" y="311759"/>
                  <a:pt x="95836" y="312070"/>
                </a:cubicBezTo>
                <a:cubicBezTo>
                  <a:pt x="95774" y="313438"/>
                  <a:pt x="95028" y="314184"/>
                  <a:pt x="93598" y="314308"/>
                </a:cubicBezTo>
                <a:moveTo>
                  <a:pt x="98074" y="309272"/>
                </a:moveTo>
                <a:cubicBezTo>
                  <a:pt x="96769" y="308775"/>
                  <a:pt x="99007" y="307282"/>
                  <a:pt x="99194" y="306412"/>
                </a:cubicBezTo>
                <a:cubicBezTo>
                  <a:pt x="100499" y="306909"/>
                  <a:pt x="98199" y="308402"/>
                  <a:pt x="98074" y="309272"/>
                </a:cubicBezTo>
                <a:moveTo>
                  <a:pt x="101432" y="275199"/>
                </a:moveTo>
                <a:cubicBezTo>
                  <a:pt x="101681" y="274515"/>
                  <a:pt x="102178" y="274080"/>
                  <a:pt x="103111" y="274142"/>
                </a:cubicBezTo>
                <a:cubicBezTo>
                  <a:pt x="102862" y="274826"/>
                  <a:pt x="102365" y="275261"/>
                  <a:pt x="101432" y="275199"/>
                </a:cubicBezTo>
                <a:moveTo>
                  <a:pt x="104230" y="301438"/>
                </a:moveTo>
                <a:cubicBezTo>
                  <a:pt x="103235" y="301065"/>
                  <a:pt x="104167" y="300443"/>
                  <a:pt x="104230" y="299759"/>
                </a:cubicBezTo>
                <a:cubicBezTo>
                  <a:pt x="105225" y="300194"/>
                  <a:pt x="104292" y="300816"/>
                  <a:pt x="104230" y="301438"/>
                </a:cubicBezTo>
                <a:moveTo>
                  <a:pt x="234305" y="144004"/>
                </a:moveTo>
                <a:cubicBezTo>
                  <a:pt x="233559" y="144688"/>
                  <a:pt x="233000" y="144626"/>
                  <a:pt x="232688" y="143507"/>
                </a:cubicBezTo>
                <a:cubicBezTo>
                  <a:pt x="233123" y="143134"/>
                  <a:pt x="233621" y="142947"/>
                  <a:pt x="234118" y="142947"/>
                </a:cubicBezTo>
                <a:cubicBezTo>
                  <a:pt x="234181" y="143072"/>
                  <a:pt x="234243" y="143258"/>
                  <a:pt x="234367" y="143507"/>
                </a:cubicBezTo>
                <a:cubicBezTo>
                  <a:pt x="234430" y="143694"/>
                  <a:pt x="234554" y="143942"/>
                  <a:pt x="234678" y="144129"/>
                </a:cubicBezTo>
                <a:lnTo>
                  <a:pt x="234367" y="144004"/>
                </a:lnTo>
                <a:close/>
                <a:moveTo>
                  <a:pt x="317436" y="105454"/>
                </a:moveTo>
                <a:cubicBezTo>
                  <a:pt x="317561" y="105019"/>
                  <a:pt x="317996" y="104957"/>
                  <a:pt x="317996" y="104335"/>
                </a:cubicBezTo>
                <a:lnTo>
                  <a:pt x="319115" y="104335"/>
                </a:lnTo>
                <a:cubicBezTo>
                  <a:pt x="319363" y="105579"/>
                  <a:pt x="318307" y="105454"/>
                  <a:pt x="317436" y="105454"/>
                </a:cubicBezTo>
                <a:moveTo>
                  <a:pt x="344234" y="98801"/>
                </a:moveTo>
                <a:cubicBezTo>
                  <a:pt x="341125" y="99485"/>
                  <a:pt x="335032" y="101413"/>
                  <a:pt x="336214" y="99672"/>
                </a:cubicBezTo>
                <a:cubicBezTo>
                  <a:pt x="338887" y="98677"/>
                  <a:pt x="341810" y="98117"/>
                  <a:pt x="344670" y="97558"/>
                </a:cubicBezTo>
                <a:cubicBezTo>
                  <a:pt x="346908" y="97123"/>
                  <a:pt x="349271" y="96625"/>
                  <a:pt x="351509" y="96003"/>
                </a:cubicBezTo>
                <a:lnTo>
                  <a:pt x="351509" y="96003"/>
                </a:lnTo>
                <a:cubicBezTo>
                  <a:pt x="351509" y="96003"/>
                  <a:pt x="354308" y="96066"/>
                  <a:pt x="354308" y="96066"/>
                </a:cubicBezTo>
                <a:cubicBezTo>
                  <a:pt x="351696" y="98180"/>
                  <a:pt x="348525" y="97931"/>
                  <a:pt x="344234" y="98801"/>
                </a:cubicBezTo>
                <a:moveTo>
                  <a:pt x="377748" y="101040"/>
                </a:moveTo>
                <a:cubicBezTo>
                  <a:pt x="379365" y="99237"/>
                  <a:pt x="384215" y="98055"/>
                  <a:pt x="386702" y="98801"/>
                </a:cubicBezTo>
                <a:cubicBezTo>
                  <a:pt x="384899" y="100729"/>
                  <a:pt x="380981" y="102408"/>
                  <a:pt x="377748" y="101040"/>
                </a:cubicBezTo>
                <a:moveTo>
                  <a:pt x="392795" y="99921"/>
                </a:moveTo>
                <a:cubicBezTo>
                  <a:pt x="393728" y="98055"/>
                  <a:pt x="398391" y="98366"/>
                  <a:pt x="401189" y="98801"/>
                </a:cubicBezTo>
                <a:cubicBezTo>
                  <a:pt x="401376" y="98864"/>
                  <a:pt x="402246" y="99921"/>
                  <a:pt x="402309" y="99921"/>
                </a:cubicBezTo>
                <a:cubicBezTo>
                  <a:pt x="405231" y="100107"/>
                  <a:pt x="408774" y="98677"/>
                  <a:pt x="411262" y="101040"/>
                </a:cubicBezTo>
                <a:cubicBezTo>
                  <a:pt x="405915" y="102532"/>
                  <a:pt x="397147" y="102594"/>
                  <a:pt x="392857" y="99921"/>
                </a:cubicBezTo>
                <a:moveTo>
                  <a:pt x="414620" y="101662"/>
                </a:moveTo>
                <a:cubicBezTo>
                  <a:pt x="417169" y="100356"/>
                  <a:pt x="420464" y="100542"/>
                  <a:pt x="423013" y="101662"/>
                </a:cubicBezTo>
                <a:cubicBezTo>
                  <a:pt x="421024" y="103713"/>
                  <a:pt x="417231" y="102097"/>
                  <a:pt x="414620" y="101662"/>
                </a:cubicBezTo>
                <a:moveTo>
                  <a:pt x="217641" y="793075"/>
                </a:moveTo>
                <a:cubicBezTo>
                  <a:pt x="217020" y="794380"/>
                  <a:pt x="216957" y="787044"/>
                  <a:pt x="216957" y="786360"/>
                </a:cubicBezTo>
                <a:cubicBezTo>
                  <a:pt x="216957" y="785116"/>
                  <a:pt x="218201" y="786484"/>
                  <a:pt x="218325" y="788225"/>
                </a:cubicBezTo>
                <a:cubicBezTo>
                  <a:pt x="218512" y="789966"/>
                  <a:pt x="218698" y="790836"/>
                  <a:pt x="217641" y="793075"/>
                </a:cubicBezTo>
                <a:moveTo>
                  <a:pt x="216087" y="514582"/>
                </a:moveTo>
                <a:cubicBezTo>
                  <a:pt x="215216" y="516136"/>
                  <a:pt x="212667" y="522168"/>
                  <a:pt x="212667" y="522168"/>
                </a:cubicBezTo>
                <a:cubicBezTo>
                  <a:pt x="212667" y="522168"/>
                  <a:pt x="212978" y="518934"/>
                  <a:pt x="213538" y="516820"/>
                </a:cubicBezTo>
                <a:cubicBezTo>
                  <a:pt x="214035" y="514769"/>
                  <a:pt x="216647" y="509421"/>
                  <a:pt x="217641" y="506872"/>
                </a:cubicBezTo>
                <a:cubicBezTo>
                  <a:pt x="218574" y="504571"/>
                  <a:pt x="220440" y="501463"/>
                  <a:pt x="220875" y="500779"/>
                </a:cubicBezTo>
                <a:cubicBezTo>
                  <a:pt x="220750" y="501214"/>
                  <a:pt x="220066" y="502955"/>
                  <a:pt x="219879" y="503390"/>
                </a:cubicBezTo>
                <a:cubicBezTo>
                  <a:pt x="219756" y="503887"/>
                  <a:pt x="219756" y="504758"/>
                  <a:pt x="219196" y="506001"/>
                </a:cubicBezTo>
                <a:cubicBezTo>
                  <a:pt x="218698" y="507183"/>
                  <a:pt x="218512" y="507369"/>
                  <a:pt x="218201" y="508053"/>
                </a:cubicBezTo>
                <a:cubicBezTo>
                  <a:pt x="217828" y="508737"/>
                  <a:pt x="218201" y="509421"/>
                  <a:pt x="218698" y="510665"/>
                </a:cubicBezTo>
                <a:cubicBezTo>
                  <a:pt x="219196" y="511846"/>
                  <a:pt x="216957" y="513028"/>
                  <a:pt x="216087" y="514582"/>
                </a:cubicBezTo>
                <a:moveTo>
                  <a:pt x="220750" y="820060"/>
                </a:moveTo>
                <a:cubicBezTo>
                  <a:pt x="220066" y="821925"/>
                  <a:pt x="218015" y="816080"/>
                  <a:pt x="219196" y="816391"/>
                </a:cubicBezTo>
                <a:cubicBezTo>
                  <a:pt x="221123" y="816951"/>
                  <a:pt x="221434" y="818132"/>
                  <a:pt x="220750" y="820060"/>
                </a:cubicBezTo>
                <a:moveTo>
                  <a:pt x="225227" y="793759"/>
                </a:moveTo>
                <a:cubicBezTo>
                  <a:pt x="226595" y="791645"/>
                  <a:pt x="227652" y="793883"/>
                  <a:pt x="227838" y="795997"/>
                </a:cubicBezTo>
                <a:cubicBezTo>
                  <a:pt x="228025" y="798049"/>
                  <a:pt x="224854" y="794318"/>
                  <a:pt x="225227" y="793759"/>
                </a:cubicBezTo>
                <a:moveTo>
                  <a:pt x="599909" y="529194"/>
                </a:moveTo>
                <a:cubicBezTo>
                  <a:pt x="600965" y="530499"/>
                  <a:pt x="600778" y="535349"/>
                  <a:pt x="598789" y="535411"/>
                </a:cubicBezTo>
                <a:cubicBezTo>
                  <a:pt x="598540" y="532738"/>
                  <a:pt x="599038" y="530810"/>
                  <a:pt x="599909" y="529194"/>
                </a:cubicBezTo>
                <a:moveTo>
                  <a:pt x="476300" y="86801"/>
                </a:moveTo>
                <a:cubicBezTo>
                  <a:pt x="479098" y="88356"/>
                  <a:pt x="480652" y="90159"/>
                  <a:pt x="481957" y="90656"/>
                </a:cubicBezTo>
                <a:cubicBezTo>
                  <a:pt x="483264" y="91216"/>
                  <a:pt x="486870" y="90656"/>
                  <a:pt x="487616" y="91713"/>
                </a:cubicBezTo>
                <a:cubicBezTo>
                  <a:pt x="488424" y="92708"/>
                  <a:pt x="492030" y="94262"/>
                  <a:pt x="493336" y="95568"/>
                </a:cubicBezTo>
                <a:cubicBezTo>
                  <a:pt x="494642" y="96874"/>
                  <a:pt x="498000" y="99983"/>
                  <a:pt x="500797" y="101786"/>
                </a:cubicBezTo>
                <a:cubicBezTo>
                  <a:pt x="503657" y="103589"/>
                  <a:pt x="510373" y="106636"/>
                  <a:pt x="508570" y="106947"/>
                </a:cubicBezTo>
                <a:cubicBezTo>
                  <a:pt x="505710" y="107444"/>
                  <a:pt x="506020" y="110304"/>
                  <a:pt x="506020" y="110304"/>
                </a:cubicBezTo>
                <a:cubicBezTo>
                  <a:pt x="506020" y="110304"/>
                  <a:pt x="501606" y="108004"/>
                  <a:pt x="500051" y="107195"/>
                </a:cubicBezTo>
                <a:cubicBezTo>
                  <a:pt x="498497" y="106449"/>
                  <a:pt x="500113" y="107320"/>
                  <a:pt x="499243" y="105144"/>
                </a:cubicBezTo>
                <a:cubicBezTo>
                  <a:pt x="498248" y="102532"/>
                  <a:pt x="498248" y="102283"/>
                  <a:pt x="497191" y="100978"/>
                </a:cubicBezTo>
                <a:cubicBezTo>
                  <a:pt x="496196" y="99734"/>
                  <a:pt x="498994" y="100231"/>
                  <a:pt x="496196" y="99734"/>
                </a:cubicBezTo>
                <a:cubicBezTo>
                  <a:pt x="493336" y="99174"/>
                  <a:pt x="492838" y="98677"/>
                  <a:pt x="491533" y="97931"/>
                </a:cubicBezTo>
                <a:cubicBezTo>
                  <a:pt x="490227" y="97123"/>
                  <a:pt x="488921" y="96377"/>
                  <a:pt x="488921" y="96377"/>
                </a:cubicBezTo>
                <a:cubicBezTo>
                  <a:pt x="488921" y="96377"/>
                  <a:pt x="485812" y="96874"/>
                  <a:pt x="484818" y="94822"/>
                </a:cubicBezTo>
                <a:cubicBezTo>
                  <a:pt x="483761" y="92708"/>
                  <a:pt x="483761" y="90905"/>
                  <a:pt x="481709" y="92459"/>
                </a:cubicBezTo>
                <a:cubicBezTo>
                  <a:pt x="479657" y="94014"/>
                  <a:pt x="479160" y="94076"/>
                  <a:pt x="478102" y="93019"/>
                </a:cubicBezTo>
                <a:cubicBezTo>
                  <a:pt x="475491" y="90407"/>
                  <a:pt x="476300" y="89910"/>
                  <a:pt x="474185" y="89102"/>
                </a:cubicBezTo>
                <a:cubicBezTo>
                  <a:pt x="472134" y="88356"/>
                  <a:pt x="472134" y="88107"/>
                  <a:pt x="470828" y="87547"/>
                </a:cubicBezTo>
                <a:cubicBezTo>
                  <a:pt x="469522" y="87050"/>
                  <a:pt x="469025" y="86552"/>
                  <a:pt x="467968" y="86304"/>
                </a:cubicBezTo>
                <a:cubicBezTo>
                  <a:pt x="466973" y="85993"/>
                  <a:pt x="465667" y="84438"/>
                  <a:pt x="465667" y="84438"/>
                </a:cubicBezTo>
                <a:cubicBezTo>
                  <a:pt x="465667" y="84438"/>
                  <a:pt x="473439" y="85247"/>
                  <a:pt x="476300" y="86801"/>
                </a:cubicBezTo>
                <a:moveTo>
                  <a:pt x="488424" y="102283"/>
                </a:moveTo>
                <a:cubicBezTo>
                  <a:pt x="487367" y="102283"/>
                  <a:pt x="485564" y="100729"/>
                  <a:pt x="484569" y="100480"/>
                </a:cubicBezTo>
                <a:cubicBezTo>
                  <a:pt x="483512" y="100231"/>
                  <a:pt x="482206" y="99174"/>
                  <a:pt x="482206" y="99174"/>
                </a:cubicBezTo>
                <a:cubicBezTo>
                  <a:pt x="482206" y="99174"/>
                  <a:pt x="482455" y="96625"/>
                  <a:pt x="485315" y="98180"/>
                </a:cubicBezTo>
                <a:cubicBezTo>
                  <a:pt x="488175" y="99734"/>
                  <a:pt x="488424" y="102283"/>
                  <a:pt x="488424" y="102283"/>
                </a:cubicBezTo>
                <a:moveTo>
                  <a:pt x="442537" y="77039"/>
                </a:moveTo>
                <a:cubicBezTo>
                  <a:pt x="444092" y="77785"/>
                  <a:pt x="444092" y="77537"/>
                  <a:pt x="447200" y="77537"/>
                </a:cubicBezTo>
                <a:lnTo>
                  <a:pt x="449004" y="77537"/>
                </a:lnTo>
                <a:cubicBezTo>
                  <a:pt x="450806" y="77537"/>
                  <a:pt x="450806" y="78345"/>
                  <a:pt x="451553" y="79340"/>
                </a:cubicBezTo>
                <a:cubicBezTo>
                  <a:pt x="452361" y="80397"/>
                  <a:pt x="453418" y="80148"/>
                  <a:pt x="456216" y="79589"/>
                </a:cubicBezTo>
                <a:cubicBezTo>
                  <a:pt x="459077" y="79091"/>
                  <a:pt x="460382" y="81703"/>
                  <a:pt x="460382" y="81703"/>
                </a:cubicBezTo>
                <a:cubicBezTo>
                  <a:pt x="460382" y="81703"/>
                  <a:pt x="458828" y="83754"/>
                  <a:pt x="457522" y="83506"/>
                </a:cubicBezTo>
                <a:cubicBezTo>
                  <a:pt x="456216" y="83257"/>
                  <a:pt x="449750" y="80397"/>
                  <a:pt x="446641" y="80148"/>
                </a:cubicBezTo>
                <a:cubicBezTo>
                  <a:pt x="443594" y="79899"/>
                  <a:pt x="440486" y="77039"/>
                  <a:pt x="439179" y="75982"/>
                </a:cubicBezTo>
                <a:cubicBezTo>
                  <a:pt x="437874" y="74987"/>
                  <a:pt x="440983" y="76231"/>
                  <a:pt x="442537" y="77039"/>
                </a:cubicBezTo>
                <a:moveTo>
                  <a:pt x="448942" y="100169"/>
                </a:moveTo>
                <a:cubicBezTo>
                  <a:pt x="448693" y="100605"/>
                  <a:pt x="448196" y="101599"/>
                  <a:pt x="447449" y="101289"/>
                </a:cubicBezTo>
                <a:cubicBezTo>
                  <a:pt x="446454" y="100729"/>
                  <a:pt x="444900" y="101102"/>
                  <a:pt x="443159" y="100231"/>
                </a:cubicBezTo>
                <a:cubicBezTo>
                  <a:pt x="441418" y="99361"/>
                  <a:pt x="437500" y="97807"/>
                  <a:pt x="436941" y="97807"/>
                </a:cubicBezTo>
                <a:cubicBezTo>
                  <a:pt x="437314" y="97744"/>
                  <a:pt x="438495" y="97682"/>
                  <a:pt x="439179" y="97807"/>
                </a:cubicBezTo>
                <a:cubicBezTo>
                  <a:pt x="440050" y="97993"/>
                  <a:pt x="440050" y="98180"/>
                  <a:pt x="440920" y="98366"/>
                </a:cubicBezTo>
                <a:cubicBezTo>
                  <a:pt x="441791" y="98491"/>
                  <a:pt x="443159" y="98366"/>
                  <a:pt x="443159" y="98366"/>
                </a:cubicBezTo>
                <a:cubicBezTo>
                  <a:pt x="443159" y="98366"/>
                  <a:pt x="444341" y="99548"/>
                  <a:pt x="446081" y="99361"/>
                </a:cubicBezTo>
                <a:cubicBezTo>
                  <a:pt x="447387" y="99237"/>
                  <a:pt x="448506" y="99983"/>
                  <a:pt x="448942" y="100107"/>
                </a:cubicBezTo>
                <a:lnTo>
                  <a:pt x="448942" y="100107"/>
                </a:lnTo>
                <a:close/>
                <a:moveTo>
                  <a:pt x="454538" y="105144"/>
                </a:moveTo>
                <a:cubicBezTo>
                  <a:pt x="452299" y="105019"/>
                  <a:pt x="452113" y="103589"/>
                  <a:pt x="452113" y="103589"/>
                </a:cubicBezTo>
                <a:lnTo>
                  <a:pt x="453853" y="102408"/>
                </a:lnTo>
                <a:cubicBezTo>
                  <a:pt x="455408" y="103589"/>
                  <a:pt x="458144" y="105517"/>
                  <a:pt x="458144" y="105517"/>
                </a:cubicBezTo>
                <a:lnTo>
                  <a:pt x="458952" y="106760"/>
                </a:lnTo>
                <a:lnTo>
                  <a:pt x="454538" y="105144"/>
                </a:lnTo>
                <a:close/>
                <a:moveTo>
                  <a:pt x="459077" y="106822"/>
                </a:moveTo>
                <a:cubicBezTo>
                  <a:pt x="459387" y="106449"/>
                  <a:pt x="460631" y="105144"/>
                  <a:pt x="461253" y="105144"/>
                </a:cubicBezTo>
                <a:cubicBezTo>
                  <a:pt x="461936" y="105144"/>
                  <a:pt x="462620" y="105517"/>
                  <a:pt x="463491" y="105827"/>
                </a:cubicBezTo>
                <a:cubicBezTo>
                  <a:pt x="464361" y="106201"/>
                  <a:pt x="466103" y="106698"/>
                  <a:pt x="466103" y="106698"/>
                </a:cubicBezTo>
                <a:cubicBezTo>
                  <a:pt x="466103" y="106698"/>
                  <a:pt x="467470" y="107568"/>
                  <a:pt x="467470" y="108066"/>
                </a:cubicBezTo>
                <a:cubicBezTo>
                  <a:pt x="467470" y="108625"/>
                  <a:pt x="464361" y="108812"/>
                  <a:pt x="463491" y="108439"/>
                </a:cubicBezTo>
                <a:cubicBezTo>
                  <a:pt x="462620" y="108066"/>
                  <a:pt x="461066" y="107568"/>
                  <a:pt x="461066" y="107568"/>
                </a:cubicBezTo>
                <a:lnTo>
                  <a:pt x="459077" y="106822"/>
                </a:lnTo>
                <a:close/>
                <a:moveTo>
                  <a:pt x="459263" y="719581"/>
                </a:moveTo>
                <a:cubicBezTo>
                  <a:pt x="458641" y="720949"/>
                  <a:pt x="457211" y="722006"/>
                  <a:pt x="456465" y="723498"/>
                </a:cubicBezTo>
                <a:cubicBezTo>
                  <a:pt x="451739" y="732638"/>
                  <a:pt x="449688" y="744141"/>
                  <a:pt x="443097" y="750234"/>
                </a:cubicBezTo>
                <a:cubicBezTo>
                  <a:pt x="440983" y="758691"/>
                  <a:pt x="437252" y="762608"/>
                  <a:pt x="432464" y="769261"/>
                </a:cubicBezTo>
                <a:cubicBezTo>
                  <a:pt x="429853" y="772805"/>
                  <a:pt x="427614" y="777220"/>
                  <a:pt x="425189" y="780391"/>
                </a:cubicBezTo>
                <a:cubicBezTo>
                  <a:pt x="423387" y="782815"/>
                  <a:pt x="420775" y="784681"/>
                  <a:pt x="419034" y="787168"/>
                </a:cubicBezTo>
                <a:cubicBezTo>
                  <a:pt x="413252" y="795127"/>
                  <a:pt x="408464" y="803023"/>
                  <a:pt x="402868" y="811168"/>
                </a:cubicBezTo>
                <a:cubicBezTo>
                  <a:pt x="395655" y="821428"/>
                  <a:pt x="386640" y="830381"/>
                  <a:pt x="378868" y="840703"/>
                </a:cubicBezTo>
                <a:cubicBezTo>
                  <a:pt x="371344" y="850713"/>
                  <a:pt x="362266" y="859356"/>
                  <a:pt x="352629" y="868061"/>
                </a:cubicBezTo>
                <a:cubicBezTo>
                  <a:pt x="342183" y="877574"/>
                  <a:pt x="330929" y="888704"/>
                  <a:pt x="317436" y="894362"/>
                </a:cubicBezTo>
                <a:cubicBezTo>
                  <a:pt x="307301" y="898590"/>
                  <a:pt x="293436" y="897408"/>
                  <a:pt x="284482" y="893740"/>
                </a:cubicBezTo>
                <a:cubicBezTo>
                  <a:pt x="280751" y="892248"/>
                  <a:pt x="278140" y="890756"/>
                  <a:pt x="274969" y="889263"/>
                </a:cubicBezTo>
                <a:cubicBezTo>
                  <a:pt x="265332" y="884849"/>
                  <a:pt x="259860" y="883916"/>
                  <a:pt x="253767" y="878071"/>
                </a:cubicBezTo>
                <a:cubicBezTo>
                  <a:pt x="250471" y="874962"/>
                  <a:pt x="247673" y="872289"/>
                  <a:pt x="246492" y="867999"/>
                </a:cubicBezTo>
                <a:cubicBezTo>
                  <a:pt x="245373" y="867128"/>
                  <a:pt x="243072" y="867315"/>
                  <a:pt x="242574" y="865760"/>
                </a:cubicBezTo>
                <a:cubicBezTo>
                  <a:pt x="232315" y="816267"/>
                  <a:pt x="238285" y="765779"/>
                  <a:pt x="248171" y="721198"/>
                </a:cubicBezTo>
                <a:cubicBezTo>
                  <a:pt x="253145" y="698752"/>
                  <a:pt x="257124" y="676927"/>
                  <a:pt x="263218" y="655911"/>
                </a:cubicBezTo>
                <a:cubicBezTo>
                  <a:pt x="269373" y="634833"/>
                  <a:pt x="275529" y="614315"/>
                  <a:pt x="282742" y="594542"/>
                </a:cubicBezTo>
                <a:cubicBezTo>
                  <a:pt x="286348" y="584594"/>
                  <a:pt x="289519" y="574645"/>
                  <a:pt x="293374" y="564884"/>
                </a:cubicBezTo>
                <a:cubicBezTo>
                  <a:pt x="299218" y="550396"/>
                  <a:pt x="305187" y="536095"/>
                  <a:pt x="310659" y="521981"/>
                </a:cubicBezTo>
                <a:cubicBezTo>
                  <a:pt x="316379" y="507369"/>
                  <a:pt x="322846" y="493690"/>
                  <a:pt x="329623" y="480136"/>
                </a:cubicBezTo>
                <a:cubicBezTo>
                  <a:pt x="340691" y="457752"/>
                  <a:pt x="352255" y="434933"/>
                  <a:pt x="364256" y="414228"/>
                </a:cubicBezTo>
                <a:cubicBezTo>
                  <a:pt x="369354" y="405461"/>
                  <a:pt x="374080" y="397004"/>
                  <a:pt x="379302" y="389170"/>
                </a:cubicBezTo>
                <a:cubicBezTo>
                  <a:pt x="382225" y="384818"/>
                  <a:pt x="383842" y="379843"/>
                  <a:pt x="386577" y="375678"/>
                </a:cubicBezTo>
                <a:cubicBezTo>
                  <a:pt x="387758" y="373874"/>
                  <a:pt x="389811" y="372569"/>
                  <a:pt x="391054" y="370641"/>
                </a:cubicBezTo>
                <a:cubicBezTo>
                  <a:pt x="392360" y="368652"/>
                  <a:pt x="393106" y="366413"/>
                  <a:pt x="394412" y="364548"/>
                </a:cubicBezTo>
                <a:cubicBezTo>
                  <a:pt x="402371" y="353045"/>
                  <a:pt x="410453" y="342102"/>
                  <a:pt x="418412" y="330972"/>
                </a:cubicBezTo>
                <a:cubicBezTo>
                  <a:pt x="423759" y="323573"/>
                  <a:pt x="429728" y="316920"/>
                  <a:pt x="435138" y="309769"/>
                </a:cubicBezTo>
                <a:cubicBezTo>
                  <a:pt x="446268" y="295220"/>
                  <a:pt x="458455" y="281790"/>
                  <a:pt x="470330" y="268484"/>
                </a:cubicBezTo>
                <a:cubicBezTo>
                  <a:pt x="476486" y="261582"/>
                  <a:pt x="482828" y="255489"/>
                  <a:pt x="489295" y="248960"/>
                </a:cubicBezTo>
                <a:cubicBezTo>
                  <a:pt x="495512" y="242742"/>
                  <a:pt x="501543" y="235778"/>
                  <a:pt x="508258" y="229996"/>
                </a:cubicBezTo>
                <a:cubicBezTo>
                  <a:pt x="515284" y="224089"/>
                  <a:pt x="521067" y="217063"/>
                  <a:pt x="528902" y="212151"/>
                </a:cubicBezTo>
                <a:cubicBezTo>
                  <a:pt x="529026" y="211405"/>
                  <a:pt x="529834" y="211218"/>
                  <a:pt x="530020" y="210472"/>
                </a:cubicBezTo>
                <a:cubicBezTo>
                  <a:pt x="531886" y="210099"/>
                  <a:pt x="530953" y="211653"/>
                  <a:pt x="530581" y="212151"/>
                </a:cubicBezTo>
                <a:lnTo>
                  <a:pt x="530643" y="212151"/>
                </a:lnTo>
                <a:cubicBezTo>
                  <a:pt x="530643" y="212151"/>
                  <a:pt x="529710" y="212959"/>
                  <a:pt x="529710" y="212959"/>
                </a:cubicBezTo>
                <a:cubicBezTo>
                  <a:pt x="521627" y="220047"/>
                  <a:pt x="513295" y="227384"/>
                  <a:pt x="505772" y="235405"/>
                </a:cubicBezTo>
                <a:cubicBezTo>
                  <a:pt x="505523" y="235716"/>
                  <a:pt x="505523" y="236151"/>
                  <a:pt x="505772" y="236400"/>
                </a:cubicBezTo>
                <a:cubicBezTo>
                  <a:pt x="505896" y="236524"/>
                  <a:pt x="506082" y="236587"/>
                  <a:pt x="506269" y="236587"/>
                </a:cubicBezTo>
                <a:cubicBezTo>
                  <a:pt x="506456" y="236587"/>
                  <a:pt x="506642" y="236524"/>
                  <a:pt x="506766" y="236338"/>
                </a:cubicBezTo>
                <a:cubicBezTo>
                  <a:pt x="514228" y="228379"/>
                  <a:pt x="522559" y="221042"/>
                  <a:pt x="530643" y="214016"/>
                </a:cubicBezTo>
                <a:lnTo>
                  <a:pt x="531637" y="213146"/>
                </a:lnTo>
                <a:lnTo>
                  <a:pt x="531637" y="213270"/>
                </a:lnTo>
                <a:lnTo>
                  <a:pt x="532819" y="213270"/>
                </a:lnTo>
                <a:cubicBezTo>
                  <a:pt x="537047" y="223840"/>
                  <a:pt x="540901" y="235467"/>
                  <a:pt x="544010" y="246722"/>
                </a:cubicBezTo>
                <a:cubicBezTo>
                  <a:pt x="545068" y="250577"/>
                  <a:pt x="547058" y="254183"/>
                  <a:pt x="547928" y="257914"/>
                </a:cubicBezTo>
                <a:cubicBezTo>
                  <a:pt x="548798" y="261520"/>
                  <a:pt x="548363" y="265561"/>
                  <a:pt x="549047" y="269168"/>
                </a:cubicBezTo>
                <a:cubicBezTo>
                  <a:pt x="549793" y="273085"/>
                  <a:pt x="551161" y="276815"/>
                  <a:pt x="551845" y="280919"/>
                </a:cubicBezTo>
                <a:cubicBezTo>
                  <a:pt x="553897" y="292795"/>
                  <a:pt x="557441" y="312008"/>
                  <a:pt x="554643" y="325500"/>
                </a:cubicBezTo>
                <a:cubicBezTo>
                  <a:pt x="557254" y="330848"/>
                  <a:pt x="556695" y="335262"/>
                  <a:pt x="556322" y="342288"/>
                </a:cubicBezTo>
                <a:cubicBezTo>
                  <a:pt x="555949" y="349128"/>
                  <a:pt x="555886" y="356403"/>
                  <a:pt x="555762" y="362309"/>
                </a:cubicBezTo>
                <a:cubicBezTo>
                  <a:pt x="555700" y="364050"/>
                  <a:pt x="554768" y="365543"/>
                  <a:pt x="554643" y="367346"/>
                </a:cubicBezTo>
                <a:cubicBezTo>
                  <a:pt x="554457" y="369895"/>
                  <a:pt x="555824" y="372755"/>
                  <a:pt x="555762" y="375242"/>
                </a:cubicBezTo>
                <a:cubicBezTo>
                  <a:pt x="555638" y="380590"/>
                  <a:pt x="553399" y="385937"/>
                  <a:pt x="552964" y="390787"/>
                </a:cubicBezTo>
                <a:cubicBezTo>
                  <a:pt x="552715" y="394020"/>
                  <a:pt x="553835" y="396694"/>
                  <a:pt x="554083" y="399802"/>
                </a:cubicBezTo>
                <a:cubicBezTo>
                  <a:pt x="554581" y="406269"/>
                  <a:pt x="554083" y="413171"/>
                  <a:pt x="552964" y="419264"/>
                </a:cubicBezTo>
                <a:cubicBezTo>
                  <a:pt x="552653" y="421067"/>
                  <a:pt x="551597" y="422932"/>
                  <a:pt x="551285" y="424860"/>
                </a:cubicBezTo>
                <a:cubicBezTo>
                  <a:pt x="550788" y="428093"/>
                  <a:pt x="551845" y="431762"/>
                  <a:pt x="551285" y="434933"/>
                </a:cubicBezTo>
                <a:cubicBezTo>
                  <a:pt x="550850" y="437544"/>
                  <a:pt x="548550" y="439720"/>
                  <a:pt x="547928" y="442207"/>
                </a:cubicBezTo>
                <a:cubicBezTo>
                  <a:pt x="546622" y="447368"/>
                  <a:pt x="547430" y="453462"/>
                  <a:pt x="546249" y="458995"/>
                </a:cubicBezTo>
                <a:cubicBezTo>
                  <a:pt x="544943" y="465151"/>
                  <a:pt x="542518" y="471182"/>
                  <a:pt x="541772" y="476840"/>
                </a:cubicBezTo>
                <a:cubicBezTo>
                  <a:pt x="541462" y="479327"/>
                  <a:pt x="542021" y="482188"/>
                  <a:pt x="541772" y="484612"/>
                </a:cubicBezTo>
                <a:cubicBezTo>
                  <a:pt x="541088" y="491639"/>
                  <a:pt x="537358" y="499908"/>
                  <a:pt x="535617" y="505255"/>
                </a:cubicBezTo>
                <a:cubicBezTo>
                  <a:pt x="534808" y="507805"/>
                  <a:pt x="534560" y="510478"/>
                  <a:pt x="533938" y="513090"/>
                </a:cubicBezTo>
                <a:cubicBezTo>
                  <a:pt x="529026" y="533173"/>
                  <a:pt x="524487" y="551826"/>
                  <a:pt x="518891" y="571163"/>
                </a:cubicBezTo>
                <a:cubicBezTo>
                  <a:pt x="515222" y="583723"/>
                  <a:pt x="510621" y="597775"/>
                  <a:pt x="506642" y="608594"/>
                </a:cubicBezTo>
                <a:cubicBezTo>
                  <a:pt x="504280" y="614936"/>
                  <a:pt x="502476" y="621714"/>
                  <a:pt x="499927" y="627496"/>
                </a:cubicBezTo>
                <a:cubicBezTo>
                  <a:pt x="498684" y="630356"/>
                  <a:pt x="496569" y="633030"/>
                  <a:pt x="495450" y="635952"/>
                </a:cubicBezTo>
                <a:cubicBezTo>
                  <a:pt x="494393" y="638813"/>
                  <a:pt x="494331" y="641984"/>
                  <a:pt x="493212" y="644844"/>
                </a:cubicBezTo>
                <a:cubicBezTo>
                  <a:pt x="492217" y="647517"/>
                  <a:pt x="490413" y="650004"/>
                  <a:pt x="489295" y="652678"/>
                </a:cubicBezTo>
                <a:cubicBezTo>
                  <a:pt x="486932" y="658274"/>
                  <a:pt x="485626" y="664181"/>
                  <a:pt x="483139" y="669404"/>
                </a:cubicBezTo>
                <a:cubicBezTo>
                  <a:pt x="481709" y="672451"/>
                  <a:pt x="479470" y="674751"/>
                  <a:pt x="478102" y="677860"/>
                </a:cubicBezTo>
                <a:cubicBezTo>
                  <a:pt x="476735" y="680969"/>
                  <a:pt x="475615" y="684202"/>
                  <a:pt x="474185" y="687311"/>
                </a:cubicBezTo>
                <a:cubicBezTo>
                  <a:pt x="469212" y="698379"/>
                  <a:pt x="463926" y="709073"/>
                  <a:pt x="459139" y="719768"/>
                </a:cubicBezTo>
                <a:moveTo>
                  <a:pt x="558809" y="631227"/>
                </a:moveTo>
                <a:cubicBezTo>
                  <a:pt x="558809" y="632222"/>
                  <a:pt x="558374" y="633154"/>
                  <a:pt x="557503" y="634211"/>
                </a:cubicBezTo>
                <a:cubicBezTo>
                  <a:pt x="556570" y="635206"/>
                  <a:pt x="557254" y="633403"/>
                  <a:pt x="557254" y="632408"/>
                </a:cubicBezTo>
                <a:cubicBezTo>
                  <a:pt x="557254" y="631351"/>
                  <a:pt x="557254" y="631103"/>
                  <a:pt x="557006" y="630419"/>
                </a:cubicBezTo>
                <a:cubicBezTo>
                  <a:pt x="556695" y="629797"/>
                  <a:pt x="555576" y="631227"/>
                  <a:pt x="554270" y="631227"/>
                </a:cubicBezTo>
                <a:cubicBezTo>
                  <a:pt x="552964" y="631227"/>
                  <a:pt x="554022" y="630170"/>
                  <a:pt x="554519" y="629921"/>
                </a:cubicBezTo>
                <a:cubicBezTo>
                  <a:pt x="555016" y="629672"/>
                  <a:pt x="555824" y="629548"/>
                  <a:pt x="556446" y="628242"/>
                </a:cubicBezTo>
                <a:cubicBezTo>
                  <a:pt x="557130" y="626937"/>
                  <a:pt x="558125" y="626315"/>
                  <a:pt x="558560" y="625817"/>
                </a:cubicBezTo>
                <a:cubicBezTo>
                  <a:pt x="558560" y="625817"/>
                  <a:pt x="559679" y="625382"/>
                  <a:pt x="560053" y="625942"/>
                </a:cubicBezTo>
                <a:cubicBezTo>
                  <a:pt x="560488" y="626439"/>
                  <a:pt x="559679" y="627621"/>
                  <a:pt x="559182" y="628491"/>
                </a:cubicBezTo>
                <a:cubicBezTo>
                  <a:pt x="558685" y="629424"/>
                  <a:pt x="558809" y="630170"/>
                  <a:pt x="558809" y="631227"/>
                </a:cubicBezTo>
                <a:moveTo>
                  <a:pt x="555576" y="642419"/>
                </a:moveTo>
                <a:cubicBezTo>
                  <a:pt x="555949" y="643165"/>
                  <a:pt x="554891" y="643538"/>
                  <a:pt x="554519" y="644222"/>
                </a:cubicBezTo>
                <a:cubicBezTo>
                  <a:pt x="554145" y="644844"/>
                  <a:pt x="553773" y="644098"/>
                  <a:pt x="552715" y="643538"/>
                </a:cubicBezTo>
                <a:cubicBezTo>
                  <a:pt x="551659" y="643041"/>
                  <a:pt x="552343" y="641984"/>
                  <a:pt x="553089" y="640429"/>
                </a:cubicBezTo>
                <a:cubicBezTo>
                  <a:pt x="553897" y="638937"/>
                  <a:pt x="553773" y="637818"/>
                  <a:pt x="553773" y="636699"/>
                </a:cubicBezTo>
                <a:cubicBezTo>
                  <a:pt x="553773" y="635579"/>
                  <a:pt x="556322" y="634274"/>
                  <a:pt x="556819" y="635020"/>
                </a:cubicBezTo>
                <a:cubicBezTo>
                  <a:pt x="557379" y="635828"/>
                  <a:pt x="557006" y="636699"/>
                  <a:pt x="556819" y="637507"/>
                </a:cubicBezTo>
                <a:cubicBezTo>
                  <a:pt x="556695" y="638253"/>
                  <a:pt x="556198" y="639310"/>
                  <a:pt x="555327" y="640864"/>
                </a:cubicBezTo>
                <a:cubicBezTo>
                  <a:pt x="554394" y="642419"/>
                  <a:pt x="555140" y="641610"/>
                  <a:pt x="555576" y="642419"/>
                </a:cubicBezTo>
                <a:moveTo>
                  <a:pt x="551907" y="657652"/>
                </a:moveTo>
                <a:lnTo>
                  <a:pt x="551348" y="657652"/>
                </a:lnTo>
                <a:lnTo>
                  <a:pt x="551348" y="657839"/>
                </a:lnTo>
                <a:cubicBezTo>
                  <a:pt x="551099" y="657217"/>
                  <a:pt x="550850" y="656471"/>
                  <a:pt x="550415" y="655787"/>
                </a:cubicBezTo>
                <a:lnTo>
                  <a:pt x="550788" y="655911"/>
                </a:lnTo>
                <a:cubicBezTo>
                  <a:pt x="549606" y="653797"/>
                  <a:pt x="550664" y="651683"/>
                  <a:pt x="551907" y="650378"/>
                </a:cubicBezTo>
                <a:cubicBezTo>
                  <a:pt x="552902" y="653362"/>
                  <a:pt x="551348" y="655414"/>
                  <a:pt x="551907" y="657652"/>
                </a:cubicBezTo>
                <a:moveTo>
                  <a:pt x="547990" y="657093"/>
                </a:moveTo>
                <a:lnTo>
                  <a:pt x="547742" y="657093"/>
                </a:lnTo>
                <a:cubicBezTo>
                  <a:pt x="547742" y="657093"/>
                  <a:pt x="548239" y="656657"/>
                  <a:pt x="548550" y="656471"/>
                </a:cubicBezTo>
                <a:lnTo>
                  <a:pt x="548550" y="656471"/>
                </a:lnTo>
                <a:cubicBezTo>
                  <a:pt x="548550" y="656471"/>
                  <a:pt x="550042" y="656471"/>
                  <a:pt x="550042" y="656471"/>
                </a:cubicBezTo>
                <a:cubicBezTo>
                  <a:pt x="550290" y="656968"/>
                  <a:pt x="550477" y="657341"/>
                  <a:pt x="550602" y="657777"/>
                </a:cubicBezTo>
                <a:cubicBezTo>
                  <a:pt x="549669" y="658274"/>
                  <a:pt x="549420" y="659393"/>
                  <a:pt x="548612" y="659828"/>
                </a:cubicBezTo>
                <a:cubicBezTo>
                  <a:pt x="547368" y="659953"/>
                  <a:pt x="548363" y="657901"/>
                  <a:pt x="548052" y="657093"/>
                </a:cubicBezTo>
                <a:moveTo>
                  <a:pt x="547430" y="655849"/>
                </a:moveTo>
                <a:cubicBezTo>
                  <a:pt x="546373" y="655041"/>
                  <a:pt x="546747" y="655911"/>
                  <a:pt x="545254" y="655849"/>
                </a:cubicBezTo>
                <a:cubicBezTo>
                  <a:pt x="545814" y="655165"/>
                  <a:pt x="545814" y="653797"/>
                  <a:pt x="546373" y="653051"/>
                </a:cubicBezTo>
                <a:cubicBezTo>
                  <a:pt x="547493" y="653238"/>
                  <a:pt x="547493" y="654606"/>
                  <a:pt x="548052" y="655290"/>
                </a:cubicBezTo>
                <a:lnTo>
                  <a:pt x="548239" y="655290"/>
                </a:lnTo>
                <a:cubicBezTo>
                  <a:pt x="548239" y="655290"/>
                  <a:pt x="547679" y="655663"/>
                  <a:pt x="547493" y="655787"/>
                </a:cubicBezTo>
                <a:moveTo>
                  <a:pt x="553337" y="625507"/>
                </a:moveTo>
                <a:cubicBezTo>
                  <a:pt x="554145" y="623330"/>
                  <a:pt x="555140" y="622460"/>
                  <a:pt x="555140" y="621652"/>
                </a:cubicBezTo>
                <a:cubicBezTo>
                  <a:pt x="555140" y="620905"/>
                  <a:pt x="556695" y="619040"/>
                  <a:pt x="556695" y="619848"/>
                </a:cubicBezTo>
                <a:cubicBezTo>
                  <a:pt x="556695" y="619848"/>
                  <a:pt x="556446" y="623703"/>
                  <a:pt x="555824" y="624636"/>
                </a:cubicBezTo>
                <a:cubicBezTo>
                  <a:pt x="555140" y="625507"/>
                  <a:pt x="554891" y="627496"/>
                  <a:pt x="554270" y="627621"/>
                </a:cubicBezTo>
                <a:cubicBezTo>
                  <a:pt x="553648" y="627745"/>
                  <a:pt x="552591" y="627745"/>
                  <a:pt x="553337" y="625507"/>
                </a:cubicBezTo>
                <a:moveTo>
                  <a:pt x="539099" y="689922"/>
                </a:moveTo>
                <a:cubicBezTo>
                  <a:pt x="540404" y="690731"/>
                  <a:pt x="539099" y="693591"/>
                  <a:pt x="537420" y="693280"/>
                </a:cubicBezTo>
                <a:cubicBezTo>
                  <a:pt x="536674" y="690855"/>
                  <a:pt x="539596" y="692099"/>
                  <a:pt x="539099" y="689922"/>
                </a:cubicBezTo>
                <a:moveTo>
                  <a:pt x="491657" y="787665"/>
                </a:moveTo>
                <a:cubicBezTo>
                  <a:pt x="492404" y="787665"/>
                  <a:pt x="492901" y="787976"/>
                  <a:pt x="493336" y="788225"/>
                </a:cubicBezTo>
                <a:lnTo>
                  <a:pt x="493336" y="788474"/>
                </a:lnTo>
                <a:cubicBezTo>
                  <a:pt x="493336" y="788474"/>
                  <a:pt x="493336" y="788474"/>
                  <a:pt x="493336" y="788536"/>
                </a:cubicBezTo>
                <a:lnTo>
                  <a:pt x="493336" y="789406"/>
                </a:lnTo>
                <a:cubicBezTo>
                  <a:pt x="492714" y="789406"/>
                  <a:pt x="492279" y="789593"/>
                  <a:pt x="491844" y="789842"/>
                </a:cubicBezTo>
                <a:cubicBezTo>
                  <a:pt x="491844" y="789842"/>
                  <a:pt x="491720" y="789842"/>
                  <a:pt x="491657" y="789842"/>
                </a:cubicBezTo>
                <a:lnTo>
                  <a:pt x="491657" y="787665"/>
                </a:lnTo>
                <a:close/>
                <a:moveTo>
                  <a:pt x="485688" y="792453"/>
                </a:moveTo>
                <a:cubicBezTo>
                  <a:pt x="485502" y="792888"/>
                  <a:pt x="485129" y="793386"/>
                  <a:pt x="484756" y="793759"/>
                </a:cubicBezTo>
                <a:lnTo>
                  <a:pt x="485688" y="792453"/>
                </a:lnTo>
                <a:close/>
                <a:moveTo>
                  <a:pt x="473750" y="834298"/>
                </a:moveTo>
                <a:lnTo>
                  <a:pt x="473750" y="835231"/>
                </a:lnTo>
                <a:cubicBezTo>
                  <a:pt x="473439" y="836039"/>
                  <a:pt x="472942" y="836599"/>
                  <a:pt x="472631" y="837345"/>
                </a:cubicBezTo>
                <a:cubicBezTo>
                  <a:pt x="472009" y="837283"/>
                  <a:pt x="471760" y="836785"/>
                  <a:pt x="471512" y="836226"/>
                </a:cubicBezTo>
                <a:lnTo>
                  <a:pt x="471512" y="836226"/>
                </a:lnTo>
                <a:cubicBezTo>
                  <a:pt x="471760" y="835728"/>
                  <a:pt x="472134" y="835231"/>
                  <a:pt x="472506" y="834734"/>
                </a:cubicBezTo>
                <a:cubicBezTo>
                  <a:pt x="472755" y="834485"/>
                  <a:pt x="472942" y="834174"/>
                  <a:pt x="473191" y="833863"/>
                </a:cubicBezTo>
                <a:lnTo>
                  <a:pt x="473191" y="833987"/>
                </a:lnTo>
                <a:cubicBezTo>
                  <a:pt x="473191" y="833987"/>
                  <a:pt x="473688" y="834112"/>
                  <a:pt x="473813" y="834236"/>
                </a:cubicBezTo>
                <a:cubicBezTo>
                  <a:pt x="473813" y="834236"/>
                  <a:pt x="473813" y="834236"/>
                  <a:pt x="473813" y="834236"/>
                </a:cubicBezTo>
                <a:moveTo>
                  <a:pt x="481585" y="830070"/>
                </a:moveTo>
                <a:cubicBezTo>
                  <a:pt x="478351" y="828765"/>
                  <a:pt x="478973" y="835542"/>
                  <a:pt x="475429" y="835728"/>
                </a:cubicBezTo>
                <a:lnTo>
                  <a:pt x="475367" y="835728"/>
                </a:lnTo>
                <a:cubicBezTo>
                  <a:pt x="475367" y="835728"/>
                  <a:pt x="475491" y="835542"/>
                  <a:pt x="475491" y="835418"/>
                </a:cubicBezTo>
                <a:lnTo>
                  <a:pt x="475491" y="834485"/>
                </a:lnTo>
                <a:cubicBezTo>
                  <a:pt x="477978" y="831252"/>
                  <a:pt x="479409" y="826899"/>
                  <a:pt x="482144" y="823915"/>
                </a:cubicBezTo>
                <a:cubicBezTo>
                  <a:pt x="483699" y="825531"/>
                  <a:pt x="480776" y="827397"/>
                  <a:pt x="481585" y="830070"/>
                </a:cubicBezTo>
                <a:moveTo>
                  <a:pt x="482144" y="820557"/>
                </a:moveTo>
                <a:cubicBezTo>
                  <a:pt x="481709" y="820433"/>
                  <a:pt x="481523" y="820122"/>
                  <a:pt x="481585" y="819438"/>
                </a:cubicBezTo>
                <a:lnTo>
                  <a:pt x="481585" y="819438"/>
                </a:lnTo>
                <a:cubicBezTo>
                  <a:pt x="482020" y="817821"/>
                  <a:pt x="482828" y="816329"/>
                  <a:pt x="483948" y="815023"/>
                </a:cubicBezTo>
                <a:lnTo>
                  <a:pt x="484942" y="815023"/>
                </a:lnTo>
                <a:cubicBezTo>
                  <a:pt x="484445" y="817262"/>
                  <a:pt x="483201" y="818878"/>
                  <a:pt x="482144" y="820557"/>
                </a:cubicBezTo>
                <a:moveTo>
                  <a:pt x="488300" y="803334"/>
                </a:moveTo>
                <a:cubicBezTo>
                  <a:pt x="487181" y="804205"/>
                  <a:pt x="487616" y="803272"/>
                  <a:pt x="486061" y="803334"/>
                </a:cubicBezTo>
                <a:cubicBezTo>
                  <a:pt x="485377" y="805821"/>
                  <a:pt x="487616" y="805510"/>
                  <a:pt x="487181" y="807811"/>
                </a:cubicBezTo>
                <a:cubicBezTo>
                  <a:pt x="485502" y="807749"/>
                  <a:pt x="485004" y="808930"/>
                  <a:pt x="483823" y="809427"/>
                </a:cubicBezTo>
                <a:lnTo>
                  <a:pt x="484072" y="810298"/>
                </a:lnTo>
                <a:cubicBezTo>
                  <a:pt x="483450" y="809987"/>
                  <a:pt x="482766" y="809863"/>
                  <a:pt x="481833" y="809179"/>
                </a:cubicBezTo>
                <a:lnTo>
                  <a:pt x="482144" y="809987"/>
                </a:lnTo>
                <a:lnTo>
                  <a:pt x="481025" y="809987"/>
                </a:lnTo>
                <a:cubicBezTo>
                  <a:pt x="479844" y="811977"/>
                  <a:pt x="478849" y="814215"/>
                  <a:pt x="476548" y="815086"/>
                </a:cubicBezTo>
                <a:cubicBezTo>
                  <a:pt x="476735" y="817262"/>
                  <a:pt x="475243" y="817884"/>
                  <a:pt x="475429" y="820060"/>
                </a:cubicBezTo>
                <a:cubicBezTo>
                  <a:pt x="471760" y="821428"/>
                  <a:pt x="471014" y="828081"/>
                  <a:pt x="467035" y="827335"/>
                </a:cubicBezTo>
                <a:cubicBezTo>
                  <a:pt x="466040" y="830070"/>
                  <a:pt x="466040" y="830692"/>
                  <a:pt x="465357" y="834050"/>
                </a:cubicBezTo>
                <a:lnTo>
                  <a:pt x="468279" y="831998"/>
                </a:lnTo>
                <a:cubicBezTo>
                  <a:pt x="468279" y="831998"/>
                  <a:pt x="470641" y="829946"/>
                  <a:pt x="471014" y="829262"/>
                </a:cubicBezTo>
                <a:cubicBezTo>
                  <a:pt x="471388" y="828516"/>
                  <a:pt x="475118" y="823915"/>
                  <a:pt x="475864" y="821801"/>
                </a:cubicBezTo>
                <a:cubicBezTo>
                  <a:pt x="476548" y="819749"/>
                  <a:pt x="479781" y="816640"/>
                  <a:pt x="481523" y="814588"/>
                </a:cubicBezTo>
                <a:cubicBezTo>
                  <a:pt x="482579" y="813345"/>
                  <a:pt x="483326" y="812039"/>
                  <a:pt x="483699" y="811168"/>
                </a:cubicBezTo>
                <a:cubicBezTo>
                  <a:pt x="484133" y="812101"/>
                  <a:pt x="483077" y="813034"/>
                  <a:pt x="483264" y="814526"/>
                </a:cubicBezTo>
                <a:cubicBezTo>
                  <a:pt x="482020" y="816018"/>
                  <a:pt x="481087" y="817697"/>
                  <a:pt x="480652" y="819562"/>
                </a:cubicBezTo>
                <a:lnTo>
                  <a:pt x="480465" y="819562"/>
                </a:lnTo>
                <a:cubicBezTo>
                  <a:pt x="477605" y="823977"/>
                  <a:pt x="474061" y="827770"/>
                  <a:pt x="472196" y="833179"/>
                </a:cubicBezTo>
                <a:cubicBezTo>
                  <a:pt x="472009" y="833428"/>
                  <a:pt x="471822" y="833739"/>
                  <a:pt x="471574" y="833987"/>
                </a:cubicBezTo>
                <a:cubicBezTo>
                  <a:pt x="471139" y="834485"/>
                  <a:pt x="470704" y="835107"/>
                  <a:pt x="470393" y="835728"/>
                </a:cubicBezTo>
                <a:lnTo>
                  <a:pt x="470393" y="835728"/>
                </a:lnTo>
                <a:cubicBezTo>
                  <a:pt x="470393" y="835728"/>
                  <a:pt x="469709" y="835728"/>
                  <a:pt x="469833" y="836226"/>
                </a:cubicBezTo>
                <a:cubicBezTo>
                  <a:pt x="468092" y="835791"/>
                  <a:pt x="466849" y="834734"/>
                  <a:pt x="465357" y="833987"/>
                </a:cubicBezTo>
                <a:cubicBezTo>
                  <a:pt x="465357" y="833987"/>
                  <a:pt x="463926" y="831065"/>
                  <a:pt x="463802" y="830568"/>
                </a:cubicBezTo>
                <a:cubicBezTo>
                  <a:pt x="463615" y="830008"/>
                  <a:pt x="463802" y="829511"/>
                  <a:pt x="464610" y="827770"/>
                </a:cubicBezTo>
                <a:cubicBezTo>
                  <a:pt x="465480" y="826091"/>
                  <a:pt x="463118" y="828827"/>
                  <a:pt x="465357" y="824661"/>
                </a:cubicBezTo>
                <a:cubicBezTo>
                  <a:pt x="467595" y="820557"/>
                  <a:pt x="466724" y="821925"/>
                  <a:pt x="467595" y="820557"/>
                </a:cubicBezTo>
                <a:cubicBezTo>
                  <a:pt x="468403" y="819189"/>
                  <a:pt x="468465" y="817386"/>
                  <a:pt x="469274" y="817137"/>
                </a:cubicBezTo>
                <a:cubicBezTo>
                  <a:pt x="471014" y="816578"/>
                  <a:pt x="470144" y="818319"/>
                  <a:pt x="471201" y="817635"/>
                </a:cubicBezTo>
                <a:cubicBezTo>
                  <a:pt x="472196" y="816951"/>
                  <a:pt x="473626" y="815707"/>
                  <a:pt x="473626" y="815707"/>
                </a:cubicBezTo>
                <a:cubicBezTo>
                  <a:pt x="473626" y="815707"/>
                  <a:pt x="474807" y="816080"/>
                  <a:pt x="475118" y="815583"/>
                </a:cubicBezTo>
                <a:cubicBezTo>
                  <a:pt x="475491" y="815023"/>
                  <a:pt x="475491" y="813842"/>
                  <a:pt x="474310" y="813345"/>
                </a:cubicBezTo>
                <a:cubicBezTo>
                  <a:pt x="473066" y="812785"/>
                  <a:pt x="472071" y="814028"/>
                  <a:pt x="473066" y="812785"/>
                </a:cubicBezTo>
                <a:cubicBezTo>
                  <a:pt x="474123" y="811604"/>
                  <a:pt x="474310" y="808992"/>
                  <a:pt x="475677" y="807313"/>
                </a:cubicBezTo>
                <a:cubicBezTo>
                  <a:pt x="477046" y="805572"/>
                  <a:pt x="479968" y="802464"/>
                  <a:pt x="480652" y="800909"/>
                </a:cubicBezTo>
                <a:cubicBezTo>
                  <a:pt x="481336" y="799355"/>
                  <a:pt x="482020" y="796930"/>
                  <a:pt x="482206" y="796432"/>
                </a:cubicBezTo>
                <a:cubicBezTo>
                  <a:pt x="482393" y="795935"/>
                  <a:pt x="483761" y="794691"/>
                  <a:pt x="483761" y="794691"/>
                </a:cubicBezTo>
                <a:cubicBezTo>
                  <a:pt x="483761" y="794691"/>
                  <a:pt x="484133" y="794380"/>
                  <a:pt x="484631" y="793883"/>
                </a:cubicBezTo>
                <a:cubicBezTo>
                  <a:pt x="483326" y="795935"/>
                  <a:pt x="482144" y="797987"/>
                  <a:pt x="482144" y="799914"/>
                </a:cubicBezTo>
                <a:cubicBezTo>
                  <a:pt x="484445" y="796432"/>
                  <a:pt x="488486" y="791645"/>
                  <a:pt x="488300" y="787541"/>
                </a:cubicBezTo>
                <a:cubicBezTo>
                  <a:pt x="488424" y="786297"/>
                  <a:pt x="489108" y="785924"/>
                  <a:pt x="489605" y="785240"/>
                </a:cubicBezTo>
                <a:cubicBezTo>
                  <a:pt x="490165" y="784556"/>
                  <a:pt x="491471" y="781945"/>
                  <a:pt x="491533" y="782629"/>
                </a:cubicBezTo>
                <a:cubicBezTo>
                  <a:pt x="491720" y="784370"/>
                  <a:pt x="489792" y="789344"/>
                  <a:pt x="488921" y="790588"/>
                </a:cubicBezTo>
                <a:cubicBezTo>
                  <a:pt x="488051" y="791769"/>
                  <a:pt x="487181" y="793697"/>
                  <a:pt x="486373" y="795375"/>
                </a:cubicBezTo>
                <a:cubicBezTo>
                  <a:pt x="485502" y="797116"/>
                  <a:pt x="484631" y="797987"/>
                  <a:pt x="483761" y="799728"/>
                </a:cubicBezTo>
                <a:cubicBezTo>
                  <a:pt x="482890" y="801406"/>
                  <a:pt x="483450" y="801593"/>
                  <a:pt x="482579" y="803147"/>
                </a:cubicBezTo>
                <a:cubicBezTo>
                  <a:pt x="481709" y="804702"/>
                  <a:pt x="479968" y="805759"/>
                  <a:pt x="479470" y="806940"/>
                </a:cubicBezTo>
                <a:cubicBezTo>
                  <a:pt x="478911" y="808122"/>
                  <a:pt x="478600" y="808681"/>
                  <a:pt x="479284" y="808992"/>
                </a:cubicBezTo>
                <a:cubicBezTo>
                  <a:pt x="479968" y="809365"/>
                  <a:pt x="482393" y="808557"/>
                  <a:pt x="481833" y="809117"/>
                </a:cubicBezTo>
                <a:lnTo>
                  <a:pt x="482704" y="809365"/>
                </a:lnTo>
                <a:cubicBezTo>
                  <a:pt x="481523" y="804640"/>
                  <a:pt x="485191" y="800474"/>
                  <a:pt x="488859" y="798733"/>
                </a:cubicBezTo>
                <a:cubicBezTo>
                  <a:pt x="491533" y="799790"/>
                  <a:pt x="487740" y="800971"/>
                  <a:pt x="488300" y="803272"/>
                </a:cubicBezTo>
                <a:moveTo>
                  <a:pt x="491098" y="790961"/>
                </a:moveTo>
                <a:lnTo>
                  <a:pt x="491098" y="790836"/>
                </a:lnTo>
                <a:cubicBezTo>
                  <a:pt x="491098" y="790836"/>
                  <a:pt x="491471" y="790961"/>
                  <a:pt x="491657" y="790961"/>
                </a:cubicBezTo>
                <a:cubicBezTo>
                  <a:pt x="491346" y="791831"/>
                  <a:pt x="490849" y="792391"/>
                  <a:pt x="490538" y="793261"/>
                </a:cubicBezTo>
                <a:cubicBezTo>
                  <a:pt x="489232" y="793075"/>
                  <a:pt x="490600" y="791147"/>
                  <a:pt x="491098" y="790961"/>
                </a:cubicBezTo>
                <a:moveTo>
                  <a:pt x="494953" y="797178"/>
                </a:moveTo>
                <a:cubicBezTo>
                  <a:pt x="493336" y="796681"/>
                  <a:pt x="495263" y="795375"/>
                  <a:pt x="494953" y="794318"/>
                </a:cubicBezTo>
                <a:cubicBezTo>
                  <a:pt x="497440" y="794256"/>
                  <a:pt x="495263" y="796619"/>
                  <a:pt x="494953" y="797178"/>
                </a:cubicBezTo>
                <a:moveTo>
                  <a:pt x="490662" y="797862"/>
                </a:moveTo>
                <a:cubicBezTo>
                  <a:pt x="489792" y="797552"/>
                  <a:pt x="491844" y="794629"/>
                  <a:pt x="493087" y="792204"/>
                </a:cubicBezTo>
                <a:cubicBezTo>
                  <a:pt x="493460" y="791458"/>
                  <a:pt x="493647" y="790899"/>
                  <a:pt x="493834" y="790339"/>
                </a:cubicBezTo>
                <a:cubicBezTo>
                  <a:pt x="493958" y="790339"/>
                  <a:pt x="494020" y="790463"/>
                  <a:pt x="494145" y="790463"/>
                </a:cubicBezTo>
                <a:cubicBezTo>
                  <a:pt x="494517" y="790463"/>
                  <a:pt x="494766" y="790215"/>
                  <a:pt x="494891" y="789904"/>
                </a:cubicBezTo>
                <a:lnTo>
                  <a:pt x="495015" y="789904"/>
                </a:lnTo>
                <a:cubicBezTo>
                  <a:pt x="493460" y="793323"/>
                  <a:pt x="498000" y="786857"/>
                  <a:pt x="495015" y="788722"/>
                </a:cubicBezTo>
                <a:lnTo>
                  <a:pt x="495015" y="788474"/>
                </a:lnTo>
                <a:cubicBezTo>
                  <a:pt x="495015" y="788101"/>
                  <a:pt x="494766" y="787914"/>
                  <a:pt x="494517" y="787727"/>
                </a:cubicBezTo>
                <a:cubicBezTo>
                  <a:pt x="494517" y="787541"/>
                  <a:pt x="494580" y="787354"/>
                  <a:pt x="494642" y="787168"/>
                </a:cubicBezTo>
                <a:cubicBezTo>
                  <a:pt x="494953" y="785800"/>
                  <a:pt x="494953" y="784930"/>
                  <a:pt x="494953" y="784930"/>
                </a:cubicBezTo>
                <a:lnTo>
                  <a:pt x="494268" y="784059"/>
                </a:lnTo>
                <a:cubicBezTo>
                  <a:pt x="493585" y="783251"/>
                  <a:pt x="494953" y="783064"/>
                  <a:pt x="496693" y="780328"/>
                </a:cubicBezTo>
                <a:cubicBezTo>
                  <a:pt x="498435" y="777530"/>
                  <a:pt x="497564" y="777903"/>
                  <a:pt x="497751" y="776536"/>
                </a:cubicBezTo>
                <a:cubicBezTo>
                  <a:pt x="497875" y="775105"/>
                  <a:pt x="495450" y="777903"/>
                  <a:pt x="493399" y="779458"/>
                </a:cubicBezTo>
                <a:cubicBezTo>
                  <a:pt x="491346" y="781012"/>
                  <a:pt x="494455" y="777530"/>
                  <a:pt x="495139" y="775292"/>
                </a:cubicBezTo>
                <a:cubicBezTo>
                  <a:pt x="495823" y="773054"/>
                  <a:pt x="496693" y="773240"/>
                  <a:pt x="498248" y="771188"/>
                </a:cubicBezTo>
                <a:cubicBezTo>
                  <a:pt x="499802" y="769074"/>
                  <a:pt x="498062" y="769447"/>
                  <a:pt x="497751" y="768390"/>
                </a:cubicBezTo>
                <a:cubicBezTo>
                  <a:pt x="497377" y="767395"/>
                  <a:pt x="498932" y="766712"/>
                  <a:pt x="499989" y="764100"/>
                </a:cubicBezTo>
                <a:cubicBezTo>
                  <a:pt x="500984" y="761489"/>
                  <a:pt x="501668" y="763727"/>
                  <a:pt x="501171" y="765468"/>
                </a:cubicBezTo>
                <a:cubicBezTo>
                  <a:pt x="500673" y="767209"/>
                  <a:pt x="501481" y="766836"/>
                  <a:pt x="502911" y="765841"/>
                </a:cubicBezTo>
                <a:cubicBezTo>
                  <a:pt x="504280" y="764784"/>
                  <a:pt x="504964" y="762919"/>
                  <a:pt x="505461" y="762235"/>
                </a:cubicBezTo>
                <a:cubicBezTo>
                  <a:pt x="505461" y="762235"/>
                  <a:pt x="506704" y="763603"/>
                  <a:pt x="508072" y="761489"/>
                </a:cubicBezTo>
                <a:cubicBezTo>
                  <a:pt x="509440" y="759437"/>
                  <a:pt x="509440" y="760991"/>
                  <a:pt x="509253" y="762235"/>
                </a:cubicBezTo>
                <a:cubicBezTo>
                  <a:pt x="509067" y="763416"/>
                  <a:pt x="508383" y="764784"/>
                  <a:pt x="507389" y="766525"/>
                </a:cubicBezTo>
                <a:cubicBezTo>
                  <a:pt x="506331" y="768266"/>
                  <a:pt x="504280" y="772743"/>
                  <a:pt x="503409" y="775479"/>
                </a:cubicBezTo>
                <a:cubicBezTo>
                  <a:pt x="503222" y="776100"/>
                  <a:pt x="502787" y="777157"/>
                  <a:pt x="502227" y="778401"/>
                </a:cubicBezTo>
                <a:cubicBezTo>
                  <a:pt x="502227" y="778401"/>
                  <a:pt x="502227" y="778401"/>
                  <a:pt x="502165" y="778339"/>
                </a:cubicBezTo>
                <a:cubicBezTo>
                  <a:pt x="501855" y="778277"/>
                  <a:pt x="501481" y="778463"/>
                  <a:pt x="501419" y="778836"/>
                </a:cubicBezTo>
                <a:cubicBezTo>
                  <a:pt x="501419" y="779023"/>
                  <a:pt x="501295" y="779085"/>
                  <a:pt x="501232" y="779271"/>
                </a:cubicBezTo>
                <a:lnTo>
                  <a:pt x="501171" y="779271"/>
                </a:lnTo>
                <a:cubicBezTo>
                  <a:pt x="501171" y="778712"/>
                  <a:pt x="500486" y="778774"/>
                  <a:pt x="500051" y="778650"/>
                </a:cubicBezTo>
                <a:cubicBezTo>
                  <a:pt x="499989" y="779396"/>
                  <a:pt x="500051" y="780142"/>
                  <a:pt x="500548" y="780266"/>
                </a:cubicBezTo>
                <a:cubicBezTo>
                  <a:pt x="500425" y="780391"/>
                  <a:pt x="500300" y="780515"/>
                  <a:pt x="500113" y="780577"/>
                </a:cubicBezTo>
                <a:cubicBezTo>
                  <a:pt x="499802" y="780701"/>
                  <a:pt x="499678" y="781074"/>
                  <a:pt x="499802" y="781385"/>
                </a:cubicBezTo>
                <a:cubicBezTo>
                  <a:pt x="499927" y="781634"/>
                  <a:pt x="500113" y="781758"/>
                  <a:pt x="500362" y="781758"/>
                </a:cubicBezTo>
                <a:cubicBezTo>
                  <a:pt x="500425" y="781758"/>
                  <a:pt x="500548" y="781758"/>
                  <a:pt x="500611" y="781758"/>
                </a:cubicBezTo>
                <a:cubicBezTo>
                  <a:pt x="500611" y="781758"/>
                  <a:pt x="500673" y="781758"/>
                  <a:pt x="500735" y="781758"/>
                </a:cubicBezTo>
                <a:cubicBezTo>
                  <a:pt x="499118" y="784992"/>
                  <a:pt x="497316" y="788474"/>
                  <a:pt x="496569" y="789655"/>
                </a:cubicBezTo>
                <a:cubicBezTo>
                  <a:pt x="495388" y="791707"/>
                  <a:pt x="491595" y="798298"/>
                  <a:pt x="490725" y="797925"/>
                </a:cubicBezTo>
                <a:moveTo>
                  <a:pt x="507886" y="755333"/>
                </a:moveTo>
                <a:cubicBezTo>
                  <a:pt x="508445" y="754898"/>
                  <a:pt x="508507" y="754960"/>
                  <a:pt x="508383" y="755271"/>
                </a:cubicBezTo>
                <a:cubicBezTo>
                  <a:pt x="508197" y="755333"/>
                  <a:pt x="508072" y="755333"/>
                  <a:pt x="507886" y="755333"/>
                </a:cubicBezTo>
                <a:moveTo>
                  <a:pt x="501668" y="784867"/>
                </a:moveTo>
                <a:cubicBezTo>
                  <a:pt x="499305" y="785116"/>
                  <a:pt x="501171" y="782505"/>
                  <a:pt x="501109" y="781510"/>
                </a:cubicBezTo>
                <a:lnTo>
                  <a:pt x="501109" y="781510"/>
                </a:lnTo>
                <a:cubicBezTo>
                  <a:pt x="501730" y="781074"/>
                  <a:pt x="502227" y="780391"/>
                  <a:pt x="502476" y="779520"/>
                </a:cubicBezTo>
                <a:cubicBezTo>
                  <a:pt x="505274" y="774795"/>
                  <a:pt x="506580" y="768701"/>
                  <a:pt x="510062" y="764722"/>
                </a:cubicBezTo>
                <a:cubicBezTo>
                  <a:pt x="510559" y="772556"/>
                  <a:pt x="503409" y="777468"/>
                  <a:pt x="501668" y="784805"/>
                </a:cubicBezTo>
                <a:moveTo>
                  <a:pt x="522310" y="754773"/>
                </a:moveTo>
                <a:cubicBezTo>
                  <a:pt x="520570" y="752970"/>
                  <a:pt x="522994" y="750608"/>
                  <a:pt x="523430" y="749115"/>
                </a:cubicBezTo>
                <a:cubicBezTo>
                  <a:pt x="525606" y="749924"/>
                  <a:pt x="522622" y="753032"/>
                  <a:pt x="522310" y="754773"/>
                </a:cubicBezTo>
                <a:moveTo>
                  <a:pt x="530705" y="726234"/>
                </a:moveTo>
                <a:cubicBezTo>
                  <a:pt x="530705" y="724617"/>
                  <a:pt x="532135" y="724369"/>
                  <a:pt x="532383" y="722876"/>
                </a:cubicBezTo>
                <a:cubicBezTo>
                  <a:pt x="533441" y="723436"/>
                  <a:pt x="532135" y="726296"/>
                  <a:pt x="530705" y="726234"/>
                </a:cubicBezTo>
                <a:moveTo>
                  <a:pt x="531886" y="710068"/>
                </a:moveTo>
                <a:cubicBezTo>
                  <a:pt x="530829" y="711125"/>
                  <a:pt x="531389" y="710752"/>
                  <a:pt x="530829" y="712679"/>
                </a:cubicBezTo>
                <a:cubicBezTo>
                  <a:pt x="530332" y="714545"/>
                  <a:pt x="531015" y="715229"/>
                  <a:pt x="529648" y="715788"/>
                </a:cubicBezTo>
                <a:cubicBezTo>
                  <a:pt x="528280" y="716286"/>
                  <a:pt x="527223" y="715415"/>
                  <a:pt x="527596" y="717343"/>
                </a:cubicBezTo>
                <a:cubicBezTo>
                  <a:pt x="527907" y="719208"/>
                  <a:pt x="527223" y="720265"/>
                  <a:pt x="527409" y="721260"/>
                </a:cubicBezTo>
                <a:cubicBezTo>
                  <a:pt x="527596" y="722317"/>
                  <a:pt x="527720" y="723001"/>
                  <a:pt x="526912" y="723871"/>
                </a:cubicBezTo>
                <a:cubicBezTo>
                  <a:pt x="526290" y="724493"/>
                  <a:pt x="525047" y="725053"/>
                  <a:pt x="524611" y="725612"/>
                </a:cubicBezTo>
                <a:cubicBezTo>
                  <a:pt x="524549" y="724555"/>
                  <a:pt x="524114" y="723996"/>
                  <a:pt x="522871" y="724120"/>
                </a:cubicBezTo>
                <a:cubicBezTo>
                  <a:pt x="522559" y="724431"/>
                  <a:pt x="521564" y="726731"/>
                  <a:pt x="522871" y="726918"/>
                </a:cubicBezTo>
                <a:cubicBezTo>
                  <a:pt x="522933" y="726234"/>
                  <a:pt x="523741" y="726296"/>
                  <a:pt x="524549" y="726296"/>
                </a:cubicBezTo>
                <a:cubicBezTo>
                  <a:pt x="524363" y="726047"/>
                  <a:pt x="524425" y="725861"/>
                  <a:pt x="524611" y="725674"/>
                </a:cubicBezTo>
                <a:cubicBezTo>
                  <a:pt x="524611" y="725861"/>
                  <a:pt x="524549" y="726047"/>
                  <a:pt x="524549" y="726296"/>
                </a:cubicBezTo>
                <a:cubicBezTo>
                  <a:pt x="525171" y="727104"/>
                  <a:pt x="525171" y="727664"/>
                  <a:pt x="524487" y="728659"/>
                </a:cubicBezTo>
                <a:cubicBezTo>
                  <a:pt x="523803" y="729716"/>
                  <a:pt x="523989" y="728659"/>
                  <a:pt x="522559" y="729716"/>
                </a:cubicBezTo>
                <a:cubicBezTo>
                  <a:pt x="521192" y="730773"/>
                  <a:pt x="520508" y="730897"/>
                  <a:pt x="520508" y="731954"/>
                </a:cubicBezTo>
                <a:cubicBezTo>
                  <a:pt x="520508" y="733011"/>
                  <a:pt x="521005" y="731768"/>
                  <a:pt x="520508" y="733011"/>
                </a:cubicBezTo>
                <a:cubicBezTo>
                  <a:pt x="520010" y="734193"/>
                  <a:pt x="520694" y="734379"/>
                  <a:pt x="521005" y="735561"/>
                </a:cubicBezTo>
                <a:cubicBezTo>
                  <a:pt x="521378" y="736804"/>
                  <a:pt x="521378" y="737302"/>
                  <a:pt x="520694" y="738359"/>
                </a:cubicBezTo>
                <a:cubicBezTo>
                  <a:pt x="520010" y="739353"/>
                  <a:pt x="519139" y="741281"/>
                  <a:pt x="518767" y="741778"/>
                </a:cubicBezTo>
                <a:cubicBezTo>
                  <a:pt x="518456" y="742276"/>
                  <a:pt x="517212" y="742462"/>
                  <a:pt x="516404" y="743830"/>
                </a:cubicBezTo>
                <a:cubicBezTo>
                  <a:pt x="515533" y="745198"/>
                  <a:pt x="515161" y="746939"/>
                  <a:pt x="515533" y="747623"/>
                </a:cubicBezTo>
                <a:cubicBezTo>
                  <a:pt x="515845" y="748307"/>
                  <a:pt x="516404" y="748494"/>
                  <a:pt x="515533" y="749551"/>
                </a:cubicBezTo>
                <a:cubicBezTo>
                  <a:pt x="514912" y="750297"/>
                  <a:pt x="514974" y="751789"/>
                  <a:pt x="514787" y="752411"/>
                </a:cubicBezTo>
                <a:cubicBezTo>
                  <a:pt x="518331" y="750794"/>
                  <a:pt x="517834" y="745012"/>
                  <a:pt x="521192" y="743084"/>
                </a:cubicBezTo>
                <a:cubicBezTo>
                  <a:pt x="521129" y="741716"/>
                  <a:pt x="521876" y="742151"/>
                  <a:pt x="521751" y="743084"/>
                </a:cubicBezTo>
                <a:cubicBezTo>
                  <a:pt x="518704" y="748307"/>
                  <a:pt x="518083" y="755768"/>
                  <a:pt x="513357" y="759312"/>
                </a:cubicBezTo>
                <a:cubicBezTo>
                  <a:pt x="512798" y="756141"/>
                  <a:pt x="515036" y="755706"/>
                  <a:pt x="514476" y="752535"/>
                </a:cubicBezTo>
                <a:cubicBezTo>
                  <a:pt x="513854" y="752038"/>
                  <a:pt x="512238" y="752535"/>
                  <a:pt x="512238" y="753965"/>
                </a:cubicBezTo>
                <a:cubicBezTo>
                  <a:pt x="512176" y="751851"/>
                  <a:pt x="510435" y="751851"/>
                  <a:pt x="511678" y="749737"/>
                </a:cubicBezTo>
                <a:cubicBezTo>
                  <a:pt x="512798" y="750110"/>
                  <a:pt x="512798" y="751478"/>
                  <a:pt x="513917" y="750297"/>
                </a:cubicBezTo>
                <a:cubicBezTo>
                  <a:pt x="512984" y="748556"/>
                  <a:pt x="513668" y="747374"/>
                  <a:pt x="513917" y="745447"/>
                </a:cubicBezTo>
                <a:cubicBezTo>
                  <a:pt x="514103" y="745571"/>
                  <a:pt x="514352" y="745696"/>
                  <a:pt x="514538" y="745882"/>
                </a:cubicBezTo>
                <a:cubicBezTo>
                  <a:pt x="514601" y="745882"/>
                  <a:pt x="514663" y="745944"/>
                  <a:pt x="514787" y="745944"/>
                </a:cubicBezTo>
                <a:cubicBezTo>
                  <a:pt x="514912" y="745944"/>
                  <a:pt x="514974" y="745944"/>
                  <a:pt x="515036" y="745820"/>
                </a:cubicBezTo>
                <a:cubicBezTo>
                  <a:pt x="515161" y="745633"/>
                  <a:pt x="515161" y="745447"/>
                  <a:pt x="515036" y="745322"/>
                </a:cubicBezTo>
                <a:cubicBezTo>
                  <a:pt x="514912" y="745198"/>
                  <a:pt x="514725" y="745136"/>
                  <a:pt x="514601" y="745012"/>
                </a:cubicBezTo>
                <a:lnTo>
                  <a:pt x="514601" y="744763"/>
                </a:lnTo>
                <a:cubicBezTo>
                  <a:pt x="514850" y="744390"/>
                  <a:pt x="515845" y="742089"/>
                  <a:pt x="514538" y="741903"/>
                </a:cubicBezTo>
                <a:cubicBezTo>
                  <a:pt x="514103" y="742524"/>
                  <a:pt x="513854" y="743395"/>
                  <a:pt x="513979" y="744576"/>
                </a:cubicBezTo>
                <a:cubicBezTo>
                  <a:pt x="513917" y="744576"/>
                  <a:pt x="513792" y="744452"/>
                  <a:pt x="513730" y="744390"/>
                </a:cubicBezTo>
                <a:lnTo>
                  <a:pt x="513357" y="744141"/>
                </a:lnTo>
                <a:cubicBezTo>
                  <a:pt x="513357" y="744141"/>
                  <a:pt x="512984" y="744141"/>
                  <a:pt x="512860" y="744265"/>
                </a:cubicBezTo>
                <a:cubicBezTo>
                  <a:pt x="512736" y="744452"/>
                  <a:pt x="512798" y="744638"/>
                  <a:pt x="512984" y="744763"/>
                </a:cubicBezTo>
                <a:lnTo>
                  <a:pt x="513357" y="745012"/>
                </a:lnTo>
                <a:lnTo>
                  <a:pt x="513357" y="745322"/>
                </a:lnTo>
                <a:cubicBezTo>
                  <a:pt x="512611" y="746317"/>
                  <a:pt x="511927" y="747499"/>
                  <a:pt x="511243" y="748680"/>
                </a:cubicBezTo>
                <a:lnTo>
                  <a:pt x="511119" y="748494"/>
                </a:lnTo>
                <a:cubicBezTo>
                  <a:pt x="511119" y="748494"/>
                  <a:pt x="511243" y="748245"/>
                  <a:pt x="511306" y="748058"/>
                </a:cubicBezTo>
                <a:cubicBezTo>
                  <a:pt x="511429" y="747685"/>
                  <a:pt x="511306" y="747250"/>
                  <a:pt x="510870" y="747063"/>
                </a:cubicBezTo>
                <a:cubicBezTo>
                  <a:pt x="510497" y="746939"/>
                  <a:pt x="510062" y="747063"/>
                  <a:pt x="509875" y="747499"/>
                </a:cubicBezTo>
                <a:cubicBezTo>
                  <a:pt x="509813" y="747685"/>
                  <a:pt x="509689" y="747872"/>
                  <a:pt x="509627" y="748058"/>
                </a:cubicBezTo>
                <a:lnTo>
                  <a:pt x="509565" y="748058"/>
                </a:lnTo>
                <a:cubicBezTo>
                  <a:pt x="509316" y="747561"/>
                  <a:pt x="509067" y="747001"/>
                  <a:pt x="508445" y="746877"/>
                </a:cubicBezTo>
                <a:cubicBezTo>
                  <a:pt x="508445" y="747810"/>
                  <a:pt x="508197" y="748991"/>
                  <a:pt x="509004" y="749115"/>
                </a:cubicBezTo>
                <a:cubicBezTo>
                  <a:pt x="508881" y="749240"/>
                  <a:pt x="508881" y="749364"/>
                  <a:pt x="508756" y="749488"/>
                </a:cubicBezTo>
                <a:cubicBezTo>
                  <a:pt x="508507" y="749799"/>
                  <a:pt x="508507" y="750234"/>
                  <a:pt x="508756" y="750545"/>
                </a:cubicBezTo>
                <a:cubicBezTo>
                  <a:pt x="508881" y="750670"/>
                  <a:pt x="509067" y="750732"/>
                  <a:pt x="509253" y="750732"/>
                </a:cubicBezTo>
                <a:cubicBezTo>
                  <a:pt x="509440" y="750732"/>
                  <a:pt x="509689" y="750670"/>
                  <a:pt x="509813" y="750483"/>
                </a:cubicBezTo>
                <a:cubicBezTo>
                  <a:pt x="509937" y="750359"/>
                  <a:pt x="509999" y="750297"/>
                  <a:pt x="510062" y="750172"/>
                </a:cubicBezTo>
                <a:cubicBezTo>
                  <a:pt x="509937" y="752535"/>
                  <a:pt x="507450" y="752411"/>
                  <a:pt x="507886" y="755333"/>
                </a:cubicBezTo>
                <a:cubicBezTo>
                  <a:pt x="506331" y="756452"/>
                  <a:pt x="504964" y="758193"/>
                  <a:pt x="505647" y="755457"/>
                </a:cubicBezTo>
                <a:cubicBezTo>
                  <a:pt x="506331" y="752659"/>
                  <a:pt x="507202" y="750297"/>
                  <a:pt x="507202" y="750297"/>
                </a:cubicBezTo>
                <a:cubicBezTo>
                  <a:pt x="507202" y="750297"/>
                  <a:pt x="506331" y="750297"/>
                  <a:pt x="506518" y="748369"/>
                </a:cubicBezTo>
                <a:cubicBezTo>
                  <a:pt x="506704" y="746504"/>
                  <a:pt x="505647" y="745820"/>
                  <a:pt x="507699" y="744763"/>
                </a:cubicBezTo>
                <a:cubicBezTo>
                  <a:pt x="509751" y="743706"/>
                  <a:pt x="510311" y="742338"/>
                  <a:pt x="510808" y="742027"/>
                </a:cubicBezTo>
                <a:cubicBezTo>
                  <a:pt x="510995" y="741903"/>
                  <a:pt x="511181" y="741530"/>
                  <a:pt x="511367" y="741094"/>
                </a:cubicBezTo>
                <a:cubicBezTo>
                  <a:pt x="511678" y="740348"/>
                  <a:pt x="512052" y="739291"/>
                  <a:pt x="512362" y="739043"/>
                </a:cubicBezTo>
                <a:cubicBezTo>
                  <a:pt x="512860" y="738732"/>
                  <a:pt x="512362" y="741841"/>
                  <a:pt x="511492" y="743519"/>
                </a:cubicBezTo>
                <a:cubicBezTo>
                  <a:pt x="510621" y="745260"/>
                  <a:pt x="509751" y="745944"/>
                  <a:pt x="510621" y="745260"/>
                </a:cubicBezTo>
                <a:cubicBezTo>
                  <a:pt x="511492" y="744576"/>
                  <a:pt x="513544" y="741281"/>
                  <a:pt x="514290" y="739602"/>
                </a:cubicBezTo>
                <a:cubicBezTo>
                  <a:pt x="514974" y="737861"/>
                  <a:pt x="515098" y="736680"/>
                  <a:pt x="515969" y="735436"/>
                </a:cubicBezTo>
                <a:cubicBezTo>
                  <a:pt x="516839" y="734255"/>
                  <a:pt x="518393" y="732327"/>
                  <a:pt x="518767" y="730959"/>
                </a:cubicBezTo>
                <a:cubicBezTo>
                  <a:pt x="519078" y="729592"/>
                  <a:pt x="519078" y="728410"/>
                  <a:pt x="519762" y="727167"/>
                </a:cubicBezTo>
                <a:cubicBezTo>
                  <a:pt x="520446" y="725985"/>
                  <a:pt x="519762" y="725799"/>
                  <a:pt x="521689" y="723747"/>
                </a:cubicBezTo>
                <a:cubicBezTo>
                  <a:pt x="523554" y="721695"/>
                  <a:pt x="524114" y="721135"/>
                  <a:pt x="524425" y="719457"/>
                </a:cubicBezTo>
                <a:cubicBezTo>
                  <a:pt x="524798" y="717716"/>
                  <a:pt x="523927" y="716348"/>
                  <a:pt x="524922" y="715477"/>
                </a:cubicBezTo>
                <a:cubicBezTo>
                  <a:pt x="525980" y="714607"/>
                  <a:pt x="526850" y="715664"/>
                  <a:pt x="527534" y="713239"/>
                </a:cubicBezTo>
                <a:cubicBezTo>
                  <a:pt x="528218" y="710814"/>
                  <a:pt x="527720" y="712555"/>
                  <a:pt x="528218" y="710814"/>
                </a:cubicBezTo>
                <a:cubicBezTo>
                  <a:pt x="528653" y="709260"/>
                  <a:pt x="529212" y="707519"/>
                  <a:pt x="529337" y="707083"/>
                </a:cubicBezTo>
                <a:cubicBezTo>
                  <a:pt x="528902" y="707643"/>
                  <a:pt x="526974" y="710130"/>
                  <a:pt x="526352" y="711498"/>
                </a:cubicBezTo>
                <a:cubicBezTo>
                  <a:pt x="525606" y="713052"/>
                  <a:pt x="524238" y="713550"/>
                  <a:pt x="524611" y="712555"/>
                </a:cubicBezTo>
                <a:cubicBezTo>
                  <a:pt x="524922" y="711498"/>
                  <a:pt x="524425" y="709695"/>
                  <a:pt x="525793" y="707146"/>
                </a:cubicBezTo>
                <a:cubicBezTo>
                  <a:pt x="527161" y="704596"/>
                  <a:pt x="529274" y="702731"/>
                  <a:pt x="529772" y="700803"/>
                </a:cubicBezTo>
                <a:cubicBezTo>
                  <a:pt x="530269" y="698938"/>
                  <a:pt x="530456" y="697011"/>
                  <a:pt x="530953" y="697384"/>
                </a:cubicBezTo>
                <a:cubicBezTo>
                  <a:pt x="531513" y="697695"/>
                  <a:pt x="531513" y="698565"/>
                  <a:pt x="531824" y="699933"/>
                </a:cubicBezTo>
                <a:cubicBezTo>
                  <a:pt x="532197" y="701363"/>
                  <a:pt x="532508" y="701487"/>
                  <a:pt x="533378" y="699933"/>
                </a:cubicBezTo>
                <a:cubicBezTo>
                  <a:pt x="534249" y="698379"/>
                  <a:pt x="537669" y="695829"/>
                  <a:pt x="537669" y="695829"/>
                </a:cubicBezTo>
                <a:cubicBezTo>
                  <a:pt x="537544" y="696327"/>
                  <a:pt x="536114" y="699933"/>
                  <a:pt x="536114" y="701363"/>
                </a:cubicBezTo>
                <a:cubicBezTo>
                  <a:pt x="536114" y="702793"/>
                  <a:pt x="539409" y="697881"/>
                  <a:pt x="538539" y="700493"/>
                </a:cubicBezTo>
                <a:cubicBezTo>
                  <a:pt x="537669" y="703042"/>
                  <a:pt x="536861" y="707705"/>
                  <a:pt x="536114" y="706835"/>
                </a:cubicBezTo>
                <a:cubicBezTo>
                  <a:pt x="535430" y="705964"/>
                  <a:pt x="535306" y="703042"/>
                  <a:pt x="534622" y="705840"/>
                </a:cubicBezTo>
                <a:cubicBezTo>
                  <a:pt x="533875" y="708576"/>
                  <a:pt x="533068" y="708886"/>
                  <a:pt x="532011" y="709944"/>
                </a:cubicBezTo>
                <a:moveTo>
                  <a:pt x="535182" y="717840"/>
                </a:moveTo>
                <a:cubicBezTo>
                  <a:pt x="533192" y="716845"/>
                  <a:pt x="535306" y="714607"/>
                  <a:pt x="535741" y="713425"/>
                </a:cubicBezTo>
                <a:cubicBezTo>
                  <a:pt x="537917" y="707581"/>
                  <a:pt x="540964" y="702109"/>
                  <a:pt x="543016" y="697197"/>
                </a:cubicBezTo>
                <a:cubicBezTo>
                  <a:pt x="544197" y="698130"/>
                  <a:pt x="543202" y="701114"/>
                  <a:pt x="544135" y="702296"/>
                </a:cubicBezTo>
                <a:lnTo>
                  <a:pt x="544259" y="702296"/>
                </a:lnTo>
                <a:cubicBezTo>
                  <a:pt x="543949" y="703912"/>
                  <a:pt x="543264" y="705467"/>
                  <a:pt x="542580" y="707146"/>
                </a:cubicBezTo>
                <a:cubicBezTo>
                  <a:pt x="542145" y="708140"/>
                  <a:pt x="541710" y="709135"/>
                  <a:pt x="541399" y="710192"/>
                </a:cubicBezTo>
                <a:lnTo>
                  <a:pt x="541399" y="710192"/>
                </a:lnTo>
                <a:cubicBezTo>
                  <a:pt x="538601" y="711995"/>
                  <a:pt x="539037" y="717032"/>
                  <a:pt x="535244" y="717902"/>
                </a:cubicBezTo>
                <a:moveTo>
                  <a:pt x="537420" y="725674"/>
                </a:moveTo>
                <a:cubicBezTo>
                  <a:pt x="537793" y="723623"/>
                  <a:pt x="538974" y="722441"/>
                  <a:pt x="539658" y="720700"/>
                </a:cubicBezTo>
                <a:cubicBezTo>
                  <a:pt x="540653" y="721882"/>
                  <a:pt x="539472" y="725674"/>
                  <a:pt x="537420" y="725674"/>
                </a:cubicBezTo>
                <a:moveTo>
                  <a:pt x="552467" y="688865"/>
                </a:moveTo>
                <a:cubicBezTo>
                  <a:pt x="551534" y="691290"/>
                  <a:pt x="551099" y="694088"/>
                  <a:pt x="550228" y="696638"/>
                </a:cubicBezTo>
                <a:cubicBezTo>
                  <a:pt x="547493" y="704721"/>
                  <a:pt x="545627" y="712368"/>
                  <a:pt x="540716" y="718400"/>
                </a:cubicBezTo>
                <a:cubicBezTo>
                  <a:pt x="540840" y="719394"/>
                  <a:pt x="540093" y="719830"/>
                  <a:pt x="540155" y="718400"/>
                </a:cubicBezTo>
                <a:cubicBezTo>
                  <a:pt x="541648" y="716410"/>
                  <a:pt x="542518" y="713674"/>
                  <a:pt x="542954" y="710565"/>
                </a:cubicBezTo>
                <a:lnTo>
                  <a:pt x="542954" y="710565"/>
                </a:lnTo>
                <a:cubicBezTo>
                  <a:pt x="543264" y="709633"/>
                  <a:pt x="543638" y="708700"/>
                  <a:pt x="544073" y="707705"/>
                </a:cubicBezTo>
                <a:cubicBezTo>
                  <a:pt x="544756" y="706151"/>
                  <a:pt x="545441" y="704534"/>
                  <a:pt x="545814" y="702793"/>
                </a:cubicBezTo>
                <a:lnTo>
                  <a:pt x="545814" y="702793"/>
                </a:lnTo>
                <a:cubicBezTo>
                  <a:pt x="549855" y="695145"/>
                  <a:pt x="554145" y="684948"/>
                  <a:pt x="556446" y="676492"/>
                </a:cubicBezTo>
                <a:cubicBezTo>
                  <a:pt x="557316" y="673321"/>
                  <a:pt x="556384" y="668782"/>
                  <a:pt x="559804" y="666979"/>
                </a:cubicBezTo>
                <a:lnTo>
                  <a:pt x="559679" y="666606"/>
                </a:lnTo>
                <a:cubicBezTo>
                  <a:pt x="560177" y="666855"/>
                  <a:pt x="560612" y="666917"/>
                  <a:pt x="560985" y="666979"/>
                </a:cubicBezTo>
                <a:lnTo>
                  <a:pt x="560985" y="666979"/>
                </a:lnTo>
                <a:cubicBezTo>
                  <a:pt x="561917" y="675124"/>
                  <a:pt x="555389" y="681280"/>
                  <a:pt x="552591" y="688803"/>
                </a:cubicBezTo>
                <a:moveTo>
                  <a:pt x="563845" y="659891"/>
                </a:moveTo>
                <a:cubicBezTo>
                  <a:pt x="563721" y="660264"/>
                  <a:pt x="563534" y="660637"/>
                  <a:pt x="563410" y="661010"/>
                </a:cubicBezTo>
                <a:cubicBezTo>
                  <a:pt x="563161" y="661569"/>
                  <a:pt x="562975" y="662191"/>
                  <a:pt x="562850" y="662813"/>
                </a:cubicBezTo>
                <a:cubicBezTo>
                  <a:pt x="561980" y="663746"/>
                  <a:pt x="561917" y="665487"/>
                  <a:pt x="560985" y="666295"/>
                </a:cubicBezTo>
                <a:cubicBezTo>
                  <a:pt x="560736" y="666295"/>
                  <a:pt x="560550" y="666233"/>
                  <a:pt x="560301" y="666171"/>
                </a:cubicBezTo>
                <a:cubicBezTo>
                  <a:pt x="560115" y="662813"/>
                  <a:pt x="562042" y="661445"/>
                  <a:pt x="562540" y="658647"/>
                </a:cubicBezTo>
                <a:cubicBezTo>
                  <a:pt x="563161" y="658771"/>
                  <a:pt x="563410" y="659269"/>
                  <a:pt x="563659" y="659766"/>
                </a:cubicBezTo>
                <a:lnTo>
                  <a:pt x="563908" y="659891"/>
                </a:lnTo>
                <a:cubicBezTo>
                  <a:pt x="563908" y="659891"/>
                  <a:pt x="563908" y="659891"/>
                  <a:pt x="563908" y="659891"/>
                </a:cubicBezTo>
                <a:moveTo>
                  <a:pt x="564218" y="663746"/>
                </a:moveTo>
                <a:lnTo>
                  <a:pt x="563970" y="663621"/>
                </a:lnTo>
                <a:cubicBezTo>
                  <a:pt x="563970" y="663621"/>
                  <a:pt x="564032" y="663559"/>
                  <a:pt x="564032" y="663497"/>
                </a:cubicBezTo>
                <a:cubicBezTo>
                  <a:pt x="564094" y="662813"/>
                  <a:pt x="564342" y="662191"/>
                  <a:pt x="564654" y="661507"/>
                </a:cubicBezTo>
                <a:cubicBezTo>
                  <a:pt x="564716" y="661321"/>
                  <a:pt x="564840" y="661072"/>
                  <a:pt x="564903" y="660823"/>
                </a:cubicBezTo>
                <a:cubicBezTo>
                  <a:pt x="565213" y="660637"/>
                  <a:pt x="565400" y="660326"/>
                  <a:pt x="565338" y="659766"/>
                </a:cubicBezTo>
                <a:cubicBezTo>
                  <a:pt x="566581" y="660512"/>
                  <a:pt x="565275" y="663435"/>
                  <a:pt x="564218" y="663746"/>
                </a:cubicBezTo>
                <a:moveTo>
                  <a:pt x="566084" y="650688"/>
                </a:moveTo>
                <a:cubicBezTo>
                  <a:pt x="565959" y="651310"/>
                  <a:pt x="565772" y="651932"/>
                  <a:pt x="565587" y="652554"/>
                </a:cubicBezTo>
                <a:lnTo>
                  <a:pt x="564778" y="652554"/>
                </a:lnTo>
                <a:cubicBezTo>
                  <a:pt x="564280" y="650004"/>
                  <a:pt x="566208" y="649880"/>
                  <a:pt x="565897" y="647580"/>
                </a:cubicBezTo>
                <a:cubicBezTo>
                  <a:pt x="566333" y="647642"/>
                  <a:pt x="566519" y="648015"/>
                  <a:pt x="566457" y="648637"/>
                </a:cubicBezTo>
                <a:lnTo>
                  <a:pt x="566643" y="648637"/>
                </a:lnTo>
                <a:cubicBezTo>
                  <a:pt x="566457" y="649258"/>
                  <a:pt x="566270" y="650004"/>
                  <a:pt x="566084" y="650688"/>
                </a:cubicBezTo>
                <a:moveTo>
                  <a:pt x="567576" y="655352"/>
                </a:moveTo>
                <a:cubicBezTo>
                  <a:pt x="566830" y="655290"/>
                  <a:pt x="567079" y="654170"/>
                  <a:pt x="567016" y="653238"/>
                </a:cubicBezTo>
                <a:cubicBezTo>
                  <a:pt x="567265" y="652492"/>
                  <a:pt x="567451" y="651808"/>
                  <a:pt x="567576" y="651061"/>
                </a:cubicBezTo>
                <a:cubicBezTo>
                  <a:pt x="567700" y="650440"/>
                  <a:pt x="567887" y="649818"/>
                  <a:pt x="568073" y="649134"/>
                </a:cubicBezTo>
                <a:lnTo>
                  <a:pt x="568073" y="649134"/>
                </a:lnTo>
                <a:cubicBezTo>
                  <a:pt x="571244" y="647890"/>
                  <a:pt x="568384" y="653984"/>
                  <a:pt x="567514" y="655352"/>
                </a:cubicBezTo>
                <a:moveTo>
                  <a:pt x="570312" y="634149"/>
                </a:moveTo>
                <a:cubicBezTo>
                  <a:pt x="569006" y="634025"/>
                  <a:pt x="570001" y="631724"/>
                  <a:pt x="570312" y="631351"/>
                </a:cubicBezTo>
                <a:cubicBezTo>
                  <a:pt x="571929" y="631849"/>
                  <a:pt x="570001" y="633154"/>
                  <a:pt x="570312" y="634149"/>
                </a:cubicBezTo>
                <a:moveTo>
                  <a:pt x="573110" y="647580"/>
                </a:moveTo>
                <a:cubicBezTo>
                  <a:pt x="573794" y="647766"/>
                  <a:pt x="574229" y="648263"/>
                  <a:pt x="574229" y="649196"/>
                </a:cubicBezTo>
                <a:cubicBezTo>
                  <a:pt x="572301" y="649694"/>
                  <a:pt x="572301" y="648388"/>
                  <a:pt x="573110" y="647580"/>
                </a:cubicBezTo>
                <a:moveTo>
                  <a:pt x="588219" y="577816"/>
                </a:moveTo>
                <a:cubicBezTo>
                  <a:pt x="589089" y="573277"/>
                  <a:pt x="591328" y="568490"/>
                  <a:pt x="591576" y="564884"/>
                </a:cubicBezTo>
                <a:cubicBezTo>
                  <a:pt x="591825" y="561029"/>
                  <a:pt x="591390" y="557298"/>
                  <a:pt x="593815" y="553754"/>
                </a:cubicBezTo>
                <a:cubicBezTo>
                  <a:pt x="597918" y="559536"/>
                  <a:pt x="592571" y="571537"/>
                  <a:pt x="591017" y="577816"/>
                </a:cubicBezTo>
                <a:cubicBezTo>
                  <a:pt x="589711" y="582977"/>
                  <a:pt x="589960" y="587951"/>
                  <a:pt x="587100" y="591247"/>
                </a:cubicBezTo>
                <a:cubicBezTo>
                  <a:pt x="589213" y="595040"/>
                  <a:pt x="585607" y="597465"/>
                  <a:pt x="584861" y="600138"/>
                </a:cubicBezTo>
                <a:cubicBezTo>
                  <a:pt x="582748" y="597029"/>
                  <a:pt x="585980" y="594107"/>
                  <a:pt x="586540" y="591247"/>
                </a:cubicBezTo>
                <a:cubicBezTo>
                  <a:pt x="586788" y="589941"/>
                  <a:pt x="585794" y="588698"/>
                  <a:pt x="585980" y="587330"/>
                </a:cubicBezTo>
                <a:cubicBezTo>
                  <a:pt x="586105" y="586086"/>
                  <a:pt x="587286" y="584469"/>
                  <a:pt x="587659" y="582791"/>
                </a:cubicBezTo>
                <a:cubicBezTo>
                  <a:pt x="587970" y="581298"/>
                  <a:pt x="587908" y="579371"/>
                  <a:pt x="588219" y="577816"/>
                </a:cubicBezTo>
                <a:moveTo>
                  <a:pt x="584861" y="511349"/>
                </a:moveTo>
                <a:cubicBezTo>
                  <a:pt x="586788" y="512219"/>
                  <a:pt x="585856" y="515452"/>
                  <a:pt x="585421" y="517504"/>
                </a:cubicBezTo>
                <a:cubicBezTo>
                  <a:pt x="582125" y="516199"/>
                  <a:pt x="585358" y="514395"/>
                  <a:pt x="584861" y="511349"/>
                </a:cubicBezTo>
                <a:moveTo>
                  <a:pt x="581504" y="529194"/>
                </a:moveTo>
                <a:cubicBezTo>
                  <a:pt x="584426" y="528945"/>
                  <a:pt x="580944" y="532489"/>
                  <a:pt x="582623" y="532613"/>
                </a:cubicBezTo>
                <a:cubicBezTo>
                  <a:pt x="582623" y="533297"/>
                  <a:pt x="581628" y="533111"/>
                  <a:pt x="581193" y="533422"/>
                </a:cubicBezTo>
                <a:cubicBezTo>
                  <a:pt x="580944" y="533422"/>
                  <a:pt x="580695" y="533484"/>
                  <a:pt x="580385" y="533422"/>
                </a:cubicBezTo>
                <a:cubicBezTo>
                  <a:pt x="580074" y="531370"/>
                  <a:pt x="581504" y="530997"/>
                  <a:pt x="581504" y="529194"/>
                </a:cubicBezTo>
                <a:moveTo>
                  <a:pt x="579701" y="533857"/>
                </a:moveTo>
                <a:cubicBezTo>
                  <a:pt x="580074" y="534044"/>
                  <a:pt x="580447" y="534168"/>
                  <a:pt x="580757" y="534168"/>
                </a:cubicBezTo>
                <a:cubicBezTo>
                  <a:pt x="581069" y="534168"/>
                  <a:pt x="581317" y="534168"/>
                  <a:pt x="581504" y="534044"/>
                </a:cubicBezTo>
                <a:lnTo>
                  <a:pt x="581504" y="534230"/>
                </a:lnTo>
                <a:cubicBezTo>
                  <a:pt x="582001" y="538085"/>
                  <a:pt x="581504" y="541380"/>
                  <a:pt x="580385" y="544862"/>
                </a:cubicBezTo>
                <a:cubicBezTo>
                  <a:pt x="576219" y="543868"/>
                  <a:pt x="578768" y="536717"/>
                  <a:pt x="579825" y="534230"/>
                </a:cubicBezTo>
                <a:lnTo>
                  <a:pt x="579701" y="533919"/>
                </a:lnTo>
                <a:close/>
                <a:moveTo>
                  <a:pt x="579265" y="552697"/>
                </a:moveTo>
                <a:cubicBezTo>
                  <a:pt x="578395" y="558790"/>
                  <a:pt x="576156" y="563640"/>
                  <a:pt x="577027" y="568801"/>
                </a:cubicBezTo>
                <a:cubicBezTo>
                  <a:pt x="577151" y="570231"/>
                  <a:pt x="576156" y="570604"/>
                  <a:pt x="575348" y="571039"/>
                </a:cubicBezTo>
                <a:cubicBezTo>
                  <a:pt x="574975" y="577319"/>
                  <a:pt x="572861" y="583537"/>
                  <a:pt x="570871" y="589817"/>
                </a:cubicBezTo>
                <a:cubicBezTo>
                  <a:pt x="570871" y="589630"/>
                  <a:pt x="570809" y="589506"/>
                  <a:pt x="570747" y="589381"/>
                </a:cubicBezTo>
                <a:cubicBezTo>
                  <a:pt x="570250" y="588698"/>
                  <a:pt x="568944" y="588698"/>
                  <a:pt x="567949" y="589133"/>
                </a:cubicBezTo>
                <a:cubicBezTo>
                  <a:pt x="567638" y="590874"/>
                  <a:pt x="566705" y="592677"/>
                  <a:pt x="565835" y="593361"/>
                </a:cubicBezTo>
                <a:cubicBezTo>
                  <a:pt x="565338" y="593485"/>
                  <a:pt x="565275" y="593174"/>
                  <a:pt x="565275" y="592801"/>
                </a:cubicBezTo>
                <a:lnTo>
                  <a:pt x="565275" y="592801"/>
                </a:lnTo>
                <a:cubicBezTo>
                  <a:pt x="565275" y="592801"/>
                  <a:pt x="565649" y="592677"/>
                  <a:pt x="565835" y="592677"/>
                </a:cubicBezTo>
                <a:cubicBezTo>
                  <a:pt x="566021" y="592677"/>
                  <a:pt x="566208" y="592428"/>
                  <a:pt x="566146" y="592242"/>
                </a:cubicBezTo>
                <a:cubicBezTo>
                  <a:pt x="566146" y="592055"/>
                  <a:pt x="565897" y="591869"/>
                  <a:pt x="565711" y="591931"/>
                </a:cubicBezTo>
                <a:cubicBezTo>
                  <a:pt x="565587" y="591931"/>
                  <a:pt x="565524" y="591931"/>
                  <a:pt x="565400" y="591931"/>
                </a:cubicBezTo>
                <a:lnTo>
                  <a:pt x="565213" y="591744"/>
                </a:lnTo>
                <a:cubicBezTo>
                  <a:pt x="565462" y="589319"/>
                  <a:pt x="562415" y="591060"/>
                  <a:pt x="563970" y="592117"/>
                </a:cubicBezTo>
                <a:cubicBezTo>
                  <a:pt x="563721" y="592117"/>
                  <a:pt x="563472" y="592117"/>
                  <a:pt x="563286" y="592117"/>
                </a:cubicBezTo>
                <a:lnTo>
                  <a:pt x="563286" y="592117"/>
                </a:lnTo>
                <a:cubicBezTo>
                  <a:pt x="563286" y="592117"/>
                  <a:pt x="562913" y="592242"/>
                  <a:pt x="562913" y="592490"/>
                </a:cubicBezTo>
                <a:cubicBezTo>
                  <a:pt x="562913" y="592739"/>
                  <a:pt x="563037" y="592926"/>
                  <a:pt x="563286" y="592926"/>
                </a:cubicBezTo>
                <a:cubicBezTo>
                  <a:pt x="563410" y="592926"/>
                  <a:pt x="563472" y="592926"/>
                  <a:pt x="563596" y="592926"/>
                </a:cubicBezTo>
                <a:cubicBezTo>
                  <a:pt x="563783" y="592926"/>
                  <a:pt x="563970" y="592926"/>
                  <a:pt x="564157" y="592863"/>
                </a:cubicBezTo>
                <a:cubicBezTo>
                  <a:pt x="564342" y="594542"/>
                  <a:pt x="563161" y="594791"/>
                  <a:pt x="563596" y="596656"/>
                </a:cubicBezTo>
                <a:cubicBezTo>
                  <a:pt x="565400" y="597154"/>
                  <a:pt x="564342" y="594853"/>
                  <a:pt x="565835" y="595040"/>
                </a:cubicBezTo>
                <a:cubicBezTo>
                  <a:pt x="566021" y="595724"/>
                  <a:pt x="566830" y="595910"/>
                  <a:pt x="566954" y="596656"/>
                </a:cubicBezTo>
                <a:cubicBezTo>
                  <a:pt x="563099" y="601071"/>
                  <a:pt x="563908" y="606729"/>
                  <a:pt x="563037" y="611081"/>
                </a:cubicBezTo>
                <a:cubicBezTo>
                  <a:pt x="562850" y="611081"/>
                  <a:pt x="562602" y="611019"/>
                  <a:pt x="562415" y="610957"/>
                </a:cubicBezTo>
                <a:cubicBezTo>
                  <a:pt x="562104" y="610833"/>
                  <a:pt x="561732" y="610957"/>
                  <a:pt x="561607" y="611268"/>
                </a:cubicBezTo>
                <a:cubicBezTo>
                  <a:pt x="561483" y="611579"/>
                  <a:pt x="561607" y="611952"/>
                  <a:pt x="561917" y="612076"/>
                </a:cubicBezTo>
                <a:cubicBezTo>
                  <a:pt x="562042" y="612076"/>
                  <a:pt x="562229" y="612138"/>
                  <a:pt x="562353" y="612201"/>
                </a:cubicBezTo>
                <a:lnTo>
                  <a:pt x="562353" y="612387"/>
                </a:lnTo>
                <a:cubicBezTo>
                  <a:pt x="562229" y="613071"/>
                  <a:pt x="561420" y="613258"/>
                  <a:pt x="561296" y="614004"/>
                </a:cubicBezTo>
                <a:cubicBezTo>
                  <a:pt x="562229" y="615061"/>
                  <a:pt x="563472" y="613879"/>
                  <a:pt x="563534" y="612387"/>
                </a:cubicBezTo>
                <a:lnTo>
                  <a:pt x="563534" y="612387"/>
                </a:lnTo>
                <a:cubicBezTo>
                  <a:pt x="563534" y="612387"/>
                  <a:pt x="563845" y="612076"/>
                  <a:pt x="563908" y="611890"/>
                </a:cubicBezTo>
                <a:cubicBezTo>
                  <a:pt x="563908" y="611579"/>
                  <a:pt x="563721" y="611268"/>
                  <a:pt x="563410" y="611206"/>
                </a:cubicBezTo>
                <a:cubicBezTo>
                  <a:pt x="563286" y="611206"/>
                  <a:pt x="563224" y="611206"/>
                  <a:pt x="563099" y="611144"/>
                </a:cubicBezTo>
                <a:cubicBezTo>
                  <a:pt x="564405" y="608905"/>
                  <a:pt x="567451" y="606667"/>
                  <a:pt x="565275" y="603993"/>
                </a:cubicBezTo>
                <a:cubicBezTo>
                  <a:pt x="567016" y="604677"/>
                  <a:pt x="566643" y="603123"/>
                  <a:pt x="567514" y="602874"/>
                </a:cubicBezTo>
                <a:cubicBezTo>
                  <a:pt x="566581" y="604428"/>
                  <a:pt x="568012" y="603993"/>
                  <a:pt x="567638" y="605672"/>
                </a:cubicBezTo>
                <a:cubicBezTo>
                  <a:pt x="567265" y="607351"/>
                  <a:pt x="566581" y="608283"/>
                  <a:pt x="566084" y="609589"/>
                </a:cubicBezTo>
                <a:cubicBezTo>
                  <a:pt x="565587" y="610833"/>
                  <a:pt x="565213" y="612138"/>
                  <a:pt x="565213" y="612947"/>
                </a:cubicBezTo>
                <a:cubicBezTo>
                  <a:pt x="565213" y="613693"/>
                  <a:pt x="564280" y="614999"/>
                  <a:pt x="563908" y="616180"/>
                </a:cubicBezTo>
                <a:cubicBezTo>
                  <a:pt x="563534" y="617299"/>
                  <a:pt x="562726" y="618107"/>
                  <a:pt x="562353" y="619413"/>
                </a:cubicBezTo>
                <a:cubicBezTo>
                  <a:pt x="561980" y="620657"/>
                  <a:pt x="561980" y="622522"/>
                  <a:pt x="561980" y="624014"/>
                </a:cubicBezTo>
                <a:cubicBezTo>
                  <a:pt x="561980" y="625507"/>
                  <a:pt x="560923" y="624574"/>
                  <a:pt x="560177" y="624574"/>
                </a:cubicBezTo>
                <a:cubicBezTo>
                  <a:pt x="559369" y="624574"/>
                  <a:pt x="558311" y="625320"/>
                  <a:pt x="558498" y="624698"/>
                </a:cubicBezTo>
                <a:cubicBezTo>
                  <a:pt x="558623" y="624014"/>
                  <a:pt x="558623" y="623268"/>
                  <a:pt x="557939" y="621589"/>
                </a:cubicBezTo>
                <a:cubicBezTo>
                  <a:pt x="557316" y="619911"/>
                  <a:pt x="557939" y="620284"/>
                  <a:pt x="558871" y="618232"/>
                </a:cubicBezTo>
                <a:cubicBezTo>
                  <a:pt x="559741" y="616180"/>
                  <a:pt x="559120" y="615247"/>
                  <a:pt x="558871" y="614066"/>
                </a:cubicBezTo>
                <a:cubicBezTo>
                  <a:pt x="558623" y="612947"/>
                  <a:pt x="558187" y="615496"/>
                  <a:pt x="557565" y="616180"/>
                </a:cubicBezTo>
                <a:cubicBezTo>
                  <a:pt x="556944" y="616802"/>
                  <a:pt x="557068" y="614377"/>
                  <a:pt x="557441" y="611890"/>
                </a:cubicBezTo>
                <a:cubicBezTo>
                  <a:pt x="557814" y="609465"/>
                  <a:pt x="558746" y="607102"/>
                  <a:pt x="559741" y="605299"/>
                </a:cubicBezTo>
                <a:cubicBezTo>
                  <a:pt x="560799" y="603496"/>
                  <a:pt x="560674" y="603620"/>
                  <a:pt x="561855" y="597651"/>
                </a:cubicBezTo>
                <a:cubicBezTo>
                  <a:pt x="562975" y="591744"/>
                  <a:pt x="562353" y="594480"/>
                  <a:pt x="562229" y="593050"/>
                </a:cubicBezTo>
                <a:cubicBezTo>
                  <a:pt x="562104" y="591620"/>
                  <a:pt x="563659" y="590065"/>
                  <a:pt x="563908" y="588884"/>
                </a:cubicBezTo>
                <a:cubicBezTo>
                  <a:pt x="564157" y="587703"/>
                  <a:pt x="564157" y="586832"/>
                  <a:pt x="564654" y="585900"/>
                </a:cubicBezTo>
                <a:cubicBezTo>
                  <a:pt x="565213" y="585029"/>
                  <a:pt x="565587" y="587703"/>
                  <a:pt x="565587" y="587703"/>
                </a:cubicBezTo>
                <a:cubicBezTo>
                  <a:pt x="565587" y="587703"/>
                  <a:pt x="566084" y="590314"/>
                  <a:pt x="567141" y="589568"/>
                </a:cubicBezTo>
                <a:cubicBezTo>
                  <a:pt x="567389" y="589381"/>
                  <a:pt x="567638" y="589257"/>
                  <a:pt x="567949" y="589133"/>
                </a:cubicBezTo>
                <a:cubicBezTo>
                  <a:pt x="568135" y="588014"/>
                  <a:pt x="568012" y="586894"/>
                  <a:pt x="567514" y="586086"/>
                </a:cubicBezTo>
                <a:cubicBezTo>
                  <a:pt x="569876" y="584034"/>
                  <a:pt x="568633" y="580987"/>
                  <a:pt x="569193" y="578252"/>
                </a:cubicBezTo>
                <a:cubicBezTo>
                  <a:pt x="570871" y="570293"/>
                  <a:pt x="574540" y="562272"/>
                  <a:pt x="575348" y="553692"/>
                </a:cubicBezTo>
                <a:cubicBezTo>
                  <a:pt x="576032" y="553629"/>
                  <a:pt x="576965" y="553816"/>
                  <a:pt x="577027" y="553194"/>
                </a:cubicBezTo>
                <a:lnTo>
                  <a:pt x="576654" y="553070"/>
                </a:lnTo>
                <a:cubicBezTo>
                  <a:pt x="577089" y="552759"/>
                  <a:pt x="577400" y="552448"/>
                  <a:pt x="577649" y="552075"/>
                </a:cubicBezTo>
                <a:cubicBezTo>
                  <a:pt x="578332" y="552075"/>
                  <a:pt x="578830" y="552324"/>
                  <a:pt x="579203" y="552635"/>
                </a:cubicBezTo>
                <a:moveTo>
                  <a:pt x="577400" y="551080"/>
                </a:moveTo>
                <a:cubicBezTo>
                  <a:pt x="577400" y="551080"/>
                  <a:pt x="577151" y="551329"/>
                  <a:pt x="577089" y="551453"/>
                </a:cubicBezTo>
                <a:cubicBezTo>
                  <a:pt x="576902" y="551702"/>
                  <a:pt x="576716" y="551951"/>
                  <a:pt x="576468" y="552137"/>
                </a:cubicBezTo>
                <a:lnTo>
                  <a:pt x="576468" y="552137"/>
                </a:lnTo>
                <a:cubicBezTo>
                  <a:pt x="576405" y="551329"/>
                  <a:pt x="575721" y="551267"/>
                  <a:pt x="575907" y="550334"/>
                </a:cubicBezTo>
                <a:cubicBezTo>
                  <a:pt x="576343" y="550521"/>
                  <a:pt x="577027" y="550396"/>
                  <a:pt x="577027" y="550894"/>
                </a:cubicBezTo>
                <a:lnTo>
                  <a:pt x="577400" y="551018"/>
                </a:lnTo>
                <a:close/>
                <a:moveTo>
                  <a:pt x="268875" y="122802"/>
                </a:moveTo>
                <a:cubicBezTo>
                  <a:pt x="267321" y="122802"/>
                  <a:pt x="264897" y="124419"/>
                  <a:pt x="267197" y="125040"/>
                </a:cubicBezTo>
                <a:cubicBezTo>
                  <a:pt x="267383" y="123921"/>
                  <a:pt x="268316" y="123548"/>
                  <a:pt x="268875" y="122802"/>
                </a:cubicBezTo>
                <a:moveTo>
                  <a:pt x="252150" y="131755"/>
                </a:moveTo>
                <a:cubicBezTo>
                  <a:pt x="253455" y="131569"/>
                  <a:pt x="254575" y="131196"/>
                  <a:pt x="254948" y="130077"/>
                </a:cubicBezTo>
                <a:cubicBezTo>
                  <a:pt x="253518" y="130139"/>
                  <a:pt x="253021" y="131072"/>
                  <a:pt x="252150" y="131755"/>
                </a:cubicBezTo>
                <a:moveTo>
                  <a:pt x="2076435" y="772618"/>
                </a:moveTo>
                <a:cubicBezTo>
                  <a:pt x="2076435" y="771499"/>
                  <a:pt x="2074321" y="773427"/>
                  <a:pt x="2073637" y="772059"/>
                </a:cubicBezTo>
                <a:cubicBezTo>
                  <a:pt x="2069285" y="764100"/>
                  <a:pt x="2062880" y="758193"/>
                  <a:pt x="2055792" y="753032"/>
                </a:cubicBezTo>
                <a:lnTo>
                  <a:pt x="2055792" y="753281"/>
                </a:lnTo>
                <a:cubicBezTo>
                  <a:pt x="2054052" y="751602"/>
                  <a:pt x="2052061" y="750172"/>
                  <a:pt x="2049885" y="749177"/>
                </a:cubicBezTo>
                <a:cubicBezTo>
                  <a:pt x="2049574" y="749053"/>
                  <a:pt x="2049264" y="749177"/>
                  <a:pt x="2049139" y="749488"/>
                </a:cubicBezTo>
                <a:cubicBezTo>
                  <a:pt x="2049015" y="749799"/>
                  <a:pt x="2049139" y="750110"/>
                  <a:pt x="2049450" y="750297"/>
                </a:cubicBezTo>
                <a:cubicBezTo>
                  <a:pt x="2051378" y="751167"/>
                  <a:pt x="2053181" y="752473"/>
                  <a:pt x="2054673" y="753903"/>
                </a:cubicBezTo>
                <a:cubicBezTo>
                  <a:pt x="2054549" y="755644"/>
                  <a:pt x="2053305" y="756141"/>
                  <a:pt x="2053057" y="757509"/>
                </a:cubicBezTo>
                <a:cubicBezTo>
                  <a:pt x="2056974" y="761489"/>
                  <a:pt x="2061450" y="764784"/>
                  <a:pt x="2063689" y="770380"/>
                </a:cubicBezTo>
                <a:cubicBezTo>
                  <a:pt x="2062445" y="768515"/>
                  <a:pt x="2060020" y="769012"/>
                  <a:pt x="2058653" y="768142"/>
                </a:cubicBezTo>
                <a:cubicBezTo>
                  <a:pt x="2056663" y="766960"/>
                  <a:pt x="2055419" y="765219"/>
                  <a:pt x="2053616" y="763105"/>
                </a:cubicBezTo>
                <a:cubicBezTo>
                  <a:pt x="2051627" y="763043"/>
                  <a:pt x="2051129" y="761551"/>
                  <a:pt x="2049139" y="761489"/>
                </a:cubicBezTo>
                <a:cubicBezTo>
                  <a:pt x="2046528" y="758566"/>
                  <a:pt x="2039191" y="751229"/>
                  <a:pt x="2035771" y="754773"/>
                </a:cubicBezTo>
                <a:cubicBezTo>
                  <a:pt x="2038072" y="756577"/>
                  <a:pt x="2042300" y="759375"/>
                  <a:pt x="2042486" y="761489"/>
                </a:cubicBezTo>
                <a:cubicBezTo>
                  <a:pt x="2038009" y="759250"/>
                  <a:pt x="2033222" y="756079"/>
                  <a:pt x="2029616" y="754152"/>
                </a:cubicBezTo>
                <a:cubicBezTo>
                  <a:pt x="2027253" y="752970"/>
                  <a:pt x="2024393" y="751540"/>
                  <a:pt x="2022901" y="750794"/>
                </a:cubicBezTo>
                <a:cubicBezTo>
                  <a:pt x="2020164" y="749488"/>
                  <a:pt x="2018175" y="751229"/>
                  <a:pt x="2016185" y="751416"/>
                </a:cubicBezTo>
                <a:cubicBezTo>
                  <a:pt x="2012952" y="751602"/>
                  <a:pt x="2011336" y="749861"/>
                  <a:pt x="2008351" y="748618"/>
                </a:cubicBezTo>
                <a:cubicBezTo>
                  <a:pt x="2002569" y="750110"/>
                  <a:pt x="1998092" y="746504"/>
                  <a:pt x="1993864" y="746877"/>
                </a:cubicBezTo>
                <a:cubicBezTo>
                  <a:pt x="1991750" y="749177"/>
                  <a:pt x="1995791" y="749675"/>
                  <a:pt x="1994983" y="750234"/>
                </a:cubicBezTo>
                <a:cubicBezTo>
                  <a:pt x="1985407" y="750359"/>
                  <a:pt x="1980247" y="746069"/>
                  <a:pt x="1973221" y="743519"/>
                </a:cubicBezTo>
                <a:cubicBezTo>
                  <a:pt x="1972910" y="744328"/>
                  <a:pt x="1972350" y="744887"/>
                  <a:pt x="1971542" y="745260"/>
                </a:cubicBezTo>
                <a:cubicBezTo>
                  <a:pt x="1971977" y="749302"/>
                  <a:pt x="1978132" y="750483"/>
                  <a:pt x="1977698" y="753592"/>
                </a:cubicBezTo>
                <a:cubicBezTo>
                  <a:pt x="1973967" y="754027"/>
                  <a:pt x="1971542" y="750670"/>
                  <a:pt x="1968744" y="751975"/>
                </a:cubicBezTo>
                <a:cubicBezTo>
                  <a:pt x="1966879" y="753965"/>
                  <a:pt x="1970858" y="754525"/>
                  <a:pt x="1969863" y="755333"/>
                </a:cubicBezTo>
                <a:cubicBezTo>
                  <a:pt x="1965635" y="755084"/>
                  <a:pt x="1962153" y="754027"/>
                  <a:pt x="1958112" y="753592"/>
                </a:cubicBezTo>
                <a:cubicBezTo>
                  <a:pt x="1957054" y="752286"/>
                  <a:pt x="1955811" y="751043"/>
                  <a:pt x="1953075" y="751416"/>
                </a:cubicBezTo>
                <a:cubicBezTo>
                  <a:pt x="1952267" y="749551"/>
                  <a:pt x="1949344" y="747561"/>
                  <a:pt x="1946919" y="749115"/>
                </a:cubicBezTo>
                <a:cubicBezTo>
                  <a:pt x="1945241" y="753219"/>
                  <a:pt x="1950402" y="754338"/>
                  <a:pt x="1952515" y="756390"/>
                </a:cubicBezTo>
                <a:cubicBezTo>
                  <a:pt x="1952827" y="757758"/>
                  <a:pt x="1953324" y="759002"/>
                  <a:pt x="1953075" y="760867"/>
                </a:cubicBezTo>
                <a:cubicBezTo>
                  <a:pt x="1955376" y="764162"/>
                  <a:pt x="1959728" y="765406"/>
                  <a:pt x="1960909" y="769820"/>
                </a:cubicBezTo>
                <a:cubicBezTo>
                  <a:pt x="1963334" y="770567"/>
                  <a:pt x="1966692" y="773427"/>
                  <a:pt x="1966505" y="774857"/>
                </a:cubicBezTo>
                <a:cubicBezTo>
                  <a:pt x="1957738" y="772618"/>
                  <a:pt x="1947479" y="771934"/>
                  <a:pt x="1940826" y="767582"/>
                </a:cubicBezTo>
                <a:cubicBezTo>
                  <a:pt x="1931375" y="769634"/>
                  <a:pt x="1929012" y="764162"/>
                  <a:pt x="1920183" y="764224"/>
                </a:cubicBezTo>
                <a:cubicBezTo>
                  <a:pt x="1920930" y="766712"/>
                  <a:pt x="1918007" y="765468"/>
                  <a:pt x="1918505" y="767582"/>
                </a:cubicBezTo>
                <a:cubicBezTo>
                  <a:pt x="1928826" y="770256"/>
                  <a:pt x="1940142" y="774484"/>
                  <a:pt x="1950899" y="774857"/>
                </a:cubicBezTo>
                <a:cubicBezTo>
                  <a:pt x="1967687" y="780764"/>
                  <a:pt x="1987211" y="783997"/>
                  <a:pt x="2006175" y="787727"/>
                </a:cubicBezTo>
                <a:cubicBezTo>
                  <a:pt x="2005553" y="790090"/>
                  <a:pt x="2008165" y="789531"/>
                  <a:pt x="2008413" y="792204"/>
                </a:cubicBezTo>
                <a:lnTo>
                  <a:pt x="2007294" y="792204"/>
                </a:lnTo>
                <a:lnTo>
                  <a:pt x="2007294" y="792391"/>
                </a:lnTo>
                <a:cubicBezTo>
                  <a:pt x="2006983" y="792391"/>
                  <a:pt x="2006610" y="792204"/>
                  <a:pt x="2006237" y="792080"/>
                </a:cubicBezTo>
                <a:cubicBezTo>
                  <a:pt x="2005864" y="791893"/>
                  <a:pt x="2005366" y="791645"/>
                  <a:pt x="2004869" y="791582"/>
                </a:cubicBezTo>
                <a:cubicBezTo>
                  <a:pt x="2004433" y="791520"/>
                  <a:pt x="2004123" y="791769"/>
                  <a:pt x="2004123" y="792142"/>
                </a:cubicBezTo>
                <a:cubicBezTo>
                  <a:pt x="2004123" y="792515"/>
                  <a:pt x="2004371" y="792888"/>
                  <a:pt x="2004745" y="792888"/>
                </a:cubicBezTo>
                <a:cubicBezTo>
                  <a:pt x="2005056" y="792888"/>
                  <a:pt x="2005366" y="793075"/>
                  <a:pt x="2005677" y="793261"/>
                </a:cubicBezTo>
                <a:cubicBezTo>
                  <a:pt x="2006175" y="793510"/>
                  <a:pt x="2006672" y="793759"/>
                  <a:pt x="2007356" y="793759"/>
                </a:cubicBezTo>
                <a:lnTo>
                  <a:pt x="2007356" y="793945"/>
                </a:lnTo>
                <a:cubicBezTo>
                  <a:pt x="2007356" y="793945"/>
                  <a:pt x="2007356" y="794443"/>
                  <a:pt x="2007356" y="794443"/>
                </a:cubicBezTo>
                <a:lnTo>
                  <a:pt x="2007356" y="794443"/>
                </a:lnTo>
                <a:cubicBezTo>
                  <a:pt x="2006299" y="794443"/>
                  <a:pt x="2005179" y="794318"/>
                  <a:pt x="2003812" y="794007"/>
                </a:cubicBezTo>
                <a:cubicBezTo>
                  <a:pt x="2003564" y="793945"/>
                  <a:pt x="2003315" y="794132"/>
                  <a:pt x="2003252" y="794380"/>
                </a:cubicBezTo>
                <a:cubicBezTo>
                  <a:pt x="2003190" y="794629"/>
                  <a:pt x="2003377" y="794878"/>
                  <a:pt x="2003625" y="794940"/>
                </a:cubicBezTo>
                <a:cubicBezTo>
                  <a:pt x="2005056" y="795313"/>
                  <a:pt x="2006299" y="795438"/>
                  <a:pt x="2007419" y="795500"/>
                </a:cubicBezTo>
                <a:lnTo>
                  <a:pt x="2007419" y="795500"/>
                </a:lnTo>
                <a:cubicBezTo>
                  <a:pt x="2008351" y="795562"/>
                  <a:pt x="2008848" y="795997"/>
                  <a:pt x="2009097" y="796743"/>
                </a:cubicBezTo>
                <a:cubicBezTo>
                  <a:pt x="2004247" y="795935"/>
                  <a:pt x="1998900" y="795686"/>
                  <a:pt x="1995169" y="793945"/>
                </a:cubicBezTo>
                <a:cubicBezTo>
                  <a:pt x="1995169" y="793013"/>
                  <a:pt x="1996723" y="793572"/>
                  <a:pt x="1996848" y="792764"/>
                </a:cubicBezTo>
                <a:cubicBezTo>
                  <a:pt x="1993366" y="791769"/>
                  <a:pt x="1988205" y="792453"/>
                  <a:pt x="1988454" y="787727"/>
                </a:cubicBezTo>
                <a:cubicBezTo>
                  <a:pt x="1983915" y="787292"/>
                  <a:pt x="1980869" y="785489"/>
                  <a:pt x="1976143" y="786670"/>
                </a:cubicBezTo>
                <a:lnTo>
                  <a:pt x="1976143" y="786670"/>
                </a:lnTo>
                <a:cubicBezTo>
                  <a:pt x="1976143" y="786670"/>
                  <a:pt x="1975770" y="786670"/>
                  <a:pt x="1975584" y="786608"/>
                </a:cubicBezTo>
                <a:cubicBezTo>
                  <a:pt x="1976205" y="784494"/>
                  <a:pt x="1974215" y="784992"/>
                  <a:pt x="1972785" y="784992"/>
                </a:cubicBezTo>
                <a:lnTo>
                  <a:pt x="1972785" y="785116"/>
                </a:lnTo>
                <a:cubicBezTo>
                  <a:pt x="1970174" y="784246"/>
                  <a:pt x="1967500" y="783810"/>
                  <a:pt x="1964826" y="783375"/>
                </a:cubicBezTo>
                <a:cubicBezTo>
                  <a:pt x="1962401" y="783002"/>
                  <a:pt x="1960163" y="782629"/>
                  <a:pt x="1957925" y="782007"/>
                </a:cubicBezTo>
                <a:cubicBezTo>
                  <a:pt x="1957490" y="781883"/>
                  <a:pt x="1957054" y="782132"/>
                  <a:pt x="1956931" y="782567"/>
                </a:cubicBezTo>
                <a:cubicBezTo>
                  <a:pt x="1956806" y="783002"/>
                  <a:pt x="1957054" y="783437"/>
                  <a:pt x="1957490" y="783562"/>
                </a:cubicBezTo>
                <a:cubicBezTo>
                  <a:pt x="1959790" y="784246"/>
                  <a:pt x="1962215" y="784619"/>
                  <a:pt x="1964578" y="784992"/>
                </a:cubicBezTo>
                <a:cubicBezTo>
                  <a:pt x="1967127" y="785365"/>
                  <a:pt x="1969801" y="785800"/>
                  <a:pt x="1972288" y="786608"/>
                </a:cubicBezTo>
                <a:lnTo>
                  <a:pt x="1972288" y="786608"/>
                </a:lnTo>
                <a:cubicBezTo>
                  <a:pt x="1972785" y="787603"/>
                  <a:pt x="1973345" y="788598"/>
                  <a:pt x="1975086" y="788349"/>
                </a:cubicBezTo>
                <a:lnTo>
                  <a:pt x="1975086" y="788349"/>
                </a:lnTo>
                <a:cubicBezTo>
                  <a:pt x="1975086" y="788349"/>
                  <a:pt x="1975521" y="788349"/>
                  <a:pt x="1975707" y="788411"/>
                </a:cubicBezTo>
                <a:cubicBezTo>
                  <a:pt x="1976205" y="789406"/>
                  <a:pt x="1978257" y="788722"/>
                  <a:pt x="1978444" y="790028"/>
                </a:cubicBezTo>
                <a:cubicBezTo>
                  <a:pt x="1969739" y="789655"/>
                  <a:pt x="1958920" y="788909"/>
                  <a:pt x="1952764" y="784370"/>
                </a:cubicBezTo>
                <a:cubicBezTo>
                  <a:pt x="1950961" y="785303"/>
                  <a:pt x="1949282" y="784619"/>
                  <a:pt x="1947728" y="783872"/>
                </a:cubicBezTo>
                <a:lnTo>
                  <a:pt x="1947604" y="783872"/>
                </a:lnTo>
                <a:cubicBezTo>
                  <a:pt x="1947604" y="783872"/>
                  <a:pt x="1947604" y="783810"/>
                  <a:pt x="1947604" y="783810"/>
                </a:cubicBezTo>
                <a:cubicBezTo>
                  <a:pt x="1947914" y="782940"/>
                  <a:pt x="1948101" y="782194"/>
                  <a:pt x="1948163" y="781448"/>
                </a:cubicBezTo>
                <a:cubicBezTo>
                  <a:pt x="1948226" y="781012"/>
                  <a:pt x="1947914" y="780701"/>
                  <a:pt x="1947542" y="780577"/>
                </a:cubicBezTo>
                <a:cubicBezTo>
                  <a:pt x="1947106" y="780515"/>
                  <a:pt x="1946796" y="780826"/>
                  <a:pt x="1946671" y="781199"/>
                </a:cubicBezTo>
                <a:cubicBezTo>
                  <a:pt x="1946609" y="781696"/>
                  <a:pt x="1946422" y="782194"/>
                  <a:pt x="1946298" y="782691"/>
                </a:cubicBezTo>
                <a:cubicBezTo>
                  <a:pt x="1940391" y="781821"/>
                  <a:pt x="1927085" y="782007"/>
                  <a:pt x="1920308" y="777655"/>
                </a:cubicBezTo>
                <a:cubicBezTo>
                  <a:pt x="1921240" y="777717"/>
                  <a:pt x="1921738" y="777282"/>
                  <a:pt x="1921986" y="776598"/>
                </a:cubicBezTo>
                <a:cubicBezTo>
                  <a:pt x="1917075" y="775789"/>
                  <a:pt x="1917821" y="776598"/>
                  <a:pt x="1914152" y="777095"/>
                </a:cubicBezTo>
                <a:cubicBezTo>
                  <a:pt x="1912349" y="776162"/>
                  <a:pt x="1916328" y="774919"/>
                  <a:pt x="1913592" y="774857"/>
                </a:cubicBezTo>
                <a:cubicBezTo>
                  <a:pt x="1907872" y="776349"/>
                  <a:pt x="1904080" y="774173"/>
                  <a:pt x="1900784" y="773240"/>
                </a:cubicBezTo>
                <a:cubicBezTo>
                  <a:pt x="1896618" y="771997"/>
                  <a:pt x="1891768" y="772183"/>
                  <a:pt x="1887416" y="770940"/>
                </a:cubicBezTo>
                <a:cubicBezTo>
                  <a:pt x="1886048" y="770567"/>
                  <a:pt x="1884991" y="769572"/>
                  <a:pt x="1883499" y="769323"/>
                </a:cubicBezTo>
                <a:cubicBezTo>
                  <a:pt x="1878524" y="768266"/>
                  <a:pt x="1873301" y="767706"/>
                  <a:pt x="1869571" y="767022"/>
                </a:cubicBezTo>
                <a:cubicBezTo>
                  <a:pt x="1862110" y="765717"/>
                  <a:pt x="1855084" y="762173"/>
                  <a:pt x="1847809" y="762048"/>
                </a:cubicBezTo>
                <a:cubicBezTo>
                  <a:pt x="1845881" y="763230"/>
                  <a:pt x="1849239" y="764349"/>
                  <a:pt x="1847996" y="765281"/>
                </a:cubicBezTo>
                <a:cubicBezTo>
                  <a:pt x="1847498" y="765281"/>
                  <a:pt x="1847125" y="765219"/>
                  <a:pt x="1846814" y="765157"/>
                </a:cubicBezTo>
                <a:cubicBezTo>
                  <a:pt x="1846566" y="765157"/>
                  <a:pt x="1846317" y="765095"/>
                  <a:pt x="1846130" y="765033"/>
                </a:cubicBezTo>
                <a:lnTo>
                  <a:pt x="1846130" y="764784"/>
                </a:lnTo>
                <a:cubicBezTo>
                  <a:pt x="1846130" y="764784"/>
                  <a:pt x="1845881" y="764784"/>
                  <a:pt x="1845881" y="764784"/>
                </a:cubicBezTo>
                <a:cubicBezTo>
                  <a:pt x="1844762" y="763603"/>
                  <a:pt x="1843083" y="763603"/>
                  <a:pt x="1841778" y="763665"/>
                </a:cubicBezTo>
                <a:cubicBezTo>
                  <a:pt x="1841529" y="763665"/>
                  <a:pt x="1841280" y="763665"/>
                  <a:pt x="1841032" y="763665"/>
                </a:cubicBezTo>
                <a:cubicBezTo>
                  <a:pt x="1841032" y="763665"/>
                  <a:pt x="1840969" y="763665"/>
                  <a:pt x="1840907" y="763665"/>
                </a:cubicBezTo>
                <a:cubicBezTo>
                  <a:pt x="1840845" y="763665"/>
                  <a:pt x="1840783" y="763727"/>
                  <a:pt x="1840658" y="763789"/>
                </a:cubicBezTo>
                <a:lnTo>
                  <a:pt x="1840658" y="763665"/>
                </a:lnTo>
                <a:cubicBezTo>
                  <a:pt x="1840534" y="762794"/>
                  <a:pt x="1839291" y="763167"/>
                  <a:pt x="1839477" y="762173"/>
                </a:cubicBezTo>
                <a:cubicBezTo>
                  <a:pt x="1840348" y="762048"/>
                  <a:pt x="1841280" y="762048"/>
                  <a:pt x="1842275" y="762173"/>
                </a:cubicBezTo>
                <a:cubicBezTo>
                  <a:pt x="1842710" y="762235"/>
                  <a:pt x="1843208" y="761986"/>
                  <a:pt x="1843270" y="761489"/>
                </a:cubicBezTo>
                <a:cubicBezTo>
                  <a:pt x="1843332" y="760991"/>
                  <a:pt x="1843021" y="760556"/>
                  <a:pt x="1842586" y="760494"/>
                </a:cubicBezTo>
                <a:cubicBezTo>
                  <a:pt x="1841280" y="760245"/>
                  <a:pt x="1840037" y="760245"/>
                  <a:pt x="1838855" y="760494"/>
                </a:cubicBezTo>
                <a:lnTo>
                  <a:pt x="1838855" y="760307"/>
                </a:lnTo>
                <a:cubicBezTo>
                  <a:pt x="1836119" y="759499"/>
                  <a:pt x="1835933" y="759126"/>
                  <a:pt x="1833322" y="760307"/>
                </a:cubicBezTo>
                <a:cubicBezTo>
                  <a:pt x="1831207" y="759996"/>
                  <a:pt x="1831083" y="757758"/>
                  <a:pt x="1829405" y="756950"/>
                </a:cubicBezTo>
                <a:cubicBezTo>
                  <a:pt x="1823497" y="755271"/>
                  <a:pt x="1818337" y="758877"/>
                  <a:pt x="1817155" y="753592"/>
                </a:cubicBezTo>
                <a:lnTo>
                  <a:pt x="1817280" y="753406"/>
                </a:lnTo>
                <a:cubicBezTo>
                  <a:pt x="1818212" y="753157"/>
                  <a:pt x="1819270" y="753032"/>
                  <a:pt x="1820202" y="753095"/>
                </a:cubicBezTo>
                <a:cubicBezTo>
                  <a:pt x="1820575" y="753095"/>
                  <a:pt x="1820948" y="752846"/>
                  <a:pt x="1820948" y="752411"/>
                </a:cubicBezTo>
                <a:cubicBezTo>
                  <a:pt x="1820948" y="752038"/>
                  <a:pt x="1820700" y="751665"/>
                  <a:pt x="1820264" y="751665"/>
                </a:cubicBezTo>
                <a:cubicBezTo>
                  <a:pt x="1819207" y="751602"/>
                  <a:pt x="1818088" y="751727"/>
                  <a:pt x="1817093" y="751975"/>
                </a:cubicBezTo>
                <a:cubicBezTo>
                  <a:pt x="1815103" y="750048"/>
                  <a:pt x="1812368" y="749861"/>
                  <a:pt x="1810378" y="750110"/>
                </a:cubicBezTo>
                <a:cubicBezTo>
                  <a:pt x="1810005" y="750110"/>
                  <a:pt x="1809694" y="750483"/>
                  <a:pt x="1809756" y="750856"/>
                </a:cubicBezTo>
                <a:cubicBezTo>
                  <a:pt x="1809756" y="751229"/>
                  <a:pt x="1810129" y="751540"/>
                  <a:pt x="1810502" y="751478"/>
                </a:cubicBezTo>
                <a:cubicBezTo>
                  <a:pt x="1812181" y="751291"/>
                  <a:pt x="1814482" y="751478"/>
                  <a:pt x="1816036" y="752970"/>
                </a:cubicBezTo>
                <a:lnTo>
                  <a:pt x="1816036" y="752970"/>
                </a:lnTo>
                <a:cubicBezTo>
                  <a:pt x="1816036" y="752970"/>
                  <a:pt x="1816036" y="752970"/>
                  <a:pt x="1816036" y="752970"/>
                </a:cubicBezTo>
                <a:cubicBezTo>
                  <a:pt x="1810814" y="752349"/>
                  <a:pt x="1808264" y="752597"/>
                  <a:pt x="1803788" y="752970"/>
                </a:cubicBezTo>
                <a:cubicBezTo>
                  <a:pt x="1801984" y="753468"/>
                  <a:pt x="1803041" y="751167"/>
                  <a:pt x="1801548" y="751354"/>
                </a:cubicBezTo>
                <a:cubicBezTo>
                  <a:pt x="1800119" y="754027"/>
                  <a:pt x="1792160" y="752349"/>
                  <a:pt x="1792036" y="754711"/>
                </a:cubicBezTo>
                <a:cubicBezTo>
                  <a:pt x="1787683" y="753157"/>
                  <a:pt x="1781714" y="756204"/>
                  <a:pt x="1780284" y="751354"/>
                </a:cubicBezTo>
                <a:cubicBezTo>
                  <a:pt x="1781652" y="751789"/>
                  <a:pt x="1783269" y="752038"/>
                  <a:pt x="1785320" y="751913"/>
                </a:cubicBezTo>
                <a:lnTo>
                  <a:pt x="1785320" y="751665"/>
                </a:lnTo>
                <a:cubicBezTo>
                  <a:pt x="1785320" y="751665"/>
                  <a:pt x="1785943" y="751789"/>
                  <a:pt x="1786253" y="751851"/>
                </a:cubicBezTo>
                <a:cubicBezTo>
                  <a:pt x="1786999" y="751913"/>
                  <a:pt x="1787683" y="752038"/>
                  <a:pt x="1788119" y="752473"/>
                </a:cubicBezTo>
                <a:cubicBezTo>
                  <a:pt x="1788243" y="752597"/>
                  <a:pt x="1788429" y="752659"/>
                  <a:pt x="1788616" y="752659"/>
                </a:cubicBezTo>
                <a:cubicBezTo>
                  <a:pt x="1788803" y="752659"/>
                  <a:pt x="1788989" y="752597"/>
                  <a:pt x="1789175" y="752411"/>
                </a:cubicBezTo>
                <a:cubicBezTo>
                  <a:pt x="1789486" y="752100"/>
                  <a:pt x="1789424" y="751665"/>
                  <a:pt x="1789175" y="751354"/>
                </a:cubicBezTo>
                <a:cubicBezTo>
                  <a:pt x="1788367" y="750608"/>
                  <a:pt x="1787373" y="750483"/>
                  <a:pt x="1786440" y="750359"/>
                </a:cubicBezTo>
                <a:cubicBezTo>
                  <a:pt x="1786191" y="750359"/>
                  <a:pt x="1786004" y="750297"/>
                  <a:pt x="1785818" y="750234"/>
                </a:cubicBezTo>
                <a:lnTo>
                  <a:pt x="1785880" y="750234"/>
                </a:lnTo>
                <a:cubicBezTo>
                  <a:pt x="1785569" y="748556"/>
                  <a:pt x="1782336" y="749675"/>
                  <a:pt x="1781590" y="748431"/>
                </a:cubicBezTo>
                <a:cubicBezTo>
                  <a:pt x="1781590" y="748431"/>
                  <a:pt x="1781590" y="748431"/>
                  <a:pt x="1781590" y="748369"/>
                </a:cubicBezTo>
                <a:lnTo>
                  <a:pt x="1781590" y="748058"/>
                </a:lnTo>
                <a:cubicBezTo>
                  <a:pt x="1781590" y="748058"/>
                  <a:pt x="1782025" y="747747"/>
                  <a:pt x="1782211" y="747623"/>
                </a:cubicBezTo>
                <a:cubicBezTo>
                  <a:pt x="1782211" y="747623"/>
                  <a:pt x="1782211" y="747623"/>
                  <a:pt x="1782274" y="747623"/>
                </a:cubicBezTo>
                <a:cubicBezTo>
                  <a:pt x="1784139" y="747934"/>
                  <a:pt x="1786004" y="748494"/>
                  <a:pt x="1787808" y="749053"/>
                </a:cubicBezTo>
                <a:cubicBezTo>
                  <a:pt x="1790481" y="749861"/>
                  <a:pt x="1793217" y="750670"/>
                  <a:pt x="1796077" y="750794"/>
                </a:cubicBezTo>
                <a:lnTo>
                  <a:pt x="1796077" y="750794"/>
                </a:lnTo>
                <a:cubicBezTo>
                  <a:pt x="1796512" y="750794"/>
                  <a:pt x="1796824" y="750483"/>
                  <a:pt x="1796885" y="750048"/>
                </a:cubicBezTo>
                <a:cubicBezTo>
                  <a:pt x="1796885" y="749613"/>
                  <a:pt x="1796575" y="749240"/>
                  <a:pt x="1796139" y="749240"/>
                </a:cubicBezTo>
                <a:cubicBezTo>
                  <a:pt x="1793466" y="749115"/>
                  <a:pt x="1790916" y="748369"/>
                  <a:pt x="1788243" y="747561"/>
                </a:cubicBezTo>
                <a:cubicBezTo>
                  <a:pt x="1786253" y="747001"/>
                  <a:pt x="1784264" y="746380"/>
                  <a:pt x="1782211" y="746069"/>
                </a:cubicBezTo>
                <a:lnTo>
                  <a:pt x="1781901" y="746069"/>
                </a:lnTo>
                <a:cubicBezTo>
                  <a:pt x="1781901" y="746069"/>
                  <a:pt x="1781403" y="746380"/>
                  <a:pt x="1781403" y="746380"/>
                </a:cubicBezTo>
                <a:cubicBezTo>
                  <a:pt x="1781093" y="746566"/>
                  <a:pt x="1780719" y="746815"/>
                  <a:pt x="1780284" y="747312"/>
                </a:cubicBezTo>
                <a:lnTo>
                  <a:pt x="1780160" y="747499"/>
                </a:lnTo>
                <a:lnTo>
                  <a:pt x="1780035" y="748183"/>
                </a:lnTo>
                <a:lnTo>
                  <a:pt x="1776864" y="748183"/>
                </a:lnTo>
                <a:cubicBezTo>
                  <a:pt x="1777735" y="745820"/>
                  <a:pt x="1776243" y="744887"/>
                  <a:pt x="1774626" y="742524"/>
                </a:cubicBezTo>
                <a:lnTo>
                  <a:pt x="1775185" y="742524"/>
                </a:lnTo>
                <a:lnTo>
                  <a:pt x="1775185" y="742524"/>
                </a:lnTo>
                <a:cubicBezTo>
                  <a:pt x="1777673" y="743519"/>
                  <a:pt x="1780284" y="744079"/>
                  <a:pt x="1782834" y="744514"/>
                </a:cubicBezTo>
                <a:cubicBezTo>
                  <a:pt x="1785694" y="745012"/>
                  <a:pt x="1788367" y="745509"/>
                  <a:pt x="1790792" y="746753"/>
                </a:cubicBezTo>
                <a:cubicBezTo>
                  <a:pt x="1790916" y="746753"/>
                  <a:pt x="1790979" y="746815"/>
                  <a:pt x="1791103" y="746815"/>
                </a:cubicBezTo>
                <a:cubicBezTo>
                  <a:pt x="1791352" y="746815"/>
                  <a:pt x="1791538" y="746690"/>
                  <a:pt x="1791662" y="746442"/>
                </a:cubicBezTo>
                <a:cubicBezTo>
                  <a:pt x="1791787" y="746131"/>
                  <a:pt x="1791662" y="745758"/>
                  <a:pt x="1791352" y="745571"/>
                </a:cubicBezTo>
                <a:cubicBezTo>
                  <a:pt x="1788740" y="744265"/>
                  <a:pt x="1785880" y="743768"/>
                  <a:pt x="1783082" y="743208"/>
                </a:cubicBezTo>
                <a:cubicBezTo>
                  <a:pt x="1780595" y="742773"/>
                  <a:pt x="1778108" y="742276"/>
                  <a:pt x="1775745" y="741281"/>
                </a:cubicBezTo>
                <a:lnTo>
                  <a:pt x="1775745" y="739664"/>
                </a:lnTo>
                <a:cubicBezTo>
                  <a:pt x="1771206" y="737550"/>
                  <a:pt x="1765548" y="738669"/>
                  <a:pt x="1761818" y="738048"/>
                </a:cubicBezTo>
                <a:cubicBezTo>
                  <a:pt x="1758024" y="737364"/>
                  <a:pt x="1755413" y="733447"/>
                  <a:pt x="1751745" y="734690"/>
                </a:cubicBezTo>
                <a:cubicBezTo>
                  <a:pt x="1751745" y="733695"/>
                  <a:pt x="1751309" y="733198"/>
                  <a:pt x="1750626" y="732949"/>
                </a:cubicBezTo>
                <a:lnTo>
                  <a:pt x="1750501" y="732949"/>
                </a:lnTo>
                <a:cubicBezTo>
                  <a:pt x="1750874" y="732203"/>
                  <a:pt x="1750874" y="731519"/>
                  <a:pt x="1750501" y="731084"/>
                </a:cubicBezTo>
                <a:lnTo>
                  <a:pt x="1750314" y="730897"/>
                </a:lnTo>
                <a:lnTo>
                  <a:pt x="1750066" y="730897"/>
                </a:lnTo>
                <a:cubicBezTo>
                  <a:pt x="1750066" y="730897"/>
                  <a:pt x="1750066" y="730897"/>
                  <a:pt x="1750066" y="730897"/>
                </a:cubicBezTo>
                <a:cubicBezTo>
                  <a:pt x="1749755" y="730897"/>
                  <a:pt x="1749506" y="730773"/>
                  <a:pt x="1749196" y="730586"/>
                </a:cubicBezTo>
                <a:cubicBezTo>
                  <a:pt x="1749009" y="730462"/>
                  <a:pt x="1748822" y="730338"/>
                  <a:pt x="1748574" y="730276"/>
                </a:cubicBezTo>
                <a:cubicBezTo>
                  <a:pt x="1748325" y="730151"/>
                  <a:pt x="1748014" y="730276"/>
                  <a:pt x="1747952" y="730586"/>
                </a:cubicBezTo>
                <a:cubicBezTo>
                  <a:pt x="1747828" y="730835"/>
                  <a:pt x="1747952" y="731146"/>
                  <a:pt x="1748263" y="731208"/>
                </a:cubicBezTo>
                <a:cubicBezTo>
                  <a:pt x="1748449" y="731270"/>
                  <a:pt x="1748574" y="731333"/>
                  <a:pt x="1748698" y="731457"/>
                </a:cubicBezTo>
                <a:cubicBezTo>
                  <a:pt x="1749009" y="731643"/>
                  <a:pt x="1749320" y="731830"/>
                  <a:pt x="1749755" y="731892"/>
                </a:cubicBezTo>
                <a:cubicBezTo>
                  <a:pt x="1749755" y="732016"/>
                  <a:pt x="1749755" y="732141"/>
                  <a:pt x="1749755" y="732327"/>
                </a:cubicBezTo>
                <a:cubicBezTo>
                  <a:pt x="1736138" y="729778"/>
                  <a:pt x="1724076" y="725612"/>
                  <a:pt x="1711081" y="722379"/>
                </a:cubicBezTo>
                <a:cubicBezTo>
                  <a:pt x="1709277" y="721757"/>
                  <a:pt x="1711453" y="720327"/>
                  <a:pt x="1708843" y="720203"/>
                </a:cubicBezTo>
                <a:cubicBezTo>
                  <a:pt x="1707413" y="719394"/>
                  <a:pt x="1705112" y="721695"/>
                  <a:pt x="1703246" y="719643"/>
                </a:cubicBezTo>
                <a:cubicBezTo>
                  <a:pt x="1704055" y="719519"/>
                  <a:pt x="1705298" y="719830"/>
                  <a:pt x="1705485" y="719021"/>
                </a:cubicBezTo>
                <a:cubicBezTo>
                  <a:pt x="1705050" y="718400"/>
                  <a:pt x="1703681" y="717778"/>
                  <a:pt x="1702811" y="717218"/>
                </a:cubicBezTo>
                <a:cubicBezTo>
                  <a:pt x="1703371" y="717405"/>
                  <a:pt x="1703806" y="717591"/>
                  <a:pt x="1703806" y="717591"/>
                </a:cubicBezTo>
                <a:cubicBezTo>
                  <a:pt x="1703806" y="717591"/>
                  <a:pt x="1708034" y="718897"/>
                  <a:pt x="1708469" y="719021"/>
                </a:cubicBezTo>
                <a:cubicBezTo>
                  <a:pt x="1708843" y="719146"/>
                  <a:pt x="1714874" y="720451"/>
                  <a:pt x="1715433" y="719830"/>
                </a:cubicBezTo>
                <a:cubicBezTo>
                  <a:pt x="1715931" y="719146"/>
                  <a:pt x="1715308" y="718151"/>
                  <a:pt x="1714749" y="717902"/>
                </a:cubicBezTo>
                <a:cubicBezTo>
                  <a:pt x="1714252" y="717591"/>
                  <a:pt x="1707413" y="714918"/>
                  <a:pt x="1707413" y="714918"/>
                </a:cubicBezTo>
                <a:cubicBezTo>
                  <a:pt x="1707413" y="714918"/>
                  <a:pt x="1707101" y="715166"/>
                  <a:pt x="1706480" y="715229"/>
                </a:cubicBezTo>
                <a:cubicBezTo>
                  <a:pt x="1706790" y="715539"/>
                  <a:pt x="1707101" y="715788"/>
                  <a:pt x="1707164" y="716286"/>
                </a:cubicBezTo>
                <a:lnTo>
                  <a:pt x="1707164" y="716410"/>
                </a:lnTo>
                <a:cubicBezTo>
                  <a:pt x="1707164" y="716410"/>
                  <a:pt x="1707039" y="716410"/>
                  <a:pt x="1706977" y="716410"/>
                </a:cubicBezTo>
                <a:cubicBezTo>
                  <a:pt x="1706728" y="716348"/>
                  <a:pt x="1706480" y="716472"/>
                  <a:pt x="1706417" y="716721"/>
                </a:cubicBezTo>
                <a:cubicBezTo>
                  <a:pt x="1706355" y="716970"/>
                  <a:pt x="1706480" y="717218"/>
                  <a:pt x="1706728" y="717280"/>
                </a:cubicBezTo>
                <a:cubicBezTo>
                  <a:pt x="1706852" y="717280"/>
                  <a:pt x="1706977" y="717343"/>
                  <a:pt x="1707101" y="717405"/>
                </a:cubicBezTo>
                <a:lnTo>
                  <a:pt x="1707101" y="717405"/>
                </a:lnTo>
                <a:cubicBezTo>
                  <a:pt x="1705547" y="716907"/>
                  <a:pt x="1703619" y="716721"/>
                  <a:pt x="1702065" y="716286"/>
                </a:cubicBezTo>
                <a:cubicBezTo>
                  <a:pt x="1701754" y="716534"/>
                  <a:pt x="1702065" y="716845"/>
                  <a:pt x="1702625" y="717156"/>
                </a:cubicBezTo>
                <a:cubicBezTo>
                  <a:pt x="1701630" y="716845"/>
                  <a:pt x="1700262" y="716410"/>
                  <a:pt x="1699578" y="716348"/>
                </a:cubicBezTo>
                <a:cubicBezTo>
                  <a:pt x="1698396" y="716161"/>
                  <a:pt x="1698024" y="715913"/>
                  <a:pt x="1697526" y="716597"/>
                </a:cubicBezTo>
                <a:cubicBezTo>
                  <a:pt x="1697029" y="717218"/>
                  <a:pt x="1698832" y="718027"/>
                  <a:pt x="1698832" y="718027"/>
                </a:cubicBezTo>
                <a:cubicBezTo>
                  <a:pt x="1698832" y="718027"/>
                  <a:pt x="1697029" y="718151"/>
                  <a:pt x="1695847" y="718027"/>
                </a:cubicBezTo>
                <a:cubicBezTo>
                  <a:pt x="1694666" y="717902"/>
                  <a:pt x="1692738" y="717343"/>
                  <a:pt x="1691060" y="716472"/>
                </a:cubicBezTo>
                <a:cubicBezTo>
                  <a:pt x="1689381" y="715539"/>
                  <a:pt x="1687329" y="715166"/>
                  <a:pt x="1685650" y="715042"/>
                </a:cubicBezTo>
                <a:cubicBezTo>
                  <a:pt x="1683972" y="714918"/>
                  <a:pt x="1684344" y="714358"/>
                  <a:pt x="1684220" y="713115"/>
                </a:cubicBezTo>
                <a:cubicBezTo>
                  <a:pt x="1684220" y="712804"/>
                  <a:pt x="1684096" y="712617"/>
                  <a:pt x="1683909" y="712431"/>
                </a:cubicBezTo>
                <a:cubicBezTo>
                  <a:pt x="1683785" y="712431"/>
                  <a:pt x="1683723" y="712368"/>
                  <a:pt x="1683598" y="712306"/>
                </a:cubicBezTo>
                <a:lnTo>
                  <a:pt x="1683723" y="712306"/>
                </a:lnTo>
                <a:cubicBezTo>
                  <a:pt x="1683101" y="711871"/>
                  <a:pt x="1681919" y="711871"/>
                  <a:pt x="1680489" y="711436"/>
                </a:cubicBezTo>
                <a:cubicBezTo>
                  <a:pt x="1678375" y="710752"/>
                  <a:pt x="1674520" y="709570"/>
                  <a:pt x="1672469" y="708576"/>
                </a:cubicBezTo>
                <a:cubicBezTo>
                  <a:pt x="1670354" y="707519"/>
                  <a:pt x="1670354" y="706772"/>
                  <a:pt x="1670914" y="706897"/>
                </a:cubicBezTo>
                <a:cubicBezTo>
                  <a:pt x="1671412" y="707021"/>
                  <a:pt x="1673215" y="707021"/>
                  <a:pt x="1674520" y="707021"/>
                </a:cubicBezTo>
                <a:cubicBezTo>
                  <a:pt x="1675826" y="707021"/>
                  <a:pt x="1677505" y="707270"/>
                  <a:pt x="1679556" y="707394"/>
                </a:cubicBezTo>
                <a:cubicBezTo>
                  <a:pt x="1681609" y="707519"/>
                  <a:pt x="1681235" y="707767"/>
                  <a:pt x="1680614" y="708576"/>
                </a:cubicBezTo>
                <a:cubicBezTo>
                  <a:pt x="1679930" y="709322"/>
                  <a:pt x="1681111" y="709197"/>
                  <a:pt x="1682417" y="709881"/>
                </a:cubicBezTo>
                <a:cubicBezTo>
                  <a:pt x="1683723" y="710503"/>
                  <a:pt x="1683288" y="709446"/>
                  <a:pt x="1683723" y="708700"/>
                </a:cubicBezTo>
                <a:cubicBezTo>
                  <a:pt x="1684096" y="707892"/>
                  <a:pt x="1686956" y="709570"/>
                  <a:pt x="1688324" y="709881"/>
                </a:cubicBezTo>
                <a:cubicBezTo>
                  <a:pt x="1689754" y="710130"/>
                  <a:pt x="1690314" y="710503"/>
                  <a:pt x="1690873" y="712306"/>
                </a:cubicBezTo>
                <a:cubicBezTo>
                  <a:pt x="1689816" y="711249"/>
                  <a:pt x="1686831" y="711747"/>
                  <a:pt x="1683723" y="712306"/>
                </a:cubicBezTo>
                <a:cubicBezTo>
                  <a:pt x="1683723" y="712368"/>
                  <a:pt x="1683847" y="712368"/>
                  <a:pt x="1683909" y="712431"/>
                </a:cubicBezTo>
                <a:cubicBezTo>
                  <a:pt x="1685712" y="713301"/>
                  <a:pt x="1687889" y="713674"/>
                  <a:pt x="1690686" y="713488"/>
                </a:cubicBezTo>
                <a:cubicBezTo>
                  <a:pt x="1690624" y="713674"/>
                  <a:pt x="1690562" y="713798"/>
                  <a:pt x="1690500" y="713985"/>
                </a:cubicBezTo>
                <a:cubicBezTo>
                  <a:pt x="1690314" y="714358"/>
                  <a:pt x="1690500" y="714856"/>
                  <a:pt x="1690873" y="715042"/>
                </a:cubicBezTo>
                <a:cubicBezTo>
                  <a:pt x="1690998" y="715042"/>
                  <a:pt x="1691122" y="715104"/>
                  <a:pt x="1691184" y="715104"/>
                </a:cubicBezTo>
                <a:cubicBezTo>
                  <a:pt x="1691495" y="715104"/>
                  <a:pt x="1691744" y="714918"/>
                  <a:pt x="1691868" y="714669"/>
                </a:cubicBezTo>
                <a:cubicBezTo>
                  <a:pt x="1691868" y="714607"/>
                  <a:pt x="1691992" y="714482"/>
                  <a:pt x="1691992" y="714358"/>
                </a:cubicBezTo>
                <a:lnTo>
                  <a:pt x="1691992" y="714607"/>
                </a:lnTo>
                <a:cubicBezTo>
                  <a:pt x="1693298" y="714856"/>
                  <a:pt x="1695909" y="716597"/>
                  <a:pt x="1697029" y="715166"/>
                </a:cubicBezTo>
                <a:cubicBezTo>
                  <a:pt x="1695661" y="714482"/>
                  <a:pt x="1694292" y="713798"/>
                  <a:pt x="1692552" y="713550"/>
                </a:cubicBezTo>
                <a:lnTo>
                  <a:pt x="1692428" y="713363"/>
                </a:lnTo>
                <a:cubicBezTo>
                  <a:pt x="1692428" y="713363"/>
                  <a:pt x="1692552" y="713115"/>
                  <a:pt x="1692614" y="712928"/>
                </a:cubicBezTo>
                <a:cubicBezTo>
                  <a:pt x="1692738" y="712679"/>
                  <a:pt x="1692614" y="712431"/>
                  <a:pt x="1692490" y="712244"/>
                </a:cubicBezTo>
                <a:cubicBezTo>
                  <a:pt x="1692614" y="712058"/>
                  <a:pt x="1692738" y="711871"/>
                  <a:pt x="1692862" y="711747"/>
                </a:cubicBezTo>
                <a:cubicBezTo>
                  <a:pt x="1693236" y="711187"/>
                  <a:pt x="1693671" y="711187"/>
                  <a:pt x="1694292" y="711871"/>
                </a:cubicBezTo>
                <a:cubicBezTo>
                  <a:pt x="1694915" y="712493"/>
                  <a:pt x="1695039" y="712617"/>
                  <a:pt x="1695599" y="713052"/>
                </a:cubicBezTo>
                <a:cubicBezTo>
                  <a:pt x="1696096" y="713425"/>
                  <a:pt x="1697278" y="713550"/>
                  <a:pt x="1698583" y="714296"/>
                </a:cubicBezTo>
                <a:cubicBezTo>
                  <a:pt x="1699826" y="715104"/>
                  <a:pt x="1699578" y="714296"/>
                  <a:pt x="1699702" y="713425"/>
                </a:cubicBezTo>
                <a:cubicBezTo>
                  <a:pt x="1699826" y="712493"/>
                  <a:pt x="1700759" y="713674"/>
                  <a:pt x="1701941" y="714047"/>
                </a:cubicBezTo>
                <a:cubicBezTo>
                  <a:pt x="1703060" y="714420"/>
                  <a:pt x="1703868" y="714856"/>
                  <a:pt x="1705298" y="715229"/>
                </a:cubicBezTo>
                <a:cubicBezTo>
                  <a:pt x="1705734" y="715353"/>
                  <a:pt x="1706169" y="715353"/>
                  <a:pt x="1706417" y="715291"/>
                </a:cubicBezTo>
                <a:cubicBezTo>
                  <a:pt x="1706044" y="714980"/>
                  <a:pt x="1705547" y="714731"/>
                  <a:pt x="1705422" y="714047"/>
                </a:cubicBezTo>
                <a:cubicBezTo>
                  <a:pt x="1705734" y="714047"/>
                  <a:pt x="1706044" y="713985"/>
                  <a:pt x="1705982" y="713612"/>
                </a:cubicBezTo>
                <a:cubicBezTo>
                  <a:pt x="1706106" y="713612"/>
                  <a:pt x="1706231" y="713612"/>
                  <a:pt x="1706293" y="713612"/>
                </a:cubicBezTo>
                <a:cubicBezTo>
                  <a:pt x="1706355" y="713612"/>
                  <a:pt x="1706417" y="713612"/>
                  <a:pt x="1706480" y="713612"/>
                </a:cubicBezTo>
                <a:cubicBezTo>
                  <a:pt x="1706790" y="713612"/>
                  <a:pt x="1707101" y="713425"/>
                  <a:pt x="1707164" y="713115"/>
                </a:cubicBezTo>
                <a:cubicBezTo>
                  <a:pt x="1707226" y="712866"/>
                  <a:pt x="1707164" y="712679"/>
                  <a:pt x="1707039" y="712493"/>
                </a:cubicBezTo>
                <a:cubicBezTo>
                  <a:pt x="1707661" y="712804"/>
                  <a:pt x="1708282" y="712928"/>
                  <a:pt x="1708905" y="712431"/>
                </a:cubicBezTo>
                <a:cubicBezTo>
                  <a:pt x="1710086" y="711560"/>
                  <a:pt x="1711081" y="711311"/>
                  <a:pt x="1711765" y="710876"/>
                </a:cubicBezTo>
                <a:cubicBezTo>
                  <a:pt x="1712386" y="710503"/>
                  <a:pt x="1713008" y="709446"/>
                  <a:pt x="1712386" y="708824"/>
                </a:cubicBezTo>
                <a:cubicBezTo>
                  <a:pt x="1711951" y="708389"/>
                  <a:pt x="1711702" y="708265"/>
                  <a:pt x="1711391" y="708078"/>
                </a:cubicBezTo>
                <a:cubicBezTo>
                  <a:pt x="1715433" y="709073"/>
                  <a:pt x="1719786" y="709633"/>
                  <a:pt x="1722086" y="712306"/>
                </a:cubicBezTo>
                <a:cubicBezTo>
                  <a:pt x="1726563" y="710876"/>
                  <a:pt x="1729796" y="713923"/>
                  <a:pt x="1735516" y="712928"/>
                </a:cubicBezTo>
                <a:cubicBezTo>
                  <a:pt x="1740056" y="716037"/>
                  <a:pt x="1745589" y="716410"/>
                  <a:pt x="1751123" y="717405"/>
                </a:cubicBezTo>
                <a:cubicBezTo>
                  <a:pt x="1753175" y="717716"/>
                  <a:pt x="1754854" y="719208"/>
                  <a:pt x="1756719" y="719643"/>
                </a:cubicBezTo>
                <a:cubicBezTo>
                  <a:pt x="1760201" y="720327"/>
                  <a:pt x="1762626" y="719830"/>
                  <a:pt x="1763994" y="720203"/>
                </a:cubicBezTo>
                <a:cubicBezTo>
                  <a:pt x="1767911" y="721198"/>
                  <a:pt x="1771766" y="721198"/>
                  <a:pt x="1775745" y="721819"/>
                </a:cubicBezTo>
                <a:cubicBezTo>
                  <a:pt x="1785445" y="723436"/>
                  <a:pt x="1795083" y="727104"/>
                  <a:pt x="1805342" y="728535"/>
                </a:cubicBezTo>
                <a:cubicBezTo>
                  <a:pt x="1808202" y="731270"/>
                  <a:pt x="1813425" y="731643"/>
                  <a:pt x="1816533" y="734193"/>
                </a:cubicBezTo>
                <a:cubicBezTo>
                  <a:pt x="1822689" y="733074"/>
                  <a:pt x="1827042" y="734815"/>
                  <a:pt x="1834690" y="734752"/>
                </a:cubicBezTo>
                <a:cubicBezTo>
                  <a:pt x="1834814" y="734815"/>
                  <a:pt x="1835000" y="734877"/>
                  <a:pt x="1835124" y="735001"/>
                </a:cubicBezTo>
                <a:cubicBezTo>
                  <a:pt x="1836803" y="738110"/>
                  <a:pt x="1843021" y="737861"/>
                  <a:pt x="1847249" y="738669"/>
                </a:cubicBezTo>
                <a:cubicBezTo>
                  <a:pt x="1850358" y="739229"/>
                  <a:pt x="1853281" y="741281"/>
                  <a:pt x="1856203" y="742027"/>
                </a:cubicBezTo>
                <a:cubicBezTo>
                  <a:pt x="1867519" y="744887"/>
                  <a:pt x="1877778" y="746566"/>
                  <a:pt x="1889157" y="747623"/>
                </a:cubicBezTo>
                <a:lnTo>
                  <a:pt x="1889157" y="747499"/>
                </a:lnTo>
                <a:cubicBezTo>
                  <a:pt x="1889841" y="747374"/>
                  <a:pt x="1890462" y="747561"/>
                  <a:pt x="1891209" y="747872"/>
                </a:cubicBezTo>
                <a:cubicBezTo>
                  <a:pt x="1891830" y="748120"/>
                  <a:pt x="1892576" y="748369"/>
                  <a:pt x="1893322" y="748369"/>
                </a:cubicBezTo>
                <a:cubicBezTo>
                  <a:pt x="1893447" y="748369"/>
                  <a:pt x="1893571" y="748369"/>
                  <a:pt x="1893634" y="748369"/>
                </a:cubicBezTo>
                <a:cubicBezTo>
                  <a:pt x="1894006" y="748369"/>
                  <a:pt x="1894317" y="747996"/>
                  <a:pt x="1894255" y="747623"/>
                </a:cubicBezTo>
                <a:cubicBezTo>
                  <a:pt x="1894255" y="747250"/>
                  <a:pt x="1893945" y="746939"/>
                  <a:pt x="1893509" y="747001"/>
                </a:cubicBezTo>
                <a:cubicBezTo>
                  <a:pt x="1892887" y="747063"/>
                  <a:pt x="1892328" y="746815"/>
                  <a:pt x="1891644" y="746566"/>
                </a:cubicBezTo>
                <a:cubicBezTo>
                  <a:pt x="1890897" y="746255"/>
                  <a:pt x="1890028" y="746006"/>
                  <a:pt x="1889033" y="746069"/>
                </a:cubicBezTo>
                <a:lnTo>
                  <a:pt x="1889033" y="745944"/>
                </a:lnTo>
                <a:cubicBezTo>
                  <a:pt x="1888162" y="744638"/>
                  <a:pt x="1887042" y="745696"/>
                  <a:pt x="1885737" y="745385"/>
                </a:cubicBezTo>
                <a:cubicBezTo>
                  <a:pt x="1881385" y="744265"/>
                  <a:pt x="1876597" y="741903"/>
                  <a:pt x="1873426" y="740908"/>
                </a:cubicBezTo>
                <a:cubicBezTo>
                  <a:pt x="1870566" y="739975"/>
                  <a:pt x="1867208" y="740846"/>
                  <a:pt x="1865032" y="740348"/>
                </a:cubicBezTo>
                <a:cubicBezTo>
                  <a:pt x="1862607" y="739789"/>
                  <a:pt x="1860679" y="737799"/>
                  <a:pt x="1858316" y="736991"/>
                </a:cubicBezTo>
                <a:cubicBezTo>
                  <a:pt x="1857260" y="736618"/>
                  <a:pt x="1856140" y="737302"/>
                  <a:pt x="1854959" y="736991"/>
                </a:cubicBezTo>
                <a:cubicBezTo>
                  <a:pt x="1852161" y="736245"/>
                  <a:pt x="1850172" y="734566"/>
                  <a:pt x="1847125" y="734193"/>
                </a:cubicBezTo>
                <a:cubicBezTo>
                  <a:pt x="1843705" y="733757"/>
                  <a:pt x="1840409" y="734628"/>
                  <a:pt x="1836492" y="733633"/>
                </a:cubicBezTo>
                <a:lnTo>
                  <a:pt x="1836431" y="733633"/>
                </a:lnTo>
                <a:cubicBezTo>
                  <a:pt x="1836431" y="733633"/>
                  <a:pt x="1836431" y="733633"/>
                  <a:pt x="1836306" y="733633"/>
                </a:cubicBezTo>
                <a:cubicBezTo>
                  <a:pt x="1835995" y="733384"/>
                  <a:pt x="1835685" y="733260"/>
                  <a:pt x="1835373" y="733136"/>
                </a:cubicBezTo>
                <a:lnTo>
                  <a:pt x="1835373" y="733136"/>
                </a:lnTo>
                <a:cubicBezTo>
                  <a:pt x="1834565" y="732452"/>
                  <a:pt x="1835124" y="730400"/>
                  <a:pt x="1833694" y="730400"/>
                </a:cubicBezTo>
                <a:cubicBezTo>
                  <a:pt x="1832699" y="733260"/>
                  <a:pt x="1831705" y="729778"/>
                  <a:pt x="1832451" y="729778"/>
                </a:cubicBezTo>
                <a:cubicBezTo>
                  <a:pt x="1829653" y="728721"/>
                  <a:pt x="1825176" y="729405"/>
                  <a:pt x="1824181" y="725861"/>
                </a:cubicBezTo>
                <a:cubicBezTo>
                  <a:pt x="1818150" y="725550"/>
                  <a:pt x="1814979" y="722441"/>
                  <a:pt x="1808575" y="722503"/>
                </a:cubicBezTo>
                <a:cubicBezTo>
                  <a:pt x="1793030" y="716348"/>
                  <a:pt x="1775310" y="715353"/>
                  <a:pt x="1758895" y="709757"/>
                </a:cubicBezTo>
                <a:lnTo>
                  <a:pt x="1758770" y="710068"/>
                </a:lnTo>
                <a:cubicBezTo>
                  <a:pt x="1758024" y="709446"/>
                  <a:pt x="1756968" y="709135"/>
                  <a:pt x="1755973" y="709446"/>
                </a:cubicBezTo>
                <a:lnTo>
                  <a:pt x="1756097" y="709197"/>
                </a:lnTo>
                <a:cubicBezTo>
                  <a:pt x="1743413" y="705591"/>
                  <a:pt x="1730293" y="702233"/>
                  <a:pt x="1717547" y="698565"/>
                </a:cubicBezTo>
                <a:cubicBezTo>
                  <a:pt x="1716303" y="699373"/>
                  <a:pt x="1718231" y="699933"/>
                  <a:pt x="1716987" y="700306"/>
                </a:cubicBezTo>
                <a:cubicBezTo>
                  <a:pt x="1714998" y="699498"/>
                  <a:pt x="1712760" y="698938"/>
                  <a:pt x="1711951" y="696886"/>
                </a:cubicBezTo>
                <a:cubicBezTo>
                  <a:pt x="1702873" y="694399"/>
                  <a:pt x="1692179" y="691477"/>
                  <a:pt x="1685153" y="687373"/>
                </a:cubicBezTo>
                <a:cubicBezTo>
                  <a:pt x="1681795" y="685446"/>
                  <a:pt x="1678687" y="684948"/>
                  <a:pt x="1674520" y="683456"/>
                </a:cubicBezTo>
                <a:cubicBezTo>
                  <a:pt x="1663826" y="679787"/>
                  <a:pt x="1652137" y="675622"/>
                  <a:pt x="1641566" y="671767"/>
                </a:cubicBezTo>
                <a:cubicBezTo>
                  <a:pt x="1637276" y="670150"/>
                  <a:pt x="1633359" y="667601"/>
                  <a:pt x="1629317" y="666108"/>
                </a:cubicBezTo>
                <a:cubicBezTo>
                  <a:pt x="1626271" y="665051"/>
                  <a:pt x="1622602" y="665549"/>
                  <a:pt x="1620364" y="662751"/>
                </a:cubicBezTo>
                <a:cubicBezTo>
                  <a:pt x="1617255" y="662689"/>
                  <a:pt x="1612965" y="660886"/>
                  <a:pt x="1613089" y="659393"/>
                </a:cubicBezTo>
                <a:cubicBezTo>
                  <a:pt x="1640758" y="669217"/>
                  <a:pt x="1666873" y="680409"/>
                  <a:pt x="1697401" y="687311"/>
                </a:cubicBezTo>
                <a:lnTo>
                  <a:pt x="1697401" y="687311"/>
                </a:lnTo>
                <a:cubicBezTo>
                  <a:pt x="1697401" y="687311"/>
                  <a:pt x="1697713" y="687435"/>
                  <a:pt x="1697899" y="687497"/>
                </a:cubicBezTo>
                <a:cubicBezTo>
                  <a:pt x="1698334" y="687684"/>
                  <a:pt x="1698770" y="687808"/>
                  <a:pt x="1699205" y="687933"/>
                </a:cubicBezTo>
                <a:cubicBezTo>
                  <a:pt x="1699267" y="687933"/>
                  <a:pt x="1699329" y="687933"/>
                  <a:pt x="1699391" y="687933"/>
                </a:cubicBezTo>
                <a:cubicBezTo>
                  <a:pt x="1699764" y="687933"/>
                  <a:pt x="1700138" y="687684"/>
                  <a:pt x="1700200" y="687249"/>
                </a:cubicBezTo>
                <a:cubicBezTo>
                  <a:pt x="1700324" y="686814"/>
                  <a:pt x="1700013" y="686316"/>
                  <a:pt x="1699578" y="686254"/>
                </a:cubicBezTo>
                <a:cubicBezTo>
                  <a:pt x="1699205" y="686192"/>
                  <a:pt x="1698894" y="686067"/>
                  <a:pt x="1698521" y="685943"/>
                </a:cubicBezTo>
                <a:cubicBezTo>
                  <a:pt x="1698334" y="685881"/>
                  <a:pt x="1698147" y="685819"/>
                  <a:pt x="1697961" y="685757"/>
                </a:cubicBezTo>
                <a:cubicBezTo>
                  <a:pt x="1686769" y="680098"/>
                  <a:pt x="1671971" y="678233"/>
                  <a:pt x="1661090" y="672388"/>
                </a:cubicBezTo>
                <a:lnTo>
                  <a:pt x="1663328" y="672388"/>
                </a:lnTo>
                <a:cubicBezTo>
                  <a:pt x="1665256" y="673383"/>
                  <a:pt x="1667370" y="674005"/>
                  <a:pt x="1669421" y="674627"/>
                </a:cubicBezTo>
                <a:cubicBezTo>
                  <a:pt x="1671971" y="675373"/>
                  <a:pt x="1674334" y="676057"/>
                  <a:pt x="1676324" y="677363"/>
                </a:cubicBezTo>
                <a:cubicBezTo>
                  <a:pt x="1676448" y="677425"/>
                  <a:pt x="1676572" y="677487"/>
                  <a:pt x="1676697" y="677487"/>
                </a:cubicBezTo>
                <a:cubicBezTo>
                  <a:pt x="1676883" y="677487"/>
                  <a:pt x="1677132" y="677363"/>
                  <a:pt x="1677256" y="677176"/>
                </a:cubicBezTo>
                <a:cubicBezTo>
                  <a:pt x="1677443" y="676865"/>
                  <a:pt x="1677380" y="676492"/>
                  <a:pt x="1677070" y="676243"/>
                </a:cubicBezTo>
                <a:cubicBezTo>
                  <a:pt x="1674893" y="674813"/>
                  <a:pt x="1672282" y="674067"/>
                  <a:pt x="1669795" y="673321"/>
                </a:cubicBezTo>
                <a:cubicBezTo>
                  <a:pt x="1667557" y="672699"/>
                  <a:pt x="1665318" y="672015"/>
                  <a:pt x="1663390" y="670896"/>
                </a:cubicBezTo>
                <a:cubicBezTo>
                  <a:pt x="1663390" y="670896"/>
                  <a:pt x="1663390" y="670896"/>
                  <a:pt x="1663390" y="670896"/>
                </a:cubicBezTo>
                <a:cubicBezTo>
                  <a:pt x="1662147" y="670150"/>
                  <a:pt x="1660717" y="669653"/>
                  <a:pt x="1658852" y="669528"/>
                </a:cubicBezTo>
                <a:lnTo>
                  <a:pt x="1658789" y="669528"/>
                </a:lnTo>
                <a:cubicBezTo>
                  <a:pt x="1657546" y="668906"/>
                  <a:pt x="1656054" y="668222"/>
                  <a:pt x="1654437" y="668533"/>
                </a:cubicBezTo>
                <a:lnTo>
                  <a:pt x="1654437" y="668409"/>
                </a:lnTo>
                <a:cubicBezTo>
                  <a:pt x="1653193" y="666668"/>
                  <a:pt x="1650333" y="666606"/>
                  <a:pt x="1648344" y="665549"/>
                </a:cubicBezTo>
                <a:lnTo>
                  <a:pt x="1648344" y="665549"/>
                </a:lnTo>
                <a:cubicBezTo>
                  <a:pt x="1648344" y="665549"/>
                  <a:pt x="1648468" y="665238"/>
                  <a:pt x="1648530" y="665051"/>
                </a:cubicBezTo>
                <a:cubicBezTo>
                  <a:pt x="1648779" y="665051"/>
                  <a:pt x="1649028" y="665051"/>
                  <a:pt x="1649214" y="665051"/>
                </a:cubicBezTo>
                <a:cubicBezTo>
                  <a:pt x="1649463" y="665051"/>
                  <a:pt x="1649712" y="665051"/>
                  <a:pt x="1649960" y="665051"/>
                </a:cubicBezTo>
                <a:cubicBezTo>
                  <a:pt x="1650209" y="665051"/>
                  <a:pt x="1650333" y="664989"/>
                  <a:pt x="1650458" y="664865"/>
                </a:cubicBezTo>
                <a:lnTo>
                  <a:pt x="1655370" y="666108"/>
                </a:lnTo>
                <a:cubicBezTo>
                  <a:pt x="1655370" y="666108"/>
                  <a:pt x="1654934" y="665673"/>
                  <a:pt x="1653816" y="665176"/>
                </a:cubicBezTo>
                <a:cubicBezTo>
                  <a:pt x="1652696" y="664678"/>
                  <a:pt x="1652945" y="664554"/>
                  <a:pt x="1651391" y="663808"/>
                </a:cubicBezTo>
                <a:cubicBezTo>
                  <a:pt x="1649836" y="663062"/>
                  <a:pt x="1648405" y="663124"/>
                  <a:pt x="1646851" y="662626"/>
                </a:cubicBezTo>
                <a:cubicBezTo>
                  <a:pt x="1645297" y="662129"/>
                  <a:pt x="1645981" y="662316"/>
                  <a:pt x="1643991" y="661072"/>
                </a:cubicBezTo>
                <a:cubicBezTo>
                  <a:pt x="1642002" y="659891"/>
                  <a:pt x="1642126" y="660388"/>
                  <a:pt x="1642126" y="660388"/>
                </a:cubicBezTo>
                <a:cubicBezTo>
                  <a:pt x="1642126" y="660388"/>
                  <a:pt x="1643307" y="661321"/>
                  <a:pt x="1644302" y="661818"/>
                </a:cubicBezTo>
                <a:cubicBezTo>
                  <a:pt x="1645235" y="662316"/>
                  <a:pt x="1645608" y="662813"/>
                  <a:pt x="1646354" y="663186"/>
                </a:cubicBezTo>
                <a:cubicBezTo>
                  <a:pt x="1646727" y="663373"/>
                  <a:pt x="1647162" y="663621"/>
                  <a:pt x="1647536" y="663870"/>
                </a:cubicBezTo>
                <a:cubicBezTo>
                  <a:pt x="1647287" y="664243"/>
                  <a:pt x="1647100" y="664616"/>
                  <a:pt x="1646913" y="665114"/>
                </a:cubicBezTo>
                <a:cubicBezTo>
                  <a:pt x="1646603" y="664989"/>
                  <a:pt x="1646229" y="664865"/>
                  <a:pt x="1645919" y="664740"/>
                </a:cubicBezTo>
                <a:cubicBezTo>
                  <a:pt x="1644613" y="664181"/>
                  <a:pt x="1643121" y="663683"/>
                  <a:pt x="1641566" y="663994"/>
                </a:cubicBezTo>
                <a:lnTo>
                  <a:pt x="1641566" y="663870"/>
                </a:lnTo>
                <a:cubicBezTo>
                  <a:pt x="1641069" y="662564"/>
                  <a:pt x="1639701" y="662005"/>
                  <a:pt x="1637711" y="662129"/>
                </a:cubicBezTo>
                <a:lnTo>
                  <a:pt x="1637711" y="662253"/>
                </a:lnTo>
                <a:cubicBezTo>
                  <a:pt x="1636717" y="661818"/>
                  <a:pt x="1635597" y="661507"/>
                  <a:pt x="1634478" y="661321"/>
                </a:cubicBezTo>
                <a:cubicBezTo>
                  <a:pt x="1633918" y="660512"/>
                  <a:pt x="1632986" y="660139"/>
                  <a:pt x="1632177" y="659828"/>
                </a:cubicBezTo>
                <a:cubicBezTo>
                  <a:pt x="1631991" y="659766"/>
                  <a:pt x="1631742" y="659704"/>
                  <a:pt x="1631556" y="659580"/>
                </a:cubicBezTo>
                <a:cubicBezTo>
                  <a:pt x="1631556" y="659580"/>
                  <a:pt x="1631556" y="659580"/>
                  <a:pt x="1631493" y="659580"/>
                </a:cubicBezTo>
                <a:lnTo>
                  <a:pt x="1631618" y="659331"/>
                </a:lnTo>
                <a:cubicBezTo>
                  <a:pt x="1625587" y="657279"/>
                  <a:pt x="1619182" y="655663"/>
                  <a:pt x="1614519" y="652181"/>
                </a:cubicBezTo>
                <a:cubicBezTo>
                  <a:pt x="1614519" y="652056"/>
                  <a:pt x="1614581" y="651932"/>
                  <a:pt x="1614644" y="651808"/>
                </a:cubicBezTo>
                <a:cubicBezTo>
                  <a:pt x="1617317" y="652305"/>
                  <a:pt x="1619804" y="653362"/>
                  <a:pt x="1622416" y="654419"/>
                </a:cubicBezTo>
                <a:cubicBezTo>
                  <a:pt x="1624654" y="655352"/>
                  <a:pt x="1626955" y="656347"/>
                  <a:pt x="1629504" y="656968"/>
                </a:cubicBezTo>
                <a:cubicBezTo>
                  <a:pt x="1629566" y="656968"/>
                  <a:pt x="1629629" y="656968"/>
                  <a:pt x="1629691" y="656968"/>
                </a:cubicBezTo>
                <a:cubicBezTo>
                  <a:pt x="1630001" y="656968"/>
                  <a:pt x="1630312" y="656720"/>
                  <a:pt x="1630437" y="656409"/>
                </a:cubicBezTo>
                <a:cubicBezTo>
                  <a:pt x="1630561" y="656036"/>
                  <a:pt x="1630312" y="655600"/>
                  <a:pt x="1629877" y="655476"/>
                </a:cubicBezTo>
                <a:cubicBezTo>
                  <a:pt x="1627452" y="654916"/>
                  <a:pt x="1625213" y="653922"/>
                  <a:pt x="1623037" y="652989"/>
                </a:cubicBezTo>
                <a:cubicBezTo>
                  <a:pt x="1620426" y="651870"/>
                  <a:pt x="1617752" y="650751"/>
                  <a:pt x="1614830" y="650253"/>
                </a:cubicBezTo>
                <a:cubicBezTo>
                  <a:pt x="1614830" y="650253"/>
                  <a:pt x="1614830" y="650253"/>
                  <a:pt x="1614830" y="650253"/>
                </a:cubicBezTo>
                <a:cubicBezTo>
                  <a:pt x="1612840" y="649072"/>
                  <a:pt x="1610726" y="648326"/>
                  <a:pt x="1608613" y="647642"/>
                </a:cubicBezTo>
                <a:cubicBezTo>
                  <a:pt x="1608115" y="647455"/>
                  <a:pt x="1607618" y="647269"/>
                  <a:pt x="1607120" y="647144"/>
                </a:cubicBezTo>
                <a:lnTo>
                  <a:pt x="1607120" y="647144"/>
                </a:lnTo>
                <a:cubicBezTo>
                  <a:pt x="1605566" y="646212"/>
                  <a:pt x="1604011" y="645341"/>
                  <a:pt x="1602084" y="644844"/>
                </a:cubicBezTo>
                <a:lnTo>
                  <a:pt x="1602084" y="644844"/>
                </a:lnTo>
                <a:cubicBezTo>
                  <a:pt x="1601711" y="644719"/>
                  <a:pt x="1601338" y="644533"/>
                  <a:pt x="1600965" y="644408"/>
                </a:cubicBezTo>
                <a:lnTo>
                  <a:pt x="1600903" y="644408"/>
                </a:lnTo>
                <a:cubicBezTo>
                  <a:pt x="1600903" y="644408"/>
                  <a:pt x="1600965" y="644346"/>
                  <a:pt x="1600965" y="644346"/>
                </a:cubicBezTo>
                <a:cubicBezTo>
                  <a:pt x="1600840" y="643911"/>
                  <a:pt x="1600467" y="643725"/>
                  <a:pt x="1599845" y="643787"/>
                </a:cubicBezTo>
                <a:lnTo>
                  <a:pt x="1599845" y="644098"/>
                </a:lnTo>
                <a:cubicBezTo>
                  <a:pt x="1597483" y="643289"/>
                  <a:pt x="1595120" y="642294"/>
                  <a:pt x="1592881" y="641300"/>
                </a:cubicBezTo>
                <a:cubicBezTo>
                  <a:pt x="1589835" y="639994"/>
                  <a:pt x="1586726" y="638626"/>
                  <a:pt x="1583555" y="637756"/>
                </a:cubicBezTo>
                <a:cubicBezTo>
                  <a:pt x="1583430" y="637756"/>
                  <a:pt x="1583244" y="637756"/>
                  <a:pt x="1583119" y="637756"/>
                </a:cubicBezTo>
                <a:lnTo>
                  <a:pt x="1583119" y="637569"/>
                </a:lnTo>
                <a:cubicBezTo>
                  <a:pt x="1578145" y="635393"/>
                  <a:pt x="1573233" y="632781"/>
                  <a:pt x="1568011" y="630294"/>
                </a:cubicBezTo>
                <a:cubicBezTo>
                  <a:pt x="1562850" y="627931"/>
                  <a:pt x="1556508" y="626812"/>
                  <a:pt x="1552963" y="622522"/>
                </a:cubicBezTo>
                <a:cubicBezTo>
                  <a:pt x="1555700" y="621714"/>
                  <a:pt x="1558187" y="620657"/>
                  <a:pt x="1560238" y="619164"/>
                </a:cubicBezTo>
                <a:lnTo>
                  <a:pt x="1560238" y="618978"/>
                </a:lnTo>
                <a:cubicBezTo>
                  <a:pt x="1560860" y="618854"/>
                  <a:pt x="1561419" y="618791"/>
                  <a:pt x="1561979" y="618729"/>
                </a:cubicBezTo>
                <a:cubicBezTo>
                  <a:pt x="1562352" y="618729"/>
                  <a:pt x="1562663" y="618356"/>
                  <a:pt x="1562663" y="617983"/>
                </a:cubicBezTo>
                <a:cubicBezTo>
                  <a:pt x="1562663" y="617610"/>
                  <a:pt x="1562290" y="617299"/>
                  <a:pt x="1561917" y="617299"/>
                </a:cubicBezTo>
                <a:cubicBezTo>
                  <a:pt x="1561419" y="617299"/>
                  <a:pt x="1560860" y="617423"/>
                  <a:pt x="1560238" y="617548"/>
                </a:cubicBezTo>
                <a:lnTo>
                  <a:pt x="1560238" y="617423"/>
                </a:lnTo>
                <a:cubicBezTo>
                  <a:pt x="1559679" y="614999"/>
                  <a:pt x="1564528" y="616429"/>
                  <a:pt x="1567513" y="616366"/>
                </a:cubicBezTo>
                <a:cubicBezTo>
                  <a:pt x="1569503" y="615683"/>
                  <a:pt x="1569378" y="613009"/>
                  <a:pt x="1571431" y="612449"/>
                </a:cubicBezTo>
                <a:cubicBezTo>
                  <a:pt x="1571990" y="613382"/>
                  <a:pt x="1573171" y="614066"/>
                  <a:pt x="1574228" y="612947"/>
                </a:cubicBezTo>
                <a:cubicBezTo>
                  <a:pt x="1575409" y="613071"/>
                  <a:pt x="1574477" y="611019"/>
                  <a:pt x="1574788" y="610149"/>
                </a:cubicBezTo>
                <a:cubicBezTo>
                  <a:pt x="1591638" y="601630"/>
                  <a:pt x="1610229" y="594915"/>
                  <a:pt x="1626084" y="585402"/>
                </a:cubicBezTo>
                <a:cubicBezTo>
                  <a:pt x="1626084" y="585402"/>
                  <a:pt x="1626084" y="585402"/>
                  <a:pt x="1626084" y="585402"/>
                </a:cubicBezTo>
                <a:cubicBezTo>
                  <a:pt x="1626084" y="585402"/>
                  <a:pt x="1626208" y="585402"/>
                  <a:pt x="1626271" y="585402"/>
                </a:cubicBezTo>
                <a:cubicBezTo>
                  <a:pt x="1626892" y="585091"/>
                  <a:pt x="1627576" y="584780"/>
                  <a:pt x="1628198" y="584469"/>
                </a:cubicBezTo>
                <a:cubicBezTo>
                  <a:pt x="1631680" y="582853"/>
                  <a:pt x="1635286" y="581174"/>
                  <a:pt x="1638333" y="578936"/>
                </a:cubicBezTo>
                <a:cubicBezTo>
                  <a:pt x="1638519" y="578811"/>
                  <a:pt x="1638519" y="578563"/>
                  <a:pt x="1638395" y="578438"/>
                </a:cubicBezTo>
                <a:cubicBezTo>
                  <a:pt x="1638271" y="578314"/>
                  <a:pt x="1638022" y="578252"/>
                  <a:pt x="1637898" y="578376"/>
                </a:cubicBezTo>
                <a:cubicBezTo>
                  <a:pt x="1634976" y="580614"/>
                  <a:pt x="1631369" y="582231"/>
                  <a:pt x="1627887" y="583848"/>
                </a:cubicBezTo>
                <a:cubicBezTo>
                  <a:pt x="1627266" y="584159"/>
                  <a:pt x="1626706" y="584407"/>
                  <a:pt x="1626084" y="584718"/>
                </a:cubicBezTo>
                <a:lnTo>
                  <a:pt x="1626084" y="584594"/>
                </a:lnTo>
                <a:cubicBezTo>
                  <a:pt x="1625774" y="583288"/>
                  <a:pt x="1630188" y="580987"/>
                  <a:pt x="1632800" y="579495"/>
                </a:cubicBezTo>
                <a:cubicBezTo>
                  <a:pt x="1644675" y="572967"/>
                  <a:pt x="1657484" y="566500"/>
                  <a:pt x="1668552" y="560034"/>
                </a:cubicBezTo>
                <a:cubicBezTo>
                  <a:pt x="1672469" y="557671"/>
                  <a:pt x="1675888" y="554189"/>
                  <a:pt x="1680303" y="554376"/>
                </a:cubicBezTo>
                <a:lnTo>
                  <a:pt x="1680489" y="554376"/>
                </a:lnTo>
                <a:cubicBezTo>
                  <a:pt x="1680303" y="554749"/>
                  <a:pt x="1679992" y="554935"/>
                  <a:pt x="1679494" y="555122"/>
                </a:cubicBezTo>
                <a:cubicBezTo>
                  <a:pt x="1678997" y="555308"/>
                  <a:pt x="1678375" y="555557"/>
                  <a:pt x="1678064" y="556179"/>
                </a:cubicBezTo>
                <a:cubicBezTo>
                  <a:pt x="1677940" y="556365"/>
                  <a:pt x="1678064" y="556552"/>
                  <a:pt x="1678189" y="556614"/>
                </a:cubicBezTo>
                <a:cubicBezTo>
                  <a:pt x="1678189" y="556614"/>
                  <a:pt x="1678313" y="556614"/>
                  <a:pt x="1678313" y="556614"/>
                </a:cubicBezTo>
                <a:cubicBezTo>
                  <a:pt x="1678438" y="556614"/>
                  <a:pt x="1678562" y="556614"/>
                  <a:pt x="1678624" y="556427"/>
                </a:cubicBezTo>
                <a:cubicBezTo>
                  <a:pt x="1678873" y="555992"/>
                  <a:pt x="1679246" y="555868"/>
                  <a:pt x="1679743" y="555681"/>
                </a:cubicBezTo>
                <a:cubicBezTo>
                  <a:pt x="1680179" y="555495"/>
                  <a:pt x="1680676" y="555246"/>
                  <a:pt x="1680987" y="554811"/>
                </a:cubicBezTo>
                <a:cubicBezTo>
                  <a:pt x="1682168" y="554002"/>
                  <a:pt x="1683411" y="553319"/>
                  <a:pt x="1684406" y="552448"/>
                </a:cubicBezTo>
                <a:cubicBezTo>
                  <a:pt x="1686520" y="551888"/>
                  <a:pt x="1688386" y="550645"/>
                  <a:pt x="1690189" y="549464"/>
                </a:cubicBezTo>
                <a:cubicBezTo>
                  <a:pt x="1691122" y="548842"/>
                  <a:pt x="1692054" y="548220"/>
                  <a:pt x="1692987" y="547723"/>
                </a:cubicBezTo>
                <a:cubicBezTo>
                  <a:pt x="1693174" y="547598"/>
                  <a:pt x="1693236" y="547412"/>
                  <a:pt x="1693111" y="547225"/>
                </a:cubicBezTo>
                <a:cubicBezTo>
                  <a:pt x="1693049" y="547039"/>
                  <a:pt x="1692800" y="546976"/>
                  <a:pt x="1692677" y="547101"/>
                </a:cubicBezTo>
                <a:cubicBezTo>
                  <a:pt x="1691681" y="547660"/>
                  <a:pt x="1690749" y="548282"/>
                  <a:pt x="1689816" y="548904"/>
                </a:cubicBezTo>
                <a:cubicBezTo>
                  <a:pt x="1688075" y="550085"/>
                  <a:pt x="1686272" y="551267"/>
                  <a:pt x="1684220" y="551826"/>
                </a:cubicBezTo>
                <a:lnTo>
                  <a:pt x="1684220" y="551578"/>
                </a:lnTo>
                <a:cubicBezTo>
                  <a:pt x="1685961" y="548904"/>
                  <a:pt x="1689691" y="547785"/>
                  <a:pt x="1692614" y="546044"/>
                </a:cubicBezTo>
                <a:cubicBezTo>
                  <a:pt x="1695536" y="544241"/>
                  <a:pt x="1698210" y="542624"/>
                  <a:pt x="1701008" y="540945"/>
                </a:cubicBezTo>
                <a:cubicBezTo>
                  <a:pt x="1714376" y="532987"/>
                  <a:pt x="1725506" y="525898"/>
                  <a:pt x="1737879" y="517566"/>
                </a:cubicBezTo>
                <a:cubicBezTo>
                  <a:pt x="1743848" y="513463"/>
                  <a:pt x="1749382" y="508675"/>
                  <a:pt x="1755164" y="504696"/>
                </a:cubicBezTo>
                <a:cubicBezTo>
                  <a:pt x="1788927" y="481255"/>
                  <a:pt x="1821632" y="454456"/>
                  <a:pt x="1851167" y="427658"/>
                </a:cubicBezTo>
                <a:cubicBezTo>
                  <a:pt x="1852597" y="426352"/>
                  <a:pt x="1854399" y="425420"/>
                  <a:pt x="1855643" y="424300"/>
                </a:cubicBezTo>
                <a:cubicBezTo>
                  <a:pt x="1857322" y="422684"/>
                  <a:pt x="1857944" y="420321"/>
                  <a:pt x="1859560" y="418642"/>
                </a:cubicBezTo>
                <a:cubicBezTo>
                  <a:pt x="1865094" y="413171"/>
                  <a:pt x="1871374" y="408445"/>
                  <a:pt x="1876846" y="402538"/>
                </a:cubicBezTo>
                <a:cubicBezTo>
                  <a:pt x="1882193" y="396694"/>
                  <a:pt x="1887291" y="390041"/>
                  <a:pt x="1893012" y="384693"/>
                </a:cubicBezTo>
                <a:cubicBezTo>
                  <a:pt x="1894504" y="383263"/>
                  <a:pt x="1896680" y="382268"/>
                  <a:pt x="1898048" y="380714"/>
                </a:cubicBezTo>
                <a:cubicBezTo>
                  <a:pt x="1903955" y="374123"/>
                  <a:pt x="1908432" y="366040"/>
                  <a:pt x="1913095" y="358952"/>
                </a:cubicBezTo>
                <a:cubicBezTo>
                  <a:pt x="1914961" y="356216"/>
                  <a:pt x="1917199" y="353978"/>
                  <a:pt x="1917572" y="350620"/>
                </a:cubicBezTo>
                <a:cubicBezTo>
                  <a:pt x="1925157" y="341915"/>
                  <a:pt x="1931189" y="329666"/>
                  <a:pt x="1935417" y="318163"/>
                </a:cubicBezTo>
                <a:cubicBezTo>
                  <a:pt x="1936847" y="314308"/>
                  <a:pt x="1937407" y="309459"/>
                  <a:pt x="1941013" y="307034"/>
                </a:cubicBezTo>
                <a:lnTo>
                  <a:pt x="1941013" y="309272"/>
                </a:lnTo>
                <a:lnTo>
                  <a:pt x="1941137" y="309272"/>
                </a:lnTo>
                <a:cubicBezTo>
                  <a:pt x="1940578" y="311075"/>
                  <a:pt x="1940018" y="312941"/>
                  <a:pt x="1939396" y="314868"/>
                </a:cubicBezTo>
                <a:lnTo>
                  <a:pt x="1939209" y="314868"/>
                </a:lnTo>
                <a:cubicBezTo>
                  <a:pt x="1939209" y="314868"/>
                  <a:pt x="1936784" y="320899"/>
                  <a:pt x="1936100" y="322827"/>
                </a:cubicBezTo>
                <a:cubicBezTo>
                  <a:pt x="1935417" y="324816"/>
                  <a:pt x="1934671" y="326433"/>
                  <a:pt x="1934049" y="327801"/>
                </a:cubicBezTo>
                <a:cubicBezTo>
                  <a:pt x="1933427" y="329169"/>
                  <a:pt x="1933303" y="329791"/>
                  <a:pt x="1932743" y="330661"/>
                </a:cubicBezTo>
                <a:cubicBezTo>
                  <a:pt x="1932246" y="331532"/>
                  <a:pt x="1932308" y="331718"/>
                  <a:pt x="1931811" y="332526"/>
                </a:cubicBezTo>
                <a:cubicBezTo>
                  <a:pt x="1931313" y="333335"/>
                  <a:pt x="1931375" y="333583"/>
                  <a:pt x="1930629" y="334951"/>
                </a:cubicBezTo>
                <a:cubicBezTo>
                  <a:pt x="1929883" y="336319"/>
                  <a:pt x="1929697" y="336941"/>
                  <a:pt x="1929448" y="337687"/>
                </a:cubicBezTo>
                <a:cubicBezTo>
                  <a:pt x="1929199" y="338433"/>
                  <a:pt x="1929386" y="338309"/>
                  <a:pt x="1928391" y="339863"/>
                </a:cubicBezTo>
                <a:cubicBezTo>
                  <a:pt x="1927458" y="341418"/>
                  <a:pt x="1925157" y="346019"/>
                  <a:pt x="1924101" y="347636"/>
                </a:cubicBezTo>
                <a:cubicBezTo>
                  <a:pt x="1923665" y="348319"/>
                  <a:pt x="1923292" y="348879"/>
                  <a:pt x="1923168" y="349190"/>
                </a:cubicBezTo>
                <a:cubicBezTo>
                  <a:pt x="1922546" y="350247"/>
                  <a:pt x="1921862" y="351491"/>
                  <a:pt x="1921551" y="352175"/>
                </a:cubicBezTo>
                <a:cubicBezTo>
                  <a:pt x="1921179" y="352858"/>
                  <a:pt x="1920246" y="354413"/>
                  <a:pt x="1920246" y="354413"/>
                </a:cubicBezTo>
                <a:cubicBezTo>
                  <a:pt x="1920246" y="354413"/>
                  <a:pt x="1928515" y="342661"/>
                  <a:pt x="1928577" y="341791"/>
                </a:cubicBezTo>
                <a:cubicBezTo>
                  <a:pt x="1928702" y="340920"/>
                  <a:pt x="1928764" y="341045"/>
                  <a:pt x="1929323" y="340485"/>
                </a:cubicBezTo>
                <a:cubicBezTo>
                  <a:pt x="1929945" y="339988"/>
                  <a:pt x="1930256" y="339801"/>
                  <a:pt x="1930194" y="339117"/>
                </a:cubicBezTo>
                <a:cubicBezTo>
                  <a:pt x="1930132" y="338433"/>
                  <a:pt x="1930007" y="338433"/>
                  <a:pt x="1930443" y="337812"/>
                </a:cubicBezTo>
                <a:cubicBezTo>
                  <a:pt x="1930878" y="337190"/>
                  <a:pt x="1930940" y="336941"/>
                  <a:pt x="1931375" y="336506"/>
                </a:cubicBezTo>
                <a:cubicBezTo>
                  <a:pt x="1931811" y="336071"/>
                  <a:pt x="1932121" y="335822"/>
                  <a:pt x="1932432" y="335138"/>
                </a:cubicBezTo>
                <a:lnTo>
                  <a:pt x="1932681" y="334454"/>
                </a:lnTo>
                <a:cubicBezTo>
                  <a:pt x="1932681" y="334454"/>
                  <a:pt x="1933427" y="333583"/>
                  <a:pt x="1933552" y="333024"/>
                </a:cubicBezTo>
                <a:cubicBezTo>
                  <a:pt x="1933552" y="332899"/>
                  <a:pt x="1933552" y="332775"/>
                  <a:pt x="1933552" y="332651"/>
                </a:cubicBezTo>
                <a:cubicBezTo>
                  <a:pt x="1937530" y="324879"/>
                  <a:pt x="1940267" y="316422"/>
                  <a:pt x="1942380" y="309148"/>
                </a:cubicBezTo>
                <a:lnTo>
                  <a:pt x="1942380" y="309148"/>
                </a:lnTo>
                <a:cubicBezTo>
                  <a:pt x="1947355" y="298329"/>
                  <a:pt x="1948101" y="288629"/>
                  <a:pt x="1948226" y="278059"/>
                </a:cubicBezTo>
                <a:cubicBezTo>
                  <a:pt x="1948350" y="268919"/>
                  <a:pt x="1945614" y="262826"/>
                  <a:pt x="1943189" y="255116"/>
                </a:cubicBezTo>
                <a:cubicBezTo>
                  <a:pt x="1941386" y="249457"/>
                  <a:pt x="1940764" y="243302"/>
                  <a:pt x="1939272" y="237892"/>
                </a:cubicBezTo>
                <a:cubicBezTo>
                  <a:pt x="1936287" y="226887"/>
                  <a:pt x="1931127" y="217871"/>
                  <a:pt x="1925903" y="209415"/>
                </a:cubicBezTo>
                <a:cubicBezTo>
                  <a:pt x="1923043" y="204752"/>
                  <a:pt x="1920494" y="199405"/>
                  <a:pt x="1916950" y="194803"/>
                </a:cubicBezTo>
                <a:cubicBezTo>
                  <a:pt x="1911167" y="187404"/>
                  <a:pt x="1905074" y="182617"/>
                  <a:pt x="1897986" y="177518"/>
                </a:cubicBezTo>
                <a:cubicBezTo>
                  <a:pt x="1891582" y="172979"/>
                  <a:pt x="1885737" y="169186"/>
                  <a:pt x="1878462" y="165269"/>
                </a:cubicBezTo>
                <a:cubicBezTo>
                  <a:pt x="1874234" y="163031"/>
                  <a:pt x="1869820" y="160046"/>
                  <a:pt x="1866151" y="158616"/>
                </a:cubicBezTo>
                <a:cubicBezTo>
                  <a:pt x="1864783" y="158057"/>
                  <a:pt x="1863229" y="158492"/>
                  <a:pt x="1861674" y="157994"/>
                </a:cubicBezTo>
                <a:cubicBezTo>
                  <a:pt x="1857570" y="156751"/>
                  <a:pt x="1852659" y="154512"/>
                  <a:pt x="1847747" y="153580"/>
                </a:cubicBezTo>
                <a:cubicBezTo>
                  <a:pt x="1823062" y="148668"/>
                  <a:pt x="1798191" y="147051"/>
                  <a:pt x="1771828" y="149600"/>
                </a:cubicBezTo>
                <a:cubicBezTo>
                  <a:pt x="1758024" y="150968"/>
                  <a:pt x="1745900" y="152087"/>
                  <a:pt x="1731661" y="155259"/>
                </a:cubicBezTo>
                <a:cubicBezTo>
                  <a:pt x="1719040" y="157994"/>
                  <a:pt x="1706666" y="159549"/>
                  <a:pt x="1695412" y="163031"/>
                </a:cubicBezTo>
                <a:cubicBezTo>
                  <a:pt x="1694169" y="163466"/>
                  <a:pt x="1693298" y="164336"/>
                  <a:pt x="1692054" y="164710"/>
                </a:cubicBezTo>
                <a:cubicBezTo>
                  <a:pt x="1690500" y="165207"/>
                  <a:pt x="1688510" y="164896"/>
                  <a:pt x="1687018" y="165269"/>
                </a:cubicBezTo>
                <a:cubicBezTo>
                  <a:pt x="1678500" y="167632"/>
                  <a:pt x="1670106" y="171673"/>
                  <a:pt x="1662956" y="174596"/>
                </a:cubicBezTo>
                <a:cubicBezTo>
                  <a:pt x="1651514" y="178389"/>
                  <a:pt x="1642374" y="181560"/>
                  <a:pt x="1634043" y="184606"/>
                </a:cubicBezTo>
                <a:cubicBezTo>
                  <a:pt x="1633794" y="184731"/>
                  <a:pt x="1633608" y="185042"/>
                  <a:pt x="1633732" y="185290"/>
                </a:cubicBezTo>
                <a:cubicBezTo>
                  <a:pt x="1633794" y="185539"/>
                  <a:pt x="1634043" y="185663"/>
                  <a:pt x="1634230" y="185663"/>
                </a:cubicBezTo>
                <a:cubicBezTo>
                  <a:pt x="1634292" y="185663"/>
                  <a:pt x="1634354" y="185663"/>
                  <a:pt x="1634416" y="185663"/>
                </a:cubicBezTo>
                <a:cubicBezTo>
                  <a:pt x="1642623" y="182617"/>
                  <a:pt x="1651763" y="179508"/>
                  <a:pt x="1663018" y="175777"/>
                </a:cubicBezTo>
                <a:lnTo>
                  <a:pt x="1663018" y="175964"/>
                </a:lnTo>
                <a:cubicBezTo>
                  <a:pt x="1644737" y="185539"/>
                  <a:pt x="1622851" y="191259"/>
                  <a:pt x="1604384" y="200586"/>
                </a:cubicBezTo>
                <a:cubicBezTo>
                  <a:pt x="1603327" y="201519"/>
                  <a:pt x="1605130" y="202265"/>
                  <a:pt x="1603265" y="202824"/>
                </a:cubicBezTo>
                <a:cubicBezTo>
                  <a:pt x="1601338" y="201829"/>
                  <a:pt x="1599161" y="202451"/>
                  <a:pt x="1597917" y="203633"/>
                </a:cubicBezTo>
                <a:cubicBezTo>
                  <a:pt x="1597732" y="203695"/>
                  <a:pt x="1597607" y="203757"/>
                  <a:pt x="1597420" y="203819"/>
                </a:cubicBezTo>
                <a:cubicBezTo>
                  <a:pt x="1596425" y="204130"/>
                  <a:pt x="1595493" y="204441"/>
                  <a:pt x="1594685" y="205311"/>
                </a:cubicBezTo>
                <a:cubicBezTo>
                  <a:pt x="1594374" y="205498"/>
                  <a:pt x="1594000" y="205560"/>
                  <a:pt x="1593628" y="205684"/>
                </a:cubicBezTo>
                <a:cubicBezTo>
                  <a:pt x="1593130" y="205809"/>
                  <a:pt x="1592570" y="205995"/>
                  <a:pt x="1592073" y="206306"/>
                </a:cubicBezTo>
                <a:lnTo>
                  <a:pt x="1592073" y="206182"/>
                </a:lnTo>
                <a:cubicBezTo>
                  <a:pt x="1582249" y="209913"/>
                  <a:pt x="1573855" y="215073"/>
                  <a:pt x="1563596" y="218431"/>
                </a:cubicBezTo>
                <a:lnTo>
                  <a:pt x="1563596" y="218120"/>
                </a:lnTo>
                <a:cubicBezTo>
                  <a:pt x="1563596" y="218120"/>
                  <a:pt x="1564031" y="217809"/>
                  <a:pt x="1564280" y="217623"/>
                </a:cubicBezTo>
                <a:cubicBezTo>
                  <a:pt x="1564715" y="217374"/>
                  <a:pt x="1565151" y="217063"/>
                  <a:pt x="1565523" y="216628"/>
                </a:cubicBezTo>
                <a:cubicBezTo>
                  <a:pt x="1565834" y="216317"/>
                  <a:pt x="1565772" y="215819"/>
                  <a:pt x="1565523" y="215571"/>
                </a:cubicBezTo>
                <a:cubicBezTo>
                  <a:pt x="1565213" y="215260"/>
                  <a:pt x="1564715" y="215322"/>
                  <a:pt x="1564466" y="215571"/>
                </a:cubicBezTo>
                <a:cubicBezTo>
                  <a:pt x="1564218" y="215819"/>
                  <a:pt x="1563844" y="216068"/>
                  <a:pt x="1563534" y="216317"/>
                </a:cubicBezTo>
                <a:cubicBezTo>
                  <a:pt x="1563098" y="216628"/>
                  <a:pt x="1562539" y="216939"/>
                  <a:pt x="1562165" y="217436"/>
                </a:cubicBezTo>
                <a:lnTo>
                  <a:pt x="1561979" y="217187"/>
                </a:lnTo>
                <a:cubicBezTo>
                  <a:pt x="1560611" y="216503"/>
                  <a:pt x="1559243" y="218493"/>
                  <a:pt x="1559181" y="217187"/>
                </a:cubicBezTo>
                <a:cubicBezTo>
                  <a:pt x="1559430" y="214265"/>
                  <a:pt x="1561979" y="213705"/>
                  <a:pt x="1561979" y="210472"/>
                </a:cubicBezTo>
                <a:cubicBezTo>
                  <a:pt x="1561047" y="210348"/>
                  <a:pt x="1559492" y="210970"/>
                  <a:pt x="1559679" y="209788"/>
                </a:cubicBezTo>
                <a:cubicBezTo>
                  <a:pt x="1559430" y="209788"/>
                  <a:pt x="1558871" y="209539"/>
                  <a:pt x="1558684" y="209788"/>
                </a:cubicBezTo>
                <a:cubicBezTo>
                  <a:pt x="1558435" y="210223"/>
                  <a:pt x="1558248" y="210472"/>
                  <a:pt x="1558000" y="210907"/>
                </a:cubicBezTo>
                <a:cubicBezTo>
                  <a:pt x="1557751" y="211343"/>
                  <a:pt x="1557378" y="211591"/>
                  <a:pt x="1556943" y="212089"/>
                </a:cubicBezTo>
                <a:cubicBezTo>
                  <a:pt x="1556508" y="212586"/>
                  <a:pt x="1556321" y="213270"/>
                  <a:pt x="1556072" y="213830"/>
                </a:cubicBezTo>
                <a:cubicBezTo>
                  <a:pt x="1555824" y="214327"/>
                  <a:pt x="1554704" y="214700"/>
                  <a:pt x="1554704" y="214700"/>
                </a:cubicBezTo>
                <a:cubicBezTo>
                  <a:pt x="1554953" y="214265"/>
                  <a:pt x="1554891" y="213705"/>
                  <a:pt x="1554953" y="212959"/>
                </a:cubicBezTo>
                <a:cubicBezTo>
                  <a:pt x="1555016" y="212420"/>
                  <a:pt x="1555264" y="211902"/>
                  <a:pt x="1555637" y="211405"/>
                </a:cubicBezTo>
                <a:cubicBezTo>
                  <a:pt x="1556259" y="210596"/>
                  <a:pt x="1556321" y="210286"/>
                  <a:pt x="1556881" y="208731"/>
                </a:cubicBezTo>
                <a:cubicBezTo>
                  <a:pt x="1557378" y="207177"/>
                  <a:pt x="1558559" y="206431"/>
                  <a:pt x="1559181" y="205995"/>
                </a:cubicBezTo>
                <a:cubicBezTo>
                  <a:pt x="1557316" y="200275"/>
                  <a:pt x="1559741" y="196171"/>
                  <a:pt x="1560860" y="190886"/>
                </a:cubicBezTo>
                <a:cubicBezTo>
                  <a:pt x="1556818" y="187280"/>
                  <a:pt x="1555326" y="181124"/>
                  <a:pt x="1553026" y="175839"/>
                </a:cubicBezTo>
                <a:cubicBezTo>
                  <a:pt x="1549046" y="174969"/>
                  <a:pt x="1543451" y="175715"/>
                  <a:pt x="1541274" y="173103"/>
                </a:cubicBezTo>
                <a:cubicBezTo>
                  <a:pt x="1543326" y="171860"/>
                  <a:pt x="1541896" y="170057"/>
                  <a:pt x="1540715" y="169186"/>
                </a:cubicBezTo>
                <a:cubicBezTo>
                  <a:pt x="1541585" y="167570"/>
                  <a:pt x="1543389" y="166948"/>
                  <a:pt x="1542953" y="164150"/>
                </a:cubicBezTo>
                <a:cubicBezTo>
                  <a:pt x="1536611" y="163466"/>
                  <a:pt x="1531823" y="165269"/>
                  <a:pt x="1527346" y="165829"/>
                </a:cubicBezTo>
                <a:cubicBezTo>
                  <a:pt x="1525792" y="165953"/>
                  <a:pt x="1523927" y="165518"/>
                  <a:pt x="1522310" y="165829"/>
                </a:cubicBezTo>
                <a:cubicBezTo>
                  <a:pt x="1518269" y="166513"/>
                  <a:pt x="1514724" y="169622"/>
                  <a:pt x="1511118" y="169746"/>
                </a:cubicBezTo>
                <a:cubicBezTo>
                  <a:pt x="1507201" y="169870"/>
                  <a:pt x="1505709" y="170243"/>
                  <a:pt x="1502165" y="170803"/>
                </a:cubicBezTo>
                <a:cubicBezTo>
                  <a:pt x="1498248" y="171487"/>
                  <a:pt x="1493957" y="171114"/>
                  <a:pt x="1490973" y="172544"/>
                </a:cubicBezTo>
                <a:cubicBezTo>
                  <a:pt x="1488859" y="173539"/>
                  <a:pt x="1486683" y="176399"/>
                  <a:pt x="1484258" y="178140"/>
                </a:cubicBezTo>
                <a:cubicBezTo>
                  <a:pt x="1483014" y="179010"/>
                  <a:pt x="1481273" y="179508"/>
                  <a:pt x="1480341" y="180316"/>
                </a:cubicBezTo>
                <a:cubicBezTo>
                  <a:pt x="1476299" y="183922"/>
                  <a:pt x="1472319" y="193062"/>
                  <a:pt x="1470268" y="198161"/>
                </a:cubicBezTo>
                <a:cubicBezTo>
                  <a:pt x="1467594" y="204938"/>
                  <a:pt x="1466102" y="211218"/>
                  <a:pt x="1463552" y="218306"/>
                </a:cubicBezTo>
                <a:cubicBezTo>
                  <a:pt x="1455842" y="239447"/>
                  <a:pt x="1446081" y="259406"/>
                  <a:pt x="1438433" y="279676"/>
                </a:cubicBezTo>
                <a:cubicBezTo>
                  <a:pt x="1435137" y="288443"/>
                  <a:pt x="1433583" y="298080"/>
                  <a:pt x="1426681" y="303116"/>
                </a:cubicBezTo>
                <a:cubicBezTo>
                  <a:pt x="1426619" y="302246"/>
                  <a:pt x="1426744" y="301189"/>
                  <a:pt x="1425562" y="301438"/>
                </a:cubicBezTo>
                <a:cubicBezTo>
                  <a:pt x="1423573" y="303054"/>
                  <a:pt x="1421148" y="304111"/>
                  <a:pt x="1419406" y="305977"/>
                </a:cubicBezTo>
                <a:lnTo>
                  <a:pt x="1419655" y="305977"/>
                </a:lnTo>
                <a:cubicBezTo>
                  <a:pt x="1418598" y="306909"/>
                  <a:pt x="1417479" y="307780"/>
                  <a:pt x="1416422" y="308650"/>
                </a:cubicBezTo>
                <a:lnTo>
                  <a:pt x="1414619" y="310080"/>
                </a:lnTo>
                <a:cubicBezTo>
                  <a:pt x="1414619" y="310080"/>
                  <a:pt x="1414494" y="310080"/>
                  <a:pt x="1414433" y="310080"/>
                </a:cubicBezTo>
                <a:cubicBezTo>
                  <a:pt x="1414059" y="310205"/>
                  <a:pt x="1413748" y="310329"/>
                  <a:pt x="1413438" y="310329"/>
                </a:cubicBezTo>
                <a:cubicBezTo>
                  <a:pt x="1413064" y="310329"/>
                  <a:pt x="1412816" y="310702"/>
                  <a:pt x="1412816" y="311075"/>
                </a:cubicBezTo>
                <a:cubicBezTo>
                  <a:pt x="1412816" y="311448"/>
                  <a:pt x="1413126" y="311697"/>
                  <a:pt x="1413500" y="311697"/>
                </a:cubicBezTo>
                <a:cubicBezTo>
                  <a:pt x="1413500" y="311697"/>
                  <a:pt x="1413500" y="311697"/>
                  <a:pt x="1413562" y="311697"/>
                </a:cubicBezTo>
                <a:cubicBezTo>
                  <a:pt x="1413810" y="311697"/>
                  <a:pt x="1414059" y="311573"/>
                  <a:pt x="1414308" y="311510"/>
                </a:cubicBezTo>
                <a:lnTo>
                  <a:pt x="1414308" y="311510"/>
                </a:lnTo>
                <a:cubicBezTo>
                  <a:pt x="1412505" y="314681"/>
                  <a:pt x="1408650" y="317479"/>
                  <a:pt x="1405416" y="319904"/>
                </a:cubicBezTo>
                <a:cubicBezTo>
                  <a:pt x="1402183" y="322392"/>
                  <a:pt x="1398950" y="324879"/>
                  <a:pt x="1395903" y="327179"/>
                </a:cubicBezTo>
                <a:cubicBezTo>
                  <a:pt x="1389499" y="332216"/>
                  <a:pt x="1382162" y="336879"/>
                  <a:pt x="1376939" y="342288"/>
                </a:cubicBezTo>
                <a:cubicBezTo>
                  <a:pt x="1374017" y="345335"/>
                  <a:pt x="1372089" y="349314"/>
                  <a:pt x="1369105" y="352299"/>
                </a:cubicBezTo>
                <a:cubicBezTo>
                  <a:pt x="1366680" y="354724"/>
                  <a:pt x="1363322" y="356589"/>
                  <a:pt x="1360711" y="359014"/>
                </a:cubicBezTo>
                <a:cubicBezTo>
                  <a:pt x="1349954" y="369087"/>
                  <a:pt x="1339197" y="379595"/>
                  <a:pt x="1328876" y="389232"/>
                </a:cubicBezTo>
                <a:cubicBezTo>
                  <a:pt x="1327570" y="389046"/>
                  <a:pt x="1326700" y="389232"/>
                  <a:pt x="1326078" y="389730"/>
                </a:cubicBezTo>
                <a:cubicBezTo>
                  <a:pt x="1317187" y="404901"/>
                  <a:pt x="1301829" y="413481"/>
                  <a:pt x="1295363" y="431078"/>
                </a:cubicBezTo>
                <a:cubicBezTo>
                  <a:pt x="1297165" y="431762"/>
                  <a:pt x="1295798" y="429212"/>
                  <a:pt x="1297601" y="429896"/>
                </a:cubicBezTo>
                <a:cubicBezTo>
                  <a:pt x="1296047" y="433440"/>
                  <a:pt x="1294741" y="437171"/>
                  <a:pt x="1292564" y="439969"/>
                </a:cubicBezTo>
                <a:cubicBezTo>
                  <a:pt x="1292440" y="441772"/>
                  <a:pt x="1293559" y="442394"/>
                  <a:pt x="1293124" y="444508"/>
                </a:cubicBezTo>
                <a:cubicBezTo>
                  <a:pt x="1289331" y="451161"/>
                  <a:pt x="1288896" y="455327"/>
                  <a:pt x="1289207" y="463970"/>
                </a:cubicBezTo>
                <a:cubicBezTo>
                  <a:pt x="1289393" y="469441"/>
                  <a:pt x="1289829" y="470623"/>
                  <a:pt x="1291446" y="474042"/>
                </a:cubicBezTo>
                <a:cubicBezTo>
                  <a:pt x="1292440" y="476156"/>
                  <a:pt x="1293124" y="478954"/>
                  <a:pt x="1294243" y="481317"/>
                </a:cubicBezTo>
                <a:cubicBezTo>
                  <a:pt x="1295363" y="483804"/>
                  <a:pt x="1297228" y="485918"/>
                  <a:pt x="1298160" y="488032"/>
                </a:cubicBezTo>
                <a:cubicBezTo>
                  <a:pt x="1298844" y="489587"/>
                  <a:pt x="1298596" y="491265"/>
                  <a:pt x="1299280" y="492509"/>
                </a:cubicBezTo>
                <a:cubicBezTo>
                  <a:pt x="1301705" y="497048"/>
                  <a:pt x="1306990" y="500157"/>
                  <a:pt x="1309290" y="502582"/>
                </a:cubicBezTo>
                <a:cubicBezTo>
                  <a:pt x="1310783" y="500530"/>
                  <a:pt x="1312026" y="498229"/>
                  <a:pt x="1316005" y="498665"/>
                </a:cubicBezTo>
                <a:cubicBezTo>
                  <a:pt x="1316876" y="497670"/>
                  <a:pt x="1317560" y="496488"/>
                  <a:pt x="1318244" y="495307"/>
                </a:cubicBezTo>
                <a:cubicBezTo>
                  <a:pt x="1319425" y="494996"/>
                  <a:pt x="1321850" y="495991"/>
                  <a:pt x="1322099" y="494810"/>
                </a:cubicBezTo>
                <a:lnTo>
                  <a:pt x="1322782" y="494810"/>
                </a:lnTo>
                <a:cubicBezTo>
                  <a:pt x="1323715" y="495120"/>
                  <a:pt x="1323715" y="496364"/>
                  <a:pt x="1325456" y="495867"/>
                </a:cubicBezTo>
                <a:cubicBezTo>
                  <a:pt x="1326886" y="493939"/>
                  <a:pt x="1325207" y="490706"/>
                  <a:pt x="1327135" y="490333"/>
                </a:cubicBezTo>
                <a:cubicBezTo>
                  <a:pt x="1328814" y="493255"/>
                  <a:pt x="1331736" y="495058"/>
                  <a:pt x="1333850" y="497608"/>
                </a:cubicBezTo>
                <a:cubicBezTo>
                  <a:pt x="1336337" y="496364"/>
                  <a:pt x="1336772" y="493006"/>
                  <a:pt x="1341125" y="493690"/>
                </a:cubicBezTo>
                <a:cubicBezTo>
                  <a:pt x="1341996" y="492633"/>
                  <a:pt x="1342680" y="491452"/>
                  <a:pt x="1343364" y="490333"/>
                </a:cubicBezTo>
                <a:cubicBezTo>
                  <a:pt x="1344545" y="489960"/>
                  <a:pt x="1347032" y="491017"/>
                  <a:pt x="1347281" y="489773"/>
                </a:cubicBezTo>
                <a:lnTo>
                  <a:pt x="1347281" y="489773"/>
                </a:lnTo>
                <a:cubicBezTo>
                  <a:pt x="1347281" y="489773"/>
                  <a:pt x="1347840" y="489773"/>
                  <a:pt x="1347840" y="489773"/>
                </a:cubicBezTo>
                <a:cubicBezTo>
                  <a:pt x="1348897" y="490022"/>
                  <a:pt x="1348835" y="491328"/>
                  <a:pt x="1350576" y="490892"/>
                </a:cubicBezTo>
                <a:cubicBezTo>
                  <a:pt x="1352006" y="482623"/>
                  <a:pt x="1354617" y="475597"/>
                  <a:pt x="1359529" y="470809"/>
                </a:cubicBezTo>
                <a:cubicBezTo>
                  <a:pt x="1357788" y="467638"/>
                  <a:pt x="1360897" y="466332"/>
                  <a:pt x="1361208" y="463534"/>
                </a:cubicBezTo>
                <a:lnTo>
                  <a:pt x="1361084" y="463410"/>
                </a:lnTo>
                <a:cubicBezTo>
                  <a:pt x="1361084" y="463410"/>
                  <a:pt x="1361146" y="463410"/>
                  <a:pt x="1361208" y="463286"/>
                </a:cubicBezTo>
                <a:lnTo>
                  <a:pt x="1363696" y="459804"/>
                </a:lnTo>
                <a:cubicBezTo>
                  <a:pt x="1369727" y="451285"/>
                  <a:pt x="1376069" y="442518"/>
                  <a:pt x="1383530" y="435057"/>
                </a:cubicBezTo>
                <a:cubicBezTo>
                  <a:pt x="1383344" y="437420"/>
                  <a:pt x="1381665" y="440466"/>
                  <a:pt x="1380794" y="443327"/>
                </a:cubicBezTo>
                <a:cubicBezTo>
                  <a:pt x="1378681" y="450601"/>
                  <a:pt x="1376318" y="457627"/>
                  <a:pt x="1374079" y="465151"/>
                </a:cubicBezTo>
                <a:cubicBezTo>
                  <a:pt x="1372276" y="471058"/>
                  <a:pt x="1371157" y="477089"/>
                  <a:pt x="1369602" y="482996"/>
                </a:cubicBezTo>
                <a:cubicBezTo>
                  <a:pt x="1368981" y="485234"/>
                  <a:pt x="1367364" y="487410"/>
                  <a:pt x="1366805" y="489711"/>
                </a:cubicBezTo>
                <a:cubicBezTo>
                  <a:pt x="1366369" y="491576"/>
                  <a:pt x="1366867" y="493566"/>
                  <a:pt x="1366245" y="495245"/>
                </a:cubicBezTo>
                <a:cubicBezTo>
                  <a:pt x="1364566" y="500157"/>
                  <a:pt x="1363571" y="506934"/>
                  <a:pt x="1361768" y="512530"/>
                </a:cubicBezTo>
                <a:cubicBezTo>
                  <a:pt x="1360587" y="516199"/>
                  <a:pt x="1358473" y="519121"/>
                  <a:pt x="1357851" y="522603"/>
                </a:cubicBezTo>
                <a:cubicBezTo>
                  <a:pt x="1355177" y="537152"/>
                  <a:pt x="1350639" y="548096"/>
                  <a:pt x="1347218" y="561153"/>
                </a:cubicBezTo>
                <a:lnTo>
                  <a:pt x="1347343" y="561153"/>
                </a:lnTo>
                <a:cubicBezTo>
                  <a:pt x="1346784" y="561899"/>
                  <a:pt x="1346410" y="562583"/>
                  <a:pt x="1346286" y="562832"/>
                </a:cubicBezTo>
                <a:cubicBezTo>
                  <a:pt x="1346099" y="563143"/>
                  <a:pt x="1346286" y="563578"/>
                  <a:pt x="1346597" y="563764"/>
                </a:cubicBezTo>
                <a:cubicBezTo>
                  <a:pt x="1346721" y="563764"/>
                  <a:pt x="1346784" y="563827"/>
                  <a:pt x="1346907" y="563827"/>
                </a:cubicBezTo>
                <a:cubicBezTo>
                  <a:pt x="1347156" y="563827"/>
                  <a:pt x="1347405" y="563702"/>
                  <a:pt x="1347530" y="563453"/>
                </a:cubicBezTo>
                <a:cubicBezTo>
                  <a:pt x="1347653" y="563267"/>
                  <a:pt x="1347902" y="562769"/>
                  <a:pt x="1348276" y="562272"/>
                </a:cubicBezTo>
                <a:lnTo>
                  <a:pt x="1348276" y="562272"/>
                </a:lnTo>
                <a:cubicBezTo>
                  <a:pt x="1349457" y="562272"/>
                  <a:pt x="1350390" y="559225"/>
                  <a:pt x="1351073" y="560655"/>
                </a:cubicBezTo>
                <a:cubicBezTo>
                  <a:pt x="1346721" y="576386"/>
                  <a:pt x="1343115" y="594356"/>
                  <a:pt x="1339322" y="611392"/>
                </a:cubicBezTo>
                <a:cubicBezTo>
                  <a:pt x="1338079" y="617175"/>
                  <a:pt x="1335467" y="623268"/>
                  <a:pt x="1335405" y="628678"/>
                </a:cubicBezTo>
                <a:cubicBezTo>
                  <a:pt x="1335342" y="637569"/>
                  <a:pt x="1333850" y="644346"/>
                  <a:pt x="1332048" y="653238"/>
                </a:cubicBezTo>
                <a:cubicBezTo>
                  <a:pt x="1330741" y="659766"/>
                  <a:pt x="1329249" y="666730"/>
                  <a:pt x="1328690" y="673321"/>
                </a:cubicBezTo>
                <a:cubicBezTo>
                  <a:pt x="1327632" y="685943"/>
                  <a:pt x="1325519" y="694834"/>
                  <a:pt x="1323653" y="705778"/>
                </a:cubicBezTo>
                <a:cubicBezTo>
                  <a:pt x="1322534" y="712368"/>
                  <a:pt x="1320420" y="719394"/>
                  <a:pt x="1320296" y="725799"/>
                </a:cubicBezTo>
                <a:cubicBezTo>
                  <a:pt x="1320296" y="727291"/>
                  <a:pt x="1321042" y="729281"/>
                  <a:pt x="1320855" y="730897"/>
                </a:cubicBezTo>
                <a:cubicBezTo>
                  <a:pt x="1320669" y="732390"/>
                  <a:pt x="1319425" y="734068"/>
                  <a:pt x="1319176" y="735312"/>
                </a:cubicBezTo>
                <a:cubicBezTo>
                  <a:pt x="1317435" y="743271"/>
                  <a:pt x="1317063" y="754276"/>
                  <a:pt x="1315819" y="760991"/>
                </a:cubicBezTo>
                <a:cubicBezTo>
                  <a:pt x="1315072" y="765281"/>
                  <a:pt x="1315384" y="769634"/>
                  <a:pt x="1314700" y="773862"/>
                </a:cubicBezTo>
                <a:cubicBezTo>
                  <a:pt x="1313145" y="783624"/>
                  <a:pt x="1310845" y="793199"/>
                  <a:pt x="1309663" y="802899"/>
                </a:cubicBezTo>
                <a:cubicBezTo>
                  <a:pt x="1309415" y="805013"/>
                  <a:pt x="1309974" y="807438"/>
                  <a:pt x="1309663" y="809614"/>
                </a:cubicBezTo>
                <a:cubicBezTo>
                  <a:pt x="1308482" y="818630"/>
                  <a:pt x="1307052" y="831252"/>
                  <a:pt x="1307984" y="842071"/>
                </a:cubicBezTo>
                <a:cubicBezTo>
                  <a:pt x="1308669" y="850029"/>
                  <a:pt x="1307736" y="859294"/>
                  <a:pt x="1307425" y="867750"/>
                </a:cubicBezTo>
                <a:cubicBezTo>
                  <a:pt x="1306990" y="879066"/>
                  <a:pt x="1309290" y="889077"/>
                  <a:pt x="1311342" y="901264"/>
                </a:cubicBezTo>
                <a:cubicBezTo>
                  <a:pt x="1313270" y="912642"/>
                  <a:pt x="1314451" y="925388"/>
                  <a:pt x="1317311" y="930922"/>
                </a:cubicBezTo>
                <a:cubicBezTo>
                  <a:pt x="1317311" y="930176"/>
                  <a:pt x="1320358" y="932414"/>
                  <a:pt x="1318617" y="933658"/>
                </a:cubicBezTo>
                <a:cubicBezTo>
                  <a:pt x="1320731" y="934218"/>
                  <a:pt x="1319488" y="931544"/>
                  <a:pt x="1321415" y="931917"/>
                </a:cubicBezTo>
                <a:cubicBezTo>
                  <a:pt x="1317933" y="941679"/>
                  <a:pt x="1320482" y="956042"/>
                  <a:pt x="1324213" y="963752"/>
                </a:cubicBezTo>
                <a:cubicBezTo>
                  <a:pt x="1324275" y="964187"/>
                  <a:pt x="1324337" y="964622"/>
                  <a:pt x="1324399" y="965058"/>
                </a:cubicBezTo>
                <a:cubicBezTo>
                  <a:pt x="1324461" y="965742"/>
                  <a:pt x="1324586" y="966488"/>
                  <a:pt x="1324710" y="967172"/>
                </a:cubicBezTo>
                <a:cubicBezTo>
                  <a:pt x="1324773" y="967545"/>
                  <a:pt x="1325083" y="967793"/>
                  <a:pt x="1325456" y="967793"/>
                </a:cubicBezTo>
                <a:cubicBezTo>
                  <a:pt x="1325456" y="967793"/>
                  <a:pt x="1325581" y="967793"/>
                  <a:pt x="1325581" y="967793"/>
                </a:cubicBezTo>
                <a:cubicBezTo>
                  <a:pt x="1325954" y="967731"/>
                  <a:pt x="1326265" y="967296"/>
                  <a:pt x="1326202" y="966923"/>
                </a:cubicBezTo>
                <a:cubicBezTo>
                  <a:pt x="1326078" y="966239"/>
                  <a:pt x="1326016" y="965555"/>
                  <a:pt x="1325954" y="964933"/>
                </a:cubicBezTo>
                <a:cubicBezTo>
                  <a:pt x="1325891" y="964374"/>
                  <a:pt x="1325830" y="963752"/>
                  <a:pt x="1325705" y="963192"/>
                </a:cubicBezTo>
                <a:lnTo>
                  <a:pt x="1325954" y="963192"/>
                </a:lnTo>
                <a:cubicBezTo>
                  <a:pt x="1325270" y="955171"/>
                  <a:pt x="1326824" y="946964"/>
                  <a:pt x="1326514" y="940435"/>
                </a:cubicBezTo>
                <a:cubicBezTo>
                  <a:pt x="1326327" y="937264"/>
                  <a:pt x="1325394" y="934404"/>
                  <a:pt x="1328192" y="933160"/>
                </a:cubicBezTo>
                <a:cubicBezTo>
                  <a:pt x="1329685" y="941244"/>
                  <a:pt x="1328690" y="950819"/>
                  <a:pt x="1328192" y="959897"/>
                </a:cubicBezTo>
                <a:lnTo>
                  <a:pt x="1328441" y="959897"/>
                </a:lnTo>
                <a:cubicBezTo>
                  <a:pt x="1327881" y="965431"/>
                  <a:pt x="1328441" y="971400"/>
                  <a:pt x="1330120" y="977120"/>
                </a:cubicBezTo>
                <a:cubicBezTo>
                  <a:pt x="1330182" y="977369"/>
                  <a:pt x="1330431" y="977555"/>
                  <a:pt x="1330679" y="977555"/>
                </a:cubicBezTo>
                <a:cubicBezTo>
                  <a:pt x="1330679" y="977555"/>
                  <a:pt x="1330804" y="977555"/>
                  <a:pt x="1330866" y="977555"/>
                </a:cubicBezTo>
                <a:cubicBezTo>
                  <a:pt x="1331177" y="977431"/>
                  <a:pt x="1331363" y="977120"/>
                  <a:pt x="1331301" y="976809"/>
                </a:cubicBezTo>
                <a:cubicBezTo>
                  <a:pt x="1329746" y="971400"/>
                  <a:pt x="1329187" y="965742"/>
                  <a:pt x="1329623" y="960456"/>
                </a:cubicBezTo>
                <a:cubicBezTo>
                  <a:pt x="1329933" y="960332"/>
                  <a:pt x="1330120" y="960021"/>
                  <a:pt x="1330431" y="959959"/>
                </a:cubicBezTo>
                <a:cubicBezTo>
                  <a:pt x="1332234" y="968104"/>
                  <a:pt x="1333415" y="976747"/>
                  <a:pt x="1336026" y="983959"/>
                </a:cubicBezTo>
                <a:cubicBezTo>
                  <a:pt x="1338079" y="984333"/>
                  <a:pt x="1336711" y="981348"/>
                  <a:pt x="1338265" y="981161"/>
                </a:cubicBezTo>
                <a:cubicBezTo>
                  <a:pt x="1340814" y="982716"/>
                  <a:pt x="1341250" y="986447"/>
                  <a:pt x="1342182" y="989618"/>
                </a:cubicBezTo>
                <a:cubicBezTo>
                  <a:pt x="1346099" y="989369"/>
                  <a:pt x="1344359" y="985390"/>
                  <a:pt x="1344421" y="982343"/>
                </a:cubicBezTo>
                <a:cubicBezTo>
                  <a:pt x="1344607" y="975503"/>
                  <a:pt x="1344607" y="969161"/>
                  <a:pt x="1343861" y="964498"/>
                </a:cubicBezTo>
                <a:cubicBezTo>
                  <a:pt x="1342555" y="956228"/>
                  <a:pt x="1344421" y="947586"/>
                  <a:pt x="1344980" y="940497"/>
                </a:cubicBezTo>
                <a:cubicBezTo>
                  <a:pt x="1347902" y="950695"/>
                  <a:pt x="1345975" y="965742"/>
                  <a:pt x="1348648" y="976187"/>
                </a:cubicBezTo>
                <a:cubicBezTo>
                  <a:pt x="1348586" y="976312"/>
                  <a:pt x="1348524" y="976498"/>
                  <a:pt x="1348648" y="976685"/>
                </a:cubicBezTo>
                <a:cubicBezTo>
                  <a:pt x="1348960" y="977431"/>
                  <a:pt x="1348897" y="978301"/>
                  <a:pt x="1348897" y="979172"/>
                </a:cubicBezTo>
                <a:cubicBezTo>
                  <a:pt x="1348897" y="979669"/>
                  <a:pt x="1348897" y="980167"/>
                  <a:pt x="1348897" y="980664"/>
                </a:cubicBezTo>
                <a:cubicBezTo>
                  <a:pt x="1348897" y="980975"/>
                  <a:pt x="1349146" y="981224"/>
                  <a:pt x="1349457" y="981224"/>
                </a:cubicBezTo>
                <a:lnTo>
                  <a:pt x="1349457" y="981224"/>
                </a:lnTo>
                <a:cubicBezTo>
                  <a:pt x="1349768" y="981224"/>
                  <a:pt x="1350016" y="980913"/>
                  <a:pt x="1350016" y="980602"/>
                </a:cubicBezTo>
                <a:cubicBezTo>
                  <a:pt x="1350016" y="980167"/>
                  <a:pt x="1350016" y="979731"/>
                  <a:pt x="1350016" y="979234"/>
                </a:cubicBezTo>
                <a:cubicBezTo>
                  <a:pt x="1350016" y="978364"/>
                  <a:pt x="1350016" y="977493"/>
                  <a:pt x="1349768" y="976623"/>
                </a:cubicBezTo>
                <a:lnTo>
                  <a:pt x="1349954" y="976623"/>
                </a:lnTo>
                <a:cubicBezTo>
                  <a:pt x="1349954" y="976623"/>
                  <a:pt x="1349954" y="974446"/>
                  <a:pt x="1349954" y="974446"/>
                </a:cubicBezTo>
                <a:cubicBezTo>
                  <a:pt x="1352131" y="975193"/>
                  <a:pt x="1351322" y="972830"/>
                  <a:pt x="1352752" y="972768"/>
                </a:cubicBezTo>
                <a:cubicBezTo>
                  <a:pt x="1350576" y="961140"/>
                  <a:pt x="1351385" y="947772"/>
                  <a:pt x="1351633" y="935896"/>
                </a:cubicBezTo>
                <a:cubicBezTo>
                  <a:pt x="1351695" y="932414"/>
                  <a:pt x="1350265" y="928808"/>
                  <a:pt x="1353312" y="926445"/>
                </a:cubicBezTo>
                <a:lnTo>
                  <a:pt x="1353312" y="926445"/>
                </a:lnTo>
                <a:cubicBezTo>
                  <a:pt x="1353312" y="926445"/>
                  <a:pt x="1353374" y="926943"/>
                  <a:pt x="1353436" y="927192"/>
                </a:cubicBezTo>
                <a:cubicBezTo>
                  <a:pt x="1353498" y="927627"/>
                  <a:pt x="1353561" y="928124"/>
                  <a:pt x="1353685" y="928559"/>
                </a:cubicBezTo>
                <a:cubicBezTo>
                  <a:pt x="1353747" y="928932"/>
                  <a:pt x="1354058" y="929181"/>
                  <a:pt x="1354431" y="929181"/>
                </a:cubicBezTo>
                <a:cubicBezTo>
                  <a:pt x="1354431" y="929181"/>
                  <a:pt x="1354556" y="929181"/>
                  <a:pt x="1354617" y="929181"/>
                </a:cubicBezTo>
                <a:cubicBezTo>
                  <a:pt x="1355053" y="929119"/>
                  <a:pt x="1355302" y="928684"/>
                  <a:pt x="1355177" y="928249"/>
                </a:cubicBezTo>
                <a:cubicBezTo>
                  <a:pt x="1355115" y="927813"/>
                  <a:pt x="1355053" y="927440"/>
                  <a:pt x="1354991" y="927005"/>
                </a:cubicBezTo>
                <a:cubicBezTo>
                  <a:pt x="1354991" y="926632"/>
                  <a:pt x="1354866" y="926259"/>
                  <a:pt x="1354804" y="925886"/>
                </a:cubicBezTo>
                <a:lnTo>
                  <a:pt x="1354991" y="925886"/>
                </a:lnTo>
                <a:cubicBezTo>
                  <a:pt x="1354991" y="925886"/>
                  <a:pt x="1354991" y="921658"/>
                  <a:pt x="1354991" y="921658"/>
                </a:cubicBezTo>
                <a:cubicBezTo>
                  <a:pt x="1354991" y="921658"/>
                  <a:pt x="1355053" y="921595"/>
                  <a:pt x="1355115" y="921533"/>
                </a:cubicBezTo>
                <a:cubicBezTo>
                  <a:pt x="1355675" y="919668"/>
                  <a:pt x="1355550" y="917865"/>
                  <a:pt x="1355426" y="916124"/>
                </a:cubicBezTo>
                <a:lnTo>
                  <a:pt x="1355426" y="915564"/>
                </a:lnTo>
                <a:cubicBezTo>
                  <a:pt x="1355426" y="915564"/>
                  <a:pt x="1355302" y="915253"/>
                  <a:pt x="1355240" y="915129"/>
                </a:cubicBezTo>
                <a:cubicBezTo>
                  <a:pt x="1355550" y="914445"/>
                  <a:pt x="1355737" y="913699"/>
                  <a:pt x="1355861" y="912953"/>
                </a:cubicBezTo>
                <a:cubicBezTo>
                  <a:pt x="1355923" y="912518"/>
                  <a:pt x="1356048" y="912082"/>
                  <a:pt x="1356172" y="911647"/>
                </a:cubicBezTo>
                <a:cubicBezTo>
                  <a:pt x="1356296" y="911336"/>
                  <a:pt x="1356110" y="910963"/>
                  <a:pt x="1355737" y="910839"/>
                </a:cubicBezTo>
                <a:cubicBezTo>
                  <a:pt x="1355426" y="910714"/>
                  <a:pt x="1355053" y="910901"/>
                  <a:pt x="1354928" y="911274"/>
                </a:cubicBezTo>
                <a:cubicBezTo>
                  <a:pt x="1354804" y="911709"/>
                  <a:pt x="1354679" y="912207"/>
                  <a:pt x="1354617" y="912704"/>
                </a:cubicBezTo>
                <a:cubicBezTo>
                  <a:pt x="1354494" y="913326"/>
                  <a:pt x="1354307" y="913948"/>
                  <a:pt x="1354058" y="914507"/>
                </a:cubicBezTo>
                <a:cubicBezTo>
                  <a:pt x="1353996" y="914507"/>
                  <a:pt x="1353933" y="914507"/>
                  <a:pt x="1353871" y="914507"/>
                </a:cubicBezTo>
                <a:cubicBezTo>
                  <a:pt x="1353498" y="914196"/>
                  <a:pt x="1353187" y="913886"/>
                  <a:pt x="1352815" y="913699"/>
                </a:cubicBezTo>
                <a:cubicBezTo>
                  <a:pt x="1352815" y="913699"/>
                  <a:pt x="1352815" y="913699"/>
                  <a:pt x="1352815" y="913699"/>
                </a:cubicBezTo>
                <a:lnTo>
                  <a:pt x="1352815" y="913699"/>
                </a:lnTo>
                <a:cubicBezTo>
                  <a:pt x="1352877" y="911274"/>
                  <a:pt x="1353561" y="909595"/>
                  <a:pt x="1353933" y="907481"/>
                </a:cubicBezTo>
                <a:lnTo>
                  <a:pt x="1353871" y="907481"/>
                </a:lnTo>
                <a:cubicBezTo>
                  <a:pt x="1355302" y="906486"/>
                  <a:pt x="1355550" y="904870"/>
                  <a:pt x="1355675" y="903626"/>
                </a:cubicBezTo>
                <a:cubicBezTo>
                  <a:pt x="1355737" y="903004"/>
                  <a:pt x="1355799" y="902445"/>
                  <a:pt x="1355986" y="901947"/>
                </a:cubicBezTo>
                <a:cubicBezTo>
                  <a:pt x="1358162" y="898030"/>
                  <a:pt x="1356794" y="889636"/>
                  <a:pt x="1359032" y="887460"/>
                </a:cubicBezTo>
                <a:cubicBezTo>
                  <a:pt x="1361643" y="893491"/>
                  <a:pt x="1359529" y="899460"/>
                  <a:pt x="1359032" y="905865"/>
                </a:cubicBezTo>
                <a:cubicBezTo>
                  <a:pt x="1358721" y="909720"/>
                  <a:pt x="1359281" y="914010"/>
                  <a:pt x="1359032" y="918051"/>
                </a:cubicBezTo>
                <a:cubicBezTo>
                  <a:pt x="1358100" y="934715"/>
                  <a:pt x="1358037" y="957845"/>
                  <a:pt x="1359592" y="976125"/>
                </a:cubicBezTo>
                <a:cubicBezTo>
                  <a:pt x="1362389" y="975690"/>
                  <a:pt x="1362701" y="972332"/>
                  <a:pt x="1363509" y="969970"/>
                </a:cubicBezTo>
                <a:cubicBezTo>
                  <a:pt x="1364380" y="967545"/>
                  <a:pt x="1365809" y="964560"/>
                  <a:pt x="1366307" y="962135"/>
                </a:cubicBezTo>
                <a:cubicBezTo>
                  <a:pt x="1367364" y="957285"/>
                  <a:pt x="1366680" y="951814"/>
                  <a:pt x="1367426" y="946529"/>
                </a:cubicBezTo>
                <a:cubicBezTo>
                  <a:pt x="1367861" y="943544"/>
                  <a:pt x="1369230" y="940995"/>
                  <a:pt x="1369664" y="938135"/>
                </a:cubicBezTo>
                <a:cubicBezTo>
                  <a:pt x="1370846" y="930611"/>
                  <a:pt x="1369105" y="922031"/>
                  <a:pt x="1370224" y="914694"/>
                </a:cubicBezTo>
                <a:cubicBezTo>
                  <a:pt x="1369540" y="912953"/>
                  <a:pt x="1368110" y="915129"/>
                  <a:pt x="1367986" y="912518"/>
                </a:cubicBezTo>
                <a:cubicBezTo>
                  <a:pt x="1367675" y="906984"/>
                  <a:pt x="1370224" y="904248"/>
                  <a:pt x="1370784" y="899585"/>
                </a:cubicBezTo>
                <a:cubicBezTo>
                  <a:pt x="1368794" y="898776"/>
                  <a:pt x="1369292" y="896662"/>
                  <a:pt x="1367426" y="896787"/>
                </a:cubicBezTo>
                <a:cubicBezTo>
                  <a:pt x="1366121" y="893927"/>
                  <a:pt x="1368607" y="892683"/>
                  <a:pt x="1369105" y="890631"/>
                </a:cubicBezTo>
                <a:cubicBezTo>
                  <a:pt x="1369478" y="888952"/>
                  <a:pt x="1368669" y="886465"/>
                  <a:pt x="1370784" y="885097"/>
                </a:cubicBezTo>
                <a:lnTo>
                  <a:pt x="1369478" y="885968"/>
                </a:lnTo>
                <a:cubicBezTo>
                  <a:pt x="1369478" y="885968"/>
                  <a:pt x="1368794" y="883978"/>
                  <a:pt x="1368794" y="882610"/>
                </a:cubicBezTo>
                <a:cubicBezTo>
                  <a:pt x="1368794" y="881242"/>
                  <a:pt x="1368918" y="879501"/>
                  <a:pt x="1368669" y="878444"/>
                </a:cubicBezTo>
                <a:cubicBezTo>
                  <a:pt x="1368421" y="877387"/>
                  <a:pt x="1369043" y="875335"/>
                  <a:pt x="1369043" y="874030"/>
                </a:cubicBezTo>
                <a:cubicBezTo>
                  <a:pt x="1369043" y="872724"/>
                  <a:pt x="1369851" y="871605"/>
                  <a:pt x="1371655" y="871480"/>
                </a:cubicBezTo>
                <a:cubicBezTo>
                  <a:pt x="1373457" y="871356"/>
                  <a:pt x="1371903" y="872911"/>
                  <a:pt x="1371281" y="874341"/>
                </a:cubicBezTo>
                <a:cubicBezTo>
                  <a:pt x="1370597" y="875709"/>
                  <a:pt x="1370846" y="875833"/>
                  <a:pt x="1371157" y="877014"/>
                </a:cubicBezTo>
                <a:cubicBezTo>
                  <a:pt x="1371406" y="878196"/>
                  <a:pt x="1371903" y="878196"/>
                  <a:pt x="1371530" y="880123"/>
                </a:cubicBezTo>
                <a:cubicBezTo>
                  <a:pt x="1371157" y="882051"/>
                  <a:pt x="1370784" y="885097"/>
                  <a:pt x="1370784" y="885097"/>
                </a:cubicBezTo>
                <a:cubicBezTo>
                  <a:pt x="1371406" y="885595"/>
                  <a:pt x="1370970" y="887149"/>
                  <a:pt x="1372463" y="886714"/>
                </a:cubicBezTo>
                <a:cubicBezTo>
                  <a:pt x="1375261" y="881615"/>
                  <a:pt x="1374639" y="873968"/>
                  <a:pt x="1374701" y="868869"/>
                </a:cubicBezTo>
                <a:cubicBezTo>
                  <a:pt x="1374763" y="864268"/>
                  <a:pt x="1379240" y="859791"/>
                  <a:pt x="1375820" y="855501"/>
                </a:cubicBezTo>
                <a:lnTo>
                  <a:pt x="1375758" y="855501"/>
                </a:lnTo>
                <a:cubicBezTo>
                  <a:pt x="1375758" y="855501"/>
                  <a:pt x="1375758" y="855501"/>
                  <a:pt x="1375758" y="855501"/>
                </a:cubicBezTo>
                <a:cubicBezTo>
                  <a:pt x="1375758" y="855314"/>
                  <a:pt x="1375820" y="855190"/>
                  <a:pt x="1375882" y="855004"/>
                </a:cubicBezTo>
                <a:cubicBezTo>
                  <a:pt x="1376815" y="855004"/>
                  <a:pt x="1377561" y="854941"/>
                  <a:pt x="1378058" y="854444"/>
                </a:cubicBezTo>
                <a:cubicBezTo>
                  <a:pt x="1378991" y="847045"/>
                  <a:pt x="1380608" y="838526"/>
                  <a:pt x="1379737" y="831003"/>
                </a:cubicBezTo>
                <a:cubicBezTo>
                  <a:pt x="1382908" y="825469"/>
                  <a:pt x="1383405" y="817946"/>
                  <a:pt x="1383654" y="812101"/>
                </a:cubicBezTo>
                <a:cubicBezTo>
                  <a:pt x="1383779" y="808495"/>
                  <a:pt x="1385830" y="805075"/>
                  <a:pt x="1386453" y="801469"/>
                </a:cubicBezTo>
                <a:cubicBezTo>
                  <a:pt x="1386577" y="800723"/>
                  <a:pt x="1385830" y="799292"/>
                  <a:pt x="1385893" y="798609"/>
                </a:cubicBezTo>
                <a:cubicBezTo>
                  <a:pt x="1386577" y="789158"/>
                  <a:pt x="1390431" y="779893"/>
                  <a:pt x="1391489" y="770691"/>
                </a:cubicBezTo>
                <a:cubicBezTo>
                  <a:pt x="1391613" y="769509"/>
                  <a:pt x="1390867" y="768017"/>
                  <a:pt x="1390929" y="766774"/>
                </a:cubicBezTo>
                <a:cubicBezTo>
                  <a:pt x="1391240" y="759561"/>
                  <a:pt x="1396277" y="752908"/>
                  <a:pt x="1395965" y="745633"/>
                </a:cubicBezTo>
                <a:cubicBezTo>
                  <a:pt x="1394784" y="743768"/>
                  <a:pt x="1394535" y="741654"/>
                  <a:pt x="1394847" y="739416"/>
                </a:cubicBezTo>
                <a:cubicBezTo>
                  <a:pt x="1397147" y="724431"/>
                  <a:pt x="1402929" y="708389"/>
                  <a:pt x="1403800" y="692036"/>
                </a:cubicBezTo>
                <a:cubicBezTo>
                  <a:pt x="1407779" y="691850"/>
                  <a:pt x="1410639" y="688617"/>
                  <a:pt x="1414433" y="687497"/>
                </a:cubicBezTo>
                <a:cubicBezTo>
                  <a:pt x="1419842" y="685943"/>
                  <a:pt x="1423635" y="686316"/>
                  <a:pt x="1428360" y="684140"/>
                </a:cubicBezTo>
                <a:cubicBezTo>
                  <a:pt x="1438868" y="679477"/>
                  <a:pt x="1450868" y="676430"/>
                  <a:pt x="1459076" y="669653"/>
                </a:cubicBezTo>
                <a:cubicBezTo>
                  <a:pt x="1471698" y="673694"/>
                  <a:pt x="1482330" y="679539"/>
                  <a:pt x="1494268" y="684140"/>
                </a:cubicBezTo>
                <a:cubicBezTo>
                  <a:pt x="1497377" y="683021"/>
                  <a:pt x="1499491" y="684948"/>
                  <a:pt x="1501542" y="686378"/>
                </a:cubicBezTo>
                <a:cubicBezTo>
                  <a:pt x="1501357" y="687187"/>
                  <a:pt x="1500734" y="687497"/>
                  <a:pt x="1500983" y="688679"/>
                </a:cubicBezTo>
                <a:cubicBezTo>
                  <a:pt x="1513356" y="696762"/>
                  <a:pt x="1527968" y="701114"/>
                  <a:pt x="1542269" y="707083"/>
                </a:cubicBezTo>
                <a:cubicBezTo>
                  <a:pt x="1553088" y="711560"/>
                  <a:pt x="1563534" y="715602"/>
                  <a:pt x="1574663" y="719954"/>
                </a:cubicBezTo>
                <a:cubicBezTo>
                  <a:pt x="1579513" y="721757"/>
                  <a:pt x="1584301" y="724306"/>
                  <a:pt x="1589151" y="726047"/>
                </a:cubicBezTo>
                <a:cubicBezTo>
                  <a:pt x="1590519" y="726545"/>
                  <a:pt x="1592198" y="726172"/>
                  <a:pt x="1593628" y="726607"/>
                </a:cubicBezTo>
                <a:cubicBezTo>
                  <a:pt x="1597732" y="727975"/>
                  <a:pt x="1601772" y="730213"/>
                  <a:pt x="1605876" y="731706"/>
                </a:cubicBezTo>
                <a:cubicBezTo>
                  <a:pt x="1611970" y="733820"/>
                  <a:pt x="1617566" y="736058"/>
                  <a:pt x="1623162" y="737861"/>
                </a:cubicBezTo>
                <a:cubicBezTo>
                  <a:pt x="1630747" y="740224"/>
                  <a:pt x="1638893" y="742835"/>
                  <a:pt x="1645483" y="745136"/>
                </a:cubicBezTo>
                <a:cubicBezTo>
                  <a:pt x="1657422" y="749240"/>
                  <a:pt x="1668613" y="750110"/>
                  <a:pt x="1679556" y="755706"/>
                </a:cubicBezTo>
                <a:lnTo>
                  <a:pt x="1677878" y="755706"/>
                </a:lnTo>
                <a:lnTo>
                  <a:pt x="1677878" y="755893"/>
                </a:lnTo>
                <a:cubicBezTo>
                  <a:pt x="1677878" y="755893"/>
                  <a:pt x="1677256" y="755768"/>
                  <a:pt x="1676945" y="755768"/>
                </a:cubicBezTo>
                <a:cubicBezTo>
                  <a:pt x="1676137" y="755706"/>
                  <a:pt x="1675639" y="755644"/>
                  <a:pt x="1675391" y="755271"/>
                </a:cubicBezTo>
                <a:cubicBezTo>
                  <a:pt x="1675142" y="754960"/>
                  <a:pt x="1674645" y="754898"/>
                  <a:pt x="1674334" y="755147"/>
                </a:cubicBezTo>
                <a:cubicBezTo>
                  <a:pt x="1674023" y="755395"/>
                  <a:pt x="1673961" y="755893"/>
                  <a:pt x="1674209" y="756204"/>
                </a:cubicBezTo>
                <a:cubicBezTo>
                  <a:pt x="1674893" y="757074"/>
                  <a:pt x="1675950" y="757198"/>
                  <a:pt x="1676821" y="757261"/>
                </a:cubicBezTo>
                <a:cubicBezTo>
                  <a:pt x="1677008" y="757261"/>
                  <a:pt x="1677132" y="757323"/>
                  <a:pt x="1677318" y="757323"/>
                </a:cubicBezTo>
                <a:lnTo>
                  <a:pt x="1677318" y="757323"/>
                </a:lnTo>
                <a:cubicBezTo>
                  <a:pt x="1684531" y="759996"/>
                  <a:pt x="1690375" y="762732"/>
                  <a:pt x="1697401" y="764597"/>
                </a:cubicBezTo>
                <a:cubicBezTo>
                  <a:pt x="1703122" y="766152"/>
                  <a:pt x="1709153" y="766214"/>
                  <a:pt x="1714687" y="767395"/>
                </a:cubicBezTo>
                <a:cubicBezTo>
                  <a:pt x="1716615" y="767831"/>
                  <a:pt x="1717796" y="769696"/>
                  <a:pt x="1719163" y="770193"/>
                </a:cubicBezTo>
                <a:cubicBezTo>
                  <a:pt x="1722646" y="771499"/>
                  <a:pt x="1726998" y="771810"/>
                  <a:pt x="1730915" y="773054"/>
                </a:cubicBezTo>
                <a:cubicBezTo>
                  <a:pt x="1738252" y="775354"/>
                  <a:pt x="1744719" y="777530"/>
                  <a:pt x="1752118" y="779769"/>
                </a:cubicBezTo>
                <a:cubicBezTo>
                  <a:pt x="1755910" y="780888"/>
                  <a:pt x="1760014" y="782132"/>
                  <a:pt x="1763310" y="782505"/>
                </a:cubicBezTo>
                <a:cubicBezTo>
                  <a:pt x="1770646" y="783375"/>
                  <a:pt x="1774377" y="785551"/>
                  <a:pt x="1780035" y="787044"/>
                </a:cubicBezTo>
                <a:cubicBezTo>
                  <a:pt x="1799621" y="791893"/>
                  <a:pt x="1820016" y="795873"/>
                  <a:pt x="1839788" y="800971"/>
                </a:cubicBezTo>
                <a:cubicBezTo>
                  <a:pt x="1844700" y="802215"/>
                  <a:pt x="1851229" y="804142"/>
                  <a:pt x="1856514" y="804889"/>
                </a:cubicBezTo>
                <a:cubicBezTo>
                  <a:pt x="1860866" y="805448"/>
                  <a:pt x="1862483" y="806443"/>
                  <a:pt x="1865467" y="807065"/>
                </a:cubicBezTo>
                <a:cubicBezTo>
                  <a:pt x="1872369" y="808619"/>
                  <a:pt x="1878524" y="808992"/>
                  <a:pt x="1883872" y="810422"/>
                </a:cubicBezTo>
                <a:cubicBezTo>
                  <a:pt x="1892825" y="812909"/>
                  <a:pt x="1900473" y="814899"/>
                  <a:pt x="1908991" y="817137"/>
                </a:cubicBezTo>
                <a:cubicBezTo>
                  <a:pt x="1912411" y="818070"/>
                  <a:pt x="1915147" y="819376"/>
                  <a:pt x="1918505" y="820495"/>
                </a:cubicBezTo>
                <a:cubicBezTo>
                  <a:pt x="1925842" y="823044"/>
                  <a:pt x="1934671" y="823542"/>
                  <a:pt x="1942505" y="825594"/>
                </a:cubicBezTo>
                <a:cubicBezTo>
                  <a:pt x="1946298" y="826526"/>
                  <a:pt x="1949780" y="828018"/>
                  <a:pt x="1953697" y="828951"/>
                </a:cubicBezTo>
                <a:cubicBezTo>
                  <a:pt x="1957614" y="829822"/>
                  <a:pt x="1961532" y="831314"/>
                  <a:pt x="1965449" y="832309"/>
                </a:cubicBezTo>
                <a:cubicBezTo>
                  <a:pt x="1978132" y="835293"/>
                  <a:pt x="1990755" y="836288"/>
                  <a:pt x="2003377" y="837842"/>
                </a:cubicBezTo>
                <a:cubicBezTo>
                  <a:pt x="2004433" y="838091"/>
                  <a:pt x="2003812" y="840019"/>
                  <a:pt x="2005615" y="839583"/>
                </a:cubicBezTo>
                <a:cubicBezTo>
                  <a:pt x="2011459" y="840019"/>
                  <a:pt x="2015750" y="841511"/>
                  <a:pt x="2021222" y="839583"/>
                </a:cubicBezTo>
                <a:cubicBezTo>
                  <a:pt x="2023398" y="838775"/>
                  <a:pt x="2024890" y="836910"/>
                  <a:pt x="2026818" y="836226"/>
                </a:cubicBezTo>
                <a:cubicBezTo>
                  <a:pt x="2031170" y="834485"/>
                  <a:pt x="2034030" y="835293"/>
                  <a:pt x="2037450" y="835666"/>
                </a:cubicBezTo>
                <a:cubicBezTo>
                  <a:pt x="2045098" y="836412"/>
                  <a:pt x="2049450" y="831127"/>
                  <a:pt x="2056974" y="830008"/>
                </a:cubicBezTo>
                <a:cubicBezTo>
                  <a:pt x="2058963" y="828081"/>
                  <a:pt x="2061201" y="826402"/>
                  <a:pt x="2064248" y="825594"/>
                </a:cubicBezTo>
                <a:cubicBezTo>
                  <a:pt x="2068414" y="820184"/>
                  <a:pt x="2073077" y="815334"/>
                  <a:pt x="2074321" y="807127"/>
                </a:cubicBezTo>
                <a:lnTo>
                  <a:pt x="2074259" y="807127"/>
                </a:lnTo>
                <a:cubicBezTo>
                  <a:pt x="2074756" y="806443"/>
                  <a:pt x="2074943" y="805697"/>
                  <a:pt x="2075129" y="804951"/>
                </a:cubicBezTo>
                <a:cubicBezTo>
                  <a:pt x="2075316" y="804329"/>
                  <a:pt x="2075440" y="803707"/>
                  <a:pt x="2075751" y="803210"/>
                </a:cubicBezTo>
                <a:cubicBezTo>
                  <a:pt x="2075875" y="803023"/>
                  <a:pt x="2075751" y="802774"/>
                  <a:pt x="2075627" y="802712"/>
                </a:cubicBezTo>
                <a:cubicBezTo>
                  <a:pt x="2075440" y="802588"/>
                  <a:pt x="2075191" y="802712"/>
                  <a:pt x="2075129" y="802837"/>
                </a:cubicBezTo>
                <a:cubicBezTo>
                  <a:pt x="2074756" y="803458"/>
                  <a:pt x="2074570" y="804142"/>
                  <a:pt x="2074445" y="804826"/>
                </a:cubicBezTo>
                <a:cubicBezTo>
                  <a:pt x="2074259" y="805510"/>
                  <a:pt x="2074073" y="806132"/>
                  <a:pt x="2073761" y="806629"/>
                </a:cubicBezTo>
                <a:cubicBezTo>
                  <a:pt x="2071585" y="805759"/>
                  <a:pt x="2072766" y="801842"/>
                  <a:pt x="2072145" y="798857"/>
                </a:cubicBezTo>
                <a:cubicBezTo>
                  <a:pt x="2071399" y="795189"/>
                  <a:pt x="2068788" y="792204"/>
                  <a:pt x="2072145" y="791085"/>
                </a:cubicBezTo>
                <a:lnTo>
                  <a:pt x="2072020" y="790899"/>
                </a:lnTo>
                <a:cubicBezTo>
                  <a:pt x="2073761" y="790463"/>
                  <a:pt x="2075068" y="789158"/>
                  <a:pt x="2076249" y="788038"/>
                </a:cubicBezTo>
                <a:cubicBezTo>
                  <a:pt x="2076560" y="787727"/>
                  <a:pt x="2076870" y="787417"/>
                  <a:pt x="2077181" y="787168"/>
                </a:cubicBezTo>
                <a:cubicBezTo>
                  <a:pt x="2077368" y="786981"/>
                  <a:pt x="2077368" y="786733"/>
                  <a:pt x="2077181" y="786546"/>
                </a:cubicBezTo>
                <a:cubicBezTo>
                  <a:pt x="2076995" y="786360"/>
                  <a:pt x="2076746" y="786360"/>
                  <a:pt x="2076560" y="786546"/>
                </a:cubicBezTo>
                <a:cubicBezTo>
                  <a:pt x="2076249" y="786795"/>
                  <a:pt x="2075937" y="787106"/>
                  <a:pt x="2075627" y="787417"/>
                </a:cubicBezTo>
                <a:cubicBezTo>
                  <a:pt x="2074507" y="788474"/>
                  <a:pt x="2073389" y="789531"/>
                  <a:pt x="2071959" y="789966"/>
                </a:cubicBezTo>
                <a:lnTo>
                  <a:pt x="2071026" y="789966"/>
                </a:lnTo>
                <a:cubicBezTo>
                  <a:pt x="2071772" y="787914"/>
                  <a:pt x="2072643" y="785924"/>
                  <a:pt x="2073824" y="784370"/>
                </a:cubicBezTo>
                <a:cubicBezTo>
                  <a:pt x="2075068" y="782691"/>
                  <a:pt x="2073948" y="778650"/>
                  <a:pt x="2076498" y="778214"/>
                </a:cubicBezTo>
                <a:cubicBezTo>
                  <a:pt x="2076932" y="779334"/>
                  <a:pt x="2077119" y="780701"/>
                  <a:pt x="2077057" y="782380"/>
                </a:cubicBezTo>
                <a:cubicBezTo>
                  <a:pt x="2077057" y="782753"/>
                  <a:pt x="2077368" y="783064"/>
                  <a:pt x="2077741" y="783064"/>
                </a:cubicBezTo>
                <a:lnTo>
                  <a:pt x="2077741" y="783064"/>
                </a:lnTo>
                <a:cubicBezTo>
                  <a:pt x="2078114" y="783064"/>
                  <a:pt x="2078425" y="782753"/>
                  <a:pt x="2078425" y="782380"/>
                </a:cubicBezTo>
                <a:cubicBezTo>
                  <a:pt x="2078425" y="780453"/>
                  <a:pt x="2078238" y="778898"/>
                  <a:pt x="2077741" y="777593"/>
                </a:cubicBezTo>
                <a:cubicBezTo>
                  <a:pt x="2078052" y="775416"/>
                  <a:pt x="2077244" y="774359"/>
                  <a:pt x="2076622" y="773178"/>
                </a:cubicBezTo>
                <a:moveTo>
                  <a:pt x="1757714" y="710379"/>
                </a:moveTo>
                <a:lnTo>
                  <a:pt x="1757714" y="711125"/>
                </a:lnTo>
                <a:lnTo>
                  <a:pt x="1756594" y="711125"/>
                </a:lnTo>
                <a:lnTo>
                  <a:pt x="1756594" y="710068"/>
                </a:lnTo>
                <a:lnTo>
                  <a:pt x="1756594" y="710068"/>
                </a:lnTo>
                <a:cubicBezTo>
                  <a:pt x="1756968" y="710068"/>
                  <a:pt x="1757403" y="710130"/>
                  <a:pt x="1757776" y="710379"/>
                </a:cubicBezTo>
                <a:moveTo>
                  <a:pt x="1740926" y="708389"/>
                </a:moveTo>
                <a:cubicBezTo>
                  <a:pt x="1740802" y="709757"/>
                  <a:pt x="1738439" y="708762"/>
                  <a:pt x="1738128" y="708389"/>
                </a:cubicBezTo>
                <a:cubicBezTo>
                  <a:pt x="1738625" y="706772"/>
                  <a:pt x="1739931" y="708762"/>
                  <a:pt x="1740926" y="708389"/>
                </a:cubicBezTo>
                <a:moveTo>
                  <a:pt x="1657671" y="670585"/>
                </a:moveTo>
                <a:cubicBezTo>
                  <a:pt x="1657173" y="671518"/>
                  <a:pt x="1654872" y="670896"/>
                  <a:pt x="1654997" y="669901"/>
                </a:cubicBezTo>
                <a:cubicBezTo>
                  <a:pt x="1655867" y="669777"/>
                  <a:pt x="1656738" y="670150"/>
                  <a:pt x="1657671" y="670585"/>
                </a:cubicBezTo>
                <a:moveTo>
                  <a:pt x="1642064" y="665051"/>
                </a:moveTo>
                <a:cubicBezTo>
                  <a:pt x="1643183" y="664927"/>
                  <a:pt x="1644302" y="665300"/>
                  <a:pt x="1645483" y="665798"/>
                </a:cubicBezTo>
                <a:cubicBezTo>
                  <a:pt x="1645919" y="665984"/>
                  <a:pt x="1646416" y="666171"/>
                  <a:pt x="1646851" y="666295"/>
                </a:cubicBezTo>
                <a:lnTo>
                  <a:pt x="1646603" y="666481"/>
                </a:lnTo>
                <a:cubicBezTo>
                  <a:pt x="1647659" y="669155"/>
                  <a:pt x="1643058" y="666046"/>
                  <a:pt x="1641566" y="665922"/>
                </a:cubicBezTo>
                <a:cubicBezTo>
                  <a:pt x="1641566" y="665487"/>
                  <a:pt x="1641877" y="665300"/>
                  <a:pt x="1642002" y="665051"/>
                </a:cubicBezTo>
                <a:moveTo>
                  <a:pt x="1634540" y="662502"/>
                </a:moveTo>
                <a:cubicBezTo>
                  <a:pt x="1635411" y="662626"/>
                  <a:pt x="1636281" y="662875"/>
                  <a:pt x="1637090" y="663186"/>
                </a:cubicBezTo>
                <a:cubicBezTo>
                  <a:pt x="1636655" y="664243"/>
                  <a:pt x="1634976" y="663435"/>
                  <a:pt x="1634478" y="662813"/>
                </a:cubicBezTo>
                <a:cubicBezTo>
                  <a:pt x="1634478" y="662689"/>
                  <a:pt x="1634478" y="662626"/>
                  <a:pt x="1634540" y="662502"/>
                </a:cubicBezTo>
                <a:moveTo>
                  <a:pt x="1631556" y="661010"/>
                </a:moveTo>
                <a:lnTo>
                  <a:pt x="1631556" y="660886"/>
                </a:lnTo>
                <a:cubicBezTo>
                  <a:pt x="1631556" y="660886"/>
                  <a:pt x="1631618" y="660886"/>
                  <a:pt x="1631742" y="660948"/>
                </a:cubicBezTo>
                <a:cubicBezTo>
                  <a:pt x="1632426" y="661196"/>
                  <a:pt x="1633048" y="661445"/>
                  <a:pt x="1633359" y="661943"/>
                </a:cubicBezTo>
                <a:cubicBezTo>
                  <a:pt x="1633297" y="662191"/>
                  <a:pt x="1633235" y="662378"/>
                  <a:pt x="1633172" y="662626"/>
                </a:cubicBezTo>
                <a:cubicBezTo>
                  <a:pt x="1631431" y="663000"/>
                  <a:pt x="1628136" y="660637"/>
                  <a:pt x="1631556" y="661010"/>
                </a:cubicBezTo>
                <a:moveTo>
                  <a:pt x="1322845" y="492882"/>
                </a:moveTo>
                <a:lnTo>
                  <a:pt x="1322223" y="492882"/>
                </a:lnTo>
                <a:cubicBezTo>
                  <a:pt x="1316379" y="490271"/>
                  <a:pt x="1320855" y="485296"/>
                  <a:pt x="1321726" y="480571"/>
                </a:cubicBezTo>
                <a:cubicBezTo>
                  <a:pt x="1324959" y="482747"/>
                  <a:pt x="1322659" y="488778"/>
                  <a:pt x="1322845" y="492882"/>
                </a:cubicBezTo>
                <a:moveTo>
                  <a:pt x="1348648" y="665860"/>
                </a:moveTo>
                <a:cubicBezTo>
                  <a:pt x="1348027" y="663559"/>
                  <a:pt x="1349395" y="664305"/>
                  <a:pt x="1349706" y="661818"/>
                </a:cubicBezTo>
                <a:cubicBezTo>
                  <a:pt x="1349954" y="659393"/>
                  <a:pt x="1350203" y="660450"/>
                  <a:pt x="1350825" y="658088"/>
                </a:cubicBezTo>
                <a:cubicBezTo>
                  <a:pt x="1351508" y="655787"/>
                  <a:pt x="1351508" y="656782"/>
                  <a:pt x="1351633" y="653735"/>
                </a:cubicBezTo>
                <a:cubicBezTo>
                  <a:pt x="1351757" y="650626"/>
                  <a:pt x="1352255" y="651745"/>
                  <a:pt x="1352752" y="649694"/>
                </a:cubicBezTo>
                <a:cubicBezTo>
                  <a:pt x="1353312" y="647642"/>
                  <a:pt x="1353187" y="646958"/>
                  <a:pt x="1352752" y="645155"/>
                </a:cubicBezTo>
                <a:cubicBezTo>
                  <a:pt x="1352379" y="643351"/>
                  <a:pt x="1353561" y="641673"/>
                  <a:pt x="1354866" y="640243"/>
                </a:cubicBezTo>
                <a:cubicBezTo>
                  <a:pt x="1355115" y="639994"/>
                  <a:pt x="1355488" y="640678"/>
                  <a:pt x="1355488" y="641548"/>
                </a:cubicBezTo>
                <a:cubicBezTo>
                  <a:pt x="1355488" y="642481"/>
                  <a:pt x="1354991" y="643227"/>
                  <a:pt x="1354431" y="643911"/>
                </a:cubicBezTo>
                <a:cubicBezTo>
                  <a:pt x="1353933" y="644533"/>
                  <a:pt x="1354431" y="644906"/>
                  <a:pt x="1354991" y="646709"/>
                </a:cubicBezTo>
                <a:cubicBezTo>
                  <a:pt x="1355488" y="648512"/>
                  <a:pt x="1354991" y="648263"/>
                  <a:pt x="1354307" y="650067"/>
                </a:cubicBezTo>
                <a:cubicBezTo>
                  <a:pt x="1353685" y="651870"/>
                  <a:pt x="1354058" y="651745"/>
                  <a:pt x="1354182" y="653424"/>
                </a:cubicBezTo>
                <a:cubicBezTo>
                  <a:pt x="1354307" y="654730"/>
                  <a:pt x="1353747" y="657155"/>
                  <a:pt x="1353250" y="658771"/>
                </a:cubicBezTo>
                <a:cubicBezTo>
                  <a:pt x="1353810" y="656222"/>
                  <a:pt x="1353933" y="653611"/>
                  <a:pt x="1353001" y="651932"/>
                </a:cubicBezTo>
                <a:cubicBezTo>
                  <a:pt x="1351260" y="655103"/>
                  <a:pt x="1352379" y="661072"/>
                  <a:pt x="1349643" y="663124"/>
                </a:cubicBezTo>
                <a:cubicBezTo>
                  <a:pt x="1350576" y="666171"/>
                  <a:pt x="1350639" y="671269"/>
                  <a:pt x="1348897" y="674565"/>
                </a:cubicBezTo>
                <a:cubicBezTo>
                  <a:pt x="1348773" y="675435"/>
                  <a:pt x="1348027" y="676492"/>
                  <a:pt x="1348027" y="676989"/>
                </a:cubicBezTo>
                <a:cubicBezTo>
                  <a:pt x="1348027" y="676679"/>
                  <a:pt x="1348027" y="676306"/>
                  <a:pt x="1347965" y="675995"/>
                </a:cubicBezTo>
                <a:cubicBezTo>
                  <a:pt x="1348338" y="675559"/>
                  <a:pt x="1348648" y="675062"/>
                  <a:pt x="1348897" y="674565"/>
                </a:cubicBezTo>
                <a:lnTo>
                  <a:pt x="1348897" y="674378"/>
                </a:lnTo>
                <a:cubicBezTo>
                  <a:pt x="1348897" y="673508"/>
                  <a:pt x="1349146" y="672202"/>
                  <a:pt x="1349146" y="671269"/>
                </a:cubicBezTo>
                <a:cubicBezTo>
                  <a:pt x="1349146" y="670399"/>
                  <a:pt x="1349270" y="668160"/>
                  <a:pt x="1348648" y="665860"/>
                </a:cubicBezTo>
                <a:moveTo>
                  <a:pt x="1319736" y="878817"/>
                </a:moveTo>
                <a:cubicBezTo>
                  <a:pt x="1319736" y="877139"/>
                  <a:pt x="1319736" y="877263"/>
                  <a:pt x="1319860" y="876393"/>
                </a:cubicBezTo>
                <a:cubicBezTo>
                  <a:pt x="1320047" y="875460"/>
                  <a:pt x="1319736" y="874341"/>
                  <a:pt x="1319736" y="872537"/>
                </a:cubicBezTo>
                <a:cubicBezTo>
                  <a:pt x="1319736" y="870734"/>
                  <a:pt x="1320420" y="870859"/>
                  <a:pt x="1320544" y="869926"/>
                </a:cubicBezTo>
                <a:cubicBezTo>
                  <a:pt x="1320669" y="868993"/>
                  <a:pt x="1320544" y="867750"/>
                  <a:pt x="1320918" y="866071"/>
                </a:cubicBezTo>
                <a:cubicBezTo>
                  <a:pt x="1321290" y="864392"/>
                  <a:pt x="1321167" y="863584"/>
                  <a:pt x="1320918" y="862838"/>
                </a:cubicBezTo>
                <a:cubicBezTo>
                  <a:pt x="1320669" y="862029"/>
                  <a:pt x="1321042" y="860724"/>
                  <a:pt x="1321290" y="859729"/>
                </a:cubicBezTo>
                <a:cubicBezTo>
                  <a:pt x="1321539" y="858672"/>
                  <a:pt x="1321726" y="857677"/>
                  <a:pt x="1321290" y="856247"/>
                </a:cubicBezTo>
                <a:cubicBezTo>
                  <a:pt x="1320918" y="854817"/>
                  <a:pt x="1322348" y="850278"/>
                  <a:pt x="1322472" y="849781"/>
                </a:cubicBezTo>
                <a:cubicBezTo>
                  <a:pt x="1322472" y="849781"/>
                  <a:pt x="1323218" y="851459"/>
                  <a:pt x="1323218" y="852206"/>
                </a:cubicBezTo>
                <a:cubicBezTo>
                  <a:pt x="1323218" y="853014"/>
                  <a:pt x="1322969" y="854444"/>
                  <a:pt x="1322472" y="856247"/>
                </a:cubicBezTo>
                <a:cubicBezTo>
                  <a:pt x="1321974" y="858050"/>
                  <a:pt x="1322845" y="859169"/>
                  <a:pt x="1323094" y="858548"/>
                </a:cubicBezTo>
                <a:cubicBezTo>
                  <a:pt x="1323405" y="857926"/>
                  <a:pt x="1323902" y="857491"/>
                  <a:pt x="1324773" y="857926"/>
                </a:cubicBezTo>
                <a:cubicBezTo>
                  <a:pt x="1325705" y="858299"/>
                  <a:pt x="1324773" y="859169"/>
                  <a:pt x="1324773" y="859853"/>
                </a:cubicBezTo>
                <a:cubicBezTo>
                  <a:pt x="1324773" y="860475"/>
                  <a:pt x="1324648" y="861035"/>
                  <a:pt x="1324524" y="862154"/>
                </a:cubicBezTo>
                <a:cubicBezTo>
                  <a:pt x="1324399" y="863335"/>
                  <a:pt x="1324151" y="863335"/>
                  <a:pt x="1323218" y="864392"/>
                </a:cubicBezTo>
                <a:cubicBezTo>
                  <a:pt x="1322348" y="865387"/>
                  <a:pt x="1323094" y="865138"/>
                  <a:pt x="1323405" y="866817"/>
                </a:cubicBezTo>
                <a:cubicBezTo>
                  <a:pt x="1323653" y="868496"/>
                  <a:pt x="1323094" y="870175"/>
                  <a:pt x="1322845" y="871729"/>
                </a:cubicBezTo>
                <a:cubicBezTo>
                  <a:pt x="1322596" y="873284"/>
                  <a:pt x="1321726" y="874714"/>
                  <a:pt x="1321167" y="876517"/>
                </a:cubicBezTo>
                <a:cubicBezTo>
                  <a:pt x="1320669" y="878320"/>
                  <a:pt x="1319736" y="881926"/>
                  <a:pt x="1319736" y="881926"/>
                </a:cubicBezTo>
                <a:lnTo>
                  <a:pt x="1319736" y="878817"/>
                </a:lnTo>
                <a:close/>
                <a:moveTo>
                  <a:pt x="1320047" y="894051"/>
                </a:moveTo>
                <a:cubicBezTo>
                  <a:pt x="1320047" y="895170"/>
                  <a:pt x="1320171" y="896725"/>
                  <a:pt x="1319860" y="898155"/>
                </a:cubicBezTo>
                <a:cubicBezTo>
                  <a:pt x="1319612" y="899585"/>
                  <a:pt x="1319736" y="901139"/>
                  <a:pt x="1319736" y="901139"/>
                </a:cubicBezTo>
                <a:cubicBezTo>
                  <a:pt x="1319736" y="901139"/>
                  <a:pt x="1320047" y="902445"/>
                  <a:pt x="1319736" y="903191"/>
                </a:cubicBezTo>
                <a:cubicBezTo>
                  <a:pt x="1319488" y="903999"/>
                  <a:pt x="1319114" y="904745"/>
                  <a:pt x="1319114" y="906051"/>
                </a:cubicBezTo>
                <a:cubicBezTo>
                  <a:pt x="1319114" y="907357"/>
                  <a:pt x="1319798" y="908103"/>
                  <a:pt x="1318927" y="908849"/>
                </a:cubicBezTo>
                <a:cubicBezTo>
                  <a:pt x="1318058" y="909533"/>
                  <a:pt x="1317560" y="910155"/>
                  <a:pt x="1318181" y="911336"/>
                </a:cubicBezTo>
                <a:cubicBezTo>
                  <a:pt x="1318865" y="912518"/>
                  <a:pt x="1318990" y="913699"/>
                  <a:pt x="1318742" y="914570"/>
                </a:cubicBezTo>
                <a:cubicBezTo>
                  <a:pt x="1318493" y="915502"/>
                  <a:pt x="1318306" y="917554"/>
                  <a:pt x="1318493" y="917927"/>
                </a:cubicBezTo>
                <a:cubicBezTo>
                  <a:pt x="1318617" y="918300"/>
                  <a:pt x="1319114" y="919606"/>
                  <a:pt x="1318617" y="919357"/>
                </a:cubicBezTo>
                <a:cubicBezTo>
                  <a:pt x="1318058" y="919108"/>
                  <a:pt x="1317063" y="917305"/>
                  <a:pt x="1317063" y="915253"/>
                </a:cubicBezTo>
                <a:cubicBezTo>
                  <a:pt x="1317063" y="913202"/>
                  <a:pt x="1316503" y="910466"/>
                  <a:pt x="1317187" y="907979"/>
                </a:cubicBezTo>
                <a:cubicBezTo>
                  <a:pt x="1317311" y="907481"/>
                  <a:pt x="1317435" y="906984"/>
                  <a:pt x="1317622" y="906424"/>
                </a:cubicBezTo>
                <a:cubicBezTo>
                  <a:pt x="1317684" y="907606"/>
                  <a:pt x="1318119" y="908600"/>
                  <a:pt x="1318927" y="908849"/>
                </a:cubicBezTo>
                <a:cubicBezTo>
                  <a:pt x="1318555" y="906176"/>
                  <a:pt x="1319674" y="902134"/>
                  <a:pt x="1318368" y="900393"/>
                </a:cubicBezTo>
                <a:cubicBezTo>
                  <a:pt x="1318679" y="902072"/>
                  <a:pt x="1318181" y="904248"/>
                  <a:pt x="1317622" y="906300"/>
                </a:cubicBezTo>
                <a:cubicBezTo>
                  <a:pt x="1317560" y="904186"/>
                  <a:pt x="1318181" y="901450"/>
                  <a:pt x="1318368" y="900393"/>
                </a:cubicBezTo>
                <a:cubicBezTo>
                  <a:pt x="1317933" y="898279"/>
                  <a:pt x="1317933" y="896973"/>
                  <a:pt x="1318181" y="895170"/>
                </a:cubicBezTo>
                <a:cubicBezTo>
                  <a:pt x="1318493" y="893367"/>
                  <a:pt x="1318617" y="891937"/>
                  <a:pt x="1318617" y="890569"/>
                </a:cubicBezTo>
                <a:cubicBezTo>
                  <a:pt x="1318617" y="889201"/>
                  <a:pt x="1318493" y="886652"/>
                  <a:pt x="1318742" y="886154"/>
                </a:cubicBezTo>
                <a:cubicBezTo>
                  <a:pt x="1318990" y="885657"/>
                  <a:pt x="1320793" y="883045"/>
                  <a:pt x="1320420" y="884351"/>
                </a:cubicBezTo>
                <a:cubicBezTo>
                  <a:pt x="1320296" y="884724"/>
                  <a:pt x="1321042" y="887336"/>
                  <a:pt x="1320420" y="889512"/>
                </a:cubicBezTo>
                <a:cubicBezTo>
                  <a:pt x="1319736" y="891688"/>
                  <a:pt x="1320047" y="892870"/>
                  <a:pt x="1320047" y="894051"/>
                </a:cubicBezTo>
                <a:moveTo>
                  <a:pt x="1324026" y="897160"/>
                </a:moveTo>
                <a:cubicBezTo>
                  <a:pt x="1323777" y="898403"/>
                  <a:pt x="1323902" y="898652"/>
                  <a:pt x="1323902" y="900393"/>
                </a:cubicBezTo>
                <a:cubicBezTo>
                  <a:pt x="1323902" y="902134"/>
                  <a:pt x="1323405" y="903067"/>
                  <a:pt x="1323405" y="904372"/>
                </a:cubicBezTo>
                <a:cubicBezTo>
                  <a:pt x="1323405" y="905678"/>
                  <a:pt x="1322721" y="905554"/>
                  <a:pt x="1322721" y="907108"/>
                </a:cubicBezTo>
                <a:cubicBezTo>
                  <a:pt x="1322721" y="908663"/>
                  <a:pt x="1321850" y="908787"/>
                  <a:pt x="1322223" y="909782"/>
                </a:cubicBezTo>
                <a:cubicBezTo>
                  <a:pt x="1322596" y="910839"/>
                  <a:pt x="1323405" y="909782"/>
                  <a:pt x="1323405" y="911461"/>
                </a:cubicBezTo>
                <a:cubicBezTo>
                  <a:pt x="1323405" y="913139"/>
                  <a:pt x="1322721" y="915627"/>
                  <a:pt x="1322845" y="917057"/>
                </a:cubicBezTo>
                <a:cubicBezTo>
                  <a:pt x="1322969" y="918424"/>
                  <a:pt x="1323529" y="919233"/>
                  <a:pt x="1322969" y="920414"/>
                </a:cubicBezTo>
                <a:cubicBezTo>
                  <a:pt x="1322472" y="921533"/>
                  <a:pt x="1321850" y="922466"/>
                  <a:pt x="1321726" y="923399"/>
                </a:cubicBezTo>
                <a:cubicBezTo>
                  <a:pt x="1321664" y="922715"/>
                  <a:pt x="1321539" y="922031"/>
                  <a:pt x="1320606" y="922279"/>
                </a:cubicBezTo>
                <a:cubicBezTo>
                  <a:pt x="1321167" y="920414"/>
                  <a:pt x="1322099" y="917678"/>
                  <a:pt x="1321539" y="915875"/>
                </a:cubicBezTo>
                <a:cubicBezTo>
                  <a:pt x="1321042" y="914072"/>
                  <a:pt x="1321042" y="913823"/>
                  <a:pt x="1321290" y="912766"/>
                </a:cubicBezTo>
                <a:cubicBezTo>
                  <a:pt x="1321539" y="911709"/>
                  <a:pt x="1320793" y="912642"/>
                  <a:pt x="1320669" y="910839"/>
                </a:cubicBezTo>
                <a:cubicBezTo>
                  <a:pt x="1320544" y="909036"/>
                  <a:pt x="1320544" y="908352"/>
                  <a:pt x="1320669" y="906922"/>
                </a:cubicBezTo>
                <a:cubicBezTo>
                  <a:pt x="1320731" y="906362"/>
                  <a:pt x="1320980" y="905865"/>
                  <a:pt x="1321290" y="905243"/>
                </a:cubicBezTo>
                <a:cubicBezTo>
                  <a:pt x="1321415" y="903999"/>
                  <a:pt x="1322099" y="902507"/>
                  <a:pt x="1322285" y="901574"/>
                </a:cubicBezTo>
                <a:cubicBezTo>
                  <a:pt x="1322223" y="898839"/>
                  <a:pt x="1322472" y="898217"/>
                  <a:pt x="1322285" y="896476"/>
                </a:cubicBezTo>
                <a:cubicBezTo>
                  <a:pt x="1323343" y="896289"/>
                  <a:pt x="1324151" y="895854"/>
                  <a:pt x="1324648" y="895046"/>
                </a:cubicBezTo>
                <a:cubicBezTo>
                  <a:pt x="1324399" y="895792"/>
                  <a:pt x="1324151" y="896538"/>
                  <a:pt x="1324026" y="897160"/>
                </a:cubicBezTo>
                <a:moveTo>
                  <a:pt x="1325456" y="888641"/>
                </a:moveTo>
                <a:cubicBezTo>
                  <a:pt x="1324897" y="889574"/>
                  <a:pt x="1323405" y="889947"/>
                  <a:pt x="1324275" y="890631"/>
                </a:cubicBezTo>
                <a:cubicBezTo>
                  <a:pt x="1325207" y="891253"/>
                  <a:pt x="1325083" y="890942"/>
                  <a:pt x="1325083" y="892621"/>
                </a:cubicBezTo>
                <a:cubicBezTo>
                  <a:pt x="1325207" y="893616"/>
                  <a:pt x="1325021" y="894424"/>
                  <a:pt x="1324710" y="894984"/>
                </a:cubicBezTo>
                <a:cubicBezTo>
                  <a:pt x="1324897" y="894237"/>
                  <a:pt x="1325083" y="893429"/>
                  <a:pt x="1325083" y="892621"/>
                </a:cubicBezTo>
                <a:cubicBezTo>
                  <a:pt x="1324337" y="892496"/>
                  <a:pt x="1324026" y="891875"/>
                  <a:pt x="1322845" y="892061"/>
                </a:cubicBezTo>
                <a:cubicBezTo>
                  <a:pt x="1323156" y="892745"/>
                  <a:pt x="1322285" y="894486"/>
                  <a:pt x="1322285" y="896103"/>
                </a:cubicBezTo>
                <a:cubicBezTo>
                  <a:pt x="1322285" y="894611"/>
                  <a:pt x="1322036" y="892870"/>
                  <a:pt x="1322845" y="892061"/>
                </a:cubicBezTo>
                <a:cubicBezTo>
                  <a:pt x="1322472" y="891377"/>
                  <a:pt x="1322596" y="889077"/>
                  <a:pt x="1322596" y="888641"/>
                </a:cubicBezTo>
                <a:cubicBezTo>
                  <a:pt x="1322596" y="888268"/>
                  <a:pt x="1324026" y="882362"/>
                  <a:pt x="1324399" y="884165"/>
                </a:cubicBezTo>
                <a:cubicBezTo>
                  <a:pt x="1324586" y="884911"/>
                  <a:pt x="1323405" y="888766"/>
                  <a:pt x="1324151" y="888144"/>
                </a:cubicBezTo>
                <a:cubicBezTo>
                  <a:pt x="1324897" y="887522"/>
                  <a:pt x="1325954" y="887771"/>
                  <a:pt x="1325456" y="888641"/>
                </a:cubicBezTo>
                <a:moveTo>
                  <a:pt x="1326389" y="868247"/>
                </a:moveTo>
                <a:cubicBezTo>
                  <a:pt x="1326700" y="867626"/>
                  <a:pt x="1327322" y="866444"/>
                  <a:pt x="1326202" y="866382"/>
                </a:cubicBezTo>
                <a:cubicBezTo>
                  <a:pt x="1326016" y="866693"/>
                  <a:pt x="1324835" y="868496"/>
                  <a:pt x="1326202" y="868558"/>
                </a:cubicBezTo>
                <a:cubicBezTo>
                  <a:pt x="1325519" y="869180"/>
                  <a:pt x="1326637" y="870983"/>
                  <a:pt x="1326078" y="872662"/>
                </a:cubicBezTo>
                <a:cubicBezTo>
                  <a:pt x="1325581" y="874341"/>
                  <a:pt x="1325705" y="876019"/>
                  <a:pt x="1325705" y="877698"/>
                </a:cubicBezTo>
                <a:cubicBezTo>
                  <a:pt x="1325705" y="879377"/>
                  <a:pt x="1324399" y="881056"/>
                  <a:pt x="1324399" y="881056"/>
                </a:cubicBezTo>
                <a:lnTo>
                  <a:pt x="1324399" y="878569"/>
                </a:lnTo>
                <a:cubicBezTo>
                  <a:pt x="1324399" y="877574"/>
                  <a:pt x="1324897" y="875584"/>
                  <a:pt x="1325083" y="873905"/>
                </a:cubicBezTo>
                <a:cubicBezTo>
                  <a:pt x="1325207" y="872227"/>
                  <a:pt x="1325207" y="871480"/>
                  <a:pt x="1325207" y="868993"/>
                </a:cubicBezTo>
                <a:cubicBezTo>
                  <a:pt x="1325207" y="866506"/>
                  <a:pt x="1325830" y="866444"/>
                  <a:pt x="1326327" y="864890"/>
                </a:cubicBezTo>
                <a:cubicBezTo>
                  <a:pt x="1326886" y="863335"/>
                  <a:pt x="1326949" y="860724"/>
                  <a:pt x="1326886" y="860226"/>
                </a:cubicBezTo>
                <a:cubicBezTo>
                  <a:pt x="1327011" y="860910"/>
                  <a:pt x="1327384" y="864330"/>
                  <a:pt x="1327508" y="865512"/>
                </a:cubicBezTo>
                <a:cubicBezTo>
                  <a:pt x="1327570" y="866569"/>
                  <a:pt x="1326824" y="867750"/>
                  <a:pt x="1326389" y="868247"/>
                </a:cubicBezTo>
                <a:moveTo>
                  <a:pt x="1327322" y="928932"/>
                </a:moveTo>
                <a:cubicBezTo>
                  <a:pt x="1325954" y="927875"/>
                  <a:pt x="1327011" y="924518"/>
                  <a:pt x="1327322" y="923336"/>
                </a:cubicBezTo>
                <a:cubicBezTo>
                  <a:pt x="1329249" y="924331"/>
                  <a:pt x="1327881" y="927254"/>
                  <a:pt x="1327322" y="928932"/>
                </a:cubicBezTo>
                <a:moveTo>
                  <a:pt x="1335342" y="793261"/>
                </a:moveTo>
                <a:cubicBezTo>
                  <a:pt x="1335342" y="792888"/>
                  <a:pt x="1335405" y="792453"/>
                  <a:pt x="1335716" y="792080"/>
                </a:cubicBezTo>
                <a:lnTo>
                  <a:pt x="1335716" y="792080"/>
                </a:lnTo>
                <a:cubicBezTo>
                  <a:pt x="1336400" y="792142"/>
                  <a:pt x="1336275" y="793261"/>
                  <a:pt x="1335342" y="793261"/>
                </a:cubicBezTo>
                <a:moveTo>
                  <a:pt x="1336897" y="774297"/>
                </a:moveTo>
                <a:lnTo>
                  <a:pt x="1336772" y="774297"/>
                </a:lnTo>
                <a:cubicBezTo>
                  <a:pt x="1337021" y="777530"/>
                  <a:pt x="1335529" y="781137"/>
                  <a:pt x="1335094" y="785178"/>
                </a:cubicBezTo>
                <a:lnTo>
                  <a:pt x="1334721" y="785924"/>
                </a:lnTo>
                <a:cubicBezTo>
                  <a:pt x="1334534" y="786297"/>
                  <a:pt x="1334721" y="786733"/>
                  <a:pt x="1335032" y="786857"/>
                </a:cubicBezTo>
                <a:cubicBezTo>
                  <a:pt x="1335156" y="786857"/>
                  <a:pt x="1335218" y="786919"/>
                  <a:pt x="1335342" y="786919"/>
                </a:cubicBezTo>
                <a:cubicBezTo>
                  <a:pt x="1335591" y="786919"/>
                  <a:pt x="1335840" y="786795"/>
                  <a:pt x="1335964" y="786546"/>
                </a:cubicBezTo>
                <a:lnTo>
                  <a:pt x="1336213" y="785987"/>
                </a:lnTo>
                <a:cubicBezTo>
                  <a:pt x="1337332" y="786422"/>
                  <a:pt x="1336400" y="789095"/>
                  <a:pt x="1336711" y="790401"/>
                </a:cubicBezTo>
                <a:cubicBezTo>
                  <a:pt x="1335903" y="791645"/>
                  <a:pt x="1334907" y="789282"/>
                  <a:pt x="1335032" y="791458"/>
                </a:cubicBezTo>
                <a:lnTo>
                  <a:pt x="1335156" y="791458"/>
                </a:lnTo>
                <a:cubicBezTo>
                  <a:pt x="1334534" y="792142"/>
                  <a:pt x="1334410" y="793075"/>
                  <a:pt x="1334659" y="793759"/>
                </a:cubicBezTo>
                <a:lnTo>
                  <a:pt x="1334410" y="793759"/>
                </a:lnTo>
                <a:lnTo>
                  <a:pt x="1334410" y="795375"/>
                </a:lnTo>
                <a:cubicBezTo>
                  <a:pt x="1334721" y="795375"/>
                  <a:pt x="1335094" y="795313"/>
                  <a:pt x="1334970" y="794816"/>
                </a:cubicBezTo>
                <a:cubicBezTo>
                  <a:pt x="1335840" y="793199"/>
                  <a:pt x="1335156" y="797427"/>
                  <a:pt x="1334410" y="797614"/>
                </a:cubicBezTo>
                <a:lnTo>
                  <a:pt x="1334410" y="797738"/>
                </a:lnTo>
                <a:cubicBezTo>
                  <a:pt x="1334410" y="797738"/>
                  <a:pt x="1334410" y="797738"/>
                  <a:pt x="1334410" y="797738"/>
                </a:cubicBezTo>
                <a:cubicBezTo>
                  <a:pt x="1334099" y="797862"/>
                  <a:pt x="1333602" y="798049"/>
                  <a:pt x="1333229" y="798546"/>
                </a:cubicBezTo>
                <a:cubicBezTo>
                  <a:pt x="1332980" y="798919"/>
                  <a:pt x="1333042" y="799417"/>
                  <a:pt x="1333415" y="799666"/>
                </a:cubicBezTo>
                <a:cubicBezTo>
                  <a:pt x="1333540" y="799790"/>
                  <a:pt x="1333726" y="799852"/>
                  <a:pt x="1333912" y="799852"/>
                </a:cubicBezTo>
                <a:cubicBezTo>
                  <a:pt x="1334161" y="799852"/>
                  <a:pt x="1334410" y="799728"/>
                  <a:pt x="1334534" y="799541"/>
                </a:cubicBezTo>
                <a:cubicBezTo>
                  <a:pt x="1334596" y="799417"/>
                  <a:pt x="1334721" y="799355"/>
                  <a:pt x="1334970" y="799230"/>
                </a:cubicBezTo>
                <a:lnTo>
                  <a:pt x="1334970" y="799230"/>
                </a:lnTo>
                <a:cubicBezTo>
                  <a:pt x="1334907" y="801406"/>
                  <a:pt x="1335342" y="804080"/>
                  <a:pt x="1333975" y="804826"/>
                </a:cubicBezTo>
                <a:lnTo>
                  <a:pt x="1333975" y="804826"/>
                </a:lnTo>
                <a:cubicBezTo>
                  <a:pt x="1333975" y="804826"/>
                  <a:pt x="1333975" y="804205"/>
                  <a:pt x="1333975" y="803894"/>
                </a:cubicBezTo>
                <a:cubicBezTo>
                  <a:pt x="1333975" y="803583"/>
                  <a:pt x="1333975" y="803272"/>
                  <a:pt x="1333975" y="802961"/>
                </a:cubicBezTo>
                <a:cubicBezTo>
                  <a:pt x="1333975" y="802774"/>
                  <a:pt x="1333788" y="802588"/>
                  <a:pt x="1333602" y="802588"/>
                </a:cubicBezTo>
                <a:lnTo>
                  <a:pt x="1333602" y="802588"/>
                </a:lnTo>
                <a:cubicBezTo>
                  <a:pt x="1333602" y="802588"/>
                  <a:pt x="1333229" y="802774"/>
                  <a:pt x="1333229" y="802961"/>
                </a:cubicBezTo>
                <a:cubicBezTo>
                  <a:pt x="1333229" y="803272"/>
                  <a:pt x="1333229" y="803583"/>
                  <a:pt x="1333229" y="803831"/>
                </a:cubicBezTo>
                <a:cubicBezTo>
                  <a:pt x="1333229" y="804453"/>
                  <a:pt x="1333229" y="804951"/>
                  <a:pt x="1333353" y="805262"/>
                </a:cubicBezTo>
                <a:lnTo>
                  <a:pt x="1333353" y="805386"/>
                </a:lnTo>
                <a:cubicBezTo>
                  <a:pt x="1333353" y="805386"/>
                  <a:pt x="1334099" y="805510"/>
                  <a:pt x="1334099" y="805510"/>
                </a:cubicBezTo>
                <a:cubicBezTo>
                  <a:pt x="1334099" y="805510"/>
                  <a:pt x="1334099" y="805510"/>
                  <a:pt x="1334099" y="805510"/>
                </a:cubicBezTo>
                <a:cubicBezTo>
                  <a:pt x="1334224" y="805510"/>
                  <a:pt x="1334286" y="805510"/>
                  <a:pt x="1334348" y="805386"/>
                </a:cubicBezTo>
                <a:lnTo>
                  <a:pt x="1334348" y="805386"/>
                </a:lnTo>
                <a:cubicBezTo>
                  <a:pt x="1333478" y="807873"/>
                  <a:pt x="1333726" y="811479"/>
                  <a:pt x="1333229" y="814402"/>
                </a:cubicBezTo>
                <a:cubicBezTo>
                  <a:pt x="1332420" y="815023"/>
                  <a:pt x="1330741" y="814837"/>
                  <a:pt x="1330990" y="816578"/>
                </a:cubicBezTo>
                <a:lnTo>
                  <a:pt x="1331239" y="816764"/>
                </a:lnTo>
                <a:cubicBezTo>
                  <a:pt x="1330866" y="817013"/>
                  <a:pt x="1330555" y="817386"/>
                  <a:pt x="1330306" y="817697"/>
                </a:cubicBezTo>
                <a:cubicBezTo>
                  <a:pt x="1330057" y="818008"/>
                  <a:pt x="1330120" y="818505"/>
                  <a:pt x="1330431" y="818754"/>
                </a:cubicBezTo>
                <a:cubicBezTo>
                  <a:pt x="1330555" y="818878"/>
                  <a:pt x="1330741" y="818941"/>
                  <a:pt x="1330928" y="818941"/>
                </a:cubicBezTo>
                <a:cubicBezTo>
                  <a:pt x="1331177" y="818941"/>
                  <a:pt x="1331363" y="818816"/>
                  <a:pt x="1331550" y="818630"/>
                </a:cubicBezTo>
                <a:cubicBezTo>
                  <a:pt x="1331550" y="818630"/>
                  <a:pt x="1331550" y="818630"/>
                  <a:pt x="1331550" y="818568"/>
                </a:cubicBezTo>
                <a:cubicBezTo>
                  <a:pt x="1332048" y="824288"/>
                  <a:pt x="1329374" y="829946"/>
                  <a:pt x="1329871" y="837780"/>
                </a:cubicBezTo>
                <a:cubicBezTo>
                  <a:pt x="1329374" y="837780"/>
                  <a:pt x="1329249" y="837532"/>
                  <a:pt x="1328939" y="837283"/>
                </a:cubicBezTo>
                <a:cubicBezTo>
                  <a:pt x="1328939" y="837096"/>
                  <a:pt x="1328876" y="836910"/>
                  <a:pt x="1328814" y="836723"/>
                </a:cubicBezTo>
                <a:lnTo>
                  <a:pt x="1328814" y="836350"/>
                </a:lnTo>
                <a:cubicBezTo>
                  <a:pt x="1328752" y="836039"/>
                  <a:pt x="1328441" y="835791"/>
                  <a:pt x="1328130" y="835853"/>
                </a:cubicBezTo>
                <a:cubicBezTo>
                  <a:pt x="1327819" y="835853"/>
                  <a:pt x="1327570" y="836164"/>
                  <a:pt x="1327632" y="836537"/>
                </a:cubicBezTo>
                <a:lnTo>
                  <a:pt x="1327632" y="836910"/>
                </a:lnTo>
                <a:cubicBezTo>
                  <a:pt x="1327695" y="837221"/>
                  <a:pt x="1327757" y="837532"/>
                  <a:pt x="1327819" y="837905"/>
                </a:cubicBezTo>
                <a:lnTo>
                  <a:pt x="1327632" y="837905"/>
                </a:lnTo>
                <a:cubicBezTo>
                  <a:pt x="1327135" y="840143"/>
                  <a:pt x="1327198" y="843003"/>
                  <a:pt x="1325954" y="844558"/>
                </a:cubicBezTo>
                <a:cubicBezTo>
                  <a:pt x="1325456" y="846920"/>
                  <a:pt x="1327260" y="851459"/>
                  <a:pt x="1324275" y="851273"/>
                </a:cubicBezTo>
                <a:cubicBezTo>
                  <a:pt x="1324461" y="846858"/>
                  <a:pt x="1326078" y="842817"/>
                  <a:pt x="1325394" y="838464"/>
                </a:cubicBezTo>
                <a:cubicBezTo>
                  <a:pt x="1325270" y="837718"/>
                  <a:pt x="1324337" y="836599"/>
                  <a:pt x="1324275" y="835666"/>
                </a:cubicBezTo>
                <a:cubicBezTo>
                  <a:pt x="1323964" y="828392"/>
                  <a:pt x="1328254" y="821739"/>
                  <a:pt x="1328192" y="814464"/>
                </a:cubicBezTo>
                <a:cubicBezTo>
                  <a:pt x="1328192" y="812661"/>
                  <a:pt x="1327011" y="811604"/>
                  <a:pt x="1327073" y="809925"/>
                </a:cubicBezTo>
                <a:cubicBezTo>
                  <a:pt x="1327198" y="807749"/>
                  <a:pt x="1328876" y="806754"/>
                  <a:pt x="1329311" y="804391"/>
                </a:cubicBezTo>
                <a:cubicBezTo>
                  <a:pt x="1326637" y="791085"/>
                  <a:pt x="1334721" y="783437"/>
                  <a:pt x="1334907" y="769696"/>
                </a:cubicBezTo>
                <a:cubicBezTo>
                  <a:pt x="1336151" y="769572"/>
                  <a:pt x="1337021" y="769883"/>
                  <a:pt x="1337146" y="770815"/>
                </a:cubicBezTo>
                <a:lnTo>
                  <a:pt x="1337208" y="770815"/>
                </a:lnTo>
                <a:cubicBezTo>
                  <a:pt x="1337208" y="771810"/>
                  <a:pt x="1337021" y="772929"/>
                  <a:pt x="1336711" y="774235"/>
                </a:cubicBezTo>
                <a:moveTo>
                  <a:pt x="1338451" y="774795"/>
                </a:moveTo>
                <a:cubicBezTo>
                  <a:pt x="1338079" y="774795"/>
                  <a:pt x="1337767" y="774795"/>
                  <a:pt x="1337892" y="774235"/>
                </a:cubicBezTo>
                <a:lnTo>
                  <a:pt x="1337892" y="774235"/>
                </a:lnTo>
                <a:cubicBezTo>
                  <a:pt x="1338203" y="772991"/>
                  <a:pt x="1338327" y="771872"/>
                  <a:pt x="1338389" y="770815"/>
                </a:cubicBezTo>
                <a:lnTo>
                  <a:pt x="1338513" y="770815"/>
                </a:lnTo>
                <a:cubicBezTo>
                  <a:pt x="1338513" y="770815"/>
                  <a:pt x="1338513" y="770318"/>
                  <a:pt x="1338513" y="770318"/>
                </a:cubicBezTo>
                <a:lnTo>
                  <a:pt x="1338513" y="770069"/>
                </a:lnTo>
                <a:cubicBezTo>
                  <a:pt x="1338513" y="770069"/>
                  <a:pt x="1338451" y="770069"/>
                  <a:pt x="1338451" y="770069"/>
                </a:cubicBezTo>
                <a:cubicBezTo>
                  <a:pt x="1338700" y="770193"/>
                  <a:pt x="1338887" y="770380"/>
                  <a:pt x="1339073" y="770504"/>
                </a:cubicBezTo>
                <a:cubicBezTo>
                  <a:pt x="1339322" y="772432"/>
                  <a:pt x="1338141" y="772805"/>
                  <a:pt x="1338513" y="774795"/>
                </a:cubicBezTo>
                <a:moveTo>
                  <a:pt x="1339011" y="769634"/>
                </a:moveTo>
                <a:cubicBezTo>
                  <a:pt x="1338700" y="767271"/>
                  <a:pt x="1339943" y="767271"/>
                  <a:pt x="1339571" y="769758"/>
                </a:cubicBezTo>
                <a:lnTo>
                  <a:pt x="1339571" y="770069"/>
                </a:lnTo>
                <a:cubicBezTo>
                  <a:pt x="1339571" y="770069"/>
                  <a:pt x="1339197" y="769758"/>
                  <a:pt x="1339011" y="769634"/>
                </a:cubicBezTo>
                <a:moveTo>
                  <a:pt x="1340690" y="741778"/>
                </a:moveTo>
                <a:cubicBezTo>
                  <a:pt x="1340192" y="743395"/>
                  <a:pt x="1339943" y="745136"/>
                  <a:pt x="1340068" y="747499"/>
                </a:cubicBezTo>
                <a:cubicBezTo>
                  <a:pt x="1340068" y="747623"/>
                  <a:pt x="1340130" y="747685"/>
                  <a:pt x="1340192" y="747810"/>
                </a:cubicBezTo>
                <a:cubicBezTo>
                  <a:pt x="1340379" y="752908"/>
                  <a:pt x="1336959" y="757696"/>
                  <a:pt x="1336835" y="763665"/>
                </a:cubicBezTo>
                <a:cubicBezTo>
                  <a:pt x="1334534" y="762359"/>
                  <a:pt x="1337767" y="756204"/>
                  <a:pt x="1335156" y="754152"/>
                </a:cubicBezTo>
                <a:cubicBezTo>
                  <a:pt x="1336213" y="746504"/>
                  <a:pt x="1339135" y="740659"/>
                  <a:pt x="1340192" y="732949"/>
                </a:cubicBezTo>
                <a:cubicBezTo>
                  <a:pt x="1340627" y="730897"/>
                  <a:pt x="1338079" y="731768"/>
                  <a:pt x="1337954" y="730213"/>
                </a:cubicBezTo>
                <a:cubicBezTo>
                  <a:pt x="1339571" y="728037"/>
                  <a:pt x="1338825" y="719519"/>
                  <a:pt x="1341871" y="722317"/>
                </a:cubicBezTo>
                <a:cubicBezTo>
                  <a:pt x="1343488" y="720389"/>
                  <a:pt x="1343798" y="717218"/>
                  <a:pt x="1343550" y="713425"/>
                </a:cubicBezTo>
                <a:lnTo>
                  <a:pt x="1343177" y="713301"/>
                </a:lnTo>
                <a:cubicBezTo>
                  <a:pt x="1343675" y="712804"/>
                  <a:pt x="1343923" y="712182"/>
                  <a:pt x="1344172" y="711560"/>
                </a:cubicBezTo>
                <a:cubicBezTo>
                  <a:pt x="1344421" y="710814"/>
                  <a:pt x="1344669" y="710192"/>
                  <a:pt x="1345291" y="709819"/>
                </a:cubicBezTo>
                <a:lnTo>
                  <a:pt x="1345291" y="710068"/>
                </a:lnTo>
                <a:cubicBezTo>
                  <a:pt x="1345851" y="710006"/>
                  <a:pt x="1346099" y="710876"/>
                  <a:pt x="1346348" y="710068"/>
                </a:cubicBezTo>
                <a:cubicBezTo>
                  <a:pt x="1347094" y="717467"/>
                  <a:pt x="1343052" y="727353"/>
                  <a:pt x="1342990" y="734068"/>
                </a:cubicBezTo>
                <a:cubicBezTo>
                  <a:pt x="1341809" y="734752"/>
                  <a:pt x="1340876" y="735685"/>
                  <a:pt x="1340192" y="736804"/>
                </a:cubicBezTo>
                <a:cubicBezTo>
                  <a:pt x="1339820" y="739043"/>
                  <a:pt x="1340690" y="740037"/>
                  <a:pt x="1340752" y="741778"/>
                </a:cubicBezTo>
                <a:moveTo>
                  <a:pt x="1346286" y="915502"/>
                </a:moveTo>
                <a:cubicBezTo>
                  <a:pt x="1347343" y="915253"/>
                  <a:pt x="1347094" y="917989"/>
                  <a:pt x="1345726" y="917119"/>
                </a:cubicBezTo>
                <a:lnTo>
                  <a:pt x="1345726" y="916062"/>
                </a:lnTo>
                <a:cubicBezTo>
                  <a:pt x="1346223" y="916124"/>
                  <a:pt x="1346223" y="915813"/>
                  <a:pt x="1346286" y="915502"/>
                </a:cubicBezTo>
                <a:moveTo>
                  <a:pt x="1341934" y="746877"/>
                </a:moveTo>
                <a:cubicBezTo>
                  <a:pt x="1341934" y="745074"/>
                  <a:pt x="1342058" y="743706"/>
                  <a:pt x="1342493" y="742462"/>
                </a:cubicBezTo>
                <a:cubicBezTo>
                  <a:pt x="1343798" y="743333"/>
                  <a:pt x="1342493" y="745882"/>
                  <a:pt x="1342431" y="746877"/>
                </a:cubicBezTo>
                <a:lnTo>
                  <a:pt x="1341934" y="746877"/>
                </a:lnTo>
                <a:close/>
                <a:moveTo>
                  <a:pt x="1342929" y="902134"/>
                </a:moveTo>
                <a:cubicBezTo>
                  <a:pt x="1342929" y="900642"/>
                  <a:pt x="1342742" y="898901"/>
                  <a:pt x="1343488" y="898217"/>
                </a:cubicBezTo>
                <a:cubicBezTo>
                  <a:pt x="1344296" y="898341"/>
                  <a:pt x="1344793" y="902818"/>
                  <a:pt x="1342929" y="902134"/>
                </a:cubicBezTo>
                <a:moveTo>
                  <a:pt x="1344607" y="930052"/>
                </a:moveTo>
                <a:cubicBezTo>
                  <a:pt x="1344110" y="927440"/>
                  <a:pt x="1345975" y="927316"/>
                  <a:pt x="1345726" y="924953"/>
                </a:cubicBezTo>
                <a:cubicBezTo>
                  <a:pt x="1346659" y="924829"/>
                  <a:pt x="1346659" y="925513"/>
                  <a:pt x="1347405" y="925575"/>
                </a:cubicBezTo>
                <a:cubicBezTo>
                  <a:pt x="1346784" y="927316"/>
                  <a:pt x="1346286" y="929306"/>
                  <a:pt x="1344607" y="930052"/>
                </a:cubicBezTo>
                <a:moveTo>
                  <a:pt x="1346286" y="900393"/>
                </a:moveTo>
                <a:cubicBezTo>
                  <a:pt x="1346535" y="898403"/>
                  <a:pt x="1347032" y="896662"/>
                  <a:pt x="1347405" y="894859"/>
                </a:cubicBezTo>
                <a:cubicBezTo>
                  <a:pt x="1349830" y="895357"/>
                  <a:pt x="1347467" y="899896"/>
                  <a:pt x="1346286" y="900393"/>
                </a:cubicBezTo>
                <a:moveTo>
                  <a:pt x="1347965" y="693280"/>
                </a:moveTo>
                <a:cubicBezTo>
                  <a:pt x="1349768" y="695021"/>
                  <a:pt x="1348960" y="698068"/>
                  <a:pt x="1347405" y="699498"/>
                </a:cubicBezTo>
                <a:cubicBezTo>
                  <a:pt x="1350141" y="702793"/>
                  <a:pt x="1346845" y="707208"/>
                  <a:pt x="1344607" y="708949"/>
                </a:cubicBezTo>
                <a:lnTo>
                  <a:pt x="1344793" y="708949"/>
                </a:lnTo>
                <a:cubicBezTo>
                  <a:pt x="1343798" y="709570"/>
                  <a:pt x="1343426" y="710503"/>
                  <a:pt x="1343115" y="711311"/>
                </a:cubicBezTo>
                <a:cubicBezTo>
                  <a:pt x="1342990" y="711622"/>
                  <a:pt x="1342866" y="711933"/>
                  <a:pt x="1342742" y="712244"/>
                </a:cubicBezTo>
                <a:cubicBezTo>
                  <a:pt x="1339509" y="710690"/>
                  <a:pt x="1343861" y="704721"/>
                  <a:pt x="1344545" y="700617"/>
                </a:cubicBezTo>
                <a:cubicBezTo>
                  <a:pt x="1344856" y="698752"/>
                  <a:pt x="1344359" y="696700"/>
                  <a:pt x="1344545" y="694461"/>
                </a:cubicBezTo>
                <a:cubicBezTo>
                  <a:pt x="1344980" y="689363"/>
                  <a:pt x="1346907" y="684015"/>
                  <a:pt x="1347592" y="679787"/>
                </a:cubicBezTo>
                <a:cubicBezTo>
                  <a:pt x="1347592" y="680098"/>
                  <a:pt x="1347653" y="680409"/>
                  <a:pt x="1347778" y="680658"/>
                </a:cubicBezTo>
                <a:cubicBezTo>
                  <a:pt x="1348338" y="681653"/>
                  <a:pt x="1349457" y="681839"/>
                  <a:pt x="1349457" y="681839"/>
                </a:cubicBezTo>
                <a:lnTo>
                  <a:pt x="1352441" y="675746"/>
                </a:lnTo>
                <a:cubicBezTo>
                  <a:pt x="1352441" y="675746"/>
                  <a:pt x="1352566" y="675249"/>
                  <a:pt x="1352752" y="674502"/>
                </a:cubicBezTo>
                <a:cubicBezTo>
                  <a:pt x="1353125" y="670523"/>
                  <a:pt x="1353001" y="666668"/>
                  <a:pt x="1351820" y="663186"/>
                </a:cubicBezTo>
                <a:cubicBezTo>
                  <a:pt x="1352131" y="662502"/>
                  <a:pt x="1352441" y="661694"/>
                  <a:pt x="1352690" y="660823"/>
                </a:cubicBezTo>
                <a:cubicBezTo>
                  <a:pt x="1352690" y="660512"/>
                  <a:pt x="1352690" y="660264"/>
                  <a:pt x="1352815" y="660077"/>
                </a:cubicBezTo>
                <a:cubicBezTo>
                  <a:pt x="1352877" y="659953"/>
                  <a:pt x="1352939" y="659766"/>
                  <a:pt x="1353001" y="659518"/>
                </a:cubicBezTo>
                <a:cubicBezTo>
                  <a:pt x="1352939" y="659953"/>
                  <a:pt x="1352815" y="660388"/>
                  <a:pt x="1352690" y="660823"/>
                </a:cubicBezTo>
                <a:cubicBezTo>
                  <a:pt x="1352441" y="662316"/>
                  <a:pt x="1352503" y="664554"/>
                  <a:pt x="1353001" y="663746"/>
                </a:cubicBezTo>
                <a:cubicBezTo>
                  <a:pt x="1353498" y="662689"/>
                  <a:pt x="1354245" y="657155"/>
                  <a:pt x="1354928" y="656222"/>
                </a:cubicBezTo>
                <a:cubicBezTo>
                  <a:pt x="1355550" y="655290"/>
                  <a:pt x="1354928" y="658834"/>
                  <a:pt x="1354804" y="659331"/>
                </a:cubicBezTo>
                <a:cubicBezTo>
                  <a:pt x="1354679" y="659828"/>
                  <a:pt x="1354679" y="660512"/>
                  <a:pt x="1354928" y="661010"/>
                </a:cubicBezTo>
                <a:cubicBezTo>
                  <a:pt x="1355177" y="661507"/>
                  <a:pt x="1354679" y="662937"/>
                  <a:pt x="1354120" y="664119"/>
                </a:cubicBezTo>
                <a:cubicBezTo>
                  <a:pt x="1353623" y="665300"/>
                  <a:pt x="1354120" y="665300"/>
                  <a:pt x="1354369" y="666171"/>
                </a:cubicBezTo>
                <a:cubicBezTo>
                  <a:pt x="1354679" y="667103"/>
                  <a:pt x="1353996" y="668347"/>
                  <a:pt x="1353623" y="670710"/>
                </a:cubicBezTo>
                <a:cubicBezTo>
                  <a:pt x="1353436" y="672015"/>
                  <a:pt x="1353063" y="673508"/>
                  <a:pt x="1352752" y="674502"/>
                </a:cubicBezTo>
                <a:cubicBezTo>
                  <a:pt x="1352317" y="679974"/>
                  <a:pt x="1351011" y="685694"/>
                  <a:pt x="1350701" y="690544"/>
                </a:cubicBezTo>
                <a:cubicBezTo>
                  <a:pt x="1350141" y="691850"/>
                  <a:pt x="1348524" y="692099"/>
                  <a:pt x="1347902" y="693342"/>
                </a:cubicBezTo>
                <a:moveTo>
                  <a:pt x="1351322" y="843438"/>
                </a:moveTo>
                <a:cubicBezTo>
                  <a:pt x="1348960" y="839770"/>
                  <a:pt x="1351508" y="835666"/>
                  <a:pt x="1350762" y="831749"/>
                </a:cubicBezTo>
                <a:cubicBezTo>
                  <a:pt x="1350639" y="831003"/>
                  <a:pt x="1349643" y="829759"/>
                  <a:pt x="1349643" y="828951"/>
                </a:cubicBezTo>
                <a:cubicBezTo>
                  <a:pt x="1349395" y="820868"/>
                  <a:pt x="1355737" y="813096"/>
                  <a:pt x="1352441" y="805448"/>
                </a:cubicBezTo>
                <a:cubicBezTo>
                  <a:pt x="1351757" y="802774"/>
                  <a:pt x="1354307" y="800660"/>
                  <a:pt x="1354679" y="798173"/>
                </a:cubicBezTo>
                <a:cubicBezTo>
                  <a:pt x="1355177" y="794629"/>
                  <a:pt x="1353623" y="791085"/>
                  <a:pt x="1354120" y="787541"/>
                </a:cubicBezTo>
                <a:cubicBezTo>
                  <a:pt x="1354556" y="784494"/>
                  <a:pt x="1356483" y="781385"/>
                  <a:pt x="1357478" y="778028"/>
                </a:cubicBezTo>
                <a:cubicBezTo>
                  <a:pt x="1358970" y="772991"/>
                  <a:pt x="1359841" y="767644"/>
                  <a:pt x="1360835" y="762483"/>
                </a:cubicBezTo>
                <a:cubicBezTo>
                  <a:pt x="1361706" y="762483"/>
                  <a:pt x="1361271" y="763851"/>
                  <a:pt x="1362514" y="763540"/>
                </a:cubicBezTo>
                <a:cubicBezTo>
                  <a:pt x="1362514" y="763603"/>
                  <a:pt x="1362389" y="763665"/>
                  <a:pt x="1362389" y="763789"/>
                </a:cubicBezTo>
                <a:lnTo>
                  <a:pt x="1362266" y="765779"/>
                </a:lnTo>
                <a:cubicBezTo>
                  <a:pt x="1361892" y="770753"/>
                  <a:pt x="1361582" y="775416"/>
                  <a:pt x="1359841" y="780080"/>
                </a:cubicBezTo>
                <a:cubicBezTo>
                  <a:pt x="1359716" y="780453"/>
                  <a:pt x="1359841" y="780826"/>
                  <a:pt x="1360276" y="780950"/>
                </a:cubicBezTo>
                <a:cubicBezTo>
                  <a:pt x="1360338" y="780950"/>
                  <a:pt x="1360462" y="780950"/>
                  <a:pt x="1360525" y="780950"/>
                </a:cubicBezTo>
                <a:cubicBezTo>
                  <a:pt x="1360835" y="780950"/>
                  <a:pt x="1361084" y="780764"/>
                  <a:pt x="1361146" y="780515"/>
                </a:cubicBezTo>
                <a:cubicBezTo>
                  <a:pt x="1362950" y="775665"/>
                  <a:pt x="1363260" y="770877"/>
                  <a:pt x="1363633" y="765841"/>
                </a:cubicBezTo>
                <a:lnTo>
                  <a:pt x="1363758" y="763851"/>
                </a:lnTo>
                <a:cubicBezTo>
                  <a:pt x="1363758" y="763851"/>
                  <a:pt x="1363758" y="763789"/>
                  <a:pt x="1363758" y="763727"/>
                </a:cubicBezTo>
                <a:cubicBezTo>
                  <a:pt x="1365375" y="759250"/>
                  <a:pt x="1366742" y="751913"/>
                  <a:pt x="1366431" y="747312"/>
                </a:cubicBezTo>
                <a:lnTo>
                  <a:pt x="1366431" y="747312"/>
                </a:lnTo>
                <a:cubicBezTo>
                  <a:pt x="1367115" y="745260"/>
                  <a:pt x="1367177" y="743208"/>
                  <a:pt x="1367115" y="741219"/>
                </a:cubicBezTo>
                <a:cubicBezTo>
                  <a:pt x="1367115" y="739416"/>
                  <a:pt x="1367115" y="737675"/>
                  <a:pt x="1367613" y="735996"/>
                </a:cubicBezTo>
                <a:cubicBezTo>
                  <a:pt x="1368607" y="734877"/>
                  <a:pt x="1369354" y="733384"/>
                  <a:pt x="1369789" y="731643"/>
                </a:cubicBezTo>
                <a:cubicBezTo>
                  <a:pt x="1371840" y="734566"/>
                  <a:pt x="1369415" y="738110"/>
                  <a:pt x="1369230" y="739478"/>
                </a:cubicBezTo>
                <a:cubicBezTo>
                  <a:pt x="1368794" y="742711"/>
                  <a:pt x="1370597" y="746628"/>
                  <a:pt x="1367551" y="748494"/>
                </a:cubicBezTo>
                <a:cubicBezTo>
                  <a:pt x="1367675" y="761116"/>
                  <a:pt x="1364068" y="774546"/>
                  <a:pt x="1362514" y="788038"/>
                </a:cubicBezTo>
                <a:cubicBezTo>
                  <a:pt x="1362514" y="789531"/>
                  <a:pt x="1361457" y="790028"/>
                  <a:pt x="1360835" y="790836"/>
                </a:cubicBezTo>
                <a:cubicBezTo>
                  <a:pt x="1361892" y="796432"/>
                  <a:pt x="1360835" y="804142"/>
                  <a:pt x="1358721" y="808433"/>
                </a:cubicBezTo>
                <a:cubicBezTo>
                  <a:pt x="1357104" y="808122"/>
                  <a:pt x="1356670" y="809303"/>
                  <a:pt x="1356358" y="810049"/>
                </a:cubicBezTo>
                <a:cubicBezTo>
                  <a:pt x="1356234" y="810360"/>
                  <a:pt x="1356110" y="810733"/>
                  <a:pt x="1355923" y="810920"/>
                </a:cubicBezTo>
                <a:cubicBezTo>
                  <a:pt x="1355737" y="811168"/>
                  <a:pt x="1355737" y="811479"/>
                  <a:pt x="1355986" y="811666"/>
                </a:cubicBezTo>
                <a:cubicBezTo>
                  <a:pt x="1356110" y="811728"/>
                  <a:pt x="1356234" y="811790"/>
                  <a:pt x="1356358" y="811790"/>
                </a:cubicBezTo>
                <a:cubicBezTo>
                  <a:pt x="1356483" y="811790"/>
                  <a:pt x="1356670" y="811728"/>
                  <a:pt x="1356794" y="811604"/>
                </a:cubicBezTo>
                <a:cubicBezTo>
                  <a:pt x="1357104" y="811231"/>
                  <a:pt x="1357229" y="810795"/>
                  <a:pt x="1357416" y="810422"/>
                </a:cubicBezTo>
                <a:cubicBezTo>
                  <a:pt x="1357726" y="809552"/>
                  <a:pt x="1357851" y="809241"/>
                  <a:pt x="1358721" y="809552"/>
                </a:cubicBezTo>
                <a:cubicBezTo>
                  <a:pt x="1358908" y="809552"/>
                  <a:pt x="1359032" y="809552"/>
                  <a:pt x="1359157" y="809552"/>
                </a:cubicBezTo>
                <a:cubicBezTo>
                  <a:pt x="1358970" y="818257"/>
                  <a:pt x="1357665" y="825780"/>
                  <a:pt x="1356358" y="833304"/>
                </a:cubicBezTo>
                <a:cubicBezTo>
                  <a:pt x="1355302" y="833490"/>
                  <a:pt x="1355240" y="832620"/>
                  <a:pt x="1354742" y="832309"/>
                </a:cubicBezTo>
                <a:cubicBezTo>
                  <a:pt x="1354742" y="831998"/>
                  <a:pt x="1354679" y="831749"/>
                  <a:pt x="1354617" y="831438"/>
                </a:cubicBezTo>
                <a:cubicBezTo>
                  <a:pt x="1354556" y="830816"/>
                  <a:pt x="1354494" y="830195"/>
                  <a:pt x="1354369" y="829573"/>
                </a:cubicBezTo>
                <a:cubicBezTo>
                  <a:pt x="1354245" y="829138"/>
                  <a:pt x="1353871" y="828889"/>
                  <a:pt x="1353436" y="828951"/>
                </a:cubicBezTo>
                <a:cubicBezTo>
                  <a:pt x="1353001" y="829076"/>
                  <a:pt x="1352752" y="829449"/>
                  <a:pt x="1352815" y="829884"/>
                </a:cubicBezTo>
                <a:cubicBezTo>
                  <a:pt x="1352939" y="830443"/>
                  <a:pt x="1353001" y="831003"/>
                  <a:pt x="1353063" y="831625"/>
                </a:cubicBezTo>
                <a:cubicBezTo>
                  <a:pt x="1353063" y="832060"/>
                  <a:pt x="1353187" y="832433"/>
                  <a:pt x="1353250" y="832806"/>
                </a:cubicBezTo>
                <a:lnTo>
                  <a:pt x="1353063" y="832806"/>
                </a:lnTo>
                <a:cubicBezTo>
                  <a:pt x="1352317" y="836102"/>
                  <a:pt x="1350887" y="838775"/>
                  <a:pt x="1351385" y="843376"/>
                </a:cubicBezTo>
                <a:moveTo>
                  <a:pt x="1371406" y="725115"/>
                </a:moveTo>
                <a:cubicBezTo>
                  <a:pt x="1372960" y="725985"/>
                  <a:pt x="1371468" y="728472"/>
                  <a:pt x="1370846" y="729032"/>
                </a:cubicBezTo>
                <a:cubicBezTo>
                  <a:pt x="1370224" y="729032"/>
                  <a:pt x="1369976" y="728472"/>
                  <a:pt x="1369727" y="727975"/>
                </a:cubicBezTo>
                <a:lnTo>
                  <a:pt x="1369602" y="727975"/>
                </a:lnTo>
                <a:cubicBezTo>
                  <a:pt x="1369602" y="727975"/>
                  <a:pt x="1369664" y="727602"/>
                  <a:pt x="1369664" y="727415"/>
                </a:cubicBezTo>
                <a:cubicBezTo>
                  <a:pt x="1369664" y="727229"/>
                  <a:pt x="1369727" y="726980"/>
                  <a:pt x="1369789" y="726794"/>
                </a:cubicBezTo>
                <a:cubicBezTo>
                  <a:pt x="1370535" y="726421"/>
                  <a:pt x="1371094" y="725861"/>
                  <a:pt x="1371406" y="725115"/>
                </a:cubicBezTo>
                <a:moveTo>
                  <a:pt x="1371965" y="721757"/>
                </a:moveTo>
                <a:cubicBezTo>
                  <a:pt x="1372960" y="721633"/>
                  <a:pt x="1372960" y="724928"/>
                  <a:pt x="1371406" y="724058"/>
                </a:cubicBezTo>
                <a:cubicBezTo>
                  <a:pt x="1371157" y="722876"/>
                  <a:pt x="1371778" y="722566"/>
                  <a:pt x="1371965" y="721757"/>
                </a:cubicBezTo>
                <a:moveTo>
                  <a:pt x="1368048" y="774235"/>
                </a:moveTo>
                <a:cubicBezTo>
                  <a:pt x="1367613" y="769509"/>
                  <a:pt x="1369105" y="761924"/>
                  <a:pt x="1370286" y="756950"/>
                </a:cubicBezTo>
                <a:cubicBezTo>
                  <a:pt x="1372898" y="761799"/>
                  <a:pt x="1368421" y="768826"/>
                  <a:pt x="1368048" y="774235"/>
                </a:cubicBezTo>
                <a:moveTo>
                  <a:pt x="1371406" y="750234"/>
                </a:moveTo>
                <a:cubicBezTo>
                  <a:pt x="1373519" y="749861"/>
                  <a:pt x="1372773" y="754525"/>
                  <a:pt x="1370846" y="753592"/>
                </a:cubicBezTo>
                <a:cubicBezTo>
                  <a:pt x="1370784" y="752224"/>
                  <a:pt x="1370784" y="750918"/>
                  <a:pt x="1371406" y="750234"/>
                </a:cubicBezTo>
                <a:moveTo>
                  <a:pt x="1367488" y="783251"/>
                </a:moveTo>
                <a:cubicBezTo>
                  <a:pt x="1366431" y="790525"/>
                  <a:pt x="1366556" y="799044"/>
                  <a:pt x="1364131" y="804951"/>
                </a:cubicBezTo>
                <a:cubicBezTo>
                  <a:pt x="1361520" y="802712"/>
                  <a:pt x="1364193" y="797676"/>
                  <a:pt x="1364691" y="794318"/>
                </a:cubicBezTo>
                <a:cubicBezTo>
                  <a:pt x="1365312" y="790215"/>
                  <a:pt x="1364939" y="786297"/>
                  <a:pt x="1366369" y="782629"/>
                </a:cubicBezTo>
                <a:cubicBezTo>
                  <a:pt x="1366991" y="782505"/>
                  <a:pt x="1367364" y="782629"/>
                  <a:pt x="1367488" y="783189"/>
                </a:cubicBezTo>
                <a:moveTo>
                  <a:pt x="1361892" y="817821"/>
                </a:moveTo>
                <a:cubicBezTo>
                  <a:pt x="1363322" y="819998"/>
                  <a:pt x="1361955" y="824226"/>
                  <a:pt x="1360773" y="825594"/>
                </a:cubicBezTo>
                <a:cubicBezTo>
                  <a:pt x="1359716" y="823790"/>
                  <a:pt x="1360525" y="819065"/>
                  <a:pt x="1361892" y="817821"/>
                </a:cubicBezTo>
                <a:moveTo>
                  <a:pt x="1353250" y="915005"/>
                </a:moveTo>
                <a:cubicBezTo>
                  <a:pt x="1353250" y="915005"/>
                  <a:pt x="1353250" y="915191"/>
                  <a:pt x="1353250" y="915316"/>
                </a:cubicBezTo>
                <a:lnTo>
                  <a:pt x="1353250" y="915937"/>
                </a:lnTo>
                <a:cubicBezTo>
                  <a:pt x="1353436" y="917430"/>
                  <a:pt x="1353561" y="918860"/>
                  <a:pt x="1353187" y="920228"/>
                </a:cubicBezTo>
                <a:cubicBezTo>
                  <a:pt x="1352815" y="920787"/>
                  <a:pt x="1353063" y="921906"/>
                  <a:pt x="1352503" y="922217"/>
                </a:cubicBezTo>
                <a:cubicBezTo>
                  <a:pt x="1351260" y="920414"/>
                  <a:pt x="1352379" y="916684"/>
                  <a:pt x="1352939" y="914694"/>
                </a:cubicBezTo>
                <a:cubicBezTo>
                  <a:pt x="1353063" y="914756"/>
                  <a:pt x="1353187" y="914880"/>
                  <a:pt x="1353312" y="915005"/>
                </a:cubicBezTo>
                <a:moveTo>
                  <a:pt x="1352441" y="856371"/>
                </a:moveTo>
                <a:cubicBezTo>
                  <a:pt x="1353685" y="856744"/>
                  <a:pt x="1352690" y="859480"/>
                  <a:pt x="1353001" y="860786"/>
                </a:cubicBezTo>
                <a:cubicBezTo>
                  <a:pt x="1350701" y="860164"/>
                  <a:pt x="1352877" y="858361"/>
                  <a:pt x="1352441" y="856371"/>
                </a:cubicBezTo>
                <a:moveTo>
                  <a:pt x="1354494" y="903067"/>
                </a:moveTo>
                <a:cubicBezTo>
                  <a:pt x="1354369" y="904186"/>
                  <a:pt x="1354245" y="905181"/>
                  <a:pt x="1353498" y="905865"/>
                </a:cubicBezTo>
                <a:cubicBezTo>
                  <a:pt x="1352255" y="903440"/>
                  <a:pt x="1353871" y="899212"/>
                  <a:pt x="1354120" y="896476"/>
                </a:cubicBezTo>
                <a:cubicBezTo>
                  <a:pt x="1355364" y="896911"/>
                  <a:pt x="1354369" y="899647"/>
                  <a:pt x="1354679" y="901015"/>
                </a:cubicBezTo>
                <a:lnTo>
                  <a:pt x="1354928" y="901015"/>
                </a:lnTo>
                <a:cubicBezTo>
                  <a:pt x="1354679" y="901699"/>
                  <a:pt x="1354617" y="902445"/>
                  <a:pt x="1354556" y="903067"/>
                </a:cubicBezTo>
                <a:moveTo>
                  <a:pt x="1366805" y="935212"/>
                </a:moveTo>
                <a:cubicBezTo>
                  <a:pt x="1366183" y="936642"/>
                  <a:pt x="1365872" y="932601"/>
                  <a:pt x="1365996" y="931171"/>
                </a:cubicBezTo>
                <a:cubicBezTo>
                  <a:pt x="1365996" y="931171"/>
                  <a:pt x="1367177" y="930798"/>
                  <a:pt x="1367737" y="931420"/>
                </a:cubicBezTo>
                <a:cubicBezTo>
                  <a:pt x="1368234" y="932103"/>
                  <a:pt x="1367426" y="933782"/>
                  <a:pt x="1366805" y="935212"/>
                </a:cubicBezTo>
                <a:moveTo>
                  <a:pt x="1368607" y="921222"/>
                </a:moveTo>
                <a:cubicBezTo>
                  <a:pt x="1369105" y="922901"/>
                  <a:pt x="1367986" y="924207"/>
                  <a:pt x="1367737" y="926818"/>
                </a:cubicBezTo>
                <a:cubicBezTo>
                  <a:pt x="1367426" y="929368"/>
                  <a:pt x="1366680" y="926010"/>
                  <a:pt x="1366556" y="924083"/>
                </a:cubicBezTo>
                <a:cubicBezTo>
                  <a:pt x="1366431" y="922155"/>
                  <a:pt x="1366431" y="919171"/>
                  <a:pt x="1366431" y="919171"/>
                </a:cubicBezTo>
                <a:cubicBezTo>
                  <a:pt x="1366431" y="917989"/>
                  <a:pt x="1368110" y="919544"/>
                  <a:pt x="1368607" y="921222"/>
                </a:cubicBezTo>
                <a:moveTo>
                  <a:pt x="1369789" y="809738"/>
                </a:moveTo>
                <a:cubicBezTo>
                  <a:pt x="1369415" y="810547"/>
                  <a:pt x="1368856" y="811541"/>
                  <a:pt x="1368732" y="812474"/>
                </a:cubicBezTo>
                <a:cubicBezTo>
                  <a:pt x="1368607" y="813407"/>
                  <a:pt x="1367986" y="814402"/>
                  <a:pt x="1367551" y="813904"/>
                </a:cubicBezTo>
                <a:cubicBezTo>
                  <a:pt x="1367861" y="814153"/>
                  <a:pt x="1368048" y="814712"/>
                  <a:pt x="1368110" y="815832"/>
                </a:cubicBezTo>
                <a:cubicBezTo>
                  <a:pt x="1368110" y="816329"/>
                  <a:pt x="1368234" y="820246"/>
                  <a:pt x="1367737" y="821365"/>
                </a:cubicBezTo>
                <a:cubicBezTo>
                  <a:pt x="1367177" y="822547"/>
                  <a:pt x="1366680" y="824350"/>
                  <a:pt x="1367053" y="825158"/>
                </a:cubicBezTo>
                <a:cubicBezTo>
                  <a:pt x="1367426" y="825904"/>
                  <a:pt x="1367737" y="825904"/>
                  <a:pt x="1367053" y="827832"/>
                </a:cubicBezTo>
                <a:cubicBezTo>
                  <a:pt x="1366431" y="829822"/>
                  <a:pt x="1365623" y="830443"/>
                  <a:pt x="1365623" y="832371"/>
                </a:cubicBezTo>
                <a:cubicBezTo>
                  <a:pt x="1365623" y="834298"/>
                  <a:pt x="1366183" y="835977"/>
                  <a:pt x="1365747" y="837407"/>
                </a:cubicBezTo>
                <a:cubicBezTo>
                  <a:pt x="1365375" y="838775"/>
                  <a:pt x="1364131" y="839646"/>
                  <a:pt x="1364131" y="841573"/>
                </a:cubicBezTo>
                <a:cubicBezTo>
                  <a:pt x="1364131" y="840827"/>
                  <a:pt x="1363758" y="839832"/>
                  <a:pt x="1363571" y="840765"/>
                </a:cubicBezTo>
                <a:cubicBezTo>
                  <a:pt x="1363447" y="841573"/>
                  <a:pt x="1363944" y="843003"/>
                  <a:pt x="1364131" y="841946"/>
                </a:cubicBezTo>
                <a:cubicBezTo>
                  <a:pt x="1364317" y="844122"/>
                  <a:pt x="1364628" y="845428"/>
                  <a:pt x="1364068" y="847480"/>
                </a:cubicBezTo>
                <a:cubicBezTo>
                  <a:pt x="1363571" y="849594"/>
                  <a:pt x="1363696" y="849594"/>
                  <a:pt x="1363074" y="853200"/>
                </a:cubicBezTo>
                <a:cubicBezTo>
                  <a:pt x="1362389" y="856807"/>
                  <a:pt x="1362017" y="859356"/>
                  <a:pt x="1362017" y="859356"/>
                </a:cubicBezTo>
                <a:cubicBezTo>
                  <a:pt x="1362017" y="859356"/>
                  <a:pt x="1362141" y="861470"/>
                  <a:pt x="1362266" y="862092"/>
                </a:cubicBezTo>
                <a:cubicBezTo>
                  <a:pt x="1362389" y="862776"/>
                  <a:pt x="1362141" y="865449"/>
                  <a:pt x="1361768" y="866382"/>
                </a:cubicBezTo>
                <a:cubicBezTo>
                  <a:pt x="1361395" y="867252"/>
                  <a:pt x="1360711" y="869056"/>
                  <a:pt x="1360711" y="869740"/>
                </a:cubicBezTo>
                <a:cubicBezTo>
                  <a:pt x="1360711" y="870361"/>
                  <a:pt x="1360711" y="872040"/>
                  <a:pt x="1360587" y="872848"/>
                </a:cubicBezTo>
                <a:cubicBezTo>
                  <a:pt x="1360462" y="873594"/>
                  <a:pt x="1360338" y="874900"/>
                  <a:pt x="1360338" y="874900"/>
                </a:cubicBezTo>
                <a:cubicBezTo>
                  <a:pt x="1360338" y="874900"/>
                  <a:pt x="1359157" y="874652"/>
                  <a:pt x="1358908" y="873346"/>
                </a:cubicBezTo>
                <a:cubicBezTo>
                  <a:pt x="1358659" y="872040"/>
                  <a:pt x="1357913" y="871294"/>
                  <a:pt x="1358534" y="869864"/>
                </a:cubicBezTo>
                <a:cubicBezTo>
                  <a:pt x="1359157" y="868434"/>
                  <a:pt x="1359281" y="865947"/>
                  <a:pt x="1359405" y="864828"/>
                </a:cubicBezTo>
                <a:cubicBezTo>
                  <a:pt x="1359592" y="863646"/>
                  <a:pt x="1359281" y="862465"/>
                  <a:pt x="1359405" y="861470"/>
                </a:cubicBezTo>
                <a:cubicBezTo>
                  <a:pt x="1359592" y="860413"/>
                  <a:pt x="1359716" y="858983"/>
                  <a:pt x="1359716" y="858983"/>
                </a:cubicBezTo>
                <a:cubicBezTo>
                  <a:pt x="1358659" y="860910"/>
                  <a:pt x="1358286" y="863273"/>
                  <a:pt x="1358286" y="864454"/>
                </a:cubicBezTo>
                <a:cubicBezTo>
                  <a:pt x="1358286" y="865574"/>
                  <a:pt x="1357478" y="869056"/>
                  <a:pt x="1356980" y="867688"/>
                </a:cubicBezTo>
                <a:cubicBezTo>
                  <a:pt x="1356483" y="866258"/>
                  <a:pt x="1356048" y="866382"/>
                  <a:pt x="1356048" y="864019"/>
                </a:cubicBezTo>
                <a:cubicBezTo>
                  <a:pt x="1356048" y="861656"/>
                  <a:pt x="1356234" y="861097"/>
                  <a:pt x="1355923" y="860040"/>
                </a:cubicBezTo>
                <a:cubicBezTo>
                  <a:pt x="1355675" y="858983"/>
                  <a:pt x="1355053" y="859356"/>
                  <a:pt x="1355675" y="857988"/>
                </a:cubicBezTo>
                <a:cubicBezTo>
                  <a:pt x="1356358" y="856558"/>
                  <a:pt x="1356732" y="855377"/>
                  <a:pt x="1356234" y="855377"/>
                </a:cubicBezTo>
                <a:cubicBezTo>
                  <a:pt x="1355675" y="855377"/>
                  <a:pt x="1355675" y="853946"/>
                  <a:pt x="1356358" y="852392"/>
                </a:cubicBezTo>
                <a:cubicBezTo>
                  <a:pt x="1356980" y="850838"/>
                  <a:pt x="1356358" y="849967"/>
                  <a:pt x="1356358" y="848413"/>
                </a:cubicBezTo>
                <a:cubicBezTo>
                  <a:pt x="1356358" y="846858"/>
                  <a:pt x="1356919" y="844309"/>
                  <a:pt x="1356607" y="844496"/>
                </a:cubicBezTo>
                <a:cubicBezTo>
                  <a:pt x="1355426" y="845179"/>
                  <a:pt x="1354556" y="846236"/>
                  <a:pt x="1354679" y="847729"/>
                </a:cubicBezTo>
                <a:cubicBezTo>
                  <a:pt x="1354804" y="849283"/>
                  <a:pt x="1354804" y="854506"/>
                  <a:pt x="1354245" y="854071"/>
                </a:cubicBezTo>
                <a:cubicBezTo>
                  <a:pt x="1353747" y="853698"/>
                  <a:pt x="1353498" y="852641"/>
                  <a:pt x="1353498" y="850216"/>
                </a:cubicBezTo>
                <a:cubicBezTo>
                  <a:pt x="1353498" y="847791"/>
                  <a:pt x="1353250" y="846734"/>
                  <a:pt x="1353498" y="845304"/>
                </a:cubicBezTo>
                <a:cubicBezTo>
                  <a:pt x="1353747" y="843874"/>
                  <a:pt x="1353250" y="842817"/>
                  <a:pt x="1353623" y="841822"/>
                </a:cubicBezTo>
                <a:cubicBezTo>
                  <a:pt x="1353996" y="840765"/>
                  <a:pt x="1353996" y="837780"/>
                  <a:pt x="1354928" y="839770"/>
                </a:cubicBezTo>
                <a:cubicBezTo>
                  <a:pt x="1355799" y="841698"/>
                  <a:pt x="1355550" y="843749"/>
                  <a:pt x="1356234" y="842444"/>
                </a:cubicBezTo>
                <a:cubicBezTo>
                  <a:pt x="1356856" y="841138"/>
                  <a:pt x="1355799" y="840516"/>
                  <a:pt x="1356732" y="839459"/>
                </a:cubicBezTo>
                <a:cubicBezTo>
                  <a:pt x="1357416" y="838713"/>
                  <a:pt x="1358721" y="838526"/>
                  <a:pt x="1359157" y="837967"/>
                </a:cubicBezTo>
                <a:cubicBezTo>
                  <a:pt x="1357851" y="841387"/>
                  <a:pt x="1357167" y="846236"/>
                  <a:pt x="1357975" y="849781"/>
                </a:cubicBezTo>
                <a:cubicBezTo>
                  <a:pt x="1362141" y="846174"/>
                  <a:pt x="1361022" y="841387"/>
                  <a:pt x="1360213" y="835853"/>
                </a:cubicBezTo>
                <a:cubicBezTo>
                  <a:pt x="1359903" y="836350"/>
                  <a:pt x="1359592" y="836972"/>
                  <a:pt x="1359281" y="837656"/>
                </a:cubicBezTo>
                <a:cubicBezTo>
                  <a:pt x="1359281" y="837594"/>
                  <a:pt x="1359281" y="837532"/>
                  <a:pt x="1359281" y="837469"/>
                </a:cubicBezTo>
                <a:cubicBezTo>
                  <a:pt x="1359281" y="837407"/>
                  <a:pt x="1359281" y="837283"/>
                  <a:pt x="1359281" y="837221"/>
                </a:cubicBezTo>
                <a:cubicBezTo>
                  <a:pt x="1359032" y="835915"/>
                  <a:pt x="1357353" y="836599"/>
                  <a:pt x="1357913" y="835045"/>
                </a:cubicBezTo>
                <a:cubicBezTo>
                  <a:pt x="1358411" y="833490"/>
                  <a:pt x="1358037" y="832309"/>
                  <a:pt x="1359654" y="833552"/>
                </a:cubicBezTo>
                <a:cubicBezTo>
                  <a:pt x="1358348" y="832806"/>
                  <a:pt x="1360276" y="830568"/>
                  <a:pt x="1360773" y="829635"/>
                </a:cubicBezTo>
                <a:cubicBezTo>
                  <a:pt x="1362141" y="830506"/>
                  <a:pt x="1359592" y="832122"/>
                  <a:pt x="1359654" y="833552"/>
                </a:cubicBezTo>
                <a:cubicBezTo>
                  <a:pt x="1361271" y="834796"/>
                  <a:pt x="1362638" y="835293"/>
                  <a:pt x="1362638" y="834236"/>
                </a:cubicBezTo>
                <a:cubicBezTo>
                  <a:pt x="1362638" y="833241"/>
                  <a:pt x="1363447" y="832557"/>
                  <a:pt x="1363447" y="830630"/>
                </a:cubicBezTo>
                <a:cubicBezTo>
                  <a:pt x="1363447" y="828702"/>
                  <a:pt x="1363571" y="827645"/>
                  <a:pt x="1364068" y="825967"/>
                </a:cubicBezTo>
                <a:cubicBezTo>
                  <a:pt x="1364628" y="824288"/>
                  <a:pt x="1364877" y="823915"/>
                  <a:pt x="1364877" y="822112"/>
                </a:cubicBezTo>
                <a:cubicBezTo>
                  <a:pt x="1364877" y="820308"/>
                  <a:pt x="1365001" y="819251"/>
                  <a:pt x="1365498" y="818194"/>
                </a:cubicBezTo>
                <a:cubicBezTo>
                  <a:pt x="1365996" y="817200"/>
                  <a:pt x="1366307" y="815894"/>
                  <a:pt x="1366307" y="815272"/>
                </a:cubicBezTo>
                <a:cubicBezTo>
                  <a:pt x="1366307" y="814588"/>
                  <a:pt x="1366431" y="813966"/>
                  <a:pt x="1366431" y="813966"/>
                </a:cubicBezTo>
                <a:cubicBezTo>
                  <a:pt x="1366431" y="813966"/>
                  <a:pt x="1367053" y="813469"/>
                  <a:pt x="1367551" y="813966"/>
                </a:cubicBezTo>
                <a:cubicBezTo>
                  <a:pt x="1367177" y="813469"/>
                  <a:pt x="1366929" y="813158"/>
                  <a:pt x="1366805" y="812412"/>
                </a:cubicBezTo>
                <a:cubicBezTo>
                  <a:pt x="1366680" y="811604"/>
                  <a:pt x="1365623" y="812723"/>
                  <a:pt x="1365250" y="811790"/>
                </a:cubicBezTo>
                <a:cubicBezTo>
                  <a:pt x="1364628" y="813780"/>
                  <a:pt x="1363696" y="815459"/>
                  <a:pt x="1361333" y="815645"/>
                </a:cubicBezTo>
                <a:cubicBezTo>
                  <a:pt x="1361146" y="811604"/>
                  <a:pt x="1362763" y="809241"/>
                  <a:pt x="1363012" y="805572"/>
                </a:cubicBezTo>
                <a:cubicBezTo>
                  <a:pt x="1365063" y="806008"/>
                  <a:pt x="1363944" y="808868"/>
                  <a:pt x="1363012" y="809490"/>
                </a:cubicBezTo>
                <a:cubicBezTo>
                  <a:pt x="1363012" y="810733"/>
                  <a:pt x="1364628" y="810422"/>
                  <a:pt x="1365126" y="811293"/>
                </a:cubicBezTo>
                <a:cubicBezTo>
                  <a:pt x="1364752" y="810111"/>
                  <a:pt x="1364877" y="808930"/>
                  <a:pt x="1365872" y="807997"/>
                </a:cubicBezTo>
                <a:cubicBezTo>
                  <a:pt x="1367053" y="807003"/>
                  <a:pt x="1366929" y="807003"/>
                  <a:pt x="1367053" y="805572"/>
                </a:cubicBezTo>
                <a:cubicBezTo>
                  <a:pt x="1367177" y="804142"/>
                  <a:pt x="1367302" y="804515"/>
                  <a:pt x="1367551" y="802464"/>
                </a:cubicBezTo>
                <a:cubicBezTo>
                  <a:pt x="1367861" y="800412"/>
                  <a:pt x="1368234" y="799106"/>
                  <a:pt x="1368234" y="799106"/>
                </a:cubicBezTo>
                <a:cubicBezTo>
                  <a:pt x="1368234" y="799106"/>
                  <a:pt x="1369913" y="798049"/>
                  <a:pt x="1369913" y="798484"/>
                </a:cubicBezTo>
                <a:cubicBezTo>
                  <a:pt x="1369913" y="798484"/>
                  <a:pt x="1371468" y="801033"/>
                  <a:pt x="1370535" y="802961"/>
                </a:cubicBezTo>
                <a:cubicBezTo>
                  <a:pt x="1369664" y="804889"/>
                  <a:pt x="1369230" y="805448"/>
                  <a:pt x="1369540" y="806443"/>
                </a:cubicBezTo>
                <a:cubicBezTo>
                  <a:pt x="1369789" y="807500"/>
                  <a:pt x="1370162" y="809054"/>
                  <a:pt x="1369789" y="809800"/>
                </a:cubicBezTo>
                <a:moveTo>
                  <a:pt x="1370286" y="865760"/>
                </a:moveTo>
                <a:cubicBezTo>
                  <a:pt x="1372338" y="866879"/>
                  <a:pt x="1369664" y="873843"/>
                  <a:pt x="1370286" y="865760"/>
                </a:cubicBezTo>
                <a:moveTo>
                  <a:pt x="1374452" y="853076"/>
                </a:moveTo>
                <a:cubicBezTo>
                  <a:pt x="1374452" y="853076"/>
                  <a:pt x="1374203" y="853698"/>
                  <a:pt x="1374203" y="854071"/>
                </a:cubicBezTo>
                <a:lnTo>
                  <a:pt x="1374266" y="854071"/>
                </a:lnTo>
                <a:cubicBezTo>
                  <a:pt x="1374266" y="854071"/>
                  <a:pt x="1374203" y="854320"/>
                  <a:pt x="1374141" y="854506"/>
                </a:cubicBezTo>
                <a:cubicBezTo>
                  <a:pt x="1374079" y="854071"/>
                  <a:pt x="1373893" y="853573"/>
                  <a:pt x="1374266" y="853200"/>
                </a:cubicBezTo>
                <a:lnTo>
                  <a:pt x="1374390" y="853076"/>
                </a:lnTo>
                <a:cubicBezTo>
                  <a:pt x="1374577" y="852765"/>
                  <a:pt x="1374328" y="852392"/>
                  <a:pt x="1374701" y="850713"/>
                </a:cubicBezTo>
                <a:lnTo>
                  <a:pt x="1374701" y="850713"/>
                </a:lnTo>
                <a:cubicBezTo>
                  <a:pt x="1374701" y="850713"/>
                  <a:pt x="1374701" y="850713"/>
                  <a:pt x="1374701" y="850713"/>
                </a:cubicBezTo>
                <a:cubicBezTo>
                  <a:pt x="1374701" y="850713"/>
                  <a:pt x="1374701" y="850713"/>
                  <a:pt x="1374701" y="850713"/>
                </a:cubicBezTo>
                <a:cubicBezTo>
                  <a:pt x="1375012" y="851895"/>
                  <a:pt x="1374701" y="852454"/>
                  <a:pt x="1374390" y="853076"/>
                </a:cubicBezTo>
                <a:moveTo>
                  <a:pt x="1374949" y="849843"/>
                </a:moveTo>
                <a:cubicBezTo>
                  <a:pt x="1374949" y="849843"/>
                  <a:pt x="1374701" y="849594"/>
                  <a:pt x="1374577" y="849594"/>
                </a:cubicBezTo>
                <a:cubicBezTo>
                  <a:pt x="1374452" y="849594"/>
                  <a:pt x="1374390" y="849532"/>
                  <a:pt x="1374266" y="849532"/>
                </a:cubicBezTo>
                <a:cubicBezTo>
                  <a:pt x="1375136" y="847667"/>
                  <a:pt x="1374266" y="847169"/>
                  <a:pt x="1373085" y="846796"/>
                </a:cubicBezTo>
                <a:cubicBezTo>
                  <a:pt x="1373582" y="848164"/>
                  <a:pt x="1373706" y="848910"/>
                  <a:pt x="1373644" y="849345"/>
                </a:cubicBezTo>
                <a:cubicBezTo>
                  <a:pt x="1373644" y="849345"/>
                  <a:pt x="1373644" y="849345"/>
                  <a:pt x="1373644" y="849345"/>
                </a:cubicBezTo>
                <a:cubicBezTo>
                  <a:pt x="1373333" y="849221"/>
                  <a:pt x="1372960" y="849345"/>
                  <a:pt x="1372836" y="849656"/>
                </a:cubicBezTo>
                <a:cubicBezTo>
                  <a:pt x="1372711" y="849967"/>
                  <a:pt x="1372836" y="850340"/>
                  <a:pt x="1373147" y="850464"/>
                </a:cubicBezTo>
                <a:cubicBezTo>
                  <a:pt x="1373333" y="850527"/>
                  <a:pt x="1373457" y="850527"/>
                  <a:pt x="1373582" y="850589"/>
                </a:cubicBezTo>
                <a:lnTo>
                  <a:pt x="1373582" y="850713"/>
                </a:lnTo>
                <a:cubicBezTo>
                  <a:pt x="1372587" y="851397"/>
                  <a:pt x="1371530" y="854879"/>
                  <a:pt x="1374141" y="854630"/>
                </a:cubicBezTo>
                <a:cubicBezTo>
                  <a:pt x="1374141" y="854630"/>
                  <a:pt x="1374141" y="854755"/>
                  <a:pt x="1374141" y="854817"/>
                </a:cubicBezTo>
                <a:lnTo>
                  <a:pt x="1374017" y="855314"/>
                </a:lnTo>
                <a:cubicBezTo>
                  <a:pt x="1374017" y="855314"/>
                  <a:pt x="1374017" y="855501"/>
                  <a:pt x="1374017" y="855625"/>
                </a:cubicBezTo>
                <a:cubicBezTo>
                  <a:pt x="1373893" y="855936"/>
                  <a:pt x="1373706" y="856247"/>
                  <a:pt x="1373333" y="856434"/>
                </a:cubicBezTo>
                <a:cubicBezTo>
                  <a:pt x="1372711" y="856744"/>
                  <a:pt x="1372089" y="860289"/>
                  <a:pt x="1372027" y="861346"/>
                </a:cubicBezTo>
                <a:cubicBezTo>
                  <a:pt x="1371965" y="860786"/>
                  <a:pt x="1370722" y="859480"/>
                  <a:pt x="1370722" y="858734"/>
                </a:cubicBezTo>
                <a:cubicBezTo>
                  <a:pt x="1370722" y="857988"/>
                  <a:pt x="1370846" y="856061"/>
                  <a:pt x="1371032" y="855128"/>
                </a:cubicBezTo>
                <a:cubicBezTo>
                  <a:pt x="1371157" y="854195"/>
                  <a:pt x="1371406" y="851895"/>
                  <a:pt x="1371281" y="850713"/>
                </a:cubicBezTo>
                <a:cubicBezTo>
                  <a:pt x="1371157" y="849594"/>
                  <a:pt x="1371655" y="847231"/>
                  <a:pt x="1371778" y="846361"/>
                </a:cubicBezTo>
                <a:cubicBezTo>
                  <a:pt x="1371903" y="845428"/>
                  <a:pt x="1372276" y="841014"/>
                  <a:pt x="1372524" y="840516"/>
                </a:cubicBezTo>
                <a:cubicBezTo>
                  <a:pt x="1372836" y="840019"/>
                  <a:pt x="1373333" y="841946"/>
                  <a:pt x="1373333" y="842568"/>
                </a:cubicBezTo>
                <a:cubicBezTo>
                  <a:pt x="1373333" y="843252"/>
                  <a:pt x="1373582" y="843998"/>
                  <a:pt x="1374079" y="845055"/>
                </a:cubicBezTo>
                <a:cubicBezTo>
                  <a:pt x="1374452" y="845758"/>
                  <a:pt x="1374763" y="846566"/>
                  <a:pt x="1375012" y="847480"/>
                </a:cubicBezTo>
                <a:cubicBezTo>
                  <a:pt x="1375323" y="848661"/>
                  <a:pt x="1375198" y="848786"/>
                  <a:pt x="1374887" y="849843"/>
                </a:cubicBezTo>
                <a:moveTo>
                  <a:pt x="1375572" y="732265"/>
                </a:moveTo>
                <a:cubicBezTo>
                  <a:pt x="1374577" y="733695"/>
                  <a:pt x="1374017" y="733944"/>
                  <a:pt x="1374017" y="735747"/>
                </a:cubicBezTo>
                <a:cubicBezTo>
                  <a:pt x="1374017" y="737550"/>
                  <a:pt x="1373768" y="739416"/>
                  <a:pt x="1373644" y="740410"/>
                </a:cubicBezTo>
                <a:cubicBezTo>
                  <a:pt x="1373519" y="741467"/>
                  <a:pt x="1374452" y="742773"/>
                  <a:pt x="1373644" y="743644"/>
                </a:cubicBezTo>
                <a:cubicBezTo>
                  <a:pt x="1372898" y="744576"/>
                  <a:pt x="1372338" y="745447"/>
                  <a:pt x="1371840" y="746131"/>
                </a:cubicBezTo>
                <a:cubicBezTo>
                  <a:pt x="1371343" y="746753"/>
                  <a:pt x="1371094" y="747810"/>
                  <a:pt x="1370411" y="747374"/>
                </a:cubicBezTo>
                <a:cubicBezTo>
                  <a:pt x="1369789" y="747001"/>
                  <a:pt x="1370038" y="745882"/>
                  <a:pt x="1370286" y="744825"/>
                </a:cubicBezTo>
                <a:cubicBezTo>
                  <a:pt x="1370535" y="743768"/>
                  <a:pt x="1371592" y="743022"/>
                  <a:pt x="1371965" y="740535"/>
                </a:cubicBezTo>
                <a:cubicBezTo>
                  <a:pt x="1372338" y="738110"/>
                  <a:pt x="1371840" y="735623"/>
                  <a:pt x="1372463" y="734504"/>
                </a:cubicBezTo>
                <a:cubicBezTo>
                  <a:pt x="1373147" y="733322"/>
                  <a:pt x="1373768" y="732390"/>
                  <a:pt x="1373768" y="730338"/>
                </a:cubicBezTo>
                <a:cubicBezTo>
                  <a:pt x="1373768" y="728286"/>
                  <a:pt x="1374949" y="724804"/>
                  <a:pt x="1375323" y="726234"/>
                </a:cubicBezTo>
                <a:cubicBezTo>
                  <a:pt x="1375510" y="726980"/>
                  <a:pt x="1376628" y="730835"/>
                  <a:pt x="1375572" y="732265"/>
                </a:cubicBezTo>
                <a:moveTo>
                  <a:pt x="1375323" y="693280"/>
                </a:moveTo>
                <a:lnTo>
                  <a:pt x="1374639" y="693280"/>
                </a:lnTo>
                <a:cubicBezTo>
                  <a:pt x="1374639" y="692596"/>
                  <a:pt x="1374825" y="691850"/>
                  <a:pt x="1375385" y="691042"/>
                </a:cubicBezTo>
                <a:cubicBezTo>
                  <a:pt x="1376877" y="691415"/>
                  <a:pt x="1374763" y="692285"/>
                  <a:pt x="1375323" y="693280"/>
                </a:cubicBezTo>
                <a:moveTo>
                  <a:pt x="1373085" y="686627"/>
                </a:moveTo>
                <a:cubicBezTo>
                  <a:pt x="1373022" y="688244"/>
                  <a:pt x="1374514" y="688244"/>
                  <a:pt x="1374266" y="690047"/>
                </a:cubicBezTo>
                <a:cubicBezTo>
                  <a:pt x="1373395" y="691290"/>
                  <a:pt x="1372960" y="692534"/>
                  <a:pt x="1373147" y="693715"/>
                </a:cubicBezTo>
                <a:cubicBezTo>
                  <a:pt x="1373147" y="693715"/>
                  <a:pt x="1373147" y="693715"/>
                  <a:pt x="1373147" y="693777"/>
                </a:cubicBezTo>
                <a:lnTo>
                  <a:pt x="1373022" y="693777"/>
                </a:lnTo>
                <a:cubicBezTo>
                  <a:pt x="1375385" y="698254"/>
                  <a:pt x="1370970" y="700306"/>
                  <a:pt x="1369664" y="702793"/>
                </a:cubicBezTo>
                <a:cubicBezTo>
                  <a:pt x="1371468" y="706026"/>
                  <a:pt x="1373085" y="701550"/>
                  <a:pt x="1375261" y="701612"/>
                </a:cubicBezTo>
                <a:cubicBezTo>
                  <a:pt x="1376318" y="703104"/>
                  <a:pt x="1375820" y="706772"/>
                  <a:pt x="1375261" y="708327"/>
                </a:cubicBezTo>
                <a:cubicBezTo>
                  <a:pt x="1373955" y="708389"/>
                  <a:pt x="1373582" y="707394"/>
                  <a:pt x="1371903" y="707767"/>
                </a:cubicBezTo>
                <a:cubicBezTo>
                  <a:pt x="1369230" y="712244"/>
                  <a:pt x="1370908" y="720949"/>
                  <a:pt x="1367426" y="724493"/>
                </a:cubicBezTo>
                <a:cubicBezTo>
                  <a:pt x="1367426" y="725301"/>
                  <a:pt x="1367675" y="725737"/>
                  <a:pt x="1367986" y="726172"/>
                </a:cubicBezTo>
                <a:lnTo>
                  <a:pt x="1368110" y="726172"/>
                </a:lnTo>
                <a:cubicBezTo>
                  <a:pt x="1368110" y="726172"/>
                  <a:pt x="1367986" y="726794"/>
                  <a:pt x="1367923" y="727104"/>
                </a:cubicBezTo>
                <a:cubicBezTo>
                  <a:pt x="1367923" y="727229"/>
                  <a:pt x="1367923" y="727291"/>
                  <a:pt x="1367923" y="727415"/>
                </a:cubicBezTo>
                <a:cubicBezTo>
                  <a:pt x="1364877" y="729405"/>
                  <a:pt x="1365188" y="731892"/>
                  <a:pt x="1365809" y="735623"/>
                </a:cubicBezTo>
                <a:lnTo>
                  <a:pt x="1365809" y="735623"/>
                </a:lnTo>
                <a:cubicBezTo>
                  <a:pt x="1365250" y="737488"/>
                  <a:pt x="1365188" y="739416"/>
                  <a:pt x="1365250" y="741343"/>
                </a:cubicBezTo>
                <a:cubicBezTo>
                  <a:pt x="1365250" y="743271"/>
                  <a:pt x="1365250" y="745136"/>
                  <a:pt x="1364628" y="746877"/>
                </a:cubicBezTo>
                <a:cubicBezTo>
                  <a:pt x="1363571" y="750110"/>
                  <a:pt x="1362017" y="752722"/>
                  <a:pt x="1361892" y="756825"/>
                </a:cubicBezTo>
                <a:cubicBezTo>
                  <a:pt x="1359654" y="755457"/>
                  <a:pt x="1363322" y="749177"/>
                  <a:pt x="1360213" y="747934"/>
                </a:cubicBezTo>
                <a:cubicBezTo>
                  <a:pt x="1361146" y="739727"/>
                  <a:pt x="1364877" y="733198"/>
                  <a:pt x="1365250" y="726110"/>
                </a:cubicBezTo>
                <a:cubicBezTo>
                  <a:pt x="1365498" y="724369"/>
                  <a:pt x="1363820" y="724555"/>
                  <a:pt x="1363012" y="723933"/>
                </a:cubicBezTo>
                <a:cubicBezTo>
                  <a:pt x="1364006" y="721011"/>
                  <a:pt x="1364628" y="717654"/>
                  <a:pt x="1365250" y="714358"/>
                </a:cubicBezTo>
                <a:cubicBezTo>
                  <a:pt x="1368981" y="717778"/>
                  <a:pt x="1368297" y="709011"/>
                  <a:pt x="1369167" y="706026"/>
                </a:cubicBezTo>
                <a:lnTo>
                  <a:pt x="1368981" y="706026"/>
                </a:lnTo>
                <a:cubicBezTo>
                  <a:pt x="1368981" y="706026"/>
                  <a:pt x="1368981" y="706026"/>
                  <a:pt x="1368981" y="706026"/>
                </a:cubicBezTo>
                <a:cubicBezTo>
                  <a:pt x="1369105" y="705467"/>
                  <a:pt x="1369230" y="705156"/>
                  <a:pt x="1369354" y="704907"/>
                </a:cubicBezTo>
                <a:cubicBezTo>
                  <a:pt x="1369540" y="704658"/>
                  <a:pt x="1369415" y="704285"/>
                  <a:pt x="1369167" y="704161"/>
                </a:cubicBezTo>
                <a:cubicBezTo>
                  <a:pt x="1368918" y="703974"/>
                  <a:pt x="1368546" y="704099"/>
                  <a:pt x="1368421" y="704348"/>
                </a:cubicBezTo>
                <a:cubicBezTo>
                  <a:pt x="1368172" y="704721"/>
                  <a:pt x="1368110" y="705094"/>
                  <a:pt x="1367986" y="705529"/>
                </a:cubicBezTo>
                <a:lnTo>
                  <a:pt x="1366929" y="705529"/>
                </a:lnTo>
                <a:cubicBezTo>
                  <a:pt x="1365872" y="701798"/>
                  <a:pt x="1369167" y="698379"/>
                  <a:pt x="1369727" y="694337"/>
                </a:cubicBezTo>
                <a:cubicBezTo>
                  <a:pt x="1369976" y="692347"/>
                  <a:pt x="1369478" y="690233"/>
                  <a:pt x="1369727" y="688244"/>
                </a:cubicBezTo>
                <a:cubicBezTo>
                  <a:pt x="1370286" y="683580"/>
                  <a:pt x="1371778" y="678793"/>
                  <a:pt x="1372587" y="674254"/>
                </a:cubicBezTo>
                <a:lnTo>
                  <a:pt x="1372214" y="674067"/>
                </a:lnTo>
                <a:cubicBezTo>
                  <a:pt x="1372214" y="674067"/>
                  <a:pt x="1372898" y="672015"/>
                  <a:pt x="1372338" y="670834"/>
                </a:cubicBezTo>
                <a:cubicBezTo>
                  <a:pt x="1371840" y="669653"/>
                  <a:pt x="1372587" y="668222"/>
                  <a:pt x="1373022" y="667974"/>
                </a:cubicBezTo>
                <a:cubicBezTo>
                  <a:pt x="1373395" y="667725"/>
                  <a:pt x="1374141" y="665176"/>
                  <a:pt x="1373893" y="664367"/>
                </a:cubicBezTo>
                <a:cubicBezTo>
                  <a:pt x="1373644" y="663621"/>
                  <a:pt x="1373022" y="663994"/>
                  <a:pt x="1373644" y="662937"/>
                </a:cubicBezTo>
                <a:cubicBezTo>
                  <a:pt x="1374328" y="661943"/>
                  <a:pt x="1374701" y="660886"/>
                  <a:pt x="1374452" y="659704"/>
                </a:cubicBezTo>
                <a:cubicBezTo>
                  <a:pt x="1374141" y="658585"/>
                  <a:pt x="1372463" y="659207"/>
                  <a:pt x="1373644" y="657155"/>
                </a:cubicBezTo>
                <a:cubicBezTo>
                  <a:pt x="1374825" y="655041"/>
                  <a:pt x="1374701" y="655165"/>
                  <a:pt x="1374949" y="654046"/>
                </a:cubicBezTo>
                <a:cubicBezTo>
                  <a:pt x="1375198" y="652865"/>
                  <a:pt x="1374825" y="653797"/>
                  <a:pt x="1375323" y="651559"/>
                </a:cubicBezTo>
                <a:cubicBezTo>
                  <a:pt x="1375820" y="649383"/>
                  <a:pt x="1376131" y="648885"/>
                  <a:pt x="1376504" y="647953"/>
                </a:cubicBezTo>
                <a:cubicBezTo>
                  <a:pt x="1376877" y="647082"/>
                  <a:pt x="1376877" y="646398"/>
                  <a:pt x="1377002" y="645652"/>
                </a:cubicBezTo>
                <a:cubicBezTo>
                  <a:pt x="1377126" y="644844"/>
                  <a:pt x="1377002" y="643973"/>
                  <a:pt x="1377686" y="643725"/>
                </a:cubicBezTo>
                <a:cubicBezTo>
                  <a:pt x="1378307" y="643414"/>
                  <a:pt x="1378556" y="643973"/>
                  <a:pt x="1378432" y="642170"/>
                </a:cubicBezTo>
                <a:cubicBezTo>
                  <a:pt x="1378307" y="640305"/>
                  <a:pt x="1377686" y="640616"/>
                  <a:pt x="1378307" y="639186"/>
                </a:cubicBezTo>
                <a:cubicBezTo>
                  <a:pt x="1378742" y="638234"/>
                  <a:pt x="1378991" y="637488"/>
                  <a:pt x="1379053" y="636947"/>
                </a:cubicBezTo>
                <a:cubicBezTo>
                  <a:pt x="1379178" y="636201"/>
                  <a:pt x="1379053" y="635020"/>
                  <a:pt x="1379364" y="634398"/>
                </a:cubicBezTo>
                <a:cubicBezTo>
                  <a:pt x="1379613" y="633714"/>
                  <a:pt x="1380235" y="631662"/>
                  <a:pt x="1380608" y="632843"/>
                </a:cubicBezTo>
                <a:cubicBezTo>
                  <a:pt x="1381043" y="634025"/>
                  <a:pt x="1381167" y="635952"/>
                  <a:pt x="1380483" y="637507"/>
                </a:cubicBezTo>
                <a:cubicBezTo>
                  <a:pt x="1379862" y="639061"/>
                  <a:pt x="1379178" y="640180"/>
                  <a:pt x="1379737" y="641486"/>
                </a:cubicBezTo>
                <a:cubicBezTo>
                  <a:pt x="1380235" y="642792"/>
                  <a:pt x="1379986" y="644098"/>
                  <a:pt x="1379613" y="644844"/>
                </a:cubicBezTo>
                <a:cubicBezTo>
                  <a:pt x="1379178" y="645652"/>
                  <a:pt x="1378929" y="646274"/>
                  <a:pt x="1379364" y="647206"/>
                </a:cubicBezTo>
                <a:cubicBezTo>
                  <a:pt x="1379613" y="647785"/>
                  <a:pt x="1379613" y="648717"/>
                  <a:pt x="1379364" y="650004"/>
                </a:cubicBezTo>
                <a:cubicBezTo>
                  <a:pt x="1378929" y="651994"/>
                  <a:pt x="1377934" y="653797"/>
                  <a:pt x="1378432" y="654916"/>
                </a:cubicBezTo>
                <a:cubicBezTo>
                  <a:pt x="1378929" y="656098"/>
                  <a:pt x="1378307" y="657901"/>
                  <a:pt x="1378929" y="656098"/>
                </a:cubicBezTo>
                <a:cubicBezTo>
                  <a:pt x="1379613" y="654295"/>
                  <a:pt x="1379488" y="653113"/>
                  <a:pt x="1379986" y="653673"/>
                </a:cubicBezTo>
                <a:cubicBezTo>
                  <a:pt x="1380483" y="654170"/>
                  <a:pt x="1380919" y="654792"/>
                  <a:pt x="1381043" y="655725"/>
                </a:cubicBezTo>
                <a:cubicBezTo>
                  <a:pt x="1381167" y="656595"/>
                  <a:pt x="1380919" y="658398"/>
                  <a:pt x="1380919" y="658398"/>
                </a:cubicBezTo>
                <a:cubicBezTo>
                  <a:pt x="1380919" y="658398"/>
                  <a:pt x="1379862" y="658274"/>
                  <a:pt x="1379613" y="659828"/>
                </a:cubicBezTo>
                <a:cubicBezTo>
                  <a:pt x="1379364" y="661383"/>
                  <a:pt x="1378929" y="661756"/>
                  <a:pt x="1379488" y="662440"/>
                </a:cubicBezTo>
                <a:cubicBezTo>
                  <a:pt x="1379986" y="663062"/>
                  <a:pt x="1381541" y="662067"/>
                  <a:pt x="1381541" y="662937"/>
                </a:cubicBezTo>
                <a:cubicBezTo>
                  <a:pt x="1381541" y="663870"/>
                  <a:pt x="1381292" y="664492"/>
                  <a:pt x="1381292" y="665673"/>
                </a:cubicBezTo>
                <a:cubicBezTo>
                  <a:pt x="1381292" y="666855"/>
                  <a:pt x="1380732" y="667849"/>
                  <a:pt x="1380919" y="668782"/>
                </a:cubicBezTo>
                <a:cubicBezTo>
                  <a:pt x="1381043" y="669590"/>
                  <a:pt x="1381167" y="670585"/>
                  <a:pt x="1381043" y="670958"/>
                </a:cubicBezTo>
                <a:cubicBezTo>
                  <a:pt x="1380608" y="669777"/>
                  <a:pt x="1379799" y="668720"/>
                  <a:pt x="1379240" y="668160"/>
                </a:cubicBezTo>
                <a:cubicBezTo>
                  <a:pt x="1379302" y="668782"/>
                  <a:pt x="1379116" y="669155"/>
                  <a:pt x="1378681" y="669217"/>
                </a:cubicBezTo>
                <a:lnTo>
                  <a:pt x="1378681" y="669093"/>
                </a:lnTo>
                <a:cubicBezTo>
                  <a:pt x="1378681" y="669093"/>
                  <a:pt x="1378742" y="668782"/>
                  <a:pt x="1378867" y="668596"/>
                </a:cubicBezTo>
                <a:cubicBezTo>
                  <a:pt x="1378991" y="668347"/>
                  <a:pt x="1378867" y="668098"/>
                  <a:pt x="1378618" y="667974"/>
                </a:cubicBezTo>
                <a:cubicBezTo>
                  <a:pt x="1378369" y="667849"/>
                  <a:pt x="1378120" y="667974"/>
                  <a:pt x="1377996" y="668222"/>
                </a:cubicBezTo>
                <a:cubicBezTo>
                  <a:pt x="1377996" y="668347"/>
                  <a:pt x="1377934" y="668471"/>
                  <a:pt x="1377872" y="668596"/>
                </a:cubicBezTo>
                <a:lnTo>
                  <a:pt x="1377623" y="668596"/>
                </a:lnTo>
                <a:cubicBezTo>
                  <a:pt x="1379178" y="664865"/>
                  <a:pt x="1377499" y="660450"/>
                  <a:pt x="1377623" y="656409"/>
                </a:cubicBezTo>
                <a:cubicBezTo>
                  <a:pt x="1377748" y="652429"/>
                  <a:pt x="1380545" y="648077"/>
                  <a:pt x="1378183" y="645217"/>
                </a:cubicBezTo>
                <a:cubicBezTo>
                  <a:pt x="1376753" y="648637"/>
                  <a:pt x="1377686" y="654481"/>
                  <a:pt x="1374825" y="656409"/>
                </a:cubicBezTo>
                <a:cubicBezTo>
                  <a:pt x="1374390" y="658150"/>
                  <a:pt x="1376379" y="657528"/>
                  <a:pt x="1375944" y="659207"/>
                </a:cubicBezTo>
                <a:cubicBezTo>
                  <a:pt x="1373893" y="662129"/>
                  <a:pt x="1376379" y="667476"/>
                  <a:pt x="1373147" y="669839"/>
                </a:cubicBezTo>
                <a:cubicBezTo>
                  <a:pt x="1373085" y="671269"/>
                  <a:pt x="1372898" y="672761"/>
                  <a:pt x="1372649" y="674316"/>
                </a:cubicBezTo>
                <a:lnTo>
                  <a:pt x="1374763" y="675435"/>
                </a:lnTo>
                <a:cubicBezTo>
                  <a:pt x="1374763" y="675435"/>
                  <a:pt x="1375882" y="674254"/>
                  <a:pt x="1376566" y="674005"/>
                </a:cubicBezTo>
                <a:cubicBezTo>
                  <a:pt x="1377188" y="673756"/>
                  <a:pt x="1379240" y="673508"/>
                  <a:pt x="1379675" y="673321"/>
                </a:cubicBezTo>
                <a:cubicBezTo>
                  <a:pt x="1380048" y="673197"/>
                  <a:pt x="1380981" y="671518"/>
                  <a:pt x="1381105" y="671145"/>
                </a:cubicBezTo>
                <a:cubicBezTo>
                  <a:pt x="1381727" y="672575"/>
                  <a:pt x="1381789" y="673943"/>
                  <a:pt x="1380421" y="674938"/>
                </a:cubicBezTo>
                <a:lnTo>
                  <a:pt x="1379427" y="674938"/>
                </a:lnTo>
                <a:cubicBezTo>
                  <a:pt x="1379427" y="674938"/>
                  <a:pt x="1379364" y="674689"/>
                  <a:pt x="1379302" y="674502"/>
                </a:cubicBezTo>
                <a:cubicBezTo>
                  <a:pt x="1379302" y="674191"/>
                  <a:pt x="1378929" y="673943"/>
                  <a:pt x="1378618" y="674005"/>
                </a:cubicBezTo>
                <a:cubicBezTo>
                  <a:pt x="1378307" y="674005"/>
                  <a:pt x="1378058" y="674378"/>
                  <a:pt x="1378120" y="674689"/>
                </a:cubicBezTo>
                <a:cubicBezTo>
                  <a:pt x="1378120" y="674938"/>
                  <a:pt x="1378245" y="675249"/>
                  <a:pt x="1378307" y="675497"/>
                </a:cubicBezTo>
                <a:lnTo>
                  <a:pt x="1378120" y="675497"/>
                </a:lnTo>
                <a:cubicBezTo>
                  <a:pt x="1377748" y="677736"/>
                  <a:pt x="1375758" y="679477"/>
                  <a:pt x="1377002" y="683207"/>
                </a:cubicBezTo>
                <a:cubicBezTo>
                  <a:pt x="1376256" y="684948"/>
                  <a:pt x="1373831" y="684948"/>
                  <a:pt x="1373085" y="686565"/>
                </a:cubicBezTo>
                <a:moveTo>
                  <a:pt x="1378681" y="711187"/>
                </a:moveTo>
                <a:lnTo>
                  <a:pt x="1377561" y="711187"/>
                </a:lnTo>
                <a:lnTo>
                  <a:pt x="1377561" y="710130"/>
                </a:lnTo>
                <a:lnTo>
                  <a:pt x="1378681" y="710130"/>
                </a:lnTo>
                <a:lnTo>
                  <a:pt x="1378681" y="711187"/>
                </a:lnTo>
                <a:close/>
                <a:moveTo>
                  <a:pt x="1378183" y="689176"/>
                </a:moveTo>
                <a:cubicBezTo>
                  <a:pt x="1378183" y="691104"/>
                  <a:pt x="1377934" y="695518"/>
                  <a:pt x="1377250" y="694088"/>
                </a:cubicBezTo>
                <a:cubicBezTo>
                  <a:pt x="1376628" y="692658"/>
                  <a:pt x="1376131" y="690731"/>
                  <a:pt x="1376877" y="688679"/>
                </a:cubicBezTo>
                <a:cubicBezTo>
                  <a:pt x="1377686" y="686627"/>
                  <a:pt x="1379364" y="679104"/>
                  <a:pt x="1380111" y="679104"/>
                </a:cubicBezTo>
                <a:cubicBezTo>
                  <a:pt x="1381043" y="679104"/>
                  <a:pt x="1378183" y="687249"/>
                  <a:pt x="1378183" y="689176"/>
                </a:cubicBezTo>
                <a:moveTo>
                  <a:pt x="1381727" y="689425"/>
                </a:moveTo>
                <a:cubicBezTo>
                  <a:pt x="1380857" y="691663"/>
                  <a:pt x="1380670" y="695643"/>
                  <a:pt x="1380173" y="693466"/>
                </a:cubicBezTo>
                <a:cubicBezTo>
                  <a:pt x="1379675" y="691228"/>
                  <a:pt x="1380048" y="690233"/>
                  <a:pt x="1380545" y="687995"/>
                </a:cubicBezTo>
                <a:cubicBezTo>
                  <a:pt x="1381105" y="685819"/>
                  <a:pt x="1382349" y="682834"/>
                  <a:pt x="1382659" y="683083"/>
                </a:cubicBezTo>
                <a:cubicBezTo>
                  <a:pt x="1383344" y="683829"/>
                  <a:pt x="1382659" y="687249"/>
                  <a:pt x="1381727" y="689425"/>
                </a:cubicBezTo>
                <a:moveTo>
                  <a:pt x="1384712" y="673072"/>
                </a:moveTo>
                <a:cubicBezTo>
                  <a:pt x="1384463" y="674875"/>
                  <a:pt x="1383903" y="672326"/>
                  <a:pt x="1384463" y="669839"/>
                </a:cubicBezTo>
                <a:cubicBezTo>
                  <a:pt x="1384960" y="667414"/>
                  <a:pt x="1384960" y="665051"/>
                  <a:pt x="1385084" y="664430"/>
                </a:cubicBezTo>
                <a:cubicBezTo>
                  <a:pt x="1385458" y="662502"/>
                  <a:pt x="1386266" y="664305"/>
                  <a:pt x="1386514" y="666108"/>
                </a:cubicBezTo>
                <a:cubicBezTo>
                  <a:pt x="1386763" y="667912"/>
                  <a:pt x="1384960" y="671269"/>
                  <a:pt x="1384712" y="673072"/>
                </a:cubicBezTo>
                <a:moveTo>
                  <a:pt x="1383095" y="432632"/>
                </a:moveTo>
                <a:lnTo>
                  <a:pt x="1383219" y="432756"/>
                </a:lnTo>
                <a:cubicBezTo>
                  <a:pt x="1375261" y="440529"/>
                  <a:pt x="1368669" y="449731"/>
                  <a:pt x="1362328" y="458622"/>
                </a:cubicBezTo>
                <a:lnTo>
                  <a:pt x="1360089" y="461731"/>
                </a:lnTo>
                <a:cubicBezTo>
                  <a:pt x="1357665" y="463223"/>
                  <a:pt x="1357726" y="467078"/>
                  <a:pt x="1354556" y="467825"/>
                </a:cubicBezTo>
                <a:lnTo>
                  <a:pt x="1354369" y="467825"/>
                </a:lnTo>
                <a:cubicBezTo>
                  <a:pt x="1355302" y="465275"/>
                  <a:pt x="1357042" y="462975"/>
                  <a:pt x="1358721" y="460736"/>
                </a:cubicBezTo>
                <a:cubicBezTo>
                  <a:pt x="1359219" y="460115"/>
                  <a:pt x="1359654" y="459493"/>
                  <a:pt x="1360089" y="458871"/>
                </a:cubicBezTo>
                <a:cubicBezTo>
                  <a:pt x="1360213" y="458684"/>
                  <a:pt x="1360151" y="458498"/>
                  <a:pt x="1360027" y="458374"/>
                </a:cubicBezTo>
                <a:cubicBezTo>
                  <a:pt x="1359841" y="458249"/>
                  <a:pt x="1359654" y="458311"/>
                  <a:pt x="1359529" y="458436"/>
                </a:cubicBezTo>
                <a:cubicBezTo>
                  <a:pt x="1359095" y="459057"/>
                  <a:pt x="1358597" y="459679"/>
                  <a:pt x="1358162" y="460301"/>
                </a:cubicBezTo>
                <a:cubicBezTo>
                  <a:pt x="1356421" y="462602"/>
                  <a:pt x="1354556" y="465027"/>
                  <a:pt x="1353623" y="467762"/>
                </a:cubicBezTo>
                <a:cubicBezTo>
                  <a:pt x="1353623" y="467762"/>
                  <a:pt x="1353623" y="467762"/>
                  <a:pt x="1353623" y="467825"/>
                </a:cubicBezTo>
                <a:cubicBezTo>
                  <a:pt x="1350016" y="472861"/>
                  <a:pt x="1348089" y="481441"/>
                  <a:pt x="1347840" y="487970"/>
                </a:cubicBezTo>
                <a:lnTo>
                  <a:pt x="1347281" y="487970"/>
                </a:lnTo>
                <a:cubicBezTo>
                  <a:pt x="1342617" y="486540"/>
                  <a:pt x="1343736" y="479887"/>
                  <a:pt x="1347281" y="477897"/>
                </a:cubicBezTo>
                <a:cubicBezTo>
                  <a:pt x="1345975" y="476592"/>
                  <a:pt x="1347343" y="475161"/>
                  <a:pt x="1347281" y="473421"/>
                </a:cubicBezTo>
                <a:cubicBezTo>
                  <a:pt x="1358597" y="455203"/>
                  <a:pt x="1372463" y="439472"/>
                  <a:pt x="1386950" y="424363"/>
                </a:cubicBezTo>
                <a:cubicBezTo>
                  <a:pt x="1387758" y="427036"/>
                  <a:pt x="1384338" y="430269"/>
                  <a:pt x="1383033" y="432694"/>
                </a:cubicBezTo>
                <a:moveTo>
                  <a:pt x="1387012" y="349998"/>
                </a:moveTo>
                <a:cubicBezTo>
                  <a:pt x="1385147" y="348319"/>
                  <a:pt x="1388380" y="346952"/>
                  <a:pt x="1389250" y="346081"/>
                </a:cubicBezTo>
                <a:cubicBezTo>
                  <a:pt x="1391364" y="348071"/>
                  <a:pt x="1387137" y="348444"/>
                  <a:pt x="1387012" y="349998"/>
                </a:cubicBezTo>
                <a:moveTo>
                  <a:pt x="1404359" y="335449"/>
                </a:moveTo>
                <a:lnTo>
                  <a:pt x="1403240" y="335449"/>
                </a:lnTo>
                <a:lnTo>
                  <a:pt x="1403240" y="334330"/>
                </a:lnTo>
                <a:lnTo>
                  <a:pt x="1404359" y="334330"/>
                </a:lnTo>
                <a:lnTo>
                  <a:pt x="1404359" y="335449"/>
                </a:lnTo>
                <a:close/>
                <a:moveTo>
                  <a:pt x="1412691" y="327117"/>
                </a:moveTo>
                <a:cubicBezTo>
                  <a:pt x="1412567" y="330039"/>
                  <a:pt x="1409209" y="329666"/>
                  <a:pt x="1408215" y="331656"/>
                </a:cubicBezTo>
                <a:cubicBezTo>
                  <a:pt x="1407468" y="330101"/>
                  <a:pt x="1410266" y="327304"/>
                  <a:pt x="1412691" y="327117"/>
                </a:cubicBezTo>
                <a:moveTo>
                  <a:pt x="1408837" y="512468"/>
                </a:moveTo>
                <a:cubicBezTo>
                  <a:pt x="1408215" y="513028"/>
                  <a:pt x="1407344" y="512965"/>
                  <a:pt x="1407282" y="512344"/>
                </a:cubicBezTo>
                <a:cubicBezTo>
                  <a:pt x="1407158" y="511784"/>
                  <a:pt x="1407407" y="510727"/>
                  <a:pt x="1407717" y="510230"/>
                </a:cubicBezTo>
                <a:cubicBezTo>
                  <a:pt x="1407966" y="509670"/>
                  <a:pt x="1409334" y="509235"/>
                  <a:pt x="1409209" y="509546"/>
                </a:cubicBezTo>
                <a:cubicBezTo>
                  <a:pt x="1408961" y="510354"/>
                  <a:pt x="1409396" y="511846"/>
                  <a:pt x="1408837" y="512468"/>
                </a:cubicBezTo>
                <a:moveTo>
                  <a:pt x="1413624" y="525463"/>
                </a:moveTo>
                <a:cubicBezTo>
                  <a:pt x="1413126" y="526582"/>
                  <a:pt x="1413002" y="527701"/>
                  <a:pt x="1412318" y="527328"/>
                </a:cubicBezTo>
                <a:cubicBezTo>
                  <a:pt x="1411634" y="527017"/>
                  <a:pt x="1411324" y="527080"/>
                  <a:pt x="1411572" y="526147"/>
                </a:cubicBezTo>
                <a:cubicBezTo>
                  <a:pt x="1411821" y="525214"/>
                  <a:pt x="1411883" y="524530"/>
                  <a:pt x="1412256" y="523536"/>
                </a:cubicBezTo>
                <a:cubicBezTo>
                  <a:pt x="1412567" y="522603"/>
                  <a:pt x="1414246" y="520738"/>
                  <a:pt x="1414246" y="520738"/>
                </a:cubicBezTo>
                <a:cubicBezTo>
                  <a:pt x="1414121" y="521422"/>
                  <a:pt x="1414121" y="524344"/>
                  <a:pt x="1413624" y="525463"/>
                </a:cubicBezTo>
                <a:moveTo>
                  <a:pt x="1415365" y="518064"/>
                </a:moveTo>
                <a:cubicBezTo>
                  <a:pt x="1415365" y="518064"/>
                  <a:pt x="1413810" y="519059"/>
                  <a:pt x="1413562" y="518561"/>
                </a:cubicBezTo>
                <a:cubicBezTo>
                  <a:pt x="1413313" y="518064"/>
                  <a:pt x="1413872" y="516820"/>
                  <a:pt x="1414681" y="515639"/>
                </a:cubicBezTo>
                <a:cubicBezTo>
                  <a:pt x="1415427" y="514458"/>
                  <a:pt x="1415427" y="516385"/>
                  <a:pt x="1415365" y="518064"/>
                </a:cubicBezTo>
                <a:moveTo>
                  <a:pt x="1415489" y="310951"/>
                </a:moveTo>
                <a:lnTo>
                  <a:pt x="1415365" y="310764"/>
                </a:lnTo>
                <a:lnTo>
                  <a:pt x="1417044" y="309459"/>
                </a:lnTo>
                <a:cubicBezTo>
                  <a:pt x="1418039" y="308712"/>
                  <a:pt x="1418971" y="307904"/>
                  <a:pt x="1419966" y="307096"/>
                </a:cubicBezTo>
                <a:cubicBezTo>
                  <a:pt x="1422143" y="307842"/>
                  <a:pt x="1417355" y="310578"/>
                  <a:pt x="1415489" y="310951"/>
                </a:cubicBezTo>
                <a:lnTo>
                  <a:pt x="1415489" y="310951"/>
                </a:lnTo>
                <a:close/>
                <a:moveTo>
                  <a:pt x="1420774" y="510914"/>
                </a:moveTo>
                <a:cubicBezTo>
                  <a:pt x="1420090" y="511411"/>
                  <a:pt x="1419469" y="511038"/>
                  <a:pt x="1419469" y="511038"/>
                </a:cubicBezTo>
                <a:cubicBezTo>
                  <a:pt x="1419655" y="510540"/>
                  <a:pt x="1420588" y="506685"/>
                  <a:pt x="1420774" y="508240"/>
                </a:cubicBezTo>
                <a:cubicBezTo>
                  <a:pt x="1420961" y="509794"/>
                  <a:pt x="1421458" y="510354"/>
                  <a:pt x="1420774" y="510914"/>
                </a:cubicBezTo>
                <a:moveTo>
                  <a:pt x="1423448" y="503825"/>
                </a:moveTo>
                <a:cubicBezTo>
                  <a:pt x="1423012" y="504261"/>
                  <a:pt x="1421458" y="504323"/>
                  <a:pt x="1421458" y="504323"/>
                </a:cubicBezTo>
                <a:cubicBezTo>
                  <a:pt x="1421831" y="502830"/>
                  <a:pt x="1422577" y="501214"/>
                  <a:pt x="1422951" y="501214"/>
                </a:cubicBezTo>
                <a:cubicBezTo>
                  <a:pt x="1423261" y="501214"/>
                  <a:pt x="1423945" y="501587"/>
                  <a:pt x="1423945" y="502146"/>
                </a:cubicBezTo>
                <a:cubicBezTo>
                  <a:pt x="1423945" y="502768"/>
                  <a:pt x="1423883" y="503390"/>
                  <a:pt x="1423448" y="503825"/>
                </a:cubicBezTo>
                <a:moveTo>
                  <a:pt x="1575161" y="564324"/>
                </a:moveTo>
                <a:lnTo>
                  <a:pt x="1575161" y="564200"/>
                </a:lnTo>
                <a:cubicBezTo>
                  <a:pt x="1575161" y="564200"/>
                  <a:pt x="1575347" y="564200"/>
                  <a:pt x="1575409" y="564075"/>
                </a:cubicBezTo>
                <a:cubicBezTo>
                  <a:pt x="1576032" y="563453"/>
                  <a:pt x="1576901" y="563205"/>
                  <a:pt x="1577959" y="563080"/>
                </a:cubicBezTo>
                <a:lnTo>
                  <a:pt x="1577959" y="563267"/>
                </a:lnTo>
                <a:cubicBezTo>
                  <a:pt x="1577959" y="563267"/>
                  <a:pt x="1579575" y="563267"/>
                  <a:pt x="1579575" y="563267"/>
                </a:cubicBezTo>
                <a:cubicBezTo>
                  <a:pt x="1579078" y="564200"/>
                  <a:pt x="1575658" y="567122"/>
                  <a:pt x="1575099" y="564324"/>
                </a:cubicBezTo>
                <a:moveTo>
                  <a:pt x="1589835" y="561588"/>
                </a:moveTo>
                <a:cubicBezTo>
                  <a:pt x="1588405" y="561712"/>
                  <a:pt x="1589027" y="560034"/>
                  <a:pt x="1587597" y="561277"/>
                </a:cubicBezTo>
                <a:cubicBezTo>
                  <a:pt x="1586167" y="562583"/>
                  <a:pt x="1585918" y="563516"/>
                  <a:pt x="1585421" y="563516"/>
                </a:cubicBezTo>
                <a:cubicBezTo>
                  <a:pt x="1584923" y="563516"/>
                  <a:pt x="1583990" y="563267"/>
                  <a:pt x="1583617" y="563267"/>
                </a:cubicBezTo>
                <a:cubicBezTo>
                  <a:pt x="1583244" y="563267"/>
                  <a:pt x="1579451" y="565567"/>
                  <a:pt x="1582435" y="563267"/>
                </a:cubicBezTo>
                <a:cubicBezTo>
                  <a:pt x="1585421" y="560904"/>
                  <a:pt x="1584488" y="561277"/>
                  <a:pt x="1586167" y="560531"/>
                </a:cubicBezTo>
                <a:cubicBezTo>
                  <a:pt x="1587845" y="559723"/>
                  <a:pt x="1589959" y="558728"/>
                  <a:pt x="1589959" y="558728"/>
                </a:cubicBezTo>
                <a:cubicBezTo>
                  <a:pt x="1589959" y="558728"/>
                  <a:pt x="1591203" y="557795"/>
                  <a:pt x="1591886" y="557547"/>
                </a:cubicBezTo>
                <a:cubicBezTo>
                  <a:pt x="1592508" y="557298"/>
                  <a:pt x="1593316" y="557174"/>
                  <a:pt x="1593814" y="557049"/>
                </a:cubicBezTo>
                <a:cubicBezTo>
                  <a:pt x="1594311" y="556925"/>
                  <a:pt x="1596239" y="558355"/>
                  <a:pt x="1596239" y="558355"/>
                </a:cubicBezTo>
                <a:cubicBezTo>
                  <a:pt x="1595617" y="558728"/>
                  <a:pt x="1591203" y="561402"/>
                  <a:pt x="1589835" y="561588"/>
                </a:cubicBezTo>
                <a:moveTo>
                  <a:pt x="1597420" y="553256"/>
                </a:moveTo>
                <a:cubicBezTo>
                  <a:pt x="1596736" y="553256"/>
                  <a:pt x="1596736" y="553940"/>
                  <a:pt x="1595804" y="553754"/>
                </a:cubicBezTo>
                <a:lnTo>
                  <a:pt x="1595804" y="553256"/>
                </a:lnTo>
                <a:cubicBezTo>
                  <a:pt x="1596177" y="552883"/>
                  <a:pt x="1596736" y="552697"/>
                  <a:pt x="1597358" y="552510"/>
                </a:cubicBezTo>
                <a:cubicBezTo>
                  <a:pt x="1597358" y="552510"/>
                  <a:pt x="1597483" y="552510"/>
                  <a:pt x="1597545" y="552510"/>
                </a:cubicBezTo>
                <a:lnTo>
                  <a:pt x="1597545" y="552697"/>
                </a:lnTo>
                <a:cubicBezTo>
                  <a:pt x="1597545" y="552697"/>
                  <a:pt x="1597732" y="552510"/>
                  <a:pt x="1597732" y="552510"/>
                </a:cubicBezTo>
                <a:cubicBezTo>
                  <a:pt x="1597607" y="552759"/>
                  <a:pt x="1597545" y="553008"/>
                  <a:pt x="1597420" y="553256"/>
                </a:cubicBezTo>
                <a:moveTo>
                  <a:pt x="1598478" y="553754"/>
                </a:moveTo>
                <a:cubicBezTo>
                  <a:pt x="1598478" y="553754"/>
                  <a:pt x="1598602" y="553381"/>
                  <a:pt x="1598664" y="553194"/>
                </a:cubicBezTo>
                <a:cubicBezTo>
                  <a:pt x="1599286" y="553132"/>
                  <a:pt x="1600157" y="553256"/>
                  <a:pt x="1600218" y="552635"/>
                </a:cubicBezTo>
                <a:lnTo>
                  <a:pt x="1600218" y="552199"/>
                </a:lnTo>
                <a:cubicBezTo>
                  <a:pt x="1600218" y="552199"/>
                  <a:pt x="1600903" y="552572"/>
                  <a:pt x="1601275" y="552697"/>
                </a:cubicBezTo>
                <a:cubicBezTo>
                  <a:pt x="1601462" y="552759"/>
                  <a:pt x="1601711" y="552883"/>
                  <a:pt x="1601897" y="552945"/>
                </a:cubicBezTo>
                <a:cubicBezTo>
                  <a:pt x="1601897" y="552945"/>
                  <a:pt x="1601897" y="552945"/>
                  <a:pt x="1601959" y="552945"/>
                </a:cubicBezTo>
                <a:lnTo>
                  <a:pt x="1601959" y="553132"/>
                </a:lnTo>
                <a:cubicBezTo>
                  <a:pt x="1601213" y="553878"/>
                  <a:pt x="1599970" y="554189"/>
                  <a:pt x="1598540" y="554189"/>
                </a:cubicBezTo>
                <a:lnTo>
                  <a:pt x="1598540" y="553629"/>
                </a:lnTo>
                <a:lnTo>
                  <a:pt x="1598415" y="553629"/>
                </a:lnTo>
                <a:close/>
                <a:moveTo>
                  <a:pt x="1603265" y="556179"/>
                </a:moveTo>
                <a:lnTo>
                  <a:pt x="1601835" y="555059"/>
                </a:lnTo>
                <a:cubicBezTo>
                  <a:pt x="1601835" y="555059"/>
                  <a:pt x="1603514" y="553505"/>
                  <a:pt x="1604260" y="553194"/>
                </a:cubicBezTo>
                <a:cubicBezTo>
                  <a:pt x="1605068" y="552945"/>
                  <a:pt x="1605566" y="553629"/>
                  <a:pt x="1605690" y="554251"/>
                </a:cubicBezTo>
                <a:cubicBezTo>
                  <a:pt x="1605814" y="554873"/>
                  <a:pt x="1603887" y="555806"/>
                  <a:pt x="1603265" y="556179"/>
                </a:cubicBezTo>
                <a:moveTo>
                  <a:pt x="1619494" y="542748"/>
                </a:moveTo>
                <a:cubicBezTo>
                  <a:pt x="1618685" y="543121"/>
                  <a:pt x="1617379" y="543557"/>
                  <a:pt x="1616757" y="543930"/>
                </a:cubicBezTo>
                <a:cubicBezTo>
                  <a:pt x="1616136" y="544303"/>
                  <a:pt x="1614581" y="544551"/>
                  <a:pt x="1614581" y="544551"/>
                </a:cubicBezTo>
                <a:lnTo>
                  <a:pt x="1614581" y="542873"/>
                </a:lnTo>
                <a:cubicBezTo>
                  <a:pt x="1615078" y="542624"/>
                  <a:pt x="1617939" y="540821"/>
                  <a:pt x="1618933" y="540821"/>
                </a:cubicBezTo>
                <a:cubicBezTo>
                  <a:pt x="1619991" y="540821"/>
                  <a:pt x="1621296" y="539888"/>
                  <a:pt x="1621173" y="540821"/>
                </a:cubicBezTo>
                <a:cubicBezTo>
                  <a:pt x="1621048" y="541691"/>
                  <a:pt x="1620240" y="542375"/>
                  <a:pt x="1619494" y="542748"/>
                </a:cubicBezTo>
                <a:moveTo>
                  <a:pt x="1617006" y="536406"/>
                </a:moveTo>
                <a:lnTo>
                  <a:pt x="1618125" y="536406"/>
                </a:lnTo>
                <a:lnTo>
                  <a:pt x="1618125" y="537525"/>
                </a:lnTo>
                <a:lnTo>
                  <a:pt x="1617006" y="537525"/>
                </a:lnTo>
                <a:lnTo>
                  <a:pt x="1617006" y="536406"/>
                </a:lnTo>
                <a:close/>
                <a:moveTo>
                  <a:pt x="1636841" y="532365"/>
                </a:moveTo>
                <a:cubicBezTo>
                  <a:pt x="1636219" y="533360"/>
                  <a:pt x="1635038" y="533360"/>
                  <a:pt x="1633484" y="534665"/>
                </a:cubicBezTo>
                <a:cubicBezTo>
                  <a:pt x="1631929" y="535971"/>
                  <a:pt x="1629068" y="536717"/>
                  <a:pt x="1628571" y="537152"/>
                </a:cubicBezTo>
                <a:lnTo>
                  <a:pt x="1627950" y="535722"/>
                </a:lnTo>
                <a:cubicBezTo>
                  <a:pt x="1627950" y="535722"/>
                  <a:pt x="1630001" y="534292"/>
                  <a:pt x="1630747" y="533795"/>
                </a:cubicBezTo>
                <a:cubicBezTo>
                  <a:pt x="1631556" y="533235"/>
                  <a:pt x="1633110" y="532489"/>
                  <a:pt x="1635660" y="531432"/>
                </a:cubicBezTo>
                <a:cubicBezTo>
                  <a:pt x="1638271" y="530437"/>
                  <a:pt x="1637524" y="531308"/>
                  <a:pt x="1636841" y="532365"/>
                </a:cubicBezTo>
                <a:moveTo>
                  <a:pt x="1642686" y="525525"/>
                </a:moveTo>
                <a:cubicBezTo>
                  <a:pt x="1642561" y="526271"/>
                  <a:pt x="1642002" y="526271"/>
                  <a:pt x="1641753" y="526769"/>
                </a:cubicBezTo>
                <a:cubicBezTo>
                  <a:pt x="1641504" y="527328"/>
                  <a:pt x="1638395" y="528323"/>
                  <a:pt x="1637773" y="528572"/>
                </a:cubicBezTo>
                <a:lnTo>
                  <a:pt x="1634913" y="529753"/>
                </a:lnTo>
                <a:cubicBezTo>
                  <a:pt x="1634913" y="529753"/>
                  <a:pt x="1633235" y="529753"/>
                  <a:pt x="1632861" y="529380"/>
                </a:cubicBezTo>
                <a:cubicBezTo>
                  <a:pt x="1632488" y="529007"/>
                  <a:pt x="1633981" y="528323"/>
                  <a:pt x="1633981" y="528323"/>
                </a:cubicBezTo>
                <a:cubicBezTo>
                  <a:pt x="1633981" y="528323"/>
                  <a:pt x="1635846" y="527453"/>
                  <a:pt x="1636343" y="527453"/>
                </a:cubicBezTo>
                <a:cubicBezTo>
                  <a:pt x="1636841" y="527453"/>
                  <a:pt x="1638395" y="526271"/>
                  <a:pt x="1638768" y="526023"/>
                </a:cubicBezTo>
                <a:cubicBezTo>
                  <a:pt x="1639203" y="525774"/>
                  <a:pt x="1634665" y="526271"/>
                  <a:pt x="1634292" y="526147"/>
                </a:cubicBezTo>
                <a:cubicBezTo>
                  <a:pt x="1633856" y="526023"/>
                  <a:pt x="1635660" y="524966"/>
                  <a:pt x="1636343" y="524344"/>
                </a:cubicBezTo>
                <a:cubicBezTo>
                  <a:pt x="1636965" y="523660"/>
                  <a:pt x="1638519" y="522914"/>
                  <a:pt x="1640074" y="522292"/>
                </a:cubicBezTo>
                <a:cubicBezTo>
                  <a:pt x="1641628" y="521608"/>
                  <a:pt x="1642126" y="521359"/>
                  <a:pt x="1643556" y="520489"/>
                </a:cubicBezTo>
                <a:cubicBezTo>
                  <a:pt x="1644862" y="519618"/>
                  <a:pt x="1644799" y="519681"/>
                  <a:pt x="1645857" y="519805"/>
                </a:cubicBezTo>
                <a:cubicBezTo>
                  <a:pt x="1644737" y="520613"/>
                  <a:pt x="1644178" y="522043"/>
                  <a:pt x="1643804" y="523598"/>
                </a:cubicBezTo>
                <a:cubicBezTo>
                  <a:pt x="1645670" y="523846"/>
                  <a:pt x="1646541" y="523287"/>
                  <a:pt x="1646541" y="522914"/>
                </a:cubicBezTo>
                <a:cubicBezTo>
                  <a:pt x="1646541" y="522541"/>
                  <a:pt x="1646665" y="522168"/>
                  <a:pt x="1646416" y="521359"/>
                </a:cubicBezTo>
                <a:cubicBezTo>
                  <a:pt x="1646167" y="520613"/>
                  <a:pt x="1646665" y="519867"/>
                  <a:pt x="1646292" y="519805"/>
                </a:cubicBezTo>
                <a:lnTo>
                  <a:pt x="1645981" y="519805"/>
                </a:lnTo>
                <a:cubicBezTo>
                  <a:pt x="1646354" y="519494"/>
                  <a:pt x="1646727" y="519370"/>
                  <a:pt x="1647224" y="519245"/>
                </a:cubicBezTo>
                <a:cubicBezTo>
                  <a:pt x="1647908" y="519805"/>
                  <a:pt x="1648654" y="520054"/>
                  <a:pt x="1649338" y="520240"/>
                </a:cubicBezTo>
                <a:cubicBezTo>
                  <a:pt x="1649836" y="520364"/>
                  <a:pt x="1650271" y="520551"/>
                  <a:pt x="1650645" y="520738"/>
                </a:cubicBezTo>
                <a:lnTo>
                  <a:pt x="1650458" y="520862"/>
                </a:lnTo>
                <a:cubicBezTo>
                  <a:pt x="1650520" y="523722"/>
                  <a:pt x="1647722" y="523722"/>
                  <a:pt x="1645732" y="524655"/>
                </a:cubicBezTo>
                <a:cubicBezTo>
                  <a:pt x="1645173" y="524219"/>
                  <a:pt x="1644489" y="523846"/>
                  <a:pt x="1643681" y="523722"/>
                </a:cubicBezTo>
                <a:lnTo>
                  <a:pt x="1643681" y="523598"/>
                </a:lnTo>
                <a:cubicBezTo>
                  <a:pt x="1641940" y="523349"/>
                  <a:pt x="1642748" y="524717"/>
                  <a:pt x="1642623" y="525525"/>
                </a:cubicBezTo>
                <a:moveTo>
                  <a:pt x="1643804" y="525339"/>
                </a:moveTo>
                <a:cubicBezTo>
                  <a:pt x="1644116" y="525463"/>
                  <a:pt x="1644489" y="525587"/>
                  <a:pt x="1644799" y="525836"/>
                </a:cubicBezTo>
                <a:cubicBezTo>
                  <a:pt x="1644365" y="525960"/>
                  <a:pt x="1643804" y="525898"/>
                  <a:pt x="1643804" y="526396"/>
                </a:cubicBezTo>
                <a:cubicBezTo>
                  <a:pt x="1643245" y="526396"/>
                  <a:pt x="1643121" y="525463"/>
                  <a:pt x="1643804" y="525339"/>
                </a:cubicBezTo>
                <a:moveTo>
                  <a:pt x="1648344" y="527080"/>
                </a:moveTo>
                <a:cubicBezTo>
                  <a:pt x="1647722" y="527701"/>
                  <a:pt x="1647162" y="527826"/>
                  <a:pt x="1646790" y="528323"/>
                </a:cubicBezTo>
                <a:cubicBezTo>
                  <a:pt x="1646416" y="528883"/>
                  <a:pt x="1643929" y="529505"/>
                  <a:pt x="1643432" y="529629"/>
                </a:cubicBezTo>
                <a:lnTo>
                  <a:pt x="1644489" y="527826"/>
                </a:lnTo>
                <a:cubicBezTo>
                  <a:pt x="1644489" y="527826"/>
                  <a:pt x="1646167" y="526769"/>
                  <a:pt x="1647162" y="525898"/>
                </a:cubicBezTo>
                <a:cubicBezTo>
                  <a:pt x="1648220" y="524966"/>
                  <a:pt x="1648592" y="525898"/>
                  <a:pt x="1649028" y="526396"/>
                </a:cubicBezTo>
                <a:cubicBezTo>
                  <a:pt x="1649401" y="526893"/>
                  <a:pt x="1649028" y="526396"/>
                  <a:pt x="1648344" y="527080"/>
                </a:cubicBezTo>
                <a:moveTo>
                  <a:pt x="1687515" y="508489"/>
                </a:moveTo>
                <a:cubicBezTo>
                  <a:pt x="1687018" y="509421"/>
                  <a:pt x="1685836" y="509670"/>
                  <a:pt x="1684904" y="510292"/>
                </a:cubicBezTo>
                <a:cubicBezTo>
                  <a:pt x="1684034" y="510976"/>
                  <a:pt x="1682728" y="510727"/>
                  <a:pt x="1681981" y="510292"/>
                </a:cubicBezTo>
                <a:cubicBezTo>
                  <a:pt x="1681173" y="509919"/>
                  <a:pt x="1683598" y="508426"/>
                  <a:pt x="1684780" y="508240"/>
                </a:cubicBezTo>
                <a:cubicBezTo>
                  <a:pt x="1685836" y="508116"/>
                  <a:pt x="1688013" y="507618"/>
                  <a:pt x="1687515" y="508489"/>
                </a:cubicBezTo>
                <a:moveTo>
                  <a:pt x="1700200" y="502022"/>
                </a:moveTo>
                <a:cubicBezTo>
                  <a:pt x="1699018" y="502582"/>
                  <a:pt x="1698396" y="500903"/>
                  <a:pt x="1698396" y="500903"/>
                </a:cubicBezTo>
                <a:cubicBezTo>
                  <a:pt x="1698396" y="500903"/>
                  <a:pt x="1700200" y="499597"/>
                  <a:pt x="1701070" y="499224"/>
                </a:cubicBezTo>
                <a:cubicBezTo>
                  <a:pt x="1702003" y="498789"/>
                  <a:pt x="1702749" y="499224"/>
                  <a:pt x="1702997" y="499846"/>
                </a:cubicBezTo>
                <a:cubicBezTo>
                  <a:pt x="1703309" y="500468"/>
                  <a:pt x="1701008" y="501649"/>
                  <a:pt x="1700200" y="502022"/>
                </a:cubicBezTo>
                <a:moveTo>
                  <a:pt x="1742294" y="467451"/>
                </a:moveTo>
                <a:cubicBezTo>
                  <a:pt x="1741921" y="468260"/>
                  <a:pt x="1740491" y="469566"/>
                  <a:pt x="1738687" y="471058"/>
                </a:cubicBezTo>
                <a:cubicBezTo>
                  <a:pt x="1736885" y="472612"/>
                  <a:pt x="1735952" y="473918"/>
                  <a:pt x="1734832" y="474291"/>
                </a:cubicBezTo>
                <a:cubicBezTo>
                  <a:pt x="1733651" y="474726"/>
                  <a:pt x="1733030" y="474726"/>
                  <a:pt x="1731723" y="475721"/>
                </a:cubicBezTo>
                <a:cubicBezTo>
                  <a:pt x="1730418" y="476778"/>
                  <a:pt x="1730044" y="477835"/>
                  <a:pt x="1730044" y="477835"/>
                </a:cubicBezTo>
                <a:cubicBezTo>
                  <a:pt x="1730044" y="477959"/>
                  <a:pt x="1729983" y="478333"/>
                  <a:pt x="1728614" y="478954"/>
                </a:cubicBezTo>
                <a:cubicBezTo>
                  <a:pt x="1727060" y="479763"/>
                  <a:pt x="1725879" y="479887"/>
                  <a:pt x="1725506" y="480882"/>
                </a:cubicBezTo>
                <a:cubicBezTo>
                  <a:pt x="1725133" y="481939"/>
                  <a:pt x="1724760" y="482871"/>
                  <a:pt x="1724200" y="483493"/>
                </a:cubicBezTo>
                <a:cubicBezTo>
                  <a:pt x="1723703" y="484115"/>
                  <a:pt x="1722646" y="484426"/>
                  <a:pt x="1722770" y="484799"/>
                </a:cubicBezTo>
                <a:cubicBezTo>
                  <a:pt x="1722957" y="485172"/>
                  <a:pt x="1723827" y="485545"/>
                  <a:pt x="1724760" y="484923"/>
                </a:cubicBezTo>
                <a:cubicBezTo>
                  <a:pt x="1725630" y="484239"/>
                  <a:pt x="1727309" y="483369"/>
                  <a:pt x="1727993" y="482871"/>
                </a:cubicBezTo>
                <a:cubicBezTo>
                  <a:pt x="1728614" y="482312"/>
                  <a:pt x="1730418" y="481193"/>
                  <a:pt x="1730418" y="481193"/>
                </a:cubicBezTo>
                <a:lnTo>
                  <a:pt x="1732718" y="479638"/>
                </a:lnTo>
                <a:lnTo>
                  <a:pt x="1734086" y="478457"/>
                </a:lnTo>
                <a:lnTo>
                  <a:pt x="1734708" y="477959"/>
                </a:lnTo>
                <a:cubicBezTo>
                  <a:pt x="1734708" y="477959"/>
                  <a:pt x="1733030" y="480757"/>
                  <a:pt x="1732097" y="481441"/>
                </a:cubicBezTo>
                <a:cubicBezTo>
                  <a:pt x="1731226" y="482063"/>
                  <a:pt x="1730169" y="483245"/>
                  <a:pt x="1729112" y="483618"/>
                </a:cubicBezTo>
                <a:cubicBezTo>
                  <a:pt x="1728117" y="483991"/>
                  <a:pt x="1726687" y="484675"/>
                  <a:pt x="1725879" y="485421"/>
                </a:cubicBezTo>
                <a:cubicBezTo>
                  <a:pt x="1725133" y="486229"/>
                  <a:pt x="1724325" y="487224"/>
                  <a:pt x="1723827" y="487348"/>
                </a:cubicBezTo>
                <a:cubicBezTo>
                  <a:pt x="1723330" y="487473"/>
                  <a:pt x="1722521" y="488032"/>
                  <a:pt x="1722024" y="487659"/>
                </a:cubicBezTo>
                <a:cubicBezTo>
                  <a:pt x="1721526" y="487224"/>
                  <a:pt x="1720096" y="486353"/>
                  <a:pt x="1719537" y="486478"/>
                </a:cubicBezTo>
                <a:cubicBezTo>
                  <a:pt x="1719040" y="486602"/>
                  <a:pt x="1718542" y="486726"/>
                  <a:pt x="1717858" y="487473"/>
                </a:cubicBezTo>
                <a:cubicBezTo>
                  <a:pt x="1717236" y="488281"/>
                  <a:pt x="1715806" y="488903"/>
                  <a:pt x="1715433" y="489151"/>
                </a:cubicBezTo>
                <a:cubicBezTo>
                  <a:pt x="1715060" y="489462"/>
                  <a:pt x="1713132" y="490582"/>
                  <a:pt x="1712324" y="490582"/>
                </a:cubicBezTo>
                <a:cubicBezTo>
                  <a:pt x="1711578" y="490582"/>
                  <a:pt x="1710024" y="491763"/>
                  <a:pt x="1710024" y="491763"/>
                </a:cubicBezTo>
                <a:cubicBezTo>
                  <a:pt x="1710024" y="491763"/>
                  <a:pt x="1707661" y="494063"/>
                  <a:pt x="1707536" y="493690"/>
                </a:cubicBezTo>
                <a:cubicBezTo>
                  <a:pt x="1707413" y="493317"/>
                  <a:pt x="1707536" y="491141"/>
                  <a:pt x="1706666" y="492820"/>
                </a:cubicBezTo>
                <a:cubicBezTo>
                  <a:pt x="1705734" y="494499"/>
                  <a:pt x="1704988" y="496426"/>
                  <a:pt x="1704427" y="496551"/>
                </a:cubicBezTo>
                <a:cubicBezTo>
                  <a:pt x="1703930" y="496675"/>
                  <a:pt x="1702500" y="496675"/>
                  <a:pt x="1701754" y="497048"/>
                </a:cubicBezTo>
                <a:cubicBezTo>
                  <a:pt x="1700946" y="497421"/>
                  <a:pt x="1700572" y="497732"/>
                  <a:pt x="1699951" y="498478"/>
                </a:cubicBezTo>
                <a:cubicBezTo>
                  <a:pt x="1699267" y="499286"/>
                  <a:pt x="1698645" y="499908"/>
                  <a:pt x="1697837" y="500032"/>
                </a:cubicBezTo>
                <a:cubicBezTo>
                  <a:pt x="1697091" y="500157"/>
                  <a:pt x="1697340" y="500032"/>
                  <a:pt x="1695661" y="499535"/>
                </a:cubicBezTo>
                <a:cubicBezTo>
                  <a:pt x="1693982" y="498975"/>
                  <a:pt x="1693609" y="499535"/>
                  <a:pt x="1693484" y="499908"/>
                </a:cubicBezTo>
                <a:cubicBezTo>
                  <a:pt x="1693360" y="500281"/>
                  <a:pt x="1690749" y="501587"/>
                  <a:pt x="1689691" y="501836"/>
                </a:cubicBezTo>
                <a:cubicBezTo>
                  <a:pt x="1688697" y="502084"/>
                  <a:pt x="1687640" y="502768"/>
                  <a:pt x="1687764" y="503514"/>
                </a:cubicBezTo>
                <a:cubicBezTo>
                  <a:pt x="1687889" y="504323"/>
                  <a:pt x="1686894" y="505069"/>
                  <a:pt x="1685961" y="505318"/>
                </a:cubicBezTo>
                <a:cubicBezTo>
                  <a:pt x="1685090" y="505566"/>
                  <a:pt x="1683909" y="506250"/>
                  <a:pt x="1683101" y="506499"/>
                </a:cubicBezTo>
                <a:lnTo>
                  <a:pt x="1682355" y="506748"/>
                </a:lnTo>
                <a:cubicBezTo>
                  <a:pt x="1682355" y="506748"/>
                  <a:pt x="1681733" y="508053"/>
                  <a:pt x="1680925" y="508178"/>
                </a:cubicBezTo>
                <a:cubicBezTo>
                  <a:pt x="1680179" y="508302"/>
                  <a:pt x="1681422" y="508924"/>
                  <a:pt x="1680179" y="508302"/>
                </a:cubicBezTo>
                <a:cubicBezTo>
                  <a:pt x="1678873" y="507680"/>
                  <a:pt x="1677940" y="509110"/>
                  <a:pt x="1677318" y="509235"/>
                </a:cubicBezTo>
                <a:cubicBezTo>
                  <a:pt x="1677256" y="509235"/>
                  <a:pt x="1677194" y="509235"/>
                  <a:pt x="1677132" y="509297"/>
                </a:cubicBezTo>
                <a:cubicBezTo>
                  <a:pt x="1677692" y="509608"/>
                  <a:pt x="1677194" y="510914"/>
                  <a:pt x="1676634" y="511162"/>
                </a:cubicBezTo>
                <a:cubicBezTo>
                  <a:pt x="1676137" y="511411"/>
                  <a:pt x="1675516" y="511908"/>
                  <a:pt x="1675516" y="511908"/>
                </a:cubicBezTo>
                <a:lnTo>
                  <a:pt x="1673153" y="514769"/>
                </a:lnTo>
                <a:cubicBezTo>
                  <a:pt x="1671598" y="515390"/>
                  <a:pt x="1669421" y="516945"/>
                  <a:pt x="1669421" y="517753"/>
                </a:cubicBezTo>
                <a:cubicBezTo>
                  <a:pt x="1669421" y="518499"/>
                  <a:pt x="1670230" y="519805"/>
                  <a:pt x="1668800" y="519556"/>
                </a:cubicBezTo>
                <a:cubicBezTo>
                  <a:pt x="1667370" y="519307"/>
                  <a:pt x="1666873" y="518250"/>
                  <a:pt x="1666686" y="519556"/>
                </a:cubicBezTo>
                <a:cubicBezTo>
                  <a:pt x="1666562" y="520862"/>
                  <a:pt x="1667245" y="521857"/>
                  <a:pt x="1666437" y="522105"/>
                </a:cubicBezTo>
                <a:cubicBezTo>
                  <a:pt x="1665691" y="522416"/>
                  <a:pt x="1665256" y="522230"/>
                  <a:pt x="1664758" y="522416"/>
                </a:cubicBezTo>
                <a:cubicBezTo>
                  <a:pt x="1663639" y="522789"/>
                  <a:pt x="1662458" y="521857"/>
                  <a:pt x="1661401" y="522416"/>
                </a:cubicBezTo>
                <a:cubicBezTo>
                  <a:pt x="1660406" y="522914"/>
                  <a:pt x="1659847" y="524468"/>
                  <a:pt x="1659349" y="524468"/>
                </a:cubicBezTo>
                <a:cubicBezTo>
                  <a:pt x="1658852" y="524468"/>
                  <a:pt x="1658417" y="524344"/>
                  <a:pt x="1657794" y="523971"/>
                </a:cubicBezTo>
                <a:cubicBezTo>
                  <a:pt x="1657173" y="523536"/>
                  <a:pt x="1657048" y="523287"/>
                  <a:pt x="1656116" y="523660"/>
                </a:cubicBezTo>
                <a:cubicBezTo>
                  <a:pt x="1655183" y="524095"/>
                  <a:pt x="1654562" y="524219"/>
                  <a:pt x="1653939" y="524966"/>
                </a:cubicBezTo>
                <a:cubicBezTo>
                  <a:pt x="1653256" y="525774"/>
                  <a:pt x="1651826" y="526893"/>
                  <a:pt x="1651204" y="526893"/>
                </a:cubicBezTo>
                <a:cubicBezTo>
                  <a:pt x="1650582" y="526893"/>
                  <a:pt x="1649276" y="527950"/>
                  <a:pt x="1649276" y="527577"/>
                </a:cubicBezTo>
                <a:cubicBezTo>
                  <a:pt x="1649276" y="527204"/>
                  <a:pt x="1651328" y="524841"/>
                  <a:pt x="1652137" y="524468"/>
                </a:cubicBezTo>
                <a:cubicBezTo>
                  <a:pt x="1652883" y="524095"/>
                  <a:pt x="1653256" y="523536"/>
                  <a:pt x="1654562" y="522789"/>
                </a:cubicBezTo>
                <a:cubicBezTo>
                  <a:pt x="1655867" y="521981"/>
                  <a:pt x="1657173" y="520738"/>
                  <a:pt x="1657173" y="520738"/>
                </a:cubicBezTo>
                <a:cubicBezTo>
                  <a:pt x="1657173" y="520738"/>
                  <a:pt x="1658043" y="519681"/>
                  <a:pt x="1657671" y="519681"/>
                </a:cubicBezTo>
                <a:cubicBezTo>
                  <a:pt x="1657297" y="519681"/>
                  <a:pt x="1655059" y="520178"/>
                  <a:pt x="1654437" y="520738"/>
                </a:cubicBezTo>
                <a:cubicBezTo>
                  <a:pt x="1653816" y="521235"/>
                  <a:pt x="1652385" y="522914"/>
                  <a:pt x="1652137" y="522541"/>
                </a:cubicBezTo>
                <a:cubicBezTo>
                  <a:pt x="1651453" y="521484"/>
                  <a:pt x="1651701" y="521235"/>
                  <a:pt x="1652883" y="520613"/>
                </a:cubicBezTo>
                <a:cubicBezTo>
                  <a:pt x="1654064" y="519929"/>
                  <a:pt x="1654313" y="519681"/>
                  <a:pt x="1655059" y="519307"/>
                </a:cubicBezTo>
                <a:cubicBezTo>
                  <a:pt x="1655867" y="518872"/>
                  <a:pt x="1656738" y="518623"/>
                  <a:pt x="1657671" y="518126"/>
                </a:cubicBezTo>
                <a:cubicBezTo>
                  <a:pt x="1658540" y="517629"/>
                  <a:pt x="1659598" y="517629"/>
                  <a:pt x="1660095" y="516945"/>
                </a:cubicBezTo>
                <a:cubicBezTo>
                  <a:pt x="1660344" y="516634"/>
                  <a:pt x="1660779" y="515950"/>
                  <a:pt x="1661277" y="515328"/>
                </a:cubicBezTo>
                <a:cubicBezTo>
                  <a:pt x="1657794" y="515328"/>
                  <a:pt x="1655432" y="519867"/>
                  <a:pt x="1650893" y="519245"/>
                </a:cubicBezTo>
                <a:cubicBezTo>
                  <a:pt x="1650458" y="519059"/>
                  <a:pt x="1650022" y="518872"/>
                  <a:pt x="1649587" y="518748"/>
                </a:cubicBezTo>
                <a:cubicBezTo>
                  <a:pt x="1649028" y="518561"/>
                  <a:pt x="1648530" y="518437"/>
                  <a:pt x="1648157" y="518126"/>
                </a:cubicBezTo>
                <a:cubicBezTo>
                  <a:pt x="1651017" y="516323"/>
                  <a:pt x="1654623" y="515390"/>
                  <a:pt x="1655867" y="511971"/>
                </a:cubicBezTo>
                <a:cubicBezTo>
                  <a:pt x="1662272" y="511224"/>
                  <a:pt x="1665069" y="508426"/>
                  <a:pt x="1670354" y="505255"/>
                </a:cubicBezTo>
                <a:cubicBezTo>
                  <a:pt x="1675267" y="502395"/>
                  <a:pt x="1680365" y="499659"/>
                  <a:pt x="1682665" y="496364"/>
                </a:cubicBezTo>
                <a:cubicBezTo>
                  <a:pt x="1685464" y="497048"/>
                  <a:pt x="1685402" y="494996"/>
                  <a:pt x="1687702" y="495183"/>
                </a:cubicBezTo>
                <a:cubicBezTo>
                  <a:pt x="1688448" y="494685"/>
                  <a:pt x="1688821" y="493690"/>
                  <a:pt x="1689381" y="493006"/>
                </a:cubicBezTo>
                <a:cubicBezTo>
                  <a:pt x="1695723" y="490333"/>
                  <a:pt x="1700884" y="486602"/>
                  <a:pt x="1706169" y="482934"/>
                </a:cubicBezTo>
                <a:cubicBezTo>
                  <a:pt x="1705920" y="482996"/>
                  <a:pt x="1705734" y="482996"/>
                  <a:pt x="1705734" y="482996"/>
                </a:cubicBezTo>
                <a:cubicBezTo>
                  <a:pt x="1705734" y="482996"/>
                  <a:pt x="1709775" y="480011"/>
                  <a:pt x="1711702" y="478706"/>
                </a:cubicBezTo>
                <a:cubicBezTo>
                  <a:pt x="1713630" y="477400"/>
                  <a:pt x="1715308" y="476902"/>
                  <a:pt x="1715433" y="476156"/>
                </a:cubicBezTo>
                <a:cubicBezTo>
                  <a:pt x="1715557" y="475348"/>
                  <a:pt x="1714687" y="474602"/>
                  <a:pt x="1715806" y="474167"/>
                </a:cubicBezTo>
                <a:cubicBezTo>
                  <a:pt x="1716987" y="473794"/>
                  <a:pt x="1717112" y="473545"/>
                  <a:pt x="1717609" y="473669"/>
                </a:cubicBezTo>
                <a:cubicBezTo>
                  <a:pt x="1718169" y="473794"/>
                  <a:pt x="1718915" y="472799"/>
                  <a:pt x="1718915" y="472799"/>
                </a:cubicBezTo>
                <a:lnTo>
                  <a:pt x="1720967" y="471369"/>
                </a:lnTo>
                <a:cubicBezTo>
                  <a:pt x="1720967" y="471369"/>
                  <a:pt x="1723330" y="470685"/>
                  <a:pt x="1724511" y="469939"/>
                </a:cubicBezTo>
                <a:cubicBezTo>
                  <a:pt x="1725630" y="469130"/>
                  <a:pt x="1726812" y="469130"/>
                  <a:pt x="1725755" y="470312"/>
                </a:cubicBezTo>
                <a:cubicBezTo>
                  <a:pt x="1724760" y="471493"/>
                  <a:pt x="1722397" y="472923"/>
                  <a:pt x="1722832" y="473296"/>
                </a:cubicBezTo>
                <a:cubicBezTo>
                  <a:pt x="1723205" y="473669"/>
                  <a:pt x="1723330" y="474291"/>
                  <a:pt x="1724325" y="473669"/>
                </a:cubicBezTo>
                <a:cubicBezTo>
                  <a:pt x="1725381" y="473047"/>
                  <a:pt x="1726189" y="472239"/>
                  <a:pt x="1726563" y="472799"/>
                </a:cubicBezTo>
                <a:cubicBezTo>
                  <a:pt x="1726936" y="473296"/>
                  <a:pt x="1728117" y="473421"/>
                  <a:pt x="1727309" y="473918"/>
                </a:cubicBezTo>
                <a:cubicBezTo>
                  <a:pt x="1726563" y="474478"/>
                  <a:pt x="1725755" y="475845"/>
                  <a:pt x="1725755" y="475845"/>
                </a:cubicBezTo>
                <a:lnTo>
                  <a:pt x="1727433" y="475721"/>
                </a:lnTo>
                <a:lnTo>
                  <a:pt x="1730542" y="474975"/>
                </a:lnTo>
                <a:cubicBezTo>
                  <a:pt x="1730542" y="474975"/>
                  <a:pt x="1731848" y="475099"/>
                  <a:pt x="1733402" y="473669"/>
                </a:cubicBezTo>
                <a:cubicBezTo>
                  <a:pt x="1734957" y="472239"/>
                  <a:pt x="1736511" y="471058"/>
                  <a:pt x="1736511" y="471058"/>
                </a:cubicBezTo>
                <a:lnTo>
                  <a:pt x="1738190" y="469690"/>
                </a:lnTo>
                <a:cubicBezTo>
                  <a:pt x="1738190" y="469690"/>
                  <a:pt x="1739744" y="468882"/>
                  <a:pt x="1740366" y="468135"/>
                </a:cubicBezTo>
                <a:cubicBezTo>
                  <a:pt x="1741050" y="467327"/>
                  <a:pt x="1742604" y="466705"/>
                  <a:pt x="1742170" y="467451"/>
                </a:cubicBezTo>
                <a:moveTo>
                  <a:pt x="1751247" y="461669"/>
                </a:moveTo>
                <a:cubicBezTo>
                  <a:pt x="1750812" y="461793"/>
                  <a:pt x="1749693" y="462539"/>
                  <a:pt x="1749133" y="462975"/>
                </a:cubicBezTo>
                <a:cubicBezTo>
                  <a:pt x="1748636" y="463348"/>
                  <a:pt x="1748201" y="463970"/>
                  <a:pt x="1748014" y="463472"/>
                </a:cubicBezTo>
                <a:cubicBezTo>
                  <a:pt x="1747828" y="462913"/>
                  <a:pt x="1747889" y="462602"/>
                  <a:pt x="1747952" y="462477"/>
                </a:cubicBezTo>
                <a:cubicBezTo>
                  <a:pt x="1747828" y="462539"/>
                  <a:pt x="1747641" y="462602"/>
                  <a:pt x="1747330" y="462664"/>
                </a:cubicBezTo>
                <a:cubicBezTo>
                  <a:pt x="1745776" y="463099"/>
                  <a:pt x="1744408" y="463721"/>
                  <a:pt x="1742978" y="464094"/>
                </a:cubicBezTo>
                <a:cubicBezTo>
                  <a:pt x="1741548" y="464467"/>
                  <a:pt x="1741174" y="463845"/>
                  <a:pt x="1740242" y="464653"/>
                </a:cubicBezTo>
                <a:cubicBezTo>
                  <a:pt x="1739310" y="465400"/>
                  <a:pt x="1739185" y="465773"/>
                  <a:pt x="1738439" y="466457"/>
                </a:cubicBezTo>
                <a:cubicBezTo>
                  <a:pt x="1737631" y="467078"/>
                  <a:pt x="1737382" y="466830"/>
                  <a:pt x="1736511" y="468135"/>
                </a:cubicBezTo>
                <a:cubicBezTo>
                  <a:pt x="1735578" y="469379"/>
                  <a:pt x="1735330" y="469690"/>
                  <a:pt x="1734708" y="469939"/>
                </a:cubicBezTo>
                <a:cubicBezTo>
                  <a:pt x="1734024" y="470187"/>
                  <a:pt x="1733340" y="470871"/>
                  <a:pt x="1733030" y="470560"/>
                </a:cubicBezTo>
                <a:cubicBezTo>
                  <a:pt x="1731972" y="469690"/>
                  <a:pt x="1731226" y="469130"/>
                  <a:pt x="1730418" y="469814"/>
                </a:cubicBezTo>
                <a:cubicBezTo>
                  <a:pt x="1729672" y="470436"/>
                  <a:pt x="1728242" y="471866"/>
                  <a:pt x="1728117" y="471369"/>
                </a:cubicBezTo>
                <a:cubicBezTo>
                  <a:pt x="1727993" y="470809"/>
                  <a:pt x="1728366" y="470312"/>
                  <a:pt x="1729547" y="469379"/>
                </a:cubicBezTo>
                <a:cubicBezTo>
                  <a:pt x="1730356" y="468757"/>
                  <a:pt x="1731413" y="468384"/>
                  <a:pt x="1731599" y="468011"/>
                </a:cubicBezTo>
                <a:cubicBezTo>
                  <a:pt x="1731723" y="468260"/>
                  <a:pt x="1731972" y="468384"/>
                  <a:pt x="1732284" y="468384"/>
                </a:cubicBezTo>
                <a:lnTo>
                  <a:pt x="1732284" y="468384"/>
                </a:lnTo>
                <a:cubicBezTo>
                  <a:pt x="1732284" y="468384"/>
                  <a:pt x="1732469" y="468384"/>
                  <a:pt x="1732532" y="468384"/>
                </a:cubicBezTo>
                <a:lnTo>
                  <a:pt x="1732532" y="468384"/>
                </a:lnTo>
                <a:lnTo>
                  <a:pt x="1732532" y="469566"/>
                </a:lnTo>
                <a:lnTo>
                  <a:pt x="1733651" y="469566"/>
                </a:lnTo>
                <a:cubicBezTo>
                  <a:pt x="1733713" y="468882"/>
                  <a:pt x="1733527" y="468508"/>
                  <a:pt x="1733092" y="468446"/>
                </a:cubicBezTo>
                <a:lnTo>
                  <a:pt x="1733092" y="468322"/>
                </a:lnTo>
                <a:cubicBezTo>
                  <a:pt x="1733092" y="468322"/>
                  <a:pt x="1733402" y="468322"/>
                  <a:pt x="1733527" y="468260"/>
                </a:cubicBezTo>
                <a:lnTo>
                  <a:pt x="1733278" y="467451"/>
                </a:lnTo>
                <a:lnTo>
                  <a:pt x="1733278" y="467451"/>
                </a:lnTo>
                <a:cubicBezTo>
                  <a:pt x="1733278" y="467451"/>
                  <a:pt x="1733278" y="467451"/>
                  <a:pt x="1733278" y="467451"/>
                </a:cubicBezTo>
                <a:lnTo>
                  <a:pt x="1733030" y="466643"/>
                </a:lnTo>
                <a:cubicBezTo>
                  <a:pt x="1733030" y="466643"/>
                  <a:pt x="1732718" y="466643"/>
                  <a:pt x="1732594" y="466705"/>
                </a:cubicBezTo>
                <a:cubicBezTo>
                  <a:pt x="1733589" y="465959"/>
                  <a:pt x="1735703" y="466208"/>
                  <a:pt x="1735268" y="463970"/>
                </a:cubicBezTo>
                <a:cubicBezTo>
                  <a:pt x="1732967" y="464280"/>
                  <a:pt x="1731475" y="465462"/>
                  <a:pt x="1730231" y="466768"/>
                </a:cubicBezTo>
                <a:cubicBezTo>
                  <a:pt x="1730977" y="467451"/>
                  <a:pt x="1731102" y="467016"/>
                  <a:pt x="1731910" y="466768"/>
                </a:cubicBezTo>
                <a:lnTo>
                  <a:pt x="1731910" y="466892"/>
                </a:lnTo>
                <a:cubicBezTo>
                  <a:pt x="1731599" y="467016"/>
                  <a:pt x="1731288" y="467327"/>
                  <a:pt x="1731351" y="467700"/>
                </a:cubicBezTo>
                <a:cubicBezTo>
                  <a:pt x="1731351" y="467700"/>
                  <a:pt x="1731351" y="467700"/>
                  <a:pt x="1731351" y="467825"/>
                </a:cubicBezTo>
                <a:cubicBezTo>
                  <a:pt x="1731351" y="467825"/>
                  <a:pt x="1731351" y="467825"/>
                  <a:pt x="1731288" y="467762"/>
                </a:cubicBezTo>
                <a:cubicBezTo>
                  <a:pt x="1730356" y="467265"/>
                  <a:pt x="1728801" y="467514"/>
                  <a:pt x="1728552" y="467141"/>
                </a:cubicBezTo>
                <a:cubicBezTo>
                  <a:pt x="1728304" y="466768"/>
                  <a:pt x="1728552" y="466519"/>
                  <a:pt x="1729485" y="465835"/>
                </a:cubicBezTo>
                <a:cubicBezTo>
                  <a:pt x="1730356" y="465213"/>
                  <a:pt x="1731661" y="464280"/>
                  <a:pt x="1732407" y="463659"/>
                </a:cubicBezTo>
                <a:cubicBezTo>
                  <a:pt x="1733216" y="462975"/>
                  <a:pt x="1734397" y="461856"/>
                  <a:pt x="1735143" y="461296"/>
                </a:cubicBezTo>
                <a:cubicBezTo>
                  <a:pt x="1735890" y="460799"/>
                  <a:pt x="1736698" y="459617"/>
                  <a:pt x="1736822" y="460923"/>
                </a:cubicBezTo>
                <a:cubicBezTo>
                  <a:pt x="1736947" y="462229"/>
                  <a:pt x="1736324" y="463783"/>
                  <a:pt x="1737071" y="462850"/>
                </a:cubicBezTo>
                <a:cubicBezTo>
                  <a:pt x="1737879" y="461980"/>
                  <a:pt x="1740491" y="461731"/>
                  <a:pt x="1739744" y="460674"/>
                </a:cubicBezTo>
                <a:cubicBezTo>
                  <a:pt x="1738998" y="459617"/>
                  <a:pt x="1738874" y="458871"/>
                  <a:pt x="1738874" y="458871"/>
                </a:cubicBezTo>
                <a:cubicBezTo>
                  <a:pt x="1738874" y="458871"/>
                  <a:pt x="1742107" y="457192"/>
                  <a:pt x="1743165" y="456011"/>
                </a:cubicBezTo>
                <a:cubicBezTo>
                  <a:pt x="1744159" y="454892"/>
                  <a:pt x="1749630" y="451099"/>
                  <a:pt x="1751185" y="450228"/>
                </a:cubicBezTo>
                <a:cubicBezTo>
                  <a:pt x="1752739" y="449296"/>
                  <a:pt x="1753237" y="450353"/>
                  <a:pt x="1753859" y="449296"/>
                </a:cubicBezTo>
                <a:cubicBezTo>
                  <a:pt x="1754543" y="448301"/>
                  <a:pt x="1755164" y="447493"/>
                  <a:pt x="1755289" y="446995"/>
                </a:cubicBezTo>
                <a:cubicBezTo>
                  <a:pt x="1755413" y="446435"/>
                  <a:pt x="1756097" y="445192"/>
                  <a:pt x="1756594" y="445192"/>
                </a:cubicBezTo>
                <a:cubicBezTo>
                  <a:pt x="1757092" y="445192"/>
                  <a:pt x="1757776" y="445068"/>
                  <a:pt x="1759206" y="444757"/>
                </a:cubicBezTo>
                <a:cubicBezTo>
                  <a:pt x="1760574" y="444508"/>
                  <a:pt x="1761507" y="444384"/>
                  <a:pt x="1761507" y="443513"/>
                </a:cubicBezTo>
                <a:cubicBezTo>
                  <a:pt x="1761507" y="442581"/>
                  <a:pt x="1764242" y="441026"/>
                  <a:pt x="1765113" y="440280"/>
                </a:cubicBezTo>
                <a:cubicBezTo>
                  <a:pt x="1766045" y="439472"/>
                  <a:pt x="1769403" y="438601"/>
                  <a:pt x="1768346" y="439720"/>
                </a:cubicBezTo>
                <a:cubicBezTo>
                  <a:pt x="1767662" y="440529"/>
                  <a:pt x="1764740" y="442332"/>
                  <a:pt x="1763683" y="443389"/>
                </a:cubicBezTo>
                <a:cubicBezTo>
                  <a:pt x="1762688" y="444384"/>
                  <a:pt x="1762128" y="444757"/>
                  <a:pt x="1762128" y="445192"/>
                </a:cubicBezTo>
                <a:cubicBezTo>
                  <a:pt x="1762128" y="445565"/>
                  <a:pt x="1760574" y="445689"/>
                  <a:pt x="1761507" y="446311"/>
                </a:cubicBezTo>
                <a:cubicBezTo>
                  <a:pt x="1762439" y="446995"/>
                  <a:pt x="1764367" y="446622"/>
                  <a:pt x="1763558" y="447493"/>
                </a:cubicBezTo>
                <a:cubicBezTo>
                  <a:pt x="1762812" y="448425"/>
                  <a:pt x="1763061" y="448425"/>
                  <a:pt x="1763683" y="448425"/>
                </a:cubicBezTo>
                <a:cubicBezTo>
                  <a:pt x="1764367" y="448425"/>
                  <a:pt x="1764367" y="449296"/>
                  <a:pt x="1763434" y="449793"/>
                </a:cubicBezTo>
                <a:cubicBezTo>
                  <a:pt x="1762564" y="450353"/>
                  <a:pt x="1762004" y="450974"/>
                  <a:pt x="1761258" y="451348"/>
                </a:cubicBezTo>
                <a:cubicBezTo>
                  <a:pt x="1760449" y="451783"/>
                  <a:pt x="1759455" y="452529"/>
                  <a:pt x="1759455" y="452529"/>
                </a:cubicBezTo>
                <a:cubicBezTo>
                  <a:pt x="1758273" y="453462"/>
                  <a:pt x="1757340" y="453959"/>
                  <a:pt x="1756843" y="454456"/>
                </a:cubicBezTo>
                <a:cubicBezTo>
                  <a:pt x="1756594" y="454705"/>
                  <a:pt x="1755600" y="455140"/>
                  <a:pt x="1754543" y="455700"/>
                </a:cubicBezTo>
                <a:cubicBezTo>
                  <a:pt x="1757092" y="453586"/>
                  <a:pt x="1759268" y="451285"/>
                  <a:pt x="1761009" y="448985"/>
                </a:cubicBezTo>
                <a:cubicBezTo>
                  <a:pt x="1760947" y="449047"/>
                  <a:pt x="1760512" y="448860"/>
                  <a:pt x="1760449" y="448985"/>
                </a:cubicBezTo>
                <a:lnTo>
                  <a:pt x="1760449" y="448985"/>
                </a:lnTo>
                <a:cubicBezTo>
                  <a:pt x="1760449" y="448985"/>
                  <a:pt x="1760636" y="448798"/>
                  <a:pt x="1760698" y="448798"/>
                </a:cubicBezTo>
                <a:cubicBezTo>
                  <a:pt x="1760885" y="448674"/>
                  <a:pt x="1760947" y="448425"/>
                  <a:pt x="1760823" y="448176"/>
                </a:cubicBezTo>
                <a:cubicBezTo>
                  <a:pt x="1760698" y="447990"/>
                  <a:pt x="1760387" y="447928"/>
                  <a:pt x="1760201" y="448052"/>
                </a:cubicBezTo>
                <a:cubicBezTo>
                  <a:pt x="1760201" y="448052"/>
                  <a:pt x="1760077" y="448114"/>
                  <a:pt x="1760014" y="448176"/>
                </a:cubicBezTo>
                <a:cubicBezTo>
                  <a:pt x="1760325" y="447679"/>
                  <a:pt x="1760512" y="446995"/>
                  <a:pt x="1760449" y="446187"/>
                </a:cubicBezTo>
                <a:cubicBezTo>
                  <a:pt x="1756657" y="445938"/>
                  <a:pt x="1755600" y="448425"/>
                  <a:pt x="1754854" y="451285"/>
                </a:cubicBezTo>
                <a:cubicBezTo>
                  <a:pt x="1753921" y="451099"/>
                  <a:pt x="1753859" y="451783"/>
                  <a:pt x="1753175" y="451845"/>
                </a:cubicBezTo>
                <a:lnTo>
                  <a:pt x="1750937" y="451845"/>
                </a:lnTo>
                <a:cubicBezTo>
                  <a:pt x="1747330" y="454892"/>
                  <a:pt x="1743102" y="457379"/>
                  <a:pt x="1739744" y="460736"/>
                </a:cubicBezTo>
                <a:cubicBezTo>
                  <a:pt x="1740677" y="460861"/>
                  <a:pt x="1741174" y="459804"/>
                  <a:pt x="1741423" y="460736"/>
                </a:cubicBezTo>
                <a:cubicBezTo>
                  <a:pt x="1740802" y="461980"/>
                  <a:pt x="1739558" y="462602"/>
                  <a:pt x="1739185" y="464094"/>
                </a:cubicBezTo>
                <a:cubicBezTo>
                  <a:pt x="1743911" y="462726"/>
                  <a:pt x="1748325" y="460363"/>
                  <a:pt x="1752118" y="457565"/>
                </a:cubicBezTo>
                <a:cubicBezTo>
                  <a:pt x="1751621" y="458809"/>
                  <a:pt x="1751496" y="459555"/>
                  <a:pt x="1752367" y="459182"/>
                </a:cubicBezTo>
                <a:cubicBezTo>
                  <a:pt x="1753300" y="458809"/>
                  <a:pt x="1754232" y="458560"/>
                  <a:pt x="1754854" y="458000"/>
                </a:cubicBezTo>
                <a:cubicBezTo>
                  <a:pt x="1755476" y="457503"/>
                  <a:pt x="1757963" y="455700"/>
                  <a:pt x="1757963" y="455700"/>
                </a:cubicBezTo>
                <a:cubicBezTo>
                  <a:pt x="1757963" y="455700"/>
                  <a:pt x="1759517" y="455203"/>
                  <a:pt x="1759517" y="455576"/>
                </a:cubicBezTo>
                <a:cubicBezTo>
                  <a:pt x="1759517" y="455949"/>
                  <a:pt x="1759890" y="455824"/>
                  <a:pt x="1758211" y="457006"/>
                </a:cubicBezTo>
                <a:cubicBezTo>
                  <a:pt x="1756532" y="458125"/>
                  <a:pt x="1755786" y="459431"/>
                  <a:pt x="1754978" y="459679"/>
                </a:cubicBezTo>
                <a:cubicBezTo>
                  <a:pt x="1754232" y="459990"/>
                  <a:pt x="1752677" y="460239"/>
                  <a:pt x="1752118" y="460612"/>
                </a:cubicBezTo>
                <a:cubicBezTo>
                  <a:pt x="1751621" y="460985"/>
                  <a:pt x="1751496" y="461793"/>
                  <a:pt x="1751123" y="461918"/>
                </a:cubicBezTo>
                <a:moveTo>
                  <a:pt x="1754543" y="455638"/>
                </a:moveTo>
                <a:cubicBezTo>
                  <a:pt x="1753797" y="456260"/>
                  <a:pt x="1753051" y="456881"/>
                  <a:pt x="1752242" y="457317"/>
                </a:cubicBezTo>
                <a:cubicBezTo>
                  <a:pt x="1752491" y="456695"/>
                  <a:pt x="1753548" y="456073"/>
                  <a:pt x="1754543" y="455638"/>
                </a:cubicBezTo>
                <a:moveTo>
                  <a:pt x="1770958" y="451907"/>
                </a:moveTo>
                <a:cubicBezTo>
                  <a:pt x="1769776" y="452902"/>
                  <a:pt x="1766543" y="455265"/>
                  <a:pt x="1765237" y="456260"/>
                </a:cubicBezTo>
                <a:cubicBezTo>
                  <a:pt x="1763932" y="457317"/>
                  <a:pt x="1762253" y="458249"/>
                  <a:pt x="1760885" y="459493"/>
                </a:cubicBezTo>
                <a:cubicBezTo>
                  <a:pt x="1759455" y="460799"/>
                  <a:pt x="1758647" y="461358"/>
                  <a:pt x="1757527" y="462602"/>
                </a:cubicBezTo>
                <a:cubicBezTo>
                  <a:pt x="1756346" y="463907"/>
                  <a:pt x="1755164" y="463783"/>
                  <a:pt x="1754667" y="463659"/>
                </a:cubicBezTo>
                <a:cubicBezTo>
                  <a:pt x="1754169" y="463534"/>
                  <a:pt x="1755538" y="462229"/>
                  <a:pt x="1756346" y="461856"/>
                </a:cubicBezTo>
                <a:cubicBezTo>
                  <a:pt x="1757092" y="461482"/>
                  <a:pt x="1758149" y="460052"/>
                  <a:pt x="1758522" y="459804"/>
                </a:cubicBezTo>
                <a:cubicBezTo>
                  <a:pt x="1758895" y="459493"/>
                  <a:pt x="1760077" y="458747"/>
                  <a:pt x="1760885" y="458125"/>
                </a:cubicBezTo>
                <a:cubicBezTo>
                  <a:pt x="1761631" y="457441"/>
                  <a:pt x="1763185" y="455886"/>
                  <a:pt x="1764988" y="454892"/>
                </a:cubicBezTo>
                <a:cubicBezTo>
                  <a:pt x="1766792" y="453835"/>
                  <a:pt x="1770149" y="450353"/>
                  <a:pt x="1770709" y="450104"/>
                </a:cubicBezTo>
                <a:cubicBezTo>
                  <a:pt x="1770709" y="450104"/>
                  <a:pt x="1774067" y="448674"/>
                  <a:pt x="1773880" y="449171"/>
                </a:cubicBezTo>
                <a:cubicBezTo>
                  <a:pt x="1773755" y="449669"/>
                  <a:pt x="1772076" y="450850"/>
                  <a:pt x="1770958" y="451907"/>
                </a:cubicBezTo>
                <a:moveTo>
                  <a:pt x="1780098" y="435865"/>
                </a:moveTo>
                <a:cubicBezTo>
                  <a:pt x="1778419" y="436363"/>
                  <a:pt x="1777300" y="438042"/>
                  <a:pt x="1777300" y="437420"/>
                </a:cubicBezTo>
                <a:cubicBezTo>
                  <a:pt x="1777300" y="436798"/>
                  <a:pt x="1778419" y="434808"/>
                  <a:pt x="1779973" y="433689"/>
                </a:cubicBezTo>
                <a:cubicBezTo>
                  <a:pt x="1781528" y="432508"/>
                  <a:pt x="1784264" y="432632"/>
                  <a:pt x="1784264" y="432632"/>
                </a:cubicBezTo>
                <a:cubicBezTo>
                  <a:pt x="1783206" y="433565"/>
                  <a:pt x="1781776" y="435368"/>
                  <a:pt x="1780098" y="435865"/>
                </a:cubicBezTo>
                <a:moveTo>
                  <a:pt x="1804098" y="412176"/>
                </a:moveTo>
                <a:cubicBezTo>
                  <a:pt x="1803601" y="412549"/>
                  <a:pt x="1798813" y="416031"/>
                  <a:pt x="1797134" y="417461"/>
                </a:cubicBezTo>
                <a:cubicBezTo>
                  <a:pt x="1795455" y="418891"/>
                  <a:pt x="1794399" y="420321"/>
                  <a:pt x="1793217" y="421067"/>
                </a:cubicBezTo>
                <a:cubicBezTo>
                  <a:pt x="1792098" y="421875"/>
                  <a:pt x="1790667" y="422248"/>
                  <a:pt x="1789984" y="422995"/>
                </a:cubicBezTo>
                <a:cubicBezTo>
                  <a:pt x="1789362" y="423803"/>
                  <a:pt x="1788865" y="424673"/>
                  <a:pt x="1787808" y="425233"/>
                </a:cubicBezTo>
                <a:cubicBezTo>
                  <a:pt x="1786750" y="425730"/>
                  <a:pt x="1786502" y="424798"/>
                  <a:pt x="1786004" y="426103"/>
                </a:cubicBezTo>
                <a:cubicBezTo>
                  <a:pt x="1785507" y="427409"/>
                  <a:pt x="1787435" y="427658"/>
                  <a:pt x="1785072" y="428715"/>
                </a:cubicBezTo>
                <a:cubicBezTo>
                  <a:pt x="1783890" y="429212"/>
                  <a:pt x="1783393" y="429212"/>
                  <a:pt x="1783020" y="429275"/>
                </a:cubicBezTo>
                <a:cubicBezTo>
                  <a:pt x="1783828" y="428777"/>
                  <a:pt x="1784388" y="428155"/>
                  <a:pt x="1783331" y="427658"/>
                </a:cubicBezTo>
                <a:cubicBezTo>
                  <a:pt x="1783580" y="428901"/>
                  <a:pt x="1780222" y="429275"/>
                  <a:pt x="1781652" y="429834"/>
                </a:cubicBezTo>
                <a:cubicBezTo>
                  <a:pt x="1782274" y="429337"/>
                  <a:pt x="1782585" y="429275"/>
                  <a:pt x="1782957" y="429275"/>
                </a:cubicBezTo>
                <a:cubicBezTo>
                  <a:pt x="1782460" y="429523"/>
                  <a:pt x="1781901" y="429772"/>
                  <a:pt x="1781652" y="429834"/>
                </a:cubicBezTo>
                <a:cubicBezTo>
                  <a:pt x="1780284" y="430891"/>
                  <a:pt x="1780409" y="430642"/>
                  <a:pt x="1779165" y="431699"/>
                </a:cubicBezTo>
                <a:cubicBezTo>
                  <a:pt x="1777859" y="432694"/>
                  <a:pt x="1776802" y="433876"/>
                  <a:pt x="1775683" y="434373"/>
                </a:cubicBezTo>
                <a:cubicBezTo>
                  <a:pt x="1774501" y="434870"/>
                  <a:pt x="1773196" y="435928"/>
                  <a:pt x="1772699" y="436549"/>
                </a:cubicBezTo>
                <a:cubicBezTo>
                  <a:pt x="1772201" y="437171"/>
                  <a:pt x="1771020" y="437917"/>
                  <a:pt x="1770709" y="438042"/>
                </a:cubicBezTo>
                <a:cubicBezTo>
                  <a:pt x="1770709" y="437731"/>
                  <a:pt x="1771020" y="436860"/>
                  <a:pt x="1772574" y="435057"/>
                </a:cubicBezTo>
                <a:cubicBezTo>
                  <a:pt x="1774501" y="432819"/>
                  <a:pt x="1776305" y="431140"/>
                  <a:pt x="1777362" y="431016"/>
                </a:cubicBezTo>
                <a:cubicBezTo>
                  <a:pt x="1778356" y="430891"/>
                  <a:pt x="1779165" y="429834"/>
                  <a:pt x="1780284" y="428715"/>
                </a:cubicBezTo>
                <a:cubicBezTo>
                  <a:pt x="1781465" y="427534"/>
                  <a:pt x="1782772" y="426352"/>
                  <a:pt x="1783393" y="426103"/>
                </a:cubicBezTo>
                <a:cubicBezTo>
                  <a:pt x="1784077" y="425855"/>
                  <a:pt x="1784699" y="425606"/>
                  <a:pt x="1785631" y="424549"/>
                </a:cubicBezTo>
                <a:cubicBezTo>
                  <a:pt x="1786502" y="423554"/>
                  <a:pt x="1787683" y="422497"/>
                  <a:pt x="1788429" y="422248"/>
                </a:cubicBezTo>
                <a:cubicBezTo>
                  <a:pt x="1789237" y="422000"/>
                  <a:pt x="1790108" y="422622"/>
                  <a:pt x="1790544" y="421440"/>
                </a:cubicBezTo>
                <a:cubicBezTo>
                  <a:pt x="1790916" y="420321"/>
                  <a:pt x="1789113" y="420570"/>
                  <a:pt x="1791041" y="419015"/>
                </a:cubicBezTo>
                <a:cubicBezTo>
                  <a:pt x="1792968" y="417461"/>
                  <a:pt x="1793901" y="417461"/>
                  <a:pt x="1794771" y="416652"/>
                </a:cubicBezTo>
                <a:cubicBezTo>
                  <a:pt x="1795704" y="415906"/>
                  <a:pt x="1795829" y="414476"/>
                  <a:pt x="1796699" y="414725"/>
                </a:cubicBezTo>
                <a:cubicBezTo>
                  <a:pt x="1797631" y="414974"/>
                  <a:pt x="1798254" y="414849"/>
                  <a:pt x="1798938" y="414352"/>
                </a:cubicBezTo>
                <a:cubicBezTo>
                  <a:pt x="1799559" y="413855"/>
                  <a:pt x="1799435" y="413171"/>
                  <a:pt x="1800367" y="412798"/>
                </a:cubicBezTo>
                <a:cubicBezTo>
                  <a:pt x="1801238" y="412424"/>
                  <a:pt x="1805528" y="410994"/>
                  <a:pt x="1804098" y="412176"/>
                </a:cubicBezTo>
                <a:moveTo>
                  <a:pt x="1807953" y="408134"/>
                </a:moveTo>
                <a:lnTo>
                  <a:pt x="1805777" y="409067"/>
                </a:lnTo>
                <a:cubicBezTo>
                  <a:pt x="1805777" y="409067"/>
                  <a:pt x="1805093" y="408259"/>
                  <a:pt x="1805403" y="407761"/>
                </a:cubicBezTo>
                <a:cubicBezTo>
                  <a:pt x="1805652" y="407264"/>
                  <a:pt x="1806398" y="406580"/>
                  <a:pt x="1808077" y="406082"/>
                </a:cubicBezTo>
                <a:cubicBezTo>
                  <a:pt x="1809756" y="405585"/>
                  <a:pt x="1807953" y="408134"/>
                  <a:pt x="1807953" y="408134"/>
                </a:cubicBezTo>
                <a:moveTo>
                  <a:pt x="1803476" y="164461"/>
                </a:moveTo>
                <a:cubicBezTo>
                  <a:pt x="1803476" y="164461"/>
                  <a:pt x="1803476" y="164274"/>
                  <a:pt x="1803476" y="164150"/>
                </a:cubicBezTo>
                <a:cubicBezTo>
                  <a:pt x="1807394" y="164026"/>
                  <a:pt x="1809197" y="161663"/>
                  <a:pt x="1813425" y="161849"/>
                </a:cubicBezTo>
                <a:cubicBezTo>
                  <a:pt x="1815166" y="165642"/>
                  <a:pt x="1806710" y="165953"/>
                  <a:pt x="1803352" y="164647"/>
                </a:cubicBezTo>
                <a:lnTo>
                  <a:pt x="1803352" y="164647"/>
                </a:lnTo>
                <a:cubicBezTo>
                  <a:pt x="1803352" y="164647"/>
                  <a:pt x="1803414" y="164523"/>
                  <a:pt x="1803414" y="164461"/>
                </a:cubicBezTo>
                <a:moveTo>
                  <a:pt x="1776118" y="162471"/>
                </a:moveTo>
                <a:lnTo>
                  <a:pt x="1776118" y="162969"/>
                </a:lnTo>
                <a:lnTo>
                  <a:pt x="1776305" y="162969"/>
                </a:lnTo>
                <a:cubicBezTo>
                  <a:pt x="1776305" y="162969"/>
                  <a:pt x="1775869" y="163342"/>
                  <a:pt x="1775683" y="163466"/>
                </a:cubicBezTo>
                <a:lnTo>
                  <a:pt x="1775497" y="163590"/>
                </a:lnTo>
                <a:cubicBezTo>
                  <a:pt x="1775497" y="163590"/>
                  <a:pt x="1774999" y="163590"/>
                  <a:pt x="1774813" y="163528"/>
                </a:cubicBezTo>
                <a:cubicBezTo>
                  <a:pt x="1774688" y="163404"/>
                  <a:pt x="1774626" y="163155"/>
                  <a:pt x="1774501" y="162969"/>
                </a:cubicBezTo>
                <a:cubicBezTo>
                  <a:pt x="1775185" y="162969"/>
                  <a:pt x="1775248" y="162285"/>
                  <a:pt x="1776118" y="162471"/>
                </a:cubicBezTo>
                <a:moveTo>
                  <a:pt x="1773569" y="163528"/>
                </a:moveTo>
                <a:cubicBezTo>
                  <a:pt x="1773569" y="163528"/>
                  <a:pt x="1773818" y="164150"/>
                  <a:pt x="1774067" y="164399"/>
                </a:cubicBezTo>
                <a:lnTo>
                  <a:pt x="1774191" y="164523"/>
                </a:lnTo>
                <a:lnTo>
                  <a:pt x="1774377" y="164523"/>
                </a:lnTo>
                <a:cubicBezTo>
                  <a:pt x="1774750" y="164647"/>
                  <a:pt x="1775123" y="164710"/>
                  <a:pt x="1775621" y="164710"/>
                </a:cubicBezTo>
                <a:lnTo>
                  <a:pt x="1775808" y="164710"/>
                </a:lnTo>
                <a:cubicBezTo>
                  <a:pt x="1775808" y="164710"/>
                  <a:pt x="1776367" y="164399"/>
                  <a:pt x="1776367" y="164399"/>
                </a:cubicBezTo>
                <a:cubicBezTo>
                  <a:pt x="1776492" y="164336"/>
                  <a:pt x="1776678" y="164212"/>
                  <a:pt x="1776802" y="164150"/>
                </a:cubicBezTo>
                <a:lnTo>
                  <a:pt x="1776802" y="164150"/>
                </a:lnTo>
                <a:cubicBezTo>
                  <a:pt x="1785196" y="163466"/>
                  <a:pt x="1792595" y="161725"/>
                  <a:pt x="1801922" y="161912"/>
                </a:cubicBezTo>
                <a:lnTo>
                  <a:pt x="1801922" y="163590"/>
                </a:lnTo>
                <a:lnTo>
                  <a:pt x="1802046" y="163590"/>
                </a:lnTo>
                <a:cubicBezTo>
                  <a:pt x="1802046" y="163590"/>
                  <a:pt x="1801984" y="164026"/>
                  <a:pt x="1801922" y="164212"/>
                </a:cubicBezTo>
                <a:lnTo>
                  <a:pt x="1801922" y="164212"/>
                </a:lnTo>
                <a:cubicBezTo>
                  <a:pt x="1797196" y="169311"/>
                  <a:pt x="1784201" y="166948"/>
                  <a:pt x="1776243" y="167570"/>
                </a:cubicBezTo>
                <a:cubicBezTo>
                  <a:pt x="1779849" y="164958"/>
                  <a:pt x="1774501" y="166824"/>
                  <a:pt x="1773445" y="168627"/>
                </a:cubicBezTo>
                <a:cubicBezTo>
                  <a:pt x="1767475" y="168440"/>
                  <a:pt x="1762812" y="170119"/>
                  <a:pt x="1758957" y="167570"/>
                </a:cubicBezTo>
                <a:cubicBezTo>
                  <a:pt x="1763745" y="166450"/>
                  <a:pt x="1769279" y="163528"/>
                  <a:pt x="1773693" y="163590"/>
                </a:cubicBezTo>
                <a:moveTo>
                  <a:pt x="1711205" y="172606"/>
                </a:moveTo>
                <a:cubicBezTo>
                  <a:pt x="1711205" y="172606"/>
                  <a:pt x="1711827" y="171984"/>
                  <a:pt x="1712884" y="171798"/>
                </a:cubicBezTo>
                <a:cubicBezTo>
                  <a:pt x="1713878" y="171611"/>
                  <a:pt x="1716925" y="171362"/>
                  <a:pt x="1717671" y="170803"/>
                </a:cubicBezTo>
                <a:cubicBezTo>
                  <a:pt x="1718480" y="170181"/>
                  <a:pt x="1718480" y="170679"/>
                  <a:pt x="1719040" y="170927"/>
                </a:cubicBezTo>
                <a:cubicBezTo>
                  <a:pt x="1719661" y="171176"/>
                  <a:pt x="1720470" y="171052"/>
                  <a:pt x="1721464" y="170803"/>
                </a:cubicBezTo>
                <a:cubicBezTo>
                  <a:pt x="1722521" y="170492"/>
                  <a:pt x="1723143" y="170803"/>
                  <a:pt x="1725008" y="170803"/>
                </a:cubicBezTo>
                <a:cubicBezTo>
                  <a:pt x="1726874" y="170803"/>
                  <a:pt x="1726376" y="172606"/>
                  <a:pt x="1726376" y="172606"/>
                </a:cubicBezTo>
                <a:cubicBezTo>
                  <a:pt x="1726376" y="172606"/>
                  <a:pt x="1726812" y="172420"/>
                  <a:pt x="1727931" y="172295"/>
                </a:cubicBezTo>
                <a:cubicBezTo>
                  <a:pt x="1729050" y="172233"/>
                  <a:pt x="1730356" y="171736"/>
                  <a:pt x="1730977" y="171487"/>
                </a:cubicBezTo>
                <a:cubicBezTo>
                  <a:pt x="1731537" y="171176"/>
                  <a:pt x="1731972" y="170492"/>
                  <a:pt x="1733527" y="169373"/>
                </a:cubicBezTo>
                <a:cubicBezTo>
                  <a:pt x="1733899" y="169124"/>
                  <a:pt x="1734397" y="170057"/>
                  <a:pt x="1734894" y="170057"/>
                </a:cubicBezTo>
                <a:cubicBezTo>
                  <a:pt x="1735454" y="170057"/>
                  <a:pt x="1736573" y="170181"/>
                  <a:pt x="1737319" y="169808"/>
                </a:cubicBezTo>
                <a:cubicBezTo>
                  <a:pt x="1738128" y="169497"/>
                  <a:pt x="1738128" y="169373"/>
                  <a:pt x="1738874" y="169311"/>
                </a:cubicBezTo>
                <a:cubicBezTo>
                  <a:pt x="1739682" y="169248"/>
                  <a:pt x="1739496" y="169684"/>
                  <a:pt x="1739993" y="170057"/>
                </a:cubicBezTo>
                <a:cubicBezTo>
                  <a:pt x="1740491" y="170492"/>
                  <a:pt x="1741112" y="170181"/>
                  <a:pt x="1741796" y="169995"/>
                </a:cubicBezTo>
                <a:cubicBezTo>
                  <a:pt x="1742480" y="169808"/>
                  <a:pt x="1742667" y="169373"/>
                  <a:pt x="1743786" y="168938"/>
                </a:cubicBezTo>
                <a:cubicBezTo>
                  <a:pt x="1744905" y="168565"/>
                  <a:pt x="1745838" y="170243"/>
                  <a:pt x="1745838" y="170243"/>
                </a:cubicBezTo>
                <a:lnTo>
                  <a:pt x="1745403" y="170430"/>
                </a:lnTo>
                <a:cubicBezTo>
                  <a:pt x="1745029" y="170616"/>
                  <a:pt x="1744905" y="170803"/>
                  <a:pt x="1744221" y="171300"/>
                </a:cubicBezTo>
                <a:cubicBezTo>
                  <a:pt x="1743537" y="171798"/>
                  <a:pt x="1742791" y="171798"/>
                  <a:pt x="1741237" y="172295"/>
                </a:cubicBezTo>
                <a:cubicBezTo>
                  <a:pt x="1739682" y="172855"/>
                  <a:pt x="1736636" y="173290"/>
                  <a:pt x="1734832" y="173787"/>
                </a:cubicBezTo>
                <a:cubicBezTo>
                  <a:pt x="1733030" y="174285"/>
                  <a:pt x="1732843" y="173787"/>
                  <a:pt x="1732843" y="173787"/>
                </a:cubicBezTo>
                <a:cubicBezTo>
                  <a:pt x="1732843" y="173787"/>
                  <a:pt x="1732967" y="173352"/>
                  <a:pt x="1732594" y="173103"/>
                </a:cubicBezTo>
                <a:cubicBezTo>
                  <a:pt x="1733962" y="173103"/>
                  <a:pt x="1735330" y="173103"/>
                  <a:pt x="1735392" y="171922"/>
                </a:cubicBezTo>
                <a:cubicBezTo>
                  <a:pt x="1733776" y="171860"/>
                  <a:pt x="1732532" y="172109"/>
                  <a:pt x="1732035" y="173103"/>
                </a:cubicBezTo>
                <a:cubicBezTo>
                  <a:pt x="1731661" y="173103"/>
                  <a:pt x="1731102" y="173477"/>
                  <a:pt x="1730356" y="173601"/>
                </a:cubicBezTo>
                <a:cubicBezTo>
                  <a:pt x="1729236" y="173850"/>
                  <a:pt x="1729236" y="174409"/>
                  <a:pt x="1728366" y="174471"/>
                </a:cubicBezTo>
                <a:cubicBezTo>
                  <a:pt x="1727496" y="174596"/>
                  <a:pt x="1727433" y="174471"/>
                  <a:pt x="1725941" y="174720"/>
                </a:cubicBezTo>
                <a:cubicBezTo>
                  <a:pt x="1724511" y="174969"/>
                  <a:pt x="1724697" y="175280"/>
                  <a:pt x="1722770" y="175901"/>
                </a:cubicBezTo>
                <a:cubicBezTo>
                  <a:pt x="1723143" y="175653"/>
                  <a:pt x="1723081" y="175280"/>
                  <a:pt x="1722521" y="174782"/>
                </a:cubicBezTo>
                <a:lnTo>
                  <a:pt x="1722521" y="174596"/>
                </a:lnTo>
                <a:cubicBezTo>
                  <a:pt x="1722521" y="174596"/>
                  <a:pt x="1722895" y="174471"/>
                  <a:pt x="1723081" y="174409"/>
                </a:cubicBezTo>
                <a:cubicBezTo>
                  <a:pt x="1723454" y="174223"/>
                  <a:pt x="1723641" y="173787"/>
                  <a:pt x="1723516" y="173414"/>
                </a:cubicBezTo>
                <a:cubicBezTo>
                  <a:pt x="1723330" y="173041"/>
                  <a:pt x="1722957" y="172855"/>
                  <a:pt x="1722521" y="172979"/>
                </a:cubicBezTo>
                <a:cubicBezTo>
                  <a:pt x="1722397" y="172979"/>
                  <a:pt x="1722211" y="173103"/>
                  <a:pt x="1722024" y="173166"/>
                </a:cubicBezTo>
                <a:lnTo>
                  <a:pt x="1721962" y="173166"/>
                </a:lnTo>
                <a:cubicBezTo>
                  <a:pt x="1721091" y="172109"/>
                  <a:pt x="1719412" y="171860"/>
                  <a:pt x="1717485" y="171922"/>
                </a:cubicBezTo>
                <a:cubicBezTo>
                  <a:pt x="1717236" y="172730"/>
                  <a:pt x="1717485" y="172979"/>
                  <a:pt x="1717920" y="173041"/>
                </a:cubicBezTo>
                <a:cubicBezTo>
                  <a:pt x="1717671" y="173041"/>
                  <a:pt x="1717361" y="173103"/>
                  <a:pt x="1716925" y="173103"/>
                </a:cubicBezTo>
                <a:cubicBezTo>
                  <a:pt x="1716117" y="173103"/>
                  <a:pt x="1715993" y="173290"/>
                  <a:pt x="1714998" y="173414"/>
                </a:cubicBezTo>
                <a:cubicBezTo>
                  <a:pt x="1714376" y="175031"/>
                  <a:pt x="1712573" y="175715"/>
                  <a:pt x="1710770" y="174782"/>
                </a:cubicBezTo>
                <a:cubicBezTo>
                  <a:pt x="1710770" y="174223"/>
                  <a:pt x="1710894" y="173787"/>
                  <a:pt x="1711143" y="173539"/>
                </a:cubicBezTo>
                <a:cubicBezTo>
                  <a:pt x="1711081" y="173352"/>
                  <a:pt x="1711143" y="173041"/>
                  <a:pt x="1711205" y="172606"/>
                </a:cubicBezTo>
                <a:moveTo>
                  <a:pt x="1630001" y="192005"/>
                </a:moveTo>
                <a:cubicBezTo>
                  <a:pt x="1630747" y="191819"/>
                  <a:pt x="1631121" y="191321"/>
                  <a:pt x="1632364" y="190886"/>
                </a:cubicBezTo>
                <a:cubicBezTo>
                  <a:pt x="1633669" y="190451"/>
                  <a:pt x="1633918" y="190264"/>
                  <a:pt x="1635162" y="190016"/>
                </a:cubicBezTo>
                <a:cubicBezTo>
                  <a:pt x="1636343" y="189767"/>
                  <a:pt x="1636281" y="189518"/>
                  <a:pt x="1637587" y="188897"/>
                </a:cubicBezTo>
                <a:cubicBezTo>
                  <a:pt x="1638831" y="188275"/>
                  <a:pt x="1638768" y="188461"/>
                  <a:pt x="1640510" y="187591"/>
                </a:cubicBezTo>
                <a:cubicBezTo>
                  <a:pt x="1642188" y="186720"/>
                  <a:pt x="1641256" y="187715"/>
                  <a:pt x="1641691" y="188275"/>
                </a:cubicBezTo>
                <a:cubicBezTo>
                  <a:pt x="1642126" y="188897"/>
                  <a:pt x="1641193" y="188648"/>
                  <a:pt x="1640510" y="189207"/>
                </a:cubicBezTo>
                <a:cubicBezTo>
                  <a:pt x="1639826" y="189829"/>
                  <a:pt x="1639141" y="189767"/>
                  <a:pt x="1636965" y="190513"/>
                </a:cubicBezTo>
                <a:cubicBezTo>
                  <a:pt x="1634789" y="191321"/>
                  <a:pt x="1636032" y="190948"/>
                  <a:pt x="1634540" y="192068"/>
                </a:cubicBezTo>
                <a:cubicBezTo>
                  <a:pt x="1633110" y="193187"/>
                  <a:pt x="1632364" y="192938"/>
                  <a:pt x="1630561" y="193373"/>
                </a:cubicBezTo>
                <a:cubicBezTo>
                  <a:pt x="1629380" y="193684"/>
                  <a:pt x="1627204" y="194119"/>
                  <a:pt x="1626271" y="194306"/>
                </a:cubicBezTo>
                <a:cubicBezTo>
                  <a:pt x="1627390" y="193684"/>
                  <a:pt x="1629317" y="192192"/>
                  <a:pt x="1630001" y="192005"/>
                </a:cubicBezTo>
                <a:moveTo>
                  <a:pt x="1621545" y="198969"/>
                </a:moveTo>
                <a:cubicBezTo>
                  <a:pt x="1622540" y="198472"/>
                  <a:pt x="1623846" y="198285"/>
                  <a:pt x="1625151" y="197664"/>
                </a:cubicBezTo>
                <a:cubicBezTo>
                  <a:pt x="1626457" y="197104"/>
                  <a:pt x="1627576" y="196731"/>
                  <a:pt x="1628447" y="196109"/>
                </a:cubicBezTo>
                <a:cubicBezTo>
                  <a:pt x="1629317" y="195550"/>
                  <a:pt x="1629442" y="195550"/>
                  <a:pt x="1630561" y="195114"/>
                </a:cubicBezTo>
                <a:cubicBezTo>
                  <a:pt x="1631680" y="194679"/>
                  <a:pt x="1630934" y="196047"/>
                  <a:pt x="1630934" y="196047"/>
                </a:cubicBezTo>
                <a:cubicBezTo>
                  <a:pt x="1630934" y="196047"/>
                  <a:pt x="1631991" y="195860"/>
                  <a:pt x="1632737" y="195550"/>
                </a:cubicBezTo>
                <a:cubicBezTo>
                  <a:pt x="1633484" y="195176"/>
                  <a:pt x="1633794" y="194866"/>
                  <a:pt x="1634913" y="194679"/>
                </a:cubicBezTo>
                <a:cubicBezTo>
                  <a:pt x="1636032" y="194493"/>
                  <a:pt x="1636530" y="194493"/>
                  <a:pt x="1637587" y="194306"/>
                </a:cubicBezTo>
                <a:cubicBezTo>
                  <a:pt x="1638582" y="194119"/>
                  <a:pt x="1638706" y="193746"/>
                  <a:pt x="1639949" y="192689"/>
                </a:cubicBezTo>
                <a:cubicBezTo>
                  <a:pt x="1641256" y="191632"/>
                  <a:pt x="1641691" y="192316"/>
                  <a:pt x="1642561" y="192441"/>
                </a:cubicBezTo>
                <a:cubicBezTo>
                  <a:pt x="1643432" y="192441"/>
                  <a:pt x="1642623" y="193125"/>
                  <a:pt x="1642312" y="193311"/>
                </a:cubicBezTo>
                <a:cubicBezTo>
                  <a:pt x="1641940" y="193435"/>
                  <a:pt x="1641691" y="193560"/>
                  <a:pt x="1640820" y="194057"/>
                </a:cubicBezTo>
                <a:cubicBezTo>
                  <a:pt x="1639949" y="194555"/>
                  <a:pt x="1640323" y="194306"/>
                  <a:pt x="1639266" y="195114"/>
                </a:cubicBezTo>
                <a:cubicBezTo>
                  <a:pt x="1638271" y="195860"/>
                  <a:pt x="1637960" y="195612"/>
                  <a:pt x="1637711" y="195985"/>
                </a:cubicBezTo>
                <a:cubicBezTo>
                  <a:pt x="1637463" y="196296"/>
                  <a:pt x="1636094" y="196358"/>
                  <a:pt x="1634478" y="196544"/>
                </a:cubicBezTo>
                <a:cubicBezTo>
                  <a:pt x="1632800" y="196731"/>
                  <a:pt x="1633856" y="196793"/>
                  <a:pt x="1632364" y="197601"/>
                </a:cubicBezTo>
                <a:cubicBezTo>
                  <a:pt x="1630934" y="198348"/>
                  <a:pt x="1630001" y="198969"/>
                  <a:pt x="1629691" y="199031"/>
                </a:cubicBezTo>
                <a:cubicBezTo>
                  <a:pt x="1629442" y="199156"/>
                  <a:pt x="1629006" y="198721"/>
                  <a:pt x="1627887" y="198534"/>
                </a:cubicBezTo>
                <a:cubicBezTo>
                  <a:pt x="1626768" y="198348"/>
                  <a:pt x="1627887" y="199156"/>
                  <a:pt x="1627887" y="199591"/>
                </a:cubicBezTo>
                <a:cubicBezTo>
                  <a:pt x="1627887" y="200026"/>
                  <a:pt x="1627328" y="199840"/>
                  <a:pt x="1626955" y="200151"/>
                </a:cubicBezTo>
                <a:cubicBezTo>
                  <a:pt x="1626643" y="200524"/>
                  <a:pt x="1625587" y="200524"/>
                  <a:pt x="1624716" y="200524"/>
                </a:cubicBezTo>
                <a:cubicBezTo>
                  <a:pt x="1624343" y="200524"/>
                  <a:pt x="1623783" y="200151"/>
                  <a:pt x="1623162" y="200275"/>
                </a:cubicBezTo>
                <a:cubicBezTo>
                  <a:pt x="1622540" y="200337"/>
                  <a:pt x="1621794" y="200897"/>
                  <a:pt x="1620240" y="201643"/>
                </a:cubicBezTo>
                <a:cubicBezTo>
                  <a:pt x="1618685" y="202389"/>
                  <a:pt x="1617131" y="202700"/>
                  <a:pt x="1616820" y="202762"/>
                </a:cubicBezTo>
                <a:cubicBezTo>
                  <a:pt x="1615825" y="202824"/>
                  <a:pt x="1615701" y="201705"/>
                  <a:pt x="1615701" y="201705"/>
                </a:cubicBezTo>
                <a:cubicBezTo>
                  <a:pt x="1615701" y="201705"/>
                  <a:pt x="1616136" y="201394"/>
                  <a:pt x="1616509" y="201270"/>
                </a:cubicBezTo>
                <a:cubicBezTo>
                  <a:pt x="1616944" y="201208"/>
                  <a:pt x="1618187" y="200524"/>
                  <a:pt x="1618810" y="200462"/>
                </a:cubicBezTo>
                <a:cubicBezTo>
                  <a:pt x="1619369" y="200337"/>
                  <a:pt x="1620488" y="199467"/>
                  <a:pt x="1621545" y="198969"/>
                </a:cubicBezTo>
                <a:moveTo>
                  <a:pt x="1605939" y="202140"/>
                </a:moveTo>
                <a:cubicBezTo>
                  <a:pt x="1606871" y="201643"/>
                  <a:pt x="1607120" y="201394"/>
                  <a:pt x="1608052" y="200897"/>
                </a:cubicBezTo>
                <a:cubicBezTo>
                  <a:pt x="1609047" y="200337"/>
                  <a:pt x="1610167" y="199902"/>
                  <a:pt x="1611286" y="199405"/>
                </a:cubicBezTo>
                <a:cubicBezTo>
                  <a:pt x="1612405" y="198907"/>
                  <a:pt x="1614022" y="198223"/>
                  <a:pt x="1614768" y="198037"/>
                </a:cubicBezTo>
                <a:cubicBezTo>
                  <a:pt x="1615576" y="197850"/>
                  <a:pt x="1618125" y="196669"/>
                  <a:pt x="1618436" y="196980"/>
                </a:cubicBezTo>
                <a:cubicBezTo>
                  <a:pt x="1618685" y="197353"/>
                  <a:pt x="1616882" y="198721"/>
                  <a:pt x="1616882" y="198721"/>
                </a:cubicBezTo>
                <a:cubicBezTo>
                  <a:pt x="1615576" y="198721"/>
                  <a:pt x="1613524" y="199156"/>
                  <a:pt x="1612468" y="199840"/>
                </a:cubicBezTo>
                <a:cubicBezTo>
                  <a:pt x="1611410" y="200524"/>
                  <a:pt x="1611597" y="200586"/>
                  <a:pt x="1610664" y="201145"/>
                </a:cubicBezTo>
                <a:cubicBezTo>
                  <a:pt x="1609731" y="201643"/>
                  <a:pt x="1609359" y="201829"/>
                  <a:pt x="1608052" y="202265"/>
                </a:cubicBezTo>
                <a:cubicBezTo>
                  <a:pt x="1606809" y="202700"/>
                  <a:pt x="1607183" y="202762"/>
                  <a:pt x="1606374" y="203011"/>
                </a:cubicBezTo>
                <a:cubicBezTo>
                  <a:pt x="1605504" y="203260"/>
                  <a:pt x="1604944" y="202700"/>
                  <a:pt x="1605939" y="202140"/>
                </a:cubicBezTo>
                <a:moveTo>
                  <a:pt x="1597420" y="204379"/>
                </a:moveTo>
                <a:cubicBezTo>
                  <a:pt x="1597420" y="204379"/>
                  <a:pt x="1597794" y="204254"/>
                  <a:pt x="1598042" y="204192"/>
                </a:cubicBezTo>
                <a:lnTo>
                  <a:pt x="1598042" y="204379"/>
                </a:lnTo>
                <a:cubicBezTo>
                  <a:pt x="1598042" y="205871"/>
                  <a:pt x="1596799" y="205933"/>
                  <a:pt x="1595431" y="206058"/>
                </a:cubicBezTo>
                <a:cubicBezTo>
                  <a:pt x="1595306" y="205871"/>
                  <a:pt x="1595244" y="205747"/>
                  <a:pt x="1595182" y="205560"/>
                </a:cubicBezTo>
                <a:cubicBezTo>
                  <a:pt x="1595804" y="204938"/>
                  <a:pt x="1596612" y="204627"/>
                  <a:pt x="1597483" y="204379"/>
                </a:cubicBezTo>
                <a:moveTo>
                  <a:pt x="1592446" y="206679"/>
                </a:moveTo>
                <a:cubicBezTo>
                  <a:pt x="1592819" y="206493"/>
                  <a:pt x="1593193" y="206306"/>
                  <a:pt x="1593628" y="206182"/>
                </a:cubicBezTo>
                <a:cubicBezTo>
                  <a:pt x="1593939" y="206120"/>
                  <a:pt x="1594187" y="205995"/>
                  <a:pt x="1594498" y="205871"/>
                </a:cubicBezTo>
                <a:cubicBezTo>
                  <a:pt x="1594623" y="206120"/>
                  <a:pt x="1594747" y="206368"/>
                  <a:pt x="1594933" y="206617"/>
                </a:cubicBezTo>
                <a:lnTo>
                  <a:pt x="1594685" y="206493"/>
                </a:lnTo>
                <a:cubicBezTo>
                  <a:pt x="1593939" y="206679"/>
                  <a:pt x="1593628" y="207301"/>
                  <a:pt x="1592446" y="207052"/>
                </a:cubicBezTo>
                <a:lnTo>
                  <a:pt x="1592446" y="206617"/>
                </a:lnTo>
                <a:close/>
                <a:moveTo>
                  <a:pt x="1595244" y="218306"/>
                </a:moveTo>
                <a:lnTo>
                  <a:pt x="1599161" y="218306"/>
                </a:lnTo>
                <a:cubicBezTo>
                  <a:pt x="1600280" y="214700"/>
                  <a:pt x="1604881" y="217249"/>
                  <a:pt x="1605317" y="213768"/>
                </a:cubicBezTo>
                <a:cubicBezTo>
                  <a:pt x="1606250" y="213768"/>
                  <a:pt x="1606747" y="214203"/>
                  <a:pt x="1606996" y="214887"/>
                </a:cubicBezTo>
                <a:cubicBezTo>
                  <a:pt x="1618436" y="206555"/>
                  <a:pt x="1631493" y="200026"/>
                  <a:pt x="1647224" y="195923"/>
                </a:cubicBezTo>
                <a:cubicBezTo>
                  <a:pt x="1653007" y="191943"/>
                  <a:pt x="1660903" y="188088"/>
                  <a:pt x="1669546" y="188710"/>
                </a:cubicBezTo>
                <a:cubicBezTo>
                  <a:pt x="1672593" y="188213"/>
                  <a:pt x="1672779" y="183114"/>
                  <a:pt x="1676821" y="185352"/>
                </a:cubicBezTo>
                <a:cubicBezTo>
                  <a:pt x="1677380" y="181746"/>
                  <a:pt x="1682044" y="184731"/>
                  <a:pt x="1682976" y="185850"/>
                </a:cubicBezTo>
                <a:cubicBezTo>
                  <a:pt x="1684220" y="185788"/>
                  <a:pt x="1685028" y="185352"/>
                  <a:pt x="1686023" y="185042"/>
                </a:cubicBezTo>
                <a:cubicBezTo>
                  <a:pt x="1686148" y="184917"/>
                  <a:pt x="1686334" y="184793"/>
                  <a:pt x="1686520" y="184606"/>
                </a:cubicBezTo>
                <a:cubicBezTo>
                  <a:pt x="1687018" y="184171"/>
                  <a:pt x="1687391" y="184233"/>
                  <a:pt x="1688075" y="184047"/>
                </a:cubicBezTo>
                <a:cubicBezTo>
                  <a:pt x="1688759" y="183922"/>
                  <a:pt x="1688759" y="184047"/>
                  <a:pt x="1689691" y="183736"/>
                </a:cubicBezTo>
                <a:cubicBezTo>
                  <a:pt x="1690624" y="183363"/>
                  <a:pt x="1690935" y="182803"/>
                  <a:pt x="1691868" y="182368"/>
                </a:cubicBezTo>
                <a:cubicBezTo>
                  <a:pt x="1692800" y="181933"/>
                  <a:pt x="1692862" y="182244"/>
                  <a:pt x="1692862" y="182244"/>
                </a:cubicBezTo>
                <a:cubicBezTo>
                  <a:pt x="1692862" y="182244"/>
                  <a:pt x="1695287" y="181497"/>
                  <a:pt x="1696407" y="181373"/>
                </a:cubicBezTo>
                <a:cubicBezTo>
                  <a:pt x="1697526" y="181311"/>
                  <a:pt x="1697775" y="180876"/>
                  <a:pt x="1698147" y="180627"/>
                </a:cubicBezTo>
                <a:cubicBezTo>
                  <a:pt x="1698521" y="180378"/>
                  <a:pt x="1699702" y="179756"/>
                  <a:pt x="1699702" y="179756"/>
                </a:cubicBezTo>
                <a:cubicBezTo>
                  <a:pt x="1699702" y="179756"/>
                  <a:pt x="1700821" y="179259"/>
                  <a:pt x="1701505" y="179010"/>
                </a:cubicBezTo>
                <a:cubicBezTo>
                  <a:pt x="1702189" y="178699"/>
                  <a:pt x="1702563" y="178015"/>
                  <a:pt x="1702438" y="177705"/>
                </a:cubicBezTo>
                <a:cubicBezTo>
                  <a:pt x="1702376" y="177332"/>
                  <a:pt x="1701443" y="177767"/>
                  <a:pt x="1701443" y="177767"/>
                </a:cubicBezTo>
                <a:cubicBezTo>
                  <a:pt x="1701443" y="177767"/>
                  <a:pt x="1700572" y="177953"/>
                  <a:pt x="1699702" y="178140"/>
                </a:cubicBezTo>
                <a:cubicBezTo>
                  <a:pt x="1698832" y="178264"/>
                  <a:pt x="1698645" y="178015"/>
                  <a:pt x="1696780" y="178389"/>
                </a:cubicBezTo>
                <a:cubicBezTo>
                  <a:pt x="1695661" y="178575"/>
                  <a:pt x="1694541" y="179072"/>
                  <a:pt x="1693671" y="179383"/>
                </a:cubicBezTo>
                <a:cubicBezTo>
                  <a:pt x="1693858" y="179197"/>
                  <a:pt x="1694044" y="178886"/>
                  <a:pt x="1694169" y="178575"/>
                </a:cubicBezTo>
                <a:cubicBezTo>
                  <a:pt x="1693298" y="178575"/>
                  <a:pt x="1692241" y="178513"/>
                  <a:pt x="1692490" y="179756"/>
                </a:cubicBezTo>
                <a:cubicBezTo>
                  <a:pt x="1692179" y="179570"/>
                  <a:pt x="1689381" y="181373"/>
                  <a:pt x="1689381" y="181373"/>
                </a:cubicBezTo>
                <a:cubicBezTo>
                  <a:pt x="1689381" y="181373"/>
                  <a:pt x="1687640" y="182617"/>
                  <a:pt x="1687143" y="182928"/>
                </a:cubicBezTo>
                <a:cubicBezTo>
                  <a:pt x="1686583" y="183301"/>
                  <a:pt x="1685650" y="183301"/>
                  <a:pt x="1685215" y="182865"/>
                </a:cubicBezTo>
                <a:cubicBezTo>
                  <a:pt x="1684780" y="182430"/>
                  <a:pt x="1686085" y="182244"/>
                  <a:pt x="1687453" y="181373"/>
                </a:cubicBezTo>
                <a:cubicBezTo>
                  <a:pt x="1687702" y="181249"/>
                  <a:pt x="1687889" y="181124"/>
                  <a:pt x="1687951" y="181062"/>
                </a:cubicBezTo>
                <a:cubicBezTo>
                  <a:pt x="1687827" y="181124"/>
                  <a:pt x="1687702" y="181187"/>
                  <a:pt x="1687827" y="181062"/>
                </a:cubicBezTo>
                <a:cubicBezTo>
                  <a:pt x="1688137" y="180689"/>
                  <a:pt x="1688386" y="180192"/>
                  <a:pt x="1688945" y="179259"/>
                </a:cubicBezTo>
                <a:cubicBezTo>
                  <a:pt x="1689443" y="178264"/>
                  <a:pt x="1689629" y="178637"/>
                  <a:pt x="1691060" y="178264"/>
                </a:cubicBezTo>
                <a:cubicBezTo>
                  <a:pt x="1692552" y="177953"/>
                  <a:pt x="1692800" y="177580"/>
                  <a:pt x="1693298" y="177518"/>
                </a:cubicBezTo>
                <a:cubicBezTo>
                  <a:pt x="1693858" y="177456"/>
                  <a:pt x="1694417" y="176772"/>
                  <a:pt x="1695474" y="176337"/>
                </a:cubicBezTo>
                <a:cubicBezTo>
                  <a:pt x="1696531" y="175901"/>
                  <a:pt x="1697215" y="176212"/>
                  <a:pt x="1698210" y="176026"/>
                </a:cubicBezTo>
                <a:cubicBezTo>
                  <a:pt x="1699267" y="175901"/>
                  <a:pt x="1702003" y="175653"/>
                  <a:pt x="1702563" y="175280"/>
                </a:cubicBezTo>
                <a:cubicBezTo>
                  <a:pt x="1703060" y="174907"/>
                  <a:pt x="1704365" y="174534"/>
                  <a:pt x="1705485" y="174409"/>
                </a:cubicBezTo>
                <a:cubicBezTo>
                  <a:pt x="1706604" y="174347"/>
                  <a:pt x="1706604" y="174534"/>
                  <a:pt x="1705982" y="175466"/>
                </a:cubicBezTo>
                <a:cubicBezTo>
                  <a:pt x="1705360" y="176399"/>
                  <a:pt x="1706169" y="176150"/>
                  <a:pt x="1706480" y="176026"/>
                </a:cubicBezTo>
                <a:cubicBezTo>
                  <a:pt x="1706852" y="176026"/>
                  <a:pt x="1707723" y="175466"/>
                  <a:pt x="1708345" y="175466"/>
                </a:cubicBezTo>
                <a:cubicBezTo>
                  <a:pt x="1708905" y="175466"/>
                  <a:pt x="1709028" y="175777"/>
                  <a:pt x="1708656" y="176150"/>
                </a:cubicBezTo>
                <a:cubicBezTo>
                  <a:pt x="1708345" y="176461"/>
                  <a:pt x="1707599" y="177021"/>
                  <a:pt x="1707972" y="177456"/>
                </a:cubicBezTo>
                <a:cubicBezTo>
                  <a:pt x="1708345" y="177891"/>
                  <a:pt x="1708843" y="177269"/>
                  <a:pt x="1709526" y="177083"/>
                </a:cubicBezTo>
                <a:cubicBezTo>
                  <a:pt x="1710210" y="176896"/>
                  <a:pt x="1711330" y="176399"/>
                  <a:pt x="1711578" y="176399"/>
                </a:cubicBezTo>
                <a:cubicBezTo>
                  <a:pt x="1711827" y="176399"/>
                  <a:pt x="1712449" y="176585"/>
                  <a:pt x="1713319" y="176399"/>
                </a:cubicBezTo>
                <a:cubicBezTo>
                  <a:pt x="1714190" y="176212"/>
                  <a:pt x="1713941" y="176399"/>
                  <a:pt x="1714874" y="175964"/>
                </a:cubicBezTo>
                <a:cubicBezTo>
                  <a:pt x="1715806" y="175528"/>
                  <a:pt x="1716179" y="175342"/>
                  <a:pt x="1716677" y="175093"/>
                </a:cubicBezTo>
                <a:cubicBezTo>
                  <a:pt x="1717174" y="174844"/>
                  <a:pt x="1717982" y="174658"/>
                  <a:pt x="1719102" y="174534"/>
                </a:cubicBezTo>
                <a:cubicBezTo>
                  <a:pt x="1719226" y="174534"/>
                  <a:pt x="1719350" y="174409"/>
                  <a:pt x="1719537" y="174409"/>
                </a:cubicBezTo>
                <a:cubicBezTo>
                  <a:pt x="1719599" y="174720"/>
                  <a:pt x="1719848" y="174969"/>
                  <a:pt x="1720158" y="174969"/>
                </a:cubicBezTo>
                <a:cubicBezTo>
                  <a:pt x="1720283" y="174969"/>
                  <a:pt x="1720345" y="174969"/>
                  <a:pt x="1720470" y="174969"/>
                </a:cubicBezTo>
                <a:lnTo>
                  <a:pt x="1720470" y="175218"/>
                </a:lnTo>
                <a:cubicBezTo>
                  <a:pt x="1717609" y="176026"/>
                  <a:pt x="1719661" y="176523"/>
                  <a:pt x="1721402" y="176337"/>
                </a:cubicBezTo>
                <a:cubicBezTo>
                  <a:pt x="1722024" y="176212"/>
                  <a:pt x="1722521" y="176026"/>
                  <a:pt x="1722957" y="175901"/>
                </a:cubicBezTo>
                <a:cubicBezTo>
                  <a:pt x="1722583" y="176212"/>
                  <a:pt x="1722024" y="176337"/>
                  <a:pt x="1721402" y="176337"/>
                </a:cubicBezTo>
                <a:cubicBezTo>
                  <a:pt x="1719102" y="176958"/>
                  <a:pt x="1715931" y="177580"/>
                  <a:pt x="1715931" y="177580"/>
                </a:cubicBezTo>
                <a:cubicBezTo>
                  <a:pt x="1715931" y="177580"/>
                  <a:pt x="1714500" y="177953"/>
                  <a:pt x="1713878" y="178015"/>
                </a:cubicBezTo>
                <a:cubicBezTo>
                  <a:pt x="1713257" y="178140"/>
                  <a:pt x="1713195" y="178264"/>
                  <a:pt x="1712014" y="178699"/>
                </a:cubicBezTo>
                <a:cubicBezTo>
                  <a:pt x="1710770" y="179135"/>
                  <a:pt x="1710956" y="178886"/>
                  <a:pt x="1710272" y="179135"/>
                </a:cubicBezTo>
                <a:cubicBezTo>
                  <a:pt x="1709961" y="179259"/>
                  <a:pt x="1709713" y="179383"/>
                  <a:pt x="1709464" y="179446"/>
                </a:cubicBezTo>
                <a:cubicBezTo>
                  <a:pt x="1710024" y="179135"/>
                  <a:pt x="1710521" y="178886"/>
                  <a:pt x="1711019" y="178575"/>
                </a:cubicBezTo>
                <a:cubicBezTo>
                  <a:pt x="1706542" y="179197"/>
                  <a:pt x="1700697" y="178326"/>
                  <a:pt x="1699267" y="181995"/>
                </a:cubicBezTo>
                <a:cubicBezTo>
                  <a:pt x="1699142" y="181995"/>
                  <a:pt x="1698272" y="182865"/>
                  <a:pt x="1697153" y="183363"/>
                </a:cubicBezTo>
                <a:cubicBezTo>
                  <a:pt x="1696034" y="183922"/>
                  <a:pt x="1695101" y="183922"/>
                  <a:pt x="1692552" y="184668"/>
                </a:cubicBezTo>
                <a:cubicBezTo>
                  <a:pt x="1690935" y="185104"/>
                  <a:pt x="1688386" y="186036"/>
                  <a:pt x="1686769" y="186720"/>
                </a:cubicBezTo>
                <a:cubicBezTo>
                  <a:pt x="1681919" y="189207"/>
                  <a:pt x="1675142" y="189767"/>
                  <a:pt x="1671909" y="193746"/>
                </a:cubicBezTo>
                <a:cubicBezTo>
                  <a:pt x="1659038" y="197042"/>
                  <a:pt x="1648344" y="202513"/>
                  <a:pt x="1636157" y="206493"/>
                </a:cubicBezTo>
                <a:cubicBezTo>
                  <a:pt x="1634727" y="208855"/>
                  <a:pt x="1631991" y="209913"/>
                  <a:pt x="1630250" y="211840"/>
                </a:cubicBezTo>
                <a:cubicBezTo>
                  <a:pt x="1630001" y="212027"/>
                  <a:pt x="1629629" y="212089"/>
                  <a:pt x="1629255" y="212213"/>
                </a:cubicBezTo>
                <a:cubicBezTo>
                  <a:pt x="1628820" y="212337"/>
                  <a:pt x="1628322" y="212462"/>
                  <a:pt x="1627825" y="212773"/>
                </a:cubicBezTo>
                <a:cubicBezTo>
                  <a:pt x="1626706" y="212897"/>
                  <a:pt x="1627825" y="210783"/>
                  <a:pt x="1626643" y="211032"/>
                </a:cubicBezTo>
                <a:cubicBezTo>
                  <a:pt x="1621421" y="212711"/>
                  <a:pt x="1617815" y="216006"/>
                  <a:pt x="1612716" y="217685"/>
                </a:cubicBezTo>
                <a:lnTo>
                  <a:pt x="1612716" y="217871"/>
                </a:lnTo>
                <a:cubicBezTo>
                  <a:pt x="1612716" y="217871"/>
                  <a:pt x="1612156" y="218058"/>
                  <a:pt x="1611846" y="218120"/>
                </a:cubicBezTo>
                <a:cubicBezTo>
                  <a:pt x="1611597" y="218120"/>
                  <a:pt x="1611348" y="218244"/>
                  <a:pt x="1611038" y="218306"/>
                </a:cubicBezTo>
                <a:lnTo>
                  <a:pt x="1611038" y="218306"/>
                </a:lnTo>
                <a:cubicBezTo>
                  <a:pt x="1611038" y="218306"/>
                  <a:pt x="1610975" y="218306"/>
                  <a:pt x="1610913" y="218306"/>
                </a:cubicBezTo>
                <a:cubicBezTo>
                  <a:pt x="1610789" y="218306"/>
                  <a:pt x="1610726" y="218306"/>
                  <a:pt x="1610602" y="218369"/>
                </a:cubicBezTo>
                <a:cubicBezTo>
                  <a:pt x="1610602" y="218369"/>
                  <a:pt x="1610540" y="218431"/>
                  <a:pt x="1610477" y="218493"/>
                </a:cubicBezTo>
                <a:cubicBezTo>
                  <a:pt x="1600903" y="222348"/>
                  <a:pt x="1592011" y="227073"/>
                  <a:pt x="1582560" y="231053"/>
                </a:cubicBezTo>
                <a:cubicBezTo>
                  <a:pt x="1582560" y="224711"/>
                  <a:pt x="1592633" y="223654"/>
                  <a:pt x="1595369" y="218306"/>
                </a:cubicBezTo>
                <a:moveTo>
                  <a:pt x="1692862" y="179694"/>
                </a:moveTo>
                <a:cubicBezTo>
                  <a:pt x="1692862" y="179694"/>
                  <a:pt x="1693236" y="179508"/>
                  <a:pt x="1693484" y="179446"/>
                </a:cubicBezTo>
                <a:cubicBezTo>
                  <a:pt x="1693298" y="179570"/>
                  <a:pt x="1693111" y="179694"/>
                  <a:pt x="1692862" y="179694"/>
                </a:cubicBezTo>
                <a:moveTo>
                  <a:pt x="1698396" y="189518"/>
                </a:moveTo>
                <a:cubicBezTo>
                  <a:pt x="1698396" y="189518"/>
                  <a:pt x="1698210" y="189705"/>
                  <a:pt x="1698024" y="189829"/>
                </a:cubicBezTo>
                <a:cubicBezTo>
                  <a:pt x="1697899" y="189829"/>
                  <a:pt x="1697650" y="190016"/>
                  <a:pt x="1697464" y="190140"/>
                </a:cubicBezTo>
                <a:cubicBezTo>
                  <a:pt x="1697278" y="190202"/>
                  <a:pt x="1697029" y="190264"/>
                  <a:pt x="1696904" y="190327"/>
                </a:cubicBezTo>
                <a:cubicBezTo>
                  <a:pt x="1696283" y="190451"/>
                  <a:pt x="1695474" y="190513"/>
                  <a:pt x="1695536" y="190327"/>
                </a:cubicBezTo>
                <a:cubicBezTo>
                  <a:pt x="1695599" y="189954"/>
                  <a:pt x="1695785" y="189083"/>
                  <a:pt x="1695785" y="189083"/>
                </a:cubicBezTo>
                <a:cubicBezTo>
                  <a:pt x="1695971" y="189083"/>
                  <a:pt x="1696096" y="189021"/>
                  <a:pt x="1696283" y="188897"/>
                </a:cubicBezTo>
                <a:cubicBezTo>
                  <a:pt x="1696469" y="188897"/>
                  <a:pt x="1696593" y="188772"/>
                  <a:pt x="1696780" y="188710"/>
                </a:cubicBezTo>
                <a:cubicBezTo>
                  <a:pt x="1696780" y="188648"/>
                  <a:pt x="1696904" y="188648"/>
                  <a:pt x="1697029" y="188586"/>
                </a:cubicBezTo>
                <a:cubicBezTo>
                  <a:pt x="1697215" y="188523"/>
                  <a:pt x="1697401" y="188461"/>
                  <a:pt x="1697526" y="188461"/>
                </a:cubicBezTo>
                <a:cubicBezTo>
                  <a:pt x="1698024" y="188399"/>
                  <a:pt x="1698396" y="188834"/>
                  <a:pt x="1698396" y="189518"/>
                </a:cubicBezTo>
                <a:moveTo>
                  <a:pt x="1684406" y="193373"/>
                </a:moveTo>
                <a:cubicBezTo>
                  <a:pt x="1683350" y="193560"/>
                  <a:pt x="1683039" y="193373"/>
                  <a:pt x="1682852" y="193125"/>
                </a:cubicBezTo>
                <a:cubicBezTo>
                  <a:pt x="1682665" y="192876"/>
                  <a:pt x="1683101" y="192316"/>
                  <a:pt x="1683723" y="191881"/>
                </a:cubicBezTo>
                <a:cubicBezTo>
                  <a:pt x="1684282" y="191446"/>
                  <a:pt x="1684531" y="192005"/>
                  <a:pt x="1684904" y="192192"/>
                </a:cubicBezTo>
                <a:cubicBezTo>
                  <a:pt x="1685277" y="192316"/>
                  <a:pt x="1684718" y="193311"/>
                  <a:pt x="1684406" y="193373"/>
                </a:cubicBezTo>
                <a:moveTo>
                  <a:pt x="1677132" y="195985"/>
                </a:moveTo>
                <a:cubicBezTo>
                  <a:pt x="1677132" y="195985"/>
                  <a:pt x="1676199" y="196482"/>
                  <a:pt x="1675950" y="196980"/>
                </a:cubicBezTo>
                <a:cubicBezTo>
                  <a:pt x="1675826" y="197104"/>
                  <a:pt x="1675764" y="197166"/>
                  <a:pt x="1675639" y="197228"/>
                </a:cubicBezTo>
                <a:cubicBezTo>
                  <a:pt x="1675080" y="197477"/>
                  <a:pt x="1673961" y="197539"/>
                  <a:pt x="1673774" y="197415"/>
                </a:cubicBezTo>
                <a:cubicBezTo>
                  <a:pt x="1673650" y="197290"/>
                  <a:pt x="1673525" y="197104"/>
                  <a:pt x="1673401" y="196917"/>
                </a:cubicBezTo>
                <a:cubicBezTo>
                  <a:pt x="1673712" y="196358"/>
                  <a:pt x="1674147" y="195736"/>
                  <a:pt x="1674334" y="195425"/>
                </a:cubicBezTo>
                <a:cubicBezTo>
                  <a:pt x="1674396" y="195425"/>
                  <a:pt x="1674396" y="195301"/>
                  <a:pt x="1674458" y="195425"/>
                </a:cubicBezTo>
                <a:cubicBezTo>
                  <a:pt x="1674583" y="195363"/>
                  <a:pt x="1674707" y="195301"/>
                  <a:pt x="1674893" y="195239"/>
                </a:cubicBezTo>
                <a:cubicBezTo>
                  <a:pt x="1675391" y="195301"/>
                  <a:pt x="1676075" y="195736"/>
                  <a:pt x="1677132" y="196047"/>
                </a:cubicBezTo>
                <a:moveTo>
                  <a:pt x="1669733" y="197539"/>
                </a:moveTo>
                <a:cubicBezTo>
                  <a:pt x="1669733" y="197539"/>
                  <a:pt x="1669546" y="197912"/>
                  <a:pt x="1669484" y="198099"/>
                </a:cubicBezTo>
                <a:cubicBezTo>
                  <a:pt x="1668675" y="198658"/>
                  <a:pt x="1668116" y="199031"/>
                  <a:pt x="1667245" y="199405"/>
                </a:cubicBezTo>
                <a:cubicBezTo>
                  <a:pt x="1666375" y="199715"/>
                  <a:pt x="1666002" y="200088"/>
                  <a:pt x="1665815" y="200275"/>
                </a:cubicBezTo>
                <a:cubicBezTo>
                  <a:pt x="1665815" y="200275"/>
                  <a:pt x="1665815" y="200275"/>
                  <a:pt x="1665753" y="200275"/>
                </a:cubicBezTo>
                <a:cubicBezTo>
                  <a:pt x="1665753" y="200275"/>
                  <a:pt x="1665878" y="198969"/>
                  <a:pt x="1666127" y="198907"/>
                </a:cubicBezTo>
                <a:cubicBezTo>
                  <a:pt x="1666313" y="198783"/>
                  <a:pt x="1666811" y="198410"/>
                  <a:pt x="1667308" y="197974"/>
                </a:cubicBezTo>
                <a:cubicBezTo>
                  <a:pt x="1667494" y="197912"/>
                  <a:pt x="1667557" y="197850"/>
                  <a:pt x="1667619" y="197788"/>
                </a:cubicBezTo>
                <a:cubicBezTo>
                  <a:pt x="1667619" y="197788"/>
                  <a:pt x="1667743" y="197664"/>
                  <a:pt x="1667929" y="197601"/>
                </a:cubicBezTo>
                <a:cubicBezTo>
                  <a:pt x="1667992" y="197601"/>
                  <a:pt x="1668054" y="197601"/>
                  <a:pt x="1668178" y="197539"/>
                </a:cubicBezTo>
                <a:cubicBezTo>
                  <a:pt x="1668675" y="197477"/>
                  <a:pt x="1669360" y="197415"/>
                  <a:pt x="1669733" y="197539"/>
                </a:cubicBezTo>
                <a:moveTo>
                  <a:pt x="1660531" y="201519"/>
                </a:moveTo>
                <a:cubicBezTo>
                  <a:pt x="1660406" y="203633"/>
                  <a:pt x="1658230" y="203757"/>
                  <a:pt x="1656613" y="204379"/>
                </a:cubicBezTo>
                <a:cubicBezTo>
                  <a:pt x="1657484" y="202949"/>
                  <a:pt x="1658540" y="201767"/>
                  <a:pt x="1660531" y="201519"/>
                </a:cubicBezTo>
                <a:moveTo>
                  <a:pt x="1653318" y="204814"/>
                </a:moveTo>
                <a:cubicBezTo>
                  <a:pt x="1652821" y="205684"/>
                  <a:pt x="1651888" y="206058"/>
                  <a:pt x="1650520" y="205995"/>
                </a:cubicBezTo>
                <a:cubicBezTo>
                  <a:pt x="1651017" y="205125"/>
                  <a:pt x="1651950" y="204752"/>
                  <a:pt x="1653318" y="204814"/>
                </a:cubicBezTo>
                <a:moveTo>
                  <a:pt x="1628696" y="214389"/>
                </a:moveTo>
                <a:cubicBezTo>
                  <a:pt x="1628696" y="214389"/>
                  <a:pt x="1629193" y="214141"/>
                  <a:pt x="1629566" y="214078"/>
                </a:cubicBezTo>
                <a:cubicBezTo>
                  <a:pt x="1630188" y="213892"/>
                  <a:pt x="1630810" y="213768"/>
                  <a:pt x="1631431" y="213270"/>
                </a:cubicBezTo>
                <a:cubicBezTo>
                  <a:pt x="1631431" y="213270"/>
                  <a:pt x="1631431" y="213270"/>
                  <a:pt x="1631431" y="213208"/>
                </a:cubicBezTo>
                <a:lnTo>
                  <a:pt x="1631556" y="213332"/>
                </a:lnTo>
                <a:cubicBezTo>
                  <a:pt x="1637338" y="211467"/>
                  <a:pt x="1641815" y="208234"/>
                  <a:pt x="1648282" y="207115"/>
                </a:cubicBezTo>
                <a:cubicBezTo>
                  <a:pt x="1648033" y="210410"/>
                  <a:pt x="1642686" y="208607"/>
                  <a:pt x="1642126" y="211591"/>
                </a:cubicBezTo>
                <a:cubicBezTo>
                  <a:pt x="1634230" y="212897"/>
                  <a:pt x="1630499" y="218306"/>
                  <a:pt x="1622042" y="218866"/>
                </a:cubicBezTo>
                <a:cubicBezTo>
                  <a:pt x="1623597" y="216752"/>
                  <a:pt x="1627390" y="216752"/>
                  <a:pt x="1628758" y="214451"/>
                </a:cubicBezTo>
                <a:lnTo>
                  <a:pt x="1628758" y="214451"/>
                </a:lnTo>
                <a:close/>
                <a:moveTo>
                  <a:pt x="1618125" y="219985"/>
                </a:moveTo>
                <a:cubicBezTo>
                  <a:pt x="1616944" y="220110"/>
                  <a:pt x="1616198" y="220607"/>
                  <a:pt x="1615887" y="221664"/>
                </a:cubicBezTo>
                <a:cubicBezTo>
                  <a:pt x="1616011" y="221788"/>
                  <a:pt x="1616198" y="221913"/>
                  <a:pt x="1616385" y="221975"/>
                </a:cubicBezTo>
                <a:cubicBezTo>
                  <a:pt x="1615762" y="222224"/>
                  <a:pt x="1614457" y="222845"/>
                  <a:pt x="1614457" y="222845"/>
                </a:cubicBezTo>
                <a:cubicBezTo>
                  <a:pt x="1613897" y="223094"/>
                  <a:pt x="1612156" y="224524"/>
                  <a:pt x="1610602" y="224773"/>
                </a:cubicBezTo>
                <a:cubicBezTo>
                  <a:pt x="1609047" y="225022"/>
                  <a:pt x="1607929" y="225084"/>
                  <a:pt x="1607555" y="225643"/>
                </a:cubicBezTo>
                <a:cubicBezTo>
                  <a:pt x="1607244" y="226141"/>
                  <a:pt x="1605752" y="227136"/>
                  <a:pt x="1604135" y="228193"/>
                </a:cubicBezTo>
                <a:cubicBezTo>
                  <a:pt x="1602519" y="229250"/>
                  <a:pt x="1602146" y="229996"/>
                  <a:pt x="1600840" y="230369"/>
                </a:cubicBezTo>
                <a:cubicBezTo>
                  <a:pt x="1599596" y="230680"/>
                  <a:pt x="1599161" y="231053"/>
                  <a:pt x="1598104" y="231364"/>
                </a:cubicBezTo>
                <a:cubicBezTo>
                  <a:pt x="1597048" y="231737"/>
                  <a:pt x="1595058" y="232918"/>
                  <a:pt x="1596302" y="231737"/>
                </a:cubicBezTo>
                <a:cubicBezTo>
                  <a:pt x="1597483" y="230555"/>
                  <a:pt x="1598104" y="230369"/>
                  <a:pt x="1599721" y="229063"/>
                </a:cubicBezTo>
                <a:cubicBezTo>
                  <a:pt x="1601400" y="227757"/>
                  <a:pt x="1601400" y="227571"/>
                  <a:pt x="1602830" y="226763"/>
                </a:cubicBezTo>
                <a:cubicBezTo>
                  <a:pt x="1604322" y="225892"/>
                  <a:pt x="1604384" y="225892"/>
                  <a:pt x="1605317" y="225519"/>
                </a:cubicBezTo>
                <a:cubicBezTo>
                  <a:pt x="1606312" y="225208"/>
                  <a:pt x="1607431" y="224773"/>
                  <a:pt x="1607929" y="224524"/>
                </a:cubicBezTo>
                <a:cubicBezTo>
                  <a:pt x="1608426" y="224213"/>
                  <a:pt x="1609731" y="223965"/>
                  <a:pt x="1611038" y="223094"/>
                </a:cubicBezTo>
                <a:cubicBezTo>
                  <a:pt x="1612343" y="222286"/>
                  <a:pt x="1612840" y="221913"/>
                  <a:pt x="1613711" y="221540"/>
                </a:cubicBezTo>
                <a:cubicBezTo>
                  <a:pt x="1614581" y="221229"/>
                  <a:pt x="1614706" y="220980"/>
                  <a:pt x="1615762" y="220731"/>
                </a:cubicBezTo>
                <a:cubicBezTo>
                  <a:pt x="1616820" y="220420"/>
                  <a:pt x="1617503" y="219612"/>
                  <a:pt x="1617939" y="219861"/>
                </a:cubicBezTo>
                <a:cubicBezTo>
                  <a:pt x="1618001" y="219861"/>
                  <a:pt x="1618064" y="219861"/>
                  <a:pt x="1618125" y="219985"/>
                </a:cubicBezTo>
                <a:cubicBezTo>
                  <a:pt x="1618623" y="219861"/>
                  <a:pt x="1619182" y="219923"/>
                  <a:pt x="1619804" y="219985"/>
                </a:cubicBezTo>
                <a:cubicBezTo>
                  <a:pt x="1619618" y="221353"/>
                  <a:pt x="1617752" y="222410"/>
                  <a:pt x="1616447" y="221975"/>
                </a:cubicBezTo>
                <a:cubicBezTo>
                  <a:pt x="1616571" y="221975"/>
                  <a:pt x="1616633" y="221851"/>
                  <a:pt x="1616695" y="221851"/>
                </a:cubicBezTo>
                <a:cubicBezTo>
                  <a:pt x="1617069" y="221726"/>
                  <a:pt x="1617566" y="221415"/>
                  <a:pt x="1618685" y="221042"/>
                </a:cubicBezTo>
                <a:cubicBezTo>
                  <a:pt x="1619680" y="220794"/>
                  <a:pt x="1618685" y="220234"/>
                  <a:pt x="1618125" y="219985"/>
                </a:cubicBezTo>
                <a:moveTo>
                  <a:pt x="1610789" y="219239"/>
                </a:moveTo>
                <a:cubicBezTo>
                  <a:pt x="1611099" y="219115"/>
                  <a:pt x="1611410" y="219053"/>
                  <a:pt x="1611784" y="218990"/>
                </a:cubicBezTo>
                <a:cubicBezTo>
                  <a:pt x="1612032" y="218990"/>
                  <a:pt x="1612281" y="218866"/>
                  <a:pt x="1612530" y="218804"/>
                </a:cubicBezTo>
                <a:lnTo>
                  <a:pt x="1612530" y="218804"/>
                </a:lnTo>
                <a:cubicBezTo>
                  <a:pt x="1613711" y="219239"/>
                  <a:pt x="1611784" y="220980"/>
                  <a:pt x="1610291" y="220483"/>
                </a:cubicBezTo>
                <a:cubicBezTo>
                  <a:pt x="1610291" y="219923"/>
                  <a:pt x="1610726" y="219861"/>
                  <a:pt x="1610851" y="219363"/>
                </a:cubicBezTo>
                <a:lnTo>
                  <a:pt x="1610851" y="219239"/>
                </a:lnTo>
                <a:close/>
                <a:moveTo>
                  <a:pt x="1593503" y="233851"/>
                </a:moveTo>
                <a:cubicBezTo>
                  <a:pt x="1592819" y="234286"/>
                  <a:pt x="1591762" y="235094"/>
                  <a:pt x="1591452" y="235032"/>
                </a:cubicBezTo>
                <a:cubicBezTo>
                  <a:pt x="1591078" y="235032"/>
                  <a:pt x="1590768" y="234597"/>
                  <a:pt x="1591452" y="234100"/>
                </a:cubicBezTo>
                <a:cubicBezTo>
                  <a:pt x="1592135" y="233540"/>
                  <a:pt x="1592819" y="233229"/>
                  <a:pt x="1592819" y="233229"/>
                </a:cubicBezTo>
                <a:lnTo>
                  <a:pt x="1593503" y="233851"/>
                </a:lnTo>
                <a:close/>
                <a:moveTo>
                  <a:pt x="1572549" y="234100"/>
                </a:moveTo>
                <a:cubicBezTo>
                  <a:pt x="1573046" y="233726"/>
                  <a:pt x="1573233" y="233540"/>
                  <a:pt x="1573855" y="233105"/>
                </a:cubicBezTo>
                <a:cubicBezTo>
                  <a:pt x="1574477" y="232732"/>
                  <a:pt x="1574725" y="232607"/>
                  <a:pt x="1575037" y="232607"/>
                </a:cubicBezTo>
                <a:cubicBezTo>
                  <a:pt x="1575409" y="232607"/>
                  <a:pt x="1575658" y="233229"/>
                  <a:pt x="1575658" y="233229"/>
                </a:cubicBezTo>
                <a:cubicBezTo>
                  <a:pt x="1575037" y="233664"/>
                  <a:pt x="1574104" y="234783"/>
                  <a:pt x="1573482" y="235094"/>
                </a:cubicBezTo>
                <a:cubicBezTo>
                  <a:pt x="1572923" y="235467"/>
                  <a:pt x="1572612" y="235965"/>
                  <a:pt x="1572487" y="235467"/>
                </a:cubicBezTo>
                <a:cubicBezTo>
                  <a:pt x="1572300" y="234970"/>
                  <a:pt x="1572052" y="234410"/>
                  <a:pt x="1572549" y="234100"/>
                </a:cubicBezTo>
                <a:moveTo>
                  <a:pt x="1567202" y="235903"/>
                </a:moveTo>
                <a:cubicBezTo>
                  <a:pt x="1568011" y="235405"/>
                  <a:pt x="1568943" y="234970"/>
                  <a:pt x="1569565" y="234659"/>
                </a:cubicBezTo>
                <a:cubicBezTo>
                  <a:pt x="1570124" y="234410"/>
                  <a:pt x="1570560" y="234162"/>
                  <a:pt x="1570746" y="234535"/>
                </a:cubicBezTo>
                <a:cubicBezTo>
                  <a:pt x="1570933" y="234846"/>
                  <a:pt x="1570684" y="236089"/>
                  <a:pt x="1570684" y="236089"/>
                </a:cubicBezTo>
                <a:cubicBezTo>
                  <a:pt x="1569129" y="236214"/>
                  <a:pt x="1568757" y="235965"/>
                  <a:pt x="1568073" y="236649"/>
                </a:cubicBezTo>
                <a:cubicBezTo>
                  <a:pt x="1567389" y="237333"/>
                  <a:pt x="1566207" y="237768"/>
                  <a:pt x="1566207" y="237457"/>
                </a:cubicBezTo>
                <a:cubicBezTo>
                  <a:pt x="1566207" y="237084"/>
                  <a:pt x="1566456" y="236400"/>
                  <a:pt x="1567202" y="235903"/>
                </a:cubicBezTo>
                <a:moveTo>
                  <a:pt x="1560052" y="219985"/>
                </a:moveTo>
                <a:cubicBezTo>
                  <a:pt x="1559927" y="220918"/>
                  <a:pt x="1559119" y="221229"/>
                  <a:pt x="1557813" y="221042"/>
                </a:cubicBezTo>
                <a:cubicBezTo>
                  <a:pt x="1557938" y="220110"/>
                  <a:pt x="1558746" y="219799"/>
                  <a:pt x="1560052" y="219985"/>
                </a:cubicBezTo>
                <a:moveTo>
                  <a:pt x="1554518" y="243488"/>
                </a:moveTo>
                <a:cubicBezTo>
                  <a:pt x="1554767" y="243115"/>
                  <a:pt x="1556010" y="242556"/>
                  <a:pt x="1556508" y="242183"/>
                </a:cubicBezTo>
                <a:cubicBezTo>
                  <a:pt x="1557005" y="241810"/>
                  <a:pt x="1558684" y="241063"/>
                  <a:pt x="1559243" y="240690"/>
                </a:cubicBezTo>
                <a:cubicBezTo>
                  <a:pt x="1559865" y="240379"/>
                  <a:pt x="1562042" y="239447"/>
                  <a:pt x="1562477" y="239012"/>
                </a:cubicBezTo>
                <a:cubicBezTo>
                  <a:pt x="1562850" y="238576"/>
                  <a:pt x="1562974" y="238203"/>
                  <a:pt x="1563658" y="238017"/>
                </a:cubicBezTo>
                <a:cubicBezTo>
                  <a:pt x="1564342" y="237892"/>
                  <a:pt x="1566083" y="238017"/>
                  <a:pt x="1566145" y="238576"/>
                </a:cubicBezTo>
                <a:cubicBezTo>
                  <a:pt x="1566394" y="239820"/>
                  <a:pt x="1564405" y="239074"/>
                  <a:pt x="1563844" y="239260"/>
                </a:cubicBezTo>
                <a:cubicBezTo>
                  <a:pt x="1563223" y="239447"/>
                  <a:pt x="1562539" y="240131"/>
                  <a:pt x="1562539" y="240131"/>
                </a:cubicBezTo>
                <a:cubicBezTo>
                  <a:pt x="1562539" y="240131"/>
                  <a:pt x="1561606" y="240690"/>
                  <a:pt x="1560487" y="241250"/>
                </a:cubicBezTo>
                <a:cubicBezTo>
                  <a:pt x="1559368" y="241747"/>
                  <a:pt x="1558995" y="241810"/>
                  <a:pt x="1558248" y="242183"/>
                </a:cubicBezTo>
                <a:cubicBezTo>
                  <a:pt x="1557441" y="242556"/>
                  <a:pt x="1557813" y="241996"/>
                  <a:pt x="1557129" y="243053"/>
                </a:cubicBezTo>
                <a:cubicBezTo>
                  <a:pt x="1556446" y="244048"/>
                  <a:pt x="1555637" y="244794"/>
                  <a:pt x="1555202" y="244421"/>
                </a:cubicBezTo>
                <a:cubicBezTo>
                  <a:pt x="1554767" y="244048"/>
                  <a:pt x="1554270" y="243799"/>
                  <a:pt x="1554518" y="243488"/>
                </a:cubicBezTo>
                <a:moveTo>
                  <a:pt x="1562477" y="292173"/>
                </a:moveTo>
                <a:cubicBezTo>
                  <a:pt x="1562477" y="292173"/>
                  <a:pt x="1559989" y="292733"/>
                  <a:pt x="1560052" y="292360"/>
                </a:cubicBezTo>
                <a:cubicBezTo>
                  <a:pt x="1560176" y="292049"/>
                  <a:pt x="1561357" y="291241"/>
                  <a:pt x="1562414" y="290557"/>
                </a:cubicBezTo>
                <a:cubicBezTo>
                  <a:pt x="1563409" y="289873"/>
                  <a:pt x="1564466" y="289873"/>
                  <a:pt x="1564777" y="290059"/>
                </a:cubicBezTo>
                <a:cubicBezTo>
                  <a:pt x="1565151" y="290246"/>
                  <a:pt x="1563472" y="291489"/>
                  <a:pt x="1562477" y="292173"/>
                </a:cubicBezTo>
                <a:moveTo>
                  <a:pt x="1557564" y="293728"/>
                </a:moveTo>
                <a:cubicBezTo>
                  <a:pt x="1557129" y="295220"/>
                  <a:pt x="1556694" y="295531"/>
                  <a:pt x="1556010" y="295842"/>
                </a:cubicBezTo>
                <a:cubicBezTo>
                  <a:pt x="1555326" y="296090"/>
                  <a:pt x="1555139" y="294971"/>
                  <a:pt x="1555139" y="294971"/>
                </a:cubicBezTo>
                <a:cubicBezTo>
                  <a:pt x="1555575" y="294723"/>
                  <a:pt x="1557627" y="293479"/>
                  <a:pt x="1557564" y="293728"/>
                </a:cubicBezTo>
                <a:moveTo>
                  <a:pt x="1550103" y="221229"/>
                </a:moveTo>
                <a:cubicBezTo>
                  <a:pt x="1550476" y="220358"/>
                  <a:pt x="1550290" y="220110"/>
                  <a:pt x="1550849" y="219426"/>
                </a:cubicBezTo>
                <a:cubicBezTo>
                  <a:pt x="1551347" y="218742"/>
                  <a:pt x="1552031" y="218120"/>
                  <a:pt x="1552093" y="217747"/>
                </a:cubicBezTo>
                <a:cubicBezTo>
                  <a:pt x="1552217" y="217436"/>
                  <a:pt x="1552528" y="216814"/>
                  <a:pt x="1552528" y="216814"/>
                </a:cubicBezTo>
                <a:cubicBezTo>
                  <a:pt x="1552528" y="216814"/>
                  <a:pt x="1553772" y="216503"/>
                  <a:pt x="1554021" y="216752"/>
                </a:cubicBezTo>
                <a:cubicBezTo>
                  <a:pt x="1554393" y="217125"/>
                  <a:pt x="1552777" y="218493"/>
                  <a:pt x="1552715" y="218990"/>
                </a:cubicBezTo>
                <a:cubicBezTo>
                  <a:pt x="1552715" y="219488"/>
                  <a:pt x="1552031" y="220296"/>
                  <a:pt x="1551845" y="220607"/>
                </a:cubicBezTo>
                <a:cubicBezTo>
                  <a:pt x="1551658" y="220980"/>
                  <a:pt x="1550725" y="222286"/>
                  <a:pt x="1550725" y="222286"/>
                </a:cubicBezTo>
                <a:cubicBezTo>
                  <a:pt x="1550725" y="222286"/>
                  <a:pt x="1549792" y="222099"/>
                  <a:pt x="1550103" y="221229"/>
                </a:cubicBezTo>
                <a:moveTo>
                  <a:pt x="1520756" y="315987"/>
                </a:moveTo>
                <a:cubicBezTo>
                  <a:pt x="1521999" y="314681"/>
                  <a:pt x="1523740" y="313998"/>
                  <a:pt x="1523740" y="313998"/>
                </a:cubicBezTo>
                <a:cubicBezTo>
                  <a:pt x="1523740" y="313998"/>
                  <a:pt x="1524859" y="314619"/>
                  <a:pt x="1524113" y="315055"/>
                </a:cubicBezTo>
                <a:cubicBezTo>
                  <a:pt x="1523554" y="315303"/>
                  <a:pt x="1522621" y="316547"/>
                  <a:pt x="1521750" y="316609"/>
                </a:cubicBezTo>
                <a:cubicBezTo>
                  <a:pt x="1520880" y="316609"/>
                  <a:pt x="1519450" y="317293"/>
                  <a:pt x="1520756" y="315987"/>
                </a:cubicBezTo>
                <a:moveTo>
                  <a:pt x="1517087" y="319034"/>
                </a:moveTo>
                <a:cubicBezTo>
                  <a:pt x="1517709" y="318599"/>
                  <a:pt x="1518331" y="317790"/>
                  <a:pt x="1518641" y="317790"/>
                </a:cubicBezTo>
                <a:cubicBezTo>
                  <a:pt x="1519015" y="317790"/>
                  <a:pt x="1520196" y="318039"/>
                  <a:pt x="1519450" y="318847"/>
                </a:cubicBezTo>
                <a:cubicBezTo>
                  <a:pt x="1518828" y="319469"/>
                  <a:pt x="1517771" y="320277"/>
                  <a:pt x="1517274" y="320651"/>
                </a:cubicBezTo>
                <a:cubicBezTo>
                  <a:pt x="1516776" y="321024"/>
                  <a:pt x="1515844" y="321956"/>
                  <a:pt x="1515906" y="321086"/>
                </a:cubicBezTo>
                <a:cubicBezTo>
                  <a:pt x="1515968" y="320215"/>
                  <a:pt x="1516527" y="319469"/>
                  <a:pt x="1517087" y="319034"/>
                </a:cubicBezTo>
                <a:moveTo>
                  <a:pt x="1430536" y="468571"/>
                </a:moveTo>
                <a:cubicBezTo>
                  <a:pt x="1429977" y="468260"/>
                  <a:pt x="1430536" y="467514"/>
                  <a:pt x="1430847" y="466892"/>
                </a:cubicBezTo>
                <a:cubicBezTo>
                  <a:pt x="1431220" y="466332"/>
                  <a:pt x="1431655" y="467762"/>
                  <a:pt x="1431780" y="468633"/>
                </a:cubicBezTo>
                <a:cubicBezTo>
                  <a:pt x="1431780" y="468633"/>
                  <a:pt x="1431034" y="468819"/>
                  <a:pt x="1430536" y="468571"/>
                </a:cubicBezTo>
                <a:moveTo>
                  <a:pt x="1475242" y="610708"/>
                </a:moveTo>
                <a:cubicBezTo>
                  <a:pt x="1474061" y="611019"/>
                  <a:pt x="1471387" y="609465"/>
                  <a:pt x="1469522" y="608408"/>
                </a:cubicBezTo>
                <a:cubicBezTo>
                  <a:pt x="1467718" y="607351"/>
                  <a:pt x="1470454" y="608035"/>
                  <a:pt x="1472382" y="608408"/>
                </a:cubicBezTo>
                <a:cubicBezTo>
                  <a:pt x="1474309" y="608781"/>
                  <a:pt x="1475739" y="609713"/>
                  <a:pt x="1475739" y="609713"/>
                </a:cubicBezTo>
                <a:cubicBezTo>
                  <a:pt x="1475739" y="609713"/>
                  <a:pt x="1476423" y="610460"/>
                  <a:pt x="1475242" y="610708"/>
                </a:cubicBezTo>
                <a:moveTo>
                  <a:pt x="1475988" y="602874"/>
                </a:moveTo>
                <a:cubicBezTo>
                  <a:pt x="1475491" y="602750"/>
                  <a:pt x="1474185" y="601817"/>
                  <a:pt x="1473190" y="601009"/>
                </a:cubicBezTo>
                <a:cubicBezTo>
                  <a:pt x="1472133" y="600263"/>
                  <a:pt x="1472879" y="598832"/>
                  <a:pt x="1474744" y="599889"/>
                </a:cubicBezTo>
                <a:cubicBezTo>
                  <a:pt x="1476548" y="600884"/>
                  <a:pt x="1475988" y="602874"/>
                  <a:pt x="1475988" y="602874"/>
                </a:cubicBezTo>
                <a:moveTo>
                  <a:pt x="1474682" y="577816"/>
                </a:moveTo>
                <a:cubicBezTo>
                  <a:pt x="1466413" y="582169"/>
                  <a:pt x="1462184" y="581112"/>
                  <a:pt x="1455158" y="577257"/>
                </a:cubicBezTo>
                <a:cubicBezTo>
                  <a:pt x="1452050" y="575516"/>
                  <a:pt x="1447635" y="572034"/>
                  <a:pt x="1445645" y="570542"/>
                </a:cubicBezTo>
                <a:cubicBezTo>
                  <a:pt x="1441168" y="567060"/>
                  <a:pt x="1435884" y="564075"/>
                  <a:pt x="1433334" y="559412"/>
                </a:cubicBezTo>
                <a:cubicBezTo>
                  <a:pt x="1433707" y="550147"/>
                  <a:pt x="1438309" y="542375"/>
                  <a:pt x="1439490" y="533670"/>
                </a:cubicBezTo>
                <a:cubicBezTo>
                  <a:pt x="1439739" y="532054"/>
                  <a:pt x="1439055" y="530251"/>
                  <a:pt x="1439490" y="528696"/>
                </a:cubicBezTo>
                <a:cubicBezTo>
                  <a:pt x="1440050" y="526644"/>
                  <a:pt x="1442350" y="524468"/>
                  <a:pt x="1443407" y="521981"/>
                </a:cubicBezTo>
                <a:cubicBezTo>
                  <a:pt x="1444340" y="519618"/>
                  <a:pt x="1444153" y="517069"/>
                  <a:pt x="1445086" y="515204"/>
                </a:cubicBezTo>
                <a:cubicBezTo>
                  <a:pt x="1446329" y="512779"/>
                  <a:pt x="1448443" y="511722"/>
                  <a:pt x="1449003" y="509048"/>
                </a:cubicBezTo>
                <a:cubicBezTo>
                  <a:pt x="1449438" y="506996"/>
                  <a:pt x="1449065" y="505007"/>
                  <a:pt x="1448443" y="502893"/>
                </a:cubicBezTo>
                <a:cubicBezTo>
                  <a:pt x="1450992" y="498540"/>
                  <a:pt x="1451490" y="492198"/>
                  <a:pt x="1455158" y="488965"/>
                </a:cubicBezTo>
                <a:cubicBezTo>
                  <a:pt x="1457459" y="478519"/>
                  <a:pt x="1461563" y="469255"/>
                  <a:pt x="1464112" y="459928"/>
                </a:cubicBezTo>
                <a:cubicBezTo>
                  <a:pt x="1468713" y="443264"/>
                  <a:pt x="1473066" y="424363"/>
                  <a:pt x="1480838" y="411927"/>
                </a:cubicBezTo>
                <a:cubicBezTo>
                  <a:pt x="1481522" y="406082"/>
                  <a:pt x="1485128" y="401046"/>
                  <a:pt x="1486993" y="395823"/>
                </a:cubicBezTo>
                <a:cubicBezTo>
                  <a:pt x="1487988" y="392963"/>
                  <a:pt x="1487180" y="389046"/>
                  <a:pt x="1490351" y="387367"/>
                </a:cubicBezTo>
                <a:cubicBezTo>
                  <a:pt x="1489294" y="391471"/>
                  <a:pt x="1487864" y="395512"/>
                  <a:pt x="1486496" y="399492"/>
                </a:cubicBezTo>
                <a:cubicBezTo>
                  <a:pt x="1485066" y="403595"/>
                  <a:pt x="1483512" y="407885"/>
                  <a:pt x="1482454" y="412238"/>
                </a:cubicBezTo>
                <a:cubicBezTo>
                  <a:pt x="1482392" y="412300"/>
                  <a:pt x="1482268" y="412424"/>
                  <a:pt x="1482268" y="412487"/>
                </a:cubicBezTo>
                <a:cubicBezTo>
                  <a:pt x="1482081" y="413108"/>
                  <a:pt x="1481584" y="414414"/>
                  <a:pt x="1481273" y="415160"/>
                </a:cubicBezTo>
                <a:cubicBezTo>
                  <a:pt x="1481024" y="415844"/>
                  <a:pt x="1480278" y="417523"/>
                  <a:pt x="1479780" y="419388"/>
                </a:cubicBezTo>
                <a:cubicBezTo>
                  <a:pt x="1479283" y="421254"/>
                  <a:pt x="1478226" y="424425"/>
                  <a:pt x="1477729" y="426103"/>
                </a:cubicBezTo>
                <a:cubicBezTo>
                  <a:pt x="1477232" y="427782"/>
                  <a:pt x="1476796" y="430705"/>
                  <a:pt x="1476796" y="430705"/>
                </a:cubicBezTo>
                <a:lnTo>
                  <a:pt x="1476920" y="430083"/>
                </a:lnTo>
                <a:cubicBezTo>
                  <a:pt x="1476920" y="430083"/>
                  <a:pt x="1477791" y="428155"/>
                  <a:pt x="1478102" y="426974"/>
                </a:cubicBezTo>
                <a:cubicBezTo>
                  <a:pt x="1478413" y="425793"/>
                  <a:pt x="1478475" y="425979"/>
                  <a:pt x="1479097" y="424487"/>
                </a:cubicBezTo>
                <a:cubicBezTo>
                  <a:pt x="1479657" y="422932"/>
                  <a:pt x="1479470" y="423305"/>
                  <a:pt x="1480029" y="421689"/>
                </a:cubicBezTo>
                <a:cubicBezTo>
                  <a:pt x="1480526" y="420072"/>
                  <a:pt x="1480713" y="419824"/>
                  <a:pt x="1481087" y="418393"/>
                </a:cubicBezTo>
                <a:cubicBezTo>
                  <a:pt x="1481397" y="416963"/>
                  <a:pt x="1481646" y="416466"/>
                  <a:pt x="1482330" y="415222"/>
                </a:cubicBezTo>
                <a:cubicBezTo>
                  <a:pt x="1482641" y="414663"/>
                  <a:pt x="1482889" y="413917"/>
                  <a:pt x="1483076" y="413233"/>
                </a:cubicBezTo>
                <a:cubicBezTo>
                  <a:pt x="1483200" y="413233"/>
                  <a:pt x="1483263" y="413108"/>
                  <a:pt x="1483263" y="412984"/>
                </a:cubicBezTo>
                <a:cubicBezTo>
                  <a:pt x="1484320" y="408507"/>
                  <a:pt x="1485874" y="404093"/>
                  <a:pt x="1487367" y="399865"/>
                </a:cubicBezTo>
                <a:cubicBezTo>
                  <a:pt x="1488797" y="395823"/>
                  <a:pt x="1490289" y="391657"/>
                  <a:pt x="1491346" y="387367"/>
                </a:cubicBezTo>
                <a:lnTo>
                  <a:pt x="1491470" y="387367"/>
                </a:lnTo>
                <a:cubicBezTo>
                  <a:pt x="1491470" y="386745"/>
                  <a:pt x="1492216" y="386683"/>
                  <a:pt x="1492030" y="385813"/>
                </a:cubicBezTo>
                <a:lnTo>
                  <a:pt x="1491594" y="385937"/>
                </a:lnTo>
                <a:cubicBezTo>
                  <a:pt x="1492030" y="385066"/>
                  <a:pt x="1492340" y="384196"/>
                  <a:pt x="1492589" y="383388"/>
                </a:cubicBezTo>
                <a:cubicBezTo>
                  <a:pt x="1492589" y="383201"/>
                  <a:pt x="1492589" y="383015"/>
                  <a:pt x="1492340" y="382952"/>
                </a:cubicBezTo>
                <a:cubicBezTo>
                  <a:pt x="1492154" y="382890"/>
                  <a:pt x="1491968" y="382952"/>
                  <a:pt x="1491905" y="383201"/>
                </a:cubicBezTo>
                <a:cubicBezTo>
                  <a:pt x="1491719" y="383823"/>
                  <a:pt x="1491470" y="384445"/>
                  <a:pt x="1491222" y="385066"/>
                </a:cubicBezTo>
                <a:cubicBezTo>
                  <a:pt x="1489792" y="383512"/>
                  <a:pt x="1492465" y="377854"/>
                  <a:pt x="1493647" y="374061"/>
                </a:cubicBezTo>
                <a:cubicBezTo>
                  <a:pt x="1495077" y="369709"/>
                  <a:pt x="1495947" y="365045"/>
                  <a:pt x="1498123" y="362309"/>
                </a:cubicBezTo>
                <a:cubicBezTo>
                  <a:pt x="1497874" y="358641"/>
                  <a:pt x="1499802" y="353978"/>
                  <a:pt x="1502475" y="351180"/>
                </a:cubicBezTo>
                <a:cubicBezTo>
                  <a:pt x="1502351" y="351615"/>
                  <a:pt x="1502227" y="352112"/>
                  <a:pt x="1502103" y="352485"/>
                </a:cubicBezTo>
                <a:cubicBezTo>
                  <a:pt x="1501854" y="353169"/>
                  <a:pt x="1501232" y="354226"/>
                  <a:pt x="1500859" y="355656"/>
                </a:cubicBezTo>
                <a:cubicBezTo>
                  <a:pt x="1500486" y="357087"/>
                  <a:pt x="1500921" y="356962"/>
                  <a:pt x="1500237" y="358703"/>
                </a:cubicBezTo>
                <a:cubicBezTo>
                  <a:pt x="1499553" y="360444"/>
                  <a:pt x="1499927" y="359449"/>
                  <a:pt x="1499118" y="361377"/>
                </a:cubicBezTo>
                <a:cubicBezTo>
                  <a:pt x="1498372" y="363242"/>
                  <a:pt x="1498185" y="363615"/>
                  <a:pt x="1498185" y="364423"/>
                </a:cubicBezTo>
                <a:cubicBezTo>
                  <a:pt x="1498185" y="365232"/>
                  <a:pt x="1498061" y="365916"/>
                  <a:pt x="1497688" y="366600"/>
                </a:cubicBezTo>
                <a:cubicBezTo>
                  <a:pt x="1497315" y="367284"/>
                  <a:pt x="1497066" y="367905"/>
                  <a:pt x="1497066" y="367905"/>
                </a:cubicBezTo>
                <a:cubicBezTo>
                  <a:pt x="1497066" y="367905"/>
                  <a:pt x="1497066" y="368403"/>
                  <a:pt x="1496879" y="369211"/>
                </a:cubicBezTo>
                <a:cubicBezTo>
                  <a:pt x="1496693" y="369957"/>
                  <a:pt x="1496382" y="371450"/>
                  <a:pt x="1496320" y="371885"/>
                </a:cubicBezTo>
                <a:cubicBezTo>
                  <a:pt x="1496258" y="372258"/>
                  <a:pt x="1497812" y="368465"/>
                  <a:pt x="1498310" y="366662"/>
                </a:cubicBezTo>
                <a:cubicBezTo>
                  <a:pt x="1498807" y="364859"/>
                  <a:pt x="1499118" y="363739"/>
                  <a:pt x="1499864" y="361688"/>
                </a:cubicBezTo>
                <a:cubicBezTo>
                  <a:pt x="1500548" y="359636"/>
                  <a:pt x="1501419" y="358206"/>
                  <a:pt x="1501542" y="357522"/>
                </a:cubicBezTo>
                <a:cubicBezTo>
                  <a:pt x="1501667" y="356838"/>
                  <a:pt x="1502227" y="355159"/>
                  <a:pt x="1502413" y="354662"/>
                </a:cubicBezTo>
                <a:cubicBezTo>
                  <a:pt x="1502538" y="354226"/>
                  <a:pt x="1503035" y="353418"/>
                  <a:pt x="1503284" y="352485"/>
                </a:cubicBezTo>
                <a:cubicBezTo>
                  <a:pt x="1503470" y="351553"/>
                  <a:pt x="1503843" y="350185"/>
                  <a:pt x="1503843" y="350185"/>
                </a:cubicBezTo>
                <a:cubicBezTo>
                  <a:pt x="1504279" y="348319"/>
                  <a:pt x="1501542" y="349501"/>
                  <a:pt x="1502165" y="347449"/>
                </a:cubicBezTo>
                <a:cubicBezTo>
                  <a:pt x="1504403" y="343159"/>
                  <a:pt x="1505771" y="337998"/>
                  <a:pt x="1507760" y="333521"/>
                </a:cubicBezTo>
                <a:cubicBezTo>
                  <a:pt x="1509750" y="334578"/>
                  <a:pt x="1510621" y="331283"/>
                  <a:pt x="1511677" y="328485"/>
                </a:cubicBezTo>
                <a:cubicBezTo>
                  <a:pt x="1521875" y="320961"/>
                  <a:pt x="1532880" y="314308"/>
                  <a:pt x="1542953" y="306661"/>
                </a:cubicBezTo>
                <a:lnTo>
                  <a:pt x="1542020" y="306288"/>
                </a:lnTo>
                <a:lnTo>
                  <a:pt x="1541274" y="305604"/>
                </a:lnTo>
                <a:lnTo>
                  <a:pt x="1542953" y="304422"/>
                </a:lnTo>
                <a:cubicBezTo>
                  <a:pt x="1543077" y="303987"/>
                  <a:pt x="1543512" y="303925"/>
                  <a:pt x="1543512" y="303303"/>
                </a:cubicBezTo>
                <a:cubicBezTo>
                  <a:pt x="1541710" y="303303"/>
                  <a:pt x="1540466" y="304049"/>
                  <a:pt x="1540155" y="305604"/>
                </a:cubicBezTo>
                <a:cubicBezTo>
                  <a:pt x="1540155" y="305604"/>
                  <a:pt x="1539098" y="306350"/>
                  <a:pt x="1538663" y="306785"/>
                </a:cubicBezTo>
                <a:cubicBezTo>
                  <a:pt x="1538227" y="307220"/>
                  <a:pt x="1536860" y="307780"/>
                  <a:pt x="1535865" y="308153"/>
                </a:cubicBezTo>
                <a:cubicBezTo>
                  <a:pt x="1534932" y="308402"/>
                  <a:pt x="1533254" y="309210"/>
                  <a:pt x="1532818" y="309396"/>
                </a:cubicBezTo>
                <a:cubicBezTo>
                  <a:pt x="1532818" y="309272"/>
                  <a:pt x="1533129" y="308526"/>
                  <a:pt x="1533502" y="308153"/>
                </a:cubicBezTo>
                <a:cubicBezTo>
                  <a:pt x="1533937" y="307718"/>
                  <a:pt x="1535181" y="307034"/>
                  <a:pt x="1535679" y="306661"/>
                </a:cubicBezTo>
                <a:cubicBezTo>
                  <a:pt x="1536176" y="306350"/>
                  <a:pt x="1537855" y="305666"/>
                  <a:pt x="1539285" y="304733"/>
                </a:cubicBezTo>
                <a:cubicBezTo>
                  <a:pt x="1540777" y="303738"/>
                  <a:pt x="1540652" y="303925"/>
                  <a:pt x="1543574" y="301935"/>
                </a:cubicBezTo>
                <a:cubicBezTo>
                  <a:pt x="1546497" y="299945"/>
                  <a:pt x="1546186" y="300754"/>
                  <a:pt x="1548487" y="299075"/>
                </a:cubicBezTo>
                <a:cubicBezTo>
                  <a:pt x="1550849" y="297458"/>
                  <a:pt x="1551845" y="297210"/>
                  <a:pt x="1553399" y="296774"/>
                </a:cubicBezTo>
                <a:cubicBezTo>
                  <a:pt x="1554953" y="296339"/>
                  <a:pt x="1553647" y="297396"/>
                  <a:pt x="1553150" y="297831"/>
                </a:cubicBezTo>
                <a:cubicBezTo>
                  <a:pt x="1552653" y="298267"/>
                  <a:pt x="1551782" y="298826"/>
                  <a:pt x="1550912" y="299199"/>
                </a:cubicBezTo>
                <a:cubicBezTo>
                  <a:pt x="1550041" y="299510"/>
                  <a:pt x="1548922" y="300381"/>
                  <a:pt x="1547616" y="301500"/>
                </a:cubicBezTo>
                <a:cubicBezTo>
                  <a:pt x="1546373" y="302619"/>
                  <a:pt x="1543140" y="304174"/>
                  <a:pt x="1542953" y="304422"/>
                </a:cubicBezTo>
                <a:lnTo>
                  <a:pt x="1543886" y="304857"/>
                </a:lnTo>
                <a:lnTo>
                  <a:pt x="1544632" y="305604"/>
                </a:lnTo>
                <a:cubicBezTo>
                  <a:pt x="1561855" y="295282"/>
                  <a:pt x="1579141" y="285023"/>
                  <a:pt x="1596550" y="274826"/>
                </a:cubicBezTo>
                <a:cubicBezTo>
                  <a:pt x="1598229" y="274515"/>
                  <a:pt x="1595990" y="273644"/>
                  <a:pt x="1596550" y="272650"/>
                </a:cubicBezTo>
                <a:cubicBezTo>
                  <a:pt x="1595866" y="272401"/>
                  <a:pt x="1596612" y="273209"/>
                  <a:pt x="1595866" y="273582"/>
                </a:cubicBezTo>
                <a:cubicBezTo>
                  <a:pt x="1595058" y="273893"/>
                  <a:pt x="1594995" y="273831"/>
                  <a:pt x="1594062" y="274266"/>
                </a:cubicBezTo>
                <a:cubicBezTo>
                  <a:pt x="1593068" y="274701"/>
                  <a:pt x="1591576" y="275448"/>
                  <a:pt x="1589027" y="277002"/>
                </a:cubicBezTo>
                <a:cubicBezTo>
                  <a:pt x="1586539" y="278556"/>
                  <a:pt x="1585172" y="279240"/>
                  <a:pt x="1584674" y="279613"/>
                </a:cubicBezTo>
                <a:cubicBezTo>
                  <a:pt x="1583866" y="280111"/>
                  <a:pt x="1582684" y="280297"/>
                  <a:pt x="1582684" y="279800"/>
                </a:cubicBezTo>
                <a:cubicBezTo>
                  <a:pt x="1582684" y="279240"/>
                  <a:pt x="1583368" y="278992"/>
                  <a:pt x="1584052" y="278432"/>
                </a:cubicBezTo>
                <a:cubicBezTo>
                  <a:pt x="1584736" y="277810"/>
                  <a:pt x="1586290" y="277002"/>
                  <a:pt x="1586975" y="276567"/>
                </a:cubicBezTo>
                <a:cubicBezTo>
                  <a:pt x="1587659" y="276194"/>
                  <a:pt x="1589213" y="275821"/>
                  <a:pt x="1589213" y="275821"/>
                </a:cubicBezTo>
                <a:lnTo>
                  <a:pt x="1591949" y="274328"/>
                </a:lnTo>
                <a:cubicBezTo>
                  <a:pt x="1591949" y="274328"/>
                  <a:pt x="1593814" y="273209"/>
                  <a:pt x="1598850" y="270411"/>
                </a:cubicBezTo>
                <a:cubicBezTo>
                  <a:pt x="1603949" y="267551"/>
                  <a:pt x="1600094" y="270225"/>
                  <a:pt x="1600778" y="270225"/>
                </a:cubicBezTo>
                <a:cubicBezTo>
                  <a:pt x="1601462" y="270225"/>
                  <a:pt x="1601338" y="269976"/>
                  <a:pt x="1601897" y="269354"/>
                </a:cubicBezTo>
                <a:cubicBezTo>
                  <a:pt x="1602395" y="268732"/>
                  <a:pt x="1602643" y="268670"/>
                  <a:pt x="1603576" y="268048"/>
                </a:cubicBezTo>
                <a:cubicBezTo>
                  <a:pt x="1604571" y="267489"/>
                  <a:pt x="1605504" y="267489"/>
                  <a:pt x="1606250" y="267738"/>
                </a:cubicBezTo>
                <a:cubicBezTo>
                  <a:pt x="1606250" y="267738"/>
                  <a:pt x="1605939" y="268297"/>
                  <a:pt x="1605068" y="269043"/>
                </a:cubicBezTo>
                <a:cubicBezTo>
                  <a:pt x="1604197" y="269727"/>
                  <a:pt x="1604197" y="269541"/>
                  <a:pt x="1603451" y="269976"/>
                </a:cubicBezTo>
                <a:cubicBezTo>
                  <a:pt x="1602643" y="270411"/>
                  <a:pt x="1602146" y="270473"/>
                  <a:pt x="1600840" y="271282"/>
                </a:cubicBezTo>
                <a:cubicBezTo>
                  <a:pt x="1600342" y="271593"/>
                  <a:pt x="1599721" y="271903"/>
                  <a:pt x="1599099" y="272152"/>
                </a:cubicBezTo>
                <a:cubicBezTo>
                  <a:pt x="1599970" y="271966"/>
                  <a:pt x="1600778" y="271779"/>
                  <a:pt x="1601524" y="271530"/>
                </a:cubicBezTo>
                <a:cubicBezTo>
                  <a:pt x="1602643" y="271219"/>
                  <a:pt x="1603763" y="270846"/>
                  <a:pt x="1604820" y="270473"/>
                </a:cubicBezTo>
                <a:cubicBezTo>
                  <a:pt x="1605441" y="270287"/>
                  <a:pt x="1606063" y="270038"/>
                  <a:pt x="1606622" y="269789"/>
                </a:cubicBezTo>
                <a:cubicBezTo>
                  <a:pt x="1607680" y="269354"/>
                  <a:pt x="1608675" y="268919"/>
                  <a:pt x="1609607" y="268421"/>
                </a:cubicBezTo>
                <a:cubicBezTo>
                  <a:pt x="1610477" y="268048"/>
                  <a:pt x="1611286" y="267613"/>
                  <a:pt x="1612094" y="267178"/>
                </a:cubicBezTo>
                <a:cubicBezTo>
                  <a:pt x="1615327" y="265499"/>
                  <a:pt x="1618436" y="263696"/>
                  <a:pt x="1621732" y="262017"/>
                </a:cubicBezTo>
                <a:cubicBezTo>
                  <a:pt x="1639017" y="253188"/>
                  <a:pt x="1655681" y="245478"/>
                  <a:pt x="1673090" y="238017"/>
                </a:cubicBezTo>
                <a:cubicBezTo>
                  <a:pt x="1696593" y="227820"/>
                  <a:pt x="1720656" y="219923"/>
                  <a:pt x="1750128" y="215073"/>
                </a:cubicBezTo>
                <a:cubicBezTo>
                  <a:pt x="1798129" y="207301"/>
                  <a:pt x="1848120" y="216628"/>
                  <a:pt x="1874048" y="241872"/>
                </a:cubicBezTo>
                <a:cubicBezTo>
                  <a:pt x="1873923" y="248276"/>
                  <a:pt x="1872244" y="254556"/>
                  <a:pt x="1870130" y="261395"/>
                </a:cubicBezTo>
                <a:cubicBezTo>
                  <a:pt x="1866089" y="274701"/>
                  <a:pt x="1860556" y="285769"/>
                  <a:pt x="1853964" y="296588"/>
                </a:cubicBezTo>
                <a:cubicBezTo>
                  <a:pt x="1841218" y="317479"/>
                  <a:pt x="1824119" y="337190"/>
                  <a:pt x="1808202" y="353045"/>
                </a:cubicBezTo>
                <a:cubicBezTo>
                  <a:pt x="1806274" y="358330"/>
                  <a:pt x="1802606" y="361999"/>
                  <a:pt x="1798129" y="364797"/>
                </a:cubicBezTo>
                <a:cubicBezTo>
                  <a:pt x="1797196" y="365854"/>
                  <a:pt x="1797134" y="367905"/>
                  <a:pt x="1796450" y="369211"/>
                </a:cubicBezTo>
                <a:cubicBezTo>
                  <a:pt x="1794709" y="369522"/>
                  <a:pt x="1794150" y="367905"/>
                  <a:pt x="1793653" y="369771"/>
                </a:cubicBezTo>
                <a:lnTo>
                  <a:pt x="1794212" y="369771"/>
                </a:lnTo>
                <a:lnTo>
                  <a:pt x="1794212" y="370393"/>
                </a:lnTo>
                <a:cubicBezTo>
                  <a:pt x="1794399" y="371947"/>
                  <a:pt x="1792284" y="373999"/>
                  <a:pt x="1791414" y="372569"/>
                </a:cubicBezTo>
                <a:lnTo>
                  <a:pt x="1790854" y="372569"/>
                </a:lnTo>
                <a:lnTo>
                  <a:pt x="1790854" y="372071"/>
                </a:lnTo>
                <a:cubicBezTo>
                  <a:pt x="1790046" y="372880"/>
                  <a:pt x="1789175" y="373688"/>
                  <a:pt x="1788056" y="374247"/>
                </a:cubicBezTo>
                <a:cubicBezTo>
                  <a:pt x="1788305" y="375242"/>
                  <a:pt x="1788803" y="374185"/>
                  <a:pt x="1789735" y="374247"/>
                </a:cubicBezTo>
                <a:cubicBezTo>
                  <a:pt x="1788056" y="379595"/>
                  <a:pt x="1782895" y="382517"/>
                  <a:pt x="1779103" y="386061"/>
                </a:cubicBezTo>
                <a:cubicBezTo>
                  <a:pt x="1775185" y="389667"/>
                  <a:pt x="1771704" y="393522"/>
                  <a:pt x="1767973" y="397191"/>
                </a:cubicBezTo>
                <a:cubicBezTo>
                  <a:pt x="1763372" y="401792"/>
                  <a:pt x="1756843" y="404341"/>
                  <a:pt x="1753485" y="410124"/>
                </a:cubicBezTo>
                <a:cubicBezTo>
                  <a:pt x="1747330" y="413668"/>
                  <a:pt x="1740677" y="416652"/>
                  <a:pt x="1737879" y="423492"/>
                </a:cubicBezTo>
                <a:cubicBezTo>
                  <a:pt x="1734894" y="424860"/>
                  <a:pt x="1732221" y="426725"/>
                  <a:pt x="1729485" y="428466"/>
                </a:cubicBezTo>
                <a:cubicBezTo>
                  <a:pt x="1726936" y="430145"/>
                  <a:pt x="1724449" y="432943"/>
                  <a:pt x="1721651" y="434124"/>
                </a:cubicBezTo>
                <a:cubicBezTo>
                  <a:pt x="1719599" y="434933"/>
                  <a:pt x="1717050" y="434497"/>
                  <a:pt x="1714936" y="435181"/>
                </a:cubicBezTo>
                <a:cubicBezTo>
                  <a:pt x="1711081" y="436549"/>
                  <a:pt x="1707599" y="440342"/>
                  <a:pt x="1703184" y="443575"/>
                </a:cubicBezTo>
                <a:cubicBezTo>
                  <a:pt x="1696842" y="448301"/>
                  <a:pt x="1690189" y="450291"/>
                  <a:pt x="1687578" y="456446"/>
                </a:cubicBezTo>
                <a:cubicBezTo>
                  <a:pt x="1684655" y="456197"/>
                  <a:pt x="1684096" y="458249"/>
                  <a:pt x="1681981" y="458747"/>
                </a:cubicBezTo>
                <a:cubicBezTo>
                  <a:pt x="1681484" y="461172"/>
                  <a:pt x="1680925" y="463596"/>
                  <a:pt x="1679184" y="464840"/>
                </a:cubicBezTo>
                <a:cubicBezTo>
                  <a:pt x="1673961" y="466021"/>
                  <a:pt x="1670106" y="468508"/>
                  <a:pt x="1667432" y="472115"/>
                </a:cubicBezTo>
                <a:cubicBezTo>
                  <a:pt x="1662147" y="473047"/>
                  <a:pt x="1658540" y="478146"/>
                  <a:pt x="1655183" y="480571"/>
                </a:cubicBezTo>
                <a:cubicBezTo>
                  <a:pt x="1653193" y="481877"/>
                  <a:pt x="1650333" y="482498"/>
                  <a:pt x="1647908" y="483928"/>
                </a:cubicBezTo>
                <a:cubicBezTo>
                  <a:pt x="1645795" y="485110"/>
                  <a:pt x="1643867" y="486975"/>
                  <a:pt x="1641753" y="488343"/>
                </a:cubicBezTo>
                <a:cubicBezTo>
                  <a:pt x="1637338" y="491328"/>
                  <a:pt x="1632302" y="493753"/>
                  <a:pt x="1628385" y="496799"/>
                </a:cubicBezTo>
                <a:cubicBezTo>
                  <a:pt x="1625027" y="499286"/>
                  <a:pt x="1619307" y="505504"/>
                  <a:pt x="1615576" y="504634"/>
                </a:cubicBezTo>
                <a:lnTo>
                  <a:pt x="1615452" y="504634"/>
                </a:lnTo>
                <a:cubicBezTo>
                  <a:pt x="1615452" y="504634"/>
                  <a:pt x="1616011" y="504198"/>
                  <a:pt x="1616198" y="504074"/>
                </a:cubicBezTo>
                <a:cubicBezTo>
                  <a:pt x="1616385" y="503950"/>
                  <a:pt x="1616571" y="503825"/>
                  <a:pt x="1616820" y="503701"/>
                </a:cubicBezTo>
                <a:cubicBezTo>
                  <a:pt x="1617069" y="503514"/>
                  <a:pt x="1617131" y="503141"/>
                  <a:pt x="1616944" y="502830"/>
                </a:cubicBezTo>
                <a:cubicBezTo>
                  <a:pt x="1616757" y="502582"/>
                  <a:pt x="1616385" y="502520"/>
                  <a:pt x="1616074" y="502706"/>
                </a:cubicBezTo>
                <a:cubicBezTo>
                  <a:pt x="1615887" y="502830"/>
                  <a:pt x="1615762" y="502955"/>
                  <a:pt x="1615576" y="503017"/>
                </a:cubicBezTo>
                <a:cubicBezTo>
                  <a:pt x="1615327" y="503141"/>
                  <a:pt x="1615016" y="503390"/>
                  <a:pt x="1614581" y="503701"/>
                </a:cubicBezTo>
                <a:lnTo>
                  <a:pt x="1614581" y="503452"/>
                </a:lnTo>
                <a:cubicBezTo>
                  <a:pt x="1603141" y="512219"/>
                  <a:pt x="1588964" y="518126"/>
                  <a:pt x="1576529" y="525836"/>
                </a:cubicBezTo>
                <a:cubicBezTo>
                  <a:pt x="1575161" y="527017"/>
                  <a:pt x="1574601" y="529069"/>
                  <a:pt x="1573171" y="530251"/>
                </a:cubicBezTo>
                <a:cubicBezTo>
                  <a:pt x="1570870" y="530064"/>
                  <a:pt x="1569565" y="530810"/>
                  <a:pt x="1568135" y="531370"/>
                </a:cubicBezTo>
                <a:cubicBezTo>
                  <a:pt x="1566456" y="531929"/>
                  <a:pt x="1565772" y="533546"/>
                  <a:pt x="1564777" y="534727"/>
                </a:cubicBezTo>
                <a:cubicBezTo>
                  <a:pt x="1547616" y="543868"/>
                  <a:pt x="1528838" y="551329"/>
                  <a:pt x="1512300" y="561029"/>
                </a:cubicBezTo>
                <a:cubicBezTo>
                  <a:pt x="1506020" y="562148"/>
                  <a:pt x="1499491" y="565816"/>
                  <a:pt x="1492776" y="568801"/>
                </a:cubicBezTo>
                <a:cubicBezTo>
                  <a:pt x="1488050" y="570915"/>
                  <a:pt x="1482889" y="572656"/>
                  <a:pt x="1478848" y="574956"/>
                </a:cubicBezTo>
                <a:cubicBezTo>
                  <a:pt x="1477418" y="575765"/>
                  <a:pt x="1476486" y="577506"/>
                  <a:pt x="1474931" y="578376"/>
                </a:cubicBezTo>
                <a:moveTo>
                  <a:pt x="1581876" y="554313"/>
                </a:moveTo>
                <a:cubicBezTo>
                  <a:pt x="1580819" y="554935"/>
                  <a:pt x="1579762" y="555557"/>
                  <a:pt x="1578767" y="556241"/>
                </a:cubicBezTo>
                <a:cubicBezTo>
                  <a:pt x="1577710" y="556925"/>
                  <a:pt x="1576716" y="557609"/>
                  <a:pt x="1575658" y="558168"/>
                </a:cubicBezTo>
                <a:cubicBezTo>
                  <a:pt x="1574974" y="558168"/>
                  <a:pt x="1574477" y="557920"/>
                  <a:pt x="1574042" y="557609"/>
                </a:cubicBezTo>
                <a:cubicBezTo>
                  <a:pt x="1576218" y="556427"/>
                  <a:pt x="1579575" y="553505"/>
                  <a:pt x="1581876" y="554251"/>
                </a:cubicBezTo>
                <a:lnTo>
                  <a:pt x="1581876" y="554251"/>
                </a:lnTo>
                <a:close/>
                <a:moveTo>
                  <a:pt x="1494144" y="620346"/>
                </a:moveTo>
                <a:cubicBezTo>
                  <a:pt x="1492216" y="620719"/>
                  <a:pt x="1491346" y="619973"/>
                  <a:pt x="1491222" y="619040"/>
                </a:cubicBezTo>
                <a:cubicBezTo>
                  <a:pt x="1491159" y="618667"/>
                  <a:pt x="1496009" y="616864"/>
                  <a:pt x="1496258" y="618543"/>
                </a:cubicBezTo>
                <a:cubicBezTo>
                  <a:pt x="1496507" y="620221"/>
                  <a:pt x="1496133" y="619973"/>
                  <a:pt x="1494144" y="620346"/>
                </a:cubicBezTo>
                <a:moveTo>
                  <a:pt x="1496009" y="594729"/>
                </a:moveTo>
                <a:cubicBezTo>
                  <a:pt x="1495449" y="594853"/>
                  <a:pt x="1494144" y="594977"/>
                  <a:pt x="1495325" y="593796"/>
                </a:cubicBezTo>
                <a:cubicBezTo>
                  <a:pt x="1496507" y="592615"/>
                  <a:pt x="1497004" y="592117"/>
                  <a:pt x="1498061" y="591869"/>
                </a:cubicBezTo>
                <a:cubicBezTo>
                  <a:pt x="1499056" y="591620"/>
                  <a:pt x="1499366" y="591869"/>
                  <a:pt x="1500237" y="591371"/>
                </a:cubicBezTo>
                <a:cubicBezTo>
                  <a:pt x="1501170" y="590812"/>
                  <a:pt x="1502413" y="590190"/>
                  <a:pt x="1503221" y="589941"/>
                </a:cubicBezTo>
                <a:cubicBezTo>
                  <a:pt x="1503967" y="589692"/>
                  <a:pt x="1505522" y="589692"/>
                  <a:pt x="1504528" y="590438"/>
                </a:cubicBezTo>
                <a:cubicBezTo>
                  <a:pt x="1503470" y="591247"/>
                  <a:pt x="1502289" y="591744"/>
                  <a:pt x="1502289" y="591744"/>
                </a:cubicBezTo>
                <a:lnTo>
                  <a:pt x="1498932" y="593796"/>
                </a:lnTo>
                <a:cubicBezTo>
                  <a:pt x="1498185" y="594169"/>
                  <a:pt x="1496507" y="594604"/>
                  <a:pt x="1496009" y="594729"/>
                </a:cubicBezTo>
                <a:moveTo>
                  <a:pt x="1499802" y="598459"/>
                </a:moveTo>
                <a:cubicBezTo>
                  <a:pt x="1500050" y="597713"/>
                  <a:pt x="1500486" y="597278"/>
                  <a:pt x="1501481" y="597278"/>
                </a:cubicBezTo>
                <a:cubicBezTo>
                  <a:pt x="1501232" y="598024"/>
                  <a:pt x="1500734" y="598459"/>
                  <a:pt x="1499802" y="598459"/>
                </a:cubicBezTo>
                <a:moveTo>
                  <a:pt x="1503159" y="593983"/>
                </a:moveTo>
                <a:cubicBezTo>
                  <a:pt x="1502475" y="593983"/>
                  <a:pt x="1502413" y="594667"/>
                  <a:pt x="1501481" y="594542"/>
                </a:cubicBezTo>
                <a:cubicBezTo>
                  <a:pt x="1501542" y="593796"/>
                  <a:pt x="1501667" y="593174"/>
                  <a:pt x="1502600" y="593361"/>
                </a:cubicBezTo>
                <a:lnTo>
                  <a:pt x="1502600" y="593112"/>
                </a:lnTo>
                <a:cubicBezTo>
                  <a:pt x="1502600" y="593112"/>
                  <a:pt x="1503097" y="593734"/>
                  <a:pt x="1503221" y="593983"/>
                </a:cubicBezTo>
                <a:cubicBezTo>
                  <a:pt x="1503221" y="593983"/>
                  <a:pt x="1503221" y="593983"/>
                  <a:pt x="1503221" y="593983"/>
                </a:cubicBezTo>
                <a:lnTo>
                  <a:pt x="1503097" y="593983"/>
                </a:lnTo>
                <a:close/>
                <a:moveTo>
                  <a:pt x="1506517" y="596159"/>
                </a:moveTo>
                <a:cubicBezTo>
                  <a:pt x="1505149" y="595972"/>
                  <a:pt x="1505274" y="597216"/>
                  <a:pt x="1503719" y="596718"/>
                </a:cubicBezTo>
                <a:cubicBezTo>
                  <a:pt x="1503843" y="596345"/>
                  <a:pt x="1503719" y="595661"/>
                  <a:pt x="1504279" y="595599"/>
                </a:cubicBezTo>
                <a:lnTo>
                  <a:pt x="1504279" y="594977"/>
                </a:lnTo>
                <a:cubicBezTo>
                  <a:pt x="1504279" y="594977"/>
                  <a:pt x="1504279" y="594977"/>
                  <a:pt x="1504279" y="594977"/>
                </a:cubicBezTo>
                <a:lnTo>
                  <a:pt x="1504279" y="595288"/>
                </a:lnTo>
                <a:cubicBezTo>
                  <a:pt x="1504900" y="595164"/>
                  <a:pt x="1505336" y="595102"/>
                  <a:pt x="1505646" y="595102"/>
                </a:cubicBezTo>
                <a:cubicBezTo>
                  <a:pt x="1505958" y="595475"/>
                  <a:pt x="1506206" y="595786"/>
                  <a:pt x="1506517" y="596159"/>
                </a:cubicBezTo>
                <a:moveTo>
                  <a:pt x="1529522" y="589941"/>
                </a:moveTo>
                <a:cubicBezTo>
                  <a:pt x="1528217" y="591060"/>
                  <a:pt x="1526911" y="592242"/>
                  <a:pt x="1525481" y="592926"/>
                </a:cubicBezTo>
                <a:cubicBezTo>
                  <a:pt x="1524113" y="593547"/>
                  <a:pt x="1522124" y="594045"/>
                  <a:pt x="1522124" y="594045"/>
                </a:cubicBezTo>
                <a:lnTo>
                  <a:pt x="1518269" y="595599"/>
                </a:lnTo>
                <a:cubicBezTo>
                  <a:pt x="1518269" y="595599"/>
                  <a:pt x="1517522" y="596283"/>
                  <a:pt x="1516963" y="595972"/>
                </a:cubicBezTo>
                <a:cubicBezTo>
                  <a:pt x="1516465" y="595724"/>
                  <a:pt x="1515035" y="596283"/>
                  <a:pt x="1515035" y="596283"/>
                </a:cubicBezTo>
                <a:cubicBezTo>
                  <a:pt x="1515035" y="596283"/>
                  <a:pt x="1514663" y="595599"/>
                  <a:pt x="1515844" y="594977"/>
                </a:cubicBezTo>
                <a:cubicBezTo>
                  <a:pt x="1516963" y="594293"/>
                  <a:pt x="1516963" y="594045"/>
                  <a:pt x="1518144" y="593672"/>
                </a:cubicBezTo>
                <a:cubicBezTo>
                  <a:pt x="1519326" y="593299"/>
                  <a:pt x="1520880" y="593174"/>
                  <a:pt x="1521253" y="592739"/>
                </a:cubicBezTo>
                <a:cubicBezTo>
                  <a:pt x="1521626" y="592366"/>
                  <a:pt x="1522932" y="591744"/>
                  <a:pt x="1522932" y="591744"/>
                </a:cubicBezTo>
                <a:lnTo>
                  <a:pt x="1526538" y="590687"/>
                </a:lnTo>
                <a:cubicBezTo>
                  <a:pt x="1527346" y="590314"/>
                  <a:pt x="1530829" y="588760"/>
                  <a:pt x="1529522" y="589941"/>
                </a:cubicBezTo>
                <a:moveTo>
                  <a:pt x="1542145" y="583412"/>
                </a:moveTo>
                <a:cubicBezTo>
                  <a:pt x="1541212" y="584034"/>
                  <a:pt x="1538787" y="585091"/>
                  <a:pt x="1536548" y="585713"/>
                </a:cubicBezTo>
                <a:cubicBezTo>
                  <a:pt x="1534372" y="586397"/>
                  <a:pt x="1536425" y="584842"/>
                  <a:pt x="1537979" y="583785"/>
                </a:cubicBezTo>
                <a:cubicBezTo>
                  <a:pt x="1539534" y="582728"/>
                  <a:pt x="1536548" y="584407"/>
                  <a:pt x="1536548" y="584407"/>
                </a:cubicBezTo>
                <a:cubicBezTo>
                  <a:pt x="1536548" y="584407"/>
                  <a:pt x="1533191" y="585340"/>
                  <a:pt x="1530891" y="586210"/>
                </a:cubicBezTo>
                <a:cubicBezTo>
                  <a:pt x="1530207" y="586459"/>
                  <a:pt x="1529647" y="586708"/>
                  <a:pt x="1529274" y="586894"/>
                </a:cubicBezTo>
                <a:cubicBezTo>
                  <a:pt x="1528901" y="588511"/>
                  <a:pt x="1526974" y="587516"/>
                  <a:pt x="1525979" y="587889"/>
                </a:cubicBezTo>
                <a:cubicBezTo>
                  <a:pt x="1520756" y="589817"/>
                  <a:pt x="1515906" y="593672"/>
                  <a:pt x="1510372" y="595164"/>
                </a:cubicBezTo>
                <a:lnTo>
                  <a:pt x="1507699" y="595164"/>
                </a:lnTo>
                <a:cubicBezTo>
                  <a:pt x="1507388" y="594791"/>
                  <a:pt x="1507076" y="594418"/>
                  <a:pt x="1506766" y="594045"/>
                </a:cubicBezTo>
                <a:lnTo>
                  <a:pt x="1506641" y="593796"/>
                </a:lnTo>
                <a:lnTo>
                  <a:pt x="1506392" y="593796"/>
                </a:lnTo>
                <a:cubicBezTo>
                  <a:pt x="1505584" y="593423"/>
                  <a:pt x="1504651" y="593610"/>
                  <a:pt x="1504154" y="593734"/>
                </a:cubicBezTo>
                <a:cubicBezTo>
                  <a:pt x="1504154" y="593734"/>
                  <a:pt x="1504154" y="593672"/>
                  <a:pt x="1504092" y="593610"/>
                </a:cubicBezTo>
                <a:cubicBezTo>
                  <a:pt x="1503967" y="593361"/>
                  <a:pt x="1503782" y="593112"/>
                  <a:pt x="1503595" y="592863"/>
                </a:cubicBezTo>
                <a:lnTo>
                  <a:pt x="1503719" y="592863"/>
                </a:lnTo>
                <a:cubicBezTo>
                  <a:pt x="1504030" y="592988"/>
                  <a:pt x="1504341" y="592490"/>
                  <a:pt x="1503719" y="592366"/>
                </a:cubicBezTo>
                <a:cubicBezTo>
                  <a:pt x="1505274" y="590687"/>
                  <a:pt x="1506952" y="590438"/>
                  <a:pt x="1509875" y="589568"/>
                </a:cubicBezTo>
                <a:cubicBezTo>
                  <a:pt x="1514414" y="588324"/>
                  <a:pt x="1518641" y="584159"/>
                  <a:pt x="1523305" y="583412"/>
                </a:cubicBezTo>
                <a:cubicBezTo>
                  <a:pt x="1523989" y="583226"/>
                  <a:pt x="1524424" y="582728"/>
                  <a:pt x="1524424" y="581734"/>
                </a:cubicBezTo>
                <a:cubicBezTo>
                  <a:pt x="1536300" y="578314"/>
                  <a:pt x="1546560" y="573402"/>
                  <a:pt x="1555139" y="566749"/>
                </a:cubicBezTo>
                <a:cubicBezTo>
                  <a:pt x="1556010" y="566935"/>
                  <a:pt x="1555637" y="568490"/>
                  <a:pt x="1557378" y="567806"/>
                </a:cubicBezTo>
                <a:cubicBezTo>
                  <a:pt x="1558248" y="567806"/>
                  <a:pt x="1559243" y="566314"/>
                  <a:pt x="1557378" y="566749"/>
                </a:cubicBezTo>
                <a:cubicBezTo>
                  <a:pt x="1558248" y="565070"/>
                  <a:pt x="1559492" y="566065"/>
                  <a:pt x="1560735" y="566749"/>
                </a:cubicBezTo>
                <a:cubicBezTo>
                  <a:pt x="1564342" y="566376"/>
                  <a:pt x="1565213" y="563391"/>
                  <a:pt x="1569129" y="563391"/>
                </a:cubicBezTo>
                <a:cubicBezTo>
                  <a:pt x="1569752" y="563205"/>
                  <a:pt x="1570498" y="562459"/>
                  <a:pt x="1569689" y="562210"/>
                </a:cubicBezTo>
                <a:cubicBezTo>
                  <a:pt x="1572114" y="561464"/>
                  <a:pt x="1574788" y="560966"/>
                  <a:pt x="1576404" y="559474"/>
                </a:cubicBezTo>
                <a:lnTo>
                  <a:pt x="1576404" y="559474"/>
                </a:lnTo>
                <a:cubicBezTo>
                  <a:pt x="1577524" y="558852"/>
                  <a:pt x="1578643" y="558106"/>
                  <a:pt x="1579700" y="557422"/>
                </a:cubicBezTo>
                <a:cubicBezTo>
                  <a:pt x="1580819" y="556676"/>
                  <a:pt x="1581938" y="555930"/>
                  <a:pt x="1583119" y="555308"/>
                </a:cubicBezTo>
                <a:lnTo>
                  <a:pt x="1583119" y="555495"/>
                </a:lnTo>
                <a:cubicBezTo>
                  <a:pt x="1584488" y="554749"/>
                  <a:pt x="1586353" y="554624"/>
                  <a:pt x="1587659" y="553816"/>
                </a:cubicBezTo>
                <a:lnTo>
                  <a:pt x="1587659" y="553692"/>
                </a:lnTo>
                <a:cubicBezTo>
                  <a:pt x="1589213" y="553505"/>
                  <a:pt x="1590456" y="552697"/>
                  <a:pt x="1591700" y="551951"/>
                </a:cubicBezTo>
                <a:cubicBezTo>
                  <a:pt x="1592011" y="551764"/>
                  <a:pt x="1592135" y="551267"/>
                  <a:pt x="1591949" y="550956"/>
                </a:cubicBezTo>
                <a:cubicBezTo>
                  <a:pt x="1591700" y="550645"/>
                  <a:pt x="1591265" y="550521"/>
                  <a:pt x="1590954" y="550769"/>
                </a:cubicBezTo>
                <a:cubicBezTo>
                  <a:pt x="1589897" y="551453"/>
                  <a:pt x="1588902" y="552075"/>
                  <a:pt x="1587721" y="552262"/>
                </a:cubicBezTo>
                <a:lnTo>
                  <a:pt x="1587721" y="552262"/>
                </a:lnTo>
                <a:cubicBezTo>
                  <a:pt x="1587969" y="548966"/>
                  <a:pt x="1595244" y="547785"/>
                  <a:pt x="1598353" y="545546"/>
                </a:cubicBezTo>
                <a:lnTo>
                  <a:pt x="1598540" y="545546"/>
                </a:lnTo>
                <a:cubicBezTo>
                  <a:pt x="1598353" y="546168"/>
                  <a:pt x="1598291" y="546790"/>
                  <a:pt x="1598353" y="547536"/>
                </a:cubicBezTo>
                <a:cubicBezTo>
                  <a:pt x="1598353" y="547847"/>
                  <a:pt x="1598602" y="548096"/>
                  <a:pt x="1598913" y="548096"/>
                </a:cubicBezTo>
                <a:lnTo>
                  <a:pt x="1598913" y="548096"/>
                </a:lnTo>
                <a:cubicBezTo>
                  <a:pt x="1599224" y="548096"/>
                  <a:pt x="1599472" y="547785"/>
                  <a:pt x="1599472" y="547474"/>
                </a:cubicBezTo>
                <a:cubicBezTo>
                  <a:pt x="1599472" y="546976"/>
                  <a:pt x="1599472" y="546541"/>
                  <a:pt x="1599596" y="546044"/>
                </a:cubicBezTo>
                <a:cubicBezTo>
                  <a:pt x="1602333" y="544551"/>
                  <a:pt x="1605566" y="543619"/>
                  <a:pt x="1608923" y="542748"/>
                </a:cubicBezTo>
                <a:cubicBezTo>
                  <a:pt x="1608799" y="541754"/>
                  <a:pt x="1607990" y="541443"/>
                  <a:pt x="1606685" y="541567"/>
                </a:cubicBezTo>
                <a:cubicBezTo>
                  <a:pt x="1608239" y="540261"/>
                  <a:pt x="1611224" y="541132"/>
                  <a:pt x="1612840" y="538831"/>
                </a:cubicBezTo>
                <a:cubicBezTo>
                  <a:pt x="1615327" y="538707"/>
                  <a:pt x="1613027" y="540386"/>
                  <a:pt x="1612840" y="541007"/>
                </a:cubicBezTo>
                <a:cubicBezTo>
                  <a:pt x="1613338" y="542686"/>
                  <a:pt x="1614270" y="540323"/>
                  <a:pt x="1615639" y="541007"/>
                </a:cubicBezTo>
                <a:cubicBezTo>
                  <a:pt x="1612156" y="545546"/>
                  <a:pt x="1608488" y="551640"/>
                  <a:pt x="1602270" y="551640"/>
                </a:cubicBezTo>
                <a:lnTo>
                  <a:pt x="1602270" y="551640"/>
                </a:lnTo>
                <a:cubicBezTo>
                  <a:pt x="1602270" y="551640"/>
                  <a:pt x="1602146" y="551640"/>
                  <a:pt x="1602084" y="551640"/>
                </a:cubicBezTo>
                <a:cubicBezTo>
                  <a:pt x="1601959" y="551640"/>
                  <a:pt x="1601772" y="551515"/>
                  <a:pt x="1601649" y="551453"/>
                </a:cubicBezTo>
                <a:cubicBezTo>
                  <a:pt x="1601462" y="550272"/>
                  <a:pt x="1602767" y="550521"/>
                  <a:pt x="1602767" y="549464"/>
                </a:cubicBezTo>
                <a:cubicBezTo>
                  <a:pt x="1600965" y="550210"/>
                  <a:pt x="1598104" y="549899"/>
                  <a:pt x="1597234" y="551640"/>
                </a:cubicBezTo>
                <a:cubicBezTo>
                  <a:pt x="1596425" y="551888"/>
                  <a:pt x="1595555" y="552199"/>
                  <a:pt x="1594995" y="553008"/>
                </a:cubicBezTo>
                <a:lnTo>
                  <a:pt x="1594995" y="552883"/>
                </a:lnTo>
                <a:cubicBezTo>
                  <a:pt x="1588653" y="555308"/>
                  <a:pt x="1583430" y="558852"/>
                  <a:pt x="1577648" y="561775"/>
                </a:cubicBezTo>
                <a:lnTo>
                  <a:pt x="1577648" y="561775"/>
                </a:lnTo>
                <a:cubicBezTo>
                  <a:pt x="1576716" y="561961"/>
                  <a:pt x="1575720" y="562272"/>
                  <a:pt x="1574850" y="562956"/>
                </a:cubicBezTo>
                <a:lnTo>
                  <a:pt x="1574850" y="562956"/>
                </a:lnTo>
                <a:cubicBezTo>
                  <a:pt x="1573731" y="563453"/>
                  <a:pt x="1572612" y="564075"/>
                  <a:pt x="1571492" y="564573"/>
                </a:cubicBezTo>
                <a:lnTo>
                  <a:pt x="1571492" y="564573"/>
                </a:lnTo>
                <a:cubicBezTo>
                  <a:pt x="1571492" y="564573"/>
                  <a:pt x="1571492" y="564635"/>
                  <a:pt x="1571492" y="564635"/>
                </a:cubicBezTo>
                <a:cubicBezTo>
                  <a:pt x="1567824" y="565878"/>
                  <a:pt x="1564280" y="567557"/>
                  <a:pt x="1560860" y="569174"/>
                </a:cubicBezTo>
                <a:cubicBezTo>
                  <a:pt x="1558310" y="570355"/>
                  <a:pt x="1555700" y="571599"/>
                  <a:pt x="1553026" y="572656"/>
                </a:cubicBezTo>
                <a:cubicBezTo>
                  <a:pt x="1552591" y="572842"/>
                  <a:pt x="1552404" y="573277"/>
                  <a:pt x="1552591" y="573713"/>
                </a:cubicBezTo>
                <a:cubicBezTo>
                  <a:pt x="1552715" y="574024"/>
                  <a:pt x="1553026" y="574210"/>
                  <a:pt x="1553337" y="574210"/>
                </a:cubicBezTo>
                <a:cubicBezTo>
                  <a:pt x="1553461" y="574210"/>
                  <a:pt x="1553523" y="574210"/>
                  <a:pt x="1553647" y="574148"/>
                </a:cubicBezTo>
                <a:cubicBezTo>
                  <a:pt x="1556383" y="573091"/>
                  <a:pt x="1558995" y="571847"/>
                  <a:pt x="1561606" y="570604"/>
                </a:cubicBezTo>
                <a:cubicBezTo>
                  <a:pt x="1564839" y="569112"/>
                  <a:pt x="1568135" y="567557"/>
                  <a:pt x="1571554" y="566376"/>
                </a:cubicBezTo>
                <a:cubicBezTo>
                  <a:pt x="1572736" y="569796"/>
                  <a:pt x="1565088" y="568676"/>
                  <a:pt x="1564280" y="571785"/>
                </a:cubicBezTo>
                <a:cubicBezTo>
                  <a:pt x="1561793" y="571847"/>
                  <a:pt x="1555326" y="575267"/>
                  <a:pt x="1554207" y="574770"/>
                </a:cubicBezTo>
                <a:cubicBezTo>
                  <a:pt x="1555016" y="574272"/>
                  <a:pt x="1555700" y="573837"/>
                  <a:pt x="1555264" y="573899"/>
                </a:cubicBezTo>
                <a:cubicBezTo>
                  <a:pt x="1554891" y="573899"/>
                  <a:pt x="1554518" y="573961"/>
                  <a:pt x="1554145" y="574024"/>
                </a:cubicBezTo>
                <a:lnTo>
                  <a:pt x="1554207" y="574024"/>
                </a:lnTo>
                <a:cubicBezTo>
                  <a:pt x="1554021" y="574459"/>
                  <a:pt x="1554021" y="574645"/>
                  <a:pt x="1554145" y="574770"/>
                </a:cubicBezTo>
                <a:cubicBezTo>
                  <a:pt x="1553896" y="575018"/>
                  <a:pt x="1553585" y="575143"/>
                  <a:pt x="1553337" y="575329"/>
                </a:cubicBezTo>
                <a:cubicBezTo>
                  <a:pt x="1552342" y="575951"/>
                  <a:pt x="1551409" y="576076"/>
                  <a:pt x="1550538" y="576759"/>
                </a:cubicBezTo>
                <a:cubicBezTo>
                  <a:pt x="1549606" y="577381"/>
                  <a:pt x="1548300" y="577381"/>
                  <a:pt x="1546497" y="578003"/>
                </a:cubicBezTo>
                <a:cubicBezTo>
                  <a:pt x="1544694" y="578687"/>
                  <a:pt x="1543015" y="579682"/>
                  <a:pt x="1541461" y="580614"/>
                </a:cubicBezTo>
                <a:cubicBezTo>
                  <a:pt x="1539906" y="581547"/>
                  <a:pt x="1540155" y="581920"/>
                  <a:pt x="1541088" y="581796"/>
                </a:cubicBezTo>
                <a:cubicBezTo>
                  <a:pt x="1541958" y="581671"/>
                  <a:pt x="1543761" y="580739"/>
                  <a:pt x="1544321" y="580614"/>
                </a:cubicBezTo>
                <a:cubicBezTo>
                  <a:pt x="1544818" y="580490"/>
                  <a:pt x="1545751" y="579993"/>
                  <a:pt x="1547429" y="579309"/>
                </a:cubicBezTo>
                <a:cubicBezTo>
                  <a:pt x="1549108" y="578687"/>
                  <a:pt x="1550538" y="577754"/>
                  <a:pt x="1551907" y="577133"/>
                </a:cubicBezTo>
                <a:cubicBezTo>
                  <a:pt x="1553337" y="576449"/>
                  <a:pt x="1554021" y="576449"/>
                  <a:pt x="1555264" y="575578"/>
                </a:cubicBezTo>
                <a:cubicBezTo>
                  <a:pt x="1556570" y="574645"/>
                  <a:pt x="1557378" y="575702"/>
                  <a:pt x="1557067" y="576200"/>
                </a:cubicBezTo>
                <a:cubicBezTo>
                  <a:pt x="1556818" y="576759"/>
                  <a:pt x="1556321" y="576759"/>
                  <a:pt x="1555388" y="576884"/>
                </a:cubicBezTo>
                <a:cubicBezTo>
                  <a:pt x="1554518" y="577008"/>
                  <a:pt x="1554021" y="577630"/>
                  <a:pt x="1553337" y="578314"/>
                </a:cubicBezTo>
                <a:cubicBezTo>
                  <a:pt x="1552715" y="578936"/>
                  <a:pt x="1552217" y="578936"/>
                  <a:pt x="1550228" y="579682"/>
                </a:cubicBezTo>
                <a:cubicBezTo>
                  <a:pt x="1548300" y="580490"/>
                  <a:pt x="1548549" y="580490"/>
                  <a:pt x="1547678" y="581547"/>
                </a:cubicBezTo>
                <a:cubicBezTo>
                  <a:pt x="1546746" y="582542"/>
                  <a:pt x="1545316" y="582542"/>
                  <a:pt x="1544197" y="582666"/>
                </a:cubicBezTo>
                <a:cubicBezTo>
                  <a:pt x="1543015" y="582791"/>
                  <a:pt x="1543264" y="582915"/>
                  <a:pt x="1542393" y="583599"/>
                </a:cubicBezTo>
                <a:moveTo>
                  <a:pt x="1546248" y="647206"/>
                </a:moveTo>
                <a:cubicBezTo>
                  <a:pt x="1544570" y="647580"/>
                  <a:pt x="1544321" y="649010"/>
                  <a:pt x="1543823" y="648574"/>
                </a:cubicBezTo>
                <a:cubicBezTo>
                  <a:pt x="1543264" y="648201"/>
                  <a:pt x="1543823" y="644844"/>
                  <a:pt x="1543823" y="644844"/>
                </a:cubicBezTo>
                <a:cubicBezTo>
                  <a:pt x="1544694" y="645217"/>
                  <a:pt x="1546497" y="645341"/>
                  <a:pt x="1547181" y="646149"/>
                </a:cubicBezTo>
                <a:cubicBezTo>
                  <a:pt x="1547803" y="646896"/>
                  <a:pt x="1547927" y="646771"/>
                  <a:pt x="1546248" y="647206"/>
                </a:cubicBezTo>
                <a:moveTo>
                  <a:pt x="1548736" y="650004"/>
                </a:moveTo>
                <a:cubicBezTo>
                  <a:pt x="1547181" y="649631"/>
                  <a:pt x="1548736" y="648201"/>
                  <a:pt x="1548736" y="648201"/>
                </a:cubicBezTo>
                <a:cubicBezTo>
                  <a:pt x="1548736" y="648201"/>
                  <a:pt x="1549854" y="648699"/>
                  <a:pt x="1550663" y="649383"/>
                </a:cubicBezTo>
                <a:cubicBezTo>
                  <a:pt x="1551409" y="650004"/>
                  <a:pt x="1550290" y="650440"/>
                  <a:pt x="1548736" y="650004"/>
                </a:cubicBezTo>
                <a:moveTo>
                  <a:pt x="1563658" y="655849"/>
                </a:moveTo>
                <a:cubicBezTo>
                  <a:pt x="1562352" y="655725"/>
                  <a:pt x="1561419" y="654419"/>
                  <a:pt x="1560798" y="654543"/>
                </a:cubicBezTo>
                <a:cubicBezTo>
                  <a:pt x="1560176" y="654668"/>
                  <a:pt x="1558746" y="655165"/>
                  <a:pt x="1558497" y="654668"/>
                </a:cubicBezTo>
                <a:cubicBezTo>
                  <a:pt x="1558187" y="654170"/>
                  <a:pt x="1557689" y="652492"/>
                  <a:pt x="1557689" y="652492"/>
                </a:cubicBezTo>
                <a:cubicBezTo>
                  <a:pt x="1558062" y="652367"/>
                  <a:pt x="1560176" y="651559"/>
                  <a:pt x="1561171" y="652492"/>
                </a:cubicBezTo>
                <a:cubicBezTo>
                  <a:pt x="1562228" y="653362"/>
                  <a:pt x="1562850" y="654046"/>
                  <a:pt x="1563534" y="654419"/>
                </a:cubicBezTo>
                <a:cubicBezTo>
                  <a:pt x="1564156" y="654792"/>
                  <a:pt x="1564902" y="655974"/>
                  <a:pt x="1563658" y="655849"/>
                </a:cubicBezTo>
                <a:moveTo>
                  <a:pt x="1581627" y="664430"/>
                </a:moveTo>
                <a:cubicBezTo>
                  <a:pt x="1580197" y="664678"/>
                  <a:pt x="1580695" y="664305"/>
                  <a:pt x="1580197" y="663000"/>
                </a:cubicBezTo>
                <a:cubicBezTo>
                  <a:pt x="1579638" y="661694"/>
                  <a:pt x="1578767" y="663000"/>
                  <a:pt x="1577834" y="662875"/>
                </a:cubicBezTo>
                <a:cubicBezTo>
                  <a:pt x="1576964" y="662751"/>
                  <a:pt x="1577213" y="663124"/>
                  <a:pt x="1576032" y="662875"/>
                </a:cubicBezTo>
                <a:cubicBezTo>
                  <a:pt x="1574850" y="662626"/>
                  <a:pt x="1575286" y="661694"/>
                  <a:pt x="1574353" y="660450"/>
                </a:cubicBezTo>
                <a:cubicBezTo>
                  <a:pt x="1573482" y="659145"/>
                  <a:pt x="1573482" y="659891"/>
                  <a:pt x="1572052" y="659766"/>
                </a:cubicBezTo>
                <a:cubicBezTo>
                  <a:pt x="1570622" y="659642"/>
                  <a:pt x="1568819" y="659518"/>
                  <a:pt x="1568259" y="658647"/>
                </a:cubicBezTo>
                <a:cubicBezTo>
                  <a:pt x="1567762" y="657714"/>
                  <a:pt x="1566332" y="657279"/>
                  <a:pt x="1566332" y="656533"/>
                </a:cubicBezTo>
                <a:cubicBezTo>
                  <a:pt x="1566332" y="655787"/>
                  <a:pt x="1568694" y="656533"/>
                  <a:pt x="1569440" y="657093"/>
                </a:cubicBezTo>
                <a:cubicBezTo>
                  <a:pt x="1570249" y="657590"/>
                  <a:pt x="1570870" y="657341"/>
                  <a:pt x="1572052" y="657217"/>
                </a:cubicBezTo>
                <a:cubicBezTo>
                  <a:pt x="1573171" y="657093"/>
                  <a:pt x="1573731" y="657963"/>
                  <a:pt x="1574725" y="659145"/>
                </a:cubicBezTo>
                <a:cubicBezTo>
                  <a:pt x="1575783" y="660326"/>
                  <a:pt x="1576529" y="659891"/>
                  <a:pt x="1577337" y="660015"/>
                </a:cubicBezTo>
                <a:cubicBezTo>
                  <a:pt x="1578083" y="660139"/>
                  <a:pt x="1579762" y="661321"/>
                  <a:pt x="1581068" y="661818"/>
                </a:cubicBezTo>
                <a:cubicBezTo>
                  <a:pt x="1582373" y="662378"/>
                  <a:pt x="1583430" y="662502"/>
                  <a:pt x="1583928" y="663373"/>
                </a:cubicBezTo>
                <a:cubicBezTo>
                  <a:pt x="1584425" y="664305"/>
                  <a:pt x="1582995" y="664181"/>
                  <a:pt x="1581627" y="664430"/>
                </a:cubicBezTo>
                <a:moveTo>
                  <a:pt x="1583679" y="639310"/>
                </a:moveTo>
                <a:cubicBezTo>
                  <a:pt x="1586539" y="640180"/>
                  <a:pt x="1589399" y="641424"/>
                  <a:pt x="1592135" y="642605"/>
                </a:cubicBezTo>
                <a:cubicBezTo>
                  <a:pt x="1594311" y="643538"/>
                  <a:pt x="1596550" y="644533"/>
                  <a:pt x="1598788" y="645341"/>
                </a:cubicBezTo>
                <a:cubicBezTo>
                  <a:pt x="1598788" y="645466"/>
                  <a:pt x="1598664" y="645590"/>
                  <a:pt x="1598602" y="645776"/>
                </a:cubicBezTo>
                <a:cubicBezTo>
                  <a:pt x="1598540" y="645963"/>
                  <a:pt x="1598415" y="646212"/>
                  <a:pt x="1598353" y="646398"/>
                </a:cubicBezTo>
                <a:cubicBezTo>
                  <a:pt x="1593565" y="644222"/>
                  <a:pt x="1586042" y="642232"/>
                  <a:pt x="1583679" y="639310"/>
                </a:cubicBezTo>
                <a:moveTo>
                  <a:pt x="1594062" y="667290"/>
                </a:moveTo>
                <a:cubicBezTo>
                  <a:pt x="1592757" y="667539"/>
                  <a:pt x="1589586" y="666730"/>
                  <a:pt x="1590084" y="666481"/>
                </a:cubicBezTo>
                <a:cubicBezTo>
                  <a:pt x="1590332" y="666357"/>
                  <a:pt x="1591203" y="665238"/>
                  <a:pt x="1592260" y="665238"/>
                </a:cubicBezTo>
                <a:cubicBezTo>
                  <a:pt x="1593316" y="665238"/>
                  <a:pt x="1594062" y="665487"/>
                  <a:pt x="1595369" y="665735"/>
                </a:cubicBezTo>
                <a:cubicBezTo>
                  <a:pt x="1596674" y="665984"/>
                  <a:pt x="1595369" y="667041"/>
                  <a:pt x="1594062" y="667290"/>
                </a:cubicBezTo>
                <a:moveTo>
                  <a:pt x="1598850" y="670399"/>
                </a:moveTo>
                <a:cubicBezTo>
                  <a:pt x="1598229" y="670399"/>
                  <a:pt x="1597171" y="669342"/>
                  <a:pt x="1596799" y="668720"/>
                </a:cubicBezTo>
                <a:cubicBezTo>
                  <a:pt x="1596799" y="668720"/>
                  <a:pt x="1598104" y="666730"/>
                  <a:pt x="1599659" y="667041"/>
                </a:cubicBezTo>
                <a:cubicBezTo>
                  <a:pt x="1600157" y="667103"/>
                  <a:pt x="1600280" y="668036"/>
                  <a:pt x="1600280" y="668844"/>
                </a:cubicBezTo>
                <a:cubicBezTo>
                  <a:pt x="1600280" y="669590"/>
                  <a:pt x="1599472" y="670399"/>
                  <a:pt x="1598850" y="670399"/>
                </a:cubicBezTo>
                <a:moveTo>
                  <a:pt x="1599161" y="647020"/>
                </a:moveTo>
                <a:lnTo>
                  <a:pt x="1598913" y="647020"/>
                </a:lnTo>
                <a:cubicBezTo>
                  <a:pt x="1598913" y="647020"/>
                  <a:pt x="1599286" y="646336"/>
                  <a:pt x="1599410" y="646025"/>
                </a:cubicBezTo>
                <a:cubicBezTo>
                  <a:pt x="1599472" y="645839"/>
                  <a:pt x="1599534" y="645714"/>
                  <a:pt x="1599596" y="645590"/>
                </a:cubicBezTo>
                <a:lnTo>
                  <a:pt x="1599659" y="645590"/>
                </a:lnTo>
                <a:cubicBezTo>
                  <a:pt x="1599659" y="645590"/>
                  <a:pt x="1599659" y="645901"/>
                  <a:pt x="1599659" y="645901"/>
                </a:cubicBezTo>
                <a:lnTo>
                  <a:pt x="1599659" y="645652"/>
                </a:lnTo>
                <a:cubicBezTo>
                  <a:pt x="1599659" y="645652"/>
                  <a:pt x="1600094" y="645839"/>
                  <a:pt x="1600094" y="645839"/>
                </a:cubicBezTo>
                <a:cubicBezTo>
                  <a:pt x="1600467" y="646025"/>
                  <a:pt x="1600965" y="646212"/>
                  <a:pt x="1601400" y="646398"/>
                </a:cubicBezTo>
                <a:lnTo>
                  <a:pt x="1601338" y="646398"/>
                </a:lnTo>
                <a:cubicBezTo>
                  <a:pt x="1603079" y="647953"/>
                  <a:pt x="1599659" y="647766"/>
                  <a:pt x="1599099" y="647020"/>
                </a:cubicBezTo>
                <a:moveTo>
                  <a:pt x="1613711" y="652305"/>
                </a:moveTo>
                <a:lnTo>
                  <a:pt x="1613711" y="652305"/>
                </a:lnTo>
                <a:cubicBezTo>
                  <a:pt x="1613711" y="652305"/>
                  <a:pt x="1613649" y="652305"/>
                  <a:pt x="1613649" y="652305"/>
                </a:cubicBezTo>
                <a:lnTo>
                  <a:pt x="1613773" y="652305"/>
                </a:lnTo>
                <a:close/>
                <a:moveTo>
                  <a:pt x="1606436" y="648637"/>
                </a:moveTo>
                <a:lnTo>
                  <a:pt x="1606436" y="648637"/>
                </a:lnTo>
                <a:cubicBezTo>
                  <a:pt x="1606934" y="648823"/>
                  <a:pt x="1607431" y="648947"/>
                  <a:pt x="1607929" y="649134"/>
                </a:cubicBezTo>
                <a:cubicBezTo>
                  <a:pt x="1609731" y="649756"/>
                  <a:pt x="1611597" y="650440"/>
                  <a:pt x="1613276" y="651310"/>
                </a:cubicBezTo>
                <a:cubicBezTo>
                  <a:pt x="1613214" y="651497"/>
                  <a:pt x="1613151" y="651745"/>
                  <a:pt x="1613089" y="651932"/>
                </a:cubicBezTo>
                <a:cubicBezTo>
                  <a:pt x="1611348" y="651621"/>
                  <a:pt x="1603203" y="648823"/>
                  <a:pt x="1606436" y="648574"/>
                </a:cubicBezTo>
                <a:moveTo>
                  <a:pt x="1705112" y="712058"/>
                </a:moveTo>
                <a:lnTo>
                  <a:pt x="1705236" y="711747"/>
                </a:lnTo>
                <a:cubicBezTo>
                  <a:pt x="1705547" y="711809"/>
                  <a:pt x="1705858" y="711995"/>
                  <a:pt x="1706169" y="712120"/>
                </a:cubicBezTo>
                <a:cubicBezTo>
                  <a:pt x="1705796" y="712058"/>
                  <a:pt x="1705422" y="712058"/>
                  <a:pt x="1705112" y="712058"/>
                </a:cubicBezTo>
                <a:moveTo>
                  <a:pt x="1669733" y="695021"/>
                </a:moveTo>
                <a:cubicBezTo>
                  <a:pt x="1670541" y="695394"/>
                  <a:pt x="1670914" y="695518"/>
                  <a:pt x="1672469" y="695643"/>
                </a:cubicBezTo>
                <a:cubicBezTo>
                  <a:pt x="1674023" y="695767"/>
                  <a:pt x="1674396" y="696016"/>
                  <a:pt x="1675701" y="696575"/>
                </a:cubicBezTo>
                <a:cubicBezTo>
                  <a:pt x="1677008" y="697073"/>
                  <a:pt x="1676821" y="696575"/>
                  <a:pt x="1678251" y="695767"/>
                </a:cubicBezTo>
                <a:cubicBezTo>
                  <a:pt x="1679681" y="695021"/>
                  <a:pt x="1679556" y="696140"/>
                  <a:pt x="1680863" y="697322"/>
                </a:cubicBezTo>
                <a:cubicBezTo>
                  <a:pt x="1682168" y="698503"/>
                  <a:pt x="1682542" y="697322"/>
                  <a:pt x="1683411" y="697943"/>
                </a:cubicBezTo>
                <a:cubicBezTo>
                  <a:pt x="1684344" y="698627"/>
                  <a:pt x="1684344" y="698254"/>
                  <a:pt x="1684344" y="699498"/>
                </a:cubicBezTo>
                <a:cubicBezTo>
                  <a:pt x="1684344" y="700741"/>
                  <a:pt x="1683598" y="699809"/>
                  <a:pt x="1682293" y="699809"/>
                </a:cubicBezTo>
                <a:cubicBezTo>
                  <a:pt x="1680987" y="699809"/>
                  <a:pt x="1681360" y="699000"/>
                  <a:pt x="1680489" y="698503"/>
                </a:cubicBezTo>
                <a:cubicBezTo>
                  <a:pt x="1679556" y="697943"/>
                  <a:pt x="1679184" y="698627"/>
                  <a:pt x="1677878" y="698130"/>
                </a:cubicBezTo>
                <a:cubicBezTo>
                  <a:pt x="1676572" y="697570"/>
                  <a:pt x="1674893" y="697073"/>
                  <a:pt x="1671661" y="697446"/>
                </a:cubicBezTo>
                <a:cubicBezTo>
                  <a:pt x="1668427" y="697819"/>
                  <a:pt x="1667370" y="696389"/>
                  <a:pt x="1667183" y="695767"/>
                </a:cubicBezTo>
                <a:cubicBezTo>
                  <a:pt x="1667059" y="695394"/>
                  <a:pt x="1668987" y="694586"/>
                  <a:pt x="1669733" y="695021"/>
                </a:cubicBezTo>
                <a:moveTo>
                  <a:pt x="1624530" y="679166"/>
                </a:moveTo>
                <a:cubicBezTo>
                  <a:pt x="1624095" y="679787"/>
                  <a:pt x="1623349" y="679663"/>
                  <a:pt x="1622291" y="679663"/>
                </a:cubicBezTo>
                <a:cubicBezTo>
                  <a:pt x="1621296" y="679663"/>
                  <a:pt x="1620612" y="679414"/>
                  <a:pt x="1619058" y="678544"/>
                </a:cubicBezTo>
                <a:cubicBezTo>
                  <a:pt x="1617503" y="677611"/>
                  <a:pt x="1617503" y="677736"/>
                  <a:pt x="1615452" y="677860"/>
                </a:cubicBezTo>
                <a:cubicBezTo>
                  <a:pt x="1613400" y="677984"/>
                  <a:pt x="1615452" y="675435"/>
                  <a:pt x="1615949" y="674875"/>
                </a:cubicBezTo>
                <a:cubicBezTo>
                  <a:pt x="1615949" y="674875"/>
                  <a:pt x="1618187" y="675559"/>
                  <a:pt x="1619369" y="675186"/>
                </a:cubicBezTo>
                <a:cubicBezTo>
                  <a:pt x="1620488" y="674751"/>
                  <a:pt x="1619866" y="675932"/>
                  <a:pt x="1620364" y="676989"/>
                </a:cubicBezTo>
                <a:cubicBezTo>
                  <a:pt x="1620861" y="677984"/>
                  <a:pt x="1622167" y="677114"/>
                  <a:pt x="1623721" y="677736"/>
                </a:cubicBezTo>
                <a:cubicBezTo>
                  <a:pt x="1625276" y="678420"/>
                  <a:pt x="1624903" y="678544"/>
                  <a:pt x="1624530" y="679166"/>
                </a:cubicBezTo>
                <a:moveTo>
                  <a:pt x="1630437" y="682399"/>
                </a:moveTo>
                <a:cubicBezTo>
                  <a:pt x="1629131" y="682523"/>
                  <a:pt x="1627638" y="682026"/>
                  <a:pt x="1627638" y="682026"/>
                </a:cubicBezTo>
                <a:cubicBezTo>
                  <a:pt x="1627638" y="682026"/>
                  <a:pt x="1626955" y="681093"/>
                  <a:pt x="1627328" y="680596"/>
                </a:cubicBezTo>
                <a:cubicBezTo>
                  <a:pt x="1627763" y="680098"/>
                  <a:pt x="1629131" y="680720"/>
                  <a:pt x="1630312" y="681093"/>
                </a:cubicBezTo>
                <a:cubicBezTo>
                  <a:pt x="1631493" y="681466"/>
                  <a:pt x="1631742" y="682275"/>
                  <a:pt x="1630437" y="682399"/>
                </a:cubicBezTo>
                <a:moveTo>
                  <a:pt x="1637090" y="700555"/>
                </a:moveTo>
                <a:cubicBezTo>
                  <a:pt x="1636094" y="700555"/>
                  <a:pt x="1636094" y="699622"/>
                  <a:pt x="1636343" y="698752"/>
                </a:cubicBezTo>
                <a:cubicBezTo>
                  <a:pt x="1636592" y="697819"/>
                  <a:pt x="1638519" y="698876"/>
                  <a:pt x="1639079" y="699125"/>
                </a:cubicBezTo>
                <a:cubicBezTo>
                  <a:pt x="1639079" y="699125"/>
                  <a:pt x="1638147" y="700555"/>
                  <a:pt x="1637090" y="700555"/>
                </a:cubicBezTo>
                <a:moveTo>
                  <a:pt x="1645919" y="699249"/>
                </a:moveTo>
                <a:cubicBezTo>
                  <a:pt x="1645173" y="699995"/>
                  <a:pt x="1642935" y="698503"/>
                  <a:pt x="1642126" y="697943"/>
                </a:cubicBezTo>
                <a:cubicBezTo>
                  <a:pt x="1641380" y="697446"/>
                  <a:pt x="1640198" y="697197"/>
                  <a:pt x="1639577" y="696575"/>
                </a:cubicBezTo>
                <a:cubicBezTo>
                  <a:pt x="1638893" y="695891"/>
                  <a:pt x="1638644" y="695145"/>
                  <a:pt x="1639701" y="695145"/>
                </a:cubicBezTo>
                <a:cubicBezTo>
                  <a:pt x="1640758" y="695145"/>
                  <a:pt x="1642126" y="695021"/>
                  <a:pt x="1642561" y="695518"/>
                </a:cubicBezTo>
                <a:cubicBezTo>
                  <a:pt x="1642935" y="696016"/>
                  <a:pt x="1643432" y="696824"/>
                  <a:pt x="1643556" y="697197"/>
                </a:cubicBezTo>
                <a:cubicBezTo>
                  <a:pt x="1643681" y="697570"/>
                  <a:pt x="1646292" y="698876"/>
                  <a:pt x="1645919" y="699249"/>
                </a:cubicBezTo>
                <a:moveTo>
                  <a:pt x="1644737" y="688554"/>
                </a:moveTo>
                <a:cubicBezTo>
                  <a:pt x="1643556" y="688554"/>
                  <a:pt x="1642935" y="687746"/>
                  <a:pt x="1642437" y="687497"/>
                </a:cubicBezTo>
                <a:cubicBezTo>
                  <a:pt x="1641877" y="687249"/>
                  <a:pt x="1640758" y="686751"/>
                  <a:pt x="1638644" y="685943"/>
                </a:cubicBezTo>
                <a:cubicBezTo>
                  <a:pt x="1638271" y="685819"/>
                  <a:pt x="1638768" y="684015"/>
                  <a:pt x="1638519" y="683394"/>
                </a:cubicBezTo>
                <a:cubicBezTo>
                  <a:pt x="1638519" y="683394"/>
                  <a:pt x="1639826" y="683642"/>
                  <a:pt x="1639949" y="684140"/>
                </a:cubicBezTo>
                <a:cubicBezTo>
                  <a:pt x="1640074" y="684637"/>
                  <a:pt x="1641007" y="685073"/>
                  <a:pt x="1641628" y="685197"/>
                </a:cubicBezTo>
                <a:cubicBezTo>
                  <a:pt x="1642250" y="685321"/>
                  <a:pt x="1641753" y="684513"/>
                  <a:pt x="1641628" y="682958"/>
                </a:cubicBezTo>
                <a:cubicBezTo>
                  <a:pt x="1641504" y="681404"/>
                  <a:pt x="1642935" y="683518"/>
                  <a:pt x="1644116" y="684015"/>
                </a:cubicBezTo>
                <a:cubicBezTo>
                  <a:pt x="1645235" y="684513"/>
                  <a:pt x="1645235" y="684637"/>
                  <a:pt x="1644737" y="685446"/>
                </a:cubicBezTo>
                <a:cubicBezTo>
                  <a:pt x="1644240" y="686192"/>
                  <a:pt x="1644737" y="686440"/>
                  <a:pt x="1645795" y="687622"/>
                </a:cubicBezTo>
                <a:cubicBezTo>
                  <a:pt x="1646790" y="688803"/>
                  <a:pt x="1645919" y="688554"/>
                  <a:pt x="1644737" y="688554"/>
                </a:cubicBezTo>
                <a:moveTo>
                  <a:pt x="1650707" y="689985"/>
                </a:moveTo>
                <a:cubicBezTo>
                  <a:pt x="1649898" y="689985"/>
                  <a:pt x="1649401" y="689425"/>
                  <a:pt x="1648220" y="689549"/>
                </a:cubicBezTo>
                <a:cubicBezTo>
                  <a:pt x="1647038" y="689674"/>
                  <a:pt x="1646790" y="688430"/>
                  <a:pt x="1646790" y="687622"/>
                </a:cubicBezTo>
                <a:cubicBezTo>
                  <a:pt x="1646790" y="687622"/>
                  <a:pt x="1648220" y="687497"/>
                  <a:pt x="1648717" y="687497"/>
                </a:cubicBezTo>
                <a:cubicBezTo>
                  <a:pt x="1649276" y="687497"/>
                  <a:pt x="1650396" y="687124"/>
                  <a:pt x="1650955" y="687373"/>
                </a:cubicBezTo>
                <a:cubicBezTo>
                  <a:pt x="1651453" y="687622"/>
                  <a:pt x="1652075" y="687995"/>
                  <a:pt x="1652261" y="688928"/>
                </a:cubicBezTo>
                <a:cubicBezTo>
                  <a:pt x="1652385" y="689860"/>
                  <a:pt x="1651453" y="689985"/>
                  <a:pt x="1650707" y="689985"/>
                </a:cubicBezTo>
                <a:moveTo>
                  <a:pt x="1653504" y="689985"/>
                </a:moveTo>
                <a:cubicBezTo>
                  <a:pt x="1654064" y="690358"/>
                  <a:pt x="1655867" y="690606"/>
                  <a:pt x="1656240" y="690979"/>
                </a:cubicBezTo>
                <a:cubicBezTo>
                  <a:pt x="1656613" y="691352"/>
                  <a:pt x="1656489" y="692161"/>
                  <a:pt x="1655432" y="692036"/>
                </a:cubicBezTo>
                <a:cubicBezTo>
                  <a:pt x="1654437" y="691912"/>
                  <a:pt x="1652883" y="692036"/>
                  <a:pt x="1652758" y="691539"/>
                </a:cubicBezTo>
                <a:cubicBezTo>
                  <a:pt x="1652634" y="690979"/>
                  <a:pt x="1653504" y="689985"/>
                  <a:pt x="1653504" y="689985"/>
                </a:cubicBezTo>
                <a:moveTo>
                  <a:pt x="1654810" y="700057"/>
                </a:moveTo>
                <a:cubicBezTo>
                  <a:pt x="1655183" y="699125"/>
                  <a:pt x="1658168" y="700057"/>
                  <a:pt x="1658540" y="700182"/>
                </a:cubicBezTo>
                <a:cubicBezTo>
                  <a:pt x="1658540" y="700182"/>
                  <a:pt x="1656489" y="701176"/>
                  <a:pt x="1655867" y="701487"/>
                </a:cubicBezTo>
                <a:cubicBezTo>
                  <a:pt x="1655183" y="701736"/>
                  <a:pt x="1654437" y="700928"/>
                  <a:pt x="1654810" y="700057"/>
                </a:cubicBezTo>
                <a:moveTo>
                  <a:pt x="1656986" y="703166"/>
                </a:moveTo>
                <a:cubicBezTo>
                  <a:pt x="1657110" y="702358"/>
                  <a:pt x="1658417" y="702358"/>
                  <a:pt x="1659349" y="702607"/>
                </a:cubicBezTo>
                <a:cubicBezTo>
                  <a:pt x="1660219" y="702855"/>
                  <a:pt x="1661277" y="704037"/>
                  <a:pt x="1661277" y="704037"/>
                </a:cubicBezTo>
                <a:cubicBezTo>
                  <a:pt x="1661277" y="704037"/>
                  <a:pt x="1656986" y="703912"/>
                  <a:pt x="1656986" y="703166"/>
                </a:cubicBezTo>
                <a:moveTo>
                  <a:pt x="1661712" y="691912"/>
                </a:moveTo>
                <a:cubicBezTo>
                  <a:pt x="1663266" y="691912"/>
                  <a:pt x="1664199" y="692409"/>
                  <a:pt x="1664820" y="692036"/>
                </a:cubicBezTo>
                <a:cubicBezTo>
                  <a:pt x="1665504" y="691663"/>
                  <a:pt x="1666624" y="691352"/>
                  <a:pt x="1666748" y="691912"/>
                </a:cubicBezTo>
                <a:cubicBezTo>
                  <a:pt x="1666873" y="692409"/>
                  <a:pt x="1667308" y="693031"/>
                  <a:pt x="1666251" y="693218"/>
                </a:cubicBezTo>
                <a:cubicBezTo>
                  <a:pt x="1665194" y="693342"/>
                  <a:pt x="1663639" y="693964"/>
                  <a:pt x="1663639" y="693964"/>
                </a:cubicBezTo>
                <a:lnTo>
                  <a:pt x="1661960" y="693466"/>
                </a:lnTo>
                <a:cubicBezTo>
                  <a:pt x="1661960" y="693466"/>
                  <a:pt x="1660157" y="691912"/>
                  <a:pt x="1661712" y="691912"/>
                </a:cubicBezTo>
                <a:moveTo>
                  <a:pt x="1663639" y="697322"/>
                </a:moveTo>
                <a:cubicBezTo>
                  <a:pt x="1664323" y="696700"/>
                  <a:pt x="1665504" y="697073"/>
                  <a:pt x="1666127" y="697197"/>
                </a:cubicBezTo>
                <a:cubicBezTo>
                  <a:pt x="1666748" y="697322"/>
                  <a:pt x="1667681" y="698254"/>
                  <a:pt x="1669484" y="698752"/>
                </a:cubicBezTo>
                <a:cubicBezTo>
                  <a:pt x="1671287" y="699249"/>
                  <a:pt x="1675701" y="700182"/>
                  <a:pt x="1676572" y="700182"/>
                </a:cubicBezTo>
                <a:cubicBezTo>
                  <a:pt x="1677505" y="700182"/>
                  <a:pt x="1677878" y="701176"/>
                  <a:pt x="1679308" y="700555"/>
                </a:cubicBezTo>
                <a:cubicBezTo>
                  <a:pt x="1680738" y="699933"/>
                  <a:pt x="1680365" y="700928"/>
                  <a:pt x="1680614" y="701612"/>
                </a:cubicBezTo>
                <a:cubicBezTo>
                  <a:pt x="1680863" y="702233"/>
                  <a:pt x="1681919" y="701985"/>
                  <a:pt x="1683411" y="702607"/>
                </a:cubicBezTo>
                <a:cubicBezTo>
                  <a:pt x="1684966" y="703291"/>
                  <a:pt x="1687702" y="703912"/>
                  <a:pt x="1688510" y="704285"/>
                </a:cubicBezTo>
                <a:cubicBezTo>
                  <a:pt x="1689256" y="704721"/>
                  <a:pt x="1690562" y="704534"/>
                  <a:pt x="1691868" y="704037"/>
                </a:cubicBezTo>
                <a:cubicBezTo>
                  <a:pt x="1693111" y="703539"/>
                  <a:pt x="1691184" y="703415"/>
                  <a:pt x="1690314" y="703415"/>
                </a:cubicBezTo>
                <a:cubicBezTo>
                  <a:pt x="1689381" y="703415"/>
                  <a:pt x="1688324" y="702233"/>
                  <a:pt x="1687951" y="700555"/>
                </a:cubicBezTo>
                <a:cubicBezTo>
                  <a:pt x="1687827" y="700057"/>
                  <a:pt x="1689132" y="701052"/>
                  <a:pt x="1690437" y="700928"/>
                </a:cubicBezTo>
                <a:cubicBezTo>
                  <a:pt x="1691681" y="700803"/>
                  <a:pt x="1691868" y="700928"/>
                  <a:pt x="1693236" y="701176"/>
                </a:cubicBezTo>
                <a:cubicBezTo>
                  <a:pt x="1694666" y="701487"/>
                  <a:pt x="1694666" y="701612"/>
                  <a:pt x="1695723" y="702980"/>
                </a:cubicBezTo>
                <a:cubicBezTo>
                  <a:pt x="1696780" y="704410"/>
                  <a:pt x="1697775" y="704161"/>
                  <a:pt x="1698459" y="704534"/>
                </a:cubicBezTo>
                <a:cubicBezTo>
                  <a:pt x="1699080" y="704969"/>
                  <a:pt x="1700138" y="704161"/>
                  <a:pt x="1701505" y="703912"/>
                </a:cubicBezTo>
                <a:cubicBezTo>
                  <a:pt x="1702935" y="703664"/>
                  <a:pt x="1702687" y="704285"/>
                  <a:pt x="1703744" y="705591"/>
                </a:cubicBezTo>
                <a:cubicBezTo>
                  <a:pt x="1704739" y="706897"/>
                  <a:pt x="1704739" y="706089"/>
                  <a:pt x="1706728" y="705715"/>
                </a:cubicBezTo>
                <a:cubicBezTo>
                  <a:pt x="1708656" y="705342"/>
                  <a:pt x="1707474" y="706213"/>
                  <a:pt x="1708656" y="707270"/>
                </a:cubicBezTo>
                <a:cubicBezTo>
                  <a:pt x="1709215" y="707456"/>
                  <a:pt x="1709837" y="707643"/>
                  <a:pt x="1710459" y="707829"/>
                </a:cubicBezTo>
                <a:cubicBezTo>
                  <a:pt x="1710024" y="707892"/>
                  <a:pt x="1709526" y="708016"/>
                  <a:pt x="1708656" y="707270"/>
                </a:cubicBezTo>
                <a:lnTo>
                  <a:pt x="1708656" y="709570"/>
                </a:lnTo>
                <a:lnTo>
                  <a:pt x="1708656" y="709570"/>
                </a:lnTo>
                <a:cubicBezTo>
                  <a:pt x="1708345" y="709757"/>
                  <a:pt x="1708096" y="710006"/>
                  <a:pt x="1708096" y="710317"/>
                </a:cubicBezTo>
                <a:cubicBezTo>
                  <a:pt x="1708096" y="710752"/>
                  <a:pt x="1708469" y="711187"/>
                  <a:pt x="1708905" y="711187"/>
                </a:cubicBezTo>
                <a:lnTo>
                  <a:pt x="1709028" y="711187"/>
                </a:lnTo>
                <a:cubicBezTo>
                  <a:pt x="1709028" y="711187"/>
                  <a:pt x="1709153" y="711187"/>
                  <a:pt x="1709215" y="711187"/>
                </a:cubicBezTo>
                <a:cubicBezTo>
                  <a:pt x="1707350" y="713052"/>
                  <a:pt x="1706852" y="710317"/>
                  <a:pt x="1705298" y="710130"/>
                </a:cubicBezTo>
                <a:cubicBezTo>
                  <a:pt x="1704988" y="710503"/>
                  <a:pt x="1704614" y="711187"/>
                  <a:pt x="1704925" y="711560"/>
                </a:cubicBezTo>
                <a:cubicBezTo>
                  <a:pt x="1704179" y="711249"/>
                  <a:pt x="1704676" y="710627"/>
                  <a:pt x="1704365" y="710627"/>
                </a:cubicBezTo>
                <a:cubicBezTo>
                  <a:pt x="1703992" y="710627"/>
                  <a:pt x="1703060" y="710752"/>
                  <a:pt x="1702065" y="710627"/>
                </a:cubicBezTo>
                <a:cubicBezTo>
                  <a:pt x="1701008" y="710503"/>
                  <a:pt x="1701133" y="709322"/>
                  <a:pt x="1698956" y="709446"/>
                </a:cubicBezTo>
                <a:cubicBezTo>
                  <a:pt x="1696780" y="709570"/>
                  <a:pt x="1695723" y="708078"/>
                  <a:pt x="1693671" y="707146"/>
                </a:cubicBezTo>
                <a:cubicBezTo>
                  <a:pt x="1691557" y="706213"/>
                  <a:pt x="1687453" y="705715"/>
                  <a:pt x="1686272" y="705467"/>
                </a:cubicBezTo>
                <a:cubicBezTo>
                  <a:pt x="1685090" y="705218"/>
                  <a:pt x="1685090" y="704534"/>
                  <a:pt x="1683598" y="704721"/>
                </a:cubicBezTo>
                <a:cubicBezTo>
                  <a:pt x="1682044" y="704845"/>
                  <a:pt x="1678935" y="702855"/>
                  <a:pt x="1677132" y="702482"/>
                </a:cubicBezTo>
                <a:cubicBezTo>
                  <a:pt x="1675329" y="702109"/>
                  <a:pt x="1671412" y="700182"/>
                  <a:pt x="1668862" y="699809"/>
                </a:cubicBezTo>
                <a:cubicBezTo>
                  <a:pt x="1666251" y="699373"/>
                  <a:pt x="1663639" y="697322"/>
                  <a:pt x="1663639" y="697322"/>
                </a:cubicBezTo>
                <a:moveTo>
                  <a:pt x="1714749" y="731022"/>
                </a:moveTo>
                <a:cubicBezTo>
                  <a:pt x="1713195" y="730462"/>
                  <a:pt x="1709961" y="729840"/>
                  <a:pt x="1708905" y="728659"/>
                </a:cubicBezTo>
                <a:cubicBezTo>
                  <a:pt x="1708905" y="728659"/>
                  <a:pt x="1708905" y="728615"/>
                  <a:pt x="1708843" y="728535"/>
                </a:cubicBezTo>
                <a:cubicBezTo>
                  <a:pt x="1708843" y="728535"/>
                  <a:pt x="1709402" y="728970"/>
                  <a:pt x="1709651" y="729156"/>
                </a:cubicBezTo>
                <a:cubicBezTo>
                  <a:pt x="1710459" y="729716"/>
                  <a:pt x="1711765" y="729281"/>
                  <a:pt x="1713444" y="729032"/>
                </a:cubicBezTo>
                <a:cubicBezTo>
                  <a:pt x="1715122" y="728783"/>
                  <a:pt x="1716925" y="730711"/>
                  <a:pt x="1717299" y="730835"/>
                </a:cubicBezTo>
                <a:cubicBezTo>
                  <a:pt x="1717299" y="730835"/>
                  <a:pt x="1716241" y="731519"/>
                  <a:pt x="1714749" y="731022"/>
                </a:cubicBezTo>
                <a:moveTo>
                  <a:pt x="1725320" y="733944"/>
                </a:moveTo>
                <a:cubicBezTo>
                  <a:pt x="1723765" y="734193"/>
                  <a:pt x="1722459" y="733571"/>
                  <a:pt x="1722211" y="733198"/>
                </a:cubicBezTo>
                <a:cubicBezTo>
                  <a:pt x="1721962" y="732825"/>
                  <a:pt x="1723267" y="731892"/>
                  <a:pt x="1723267" y="731892"/>
                </a:cubicBezTo>
                <a:cubicBezTo>
                  <a:pt x="1724013" y="732390"/>
                  <a:pt x="1726874" y="733695"/>
                  <a:pt x="1725320" y="733944"/>
                </a:cubicBezTo>
                <a:moveTo>
                  <a:pt x="1758584" y="742276"/>
                </a:moveTo>
                <a:cubicBezTo>
                  <a:pt x="1757589" y="742711"/>
                  <a:pt x="1755910" y="742276"/>
                  <a:pt x="1754978" y="742027"/>
                </a:cubicBezTo>
                <a:cubicBezTo>
                  <a:pt x="1754046" y="741778"/>
                  <a:pt x="1750688" y="740597"/>
                  <a:pt x="1749568" y="740473"/>
                </a:cubicBezTo>
                <a:cubicBezTo>
                  <a:pt x="1748387" y="740348"/>
                  <a:pt x="1745029" y="739478"/>
                  <a:pt x="1742853" y="739043"/>
                </a:cubicBezTo>
                <a:cubicBezTo>
                  <a:pt x="1740615" y="738669"/>
                  <a:pt x="1735952" y="737364"/>
                  <a:pt x="1734273" y="736742"/>
                </a:cubicBezTo>
                <a:cubicBezTo>
                  <a:pt x="1732594" y="736120"/>
                  <a:pt x="1733030" y="734815"/>
                  <a:pt x="1733527" y="734815"/>
                </a:cubicBezTo>
                <a:cubicBezTo>
                  <a:pt x="1734460" y="734815"/>
                  <a:pt x="1735827" y="736369"/>
                  <a:pt x="1737506" y="736866"/>
                </a:cubicBezTo>
                <a:cubicBezTo>
                  <a:pt x="1739185" y="737364"/>
                  <a:pt x="1744532" y="737364"/>
                  <a:pt x="1745403" y="737923"/>
                </a:cubicBezTo>
                <a:cubicBezTo>
                  <a:pt x="1746335" y="738421"/>
                  <a:pt x="1754046" y="739353"/>
                  <a:pt x="1755600" y="740224"/>
                </a:cubicBezTo>
                <a:cubicBezTo>
                  <a:pt x="1757154" y="741157"/>
                  <a:pt x="1759641" y="741903"/>
                  <a:pt x="1758584" y="742276"/>
                </a:cubicBezTo>
                <a:moveTo>
                  <a:pt x="1771579" y="745944"/>
                </a:moveTo>
                <a:cubicBezTo>
                  <a:pt x="1769651" y="745260"/>
                  <a:pt x="1763310" y="744514"/>
                  <a:pt x="1762688" y="744265"/>
                </a:cubicBezTo>
                <a:cubicBezTo>
                  <a:pt x="1762688" y="744265"/>
                  <a:pt x="1761507" y="743208"/>
                  <a:pt x="1761507" y="742711"/>
                </a:cubicBezTo>
                <a:cubicBezTo>
                  <a:pt x="1761507" y="742151"/>
                  <a:pt x="1763061" y="742400"/>
                  <a:pt x="1763683" y="742835"/>
                </a:cubicBezTo>
                <a:cubicBezTo>
                  <a:pt x="1764367" y="743208"/>
                  <a:pt x="1765362" y="743084"/>
                  <a:pt x="1767600" y="743208"/>
                </a:cubicBezTo>
                <a:cubicBezTo>
                  <a:pt x="1769776" y="743333"/>
                  <a:pt x="1771828" y="744638"/>
                  <a:pt x="1773507" y="745509"/>
                </a:cubicBezTo>
                <a:cubicBezTo>
                  <a:pt x="1775185" y="746442"/>
                  <a:pt x="1773507" y="746566"/>
                  <a:pt x="1771579" y="745944"/>
                </a:cubicBezTo>
                <a:moveTo>
                  <a:pt x="1818772" y="760121"/>
                </a:moveTo>
                <a:cubicBezTo>
                  <a:pt x="1816969" y="759623"/>
                  <a:pt x="1813176" y="759002"/>
                  <a:pt x="1812430" y="758566"/>
                </a:cubicBezTo>
                <a:cubicBezTo>
                  <a:pt x="1812430" y="758566"/>
                  <a:pt x="1813984" y="757696"/>
                  <a:pt x="1815787" y="758069"/>
                </a:cubicBezTo>
                <a:cubicBezTo>
                  <a:pt x="1817591" y="758442"/>
                  <a:pt x="1820700" y="759623"/>
                  <a:pt x="1822005" y="760369"/>
                </a:cubicBezTo>
                <a:cubicBezTo>
                  <a:pt x="1823311" y="761178"/>
                  <a:pt x="1820575" y="760680"/>
                  <a:pt x="1818772" y="760121"/>
                </a:cubicBezTo>
                <a:moveTo>
                  <a:pt x="1838731" y="765344"/>
                </a:moveTo>
                <a:cubicBezTo>
                  <a:pt x="1838233" y="765530"/>
                  <a:pt x="1833819" y="764597"/>
                  <a:pt x="1832265" y="764597"/>
                </a:cubicBezTo>
                <a:cubicBezTo>
                  <a:pt x="1830710" y="764597"/>
                  <a:pt x="1827352" y="762297"/>
                  <a:pt x="1826855" y="761737"/>
                </a:cubicBezTo>
                <a:cubicBezTo>
                  <a:pt x="1826855" y="761737"/>
                  <a:pt x="1830959" y="761986"/>
                  <a:pt x="1832140" y="761986"/>
                </a:cubicBezTo>
                <a:cubicBezTo>
                  <a:pt x="1833322" y="761986"/>
                  <a:pt x="1834690" y="762670"/>
                  <a:pt x="1836554" y="763043"/>
                </a:cubicBezTo>
                <a:cubicBezTo>
                  <a:pt x="1838358" y="763416"/>
                  <a:pt x="1839228" y="765219"/>
                  <a:pt x="1838731" y="765344"/>
                </a:cubicBezTo>
                <a:moveTo>
                  <a:pt x="1844203" y="766960"/>
                </a:moveTo>
                <a:cubicBezTo>
                  <a:pt x="1842648" y="766898"/>
                  <a:pt x="1841840" y="765965"/>
                  <a:pt x="1840348" y="765903"/>
                </a:cubicBezTo>
                <a:cubicBezTo>
                  <a:pt x="1840348" y="765530"/>
                  <a:pt x="1840348" y="765219"/>
                  <a:pt x="1840907" y="765344"/>
                </a:cubicBezTo>
                <a:lnTo>
                  <a:pt x="1840907" y="765344"/>
                </a:lnTo>
                <a:cubicBezTo>
                  <a:pt x="1840907" y="765344"/>
                  <a:pt x="1841342" y="765344"/>
                  <a:pt x="1841591" y="765344"/>
                </a:cubicBezTo>
                <a:cubicBezTo>
                  <a:pt x="1843021" y="765344"/>
                  <a:pt x="1843954" y="765344"/>
                  <a:pt x="1844513" y="766028"/>
                </a:cubicBezTo>
                <a:cubicBezTo>
                  <a:pt x="1844451" y="766338"/>
                  <a:pt x="1844327" y="766649"/>
                  <a:pt x="1844264" y="766960"/>
                </a:cubicBezTo>
                <a:moveTo>
                  <a:pt x="1846005" y="767209"/>
                </a:moveTo>
                <a:cubicBezTo>
                  <a:pt x="1846005" y="767209"/>
                  <a:pt x="1846005" y="767022"/>
                  <a:pt x="1846005" y="766898"/>
                </a:cubicBezTo>
                <a:cubicBezTo>
                  <a:pt x="1846005" y="766898"/>
                  <a:pt x="1846068" y="766898"/>
                  <a:pt x="1846130" y="766898"/>
                </a:cubicBezTo>
                <a:cubicBezTo>
                  <a:pt x="1846566" y="766960"/>
                  <a:pt x="1847125" y="767085"/>
                  <a:pt x="1847809" y="767085"/>
                </a:cubicBezTo>
                <a:lnTo>
                  <a:pt x="1847809" y="767085"/>
                </a:lnTo>
                <a:cubicBezTo>
                  <a:pt x="1847809" y="767085"/>
                  <a:pt x="1847996" y="767022"/>
                  <a:pt x="1848120" y="766960"/>
                </a:cubicBezTo>
                <a:cubicBezTo>
                  <a:pt x="1849674" y="768701"/>
                  <a:pt x="1852285" y="767209"/>
                  <a:pt x="1853715" y="768079"/>
                </a:cubicBezTo>
                <a:cubicBezTo>
                  <a:pt x="1852472" y="769199"/>
                  <a:pt x="1846938" y="769696"/>
                  <a:pt x="1846005" y="767147"/>
                </a:cubicBezTo>
                <a:moveTo>
                  <a:pt x="1907312" y="778712"/>
                </a:moveTo>
                <a:cubicBezTo>
                  <a:pt x="1907312" y="779271"/>
                  <a:pt x="1907002" y="779396"/>
                  <a:pt x="1906815" y="779707"/>
                </a:cubicBezTo>
                <a:cubicBezTo>
                  <a:pt x="1906691" y="779769"/>
                  <a:pt x="1906628" y="779831"/>
                  <a:pt x="1906504" y="779893"/>
                </a:cubicBezTo>
                <a:cubicBezTo>
                  <a:pt x="1906380" y="779893"/>
                  <a:pt x="1906256" y="780017"/>
                  <a:pt x="1906131" y="780142"/>
                </a:cubicBezTo>
                <a:lnTo>
                  <a:pt x="1906256" y="779831"/>
                </a:lnTo>
                <a:cubicBezTo>
                  <a:pt x="1905012" y="778650"/>
                  <a:pt x="1906194" y="777468"/>
                  <a:pt x="1907375" y="778650"/>
                </a:cubicBezTo>
                <a:moveTo>
                  <a:pt x="1901717" y="779271"/>
                </a:moveTo>
                <a:lnTo>
                  <a:pt x="1901717" y="779271"/>
                </a:lnTo>
                <a:cubicBezTo>
                  <a:pt x="1902152" y="779396"/>
                  <a:pt x="1902339" y="779769"/>
                  <a:pt x="1902276" y="780391"/>
                </a:cubicBezTo>
                <a:lnTo>
                  <a:pt x="1902463" y="780515"/>
                </a:lnTo>
                <a:cubicBezTo>
                  <a:pt x="1902463" y="780515"/>
                  <a:pt x="1902027" y="780453"/>
                  <a:pt x="1901841" y="780328"/>
                </a:cubicBezTo>
                <a:cubicBezTo>
                  <a:pt x="1901530" y="780142"/>
                  <a:pt x="1901281" y="779831"/>
                  <a:pt x="1901095" y="779396"/>
                </a:cubicBezTo>
                <a:cubicBezTo>
                  <a:pt x="1901157" y="779396"/>
                  <a:pt x="1901281" y="779396"/>
                  <a:pt x="1901344" y="779334"/>
                </a:cubicBezTo>
                <a:cubicBezTo>
                  <a:pt x="1901468" y="779334"/>
                  <a:pt x="1901592" y="779271"/>
                  <a:pt x="1901717" y="779209"/>
                </a:cubicBezTo>
                <a:moveTo>
                  <a:pt x="1895561" y="775976"/>
                </a:moveTo>
                <a:cubicBezTo>
                  <a:pt x="1898172" y="775665"/>
                  <a:pt x="1899914" y="776349"/>
                  <a:pt x="1901095" y="777530"/>
                </a:cubicBezTo>
                <a:cubicBezTo>
                  <a:pt x="1901095" y="777530"/>
                  <a:pt x="1900971" y="777530"/>
                  <a:pt x="1900909" y="777530"/>
                </a:cubicBezTo>
                <a:cubicBezTo>
                  <a:pt x="1900597" y="777593"/>
                  <a:pt x="1900286" y="777655"/>
                  <a:pt x="1900038" y="777717"/>
                </a:cubicBezTo>
                <a:cubicBezTo>
                  <a:pt x="1899043" y="777344"/>
                  <a:pt x="1898048" y="777530"/>
                  <a:pt x="1897177" y="777655"/>
                </a:cubicBezTo>
                <a:cubicBezTo>
                  <a:pt x="1896556" y="777779"/>
                  <a:pt x="1895996" y="777779"/>
                  <a:pt x="1895499" y="777655"/>
                </a:cubicBezTo>
                <a:lnTo>
                  <a:pt x="1895499" y="775852"/>
                </a:lnTo>
                <a:close/>
                <a:moveTo>
                  <a:pt x="1886670" y="774235"/>
                </a:moveTo>
                <a:cubicBezTo>
                  <a:pt x="1887478" y="772618"/>
                  <a:pt x="1888846" y="774981"/>
                  <a:pt x="1890587" y="774235"/>
                </a:cubicBezTo>
                <a:cubicBezTo>
                  <a:pt x="1890462" y="775105"/>
                  <a:pt x="1889219" y="774795"/>
                  <a:pt x="1888349" y="774795"/>
                </a:cubicBezTo>
                <a:lnTo>
                  <a:pt x="1888349" y="775043"/>
                </a:lnTo>
                <a:cubicBezTo>
                  <a:pt x="1887851" y="774919"/>
                  <a:pt x="1887291" y="774670"/>
                  <a:pt x="1886732" y="774421"/>
                </a:cubicBezTo>
                <a:cubicBezTo>
                  <a:pt x="1886732" y="774421"/>
                  <a:pt x="1886608" y="774359"/>
                  <a:pt x="1886545" y="774359"/>
                </a:cubicBezTo>
                <a:lnTo>
                  <a:pt x="1886670" y="774359"/>
                </a:lnTo>
                <a:close/>
                <a:moveTo>
                  <a:pt x="1865405" y="768701"/>
                </a:moveTo>
                <a:cubicBezTo>
                  <a:pt x="1865094" y="769696"/>
                  <a:pt x="1865094" y="771002"/>
                  <a:pt x="1864286" y="771437"/>
                </a:cubicBezTo>
                <a:cubicBezTo>
                  <a:pt x="1861799" y="771437"/>
                  <a:pt x="1863602" y="770193"/>
                  <a:pt x="1862607" y="769261"/>
                </a:cubicBezTo>
                <a:cubicBezTo>
                  <a:pt x="1861302" y="769385"/>
                  <a:pt x="1861550" y="771188"/>
                  <a:pt x="1859809" y="770877"/>
                </a:cubicBezTo>
                <a:cubicBezTo>
                  <a:pt x="1859312" y="770256"/>
                  <a:pt x="1859063" y="769385"/>
                  <a:pt x="1859249" y="768079"/>
                </a:cubicBezTo>
                <a:cubicBezTo>
                  <a:pt x="1861737" y="767831"/>
                  <a:pt x="1863415" y="768390"/>
                  <a:pt x="1865405" y="768701"/>
                </a:cubicBezTo>
                <a:moveTo>
                  <a:pt x="1879955" y="777593"/>
                </a:moveTo>
                <a:cubicBezTo>
                  <a:pt x="1876659" y="777966"/>
                  <a:pt x="1874607" y="776971"/>
                  <a:pt x="1872680" y="775976"/>
                </a:cubicBezTo>
                <a:cubicBezTo>
                  <a:pt x="1870379" y="775727"/>
                  <a:pt x="1871623" y="774919"/>
                  <a:pt x="1870814" y="774546"/>
                </a:cubicBezTo>
                <a:cubicBezTo>
                  <a:pt x="1870068" y="774173"/>
                  <a:pt x="1868265" y="774297"/>
                  <a:pt x="1866338" y="774048"/>
                </a:cubicBezTo>
                <a:cubicBezTo>
                  <a:pt x="1864411" y="773800"/>
                  <a:pt x="1858752" y="772681"/>
                  <a:pt x="1859312" y="772245"/>
                </a:cubicBezTo>
                <a:cubicBezTo>
                  <a:pt x="1860244" y="771561"/>
                  <a:pt x="1864411" y="772494"/>
                  <a:pt x="1865032" y="772494"/>
                </a:cubicBezTo>
                <a:cubicBezTo>
                  <a:pt x="1865654" y="772494"/>
                  <a:pt x="1869260" y="773240"/>
                  <a:pt x="1870814" y="773364"/>
                </a:cubicBezTo>
                <a:cubicBezTo>
                  <a:pt x="1872369" y="773489"/>
                  <a:pt x="1873426" y="773613"/>
                  <a:pt x="1874483" y="773800"/>
                </a:cubicBezTo>
                <a:cubicBezTo>
                  <a:pt x="1875478" y="773924"/>
                  <a:pt x="1877840" y="775043"/>
                  <a:pt x="1878835" y="775976"/>
                </a:cubicBezTo>
                <a:lnTo>
                  <a:pt x="1878835" y="775976"/>
                </a:lnTo>
                <a:cubicBezTo>
                  <a:pt x="1879270" y="776162"/>
                  <a:pt x="1879644" y="776411"/>
                  <a:pt x="1879955" y="776722"/>
                </a:cubicBezTo>
                <a:lnTo>
                  <a:pt x="1879955" y="777593"/>
                </a:lnTo>
                <a:close/>
                <a:moveTo>
                  <a:pt x="1905634" y="783810"/>
                </a:moveTo>
                <a:cubicBezTo>
                  <a:pt x="1902152" y="783624"/>
                  <a:pt x="1897738" y="784867"/>
                  <a:pt x="1896680" y="781510"/>
                </a:cubicBezTo>
                <a:cubicBezTo>
                  <a:pt x="1889281" y="781821"/>
                  <a:pt x="1885861" y="778214"/>
                  <a:pt x="1881074" y="775976"/>
                </a:cubicBezTo>
                <a:lnTo>
                  <a:pt x="1881074" y="776225"/>
                </a:lnTo>
                <a:cubicBezTo>
                  <a:pt x="1880514" y="775727"/>
                  <a:pt x="1879893" y="775230"/>
                  <a:pt x="1879209" y="774857"/>
                </a:cubicBezTo>
                <a:lnTo>
                  <a:pt x="1879395" y="774857"/>
                </a:lnTo>
                <a:cubicBezTo>
                  <a:pt x="1880887" y="773551"/>
                  <a:pt x="1884120" y="775292"/>
                  <a:pt x="1886110" y="775416"/>
                </a:cubicBezTo>
                <a:lnTo>
                  <a:pt x="1886110" y="775292"/>
                </a:lnTo>
                <a:cubicBezTo>
                  <a:pt x="1886110" y="775292"/>
                  <a:pt x="1886173" y="775292"/>
                  <a:pt x="1886234" y="775354"/>
                </a:cubicBezTo>
                <a:cubicBezTo>
                  <a:pt x="1886732" y="775603"/>
                  <a:pt x="1887229" y="775789"/>
                  <a:pt x="1887789" y="775976"/>
                </a:cubicBezTo>
                <a:cubicBezTo>
                  <a:pt x="1888286" y="777779"/>
                  <a:pt x="1886048" y="776722"/>
                  <a:pt x="1884991" y="776971"/>
                </a:cubicBezTo>
                <a:cubicBezTo>
                  <a:pt x="1886732" y="779147"/>
                  <a:pt x="1891022" y="778650"/>
                  <a:pt x="1894380" y="779147"/>
                </a:cubicBezTo>
                <a:cubicBezTo>
                  <a:pt x="1894380" y="779147"/>
                  <a:pt x="1894380" y="779147"/>
                  <a:pt x="1894380" y="779147"/>
                </a:cubicBezTo>
                <a:cubicBezTo>
                  <a:pt x="1894939" y="779458"/>
                  <a:pt x="1895499" y="779520"/>
                  <a:pt x="1896059" y="779520"/>
                </a:cubicBezTo>
                <a:cubicBezTo>
                  <a:pt x="1896618" y="779520"/>
                  <a:pt x="1897115" y="779458"/>
                  <a:pt x="1897551" y="779334"/>
                </a:cubicBezTo>
                <a:cubicBezTo>
                  <a:pt x="1898359" y="779209"/>
                  <a:pt x="1899043" y="779085"/>
                  <a:pt x="1899665" y="779334"/>
                </a:cubicBezTo>
                <a:cubicBezTo>
                  <a:pt x="1899727" y="779334"/>
                  <a:pt x="1899851" y="779396"/>
                  <a:pt x="1899914" y="779458"/>
                </a:cubicBezTo>
                <a:cubicBezTo>
                  <a:pt x="1900224" y="780204"/>
                  <a:pt x="1900660" y="780888"/>
                  <a:pt x="1901219" y="781199"/>
                </a:cubicBezTo>
                <a:cubicBezTo>
                  <a:pt x="1901655" y="781448"/>
                  <a:pt x="1902090" y="781572"/>
                  <a:pt x="1902587" y="781572"/>
                </a:cubicBezTo>
                <a:cubicBezTo>
                  <a:pt x="1902711" y="781572"/>
                  <a:pt x="1902836" y="781572"/>
                  <a:pt x="1902960" y="781572"/>
                </a:cubicBezTo>
                <a:lnTo>
                  <a:pt x="1902836" y="781945"/>
                </a:lnTo>
                <a:cubicBezTo>
                  <a:pt x="1903644" y="782256"/>
                  <a:pt x="1905758" y="781323"/>
                  <a:pt x="1905634" y="782567"/>
                </a:cubicBezTo>
                <a:cubicBezTo>
                  <a:pt x="1906566" y="782380"/>
                  <a:pt x="1906815" y="781634"/>
                  <a:pt x="1906753" y="780515"/>
                </a:cubicBezTo>
                <a:cubicBezTo>
                  <a:pt x="1906753" y="780515"/>
                  <a:pt x="1906753" y="780515"/>
                  <a:pt x="1906815" y="780515"/>
                </a:cubicBezTo>
                <a:cubicBezTo>
                  <a:pt x="1907002" y="780391"/>
                  <a:pt x="1907126" y="780328"/>
                  <a:pt x="1907312" y="780204"/>
                </a:cubicBezTo>
                <a:lnTo>
                  <a:pt x="1907312" y="780328"/>
                </a:lnTo>
                <a:cubicBezTo>
                  <a:pt x="1908494" y="781821"/>
                  <a:pt x="1912722" y="780204"/>
                  <a:pt x="1912908" y="782629"/>
                </a:cubicBezTo>
                <a:lnTo>
                  <a:pt x="1912908" y="782629"/>
                </a:lnTo>
                <a:cubicBezTo>
                  <a:pt x="1912536" y="782691"/>
                  <a:pt x="1912162" y="782629"/>
                  <a:pt x="1911727" y="782567"/>
                </a:cubicBezTo>
                <a:cubicBezTo>
                  <a:pt x="1911292" y="782442"/>
                  <a:pt x="1910857" y="782380"/>
                  <a:pt x="1910359" y="782380"/>
                </a:cubicBezTo>
                <a:cubicBezTo>
                  <a:pt x="1910111" y="782380"/>
                  <a:pt x="1909862" y="782629"/>
                  <a:pt x="1909924" y="782878"/>
                </a:cubicBezTo>
                <a:cubicBezTo>
                  <a:pt x="1909924" y="783126"/>
                  <a:pt x="1910111" y="783313"/>
                  <a:pt x="1910421" y="783313"/>
                </a:cubicBezTo>
                <a:cubicBezTo>
                  <a:pt x="1910795" y="783313"/>
                  <a:pt x="1911167" y="783313"/>
                  <a:pt x="1911541" y="783437"/>
                </a:cubicBezTo>
                <a:cubicBezTo>
                  <a:pt x="1911913" y="783499"/>
                  <a:pt x="1912349" y="783624"/>
                  <a:pt x="1912784" y="783624"/>
                </a:cubicBezTo>
                <a:cubicBezTo>
                  <a:pt x="1912784" y="783624"/>
                  <a:pt x="1912908" y="783624"/>
                  <a:pt x="1912971" y="783624"/>
                </a:cubicBezTo>
                <a:lnTo>
                  <a:pt x="1912971" y="783624"/>
                </a:lnTo>
                <a:cubicBezTo>
                  <a:pt x="1914028" y="783499"/>
                  <a:pt x="1914214" y="784308"/>
                  <a:pt x="1915209" y="784183"/>
                </a:cubicBezTo>
                <a:cubicBezTo>
                  <a:pt x="1914152" y="788163"/>
                  <a:pt x="1908867" y="783810"/>
                  <a:pt x="1905696" y="783686"/>
                </a:cubicBezTo>
                <a:moveTo>
                  <a:pt x="1913966" y="780391"/>
                </a:moveTo>
                <a:cubicBezTo>
                  <a:pt x="1914774" y="778960"/>
                  <a:pt x="1916888" y="780826"/>
                  <a:pt x="1917883" y="780950"/>
                </a:cubicBezTo>
                <a:cubicBezTo>
                  <a:pt x="1916950" y="782567"/>
                  <a:pt x="1914836" y="780701"/>
                  <a:pt x="1913966" y="780391"/>
                </a:cubicBezTo>
                <a:moveTo>
                  <a:pt x="1929635" y="783810"/>
                </a:moveTo>
                <a:cubicBezTo>
                  <a:pt x="1929386" y="784494"/>
                  <a:pt x="1928888" y="784930"/>
                  <a:pt x="1927956" y="784867"/>
                </a:cubicBezTo>
                <a:cubicBezTo>
                  <a:pt x="1927707" y="783686"/>
                  <a:pt x="1928764" y="783810"/>
                  <a:pt x="1929635" y="783810"/>
                </a:cubicBezTo>
                <a:moveTo>
                  <a:pt x="1923479" y="787665"/>
                </a:moveTo>
                <a:cubicBezTo>
                  <a:pt x="1922608" y="788847"/>
                  <a:pt x="1920494" y="786608"/>
                  <a:pt x="1920183" y="785427"/>
                </a:cubicBezTo>
                <a:lnTo>
                  <a:pt x="1922546" y="785427"/>
                </a:lnTo>
                <a:cubicBezTo>
                  <a:pt x="1922546" y="785427"/>
                  <a:pt x="1922422" y="785800"/>
                  <a:pt x="1922546" y="785924"/>
                </a:cubicBezTo>
                <a:cubicBezTo>
                  <a:pt x="1922733" y="786297"/>
                  <a:pt x="1923106" y="786733"/>
                  <a:pt x="1923479" y="787168"/>
                </a:cubicBezTo>
                <a:lnTo>
                  <a:pt x="1923479" y="787168"/>
                </a:lnTo>
                <a:lnTo>
                  <a:pt x="1923479" y="787665"/>
                </a:lnTo>
                <a:close/>
                <a:moveTo>
                  <a:pt x="1924163" y="786484"/>
                </a:moveTo>
                <a:cubicBezTo>
                  <a:pt x="1924163" y="786484"/>
                  <a:pt x="1923789" y="786049"/>
                  <a:pt x="1923603" y="785800"/>
                </a:cubicBezTo>
                <a:cubicBezTo>
                  <a:pt x="1923914" y="785303"/>
                  <a:pt x="1925033" y="785365"/>
                  <a:pt x="1925157" y="786049"/>
                </a:cubicBezTo>
                <a:lnTo>
                  <a:pt x="1925282" y="786049"/>
                </a:lnTo>
                <a:cubicBezTo>
                  <a:pt x="1925282" y="786049"/>
                  <a:pt x="1925033" y="786173"/>
                  <a:pt x="1924909" y="786235"/>
                </a:cubicBezTo>
                <a:cubicBezTo>
                  <a:pt x="1924660" y="786360"/>
                  <a:pt x="1924411" y="786422"/>
                  <a:pt x="1924225" y="786546"/>
                </a:cubicBezTo>
                <a:lnTo>
                  <a:pt x="1924225" y="786546"/>
                </a:lnTo>
                <a:close/>
                <a:moveTo>
                  <a:pt x="1924598" y="788225"/>
                </a:moveTo>
                <a:lnTo>
                  <a:pt x="1924598" y="788225"/>
                </a:lnTo>
                <a:cubicBezTo>
                  <a:pt x="1924598" y="788225"/>
                  <a:pt x="1924660" y="788038"/>
                  <a:pt x="1924660" y="787976"/>
                </a:cubicBezTo>
                <a:lnTo>
                  <a:pt x="1924660" y="787417"/>
                </a:lnTo>
                <a:cubicBezTo>
                  <a:pt x="1924660" y="787417"/>
                  <a:pt x="1925095" y="787230"/>
                  <a:pt x="1925282" y="787168"/>
                </a:cubicBezTo>
                <a:cubicBezTo>
                  <a:pt x="1925468" y="787106"/>
                  <a:pt x="1925655" y="787044"/>
                  <a:pt x="1925780" y="786919"/>
                </a:cubicBezTo>
                <a:lnTo>
                  <a:pt x="1925780" y="787230"/>
                </a:lnTo>
                <a:cubicBezTo>
                  <a:pt x="1929012" y="788225"/>
                  <a:pt x="1930069" y="788474"/>
                  <a:pt x="1933490" y="788847"/>
                </a:cubicBezTo>
                <a:cubicBezTo>
                  <a:pt x="1932060" y="792266"/>
                  <a:pt x="1927272" y="788722"/>
                  <a:pt x="1924536" y="788287"/>
                </a:cubicBezTo>
                <a:moveTo>
                  <a:pt x="1942443" y="792080"/>
                </a:moveTo>
                <a:cubicBezTo>
                  <a:pt x="1940826" y="790712"/>
                  <a:pt x="1938774" y="789904"/>
                  <a:pt x="1935728" y="788722"/>
                </a:cubicBezTo>
                <a:cubicBezTo>
                  <a:pt x="1939583" y="787354"/>
                  <a:pt x="1943873" y="788847"/>
                  <a:pt x="1948039" y="789904"/>
                </a:cubicBezTo>
                <a:cubicBezTo>
                  <a:pt x="1947044" y="791458"/>
                  <a:pt x="1943562" y="790650"/>
                  <a:pt x="1942443" y="792080"/>
                </a:cubicBezTo>
                <a:moveTo>
                  <a:pt x="1948598" y="792080"/>
                </a:moveTo>
                <a:cubicBezTo>
                  <a:pt x="1950651" y="790774"/>
                  <a:pt x="1953324" y="792764"/>
                  <a:pt x="1953635" y="794878"/>
                </a:cubicBezTo>
                <a:cubicBezTo>
                  <a:pt x="1951085" y="794878"/>
                  <a:pt x="1948598" y="794754"/>
                  <a:pt x="1948598" y="792080"/>
                </a:cubicBezTo>
                <a:moveTo>
                  <a:pt x="1963956" y="795811"/>
                </a:moveTo>
                <a:cubicBezTo>
                  <a:pt x="1961345" y="795002"/>
                  <a:pt x="1963583" y="793883"/>
                  <a:pt x="1964329" y="794007"/>
                </a:cubicBezTo>
                <a:cubicBezTo>
                  <a:pt x="1964329" y="794007"/>
                  <a:pt x="1967687" y="796184"/>
                  <a:pt x="1969242" y="796308"/>
                </a:cubicBezTo>
                <a:cubicBezTo>
                  <a:pt x="1970796" y="796432"/>
                  <a:pt x="1966568" y="796557"/>
                  <a:pt x="1963956" y="795811"/>
                </a:cubicBezTo>
                <a:moveTo>
                  <a:pt x="1976143" y="797987"/>
                </a:moveTo>
                <a:cubicBezTo>
                  <a:pt x="1973843" y="797489"/>
                  <a:pt x="1970858" y="796432"/>
                  <a:pt x="1972039" y="796184"/>
                </a:cubicBezTo>
                <a:cubicBezTo>
                  <a:pt x="1973221" y="795935"/>
                  <a:pt x="1975645" y="796059"/>
                  <a:pt x="1975645" y="796059"/>
                </a:cubicBezTo>
                <a:cubicBezTo>
                  <a:pt x="1976454" y="796308"/>
                  <a:pt x="1978506" y="798546"/>
                  <a:pt x="1976143" y="797987"/>
                </a:cubicBezTo>
                <a:moveTo>
                  <a:pt x="1984163" y="798795"/>
                </a:moveTo>
                <a:cubicBezTo>
                  <a:pt x="1983666" y="797614"/>
                  <a:pt x="1985221" y="797862"/>
                  <a:pt x="1986900" y="798546"/>
                </a:cubicBezTo>
                <a:cubicBezTo>
                  <a:pt x="1988579" y="799168"/>
                  <a:pt x="1984412" y="799230"/>
                  <a:pt x="1984163" y="798795"/>
                </a:cubicBezTo>
                <a:moveTo>
                  <a:pt x="3895125" y="211529"/>
                </a:moveTo>
                <a:cubicBezTo>
                  <a:pt x="3888845" y="206617"/>
                  <a:pt x="3888036" y="196296"/>
                  <a:pt x="3882316" y="190886"/>
                </a:cubicBezTo>
                <a:cubicBezTo>
                  <a:pt x="3882440" y="184979"/>
                  <a:pt x="3878212" y="180130"/>
                  <a:pt x="3875041" y="175839"/>
                </a:cubicBezTo>
                <a:cubicBezTo>
                  <a:pt x="3872865" y="170181"/>
                  <a:pt x="3872865" y="165704"/>
                  <a:pt x="3869445" y="161352"/>
                </a:cubicBezTo>
                <a:cubicBezTo>
                  <a:pt x="3867953" y="159860"/>
                  <a:pt x="3868078" y="162844"/>
                  <a:pt x="3866087" y="162533"/>
                </a:cubicBezTo>
                <a:cubicBezTo>
                  <a:pt x="3864782" y="161912"/>
                  <a:pt x="3864284" y="160606"/>
                  <a:pt x="3862170" y="160855"/>
                </a:cubicBezTo>
                <a:cubicBezTo>
                  <a:pt x="3859061" y="162222"/>
                  <a:pt x="3859124" y="164523"/>
                  <a:pt x="3856574" y="166450"/>
                </a:cubicBezTo>
                <a:cubicBezTo>
                  <a:pt x="3856636" y="166388"/>
                  <a:pt x="3855455" y="166202"/>
                  <a:pt x="3854336" y="166948"/>
                </a:cubicBezTo>
                <a:cubicBezTo>
                  <a:pt x="3853279" y="167694"/>
                  <a:pt x="3852906" y="169000"/>
                  <a:pt x="3851538" y="168627"/>
                </a:cubicBezTo>
                <a:cubicBezTo>
                  <a:pt x="3850792" y="166264"/>
                  <a:pt x="3849424" y="164399"/>
                  <a:pt x="3848180" y="162533"/>
                </a:cubicBezTo>
                <a:cubicBezTo>
                  <a:pt x="3846564" y="160917"/>
                  <a:pt x="3846750" y="164336"/>
                  <a:pt x="3844263" y="163590"/>
                </a:cubicBezTo>
                <a:cubicBezTo>
                  <a:pt x="3842895" y="162222"/>
                  <a:pt x="3841963" y="161974"/>
                  <a:pt x="3839787" y="162533"/>
                </a:cubicBezTo>
                <a:cubicBezTo>
                  <a:pt x="3837921" y="163652"/>
                  <a:pt x="3837673" y="166388"/>
                  <a:pt x="3835869" y="167570"/>
                </a:cubicBezTo>
                <a:cubicBezTo>
                  <a:pt x="3833507" y="166015"/>
                  <a:pt x="3833444" y="168378"/>
                  <a:pt x="3831952" y="169248"/>
                </a:cubicBezTo>
                <a:cubicBezTo>
                  <a:pt x="3830709" y="171300"/>
                  <a:pt x="3828532" y="169062"/>
                  <a:pt x="3827476" y="170865"/>
                </a:cubicBezTo>
                <a:cubicBezTo>
                  <a:pt x="3826418" y="182181"/>
                  <a:pt x="3822937" y="190886"/>
                  <a:pt x="3821879" y="202140"/>
                </a:cubicBezTo>
                <a:cubicBezTo>
                  <a:pt x="3818708" y="205311"/>
                  <a:pt x="3818149" y="209913"/>
                  <a:pt x="3816843" y="213830"/>
                </a:cubicBezTo>
                <a:cubicBezTo>
                  <a:pt x="3813983" y="222659"/>
                  <a:pt x="3811185" y="230991"/>
                  <a:pt x="3809009" y="239509"/>
                </a:cubicBezTo>
                <a:cubicBezTo>
                  <a:pt x="3807827" y="244110"/>
                  <a:pt x="3805838" y="248027"/>
                  <a:pt x="3804532" y="252380"/>
                </a:cubicBezTo>
                <a:cubicBezTo>
                  <a:pt x="3802915" y="257727"/>
                  <a:pt x="3802107" y="261209"/>
                  <a:pt x="3800614" y="265313"/>
                </a:cubicBezTo>
                <a:cubicBezTo>
                  <a:pt x="3796511" y="276442"/>
                  <a:pt x="3793216" y="287883"/>
                  <a:pt x="3789423" y="298764"/>
                </a:cubicBezTo>
                <a:cubicBezTo>
                  <a:pt x="3787806" y="303490"/>
                  <a:pt x="3786873" y="308837"/>
                  <a:pt x="3784946" y="312816"/>
                </a:cubicBezTo>
                <a:cubicBezTo>
                  <a:pt x="3784138" y="314433"/>
                  <a:pt x="3782335" y="315614"/>
                  <a:pt x="3781589" y="317231"/>
                </a:cubicBezTo>
                <a:cubicBezTo>
                  <a:pt x="3780469" y="319780"/>
                  <a:pt x="3779785" y="323200"/>
                  <a:pt x="3778790" y="326247"/>
                </a:cubicBezTo>
                <a:cubicBezTo>
                  <a:pt x="3776614" y="332651"/>
                  <a:pt x="3774997" y="338433"/>
                  <a:pt x="3773195" y="345148"/>
                </a:cubicBezTo>
                <a:cubicBezTo>
                  <a:pt x="3772324" y="348382"/>
                  <a:pt x="3771080" y="351615"/>
                  <a:pt x="3770396" y="354662"/>
                </a:cubicBezTo>
                <a:cubicBezTo>
                  <a:pt x="3769961" y="356651"/>
                  <a:pt x="3770210" y="358765"/>
                  <a:pt x="3769837" y="360817"/>
                </a:cubicBezTo>
                <a:cubicBezTo>
                  <a:pt x="3768780" y="366848"/>
                  <a:pt x="3766106" y="373190"/>
                  <a:pt x="3764241" y="379222"/>
                </a:cubicBezTo>
                <a:cubicBezTo>
                  <a:pt x="3763308" y="382268"/>
                  <a:pt x="3762562" y="385315"/>
                  <a:pt x="3761443" y="388175"/>
                </a:cubicBezTo>
                <a:cubicBezTo>
                  <a:pt x="3760324" y="391098"/>
                  <a:pt x="3758707" y="393771"/>
                  <a:pt x="3757526" y="396631"/>
                </a:cubicBezTo>
                <a:cubicBezTo>
                  <a:pt x="3753981" y="405212"/>
                  <a:pt x="3751433" y="414725"/>
                  <a:pt x="3749132" y="423989"/>
                </a:cubicBezTo>
                <a:cubicBezTo>
                  <a:pt x="3748324" y="427223"/>
                  <a:pt x="3746645" y="429896"/>
                  <a:pt x="3745774" y="432881"/>
                </a:cubicBezTo>
                <a:cubicBezTo>
                  <a:pt x="3744655" y="436985"/>
                  <a:pt x="3744220" y="441213"/>
                  <a:pt x="3742977" y="445192"/>
                </a:cubicBezTo>
                <a:cubicBezTo>
                  <a:pt x="3741857" y="448798"/>
                  <a:pt x="3741608" y="454021"/>
                  <a:pt x="3738499" y="455824"/>
                </a:cubicBezTo>
                <a:cubicBezTo>
                  <a:pt x="3738251" y="464653"/>
                  <a:pt x="3736012" y="474788"/>
                  <a:pt x="3733463" y="483742"/>
                </a:cubicBezTo>
                <a:cubicBezTo>
                  <a:pt x="3731535" y="490457"/>
                  <a:pt x="3729422" y="496799"/>
                  <a:pt x="3727308" y="503204"/>
                </a:cubicBezTo>
                <a:cubicBezTo>
                  <a:pt x="3726810" y="504634"/>
                  <a:pt x="3726872" y="508178"/>
                  <a:pt x="3724696" y="508240"/>
                </a:cubicBezTo>
                <a:cubicBezTo>
                  <a:pt x="3724696" y="508053"/>
                  <a:pt x="3724634" y="507867"/>
                  <a:pt x="3724634" y="507680"/>
                </a:cubicBezTo>
                <a:lnTo>
                  <a:pt x="3724634" y="507369"/>
                </a:lnTo>
                <a:cubicBezTo>
                  <a:pt x="3724634" y="507369"/>
                  <a:pt x="3724385" y="507058"/>
                  <a:pt x="3724199" y="507058"/>
                </a:cubicBezTo>
                <a:cubicBezTo>
                  <a:pt x="3724012" y="507058"/>
                  <a:pt x="3723888" y="507245"/>
                  <a:pt x="3723888" y="507432"/>
                </a:cubicBezTo>
                <a:lnTo>
                  <a:pt x="3723888" y="507742"/>
                </a:lnTo>
                <a:cubicBezTo>
                  <a:pt x="3723950" y="508116"/>
                  <a:pt x="3724012" y="508426"/>
                  <a:pt x="3724137" y="508737"/>
                </a:cubicBezTo>
                <a:lnTo>
                  <a:pt x="3723950" y="508737"/>
                </a:lnTo>
                <a:cubicBezTo>
                  <a:pt x="3722582" y="511846"/>
                  <a:pt x="3721587" y="515390"/>
                  <a:pt x="3721152" y="519370"/>
                </a:cubicBezTo>
                <a:lnTo>
                  <a:pt x="3721338" y="519370"/>
                </a:lnTo>
                <a:cubicBezTo>
                  <a:pt x="3720779" y="520054"/>
                  <a:pt x="3720530" y="520862"/>
                  <a:pt x="3720344" y="521732"/>
                </a:cubicBezTo>
                <a:lnTo>
                  <a:pt x="3720344" y="522105"/>
                </a:lnTo>
                <a:cubicBezTo>
                  <a:pt x="3720344" y="522105"/>
                  <a:pt x="3720282" y="522105"/>
                  <a:pt x="3720282" y="522105"/>
                </a:cubicBezTo>
                <a:cubicBezTo>
                  <a:pt x="3719784" y="522976"/>
                  <a:pt x="3719660" y="524282"/>
                  <a:pt x="3719473" y="525525"/>
                </a:cubicBezTo>
                <a:lnTo>
                  <a:pt x="3719660" y="525525"/>
                </a:lnTo>
                <a:cubicBezTo>
                  <a:pt x="3718913" y="526769"/>
                  <a:pt x="3718603" y="528261"/>
                  <a:pt x="3718292" y="529691"/>
                </a:cubicBezTo>
                <a:cubicBezTo>
                  <a:pt x="3718167" y="530313"/>
                  <a:pt x="3718043" y="530935"/>
                  <a:pt x="3717919" y="531494"/>
                </a:cubicBezTo>
                <a:cubicBezTo>
                  <a:pt x="3717857" y="531743"/>
                  <a:pt x="3717981" y="531992"/>
                  <a:pt x="3718229" y="532054"/>
                </a:cubicBezTo>
                <a:cubicBezTo>
                  <a:pt x="3718229" y="532054"/>
                  <a:pt x="3718292" y="532054"/>
                  <a:pt x="3718354" y="532054"/>
                </a:cubicBezTo>
                <a:cubicBezTo>
                  <a:pt x="3718541" y="532054"/>
                  <a:pt x="3718727" y="531929"/>
                  <a:pt x="3718790" y="531743"/>
                </a:cubicBezTo>
                <a:cubicBezTo>
                  <a:pt x="3718975" y="531121"/>
                  <a:pt x="3719100" y="530499"/>
                  <a:pt x="3719224" y="529878"/>
                </a:cubicBezTo>
                <a:cubicBezTo>
                  <a:pt x="3719411" y="528883"/>
                  <a:pt x="3719660" y="527826"/>
                  <a:pt x="3719971" y="526955"/>
                </a:cubicBezTo>
                <a:cubicBezTo>
                  <a:pt x="3719536" y="537277"/>
                  <a:pt x="3717048" y="549899"/>
                  <a:pt x="3712758" y="557858"/>
                </a:cubicBezTo>
                <a:lnTo>
                  <a:pt x="3712758" y="556800"/>
                </a:lnTo>
                <a:lnTo>
                  <a:pt x="3712510" y="556800"/>
                </a:lnTo>
                <a:cubicBezTo>
                  <a:pt x="3713069" y="555433"/>
                  <a:pt x="3713318" y="554127"/>
                  <a:pt x="3713504" y="552821"/>
                </a:cubicBezTo>
                <a:lnTo>
                  <a:pt x="3713628" y="552137"/>
                </a:lnTo>
                <a:cubicBezTo>
                  <a:pt x="3713691" y="551826"/>
                  <a:pt x="3713442" y="551453"/>
                  <a:pt x="3713131" y="551391"/>
                </a:cubicBezTo>
                <a:cubicBezTo>
                  <a:pt x="3712758" y="551329"/>
                  <a:pt x="3712447" y="551578"/>
                  <a:pt x="3712385" y="551888"/>
                </a:cubicBezTo>
                <a:lnTo>
                  <a:pt x="3712261" y="552572"/>
                </a:lnTo>
                <a:cubicBezTo>
                  <a:pt x="3712012" y="553878"/>
                  <a:pt x="3711826" y="555059"/>
                  <a:pt x="3711328" y="556241"/>
                </a:cubicBezTo>
                <a:cubicBezTo>
                  <a:pt x="3711328" y="556303"/>
                  <a:pt x="3711328" y="556365"/>
                  <a:pt x="3711328" y="556490"/>
                </a:cubicBezTo>
                <a:cubicBezTo>
                  <a:pt x="3709089" y="562148"/>
                  <a:pt x="3708157" y="568987"/>
                  <a:pt x="3706602" y="575143"/>
                </a:cubicBezTo>
                <a:lnTo>
                  <a:pt x="3706602" y="575143"/>
                </a:lnTo>
                <a:lnTo>
                  <a:pt x="3706602" y="575143"/>
                </a:lnTo>
                <a:cubicBezTo>
                  <a:pt x="3706043" y="576573"/>
                  <a:pt x="3705483" y="578003"/>
                  <a:pt x="3705483" y="579620"/>
                </a:cubicBezTo>
                <a:lnTo>
                  <a:pt x="3705483" y="579620"/>
                </a:lnTo>
                <a:cubicBezTo>
                  <a:pt x="3703618" y="586459"/>
                  <a:pt x="3701255" y="593299"/>
                  <a:pt x="3699887" y="599703"/>
                </a:cubicBezTo>
                <a:cubicBezTo>
                  <a:pt x="3699390" y="602003"/>
                  <a:pt x="3699825" y="604677"/>
                  <a:pt x="3699328" y="606978"/>
                </a:cubicBezTo>
                <a:cubicBezTo>
                  <a:pt x="3698333" y="611828"/>
                  <a:pt x="3696219" y="616926"/>
                  <a:pt x="3694851" y="622087"/>
                </a:cubicBezTo>
                <a:cubicBezTo>
                  <a:pt x="3691369" y="635393"/>
                  <a:pt x="3686581" y="651310"/>
                  <a:pt x="3683100" y="663932"/>
                </a:cubicBezTo>
                <a:cubicBezTo>
                  <a:pt x="3682664" y="665424"/>
                  <a:pt x="3682975" y="667290"/>
                  <a:pt x="3682540" y="668409"/>
                </a:cubicBezTo>
                <a:cubicBezTo>
                  <a:pt x="3681856" y="670212"/>
                  <a:pt x="3679929" y="671580"/>
                  <a:pt x="3679183" y="673383"/>
                </a:cubicBezTo>
                <a:cubicBezTo>
                  <a:pt x="3677814" y="676741"/>
                  <a:pt x="3677317" y="681031"/>
                  <a:pt x="3676384" y="684575"/>
                </a:cubicBezTo>
                <a:cubicBezTo>
                  <a:pt x="3673400" y="695767"/>
                  <a:pt x="3668985" y="706213"/>
                  <a:pt x="3666374" y="717032"/>
                </a:cubicBezTo>
                <a:cubicBezTo>
                  <a:pt x="3663824" y="720762"/>
                  <a:pt x="3662084" y="725364"/>
                  <a:pt x="3661897" y="731519"/>
                </a:cubicBezTo>
                <a:cubicBezTo>
                  <a:pt x="3659907" y="733820"/>
                  <a:pt x="3659534" y="737675"/>
                  <a:pt x="3657980" y="740410"/>
                </a:cubicBezTo>
                <a:cubicBezTo>
                  <a:pt x="3657171" y="741654"/>
                  <a:pt x="3656425" y="739851"/>
                  <a:pt x="3655742" y="741592"/>
                </a:cubicBezTo>
                <a:cubicBezTo>
                  <a:pt x="3652011" y="756887"/>
                  <a:pt x="3645731" y="770940"/>
                  <a:pt x="3639576" y="784494"/>
                </a:cubicBezTo>
                <a:cubicBezTo>
                  <a:pt x="3634726" y="795127"/>
                  <a:pt x="3631368" y="806505"/>
                  <a:pt x="3626767" y="816329"/>
                </a:cubicBezTo>
                <a:cubicBezTo>
                  <a:pt x="3625274" y="819562"/>
                  <a:pt x="3623223" y="822982"/>
                  <a:pt x="3620611" y="825345"/>
                </a:cubicBezTo>
                <a:cubicBezTo>
                  <a:pt x="3616321" y="798484"/>
                  <a:pt x="3611098" y="767395"/>
                  <a:pt x="3611657" y="739291"/>
                </a:cubicBezTo>
                <a:cubicBezTo>
                  <a:pt x="3611906" y="739913"/>
                  <a:pt x="3612217" y="740473"/>
                  <a:pt x="3612652" y="740908"/>
                </a:cubicBezTo>
                <a:cubicBezTo>
                  <a:pt x="3612777" y="741592"/>
                  <a:pt x="3612777" y="742276"/>
                  <a:pt x="3612777" y="743084"/>
                </a:cubicBezTo>
                <a:cubicBezTo>
                  <a:pt x="3612777" y="743644"/>
                  <a:pt x="3612777" y="744203"/>
                  <a:pt x="3612777" y="744701"/>
                </a:cubicBezTo>
                <a:cubicBezTo>
                  <a:pt x="3612777" y="745136"/>
                  <a:pt x="3613150" y="745509"/>
                  <a:pt x="3613647" y="745509"/>
                </a:cubicBezTo>
                <a:cubicBezTo>
                  <a:pt x="3613647" y="745509"/>
                  <a:pt x="3613647" y="745509"/>
                  <a:pt x="3613647" y="745509"/>
                </a:cubicBezTo>
                <a:cubicBezTo>
                  <a:pt x="3614144" y="745509"/>
                  <a:pt x="3614518" y="745074"/>
                  <a:pt x="3614456" y="744576"/>
                </a:cubicBezTo>
                <a:cubicBezTo>
                  <a:pt x="3614456" y="744079"/>
                  <a:pt x="3614456" y="743581"/>
                  <a:pt x="3614456" y="743084"/>
                </a:cubicBezTo>
                <a:cubicBezTo>
                  <a:pt x="3614456" y="742214"/>
                  <a:pt x="3614456" y="741281"/>
                  <a:pt x="3614269" y="740410"/>
                </a:cubicBezTo>
                <a:lnTo>
                  <a:pt x="3614393" y="740410"/>
                </a:lnTo>
                <a:cubicBezTo>
                  <a:pt x="3615761" y="732265"/>
                  <a:pt x="3612901" y="726856"/>
                  <a:pt x="3613274" y="720389"/>
                </a:cubicBezTo>
                <a:cubicBezTo>
                  <a:pt x="3613523" y="715353"/>
                  <a:pt x="3614705" y="709446"/>
                  <a:pt x="3614393" y="703104"/>
                </a:cubicBezTo>
                <a:cubicBezTo>
                  <a:pt x="3612466" y="661010"/>
                  <a:pt x="3613896" y="600200"/>
                  <a:pt x="3612155" y="554002"/>
                </a:cubicBezTo>
                <a:lnTo>
                  <a:pt x="3612093" y="554002"/>
                </a:lnTo>
                <a:cubicBezTo>
                  <a:pt x="3612280" y="553070"/>
                  <a:pt x="3612404" y="551764"/>
                  <a:pt x="3611533" y="550831"/>
                </a:cubicBezTo>
                <a:cubicBezTo>
                  <a:pt x="3611533" y="550831"/>
                  <a:pt x="3611533" y="550831"/>
                  <a:pt x="3611533" y="550831"/>
                </a:cubicBezTo>
                <a:lnTo>
                  <a:pt x="3611657" y="550707"/>
                </a:lnTo>
                <a:cubicBezTo>
                  <a:pt x="3610227" y="533422"/>
                  <a:pt x="3608922" y="515826"/>
                  <a:pt x="3601584" y="504447"/>
                </a:cubicBezTo>
                <a:cubicBezTo>
                  <a:pt x="3599782" y="502955"/>
                  <a:pt x="3598476" y="504323"/>
                  <a:pt x="3596549" y="502706"/>
                </a:cubicBezTo>
                <a:cubicBezTo>
                  <a:pt x="3588279" y="486602"/>
                  <a:pt x="3578641" y="471866"/>
                  <a:pt x="3569190" y="456943"/>
                </a:cubicBezTo>
                <a:cubicBezTo>
                  <a:pt x="3561418" y="458498"/>
                  <a:pt x="3554330" y="460674"/>
                  <a:pt x="3547988" y="463659"/>
                </a:cubicBezTo>
                <a:cubicBezTo>
                  <a:pt x="3546185" y="463099"/>
                  <a:pt x="3546185" y="460612"/>
                  <a:pt x="3544631" y="459741"/>
                </a:cubicBezTo>
                <a:cubicBezTo>
                  <a:pt x="3541894" y="460736"/>
                  <a:pt x="3539221" y="461856"/>
                  <a:pt x="3535117" y="461420"/>
                </a:cubicBezTo>
                <a:cubicBezTo>
                  <a:pt x="3529646" y="464156"/>
                  <a:pt x="3524298" y="467078"/>
                  <a:pt x="3518391" y="469317"/>
                </a:cubicBezTo>
                <a:cubicBezTo>
                  <a:pt x="3509687" y="477275"/>
                  <a:pt x="3500236" y="484177"/>
                  <a:pt x="3492713" y="493317"/>
                </a:cubicBezTo>
                <a:cubicBezTo>
                  <a:pt x="3485251" y="502395"/>
                  <a:pt x="3477479" y="511224"/>
                  <a:pt x="3471510" y="521795"/>
                </a:cubicBezTo>
                <a:cubicBezTo>
                  <a:pt x="3465168" y="524841"/>
                  <a:pt x="3464173" y="532116"/>
                  <a:pt x="3460318" y="537339"/>
                </a:cubicBezTo>
                <a:cubicBezTo>
                  <a:pt x="3459199" y="538893"/>
                  <a:pt x="3457209" y="540199"/>
                  <a:pt x="3455841" y="541816"/>
                </a:cubicBezTo>
                <a:cubicBezTo>
                  <a:pt x="3454411" y="543619"/>
                  <a:pt x="3453292" y="545857"/>
                  <a:pt x="3451924" y="547412"/>
                </a:cubicBezTo>
                <a:cubicBezTo>
                  <a:pt x="3451240" y="548220"/>
                  <a:pt x="3449810" y="548407"/>
                  <a:pt x="3449126" y="549153"/>
                </a:cubicBezTo>
                <a:cubicBezTo>
                  <a:pt x="3448256" y="550023"/>
                  <a:pt x="3448318" y="551391"/>
                  <a:pt x="3447447" y="552510"/>
                </a:cubicBezTo>
                <a:cubicBezTo>
                  <a:pt x="3440546" y="561215"/>
                  <a:pt x="3434949" y="571474"/>
                  <a:pt x="3426245" y="578190"/>
                </a:cubicBezTo>
                <a:cubicBezTo>
                  <a:pt x="3424752" y="582604"/>
                  <a:pt x="3421022" y="585589"/>
                  <a:pt x="3418410" y="589319"/>
                </a:cubicBezTo>
                <a:cubicBezTo>
                  <a:pt x="3412068" y="598646"/>
                  <a:pt x="3407032" y="608656"/>
                  <a:pt x="3401125" y="618356"/>
                </a:cubicBezTo>
                <a:cubicBezTo>
                  <a:pt x="3399446" y="621092"/>
                  <a:pt x="3397332" y="623641"/>
                  <a:pt x="3395529" y="626253"/>
                </a:cubicBezTo>
                <a:cubicBezTo>
                  <a:pt x="3393664" y="628926"/>
                  <a:pt x="3392544" y="632533"/>
                  <a:pt x="3389373" y="634087"/>
                </a:cubicBezTo>
                <a:cubicBezTo>
                  <a:pt x="3398514" y="592428"/>
                  <a:pt x="3406161" y="549339"/>
                  <a:pt x="3413934" y="505131"/>
                </a:cubicBezTo>
                <a:cubicBezTo>
                  <a:pt x="3415861" y="494001"/>
                  <a:pt x="3416483" y="482374"/>
                  <a:pt x="3418410" y="470996"/>
                </a:cubicBezTo>
                <a:cubicBezTo>
                  <a:pt x="3422203" y="448923"/>
                  <a:pt x="3425623" y="426787"/>
                  <a:pt x="3429042" y="404590"/>
                </a:cubicBezTo>
                <a:cubicBezTo>
                  <a:pt x="3431219" y="390725"/>
                  <a:pt x="3432338" y="374061"/>
                  <a:pt x="3436317" y="363366"/>
                </a:cubicBezTo>
                <a:cubicBezTo>
                  <a:pt x="3433954" y="359884"/>
                  <a:pt x="3436504" y="356092"/>
                  <a:pt x="3436877" y="352175"/>
                </a:cubicBezTo>
                <a:cubicBezTo>
                  <a:pt x="3437250" y="348319"/>
                  <a:pt x="3436504" y="345770"/>
                  <a:pt x="3435758" y="342102"/>
                </a:cubicBezTo>
                <a:lnTo>
                  <a:pt x="3430162" y="342102"/>
                </a:lnTo>
                <a:cubicBezTo>
                  <a:pt x="3429416" y="333148"/>
                  <a:pt x="3423385" y="329604"/>
                  <a:pt x="3421209" y="322081"/>
                </a:cubicBezTo>
                <a:cubicBezTo>
                  <a:pt x="3418100" y="320837"/>
                  <a:pt x="3417042" y="317666"/>
                  <a:pt x="3415612" y="314806"/>
                </a:cubicBezTo>
                <a:cubicBezTo>
                  <a:pt x="3412628" y="313811"/>
                  <a:pt x="3411384" y="311137"/>
                  <a:pt x="3407778" y="310827"/>
                </a:cubicBezTo>
                <a:cubicBezTo>
                  <a:pt x="3406099" y="309769"/>
                  <a:pt x="3406286" y="306723"/>
                  <a:pt x="3403861" y="306412"/>
                </a:cubicBezTo>
                <a:cubicBezTo>
                  <a:pt x="3399819" y="308899"/>
                  <a:pt x="3397581" y="307842"/>
                  <a:pt x="3392109" y="307531"/>
                </a:cubicBezTo>
                <a:cubicBezTo>
                  <a:pt x="3388316" y="308775"/>
                  <a:pt x="3387072" y="312567"/>
                  <a:pt x="3383155" y="313624"/>
                </a:cubicBezTo>
                <a:cubicBezTo>
                  <a:pt x="3380607" y="312692"/>
                  <a:pt x="3380046" y="309707"/>
                  <a:pt x="3378119" y="308029"/>
                </a:cubicBezTo>
                <a:cubicBezTo>
                  <a:pt x="3373953" y="312443"/>
                  <a:pt x="3370969" y="308650"/>
                  <a:pt x="3365870" y="309769"/>
                </a:cubicBezTo>
                <a:cubicBezTo>
                  <a:pt x="3364129" y="310080"/>
                  <a:pt x="3362326" y="312194"/>
                  <a:pt x="3360274" y="314184"/>
                </a:cubicBezTo>
                <a:cubicBezTo>
                  <a:pt x="3354678" y="319718"/>
                  <a:pt x="3353745" y="323946"/>
                  <a:pt x="3352440" y="333770"/>
                </a:cubicBezTo>
                <a:cubicBezTo>
                  <a:pt x="3351756" y="339179"/>
                  <a:pt x="3350699" y="344900"/>
                  <a:pt x="3350202" y="349936"/>
                </a:cubicBezTo>
                <a:cubicBezTo>
                  <a:pt x="3348958" y="362807"/>
                  <a:pt x="3346036" y="374434"/>
                  <a:pt x="3346284" y="383388"/>
                </a:cubicBezTo>
                <a:cubicBezTo>
                  <a:pt x="3342243" y="396134"/>
                  <a:pt x="3341683" y="409316"/>
                  <a:pt x="3339570" y="422497"/>
                </a:cubicBezTo>
                <a:cubicBezTo>
                  <a:pt x="3337953" y="432570"/>
                  <a:pt x="3334968" y="442581"/>
                  <a:pt x="3333413" y="452715"/>
                </a:cubicBezTo>
                <a:cubicBezTo>
                  <a:pt x="3329621" y="477773"/>
                  <a:pt x="3324834" y="504136"/>
                  <a:pt x="3319984" y="529194"/>
                </a:cubicBezTo>
                <a:cubicBezTo>
                  <a:pt x="3318926" y="534665"/>
                  <a:pt x="3318802" y="540013"/>
                  <a:pt x="3317745" y="545298"/>
                </a:cubicBezTo>
                <a:cubicBezTo>
                  <a:pt x="3317185" y="548158"/>
                  <a:pt x="3315942" y="550458"/>
                  <a:pt x="3315507" y="553194"/>
                </a:cubicBezTo>
                <a:cubicBezTo>
                  <a:pt x="3315258" y="554811"/>
                  <a:pt x="3315693" y="556552"/>
                  <a:pt x="3315507" y="558168"/>
                </a:cubicBezTo>
                <a:cubicBezTo>
                  <a:pt x="3314512" y="566251"/>
                  <a:pt x="3311279" y="574086"/>
                  <a:pt x="3309351" y="582169"/>
                </a:cubicBezTo>
                <a:cubicBezTo>
                  <a:pt x="3306926" y="592428"/>
                  <a:pt x="3304439" y="604180"/>
                  <a:pt x="3302636" y="612947"/>
                </a:cubicBezTo>
                <a:cubicBezTo>
                  <a:pt x="3299589" y="627248"/>
                  <a:pt x="3297226" y="640989"/>
                  <a:pt x="3293683" y="654792"/>
                </a:cubicBezTo>
                <a:cubicBezTo>
                  <a:pt x="3289641" y="670461"/>
                  <a:pt x="3287216" y="686814"/>
                  <a:pt x="3283050" y="702171"/>
                </a:cubicBezTo>
                <a:cubicBezTo>
                  <a:pt x="3279506" y="715477"/>
                  <a:pt x="3274594" y="731270"/>
                  <a:pt x="3271921" y="743457"/>
                </a:cubicBezTo>
                <a:cubicBezTo>
                  <a:pt x="3271672" y="744514"/>
                  <a:pt x="3271112" y="745198"/>
                  <a:pt x="3270801" y="746255"/>
                </a:cubicBezTo>
                <a:cubicBezTo>
                  <a:pt x="3266697" y="761737"/>
                  <a:pt x="3263775" y="777468"/>
                  <a:pt x="3258552" y="792018"/>
                </a:cubicBezTo>
                <a:cubicBezTo>
                  <a:pt x="3258552" y="793386"/>
                  <a:pt x="3259485" y="793697"/>
                  <a:pt x="3259112" y="795375"/>
                </a:cubicBezTo>
                <a:cubicBezTo>
                  <a:pt x="3254884" y="806754"/>
                  <a:pt x="3252148" y="819314"/>
                  <a:pt x="3249598" y="831749"/>
                </a:cubicBezTo>
                <a:cubicBezTo>
                  <a:pt x="3246987" y="844309"/>
                  <a:pt x="3242697" y="856434"/>
                  <a:pt x="3240086" y="868558"/>
                </a:cubicBezTo>
                <a:cubicBezTo>
                  <a:pt x="3239277" y="870237"/>
                  <a:pt x="3237163" y="867128"/>
                  <a:pt x="3237287" y="869677"/>
                </a:cubicBezTo>
                <a:cubicBezTo>
                  <a:pt x="3235671" y="875895"/>
                  <a:pt x="3232811" y="880869"/>
                  <a:pt x="3232251" y="888144"/>
                </a:cubicBezTo>
                <a:lnTo>
                  <a:pt x="3232437" y="888144"/>
                </a:lnTo>
                <a:cubicBezTo>
                  <a:pt x="3231753" y="890009"/>
                  <a:pt x="3231256" y="891937"/>
                  <a:pt x="3230821" y="893864"/>
                </a:cubicBezTo>
                <a:cubicBezTo>
                  <a:pt x="3230635" y="894673"/>
                  <a:pt x="3230448" y="895481"/>
                  <a:pt x="3230261" y="896289"/>
                </a:cubicBezTo>
                <a:cubicBezTo>
                  <a:pt x="3228956" y="897408"/>
                  <a:pt x="3228956" y="899771"/>
                  <a:pt x="3228893" y="902134"/>
                </a:cubicBezTo>
                <a:lnTo>
                  <a:pt x="3229080" y="902134"/>
                </a:lnTo>
                <a:cubicBezTo>
                  <a:pt x="3227836" y="904808"/>
                  <a:pt x="3227090" y="907481"/>
                  <a:pt x="3226842" y="910155"/>
                </a:cubicBezTo>
                <a:cubicBezTo>
                  <a:pt x="3226842" y="910528"/>
                  <a:pt x="3227090" y="910839"/>
                  <a:pt x="3227464" y="910901"/>
                </a:cubicBezTo>
                <a:lnTo>
                  <a:pt x="3227464" y="910901"/>
                </a:lnTo>
                <a:cubicBezTo>
                  <a:pt x="3227836" y="910901"/>
                  <a:pt x="3228085" y="910652"/>
                  <a:pt x="3228147" y="910279"/>
                </a:cubicBezTo>
                <a:cubicBezTo>
                  <a:pt x="3228334" y="907916"/>
                  <a:pt x="3229018" y="905492"/>
                  <a:pt x="3230137" y="903191"/>
                </a:cubicBezTo>
                <a:cubicBezTo>
                  <a:pt x="3230697" y="903067"/>
                  <a:pt x="3230572" y="902321"/>
                  <a:pt x="3231132" y="902196"/>
                </a:cubicBezTo>
                <a:cubicBezTo>
                  <a:pt x="3231381" y="905989"/>
                  <a:pt x="3229702" y="909782"/>
                  <a:pt x="3228893" y="913388"/>
                </a:cubicBezTo>
                <a:cubicBezTo>
                  <a:pt x="3228085" y="916870"/>
                  <a:pt x="3228582" y="921471"/>
                  <a:pt x="3225536" y="923399"/>
                </a:cubicBezTo>
                <a:lnTo>
                  <a:pt x="3225536" y="922217"/>
                </a:lnTo>
                <a:lnTo>
                  <a:pt x="3225350" y="922342"/>
                </a:lnTo>
                <a:cubicBezTo>
                  <a:pt x="3225039" y="921160"/>
                  <a:pt x="3225350" y="919855"/>
                  <a:pt x="3225785" y="918611"/>
                </a:cubicBezTo>
                <a:cubicBezTo>
                  <a:pt x="3225971" y="918114"/>
                  <a:pt x="3226096" y="917554"/>
                  <a:pt x="3226220" y="916994"/>
                </a:cubicBezTo>
                <a:cubicBezTo>
                  <a:pt x="3226220" y="916746"/>
                  <a:pt x="3226157" y="916559"/>
                  <a:pt x="3225909" y="916497"/>
                </a:cubicBezTo>
                <a:cubicBezTo>
                  <a:pt x="3225660" y="916497"/>
                  <a:pt x="3225473" y="916621"/>
                  <a:pt x="3225411" y="916808"/>
                </a:cubicBezTo>
                <a:cubicBezTo>
                  <a:pt x="3225287" y="917305"/>
                  <a:pt x="3225163" y="917803"/>
                  <a:pt x="3224976" y="918362"/>
                </a:cubicBezTo>
                <a:cubicBezTo>
                  <a:pt x="3224603" y="919606"/>
                  <a:pt x="3224230" y="920912"/>
                  <a:pt x="3224479" y="922217"/>
                </a:cubicBezTo>
                <a:lnTo>
                  <a:pt x="3224355" y="922217"/>
                </a:lnTo>
                <a:cubicBezTo>
                  <a:pt x="3220997" y="929616"/>
                  <a:pt x="3220188" y="939627"/>
                  <a:pt x="3219878" y="950073"/>
                </a:cubicBezTo>
                <a:cubicBezTo>
                  <a:pt x="3221992" y="954052"/>
                  <a:pt x="3226531" y="955669"/>
                  <a:pt x="3227152" y="959586"/>
                </a:cubicBezTo>
                <a:cubicBezTo>
                  <a:pt x="3230137" y="959959"/>
                  <a:pt x="3230323" y="963130"/>
                  <a:pt x="3233308" y="963503"/>
                </a:cubicBezTo>
                <a:cubicBezTo>
                  <a:pt x="3233619" y="967856"/>
                  <a:pt x="3237412" y="969099"/>
                  <a:pt x="3240023" y="971400"/>
                </a:cubicBezTo>
                <a:cubicBezTo>
                  <a:pt x="3241080" y="972270"/>
                  <a:pt x="3241764" y="974509"/>
                  <a:pt x="3242821" y="975317"/>
                </a:cubicBezTo>
                <a:cubicBezTo>
                  <a:pt x="3244562" y="976560"/>
                  <a:pt x="3247733" y="976685"/>
                  <a:pt x="3249536" y="978053"/>
                </a:cubicBezTo>
                <a:cubicBezTo>
                  <a:pt x="3253515" y="981224"/>
                  <a:pt x="3256562" y="987131"/>
                  <a:pt x="3261288" y="988685"/>
                </a:cubicBezTo>
                <a:cubicBezTo>
                  <a:pt x="3272604" y="992478"/>
                  <a:pt x="3277081" y="983151"/>
                  <a:pt x="3283050" y="978674"/>
                </a:cubicBezTo>
                <a:cubicBezTo>
                  <a:pt x="3286034" y="980851"/>
                  <a:pt x="3288211" y="982840"/>
                  <a:pt x="3292004" y="983151"/>
                </a:cubicBezTo>
                <a:cubicBezTo>
                  <a:pt x="3300709" y="983835"/>
                  <a:pt x="3306677" y="976063"/>
                  <a:pt x="3310967" y="971400"/>
                </a:cubicBezTo>
                <a:cubicBezTo>
                  <a:pt x="3312211" y="972208"/>
                  <a:pt x="3312211" y="974198"/>
                  <a:pt x="3314885" y="973576"/>
                </a:cubicBezTo>
                <a:cubicBezTo>
                  <a:pt x="3322719" y="971648"/>
                  <a:pt x="3327010" y="966301"/>
                  <a:pt x="3330181" y="959710"/>
                </a:cubicBezTo>
                <a:cubicBezTo>
                  <a:pt x="3330181" y="959710"/>
                  <a:pt x="3330304" y="959710"/>
                  <a:pt x="3330367" y="959586"/>
                </a:cubicBezTo>
                <a:cubicBezTo>
                  <a:pt x="3330553" y="959213"/>
                  <a:pt x="3330865" y="958902"/>
                  <a:pt x="3331237" y="958529"/>
                </a:cubicBezTo>
                <a:cubicBezTo>
                  <a:pt x="3331797" y="957907"/>
                  <a:pt x="3332481" y="957285"/>
                  <a:pt x="3332667" y="956353"/>
                </a:cubicBezTo>
                <a:cubicBezTo>
                  <a:pt x="3332667" y="956104"/>
                  <a:pt x="3332543" y="955855"/>
                  <a:pt x="3332295" y="955793"/>
                </a:cubicBezTo>
                <a:cubicBezTo>
                  <a:pt x="3332046" y="955793"/>
                  <a:pt x="3331797" y="955917"/>
                  <a:pt x="3331735" y="956166"/>
                </a:cubicBezTo>
                <a:cubicBezTo>
                  <a:pt x="3331611" y="956788"/>
                  <a:pt x="3331113" y="957348"/>
                  <a:pt x="3330553" y="957845"/>
                </a:cubicBezTo>
                <a:cubicBezTo>
                  <a:pt x="3330181" y="958218"/>
                  <a:pt x="3329807" y="958591"/>
                  <a:pt x="3329558" y="959026"/>
                </a:cubicBezTo>
                <a:lnTo>
                  <a:pt x="3329558" y="959026"/>
                </a:lnTo>
                <a:cubicBezTo>
                  <a:pt x="3329558" y="959026"/>
                  <a:pt x="3329372" y="958964"/>
                  <a:pt x="3329372" y="958964"/>
                </a:cubicBezTo>
                <a:cubicBezTo>
                  <a:pt x="3326574" y="958342"/>
                  <a:pt x="3329310" y="956788"/>
                  <a:pt x="3330491" y="955109"/>
                </a:cubicBezTo>
                <a:cubicBezTo>
                  <a:pt x="3332916" y="951503"/>
                  <a:pt x="3334720" y="946715"/>
                  <a:pt x="3336087" y="943917"/>
                </a:cubicBezTo>
                <a:cubicBezTo>
                  <a:pt x="3341434" y="932787"/>
                  <a:pt x="3345289" y="922715"/>
                  <a:pt x="3350015" y="912082"/>
                </a:cubicBezTo>
                <a:cubicBezTo>
                  <a:pt x="3352440" y="906611"/>
                  <a:pt x="3355673" y="901201"/>
                  <a:pt x="3356170" y="895357"/>
                </a:cubicBezTo>
                <a:cubicBezTo>
                  <a:pt x="3360088" y="888828"/>
                  <a:pt x="3362326" y="881740"/>
                  <a:pt x="3365124" y="874714"/>
                </a:cubicBezTo>
                <a:cubicBezTo>
                  <a:pt x="3367922" y="867563"/>
                  <a:pt x="3371777" y="861035"/>
                  <a:pt x="3374637" y="854009"/>
                </a:cubicBezTo>
                <a:cubicBezTo>
                  <a:pt x="3383280" y="832806"/>
                  <a:pt x="3392669" y="811852"/>
                  <a:pt x="3401995" y="792018"/>
                </a:cubicBezTo>
                <a:cubicBezTo>
                  <a:pt x="3405166" y="785303"/>
                  <a:pt x="3408711" y="778525"/>
                  <a:pt x="3412068" y="771934"/>
                </a:cubicBezTo>
                <a:cubicBezTo>
                  <a:pt x="3432027" y="732265"/>
                  <a:pt x="3454287" y="694150"/>
                  <a:pt x="3477354" y="657590"/>
                </a:cubicBezTo>
                <a:cubicBezTo>
                  <a:pt x="3487054" y="642294"/>
                  <a:pt x="3496878" y="626315"/>
                  <a:pt x="3506951" y="612387"/>
                </a:cubicBezTo>
                <a:cubicBezTo>
                  <a:pt x="3509064" y="609465"/>
                  <a:pt x="3511055" y="606356"/>
                  <a:pt x="3513106" y="603371"/>
                </a:cubicBezTo>
                <a:cubicBezTo>
                  <a:pt x="3517272" y="597465"/>
                  <a:pt x="3521624" y="591371"/>
                  <a:pt x="3526537" y="586646"/>
                </a:cubicBezTo>
                <a:cubicBezTo>
                  <a:pt x="3526848" y="597589"/>
                  <a:pt x="3526163" y="609527"/>
                  <a:pt x="3527096" y="620719"/>
                </a:cubicBezTo>
                <a:cubicBezTo>
                  <a:pt x="3527407" y="624823"/>
                  <a:pt x="3528899" y="628740"/>
                  <a:pt x="3528775" y="632470"/>
                </a:cubicBezTo>
                <a:cubicBezTo>
                  <a:pt x="3528713" y="634274"/>
                  <a:pt x="3527780" y="635890"/>
                  <a:pt x="3527656" y="638066"/>
                </a:cubicBezTo>
                <a:cubicBezTo>
                  <a:pt x="3527034" y="647953"/>
                  <a:pt x="3528402" y="660948"/>
                  <a:pt x="3529334" y="669342"/>
                </a:cubicBezTo>
                <a:cubicBezTo>
                  <a:pt x="3530827" y="682958"/>
                  <a:pt x="3529272" y="696327"/>
                  <a:pt x="3529895" y="709508"/>
                </a:cubicBezTo>
                <a:cubicBezTo>
                  <a:pt x="3530578" y="724804"/>
                  <a:pt x="3531013" y="740100"/>
                  <a:pt x="3532133" y="754711"/>
                </a:cubicBezTo>
                <a:cubicBezTo>
                  <a:pt x="3534682" y="787479"/>
                  <a:pt x="3537667" y="817884"/>
                  <a:pt x="3548858" y="842381"/>
                </a:cubicBezTo>
                <a:cubicBezTo>
                  <a:pt x="3554951" y="855501"/>
                  <a:pt x="3564278" y="866817"/>
                  <a:pt x="3573419" y="875833"/>
                </a:cubicBezTo>
                <a:cubicBezTo>
                  <a:pt x="3577274" y="879688"/>
                  <a:pt x="3581004" y="883419"/>
                  <a:pt x="3584610" y="887025"/>
                </a:cubicBezTo>
                <a:cubicBezTo>
                  <a:pt x="3591947" y="894424"/>
                  <a:pt x="3600403" y="899709"/>
                  <a:pt x="3609171" y="907108"/>
                </a:cubicBezTo>
                <a:cubicBezTo>
                  <a:pt x="3611160" y="908787"/>
                  <a:pt x="3618870" y="910777"/>
                  <a:pt x="3621419" y="911025"/>
                </a:cubicBezTo>
                <a:cubicBezTo>
                  <a:pt x="3624963" y="911461"/>
                  <a:pt x="3628259" y="911461"/>
                  <a:pt x="3630933" y="911025"/>
                </a:cubicBezTo>
                <a:cubicBezTo>
                  <a:pt x="3636031" y="910341"/>
                  <a:pt x="3640445" y="906922"/>
                  <a:pt x="3645979" y="906051"/>
                </a:cubicBezTo>
                <a:cubicBezTo>
                  <a:pt x="3649586" y="905429"/>
                  <a:pt x="3653814" y="906113"/>
                  <a:pt x="3656052" y="905492"/>
                </a:cubicBezTo>
                <a:cubicBezTo>
                  <a:pt x="3668923" y="901885"/>
                  <a:pt x="3677441" y="896289"/>
                  <a:pt x="3686209" y="886465"/>
                </a:cubicBezTo>
                <a:cubicBezTo>
                  <a:pt x="3692924" y="870859"/>
                  <a:pt x="3702623" y="855252"/>
                  <a:pt x="3709089" y="839086"/>
                </a:cubicBezTo>
                <a:cubicBezTo>
                  <a:pt x="3711328" y="833428"/>
                  <a:pt x="3714374" y="827335"/>
                  <a:pt x="3715804" y="821801"/>
                </a:cubicBezTo>
                <a:cubicBezTo>
                  <a:pt x="3716302" y="819687"/>
                  <a:pt x="3715929" y="817200"/>
                  <a:pt x="3716365" y="815086"/>
                </a:cubicBezTo>
                <a:cubicBezTo>
                  <a:pt x="3716862" y="812661"/>
                  <a:pt x="3718354" y="809925"/>
                  <a:pt x="3719162" y="807189"/>
                </a:cubicBezTo>
                <a:cubicBezTo>
                  <a:pt x="3720033" y="804205"/>
                  <a:pt x="3720282" y="800785"/>
                  <a:pt x="3721400" y="798235"/>
                </a:cubicBezTo>
                <a:cubicBezTo>
                  <a:pt x="3722458" y="795935"/>
                  <a:pt x="3724634" y="794505"/>
                  <a:pt x="3725318" y="792080"/>
                </a:cubicBezTo>
                <a:cubicBezTo>
                  <a:pt x="3725878" y="790152"/>
                  <a:pt x="3725069" y="787914"/>
                  <a:pt x="3725318" y="785924"/>
                </a:cubicBezTo>
                <a:cubicBezTo>
                  <a:pt x="3726064" y="780328"/>
                  <a:pt x="3728427" y="773489"/>
                  <a:pt x="3730354" y="767520"/>
                </a:cubicBezTo>
                <a:cubicBezTo>
                  <a:pt x="3733214" y="758628"/>
                  <a:pt x="3736820" y="750234"/>
                  <a:pt x="3738748" y="741343"/>
                </a:cubicBezTo>
                <a:cubicBezTo>
                  <a:pt x="3740303" y="739789"/>
                  <a:pt x="3739245" y="742151"/>
                  <a:pt x="3740427" y="742400"/>
                </a:cubicBezTo>
                <a:cubicBezTo>
                  <a:pt x="3742230" y="738856"/>
                  <a:pt x="3742416" y="734006"/>
                  <a:pt x="3744344" y="730711"/>
                </a:cubicBezTo>
                <a:cubicBezTo>
                  <a:pt x="3745153" y="729281"/>
                  <a:pt x="3746583" y="728597"/>
                  <a:pt x="3747142" y="727353"/>
                </a:cubicBezTo>
                <a:cubicBezTo>
                  <a:pt x="3749318" y="722503"/>
                  <a:pt x="3750251" y="715664"/>
                  <a:pt x="3751619" y="710068"/>
                </a:cubicBezTo>
                <a:cubicBezTo>
                  <a:pt x="3753298" y="703042"/>
                  <a:pt x="3755598" y="693902"/>
                  <a:pt x="3757215" y="687684"/>
                </a:cubicBezTo>
                <a:cubicBezTo>
                  <a:pt x="3759143" y="680161"/>
                  <a:pt x="3760759" y="673508"/>
                  <a:pt x="3762811" y="666481"/>
                </a:cubicBezTo>
                <a:cubicBezTo>
                  <a:pt x="3765671" y="656844"/>
                  <a:pt x="3767101" y="646833"/>
                  <a:pt x="3769526" y="636947"/>
                </a:cubicBezTo>
                <a:cubicBezTo>
                  <a:pt x="3775184" y="614004"/>
                  <a:pt x="3781091" y="590252"/>
                  <a:pt x="3786252" y="567744"/>
                </a:cubicBezTo>
                <a:cubicBezTo>
                  <a:pt x="3787122" y="563951"/>
                  <a:pt x="3787931" y="560282"/>
                  <a:pt x="3789050" y="556552"/>
                </a:cubicBezTo>
                <a:cubicBezTo>
                  <a:pt x="3792532" y="544800"/>
                  <a:pt x="3795267" y="532613"/>
                  <a:pt x="3798563" y="520738"/>
                </a:cubicBezTo>
                <a:cubicBezTo>
                  <a:pt x="3801112" y="511411"/>
                  <a:pt x="3803226" y="501587"/>
                  <a:pt x="3805838" y="492260"/>
                </a:cubicBezTo>
                <a:cubicBezTo>
                  <a:pt x="3810003" y="477586"/>
                  <a:pt x="3812864" y="464591"/>
                  <a:pt x="3817029" y="450974"/>
                </a:cubicBezTo>
                <a:cubicBezTo>
                  <a:pt x="3822439" y="433254"/>
                  <a:pt x="3827973" y="415969"/>
                  <a:pt x="3833195" y="399118"/>
                </a:cubicBezTo>
                <a:cubicBezTo>
                  <a:pt x="3837175" y="386248"/>
                  <a:pt x="3840595" y="374123"/>
                  <a:pt x="3844388" y="361688"/>
                </a:cubicBezTo>
                <a:cubicBezTo>
                  <a:pt x="3845631" y="357708"/>
                  <a:pt x="3846564" y="353791"/>
                  <a:pt x="3847745" y="349936"/>
                </a:cubicBezTo>
                <a:cubicBezTo>
                  <a:pt x="3849984" y="342537"/>
                  <a:pt x="3853403" y="335449"/>
                  <a:pt x="3855580" y="328112"/>
                </a:cubicBezTo>
                <a:cubicBezTo>
                  <a:pt x="3856885" y="323697"/>
                  <a:pt x="3857631" y="319158"/>
                  <a:pt x="3858937" y="314806"/>
                </a:cubicBezTo>
                <a:cubicBezTo>
                  <a:pt x="3866834" y="288318"/>
                  <a:pt x="3876471" y="261831"/>
                  <a:pt x="3884057" y="236587"/>
                </a:cubicBezTo>
                <a:cubicBezTo>
                  <a:pt x="3885362" y="232234"/>
                  <a:pt x="3886046" y="227633"/>
                  <a:pt x="3888533" y="223840"/>
                </a:cubicBezTo>
                <a:cubicBezTo>
                  <a:pt x="3885860" y="237519"/>
                  <a:pt x="3881819" y="249830"/>
                  <a:pt x="3878461" y="262888"/>
                </a:cubicBezTo>
                <a:lnTo>
                  <a:pt x="3878647" y="262888"/>
                </a:lnTo>
                <a:cubicBezTo>
                  <a:pt x="3877590" y="264193"/>
                  <a:pt x="3877155" y="265934"/>
                  <a:pt x="3876782" y="267489"/>
                </a:cubicBezTo>
                <a:lnTo>
                  <a:pt x="3876658" y="268111"/>
                </a:lnTo>
                <a:cubicBezTo>
                  <a:pt x="3876658" y="268111"/>
                  <a:pt x="3876720" y="268546"/>
                  <a:pt x="3876968" y="268608"/>
                </a:cubicBezTo>
                <a:cubicBezTo>
                  <a:pt x="3876968" y="268608"/>
                  <a:pt x="3876968" y="268608"/>
                  <a:pt x="3877031" y="268608"/>
                </a:cubicBezTo>
                <a:cubicBezTo>
                  <a:pt x="3877217" y="268608"/>
                  <a:pt x="3877404" y="268484"/>
                  <a:pt x="3877404" y="268297"/>
                </a:cubicBezTo>
                <a:lnTo>
                  <a:pt x="3877528" y="267675"/>
                </a:lnTo>
                <a:cubicBezTo>
                  <a:pt x="3877839" y="266183"/>
                  <a:pt x="3878212" y="264629"/>
                  <a:pt x="3879082" y="263447"/>
                </a:cubicBezTo>
                <a:cubicBezTo>
                  <a:pt x="3881072" y="263634"/>
                  <a:pt x="3881259" y="262079"/>
                  <a:pt x="3882814" y="261768"/>
                </a:cubicBezTo>
                <a:cubicBezTo>
                  <a:pt x="3886792" y="245354"/>
                  <a:pt x="3893943" y="231985"/>
                  <a:pt x="3894564" y="212089"/>
                </a:cubicBezTo>
                <a:moveTo>
                  <a:pt x="3233122" y="896476"/>
                </a:moveTo>
                <a:cubicBezTo>
                  <a:pt x="3232562" y="896476"/>
                  <a:pt x="3232437" y="896041"/>
                  <a:pt x="3232002" y="895916"/>
                </a:cubicBezTo>
                <a:lnTo>
                  <a:pt x="3231816" y="895916"/>
                </a:lnTo>
                <a:cubicBezTo>
                  <a:pt x="3232002" y="895108"/>
                  <a:pt x="3232189" y="894300"/>
                  <a:pt x="3232375" y="893491"/>
                </a:cubicBezTo>
                <a:cubicBezTo>
                  <a:pt x="3232811" y="891688"/>
                  <a:pt x="3233246" y="889823"/>
                  <a:pt x="3233868" y="888082"/>
                </a:cubicBezTo>
                <a:cubicBezTo>
                  <a:pt x="3234738" y="887771"/>
                  <a:pt x="3234800" y="886590"/>
                  <a:pt x="3235360" y="885906"/>
                </a:cubicBezTo>
                <a:cubicBezTo>
                  <a:pt x="3237598" y="888268"/>
                  <a:pt x="3233619" y="893305"/>
                  <a:pt x="3233122" y="896538"/>
                </a:cubicBezTo>
                <a:moveTo>
                  <a:pt x="3315134" y="968539"/>
                </a:moveTo>
                <a:cubicBezTo>
                  <a:pt x="3314699" y="964685"/>
                  <a:pt x="3318554" y="965182"/>
                  <a:pt x="3321289" y="964622"/>
                </a:cubicBezTo>
                <a:cubicBezTo>
                  <a:pt x="3320046" y="966736"/>
                  <a:pt x="3317993" y="968042"/>
                  <a:pt x="3315134" y="968539"/>
                </a:cubicBezTo>
                <a:moveTo>
                  <a:pt x="3344917" y="742151"/>
                </a:moveTo>
                <a:cubicBezTo>
                  <a:pt x="3343548" y="744079"/>
                  <a:pt x="3342864" y="744079"/>
                  <a:pt x="3343051" y="745820"/>
                </a:cubicBezTo>
                <a:cubicBezTo>
                  <a:pt x="3343176" y="747499"/>
                  <a:pt x="3344046" y="747872"/>
                  <a:pt x="3343548" y="749426"/>
                </a:cubicBezTo>
                <a:cubicBezTo>
                  <a:pt x="3343051" y="750981"/>
                  <a:pt x="3342305" y="751975"/>
                  <a:pt x="3342305" y="753343"/>
                </a:cubicBezTo>
                <a:cubicBezTo>
                  <a:pt x="3342305" y="754773"/>
                  <a:pt x="3341994" y="756452"/>
                  <a:pt x="3341621" y="755768"/>
                </a:cubicBezTo>
                <a:cubicBezTo>
                  <a:pt x="3341310" y="755084"/>
                  <a:pt x="3340813" y="754089"/>
                  <a:pt x="3340937" y="752162"/>
                </a:cubicBezTo>
                <a:cubicBezTo>
                  <a:pt x="3341124" y="750297"/>
                  <a:pt x="3341310" y="749924"/>
                  <a:pt x="3341497" y="748183"/>
                </a:cubicBezTo>
                <a:cubicBezTo>
                  <a:pt x="3341621" y="746504"/>
                  <a:pt x="3341808" y="743892"/>
                  <a:pt x="3341994" y="743208"/>
                </a:cubicBezTo>
                <a:cubicBezTo>
                  <a:pt x="3342181" y="742524"/>
                  <a:pt x="3344543" y="737861"/>
                  <a:pt x="3345289" y="738732"/>
                </a:cubicBezTo>
                <a:cubicBezTo>
                  <a:pt x="3346036" y="739664"/>
                  <a:pt x="3346284" y="740286"/>
                  <a:pt x="3344917" y="742151"/>
                </a:cubicBezTo>
                <a:moveTo>
                  <a:pt x="3344854" y="682150"/>
                </a:moveTo>
                <a:cubicBezTo>
                  <a:pt x="3344046" y="684202"/>
                  <a:pt x="3341497" y="687311"/>
                  <a:pt x="3342492" y="682648"/>
                </a:cubicBezTo>
                <a:cubicBezTo>
                  <a:pt x="3343548" y="677984"/>
                  <a:pt x="3346409" y="673321"/>
                  <a:pt x="3346409" y="673321"/>
                </a:cubicBezTo>
                <a:cubicBezTo>
                  <a:pt x="3346098" y="675186"/>
                  <a:pt x="3345601" y="680098"/>
                  <a:pt x="3344854" y="682150"/>
                </a:cubicBezTo>
                <a:moveTo>
                  <a:pt x="3345849" y="665922"/>
                </a:moveTo>
                <a:cubicBezTo>
                  <a:pt x="3346596" y="666108"/>
                  <a:pt x="3346284" y="667352"/>
                  <a:pt x="3346409" y="668222"/>
                </a:cubicBezTo>
                <a:cubicBezTo>
                  <a:pt x="3345103" y="668036"/>
                  <a:pt x="3345103" y="666668"/>
                  <a:pt x="3345849" y="665922"/>
                </a:cubicBezTo>
                <a:moveTo>
                  <a:pt x="3348647" y="714482"/>
                </a:moveTo>
                <a:cubicBezTo>
                  <a:pt x="3348461" y="713052"/>
                  <a:pt x="3349393" y="712679"/>
                  <a:pt x="3350886" y="712866"/>
                </a:cubicBezTo>
                <a:cubicBezTo>
                  <a:pt x="3351072" y="714296"/>
                  <a:pt x="3350139" y="714669"/>
                  <a:pt x="3348647" y="714482"/>
                </a:cubicBezTo>
                <a:moveTo>
                  <a:pt x="3356730" y="694213"/>
                </a:moveTo>
                <a:cubicBezTo>
                  <a:pt x="3354119" y="693964"/>
                  <a:pt x="3354119" y="690855"/>
                  <a:pt x="3354678" y="690358"/>
                </a:cubicBezTo>
                <a:cubicBezTo>
                  <a:pt x="3355673" y="689301"/>
                  <a:pt x="3359279" y="694461"/>
                  <a:pt x="3356730" y="694213"/>
                </a:cubicBezTo>
                <a:moveTo>
                  <a:pt x="3362264" y="667228"/>
                </a:moveTo>
                <a:cubicBezTo>
                  <a:pt x="3362078" y="669279"/>
                  <a:pt x="3361953" y="672077"/>
                  <a:pt x="3360337" y="671020"/>
                </a:cubicBezTo>
                <a:cubicBezTo>
                  <a:pt x="3359342" y="670336"/>
                  <a:pt x="3360523" y="666357"/>
                  <a:pt x="3360212" y="665673"/>
                </a:cubicBezTo>
                <a:cubicBezTo>
                  <a:pt x="3359839" y="664989"/>
                  <a:pt x="3360523" y="662564"/>
                  <a:pt x="3361393" y="662067"/>
                </a:cubicBezTo>
                <a:cubicBezTo>
                  <a:pt x="3362264" y="661569"/>
                  <a:pt x="3361393" y="662067"/>
                  <a:pt x="3362078" y="663435"/>
                </a:cubicBezTo>
                <a:cubicBezTo>
                  <a:pt x="3362762" y="664803"/>
                  <a:pt x="3362450" y="665176"/>
                  <a:pt x="3362264" y="667228"/>
                </a:cubicBezTo>
                <a:moveTo>
                  <a:pt x="3362575" y="725115"/>
                </a:moveTo>
                <a:cubicBezTo>
                  <a:pt x="3362637" y="718089"/>
                  <a:pt x="3365310" y="708949"/>
                  <a:pt x="3367051" y="701674"/>
                </a:cubicBezTo>
                <a:cubicBezTo>
                  <a:pt x="3367673" y="701612"/>
                  <a:pt x="3368047" y="701860"/>
                  <a:pt x="3368171" y="702296"/>
                </a:cubicBezTo>
                <a:cubicBezTo>
                  <a:pt x="3367238" y="710814"/>
                  <a:pt x="3365310" y="718337"/>
                  <a:pt x="3362575" y="725115"/>
                </a:cubicBezTo>
                <a:moveTo>
                  <a:pt x="3373705" y="603496"/>
                </a:moveTo>
                <a:cubicBezTo>
                  <a:pt x="3372710" y="602439"/>
                  <a:pt x="3372959" y="599081"/>
                  <a:pt x="3376068" y="597838"/>
                </a:cubicBezTo>
                <a:cubicBezTo>
                  <a:pt x="3377746" y="597091"/>
                  <a:pt x="3374761" y="604553"/>
                  <a:pt x="3373705" y="603496"/>
                </a:cubicBezTo>
                <a:moveTo>
                  <a:pt x="3379114" y="575143"/>
                </a:moveTo>
                <a:cubicBezTo>
                  <a:pt x="3378119" y="576138"/>
                  <a:pt x="3376814" y="574583"/>
                  <a:pt x="3376814" y="572531"/>
                </a:cubicBezTo>
                <a:cubicBezTo>
                  <a:pt x="3376814" y="570480"/>
                  <a:pt x="3379923" y="570231"/>
                  <a:pt x="3379923" y="570231"/>
                </a:cubicBezTo>
                <a:cubicBezTo>
                  <a:pt x="3379923" y="570231"/>
                  <a:pt x="3380171" y="574086"/>
                  <a:pt x="3379114" y="575143"/>
                </a:cubicBezTo>
                <a:moveTo>
                  <a:pt x="3384524" y="530251"/>
                </a:moveTo>
                <a:cubicBezTo>
                  <a:pt x="3382720" y="530562"/>
                  <a:pt x="3385829" y="526396"/>
                  <a:pt x="3385829" y="526396"/>
                </a:cubicBezTo>
                <a:cubicBezTo>
                  <a:pt x="3387384" y="529256"/>
                  <a:pt x="3386326" y="530002"/>
                  <a:pt x="3384524" y="530251"/>
                </a:cubicBezTo>
                <a:moveTo>
                  <a:pt x="3389373" y="751975"/>
                </a:moveTo>
                <a:lnTo>
                  <a:pt x="3389373" y="750794"/>
                </a:lnTo>
                <a:cubicBezTo>
                  <a:pt x="3389871" y="750918"/>
                  <a:pt x="3389933" y="750608"/>
                  <a:pt x="3389933" y="750234"/>
                </a:cubicBezTo>
                <a:cubicBezTo>
                  <a:pt x="3390990" y="750048"/>
                  <a:pt x="3390741" y="752784"/>
                  <a:pt x="3389373" y="751975"/>
                </a:cubicBezTo>
                <a:moveTo>
                  <a:pt x="3393290" y="745260"/>
                </a:moveTo>
                <a:cubicBezTo>
                  <a:pt x="3392296" y="742151"/>
                  <a:pt x="3395902" y="738918"/>
                  <a:pt x="3397768" y="736307"/>
                </a:cubicBezTo>
                <a:lnTo>
                  <a:pt x="3398140" y="736493"/>
                </a:lnTo>
                <a:cubicBezTo>
                  <a:pt x="3397581" y="737302"/>
                  <a:pt x="3396213" y="739416"/>
                  <a:pt x="3393290" y="745260"/>
                </a:cubicBezTo>
                <a:moveTo>
                  <a:pt x="3398886" y="735188"/>
                </a:moveTo>
                <a:cubicBezTo>
                  <a:pt x="3398886" y="735188"/>
                  <a:pt x="3398389" y="735063"/>
                  <a:pt x="3398265" y="735125"/>
                </a:cubicBezTo>
                <a:lnTo>
                  <a:pt x="3398265" y="735125"/>
                </a:lnTo>
                <a:cubicBezTo>
                  <a:pt x="3398265" y="735125"/>
                  <a:pt x="3398265" y="735250"/>
                  <a:pt x="3398265" y="735250"/>
                </a:cubicBezTo>
                <a:lnTo>
                  <a:pt x="3397953" y="735125"/>
                </a:lnTo>
                <a:cubicBezTo>
                  <a:pt x="3397953" y="735125"/>
                  <a:pt x="3397953" y="735125"/>
                  <a:pt x="3397953" y="735125"/>
                </a:cubicBezTo>
                <a:lnTo>
                  <a:pt x="3398016" y="735125"/>
                </a:lnTo>
                <a:cubicBezTo>
                  <a:pt x="3398451" y="734690"/>
                  <a:pt x="3399073" y="734068"/>
                  <a:pt x="3399881" y="733011"/>
                </a:cubicBezTo>
                <a:cubicBezTo>
                  <a:pt x="3399570" y="733882"/>
                  <a:pt x="3399073" y="734441"/>
                  <a:pt x="3398762" y="735250"/>
                </a:cubicBezTo>
                <a:moveTo>
                  <a:pt x="3402804" y="728472"/>
                </a:moveTo>
                <a:cubicBezTo>
                  <a:pt x="3401808" y="728099"/>
                  <a:pt x="3402741" y="727478"/>
                  <a:pt x="3402804" y="726856"/>
                </a:cubicBezTo>
                <a:cubicBezTo>
                  <a:pt x="3403799" y="727229"/>
                  <a:pt x="3402804" y="727851"/>
                  <a:pt x="3402804" y="728472"/>
                </a:cubicBezTo>
                <a:moveTo>
                  <a:pt x="3399446" y="708949"/>
                </a:moveTo>
                <a:cubicBezTo>
                  <a:pt x="3400876" y="705218"/>
                  <a:pt x="3403115" y="702171"/>
                  <a:pt x="3405042" y="698938"/>
                </a:cubicBezTo>
                <a:cubicBezTo>
                  <a:pt x="3404794" y="701674"/>
                  <a:pt x="3402617" y="707332"/>
                  <a:pt x="3399446" y="708949"/>
                </a:cubicBezTo>
                <a:moveTo>
                  <a:pt x="3415052" y="706213"/>
                </a:moveTo>
                <a:cubicBezTo>
                  <a:pt x="3413312" y="705342"/>
                  <a:pt x="3413996" y="702731"/>
                  <a:pt x="3416172" y="702855"/>
                </a:cubicBezTo>
                <a:cubicBezTo>
                  <a:pt x="3416607" y="704783"/>
                  <a:pt x="3415550" y="705218"/>
                  <a:pt x="3415052" y="706213"/>
                </a:cubicBezTo>
                <a:moveTo>
                  <a:pt x="3418410" y="698938"/>
                </a:moveTo>
                <a:cubicBezTo>
                  <a:pt x="3418410" y="695394"/>
                  <a:pt x="3421332" y="694710"/>
                  <a:pt x="3422887" y="692783"/>
                </a:cubicBezTo>
                <a:cubicBezTo>
                  <a:pt x="3421332" y="694710"/>
                  <a:pt x="3421332" y="698316"/>
                  <a:pt x="3418410" y="698938"/>
                </a:cubicBezTo>
                <a:moveTo>
                  <a:pt x="3426058" y="661259"/>
                </a:moveTo>
                <a:cubicBezTo>
                  <a:pt x="3425436" y="662751"/>
                  <a:pt x="3424193" y="665735"/>
                  <a:pt x="3422452" y="667974"/>
                </a:cubicBezTo>
                <a:cubicBezTo>
                  <a:pt x="3420711" y="670212"/>
                  <a:pt x="3419840" y="672451"/>
                  <a:pt x="3419343" y="673321"/>
                </a:cubicBezTo>
                <a:cubicBezTo>
                  <a:pt x="3418846" y="674191"/>
                  <a:pt x="3417602" y="676430"/>
                  <a:pt x="3417291" y="675746"/>
                </a:cubicBezTo>
                <a:cubicBezTo>
                  <a:pt x="3416918" y="675062"/>
                  <a:pt x="3417788" y="672451"/>
                  <a:pt x="3418161" y="671767"/>
                </a:cubicBezTo>
                <a:cubicBezTo>
                  <a:pt x="3418472" y="671083"/>
                  <a:pt x="3419343" y="669342"/>
                  <a:pt x="3419343" y="669342"/>
                </a:cubicBezTo>
                <a:cubicBezTo>
                  <a:pt x="3419343" y="669342"/>
                  <a:pt x="3426928" y="659207"/>
                  <a:pt x="3426058" y="661259"/>
                </a:cubicBezTo>
                <a:moveTo>
                  <a:pt x="3460753" y="563516"/>
                </a:moveTo>
                <a:cubicBezTo>
                  <a:pt x="3461437" y="562459"/>
                  <a:pt x="3461685" y="561588"/>
                  <a:pt x="3463116" y="560034"/>
                </a:cubicBezTo>
                <a:cubicBezTo>
                  <a:pt x="3464484" y="558479"/>
                  <a:pt x="3466473" y="558604"/>
                  <a:pt x="3466473" y="558604"/>
                </a:cubicBezTo>
                <a:cubicBezTo>
                  <a:pt x="3466473" y="558604"/>
                  <a:pt x="3466473" y="559350"/>
                  <a:pt x="3464919" y="560904"/>
                </a:cubicBezTo>
                <a:cubicBezTo>
                  <a:pt x="3463364" y="562459"/>
                  <a:pt x="3463240" y="562956"/>
                  <a:pt x="3462059" y="564386"/>
                </a:cubicBezTo>
                <a:cubicBezTo>
                  <a:pt x="3460877" y="565816"/>
                  <a:pt x="3459509" y="568365"/>
                  <a:pt x="3459572" y="567619"/>
                </a:cubicBezTo>
                <a:cubicBezTo>
                  <a:pt x="3460007" y="564759"/>
                  <a:pt x="3460131" y="564510"/>
                  <a:pt x="3460753" y="563516"/>
                </a:cubicBezTo>
                <a:moveTo>
                  <a:pt x="3467157" y="594293"/>
                </a:moveTo>
                <a:cubicBezTo>
                  <a:pt x="3467157" y="594293"/>
                  <a:pt x="3466971" y="594667"/>
                  <a:pt x="3466909" y="594853"/>
                </a:cubicBezTo>
                <a:cubicBezTo>
                  <a:pt x="3466784" y="595164"/>
                  <a:pt x="3466535" y="595599"/>
                  <a:pt x="3466225" y="596034"/>
                </a:cubicBezTo>
                <a:cubicBezTo>
                  <a:pt x="3466411" y="595475"/>
                  <a:pt x="3466784" y="594915"/>
                  <a:pt x="3467157" y="594293"/>
                </a:cubicBezTo>
                <a:moveTo>
                  <a:pt x="3461934" y="628553"/>
                </a:moveTo>
                <a:cubicBezTo>
                  <a:pt x="3462183" y="627496"/>
                  <a:pt x="3462121" y="626191"/>
                  <a:pt x="3463613" y="626377"/>
                </a:cubicBezTo>
                <a:cubicBezTo>
                  <a:pt x="3463800" y="627807"/>
                  <a:pt x="3463426" y="628740"/>
                  <a:pt x="3461934" y="628553"/>
                </a:cubicBezTo>
                <a:moveTo>
                  <a:pt x="3431592" y="653175"/>
                </a:moveTo>
                <a:cubicBezTo>
                  <a:pt x="3431592" y="653175"/>
                  <a:pt x="3428981" y="654170"/>
                  <a:pt x="3429167" y="653175"/>
                </a:cubicBezTo>
                <a:cubicBezTo>
                  <a:pt x="3429353" y="652118"/>
                  <a:pt x="3429851" y="650937"/>
                  <a:pt x="3431219" y="650440"/>
                </a:cubicBezTo>
                <a:cubicBezTo>
                  <a:pt x="3432587" y="649880"/>
                  <a:pt x="3432090" y="651435"/>
                  <a:pt x="3431592" y="653175"/>
                </a:cubicBezTo>
                <a:moveTo>
                  <a:pt x="3440110" y="638129"/>
                </a:moveTo>
                <a:cubicBezTo>
                  <a:pt x="3439862" y="638564"/>
                  <a:pt x="3439613" y="638999"/>
                  <a:pt x="3439302" y="639372"/>
                </a:cubicBezTo>
                <a:cubicBezTo>
                  <a:pt x="3439551" y="638688"/>
                  <a:pt x="3439613" y="637942"/>
                  <a:pt x="3439053" y="637445"/>
                </a:cubicBezTo>
                <a:cubicBezTo>
                  <a:pt x="3438183" y="638688"/>
                  <a:pt x="3437437" y="639994"/>
                  <a:pt x="3436814" y="641362"/>
                </a:cubicBezTo>
                <a:cubicBezTo>
                  <a:pt x="3437250" y="641362"/>
                  <a:pt x="3437685" y="641175"/>
                  <a:pt x="3438121" y="640864"/>
                </a:cubicBezTo>
                <a:cubicBezTo>
                  <a:pt x="3437747" y="641362"/>
                  <a:pt x="3437312" y="641797"/>
                  <a:pt x="3436877" y="642170"/>
                </a:cubicBezTo>
                <a:cubicBezTo>
                  <a:pt x="3435696" y="643041"/>
                  <a:pt x="3438245" y="637631"/>
                  <a:pt x="3438929" y="636450"/>
                </a:cubicBezTo>
                <a:cubicBezTo>
                  <a:pt x="3439551" y="635268"/>
                  <a:pt x="3441478" y="632595"/>
                  <a:pt x="3443157" y="629859"/>
                </a:cubicBezTo>
                <a:cubicBezTo>
                  <a:pt x="3443717" y="628926"/>
                  <a:pt x="3444401" y="628180"/>
                  <a:pt x="3445147" y="627496"/>
                </a:cubicBezTo>
                <a:cubicBezTo>
                  <a:pt x="3446265" y="625817"/>
                  <a:pt x="3447509" y="624201"/>
                  <a:pt x="3448566" y="622957"/>
                </a:cubicBezTo>
                <a:cubicBezTo>
                  <a:pt x="3449126" y="621030"/>
                  <a:pt x="3451053" y="618170"/>
                  <a:pt x="3452483" y="616740"/>
                </a:cubicBezTo>
                <a:cubicBezTo>
                  <a:pt x="3453229" y="615993"/>
                  <a:pt x="3453852" y="615558"/>
                  <a:pt x="3454038" y="615807"/>
                </a:cubicBezTo>
                <a:cubicBezTo>
                  <a:pt x="3454473" y="616180"/>
                  <a:pt x="3451427" y="620035"/>
                  <a:pt x="3450556" y="622646"/>
                </a:cubicBezTo>
                <a:cubicBezTo>
                  <a:pt x="3449623" y="625196"/>
                  <a:pt x="3446949" y="628429"/>
                  <a:pt x="3445768" y="629859"/>
                </a:cubicBezTo>
                <a:cubicBezTo>
                  <a:pt x="3444587" y="631289"/>
                  <a:pt x="3442473" y="633092"/>
                  <a:pt x="3441851" y="634647"/>
                </a:cubicBezTo>
                <a:cubicBezTo>
                  <a:pt x="3441229" y="636201"/>
                  <a:pt x="3441105" y="636325"/>
                  <a:pt x="3440110" y="638129"/>
                </a:cubicBezTo>
                <a:moveTo>
                  <a:pt x="3453789" y="644098"/>
                </a:moveTo>
                <a:cubicBezTo>
                  <a:pt x="3452483" y="647331"/>
                  <a:pt x="3451302" y="649507"/>
                  <a:pt x="3449499" y="651435"/>
                </a:cubicBezTo>
                <a:cubicBezTo>
                  <a:pt x="3447695" y="653362"/>
                  <a:pt x="3444835" y="656595"/>
                  <a:pt x="3444835" y="655476"/>
                </a:cubicBezTo>
                <a:cubicBezTo>
                  <a:pt x="3444835" y="654295"/>
                  <a:pt x="3445768" y="652367"/>
                  <a:pt x="3446390" y="650813"/>
                </a:cubicBezTo>
                <a:cubicBezTo>
                  <a:pt x="3447074" y="649258"/>
                  <a:pt x="3448877" y="645901"/>
                  <a:pt x="3450058" y="644346"/>
                </a:cubicBezTo>
                <a:cubicBezTo>
                  <a:pt x="3451178" y="642792"/>
                  <a:pt x="3452857" y="640864"/>
                  <a:pt x="3453292" y="640180"/>
                </a:cubicBezTo>
                <a:cubicBezTo>
                  <a:pt x="3453665" y="639559"/>
                  <a:pt x="3456090" y="639061"/>
                  <a:pt x="3456090" y="639061"/>
                </a:cubicBezTo>
                <a:cubicBezTo>
                  <a:pt x="3455717" y="639807"/>
                  <a:pt x="3455095" y="640864"/>
                  <a:pt x="3453789" y="644098"/>
                </a:cubicBezTo>
                <a:moveTo>
                  <a:pt x="3456961" y="634709"/>
                </a:moveTo>
                <a:cubicBezTo>
                  <a:pt x="3458576" y="634833"/>
                  <a:pt x="3458328" y="637382"/>
                  <a:pt x="3456400" y="637009"/>
                </a:cubicBezTo>
                <a:cubicBezTo>
                  <a:pt x="3456152" y="635828"/>
                  <a:pt x="3456774" y="635517"/>
                  <a:pt x="3456961" y="634709"/>
                </a:cubicBezTo>
                <a:moveTo>
                  <a:pt x="3456961" y="681031"/>
                </a:moveTo>
                <a:cubicBezTo>
                  <a:pt x="3457209" y="679974"/>
                  <a:pt x="3458142" y="679663"/>
                  <a:pt x="3458079" y="678295"/>
                </a:cubicBezTo>
                <a:lnTo>
                  <a:pt x="3458639" y="678295"/>
                </a:lnTo>
                <a:lnTo>
                  <a:pt x="3458639" y="678171"/>
                </a:lnTo>
                <a:cubicBezTo>
                  <a:pt x="3458639" y="678171"/>
                  <a:pt x="3458950" y="678420"/>
                  <a:pt x="3459137" y="678544"/>
                </a:cubicBezTo>
                <a:cubicBezTo>
                  <a:pt x="3458888" y="679787"/>
                  <a:pt x="3458576" y="681155"/>
                  <a:pt x="3456961" y="681031"/>
                </a:cubicBezTo>
                <a:moveTo>
                  <a:pt x="3460318" y="677736"/>
                </a:moveTo>
                <a:lnTo>
                  <a:pt x="3460193" y="677984"/>
                </a:lnTo>
                <a:cubicBezTo>
                  <a:pt x="3459883" y="677736"/>
                  <a:pt x="3459447" y="677425"/>
                  <a:pt x="3459012" y="677176"/>
                </a:cubicBezTo>
                <a:lnTo>
                  <a:pt x="3459137" y="677176"/>
                </a:lnTo>
                <a:cubicBezTo>
                  <a:pt x="3461437" y="674627"/>
                  <a:pt x="3462556" y="670834"/>
                  <a:pt x="3464733" y="668285"/>
                </a:cubicBezTo>
                <a:cubicBezTo>
                  <a:pt x="3465417" y="671393"/>
                  <a:pt x="3461126" y="674378"/>
                  <a:pt x="3460255" y="677798"/>
                </a:cubicBezTo>
                <a:moveTo>
                  <a:pt x="3466971" y="622460"/>
                </a:moveTo>
                <a:cubicBezTo>
                  <a:pt x="3464235" y="620470"/>
                  <a:pt x="3469458" y="618170"/>
                  <a:pt x="3469769" y="615745"/>
                </a:cubicBezTo>
                <a:cubicBezTo>
                  <a:pt x="3472505" y="617361"/>
                  <a:pt x="3467344" y="620221"/>
                  <a:pt x="3466971" y="622460"/>
                </a:cubicBezTo>
                <a:moveTo>
                  <a:pt x="3473686" y="611206"/>
                </a:moveTo>
                <a:lnTo>
                  <a:pt x="3473561" y="610957"/>
                </a:lnTo>
                <a:lnTo>
                  <a:pt x="3473561" y="610957"/>
                </a:lnTo>
                <a:cubicBezTo>
                  <a:pt x="3473561" y="610957"/>
                  <a:pt x="3473935" y="611206"/>
                  <a:pt x="3474121" y="611330"/>
                </a:cubicBezTo>
                <a:cubicBezTo>
                  <a:pt x="3472629" y="614252"/>
                  <a:pt x="3471323" y="614190"/>
                  <a:pt x="3473624" y="611206"/>
                </a:cubicBezTo>
                <a:moveTo>
                  <a:pt x="3474867" y="610957"/>
                </a:moveTo>
                <a:cubicBezTo>
                  <a:pt x="3474867" y="610957"/>
                  <a:pt x="3474432" y="610646"/>
                  <a:pt x="3474245" y="610522"/>
                </a:cubicBezTo>
                <a:cubicBezTo>
                  <a:pt x="3475054" y="609154"/>
                  <a:pt x="3475054" y="606978"/>
                  <a:pt x="3476981" y="606729"/>
                </a:cubicBezTo>
                <a:lnTo>
                  <a:pt x="3476981" y="606605"/>
                </a:lnTo>
                <a:cubicBezTo>
                  <a:pt x="3476981" y="606605"/>
                  <a:pt x="3476981" y="606605"/>
                  <a:pt x="3476981" y="606605"/>
                </a:cubicBezTo>
                <a:cubicBezTo>
                  <a:pt x="3477168" y="606605"/>
                  <a:pt x="3477292" y="606729"/>
                  <a:pt x="3477479" y="606791"/>
                </a:cubicBezTo>
                <a:cubicBezTo>
                  <a:pt x="3476981" y="608532"/>
                  <a:pt x="3475489" y="609216"/>
                  <a:pt x="3474743" y="610584"/>
                </a:cubicBezTo>
                <a:lnTo>
                  <a:pt x="3474867" y="610895"/>
                </a:lnTo>
                <a:close/>
                <a:moveTo>
                  <a:pt x="3478162" y="605734"/>
                </a:moveTo>
                <a:lnTo>
                  <a:pt x="3478162" y="605734"/>
                </a:lnTo>
                <a:cubicBezTo>
                  <a:pt x="3478162" y="605734"/>
                  <a:pt x="3477790" y="605734"/>
                  <a:pt x="3477603" y="605610"/>
                </a:cubicBezTo>
                <a:cubicBezTo>
                  <a:pt x="3478287" y="604304"/>
                  <a:pt x="3478225" y="602190"/>
                  <a:pt x="3480339" y="602314"/>
                </a:cubicBezTo>
                <a:cubicBezTo>
                  <a:pt x="3480277" y="604180"/>
                  <a:pt x="3479592" y="605361"/>
                  <a:pt x="3478100" y="605734"/>
                </a:cubicBezTo>
                <a:moveTo>
                  <a:pt x="3478660" y="582480"/>
                </a:moveTo>
                <a:cubicBezTo>
                  <a:pt x="3477603" y="583910"/>
                  <a:pt x="3475800" y="585589"/>
                  <a:pt x="3473997" y="587951"/>
                </a:cubicBezTo>
                <a:cubicBezTo>
                  <a:pt x="3472194" y="590252"/>
                  <a:pt x="3472566" y="591309"/>
                  <a:pt x="3471820" y="592552"/>
                </a:cubicBezTo>
                <a:cubicBezTo>
                  <a:pt x="3471012" y="593858"/>
                  <a:pt x="3464297" y="601630"/>
                  <a:pt x="3463800" y="600698"/>
                </a:cubicBezTo>
                <a:cubicBezTo>
                  <a:pt x="3463426" y="600076"/>
                  <a:pt x="3464919" y="598024"/>
                  <a:pt x="3466038" y="596470"/>
                </a:cubicBezTo>
                <a:cubicBezTo>
                  <a:pt x="3465417" y="597651"/>
                  <a:pt x="3464981" y="598708"/>
                  <a:pt x="3464733" y="599579"/>
                </a:cubicBezTo>
                <a:cubicBezTo>
                  <a:pt x="3467281" y="596034"/>
                  <a:pt x="3471136" y="593734"/>
                  <a:pt x="3472566" y="588946"/>
                </a:cubicBezTo>
                <a:cubicBezTo>
                  <a:pt x="3470577" y="589879"/>
                  <a:pt x="3468836" y="591806"/>
                  <a:pt x="3467468" y="593796"/>
                </a:cubicBezTo>
                <a:cubicBezTo>
                  <a:pt x="3468090" y="592552"/>
                  <a:pt x="3468960" y="591122"/>
                  <a:pt x="3468960" y="591122"/>
                </a:cubicBezTo>
                <a:cubicBezTo>
                  <a:pt x="3468960" y="591122"/>
                  <a:pt x="3469893" y="589444"/>
                  <a:pt x="3470764" y="588822"/>
                </a:cubicBezTo>
                <a:cubicBezTo>
                  <a:pt x="3471697" y="588200"/>
                  <a:pt x="3472318" y="587516"/>
                  <a:pt x="3473375" y="586521"/>
                </a:cubicBezTo>
                <a:cubicBezTo>
                  <a:pt x="3474370" y="585464"/>
                  <a:pt x="3474556" y="584407"/>
                  <a:pt x="3474929" y="583661"/>
                </a:cubicBezTo>
                <a:cubicBezTo>
                  <a:pt x="3475303" y="582853"/>
                  <a:pt x="3476733" y="580677"/>
                  <a:pt x="3477479" y="578873"/>
                </a:cubicBezTo>
                <a:cubicBezTo>
                  <a:pt x="3478287" y="577070"/>
                  <a:pt x="3479717" y="576013"/>
                  <a:pt x="3480215" y="575640"/>
                </a:cubicBezTo>
                <a:cubicBezTo>
                  <a:pt x="3480215" y="575640"/>
                  <a:pt x="3481520" y="575765"/>
                  <a:pt x="3481520" y="577070"/>
                </a:cubicBezTo>
                <a:cubicBezTo>
                  <a:pt x="3481520" y="578376"/>
                  <a:pt x="3479717" y="581050"/>
                  <a:pt x="3478660" y="582480"/>
                </a:cubicBezTo>
                <a:moveTo>
                  <a:pt x="3484878" y="572158"/>
                </a:moveTo>
                <a:cubicBezTo>
                  <a:pt x="3484256" y="569112"/>
                  <a:pt x="3488422" y="566065"/>
                  <a:pt x="3489914" y="563267"/>
                </a:cubicBezTo>
                <a:cubicBezTo>
                  <a:pt x="3490971" y="566749"/>
                  <a:pt x="3485935" y="568987"/>
                  <a:pt x="3484878" y="572158"/>
                </a:cubicBezTo>
                <a:moveTo>
                  <a:pt x="3490101" y="558915"/>
                </a:moveTo>
                <a:cubicBezTo>
                  <a:pt x="3488919" y="560345"/>
                  <a:pt x="3487925" y="560345"/>
                  <a:pt x="3486619" y="561091"/>
                </a:cubicBezTo>
                <a:cubicBezTo>
                  <a:pt x="3485313" y="561899"/>
                  <a:pt x="3484816" y="563951"/>
                  <a:pt x="3484567" y="564821"/>
                </a:cubicBezTo>
                <a:cubicBezTo>
                  <a:pt x="3484567" y="564821"/>
                  <a:pt x="3481458" y="569609"/>
                  <a:pt x="3481023" y="570542"/>
                </a:cubicBezTo>
                <a:cubicBezTo>
                  <a:pt x="3480650" y="571412"/>
                  <a:pt x="3479779" y="572220"/>
                  <a:pt x="3479095" y="571723"/>
                </a:cubicBezTo>
                <a:cubicBezTo>
                  <a:pt x="3478474" y="571163"/>
                  <a:pt x="3481832" y="566376"/>
                  <a:pt x="3483261" y="564200"/>
                </a:cubicBezTo>
                <a:cubicBezTo>
                  <a:pt x="3484691" y="562023"/>
                  <a:pt x="3486743" y="558231"/>
                  <a:pt x="3487365" y="557484"/>
                </a:cubicBezTo>
                <a:cubicBezTo>
                  <a:pt x="3488049" y="556738"/>
                  <a:pt x="3489604" y="554500"/>
                  <a:pt x="3490598" y="553754"/>
                </a:cubicBezTo>
                <a:cubicBezTo>
                  <a:pt x="3491655" y="552945"/>
                  <a:pt x="3492152" y="554251"/>
                  <a:pt x="3492401" y="555433"/>
                </a:cubicBezTo>
                <a:cubicBezTo>
                  <a:pt x="3492713" y="556552"/>
                  <a:pt x="3491282" y="557484"/>
                  <a:pt x="3490101" y="558915"/>
                </a:cubicBezTo>
                <a:moveTo>
                  <a:pt x="3598352" y="663373"/>
                </a:moveTo>
                <a:cubicBezTo>
                  <a:pt x="3597730" y="663186"/>
                  <a:pt x="3597357" y="663124"/>
                  <a:pt x="3597357" y="662253"/>
                </a:cubicBezTo>
                <a:cubicBezTo>
                  <a:pt x="3597357" y="661383"/>
                  <a:pt x="3597854" y="660450"/>
                  <a:pt x="3597854" y="660450"/>
                </a:cubicBezTo>
                <a:lnTo>
                  <a:pt x="3599036" y="661445"/>
                </a:lnTo>
                <a:cubicBezTo>
                  <a:pt x="3598974" y="662316"/>
                  <a:pt x="3598974" y="663559"/>
                  <a:pt x="3598352" y="663373"/>
                </a:cubicBezTo>
                <a:moveTo>
                  <a:pt x="3609357" y="551515"/>
                </a:moveTo>
                <a:cubicBezTo>
                  <a:pt x="3610041" y="551515"/>
                  <a:pt x="3610538" y="551764"/>
                  <a:pt x="3610973" y="552075"/>
                </a:cubicBezTo>
                <a:cubicBezTo>
                  <a:pt x="3611098" y="552386"/>
                  <a:pt x="3611036" y="552821"/>
                  <a:pt x="3610973" y="553256"/>
                </a:cubicBezTo>
                <a:lnTo>
                  <a:pt x="3609419" y="553256"/>
                </a:lnTo>
                <a:lnTo>
                  <a:pt x="3609419" y="551515"/>
                </a:lnTo>
                <a:close/>
                <a:moveTo>
                  <a:pt x="3607927" y="657839"/>
                </a:moveTo>
                <a:cubicBezTo>
                  <a:pt x="3608797" y="657590"/>
                  <a:pt x="3609295" y="658709"/>
                  <a:pt x="3609233" y="659455"/>
                </a:cubicBezTo>
                <a:cubicBezTo>
                  <a:pt x="3609108" y="660202"/>
                  <a:pt x="3608860" y="660575"/>
                  <a:pt x="3608362" y="661507"/>
                </a:cubicBezTo>
                <a:cubicBezTo>
                  <a:pt x="3607864" y="662502"/>
                  <a:pt x="3607554" y="657901"/>
                  <a:pt x="3607927" y="657839"/>
                </a:cubicBezTo>
                <a:moveTo>
                  <a:pt x="3608113" y="668160"/>
                </a:moveTo>
                <a:cubicBezTo>
                  <a:pt x="3608113" y="668160"/>
                  <a:pt x="3608425" y="666108"/>
                  <a:pt x="3608797" y="666108"/>
                </a:cubicBezTo>
                <a:cubicBezTo>
                  <a:pt x="3609108" y="666108"/>
                  <a:pt x="3609046" y="667290"/>
                  <a:pt x="3609108" y="668160"/>
                </a:cubicBezTo>
                <a:cubicBezTo>
                  <a:pt x="3609233" y="669031"/>
                  <a:pt x="3609295" y="669590"/>
                  <a:pt x="3609357" y="671207"/>
                </a:cubicBezTo>
                <a:cubicBezTo>
                  <a:pt x="3609481" y="672824"/>
                  <a:pt x="3608860" y="671953"/>
                  <a:pt x="3608611" y="671829"/>
                </a:cubicBezTo>
                <a:cubicBezTo>
                  <a:pt x="3608362" y="671642"/>
                  <a:pt x="3608113" y="668969"/>
                  <a:pt x="3608113" y="668160"/>
                </a:cubicBezTo>
                <a:moveTo>
                  <a:pt x="3609233" y="678855"/>
                </a:moveTo>
                <a:cubicBezTo>
                  <a:pt x="3609233" y="678855"/>
                  <a:pt x="3610414" y="679912"/>
                  <a:pt x="3610352" y="680347"/>
                </a:cubicBezTo>
                <a:cubicBezTo>
                  <a:pt x="3610227" y="680782"/>
                  <a:pt x="3609792" y="681280"/>
                  <a:pt x="3609295" y="681093"/>
                </a:cubicBezTo>
                <a:cubicBezTo>
                  <a:pt x="3608797" y="680907"/>
                  <a:pt x="3608984" y="679352"/>
                  <a:pt x="3609233" y="678855"/>
                </a:cubicBezTo>
                <a:moveTo>
                  <a:pt x="3609543" y="693466"/>
                </a:moveTo>
                <a:cubicBezTo>
                  <a:pt x="3610601" y="693902"/>
                  <a:pt x="3610538" y="694337"/>
                  <a:pt x="3610538" y="694834"/>
                </a:cubicBezTo>
                <a:cubicBezTo>
                  <a:pt x="3610538" y="695332"/>
                  <a:pt x="3610538" y="697508"/>
                  <a:pt x="3610663" y="698503"/>
                </a:cubicBezTo>
                <a:cubicBezTo>
                  <a:pt x="3610787" y="699560"/>
                  <a:pt x="3610227" y="701550"/>
                  <a:pt x="3609979" y="701798"/>
                </a:cubicBezTo>
                <a:cubicBezTo>
                  <a:pt x="3609730" y="702047"/>
                  <a:pt x="3609979" y="699933"/>
                  <a:pt x="3609917" y="699373"/>
                </a:cubicBezTo>
                <a:cubicBezTo>
                  <a:pt x="3609792" y="698876"/>
                  <a:pt x="3609481" y="697757"/>
                  <a:pt x="3609357" y="697011"/>
                </a:cubicBezTo>
                <a:cubicBezTo>
                  <a:pt x="3609295" y="696202"/>
                  <a:pt x="3608922" y="693156"/>
                  <a:pt x="3609543" y="693466"/>
                </a:cubicBezTo>
                <a:moveTo>
                  <a:pt x="3609357" y="706213"/>
                </a:moveTo>
                <a:lnTo>
                  <a:pt x="3609357" y="705032"/>
                </a:lnTo>
                <a:cubicBezTo>
                  <a:pt x="3609855" y="705156"/>
                  <a:pt x="3609855" y="704845"/>
                  <a:pt x="3609917" y="704472"/>
                </a:cubicBezTo>
                <a:cubicBezTo>
                  <a:pt x="3610973" y="704285"/>
                  <a:pt x="3610725" y="707021"/>
                  <a:pt x="3609357" y="706213"/>
                </a:cubicBezTo>
                <a:moveTo>
                  <a:pt x="3609917" y="709570"/>
                </a:moveTo>
                <a:cubicBezTo>
                  <a:pt x="3611160" y="709633"/>
                  <a:pt x="3611098" y="710938"/>
                  <a:pt x="3611036" y="712306"/>
                </a:cubicBezTo>
                <a:cubicBezTo>
                  <a:pt x="3609792" y="712306"/>
                  <a:pt x="3609855" y="710938"/>
                  <a:pt x="3609917" y="709570"/>
                </a:cubicBezTo>
                <a:moveTo>
                  <a:pt x="3611596" y="727415"/>
                </a:moveTo>
                <a:cubicBezTo>
                  <a:pt x="3611347" y="728535"/>
                  <a:pt x="3610538" y="727851"/>
                  <a:pt x="3611036" y="725674"/>
                </a:cubicBezTo>
                <a:cubicBezTo>
                  <a:pt x="3611409" y="724120"/>
                  <a:pt x="3611657" y="726980"/>
                  <a:pt x="3611596" y="727415"/>
                </a:cubicBezTo>
                <a:moveTo>
                  <a:pt x="3611036" y="720141"/>
                </a:moveTo>
                <a:cubicBezTo>
                  <a:pt x="3609855" y="719084"/>
                  <a:pt x="3609855" y="716783"/>
                  <a:pt x="3609917" y="714482"/>
                </a:cubicBezTo>
                <a:lnTo>
                  <a:pt x="3611596" y="714482"/>
                </a:lnTo>
                <a:cubicBezTo>
                  <a:pt x="3611471" y="716410"/>
                  <a:pt x="3612031" y="719021"/>
                  <a:pt x="3611036" y="720141"/>
                </a:cubicBezTo>
                <a:moveTo>
                  <a:pt x="3707597" y="579682"/>
                </a:moveTo>
                <a:cubicBezTo>
                  <a:pt x="3707597" y="579682"/>
                  <a:pt x="3707597" y="579682"/>
                  <a:pt x="3707597" y="579682"/>
                </a:cubicBezTo>
                <a:cubicBezTo>
                  <a:pt x="3707473" y="578314"/>
                  <a:pt x="3708032" y="577008"/>
                  <a:pt x="3708592" y="575640"/>
                </a:cubicBezTo>
                <a:lnTo>
                  <a:pt x="3708592" y="575454"/>
                </a:lnTo>
                <a:cubicBezTo>
                  <a:pt x="3708592" y="575454"/>
                  <a:pt x="3708717" y="575454"/>
                  <a:pt x="3708717" y="575454"/>
                </a:cubicBezTo>
                <a:cubicBezTo>
                  <a:pt x="3709525" y="575951"/>
                  <a:pt x="3709152" y="579993"/>
                  <a:pt x="3707597" y="579993"/>
                </a:cubicBezTo>
                <a:lnTo>
                  <a:pt x="3707597" y="579620"/>
                </a:lnTo>
                <a:close/>
                <a:moveTo>
                  <a:pt x="3708655" y="648574"/>
                </a:moveTo>
                <a:cubicBezTo>
                  <a:pt x="3707971" y="646398"/>
                  <a:pt x="3707473" y="645776"/>
                  <a:pt x="3708281" y="644968"/>
                </a:cubicBezTo>
                <a:cubicBezTo>
                  <a:pt x="3709027" y="644222"/>
                  <a:pt x="3710333" y="644968"/>
                  <a:pt x="3710333" y="644968"/>
                </a:cubicBezTo>
                <a:cubicBezTo>
                  <a:pt x="3709836" y="646896"/>
                  <a:pt x="3709276" y="650813"/>
                  <a:pt x="3708655" y="648574"/>
                </a:cubicBezTo>
                <a:moveTo>
                  <a:pt x="3709276" y="642170"/>
                </a:moveTo>
                <a:cubicBezTo>
                  <a:pt x="3709836" y="640429"/>
                  <a:pt x="3710209" y="639559"/>
                  <a:pt x="3710706" y="639310"/>
                </a:cubicBezTo>
                <a:cubicBezTo>
                  <a:pt x="3711203" y="639061"/>
                  <a:pt x="3711203" y="641113"/>
                  <a:pt x="3711203" y="641113"/>
                </a:cubicBezTo>
                <a:cubicBezTo>
                  <a:pt x="3710706" y="641610"/>
                  <a:pt x="3708779" y="643849"/>
                  <a:pt x="3709276" y="642170"/>
                </a:cubicBezTo>
                <a:moveTo>
                  <a:pt x="3784635" y="429275"/>
                </a:moveTo>
                <a:cubicBezTo>
                  <a:pt x="3787308" y="428839"/>
                  <a:pt x="3781961" y="432881"/>
                  <a:pt x="3784635" y="429834"/>
                </a:cubicBezTo>
                <a:cubicBezTo>
                  <a:pt x="3784697" y="429834"/>
                  <a:pt x="3784573" y="429337"/>
                  <a:pt x="3784635" y="429275"/>
                </a:cubicBezTo>
                <a:moveTo>
                  <a:pt x="3780159" y="453835"/>
                </a:moveTo>
                <a:cubicBezTo>
                  <a:pt x="3781961" y="454643"/>
                  <a:pt x="3782645" y="458995"/>
                  <a:pt x="3780159" y="459431"/>
                </a:cubicBezTo>
                <a:lnTo>
                  <a:pt x="3780283" y="459741"/>
                </a:lnTo>
                <a:lnTo>
                  <a:pt x="3780283" y="459741"/>
                </a:lnTo>
                <a:cubicBezTo>
                  <a:pt x="3780283" y="459741"/>
                  <a:pt x="3779847" y="459431"/>
                  <a:pt x="3779661" y="459306"/>
                </a:cubicBezTo>
                <a:cubicBezTo>
                  <a:pt x="3779226" y="456695"/>
                  <a:pt x="3779101" y="455886"/>
                  <a:pt x="3780221" y="453835"/>
                </a:cubicBezTo>
                <a:moveTo>
                  <a:pt x="3769340" y="497670"/>
                </a:moveTo>
                <a:cubicBezTo>
                  <a:pt x="3769340" y="497670"/>
                  <a:pt x="3770210" y="499597"/>
                  <a:pt x="3770210" y="500343"/>
                </a:cubicBezTo>
                <a:cubicBezTo>
                  <a:pt x="3770210" y="501152"/>
                  <a:pt x="3769340" y="502706"/>
                  <a:pt x="3768780" y="502830"/>
                </a:cubicBezTo>
                <a:cubicBezTo>
                  <a:pt x="3768282" y="502955"/>
                  <a:pt x="3768034" y="502022"/>
                  <a:pt x="3768034" y="499970"/>
                </a:cubicBezTo>
                <a:cubicBezTo>
                  <a:pt x="3768034" y="497918"/>
                  <a:pt x="3768966" y="498043"/>
                  <a:pt x="3769340" y="497670"/>
                </a:cubicBezTo>
                <a:moveTo>
                  <a:pt x="3769526" y="513525"/>
                </a:moveTo>
                <a:lnTo>
                  <a:pt x="3768780" y="513525"/>
                </a:lnTo>
                <a:cubicBezTo>
                  <a:pt x="3768904" y="512717"/>
                  <a:pt x="3769153" y="511908"/>
                  <a:pt x="3769402" y="511038"/>
                </a:cubicBezTo>
                <a:cubicBezTo>
                  <a:pt x="3769463" y="510789"/>
                  <a:pt x="3769526" y="510540"/>
                  <a:pt x="3769588" y="510292"/>
                </a:cubicBezTo>
                <a:cubicBezTo>
                  <a:pt x="3770956" y="510914"/>
                  <a:pt x="3769340" y="512592"/>
                  <a:pt x="3769526" y="513525"/>
                </a:cubicBezTo>
                <a:moveTo>
                  <a:pt x="3754479" y="473358"/>
                </a:moveTo>
                <a:cubicBezTo>
                  <a:pt x="3754914" y="473483"/>
                  <a:pt x="3755039" y="473918"/>
                  <a:pt x="3755598" y="473918"/>
                </a:cubicBezTo>
                <a:cubicBezTo>
                  <a:pt x="3755474" y="474415"/>
                  <a:pt x="3755039" y="474478"/>
                  <a:pt x="3755039" y="475037"/>
                </a:cubicBezTo>
                <a:cubicBezTo>
                  <a:pt x="3754604" y="474975"/>
                  <a:pt x="3754479" y="474478"/>
                  <a:pt x="3753919" y="474478"/>
                </a:cubicBezTo>
                <a:cubicBezTo>
                  <a:pt x="3754044" y="474042"/>
                  <a:pt x="3754479" y="473918"/>
                  <a:pt x="3754479" y="473358"/>
                </a:cubicBezTo>
                <a:moveTo>
                  <a:pt x="3746893" y="492198"/>
                </a:moveTo>
                <a:cubicBezTo>
                  <a:pt x="3747266" y="491328"/>
                  <a:pt x="3748075" y="490271"/>
                  <a:pt x="3748696" y="490644"/>
                </a:cubicBezTo>
                <a:cubicBezTo>
                  <a:pt x="3749380" y="491079"/>
                  <a:pt x="3749380" y="490146"/>
                  <a:pt x="3749629" y="489649"/>
                </a:cubicBezTo>
                <a:cubicBezTo>
                  <a:pt x="3749878" y="489089"/>
                  <a:pt x="3750002" y="488343"/>
                  <a:pt x="3750251" y="487286"/>
                </a:cubicBezTo>
                <a:cubicBezTo>
                  <a:pt x="3750500" y="486291"/>
                  <a:pt x="3750624" y="485483"/>
                  <a:pt x="3751059" y="484612"/>
                </a:cubicBezTo>
                <a:cubicBezTo>
                  <a:pt x="3751433" y="483680"/>
                  <a:pt x="3752303" y="483058"/>
                  <a:pt x="3751930" y="482125"/>
                </a:cubicBezTo>
                <a:cubicBezTo>
                  <a:pt x="3751556" y="481255"/>
                  <a:pt x="3751184" y="481504"/>
                  <a:pt x="3751308" y="480322"/>
                </a:cubicBezTo>
                <a:cubicBezTo>
                  <a:pt x="3751433" y="479141"/>
                  <a:pt x="3752054" y="478892"/>
                  <a:pt x="3752614" y="477897"/>
                </a:cubicBezTo>
                <a:cubicBezTo>
                  <a:pt x="3753111" y="476840"/>
                  <a:pt x="3753733" y="479576"/>
                  <a:pt x="3753733" y="479576"/>
                </a:cubicBezTo>
                <a:cubicBezTo>
                  <a:pt x="3753609" y="480198"/>
                  <a:pt x="3753733" y="483680"/>
                  <a:pt x="3753111" y="485607"/>
                </a:cubicBezTo>
                <a:cubicBezTo>
                  <a:pt x="3752427" y="487597"/>
                  <a:pt x="3752987" y="488094"/>
                  <a:pt x="3752054" y="489276"/>
                </a:cubicBezTo>
                <a:cubicBezTo>
                  <a:pt x="3751184" y="490395"/>
                  <a:pt x="3750935" y="490768"/>
                  <a:pt x="3750624" y="492509"/>
                </a:cubicBezTo>
                <a:cubicBezTo>
                  <a:pt x="3750375" y="494188"/>
                  <a:pt x="3750500" y="495867"/>
                  <a:pt x="3749754" y="494685"/>
                </a:cubicBezTo>
                <a:cubicBezTo>
                  <a:pt x="3748945" y="493504"/>
                  <a:pt x="3748324" y="492198"/>
                  <a:pt x="3748324" y="492198"/>
                </a:cubicBezTo>
                <a:cubicBezTo>
                  <a:pt x="3748324" y="492198"/>
                  <a:pt x="3746520" y="493131"/>
                  <a:pt x="3746893" y="492198"/>
                </a:cubicBezTo>
                <a:moveTo>
                  <a:pt x="3749878" y="569982"/>
                </a:moveTo>
                <a:cubicBezTo>
                  <a:pt x="3749878" y="570604"/>
                  <a:pt x="3749878" y="571163"/>
                  <a:pt x="3749629" y="571723"/>
                </a:cubicBezTo>
                <a:lnTo>
                  <a:pt x="3749443" y="571599"/>
                </a:lnTo>
                <a:cubicBezTo>
                  <a:pt x="3748821" y="571537"/>
                  <a:pt x="3748821" y="570728"/>
                  <a:pt x="3748883" y="569982"/>
                </a:cubicBezTo>
                <a:lnTo>
                  <a:pt x="3749878" y="569982"/>
                </a:lnTo>
                <a:close/>
                <a:moveTo>
                  <a:pt x="3715929" y="620719"/>
                </a:moveTo>
                <a:cubicBezTo>
                  <a:pt x="3716427" y="613568"/>
                  <a:pt x="3718478" y="605921"/>
                  <a:pt x="3720406" y="598957"/>
                </a:cubicBezTo>
                <a:cubicBezTo>
                  <a:pt x="3720095" y="597775"/>
                  <a:pt x="3721463" y="598211"/>
                  <a:pt x="3721525" y="597278"/>
                </a:cubicBezTo>
                <a:cubicBezTo>
                  <a:pt x="3721525" y="604801"/>
                  <a:pt x="3717670" y="613195"/>
                  <a:pt x="3715929" y="620719"/>
                </a:cubicBezTo>
                <a:moveTo>
                  <a:pt x="3721525" y="521981"/>
                </a:moveTo>
                <a:lnTo>
                  <a:pt x="3721338" y="521981"/>
                </a:lnTo>
                <a:lnTo>
                  <a:pt x="3721338" y="521670"/>
                </a:lnTo>
                <a:cubicBezTo>
                  <a:pt x="3721587" y="520986"/>
                  <a:pt x="3721774" y="520302"/>
                  <a:pt x="3722147" y="519681"/>
                </a:cubicBezTo>
                <a:cubicBezTo>
                  <a:pt x="3723701" y="520178"/>
                  <a:pt x="3721400" y="521111"/>
                  <a:pt x="3722147" y="522479"/>
                </a:cubicBezTo>
                <a:cubicBezTo>
                  <a:pt x="3721836" y="522479"/>
                  <a:pt x="3721463" y="522416"/>
                  <a:pt x="3721587" y="521981"/>
                </a:cubicBezTo>
                <a:moveTo>
                  <a:pt x="3722644" y="592801"/>
                </a:moveTo>
                <a:cubicBezTo>
                  <a:pt x="3721712" y="590998"/>
                  <a:pt x="3722271" y="589444"/>
                  <a:pt x="3722644" y="587267"/>
                </a:cubicBezTo>
                <a:lnTo>
                  <a:pt x="3723204" y="587267"/>
                </a:lnTo>
                <a:cubicBezTo>
                  <a:pt x="3723204" y="587267"/>
                  <a:pt x="3724074" y="587267"/>
                  <a:pt x="3724074" y="587267"/>
                </a:cubicBezTo>
                <a:cubicBezTo>
                  <a:pt x="3724199" y="587267"/>
                  <a:pt x="3724261" y="587205"/>
                  <a:pt x="3724323" y="587143"/>
                </a:cubicBezTo>
                <a:lnTo>
                  <a:pt x="3724323" y="587267"/>
                </a:lnTo>
                <a:cubicBezTo>
                  <a:pt x="3724261" y="589506"/>
                  <a:pt x="3723328" y="591060"/>
                  <a:pt x="3722707" y="592801"/>
                </a:cubicBezTo>
                <a:moveTo>
                  <a:pt x="3723763" y="585526"/>
                </a:moveTo>
                <a:lnTo>
                  <a:pt x="3723763" y="585526"/>
                </a:lnTo>
                <a:cubicBezTo>
                  <a:pt x="3723763" y="585526"/>
                  <a:pt x="3723204" y="585526"/>
                  <a:pt x="3723204" y="585526"/>
                </a:cubicBezTo>
                <a:lnTo>
                  <a:pt x="3723204" y="585526"/>
                </a:lnTo>
                <a:cubicBezTo>
                  <a:pt x="3723515" y="584221"/>
                  <a:pt x="3723701" y="582666"/>
                  <a:pt x="3725442" y="582728"/>
                </a:cubicBezTo>
                <a:cubicBezTo>
                  <a:pt x="3725380" y="584221"/>
                  <a:pt x="3724385" y="584718"/>
                  <a:pt x="3723763" y="585526"/>
                </a:cubicBezTo>
                <a:moveTo>
                  <a:pt x="3730914" y="564137"/>
                </a:moveTo>
                <a:cubicBezTo>
                  <a:pt x="3730665" y="565070"/>
                  <a:pt x="3730665" y="568552"/>
                  <a:pt x="3729794" y="570231"/>
                </a:cubicBezTo>
                <a:cubicBezTo>
                  <a:pt x="3729048" y="571599"/>
                  <a:pt x="3727680" y="573091"/>
                  <a:pt x="3727556" y="573899"/>
                </a:cubicBezTo>
                <a:cubicBezTo>
                  <a:pt x="3727556" y="573464"/>
                  <a:pt x="3727246" y="573153"/>
                  <a:pt x="3726562" y="573340"/>
                </a:cubicBezTo>
                <a:cubicBezTo>
                  <a:pt x="3726624" y="573961"/>
                  <a:pt x="3726437" y="574894"/>
                  <a:pt x="3727121" y="574956"/>
                </a:cubicBezTo>
                <a:cubicBezTo>
                  <a:pt x="3727183" y="574645"/>
                  <a:pt x="3727183" y="574334"/>
                  <a:pt x="3727680" y="574397"/>
                </a:cubicBezTo>
                <a:cubicBezTo>
                  <a:pt x="3728240" y="575143"/>
                  <a:pt x="3728364" y="576138"/>
                  <a:pt x="3727556" y="576697"/>
                </a:cubicBezTo>
                <a:cubicBezTo>
                  <a:pt x="3726810" y="577195"/>
                  <a:pt x="3726313" y="577816"/>
                  <a:pt x="3725878" y="576946"/>
                </a:cubicBezTo>
                <a:cubicBezTo>
                  <a:pt x="3725504" y="576013"/>
                  <a:pt x="3724883" y="576262"/>
                  <a:pt x="3725504" y="574894"/>
                </a:cubicBezTo>
                <a:cubicBezTo>
                  <a:pt x="3726188" y="573464"/>
                  <a:pt x="3726810" y="571910"/>
                  <a:pt x="3726934" y="571537"/>
                </a:cubicBezTo>
                <a:cubicBezTo>
                  <a:pt x="3727059" y="571101"/>
                  <a:pt x="3727432" y="570231"/>
                  <a:pt x="3727556" y="569298"/>
                </a:cubicBezTo>
                <a:cubicBezTo>
                  <a:pt x="3727680" y="568428"/>
                  <a:pt x="3727867" y="567992"/>
                  <a:pt x="3727680" y="567246"/>
                </a:cubicBezTo>
                <a:cubicBezTo>
                  <a:pt x="3727556" y="566438"/>
                  <a:pt x="3727183" y="566314"/>
                  <a:pt x="3727680" y="565194"/>
                </a:cubicBezTo>
                <a:cubicBezTo>
                  <a:pt x="3728240" y="564013"/>
                  <a:pt x="3728738" y="563889"/>
                  <a:pt x="3729110" y="562707"/>
                </a:cubicBezTo>
                <a:cubicBezTo>
                  <a:pt x="3729546" y="561588"/>
                  <a:pt x="3730043" y="561277"/>
                  <a:pt x="3730168" y="560531"/>
                </a:cubicBezTo>
                <a:cubicBezTo>
                  <a:pt x="3730292" y="559723"/>
                  <a:pt x="3731349" y="557671"/>
                  <a:pt x="3731349" y="558355"/>
                </a:cubicBezTo>
                <a:cubicBezTo>
                  <a:pt x="3731349" y="558977"/>
                  <a:pt x="3730914" y="564137"/>
                  <a:pt x="3730914" y="564137"/>
                </a:cubicBezTo>
                <a:moveTo>
                  <a:pt x="3735080" y="642792"/>
                </a:moveTo>
                <a:cubicBezTo>
                  <a:pt x="3734582" y="645092"/>
                  <a:pt x="3734582" y="645528"/>
                  <a:pt x="3733526" y="647020"/>
                </a:cubicBezTo>
                <a:cubicBezTo>
                  <a:pt x="3732468" y="648574"/>
                  <a:pt x="3733650" y="643849"/>
                  <a:pt x="3734023" y="641859"/>
                </a:cubicBezTo>
                <a:cubicBezTo>
                  <a:pt x="3734272" y="640616"/>
                  <a:pt x="3735018" y="639496"/>
                  <a:pt x="3735390" y="638813"/>
                </a:cubicBezTo>
                <a:cubicBezTo>
                  <a:pt x="3735390" y="639683"/>
                  <a:pt x="3735390" y="641237"/>
                  <a:pt x="3735080" y="642792"/>
                </a:cubicBezTo>
                <a:moveTo>
                  <a:pt x="3735702" y="553629"/>
                </a:moveTo>
                <a:cubicBezTo>
                  <a:pt x="3735577" y="552448"/>
                  <a:pt x="3735453" y="551640"/>
                  <a:pt x="3735204" y="549961"/>
                </a:cubicBezTo>
                <a:cubicBezTo>
                  <a:pt x="3735080" y="549153"/>
                  <a:pt x="3734707" y="551515"/>
                  <a:pt x="3734272" y="552945"/>
                </a:cubicBezTo>
                <a:cubicBezTo>
                  <a:pt x="3733898" y="554376"/>
                  <a:pt x="3732903" y="554873"/>
                  <a:pt x="3732219" y="556054"/>
                </a:cubicBezTo>
                <a:cubicBezTo>
                  <a:pt x="3731598" y="557236"/>
                  <a:pt x="3730789" y="555681"/>
                  <a:pt x="3731598" y="554873"/>
                </a:cubicBezTo>
                <a:cubicBezTo>
                  <a:pt x="3731411" y="554127"/>
                  <a:pt x="3731660" y="553878"/>
                  <a:pt x="3731971" y="553692"/>
                </a:cubicBezTo>
                <a:cubicBezTo>
                  <a:pt x="3731909" y="553070"/>
                  <a:pt x="3731722" y="552386"/>
                  <a:pt x="3731847" y="551515"/>
                </a:cubicBezTo>
                <a:cubicBezTo>
                  <a:pt x="3732096" y="550147"/>
                  <a:pt x="3732717" y="549837"/>
                  <a:pt x="3733277" y="547785"/>
                </a:cubicBezTo>
                <a:cubicBezTo>
                  <a:pt x="3733774" y="545733"/>
                  <a:pt x="3733277" y="545484"/>
                  <a:pt x="3733152" y="544551"/>
                </a:cubicBezTo>
                <a:cubicBezTo>
                  <a:pt x="3733028" y="543681"/>
                  <a:pt x="3733898" y="542002"/>
                  <a:pt x="3734458" y="539515"/>
                </a:cubicBezTo>
                <a:cubicBezTo>
                  <a:pt x="3734769" y="537899"/>
                  <a:pt x="3735018" y="536427"/>
                  <a:pt x="3735080" y="535101"/>
                </a:cubicBezTo>
                <a:cubicBezTo>
                  <a:pt x="3735204" y="533173"/>
                  <a:pt x="3735951" y="532551"/>
                  <a:pt x="3736883" y="530748"/>
                </a:cubicBezTo>
                <a:cubicBezTo>
                  <a:pt x="3737815" y="528945"/>
                  <a:pt x="3737505" y="529069"/>
                  <a:pt x="3738189" y="525836"/>
                </a:cubicBezTo>
                <a:cubicBezTo>
                  <a:pt x="3738810" y="522603"/>
                  <a:pt x="3741546" y="509981"/>
                  <a:pt x="3742168" y="507680"/>
                </a:cubicBezTo>
                <a:cubicBezTo>
                  <a:pt x="3742852" y="505318"/>
                  <a:pt x="3744779" y="502209"/>
                  <a:pt x="3745153" y="501711"/>
                </a:cubicBezTo>
                <a:cubicBezTo>
                  <a:pt x="3745153" y="501711"/>
                  <a:pt x="3746707" y="501214"/>
                  <a:pt x="3746955" y="502084"/>
                </a:cubicBezTo>
                <a:cubicBezTo>
                  <a:pt x="3747204" y="503017"/>
                  <a:pt x="3746707" y="503141"/>
                  <a:pt x="3746209" y="504696"/>
                </a:cubicBezTo>
                <a:cubicBezTo>
                  <a:pt x="3745650" y="506250"/>
                  <a:pt x="3745774" y="506375"/>
                  <a:pt x="3744904" y="508799"/>
                </a:cubicBezTo>
                <a:cubicBezTo>
                  <a:pt x="3743971" y="511287"/>
                  <a:pt x="3744779" y="511162"/>
                  <a:pt x="3744904" y="513090"/>
                </a:cubicBezTo>
                <a:cubicBezTo>
                  <a:pt x="3744904" y="513587"/>
                  <a:pt x="3744904" y="514333"/>
                  <a:pt x="3744655" y="515079"/>
                </a:cubicBezTo>
                <a:cubicBezTo>
                  <a:pt x="3744531" y="515079"/>
                  <a:pt x="3744469" y="515079"/>
                  <a:pt x="3744407" y="515204"/>
                </a:cubicBezTo>
                <a:cubicBezTo>
                  <a:pt x="3744282" y="515390"/>
                  <a:pt x="3744158" y="515515"/>
                  <a:pt x="3744033" y="515701"/>
                </a:cubicBezTo>
                <a:lnTo>
                  <a:pt x="3743846" y="515701"/>
                </a:lnTo>
                <a:cubicBezTo>
                  <a:pt x="3743100" y="512468"/>
                  <a:pt x="3744717" y="508551"/>
                  <a:pt x="3743846" y="504634"/>
                </a:cubicBezTo>
                <a:cubicBezTo>
                  <a:pt x="3741733" y="512406"/>
                  <a:pt x="3738251" y="522541"/>
                  <a:pt x="3738251" y="531432"/>
                </a:cubicBezTo>
                <a:cubicBezTo>
                  <a:pt x="3737381" y="532054"/>
                  <a:pt x="3736883" y="532987"/>
                  <a:pt x="3736012" y="533608"/>
                </a:cubicBezTo>
                <a:cubicBezTo>
                  <a:pt x="3736883" y="537277"/>
                  <a:pt x="3733090" y="540572"/>
                  <a:pt x="3734893" y="544241"/>
                </a:cubicBezTo>
                <a:cubicBezTo>
                  <a:pt x="3736697" y="542811"/>
                  <a:pt x="3734272" y="547723"/>
                  <a:pt x="3737132" y="547598"/>
                </a:cubicBezTo>
                <a:cubicBezTo>
                  <a:pt x="3736261" y="548593"/>
                  <a:pt x="3736385" y="550583"/>
                  <a:pt x="3736012" y="552137"/>
                </a:cubicBezTo>
                <a:cubicBezTo>
                  <a:pt x="3738624" y="549526"/>
                  <a:pt x="3739432" y="544551"/>
                  <a:pt x="3740489" y="540323"/>
                </a:cubicBezTo>
                <a:cubicBezTo>
                  <a:pt x="3741857" y="534976"/>
                  <a:pt x="3742790" y="528945"/>
                  <a:pt x="3742728" y="524219"/>
                </a:cubicBezTo>
                <a:lnTo>
                  <a:pt x="3742541" y="523722"/>
                </a:lnTo>
                <a:cubicBezTo>
                  <a:pt x="3742541" y="523722"/>
                  <a:pt x="3742292" y="524033"/>
                  <a:pt x="3742416" y="523349"/>
                </a:cubicBezTo>
                <a:cubicBezTo>
                  <a:pt x="3742168" y="523722"/>
                  <a:pt x="3741982" y="524095"/>
                  <a:pt x="3741857" y="524468"/>
                </a:cubicBezTo>
                <a:cubicBezTo>
                  <a:pt x="3741919" y="524095"/>
                  <a:pt x="3741982" y="523784"/>
                  <a:pt x="3742106" y="523473"/>
                </a:cubicBezTo>
                <a:lnTo>
                  <a:pt x="3742416" y="523349"/>
                </a:lnTo>
                <a:lnTo>
                  <a:pt x="3742541" y="523722"/>
                </a:lnTo>
                <a:cubicBezTo>
                  <a:pt x="3742852" y="523287"/>
                  <a:pt x="3743412" y="522416"/>
                  <a:pt x="3744158" y="521981"/>
                </a:cubicBezTo>
                <a:cubicBezTo>
                  <a:pt x="3744531" y="521795"/>
                  <a:pt x="3744158" y="523660"/>
                  <a:pt x="3744033" y="525090"/>
                </a:cubicBezTo>
                <a:cubicBezTo>
                  <a:pt x="3743909" y="526520"/>
                  <a:pt x="3743287" y="529505"/>
                  <a:pt x="3742790" y="531432"/>
                </a:cubicBezTo>
                <a:cubicBezTo>
                  <a:pt x="3742230" y="533360"/>
                  <a:pt x="3742230" y="534665"/>
                  <a:pt x="3741857" y="537401"/>
                </a:cubicBezTo>
                <a:cubicBezTo>
                  <a:pt x="3741484" y="540075"/>
                  <a:pt x="3740178" y="545111"/>
                  <a:pt x="3739681" y="547101"/>
                </a:cubicBezTo>
                <a:cubicBezTo>
                  <a:pt x="3739121" y="549028"/>
                  <a:pt x="3738997" y="549526"/>
                  <a:pt x="3738251" y="550831"/>
                </a:cubicBezTo>
                <a:cubicBezTo>
                  <a:pt x="3737691" y="551702"/>
                  <a:pt x="3737194" y="552697"/>
                  <a:pt x="3736697" y="553816"/>
                </a:cubicBezTo>
                <a:cubicBezTo>
                  <a:pt x="3735888" y="555495"/>
                  <a:pt x="3735764" y="554811"/>
                  <a:pt x="3735639" y="553692"/>
                </a:cubicBezTo>
                <a:moveTo>
                  <a:pt x="3743846" y="519681"/>
                </a:moveTo>
                <a:lnTo>
                  <a:pt x="3743723" y="519681"/>
                </a:lnTo>
                <a:cubicBezTo>
                  <a:pt x="3743723" y="519681"/>
                  <a:pt x="3743723" y="519432"/>
                  <a:pt x="3743723" y="519432"/>
                </a:cubicBezTo>
                <a:cubicBezTo>
                  <a:pt x="3743846" y="518375"/>
                  <a:pt x="3743971" y="517318"/>
                  <a:pt x="3744469" y="516447"/>
                </a:cubicBezTo>
                <a:cubicBezTo>
                  <a:pt x="3745463" y="517069"/>
                  <a:pt x="3744220" y="519245"/>
                  <a:pt x="3743784" y="519681"/>
                </a:cubicBezTo>
                <a:moveTo>
                  <a:pt x="3737194" y="631911"/>
                </a:moveTo>
                <a:cubicBezTo>
                  <a:pt x="3736199" y="631538"/>
                  <a:pt x="3737194" y="630916"/>
                  <a:pt x="3737194" y="630232"/>
                </a:cubicBezTo>
                <a:cubicBezTo>
                  <a:pt x="3738189" y="630667"/>
                  <a:pt x="3737256" y="631289"/>
                  <a:pt x="3737194" y="631911"/>
                </a:cubicBezTo>
                <a:moveTo>
                  <a:pt x="3738873" y="622460"/>
                </a:moveTo>
                <a:cubicBezTo>
                  <a:pt x="3738562" y="620284"/>
                  <a:pt x="3739868" y="619724"/>
                  <a:pt x="3739432" y="617423"/>
                </a:cubicBezTo>
                <a:cubicBezTo>
                  <a:pt x="3739557" y="617113"/>
                  <a:pt x="3739681" y="616988"/>
                  <a:pt x="3739743" y="616802"/>
                </a:cubicBezTo>
                <a:lnTo>
                  <a:pt x="3741049" y="616802"/>
                </a:lnTo>
                <a:cubicBezTo>
                  <a:pt x="3740738" y="619164"/>
                  <a:pt x="3740552" y="621527"/>
                  <a:pt x="3738810" y="622460"/>
                </a:cubicBezTo>
                <a:moveTo>
                  <a:pt x="3739432" y="615185"/>
                </a:moveTo>
                <a:lnTo>
                  <a:pt x="3739432" y="615372"/>
                </a:lnTo>
                <a:cubicBezTo>
                  <a:pt x="3739432" y="615372"/>
                  <a:pt x="3739432" y="615372"/>
                  <a:pt x="3739432" y="615372"/>
                </a:cubicBezTo>
                <a:cubicBezTo>
                  <a:pt x="3738810" y="615683"/>
                  <a:pt x="3738562" y="616242"/>
                  <a:pt x="3738313" y="616677"/>
                </a:cubicBezTo>
                <a:cubicBezTo>
                  <a:pt x="3736945" y="614501"/>
                  <a:pt x="3739308" y="612263"/>
                  <a:pt x="3739991" y="609465"/>
                </a:cubicBezTo>
                <a:cubicBezTo>
                  <a:pt x="3741546" y="603682"/>
                  <a:pt x="3739991" y="595350"/>
                  <a:pt x="3745028" y="593920"/>
                </a:cubicBezTo>
                <a:cubicBezTo>
                  <a:pt x="3743038" y="600884"/>
                  <a:pt x="3740800" y="607475"/>
                  <a:pt x="3739432" y="615123"/>
                </a:cubicBezTo>
                <a:moveTo>
                  <a:pt x="3744407" y="588884"/>
                </a:moveTo>
                <a:cubicBezTo>
                  <a:pt x="3745090" y="586397"/>
                  <a:pt x="3744095" y="585340"/>
                  <a:pt x="3745961" y="583412"/>
                </a:cubicBezTo>
                <a:cubicBezTo>
                  <a:pt x="3746147" y="583412"/>
                  <a:pt x="3746271" y="583475"/>
                  <a:pt x="3746458" y="583537"/>
                </a:cubicBezTo>
                <a:cubicBezTo>
                  <a:pt x="3746085" y="584159"/>
                  <a:pt x="3745401" y="585589"/>
                  <a:pt x="3744407" y="588884"/>
                </a:cubicBezTo>
                <a:moveTo>
                  <a:pt x="3746645" y="582231"/>
                </a:moveTo>
                <a:lnTo>
                  <a:pt x="3746645" y="582418"/>
                </a:lnTo>
                <a:cubicBezTo>
                  <a:pt x="3746645" y="582418"/>
                  <a:pt x="3746147" y="582293"/>
                  <a:pt x="3745899" y="582231"/>
                </a:cubicBezTo>
                <a:cubicBezTo>
                  <a:pt x="3745774" y="582231"/>
                  <a:pt x="3745650" y="582231"/>
                  <a:pt x="3745525" y="582293"/>
                </a:cubicBezTo>
                <a:lnTo>
                  <a:pt x="3745525" y="582293"/>
                </a:lnTo>
                <a:cubicBezTo>
                  <a:pt x="3744841" y="579184"/>
                  <a:pt x="3748262" y="580179"/>
                  <a:pt x="3748883" y="578314"/>
                </a:cubicBezTo>
                <a:cubicBezTo>
                  <a:pt x="3750500" y="578811"/>
                  <a:pt x="3748572" y="580117"/>
                  <a:pt x="3748883" y="581174"/>
                </a:cubicBezTo>
                <a:cubicBezTo>
                  <a:pt x="3748075" y="580241"/>
                  <a:pt x="3746396" y="580490"/>
                  <a:pt x="3746645" y="582231"/>
                </a:cubicBezTo>
                <a:moveTo>
                  <a:pt x="3749443" y="641921"/>
                </a:moveTo>
                <a:cubicBezTo>
                  <a:pt x="3748759" y="641859"/>
                  <a:pt x="3748945" y="640927"/>
                  <a:pt x="3748883" y="640305"/>
                </a:cubicBezTo>
                <a:cubicBezTo>
                  <a:pt x="3749816" y="640056"/>
                  <a:pt x="3749940" y="640740"/>
                  <a:pt x="3750002" y="641362"/>
                </a:cubicBezTo>
                <a:cubicBezTo>
                  <a:pt x="3749505" y="641300"/>
                  <a:pt x="3749443" y="641610"/>
                  <a:pt x="3749443" y="641921"/>
                </a:cubicBezTo>
                <a:moveTo>
                  <a:pt x="3761381" y="567246"/>
                </a:moveTo>
                <a:cubicBezTo>
                  <a:pt x="3761630" y="565194"/>
                  <a:pt x="3762935" y="563516"/>
                  <a:pt x="3763308" y="566065"/>
                </a:cubicBezTo>
                <a:cubicBezTo>
                  <a:pt x="3763557" y="567557"/>
                  <a:pt x="3761132" y="569298"/>
                  <a:pt x="3761381" y="567246"/>
                </a:cubicBezTo>
                <a:moveTo>
                  <a:pt x="3765857" y="556987"/>
                </a:moveTo>
                <a:cubicBezTo>
                  <a:pt x="3765546" y="558541"/>
                  <a:pt x="3764428" y="560718"/>
                  <a:pt x="3763619" y="562272"/>
                </a:cubicBezTo>
                <a:cubicBezTo>
                  <a:pt x="3762873" y="563827"/>
                  <a:pt x="3763619" y="561091"/>
                  <a:pt x="3763744" y="558915"/>
                </a:cubicBezTo>
                <a:cubicBezTo>
                  <a:pt x="3763868" y="556738"/>
                  <a:pt x="3765174" y="555681"/>
                  <a:pt x="3765174" y="553319"/>
                </a:cubicBezTo>
                <a:cubicBezTo>
                  <a:pt x="3765174" y="553194"/>
                  <a:pt x="3766106" y="555433"/>
                  <a:pt x="3765857" y="556987"/>
                </a:cubicBezTo>
                <a:moveTo>
                  <a:pt x="3768282" y="510727"/>
                </a:moveTo>
                <a:cubicBezTo>
                  <a:pt x="3767971" y="511660"/>
                  <a:pt x="3767723" y="512654"/>
                  <a:pt x="3767536" y="513774"/>
                </a:cubicBezTo>
                <a:cubicBezTo>
                  <a:pt x="3767536" y="513836"/>
                  <a:pt x="3767536" y="513898"/>
                  <a:pt x="3767536" y="513960"/>
                </a:cubicBezTo>
                <a:cubicBezTo>
                  <a:pt x="3761568" y="534230"/>
                  <a:pt x="3756842" y="555743"/>
                  <a:pt x="3751059" y="576076"/>
                </a:cubicBezTo>
                <a:cubicBezTo>
                  <a:pt x="3748821" y="575516"/>
                  <a:pt x="3751121" y="573837"/>
                  <a:pt x="3750500" y="571599"/>
                </a:cubicBezTo>
                <a:lnTo>
                  <a:pt x="3750375" y="571599"/>
                </a:lnTo>
                <a:cubicBezTo>
                  <a:pt x="3750562" y="571101"/>
                  <a:pt x="3750562" y="570480"/>
                  <a:pt x="3750562" y="569920"/>
                </a:cubicBezTo>
                <a:cubicBezTo>
                  <a:pt x="3751743" y="569112"/>
                  <a:pt x="3751495" y="568365"/>
                  <a:pt x="3750438" y="567744"/>
                </a:cubicBezTo>
                <a:cubicBezTo>
                  <a:pt x="3750873" y="566189"/>
                  <a:pt x="3751681" y="564946"/>
                  <a:pt x="3753235" y="564386"/>
                </a:cubicBezTo>
                <a:cubicBezTo>
                  <a:pt x="3751370" y="561775"/>
                  <a:pt x="3755909" y="557422"/>
                  <a:pt x="3755474" y="552697"/>
                </a:cubicBezTo>
                <a:cubicBezTo>
                  <a:pt x="3755536" y="551640"/>
                  <a:pt x="3754914" y="551329"/>
                  <a:pt x="3753795" y="551515"/>
                </a:cubicBezTo>
                <a:cubicBezTo>
                  <a:pt x="3755847" y="549650"/>
                  <a:pt x="3759205" y="541318"/>
                  <a:pt x="3757152" y="540883"/>
                </a:cubicBezTo>
                <a:cubicBezTo>
                  <a:pt x="3755847" y="537401"/>
                  <a:pt x="3758148" y="533608"/>
                  <a:pt x="3758831" y="529132"/>
                </a:cubicBezTo>
                <a:cubicBezTo>
                  <a:pt x="3759453" y="529194"/>
                  <a:pt x="3759951" y="529318"/>
                  <a:pt x="3760013" y="529878"/>
                </a:cubicBezTo>
                <a:cubicBezTo>
                  <a:pt x="3760448" y="521795"/>
                  <a:pt x="3763060" y="510727"/>
                  <a:pt x="3766106" y="501214"/>
                </a:cubicBezTo>
                <a:cubicBezTo>
                  <a:pt x="3767536" y="502022"/>
                  <a:pt x="3766231" y="504696"/>
                  <a:pt x="3766106" y="505691"/>
                </a:cubicBezTo>
                <a:lnTo>
                  <a:pt x="3766355" y="505815"/>
                </a:lnTo>
                <a:cubicBezTo>
                  <a:pt x="3766355" y="505815"/>
                  <a:pt x="3766355" y="505815"/>
                  <a:pt x="3766355" y="505877"/>
                </a:cubicBezTo>
                <a:cubicBezTo>
                  <a:pt x="3766293" y="506312"/>
                  <a:pt x="3766044" y="506748"/>
                  <a:pt x="3765857" y="507183"/>
                </a:cubicBezTo>
                <a:cubicBezTo>
                  <a:pt x="3765733" y="507369"/>
                  <a:pt x="3765671" y="507556"/>
                  <a:pt x="3765609" y="507680"/>
                </a:cubicBezTo>
                <a:cubicBezTo>
                  <a:pt x="3765485" y="507991"/>
                  <a:pt x="3765609" y="508364"/>
                  <a:pt x="3765920" y="508551"/>
                </a:cubicBezTo>
                <a:cubicBezTo>
                  <a:pt x="3765982" y="508551"/>
                  <a:pt x="3766106" y="508613"/>
                  <a:pt x="3766169" y="508613"/>
                </a:cubicBezTo>
                <a:cubicBezTo>
                  <a:pt x="3766417" y="508613"/>
                  <a:pt x="3766666" y="508489"/>
                  <a:pt x="3766728" y="508240"/>
                </a:cubicBezTo>
                <a:cubicBezTo>
                  <a:pt x="3766790" y="508053"/>
                  <a:pt x="3766853" y="507929"/>
                  <a:pt x="3766977" y="507742"/>
                </a:cubicBezTo>
                <a:cubicBezTo>
                  <a:pt x="3767163" y="507432"/>
                  <a:pt x="3767287" y="507121"/>
                  <a:pt x="3767412" y="506748"/>
                </a:cubicBezTo>
                <a:cubicBezTo>
                  <a:pt x="3767723" y="506561"/>
                  <a:pt x="3767909" y="506250"/>
                  <a:pt x="3767848" y="505691"/>
                </a:cubicBezTo>
                <a:cubicBezTo>
                  <a:pt x="3769091" y="505939"/>
                  <a:pt x="3768096" y="508489"/>
                  <a:pt x="3768407" y="509608"/>
                </a:cubicBezTo>
                <a:lnTo>
                  <a:pt x="3768594" y="509608"/>
                </a:lnTo>
                <a:cubicBezTo>
                  <a:pt x="3768469" y="509919"/>
                  <a:pt x="3768407" y="510354"/>
                  <a:pt x="3768282" y="510727"/>
                </a:cubicBezTo>
                <a:moveTo>
                  <a:pt x="3769712" y="537961"/>
                </a:moveTo>
                <a:cubicBezTo>
                  <a:pt x="3768655" y="539018"/>
                  <a:pt x="3768780" y="537339"/>
                  <a:pt x="3768655" y="535909"/>
                </a:cubicBezTo>
                <a:cubicBezTo>
                  <a:pt x="3768531" y="534479"/>
                  <a:pt x="3769837" y="533049"/>
                  <a:pt x="3770459" y="532551"/>
                </a:cubicBezTo>
                <a:cubicBezTo>
                  <a:pt x="3770459" y="532551"/>
                  <a:pt x="3771142" y="534106"/>
                  <a:pt x="3771142" y="535287"/>
                </a:cubicBezTo>
                <a:cubicBezTo>
                  <a:pt x="3771142" y="536468"/>
                  <a:pt x="3770770" y="536966"/>
                  <a:pt x="3769712" y="537961"/>
                </a:cubicBezTo>
                <a:moveTo>
                  <a:pt x="3775806" y="478706"/>
                </a:moveTo>
                <a:cubicBezTo>
                  <a:pt x="3775930" y="480882"/>
                  <a:pt x="3776179" y="481566"/>
                  <a:pt x="3775558" y="482871"/>
                </a:cubicBezTo>
                <a:cubicBezTo>
                  <a:pt x="3774873" y="484115"/>
                  <a:pt x="3774500" y="484239"/>
                  <a:pt x="3774376" y="485669"/>
                </a:cubicBezTo>
                <a:cubicBezTo>
                  <a:pt x="3774251" y="487100"/>
                  <a:pt x="3774003" y="487348"/>
                  <a:pt x="3773443" y="488654"/>
                </a:cubicBezTo>
                <a:cubicBezTo>
                  <a:pt x="3772946" y="489960"/>
                  <a:pt x="3772946" y="491141"/>
                  <a:pt x="3772324" y="491265"/>
                </a:cubicBezTo>
                <a:cubicBezTo>
                  <a:pt x="3771640" y="491390"/>
                  <a:pt x="3771142" y="491390"/>
                  <a:pt x="3771142" y="490582"/>
                </a:cubicBezTo>
                <a:cubicBezTo>
                  <a:pt x="3771142" y="489835"/>
                  <a:pt x="3769837" y="489711"/>
                  <a:pt x="3770770" y="489027"/>
                </a:cubicBezTo>
                <a:cubicBezTo>
                  <a:pt x="3771640" y="488405"/>
                  <a:pt x="3772013" y="488654"/>
                  <a:pt x="3772324" y="487659"/>
                </a:cubicBezTo>
                <a:cubicBezTo>
                  <a:pt x="3772572" y="486602"/>
                  <a:pt x="3772449" y="486105"/>
                  <a:pt x="3772572" y="485172"/>
                </a:cubicBezTo>
                <a:cubicBezTo>
                  <a:pt x="3772697" y="484239"/>
                  <a:pt x="3772946" y="483493"/>
                  <a:pt x="3773318" y="482561"/>
                </a:cubicBezTo>
                <a:cubicBezTo>
                  <a:pt x="3773692" y="481690"/>
                  <a:pt x="3773692" y="481068"/>
                  <a:pt x="3773692" y="479887"/>
                </a:cubicBezTo>
                <a:cubicBezTo>
                  <a:pt x="3773692" y="478706"/>
                  <a:pt x="3773318" y="478084"/>
                  <a:pt x="3773879" y="476902"/>
                </a:cubicBezTo>
                <a:cubicBezTo>
                  <a:pt x="3774376" y="475721"/>
                  <a:pt x="3774997" y="474975"/>
                  <a:pt x="3774997" y="474975"/>
                </a:cubicBezTo>
                <a:lnTo>
                  <a:pt x="3776179" y="475099"/>
                </a:lnTo>
                <a:cubicBezTo>
                  <a:pt x="3775930" y="475845"/>
                  <a:pt x="3775681" y="476529"/>
                  <a:pt x="3775806" y="478706"/>
                </a:cubicBezTo>
                <a:moveTo>
                  <a:pt x="3779661" y="466705"/>
                </a:moveTo>
                <a:lnTo>
                  <a:pt x="3779598" y="466705"/>
                </a:lnTo>
                <a:cubicBezTo>
                  <a:pt x="3778168" y="468260"/>
                  <a:pt x="3778666" y="471742"/>
                  <a:pt x="3776241" y="472301"/>
                </a:cubicBezTo>
                <a:cubicBezTo>
                  <a:pt x="3776179" y="468073"/>
                  <a:pt x="3776241" y="463223"/>
                  <a:pt x="3778480" y="459990"/>
                </a:cubicBezTo>
                <a:lnTo>
                  <a:pt x="3779039" y="459990"/>
                </a:lnTo>
                <a:lnTo>
                  <a:pt x="3778915" y="459741"/>
                </a:lnTo>
                <a:cubicBezTo>
                  <a:pt x="3778915" y="459741"/>
                  <a:pt x="3779350" y="460052"/>
                  <a:pt x="3779536" y="460177"/>
                </a:cubicBezTo>
                <a:cubicBezTo>
                  <a:pt x="3779412" y="461234"/>
                  <a:pt x="3777920" y="463534"/>
                  <a:pt x="3780096" y="463348"/>
                </a:cubicBezTo>
                <a:lnTo>
                  <a:pt x="3780096" y="464218"/>
                </a:lnTo>
                <a:cubicBezTo>
                  <a:pt x="3780096" y="464218"/>
                  <a:pt x="3780159" y="464467"/>
                  <a:pt x="3780283" y="464591"/>
                </a:cubicBezTo>
                <a:cubicBezTo>
                  <a:pt x="3780096" y="465275"/>
                  <a:pt x="3779910" y="465959"/>
                  <a:pt x="3779661" y="466705"/>
                </a:cubicBezTo>
                <a:moveTo>
                  <a:pt x="3780718" y="467203"/>
                </a:moveTo>
                <a:lnTo>
                  <a:pt x="3780718" y="467203"/>
                </a:lnTo>
                <a:cubicBezTo>
                  <a:pt x="3780718" y="467203"/>
                  <a:pt x="3780718" y="467203"/>
                  <a:pt x="3780718" y="467141"/>
                </a:cubicBezTo>
                <a:cubicBezTo>
                  <a:pt x="3781029" y="466332"/>
                  <a:pt x="3781215" y="465586"/>
                  <a:pt x="3781402" y="464840"/>
                </a:cubicBezTo>
                <a:cubicBezTo>
                  <a:pt x="3781589" y="464840"/>
                  <a:pt x="3781713" y="464964"/>
                  <a:pt x="3781899" y="464964"/>
                </a:cubicBezTo>
                <a:lnTo>
                  <a:pt x="3781899" y="464964"/>
                </a:lnTo>
                <a:cubicBezTo>
                  <a:pt x="3781775" y="465959"/>
                  <a:pt x="3782459" y="467825"/>
                  <a:pt x="3780780" y="467203"/>
                </a:cubicBezTo>
                <a:moveTo>
                  <a:pt x="3782397" y="463845"/>
                </a:moveTo>
                <a:lnTo>
                  <a:pt x="3782148" y="463845"/>
                </a:lnTo>
                <a:cubicBezTo>
                  <a:pt x="3782148" y="463845"/>
                  <a:pt x="3781899" y="463845"/>
                  <a:pt x="3781838" y="463783"/>
                </a:cubicBezTo>
                <a:lnTo>
                  <a:pt x="3781838" y="463223"/>
                </a:lnTo>
                <a:cubicBezTo>
                  <a:pt x="3781838" y="462726"/>
                  <a:pt x="3782272" y="462664"/>
                  <a:pt x="3782397" y="462229"/>
                </a:cubicBezTo>
                <a:cubicBezTo>
                  <a:pt x="3783267" y="462353"/>
                  <a:pt x="3782770" y="463410"/>
                  <a:pt x="3782397" y="463845"/>
                </a:cubicBezTo>
                <a:moveTo>
                  <a:pt x="3782956" y="447741"/>
                </a:moveTo>
                <a:cubicBezTo>
                  <a:pt x="3781775" y="446871"/>
                  <a:pt x="3782148" y="442829"/>
                  <a:pt x="3783516" y="442643"/>
                </a:cubicBezTo>
                <a:lnTo>
                  <a:pt x="3783516" y="442394"/>
                </a:lnTo>
                <a:cubicBezTo>
                  <a:pt x="3783516" y="442394"/>
                  <a:pt x="3783453" y="442394"/>
                  <a:pt x="3783453" y="442394"/>
                </a:cubicBezTo>
                <a:cubicBezTo>
                  <a:pt x="3783640" y="442518"/>
                  <a:pt x="3783889" y="442643"/>
                  <a:pt x="3784076" y="442829"/>
                </a:cubicBezTo>
                <a:cubicBezTo>
                  <a:pt x="3784076" y="444819"/>
                  <a:pt x="3783516" y="446249"/>
                  <a:pt x="3782956" y="447741"/>
                </a:cubicBezTo>
                <a:moveTo>
                  <a:pt x="3784697" y="442394"/>
                </a:moveTo>
                <a:cubicBezTo>
                  <a:pt x="3784697" y="442394"/>
                  <a:pt x="3784262" y="442083"/>
                  <a:pt x="3784076" y="441959"/>
                </a:cubicBezTo>
                <a:cubicBezTo>
                  <a:pt x="3784200" y="439534"/>
                  <a:pt x="3784511" y="437358"/>
                  <a:pt x="3785195" y="435368"/>
                </a:cubicBezTo>
                <a:cubicBezTo>
                  <a:pt x="3786998" y="437544"/>
                  <a:pt x="3785878" y="440280"/>
                  <a:pt x="3784635" y="442083"/>
                </a:cubicBezTo>
                <a:lnTo>
                  <a:pt x="3784635" y="442394"/>
                </a:lnTo>
                <a:close/>
                <a:moveTo>
                  <a:pt x="3791288" y="452218"/>
                </a:moveTo>
                <a:cubicBezTo>
                  <a:pt x="3789671" y="451721"/>
                  <a:pt x="3790666" y="451348"/>
                  <a:pt x="3790728" y="449917"/>
                </a:cubicBezTo>
                <a:cubicBezTo>
                  <a:pt x="3792345" y="450415"/>
                  <a:pt x="3791350" y="450788"/>
                  <a:pt x="3791288" y="452218"/>
                </a:cubicBezTo>
                <a:moveTo>
                  <a:pt x="3789112" y="423181"/>
                </a:moveTo>
                <a:cubicBezTo>
                  <a:pt x="3789610" y="419824"/>
                  <a:pt x="3791350" y="417523"/>
                  <a:pt x="3790231" y="415285"/>
                </a:cubicBezTo>
                <a:cubicBezTo>
                  <a:pt x="3789733" y="415533"/>
                  <a:pt x="3789236" y="415782"/>
                  <a:pt x="3789112" y="416466"/>
                </a:cubicBezTo>
                <a:cubicBezTo>
                  <a:pt x="3787557" y="413855"/>
                  <a:pt x="3791537" y="415222"/>
                  <a:pt x="3791910" y="412549"/>
                </a:cubicBezTo>
                <a:cubicBezTo>
                  <a:pt x="3792780" y="415595"/>
                  <a:pt x="3791723" y="421627"/>
                  <a:pt x="3789112" y="423119"/>
                </a:cubicBezTo>
                <a:moveTo>
                  <a:pt x="3794086" y="408010"/>
                </a:moveTo>
                <a:cubicBezTo>
                  <a:pt x="3793837" y="401419"/>
                  <a:pt x="3797382" y="393896"/>
                  <a:pt x="3799122" y="387367"/>
                </a:cubicBezTo>
                <a:cubicBezTo>
                  <a:pt x="3800304" y="394953"/>
                  <a:pt x="3795454" y="401233"/>
                  <a:pt x="3794086" y="408010"/>
                </a:cubicBezTo>
                <a:moveTo>
                  <a:pt x="3799682" y="399740"/>
                </a:moveTo>
                <a:cubicBezTo>
                  <a:pt x="3799682" y="399740"/>
                  <a:pt x="3800863" y="398745"/>
                  <a:pt x="3801361" y="399181"/>
                </a:cubicBezTo>
                <a:cubicBezTo>
                  <a:pt x="3802480" y="400113"/>
                  <a:pt x="3798874" y="401792"/>
                  <a:pt x="3799682" y="399740"/>
                </a:cubicBezTo>
                <a:moveTo>
                  <a:pt x="3803600" y="405274"/>
                </a:moveTo>
                <a:cubicBezTo>
                  <a:pt x="3803723" y="403595"/>
                  <a:pt x="3804159" y="402165"/>
                  <a:pt x="3804718" y="400797"/>
                </a:cubicBezTo>
                <a:cubicBezTo>
                  <a:pt x="3805776" y="401543"/>
                  <a:pt x="3805154" y="405336"/>
                  <a:pt x="3803600" y="405274"/>
                </a:cubicBezTo>
                <a:moveTo>
                  <a:pt x="3800801" y="382393"/>
                </a:moveTo>
                <a:cubicBezTo>
                  <a:pt x="3802977" y="375242"/>
                  <a:pt x="3803910" y="368527"/>
                  <a:pt x="3806397" y="362869"/>
                </a:cubicBezTo>
                <a:cubicBezTo>
                  <a:pt x="3806957" y="362869"/>
                  <a:pt x="3806832" y="363491"/>
                  <a:pt x="3806957" y="363926"/>
                </a:cubicBezTo>
                <a:cubicBezTo>
                  <a:pt x="3804905" y="370144"/>
                  <a:pt x="3805589" y="378911"/>
                  <a:pt x="3800801" y="382393"/>
                </a:cubicBezTo>
                <a:moveTo>
                  <a:pt x="3843766" y="183114"/>
                </a:moveTo>
                <a:cubicBezTo>
                  <a:pt x="3843766" y="182244"/>
                  <a:pt x="3843890" y="181560"/>
                  <a:pt x="3844201" y="181062"/>
                </a:cubicBezTo>
                <a:cubicBezTo>
                  <a:pt x="3844512" y="181062"/>
                  <a:pt x="3844761" y="181062"/>
                  <a:pt x="3845071" y="181062"/>
                </a:cubicBezTo>
                <a:cubicBezTo>
                  <a:pt x="3845693" y="181995"/>
                  <a:pt x="3845383" y="183363"/>
                  <a:pt x="3843766" y="183114"/>
                </a:cubicBezTo>
                <a:moveTo>
                  <a:pt x="3845507" y="179943"/>
                </a:moveTo>
                <a:cubicBezTo>
                  <a:pt x="3844947" y="179819"/>
                  <a:pt x="3844388" y="179756"/>
                  <a:pt x="3843704" y="179943"/>
                </a:cubicBezTo>
                <a:lnTo>
                  <a:pt x="3843704" y="179819"/>
                </a:lnTo>
                <a:cubicBezTo>
                  <a:pt x="3843455" y="176275"/>
                  <a:pt x="3844139" y="172793"/>
                  <a:pt x="3844885" y="168627"/>
                </a:cubicBezTo>
                <a:cubicBezTo>
                  <a:pt x="3845009" y="172979"/>
                  <a:pt x="3845880" y="175342"/>
                  <a:pt x="3845445" y="179819"/>
                </a:cubicBezTo>
                <a:lnTo>
                  <a:pt x="3845445" y="179943"/>
                </a:lnTo>
                <a:close/>
                <a:moveTo>
                  <a:pt x="3865030" y="181995"/>
                </a:moveTo>
                <a:lnTo>
                  <a:pt x="3865030" y="179756"/>
                </a:lnTo>
                <a:cubicBezTo>
                  <a:pt x="3867269" y="179321"/>
                  <a:pt x="3866834" y="182057"/>
                  <a:pt x="3865030" y="181995"/>
                </a:cubicBezTo>
                <a:moveTo>
                  <a:pt x="3865030" y="178637"/>
                </a:moveTo>
                <a:cubicBezTo>
                  <a:pt x="3864098" y="174658"/>
                  <a:pt x="3866087" y="172606"/>
                  <a:pt x="3865590" y="167507"/>
                </a:cubicBezTo>
                <a:cubicBezTo>
                  <a:pt x="3868326" y="167818"/>
                  <a:pt x="3865279" y="170492"/>
                  <a:pt x="3866150" y="172544"/>
                </a:cubicBezTo>
                <a:cubicBezTo>
                  <a:pt x="3866834" y="174658"/>
                  <a:pt x="3868201" y="178078"/>
                  <a:pt x="3865030" y="178637"/>
                </a:cubicBezTo>
                <a:moveTo>
                  <a:pt x="3889591" y="216628"/>
                </a:moveTo>
                <a:cubicBezTo>
                  <a:pt x="3891270" y="217436"/>
                  <a:pt x="3889155" y="219053"/>
                  <a:pt x="3889591" y="220483"/>
                </a:cubicBezTo>
                <a:cubicBezTo>
                  <a:pt x="3888409" y="220172"/>
                  <a:pt x="3889094" y="217063"/>
                  <a:pt x="3889591" y="216628"/>
                </a:cubicBezTo>
                <a:moveTo>
                  <a:pt x="1263092" y="285209"/>
                </a:moveTo>
                <a:cubicBezTo>
                  <a:pt x="1262782" y="283095"/>
                  <a:pt x="1260854" y="280173"/>
                  <a:pt x="1259735" y="277437"/>
                </a:cubicBezTo>
                <a:cubicBezTo>
                  <a:pt x="1258678" y="274764"/>
                  <a:pt x="1257186" y="271966"/>
                  <a:pt x="1256377" y="269541"/>
                </a:cubicBezTo>
                <a:cubicBezTo>
                  <a:pt x="1256004" y="268421"/>
                  <a:pt x="1256253" y="267178"/>
                  <a:pt x="1255818" y="266183"/>
                </a:cubicBezTo>
                <a:cubicBezTo>
                  <a:pt x="1255072" y="264629"/>
                  <a:pt x="1253331" y="263447"/>
                  <a:pt x="1252460" y="261768"/>
                </a:cubicBezTo>
                <a:cubicBezTo>
                  <a:pt x="1249973" y="256732"/>
                  <a:pt x="1248294" y="252504"/>
                  <a:pt x="1245185" y="248836"/>
                </a:cubicBezTo>
                <a:cubicBezTo>
                  <a:pt x="1243134" y="240317"/>
                  <a:pt x="1239528" y="233291"/>
                  <a:pt x="1236232" y="225954"/>
                </a:cubicBezTo>
                <a:cubicBezTo>
                  <a:pt x="1229890" y="225208"/>
                  <a:pt x="1232750" y="215260"/>
                  <a:pt x="1228957" y="212027"/>
                </a:cubicBezTo>
                <a:cubicBezTo>
                  <a:pt x="1220004" y="213581"/>
                  <a:pt x="1211237" y="215198"/>
                  <a:pt x="1205516" y="219923"/>
                </a:cubicBezTo>
                <a:cubicBezTo>
                  <a:pt x="1198926" y="212897"/>
                  <a:pt x="1195319" y="224835"/>
                  <a:pt x="1189350" y="225519"/>
                </a:cubicBezTo>
                <a:cubicBezTo>
                  <a:pt x="1187796" y="226700"/>
                  <a:pt x="1188044" y="229809"/>
                  <a:pt x="1185992" y="230555"/>
                </a:cubicBezTo>
                <a:cubicBezTo>
                  <a:pt x="1184003" y="230742"/>
                  <a:pt x="1183941" y="232048"/>
                  <a:pt x="1182075" y="231053"/>
                </a:cubicBezTo>
                <a:cubicBezTo>
                  <a:pt x="1181267" y="236276"/>
                  <a:pt x="1181702" y="242618"/>
                  <a:pt x="1180956" y="247841"/>
                </a:cubicBezTo>
                <a:cubicBezTo>
                  <a:pt x="1177412" y="250514"/>
                  <a:pt x="1174614" y="253561"/>
                  <a:pt x="1171443" y="256794"/>
                </a:cubicBezTo>
                <a:cubicBezTo>
                  <a:pt x="1168147" y="260028"/>
                  <a:pt x="1166033" y="264007"/>
                  <a:pt x="1163049" y="267364"/>
                </a:cubicBezTo>
                <a:cubicBezTo>
                  <a:pt x="1161806" y="268857"/>
                  <a:pt x="1159878" y="269852"/>
                  <a:pt x="1158572" y="271282"/>
                </a:cubicBezTo>
                <a:cubicBezTo>
                  <a:pt x="1148935" y="281914"/>
                  <a:pt x="1141038" y="293666"/>
                  <a:pt x="1130655" y="303116"/>
                </a:cubicBezTo>
                <a:cubicBezTo>
                  <a:pt x="1128292" y="308775"/>
                  <a:pt x="1125121" y="313624"/>
                  <a:pt x="1119463" y="315987"/>
                </a:cubicBezTo>
                <a:cubicBezTo>
                  <a:pt x="1118405" y="317728"/>
                  <a:pt x="1116789" y="318910"/>
                  <a:pt x="1115545" y="320402"/>
                </a:cubicBezTo>
                <a:cubicBezTo>
                  <a:pt x="1114488" y="321832"/>
                  <a:pt x="1115981" y="322640"/>
                  <a:pt x="1114986" y="324319"/>
                </a:cubicBezTo>
                <a:cubicBezTo>
                  <a:pt x="1112312" y="327428"/>
                  <a:pt x="1108644" y="329604"/>
                  <a:pt x="1107711" y="334392"/>
                </a:cubicBezTo>
                <a:cubicBezTo>
                  <a:pt x="1101742" y="340299"/>
                  <a:pt x="1097079" y="347262"/>
                  <a:pt x="1092104" y="353978"/>
                </a:cubicBezTo>
                <a:cubicBezTo>
                  <a:pt x="1089679" y="357211"/>
                  <a:pt x="1087131" y="360693"/>
                  <a:pt x="1084830" y="363988"/>
                </a:cubicBezTo>
                <a:cubicBezTo>
                  <a:pt x="1077306" y="374869"/>
                  <a:pt x="1068601" y="383263"/>
                  <a:pt x="1061389" y="393585"/>
                </a:cubicBezTo>
                <a:cubicBezTo>
                  <a:pt x="1055358" y="396383"/>
                  <a:pt x="1053368" y="403160"/>
                  <a:pt x="1048580" y="407015"/>
                </a:cubicBezTo>
                <a:cubicBezTo>
                  <a:pt x="1047710" y="411305"/>
                  <a:pt x="1046404" y="413606"/>
                  <a:pt x="1044663" y="416590"/>
                </a:cubicBezTo>
                <a:cubicBezTo>
                  <a:pt x="1041616" y="421751"/>
                  <a:pt x="1038383" y="425606"/>
                  <a:pt x="1035150" y="429896"/>
                </a:cubicBezTo>
                <a:cubicBezTo>
                  <a:pt x="1033036" y="432819"/>
                  <a:pt x="1031171" y="435990"/>
                  <a:pt x="1028994" y="438850"/>
                </a:cubicBezTo>
                <a:cubicBezTo>
                  <a:pt x="1026756" y="441834"/>
                  <a:pt x="1024891" y="445316"/>
                  <a:pt x="1022839" y="447866"/>
                </a:cubicBezTo>
                <a:cubicBezTo>
                  <a:pt x="1021284" y="449731"/>
                  <a:pt x="1018735" y="450912"/>
                  <a:pt x="1017243" y="452840"/>
                </a:cubicBezTo>
                <a:cubicBezTo>
                  <a:pt x="1015937" y="454581"/>
                  <a:pt x="1015253" y="457254"/>
                  <a:pt x="1013885" y="459057"/>
                </a:cubicBezTo>
                <a:cubicBezTo>
                  <a:pt x="1011087" y="462726"/>
                  <a:pt x="1008601" y="465400"/>
                  <a:pt x="1006051" y="469130"/>
                </a:cubicBezTo>
                <a:cubicBezTo>
                  <a:pt x="1002818" y="473856"/>
                  <a:pt x="1000020" y="478643"/>
                  <a:pt x="996538" y="483058"/>
                </a:cubicBezTo>
                <a:cubicBezTo>
                  <a:pt x="991937" y="488903"/>
                  <a:pt x="988144" y="495369"/>
                  <a:pt x="983169" y="500903"/>
                </a:cubicBezTo>
                <a:cubicBezTo>
                  <a:pt x="980869" y="508053"/>
                  <a:pt x="976766" y="511535"/>
                  <a:pt x="971978" y="516447"/>
                </a:cubicBezTo>
                <a:cubicBezTo>
                  <a:pt x="969180" y="519432"/>
                  <a:pt x="966693" y="523287"/>
                  <a:pt x="964144" y="525960"/>
                </a:cubicBezTo>
                <a:cubicBezTo>
                  <a:pt x="962900" y="527328"/>
                  <a:pt x="960972" y="527950"/>
                  <a:pt x="959667" y="529318"/>
                </a:cubicBezTo>
                <a:cubicBezTo>
                  <a:pt x="957117" y="532054"/>
                  <a:pt x="954817" y="536095"/>
                  <a:pt x="952392" y="539391"/>
                </a:cubicBezTo>
                <a:cubicBezTo>
                  <a:pt x="937718" y="559598"/>
                  <a:pt x="922733" y="580801"/>
                  <a:pt x="908308" y="600200"/>
                </a:cubicBezTo>
                <a:cubicBezTo>
                  <a:pt x="905634" y="603807"/>
                  <a:pt x="902650" y="606356"/>
                  <a:pt x="899915" y="609713"/>
                </a:cubicBezTo>
                <a:cubicBezTo>
                  <a:pt x="898608" y="611392"/>
                  <a:pt x="897924" y="613693"/>
                  <a:pt x="896557" y="615372"/>
                </a:cubicBezTo>
                <a:cubicBezTo>
                  <a:pt x="894381" y="617983"/>
                  <a:pt x="891210" y="619538"/>
                  <a:pt x="888722" y="622087"/>
                </a:cubicBezTo>
                <a:cubicBezTo>
                  <a:pt x="883997" y="626937"/>
                  <a:pt x="880204" y="633030"/>
                  <a:pt x="875913" y="638191"/>
                </a:cubicBezTo>
                <a:cubicBezTo>
                  <a:pt x="873737" y="640864"/>
                  <a:pt x="871312" y="643414"/>
                  <a:pt x="869199" y="646025"/>
                </a:cubicBezTo>
                <a:cubicBezTo>
                  <a:pt x="866960" y="648823"/>
                  <a:pt x="865281" y="652056"/>
                  <a:pt x="863043" y="654481"/>
                </a:cubicBezTo>
                <a:cubicBezTo>
                  <a:pt x="861302" y="656284"/>
                  <a:pt x="858691" y="657528"/>
                  <a:pt x="856888" y="659455"/>
                </a:cubicBezTo>
                <a:cubicBezTo>
                  <a:pt x="855022" y="661445"/>
                  <a:pt x="853779" y="664305"/>
                  <a:pt x="851851" y="666171"/>
                </a:cubicBezTo>
                <a:cubicBezTo>
                  <a:pt x="847934" y="670150"/>
                  <a:pt x="843084" y="673632"/>
                  <a:pt x="839602" y="676741"/>
                </a:cubicBezTo>
                <a:cubicBezTo>
                  <a:pt x="832576" y="683145"/>
                  <a:pt x="827042" y="691663"/>
                  <a:pt x="817840" y="695145"/>
                </a:cubicBezTo>
                <a:cubicBezTo>
                  <a:pt x="817156" y="674129"/>
                  <a:pt x="820824" y="649880"/>
                  <a:pt x="824555" y="627621"/>
                </a:cubicBezTo>
                <a:cubicBezTo>
                  <a:pt x="825053" y="624574"/>
                  <a:pt x="824990" y="621652"/>
                  <a:pt x="825674" y="618729"/>
                </a:cubicBezTo>
                <a:cubicBezTo>
                  <a:pt x="826296" y="615931"/>
                  <a:pt x="827913" y="613258"/>
                  <a:pt x="828472" y="610273"/>
                </a:cubicBezTo>
                <a:cubicBezTo>
                  <a:pt x="830711" y="598770"/>
                  <a:pt x="834690" y="586708"/>
                  <a:pt x="837426" y="575081"/>
                </a:cubicBezTo>
                <a:cubicBezTo>
                  <a:pt x="838234" y="571599"/>
                  <a:pt x="838048" y="567868"/>
                  <a:pt x="839105" y="564448"/>
                </a:cubicBezTo>
                <a:cubicBezTo>
                  <a:pt x="840224" y="560842"/>
                  <a:pt x="840970" y="557609"/>
                  <a:pt x="841903" y="554376"/>
                </a:cubicBezTo>
                <a:cubicBezTo>
                  <a:pt x="842524" y="552386"/>
                  <a:pt x="843457" y="550458"/>
                  <a:pt x="844141" y="548220"/>
                </a:cubicBezTo>
                <a:cubicBezTo>
                  <a:pt x="845820" y="543121"/>
                  <a:pt x="846255" y="536842"/>
                  <a:pt x="847499" y="532676"/>
                </a:cubicBezTo>
                <a:cubicBezTo>
                  <a:pt x="848929" y="527888"/>
                  <a:pt x="852037" y="523846"/>
                  <a:pt x="851416" y="518686"/>
                </a:cubicBezTo>
                <a:cubicBezTo>
                  <a:pt x="854836" y="513276"/>
                  <a:pt x="855644" y="506934"/>
                  <a:pt x="857571" y="500903"/>
                </a:cubicBezTo>
                <a:cubicBezTo>
                  <a:pt x="860805" y="490457"/>
                  <a:pt x="864535" y="480322"/>
                  <a:pt x="867644" y="471244"/>
                </a:cubicBezTo>
                <a:cubicBezTo>
                  <a:pt x="868950" y="467451"/>
                  <a:pt x="870131" y="463286"/>
                  <a:pt x="871561" y="459493"/>
                </a:cubicBezTo>
                <a:cubicBezTo>
                  <a:pt x="880329" y="436860"/>
                  <a:pt x="887789" y="414165"/>
                  <a:pt x="898360" y="393647"/>
                </a:cubicBezTo>
                <a:cubicBezTo>
                  <a:pt x="900287" y="384818"/>
                  <a:pt x="903770" y="377543"/>
                  <a:pt x="907873" y="370766"/>
                </a:cubicBezTo>
                <a:cubicBezTo>
                  <a:pt x="911603" y="358144"/>
                  <a:pt x="918257" y="346143"/>
                  <a:pt x="922920" y="335076"/>
                </a:cubicBezTo>
                <a:cubicBezTo>
                  <a:pt x="927521" y="324195"/>
                  <a:pt x="931563" y="313624"/>
                  <a:pt x="937407" y="304298"/>
                </a:cubicBezTo>
                <a:cubicBezTo>
                  <a:pt x="938153" y="300381"/>
                  <a:pt x="939397" y="297085"/>
                  <a:pt x="942381" y="295407"/>
                </a:cubicBezTo>
                <a:lnTo>
                  <a:pt x="942381" y="295407"/>
                </a:lnTo>
                <a:cubicBezTo>
                  <a:pt x="941137" y="299386"/>
                  <a:pt x="941014" y="301749"/>
                  <a:pt x="937905" y="304298"/>
                </a:cubicBezTo>
                <a:cubicBezTo>
                  <a:pt x="936661" y="311200"/>
                  <a:pt x="933242" y="317231"/>
                  <a:pt x="930630" y="323262"/>
                </a:cubicBezTo>
                <a:cubicBezTo>
                  <a:pt x="922361" y="342661"/>
                  <a:pt x="914090" y="360133"/>
                  <a:pt x="907189" y="380217"/>
                </a:cubicBezTo>
                <a:lnTo>
                  <a:pt x="907624" y="380217"/>
                </a:lnTo>
                <a:cubicBezTo>
                  <a:pt x="885986" y="428093"/>
                  <a:pt x="867457" y="479825"/>
                  <a:pt x="851042" y="538334"/>
                </a:cubicBezTo>
                <a:cubicBezTo>
                  <a:pt x="850919" y="538707"/>
                  <a:pt x="851167" y="539080"/>
                  <a:pt x="851478" y="539142"/>
                </a:cubicBezTo>
                <a:cubicBezTo>
                  <a:pt x="851540" y="539142"/>
                  <a:pt x="851603" y="539142"/>
                  <a:pt x="851665" y="539142"/>
                </a:cubicBezTo>
                <a:cubicBezTo>
                  <a:pt x="851975" y="539142"/>
                  <a:pt x="852224" y="538956"/>
                  <a:pt x="852286" y="538645"/>
                </a:cubicBezTo>
                <a:cubicBezTo>
                  <a:pt x="868701" y="480322"/>
                  <a:pt x="887168" y="428777"/>
                  <a:pt x="908681" y="381087"/>
                </a:cubicBezTo>
                <a:lnTo>
                  <a:pt x="908868" y="381336"/>
                </a:lnTo>
                <a:cubicBezTo>
                  <a:pt x="930256" y="336133"/>
                  <a:pt x="947107" y="286266"/>
                  <a:pt x="975833" y="248400"/>
                </a:cubicBezTo>
                <a:lnTo>
                  <a:pt x="975771" y="248400"/>
                </a:lnTo>
                <a:cubicBezTo>
                  <a:pt x="976455" y="248089"/>
                  <a:pt x="977076" y="247654"/>
                  <a:pt x="977698" y="247281"/>
                </a:cubicBezTo>
                <a:cubicBezTo>
                  <a:pt x="978444" y="246784"/>
                  <a:pt x="979066" y="246348"/>
                  <a:pt x="979875" y="246038"/>
                </a:cubicBezTo>
                <a:cubicBezTo>
                  <a:pt x="980123" y="245913"/>
                  <a:pt x="980310" y="245602"/>
                  <a:pt x="980185" y="245354"/>
                </a:cubicBezTo>
                <a:cubicBezTo>
                  <a:pt x="980061" y="245105"/>
                  <a:pt x="979750" y="244918"/>
                  <a:pt x="979501" y="245043"/>
                </a:cubicBezTo>
                <a:cubicBezTo>
                  <a:pt x="978631" y="245354"/>
                  <a:pt x="977885" y="245913"/>
                  <a:pt x="977138" y="246348"/>
                </a:cubicBezTo>
                <a:cubicBezTo>
                  <a:pt x="976517" y="246784"/>
                  <a:pt x="975895" y="247157"/>
                  <a:pt x="975274" y="247406"/>
                </a:cubicBezTo>
                <a:lnTo>
                  <a:pt x="975274" y="247219"/>
                </a:lnTo>
                <a:cubicBezTo>
                  <a:pt x="975274" y="247219"/>
                  <a:pt x="974216" y="247219"/>
                  <a:pt x="974216" y="247219"/>
                </a:cubicBezTo>
                <a:cubicBezTo>
                  <a:pt x="975833" y="243551"/>
                  <a:pt x="973781" y="239509"/>
                  <a:pt x="976455" y="236587"/>
                </a:cubicBezTo>
                <a:lnTo>
                  <a:pt x="976952" y="236587"/>
                </a:lnTo>
                <a:cubicBezTo>
                  <a:pt x="976952" y="236587"/>
                  <a:pt x="976952" y="236773"/>
                  <a:pt x="977014" y="236835"/>
                </a:cubicBezTo>
                <a:cubicBezTo>
                  <a:pt x="977138" y="237208"/>
                  <a:pt x="977201" y="237519"/>
                  <a:pt x="977325" y="237768"/>
                </a:cubicBezTo>
                <a:cubicBezTo>
                  <a:pt x="977450" y="237955"/>
                  <a:pt x="977636" y="238017"/>
                  <a:pt x="977822" y="238017"/>
                </a:cubicBezTo>
                <a:cubicBezTo>
                  <a:pt x="977947" y="238017"/>
                  <a:pt x="978009" y="238017"/>
                  <a:pt x="978133" y="237955"/>
                </a:cubicBezTo>
                <a:cubicBezTo>
                  <a:pt x="978382" y="237768"/>
                  <a:pt x="978506" y="237457"/>
                  <a:pt x="978320" y="237208"/>
                </a:cubicBezTo>
                <a:cubicBezTo>
                  <a:pt x="978258" y="237084"/>
                  <a:pt x="978196" y="236835"/>
                  <a:pt x="978133" y="236587"/>
                </a:cubicBezTo>
                <a:cubicBezTo>
                  <a:pt x="978133" y="236400"/>
                  <a:pt x="978009" y="236214"/>
                  <a:pt x="977947" y="236027"/>
                </a:cubicBezTo>
                <a:lnTo>
                  <a:pt x="978133" y="236027"/>
                </a:lnTo>
                <a:cubicBezTo>
                  <a:pt x="978071" y="231488"/>
                  <a:pt x="971667" y="233229"/>
                  <a:pt x="973097" y="227136"/>
                </a:cubicBezTo>
                <a:cubicBezTo>
                  <a:pt x="969615" y="227136"/>
                  <a:pt x="969366" y="223840"/>
                  <a:pt x="968061" y="221602"/>
                </a:cubicBezTo>
                <a:cubicBezTo>
                  <a:pt x="965076" y="220607"/>
                  <a:pt x="963024" y="218742"/>
                  <a:pt x="959667" y="218742"/>
                </a:cubicBezTo>
                <a:cubicBezTo>
                  <a:pt x="956185" y="218804"/>
                  <a:pt x="953449" y="221913"/>
                  <a:pt x="950713" y="220980"/>
                </a:cubicBezTo>
                <a:cubicBezTo>
                  <a:pt x="950216" y="218058"/>
                  <a:pt x="957366" y="217436"/>
                  <a:pt x="954630" y="215944"/>
                </a:cubicBezTo>
                <a:cubicBezTo>
                  <a:pt x="952889" y="215446"/>
                  <a:pt x="955252" y="214451"/>
                  <a:pt x="955190" y="213705"/>
                </a:cubicBezTo>
                <a:cubicBezTo>
                  <a:pt x="952267" y="213705"/>
                  <a:pt x="950775" y="217312"/>
                  <a:pt x="948475" y="215944"/>
                </a:cubicBezTo>
                <a:cubicBezTo>
                  <a:pt x="948786" y="214825"/>
                  <a:pt x="949656" y="214141"/>
                  <a:pt x="950154" y="213208"/>
                </a:cubicBezTo>
                <a:lnTo>
                  <a:pt x="950029" y="213208"/>
                </a:lnTo>
                <a:cubicBezTo>
                  <a:pt x="950029" y="213208"/>
                  <a:pt x="950091" y="213084"/>
                  <a:pt x="950091" y="213084"/>
                </a:cubicBezTo>
                <a:cubicBezTo>
                  <a:pt x="951272" y="211964"/>
                  <a:pt x="952579" y="210845"/>
                  <a:pt x="953946" y="210472"/>
                </a:cubicBezTo>
                <a:cubicBezTo>
                  <a:pt x="954320" y="210348"/>
                  <a:pt x="954506" y="209975"/>
                  <a:pt x="954381" y="209664"/>
                </a:cubicBezTo>
                <a:cubicBezTo>
                  <a:pt x="954258" y="209291"/>
                  <a:pt x="953946" y="209104"/>
                  <a:pt x="953511" y="209166"/>
                </a:cubicBezTo>
                <a:cubicBezTo>
                  <a:pt x="951770" y="209664"/>
                  <a:pt x="950340" y="210970"/>
                  <a:pt x="949096" y="212089"/>
                </a:cubicBezTo>
                <a:lnTo>
                  <a:pt x="948972" y="212089"/>
                </a:lnTo>
                <a:cubicBezTo>
                  <a:pt x="948972" y="212089"/>
                  <a:pt x="948972" y="212027"/>
                  <a:pt x="948972" y="212027"/>
                </a:cubicBezTo>
                <a:cubicBezTo>
                  <a:pt x="946609" y="213208"/>
                  <a:pt x="943128" y="213332"/>
                  <a:pt x="940019" y="213705"/>
                </a:cubicBezTo>
                <a:cubicBezTo>
                  <a:pt x="940019" y="213021"/>
                  <a:pt x="940268" y="212586"/>
                  <a:pt x="940578" y="212089"/>
                </a:cubicBezTo>
                <a:cubicBezTo>
                  <a:pt x="940889" y="211902"/>
                  <a:pt x="941324" y="211653"/>
                  <a:pt x="941760" y="211467"/>
                </a:cubicBezTo>
                <a:cubicBezTo>
                  <a:pt x="942195" y="211280"/>
                  <a:pt x="942381" y="210783"/>
                  <a:pt x="942195" y="210348"/>
                </a:cubicBezTo>
                <a:cubicBezTo>
                  <a:pt x="942008" y="209913"/>
                  <a:pt x="941511" y="209726"/>
                  <a:pt x="941076" y="209913"/>
                </a:cubicBezTo>
                <a:cubicBezTo>
                  <a:pt x="940516" y="210161"/>
                  <a:pt x="939707" y="210534"/>
                  <a:pt x="939086" y="211032"/>
                </a:cubicBezTo>
                <a:cubicBezTo>
                  <a:pt x="939086" y="211032"/>
                  <a:pt x="939086" y="211094"/>
                  <a:pt x="939086" y="211156"/>
                </a:cubicBezTo>
                <a:lnTo>
                  <a:pt x="938961" y="211032"/>
                </a:lnTo>
                <a:cubicBezTo>
                  <a:pt x="935480" y="211653"/>
                  <a:pt x="933676" y="213954"/>
                  <a:pt x="930568" y="214887"/>
                </a:cubicBezTo>
                <a:lnTo>
                  <a:pt x="930443" y="214887"/>
                </a:lnTo>
                <a:cubicBezTo>
                  <a:pt x="930443" y="214887"/>
                  <a:pt x="930443" y="214451"/>
                  <a:pt x="930381" y="214265"/>
                </a:cubicBezTo>
                <a:lnTo>
                  <a:pt x="929884" y="213394"/>
                </a:lnTo>
                <a:lnTo>
                  <a:pt x="929573" y="213394"/>
                </a:lnTo>
                <a:cubicBezTo>
                  <a:pt x="927210" y="212897"/>
                  <a:pt x="924847" y="214514"/>
                  <a:pt x="923542" y="216192"/>
                </a:cubicBezTo>
                <a:lnTo>
                  <a:pt x="923355" y="216006"/>
                </a:lnTo>
                <a:cubicBezTo>
                  <a:pt x="921303" y="217374"/>
                  <a:pt x="917510" y="216876"/>
                  <a:pt x="914961" y="217685"/>
                </a:cubicBezTo>
                <a:cubicBezTo>
                  <a:pt x="914961" y="216939"/>
                  <a:pt x="915210" y="216503"/>
                  <a:pt x="915520" y="216006"/>
                </a:cubicBezTo>
                <a:lnTo>
                  <a:pt x="915397" y="215882"/>
                </a:lnTo>
                <a:cubicBezTo>
                  <a:pt x="915397" y="215882"/>
                  <a:pt x="915769" y="215633"/>
                  <a:pt x="916018" y="215508"/>
                </a:cubicBezTo>
                <a:cubicBezTo>
                  <a:pt x="916266" y="215322"/>
                  <a:pt x="916515" y="215198"/>
                  <a:pt x="916764" y="215011"/>
                </a:cubicBezTo>
                <a:cubicBezTo>
                  <a:pt x="917137" y="214762"/>
                  <a:pt x="917262" y="214327"/>
                  <a:pt x="917075" y="213892"/>
                </a:cubicBezTo>
                <a:cubicBezTo>
                  <a:pt x="916827" y="213519"/>
                  <a:pt x="916391" y="213394"/>
                  <a:pt x="915956" y="213581"/>
                </a:cubicBezTo>
                <a:cubicBezTo>
                  <a:pt x="915707" y="213768"/>
                  <a:pt x="915397" y="213892"/>
                  <a:pt x="915148" y="214078"/>
                </a:cubicBezTo>
                <a:cubicBezTo>
                  <a:pt x="915023" y="214141"/>
                  <a:pt x="914837" y="214265"/>
                  <a:pt x="914712" y="214327"/>
                </a:cubicBezTo>
                <a:cubicBezTo>
                  <a:pt x="910111" y="214576"/>
                  <a:pt x="909179" y="218555"/>
                  <a:pt x="903831" y="218182"/>
                </a:cubicBezTo>
                <a:cubicBezTo>
                  <a:pt x="898236" y="222908"/>
                  <a:pt x="893758" y="228193"/>
                  <a:pt x="889903" y="234286"/>
                </a:cubicBezTo>
                <a:cubicBezTo>
                  <a:pt x="888225" y="236960"/>
                  <a:pt x="886981" y="240069"/>
                  <a:pt x="885427" y="242680"/>
                </a:cubicBezTo>
                <a:cubicBezTo>
                  <a:pt x="875913" y="258784"/>
                  <a:pt x="864909" y="275074"/>
                  <a:pt x="859188" y="293541"/>
                </a:cubicBezTo>
                <a:cubicBezTo>
                  <a:pt x="852908" y="303303"/>
                  <a:pt x="849861" y="316236"/>
                  <a:pt x="844701" y="326993"/>
                </a:cubicBezTo>
                <a:cubicBezTo>
                  <a:pt x="845260" y="328361"/>
                  <a:pt x="847187" y="325936"/>
                  <a:pt x="846939" y="328671"/>
                </a:cubicBezTo>
                <a:cubicBezTo>
                  <a:pt x="833571" y="341729"/>
                  <a:pt x="829467" y="364050"/>
                  <a:pt x="819581" y="380527"/>
                </a:cubicBezTo>
                <a:lnTo>
                  <a:pt x="819581" y="380527"/>
                </a:lnTo>
                <a:cubicBezTo>
                  <a:pt x="819581" y="380527"/>
                  <a:pt x="819084" y="380465"/>
                  <a:pt x="818835" y="380403"/>
                </a:cubicBezTo>
                <a:cubicBezTo>
                  <a:pt x="820016" y="377854"/>
                  <a:pt x="821135" y="375242"/>
                  <a:pt x="822254" y="372693"/>
                </a:cubicBezTo>
                <a:cubicBezTo>
                  <a:pt x="823125" y="370703"/>
                  <a:pt x="823995" y="368589"/>
                  <a:pt x="824866" y="366600"/>
                </a:cubicBezTo>
                <a:cubicBezTo>
                  <a:pt x="824990" y="366289"/>
                  <a:pt x="824866" y="365978"/>
                  <a:pt x="824617" y="365854"/>
                </a:cubicBezTo>
                <a:cubicBezTo>
                  <a:pt x="824307" y="365729"/>
                  <a:pt x="823995" y="365854"/>
                  <a:pt x="823871" y="366102"/>
                </a:cubicBezTo>
                <a:cubicBezTo>
                  <a:pt x="822939" y="368092"/>
                  <a:pt x="822068" y="370206"/>
                  <a:pt x="821260" y="372196"/>
                </a:cubicBezTo>
                <a:cubicBezTo>
                  <a:pt x="820140" y="374869"/>
                  <a:pt x="819022" y="377605"/>
                  <a:pt x="817715" y="380217"/>
                </a:cubicBezTo>
                <a:cubicBezTo>
                  <a:pt x="817591" y="380279"/>
                  <a:pt x="817467" y="380341"/>
                  <a:pt x="817405" y="380465"/>
                </a:cubicBezTo>
                <a:lnTo>
                  <a:pt x="816907" y="381584"/>
                </a:lnTo>
                <a:cubicBezTo>
                  <a:pt x="813612" y="389294"/>
                  <a:pt x="810254" y="397253"/>
                  <a:pt x="807456" y="405150"/>
                </a:cubicBezTo>
                <a:cubicBezTo>
                  <a:pt x="807332" y="405523"/>
                  <a:pt x="807518" y="405896"/>
                  <a:pt x="807892" y="406020"/>
                </a:cubicBezTo>
                <a:cubicBezTo>
                  <a:pt x="807954" y="406020"/>
                  <a:pt x="808016" y="406020"/>
                  <a:pt x="808141" y="406020"/>
                </a:cubicBezTo>
                <a:cubicBezTo>
                  <a:pt x="808451" y="406020"/>
                  <a:pt x="808700" y="405834"/>
                  <a:pt x="808824" y="405523"/>
                </a:cubicBezTo>
                <a:cubicBezTo>
                  <a:pt x="811560" y="397688"/>
                  <a:pt x="814980" y="389730"/>
                  <a:pt x="818213" y="382020"/>
                </a:cubicBezTo>
                <a:lnTo>
                  <a:pt x="818524" y="381398"/>
                </a:lnTo>
                <a:cubicBezTo>
                  <a:pt x="818835" y="381460"/>
                  <a:pt x="819145" y="381522"/>
                  <a:pt x="819457" y="381584"/>
                </a:cubicBezTo>
                <a:lnTo>
                  <a:pt x="819643" y="381584"/>
                </a:lnTo>
                <a:cubicBezTo>
                  <a:pt x="819643" y="381584"/>
                  <a:pt x="819643" y="381584"/>
                  <a:pt x="819643" y="381584"/>
                </a:cubicBezTo>
                <a:cubicBezTo>
                  <a:pt x="819145" y="385377"/>
                  <a:pt x="817281" y="387802"/>
                  <a:pt x="815726" y="390476"/>
                </a:cubicBezTo>
                <a:cubicBezTo>
                  <a:pt x="815228" y="404652"/>
                  <a:pt x="804596" y="416528"/>
                  <a:pt x="802917" y="429523"/>
                </a:cubicBezTo>
                <a:cubicBezTo>
                  <a:pt x="796637" y="439969"/>
                  <a:pt x="792844" y="452467"/>
                  <a:pt x="790047" y="465897"/>
                </a:cubicBezTo>
                <a:cubicBezTo>
                  <a:pt x="788927" y="471244"/>
                  <a:pt x="785010" y="475659"/>
                  <a:pt x="783332" y="480882"/>
                </a:cubicBezTo>
                <a:cubicBezTo>
                  <a:pt x="782896" y="482374"/>
                  <a:pt x="783145" y="483991"/>
                  <a:pt x="782772" y="485359"/>
                </a:cubicBezTo>
                <a:cubicBezTo>
                  <a:pt x="782461" y="486540"/>
                  <a:pt x="781529" y="487473"/>
                  <a:pt x="781093" y="488716"/>
                </a:cubicBezTo>
                <a:cubicBezTo>
                  <a:pt x="778295" y="496986"/>
                  <a:pt x="777362" y="505753"/>
                  <a:pt x="772824" y="511971"/>
                </a:cubicBezTo>
                <a:cubicBezTo>
                  <a:pt x="772824" y="511971"/>
                  <a:pt x="772824" y="511846"/>
                  <a:pt x="772824" y="511784"/>
                </a:cubicBezTo>
                <a:cubicBezTo>
                  <a:pt x="772761" y="511597"/>
                  <a:pt x="772512" y="511473"/>
                  <a:pt x="772389" y="511535"/>
                </a:cubicBezTo>
                <a:cubicBezTo>
                  <a:pt x="772202" y="511597"/>
                  <a:pt x="772077" y="511784"/>
                  <a:pt x="772140" y="511971"/>
                </a:cubicBezTo>
                <a:cubicBezTo>
                  <a:pt x="772202" y="512219"/>
                  <a:pt x="772326" y="512406"/>
                  <a:pt x="772389" y="512654"/>
                </a:cubicBezTo>
                <a:cubicBezTo>
                  <a:pt x="770088" y="513898"/>
                  <a:pt x="769590" y="516199"/>
                  <a:pt x="769093" y="518375"/>
                </a:cubicBezTo>
                <a:cubicBezTo>
                  <a:pt x="768906" y="519432"/>
                  <a:pt x="768657" y="520489"/>
                  <a:pt x="768222" y="521359"/>
                </a:cubicBezTo>
                <a:cubicBezTo>
                  <a:pt x="768098" y="521670"/>
                  <a:pt x="768222" y="521981"/>
                  <a:pt x="768534" y="522168"/>
                </a:cubicBezTo>
                <a:cubicBezTo>
                  <a:pt x="768595" y="522168"/>
                  <a:pt x="768720" y="522168"/>
                  <a:pt x="768782" y="522168"/>
                </a:cubicBezTo>
                <a:cubicBezTo>
                  <a:pt x="769031" y="522168"/>
                  <a:pt x="769218" y="522043"/>
                  <a:pt x="769342" y="521795"/>
                </a:cubicBezTo>
                <a:cubicBezTo>
                  <a:pt x="769777" y="520738"/>
                  <a:pt x="770026" y="519618"/>
                  <a:pt x="770274" y="518561"/>
                </a:cubicBezTo>
                <a:cubicBezTo>
                  <a:pt x="770710" y="516509"/>
                  <a:pt x="771145" y="514831"/>
                  <a:pt x="772761" y="513836"/>
                </a:cubicBezTo>
                <a:cubicBezTo>
                  <a:pt x="773072" y="518561"/>
                  <a:pt x="770958" y="521919"/>
                  <a:pt x="769964" y="525463"/>
                </a:cubicBezTo>
                <a:cubicBezTo>
                  <a:pt x="769155" y="528385"/>
                  <a:pt x="769093" y="532676"/>
                  <a:pt x="766046" y="535038"/>
                </a:cubicBezTo>
                <a:lnTo>
                  <a:pt x="766046" y="534479"/>
                </a:lnTo>
                <a:lnTo>
                  <a:pt x="766046" y="534479"/>
                </a:lnTo>
                <a:cubicBezTo>
                  <a:pt x="766171" y="534168"/>
                  <a:pt x="766357" y="533795"/>
                  <a:pt x="766544" y="533484"/>
                </a:cubicBezTo>
                <a:cubicBezTo>
                  <a:pt x="766793" y="533111"/>
                  <a:pt x="766668" y="532551"/>
                  <a:pt x="766295" y="532303"/>
                </a:cubicBezTo>
                <a:cubicBezTo>
                  <a:pt x="765922" y="532054"/>
                  <a:pt x="765363" y="532178"/>
                  <a:pt x="765114" y="532551"/>
                </a:cubicBezTo>
                <a:cubicBezTo>
                  <a:pt x="764865" y="532924"/>
                  <a:pt x="764616" y="533360"/>
                  <a:pt x="764492" y="533857"/>
                </a:cubicBezTo>
                <a:lnTo>
                  <a:pt x="764492" y="533857"/>
                </a:lnTo>
                <a:cubicBezTo>
                  <a:pt x="760264" y="539266"/>
                  <a:pt x="760388" y="546106"/>
                  <a:pt x="758896" y="553319"/>
                </a:cubicBezTo>
                <a:cubicBezTo>
                  <a:pt x="758025" y="557484"/>
                  <a:pt x="756471" y="562023"/>
                  <a:pt x="754979" y="566251"/>
                </a:cubicBezTo>
                <a:cubicBezTo>
                  <a:pt x="749196" y="582355"/>
                  <a:pt x="746833" y="598522"/>
                  <a:pt x="742730" y="614812"/>
                </a:cubicBezTo>
                <a:cubicBezTo>
                  <a:pt x="740615" y="622895"/>
                  <a:pt x="740180" y="630978"/>
                  <a:pt x="738253" y="638750"/>
                </a:cubicBezTo>
                <a:cubicBezTo>
                  <a:pt x="737818" y="640429"/>
                  <a:pt x="736823" y="641610"/>
                  <a:pt x="736574" y="643289"/>
                </a:cubicBezTo>
                <a:cubicBezTo>
                  <a:pt x="735891" y="647393"/>
                  <a:pt x="735455" y="651870"/>
                  <a:pt x="734895" y="656098"/>
                </a:cubicBezTo>
                <a:cubicBezTo>
                  <a:pt x="733279" y="668409"/>
                  <a:pt x="732782" y="680658"/>
                  <a:pt x="733217" y="692409"/>
                </a:cubicBezTo>
                <a:cubicBezTo>
                  <a:pt x="733341" y="694959"/>
                  <a:pt x="733341" y="699373"/>
                  <a:pt x="734336" y="703539"/>
                </a:cubicBezTo>
                <a:cubicBezTo>
                  <a:pt x="737072" y="714980"/>
                  <a:pt x="748326" y="720141"/>
                  <a:pt x="756658" y="727042"/>
                </a:cubicBezTo>
                <a:cubicBezTo>
                  <a:pt x="760637" y="730276"/>
                  <a:pt x="764119" y="734628"/>
                  <a:pt x="768409" y="737675"/>
                </a:cubicBezTo>
                <a:cubicBezTo>
                  <a:pt x="772512" y="740535"/>
                  <a:pt x="778046" y="742649"/>
                  <a:pt x="782896" y="745447"/>
                </a:cubicBezTo>
                <a:cubicBezTo>
                  <a:pt x="787933" y="748369"/>
                  <a:pt x="792472" y="752162"/>
                  <a:pt x="796824" y="753841"/>
                </a:cubicBezTo>
                <a:cubicBezTo>
                  <a:pt x="799187" y="754773"/>
                  <a:pt x="802233" y="754898"/>
                  <a:pt x="804658" y="755582"/>
                </a:cubicBezTo>
                <a:cubicBezTo>
                  <a:pt x="807395" y="756328"/>
                  <a:pt x="809633" y="757509"/>
                  <a:pt x="811933" y="757820"/>
                </a:cubicBezTo>
                <a:cubicBezTo>
                  <a:pt x="824555" y="759312"/>
                  <a:pt x="832638" y="754836"/>
                  <a:pt x="842089" y="753841"/>
                </a:cubicBezTo>
                <a:cubicBezTo>
                  <a:pt x="845198" y="753530"/>
                  <a:pt x="848058" y="754214"/>
                  <a:pt x="851042" y="753841"/>
                </a:cubicBezTo>
                <a:cubicBezTo>
                  <a:pt x="862546" y="752659"/>
                  <a:pt x="872183" y="746753"/>
                  <a:pt x="883437" y="743830"/>
                </a:cubicBezTo>
                <a:cubicBezTo>
                  <a:pt x="884992" y="742960"/>
                  <a:pt x="882442" y="741530"/>
                  <a:pt x="883997" y="741032"/>
                </a:cubicBezTo>
                <a:cubicBezTo>
                  <a:pt x="889531" y="738359"/>
                  <a:pt x="893821" y="734379"/>
                  <a:pt x="899044" y="731457"/>
                </a:cubicBezTo>
                <a:cubicBezTo>
                  <a:pt x="902091" y="725674"/>
                  <a:pt x="907438" y="721944"/>
                  <a:pt x="911852" y="717529"/>
                </a:cubicBezTo>
                <a:cubicBezTo>
                  <a:pt x="919687" y="709819"/>
                  <a:pt x="927334" y="700866"/>
                  <a:pt x="934174" y="692969"/>
                </a:cubicBezTo>
                <a:cubicBezTo>
                  <a:pt x="937531" y="689114"/>
                  <a:pt x="939770" y="685446"/>
                  <a:pt x="943128" y="681839"/>
                </a:cubicBezTo>
                <a:cubicBezTo>
                  <a:pt x="947355" y="677238"/>
                  <a:pt x="951149" y="672264"/>
                  <a:pt x="955936" y="668969"/>
                </a:cubicBezTo>
                <a:cubicBezTo>
                  <a:pt x="956682" y="664865"/>
                  <a:pt x="960351" y="662502"/>
                  <a:pt x="962651" y="659455"/>
                </a:cubicBezTo>
                <a:cubicBezTo>
                  <a:pt x="964952" y="656471"/>
                  <a:pt x="966693" y="652305"/>
                  <a:pt x="970486" y="650564"/>
                </a:cubicBezTo>
                <a:cubicBezTo>
                  <a:pt x="971419" y="646398"/>
                  <a:pt x="974030" y="644035"/>
                  <a:pt x="977201" y="642108"/>
                </a:cubicBezTo>
                <a:cubicBezTo>
                  <a:pt x="979004" y="636947"/>
                  <a:pt x="982921" y="632843"/>
                  <a:pt x="985594" y="629362"/>
                </a:cubicBezTo>
                <a:cubicBezTo>
                  <a:pt x="988828" y="625009"/>
                  <a:pt x="991440" y="621092"/>
                  <a:pt x="994548" y="616988"/>
                </a:cubicBezTo>
                <a:cubicBezTo>
                  <a:pt x="996662" y="614315"/>
                  <a:pt x="999896" y="611890"/>
                  <a:pt x="1000704" y="608656"/>
                </a:cubicBezTo>
                <a:cubicBezTo>
                  <a:pt x="1002445" y="609278"/>
                  <a:pt x="1004062" y="606978"/>
                  <a:pt x="1005180" y="605796"/>
                </a:cubicBezTo>
                <a:cubicBezTo>
                  <a:pt x="1009409" y="601506"/>
                  <a:pt x="1012518" y="595848"/>
                  <a:pt x="1015750" y="591371"/>
                </a:cubicBezTo>
                <a:lnTo>
                  <a:pt x="1015750" y="588014"/>
                </a:lnTo>
                <a:cubicBezTo>
                  <a:pt x="1018238" y="583910"/>
                  <a:pt x="1021098" y="582791"/>
                  <a:pt x="1023399" y="579309"/>
                </a:cubicBezTo>
                <a:cubicBezTo>
                  <a:pt x="1024455" y="578563"/>
                  <a:pt x="1025139" y="577754"/>
                  <a:pt x="1025450" y="576822"/>
                </a:cubicBezTo>
                <a:cubicBezTo>
                  <a:pt x="1026072" y="576573"/>
                  <a:pt x="1026259" y="575951"/>
                  <a:pt x="1026943" y="575702"/>
                </a:cubicBezTo>
                <a:cubicBezTo>
                  <a:pt x="1027192" y="573402"/>
                  <a:pt x="1025201" y="576511"/>
                  <a:pt x="1025824" y="573526"/>
                </a:cubicBezTo>
                <a:cubicBezTo>
                  <a:pt x="1033285" y="562086"/>
                  <a:pt x="1041990" y="552075"/>
                  <a:pt x="1049264" y="540510"/>
                </a:cubicBezTo>
                <a:cubicBezTo>
                  <a:pt x="1050633" y="540572"/>
                  <a:pt x="1051005" y="541567"/>
                  <a:pt x="1052063" y="540510"/>
                </a:cubicBezTo>
                <a:cubicBezTo>
                  <a:pt x="1055544" y="535660"/>
                  <a:pt x="1060083" y="531743"/>
                  <a:pt x="1062135" y="525463"/>
                </a:cubicBezTo>
                <a:cubicBezTo>
                  <a:pt x="1068415" y="520240"/>
                  <a:pt x="1072083" y="512344"/>
                  <a:pt x="1076622" y="505380"/>
                </a:cubicBezTo>
                <a:cubicBezTo>
                  <a:pt x="1075752" y="505380"/>
                  <a:pt x="1074695" y="505504"/>
                  <a:pt x="1074943" y="504323"/>
                </a:cubicBezTo>
                <a:cubicBezTo>
                  <a:pt x="1076125" y="502955"/>
                  <a:pt x="1077431" y="504820"/>
                  <a:pt x="1078301" y="503763"/>
                </a:cubicBezTo>
                <a:cubicBezTo>
                  <a:pt x="1081099" y="498043"/>
                  <a:pt x="1088249" y="494001"/>
                  <a:pt x="1087815" y="486975"/>
                </a:cubicBezTo>
                <a:cubicBezTo>
                  <a:pt x="1090488" y="484488"/>
                  <a:pt x="1092540" y="481255"/>
                  <a:pt x="1095089" y="478643"/>
                </a:cubicBezTo>
                <a:cubicBezTo>
                  <a:pt x="1098260" y="477275"/>
                  <a:pt x="1101555" y="473110"/>
                  <a:pt x="1101804" y="468571"/>
                </a:cubicBezTo>
                <a:cubicBezTo>
                  <a:pt x="1106903" y="463721"/>
                  <a:pt x="1109514" y="456508"/>
                  <a:pt x="1115234" y="452342"/>
                </a:cubicBezTo>
                <a:cubicBezTo>
                  <a:pt x="1115296" y="453026"/>
                  <a:pt x="1114427" y="453275"/>
                  <a:pt x="1115234" y="453462"/>
                </a:cubicBezTo>
                <a:cubicBezTo>
                  <a:pt x="1116043" y="452031"/>
                  <a:pt x="1117100" y="450912"/>
                  <a:pt x="1118033" y="449544"/>
                </a:cubicBezTo>
                <a:lnTo>
                  <a:pt x="1118033" y="449544"/>
                </a:lnTo>
                <a:cubicBezTo>
                  <a:pt x="1118033" y="449544"/>
                  <a:pt x="1118468" y="449296"/>
                  <a:pt x="1118654" y="449171"/>
                </a:cubicBezTo>
                <a:cubicBezTo>
                  <a:pt x="1118903" y="448985"/>
                  <a:pt x="1118965" y="448674"/>
                  <a:pt x="1118841" y="448425"/>
                </a:cubicBezTo>
                <a:cubicBezTo>
                  <a:pt x="1118654" y="448176"/>
                  <a:pt x="1118343" y="448114"/>
                  <a:pt x="1118095" y="448239"/>
                </a:cubicBezTo>
                <a:cubicBezTo>
                  <a:pt x="1117908" y="448363"/>
                  <a:pt x="1117721" y="448487"/>
                  <a:pt x="1117473" y="448550"/>
                </a:cubicBezTo>
                <a:lnTo>
                  <a:pt x="1117473" y="448425"/>
                </a:lnTo>
                <a:cubicBezTo>
                  <a:pt x="1123069" y="439223"/>
                  <a:pt x="1130406" y="431886"/>
                  <a:pt x="1134820" y="421565"/>
                </a:cubicBezTo>
                <a:cubicBezTo>
                  <a:pt x="1138240" y="419948"/>
                  <a:pt x="1140105" y="416839"/>
                  <a:pt x="1142095" y="413730"/>
                </a:cubicBezTo>
                <a:cubicBezTo>
                  <a:pt x="1149494" y="413730"/>
                  <a:pt x="1150800" y="407575"/>
                  <a:pt x="1154903" y="404217"/>
                </a:cubicBezTo>
                <a:cubicBezTo>
                  <a:pt x="1148686" y="413792"/>
                  <a:pt x="1147256" y="426725"/>
                  <a:pt x="1144271" y="440031"/>
                </a:cubicBezTo>
                <a:cubicBezTo>
                  <a:pt x="1142158" y="449171"/>
                  <a:pt x="1140044" y="458809"/>
                  <a:pt x="1138116" y="467949"/>
                </a:cubicBezTo>
                <a:cubicBezTo>
                  <a:pt x="1134136" y="486602"/>
                  <a:pt x="1128354" y="504634"/>
                  <a:pt x="1126426" y="522043"/>
                </a:cubicBezTo>
                <a:cubicBezTo>
                  <a:pt x="1126551" y="521670"/>
                  <a:pt x="1126738" y="521546"/>
                  <a:pt x="1126924" y="522043"/>
                </a:cubicBezTo>
                <a:cubicBezTo>
                  <a:pt x="1124748" y="530997"/>
                  <a:pt x="1123629" y="542748"/>
                  <a:pt x="1121888" y="551702"/>
                </a:cubicBezTo>
                <a:cubicBezTo>
                  <a:pt x="1120955" y="556552"/>
                  <a:pt x="1119090" y="560655"/>
                  <a:pt x="1118530" y="563889"/>
                </a:cubicBezTo>
                <a:cubicBezTo>
                  <a:pt x="1117784" y="568117"/>
                  <a:pt x="1117970" y="572904"/>
                  <a:pt x="1117411" y="577319"/>
                </a:cubicBezTo>
                <a:cubicBezTo>
                  <a:pt x="1113866" y="605112"/>
                  <a:pt x="1109452" y="634833"/>
                  <a:pt x="1105659" y="664430"/>
                </a:cubicBezTo>
                <a:cubicBezTo>
                  <a:pt x="1103110" y="684202"/>
                  <a:pt x="1098696" y="704969"/>
                  <a:pt x="1098944" y="724120"/>
                </a:cubicBezTo>
                <a:cubicBezTo>
                  <a:pt x="1099068" y="731395"/>
                  <a:pt x="1097825" y="738172"/>
                  <a:pt x="1097266" y="745322"/>
                </a:cubicBezTo>
                <a:cubicBezTo>
                  <a:pt x="1095711" y="766090"/>
                  <a:pt x="1096581" y="789220"/>
                  <a:pt x="1099504" y="805075"/>
                </a:cubicBezTo>
                <a:cubicBezTo>
                  <a:pt x="1101680" y="816951"/>
                  <a:pt x="1103980" y="828827"/>
                  <a:pt x="1106219" y="840267"/>
                </a:cubicBezTo>
                <a:cubicBezTo>
                  <a:pt x="1108395" y="851522"/>
                  <a:pt x="1112437" y="863273"/>
                  <a:pt x="1115173" y="873284"/>
                </a:cubicBezTo>
                <a:cubicBezTo>
                  <a:pt x="1116229" y="877077"/>
                  <a:pt x="1116727" y="881056"/>
                  <a:pt x="1117970" y="884476"/>
                </a:cubicBezTo>
                <a:cubicBezTo>
                  <a:pt x="1121452" y="893864"/>
                  <a:pt x="1128727" y="901637"/>
                  <a:pt x="1131898" y="910652"/>
                </a:cubicBezTo>
                <a:cubicBezTo>
                  <a:pt x="1133018" y="911274"/>
                  <a:pt x="1133887" y="912082"/>
                  <a:pt x="1134696" y="912891"/>
                </a:cubicBezTo>
                <a:cubicBezTo>
                  <a:pt x="1134696" y="915875"/>
                  <a:pt x="1136499" y="917119"/>
                  <a:pt x="1136935" y="919606"/>
                </a:cubicBezTo>
                <a:cubicBezTo>
                  <a:pt x="1140044" y="918860"/>
                  <a:pt x="1138675" y="922590"/>
                  <a:pt x="1141411" y="920725"/>
                </a:cubicBezTo>
                <a:cubicBezTo>
                  <a:pt x="1142655" y="923647"/>
                  <a:pt x="1144458" y="925886"/>
                  <a:pt x="1149246" y="925264"/>
                </a:cubicBezTo>
                <a:cubicBezTo>
                  <a:pt x="1149184" y="922528"/>
                  <a:pt x="1149432" y="920165"/>
                  <a:pt x="1150365" y="918549"/>
                </a:cubicBezTo>
                <a:cubicBezTo>
                  <a:pt x="1151857" y="918860"/>
                  <a:pt x="1151981" y="922342"/>
                  <a:pt x="1153722" y="920725"/>
                </a:cubicBezTo>
                <a:cubicBezTo>
                  <a:pt x="1154344" y="918114"/>
                  <a:pt x="1152417" y="916186"/>
                  <a:pt x="1153722" y="914632"/>
                </a:cubicBezTo>
                <a:cubicBezTo>
                  <a:pt x="1155152" y="914756"/>
                  <a:pt x="1155090" y="916435"/>
                  <a:pt x="1155774" y="917181"/>
                </a:cubicBezTo>
                <a:cubicBezTo>
                  <a:pt x="1155836" y="917492"/>
                  <a:pt x="1155898" y="917741"/>
                  <a:pt x="1155898" y="917927"/>
                </a:cubicBezTo>
                <a:cubicBezTo>
                  <a:pt x="1155898" y="918238"/>
                  <a:pt x="1156147" y="918549"/>
                  <a:pt x="1156458" y="918549"/>
                </a:cubicBezTo>
                <a:lnTo>
                  <a:pt x="1156458" y="918549"/>
                </a:lnTo>
                <a:cubicBezTo>
                  <a:pt x="1156769" y="918549"/>
                  <a:pt x="1157018" y="918300"/>
                  <a:pt x="1157080" y="917989"/>
                </a:cubicBezTo>
                <a:cubicBezTo>
                  <a:pt x="1157080" y="917678"/>
                  <a:pt x="1157018" y="917305"/>
                  <a:pt x="1156894" y="916746"/>
                </a:cubicBezTo>
                <a:lnTo>
                  <a:pt x="1157080" y="916746"/>
                </a:lnTo>
                <a:cubicBezTo>
                  <a:pt x="1157080" y="916746"/>
                  <a:pt x="1157640" y="916746"/>
                  <a:pt x="1157640" y="916746"/>
                </a:cubicBezTo>
                <a:lnTo>
                  <a:pt x="1157640" y="916559"/>
                </a:lnTo>
                <a:cubicBezTo>
                  <a:pt x="1157640" y="916559"/>
                  <a:pt x="1158199" y="917181"/>
                  <a:pt x="1158199" y="917367"/>
                </a:cubicBezTo>
                <a:cubicBezTo>
                  <a:pt x="1158199" y="917678"/>
                  <a:pt x="1158448" y="917865"/>
                  <a:pt x="1158758" y="917865"/>
                </a:cubicBezTo>
                <a:cubicBezTo>
                  <a:pt x="1158758" y="917865"/>
                  <a:pt x="1158758" y="917865"/>
                  <a:pt x="1158758" y="917865"/>
                </a:cubicBezTo>
                <a:cubicBezTo>
                  <a:pt x="1159070" y="917865"/>
                  <a:pt x="1159319" y="917616"/>
                  <a:pt x="1159256" y="917305"/>
                </a:cubicBezTo>
                <a:cubicBezTo>
                  <a:pt x="1159256" y="916870"/>
                  <a:pt x="1158945" y="916497"/>
                  <a:pt x="1158697" y="916124"/>
                </a:cubicBezTo>
                <a:cubicBezTo>
                  <a:pt x="1159319" y="912580"/>
                  <a:pt x="1157764" y="908227"/>
                  <a:pt x="1158697" y="906113"/>
                </a:cubicBezTo>
                <a:cubicBezTo>
                  <a:pt x="1160562" y="907979"/>
                  <a:pt x="1160562" y="911709"/>
                  <a:pt x="1162054" y="913948"/>
                </a:cubicBezTo>
                <a:cubicBezTo>
                  <a:pt x="1165163" y="913264"/>
                  <a:pt x="1164044" y="916684"/>
                  <a:pt x="1166531" y="915129"/>
                </a:cubicBezTo>
                <a:cubicBezTo>
                  <a:pt x="1168645" y="917678"/>
                  <a:pt x="1169826" y="921160"/>
                  <a:pt x="1172687" y="922963"/>
                </a:cubicBezTo>
                <a:cubicBezTo>
                  <a:pt x="1177226" y="914507"/>
                  <a:pt x="1172997" y="905740"/>
                  <a:pt x="1172127" y="896662"/>
                </a:cubicBezTo>
                <a:cubicBezTo>
                  <a:pt x="1170324" y="878071"/>
                  <a:pt x="1172438" y="856993"/>
                  <a:pt x="1172127" y="836910"/>
                </a:cubicBezTo>
                <a:cubicBezTo>
                  <a:pt x="1172002" y="829449"/>
                  <a:pt x="1171941" y="821863"/>
                  <a:pt x="1172127" y="814650"/>
                </a:cubicBezTo>
                <a:cubicBezTo>
                  <a:pt x="1173122" y="812350"/>
                  <a:pt x="1174987" y="811168"/>
                  <a:pt x="1175485" y="808992"/>
                </a:cubicBezTo>
                <a:cubicBezTo>
                  <a:pt x="1176293" y="805635"/>
                  <a:pt x="1175050" y="801904"/>
                  <a:pt x="1175485" y="798360"/>
                </a:cubicBezTo>
                <a:cubicBezTo>
                  <a:pt x="1175733" y="796432"/>
                  <a:pt x="1176790" y="794816"/>
                  <a:pt x="1177163" y="792826"/>
                </a:cubicBezTo>
                <a:cubicBezTo>
                  <a:pt x="1178034" y="787976"/>
                  <a:pt x="1177474" y="783126"/>
                  <a:pt x="1177723" y="778277"/>
                </a:cubicBezTo>
                <a:cubicBezTo>
                  <a:pt x="1178096" y="770131"/>
                  <a:pt x="1178718" y="762110"/>
                  <a:pt x="1179402" y="754898"/>
                </a:cubicBezTo>
                <a:cubicBezTo>
                  <a:pt x="1179774" y="750545"/>
                  <a:pt x="1179774" y="745882"/>
                  <a:pt x="1180520" y="742587"/>
                </a:cubicBezTo>
                <a:cubicBezTo>
                  <a:pt x="1180956" y="740535"/>
                  <a:pt x="1182324" y="738980"/>
                  <a:pt x="1182760" y="737053"/>
                </a:cubicBezTo>
                <a:cubicBezTo>
                  <a:pt x="1183754" y="732452"/>
                  <a:pt x="1183070" y="727540"/>
                  <a:pt x="1184438" y="723125"/>
                </a:cubicBezTo>
                <a:cubicBezTo>
                  <a:pt x="1186241" y="723560"/>
                  <a:pt x="1186552" y="722628"/>
                  <a:pt x="1187236" y="721944"/>
                </a:cubicBezTo>
                <a:cubicBezTo>
                  <a:pt x="1189474" y="708949"/>
                  <a:pt x="1190034" y="696078"/>
                  <a:pt x="1191713" y="682834"/>
                </a:cubicBezTo>
                <a:cubicBezTo>
                  <a:pt x="1192459" y="677114"/>
                  <a:pt x="1194200" y="671331"/>
                  <a:pt x="1194510" y="665549"/>
                </a:cubicBezTo>
                <a:cubicBezTo>
                  <a:pt x="1194573" y="664119"/>
                  <a:pt x="1193392" y="662564"/>
                  <a:pt x="1193392" y="661134"/>
                </a:cubicBezTo>
                <a:cubicBezTo>
                  <a:pt x="1193392" y="661321"/>
                  <a:pt x="1194449" y="660637"/>
                  <a:pt x="1194510" y="660575"/>
                </a:cubicBezTo>
                <a:cubicBezTo>
                  <a:pt x="1195879" y="657155"/>
                  <a:pt x="1193889" y="652181"/>
                  <a:pt x="1193951" y="648761"/>
                </a:cubicBezTo>
                <a:cubicBezTo>
                  <a:pt x="1194138" y="640616"/>
                  <a:pt x="1196563" y="632657"/>
                  <a:pt x="1197309" y="625382"/>
                </a:cubicBezTo>
                <a:cubicBezTo>
                  <a:pt x="1197806" y="623828"/>
                  <a:pt x="1198552" y="627061"/>
                  <a:pt x="1199547" y="625382"/>
                </a:cubicBezTo>
                <a:cubicBezTo>
                  <a:pt x="1199672" y="620470"/>
                  <a:pt x="1201102" y="616864"/>
                  <a:pt x="1201226" y="612014"/>
                </a:cubicBezTo>
                <a:cubicBezTo>
                  <a:pt x="1200977" y="610087"/>
                  <a:pt x="1199050" y="613444"/>
                  <a:pt x="1199547" y="610833"/>
                </a:cubicBezTo>
                <a:cubicBezTo>
                  <a:pt x="1204086" y="599641"/>
                  <a:pt x="1203091" y="586335"/>
                  <a:pt x="1206262" y="574024"/>
                </a:cubicBezTo>
                <a:cubicBezTo>
                  <a:pt x="1207506" y="572780"/>
                  <a:pt x="1208936" y="570355"/>
                  <a:pt x="1209060" y="569609"/>
                </a:cubicBezTo>
                <a:cubicBezTo>
                  <a:pt x="1211671" y="554873"/>
                  <a:pt x="1216521" y="539329"/>
                  <a:pt x="1219693" y="523225"/>
                </a:cubicBezTo>
                <a:cubicBezTo>
                  <a:pt x="1221744" y="512779"/>
                  <a:pt x="1223485" y="503017"/>
                  <a:pt x="1225289" y="493690"/>
                </a:cubicBezTo>
                <a:cubicBezTo>
                  <a:pt x="1226284" y="488467"/>
                  <a:pt x="1226843" y="482934"/>
                  <a:pt x="1228086" y="478022"/>
                </a:cubicBezTo>
                <a:cubicBezTo>
                  <a:pt x="1228708" y="475721"/>
                  <a:pt x="1230325" y="473669"/>
                  <a:pt x="1230885" y="471306"/>
                </a:cubicBezTo>
                <a:cubicBezTo>
                  <a:pt x="1232004" y="466519"/>
                  <a:pt x="1232004" y="461109"/>
                  <a:pt x="1232564" y="456260"/>
                </a:cubicBezTo>
                <a:cubicBezTo>
                  <a:pt x="1233371" y="449233"/>
                  <a:pt x="1235610" y="442581"/>
                  <a:pt x="1237040" y="435617"/>
                </a:cubicBezTo>
                <a:cubicBezTo>
                  <a:pt x="1239279" y="424922"/>
                  <a:pt x="1239838" y="413730"/>
                  <a:pt x="1244315" y="403782"/>
                </a:cubicBezTo>
                <a:cubicBezTo>
                  <a:pt x="1251092" y="372382"/>
                  <a:pt x="1257870" y="338433"/>
                  <a:pt x="1261600" y="303365"/>
                </a:cubicBezTo>
                <a:cubicBezTo>
                  <a:pt x="1262284" y="296774"/>
                  <a:pt x="1264087" y="289935"/>
                  <a:pt x="1263279" y="284899"/>
                </a:cubicBezTo>
                <a:moveTo>
                  <a:pt x="961097" y="261831"/>
                </a:moveTo>
                <a:cubicBezTo>
                  <a:pt x="960848" y="263385"/>
                  <a:pt x="959107" y="263572"/>
                  <a:pt x="959418" y="265748"/>
                </a:cubicBezTo>
                <a:cubicBezTo>
                  <a:pt x="958175" y="264815"/>
                  <a:pt x="959605" y="261831"/>
                  <a:pt x="961097" y="261831"/>
                </a:cubicBezTo>
                <a:moveTo>
                  <a:pt x="947729" y="282411"/>
                </a:moveTo>
                <a:cubicBezTo>
                  <a:pt x="950526" y="276940"/>
                  <a:pt x="952889" y="270598"/>
                  <a:pt x="956682" y="267364"/>
                </a:cubicBezTo>
                <a:cubicBezTo>
                  <a:pt x="957117" y="267489"/>
                  <a:pt x="957304" y="267862"/>
                  <a:pt x="957242" y="268484"/>
                </a:cubicBezTo>
                <a:cubicBezTo>
                  <a:pt x="954630" y="273707"/>
                  <a:pt x="952827" y="279738"/>
                  <a:pt x="948848" y="283531"/>
                </a:cubicBezTo>
                <a:cubicBezTo>
                  <a:pt x="948226" y="288132"/>
                  <a:pt x="946236" y="291365"/>
                  <a:pt x="943314" y="293603"/>
                </a:cubicBezTo>
                <a:lnTo>
                  <a:pt x="942941" y="293479"/>
                </a:lnTo>
                <a:cubicBezTo>
                  <a:pt x="943562" y="292298"/>
                  <a:pt x="944993" y="289437"/>
                  <a:pt x="947791" y="282411"/>
                </a:cubicBezTo>
                <a:moveTo>
                  <a:pt x="925407" y="216752"/>
                </a:moveTo>
                <a:cubicBezTo>
                  <a:pt x="926340" y="215695"/>
                  <a:pt x="927645" y="214887"/>
                  <a:pt x="928951" y="214825"/>
                </a:cubicBezTo>
                <a:cubicBezTo>
                  <a:pt x="927894" y="216503"/>
                  <a:pt x="925718" y="217001"/>
                  <a:pt x="924786" y="218804"/>
                </a:cubicBezTo>
                <a:cubicBezTo>
                  <a:pt x="923169" y="218369"/>
                  <a:pt x="925842" y="217996"/>
                  <a:pt x="925407" y="216752"/>
                </a:cubicBezTo>
                <a:moveTo>
                  <a:pt x="886857" y="308091"/>
                </a:moveTo>
                <a:cubicBezTo>
                  <a:pt x="888785" y="307904"/>
                  <a:pt x="886981" y="312381"/>
                  <a:pt x="885178" y="312070"/>
                </a:cubicBezTo>
                <a:cubicBezTo>
                  <a:pt x="885302" y="310329"/>
                  <a:pt x="886422" y="309521"/>
                  <a:pt x="886857" y="308091"/>
                </a:cubicBezTo>
                <a:moveTo>
                  <a:pt x="884059" y="316485"/>
                </a:moveTo>
                <a:cubicBezTo>
                  <a:pt x="882629" y="317479"/>
                  <a:pt x="883810" y="321148"/>
                  <a:pt x="881261" y="321024"/>
                </a:cubicBezTo>
                <a:cubicBezTo>
                  <a:pt x="882442" y="319780"/>
                  <a:pt x="881572" y="316422"/>
                  <a:pt x="884059" y="316485"/>
                </a:cubicBezTo>
                <a:moveTo>
                  <a:pt x="877904" y="327677"/>
                </a:moveTo>
                <a:cubicBezTo>
                  <a:pt x="879582" y="328050"/>
                  <a:pt x="877344" y="328920"/>
                  <a:pt x="877904" y="329977"/>
                </a:cubicBezTo>
                <a:cubicBezTo>
                  <a:pt x="876536" y="329853"/>
                  <a:pt x="877717" y="328050"/>
                  <a:pt x="877904" y="327677"/>
                </a:cubicBezTo>
                <a:moveTo>
                  <a:pt x="876225" y="332091"/>
                </a:moveTo>
                <a:cubicBezTo>
                  <a:pt x="876722" y="333024"/>
                  <a:pt x="876162" y="337625"/>
                  <a:pt x="873986" y="337687"/>
                </a:cubicBezTo>
                <a:cubicBezTo>
                  <a:pt x="873737" y="334889"/>
                  <a:pt x="875292" y="333832"/>
                  <a:pt x="876225" y="332091"/>
                </a:cubicBezTo>
                <a:moveTo>
                  <a:pt x="871250" y="343905"/>
                </a:moveTo>
                <a:cubicBezTo>
                  <a:pt x="872619" y="343967"/>
                  <a:pt x="871437" y="345770"/>
                  <a:pt x="871250" y="346081"/>
                </a:cubicBezTo>
                <a:lnTo>
                  <a:pt x="871002" y="346081"/>
                </a:lnTo>
                <a:cubicBezTo>
                  <a:pt x="871002" y="346081"/>
                  <a:pt x="870566" y="345957"/>
                  <a:pt x="870318" y="345895"/>
                </a:cubicBezTo>
                <a:cubicBezTo>
                  <a:pt x="870566" y="345522"/>
                  <a:pt x="870940" y="344900"/>
                  <a:pt x="871188" y="343905"/>
                </a:cubicBezTo>
                <a:moveTo>
                  <a:pt x="870131" y="347262"/>
                </a:moveTo>
                <a:lnTo>
                  <a:pt x="870131" y="347076"/>
                </a:lnTo>
                <a:cubicBezTo>
                  <a:pt x="870131" y="347076"/>
                  <a:pt x="870504" y="347200"/>
                  <a:pt x="870691" y="347262"/>
                </a:cubicBezTo>
                <a:lnTo>
                  <a:pt x="870691" y="347262"/>
                </a:lnTo>
                <a:cubicBezTo>
                  <a:pt x="870069" y="347822"/>
                  <a:pt x="870504" y="349377"/>
                  <a:pt x="869012" y="349003"/>
                </a:cubicBezTo>
                <a:cubicBezTo>
                  <a:pt x="869012" y="348009"/>
                  <a:pt x="869447" y="347511"/>
                  <a:pt x="870131" y="347325"/>
                </a:cubicBezTo>
                <a:moveTo>
                  <a:pt x="849426" y="396383"/>
                </a:moveTo>
                <a:cubicBezTo>
                  <a:pt x="847871" y="396196"/>
                  <a:pt x="848431" y="394642"/>
                  <a:pt x="849426" y="394082"/>
                </a:cubicBezTo>
                <a:lnTo>
                  <a:pt x="849426" y="393958"/>
                </a:lnTo>
                <a:cubicBezTo>
                  <a:pt x="849426" y="393958"/>
                  <a:pt x="849799" y="394082"/>
                  <a:pt x="849986" y="394082"/>
                </a:cubicBezTo>
                <a:cubicBezTo>
                  <a:pt x="850110" y="395139"/>
                  <a:pt x="849364" y="395326"/>
                  <a:pt x="849426" y="396383"/>
                </a:cubicBezTo>
                <a:moveTo>
                  <a:pt x="850545" y="393025"/>
                </a:moveTo>
                <a:cubicBezTo>
                  <a:pt x="850545" y="393025"/>
                  <a:pt x="850483" y="393025"/>
                  <a:pt x="850421" y="393025"/>
                </a:cubicBezTo>
                <a:cubicBezTo>
                  <a:pt x="850421" y="393025"/>
                  <a:pt x="850421" y="393025"/>
                  <a:pt x="850296" y="393025"/>
                </a:cubicBezTo>
                <a:cubicBezTo>
                  <a:pt x="850110" y="393025"/>
                  <a:pt x="849861" y="392901"/>
                  <a:pt x="849675" y="392839"/>
                </a:cubicBezTo>
                <a:cubicBezTo>
                  <a:pt x="849924" y="392465"/>
                  <a:pt x="850296" y="391844"/>
                  <a:pt x="850545" y="390787"/>
                </a:cubicBezTo>
                <a:cubicBezTo>
                  <a:pt x="851913" y="390911"/>
                  <a:pt x="850732" y="392714"/>
                  <a:pt x="850545" y="393087"/>
                </a:cubicBezTo>
                <a:moveTo>
                  <a:pt x="856701" y="379035"/>
                </a:moveTo>
                <a:cubicBezTo>
                  <a:pt x="855395" y="374434"/>
                  <a:pt x="859872" y="370703"/>
                  <a:pt x="861177" y="366786"/>
                </a:cubicBezTo>
                <a:cubicBezTo>
                  <a:pt x="861800" y="370828"/>
                  <a:pt x="858442" y="375678"/>
                  <a:pt x="856701" y="379035"/>
                </a:cubicBezTo>
                <a:moveTo>
                  <a:pt x="864535" y="358330"/>
                </a:moveTo>
                <a:cubicBezTo>
                  <a:pt x="866960" y="358765"/>
                  <a:pt x="863416" y="361688"/>
                  <a:pt x="863416" y="363304"/>
                </a:cubicBezTo>
                <a:cubicBezTo>
                  <a:pt x="861551" y="361563"/>
                  <a:pt x="864784" y="360320"/>
                  <a:pt x="864535" y="358330"/>
                </a:cubicBezTo>
                <a:moveTo>
                  <a:pt x="861177" y="311448"/>
                </a:moveTo>
                <a:cubicBezTo>
                  <a:pt x="861800" y="311386"/>
                  <a:pt x="862172" y="311573"/>
                  <a:pt x="862297" y="312070"/>
                </a:cubicBezTo>
                <a:cubicBezTo>
                  <a:pt x="862670" y="314495"/>
                  <a:pt x="861302" y="315117"/>
                  <a:pt x="860059" y="315987"/>
                </a:cubicBezTo>
                <a:cubicBezTo>
                  <a:pt x="858877" y="319096"/>
                  <a:pt x="858629" y="323075"/>
                  <a:pt x="856141" y="324941"/>
                </a:cubicBezTo>
                <a:cubicBezTo>
                  <a:pt x="857074" y="319718"/>
                  <a:pt x="860059" y="316485"/>
                  <a:pt x="861177" y="311510"/>
                </a:cubicBezTo>
                <a:moveTo>
                  <a:pt x="852224" y="331034"/>
                </a:moveTo>
                <a:cubicBezTo>
                  <a:pt x="854525" y="331905"/>
                  <a:pt x="851416" y="335697"/>
                  <a:pt x="850545" y="337749"/>
                </a:cubicBezTo>
                <a:cubicBezTo>
                  <a:pt x="849861" y="339366"/>
                  <a:pt x="850794" y="342350"/>
                  <a:pt x="848307" y="341667"/>
                </a:cubicBezTo>
                <a:cubicBezTo>
                  <a:pt x="848494" y="337065"/>
                  <a:pt x="851603" y="335324"/>
                  <a:pt x="852224" y="331034"/>
                </a:cubicBezTo>
                <a:moveTo>
                  <a:pt x="846131" y="347760"/>
                </a:moveTo>
                <a:cubicBezTo>
                  <a:pt x="847499" y="347822"/>
                  <a:pt x="846255" y="349625"/>
                  <a:pt x="845571" y="349501"/>
                </a:cubicBezTo>
                <a:lnTo>
                  <a:pt x="845571" y="349501"/>
                </a:lnTo>
                <a:cubicBezTo>
                  <a:pt x="845571" y="349501"/>
                  <a:pt x="845198" y="349501"/>
                  <a:pt x="845011" y="349439"/>
                </a:cubicBezTo>
                <a:cubicBezTo>
                  <a:pt x="845198" y="348693"/>
                  <a:pt x="845944" y="348506"/>
                  <a:pt x="846069" y="347760"/>
                </a:cubicBezTo>
                <a:moveTo>
                  <a:pt x="843893" y="351117"/>
                </a:moveTo>
                <a:lnTo>
                  <a:pt x="844452" y="351117"/>
                </a:lnTo>
                <a:lnTo>
                  <a:pt x="844452" y="351117"/>
                </a:lnTo>
                <a:cubicBezTo>
                  <a:pt x="844452" y="351117"/>
                  <a:pt x="844825" y="351117"/>
                  <a:pt x="845011" y="351180"/>
                </a:cubicBezTo>
                <a:cubicBezTo>
                  <a:pt x="845011" y="351926"/>
                  <a:pt x="844762" y="352361"/>
                  <a:pt x="844452" y="352858"/>
                </a:cubicBezTo>
                <a:cubicBezTo>
                  <a:pt x="843830" y="352734"/>
                  <a:pt x="843830" y="351926"/>
                  <a:pt x="843893" y="351117"/>
                </a:cubicBezTo>
                <a:moveTo>
                  <a:pt x="842214" y="338247"/>
                </a:moveTo>
                <a:cubicBezTo>
                  <a:pt x="843208" y="338682"/>
                  <a:pt x="842276" y="339304"/>
                  <a:pt x="842214" y="339988"/>
                </a:cubicBezTo>
                <a:cubicBezTo>
                  <a:pt x="841219" y="339552"/>
                  <a:pt x="842151" y="338931"/>
                  <a:pt x="842214" y="338247"/>
                </a:cubicBezTo>
                <a:moveTo>
                  <a:pt x="839415" y="361750"/>
                </a:moveTo>
                <a:cubicBezTo>
                  <a:pt x="840659" y="363180"/>
                  <a:pt x="838980" y="366475"/>
                  <a:pt x="837177" y="366724"/>
                </a:cubicBezTo>
                <a:cubicBezTo>
                  <a:pt x="837177" y="364423"/>
                  <a:pt x="839353" y="364050"/>
                  <a:pt x="839415" y="361750"/>
                </a:cubicBezTo>
                <a:moveTo>
                  <a:pt x="841094" y="423741"/>
                </a:moveTo>
                <a:cubicBezTo>
                  <a:pt x="843332" y="429088"/>
                  <a:pt x="838918" y="432694"/>
                  <a:pt x="837177" y="435928"/>
                </a:cubicBezTo>
                <a:cubicBezTo>
                  <a:pt x="836120" y="431762"/>
                  <a:pt x="839353" y="426974"/>
                  <a:pt x="841094" y="423741"/>
                </a:cubicBezTo>
                <a:moveTo>
                  <a:pt x="836058" y="370144"/>
                </a:moveTo>
                <a:cubicBezTo>
                  <a:pt x="836804" y="374372"/>
                  <a:pt x="833135" y="379097"/>
                  <a:pt x="831581" y="382890"/>
                </a:cubicBezTo>
                <a:cubicBezTo>
                  <a:pt x="830213" y="377978"/>
                  <a:pt x="834752" y="374123"/>
                  <a:pt x="836058" y="370144"/>
                </a:cubicBezTo>
                <a:moveTo>
                  <a:pt x="831581" y="458374"/>
                </a:moveTo>
                <a:cubicBezTo>
                  <a:pt x="830711" y="459555"/>
                  <a:pt x="829592" y="460425"/>
                  <a:pt x="828783" y="461731"/>
                </a:cubicBezTo>
                <a:cubicBezTo>
                  <a:pt x="830213" y="465524"/>
                  <a:pt x="828037" y="469628"/>
                  <a:pt x="824307" y="470063"/>
                </a:cubicBezTo>
                <a:cubicBezTo>
                  <a:pt x="826545" y="464529"/>
                  <a:pt x="827042" y="457130"/>
                  <a:pt x="831021" y="453337"/>
                </a:cubicBezTo>
                <a:cubicBezTo>
                  <a:pt x="833074" y="453026"/>
                  <a:pt x="830773" y="456446"/>
                  <a:pt x="831581" y="458436"/>
                </a:cubicBezTo>
                <a:moveTo>
                  <a:pt x="824866" y="394642"/>
                </a:moveTo>
                <a:cubicBezTo>
                  <a:pt x="826794" y="394144"/>
                  <a:pt x="825799" y="396507"/>
                  <a:pt x="825425" y="396880"/>
                </a:cubicBezTo>
                <a:lnTo>
                  <a:pt x="825177" y="396880"/>
                </a:lnTo>
                <a:cubicBezTo>
                  <a:pt x="825177" y="396880"/>
                  <a:pt x="824679" y="396756"/>
                  <a:pt x="824431" y="396694"/>
                </a:cubicBezTo>
                <a:cubicBezTo>
                  <a:pt x="824617" y="396320"/>
                  <a:pt x="824804" y="395699"/>
                  <a:pt x="824804" y="394642"/>
                </a:cubicBezTo>
                <a:moveTo>
                  <a:pt x="824307" y="397999"/>
                </a:moveTo>
                <a:lnTo>
                  <a:pt x="824307" y="397875"/>
                </a:lnTo>
                <a:cubicBezTo>
                  <a:pt x="824307" y="397875"/>
                  <a:pt x="824679" y="397999"/>
                  <a:pt x="824866" y="397999"/>
                </a:cubicBezTo>
                <a:cubicBezTo>
                  <a:pt x="824244" y="398559"/>
                  <a:pt x="824679" y="400113"/>
                  <a:pt x="823187" y="399740"/>
                </a:cubicBezTo>
                <a:cubicBezTo>
                  <a:pt x="823187" y="398745"/>
                  <a:pt x="823623" y="398248"/>
                  <a:pt x="824307" y="397999"/>
                </a:cubicBezTo>
                <a:moveTo>
                  <a:pt x="761818" y="616304"/>
                </a:moveTo>
                <a:cubicBezTo>
                  <a:pt x="760139" y="612760"/>
                  <a:pt x="762440" y="608283"/>
                  <a:pt x="762938" y="605112"/>
                </a:cubicBezTo>
                <a:cubicBezTo>
                  <a:pt x="764989" y="606480"/>
                  <a:pt x="762564" y="613817"/>
                  <a:pt x="761818" y="616304"/>
                </a:cubicBezTo>
                <a:moveTo>
                  <a:pt x="765176" y="542624"/>
                </a:moveTo>
                <a:cubicBezTo>
                  <a:pt x="763684" y="541567"/>
                  <a:pt x="765486" y="539204"/>
                  <a:pt x="765735" y="538147"/>
                </a:cubicBezTo>
                <a:cubicBezTo>
                  <a:pt x="767165" y="539080"/>
                  <a:pt x="765984" y="542064"/>
                  <a:pt x="765176" y="542624"/>
                </a:cubicBezTo>
                <a:moveTo>
                  <a:pt x="768534" y="585526"/>
                </a:moveTo>
                <a:cubicBezTo>
                  <a:pt x="767352" y="585216"/>
                  <a:pt x="768036" y="582107"/>
                  <a:pt x="768534" y="581609"/>
                </a:cubicBezTo>
                <a:cubicBezTo>
                  <a:pt x="769715" y="581982"/>
                  <a:pt x="769031" y="585091"/>
                  <a:pt x="768534" y="585526"/>
                </a:cubicBezTo>
                <a:moveTo>
                  <a:pt x="772451" y="567184"/>
                </a:moveTo>
                <a:cubicBezTo>
                  <a:pt x="773756" y="567308"/>
                  <a:pt x="772761" y="569609"/>
                  <a:pt x="772451" y="569982"/>
                </a:cubicBezTo>
                <a:cubicBezTo>
                  <a:pt x="771145" y="569796"/>
                  <a:pt x="772140" y="567495"/>
                  <a:pt x="772451" y="567184"/>
                </a:cubicBezTo>
                <a:moveTo>
                  <a:pt x="773507" y="577816"/>
                </a:moveTo>
                <a:cubicBezTo>
                  <a:pt x="771331" y="577195"/>
                  <a:pt x="774005" y="574521"/>
                  <a:pt x="774067" y="572718"/>
                </a:cubicBezTo>
                <a:cubicBezTo>
                  <a:pt x="775560" y="573961"/>
                  <a:pt x="774129" y="576884"/>
                  <a:pt x="773507" y="577816"/>
                </a:cubicBezTo>
                <a:moveTo>
                  <a:pt x="772948" y="566625"/>
                </a:moveTo>
                <a:cubicBezTo>
                  <a:pt x="771082" y="565381"/>
                  <a:pt x="773321" y="561775"/>
                  <a:pt x="773507" y="560469"/>
                </a:cubicBezTo>
                <a:cubicBezTo>
                  <a:pt x="773881" y="557547"/>
                  <a:pt x="773881" y="554997"/>
                  <a:pt x="775746" y="552635"/>
                </a:cubicBezTo>
                <a:cubicBezTo>
                  <a:pt x="776741" y="554251"/>
                  <a:pt x="776119" y="557484"/>
                  <a:pt x="777425" y="558728"/>
                </a:cubicBezTo>
                <a:cubicBezTo>
                  <a:pt x="774378" y="559785"/>
                  <a:pt x="774253" y="563764"/>
                  <a:pt x="772948" y="566625"/>
                </a:cubicBezTo>
                <a:moveTo>
                  <a:pt x="782461" y="529194"/>
                </a:moveTo>
                <a:cubicBezTo>
                  <a:pt x="780845" y="528323"/>
                  <a:pt x="782647" y="526271"/>
                  <a:pt x="783518" y="525401"/>
                </a:cubicBezTo>
                <a:cubicBezTo>
                  <a:pt x="783642" y="525401"/>
                  <a:pt x="783705" y="525401"/>
                  <a:pt x="783829" y="525401"/>
                </a:cubicBezTo>
                <a:cubicBezTo>
                  <a:pt x="783518" y="526023"/>
                  <a:pt x="783021" y="527142"/>
                  <a:pt x="782399" y="529132"/>
                </a:cubicBezTo>
                <a:moveTo>
                  <a:pt x="784139" y="523598"/>
                </a:moveTo>
                <a:lnTo>
                  <a:pt x="784139" y="523722"/>
                </a:lnTo>
                <a:cubicBezTo>
                  <a:pt x="784139" y="523722"/>
                  <a:pt x="783767" y="523660"/>
                  <a:pt x="783580" y="523598"/>
                </a:cubicBezTo>
                <a:lnTo>
                  <a:pt x="783580" y="523598"/>
                </a:lnTo>
                <a:cubicBezTo>
                  <a:pt x="783456" y="522479"/>
                  <a:pt x="784202" y="522354"/>
                  <a:pt x="784139" y="521359"/>
                </a:cubicBezTo>
                <a:cubicBezTo>
                  <a:pt x="785072" y="520924"/>
                  <a:pt x="785072" y="523971"/>
                  <a:pt x="784139" y="523536"/>
                </a:cubicBezTo>
                <a:moveTo>
                  <a:pt x="786938" y="486789"/>
                </a:moveTo>
                <a:cubicBezTo>
                  <a:pt x="786938" y="486789"/>
                  <a:pt x="788119" y="485794"/>
                  <a:pt x="788617" y="486229"/>
                </a:cubicBezTo>
                <a:cubicBezTo>
                  <a:pt x="789736" y="487162"/>
                  <a:pt x="786130" y="488840"/>
                  <a:pt x="786938" y="486789"/>
                </a:cubicBezTo>
                <a:moveTo>
                  <a:pt x="787497" y="509608"/>
                </a:moveTo>
                <a:cubicBezTo>
                  <a:pt x="787622" y="506375"/>
                  <a:pt x="789736" y="505193"/>
                  <a:pt x="790855" y="502893"/>
                </a:cubicBezTo>
                <a:cubicBezTo>
                  <a:pt x="792844" y="505815"/>
                  <a:pt x="790419" y="511597"/>
                  <a:pt x="787497" y="509608"/>
                </a:cubicBezTo>
                <a:moveTo>
                  <a:pt x="790855" y="501836"/>
                </a:moveTo>
                <a:cubicBezTo>
                  <a:pt x="790668" y="500592"/>
                  <a:pt x="790917" y="499722"/>
                  <a:pt x="791415" y="499038"/>
                </a:cubicBezTo>
                <a:cubicBezTo>
                  <a:pt x="793528" y="498665"/>
                  <a:pt x="792596" y="502706"/>
                  <a:pt x="790855" y="501836"/>
                </a:cubicBezTo>
                <a:moveTo>
                  <a:pt x="792534" y="497918"/>
                </a:moveTo>
                <a:cubicBezTo>
                  <a:pt x="790917" y="497172"/>
                  <a:pt x="792720" y="495183"/>
                  <a:pt x="793093" y="494561"/>
                </a:cubicBezTo>
                <a:cubicBezTo>
                  <a:pt x="795332" y="495120"/>
                  <a:pt x="793031" y="496861"/>
                  <a:pt x="792534" y="497918"/>
                </a:cubicBezTo>
                <a:moveTo>
                  <a:pt x="819332" y="491203"/>
                </a:moveTo>
                <a:cubicBezTo>
                  <a:pt x="818524" y="491949"/>
                  <a:pt x="819084" y="494001"/>
                  <a:pt x="817653" y="494063"/>
                </a:cubicBezTo>
                <a:lnTo>
                  <a:pt x="817653" y="494188"/>
                </a:lnTo>
                <a:cubicBezTo>
                  <a:pt x="817653" y="494188"/>
                  <a:pt x="817281" y="494063"/>
                  <a:pt x="817094" y="494063"/>
                </a:cubicBezTo>
                <a:cubicBezTo>
                  <a:pt x="816845" y="492136"/>
                  <a:pt x="817281" y="490830"/>
                  <a:pt x="819332" y="491203"/>
                </a:cubicBezTo>
                <a:moveTo>
                  <a:pt x="803663" y="465027"/>
                </a:moveTo>
                <a:cubicBezTo>
                  <a:pt x="805218" y="468882"/>
                  <a:pt x="802296" y="474291"/>
                  <a:pt x="799187" y="473358"/>
                </a:cubicBezTo>
                <a:cubicBezTo>
                  <a:pt x="801674" y="467825"/>
                  <a:pt x="801674" y="459804"/>
                  <a:pt x="806462" y="456633"/>
                </a:cubicBezTo>
                <a:cubicBezTo>
                  <a:pt x="806959" y="460923"/>
                  <a:pt x="805778" y="463410"/>
                  <a:pt x="803663" y="465089"/>
                </a:cubicBezTo>
                <a:moveTo>
                  <a:pt x="807021" y="525339"/>
                </a:moveTo>
                <a:cubicBezTo>
                  <a:pt x="807146" y="523536"/>
                  <a:pt x="807395" y="521981"/>
                  <a:pt x="809259" y="521981"/>
                </a:cubicBezTo>
                <a:cubicBezTo>
                  <a:pt x="809197" y="523784"/>
                  <a:pt x="808513" y="524966"/>
                  <a:pt x="807021" y="525339"/>
                </a:cubicBezTo>
                <a:moveTo>
                  <a:pt x="809259" y="519681"/>
                </a:moveTo>
                <a:cubicBezTo>
                  <a:pt x="808327" y="521048"/>
                  <a:pt x="809322" y="519494"/>
                  <a:pt x="809259" y="518561"/>
                </a:cubicBezTo>
                <a:cubicBezTo>
                  <a:pt x="809446" y="516509"/>
                  <a:pt x="810627" y="520240"/>
                  <a:pt x="809259" y="519681"/>
                </a:cubicBezTo>
                <a:moveTo>
                  <a:pt x="811498" y="439845"/>
                </a:moveTo>
                <a:cubicBezTo>
                  <a:pt x="811684" y="436487"/>
                  <a:pt x="813177" y="429648"/>
                  <a:pt x="816534" y="427596"/>
                </a:cubicBezTo>
                <a:cubicBezTo>
                  <a:pt x="817032" y="433813"/>
                  <a:pt x="814172" y="436736"/>
                  <a:pt x="811498" y="439845"/>
                </a:cubicBezTo>
                <a:moveTo>
                  <a:pt x="815415" y="506312"/>
                </a:moveTo>
                <a:cubicBezTo>
                  <a:pt x="814109" y="506499"/>
                  <a:pt x="813239" y="506250"/>
                  <a:pt x="812617" y="505753"/>
                </a:cubicBezTo>
                <a:cubicBezTo>
                  <a:pt x="812990" y="503204"/>
                  <a:pt x="814793" y="502022"/>
                  <a:pt x="815415" y="499659"/>
                </a:cubicBezTo>
                <a:cubicBezTo>
                  <a:pt x="815539" y="499659"/>
                  <a:pt x="815602" y="499659"/>
                  <a:pt x="815726" y="499659"/>
                </a:cubicBezTo>
                <a:cubicBezTo>
                  <a:pt x="815975" y="499659"/>
                  <a:pt x="816285" y="499659"/>
                  <a:pt x="816534" y="499722"/>
                </a:cubicBezTo>
                <a:cubicBezTo>
                  <a:pt x="817156" y="502146"/>
                  <a:pt x="816285" y="504136"/>
                  <a:pt x="815415" y="506312"/>
                </a:cubicBezTo>
                <a:moveTo>
                  <a:pt x="817094" y="497918"/>
                </a:moveTo>
                <a:lnTo>
                  <a:pt x="817094" y="498105"/>
                </a:lnTo>
                <a:cubicBezTo>
                  <a:pt x="816721" y="498043"/>
                  <a:pt x="816348" y="497981"/>
                  <a:pt x="815975" y="497981"/>
                </a:cubicBezTo>
                <a:lnTo>
                  <a:pt x="815975" y="497981"/>
                </a:lnTo>
                <a:cubicBezTo>
                  <a:pt x="815975" y="496675"/>
                  <a:pt x="815913" y="495493"/>
                  <a:pt x="816845" y="495245"/>
                </a:cubicBezTo>
                <a:cubicBezTo>
                  <a:pt x="816969" y="495245"/>
                  <a:pt x="817094" y="495245"/>
                  <a:pt x="817218" y="495369"/>
                </a:cubicBezTo>
                <a:cubicBezTo>
                  <a:pt x="817964" y="496364"/>
                  <a:pt x="818462" y="497172"/>
                  <a:pt x="817094" y="497981"/>
                </a:cubicBezTo>
                <a:moveTo>
                  <a:pt x="891147" y="697819"/>
                </a:moveTo>
                <a:cubicBezTo>
                  <a:pt x="889034" y="698689"/>
                  <a:pt x="888909" y="698005"/>
                  <a:pt x="889780" y="697011"/>
                </a:cubicBezTo>
                <a:cubicBezTo>
                  <a:pt x="890588" y="695954"/>
                  <a:pt x="895065" y="694399"/>
                  <a:pt x="895251" y="694710"/>
                </a:cubicBezTo>
                <a:cubicBezTo>
                  <a:pt x="895686" y="695643"/>
                  <a:pt x="893199" y="697011"/>
                  <a:pt x="891147" y="697819"/>
                </a:cubicBezTo>
                <a:moveTo>
                  <a:pt x="1120209" y="779893"/>
                </a:moveTo>
                <a:cubicBezTo>
                  <a:pt x="1120582" y="778277"/>
                  <a:pt x="1120830" y="781137"/>
                  <a:pt x="1120768" y="781510"/>
                </a:cubicBezTo>
                <a:cubicBezTo>
                  <a:pt x="1120520" y="782691"/>
                  <a:pt x="1119712" y="782007"/>
                  <a:pt x="1120209" y="779893"/>
                </a:cubicBezTo>
                <a:moveTo>
                  <a:pt x="1121452" y="831438"/>
                </a:moveTo>
                <a:cubicBezTo>
                  <a:pt x="1121825" y="832433"/>
                  <a:pt x="1121142" y="834485"/>
                  <a:pt x="1121017" y="834920"/>
                </a:cubicBezTo>
                <a:cubicBezTo>
                  <a:pt x="1120830" y="834547"/>
                  <a:pt x="1120146" y="831376"/>
                  <a:pt x="1120084" y="830133"/>
                </a:cubicBezTo>
                <a:cubicBezTo>
                  <a:pt x="1120084" y="828765"/>
                  <a:pt x="1119649" y="821428"/>
                  <a:pt x="1119836" y="820122"/>
                </a:cubicBezTo>
                <a:cubicBezTo>
                  <a:pt x="1120022" y="818816"/>
                  <a:pt x="1120395" y="816764"/>
                  <a:pt x="1119712" y="816018"/>
                </a:cubicBezTo>
                <a:cubicBezTo>
                  <a:pt x="1119028" y="815210"/>
                  <a:pt x="1118717" y="815459"/>
                  <a:pt x="1119151" y="813655"/>
                </a:cubicBezTo>
                <a:cubicBezTo>
                  <a:pt x="1119400" y="812536"/>
                  <a:pt x="1119587" y="812039"/>
                  <a:pt x="1119587" y="811417"/>
                </a:cubicBezTo>
                <a:cubicBezTo>
                  <a:pt x="1119463" y="811168"/>
                  <a:pt x="1119463" y="810733"/>
                  <a:pt x="1119587" y="810049"/>
                </a:cubicBezTo>
                <a:cubicBezTo>
                  <a:pt x="1119649" y="810671"/>
                  <a:pt x="1119649" y="811044"/>
                  <a:pt x="1119587" y="811417"/>
                </a:cubicBezTo>
                <a:cubicBezTo>
                  <a:pt x="1119774" y="811790"/>
                  <a:pt x="1120084" y="811728"/>
                  <a:pt x="1120209" y="811106"/>
                </a:cubicBezTo>
                <a:cubicBezTo>
                  <a:pt x="1120271" y="810671"/>
                  <a:pt x="1120022" y="807811"/>
                  <a:pt x="1119649" y="809365"/>
                </a:cubicBezTo>
                <a:cubicBezTo>
                  <a:pt x="1119587" y="809552"/>
                  <a:pt x="1119587" y="809738"/>
                  <a:pt x="1119587" y="809863"/>
                </a:cubicBezTo>
                <a:cubicBezTo>
                  <a:pt x="1119400" y="808433"/>
                  <a:pt x="1119400" y="808184"/>
                  <a:pt x="1119276" y="806692"/>
                </a:cubicBezTo>
                <a:cubicBezTo>
                  <a:pt x="1119214" y="805137"/>
                  <a:pt x="1119463" y="804453"/>
                  <a:pt x="1119463" y="804453"/>
                </a:cubicBezTo>
                <a:cubicBezTo>
                  <a:pt x="1119463" y="804453"/>
                  <a:pt x="1120022" y="800660"/>
                  <a:pt x="1119898" y="798360"/>
                </a:cubicBezTo>
                <a:cubicBezTo>
                  <a:pt x="1119836" y="795997"/>
                  <a:pt x="1119587" y="793697"/>
                  <a:pt x="1119587" y="793075"/>
                </a:cubicBezTo>
                <a:cubicBezTo>
                  <a:pt x="1119587" y="792453"/>
                  <a:pt x="1119649" y="790899"/>
                  <a:pt x="1119587" y="790152"/>
                </a:cubicBezTo>
                <a:cubicBezTo>
                  <a:pt x="1119463" y="789344"/>
                  <a:pt x="1120520" y="787417"/>
                  <a:pt x="1120768" y="788411"/>
                </a:cubicBezTo>
                <a:cubicBezTo>
                  <a:pt x="1120955" y="789282"/>
                  <a:pt x="1121452" y="790339"/>
                  <a:pt x="1121017" y="791147"/>
                </a:cubicBezTo>
                <a:cubicBezTo>
                  <a:pt x="1120582" y="792018"/>
                  <a:pt x="1120333" y="792826"/>
                  <a:pt x="1120955" y="794443"/>
                </a:cubicBezTo>
                <a:cubicBezTo>
                  <a:pt x="1121514" y="796059"/>
                  <a:pt x="1121825" y="798733"/>
                  <a:pt x="1121514" y="800598"/>
                </a:cubicBezTo>
                <a:cubicBezTo>
                  <a:pt x="1121266" y="802401"/>
                  <a:pt x="1121017" y="809241"/>
                  <a:pt x="1121142" y="811355"/>
                </a:cubicBezTo>
                <a:cubicBezTo>
                  <a:pt x="1121204" y="813531"/>
                  <a:pt x="1121639" y="816702"/>
                  <a:pt x="1121204" y="817448"/>
                </a:cubicBezTo>
                <a:cubicBezTo>
                  <a:pt x="1120768" y="818257"/>
                  <a:pt x="1120520" y="819127"/>
                  <a:pt x="1120955" y="820246"/>
                </a:cubicBezTo>
                <a:cubicBezTo>
                  <a:pt x="1121390" y="821365"/>
                  <a:pt x="1121390" y="821987"/>
                  <a:pt x="1121390" y="823666"/>
                </a:cubicBezTo>
                <a:cubicBezTo>
                  <a:pt x="1121390" y="825345"/>
                  <a:pt x="1121639" y="826713"/>
                  <a:pt x="1121639" y="827708"/>
                </a:cubicBezTo>
                <a:cubicBezTo>
                  <a:pt x="1121639" y="828765"/>
                  <a:pt x="1121142" y="830319"/>
                  <a:pt x="1121452" y="831376"/>
                </a:cubicBezTo>
                <a:moveTo>
                  <a:pt x="1121514" y="767955"/>
                </a:moveTo>
                <a:cubicBezTo>
                  <a:pt x="1121390" y="770380"/>
                  <a:pt x="1121017" y="771686"/>
                  <a:pt x="1121017" y="772121"/>
                </a:cubicBezTo>
                <a:cubicBezTo>
                  <a:pt x="1121017" y="772494"/>
                  <a:pt x="1120146" y="772245"/>
                  <a:pt x="1120271" y="769447"/>
                </a:cubicBezTo>
                <a:cubicBezTo>
                  <a:pt x="1120333" y="766587"/>
                  <a:pt x="1120146" y="763230"/>
                  <a:pt x="1120582" y="762110"/>
                </a:cubicBezTo>
                <a:cubicBezTo>
                  <a:pt x="1121017" y="760991"/>
                  <a:pt x="1122074" y="762173"/>
                  <a:pt x="1121950" y="762173"/>
                </a:cubicBezTo>
                <a:cubicBezTo>
                  <a:pt x="1121142" y="762173"/>
                  <a:pt x="1121701" y="765530"/>
                  <a:pt x="1121514" y="767955"/>
                </a:cubicBezTo>
                <a:moveTo>
                  <a:pt x="1123255" y="749551"/>
                </a:moveTo>
                <a:cubicBezTo>
                  <a:pt x="1122571" y="752411"/>
                  <a:pt x="1122758" y="755768"/>
                  <a:pt x="1122509" y="756639"/>
                </a:cubicBezTo>
                <a:cubicBezTo>
                  <a:pt x="1122260" y="757509"/>
                  <a:pt x="1121825" y="758131"/>
                  <a:pt x="1121514" y="758131"/>
                </a:cubicBezTo>
                <a:cubicBezTo>
                  <a:pt x="1121266" y="758131"/>
                  <a:pt x="1121204" y="758380"/>
                  <a:pt x="1121204" y="756328"/>
                </a:cubicBezTo>
                <a:cubicBezTo>
                  <a:pt x="1121204" y="754773"/>
                  <a:pt x="1121204" y="753281"/>
                  <a:pt x="1121328" y="751665"/>
                </a:cubicBezTo>
                <a:cubicBezTo>
                  <a:pt x="1121328" y="751851"/>
                  <a:pt x="1121576" y="751975"/>
                  <a:pt x="1121888" y="751975"/>
                </a:cubicBezTo>
                <a:cubicBezTo>
                  <a:pt x="1122323" y="751540"/>
                  <a:pt x="1123255" y="748867"/>
                  <a:pt x="1121576" y="749053"/>
                </a:cubicBezTo>
                <a:cubicBezTo>
                  <a:pt x="1121514" y="749302"/>
                  <a:pt x="1121514" y="749613"/>
                  <a:pt x="1121452" y="749924"/>
                </a:cubicBezTo>
                <a:cubicBezTo>
                  <a:pt x="1121390" y="750483"/>
                  <a:pt x="1121328" y="751043"/>
                  <a:pt x="1121328" y="751602"/>
                </a:cubicBezTo>
                <a:cubicBezTo>
                  <a:pt x="1121079" y="750981"/>
                  <a:pt x="1121576" y="749737"/>
                  <a:pt x="1121328" y="749115"/>
                </a:cubicBezTo>
                <a:cubicBezTo>
                  <a:pt x="1121328" y="749115"/>
                  <a:pt x="1121514" y="749115"/>
                  <a:pt x="1121576" y="749115"/>
                </a:cubicBezTo>
                <a:cubicBezTo>
                  <a:pt x="1121763" y="747312"/>
                  <a:pt x="1121825" y="745944"/>
                  <a:pt x="1121950" y="744638"/>
                </a:cubicBezTo>
                <a:cubicBezTo>
                  <a:pt x="1122137" y="743208"/>
                  <a:pt x="1123629" y="742587"/>
                  <a:pt x="1123255" y="743581"/>
                </a:cubicBezTo>
                <a:cubicBezTo>
                  <a:pt x="1123131" y="744079"/>
                  <a:pt x="1123939" y="746815"/>
                  <a:pt x="1123255" y="749613"/>
                </a:cubicBezTo>
                <a:moveTo>
                  <a:pt x="1134510" y="635828"/>
                </a:moveTo>
                <a:cubicBezTo>
                  <a:pt x="1133639" y="639248"/>
                  <a:pt x="1131898" y="649694"/>
                  <a:pt x="1131711" y="653486"/>
                </a:cubicBezTo>
                <a:cubicBezTo>
                  <a:pt x="1131587" y="657279"/>
                  <a:pt x="1129163" y="673632"/>
                  <a:pt x="1128789" y="677238"/>
                </a:cubicBezTo>
                <a:cubicBezTo>
                  <a:pt x="1128478" y="680844"/>
                  <a:pt x="1127235" y="689425"/>
                  <a:pt x="1127110" y="693529"/>
                </a:cubicBezTo>
                <a:cubicBezTo>
                  <a:pt x="1126924" y="697695"/>
                  <a:pt x="1126054" y="704348"/>
                  <a:pt x="1125680" y="707083"/>
                </a:cubicBezTo>
                <a:cubicBezTo>
                  <a:pt x="1125369" y="709819"/>
                  <a:pt x="1124996" y="712928"/>
                  <a:pt x="1124996" y="714980"/>
                </a:cubicBezTo>
                <a:cubicBezTo>
                  <a:pt x="1124996" y="717032"/>
                  <a:pt x="1123815" y="720203"/>
                  <a:pt x="1123815" y="720203"/>
                </a:cubicBezTo>
                <a:cubicBezTo>
                  <a:pt x="1123815" y="720203"/>
                  <a:pt x="1123318" y="716410"/>
                  <a:pt x="1123629" y="711747"/>
                </a:cubicBezTo>
                <a:cubicBezTo>
                  <a:pt x="1124001" y="707083"/>
                  <a:pt x="1124996" y="698316"/>
                  <a:pt x="1125369" y="695270"/>
                </a:cubicBezTo>
                <a:cubicBezTo>
                  <a:pt x="1125680" y="692161"/>
                  <a:pt x="1127235" y="676741"/>
                  <a:pt x="1127422" y="673445"/>
                </a:cubicBezTo>
                <a:cubicBezTo>
                  <a:pt x="1127608" y="670150"/>
                  <a:pt x="1128105" y="663124"/>
                  <a:pt x="1128976" y="660886"/>
                </a:cubicBezTo>
                <a:cubicBezTo>
                  <a:pt x="1128976" y="660886"/>
                  <a:pt x="1129784" y="660139"/>
                  <a:pt x="1129784" y="658709"/>
                </a:cubicBezTo>
                <a:cubicBezTo>
                  <a:pt x="1129784" y="657279"/>
                  <a:pt x="1129909" y="654543"/>
                  <a:pt x="1130344" y="653735"/>
                </a:cubicBezTo>
                <a:cubicBezTo>
                  <a:pt x="1130779" y="652865"/>
                  <a:pt x="1130903" y="651186"/>
                  <a:pt x="1131028" y="650502"/>
                </a:cubicBezTo>
                <a:cubicBezTo>
                  <a:pt x="1131214" y="649818"/>
                  <a:pt x="1132333" y="645279"/>
                  <a:pt x="1132023" y="644160"/>
                </a:cubicBezTo>
                <a:cubicBezTo>
                  <a:pt x="1131649" y="643041"/>
                  <a:pt x="1130593" y="642605"/>
                  <a:pt x="1131276" y="641300"/>
                </a:cubicBezTo>
                <a:cubicBezTo>
                  <a:pt x="1132023" y="639994"/>
                  <a:pt x="1132395" y="638191"/>
                  <a:pt x="1132831" y="637258"/>
                </a:cubicBezTo>
                <a:cubicBezTo>
                  <a:pt x="1133266" y="636325"/>
                  <a:pt x="1134323" y="632097"/>
                  <a:pt x="1134385" y="630356"/>
                </a:cubicBezTo>
                <a:cubicBezTo>
                  <a:pt x="1134510" y="628615"/>
                  <a:pt x="1135380" y="627061"/>
                  <a:pt x="1135380" y="627061"/>
                </a:cubicBezTo>
                <a:cubicBezTo>
                  <a:pt x="1135380" y="627745"/>
                  <a:pt x="1135380" y="632284"/>
                  <a:pt x="1134510" y="635704"/>
                </a:cubicBezTo>
                <a:moveTo>
                  <a:pt x="1170448" y="320402"/>
                </a:moveTo>
                <a:cubicBezTo>
                  <a:pt x="1171630" y="322081"/>
                  <a:pt x="1169639" y="325811"/>
                  <a:pt x="1167837" y="328734"/>
                </a:cubicBezTo>
                <a:cubicBezTo>
                  <a:pt x="1168832" y="326495"/>
                  <a:pt x="1169516" y="325252"/>
                  <a:pt x="1168893" y="325749"/>
                </a:cubicBezTo>
                <a:cubicBezTo>
                  <a:pt x="1168645" y="325873"/>
                  <a:pt x="1167961" y="326682"/>
                  <a:pt x="1167028" y="327677"/>
                </a:cubicBezTo>
                <a:cubicBezTo>
                  <a:pt x="1168272" y="325500"/>
                  <a:pt x="1170200" y="323200"/>
                  <a:pt x="1170448" y="320402"/>
                </a:cubicBezTo>
                <a:moveTo>
                  <a:pt x="1118530" y="395263"/>
                </a:moveTo>
                <a:lnTo>
                  <a:pt x="1118717" y="395263"/>
                </a:lnTo>
                <a:cubicBezTo>
                  <a:pt x="1118343" y="396383"/>
                  <a:pt x="1117536" y="397191"/>
                  <a:pt x="1116789" y="398061"/>
                </a:cubicBezTo>
                <a:cubicBezTo>
                  <a:pt x="1116416" y="398434"/>
                  <a:pt x="1116105" y="398808"/>
                  <a:pt x="1115794" y="399243"/>
                </a:cubicBezTo>
                <a:lnTo>
                  <a:pt x="1115794" y="399243"/>
                </a:lnTo>
                <a:cubicBezTo>
                  <a:pt x="1113929" y="397253"/>
                  <a:pt x="1117784" y="396320"/>
                  <a:pt x="1118592" y="395263"/>
                </a:cubicBezTo>
                <a:moveTo>
                  <a:pt x="1106965" y="407575"/>
                </a:moveTo>
                <a:cubicBezTo>
                  <a:pt x="1107214" y="406082"/>
                  <a:pt x="1107898" y="404590"/>
                  <a:pt x="1109079" y="403098"/>
                </a:cubicBezTo>
                <a:cubicBezTo>
                  <a:pt x="1110758" y="400859"/>
                  <a:pt x="1112685" y="399118"/>
                  <a:pt x="1112685" y="399118"/>
                </a:cubicBezTo>
                <a:lnTo>
                  <a:pt x="1114053" y="400859"/>
                </a:lnTo>
                <a:cubicBezTo>
                  <a:pt x="1113556" y="401170"/>
                  <a:pt x="1111441" y="404839"/>
                  <a:pt x="1109887" y="406331"/>
                </a:cubicBezTo>
                <a:cubicBezTo>
                  <a:pt x="1108395" y="407885"/>
                  <a:pt x="1106654" y="409813"/>
                  <a:pt x="1106965" y="407575"/>
                </a:cubicBezTo>
                <a:moveTo>
                  <a:pt x="1091545" y="420259"/>
                </a:moveTo>
                <a:cubicBezTo>
                  <a:pt x="1093597" y="417647"/>
                  <a:pt x="1097576" y="413171"/>
                  <a:pt x="1099317" y="410435"/>
                </a:cubicBezTo>
                <a:cubicBezTo>
                  <a:pt x="1100996" y="407699"/>
                  <a:pt x="1104478" y="405585"/>
                  <a:pt x="1103607" y="407015"/>
                </a:cubicBezTo>
                <a:cubicBezTo>
                  <a:pt x="1103172" y="407699"/>
                  <a:pt x="1102551" y="410621"/>
                  <a:pt x="1100498" y="412176"/>
                </a:cubicBezTo>
                <a:cubicBezTo>
                  <a:pt x="1098447" y="413730"/>
                  <a:pt x="1097576" y="415595"/>
                  <a:pt x="1096520" y="416777"/>
                </a:cubicBezTo>
                <a:cubicBezTo>
                  <a:pt x="1095524" y="418020"/>
                  <a:pt x="1092229" y="421627"/>
                  <a:pt x="1091358" y="423181"/>
                </a:cubicBezTo>
                <a:cubicBezTo>
                  <a:pt x="1090488" y="424736"/>
                  <a:pt x="1088125" y="428342"/>
                  <a:pt x="1088125" y="427658"/>
                </a:cubicBezTo>
                <a:cubicBezTo>
                  <a:pt x="1088125" y="426974"/>
                  <a:pt x="1089493" y="422808"/>
                  <a:pt x="1091545" y="420259"/>
                </a:cubicBezTo>
                <a:moveTo>
                  <a:pt x="1090053" y="431016"/>
                </a:moveTo>
                <a:cubicBezTo>
                  <a:pt x="1090425" y="431016"/>
                  <a:pt x="1090550" y="431389"/>
                  <a:pt x="1090550" y="431824"/>
                </a:cubicBezTo>
                <a:cubicBezTo>
                  <a:pt x="1089991" y="432632"/>
                  <a:pt x="1089431" y="433503"/>
                  <a:pt x="1088933" y="434373"/>
                </a:cubicBezTo>
                <a:cubicBezTo>
                  <a:pt x="1087690" y="436611"/>
                  <a:pt x="1086447" y="438725"/>
                  <a:pt x="1084519" y="439099"/>
                </a:cubicBezTo>
                <a:cubicBezTo>
                  <a:pt x="1086073" y="436114"/>
                  <a:pt x="1087628" y="433130"/>
                  <a:pt x="1089991" y="431016"/>
                </a:cubicBezTo>
                <a:moveTo>
                  <a:pt x="1061576" y="475037"/>
                </a:moveTo>
                <a:lnTo>
                  <a:pt x="1061576" y="474478"/>
                </a:lnTo>
                <a:cubicBezTo>
                  <a:pt x="1061949" y="474478"/>
                  <a:pt x="1062260" y="474478"/>
                  <a:pt x="1062135" y="473918"/>
                </a:cubicBezTo>
                <a:cubicBezTo>
                  <a:pt x="1062881" y="473980"/>
                  <a:pt x="1062819" y="475472"/>
                  <a:pt x="1062135" y="475659"/>
                </a:cubicBezTo>
                <a:lnTo>
                  <a:pt x="1062135" y="475845"/>
                </a:lnTo>
                <a:cubicBezTo>
                  <a:pt x="1061824" y="475597"/>
                  <a:pt x="1061576" y="475348"/>
                  <a:pt x="1061327" y="475099"/>
                </a:cubicBezTo>
                <a:lnTo>
                  <a:pt x="1061576" y="474975"/>
                </a:lnTo>
                <a:close/>
                <a:moveTo>
                  <a:pt x="1054860" y="480136"/>
                </a:moveTo>
                <a:lnTo>
                  <a:pt x="1054860" y="480633"/>
                </a:lnTo>
                <a:lnTo>
                  <a:pt x="1055109" y="480633"/>
                </a:lnTo>
                <a:cubicBezTo>
                  <a:pt x="1054673" y="481628"/>
                  <a:pt x="1053927" y="482374"/>
                  <a:pt x="1053119" y="483182"/>
                </a:cubicBezTo>
                <a:cubicBezTo>
                  <a:pt x="1052311" y="483928"/>
                  <a:pt x="1051565" y="484799"/>
                  <a:pt x="1051005" y="485856"/>
                </a:cubicBezTo>
                <a:lnTo>
                  <a:pt x="1051005" y="485669"/>
                </a:lnTo>
                <a:lnTo>
                  <a:pt x="1049264" y="485669"/>
                </a:lnTo>
                <a:cubicBezTo>
                  <a:pt x="1050446" y="483369"/>
                  <a:pt x="1051379" y="478270"/>
                  <a:pt x="1054860" y="480136"/>
                </a:cubicBezTo>
                <a:moveTo>
                  <a:pt x="1026010" y="503825"/>
                </a:moveTo>
                <a:cubicBezTo>
                  <a:pt x="1027378" y="501711"/>
                  <a:pt x="1029617" y="498478"/>
                  <a:pt x="1030673" y="497234"/>
                </a:cubicBezTo>
                <a:cubicBezTo>
                  <a:pt x="1031730" y="496115"/>
                  <a:pt x="1038507" y="488281"/>
                  <a:pt x="1038943" y="488281"/>
                </a:cubicBezTo>
                <a:cubicBezTo>
                  <a:pt x="1038943" y="489276"/>
                  <a:pt x="1034280" y="493815"/>
                  <a:pt x="1032725" y="496551"/>
                </a:cubicBezTo>
                <a:cubicBezTo>
                  <a:pt x="1031171" y="499349"/>
                  <a:pt x="1027254" y="505380"/>
                  <a:pt x="1025326" y="507742"/>
                </a:cubicBezTo>
                <a:cubicBezTo>
                  <a:pt x="1023461" y="510167"/>
                  <a:pt x="1022404" y="511038"/>
                  <a:pt x="1022217" y="510167"/>
                </a:cubicBezTo>
                <a:cubicBezTo>
                  <a:pt x="1022030" y="509297"/>
                  <a:pt x="1024642" y="505877"/>
                  <a:pt x="1026010" y="503825"/>
                </a:cubicBezTo>
                <a:moveTo>
                  <a:pt x="1034280" y="501027"/>
                </a:moveTo>
                <a:cubicBezTo>
                  <a:pt x="1033223" y="503141"/>
                  <a:pt x="1031730" y="505380"/>
                  <a:pt x="1030176" y="507058"/>
                </a:cubicBezTo>
                <a:cubicBezTo>
                  <a:pt x="1028621" y="508799"/>
                  <a:pt x="1024642" y="512965"/>
                  <a:pt x="1025326" y="511535"/>
                </a:cubicBezTo>
                <a:cubicBezTo>
                  <a:pt x="1026010" y="510167"/>
                  <a:pt x="1028621" y="506561"/>
                  <a:pt x="1030860" y="503141"/>
                </a:cubicBezTo>
                <a:cubicBezTo>
                  <a:pt x="1033098" y="499659"/>
                  <a:pt x="1033223" y="499473"/>
                  <a:pt x="1033223" y="499473"/>
                </a:cubicBezTo>
                <a:cubicBezTo>
                  <a:pt x="1035336" y="497608"/>
                  <a:pt x="1035336" y="498975"/>
                  <a:pt x="1034280" y="501027"/>
                </a:cubicBezTo>
                <a:moveTo>
                  <a:pt x="1008103" y="543930"/>
                </a:moveTo>
                <a:cubicBezTo>
                  <a:pt x="1008476" y="544178"/>
                  <a:pt x="1008849" y="544489"/>
                  <a:pt x="1009160" y="544614"/>
                </a:cubicBezTo>
                <a:lnTo>
                  <a:pt x="1009160" y="544614"/>
                </a:lnTo>
                <a:cubicBezTo>
                  <a:pt x="1009160" y="544925"/>
                  <a:pt x="1009035" y="545235"/>
                  <a:pt x="1008786" y="545671"/>
                </a:cubicBezTo>
                <a:cubicBezTo>
                  <a:pt x="1008725" y="545795"/>
                  <a:pt x="1008663" y="545919"/>
                  <a:pt x="1008601" y="546044"/>
                </a:cubicBezTo>
                <a:lnTo>
                  <a:pt x="1008601" y="545919"/>
                </a:lnTo>
                <a:lnTo>
                  <a:pt x="1007419" y="545919"/>
                </a:lnTo>
                <a:cubicBezTo>
                  <a:pt x="1007419" y="545111"/>
                  <a:pt x="1007668" y="544676"/>
                  <a:pt x="1007978" y="544178"/>
                </a:cubicBezTo>
                <a:lnTo>
                  <a:pt x="1008103" y="543868"/>
                </a:lnTo>
                <a:close/>
                <a:moveTo>
                  <a:pt x="999274" y="510292"/>
                </a:moveTo>
                <a:cubicBezTo>
                  <a:pt x="1000144" y="508053"/>
                  <a:pt x="1000268" y="506872"/>
                  <a:pt x="1002009" y="504944"/>
                </a:cubicBezTo>
                <a:cubicBezTo>
                  <a:pt x="1003191" y="503763"/>
                  <a:pt x="1006113" y="501152"/>
                  <a:pt x="1007854" y="499659"/>
                </a:cubicBezTo>
                <a:cubicBezTo>
                  <a:pt x="1006735" y="501338"/>
                  <a:pt x="1005429" y="504323"/>
                  <a:pt x="1003377" y="506499"/>
                </a:cubicBezTo>
                <a:cubicBezTo>
                  <a:pt x="1000642" y="509421"/>
                  <a:pt x="998403" y="512530"/>
                  <a:pt x="999274" y="510292"/>
                </a:cubicBezTo>
                <a:moveTo>
                  <a:pt x="902091" y="687995"/>
                </a:moveTo>
                <a:cubicBezTo>
                  <a:pt x="900722" y="689425"/>
                  <a:pt x="899852" y="690979"/>
                  <a:pt x="899168" y="690606"/>
                </a:cubicBezTo>
                <a:cubicBezTo>
                  <a:pt x="898484" y="690233"/>
                  <a:pt x="897427" y="690109"/>
                  <a:pt x="898795" y="688679"/>
                </a:cubicBezTo>
                <a:cubicBezTo>
                  <a:pt x="900225" y="687311"/>
                  <a:pt x="904826" y="684078"/>
                  <a:pt x="905385" y="684575"/>
                </a:cubicBezTo>
                <a:cubicBezTo>
                  <a:pt x="906008" y="685197"/>
                  <a:pt x="903458" y="686627"/>
                  <a:pt x="902091" y="687995"/>
                </a:cubicBezTo>
                <a:moveTo>
                  <a:pt x="917448" y="671704"/>
                </a:moveTo>
                <a:cubicBezTo>
                  <a:pt x="917448" y="671704"/>
                  <a:pt x="915334" y="673259"/>
                  <a:pt x="913966" y="675497"/>
                </a:cubicBezTo>
                <a:cubicBezTo>
                  <a:pt x="912598" y="677736"/>
                  <a:pt x="912101" y="678420"/>
                  <a:pt x="910547" y="679477"/>
                </a:cubicBezTo>
                <a:cubicBezTo>
                  <a:pt x="908992" y="680471"/>
                  <a:pt x="908494" y="681218"/>
                  <a:pt x="907624" y="682212"/>
                </a:cubicBezTo>
                <a:cubicBezTo>
                  <a:pt x="906754" y="683269"/>
                  <a:pt x="906940" y="681342"/>
                  <a:pt x="908494" y="679290"/>
                </a:cubicBezTo>
                <a:cubicBezTo>
                  <a:pt x="910049" y="677238"/>
                  <a:pt x="908494" y="675995"/>
                  <a:pt x="910547" y="675497"/>
                </a:cubicBezTo>
                <a:cubicBezTo>
                  <a:pt x="912598" y="675000"/>
                  <a:pt x="913656" y="673756"/>
                  <a:pt x="914526" y="672761"/>
                </a:cubicBezTo>
                <a:cubicBezTo>
                  <a:pt x="915334" y="671704"/>
                  <a:pt x="918629" y="669839"/>
                  <a:pt x="917448" y="671704"/>
                </a:cubicBezTo>
                <a:moveTo>
                  <a:pt x="945304" y="636201"/>
                </a:moveTo>
                <a:cubicBezTo>
                  <a:pt x="946983" y="634957"/>
                  <a:pt x="947666" y="636699"/>
                  <a:pt x="946983" y="637693"/>
                </a:cubicBezTo>
                <a:cubicBezTo>
                  <a:pt x="946299" y="638750"/>
                  <a:pt x="947169" y="639248"/>
                  <a:pt x="945490" y="641424"/>
                </a:cubicBezTo>
                <a:cubicBezTo>
                  <a:pt x="943500" y="641175"/>
                  <a:pt x="942630" y="641921"/>
                  <a:pt x="942132" y="643165"/>
                </a:cubicBezTo>
                <a:cubicBezTo>
                  <a:pt x="942941" y="643849"/>
                  <a:pt x="944060" y="643041"/>
                  <a:pt x="944869" y="642170"/>
                </a:cubicBezTo>
                <a:cubicBezTo>
                  <a:pt x="943500" y="643911"/>
                  <a:pt x="942506" y="644719"/>
                  <a:pt x="940951" y="646336"/>
                </a:cubicBezTo>
                <a:cubicBezTo>
                  <a:pt x="939273" y="648201"/>
                  <a:pt x="937843" y="651994"/>
                  <a:pt x="936848" y="653238"/>
                </a:cubicBezTo>
                <a:cubicBezTo>
                  <a:pt x="935790" y="654419"/>
                  <a:pt x="934112" y="654792"/>
                  <a:pt x="932868" y="655290"/>
                </a:cubicBezTo>
                <a:cubicBezTo>
                  <a:pt x="931687" y="655787"/>
                  <a:pt x="931314" y="656844"/>
                  <a:pt x="930630" y="657714"/>
                </a:cubicBezTo>
                <a:cubicBezTo>
                  <a:pt x="929946" y="658585"/>
                  <a:pt x="930817" y="659269"/>
                  <a:pt x="928764" y="661507"/>
                </a:cubicBezTo>
                <a:cubicBezTo>
                  <a:pt x="928205" y="662129"/>
                  <a:pt x="927396" y="662875"/>
                  <a:pt x="926464" y="663621"/>
                </a:cubicBezTo>
                <a:lnTo>
                  <a:pt x="926464" y="663870"/>
                </a:lnTo>
                <a:cubicBezTo>
                  <a:pt x="926464" y="663870"/>
                  <a:pt x="926215" y="663870"/>
                  <a:pt x="926091" y="663870"/>
                </a:cubicBezTo>
                <a:cubicBezTo>
                  <a:pt x="926215" y="663746"/>
                  <a:pt x="926340" y="663621"/>
                  <a:pt x="926464" y="663559"/>
                </a:cubicBezTo>
                <a:lnTo>
                  <a:pt x="926464" y="662626"/>
                </a:lnTo>
                <a:cubicBezTo>
                  <a:pt x="925904" y="662689"/>
                  <a:pt x="925780" y="662191"/>
                  <a:pt x="925345" y="662067"/>
                </a:cubicBezTo>
                <a:cubicBezTo>
                  <a:pt x="924537" y="663621"/>
                  <a:pt x="921428" y="665176"/>
                  <a:pt x="921738" y="667041"/>
                </a:cubicBezTo>
                <a:cubicBezTo>
                  <a:pt x="922484" y="666544"/>
                  <a:pt x="923231" y="666046"/>
                  <a:pt x="923977" y="665487"/>
                </a:cubicBezTo>
                <a:cubicBezTo>
                  <a:pt x="923417" y="666357"/>
                  <a:pt x="922982" y="667228"/>
                  <a:pt x="921987" y="667725"/>
                </a:cubicBezTo>
                <a:cubicBezTo>
                  <a:pt x="921863" y="667476"/>
                  <a:pt x="921738" y="667290"/>
                  <a:pt x="921738" y="667041"/>
                </a:cubicBezTo>
                <a:cubicBezTo>
                  <a:pt x="920682" y="667725"/>
                  <a:pt x="919687" y="668285"/>
                  <a:pt x="918940" y="668658"/>
                </a:cubicBezTo>
                <a:cubicBezTo>
                  <a:pt x="918381" y="668906"/>
                  <a:pt x="918008" y="669093"/>
                  <a:pt x="917883" y="669093"/>
                </a:cubicBezTo>
                <a:cubicBezTo>
                  <a:pt x="918194" y="668782"/>
                  <a:pt x="919500" y="667787"/>
                  <a:pt x="920308" y="666419"/>
                </a:cubicBezTo>
                <a:cubicBezTo>
                  <a:pt x="921677" y="664181"/>
                  <a:pt x="923542" y="663000"/>
                  <a:pt x="926153" y="659891"/>
                </a:cubicBezTo>
                <a:cubicBezTo>
                  <a:pt x="928764" y="656782"/>
                  <a:pt x="929262" y="656968"/>
                  <a:pt x="931500" y="654170"/>
                </a:cubicBezTo>
                <a:cubicBezTo>
                  <a:pt x="933739" y="651435"/>
                  <a:pt x="932371" y="651808"/>
                  <a:pt x="931314" y="652492"/>
                </a:cubicBezTo>
                <a:cubicBezTo>
                  <a:pt x="930319" y="653175"/>
                  <a:pt x="931500" y="650440"/>
                  <a:pt x="932184" y="648699"/>
                </a:cubicBezTo>
                <a:cubicBezTo>
                  <a:pt x="932246" y="648574"/>
                  <a:pt x="932246" y="648512"/>
                  <a:pt x="932246" y="648450"/>
                </a:cubicBezTo>
                <a:cubicBezTo>
                  <a:pt x="931811" y="648450"/>
                  <a:pt x="928329" y="653611"/>
                  <a:pt x="926526" y="655227"/>
                </a:cubicBezTo>
                <a:cubicBezTo>
                  <a:pt x="924412" y="657155"/>
                  <a:pt x="926526" y="655227"/>
                  <a:pt x="926650" y="656471"/>
                </a:cubicBezTo>
                <a:cubicBezTo>
                  <a:pt x="926837" y="657652"/>
                  <a:pt x="925842" y="658523"/>
                  <a:pt x="924101" y="659393"/>
                </a:cubicBezTo>
                <a:cubicBezTo>
                  <a:pt x="922361" y="660202"/>
                  <a:pt x="923044" y="660761"/>
                  <a:pt x="920992" y="662502"/>
                </a:cubicBezTo>
                <a:cubicBezTo>
                  <a:pt x="918940" y="664181"/>
                  <a:pt x="916143" y="665735"/>
                  <a:pt x="916702" y="665051"/>
                </a:cubicBezTo>
                <a:cubicBezTo>
                  <a:pt x="917199" y="664367"/>
                  <a:pt x="918257" y="660761"/>
                  <a:pt x="919252" y="659518"/>
                </a:cubicBezTo>
                <a:cubicBezTo>
                  <a:pt x="920308" y="658336"/>
                  <a:pt x="921179" y="658336"/>
                  <a:pt x="921303" y="656595"/>
                </a:cubicBezTo>
                <a:cubicBezTo>
                  <a:pt x="921490" y="654916"/>
                  <a:pt x="922174" y="655725"/>
                  <a:pt x="923417" y="655041"/>
                </a:cubicBezTo>
                <a:cubicBezTo>
                  <a:pt x="924599" y="654357"/>
                  <a:pt x="927334" y="650253"/>
                  <a:pt x="928205" y="648139"/>
                </a:cubicBezTo>
                <a:cubicBezTo>
                  <a:pt x="929075" y="646087"/>
                  <a:pt x="930133" y="645403"/>
                  <a:pt x="931873" y="643351"/>
                </a:cubicBezTo>
                <a:cubicBezTo>
                  <a:pt x="933552" y="641300"/>
                  <a:pt x="934796" y="639870"/>
                  <a:pt x="936350" y="637134"/>
                </a:cubicBezTo>
                <a:cubicBezTo>
                  <a:pt x="937843" y="634398"/>
                  <a:pt x="939086" y="634211"/>
                  <a:pt x="940640" y="632657"/>
                </a:cubicBezTo>
                <a:cubicBezTo>
                  <a:pt x="942195" y="631103"/>
                  <a:pt x="943562" y="629548"/>
                  <a:pt x="944246" y="626812"/>
                </a:cubicBezTo>
                <a:cubicBezTo>
                  <a:pt x="944931" y="624076"/>
                  <a:pt x="948040" y="623517"/>
                  <a:pt x="948040" y="623517"/>
                </a:cubicBezTo>
                <a:cubicBezTo>
                  <a:pt x="949594" y="623890"/>
                  <a:pt x="948537" y="625258"/>
                  <a:pt x="948412" y="627683"/>
                </a:cubicBezTo>
                <a:cubicBezTo>
                  <a:pt x="948288" y="628802"/>
                  <a:pt x="948910" y="629051"/>
                  <a:pt x="947666" y="631103"/>
                </a:cubicBezTo>
                <a:cubicBezTo>
                  <a:pt x="946485" y="633154"/>
                  <a:pt x="946174" y="633714"/>
                  <a:pt x="943749" y="636263"/>
                </a:cubicBezTo>
                <a:cubicBezTo>
                  <a:pt x="941324" y="638875"/>
                  <a:pt x="943562" y="637320"/>
                  <a:pt x="945304" y="636139"/>
                </a:cubicBezTo>
                <a:moveTo>
                  <a:pt x="950900" y="634771"/>
                </a:moveTo>
                <a:cubicBezTo>
                  <a:pt x="949532" y="636512"/>
                  <a:pt x="948164" y="635641"/>
                  <a:pt x="948350" y="634460"/>
                </a:cubicBezTo>
                <a:cubicBezTo>
                  <a:pt x="948475" y="633217"/>
                  <a:pt x="951397" y="631165"/>
                  <a:pt x="951397" y="631165"/>
                </a:cubicBezTo>
                <a:cubicBezTo>
                  <a:pt x="951397" y="631165"/>
                  <a:pt x="952267" y="633092"/>
                  <a:pt x="950900" y="634771"/>
                </a:cubicBezTo>
                <a:moveTo>
                  <a:pt x="957739" y="624076"/>
                </a:moveTo>
                <a:cubicBezTo>
                  <a:pt x="958236" y="623268"/>
                  <a:pt x="958547" y="622335"/>
                  <a:pt x="959977" y="622460"/>
                </a:cubicBezTo>
                <a:cubicBezTo>
                  <a:pt x="959480" y="623268"/>
                  <a:pt x="959169" y="624201"/>
                  <a:pt x="957739" y="624076"/>
                </a:cubicBezTo>
                <a:moveTo>
                  <a:pt x="971729" y="610708"/>
                </a:moveTo>
                <a:cubicBezTo>
                  <a:pt x="969988" y="609838"/>
                  <a:pt x="972849" y="608967"/>
                  <a:pt x="972849" y="607973"/>
                </a:cubicBezTo>
                <a:cubicBezTo>
                  <a:pt x="974341" y="606916"/>
                  <a:pt x="971916" y="609900"/>
                  <a:pt x="971729" y="610708"/>
                </a:cubicBezTo>
                <a:moveTo>
                  <a:pt x="990133" y="574956"/>
                </a:moveTo>
                <a:cubicBezTo>
                  <a:pt x="989698" y="574956"/>
                  <a:pt x="989512" y="574521"/>
                  <a:pt x="989574" y="573899"/>
                </a:cubicBezTo>
                <a:lnTo>
                  <a:pt x="989325" y="573899"/>
                </a:lnTo>
                <a:cubicBezTo>
                  <a:pt x="989325" y="573899"/>
                  <a:pt x="989574" y="573464"/>
                  <a:pt x="989761" y="573215"/>
                </a:cubicBezTo>
                <a:cubicBezTo>
                  <a:pt x="989947" y="572904"/>
                  <a:pt x="989823" y="572469"/>
                  <a:pt x="989512" y="572220"/>
                </a:cubicBezTo>
                <a:cubicBezTo>
                  <a:pt x="989201" y="572034"/>
                  <a:pt x="988766" y="572158"/>
                  <a:pt x="988517" y="572469"/>
                </a:cubicBezTo>
                <a:cubicBezTo>
                  <a:pt x="988517" y="572594"/>
                  <a:pt x="988393" y="572656"/>
                  <a:pt x="988331" y="572718"/>
                </a:cubicBezTo>
                <a:cubicBezTo>
                  <a:pt x="985781" y="573215"/>
                  <a:pt x="987273" y="575392"/>
                  <a:pt x="986216" y="576635"/>
                </a:cubicBezTo>
                <a:cubicBezTo>
                  <a:pt x="986278" y="577257"/>
                  <a:pt x="987087" y="577195"/>
                  <a:pt x="987895" y="577195"/>
                </a:cubicBezTo>
                <a:cubicBezTo>
                  <a:pt x="987087" y="580614"/>
                  <a:pt x="984164" y="581982"/>
                  <a:pt x="982859" y="584967"/>
                </a:cubicBezTo>
                <a:cubicBezTo>
                  <a:pt x="981180" y="584283"/>
                  <a:pt x="980123" y="584469"/>
                  <a:pt x="979501" y="586086"/>
                </a:cubicBezTo>
                <a:cubicBezTo>
                  <a:pt x="979439" y="587143"/>
                  <a:pt x="980061" y="587454"/>
                  <a:pt x="981180" y="587267"/>
                </a:cubicBezTo>
                <a:cubicBezTo>
                  <a:pt x="979875" y="590003"/>
                  <a:pt x="977822" y="592055"/>
                  <a:pt x="976143" y="594542"/>
                </a:cubicBezTo>
                <a:cubicBezTo>
                  <a:pt x="974403" y="594107"/>
                  <a:pt x="975397" y="592988"/>
                  <a:pt x="975584" y="591744"/>
                </a:cubicBezTo>
                <a:cubicBezTo>
                  <a:pt x="974030" y="592055"/>
                  <a:pt x="973595" y="593485"/>
                  <a:pt x="971729" y="593361"/>
                </a:cubicBezTo>
                <a:cubicBezTo>
                  <a:pt x="971729" y="593299"/>
                  <a:pt x="971791" y="593236"/>
                  <a:pt x="971791" y="593174"/>
                </a:cubicBezTo>
                <a:cubicBezTo>
                  <a:pt x="971729" y="593174"/>
                  <a:pt x="971729" y="593299"/>
                  <a:pt x="971667" y="593361"/>
                </a:cubicBezTo>
                <a:cubicBezTo>
                  <a:pt x="971232" y="594107"/>
                  <a:pt x="971107" y="594667"/>
                  <a:pt x="971667" y="594729"/>
                </a:cubicBezTo>
                <a:cubicBezTo>
                  <a:pt x="972911" y="594853"/>
                  <a:pt x="975459" y="593174"/>
                  <a:pt x="974092" y="595413"/>
                </a:cubicBezTo>
                <a:cubicBezTo>
                  <a:pt x="972724" y="597651"/>
                  <a:pt x="972413" y="598522"/>
                  <a:pt x="971667" y="600076"/>
                </a:cubicBezTo>
                <a:cubicBezTo>
                  <a:pt x="970983" y="601630"/>
                  <a:pt x="969615" y="602128"/>
                  <a:pt x="969428" y="602998"/>
                </a:cubicBezTo>
                <a:cubicBezTo>
                  <a:pt x="969304" y="603869"/>
                  <a:pt x="970983" y="602998"/>
                  <a:pt x="972413" y="601755"/>
                </a:cubicBezTo>
                <a:cubicBezTo>
                  <a:pt x="973781" y="600573"/>
                  <a:pt x="976020" y="598148"/>
                  <a:pt x="974092" y="601444"/>
                </a:cubicBezTo>
                <a:cubicBezTo>
                  <a:pt x="972226" y="604677"/>
                  <a:pt x="972537" y="606605"/>
                  <a:pt x="970299" y="608470"/>
                </a:cubicBezTo>
                <a:cubicBezTo>
                  <a:pt x="968061" y="610397"/>
                  <a:pt x="968620" y="610397"/>
                  <a:pt x="967377" y="612449"/>
                </a:cubicBezTo>
                <a:cubicBezTo>
                  <a:pt x="966195" y="614501"/>
                  <a:pt x="965325" y="615061"/>
                  <a:pt x="964268" y="615745"/>
                </a:cubicBezTo>
                <a:cubicBezTo>
                  <a:pt x="963273" y="616429"/>
                  <a:pt x="961719" y="619662"/>
                  <a:pt x="962402" y="617299"/>
                </a:cubicBezTo>
                <a:cubicBezTo>
                  <a:pt x="963086" y="614874"/>
                  <a:pt x="964641" y="613506"/>
                  <a:pt x="965636" y="611952"/>
                </a:cubicBezTo>
                <a:cubicBezTo>
                  <a:pt x="966693" y="610397"/>
                  <a:pt x="970112" y="606107"/>
                  <a:pt x="968745" y="606791"/>
                </a:cubicBezTo>
                <a:cubicBezTo>
                  <a:pt x="968745" y="606791"/>
                  <a:pt x="967874" y="606605"/>
                  <a:pt x="966879" y="607973"/>
                </a:cubicBezTo>
                <a:cubicBezTo>
                  <a:pt x="965822" y="609340"/>
                  <a:pt x="962714" y="614004"/>
                  <a:pt x="960848" y="616242"/>
                </a:cubicBezTo>
                <a:cubicBezTo>
                  <a:pt x="958921" y="618481"/>
                  <a:pt x="959107" y="618170"/>
                  <a:pt x="957739" y="620221"/>
                </a:cubicBezTo>
                <a:cubicBezTo>
                  <a:pt x="956371" y="622273"/>
                  <a:pt x="953262" y="625382"/>
                  <a:pt x="952392" y="624201"/>
                </a:cubicBezTo>
                <a:cubicBezTo>
                  <a:pt x="952018" y="623641"/>
                  <a:pt x="954817" y="621962"/>
                  <a:pt x="955687" y="620408"/>
                </a:cubicBezTo>
                <a:cubicBezTo>
                  <a:pt x="956558" y="618854"/>
                  <a:pt x="955812" y="618294"/>
                  <a:pt x="956869" y="617113"/>
                </a:cubicBezTo>
                <a:cubicBezTo>
                  <a:pt x="957926" y="615931"/>
                  <a:pt x="958796" y="613133"/>
                  <a:pt x="956558" y="615745"/>
                </a:cubicBezTo>
                <a:cubicBezTo>
                  <a:pt x="954320" y="618294"/>
                  <a:pt x="954630" y="618667"/>
                  <a:pt x="952889" y="620035"/>
                </a:cubicBezTo>
                <a:cubicBezTo>
                  <a:pt x="951211" y="621403"/>
                  <a:pt x="947231" y="625693"/>
                  <a:pt x="949780" y="622087"/>
                </a:cubicBezTo>
                <a:cubicBezTo>
                  <a:pt x="952392" y="618481"/>
                  <a:pt x="956869" y="616926"/>
                  <a:pt x="957117" y="614066"/>
                </a:cubicBezTo>
                <a:cubicBezTo>
                  <a:pt x="957366" y="611268"/>
                  <a:pt x="957739" y="609030"/>
                  <a:pt x="959480" y="607289"/>
                </a:cubicBezTo>
                <a:cubicBezTo>
                  <a:pt x="961159" y="605548"/>
                  <a:pt x="962714" y="603682"/>
                  <a:pt x="964641" y="601071"/>
                </a:cubicBezTo>
                <a:cubicBezTo>
                  <a:pt x="966506" y="598522"/>
                  <a:pt x="966382" y="596967"/>
                  <a:pt x="967563" y="596283"/>
                </a:cubicBezTo>
                <a:cubicBezTo>
                  <a:pt x="968745" y="595599"/>
                  <a:pt x="969304" y="593672"/>
                  <a:pt x="971542" y="590936"/>
                </a:cubicBezTo>
                <a:cubicBezTo>
                  <a:pt x="973781" y="588138"/>
                  <a:pt x="978071" y="583661"/>
                  <a:pt x="979252" y="581609"/>
                </a:cubicBezTo>
                <a:cubicBezTo>
                  <a:pt x="980185" y="579993"/>
                  <a:pt x="983543" y="575267"/>
                  <a:pt x="984724" y="573588"/>
                </a:cubicBezTo>
                <a:cubicBezTo>
                  <a:pt x="984413" y="574210"/>
                  <a:pt x="983730" y="575392"/>
                  <a:pt x="982921" y="576822"/>
                </a:cubicBezTo>
                <a:cubicBezTo>
                  <a:pt x="989636" y="567246"/>
                  <a:pt x="996662" y="558106"/>
                  <a:pt x="1004621" y="549837"/>
                </a:cubicBezTo>
                <a:cubicBezTo>
                  <a:pt x="1005740" y="550831"/>
                  <a:pt x="1002507" y="553194"/>
                  <a:pt x="1005740" y="553692"/>
                </a:cubicBezTo>
                <a:cubicBezTo>
                  <a:pt x="1004994" y="558231"/>
                  <a:pt x="1000393" y="558852"/>
                  <a:pt x="998466" y="562086"/>
                </a:cubicBezTo>
                <a:cubicBezTo>
                  <a:pt x="997968" y="563951"/>
                  <a:pt x="1000268" y="562894"/>
                  <a:pt x="1000704" y="563827"/>
                </a:cubicBezTo>
                <a:cubicBezTo>
                  <a:pt x="996413" y="565132"/>
                  <a:pt x="993988" y="571537"/>
                  <a:pt x="990133" y="574956"/>
                </a:cubicBezTo>
                <a:moveTo>
                  <a:pt x="998528" y="569360"/>
                </a:moveTo>
                <a:lnTo>
                  <a:pt x="998590" y="569360"/>
                </a:lnTo>
                <a:cubicBezTo>
                  <a:pt x="998092" y="570417"/>
                  <a:pt x="997408" y="571412"/>
                  <a:pt x="996600" y="572407"/>
                </a:cubicBezTo>
                <a:cubicBezTo>
                  <a:pt x="996413" y="572594"/>
                  <a:pt x="996290" y="572842"/>
                  <a:pt x="996103" y="573029"/>
                </a:cubicBezTo>
                <a:cubicBezTo>
                  <a:pt x="995481" y="571910"/>
                  <a:pt x="997533" y="569982"/>
                  <a:pt x="998528" y="569360"/>
                </a:cubicBezTo>
                <a:moveTo>
                  <a:pt x="1015253" y="550956"/>
                </a:moveTo>
                <a:cubicBezTo>
                  <a:pt x="1009035" y="559350"/>
                  <a:pt x="1003688" y="568303"/>
                  <a:pt x="996849" y="575516"/>
                </a:cubicBezTo>
                <a:cubicBezTo>
                  <a:pt x="996165" y="575516"/>
                  <a:pt x="996475" y="574956"/>
                  <a:pt x="996849" y="574397"/>
                </a:cubicBezTo>
                <a:lnTo>
                  <a:pt x="996600" y="574397"/>
                </a:lnTo>
                <a:cubicBezTo>
                  <a:pt x="996911" y="573899"/>
                  <a:pt x="997222" y="573526"/>
                  <a:pt x="997533" y="573153"/>
                </a:cubicBezTo>
                <a:cubicBezTo>
                  <a:pt x="998341" y="572158"/>
                  <a:pt x="999087" y="571101"/>
                  <a:pt x="999584" y="569920"/>
                </a:cubicBezTo>
                <a:lnTo>
                  <a:pt x="999584" y="570044"/>
                </a:lnTo>
                <a:cubicBezTo>
                  <a:pt x="1006859" y="561464"/>
                  <a:pt x="1012890" y="551640"/>
                  <a:pt x="1019730" y="542686"/>
                </a:cubicBezTo>
                <a:cubicBezTo>
                  <a:pt x="1020849" y="546293"/>
                  <a:pt x="1016994" y="548717"/>
                  <a:pt x="1015253" y="551018"/>
                </a:cubicBezTo>
                <a:moveTo>
                  <a:pt x="1018052" y="536406"/>
                </a:moveTo>
                <a:cubicBezTo>
                  <a:pt x="1017616" y="537090"/>
                  <a:pt x="1017927" y="538645"/>
                  <a:pt x="1017491" y="539266"/>
                </a:cubicBezTo>
                <a:cubicBezTo>
                  <a:pt x="1017057" y="539826"/>
                  <a:pt x="1015813" y="540634"/>
                  <a:pt x="1015253" y="541443"/>
                </a:cubicBezTo>
                <a:cubicBezTo>
                  <a:pt x="1013264" y="544427"/>
                  <a:pt x="1011460" y="547101"/>
                  <a:pt x="1009098" y="548780"/>
                </a:cubicBezTo>
                <a:cubicBezTo>
                  <a:pt x="1007419" y="548282"/>
                  <a:pt x="1010403" y="547909"/>
                  <a:pt x="1009657" y="546479"/>
                </a:cubicBezTo>
                <a:lnTo>
                  <a:pt x="1009533" y="546479"/>
                </a:lnTo>
                <a:cubicBezTo>
                  <a:pt x="1009533" y="546479"/>
                  <a:pt x="1009595" y="546355"/>
                  <a:pt x="1009657" y="546230"/>
                </a:cubicBezTo>
                <a:cubicBezTo>
                  <a:pt x="1009968" y="545671"/>
                  <a:pt x="1010341" y="545049"/>
                  <a:pt x="1010093" y="544178"/>
                </a:cubicBezTo>
                <a:lnTo>
                  <a:pt x="1010093" y="543992"/>
                </a:lnTo>
                <a:cubicBezTo>
                  <a:pt x="1010093" y="543992"/>
                  <a:pt x="1009657" y="543743"/>
                  <a:pt x="1009657" y="543743"/>
                </a:cubicBezTo>
                <a:cubicBezTo>
                  <a:pt x="1009533" y="543681"/>
                  <a:pt x="1009347" y="543494"/>
                  <a:pt x="1009160" y="543432"/>
                </a:cubicBezTo>
                <a:cubicBezTo>
                  <a:pt x="1010093" y="540572"/>
                  <a:pt x="1011895" y="538458"/>
                  <a:pt x="1014383" y="537152"/>
                </a:cubicBezTo>
                <a:cubicBezTo>
                  <a:pt x="1014445" y="537152"/>
                  <a:pt x="1014507" y="537277"/>
                  <a:pt x="1014569" y="537339"/>
                </a:cubicBezTo>
                <a:cubicBezTo>
                  <a:pt x="1014196" y="538085"/>
                  <a:pt x="1013699" y="538769"/>
                  <a:pt x="1013139" y="539453"/>
                </a:cubicBezTo>
                <a:cubicBezTo>
                  <a:pt x="1012890" y="539826"/>
                  <a:pt x="1012641" y="540199"/>
                  <a:pt x="1012331" y="540572"/>
                </a:cubicBezTo>
                <a:cubicBezTo>
                  <a:pt x="1012144" y="540883"/>
                  <a:pt x="1012207" y="541318"/>
                  <a:pt x="1012518" y="541567"/>
                </a:cubicBezTo>
                <a:cubicBezTo>
                  <a:pt x="1012641" y="541629"/>
                  <a:pt x="1012766" y="541691"/>
                  <a:pt x="1012890" y="541691"/>
                </a:cubicBezTo>
                <a:cubicBezTo>
                  <a:pt x="1013139" y="541691"/>
                  <a:pt x="1013326" y="541567"/>
                  <a:pt x="1013450" y="541380"/>
                </a:cubicBezTo>
                <a:cubicBezTo>
                  <a:pt x="1013699" y="541007"/>
                  <a:pt x="1013948" y="540634"/>
                  <a:pt x="1014196" y="540323"/>
                </a:cubicBezTo>
                <a:cubicBezTo>
                  <a:pt x="1014818" y="539515"/>
                  <a:pt x="1015440" y="538645"/>
                  <a:pt x="1015875" y="537712"/>
                </a:cubicBezTo>
                <a:lnTo>
                  <a:pt x="1015999" y="537463"/>
                </a:lnTo>
                <a:lnTo>
                  <a:pt x="1015875" y="537152"/>
                </a:lnTo>
                <a:cubicBezTo>
                  <a:pt x="1015689" y="536593"/>
                  <a:pt x="1015378" y="536282"/>
                  <a:pt x="1015004" y="536033"/>
                </a:cubicBezTo>
                <a:lnTo>
                  <a:pt x="1015004" y="536033"/>
                </a:lnTo>
                <a:cubicBezTo>
                  <a:pt x="1015129" y="533919"/>
                  <a:pt x="1016745" y="533297"/>
                  <a:pt x="1017243" y="531556"/>
                </a:cubicBezTo>
                <a:cubicBezTo>
                  <a:pt x="1018052" y="532178"/>
                  <a:pt x="1017803" y="533981"/>
                  <a:pt x="1020041" y="533173"/>
                </a:cubicBezTo>
                <a:cubicBezTo>
                  <a:pt x="1021471" y="535349"/>
                  <a:pt x="1018673" y="535225"/>
                  <a:pt x="1017803" y="536531"/>
                </a:cubicBezTo>
                <a:moveTo>
                  <a:pt x="1022963" y="579184"/>
                </a:moveTo>
                <a:lnTo>
                  <a:pt x="1023088" y="578873"/>
                </a:lnTo>
                <a:cubicBezTo>
                  <a:pt x="1023647" y="578127"/>
                  <a:pt x="1024020" y="577195"/>
                  <a:pt x="1024767" y="576697"/>
                </a:cubicBezTo>
                <a:lnTo>
                  <a:pt x="1024953" y="576697"/>
                </a:lnTo>
                <a:cubicBezTo>
                  <a:pt x="1024704" y="577630"/>
                  <a:pt x="1024083" y="578438"/>
                  <a:pt x="1022963" y="579184"/>
                </a:cubicBezTo>
                <a:moveTo>
                  <a:pt x="1029740" y="519681"/>
                </a:moveTo>
                <a:cubicBezTo>
                  <a:pt x="1029243" y="523100"/>
                  <a:pt x="1027129" y="524903"/>
                  <a:pt x="1024704" y="526396"/>
                </a:cubicBezTo>
                <a:cubicBezTo>
                  <a:pt x="1023523" y="528075"/>
                  <a:pt x="1022839" y="530126"/>
                  <a:pt x="1020787" y="530872"/>
                </a:cubicBezTo>
                <a:cubicBezTo>
                  <a:pt x="1022217" y="528572"/>
                  <a:pt x="1021844" y="526955"/>
                  <a:pt x="1022466" y="524779"/>
                </a:cubicBezTo>
                <a:cubicBezTo>
                  <a:pt x="1023399" y="524779"/>
                  <a:pt x="1022776" y="526271"/>
                  <a:pt x="1023585" y="526396"/>
                </a:cubicBezTo>
                <a:cubicBezTo>
                  <a:pt x="1025139" y="524406"/>
                  <a:pt x="1026010" y="521795"/>
                  <a:pt x="1027813" y="519991"/>
                </a:cubicBezTo>
                <a:cubicBezTo>
                  <a:pt x="1028186" y="519805"/>
                  <a:pt x="1028497" y="519681"/>
                  <a:pt x="1028808" y="519618"/>
                </a:cubicBezTo>
                <a:lnTo>
                  <a:pt x="1028994" y="519618"/>
                </a:lnTo>
                <a:cubicBezTo>
                  <a:pt x="1028994" y="519618"/>
                  <a:pt x="1029056" y="519432"/>
                  <a:pt x="1029056" y="519432"/>
                </a:cubicBezTo>
                <a:cubicBezTo>
                  <a:pt x="1029119" y="519307"/>
                  <a:pt x="1029181" y="519183"/>
                  <a:pt x="1029243" y="519059"/>
                </a:cubicBezTo>
                <a:cubicBezTo>
                  <a:pt x="1029305" y="518872"/>
                  <a:pt x="1029243" y="518686"/>
                  <a:pt x="1029056" y="518623"/>
                </a:cubicBezTo>
                <a:cubicBezTo>
                  <a:pt x="1028870" y="518561"/>
                  <a:pt x="1028684" y="518623"/>
                  <a:pt x="1028621" y="518810"/>
                </a:cubicBezTo>
                <a:cubicBezTo>
                  <a:pt x="1028621" y="518872"/>
                  <a:pt x="1028559" y="518934"/>
                  <a:pt x="1028497" y="519059"/>
                </a:cubicBezTo>
                <a:cubicBezTo>
                  <a:pt x="1028186" y="519121"/>
                  <a:pt x="1027875" y="519245"/>
                  <a:pt x="1027502" y="519432"/>
                </a:cubicBezTo>
                <a:lnTo>
                  <a:pt x="1027502" y="519245"/>
                </a:lnTo>
                <a:cubicBezTo>
                  <a:pt x="1029181" y="513338"/>
                  <a:pt x="1031730" y="508178"/>
                  <a:pt x="1036456" y="505318"/>
                </a:cubicBezTo>
                <a:cubicBezTo>
                  <a:pt x="1037699" y="497856"/>
                  <a:pt x="1042736" y="494126"/>
                  <a:pt x="1046529" y="489151"/>
                </a:cubicBezTo>
                <a:lnTo>
                  <a:pt x="1046591" y="489151"/>
                </a:lnTo>
                <a:cubicBezTo>
                  <a:pt x="1046591" y="489151"/>
                  <a:pt x="1046466" y="489338"/>
                  <a:pt x="1046466" y="489462"/>
                </a:cubicBezTo>
                <a:lnTo>
                  <a:pt x="1046466" y="490830"/>
                </a:lnTo>
                <a:cubicBezTo>
                  <a:pt x="1046466" y="491328"/>
                  <a:pt x="1046839" y="491701"/>
                  <a:pt x="1047337" y="491701"/>
                </a:cubicBezTo>
                <a:cubicBezTo>
                  <a:pt x="1047834" y="491701"/>
                  <a:pt x="1048208" y="491328"/>
                  <a:pt x="1048208" y="490830"/>
                </a:cubicBezTo>
                <a:lnTo>
                  <a:pt x="1048208" y="489462"/>
                </a:lnTo>
                <a:cubicBezTo>
                  <a:pt x="1048208" y="489462"/>
                  <a:pt x="1048208" y="489462"/>
                  <a:pt x="1048208" y="489462"/>
                </a:cubicBezTo>
                <a:lnTo>
                  <a:pt x="1048208" y="489214"/>
                </a:lnTo>
                <a:cubicBezTo>
                  <a:pt x="1049264" y="489089"/>
                  <a:pt x="1049451" y="489898"/>
                  <a:pt x="1050446" y="489835"/>
                </a:cubicBezTo>
                <a:cubicBezTo>
                  <a:pt x="1051067" y="488716"/>
                  <a:pt x="1051814" y="487846"/>
                  <a:pt x="1052125" y="486478"/>
                </a:cubicBezTo>
                <a:lnTo>
                  <a:pt x="1051938" y="486478"/>
                </a:lnTo>
                <a:cubicBezTo>
                  <a:pt x="1052373" y="485607"/>
                  <a:pt x="1053057" y="484861"/>
                  <a:pt x="1053804" y="484115"/>
                </a:cubicBezTo>
                <a:cubicBezTo>
                  <a:pt x="1054611" y="483307"/>
                  <a:pt x="1055482" y="482436"/>
                  <a:pt x="1055980" y="481255"/>
                </a:cubicBezTo>
                <a:lnTo>
                  <a:pt x="1055980" y="481379"/>
                </a:lnTo>
                <a:cubicBezTo>
                  <a:pt x="1058715" y="480757"/>
                  <a:pt x="1058156" y="476965"/>
                  <a:pt x="1060891" y="476467"/>
                </a:cubicBezTo>
                <a:lnTo>
                  <a:pt x="1061016" y="476592"/>
                </a:lnTo>
                <a:cubicBezTo>
                  <a:pt x="1058342" y="484550"/>
                  <a:pt x="1052000" y="489027"/>
                  <a:pt x="1048208" y="495929"/>
                </a:cubicBezTo>
                <a:cubicBezTo>
                  <a:pt x="1047524" y="496053"/>
                  <a:pt x="1046591" y="495867"/>
                  <a:pt x="1046529" y="496551"/>
                </a:cubicBezTo>
                <a:cubicBezTo>
                  <a:pt x="1045907" y="496426"/>
                  <a:pt x="1045907" y="495618"/>
                  <a:pt x="1045969" y="494810"/>
                </a:cubicBezTo>
                <a:cubicBezTo>
                  <a:pt x="1044166" y="496177"/>
                  <a:pt x="1042052" y="497234"/>
                  <a:pt x="1040373" y="498727"/>
                </a:cubicBezTo>
                <a:cubicBezTo>
                  <a:pt x="1039689" y="500592"/>
                  <a:pt x="1042176" y="499162"/>
                  <a:pt x="1041492" y="501027"/>
                </a:cubicBezTo>
                <a:cubicBezTo>
                  <a:pt x="1042736" y="500530"/>
                  <a:pt x="1043669" y="499846"/>
                  <a:pt x="1045409" y="499846"/>
                </a:cubicBezTo>
                <a:cubicBezTo>
                  <a:pt x="1039937" y="506312"/>
                  <a:pt x="1037078" y="515328"/>
                  <a:pt x="1029802" y="519929"/>
                </a:cubicBezTo>
                <a:moveTo>
                  <a:pt x="1052063" y="497421"/>
                </a:moveTo>
                <a:cubicBezTo>
                  <a:pt x="1048393" y="505628"/>
                  <a:pt x="1043295" y="512406"/>
                  <a:pt x="1037015" y="518064"/>
                </a:cubicBezTo>
                <a:cubicBezTo>
                  <a:pt x="1043979" y="507680"/>
                  <a:pt x="1051130" y="497545"/>
                  <a:pt x="1058777" y="487846"/>
                </a:cubicBezTo>
                <a:cubicBezTo>
                  <a:pt x="1058591" y="490892"/>
                  <a:pt x="1055731" y="495991"/>
                  <a:pt x="1052063" y="497421"/>
                </a:cubicBezTo>
                <a:moveTo>
                  <a:pt x="1065492" y="480633"/>
                </a:moveTo>
                <a:cubicBezTo>
                  <a:pt x="1064000" y="482747"/>
                  <a:pt x="1063254" y="486478"/>
                  <a:pt x="1060456" y="486291"/>
                </a:cubicBezTo>
                <a:cubicBezTo>
                  <a:pt x="1062135" y="481566"/>
                  <a:pt x="1066052" y="479141"/>
                  <a:pt x="1068291" y="475099"/>
                </a:cubicBezTo>
                <a:cubicBezTo>
                  <a:pt x="1070529" y="476529"/>
                  <a:pt x="1066674" y="479016"/>
                  <a:pt x="1065492" y="480695"/>
                </a:cubicBezTo>
                <a:moveTo>
                  <a:pt x="1081659" y="457192"/>
                </a:moveTo>
                <a:cubicBezTo>
                  <a:pt x="1083960" y="453772"/>
                  <a:pt x="1086385" y="450353"/>
                  <a:pt x="1089431" y="447182"/>
                </a:cubicBezTo>
                <a:cubicBezTo>
                  <a:pt x="1089556" y="447244"/>
                  <a:pt x="1089679" y="447306"/>
                  <a:pt x="1089804" y="447368"/>
                </a:cubicBezTo>
                <a:cubicBezTo>
                  <a:pt x="1088933" y="448176"/>
                  <a:pt x="1086819" y="450539"/>
                  <a:pt x="1081659" y="457192"/>
                </a:cubicBezTo>
                <a:moveTo>
                  <a:pt x="1090612" y="446000"/>
                </a:moveTo>
                <a:cubicBezTo>
                  <a:pt x="1090612" y="446000"/>
                  <a:pt x="1090177" y="445565"/>
                  <a:pt x="1090053" y="445441"/>
                </a:cubicBezTo>
                <a:cubicBezTo>
                  <a:pt x="1090053" y="445503"/>
                  <a:pt x="1089928" y="445565"/>
                  <a:pt x="1089866" y="445627"/>
                </a:cubicBezTo>
                <a:cubicBezTo>
                  <a:pt x="1089866" y="445814"/>
                  <a:pt x="1090053" y="446000"/>
                  <a:pt x="1090053" y="446000"/>
                </a:cubicBezTo>
                <a:lnTo>
                  <a:pt x="1090053" y="446000"/>
                </a:lnTo>
                <a:cubicBezTo>
                  <a:pt x="1090053" y="446000"/>
                  <a:pt x="1089804" y="445938"/>
                  <a:pt x="1089679" y="445814"/>
                </a:cubicBezTo>
                <a:cubicBezTo>
                  <a:pt x="1089679" y="445752"/>
                  <a:pt x="1089804" y="445689"/>
                  <a:pt x="1089866" y="445627"/>
                </a:cubicBezTo>
                <a:cubicBezTo>
                  <a:pt x="1089804" y="445378"/>
                  <a:pt x="1089742" y="445192"/>
                  <a:pt x="1090053" y="445441"/>
                </a:cubicBezTo>
                <a:cubicBezTo>
                  <a:pt x="1090612" y="444695"/>
                  <a:pt x="1091483" y="443389"/>
                  <a:pt x="1092850" y="441026"/>
                </a:cubicBezTo>
                <a:lnTo>
                  <a:pt x="1094529" y="441026"/>
                </a:lnTo>
                <a:cubicBezTo>
                  <a:pt x="1094529" y="444011"/>
                  <a:pt x="1092229" y="444695"/>
                  <a:pt x="1090612" y="446000"/>
                </a:cubicBezTo>
                <a:moveTo>
                  <a:pt x="1099566" y="433130"/>
                </a:moveTo>
                <a:cubicBezTo>
                  <a:pt x="1102488" y="426725"/>
                  <a:pt x="1107524" y="422497"/>
                  <a:pt x="1111318" y="417026"/>
                </a:cubicBezTo>
                <a:cubicBezTo>
                  <a:pt x="1110758" y="421440"/>
                  <a:pt x="1104105" y="429959"/>
                  <a:pt x="1099566" y="433130"/>
                </a:cubicBezTo>
                <a:moveTo>
                  <a:pt x="1117970" y="410310"/>
                </a:moveTo>
                <a:cubicBezTo>
                  <a:pt x="1116789" y="411865"/>
                  <a:pt x="1115048" y="414974"/>
                  <a:pt x="1112934" y="414725"/>
                </a:cubicBezTo>
                <a:cubicBezTo>
                  <a:pt x="1115234" y="411243"/>
                  <a:pt x="1118282" y="408569"/>
                  <a:pt x="1120209" y="404652"/>
                </a:cubicBezTo>
                <a:cubicBezTo>
                  <a:pt x="1122137" y="405709"/>
                  <a:pt x="1119214" y="408632"/>
                  <a:pt x="1117970" y="410310"/>
                </a:cubicBezTo>
                <a:moveTo>
                  <a:pt x="1133018" y="380154"/>
                </a:moveTo>
                <a:cubicBezTo>
                  <a:pt x="1128976" y="388921"/>
                  <a:pt x="1121204" y="395077"/>
                  <a:pt x="1116292" y="403098"/>
                </a:cubicBezTo>
                <a:cubicBezTo>
                  <a:pt x="1114302" y="406269"/>
                  <a:pt x="1113556" y="409005"/>
                  <a:pt x="1110695" y="410870"/>
                </a:cubicBezTo>
                <a:lnTo>
                  <a:pt x="1110695" y="413171"/>
                </a:lnTo>
                <a:cubicBezTo>
                  <a:pt x="1101929" y="421565"/>
                  <a:pt x="1096457" y="433067"/>
                  <a:pt x="1087815" y="441648"/>
                </a:cubicBezTo>
                <a:cubicBezTo>
                  <a:pt x="1086944" y="446622"/>
                  <a:pt x="1083089" y="449358"/>
                  <a:pt x="1080539" y="452280"/>
                </a:cubicBezTo>
                <a:cubicBezTo>
                  <a:pt x="1078114" y="454954"/>
                  <a:pt x="1077244" y="458933"/>
                  <a:pt x="1073825" y="458995"/>
                </a:cubicBezTo>
                <a:cubicBezTo>
                  <a:pt x="1073762" y="462664"/>
                  <a:pt x="1072146" y="464716"/>
                  <a:pt x="1068788" y="465151"/>
                </a:cubicBezTo>
                <a:cubicBezTo>
                  <a:pt x="1068726" y="469006"/>
                  <a:pt x="1066736" y="470933"/>
                  <a:pt x="1063752" y="471804"/>
                </a:cubicBezTo>
                <a:cubicBezTo>
                  <a:pt x="1063068" y="470374"/>
                  <a:pt x="1066425" y="470374"/>
                  <a:pt x="1063752" y="470125"/>
                </a:cubicBezTo>
                <a:cubicBezTo>
                  <a:pt x="1064000" y="468819"/>
                  <a:pt x="1068540" y="466768"/>
                  <a:pt x="1065431" y="465711"/>
                </a:cubicBezTo>
                <a:cubicBezTo>
                  <a:pt x="1065741" y="464529"/>
                  <a:pt x="1066301" y="464467"/>
                  <a:pt x="1067109" y="465151"/>
                </a:cubicBezTo>
                <a:cubicBezTo>
                  <a:pt x="1067855" y="464653"/>
                  <a:pt x="1065990" y="464032"/>
                  <a:pt x="1066985" y="462602"/>
                </a:cubicBezTo>
                <a:cubicBezTo>
                  <a:pt x="1067171" y="462477"/>
                  <a:pt x="1067296" y="462415"/>
                  <a:pt x="1067482" y="462415"/>
                </a:cubicBezTo>
                <a:cubicBezTo>
                  <a:pt x="1067669" y="462415"/>
                  <a:pt x="1067794" y="462166"/>
                  <a:pt x="1067794" y="461980"/>
                </a:cubicBezTo>
                <a:cubicBezTo>
                  <a:pt x="1067794" y="461793"/>
                  <a:pt x="1067607" y="461669"/>
                  <a:pt x="1067358" y="461669"/>
                </a:cubicBezTo>
                <a:cubicBezTo>
                  <a:pt x="1067047" y="461669"/>
                  <a:pt x="1066736" y="461856"/>
                  <a:pt x="1066487" y="462042"/>
                </a:cubicBezTo>
                <a:lnTo>
                  <a:pt x="1066612" y="461793"/>
                </a:lnTo>
                <a:cubicBezTo>
                  <a:pt x="1070405" y="455638"/>
                  <a:pt x="1073576" y="448923"/>
                  <a:pt x="1079980" y="445565"/>
                </a:cubicBezTo>
                <a:cubicBezTo>
                  <a:pt x="1080291" y="443078"/>
                  <a:pt x="1081597" y="441648"/>
                  <a:pt x="1083897" y="441150"/>
                </a:cubicBezTo>
                <a:lnTo>
                  <a:pt x="1083897" y="440964"/>
                </a:lnTo>
                <a:cubicBezTo>
                  <a:pt x="1083897" y="440964"/>
                  <a:pt x="1083897" y="440964"/>
                  <a:pt x="1083960" y="440964"/>
                </a:cubicBezTo>
                <a:cubicBezTo>
                  <a:pt x="1087193" y="440964"/>
                  <a:pt x="1088933" y="437979"/>
                  <a:pt x="1090425" y="435306"/>
                </a:cubicBezTo>
                <a:cubicBezTo>
                  <a:pt x="1090986" y="434311"/>
                  <a:pt x="1091545" y="433316"/>
                  <a:pt x="1092167" y="432570"/>
                </a:cubicBezTo>
                <a:lnTo>
                  <a:pt x="1092291" y="432694"/>
                </a:lnTo>
                <a:cubicBezTo>
                  <a:pt x="1094841" y="430767"/>
                  <a:pt x="1096457" y="428093"/>
                  <a:pt x="1097825" y="424984"/>
                </a:cubicBezTo>
                <a:cubicBezTo>
                  <a:pt x="1098384" y="423989"/>
                  <a:pt x="1099130" y="423181"/>
                  <a:pt x="1099939" y="422311"/>
                </a:cubicBezTo>
                <a:cubicBezTo>
                  <a:pt x="1100934" y="421254"/>
                  <a:pt x="1101929" y="420134"/>
                  <a:pt x="1102551" y="418767"/>
                </a:cubicBezTo>
                <a:cubicBezTo>
                  <a:pt x="1102675" y="418518"/>
                  <a:pt x="1102551" y="418145"/>
                  <a:pt x="1102302" y="418020"/>
                </a:cubicBezTo>
                <a:cubicBezTo>
                  <a:pt x="1102053" y="417896"/>
                  <a:pt x="1101680" y="418020"/>
                  <a:pt x="1101555" y="418269"/>
                </a:cubicBezTo>
                <a:cubicBezTo>
                  <a:pt x="1100996" y="419513"/>
                  <a:pt x="1100063" y="420508"/>
                  <a:pt x="1099130" y="421565"/>
                </a:cubicBezTo>
                <a:cubicBezTo>
                  <a:pt x="1098322" y="422497"/>
                  <a:pt x="1097452" y="423430"/>
                  <a:pt x="1096830" y="424549"/>
                </a:cubicBezTo>
                <a:lnTo>
                  <a:pt x="1096830" y="424363"/>
                </a:lnTo>
                <a:cubicBezTo>
                  <a:pt x="1096084" y="424611"/>
                  <a:pt x="1095524" y="424922"/>
                  <a:pt x="1095089" y="425420"/>
                </a:cubicBezTo>
                <a:cubicBezTo>
                  <a:pt x="1093846" y="421005"/>
                  <a:pt x="1100063" y="419264"/>
                  <a:pt x="1102364" y="416528"/>
                </a:cubicBezTo>
                <a:cubicBezTo>
                  <a:pt x="1100685" y="412735"/>
                  <a:pt x="1104167" y="410373"/>
                  <a:pt x="1106281" y="408632"/>
                </a:cubicBezTo>
                <a:cubicBezTo>
                  <a:pt x="1108084" y="409067"/>
                  <a:pt x="1107338" y="410497"/>
                  <a:pt x="1107960" y="410870"/>
                </a:cubicBezTo>
                <a:cubicBezTo>
                  <a:pt x="1111877" y="408632"/>
                  <a:pt x="1113369" y="403968"/>
                  <a:pt x="1116167" y="400611"/>
                </a:cubicBezTo>
                <a:cubicBezTo>
                  <a:pt x="1116354" y="400611"/>
                  <a:pt x="1116478" y="400549"/>
                  <a:pt x="1116603" y="400424"/>
                </a:cubicBezTo>
                <a:cubicBezTo>
                  <a:pt x="1116975" y="399927"/>
                  <a:pt x="1117349" y="399492"/>
                  <a:pt x="1117784" y="398994"/>
                </a:cubicBezTo>
                <a:cubicBezTo>
                  <a:pt x="1118468" y="398248"/>
                  <a:pt x="1119151" y="397377"/>
                  <a:pt x="1119712" y="396383"/>
                </a:cubicBezTo>
                <a:lnTo>
                  <a:pt x="1119712" y="396383"/>
                </a:lnTo>
                <a:cubicBezTo>
                  <a:pt x="1121701" y="394580"/>
                  <a:pt x="1123006" y="392155"/>
                  <a:pt x="1121390" y="389667"/>
                </a:cubicBezTo>
                <a:cubicBezTo>
                  <a:pt x="1127484" y="392528"/>
                  <a:pt x="1123255" y="383139"/>
                  <a:pt x="1126426" y="380714"/>
                </a:cubicBezTo>
                <a:cubicBezTo>
                  <a:pt x="1129722" y="380838"/>
                  <a:pt x="1130717" y="381398"/>
                  <a:pt x="1132457" y="379719"/>
                </a:cubicBezTo>
                <a:lnTo>
                  <a:pt x="1133080" y="380030"/>
                </a:lnTo>
                <a:cubicBezTo>
                  <a:pt x="1133080" y="380030"/>
                  <a:pt x="1133141" y="380030"/>
                  <a:pt x="1133204" y="380030"/>
                </a:cubicBezTo>
                <a:lnTo>
                  <a:pt x="1133204" y="380154"/>
                </a:lnTo>
                <a:close/>
                <a:moveTo>
                  <a:pt x="1153101" y="357211"/>
                </a:moveTo>
                <a:cubicBezTo>
                  <a:pt x="1146385" y="364175"/>
                  <a:pt x="1141784" y="373315"/>
                  <a:pt x="1133141" y="378413"/>
                </a:cubicBezTo>
                <a:lnTo>
                  <a:pt x="1133080" y="378413"/>
                </a:lnTo>
                <a:cubicBezTo>
                  <a:pt x="1134385" y="375802"/>
                  <a:pt x="1133204" y="376051"/>
                  <a:pt x="1133018" y="372880"/>
                </a:cubicBezTo>
                <a:lnTo>
                  <a:pt x="1134696" y="372880"/>
                </a:lnTo>
                <a:cubicBezTo>
                  <a:pt x="1134074" y="368278"/>
                  <a:pt x="1139111" y="365232"/>
                  <a:pt x="1141225" y="361501"/>
                </a:cubicBezTo>
                <a:cubicBezTo>
                  <a:pt x="1141411" y="360631"/>
                  <a:pt x="1142095" y="359698"/>
                  <a:pt x="1142095" y="359698"/>
                </a:cubicBezTo>
                <a:cubicBezTo>
                  <a:pt x="1142095" y="359698"/>
                  <a:pt x="1142966" y="358517"/>
                  <a:pt x="1143650" y="357460"/>
                </a:cubicBezTo>
                <a:cubicBezTo>
                  <a:pt x="1144334" y="356465"/>
                  <a:pt x="1143650" y="357460"/>
                  <a:pt x="1146199" y="355221"/>
                </a:cubicBezTo>
                <a:cubicBezTo>
                  <a:pt x="1148810" y="352983"/>
                  <a:pt x="1146572" y="353356"/>
                  <a:pt x="1147256" y="351988"/>
                </a:cubicBezTo>
                <a:cubicBezTo>
                  <a:pt x="1147940" y="350620"/>
                  <a:pt x="1147754" y="351117"/>
                  <a:pt x="1148810" y="350247"/>
                </a:cubicBezTo>
                <a:cubicBezTo>
                  <a:pt x="1149805" y="349377"/>
                  <a:pt x="1150489" y="347822"/>
                  <a:pt x="1150489" y="346454"/>
                </a:cubicBezTo>
                <a:cubicBezTo>
                  <a:pt x="1150489" y="345086"/>
                  <a:pt x="1151546" y="345086"/>
                  <a:pt x="1153473" y="344589"/>
                </a:cubicBezTo>
                <a:cubicBezTo>
                  <a:pt x="1155339" y="344029"/>
                  <a:pt x="1153473" y="344589"/>
                  <a:pt x="1153598" y="343034"/>
                </a:cubicBezTo>
                <a:cubicBezTo>
                  <a:pt x="1153785" y="341480"/>
                  <a:pt x="1154469" y="341480"/>
                  <a:pt x="1156396" y="341107"/>
                </a:cubicBezTo>
                <a:cubicBezTo>
                  <a:pt x="1158261" y="340796"/>
                  <a:pt x="1157951" y="339552"/>
                  <a:pt x="1158945" y="337501"/>
                </a:cubicBezTo>
                <a:cubicBezTo>
                  <a:pt x="1160002" y="335449"/>
                  <a:pt x="1161183" y="334267"/>
                  <a:pt x="1161744" y="333708"/>
                </a:cubicBezTo>
                <a:cubicBezTo>
                  <a:pt x="1162241" y="333210"/>
                  <a:pt x="1165101" y="329853"/>
                  <a:pt x="1167091" y="327614"/>
                </a:cubicBezTo>
                <a:cubicBezTo>
                  <a:pt x="1166282" y="328920"/>
                  <a:pt x="1165784" y="330164"/>
                  <a:pt x="1166033" y="331532"/>
                </a:cubicBezTo>
                <a:cubicBezTo>
                  <a:pt x="1166469" y="330785"/>
                  <a:pt x="1167028" y="329915"/>
                  <a:pt x="1167775" y="328858"/>
                </a:cubicBezTo>
                <a:cubicBezTo>
                  <a:pt x="1167712" y="328982"/>
                  <a:pt x="1167650" y="329107"/>
                  <a:pt x="1167588" y="329231"/>
                </a:cubicBezTo>
                <a:cubicBezTo>
                  <a:pt x="1166345" y="331842"/>
                  <a:pt x="1166033" y="331469"/>
                  <a:pt x="1164976" y="333521"/>
                </a:cubicBezTo>
                <a:cubicBezTo>
                  <a:pt x="1163982" y="335573"/>
                  <a:pt x="1164479" y="334765"/>
                  <a:pt x="1162054" y="337501"/>
                </a:cubicBezTo>
                <a:cubicBezTo>
                  <a:pt x="1159629" y="340236"/>
                  <a:pt x="1160313" y="338371"/>
                  <a:pt x="1160500" y="339926"/>
                </a:cubicBezTo>
                <a:cubicBezTo>
                  <a:pt x="1160562" y="340672"/>
                  <a:pt x="1160935" y="340858"/>
                  <a:pt x="1161121" y="341045"/>
                </a:cubicBezTo>
                <a:cubicBezTo>
                  <a:pt x="1161557" y="340423"/>
                  <a:pt x="1162116" y="339863"/>
                  <a:pt x="1162676" y="339304"/>
                </a:cubicBezTo>
                <a:cubicBezTo>
                  <a:pt x="1161681" y="345211"/>
                  <a:pt x="1155028" y="350309"/>
                  <a:pt x="1153163" y="357149"/>
                </a:cubicBezTo>
                <a:moveTo>
                  <a:pt x="1147505" y="795313"/>
                </a:moveTo>
                <a:cubicBezTo>
                  <a:pt x="1147070" y="796681"/>
                  <a:pt x="1146634" y="796992"/>
                  <a:pt x="1146572" y="797427"/>
                </a:cubicBezTo>
                <a:cubicBezTo>
                  <a:pt x="1146447" y="797862"/>
                  <a:pt x="1146137" y="798546"/>
                  <a:pt x="1146323" y="798982"/>
                </a:cubicBezTo>
                <a:cubicBezTo>
                  <a:pt x="1146447" y="799417"/>
                  <a:pt x="1146821" y="800225"/>
                  <a:pt x="1146696" y="800971"/>
                </a:cubicBezTo>
                <a:cubicBezTo>
                  <a:pt x="1146634" y="801780"/>
                  <a:pt x="1146447" y="803272"/>
                  <a:pt x="1146385" y="804329"/>
                </a:cubicBezTo>
                <a:cubicBezTo>
                  <a:pt x="1146323" y="805386"/>
                  <a:pt x="1146012" y="808308"/>
                  <a:pt x="1146012" y="808308"/>
                </a:cubicBezTo>
                <a:cubicBezTo>
                  <a:pt x="1146012" y="808308"/>
                  <a:pt x="1146137" y="811417"/>
                  <a:pt x="1146634" y="812785"/>
                </a:cubicBezTo>
                <a:cubicBezTo>
                  <a:pt x="1147131" y="814153"/>
                  <a:pt x="1146634" y="815210"/>
                  <a:pt x="1146572" y="815894"/>
                </a:cubicBezTo>
                <a:cubicBezTo>
                  <a:pt x="1146447" y="816578"/>
                  <a:pt x="1146199" y="817759"/>
                  <a:pt x="1146447" y="819003"/>
                </a:cubicBezTo>
                <a:cubicBezTo>
                  <a:pt x="1146696" y="820184"/>
                  <a:pt x="1146696" y="821241"/>
                  <a:pt x="1146447" y="822858"/>
                </a:cubicBezTo>
                <a:cubicBezTo>
                  <a:pt x="1146199" y="824474"/>
                  <a:pt x="1145950" y="825967"/>
                  <a:pt x="1146012" y="827024"/>
                </a:cubicBezTo>
                <a:cubicBezTo>
                  <a:pt x="1146137" y="828018"/>
                  <a:pt x="1146012" y="831314"/>
                  <a:pt x="1146012" y="831314"/>
                </a:cubicBezTo>
                <a:cubicBezTo>
                  <a:pt x="1146012" y="831314"/>
                  <a:pt x="1144831" y="822360"/>
                  <a:pt x="1144893" y="818692"/>
                </a:cubicBezTo>
                <a:cubicBezTo>
                  <a:pt x="1145017" y="815023"/>
                  <a:pt x="1145453" y="813345"/>
                  <a:pt x="1144893" y="811790"/>
                </a:cubicBezTo>
                <a:cubicBezTo>
                  <a:pt x="1144271" y="810236"/>
                  <a:pt x="1144520" y="810360"/>
                  <a:pt x="1144520" y="808806"/>
                </a:cubicBezTo>
                <a:cubicBezTo>
                  <a:pt x="1144520" y="807251"/>
                  <a:pt x="1144645" y="806381"/>
                  <a:pt x="1144520" y="805199"/>
                </a:cubicBezTo>
                <a:cubicBezTo>
                  <a:pt x="1144458" y="803956"/>
                  <a:pt x="1144458" y="803085"/>
                  <a:pt x="1144396" y="802215"/>
                </a:cubicBezTo>
                <a:cubicBezTo>
                  <a:pt x="1144271" y="801406"/>
                  <a:pt x="1144520" y="800412"/>
                  <a:pt x="1144520" y="799914"/>
                </a:cubicBezTo>
                <a:lnTo>
                  <a:pt x="1144520" y="797489"/>
                </a:lnTo>
                <a:cubicBezTo>
                  <a:pt x="1144520" y="796308"/>
                  <a:pt x="1144955" y="795002"/>
                  <a:pt x="1144645" y="794070"/>
                </a:cubicBezTo>
                <a:cubicBezTo>
                  <a:pt x="1144271" y="793137"/>
                  <a:pt x="1144396" y="791831"/>
                  <a:pt x="1144396" y="791272"/>
                </a:cubicBezTo>
                <a:cubicBezTo>
                  <a:pt x="1144396" y="790774"/>
                  <a:pt x="1144520" y="789158"/>
                  <a:pt x="1144645" y="788287"/>
                </a:cubicBezTo>
                <a:cubicBezTo>
                  <a:pt x="1144707" y="787417"/>
                  <a:pt x="1144209" y="787852"/>
                  <a:pt x="1144831" y="786919"/>
                </a:cubicBezTo>
                <a:cubicBezTo>
                  <a:pt x="1145391" y="785987"/>
                  <a:pt x="1145515" y="785676"/>
                  <a:pt x="1145142" y="784867"/>
                </a:cubicBezTo>
                <a:cubicBezTo>
                  <a:pt x="1144831" y="783997"/>
                  <a:pt x="1144893" y="783313"/>
                  <a:pt x="1145080" y="782878"/>
                </a:cubicBezTo>
                <a:cubicBezTo>
                  <a:pt x="1145266" y="782442"/>
                  <a:pt x="1146510" y="782318"/>
                  <a:pt x="1146634" y="782878"/>
                </a:cubicBezTo>
                <a:cubicBezTo>
                  <a:pt x="1146696" y="783189"/>
                  <a:pt x="1147070" y="784681"/>
                  <a:pt x="1146696" y="785551"/>
                </a:cubicBezTo>
                <a:cubicBezTo>
                  <a:pt x="1146385" y="786422"/>
                  <a:pt x="1146510" y="786795"/>
                  <a:pt x="1146696" y="788101"/>
                </a:cubicBezTo>
                <a:cubicBezTo>
                  <a:pt x="1146883" y="789406"/>
                  <a:pt x="1146696" y="788474"/>
                  <a:pt x="1146696" y="790152"/>
                </a:cubicBezTo>
                <a:cubicBezTo>
                  <a:pt x="1146696" y="791831"/>
                  <a:pt x="1146883" y="792515"/>
                  <a:pt x="1146696" y="793261"/>
                </a:cubicBezTo>
                <a:cubicBezTo>
                  <a:pt x="1146510" y="794070"/>
                  <a:pt x="1146261" y="794505"/>
                  <a:pt x="1146696" y="794567"/>
                </a:cubicBezTo>
                <a:cubicBezTo>
                  <a:pt x="1147131" y="794691"/>
                  <a:pt x="1148002" y="793945"/>
                  <a:pt x="1147567" y="795375"/>
                </a:cubicBezTo>
                <a:moveTo>
                  <a:pt x="1145329" y="773178"/>
                </a:moveTo>
                <a:cubicBezTo>
                  <a:pt x="1147442" y="772681"/>
                  <a:pt x="1147318" y="775665"/>
                  <a:pt x="1146447" y="776536"/>
                </a:cubicBezTo>
                <a:cubicBezTo>
                  <a:pt x="1145017" y="776473"/>
                  <a:pt x="1145329" y="774608"/>
                  <a:pt x="1145329" y="773178"/>
                </a:cubicBezTo>
                <a:moveTo>
                  <a:pt x="1149121" y="752535"/>
                </a:moveTo>
                <a:cubicBezTo>
                  <a:pt x="1148935" y="753530"/>
                  <a:pt x="1148686" y="754836"/>
                  <a:pt x="1148810" y="755768"/>
                </a:cubicBezTo>
                <a:cubicBezTo>
                  <a:pt x="1148935" y="756639"/>
                  <a:pt x="1148810" y="757447"/>
                  <a:pt x="1148810" y="757820"/>
                </a:cubicBezTo>
                <a:cubicBezTo>
                  <a:pt x="1148810" y="758193"/>
                  <a:pt x="1148437" y="759996"/>
                  <a:pt x="1148313" y="761053"/>
                </a:cubicBezTo>
                <a:cubicBezTo>
                  <a:pt x="1148189" y="762048"/>
                  <a:pt x="1147691" y="764038"/>
                  <a:pt x="1147691" y="765157"/>
                </a:cubicBezTo>
                <a:cubicBezTo>
                  <a:pt x="1147691" y="766338"/>
                  <a:pt x="1146510" y="768515"/>
                  <a:pt x="1146261" y="768017"/>
                </a:cubicBezTo>
                <a:cubicBezTo>
                  <a:pt x="1146012" y="767520"/>
                  <a:pt x="1145764" y="766090"/>
                  <a:pt x="1145764" y="764287"/>
                </a:cubicBezTo>
                <a:cubicBezTo>
                  <a:pt x="1145764" y="762483"/>
                  <a:pt x="1145080" y="762856"/>
                  <a:pt x="1144831" y="761302"/>
                </a:cubicBezTo>
                <a:cubicBezTo>
                  <a:pt x="1144583" y="759748"/>
                  <a:pt x="1145204" y="758566"/>
                  <a:pt x="1145204" y="756514"/>
                </a:cubicBezTo>
                <a:cubicBezTo>
                  <a:pt x="1145204" y="754463"/>
                  <a:pt x="1145577" y="754089"/>
                  <a:pt x="1145888" y="752100"/>
                </a:cubicBezTo>
                <a:cubicBezTo>
                  <a:pt x="1146137" y="750172"/>
                  <a:pt x="1146261" y="750856"/>
                  <a:pt x="1146137" y="749302"/>
                </a:cubicBezTo>
                <a:cubicBezTo>
                  <a:pt x="1146012" y="747747"/>
                  <a:pt x="1145453" y="746193"/>
                  <a:pt x="1145453" y="744514"/>
                </a:cubicBezTo>
                <a:cubicBezTo>
                  <a:pt x="1145453" y="742835"/>
                  <a:pt x="1146261" y="742400"/>
                  <a:pt x="1146012" y="741157"/>
                </a:cubicBezTo>
                <a:cubicBezTo>
                  <a:pt x="1145764" y="739851"/>
                  <a:pt x="1146510" y="737923"/>
                  <a:pt x="1147008" y="736245"/>
                </a:cubicBezTo>
                <a:cubicBezTo>
                  <a:pt x="1147567" y="734566"/>
                  <a:pt x="1148064" y="729902"/>
                  <a:pt x="1148189" y="729529"/>
                </a:cubicBezTo>
                <a:cubicBezTo>
                  <a:pt x="1148686" y="727540"/>
                  <a:pt x="1149121" y="732887"/>
                  <a:pt x="1149121" y="733633"/>
                </a:cubicBezTo>
                <a:lnTo>
                  <a:pt x="1149121" y="739478"/>
                </a:lnTo>
                <a:cubicBezTo>
                  <a:pt x="1149121" y="741157"/>
                  <a:pt x="1148935" y="740908"/>
                  <a:pt x="1148810" y="742400"/>
                </a:cubicBezTo>
                <a:cubicBezTo>
                  <a:pt x="1148686" y="743955"/>
                  <a:pt x="1148810" y="744514"/>
                  <a:pt x="1148686" y="745820"/>
                </a:cubicBezTo>
                <a:cubicBezTo>
                  <a:pt x="1148562" y="747063"/>
                  <a:pt x="1148935" y="747312"/>
                  <a:pt x="1149370" y="748618"/>
                </a:cubicBezTo>
                <a:cubicBezTo>
                  <a:pt x="1149743" y="749924"/>
                  <a:pt x="1149246" y="751478"/>
                  <a:pt x="1149121" y="752535"/>
                </a:cubicBezTo>
                <a:moveTo>
                  <a:pt x="1158137" y="654792"/>
                </a:moveTo>
                <a:cubicBezTo>
                  <a:pt x="1155152" y="673632"/>
                  <a:pt x="1153785" y="694026"/>
                  <a:pt x="1150302" y="712306"/>
                </a:cubicBezTo>
                <a:cubicBezTo>
                  <a:pt x="1148189" y="707456"/>
                  <a:pt x="1150365" y="702109"/>
                  <a:pt x="1150863" y="696700"/>
                </a:cubicBezTo>
                <a:cubicBezTo>
                  <a:pt x="1152665" y="677611"/>
                  <a:pt x="1154095" y="657031"/>
                  <a:pt x="1157515" y="641673"/>
                </a:cubicBezTo>
                <a:cubicBezTo>
                  <a:pt x="1157018" y="645839"/>
                  <a:pt x="1157577" y="650999"/>
                  <a:pt x="1157577" y="650999"/>
                </a:cubicBezTo>
                <a:cubicBezTo>
                  <a:pt x="1156147" y="652678"/>
                  <a:pt x="1159753" y="652740"/>
                  <a:pt x="1158137" y="654854"/>
                </a:cubicBezTo>
                <a:moveTo>
                  <a:pt x="1158012" y="650067"/>
                </a:moveTo>
                <a:cubicBezTo>
                  <a:pt x="1158261" y="649383"/>
                  <a:pt x="1158635" y="648512"/>
                  <a:pt x="1159070" y="647580"/>
                </a:cubicBezTo>
                <a:cubicBezTo>
                  <a:pt x="1158758" y="648512"/>
                  <a:pt x="1158448" y="649321"/>
                  <a:pt x="1158012" y="650067"/>
                </a:cubicBezTo>
                <a:moveTo>
                  <a:pt x="1169764" y="576697"/>
                </a:moveTo>
                <a:cubicBezTo>
                  <a:pt x="1169080" y="579620"/>
                  <a:pt x="1168209" y="574583"/>
                  <a:pt x="1167837" y="581671"/>
                </a:cubicBezTo>
                <a:cubicBezTo>
                  <a:pt x="1167526" y="588760"/>
                  <a:pt x="1166655" y="588760"/>
                  <a:pt x="1166966" y="590812"/>
                </a:cubicBezTo>
                <a:cubicBezTo>
                  <a:pt x="1167339" y="592863"/>
                  <a:pt x="1167837" y="592677"/>
                  <a:pt x="1167837" y="591993"/>
                </a:cubicBezTo>
                <a:cubicBezTo>
                  <a:pt x="1167837" y="591309"/>
                  <a:pt x="1169080" y="587703"/>
                  <a:pt x="1168707" y="589941"/>
                </a:cubicBezTo>
                <a:cubicBezTo>
                  <a:pt x="1168396" y="592179"/>
                  <a:pt x="1168396" y="594915"/>
                  <a:pt x="1167712" y="596159"/>
                </a:cubicBezTo>
                <a:cubicBezTo>
                  <a:pt x="1166966" y="597340"/>
                  <a:pt x="1165971" y="598584"/>
                  <a:pt x="1166469" y="599952"/>
                </a:cubicBezTo>
                <a:cubicBezTo>
                  <a:pt x="1166966" y="601320"/>
                  <a:pt x="1167837" y="601693"/>
                  <a:pt x="1166842" y="603744"/>
                </a:cubicBezTo>
                <a:cubicBezTo>
                  <a:pt x="1165784" y="605796"/>
                  <a:pt x="1165599" y="605423"/>
                  <a:pt x="1164728" y="609092"/>
                </a:cubicBezTo>
                <a:cubicBezTo>
                  <a:pt x="1163920" y="612698"/>
                  <a:pt x="1163733" y="613879"/>
                  <a:pt x="1163360" y="618045"/>
                </a:cubicBezTo>
                <a:cubicBezTo>
                  <a:pt x="1163049" y="622149"/>
                  <a:pt x="1163920" y="624076"/>
                  <a:pt x="1163049" y="625071"/>
                </a:cubicBezTo>
                <a:cubicBezTo>
                  <a:pt x="1162178" y="626128"/>
                  <a:pt x="1159691" y="626812"/>
                  <a:pt x="1160935" y="628118"/>
                </a:cubicBezTo>
                <a:cubicBezTo>
                  <a:pt x="1162178" y="629424"/>
                  <a:pt x="1163733" y="629735"/>
                  <a:pt x="1162676" y="632657"/>
                </a:cubicBezTo>
                <a:cubicBezTo>
                  <a:pt x="1161681" y="635579"/>
                  <a:pt x="1160935" y="636325"/>
                  <a:pt x="1160935" y="637693"/>
                </a:cubicBezTo>
                <a:cubicBezTo>
                  <a:pt x="1160935" y="639061"/>
                  <a:pt x="1160624" y="639061"/>
                  <a:pt x="1160624" y="641610"/>
                </a:cubicBezTo>
                <a:cubicBezTo>
                  <a:pt x="1160624" y="644160"/>
                  <a:pt x="1160251" y="644719"/>
                  <a:pt x="1159443" y="646833"/>
                </a:cubicBezTo>
                <a:cubicBezTo>
                  <a:pt x="1159443" y="647020"/>
                  <a:pt x="1159319" y="647206"/>
                  <a:pt x="1159194" y="647331"/>
                </a:cubicBezTo>
                <a:cubicBezTo>
                  <a:pt x="1159567" y="645963"/>
                  <a:pt x="1159878" y="644533"/>
                  <a:pt x="1160375" y="643289"/>
                </a:cubicBezTo>
                <a:cubicBezTo>
                  <a:pt x="1158323" y="642294"/>
                  <a:pt x="1160500" y="639932"/>
                  <a:pt x="1159256" y="638750"/>
                </a:cubicBezTo>
                <a:lnTo>
                  <a:pt x="1159256" y="638626"/>
                </a:lnTo>
                <a:cubicBezTo>
                  <a:pt x="1159256" y="638626"/>
                  <a:pt x="1159567" y="638626"/>
                  <a:pt x="1159691" y="638626"/>
                </a:cubicBezTo>
                <a:cubicBezTo>
                  <a:pt x="1160189" y="638502"/>
                  <a:pt x="1160437" y="638066"/>
                  <a:pt x="1160375" y="637631"/>
                </a:cubicBezTo>
                <a:cubicBezTo>
                  <a:pt x="1160313" y="637134"/>
                  <a:pt x="1159878" y="636885"/>
                  <a:pt x="1159381" y="636947"/>
                </a:cubicBezTo>
                <a:cubicBezTo>
                  <a:pt x="1159132" y="636947"/>
                  <a:pt x="1158945" y="636947"/>
                  <a:pt x="1158758" y="637009"/>
                </a:cubicBezTo>
                <a:cubicBezTo>
                  <a:pt x="1159753" y="634336"/>
                  <a:pt x="1160562" y="631538"/>
                  <a:pt x="1160935" y="628180"/>
                </a:cubicBezTo>
                <a:cubicBezTo>
                  <a:pt x="1160127" y="628678"/>
                  <a:pt x="1159505" y="629610"/>
                  <a:pt x="1159070" y="630792"/>
                </a:cubicBezTo>
                <a:cubicBezTo>
                  <a:pt x="1158758" y="632657"/>
                  <a:pt x="1158448" y="634957"/>
                  <a:pt x="1158137" y="637134"/>
                </a:cubicBezTo>
                <a:lnTo>
                  <a:pt x="1158137" y="637134"/>
                </a:lnTo>
                <a:cubicBezTo>
                  <a:pt x="1157764" y="635704"/>
                  <a:pt x="1158137" y="632968"/>
                  <a:pt x="1159070" y="630792"/>
                </a:cubicBezTo>
                <a:cubicBezTo>
                  <a:pt x="1159256" y="629051"/>
                  <a:pt x="1159505" y="627621"/>
                  <a:pt x="1159567" y="626874"/>
                </a:cubicBezTo>
                <a:cubicBezTo>
                  <a:pt x="1159940" y="624636"/>
                  <a:pt x="1160935" y="621341"/>
                  <a:pt x="1160935" y="618791"/>
                </a:cubicBezTo>
                <a:cubicBezTo>
                  <a:pt x="1160935" y="616242"/>
                  <a:pt x="1161121" y="613942"/>
                  <a:pt x="1161308" y="612947"/>
                </a:cubicBezTo>
                <a:cubicBezTo>
                  <a:pt x="1161495" y="611890"/>
                  <a:pt x="1162365" y="610335"/>
                  <a:pt x="1162490" y="609651"/>
                </a:cubicBezTo>
                <a:cubicBezTo>
                  <a:pt x="1162676" y="608967"/>
                  <a:pt x="1162676" y="607724"/>
                  <a:pt x="1162676" y="605672"/>
                </a:cubicBezTo>
                <a:cubicBezTo>
                  <a:pt x="1162676" y="603620"/>
                  <a:pt x="1163546" y="602750"/>
                  <a:pt x="1163733" y="601382"/>
                </a:cubicBezTo>
                <a:cubicBezTo>
                  <a:pt x="1163920" y="600014"/>
                  <a:pt x="1164915" y="598646"/>
                  <a:pt x="1164728" y="597402"/>
                </a:cubicBezTo>
                <a:cubicBezTo>
                  <a:pt x="1164603" y="596221"/>
                  <a:pt x="1165287" y="594169"/>
                  <a:pt x="1164417" y="594853"/>
                </a:cubicBezTo>
                <a:cubicBezTo>
                  <a:pt x="1163546" y="595537"/>
                  <a:pt x="1162676" y="595848"/>
                  <a:pt x="1163546" y="593610"/>
                </a:cubicBezTo>
                <a:cubicBezTo>
                  <a:pt x="1164417" y="591371"/>
                  <a:pt x="1164230" y="589506"/>
                  <a:pt x="1164603" y="588262"/>
                </a:cubicBezTo>
                <a:cubicBezTo>
                  <a:pt x="1164915" y="587081"/>
                  <a:pt x="1163920" y="585340"/>
                  <a:pt x="1164915" y="584656"/>
                </a:cubicBezTo>
                <a:cubicBezTo>
                  <a:pt x="1164915" y="584656"/>
                  <a:pt x="1164915" y="581734"/>
                  <a:pt x="1165599" y="580179"/>
                </a:cubicBezTo>
                <a:cubicBezTo>
                  <a:pt x="1166282" y="578625"/>
                  <a:pt x="1167712" y="576573"/>
                  <a:pt x="1168024" y="575018"/>
                </a:cubicBezTo>
                <a:cubicBezTo>
                  <a:pt x="1168396" y="573464"/>
                  <a:pt x="1168024" y="571599"/>
                  <a:pt x="1168396" y="570542"/>
                </a:cubicBezTo>
                <a:cubicBezTo>
                  <a:pt x="1168707" y="569485"/>
                  <a:pt x="1170075" y="567619"/>
                  <a:pt x="1170075" y="569174"/>
                </a:cubicBezTo>
                <a:cubicBezTo>
                  <a:pt x="1170075" y="571412"/>
                  <a:pt x="1170448" y="573837"/>
                  <a:pt x="1169764" y="576759"/>
                </a:cubicBezTo>
                <a:moveTo>
                  <a:pt x="1171816" y="563578"/>
                </a:moveTo>
                <a:cubicBezTo>
                  <a:pt x="1171132" y="563951"/>
                  <a:pt x="1169702" y="564697"/>
                  <a:pt x="1169391" y="563764"/>
                </a:cubicBezTo>
                <a:cubicBezTo>
                  <a:pt x="1168707" y="561526"/>
                  <a:pt x="1168707" y="560469"/>
                  <a:pt x="1169205" y="559474"/>
                </a:cubicBezTo>
                <a:cubicBezTo>
                  <a:pt x="1169764" y="558417"/>
                  <a:pt x="1172313" y="558044"/>
                  <a:pt x="1172189" y="558604"/>
                </a:cubicBezTo>
                <a:cubicBezTo>
                  <a:pt x="1171754" y="559723"/>
                  <a:pt x="1172500" y="563267"/>
                  <a:pt x="1171816" y="563578"/>
                </a:cubicBezTo>
                <a:moveTo>
                  <a:pt x="1173743" y="551080"/>
                </a:moveTo>
                <a:cubicBezTo>
                  <a:pt x="1173743" y="553505"/>
                  <a:pt x="1172997" y="555184"/>
                  <a:pt x="1172313" y="555557"/>
                </a:cubicBezTo>
                <a:cubicBezTo>
                  <a:pt x="1171630" y="555868"/>
                  <a:pt x="1170759" y="557609"/>
                  <a:pt x="1170759" y="555868"/>
                </a:cubicBezTo>
                <a:cubicBezTo>
                  <a:pt x="1170759" y="554127"/>
                  <a:pt x="1170448" y="553319"/>
                  <a:pt x="1171132" y="551764"/>
                </a:cubicBezTo>
                <a:cubicBezTo>
                  <a:pt x="1171816" y="550210"/>
                  <a:pt x="1172313" y="550023"/>
                  <a:pt x="1172189" y="549153"/>
                </a:cubicBezTo>
                <a:cubicBezTo>
                  <a:pt x="1172002" y="548282"/>
                  <a:pt x="1172189" y="547101"/>
                  <a:pt x="1172189" y="547101"/>
                </a:cubicBezTo>
                <a:cubicBezTo>
                  <a:pt x="1172189" y="547101"/>
                  <a:pt x="1174055" y="545546"/>
                  <a:pt x="1174055" y="546417"/>
                </a:cubicBezTo>
                <a:cubicBezTo>
                  <a:pt x="1174055" y="547474"/>
                  <a:pt x="1173743" y="548655"/>
                  <a:pt x="1173743" y="551080"/>
                </a:cubicBezTo>
                <a:moveTo>
                  <a:pt x="1175609" y="539018"/>
                </a:moveTo>
                <a:cubicBezTo>
                  <a:pt x="1175422" y="541070"/>
                  <a:pt x="1174738" y="541567"/>
                  <a:pt x="1174055" y="542811"/>
                </a:cubicBezTo>
                <a:cubicBezTo>
                  <a:pt x="1173371" y="543992"/>
                  <a:pt x="1172313" y="545546"/>
                  <a:pt x="1172500" y="543308"/>
                </a:cubicBezTo>
                <a:cubicBezTo>
                  <a:pt x="1172687" y="541070"/>
                  <a:pt x="1172873" y="540013"/>
                  <a:pt x="1173743" y="537961"/>
                </a:cubicBezTo>
                <a:cubicBezTo>
                  <a:pt x="1174365" y="536406"/>
                  <a:pt x="1175919" y="534354"/>
                  <a:pt x="1176293" y="533857"/>
                </a:cubicBezTo>
                <a:cubicBezTo>
                  <a:pt x="1175671" y="534665"/>
                  <a:pt x="1175796" y="536966"/>
                  <a:pt x="1175609" y="539018"/>
                </a:cubicBezTo>
                <a:moveTo>
                  <a:pt x="1182697" y="497794"/>
                </a:moveTo>
                <a:cubicBezTo>
                  <a:pt x="1182573" y="498291"/>
                  <a:pt x="1182573" y="498665"/>
                  <a:pt x="1182448" y="499349"/>
                </a:cubicBezTo>
                <a:cubicBezTo>
                  <a:pt x="1182324" y="499970"/>
                  <a:pt x="1182075" y="501773"/>
                  <a:pt x="1182075" y="502830"/>
                </a:cubicBezTo>
                <a:cubicBezTo>
                  <a:pt x="1182075" y="503825"/>
                  <a:pt x="1181391" y="505255"/>
                  <a:pt x="1181391" y="505939"/>
                </a:cubicBezTo>
                <a:cubicBezTo>
                  <a:pt x="1181391" y="506561"/>
                  <a:pt x="1180769" y="509919"/>
                  <a:pt x="1180769" y="510727"/>
                </a:cubicBezTo>
                <a:cubicBezTo>
                  <a:pt x="1180769" y="511473"/>
                  <a:pt x="1178966" y="517318"/>
                  <a:pt x="1178966" y="517318"/>
                </a:cubicBezTo>
                <a:lnTo>
                  <a:pt x="1178593" y="516385"/>
                </a:lnTo>
                <a:cubicBezTo>
                  <a:pt x="1178158" y="515452"/>
                  <a:pt x="1178593" y="514706"/>
                  <a:pt x="1178718" y="512903"/>
                </a:cubicBezTo>
                <a:cubicBezTo>
                  <a:pt x="1178842" y="511100"/>
                  <a:pt x="1179091" y="511597"/>
                  <a:pt x="1179464" y="508862"/>
                </a:cubicBezTo>
                <a:cubicBezTo>
                  <a:pt x="1179837" y="506188"/>
                  <a:pt x="1179713" y="506561"/>
                  <a:pt x="1179961" y="505131"/>
                </a:cubicBezTo>
                <a:cubicBezTo>
                  <a:pt x="1180272" y="503701"/>
                  <a:pt x="1180520" y="502582"/>
                  <a:pt x="1180645" y="501898"/>
                </a:cubicBezTo>
                <a:cubicBezTo>
                  <a:pt x="1180769" y="501276"/>
                  <a:pt x="1180645" y="499846"/>
                  <a:pt x="1180645" y="499038"/>
                </a:cubicBezTo>
                <a:cubicBezTo>
                  <a:pt x="1180645" y="498291"/>
                  <a:pt x="1181764" y="495307"/>
                  <a:pt x="1182324" y="494436"/>
                </a:cubicBezTo>
                <a:cubicBezTo>
                  <a:pt x="1182324" y="494436"/>
                  <a:pt x="1182822" y="497234"/>
                  <a:pt x="1182697" y="497794"/>
                </a:cubicBezTo>
                <a:moveTo>
                  <a:pt x="1184998" y="486540"/>
                </a:moveTo>
                <a:cubicBezTo>
                  <a:pt x="1184749" y="487162"/>
                  <a:pt x="1183754" y="486540"/>
                  <a:pt x="1183194" y="486291"/>
                </a:cubicBezTo>
                <a:cubicBezTo>
                  <a:pt x="1182697" y="486043"/>
                  <a:pt x="1183194" y="484053"/>
                  <a:pt x="1184003" y="482250"/>
                </a:cubicBezTo>
                <a:cubicBezTo>
                  <a:pt x="1184749" y="480447"/>
                  <a:pt x="1184998" y="476965"/>
                  <a:pt x="1185308" y="476467"/>
                </a:cubicBezTo>
                <a:cubicBezTo>
                  <a:pt x="1185308" y="476467"/>
                  <a:pt x="1185806" y="480074"/>
                  <a:pt x="1185806" y="481752"/>
                </a:cubicBezTo>
                <a:cubicBezTo>
                  <a:pt x="1185806" y="483431"/>
                  <a:pt x="1185931" y="484053"/>
                  <a:pt x="1185931" y="484488"/>
                </a:cubicBezTo>
                <a:cubicBezTo>
                  <a:pt x="1185931" y="484861"/>
                  <a:pt x="1185308" y="485918"/>
                  <a:pt x="1184998" y="486540"/>
                </a:cubicBezTo>
                <a:moveTo>
                  <a:pt x="1189163" y="518623"/>
                </a:moveTo>
                <a:cubicBezTo>
                  <a:pt x="1188791" y="518623"/>
                  <a:pt x="1188355" y="516696"/>
                  <a:pt x="1188666" y="515701"/>
                </a:cubicBezTo>
                <a:lnTo>
                  <a:pt x="1190096" y="515266"/>
                </a:lnTo>
                <a:cubicBezTo>
                  <a:pt x="1190096" y="515266"/>
                  <a:pt x="1190469" y="516199"/>
                  <a:pt x="1190594" y="517069"/>
                </a:cubicBezTo>
                <a:cubicBezTo>
                  <a:pt x="1190718" y="518002"/>
                  <a:pt x="1189537" y="518623"/>
                  <a:pt x="1189163" y="518623"/>
                </a:cubicBezTo>
                <a:moveTo>
                  <a:pt x="1193703" y="437544"/>
                </a:moveTo>
                <a:cubicBezTo>
                  <a:pt x="1193454" y="438477"/>
                  <a:pt x="1191340" y="437420"/>
                  <a:pt x="1191340" y="437420"/>
                </a:cubicBezTo>
                <a:cubicBezTo>
                  <a:pt x="1191340" y="437420"/>
                  <a:pt x="1191216" y="435492"/>
                  <a:pt x="1191588" y="434311"/>
                </a:cubicBezTo>
                <a:cubicBezTo>
                  <a:pt x="1192024" y="433130"/>
                  <a:pt x="1193018" y="431326"/>
                  <a:pt x="1193018" y="431326"/>
                </a:cubicBezTo>
                <a:cubicBezTo>
                  <a:pt x="1193951" y="434560"/>
                  <a:pt x="1193951" y="436674"/>
                  <a:pt x="1193703" y="437544"/>
                </a:cubicBezTo>
                <a:moveTo>
                  <a:pt x="123753" y="218804"/>
                </a:moveTo>
                <a:cubicBezTo>
                  <a:pt x="123691" y="218058"/>
                  <a:pt x="125619" y="216752"/>
                  <a:pt x="124313" y="216565"/>
                </a:cubicBezTo>
                <a:cubicBezTo>
                  <a:pt x="124375" y="217312"/>
                  <a:pt x="122012" y="218244"/>
                  <a:pt x="123753" y="218804"/>
                </a:cubicBezTo>
                <a:moveTo>
                  <a:pt x="4562226" y="237830"/>
                </a:moveTo>
                <a:cubicBezTo>
                  <a:pt x="4562537" y="237271"/>
                  <a:pt x="4564713" y="235965"/>
                  <a:pt x="4563345" y="235592"/>
                </a:cubicBezTo>
                <a:cubicBezTo>
                  <a:pt x="4563158" y="236276"/>
                  <a:pt x="4560361" y="236960"/>
                  <a:pt x="4562226" y="237830"/>
                </a:cubicBezTo>
                <a:moveTo>
                  <a:pt x="4278510" y="260152"/>
                </a:moveTo>
                <a:cubicBezTo>
                  <a:pt x="4282987" y="258349"/>
                  <a:pt x="4286221" y="255178"/>
                  <a:pt x="4290760" y="253437"/>
                </a:cubicBezTo>
                <a:cubicBezTo>
                  <a:pt x="4291506" y="249582"/>
                  <a:pt x="4296107" y="249644"/>
                  <a:pt x="4298594" y="247841"/>
                </a:cubicBezTo>
                <a:cubicBezTo>
                  <a:pt x="4300334" y="246597"/>
                  <a:pt x="4301454" y="244172"/>
                  <a:pt x="4303071" y="242804"/>
                </a:cubicBezTo>
                <a:cubicBezTo>
                  <a:pt x="4307174" y="239385"/>
                  <a:pt x="4313640" y="238203"/>
                  <a:pt x="4315319" y="232794"/>
                </a:cubicBezTo>
                <a:cubicBezTo>
                  <a:pt x="4313206" y="232607"/>
                  <a:pt x="4313703" y="229871"/>
                  <a:pt x="4311962" y="229436"/>
                </a:cubicBezTo>
                <a:cubicBezTo>
                  <a:pt x="4306801" y="229250"/>
                  <a:pt x="4303879" y="234410"/>
                  <a:pt x="4299651" y="233291"/>
                </a:cubicBezTo>
                <a:cubicBezTo>
                  <a:pt x="4303568" y="230991"/>
                  <a:pt x="4310469" y="227944"/>
                  <a:pt x="4310843" y="224338"/>
                </a:cubicBezTo>
                <a:cubicBezTo>
                  <a:pt x="4304625" y="225146"/>
                  <a:pt x="4297474" y="229001"/>
                  <a:pt x="4292438" y="230493"/>
                </a:cubicBezTo>
                <a:cubicBezTo>
                  <a:pt x="4290013" y="231239"/>
                  <a:pt x="4287153" y="230928"/>
                  <a:pt x="4285163" y="231675"/>
                </a:cubicBezTo>
                <a:cubicBezTo>
                  <a:pt x="4281930" y="232794"/>
                  <a:pt x="4279567" y="236400"/>
                  <a:pt x="4276209" y="235530"/>
                </a:cubicBezTo>
                <a:cubicBezTo>
                  <a:pt x="4279816" y="232483"/>
                  <a:pt x="4285163" y="231115"/>
                  <a:pt x="4287339" y="226576"/>
                </a:cubicBezTo>
                <a:cubicBezTo>
                  <a:pt x="4283547" y="226203"/>
                  <a:pt x="4280003" y="228628"/>
                  <a:pt x="4278386" y="229436"/>
                </a:cubicBezTo>
                <a:cubicBezTo>
                  <a:pt x="4277391" y="229871"/>
                  <a:pt x="4276024" y="229561"/>
                  <a:pt x="4275028" y="229934"/>
                </a:cubicBezTo>
                <a:cubicBezTo>
                  <a:pt x="4268251" y="232483"/>
                  <a:pt x="4258738" y="235157"/>
                  <a:pt x="4254945" y="238887"/>
                </a:cubicBezTo>
                <a:lnTo>
                  <a:pt x="4252147" y="238887"/>
                </a:lnTo>
                <a:cubicBezTo>
                  <a:pt x="4246614" y="243675"/>
                  <a:pt x="4238344" y="245602"/>
                  <a:pt x="4232624" y="250017"/>
                </a:cubicBezTo>
                <a:cubicBezTo>
                  <a:pt x="4231069" y="250514"/>
                  <a:pt x="4231193" y="249271"/>
                  <a:pt x="4229825" y="249457"/>
                </a:cubicBezTo>
                <a:cubicBezTo>
                  <a:pt x="4228644" y="250763"/>
                  <a:pt x="4227774" y="252318"/>
                  <a:pt x="4225908" y="252815"/>
                </a:cubicBezTo>
                <a:cubicBezTo>
                  <a:pt x="4224167" y="252193"/>
                  <a:pt x="4223297" y="252939"/>
                  <a:pt x="4221432" y="251758"/>
                </a:cubicBezTo>
                <a:cubicBezTo>
                  <a:pt x="4215214" y="255240"/>
                  <a:pt x="4208685" y="258287"/>
                  <a:pt x="4200229" y="259592"/>
                </a:cubicBezTo>
                <a:cubicBezTo>
                  <a:pt x="4199483" y="259592"/>
                  <a:pt x="4199732" y="260525"/>
                  <a:pt x="4199110" y="260711"/>
                </a:cubicBezTo>
                <a:lnTo>
                  <a:pt x="4199110" y="260898"/>
                </a:lnTo>
                <a:cubicBezTo>
                  <a:pt x="4197928" y="260711"/>
                  <a:pt x="4196623" y="261022"/>
                  <a:pt x="4195939" y="262017"/>
                </a:cubicBezTo>
                <a:lnTo>
                  <a:pt x="4195752" y="261768"/>
                </a:lnTo>
                <a:cubicBezTo>
                  <a:pt x="4191586" y="263447"/>
                  <a:pt x="4195877" y="258224"/>
                  <a:pt x="4197431" y="257354"/>
                </a:cubicBezTo>
                <a:cubicBezTo>
                  <a:pt x="4199172" y="259592"/>
                  <a:pt x="4201721" y="258597"/>
                  <a:pt x="4202467" y="255675"/>
                </a:cubicBezTo>
                <a:cubicBezTo>
                  <a:pt x="4196685" y="251696"/>
                  <a:pt x="4191773" y="258162"/>
                  <a:pt x="4186301" y="259592"/>
                </a:cubicBezTo>
                <a:cubicBezTo>
                  <a:pt x="4186301" y="259406"/>
                  <a:pt x="4186301" y="259219"/>
                  <a:pt x="4186239" y="259033"/>
                </a:cubicBezTo>
                <a:cubicBezTo>
                  <a:pt x="4185804" y="259281"/>
                  <a:pt x="4185306" y="259592"/>
                  <a:pt x="4184809" y="259965"/>
                </a:cubicBezTo>
                <a:cubicBezTo>
                  <a:pt x="4182073" y="261831"/>
                  <a:pt x="4181203" y="262888"/>
                  <a:pt x="4180705" y="262328"/>
                </a:cubicBezTo>
                <a:cubicBezTo>
                  <a:pt x="4180208" y="261831"/>
                  <a:pt x="4178965" y="261147"/>
                  <a:pt x="4180208" y="260276"/>
                </a:cubicBezTo>
                <a:cubicBezTo>
                  <a:pt x="4180892" y="259779"/>
                  <a:pt x="4181824" y="259468"/>
                  <a:pt x="4182135" y="259281"/>
                </a:cubicBezTo>
                <a:cubicBezTo>
                  <a:pt x="4182073" y="259281"/>
                  <a:pt x="4181887" y="259344"/>
                  <a:pt x="4181389" y="259406"/>
                </a:cubicBezTo>
                <a:cubicBezTo>
                  <a:pt x="4179524" y="259779"/>
                  <a:pt x="4178965" y="259095"/>
                  <a:pt x="4176540" y="260960"/>
                </a:cubicBezTo>
                <a:cubicBezTo>
                  <a:pt x="4174177" y="262888"/>
                  <a:pt x="4173990" y="262888"/>
                  <a:pt x="4172933" y="263074"/>
                </a:cubicBezTo>
                <a:cubicBezTo>
                  <a:pt x="4171938" y="263199"/>
                  <a:pt x="4173493" y="264069"/>
                  <a:pt x="4171938" y="263199"/>
                </a:cubicBezTo>
                <a:cubicBezTo>
                  <a:pt x="4170384" y="262328"/>
                  <a:pt x="4170197" y="262204"/>
                  <a:pt x="4168953" y="263074"/>
                </a:cubicBezTo>
                <a:cubicBezTo>
                  <a:pt x="4167772" y="263883"/>
                  <a:pt x="4166591" y="264256"/>
                  <a:pt x="4166591" y="264256"/>
                </a:cubicBezTo>
                <a:cubicBezTo>
                  <a:pt x="4166591" y="264256"/>
                  <a:pt x="4170694" y="260463"/>
                  <a:pt x="4172249" y="258908"/>
                </a:cubicBezTo>
                <a:cubicBezTo>
                  <a:pt x="4173555" y="257603"/>
                  <a:pt x="4173928" y="258846"/>
                  <a:pt x="4175047" y="257976"/>
                </a:cubicBezTo>
                <a:cubicBezTo>
                  <a:pt x="4174487" y="258473"/>
                  <a:pt x="4173928" y="258971"/>
                  <a:pt x="4173990" y="260090"/>
                </a:cubicBezTo>
                <a:cubicBezTo>
                  <a:pt x="4175793" y="260276"/>
                  <a:pt x="4177845" y="257851"/>
                  <a:pt x="4175669" y="257354"/>
                </a:cubicBezTo>
                <a:cubicBezTo>
                  <a:pt x="4177286" y="255302"/>
                  <a:pt x="4178467" y="254742"/>
                  <a:pt x="4179648" y="254245"/>
                </a:cubicBezTo>
                <a:cubicBezTo>
                  <a:pt x="4180892" y="253748"/>
                  <a:pt x="4184125" y="253064"/>
                  <a:pt x="4184125" y="253064"/>
                </a:cubicBezTo>
                <a:lnTo>
                  <a:pt x="4184250" y="253064"/>
                </a:lnTo>
                <a:cubicBezTo>
                  <a:pt x="4187172" y="250763"/>
                  <a:pt x="4190467" y="248400"/>
                  <a:pt x="4193016" y="246722"/>
                </a:cubicBezTo>
                <a:cubicBezTo>
                  <a:pt x="4193701" y="246224"/>
                  <a:pt x="4195317" y="246224"/>
                  <a:pt x="4196374" y="245540"/>
                </a:cubicBezTo>
                <a:cubicBezTo>
                  <a:pt x="4198302" y="244359"/>
                  <a:pt x="4198861" y="242369"/>
                  <a:pt x="4201970" y="243364"/>
                </a:cubicBezTo>
                <a:cubicBezTo>
                  <a:pt x="4202157" y="240006"/>
                  <a:pt x="4205141" y="239385"/>
                  <a:pt x="4208685" y="239385"/>
                </a:cubicBezTo>
                <a:cubicBezTo>
                  <a:pt x="4211048" y="234721"/>
                  <a:pt x="4218260" y="234846"/>
                  <a:pt x="4219318" y="228752"/>
                </a:cubicBezTo>
                <a:cubicBezTo>
                  <a:pt x="4215525" y="230182"/>
                  <a:pt x="4212292" y="232421"/>
                  <a:pt x="4208685" y="233789"/>
                </a:cubicBezTo>
                <a:cubicBezTo>
                  <a:pt x="4203836" y="235716"/>
                  <a:pt x="4201286" y="237644"/>
                  <a:pt x="4197493" y="239385"/>
                </a:cubicBezTo>
                <a:cubicBezTo>
                  <a:pt x="4194385" y="240877"/>
                  <a:pt x="4191462" y="241934"/>
                  <a:pt x="4188539" y="243364"/>
                </a:cubicBezTo>
                <a:cubicBezTo>
                  <a:pt x="4183814" y="245602"/>
                  <a:pt x="4179275" y="247654"/>
                  <a:pt x="4175110" y="250639"/>
                </a:cubicBezTo>
                <a:cubicBezTo>
                  <a:pt x="4173555" y="251696"/>
                  <a:pt x="4172436" y="253437"/>
                  <a:pt x="4170632" y="254494"/>
                </a:cubicBezTo>
                <a:cubicBezTo>
                  <a:pt x="4167523" y="256421"/>
                  <a:pt x="4164166" y="258038"/>
                  <a:pt x="4160560" y="259033"/>
                </a:cubicBezTo>
                <a:cubicBezTo>
                  <a:pt x="4160560" y="258411"/>
                  <a:pt x="4160995" y="258349"/>
                  <a:pt x="4161120" y="257851"/>
                </a:cubicBezTo>
                <a:lnTo>
                  <a:pt x="4161120" y="257851"/>
                </a:lnTo>
                <a:cubicBezTo>
                  <a:pt x="4166156" y="254991"/>
                  <a:pt x="4171130" y="251882"/>
                  <a:pt x="4175856" y="248836"/>
                </a:cubicBezTo>
                <a:cubicBezTo>
                  <a:pt x="4183814" y="243737"/>
                  <a:pt x="4191338" y="239012"/>
                  <a:pt x="4199607" y="235281"/>
                </a:cubicBezTo>
                <a:cubicBezTo>
                  <a:pt x="4199918" y="235157"/>
                  <a:pt x="4200042" y="234783"/>
                  <a:pt x="4199918" y="234473"/>
                </a:cubicBezTo>
                <a:cubicBezTo>
                  <a:pt x="4199794" y="234162"/>
                  <a:pt x="4199421" y="234037"/>
                  <a:pt x="4199110" y="234162"/>
                </a:cubicBezTo>
                <a:cubicBezTo>
                  <a:pt x="4190778" y="237892"/>
                  <a:pt x="4182820" y="242929"/>
                  <a:pt x="4175171" y="247841"/>
                </a:cubicBezTo>
                <a:cubicBezTo>
                  <a:pt x="4170446" y="250825"/>
                  <a:pt x="4165534" y="253934"/>
                  <a:pt x="4160560" y="256732"/>
                </a:cubicBezTo>
                <a:cubicBezTo>
                  <a:pt x="4159565" y="256297"/>
                  <a:pt x="4158818" y="258100"/>
                  <a:pt x="4158446" y="256981"/>
                </a:cubicBezTo>
                <a:cubicBezTo>
                  <a:pt x="4159876" y="254991"/>
                  <a:pt x="4161990" y="253623"/>
                  <a:pt x="4164229" y="252255"/>
                </a:cubicBezTo>
                <a:cubicBezTo>
                  <a:pt x="4165721" y="251323"/>
                  <a:pt x="4167275" y="250390"/>
                  <a:pt x="4168643" y="249209"/>
                </a:cubicBezTo>
                <a:cubicBezTo>
                  <a:pt x="4168830" y="249022"/>
                  <a:pt x="4168830" y="248711"/>
                  <a:pt x="4168643" y="248525"/>
                </a:cubicBezTo>
                <a:cubicBezTo>
                  <a:pt x="4168456" y="248338"/>
                  <a:pt x="4168145" y="248338"/>
                  <a:pt x="4167959" y="248525"/>
                </a:cubicBezTo>
                <a:cubicBezTo>
                  <a:pt x="4166715" y="249644"/>
                  <a:pt x="4165161" y="250577"/>
                  <a:pt x="4163731" y="251509"/>
                </a:cubicBezTo>
                <a:cubicBezTo>
                  <a:pt x="4161368" y="252939"/>
                  <a:pt x="4158881" y="254494"/>
                  <a:pt x="4157388" y="256856"/>
                </a:cubicBezTo>
                <a:cubicBezTo>
                  <a:pt x="4157388" y="256856"/>
                  <a:pt x="4157388" y="256856"/>
                  <a:pt x="4157388" y="256856"/>
                </a:cubicBezTo>
                <a:lnTo>
                  <a:pt x="4157202" y="256856"/>
                </a:lnTo>
                <a:cubicBezTo>
                  <a:pt x="4155150" y="258287"/>
                  <a:pt x="4153036" y="259779"/>
                  <a:pt x="4151606" y="261768"/>
                </a:cubicBezTo>
                <a:cubicBezTo>
                  <a:pt x="4141409" y="266681"/>
                  <a:pt x="4133947" y="274328"/>
                  <a:pt x="4125368" y="280733"/>
                </a:cubicBezTo>
                <a:cubicBezTo>
                  <a:pt x="4124621" y="280608"/>
                  <a:pt x="4124310" y="279986"/>
                  <a:pt x="4123129" y="280173"/>
                </a:cubicBezTo>
                <a:cubicBezTo>
                  <a:pt x="4119834" y="281727"/>
                  <a:pt x="4117781" y="284525"/>
                  <a:pt x="4113616" y="285272"/>
                </a:cubicBezTo>
                <a:cubicBezTo>
                  <a:pt x="4113367" y="287945"/>
                  <a:pt x="4110569" y="287634"/>
                  <a:pt x="4109139" y="288629"/>
                </a:cubicBezTo>
                <a:cubicBezTo>
                  <a:pt x="4108330" y="289127"/>
                  <a:pt x="4107274" y="290619"/>
                  <a:pt x="4106341" y="291365"/>
                </a:cubicBezTo>
                <a:cubicBezTo>
                  <a:pt x="4102735" y="294349"/>
                  <a:pt x="4101243" y="297396"/>
                  <a:pt x="4097388" y="299261"/>
                </a:cubicBezTo>
                <a:lnTo>
                  <a:pt x="4097388" y="298640"/>
                </a:lnTo>
                <a:lnTo>
                  <a:pt x="4097388" y="298640"/>
                </a:lnTo>
                <a:cubicBezTo>
                  <a:pt x="4097388" y="298640"/>
                  <a:pt x="4097823" y="298142"/>
                  <a:pt x="4098134" y="297956"/>
                </a:cubicBezTo>
                <a:cubicBezTo>
                  <a:pt x="4098382" y="297831"/>
                  <a:pt x="4098507" y="297458"/>
                  <a:pt x="4098382" y="297210"/>
                </a:cubicBezTo>
                <a:cubicBezTo>
                  <a:pt x="4098258" y="296961"/>
                  <a:pt x="4097885" y="296837"/>
                  <a:pt x="4097636" y="296961"/>
                </a:cubicBezTo>
                <a:cubicBezTo>
                  <a:pt x="4097077" y="297272"/>
                  <a:pt x="4096641" y="297707"/>
                  <a:pt x="4096393" y="298204"/>
                </a:cubicBezTo>
                <a:lnTo>
                  <a:pt x="4096393" y="298018"/>
                </a:lnTo>
                <a:cubicBezTo>
                  <a:pt x="4086755" y="303800"/>
                  <a:pt x="4078174" y="310453"/>
                  <a:pt x="4067854" y="315365"/>
                </a:cubicBezTo>
                <a:cubicBezTo>
                  <a:pt x="4066050" y="309148"/>
                  <a:pt x="4060703" y="304111"/>
                  <a:pt x="4058900" y="298018"/>
                </a:cubicBezTo>
                <a:cubicBezTo>
                  <a:pt x="4057905" y="294785"/>
                  <a:pt x="4058029" y="293479"/>
                  <a:pt x="4056102" y="291862"/>
                </a:cubicBezTo>
                <a:cubicBezTo>
                  <a:pt x="4051936" y="291738"/>
                  <a:pt x="4046713" y="290432"/>
                  <a:pt x="4043852" y="290805"/>
                </a:cubicBezTo>
                <a:cubicBezTo>
                  <a:pt x="4042174" y="289997"/>
                  <a:pt x="4041925" y="287821"/>
                  <a:pt x="4039376" y="287945"/>
                </a:cubicBezTo>
                <a:cubicBezTo>
                  <a:pt x="4036578" y="289002"/>
                  <a:pt x="4034588" y="291614"/>
                  <a:pt x="4030982" y="290246"/>
                </a:cubicBezTo>
                <a:cubicBezTo>
                  <a:pt x="4030174" y="291676"/>
                  <a:pt x="4029677" y="293355"/>
                  <a:pt x="4027624" y="293603"/>
                </a:cubicBezTo>
                <a:cubicBezTo>
                  <a:pt x="4022277" y="293666"/>
                  <a:pt x="4018858" y="291862"/>
                  <a:pt x="4015873" y="289624"/>
                </a:cubicBezTo>
                <a:cubicBezTo>
                  <a:pt x="4013013" y="291365"/>
                  <a:pt x="4011086" y="293355"/>
                  <a:pt x="4006919" y="292422"/>
                </a:cubicBezTo>
                <a:cubicBezTo>
                  <a:pt x="3996411" y="313251"/>
                  <a:pt x="3989696" y="337687"/>
                  <a:pt x="3981799" y="361066"/>
                </a:cubicBezTo>
                <a:cubicBezTo>
                  <a:pt x="3974898" y="364050"/>
                  <a:pt x="3971851" y="370952"/>
                  <a:pt x="3962836" y="371698"/>
                </a:cubicBezTo>
                <a:cubicBezTo>
                  <a:pt x="3954939" y="377667"/>
                  <a:pt x="3945613" y="382455"/>
                  <a:pt x="3936596" y="387927"/>
                </a:cubicBezTo>
                <a:cubicBezTo>
                  <a:pt x="3928327" y="392963"/>
                  <a:pt x="3923229" y="396694"/>
                  <a:pt x="3914275" y="400673"/>
                </a:cubicBezTo>
                <a:cubicBezTo>
                  <a:pt x="3910544" y="402352"/>
                  <a:pt x="3903269" y="403657"/>
                  <a:pt x="3902586" y="406828"/>
                </a:cubicBezTo>
                <a:cubicBezTo>
                  <a:pt x="3902088" y="408818"/>
                  <a:pt x="3903891" y="410000"/>
                  <a:pt x="3904264" y="412487"/>
                </a:cubicBezTo>
                <a:cubicBezTo>
                  <a:pt x="3904762" y="415782"/>
                  <a:pt x="3903830" y="418207"/>
                  <a:pt x="3903705" y="420818"/>
                </a:cubicBezTo>
                <a:cubicBezTo>
                  <a:pt x="3907498" y="430332"/>
                  <a:pt x="3906814" y="444135"/>
                  <a:pt x="3910979" y="453213"/>
                </a:cubicBezTo>
                <a:cubicBezTo>
                  <a:pt x="3910669" y="459679"/>
                  <a:pt x="3914213" y="462353"/>
                  <a:pt x="3915457" y="467141"/>
                </a:cubicBezTo>
                <a:cubicBezTo>
                  <a:pt x="3920306" y="469752"/>
                  <a:pt x="3920804" y="473296"/>
                  <a:pt x="3926089" y="473296"/>
                </a:cubicBezTo>
                <a:cubicBezTo>
                  <a:pt x="3930130" y="473358"/>
                  <a:pt x="3933239" y="469441"/>
                  <a:pt x="3936721" y="469939"/>
                </a:cubicBezTo>
                <a:cubicBezTo>
                  <a:pt x="3938338" y="470187"/>
                  <a:pt x="3939705" y="471866"/>
                  <a:pt x="3940638" y="472737"/>
                </a:cubicBezTo>
                <a:cubicBezTo>
                  <a:pt x="3937965" y="482623"/>
                  <a:pt x="3933364" y="490395"/>
                  <a:pt x="3932244" y="501773"/>
                </a:cubicBezTo>
                <a:cubicBezTo>
                  <a:pt x="3930939" y="503514"/>
                  <a:pt x="3929695" y="505193"/>
                  <a:pt x="3930006" y="508489"/>
                </a:cubicBezTo>
                <a:cubicBezTo>
                  <a:pt x="3926959" y="512592"/>
                  <a:pt x="3925653" y="518934"/>
                  <a:pt x="3923850" y="524655"/>
                </a:cubicBezTo>
                <a:cubicBezTo>
                  <a:pt x="3920990" y="533608"/>
                  <a:pt x="3918254" y="542064"/>
                  <a:pt x="3915457" y="550894"/>
                </a:cubicBezTo>
                <a:cubicBezTo>
                  <a:pt x="3913964" y="555557"/>
                  <a:pt x="3913342" y="560593"/>
                  <a:pt x="3911539" y="564821"/>
                </a:cubicBezTo>
                <a:cubicBezTo>
                  <a:pt x="3910420" y="567619"/>
                  <a:pt x="3908741" y="569920"/>
                  <a:pt x="3907622" y="572718"/>
                </a:cubicBezTo>
                <a:cubicBezTo>
                  <a:pt x="3901839" y="587267"/>
                  <a:pt x="3897176" y="603371"/>
                  <a:pt x="3892575" y="618481"/>
                </a:cubicBezTo>
                <a:cubicBezTo>
                  <a:pt x="3890648" y="624698"/>
                  <a:pt x="3888098" y="630667"/>
                  <a:pt x="3886420" y="636823"/>
                </a:cubicBezTo>
                <a:cubicBezTo>
                  <a:pt x="3884554" y="643662"/>
                  <a:pt x="3883808" y="650626"/>
                  <a:pt x="3881943" y="657466"/>
                </a:cubicBezTo>
                <a:cubicBezTo>
                  <a:pt x="3881321" y="659828"/>
                  <a:pt x="3880326" y="661818"/>
                  <a:pt x="3879705" y="664181"/>
                </a:cubicBezTo>
                <a:cubicBezTo>
                  <a:pt x="3877777" y="671953"/>
                  <a:pt x="3875911" y="678730"/>
                  <a:pt x="3874109" y="685943"/>
                </a:cubicBezTo>
                <a:cubicBezTo>
                  <a:pt x="3871000" y="698254"/>
                  <a:pt x="3868326" y="711063"/>
                  <a:pt x="3864595" y="722814"/>
                </a:cubicBezTo>
                <a:cubicBezTo>
                  <a:pt x="3863787" y="725301"/>
                  <a:pt x="3862419" y="727602"/>
                  <a:pt x="3861798" y="730089"/>
                </a:cubicBezTo>
                <a:cubicBezTo>
                  <a:pt x="3859621" y="738669"/>
                  <a:pt x="3859310" y="747934"/>
                  <a:pt x="3855082" y="753530"/>
                </a:cubicBezTo>
                <a:lnTo>
                  <a:pt x="3854896" y="753530"/>
                </a:lnTo>
                <a:cubicBezTo>
                  <a:pt x="3854896" y="753530"/>
                  <a:pt x="3855020" y="752970"/>
                  <a:pt x="3855082" y="752784"/>
                </a:cubicBezTo>
                <a:lnTo>
                  <a:pt x="3855082" y="752473"/>
                </a:lnTo>
                <a:cubicBezTo>
                  <a:pt x="3855206" y="752162"/>
                  <a:pt x="3854957" y="751851"/>
                  <a:pt x="3854647" y="751789"/>
                </a:cubicBezTo>
                <a:cubicBezTo>
                  <a:pt x="3854336" y="751789"/>
                  <a:pt x="3854025" y="751975"/>
                  <a:pt x="3853963" y="752286"/>
                </a:cubicBezTo>
                <a:lnTo>
                  <a:pt x="3853963" y="752597"/>
                </a:lnTo>
                <a:cubicBezTo>
                  <a:pt x="3853963" y="752597"/>
                  <a:pt x="3853839" y="752908"/>
                  <a:pt x="3853839" y="753032"/>
                </a:cubicBezTo>
                <a:cubicBezTo>
                  <a:pt x="3853030" y="753654"/>
                  <a:pt x="3852781" y="754773"/>
                  <a:pt x="3852906" y="756266"/>
                </a:cubicBezTo>
                <a:lnTo>
                  <a:pt x="3852968" y="756266"/>
                </a:lnTo>
                <a:cubicBezTo>
                  <a:pt x="3852968" y="756266"/>
                  <a:pt x="3852844" y="756825"/>
                  <a:pt x="3852781" y="757074"/>
                </a:cubicBezTo>
                <a:lnTo>
                  <a:pt x="3852657" y="757509"/>
                </a:lnTo>
                <a:cubicBezTo>
                  <a:pt x="3852657" y="757509"/>
                  <a:pt x="3852657" y="757571"/>
                  <a:pt x="3852657" y="757634"/>
                </a:cubicBezTo>
                <a:cubicBezTo>
                  <a:pt x="3847870" y="776971"/>
                  <a:pt x="3843144" y="798360"/>
                  <a:pt x="3838854" y="820557"/>
                </a:cubicBezTo>
                <a:cubicBezTo>
                  <a:pt x="3837859" y="825656"/>
                  <a:pt x="3836989" y="828392"/>
                  <a:pt x="3836056" y="832247"/>
                </a:cubicBezTo>
                <a:cubicBezTo>
                  <a:pt x="3834190" y="840143"/>
                  <a:pt x="3833195" y="849532"/>
                  <a:pt x="3832139" y="857926"/>
                </a:cubicBezTo>
                <a:cubicBezTo>
                  <a:pt x="3831890" y="859978"/>
                  <a:pt x="3831703" y="862216"/>
                  <a:pt x="3831579" y="864081"/>
                </a:cubicBezTo>
                <a:cubicBezTo>
                  <a:pt x="3830833" y="877760"/>
                  <a:pt x="3828159" y="888331"/>
                  <a:pt x="3828781" y="902072"/>
                </a:cubicBezTo>
                <a:cubicBezTo>
                  <a:pt x="3828905" y="904745"/>
                  <a:pt x="3829092" y="908911"/>
                  <a:pt x="3829340" y="912145"/>
                </a:cubicBezTo>
                <a:cubicBezTo>
                  <a:pt x="3830647" y="928249"/>
                  <a:pt x="3836740" y="941554"/>
                  <a:pt x="3842149" y="952436"/>
                </a:cubicBezTo>
                <a:cubicBezTo>
                  <a:pt x="3843144" y="954301"/>
                  <a:pt x="3843455" y="956664"/>
                  <a:pt x="3844388" y="958529"/>
                </a:cubicBezTo>
                <a:cubicBezTo>
                  <a:pt x="3847745" y="965368"/>
                  <a:pt x="3852409" y="971462"/>
                  <a:pt x="3856139" y="978612"/>
                </a:cubicBezTo>
                <a:cubicBezTo>
                  <a:pt x="3864533" y="994654"/>
                  <a:pt x="3875787" y="1010447"/>
                  <a:pt x="3887415" y="1022199"/>
                </a:cubicBezTo>
                <a:cubicBezTo>
                  <a:pt x="3889342" y="1024126"/>
                  <a:pt x="3891021" y="1026613"/>
                  <a:pt x="3892451" y="1027732"/>
                </a:cubicBezTo>
                <a:cubicBezTo>
                  <a:pt x="3900658" y="1034385"/>
                  <a:pt x="3916078" y="1040292"/>
                  <a:pt x="3924846" y="1041101"/>
                </a:cubicBezTo>
                <a:cubicBezTo>
                  <a:pt x="3928762" y="1041536"/>
                  <a:pt x="3932679" y="1041598"/>
                  <a:pt x="3935478" y="1041660"/>
                </a:cubicBezTo>
                <a:cubicBezTo>
                  <a:pt x="3940763" y="1041847"/>
                  <a:pt x="3946608" y="1040106"/>
                  <a:pt x="3953323" y="1039422"/>
                </a:cubicBezTo>
                <a:cubicBezTo>
                  <a:pt x="3960908" y="1038738"/>
                  <a:pt x="3969675" y="1040230"/>
                  <a:pt x="3976203" y="1037743"/>
                </a:cubicBezTo>
                <a:cubicBezTo>
                  <a:pt x="3977945" y="1037121"/>
                  <a:pt x="3979437" y="1035132"/>
                  <a:pt x="3981240" y="1034385"/>
                </a:cubicBezTo>
                <a:cubicBezTo>
                  <a:pt x="3984536" y="1033080"/>
                  <a:pt x="3988950" y="1033080"/>
                  <a:pt x="3992432" y="1031587"/>
                </a:cubicBezTo>
                <a:cubicBezTo>
                  <a:pt x="3995914" y="1030219"/>
                  <a:pt x="3998214" y="1027359"/>
                  <a:pt x="4001945" y="1026613"/>
                </a:cubicBezTo>
                <a:cubicBezTo>
                  <a:pt x="4007728" y="1017411"/>
                  <a:pt x="4017800" y="1013121"/>
                  <a:pt x="4025386" y="1004851"/>
                </a:cubicBezTo>
                <a:cubicBezTo>
                  <a:pt x="4026940" y="1003110"/>
                  <a:pt x="4027749" y="1000872"/>
                  <a:pt x="4029303" y="999193"/>
                </a:cubicBezTo>
                <a:cubicBezTo>
                  <a:pt x="4031977" y="996395"/>
                  <a:pt x="4035645" y="993784"/>
                  <a:pt x="4038816" y="990861"/>
                </a:cubicBezTo>
                <a:cubicBezTo>
                  <a:pt x="4042112" y="987752"/>
                  <a:pt x="4044537" y="984084"/>
                  <a:pt x="4047770" y="981845"/>
                </a:cubicBezTo>
                <a:cubicBezTo>
                  <a:pt x="4051252" y="979483"/>
                  <a:pt x="4053925" y="977804"/>
                  <a:pt x="4056164" y="974571"/>
                </a:cubicBezTo>
                <a:cubicBezTo>
                  <a:pt x="4057283" y="974073"/>
                  <a:pt x="4058402" y="973452"/>
                  <a:pt x="4059521" y="972892"/>
                </a:cubicBezTo>
                <a:cubicBezTo>
                  <a:pt x="4063376" y="967234"/>
                  <a:pt x="4069905" y="964249"/>
                  <a:pt x="4072392" y="957285"/>
                </a:cubicBezTo>
                <a:cubicBezTo>
                  <a:pt x="4076061" y="954860"/>
                  <a:pt x="4077864" y="950508"/>
                  <a:pt x="4081346" y="947772"/>
                </a:cubicBezTo>
                <a:lnTo>
                  <a:pt x="4081346" y="945596"/>
                </a:lnTo>
                <a:cubicBezTo>
                  <a:pt x="4086071" y="941928"/>
                  <a:pt x="4088185" y="936145"/>
                  <a:pt x="4091978" y="931668"/>
                </a:cubicBezTo>
                <a:cubicBezTo>
                  <a:pt x="4093408" y="929865"/>
                  <a:pt x="4095957" y="928435"/>
                  <a:pt x="4097574" y="926570"/>
                </a:cubicBezTo>
                <a:cubicBezTo>
                  <a:pt x="4104849" y="918300"/>
                  <a:pt x="4112124" y="910030"/>
                  <a:pt x="4119336" y="902569"/>
                </a:cubicBezTo>
                <a:cubicBezTo>
                  <a:pt x="4123005" y="898776"/>
                  <a:pt x="4125616" y="894611"/>
                  <a:pt x="4129969" y="892496"/>
                </a:cubicBezTo>
                <a:cubicBezTo>
                  <a:pt x="4135626" y="883419"/>
                  <a:pt x="4144643" y="877823"/>
                  <a:pt x="4148932" y="867377"/>
                </a:cubicBezTo>
                <a:cubicBezTo>
                  <a:pt x="4155896" y="862589"/>
                  <a:pt x="4159627" y="854630"/>
                  <a:pt x="4166218" y="849532"/>
                </a:cubicBezTo>
                <a:cubicBezTo>
                  <a:pt x="4165783" y="847853"/>
                  <a:pt x="4167151" y="847915"/>
                  <a:pt x="4166777" y="846174"/>
                </a:cubicBezTo>
                <a:cubicBezTo>
                  <a:pt x="4171690" y="842755"/>
                  <a:pt x="4175171" y="837842"/>
                  <a:pt x="4177970" y="832247"/>
                </a:cubicBezTo>
                <a:lnTo>
                  <a:pt x="4177970" y="832247"/>
                </a:lnTo>
                <a:cubicBezTo>
                  <a:pt x="4178653" y="831687"/>
                  <a:pt x="4179151" y="831065"/>
                  <a:pt x="4179648" y="830443"/>
                </a:cubicBezTo>
                <a:cubicBezTo>
                  <a:pt x="4179834" y="830257"/>
                  <a:pt x="4179959" y="830008"/>
                  <a:pt x="4180146" y="829822"/>
                </a:cubicBezTo>
                <a:cubicBezTo>
                  <a:pt x="4180457" y="829449"/>
                  <a:pt x="4180457" y="828827"/>
                  <a:pt x="4180021" y="828516"/>
                </a:cubicBezTo>
                <a:cubicBezTo>
                  <a:pt x="4179648" y="828205"/>
                  <a:pt x="4179026" y="828205"/>
                  <a:pt x="4178716" y="828640"/>
                </a:cubicBezTo>
                <a:cubicBezTo>
                  <a:pt x="4178529" y="828827"/>
                  <a:pt x="4178342" y="829076"/>
                  <a:pt x="4178156" y="829324"/>
                </a:cubicBezTo>
                <a:cubicBezTo>
                  <a:pt x="4177783" y="829822"/>
                  <a:pt x="4177348" y="830319"/>
                  <a:pt x="4176912" y="830692"/>
                </a:cubicBezTo>
                <a:cubicBezTo>
                  <a:pt x="4171565" y="834298"/>
                  <a:pt x="4169327" y="841014"/>
                  <a:pt x="4163482" y="843998"/>
                </a:cubicBezTo>
                <a:cubicBezTo>
                  <a:pt x="4161741" y="844309"/>
                  <a:pt x="4161990" y="842071"/>
                  <a:pt x="4160684" y="843438"/>
                </a:cubicBezTo>
                <a:cubicBezTo>
                  <a:pt x="4157824" y="845801"/>
                  <a:pt x="4156145" y="849407"/>
                  <a:pt x="4152850" y="851335"/>
                </a:cubicBezTo>
                <a:cubicBezTo>
                  <a:pt x="4152912" y="847418"/>
                  <a:pt x="4156891" y="845926"/>
                  <a:pt x="4159005" y="843438"/>
                </a:cubicBezTo>
                <a:cubicBezTo>
                  <a:pt x="4161555" y="840516"/>
                  <a:pt x="4162985" y="836723"/>
                  <a:pt x="4166840" y="835604"/>
                </a:cubicBezTo>
                <a:cubicBezTo>
                  <a:pt x="4171938" y="826215"/>
                  <a:pt x="4180767" y="820557"/>
                  <a:pt x="4186923" y="812163"/>
                </a:cubicBezTo>
                <a:lnTo>
                  <a:pt x="4186737" y="811977"/>
                </a:lnTo>
                <a:cubicBezTo>
                  <a:pt x="4190467" y="808308"/>
                  <a:pt x="4194135" y="804391"/>
                  <a:pt x="4197679" y="800660"/>
                </a:cubicBezTo>
                <a:lnTo>
                  <a:pt x="4198923" y="799292"/>
                </a:lnTo>
                <a:cubicBezTo>
                  <a:pt x="4198923" y="799292"/>
                  <a:pt x="4199172" y="798484"/>
                  <a:pt x="4198923" y="798235"/>
                </a:cubicBezTo>
                <a:cubicBezTo>
                  <a:pt x="4198612" y="797925"/>
                  <a:pt x="4198115" y="797925"/>
                  <a:pt x="4197866" y="798235"/>
                </a:cubicBezTo>
                <a:lnTo>
                  <a:pt x="4196623" y="799603"/>
                </a:lnTo>
                <a:cubicBezTo>
                  <a:pt x="4193203" y="803272"/>
                  <a:pt x="4189659" y="807003"/>
                  <a:pt x="4186052" y="810547"/>
                </a:cubicBezTo>
                <a:lnTo>
                  <a:pt x="4183628" y="810547"/>
                </a:lnTo>
                <a:cubicBezTo>
                  <a:pt x="4180580" y="815334"/>
                  <a:pt x="4174861" y="817448"/>
                  <a:pt x="4173555" y="823977"/>
                </a:cubicBezTo>
                <a:cubicBezTo>
                  <a:pt x="4171752" y="824785"/>
                  <a:pt x="4170446" y="826029"/>
                  <a:pt x="4168518" y="826775"/>
                </a:cubicBezTo>
                <a:cubicBezTo>
                  <a:pt x="4167710" y="828702"/>
                  <a:pt x="4165969" y="829759"/>
                  <a:pt x="4164601" y="831252"/>
                </a:cubicBezTo>
                <a:cubicBezTo>
                  <a:pt x="4163296" y="832184"/>
                  <a:pt x="4161804" y="835853"/>
                  <a:pt x="4160125" y="834609"/>
                </a:cubicBezTo>
                <a:cubicBezTo>
                  <a:pt x="4165534" y="827086"/>
                  <a:pt x="4172622" y="821303"/>
                  <a:pt x="4177970" y="813966"/>
                </a:cubicBezTo>
                <a:lnTo>
                  <a:pt x="4177907" y="813966"/>
                </a:lnTo>
                <a:cubicBezTo>
                  <a:pt x="4179711" y="812039"/>
                  <a:pt x="4181389" y="810049"/>
                  <a:pt x="4182943" y="808060"/>
                </a:cubicBezTo>
                <a:cubicBezTo>
                  <a:pt x="4184996" y="805510"/>
                  <a:pt x="4187172" y="802837"/>
                  <a:pt x="4189659" y="800598"/>
                </a:cubicBezTo>
                <a:cubicBezTo>
                  <a:pt x="4190032" y="800225"/>
                  <a:pt x="4190032" y="799666"/>
                  <a:pt x="4189659" y="799292"/>
                </a:cubicBezTo>
                <a:cubicBezTo>
                  <a:pt x="4189348" y="798919"/>
                  <a:pt x="4188726" y="798919"/>
                  <a:pt x="4188353" y="799230"/>
                </a:cubicBezTo>
                <a:cubicBezTo>
                  <a:pt x="4185742" y="801593"/>
                  <a:pt x="4183566" y="804329"/>
                  <a:pt x="4181451" y="806940"/>
                </a:cubicBezTo>
                <a:cubicBezTo>
                  <a:pt x="4179834" y="808992"/>
                  <a:pt x="4178094" y="811044"/>
                  <a:pt x="4176291" y="812971"/>
                </a:cubicBezTo>
                <a:cubicBezTo>
                  <a:pt x="4176291" y="812971"/>
                  <a:pt x="4176291" y="812971"/>
                  <a:pt x="4176291" y="812971"/>
                </a:cubicBezTo>
                <a:lnTo>
                  <a:pt x="4176228" y="812971"/>
                </a:lnTo>
                <a:cubicBezTo>
                  <a:pt x="4172311" y="812723"/>
                  <a:pt x="4176415" y="810982"/>
                  <a:pt x="4176228" y="809552"/>
                </a:cubicBezTo>
                <a:lnTo>
                  <a:pt x="4175917" y="809179"/>
                </a:lnTo>
                <a:cubicBezTo>
                  <a:pt x="4175917" y="809179"/>
                  <a:pt x="4175917" y="809179"/>
                  <a:pt x="4175917" y="809179"/>
                </a:cubicBezTo>
                <a:cubicBezTo>
                  <a:pt x="4183876" y="800412"/>
                  <a:pt x="4192208" y="791769"/>
                  <a:pt x="4200291" y="783437"/>
                </a:cubicBezTo>
                <a:cubicBezTo>
                  <a:pt x="4200478" y="783251"/>
                  <a:pt x="4200478" y="782878"/>
                  <a:pt x="4200291" y="782691"/>
                </a:cubicBezTo>
                <a:cubicBezTo>
                  <a:pt x="4200042" y="782505"/>
                  <a:pt x="4199732" y="782505"/>
                  <a:pt x="4199483" y="782691"/>
                </a:cubicBezTo>
                <a:cubicBezTo>
                  <a:pt x="4191462" y="790961"/>
                  <a:pt x="4183192" y="799541"/>
                  <a:pt x="4175233" y="808246"/>
                </a:cubicBezTo>
                <a:lnTo>
                  <a:pt x="4175047" y="807811"/>
                </a:lnTo>
                <a:cubicBezTo>
                  <a:pt x="4168643" y="814091"/>
                  <a:pt x="4163980" y="822049"/>
                  <a:pt x="4156083" y="826837"/>
                </a:cubicBezTo>
                <a:cubicBezTo>
                  <a:pt x="4154094" y="831065"/>
                  <a:pt x="4151731" y="833677"/>
                  <a:pt x="4148808" y="836848"/>
                </a:cubicBezTo>
                <a:cubicBezTo>
                  <a:pt x="4147130" y="838713"/>
                  <a:pt x="4145264" y="841138"/>
                  <a:pt x="4143772" y="842444"/>
                </a:cubicBezTo>
                <a:cubicBezTo>
                  <a:pt x="4143088" y="843128"/>
                  <a:pt x="4141347" y="842879"/>
                  <a:pt x="4140414" y="843563"/>
                </a:cubicBezTo>
                <a:cubicBezTo>
                  <a:pt x="4139358" y="844433"/>
                  <a:pt x="4140165" y="847107"/>
                  <a:pt x="4138176" y="845801"/>
                </a:cubicBezTo>
                <a:cubicBezTo>
                  <a:pt x="4137056" y="844433"/>
                  <a:pt x="4139606" y="843314"/>
                  <a:pt x="4138176" y="841387"/>
                </a:cubicBezTo>
                <a:cubicBezTo>
                  <a:pt x="4140041" y="840392"/>
                  <a:pt x="4140788" y="838340"/>
                  <a:pt x="4142093" y="836848"/>
                </a:cubicBezTo>
                <a:cubicBezTo>
                  <a:pt x="4143710" y="837034"/>
                  <a:pt x="4143834" y="835604"/>
                  <a:pt x="4145451" y="835728"/>
                </a:cubicBezTo>
                <a:cubicBezTo>
                  <a:pt x="4152290" y="827708"/>
                  <a:pt x="4158943" y="819562"/>
                  <a:pt x="4166653" y="812288"/>
                </a:cubicBezTo>
                <a:cubicBezTo>
                  <a:pt x="4166653" y="810733"/>
                  <a:pt x="4167648" y="809987"/>
                  <a:pt x="4167772" y="808370"/>
                </a:cubicBezTo>
                <a:cubicBezTo>
                  <a:pt x="4169451" y="807562"/>
                  <a:pt x="4169948" y="808557"/>
                  <a:pt x="4171130" y="807811"/>
                </a:cubicBezTo>
                <a:cubicBezTo>
                  <a:pt x="4173555" y="802401"/>
                  <a:pt x="4178778" y="799852"/>
                  <a:pt x="4181762" y="795002"/>
                </a:cubicBezTo>
                <a:lnTo>
                  <a:pt x="4181576" y="794878"/>
                </a:lnTo>
                <a:cubicBezTo>
                  <a:pt x="4182571" y="794256"/>
                  <a:pt x="4183379" y="793386"/>
                  <a:pt x="4184125" y="792577"/>
                </a:cubicBezTo>
                <a:cubicBezTo>
                  <a:pt x="4184436" y="792204"/>
                  <a:pt x="4184809" y="791769"/>
                  <a:pt x="4185120" y="791458"/>
                </a:cubicBezTo>
                <a:cubicBezTo>
                  <a:pt x="4185431" y="791147"/>
                  <a:pt x="4185431" y="790650"/>
                  <a:pt x="4185120" y="790339"/>
                </a:cubicBezTo>
                <a:cubicBezTo>
                  <a:pt x="4184809" y="790028"/>
                  <a:pt x="4184312" y="790028"/>
                  <a:pt x="4184001" y="790339"/>
                </a:cubicBezTo>
                <a:cubicBezTo>
                  <a:pt x="4183628" y="790712"/>
                  <a:pt x="4183254" y="791147"/>
                  <a:pt x="4182882" y="791582"/>
                </a:cubicBezTo>
                <a:cubicBezTo>
                  <a:pt x="4182197" y="792391"/>
                  <a:pt x="4181513" y="793137"/>
                  <a:pt x="4180705" y="793634"/>
                </a:cubicBezTo>
                <a:cubicBezTo>
                  <a:pt x="4173182" y="795686"/>
                  <a:pt x="4170757" y="802961"/>
                  <a:pt x="4164975" y="806878"/>
                </a:cubicBezTo>
                <a:cubicBezTo>
                  <a:pt x="4164229" y="806692"/>
                  <a:pt x="4163917" y="806070"/>
                  <a:pt x="4162736" y="806319"/>
                </a:cubicBezTo>
                <a:cubicBezTo>
                  <a:pt x="4161430" y="810422"/>
                  <a:pt x="4156954" y="814339"/>
                  <a:pt x="4154342" y="815210"/>
                </a:cubicBezTo>
                <a:cubicBezTo>
                  <a:pt x="4154342" y="814526"/>
                  <a:pt x="4155088" y="814464"/>
                  <a:pt x="4154902" y="813593"/>
                </a:cubicBezTo>
                <a:lnTo>
                  <a:pt x="4154777" y="813593"/>
                </a:lnTo>
                <a:cubicBezTo>
                  <a:pt x="4157264" y="810671"/>
                  <a:pt x="4159938" y="807935"/>
                  <a:pt x="4162612" y="805324"/>
                </a:cubicBezTo>
                <a:cubicBezTo>
                  <a:pt x="4164601" y="803334"/>
                  <a:pt x="4166653" y="801282"/>
                  <a:pt x="4168581" y="799230"/>
                </a:cubicBezTo>
                <a:cubicBezTo>
                  <a:pt x="4168830" y="798919"/>
                  <a:pt x="4168830" y="798484"/>
                  <a:pt x="4168581" y="798235"/>
                </a:cubicBezTo>
                <a:cubicBezTo>
                  <a:pt x="4168269" y="797987"/>
                  <a:pt x="4167835" y="797987"/>
                  <a:pt x="4167586" y="798235"/>
                </a:cubicBezTo>
                <a:cubicBezTo>
                  <a:pt x="4165721" y="800287"/>
                  <a:pt x="4163668" y="802339"/>
                  <a:pt x="4161679" y="804329"/>
                </a:cubicBezTo>
                <a:cubicBezTo>
                  <a:pt x="4159067" y="806940"/>
                  <a:pt x="4156394" y="809614"/>
                  <a:pt x="4153907" y="812474"/>
                </a:cubicBezTo>
                <a:lnTo>
                  <a:pt x="4153907" y="812350"/>
                </a:lnTo>
                <a:cubicBezTo>
                  <a:pt x="4151108" y="813904"/>
                  <a:pt x="4150300" y="817386"/>
                  <a:pt x="4146632" y="817946"/>
                </a:cubicBezTo>
                <a:cubicBezTo>
                  <a:pt x="4157513" y="802464"/>
                  <a:pt x="4172995" y="791520"/>
                  <a:pt x="4184063" y="776100"/>
                </a:cubicBezTo>
                <a:lnTo>
                  <a:pt x="4183628" y="775914"/>
                </a:lnTo>
                <a:cubicBezTo>
                  <a:pt x="4184933" y="774546"/>
                  <a:pt x="4186239" y="773116"/>
                  <a:pt x="4187607" y="771748"/>
                </a:cubicBezTo>
                <a:cubicBezTo>
                  <a:pt x="4191400" y="767769"/>
                  <a:pt x="4195317" y="763727"/>
                  <a:pt x="4198674" y="759375"/>
                </a:cubicBezTo>
                <a:cubicBezTo>
                  <a:pt x="4198861" y="759126"/>
                  <a:pt x="4198799" y="758815"/>
                  <a:pt x="4198612" y="758628"/>
                </a:cubicBezTo>
                <a:cubicBezTo>
                  <a:pt x="4198364" y="758442"/>
                  <a:pt x="4198053" y="758504"/>
                  <a:pt x="4197866" y="758691"/>
                </a:cubicBezTo>
                <a:cubicBezTo>
                  <a:pt x="4194509" y="762981"/>
                  <a:pt x="4190654" y="767022"/>
                  <a:pt x="4186860" y="770940"/>
                </a:cubicBezTo>
                <a:cubicBezTo>
                  <a:pt x="4185493" y="772370"/>
                  <a:pt x="4184125" y="773800"/>
                  <a:pt x="4182757" y="775292"/>
                </a:cubicBezTo>
                <a:lnTo>
                  <a:pt x="4182384" y="774981"/>
                </a:lnTo>
                <a:cubicBezTo>
                  <a:pt x="4181016" y="775292"/>
                  <a:pt x="4181203" y="777095"/>
                  <a:pt x="4179026" y="776598"/>
                </a:cubicBezTo>
                <a:cubicBezTo>
                  <a:pt x="4180519" y="771126"/>
                  <a:pt x="4188477" y="769385"/>
                  <a:pt x="4187421" y="763167"/>
                </a:cubicBezTo>
                <a:cubicBezTo>
                  <a:pt x="4184374" y="763727"/>
                  <a:pt x="4183503" y="769385"/>
                  <a:pt x="4180705" y="768266"/>
                </a:cubicBezTo>
                <a:cubicBezTo>
                  <a:pt x="4182011" y="764597"/>
                  <a:pt x="4187980" y="762919"/>
                  <a:pt x="4186860" y="758691"/>
                </a:cubicBezTo>
                <a:cubicBezTo>
                  <a:pt x="4178218" y="761862"/>
                  <a:pt x="4173928" y="769261"/>
                  <a:pt x="4165659" y="772618"/>
                </a:cubicBezTo>
                <a:lnTo>
                  <a:pt x="4165659" y="771561"/>
                </a:lnTo>
                <a:lnTo>
                  <a:pt x="4165596" y="771561"/>
                </a:lnTo>
                <a:cubicBezTo>
                  <a:pt x="4167523" y="769696"/>
                  <a:pt x="4169389" y="767706"/>
                  <a:pt x="4171130" y="765717"/>
                </a:cubicBezTo>
                <a:cubicBezTo>
                  <a:pt x="4173306" y="763292"/>
                  <a:pt x="4175482" y="760805"/>
                  <a:pt x="4177907" y="758691"/>
                </a:cubicBezTo>
                <a:cubicBezTo>
                  <a:pt x="4178094" y="758566"/>
                  <a:pt x="4178094" y="758318"/>
                  <a:pt x="4177907" y="758131"/>
                </a:cubicBezTo>
                <a:cubicBezTo>
                  <a:pt x="4177783" y="757945"/>
                  <a:pt x="4177534" y="757945"/>
                  <a:pt x="4177348" y="758131"/>
                </a:cubicBezTo>
                <a:cubicBezTo>
                  <a:pt x="4174923" y="760307"/>
                  <a:pt x="4172685" y="762794"/>
                  <a:pt x="4170508" y="765219"/>
                </a:cubicBezTo>
                <a:cubicBezTo>
                  <a:pt x="4168767" y="767147"/>
                  <a:pt x="4166964" y="769199"/>
                  <a:pt x="4165036" y="771002"/>
                </a:cubicBezTo>
                <a:cubicBezTo>
                  <a:pt x="4161990" y="773364"/>
                  <a:pt x="4159005" y="775727"/>
                  <a:pt x="4155586" y="777593"/>
                </a:cubicBezTo>
                <a:cubicBezTo>
                  <a:pt x="4157700" y="772805"/>
                  <a:pt x="4163793" y="772059"/>
                  <a:pt x="4163980" y="765344"/>
                </a:cubicBezTo>
                <a:cubicBezTo>
                  <a:pt x="4160809" y="765717"/>
                  <a:pt x="4159565" y="770940"/>
                  <a:pt x="4157264" y="770318"/>
                </a:cubicBezTo>
                <a:cubicBezTo>
                  <a:pt x="4158072" y="765965"/>
                  <a:pt x="4163358" y="766028"/>
                  <a:pt x="4163420" y="760867"/>
                </a:cubicBezTo>
                <a:cubicBezTo>
                  <a:pt x="4156891" y="762856"/>
                  <a:pt x="4152539" y="767085"/>
                  <a:pt x="4148373" y="771499"/>
                </a:cubicBezTo>
                <a:cubicBezTo>
                  <a:pt x="4145948" y="771375"/>
                  <a:pt x="4144643" y="773427"/>
                  <a:pt x="4142777" y="774235"/>
                </a:cubicBezTo>
                <a:cubicBezTo>
                  <a:pt x="4141409" y="774857"/>
                  <a:pt x="4139606" y="774795"/>
                  <a:pt x="4138300" y="775416"/>
                </a:cubicBezTo>
                <a:cubicBezTo>
                  <a:pt x="4131212" y="778650"/>
                  <a:pt x="4127792" y="786484"/>
                  <a:pt x="4121574" y="790401"/>
                </a:cubicBezTo>
                <a:lnTo>
                  <a:pt x="4119336" y="790401"/>
                </a:lnTo>
                <a:cubicBezTo>
                  <a:pt x="4110009" y="800163"/>
                  <a:pt x="4101553" y="810547"/>
                  <a:pt x="4091418" y="819438"/>
                </a:cubicBezTo>
                <a:lnTo>
                  <a:pt x="4088621" y="819438"/>
                </a:lnTo>
                <a:cubicBezTo>
                  <a:pt x="4084952" y="821365"/>
                  <a:pt x="4083398" y="824785"/>
                  <a:pt x="4080786" y="827335"/>
                </a:cubicBezTo>
                <a:cubicBezTo>
                  <a:pt x="4079045" y="828951"/>
                  <a:pt x="4076372" y="829822"/>
                  <a:pt x="4074631" y="831252"/>
                </a:cubicBezTo>
                <a:cubicBezTo>
                  <a:pt x="4072268" y="833117"/>
                  <a:pt x="4071024" y="836723"/>
                  <a:pt x="4067356" y="836226"/>
                </a:cubicBezTo>
                <a:cubicBezTo>
                  <a:pt x="4065304" y="839521"/>
                  <a:pt x="4061760" y="840765"/>
                  <a:pt x="4058962" y="843501"/>
                </a:cubicBezTo>
                <a:cubicBezTo>
                  <a:pt x="4056724" y="845739"/>
                  <a:pt x="4055169" y="849097"/>
                  <a:pt x="4052806" y="851397"/>
                </a:cubicBezTo>
                <a:cubicBezTo>
                  <a:pt x="4048268" y="855750"/>
                  <a:pt x="4042547" y="859107"/>
                  <a:pt x="4039997" y="865325"/>
                </a:cubicBezTo>
                <a:cubicBezTo>
                  <a:pt x="4038195" y="864828"/>
                  <a:pt x="4038257" y="866195"/>
                  <a:pt x="4037200" y="866444"/>
                </a:cubicBezTo>
                <a:cubicBezTo>
                  <a:pt x="4032102" y="872848"/>
                  <a:pt x="4025075" y="877263"/>
                  <a:pt x="4019914" y="883729"/>
                </a:cubicBezTo>
                <a:cubicBezTo>
                  <a:pt x="4016743" y="887647"/>
                  <a:pt x="4015064" y="893056"/>
                  <a:pt x="4010401" y="894859"/>
                </a:cubicBezTo>
                <a:cubicBezTo>
                  <a:pt x="4010401" y="896725"/>
                  <a:pt x="4008598" y="896787"/>
                  <a:pt x="4008723" y="898776"/>
                </a:cubicBezTo>
                <a:cubicBezTo>
                  <a:pt x="3999644" y="905492"/>
                  <a:pt x="3993551" y="914072"/>
                  <a:pt x="3984722" y="921160"/>
                </a:cubicBezTo>
                <a:cubicBezTo>
                  <a:pt x="3980556" y="924456"/>
                  <a:pt x="3977572" y="927440"/>
                  <a:pt x="3973592" y="930611"/>
                </a:cubicBezTo>
                <a:cubicBezTo>
                  <a:pt x="3971789" y="932041"/>
                  <a:pt x="3969675" y="932725"/>
                  <a:pt x="3967996" y="933969"/>
                </a:cubicBezTo>
                <a:cubicBezTo>
                  <a:pt x="3965012" y="936269"/>
                  <a:pt x="3962276" y="939565"/>
                  <a:pt x="3959043" y="941803"/>
                </a:cubicBezTo>
                <a:cubicBezTo>
                  <a:pt x="3954131" y="945347"/>
                  <a:pt x="3948038" y="948270"/>
                  <a:pt x="3942317" y="950757"/>
                </a:cubicBezTo>
                <a:cubicBezTo>
                  <a:pt x="3939892" y="951876"/>
                  <a:pt x="3937778" y="953368"/>
                  <a:pt x="3936161" y="953617"/>
                </a:cubicBezTo>
                <a:cubicBezTo>
                  <a:pt x="3929135" y="954550"/>
                  <a:pt x="3919435" y="952187"/>
                  <a:pt x="3914399" y="948518"/>
                </a:cubicBezTo>
                <a:cubicBezTo>
                  <a:pt x="3911353" y="907046"/>
                  <a:pt x="3921114" y="865698"/>
                  <a:pt x="3927270" y="828018"/>
                </a:cubicBezTo>
                <a:cubicBezTo>
                  <a:pt x="3931871" y="827272"/>
                  <a:pt x="3931623" y="825034"/>
                  <a:pt x="3936783" y="825158"/>
                </a:cubicBezTo>
                <a:cubicBezTo>
                  <a:pt x="3956307" y="802464"/>
                  <a:pt x="3973219" y="777157"/>
                  <a:pt x="3991500" y="753157"/>
                </a:cubicBezTo>
                <a:lnTo>
                  <a:pt x="3991500" y="749240"/>
                </a:lnTo>
                <a:cubicBezTo>
                  <a:pt x="4005241" y="733136"/>
                  <a:pt x="4018484" y="716286"/>
                  <a:pt x="4033345" y="701301"/>
                </a:cubicBezTo>
                <a:cubicBezTo>
                  <a:pt x="4034899" y="697322"/>
                  <a:pt x="4037572" y="694648"/>
                  <a:pt x="4040060" y="692285"/>
                </a:cubicBezTo>
                <a:cubicBezTo>
                  <a:pt x="4047210" y="685694"/>
                  <a:pt x="4053428" y="677860"/>
                  <a:pt x="4059583" y="671145"/>
                </a:cubicBezTo>
                <a:cubicBezTo>
                  <a:pt x="4063004" y="667352"/>
                  <a:pt x="4067356" y="663621"/>
                  <a:pt x="4070216" y="659953"/>
                </a:cubicBezTo>
                <a:cubicBezTo>
                  <a:pt x="4070962" y="658896"/>
                  <a:pt x="4071024" y="657528"/>
                  <a:pt x="4071895" y="656595"/>
                </a:cubicBezTo>
                <a:cubicBezTo>
                  <a:pt x="4076931" y="651061"/>
                  <a:pt x="4084206" y="647580"/>
                  <a:pt x="4088621" y="641486"/>
                </a:cubicBezTo>
                <a:cubicBezTo>
                  <a:pt x="4089429" y="642170"/>
                  <a:pt x="4090051" y="642170"/>
                  <a:pt x="4090859" y="641486"/>
                </a:cubicBezTo>
                <a:cubicBezTo>
                  <a:pt x="4106528" y="625196"/>
                  <a:pt x="4121823" y="608470"/>
                  <a:pt x="4138860" y="593547"/>
                </a:cubicBezTo>
                <a:cubicBezTo>
                  <a:pt x="4138797" y="591433"/>
                  <a:pt x="4138238" y="591931"/>
                  <a:pt x="4138860" y="590190"/>
                </a:cubicBezTo>
                <a:cubicBezTo>
                  <a:pt x="4144828" y="583972"/>
                  <a:pt x="4149679" y="576822"/>
                  <a:pt x="4156705" y="571723"/>
                </a:cubicBezTo>
                <a:cubicBezTo>
                  <a:pt x="4160497" y="565692"/>
                  <a:pt x="4164539" y="559847"/>
                  <a:pt x="4170073" y="555619"/>
                </a:cubicBezTo>
                <a:cubicBezTo>
                  <a:pt x="4175607" y="547412"/>
                  <a:pt x="4182011" y="539950"/>
                  <a:pt x="4187358" y="532116"/>
                </a:cubicBezTo>
                <a:cubicBezTo>
                  <a:pt x="4190902" y="527080"/>
                  <a:pt x="4193949" y="521919"/>
                  <a:pt x="4197431" y="517131"/>
                </a:cubicBezTo>
                <a:cubicBezTo>
                  <a:pt x="4202841" y="509483"/>
                  <a:pt x="4209742" y="501400"/>
                  <a:pt x="4214157" y="493628"/>
                </a:cubicBezTo>
                <a:cubicBezTo>
                  <a:pt x="4216147" y="490146"/>
                  <a:pt x="4217949" y="486664"/>
                  <a:pt x="4219753" y="482996"/>
                </a:cubicBezTo>
                <a:lnTo>
                  <a:pt x="4219628" y="482623"/>
                </a:lnTo>
                <a:cubicBezTo>
                  <a:pt x="4219628" y="482623"/>
                  <a:pt x="4219815" y="482623"/>
                  <a:pt x="4219877" y="482498"/>
                </a:cubicBezTo>
                <a:cubicBezTo>
                  <a:pt x="4222115" y="479203"/>
                  <a:pt x="4224167" y="475659"/>
                  <a:pt x="4226095" y="472301"/>
                </a:cubicBezTo>
                <a:cubicBezTo>
                  <a:pt x="4228333" y="468446"/>
                  <a:pt x="4230634" y="464405"/>
                  <a:pt x="4233245" y="460736"/>
                </a:cubicBezTo>
                <a:cubicBezTo>
                  <a:pt x="4233431" y="460488"/>
                  <a:pt x="4233370" y="460177"/>
                  <a:pt x="4233121" y="459990"/>
                </a:cubicBezTo>
                <a:cubicBezTo>
                  <a:pt x="4232872" y="459804"/>
                  <a:pt x="4232562" y="459866"/>
                  <a:pt x="4232375" y="460115"/>
                </a:cubicBezTo>
                <a:cubicBezTo>
                  <a:pt x="4229701" y="463845"/>
                  <a:pt x="4227400" y="467887"/>
                  <a:pt x="4225162" y="471742"/>
                </a:cubicBezTo>
                <a:cubicBezTo>
                  <a:pt x="4223297" y="474975"/>
                  <a:pt x="4221369" y="478333"/>
                  <a:pt x="4219256" y="481504"/>
                </a:cubicBezTo>
                <a:lnTo>
                  <a:pt x="4219256" y="481317"/>
                </a:lnTo>
                <a:cubicBezTo>
                  <a:pt x="4211669" y="490768"/>
                  <a:pt x="4204395" y="500406"/>
                  <a:pt x="4198550" y="511473"/>
                </a:cubicBezTo>
                <a:cubicBezTo>
                  <a:pt x="4197369" y="512219"/>
                  <a:pt x="4196374" y="513028"/>
                  <a:pt x="4195193" y="513774"/>
                </a:cubicBezTo>
                <a:cubicBezTo>
                  <a:pt x="4194011" y="517069"/>
                  <a:pt x="4190529" y="519991"/>
                  <a:pt x="4187918" y="523225"/>
                </a:cubicBezTo>
                <a:cubicBezTo>
                  <a:pt x="4185742" y="525960"/>
                  <a:pt x="4183441" y="532365"/>
                  <a:pt x="4178965" y="529380"/>
                </a:cubicBezTo>
                <a:cubicBezTo>
                  <a:pt x="4179337" y="527017"/>
                  <a:pt x="4181762" y="526644"/>
                  <a:pt x="4184001" y="526023"/>
                </a:cubicBezTo>
                <a:cubicBezTo>
                  <a:pt x="4184374" y="524344"/>
                  <a:pt x="4183068" y="524406"/>
                  <a:pt x="4183441" y="522665"/>
                </a:cubicBezTo>
                <a:cubicBezTo>
                  <a:pt x="4187793" y="516820"/>
                  <a:pt x="4191462" y="510292"/>
                  <a:pt x="4196810" y="505380"/>
                </a:cubicBezTo>
                <a:cubicBezTo>
                  <a:pt x="4200851" y="496986"/>
                  <a:pt x="4206633" y="490333"/>
                  <a:pt x="4210737" y="482001"/>
                </a:cubicBezTo>
                <a:cubicBezTo>
                  <a:pt x="4210923" y="480198"/>
                  <a:pt x="4209121" y="483369"/>
                  <a:pt x="4209058" y="481379"/>
                </a:cubicBezTo>
                <a:cubicBezTo>
                  <a:pt x="4211732" y="475659"/>
                  <a:pt x="4215463" y="471058"/>
                  <a:pt x="4218572" y="465773"/>
                </a:cubicBezTo>
                <a:cubicBezTo>
                  <a:pt x="4219939" y="465835"/>
                  <a:pt x="4220312" y="466830"/>
                  <a:pt x="4221369" y="465773"/>
                </a:cubicBezTo>
                <a:cubicBezTo>
                  <a:pt x="4222862" y="462664"/>
                  <a:pt x="4224540" y="459679"/>
                  <a:pt x="4225846" y="456260"/>
                </a:cubicBezTo>
                <a:cubicBezTo>
                  <a:pt x="4225846" y="454705"/>
                  <a:pt x="4224292" y="457627"/>
                  <a:pt x="4224727" y="455140"/>
                </a:cubicBezTo>
                <a:cubicBezTo>
                  <a:pt x="4226406" y="455140"/>
                  <a:pt x="4226095" y="453213"/>
                  <a:pt x="4226406" y="451783"/>
                </a:cubicBezTo>
                <a:cubicBezTo>
                  <a:pt x="4226779" y="451161"/>
                  <a:pt x="4227090" y="450539"/>
                  <a:pt x="4227338" y="449917"/>
                </a:cubicBezTo>
                <a:cubicBezTo>
                  <a:pt x="4227338" y="449793"/>
                  <a:pt x="4227463" y="449669"/>
                  <a:pt x="4227463" y="449482"/>
                </a:cubicBezTo>
                <a:lnTo>
                  <a:pt x="4227463" y="449482"/>
                </a:lnTo>
                <a:cubicBezTo>
                  <a:pt x="4228520" y="448425"/>
                  <a:pt x="4229266" y="446871"/>
                  <a:pt x="4229701" y="445068"/>
                </a:cubicBezTo>
                <a:lnTo>
                  <a:pt x="4229701" y="444943"/>
                </a:lnTo>
                <a:cubicBezTo>
                  <a:pt x="4229701" y="444943"/>
                  <a:pt x="4229763" y="444943"/>
                  <a:pt x="4229825" y="444943"/>
                </a:cubicBezTo>
                <a:lnTo>
                  <a:pt x="4230012" y="444943"/>
                </a:lnTo>
                <a:cubicBezTo>
                  <a:pt x="4230012" y="444943"/>
                  <a:pt x="4230137" y="444695"/>
                  <a:pt x="4230137" y="444695"/>
                </a:cubicBezTo>
                <a:cubicBezTo>
                  <a:pt x="4230945" y="443078"/>
                  <a:pt x="4231877" y="441586"/>
                  <a:pt x="4232810" y="440093"/>
                </a:cubicBezTo>
                <a:cubicBezTo>
                  <a:pt x="4233929" y="438290"/>
                  <a:pt x="4235110" y="436425"/>
                  <a:pt x="4235981" y="434435"/>
                </a:cubicBezTo>
                <a:cubicBezTo>
                  <a:pt x="4236105" y="434187"/>
                  <a:pt x="4235981" y="433938"/>
                  <a:pt x="4235733" y="433813"/>
                </a:cubicBezTo>
                <a:cubicBezTo>
                  <a:pt x="4235484" y="433689"/>
                  <a:pt x="4235235" y="433813"/>
                  <a:pt x="4235110" y="434062"/>
                </a:cubicBezTo>
                <a:cubicBezTo>
                  <a:pt x="4234302" y="435990"/>
                  <a:pt x="4233121" y="437793"/>
                  <a:pt x="4232001" y="439596"/>
                </a:cubicBezTo>
                <a:cubicBezTo>
                  <a:pt x="4231069" y="441026"/>
                  <a:pt x="4230137" y="442518"/>
                  <a:pt x="4229390" y="444073"/>
                </a:cubicBezTo>
                <a:lnTo>
                  <a:pt x="4228582" y="444073"/>
                </a:lnTo>
                <a:cubicBezTo>
                  <a:pt x="4228458" y="438477"/>
                  <a:pt x="4232748" y="437420"/>
                  <a:pt x="4232499" y="431762"/>
                </a:cubicBezTo>
                <a:lnTo>
                  <a:pt x="4232375" y="431762"/>
                </a:lnTo>
                <a:cubicBezTo>
                  <a:pt x="4232375" y="431762"/>
                  <a:pt x="4232499" y="431264"/>
                  <a:pt x="4232499" y="431016"/>
                </a:cubicBezTo>
                <a:cubicBezTo>
                  <a:pt x="4232499" y="430580"/>
                  <a:pt x="4232188" y="430145"/>
                  <a:pt x="4231691" y="430145"/>
                </a:cubicBezTo>
                <a:cubicBezTo>
                  <a:pt x="4231193" y="430145"/>
                  <a:pt x="4230820" y="430456"/>
                  <a:pt x="4230758" y="430953"/>
                </a:cubicBezTo>
                <a:cubicBezTo>
                  <a:pt x="4230758" y="431078"/>
                  <a:pt x="4230758" y="431202"/>
                  <a:pt x="4230696" y="431326"/>
                </a:cubicBezTo>
                <a:cubicBezTo>
                  <a:pt x="4228333" y="433689"/>
                  <a:pt x="4227649" y="439783"/>
                  <a:pt x="4223483" y="438477"/>
                </a:cubicBezTo>
                <a:cubicBezTo>
                  <a:pt x="4220623" y="443700"/>
                  <a:pt x="4217017" y="448985"/>
                  <a:pt x="4213410" y="454146"/>
                </a:cubicBezTo>
                <a:cubicBezTo>
                  <a:pt x="4209929" y="458995"/>
                  <a:pt x="4207504" y="465213"/>
                  <a:pt x="4203587" y="468446"/>
                </a:cubicBezTo>
                <a:cubicBezTo>
                  <a:pt x="4205514" y="464653"/>
                  <a:pt x="4207317" y="461482"/>
                  <a:pt x="4209618" y="458560"/>
                </a:cubicBezTo>
                <a:cubicBezTo>
                  <a:pt x="4209804" y="458374"/>
                  <a:pt x="4209742" y="458063"/>
                  <a:pt x="4209556" y="457876"/>
                </a:cubicBezTo>
                <a:cubicBezTo>
                  <a:pt x="4209369" y="457690"/>
                  <a:pt x="4209058" y="457752"/>
                  <a:pt x="4208872" y="457938"/>
                </a:cubicBezTo>
                <a:cubicBezTo>
                  <a:pt x="4206384" y="461047"/>
                  <a:pt x="4204520" y="464467"/>
                  <a:pt x="4202405" y="468633"/>
                </a:cubicBezTo>
                <a:cubicBezTo>
                  <a:pt x="4202405" y="468633"/>
                  <a:pt x="4202405" y="468633"/>
                  <a:pt x="4202405" y="468633"/>
                </a:cubicBezTo>
                <a:lnTo>
                  <a:pt x="4202281" y="468633"/>
                </a:lnTo>
                <a:cubicBezTo>
                  <a:pt x="4196312" y="476840"/>
                  <a:pt x="4190032" y="487783"/>
                  <a:pt x="4183876" y="493628"/>
                </a:cubicBezTo>
                <a:cubicBezTo>
                  <a:pt x="4184871" y="488654"/>
                  <a:pt x="4188104" y="484737"/>
                  <a:pt x="4190592" y="480198"/>
                </a:cubicBezTo>
                <a:cubicBezTo>
                  <a:pt x="4193203" y="475535"/>
                  <a:pt x="4194198" y="470249"/>
                  <a:pt x="4196747" y="465711"/>
                </a:cubicBezTo>
                <a:cubicBezTo>
                  <a:pt x="4199296" y="461172"/>
                  <a:pt x="4201659" y="457192"/>
                  <a:pt x="4203462" y="452342"/>
                </a:cubicBezTo>
                <a:cubicBezTo>
                  <a:pt x="4205266" y="447493"/>
                  <a:pt x="4207317" y="442954"/>
                  <a:pt x="4210737" y="438912"/>
                </a:cubicBezTo>
                <a:cubicBezTo>
                  <a:pt x="4209431" y="435554"/>
                  <a:pt x="4212602" y="434373"/>
                  <a:pt x="4212976" y="431078"/>
                </a:cubicBezTo>
                <a:lnTo>
                  <a:pt x="4212851" y="431078"/>
                </a:lnTo>
                <a:cubicBezTo>
                  <a:pt x="4212851" y="431078"/>
                  <a:pt x="4213162" y="430642"/>
                  <a:pt x="4213162" y="430642"/>
                </a:cubicBezTo>
                <a:cubicBezTo>
                  <a:pt x="4213784" y="429959"/>
                  <a:pt x="4214032" y="429585"/>
                  <a:pt x="4214157" y="429026"/>
                </a:cubicBezTo>
                <a:cubicBezTo>
                  <a:pt x="4214219" y="428653"/>
                  <a:pt x="4214032" y="428280"/>
                  <a:pt x="4213659" y="428217"/>
                </a:cubicBezTo>
                <a:cubicBezTo>
                  <a:pt x="4213286" y="428093"/>
                  <a:pt x="4212913" y="428342"/>
                  <a:pt x="4212789" y="428715"/>
                </a:cubicBezTo>
                <a:cubicBezTo>
                  <a:pt x="4212789" y="428901"/>
                  <a:pt x="4212540" y="429150"/>
                  <a:pt x="4212043" y="429772"/>
                </a:cubicBezTo>
                <a:lnTo>
                  <a:pt x="4211794" y="430083"/>
                </a:lnTo>
                <a:lnTo>
                  <a:pt x="4211794" y="430083"/>
                </a:lnTo>
                <a:cubicBezTo>
                  <a:pt x="4210737" y="430207"/>
                  <a:pt x="4210364" y="431202"/>
                  <a:pt x="4208996" y="431078"/>
                </a:cubicBezTo>
                <a:cubicBezTo>
                  <a:pt x="4209369" y="429026"/>
                  <a:pt x="4209867" y="427907"/>
                  <a:pt x="4207877" y="427160"/>
                </a:cubicBezTo>
                <a:cubicBezTo>
                  <a:pt x="4206820" y="429150"/>
                  <a:pt x="4206074" y="431326"/>
                  <a:pt x="4204520" y="432819"/>
                </a:cubicBezTo>
                <a:cubicBezTo>
                  <a:pt x="4203897" y="433378"/>
                  <a:pt x="4200540" y="433938"/>
                  <a:pt x="4202281" y="434995"/>
                </a:cubicBezTo>
                <a:cubicBezTo>
                  <a:pt x="4202281" y="434435"/>
                  <a:pt x="4203276" y="434311"/>
                  <a:pt x="4203400" y="434995"/>
                </a:cubicBezTo>
                <a:cubicBezTo>
                  <a:pt x="4201597" y="438104"/>
                  <a:pt x="4201099" y="435679"/>
                  <a:pt x="4198364" y="437793"/>
                </a:cubicBezTo>
                <a:cubicBezTo>
                  <a:pt x="4197493" y="441959"/>
                  <a:pt x="4194509" y="444073"/>
                  <a:pt x="4192208" y="446809"/>
                </a:cubicBezTo>
                <a:lnTo>
                  <a:pt x="4192208" y="446809"/>
                </a:lnTo>
                <a:cubicBezTo>
                  <a:pt x="4190840" y="447555"/>
                  <a:pt x="4189659" y="448550"/>
                  <a:pt x="4188539" y="449607"/>
                </a:cubicBezTo>
                <a:cubicBezTo>
                  <a:pt x="4187669" y="450415"/>
                  <a:pt x="4186737" y="451223"/>
                  <a:pt x="4185742" y="451845"/>
                </a:cubicBezTo>
                <a:cubicBezTo>
                  <a:pt x="4185493" y="452031"/>
                  <a:pt x="4185368" y="452405"/>
                  <a:pt x="4185555" y="452653"/>
                </a:cubicBezTo>
                <a:cubicBezTo>
                  <a:pt x="4185679" y="452840"/>
                  <a:pt x="4185866" y="452902"/>
                  <a:pt x="4186052" y="452902"/>
                </a:cubicBezTo>
                <a:cubicBezTo>
                  <a:pt x="4186177" y="452902"/>
                  <a:pt x="4186239" y="452902"/>
                  <a:pt x="4186363" y="452840"/>
                </a:cubicBezTo>
                <a:cubicBezTo>
                  <a:pt x="4187421" y="452156"/>
                  <a:pt x="4188415" y="451285"/>
                  <a:pt x="4189285" y="450415"/>
                </a:cubicBezTo>
                <a:cubicBezTo>
                  <a:pt x="4190405" y="449420"/>
                  <a:pt x="4191524" y="448425"/>
                  <a:pt x="4192768" y="447803"/>
                </a:cubicBezTo>
                <a:lnTo>
                  <a:pt x="4192768" y="447803"/>
                </a:lnTo>
                <a:cubicBezTo>
                  <a:pt x="4191213" y="450539"/>
                  <a:pt x="4188415" y="453337"/>
                  <a:pt x="4186052" y="455638"/>
                </a:cubicBezTo>
                <a:cubicBezTo>
                  <a:pt x="4183566" y="458125"/>
                  <a:pt x="4180829" y="461047"/>
                  <a:pt x="4178218" y="461296"/>
                </a:cubicBezTo>
                <a:cubicBezTo>
                  <a:pt x="4178218" y="460674"/>
                  <a:pt x="4178716" y="460488"/>
                  <a:pt x="4178778" y="459866"/>
                </a:cubicBezTo>
                <a:cubicBezTo>
                  <a:pt x="4178902" y="459679"/>
                  <a:pt x="4179026" y="459431"/>
                  <a:pt x="4179151" y="459244"/>
                </a:cubicBezTo>
                <a:lnTo>
                  <a:pt x="4179337" y="459244"/>
                </a:lnTo>
                <a:cubicBezTo>
                  <a:pt x="4179959" y="458995"/>
                  <a:pt x="4181016" y="458622"/>
                  <a:pt x="4181265" y="457565"/>
                </a:cubicBezTo>
                <a:cubicBezTo>
                  <a:pt x="4181389" y="457130"/>
                  <a:pt x="4181078" y="456695"/>
                  <a:pt x="4180643" y="456570"/>
                </a:cubicBezTo>
                <a:cubicBezTo>
                  <a:pt x="4180208" y="456446"/>
                  <a:pt x="4179773" y="456757"/>
                  <a:pt x="4179648" y="457254"/>
                </a:cubicBezTo>
                <a:cubicBezTo>
                  <a:pt x="4179648" y="457379"/>
                  <a:pt x="4179151" y="457565"/>
                  <a:pt x="4178902" y="457627"/>
                </a:cubicBezTo>
                <a:lnTo>
                  <a:pt x="4178778" y="457627"/>
                </a:lnTo>
                <a:cubicBezTo>
                  <a:pt x="4178778" y="457627"/>
                  <a:pt x="4178342" y="457006"/>
                  <a:pt x="4178094" y="456695"/>
                </a:cubicBezTo>
                <a:cubicBezTo>
                  <a:pt x="4178467" y="456135"/>
                  <a:pt x="4178965" y="455638"/>
                  <a:pt x="4179462" y="455140"/>
                </a:cubicBezTo>
                <a:cubicBezTo>
                  <a:pt x="4179648" y="454954"/>
                  <a:pt x="4179897" y="454767"/>
                  <a:pt x="4180083" y="454519"/>
                </a:cubicBezTo>
                <a:cubicBezTo>
                  <a:pt x="4180332" y="454270"/>
                  <a:pt x="4180332" y="453835"/>
                  <a:pt x="4180083" y="453586"/>
                </a:cubicBezTo>
                <a:cubicBezTo>
                  <a:pt x="4179834" y="453337"/>
                  <a:pt x="4179399" y="453337"/>
                  <a:pt x="4179151" y="453586"/>
                </a:cubicBezTo>
                <a:cubicBezTo>
                  <a:pt x="4178965" y="453772"/>
                  <a:pt x="4178778" y="453959"/>
                  <a:pt x="4178591" y="454146"/>
                </a:cubicBezTo>
                <a:cubicBezTo>
                  <a:pt x="4178032" y="454705"/>
                  <a:pt x="4177534" y="455265"/>
                  <a:pt x="4177099" y="455886"/>
                </a:cubicBezTo>
                <a:cubicBezTo>
                  <a:pt x="4176042" y="456135"/>
                  <a:pt x="4175296" y="456695"/>
                  <a:pt x="4174798" y="457441"/>
                </a:cubicBezTo>
                <a:cubicBezTo>
                  <a:pt x="4172001" y="459368"/>
                  <a:pt x="4169327" y="461482"/>
                  <a:pt x="4167088" y="464094"/>
                </a:cubicBezTo>
                <a:lnTo>
                  <a:pt x="4167088" y="464094"/>
                </a:lnTo>
                <a:cubicBezTo>
                  <a:pt x="4166093" y="464902"/>
                  <a:pt x="4165223" y="465773"/>
                  <a:pt x="4164415" y="466581"/>
                </a:cubicBezTo>
                <a:cubicBezTo>
                  <a:pt x="4157513" y="472364"/>
                  <a:pt x="4150362" y="477711"/>
                  <a:pt x="4144705" y="484675"/>
                </a:cubicBezTo>
                <a:lnTo>
                  <a:pt x="4144705" y="484675"/>
                </a:lnTo>
                <a:cubicBezTo>
                  <a:pt x="4143585" y="484799"/>
                  <a:pt x="4142652" y="485545"/>
                  <a:pt x="4142031" y="486291"/>
                </a:cubicBezTo>
                <a:cubicBezTo>
                  <a:pt x="4141844" y="486540"/>
                  <a:pt x="4141844" y="486913"/>
                  <a:pt x="4142031" y="487100"/>
                </a:cubicBezTo>
                <a:cubicBezTo>
                  <a:pt x="4142155" y="487224"/>
                  <a:pt x="4142280" y="487224"/>
                  <a:pt x="4142404" y="487224"/>
                </a:cubicBezTo>
                <a:cubicBezTo>
                  <a:pt x="4142590" y="487224"/>
                  <a:pt x="4142715" y="487162"/>
                  <a:pt x="4142839" y="487037"/>
                </a:cubicBezTo>
                <a:cubicBezTo>
                  <a:pt x="4143336" y="486478"/>
                  <a:pt x="4143959" y="485918"/>
                  <a:pt x="4144705" y="485856"/>
                </a:cubicBezTo>
                <a:cubicBezTo>
                  <a:pt x="4145140" y="485918"/>
                  <a:pt x="4145326" y="486291"/>
                  <a:pt x="4145202" y="486913"/>
                </a:cubicBezTo>
                <a:lnTo>
                  <a:pt x="4145326" y="486913"/>
                </a:lnTo>
                <a:cubicBezTo>
                  <a:pt x="4144394" y="487659"/>
                  <a:pt x="4143336" y="488405"/>
                  <a:pt x="4142901" y="489711"/>
                </a:cubicBezTo>
                <a:cubicBezTo>
                  <a:pt x="4142715" y="490208"/>
                  <a:pt x="4142964" y="490706"/>
                  <a:pt x="4143461" y="490892"/>
                </a:cubicBezTo>
                <a:cubicBezTo>
                  <a:pt x="4143585" y="490892"/>
                  <a:pt x="4143647" y="490892"/>
                  <a:pt x="4143772" y="490892"/>
                </a:cubicBezTo>
                <a:cubicBezTo>
                  <a:pt x="4144145" y="490892"/>
                  <a:pt x="4144518" y="490644"/>
                  <a:pt x="4144643" y="490271"/>
                </a:cubicBezTo>
                <a:cubicBezTo>
                  <a:pt x="4144891" y="489524"/>
                  <a:pt x="4145575" y="489027"/>
                  <a:pt x="4146259" y="488530"/>
                </a:cubicBezTo>
                <a:lnTo>
                  <a:pt x="4146259" y="488654"/>
                </a:lnTo>
                <a:cubicBezTo>
                  <a:pt x="4146259" y="488654"/>
                  <a:pt x="4146694" y="488654"/>
                  <a:pt x="4146694" y="488654"/>
                </a:cubicBezTo>
                <a:cubicBezTo>
                  <a:pt x="4146819" y="488840"/>
                  <a:pt x="4146943" y="489027"/>
                  <a:pt x="4147068" y="489214"/>
                </a:cubicBezTo>
                <a:lnTo>
                  <a:pt x="4147068" y="489214"/>
                </a:lnTo>
                <a:cubicBezTo>
                  <a:pt x="4147068" y="489214"/>
                  <a:pt x="4146756" y="489214"/>
                  <a:pt x="4146756" y="489214"/>
                </a:cubicBezTo>
                <a:cubicBezTo>
                  <a:pt x="4143336" y="491949"/>
                  <a:pt x="4141285" y="498975"/>
                  <a:pt x="4135564" y="497545"/>
                </a:cubicBezTo>
                <a:cubicBezTo>
                  <a:pt x="4135626" y="495742"/>
                  <a:pt x="4138922" y="497172"/>
                  <a:pt x="4138363" y="494747"/>
                </a:cubicBezTo>
                <a:cubicBezTo>
                  <a:pt x="4135502" y="495804"/>
                  <a:pt x="4136124" y="493317"/>
                  <a:pt x="4134445" y="493131"/>
                </a:cubicBezTo>
                <a:cubicBezTo>
                  <a:pt x="4127482" y="498105"/>
                  <a:pt x="4121761" y="504261"/>
                  <a:pt x="4115481" y="509857"/>
                </a:cubicBezTo>
                <a:lnTo>
                  <a:pt x="4115481" y="509857"/>
                </a:lnTo>
                <a:cubicBezTo>
                  <a:pt x="4115170" y="510230"/>
                  <a:pt x="4114797" y="510540"/>
                  <a:pt x="4114424" y="510851"/>
                </a:cubicBezTo>
                <a:cubicBezTo>
                  <a:pt x="4113802" y="511349"/>
                  <a:pt x="4113180" y="511908"/>
                  <a:pt x="4112745" y="512654"/>
                </a:cubicBezTo>
                <a:lnTo>
                  <a:pt x="4112745" y="512530"/>
                </a:lnTo>
                <a:cubicBezTo>
                  <a:pt x="4088061" y="534541"/>
                  <a:pt x="4063750" y="558168"/>
                  <a:pt x="4040681" y="581174"/>
                </a:cubicBezTo>
                <a:cubicBezTo>
                  <a:pt x="4025635" y="596283"/>
                  <a:pt x="4009531" y="610087"/>
                  <a:pt x="3994919" y="624760"/>
                </a:cubicBezTo>
                <a:cubicBezTo>
                  <a:pt x="3987458" y="632160"/>
                  <a:pt x="3980432" y="639807"/>
                  <a:pt x="3972038" y="645963"/>
                </a:cubicBezTo>
                <a:cubicBezTo>
                  <a:pt x="3992929" y="568552"/>
                  <a:pt x="4018484" y="495929"/>
                  <a:pt x="4042360" y="421502"/>
                </a:cubicBezTo>
                <a:cubicBezTo>
                  <a:pt x="4044661" y="420072"/>
                  <a:pt x="4046153" y="418207"/>
                  <a:pt x="4048516" y="416466"/>
                </a:cubicBezTo>
                <a:cubicBezTo>
                  <a:pt x="4050630" y="414974"/>
                  <a:pt x="4053552" y="414103"/>
                  <a:pt x="4055791" y="412611"/>
                </a:cubicBezTo>
                <a:cubicBezTo>
                  <a:pt x="4059211" y="410186"/>
                  <a:pt x="4062320" y="406891"/>
                  <a:pt x="4065863" y="404155"/>
                </a:cubicBezTo>
                <a:cubicBezTo>
                  <a:pt x="4071584" y="399865"/>
                  <a:pt x="4077615" y="395885"/>
                  <a:pt x="4082590" y="391906"/>
                </a:cubicBezTo>
                <a:cubicBezTo>
                  <a:pt x="4084206" y="390600"/>
                  <a:pt x="4086817" y="389357"/>
                  <a:pt x="4087004" y="387056"/>
                </a:cubicBezTo>
                <a:cubicBezTo>
                  <a:pt x="4086693" y="387553"/>
                  <a:pt x="4085512" y="387491"/>
                  <a:pt x="4085387" y="386807"/>
                </a:cubicBezTo>
                <a:cubicBezTo>
                  <a:pt x="4091978" y="383015"/>
                  <a:pt x="4096268" y="376921"/>
                  <a:pt x="4103792" y="374061"/>
                </a:cubicBezTo>
                <a:lnTo>
                  <a:pt x="4104103" y="374061"/>
                </a:lnTo>
                <a:cubicBezTo>
                  <a:pt x="4104103" y="374061"/>
                  <a:pt x="4104103" y="374061"/>
                  <a:pt x="4104103" y="374061"/>
                </a:cubicBezTo>
                <a:cubicBezTo>
                  <a:pt x="4104103" y="374061"/>
                  <a:pt x="4104103" y="374123"/>
                  <a:pt x="4104103" y="374185"/>
                </a:cubicBezTo>
                <a:cubicBezTo>
                  <a:pt x="4103854" y="374621"/>
                  <a:pt x="4103543" y="374994"/>
                  <a:pt x="4103170" y="375429"/>
                </a:cubicBezTo>
                <a:cubicBezTo>
                  <a:pt x="4102921" y="375678"/>
                  <a:pt x="4102673" y="375926"/>
                  <a:pt x="4102486" y="376175"/>
                </a:cubicBezTo>
                <a:cubicBezTo>
                  <a:pt x="4102299" y="376424"/>
                  <a:pt x="4102362" y="376735"/>
                  <a:pt x="4102611" y="376859"/>
                </a:cubicBezTo>
                <a:cubicBezTo>
                  <a:pt x="4102673" y="376921"/>
                  <a:pt x="4102797" y="376983"/>
                  <a:pt x="4102921" y="376983"/>
                </a:cubicBezTo>
                <a:cubicBezTo>
                  <a:pt x="4103045" y="376983"/>
                  <a:pt x="4103232" y="376921"/>
                  <a:pt x="4103294" y="376797"/>
                </a:cubicBezTo>
                <a:cubicBezTo>
                  <a:pt x="4103481" y="376548"/>
                  <a:pt x="4103667" y="376299"/>
                  <a:pt x="4103916" y="376113"/>
                </a:cubicBezTo>
                <a:cubicBezTo>
                  <a:pt x="4104289" y="375740"/>
                  <a:pt x="4104600" y="375305"/>
                  <a:pt x="4104911" y="374807"/>
                </a:cubicBezTo>
                <a:cubicBezTo>
                  <a:pt x="4104911" y="374807"/>
                  <a:pt x="4104973" y="374807"/>
                  <a:pt x="4105036" y="374807"/>
                </a:cubicBezTo>
                <a:cubicBezTo>
                  <a:pt x="4106590" y="374807"/>
                  <a:pt x="4107958" y="374061"/>
                  <a:pt x="4108766" y="372817"/>
                </a:cubicBezTo>
                <a:lnTo>
                  <a:pt x="4108766" y="372817"/>
                </a:lnTo>
                <a:cubicBezTo>
                  <a:pt x="4116725" y="365978"/>
                  <a:pt x="4128477" y="362807"/>
                  <a:pt x="4133886" y="353356"/>
                </a:cubicBezTo>
                <a:cubicBezTo>
                  <a:pt x="4137492" y="352361"/>
                  <a:pt x="4139419" y="349625"/>
                  <a:pt x="4142715" y="348319"/>
                </a:cubicBezTo>
                <a:cubicBezTo>
                  <a:pt x="4142715" y="348382"/>
                  <a:pt x="4142777" y="348506"/>
                  <a:pt x="4142777" y="348630"/>
                </a:cubicBezTo>
                <a:cubicBezTo>
                  <a:pt x="4142777" y="348941"/>
                  <a:pt x="4143088" y="349190"/>
                  <a:pt x="4143399" y="349190"/>
                </a:cubicBezTo>
                <a:lnTo>
                  <a:pt x="4143399" y="349190"/>
                </a:lnTo>
                <a:cubicBezTo>
                  <a:pt x="4143710" y="349190"/>
                  <a:pt x="4143959" y="348879"/>
                  <a:pt x="4143959" y="348568"/>
                </a:cubicBezTo>
                <a:cubicBezTo>
                  <a:pt x="4143959" y="348257"/>
                  <a:pt x="4143834" y="348009"/>
                  <a:pt x="4143772" y="347698"/>
                </a:cubicBezTo>
                <a:lnTo>
                  <a:pt x="4143896" y="347698"/>
                </a:lnTo>
                <a:cubicBezTo>
                  <a:pt x="4148746" y="343843"/>
                  <a:pt x="4154715" y="341045"/>
                  <a:pt x="4159503" y="337128"/>
                </a:cubicBezTo>
                <a:cubicBezTo>
                  <a:pt x="4162487" y="338744"/>
                  <a:pt x="4164166" y="335946"/>
                  <a:pt x="4166777" y="335511"/>
                </a:cubicBezTo>
                <a:cubicBezTo>
                  <a:pt x="4166715" y="334081"/>
                  <a:pt x="4165721" y="333770"/>
                  <a:pt x="4166777" y="332651"/>
                </a:cubicBezTo>
                <a:cubicBezTo>
                  <a:pt x="4177472" y="326247"/>
                  <a:pt x="4187172" y="318785"/>
                  <a:pt x="4198612" y="313189"/>
                </a:cubicBezTo>
                <a:cubicBezTo>
                  <a:pt x="4199358" y="312070"/>
                  <a:pt x="4199670" y="310516"/>
                  <a:pt x="4200291" y="309210"/>
                </a:cubicBezTo>
                <a:cubicBezTo>
                  <a:pt x="4211483" y="299324"/>
                  <a:pt x="4225598" y="292546"/>
                  <a:pt x="4238842" y="284650"/>
                </a:cubicBezTo>
                <a:cubicBezTo>
                  <a:pt x="4243256" y="279303"/>
                  <a:pt x="4250033" y="276318"/>
                  <a:pt x="4256126" y="272960"/>
                </a:cubicBezTo>
                <a:cubicBezTo>
                  <a:pt x="4262469" y="269416"/>
                  <a:pt x="4268500" y="265748"/>
                  <a:pt x="4275091" y="262888"/>
                </a:cubicBezTo>
                <a:cubicBezTo>
                  <a:pt x="4275775" y="261706"/>
                  <a:pt x="4276707" y="260774"/>
                  <a:pt x="4277888" y="260028"/>
                </a:cubicBezTo>
                <a:moveTo>
                  <a:pt x="3854834" y="757571"/>
                </a:moveTo>
                <a:lnTo>
                  <a:pt x="3854771" y="757571"/>
                </a:lnTo>
                <a:cubicBezTo>
                  <a:pt x="3854771" y="757571"/>
                  <a:pt x="3854771" y="757571"/>
                  <a:pt x="3854771" y="757571"/>
                </a:cubicBezTo>
                <a:cubicBezTo>
                  <a:pt x="3854771" y="757385"/>
                  <a:pt x="3854834" y="757198"/>
                  <a:pt x="3854896" y="757074"/>
                </a:cubicBezTo>
                <a:cubicBezTo>
                  <a:pt x="3856574" y="758131"/>
                  <a:pt x="3854336" y="761675"/>
                  <a:pt x="3854896" y="757571"/>
                </a:cubicBezTo>
                <a:moveTo>
                  <a:pt x="3903953" y="859542"/>
                </a:moveTo>
                <a:cubicBezTo>
                  <a:pt x="3903643" y="861221"/>
                  <a:pt x="3903145" y="861532"/>
                  <a:pt x="3903456" y="863584"/>
                </a:cubicBezTo>
                <a:cubicBezTo>
                  <a:pt x="3903767" y="865574"/>
                  <a:pt x="3902959" y="867252"/>
                  <a:pt x="3902959" y="867252"/>
                </a:cubicBezTo>
                <a:cubicBezTo>
                  <a:pt x="3902959" y="867252"/>
                  <a:pt x="3902088" y="865201"/>
                  <a:pt x="3902088" y="863584"/>
                </a:cubicBezTo>
                <a:cubicBezTo>
                  <a:pt x="3902088" y="861967"/>
                  <a:pt x="3901777" y="860724"/>
                  <a:pt x="3902088" y="859853"/>
                </a:cubicBezTo>
                <a:cubicBezTo>
                  <a:pt x="3902461" y="859045"/>
                  <a:pt x="3902275" y="857677"/>
                  <a:pt x="3902275" y="856558"/>
                </a:cubicBezTo>
                <a:cubicBezTo>
                  <a:pt x="3902275" y="855377"/>
                  <a:pt x="3902461" y="854382"/>
                  <a:pt x="3902959" y="854506"/>
                </a:cubicBezTo>
                <a:cubicBezTo>
                  <a:pt x="3903456" y="854693"/>
                  <a:pt x="3904638" y="855874"/>
                  <a:pt x="3904638" y="855874"/>
                </a:cubicBezTo>
                <a:cubicBezTo>
                  <a:pt x="3904638" y="856869"/>
                  <a:pt x="3904264" y="857864"/>
                  <a:pt x="3903953" y="859542"/>
                </a:cubicBezTo>
                <a:moveTo>
                  <a:pt x="3904140" y="851335"/>
                </a:moveTo>
                <a:cubicBezTo>
                  <a:pt x="3903456" y="850029"/>
                  <a:pt x="3902275" y="848661"/>
                  <a:pt x="3903145" y="848350"/>
                </a:cubicBezTo>
                <a:cubicBezTo>
                  <a:pt x="3903953" y="847977"/>
                  <a:pt x="3905445" y="849159"/>
                  <a:pt x="3905445" y="849159"/>
                </a:cubicBezTo>
                <a:cubicBezTo>
                  <a:pt x="3905445" y="849159"/>
                  <a:pt x="3904762" y="852703"/>
                  <a:pt x="3904140" y="851335"/>
                </a:cubicBezTo>
                <a:moveTo>
                  <a:pt x="3908741" y="832993"/>
                </a:moveTo>
                <a:cubicBezTo>
                  <a:pt x="3909052" y="834361"/>
                  <a:pt x="3907747" y="834174"/>
                  <a:pt x="3907062" y="834982"/>
                </a:cubicBezTo>
                <a:cubicBezTo>
                  <a:pt x="3906378" y="835853"/>
                  <a:pt x="3904699" y="832868"/>
                  <a:pt x="3904699" y="832868"/>
                </a:cubicBezTo>
                <a:cubicBezTo>
                  <a:pt x="3904699" y="832868"/>
                  <a:pt x="3907436" y="830692"/>
                  <a:pt x="3908431" y="831687"/>
                </a:cubicBezTo>
                <a:cubicBezTo>
                  <a:pt x="3909425" y="832682"/>
                  <a:pt x="3908431" y="831687"/>
                  <a:pt x="3908741" y="832993"/>
                </a:cubicBezTo>
                <a:moveTo>
                  <a:pt x="4156829" y="837407"/>
                </a:moveTo>
                <a:cubicBezTo>
                  <a:pt x="4157513" y="837594"/>
                  <a:pt x="4157949" y="838091"/>
                  <a:pt x="4157949" y="839024"/>
                </a:cubicBezTo>
                <a:cubicBezTo>
                  <a:pt x="4156021" y="839521"/>
                  <a:pt x="4156021" y="838216"/>
                  <a:pt x="4156829" y="837407"/>
                </a:cubicBezTo>
                <a:moveTo>
                  <a:pt x="4154591" y="840143"/>
                </a:moveTo>
                <a:cubicBezTo>
                  <a:pt x="4156456" y="842071"/>
                  <a:pt x="4153036" y="843438"/>
                  <a:pt x="4152352" y="844682"/>
                </a:cubicBezTo>
                <a:cubicBezTo>
                  <a:pt x="4150487" y="842755"/>
                  <a:pt x="4154280" y="841760"/>
                  <a:pt x="4154591" y="840143"/>
                </a:cubicBezTo>
                <a:moveTo>
                  <a:pt x="4150114" y="854071"/>
                </a:moveTo>
                <a:cubicBezTo>
                  <a:pt x="4148870" y="856620"/>
                  <a:pt x="4147378" y="858858"/>
                  <a:pt x="4144518" y="859667"/>
                </a:cubicBezTo>
                <a:cubicBezTo>
                  <a:pt x="4146010" y="857428"/>
                  <a:pt x="4147253" y="854941"/>
                  <a:pt x="4150114" y="854071"/>
                </a:cubicBezTo>
                <a:moveTo>
                  <a:pt x="4089802" y="921160"/>
                </a:moveTo>
                <a:cubicBezTo>
                  <a:pt x="4091232" y="918300"/>
                  <a:pt x="4092910" y="915689"/>
                  <a:pt x="4095957" y="914445"/>
                </a:cubicBezTo>
                <a:cubicBezTo>
                  <a:pt x="4094714" y="917492"/>
                  <a:pt x="4092725" y="919792"/>
                  <a:pt x="4089802" y="921160"/>
                </a:cubicBezTo>
                <a:moveTo>
                  <a:pt x="4104911" y="882610"/>
                </a:moveTo>
                <a:cubicBezTo>
                  <a:pt x="4105160" y="881864"/>
                  <a:pt x="4105657" y="881429"/>
                  <a:pt x="4106590" y="881429"/>
                </a:cubicBezTo>
                <a:cubicBezTo>
                  <a:pt x="4106341" y="882175"/>
                  <a:pt x="4105844" y="882610"/>
                  <a:pt x="4104911" y="882610"/>
                </a:cubicBezTo>
                <a:moveTo>
                  <a:pt x="4104352" y="870859"/>
                </a:moveTo>
                <a:cubicBezTo>
                  <a:pt x="4105470" y="868309"/>
                  <a:pt x="4107461" y="866569"/>
                  <a:pt x="4109388" y="864703"/>
                </a:cubicBezTo>
                <a:cubicBezTo>
                  <a:pt x="4110134" y="866755"/>
                  <a:pt x="4106403" y="871667"/>
                  <a:pt x="4104352" y="870859"/>
                </a:cubicBezTo>
                <a:moveTo>
                  <a:pt x="4109885" y="876641"/>
                </a:moveTo>
                <a:cubicBezTo>
                  <a:pt x="4109699" y="877636"/>
                  <a:pt x="4109637" y="878817"/>
                  <a:pt x="4108269" y="878631"/>
                </a:cubicBezTo>
                <a:cubicBezTo>
                  <a:pt x="4107833" y="877139"/>
                  <a:pt x="4109388" y="877512"/>
                  <a:pt x="4109388" y="876455"/>
                </a:cubicBezTo>
                <a:lnTo>
                  <a:pt x="4109388" y="876206"/>
                </a:lnTo>
                <a:cubicBezTo>
                  <a:pt x="4109388" y="876206"/>
                  <a:pt x="4109761" y="876517"/>
                  <a:pt x="4109885" y="876641"/>
                </a:cubicBezTo>
                <a:moveTo>
                  <a:pt x="4107149" y="902631"/>
                </a:moveTo>
                <a:cubicBezTo>
                  <a:pt x="4106838" y="899398"/>
                  <a:pt x="4112062" y="896725"/>
                  <a:pt x="4113864" y="893740"/>
                </a:cubicBezTo>
                <a:cubicBezTo>
                  <a:pt x="4114113" y="896911"/>
                  <a:pt x="4108579" y="899274"/>
                  <a:pt x="4107149" y="902631"/>
                </a:cubicBezTo>
                <a:moveTo>
                  <a:pt x="4111004" y="875895"/>
                </a:moveTo>
                <a:lnTo>
                  <a:pt x="4111004" y="876144"/>
                </a:lnTo>
                <a:cubicBezTo>
                  <a:pt x="4111004" y="876144"/>
                  <a:pt x="4110693" y="875895"/>
                  <a:pt x="4110569" y="875771"/>
                </a:cubicBezTo>
                <a:cubicBezTo>
                  <a:pt x="4111813" y="874092"/>
                  <a:pt x="4113243" y="872600"/>
                  <a:pt x="4114362" y="870859"/>
                </a:cubicBezTo>
                <a:cubicBezTo>
                  <a:pt x="4116227" y="873346"/>
                  <a:pt x="4112434" y="874900"/>
                  <a:pt x="4111004" y="875957"/>
                </a:cubicBezTo>
                <a:moveTo>
                  <a:pt x="4115481" y="859169"/>
                </a:moveTo>
                <a:cubicBezTo>
                  <a:pt x="4115046" y="859045"/>
                  <a:pt x="4114797" y="858672"/>
                  <a:pt x="4114922" y="857988"/>
                </a:cubicBezTo>
                <a:lnTo>
                  <a:pt x="4114922" y="857988"/>
                </a:lnTo>
                <a:cubicBezTo>
                  <a:pt x="4114922" y="857988"/>
                  <a:pt x="4115170" y="857864"/>
                  <a:pt x="4115294" y="857739"/>
                </a:cubicBezTo>
                <a:cubicBezTo>
                  <a:pt x="4115917" y="857055"/>
                  <a:pt x="4116538" y="856558"/>
                  <a:pt x="4117035" y="856185"/>
                </a:cubicBezTo>
                <a:cubicBezTo>
                  <a:pt x="4117160" y="856185"/>
                  <a:pt x="4117160" y="856309"/>
                  <a:pt x="4117284" y="856371"/>
                </a:cubicBezTo>
                <a:cubicBezTo>
                  <a:pt x="4117409" y="856434"/>
                  <a:pt x="4117596" y="856558"/>
                  <a:pt x="4117719" y="856682"/>
                </a:cubicBezTo>
                <a:cubicBezTo>
                  <a:pt x="4117657" y="858175"/>
                  <a:pt x="4115979" y="858112"/>
                  <a:pt x="4115481" y="859107"/>
                </a:cubicBezTo>
                <a:moveTo>
                  <a:pt x="4118839" y="866444"/>
                </a:moveTo>
                <a:cubicBezTo>
                  <a:pt x="4120206" y="864454"/>
                  <a:pt x="4122259" y="863087"/>
                  <a:pt x="4123315" y="860786"/>
                </a:cubicBezTo>
                <a:cubicBezTo>
                  <a:pt x="4125181" y="860848"/>
                  <a:pt x="4121264" y="866631"/>
                  <a:pt x="4118839" y="866444"/>
                </a:cubicBezTo>
                <a:moveTo>
                  <a:pt x="4127233" y="857988"/>
                </a:moveTo>
                <a:cubicBezTo>
                  <a:pt x="4126922" y="855998"/>
                  <a:pt x="4129720" y="852330"/>
                  <a:pt x="4132269" y="851335"/>
                </a:cubicBezTo>
                <a:cubicBezTo>
                  <a:pt x="4131523" y="854444"/>
                  <a:pt x="4128911" y="855750"/>
                  <a:pt x="4127233" y="857988"/>
                </a:cubicBezTo>
                <a:moveTo>
                  <a:pt x="4141720" y="863024"/>
                </a:moveTo>
                <a:cubicBezTo>
                  <a:pt x="4140663" y="866631"/>
                  <a:pt x="4137989" y="868620"/>
                  <a:pt x="4135005" y="870299"/>
                </a:cubicBezTo>
                <a:cubicBezTo>
                  <a:pt x="4136684" y="867377"/>
                  <a:pt x="4138611" y="864579"/>
                  <a:pt x="4141720" y="863024"/>
                </a:cubicBezTo>
                <a:moveTo>
                  <a:pt x="4145637" y="823417"/>
                </a:moveTo>
                <a:cubicBezTo>
                  <a:pt x="4148186" y="822049"/>
                  <a:pt x="4148995" y="818878"/>
                  <a:pt x="4152352" y="818319"/>
                </a:cubicBezTo>
                <a:cubicBezTo>
                  <a:pt x="4150798" y="823542"/>
                  <a:pt x="4144767" y="824226"/>
                  <a:pt x="4143399" y="829511"/>
                </a:cubicBezTo>
                <a:cubicBezTo>
                  <a:pt x="4139171" y="832806"/>
                  <a:pt x="4135813" y="836910"/>
                  <a:pt x="4132766" y="841324"/>
                </a:cubicBezTo>
                <a:cubicBezTo>
                  <a:pt x="4132020" y="841449"/>
                  <a:pt x="4131709" y="842071"/>
                  <a:pt x="4130528" y="841884"/>
                </a:cubicBezTo>
                <a:cubicBezTo>
                  <a:pt x="4128538" y="846610"/>
                  <a:pt x="4123440" y="848226"/>
                  <a:pt x="4122694" y="854133"/>
                </a:cubicBezTo>
                <a:cubicBezTo>
                  <a:pt x="4120269" y="853573"/>
                  <a:pt x="4120144" y="855314"/>
                  <a:pt x="4118777" y="855874"/>
                </a:cubicBezTo>
                <a:lnTo>
                  <a:pt x="4118777" y="856123"/>
                </a:lnTo>
                <a:cubicBezTo>
                  <a:pt x="4118403" y="855874"/>
                  <a:pt x="4118093" y="855687"/>
                  <a:pt x="4117781" y="855501"/>
                </a:cubicBezTo>
                <a:cubicBezTo>
                  <a:pt x="4117657" y="855501"/>
                  <a:pt x="4117596" y="855377"/>
                  <a:pt x="4117471" y="855314"/>
                </a:cubicBezTo>
                <a:cubicBezTo>
                  <a:pt x="4117596" y="854941"/>
                  <a:pt x="4117781" y="854568"/>
                  <a:pt x="4117968" y="854195"/>
                </a:cubicBezTo>
                <a:cubicBezTo>
                  <a:pt x="4118217" y="853760"/>
                  <a:pt x="4118403" y="853325"/>
                  <a:pt x="4118590" y="852827"/>
                </a:cubicBezTo>
                <a:lnTo>
                  <a:pt x="4118714" y="853014"/>
                </a:lnTo>
                <a:cubicBezTo>
                  <a:pt x="4121077" y="853014"/>
                  <a:pt x="4121823" y="851770"/>
                  <a:pt x="4122631" y="849159"/>
                </a:cubicBezTo>
                <a:cubicBezTo>
                  <a:pt x="4122818" y="849159"/>
                  <a:pt x="4122943" y="849034"/>
                  <a:pt x="4123066" y="848910"/>
                </a:cubicBezTo>
                <a:cubicBezTo>
                  <a:pt x="4126175" y="845117"/>
                  <a:pt x="4129595" y="841387"/>
                  <a:pt x="4132953" y="837780"/>
                </a:cubicBezTo>
                <a:cubicBezTo>
                  <a:pt x="4137181" y="833179"/>
                  <a:pt x="4141596" y="828392"/>
                  <a:pt x="4145451" y="823355"/>
                </a:cubicBezTo>
                <a:lnTo>
                  <a:pt x="4145451" y="823479"/>
                </a:lnTo>
                <a:close/>
                <a:moveTo>
                  <a:pt x="4136870" y="820806"/>
                </a:moveTo>
                <a:cubicBezTo>
                  <a:pt x="4136870" y="820806"/>
                  <a:pt x="4140104" y="817884"/>
                  <a:pt x="4140788" y="817884"/>
                </a:cubicBezTo>
                <a:cubicBezTo>
                  <a:pt x="4141471" y="817884"/>
                  <a:pt x="4139606" y="819749"/>
                  <a:pt x="4138922" y="820619"/>
                </a:cubicBezTo>
                <a:cubicBezTo>
                  <a:pt x="4138238" y="821490"/>
                  <a:pt x="4136995" y="823231"/>
                  <a:pt x="4135626" y="824910"/>
                </a:cubicBezTo>
                <a:cubicBezTo>
                  <a:pt x="4134259" y="826651"/>
                  <a:pt x="4133201" y="826340"/>
                  <a:pt x="4133201" y="825283"/>
                </a:cubicBezTo>
                <a:cubicBezTo>
                  <a:pt x="4133201" y="824226"/>
                  <a:pt x="4136124" y="821490"/>
                  <a:pt x="4136870" y="820806"/>
                </a:cubicBezTo>
                <a:moveTo>
                  <a:pt x="4112870" y="820992"/>
                </a:moveTo>
                <a:cubicBezTo>
                  <a:pt x="4114610" y="818381"/>
                  <a:pt x="4116352" y="815956"/>
                  <a:pt x="4117719" y="814402"/>
                </a:cubicBezTo>
                <a:cubicBezTo>
                  <a:pt x="4119088" y="812847"/>
                  <a:pt x="4123066" y="810484"/>
                  <a:pt x="4123066" y="810484"/>
                </a:cubicBezTo>
                <a:cubicBezTo>
                  <a:pt x="4122694" y="811168"/>
                  <a:pt x="4122880" y="812723"/>
                  <a:pt x="4120269" y="814402"/>
                </a:cubicBezTo>
                <a:cubicBezTo>
                  <a:pt x="4117719" y="816143"/>
                  <a:pt x="4117035" y="818070"/>
                  <a:pt x="4115481" y="819749"/>
                </a:cubicBezTo>
                <a:cubicBezTo>
                  <a:pt x="4113926" y="821490"/>
                  <a:pt x="4111875" y="823728"/>
                  <a:pt x="4111875" y="823728"/>
                </a:cubicBezTo>
                <a:cubicBezTo>
                  <a:pt x="4111875" y="823728"/>
                  <a:pt x="4111191" y="823542"/>
                  <a:pt x="4112870" y="820992"/>
                </a:cubicBezTo>
                <a:moveTo>
                  <a:pt x="4111564" y="855252"/>
                </a:moveTo>
                <a:cubicBezTo>
                  <a:pt x="4112683" y="854693"/>
                  <a:pt x="4113802" y="854071"/>
                  <a:pt x="4114922" y="853511"/>
                </a:cubicBezTo>
                <a:cubicBezTo>
                  <a:pt x="4123253" y="841387"/>
                  <a:pt x="4133699" y="831376"/>
                  <a:pt x="4143399" y="820619"/>
                </a:cubicBezTo>
                <a:cubicBezTo>
                  <a:pt x="4144518" y="820744"/>
                  <a:pt x="4142901" y="821925"/>
                  <a:pt x="4143710" y="822609"/>
                </a:cubicBezTo>
                <a:cubicBezTo>
                  <a:pt x="4139979" y="827397"/>
                  <a:pt x="4135751" y="831998"/>
                  <a:pt x="4131647" y="836412"/>
                </a:cubicBezTo>
                <a:cubicBezTo>
                  <a:pt x="4128352" y="840019"/>
                  <a:pt x="4124870" y="843749"/>
                  <a:pt x="4121699" y="847604"/>
                </a:cubicBezTo>
                <a:cubicBezTo>
                  <a:pt x="4119709" y="848724"/>
                  <a:pt x="4117906" y="850029"/>
                  <a:pt x="4117098" y="852392"/>
                </a:cubicBezTo>
                <a:lnTo>
                  <a:pt x="4117284" y="852392"/>
                </a:lnTo>
                <a:cubicBezTo>
                  <a:pt x="4117160" y="852703"/>
                  <a:pt x="4116973" y="853076"/>
                  <a:pt x="4116725" y="853449"/>
                </a:cubicBezTo>
                <a:cubicBezTo>
                  <a:pt x="4116538" y="853822"/>
                  <a:pt x="4116352" y="854195"/>
                  <a:pt x="4116227" y="854568"/>
                </a:cubicBezTo>
                <a:lnTo>
                  <a:pt x="4116227" y="854568"/>
                </a:lnTo>
                <a:cubicBezTo>
                  <a:pt x="4115605" y="854941"/>
                  <a:pt x="4114984" y="855501"/>
                  <a:pt x="4114238" y="856247"/>
                </a:cubicBezTo>
                <a:cubicBezTo>
                  <a:pt x="4111626" y="856807"/>
                  <a:pt x="4111875" y="857677"/>
                  <a:pt x="4111501" y="859605"/>
                </a:cubicBezTo>
                <a:cubicBezTo>
                  <a:pt x="4110693" y="859853"/>
                  <a:pt x="4110569" y="860289"/>
                  <a:pt x="4109823" y="859605"/>
                </a:cubicBezTo>
                <a:cubicBezTo>
                  <a:pt x="4108891" y="859853"/>
                  <a:pt x="4109947" y="860351"/>
                  <a:pt x="4109823" y="861283"/>
                </a:cubicBezTo>
                <a:cubicBezTo>
                  <a:pt x="4103045" y="864641"/>
                  <a:pt x="4100620" y="872227"/>
                  <a:pt x="4094217" y="875833"/>
                </a:cubicBezTo>
                <a:cubicBezTo>
                  <a:pt x="4099190" y="868061"/>
                  <a:pt x="4106279" y="862651"/>
                  <a:pt x="4111501" y="855190"/>
                </a:cubicBezTo>
                <a:moveTo>
                  <a:pt x="4092040" y="878631"/>
                </a:moveTo>
                <a:cubicBezTo>
                  <a:pt x="4091792" y="880310"/>
                  <a:pt x="4090859" y="881180"/>
                  <a:pt x="4089242" y="881429"/>
                </a:cubicBezTo>
                <a:cubicBezTo>
                  <a:pt x="4089926" y="880310"/>
                  <a:pt x="4090113" y="878631"/>
                  <a:pt x="4092040" y="878631"/>
                </a:cubicBezTo>
                <a:moveTo>
                  <a:pt x="4097077" y="890942"/>
                </a:moveTo>
                <a:cubicBezTo>
                  <a:pt x="4096828" y="890072"/>
                  <a:pt x="4095336" y="890507"/>
                  <a:pt x="4095957" y="888704"/>
                </a:cubicBezTo>
                <a:cubicBezTo>
                  <a:pt x="4096268" y="887771"/>
                  <a:pt x="4098631" y="888704"/>
                  <a:pt x="4098756" y="887584"/>
                </a:cubicBezTo>
                <a:cubicBezTo>
                  <a:pt x="4099004" y="893429"/>
                  <a:pt x="4092164" y="897035"/>
                  <a:pt x="4088683" y="901077"/>
                </a:cubicBezTo>
                <a:cubicBezTo>
                  <a:pt x="4089739" y="898217"/>
                  <a:pt x="4094527" y="894237"/>
                  <a:pt x="4097077" y="890942"/>
                </a:cubicBezTo>
                <a:moveTo>
                  <a:pt x="4089242" y="913264"/>
                </a:moveTo>
                <a:cubicBezTo>
                  <a:pt x="4089056" y="914010"/>
                  <a:pt x="4088247" y="914196"/>
                  <a:pt x="4088123" y="915005"/>
                </a:cubicBezTo>
                <a:cubicBezTo>
                  <a:pt x="4086755" y="914756"/>
                  <a:pt x="4088123" y="912829"/>
                  <a:pt x="4089242" y="913264"/>
                </a:cubicBezTo>
                <a:moveTo>
                  <a:pt x="4083708" y="887087"/>
                </a:moveTo>
                <a:cubicBezTo>
                  <a:pt x="4084454" y="889263"/>
                  <a:pt x="4080102" y="891253"/>
                  <a:pt x="4079232" y="893802"/>
                </a:cubicBezTo>
                <a:cubicBezTo>
                  <a:pt x="4078423" y="891439"/>
                  <a:pt x="4083025" y="889761"/>
                  <a:pt x="4083708" y="887087"/>
                </a:cubicBezTo>
                <a:moveTo>
                  <a:pt x="4072517" y="900455"/>
                </a:moveTo>
                <a:cubicBezTo>
                  <a:pt x="4073201" y="899958"/>
                  <a:pt x="4071024" y="902134"/>
                  <a:pt x="4070278" y="902631"/>
                </a:cubicBezTo>
                <a:cubicBezTo>
                  <a:pt x="4069781" y="903004"/>
                  <a:pt x="4070776" y="901574"/>
                  <a:pt x="4072517" y="900455"/>
                </a:cubicBezTo>
                <a:moveTo>
                  <a:pt x="4068226" y="911771"/>
                </a:moveTo>
                <a:cubicBezTo>
                  <a:pt x="4073014" y="905243"/>
                  <a:pt x="4074257" y="903813"/>
                  <a:pt x="4075252" y="902321"/>
                </a:cubicBezTo>
                <a:cubicBezTo>
                  <a:pt x="4076310" y="900766"/>
                  <a:pt x="4082527" y="894362"/>
                  <a:pt x="4083211" y="894735"/>
                </a:cubicBezTo>
                <a:cubicBezTo>
                  <a:pt x="4083895" y="895046"/>
                  <a:pt x="4081843" y="897098"/>
                  <a:pt x="4081843" y="897098"/>
                </a:cubicBezTo>
                <a:cubicBezTo>
                  <a:pt x="4080786" y="897657"/>
                  <a:pt x="4079604" y="899709"/>
                  <a:pt x="4076993" y="902445"/>
                </a:cubicBezTo>
                <a:cubicBezTo>
                  <a:pt x="4074444" y="905243"/>
                  <a:pt x="4072517" y="907295"/>
                  <a:pt x="4071148" y="909160"/>
                </a:cubicBezTo>
                <a:cubicBezTo>
                  <a:pt x="4069781" y="911087"/>
                  <a:pt x="4063376" y="918300"/>
                  <a:pt x="4068226" y="911771"/>
                </a:cubicBezTo>
                <a:moveTo>
                  <a:pt x="4068600" y="919979"/>
                </a:moveTo>
                <a:cubicBezTo>
                  <a:pt x="4070092" y="921036"/>
                  <a:pt x="4067605" y="922715"/>
                  <a:pt x="4066921" y="923336"/>
                </a:cubicBezTo>
                <a:cubicBezTo>
                  <a:pt x="4065055" y="922031"/>
                  <a:pt x="4067977" y="920787"/>
                  <a:pt x="4068600" y="919979"/>
                </a:cubicBezTo>
                <a:moveTo>
                  <a:pt x="4055791" y="921720"/>
                </a:moveTo>
                <a:cubicBezTo>
                  <a:pt x="4056475" y="921906"/>
                  <a:pt x="4056910" y="922404"/>
                  <a:pt x="4056910" y="923336"/>
                </a:cubicBezTo>
                <a:cubicBezTo>
                  <a:pt x="4055977" y="923523"/>
                  <a:pt x="4055915" y="922839"/>
                  <a:pt x="4055231" y="922777"/>
                </a:cubicBezTo>
                <a:cubicBezTo>
                  <a:pt x="4055356" y="922342"/>
                  <a:pt x="4055791" y="922279"/>
                  <a:pt x="4055791" y="921720"/>
                </a:cubicBezTo>
                <a:moveTo>
                  <a:pt x="3928514" y="823977"/>
                </a:moveTo>
                <a:cubicBezTo>
                  <a:pt x="3927892" y="821303"/>
                  <a:pt x="3930006" y="819562"/>
                  <a:pt x="3931871" y="821179"/>
                </a:cubicBezTo>
                <a:cubicBezTo>
                  <a:pt x="3931125" y="822422"/>
                  <a:pt x="3930877" y="824288"/>
                  <a:pt x="3928514" y="823977"/>
                </a:cubicBezTo>
                <a:moveTo>
                  <a:pt x="4226033" y="448239"/>
                </a:moveTo>
                <a:cubicBezTo>
                  <a:pt x="4226406" y="448301"/>
                  <a:pt x="4226717" y="448363"/>
                  <a:pt x="4226592" y="448798"/>
                </a:cubicBezTo>
                <a:lnTo>
                  <a:pt x="4226779" y="448798"/>
                </a:lnTo>
                <a:cubicBezTo>
                  <a:pt x="4226779" y="448798"/>
                  <a:pt x="4226592" y="449109"/>
                  <a:pt x="4226530" y="449358"/>
                </a:cubicBezTo>
                <a:cubicBezTo>
                  <a:pt x="4226282" y="450104"/>
                  <a:pt x="4225970" y="450726"/>
                  <a:pt x="4225536" y="451285"/>
                </a:cubicBezTo>
                <a:lnTo>
                  <a:pt x="4225536" y="451099"/>
                </a:lnTo>
                <a:cubicBezTo>
                  <a:pt x="4223111" y="452467"/>
                  <a:pt x="4225473" y="448985"/>
                  <a:pt x="4226033" y="448239"/>
                </a:cubicBezTo>
                <a:moveTo>
                  <a:pt x="4208188" y="436052"/>
                </a:moveTo>
                <a:cubicBezTo>
                  <a:pt x="4208437" y="437793"/>
                  <a:pt x="4206696" y="437482"/>
                  <a:pt x="4206509" y="438788"/>
                </a:cubicBezTo>
                <a:cubicBezTo>
                  <a:pt x="4205328" y="438352"/>
                  <a:pt x="4206696" y="435679"/>
                  <a:pt x="4208188" y="436052"/>
                </a:cubicBezTo>
                <a:moveTo>
                  <a:pt x="4178591" y="534852"/>
                </a:moveTo>
                <a:cubicBezTo>
                  <a:pt x="4174736" y="532551"/>
                  <a:pt x="4173555" y="540883"/>
                  <a:pt x="4169638" y="542127"/>
                </a:cubicBezTo>
                <a:cubicBezTo>
                  <a:pt x="4171254" y="537774"/>
                  <a:pt x="4174363" y="534914"/>
                  <a:pt x="4176912" y="531494"/>
                </a:cubicBezTo>
                <a:cubicBezTo>
                  <a:pt x="4178467" y="531681"/>
                  <a:pt x="4179897" y="533422"/>
                  <a:pt x="4178591" y="534852"/>
                </a:cubicBezTo>
                <a:moveTo>
                  <a:pt x="4177658" y="457192"/>
                </a:moveTo>
                <a:cubicBezTo>
                  <a:pt x="4177907" y="457565"/>
                  <a:pt x="4178156" y="457938"/>
                  <a:pt x="4178404" y="458249"/>
                </a:cubicBezTo>
                <a:lnTo>
                  <a:pt x="4178404" y="458249"/>
                </a:lnTo>
                <a:cubicBezTo>
                  <a:pt x="4178404" y="458249"/>
                  <a:pt x="4178156" y="458684"/>
                  <a:pt x="4178032" y="458871"/>
                </a:cubicBezTo>
                <a:cubicBezTo>
                  <a:pt x="4177348" y="458871"/>
                  <a:pt x="4176477" y="458995"/>
                  <a:pt x="4176415" y="458374"/>
                </a:cubicBezTo>
                <a:lnTo>
                  <a:pt x="4176228" y="458374"/>
                </a:lnTo>
                <a:cubicBezTo>
                  <a:pt x="4176477" y="457752"/>
                  <a:pt x="4176974" y="457379"/>
                  <a:pt x="4177721" y="457192"/>
                </a:cubicBezTo>
                <a:moveTo>
                  <a:pt x="4176912" y="463348"/>
                </a:moveTo>
                <a:cubicBezTo>
                  <a:pt x="4176415" y="465337"/>
                  <a:pt x="4175482" y="466768"/>
                  <a:pt x="4173555" y="467265"/>
                </a:cubicBezTo>
                <a:cubicBezTo>
                  <a:pt x="4173555" y="466768"/>
                  <a:pt x="4172871" y="466892"/>
                  <a:pt x="4172436" y="466705"/>
                </a:cubicBezTo>
                <a:cubicBezTo>
                  <a:pt x="4173057" y="464778"/>
                  <a:pt x="4174301" y="463410"/>
                  <a:pt x="4176912" y="463348"/>
                </a:cubicBezTo>
                <a:moveTo>
                  <a:pt x="4172124" y="473047"/>
                </a:moveTo>
                <a:cubicBezTo>
                  <a:pt x="4174115" y="471182"/>
                  <a:pt x="4179648" y="464653"/>
                  <a:pt x="4180954" y="464343"/>
                </a:cubicBezTo>
                <a:cubicBezTo>
                  <a:pt x="4182322" y="464032"/>
                  <a:pt x="4179648" y="467016"/>
                  <a:pt x="4179648" y="467016"/>
                </a:cubicBezTo>
                <a:cubicBezTo>
                  <a:pt x="4178467" y="468011"/>
                  <a:pt x="4177596" y="468011"/>
                  <a:pt x="4176104" y="470685"/>
                </a:cubicBezTo>
                <a:cubicBezTo>
                  <a:pt x="4174612" y="473358"/>
                  <a:pt x="4173928" y="474726"/>
                  <a:pt x="4172622" y="475410"/>
                </a:cubicBezTo>
                <a:cubicBezTo>
                  <a:pt x="4171254" y="476032"/>
                  <a:pt x="4170943" y="476716"/>
                  <a:pt x="4169948" y="477586"/>
                </a:cubicBezTo>
                <a:cubicBezTo>
                  <a:pt x="4168892" y="478395"/>
                  <a:pt x="4165596" y="482250"/>
                  <a:pt x="4167586" y="479079"/>
                </a:cubicBezTo>
                <a:cubicBezTo>
                  <a:pt x="4169576" y="475908"/>
                  <a:pt x="4170073" y="474851"/>
                  <a:pt x="4172124" y="473047"/>
                </a:cubicBezTo>
                <a:moveTo>
                  <a:pt x="4166280" y="467327"/>
                </a:moveTo>
                <a:cubicBezTo>
                  <a:pt x="4167088" y="466519"/>
                  <a:pt x="4167959" y="465711"/>
                  <a:pt x="4168892" y="464964"/>
                </a:cubicBezTo>
                <a:cubicBezTo>
                  <a:pt x="4168892" y="464964"/>
                  <a:pt x="4168892" y="464964"/>
                  <a:pt x="4168892" y="464902"/>
                </a:cubicBezTo>
                <a:lnTo>
                  <a:pt x="4169078" y="465027"/>
                </a:lnTo>
                <a:cubicBezTo>
                  <a:pt x="4169513" y="465027"/>
                  <a:pt x="4169762" y="465462"/>
                  <a:pt x="4169638" y="466084"/>
                </a:cubicBezTo>
                <a:lnTo>
                  <a:pt x="4169824" y="466208"/>
                </a:lnTo>
                <a:cubicBezTo>
                  <a:pt x="4168767" y="466643"/>
                  <a:pt x="4167959" y="467327"/>
                  <a:pt x="4167151" y="468011"/>
                </a:cubicBezTo>
                <a:cubicBezTo>
                  <a:pt x="4166653" y="468508"/>
                  <a:pt x="4166093" y="468944"/>
                  <a:pt x="4165534" y="469255"/>
                </a:cubicBezTo>
                <a:cubicBezTo>
                  <a:pt x="4165285" y="469130"/>
                  <a:pt x="4165098" y="468819"/>
                  <a:pt x="4165161" y="468322"/>
                </a:cubicBezTo>
                <a:cubicBezTo>
                  <a:pt x="4165783" y="468198"/>
                  <a:pt x="4166405" y="468135"/>
                  <a:pt x="4166280" y="467265"/>
                </a:cubicBezTo>
                <a:moveTo>
                  <a:pt x="4165721" y="471182"/>
                </a:moveTo>
                <a:lnTo>
                  <a:pt x="4165721" y="471058"/>
                </a:lnTo>
                <a:cubicBezTo>
                  <a:pt x="4165721" y="471058"/>
                  <a:pt x="4165721" y="471058"/>
                  <a:pt x="4165783" y="471058"/>
                </a:cubicBezTo>
                <a:cubicBezTo>
                  <a:pt x="4166715" y="470623"/>
                  <a:pt x="4167461" y="469939"/>
                  <a:pt x="4168207" y="469317"/>
                </a:cubicBezTo>
                <a:cubicBezTo>
                  <a:pt x="4168830" y="468757"/>
                  <a:pt x="4169513" y="468260"/>
                  <a:pt x="4170197" y="467887"/>
                </a:cubicBezTo>
                <a:lnTo>
                  <a:pt x="4170197" y="467887"/>
                </a:lnTo>
                <a:cubicBezTo>
                  <a:pt x="4170943" y="471244"/>
                  <a:pt x="4165534" y="473234"/>
                  <a:pt x="4162922" y="475161"/>
                </a:cubicBezTo>
                <a:lnTo>
                  <a:pt x="4162922" y="475410"/>
                </a:lnTo>
                <a:cubicBezTo>
                  <a:pt x="4162922" y="475410"/>
                  <a:pt x="4162612" y="475161"/>
                  <a:pt x="4162425" y="475037"/>
                </a:cubicBezTo>
                <a:cubicBezTo>
                  <a:pt x="4163109" y="473296"/>
                  <a:pt x="4165285" y="473172"/>
                  <a:pt x="4165721" y="471244"/>
                </a:cubicBezTo>
                <a:moveTo>
                  <a:pt x="4161866" y="475659"/>
                </a:moveTo>
                <a:lnTo>
                  <a:pt x="4161741" y="475348"/>
                </a:lnTo>
                <a:lnTo>
                  <a:pt x="4161741" y="475348"/>
                </a:lnTo>
                <a:cubicBezTo>
                  <a:pt x="4161741" y="475348"/>
                  <a:pt x="4162114" y="475659"/>
                  <a:pt x="4162301" y="475783"/>
                </a:cubicBezTo>
                <a:cubicBezTo>
                  <a:pt x="4161804" y="476592"/>
                  <a:pt x="4161430" y="477462"/>
                  <a:pt x="4160125" y="477338"/>
                </a:cubicBezTo>
                <a:cubicBezTo>
                  <a:pt x="4160435" y="476592"/>
                  <a:pt x="4160995" y="475970"/>
                  <a:pt x="4161804" y="475721"/>
                </a:cubicBezTo>
                <a:moveTo>
                  <a:pt x="4164601" y="547660"/>
                </a:moveTo>
                <a:cubicBezTo>
                  <a:pt x="4165036" y="546230"/>
                  <a:pt x="4165347" y="544614"/>
                  <a:pt x="4167399" y="544862"/>
                </a:cubicBezTo>
                <a:cubicBezTo>
                  <a:pt x="4165285" y="548717"/>
                  <a:pt x="4162550" y="551951"/>
                  <a:pt x="4159005" y="554313"/>
                </a:cubicBezTo>
                <a:cubicBezTo>
                  <a:pt x="4160373" y="551640"/>
                  <a:pt x="4161990" y="549153"/>
                  <a:pt x="4164601" y="547660"/>
                </a:cubicBezTo>
                <a:moveTo>
                  <a:pt x="4147565" y="487783"/>
                </a:moveTo>
                <a:lnTo>
                  <a:pt x="4147876" y="487783"/>
                </a:lnTo>
                <a:cubicBezTo>
                  <a:pt x="4150674" y="484550"/>
                  <a:pt x="4153969" y="481752"/>
                  <a:pt x="4157949" y="479514"/>
                </a:cubicBezTo>
                <a:cubicBezTo>
                  <a:pt x="4155212" y="483058"/>
                  <a:pt x="4151793" y="485980"/>
                  <a:pt x="4148062" y="488405"/>
                </a:cubicBezTo>
                <a:cubicBezTo>
                  <a:pt x="4147937" y="488219"/>
                  <a:pt x="4147814" y="487970"/>
                  <a:pt x="4147627" y="487783"/>
                </a:cubicBezTo>
                <a:moveTo>
                  <a:pt x="4144331" y="570790"/>
                </a:moveTo>
                <a:cubicBezTo>
                  <a:pt x="4147191" y="566687"/>
                  <a:pt x="4151793" y="560904"/>
                  <a:pt x="4152912" y="560220"/>
                </a:cubicBezTo>
                <a:cubicBezTo>
                  <a:pt x="4156767" y="557858"/>
                  <a:pt x="4153161" y="563578"/>
                  <a:pt x="4149244" y="567682"/>
                </a:cubicBezTo>
                <a:cubicBezTo>
                  <a:pt x="4145389" y="571847"/>
                  <a:pt x="4145140" y="572345"/>
                  <a:pt x="4141534" y="576262"/>
                </a:cubicBezTo>
                <a:cubicBezTo>
                  <a:pt x="4137927" y="580117"/>
                  <a:pt x="4141534" y="574956"/>
                  <a:pt x="4144331" y="570790"/>
                </a:cubicBezTo>
                <a:moveTo>
                  <a:pt x="4119088" y="513463"/>
                </a:moveTo>
                <a:cubicBezTo>
                  <a:pt x="4119398" y="513090"/>
                  <a:pt x="4119647" y="512717"/>
                  <a:pt x="4119896" y="512344"/>
                </a:cubicBezTo>
                <a:lnTo>
                  <a:pt x="4119896" y="512468"/>
                </a:lnTo>
                <a:cubicBezTo>
                  <a:pt x="4120766" y="512157"/>
                  <a:pt x="4121326" y="511597"/>
                  <a:pt x="4121636" y="510789"/>
                </a:cubicBezTo>
                <a:cubicBezTo>
                  <a:pt x="4122694" y="511597"/>
                  <a:pt x="4120082" y="515701"/>
                  <a:pt x="4118465" y="514333"/>
                </a:cubicBezTo>
                <a:cubicBezTo>
                  <a:pt x="4118652" y="514085"/>
                  <a:pt x="4118839" y="513774"/>
                  <a:pt x="4119088" y="513463"/>
                </a:cubicBezTo>
                <a:moveTo>
                  <a:pt x="4116165" y="512157"/>
                </a:moveTo>
                <a:cubicBezTo>
                  <a:pt x="4116663" y="511722"/>
                  <a:pt x="4117222" y="511287"/>
                  <a:pt x="4117657" y="510727"/>
                </a:cubicBezTo>
                <a:lnTo>
                  <a:pt x="4117719" y="510727"/>
                </a:lnTo>
                <a:cubicBezTo>
                  <a:pt x="4118093" y="510914"/>
                  <a:pt x="4118279" y="511224"/>
                  <a:pt x="4118279" y="511722"/>
                </a:cubicBezTo>
                <a:cubicBezTo>
                  <a:pt x="4118155" y="511908"/>
                  <a:pt x="4117968" y="512157"/>
                  <a:pt x="4117781" y="512406"/>
                </a:cubicBezTo>
                <a:cubicBezTo>
                  <a:pt x="4117347" y="512965"/>
                  <a:pt x="4116911" y="513525"/>
                  <a:pt x="4116663" y="514147"/>
                </a:cubicBezTo>
                <a:cubicBezTo>
                  <a:pt x="4116663" y="514147"/>
                  <a:pt x="4116663" y="514147"/>
                  <a:pt x="4116663" y="514209"/>
                </a:cubicBezTo>
                <a:lnTo>
                  <a:pt x="4116663" y="514209"/>
                </a:lnTo>
                <a:cubicBezTo>
                  <a:pt x="4115917" y="514147"/>
                  <a:pt x="4115046" y="514209"/>
                  <a:pt x="4114984" y="513463"/>
                </a:cubicBezTo>
                <a:cubicBezTo>
                  <a:pt x="4115294" y="513028"/>
                  <a:pt x="4115668" y="512592"/>
                  <a:pt x="4116227" y="512219"/>
                </a:cubicBezTo>
                <a:moveTo>
                  <a:pt x="4109885" y="525587"/>
                </a:moveTo>
                <a:cubicBezTo>
                  <a:pt x="4113243" y="521111"/>
                  <a:pt x="4113429" y="520924"/>
                  <a:pt x="4114735" y="519929"/>
                </a:cubicBezTo>
                <a:cubicBezTo>
                  <a:pt x="4115917" y="519059"/>
                  <a:pt x="4118777" y="518188"/>
                  <a:pt x="4119460" y="518002"/>
                </a:cubicBezTo>
                <a:cubicBezTo>
                  <a:pt x="4116663" y="520302"/>
                  <a:pt x="4115730" y="521484"/>
                  <a:pt x="4113926" y="523411"/>
                </a:cubicBezTo>
                <a:cubicBezTo>
                  <a:pt x="4112062" y="525463"/>
                  <a:pt x="4106528" y="530126"/>
                  <a:pt x="4109885" y="525587"/>
                </a:cubicBezTo>
                <a:moveTo>
                  <a:pt x="4106030" y="526396"/>
                </a:moveTo>
                <a:cubicBezTo>
                  <a:pt x="4105160" y="527950"/>
                  <a:pt x="4104662" y="529940"/>
                  <a:pt x="4102113" y="529753"/>
                </a:cubicBezTo>
                <a:cubicBezTo>
                  <a:pt x="4102797" y="528075"/>
                  <a:pt x="4103792" y="526644"/>
                  <a:pt x="4106030" y="526396"/>
                </a:cubicBezTo>
                <a:moveTo>
                  <a:pt x="4085947" y="544365"/>
                </a:moveTo>
                <a:cubicBezTo>
                  <a:pt x="4087377" y="545733"/>
                  <a:pt x="4083895" y="546666"/>
                  <a:pt x="4083708" y="548220"/>
                </a:cubicBezTo>
                <a:cubicBezTo>
                  <a:pt x="4082403" y="546976"/>
                  <a:pt x="4085947" y="546044"/>
                  <a:pt x="4085947" y="544365"/>
                </a:cubicBezTo>
                <a:moveTo>
                  <a:pt x="4066983" y="563889"/>
                </a:moveTo>
                <a:cubicBezTo>
                  <a:pt x="4068040" y="560282"/>
                  <a:pt x="4073698" y="558479"/>
                  <a:pt x="4072455" y="559474"/>
                </a:cubicBezTo>
                <a:cubicBezTo>
                  <a:pt x="4071397" y="560282"/>
                  <a:pt x="4065988" y="567495"/>
                  <a:pt x="4066983" y="563889"/>
                </a:cubicBezTo>
                <a:moveTo>
                  <a:pt x="4042920" y="595040"/>
                </a:moveTo>
                <a:cubicBezTo>
                  <a:pt x="4042734" y="596221"/>
                  <a:pt x="4041801" y="596594"/>
                  <a:pt x="4041241" y="597340"/>
                </a:cubicBezTo>
                <a:cubicBezTo>
                  <a:pt x="4039812" y="596718"/>
                  <a:pt x="4041676" y="594853"/>
                  <a:pt x="4042920" y="595040"/>
                </a:cubicBezTo>
                <a:moveTo>
                  <a:pt x="3949219" y="653051"/>
                </a:moveTo>
                <a:cubicBezTo>
                  <a:pt x="3948162" y="656968"/>
                  <a:pt x="3946608" y="661569"/>
                  <a:pt x="3946608" y="657714"/>
                </a:cubicBezTo>
                <a:cubicBezTo>
                  <a:pt x="3946608" y="653859"/>
                  <a:pt x="3949468" y="650999"/>
                  <a:pt x="3949468" y="650999"/>
                </a:cubicBezTo>
                <a:lnTo>
                  <a:pt x="3949219" y="653051"/>
                </a:lnTo>
                <a:close/>
                <a:moveTo>
                  <a:pt x="3954380" y="640989"/>
                </a:moveTo>
                <a:lnTo>
                  <a:pt x="3952576" y="643849"/>
                </a:lnTo>
                <a:cubicBezTo>
                  <a:pt x="3952576" y="643849"/>
                  <a:pt x="3951022" y="643289"/>
                  <a:pt x="3951022" y="642046"/>
                </a:cubicBezTo>
                <a:cubicBezTo>
                  <a:pt x="3951022" y="640740"/>
                  <a:pt x="3951022" y="638688"/>
                  <a:pt x="3951768" y="637382"/>
                </a:cubicBezTo>
                <a:cubicBezTo>
                  <a:pt x="3952576" y="636077"/>
                  <a:pt x="3954628" y="635020"/>
                  <a:pt x="3954628" y="635020"/>
                </a:cubicBezTo>
                <a:cubicBezTo>
                  <a:pt x="3954628" y="637382"/>
                  <a:pt x="3955064" y="639870"/>
                  <a:pt x="3954380" y="640989"/>
                </a:cubicBezTo>
                <a:moveTo>
                  <a:pt x="3960784" y="610273"/>
                </a:moveTo>
                <a:cubicBezTo>
                  <a:pt x="3960784" y="609278"/>
                  <a:pt x="3959727" y="607475"/>
                  <a:pt x="3960784" y="605112"/>
                </a:cubicBezTo>
                <a:cubicBezTo>
                  <a:pt x="3961779" y="602812"/>
                  <a:pt x="3964638" y="603558"/>
                  <a:pt x="3964638" y="603558"/>
                </a:cubicBezTo>
                <a:cubicBezTo>
                  <a:pt x="3963084" y="607164"/>
                  <a:pt x="3960784" y="611330"/>
                  <a:pt x="3960784" y="610273"/>
                </a:cubicBezTo>
                <a:moveTo>
                  <a:pt x="3965696" y="593734"/>
                </a:moveTo>
                <a:cubicBezTo>
                  <a:pt x="3964390" y="594791"/>
                  <a:pt x="3962090" y="595537"/>
                  <a:pt x="3963892" y="591682"/>
                </a:cubicBezTo>
                <a:cubicBezTo>
                  <a:pt x="3965696" y="587827"/>
                  <a:pt x="3970608" y="586521"/>
                  <a:pt x="3970048" y="587267"/>
                </a:cubicBezTo>
                <a:cubicBezTo>
                  <a:pt x="3969488" y="588200"/>
                  <a:pt x="3967001" y="592739"/>
                  <a:pt x="3965696" y="593734"/>
                </a:cubicBezTo>
                <a:moveTo>
                  <a:pt x="4190840" y="262950"/>
                </a:moveTo>
                <a:cubicBezTo>
                  <a:pt x="4189223" y="268421"/>
                  <a:pt x="4182446" y="268608"/>
                  <a:pt x="4176912" y="271344"/>
                </a:cubicBezTo>
                <a:cubicBezTo>
                  <a:pt x="4181638" y="268857"/>
                  <a:pt x="4185493" y="262826"/>
                  <a:pt x="4190840" y="262950"/>
                </a:cubicBezTo>
                <a:moveTo>
                  <a:pt x="4153348" y="272525"/>
                </a:moveTo>
                <a:cubicBezTo>
                  <a:pt x="4154840" y="269416"/>
                  <a:pt x="4155586" y="268359"/>
                  <a:pt x="4157264" y="267178"/>
                </a:cubicBezTo>
                <a:cubicBezTo>
                  <a:pt x="4159005" y="265997"/>
                  <a:pt x="4160746" y="265313"/>
                  <a:pt x="4161430" y="264753"/>
                </a:cubicBezTo>
                <a:cubicBezTo>
                  <a:pt x="4162114" y="264256"/>
                  <a:pt x="4163668" y="265997"/>
                  <a:pt x="4162612" y="266494"/>
                </a:cubicBezTo>
                <a:cubicBezTo>
                  <a:pt x="4161181" y="267240"/>
                  <a:pt x="4159503" y="268235"/>
                  <a:pt x="4158135" y="269230"/>
                </a:cubicBezTo>
                <a:cubicBezTo>
                  <a:pt x="4156767" y="270287"/>
                  <a:pt x="4156083" y="270100"/>
                  <a:pt x="4155212" y="270784"/>
                </a:cubicBezTo>
                <a:cubicBezTo>
                  <a:pt x="4154342" y="271468"/>
                  <a:pt x="4153099" y="273023"/>
                  <a:pt x="4153348" y="272525"/>
                </a:cubicBezTo>
                <a:moveTo>
                  <a:pt x="4146756" y="267364"/>
                </a:moveTo>
                <a:cubicBezTo>
                  <a:pt x="4148186" y="267986"/>
                  <a:pt x="4146321" y="269852"/>
                  <a:pt x="4145077" y="269665"/>
                </a:cubicBezTo>
                <a:cubicBezTo>
                  <a:pt x="4144580" y="267862"/>
                  <a:pt x="4146943" y="268857"/>
                  <a:pt x="4146756" y="267364"/>
                </a:cubicBezTo>
                <a:moveTo>
                  <a:pt x="4137119" y="273023"/>
                </a:moveTo>
                <a:cubicBezTo>
                  <a:pt x="4138487" y="272152"/>
                  <a:pt x="4141285" y="269603"/>
                  <a:pt x="4142280" y="269603"/>
                </a:cubicBezTo>
                <a:cubicBezTo>
                  <a:pt x="4143336" y="269603"/>
                  <a:pt x="4141969" y="271655"/>
                  <a:pt x="4141969" y="271655"/>
                </a:cubicBezTo>
                <a:cubicBezTo>
                  <a:pt x="4140227" y="272525"/>
                  <a:pt x="4138487" y="273209"/>
                  <a:pt x="4136249" y="275261"/>
                </a:cubicBezTo>
                <a:cubicBezTo>
                  <a:pt x="4134010" y="277375"/>
                  <a:pt x="4132642" y="278183"/>
                  <a:pt x="4132829" y="277499"/>
                </a:cubicBezTo>
                <a:cubicBezTo>
                  <a:pt x="4133015" y="276815"/>
                  <a:pt x="4135751" y="273893"/>
                  <a:pt x="4137119" y="273023"/>
                </a:cubicBezTo>
                <a:moveTo>
                  <a:pt x="4105906" y="296588"/>
                </a:moveTo>
                <a:cubicBezTo>
                  <a:pt x="4109015" y="293852"/>
                  <a:pt x="4110196" y="292795"/>
                  <a:pt x="4111253" y="292298"/>
                </a:cubicBezTo>
                <a:cubicBezTo>
                  <a:pt x="4112248" y="291738"/>
                  <a:pt x="4116725" y="290743"/>
                  <a:pt x="4117098" y="291054"/>
                </a:cubicBezTo>
                <a:cubicBezTo>
                  <a:pt x="4117596" y="291552"/>
                  <a:pt x="4115730" y="291054"/>
                  <a:pt x="4113802" y="292982"/>
                </a:cubicBezTo>
                <a:cubicBezTo>
                  <a:pt x="4111937" y="294847"/>
                  <a:pt x="4110693" y="295220"/>
                  <a:pt x="4109699" y="296090"/>
                </a:cubicBezTo>
                <a:cubicBezTo>
                  <a:pt x="4108642" y="296899"/>
                  <a:pt x="4107771" y="297956"/>
                  <a:pt x="4107274" y="297956"/>
                </a:cubicBezTo>
                <a:cubicBezTo>
                  <a:pt x="4106776" y="297956"/>
                  <a:pt x="4102797" y="299324"/>
                  <a:pt x="4105906" y="296588"/>
                </a:cubicBezTo>
                <a:moveTo>
                  <a:pt x="4100994" y="316547"/>
                </a:moveTo>
                <a:cubicBezTo>
                  <a:pt x="4100248" y="314433"/>
                  <a:pt x="4103729" y="312319"/>
                  <a:pt x="4106590" y="312008"/>
                </a:cubicBezTo>
                <a:cubicBezTo>
                  <a:pt x="4105844" y="314681"/>
                  <a:pt x="4103357" y="315490"/>
                  <a:pt x="4100994" y="316547"/>
                </a:cubicBezTo>
                <a:moveTo>
                  <a:pt x="4106030" y="373501"/>
                </a:moveTo>
                <a:cubicBezTo>
                  <a:pt x="4106528" y="372631"/>
                  <a:pt x="4106838" y="371760"/>
                  <a:pt x="4108269" y="371823"/>
                </a:cubicBezTo>
                <a:lnTo>
                  <a:pt x="4108455" y="371823"/>
                </a:lnTo>
                <a:cubicBezTo>
                  <a:pt x="4108020" y="372817"/>
                  <a:pt x="4107087" y="373377"/>
                  <a:pt x="4106030" y="373501"/>
                </a:cubicBezTo>
                <a:moveTo>
                  <a:pt x="4109015" y="313749"/>
                </a:moveTo>
                <a:cubicBezTo>
                  <a:pt x="4109015" y="313749"/>
                  <a:pt x="4108144" y="312381"/>
                  <a:pt x="4109015" y="311324"/>
                </a:cubicBezTo>
                <a:cubicBezTo>
                  <a:pt x="4109823" y="310329"/>
                  <a:pt x="4111253" y="309459"/>
                  <a:pt x="4112434" y="308775"/>
                </a:cubicBezTo>
                <a:cubicBezTo>
                  <a:pt x="4113616" y="308091"/>
                  <a:pt x="4114175" y="307034"/>
                  <a:pt x="4115046" y="307034"/>
                </a:cubicBezTo>
                <a:cubicBezTo>
                  <a:pt x="4115854" y="307034"/>
                  <a:pt x="4116725" y="308402"/>
                  <a:pt x="4116725" y="308402"/>
                </a:cubicBezTo>
                <a:cubicBezTo>
                  <a:pt x="4115854" y="308588"/>
                  <a:pt x="4113616" y="310640"/>
                  <a:pt x="4112248" y="311324"/>
                </a:cubicBezTo>
                <a:cubicBezTo>
                  <a:pt x="4110880" y="312008"/>
                  <a:pt x="4109015" y="313749"/>
                  <a:pt x="4109015" y="313749"/>
                </a:cubicBezTo>
                <a:moveTo>
                  <a:pt x="4119274" y="319283"/>
                </a:moveTo>
                <a:cubicBezTo>
                  <a:pt x="4118217" y="319594"/>
                  <a:pt x="4114797" y="321521"/>
                  <a:pt x="4116663" y="319594"/>
                </a:cubicBezTo>
                <a:cubicBezTo>
                  <a:pt x="4118342" y="317977"/>
                  <a:pt x="4123005" y="315925"/>
                  <a:pt x="4124186" y="315428"/>
                </a:cubicBezTo>
                <a:cubicBezTo>
                  <a:pt x="4122631" y="316422"/>
                  <a:pt x="4120206" y="318910"/>
                  <a:pt x="4119274" y="319283"/>
                </a:cubicBezTo>
                <a:moveTo>
                  <a:pt x="4184933" y="281106"/>
                </a:moveTo>
                <a:cubicBezTo>
                  <a:pt x="4184250" y="282163"/>
                  <a:pt x="4179648" y="284899"/>
                  <a:pt x="4177907" y="285769"/>
                </a:cubicBezTo>
                <a:cubicBezTo>
                  <a:pt x="4176166" y="286639"/>
                  <a:pt x="4175482" y="287323"/>
                  <a:pt x="4174985" y="287510"/>
                </a:cubicBezTo>
                <a:cubicBezTo>
                  <a:pt x="4174425" y="287696"/>
                  <a:pt x="4173431" y="288691"/>
                  <a:pt x="4172187" y="289251"/>
                </a:cubicBezTo>
                <a:cubicBezTo>
                  <a:pt x="4171752" y="289437"/>
                  <a:pt x="4171503" y="289562"/>
                  <a:pt x="4171316" y="289748"/>
                </a:cubicBezTo>
                <a:cubicBezTo>
                  <a:pt x="4171565" y="289437"/>
                  <a:pt x="4171814" y="288940"/>
                  <a:pt x="4171876" y="288070"/>
                </a:cubicBezTo>
                <a:cubicBezTo>
                  <a:pt x="4168767" y="288256"/>
                  <a:pt x="4170011" y="290432"/>
                  <a:pt x="4171068" y="289935"/>
                </a:cubicBezTo>
                <a:cubicBezTo>
                  <a:pt x="4170819" y="290184"/>
                  <a:pt x="4170570" y="290557"/>
                  <a:pt x="4169948" y="291116"/>
                </a:cubicBezTo>
                <a:cubicBezTo>
                  <a:pt x="4168767" y="292360"/>
                  <a:pt x="4166715" y="293168"/>
                  <a:pt x="4165347" y="293728"/>
                </a:cubicBezTo>
                <a:cubicBezTo>
                  <a:pt x="4163917" y="294225"/>
                  <a:pt x="4166156" y="292173"/>
                  <a:pt x="4167586" y="290930"/>
                </a:cubicBezTo>
                <a:cubicBezTo>
                  <a:pt x="4168953" y="289748"/>
                  <a:pt x="4169451" y="288878"/>
                  <a:pt x="4170135" y="287323"/>
                </a:cubicBezTo>
                <a:cubicBezTo>
                  <a:pt x="4170819" y="285769"/>
                  <a:pt x="4168084" y="288194"/>
                  <a:pt x="4167026" y="289562"/>
                </a:cubicBezTo>
                <a:cubicBezTo>
                  <a:pt x="4166031" y="290930"/>
                  <a:pt x="4160497" y="292173"/>
                  <a:pt x="4158943" y="293541"/>
                </a:cubicBezTo>
                <a:cubicBezTo>
                  <a:pt x="4157886" y="294474"/>
                  <a:pt x="4155648" y="295842"/>
                  <a:pt x="4154342" y="296526"/>
                </a:cubicBezTo>
                <a:cubicBezTo>
                  <a:pt x="4155710" y="295407"/>
                  <a:pt x="4156829" y="294039"/>
                  <a:pt x="4157886" y="292546"/>
                </a:cubicBezTo>
                <a:cubicBezTo>
                  <a:pt x="4156518" y="293044"/>
                  <a:pt x="4154963" y="295282"/>
                  <a:pt x="4154963" y="295282"/>
                </a:cubicBezTo>
                <a:lnTo>
                  <a:pt x="4153285" y="297147"/>
                </a:lnTo>
                <a:cubicBezTo>
                  <a:pt x="4152477" y="297769"/>
                  <a:pt x="4151606" y="298204"/>
                  <a:pt x="4150549" y="298391"/>
                </a:cubicBezTo>
                <a:cubicBezTo>
                  <a:pt x="4151108" y="297831"/>
                  <a:pt x="4151544" y="297334"/>
                  <a:pt x="4151731" y="296961"/>
                </a:cubicBezTo>
                <a:cubicBezTo>
                  <a:pt x="4151731" y="296961"/>
                  <a:pt x="4149803" y="297334"/>
                  <a:pt x="4148932" y="298702"/>
                </a:cubicBezTo>
                <a:cubicBezTo>
                  <a:pt x="4149492" y="298640"/>
                  <a:pt x="4149990" y="298578"/>
                  <a:pt x="4150487" y="298453"/>
                </a:cubicBezTo>
                <a:cubicBezTo>
                  <a:pt x="4148622" y="300319"/>
                  <a:pt x="4145575" y="302806"/>
                  <a:pt x="4146383" y="302495"/>
                </a:cubicBezTo>
                <a:cubicBezTo>
                  <a:pt x="4147378" y="302184"/>
                  <a:pt x="4150176" y="301811"/>
                  <a:pt x="4150176" y="301811"/>
                </a:cubicBezTo>
                <a:cubicBezTo>
                  <a:pt x="4149492" y="302184"/>
                  <a:pt x="4147565" y="303738"/>
                  <a:pt x="4146010" y="304733"/>
                </a:cubicBezTo>
                <a:cubicBezTo>
                  <a:pt x="4144456" y="305790"/>
                  <a:pt x="4142901" y="306785"/>
                  <a:pt x="4142901" y="306785"/>
                </a:cubicBezTo>
                <a:cubicBezTo>
                  <a:pt x="4142901" y="306785"/>
                  <a:pt x="4142901" y="305604"/>
                  <a:pt x="4142218" y="305231"/>
                </a:cubicBezTo>
                <a:cubicBezTo>
                  <a:pt x="4141534" y="304920"/>
                  <a:pt x="4140352" y="305231"/>
                  <a:pt x="4139668" y="305604"/>
                </a:cubicBezTo>
                <a:cubicBezTo>
                  <a:pt x="4139358" y="305728"/>
                  <a:pt x="4138797" y="306039"/>
                  <a:pt x="4138238" y="306288"/>
                </a:cubicBezTo>
                <a:cubicBezTo>
                  <a:pt x="4137679" y="306598"/>
                  <a:pt x="4137119" y="306785"/>
                  <a:pt x="4136870" y="306909"/>
                </a:cubicBezTo>
                <a:cubicBezTo>
                  <a:pt x="4137616" y="306350"/>
                  <a:pt x="4142280" y="302930"/>
                  <a:pt x="4143088" y="302184"/>
                </a:cubicBezTo>
                <a:cubicBezTo>
                  <a:pt x="4143959" y="301313"/>
                  <a:pt x="4146197" y="299945"/>
                  <a:pt x="4147068" y="299199"/>
                </a:cubicBezTo>
                <a:cubicBezTo>
                  <a:pt x="4147937" y="298515"/>
                  <a:pt x="4148062" y="300070"/>
                  <a:pt x="4148932" y="298702"/>
                </a:cubicBezTo>
                <a:cubicBezTo>
                  <a:pt x="4149492" y="296650"/>
                  <a:pt x="4152415" y="297023"/>
                  <a:pt x="4153409" y="295344"/>
                </a:cubicBezTo>
                <a:cubicBezTo>
                  <a:pt x="4149990" y="292360"/>
                  <a:pt x="4146694" y="295593"/>
                  <a:pt x="4142777" y="296464"/>
                </a:cubicBezTo>
                <a:cubicBezTo>
                  <a:pt x="4142404" y="296464"/>
                  <a:pt x="4142218" y="296090"/>
                  <a:pt x="4142218" y="295531"/>
                </a:cubicBezTo>
                <a:cubicBezTo>
                  <a:pt x="4142466" y="295282"/>
                  <a:pt x="4142777" y="295096"/>
                  <a:pt x="4143150" y="294909"/>
                </a:cubicBezTo>
                <a:cubicBezTo>
                  <a:pt x="4143834" y="294598"/>
                  <a:pt x="4144643" y="294225"/>
                  <a:pt x="4145015" y="293292"/>
                </a:cubicBezTo>
                <a:cubicBezTo>
                  <a:pt x="4145140" y="292982"/>
                  <a:pt x="4145015" y="292671"/>
                  <a:pt x="4144643" y="292546"/>
                </a:cubicBezTo>
                <a:cubicBezTo>
                  <a:pt x="4144331" y="292422"/>
                  <a:pt x="4144021" y="292546"/>
                  <a:pt x="4143896" y="292857"/>
                </a:cubicBezTo>
                <a:cubicBezTo>
                  <a:pt x="4143710" y="293292"/>
                  <a:pt x="4143336" y="293479"/>
                  <a:pt x="4142715" y="293790"/>
                </a:cubicBezTo>
                <a:cubicBezTo>
                  <a:pt x="4142218" y="294039"/>
                  <a:pt x="4141596" y="294287"/>
                  <a:pt x="4141160" y="294847"/>
                </a:cubicBezTo>
                <a:lnTo>
                  <a:pt x="4141160" y="294723"/>
                </a:lnTo>
                <a:cubicBezTo>
                  <a:pt x="4136933" y="296464"/>
                  <a:pt x="4134321" y="299821"/>
                  <a:pt x="4129409" y="300940"/>
                </a:cubicBezTo>
                <a:cubicBezTo>
                  <a:pt x="4128974" y="299199"/>
                  <a:pt x="4130963" y="299821"/>
                  <a:pt x="4130528" y="298080"/>
                </a:cubicBezTo>
                <a:cubicBezTo>
                  <a:pt x="4128725" y="296899"/>
                  <a:pt x="4127854" y="300381"/>
                  <a:pt x="4125491" y="300319"/>
                </a:cubicBezTo>
                <a:lnTo>
                  <a:pt x="4124186" y="300567"/>
                </a:lnTo>
                <a:cubicBezTo>
                  <a:pt x="4124186" y="300567"/>
                  <a:pt x="4122818" y="301376"/>
                  <a:pt x="4122134" y="301935"/>
                </a:cubicBezTo>
                <a:cubicBezTo>
                  <a:pt x="4121450" y="302433"/>
                  <a:pt x="4120206" y="303303"/>
                  <a:pt x="4119709" y="303116"/>
                </a:cubicBezTo>
                <a:cubicBezTo>
                  <a:pt x="4119211" y="302930"/>
                  <a:pt x="4119709" y="303116"/>
                  <a:pt x="4120206" y="300878"/>
                </a:cubicBezTo>
                <a:cubicBezTo>
                  <a:pt x="4120206" y="300878"/>
                  <a:pt x="4119025" y="301251"/>
                  <a:pt x="4117968" y="301376"/>
                </a:cubicBezTo>
                <a:cubicBezTo>
                  <a:pt x="4116973" y="301562"/>
                  <a:pt x="4114051" y="303490"/>
                  <a:pt x="4114051" y="303490"/>
                </a:cubicBezTo>
                <a:cubicBezTo>
                  <a:pt x="4114051" y="303490"/>
                  <a:pt x="4111129" y="304671"/>
                  <a:pt x="4111439" y="303490"/>
                </a:cubicBezTo>
                <a:cubicBezTo>
                  <a:pt x="4111813" y="302246"/>
                  <a:pt x="4113492" y="301376"/>
                  <a:pt x="4115233" y="300692"/>
                </a:cubicBezTo>
                <a:cubicBezTo>
                  <a:pt x="4116973" y="300008"/>
                  <a:pt x="4117968" y="298142"/>
                  <a:pt x="4119025" y="297085"/>
                </a:cubicBezTo>
                <a:cubicBezTo>
                  <a:pt x="4120082" y="296090"/>
                  <a:pt x="4122818" y="294349"/>
                  <a:pt x="4124373" y="293666"/>
                </a:cubicBezTo>
                <a:lnTo>
                  <a:pt x="4126424" y="293479"/>
                </a:lnTo>
                <a:lnTo>
                  <a:pt x="4127668" y="293106"/>
                </a:lnTo>
                <a:cubicBezTo>
                  <a:pt x="4128849" y="292795"/>
                  <a:pt x="4129533" y="292609"/>
                  <a:pt x="4130590" y="291427"/>
                </a:cubicBezTo>
                <a:cubicBezTo>
                  <a:pt x="4131585" y="290184"/>
                  <a:pt x="4131585" y="289313"/>
                  <a:pt x="4132642" y="287448"/>
                </a:cubicBezTo>
                <a:cubicBezTo>
                  <a:pt x="4133699" y="285582"/>
                  <a:pt x="4134508" y="287821"/>
                  <a:pt x="4135005" y="289686"/>
                </a:cubicBezTo>
                <a:cubicBezTo>
                  <a:pt x="4136746" y="289500"/>
                  <a:pt x="4137056" y="287199"/>
                  <a:pt x="4138363" y="286329"/>
                </a:cubicBezTo>
                <a:cubicBezTo>
                  <a:pt x="4138735" y="286142"/>
                  <a:pt x="4139730" y="286639"/>
                  <a:pt x="4140041" y="286329"/>
                </a:cubicBezTo>
                <a:cubicBezTo>
                  <a:pt x="4140227" y="286142"/>
                  <a:pt x="4140476" y="285956"/>
                  <a:pt x="4140663" y="285769"/>
                </a:cubicBezTo>
                <a:cubicBezTo>
                  <a:pt x="4141534" y="283095"/>
                  <a:pt x="4143959" y="282971"/>
                  <a:pt x="4140912" y="283158"/>
                </a:cubicBezTo>
                <a:cubicBezTo>
                  <a:pt x="4137492" y="283344"/>
                  <a:pt x="4136621" y="283468"/>
                  <a:pt x="4135378" y="284712"/>
                </a:cubicBezTo>
                <a:cubicBezTo>
                  <a:pt x="4134196" y="285893"/>
                  <a:pt x="4132455" y="285707"/>
                  <a:pt x="4131771" y="286266"/>
                </a:cubicBezTo>
                <a:cubicBezTo>
                  <a:pt x="4131088" y="286764"/>
                  <a:pt x="4129720" y="287448"/>
                  <a:pt x="4129036" y="287945"/>
                </a:cubicBezTo>
                <a:cubicBezTo>
                  <a:pt x="4128352" y="288505"/>
                  <a:pt x="4127979" y="287261"/>
                  <a:pt x="4129036" y="286391"/>
                </a:cubicBezTo>
                <a:cubicBezTo>
                  <a:pt x="4130031" y="285582"/>
                  <a:pt x="4130901" y="285023"/>
                  <a:pt x="4132829" y="283841"/>
                </a:cubicBezTo>
                <a:cubicBezTo>
                  <a:pt x="4134694" y="282598"/>
                  <a:pt x="4135378" y="282474"/>
                  <a:pt x="4136933" y="281603"/>
                </a:cubicBezTo>
                <a:cubicBezTo>
                  <a:pt x="4138487" y="280733"/>
                  <a:pt x="4139046" y="280733"/>
                  <a:pt x="4139730" y="280049"/>
                </a:cubicBezTo>
                <a:cubicBezTo>
                  <a:pt x="4140414" y="279365"/>
                  <a:pt x="4141782" y="277810"/>
                  <a:pt x="4142466" y="277313"/>
                </a:cubicBezTo>
                <a:cubicBezTo>
                  <a:pt x="4143150" y="276753"/>
                  <a:pt x="4144518" y="275758"/>
                  <a:pt x="4145389" y="275199"/>
                </a:cubicBezTo>
                <a:cubicBezTo>
                  <a:pt x="4146259" y="274701"/>
                  <a:pt x="4149554" y="274017"/>
                  <a:pt x="4150923" y="274204"/>
                </a:cubicBezTo>
                <a:cubicBezTo>
                  <a:pt x="4152974" y="274453"/>
                  <a:pt x="4146445" y="276940"/>
                  <a:pt x="4145389" y="277624"/>
                </a:cubicBezTo>
                <a:cubicBezTo>
                  <a:pt x="4144331" y="278308"/>
                  <a:pt x="4142466" y="278681"/>
                  <a:pt x="4143336" y="279178"/>
                </a:cubicBezTo>
                <a:cubicBezTo>
                  <a:pt x="4144207" y="279676"/>
                  <a:pt x="4146259" y="279862"/>
                  <a:pt x="4147814" y="279365"/>
                </a:cubicBezTo>
                <a:cubicBezTo>
                  <a:pt x="4147937" y="279303"/>
                  <a:pt x="4148124" y="279240"/>
                  <a:pt x="4148249" y="279240"/>
                </a:cubicBezTo>
                <a:cubicBezTo>
                  <a:pt x="4145451" y="280981"/>
                  <a:pt x="4143026" y="283717"/>
                  <a:pt x="4140663" y="285769"/>
                </a:cubicBezTo>
                <a:cubicBezTo>
                  <a:pt x="4140539" y="286080"/>
                  <a:pt x="4140476" y="286391"/>
                  <a:pt x="4140414" y="286764"/>
                </a:cubicBezTo>
                <a:cubicBezTo>
                  <a:pt x="4139855" y="290370"/>
                  <a:pt x="4140414" y="286764"/>
                  <a:pt x="4141285" y="285893"/>
                </a:cubicBezTo>
                <a:cubicBezTo>
                  <a:pt x="4142093" y="285023"/>
                  <a:pt x="4142964" y="284525"/>
                  <a:pt x="4144891" y="283158"/>
                </a:cubicBezTo>
                <a:cubicBezTo>
                  <a:pt x="4146756" y="281790"/>
                  <a:pt x="4148000" y="281230"/>
                  <a:pt x="4149679" y="279862"/>
                </a:cubicBezTo>
                <a:cubicBezTo>
                  <a:pt x="4151233" y="278681"/>
                  <a:pt x="4149803" y="278743"/>
                  <a:pt x="4148373" y="279178"/>
                </a:cubicBezTo>
                <a:cubicBezTo>
                  <a:pt x="4149803" y="278183"/>
                  <a:pt x="4151295" y="277562"/>
                  <a:pt x="4152912" y="277375"/>
                </a:cubicBezTo>
                <a:cubicBezTo>
                  <a:pt x="4154031" y="277375"/>
                  <a:pt x="4155648" y="278246"/>
                  <a:pt x="4156829" y="277935"/>
                </a:cubicBezTo>
                <a:cubicBezTo>
                  <a:pt x="4159503" y="277313"/>
                  <a:pt x="4161617" y="275137"/>
                  <a:pt x="4164104" y="274017"/>
                </a:cubicBezTo>
                <a:cubicBezTo>
                  <a:pt x="4168581" y="275821"/>
                  <a:pt x="4170508" y="271966"/>
                  <a:pt x="4174177" y="271282"/>
                </a:cubicBezTo>
                <a:cubicBezTo>
                  <a:pt x="4172001" y="274764"/>
                  <a:pt x="4166280" y="276131"/>
                  <a:pt x="4168021" y="281914"/>
                </a:cubicBezTo>
                <a:cubicBezTo>
                  <a:pt x="4165472" y="282847"/>
                  <a:pt x="4163109" y="284090"/>
                  <a:pt x="4160187" y="284650"/>
                </a:cubicBezTo>
                <a:cubicBezTo>
                  <a:pt x="4160684" y="288194"/>
                  <a:pt x="4155896" y="289313"/>
                  <a:pt x="4157949" y="292484"/>
                </a:cubicBezTo>
                <a:cubicBezTo>
                  <a:pt x="4159316" y="291987"/>
                  <a:pt x="4158508" y="291241"/>
                  <a:pt x="4159005" y="290743"/>
                </a:cubicBezTo>
                <a:cubicBezTo>
                  <a:pt x="4159503" y="290184"/>
                  <a:pt x="4160871" y="289686"/>
                  <a:pt x="4162301" y="289189"/>
                </a:cubicBezTo>
                <a:cubicBezTo>
                  <a:pt x="4163668" y="288629"/>
                  <a:pt x="4163668" y="289313"/>
                  <a:pt x="4164850" y="288816"/>
                </a:cubicBezTo>
                <a:cubicBezTo>
                  <a:pt x="4166093" y="288318"/>
                  <a:pt x="4167461" y="287448"/>
                  <a:pt x="4168456" y="286080"/>
                </a:cubicBezTo>
                <a:cubicBezTo>
                  <a:pt x="4169513" y="284712"/>
                  <a:pt x="4170197" y="284836"/>
                  <a:pt x="4171441" y="284339"/>
                </a:cubicBezTo>
                <a:cubicBezTo>
                  <a:pt x="4172622" y="283841"/>
                  <a:pt x="4174177" y="282971"/>
                  <a:pt x="4175171" y="282287"/>
                </a:cubicBezTo>
                <a:cubicBezTo>
                  <a:pt x="4176228" y="281603"/>
                  <a:pt x="4177596" y="280235"/>
                  <a:pt x="4178467" y="279676"/>
                </a:cubicBezTo>
                <a:cubicBezTo>
                  <a:pt x="4179337" y="279178"/>
                  <a:pt x="4182446" y="276940"/>
                  <a:pt x="4183628" y="277437"/>
                </a:cubicBezTo>
                <a:cubicBezTo>
                  <a:pt x="4184871" y="277997"/>
                  <a:pt x="4183628" y="277437"/>
                  <a:pt x="4183130" y="278308"/>
                </a:cubicBezTo>
                <a:cubicBezTo>
                  <a:pt x="4182633" y="279178"/>
                  <a:pt x="4180519" y="280733"/>
                  <a:pt x="4179337" y="281417"/>
                </a:cubicBezTo>
                <a:cubicBezTo>
                  <a:pt x="4178156" y="282101"/>
                  <a:pt x="4175545" y="283468"/>
                  <a:pt x="4174487" y="284339"/>
                </a:cubicBezTo>
                <a:cubicBezTo>
                  <a:pt x="4173493" y="285209"/>
                  <a:pt x="4172933" y="286080"/>
                  <a:pt x="4172622" y="286577"/>
                </a:cubicBezTo>
                <a:cubicBezTo>
                  <a:pt x="4172249" y="287075"/>
                  <a:pt x="4174363" y="286391"/>
                  <a:pt x="4175171" y="285893"/>
                </a:cubicBezTo>
                <a:cubicBezTo>
                  <a:pt x="4176042" y="285396"/>
                  <a:pt x="4177099" y="284712"/>
                  <a:pt x="4177970" y="284152"/>
                </a:cubicBezTo>
                <a:cubicBezTo>
                  <a:pt x="4178840" y="283655"/>
                  <a:pt x="4181078" y="281914"/>
                  <a:pt x="4182633" y="281417"/>
                </a:cubicBezTo>
                <a:cubicBezTo>
                  <a:pt x="4182633" y="281417"/>
                  <a:pt x="4185742" y="280049"/>
                  <a:pt x="4184996" y="281044"/>
                </a:cubicBezTo>
                <a:moveTo>
                  <a:pt x="4191276" y="273396"/>
                </a:moveTo>
                <a:cubicBezTo>
                  <a:pt x="4190964" y="273582"/>
                  <a:pt x="4190405" y="273955"/>
                  <a:pt x="4189846" y="274328"/>
                </a:cubicBezTo>
                <a:cubicBezTo>
                  <a:pt x="4190094" y="273769"/>
                  <a:pt x="4190529" y="273334"/>
                  <a:pt x="4189721" y="273023"/>
                </a:cubicBezTo>
                <a:cubicBezTo>
                  <a:pt x="4189659" y="273582"/>
                  <a:pt x="4188851" y="274204"/>
                  <a:pt x="4189534" y="274577"/>
                </a:cubicBezTo>
                <a:cubicBezTo>
                  <a:pt x="4189659" y="274515"/>
                  <a:pt x="4189783" y="274391"/>
                  <a:pt x="4189846" y="274391"/>
                </a:cubicBezTo>
                <a:cubicBezTo>
                  <a:pt x="4189783" y="274515"/>
                  <a:pt x="4189721" y="274577"/>
                  <a:pt x="4189721" y="274701"/>
                </a:cubicBezTo>
                <a:cubicBezTo>
                  <a:pt x="4189659" y="274701"/>
                  <a:pt x="4189597" y="274639"/>
                  <a:pt x="4189534" y="274577"/>
                </a:cubicBezTo>
                <a:cubicBezTo>
                  <a:pt x="4188291" y="275448"/>
                  <a:pt x="4186923" y="276380"/>
                  <a:pt x="4186923" y="276380"/>
                </a:cubicBezTo>
                <a:lnTo>
                  <a:pt x="4186923" y="275261"/>
                </a:lnTo>
                <a:lnTo>
                  <a:pt x="4185804" y="275261"/>
                </a:lnTo>
                <a:cubicBezTo>
                  <a:pt x="4187421" y="274577"/>
                  <a:pt x="4186426" y="273707"/>
                  <a:pt x="4187669" y="272525"/>
                </a:cubicBezTo>
                <a:cubicBezTo>
                  <a:pt x="4188851" y="271344"/>
                  <a:pt x="4190094" y="271655"/>
                  <a:pt x="4193140" y="271468"/>
                </a:cubicBezTo>
                <a:cubicBezTo>
                  <a:pt x="4196249" y="271344"/>
                  <a:pt x="4192332" y="272712"/>
                  <a:pt x="4191276" y="273396"/>
                </a:cubicBezTo>
                <a:moveTo>
                  <a:pt x="4197556" y="262701"/>
                </a:moveTo>
                <a:cubicBezTo>
                  <a:pt x="4197556" y="262701"/>
                  <a:pt x="4198240" y="262452"/>
                  <a:pt x="4198674" y="262452"/>
                </a:cubicBezTo>
                <a:lnTo>
                  <a:pt x="4198674" y="263509"/>
                </a:lnTo>
                <a:lnTo>
                  <a:pt x="4197556" y="263509"/>
                </a:lnTo>
                <a:lnTo>
                  <a:pt x="4197556" y="262701"/>
                </a:lnTo>
                <a:close/>
                <a:moveTo>
                  <a:pt x="4207628" y="267178"/>
                </a:moveTo>
                <a:cubicBezTo>
                  <a:pt x="4207130" y="267675"/>
                  <a:pt x="4206758" y="267675"/>
                  <a:pt x="4205763" y="268732"/>
                </a:cubicBezTo>
                <a:cubicBezTo>
                  <a:pt x="4204705" y="269789"/>
                  <a:pt x="4203836" y="269914"/>
                  <a:pt x="4202654" y="270598"/>
                </a:cubicBezTo>
                <a:cubicBezTo>
                  <a:pt x="4201411" y="271344"/>
                  <a:pt x="4200602" y="272712"/>
                  <a:pt x="4200602" y="272712"/>
                </a:cubicBezTo>
                <a:lnTo>
                  <a:pt x="4195068" y="273707"/>
                </a:lnTo>
                <a:cubicBezTo>
                  <a:pt x="4195566" y="273209"/>
                  <a:pt x="4195939" y="272152"/>
                  <a:pt x="4196810" y="270971"/>
                </a:cubicBezTo>
                <a:cubicBezTo>
                  <a:pt x="4197679" y="269789"/>
                  <a:pt x="4199172" y="269230"/>
                  <a:pt x="4200229" y="269230"/>
                </a:cubicBezTo>
                <a:cubicBezTo>
                  <a:pt x="4201286" y="269230"/>
                  <a:pt x="4202157" y="268359"/>
                  <a:pt x="4203151" y="267675"/>
                </a:cubicBezTo>
                <a:cubicBezTo>
                  <a:pt x="4204208" y="266991"/>
                  <a:pt x="4205576" y="266121"/>
                  <a:pt x="4207442" y="265624"/>
                </a:cubicBezTo>
                <a:cubicBezTo>
                  <a:pt x="4209369" y="265126"/>
                  <a:pt x="4208188" y="266681"/>
                  <a:pt x="4207628" y="267178"/>
                </a:cubicBezTo>
                <a:moveTo>
                  <a:pt x="83028" y="280795"/>
                </a:moveTo>
                <a:cubicBezTo>
                  <a:pt x="85825" y="280049"/>
                  <a:pt x="83898" y="278183"/>
                  <a:pt x="83028" y="280795"/>
                </a:cubicBezTo>
                <a:moveTo>
                  <a:pt x="3166094" y="554313"/>
                </a:moveTo>
                <a:cubicBezTo>
                  <a:pt x="3164913" y="549774"/>
                  <a:pt x="3164291" y="542002"/>
                  <a:pt x="3164416" y="535971"/>
                </a:cubicBezTo>
                <a:cubicBezTo>
                  <a:pt x="3164416" y="535909"/>
                  <a:pt x="3165534" y="534417"/>
                  <a:pt x="3165534" y="534230"/>
                </a:cubicBezTo>
                <a:cubicBezTo>
                  <a:pt x="3165845" y="529878"/>
                  <a:pt x="3164913" y="526769"/>
                  <a:pt x="3164416" y="522479"/>
                </a:cubicBezTo>
                <a:cubicBezTo>
                  <a:pt x="3164042" y="519059"/>
                  <a:pt x="3164664" y="515390"/>
                  <a:pt x="3164416" y="511846"/>
                </a:cubicBezTo>
                <a:cubicBezTo>
                  <a:pt x="3163669" y="501276"/>
                  <a:pt x="3160933" y="490519"/>
                  <a:pt x="3159379" y="482312"/>
                </a:cubicBezTo>
                <a:cubicBezTo>
                  <a:pt x="3158819" y="479327"/>
                  <a:pt x="3158944" y="475970"/>
                  <a:pt x="3158260" y="473296"/>
                </a:cubicBezTo>
                <a:cubicBezTo>
                  <a:pt x="3157701" y="471244"/>
                  <a:pt x="3156457" y="469690"/>
                  <a:pt x="3156022" y="467700"/>
                </a:cubicBezTo>
                <a:cubicBezTo>
                  <a:pt x="3155276" y="464280"/>
                  <a:pt x="3155338" y="461918"/>
                  <a:pt x="3154343" y="459866"/>
                </a:cubicBezTo>
                <a:cubicBezTo>
                  <a:pt x="3153907" y="458995"/>
                  <a:pt x="3153659" y="458125"/>
                  <a:pt x="3153223" y="457068"/>
                </a:cubicBezTo>
                <a:cubicBezTo>
                  <a:pt x="3149866" y="448860"/>
                  <a:pt x="3146197" y="440902"/>
                  <a:pt x="3142591" y="434249"/>
                </a:cubicBezTo>
                <a:cubicBezTo>
                  <a:pt x="3139420" y="428404"/>
                  <a:pt x="3136622" y="422311"/>
                  <a:pt x="3133078" y="417461"/>
                </a:cubicBezTo>
                <a:cubicBezTo>
                  <a:pt x="3132643" y="416901"/>
                  <a:pt x="3131461" y="416590"/>
                  <a:pt x="3130840" y="415782"/>
                </a:cubicBezTo>
                <a:cubicBezTo>
                  <a:pt x="3125990" y="409751"/>
                  <a:pt x="3120456" y="400922"/>
                  <a:pt x="3115233" y="396818"/>
                </a:cubicBezTo>
                <a:cubicBezTo>
                  <a:pt x="3113679" y="396818"/>
                  <a:pt x="3113928" y="398559"/>
                  <a:pt x="3112435" y="398559"/>
                </a:cubicBezTo>
                <a:cubicBezTo>
                  <a:pt x="3106218" y="394020"/>
                  <a:pt x="3100621" y="386310"/>
                  <a:pt x="3091233" y="386745"/>
                </a:cubicBezTo>
                <a:cubicBezTo>
                  <a:pt x="3087378" y="384507"/>
                  <a:pt x="3085077" y="380652"/>
                  <a:pt x="3080040" y="379470"/>
                </a:cubicBezTo>
                <a:cubicBezTo>
                  <a:pt x="3077492" y="379284"/>
                  <a:pt x="3076746" y="381584"/>
                  <a:pt x="3074445" y="381771"/>
                </a:cubicBezTo>
                <a:cubicBezTo>
                  <a:pt x="3070590" y="381957"/>
                  <a:pt x="3066113" y="377294"/>
                  <a:pt x="3062693" y="380590"/>
                </a:cubicBezTo>
                <a:cubicBezTo>
                  <a:pt x="3065056" y="386123"/>
                  <a:pt x="3075502" y="385875"/>
                  <a:pt x="3073885" y="393398"/>
                </a:cubicBezTo>
                <a:cubicBezTo>
                  <a:pt x="3070900" y="391595"/>
                  <a:pt x="3067854" y="393087"/>
                  <a:pt x="3064932" y="391782"/>
                </a:cubicBezTo>
                <a:cubicBezTo>
                  <a:pt x="3063128" y="388486"/>
                  <a:pt x="3060206" y="386434"/>
                  <a:pt x="3055978" y="385626"/>
                </a:cubicBezTo>
                <a:lnTo>
                  <a:pt x="3055916" y="385626"/>
                </a:lnTo>
                <a:cubicBezTo>
                  <a:pt x="3055916" y="385626"/>
                  <a:pt x="3056040" y="385377"/>
                  <a:pt x="3056040" y="385253"/>
                </a:cubicBezTo>
                <a:cubicBezTo>
                  <a:pt x="3056040" y="384942"/>
                  <a:pt x="3055916" y="384693"/>
                  <a:pt x="3055854" y="384445"/>
                </a:cubicBezTo>
                <a:lnTo>
                  <a:pt x="3055978" y="384445"/>
                </a:lnTo>
                <a:cubicBezTo>
                  <a:pt x="3057222" y="382331"/>
                  <a:pt x="3059025" y="380776"/>
                  <a:pt x="3059895" y="378351"/>
                </a:cubicBezTo>
                <a:cubicBezTo>
                  <a:pt x="3061077" y="377792"/>
                  <a:pt x="3062382" y="377481"/>
                  <a:pt x="3063253" y="376610"/>
                </a:cubicBezTo>
                <a:cubicBezTo>
                  <a:pt x="3072953" y="365170"/>
                  <a:pt x="3083709" y="354662"/>
                  <a:pt x="3097326" y="347076"/>
                </a:cubicBezTo>
                <a:lnTo>
                  <a:pt x="3097201" y="346703"/>
                </a:lnTo>
                <a:cubicBezTo>
                  <a:pt x="3097201" y="346703"/>
                  <a:pt x="3097824" y="347076"/>
                  <a:pt x="3098134" y="347138"/>
                </a:cubicBezTo>
                <a:cubicBezTo>
                  <a:pt x="3098134" y="347138"/>
                  <a:pt x="3098134" y="347138"/>
                  <a:pt x="3098196" y="347138"/>
                </a:cubicBezTo>
                <a:cubicBezTo>
                  <a:pt x="3098383" y="347138"/>
                  <a:pt x="3098508" y="347014"/>
                  <a:pt x="3098508" y="346827"/>
                </a:cubicBezTo>
                <a:cubicBezTo>
                  <a:pt x="3098508" y="346641"/>
                  <a:pt x="3098383" y="346454"/>
                  <a:pt x="3098259" y="346454"/>
                </a:cubicBezTo>
                <a:cubicBezTo>
                  <a:pt x="3098196" y="346454"/>
                  <a:pt x="3098072" y="346392"/>
                  <a:pt x="3098010" y="346330"/>
                </a:cubicBezTo>
                <a:cubicBezTo>
                  <a:pt x="3099005" y="344651"/>
                  <a:pt x="3102922" y="343905"/>
                  <a:pt x="3104601" y="344775"/>
                </a:cubicBezTo>
                <a:cubicBezTo>
                  <a:pt x="3107150" y="341480"/>
                  <a:pt x="3111814" y="341729"/>
                  <a:pt x="3115792" y="343718"/>
                </a:cubicBezTo>
                <a:cubicBezTo>
                  <a:pt x="3117845" y="343345"/>
                  <a:pt x="3117907" y="340920"/>
                  <a:pt x="3120829" y="341418"/>
                </a:cubicBezTo>
                <a:lnTo>
                  <a:pt x="3120829" y="341293"/>
                </a:lnTo>
                <a:cubicBezTo>
                  <a:pt x="3120829" y="341293"/>
                  <a:pt x="3121203" y="341480"/>
                  <a:pt x="3121326" y="341604"/>
                </a:cubicBezTo>
                <a:cubicBezTo>
                  <a:pt x="3121451" y="341667"/>
                  <a:pt x="3121513" y="341729"/>
                  <a:pt x="3121637" y="341729"/>
                </a:cubicBezTo>
                <a:cubicBezTo>
                  <a:pt x="3121824" y="341729"/>
                  <a:pt x="3121949" y="341667"/>
                  <a:pt x="3122072" y="341480"/>
                </a:cubicBezTo>
                <a:cubicBezTo>
                  <a:pt x="3122259" y="341231"/>
                  <a:pt x="3122197" y="340920"/>
                  <a:pt x="3121949" y="340734"/>
                </a:cubicBezTo>
                <a:cubicBezTo>
                  <a:pt x="3121762" y="340610"/>
                  <a:pt x="3121575" y="340485"/>
                  <a:pt x="3121326" y="340361"/>
                </a:cubicBezTo>
                <a:lnTo>
                  <a:pt x="3121388" y="340361"/>
                </a:lnTo>
                <a:cubicBezTo>
                  <a:pt x="3122881" y="336692"/>
                  <a:pt x="3126612" y="339366"/>
                  <a:pt x="3129223" y="338620"/>
                </a:cubicBezTo>
                <a:cubicBezTo>
                  <a:pt x="3129596" y="338558"/>
                  <a:pt x="3130467" y="337190"/>
                  <a:pt x="3130902" y="337003"/>
                </a:cubicBezTo>
                <a:cubicBezTo>
                  <a:pt x="3132084" y="336381"/>
                  <a:pt x="3133078" y="337314"/>
                  <a:pt x="3133140" y="335946"/>
                </a:cubicBezTo>
                <a:cubicBezTo>
                  <a:pt x="3133327" y="335946"/>
                  <a:pt x="3133576" y="335946"/>
                  <a:pt x="3133824" y="335946"/>
                </a:cubicBezTo>
                <a:cubicBezTo>
                  <a:pt x="3134508" y="335946"/>
                  <a:pt x="3135378" y="335946"/>
                  <a:pt x="3135939" y="335200"/>
                </a:cubicBezTo>
                <a:lnTo>
                  <a:pt x="3135939" y="335200"/>
                </a:lnTo>
                <a:cubicBezTo>
                  <a:pt x="3138363" y="333957"/>
                  <a:pt x="3136373" y="330785"/>
                  <a:pt x="3137617" y="329107"/>
                </a:cubicBezTo>
                <a:cubicBezTo>
                  <a:pt x="3135565" y="328361"/>
                  <a:pt x="3133576" y="327552"/>
                  <a:pt x="3131461" y="326868"/>
                </a:cubicBezTo>
                <a:cubicBezTo>
                  <a:pt x="3129969" y="320340"/>
                  <a:pt x="3124995" y="317293"/>
                  <a:pt x="3124187" y="310143"/>
                </a:cubicBezTo>
                <a:cubicBezTo>
                  <a:pt x="3121700" y="307469"/>
                  <a:pt x="3118963" y="304920"/>
                  <a:pt x="3118031" y="300629"/>
                </a:cubicBezTo>
                <a:cubicBezTo>
                  <a:pt x="3114052" y="299013"/>
                  <a:pt x="3112932" y="294536"/>
                  <a:pt x="3111876" y="289997"/>
                </a:cubicBezTo>
                <a:cubicBezTo>
                  <a:pt x="3107896" y="284339"/>
                  <a:pt x="3097264" y="281168"/>
                  <a:pt x="3088435" y="281603"/>
                </a:cubicBezTo>
                <a:cubicBezTo>
                  <a:pt x="3079357" y="282101"/>
                  <a:pt x="3071833" y="286080"/>
                  <a:pt x="3064435" y="287821"/>
                </a:cubicBezTo>
                <a:cubicBezTo>
                  <a:pt x="3059460" y="288940"/>
                  <a:pt x="3054921" y="288816"/>
                  <a:pt x="3050506" y="289997"/>
                </a:cubicBezTo>
                <a:cubicBezTo>
                  <a:pt x="3034216" y="294536"/>
                  <a:pt x="3019791" y="303427"/>
                  <a:pt x="3009780" y="313438"/>
                </a:cubicBezTo>
                <a:cubicBezTo>
                  <a:pt x="3006050" y="317169"/>
                  <a:pt x="3002941" y="320775"/>
                  <a:pt x="3000267" y="324630"/>
                </a:cubicBezTo>
                <a:cubicBezTo>
                  <a:pt x="2997655" y="328361"/>
                  <a:pt x="2994733" y="332029"/>
                  <a:pt x="2991873" y="335200"/>
                </a:cubicBezTo>
                <a:cubicBezTo>
                  <a:pt x="2979687" y="348630"/>
                  <a:pt x="2968557" y="363491"/>
                  <a:pt x="2957240" y="377045"/>
                </a:cubicBezTo>
                <a:cubicBezTo>
                  <a:pt x="2956805" y="378102"/>
                  <a:pt x="2956308" y="379097"/>
                  <a:pt x="2956121" y="380403"/>
                </a:cubicBezTo>
                <a:cubicBezTo>
                  <a:pt x="2942256" y="396880"/>
                  <a:pt x="2929820" y="414849"/>
                  <a:pt x="2918131" y="433503"/>
                </a:cubicBezTo>
                <a:cubicBezTo>
                  <a:pt x="2918131" y="434808"/>
                  <a:pt x="2919126" y="435119"/>
                  <a:pt x="2918690" y="436860"/>
                </a:cubicBezTo>
                <a:cubicBezTo>
                  <a:pt x="2912659" y="446498"/>
                  <a:pt x="2903768" y="453151"/>
                  <a:pt x="2900286" y="465337"/>
                </a:cubicBezTo>
                <a:cubicBezTo>
                  <a:pt x="2893633" y="470871"/>
                  <a:pt x="2889032" y="478519"/>
                  <a:pt x="2884679" y="486540"/>
                </a:cubicBezTo>
                <a:cubicBezTo>
                  <a:pt x="2880327" y="494499"/>
                  <a:pt x="2877280" y="503514"/>
                  <a:pt x="2870752" y="509359"/>
                </a:cubicBezTo>
                <a:lnTo>
                  <a:pt x="2870752" y="508799"/>
                </a:lnTo>
                <a:lnTo>
                  <a:pt x="2870627" y="508799"/>
                </a:lnTo>
                <a:cubicBezTo>
                  <a:pt x="2870814" y="508116"/>
                  <a:pt x="2871124" y="507494"/>
                  <a:pt x="2871560" y="506748"/>
                </a:cubicBezTo>
                <a:cubicBezTo>
                  <a:pt x="2871995" y="506001"/>
                  <a:pt x="2872431" y="505193"/>
                  <a:pt x="2872679" y="504261"/>
                </a:cubicBezTo>
                <a:cubicBezTo>
                  <a:pt x="2872803" y="503825"/>
                  <a:pt x="2872493" y="503390"/>
                  <a:pt x="2872119" y="503328"/>
                </a:cubicBezTo>
                <a:cubicBezTo>
                  <a:pt x="2871685" y="503204"/>
                  <a:pt x="2871249" y="503514"/>
                  <a:pt x="2871187" y="503887"/>
                </a:cubicBezTo>
                <a:cubicBezTo>
                  <a:pt x="2871000" y="504571"/>
                  <a:pt x="2870627" y="505255"/>
                  <a:pt x="2870254" y="506001"/>
                </a:cubicBezTo>
                <a:cubicBezTo>
                  <a:pt x="2869881" y="506748"/>
                  <a:pt x="2869508" y="507494"/>
                  <a:pt x="2869260" y="508364"/>
                </a:cubicBezTo>
                <a:lnTo>
                  <a:pt x="2869197" y="508364"/>
                </a:lnTo>
                <a:cubicBezTo>
                  <a:pt x="2866710" y="509732"/>
                  <a:pt x="2866959" y="514893"/>
                  <a:pt x="2864161" y="514458"/>
                </a:cubicBezTo>
                <a:cubicBezTo>
                  <a:pt x="2866213" y="516447"/>
                  <a:pt x="2863974" y="519370"/>
                  <a:pt x="2865280" y="522230"/>
                </a:cubicBezTo>
                <a:cubicBezTo>
                  <a:pt x="2857756" y="534852"/>
                  <a:pt x="2853342" y="550521"/>
                  <a:pt x="2845756" y="563018"/>
                </a:cubicBezTo>
                <a:lnTo>
                  <a:pt x="2845756" y="561837"/>
                </a:lnTo>
                <a:lnTo>
                  <a:pt x="2845756" y="561837"/>
                </a:lnTo>
                <a:cubicBezTo>
                  <a:pt x="2845756" y="561837"/>
                  <a:pt x="2845756" y="561837"/>
                  <a:pt x="2845756" y="561837"/>
                </a:cubicBezTo>
                <a:lnTo>
                  <a:pt x="2845881" y="561837"/>
                </a:lnTo>
                <a:cubicBezTo>
                  <a:pt x="2845881" y="561837"/>
                  <a:pt x="2845943" y="561588"/>
                  <a:pt x="2845943" y="561588"/>
                </a:cubicBezTo>
                <a:cubicBezTo>
                  <a:pt x="2846191" y="561215"/>
                  <a:pt x="2846253" y="560718"/>
                  <a:pt x="2846253" y="560282"/>
                </a:cubicBezTo>
                <a:lnTo>
                  <a:pt x="2846253" y="560034"/>
                </a:lnTo>
                <a:cubicBezTo>
                  <a:pt x="2846316" y="559661"/>
                  <a:pt x="2846068" y="559350"/>
                  <a:pt x="2845756" y="559350"/>
                </a:cubicBezTo>
                <a:cubicBezTo>
                  <a:pt x="2845383" y="559350"/>
                  <a:pt x="2845072" y="559536"/>
                  <a:pt x="2845072" y="559909"/>
                </a:cubicBezTo>
                <a:lnTo>
                  <a:pt x="2845072" y="560158"/>
                </a:lnTo>
                <a:cubicBezTo>
                  <a:pt x="2845072" y="560158"/>
                  <a:pt x="2844948" y="560718"/>
                  <a:pt x="2844886" y="560904"/>
                </a:cubicBezTo>
                <a:cubicBezTo>
                  <a:pt x="2844824" y="560904"/>
                  <a:pt x="2844761" y="560966"/>
                  <a:pt x="2844637" y="561029"/>
                </a:cubicBezTo>
                <a:lnTo>
                  <a:pt x="2844637" y="560780"/>
                </a:lnTo>
                <a:cubicBezTo>
                  <a:pt x="2839476" y="567433"/>
                  <a:pt x="2836802" y="575827"/>
                  <a:pt x="2833383" y="583723"/>
                </a:cubicBezTo>
                <a:cubicBezTo>
                  <a:pt x="2828906" y="594045"/>
                  <a:pt x="2824803" y="605237"/>
                  <a:pt x="2821631" y="616118"/>
                </a:cubicBezTo>
                <a:cubicBezTo>
                  <a:pt x="2819206" y="624387"/>
                  <a:pt x="2816409" y="633217"/>
                  <a:pt x="2814917" y="642294"/>
                </a:cubicBezTo>
                <a:lnTo>
                  <a:pt x="2815040" y="642294"/>
                </a:lnTo>
                <a:cubicBezTo>
                  <a:pt x="2814917" y="642730"/>
                  <a:pt x="2814792" y="643165"/>
                  <a:pt x="2814730" y="643600"/>
                </a:cubicBezTo>
                <a:cubicBezTo>
                  <a:pt x="2814356" y="645030"/>
                  <a:pt x="2813922" y="646585"/>
                  <a:pt x="2813859" y="648139"/>
                </a:cubicBezTo>
                <a:cubicBezTo>
                  <a:pt x="2813859" y="648574"/>
                  <a:pt x="2814170" y="649010"/>
                  <a:pt x="2814668" y="649010"/>
                </a:cubicBezTo>
                <a:lnTo>
                  <a:pt x="2814668" y="649010"/>
                </a:lnTo>
                <a:cubicBezTo>
                  <a:pt x="2815103" y="649010"/>
                  <a:pt x="2815476" y="648637"/>
                  <a:pt x="2815538" y="648201"/>
                </a:cubicBezTo>
                <a:cubicBezTo>
                  <a:pt x="2815600" y="646833"/>
                  <a:pt x="2815973" y="645466"/>
                  <a:pt x="2816347" y="644035"/>
                </a:cubicBezTo>
                <a:cubicBezTo>
                  <a:pt x="2816471" y="643662"/>
                  <a:pt x="2816533" y="643289"/>
                  <a:pt x="2816657" y="642916"/>
                </a:cubicBezTo>
                <a:lnTo>
                  <a:pt x="2816657" y="642916"/>
                </a:lnTo>
                <a:cubicBezTo>
                  <a:pt x="2817776" y="642916"/>
                  <a:pt x="2817341" y="641362"/>
                  <a:pt x="2818895" y="641735"/>
                </a:cubicBezTo>
                <a:cubicBezTo>
                  <a:pt x="2817030" y="646833"/>
                  <a:pt x="2817714" y="654357"/>
                  <a:pt x="2813859" y="657404"/>
                </a:cubicBezTo>
                <a:cubicBezTo>
                  <a:pt x="2813797" y="655290"/>
                  <a:pt x="2815351" y="652989"/>
                  <a:pt x="2814419" y="651745"/>
                </a:cubicBezTo>
                <a:cubicBezTo>
                  <a:pt x="2810439" y="653673"/>
                  <a:pt x="2810813" y="658709"/>
                  <a:pt x="2809942" y="662378"/>
                </a:cubicBezTo>
                <a:cubicBezTo>
                  <a:pt x="2806833" y="675311"/>
                  <a:pt x="2802792" y="687684"/>
                  <a:pt x="2802667" y="702047"/>
                </a:cubicBezTo>
                <a:lnTo>
                  <a:pt x="2802729" y="702047"/>
                </a:lnTo>
                <a:cubicBezTo>
                  <a:pt x="2802108" y="704161"/>
                  <a:pt x="2801921" y="706399"/>
                  <a:pt x="2801796" y="708389"/>
                </a:cubicBezTo>
                <a:cubicBezTo>
                  <a:pt x="2801796" y="708886"/>
                  <a:pt x="2802108" y="709260"/>
                  <a:pt x="2802605" y="709322"/>
                </a:cubicBezTo>
                <a:lnTo>
                  <a:pt x="2802605" y="709322"/>
                </a:lnTo>
                <a:cubicBezTo>
                  <a:pt x="2803040" y="709322"/>
                  <a:pt x="2803413" y="708949"/>
                  <a:pt x="2803475" y="708513"/>
                </a:cubicBezTo>
                <a:cubicBezTo>
                  <a:pt x="2803600" y="706648"/>
                  <a:pt x="2803724" y="704534"/>
                  <a:pt x="2804284" y="702607"/>
                </a:cubicBezTo>
                <a:lnTo>
                  <a:pt x="2804284" y="702607"/>
                </a:lnTo>
                <a:cubicBezTo>
                  <a:pt x="2806522" y="701985"/>
                  <a:pt x="2805092" y="697819"/>
                  <a:pt x="2807082" y="696948"/>
                </a:cubicBezTo>
                <a:cubicBezTo>
                  <a:pt x="2806833" y="703601"/>
                  <a:pt x="2805154" y="711995"/>
                  <a:pt x="2803165" y="717591"/>
                </a:cubicBezTo>
                <a:cubicBezTo>
                  <a:pt x="2802108" y="716597"/>
                  <a:pt x="2802729" y="713923"/>
                  <a:pt x="2800367" y="714234"/>
                </a:cubicBezTo>
                <a:cubicBezTo>
                  <a:pt x="2796885" y="726856"/>
                  <a:pt x="2795703" y="741281"/>
                  <a:pt x="2794771" y="755022"/>
                </a:cubicBezTo>
                <a:cubicBezTo>
                  <a:pt x="2794460" y="759375"/>
                  <a:pt x="2793963" y="763914"/>
                  <a:pt x="2792532" y="767769"/>
                </a:cubicBezTo>
                <a:cubicBezTo>
                  <a:pt x="2793776" y="774421"/>
                  <a:pt x="2793776" y="781199"/>
                  <a:pt x="2793092" y="786235"/>
                </a:cubicBezTo>
                <a:cubicBezTo>
                  <a:pt x="2792719" y="788909"/>
                  <a:pt x="2792719" y="792266"/>
                  <a:pt x="2793092" y="795127"/>
                </a:cubicBezTo>
                <a:cubicBezTo>
                  <a:pt x="2793278" y="796930"/>
                  <a:pt x="2794584" y="798733"/>
                  <a:pt x="2794771" y="800785"/>
                </a:cubicBezTo>
                <a:cubicBezTo>
                  <a:pt x="2795393" y="808806"/>
                  <a:pt x="2794211" y="817821"/>
                  <a:pt x="2795331" y="825842"/>
                </a:cubicBezTo>
                <a:cubicBezTo>
                  <a:pt x="2795579" y="827832"/>
                  <a:pt x="2796387" y="830630"/>
                  <a:pt x="2797009" y="833117"/>
                </a:cubicBezTo>
                <a:cubicBezTo>
                  <a:pt x="2798750" y="840516"/>
                  <a:pt x="2800864" y="846236"/>
                  <a:pt x="2802605" y="852703"/>
                </a:cubicBezTo>
                <a:cubicBezTo>
                  <a:pt x="2803724" y="856931"/>
                  <a:pt x="2804533" y="861408"/>
                  <a:pt x="2805963" y="865449"/>
                </a:cubicBezTo>
                <a:cubicBezTo>
                  <a:pt x="2813051" y="885843"/>
                  <a:pt x="2829341" y="902072"/>
                  <a:pt x="2842212" y="916248"/>
                </a:cubicBezTo>
                <a:cubicBezTo>
                  <a:pt x="2851166" y="926135"/>
                  <a:pt x="2860555" y="934528"/>
                  <a:pt x="2871808" y="943669"/>
                </a:cubicBezTo>
                <a:cubicBezTo>
                  <a:pt x="2881259" y="951316"/>
                  <a:pt x="2893011" y="958031"/>
                  <a:pt x="2904203" y="959772"/>
                </a:cubicBezTo>
                <a:cubicBezTo>
                  <a:pt x="2905012" y="959959"/>
                  <a:pt x="2906752" y="959213"/>
                  <a:pt x="2907560" y="959213"/>
                </a:cubicBezTo>
                <a:cubicBezTo>
                  <a:pt x="2913032" y="959524"/>
                  <a:pt x="2917757" y="961887"/>
                  <a:pt x="2923167" y="961451"/>
                </a:cubicBezTo>
                <a:cubicBezTo>
                  <a:pt x="2935976" y="960519"/>
                  <a:pt x="2950090" y="956228"/>
                  <a:pt x="2961096" y="953679"/>
                </a:cubicBezTo>
                <a:cubicBezTo>
                  <a:pt x="2975023" y="950384"/>
                  <a:pt x="2985967" y="946342"/>
                  <a:pt x="2999024" y="943047"/>
                </a:cubicBezTo>
                <a:cubicBezTo>
                  <a:pt x="3001387" y="937762"/>
                  <a:pt x="3006547" y="935212"/>
                  <a:pt x="3011894" y="932974"/>
                </a:cubicBezTo>
                <a:cubicBezTo>
                  <a:pt x="3011024" y="930673"/>
                  <a:pt x="3013511" y="928746"/>
                  <a:pt x="3016371" y="927316"/>
                </a:cubicBezTo>
                <a:cubicBezTo>
                  <a:pt x="3016123" y="925202"/>
                  <a:pt x="3015749" y="925326"/>
                  <a:pt x="3016931" y="923958"/>
                </a:cubicBezTo>
                <a:cubicBezTo>
                  <a:pt x="3017366" y="923896"/>
                  <a:pt x="3017553" y="923523"/>
                  <a:pt x="3017490" y="922901"/>
                </a:cubicBezTo>
                <a:cubicBezTo>
                  <a:pt x="3022713" y="920041"/>
                  <a:pt x="3025325" y="914694"/>
                  <a:pt x="3029739" y="911150"/>
                </a:cubicBezTo>
                <a:cubicBezTo>
                  <a:pt x="3030796" y="908041"/>
                  <a:pt x="3032848" y="905243"/>
                  <a:pt x="3034776" y="902694"/>
                </a:cubicBezTo>
                <a:cubicBezTo>
                  <a:pt x="3040994" y="894548"/>
                  <a:pt x="3046590" y="886527"/>
                  <a:pt x="3052061" y="878134"/>
                </a:cubicBezTo>
                <a:cubicBezTo>
                  <a:pt x="3055792" y="872600"/>
                  <a:pt x="3059025" y="866631"/>
                  <a:pt x="3062693" y="860848"/>
                </a:cubicBezTo>
                <a:cubicBezTo>
                  <a:pt x="3066299" y="855128"/>
                  <a:pt x="3070838" y="850091"/>
                  <a:pt x="3073885" y="844122"/>
                </a:cubicBezTo>
                <a:cubicBezTo>
                  <a:pt x="3080165" y="831873"/>
                  <a:pt x="3086694" y="819873"/>
                  <a:pt x="3092849" y="807313"/>
                </a:cubicBezTo>
                <a:cubicBezTo>
                  <a:pt x="3098943" y="795002"/>
                  <a:pt x="3103793" y="781821"/>
                  <a:pt x="3111814" y="770442"/>
                </a:cubicBezTo>
                <a:cubicBezTo>
                  <a:pt x="3112435" y="768701"/>
                  <a:pt x="3111876" y="769199"/>
                  <a:pt x="3111814" y="767085"/>
                </a:cubicBezTo>
                <a:cubicBezTo>
                  <a:pt x="3113492" y="765344"/>
                  <a:pt x="3114611" y="764535"/>
                  <a:pt x="3115731" y="762608"/>
                </a:cubicBezTo>
                <a:cubicBezTo>
                  <a:pt x="3118031" y="758628"/>
                  <a:pt x="3119212" y="754400"/>
                  <a:pt x="3121326" y="748680"/>
                </a:cubicBezTo>
                <a:cubicBezTo>
                  <a:pt x="3122757" y="744825"/>
                  <a:pt x="3125181" y="740286"/>
                  <a:pt x="3125804" y="736991"/>
                </a:cubicBezTo>
                <a:cubicBezTo>
                  <a:pt x="3126052" y="735561"/>
                  <a:pt x="3125430" y="733882"/>
                  <a:pt x="3125804" y="732452"/>
                </a:cubicBezTo>
                <a:cubicBezTo>
                  <a:pt x="3126363" y="730462"/>
                  <a:pt x="3127917" y="729281"/>
                  <a:pt x="3128601" y="726918"/>
                </a:cubicBezTo>
                <a:cubicBezTo>
                  <a:pt x="3128664" y="726607"/>
                  <a:pt x="3128415" y="725488"/>
                  <a:pt x="3128601" y="724617"/>
                </a:cubicBezTo>
                <a:cubicBezTo>
                  <a:pt x="3129223" y="722006"/>
                  <a:pt x="3129098" y="720638"/>
                  <a:pt x="3129721" y="718462"/>
                </a:cubicBezTo>
                <a:cubicBezTo>
                  <a:pt x="3130342" y="716348"/>
                  <a:pt x="3132207" y="714607"/>
                  <a:pt x="3131959" y="712368"/>
                </a:cubicBezTo>
                <a:cubicBezTo>
                  <a:pt x="3132705" y="711747"/>
                  <a:pt x="3134011" y="711809"/>
                  <a:pt x="3134757" y="711187"/>
                </a:cubicBezTo>
                <a:cubicBezTo>
                  <a:pt x="3134384" y="707829"/>
                  <a:pt x="3136125" y="707021"/>
                  <a:pt x="3135316" y="704472"/>
                </a:cubicBezTo>
                <a:cubicBezTo>
                  <a:pt x="3136373" y="704907"/>
                  <a:pt x="3135690" y="706151"/>
                  <a:pt x="3136995" y="705094"/>
                </a:cubicBezTo>
                <a:cubicBezTo>
                  <a:pt x="3146197" y="680596"/>
                  <a:pt x="3151234" y="651870"/>
                  <a:pt x="3159317" y="626315"/>
                </a:cubicBezTo>
                <a:cubicBezTo>
                  <a:pt x="3155835" y="622149"/>
                  <a:pt x="3160312" y="617486"/>
                  <a:pt x="3160995" y="612947"/>
                </a:cubicBezTo>
                <a:cubicBezTo>
                  <a:pt x="3161182" y="611517"/>
                  <a:pt x="3160436" y="610024"/>
                  <a:pt x="3160436" y="608532"/>
                </a:cubicBezTo>
                <a:cubicBezTo>
                  <a:pt x="3160374" y="602066"/>
                  <a:pt x="3162674" y="596594"/>
                  <a:pt x="3164353" y="591247"/>
                </a:cubicBezTo>
                <a:lnTo>
                  <a:pt x="3163980" y="591371"/>
                </a:lnTo>
                <a:cubicBezTo>
                  <a:pt x="3164291" y="590749"/>
                  <a:pt x="3164353" y="590190"/>
                  <a:pt x="3164416" y="589630"/>
                </a:cubicBezTo>
                <a:lnTo>
                  <a:pt x="3164416" y="589319"/>
                </a:lnTo>
                <a:cubicBezTo>
                  <a:pt x="3164416" y="589319"/>
                  <a:pt x="3164291" y="588946"/>
                  <a:pt x="3164104" y="588946"/>
                </a:cubicBezTo>
                <a:cubicBezTo>
                  <a:pt x="3163918" y="588946"/>
                  <a:pt x="3163732" y="589071"/>
                  <a:pt x="3163732" y="589257"/>
                </a:cubicBezTo>
                <a:lnTo>
                  <a:pt x="3163732" y="589568"/>
                </a:lnTo>
                <a:cubicBezTo>
                  <a:pt x="3163732" y="589568"/>
                  <a:pt x="3163669" y="589879"/>
                  <a:pt x="3163669" y="590003"/>
                </a:cubicBezTo>
                <a:cubicBezTo>
                  <a:pt x="3163048" y="587143"/>
                  <a:pt x="3163483" y="581609"/>
                  <a:pt x="3163856" y="577754"/>
                </a:cubicBezTo>
                <a:cubicBezTo>
                  <a:pt x="3164602" y="569796"/>
                  <a:pt x="3164353" y="561650"/>
                  <a:pt x="3166094" y="553754"/>
                </a:cubicBezTo>
                <a:moveTo>
                  <a:pt x="3130964" y="332091"/>
                </a:moveTo>
                <a:cubicBezTo>
                  <a:pt x="3131959" y="333148"/>
                  <a:pt x="3134384" y="332775"/>
                  <a:pt x="3134881" y="334330"/>
                </a:cubicBezTo>
                <a:lnTo>
                  <a:pt x="3135130" y="334454"/>
                </a:lnTo>
                <a:cubicBezTo>
                  <a:pt x="3135006" y="334827"/>
                  <a:pt x="3134819" y="334951"/>
                  <a:pt x="3133886" y="334889"/>
                </a:cubicBezTo>
                <a:cubicBezTo>
                  <a:pt x="3133451" y="334889"/>
                  <a:pt x="3133016" y="334889"/>
                  <a:pt x="3132581" y="335014"/>
                </a:cubicBezTo>
                <a:lnTo>
                  <a:pt x="3132581" y="335014"/>
                </a:lnTo>
                <a:cubicBezTo>
                  <a:pt x="3131275" y="335076"/>
                  <a:pt x="3130405" y="334827"/>
                  <a:pt x="3129782" y="334330"/>
                </a:cubicBezTo>
                <a:cubicBezTo>
                  <a:pt x="3129347" y="332837"/>
                  <a:pt x="3130902" y="333210"/>
                  <a:pt x="3130902" y="332091"/>
                </a:cubicBezTo>
                <a:moveTo>
                  <a:pt x="2812180" y="665922"/>
                </a:moveTo>
                <a:cubicBezTo>
                  <a:pt x="2811870" y="662689"/>
                  <a:pt x="2813486" y="661321"/>
                  <a:pt x="2813859" y="658647"/>
                </a:cubicBezTo>
                <a:cubicBezTo>
                  <a:pt x="2815103" y="660699"/>
                  <a:pt x="2814419" y="665549"/>
                  <a:pt x="2812180" y="665922"/>
                </a:cubicBezTo>
                <a:moveTo>
                  <a:pt x="3129845" y="572096"/>
                </a:moveTo>
                <a:cubicBezTo>
                  <a:pt x="3130156" y="572656"/>
                  <a:pt x="3130280" y="574210"/>
                  <a:pt x="3129410" y="574272"/>
                </a:cubicBezTo>
                <a:cubicBezTo>
                  <a:pt x="3128539" y="574334"/>
                  <a:pt x="3128042" y="575143"/>
                  <a:pt x="3128042" y="574708"/>
                </a:cubicBezTo>
                <a:cubicBezTo>
                  <a:pt x="3128042" y="573153"/>
                  <a:pt x="3129596" y="571661"/>
                  <a:pt x="3129845" y="572096"/>
                </a:cubicBezTo>
                <a:moveTo>
                  <a:pt x="3127917" y="580179"/>
                </a:moveTo>
                <a:cubicBezTo>
                  <a:pt x="3128477" y="581609"/>
                  <a:pt x="3127606" y="582977"/>
                  <a:pt x="3127109" y="582853"/>
                </a:cubicBezTo>
                <a:cubicBezTo>
                  <a:pt x="3126550" y="582791"/>
                  <a:pt x="3125866" y="583226"/>
                  <a:pt x="3126052" y="582355"/>
                </a:cubicBezTo>
                <a:cubicBezTo>
                  <a:pt x="3126239" y="581485"/>
                  <a:pt x="3127793" y="579806"/>
                  <a:pt x="3127917" y="580179"/>
                </a:cubicBezTo>
                <a:moveTo>
                  <a:pt x="3124871" y="621589"/>
                </a:moveTo>
                <a:cubicBezTo>
                  <a:pt x="3124871" y="621589"/>
                  <a:pt x="3124435" y="621278"/>
                  <a:pt x="3124249" y="621154"/>
                </a:cubicBezTo>
                <a:cubicBezTo>
                  <a:pt x="3124125" y="614625"/>
                  <a:pt x="3126052" y="610087"/>
                  <a:pt x="3127047" y="604615"/>
                </a:cubicBezTo>
                <a:cubicBezTo>
                  <a:pt x="3129223" y="609340"/>
                  <a:pt x="3125927" y="616429"/>
                  <a:pt x="3124809" y="621278"/>
                </a:cubicBezTo>
                <a:lnTo>
                  <a:pt x="3124809" y="621589"/>
                </a:lnTo>
                <a:close/>
                <a:moveTo>
                  <a:pt x="3124933" y="591371"/>
                </a:moveTo>
                <a:cubicBezTo>
                  <a:pt x="3124995" y="590065"/>
                  <a:pt x="3125181" y="589257"/>
                  <a:pt x="3125617" y="588760"/>
                </a:cubicBezTo>
                <a:cubicBezTo>
                  <a:pt x="3126052" y="588262"/>
                  <a:pt x="3126922" y="587392"/>
                  <a:pt x="3126922" y="587392"/>
                </a:cubicBezTo>
                <a:cubicBezTo>
                  <a:pt x="3126798" y="588324"/>
                  <a:pt x="3126736" y="590065"/>
                  <a:pt x="3126736" y="590314"/>
                </a:cubicBezTo>
                <a:cubicBezTo>
                  <a:pt x="3126736" y="590563"/>
                  <a:pt x="3127109" y="591620"/>
                  <a:pt x="3126736" y="592179"/>
                </a:cubicBezTo>
                <a:cubicBezTo>
                  <a:pt x="3126363" y="592801"/>
                  <a:pt x="3125866" y="592179"/>
                  <a:pt x="3125866" y="593485"/>
                </a:cubicBezTo>
                <a:cubicBezTo>
                  <a:pt x="3125866" y="594791"/>
                  <a:pt x="3125804" y="594791"/>
                  <a:pt x="3125804" y="595910"/>
                </a:cubicBezTo>
                <a:cubicBezTo>
                  <a:pt x="3125804" y="595910"/>
                  <a:pt x="3125679" y="597154"/>
                  <a:pt x="3125430" y="598584"/>
                </a:cubicBezTo>
                <a:cubicBezTo>
                  <a:pt x="3125430" y="598522"/>
                  <a:pt x="3125430" y="598459"/>
                  <a:pt x="3125306" y="598397"/>
                </a:cubicBezTo>
                <a:cubicBezTo>
                  <a:pt x="3125181" y="598273"/>
                  <a:pt x="3124995" y="598211"/>
                  <a:pt x="3124871" y="598086"/>
                </a:cubicBezTo>
                <a:lnTo>
                  <a:pt x="3124871" y="597838"/>
                </a:lnTo>
                <a:cubicBezTo>
                  <a:pt x="3124871" y="597838"/>
                  <a:pt x="3124809" y="595537"/>
                  <a:pt x="3124809" y="595537"/>
                </a:cubicBezTo>
                <a:cubicBezTo>
                  <a:pt x="3124871" y="595537"/>
                  <a:pt x="3124933" y="595537"/>
                  <a:pt x="3124995" y="595537"/>
                </a:cubicBezTo>
                <a:lnTo>
                  <a:pt x="3125058" y="595537"/>
                </a:lnTo>
                <a:cubicBezTo>
                  <a:pt x="3125058" y="595537"/>
                  <a:pt x="3125617" y="595288"/>
                  <a:pt x="3125617" y="594977"/>
                </a:cubicBezTo>
                <a:cubicBezTo>
                  <a:pt x="3125617" y="594667"/>
                  <a:pt x="3125492" y="594480"/>
                  <a:pt x="3125181" y="594418"/>
                </a:cubicBezTo>
                <a:lnTo>
                  <a:pt x="3125306" y="594418"/>
                </a:lnTo>
                <a:cubicBezTo>
                  <a:pt x="3125058" y="593050"/>
                  <a:pt x="3126301" y="593174"/>
                  <a:pt x="3125866" y="591620"/>
                </a:cubicBezTo>
                <a:cubicBezTo>
                  <a:pt x="3125368" y="592926"/>
                  <a:pt x="3124871" y="593672"/>
                  <a:pt x="3124497" y="594107"/>
                </a:cubicBezTo>
                <a:cubicBezTo>
                  <a:pt x="3124622" y="593174"/>
                  <a:pt x="3124809" y="591993"/>
                  <a:pt x="3124871" y="591247"/>
                </a:cubicBezTo>
                <a:moveTo>
                  <a:pt x="3124560" y="594293"/>
                </a:moveTo>
                <a:cubicBezTo>
                  <a:pt x="3124560" y="594293"/>
                  <a:pt x="3124560" y="594293"/>
                  <a:pt x="3124560" y="594293"/>
                </a:cubicBezTo>
                <a:lnTo>
                  <a:pt x="3124560" y="594293"/>
                </a:lnTo>
                <a:cubicBezTo>
                  <a:pt x="3124560" y="594293"/>
                  <a:pt x="3124560" y="594293"/>
                  <a:pt x="3124560" y="594293"/>
                </a:cubicBezTo>
                <a:moveTo>
                  <a:pt x="3124249" y="595475"/>
                </a:moveTo>
                <a:cubicBezTo>
                  <a:pt x="3124249" y="595475"/>
                  <a:pt x="3124249" y="595537"/>
                  <a:pt x="3124249" y="595599"/>
                </a:cubicBezTo>
                <a:lnTo>
                  <a:pt x="3124249" y="595475"/>
                </a:lnTo>
                <a:cubicBezTo>
                  <a:pt x="3124249" y="595475"/>
                  <a:pt x="3124249" y="595475"/>
                  <a:pt x="3124249" y="595475"/>
                </a:cubicBezTo>
                <a:moveTo>
                  <a:pt x="3123379" y="599019"/>
                </a:moveTo>
                <a:cubicBezTo>
                  <a:pt x="3123254" y="599579"/>
                  <a:pt x="3123192" y="600076"/>
                  <a:pt x="3123130" y="600325"/>
                </a:cubicBezTo>
                <a:cubicBezTo>
                  <a:pt x="3123130" y="599827"/>
                  <a:pt x="3123192" y="599392"/>
                  <a:pt x="3123379" y="599019"/>
                </a:cubicBezTo>
                <a:moveTo>
                  <a:pt x="3121326" y="612387"/>
                </a:moveTo>
                <a:cubicBezTo>
                  <a:pt x="3121451" y="611641"/>
                  <a:pt x="3121513" y="611081"/>
                  <a:pt x="3121575" y="610397"/>
                </a:cubicBezTo>
                <a:cubicBezTo>
                  <a:pt x="3121264" y="610087"/>
                  <a:pt x="3121388" y="609713"/>
                  <a:pt x="3121637" y="609278"/>
                </a:cubicBezTo>
                <a:cubicBezTo>
                  <a:pt x="3121762" y="608159"/>
                  <a:pt x="3121326" y="607537"/>
                  <a:pt x="3121824" y="606729"/>
                </a:cubicBezTo>
                <a:cubicBezTo>
                  <a:pt x="3122321" y="605858"/>
                  <a:pt x="3122446" y="605237"/>
                  <a:pt x="3122633" y="604615"/>
                </a:cubicBezTo>
                <a:cubicBezTo>
                  <a:pt x="3122757" y="604055"/>
                  <a:pt x="3122943" y="602936"/>
                  <a:pt x="3122943" y="602377"/>
                </a:cubicBezTo>
                <a:cubicBezTo>
                  <a:pt x="3122943" y="601879"/>
                  <a:pt x="3123316" y="600822"/>
                  <a:pt x="3123130" y="600573"/>
                </a:cubicBezTo>
                <a:cubicBezTo>
                  <a:pt x="3124746" y="601195"/>
                  <a:pt x="3124187" y="599454"/>
                  <a:pt x="3124249" y="598522"/>
                </a:cubicBezTo>
                <a:cubicBezTo>
                  <a:pt x="3124435" y="598646"/>
                  <a:pt x="3124684" y="598770"/>
                  <a:pt x="3124871" y="598957"/>
                </a:cubicBezTo>
                <a:cubicBezTo>
                  <a:pt x="3124933" y="598957"/>
                  <a:pt x="3124995" y="599019"/>
                  <a:pt x="3125119" y="599019"/>
                </a:cubicBezTo>
                <a:cubicBezTo>
                  <a:pt x="3125181" y="599019"/>
                  <a:pt x="3125306" y="599019"/>
                  <a:pt x="3125368" y="598895"/>
                </a:cubicBezTo>
                <a:cubicBezTo>
                  <a:pt x="3125368" y="599019"/>
                  <a:pt x="3125368" y="599143"/>
                  <a:pt x="3125306" y="599268"/>
                </a:cubicBezTo>
                <a:cubicBezTo>
                  <a:pt x="3124933" y="601009"/>
                  <a:pt x="3124062" y="602687"/>
                  <a:pt x="3124062" y="604117"/>
                </a:cubicBezTo>
                <a:cubicBezTo>
                  <a:pt x="3124062" y="605548"/>
                  <a:pt x="3124746" y="606356"/>
                  <a:pt x="3123876" y="607848"/>
                </a:cubicBezTo>
                <a:cubicBezTo>
                  <a:pt x="3123005" y="609278"/>
                  <a:pt x="3122757" y="609527"/>
                  <a:pt x="3122695" y="610833"/>
                </a:cubicBezTo>
                <a:cubicBezTo>
                  <a:pt x="3122570" y="612138"/>
                  <a:pt x="3122259" y="612760"/>
                  <a:pt x="3122135" y="613693"/>
                </a:cubicBezTo>
                <a:cubicBezTo>
                  <a:pt x="3122072" y="614625"/>
                  <a:pt x="3121824" y="617921"/>
                  <a:pt x="3121451" y="616366"/>
                </a:cubicBezTo>
                <a:cubicBezTo>
                  <a:pt x="3121140" y="614812"/>
                  <a:pt x="3121203" y="613506"/>
                  <a:pt x="3121451" y="612387"/>
                </a:cubicBezTo>
                <a:moveTo>
                  <a:pt x="3115606" y="635828"/>
                </a:moveTo>
                <a:cubicBezTo>
                  <a:pt x="3115482" y="634460"/>
                  <a:pt x="3116166" y="632408"/>
                  <a:pt x="3116415" y="631351"/>
                </a:cubicBezTo>
                <a:cubicBezTo>
                  <a:pt x="3116415" y="630854"/>
                  <a:pt x="3116974" y="630481"/>
                  <a:pt x="3117285" y="629983"/>
                </a:cubicBezTo>
                <a:cubicBezTo>
                  <a:pt x="3117534" y="629424"/>
                  <a:pt x="3117285" y="629299"/>
                  <a:pt x="3117099" y="628242"/>
                </a:cubicBezTo>
                <a:cubicBezTo>
                  <a:pt x="3116974" y="627496"/>
                  <a:pt x="3117161" y="627248"/>
                  <a:pt x="3117285" y="626999"/>
                </a:cubicBezTo>
                <a:lnTo>
                  <a:pt x="3117285" y="626999"/>
                </a:lnTo>
                <a:cubicBezTo>
                  <a:pt x="3117161" y="626564"/>
                  <a:pt x="3117099" y="626191"/>
                  <a:pt x="3116974" y="625817"/>
                </a:cubicBezTo>
                <a:lnTo>
                  <a:pt x="3117099" y="625817"/>
                </a:lnTo>
                <a:cubicBezTo>
                  <a:pt x="3118031" y="625880"/>
                  <a:pt x="3118280" y="625320"/>
                  <a:pt x="3118466" y="624574"/>
                </a:cubicBezTo>
                <a:cubicBezTo>
                  <a:pt x="3118466" y="624325"/>
                  <a:pt x="3118591" y="624014"/>
                  <a:pt x="3118653" y="623517"/>
                </a:cubicBezTo>
                <a:cubicBezTo>
                  <a:pt x="3118653" y="623330"/>
                  <a:pt x="3118715" y="623082"/>
                  <a:pt x="3118715" y="622833"/>
                </a:cubicBezTo>
                <a:cubicBezTo>
                  <a:pt x="3118840" y="621714"/>
                  <a:pt x="3119772" y="621403"/>
                  <a:pt x="3119772" y="620595"/>
                </a:cubicBezTo>
                <a:cubicBezTo>
                  <a:pt x="3119772" y="619911"/>
                  <a:pt x="3120332" y="621465"/>
                  <a:pt x="3120207" y="621962"/>
                </a:cubicBezTo>
                <a:cubicBezTo>
                  <a:pt x="3120021" y="622460"/>
                  <a:pt x="3120207" y="623330"/>
                  <a:pt x="3120207" y="623828"/>
                </a:cubicBezTo>
                <a:cubicBezTo>
                  <a:pt x="3120207" y="624387"/>
                  <a:pt x="3119772" y="625569"/>
                  <a:pt x="3119524" y="626191"/>
                </a:cubicBezTo>
                <a:cubicBezTo>
                  <a:pt x="3119212" y="626750"/>
                  <a:pt x="3118840" y="627807"/>
                  <a:pt x="3118094" y="628553"/>
                </a:cubicBezTo>
                <a:cubicBezTo>
                  <a:pt x="3117347" y="629299"/>
                  <a:pt x="3118217" y="629735"/>
                  <a:pt x="3118031" y="630854"/>
                </a:cubicBezTo>
                <a:cubicBezTo>
                  <a:pt x="3117845" y="631973"/>
                  <a:pt x="3118217" y="632035"/>
                  <a:pt x="3118404" y="632408"/>
                </a:cubicBezTo>
                <a:cubicBezTo>
                  <a:pt x="3118529" y="632719"/>
                  <a:pt x="3118653" y="633527"/>
                  <a:pt x="3118653" y="633527"/>
                </a:cubicBezTo>
                <a:cubicBezTo>
                  <a:pt x="3118653" y="633527"/>
                  <a:pt x="3117845" y="634336"/>
                  <a:pt x="3117409" y="634709"/>
                </a:cubicBezTo>
                <a:cubicBezTo>
                  <a:pt x="3116974" y="635020"/>
                  <a:pt x="3116974" y="635890"/>
                  <a:pt x="3116974" y="636512"/>
                </a:cubicBezTo>
                <a:cubicBezTo>
                  <a:pt x="3116974" y="637134"/>
                  <a:pt x="3116663" y="638066"/>
                  <a:pt x="3116601" y="638937"/>
                </a:cubicBezTo>
                <a:cubicBezTo>
                  <a:pt x="3116477" y="639807"/>
                  <a:pt x="3115855" y="639621"/>
                  <a:pt x="3115792" y="639248"/>
                </a:cubicBezTo>
                <a:cubicBezTo>
                  <a:pt x="3115731" y="638937"/>
                  <a:pt x="3115606" y="637880"/>
                  <a:pt x="3115544" y="636450"/>
                </a:cubicBezTo>
                <a:cubicBezTo>
                  <a:pt x="3115544" y="636263"/>
                  <a:pt x="3115544" y="636077"/>
                  <a:pt x="3115606" y="635952"/>
                </a:cubicBezTo>
                <a:cubicBezTo>
                  <a:pt x="3115606" y="635952"/>
                  <a:pt x="3115544" y="635828"/>
                  <a:pt x="3115606" y="635828"/>
                </a:cubicBezTo>
                <a:moveTo>
                  <a:pt x="3113616" y="648637"/>
                </a:moveTo>
                <a:lnTo>
                  <a:pt x="3113306" y="648761"/>
                </a:lnTo>
                <a:cubicBezTo>
                  <a:pt x="3113306" y="648761"/>
                  <a:pt x="3113554" y="648201"/>
                  <a:pt x="3113679" y="647953"/>
                </a:cubicBezTo>
                <a:cubicBezTo>
                  <a:pt x="3113741" y="647766"/>
                  <a:pt x="3113679" y="647580"/>
                  <a:pt x="3113430" y="647517"/>
                </a:cubicBezTo>
                <a:cubicBezTo>
                  <a:pt x="3113244" y="647455"/>
                  <a:pt x="3113057" y="647517"/>
                  <a:pt x="3112995" y="647766"/>
                </a:cubicBezTo>
                <a:cubicBezTo>
                  <a:pt x="3112995" y="647766"/>
                  <a:pt x="3112995" y="647890"/>
                  <a:pt x="3112932" y="647953"/>
                </a:cubicBezTo>
                <a:cubicBezTo>
                  <a:pt x="3111689" y="646336"/>
                  <a:pt x="3113990" y="643414"/>
                  <a:pt x="3114176" y="641424"/>
                </a:cubicBezTo>
                <a:cubicBezTo>
                  <a:pt x="3114487" y="641424"/>
                  <a:pt x="3114860" y="641548"/>
                  <a:pt x="3114736" y="641984"/>
                </a:cubicBezTo>
                <a:cubicBezTo>
                  <a:pt x="3114985" y="642978"/>
                  <a:pt x="3115482" y="641921"/>
                  <a:pt x="3116415" y="641984"/>
                </a:cubicBezTo>
                <a:lnTo>
                  <a:pt x="3116415" y="644284"/>
                </a:lnTo>
                <a:lnTo>
                  <a:pt x="3116477" y="644284"/>
                </a:lnTo>
                <a:cubicBezTo>
                  <a:pt x="3116415" y="644657"/>
                  <a:pt x="3116228" y="645030"/>
                  <a:pt x="3116041" y="645466"/>
                </a:cubicBezTo>
                <a:cubicBezTo>
                  <a:pt x="3115731" y="646087"/>
                  <a:pt x="3115482" y="646833"/>
                  <a:pt x="3115482" y="647704"/>
                </a:cubicBezTo>
                <a:lnTo>
                  <a:pt x="3115295" y="647704"/>
                </a:lnTo>
                <a:cubicBezTo>
                  <a:pt x="3114362" y="650626"/>
                  <a:pt x="3113679" y="653859"/>
                  <a:pt x="3112498" y="656533"/>
                </a:cubicBezTo>
                <a:lnTo>
                  <a:pt x="3112498" y="656844"/>
                </a:lnTo>
                <a:cubicBezTo>
                  <a:pt x="3112498" y="656844"/>
                  <a:pt x="3112186" y="656533"/>
                  <a:pt x="3111937" y="656409"/>
                </a:cubicBezTo>
                <a:cubicBezTo>
                  <a:pt x="3112124" y="653549"/>
                  <a:pt x="3113244" y="651559"/>
                  <a:pt x="3113616" y="648699"/>
                </a:cubicBezTo>
                <a:moveTo>
                  <a:pt x="3108580" y="668222"/>
                </a:moveTo>
                <a:cubicBezTo>
                  <a:pt x="3109389" y="671393"/>
                  <a:pt x="3107710" y="676989"/>
                  <a:pt x="3105782" y="679352"/>
                </a:cubicBezTo>
                <a:cubicBezTo>
                  <a:pt x="3104725" y="688430"/>
                  <a:pt x="3102487" y="692845"/>
                  <a:pt x="3099626" y="700057"/>
                </a:cubicBezTo>
                <a:cubicBezTo>
                  <a:pt x="3098570" y="697570"/>
                  <a:pt x="3097078" y="700057"/>
                  <a:pt x="3096891" y="700493"/>
                </a:cubicBezTo>
                <a:cubicBezTo>
                  <a:pt x="3096766" y="700493"/>
                  <a:pt x="3096642" y="700493"/>
                  <a:pt x="3096455" y="700368"/>
                </a:cubicBezTo>
                <a:cubicBezTo>
                  <a:pt x="3096455" y="700244"/>
                  <a:pt x="3096455" y="700182"/>
                  <a:pt x="3096269" y="700057"/>
                </a:cubicBezTo>
                <a:cubicBezTo>
                  <a:pt x="3097886" y="689736"/>
                  <a:pt x="3103419" y="683394"/>
                  <a:pt x="3104663" y="672637"/>
                </a:cubicBezTo>
                <a:cubicBezTo>
                  <a:pt x="3108020" y="673259"/>
                  <a:pt x="3107088" y="669466"/>
                  <a:pt x="3108580" y="668222"/>
                </a:cubicBezTo>
                <a:moveTo>
                  <a:pt x="3095771" y="714482"/>
                </a:moveTo>
                <a:cubicBezTo>
                  <a:pt x="3095274" y="716161"/>
                  <a:pt x="3093346" y="718337"/>
                  <a:pt x="3092414" y="720700"/>
                </a:cubicBezTo>
                <a:cubicBezTo>
                  <a:pt x="3091170" y="723747"/>
                  <a:pt x="3090673" y="727229"/>
                  <a:pt x="3089616" y="730213"/>
                </a:cubicBezTo>
                <a:cubicBezTo>
                  <a:pt x="3089491" y="730586"/>
                  <a:pt x="3088124" y="730897"/>
                  <a:pt x="3087937" y="731333"/>
                </a:cubicBezTo>
                <a:cubicBezTo>
                  <a:pt x="3087502" y="732452"/>
                  <a:pt x="3087813" y="734566"/>
                  <a:pt x="3087378" y="735747"/>
                </a:cubicBezTo>
                <a:cubicBezTo>
                  <a:pt x="3086445" y="738234"/>
                  <a:pt x="3083958" y="740100"/>
                  <a:pt x="3083460" y="742462"/>
                </a:cubicBezTo>
                <a:cubicBezTo>
                  <a:pt x="3080538" y="742089"/>
                  <a:pt x="3084580" y="740721"/>
                  <a:pt x="3083460" y="738545"/>
                </a:cubicBezTo>
                <a:lnTo>
                  <a:pt x="3083336" y="738545"/>
                </a:lnTo>
                <a:cubicBezTo>
                  <a:pt x="3084455" y="736431"/>
                  <a:pt x="3085139" y="734131"/>
                  <a:pt x="3085823" y="731892"/>
                </a:cubicBezTo>
                <a:cubicBezTo>
                  <a:pt x="3086320" y="730213"/>
                  <a:pt x="3086880" y="728472"/>
                  <a:pt x="3087564" y="726794"/>
                </a:cubicBezTo>
                <a:cubicBezTo>
                  <a:pt x="3087689" y="726545"/>
                  <a:pt x="3087564" y="726234"/>
                  <a:pt x="3087253" y="726110"/>
                </a:cubicBezTo>
                <a:cubicBezTo>
                  <a:pt x="3087005" y="725985"/>
                  <a:pt x="3086694" y="726110"/>
                  <a:pt x="3086569" y="726421"/>
                </a:cubicBezTo>
                <a:cubicBezTo>
                  <a:pt x="3085885" y="728099"/>
                  <a:pt x="3085326" y="729902"/>
                  <a:pt x="3084828" y="731581"/>
                </a:cubicBezTo>
                <a:cubicBezTo>
                  <a:pt x="3084144" y="733757"/>
                  <a:pt x="3083460" y="736058"/>
                  <a:pt x="3082403" y="738172"/>
                </a:cubicBezTo>
                <a:lnTo>
                  <a:pt x="3082403" y="738048"/>
                </a:lnTo>
                <a:cubicBezTo>
                  <a:pt x="3081657" y="738048"/>
                  <a:pt x="3081657" y="738732"/>
                  <a:pt x="3080663" y="738545"/>
                </a:cubicBezTo>
                <a:cubicBezTo>
                  <a:pt x="3081098" y="734877"/>
                  <a:pt x="3083336" y="733074"/>
                  <a:pt x="3082901" y="728472"/>
                </a:cubicBezTo>
                <a:cubicBezTo>
                  <a:pt x="3088808" y="721011"/>
                  <a:pt x="3090487" y="709260"/>
                  <a:pt x="3096269" y="701674"/>
                </a:cubicBezTo>
                <a:lnTo>
                  <a:pt x="3096269" y="701550"/>
                </a:lnTo>
                <a:cubicBezTo>
                  <a:pt x="3096269" y="701550"/>
                  <a:pt x="3096642" y="701674"/>
                  <a:pt x="3096829" y="701674"/>
                </a:cubicBezTo>
                <a:cubicBezTo>
                  <a:pt x="3096891" y="703104"/>
                  <a:pt x="3097886" y="703415"/>
                  <a:pt x="3096829" y="704472"/>
                </a:cubicBezTo>
                <a:lnTo>
                  <a:pt x="3096953" y="704472"/>
                </a:lnTo>
                <a:cubicBezTo>
                  <a:pt x="3096953" y="704472"/>
                  <a:pt x="3096455" y="704783"/>
                  <a:pt x="3096269" y="704907"/>
                </a:cubicBezTo>
                <a:cubicBezTo>
                  <a:pt x="3096020" y="705094"/>
                  <a:pt x="3095958" y="705405"/>
                  <a:pt x="3096145" y="705653"/>
                </a:cubicBezTo>
                <a:cubicBezTo>
                  <a:pt x="3096269" y="705840"/>
                  <a:pt x="3096393" y="705902"/>
                  <a:pt x="3096580" y="705902"/>
                </a:cubicBezTo>
                <a:cubicBezTo>
                  <a:pt x="3096704" y="705902"/>
                  <a:pt x="3096766" y="705902"/>
                  <a:pt x="3096891" y="705778"/>
                </a:cubicBezTo>
                <a:cubicBezTo>
                  <a:pt x="3097015" y="705653"/>
                  <a:pt x="3097264" y="705591"/>
                  <a:pt x="3097450" y="705467"/>
                </a:cubicBezTo>
                <a:lnTo>
                  <a:pt x="3097450" y="705467"/>
                </a:lnTo>
                <a:cubicBezTo>
                  <a:pt x="3097450" y="705467"/>
                  <a:pt x="3097450" y="705653"/>
                  <a:pt x="3097450" y="705653"/>
                </a:cubicBezTo>
                <a:cubicBezTo>
                  <a:pt x="3099005" y="707208"/>
                  <a:pt x="3096393" y="709446"/>
                  <a:pt x="3095771" y="711187"/>
                </a:cubicBezTo>
                <a:cubicBezTo>
                  <a:pt x="3095399" y="712306"/>
                  <a:pt x="3096083" y="713425"/>
                  <a:pt x="3095771" y="714545"/>
                </a:cubicBezTo>
                <a:moveTo>
                  <a:pt x="3075253" y="752659"/>
                </a:moveTo>
                <a:cubicBezTo>
                  <a:pt x="3074196" y="754089"/>
                  <a:pt x="3075439" y="751291"/>
                  <a:pt x="3075937" y="748556"/>
                </a:cubicBezTo>
                <a:cubicBezTo>
                  <a:pt x="3076434" y="745820"/>
                  <a:pt x="3077492" y="744265"/>
                  <a:pt x="3077864" y="743395"/>
                </a:cubicBezTo>
                <a:lnTo>
                  <a:pt x="3078673" y="744576"/>
                </a:lnTo>
                <a:cubicBezTo>
                  <a:pt x="3078673" y="744576"/>
                  <a:pt x="3078362" y="746628"/>
                  <a:pt x="3077678" y="748183"/>
                </a:cubicBezTo>
                <a:cubicBezTo>
                  <a:pt x="3076994" y="749737"/>
                  <a:pt x="3076310" y="751291"/>
                  <a:pt x="3075253" y="752659"/>
                </a:cubicBezTo>
                <a:moveTo>
                  <a:pt x="3075688" y="775976"/>
                </a:moveTo>
                <a:cubicBezTo>
                  <a:pt x="3074072" y="774670"/>
                  <a:pt x="3076808" y="773116"/>
                  <a:pt x="3076808" y="771499"/>
                </a:cubicBezTo>
                <a:cubicBezTo>
                  <a:pt x="3078176" y="772681"/>
                  <a:pt x="3075439" y="774235"/>
                  <a:pt x="3075688" y="775976"/>
                </a:cubicBezTo>
                <a:moveTo>
                  <a:pt x="3079543" y="750981"/>
                </a:moveTo>
                <a:cubicBezTo>
                  <a:pt x="3079543" y="750981"/>
                  <a:pt x="3081098" y="750981"/>
                  <a:pt x="3080973" y="751851"/>
                </a:cubicBezTo>
                <a:cubicBezTo>
                  <a:pt x="3080787" y="752659"/>
                  <a:pt x="3080227" y="754089"/>
                  <a:pt x="3078362" y="755955"/>
                </a:cubicBezTo>
                <a:cubicBezTo>
                  <a:pt x="3077740" y="756577"/>
                  <a:pt x="3079233" y="751665"/>
                  <a:pt x="3079543" y="750981"/>
                </a:cubicBezTo>
                <a:moveTo>
                  <a:pt x="3079046" y="742400"/>
                </a:moveTo>
                <a:lnTo>
                  <a:pt x="3079046" y="740784"/>
                </a:lnTo>
                <a:cubicBezTo>
                  <a:pt x="3080663" y="739913"/>
                  <a:pt x="3080663" y="743271"/>
                  <a:pt x="3079046" y="742400"/>
                </a:cubicBezTo>
                <a:moveTo>
                  <a:pt x="3100248" y="601817"/>
                </a:moveTo>
                <a:cubicBezTo>
                  <a:pt x="3101181" y="601568"/>
                  <a:pt x="3101305" y="602252"/>
                  <a:pt x="3101368" y="602874"/>
                </a:cubicBezTo>
                <a:cubicBezTo>
                  <a:pt x="3100870" y="602812"/>
                  <a:pt x="3100808" y="603123"/>
                  <a:pt x="3100808" y="603434"/>
                </a:cubicBezTo>
                <a:cubicBezTo>
                  <a:pt x="3100124" y="603371"/>
                  <a:pt x="3100310" y="602439"/>
                  <a:pt x="3100248" y="601817"/>
                </a:cubicBezTo>
                <a:moveTo>
                  <a:pt x="3101368" y="595102"/>
                </a:moveTo>
                <a:cubicBezTo>
                  <a:pt x="3101554" y="593983"/>
                  <a:pt x="3102051" y="595413"/>
                  <a:pt x="3101927" y="596159"/>
                </a:cubicBezTo>
                <a:cubicBezTo>
                  <a:pt x="3101741" y="597278"/>
                  <a:pt x="3101243" y="595848"/>
                  <a:pt x="3101368" y="595102"/>
                </a:cubicBezTo>
                <a:moveTo>
                  <a:pt x="3101927" y="597900"/>
                </a:moveTo>
                <a:cubicBezTo>
                  <a:pt x="3101679" y="598957"/>
                  <a:pt x="3101741" y="600263"/>
                  <a:pt x="3100248" y="600076"/>
                </a:cubicBezTo>
                <a:cubicBezTo>
                  <a:pt x="3100062" y="598646"/>
                  <a:pt x="3100435" y="597713"/>
                  <a:pt x="3101927" y="597900"/>
                </a:cubicBezTo>
                <a:moveTo>
                  <a:pt x="3099689" y="604615"/>
                </a:moveTo>
                <a:cubicBezTo>
                  <a:pt x="3100684" y="604428"/>
                  <a:pt x="3100684" y="607724"/>
                  <a:pt x="3099129" y="606791"/>
                </a:cubicBezTo>
                <a:cubicBezTo>
                  <a:pt x="3098880" y="605672"/>
                  <a:pt x="3099502" y="605361"/>
                  <a:pt x="3099689" y="604615"/>
                </a:cubicBezTo>
                <a:moveTo>
                  <a:pt x="3098010" y="613444"/>
                </a:moveTo>
                <a:cubicBezTo>
                  <a:pt x="3099564" y="614066"/>
                  <a:pt x="3097886" y="615869"/>
                  <a:pt x="3098010" y="616802"/>
                </a:cubicBezTo>
                <a:cubicBezTo>
                  <a:pt x="3096332" y="616118"/>
                  <a:pt x="3098632" y="614936"/>
                  <a:pt x="3098010" y="613444"/>
                </a:cubicBezTo>
                <a:moveTo>
                  <a:pt x="3097450" y="630232"/>
                </a:moveTo>
                <a:cubicBezTo>
                  <a:pt x="3096766" y="633527"/>
                  <a:pt x="3095896" y="636512"/>
                  <a:pt x="3094653" y="639186"/>
                </a:cubicBezTo>
                <a:cubicBezTo>
                  <a:pt x="3094155" y="638253"/>
                  <a:pt x="3093098" y="636450"/>
                  <a:pt x="3092414" y="638626"/>
                </a:cubicBezTo>
                <a:cubicBezTo>
                  <a:pt x="3091170" y="634584"/>
                  <a:pt x="3094030" y="632595"/>
                  <a:pt x="3094653" y="629175"/>
                </a:cubicBezTo>
                <a:cubicBezTo>
                  <a:pt x="3095212" y="629175"/>
                  <a:pt x="3095088" y="629797"/>
                  <a:pt x="3095212" y="630232"/>
                </a:cubicBezTo>
                <a:cubicBezTo>
                  <a:pt x="3095337" y="631724"/>
                  <a:pt x="3096145" y="629486"/>
                  <a:pt x="3097450" y="630232"/>
                </a:cubicBezTo>
                <a:moveTo>
                  <a:pt x="3089616" y="403595"/>
                </a:moveTo>
                <a:cubicBezTo>
                  <a:pt x="3088124" y="404901"/>
                  <a:pt x="3085574" y="402476"/>
                  <a:pt x="3085139" y="400797"/>
                </a:cubicBezTo>
                <a:cubicBezTo>
                  <a:pt x="3086880" y="401481"/>
                  <a:pt x="3088248" y="402600"/>
                  <a:pt x="3089616" y="403595"/>
                </a:cubicBezTo>
                <a:moveTo>
                  <a:pt x="3054859" y="385066"/>
                </a:moveTo>
                <a:cubicBezTo>
                  <a:pt x="3054859" y="385066"/>
                  <a:pt x="3054983" y="385315"/>
                  <a:pt x="3054983" y="385439"/>
                </a:cubicBezTo>
                <a:cubicBezTo>
                  <a:pt x="3054548" y="385502"/>
                  <a:pt x="3053864" y="385688"/>
                  <a:pt x="3052807" y="386248"/>
                </a:cubicBezTo>
                <a:cubicBezTo>
                  <a:pt x="3052558" y="384631"/>
                  <a:pt x="3054051" y="384320"/>
                  <a:pt x="3054859" y="385066"/>
                </a:cubicBezTo>
                <a:moveTo>
                  <a:pt x="3039936" y="391906"/>
                </a:moveTo>
                <a:cubicBezTo>
                  <a:pt x="3039750" y="392590"/>
                  <a:pt x="3038941" y="392776"/>
                  <a:pt x="3038817" y="393522"/>
                </a:cubicBezTo>
                <a:cubicBezTo>
                  <a:pt x="3038133" y="393522"/>
                  <a:pt x="3038320" y="392528"/>
                  <a:pt x="3038257" y="391906"/>
                </a:cubicBezTo>
                <a:lnTo>
                  <a:pt x="3039936" y="391906"/>
                </a:lnTo>
                <a:close/>
                <a:moveTo>
                  <a:pt x="3034900" y="396880"/>
                </a:moveTo>
                <a:cubicBezTo>
                  <a:pt x="3036765" y="398434"/>
                  <a:pt x="3033470" y="399554"/>
                  <a:pt x="3033221" y="400797"/>
                </a:cubicBezTo>
                <a:cubicBezTo>
                  <a:pt x="3031356" y="399305"/>
                  <a:pt x="3034402" y="397937"/>
                  <a:pt x="3034900" y="396880"/>
                </a:cubicBezTo>
                <a:moveTo>
                  <a:pt x="3030983" y="403595"/>
                </a:moveTo>
                <a:cubicBezTo>
                  <a:pt x="3030485" y="403533"/>
                  <a:pt x="3030423" y="403844"/>
                  <a:pt x="3030423" y="404155"/>
                </a:cubicBezTo>
                <a:cubicBezTo>
                  <a:pt x="3029739" y="404093"/>
                  <a:pt x="3029926" y="403160"/>
                  <a:pt x="3029864" y="402538"/>
                </a:cubicBezTo>
                <a:cubicBezTo>
                  <a:pt x="3030796" y="402290"/>
                  <a:pt x="3030921" y="402973"/>
                  <a:pt x="3030983" y="403595"/>
                </a:cubicBezTo>
                <a:moveTo>
                  <a:pt x="3012019" y="425917"/>
                </a:moveTo>
                <a:cubicBezTo>
                  <a:pt x="3012640" y="425855"/>
                  <a:pt x="3013014" y="426103"/>
                  <a:pt x="3013138" y="426539"/>
                </a:cubicBezTo>
                <a:cubicBezTo>
                  <a:pt x="3010464" y="431078"/>
                  <a:pt x="3007542" y="435430"/>
                  <a:pt x="3003625" y="438788"/>
                </a:cubicBezTo>
                <a:cubicBezTo>
                  <a:pt x="3005242" y="433378"/>
                  <a:pt x="3009407" y="430394"/>
                  <a:pt x="3012019" y="425917"/>
                </a:cubicBezTo>
                <a:moveTo>
                  <a:pt x="2984101" y="466146"/>
                </a:moveTo>
                <a:cubicBezTo>
                  <a:pt x="2985096" y="466519"/>
                  <a:pt x="2984163" y="467141"/>
                  <a:pt x="2984101" y="467762"/>
                </a:cubicBezTo>
                <a:cubicBezTo>
                  <a:pt x="2983106" y="467389"/>
                  <a:pt x="2984039" y="466768"/>
                  <a:pt x="2984101" y="466146"/>
                </a:cubicBezTo>
                <a:moveTo>
                  <a:pt x="2941136" y="540883"/>
                </a:moveTo>
                <a:cubicBezTo>
                  <a:pt x="2944743" y="534479"/>
                  <a:pt x="2948474" y="527888"/>
                  <a:pt x="2950650" y="520240"/>
                </a:cubicBezTo>
                <a:cubicBezTo>
                  <a:pt x="2960722" y="503514"/>
                  <a:pt x="2970360" y="486416"/>
                  <a:pt x="2981365" y="470560"/>
                </a:cubicBezTo>
                <a:cubicBezTo>
                  <a:pt x="2980433" y="474664"/>
                  <a:pt x="2977759" y="479203"/>
                  <a:pt x="2975209" y="483493"/>
                </a:cubicBezTo>
                <a:cubicBezTo>
                  <a:pt x="2972784" y="487535"/>
                  <a:pt x="2970111" y="491825"/>
                  <a:pt x="2966816" y="494561"/>
                </a:cubicBezTo>
                <a:cubicBezTo>
                  <a:pt x="2957364" y="513836"/>
                  <a:pt x="2946546" y="531619"/>
                  <a:pt x="2937219" y="550956"/>
                </a:cubicBezTo>
                <a:cubicBezTo>
                  <a:pt x="2936286" y="547101"/>
                  <a:pt x="2939520" y="543868"/>
                  <a:pt x="2941136" y="540883"/>
                </a:cubicBezTo>
                <a:moveTo>
                  <a:pt x="2969365" y="506188"/>
                </a:moveTo>
                <a:lnTo>
                  <a:pt x="2969241" y="506623"/>
                </a:lnTo>
                <a:cubicBezTo>
                  <a:pt x="2968743" y="508053"/>
                  <a:pt x="2968246" y="509483"/>
                  <a:pt x="2967251" y="510292"/>
                </a:cubicBezTo>
                <a:cubicBezTo>
                  <a:pt x="2967127" y="510292"/>
                  <a:pt x="2967002" y="510167"/>
                  <a:pt x="2966878" y="510105"/>
                </a:cubicBezTo>
                <a:cubicBezTo>
                  <a:pt x="2967065" y="508489"/>
                  <a:pt x="2968121" y="507680"/>
                  <a:pt x="2968494" y="506312"/>
                </a:cubicBezTo>
                <a:lnTo>
                  <a:pt x="2969054" y="506312"/>
                </a:lnTo>
                <a:lnTo>
                  <a:pt x="2969365" y="506188"/>
                </a:lnTo>
                <a:close/>
                <a:moveTo>
                  <a:pt x="2947230" y="545795"/>
                </a:moveTo>
                <a:cubicBezTo>
                  <a:pt x="2947230" y="545795"/>
                  <a:pt x="2947665" y="546106"/>
                  <a:pt x="2947852" y="546230"/>
                </a:cubicBezTo>
                <a:cubicBezTo>
                  <a:pt x="2947852" y="546417"/>
                  <a:pt x="2947665" y="546603"/>
                  <a:pt x="2947541" y="546790"/>
                </a:cubicBezTo>
                <a:cubicBezTo>
                  <a:pt x="2947478" y="546852"/>
                  <a:pt x="2947354" y="546976"/>
                  <a:pt x="2947354" y="547101"/>
                </a:cubicBezTo>
                <a:cubicBezTo>
                  <a:pt x="2947167" y="547536"/>
                  <a:pt x="2946981" y="547909"/>
                  <a:pt x="2946608" y="548282"/>
                </a:cubicBezTo>
                <a:cubicBezTo>
                  <a:pt x="2944619" y="549464"/>
                  <a:pt x="2946795" y="546790"/>
                  <a:pt x="2947292" y="546044"/>
                </a:cubicBezTo>
                <a:lnTo>
                  <a:pt x="2947292" y="545857"/>
                </a:lnTo>
                <a:close/>
                <a:moveTo>
                  <a:pt x="2941074" y="557547"/>
                </a:moveTo>
                <a:cubicBezTo>
                  <a:pt x="2941074" y="557547"/>
                  <a:pt x="2941572" y="557920"/>
                  <a:pt x="2941820" y="558044"/>
                </a:cubicBezTo>
                <a:cubicBezTo>
                  <a:pt x="2941447" y="559785"/>
                  <a:pt x="2940577" y="561650"/>
                  <a:pt x="2939085" y="563640"/>
                </a:cubicBezTo>
                <a:cubicBezTo>
                  <a:pt x="2937592" y="562583"/>
                  <a:pt x="2940826" y="559350"/>
                  <a:pt x="2941074" y="557671"/>
                </a:cubicBezTo>
                <a:lnTo>
                  <a:pt x="2941074" y="557547"/>
                </a:lnTo>
                <a:close/>
                <a:moveTo>
                  <a:pt x="2941696" y="556925"/>
                </a:moveTo>
                <a:cubicBezTo>
                  <a:pt x="2941696" y="556303"/>
                  <a:pt x="2941945" y="555868"/>
                  <a:pt x="2942194" y="555433"/>
                </a:cubicBezTo>
                <a:cubicBezTo>
                  <a:pt x="2942504" y="555495"/>
                  <a:pt x="2942877" y="555557"/>
                  <a:pt x="2942753" y="556054"/>
                </a:cubicBezTo>
                <a:lnTo>
                  <a:pt x="2942753" y="556054"/>
                </a:lnTo>
                <a:cubicBezTo>
                  <a:pt x="2942753" y="556054"/>
                  <a:pt x="2942753" y="556054"/>
                  <a:pt x="2942753" y="556054"/>
                </a:cubicBezTo>
                <a:cubicBezTo>
                  <a:pt x="2942566" y="556490"/>
                  <a:pt x="2942442" y="556863"/>
                  <a:pt x="2942194" y="557236"/>
                </a:cubicBezTo>
                <a:cubicBezTo>
                  <a:pt x="2942007" y="557111"/>
                  <a:pt x="2941820" y="556987"/>
                  <a:pt x="2941696" y="556863"/>
                </a:cubicBezTo>
                <a:moveTo>
                  <a:pt x="2934981" y="553754"/>
                </a:moveTo>
                <a:cubicBezTo>
                  <a:pt x="2935665" y="555619"/>
                  <a:pt x="2932991" y="558852"/>
                  <a:pt x="2932183" y="561029"/>
                </a:cubicBezTo>
                <a:cubicBezTo>
                  <a:pt x="2931188" y="558915"/>
                  <a:pt x="2933986" y="555806"/>
                  <a:pt x="2934981" y="553754"/>
                </a:cubicBezTo>
                <a:moveTo>
                  <a:pt x="2927520" y="570106"/>
                </a:moveTo>
                <a:cubicBezTo>
                  <a:pt x="2927520" y="570106"/>
                  <a:pt x="2927520" y="569982"/>
                  <a:pt x="2927520" y="569920"/>
                </a:cubicBezTo>
                <a:cubicBezTo>
                  <a:pt x="2928266" y="568987"/>
                  <a:pt x="2929074" y="570915"/>
                  <a:pt x="2927333" y="571039"/>
                </a:cubicBezTo>
                <a:cubicBezTo>
                  <a:pt x="2927333" y="570728"/>
                  <a:pt x="2927395" y="570355"/>
                  <a:pt x="2927520" y="570106"/>
                </a:cubicBezTo>
                <a:moveTo>
                  <a:pt x="2926090" y="569982"/>
                </a:moveTo>
                <a:lnTo>
                  <a:pt x="2926836" y="569982"/>
                </a:lnTo>
                <a:cubicBezTo>
                  <a:pt x="2926711" y="570293"/>
                  <a:pt x="2926649" y="570666"/>
                  <a:pt x="2926649" y="571039"/>
                </a:cubicBezTo>
                <a:cubicBezTo>
                  <a:pt x="2925903" y="571412"/>
                  <a:pt x="2925592" y="572283"/>
                  <a:pt x="2925530" y="573340"/>
                </a:cubicBezTo>
                <a:cubicBezTo>
                  <a:pt x="2923913" y="572594"/>
                  <a:pt x="2925965" y="570790"/>
                  <a:pt x="2926090" y="569982"/>
                </a:cubicBezTo>
                <a:moveTo>
                  <a:pt x="2923291" y="596159"/>
                </a:moveTo>
                <a:cubicBezTo>
                  <a:pt x="2923851" y="596159"/>
                  <a:pt x="2923975" y="596656"/>
                  <a:pt x="2924411" y="596718"/>
                </a:cubicBezTo>
                <a:lnTo>
                  <a:pt x="2924535" y="596718"/>
                </a:lnTo>
                <a:cubicBezTo>
                  <a:pt x="2924535" y="596718"/>
                  <a:pt x="2924535" y="596781"/>
                  <a:pt x="2924535" y="596843"/>
                </a:cubicBezTo>
                <a:cubicBezTo>
                  <a:pt x="2924224" y="598211"/>
                  <a:pt x="2923540" y="599516"/>
                  <a:pt x="2922919" y="600760"/>
                </a:cubicBezTo>
                <a:lnTo>
                  <a:pt x="2922919" y="600760"/>
                </a:lnTo>
                <a:cubicBezTo>
                  <a:pt x="2922919" y="600760"/>
                  <a:pt x="2922794" y="600636"/>
                  <a:pt x="2922794" y="600636"/>
                </a:cubicBezTo>
                <a:lnTo>
                  <a:pt x="2921675" y="600636"/>
                </a:lnTo>
                <a:cubicBezTo>
                  <a:pt x="2921986" y="598895"/>
                  <a:pt x="2922670" y="597527"/>
                  <a:pt x="2923354" y="596159"/>
                </a:cubicBezTo>
                <a:moveTo>
                  <a:pt x="2918255" y="587827"/>
                </a:moveTo>
                <a:cubicBezTo>
                  <a:pt x="2918255" y="593547"/>
                  <a:pt x="2914027" y="599765"/>
                  <a:pt x="2912161" y="605610"/>
                </a:cubicBezTo>
                <a:cubicBezTo>
                  <a:pt x="2911975" y="605610"/>
                  <a:pt x="2911851" y="605485"/>
                  <a:pt x="2911664" y="605423"/>
                </a:cubicBezTo>
                <a:cubicBezTo>
                  <a:pt x="2913654" y="599268"/>
                  <a:pt x="2915893" y="593485"/>
                  <a:pt x="2918255" y="587827"/>
                </a:cubicBezTo>
                <a:moveTo>
                  <a:pt x="2899850" y="636947"/>
                </a:moveTo>
                <a:cubicBezTo>
                  <a:pt x="2902275" y="628802"/>
                  <a:pt x="2906317" y="618356"/>
                  <a:pt x="2909364" y="611828"/>
                </a:cubicBezTo>
                <a:cubicBezTo>
                  <a:pt x="2908991" y="608967"/>
                  <a:pt x="2910359" y="607973"/>
                  <a:pt x="2911043" y="606169"/>
                </a:cubicBezTo>
                <a:lnTo>
                  <a:pt x="2911043" y="605921"/>
                </a:lnTo>
                <a:cubicBezTo>
                  <a:pt x="2911415" y="606169"/>
                  <a:pt x="2911913" y="606356"/>
                  <a:pt x="2912410" y="606480"/>
                </a:cubicBezTo>
                <a:cubicBezTo>
                  <a:pt x="2912410" y="606480"/>
                  <a:pt x="2912410" y="606480"/>
                  <a:pt x="2912410" y="606542"/>
                </a:cubicBezTo>
                <a:lnTo>
                  <a:pt x="2912161" y="606667"/>
                </a:lnTo>
                <a:lnTo>
                  <a:pt x="2912348" y="606667"/>
                </a:lnTo>
                <a:cubicBezTo>
                  <a:pt x="2911851" y="607475"/>
                  <a:pt x="2911478" y="608346"/>
                  <a:pt x="2911105" y="609154"/>
                </a:cubicBezTo>
                <a:cubicBezTo>
                  <a:pt x="2910731" y="609962"/>
                  <a:pt x="2910421" y="610708"/>
                  <a:pt x="2910048" y="611454"/>
                </a:cubicBezTo>
                <a:cubicBezTo>
                  <a:pt x="2909923" y="611703"/>
                  <a:pt x="2910048" y="612014"/>
                  <a:pt x="2910234" y="612138"/>
                </a:cubicBezTo>
                <a:cubicBezTo>
                  <a:pt x="2910297" y="612138"/>
                  <a:pt x="2910421" y="612201"/>
                  <a:pt x="2910483" y="612201"/>
                </a:cubicBezTo>
                <a:cubicBezTo>
                  <a:pt x="2910669" y="612201"/>
                  <a:pt x="2910856" y="612076"/>
                  <a:pt x="2910918" y="611952"/>
                </a:cubicBezTo>
                <a:cubicBezTo>
                  <a:pt x="2911354" y="611144"/>
                  <a:pt x="2911726" y="610335"/>
                  <a:pt x="2912038" y="609527"/>
                </a:cubicBezTo>
                <a:cubicBezTo>
                  <a:pt x="2912410" y="608719"/>
                  <a:pt x="2912784" y="607848"/>
                  <a:pt x="2913219" y="607040"/>
                </a:cubicBezTo>
                <a:lnTo>
                  <a:pt x="2913219" y="607226"/>
                </a:lnTo>
                <a:cubicBezTo>
                  <a:pt x="2914089" y="607040"/>
                  <a:pt x="2914214" y="606605"/>
                  <a:pt x="2914960" y="607226"/>
                </a:cubicBezTo>
                <a:cubicBezTo>
                  <a:pt x="2908431" y="626377"/>
                  <a:pt x="2903643" y="647144"/>
                  <a:pt x="2895498" y="664678"/>
                </a:cubicBezTo>
                <a:cubicBezTo>
                  <a:pt x="2895498" y="664678"/>
                  <a:pt x="2895498" y="664678"/>
                  <a:pt x="2895498" y="664678"/>
                </a:cubicBezTo>
                <a:lnTo>
                  <a:pt x="2895498" y="661445"/>
                </a:lnTo>
                <a:lnTo>
                  <a:pt x="2895249" y="661259"/>
                </a:lnTo>
                <a:cubicBezTo>
                  <a:pt x="2895560" y="661010"/>
                  <a:pt x="2895871" y="660761"/>
                  <a:pt x="2896058" y="660512"/>
                </a:cubicBezTo>
                <a:cubicBezTo>
                  <a:pt x="2896369" y="660202"/>
                  <a:pt x="2896307" y="659704"/>
                  <a:pt x="2895995" y="659455"/>
                </a:cubicBezTo>
                <a:cubicBezTo>
                  <a:pt x="2895685" y="659207"/>
                  <a:pt x="2895249" y="659207"/>
                  <a:pt x="2894939" y="659518"/>
                </a:cubicBezTo>
                <a:cubicBezTo>
                  <a:pt x="2895436" y="652056"/>
                  <a:pt x="2897737" y="644222"/>
                  <a:pt x="2899913" y="636885"/>
                </a:cubicBezTo>
                <a:moveTo>
                  <a:pt x="2894255" y="666481"/>
                </a:moveTo>
                <a:lnTo>
                  <a:pt x="2894814" y="666481"/>
                </a:lnTo>
                <a:lnTo>
                  <a:pt x="2894814" y="666481"/>
                </a:lnTo>
                <a:cubicBezTo>
                  <a:pt x="2894814" y="666481"/>
                  <a:pt x="2895187" y="666481"/>
                  <a:pt x="2895374" y="666481"/>
                </a:cubicBezTo>
                <a:cubicBezTo>
                  <a:pt x="2895560" y="668969"/>
                  <a:pt x="2894006" y="669653"/>
                  <a:pt x="2893695" y="671580"/>
                </a:cubicBezTo>
                <a:cubicBezTo>
                  <a:pt x="2892514" y="670710"/>
                  <a:pt x="2894006" y="667787"/>
                  <a:pt x="2894255" y="666481"/>
                </a:cubicBezTo>
                <a:moveTo>
                  <a:pt x="2886421" y="692783"/>
                </a:moveTo>
                <a:cubicBezTo>
                  <a:pt x="2887975" y="692658"/>
                  <a:pt x="2887851" y="694337"/>
                  <a:pt x="2888659" y="694959"/>
                </a:cubicBezTo>
                <a:cubicBezTo>
                  <a:pt x="2887726" y="696451"/>
                  <a:pt x="2888597" y="699809"/>
                  <a:pt x="2887539" y="701114"/>
                </a:cubicBezTo>
                <a:cubicBezTo>
                  <a:pt x="2883996" y="700057"/>
                  <a:pt x="2885923" y="695767"/>
                  <a:pt x="2886421" y="692783"/>
                </a:cubicBezTo>
                <a:moveTo>
                  <a:pt x="2884742" y="710130"/>
                </a:moveTo>
                <a:cubicBezTo>
                  <a:pt x="2885985" y="710006"/>
                  <a:pt x="2886544" y="710565"/>
                  <a:pt x="2886421" y="711747"/>
                </a:cubicBezTo>
                <a:lnTo>
                  <a:pt x="2886607" y="712182"/>
                </a:lnTo>
                <a:cubicBezTo>
                  <a:pt x="2885985" y="711871"/>
                  <a:pt x="2885363" y="711747"/>
                  <a:pt x="2884804" y="711684"/>
                </a:cubicBezTo>
                <a:lnTo>
                  <a:pt x="2884804" y="710130"/>
                </a:lnTo>
                <a:close/>
                <a:moveTo>
                  <a:pt x="2884742" y="712368"/>
                </a:moveTo>
                <a:cubicBezTo>
                  <a:pt x="2885114" y="712368"/>
                  <a:pt x="2885488" y="712431"/>
                  <a:pt x="2885860" y="712555"/>
                </a:cubicBezTo>
                <a:cubicBezTo>
                  <a:pt x="2885923" y="715726"/>
                  <a:pt x="2884493" y="717405"/>
                  <a:pt x="2884182" y="720141"/>
                </a:cubicBezTo>
                <a:cubicBezTo>
                  <a:pt x="2883063" y="718400"/>
                  <a:pt x="2884306" y="714482"/>
                  <a:pt x="2884742" y="712368"/>
                </a:cubicBezTo>
                <a:moveTo>
                  <a:pt x="2881943" y="727353"/>
                </a:moveTo>
                <a:cubicBezTo>
                  <a:pt x="2882068" y="726980"/>
                  <a:pt x="2882192" y="726607"/>
                  <a:pt x="2882254" y="726296"/>
                </a:cubicBezTo>
                <a:cubicBezTo>
                  <a:pt x="2882627" y="725239"/>
                  <a:pt x="2882938" y="724120"/>
                  <a:pt x="2883001" y="722939"/>
                </a:cubicBezTo>
                <a:lnTo>
                  <a:pt x="2883001" y="722939"/>
                </a:lnTo>
                <a:cubicBezTo>
                  <a:pt x="2884493" y="719394"/>
                  <a:pt x="2884120" y="731146"/>
                  <a:pt x="2881881" y="731395"/>
                </a:cubicBezTo>
                <a:lnTo>
                  <a:pt x="2881881" y="731519"/>
                </a:lnTo>
                <a:cubicBezTo>
                  <a:pt x="2881881" y="731519"/>
                  <a:pt x="2881633" y="731333"/>
                  <a:pt x="2881508" y="731208"/>
                </a:cubicBezTo>
                <a:cubicBezTo>
                  <a:pt x="2881446" y="730897"/>
                  <a:pt x="2881384" y="730586"/>
                  <a:pt x="2881384" y="730213"/>
                </a:cubicBezTo>
                <a:cubicBezTo>
                  <a:pt x="2882317" y="730027"/>
                  <a:pt x="2881820" y="728472"/>
                  <a:pt x="2881820" y="727415"/>
                </a:cubicBezTo>
                <a:cubicBezTo>
                  <a:pt x="2881820" y="727415"/>
                  <a:pt x="2881820" y="727415"/>
                  <a:pt x="2881820" y="727415"/>
                </a:cubicBezTo>
                <a:moveTo>
                  <a:pt x="2880265" y="722317"/>
                </a:moveTo>
                <a:lnTo>
                  <a:pt x="2881446" y="722317"/>
                </a:lnTo>
                <a:cubicBezTo>
                  <a:pt x="2881446" y="722317"/>
                  <a:pt x="2881384" y="722503"/>
                  <a:pt x="2881322" y="722566"/>
                </a:cubicBezTo>
                <a:cubicBezTo>
                  <a:pt x="2881322" y="723623"/>
                  <a:pt x="2880949" y="724617"/>
                  <a:pt x="2880638" y="725674"/>
                </a:cubicBezTo>
                <a:cubicBezTo>
                  <a:pt x="2880638" y="725799"/>
                  <a:pt x="2880576" y="725923"/>
                  <a:pt x="2880513" y="726047"/>
                </a:cubicBezTo>
                <a:cubicBezTo>
                  <a:pt x="2879767" y="725488"/>
                  <a:pt x="2880513" y="723312"/>
                  <a:pt x="2880265" y="722255"/>
                </a:cubicBezTo>
                <a:moveTo>
                  <a:pt x="2879705" y="729592"/>
                </a:moveTo>
                <a:cubicBezTo>
                  <a:pt x="2880265" y="729592"/>
                  <a:pt x="2880389" y="730027"/>
                  <a:pt x="2880762" y="730151"/>
                </a:cubicBezTo>
                <a:cubicBezTo>
                  <a:pt x="2880762" y="730586"/>
                  <a:pt x="2880762" y="731084"/>
                  <a:pt x="2880949" y="731457"/>
                </a:cubicBezTo>
                <a:lnTo>
                  <a:pt x="2880949" y="731581"/>
                </a:lnTo>
                <a:cubicBezTo>
                  <a:pt x="2880949" y="731581"/>
                  <a:pt x="2881135" y="731643"/>
                  <a:pt x="2881135" y="731643"/>
                </a:cubicBezTo>
                <a:cubicBezTo>
                  <a:pt x="2881322" y="731706"/>
                  <a:pt x="2881446" y="731830"/>
                  <a:pt x="2881571" y="731954"/>
                </a:cubicBezTo>
                <a:cubicBezTo>
                  <a:pt x="2883125" y="733322"/>
                  <a:pt x="2881943" y="735498"/>
                  <a:pt x="2880824" y="736804"/>
                </a:cubicBezTo>
                <a:cubicBezTo>
                  <a:pt x="2883063" y="738110"/>
                  <a:pt x="2882005" y="743333"/>
                  <a:pt x="2879705" y="743519"/>
                </a:cubicBezTo>
                <a:cubicBezTo>
                  <a:pt x="2881011" y="747996"/>
                  <a:pt x="2880389" y="752722"/>
                  <a:pt x="2879146" y="754773"/>
                </a:cubicBezTo>
                <a:cubicBezTo>
                  <a:pt x="2878834" y="754027"/>
                  <a:pt x="2878524" y="753592"/>
                  <a:pt x="2878026" y="751975"/>
                </a:cubicBezTo>
                <a:lnTo>
                  <a:pt x="2877716" y="751975"/>
                </a:lnTo>
                <a:cubicBezTo>
                  <a:pt x="2877716" y="751975"/>
                  <a:pt x="2877902" y="751789"/>
                  <a:pt x="2877964" y="751665"/>
                </a:cubicBezTo>
                <a:cubicBezTo>
                  <a:pt x="2878088" y="751416"/>
                  <a:pt x="2878213" y="751229"/>
                  <a:pt x="2878337" y="751043"/>
                </a:cubicBezTo>
                <a:cubicBezTo>
                  <a:pt x="2878462" y="750856"/>
                  <a:pt x="2878399" y="750670"/>
                  <a:pt x="2878213" y="750545"/>
                </a:cubicBezTo>
                <a:cubicBezTo>
                  <a:pt x="2878026" y="750421"/>
                  <a:pt x="2877840" y="750483"/>
                  <a:pt x="2877716" y="750670"/>
                </a:cubicBezTo>
                <a:cubicBezTo>
                  <a:pt x="2877591" y="750856"/>
                  <a:pt x="2877467" y="751105"/>
                  <a:pt x="2877342" y="751354"/>
                </a:cubicBezTo>
                <a:cubicBezTo>
                  <a:pt x="2877342" y="751354"/>
                  <a:pt x="2877342" y="751416"/>
                  <a:pt x="2877342" y="751478"/>
                </a:cubicBezTo>
                <a:cubicBezTo>
                  <a:pt x="2877032" y="751478"/>
                  <a:pt x="2876409" y="751478"/>
                  <a:pt x="2876409" y="751478"/>
                </a:cubicBezTo>
                <a:cubicBezTo>
                  <a:pt x="2875912" y="745509"/>
                  <a:pt x="2878772" y="735561"/>
                  <a:pt x="2879767" y="729654"/>
                </a:cubicBezTo>
                <a:moveTo>
                  <a:pt x="2875850" y="772059"/>
                </a:moveTo>
                <a:cubicBezTo>
                  <a:pt x="2876472" y="771934"/>
                  <a:pt x="2876845" y="772121"/>
                  <a:pt x="2876970" y="772618"/>
                </a:cubicBezTo>
                <a:cubicBezTo>
                  <a:pt x="2875602" y="786360"/>
                  <a:pt x="2877404" y="798049"/>
                  <a:pt x="2875850" y="810609"/>
                </a:cubicBezTo>
                <a:cubicBezTo>
                  <a:pt x="2873674" y="797241"/>
                  <a:pt x="2873674" y="784183"/>
                  <a:pt x="2875850" y="772059"/>
                </a:cubicBezTo>
                <a:moveTo>
                  <a:pt x="2875850" y="818878"/>
                </a:moveTo>
                <a:cubicBezTo>
                  <a:pt x="2875663" y="819998"/>
                  <a:pt x="2875166" y="818568"/>
                  <a:pt x="2875291" y="817821"/>
                </a:cubicBezTo>
                <a:cubicBezTo>
                  <a:pt x="2875477" y="816702"/>
                  <a:pt x="2875974" y="818132"/>
                  <a:pt x="2875850" y="818878"/>
                </a:cubicBezTo>
                <a:moveTo>
                  <a:pt x="2875850" y="815521"/>
                </a:moveTo>
                <a:cubicBezTo>
                  <a:pt x="2874917" y="817137"/>
                  <a:pt x="2875415" y="812661"/>
                  <a:pt x="2875291" y="811666"/>
                </a:cubicBezTo>
                <a:cubicBezTo>
                  <a:pt x="2876223" y="810049"/>
                  <a:pt x="2875725" y="814464"/>
                  <a:pt x="2875850" y="815521"/>
                </a:cubicBezTo>
                <a:moveTo>
                  <a:pt x="2876409" y="831438"/>
                </a:moveTo>
                <a:cubicBezTo>
                  <a:pt x="2876409" y="831438"/>
                  <a:pt x="2876409" y="826215"/>
                  <a:pt x="2876907" y="826961"/>
                </a:cubicBezTo>
                <a:cubicBezTo>
                  <a:pt x="2877404" y="827645"/>
                  <a:pt x="2877778" y="832806"/>
                  <a:pt x="2878648" y="836412"/>
                </a:cubicBezTo>
                <a:cubicBezTo>
                  <a:pt x="2879518" y="840019"/>
                  <a:pt x="2878462" y="840703"/>
                  <a:pt x="2878275" y="841573"/>
                </a:cubicBezTo>
                <a:cubicBezTo>
                  <a:pt x="2878151" y="842444"/>
                  <a:pt x="2877404" y="840392"/>
                  <a:pt x="2877094" y="837096"/>
                </a:cubicBezTo>
                <a:cubicBezTo>
                  <a:pt x="2876721" y="833801"/>
                  <a:pt x="2876223" y="831936"/>
                  <a:pt x="2876409" y="831438"/>
                </a:cubicBezTo>
                <a:moveTo>
                  <a:pt x="2877591" y="844620"/>
                </a:moveTo>
                <a:cubicBezTo>
                  <a:pt x="2877591" y="844620"/>
                  <a:pt x="2878834" y="844433"/>
                  <a:pt x="2879643" y="846672"/>
                </a:cubicBezTo>
                <a:cubicBezTo>
                  <a:pt x="2880513" y="848910"/>
                  <a:pt x="2880203" y="850651"/>
                  <a:pt x="2879518" y="852206"/>
                </a:cubicBezTo>
                <a:cubicBezTo>
                  <a:pt x="2878834" y="853760"/>
                  <a:pt x="2877404" y="845490"/>
                  <a:pt x="2877591" y="844620"/>
                </a:cubicBezTo>
                <a:moveTo>
                  <a:pt x="2879954" y="855998"/>
                </a:moveTo>
                <a:cubicBezTo>
                  <a:pt x="2879954" y="855998"/>
                  <a:pt x="2881135" y="855314"/>
                  <a:pt x="2881820" y="856496"/>
                </a:cubicBezTo>
                <a:cubicBezTo>
                  <a:pt x="2882566" y="857739"/>
                  <a:pt x="2882192" y="859418"/>
                  <a:pt x="2881820" y="860102"/>
                </a:cubicBezTo>
                <a:cubicBezTo>
                  <a:pt x="2881508" y="860786"/>
                  <a:pt x="2880141" y="857180"/>
                  <a:pt x="2879954" y="855998"/>
                </a:cubicBezTo>
                <a:moveTo>
                  <a:pt x="2884244" y="870734"/>
                </a:moveTo>
                <a:cubicBezTo>
                  <a:pt x="2883063" y="868185"/>
                  <a:pt x="2883249" y="867315"/>
                  <a:pt x="2882005" y="864890"/>
                </a:cubicBezTo>
                <a:cubicBezTo>
                  <a:pt x="2882005" y="864890"/>
                  <a:pt x="2884244" y="866755"/>
                  <a:pt x="2885301" y="868496"/>
                </a:cubicBezTo>
                <a:cubicBezTo>
                  <a:pt x="2886358" y="870237"/>
                  <a:pt x="2886483" y="873159"/>
                  <a:pt x="2886483" y="874341"/>
                </a:cubicBezTo>
                <a:cubicBezTo>
                  <a:pt x="2886483" y="875522"/>
                  <a:pt x="2885488" y="873346"/>
                  <a:pt x="2884244" y="870734"/>
                </a:cubicBezTo>
                <a:moveTo>
                  <a:pt x="2981801" y="905927"/>
                </a:moveTo>
                <a:cubicBezTo>
                  <a:pt x="2980868" y="906176"/>
                  <a:pt x="2978692" y="907606"/>
                  <a:pt x="2979064" y="906176"/>
                </a:cubicBezTo>
                <a:lnTo>
                  <a:pt x="2979500" y="904745"/>
                </a:lnTo>
                <a:lnTo>
                  <a:pt x="2981427" y="903751"/>
                </a:lnTo>
                <a:lnTo>
                  <a:pt x="2984226" y="903875"/>
                </a:lnTo>
                <a:cubicBezTo>
                  <a:pt x="2983604" y="904248"/>
                  <a:pt x="2982671" y="905678"/>
                  <a:pt x="2981801" y="905927"/>
                </a:cubicBezTo>
                <a:moveTo>
                  <a:pt x="2989697" y="902631"/>
                </a:moveTo>
                <a:cubicBezTo>
                  <a:pt x="2989013" y="902631"/>
                  <a:pt x="2989199" y="901637"/>
                  <a:pt x="2989137" y="901015"/>
                </a:cubicBezTo>
                <a:cubicBezTo>
                  <a:pt x="2990070" y="900766"/>
                  <a:pt x="2990194" y="901388"/>
                  <a:pt x="2990257" y="902134"/>
                </a:cubicBezTo>
                <a:cubicBezTo>
                  <a:pt x="2989759" y="902010"/>
                  <a:pt x="2989697" y="902321"/>
                  <a:pt x="2989697" y="902631"/>
                </a:cubicBezTo>
                <a:moveTo>
                  <a:pt x="3002568" y="889823"/>
                </a:moveTo>
                <a:cubicBezTo>
                  <a:pt x="2999396" y="892870"/>
                  <a:pt x="2997780" y="899149"/>
                  <a:pt x="2993054" y="899896"/>
                </a:cubicBezTo>
                <a:cubicBezTo>
                  <a:pt x="2994112" y="898030"/>
                  <a:pt x="2996288" y="897222"/>
                  <a:pt x="2996971" y="894921"/>
                </a:cubicBezTo>
                <a:cubicBezTo>
                  <a:pt x="2996723" y="894051"/>
                  <a:pt x="2996288" y="895108"/>
                  <a:pt x="2995293" y="894921"/>
                </a:cubicBezTo>
                <a:cubicBezTo>
                  <a:pt x="2997283" y="890693"/>
                  <a:pt x="2999396" y="896227"/>
                  <a:pt x="3000329" y="888704"/>
                </a:cubicBezTo>
                <a:cubicBezTo>
                  <a:pt x="3001697" y="888952"/>
                  <a:pt x="3001511" y="887709"/>
                  <a:pt x="3003127" y="888206"/>
                </a:cubicBezTo>
                <a:cubicBezTo>
                  <a:pt x="3003438" y="886403"/>
                  <a:pt x="3002070" y="886465"/>
                  <a:pt x="3003127" y="885346"/>
                </a:cubicBezTo>
                <a:cubicBezTo>
                  <a:pt x="3004495" y="884662"/>
                  <a:pt x="3005427" y="887025"/>
                  <a:pt x="3005925" y="885346"/>
                </a:cubicBezTo>
                <a:cubicBezTo>
                  <a:pt x="3007106" y="887709"/>
                  <a:pt x="3004060" y="888393"/>
                  <a:pt x="3002568" y="889823"/>
                </a:cubicBezTo>
                <a:moveTo>
                  <a:pt x="3011459" y="902631"/>
                </a:moveTo>
                <a:cubicBezTo>
                  <a:pt x="3012268" y="901201"/>
                  <a:pt x="3012765" y="899522"/>
                  <a:pt x="3014816" y="899274"/>
                </a:cubicBezTo>
                <a:cubicBezTo>
                  <a:pt x="3014195" y="900890"/>
                  <a:pt x="3013635" y="902631"/>
                  <a:pt x="3011459" y="902631"/>
                </a:cubicBezTo>
                <a:moveTo>
                  <a:pt x="3024330" y="870299"/>
                </a:moveTo>
                <a:cubicBezTo>
                  <a:pt x="3023397" y="869118"/>
                  <a:pt x="3025325" y="866071"/>
                  <a:pt x="3027128" y="865760"/>
                </a:cubicBezTo>
                <a:cubicBezTo>
                  <a:pt x="3027066" y="868123"/>
                  <a:pt x="3025076" y="868620"/>
                  <a:pt x="3024330" y="870299"/>
                </a:cubicBezTo>
                <a:moveTo>
                  <a:pt x="3026009" y="854630"/>
                </a:moveTo>
                <a:cubicBezTo>
                  <a:pt x="3027874" y="847045"/>
                  <a:pt x="3034527" y="842817"/>
                  <a:pt x="3037201" y="836226"/>
                </a:cubicBezTo>
                <a:cubicBezTo>
                  <a:pt x="3037636" y="835169"/>
                  <a:pt x="3037636" y="834423"/>
                  <a:pt x="3038506" y="834547"/>
                </a:cubicBezTo>
                <a:cubicBezTo>
                  <a:pt x="3038631" y="834920"/>
                  <a:pt x="3038693" y="835293"/>
                  <a:pt x="3038506" y="835542"/>
                </a:cubicBezTo>
                <a:cubicBezTo>
                  <a:pt x="3038444" y="835666"/>
                  <a:pt x="3038506" y="835791"/>
                  <a:pt x="3038506" y="835915"/>
                </a:cubicBezTo>
                <a:cubicBezTo>
                  <a:pt x="3037387" y="839210"/>
                  <a:pt x="3037139" y="846610"/>
                  <a:pt x="3032661" y="845863"/>
                </a:cubicBezTo>
                <a:cubicBezTo>
                  <a:pt x="3032040" y="848724"/>
                  <a:pt x="3029864" y="850091"/>
                  <a:pt x="3029864" y="853636"/>
                </a:cubicBezTo>
                <a:cubicBezTo>
                  <a:pt x="3027563" y="853014"/>
                  <a:pt x="3027687" y="854817"/>
                  <a:pt x="3025946" y="854755"/>
                </a:cubicBezTo>
                <a:moveTo>
                  <a:pt x="3028806" y="861905"/>
                </a:moveTo>
                <a:cubicBezTo>
                  <a:pt x="3028558" y="860040"/>
                  <a:pt x="3030485" y="860226"/>
                  <a:pt x="3031605" y="859169"/>
                </a:cubicBezTo>
                <a:lnTo>
                  <a:pt x="3031605" y="859169"/>
                </a:lnTo>
                <a:cubicBezTo>
                  <a:pt x="3031605" y="859169"/>
                  <a:pt x="3031853" y="859232"/>
                  <a:pt x="3031853" y="859232"/>
                </a:cubicBezTo>
                <a:cubicBezTo>
                  <a:pt x="3031293" y="859605"/>
                  <a:pt x="3030423" y="860351"/>
                  <a:pt x="3028868" y="861905"/>
                </a:cubicBezTo>
                <a:moveTo>
                  <a:pt x="3032102" y="857988"/>
                </a:moveTo>
                <a:lnTo>
                  <a:pt x="3032102" y="857988"/>
                </a:lnTo>
                <a:cubicBezTo>
                  <a:pt x="3032102" y="857988"/>
                  <a:pt x="3032102" y="857988"/>
                  <a:pt x="3032102" y="857988"/>
                </a:cubicBezTo>
                <a:lnTo>
                  <a:pt x="3032102" y="857988"/>
                </a:lnTo>
                <a:cubicBezTo>
                  <a:pt x="3032786" y="854444"/>
                  <a:pt x="3035211" y="852579"/>
                  <a:pt x="3037139" y="850154"/>
                </a:cubicBezTo>
                <a:lnTo>
                  <a:pt x="3037139" y="850154"/>
                </a:lnTo>
                <a:cubicBezTo>
                  <a:pt x="3035895" y="853263"/>
                  <a:pt x="3034154" y="855750"/>
                  <a:pt x="3032102" y="857926"/>
                </a:cubicBezTo>
                <a:moveTo>
                  <a:pt x="3037387" y="848910"/>
                </a:moveTo>
                <a:cubicBezTo>
                  <a:pt x="3037387" y="848910"/>
                  <a:pt x="3037511" y="848786"/>
                  <a:pt x="3037573" y="848661"/>
                </a:cubicBezTo>
                <a:cubicBezTo>
                  <a:pt x="3037573" y="848848"/>
                  <a:pt x="3037636" y="848972"/>
                  <a:pt x="3037698" y="849034"/>
                </a:cubicBezTo>
                <a:cubicBezTo>
                  <a:pt x="3037573" y="849034"/>
                  <a:pt x="3037511" y="848910"/>
                  <a:pt x="3037387" y="848848"/>
                </a:cubicBezTo>
                <a:moveTo>
                  <a:pt x="3038257" y="849097"/>
                </a:moveTo>
                <a:cubicBezTo>
                  <a:pt x="3037947" y="848724"/>
                  <a:pt x="3037760" y="848537"/>
                  <a:pt x="3037698" y="848537"/>
                </a:cubicBezTo>
                <a:cubicBezTo>
                  <a:pt x="3038257" y="847853"/>
                  <a:pt x="3039128" y="846485"/>
                  <a:pt x="3040496" y="843998"/>
                </a:cubicBezTo>
                <a:cubicBezTo>
                  <a:pt x="3041428" y="845179"/>
                  <a:pt x="3038693" y="847418"/>
                  <a:pt x="3038257" y="849097"/>
                </a:cubicBezTo>
                <a:moveTo>
                  <a:pt x="3039377" y="835728"/>
                </a:moveTo>
                <a:lnTo>
                  <a:pt x="3039190" y="835728"/>
                </a:lnTo>
                <a:cubicBezTo>
                  <a:pt x="3039439" y="835231"/>
                  <a:pt x="3039377" y="834609"/>
                  <a:pt x="3039003" y="833863"/>
                </a:cubicBezTo>
                <a:lnTo>
                  <a:pt x="3039377" y="833987"/>
                </a:lnTo>
                <a:cubicBezTo>
                  <a:pt x="3040185" y="833987"/>
                  <a:pt x="3042175" y="832433"/>
                  <a:pt x="3040496" y="831811"/>
                </a:cubicBezTo>
                <a:cubicBezTo>
                  <a:pt x="3040558" y="831127"/>
                  <a:pt x="3041366" y="831190"/>
                  <a:pt x="3042175" y="831252"/>
                </a:cubicBezTo>
                <a:cubicBezTo>
                  <a:pt x="3041988" y="830443"/>
                  <a:pt x="3041366" y="830133"/>
                  <a:pt x="3041615" y="829013"/>
                </a:cubicBezTo>
                <a:lnTo>
                  <a:pt x="3043294" y="829013"/>
                </a:lnTo>
                <a:cubicBezTo>
                  <a:pt x="3044040" y="824723"/>
                  <a:pt x="3044911" y="820557"/>
                  <a:pt x="3047771" y="818381"/>
                </a:cubicBezTo>
                <a:cubicBezTo>
                  <a:pt x="3048392" y="821614"/>
                  <a:pt x="3045781" y="821552"/>
                  <a:pt x="3044973" y="823355"/>
                </a:cubicBezTo>
                <a:cubicBezTo>
                  <a:pt x="3044600" y="824910"/>
                  <a:pt x="3046154" y="824474"/>
                  <a:pt x="3046651" y="825096"/>
                </a:cubicBezTo>
                <a:cubicBezTo>
                  <a:pt x="3045159" y="829511"/>
                  <a:pt x="3042921" y="833304"/>
                  <a:pt x="3039377" y="835728"/>
                </a:cubicBezTo>
                <a:moveTo>
                  <a:pt x="3046962" y="812225"/>
                </a:moveTo>
                <a:cubicBezTo>
                  <a:pt x="3047708" y="811106"/>
                  <a:pt x="3049076" y="810360"/>
                  <a:pt x="3049450" y="810236"/>
                </a:cubicBezTo>
                <a:cubicBezTo>
                  <a:pt x="3048641" y="812101"/>
                  <a:pt x="3047957" y="813282"/>
                  <a:pt x="3047459" y="813531"/>
                </a:cubicBezTo>
                <a:cubicBezTo>
                  <a:pt x="3046962" y="813780"/>
                  <a:pt x="3046030" y="813531"/>
                  <a:pt x="3046962" y="812225"/>
                </a:cubicBezTo>
                <a:moveTo>
                  <a:pt x="3046651" y="837345"/>
                </a:moveTo>
                <a:cubicBezTo>
                  <a:pt x="3045905" y="838340"/>
                  <a:pt x="3043978" y="838091"/>
                  <a:pt x="3043853" y="839646"/>
                </a:cubicBezTo>
                <a:cubicBezTo>
                  <a:pt x="3043481" y="836475"/>
                  <a:pt x="3047522" y="832806"/>
                  <a:pt x="3050009" y="830630"/>
                </a:cubicBezTo>
                <a:cubicBezTo>
                  <a:pt x="3049636" y="833304"/>
                  <a:pt x="3045905" y="835542"/>
                  <a:pt x="3046651" y="837345"/>
                </a:cubicBezTo>
                <a:moveTo>
                  <a:pt x="3047771" y="700057"/>
                </a:moveTo>
                <a:cubicBezTo>
                  <a:pt x="3048082" y="706772"/>
                  <a:pt x="3043294" y="711809"/>
                  <a:pt x="3041615" y="717343"/>
                </a:cubicBezTo>
                <a:cubicBezTo>
                  <a:pt x="3041118" y="718897"/>
                  <a:pt x="3041428" y="721633"/>
                  <a:pt x="3041056" y="722876"/>
                </a:cubicBezTo>
                <a:cubicBezTo>
                  <a:pt x="3037325" y="735996"/>
                  <a:pt x="3028993" y="745944"/>
                  <a:pt x="3024889" y="759250"/>
                </a:cubicBezTo>
                <a:cubicBezTo>
                  <a:pt x="3023646" y="759872"/>
                  <a:pt x="3023024" y="761116"/>
                  <a:pt x="3021532" y="761489"/>
                </a:cubicBezTo>
                <a:cubicBezTo>
                  <a:pt x="3017428" y="770567"/>
                  <a:pt x="3014381" y="780764"/>
                  <a:pt x="3007604" y="787168"/>
                </a:cubicBezTo>
                <a:cubicBezTo>
                  <a:pt x="3006485" y="792702"/>
                  <a:pt x="3001759" y="794754"/>
                  <a:pt x="3000889" y="800536"/>
                </a:cubicBezTo>
                <a:cubicBezTo>
                  <a:pt x="2994485" y="807127"/>
                  <a:pt x="2991624" y="817262"/>
                  <a:pt x="2984723" y="823355"/>
                </a:cubicBezTo>
                <a:cubicBezTo>
                  <a:pt x="2982360" y="830008"/>
                  <a:pt x="2977324" y="835542"/>
                  <a:pt x="2972971" y="841822"/>
                </a:cubicBezTo>
                <a:cubicBezTo>
                  <a:pt x="2966691" y="850838"/>
                  <a:pt x="2960163" y="860724"/>
                  <a:pt x="2952888" y="867999"/>
                </a:cubicBezTo>
                <a:cubicBezTo>
                  <a:pt x="2949406" y="871543"/>
                  <a:pt x="2943624" y="875895"/>
                  <a:pt x="2938401" y="879750"/>
                </a:cubicBezTo>
                <a:cubicBezTo>
                  <a:pt x="2932929" y="883854"/>
                  <a:pt x="2927644" y="889574"/>
                  <a:pt x="2922235" y="890382"/>
                </a:cubicBezTo>
                <a:cubicBezTo>
                  <a:pt x="2913716" y="891750"/>
                  <a:pt x="2904576" y="886590"/>
                  <a:pt x="2895995" y="884849"/>
                </a:cubicBezTo>
                <a:cubicBezTo>
                  <a:pt x="2886918" y="865512"/>
                  <a:pt x="2883871" y="842941"/>
                  <a:pt x="2882627" y="816702"/>
                </a:cubicBezTo>
                <a:cubicBezTo>
                  <a:pt x="2882317" y="809427"/>
                  <a:pt x="2882317" y="801780"/>
                  <a:pt x="2882627" y="794380"/>
                </a:cubicBezTo>
                <a:cubicBezTo>
                  <a:pt x="2883187" y="780142"/>
                  <a:pt x="2883498" y="766463"/>
                  <a:pt x="2885985" y="753654"/>
                </a:cubicBezTo>
                <a:cubicBezTo>
                  <a:pt x="2892327" y="720514"/>
                  <a:pt x="2896679" y="686689"/>
                  <a:pt x="2905509" y="657714"/>
                </a:cubicBezTo>
                <a:cubicBezTo>
                  <a:pt x="2905633" y="656284"/>
                  <a:pt x="2904265" y="656347"/>
                  <a:pt x="2903830" y="655414"/>
                </a:cubicBezTo>
                <a:cubicBezTo>
                  <a:pt x="2905260" y="653673"/>
                  <a:pt x="2904265" y="649569"/>
                  <a:pt x="2907747" y="649880"/>
                </a:cubicBezTo>
                <a:cubicBezTo>
                  <a:pt x="2908058" y="648077"/>
                  <a:pt x="2906504" y="647642"/>
                  <a:pt x="2907747" y="646523"/>
                </a:cubicBezTo>
                <a:cubicBezTo>
                  <a:pt x="2910731" y="643165"/>
                  <a:pt x="2910297" y="638688"/>
                  <a:pt x="2911664" y="634149"/>
                </a:cubicBezTo>
                <a:cubicBezTo>
                  <a:pt x="2912161" y="632595"/>
                  <a:pt x="2913219" y="631351"/>
                  <a:pt x="2913903" y="629735"/>
                </a:cubicBezTo>
                <a:cubicBezTo>
                  <a:pt x="2918069" y="619973"/>
                  <a:pt x="2921115" y="610833"/>
                  <a:pt x="2924535" y="601257"/>
                </a:cubicBezTo>
                <a:lnTo>
                  <a:pt x="2924535" y="601257"/>
                </a:lnTo>
                <a:cubicBezTo>
                  <a:pt x="2925157" y="600014"/>
                  <a:pt x="2925779" y="598708"/>
                  <a:pt x="2926151" y="597278"/>
                </a:cubicBezTo>
                <a:lnTo>
                  <a:pt x="2926214" y="597278"/>
                </a:lnTo>
                <a:cubicBezTo>
                  <a:pt x="2930504" y="586210"/>
                  <a:pt x="2935851" y="576076"/>
                  <a:pt x="2940141" y="564946"/>
                </a:cubicBezTo>
                <a:lnTo>
                  <a:pt x="2939955" y="564946"/>
                </a:lnTo>
                <a:cubicBezTo>
                  <a:pt x="2941758" y="562521"/>
                  <a:pt x="2942877" y="560345"/>
                  <a:pt x="2943250" y="558231"/>
                </a:cubicBezTo>
                <a:cubicBezTo>
                  <a:pt x="2943748" y="557609"/>
                  <a:pt x="2943935" y="557111"/>
                  <a:pt x="2944121" y="556552"/>
                </a:cubicBezTo>
                <a:cubicBezTo>
                  <a:pt x="2944121" y="556552"/>
                  <a:pt x="2944121" y="556552"/>
                  <a:pt x="2944121" y="556490"/>
                </a:cubicBezTo>
                <a:cubicBezTo>
                  <a:pt x="2946049" y="554811"/>
                  <a:pt x="2946981" y="552013"/>
                  <a:pt x="2947913" y="549401"/>
                </a:cubicBezTo>
                <a:lnTo>
                  <a:pt x="2947913" y="549401"/>
                </a:lnTo>
                <a:cubicBezTo>
                  <a:pt x="2948474" y="548842"/>
                  <a:pt x="2948784" y="548220"/>
                  <a:pt x="2948971" y="547785"/>
                </a:cubicBezTo>
                <a:lnTo>
                  <a:pt x="2948971" y="547785"/>
                </a:lnTo>
                <a:cubicBezTo>
                  <a:pt x="2949282" y="547350"/>
                  <a:pt x="2949468" y="546914"/>
                  <a:pt x="2949592" y="546479"/>
                </a:cubicBezTo>
                <a:cubicBezTo>
                  <a:pt x="2949592" y="546355"/>
                  <a:pt x="2949592" y="546293"/>
                  <a:pt x="2949530" y="546168"/>
                </a:cubicBezTo>
                <a:cubicBezTo>
                  <a:pt x="2951084" y="544054"/>
                  <a:pt x="2952266" y="541691"/>
                  <a:pt x="2953385" y="539453"/>
                </a:cubicBezTo>
                <a:cubicBezTo>
                  <a:pt x="2954318" y="537525"/>
                  <a:pt x="2955313" y="535598"/>
                  <a:pt x="2956494" y="533795"/>
                </a:cubicBezTo>
                <a:cubicBezTo>
                  <a:pt x="2956681" y="533546"/>
                  <a:pt x="2956618" y="533235"/>
                  <a:pt x="2956308" y="533049"/>
                </a:cubicBezTo>
                <a:cubicBezTo>
                  <a:pt x="2956059" y="532862"/>
                  <a:pt x="2955748" y="532924"/>
                  <a:pt x="2955562" y="533235"/>
                </a:cubicBezTo>
                <a:cubicBezTo>
                  <a:pt x="2954380" y="535038"/>
                  <a:pt x="2953385" y="537090"/>
                  <a:pt x="2952391" y="539018"/>
                </a:cubicBezTo>
                <a:cubicBezTo>
                  <a:pt x="2951271" y="541256"/>
                  <a:pt x="2950090" y="543619"/>
                  <a:pt x="2948598" y="545671"/>
                </a:cubicBezTo>
                <a:cubicBezTo>
                  <a:pt x="2948598" y="545671"/>
                  <a:pt x="2948536" y="545671"/>
                  <a:pt x="2948474" y="545671"/>
                </a:cubicBezTo>
                <a:cubicBezTo>
                  <a:pt x="2948287" y="545546"/>
                  <a:pt x="2948162" y="545422"/>
                  <a:pt x="2947976" y="545360"/>
                </a:cubicBezTo>
                <a:cubicBezTo>
                  <a:pt x="2950090" y="538769"/>
                  <a:pt x="2954131" y="533049"/>
                  <a:pt x="2956805" y="527639"/>
                </a:cubicBezTo>
                <a:cubicBezTo>
                  <a:pt x="2959976" y="521422"/>
                  <a:pt x="2963210" y="516385"/>
                  <a:pt x="2966318" y="510976"/>
                </a:cubicBezTo>
                <a:lnTo>
                  <a:pt x="2966194" y="510665"/>
                </a:lnTo>
                <a:cubicBezTo>
                  <a:pt x="2966194" y="510665"/>
                  <a:pt x="2966691" y="510976"/>
                  <a:pt x="2966940" y="511100"/>
                </a:cubicBezTo>
                <a:cubicBezTo>
                  <a:pt x="2966629" y="512468"/>
                  <a:pt x="2965821" y="513774"/>
                  <a:pt x="2965074" y="514893"/>
                </a:cubicBezTo>
                <a:cubicBezTo>
                  <a:pt x="2964951" y="515079"/>
                  <a:pt x="2965012" y="515390"/>
                  <a:pt x="2965199" y="515515"/>
                </a:cubicBezTo>
                <a:cubicBezTo>
                  <a:pt x="2965261" y="515515"/>
                  <a:pt x="2965386" y="515577"/>
                  <a:pt x="2965448" y="515577"/>
                </a:cubicBezTo>
                <a:cubicBezTo>
                  <a:pt x="2965635" y="515577"/>
                  <a:pt x="2965759" y="515515"/>
                  <a:pt x="2965821" y="515390"/>
                </a:cubicBezTo>
                <a:cubicBezTo>
                  <a:pt x="2966629" y="514147"/>
                  <a:pt x="2967499" y="512779"/>
                  <a:pt x="2967811" y="511224"/>
                </a:cubicBezTo>
                <a:cubicBezTo>
                  <a:pt x="2969054" y="510230"/>
                  <a:pt x="2969614" y="508551"/>
                  <a:pt x="2970111" y="507121"/>
                </a:cubicBezTo>
                <a:lnTo>
                  <a:pt x="2970360" y="506437"/>
                </a:lnTo>
                <a:cubicBezTo>
                  <a:pt x="2970360" y="506437"/>
                  <a:pt x="2970360" y="506437"/>
                  <a:pt x="2970360" y="506437"/>
                </a:cubicBezTo>
                <a:cubicBezTo>
                  <a:pt x="2972163" y="504944"/>
                  <a:pt x="2973220" y="502830"/>
                  <a:pt x="2974215" y="500779"/>
                </a:cubicBezTo>
                <a:cubicBezTo>
                  <a:pt x="2974401" y="500468"/>
                  <a:pt x="2974588" y="500095"/>
                  <a:pt x="2974712" y="499784"/>
                </a:cubicBezTo>
                <a:cubicBezTo>
                  <a:pt x="2974837" y="499597"/>
                  <a:pt x="2974712" y="499349"/>
                  <a:pt x="2974525" y="499224"/>
                </a:cubicBezTo>
                <a:cubicBezTo>
                  <a:pt x="2974339" y="499100"/>
                  <a:pt x="2974091" y="499224"/>
                  <a:pt x="2973966" y="499411"/>
                </a:cubicBezTo>
                <a:cubicBezTo>
                  <a:pt x="2973779" y="499722"/>
                  <a:pt x="2973655" y="500095"/>
                  <a:pt x="2973469" y="500406"/>
                </a:cubicBezTo>
                <a:cubicBezTo>
                  <a:pt x="2972474" y="502395"/>
                  <a:pt x="2971417" y="504447"/>
                  <a:pt x="2969738" y="505877"/>
                </a:cubicBezTo>
                <a:lnTo>
                  <a:pt x="2969614" y="505442"/>
                </a:lnTo>
                <a:cubicBezTo>
                  <a:pt x="2975458" y="493566"/>
                  <a:pt x="2981552" y="482063"/>
                  <a:pt x="2989697" y="472550"/>
                </a:cubicBezTo>
                <a:lnTo>
                  <a:pt x="2990008" y="472301"/>
                </a:lnTo>
                <a:cubicBezTo>
                  <a:pt x="2990008" y="472301"/>
                  <a:pt x="2990008" y="472301"/>
                  <a:pt x="2990008" y="472301"/>
                </a:cubicBezTo>
                <a:cubicBezTo>
                  <a:pt x="2989822" y="473421"/>
                  <a:pt x="2989262" y="474353"/>
                  <a:pt x="2988578" y="475348"/>
                </a:cubicBezTo>
                <a:cubicBezTo>
                  <a:pt x="2988080" y="476094"/>
                  <a:pt x="2987583" y="476840"/>
                  <a:pt x="2987272" y="477649"/>
                </a:cubicBezTo>
                <a:cubicBezTo>
                  <a:pt x="2987210" y="477835"/>
                  <a:pt x="2987272" y="478084"/>
                  <a:pt x="2987521" y="478208"/>
                </a:cubicBezTo>
                <a:cubicBezTo>
                  <a:pt x="2987521" y="478208"/>
                  <a:pt x="2987645" y="478208"/>
                  <a:pt x="2987645" y="478208"/>
                </a:cubicBezTo>
                <a:cubicBezTo>
                  <a:pt x="2987832" y="478208"/>
                  <a:pt x="2987956" y="478084"/>
                  <a:pt x="2988018" y="477959"/>
                </a:cubicBezTo>
                <a:cubicBezTo>
                  <a:pt x="2988329" y="477213"/>
                  <a:pt x="2988764" y="476529"/>
                  <a:pt x="2989199" y="475845"/>
                </a:cubicBezTo>
                <a:cubicBezTo>
                  <a:pt x="2989883" y="474851"/>
                  <a:pt x="2990506" y="473731"/>
                  <a:pt x="2990754" y="472488"/>
                </a:cubicBezTo>
                <a:cubicBezTo>
                  <a:pt x="2990754" y="472488"/>
                  <a:pt x="2990754" y="472488"/>
                  <a:pt x="2990754" y="472488"/>
                </a:cubicBezTo>
                <a:cubicBezTo>
                  <a:pt x="2991252" y="472177"/>
                  <a:pt x="2991624" y="471928"/>
                  <a:pt x="2991935" y="471617"/>
                </a:cubicBezTo>
                <a:lnTo>
                  <a:pt x="2992246" y="471369"/>
                </a:lnTo>
                <a:cubicBezTo>
                  <a:pt x="2992246" y="471369"/>
                  <a:pt x="2992619" y="470685"/>
                  <a:pt x="2992370" y="470436"/>
                </a:cubicBezTo>
                <a:cubicBezTo>
                  <a:pt x="2992122" y="470125"/>
                  <a:pt x="2991687" y="470063"/>
                  <a:pt x="2991438" y="470312"/>
                </a:cubicBezTo>
                <a:lnTo>
                  <a:pt x="2991127" y="470560"/>
                </a:lnTo>
                <a:cubicBezTo>
                  <a:pt x="2991127" y="470560"/>
                  <a:pt x="2990878" y="470747"/>
                  <a:pt x="2990691" y="470871"/>
                </a:cubicBezTo>
                <a:lnTo>
                  <a:pt x="2990691" y="470871"/>
                </a:lnTo>
                <a:cubicBezTo>
                  <a:pt x="2993179" y="465586"/>
                  <a:pt x="2996599" y="460861"/>
                  <a:pt x="2999086" y="456881"/>
                </a:cubicBezTo>
                <a:cubicBezTo>
                  <a:pt x="3002257" y="451845"/>
                  <a:pt x="3004433" y="447244"/>
                  <a:pt x="3007480" y="442954"/>
                </a:cubicBezTo>
                <a:cubicBezTo>
                  <a:pt x="3011584" y="437171"/>
                  <a:pt x="3016123" y="431699"/>
                  <a:pt x="3020288" y="426228"/>
                </a:cubicBezTo>
                <a:cubicBezTo>
                  <a:pt x="3028868" y="415098"/>
                  <a:pt x="3037014" y="403471"/>
                  <a:pt x="3047087" y="393833"/>
                </a:cubicBezTo>
                <a:cubicBezTo>
                  <a:pt x="3048517" y="395388"/>
                  <a:pt x="3051501" y="396507"/>
                  <a:pt x="3049884" y="399492"/>
                </a:cubicBezTo>
                <a:cubicBezTo>
                  <a:pt x="3054423" y="403906"/>
                  <a:pt x="3061449" y="405647"/>
                  <a:pt x="3066611" y="410124"/>
                </a:cubicBezTo>
                <a:cubicBezTo>
                  <a:pt x="3067605" y="410932"/>
                  <a:pt x="3068413" y="413108"/>
                  <a:pt x="3069968" y="414538"/>
                </a:cubicBezTo>
                <a:cubicBezTo>
                  <a:pt x="3071398" y="415906"/>
                  <a:pt x="3073761" y="416652"/>
                  <a:pt x="3075004" y="417896"/>
                </a:cubicBezTo>
                <a:cubicBezTo>
                  <a:pt x="3077927" y="420818"/>
                  <a:pt x="3078486" y="423803"/>
                  <a:pt x="3080601" y="428528"/>
                </a:cubicBezTo>
                <a:cubicBezTo>
                  <a:pt x="3082714" y="433316"/>
                  <a:pt x="3084455" y="436860"/>
                  <a:pt x="3086197" y="441959"/>
                </a:cubicBezTo>
                <a:cubicBezTo>
                  <a:pt x="3087627" y="446062"/>
                  <a:pt x="3087751" y="447928"/>
                  <a:pt x="3088435" y="451472"/>
                </a:cubicBezTo>
                <a:cubicBezTo>
                  <a:pt x="3089306" y="455886"/>
                  <a:pt x="3091544" y="459306"/>
                  <a:pt x="3092352" y="463161"/>
                </a:cubicBezTo>
                <a:cubicBezTo>
                  <a:pt x="3093720" y="469876"/>
                  <a:pt x="3093471" y="478084"/>
                  <a:pt x="3094030" y="482747"/>
                </a:cubicBezTo>
                <a:cubicBezTo>
                  <a:pt x="3095088" y="491701"/>
                  <a:pt x="3097264" y="501463"/>
                  <a:pt x="3096269" y="507307"/>
                </a:cubicBezTo>
                <a:cubicBezTo>
                  <a:pt x="3096020" y="508737"/>
                  <a:pt x="3094715" y="509421"/>
                  <a:pt x="3094590" y="510665"/>
                </a:cubicBezTo>
                <a:cubicBezTo>
                  <a:pt x="3094030" y="515950"/>
                  <a:pt x="3096891" y="521048"/>
                  <a:pt x="3093471" y="523971"/>
                </a:cubicBezTo>
                <a:cubicBezTo>
                  <a:pt x="3093907" y="531992"/>
                  <a:pt x="3092849" y="540137"/>
                  <a:pt x="3091792" y="547971"/>
                </a:cubicBezTo>
                <a:cubicBezTo>
                  <a:pt x="3090673" y="556365"/>
                  <a:pt x="3090798" y="564759"/>
                  <a:pt x="3088435" y="572531"/>
                </a:cubicBezTo>
                <a:cubicBezTo>
                  <a:pt x="3087813" y="574583"/>
                  <a:pt x="3086134" y="576138"/>
                  <a:pt x="3085636" y="578190"/>
                </a:cubicBezTo>
                <a:cubicBezTo>
                  <a:pt x="3084953" y="580801"/>
                  <a:pt x="3085512" y="583350"/>
                  <a:pt x="3085077" y="585962"/>
                </a:cubicBezTo>
                <a:cubicBezTo>
                  <a:pt x="3084207" y="590936"/>
                  <a:pt x="3082777" y="596283"/>
                  <a:pt x="3081719" y="601009"/>
                </a:cubicBezTo>
                <a:cubicBezTo>
                  <a:pt x="3078176" y="617237"/>
                  <a:pt x="3074755" y="631165"/>
                  <a:pt x="3071087" y="644595"/>
                </a:cubicBezTo>
                <a:cubicBezTo>
                  <a:pt x="3069844" y="646025"/>
                  <a:pt x="3069844" y="642792"/>
                  <a:pt x="3068290" y="644595"/>
                </a:cubicBezTo>
                <a:cubicBezTo>
                  <a:pt x="3061823" y="663559"/>
                  <a:pt x="3056164" y="683394"/>
                  <a:pt x="3047646" y="700430"/>
                </a:cubicBezTo>
                <a:moveTo>
                  <a:pt x="3059895" y="788971"/>
                </a:moveTo>
                <a:cubicBezTo>
                  <a:pt x="3058901" y="790774"/>
                  <a:pt x="3057968" y="792453"/>
                  <a:pt x="3057594" y="792453"/>
                </a:cubicBezTo>
                <a:cubicBezTo>
                  <a:pt x="3057222" y="792453"/>
                  <a:pt x="3056040" y="793510"/>
                  <a:pt x="3057222" y="791147"/>
                </a:cubicBezTo>
                <a:cubicBezTo>
                  <a:pt x="3058341" y="788847"/>
                  <a:pt x="3060828" y="785054"/>
                  <a:pt x="3061574" y="784681"/>
                </a:cubicBezTo>
                <a:cubicBezTo>
                  <a:pt x="3062195" y="784370"/>
                  <a:pt x="3060952" y="787168"/>
                  <a:pt x="3059895" y="788971"/>
                </a:cubicBezTo>
                <a:moveTo>
                  <a:pt x="3053802" y="805386"/>
                </a:moveTo>
                <a:cubicBezTo>
                  <a:pt x="3055232" y="802526"/>
                  <a:pt x="3055605" y="802028"/>
                  <a:pt x="3056227" y="800847"/>
                </a:cubicBezTo>
                <a:cubicBezTo>
                  <a:pt x="3056911" y="799666"/>
                  <a:pt x="3057532" y="797987"/>
                  <a:pt x="3057906" y="797489"/>
                </a:cubicBezTo>
                <a:cubicBezTo>
                  <a:pt x="3058278" y="796992"/>
                  <a:pt x="3059087" y="793883"/>
                  <a:pt x="3059460" y="795189"/>
                </a:cubicBezTo>
                <a:cubicBezTo>
                  <a:pt x="3059833" y="796432"/>
                  <a:pt x="3059833" y="797614"/>
                  <a:pt x="3060268" y="797116"/>
                </a:cubicBezTo>
                <a:cubicBezTo>
                  <a:pt x="3060641" y="796557"/>
                  <a:pt x="3062444" y="794380"/>
                  <a:pt x="3062444" y="794380"/>
                </a:cubicBezTo>
                <a:cubicBezTo>
                  <a:pt x="3062072" y="795686"/>
                  <a:pt x="3062320" y="796868"/>
                  <a:pt x="3061512" y="797489"/>
                </a:cubicBezTo>
                <a:cubicBezTo>
                  <a:pt x="3060766" y="798111"/>
                  <a:pt x="3060268" y="798546"/>
                  <a:pt x="3060144" y="799292"/>
                </a:cubicBezTo>
                <a:cubicBezTo>
                  <a:pt x="3059957" y="800101"/>
                  <a:pt x="3058963" y="801220"/>
                  <a:pt x="3058963" y="801220"/>
                </a:cubicBezTo>
                <a:cubicBezTo>
                  <a:pt x="3058963" y="801220"/>
                  <a:pt x="3058030" y="800971"/>
                  <a:pt x="3058278" y="799914"/>
                </a:cubicBezTo>
                <a:cubicBezTo>
                  <a:pt x="3058403" y="799603"/>
                  <a:pt x="3058527" y="799230"/>
                  <a:pt x="3058589" y="798919"/>
                </a:cubicBezTo>
                <a:cubicBezTo>
                  <a:pt x="3057284" y="800971"/>
                  <a:pt x="3057035" y="801780"/>
                  <a:pt x="3056227" y="803458"/>
                </a:cubicBezTo>
                <a:cubicBezTo>
                  <a:pt x="3055481" y="805137"/>
                  <a:pt x="3054175" y="806940"/>
                  <a:pt x="3053926" y="807562"/>
                </a:cubicBezTo>
                <a:cubicBezTo>
                  <a:pt x="3053677" y="808184"/>
                  <a:pt x="3052372" y="808184"/>
                  <a:pt x="3053802" y="805386"/>
                </a:cubicBezTo>
                <a:moveTo>
                  <a:pt x="3056102" y="820557"/>
                </a:moveTo>
                <a:cubicBezTo>
                  <a:pt x="3054423" y="819935"/>
                  <a:pt x="3056476" y="818443"/>
                  <a:pt x="3056662" y="817821"/>
                </a:cubicBezTo>
                <a:cubicBezTo>
                  <a:pt x="3058155" y="818319"/>
                  <a:pt x="3056102" y="819749"/>
                  <a:pt x="3056102" y="820557"/>
                </a:cubicBezTo>
                <a:moveTo>
                  <a:pt x="3059149" y="814899"/>
                </a:moveTo>
                <a:cubicBezTo>
                  <a:pt x="3058901" y="815645"/>
                  <a:pt x="3058341" y="816267"/>
                  <a:pt x="3057968" y="816702"/>
                </a:cubicBezTo>
                <a:cubicBezTo>
                  <a:pt x="3057594" y="817075"/>
                  <a:pt x="3056662" y="816702"/>
                  <a:pt x="3057097" y="815272"/>
                </a:cubicBezTo>
                <a:cubicBezTo>
                  <a:pt x="3057471" y="813842"/>
                  <a:pt x="3057346" y="813718"/>
                  <a:pt x="3058217" y="812785"/>
                </a:cubicBezTo>
                <a:cubicBezTo>
                  <a:pt x="3059149" y="811914"/>
                  <a:pt x="3060952" y="811666"/>
                  <a:pt x="3060952" y="811666"/>
                </a:cubicBezTo>
                <a:cubicBezTo>
                  <a:pt x="3060331" y="812909"/>
                  <a:pt x="3059398" y="814091"/>
                  <a:pt x="3059149" y="814899"/>
                </a:cubicBezTo>
                <a:moveTo>
                  <a:pt x="3061139" y="807811"/>
                </a:moveTo>
                <a:cubicBezTo>
                  <a:pt x="3061823" y="806940"/>
                  <a:pt x="3061636" y="805262"/>
                  <a:pt x="3063377" y="805510"/>
                </a:cubicBezTo>
                <a:cubicBezTo>
                  <a:pt x="3063315" y="806940"/>
                  <a:pt x="3062569" y="807686"/>
                  <a:pt x="3061139" y="807811"/>
                </a:cubicBezTo>
                <a:moveTo>
                  <a:pt x="3061326" y="790277"/>
                </a:moveTo>
                <a:cubicBezTo>
                  <a:pt x="3061449" y="788847"/>
                  <a:pt x="3063688" y="786919"/>
                  <a:pt x="3063439" y="788598"/>
                </a:cubicBezTo>
                <a:cubicBezTo>
                  <a:pt x="3063128" y="790525"/>
                  <a:pt x="3061201" y="791645"/>
                  <a:pt x="3061326" y="790277"/>
                </a:cubicBezTo>
                <a:moveTo>
                  <a:pt x="3063253" y="784494"/>
                </a:moveTo>
                <a:cubicBezTo>
                  <a:pt x="3064186" y="782940"/>
                  <a:pt x="3066362" y="781012"/>
                  <a:pt x="3066673" y="781510"/>
                </a:cubicBezTo>
                <a:cubicBezTo>
                  <a:pt x="3067046" y="782380"/>
                  <a:pt x="3065243" y="784743"/>
                  <a:pt x="3064435" y="785116"/>
                </a:cubicBezTo>
                <a:cubicBezTo>
                  <a:pt x="3063688" y="785551"/>
                  <a:pt x="3062382" y="786049"/>
                  <a:pt x="3063253" y="784494"/>
                </a:cubicBezTo>
                <a:moveTo>
                  <a:pt x="3065056" y="798795"/>
                </a:moveTo>
                <a:cubicBezTo>
                  <a:pt x="3064496" y="796370"/>
                  <a:pt x="3066237" y="796246"/>
                  <a:pt x="3066735" y="794878"/>
                </a:cubicBezTo>
                <a:cubicBezTo>
                  <a:pt x="3067978" y="795811"/>
                  <a:pt x="3066548" y="798795"/>
                  <a:pt x="3065056" y="798795"/>
                </a:cubicBezTo>
                <a:moveTo>
                  <a:pt x="3067854" y="775416"/>
                </a:moveTo>
                <a:lnTo>
                  <a:pt x="3068973" y="775416"/>
                </a:lnTo>
                <a:lnTo>
                  <a:pt x="3068973" y="776536"/>
                </a:lnTo>
                <a:lnTo>
                  <a:pt x="3067854" y="776536"/>
                </a:lnTo>
                <a:lnTo>
                  <a:pt x="3067854" y="775416"/>
                </a:lnTo>
                <a:close/>
                <a:moveTo>
                  <a:pt x="3068413" y="825594"/>
                </a:moveTo>
                <a:cubicBezTo>
                  <a:pt x="3068538" y="820992"/>
                  <a:pt x="3071025" y="818692"/>
                  <a:pt x="3073388" y="816143"/>
                </a:cubicBezTo>
                <a:lnTo>
                  <a:pt x="3074258" y="816143"/>
                </a:lnTo>
                <a:cubicBezTo>
                  <a:pt x="3074258" y="816143"/>
                  <a:pt x="3074445" y="816080"/>
                  <a:pt x="3074507" y="816018"/>
                </a:cubicBezTo>
                <a:lnTo>
                  <a:pt x="3074507" y="816018"/>
                </a:lnTo>
                <a:cubicBezTo>
                  <a:pt x="3073325" y="820122"/>
                  <a:pt x="3071212" y="823231"/>
                  <a:pt x="3068352" y="825531"/>
                </a:cubicBezTo>
                <a:moveTo>
                  <a:pt x="3074009" y="814961"/>
                </a:moveTo>
                <a:lnTo>
                  <a:pt x="3073450" y="814961"/>
                </a:lnTo>
                <a:cubicBezTo>
                  <a:pt x="3074072" y="811106"/>
                  <a:pt x="3076434" y="809054"/>
                  <a:pt x="3077367" y="805510"/>
                </a:cubicBezTo>
                <a:cubicBezTo>
                  <a:pt x="3078362" y="805510"/>
                  <a:pt x="3079108" y="805697"/>
                  <a:pt x="3079605" y="806070"/>
                </a:cubicBezTo>
                <a:cubicBezTo>
                  <a:pt x="3079046" y="810298"/>
                  <a:pt x="3075813" y="811977"/>
                  <a:pt x="3074072" y="815023"/>
                </a:cubicBezTo>
                <a:moveTo>
                  <a:pt x="3083460" y="756950"/>
                </a:moveTo>
                <a:cubicBezTo>
                  <a:pt x="3081968" y="760742"/>
                  <a:pt x="3080973" y="764971"/>
                  <a:pt x="3078424" y="767582"/>
                </a:cubicBezTo>
                <a:cubicBezTo>
                  <a:pt x="3080663" y="759126"/>
                  <a:pt x="3085636" y="750732"/>
                  <a:pt x="3087937" y="743581"/>
                </a:cubicBezTo>
                <a:cubicBezTo>
                  <a:pt x="3088373" y="742276"/>
                  <a:pt x="3087999" y="740597"/>
                  <a:pt x="3088497" y="739105"/>
                </a:cubicBezTo>
                <a:cubicBezTo>
                  <a:pt x="3092228" y="727975"/>
                  <a:pt x="3099191" y="718151"/>
                  <a:pt x="3101368" y="706213"/>
                </a:cubicBezTo>
                <a:cubicBezTo>
                  <a:pt x="3103730" y="707581"/>
                  <a:pt x="3102300" y="711995"/>
                  <a:pt x="3101617" y="714545"/>
                </a:cubicBezTo>
                <a:cubicBezTo>
                  <a:pt x="3101430" y="714731"/>
                  <a:pt x="3101305" y="714980"/>
                  <a:pt x="3101305" y="715291"/>
                </a:cubicBezTo>
                <a:cubicBezTo>
                  <a:pt x="3101181" y="717280"/>
                  <a:pt x="3100497" y="719084"/>
                  <a:pt x="3099751" y="721011"/>
                </a:cubicBezTo>
                <a:lnTo>
                  <a:pt x="3099316" y="722130"/>
                </a:lnTo>
                <a:cubicBezTo>
                  <a:pt x="3095647" y="725861"/>
                  <a:pt x="3092663" y="732141"/>
                  <a:pt x="3092974" y="737986"/>
                </a:cubicBezTo>
                <a:cubicBezTo>
                  <a:pt x="3089803" y="739540"/>
                  <a:pt x="3089616" y="743146"/>
                  <a:pt x="3088497" y="746317"/>
                </a:cubicBezTo>
                <a:cubicBezTo>
                  <a:pt x="3087253" y="749861"/>
                  <a:pt x="3084890" y="753343"/>
                  <a:pt x="3083460" y="756950"/>
                </a:cubicBezTo>
                <a:moveTo>
                  <a:pt x="3101368" y="734131"/>
                </a:moveTo>
                <a:cubicBezTo>
                  <a:pt x="3100248" y="734255"/>
                  <a:pt x="3099875" y="735188"/>
                  <a:pt x="3099129" y="735747"/>
                </a:cubicBezTo>
                <a:cubicBezTo>
                  <a:pt x="3096145" y="743022"/>
                  <a:pt x="3094466" y="751602"/>
                  <a:pt x="3089057" y="756390"/>
                </a:cubicBezTo>
                <a:cubicBezTo>
                  <a:pt x="3092352" y="744576"/>
                  <a:pt x="3098943" y="736120"/>
                  <a:pt x="3101119" y="723312"/>
                </a:cubicBezTo>
                <a:cubicBezTo>
                  <a:pt x="3101181" y="723187"/>
                  <a:pt x="3101305" y="723125"/>
                  <a:pt x="3101305" y="723063"/>
                </a:cubicBezTo>
                <a:lnTo>
                  <a:pt x="3101741" y="721882"/>
                </a:lnTo>
                <a:cubicBezTo>
                  <a:pt x="3102425" y="720078"/>
                  <a:pt x="3103109" y="718213"/>
                  <a:pt x="3103357" y="716161"/>
                </a:cubicBezTo>
                <a:cubicBezTo>
                  <a:pt x="3106964" y="715291"/>
                  <a:pt x="3105782" y="709570"/>
                  <a:pt x="3108020" y="707332"/>
                </a:cubicBezTo>
                <a:cubicBezTo>
                  <a:pt x="3108456" y="707519"/>
                  <a:pt x="3109140" y="707394"/>
                  <a:pt x="3109140" y="707892"/>
                </a:cubicBezTo>
                <a:cubicBezTo>
                  <a:pt x="3109761" y="717654"/>
                  <a:pt x="3103668" y="725488"/>
                  <a:pt x="3101305" y="734193"/>
                </a:cubicBezTo>
                <a:moveTo>
                  <a:pt x="3111254" y="656720"/>
                </a:moveTo>
                <a:cubicBezTo>
                  <a:pt x="3111254" y="656720"/>
                  <a:pt x="3111689" y="657031"/>
                  <a:pt x="3111937" y="657155"/>
                </a:cubicBezTo>
                <a:cubicBezTo>
                  <a:pt x="3111937" y="658709"/>
                  <a:pt x="3112249" y="660637"/>
                  <a:pt x="3111378" y="661507"/>
                </a:cubicBezTo>
                <a:cubicBezTo>
                  <a:pt x="3109202" y="660948"/>
                  <a:pt x="3110943" y="658212"/>
                  <a:pt x="3111378" y="657031"/>
                </a:cubicBezTo>
                <a:lnTo>
                  <a:pt x="3111254" y="656720"/>
                </a:lnTo>
                <a:close/>
                <a:moveTo>
                  <a:pt x="3111378" y="732949"/>
                </a:moveTo>
                <a:cubicBezTo>
                  <a:pt x="3108705" y="729405"/>
                  <a:pt x="3114798" y="722939"/>
                  <a:pt x="3113057" y="718400"/>
                </a:cubicBezTo>
                <a:cubicBezTo>
                  <a:pt x="3116415" y="718586"/>
                  <a:pt x="3114798" y="713861"/>
                  <a:pt x="3116974" y="712866"/>
                </a:cubicBezTo>
                <a:cubicBezTo>
                  <a:pt x="3117720" y="719892"/>
                  <a:pt x="3113741" y="727104"/>
                  <a:pt x="3111378" y="732887"/>
                </a:cubicBezTo>
                <a:moveTo>
                  <a:pt x="3119772" y="648077"/>
                </a:moveTo>
                <a:cubicBezTo>
                  <a:pt x="3118217" y="648574"/>
                  <a:pt x="3118342" y="647331"/>
                  <a:pt x="3116974" y="647580"/>
                </a:cubicBezTo>
                <a:lnTo>
                  <a:pt x="3116850" y="647580"/>
                </a:lnTo>
                <a:cubicBezTo>
                  <a:pt x="3116850" y="647082"/>
                  <a:pt x="3117099" y="646523"/>
                  <a:pt x="3117347" y="645963"/>
                </a:cubicBezTo>
                <a:cubicBezTo>
                  <a:pt x="3117596" y="645403"/>
                  <a:pt x="3117845" y="644844"/>
                  <a:pt x="3117907" y="644160"/>
                </a:cubicBezTo>
                <a:lnTo>
                  <a:pt x="3118094" y="644160"/>
                </a:lnTo>
                <a:cubicBezTo>
                  <a:pt x="3120083" y="643289"/>
                  <a:pt x="3118155" y="640180"/>
                  <a:pt x="3120332" y="638564"/>
                </a:cubicBezTo>
                <a:cubicBezTo>
                  <a:pt x="3123067" y="642108"/>
                  <a:pt x="3119586" y="644471"/>
                  <a:pt x="3119772" y="648077"/>
                </a:cubicBezTo>
                <a:moveTo>
                  <a:pt x="3122010" y="635890"/>
                </a:moveTo>
                <a:cubicBezTo>
                  <a:pt x="3119834" y="635331"/>
                  <a:pt x="3121575" y="632595"/>
                  <a:pt x="3122010" y="631351"/>
                </a:cubicBezTo>
                <a:cubicBezTo>
                  <a:pt x="3123192" y="631849"/>
                  <a:pt x="3122570" y="635268"/>
                  <a:pt x="3122010" y="635890"/>
                </a:cubicBezTo>
                <a:moveTo>
                  <a:pt x="3123689" y="621900"/>
                </a:moveTo>
                <a:lnTo>
                  <a:pt x="3123565" y="621589"/>
                </a:lnTo>
                <a:cubicBezTo>
                  <a:pt x="3123565" y="621589"/>
                  <a:pt x="3124000" y="621900"/>
                  <a:pt x="3124249" y="622025"/>
                </a:cubicBezTo>
                <a:cubicBezTo>
                  <a:pt x="3124435" y="623828"/>
                  <a:pt x="3124000" y="625009"/>
                  <a:pt x="3123689" y="626377"/>
                </a:cubicBezTo>
                <a:cubicBezTo>
                  <a:pt x="3122010" y="625382"/>
                  <a:pt x="3124000" y="623392"/>
                  <a:pt x="3123689" y="621900"/>
                </a:cubicBezTo>
                <a:moveTo>
                  <a:pt x="3124249" y="667041"/>
                </a:moveTo>
                <a:cubicBezTo>
                  <a:pt x="3124000" y="665922"/>
                  <a:pt x="3124622" y="665611"/>
                  <a:pt x="3124809" y="664865"/>
                </a:cubicBezTo>
                <a:cubicBezTo>
                  <a:pt x="3125804" y="664678"/>
                  <a:pt x="3125804" y="667974"/>
                  <a:pt x="3124249" y="667041"/>
                </a:cubicBezTo>
                <a:moveTo>
                  <a:pt x="3126487" y="661010"/>
                </a:moveTo>
                <a:cubicBezTo>
                  <a:pt x="3126736" y="663497"/>
                  <a:pt x="3124746" y="662813"/>
                  <a:pt x="3125927" y="661010"/>
                </a:cubicBezTo>
                <a:lnTo>
                  <a:pt x="3125927" y="660823"/>
                </a:lnTo>
                <a:cubicBezTo>
                  <a:pt x="3125927" y="660823"/>
                  <a:pt x="3126301" y="660948"/>
                  <a:pt x="3126487" y="661010"/>
                </a:cubicBezTo>
                <a:lnTo>
                  <a:pt x="3126487" y="661010"/>
                </a:lnTo>
                <a:close/>
                <a:moveTo>
                  <a:pt x="3127047" y="659828"/>
                </a:moveTo>
                <a:cubicBezTo>
                  <a:pt x="3126550" y="659704"/>
                  <a:pt x="3126301" y="659704"/>
                  <a:pt x="3126176" y="659642"/>
                </a:cubicBezTo>
                <a:cubicBezTo>
                  <a:pt x="3126176" y="659642"/>
                  <a:pt x="3126176" y="659642"/>
                  <a:pt x="3126052" y="659642"/>
                </a:cubicBezTo>
                <a:cubicBezTo>
                  <a:pt x="3126363" y="659145"/>
                  <a:pt x="3126736" y="658212"/>
                  <a:pt x="3127047" y="656471"/>
                </a:cubicBezTo>
                <a:cubicBezTo>
                  <a:pt x="3127793" y="656844"/>
                  <a:pt x="3128104" y="657714"/>
                  <a:pt x="3128166" y="658709"/>
                </a:cubicBezTo>
                <a:cubicBezTo>
                  <a:pt x="3127544" y="658834"/>
                  <a:pt x="3127296" y="659331"/>
                  <a:pt x="3127047" y="659828"/>
                </a:cubicBezTo>
                <a:moveTo>
                  <a:pt x="3128726" y="622460"/>
                </a:moveTo>
                <a:lnTo>
                  <a:pt x="3128726" y="624636"/>
                </a:lnTo>
                <a:cubicBezTo>
                  <a:pt x="3126487" y="625071"/>
                  <a:pt x="3126860" y="622335"/>
                  <a:pt x="3128726" y="622460"/>
                </a:cubicBezTo>
                <a:moveTo>
                  <a:pt x="3132021" y="636947"/>
                </a:moveTo>
                <a:cubicBezTo>
                  <a:pt x="3131089" y="641362"/>
                  <a:pt x="3131710" y="646212"/>
                  <a:pt x="3128664" y="649134"/>
                </a:cubicBezTo>
                <a:cubicBezTo>
                  <a:pt x="3131213" y="638688"/>
                  <a:pt x="3131648" y="630419"/>
                  <a:pt x="3134819" y="622398"/>
                </a:cubicBezTo>
                <a:cubicBezTo>
                  <a:pt x="3135378" y="622398"/>
                  <a:pt x="3135254" y="623019"/>
                  <a:pt x="3135378" y="623455"/>
                </a:cubicBezTo>
                <a:cubicBezTo>
                  <a:pt x="3135130" y="627931"/>
                  <a:pt x="3132953" y="632408"/>
                  <a:pt x="3132021" y="636947"/>
                </a:cubicBezTo>
                <a:moveTo>
                  <a:pt x="3136498" y="618543"/>
                </a:moveTo>
                <a:cubicBezTo>
                  <a:pt x="3134508" y="619040"/>
                  <a:pt x="3135503" y="616118"/>
                  <a:pt x="3135939" y="615745"/>
                </a:cubicBezTo>
                <a:cubicBezTo>
                  <a:pt x="3137057" y="615434"/>
                  <a:pt x="3137741" y="618294"/>
                  <a:pt x="3136498" y="618543"/>
                </a:cubicBezTo>
                <a:moveTo>
                  <a:pt x="3137617" y="610149"/>
                </a:moveTo>
                <a:cubicBezTo>
                  <a:pt x="3135627" y="609713"/>
                  <a:pt x="3137554" y="608781"/>
                  <a:pt x="3137057" y="606791"/>
                </a:cubicBezTo>
                <a:cubicBezTo>
                  <a:pt x="3139420" y="606605"/>
                  <a:pt x="3137554" y="609278"/>
                  <a:pt x="3137617" y="610149"/>
                </a:cubicBezTo>
                <a:moveTo>
                  <a:pt x="3138736" y="564324"/>
                </a:moveTo>
                <a:cubicBezTo>
                  <a:pt x="3140228" y="567060"/>
                  <a:pt x="3136871" y="568552"/>
                  <a:pt x="3138736" y="564324"/>
                </a:cubicBezTo>
                <a:moveTo>
                  <a:pt x="56229" y="316547"/>
                </a:moveTo>
                <a:cubicBezTo>
                  <a:pt x="57534" y="317044"/>
                  <a:pt x="57534" y="313687"/>
                  <a:pt x="56788" y="315428"/>
                </a:cubicBezTo>
                <a:cubicBezTo>
                  <a:pt x="56478" y="315925"/>
                  <a:pt x="55109" y="317853"/>
                  <a:pt x="56229" y="316547"/>
                </a:cubicBezTo>
                <a:moveTo>
                  <a:pt x="1505397" y="344962"/>
                </a:moveTo>
                <a:cubicBezTo>
                  <a:pt x="1505522" y="344278"/>
                  <a:pt x="1507014" y="342226"/>
                  <a:pt x="1505958" y="342164"/>
                </a:cubicBezTo>
                <a:cubicBezTo>
                  <a:pt x="1505958" y="342972"/>
                  <a:pt x="1503905" y="344464"/>
                  <a:pt x="1505397" y="344962"/>
                </a:cubicBezTo>
                <a:moveTo>
                  <a:pt x="3844885" y="372880"/>
                </a:moveTo>
                <a:cubicBezTo>
                  <a:pt x="3844761" y="373750"/>
                  <a:pt x="3842771" y="375491"/>
                  <a:pt x="3844325" y="376237"/>
                </a:cubicBezTo>
                <a:cubicBezTo>
                  <a:pt x="3844076" y="374994"/>
                  <a:pt x="3846066" y="373190"/>
                  <a:pt x="3844885" y="372880"/>
                </a:cubicBezTo>
                <a:moveTo>
                  <a:pt x="1494765" y="376237"/>
                </a:moveTo>
                <a:cubicBezTo>
                  <a:pt x="1493770" y="379906"/>
                  <a:pt x="1496195" y="371698"/>
                  <a:pt x="1494765" y="376237"/>
                </a:cubicBezTo>
                <a:moveTo>
                  <a:pt x="953" y="411430"/>
                </a:moveTo>
                <a:cubicBezTo>
                  <a:pt x="-1907" y="415595"/>
                  <a:pt x="2756" y="408818"/>
                  <a:pt x="953" y="411430"/>
                </a:cubicBezTo>
                <a:moveTo>
                  <a:pt x="4212664" y="426539"/>
                </a:moveTo>
                <a:cubicBezTo>
                  <a:pt x="4211608" y="426414"/>
                  <a:pt x="4211421" y="427160"/>
                  <a:pt x="4210426" y="427098"/>
                </a:cubicBezTo>
                <a:cubicBezTo>
                  <a:pt x="4210177" y="429399"/>
                  <a:pt x="4212105" y="426850"/>
                  <a:pt x="4212664" y="426539"/>
                </a:cubicBezTo>
                <a:moveTo>
                  <a:pt x="4186923" y="447741"/>
                </a:moveTo>
                <a:cubicBezTo>
                  <a:pt x="4189721" y="446995"/>
                  <a:pt x="4187793" y="445130"/>
                  <a:pt x="4186923" y="447741"/>
                </a:cubicBezTo>
                <a:moveTo>
                  <a:pt x="4160622" y="571163"/>
                </a:moveTo>
                <a:cubicBezTo>
                  <a:pt x="4160622" y="571163"/>
                  <a:pt x="4160622" y="571163"/>
                  <a:pt x="4160746" y="571101"/>
                </a:cubicBezTo>
                <a:cubicBezTo>
                  <a:pt x="4161057" y="570915"/>
                  <a:pt x="4160933" y="570977"/>
                  <a:pt x="4160622" y="571163"/>
                </a:cubicBezTo>
                <a:moveTo>
                  <a:pt x="4159565" y="571910"/>
                </a:moveTo>
                <a:cubicBezTo>
                  <a:pt x="4159130" y="572220"/>
                  <a:pt x="4158943" y="572345"/>
                  <a:pt x="4159565" y="571910"/>
                </a:cubicBezTo>
                <a:moveTo>
                  <a:pt x="4123502" y="618294"/>
                </a:moveTo>
                <a:cubicBezTo>
                  <a:pt x="4123502" y="618294"/>
                  <a:pt x="4123564" y="618294"/>
                  <a:pt x="4123627" y="618294"/>
                </a:cubicBezTo>
                <a:cubicBezTo>
                  <a:pt x="4125181" y="616615"/>
                  <a:pt x="4127233" y="615185"/>
                  <a:pt x="4129346" y="613631"/>
                </a:cubicBezTo>
                <a:cubicBezTo>
                  <a:pt x="4129471" y="613568"/>
                  <a:pt x="4129471" y="613444"/>
                  <a:pt x="4129533" y="613320"/>
                </a:cubicBezTo>
                <a:cubicBezTo>
                  <a:pt x="4132145" y="612760"/>
                  <a:pt x="4133824" y="610397"/>
                  <a:pt x="4135254" y="608346"/>
                </a:cubicBezTo>
                <a:cubicBezTo>
                  <a:pt x="4135689" y="607724"/>
                  <a:pt x="4136124" y="607102"/>
                  <a:pt x="4136559" y="606542"/>
                </a:cubicBezTo>
                <a:lnTo>
                  <a:pt x="4136684" y="606916"/>
                </a:lnTo>
                <a:cubicBezTo>
                  <a:pt x="4138300" y="606107"/>
                  <a:pt x="4138860" y="604242"/>
                  <a:pt x="4140041" y="602998"/>
                </a:cubicBezTo>
                <a:lnTo>
                  <a:pt x="4139793" y="602998"/>
                </a:lnTo>
                <a:cubicBezTo>
                  <a:pt x="4139793" y="602998"/>
                  <a:pt x="4140165" y="602625"/>
                  <a:pt x="4140352" y="602501"/>
                </a:cubicBezTo>
                <a:cubicBezTo>
                  <a:pt x="4141222" y="601941"/>
                  <a:pt x="4142280" y="601257"/>
                  <a:pt x="4142466" y="600014"/>
                </a:cubicBezTo>
                <a:cubicBezTo>
                  <a:pt x="4142466" y="599703"/>
                  <a:pt x="4142342" y="599454"/>
                  <a:pt x="4142031" y="599454"/>
                </a:cubicBezTo>
                <a:cubicBezTo>
                  <a:pt x="4141720" y="599454"/>
                  <a:pt x="4141534" y="599579"/>
                  <a:pt x="4141471" y="599889"/>
                </a:cubicBezTo>
                <a:cubicBezTo>
                  <a:pt x="4141347" y="600698"/>
                  <a:pt x="4140601" y="601195"/>
                  <a:pt x="4139855" y="601693"/>
                </a:cubicBezTo>
                <a:cubicBezTo>
                  <a:pt x="4139730" y="601755"/>
                  <a:pt x="4139606" y="601879"/>
                  <a:pt x="4139481" y="601941"/>
                </a:cubicBezTo>
                <a:lnTo>
                  <a:pt x="4139481" y="601941"/>
                </a:lnTo>
                <a:cubicBezTo>
                  <a:pt x="4137430" y="602501"/>
                  <a:pt x="4136000" y="603620"/>
                  <a:pt x="4135005" y="605237"/>
                </a:cubicBezTo>
                <a:cubicBezTo>
                  <a:pt x="4135440" y="605361"/>
                  <a:pt x="4135689" y="605672"/>
                  <a:pt x="4135564" y="606356"/>
                </a:cubicBezTo>
                <a:lnTo>
                  <a:pt x="4135689" y="606356"/>
                </a:lnTo>
                <a:cubicBezTo>
                  <a:pt x="4135316" y="606791"/>
                  <a:pt x="4134942" y="607289"/>
                  <a:pt x="4134508" y="607848"/>
                </a:cubicBezTo>
                <a:cubicBezTo>
                  <a:pt x="4133140" y="609776"/>
                  <a:pt x="4131771" y="611765"/>
                  <a:pt x="4129720" y="612387"/>
                </a:cubicBezTo>
                <a:cubicBezTo>
                  <a:pt x="4129907" y="612014"/>
                  <a:pt x="4130155" y="611641"/>
                  <a:pt x="4130404" y="611579"/>
                </a:cubicBezTo>
                <a:cubicBezTo>
                  <a:pt x="4130715" y="611454"/>
                  <a:pt x="4130839" y="611144"/>
                  <a:pt x="4130715" y="610833"/>
                </a:cubicBezTo>
                <a:cubicBezTo>
                  <a:pt x="4130590" y="610522"/>
                  <a:pt x="4130279" y="610397"/>
                  <a:pt x="4129969" y="610522"/>
                </a:cubicBezTo>
                <a:cubicBezTo>
                  <a:pt x="4129223" y="610833"/>
                  <a:pt x="4128787" y="611703"/>
                  <a:pt x="4128477" y="612387"/>
                </a:cubicBezTo>
                <a:cubicBezTo>
                  <a:pt x="4128414" y="612387"/>
                  <a:pt x="4128290" y="612387"/>
                  <a:pt x="4128228" y="612449"/>
                </a:cubicBezTo>
                <a:cubicBezTo>
                  <a:pt x="4126300" y="613817"/>
                  <a:pt x="4124310" y="615247"/>
                  <a:pt x="4122694" y="616926"/>
                </a:cubicBezTo>
                <a:lnTo>
                  <a:pt x="4122694" y="616926"/>
                </a:lnTo>
                <a:cubicBezTo>
                  <a:pt x="4117409" y="619600"/>
                  <a:pt x="4114113" y="624325"/>
                  <a:pt x="4110383" y="628615"/>
                </a:cubicBezTo>
                <a:lnTo>
                  <a:pt x="4110507" y="628740"/>
                </a:lnTo>
                <a:cubicBezTo>
                  <a:pt x="4109139" y="629299"/>
                  <a:pt x="4108207" y="630419"/>
                  <a:pt x="4107461" y="631413"/>
                </a:cubicBezTo>
                <a:cubicBezTo>
                  <a:pt x="4106900" y="632160"/>
                  <a:pt x="4106403" y="632843"/>
                  <a:pt x="4105719" y="633279"/>
                </a:cubicBezTo>
                <a:cubicBezTo>
                  <a:pt x="4105346" y="633527"/>
                  <a:pt x="4105284" y="634025"/>
                  <a:pt x="4105533" y="634398"/>
                </a:cubicBezTo>
                <a:cubicBezTo>
                  <a:pt x="4105719" y="634647"/>
                  <a:pt x="4105968" y="634709"/>
                  <a:pt x="4106217" y="634709"/>
                </a:cubicBezTo>
                <a:cubicBezTo>
                  <a:pt x="4106403" y="634709"/>
                  <a:pt x="4106528" y="634709"/>
                  <a:pt x="4106652" y="634584"/>
                </a:cubicBezTo>
                <a:cubicBezTo>
                  <a:pt x="4107522" y="633963"/>
                  <a:pt x="4108144" y="633154"/>
                  <a:pt x="4108766" y="632346"/>
                </a:cubicBezTo>
                <a:cubicBezTo>
                  <a:pt x="4109450" y="631413"/>
                  <a:pt x="4110072" y="630667"/>
                  <a:pt x="4111004" y="630232"/>
                </a:cubicBezTo>
                <a:lnTo>
                  <a:pt x="4111004" y="630232"/>
                </a:lnTo>
                <a:cubicBezTo>
                  <a:pt x="4111316" y="630294"/>
                  <a:pt x="4111688" y="630356"/>
                  <a:pt x="4111564" y="630854"/>
                </a:cubicBezTo>
                <a:lnTo>
                  <a:pt x="4111626" y="630854"/>
                </a:lnTo>
                <a:cubicBezTo>
                  <a:pt x="4111626" y="630854"/>
                  <a:pt x="4111316" y="631351"/>
                  <a:pt x="4111129" y="631600"/>
                </a:cubicBezTo>
                <a:cubicBezTo>
                  <a:pt x="4110942" y="631849"/>
                  <a:pt x="4111004" y="632160"/>
                  <a:pt x="4111191" y="632346"/>
                </a:cubicBezTo>
                <a:cubicBezTo>
                  <a:pt x="4111316" y="632408"/>
                  <a:pt x="4111439" y="632470"/>
                  <a:pt x="4111501" y="632470"/>
                </a:cubicBezTo>
                <a:cubicBezTo>
                  <a:pt x="4111688" y="632470"/>
                  <a:pt x="4111813" y="632408"/>
                  <a:pt x="4111937" y="632284"/>
                </a:cubicBezTo>
                <a:cubicBezTo>
                  <a:pt x="4112248" y="631911"/>
                  <a:pt x="4112434" y="631600"/>
                  <a:pt x="4112559" y="631227"/>
                </a:cubicBezTo>
                <a:lnTo>
                  <a:pt x="4112559" y="631351"/>
                </a:lnTo>
                <a:cubicBezTo>
                  <a:pt x="4117906" y="628678"/>
                  <a:pt x="4121015" y="623828"/>
                  <a:pt x="4123378" y="618232"/>
                </a:cubicBezTo>
                <a:moveTo>
                  <a:pt x="4104352" y="631911"/>
                </a:moveTo>
                <a:cubicBezTo>
                  <a:pt x="4105533" y="631040"/>
                  <a:pt x="4100372" y="634771"/>
                  <a:pt x="4104352" y="631911"/>
                </a:cubicBezTo>
                <a:moveTo>
                  <a:pt x="3739929" y="745820"/>
                </a:moveTo>
                <a:cubicBezTo>
                  <a:pt x="3741546" y="742587"/>
                  <a:pt x="3738562" y="744328"/>
                  <a:pt x="3739929" y="745820"/>
                </a:cubicBezTo>
                <a:moveTo>
                  <a:pt x="4199794" y="757509"/>
                </a:moveTo>
                <a:cubicBezTo>
                  <a:pt x="4201286" y="757696"/>
                  <a:pt x="4202716" y="754898"/>
                  <a:pt x="4202032" y="754711"/>
                </a:cubicBezTo>
                <a:cubicBezTo>
                  <a:pt x="4201659" y="756017"/>
                  <a:pt x="4200167" y="756204"/>
                  <a:pt x="4199794" y="757509"/>
                </a:cubicBezTo>
                <a:moveTo>
                  <a:pt x="283674" y="116149"/>
                </a:moveTo>
                <a:cubicBezTo>
                  <a:pt x="283674" y="116149"/>
                  <a:pt x="284047" y="116025"/>
                  <a:pt x="284047" y="115838"/>
                </a:cubicBezTo>
                <a:cubicBezTo>
                  <a:pt x="284047" y="115652"/>
                  <a:pt x="283860" y="115465"/>
                  <a:pt x="283674" y="115465"/>
                </a:cubicBezTo>
                <a:lnTo>
                  <a:pt x="282555" y="115465"/>
                </a:lnTo>
                <a:cubicBezTo>
                  <a:pt x="282555" y="115465"/>
                  <a:pt x="282181" y="115589"/>
                  <a:pt x="282181" y="115838"/>
                </a:cubicBezTo>
                <a:cubicBezTo>
                  <a:pt x="282181" y="116087"/>
                  <a:pt x="282306" y="116149"/>
                  <a:pt x="282555" y="116149"/>
                </a:cubicBezTo>
                <a:lnTo>
                  <a:pt x="283674" y="116149"/>
                </a:lnTo>
                <a:close/>
                <a:moveTo>
                  <a:pt x="257994" y="129455"/>
                </a:moveTo>
                <a:cubicBezTo>
                  <a:pt x="257994" y="129455"/>
                  <a:pt x="258243" y="129455"/>
                  <a:pt x="258305" y="129393"/>
                </a:cubicBezTo>
                <a:lnTo>
                  <a:pt x="258927" y="129082"/>
                </a:lnTo>
                <a:cubicBezTo>
                  <a:pt x="260482" y="128336"/>
                  <a:pt x="262036" y="127527"/>
                  <a:pt x="263466" y="126533"/>
                </a:cubicBezTo>
                <a:cubicBezTo>
                  <a:pt x="263777" y="126284"/>
                  <a:pt x="263902" y="125849"/>
                  <a:pt x="263653" y="125476"/>
                </a:cubicBezTo>
                <a:cubicBezTo>
                  <a:pt x="263404" y="125165"/>
                  <a:pt x="262969" y="125040"/>
                  <a:pt x="262596" y="125289"/>
                </a:cubicBezTo>
                <a:cubicBezTo>
                  <a:pt x="261290" y="126222"/>
                  <a:pt x="259735" y="126968"/>
                  <a:pt x="258305" y="127714"/>
                </a:cubicBezTo>
                <a:lnTo>
                  <a:pt x="257684" y="128025"/>
                </a:lnTo>
                <a:cubicBezTo>
                  <a:pt x="257310" y="128211"/>
                  <a:pt x="257186" y="128647"/>
                  <a:pt x="257373" y="129020"/>
                </a:cubicBezTo>
                <a:cubicBezTo>
                  <a:pt x="257497" y="129268"/>
                  <a:pt x="257746" y="129455"/>
                  <a:pt x="258057" y="129455"/>
                </a:cubicBezTo>
                <a:moveTo>
                  <a:pt x="169827" y="155942"/>
                </a:moveTo>
                <a:cubicBezTo>
                  <a:pt x="169827" y="155942"/>
                  <a:pt x="170324" y="155880"/>
                  <a:pt x="170511" y="155694"/>
                </a:cubicBezTo>
                <a:cubicBezTo>
                  <a:pt x="171382" y="154948"/>
                  <a:pt x="172314" y="154202"/>
                  <a:pt x="173246" y="153518"/>
                </a:cubicBezTo>
                <a:cubicBezTo>
                  <a:pt x="177102" y="150409"/>
                  <a:pt x="181081" y="147175"/>
                  <a:pt x="183630" y="142761"/>
                </a:cubicBezTo>
                <a:cubicBezTo>
                  <a:pt x="185247" y="142015"/>
                  <a:pt x="185744" y="139528"/>
                  <a:pt x="183568" y="139030"/>
                </a:cubicBezTo>
                <a:cubicBezTo>
                  <a:pt x="183071" y="140025"/>
                  <a:pt x="181392" y="139776"/>
                  <a:pt x="181889" y="141704"/>
                </a:cubicBezTo>
                <a:cubicBezTo>
                  <a:pt x="179526" y="145808"/>
                  <a:pt x="175734" y="148916"/>
                  <a:pt x="172003" y="151963"/>
                </a:cubicBezTo>
                <a:cubicBezTo>
                  <a:pt x="171070" y="152709"/>
                  <a:pt x="170138" y="153455"/>
                  <a:pt x="169268" y="154202"/>
                </a:cubicBezTo>
                <a:cubicBezTo>
                  <a:pt x="168832" y="154575"/>
                  <a:pt x="168770" y="155196"/>
                  <a:pt x="169143" y="155632"/>
                </a:cubicBezTo>
                <a:cubicBezTo>
                  <a:pt x="169330" y="155880"/>
                  <a:pt x="169640" y="156005"/>
                  <a:pt x="169952" y="156005"/>
                </a:cubicBezTo>
                <a:moveTo>
                  <a:pt x="184625" y="163404"/>
                </a:moveTo>
                <a:cubicBezTo>
                  <a:pt x="184812" y="162906"/>
                  <a:pt x="185123" y="162658"/>
                  <a:pt x="185558" y="162471"/>
                </a:cubicBezTo>
                <a:cubicBezTo>
                  <a:pt x="185744" y="162409"/>
                  <a:pt x="185806" y="162160"/>
                  <a:pt x="185744" y="162036"/>
                </a:cubicBezTo>
                <a:cubicBezTo>
                  <a:pt x="185682" y="161849"/>
                  <a:pt x="185496" y="161787"/>
                  <a:pt x="185309" y="161849"/>
                </a:cubicBezTo>
                <a:cubicBezTo>
                  <a:pt x="184750" y="162098"/>
                  <a:pt x="184314" y="162471"/>
                  <a:pt x="184004" y="163155"/>
                </a:cubicBezTo>
                <a:cubicBezTo>
                  <a:pt x="183942" y="163342"/>
                  <a:pt x="184004" y="163528"/>
                  <a:pt x="184190" y="163590"/>
                </a:cubicBezTo>
                <a:cubicBezTo>
                  <a:pt x="184190" y="163590"/>
                  <a:pt x="184314" y="163590"/>
                  <a:pt x="184314" y="163590"/>
                </a:cubicBezTo>
                <a:cubicBezTo>
                  <a:pt x="184439" y="163590"/>
                  <a:pt x="184563" y="163528"/>
                  <a:pt x="184625" y="163404"/>
                </a:cubicBezTo>
                <a:moveTo>
                  <a:pt x="160811" y="165269"/>
                </a:moveTo>
                <a:cubicBezTo>
                  <a:pt x="160811" y="165269"/>
                  <a:pt x="160811" y="165269"/>
                  <a:pt x="160873" y="165269"/>
                </a:cubicBezTo>
                <a:cubicBezTo>
                  <a:pt x="161060" y="165269"/>
                  <a:pt x="161184" y="165145"/>
                  <a:pt x="161184" y="165020"/>
                </a:cubicBezTo>
                <a:cubicBezTo>
                  <a:pt x="161184" y="164896"/>
                  <a:pt x="161309" y="164834"/>
                  <a:pt x="161558" y="164710"/>
                </a:cubicBezTo>
                <a:cubicBezTo>
                  <a:pt x="161744" y="164647"/>
                  <a:pt x="161806" y="164399"/>
                  <a:pt x="161744" y="164274"/>
                </a:cubicBezTo>
                <a:cubicBezTo>
                  <a:pt x="161682" y="164088"/>
                  <a:pt x="161433" y="164026"/>
                  <a:pt x="161309" y="164088"/>
                </a:cubicBezTo>
                <a:cubicBezTo>
                  <a:pt x="161060" y="164212"/>
                  <a:pt x="160687" y="164399"/>
                  <a:pt x="160563" y="164896"/>
                </a:cubicBezTo>
                <a:cubicBezTo>
                  <a:pt x="160563" y="165083"/>
                  <a:pt x="160625" y="165269"/>
                  <a:pt x="160811" y="165331"/>
                </a:cubicBezTo>
                <a:moveTo>
                  <a:pt x="154469" y="197912"/>
                </a:moveTo>
                <a:cubicBezTo>
                  <a:pt x="154469" y="197912"/>
                  <a:pt x="154967" y="197788"/>
                  <a:pt x="155153" y="197601"/>
                </a:cubicBezTo>
                <a:cubicBezTo>
                  <a:pt x="156583" y="195736"/>
                  <a:pt x="158324" y="194057"/>
                  <a:pt x="160003" y="192378"/>
                </a:cubicBezTo>
                <a:cubicBezTo>
                  <a:pt x="161247" y="191135"/>
                  <a:pt x="162614" y="189767"/>
                  <a:pt x="163796" y="188399"/>
                </a:cubicBezTo>
                <a:cubicBezTo>
                  <a:pt x="164107" y="188026"/>
                  <a:pt x="164044" y="187529"/>
                  <a:pt x="163734" y="187218"/>
                </a:cubicBezTo>
                <a:cubicBezTo>
                  <a:pt x="163423" y="186907"/>
                  <a:pt x="162863" y="186969"/>
                  <a:pt x="162552" y="187280"/>
                </a:cubicBezTo>
                <a:cubicBezTo>
                  <a:pt x="161371" y="188648"/>
                  <a:pt x="160065" y="189891"/>
                  <a:pt x="158822" y="191135"/>
                </a:cubicBezTo>
                <a:cubicBezTo>
                  <a:pt x="157143" y="192814"/>
                  <a:pt x="155340" y="194617"/>
                  <a:pt x="153847" y="196482"/>
                </a:cubicBezTo>
                <a:cubicBezTo>
                  <a:pt x="153537" y="196855"/>
                  <a:pt x="153599" y="197353"/>
                  <a:pt x="153972" y="197664"/>
                </a:cubicBezTo>
                <a:cubicBezTo>
                  <a:pt x="154158" y="197788"/>
                  <a:pt x="154283" y="197850"/>
                  <a:pt x="154469" y="197850"/>
                </a:cubicBezTo>
                <a:moveTo>
                  <a:pt x="126552" y="211591"/>
                </a:moveTo>
                <a:cubicBezTo>
                  <a:pt x="126552" y="211591"/>
                  <a:pt x="126800" y="211591"/>
                  <a:pt x="126925" y="211467"/>
                </a:cubicBezTo>
                <a:cubicBezTo>
                  <a:pt x="127982" y="210534"/>
                  <a:pt x="128915" y="209353"/>
                  <a:pt x="129847" y="208234"/>
                </a:cubicBezTo>
                <a:cubicBezTo>
                  <a:pt x="130904" y="206928"/>
                  <a:pt x="132024" y="205560"/>
                  <a:pt x="133267" y="204565"/>
                </a:cubicBezTo>
                <a:cubicBezTo>
                  <a:pt x="133516" y="204379"/>
                  <a:pt x="133578" y="204006"/>
                  <a:pt x="133391" y="203757"/>
                </a:cubicBezTo>
                <a:cubicBezTo>
                  <a:pt x="133205" y="203508"/>
                  <a:pt x="132831" y="203446"/>
                  <a:pt x="132583" y="203633"/>
                </a:cubicBezTo>
                <a:cubicBezTo>
                  <a:pt x="131215" y="204690"/>
                  <a:pt x="130096" y="206120"/>
                  <a:pt x="128976" y="207488"/>
                </a:cubicBezTo>
                <a:cubicBezTo>
                  <a:pt x="128106" y="208607"/>
                  <a:pt x="127174" y="209726"/>
                  <a:pt x="126178" y="210659"/>
                </a:cubicBezTo>
                <a:cubicBezTo>
                  <a:pt x="125930" y="210845"/>
                  <a:pt x="125930" y="211218"/>
                  <a:pt x="126178" y="211467"/>
                </a:cubicBezTo>
                <a:cubicBezTo>
                  <a:pt x="126303" y="211591"/>
                  <a:pt x="126427" y="211653"/>
                  <a:pt x="126613" y="211653"/>
                </a:cubicBezTo>
                <a:moveTo>
                  <a:pt x="135940" y="215446"/>
                </a:moveTo>
                <a:lnTo>
                  <a:pt x="135940" y="215446"/>
                </a:lnTo>
                <a:cubicBezTo>
                  <a:pt x="136251" y="215446"/>
                  <a:pt x="136562" y="215198"/>
                  <a:pt x="136562" y="214887"/>
                </a:cubicBezTo>
                <a:cubicBezTo>
                  <a:pt x="136562" y="214203"/>
                  <a:pt x="137246" y="213705"/>
                  <a:pt x="137930" y="213208"/>
                </a:cubicBezTo>
                <a:cubicBezTo>
                  <a:pt x="141598" y="212648"/>
                  <a:pt x="142780" y="209664"/>
                  <a:pt x="144397" y="207115"/>
                </a:cubicBezTo>
                <a:cubicBezTo>
                  <a:pt x="141039" y="205995"/>
                  <a:pt x="138552" y="209602"/>
                  <a:pt x="137122" y="212151"/>
                </a:cubicBezTo>
                <a:lnTo>
                  <a:pt x="137246" y="212151"/>
                </a:lnTo>
                <a:cubicBezTo>
                  <a:pt x="136376" y="212773"/>
                  <a:pt x="135381" y="213519"/>
                  <a:pt x="135318" y="214825"/>
                </a:cubicBezTo>
                <a:cubicBezTo>
                  <a:pt x="135318" y="215135"/>
                  <a:pt x="135567" y="215446"/>
                  <a:pt x="135879" y="215446"/>
                </a:cubicBezTo>
                <a:moveTo>
                  <a:pt x="97141" y="235716"/>
                </a:moveTo>
                <a:cubicBezTo>
                  <a:pt x="97141" y="235716"/>
                  <a:pt x="97141" y="235716"/>
                  <a:pt x="97204" y="235716"/>
                </a:cubicBezTo>
                <a:cubicBezTo>
                  <a:pt x="97390" y="235716"/>
                  <a:pt x="97577" y="235592"/>
                  <a:pt x="97639" y="235405"/>
                </a:cubicBezTo>
                <a:cubicBezTo>
                  <a:pt x="97826" y="234535"/>
                  <a:pt x="98696" y="233664"/>
                  <a:pt x="99504" y="233478"/>
                </a:cubicBezTo>
                <a:cubicBezTo>
                  <a:pt x="99753" y="233478"/>
                  <a:pt x="99878" y="233229"/>
                  <a:pt x="99878" y="232980"/>
                </a:cubicBezTo>
                <a:cubicBezTo>
                  <a:pt x="99878" y="232732"/>
                  <a:pt x="99629" y="232607"/>
                  <a:pt x="99380" y="232607"/>
                </a:cubicBezTo>
                <a:cubicBezTo>
                  <a:pt x="98199" y="232794"/>
                  <a:pt x="97079" y="233975"/>
                  <a:pt x="96769" y="235157"/>
                </a:cubicBezTo>
                <a:cubicBezTo>
                  <a:pt x="96769" y="235405"/>
                  <a:pt x="96893" y="235592"/>
                  <a:pt x="97079" y="235654"/>
                </a:cubicBezTo>
                <a:moveTo>
                  <a:pt x="498435" y="243240"/>
                </a:moveTo>
                <a:cubicBezTo>
                  <a:pt x="498435" y="243240"/>
                  <a:pt x="497813" y="242991"/>
                  <a:pt x="497626" y="243240"/>
                </a:cubicBezTo>
                <a:cubicBezTo>
                  <a:pt x="482579" y="258100"/>
                  <a:pt x="466786" y="275323"/>
                  <a:pt x="450683" y="294349"/>
                </a:cubicBezTo>
                <a:cubicBezTo>
                  <a:pt x="450496" y="294598"/>
                  <a:pt x="450496" y="294971"/>
                  <a:pt x="450744" y="295158"/>
                </a:cubicBezTo>
                <a:cubicBezTo>
                  <a:pt x="450869" y="295282"/>
                  <a:pt x="450993" y="295282"/>
                  <a:pt x="451118" y="295282"/>
                </a:cubicBezTo>
                <a:cubicBezTo>
                  <a:pt x="451304" y="295282"/>
                  <a:pt x="451429" y="295220"/>
                  <a:pt x="451553" y="295096"/>
                </a:cubicBezTo>
                <a:cubicBezTo>
                  <a:pt x="467657" y="276069"/>
                  <a:pt x="483387" y="258908"/>
                  <a:pt x="498435" y="244048"/>
                </a:cubicBezTo>
                <a:cubicBezTo>
                  <a:pt x="498684" y="243799"/>
                  <a:pt x="498684" y="243426"/>
                  <a:pt x="498435" y="243240"/>
                </a:cubicBezTo>
                <a:moveTo>
                  <a:pt x="74695" y="290805"/>
                </a:moveTo>
                <a:cubicBezTo>
                  <a:pt x="74695" y="290805"/>
                  <a:pt x="75007" y="291054"/>
                  <a:pt x="75193" y="291054"/>
                </a:cubicBezTo>
                <a:cubicBezTo>
                  <a:pt x="75317" y="291054"/>
                  <a:pt x="75379" y="291054"/>
                  <a:pt x="75441" y="290992"/>
                </a:cubicBezTo>
                <a:cubicBezTo>
                  <a:pt x="76934" y="290121"/>
                  <a:pt x="77866" y="288754"/>
                  <a:pt x="78862" y="287448"/>
                </a:cubicBezTo>
                <a:cubicBezTo>
                  <a:pt x="79794" y="286142"/>
                  <a:pt x="80603" y="284961"/>
                  <a:pt x="81846" y="284277"/>
                </a:cubicBezTo>
                <a:cubicBezTo>
                  <a:pt x="82095" y="284152"/>
                  <a:pt x="82219" y="283779"/>
                  <a:pt x="82095" y="283531"/>
                </a:cubicBezTo>
                <a:cubicBezTo>
                  <a:pt x="81970" y="283282"/>
                  <a:pt x="81597" y="283158"/>
                  <a:pt x="81349" y="283282"/>
                </a:cubicBezTo>
                <a:cubicBezTo>
                  <a:pt x="79857" y="284090"/>
                  <a:pt x="78924" y="285458"/>
                  <a:pt x="77991" y="286764"/>
                </a:cubicBezTo>
                <a:cubicBezTo>
                  <a:pt x="77058" y="288070"/>
                  <a:pt x="76188" y="289251"/>
                  <a:pt x="74944" y="289997"/>
                </a:cubicBezTo>
                <a:cubicBezTo>
                  <a:pt x="74695" y="290121"/>
                  <a:pt x="74571" y="290494"/>
                  <a:pt x="74758" y="290743"/>
                </a:cubicBezTo>
                <a:moveTo>
                  <a:pt x="67918" y="299883"/>
                </a:moveTo>
                <a:cubicBezTo>
                  <a:pt x="67918" y="299883"/>
                  <a:pt x="68229" y="299883"/>
                  <a:pt x="68353" y="299759"/>
                </a:cubicBezTo>
                <a:cubicBezTo>
                  <a:pt x="70592" y="297956"/>
                  <a:pt x="71089" y="295531"/>
                  <a:pt x="71524" y="293168"/>
                </a:cubicBezTo>
                <a:cubicBezTo>
                  <a:pt x="72022" y="290619"/>
                  <a:pt x="72519" y="288194"/>
                  <a:pt x="75256" y="286702"/>
                </a:cubicBezTo>
                <a:cubicBezTo>
                  <a:pt x="75566" y="286515"/>
                  <a:pt x="75690" y="286080"/>
                  <a:pt x="75504" y="285769"/>
                </a:cubicBezTo>
                <a:cubicBezTo>
                  <a:pt x="75317" y="285458"/>
                  <a:pt x="74882" y="285334"/>
                  <a:pt x="74571" y="285520"/>
                </a:cubicBezTo>
                <a:cubicBezTo>
                  <a:pt x="71338" y="287323"/>
                  <a:pt x="70778" y="290184"/>
                  <a:pt x="70219" y="292919"/>
                </a:cubicBezTo>
                <a:cubicBezTo>
                  <a:pt x="69784" y="295158"/>
                  <a:pt x="69348" y="297210"/>
                  <a:pt x="67483" y="298702"/>
                </a:cubicBezTo>
                <a:cubicBezTo>
                  <a:pt x="67172" y="298951"/>
                  <a:pt x="67172" y="299386"/>
                  <a:pt x="67359" y="299635"/>
                </a:cubicBezTo>
                <a:cubicBezTo>
                  <a:pt x="67483" y="299821"/>
                  <a:pt x="67669" y="299883"/>
                  <a:pt x="67856" y="299883"/>
                </a:cubicBezTo>
                <a:moveTo>
                  <a:pt x="4210115" y="240006"/>
                </a:moveTo>
                <a:lnTo>
                  <a:pt x="4209867" y="240131"/>
                </a:lnTo>
                <a:cubicBezTo>
                  <a:pt x="4209867" y="240131"/>
                  <a:pt x="4209493" y="240628"/>
                  <a:pt x="4209618" y="240877"/>
                </a:cubicBezTo>
                <a:cubicBezTo>
                  <a:pt x="4209680" y="241063"/>
                  <a:pt x="4209929" y="241188"/>
                  <a:pt x="4210115" y="241188"/>
                </a:cubicBezTo>
                <a:cubicBezTo>
                  <a:pt x="4210177" y="241188"/>
                  <a:pt x="4210302" y="241188"/>
                  <a:pt x="4210364" y="241126"/>
                </a:cubicBezTo>
                <a:lnTo>
                  <a:pt x="4210613" y="241001"/>
                </a:lnTo>
                <a:cubicBezTo>
                  <a:pt x="4210613" y="241001"/>
                  <a:pt x="4211172" y="240690"/>
                  <a:pt x="4211359" y="240628"/>
                </a:cubicBezTo>
                <a:cubicBezTo>
                  <a:pt x="4211669" y="240504"/>
                  <a:pt x="4211794" y="240193"/>
                  <a:pt x="4211669" y="239944"/>
                </a:cubicBezTo>
                <a:cubicBezTo>
                  <a:pt x="4211546" y="239633"/>
                  <a:pt x="4211234" y="239509"/>
                  <a:pt x="4210985" y="239633"/>
                </a:cubicBezTo>
                <a:cubicBezTo>
                  <a:pt x="4210675" y="239758"/>
                  <a:pt x="4210364" y="239882"/>
                  <a:pt x="4210053" y="240069"/>
                </a:cubicBezTo>
                <a:moveTo>
                  <a:pt x="4214219" y="249582"/>
                </a:moveTo>
                <a:cubicBezTo>
                  <a:pt x="4213535" y="250203"/>
                  <a:pt x="4212913" y="250825"/>
                  <a:pt x="4212229" y="251012"/>
                </a:cubicBezTo>
                <a:cubicBezTo>
                  <a:pt x="4211981" y="251074"/>
                  <a:pt x="4211794" y="251385"/>
                  <a:pt x="4211856" y="251634"/>
                </a:cubicBezTo>
                <a:cubicBezTo>
                  <a:pt x="4211856" y="251882"/>
                  <a:pt x="4212105" y="252007"/>
                  <a:pt x="4212354" y="252007"/>
                </a:cubicBezTo>
                <a:cubicBezTo>
                  <a:pt x="4212354" y="252007"/>
                  <a:pt x="4212416" y="252007"/>
                  <a:pt x="4212478" y="252007"/>
                </a:cubicBezTo>
                <a:cubicBezTo>
                  <a:pt x="4213473" y="251758"/>
                  <a:pt x="4214219" y="251012"/>
                  <a:pt x="4214903" y="250328"/>
                </a:cubicBezTo>
                <a:cubicBezTo>
                  <a:pt x="4215587" y="249706"/>
                  <a:pt x="4216209" y="249084"/>
                  <a:pt x="4216893" y="248898"/>
                </a:cubicBezTo>
                <a:cubicBezTo>
                  <a:pt x="4217141" y="248836"/>
                  <a:pt x="4217328" y="248525"/>
                  <a:pt x="4217265" y="248276"/>
                </a:cubicBezTo>
                <a:cubicBezTo>
                  <a:pt x="4217203" y="248027"/>
                  <a:pt x="4216893" y="247841"/>
                  <a:pt x="4216644" y="247903"/>
                </a:cubicBezTo>
                <a:cubicBezTo>
                  <a:pt x="4215649" y="248152"/>
                  <a:pt x="4214903" y="248898"/>
                  <a:pt x="4214157" y="249582"/>
                </a:cubicBezTo>
                <a:moveTo>
                  <a:pt x="4196561" y="248773"/>
                </a:moveTo>
                <a:cubicBezTo>
                  <a:pt x="4196436" y="248400"/>
                  <a:pt x="4196063" y="248214"/>
                  <a:pt x="4195690" y="248338"/>
                </a:cubicBezTo>
                <a:cubicBezTo>
                  <a:pt x="4194073" y="248836"/>
                  <a:pt x="4192954" y="249830"/>
                  <a:pt x="4191897" y="250763"/>
                </a:cubicBezTo>
                <a:cubicBezTo>
                  <a:pt x="4190654" y="251820"/>
                  <a:pt x="4189472" y="252877"/>
                  <a:pt x="4187731" y="253064"/>
                </a:cubicBezTo>
                <a:cubicBezTo>
                  <a:pt x="4187358" y="253064"/>
                  <a:pt x="4187109" y="253437"/>
                  <a:pt x="4187109" y="253810"/>
                </a:cubicBezTo>
                <a:cubicBezTo>
                  <a:pt x="4187109" y="254183"/>
                  <a:pt x="4187421" y="254432"/>
                  <a:pt x="4187793" y="254432"/>
                </a:cubicBezTo>
                <a:lnTo>
                  <a:pt x="4187856" y="254432"/>
                </a:lnTo>
                <a:cubicBezTo>
                  <a:pt x="4190032" y="254183"/>
                  <a:pt x="4191400" y="253001"/>
                  <a:pt x="4192768" y="251820"/>
                </a:cubicBezTo>
                <a:cubicBezTo>
                  <a:pt x="4193824" y="250950"/>
                  <a:pt x="4194757" y="250079"/>
                  <a:pt x="4196125" y="249644"/>
                </a:cubicBezTo>
                <a:cubicBezTo>
                  <a:pt x="4196498" y="249520"/>
                  <a:pt x="4196685" y="249146"/>
                  <a:pt x="4196561" y="248773"/>
                </a:cubicBezTo>
                <a:moveTo>
                  <a:pt x="446019" y="300070"/>
                </a:moveTo>
                <a:cubicBezTo>
                  <a:pt x="444341" y="302246"/>
                  <a:pt x="442537" y="304360"/>
                  <a:pt x="440734" y="306350"/>
                </a:cubicBezTo>
                <a:cubicBezTo>
                  <a:pt x="438620" y="308712"/>
                  <a:pt x="436444" y="311137"/>
                  <a:pt x="434578" y="313749"/>
                </a:cubicBezTo>
                <a:cubicBezTo>
                  <a:pt x="434392" y="313998"/>
                  <a:pt x="434454" y="314308"/>
                  <a:pt x="434703" y="314433"/>
                </a:cubicBezTo>
                <a:cubicBezTo>
                  <a:pt x="434765" y="314433"/>
                  <a:pt x="434889" y="314495"/>
                  <a:pt x="434952" y="314495"/>
                </a:cubicBezTo>
                <a:cubicBezTo>
                  <a:pt x="435076" y="314495"/>
                  <a:pt x="435262" y="314433"/>
                  <a:pt x="435324" y="314308"/>
                </a:cubicBezTo>
                <a:cubicBezTo>
                  <a:pt x="437128" y="311697"/>
                  <a:pt x="439304" y="309334"/>
                  <a:pt x="441418" y="306972"/>
                </a:cubicBezTo>
                <a:cubicBezTo>
                  <a:pt x="443221" y="304920"/>
                  <a:pt x="445087" y="302868"/>
                  <a:pt x="446766" y="300629"/>
                </a:cubicBezTo>
                <a:cubicBezTo>
                  <a:pt x="446952" y="300443"/>
                  <a:pt x="446889" y="300132"/>
                  <a:pt x="446641" y="299945"/>
                </a:cubicBezTo>
                <a:cubicBezTo>
                  <a:pt x="446454" y="299759"/>
                  <a:pt x="446143" y="299821"/>
                  <a:pt x="445957" y="300070"/>
                </a:cubicBezTo>
                <a:moveTo>
                  <a:pt x="1265393" y="301997"/>
                </a:moveTo>
                <a:cubicBezTo>
                  <a:pt x="1265393" y="301997"/>
                  <a:pt x="1264833" y="302184"/>
                  <a:pt x="1264771" y="302495"/>
                </a:cubicBezTo>
                <a:cubicBezTo>
                  <a:pt x="1264212" y="307034"/>
                  <a:pt x="1263714" y="311573"/>
                  <a:pt x="1263341" y="316049"/>
                </a:cubicBezTo>
                <a:cubicBezTo>
                  <a:pt x="1262595" y="323697"/>
                  <a:pt x="1261849" y="331656"/>
                  <a:pt x="1260357" y="339304"/>
                </a:cubicBezTo>
                <a:cubicBezTo>
                  <a:pt x="1260357" y="339615"/>
                  <a:pt x="1260481" y="339863"/>
                  <a:pt x="1260792" y="339926"/>
                </a:cubicBezTo>
                <a:cubicBezTo>
                  <a:pt x="1260792" y="339926"/>
                  <a:pt x="1260854" y="339926"/>
                  <a:pt x="1260916" y="339926"/>
                </a:cubicBezTo>
                <a:cubicBezTo>
                  <a:pt x="1261165" y="339926"/>
                  <a:pt x="1261413" y="339739"/>
                  <a:pt x="1261476" y="339490"/>
                </a:cubicBezTo>
                <a:cubicBezTo>
                  <a:pt x="1262968" y="331780"/>
                  <a:pt x="1263714" y="323822"/>
                  <a:pt x="1264460" y="316112"/>
                </a:cubicBezTo>
                <a:cubicBezTo>
                  <a:pt x="1264896" y="311697"/>
                  <a:pt x="1265331" y="307096"/>
                  <a:pt x="1265953" y="302619"/>
                </a:cubicBezTo>
                <a:cubicBezTo>
                  <a:pt x="1265953" y="302308"/>
                  <a:pt x="1265766" y="302059"/>
                  <a:pt x="1265455" y="301997"/>
                </a:cubicBezTo>
                <a:moveTo>
                  <a:pt x="1496941" y="381460"/>
                </a:moveTo>
                <a:cubicBezTo>
                  <a:pt x="1496941" y="381460"/>
                  <a:pt x="1496941" y="381336"/>
                  <a:pt x="1496941" y="381274"/>
                </a:cubicBezTo>
                <a:cubicBezTo>
                  <a:pt x="1497128" y="380776"/>
                  <a:pt x="1497253" y="380279"/>
                  <a:pt x="1497315" y="379968"/>
                </a:cubicBezTo>
                <a:cubicBezTo>
                  <a:pt x="1497439" y="379035"/>
                  <a:pt x="1497502" y="378724"/>
                  <a:pt x="1497688" y="378165"/>
                </a:cubicBezTo>
                <a:cubicBezTo>
                  <a:pt x="1497874" y="377605"/>
                  <a:pt x="1498123" y="377356"/>
                  <a:pt x="1498061" y="376735"/>
                </a:cubicBezTo>
                <a:cubicBezTo>
                  <a:pt x="1497999" y="376175"/>
                  <a:pt x="1498310" y="375615"/>
                  <a:pt x="1498372" y="375367"/>
                </a:cubicBezTo>
                <a:cubicBezTo>
                  <a:pt x="1498372" y="375367"/>
                  <a:pt x="1498372" y="375242"/>
                  <a:pt x="1498496" y="375180"/>
                </a:cubicBezTo>
                <a:cubicBezTo>
                  <a:pt x="1498620" y="375180"/>
                  <a:pt x="1498683" y="375056"/>
                  <a:pt x="1498683" y="374869"/>
                </a:cubicBezTo>
                <a:cubicBezTo>
                  <a:pt x="1498683" y="374496"/>
                  <a:pt x="1498807" y="374247"/>
                  <a:pt x="1498932" y="373999"/>
                </a:cubicBezTo>
                <a:cubicBezTo>
                  <a:pt x="1499056" y="373812"/>
                  <a:pt x="1499118" y="373564"/>
                  <a:pt x="1499242" y="373253"/>
                </a:cubicBezTo>
                <a:cubicBezTo>
                  <a:pt x="1499242" y="373253"/>
                  <a:pt x="1499242" y="373253"/>
                  <a:pt x="1499242" y="373253"/>
                </a:cubicBezTo>
                <a:cubicBezTo>
                  <a:pt x="1499366" y="373004"/>
                  <a:pt x="1499491" y="372755"/>
                  <a:pt x="1499615" y="372507"/>
                </a:cubicBezTo>
                <a:cubicBezTo>
                  <a:pt x="1499864" y="371823"/>
                  <a:pt x="1500050" y="371076"/>
                  <a:pt x="1500113" y="370455"/>
                </a:cubicBezTo>
                <a:cubicBezTo>
                  <a:pt x="1500175" y="369833"/>
                  <a:pt x="1500424" y="369709"/>
                  <a:pt x="1500486" y="369087"/>
                </a:cubicBezTo>
                <a:cubicBezTo>
                  <a:pt x="1500548" y="368527"/>
                  <a:pt x="1500486" y="368341"/>
                  <a:pt x="1500610" y="367781"/>
                </a:cubicBezTo>
                <a:cubicBezTo>
                  <a:pt x="1500734" y="367284"/>
                  <a:pt x="1500859" y="366413"/>
                  <a:pt x="1500796" y="366662"/>
                </a:cubicBezTo>
                <a:cubicBezTo>
                  <a:pt x="1500734" y="366911"/>
                  <a:pt x="1499802" y="369335"/>
                  <a:pt x="1499304" y="370766"/>
                </a:cubicBezTo>
                <a:cubicBezTo>
                  <a:pt x="1498807" y="372196"/>
                  <a:pt x="1498248" y="372693"/>
                  <a:pt x="1497874" y="373688"/>
                </a:cubicBezTo>
                <a:cubicBezTo>
                  <a:pt x="1497502" y="374621"/>
                  <a:pt x="1497190" y="375553"/>
                  <a:pt x="1497004" y="376299"/>
                </a:cubicBezTo>
                <a:cubicBezTo>
                  <a:pt x="1496879" y="377045"/>
                  <a:pt x="1496755" y="377729"/>
                  <a:pt x="1496444" y="378538"/>
                </a:cubicBezTo>
                <a:cubicBezTo>
                  <a:pt x="1496133" y="379408"/>
                  <a:pt x="1495885" y="380714"/>
                  <a:pt x="1495698" y="381211"/>
                </a:cubicBezTo>
                <a:cubicBezTo>
                  <a:pt x="1495636" y="381398"/>
                  <a:pt x="1495574" y="381584"/>
                  <a:pt x="1495511" y="381833"/>
                </a:cubicBezTo>
                <a:cubicBezTo>
                  <a:pt x="1494952" y="383388"/>
                  <a:pt x="1494330" y="384880"/>
                  <a:pt x="1493770" y="386434"/>
                </a:cubicBezTo>
                <a:cubicBezTo>
                  <a:pt x="1491968" y="390973"/>
                  <a:pt x="1490102" y="395637"/>
                  <a:pt x="1489107" y="400673"/>
                </a:cubicBezTo>
                <a:cubicBezTo>
                  <a:pt x="1489107" y="400984"/>
                  <a:pt x="1489231" y="401295"/>
                  <a:pt x="1489543" y="401295"/>
                </a:cubicBezTo>
                <a:cubicBezTo>
                  <a:pt x="1489543" y="401295"/>
                  <a:pt x="1489605" y="401295"/>
                  <a:pt x="1489667" y="401295"/>
                </a:cubicBezTo>
                <a:cubicBezTo>
                  <a:pt x="1489915" y="401295"/>
                  <a:pt x="1490164" y="401108"/>
                  <a:pt x="1490227" y="400859"/>
                </a:cubicBezTo>
                <a:cubicBezTo>
                  <a:pt x="1491222" y="395947"/>
                  <a:pt x="1493024" y="391284"/>
                  <a:pt x="1494828" y="386807"/>
                </a:cubicBezTo>
                <a:cubicBezTo>
                  <a:pt x="1495511" y="385004"/>
                  <a:pt x="1496258" y="383201"/>
                  <a:pt x="1496941" y="381398"/>
                </a:cubicBezTo>
                <a:moveTo>
                  <a:pt x="1105597" y="413046"/>
                </a:moveTo>
                <a:cubicBezTo>
                  <a:pt x="1105038" y="413606"/>
                  <a:pt x="1104478" y="414352"/>
                  <a:pt x="1103794" y="415409"/>
                </a:cubicBezTo>
                <a:cubicBezTo>
                  <a:pt x="1103546" y="415782"/>
                  <a:pt x="1103669" y="416217"/>
                  <a:pt x="1104043" y="416466"/>
                </a:cubicBezTo>
                <a:cubicBezTo>
                  <a:pt x="1104167" y="416528"/>
                  <a:pt x="1104292" y="416590"/>
                  <a:pt x="1104415" y="416590"/>
                </a:cubicBezTo>
                <a:cubicBezTo>
                  <a:pt x="1104664" y="416590"/>
                  <a:pt x="1104913" y="416466"/>
                  <a:pt x="1105038" y="416217"/>
                </a:cubicBezTo>
                <a:cubicBezTo>
                  <a:pt x="1105659" y="415285"/>
                  <a:pt x="1106157" y="414601"/>
                  <a:pt x="1106592" y="414103"/>
                </a:cubicBezTo>
                <a:cubicBezTo>
                  <a:pt x="1106903" y="413792"/>
                  <a:pt x="1106903" y="413357"/>
                  <a:pt x="1106592" y="413046"/>
                </a:cubicBezTo>
                <a:cubicBezTo>
                  <a:pt x="1106281" y="412735"/>
                  <a:pt x="1105846" y="412735"/>
                  <a:pt x="1105535" y="413046"/>
                </a:cubicBezTo>
                <a:moveTo>
                  <a:pt x="787187" y="464529"/>
                </a:moveTo>
                <a:lnTo>
                  <a:pt x="787187" y="464529"/>
                </a:lnTo>
                <a:cubicBezTo>
                  <a:pt x="787187" y="464529"/>
                  <a:pt x="787560" y="464343"/>
                  <a:pt x="787497" y="464156"/>
                </a:cubicBezTo>
                <a:cubicBezTo>
                  <a:pt x="787497" y="463410"/>
                  <a:pt x="787497" y="462850"/>
                  <a:pt x="787746" y="462353"/>
                </a:cubicBezTo>
                <a:cubicBezTo>
                  <a:pt x="787808" y="462166"/>
                  <a:pt x="787746" y="461980"/>
                  <a:pt x="787560" y="461918"/>
                </a:cubicBezTo>
                <a:cubicBezTo>
                  <a:pt x="787373" y="461856"/>
                  <a:pt x="787187" y="461918"/>
                  <a:pt x="787125" y="462104"/>
                </a:cubicBezTo>
                <a:cubicBezTo>
                  <a:pt x="786876" y="462664"/>
                  <a:pt x="786751" y="463348"/>
                  <a:pt x="786813" y="464218"/>
                </a:cubicBezTo>
                <a:cubicBezTo>
                  <a:pt x="786813" y="464405"/>
                  <a:pt x="787000" y="464529"/>
                  <a:pt x="787187" y="464529"/>
                </a:cubicBezTo>
                <a:moveTo>
                  <a:pt x="1670852" y="466768"/>
                </a:moveTo>
                <a:cubicBezTo>
                  <a:pt x="1670852" y="466768"/>
                  <a:pt x="1671038" y="466768"/>
                  <a:pt x="1671100" y="466705"/>
                </a:cubicBezTo>
                <a:cubicBezTo>
                  <a:pt x="1671661" y="466270"/>
                  <a:pt x="1672282" y="465835"/>
                  <a:pt x="1673028" y="465400"/>
                </a:cubicBezTo>
                <a:cubicBezTo>
                  <a:pt x="1674209" y="464653"/>
                  <a:pt x="1675453" y="463845"/>
                  <a:pt x="1676199" y="462788"/>
                </a:cubicBezTo>
                <a:cubicBezTo>
                  <a:pt x="1676324" y="462602"/>
                  <a:pt x="1676262" y="462415"/>
                  <a:pt x="1676137" y="462291"/>
                </a:cubicBezTo>
                <a:cubicBezTo>
                  <a:pt x="1675950" y="462166"/>
                  <a:pt x="1675764" y="462229"/>
                  <a:pt x="1675639" y="462353"/>
                </a:cubicBezTo>
                <a:cubicBezTo>
                  <a:pt x="1674955" y="463286"/>
                  <a:pt x="1673774" y="464094"/>
                  <a:pt x="1672655" y="464778"/>
                </a:cubicBezTo>
                <a:cubicBezTo>
                  <a:pt x="1671971" y="465275"/>
                  <a:pt x="1671287" y="465711"/>
                  <a:pt x="1670665" y="466146"/>
                </a:cubicBezTo>
                <a:cubicBezTo>
                  <a:pt x="1670479" y="466270"/>
                  <a:pt x="1670479" y="466519"/>
                  <a:pt x="1670665" y="466643"/>
                </a:cubicBezTo>
                <a:cubicBezTo>
                  <a:pt x="1670728" y="466705"/>
                  <a:pt x="1670852" y="466768"/>
                  <a:pt x="1670914" y="466768"/>
                </a:cubicBezTo>
                <a:moveTo>
                  <a:pt x="4218385" y="419761"/>
                </a:moveTo>
                <a:cubicBezTo>
                  <a:pt x="4217328" y="420445"/>
                  <a:pt x="4216582" y="421378"/>
                  <a:pt x="4215898" y="422311"/>
                </a:cubicBezTo>
                <a:cubicBezTo>
                  <a:pt x="4215338" y="423057"/>
                  <a:pt x="4214778" y="423741"/>
                  <a:pt x="4214157" y="424238"/>
                </a:cubicBezTo>
                <a:cubicBezTo>
                  <a:pt x="4213846" y="424487"/>
                  <a:pt x="4213784" y="424922"/>
                  <a:pt x="4214032" y="425233"/>
                </a:cubicBezTo>
                <a:cubicBezTo>
                  <a:pt x="4214157" y="425420"/>
                  <a:pt x="4214406" y="425482"/>
                  <a:pt x="4214592" y="425482"/>
                </a:cubicBezTo>
                <a:cubicBezTo>
                  <a:pt x="4214778" y="425482"/>
                  <a:pt x="4214903" y="425482"/>
                  <a:pt x="4215027" y="425295"/>
                </a:cubicBezTo>
                <a:cubicBezTo>
                  <a:pt x="4215835" y="424673"/>
                  <a:pt x="4216457" y="423865"/>
                  <a:pt x="4217017" y="423119"/>
                </a:cubicBezTo>
                <a:cubicBezTo>
                  <a:pt x="4217701" y="422248"/>
                  <a:pt x="4218323" y="421440"/>
                  <a:pt x="4219131" y="420881"/>
                </a:cubicBezTo>
                <a:cubicBezTo>
                  <a:pt x="4219441" y="420632"/>
                  <a:pt x="4219566" y="420197"/>
                  <a:pt x="4219318" y="419886"/>
                </a:cubicBezTo>
                <a:cubicBezTo>
                  <a:pt x="4219069" y="419575"/>
                  <a:pt x="4218634" y="419450"/>
                  <a:pt x="4218323" y="419699"/>
                </a:cubicBezTo>
                <a:moveTo>
                  <a:pt x="1668675" y="510789"/>
                </a:moveTo>
                <a:cubicBezTo>
                  <a:pt x="1668675" y="510789"/>
                  <a:pt x="1668427" y="510230"/>
                  <a:pt x="1668116" y="510230"/>
                </a:cubicBezTo>
                <a:lnTo>
                  <a:pt x="1668116" y="510230"/>
                </a:lnTo>
                <a:cubicBezTo>
                  <a:pt x="1667121" y="510230"/>
                  <a:pt x="1666251" y="510851"/>
                  <a:pt x="1666002" y="511038"/>
                </a:cubicBezTo>
                <a:lnTo>
                  <a:pt x="1665878" y="511162"/>
                </a:lnTo>
                <a:lnTo>
                  <a:pt x="1665878" y="511349"/>
                </a:lnTo>
                <a:cubicBezTo>
                  <a:pt x="1665878" y="511349"/>
                  <a:pt x="1665691" y="511784"/>
                  <a:pt x="1665691" y="512219"/>
                </a:cubicBezTo>
                <a:cubicBezTo>
                  <a:pt x="1665691" y="512530"/>
                  <a:pt x="1665940" y="512841"/>
                  <a:pt x="1666251" y="512779"/>
                </a:cubicBezTo>
                <a:cubicBezTo>
                  <a:pt x="1666562" y="512779"/>
                  <a:pt x="1666811" y="512530"/>
                  <a:pt x="1666811" y="512219"/>
                </a:cubicBezTo>
                <a:cubicBezTo>
                  <a:pt x="1666811" y="512095"/>
                  <a:pt x="1666811" y="511971"/>
                  <a:pt x="1666811" y="511908"/>
                </a:cubicBezTo>
                <a:cubicBezTo>
                  <a:pt x="1667059" y="511722"/>
                  <a:pt x="1667619" y="511411"/>
                  <a:pt x="1668178" y="511411"/>
                </a:cubicBezTo>
                <a:cubicBezTo>
                  <a:pt x="1668489" y="511411"/>
                  <a:pt x="1668738" y="511162"/>
                  <a:pt x="1668738" y="510789"/>
                </a:cubicBezTo>
                <a:moveTo>
                  <a:pt x="2962526" y="519245"/>
                </a:moveTo>
                <a:cubicBezTo>
                  <a:pt x="2961219" y="522354"/>
                  <a:pt x="2959541" y="525960"/>
                  <a:pt x="2957240" y="529194"/>
                </a:cubicBezTo>
                <a:cubicBezTo>
                  <a:pt x="2957116" y="529380"/>
                  <a:pt x="2957116" y="529629"/>
                  <a:pt x="2957364" y="529815"/>
                </a:cubicBezTo>
                <a:cubicBezTo>
                  <a:pt x="2957427" y="529815"/>
                  <a:pt x="2957551" y="529878"/>
                  <a:pt x="2957613" y="529878"/>
                </a:cubicBezTo>
                <a:cubicBezTo>
                  <a:pt x="2957738" y="529878"/>
                  <a:pt x="2957862" y="529815"/>
                  <a:pt x="2957987" y="529691"/>
                </a:cubicBezTo>
                <a:cubicBezTo>
                  <a:pt x="2960349" y="526396"/>
                  <a:pt x="2962028" y="522727"/>
                  <a:pt x="2963334" y="519556"/>
                </a:cubicBezTo>
                <a:cubicBezTo>
                  <a:pt x="2963458" y="519307"/>
                  <a:pt x="2963334" y="519059"/>
                  <a:pt x="2963085" y="518997"/>
                </a:cubicBezTo>
                <a:cubicBezTo>
                  <a:pt x="2962898" y="518872"/>
                  <a:pt x="2962588" y="518997"/>
                  <a:pt x="2962526" y="519245"/>
                </a:cubicBezTo>
                <a:moveTo>
                  <a:pt x="4226965" y="482809"/>
                </a:moveTo>
                <a:cubicBezTo>
                  <a:pt x="4226965" y="482809"/>
                  <a:pt x="4226592" y="482809"/>
                  <a:pt x="4226530" y="483058"/>
                </a:cubicBezTo>
                <a:cubicBezTo>
                  <a:pt x="4226406" y="483369"/>
                  <a:pt x="4226219" y="483618"/>
                  <a:pt x="4225970" y="483866"/>
                </a:cubicBezTo>
                <a:cubicBezTo>
                  <a:pt x="4225784" y="484115"/>
                  <a:pt x="4225536" y="484364"/>
                  <a:pt x="4225411" y="484675"/>
                </a:cubicBezTo>
                <a:cubicBezTo>
                  <a:pt x="4225349" y="484861"/>
                  <a:pt x="4225411" y="485048"/>
                  <a:pt x="4225598" y="485110"/>
                </a:cubicBezTo>
                <a:cubicBezTo>
                  <a:pt x="4225598" y="485110"/>
                  <a:pt x="4225721" y="485110"/>
                  <a:pt x="4225721" y="485110"/>
                </a:cubicBezTo>
                <a:cubicBezTo>
                  <a:pt x="4225846" y="485110"/>
                  <a:pt x="4225970" y="485048"/>
                  <a:pt x="4226033" y="484923"/>
                </a:cubicBezTo>
                <a:cubicBezTo>
                  <a:pt x="4226157" y="484675"/>
                  <a:pt x="4226344" y="484488"/>
                  <a:pt x="4226530" y="484239"/>
                </a:cubicBezTo>
                <a:cubicBezTo>
                  <a:pt x="4226779" y="483991"/>
                  <a:pt x="4227028" y="483618"/>
                  <a:pt x="4227214" y="483182"/>
                </a:cubicBezTo>
                <a:cubicBezTo>
                  <a:pt x="4227276" y="482996"/>
                  <a:pt x="4227214" y="482809"/>
                  <a:pt x="4226965" y="482747"/>
                </a:cubicBezTo>
                <a:moveTo>
                  <a:pt x="4177596" y="551205"/>
                </a:moveTo>
                <a:cubicBezTo>
                  <a:pt x="4174985" y="552945"/>
                  <a:pt x="4174425" y="555619"/>
                  <a:pt x="4173866" y="558231"/>
                </a:cubicBezTo>
                <a:cubicBezTo>
                  <a:pt x="4173306" y="560780"/>
                  <a:pt x="4172808" y="563267"/>
                  <a:pt x="4170260" y="564697"/>
                </a:cubicBezTo>
                <a:cubicBezTo>
                  <a:pt x="4169886" y="564884"/>
                  <a:pt x="4169762" y="565319"/>
                  <a:pt x="4169948" y="565692"/>
                </a:cubicBezTo>
                <a:cubicBezTo>
                  <a:pt x="4170073" y="565941"/>
                  <a:pt x="4170322" y="566065"/>
                  <a:pt x="4170570" y="566065"/>
                </a:cubicBezTo>
                <a:cubicBezTo>
                  <a:pt x="4170694" y="566065"/>
                  <a:pt x="4170819" y="566065"/>
                  <a:pt x="4170943" y="565941"/>
                </a:cubicBezTo>
                <a:cubicBezTo>
                  <a:pt x="4174052" y="564200"/>
                  <a:pt x="4174674" y="561153"/>
                  <a:pt x="4175233" y="558541"/>
                </a:cubicBezTo>
                <a:cubicBezTo>
                  <a:pt x="4175731" y="556117"/>
                  <a:pt x="4176228" y="553878"/>
                  <a:pt x="4178342" y="552448"/>
                </a:cubicBezTo>
                <a:cubicBezTo>
                  <a:pt x="4178653" y="552199"/>
                  <a:pt x="4178778" y="551764"/>
                  <a:pt x="4178529" y="551453"/>
                </a:cubicBezTo>
                <a:cubicBezTo>
                  <a:pt x="4178280" y="551142"/>
                  <a:pt x="4177845" y="551018"/>
                  <a:pt x="4177534" y="551267"/>
                </a:cubicBezTo>
                <a:moveTo>
                  <a:pt x="835436" y="600387"/>
                </a:moveTo>
                <a:lnTo>
                  <a:pt x="835436" y="602625"/>
                </a:lnTo>
                <a:cubicBezTo>
                  <a:pt x="835436" y="602625"/>
                  <a:pt x="835623" y="602936"/>
                  <a:pt x="835809" y="602936"/>
                </a:cubicBezTo>
                <a:cubicBezTo>
                  <a:pt x="835996" y="602936"/>
                  <a:pt x="836120" y="602750"/>
                  <a:pt x="836120" y="602625"/>
                </a:cubicBezTo>
                <a:lnTo>
                  <a:pt x="836120" y="600387"/>
                </a:lnTo>
                <a:cubicBezTo>
                  <a:pt x="836120" y="600387"/>
                  <a:pt x="835934" y="600014"/>
                  <a:pt x="835809" y="600014"/>
                </a:cubicBezTo>
                <a:cubicBezTo>
                  <a:pt x="835623" y="600014"/>
                  <a:pt x="835436" y="600200"/>
                  <a:pt x="835436" y="600387"/>
                </a:cubicBezTo>
                <a:moveTo>
                  <a:pt x="1591700" y="603682"/>
                </a:moveTo>
                <a:cubicBezTo>
                  <a:pt x="1590705" y="604304"/>
                  <a:pt x="1589648" y="604801"/>
                  <a:pt x="1588653" y="605299"/>
                </a:cubicBezTo>
                <a:cubicBezTo>
                  <a:pt x="1587721" y="605734"/>
                  <a:pt x="1586788" y="606232"/>
                  <a:pt x="1585855" y="606729"/>
                </a:cubicBezTo>
                <a:cubicBezTo>
                  <a:pt x="1585669" y="606853"/>
                  <a:pt x="1585606" y="607040"/>
                  <a:pt x="1585731" y="607226"/>
                </a:cubicBezTo>
                <a:cubicBezTo>
                  <a:pt x="1585793" y="607351"/>
                  <a:pt x="1585918" y="607413"/>
                  <a:pt x="1586042" y="607413"/>
                </a:cubicBezTo>
                <a:cubicBezTo>
                  <a:pt x="1586104" y="607413"/>
                  <a:pt x="1586167" y="607413"/>
                  <a:pt x="1586228" y="607413"/>
                </a:cubicBezTo>
                <a:cubicBezTo>
                  <a:pt x="1587161" y="606916"/>
                  <a:pt x="1588094" y="606418"/>
                  <a:pt x="1588964" y="605983"/>
                </a:cubicBezTo>
                <a:cubicBezTo>
                  <a:pt x="1590022" y="605485"/>
                  <a:pt x="1591078" y="604988"/>
                  <a:pt x="1592073" y="604304"/>
                </a:cubicBezTo>
                <a:cubicBezTo>
                  <a:pt x="1592260" y="604180"/>
                  <a:pt x="1592322" y="603993"/>
                  <a:pt x="1592198" y="603807"/>
                </a:cubicBezTo>
                <a:cubicBezTo>
                  <a:pt x="1592073" y="603620"/>
                  <a:pt x="1591824" y="603558"/>
                  <a:pt x="1591700" y="603682"/>
                </a:cubicBezTo>
                <a:moveTo>
                  <a:pt x="4169638" y="561837"/>
                </a:moveTo>
                <a:cubicBezTo>
                  <a:pt x="4169638" y="561837"/>
                  <a:pt x="4170011" y="561339"/>
                  <a:pt x="4169886" y="561091"/>
                </a:cubicBezTo>
                <a:cubicBezTo>
                  <a:pt x="4169762" y="560842"/>
                  <a:pt x="4169389" y="560718"/>
                  <a:pt x="4169140" y="560842"/>
                </a:cubicBezTo>
                <a:cubicBezTo>
                  <a:pt x="4167586" y="561712"/>
                  <a:pt x="4166529" y="563080"/>
                  <a:pt x="4165534" y="564386"/>
                </a:cubicBezTo>
                <a:cubicBezTo>
                  <a:pt x="4164601" y="565630"/>
                  <a:pt x="4163731" y="566873"/>
                  <a:pt x="4162425" y="567495"/>
                </a:cubicBezTo>
                <a:cubicBezTo>
                  <a:pt x="4162176" y="567619"/>
                  <a:pt x="4162052" y="567992"/>
                  <a:pt x="4162176" y="568241"/>
                </a:cubicBezTo>
                <a:cubicBezTo>
                  <a:pt x="4162301" y="568428"/>
                  <a:pt x="4162487" y="568552"/>
                  <a:pt x="4162674" y="568552"/>
                </a:cubicBezTo>
                <a:cubicBezTo>
                  <a:pt x="4162736" y="568552"/>
                  <a:pt x="4162860" y="568552"/>
                  <a:pt x="4162922" y="568490"/>
                </a:cubicBezTo>
                <a:cubicBezTo>
                  <a:pt x="4164415" y="567744"/>
                  <a:pt x="4165472" y="566376"/>
                  <a:pt x="4166405" y="565008"/>
                </a:cubicBezTo>
                <a:cubicBezTo>
                  <a:pt x="4167337" y="563702"/>
                  <a:pt x="4168269" y="562459"/>
                  <a:pt x="4169638" y="561775"/>
                </a:cubicBezTo>
                <a:moveTo>
                  <a:pt x="4166405" y="570231"/>
                </a:moveTo>
                <a:lnTo>
                  <a:pt x="4166093" y="570666"/>
                </a:lnTo>
                <a:cubicBezTo>
                  <a:pt x="4165783" y="571163"/>
                  <a:pt x="4165472" y="571661"/>
                  <a:pt x="4165036" y="572096"/>
                </a:cubicBezTo>
                <a:cubicBezTo>
                  <a:pt x="4164850" y="572283"/>
                  <a:pt x="4164850" y="572656"/>
                  <a:pt x="4165036" y="572842"/>
                </a:cubicBezTo>
                <a:cubicBezTo>
                  <a:pt x="4165161" y="572967"/>
                  <a:pt x="4165285" y="572967"/>
                  <a:pt x="4165410" y="572967"/>
                </a:cubicBezTo>
                <a:cubicBezTo>
                  <a:pt x="4165534" y="572967"/>
                  <a:pt x="4165659" y="572967"/>
                  <a:pt x="4165783" y="572780"/>
                </a:cubicBezTo>
                <a:cubicBezTo>
                  <a:pt x="4166280" y="572283"/>
                  <a:pt x="4166653" y="571723"/>
                  <a:pt x="4166964" y="571163"/>
                </a:cubicBezTo>
                <a:lnTo>
                  <a:pt x="4167213" y="570728"/>
                </a:lnTo>
                <a:cubicBezTo>
                  <a:pt x="4167213" y="570728"/>
                  <a:pt x="4167275" y="570169"/>
                  <a:pt x="4167088" y="570044"/>
                </a:cubicBezTo>
                <a:cubicBezTo>
                  <a:pt x="4166840" y="569858"/>
                  <a:pt x="4166529" y="569920"/>
                  <a:pt x="4166405" y="570169"/>
                </a:cubicBezTo>
                <a:moveTo>
                  <a:pt x="4160933" y="578376"/>
                </a:moveTo>
                <a:cubicBezTo>
                  <a:pt x="4161243" y="578127"/>
                  <a:pt x="4161306" y="577630"/>
                  <a:pt x="4160995" y="577319"/>
                </a:cubicBezTo>
                <a:cubicBezTo>
                  <a:pt x="4160746" y="577008"/>
                  <a:pt x="4160249" y="576946"/>
                  <a:pt x="4159938" y="577257"/>
                </a:cubicBezTo>
                <a:cubicBezTo>
                  <a:pt x="4159813" y="577381"/>
                  <a:pt x="4159627" y="577506"/>
                  <a:pt x="4159503" y="577692"/>
                </a:cubicBezTo>
                <a:cubicBezTo>
                  <a:pt x="4159316" y="577879"/>
                  <a:pt x="4159130" y="578065"/>
                  <a:pt x="4158943" y="578252"/>
                </a:cubicBezTo>
                <a:cubicBezTo>
                  <a:pt x="4158943" y="578252"/>
                  <a:pt x="4158943" y="578376"/>
                  <a:pt x="4158881" y="578376"/>
                </a:cubicBezTo>
                <a:cubicBezTo>
                  <a:pt x="4154715" y="581547"/>
                  <a:pt x="4150549" y="584780"/>
                  <a:pt x="4148995" y="590625"/>
                </a:cubicBezTo>
                <a:cubicBezTo>
                  <a:pt x="4154653" y="588884"/>
                  <a:pt x="4156642" y="583412"/>
                  <a:pt x="4160187" y="579495"/>
                </a:cubicBezTo>
                <a:lnTo>
                  <a:pt x="4160000" y="579309"/>
                </a:lnTo>
                <a:cubicBezTo>
                  <a:pt x="4160000" y="579309"/>
                  <a:pt x="4160435" y="578873"/>
                  <a:pt x="4160622" y="578687"/>
                </a:cubicBezTo>
                <a:cubicBezTo>
                  <a:pt x="4160746" y="578563"/>
                  <a:pt x="4160871" y="578438"/>
                  <a:pt x="4160933" y="578376"/>
                </a:cubicBezTo>
                <a:moveTo>
                  <a:pt x="171754" y="649631"/>
                </a:moveTo>
                <a:cubicBezTo>
                  <a:pt x="172128" y="649631"/>
                  <a:pt x="172377" y="649383"/>
                  <a:pt x="172439" y="649010"/>
                </a:cubicBezTo>
                <a:cubicBezTo>
                  <a:pt x="172439" y="648699"/>
                  <a:pt x="172563" y="648388"/>
                  <a:pt x="172687" y="648077"/>
                </a:cubicBezTo>
                <a:cubicBezTo>
                  <a:pt x="172812" y="647704"/>
                  <a:pt x="172625" y="647331"/>
                  <a:pt x="172252" y="647206"/>
                </a:cubicBezTo>
                <a:cubicBezTo>
                  <a:pt x="171879" y="647082"/>
                  <a:pt x="171506" y="647269"/>
                  <a:pt x="171382" y="647642"/>
                </a:cubicBezTo>
                <a:cubicBezTo>
                  <a:pt x="171257" y="648077"/>
                  <a:pt x="171133" y="648450"/>
                  <a:pt x="171070" y="648885"/>
                </a:cubicBezTo>
                <a:cubicBezTo>
                  <a:pt x="171070" y="649258"/>
                  <a:pt x="171319" y="649569"/>
                  <a:pt x="171692" y="649631"/>
                </a:cubicBezTo>
                <a:lnTo>
                  <a:pt x="171754" y="649631"/>
                </a:lnTo>
                <a:moveTo>
                  <a:pt x="824617" y="660512"/>
                </a:moveTo>
                <a:cubicBezTo>
                  <a:pt x="823623" y="664057"/>
                  <a:pt x="823374" y="667787"/>
                  <a:pt x="823063" y="671331"/>
                </a:cubicBezTo>
                <a:cubicBezTo>
                  <a:pt x="822939" y="672948"/>
                  <a:pt x="822814" y="674627"/>
                  <a:pt x="822628" y="676243"/>
                </a:cubicBezTo>
                <a:cubicBezTo>
                  <a:pt x="822628" y="676554"/>
                  <a:pt x="822814" y="676865"/>
                  <a:pt x="823125" y="676865"/>
                </a:cubicBezTo>
                <a:cubicBezTo>
                  <a:pt x="823125" y="676865"/>
                  <a:pt x="823125" y="676865"/>
                  <a:pt x="823187" y="676865"/>
                </a:cubicBezTo>
                <a:cubicBezTo>
                  <a:pt x="823498" y="676865"/>
                  <a:pt x="823747" y="676616"/>
                  <a:pt x="823747" y="676368"/>
                </a:cubicBezTo>
                <a:cubicBezTo>
                  <a:pt x="823933" y="674689"/>
                  <a:pt x="824058" y="673010"/>
                  <a:pt x="824182" y="671393"/>
                </a:cubicBezTo>
                <a:cubicBezTo>
                  <a:pt x="824431" y="667912"/>
                  <a:pt x="824742" y="664305"/>
                  <a:pt x="825674" y="660823"/>
                </a:cubicBezTo>
                <a:cubicBezTo>
                  <a:pt x="825737" y="660512"/>
                  <a:pt x="825550" y="660202"/>
                  <a:pt x="825239" y="660077"/>
                </a:cubicBezTo>
                <a:cubicBezTo>
                  <a:pt x="824928" y="659953"/>
                  <a:pt x="824617" y="660202"/>
                  <a:pt x="824493" y="660512"/>
                </a:cubicBezTo>
                <a:moveTo>
                  <a:pt x="4140601" y="624139"/>
                </a:moveTo>
                <a:lnTo>
                  <a:pt x="4140601" y="624139"/>
                </a:lnTo>
                <a:cubicBezTo>
                  <a:pt x="4141222" y="624139"/>
                  <a:pt x="4141596" y="623703"/>
                  <a:pt x="4141844" y="623392"/>
                </a:cubicBezTo>
                <a:cubicBezTo>
                  <a:pt x="4142031" y="623206"/>
                  <a:pt x="4142155" y="623082"/>
                  <a:pt x="4142218" y="623082"/>
                </a:cubicBezTo>
                <a:cubicBezTo>
                  <a:pt x="4142528" y="623082"/>
                  <a:pt x="4142839" y="622771"/>
                  <a:pt x="4142777" y="622460"/>
                </a:cubicBezTo>
                <a:cubicBezTo>
                  <a:pt x="4142777" y="622149"/>
                  <a:pt x="4142466" y="621900"/>
                  <a:pt x="4142155" y="621900"/>
                </a:cubicBezTo>
                <a:lnTo>
                  <a:pt x="4142155" y="621900"/>
                </a:lnTo>
                <a:cubicBezTo>
                  <a:pt x="4141534" y="621900"/>
                  <a:pt x="4141160" y="622335"/>
                  <a:pt x="4140850" y="622646"/>
                </a:cubicBezTo>
                <a:cubicBezTo>
                  <a:pt x="4140663" y="622833"/>
                  <a:pt x="4140539" y="622957"/>
                  <a:pt x="4140476" y="622957"/>
                </a:cubicBezTo>
                <a:cubicBezTo>
                  <a:pt x="4140165" y="622957"/>
                  <a:pt x="4139855" y="623268"/>
                  <a:pt x="4139917" y="623579"/>
                </a:cubicBezTo>
                <a:cubicBezTo>
                  <a:pt x="4139917" y="623890"/>
                  <a:pt x="4140227" y="624139"/>
                  <a:pt x="4140539" y="624139"/>
                </a:cubicBezTo>
                <a:moveTo>
                  <a:pt x="4103170" y="638875"/>
                </a:moveTo>
                <a:cubicBezTo>
                  <a:pt x="4103170" y="638875"/>
                  <a:pt x="4103481" y="638191"/>
                  <a:pt x="4103170" y="637880"/>
                </a:cubicBezTo>
                <a:cubicBezTo>
                  <a:pt x="4102921" y="637631"/>
                  <a:pt x="4102486" y="637569"/>
                  <a:pt x="4102175" y="637880"/>
                </a:cubicBezTo>
                <a:cubicBezTo>
                  <a:pt x="4101989" y="638066"/>
                  <a:pt x="4101802" y="638253"/>
                  <a:pt x="4101553" y="638439"/>
                </a:cubicBezTo>
                <a:cubicBezTo>
                  <a:pt x="4100994" y="638999"/>
                  <a:pt x="4100497" y="639496"/>
                  <a:pt x="4099874" y="639870"/>
                </a:cubicBezTo>
                <a:cubicBezTo>
                  <a:pt x="4096455" y="640678"/>
                  <a:pt x="4093346" y="643849"/>
                  <a:pt x="4093657" y="646460"/>
                </a:cubicBezTo>
                <a:cubicBezTo>
                  <a:pt x="4096641" y="647269"/>
                  <a:pt x="4099564" y="643538"/>
                  <a:pt x="4100932" y="640864"/>
                </a:cubicBezTo>
                <a:lnTo>
                  <a:pt x="4100932" y="640864"/>
                </a:lnTo>
                <a:cubicBezTo>
                  <a:pt x="4101553" y="640429"/>
                  <a:pt x="4102051" y="639932"/>
                  <a:pt x="4102548" y="639434"/>
                </a:cubicBezTo>
                <a:cubicBezTo>
                  <a:pt x="4102735" y="639248"/>
                  <a:pt x="4102921" y="639061"/>
                  <a:pt x="4103108" y="638875"/>
                </a:cubicBezTo>
                <a:moveTo>
                  <a:pt x="1708034" y="689425"/>
                </a:moveTo>
                <a:cubicBezTo>
                  <a:pt x="1707910" y="689860"/>
                  <a:pt x="1708096" y="690358"/>
                  <a:pt x="1708531" y="690544"/>
                </a:cubicBezTo>
                <a:cubicBezTo>
                  <a:pt x="1710832" y="691352"/>
                  <a:pt x="1713070" y="692161"/>
                  <a:pt x="1715185" y="693031"/>
                </a:cubicBezTo>
                <a:cubicBezTo>
                  <a:pt x="1715308" y="693031"/>
                  <a:pt x="1715433" y="693093"/>
                  <a:pt x="1715495" y="693093"/>
                </a:cubicBezTo>
                <a:cubicBezTo>
                  <a:pt x="1715806" y="693093"/>
                  <a:pt x="1716117" y="692907"/>
                  <a:pt x="1716303" y="692596"/>
                </a:cubicBezTo>
                <a:cubicBezTo>
                  <a:pt x="1716490" y="692161"/>
                  <a:pt x="1716303" y="691663"/>
                  <a:pt x="1715869" y="691477"/>
                </a:cubicBezTo>
                <a:cubicBezTo>
                  <a:pt x="1713754" y="690544"/>
                  <a:pt x="1711453" y="689736"/>
                  <a:pt x="1709091" y="688928"/>
                </a:cubicBezTo>
                <a:cubicBezTo>
                  <a:pt x="1708656" y="688741"/>
                  <a:pt x="1708159" y="688990"/>
                  <a:pt x="1707972" y="689425"/>
                </a:cubicBezTo>
                <a:moveTo>
                  <a:pt x="4104040" y="652429"/>
                </a:moveTo>
                <a:cubicBezTo>
                  <a:pt x="4104040" y="652429"/>
                  <a:pt x="4104289" y="652429"/>
                  <a:pt x="4104413" y="652305"/>
                </a:cubicBezTo>
                <a:cubicBezTo>
                  <a:pt x="4105844" y="651248"/>
                  <a:pt x="4107025" y="649880"/>
                  <a:pt x="4108207" y="648637"/>
                </a:cubicBezTo>
                <a:cubicBezTo>
                  <a:pt x="4109388" y="647269"/>
                  <a:pt x="4110631" y="645901"/>
                  <a:pt x="4112062" y="644906"/>
                </a:cubicBezTo>
                <a:cubicBezTo>
                  <a:pt x="4112372" y="644719"/>
                  <a:pt x="4112434" y="644284"/>
                  <a:pt x="4112185" y="643973"/>
                </a:cubicBezTo>
                <a:cubicBezTo>
                  <a:pt x="4111999" y="643662"/>
                  <a:pt x="4111564" y="643600"/>
                  <a:pt x="4111253" y="643849"/>
                </a:cubicBezTo>
                <a:cubicBezTo>
                  <a:pt x="4109699" y="644968"/>
                  <a:pt x="4108455" y="646398"/>
                  <a:pt x="4107212" y="647766"/>
                </a:cubicBezTo>
                <a:cubicBezTo>
                  <a:pt x="4106030" y="649072"/>
                  <a:pt x="4104911" y="650315"/>
                  <a:pt x="4103667" y="651310"/>
                </a:cubicBezTo>
                <a:cubicBezTo>
                  <a:pt x="4103357" y="651497"/>
                  <a:pt x="4103294" y="651932"/>
                  <a:pt x="4103543" y="652243"/>
                </a:cubicBezTo>
                <a:cubicBezTo>
                  <a:pt x="4103667" y="652429"/>
                  <a:pt x="4103854" y="652492"/>
                  <a:pt x="4104040" y="652492"/>
                </a:cubicBezTo>
                <a:moveTo>
                  <a:pt x="1787683" y="709011"/>
                </a:moveTo>
                <a:cubicBezTo>
                  <a:pt x="1786564" y="708700"/>
                  <a:pt x="1785445" y="708389"/>
                  <a:pt x="1784388" y="707954"/>
                </a:cubicBezTo>
                <a:cubicBezTo>
                  <a:pt x="1784139" y="707829"/>
                  <a:pt x="1783828" y="707954"/>
                  <a:pt x="1783704" y="708203"/>
                </a:cubicBezTo>
                <a:cubicBezTo>
                  <a:pt x="1783580" y="708451"/>
                  <a:pt x="1783704" y="708762"/>
                  <a:pt x="1783953" y="708886"/>
                </a:cubicBezTo>
                <a:cubicBezTo>
                  <a:pt x="1785072" y="709384"/>
                  <a:pt x="1786253" y="709695"/>
                  <a:pt x="1787373" y="710006"/>
                </a:cubicBezTo>
                <a:cubicBezTo>
                  <a:pt x="1787745" y="710130"/>
                  <a:pt x="1788119" y="710192"/>
                  <a:pt x="1788491" y="710317"/>
                </a:cubicBezTo>
                <a:cubicBezTo>
                  <a:pt x="1788491" y="710317"/>
                  <a:pt x="1788554" y="710317"/>
                  <a:pt x="1788616" y="710317"/>
                </a:cubicBezTo>
                <a:cubicBezTo>
                  <a:pt x="1788865" y="710317"/>
                  <a:pt x="1789052" y="710192"/>
                  <a:pt x="1789113" y="709944"/>
                </a:cubicBezTo>
                <a:cubicBezTo>
                  <a:pt x="1789175" y="709695"/>
                  <a:pt x="1789052" y="709384"/>
                  <a:pt x="1788740" y="709322"/>
                </a:cubicBezTo>
                <a:cubicBezTo>
                  <a:pt x="1788367" y="709197"/>
                  <a:pt x="1787994" y="709135"/>
                  <a:pt x="1787621" y="709011"/>
                </a:cubicBezTo>
                <a:moveTo>
                  <a:pt x="1796264" y="711125"/>
                </a:moveTo>
                <a:cubicBezTo>
                  <a:pt x="1795331" y="710876"/>
                  <a:pt x="1794522" y="710627"/>
                  <a:pt x="1793839" y="710130"/>
                </a:cubicBezTo>
                <a:cubicBezTo>
                  <a:pt x="1793590" y="709944"/>
                  <a:pt x="1793155" y="709944"/>
                  <a:pt x="1792968" y="710254"/>
                </a:cubicBezTo>
                <a:cubicBezTo>
                  <a:pt x="1792782" y="710503"/>
                  <a:pt x="1792782" y="710938"/>
                  <a:pt x="1793092" y="711125"/>
                </a:cubicBezTo>
                <a:cubicBezTo>
                  <a:pt x="1793963" y="711809"/>
                  <a:pt x="1794958" y="712120"/>
                  <a:pt x="1795953" y="712368"/>
                </a:cubicBezTo>
                <a:cubicBezTo>
                  <a:pt x="1796264" y="712431"/>
                  <a:pt x="1796575" y="712555"/>
                  <a:pt x="1796885" y="712617"/>
                </a:cubicBezTo>
                <a:cubicBezTo>
                  <a:pt x="1796947" y="712617"/>
                  <a:pt x="1797010" y="712617"/>
                  <a:pt x="1797072" y="712617"/>
                </a:cubicBezTo>
                <a:cubicBezTo>
                  <a:pt x="1797321" y="712617"/>
                  <a:pt x="1797570" y="712431"/>
                  <a:pt x="1797694" y="712182"/>
                </a:cubicBezTo>
                <a:cubicBezTo>
                  <a:pt x="1797818" y="711871"/>
                  <a:pt x="1797631" y="711498"/>
                  <a:pt x="1797259" y="711374"/>
                </a:cubicBezTo>
                <a:cubicBezTo>
                  <a:pt x="1796947" y="711249"/>
                  <a:pt x="1796575" y="711187"/>
                  <a:pt x="1796264" y="711063"/>
                </a:cubicBezTo>
                <a:moveTo>
                  <a:pt x="1714998" y="712244"/>
                </a:moveTo>
                <a:cubicBezTo>
                  <a:pt x="1714998" y="712244"/>
                  <a:pt x="1714687" y="712368"/>
                  <a:pt x="1714625" y="712555"/>
                </a:cubicBezTo>
                <a:cubicBezTo>
                  <a:pt x="1714625" y="712741"/>
                  <a:pt x="1714749" y="712866"/>
                  <a:pt x="1714936" y="712928"/>
                </a:cubicBezTo>
                <a:cubicBezTo>
                  <a:pt x="1715185" y="712928"/>
                  <a:pt x="1715433" y="712928"/>
                  <a:pt x="1715620" y="712928"/>
                </a:cubicBezTo>
                <a:cubicBezTo>
                  <a:pt x="1716179" y="712928"/>
                  <a:pt x="1716677" y="712866"/>
                  <a:pt x="1717174" y="712679"/>
                </a:cubicBezTo>
                <a:cubicBezTo>
                  <a:pt x="1717299" y="712741"/>
                  <a:pt x="1717423" y="712804"/>
                  <a:pt x="1717547" y="712804"/>
                </a:cubicBezTo>
                <a:cubicBezTo>
                  <a:pt x="1717547" y="712804"/>
                  <a:pt x="1717547" y="712804"/>
                  <a:pt x="1717609" y="712804"/>
                </a:cubicBezTo>
                <a:cubicBezTo>
                  <a:pt x="1717609" y="712804"/>
                  <a:pt x="1717609" y="712804"/>
                  <a:pt x="1717671" y="712804"/>
                </a:cubicBezTo>
                <a:cubicBezTo>
                  <a:pt x="1718107" y="712928"/>
                  <a:pt x="1718542" y="713052"/>
                  <a:pt x="1718977" y="713301"/>
                </a:cubicBezTo>
                <a:cubicBezTo>
                  <a:pt x="1719661" y="713612"/>
                  <a:pt x="1720407" y="713985"/>
                  <a:pt x="1721340" y="713985"/>
                </a:cubicBezTo>
                <a:lnTo>
                  <a:pt x="1721402" y="713985"/>
                </a:lnTo>
                <a:cubicBezTo>
                  <a:pt x="1721402" y="713985"/>
                  <a:pt x="1721900" y="713736"/>
                  <a:pt x="1721900" y="713488"/>
                </a:cubicBezTo>
                <a:cubicBezTo>
                  <a:pt x="1721900" y="713239"/>
                  <a:pt x="1721651" y="712990"/>
                  <a:pt x="1721402" y="712990"/>
                </a:cubicBezTo>
                <a:lnTo>
                  <a:pt x="1721402" y="712990"/>
                </a:lnTo>
                <a:cubicBezTo>
                  <a:pt x="1720718" y="712990"/>
                  <a:pt x="1720096" y="712741"/>
                  <a:pt x="1719475" y="712431"/>
                </a:cubicBezTo>
                <a:cubicBezTo>
                  <a:pt x="1719040" y="712244"/>
                  <a:pt x="1718604" y="712058"/>
                  <a:pt x="1718169" y="711933"/>
                </a:cubicBezTo>
                <a:cubicBezTo>
                  <a:pt x="1718107" y="711498"/>
                  <a:pt x="1717920" y="711125"/>
                  <a:pt x="1717733" y="710876"/>
                </a:cubicBezTo>
                <a:cubicBezTo>
                  <a:pt x="1717485" y="710627"/>
                  <a:pt x="1717112" y="710627"/>
                  <a:pt x="1716863" y="710876"/>
                </a:cubicBezTo>
                <a:cubicBezTo>
                  <a:pt x="1716615" y="711125"/>
                  <a:pt x="1716615" y="711498"/>
                  <a:pt x="1716863" y="711747"/>
                </a:cubicBezTo>
                <a:cubicBezTo>
                  <a:pt x="1716863" y="711747"/>
                  <a:pt x="1716987" y="711995"/>
                  <a:pt x="1717050" y="712182"/>
                </a:cubicBezTo>
                <a:cubicBezTo>
                  <a:pt x="1716428" y="712368"/>
                  <a:pt x="1715744" y="712431"/>
                  <a:pt x="1715122" y="712368"/>
                </a:cubicBezTo>
                <a:lnTo>
                  <a:pt x="1715122" y="712368"/>
                </a:lnTo>
                <a:close/>
                <a:moveTo>
                  <a:pt x="1818524" y="716534"/>
                </a:moveTo>
                <a:cubicBezTo>
                  <a:pt x="1814730" y="715602"/>
                  <a:pt x="1810751" y="714669"/>
                  <a:pt x="1806958" y="713425"/>
                </a:cubicBezTo>
                <a:cubicBezTo>
                  <a:pt x="1806647" y="713301"/>
                  <a:pt x="1806336" y="713488"/>
                  <a:pt x="1806274" y="713798"/>
                </a:cubicBezTo>
                <a:cubicBezTo>
                  <a:pt x="1806212" y="714109"/>
                  <a:pt x="1806336" y="714420"/>
                  <a:pt x="1806647" y="714482"/>
                </a:cubicBezTo>
                <a:cubicBezTo>
                  <a:pt x="1810440" y="715726"/>
                  <a:pt x="1814420" y="716659"/>
                  <a:pt x="1818275" y="717591"/>
                </a:cubicBezTo>
                <a:lnTo>
                  <a:pt x="1819270" y="717840"/>
                </a:lnTo>
                <a:cubicBezTo>
                  <a:pt x="1819270" y="717840"/>
                  <a:pt x="1819332" y="717840"/>
                  <a:pt x="1819393" y="717840"/>
                </a:cubicBezTo>
                <a:cubicBezTo>
                  <a:pt x="1819642" y="717840"/>
                  <a:pt x="1819891" y="717654"/>
                  <a:pt x="1819954" y="717405"/>
                </a:cubicBezTo>
                <a:cubicBezTo>
                  <a:pt x="1820016" y="717094"/>
                  <a:pt x="1819829" y="716783"/>
                  <a:pt x="1819518" y="716721"/>
                </a:cubicBezTo>
                <a:lnTo>
                  <a:pt x="1818524" y="716472"/>
                </a:lnTo>
                <a:close/>
                <a:moveTo>
                  <a:pt x="1720842" y="722876"/>
                </a:moveTo>
                <a:cubicBezTo>
                  <a:pt x="1720532" y="722876"/>
                  <a:pt x="1720283" y="723187"/>
                  <a:pt x="1720283" y="723498"/>
                </a:cubicBezTo>
                <a:cubicBezTo>
                  <a:pt x="1720283" y="723809"/>
                  <a:pt x="1720532" y="724058"/>
                  <a:pt x="1720905" y="724058"/>
                </a:cubicBezTo>
                <a:cubicBezTo>
                  <a:pt x="1720905" y="724058"/>
                  <a:pt x="1720905" y="724058"/>
                  <a:pt x="1720905" y="724058"/>
                </a:cubicBezTo>
                <a:cubicBezTo>
                  <a:pt x="1721464" y="724058"/>
                  <a:pt x="1722024" y="724058"/>
                  <a:pt x="1722335" y="724120"/>
                </a:cubicBezTo>
                <a:cubicBezTo>
                  <a:pt x="1722335" y="724120"/>
                  <a:pt x="1722397" y="724120"/>
                  <a:pt x="1722459" y="724120"/>
                </a:cubicBezTo>
                <a:cubicBezTo>
                  <a:pt x="1722708" y="724120"/>
                  <a:pt x="1722957" y="723933"/>
                  <a:pt x="1723018" y="723623"/>
                </a:cubicBezTo>
                <a:cubicBezTo>
                  <a:pt x="1723081" y="723312"/>
                  <a:pt x="1722895" y="723001"/>
                  <a:pt x="1722583" y="722939"/>
                </a:cubicBezTo>
                <a:cubicBezTo>
                  <a:pt x="1722086" y="722814"/>
                  <a:pt x="1721402" y="722814"/>
                  <a:pt x="1720842" y="722814"/>
                </a:cubicBezTo>
                <a:moveTo>
                  <a:pt x="2361207" y="740908"/>
                </a:moveTo>
                <a:cubicBezTo>
                  <a:pt x="2360897" y="740908"/>
                  <a:pt x="2360524" y="740721"/>
                  <a:pt x="2360151" y="740597"/>
                </a:cubicBezTo>
                <a:cubicBezTo>
                  <a:pt x="2362016" y="738483"/>
                  <a:pt x="2360461" y="735063"/>
                  <a:pt x="2360586" y="731892"/>
                </a:cubicBezTo>
                <a:lnTo>
                  <a:pt x="2360461" y="731892"/>
                </a:lnTo>
                <a:cubicBezTo>
                  <a:pt x="2360897" y="730773"/>
                  <a:pt x="2361145" y="729654"/>
                  <a:pt x="2361332" y="728535"/>
                </a:cubicBezTo>
                <a:lnTo>
                  <a:pt x="2361456" y="727851"/>
                </a:lnTo>
                <a:cubicBezTo>
                  <a:pt x="2361519" y="727540"/>
                  <a:pt x="2361332" y="727229"/>
                  <a:pt x="2360959" y="727167"/>
                </a:cubicBezTo>
                <a:cubicBezTo>
                  <a:pt x="2360648" y="727104"/>
                  <a:pt x="2360337" y="727353"/>
                  <a:pt x="2360213" y="727664"/>
                </a:cubicBezTo>
                <a:lnTo>
                  <a:pt x="2360089" y="728348"/>
                </a:lnTo>
                <a:cubicBezTo>
                  <a:pt x="2359902" y="729467"/>
                  <a:pt x="2359653" y="730462"/>
                  <a:pt x="2359280" y="731457"/>
                </a:cubicBezTo>
                <a:cubicBezTo>
                  <a:pt x="2357788" y="732265"/>
                  <a:pt x="2358721" y="734628"/>
                  <a:pt x="2357726" y="735872"/>
                </a:cubicBezTo>
                <a:cubicBezTo>
                  <a:pt x="2357352" y="736369"/>
                  <a:pt x="2355425" y="735498"/>
                  <a:pt x="2356047" y="736991"/>
                </a:cubicBezTo>
                <a:cubicBezTo>
                  <a:pt x="2354617" y="737923"/>
                  <a:pt x="2357850" y="738856"/>
                  <a:pt x="2357167" y="740908"/>
                </a:cubicBezTo>
                <a:lnTo>
                  <a:pt x="2357352" y="740908"/>
                </a:lnTo>
                <a:cubicBezTo>
                  <a:pt x="2356420" y="744887"/>
                  <a:pt x="2355612" y="748867"/>
                  <a:pt x="2354742" y="752970"/>
                </a:cubicBezTo>
                <a:cubicBezTo>
                  <a:pt x="2353312" y="759810"/>
                  <a:pt x="2351819" y="766836"/>
                  <a:pt x="2350016" y="773675"/>
                </a:cubicBezTo>
                <a:cubicBezTo>
                  <a:pt x="2349891" y="774111"/>
                  <a:pt x="2350140" y="774546"/>
                  <a:pt x="2350575" y="774608"/>
                </a:cubicBezTo>
                <a:cubicBezTo>
                  <a:pt x="2350638" y="774608"/>
                  <a:pt x="2350700" y="774608"/>
                  <a:pt x="2350762" y="774608"/>
                </a:cubicBezTo>
                <a:cubicBezTo>
                  <a:pt x="2351135" y="774608"/>
                  <a:pt x="2351446" y="774359"/>
                  <a:pt x="2351508" y="774048"/>
                </a:cubicBezTo>
                <a:cubicBezTo>
                  <a:pt x="2353312" y="767209"/>
                  <a:pt x="2354804" y="760121"/>
                  <a:pt x="2356234" y="753281"/>
                </a:cubicBezTo>
                <a:cubicBezTo>
                  <a:pt x="2357042" y="749302"/>
                  <a:pt x="2357913" y="745385"/>
                  <a:pt x="2358782" y="741467"/>
                </a:cubicBezTo>
                <a:lnTo>
                  <a:pt x="2358782" y="741467"/>
                </a:lnTo>
                <a:cubicBezTo>
                  <a:pt x="2358782" y="741467"/>
                  <a:pt x="2359343" y="741467"/>
                  <a:pt x="2359343" y="741467"/>
                </a:cubicBezTo>
                <a:lnTo>
                  <a:pt x="2359343" y="741219"/>
                </a:lnTo>
                <a:cubicBezTo>
                  <a:pt x="2359840" y="741530"/>
                  <a:pt x="2360399" y="741778"/>
                  <a:pt x="2360959" y="741903"/>
                </a:cubicBezTo>
                <a:cubicBezTo>
                  <a:pt x="2360959" y="741903"/>
                  <a:pt x="2360959" y="741903"/>
                  <a:pt x="2360959" y="741903"/>
                </a:cubicBezTo>
                <a:cubicBezTo>
                  <a:pt x="2361145" y="741903"/>
                  <a:pt x="2361332" y="741716"/>
                  <a:pt x="2361394" y="741530"/>
                </a:cubicBezTo>
                <a:cubicBezTo>
                  <a:pt x="2361394" y="741281"/>
                  <a:pt x="2361270" y="741094"/>
                  <a:pt x="2361021" y="741032"/>
                </a:cubicBezTo>
                <a:moveTo>
                  <a:pt x="1794771" y="730897"/>
                </a:moveTo>
                <a:cubicBezTo>
                  <a:pt x="1795953" y="731270"/>
                  <a:pt x="1797134" y="731706"/>
                  <a:pt x="1798378" y="731830"/>
                </a:cubicBezTo>
                <a:cubicBezTo>
                  <a:pt x="1798378" y="731830"/>
                  <a:pt x="1798378" y="731830"/>
                  <a:pt x="1798378" y="731830"/>
                </a:cubicBezTo>
                <a:cubicBezTo>
                  <a:pt x="1798626" y="731830"/>
                  <a:pt x="1798875" y="731643"/>
                  <a:pt x="1798875" y="731333"/>
                </a:cubicBezTo>
                <a:cubicBezTo>
                  <a:pt x="1798875" y="731022"/>
                  <a:pt x="1798689" y="730773"/>
                  <a:pt x="1798440" y="730773"/>
                </a:cubicBezTo>
                <a:cubicBezTo>
                  <a:pt x="1797321" y="730649"/>
                  <a:pt x="1796201" y="730276"/>
                  <a:pt x="1795020" y="729902"/>
                </a:cubicBezTo>
                <a:cubicBezTo>
                  <a:pt x="1794150" y="729592"/>
                  <a:pt x="1793217" y="729281"/>
                  <a:pt x="1792346" y="729094"/>
                </a:cubicBezTo>
                <a:cubicBezTo>
                  <a:pt x="1792036" y="729032"/>
                  <a:pt x="1791787" y="729219"/>
                  <a:pt x="1791725" y="729529"/>
                </a:cubicBezTo>
                <a:cubicBezTo>
                  <a:pt x="1791662" y="729840"/>
                  <a:pt x="1791849" y="730089"/>
                  <a:pt x="1792160" y="730151"/>
                </a:cubicBezTo>
                <a:cubicBezTo>
                  <a:pt x="1793030" y="730338"/>
                  <a:pt x="1793901" y="730649"/>
                  <a:pt x="1794709" y="730897"/>
                </a:cubicBezTo>
                <a:moveTo>
                  <a:pt x="1815663" y="735809"/>
                </a:moveTo>
                <a:cubicBezTo>
                  <a:pt x="1816036" y="735809"/>
                  <a:pt x="1816347" y="735561"/>
                  <a:pt x="1816347" y="735188"/>
                </a:cubicBezTo>
                <a:cubicBezTo>
                  <a:pt x="1816347" y="734877"/>
                  <a:pt x="1816099" y="734566"/>
                  <a:pt x="1815725" y="734566"/>
                </a:cubicBezTo>
                <a:cubicBezTo>
                  <a:pt x="1813238" y="734566"/>
                  <a:pt x="1810937" y="734006"/>
                  <a:pt x="1808637" y="733384"/>
                </a:cubicBezTo>
                <a:cubicBezTo>
                  <a:pt x="1808077" y="733260"/>
                  <a:pt x="1807518" y="733074"/>
                  <a:pt x="1806958" y="732949"/>
                </a:cubicBezTo>
                <a:cubicBezTo>
                  <a:pt x="1806647" y="732887"/>
                  <a:pt x="1806336" y="733074"/>
                  <a:pt x="1806212" y="733384"/>
                </a:cubicBezTo>
                <a:cubicBezTo>
                  <a:pt x="1806150" y="733695"/>
                  <a:pt x="1806336" y="734006"/>
                  <a:pt x="1806647" y="734131"/>
                </a:cubicBezTo>
                <a:cubicBezTo>
                  <a:pt x="1807207" y="734255"/>
                  <a:pt x="1807766" y="734441"/>
                  <a:pt x="1808326" y="734566"/>
                </a:cubicBezTo>
                <a:cubicBezTo>
                  <a:pt x="1810751" y="735188"/>
                  <a:pt x="1812990" y="735809"/>
                  <a:pt x="1815663" y="735809"/>
                </a:cubicBezTo>
                <a:moveTo>
                  <a:pt x="1857819" y="733633"/>
                </a:moveTo>
                <a:cubicBezTo>
                  <a:pt x="1857819" y="733633"/>
                  <a:pt x="1857322" y="733633"/>
                  <a:pt x="1857198" y="733882"/>
                </a:cubicBezTo>
                <a:cubicBezTo>
                  <a:pt x="1857073" y="734131"/>
                  <a:pt x="1857198" y="734379"/>
                  <a:pt x="1857447" y="734504"/>
                </a:cubicBezTo>
                <a:cubicBezTo>
                  <a:pt x="1858068" y="734815"/>
                  <a:pt x="1858503" y="735001"/>
                  <a:pt x="1858939" y="735063"/>
                </a:cubicBezTo>
                <a:cubicBezTo>
                  <a:pt x="1858939" y="735063"/>
                  <a:pt x="1859001" y="735063"/>
                  <a:pt x="1859063" y="735063"/>
                </a:cubicBezTo>
                <a:cubicBezTo>
                  <a:pt x="1859249" y="735063"/>
                  <a:pt x="1859436" y="734939"/>
                  <a:pt x="1859498" y="734752"/>
                </a:cubicBezTo>
                <a:cubicBezTo>
                  <a:pt x="1859560" y="734504"/>
                  <a:pt x="1859436" y="734255"/>
                  <a:pt x="1859187" y="734193"/>
                </a:cubicBezTo>
                <a:cubicBezTo>
                  <a:pt x="1858814" y="734068"/>
                  <a:pt x="1858441" y="733944"/>
                  <a:pt x="1857882" y="733633"/>
                </a:cubicBezTo>
                <a:moveTo>
                  <a:pt x="1833881" y="740100"/>
                </a:moveTo>
                <a:cubicBezTo>
                  <a:pt x="1833881" y="740100"/>
                  <a:pt x="1834254" y="739975"/>
                  <a:pt x="1834316" y="739727"/>
                </a:cubicBezTo>
                <a:cubicBezTo>
                  <a:pt x="1834378" y="739478"/>
                  <a:pt x="1834254" y="739229"/>
                  <a:pt x="1834006" y="739167"/>
                </a:cubicBezTo>
                <a:cubicBezTo>
                  <a:pt x="1833632" y="739043"/>
                  <a:pt x="1833135" y="738856"/>
                  <a:pt x="1832699" y="738669"/>
                </a:cubicBezTo>
                <a:cubicBezTo>
                  <a:pt x="1832451" y="738545"/>
                  <a:pt x="1832202" y="738669"/>
                  <a:pt x="1832078" y="738856"/>
                </a:cubicBezTo>
                <a:cubicBezTo>
                  <a:pt x="1831953" y="739105"/>
                  <a:pt x="1832078" y="739353"/>
                  <a:pt x="1832327" y="739478"/>
                </a:cubicBezTo>
                <a:cubicBezTo>
                  <a:pt x="1832886" y="739727"/>
                  <a:pt x="1833383" y="739975"/>
                  <a:pt x="1833819" y="740037"/>
                </a:cubicBezTo>
                <a:cubicBezTo>
                  <a:pt x="1833819" y="740037"/>
                  <a:pt x="1833881" y="740037"/>
                  <a:pt x="1833943" y="740037"/>
                </a:cubicBezTo>
                <a:moveTo>
                  <a:pt x="1813611" y="743395"/>
                </a:moveTo>
                <a:cubicBezTo>
                  <a:pt x="1813984" y="743146"/>
                  <a:pt x="1814420" y="743395"/>
                  <a:pt x="1815228" y="743892"/>
                </a:cubicBezTo>
                <a:cubicBezTo>
                  <a:pt x="1815787" y="744265"/>
                  <a:pt x="1816533" y="744701"/>
                  <a:pt x="1817342" y="744701"/>
                </a:cubicBezTo>
                <a:cubicBezTo>
                  <a:pt x="1817777" y="744701"/>
                  <a:pt x="1818212" y="744576"/>
                  <a:pt x="1818709" y="744203"/>
                </a:cubicBezTo>
                <a:cubicBezTo>
                  <a:pt x="1819083" y="743955"/>
                  <a:pt x="1819145" y="743457"/>
                  <a:pt x="1818896" y="743146"/>
                </a:cubicBezTo>
                <a:cubicBezTo>
                  <a:pt x="1818647" y="742773"/>
                  <a:pt x="1818150" y="742711"/>
                  <a:pt x="1817777" y="742960"/>
                </a:cubicBezTo>
                <a:cubicBezTo>
                  <a:pt x="1817342" y="743271"/>
                  <a:pt x="1817031" y="743146"/>
                  <a:pt x="1816036" y="742524"/>
                </a:cubicBezTo>
                <a:cubicBezTo>
                  <a:pt x="1815166" y="742027"/>
                  <a:pt x="1814046" y="741343"/>
                  <a:pt x="1812803" y="742027"/>
                </a:cubicBezTo>
                <a:cubicBezTo>
                  <a:pt x="1812430" y="742276"/>
                  <a:pt x="1812306" y="742711"/>
                  <a:pt x="1812554" y="743084"/>
                </a:cubicBezTo>
                <a:cubicBezTo>
                  <a:pt x="1812803" y="743457"/>
                  <a:pt x="1813238" y="743581"/>
                  <a:pt x="1813611" y="743333"/>
                </a:cubicBezTo>
                <a:moveTo>
                  <a:pt x="1901592" y="751975"/>
                </a:moveTo>
                <a:cubicBezTo>
                  <a:pt x="1902773" y="752286"/>
                  <a:pt x="1904017" y="752535"/>
                  <a:pt x="1905198" y="752970"/>
                </a:cubicBezTo>
                <a:cubicBezTo>
                  <a:pt x="1905198" y="752970"/>
                  <a:pt x="1905261" y="752970"/>
                  <a:pt x="1905323" y="752970"/>
                </a:cubicBezTo>
                <a:cubicBezTo>
                  <a:pt x="1905510" y="752970"/>
                  <a:pt x="1905696" y="752846"/>
                  <a:pt x="1905758" y="752659"/>
                </a:cubicBezTo>
                <a:cubicBezTo>
                  <a:pt x="1905820" y="752411"/>
                  <a:pt x="1905758" y="752162"/>
                  <a:pt x="1905447" y="752100"/>
                </a:cubicBezTo>
                <a:cubicBezTo>
                  <a:pt x="1904203" y="751727"/>
                  <a:pt x="1902960" y="751416"/>
                  <a:pt x="1901778" y="751105"/>
                </a:cubicBezTo>
                <a:cubicBezTo>
                  <a:pt x="1900846" y="750856"/>
                  <a:pt x="1899914" y="750670"/>
                  <a:pt x="1899043" y="750421"/>
                </a:cubicBezTo>
                <a:cubicBezTo>
                  <a:pt x="1898794" y="750359"/>
                  <a:pt x="1898546" y="750483"/>
                  <a:pt x="1898484" y="750732"/>
                </a:cubicBezTo>
                <a:cubicBezTo>
                  <a:pt x="1898421" y="750981"/>
                  <a:pt x="1898546" y="751229"/>
                  <a:pt x="1898794" y="751291"/>
                </a:cubicBezTo>
                <a:cubicBezTo>
                  <a:pt x="1899727" y="751540"/>
                  <a:pt x="1900660" y="751789"/>
                  <a:pt x="1901592" y="751975"/>
                </a:cubicBezTo>
                <a:moveTo>
                  <a:pt x="2311280" y="761924"/>
                </a:moveTo>
                <a:cubicBezTo>
                  <a:pt x="2311280" y="761924"/>
                  <a:pt x="2311403" y="761924"/>
                  <a:pt x="2311466" y="761924"/>
                </a:cubicBezTo>
                <a:cubicBezTo>
                  <a:pt x="2311652" y="761924"/>
                  <a:pt x="2311901" y="761799"/>
                  <a:pt x="2311963" y="761613"/>
                </a:cubicBezTo>
                <a:cubicBezTo>
                  <a:pt x="2312461" y="760183"/>
                  <a:pt x="2312834" y="758628"/>
                  <a:pt x="2313144" y="757136"/>
                </a:cubicBezTo>
                <a:cubicBezTo>
                  <a:pt x="2313518" y="755395"/>
                  <a:pt x="2313891" y="753779"/>
                  <a:pt x="2314451" y="752411"/>
                </a:cubicBezTo>
                <a:cubicBezTo>
                  <a:pt x="2314574" y="752162"/>
                  <a:pt x="2314451" y="751851"/>
                  <a:pt x="2314202" y="751727"/>
                </a:cubicBezTo>
                <a:cubicBezTo>
                  <a:pt x="2313953" y="751602"/>
                  <a:pt x="2313642" y="751727"/>
                  <a:pt x="2313518" y="751975"/>
                </a:cubicBezTo>
                <a:cubicBezTo>
                  <a:pt x="2312896" y="753406"/>
                  <a:pt x="2312523" y="755209"/>
                  <a:pt x="2312149" y="756887"/>
                </a:cubicBezTo>
                <a:cubicBezTo>
                  <a:pt x="2311839" y="758380"/>
                  <a:pt x="2311466" y="759872"/>
                  <a:pt x="2311031" y="761240"/>
                </a:cubicBezTo>
                <a:cubicBezTo>
                  <a:pt x="2310906" y="761489"/>
                  <a:pt x="2311031" y="761799"/>
                  <a:pt x="2311342" y="761862"/>
                </a:cubicBezTo>
                <a:moveTo>
                  <a:pt x="1877405" y="759002"/>
                </a:moveTo>
                <a:cubicBezTo>
                  <a:pt x="1877405" y="759002"/>
                  <a:pt x="1877405" y="759002"/>
                  <a:pt x="1877468" y="759002"/>
                </a:cubicBezTo>
                <a:cubicBezTo>
                  <a:pt x="1879519" y="759685"/>
                  <a:pt x="1881695" y="760307"/>
                  <a:pt x="1884369" y="760369"/>
                </a:cubicBezTo>
                <a:lnTo>
                  <a:pt x="1884369" y="760369"/>
                </a:lnTo>
                <a:cubicBezTo>
                  <a:pt x="1887042" y="763540"/>
                  <a:pt x="1889841" y="758131"/>
                  <a:pt x="1884929" y="758691"/>
                </a:cubicBezTo>
                <a:lnTo>
                  <a:pt x="1884866" y="758691"/>
                </a:lnTo>
                <a:cubicBezTo>
                  <a:pt x="1881011" y="757385"/>
                  <a:pt x="1882069" y="756328"/>
                  <a:pt x="1877343" y="756950"/>
                </a:cubicBezTo>
                <a:cubicBezTo>
                  <a:pt x="1873613" y="755768"/>
                  <a:pt x="1869758" y="755022"/>
                  <a:pt x="1866089" y="754276"/>
                </a:cubicBezTo>
                <a:cubicBezTo>
                  <a:pt x="1863291" y="753716"/>
                  <a:pt x="1860369" y="753157"/>
                  <a:pt x="1857570" y="752411"/>
                </a:cubicBezTo>
                <a:cubicBezTo>
                  <a:pt x="1857011" y="752286"/>
                  <a:pt x="1856514" y="752597"/>
                  <a:pt x="1856389" y="753095"/>
                </a:cubicBezTo>
                <a:cubicBezTo>
                  <a:pt x="1856265" y="753592"/>
                  <a:pt x="1856576" y="754152"/>
                  <a:pt x="1857073" y="754338"/>
                </a:cubicBezTo>
                <a:cubicBezTo>
                  <a:pt x="1859933" y="755084"/>
                  <a:pt x="1862856" y="755706"/>
                  <a:pt x="1865716" y="756266"/>
                </a:cubicBezTo>
                <a:cubicBezTo>
                  <a:pt x="1869509" y="757012"/>
                  <a:pt x="1873364" y="757758"/>
                  <a:pt x="1877094" y="759002"/>
                </a:cubicBezTo>
                <a:cubicBezTo>
                  <a:pt x="1877219" y="759002"/>
                  <a:pt x="1877281" y="759002"/>
                  <a:pt x="1877405" y="759002"/>
                </a:cubicBezTo>
                <a:moveTo>
                  <a:pt x="2287901" y="762794"/>
                </a:moveTo>
                <a:cubicBezTo>
                  <a:pt x="2287901" y="762794"/>
                  <a:pt x="2287901" y="762794"/>
                  <a:pt x="2287963" y="762794"/>
                </a:cubicBezTo>
                <a:cubicBezTo>
                  <a:pt x="2288211" y="762794"/>
                  <a:pt x="2288460" y="762608"/>
                  <a:pt x="2288522" y="762297"/>
                </a:cubicBezTo>
                <a:cubicBezTo>
                  <a:pt x="2288709" y="761116"/>
                  <a:pt x="2289020" y="759996"/>
                  <a:pt x="2289331" y="758877"/>
                </a:cubicBezTo>
                <a:cubicBezTo>
                  <a:pt x="2289703" y="757571"/>
                  <a:pt x="2290077" y="756204"/>
                  <a:pt x="2290201" y="754711"/>
                </a:cubicBezTo>
                <a:cubicBezTo>
                  <a:pt x="2290201" y="754400"/>
                  <a:pt x="2290015" y="754152"/>
                  <a:pt x="2289703" y="754089"/>
                </a:cubicBezTo>
                <a:cubicBezTo>
                  <a:pt x="2289393" y="754089"/>
                  <a:pt x="2289144" y="754276"/>
                  <a:pt x="2289082" y="754587"/>
                </a:cubicBezTo>
                <a:cubicBezTo>
                  <a:pt x="2288957" y="755955"/>
                  <a:pt x="2288585" y="757198"/>
                  <a:pt x="2288211" y="758504"/>
                </a:cubicBezTo>
                <a:cubicBezTo>
                  <a:pt x="2287901" y="759623"/>
                  <a:pt x="2287590" y="760805"/>
                  <a:pt x="2287403" y="762110"/>
                </a:cubicBezTo>
                <a:cubicBezTo>
                  <a:pt x="2287403" y="762421"/>
                  <a:pt x="2287590" y="762670"/>
                  <a:pt x="2287901" y="762732"/>
                </a:cubicBezTo>
                <a:moveTo>
                  <a:pt x="1887416" y="767458"/>
                </a:moveTo>
                <a:cubicBezTo>
                  <a:pt x="1887416" y="767458"/>
                  <a:pt x="1887416" y="767458"/>
                  <a:pt x="1887478" y="767458"/>
                </a:cubicBezTo>
                <a:cubicBezTo>
                  <a:pt x="1887665" y="767458"/>
                  <a:pt x="1887851" y="767333"/>
                  <a:pt x="1887913" y="767085"/>
                </a:cubicBezTo>
                <a:cubicBezTo>
                  <a:pt x="1887913" y="766836"/>
                  <a:pt x="1887789" y="766649"/>
                  <a:pt x="1887540" y="766587"/>
                </a:cubicBezTo>
                <a:cubicBezTo>
                  <a:pt x="1886483" y="766401"/>
                  <a:pt x="1885488" y="766214"/>
                  <a:pt x="1884494" y="766028"/>
                </a:cubicBezTo>
                <a:cubicBezTo>
                  <a:pt x="1883499" y="765841"/>
                  <a:pt x="1882566" y="765655"/>
                  <a:pt x="1881571" y="765468"/>
                </a:cubicBezTo>
                <a:lnTo>
                  <a:pt x="1881571" y="765281"/>
                </a:lnTo>
                <a:cubicBezTo>
                  <a:pt x="1880452" y="763851"/>
                  <a:pt x="1877778" y="763914"/>
                  <a:pt x="1875540" y="763603"/>
                </a:cubicBezTo>
                <a:cubicBezTo>
                  <a:pt x="1875540" y="764597"/>
                  <a:pt x="1875415" y="765344"/>
                  <a:pt x="1874980" y="765841"/>
                </a:cubicBezTo>
                <a:cubicBezTo>
                  <a:pt x="1877592" y="766276"/>
                  <a:pt x="1878898" y="767520"/>
                  <a:pt x="1881695" y="766401"/>
                </a:cubicBezTo>
                <a:lnTo>
                  <a:pt x="1881695" y="766401"/>
                </a:lnTo>
                <a:cubicBezTo>
                  <a:pt x="1882628" y="766463"/>
                  <a:pt x="1883561" y="766649"/>
                  <a:pt x="1884431" y="766836"/>
                </a:cubicBezTo>
                <a:cubicBezTo>
                  <a:pt x="1885426" y="767022"/>
                  <a:pt x="1886483" y="767209"/>
                  <a:pt x="1887540" y="767395"/>
                </a:cubicBezTo>
                <a:moveTo>
                  <a:pt x="1905882" y="770318"/>
                </a:moveTo>
                <a:cubicBezTo>
                  <a:pt x="1905572" y="770318"/>
                  <a:pt x="1905323" y="770567"/>
                  <a:pt x="1905323" y="770940"/>
                </a:cubicBezTo>
                <a:cubicBezTo>
                  <a:pt x="1905323" y="771313"/>
                  <a:pt x="1905572" y="771499"/>
                  <a:pt x="1905882" y="771499"/>
                </a:cubicBezTo>
                <a:lnTo>
                  <a:pt x="1907561" y="771499"/>
                </a:lnTo>
                <a:cubicBezTo>
                  <a:pt x="1907872" y="771499"/>
                  <a:pt x="1908121" y="771250"/>
                  <a:pt x="1908121" y="770940"/>
                </a:cubicBezTo>
                <a:cubicBezTo>
                  <a:pt x="1908121" y="770629"/>
                  <a:pt x="1907872" y="770318"/>
                  <a:pt x="1907561" y="770318"/>
                </a:cubicBezTo>
                <a:lnTo>
                  <a:pt x="1905882" y="770318"/>
                </a:lnTo>
                <a:close/>
                <a:moveTo>
                  <a:pt x="1926028" y="775789"/>
                </a:moveTo>
                <a:lnTo>
                  <a:pt x="1926214" y="775789"/>
                </a:lnTo>
                <a:cubicBezTo>
                  <a:pt x="1926712" y="775976"/>
                  <a:pt x="1927520" y="775976"/>
                  <a:pt x="1928328" y="775976"/>
                </a:cubicBezTo>
                <a:lnTo>
                  <a:pt x="1928826" y="775976"/>
                </a:lnTo>
                <a:cubicBezTo>
                  <a:pt x="1928826" y="775976"/>
                  <a:pt x="1928826" y="775976"/>
                  <a:pt x="1928826" y="775976"/>
                </a:cubicBezTo>
                <a:cubicBezTo>
                  <a:pt x="1929137" y="775976"/>
                  <a:pt x="1929386" y="775727"/>
                  <a:pt x="1929448" y="775416"/>
                </a:cubicBezTo>
                <a:cubicBezTo>
                  <a:pt x="1929448" y="775105"/>
                  <a:pt x="1929199" y="774795"/>
                  <a:pt x="1928888" y="774795"/>
                </a:cubicBezTo>
                <a:lnTo>
                  <a:pt x="1928391" y="774795"/>
                </a:lnTo>
                <a:cubicBezTo>
                  <a:pt x="1927831" y="774795"/>
                  <a:pt x="1927210" y="774795"/>
                  <a:pt x="1926774" y="774670"/>
                </a:cubicBezTo>
                <a:cubicBezTo>
                  <a:pt x="1926649" y="774546"/>
                  <a:pt x="1926588" y="774484"/>
                  <a:pt x="1926463" y="774359"/>
                </a:cubicBezTo>
                <a:cubicBezTo>
                  <a:pt x="1926214" y="774111"/>
                  <a:pt x="1925842" y="774111"/>
                  <a:pt x="1925593" y="774359"/>
                </a:cubicBezTo>
                <a:cubicBezTo>
                  <a:pt x="1925344" y="774608"/>
                  <a:pt x="1925344" y="774981"/>
                  <a:pt x="1925593" y="775230"/>
                </a:cubicBezTo>
                <a:cubicBezTo>
                  <a:pt x="1925717" y="775354"/>
                  <a:pt x="1925780" y="775479"/>
                  <a:pt x="1925903" y="775603"/>
                </a:cubicBezTo>
                <a:lnTo>
                  <a:pt x="1926028" y="775727"/>
                </a:lnTo>
                <a:close/>
                <a:moveTo>
                  <a:pt x="2349829" y="778774"/>
                </a:moveTo>
                <a:cubicBezTo>
                  <a:pt x="2349394" y="778712"/>
                  <a:pt x="2348959" y="778960"/>
                  <a:pt x="2348896" y="779396"/>
                </a:cubicBezTo>
                <a:lnTo>
                  <a:pt x="2347964" y="784059"/>
                </a:lnTo>
                <a:cubicBezTo>
                  <a:pt x="2344855" y="799790"/>
                  <a:pt x="2341622" y="816080"/>
                  <a:pt x="2338015" y="831563"/>
                </a:cubicBezTo>
                <a:cubicBezTo>
                  <a:pt x="2337891" y="831998"/>
                  <a:pt x="2338202" y="832433"/>
                  <a:pt x="2338637" y="832557"/>
                </a:cubicBezTo>
                <a:cubicBezTo>
                  <a:pt x="2338699" y="832557"/>
                  <a:pt x="2338761" y="832557"/>
                  <a:pt x="2338824" y="832557"/>
                </a:cubicBezTo>
                <a:cubicBezTo>
                  <a:pt x="2339197" y="832557"/>
                  <a:pt x="2339508" y="832309"/>
                  <a:pt x="2339632" y="831936"/>
                </a:cubicBezTo>
                <a:cubicBezTo>
                  <a:pt x="2343300" y="816454"/>
                  <a:pt x="2346471" y="800163"/>
                  <a:pt x="2349580" y="784370"/>
                </a:cubicBezTo>
                <a:lnTo>
                  <a:pt x="2350513" y="779707"/>
                </a:lnTo>
                <a:cubicBezTo>
                  <a:pt x="2350575" y="779271"/>
                  <a:pt x="2350326" y="778836"/>
                  <a:pt x="2349891" y="778774"/>
                </a:cubicBezTo>
                <a:moveTo>
                  <a:pt x="1938401" y="778525"/>
                </a:moveTo>
                <a:cubicBezTo>
                  <a:pt x="1940142" y="779023"/>
                  <a:pt x="1941946" y="779520"/>
                  <a:pt x="1943748" y="779831"/>
                </a:cubicBezTo>
                <a:cubicBezTo>
                  <a:pt x="1943748" y="779831"/>
                  <a:pt x="1943810" y="779831"/>
                  <a:pt x="1943873" y="779831"/>
                </a:cubicBezTo>
                <a:cubicBezTo>
                  <a:pt x="1944122" y="779831"/>
                  <a:pt x="1944371" y="779644"/>
                  <a:pt x="1944433" y="779396"/>
                </a:cubicBezTo>
                <a:cubicBezTo>
                  <a:pt x="1944433" y="779085"/>
                  <a:pt x="1944308" y="778774"/>
                  <a:pt x="1943997" y="778774"/>
                </a:cubicBezTo>
                <a:cubicBezTo>
                  <a:pt x="1942256" y="778463"/>
                  <a:pt x="1940516" y="777966"/>
                  <a:pt x="1938774" y="777468"/>
                </a:cubicBezTo>
                <a:lnTo>
                  <a:pt x="1938463" y="777468"/>
                </a:lnTo>
                <a:cubicBezTo>
                  <a:pt x="1938463" y="777468"/>
                  <a:pt x="1937842" y="777468"/>
                  <a:pt x="1937779" y="777779"/>
                </a:cubicBezTo>
                <a:cubicBezTo>
                  <a:pt x="1937717" y="778090"/>
                  <a:pt x="1937842" y="778401"/>
                  <a:pt x="1938153" y="778463"/>
                </a:cubicBezTo>
                <a:lnTo>
                  <a:pt x="1938463" y="778463"/>
                </a:lnTo>
                <a:close/>
                <a:moveTo>
                  <a:pt x="1358286" y="799541"/>
                </a:moveTo>
                <a:cubicBezTo>
                  <a:pt x="1358286" y="799541"/>
                  <a:pt x="1358534" y="799479"/>
                  <a:pt x="1358659" y="799355"/>
                </a:cubicBezTo>
                <a:cubicBezTo>
                  <a:pt x="1359281" y="798360"/>
                  <a:pt x="1359281" y="797178"/>
                  <a:pt x="1359281" y="796121"/>
                </a:cubicBezTo>
                <a:lnTo>
                  <a:pt x="1359281" y="795811"/>
                </a:lnTo>
                <a:cubicBezTo>
                  <a:pt x="1359281" y="795811"/>
                  <a:pt x="1359095" y="795375"/>
                  <a:pt x="1358846" y="795375"/>
                </a:cubicBezTo>
                <a:cubicBezTo>
                  <a:pt x="1358597" y="795375"/>
                  <a:pt x="1358411" y="795562"/>
                  <a:pt x="1358411" y="795811"/>
                </a:cubicBezTo>
                <a:lnTo>
                  <a:pt x="1358411" y="796184"/>
                </a:lnTo>
                <a:cubicBezTo>
                  <a:pt x="1358411" y="797178"/>
                  <a:pt x="1358411" y="798173"/>
                  <a:pt x="1357913" y="798919"/>
                </a:cubicBezTo>
                <a:cubicBezTo>
                  <a:pt x="1357788" y="799106"/>
                  <a:pt x="1357851" y="799355"/>
                  <a:pt x="1358037" y="799479"/>
                </a:cubicBezTo>
                <a:cubicBezTo>
                  <a:pt x="1358100" y="799479"/>
                  <a:pt x="1358162" y="799541"/>
                  <a:pt x="1358286" y="799541"/>
                </a:cubicBezTo>
                <a:moveTo>
                  <a:pt x="2338389" y="835915"/>
                </a:moveTo>
                <a:cubicBezTo>
                  <a:pt x="2338015" y="835853"/>
                  <a:pt x="2337705" y="836039"/>
                  <a:pt x="2337643" y="836412"/>
                </a:cubicBezTo>
                <a:cubicBezTo>
                  <a:pt x="2334472" y="850838"/>
                  <a:pt x="2331673" y="865574"/>
                  <a:pt x="2329062" y="879750"/>
                </a:cubicBezTo>
                <a:cubicBezTo>
                  <a:pt x="2327818" y="886217"/>
                  <a:pt x="2326637" y="892683"/>
                  <a:pt x="2325393" y="899212"/>
                </a:cubicBezTo>
                <a:cubicBezTo>
                  <a:pt x="2325332" y="899522"/>
                  <a:pt x="2325580" y="899833"/>
                  <a:pt x="2325891" y="899958"/>
                </a:cubicBezTo>
                <a:cubicBezTo>
                  <a:pt x="2325891" y="899958"/>
                  <a:pt x="2325953" y="899958"/>
                  <a:pt x="2326016" y="899958"/>
                </a:cubicBezTo>
                <a:cubicBezTo>
                  <a:pt x="2326326" y="899958"/>
                  <a:pt x="2326575" y="899771"/>
                  <a:pt x="2326637" y="899460"/>
                </a:cubicBezTo>
                <a:cubicBezTo>
                  <a:pt x="2327880" y="892932"/>
                  <a:pt x="2329124" y="886465"/>
                  <a:pt x="2330305" y="879999"/>
                </a:cubicBezTo>
                <a:cubicBezTo>
                  <a:pt x="2332979" y="865822"/>
                  <a:pt x="2335715" y="851086"/>
                  <a:pt x="2338886" y="836661"/>
                </a:cubicBezTo>
                <a:cubicBezTo>
                  <a:pt x="2338948" y="836350"/>
                  <a:pt x="2338761" y="835977"/>
                  <a:pt x="2338451" y="835915"/>
                </a:cubicBezTo>
                <a:moveTo>
                  <a:pt x="1355240" y="944290"/>
                </a:moveTo>
                <a:cubicBezTo>
                  <a:pt x="1355240" y="943979"/>
                  <a:pt x="1354991" y="943669"/>
                  <a:pt x="1354679" y="943606"/>
                </a:cubicBezTo>
                <a:cubicBezTo>
                  <a:pt x="1354369" y="943606"/>
                  <a:pt x="1354058" y="943855"/>
                  <a:pt x="1353996" y="944166"/>
                </a:cubicBezTo>
                <a:cubicBezTo>
                  <a:pt x="1353374" y="952995"/>
                  <a:pt x="1353001" y="962384"/>
                  <a:pt x="1355675" y="971710"/>
                </a:cubicBezTo>
                <a:cubicBezTo>
                  <a:pt x="1355737" y="971959"/>
                  <a:pt x="1355986" y="972146"/>
                  <a:pt x="1356296" y="972146"/>
                </a:cubicBezTo>
                <a:cubicBezTo>
                  <a:pt x="1356296" y="972146"/>
                  <a:pt x="1356421" y="972146"/>
                  <a:pt x="1356483" y="972146"/>
                </a:cubicBezTo>
                <a:cubicBezTo>
                  <a:pt x="1356794" y="972021"/>
                  <a:pt x="1356980" y="971710"/>
                  <a:pt x="1356919" y="971400"/>
                </a:cubicBezTo>
                <a:cubicBezTo>
                  <a:pt x="1354307" y="962197"/>
                  <a:pt x="1354679" y="952995"/>
                  <a:pt x="1355240" y="944290"/>
                </a:cubicBezTo>
                <a:moveTo>
                  <a:pt x="478227" y="804453"/>
                </a:moveTo>
                <a:cubicBezTo>
                  <a:pt x="477605" y="806070"/>
                  <a:pt x="475864" y="806505"/>
                  <a:pt x="475989" y="808868"/>
                </a:cubicBezTo>
                <a:cubicBezTo>
                  <a:pt x="476984" y="808868"/>
                  <a:pt x="477730" y="809054"/>
                  <a:pt x="478227" y="809427"/>
                </a:cubicBezTo>
                <a:cubicBezTo>
                  <a:pt x="478040" y="807562"/>
                  <a:pt x="480901" y="805510"/>
                  <a:pt x="478227" y="804453"/>
                </a:cubicBezTo>
                <a:moveTo>
                  <a:pt x="2786812" y="480322"/>
                </a:moveTo>
                <a:cubicBezTo>
                  <a:pt x="2791662" y="475597"/>
                  <a:pt x="2796387" y="470560"/>
                  <a:pt x="2801611" y="466146"/>
                </a:cubicBezTo>
                <a:lnTo>
                  <a:pt x="2801611" y="466643"/>
                </a:lnTo>
                <a:cubicBezTo>
                  <a:pt x="2801299" y="466954"/>
                  <a:pt x="2800989" y="467265"/>
                  <a:pt x="2800740" y="467638"/>
                </a:cubicBezTo>
                <a:cubicBezTo>
                  <a:pt x="2800367" y="468198"/>
                  <a:pt x="2800056" y="468633"/>
                  <a:pt x="2799558" y="468819"/>
                </a:cubicBezTo>
                <a:cubicBezTo>
                  <a:pt x="2799372" y="468882"/>
                  <a:pt x="2799248" y="469130"/>
                  <a:pt x="2799310" y="469317"/>
                </a:cubicBezTo>
                <a:cubicBezTo>
                  <a:pt x="2799310" y="469503"/>
                  <a:pt x="2799496" y="469566"/>
                  <a:pt x="2799683" y="469566"/>
                </a:cubicBezTo>
                <a:cubicBezTo>
                  <a:pt x="2799683" y="469566"/>
                  <a:pt x="2799745" y="469566"/>
                  <a:pt x="2799807" y="469566"/>
                </a:cubicBezTo>
                <a:cubicBezTo>
                  <a:pt x="2800615" y="469317"/>
                  <a:pt x="2801050" y="468695"/>
                  <a:pt x="2801424" y="468073"/>
                </a:cubicBezTo>
                <a:cubicBezTo>
                  <a:pt x="2801673" y="467700"/>
                  <a:pt x="2801921" y="467389"/>
                  <a:pt x="2802170" y="467141"/>
                </a:cubicBezTo>
                <a:lnTo>
                  <a:pt x="2802170" y="467141"/>
                </a:lnTo>
                <a:cubicBezTo>
                  <a:pt x="2802170" y="467141"/>
                  <a:pt x="2802170" y="467141"/>
                  <a:pt x="2802170" y="467141"/>
                </a:cubicBezTo>
                <a:cubicBezTo>
                  <a:pt x="2802232" y="467141"/>
                  <a:pt x="2802294" y="467016"/>
                  <a:pt x="2802357" y="467016"/>
                </a:cubicBezTo>
                <a:cubicBezTo>
                  <a:pt x="2802419" y="467016"/>
                  <a:pt x="2802481" y="466892"/>
                  <a:pt x="2802543" y="466768"/>
                </a:cubicBezTo>
                <a:cubicBezTo>
                  <a:pt x="2805652" y="463223"/>
                  <a:pt x="2808823" y="459866"/>
                  <a:pt x="2811683" y="456011"/>
                </a:cubicBezTo>
                <a:lnTo>
                  <a:pt x="2811559" y="456011"/>
                </a:lnTo>
                <a:cubicBezTo>
                  <a:pt x="2811559" y="456011"/>
                  <a:pt x="2811994" y="455451"/>
                  <a:pt x="2812243" y="455140"/>
                </a:cubicBezTo>
                <a:cubicBezTo>
                  <a:pt x="2812554" y="454767"/>
                  <a:pt x="2812926" y="454394"/>
                  <a:pt x="2813175" y="453897"/>
                </a:cubicBezTo>
                <a:cubicBezTo>
                  <a:pt x="2813175" y="453897"/>
                  <a:pt x="2813175" y="453897"/>
                  <a:pt x="2813175" y="453897"/>
                </a:cubicBezTo>
                <a:cubicBezTo>
                  <a:pt x="2814792" y="451410"/>
                  <a:pt x="2817839" y="450291"/>
                  <a:pt x="2816781" y="446498"/>
                </a:cubicBezTo>
                <a:cubicBezTo>
                  <a:pt x="2823745" y="440591"/>
                  <a:pt x="2826544" y="430642"/>
                  <a:pt x="2832947" y="424238"/>
                </a:cubicBezTo>
                <a:lnTo>
                  <a:pt x="2832947" y="424052"/>
                </a:lnTo>
                <a:cubicBezTo>
                  <a:pt x="2832947" y="424052"/>
                  <a:pt x="2833445" y="424176"/>
                  <a:pt x="2833694" y="424238"/>
                </a:cubicBezTo>
                <a:lnTo>
                  <a:pt x="2834005" y="424238"/>
                </a:lnTo>
                <a:cubicBezTo>
                  <a:pt x="2834005" y="424238"/>
                  <a:pt x="2834067" y="424238"/>
                  <a:pt x="2834129" y="424238"/>
                </a:cubicBezTo>
                <a:cubicBezTo>
                  <a:pt x="2834440" y="424238"/>
                  <a:pt x="2834689" y="424052"/>
                  <a:pt x="2834689" y="423741"/>
                </a:cubicBezTo>
                <a:cubicBezTo>
                  <a:pt x="2834689" y="423430"/>
                  <a:pt x="2834502" y="423119"/>
                  <a:pt x="2834191" y="423057"/>
                </a:cubicBezTo>
                <a:lnTo>
                  <a:pt x="2833880" y="423057"/>
                </a:lnTo>
                <a:cubicBezTo>
                  <a:pt x="2833880" y="423057"/>
                  <a:pt x="2833632" y="422932"/>
                  <a:pt x="2833570" y="422932"/>
                </a:cubicBezTo>
                <a:lnTo>
                  <a:pt x="2833570" y="422497"/>
                </a:lnTo>
                <a:cubicBezTo>
                  <a:pt x="2838481" y="416777"/>
                  <a:pt x="2844948" y="409875"/>
                  <a:pt x="2845819" y="401854"/>
                </a:cubicBezTo>
                <a:cubicBezTo>
                  <a:pt x="2850295" y="397440"/>
                  <a:pt x="2852036" y="390911"/>
                  <a:pt x="2854212" y="385191"/>
                </a:cubicBezTo>
                <a:cubicBezTo>
                  <a:pt x="2856575" y="378849"/>
                  <a:pt x="2858751" y="372569"/>
                  <a:pt x="2860927" y="366164"/>
                </a:cubicBezTo>
                <a:cubicBezTo>
                  <a:pt x="2867518" y="346641"/>
                  <a:pt x="2873861" y="321645"/>
                  <a:pt x="2870441" y="295282"/>
                </a:cubicBezTo>
                <a:cubicBezTo>
                  <a:pt x="2868327" y="279178"/>
                  <a:pt x="2862980" y="261768"/>
                  <a:pt x="2858689" y="245043"/>
                </a:cubicBezTo>
                <a:cubicBezTo>
                  <a:pt x="2854275" y="228006"/>
                  <a:pt x="2851352" y="210970"/>
                  <a:pt x="2845259" y="196482"/>
                </a:cubicBezTo>
                <a:cubicBezTo>
                  <a:pt x="2837363" y="177829"/>
                  <a:pt x="2826792" y="162720"/>
                  <a:pt x="2813984" y="150222"/>
                </a:cubicBezTo>
                <a:cubicBezTo>
                  <a:pt x="2806149" y="142450"/>
                  <a:pt x="2797320" y="134678"/>
                  <a:pt x="2788304" y="128957"/>
                </a:cubicBezTo>
                <a:cubicBezTo>
                  <a:pt x="2781776" y="121745"/>
                  <a:pt x="2770460" y="116335"/>
                  <a:pt x="2761506" y="112232"/>
                </a:cubicBezTo>
                <a:cubicBezTo>
                  <a:pt x="2755972" y="109745"/>
                  <a:pt x="2748760" y="106511"/>
                  <a:pt x="2740863" y="107195"/>
                </a:cubicBezTo>
                <a:cubicBezTo>
                  <a:pt x="2732469" y="97371"/>
                  <a:pt x="2715556" y="95382"/>
                  <a:pt x="2701256" y="91091"/>
                </a:cubicBezTo>
                <a:cubicBezTo>
                  <a:pt x="2696717" y="89661"/>
                  <a:pt x="2689753" y="87485"/>
                  <a:pt x="2685090" y="87112"/>
                </a:cubicBezTo>
                <a:cubicBezTo>
                  <a:pt x="2682229" y="86926"/>
                  <a:pt x="2679370" y="87858"/>
                  <a:pt x="2676696" y="87672"/>
                </a:cubicBezTo>
                <a:cubicBezTo>
                  <a:pt x="2664634" y="86926"/>
                  <a:pt x="2652011" y="85309"/>
                  <a:pt x="2639825" y="84874"/>
                </a:cubicBezTo>
                <a:cubicBezTo>
                  <a:pt x="2636654" y="82138"/>
                  <a:pt x="2632550" y="83692"/>
                  <a:pt x="2628633" y="83817"/>
                </a:cubicBezTo>
                <a:cubicBezTo>
                  <a:pt x="2618187" y="84065"/>
                  <a:pt x="2607679" y="84376"/>
                  <a:pt x="2596798" y="84874"/>
                </a:cubicBezTo>
                <a:cubicBezTo>
                  <a:pt x="2587223" y="85371"/>
                  <a:pt x="2577772" y="86615"/>
                  <a:pt x="2568321" y="87112"/>
                </a:cubicBezTo>
                <a:cubicBezTo>
                  <a:pt x="2561544" y="87547"/>
                  <a:pt x="2554828" y="89350"/>
                  <a:pt x="2548797" y="89413"/>
                </a:cubicBezTo>
                <a:cubicBezTo>
                  <a:pt x="2538911" y="89413"/>
                  <a:pt x="2530455" y="92024"/>
                  <a:pt x="2521998" y="93268"/>
                </a:cubicBezTo>
                <a:cubicBezTo>
                  <a:pt x="2520320" y="93579"/>
                  <a:pt x="2518517" y="93019"/>
                  <a:pt x="2516962" y="93268"/>
                </a:cubicBezTo>
                <a:cubicBezTo>
                  <a:pt x="2513232" y="93952"/>
                  <a:pt x="2509501" y="95755"/>
                  <a:pt x="2505770" y="96625"/>
                </a:cubicBezTo>
                <a:cubicBezTo>
                  <a:pt x="2497066" y="98677"/>
                  <a:pt x="2489231" y="100294"/>
                  <a:pt x="2481770" y="102843"/>
                </a:cubicBezTo>
                <a:cubicBezTo>
                  <a:pt x="2478101" y="104087"/>
                  <a:pt x="2474868" y="106263"/>
                  <a:pt x="2471137" y="107258"/>
                </a:cubicBezTo>
                <a:cubicBezTo>
                  <a:pt x="2469334" y="107817"/>
                  <a:pt x="2467220" y="107382"/>
                  <a:pt x="2465541" y="107817"/>
                </a:cubicBezTo>
                <a:cubicBezTo>
                  <a:pt x="2461998" y="108812"/>
                  <a:pt x="2458764" y="111175"/>
                  <a:pt x="2455469" y="112294"/>
                </a:cubicBezTo>
                <a:cubicBezTo>
                  <a:pt x="2441914" y="116895"/>
                  <a:pt x="2428608" y="120253"/>
                  <a:pt x="2417478" y="126346"/>
                </a:cubicBezTo>
                <a:cubicBezTo>
                  <a:pt x="2404172" y="129144"/>
                  <a:pt x="2394846" y="136108"/>
                  <a:pt x="2382286" y="139714"/>
                </a:cubicBezTo>
                <a:cubicBezTo>
                  <a:pt x="2374327" y="146243"/>
                  <a:pt x="2362451" y="148916"/>
                  <a:pt x="2354368" y="155321"/>
                </a:cubicBezTo>
                <a:cubicBezTo>
                  <a:pt x="2349332" y="156316"/>
                  <a:pt x="2347342" y="159051"/>
                  <a:pt x="2343736" y="161414"/>
                </a:cubicBezTo>
                <a:cubicBezTo>
                  <a:pt x="2341311" y="163031"/>
                  <a:pt x="2338451" y="164336"/>
                  <a:pt x="2335902" y="165953"/>
                </a:cubicBezTo>
                <a:cubicBezTo>
                  <a:pt x="2325518" y="172357"/>
                  <a:pt x="2315632" y="178886"/>
                  <a:pt x="2305746" y="184855"/>
                </a:cubicBezTo>
                <a:cubicBezTo>
                  <a:pt x="2300584" y="188026"/>
                  <a:pt x="2296544" y="192130"/>
                  <a:pt x="2291818" y="195487"/>
                </a:cubicBezTo>
                <a:cubicBezTo>
                  <a:pt x="2290698" y="196233"/>
                  <a:pt x="2289206" y="196296"/>
                  <a:pt x="2287901" y="197166"/>
                </a:cubicBezTo>
                <a:cubicBezTo>
                  <a:pt x="2285600" y="198658"/>
                  <a:pt x="2283672" y="201394"/>
                  <a:pt x="2281185" y="203260"/>
                </a:cubicBezTo>
                <a:cubicBezTo>
                  <a:pt x="2273413" y="209166"/>
                  <a:pt x="2266014" y="214638"/>
                  <a:pt x="2258864" y="220545"/>
                </a:cubicBezTo>
                <a:cubicBezTo>
                  <a:pt x="2251403" y="226825"/>
                  <a:pt x="2245185" y="233167"/>
                  <a:pt x="2238780" y="239509"/>
                </a:cubicBezTo>
                <a:cubicBezTo>
                  <a:pt x="2232873" y="245416"/>
                  <a:pt x="2227153" y="251260"/>
                  <a:pt x="2222615" y="257354"/>
                </a:cubicBezTo>
                <a:cubicBezTo>
                  <a:pt x="2221868" y="259654"/>
                  <a:pt x="2223858" y="259157"/>
                  <a:pt x="2223733" y="260711"/>
                </a:cubicBezTo>
                <a:cubicBezTo>
                  <a:pt x="2213910" y="272401"/>
                  <a:pt x="2201971" y="281790"/>
                  <a:pt x="2193577" y="294847"/>
                </a:cubicBezTo>
                <a:cubicBezTo>
                  <a:pt x="2193764" y="297023"/>
                  <a:pt x="2195319" y="294412"/>
                  <a:pt x="2195816" y="295904"/>
                </a:cubicBezTo>
                <a:cubicBezTo>
                  <a:pt x="2190220" y="303800"/>
                  <a:pt x="2184997" y="311697"/>
                  <a:pt x="2179650" y="319407"/>
                </a:cubicBezTo>
                <a:cubicBezTo>
                  <a:pt x="2174240" y="327055"/>
                  <a:pt x="2167525" y="334330"/>
                  <a:pt x="2165163" y="344464"/>
                </a:cubicBezTo>
                <a:cubicBezTo>
                  <a:pt x="2161121" y="349377"/>
                  <a:pt x="2159193" y="356403"/>
                  <a:pt x="2154592" y="360631"/>
                </a:cubicBezTo>
                <a:cubicBezTo>
                  <a:pt x="2152851" y="366537"/>
                  <a:pt x="2149556" y="371698"/>
                  <a:pt x="2148437" y="377356"/>
                </a:cubicBezTo>
                <a:cubicBezTo>
                  <a:pt x="2147939" y="379843"/>
                  <a:pt x="2148437" y="382704"/>
                  <a:pt x="2147877" y="385253"/>
                </a:cubicBezTo>
                <a:cubicBezTo>
                  <a:pt x="2147131" y="388486"/>
                  <a:pt x="2145390" y="391595"/>
                  <a:pt x="2144519" y="394704"/>
                </a:cubicBezTo>
                <a:cubicBezTo>
                  <a:pt x="2143463" y="398310"/>
                  <a:pt x="2142281" y="401916"/>
                  <a:pt x="2141722" y="405336"/>
                </a:cubicBezTo>
                <a:cubicBezTo>
                  <a:pt x="2139546" y="419202"/>
                  <a:pt x="2144768" y="427658"/>
                  <a:pt x="2150115" y="436611"/>
                </a:cubicBezTo>
                <a:cubicBezTo>
                  <a:pt x="2155028" y="444881"/>
                  <a:pt x="2159318" y="451907"/>
                  <a:pt x="2166841" y="456695"/>
                </a:cubicBezTo>
                <a:cubicBezTo>
                  <a:pt x="2173929" y="461234"/>
                  <a:pt x="2181764" y="466457"/>
                  <a:pt x="2190842" y="467887"/>
                </a:cubicBezTo>
                <a:cubicBezTo>
                  <a:pt x="2193080" y="466021"/>
                  <a:pt x="2189785" y="464964"/>
                  <a:pt x="2191961" y="463410"/>
                </a:cubicBezTo>
                <a:cubicBezTo>
                  <a:pt x="2196997" y="462477"/>
                  <a:pt x="2200915" y="463970"/>
                  <a:pt x="2207008" y="463970"/>
                </a:cubicBezTo>
                <a:cubicBezTo>
                  <a:pt x="2208873" y="465213"/>
                  <a:pt x="2212480" y="467265"/>
                  <a:pt x="2215402" y="465711"/>
                </a:cubicBezTo>
                <a:cubicBezTo>
                  <a:pt x="2217081" y="463907"/>
                  <a:pt x="2212106" y="462913"/>
                  <a:pt x="2214282" y="460612"/>
                </a:cubicBezTo>
                <a:cubicBezTo>
                  <a:pt x="2210676" y="459182"/>
                  <a:pt x="2208500" y="456384"/>
                  <a:pt x="2205888" y="453897"/>
                </a:cubicBezTo>
                <a:cubicBezTo>
                  <a:pt x="2208064" y="450601"/>
                  <a:pt x="2203837" y="448985"/>
                  <a:pt x="2204770" y="447182"/>
                </a:cubicBezTo>
                <a:cubicBezTo>
                  <a:pt x="2205578" y="448052"/>
                  <a:pt x="2207630" y="447679"/>
                  <a:pt x="2209246" y="447803"/>
                </a:cubicBezTo>
                <a:lnTo>
                  <a:pt x="2209246" y="447679"/>
                </a:lnTo>
                <a:cubicBezTo>
                  <a:pt x="2209246" y="447679"/>
                  <a:pt x="2209743" y="447803"/>
                  <a:pt x="2209992" y="447803"/>
                </a:cubicBezTo>
                <a:cubicBezTo>
                  <a:pt x="2209992" y="447803"/>
                  <a:pt x="2210055" y="447803"/>
                  <a:pt x="2210055" y="447803"/>
                </a:cubicBezTo>
                <a:cubicBezTo>
                  <a:pt x="2210489" y="447803"/>
                  <a:pt x="2210863" y="447493"/>
                  <a:pt x="2210925" y="447057"/>
                </a:cubicBezTo>
                <a:cubicBezTo>
                  <a:pt x="2210925" y="446560"/>
                  <a:pt x="2210614" y="446187"/>
                  <a:pt x="2210179" y="446125"/>
                </a:cubicBezTo>
                <a:cubicBezTo>
                  <a:pt x="2210055" y="446125"/>
                  <a:pt x="2209930" y="446125"/>
                  <a:pt x="2209806" y="446062"/>
                </a:cubicBezTo>
                <a:cubicBezTo>
                  <a:pt x="2208562" y="442270"/>
                  <a:pt x="2204458" y="440653"/>
                  <a:pt x="2203712" y="435492"/>
                </a:cubicBezTo>
                <a:cubicBezTo>
                  <a:pt x="2202842" y="429399"/>
                  <a:pt x="2205453" y="423430"/>
                  <a:pt x="2207070" y="418207"/>
                </a:cubicBezTo>
                <a:lnTo>
                  <a:pt x="2207008" y="418207"/>
                </a:lnTo>
                <a:cubicBezTo>
                  <a:pt x="2207692" y="416652"/>
                  <a:pt x="2208500" y="415160"/>
                  <a:pt x="2209371" y="413544"/>
                </a:cubicBezTo>
                <a:lnTo>
                  <a:pt x="2209557" y="413233"/>
                </a:lnTo>
                <a:cubicBezTo>
                  <a:pt x="2209557" y="413233"/>
                  <a:pt x="2209557" y="412611"/>
                  <a:pt x="2209308" y="412487"/>
                </a:cubicBezTo>
                <a:cubicBezTo>
                  <a:pt x="2209060" y="412362"/>
                  <a:pt x="2208687" y="412487"/>
                  <a:pt x="2208562" y="412735"/>
                </a:cubicBezTo>
                <a:lnTo>
                  <a:pt x="2208376" y="413046"/>
                </a:lnTo>
                <a:cubicBezTo>
                  <a:pt x="2207505" y="414601"/>
                  <a:pt x="2206697" y="416155"/>
                  <a:pt x="2206013" y="417772"/>
                </a:cubicBezTo>
                <a:lnTo>
                  <a:pt x="2206013" y="417772"/>
                </a:lnTo>
                <a:cubicBezTo>
                  <a:pt x="2205205" y="417958"/>
                  <a:pt x="2205080" y="418393"/>
                  <a:pt x="2204334" y="417710"/>
                </a:cubicBezTo>
                <a:cubicBezTo>
                  <a:pt x="2208313" y="405212"/>
                  <a:pt x="2214220" y="394331"/>
                  <a:pt x="2219941" y="384196"/>
                </a:cubicBezTo>
                <a:cubicBezTo>
                  <a:pt x="2221931" y="380776"/>
                  <a:pt x="2224728" y="377667"/>
                  <a:pt x="2226655" y="374123"/>
                </a:cubicBezTo>
                <a:cubicBezTo>
                  <a:pt x="2227713" y="372258"/>
                  <a:pt x="2227837" y="369833"/>
                  <a:pt x="2228894" y="368030"/>
                </a:cubicBezTo>
                <a:cubicBezTo>
                  <a:pt x="2236542" y="354413"/>
                  <a:pt x="2249475" y="344402"/>
                  <a:pt x="2257371" y="331159"/>
                </a:cubicBezTo>
                <a:cubicBezTo>
                  <a:pt x="2262221" y="326557"/>
                  <a:pt x="2267631" y="322392"/>
                  <a:pt x="2270802" y="316174"/>
                </a:cubicBezTo>
                <a:cubicBezTo>
                  <a:pt x="2272107" y="316298"/>
                  <a:pt x="2272978" y="316049"/>
                  <a:pt x="2273600" y="315552"/>
                </a:cubicBezTo>
                <a:cubicBezTo>
                  <a:pt x="2274657" y="313065"/>
                  <a:pt x="2276336" y="311200"/>
                  <a:pt x="2279196" y="310516"/>
                </a:cubicBezTo>
                <a:cubicBezTo>
                  <a:pt x="2293994" y="293230"/>
                  <a:pt x="2312274" y="279178"/>
                  <a:pt x="2329995" y="264753"/>
                </a:cubicBezTo>
                <a:cubicBezTo>
                  <a:pt x="2343114" y="255364"/>
                  <a:pt x="2355798" y="245540"/>
                  <a:pt x="2369042" y="236276"/>
                </a:cubicBezTo>
                <a:cubicBezTo>
                  <a:pt x="2385581" y="226825"/>
                  <a:pt x="2402493" y="216876"/>
                  <a:pt x="2419282" y="207861"/>
                </a:cubicBezTo>
                <a:cubicBezTo>
                  <a:pt x="2424939" y="204752"/>
                  <a:pt x="2430286" y="201021"/>
                  <a:pt x="2436566" y="199964"/>
                </a:cubicBezTo>
                <a:cubicBezTo>
                  <a:pt x="2426618" y="220545"/>
                  <a:pt x="2419903" y="244359"/>
                  <a:pt x="2409209" y="264131"/>
                </a:cubicBezTo>
                <a:cubicBezTo>
                  <a:pt x="2407841" y="272587"/>
                  <a:pt x="2404483" y="280422"/>
                  <a:pt x="2401934" y="288194"/>
                </a:cubicBezTo>
                <a:cubicBezTo>
                  <a:pt x="2399384" y="295904"/>
                  <a:pt x="2397084" y="304111"/>
                  <a:pt x="2392421" y="309894"/>
                </a:cubicBezTo>
                <a:cubicBezTo>
                  <a:pt x="2392483" y="317542"/>
                  <a:pt x="2389064" y="323946"/>
                  <a:pt x="2386265" y="330537"/>
                </a:cubicBezTo>
                <a:cubicBezTo>
                  <a:pt x="2384089" y="335760"/>
                  <a:pt x="2381540" y="340983"/>
                  <a:pt x="2380110" y="346143"/>
                </a:cubicBezTo>
                <a:cubicBezTo>
                  <a:pt x="2379488" y="348319"/>
                  <a:pt x="2379675" y="350807"/>
                  <a:pt x="2378990" y="352921"/>
                </a:cubicBezTo>
                <a:cubicBezTo>
                  <a:pt x="2374265" y="367719"/>
                  <a:pt x="2368545" y="381025"/>
                  <a:pt x="2363944" y="395326"/>
                </a:cubicBezTo>
                <a:cubicBezTo>
                  <a:pt x="2361332" y="403471"/>
                  <a:pt x="2359343" y="412114"/>
                  <a:pt x="2356669" y="420445"/>
                </a:cubicBezTo>
                <a:cubicBezTo>
                  <a:pt x="2353995" y="428777"/>
                  <a:pt x="2350389" y="436674"/>
                  <a:pt x="2348275" y="445005"/>
                </a:cubicBezTo>
                <a:cubicBezTo>
                  <a:pt x="2346658" y="451348"/>
                  <a:pt x="2346099" y="458000"/>
                  <a:pt x="2344358" y="464467"/>
                </a:cubicBezTo>
                <a:cubicBezTo>
                  <a:pt x="2342741" y="470436"/>
                  <a:pt x="2340316" y="476281"/>
                  <a:pt x="2338761" y="482374"/>
                </a:cubicBezTo>
                <a:cubicBezTo>
                  <a:pt x="2331052" y="513090"/>
                  <a:pt x="2321787" y="545235"/>
                  <a:pt x="2314202" y="573899"/>
                </a:cubicBezTo>
                <a:cubicBezTo>
                  <a:pt x="2313269" y="577443"/>
                  <a:pt x="2312958" y="581609"/>
                  <a:pt x="2311963" y="583350"/>
                </a:cubicBezTo>
                <a:cubicBezTo>
                  <a:pt x="2311155" y="584780"/>
                  <a:pt x="2308668" y="585402"/>
                  <a:pt x="2308046" y="587330"/>
                </a:cubicBezTo>
                <a:cubicBezTo>
                  <a:pt x="2304564" y="592055"/>
                  <a:pt x="2306802" y="602377"/>
                  <a:pt x="2301891" y="605734"/>
                </a:cubicBezTo>
                <a:cubicBezTo>
                  <a:pt x="2301082" y="604180"/>
                  <a:pt x="2302450" y="599827"/>
                  <a:pt x="2301891" y="597278"/>
                </a:cubicBezTo>
                <a:cubicBezTo>
                  <a:pt x="2301455" y="595413"/>
                  <a:pt x="2300896" y="597651"/>
                  <a:pt x="2300771" y="595599"/>
                </a:cubicBezTo>
                <a:cubicBezTo>
                  <a:pt x="2301891" y="593610"/>
                  <a:pt x="2302637" y="591185"/>
                  <a:pt x="2303009" y="588387"/>
                </a:cubicBezTo>
                <a:cubicBezTo>
                  <a:pt x="2302326" y="586770"/>
                  <a:pt x="2301393" y="590812"/>
                  <a:pt x="2300212" y="588884"/>
                </a:cubicBezTo>
                <a:cubicBezTo>
                  <a:pt x="2301393" y="585900"/>
                  <a:pt x="2299341" y="583661"/>
                  <a:pt x="2299092" y="581112"/>
                </a:cubicBezTo>
                <a:cubicBezTo>
                  <a:pt x="2298720" y="576946"/>
                  <a:pt x="2299652" y="573215"/>
                  <a:pt x="2300771" y="568801"/>
                </a:cubicBezTo>
                <a:cubicBezTo>
                  <a:pt x="2296730" y="568365"/>
                  <a:pt x="2296108" y="572904"/>
                  <a:pt x="2294616" y="574956"/>
                </a:cubicBezTo>
                <a:cubicBezTo>
                  <a:pt x="2292875" y="577443"/>
                  <a:pt x="2290885" y="579682"/>
                  <a:pt x="2290698" y="583350"/>
                </a:cubicBezTo>
                <a:cubicBezTo>
                  <a:pt x="2287776" y="584407"/>
                  <a:pt x="2286657" y="587143"/>
                  <a:pt x="2283984" y="588449"/>
                </a:cubicBezTo>
                <a:cubicBezTo>
                  <a:pt x="2280253" y="594729"/>
                  <a:pt x="2282367" y="603869"/>
                  <a:pt x="2280626" y="610708"/>
                </a:cubicBezTo>
                <a:cubicBezTo>
                  <a:pt x="2280253" y="612263"/>
                  <a:pt x="2279134" y="613258"/>
                  <a:pt x="2278947" y="614625"/>
                </a:cubicBezTo>
                <a:cubicBezTo>
                  <a:pt x="2278699" y="616366"/>
                  <a:pt x="2280377" y="618916"/>
                  <a:pt x="2278387" y="620221"/>
                </a:cubicBezTo>
                <a:cubicBezTo>
                  <a:pt x="2280501" y="623330"/>
                  <a:pt x="2281310" y="628056"/>
                  <a:pt x="2282305" y="631413"/>
                </a:cubicBezTo>
                <a:cubicBezTo>
                  <a:pt x="2283859" y="636699"/>
                  <a:pt x="2286471" y="640243"/>
                  <a:pt x="2287341" y="644782"/>
                </a:cubicBezTo>
                <a:cubicBezTo>
                  <a:pt x="2288336" y="649942"/>
                  <a:pt x="2289703" y="652118"/>
                  <a:pt x="2290698" y="655974"/>
                </a:cubicBezTo>
                <a:cubicBezTo>
                  <a:pt x="2292066" y="661321"/>
                  <a:pt x="2293186" y="666668"/>
                  <a:pt x="2290139" y="670461"/>
                </a:cubicBezTo>
                <a:cubicBezTo>
                  <a:pt x="2289455" y="680161"/>
                  <a:pt x="2285663" y="688057"/>
                  <a:pt x="2283984" y="695643"/>
                </a:cubicBezTo>
                <a:cubicBezTo>
                  <a:pt x="2283051" y="699933"/>
                  <a:pt x="2282615" y="704099"/>
                  <a:pt x="2281745" y="708389"/>
                </a:cubicBezTo>
                <a:cubicBezTo>
                  <a:pt x="2279755" y="718400"/>
                  <a:pt x="2276397" y="730338"/>
                  <a:pt x="2274470" y="738545"/>
                </a:cubicBezTo>
                <a:cubicBezTo>
                  <a:pt x="2272107" y="748494"/>
                  <a:pt x="2271299" y="758877"/>
                  <a:pt x="2268874" y="769323"/>
                </a:cubicBezTo>
                <a:cubicBezTo>
                  <a:pt x="2266511" y="779520"/>
                  <a:pt x="2265641" y="790339"/>
                  <a:pt x="2263278" y="800598"/>
                </a:cubicBezTo>
                <a:cubicBezTo>
                  <a:pt x="2262594" y="803583"/>
                  <a:pt x="2260543" y="806443"/>
                  <a:pt x="2259921" y="809490"/>
                </a:cubicBezTo>
                <a:cubicBezTo>
                  <a:pt x="2258864" y="814961"/>
                  <a:pt x="2259299" y="821055"/>
                  <a:pt x="2258242" y="826775"/>
                </a:cubicBezTo>
                <a:cubicBezTo>
                  <a:pt x="2257744" y="829449"/>
                  <a:pt x="2256563" y="832060"/>
                  <a:pt x="2256004" y="834609"/>
                </a:cubicBezTo>
                <a:cubicBezTo>
                  <a:pt x="2253454" y="845926"/>
                  <a:pt x="2251465" y="859605"/>
                  <a:pt x="2249288" y="869242"/>
                </a:cubicBezTo>
                <a:cubicBezTo>
                  <a:pt x="2246677" y="880807"/>
                  <a:pt x="2245433" y="893864"/>
                  <a:pt x="2243693" y="905616"/>
                </a:cubicBezTo>
                <a:cubicBezTo>
                  <a:pt x="2242760" y="911834"/>
                  <a:pt x="2241578" y="918673"/>
                  <a:pt x="2241454" y="924518"/>
                </a:cubicBezTo>
                <a:cubicBezTo>
                  <a:pt x="2241454" y="926508"/>
                  <a:pt x="2242511" y="928746"/>
                  <a:pt x="2242573" y="930673"/>
                </a:cubicBezTo>
                <a:cubicBezTo>
                  <a:pt x="2242760" y="936145"/>
                  <a:pt x="2242760" y="940497"/>
                  <a:pt x="2243133" y="944601"/>
                </a:cubicBezTo>
                <a:cubicBezTo>
                  <a:pt x="2243444" y="948145"/>
                  <a:pt x="2242822" y="951752"/>
                  <a:pt x="2243133" y="955234"/>
                </a:cubicBezTo>
                <a:cubicBezTo>
                  <a:pt x="2243941" y="963503"/>
                  <a:pt x="2248604" y="972643"/>
                  <a:pt x="2250967" y="979296"/>
                </a:cubicBezTo>
                <a:cubicBezTo>
                  <a:pt x="2251900" y="981908"/>
                  <a:pt x="2252211" y="985141"/>
                  <a:pt x="2253205" y="987628"/>
                </a:cubicBezTo>
                <a:cubicBezTo>
                  <a:pt x="2255693" y="994157"/>
                  <a:pt x="2262097" y="1001245"/>
                  <a:pt x="2265455" y="1006654"/>
                </a:cubicBezTo>
                <a:cubicBezTo>
                  <a:pt x="2269745" y="1013432"/>
                  <a:pt x="2270553" y="1013680"/>
                  <a:pt x="2276646" y="1018903"/>
                </a:cubicBezTo>
                <a:cubicBezTo>
                  <a:pt x="2281745" y="1023318"/>
                  <a:pt x="2286222" y="1027795"/>
                  <a:pt x="2292812" y="1027919"/>
                </a:cubicBezTo>
                <a:cubicBezTo>
                  <a:pt x="2294740" y="1027732"/>
                  <a:pt x="2293310" y="1024251"/>
                  <a:pt x="2295611" y="1024561"/>
                </a:cubicBezTo>
                <a:cubicBezTo>
                  <a:pt x="2298968" y="1025245"/>
                  <a:pt x="2299838" y="1028479"/>
                  <a:pt x="2301766" y="1030717"/>
                </a:cubicBezTo>
                <a:cubicBezTo>
                  <a:pt x="2305994" y="1029846"/>
                  <a:pt x="2306492" y="1032644"/>
                  <a:pt x="2308481" y="1034075"/>
                </a:cubicBezTo>
                <a:cubicBezTo>
                  <a:pt x="2309414" y="1031401"/>
                  <a:pt x="2310098" y="1028541"/>
                  <a:pt x="2313518" y="1028416"/>
                </a:cubicBezTo>
                <a:cubicBezTo>
                  <a:pt x="2314264" y="1027048"/>
                  <a:pt x="2311901" y="1026116"/>
                  <a:pt x="2313518" y="1025618"/>
                </a:cubicBezTo>
                <a:cubicBezTo>
                  <a:pt x="2314823" y="1025991"/>
                  <a:pt x="2316875" y="1026738"/>
                  <a:pt x="2317994" y="1025618"/>
                </a:cubicBezTo>
                <a:cubicBezTo>
                  <a:pt x="2317808" y="1020085"/>
                  <a:pt x="2315881" y="1016230"/>
                  <a:pt x="2312398" y="1013929"/>
                </a:cubicBezTo>
                <a:cubicBezTo>
                  <a:pt x="2312834" y="1010509"/>
                  <a:pt x="2310160" y="1007711"/>
                  <a:pt x="2309601" y="1003794"/>
                </a:cubicBezTo>
                <a:cubicBezTo>
                  <a:pt x="2308294" y="995214"/>
                  <a:pt x="2310782" y="984643"/>
                  <a:pt x="2306802" y="978177"/>
                </a:cubicBezTo>
                <a:cubicBezTo>
                  <a:pt x="2306616" y="975876"/>
                  <a:pt x="2310036" y="977307"/>
                  <a:pt x="2309601" y="974819"/>
                </a:cubicBezTo>
                <a:cubicBezTo>
                  <a:pt x="2309227" y="967856"/>
                  <a:pt x="2311093" y="961265"/>
                  <a:pt x="2311839" y="956353"/>
                </a:cubicBezTo>
                <a:cubicBezTo>
                  <a:pt x="2314699" y="938073"/>
                  <a:pt x="2316378" y="919544"/>
                  <a:pt x="2319673" y="901699"/>
                </a:cubicBezTo>
                <a:cubicBezTo>
                  <a:pt x="2323466" y="881056"/>
                  <a:pt x="2326886" y="859542"/>
                  <a:pt x="2330865" y="840205"/>
                </a:cubicBezTo>
                <a:cubicBezTo>
                  <a:pt x="2335093" y="819749"/>
                  <a:pt x="2340378" y="799292"/>
                  <a:pt x="2344233" y="778774"/>
                </a:cubicBezTo>
                <a:cubicBezTo>
                  <a:pt x="2346409" y="767458"/>
                  <a:pt x="2347778" y="758815"/>
                  <a:pt x="2350389" y="748120"/>
                </a:cubicBezTo>
                <a:cubicBezTo>
                  <a:pt x="2353435" y="735561"/>
                  <a:pt x="2356047" y="721322"/>
                  <a:pt x="2358782" y="710192"/>
                </a:cubicBezTo>
                <a:cubicBezTo>
                  <a:pt x="2359591" y="706959"/>
                  <a:pt x="2359280" y="702731"/>
                  <a:pt x="2362140" y="700617"/>
                </a:cubicBezTo>
                <a:cubicBezTo>
                  <a:pt x="2364006" y="700430"/>
                  <a:pt x="2364503" y="701612"/>
                  <a:pt x="2365498" y="702358"/>
                </a:cubicBezTo>
                <a:lnTo>
                  <a:pt x="2365498" y="702917"/>
                </a:lnTo>
                <a:lnTo>
                  <a:pt x="2365560" y="702917"/>
                </a:lnTo>
                <a:cubicBezTo>
                  <a:pt x="2365311" y="704658"/>
                  <a:pt x="2364814" y="706399"/>
                  <a:pt x="2364254" y="708203"/>
                </a:cubicBezTo>
                <a:cubicBezTo>
                  <a:pt x="2363881" y="709446"/>
                  <a:pt x="2363508" y="710627"/>
                  <a:pt x="2363198" y="711933"/>
                </a:cubicBezTo>
                <a:cubicBezTo>
                  <a:pt x="2363073" y="712431"/>
                  <a:pt x="2363384" y="712866"/>
                  <a:pt x="2363881" y="712990"/>
                </a:cubicBezTo>
                <a:cubicBezTo>
                  <a:pt x="2363944" y="712990"/>
                  <a:pt x="2364006" y="712990"/>
                  <a:pt x="2364068" y="712990"/>
                </a:cubicBezTo>
                <a:cubicBezTo>
                  <a:pt x="2364503" y="712990"/>
                  <a:pt x="2364814" y="712741"/>
                  <a:pt x="2364939" y="712306"/>
                </a:cubicBezTo>
                <a:cubicBezTo>
                  <a:pt x="2365187" y="711063"/>
                  <a:pt x="2365560" y="709881"/>
                  <a:pt x="2365933" y="708700"/>
                </a:cubicBezTo>
                <a:cubicBezTo>
                  <a:pt x="2366431" y="707021"/>
                  <a:pt x="2366928" y="705280"/>
                  <a:pt x="2367239" y="703415"/>
                </a:cubicBezTo>
                <a:cubicBezTo>
                  <a:pt x="2368731" y="703104"/>
                  <a:pt x="2368482" y="700990"/>
                  <a:pt x="2369975" y="700555"/>
                </a:cubicBezTo>
                <a:cubicBezTo>
                  <a:pt x="2378742" y="700617"/>
                  <a:pt x="2387571" y="698938"/>
                  <a:pt x="2396213" y="698316"/>
                </a:cubicBezTo>
                <a:cubicBezTo>
                  <a:pt x="2401996" y="697943"/>
                  <a:pt x="2407530" y="698876"/>
                  <a:pt x="2412939" y="697757"/>
                </a:cubicBezTo>
                <a:cubicBezTo>
                  <a:pt x="2415737" y="697259"/>
                  <a:pt x="2418536" y="695581"/>
                  <a:pt x="2421333" y="694959"/>
                </a:cubicBezTo>
                <a:cubicBezTo>
                  <a:pt x="2424504" y="694337"/>
                  <a:pt x="2427924" y="693715"/>
                  <a:pt x="2430847" y="693280"/>
                </a:cubicBezTo>
                <a:cubicBezTo>
                  <a:pt x="2437313" y="692409"/>
                  <a:pt x="2441044" y="690544"/>
                  <a:pt x="2445893" y="690482"/>
                </a:cubicBezTo>
                <a:cubicBezTo>
                  <a:pt x="2453479" y="686005"/>
                  <a:pt x="2462681" y="683891"/>
                  <a:pt x="2471572" y="680969"/>
                </a:cubicBezTo>
                <a:cubicBezTo>
                  <a:pt x="2474122" y="680161"/>
                  <a:pt x="2476173" y="679104"/>
                  <a:pt x="2478847" y="678233"/>
                </a:cubicBezTo>
                <a:cubicBezTo>
                  <a:pt x="2481459" y="677300"/>
                  <a:pt x="2484630" y="677425"/>
                  <a:pt x="2487241" y="676492"/>
                </a:cubicBezTo>
                <a:cubicBezTo>
                  <a:pt x="2489728" y="675684"/>
                  <a:pt x="2492402" y="674191"/>
                  <a:pt x="2495076" y="673134"/>
                </a:cubicBezTo>
                <a:cubicBezTo>
                  <a:pt x="2497750" y="672140"/>
                  <a:pt x="2500361" y="670834"/>
                  <a:pt x="2502910" y="669777"/>
                </a:cubicBezTo>
                <a:cubicBezTo>
                  <a:pt x="2510247" y="666917"/>
                  <a:pt x="2520009" y="665051"/>
                  <a:pt x="2525792" y="661943"/>
                </a:cubicBezTo>
                <a:cubicBezTo>
                  <a:pt x="2526848" y="663062"/>
                  <a:pt x="2528403" y="662253"/>
                  <a:pt x="2529709" y="661943"/>
                </a:cubicBezTo>
                <a:cubicBezTo>
                  <a:pt x="2532133" y="661072"/>
                  <a:pt x="2530019" y="658336"/>
                  <a:pt x="2533626" y="658025"/>
                </a:cubicBezTo>
                <a:cubicBezTo>
                  <a:pt x="2535366" y="658150"/>
                  <a:pt x="2531325" y="660699"/>
                  <a:pt x="2534185" y="660326"/>
                </a:cubicBezTo>
                <a:cubicBezTo>
                  <a:pt x="2539284" y="659642"/>
                  <a:pt x="2534248" y="655227"/>
                  <a:pt x="2540216" y="655227"/>
                </a:cubicBezTo>
                <a:cubicBezTo>
                  <a:pt x="2540279" y="655414"/>
                  <a:pt x="2540341" y="655663"/>
                  <a:pt x="2540403" y="655849"/>
                </a:cubicBezTo>
                <a:cubicBezTo>
                  <a:pt x="2540279" y="655911"/>
                  <a:pt x="2540092" y="655974"/>
                  <a:pt x="2539967" y="656098"/>
                </a:cubicBezTo>
                <a:cubicBezTo>
                  <a:pt x="2539719" y="656222"/>
                  <a:pt x="2539470" y="656347"/>
                  <a:pt x="2539284" y="656471"/>
                </a:cubicBezTo>
                <a:cubicBezTo>
                  <a:pt x="2538973" y="656595"/>
                  <a:pt x="2538849" y="656906"/>
                  <a:pt x="2538973" y="657217"/>
                </a:cubicBezTo>
                <a:cubicBezTo>
                  <a:pt x="2539035" y="657466"/>
                  <a:pt x="2539284" y="657590"/>
                  <a:pt x="2539470" y="657590"/>
                </a:cubicBezTo>
                <a:cubicBezTo>
                  <a:pt x="2539533" y="657590"/>
                  <a:pt x="2539595" y="657590"/>
                  <a:pt x="2539657" y="657590"/>
                </a:cubicBezTo>
                <a:cubicBezTo>
                  <a:pt x="2539905" y="657528"/>
                  <a:pt x="2540216" y="657341"/>
                  <a:pt x="2540528" y="657155"/>
                </a:cubicBezTo>
                <a:cubicBezTo>
                  <a:pt x="2540714" y="657031"/>
                  <a:pt x="2540963" y="656906"/>
                  <a:pt x="2541211" y="656844"/>
                </a:cubicBezTo>
                <a:cubicBezTo>
                  <a:pt x="2541211" y="656844"/>
                  <a:pt x="2541274" y="656844"/>
                  <a:pt x="2541336" y="656844"/>
                </a:cubicBezTo>
                <a:cubicBezTo>
                  <a:pt x="2541336" y="656844"/>
                  <a:pt x="2541398" y="656782"/>
                  <a:pt x="2541460" y="656782"/>
                </a:cubicBezTo>
                <a:cubicBezTo>
                  <a:pt x="2542144" y="656657"/>
                  <a:pt x="2542828" y="656409"/>
                  <a:pt x="2543450" y="656160"/>
                </a:cubicBezTo>
                <a:cubicBezTo>
                  <a:pt x="2543885" y="655974"/>
                  <a:pt x="2544258" y="655849"/>
                  <a:pt x="2544693" y="655725"/>
                </a:cubicBezTo>
                <a:cubicBezTo>
                  <a:pt x="2545004" y="655663"/>
                  <a:pt x="2545129" y="655352"/>
                  <a:pt x="2545066" y="655041"/>
                </a:cubicBezTo>
                <a:cubicBezTo>
                  <a:pt x="2545004" y="654730"/>
                  <a:pt x="2544693" y="654606"/>
                  <a:pt x="2544383" y="654668"/>
                </a:cubicBezTo>
                <a:cubicBezTo>
                  <a:pt x="2543947" y="654792"/>
                  <a:pt x="2543512" y="654979"/>
                  <a:pt x="2543076" y="655165"/>
                </a:cubicBezTo>
                <a:cubicBezTo>
                  <a:pt x="2542579" y="655352"/>
                  <a:pt x="2542144" y="655538"/>
                  <a:pt x="2541646" y="655663"/>
                </a:cubicBezTo>
                <a:cubicBezTo>
                  <a:pt x="2541584" y="655414"/>
                  <a:pt x="2541460" y="655103"/>
                  <a:pt x="2541398" y="654854"/>
                </a:cubicBezTo>
                <a:lnTo>
                  <a:pt x="2541522" y="654854"/>
                </a:lnTo>
                <a:cubicBezTo>
                  <a:pt x="2548859" y="650937"/>
                  <a:pt x="2556569" y="647269"/>
                  <a:pt x="2564963" y="644346"/>
                </a:cubicBezTo>
                <a:cubicBezTo>
                  <a:pt x="2565958" y="643289"/>
                  <a:pt x="2566580" y="644533"/>
                  <a:pt x="2567761" y="644844"/>
                </a:cubicBezTo>
                <a:cubicBezTo>
                  <a:pt x="2567575" y="641113"/>
                  <a:pt x="2569626" y="644098"/>
                  <a:pt x="2570559" y="643227"/>
                </a:cubicBezTo>
                <a:cubicBezTo>
                  <a:pt x="2576777" y="635952"/>
                  <a:pt x="2587223" y="633092"/>
                  <a:pt x="2595119" y="627558"/>
                </a:cubicBezTo>
                <a:lnTo>
                  <a:pt x="2594995" y="627558"/>
                </a:lnTo>
                <a:cubicBezTo>
                  <a:pt x="2606684" y="621403"/>
                  <a:pt x="2618000" y="614315"/>
                  <a:pt x="2629006" y="607475"/>
                </a:cubicBezTo>
                <a:cubicBezTo>
                  <a:pt x="2632177" y="605485"/>
                  <a:pt x="2635410" y="603496"/>
                  <a:pt x="2638643" y="601506"/>
                </a:cubicBezTo>
                <a:cubicBezTo>
                  <a:pt x="2638892" y="601320"/>
                  <a:pt x="2638954" y="601009"/>
                  <a:pt x="2638830" y="600760"/>
                </a:cubicBezTo>
                <a:cubicBezTo>
                  <a:pt x="2638643" y="600511"/>
                  <a:pt x="2638333" y="600449"/>
                  <a:pt x="2638084" y="600573"/>
                </a:cubicBezTo>
                <a:cubicBezTo>
                  <a:pt x="2634850" y="602563"/>
                  <a:pt x="2631679" y="604553"/>
                  <a:pt x="2628508" y="606542"/>
                </a:cubicBezTo>
                <a:cubicBezTo>
                  <a:pt x="2617503" y="613382"/>
                  <a:pt x="2606187" y="620408"/>
                  <a:pt x="2594559" y="626501"/>
                </a:cubicBezTo>
                <a:lnTo>
                  <a:pt x="2594559" y="626501"/>
                </a:lnTo>
                <a:cubicBezTo>
                  <a:pt x="2594559" y="626501"/>
                  <a:pt x="2592881" y="626501"/>
                  <a:pt x="2592881" y="626501"/>
                </a:cubicBezTo>
                <a:cubicBezTo>
                  <a:pt x="2599844" y="620221"/>
                  <a:pt x="2609358" y="616491"/>
                  <a:pt x="2616322" y="610273"/>
                </a:cubicBezTo>
                <a:cubicBezTo>
                  <a:pt x="2618125" y="610646"/>
                  <a:pt x="2618933" y="609900"/>
                  <a:pt x="2620239" y="609713"/>
                </a:cubicBezTo>
                <a:cubicBezTo>
                  <a:pt x="2644364" y="593174"/>
                  <a:pt x="2670230" y="579247"/>
                  <a:pt x="2692800" y="561712"/>
                </a:cubicBezTo>
                <a:cubicBezTo>
                  <a:pt x="2700448" y="555806"/>
                  <a:pt x="2707412" y="548531"/>
                  <a:pt x="2716800" y="544987"/>
                </a:cubicBezTo>
                <a:cubicBezTo>
                  <a:pt x="2718542" y="540510"/>
                  <a:pt x="2722894" y="538582"/>
                  <a:pt x="2726749" y="536158"/>
                </a:cubicBezTo>
                <a:lnTo>
                  <a:pt x="2726998" y="536406"/>
                </a:lnTo>
                <a:cubicBezTo>
                  <a:pt x="2726189" y="537588"/>
                  <a:pt x="2725070" y="538396"/>
                  <a:pt x="2723951" y="539266"/>
                </a:cubicBezTo>
                <a:cubicBezTo>
                  <a:pt x="2723080" y="539888"/>
                  <a:pt x="2722210" y="540510"/>
                  <a:pt x="2721464" y="541256"/>
                </a:cubicBezTo>
                <a:cubicBezTo>
                  <a:pt x="2721277" y="541443"/>
                  <a:pt x="2721277" y="541816"/>
                  <a:pt x="2721464" y="542002"/>
                </a:cubicBezTo>
                <a:cubicBezTo>
                  <a:pt x="2721588" y="542127"/>
                  <a:pt x="2721713" y="542127"/>
                  <a:pt x="2721836" y="542127"/>
                </a:cubicBezTo>
                <a:cubicBezTo>
                  <a:pt x="2721961" y="542127"/>
                  <a:pt x="2722085" y="542127"/>
                  <a:pt x="2722210" y="541940"/>
                </a:cubicBezTo>
                <a:cubicBezTo>
                  <a:pt x="2722894" y="541256"/>
                  <a:pt x="2723702" y="540634"/>
                  <a:pt x="2724510" y="540075"/>
                </a:cubicBezTo>
                <a:cubicBezTo>
                  <a:pt x="2725754" y="539204"/>
                  <a:pt x="2726998" y="538272"/>
                  <a:pt x="2727868" y="536904"/>
                </a:cubicBezTo>
                <a:cubicBezTo>
                  <a:pt x="2727868" y="536904"/>
                  <a:pt x="2727868" y="536904"/>
                  <a:pt x="2727930" y="536904"/>
                </a:cubicBezTo>
                <a:cubicBezTo>
                  <a:pt x="2728552" y="536593"/>
                  <a:pt x="2729049" y="536158"/>
                  <a:pt x="2729485" y="535660"/>
                </a:cubicBezTo>
                <a:cubicBezTo>
                  <a:pt x="2729858" y="535225"/>
                  <a:pt x="2730292" y="534852"/>
                  <a:pt x="2730728" y="534665"/>
                </a:cubicBezTo>
                <a:cubicBezTo>
                  <a:pt x="2731039" y="534541"/>
                  <a:pt x="2731163" y="534106"/>
                  <a:pt x="2731039" y="533795"/>
                </a:cubicBezTo>
                <a:cubicBezTo>
                  <a:pt x="2730915" y="533484"/>
                  <a:pt x="2730479" y="533360"/>
                  <a:pt x="2730169" y="533484"/>
                </a:cubicBezTo>
                <a:cubicBezTo>
                  <a:pt x="2729546" y="533795"/>
                  <a:pt x="2729049" y="534292"/>
                  <a:pt x="2728552" y="534727"/>
                </a:cubicBezTo>
                <a:cubicBezTo>
                  <a:pt x="2728241" y="535038"/>
                  <a:pt x="2727930" y="535287"/>
                  <a:pt x="2727619" y="535474"/>
                </a:cubicBezTo>
                <a:lnTo>
                  <a:pt x="2727122" y="534976"/>
                </a:lnTo>
                <a:lnTo>
                  <a:pt x="2727370" y="534976"/>
                </a:lnTo>
                <a:cubicBezTo>
                  <a:pt x="2732904" y="530189"/>
                  <a:pt x="2738500" y="523846"/>
                  <a:pt x="2743536" y="519245"/>
                </a:cubicBezTo>
                <a:cubicBezTo>
                  <a:pt x="2745277" y="517691"/>
                  <a:pt x="2747578" y="515701"/>
                  <a:pt x="2749693" y="515328"/>
                </a:cubicBezTo>
                <a:lnTo>
                  <a:pt x="2749693" y="515577"/>
                </a:lnTo>
                <a:cubicBezTo>
                  <a:pt x="2747081" y="518934"/>
                  <a:pt x="2743785" y="521919"/>
                  <a:pt x="2740552" y="524779"/>
                </a:cubicBezTo>
                <a:cubicBezTo>
                  <a:pt x="2739371" y="525836"/>
                  <a:pt x="2738251" y="526831"/>
                  <a:pt x="2737133" y="527888"/>
                </a:cubicBezTo>
                <a:cubicBezTo>
                  <a:pt x="2736946" y="528075"/>
                  <a:pt x="2736946" y="528385"/>
                  <a:pt x="2737133" y="528572"/>
                </a:cubicBezTo>
                <a:cubicBezTo>
                  <a:pt x="2737257" y="528696"/>
                  <a:pt x="2737381" y="528696"/>
                  <a:pt x="2737505" y="528696"/>
                </a:cubicBezTo>
                <a:cubicBezTo>
                  <a:pt x="2737630" y="528696"/>
                  <a:pt x="2737754" y="528696"/>
                  <a:pt x="2737816" y="528572"/>
                </a:cubicBezTo>
                <a:cubicBezTo>
                  <a:pt x="2738935" y="527515"/>
                  <a:pt x="2740055" y="526520"/>
                  <a:pt x="2741236" y="525525"/>
                </a:cubicBezTo>
                <a:cubicBezTo>
                  <a:pt x="2744594" y="522541"/>
                  <a:pt x="2748014" y="519494"/>
                  <a:pt x="2750749" y="515950"/>
                </a:cubicBezTo>
                <a:cubicBezTo>
                  <a:pt x="2750749" y="515950"/>
                  <a:pt x="2750749" y="515888"/>
                  <a:pt x="2750749" y="515826"/>
                </a:cubicBezTo>
                <a:lnTo>
                  <a:pt x="2750936" y="515826"/>
                </a:lnTo>
                <a:cubicBezTo>
                  <a:pt x="2757651" y="510976"/>
                  <a:pt x="2763309" y="504882"/>
                  <a:pt x="2769092" y="498913"/>
                </a:cubicBezTo>
                <a:lnTo>
                  <a:pt x="2769092" y="498913"/>
                </a:lnTo>
                <a:cubicBezTo>
                  <a:pt x="2772076" y="495742"/>
                  <a:pt x="2775123" y="492696"/>
                  <a:pt x="2778107" y="489587"/>
                </a:cubicBezTo>
                <a:cubicBezTo>
                  <a:pt x="2781029" y="486540"/>
                  <a:pt x="2784014" y="483555"/>
                  <a:pt x="2786937" y="480509"/>
                </a:cubicBezTo>
                <a:cubicBezTo>
                  <a:pt x="2786937" y="480509"/>
                  <a:pt x="2786937" y="480509"/>
                  <a:pt x="2786937" y="480509"/>
                </a:cubicBezTo>
                <a:moveTo>
                  <a:pt x="2820015" y="432632"/>
                </a:moveTo>
                <a:cubicBezTo>
                  <a:pt x="2821134" y="430829"/>
                  <a:pt x="2821631" y="428839"/>
                  <a:pt x="2822812" y="427098"/>
                </a:cubicBezTo>
                <a:cubicBezTo>
                  <a:pt x="2823808" y="425544"/>
                  <a:pt x="2825735" y="424736"/>
                  <a:pt x="2826730" y="423181"/>
                </a:cubicBezTo>
                <a:cubicBezTo>
                  <a:pt x="2829653" y="418518"/>
                  <a:pt x="2830958" y="412735"/>
                  <a:pt x="2834005" y="408072"/>
                </a:cubicBezTo>
                <a:cubicBezTo>
                  <a:pt x="2834502" y="407388"/>
                  <a:pt x="2835808" y="407139"/>
                  <a:pt x="2836243" y="406455"/>
                </a:cubicBezTo>
                <a:cubicBezTo>
                  <a:pt x="2836989" y="405212"/>
                  <a:pt x="2837176" y="403409"/>
                  <a:pt x="2837922" y="401916"/>
                </a:cubicBezTo>
                <a:cubicBezTo>
                  <a:pt x="2841155" y="395823"/>
                  <a:pt x="2844699" y="388424"/>
                  <a:pt x="2847995" y="381336"/>
                </a:cubicBezTo>
                <a:cubicBezTo>
                  <a:pt x="2849176" y="378662"/>
                  <a:pt x="2851415" y="376113"/>
                  <a:pt x="2852471" y="373439"/>
                </a:cubicBezTo>
                <a:cubicBezTo>
                  <a:pt x="2853280" y="371450"/>
                  <a:pt x="2853404" y="368776"/>
                  <a:pt x="2854150" y="366724"/>
                </a:cubicBezTo>
                <a:cubicBezTo>
                  <a:pt x="2854958" y="364423"/>
                  <a:pt x="2856078" y="362869"/>
                  <a:pt x="2856388" y="360568"/>
                </a:cubicBezTo>
                <a:cubicBezTo>
                  <a:pt x="2857259" y="364361"/>
                  <a:pt x="2854212" y="367532"/>
                  <a:pt x="2853591" y="371201"/>
                </a:cubicBezTo>
                <a:cubicBezTo>
                  <a:pt x="2853404" y="372569"/>
                  <a:pt x="2853901" y="374372"/>
                  <a:pt x="2853591" y="375678"/>
                </a:cubicBezTo>
                <a:cubicBezTo>
                  <a:pt x="2852223" y="382020"/>
                  <a:pt x="2848616" y="389170"/>
                  <a:pt x="2845197" y="394642"/>
                </a:cubicBezTo>
                <a:cubicBezTo>
                  <a:pt x="2843207" y="397937"/>
                  <a:pt x="2841155" y="403782"/>
                  <a:pt x="2837922" y="406393"/>
                </a:cubicBezTo>
                <a:cubicBezTo>
                  <a:pt x="2836056" y="413046"/>
                  <a:pt x="2832264" y="419264"/>
                  <a:pt x="2827849" y="424238"/>
                </a:cubicBezTo>
                <a:cubicBezTo>
                  <a:pt x="2824305" y="428217"/>
                  <a:pt x="2821010" y="433689"/>
                  <a:pt x="2817465" y="438725"/>
                </a:cubicBezTo>
                <a:lnTo>
                  <a:pt x="2820015" y="432570"/>
                </a:lnTo>
                <a:close/>
                <a:moveTo>
                  <a:pt x="2812180" y="453835"/>
                </a:moveTo>
                <a:lnTo>
                  <a:pt x="2812367" y="453835"/>
                </a:lnTo>
                <a:cubicBezTo>
                  <a:pt x="2812180" y="454146"/>
                  <a:pt x="2811931" y="454456"/>
                  <a:pt x="2811683" y="454705"/>
                </a:cubicBezTo>
                <a:cubicBezTo>
                  <a:pt x="2811434" y="454954"/>
                  <a:pt x="2811248" y="455203"/>
                  <a:pt x="2811062" y="455513"/>
                </a:cubicBezTo>
                <a:cubicBezTo>
                  <a:pt x="2809507" y="455203"/>
                  <a:pt x="2812243" y="452342"/>
                  <a:pt x="2812243" y="453835"/>
                </a:cubicBezTo>
                <a:moveTo>
                  <a:pt x="2270678" y="311448"/>
                </a:moveTo>
                <a:cubicBezTo>
                  <a:pt x="2252397" y="332464"/>
                  <a:pt x="2230759" y="353791"/>
                  <a:pt x="2215961" y="378973"/>
                </a:cubicBezTo>
                <a:cubicBezTo>
                  <a:pt x="2214469" y="379408"/>
                  <a:pt x="2214220" y="381025"/>
                  <a:pt x="2212604" y="381274"/>
                </a:cubicBezTo>
                <a:cubicBezTo>
                  <a:pt x="2209743" y="390600"/>
                  <a:pt x="2204396" y="398310"/>
                  <a:pt x="2200292" y="406891"/>
                </a:cubicBezTo>
                <a:cubicBezTo>
                  <a:pt x="2199049" y="409502"/>
                  <a:pt x="2198862" y="413295"/>
                  <a:pt x="2195816" y="414725"/>
                </a:cubicBezTo>
                <a:cubicBezTo>
                  <a:pt x="2197246" y="403098"/>
                  <a:pt x="2205453" y="393460"/>
                  <a:pt x="2209743" y="382890"/>
                </a:cubicBezTo>
                <a:cubicBezTo>
                  <a:pt x="2218013" y="375367"/>
                  <a:pt x="2221868" y="364423"/>
                  <a:pt x="2229267" y="355532"/>
                </a:cubicBezTo>
                <a:cubicBezTo>
                  <a:pt x="2232935" y="351180"/>
                  <a:pt x="2238034" y="348195"/>
                  <a:pt x="2239899" y="341604"/>
                </a:cubicBezTo>
                <a:cubicBezTo>
                  <a:pt x="2251340" y="330350"/>
                  <a:pt x="2261661" y="318039"/>
                  <a:pt x="2273413" y="307034"/>
                </a:cubicBezTo>
                <a:cubicBezTo>
                  <a:pt x="2273786" y="308961"/>
                  <a:pt x="2271610" y="310329"/>
                  <a:pt x="2270615" y="311448"/>
                </a:cubicBezTo>
                <a:moveTo>
                  <a:pt x="2281310" y="300381"/>
                </a:moveTo>
                <a:cubicBezTo>
                  <a:pt x="2282118" y="298018"/>
                  <a:pt x="2283797" y="296464"/>
                  <a:pt x="2286346" y="295842"/>
                </a:cubicBezTo>
                <a:cubicBezTo>
                  <a:pt x="2284667" y="297334"/>
                  <a:pt x="2283797" y="299635"/>
                  <a:pt x="2281310" y="300381"/>
                </a:cubicBezTo>
                <a:moveTo>
                  <a:pt x="2342182" y="547474"/>
                </a:moveTo>
                <a:cubicBezTo>
                  <a:pt x="2342865" y="546417"/>
                  <a:pt x="2345477" y="545733"/>
                  <a:pt x="2345477" y="545733"/>
                </a:cubicBezTo>
                <a:cubicBezTo>
                  <a:pt x="2344607" y="546417"/>
                  <a:pt x="2343736" y="548282"/>
                  <a:pt x="2343363" y="549837"/>
                </a:cubicBezTo>
                <a:cubicBezTo>
                  <a:pt x="2343052" y="551391"/>
                  <a:pt x="2341684" y="554002"/>
                  <a:pt x="2341684" y="554002"/>
                </a:cubicBezTo>
                <a:cubicBezTo>
                  <a:pt x="2341684" y="548842"/>
                  <a:pt x="2341498" y="548469"/>
                  <a:pt x="2342182" y="547474"/>
                </a:cubicBezTo>
                <a:moveTo>
                  <a:pt x="2337705" y="557111"/>
                </a:moveTo>
                <a:cubicBezTo>
                  <a:pt x="2337705" y="556552"/>
                  <a:pt x="2338015" y="555184"/>
                  <a:pt x="2338761" y="555370"/>
                </a:cubicBezTo>
                <a:cubicBezTo>
                  <a:pt x="2339445" y="555557"/>
                  <a:pt x="2340814" y="557795"/>
                  <a:pt x="2340814" y="557795"/>
                </a:cubicBezTo>
                <a:cubicBezTo>
                  <a:pt x="2340814" y="559350"/>
                  <a:pt x="2340814" y="562086"/>
                  <a:pt x="2339943" y="562769"/>
                </a:cubicBezTo>
                <a:cubicBezTo>
                  <a:pt x="2339073" y="563453"/>
                  <a:pt x="2338575" y="564697"/>
                  <a:pt x="2338575" y="564697"/>
                </a:cubicBezTo>
                <a:cubicBezTo>
                  <a:pt x="2338575" y="564697"/>
                  <a:pt x="2337332" y="564324"/>
                  <a:pt x="2337518" y="562769"/>
                </a:cubicBezTo>
                <a:cubicBezTo>
                  <a:pt x="2337705" y="561215"/>
                  <a:pt x="2337332" y="560904"/>
                  <a:pt x="2338015" y="559847"/>
                </a:cubicBezTo>
                <a:cubicBezTo>
                  <a:pt x="2338761" y="558790"/>
                  <a:pt x="2337705" y="557609"/>
                  <a:pt x="2337705" y="557111"/>
                </a:cubicBezTo>
                <a:moveTo>
                  <a:pt x="2333788" y="580677"/>
                </a:moveTo>
                <a:cubicBezTo>
                  <a:pt x="2334409" y="578625"/>
                  <a:pt x="2336336" y="576573"/>
                  <a:pt x="2336648" y="578625"/>
                </a:cubicBezTo>
                <a:cubicBezTo>
                  <a:pt x="2336772" y="579620"/>
                  <a:pt x="2335839" y="581485"/>
                  <a:pt x="2335218" y="581858"/>
                </a:cubicBezTo>
                <a:cubicBezTo>
                  <a:pt x="2334534" y="582231"/>
                  <a:pt x="2333165" y="582728"/>
                  <a:pt x="2333788" y="580677"/>
                </a:cubicBezTo>
                <a:moveTo>
                  <a:pt x="2305310" y="769261"/>
                </a:moveTo>
                <a:lnTo>
                  <a:pt x="2306430" y="769261"/>
                </a:lnTo>
                <a:cubicBezTo>
                  <a:pt x="2306430" y="769696"/>
                  <a:pt x="2306243" y="770131"/>
                  <a:pt x="2305994" y="770753"/>
                </a:cubicBezTo>
                <a:cubicBezTo>
                  <a:pt x="2305994" y="770815"/>
                  <a:pt x="2305994" y="770877"/>
                  <a:pt x="2305932" y="770940"/>
                </a:cubicBezTo>
                <a:lnTo>
                  <a:pt x="2305932" y="770940"/>
                </a:lnTo>
                <a:cubicBezTo>
                  <a:pt x="2305310" y="770815"/>
                  <a:pt x="2305310" y="770007"/>
                  <a:pt x="2305372" y="769261"/>
                </a:cubicBezTo>
                <a:moveTo>
                  <a:pt x="2304191" y="775416"/>
                </a:moveTo>
                <a:lnTo>
                  <a:pt x="2305248" y="775416"/>
                </a:lnTo>
                <a:cubicBezTo>
                  <a:pt x="2305248" y="775789"/>
                  <a:pt x="2305248" y="776225"/>
                  <a:pt x="2305000" y="776536"/>
                </a:cubicBezTo>
                <a:lnTo>
                  <a:pt x="2304191" y="776536"/>
                </a:lnTo>
                <a:lnTo>
                  <a:pt x="2304191" y="775416"/>
                </a:lnTo>
                <a:close/>
                <a:moveTo>
                  <a:pt x="2301953" y="801593"/>
                </a:moveTo>
                <a:lnTo>
                  <a:pt x="2302077" y="801593"/>
                </a:lnTo>
                <a:cubicBezTo>
                  <a:pt x="2302201" y="802277"/>
                  <a:pt x="2302015" y="802961"/>
                  <a:pt x="2301704" y="803707"/>
                </a:cubicBezTo>
                <a:cubicBezTo>
                  <a:pt x="2301455" y="804391"/>
                  <a:pt x="2301207" y="805013"/>
                  <a:pt x="2301207" y="805821"/>
                </a:cubicBezTo>
                <a:cubicBezTo>
                  <a:pt x="2301207" y="805821"/>
                  <a:pt x="2301207" y="805821"/>
                  <a:pt x="2301207" y="805883"/>
                </a:cubicBezTo>
                <a:cubicBezTo>
                  <a:pt x="2300771" y="806754"/>
                  <a:pt x="2300025" y="805075"/>
                  <a:pt x="2299092" y="805510"/>
                </a:cubicBezTo>
                <a:cubicBezTo>
                  <a:pt x="2300399" y="804951"/>
                  <a:pt x="2301020" y="800785"/>
                  <a:pt x="2301891" y="801593"/>
                </a:cubicBezTo>
                <a:moveTo>
                  <a:pt x="2297476" y="808868"/>
                </a:moveTo>
                <a:lnTo>
                  <a:pt x="2298595" y="808868"/>
                </a:lnTo>
                <a:lnTo>
                  <a:pt x="2298595" y="809987"/>
                </a:lnTo>
                <a:lnTo>
                  <a:pt x="2297476" y="809987"/>
                </a:lnTo>
                <a:lnTo>
                  <a:pt x="2297476" y="808868"/>
                </a:lnTo>
                <a:close/>
                <a:moveTo>
                  <a:pt x="2298906" y="816205"/>
                </a:moveTo>
                <a:cubicBezTo>
                  <a:pt x="2298906" y="817946"/>
                  <a:pt x="2298657" y="820060"/>
                  <a:pt x="2298036" y="822236"/>
                </a:cubicBezTo>
                <a:cubicBezTo>
                  <a:pt x="2295673" y="821552"/>
                  <a:pt x="2295921" y="816764"/>
                  <a:pt x="2298906" y="816205"/>
                </a:cubicBezTo>
                <a:moveTo>
                  <a:pt x="2282367" y="770940"/>
                </a:moveTo>
                <a:cubicBezTo>
                  <a:pt x="2282491" y="771499"/>
                  <a:pt x="2282367" y="772121"/>
                  <a:pt x="2282118" y="772556"/>
                </a:cubicBezTo>
                <a:cubicBezTo>
                  <a:pt x="2281808" y="772432"/>
                  <a:pt x="2281683" y="772121"/>
                  <a:pt x="2281310" y="772059"/>
                </a:cubicBezTo>
                <a:cubicBezTo>
                  <a:pt x="2281434" y="771437"/>
                  <a:pt x="2281869" y="771188"/>
                  <a:pt x="2282367" y="770940"/>
                </a:cubicBezTo>
                <a:moveTo>
                  <a:pt x="2280191" y="777033"/>
                </a:moveTo>
                <a:cubicBezTo>
                  <a:pt x="2280501" y="777033"/>
                  <a:pt x="2280875" y="776971"/>
                  <a:pt x="2280750" y="776536"/>
                </a:cubicBezTo>
                <a:lnTo>
                  <a:pt x="2281559" y="776536"/>
                </a:lnTo>
                <a:cubicBezTo>
                  <a:pt x="2281434" y="776971"/>
                  <a:pt x="2281310" y="777344"/>
                  <a:pt x="2281247" y="777655"/>
                </a:cubicBezTo>
                <a:cubicBezTo>
                  <a:pt x="2281247" y="777841"/>
                  <a:pt x="2281185" y="777966"/>
                  <a:pt x="2281123" y="778152"/>
                </a:cubicBezTo>
                <a:lnTo>
                  <a:pt x="2280191" y="778152"/>
                </a:lnTo>
                <a:lnTo>
                  <a:pt x="2280191" y="777033"/>
                </a:lnTo>
                <a:close/>
                <a:moveTo>
                  <a:pt x="2277952" y="803894"/>
                </a:moveTo>
                <a:lnTo>
                  <a:pt x="2278139" y="803894"/>
                </a:lnTo>
                <a:cubicBezTo>
                  <a:pt x="2278014" y="804515"/>
                  <a:pt x="2277890" y="805199"/>
                  <a:pt x="2277766" y="805883"/>
                </a:cubicBezTo>
                <a:cubicBezTo>
                  <a:pt x="2277641" y="806505"/>
                  <a:pt x="2277517" y="807127"/>
                  <a:pt x="2277392" y="807811"/>
                </a:cubicBezTo>
                <a:cubicBezTo>
                  <a:pt x="2276646" y="807749"/>
                  <a:pt x="2276646" y="807065"/>
                  <a:pt x="2275714" y="807251"/>
                </a:cubicBezTo>
                <a:cubicBezTo>
                  <a:pt x="2276087" y="806008"/>
                  <a:pt x="2277704" y="803272"/>
                  <a:pt x="2277952" y="803894"/>
                </a:cubicBezTo>
                <a:moveTo>
                  <a:pt x="2275154" y="817262"/>
                </a:moveTo>
                <a:lnTo>
                  <a:pt x="2275154" y="817262"/>
                </a:lnTo>
                <a:cubicBezTo>
                  <a:pt x="2275154" y="817262"/>
                  <a:pt x="2275092" y="817386"/>
                  <a:pt x="2275092" y="817448"/>
                </a:cubicBezTo>
                <a:cubicBezTo>
                  <a:pt x="2274967" y="818505"/>
                  <a:pt x="2274843" y="819625"/>
                  <a:pt x="2274719" y="820682"/>
                </a:cubicBezTo>
                <a:cubicBezTo>
                  <a:pt x="2274595" y="821614"/>
                  <a:pt x="2274470" y="822547"/>
                  <a:pt x="2274346" y="823479"/>
                </a:cubicBezTo>
                <a:cubicBezTo>
                  <a:pt x="2272729" y="824599"/>
                  <a:pt x="2272667" y="821055"/>
                  <a:pt x="2272356" y="819438"/>
                </a:cubicBezTo>
                <a:cubicBezTo>
                  <a:pt x="2273911" y="819376"/>
                  <a:pt x="2273911" y="817635"/>
                  <a:pt x="2275154" y="817262"/>
                </a:cubicBezTo>
                <a:moveTo>
                  <a:pt x="2265703" y="880931"/>
                </a:moveTo>
                <a:cubicBezTo>
                  <a:pt x="2267693" y="880372"/>
                  <a:pt x="2266698" y="883294"/>
                  <a:pt x="2266263" y="883729"/>
                </a:cubicBezTo>
                <a:cubicBezTo>
                  <a:pt x="2265019" y="883792"/>
                  <a:pt x="2266014" y="881740"/>
                  <a:pt x="2265703" y="880931"/>
                </a:cubicBezTo>
                <a:moveTo>
                  <a:pt x="2257309" y="940684"/>
                </a:moveTo>
                <a:cubicBezTo>
                  <a:pt x="2257309" y="940684"/>
                  <a:pt x="2256625" y="939876"/>
                  <a:pt x="2256750" y="939565"/>
                </a:cubicBezTo>
                <a:cubicBezTo>
                  <a:pt x="2257620" y="937575"/>
                  <a:pt x="2257806" y="940560"/>
                  <a:pt x="2257309" y="940684"/>
                </a:cubicBezTo>
                <a:moveTo>
                  <a:pt x="2263092" y="908352"/>
                </a:moveTo>
                <a:lnTo>
                  <a:pt x="2262843" y="908352"/>
                </a:lnTo>
                <a:cubicBezTo>
                  <a:pt x="2261600" y="914507"/>
                  <a:pt x="2259734" y="921347"/>
                  <a:pt x="2258926" y="928311"/>
                </a:cubicBezTo>
                <a:cubicBezTo>
                  <a:pt x="2258615" y="931046"/>
                  <a:pt x="2259485" y="934715"/>
                  <a:pt x="2257247" y="936767"/>
                </a:cubicBezTo>
                <a:cubicBezTo>
                  <a:pt x="2258988" y="920103"/>
                  <a:pt x="2260231" y="902880"/>
                  <a:pt x="2263962" y="888206"/>
                </a:cubicBezTo>
                <a:cubicBezTo>
                  <a:pt x="2266076" y="887709"/>
                  <a:pt x="2264647" y="890818"/>
                  <a:pt x="2265081" y="892061"/>
                </a:cubicBezTo>
                <a:lnTo>
                  <a:pt x="2265206" y="892061"/>
                </a:lnTo>
                <a:cubicBezTo>
                  <a:pt x="2264460" y="894735"/>
                  <a:pt x="2263838" y="897346"/>
                  <a:pt x="2263776" y="900206"/>
                </a:cubicBezTo>
                <a:cubicBezTo>
                  <a:pt x="2263776" y="900206"/>
                  <a:pt x="2263776" y="900206"/>
                  <a:pt x="2263776" y="900206"/>
                </a:cubicBezTo>
                <a:cubicBezTo>
                  <a:pt x="2263776" y="900269"/>
                  <a:pt x="2263776" y="900331"/>
                  <a:pt x="2263776" y="900393"/>
                </a:cubicBezTo>
                <a:lnTo>
                  <a:pt x="2263776" y="900393"/>
                </a:lnTo>
                <a:cubicBezTo>
                  <a:pt x="2263776" y="900393"/>
                  <a:pt x="2263776" y="900455"/>
                  <a:pt x="2263776" y="900455"/>
                </a:cubicBezTo>
                <a:cubicBezTo>
                  <a:pt x="2263776" y="900580"/>
                  <a:pt x="2263776" y="900766"/>
                  <a:pt x="2263838" y="900890"/>
                </a:cubicBezTo>
                <a:cubicBezTo>
                  <a:pt x="2263216" y="903440"/>
                  <a:pt x="2262719" y="905927"/>
                  <a:pt x="2263030" y="908352"/>
                </a:cubicBezTo>
                <a:moveTo>
                  <a:pt x="2264273" y="907606"/>
                </a:moveTo>
                <a:cubicBezTo>
                  <a:pt x="2264149" y="905616"/>
                  <a:pt x="2264522" y="903564"/>
                  <a:pt x="2265019" y="901388"/>
                </a:cubicBezTo>
                <a:cubicBezTo>
                  <a:pt x="2265268" y="901388"/>
                  <a:pt x="2265455" y="901512"/>
                  <a:pt x="2265703" y="901512"/>
                </a:cubicBezTo>
                <a:lnTo>
                  <a:pt x="2265703" y="901512"/>
                </a:lnTo>
                <a:cubicBezTo>
                  <a:pt x="2265268" y="903626"/>
                  <a:pt x="2266698" y="907543"/>
                  <a:pt x="2264273" y="907606"/>
                </a:cubicBezTo>
                <a:moveTo>
                  <a:pt x="2265703" y="899771"/>
                </a:moveTo>
                <a:cubicBezTo>
                  <a:pt x="2265703" y="899771"/>
                  <a:pt x="2265579" y="899771"/>
                  <a:pt x="2265516" y="899771"/>
                </a:cubicBezTo>
                <a:cubicBezTo>
                  <a:pt x="2265579" y="897346"/>
                  <a:pt x="2266139" y="895046"/>
                  <a:pt x="2266823" y="892559"/>
                </a:cubicBezTo>
                <a:lnTo>
                  <a:pt x="2266823" y="892559"/>
                </a:lnTo>
                <a:cubicBezTo>
                  <a:pt x="2267755" y="894113"/>
                  <a:pt x="2266387" y="897968"/>
                  <a:pt x="2265703" y="899771"/>
                </a:cubicBezTo>
                <a:moveTo>
                  <a:pt x="2266823" y="878631"/>
                </a:moveTo>
                <a:cubicBezTo>
                  <a:pt x="2266076" y="878507"/>
                  <a:pt x="2266387" y="877263"/>
                  <a:pt x="2266263" y="876393"/>
                </a:cubicBezTo>
                <a:cubicBezTo>
                  <a:pt x="2268564" y="876268"/>
                  <a:pt x="2266574" y="877574"/>
                  <a:pt x="2266823" y="878631"/>
                </a:cubicBezTo>
                <a:moveTo>
                  <a:pt x="2265703" y="850154"/>
                </a:moveTo>
                <a:cubicBezTo>
                  <a:pt x="2265641" y="848786"/>
                  <a:pt x="2266574" y="848475"/>
                  <a:pt x="2266823" y="847356"/>
                </a:cubicBezTo>
                <a:cubicBezTo>
                  <a:pt x="2268128" y="847853"/>
                  <a:pt x="2267382" y="850838"/>
                  <a:pt x="2265703" y="850154"/>
                </a:cubicBezTo>
                <a:moveTo>
                  <a:pt x="2270678" y="827894"/>
                </a:moveTo>
                <a:cubicBezTo>
                  <a:pt x="2271424" y="828205"/>
                  <a:pt x="2271734" y="829076"/>
                  <a:pt x="2271796" y="830070"/>
                </a:cubicBezTo>
                <a:lnTo>
                  <a:pt x="2271921" y="830070"/>
                </a:lnTo>
                <a:cubicBezTo>
                  <a:pt x="2271921" y="830070"/>
                  <a:pt x="2271859" y="830443"/>
                  <a:pt x="2271796" y="830630"/>
                </a:cubicBezTo>
                <a:lnTo>
                  <a:pt x="2271796" y="830630"/>
                </a:lnTo>
                <a:cubicBezTo>
                  <a:pt x="2270366" y="834112"/>
                  <a:pt x="2269310" y="840641"/>
                  <a:pt x="2267879" y="845739"/>
                </a:cubicBezTo>
                <a:cubicBezTo>
                  <a:pt x="2267195" y="840392"/>
                  <a:pt x="2268066" y="832682"/>
                  <a:pt x="2270678" y="827894"/>
                </a:cubicBezTo>
                <a:moveTo>
                  <a:pt x="2267941" y="864641"/>
                </a:moveTo>
                <a:lnTo>
                  <a:pt x="2267941" y="863584"/>
                </a:lnTo>
                <a:cubicBezTo>
                  <a:pt x="2269123" y="863273"/>
                  <a:pt x="2268999" y="864330"/>
                  <a:pt x="2269061" y="865201"/>
                </a:cubicBezTo>
                <a:cubicBezTo>
                  <a:pt x="2268625" y="865138"/>
                  <a:pt x="2268501" y="864641"/>
                  <a:pt x="2267941" y="864641"/>
                </a:cubicBezTo>
                <a:moveTo>
                  <a:pt x="2271237" y="855190"/>
                </a:moveTo>
                <a:cubicBezTo>
                  <a:pt x="2271237" y="857864"/>
                  <a:pt x="2269434" y="858610"/>
                  <a:pt x="2269558" y="861346"/>
                </a:cubicBezTo>
                <a:cubicBezTo>
                  <a:pt x="2268066" y="859107"/>
                  <a:pt x="2269869" y="855563"/>
                  <a:pt x="2271175" y="854133"/>
                </a:cubicBezTo>
                <a:cubicBezTo>
                  <a:pt x="2271175" y="854257"/>
                  <a:pt x="2271175" y="854382"/>
                  <a:pt x="2271237" y="854568"/>
                </a:cubicBezTo>
                <a:cubicBezTo>
                  <a:pt x="2271237" y="854755"/>
                  <a:pt x="2271299" y="855004"/>
                  <a:pt x="2271361" y="855252"/>
                </a:cubicBezTo>
                <a:lnTo>
                  <a:pt x="2271237" y="855252"/>
                </a:lnTo>
                <a:close/>
                <a:moveTo>
                  <a:pt x="2272232" y="851397"/>
                </a:moveTo>
                <a:cubicBezTo>
                  <a:pt x="2272170" y="851832"/>
                  <a:pt x="2272045" y="852206"/>
                  <a:pt x="2271921" y="852579"/>
                </a:cubicBezTo>
                <a:cubicBezTo>
                  <a:pt x="2271921" y="852579"/>
                  <a:pt x="2271921" y="852579"/>
                  <a:pt x="2271921" y="852579"/>
                </a:cubicBezTo>
                <a:lnTo>
                  <a:pt x="2271921" y="852454"/>
                </a:lnTo>
                <a:cubicBezTo>
                  <a:pt x="2271112" y="852330"/>
                  <a:pt x="2271424" y="851086"/>
                  <a:pt x="2271361" y="850154"/>
                </a:cubicBezTo>
                <a:cubicBezTo>
                  <a:pt x="2271796" y="850278"/>
                  <a:pt x="2272481" y="850216"/>
                  <a:pt x="2272481" y="850713"/>
                </a:cubicBezTo>
                <a:lnTo>
                  <a:pt x="2272481" y="850713"/>
                </a:lnTo>
                <a:cubicBezTo>
                  <a:pt x="2272481" y="850713"/>
                  <a:pt x="2272356" y="851211"/>
                  <a:pt x="2272294" y="851397"/>
                </a:cubicBezTo>
                <a:moveTo>
                  <a:pt x="2274035" y="855190"/>
                </a:moveTo>
                <a:cubicBezTo>
                  <a:pt x="2273537" y="855190"/>
                  <a:pt x="2273351" y="854879"/>
                  <a:pt x="2273040" y="854693"/>
                </a:cubicBezTo>
                <a:cubicBezTo>
                  <a:pt x="2273040" y="854568"/>
                  <a:pt x="2273040" y="854444"/>
                  <a:pt x="2273040" y="854320"/>
                </a:cubicBezTo>
                <a:cubicBezTo>
                  <a:pt x="2273040" y="854009"/>
                  <a:pt x="2272978" y="853760"/>
                  <a:pt x="2272916" y="853511"/>
                </a:cubicBezTo>
                <a:lnTo>
                  <a:pt x="2272978" y="853511"/>
                </a:lnTo>
                <a:cubicBezTo>
                  <a:pt x="2272978" y="853511"/>
                  <a:pt x="2272978" y="853014"/>
                  <a:pt x="2272978" y="853014"/>
                </a:cubicBezTo>
                <a:lnTo>
                  <a:pt x="2272729" y="853014"/>
                </a:lnTo>
                <a:cubicBezTo>
                  <a:pt x="2272729" y="853014"/>
                  <a:pt x="2272729" y="853014"/>
                  <a:pt x="2272729" y="853014"/>
                </a:cubicBezTo>
                <a:cubicBezTo>
                  <a:pt x="2272916" y="852516"/>
                  <a:pt x="2273040" y="852081"/>
                  <a:pt x="2273165" y="851584"/>
                </a:cubicBezTo>
                <a:cubicBezTo>
                  <a:pt x="2273227" y="851273"/>
                  <a:pt x="2273289" y="850962"/>
                  <a:pt x="2273413" y="850651"/>
                </a:cubicBezTo>
                <a:lnTo>
                  <a:pt x="2273537" y="850651"/>
                </a:lnTo>
                <a:cubicBezTo>
                  <a:pt x="2275216" y="850775"/>
                  <a:pt x="2274843" y="854382"/>
                  <a:pt x="2274097" y="855190"/>
                </a:cubicBezTo>
                <a:moveTo>
                  <a:pt x="2278512" y="825096"/>
                </a:moveTo>
                <a:cubicBezTo>
                  <a:pt x="2278325" y="826153"/>
                  <a:pt x="2279258" y="826153"/>
                  <a:pt x="2279631" y="826713"/>
                </a:cubicBezTo>
                <a:cubicBezTo>
                  <a:pt x="2279258" y="830319"/>
                  <a:pt x="2280191" y="833241"/>
                  <a:pt x="2277392" y="835169"/>
                </a:cubicBezTo>
                <a:cubicBezTo>
                  <a:pt x="2277579" y="836910"/>
                  <a:pt x="2278450" y="838899"/>
                  <a:pt x="2276522" y="839521"/>
                </a:cubicBezTo>
                <a:cubicBezTo>
                  <a:pt x="2276087" y="838402"/>
                  <a:pt x="2276336" y="837034"/>
                  <a:pt x="2276833" y="836164"/>
                </a:cubicBezTo>
                <a:cubicBezTo>
                  <a:pt x="2276958" y="835977"/>
                  <a:pt x="2276833" y="835791"/>
                  <a:pt x="2276709" y="835666"/>
                </a:cubicBezTo>
                <a:cubicBezTo>
                  <a:pt x="2276522" y="835542"/>
                  <a:pt x="2276336" y="835666"/>
                  <a:pt x="2276211" y="835791"/>
                </a:cubicBezTo>
                <a:cubicBezTo>
                  <a:pt x="2275465" y="836972"/>
                  <a:pt x="2275279" y="838899"/>
                  <a:pt x="2276025" y="840267"/>
                </a:cubicBezTo>
                <a:lnTo>
                  <a:pt x="2275651" y="840143"/>
                </a:lnTo>
                <a:cubicBezTo>
                  <a:pt x="2273662" y="841573"/>
                  <a:pt x="2273662" y="844869"/>
                  <a:pt x="2272854" y="847418"/>
                </a:cubicBezTo>
                <a:cubicBezTo>
                  <a:pt x="2271112" y="847729"/>
                  <a:pt x="2272419" y="844869"/>
                  <a:pt x="2271175" y="844620"/>
                </a:cubicBezTo>
                <a:cubicBezTo>
                  <a:pt x="2271299" y="843874"/>
                  <a:pt x="2272419" y="843998"/>
                  <a:pt x="2272854" y="843501"/>
                </a:cubicBezTo>
                <a:cubicBezTo>
                  <a:pt x="2271424" y="840081"/>
                  <a:pt x="2274843" y="834485"/>
                  <a:pt x="2273475" y="830879"/>
                </a:cubicBezTo>
                <a:cubicBezTo>
                  <a:pt x="2273475" y="830754"/>
                  <a:pt x="2273475" y="830568"/>
                  <a:pt x="2273537" y="830381"/>
                </a:cubicBezTo>
                <a:cubicBezTo>
                  <a:pt x="2274595" y="828578"/>
                  <a:pt x="2275279" y="826464"/>
                  <a:pt x="2275651" y="823977"/>
                </a:cubicBezTo>
                <a:lnTo>
                  <a:pt x="2275465" y="823977"/>
                </a:lnTo>
                <a:cubicBezTo>
                  <a:pt x="2275590" y="822982"/>
                  <a:pt x="2275714" y="821925"/>
                  <a:pt x="2275838" y="820930"/>
                </a:cubicBezTo>
                <a:cubicBezTo>
                  <a:pt x="2275962" y="819935"/>
                  <a:pt x="2276087" y="818941"/>
                  <a:pt x="2276211" y="817884"/>
                </a:cubicBezTo>
                <a:lnTo>
                  <a:pt x="2276211" y="817884"/>
                </a:lnTo>
                <a:cubicBezTo>
                  <a:pt x="2277517" y="815086"/>
                  <a:pt x="2278387" y="811852"/>
                  <a:pt x="2279009" y="808370"/>
                </a:cubicBezTo>
                <a:lnTo>
                  <a:pt x="2278822" y="808370"/>
                </a:lnTo>
                <a:cubicBezTo>
                  <a:pt x="2278947" y="807686"/>
                  <a:pt x="2279071" y="807003"/>
                  <a:pt x="2279196" y="806256"/>
                </a:cubicBezTo>
                <a:cubicBezTo>
                  <a:pt x="2279320" y="805697"/>
                  <a:pt x="2279445" y="805075"/>
                  <a:pt x="2279506" y="804515"/>
                </a:cubicBezTo>
                <a:cubicBezTo>
                  <a:pt x="2280564" y="799541"/>
                  <a:pt x="2281931" y="794940"/>
                  <a:pt x="2282864" y="790028"/>
                </a:cubicBezTo>
                <a:lnTo>
                  <a:pt x="2282615" y="790028"/>
                </a:lnTo>
                <a:cubicBezTo>
                  <a:pt x="2282864" y="789468"/>
                  <a:pt x="2282989" y="788847"/>
                  <a:pt x="2283051" y="788163"/>
                </a:cubicBezTo>
                <a:cubicBezTo>
                  <a:pt x="2283051" y="787603"/>
                  <a:pt x="2283175" y="787044"/>
                  <a:pt x="2283362" y="786546"/>
                </a:cubicBezTo>
                <a:cubicBezTo>
                  <a:pt x="2283486" y="786297"/>
                  <a:pt x="2283362" y="785987"/>
                  <a:pt x="2283051" y="785924"/>
                </a:cubicBezTo>
                <a:cubicBezTo>
                  <a:pt x="2282802" y="785800"/>
                  <a:pt x="2282491" y="785924"/>
                  <a:pt x="2282367" y="786235"/>
                </a:cubicBezTo>
                <a:cubicBezTo>
                  <a:pt x="2282118" y="786857"/>
                  <a:pt x="2282056" y="787541"/>
                  <a:pt x="2281993" y="788101"/>
                </a:cubicBezTo>
                <a:cubicBezTo>
                  <a:pt x="2281993" y="788598"/>
                  <a:pt x="2281869" y="789095"/>
                  <a:pt x="2281745" y="789531"/>
                </a:cubicBezTo>
                <a:lnTo>
                  <a:pt x="2281745" y="789531"/>
                </a:lnTo>
                <a:cubicBezTo>
                  <a:pt x="2281745" y="789531"/>
                  <a:pt x="2281123" y="789531"/>
                  <a:pt x="2281123" y="789904"/>
                </a:cubicBezTo>
                <a:cubicBezTo>
                  <a:pt x="2279880" y="787354"/>
                  <a:pt x="2282180" y="781883"/>
                  <a:pt x="2281745" y="779458"/>
                </a:cubicBezTo>
                <a:lnTo>
                  <a:pt x="2281683" y="779458"/>
                </a:lnTo>
                <a:cubicBezTo>
                  <a:pt x="2281683" y="779458"/>
                  <a:pt x="2281931" y="779271"/>
                  <a:pt x="2281931" y="779271"/>
                </a:cubicBezTo>
                <a:lnTo>
                  <a:pt x="2281931" y="779085"/>
                </a:lnTo>
                <a:cubicBezTo>
                  <a:pt x="2281931" y="779085"/>
                  <a:pt x="2282242" y="778463"/>
                  <a:pt x="2282305" y="778090"/>
                </a:cubicBezTo>
                <a:cubicBezTo>
                  <a:pt x="2282305" y="777966"/>
                  <a:pt x="2282429" y="777779"/>
                  <a:pt x="2282429" y="777593"/>
                </a:cubicBezTo>
                <a:cubicBezTo>
                  <a:pt x="2283362" y="777157"/>
                  <a:pt x="2282554" y="774857"/>
                  <a:pt x="2282802" y="773738"/>
                </a:cubicBezTo>
                <a:lnTo>
                  <a:pt x="2282554" y="773738"/>
                </a:lnTo>
                <a:cubicBezTo>
                  <a:pt x="2283423" y="772743"/>
                  <a:pt x="2283486" y="771437"/>
                  <a:pt x="2283175" y="770318"/>
                </a:cubicBezTo>
                <a:lnTo>
                  <a:pt x="2283362" y="770318"/>
                </a:lnTo>
                <a:cubicBezTo>
                  <a:pt x="2286284" y="764908"/>
                  <a:pt x="2285476" y="755768"/>
                  <a:pt x="2289517" y="751478"/>
                </a:cubicBezTo>
                <a:cubicBezTo>
                  <a:pt x="2289952" y="751540"/>
                  <a:pt x="2290139" y="751913"/>
                  <a:pt x="2290077" y="752535"/>
                </a:cubicBezTo>
                <a:cubicBezTo>
                  <a:pt x="2291631" y="748680"/>
                  <a:pt x="2293683" y="745322"/>
                  <a:pt x="2293994" y="740224"/>
                </a:cubicBezTo>
                <a:cubicBezTo>
                  <a:pt x="2294678" y="739478"/>
                  <a:pt x="2296730" y="740037"/>
                  <a:pt x="2296792" y="738545"/>
                </a:cubicBezTo>
                <a:cubicBezTo>
                  <a:pt x="2298471" y="740348"/>
                  <a:pt x="2294865" y="741467"/>
                  <a:pt x="2294553" y="743022"/>
                </a:cubicBezTo>
                <a:cubicBezTo>
                  <a:pt x="2297227" y="745882"/>
                  <a:pt x="2291569" y="749799"/>
                  <a:pt x="2293994" y="754214"/>
                </a:cubicBezTo>
                <a:cubicBezTo>
                  <a:pt x="2293186" y="753592"/>
                  <a:pt x="2292626" y="753654"/>
                  <a:pt x="2292315" y="754836"/>
                </a:cubicBezTo>
                <a:lnTo>
                  <a:pt x="2292440" y="754836"/>
                </a:lnTo>
                <a:cubicBezTo>
                  <a:pt x="2291631" y="755520"/>
                  <a:pt x="2291134" y="756639"/>
                  <a:pt x="2291134" y="757882"/>
                </a:cubicBezTo>
                <a:cubicBezTo>
                  <a:pt x="2291134" y="758069"/>
                  <a:pt x="2291258" y="758193"/>
                  <a:pt x="2291382" y="758318"/>
                </a:cubicBezTo>
                <a:cubicBezTo>
                  <a:pt x="2291382" y="758504"/>
                  <a:pt x="2291507" y="758753"/>
                  <a:pt x="2291569" y="759064"/>
                </a:cubicBezTo>
                <a:cubicBezTo>
                  <a:pt x="2291569" y="759312"/>
                  <a:pt x="2291818" y="759437"/>
                  <a:pt x="2292066" y="759437"/>
                </a:cubicBezTo>
                <a:cubicBezTo>
                  <a:pt x="2292066" y="759437"/>
                  <a:pt x="2292066" y="759437"/>
                  <a:pt x="2292128" y="759437"/>
                </a:cubicBezTo>
                <a:cubicBezTo>
                  <a:pt x="2292377" y="759437"/>
                  <a:pt x="2292564" y="759188"/>
                  <a:pt x="2292502" y="758877"/>
                </a:cubicBezTo>
                <a:cubicBezTo>
                  <a:pt x="2292502" y="758691"/>
                  <a:pt x="2292440" y="758442"/>
                  <a:pt x="2292377" y="758255"/>
                </a:cubicBezTo>
                <a:cubicBezTo>
                  <a:pt x="2292564" y="758255"/>
                  <a:pt x="2292689" y="758318"/>
                  <a:pt x="2292875" y="758380"/>
                </a:cubicBezTo>
                <a:lnTo>
                  <a:pt x="2292875" y="764224"/>
                </a:lnTo>
                <a:cubicBezTo>
                  <a:pt x="2292689" y="764908"/>
                  <a:pt x="2290139" y="765841"/>
                  <a:pt x="2291756" y="766463"/>
                </a:cubicBezTo>
                <a:cubicBezTo>
                  <a:pt x="2286222" y="771188"/>
                  <a:pt x="2286906" y="780764"/>
                  <a:pt x="2285102" y="787976"/>
                </a:cubicBezTo>
                <a:cubicBezTo>
                  <a:pt x="2284481" y="788909"/>
                  <a:pt x="2284170" y="789904"/>
                  <a:pt x="2283859" y="790899"/>
                </a:cubicBezTo>
                <a:cubicBezTo>
                  <a:pt x="2283735" y="791209"/>
                  <a:pt x="2283984" y="791582"/>
                  <a:pt x="2284294" y="791707"/>
                </a:cubicBezTo>
                <a:cubicBezTo>
                  <a:pt x="2284356" y="791707"/>
                  <a:pt x="2284418" y="791707"/>
                  <a:pt x="2284481" y="791707"/>
                </a:cubicBezTo>
                <a:cubicBezTo>
                  <a:pt x="2284730" y="791707"/>
                  <a:pt x="2285040" y="791520"/>
                  <a:pt x="2285102" y="791209"/>
                </a:cubicBezTo>
                <a:cubicBezTo>
                  <a:pt x="2285351" y="790339"/>
                  <a:pt x="2285663" y="789468"/>
                  <a:pt x="2286160" y="788722"/>
                </a:cubicBezTo>
                <a:lnTo>
                  <a:pt x="2286160" y="788722"/>
                </a:lnTo>
                <a:cubicBezTo>
                  <a:pt x="2288025" y="791769"/>
                  <a:pt x="2285600" y="798111"/>
                  <a:pt x="2284481" y="801593"/>
                </a:cubicBezTo>
                <a:cubicBezTo>
                  <a:pt x="2283921" y="801593"/>
                  <a:pt x="2283797" y="801158"/>
                  <a:pt x="2283362" y="801096"/>
                </a:cubicBezTo>
                <a:lnTo>
                  <a:pt x="2283237" y="801096"/>
                </a:lnTo>
                <a:cubicBezTo>
                  <a:pt x="2283237" y="801096"/>
                  <a:pt x="2283300" y="800909"/>
                  <a:pt x="2283362" y="800847"/>
                </a:cubicBezTo>
                <a:cubicBezTo>
                  <a:pt x="2283486" y="799914"/>
                  <a:pt x="2283735" y="798982"/>
                  <a:pt x="2284046" y="797987"/>
                </a:cubicBezTo>
                <a:cubicBezTo>
                  <a:pt x="2284294" y="797116"/>
                  <a:pt x="2284605" y="796184"/>
                  <a:pt x="2284730" y="795251"/>
                </a:cubicBezTo>
                <a:cubicBezTo>
                  <a:pt x="2284730" y="794940"/>
                  <a:pt x="2284543" y="794691"/>
                  <a:pt x="2284294" y="794629"/>
                </a:cubicBezTo>
                <a:cubicBezTo>
                  <a:pt x="2284046" y="794629"/>
                  <a:pt x="2283735" y="794754"/>
                  <a:pt x="2283672" y="795064"/>
                </a:cubicBezTo>
                <a:cubicBezTo>
                  <a:pt x="2283548" y="795935"/>
                  <a:pt x="2283300" y="796743"/>
                  <a:pt x="2282989" y="797614"/>
                </a:cubicBezTo>
                <a:cubicBezTo>
                  <a:pt x="2282677" y="798546"/>
                  <a:pt x="2282429" y="799479"/>
                  <a:pt x="2282305" y="800474"/>
                </a:cubicBezTo>
                <a:lnTo>
                  <a:pt x="2282305" y="800474"/>
                </a:lnTo>
                <a:cubicBezTo>
                  <a:pt x="2281869" y="802028"/>
                  <a:pt x="2280626" y="804640"/>
                  <a:pt x="2281745" y="805946"/>
                </a:cubicBezTo>
                <a:cubicBezTo>
                  <a:pt x="2282554" y="805821"/>
                  <a:pt x="2282367" y="804764"/>
                  <a:pt x="2282864" y="804329"/>
                </a:cubicBezTo>
                <a:cubicBezTo>
                  <a:pt x="2284543" y="807127"/>
                  <a:pt x="2279009" y="807562"/>
                  <a:pt x="2280626" y="812101"/>
                </a:cubicBezTo>
                <a:cubicBezTo>
                  <a:pt x="2280750" y="813282"/>
                  <a:pt x="2282118" y="811293"/>
                  <a:pt x="2282864" y="812661"/>
                </a:cubicBezTo>
                <a:cubicBezTo>
                  <a:pt x="2282864" y="815770"/>
                  <a:pt x="2281621" y="817573"/>
                  <a:pt x="2280253" y="819189"/>
                </a:cubicBezTo>
                <a:cubicBezTo>
                  <a:pt x="2280253" y="819065"/>
                  <a:pt x="2280253" y="818941"/>
                  <a:pt x="2280253" y="818816"/>
                </a:cubicBezTo>
                <a:lnTo>
                  <a:pt x="2280253" y="818505"/>
                </a:lnTo>
                <a:cubicBezTo>
                  <a:pt x="2280253" y="818505"/>
                  <a:pt x="2280066" y="818194"/>
                  <a:pt x="2279817" y="818194"/>
                </a:cubicBezTo>
                <a:cubicBezTo>
                  <a:pt x="2279631" y="818194"/>
                  <a:pt x="2279506" y="818381"/>
                  <a:pt x="2279506" y="818568"/>
                </a:cubicBezTo>
                <a:lnTo>
                  <a:pt x="2279506" y="818878"/>
                </a:lnTo>
                <a:cubicBezTo>
                  <a:pt x="2279568" y="819251"/>
                  <a:pt x="2279631" y="819562"/>
                  <a:pt x="2279755" y="819935"/>
                </a:cubicBezTo>
                <a:lnTo>
                  <a:pt x="2279568" y="819935"/>
                </a:lnTo>
                <a:cubicBezTo>
                  <a:pt x="2279196" y="819998"/>
                  <a:pt x="2278885" y="820060"/>
                  <a:pt x="2279009" y="820495"/>
                </a:cubicBezTo>
                <a:cubicBezTo>
                  <a:pt x="2279568" y="821303"/>
                  <a:pt x="2279942" y="820308"/>
                  <a:pt x="2280688" y="821676"/>
                </a:cubicBezTo>
                <a:cubicBezTo>
                  <a:pt x="2280626" y="823417"/>
                  <a:pt x="2278822" y="823479"/>
                  <a:pt x="2278450" y="825034"/>
                </a:cubicBezTo>
                <a:moveTo>
                  <a:pt x="2297041" y="853511"/>
                </a:moveTo>
                <a:cubicBezTo>
                  <a:pt x="2297041" y="853511"/>
                  <a:pt x="2297041" y="853449"/>
                  <a:pt x="2297041" y="853387"/>
                </a:cubicBezTo>
                <a:cubicBezTo>
                  <a:pt x="2297041" y="853076"/>
                  <a:pt x="2296916" y="852765"/>
                  <a:pt x="2296854" y="852392"/>
                </a:cubicBezTo>
                <a:lnTo>
                  <a:pt x="2296978" y="852392"/>
                </a:lnTo>
                <a:cubicBezTo>
                  <a:pt x="2296978" y="852392"/>
                  <a:pt x="2296978" y="851273"/>
                  <a:pt x="2296978" y="851273"/>
                </a:cubicBezTo>
                <a:lnTo>
                  <a:pt x="2296730" y="851273"/>
                </a:lnTo>
                <a:cubicBezTo>
                  <a:pt x="2296730" y="851273"/>
                  <a:pt x="2296854" y="851024"/>
                  <a:pt x="2296854" y="850838"/>
                </a:cubicBezTo>
                <a:cubicBezTo>
                  <a:pt x="2296978" y="850402"/>
                  <a:pt x="2297103" y="850029"/>
                  <a:pt x="2297290" y="849656"/>
                </a:cubicBezTo>
                <a:cubicBezTo>
                  <a:pt x="2298595" y="849718"/>
                  <a:pt x="2298533" y="853946"/>
                  <a:pt x="2297041" y="853511"/>
                </a:cubicBezTo>
                <a:moveTo>
                  <a:pt x="2299528" y="869740"/>
                </a:moveTo>
                <a:cubicBezTo>
                  <a:pt x="2300896" y="868185"/>
                  <a:pt x="2301580" y="867812"/>
                  <a:pt x="2302263" y="867501"/>
                </a:cubicBezTo>
                <a:cubicBezTo>
                  <a:pt x="2302263" y="867501"/>
                  <a:pt x="2303321" y="868309"/>
                  <a:pt x="2303134" y="868869"/>
                </a:cubicBezTo>
                <a:cubicBezTo>
                  <a:pt x="2302947" y="869366"/>
                  <a:pt x="2302077" y="869864"/>
                  <a:pt x="2301393" y="870921"/>
                </a:cubicBezTo>
                <a:cubicBezTo>
                  <a:pt x="2300709" y="871978"/>
                  <a:pt x="2299714" y="872475"/>
                  <a:pt x="2297787" y="872786"/>
                </a:cubicBezTo>
                <a:cubicBezTo>
                  <a:pt x="2295921" y="873159"/>
                  <a:pt x="2298159" y="871232"/>
                  <a:pt x="2299528" y="869740"/>
                </a:cubicBezTo>
                <a:moveTo>
                  <a:pt x="2295859" y="850589"/>
                </a:moveTo>
                <a:cubicBezTo>
                  <a:pt x="2295859" y="850589"/>
                  <a:pt x="2295859" y="850651"/>
                  <a:pt x="2295859" y="850713"/>
                </a:cubicBezTo>
                <a:cubicBezTo>
                  <a:pt x="2293435" y="850838"/>
                  <a:pt x="2295921" y="849345"/>
                  <a:pt x="2295300" y="847915"/>
                </a:cubicBezTo>
                <a:cubicBezTo>
                  <a:pt x="2295859" y="847915"/>
                  <a:pt x="2295983" y="848413"/>
                  <a:pt x="2296419" y="848475"/>
                </a:cubicBezTo>
                <a:lnTo>
                  <a:pt x="2296730" y="848599"/>
                </a:lnTo>
                <a:cubicBezTo>
                  <a:pt x="2296232" y="849221"/>
                  <a:pt x="2295983" y="849967"/>
                  <a:pt x="2295859" y="850589"/>
                </a:cubicBezTo>
                <a:moveTo>
                  <a:pt x="2290264" y="896476"/>
                </a:moveTo>
                <a:cubicBezTo>
                  <a:pt x="2289890" y="896476"/>
                  <a:pt x="2289580" y="896414"/>
                  <a:pt x="2289703" y="895916"/>
                </a:cubicBezTo>
                <a:lnTo>
                  <a:pt x="2289517" y="895916"/>
                </a:lnTo>
                <a:cubicBezTo>
                  <a:pt x="2289703" y="894548"/>
                  <a:pt x="2289952" y="893180"/>
                  <a:pt x="2290264" y="891999"/>
                </a:cubicBezTo>
                <a:lnTo>
                  <a:pt x="2290264" y="891999"/>
                </a:lnTo>
                <a:cubicBezTo>
                  <a:pt x="2291942" y="892994"/>
                  <a:pt x="2289952" y="894984"/>
                  <a:pt x="2290264" y="896476"/>
                </a:cubicBezTo>
                <a:moveTo>
                  <a:pt x="2289703" y="884289"/>
                </a:moveTo>
                <a:cubicBezTo>
                  <a:pt x="2288585" y="883605"/>
                  <a:pt x="2289082" y="879937"/>
                  <a:pt x="2289703" y="879191"/>
                </a:cubicBezTo>
                <a:cubicBezTo>
                  <a:pt x="2292315" y="880248"/>
                  <a:pt x="2288957" y="881802"/>
                  <a:pt x="2289703" y="884289"/>
                </a:cubicBezTo>
                <a:moveTo>
                  <a:pt x="2289703" y="877014"/>
                </a:moveTo>
                <a:cubicBezTo>
                  <a:pt x="2289641" y="875957"/>
                  <a:pt x="2290387" y="875771"/>
                  <a:pt x="2290264" y="874714"/>
                </a:cubicBezTo>
                <a:cubicBezTo>
                  <a:pt x="2291258" y="874589"/>
                  <a:pt x="2291258" y="877885"/>
                  <a:pt x="2289703" y="877014"/>
                </a:cubicBezTo>
                <a:moveTo>
                  <a:pt x="2290264" y="849097"/>
                </a:moveTo>
                <a:cubicBezTo>
                  <a:pt x="2288957" y="848599"/>
                  <a:pt x="2289703" y="845615"/>
                  <a:pt x="2291382" y="846299"/>
                </a:cubicBezTo>
                <a:cubicBezTo>
                  <a:pt x="2290823" y="846983"/>
                  <a:pt x="2290823" y="848350"/>
                  <a:pt x="2290264" y="849097"/>
                </a:cubicBezTo>
                <a:moveTo>
                  <a:pt x="2294181" y="826153"/>
                </a:moveTo>
                <a:cubicBezTo>
                  <a:pt x="2296667" y="830879"/>
                  <a:pt x="2292564" y="838153"/>
                  <a:pt x="2291942" y="843438"/>
                </a:cubicBezTo>
                <a:cubicBezTo>
                  <a:pt x="2290201" y="837407"/>
                  <a:pt x="2292875" y="831065"/>
                  <a:pt x="2294181" y="826153"/>
                </a:cubicBezTo>
                <a:moveTo>
                  <a:pt x="2293621" y="757509"/>
                </a:moveTo>
                <a:lnTo>
                  <a:pt x="2293745" y="757945"/>
                </a:lnTo>
                <a:cubicBezTo>
                  <a:pt x="2293372" y="757758"/>
                  <a:pt x="2292999" y="757634"/>
                  <a:pt x="2292564" y="757571"/>
                </a:cubicBezTo>
                <a:cubicBezTo>
                  <a:pt x="2292564" y="756950"/>
                  <a:pt x="2292812" y="756328"/>
                  <a:pt x="2293248" y="755893"/>
                </a:cubicBezTo>
                <a:cubicBezTo>
                  <a:pt x="2295051" y="755830"/>
                  <a:pt x="2293248" y="756390"/>
                  <a:pt x="2293621" y="757509"/>
                </a:cubicBezTo>
                <a:moveTo>
                  <a:pt x="2281869" y="935026"/>
                </a:moveTo>
                <a:cubicBezTo>
                  <a:pt x="2279196" y="932352"/>
                  <a:pt x="2282802" y="927316"/>
                  <a:pt x="2282429" y="923336"/>
                </a:cubicBezTo>
                <a:lnTo>
                  <a:pt x="2282429" y="923150"/>
                </a:lnTo>
                <a:cubicBezTo>
                  <a:pt x="2282429" y="923150"/>
                  <a:pt x="2282740" y="923336"/>
                  <a:pt x="2282926" y="923461"/>
                </a:cubicBezTo>
                <a:cubicBezTo>
                  <a:pt x="2282926" y="923461"/>
                  <a:pt x="2282989" y="923461"/>
                  <a:pt x="2282989" y="923461"/>
                </a:cubicBezTo>
                <a:cubicBezTo>
                  <a:pt x="2283300" y="927129"/>
                  <a:pt x="2282491" y="930300"/>
                  <a:pt x="2281869" y="934964"/>
                </a:cubicBezTo>
                <a:moveTo>
                  <a:pt x="2287465" y="900393"/>
                </a:moveTo>
                <a:lnTo>
                  <a:pt x="2287652" y="900393"/>
                </a:lnTo>
                <a:cubicBezTo>
                  <a:pt x="2287155" y="902072"/>
                  <a:pt x="2286657" y="903688"/>
                  <a:pt x="2286906" y="905678"/>
                </a:cubicBezTo>
                <a:cubicBezTo>
                  <a:pt x="2285786" y="911336"/>
                  <a:pt x="2284294" y="916684"/>
                  <a:pt x="2283610" y="922777"/>
                </a:cubicBezTo>
                <a:lnTo>
                  <a:pt x="2283735" y="923088"/>
                </a:lnTo>
                <a:cubicBezTo>
                  <a:pt x="2283735" y="923088"/>
                  <a:pt x="2283423" y="922901"/>
                  <a:pt x="2283362" y="922839"/>
                </a:cubicBezTo>
                <a:cubicBezTo>
                  <a:pt x="2283237" y="922839"/>
                  <a:pt x="2283175" y="922715"/>
                  <a:pt x="2283113" y="922652"/>
                </a:cubicBezTo>
                <a:cubicBezTo>
                  <a:pt x="2282615" y="912020"/>
                  <a:pt x="2285351" y="897222"/>
                  <a:pt x="2288149" y="886403"/>
                </a:cubicBezTo>
                <a:cubicBezTo>
                  <a:pt x="2290387" y="887025"/>
                  <a:pt x="2287963" y="889077"/>
                  <a:pt x="2288709" y="891502"/>
                </a:cubicBezTo>
                <a:lnTo>
                  <a:pt x="2288833" y="891502"/>
                </a:lnTo>
                <a:cubicBezTo>
                  <a:pt x="2288522" y="892683"/>
                  <a:pt x="2288273" y="893989"/>
                  <a:pt x="2288087" y="895419"/>
                </a:cubicBezTo>
                <a:cubicBezTo>
                  <a:pt x="2286906" y="896041"/>
                  <a:pt x="2287963" y="898901"/>
                  <a:pt x="2287590" y="900331"/>
                </a:cubicBezTo>
                <a:moveTo>
                  <a:pt x="2287963" y="905989"/>
                </a:moveTo>
                <a:cubicBezTo>
                  <a:pt x="2287963" y="905989"/>
                  <a:pt x="2288087" y="905802"/>
                  <a:pt x="2288025" y="905678"/>
                </a:cubicBezTo>
                <a:cubicBezTo>
                  <a:pt x="2287839" y="903999"/>
                  <a:pt x="2288211" y="902507"/>
                  <a:pt x="2288647" y="900953"/>
                </a:cubicBezTo>
                <a:cubicBezTo>
                  <a:pt x="2288957" y="900766"/>
                  <a:pt x="2289144" y="900455"/>
                  <a:pt x="2289082" y="899896"/>
                </a:cubicBezTo>
                <a:cubicBezTo>
                  <a:pt x="2290077" y="901139"/>
                  <a:pt x="2290264" y="906300"/>
                  <a:pt x="2287963" y="906051"/>
                </a:cubicBezTo>
                <a:lnTo>
                  <a:pt x="2287963" y="906051"/>
                </a:lnTo>
                <a:close/>
                <a:moveTo>
                  <a:pt x="2290264" y="974695"/>
                </a:moveTo>
                <a:cubicBezTo>
                  <a:pt x="2288957" y="972581"/>
                  <a:pt x="2288771" y="969410"/>
                  <a:pt x="2289144" y="966239"/>
                </a:cubicBezTo>
                <a:cubicBezTo>
                  <a:pt x="2291382" y="967234"/>
                  <a:pt x="2289766" y="971959"/>
                  <a:pt x="2290264" y="974695"/>
                </a:cubicBezTo>
                <a:moveTo>
                  <a:pt x="2289703" y="953493"/>
                </a:moveTo>
                <a:cubicBezTo>
                  <a:pt x="2287217" y="951752"/>
                  <a:pt x="2290077" y="946156"/>
                  <a:pt x="2290264" y="943420"/>
                </a:cubicBezTo>
                <a:cubicBezTo>
                  <a:pt x="2291258" y="945720"/>
                  <a:pt x="2291258" y="951876"/>
                  <a:pt x="2289703" y="953493"/>
                </a:cubicBezTo>
                <a:moveTo>
                  <a:pt x="2290823" y="941119"/>
                </a:moveTo>
                <a:cubicBezTo>
                  <a:pt x="2290077" y="940995"/>
                  <a:pt x="2290387" y="939751"/>
                  <a:pt x="2290264" y="938881"/>
                </a:cubicBezTo>
                <a:cubicBezTo>
                  <a:pt x="2291880" y="939378"/>
                  <a:pt x="2290885" y="939751"/>
                  <a:pt x="2290823" y="941119"/>
                </a:cubicBezTo>
                <a:moveTo>
                  <a:pt x="2291942" y="936207"/>
                </a:moveTo>
                <a:cubicBezTo>
                  <a:pt x="2290264" y="936767"/>
                  <a:pt x="2290947" y="934901"/>
                  <a:pt x="2290823" y="933907"/>
                </a:cubicBezTo>
                <a:cubicBezTo>
                  <a:pt x="2291818" y="934093"/>
                  <a:pt x="2292066" y="934901"/>
                  <a:pt x="2291942" y="936207"/>
                </a:cubicBezTo>
                <a:moveTo>
                  <a:pt x="2291942" y="861905"/>
                </a:moveTo>
                <a:cubicBezTo>
                  <a:pt x="2292626" y="862154"/>
                  <a:pt x="2293061" y="862651"/>
                  <a:pt x="2293061" y="863646"/>
                </a:cubicBezTo>
                <a:cubicBezTo>
                  <a:pt x="2292377" y="863397"/>
                  <a:pt x="2291880" y="862900"/>
                  <a:pt x="2291942" y="861905"/>
                </a:cubicBezTo>
                <a:moveTo>
                  <a:pt x="2294181" y="853014"/>
                </a:moveTo>
                <a:lnTo>
                  <a:pt x="2295237" y="853014"/>
                </a:lnTo>
                <a:cubicBezTo>
                  <a:pt x="2295237" y="853014"/>
                  <a:pt x="2295300" y="853449"/>
                  <a:pt x="2295362" y="853636"/>
                </a:cubicBezTo>
                <a:cubicBezTo>
                  <a:pt x="2295362" y="853760"/>
                  <a:pt x="2295362" y="853946"/>
                  <a:pt x="2295424" y="854133"/>
                </a:cubicBezTo>
                <a:lnTo>
                  <a:pt x="2295300" y="854133"/>
                </a:lnTo>
                <a:cubicBezTo>
                  <a:pt x="2294553" y="855936"/>
                  <a:pt x="2293745" y="857739"/>
                  <a:pt x="2293061" y="859729"/>
                </a:cubicBezTo>
                <a:cubicBezTo>
                  <a:pt x="2291196" y="856682"/>
                  <a:pt x="2294304" y="856620"/>
                  <a:pt x="2294181" y="853014"/>
                </a:cubicBezTo>
                <a:moveTo>
                  <a:pt x="2293621" y="919419"/>
                </a:moveTo>
                <a:cubicBezTo>
                  <a:pt x="2292689" y="917119"/>
                  <a:pt x="2294119" y="912393"/>
                  <a:pt x="2294181" y="909284"/>
                </a:cubicBezTo>
                <a:lnTo>
                  <a:pt x="2294304" y="909284"/>
                </a:lnTo>
                <a:cubicBezTo>
                  <a:pt x="2294304" y="909284"/>
                  <a:pt x="2294429" y="909284"/>
                  <a:pt x="2294429" y="909284"/>
                </a:cubicBezTo>
                <a:lnTo>
                  <a:pt x="2295548" y="909284"/>
                </a:lnTo>
                <a:cubicBezTo>
                  <a:pt x="2295548" y="909284"/>
                  <a:pt x="2295735" y="909284"/>
                  <a:pt x="2295797" y="909160"/>
                </a:cubicBezTo>
                <a:lnTo>
                  <a:pt x="2295797" y="909160"/>
                </a:lnTo>
                <a:cubicBezTo>
                  <a:pt x="2297725" y="914134"/>
                  <a:pt x="2293435" y="914694"/>
                  <a:pt x="2293558" y="919295"/>
                </a:cubicBezTo>
                <a:moveTo>
                  <a:pt x="2295362" y="908227"/>
                </a:moveTo>
                <a:lnTo>
                  <a:pt x="2294740" y="908227"/>
                </a:lnTo>
                <a:cubicBezTo>
                  <a:pt x="2294616" y="900269"/>
                  <a:pt x="2296046" y="893864"/>
                  <a:pt x="2300336" y="890382"/>
                </a:cubicBezTo>
                <a:cubicBezTo>
                  <a:pt x="2298595" y="896227"/>
                  <a:pt x="2299963" y="905181"/>
                  <a:pt x="2295362" y="908227"/>
                </a:cubicBezTo>
                <a:moveTo>
                  <a:pt x="2301207" y="880061"/>
                </a:moveTo>
                <a:cubicBezTo>
                  <a:pt x="2300896" y="882486"/>
                  <a:pt x="2300896" y="885408"/>
                  <a:pt x="2300212" y="885533"/>
                </a:cubicBezTo>
                <a:cubicBezTo>
                  <a:pt x="2299528" y="885719"/>
                  <a:pt x="2298657" y="886092"/>
                  <a:pt x="2297974" y="885408"/>
                </a:cubicBezTo>
                <a:cubicBezTo>
                  <a:pt x="2297290" y="884724"/>
                  <a:pt x="2296419" y="884165"/>
                  <a:pt x="2296046" y="885533"/>
                </a:cubicBezTo>
                <a:cubicBezTo>
                  <a:pt x="2295735" y="886963"/>
                  <a:pt x="2294367" y="888641"/>
                  <a:pt x="2294367" y="888641"/>
                </a:cubicBezTo>
                <a:cubicBezTo>
                  <a:pt x="2294367" y="888641"/>
                  <a:pt x="2293683" y="887087"/>
                  <a:pt x="2294367" y="885408"/>
                </a:cubicBezTo>
                <a:cubicBezTo>
                  <a:pt x="2295051" y="883667"/>
                  <a:pt x="2296605" y="881242"/>
                  <a:pt x="2296605" y="881242"/>
                </a:cubicBezTo>
                <a:cubicBezTo>
                  <a:pt x="2296605" y="881242"/>
                  <a:pt x="2297600" y="880061"/>
                  <a:pt x="2298159" y="880248"/>
                </a:cubicBezTo>
                <a:cubicBezTo>
                  <a:pt x="2298720" y="880248"/>
                  <a:pt x="2300212" y="876952"/>
                  <a:pt x="2300399" y="876268"/>
                </a:cubicBezTo>
                <a:cubicBezTo>
                  <a:pt x="2300522" y="875584"/>
                  <a:pt x="2301766" y="874030"/>
                  <a:pt x="2302077" y="874527"/>
                </a:cubicBezTo>
                <a:cubicBezTo>
                  <a:pt x="2302077" y="874527"/>
                  <a:pt x="2301580" y="877636"/>
                  <a:pt x="2301207" y="880061"/>
                </a:cubicBezTo>
                <a:moveTo>
                  <a:pt x="2310222" y="898776"/>
                </a:moveTo>
                <a:cubicBezTo>
                  <a:pt x="2309476" y="900331"/>
                  <a:pt x="2310036" y="900517"/>
                  <a:pt x="2309165" y="901512"/>
                </a:cubicBezTo>
                <a:cubicBezTo>
                  <a:pt x="2308294" y="902569"/>
                  <a:pt x="2307611" y="902880"/>
                  <a:pt x="2307425" y="900828"/>
                </a:cubicBezTo>
                <a:cubicBezTo>
                  <a:pt x="2307238" y="898776"/>
                  <a:pt x="2307113" y="897222"/>
                  <a:pt x="2307113" y="897222"/>
                </a:cubicBezTo>
                <a:lnTo>
                  <a:pt x="2305559" y="898279"/>
                </a:lnTo>
                <a:cubicBezTo>
                  <a:pt x="2304191" y="895854"/>
                  <a:pt x="2303321" y="893243"/>
                  <a:pt x="2303134" y="895481"/>
                </a:cubicBezTo>
                <a:cubicBezTo>
                  <a:pt x="2302947" y="897719"/>
                  <a:pt x="2302263" y="901885"/>
                  <a:pt x="2302263" y="899274"/>
                </a:cubicBezTo>
                <a:cubicBezTo>
                  <a:pt x="2302263" y="896662"/>
                  <a:pt x="2301953" y="894300"/>
                  <a:pt x="2302077" y="893429"/>
                </a:cubicBezTo>
                <a:cubicBezTo>
                  <a:pt x="2302263" y="892559"/>
                  <a:pt x="2302263" y="889450"/>
                  <a:pt x="2302263" y="889450"/>
                </a:cubicBezTo>
                <a:lnTo>
                  <a:pt x="2304191" y="887398"/>
                </a:lnTo>
                <a:cubicBezTo>
                  <a:pt x="2303631" y="889139"/>
                  <a:pt x="2303134" y="892061"/>
                  <a:pt x="2304191" y="891688"/>
                </a:cubicBezTo>
                <a:cubicBezTo>
                  <a:pt x="2305186" y="891377"/>
                  <a:pt x="2305559" y="893056"/>
                  <a:pt x="2306243" y="891004"/>
                </a:cubicBezTo>
                <a:cubicBezTo>
                  <a:pt x="2306927" y="888952"/>
                  <a:pt x="2307238" y="888952"/>
                  <a:pt x="2307238" y="888082"/>
                </a:cubicBezTo>
                <a:cubicBezTo>
                  <a:pt x="2307238" y="887211"/>
                  <a:pt x="2307797" y="886030"/>
                  <a:pt x="2308108" y="886714"/>
                </a:cubicBezTo>
                <a:cubicBezTo>
                  <a:pt x="2308481" y="887398"/>
                  <a:pt x="2309352" y="888952"/>
                  <a:pt x="2309352" y="890320"/>
                </a:cubicBezTo>
                <a:cubicBezTo>
                  <a:pt x="2309352" y="891688"/>
                  <a:pt x="2309476" y="891688"/>
                  <a:pt x="2308792" y="892745"/>
                </a:cubicBezTo>
                <a:cubicBezTo>
                  <a:pt x="2308108" y="893802"/>
                  <a:pt x="2307425" y="894486"/>
                  <a:pt x="2308108" y="894797"/>
                </a:cubicBezTo>
                <a:cubicBezTo>
                  <a:pt x="2308792" y="895170"/>
                  <a:pt x="2309849" y="893056"/>
                  <a:pt x="2310222" y="895170"/>
                </a:cubicBezTo>
                <a:cubicBezTo>
                  <a:pt x="2310533" y="897222"/>
                  <a:pt x="2310906" y="897222"/>
                  <a:pt x="2310222" y="898776"/>
                </a:cubicBezTo>
                <a:moveTo>
                  <a:pt x="2309787" y="792639"/>
                </a:moveTo>
                <a:cubicBezTo>
                  <a:pt x="2310098" y="794567"/>
                  <a:pt x="2309973" y="799106"/>
                  <a:pt x="2307548" y="799976"/>
                </a:cubicBezTo>
                <a:lnTo>
                  <a:pt x="2307238" y="799976"/>
                </a:lnTo>
                <a:cubicBezTo>
                  <a:pt x="2307362" y="799106"/>
                  <a:pt x="2307548" y="798111"/>
                  <a:pt x="2307735" y="797178"/>
                </a:cubicBezTo>
                <a:cubicBezTo>
                  <a:pt x="2308046" y="795811"/>
                  <a:pt x="2308357" y="794443"/>
                  <a:pt x="2308294" y="792950"/>
                </a:cubicBezTo>
                <a:cubicBezTo>
                  <a:pt x="2308294" y="792639"/>
                  <a:pt x="2308046" y="792453"/>
                  <a:pt x="2307797" y="792453"/>
                </a:cubicBezTo>
                <a:cubicBezTo>
                  <a:pt x="2307486" y="792453"/>
                  <a:pt x="2307300" y="792702"/>
                  <a:pt x="2307300" y="792950"/>
                </a:cubicBezTo>
                <a:cubicBezTo>
                  <a:pt x="2307300" y="794318"/>
                  <a:pt x="2307051" y="795562"/>
                  <a:pt x="2306740" y="796930"/>
                </a:cubicBezTo>
                <a:cubicBezTo>
                  <a:pt x="2306554" y="797738"/>
                  <a:pt x="2306367" y="798609"/>
                  <a:pt x="2306305" y="799417"/>
                </a:cubicBezTo>
                <a:cubicBezTo>
                  <a:pt x="2304688" y="800474"/>
                  <a:pt x="2306118" y="801966"/>
                  <a:pt x="2305310" y="804391"/>
                </a:cubicBezTo>
                <a:cubicBezTo>
                  <a:pt x="2306305" y="804453"/>
                  <a:pt x="2306616" y="803831"/>
                  <a:pt x="2306430" y="802650"/>
                </a:cubicBezTo>
                <a:cubicBezTo>
                  <a:pt x="2308606" y="805759"/>
                  <a:pt x="2302015" y="806692"/>
                  <a:pt x="2304751" y="810547"/>
                </a:cubicBezTo>
                <a:cubicBezTo>
                  <a:pt x="2305000" y="811479"/>
                  <a:pt x="2305497" y="810422"/>
                  <a:pt x="2306430" y="810547"/>
                </a:cubicBezTo>
                <a:cubicBezTo>
                  <a:pt x="2307051" y="815023"/>
                  <a:pt x="2304751" y="816702"/>
                  <a:pt x="2303072" y="818878"/>
                </a:cubicBezTo>
                <a:cubicBezTo>
                  <a:pt x="2305932" y="819376"/>
                  <a:pt x="2302201" y="822733"/>
                  <a:pt x="2301953" y="825096"/>
                </a:cubicBezTo>
                <a:cubicBezTo>
                  <a:pt x="2301953" y="825656"/>
                  <a:pt x="2302699" y="825531"/>
                  <a:pt x="2302512" y="824537"/>
                </a:cubicBezTo>
                <a:cubicBezTo>
                  <a:pt x="2305746" y="828951"/>
                  <a:pt x="2300771" y="831811"/>
                  <a:pt x="2301393" y="837905"/>
                </a:cubicBezTo>
                <a:cubicBezTo>
                  <a:pt x="2298720" y="837967"/>
                  <a:pt x="2297103" y="842133"/>
                  <a:pt x="2296357" y="845801"/>
                </a:cubicBezTo>
                <a:cubicBezTo>
                  <a:pt x="2295424" y="845739"/>
                  <a:pt x="2296046" y="844247"/>
                  <a:pt x="2295237" y="844060"/>
                </a:cubicBezTo>
                <a:cubicBezTo>
                  <a:pt x="2297227" y="838962"/>
                  <a:pt x="2297165" y="829635"/>
                  <a:pt x="2299155" y="822858"/>
                </a:cubicBezTo>
                <a:lnTo>
                  <a:pt x="2298906" y="822858"/>
                </a:lnTo>
                <a:cubicBezTo>
                  <a:pt x="2299776" y="820246"/>
                  <a:pt x="2299963" y="817448"/>
                  <a:pt x="2299963" y="815521"/>
                </a:cubicBezTo>
                <a:lnTo>
                  <a:pt x="2300274" y="815645"/>
                </a:lnTo>
                <a:cubicBezTo>
                  <a:pt x="2301145" y="813034"/>
                  <a:pt x="2303383" y="808930"/>
                  <a:pt x="2302512" y="806256"/>
                </a:cubicBezTo>
                <a:cubicBezTo>
                  <a:pt x="2302575" y="806132"/>
                  <a:pt x="2302637" y="806070"/>
                  <a:pt x="2302637" y="805946"/>
                </a:cubicBezTo>
                <a:cubicBezTo>
                  <a:pt x="2302637" y="805448"/>
                  <a:pt x="2302823" y="804889"/>
                  <a:pt x="2303072" y="804329"/>
                </a:cubicBezTo>
                <a:cubicBezTo>
                  <a:pt x="2303383" y="803583"/>
                  <a:pt x="2303631" y="802712"/>
                  <a:pt x="2303507" y="801717"/>
                </a:cubicBezTo>
                <a:lnTo>
                  <a:pt x="2303631" y="801717"/>
                </a:lnTo>
                <a:cubicBezTo>
                  <a:pt x="2305124" y="797489"/>
                  <a:pt x="2305746" y="792329"/>
                  <a:pt x="2306989" y="787790"/>
                </a:cubicBezTo>
                <a:lnTo>
                  <a:pt x="2306927" y="787790"/>
                </a:lnTo>
                <a:cubicBezTo>
                  <a:pt x="2307051" y="787354"/>
                  <a:pt x="2307113" y="786857"/>
                  <a:pt x="2307113" y="786484"/>
                </a:cubicBezTo>
                <a:cubicBezTo>
                  <a:pt x="2307113" y="785924"/>
                  <a:pt x="2307113" y="785489"/>
                  <a:pt x="2307300" y="785116"/>
                </a:cubicBezTo>
                <a:cubicBezTo>
                  <a:pt x="2307486" y="784805"/>
                  <a:pt x="2307300" y="784370"/>
                  <a:pt x="2307051" y="784246"/>
                </a:cubicBezTo>
                <a:cubicBezTo>
                  <a:pt x="2306740" y="784059"/>
                  <a:pt x="2306305" y="784246"/>
                  <a:pt x="2306181" y="784494"/>
                </a:cubicBezTo>
                <a:cubicBezTo>
                  <a:pt x="2305808" y="785178"/>
                  <a:pt x="2305808" y="785862"/>
                  <a:pt x="2305808" y="786484"/>
                </a:cubicBezTo>
                <a:cubicBezTo>
                  <a:pt x="2305808" y="786795"/>
                  <a:pt x="2305808" y="787106"/>
                  <a:pt x="2305746" y="787354"/>
                </a:cubicBezTo>
                <a:cubicBezTo>
                  <a:pt x="2305186" y="787479"/>
                  <a:pt x="2305124" y="787976"/>
                  <a:pt x="2304253" y="787790"/>
                </a:cubicBezTo>
                <a:cubicBezTo>
                  <a:pt x="2305559" y="784246"/>
                  <a:pt x="2304751" y="781696"/>
                  <a:pt x="2305932" y="777717"/>
                </a:cubicBezTo>
                <a:lnTo>
                  <a:pt x="2305683" y="777717"/>
                </a:lnTo>
                <a:cubicBezTo>
                  <a:pt x="2306367" y="776909"/>
                  <a:pt x="2306616" y="775852"/>
                  <a:pt x="2306305" y="774857"/>
                </a:cubicBezTo>
                <a:lnTo>
                  <a:pt x="2306492" y="774857"/>
                </a:lnTo>
                <a:cubicBezTo>
                  <a:pt x="2306492" y="773613"/>
                  <a:pt x="2307425" y="773302"/>
                  <a:pt x="2307051" y="771561"/>
                </a:cubicBezTo>
                <a:lnTo>
                  <a:pt x="2306864" y="771561"/>
                </a:lnTo>
                <a:cubicBezTo>
                  <a:pt x="2306864" y="771561"/>
                  <a:pt x="2306927" y="771437"/>
                  <a:pt x="2306989" y="771313"/>
                </a:cubicBezTo>
                <a:cubicBezTo>
                  <a:pt x="2307300" y="770567"/>
                  <a:pt x="2307673" y="769696"/>
                  <a:pt x="2307362" y="768763"/>
                </a:cubicBezTo>
                <a:lnTo>
                  <a:pt x="2307548" y="768763"/>
                </a:lnTo>
                <a:cubicBezTo>
                  <a:pt x="2309663" y="762297"/>
                  <a:pt x="2310719" y="754836"/>
                  <a:pt x="2312585" y="748183"/>
                </a:cubicBezTo>
                <a:cubicBezTo>
                  <a:pt x="2315507" y="747499"/>
                  <a:pt x="2315135" y="743644"/>
                  <a:pt x="2315943" y="740908"/>
                </a:cubicBezTo>
                <a:cubicBezTo>
                  <a:pt x="2316627" y="739043"/>
                  <a:pt x="2314139" y="740473"/>
                  <a:pt x="2314823" y="738607"/>
                </a:cubicBezTo>
                <a:cubicBezTo>
                  <a:pt x="2315507" y="738607"/>
                  <a:pt x="2315569" y="737923"/>
                  <a:pt x="2316502" y="738110"/>
                </a:cubicBezTo>
                <a:cubicBezTo>
                  <a:pt x="2318492" y="727726"/>
                  <a:pt x="2321600" y="718648"/>
                  <a:pt x="2323777" y="708451"/>
                </a:cubicBezTo>
                <a:cubicBezTo>
                  <a:pt x="2325332" y="707954"/>
                  <a:pt x="2326824" y="707456"/>
                  <a:pt x="2327134" y="705715"/>
                </a:cubicBezTo>
                <a:cubicBezTo>
                  <a:pt x="2327010" y="704845"/>
                  <a:pt x="2325767" y="705156"/>
                  <a:pt x="2324896" y="705094"/>
                </a:cubicBezTo>
                <a:cubicBezTo>
                  <a:pt x="2325332" y="701798"/>
                  <a:pt x="2326202" y="698938"/>
                  <a:pt x="2327134" y="696202"/>
                </a:cubicBezTo>
                <a:cubicBezTo>
                  <a:pt x="2329435" y="696824"/>
                  <a:pt x="2326699" y="698565"/>
                  <a:pt x="2327134" y="700617"/>
                </a:cubicBezTo>
                <a:lnTo>
                  <a:pt x="2327321" y="700617"/>
                </a:lnTo>
                <a:cubicBezTo>
                  <a:pt x="2327321" y="700617"/>
                  <a:pt x="2327134" y="701114"/>
                  <a:pt x="2327134" y="701425"/>
                </a:cubicBezTo>
                <a:cubicBezTo>
                  <a:pt x="2327134" y="701736"/>
                  <a:pt x="2327383" y="702047"/>
                  <a:pt x="2327694" y="702047"/>
                </a:cubicBezTo>
                <a:cubicBezTo>
                  <a:pt x="2327694" y="702047"/>
                  <a:pt x="2327694" y="702047"/>
                  <a:pt x="2327694" y="702047"/>
                </a:cubicBezTo>
                <a:cubicBezTo>
                  <a:pt x="2327943" y="702047"/>
                  <a:pt x="2328129" y="701860"/>
                  <a:pt x="2328192" y="701612"/>
                </a:cubicBezTo>
                <a:cubicBezTo>
                  <a:pt x="2327943" y="704721"/>
                  <a:pt x="2328316" y="709446"/>
                  <a:pt x="2327134" y="712928"/>
                </a:cubicBezTo>
                <a:cubicBezTo>
                  <a:pt x="2326762" y="713923"/>
                  <a:pt x="2325332" y="713861"/>
                  <a:pt x="2324896" y="714545"/>
                </a:cubicBezTo>
                <a:cubicBezTo>
                  <a:pt x="2324523" y="715166"/>
                  <a:pt x="2325704" y="717902"/>
                  <a:pt x="2323777" y="717902"/>
                </a:cubicBezTo>
                <a:cubicBezTo>
                  <a:pt x="2323777" y="718648"/>
                  <a:pt x="2324772" y="718462"/>
                  <a:pt x="2324896" y="719021"/>
                </a:cubicBezTo>
                <a:cubicBezTo>
                  <a:pt x="2323777" y="721757"/>
                  <a:pt x="2324461" y="724431"/>
                  <a:pt x="2323777" y="726918"/>
                </a:cubicBezTo>
                <a:cubicBezTo>
                  <a:pt x="2323715" y="727104"/>
                  <a:pt x="2322098" y="728037"/>
                  <a:pt x="2322098" y="728037"/>
                </a:cubicBezTo>
                <a:cubicBezTo>
                  <a:pt x="2321849" y="729032"/>
                  <a:pt x="2322720" y="729281"/>
                  <a:pt x="2322658" y="730276"/>
                </a:cubicBezTo>
                <a:cubicBezTo>
                  <a:pt x="2322409" y="732825"/>
                  <a:pt x="2319984" y="734131"/>
                  <a:pt x="2319860" y="736929"/>
                </a:cubicBezTo>
                <a:cubicBezTo>
                  <a:pt x="2319860" y="737550"/>
                  <a:pt x="2320606" y="737426"/>
                  <a:pt x="2320419" y="736369"/>
                </a:cubicBezTo>
                <a:cubicBezTo>
                  <a:pt x="2323155" y="737737"/>
                  <a:pt x="2319052" y="739727"/>
                  <a:pt x="2318741" y="741467"/>
                </a:cubicBezTo>
                <a:cubicBezTo>
                  <a:pt x="2321041" y="743955"/>
                  <a:pt x="2315694" y="748245"/>
                  <a:pt x="2318181" y="752597"/>
                </a:cubicBezTo>
                <a:cubicBezTo>
                  <a:pt x="2317186" y="752784"/>
                  <a:pt x="2315507" y="752100"/>
                  <a:pt x="2315943" y="753592"/>
                </a:cubicBezTo>
                <a:cubicBezTo>
                  <a:pt x="2315197" y="754711"/>
                  <a:pt x="2315010" y="755768"/>
                  <a:pt x="2315383" y="756701"/>
                </a:cubicBezTo>
                <a:cubicBezTo>
                  <a:pt x="2315383" y="756763"/>
                  <a:pt x="2315507" y="756825"/>
                  <a:pt x="2315569" y="756887"/>
                </a:cubicBezTo>
                <a:cubicBezTo>
                  <a:pt x="2315445" y="757385"/>
                  <a:pt x="2315507" y="757945"/>
                  <a:pt x="2315694" y="758318"/>
                </a:cubicBezTo>
                <a:cubicBezTo>
                  <a:pt x="2315756" y="758442"/>
                  <a:pt x="2315881" y="758504"/>
                  <a:pt x="2316005" y="758504"/>
                </a:cubicBezTo>
                <a:cubicBezTo>
                  <a:pt x="2316005" y="758504"/>
                  <a:pt x="2316129" y="758504"/>
                  <a:pt x="2316191" y="758504"/>
                </a:cubicBezTo>
                <a:cubicBezTo>
                  <a:pt x="2316378" y="758442"/>
                  <a:pt x="2316440" y="758193"/>
                  <a:pt x="2316316" y="758007"/>
                </a:cubicBezTo>
                <a:cubicBezTo>
                  <a:pt x="2316129" y="757696"/>
                  <a:pt x="2316129" y="757385"/>
                  <a:pt x="2316191" y="757074"/>
                </a:cubicBezTo>
                <a:lnTo>
                  <a:pt x="2316191" y="757074"/>
                </a:lnTo>
                <a:cubicBezTo>
                  <a:pt x="2316191" y="757074"/>
                  <a:pt x="2316191" y="757074"/>
                  <a:pt x="2316253" y="757074"/>
                </a:cubicBezTo>
                <a:cubicBezTo>
                  <a:pt x="2316378" y="757074"/>
                  <a:pt x="2316502" y="757198"/>
                  <a:pt x="2316627" y="757261"/>
                </a:cubicBezTo>
                <a:cubicBezTo>
                  <a:pt x="2317373" y="758255"/>
                  <a:pt x="2316937" y="760432"/>
                  <a:pt x="2317062" y="762173"/>
                </a:cubicBezTo>
                <a:cubicBezTo>
                  <a:pt x="2313082" y="766338"/>
                  <a:pt x="2311031" y="772805"/>
                  <a:pt x="2309787" y="779458"/>
                </a:cubicBezTo>
                <a:cubicBezTo>
                  <a:pt x="2309352" y="781821"/>
                  <a:pt x="2310285" y="784681"/>
                  <a:pt x="2308668" y="786733"/>
                </a:cubicBezTo>
                <a:lnTo>
                  <a:pt x="2308855" y="786733"/>
                </a:lnTo>
                <a:cubicBezTo>
                  <a:pt x="2308855" y="786733"/>
                  <a:pt x="2308668" y="787106"/>
                  <a:pt x="2308606" y="787230"/>
                </a:cubicBezTo>
                <a:cubicBezTo>
                  <a:pt x="2308233" y="787852"/>
                  <a:pt x="2307922" y="788349"/>
                  <a:pt x="2308046" y="789282"/>
                </a:cubicBezTo>
                <a:cubicBezTo>
                  <a:pt x="2308046" y="789593"/>
                  <a:pt x="2308357" y="789842"/>
                  <a:pt x="2308668" y="789842"/>
                </a:cubicBezTo>
                <a:lnTo>
                  <a:pt x="2308730" y="789842"/>
                </a:lnTo>
                <a:cubicBezTo>
                  <a:pt x="2309103" y="789842"/>
                  <a:pt x="2309352" y="789468"/>
                  <a:pt x="2309289" y="789158"/>
                </a:cubicBezTo>
                <a:cubicBezTo>
                  <a:pt x="2309289" y="788660"/>
                  <a:pt x="2309289" y="788474"/>
                  <a:pt x="2309663" y="787914"/>
                </a:cubicBezTo>
                <a:cubicBezTo>
                  <a:pt x="2309663" y="787914"/>
                  <a:pt x="2309663" y="787790"/>
                  <a:pt x="2309725" y="787790"/>
                </a:cubicBezTo>
                <a:lnTo>
                  <a:pt x="2309725" y="787790"/>
                </a:lnTo>
                <a:cubicBezTo>
                  <a:pt x="2309725" y="787790"/>
                  <a:pt x="2310844" y="787790"/>
                  <a:pt x="2310844" y="787790"/>
                </a:cubicBezTo>
                <a:cubicBezTo>
                  <a:pt x="2310844" y="789842"/>
                  <a:pt x="2311155" y="792266"/>
                  <a:pt x="2309725" y="792826"/>
                </a:cubicBezTo>
                <a:moveTo>
                  <a:pt x="2322596" y="767520"/>
                </a:moveTo>
                <a:cubicBezTo>
                  <a:pt x="2322098" y="766028"/>
                  <a:pt x="2321228" y="764784"/>
                  <a:pt x="2320917" y="763043"/>
                </a:cubicBezTo>
                <a:cubicBezTo>
                  <a:pt x="2321912" y="762981"/>
                  <a:pt x="2322098" y="763789"/>
                  <a:pt x="2323155" y="763603"/>
                </a:cubicBezTo>
                <a:cubicBezTo>
                  <a:pt x="2323466" y="762173"/>
                  <a:pt x="2322907" y="761613"/>
                  <a:pt x="2321476" y="761986"/>
                </a:cubicBezTo>
                <a:cubicBezTo>
                  <a:pt x="2321352" y="759934"/>
                  <a:pt x="2322284" y="759002"/>
                  <a:pt x="2324274" y="759188"/>
                </a:cubicBezTo>
                <a:cubicBezTo>
                  <a:pt x="2323963" y="763478"/>
                  <a:pt x="2323591" y="764411"/>
                  <a:pt x="2322596" y="767520"/>
                </a:cubicBezTo>
                <a:moveTo>
                  <a:pt x="2322036" y="771437"/>
                </a:moveTo>
                <a:cubicBezTo>
                  <a:pt x="2320730" y="771313"/>
                  <a:pt x="2321725" y="769012"/>
                  <a:pt x="2322036" y="768701"/>
                </a:cubicBezTo>
                <a:cubicBezTo>
                  <a:pt x="2323342" y="768826"/>
                  <a:pt x="2322347" y="771126"/>
                  <a:pt x="2322036" y="771437"/>
                </a:cubicBezTo>
                <a:moveTo>
                  <a:pt x="2315383" y="799355"/>
                </a:moveTo>
                <a:cubicBezTo>
                  <a:pt x="2316067" y="792888"/>
                  <a:pt x="2316875" y="789033"/>
                  <a:pt x="2318741" y="783251"/>
                </a:cubicBezTo>
                <a:cubicBezTo>
                  <a:pt x="2321290" y="784992"/>
                  <a:pt x="2318678" y="789904"/>
                  <a:pt x="2317621" y="791582"/>
                </a:cubicBezTo>
                <a:cubicBezTo>
                  <a:pt x="2316999" y="795189"/>
                  <a:pt x="2320046" y="799541"/>
                  <a:pt x="2315383" y="799417"/>
                </a:cubicBezTo>
                <a:moveTo>
                  <a:pt x="2316627" y="821987"/>
                </a:moveTo>
                <a:cubicBezTo>
                  <a:pt x="2315881" y="823417"/>
                  <a:pt x="2315756" y="822982"/>
                  <a:pt x="2315632" y="824163"/>
                </a:cubicBezTo>
                <a:cubicBezTo>
                  <a:pt x="2315507" y="825345"/>
                  <a:pt x="2315135" y="826899"/>
                  <a:pt x="2315135" y="826899"/>
                </a:cubicBezTo>
                <a:cubicBezTo>
                  <a:pt x="2315135" y="826899"/>
                  <a:pt x="2314202" y="824288"/>
                  <a:pt x="2314574" y="822982"/>
                </a:cubicBezTo>
                <a:cubicBezTo>
                  <a:pt x="2314948" y="821739"/>
                  <a:pt x="2315507" y="819376"/>
                  <a:pt x="2315507" y="819376"/>
                </a:cubicBezTo>
                <a:lnTo>
                  <a:pt x="2316937" y="817697"/>
                </a:lnTo>
                <a:cubicBezTo>
                  <a:pt x="2316937" y="819376"/>
                  <a:pt x="2317435" y="820557"/>
                  <a:pt x="2316627" y="821987"/>
                </a:cubicBezTo>
                <a:moveTo>
                  <a:pt x="2316999" y="754089"/>
                </a:moveTo>
                <a:lnTo>
                  <a:pt x="2316999" y="754089"/>
                </a:lnTo>
                <a:cubicBezTo>
                  <a:pt x="2318367" y="754276"/>
                  <a:pt x="2317186" y="756079"/>
                  <a:pt x="2316999" y="756390"/>
                </a:cubicBezTo>
                <a:lnTo>
                  <a:pt x="2316999" y="756577"/>
                </a:lnTo>
                <a:cubicBezTo>
                  <a:pt x="2316999" y="756577"/>
                  <a:pt x="2316627" y="756390"/>
                  <a:pt x="2316440" y="756328"/>
                </a:cubicBezTo>
                <a:cubicBezTo>
                  <a:pt x="2316440" y="756328"/>
                  <a:pt x="2316440" y="756266"/>
                  <a:pt x="2316440" y="756204"/>
                </a:cubicBezTo>
                <a:cubicBezTo>
                  <a:pt x="2316191" y="755582"/>
                  <a:pt x="2316440" y="754898"/>
                  <a:pt x="2316937" y="754089"/>
                </a:cubicBezTo>
                <a:moveTo>
                  <a:pt x="2319300" y="804453"/>
                </a:moveTo>
                <a:cubicBezTo>
                  <a:pt x="2320482" y="805262"/>
                  <a:pt x="2320046" y="809241"/>
                  <a:pt x="2318181" y="808868"/>
                </a:cubicBezTo>
                <a:cubicBezTo>
                  <a:pt x="2319238" y="808060"/>
                  <a:pt x="2318243" y="805262"/>
                  <a:pt x="2319300" y="804453"/>
                </a:cubicBezTo>
                <a:moveTo>
                  <a:pt x="2320357" y="798795"/>
                </a:moveTo>
                <a:cubicBezTo>
                  <a:pt x="2321849" y="799479"/>
                  <a:pt x="2320357" y="801717"/>
                  <a:pt x="2320357" y="802712"/>
                </a:cubicBezTo>
                <a:cubicBezTo>
                  <a:pt x="2318865" y="802090"/>
                  <a:pt x="2320357" y="799852"/>
                  <a:pt x="2320357" y="798795"/>
                </a:cubicBezTo>
                <a:moveTo>
                  <a:pt x="2320295" y="777406"/>
                </a:moveTo>
                <a:cubicBezTo>
                  <a:pt x="2320295" y="777406"/>
                  <a:pt x="2320295" y="777220"/>
                  <a:pt x="2320357" y="777033"/>
                </a:cubicBezTo>
                <a:cubicBezTo>
                  <a:pt x="2320295" y="775665"/>
                  <a:pt x="2320295" y="774359"/>
                  <a:pt x="2320917" y="773675"/>
                </a:cubicBezTo>
                <a:cubicBezTo>
                  <a:pt x="2322098" y="772307"/>
                  <a:pt x="2320606" y="776846"/>
                  <a:pt x="2320295" y="777406"/>
                </a:cubicBezTo>
                <a:moveTo>
                  <a:pt x="2313144" y="807811"/>
                </a:moveTo>
                <a:cubicBezTo>
                  <a:pt x="2315569" y="807997"/>
                  <a:pt x="2312523" y="811044"/>
                  <a:pt x="2313144" y="807811"/>
                </a:cubicBezTo>
                <a:moveTo>
                  <a:pt x="2317062" y="854071"/>
                </a:moveTo>
                <a:cubicBezTo>
                  <a:pt x="2317621" y="855314"/>
                  <a:pt x="2315881" y="856993"/>
                  <a:pt x="2315881" y="856993"/>
                </a:cubicBezTo>
                <a:cubicBezTo>
                  <a:pt x="2315881" y="856993"/>
                  <a:pt x="2315197" y="858423"/>
                  <a:pt x="2313456" y="859978"/>
                </a:cubicBezTo>
                <a:cubicBezTo>
                  <a:pt x="2311777" y="861532"/>
                  <a:pt x="2313456" y="859978"/>
                  <a:pt x="2313269" y="857864"/>
                </a:cubicBezTo>
                <a:cubicBezTo>
                  <a:pt x="2313144" y="855812"/>
                  <a:pt x="2314015" y="851708"/>
                  <a:pt x="2314326" y="849967"/>
                </a:cubicBezTo>
                <a:lnTo>
                  <a:pt x="2316067" y="850651"/>
                </a:lnTo>
                <a:lnTo>
                  <a:pt x="2318306" y="850464"/>
                </a:lnTo>
                <a:cubicBezTo>
                  <a:pt x="2318306" y="850464"/>
                  <a:pt x="2317745" y="851832"/>
                  <a:pt x="2316564" y="852889"/>
                </a:cubicBezTo>
                <a:cubicBezTo>
                  <a:pt x="2315383" y="853946"/>
                  <a:pt x="2316564" y="852889"/>
                  <a:pt x="2317062" y="854071"/>
                </a:cubicBezTo>
                <a:moveTo>
                  <a:pt x="2321103" y="835542"/>
                </a:moveTo>
                <a:cubicBezTo>
                  <a:pt x="2320606" y="835293"/>
                  <a:pt x="2319424" y="833490"/>
                  <a:pt x="2319424" y="833490"/>
                </a:cubicBezTo>
                <a:cubicBezTo>
                  <a:pt x="2319424" y="833490"/>
                  <a:pt x="2318803" y="833987"/>
                  <a:pt x="2318678" y="835045"/>
                </a:cubicBezTo>
                <a:cubicBezTo>
                  <a:pt x="2318554" y="836039"/>
                  <a:pt x="2317745" y="837842"/>
                  <a:pt x="2317745" y="837842"/>
                </a:cubicBezTo>
                <a:lnTo>
                  <a:pt x="2318803" y="839957"/>
                </a:lnTo>
                <a:cubicBezTo>
                  <a:pt x="2318803" y="839957"/>
                  <a:pt x="2318927" y="842008"/>
                  <a:pt x="2318119" y="841635"/>
                </a:cubicBezTo>
                <a:cubicBezTo>
                  <a:pt x="2317373" y="841262"/>
                  <a:pt x="2316564" y="839957"/>
                  <a:pt x="2315943" y="840827"/>
                </a:cubicBezTo>
                <a:cubicBezTo>
                  <a:pt x="2315320" y="841760"/>
                  <a:pt x="2314637" y="842941"/>
                  <a:pt x="2314264" y="843563"/>
                </a:cubicBezTo>
                <a:cubicBezTo>
                  <a:pt x="2313891" y="844185"/>
                  <a:pt x="2313518" y="844309"/>
                  <a:pt x="2312958" y="844993"/>
                </a:cubicBezTo>
                <a:cubicBezTo>
                  <a:pt x="2312461" y="845615"/>
                  <a:pt x="2310657" y="847667"/>
                  <a:pt x="2311528" y="845366"/>
                </a:cubicBezTo>
                <a:cubicBezTo>
                  <a:pt x="2312461" y="843065"/>
                  <a:pt x="2313331" y="840205"/>
                  <a:pt x="2313082" y="840143"/>
                </a:cubicBezTo>
                <a:cubicBezTo>
                  <a:pt x="2313082" y="838775"/>
                  <a:pt x="2314326" y="836661"/>
                  <a:pt x="2314015" y="835418"/>
                </a:cubicBezTo>
                <a:cubicBezTo>
                  <a:pt x="2313766" y="836039"/>
                  <a:pt x="2313331" y="837532"/>
                  <a:pt x="2313082" y="838402"/>
                </a:cubicBezTo>
                <a:cubicBezTo>
                  <a:pt x="2312896" y="839210"/>
                  <a:pt x="2312834" y="839708"/>
                  <a:pt x="2312958" y="839957"/>
                </a:cubicBezTo>
                <a:cubicBezTo>
                  <a:pt x="2311839" y="838775"/>
                  <a:pt x="2312772" y="835728"/>
                  <a:pt x="2313082" y="834547"/>
                </a:cubicBezTo>
                <a:cubicBezTo>
                  <a:pt x="2313642" y="834671"/>
                  <a:pt x="2313953" y="834982"/>
                  <a:pt x="2314015" y="835418"/>
                </a:cubicBezTo>
                <a:cubicBezTo>
                  <a:pt x="2314015" y="835169"/>
                  <a:pt x="2314139" y="835045"/>
                  <a:pt x="2314139" y="835045"/>
                </a:cubicBezTo>
                <a:cubicBezTo>
                  <a:pt x="2314139" y="835045"/>
                  <a:pt x="2314264" y="838899"/>
                  <a:pt x="2314761" y="839024"/>
                </a:cubicBezTo>
                <a:cubicBezTo>
                  <a:pt x="2315320" y="839148"/>
                  <a:pt x="2315943" y="838402"/>
                  <a:pt x="2316191" y="837718"/>
                </a:cubicBezTo>
                <a:cubicBezTo>
                  <a:pt x="2316440" y="837096"/>
                  <a:pt x="2316751" y="835045"/>
                  <a:pt x="2316875" y="834671"/>
                </a:cubicBezTo>
                <a:cubicBezTo>
                  <a:pt x="2316999" y="834236"/>
                  <a:pt x="2317497" y="832557"/>
                  <a:pt x="2317621" y="832060"/>
                </a:cubicBezTo>
                <a:cubicBezTo>
                  <a:pt x="2317745" y="831563"/>
                  <a:pt x="2318243" y="829324"/>
                  <a:pt x="2318678" y="830257"/>
                </a:cubicBezTo>
                <a:cubicBezTo>
                  <a:pt x="2319052" y="831127"/>
                  <a:pt x="2319300" y="832184"/>
                  <a:pt x="2319798" y="832184"/>
                </a:cubicBezTo>
                <a:cubicBezTo>
                  <a:pt x="2320357" y="832184"/>
                  <a:pt x="2321663" y="835791"/>
                  <a:pt x="2321103" y="835542"/>
                </a:cubicBezTo>
                <a:moveTo>
                  <a:pt x="2322284" y="816702"/>
                </a:moveTo>
                <a:cubicBezTo>
                  <a:pt x="2322658" y="817448"/>
                  <a:pt x="2323030" y="818070"/>
                  <a:pt x="2323155" y="818754"/>
                </a:cubicBezTo>
                <a:cubicBezTo>
                  <a:pt x="2323342" y="819376"/>
                  <a:pt x="2322907" y="820930"/>
                  <a:pt x="2322533" y="821055"/>
                </a:cubicBezTo>
                <a:cubicBezTo>
                  <a:pt x="2322161" y="821179"/>
                  <a:pt x="2321787" y="819003"/>
                  <a:pt x="2321476" y="820308"/>
                </a:cubicBezTo>
                <a:cubicBezTo>
                  <a:pt x="2321228" y="821614"/>
                  <a:pt x="2320854" y="822982"/>
                  <a:pt x="2320730" y="823790"/>
                </a:cubicBezTo>
                <a:cubicBezTo>
                  <a:pt x="2320606" y="824537"/>
                  <a:pt x="2320108" y="825469"/>
                  <a:pt x="2319984" y="825842"/>
                </a:cubicBezTo>
                <a:cubicBezTo>
                  <a:pt x="2319798" y="826215"/>
                  <a:pt x="2318803" y="828454"/>
                  <a:pt x="2319424" y="824412"/>
                </a:cubicBezTo>
                <a:cubicBezTo>
                  <a:pt x="2320108" y="820433"/>
                  <a:pt x="2319984" y="820308"/>
                  <a:pt x="2320357" y="818754"/>
                </a:cubicBezTo>
                <a:cubicBezTo>
                  <a:pt x="2320730" y="817200"/>
                  <a:pt x="2320606" y="815396"/>
                  <a:pt x="2321103" y="814588"/>
                </a:cubicBezTo>
                <a:cubicBezTo>
                  <a:pt x="2321663" y="813842"/>
                  <a:pt x="2323155" y="812909"/>
                  <a:pt x="2323591" y="813718"/>
                </a:cubicBezTo>
                <a:cubicBezTo>
                  <a:pt x="2324025" y="814650"/>
                  <a:pt x="2321912" y="815894"/>
                  <a:pt x="2322284" y="816702"/>
                </a:cubicBezTo>
                <a:moveTo>
                  <a:pt x="2326575" y="805262"/>
                </a:moveTo>
                <a:cubicBezTo>
                  <a:pt x="2325767" y="806008"/>
                  <a:pt x="2325518" y="805759"/>
                  <a:pt x="2325518" y="807065"/>
                </a:cubicBezTo>
                <a:cubicBezTo>
                  <a:pt x="2325518" y="808370"/>
                  <a:pt x="2325518" y="808992"/>
                  <a:pt x="2325145" y="809738"/>
                </a:cubicBezTo>
                <a:cubicBezTo>
                  <a:pt x="2324709" y="810547"/>
                  <a:pt x="2324212" y="811293"/>
                  <a:pt x="2324212" y="811293"/>
                </a:cubicBezTo>
                <a:cubicBezTo>
                  <a:pt x="2324212" y="811293"/>
                  <a:pt x="2323715" y="811977"/>
                  <a:pt x="2323715" y="810174"/>
                </a:cubicBezTo>
                <a:cubicBezTo>
                  <a:pt x="2323715" y="808370"/>
                  <a:pt x="2323155" y="808184"/>
                  <a:pt x="2323963" y="806381"/>
                </a:cubicBezTo>
                <a:cubicBezTo>
                  <a:pt x="2324709" y="804578"/>
                  <a:pt x="2324585" y="804080"/>
                  <a:pt x="2325145" y="803272"/>
                </a:cubicBezTo>
                <a:cubicBezTo>
                  <a:pt x="2325642" y="802526"/>
                  <a:pt x="2325642" y="802028"/>
                  <a:pt x="2326139" y="801780"/>
                </a:cubicBezTo>
                <a:cubicBezTo>
                  <a:pt x="2326699" y="801469"/>
                  <a:pt x="2327818" y="802526"/>
                  <a:pt x="2327818" y="802526"/>
                </a:cubicBezTo>
                <a:cubicBezTo>
                  <a:pt x="2327818" y="803023"/>
                  <a:pt x="2327321" y="804453"/>
                  <a:pt x="2326575" y="805262"/>
                </a:cubicBezTo>
                <a:moveTo>
                  <a:pt x="2327072" y="784867"/>
                </a:moveTo>
                <a:lnTo>
                  <a:pt x="2327632" y="784681"/>
                </a:lnTo>
                <a:cubicBezTo>
                  <a:pt x="2327632" y="784681"/>
                  <a:pt x="2327943" y="784805"/>
                  <a:pt x="2328192" y="784805"/>
                </a:cubicBezTo>
                <a:cubicBezTo>
                  <a:pt x="2328378" y="786297"/>
                  <a:pt x="2328005" y="787230"/>
                  <a:pt x="2327072" y="784805"/>
                </a:cubicBezTo>
                <a:moveTo>
                  <a:pt x="2329871" y="789344"/>
                </a:moveTo>
                <a:cubicBezTo>
                  <a:pt x="2330119" y="788598"/>
                  <a:pt x="2330617" y="788163"/>
                  <a:pt x="2331549" y="788163"/>
                </a:cubicBezTo>
                <a:cubicBezTo>
                  <a:pt x="2331301" y="788909"/>
                  <a:pt x="2330865" y="789344"/>
                  <a:pt x="2329871" y="789344"/>
                </a:cubicBezTo>
                <a:moveTo>
                  <a:pt x="2330989" y="769261"/>
                </a:moveTo>
                <a:lnTo>
                  <a:pt x="2330803" y="769261"/>
                </a:lnTo>
                <a:cubicBezTo>
                  <a:pt x="2330989" y="768639"/>
                  <a:pt x="2331052" y="767893"/>
                  <a:pt x="2330989" y="767209"/>
                </a:cubicBezTo>
                <a:lnTo>
                  <a:pt x="2330989" y="766960"/>
                </a:lnTo>
                <a:cubicBezTo>
                  <a:pt x="2333042" y="766649"/>
                  <a:pt x="2331611" y="769074"/>
                  <a:pt x="2330989" y="769261"/>
                </a:cubicBezTo>
                <a:moveTo>
                  <a:pt x="2332668" y="763603"/>
                </a:moveTo>
                <a:cubicBezTo>
                  <a:pt x="2332668" y="764349"/>
                  <a:pt x="2332482" y="764908"/>
                  <a:pt x="2331611" y="764722"/>
                </a:cubicBezTo>
                <a:cubicBezTo>
                  <a:pt x="2331611" y="764411"/>
                  <a:pt x="2331611" y="764100"/>
                  <a:pt x="2331673" y="763851"/>
                </a:cubicBezTo>
                <a:cubicBezTo>
                  <a:pt x="2331798" y="763540"/>
                  <a:pt x="2331984" y="763292"/>
                  <a:pt x="2332233" y="763043"/>
                </a:cubicBezTo>
                <a:lnTo>
                  <a:pt x="2332606" y="763043"/>
                </a:lnTo>
                <a:cubicBezTo>
                  <a:pt x="2332606" y="763043"/>
                  <a:pt x="2332730" y="763416"/>
                  <a:pt x="2332730" y="763603"/>
                </a:cubicBezTo>
                <a:lnTo>
                  <a:pt x="2332730" y="763603"/>
                </a:lnTo>
                <a:cubicBezTo>
                  <a:pt x="2332730" y="763603"/>
                  <a:pt x="2332668" y="763603"/>
                  <a:pt x="2332668" y="763603"/>
                </a:cubicBezTo>
                <a:close/>
                <a:moveTo>
                  <a:pt x="2334409" y="763043"/>
                </a:moveTo>
                <a:cubicBezTo>
                  <a:pt x="2334409" y="763043"/>
                  <a:pt x="2334347" y="762732"/>
                  <a:pt x="2334285" y="762546"/>
                </a:cubicBezTo>
                <a:lnTo>
                  <a:pt x="2334347" y="762546"/>
                </a:lnTo>
                <a:cubicBezTo>
                  <a:pt x="2334098" y="761178"/>
                  <a:pt x="2335342" y="761302"/>
                  <a:pt x="2334907" y="759748"/>
                </a:cubicBezTo>
                <a:cubicBezTo>
                  <a:pt x="2336710" y="759934"/>
                  <a:pt x="2336213" y="763354"/>
                  <a:pt x="2334409" y="763105"/>
                </a:cubicBezTo>
                <a:moveTo>
                  <a:pt x="2331549" y="762048"/>
                </a:moveTo>
                <a:lnTo>
                  <a:pt x="2331673" y="762048"/>
                </a:lnTo>
                <a:cubicBezTo>
                  <a:pt x="2331176" y="762421"/>
                  <a:pt x="2330741" y="762919"/>
                  <a:pt x="2330554" y="763540"/>
                </a:cubicBezTo>
                <a:cubicBezTo>
                  <a:pt x="2330368" y="764224"/>
                  <a:pt x="2330430" y="764908"/>
                  <a:pt x="2330617" y="765530"/>
                </a:cubicBezTo>
                <a:lnTo>
                  <a:pt x="2330368" y="765406"/>
                </a:lnTo>
                <a:cubicBezTo>
                  <a:pt x="2329622" y="765344"/>
                  <a:pt x="2329124" y="765655"/>
                  <a:pt x="2328689" y="765965"/>
                </a:cubicBezTo>
                <a:cubicBezTo>
                  <a:pt x="2328751" y="766587"/>
                  <a:pt x="2328875" y="767209"/>
                  <a:pt x="2329746" y="767022"/>
                </a:cubicBezTo>
                <a:cubicBezTo>
                  <a:pt x="2329746" y="767085"/>
                  <a:pt x="2329746" y="767209"/>
                  <a:pt x="2329746" y="767271"/>
                </a:cubicBezTo>
                <a:cubicBezTo>
                  <a:pt x="2329746" y="767831"/>
                  <a:pt x="2329746" y="768328"/>
                  <a:pt x="2329622" y="768763"/>
                </a:cubicBezTo>
                <a:cubicBezTo>
                  <a:pt x="2329187" y="768888"/>
                  <a:pt x="2328689" y="769323"/>
                  <a:pt x="2328689" y="769758"/>
                </a:cubicBezTo>
                <a:cubicBezTo>
                  <a:pt x="2328689" y="773986"/>
                  <a:pt x="2328316" y="778898"/>
                  <a:pt x="2326450" y="783189"/>
                </a:cubicBezTo>
                <a:lnTo>
                  <a:pt x="2326326" y="783189"/>
                </a:lnTo>
                <a:cubicBezTo>
                  <a:pt x="2326326" y="783189"/>
                  <a:pt x="2324212" y="783189"/>
                  <a:pt x="2324212" y="783189"/>
                </a:cubicBezTo>
                <a:cubicBezTo>
                  <a:pt x="2323777" y="786360"/>
                  <a:pt x="2324834" y="788163"/>
                  <a:pt x="2324772" y="790961"/>
                </a:cubicBezTo>
                <a:cubicBezTo>
                  <a:pt x="2321912" y="789158"/>
                  <a:pt x="2322720" y="795064"/>
                  <a:pt x="2321415" y="796619"/>
                </a:cubicBezTo>
                <a:cubicBezTo>
                  <a:pt x="2319052" y="792702"/>
                  <a:pt x="2323528" y="787044"/>
                  <a:pt x="2323653" y="782069"/>
                </a:cubicBezTo>
                <a:cubicBezTo>
                  <a:pt x="2325207" y="781945"/>
                  <a:pt x="2325518" y="781634"/>
                  <a:pt x="2325891" y="779334"/>
                </a:cubicBezTo>
                <a:cubicBezTo>
                  <a:pt x="2325767" y="778463"/>
                  <a:pt x="2324958" y="779209"/>
                  <a:pt x="2324772" y="779893"/>
                </a:cubicBezTo>
                <a:cubicBezTo>
                  <a:pt x="2325580" y="769074"/>
                  <a:pt x="2327321" y="754463"/>
                  <a:pt x="2332606" y="746317"/>
                </a:cubicBezTo>
                <a:cubicBezTo>
                  <a:pt x="2329808" y="747001"/>
                  <a:pt x="2331487" y="740970"/>
                  <a:pt x="2332979" y="739229"/>
                </a:cubicBezTo>
                <a:cubicBezTo>
                  <a:pt x="2332979" y="739602"/>
                  <a:pt x="2333104" y="739975"/>
                  <a:pt x="2333477" y="740100"/>
                </a:cubicBezTo>
                <a:cubicBezTo>
                  <a:pt x="2333539" y="740100"/>
                  <a:pt x="2333663" y="740100"/>
                  <a:pt x="2333726" y="740100"/>
                </a:cubicBezTo>
                <a:cubicBezTo>
                  <a:pt x="2334036" y="740100"/>
                  <a:pt x="2334347" y="739913"/>
                  <a:pt x="2334472" y="739540"/>
                </a:cubicBezTo>
                <a:cubicBezTo>
                  <a:pt x="2334596" y="739105"/>
                  <a:pt x="2334596" y="738732"/>
                  <a:pt x="2334596" y="738359"/>
                </a:cubicBezTo>
                <a:lnTo>
                  <a:pt x="2334844" y="738359"/>
                </a:lnTo>
                <a:cubicBezTo>
                  <a:pt x="2335839" y="734441"/>
                  <a:pt x="2336834" y="730338"/>
                  <a:pt x="2338202" y="726731"/>
                </a:cubicBezTo>
                <a:cubicBezTo>
                  <a:pt x="2338575" y="734006"/>
                  <a:pt x="2333911" y="740970"/>
                  <a:pt x="2334285" y="750110"/>
                </a:cubicBezTo>
                <a:lnTo>
                  <a:pt x="2334409" y="750110"/>
                </a:lnTo>
                <a:cubicBezTo>
                  <a:pt x="2334098" y="750421"/>
                  <a:pt x="2333788" y="750856"/>
                  <a:pt x="2333601" y="751416"/>
                </a:cubicBezTo>
                <a:cubicBezTo>
                  <a:pt x="2333539" y="751665"/>
                  <a:pt x="2333663" y="751851"/>
                  <a:pt x="2333911" y="751913"/>
                </a:cubicBezTo>
                <a:cubicBezTo>
                  <a:pt x="2333911" y="751913"/>
                  <a:pt x="2333974" y="751913"/>
                  <a:pt x="2334036" y="751913"/>
                </a:cubicBezTo>
                <a:cubicBezTo>
                  <a:pt x="2334223" y="751913"/>
                  <a:pt x="2334409" y="751789"/>
                  <a:pt x="2334472" y="751602"/>
                </a:cubicBezTo>
                <a:cubicBezTo>
                  <a:pt x="2334534" y="751291"/>
                  <a:pt x="2334720" y="751043"/>
                  <a:pt x="2334969" y="750732"/>
                </a:cubicBezTo>
                <a:cubicBezTo>
                  <a:pt x="2335777" y="752162"/>
                  <a:pt x="2334098" y="754898"/>
                  <a:pt x="2336026" y="756204"/>
                </a:cubicBezTo>
                <a:cubicBezTo>
                  <a:pt x="2332419" y="756950"/>
                  <a:pt x="2331363" y="756887"/>
                  <a:pt x="2331549" y="761862"/>
                </a:cubicBezTo>
                <a:moveTo>
                  <a:pt x="2339943" y="745758"/>
                </a:moveTo>
                <a:cubicBezTo>
                  <a:pt x="2338699" y="746069"/>
                  <a:pt x="2339135" y="744701"/>
                  <a:pt x="2338264" y="744701"/>
                </a:cubicBezTo>
                <a:cubicBezTo>
                  <a:pt x="2338513" y="743271"/>
                  <a:pt x="2340440" y="744638"/>
                  <a:pt x="2339943" y="745758"/>
                </a:cubicBezTo>
                <a:moveTo>
                  <a:pt x="2341062" y="699498"/>
                </a:moveTo>
                <a:cubicBezTo>
                  <a:pt x="2341622" y="699436"/>
                  <a:pt x="2341746" y="699933"/>
                  <a:pt x="2342182" y="700057"/>
                </a:cubicBezTo>
                <a:lnTo>
                  <a:pt x="2342182" y="700057"/>
                </a:lnTo>
                <a:cubicBezTo>
                  <a:pt x="2342182" y="700057"/>
                  <a:pt x="2342119" y="700182"/>
                  <a:pt x="2342119" y="700244"/>
                </a:cubicBezTo>
                <a:lnTo>
                  <a:pt x="2342119" y="700617"/>
                </a:lnTo>
                <a:cubicBezTo>
                  <a:pt x="2342119" y="700617"/>
                  <a:pt x="2341995" y="700928"/>
                  <a:pt x="2341995" y="701114"/>
                </a:cubicBezTo>
                <a:cubicBezTo>
                  <a:pt x="2341373" y="701114"/>
                  <a:pt x="2340876" y="700866"/>
                  <a:pt x="2340503" y="700555"/>
                </a:cubicBezTo>
                <a:cubicBezTo>
                  <a:pt x="2340503" y="700057"/>
                  <a:pt x="2340938" y="699933"/>
                  <a:pt x="2341062" y="699498"/>
                </a:cubicBezTo>
                <a:moveTo>
                  <a:pt x="2342182" y="747499"/>
                </a:moveTo>
                <a:cubicBezTo>
                  <a:pt x="2344233" y="749177"/>
                  <a:pt x="2340503" y="749364"/>
                  <a:pt x="2342182" y="747499"/>
                </a:cubicBezTo>
                <a:moveTo>
                  <a:pt x="2346037" y="711747"/>
                </a:moveTo>
                <a:cubicBezTo>
                  <a:pt x="2343860" y="711187"/>
                  <a:pt x="2345974" y="709881"/>
                  <a:pt x="2345477" y="707829"/>
                </a:cubicBezTo>
                <a:cubicBezTo>
                  <a:pt x="2344607" y="707892"/>
                  <a:pt x="2345041" y="709260"/>
                  <a:pt x="2343798" y="708949"/>
                </a:cubicBezTo>
                <a:cubicBezTo>
                  <a:pt x="2343985" y="705218"/>
                  <a:pt x="2345601" y="704161"/>
                  <a:pt x="2343238" y="701674"/>
                </a:cubicBezTo>
                <a:lnTo>
                  <a:pt x="2343052" y="701674"/>
                </a:lnTo>
                <a:cubicBezTo>
                  <a:pt x="2343052" y="701674"/>
                  <a:pt x="2343177" y="701052"/>
                  <a:pt x="2343238" y="700741"/>
                </a:cubicBezTo>
                <a:lnTo>
                  <a:pt x="2343238" y="700493"/>
                </a:lnTo>
                <a:cubicBezTo>
                  <a:pt x="2343363" y="699933"/>
                  <a:pt x="2343985" y="699809"/>
                  <a:pt x="2343798" y="699000"/>
                </a:cubicBezTo>
                <a:cubicBezTo>
                  <a:pt x="2345415" y="702855"/>
                  <a:pt x="2348772" y="706710"/>
                  <a:pt x="2346037" y="711747"/>
                </a:cubicBezTo>
                <a:moveTo>
                  <a:pt x="2590518" y="97620"/>
                </a:moveTo>
                <a:cubicBezTo>
                  <a:pt x="2590518" y="97620"/>
                  <a:pt x="2591388" y="97309"/>
                  <a:pt x="2592259" y="96936"/>
                </a:cubicBezTo>
                <a:cubicBezTo>
                  <a:pt x="2593129" y="96625"/>
                  <a:pt x="2594187" y="97123"/>
                  <a:pt x="2594995" y="97123"/>
                </a:cubicBezTo>
                <a:cubicBezTo>
                  <a:pt x="2595865" y="97123"/>
                  <a:pt x="2597419" y="96625"/>
                  <a:pt x="2599844" y="96625"/>
                </a:cubicBezTo>
                <a:cubicBezTo>
                  <a:pt x="2602269" y="96625"/>
                  <a:pt x="2601399" y="97309"/>
                  <a:pt x="2601399" y="97807"/>
                </a:cubicBezTo>
                <a:cubicBezTo>
                  <a:pt x="2601399" y="98366"/>
                  <a:pt x="2599161" y="98491"/>
                  <a:pt x="2597793" y="98864"/>
                </a:cubicBezTo>
                <a:cubicBezTo>
                  <a:pt x="2596425" y="99174"/>
                  <a:pt x="2595865" y="99548"/>
                  <a:pt x="2593316" y="100605"/>
                </a:cubicBezTo>
                <a:cubicBezTo>
                  <a:pt x="2590704" y="101599"/>
                  <a:pt x="2588653" y="100107"/>
                  <a:pt x="2588653" y="99361"/>
                </a:cubicBezTo>
                <a:cubicBezTo>
                  <a:pt x="2588653" y="99050"/>
                  <a:pt x="2590518" y="97620"/>
                  <a:pt x="2590518" y="97620"/>
                </a:cubicBezTo>
                <a:moveTo>
                  <a:pt x="2569751" y="111859"/>
                </a:moveTo>
                <a:cubicBezTo>
                  <a:pt x="2570808" y="111548"/>
                  <a:pt x="2571802" y="112045"/>
                  <a:pt x="2572860" y="111734"/>
                </a:cubicBezTo>
                <a:cubicBezTo>
                  <a:pt x="2573917" y="111361"/>
                  <a:pt x="2576155" y="111175"/>
                  <a:pt x="2577336" y="110864"/>
                </a:cubicBezTo>
                <a:cubicBezTo>
                  <a:pt x="2578518" y="110491"/>
                  <a:pt x="2580259" y="110180"/>
                  <a:pt x="2582497" y="109993"/>
                </a:cubicBezTo>
                <a:cubicBezTo>
                  <a:pt x="2584736" y="109807"/>
                  <a:pt x="2585606" y="110491"/>
                  <a:pt x="2586974" y="110491"/>
                </a:cubicBezTo>
                <a:cubicBezTo>
                  <a:pt x="2588342" y="110491"/>
                  <a:pt x="2590083" y="110491"/>
                  <a:pt x="2591824" y="110180"/>
                </a:cubicBezTo>
                <a:cubicBezTo>
                  <a:pt x="2593502" y="109807"/>
                  <a:pt x="2594062" y="110677"/>
                  <a:pt x="2593005" y="111734"/>
                </a:cubicBezTo>
                <a:cubicBezTo>
                  <a:pt x="2592508" y="112232"/>
                  <a:pt x="2591451" y="112045"/>
                  <a:pt x="2589896" y="111734"/>
                </a:cubicBezTo>
                <a:cubicBezTo>
                  <a:pt x="2588342" y="111361"/>
                  <a:pt x="2588217" y="111734"/>
                  <a:pt x="2586290" y="111859"/>
                </a:cubicBezTo>
                <a:cubicBezTo>
                  <a:pt x="2584424" y="112045"/>
                  <a:pt x="2584052" y="112916"/>
                  <a:pt x="2582497" y="112916"/>
                </a:cubicBezTo>
                <a:cubicBezTo>
                  <a:pt x="2580943" y="112916"/>
                  <a:pt x="2581316" y="112232"/>
                  <a:pt x="2579077" y="112232"/>
                </a:cubicBezTo>
                <a:cubicBezTo>
                  <a:pt x="2576839" y="112232"/>
                  <a:pt x="2576964" y="112729"/>
                  <a:pt x="2574227" y="113289"/>
                </a:cubicBezTo>
                <a:cubicBezTo>
                  <a:pt x="2571492" y="113786"/>
                  <a:pt x="2570186" y="113911"/>
                  <a:pt x="2569067" y="113413"/>
                </a:cubicBezTo>
                <a:cubicBezTo>
                  <a:pt x="2567139" y="112605"/>
                  <a:pt x="2568693" y="112232"/>
                  <a:pt x="2569751" y="111859"/>
                </a:cubicBezTo>
                <a:moveTo>
                  <a:pt x="2547740" y="114968"/>
                </a:moveTo>
                <a:cubicBezTo>
                  <a:pt x="2547740" y="114968"/>
                  <a:pt x="2549854" y="114657"/>
                  <a:pt x="2551035" y="114470"/>
                </a:cubicBezTo>
                <a:cubicBezTo>
                  <a:pt x="2552217" y="114284"/>
                  <a:pt x="2553087" y="113786"/>
                  <a:pt x="2554828" y="113289"/>
                </a:cubicBezTo>
                <a:cubicBezTo>
                  <a:pt x="2556569" y="112729"/>
                  <a:pt x="2561730" y="113973"/>
                  <a:pt x="2561730" y="113973"/>
                </a:cubicBezTo>
                <a:cubicBezTo>
                  <a:pt x="2561170" y="114284"/>
                  <a:pt x="2560175" y="114097"/>
                  <a:pt x="2559491" y="114284"/>
                </a:cubicBezTo>
                <a:cubicBezTo>
                  <a:pt x="2558807" y="114470"/>
                  <a:pt x="2557253" y="115154"/>
                  <a:pt x="2555885" y="115527"/>
                </a:cubicBezTo>
                <a:cubicBezTo>
                  <a:pt x="2554455" y="115838"/>
                  <a:pt x="2553771" y="116211"/>
                  <a:pt x="2551409" y="116709"/>
                </a:cubicBezTo>
                <a:cubicBezTo>
                  <a:pt x="2548984" y="117206"/>
                  <a:pt x="2547429" y="116709"/>
                  <a:pt x="2546372" y="116335"/>
                </a:cubicBezTo>
                <a:cubicBezTo>
                  <a:pt x="2545688" y="116211"/>
                  <a:pt x="2547740" y="114968"/>
                  <a:pt x="2547740" y="114968"/>
                </a:cubicBezTo>
                <a:moveTo>
                  <a:pt x="2528589" y="109372"/>
                </a:moveTo>
                <a:cubicBezTo>
                  <a:pt x="2528030" y="111672"/>
                  <a:pt x="2524983" y="111361"/>
                  <a:pt x="2522434" y="111672"/>
                </a:cubicBezTo>
                <a:cubicBezTo>
                  <a:pt x="2524361" y="110739"/>
                  <a:pt x="2525356" y="108999"/>
                  <a:pt x="2528589" y="109372"/>
                </a:cubicBezTo>
                <a:moveTo>
                  <a:pt x="2515780" y="122740"/>
                </a:moveTo>
                <a:cubicBezTo>
                  <a:pt x="2516962" y="122367"/>
                  <a:pt x="2520258" y="121185"/>
                  <a:pt x="2522683" y="120688"/>
                </a:cubicBezTo>
                <a:cubicBezTo>
                  <a:pt x="2525107" y="120128"/>
                  <a:pt x="2529211" y="120688"/>
                  <a:pt x="2529211" y="120688"/>
                </a:cubicBezTo>
                <a:cubicBezTo>
                  <a:pt x="2529211" y="120688"/>
                  <a:pt x="2527159" y="121185"/>
                  <a:pt x="2526600" y="121185"/>
                </a:cubicBezTo>
                <a:cubicBezTo>
                  <a:pt x="2526102" y="121185"/>
                  <a:pt x="2523677" y="122242"/>
                  <a:pt x="2521998" y="122553"/>
                </a:cubicBezTo>
                <a:cubicBezTo>
                  <a:pt x="2520258" y="122926"/>
                  <a:pt x="2518019" y="125600"/>
                  <a:pt x="2515594" y="124978"/>
                </a:cubicBezTo>
                <a:cubicBezTo>
                  <a:pt x="2514226" y="124605"/>
                  <a:pt x="2514537" y="123113"/>
                  <a:pt x="2515780" y="122740"/>
                </a:cubicBezTo>
                <a:moveTo>
                  <a:pt x="2487241" y="129890"/>
                </a:moveTo>
                <a:cubicBezTo>
                  <a:pt x="2488112" y="129579"/>
                  <a:pt x="2490848" y="129579"/>
                  <a:pt x="2491718" y="129393"/>
                </a:cubicBezTo>
                <a:cubicBezTo>
                  <a:pt x="2492588" y="129206"/>
                  <a:pt x="2496692" y="127527"/>
                  <a:pt x="2498620" y="126968"/>
                </a:cubicBezTo>
                <a:cubicBezTo>
                  <a:pt x="2500485" y="126470"/>
                  <a:pt x="2501169" y="126284"/>
                  <a:pt x="2503097" y="125600"/>
                </a:cubicBezTo>
                <a:cubicBezTo>
                  <a:pt x="2504962" y="124916"/>
                  <a:pt x="2506516" y="124916"/>
                  <a:pt x="2508941" y="125786"/>
                </a:cubicBezTo>
                <a:cubicBezTo>
                  <a:pt x="2509501" y="125973"/>
                  <a:pt x="2506703" y="126968"/>
                  <a:pt x="2504962" y="127341"/>
                </a:cubicBezTo>
                <a:cubicBezTo>
                  <a:pt x="2503283" y="127652"/>
                  <a:pt x="2500485" y="128709"/>
                  <a:pt x="2499490" y="129206"/>
                </a:cubicBezTo>
                <a:cubicBezTo>
                  <a:pt x="2498433" y="129766"/>
                  <a:pt x="2496195" y="129890"/>
                  <a:pt x="2495013" y="129890"/>
                </a:cubicBezTo>
                <a:cubicBezTo>
                  <a:pt x="2493832" y="129890"/>
                  <a:pt x="2491345" y="131134"/>
                  <a:pt x="2489791" y="132129"/>
                </a:cubicBezTo>
                <a:cubicBezTo>
                  <a:pt x="2488236" y="133186"/>
                  <a:pt x="2486682" y="132812"/>
                  <a:pt x="2485998" y="132688"/>
                </a:cubicBezTo>
                <a:cubicBezTo>
                  <a:pt x="2484630" y="132315"/>
                  <a:pt x="2486371" y="130263"/>
                  <a:pt x="2487241" y="129890"/>
                </a:cubicBezTo>
                <a:moveTo>
                  <a:pt x="2471697" y="123983"/>
                </a:moveTo>
                <a:cubicBezTo>
                  <a:pt x="2473811" y="122304"/>
                  <a:pt x="2479096" y="120377"/>
                  <a:pt x="2480651" y="122802"/>
                </a:cubicBezTo>
                <a:cubicBezTo>
                  <a:pt x="2481335" y="122615"/>
                  <a:pt x="2481770" y="122118"/>
                  <a:pt x="2481770" y="121123"/>
                </a:cubicBezTo>
                <a:cubicBezTo>
                  <a:pt x="2482516" y="121745"/>
                  <a:pt x="2483822" y="121683"/>
                  <a:pt x="2484568" y="122304"/>
                </a:cubicBezTo>
                <a:cubicBezTo>
                  <a:pt x="2482702" y="126222"/>
                  <a:pt x="2476796" y="126035"/>
                  <a:pt x="2472816" y="127838"/>
                </a:cubicBezTo>
                <a:cubicBezTo>
                  <a:pt x="2471821" y="127527"/>
                  <a:pt x="2472879" y="125227"/>
                  <a:pt x="2471697" y="125040"/>
                </a:cubicBezTo>
                <a:lnTo>
                  <a:pt x="2471697" y="125040"/>
                </a:lnTo>
                <a:cubicBezTo>
                  <a:pt x="2471697" y="125040"/>
                  <a:pt x="2471821" y="124854"/>
                  <a:pt x="2471759" y="124729"/>
                </a:cubicBezTo>
                <a:cubicBezTo>
                  <a:pt x="2471759" y="124481"/>
                  <a:pt x="2471635" y="124170"/>
                  <a:pt x="2471572" y="123921"/>
                </a:cubicBezTo>
                <a:lnTo>
                  <a:pt x="2471759" y="123921"/>
                </a:lnTo>
                <a:close/>
                <a:moveTo>
                  <a:pt x="2468340" y="123983"/>
                </a:moveTo>
                <a:cubicBezTo>
                  <a:pt x="2469272" y="123921"/>
                  <a:pt x="2469956" y="124108"/>
                  <a:pt x="2470391" y="124419"/>
                </a:cubicBezTo>
                <a:cubicBezTo>
                  <a:pt x="2470391" y="124543"/>
                  <a:pt x="2470391" y="124605"/>
                  <a:pt x="2470454" y="124667"/>
                </a:cubicBezTo>
                <a:cubicBezTo>
                  <a:pt x="2470205" y="125289"/>
                  <a:pt x="2469645" y="125538"/>
                  <a:pt x="2469459" y="126097"/>
                </a:cubicBezTo>
                <a:lnTo>
                  <a:pt x="2467717" y="126097"/>
                </a:lnTo>
                <a:cubicBezTo>
                  <a:pt x="2467717" y="125165"/>
                  <a:pt x="2467842" y="124419"/>
                  <a:pt x="2468278" y="123983"/>
                </a:cubicBezTo>
                <a:moveTo>
                  <a:pt x="2448194" y="133372"/>
                </a:moveTo>
                <a:cubicBezTo>
                  <a:pt x="2448567" y="131942"/>
                  <a:pt x="2452919" y="128522"/>
                  <a:pt x="2455469" y="131134"/>
                </a:cubicBezTo>
                <a:cubicBezTo>
                  <a:pt x="2457956" y="127776"/>
                  <a:pt x="2459324" y="125351"/>
                  <a:pt x="2463303" y="126159"/>
                </a:cubicBezTo>
                <a:cubicBezTo>
                  <a:pt x="2465541" y="126533"/>
                  <a:pt x="2466723" y="129704"/>
                  <a:pt x="2467717" y="126719"/>
                </a:cubicBezTo>
                <a:lnTo>
                  <a:pt x="2469396" y="126719"/>
                </a:lnTo>
                <a:cubicBezTo>
                  <a:pt x="2468340" y="131569"/>
                  <a:pt x="2461935" y="131196"/>
                  <a:pt x="2458266" y="133310"/>
                </a:cubicBezTo>
                <a:cubicBezTo>
                  <a:pt x="2451116" y="130947"/>
                  <a:pt x="2446080" y="137165"/>
                  <a:pt x="2440982" y="136667"/>
                </a:cubicBezTo>
                <a:cubicBezTo>
                  <a:pt x="2441728" y="133932"/>
                  <a:pt x="2444774" y="133434"/>
                  <a:pt x="2448256" y="133310"/>
                </a:cubicBezTo>
                <a:moveTo>
                  <a:pt x="2433395" y="126533"/>
                </a:moveTo>
                <a:cubicBezTo>
                  <a:pt x="2432588" y="126533"/>
                  <a:pt x="2431717" y="126346"/>
                  <a:pt x="2431157" y="126533"/>
                </a:cubicBezTo>
                <a:cubicBezTo>
                  <a:pt x="2430660" y="126719"/>
                  <a:pt x="2426680" y="127900"/>
                  <a:pt x="2428422" y="126719"/>
                </a:cubicBezTo>
                <a:cubicBezTo>
                  <a:pt x="2430163" y="125476"/>
                  <a:pt x="2436380" y="123921"/>
                  <a:pt x="2437064" y="124294"/>
                </a:cubicBezTo>
                <a:cubicBezTo>
                  <a:pt x="2438245" y="124916"/>
                  <a:pt x="2434266" y="126533"/>
                  <a:pt x="2433395" y="126533"/>
                </a:cubicBezTo>
                <a:moveTo>
                  <a:pt x="2426431" y="457752"/>
                </a:moveTo>
                <a:cubicBezTo>
                  <a:pt x="2427613" y="459866"/>
                  <a:pt x="2425623" y="463907"/>
                  <a:pt x="2425872" y="461731"/>
                </a:cubicBezTo>
                <a:cubicBezTo>
                  <a:pt x="2425997" y="460861"/>
                  <a:pt x="2425997" y="459866"/>
                  <a:pt x="2426431" y="457752"/>
                </a:cubicBezTo>
                <a:moveTo>
                  <a:pt x="2424753" y="464405"/>
                </a:moveTo>
                <a:cubicBezTo>
                  <a:pt x="2425313" y="466705"/>
                  <a:pt x="2424255" y="472115"/>
                  <a:pt x="2421955" y="473358"/>
                </a:cubicBezTo>
                <a:cubicBezTo>
                  <a:pt x="2422514" y="470001"/>
                  <a:pt x="2424069" y="467700"/>
                  <a:pt x="2424753" y="464405"/>
                </a:cubicBezTo>
                <a:moveTo>
                  <a:pt x="2402991" y="483928"/>
                </a:moveTo>
                <a:cubicBezTo>
                  <a:pt x="2402991" y="483928"/>
                  <a:pt x="2403115" y="483928"/>
                  <a:pt x="2403177" y="483928"/>
                </a:cubicBezTo>
                <a:cubicBezTo>
                  <a:pt x="2403675" y="482063"/>
                  <a:pt x="2404297" y="480198"/>
                  <a:pt x="2404856" y="478706"/>
                </a:cubicBezTo>
                <a:cubicBezTo>
                  <a:pt x="2405727" y="476467"/>
                  <a:pt x="2405727" y="476156"/>
                  <a:pt x="2405913" y="474042"/>
                </a:cubicBezTo>
                <a:cubicBezTo>
                  <a:pt x="2406100" y="471990"/>
                  <a:pt x="2406286" y="470809"/>
                  <a:pt x="2406784" y="470249"/>
                </a:cubicBezTo>
                <a:cubicBezTo>
                  <a:pt x="2407281" y="469752"/>
                  <a:pt x="2409395" y="470125"/>
                  <a:pt x="2409395" y="470125"/>
                </a:cubicBezTo>
                <a:cubicBezTo>
                  <a:pt x="2409209" y="470933"/>
                  <a:pt x="2408836" y="472177"/>
                  <a:pt x="2408152" y="475099"/>
                </a:cubicBezTo>
                <a:cubicBezTo>
                  <a:pt x="2407468" y="478022"/>
                  <a:pt x="2408649" y="478208"/>
                  <a:pt x="2407468" y="479949"/>
                </a:cubicBezTo>
                <a:cubicBezTo>
                  <a:pt x="2406286" y="481628"/>
                  <a:pt x="2405913" y="482001"/>
                  <a:pt x="2405415" y="483369"/>
                </a:cubicBezTo>
                <a:cubicBezTo>
                  <a:pt x="2404856" y="484737"/>
                  <a:pt x="2404110" y="485110"/>
                  <a:pt x="2404110" y="485110"/>
                </a:cubicBezTo>
                <a:cubicBezTo>
                  <a:pt x="2404048" y="484550"/>
                  <a:pt x="2403923" y="483928"/>
                  <a:pt x="2403177" y="483928"/>
                </a:cubicBezTo>
                <a:cubicBezTo>
                  <a:pt x="2403115" y="484053"/>
                  <a:pt x="2403115" y="484239"/>
                  <a:pt x="2402991" y="484426"/>
                </a:cubicBezTo>
                <a:lnTo>
                  <a:pt x="2402991" y="483991"/>
                </a:lnTo>
                <a:close/>
                <a:moveTo>
                  <a:pt x="2400380" y="496551"/>
                </a:moveTo>
                <a:cubicBezTo>
                  <a:pt x="2400380" y="494996"/>
                  <a:pt x="2401126" y="491576"/>
                  <a:pt x="2401126" y="491576"/>
                </a:cubicBezTo>
                <a:lnTo>
                  <a:pt x="2402991" y="490519"/>
                </a:lnTo>
                <a:cubicBezTo>
                  <a:pt x="2402493" y="492260"/>
                  <a:pt x="2403364" y="493317"/>
                  <a:pt x="2402618" y="494499"/>
                </a:cubicBezTo>
                <a:cubicBezTo>
                  <a:pt x="2401996" y="495618"/>
                  <a:pt x="2400566" y="496426"/>
                  <a:pt x="2400317" y="497545"/>
                </a:cubicBezTo>
                <a:cubicBezTo>
                  <a:pt x="2400380" y="497297"/>
                  <a:pt x="2400380" y="496924"/>
                  <a:pt x="2400380" y="496551"/>
                </a:cubicBezTo>
                <a:moveTo>
                  <a:pt x="2398141" y="502271"/>
                </a:moveTo>
                <a:cubicBezTo>
                  <a:pt x="2398514" y="501711"/>
                  <a:pt x="2400255" y="502271"/>
                  <a:pt x="2400255" y="502271"/>
                </a:cubicBezTo>
                <a:cubicBezTo>
                  <a:pt x="2399882" y="504323"/>
                  <a:pt x="2398825" y="507245"/>
                  <a:pt x="2398825" y="507245"/>
                </a:cubicBezTo>
                <a:cubicBezTo>
                  <a:pt x="2398825" y="507245"/>
                  <a:pt x="2397643" y="506748"/>
                  <a:pt x="2397830" y="505380"/>
                </a:cubicBezTo>
                <a:cubicBezTo>
                  <a:pt x="2398017" y="503950"/>
                  <a:pt x="2397830" y="502768"/>
                  <a:pt x="2398141" y="502271"/>
                </a:cubicBezTo>
                <a:moveTo>
                  <a:pt x="2392545" y="520613"/>
                </a:moveTo>
                <a:cubicBezTo>
                  <a:pt x="2393229" y="518748"/>
                  <a:pt x="2393913" y="515826"/>
                  <a:pt x="2394286" y="514955"/>
                </a:cubicBezTo>
                <a:cubicBezTo>
                  <a:pt x="2394597" y="514085"/>
                  <a:pt x="2396338" y="515452"/>
                  <a:pt x="2396338" y="515452"/>
                </a:cubicBezTo>
                <a:cubicBezTo>
                  <a:pt x="2395467" y="517193"/>
                  <a:pt x="2394597" y="519432"/>
                  <a:pt x="2394783" y="520489"/>
                </a:cubicBezTo>
                <a:cubicBezTo>
                  <a:pt x="2394970" y="521484"/>
                  <a:pt x="2394286" y="522727"/>
                  <a:pt x="2393727" y="523536"/>
                </a:cubicBezTo>
                <a:cubicBezTo>
                  <a:pt x="2393353" y="524282"/>
                  <a:pt x="2392919" y="526396"/>
                  <a:pt x="2392732" y="526831"/>
                </a:cubicBezTo>
                <a:cubicBezTo>
                  <a:pt x="2392172" y="522852"/>
                  <a:pt x="2391861" y="522541"/>
                  <a:pt x="2392545" y="520613"/>
                </a:cubicBezTo>
                <a:moveTo>
                  <a:pt x="2390182" y="532054"/>
                </a:moveTo>
                <a:cubicBezTo>
                  <a:pt x="2391302" y="531805"/>
                  <a:pt x="2391923" y="532116"/>
                  <a:pt x="2391861" y="533111"/>
                </a:cubicBezTo>
                <a:lnTo>
                  <a:pt x="2390182" y="533111"/>
                </a:lnTo>
                <a:lnTo>
                  <a:pt x="2390182" y="532054"/>
                </a:lnTo>
                <a:close/>
                <a:moveTo>
                  <a:pt x="2371529" y="610584"/>
                </a:moveTo>
                <a:cubicBezTo>
                  <a:pt x="2371156" y="612511"/>
                  <a:pt x="2371405" y="613195"/>
                  <a:pt x="2370721" y="614190"/>
                </a:cubicBezTo>
                <a:cubicBezTo>
                  <a:pt x="2370099" y="615247"/>
                  <a:pt x="2368917" y="616677"/>
                  <a:pt x="2368917" y="616677"/>
                </a:cubicBezTo>
                <a:cubicBezTo>
                  <a:pt x="2369042" y="612263"/>
                  <a:pt x="2369602" y="610087"/>
                  <a:pt x="2369726" y="609465"/>
                </a:cubicBezTo>
                <a:cubicBezTo>
                  <a:pt x="2369850" y="608781"/>
                  <a:pt x="2371529" y="606232"/>
                  <a:pt x="2372275" y="606480"/>
                </a:cubicBezTo>
                <a:cubicBezTo>
                  <a:pt x="2374514" y="607226"/>
                  <a:pt x="2371903" y="608656"/>
                  <a:pt x="2371529" y="610584"/>
                </a:cubicBezTo>
                <a:moveTo>
                  <a:pt x="2373705" y="600014"/>
                </a:moveTo>
                <a:cubicBezTo>
                  <a:pt x="2372959" y="601568"/>
                  <a:pt x="2371529" y="604242"/>
                  <a:pt x="2372275" y="601009"/>
                </a:cubicBezTo>
                <a:cubicBezTo>
                  <a:pt x="2373084" y="597838"/>
                  <a:pt x="2373084" y="595972"/>
                  <a:pt x="2373332" y="595599"/>
                </a:cubicBezTo>
                <a:cubicBezTo>
                  <a:pt x="2373581" y="595226"/>
                  <a:pt x="2375384" y="595350"/>
                  <a:pt x="2375260" y="596283"/>
                </a:cubicBezTo>
                <a:cubicBezTo>
                  <a:pt x="2375135" y="597278"/>
                  <a:pt x="2374514" y="598459"/>
                  <a:pt x="2373705" y="600014"/>
                </a:cubicBezTo>
                <a:moveTo>
                  <a:pt x="2375074" y="593361"/>
                </a:moveTo>
                <a:cubicBezTo>
                  <a:pt x="2375260" y="590625"/>
                  <a:pt x="2376255" y="588635"/>
                  <a:pt x="2377312" y="586646"/>
                </a:cubicBezTo>
                <a:cubicBezTo>
                  <a:pt x="2378306" y="588449"/>
                  <a:pt x="2376628" y="592366"/>
                  <a:pt x="2375074" y="593361"/>
                </a:cubicBezTo>
                <a:moveTo>
                  <a:pt x="2380856" y="577568"/>
                </a:moveTo>
                <a:cubicBezTo>
                  <a:pt x="2380110" y="578065"/>
                  <a:pt x="2379426" y="578065"/>
                  <a:pt x="2379301" y="579433"/>
                </a:cubicBezTo>
                <a:cubicBezTo>
                  <a:pt x="2379115" y="580801"/>
                  <a:pt x="2378929" y="582169"/>
                  <a:pt x="2378742" y="582853"/>
                </a:cubicBezTo>
                <a:cubicBezTo>
                  <a:pt x="2378555" y="583599"/>
                  <a:pt x="2379426" y="584780"/>
                  <a:pt x="2378555" y="583599"/>
                </a:cubicBezTo>
                <a:cubicBezTo>
                  <a:pt x="2377747" y="582355"/>
                  <a:pt x="2377374" y="582045"/>
                  <a:pt x="2377871" y="580117"/>
                </a:cubicBezTo>
                <a:cubicBezTo>
                  <a:pt x="2378431" y="578252"/>
                  <a:pt x="2378929" y="575827"/>
                  <a:pt x="2378929" y="575827"/>
                </a:cubicBezTo>
                <a:cubicBezTo>
                  <a:pt x="2378929" y="575827"/>
                  <a:pt x="2380483" y="572718"/>
                  <a:pt x="2380669" y="572718"/>
                </a:cubicBezTo>
                <a:cubicBezTo>
                  <a:pt x="2380669" y="573402"/>
                  <a:pt x="2381540" y="577008"/>
                  <a:pt x="2380856" y="577568"/>
                </a:cubicBezTo>
                <a:moveTo>
                  <a:pt x="2380856" y="567868"/>
                </a:moveTo>
                <a:cubicBezTo>
                  <a:pt x="2380856" y="566873"/>
                  <a:pt x="2382223" y="564448"/>
                  <a:pt x="2382721" y="562396"/>
                </a:cubicBezTo>
                <a:cubicBezTo>
                  <a:pt x="2383218" y="560282"/>
                  <a:pt x="2383778" y="561153"/>
                  <a:pt x="2384089" y="560158"/>
                </a:cubicBezTo>
                <a:cubicBezTo>
                  <a:pt x="2384462" y="559101"/>
                  <a:pt x="2383592" y="558231"/>
                  <a:pt x="2383218" y="556676"/>
                </a:cubicBezTo>
                <a:cubicBezTo>
                  <a:pt x="2382907" y="555122"/>
                  <a:pt x="2384960" y="555308"/>
                  <a:pt x="2385457" y="554997"/>
                </a:cubicBezTo>
                <a:cubicBezTo>
                  <a:pt x="2386016" y="554624"/>
                  <a:pt x="2386016" y="553940"/>
                  <a:pt x="2386016" y="553070"/>
                </a:cubicBezTo>
                <a:cubicBezTo>
                  <a:pt x="2386016" y="552199"/>
                  <a:pt x="2385332" y="551205"/>
                  <a:pt x="2385332" y="549650"/>
                </a:cubicBezTo>
                <a:cubicBezTo>
                  <a:pt x="2385332" y="548096"/>
                  <a:pt x="2386701" y="547909"/>
                  <a:pt x="2386327" y="546728"/>
                </a:cubicBezTo>
                <a:cubicBezTo>
                  <a:pt x="2386016" y="545484"/>
                  <a:pt x="2387820" y="540883"/>
                  <a:pt x="2388069" y="540137"/>
                </a:cubicBezTo>
                <a:cubicBezTo>
                  <a:pt x="2388379" y="538956"/>
                  <a:pt x="2389933" y="535660"/>
                  <a:pt x="2389933" y="536344"/>
                </a:cubicBezTo>
                <a:cubicBezTo>
                  <a:pt x="2389933" y="537028"/>
                  <a:pt x="2389623" y="537588"/>
                  <a:pt x="2389436" y="539453"/>
                </a:cubicBezTo>
                <a:cubicBezTo>
                  <a:pt x="2389250" y="541380"/>
                  <a:pt x="2389436" y="542064"/>
                  <a:pt x="2389436" y="543059"/>
                </a:cubicBezTo>
                <a:cubicBezTo>
                  <a:pt x="2389436" y="544116"/>
                  <a:pt x="2388752" y="544800"/>
                  <a:pt x="2388255" y="546728"/>
                </a:cubicBezTo>
                <a:cubicBezTo>
                  <a:pt x="2387695" y="548593"/>
                  <a:pt x="2388255" y="548407"/>
                  <a:pt x="2388255" y="549961"/>
                </a:cubicBezTo>
                <a:lnTo>
                  <a:pt x="2388255" y="553940"/>
                </a:lnTo>
                <a:cubicBezTo>
                  <a:pt x="2388255" y="555681"/>
                  <a:pt x="2386514" y="557733"/>
                  <a:pt x="2385830" y="558915"/>
                </a:cubicBezTo>
                <a:cubicBezTo>
                  <a:pt x="2385146" y="560158"/>
                  <a:pt x="2385830" y="559972"/>
                  <a:pt x="2385644" y="561526"/>
                </a:cubicBezTo>
                <a:cubicBezTo>
                  <a:pt x="2385457" y="563080"/>
                  <a:pt x="2384586" y="562707"/>
                  <a:pt x="2383592" y="564075"/>
                </a:cubicBezTo>
                <a:cubicBezTo>
                  <a:pt x="2382535" y="565505"/>
                  <a:pt x="2380856" y="568925"/>
                  <a:pt x="2380856" y="567868"/>
                </a:cubicBezTo>
                <a:moveTo>
                  <a:pt x="2391861" y="600076"/>
                </a:moveTo>
                <a:cubicBezTo>
                  <a:pt x="2387633" y="604242"/>
                  <a:pt x="2390679" y="615683"/>
                  <a:pt x="2383467" y="616802"/>
                </a:cubicBezTo>
                <a:cubicBezTo>
                  <a:pt x="2381229" y="615807"/>
                  <a:pt x="2383218" y="613071"/>
                  <a:pt x="2383467" y="611828"/>
                </a:cubicBezTo>
                <a:cubicBezTo>
                  <a:pt x="2384773" y="605050"/>
                  <a:pt x="2386141" y="599827"/>
                  <a:pt x="2387944" y="593983"/>
                </a:cubicBezTo>
                <a:cubicBezTo>
                  <a:pt x="2394783" y="571474"/>
                  <a:pt x="2399633" y="546044"/>
                  <a:pt x="2407468" y="524779"/>
                </a:cubicBezTo>
                <a:cubicBezTo>
                  <a:pt x="2410017" y="506685"/>
                  <a:pt x="2417541" y="493504"/>
                  <a:pt x="2420898" y="476218"/>
                </a:cubicBezTo>
                <a:cubicBezTo>
                  <a:pt x="2421333" y="476218"/>
                  <a:pt x="2421520" y="476654"/>
                  <a:pt x="2421458" y="477275"/>
                </a:cubicBezTo>
                <a:cubicBezTo>
                  <a:pt x="2419966" y="486478"/>
                  <a:pt x="2417478" y="494561"/>
                  <a:pt x="2414742" y="502395"/>
                </a:cubicBezTo>
                <a:cubicBezTo>
                  <a:pt x="2414867" y="508364"/>
                  <a:pt x="2413374" y="513525"/>
                  <a:pt x="2411944" y="519121"/>
                </a:cubicBezTo>
                <a:cubicBezTo>
                  <a:pt x="2409085" y="530313"/>
                  <a:pt x="2405540" y="542375"/>
                  <a:pt x="2402991" y="553754"/>
                </a:cubicBezTo>
                <a:lnTo>
                  <a:pt x="2403053" y="553754"/>
                </a:lnTo>
                <a:cubicBezTo>
                  <a:pt x="2403053" y="553754"/>
                  <a:pt x="2402929" y="554251"/>
                  <a:pt x="2402867" y="554500"/>
                </a:cubicBezTo>
                <a:cubicBezTo>
                  <a:pt x="2402121" y="555619"/>
                  <a:pt x="2401872" y="557174"/>
                  <a:pt x="2401872" y="558977"/>
                </a:cubicBezTo>
                <a:cubicBezTo>
                  <a:pt x="2401499" y="559723"/>
                  <a:pt x="2401375" y="560531"/>
                  <a:pt x="2401312" y="561215"/>
                </a:cubicBezTo>
                <a:cubicBezTo>
                  <a:pt x="2401312" y="561464"/>
                  <a:pt x="2401250" y="561650"/>
                  <a:pt x="2401188" y="561899"/>
                </a:cubicBezTo>
                <a:cubicBezTo>
                  <a:pt x="2400566" y="563578"/>
                  <a:pt x="2399945" y="565257"/>
                  <a:pt x="2399633" y="567184"/>
                </a:cubicBezTo>
                <a:lnTo>
                  <a:pt x="2399758" y="567184"/>
                </a:lnTo>
                <a:cubicBezTo>
                  <a:pt x="2399633" y="568241"/>
                  <a:pt x="2399384" y="569174"/>
                  <a:pt x="2399074" y="569982"/>
                </a:cubicBezTo>
                <a:lnTo>
                  <a:pt x="2399074" y="569982"/>
                </a:lnTo>
                <a:cubicBezTo>
                  <a:pt x="2396774" y="577630"/>
                  <a:pt x="2394100" y="585713"/>
                  <a:pt x="2392358" y="593983"/>
                </a:cubicBezTo>
                <a:cubicBezTo>
                  <a:pt x="2391861" y="596159"/>
                  <a:pt x="2390494" y="598024"/>
                  <a:pt x="2391799" y="600076"/>
                </a:cubicBezTo>
                <a:moveTo>
                  <a:pt x="2404421" y="557360"/>
                </a:moveTo>
                <a:lnTo>
                  <a:pt x="2404669" y="556552"/>
                </a:lnTo>
                <a:lnTo>
                  <a:pt x="2404669" y="554873"/>
                </a:lnTo>
                <a:lnTo>
                  <a:pt x="2404608" y="554873"/>
                </a:lnTo>
                <a:cubicBezTo>
                  <a:pt x="2404608" y="554873"/>
                  <a:pt x="2404732" y="554438"/>
                  <a:pt x="2404794" y="554189"/>
                </a:cubicBezTo>
                <a:cubicBezTo>
                  <a:pt x="2405913" y="553567"/>
                  <a:pt x="2405789" y="551578"/>
                  <a:pt x="2406908" y="550956"/>
                </a:cubicBezTo>
                <a:cubicBezTo>
                  <a:pt x="2407032" y="552448"/>
                  <a:pt x="2406535" y="553816"/>
                  <a:pt x="2406100" y="555246"/>
                </a:cubicBezTo>
                <a:cubicBezTo>
                  <a:pt x="2405913" y="555743"/>
                  <a:pt x="2405789" y="556179"/>
                  <a:pt x="2405664" y="556676"/>
                </a:cubicBezTo>
                <a:lnTo>
                  <a:pt x="2405415" y="556800"/>
                </a:lnTo>
                <a:cubicBezTo>
                  <a:pt x="2405415" y="556800"/>
                  <a:pt x="2404794" y="557174"/>
                  <a:pt x="2404483" y="557298"/>
                </a:cubicBezTo>
                <a:moveTo>
                  <a:pt x="2404608" y="561153"/>
                </a:moveTo>
                <a:cubicBezTo>
                  <a:pt x="2404608" y="561775"/>
                  <a:pt x="2404297" y="562272"/>
                  <a:pt x="2403986" y="562645"/>
                </a:cubicBezTo>
                <a:cubicBezTo>
                  <a:pt x="2403551" y="562583"/>
                  <a:pt x="2402991" y="562645"/>
                  <a:pt x="2402991" y="562086"/>
                </a:cubicBezTo>
                <a:lnTo>
                  <a:pt x="2402805" y="562086"/>
                </a:lnTo>
                <a:cubicBezTo>
                  <a:pt x="2402805" y="562086"/>
                  <a:pt x="2402867" y="561588"/>
                  <a:pt x="2402929" y="561339"/>
                </a:cubicBezTo>
                <a:cubicBezTo>
                  <a:pt x="2402929" y="560780"/>
                  <a:pt x="2403053" y="560282"/>
                  <a:pt x="2403239" y="559847"/>
                </a:cubicBezTo>
                <a:lnTo>
                  <a:pt x="2404110" y="559847"/>
                </a:lnTo>
                <a:lnTo>
                  <a:pt x="2404110" y="559163"/>
                </a:lnTo>
                <a:cubicBezTo>
                  <a:pt x="2404483" y="559723"/>
                  <a:pt x="2404669" y="560345"/>
                  <a:pt x="2404608" y="561091"/>
                </a:cubicBezTo>
                <a:moveTo>
                  <a:pt x="2400131" y="573215"/>
                </a:moveTo>
                <a:cubicBezTo>
                  <a:pt x="2400131" y="573215"/>
                  <a:pt x="2400255" y="573215"/>
                  <a:pt x="2400317" y="573277"/>
                </a:cubicBezTo>
                <a:cubicBezTo>
                  <a:pt x="2400504" y="573340"/>
                  <a:pt x="2400691" y="573402"/>
                  <a:pt x="2400814" y="573464"/>
                </a:cubicBezTo>
                <a:cubicBezTo>
                  <a:pt x="2400691" y="574832"/>
                  <a:pt x="2400504" y="576138"/>
                  <a:pt x="2400317" y="577319"/>
                </a:cubicBezTo>
                <a:lnTo>
                  <a:pt x="2400193" y="577319"/>
                </a:lnTo>
                <a:cubicBezTo>
                  <a:pt x="2398701" y="576573"/>
                  <a:pt x="2400193" y="574397"/>
                  <a:pt x="2400193" y="573340"/>
                </a:cubicBezTo>
                <a:lnTo>
                  <a:pt x="2400193" y="573215"/>
                </a:lnTo>
                <a:close/>
                <a:moveTo>
                  <a:pt x="2400752" y="572034"/>
                </a:moveTo>
                <a:lnTo>
                  <a:pt x="2400752" y="570542"/>
                </a:lnTo>
                <a:lnTo>
                  <a:pt x="2400752" y="570542"/>
                </a:lnTo>
                <a:cubicBezTo>
                  <a:pt x="2401063" y="569671"/>
                  <a:pt x="2401250" y="568801"/>
                  <a:pt x="2401437" y="567744"/>
                </a:cubicBezTo>
                <a:lnTo>
                  <a:pt x="2402680" y="567744"/>
                </a:lnTo>
                <a:cubicBezTo>
                  <a:pt x="2402556" y="568241"/>
                  <a:pt x="2402431" y="568739"/>
                  <a:pt x="2402369" y="569236"/>
                </a:cubicBezTo>
                <a:cubicBezTo>
                  <a:pt x="2402121" y="570231"/>
                  <a:pt x="2401934" y="571288"/>
                  <a:pt x="2401747" y="572345"/>
                </a:cubicBezTo>
                <a:cubicBezTo>
                  <a:pt x="2401747" y="572345"/>
                  <a:pt x="2401747" y="572345"/>
                  <a:pt x="2401747" y="572345"/>
                </a:cubicBezTo>
                <a:cubicBezTo>
                  <a:pt x="2401499" y="572220"/>
                  <a:pt x="2401188" y="572158"/>
                  <a:pt x="2400939" y="572034"/>
                </a:cubicBezTo>
                <a:moveTo>
                  <a:pt x="2436691" y="635641"/>
                </a:moveTo>
                <a:cubicBezTo>
                  <a:pt x="2436194" y="635828"/>
                  <a:pt x="2434950" y="637382"/>
                  <a:pt x="2433272" y="637382"/>
                </a:cubicBezTo>
                <a:cubicBezTo>
                  <a:pt x="2431593" y="637382"/>
                  <a:pt x="2431530" y="636015"/>
                  <a:pt x="2430473" y="637569"/>
                </a:cubicBezTo>
                <a:cubicBezTo>
                  <a:pt x="2429479" y="639123"/>
                  <a:pt x="2427738" y="640491"/>
                  <a:pt x="2426370" y="640118"/>
                </a:cubicBezTo>
                <a:cubicBezTo>
                  <a:pt x="2425002" y="639807"/>
                  <a:pt x="2423758" y="640491"/>
                  <a:pt x="2422763" y="640802"/>
                </a:cubicBezTo>
                <a:cubicBezTo>
                  <a:pt x="2421707" y="641175"/>
                  <a:pt x="2419841" y="642357"/>
                  <a:pt x="2418287" y="642730"/>
                </a:cubicBezTo>
                <a:cubicBezTo>
                  <a:pt x="2416732" y="643041"/>
                  <a:pt x="2416048" y="642916"/>
                  <a:pt x="2414618" y="643227"/>
                </a:cubicBezTo>
                <a:cubicBezTo>
                  <a:pt x="2413250" y="643600"/>
                  <a:pt x="2412939" y="643041"/>
                  <a:pt x="2411385" y="644098"/>
                </a:cubicBezTo>
                <a:cubicBezTo>
                  <a:pt x="2409831" y="645155"/>
                  <a:pt x="2408089" y="645466"/>
                  <a:pt x="2408089" y="645466"/>
                </a:cubicBezTo>
                <a:cubicBezTo>
                  <a:pt x="2408089" y="645466"/>
                  <a:pt x="2410141" y="643600"/>
                  <a:pt x="2411695" y="642730"/>
                </a:cubicBezTo>
                <a:cubicBezTo>
                  <a:pt x="2413250" y="641859"/>
                  <a:pt x="2420836" y="639248"/>
                  <a:pt x="2422763" y="638937"/>
                </a:cubicBezTo>
                <a:cubicBezTo>
                  <a:pt x="2424629" y="638564"/>
                  <a:pt x="2427924" y="637880"/>
                  <a:pt x="2427427" y="637196"/>
                </a:cubicBezTo>
                <a:cubicBezTo>
                  <a:pt x="2426867" y="636512"/>
                  <a:pt x="2425685" y="636512"/>
                  <a:pt x="2424318" y="636699"/>
                </a:cubicBezTo>
                <a:cubicBezTo>
                  <a:pt x="2422888" y="636885"/>
                  <a:pt x="2420836" y="637880"/>
                  <a:pt x="2422079" y="636885"/>
                </a:cubicBezTo>
                <a:cubicBezTo>
                  <a:pt x="2423261" y="635828"/>
                  <a:pt x="2423758" y="634957"/>
                  <a:pt x="2425685" y="634771"/>
                </a:cubicBezTo>
                <a:cubicBezTo>
                  <a:pt x="2427551" y="634647"/>
                  <a:pt x="2429105" y="633900"/>
                  <a:pt x="2430163" y="634087"/>
                </a:cubicBezTo>
                <a:cubicBezTo>
                  <a:pt x="2431157" y="634274"/>
                  <a:pt x="2431344" y="634647"/>
                  <a:pt x="2432898" y="633776"/>
                </a:cubicBezTo>
                <a:cubicBezTo>
                  <a:pt x="2434453" y="632906"/>
                  <a:pt x="2435510" y="632906"/>
                  <a:pt x="2436691" y="632533"/>
                </a:cubicBezTo>
                <a:cubicBezTo>
                  <a:pt x="2437935" y="632222"/>
                  <a:pt x="2439303" y="631662"/>
                  <a:pt x="2439613" y="632222"/>
                </a:cubicBezTo>
                <a:cubicBezTo>
                  <a:pt x="2439986" y="632719"/>
                  <a:pt x="2440298" y="633776"/>
                  <a:pt x="2440298" y="633776"/>
                </a:cubicBezTo>
                <a:lnTo>
                  <a:pt x="2436691" y="635641"/>
                </a:lnTo>
                <a:close/>
                <a:moveTo>
                  <a:pt x="2451800" y="630294"/>
                </a:moveTo>
                <a:cubicBezTo>
                  <a:pt x="2451614" y="629424"/>
                  <a:pt x="2452484" y="628242"/>
                  <a:pt x="2454039" y="627558"/>
                </a:cubicBezTo>
                <a:cubicBezTo>
                  <a:pt x="2455593" y="626874"/>
                  <a:pt x="2456464" y="627869"/>
                  <a:pt x="2456464" y="627869"/>
                </a:cubicBezTo>
                <a:cubicBezTo>
                  <a:pt x="2456464" y="627869"/>
                  <a:pt x="2452235" y="632595"/>
                  <a:pt x="2451800" y="630294"/>
                </a:cubicBezTo>
                <a:moveTo>
                  <a:pt x="2515967" y="605050"/>
                </a:moveTo>
                <a:cubicBezTo>
                  <a:pt x="2514537" y="605734"/>
                  <a:pt x="2511988" y="606232"/>
                  <a:pt x="2514226" y="604677"/>
                </a:cubicBezTo>
                <a:cubicBezTo>
                  <a:pt x="2516465" y="603123"/>
                  <a:pt x="2519884" y="602439"/>
                  <a:pt x="2519884" y="602625"/>
                </a:cubicBezTo>
                <a:cubicBezTo>
                  <a:pt x="2519884" y="603993"/>
                  <a:pt x="2517335" y="604366"/>
                  <a:pt x="2515967" y="605050"/>
                </a:cubicBezTo>
                <a:moveTo>
                  <a:pt x="2552839" y="587640"/>
                </a:moveTo>
                <a:cubicBezTo>
                  <a:pt x="2551471" y="588387"/>
                  <a:pt x="2549232" y="588698"/>
                  <a:pt x="2547677" y="589692"/>
                </a:cubicBezTo>
                <a:cubicBezTo>
                  <a:pt x="2546123" y="590749"/>
                  <a:pt x="2544445" y="592117"/>
                  <a:pt x="2543760" y="592304"/>
                </a:cubicBezTo>
                <a:cubicBezTo>
                  <a:pt x="2543076" y="592490"/>
                  <a:pt x="2540279" y="592490"/>
                  <a:pt x="2539284" y="593299"/>
                </a:cubicBezTo>
                <a:cubicBezTo>
                  <a:pt x="2538227" y="594169"/>
                  <a:pt x="2537542" y="595413"/>
                  <a:pt x="2537045" y="595910"/>
                </a:cubicBezTo>
                <a:cubicBezTo>
                  <a:pt x="2536486" y="596408"/>
                  <a:pt x="2534434" y="596781"/>
                  <a:pt x="2534434" y="596781"/>
                </a:cubicBezTo>
                <a:cubicBezTo>
                  <a:pt x="2534434" y="596781"/>
                  <a:pt x="2535118" y="594853"/>
                  <a:pt x="2535988" y="594045"/>
                </a:cubicBezTo>
                <a:cubicBezTo>
                  <a:pt x="2536859" y="593174"/>
                  <a:pt x="2539284" y="591433"/>
                  <a:pt x="2539967" y="591433"/>
                </a:cubicBezTo>
                <a:cubicBezTo>
                  <a:pt x="2540651" y="591433"/>
                  <a:pt x="2542020" y="591247"/>
                  <a:pt x="2543574" y="590065"/>
                </a:cubicBezTo>
                <a:cubicBezTo>
                  <a:pt x="2545129" y="588822"/>
                  <a:pt x="2546808" y="587827"/>
                  <a:pt x="2548548" y="586957"/>
                </a:cubicBezTo>
                <a:cubicBezTo>
                  <a:pt x="2550289" y="586086"/>
                  <a:pt x="2551844" y="585402"/>
                  <a:pt x="2551844" y="585402"/>
                </a:cubicBezTo>
                <a:cubicBezTo>
                  <a:pt x="2551844" y="585402"/>
                  <a:pt x="2555823" y="586086"/>
                  <a:pt x="2552839" y="587640"/>
                </a:cubicBezTo>
                <a:moveTo>
                  <a:pt x="2566455" y="578563"/>
                </a:moveTo>
                <a:cubicBezTo>
                  <a:pt x="2565585" y="578998"/>
                  <a:pt x="2563533" y="581858"/>
                  <a:pt x="2562662" y="582169"/>
                </a:cubicBezTo>
                <a:cubicBezTo>
                  <a:pt x="2561854" y="582542"/>
                  <a:pt x="2560113" y="582853"/>
                  <a:pt x="2560113" y="582853"/>
                </a:cubicBezTo>
                <a:cubicBezTo>
                  <a:pt x="2559740" y="581361"/>
                  <a:pt x="2562352" y="579433"/>
                  <a:pt x="2562352" y="579433"/>
                </a:cubicBezTo>
                <a:cubicBezTo>
                  <a:pt x="2562352" y="579433"/>
                  <a:pt x="2567885" y="577879"/>
                  <a:pt x="2566455" y="578563"/>
                </a:cubicBezTo>
                <a:moveTo>
                  <a:pt x="2759703" y="363366"/>
                </a:moveTo>
                <a:cubicBezTo>
                  <a:pt x="2757651" y="366786"/>
                  <a:pt x="2754542" y="369646"/>
                  <a:pt x="2751869" y="372880"/>
                </a:cubicBezTo>
                <a:cubicBezTo>
                  <a:pt x="2732966" y="395947"/>
                  <a:pt x="2715370" y="420570"/>
                  <a:pt x="2692116" y="438228"/>
                </a:cubicBezTo>
                <a:cubicBezTo>
                  <a:pt x="2684841" y="446746"/>
                  <a:pt x="2674893" y="452653"/>
                  <a:pt x="2667556" y="461047"/>
                </a:cubicBezTo>
                <a:cubicBezTo>
                  <a:pt x="2666063" y="461109"/>
                  <a:pt x="2664385" y="460861"/>
                  <a:pt x="2663638" y="461669"/>
                </a:cubicBezTo>
                <a:cubicBezTo>
                  <a:pt x="2656550" y="467265"/>
                  <a:pt x="2649214" y="472488"/>
                  <a:pt x="2642437" y="478333"/>
                </a:cubicBezTo>
                <a:cubicBezTo>
                  <a:pt x="2640820" y="478954"/>
                  <a:pt x="2640074" y="478954"/>
                  <a:pt x="2638519" y="478333"/>
                </a:cubicBezTo>
                <a:cubicBezTo>
                  <a:pt x="2630747" y="486602"/>
                  <a:pt x="2618435" y="490271"/>
                  <a:pt x="2612280" y="500157"/>
                </a:cubicBezTo>
                <a:cubicBezTo>
                  <a:pt x="2607306" y="502209"/>
                  <a:pt x="2603576" y="505566"/>
                  <a:pt x="2600528" y="509608"/>
                </a:cubicBezTo>
                <a:cubicBezTo>
                  <a:pt x="2592695" y="511100"/>
                  <a:pt x="2589896" y="517629"/>
                  <a:pt x="2585482" y="522479"/>
                </a:cubicBezTo>
                <a:cubicBezTo>
                  <a:pt x="2576901" y="523349"/>
                  <a:pt x="2571118" y="530499"/>
                  <a:pt x="2563720" y="533670"/>
                </a:cubicBezTo>
                <a:cubicBezTo>
                  <a:pt x="2560113" y="535287"/>
                  <a:pt x="2556010" y="535287"/>
                  <a:pt x="2552527" y="537028"/>
                </a:cubicBezTo>
                <a:cubicBezTo>
                  <a:pt x="2550227" y="538272"/>
                  <a:pt x="2549046" y="540510"/>
                  <a:pt x="2546931" y="542127"/>
                </a:cubicBezTo>
                <a:cubicBezTo>
                  <a:pt x="2544258" y="544054"/>
                  <a:pt x="2540465" y="545733"/>
                  <a:pt x="2537419" y="547660"/>
                </a:cubicBezTo>
                <a:cubicBezTo>
                  <a:pt x="2534310" y="549650"/>
                  <a:pt x="2531511" y="552013"/>
                  <a:pt x="2528465" y="553816"/>
                </a:cubicBezTo>
                <a:cubicBezTo>
                  <a:pt x="2525480" y="555619"/>
                  <a:pt x="2521937" y="556552"/>
                  <a:pt x="2518951" y="558293"/>
                </a:cubicBezTo>
                <a:cubicBezTo>
                  <a:pt x="2516713" y="559661"/>
                  <a:pt x="2515034" y="562023"/>
                  <a:pt x="2512796" y="563391"/>
                </a:cubicBezTo>
                <a:cubicBezTo>
                  <a:pt x="2510869" y="564510"/>
                  <a:pt x="2508195" y="564946"/>
                  <a:pt x="2506081" y="566189"/>
                </a:cubicBezTo>
                <a:cubicBezTo>
                  <a:pt x="2499490" y="569858"/>
                  <a:pt x="2493272" y="573402"/>
                  <a:pt x="2488796" y="578936"/>
                </a:cubicBezTo>
                <a:cubicBezTo>
                  <a:pt x="2480215" y="581361"/>
                  <a:pt x="2471635" y="585464"/>
                  <a:pt x="2463116" y="588511"/>
                </a:cubicBezTo>
                <a:cubicBezTo>
                  <a:pt x="2460070" y="589568"/>
                  <a:pt x="2457023" y="591060"/>
                  <a:pt x="2454163" y="591869"/>
                </a:cubicBezTo>
                <a:cubicBezTo>
                  <a:pt x="2451365" y="592615"/>
                  <a:pt x="2448691" y="592242"/>
                  <a:pt x="2446329" y="592926"/>
                </a:cubicBezTo>
                <a:cubicBezTo>
                  <a:pt x="2441665" y="594418"/>
                  <a:pt x="2437251" y="596718"/>
                  <a:pt x="2433520" y="598584"/>
                </a:cubicBezTo>
                <a:cubicBezTo>
                  <a:pt x="2429043" y="600760"/>
                  <a:pt x="2424007" y="602998"/>
                  <a:pt x="2419033" y="604739"/>
                </a:cubicBezTo>
                <a:cubicBezTo>
                  <a:pt x="2416421" y="605423"/>
                  <a:pt x="2417167" y="602874"/>
                  <a:pt x="2414556" y="603558"/>
                </a:cubicBezTo>
                <a:cubicBezTo>
                  <a:pt x="2411882" y="604615"/>
                  <a:pt x="2412131" y="607475"/>
                  <a:pt x="2409519" y="609216"/>
                </a:cubicBezTo>
                <a:cubicBezTo>
                  <a:pt x="2407903" y="610211"/>
                  <a:pt x="2404234" y="611268"/>
                  <a:pt x="2401685" y="612014"/>
                </a:cubicBezTo>
                <a:cubicBezTo>
                  <a:pt x="2398763" y="612822"/>
                  <a:pt x="2395592" y="613071"/>
                  <a:pt x="2392732" y="613631"/>
                </a:cubicBezTo>
                <a:cubicBezTo>
                  <a:pt x="2395157" y="601009"/>
                  <a:pt x="2398638" y="589444"/>
                  <a:pt x="2401685" y="577381"/>
                </a:cubicBezTo>
                <a:lnTo>
                  <a:pt x="2401623" y="577381"/>
                </a:lnTo>
                <a:cubicBezTo>
                  <a:pt x="2401809" y="576200"/>
                  <a:pt x="2401996" y="574832"/>
                  <a:pt x="2402121" y="573464"/>
                </a:cubicBezTo>
                <a:cubicBezTo>
                  <a:pt x="2402121" y="573464"/>
                  <a:pt x="2402245" y="573464"/>
                  <a:pt x="2402245" y="573402"/>
                </a:cubicBezTo>
                <a:lnTo>
                  <a:pt x="2402493" y="573277"/>
                </a:lnTo>
                <a:lnTo>
                  <a:pt x="2402493" y="573029"/>
                </a:lnTo>
                <a:cubicBezTo>
                  <a:pt x="2402742" y="571847"/>
                  <a:pt x="2402991" y="570790"/>
                  <a:pt x="2403239" y="569671"/>
                </a:cubicBezTo>
                <a:cubicBezTo>
                  <a:pt x="2403364" y="569174"/>
                  <a:pt x="2403488" y="568676"/>
                  <a:pt x="2403551" y="568179"/>
                </a:cubicBezTo>
                <a:cubicBezTo>
                  <a:pt x="2404234" y="567371"/>
                  <a:pt x="2404483" y="566127"/>
                  <a:pt x="2404483" y="564573"/>
                </a:cubicBezTo>
                <a:lnTo>
                  <a:pt x="2404110" y="564324"/>
                </a:lnTo>
                <a:cubicBezTo>
                  <a:pt x="2404918" y="563702"/>
                  <a:pt x="2405478" y="562707"/>
                  <a:pt x="2405602" y="561464"/>
                </a:cubicBezTo>
                <a:cubicBezTo>
                  <a:pt x="2405727" y="560407"/>
                  <a:pt x="2405415" y="559350"/>
                  <a:pt x="2404918" y="558604"/>
                </a:cubicBezTo>
                <a:cubicBezTo>
                  <a:pt x="2405230" y="558417"/>
                  <a:pt x="2405540" y="558293"/>
                  <a:pt x="2405789" y="558106"/>
                </a:cubicBezTo>
                <a:lnTo>
                  <a:pt x="2406411" y="557733"/>
                </a:lnTo>
                <a:lnTo>
                  <a:pt x="2406411" y="557484"/>
                </a:lnTo>
                <a:cubicBezTo>
                  <a:pt x="2406597" y="556987"/>
                  <a:pt x="2406784" y="556427"/>
                  <a:pt x="2406970" y="555930"/>
                </a:cubicBezTo>
                <a:cubicBezTo>
                  <a:pt x="2407468" y="554376"/>
                  <a:pt x="2408027" y="552821"/>
                  <a:pt x="2407841" y="551018"/>
                </a:cubicBezTo>
                <a:cubicBezTo>
                  <a:pt x="2411385" y="539080"/>
                  <a:pt x="2414120" y="526955"/>
                  <a:pt x="2417292" y="514955"/>
                </a:cubicBezTo>
                <a:cubicBezTo>
                  <a:pt x="2420463" y="502955"/>
                  <a:pt x="2424629" y="491514"/>
                  <a:pt x="2427924" y="479763"/>
                </a:cubicBezTo>
                <a:cubicBezTo>
                  <a:pt x="2431282" y="467762"/>
                  <a:pt x="2433893" y="455700"/>
                  <a:pt x="2437997" y="443948"/>
                </a:cubicBezTo>
                <a:cubicBezTo>
                  <a:pt x="2441976" y="432570"/>
                  <a:pt x="2445147" y="420881"/>
                  <a:pt x="2449748" y="409937"/>
                </a:cubicBezTo>
                <a:cubicBezTo>
                  <a:pt x="2452173" y="399118"/>
                  <a:pt x="2455344" y="388362"/>
                  <a:pt x="2459261" y="378102"/>
                </a:cubicBezTo>
                <a:cubicBezTo>
                  <a:pt x="2461749" y="371574"/>
                  <a:pt x="2463676" y="364734"/>
                  <a:pt x="2465417" y="358517"/>
                </a:cubicBezTo>
                <a:cubicBezTo>
                  <a:pt x="2466723" y="353853"/>
                  <a:pt x="2468712" y="350558"/>
                  <a:pt x="2469894" y="346765"/>
                </a:cubicBezTo>
                <a:cubicBezTo>
                  <a:pt x="2470764" y="344029"/>
                  <a:pt x="2470702" y="341231"/>
                  <a:pt x="2471572" y="338371"/>
                </a:cubicBezTo>
                <a:cubicBezTo>
                  <a:pt x="2472318" y="335946"/>
                  <a:pt x="2473562" y="333583"/>
                  <a:pt x="2474371" y="331096"/>
                </a:cubicBezTo>
                <a:cubicBezTo>
                  <a:pt x="2476173" y="325811"/>
                  <a:pt x="2477355" y="320651"/>
                  <a:pt x="2479407" y="315490"/>
                </a:cubicBezTo>
                <a:cubicBezTo>
                  <a:pt x="2481397" y="310516"/>
                  <a:pt x="2483076" y="305479"/>
                  <a:pt x="2485003" y="300505"/>
                </a:cubicBezTo>
                <a:cubicBezTo>
                  <a:pt x="2486931" y="295407"/>
                  <a:pt x="2487925" y="289748"/>
                  <a:pt x="2490040" y="284899"/>
                </a:cubicBezTo>
                <a:cubicBezTo>
                  <a:pt x="2491532" y="281354"/>
                  <a:pt x="2494765" y="278432"/>
                  <a:pt x="2495076" y="274266"/>
                </a:cubicBezTo>
                <a:cubicBezTo>
                  <a:pt x="2499926" y="264691"/>
                  <a:pt x="2503034" y="253188"/>
                  <a:pt x="2507324" y="244048"/>
                </a:cubicBezTo>
                <a:cubicBezTo>
                  <a:pt x="2508693" y="241188"/>
                  <a:pt x="2509874" y="238141"/>
                  <a:pt x="2511242" y="235094"/>
                </a:cubicBezTo>
                <a:cubicBezTo>
                  <a:pt x="2513853" y="229312"/>
                  <a:pt x="2517335" y="223840"/>
                  <a:pt x="2520196" y="218431"/>
                </a:cubicBezTo>
                <a:cubicBezTo>
                  <a:pt x="2527968" y="203322"/>
                  <a:pt x="2534372" y="188897"/>
                  <a:pt x="2546994" y="180938"/>
                </a:cubicBezTo>
                <a:cubicBezTo>
                  <a:pt x="2546745" y="178264"/>
                  <a:pt x="2546745" y="178637"/>
                  <a:pt x="2546994" y="175901"/>
                </a:cubicBezTo>
                <a:cubicBezTo>
                  <a:pt x="2546994" y="173103"/>
                  <a:pt x="2542517" y="174844"/>
                  <a:pt x="2543076" y="171425"/>
                </a:cubicBezTo>
                <a:cubicBezTo>
                  <a:pt x="2541087" y="171549"/>
                  <a:pt x="2540590" y="173041"/>
                  <a:pt x="2538600" y="173166"/>
                </a:cubicBezTo>
                <a:cubicBezTo>
                  <a:pt x="2540528" y="170803"/>
                  <a:pt x="2538724" y="167134"/>
                  <a:pt x="2539719" y="164710"/>
                </a:cubicBezTo>
                <a:cubicBezTo>
                  <a:pt x="2548362" y="162782"/>
                  <a:pt x="2556569" y="161538"/>
                  <a:pt x="2565399" y="160233"/>
                </a:cubicBezTo>
                <a:cubicBezTo>
                  <a:pt x="2571616" y="159362"/>
                  <a:pt x="2577585" y="157124"/>
                  <a:pt x="2584362" y="156875"/>
                </a:cubicBezTo>
                <a:cubicBezTo>
                  <a:pt x="2596611" y="156440"/>
                  <a:pt x="2610166" y="157746"/>
                  <a:pt x="2622353" y="158616"/>
                </a:cubicBezTo>
                <a:cubicBezTo>
                  <a:pt x="2626456" y="158865"/>
                  <a:pt x="2631182" y="159797"/>
                  <a:pt x="2635161" y="159673"/>
                </a:cubicBezTo>
                <a:cubicBezTo>
                  <a:pt x="2637835" y="159611"/>
                  <a:pt x="2640695" y="158119"/>
                  <a:pt x="2643555" y="157994"/>
                </a:cubicBezTo>
                <a:cubicBezTo>
                  <a:pt x="2649586" y="157870"/>
                  <a:pt x="2656426" y="159673"/>
                  <a:pt x="2663079" y="160855"/>
                </a:cubicBezTo>
                <a:cubicBezTo>
                  <a:pt x="2675949" y="163031"/>
                  <a:pt x="2689442" y="166450"/>
                  <a:pt x="2700510" y="170305"/>
                </a:cubicBezTo>
                <a:cubicBezTo>
                  <a:pt x="2719972" y="177145"/>
                  <a:pt x="2736138" y="185352"/>
                  <a:pt x="2751869" y="195985"/>
                </a:cubicBezTo>
                <a:cubicBezTo>
                  <a:pt x="2765796" y="205436"/>
                  <a:pt x="2780967" y="218617"/>
                  <a:pt x="2792035" y="232794"/>
                </a:cubicBezTo>
                <a:cubicBezTo>
                  <a:pt x="2795952" y="237892"/>
                  <a:pt x="2801362" y="244918"/>
                  <a:pt x="2802108" y="248400"/>
                </a:cubicBezTo>
                <a:cubicBezTo>
                  <a:pt x="2803227" y="253934"/>
                  <a:pt x="2801362" y="261582"/>
                  <a:pt x="2799869" y="267924"/>
                </a:cubicBezTo>
                <a:cubicBezTo>
                  <a:pt x="2798315" y="274515"/>
                  <a:pt x="2796512" y="280795"/>
                  <a:pt x="2794833" y="286391"/>
                </a:cubicBezTo>
                <a:cubicBezTo>
                  <a:pt x="2793030" y="292422"/>
                  <a:pt x="2790356" y="297707"/>
                  <a:pt x="2788677" y="303054"/>
                </a:cubicBezTo>
                <a:cubicBezTo>
                  <a:pt x="2787621" y="306474"/>
                  <a:pt x="2787060" y="309210"/>
                  <a:pt x="2785879" y="312070"/>
                </a:cubicBezTo>
                <a:cubicBezTo>
                  <a:pt x="2783579" y="317728"/>
                  <a:pt x="2781092" y="324941"/>
                  <a:pt x="2778604" y="330412"/>
                </a:cubicBezTo>
                <a:cubicBezTo>
                  <a:pt x="2775682" y="336941"/>
                  <a:pt x="2771268" y="342164"/>
                  <a:pt x="2767972" y="347698"/>
                </a:cubicBezTo>
                <a:cubicBezTo>
                  <a:pt x="2766293" y="350558"/>
                  <a:pt x="2764055" y="353169"/>
                  <a:pt x="2762376" y="356154"/>
                </a:cubicBezTo>
                <a:cubicBezTo>
                  <a:pt x="2761133" y="358268"/>
                  <a:pt x="2760884" y="361190"/>
                  <a:pt x="2759579" y="363366"/>
                </a:cubicBezTo>
                <a:moveTo>
                  <a:pt x="2761381" y="502395"/>
                </a:moveTo>
                <a:cubicBezTo>
                  <a:pt x="2760574" y="504012"/>
                  <a:pt x="2761941" y="499659"/>
                  <a:pt x="2763620" y="500219"/>
                </a:cubicBezTo>
                <a:cubicBezTo>
                  <a:pt x="2763309" y="501338"/>
                  <a:pt x="2762563" y="502084"/>
                  <a:pt x="2761381" y="502395"/>
                </a:cubicBezTo>
                <a:moveTo>
                  <a:pt x="2785382" y="479016"/>
                </a:moveTo>
                <a:lnTo>
                  <a:pt x="2785382" y="479016"/>
                </a:lnTo>
                <a:cubicBezTo>
                  <a:pt x="2782459" y="482125"/>
                  <a:pt x="2779537" y="485110"/>
                  <a:pt x="2776553" y="488157"/>
                </a:cubicBezTo>
                <a:cubicBezTo>
                  <a:pt x="2773506" y="491265"/>
                  <a:pt x="2770522" y="494374"/>
                  <a:pt x="2767537" y="497483"/>
                </a:cubicBezTo>
                <a:lnTo>
                  <a:pt x="2767537" y="497483"/>
                </a:lnTo>
                <a:cubicBezTo>
                  <a:pt x="2765423" y="496799"/>
                  <a:pt x="2766667" y="499473"/>
                  <a:pt x="2764739" y="499038"/>
                </a:cubicBezTo>
                <a:cubicBezTo>
                  <a:pt x="2771143" y="491141"/>
                  <a:pt x="2778853" y="484612"/>
                  <a:pt x="2785382" y="476778"/>
                </a:cubicBezTo>
                <a:cubicBezTo>
                  <a:pt x="2787060" y="477089"/>
                  <a:pt x="2784822" y="477959"/>
                  <a:pt x="2785382" y="479016"/>
                </a:cubicBezTo>
                <a:moveTo>
                  <a:pt x="274534" y="120439"/>
                </a:moveTo>
                <a:lnTo>
                  <a:pt x="274658" y="120190"/>
                </a:lnTo>
                <a:cubicBezTo>
                  <a:pt x="275032" y="120066"/>
                  <a:pt x="275529" y="119880"/>
                  <a:pt x="276088" y="119444"/>
                </a:cubicBezTo>
                <a:cubicBezTo>
                  <a:pt x="276275" y="119320"/>
                  <a:pt x="276275" y="119133"/>
                  <a:pt x="276213" y="119009"/>
                </a:cubicBezTo>
                <a:cubicBezTo>
                  <a:pt x="276088" y="118823"/>
                  <a:pt x="275901" y="118823"/>
                  <a:pt x="275778" y="118885"/>
                </a:cubicBezTo>
                <a:cubicBezTo>
                  <a:pt x="275404" y="119133"/>
                  <a:pt x="274783" y="119507"/>
                  <a:pt x="274409" y="119569"/>
                </a:cubicBezTo>
                <a:lnTo>
                  <a:pt x="274223" y="119569"/>
                </a:lnTo>
                <a:cubicBezTo>
                  <a:pt x="274223" y="119569"/>
                  <a:pt x="273974" y="120128"/>
                  <a:pt x="273974" y="120128"/>
                </a:cubicBezTo>
                <a:cubicBezTo>
                  <a:pt x="273912" y="120315"/>
                  <a:pt x="273974" y="120501"/>
                  <a:pt x="274161" y="120564"/>
                </a:cubicBezTo>
                <a:cubicBezTo>
                  <a:pt x="274161" y="120564"/>
                  <a:pt x="274223" y="120564"/>
                  <a:pt x="274285" y="120564"/>
                </a:cubicBezTo>
                <a:cubicBezTo>
                  <a:pt x="274409" y="120564"/>
                  <a:pt x="274534" y="120501"/>
                  <a:pt x="274596" y="120377"/>
                </a:cubicBezTo>
                <a:moveTo>
                  <a:pt x="3732717" y="552697"/>
                </a:moveTo>
                <a:cubicBezTo>
                  <a:pt x="3732717" y="553256"/>
                  <a:pt x="3732282" y="553381"/>
                  <a:pt x="3731971" y="553692"/>
                </a:cubicBezTo>
                <a:cubicBezTo>
                  <a:pt x="3731971" y="554127"/>
                  <a:pt x="3731909" y="554562"/>
                  <a:pt x="3731598" y="554873"/>
                </a:cubicBezTo>
                <a:cubicBezTo>
                  <a:pt x="3733028" y="555495"/>
                  <a:pt x="3734085" y="553008"/>
                  <a:pt x="3732717" y="552697"/>
                </a:cubicBezTo>
                <a:moveTo>
                  <a:pt x="998466" y="613631"/>
                </a:moveTo>
                <a:cubicBezTo>
                  <a:pt x="998217" y="614066"/>
                  <a:pt x="997905" y="614501"/>
                  <a:pt x="997533" y="614936"/>
                </a:cubicBezTo>
                <a:cubicBezTo>
                  <a:pt x="997036" y="615558"/>
                  <a:pt x="996538" y="616242"/>
                  <a:pt x="996165" y="616988"/>
                </a:cubicBezTo>
                <a:cubicBezTo>
                  <a:pt x="996103" y="617175"/>
                  <a:pt x="996165" y="617361"/>
                  <a:pt x="996351" y="617423"/>
                </a:cubicBezTo>
                <a:cubicBezTo>
                  <a:pt x="996351" y="617423"/>
                  <a:pt x="996413" y="617423"/>
                  <a:pt x="996475" y="617423"/>
                </a:cubicBezTo>
                <a:cubicBezTo>
                  <a:pt x="996600" y="617423"/>
                  <a:pt x="996724" y="617361"/>
                  <a:pt x="996787" y="617237"/>
                </a:cubicBezTo>
                <a:cubicBezTo>
                  <a:pt x="997097" y="616553"/>
                  <a:pt x="997595" y="615931"/>
                  <a:pt x="998030" y="615309"/>
                </a:cubicBezTo>
                <a:cubicBezTo>
                  <a:pt x="998341" y="614874"/>
                  <a:pt x="998714" y="614377"/>
                  <a:pt x="999025" y="613942"/>
                </a:cubicBezTo>
                <a:cubicBezTo>
                  <a:pt x="999087" y="613817"/>
                  <a:pt x="999025" y="613568"/>
                  <a:pt x="998900" y="613506"/>
                </a:cubicBezTo>
                <a:cubicBezTo>
                  <a:pt x="998714" y="613382"/>
                  <a:pt x="998528" y="613506"/>
                  <a:pt x="998466" y="613631"/>
                </a:cubicBezTo>
                <a:moveTo>
                  <a:pt x="99007" y="253437"/>
                </a:moveTo>
                <a:cubicBezTo>
                  <a:pt x="99007" y="253437"/>
                  <a:pt x="99318" y="253748"/>
                  <a:pt x="99504" y="253748"/>
                </a:cubicBezTo>
                <a:cubicBezTo>
                  <a:pt x="99629" y="253748"/>
                  <a:pt x="99691" y="253748"/>
                  <a:pt x="99815" y="253685"/>
                </a:cubicBezTo>
                <a:cubicBezTo>
                  <a:pt x="102427" y="252193"/>
                  <a:pt x="103981" y="249706"/>
                  <a:pt x="105536" y="247281"/>
                </a:cubicBezTo>
                <a:cubicBezTo>
                  <a:pt x="106966" y="245043"/>
                  <a:pt x="108334" y="242929"/>
                  <a:pt x="110385" y="241685"/>
                </a:cubicBezTo>
                <a:cubicBezTo>
                  <a:pt x="110199" y="241810"/>
                  <a:pt x="110137" y="242058"/>
                  <a:pt x="110261" y="242245"/>
                </a:cubicBezTo>
                <a:cubicBezTo>
                  <a:pt x="110323" y="242431"/>
                  <a:pt x="110510" y="242493"/>
                  <a:pt x="110696" y="242493"/>
                </a:cubicBezTo>
                <a:cubicBezTo>
                  <a:pt x="110759" y="242493"/>
                  <a:pt x="110821" y="242493"/>
                  <a:pt x="110945" y="242493"/>
                </a:cubicBezTo>
                <a:cubicBezTo>
                  <a:pt x="111442" y="242245"/>
                  <a:pt x="111816" y="241685"/>
                  <a:pt x="112126" y="240939"/>
                </a:cubicBezTo>
                <a:cubicBezTo>
                  <a:pt x="112126" y="240939"/>
                  <a:pt x="112251" y="240939"/>
                  <a:pt x="112251" y="240939"/>
                </a:cubicBezTo>
                <a:cubicBezTo>
                  <a:pt x="114240" y="239322"/>
                  <a:pt x="116230" y="237706"/>
                  <a:pt x="117909" y="235840"/>
                </a:cubicBezTo>
                <a:cubicBezTo>
                  <a:pt x="117909" y="235840"/>
                  <a:pt x="117909" y="235840"/>
                  <a:pt x="117909" y="235778"/>
                </a:cubicBezTo>
                <a:cubicBezTo>
                  <a:pt x="122386" y="233229"/>
                  <a:pt x="125246" y="229063"/>
                  <a:pt x="128292" y="225084"/>
                </a:cubicBezTo>
                <a:lnTo>
                  <a:pt x="128292" y="224897"/>
                </a:lnTo>
                <a:cubicBezTo>
                  <a:pt x="128292" y="224897"/>
                  <a:pt x="128417" y="224897"/>
                  <a:pt x="128479" y="224835"/>
                </a:cubicBezTo>
                <a:cubicBezTo>
                  <a:pt x="130158" y="223405"/>
                  <a:pt x="131650" y="221602"/>
                  <a:pt x="132956" y="219923"/>
                </a:cubicBezTo>
                <a:lnTo>
                  <a:pt x="133578" y="219115"/>
                </a:lnTo>
                <a:cubicBezTo>
                  <a:pt x="133578" y="219115"/>
                  <a:pt x="133764" y="218369"/>
                  <a:pt x="133453" y="218120"/>
                </a:cubicBezTo>
                <a:cubicBezTo>
                  <a:pt x="133142" y="217871"/>
                  <a:pt x="132707" y="217933"/>
                  <a:pt x="132458" y="218244"/>
                </a:cubicBezTo>
                <a:lnTo>
                  <a:pt x="131837" y="219053"/>
                </a:lnTo>
                <a:cubicBezTo>
                  <a:pt x="130655" y="220483"/>
                  <a:pt x="129350" y="222099"/>
                  <a:pt x="127920" y="223405"/>
                </a:cubicBezTo>
                <a:cubicBezTo>
                  <a:pt x="127546" y="223405"/>
                  <a:pt x="127174" y="223343"/>
                  <a:pt x="127174" y="222908"/>
                </a:cubicBezTo>
                <a:cubicBezTo>
                  <a:pt x="127298" y="222597"/>
                  <a:pt x="127422" y="222286"/>
                  <a:pt x="127546" y="222037"/>
                </a:cubicBezTo>
                <a:cubicBezTo>
                  <a:pt x="127671" y="221851"/>
                  <a:pt x="127608" y="221540"/>
                  <a:pt x="127360" y="221415"/>
                </a:cubicBezTo>
                <a:cubicBezTo>
                  <a:pt x="127111" y="221291"/>
                  <a:pt x="126862" y="221353"/>
                  <a:pt x="126738" y="221602"/>
                </a:cubicBezTo>
                <a:cubicBezTo>
                  <a:pt x="126427" y="222037"/>
                  <a:pt x="126303" y="222659"/>
                  <a:pt x="126178" y="223032"/>
                </a:cubicBezTo>
                <a:lnTo>
                  <a:pt x="126054" y="223032"/>
                </a:lnTo>
                <a:cubicBezTo>
                  <a:pt x="121142" y="225333"/>
                  <a:pt x="118903" y="230307"/>
                  <a:pt x="116541" y="235219"/>
                </a:cubicBezTo>
                <a:lnTo>
                  <a:pt x="116665" y="235219"/>
                </a:lnTo>
                <a:cubicBezTo>
                  <a:pt x="115048" y="236960"/>
                  <a:pt x="113308" y="238452"/>
                  <a:pt x="111380" y="240006"/>
                </a:cubicBezTo>
                <a:cubicBezTo>
                  <a:pt x="111380" y="240006"/>
                  <a:pt x="111380" y="240069"/>
                  <a:pt x="111380" y="240131"/>
                </a:cubicBezTo>
                <a:cubicBezTo>
                  <a:pt x="108147" y="241312"/>
                  <a:pt x="106344" y="244110"/>
                  <a:pt x="104603" y="246846"/>
                </a:cubicBezTo>
                <a:cubicBezTo>
                  <a:pt x="103173" y="249146"/>
                  <a:pt x="101681" y="251571"/>
                  <a:pt x="99318" y="252877"/>
                </a:cubicBezTo>
                <a:cubicBezTo>
                  <a:pt x="99069" y="253064"/>
                  <a:pt x="98945" y="253375"/>
                  <a:pt x="99131" y="253623"/>
                </a:cubicBezTo>
                <a:moveTo>
                  <a:pt x="83276" y="275696"/>
                </a:moveTo>
                <a:cubicBezTo>
                  <a:pt x="83276" y="275696"/>
                  <a:pt x="83836" y="275572"/>
                  <a:pt x="84084" y="275323"/>
                </a:cubicBezTo>
                <a:cubicBezTo>
                  <a:pt x="85639" y="273520"/>
                  <a:pt x="87193" y="271717"/>
                  <a:pt x="88685" y="269852"/>
                </a:cubicBezTo>
                <a:cubicBezTo>
                  <a:pt x="90054" y="268173"/>
                  <a:pt x="91422" y="266556"/>
                  <a:pt x="92851" y="264940"/>
                </a:cubicBezTo>
                <a:cubicBezTo>
                  <a:pt x="93224" y="264504"/>
                  <a:pt x="93224" y="263820"/>
                  <a:pt x="92727" y="263447"/>
                </a:cubicBezTo>
                <a:cubicBezTo>
                  <a:pt x="92292" y="263074"/>
                  <a:pt x="91608" y="263074"/>
                  <a:pt x="91235" y="263572"/>
                </a:cubicBezTo>
                <a:cubicBezTo>
                  <a:pt x="89805" y="265188"/>
                  <a:pt x="88437" y="266867"/>
                  <a:pt x="87006" y="268546"/>
                </a:cubicBezTo>
                <a:cubicBezTo>
                  <a:pt x="85514" y="270349"/>
                  <a:pt x="84022" y="272214"/>
                  <a:pt x="82468" y="273955"/>
                </a:cubicBezTo>
                <a:cubicBezTo>
                  <a:pt x="82095" y="274391"/>
                  <a:pt x="82095" y="275074"/>
                  <a:pt x="82530" y="275448"/>
                </a:cubicBezTo>
                <a:cubicBezTo>
                  <a:pt x="82717" y="275634"/>
                  <a:pt x="82965" y="275696"/>
                  <a:pt x="83214" y="275696"/>
                </a:cubicBezTo>
                <a:moveTo>
                  <a:pt x="3875911" y="271779"/>
                </a:moveTo>
                <a:lnTo>
                  <a:pt x="3875911" y="271779"/>
                </a:lnTo>
                <a:cubicBezTo>
                  <a:pt x="3875911" y="271779"/>
                  <a:pt x="3875601" y="271903"/>
                  <a:pt x="3875601" y="272090"/>
                </a:cubicBezTo>
                <a:cubicBezTo>
                  <a:pt x="3875601" y="272525"/>
                  <a:pt x="3875476" y="273023"/>
                  <a:pt x="3875290" y="273520"/>
                </a:cubicBezTo>
                <a:cubicBezTo>
                  <a:pt x="3875165" y="273955"/>
                  <a:pt x="3875041" y="274391"/>
                  <a:pt x="3874979" y="274888"/>
                </a:cubicBezTo>
                <a:cubicBezTo>
                  <a:pt x="3874979" y="275074"/>
                  <a:pt x="3875104" y="275261"/>
                  <a:pt x="3875290" y="275261"/>
                </a:cubicBezTo>
                <a:lnTo>
                  <a:pt x="3875290" y="275261"/>
                </a:lnTo>
                <a:cubicBezTo>
                  <a:pt x="3875290" y="275261"/>
                  <a:pt x="3875601" y="275137"/>
                  <a:pt x="3875601" y="274950"/>
                </a:cubicBezTo>
                <a:cubicBezTo>
                  <a:pt x="3875601" y="274577"/>
                  <a:pt x="3875725" y="274142"/>
                  <a:pt x="3875850" y="273707"/>
                </a:cubicBezTo>
                <a:cubicBezTo>
                  <a:pt x="3875973" y="273209"/>
                  <a:pt x="3876160" y="272650"/>
                  <a:pt x="3876160" y="272090"/>
                </a:cubicBezTo>
                <a:cubicBezTo>
                  <a:pt x="3876160" y="271903"/>
                  <a:pt x="3876036" y="271779"/>
                  <a:pt x="3875850" y="271779"/>
                </a:cubicBezTo>
                <a:moveTo>
                  <a:pt x="77120" y="282598"/>
                </a:moveTo>
                <a:cubicBezTo>
                  <a:pt x="77120" y="282598"/>
                  <a:pt x="77307" y="282598"/>
                  <a:pt x="77432" y="282474"/>
                </a:cubicBezTo>
                <a:cubicBezTo>
                  <a:pt x="78053" y="281790"/>
                  <a:pt x="78613" y="281168"/>
                  <a:pt x="78799" y="280422"/>
                </a:cubicBezTo>
                <a:lnTo>
                  <a:pt x="78986" y="280422"/>
                </a:lnTo>
                <a:cubicBezTo>
                  <a:pt x="78986" y="280422"/>
                  <a:pt x="79296" y="279986"/>
                  <a:pt x="79173" y="279800"/>
                </a:cubicBezTo>
                <a:cubicBezTo>
                  <a:pt x="79110" y="279613"/>
                  <a:pt x="78862" y="279489"/>
                  <a:pt x="78675" y="279613"/>
                </a:cubicBezTo>
                <a:lnTo>
                  <a:pt x="78053" y="279862"/>
                </a:lnTo>
                <a:lnTo>
                  <a:pt x="78053" y="280111"/>
                </a:lnTo>
                <a:cubicBezTo>
                  <a:pt x="77991" y="280733"/>
                  <a:pt x="77307" y="281479"/>
                  <a:pt x="76871" y="281914"/>
                </a:cubicBezTo>
                <a:cubicBezTo>
                  <a:pt x="76748" y="282101"/>
                  <a:pt x="76748" y="282349"/>
                  <a:pt x="76871" y="282474"/>
                </a:cubicBezTo>
                <a:cubicBezTo>
                  <a:pt x="76934" y="282536"/>
                  <a:pt x="77058" y="282598"/>
                  <a:pt x="77120" y="282598"/>
                </a:cubicBezTo>
                <a:moveTo>
                  <a:pt x="4140601" y="290868"/>
                </a:moveTo>
                <a:cubicBezTo>
                  <a:pt x="4140601" y="290868"/>
                  <a:pt x="4140352" y="291116"/>
                  <a:pt x="4140227" y="291178"/>
                </a:cubicBezTo>
                <a:cubicBezTo>
                  <a:pt x="4139917" y="291427"/>
                  <a:pt x="4139668" y="291676"/>
                  <a:pt x="4139419" y="292049"/>
                </a:cubicBezTo>
                <a:cubicBezTo>
                  <a:pt x="4139295" y="292235"/>
                  <a:pt x="4139419" y="292484"/>
                  <a:pt x="4139544" y="292609"/>
                </a:cubicBezTo>
                <a:cubicBezTo>
                  <a:pt x="4139606" y="292609"/>
                  <a:pt x="4139668" y="292671"/>
                  <a:pt x="4139730" y="292671"/>
                </a:cubicBezTo>
                <a:cubicBezTo>
                  <a:pt x="4139855" y="292671"/>
                  <a:pt x="4139979" y="292609"/>
                  <a:pt x="4140041" y="292484"/>
                </a:cubicBezTo>
                <a:cubicBezTo>
                  <a:pt x="4140165" y="292235"/>
                  <a:pt x="4140414" y="292049"/>
                  <a:pt x="4140663" y="291800"/>
                </a:cubicBezTo>
                <a:cubicBezTo>
                  <a:pt x="4140788" y="291676"/>
                  <a:pt x="4140974" y="291552"/>
                  <a:pt x="4141098" y="291427"/>
                </a:cubicBezTo>
                <a:cubicBezTo>
                  <a:pt x="4141222" y="291303"/>
                  <a:pt x="4141222" y="290992"/>
                  <a:pt x="4141098" y="290868"/>
                </a:cubicBezTo>
                <a:cubicBezTo>
                  <a:pt x="4140974" y="290743"/>
                  <a:pt x="4140663" y="290743"/>
                  <a:pt x="4140539" y="290868"/>
                </a:cubicBezTo>
                <a:moveTo>
                  <a:pt x="827975" y="359014"/>
                </a:moveTo>
                <a:cubicBezTo>
                  <a:pt x="827975" y="359014"/>
                  <a:pt x="828224" y="358952"/>
                  <a:pt x="828286" y="358827"/>
                </a:cubicBezTo>
                <a:cubicBezTo>
                  <a:pt x="828596" y="358081"/>
                  <a:pt x="828783" y="357335"/>
                  <a:pt x="828845" y="356465"/>
                </a:cubicBezTo>
                <a:cubicBezTo>
                  <a:pt x="828845" y="356278"/>
                  <a:pt x="828721" y="356092"/>
                  <a:pt x="828534" y="356092"/>
                </a:cubicBezTo>
                <a:cubicBezTo>
                  <a:pt x="828348" y="356092"/>
                  <a:pt x="828162" y="356216"/>
                  <a:pt x="828162" y="356403"/>
                </a:cubicBezTo>
                <a:cubicBezTo>
                  <a:pt x="828099" y="357149"/>
                  <a:pt x="827913" y="357833"/>
                  <a:pt x="827602" y="358517"/>
                </a:cubicBezTo>
                <a:cubicBezTo>
                  <a:pt x="827540" y="358703"/>
                  <a:pt x="827602" y="358890"/>
                  <a:pt x="827788" y="358952"/>
                </a:cubicBezTo>
                <a:cubicBezTo>
                  <a:pt x="827788" y="358952"/>
                  <a:pt x="827913" y="358952"/>
                  <a:pt x="827913" y="358952"/>
                </a:cubicBezTo>
                <a:moveTo>
                  <a:pt x="1501667" y="365170"/>
                </a:moveTo>
                <a:cubicBezTo>
                  <a:pt x="1501667" y="365170"/>
                  <a:pt x="1501729" y="365170"/>
                  <a:pt x="1501791" y="365170"/>
                </a:cubicBezTo>
                <a:cubicBezTo>
                  <a:pt x="1501978" y="365170"/>
                  <a:pt x="1502103" y="365045"/>
                  <a:pt x="1502165" y="364859"/>
                </a:cubicBezTo>
                <a:cubicBezTo>
                  <a:pt x="1502538" y="363429"/>
                  <a:pt x="1503097" y="361999"/>
                  <a:pt x="1503657" y="360506"/>
                </a:cubicBezTo>
                <a:cubicBezTo>
                  <a:pt x="1503967" y="359636"/>
                  <a:pt x="1504341" y="358765"/>
                  <a:pt x="1504651" y="357895"/>
                </a:cubicBezTo>
                <a:cubicBezTo>
                  <a:pt x="1504714" y="357708"/>
                  <a:pt x="1504651" y="357460"/>
                  <a:pt x="1504403" y="357397"/>
                </a:cubicBezTo>
                <a:cubicBezTo>
                  <a:pt x="1504154" y="357335"/>
                  <a:pt x="1503967" y="357397"/>
                  <a:pt x="1503905" y="357646"/>
                </a:cubicBezTo>
                <a:cubicBezTo>
                  <a:pt x="1503595" y="358517"/>
                  <a:pt x="1503284" y="359387"/>
                  <a:pt x="1502911" y="360258"/>
                </a:cubicBezTo>
                <a:cubicBezTo>
                  <a:pt x="1502351" y="361688"/>
                  <a:pt x="1501791" y="363180"/>
                  <a:pt x="1501357" y="364672"/>
                </a:cubicBezTo>
                <a:cubicBezTo>
                  <a:pt x="1501357" y="364859"/>
                  <a:pt x="1501419" y="365107"/>
                  <a:pt x="1501605" y="365170"/>
                </a:cubicBezTo>
                <a:moveTo>
                  <a:pt x="25700" y="364610"/>
                </a:moveTo>
                <a:lnTo>
                  <a:pt x="25700" y="364610"/>
                </a:lnTo>
                <a:cubicBezTo>
                  <a:pt x="25700" y="364610"/>
                  <a:pt x="26011" y="364486"/>
                  <a:pt x="26011" y="364361"/>
                </a:cubicBezTo>
                <a:cubicBezTo>
                  <a:pt x="26011" y="364050"/>
                  <a:pt x="26259" y="363739"/>
                  <a:pt x="26508" y="363366"/>
                </a:cubicBezTo>
                <a:cubicBezTo>
                  <a:pt x="26632" y="363242"/>
                  <a:pt x="26570" y="362993"/>
                  <a:pt x="26446" y="362931"/>
                </a:cubicBezTo>
                <a:cubicBezTo>
                  <a:pt x="26259" y="362807"/>
                  <a:pt x="26073" y="362869"/>
                  <a:pt x="25949" y="362993"/>
                </a:cubicBezTo>
                <a:cubicBezTo>
                  <a:pt x="25638" y="363429"/>
                  <a:pt x="25389" y="363802"/>
                  <a:pt x="25327" y="364237"/>
                </a:cubicBezTo>
                <a:cubicBezTo>
                  <a:pt x="25327" y="364423"/>
                  <a:pt x="25389" y="364610"/>
                  <a:pt x="25575" y="364610"/>
                </a:cubicBezTo>
                <a:moveTo>
                  <a:pt x="23772" y="368403"/>
                </a:moveTo>
                <a:cubicBezTo>
                  <a:pt x="23772" y="368403"/>
                  <a:pt x="23959" y="368030"/>
                  <a:pt x="23772" y="367905"/>
                </a:cubicBezTo>
                <a:cubicBezTo>
                  <a:pt x="23648" y="367781"/>
                  <a:pt x="23399" y="367719"/>
                  <a:pt x="23275" y="367905"/>
                </a:cubicBezTo>
                <a:cubicBezTo>
                  <a:pt x="22404" y="368714"/>
                  <a:pt x="21783" y="369957"/>
                  <a:pt x="21223" y="371076"/>
                </a:cubicBezTo>
                <a:cubicBezTo>
                  <a:pt x="20664" y="372196"/>
                  <a:pt x="20104" y="373315"/>
                  <a:pt x="19358" y="374061"/>
                </a:cubicBezTo>
                <a:cubicBezTo>
                  <a:pt x="19233" y="374185"/>
                  <a:pt x="19233" y="374434"/>
                  <a:pt x="19358" y="374558"/>
                </a:cubicBezTo>
                <a:cubicBezTo>
                  <a:pt x="19420" y="374621"/>
                  <a:pt x="19544" y="374683"/>
                  <a:pt x="19606" y="374683"/>
                </a:cubicBezTo>
                <a:cubicBezTo>
                  <a:pt x="19669" y="374683"/>
                  <a:pt x="19793" y="374683"/>
                  <a:pt x="19855" y="374558"/>
                </a:cubicBezTo>
                <a:cubicBezTo>
                  <a:pt x="20725" y="373688"/>
                  <a:pt x="21285" y="372507"/>
                  <a:pt x="21907" y="371387"/>
                </a:cubicBezTo>
                <a:cubicBezTo>
                  <a:pt x="22467" y="370268"/>
                  <a:pt x="23026" y="369149"/>
                  <a:pt x="23772" y="368403"/>
                </a:cubicBezTo>
                <a:moveTo>
                  <a:pt x="12021" y="388051"/>
                </a:moveTo>
                <a:cubicBezTo>
                  <a:pt x="10653" y="390725"/>
                  <a:pt x="9347" y="393398"/>
                  <a:pt x="8041" y="396072"/>
                </a:cubicBezTo>
                <a:cubicBezTo>
                  <a:pt x="6114" y="400051"/>
                  <a:pt x="4062" y="404155"/>
                  <a:pt x="2010" y="408134"/>
                </a:cubicBezTo>
                <a:cubicBezTo>
                  <a:pt x="1886" y="408383"/>
                  <a:pt x="2010" y="408632"/>
                  <a:pt x="2197" y="408756"/>
                </a:cubicBezTo>
                <a:cubicBezTo>
                  <a:pt x="2259" y="408756"/>
                  <a:pt x="2321" y="408756"/>
                  <a:pt x="2383" y="408756"/>
                </a:cubicBezTo>
                <a:cubicBezTo>
                  <a:pt x="2570" y="408756"/>
                  <a:pt x="2694" y="408694"/>
                  <a:pt x="2756" y="408507"/>
                </a:cubicBezTo>
                <a:cubicBezTo>
                  <a:pt x="4870" y="404528"/>
                  <a:pt x="6860" y="400424"/>
                  <a:pt x="8850" y="396445"/>
                </a:cubicBezTo>
                <a:cubicBezTo>
                  <a:pt x="10156" y="393771"/>
                  <a:pt x="11461" y="391098"/>
                  <a:pt x="12829" y="388424"/>
                </a:cubicBezTo>
                <a:cubicBezTo>
                  <a:pt x="12953" y="388237"/>
                  <a:pt x="12829" y="387927"/>
                  <a:pt x="12642" y="387864"/>
                </a:cubicBezTo>
                <a:cubicBezTo>
                  <a:pt x="12456" y="387740"/>
                  <a:pt x="12145" y="387864"/>
                  <a:pt x="12083" y="388051"/>
                </a:cubicBezTo>
                <a:moveTo>
                  <a:pt x="788803" y="458374"/>
                </a:moveTo>
                <a:cubicBezTo>
                  <a:pt x="788803" y="458374"/>
                  <a:pt x="788990" y="458374"/>
                  <a:pt x="789052" y="458374"/>
                </a:cubicBezTo>
                <a:cubicBezTo>
                  <a:pt x="789363" y="458374"/>
                  <a:pt x="789673" y="458187"/>
                  <a:pt x="789736" y="457876"/>
                </a:cubicBezTo>
                <a:cubicBezTo>
                  <a:pt x="790357" y="456073"/>
                  <a:pt x="790917" y="454208"/>
                  <a:pt x="791539" y="452342"/>
                </a:cubicBezTo>
                <a:cubicBezTo>
                  <a:pt x="793218" y="447244"/>
                  <a:pt x="794897" y="441959"/>
                  <a:pt x="797322" y="437109"/>
                </a:cubicBezTo>
                <a:cubicBezTo>
                  <a:pt x="797508" y="436736"/>
                  <a:pt x="797322" y="436301"/>
                  <a:pt x="797011" y="436114"/>
                </a:cubicBezTo>
                <a:cubicBezTo>
                  <a:pt x="796637" y="435928"/>
                  <a:pt x="796202" y="436114"/>
                  <a:pt x="796016" y="436425"/>
                </a:cubicBezTo>
                <a:cubicBezTo>
                  <a:pt x="793528" y="441337"/>
                  <a:pt x="791788" y="446684"/>
                  <a:pt x="790171" y="451845"/>
                </a:cubicBezTo>
                <a:cubicBezTo>
                  <a:pt x="789611" y="453648"/>
                  <a:pt x="788990" y="455513"/>
                  <a:pt x="788368" y="457317"/>
                </a:cubicBezTo>
                <a:cubicBezTo>
                  <a:pt x="788243" y="457690"/>
                  <a:pt x="788430" y="458125"/>
                  <a:pt x="788803" y="458249"/>
                </a:cubicBezTo>
                <a:moveTo>
                  <a:pt x="2998588" y="460052"/>
                </a:moveTo>
                <a:cubicBezTo>
                  <a:pt x="2998029" y="461172"/>
                  <a:pt x="2997220" y="462229"/>
                  <a:pt x="2996474" y="463223"/>
                </a:cubicBezTo>
                <a:cubicBezTo>
                  <a:pt x="2995604" y="464343"/>
                  <a:pt x="2994733" y="465462"/>
                  <a:pt x="2994112" y="466830"/>
                </a:cubicBezTo>
                <a:cubicBezTo>
                  <a:pt x="2994049" y="467016"/>
                  <a:pt x="2994112" y="467265"/>
                  <a:pt x="2994298" y="467327"/>
                </a:cubicBezTo>
                <a:cubicBezTo>
                  <a:pt x="2994298" y="467327"/>
                  <a:pt x="2994423" y="467327"/>
                  <a:pt x="2994485" y="467327"/>
                </a:cubicBezTo>
                <a:cubicBezTo>
                  <a:pt x="2994609" y="467327"/>
                  <a:pt x="2994795" y="467265"/>
                  <a:pt x="2994858" y="467078"/>
                </a:cubicBezTo>
                <a:cubicBezTo>
                  <a:pt x="2995417" y="465835"/>
                  <a:pt x="2996225" y="464778"/>
                  <a:pt x="2997096" y="463659"/>
                </a:cubicBezTo>
                <a:cubicBezTo>
                  <a:pt x="2997842" y="462664"/>
                  <a:pt x="2998713" y="461607"/>
                  <a:pt x="2999272" y="460425"/>
                </a:cubicBezTo>
                <a:cubicBezTo>
                  <a:pt x="2999396" y="460239"/>
                  <a:pt x="2999272" y="459990"/>
                  <a:pt x="2999086" y="459866"/>
                </a:cubicBezTo>
                <a:cubicBezTo>
                  <a:pt x="2998899" y="459804"/>
                  <a:pt x="2998650" y="459866"/>
                  <a:pt x="2998526" y="460052"/>
                </a:cubicBezTo>
                <a:moveTo>
                  <a:pt x="2797195" y="472115"/>
                </a:moveTo>
                <a:cubicBezTo>
                  <a:pt x="2797195" y="472115"/>
                  <a:pt x="2796636" y="471928"/>
                  <a:pt x="2796449" y="472177"/>
                </a:cubicBezTo>
                <a:cubicBezTo>
                  <a:pt x="2792843" y="476467"/>
                  <a:pt x="2788926" y="480633"/>
                  <a:pt x="2785071" y="484612"/>
                </a:cubicBezTo>
                <a:cubicBezTo>
                  <a:pt x="2783579" y="486167"/>
                  <a:pt x="2782087" y="487721"/>
                  <a:pt x="2780657" y="489276"/>
                </a:cubicBezTo>
                <a:cubicBezTo>
                  <a:pt x="2780470" y="489524"/>
                  <a:pt x="2780470" y="489835"/>
                  <a:pt x="2780657" y="490022"/>
                </a:cubicBezTo>
                <a:cubicBezTo>
                  <a:pt x="2780781" y="490146"/>
                  <a:pt x="2780905" y="490146"/>
                  <a:pt x="2781029" y="490146"/>
                </a:cubicBezTo>
                <a:cubicBezTo>
                  <a:pt x="2781154" y="490146"/>
                  <a:pt x="2781341" y="490084"/>
                  <a:pt x="2781403" y="489960"/>
                </a:cubicBezTo>
                <a:cubicBezTo>
                  <a:pt x="2782833" y="488405"/>
                  <a:pt x="2784325" y="486851"/>
                  <a:pt x="2785817" y="485296"/>
                </a:cubicBezTo>
                <a:cubicBezTo>
                  <a:pt x="2789672" y="481317"/>
                  <a:pt x="2793652" y="477151"/>
                  <a:pt x="2797258" y="472799"/>
                </a:cubicBezTo>
                <a:cubicBezTo>
                  <a:pt x="2797444" y="472550"/>
                  <a:pt x="2797444" y="472239"/>
                  <a:pt x="2797195" y="472053"/>
                </a:cubicBezTo>
                <a:moveTo>
                  <a:pt x="4255505" y="432135"/>
                </a:moveTo>
                <a:cubicBezTo>
                  <a:pt x="4253017" y="436736"/>
                  <a:pt x="4250469" y="441461"/>
                  <a:pt x="4247981" y="445938"/>
                </a:cubicBezTo>
                <a:cubicBezTo>
                  <a:pt x="4245805" y="449855"/>
                  <a:pt x="4243629" y="453835"/>
                  <a:pt x="4241515" y="457814"/>
                </a:cubicBezTo>
                <a:cubicBezTo>
                  <a:pt x="4241390" y="458000"/>
                  <a:pt x="4241515" y="458311"/>
                  <a:pt x="4241701" y="458374"/>
                </a:cubicBezTo>
                <a:cubicBezTo>
                  <a:pt x="4241764" y="458374"/>
                  <a:pt x="4241826" y="458374"/>
                  <a:pt x="4241888" y="458374"/>
                </a:cubicBezTo>
                <a:cubicBezTo>
                  <a:pt x="4242012" y="458374"/>
                  <a:pt x="4242199" y="458311"/>
                  <a:pt x="4242261" y="458125"/>
                </a:cubicBezTo>
                <a:cubicBezTo>
                  <a:pt x="4244375" y="454146"/>
                  <a:pt x="4246552" y="450228"/>
                  <a:pt x="4248728" y="446249"/>
                </a:cubicBezTo>
                <a:cubicBezTo>
                  <a:pt x="4251215" y="441710"/>
                  <a:pt x="4253764" y="437047"/>
                  <a:pt x="4256251" y="432446"/>
                </a:cubicBezTo>
                <a:cubicBezTo>
                  <a:pt x="4256375" y="432259"/>
                  <a:pt x="4256251" y="431948"/>
                  <a:pt x="4256064" y="431886"/>
                </a:cubicBezTo>
                <a:cubicBezTo>
                  <a:pt x="4255878" y="431762"/>
                  <a:pt x="4255567" y="431886"/>
                  <a:pt x="4255505" y="432073"/>
                </a:cubicBezTo>
                <a:moveTo>
                  <a:pt x="776057" y="500343"/>
                </a:moveTo>
                <a:cubicBezTo>
                  <a:pt x="776057" y="500343"/>
                  <a:pt x="776492" y="500157"/>
                  <a:pt x="776492" y="499908"/>
                </a:cubicBezTo>
                <a:cubicBezTo>
                  <a:pt x="776492" y="498789"/>
                  <a:pt x="776865" y="497732"/>
                  <a:pt x="777300" y="496613"/>
                </a:cubicBezTo>
                <a:cubicBezTo>
                  <a:pt x="777736" y="495556"/>
                  <a:pt x="778108" y="494436"/>
                  <a:pt x="778171" y="493255"/>
                </a:cubicBezTo>
                <a:cubicBezTo>
                  <a:pt x="778171" y="493006"/>
                  <a:pt x="777984" y="492820"/>
                  <a:pt x="777736" y="492820"/>
                </a:cubicBezTo>
                <a:lnTo>
                  <a:pt x="777736" y="492820"/>
                </a:lnTo>
                <a:cubicBezTo>
                  <a:pt x="777736" y="492820"/>
                  <a:pt x="777300" y="493006"/>
                  <a:pt x="777300" y="493255"/>
                </a:cubicBezTo>
                <a:cubicBezTo>
                  <a:pt x="777300" y="494312"/>
                  <a:pt x="776865" y="495307"/>
                  <a:pt x="776492" y="496364"/>
                </a:cubicBezTo>
                <a:cubicBezTo>
                  <a:pt x="776057" y="497483"/>
                  <a:pt x="775621" y="498665"/>
                  <a:pt x="775621" y="499970"/>
                </a:cubicBezTo>
                <a:cubicBezTo>
                  <a:pt x="775621" y="500219"/>
                  <a:pt x="775808" y="500406"/>
                  <a:pt x="776057" y="500406"/>
                </a:cubicBezTo>
                <a:moveTo>
                  <a:pt x="4233308" y="472301"/>
                </a:moveTo>
                <a:cubicBezTo>
                  <a:pt x="4232064" y="473545"/>
                  <a:pt x="4231193" y="475161"/>
                  <a:pt x="4230385" y="476778"/>
                </a:cubicBezTo>
                <a:cubicBezTo>
                  <a:pt x="4229888" y="477773"/>
                  <a:pt x="4229390" y="478768"/>
                  <a:pt x="4228768" y="479638"/>
                </a:cubicBezTo>
                <a:cubicBezTo>
                  <a:pt x="4228644" y="479825"/>
                  <a:pt x="4228707" y="480011"/>
                  <a:pt x="4228893" y="480136"/>
                </a:cubicBezTo>
                <a:cubicBezTo>
                  <a:pt x="4228955" y="480136"/>
                  <a:pt x="4229017" y="480198"/>
                  <a:pt x="4229079" y="480198"/>
                </a:cubicBezTo>
                <a:cubicBezTo>
                  <a:pt x="4229204" y="480198"/>
                  <a:pt x="4229328" y="480198"/>
                  <a:pt x="4229390" y="480011"/>
                </a:cubicBezTo>
                <a:cubicBezTo>
                  <a:pt x="4230012" y="479079"/>
                  <a:pt x="4230571" y="478084"/>
                  <a:pt x="4231069" y="477089"/>
                </a:cubicBezTo>
                <a:cubicBezTo>
                  <a:pt x="4231815" y="475597"/>
                  <a:pt x="4232624" y="474042"/>
                  <a:pt x="4233805" y="472861"/>
                </a:cubicBezTo>
                <a:cubicBezTo>
                  <a:pt x="4233929" y="472737"/>
                  <a:pt x="4233929" y="472488"/>
                  <a:pt x="4233805" y="472301"/>
                </a:cubicBezTo>
                <a:cubicBezTo>
                  <a:pt x="4233680" y="472177"/>
                  <a:pt x="4233431" y="472177"/>
                  <a:pt x="4233308" y="472301"/>
                </a:cubicBezTo>
                <a:moveTo>
                  <a:pt x="850856" y="542562"/>
                </a:moveTo>
                <a:cubicBezTo>
                  <a:pt x="850856" y="542562"/>
                  <a:pt x="850545" y="542686"/>
                  <a:pt x="850545" y="542873"/>
                </a:cubicBezTo>
                <a:cubicBezTo>
                  <a:pt x="850545" y="543619"/>
                  <a:pt x="850296" y="544303"/>
                  <a:pt x="849986" y="545049"/>
                </a:cubicBezTo>
                <a:cubicBezTo>
                  <a:pt x="849675" y="545982"/>
                  <a:pt x="849302" y="546852"/>
                  <a:pt x="849426" y="547909"/>
                </a:cubicBezTo>
                <a:cubicBezTo>
                  <a:pt x="849426" y="548096"/>
                  <a:pt x="849612" y="548220"/>
                  <a:pt x="849737" y="548220"/>
                </a:cubicBezTo>
                <a:lnTo>
                  <a:pt x="849737" y="548220"/>
                </a:lnTo>
                <a:cubicBezTo>
                  <a:pt x="849737" y="548220"/>
                  <a:pt x="850048" y="548033"/>
                  <a:pt x="850048" y="547847"/>
                </a:cubicBezTo>
                <a:cubicBezTo>
                  <a:pt x="849924" y="546976"/>
                  <a:pt x="850234" y="546168"/>
                  <a:pt x="850545" y="545298"/>
                </a:cubicBezTo>
                <a:cubicBezTo>
                  <a:pt x="850856" y="544551"/>
                  <a:pt x="851167" y="543743"/>
                  <a:pt x="851167" y="542873"/>
                </a:cubicBezTo>
                <a:cubicBezTo>
                  <a:pt x="851167" y="542686"/>
                  <a:pt x="851042" y="542562"/>
                  <a:pt x="850856" y="542562"/>
                </a:cubicBezTo>
                <a:close/>
                <a:moveTo>
                  <a:pt x="1043855" y="550956"/>
                </a:moveTo>
                <a:cubicBezTo>
                  <a:pt x="1043855" y="550956"/>
                  <a:pt x="1043233" y="551267"/>
                  <a:pt x="1043109" y="551764"/>
                </a:cubicBezTo>
                <a:cubicBezTo>
                  <a:pt x="1043109" y="551951"/>
                  <a:pt x="1043171" y="552137"/>
                  <a:pt x="1043357" y="552199"/>
                </a:cubicBezTo>
                <a:cubicBezTo>
                  <a:pt x="1043357" y="552199"/>
                  <a:pt x="1043357" y="552199"/>
                  <a:pt x="1043420" y="552199"/>
                </a:cubicBezTo>
                <a:cubicBezTo>
                  <a:pt x="1043606" y="552199"/>
                  <a:pt x="1043730" y="552075"/>
                  <a:pt x="1043792" y="551951"/>
                </a:cubicBezTo>
                <a:cubicBezTo>
                  <a:pt x="1043792" y="551826"/>
                  <a:pt x="1043917" y="551764"/>
                  <a:pt x="1044166" y="551640"/>
                </a:cubicBezTo>
                <a:cubicBezTo>
                  <a:pt x="1044353" y="551515"/>
                  <a:pt x="1044415" y="551329"/>
                  <a:pt x="1044353" y="551142"/>
                </a:cubicBezTo>
                <a:cubicBezTo>
                  <a:pt x="1044228" y="550956"/>
                  <a:pt x="1044041" y="550894"/>
                  <a:pt x="1043855" y="551018"/>
                </a:cubicBezTo>
                <a:moveTo>
                  <a:pt x="2706728" y="553194"/>
                </a:moveTo>
                <a:cubicBezTo>
                  <a:pt x="2700945" y="557795"/>
                  <a:pt x="2695722" y="561712"/>
                  <a:pt x="2690810" y="565194"/>
                </a:cubicBezTo>
                <a:cubicBezTo>
                  <a:pt x="2690624" y="565319"/>
                  <a:pt x="2690624" y="565567"/>
                  <a:pt x="2690748" y="565692"/>
                </a:cubicBezTo>
                <a:cubicBezTo>
                  <a:pt x="2690810" y="565816"/>
                  <a:pt x="2690934" y="565878"/>
                  <a:pt x="2691059" y="565878"/>
                </a:cubicBezTo>
                <a:cubicBezTo>
                  <a:pt x="2691121" y="565878"/>
                  <a:pt x="2691183" y="565878"/>
                  <a:pt x="2691308" y="565816"/>
                </a:cubicBezTo>
                <a:cubicBezTo>
                  <a:pt x="2696219" y="562334"/>
                  <a:pt x="2701443" y="558417"/>
                  <a:pt x="2707225" y="553816"/>
                </a:cubicBezTo>
                <a:cubicBezTo>
                  <a:pt x="2707412" y="553692"/>
                  <a:pt x="2707412" y="553443"/>
                  <a:pt x="2707225" y="553319"/>
                </a:cubicBezTo>
                <a:cubicBezTo>
                  <a:pt x="2707100" y="553132"/>
                  <a:pt x="2706852" y="553132"/>
                  <a:pt x="2706728" y="553319"/>
                </a:cubicBezTo>
                <a:moveTo>
                  <a:pt x="844949" y="565070"/>
                </a:moveTo>
                <a:cubicBezTo>
                  <a:pt x="844141" y="566749"/>
                  <a:pt x="843706" y="568801"/>
                  <a:pt x="843270" y="570853"/>
                </a:cubicBezTo>
                <a:cubicBezTo>
                  <a:pt x="843084" y="571847"/>
                  <a:pt x="842835" y="572842"/>
                  <a:pt x="842586" y="573775"/>
                </a:cubicBezTo>
                <a:cubicBezTo>
                  <a:pt x="842586" y="573775"/>
                  <a:pt x="842524" y="573775"/>
                  <a:pt x="842462" y="573775"/>
                </a:cubicBezTo>
                <a:lnTo>
                  <a:pt x="842338" y="573775"/>
                </a:lnTo>
                <a:cubicBezTo>
                  <a:pt x="842338" y="573775"/>
                  <a:pt x="842089" y="574086"/>
                  <a:pt x="842151" y="574272"/>
                </a:cubicBezTo>
                <a:cubicBezTo>
                  <a:pt x="842151" y="574397"/>
                  <a:pt x="842338" y="574459"/>
                  <a:pt x="842462" y="574459"/>
                </a:cubicBezTo>
                <a:cubicBezTo>
                  <a:pt x="842462" y="574459"/>
                  <a:pt x="842524" y="574459"/>
                  <a:pt x="842586" y="574459"/>
                </a:cubicBezTo>
                <a:lnTo>
                  <a:pt x="842711" y="574459"/>
                </a:lnTo>
                <a:cubicBezTo>
                  <a:pt x="842711" y="574459"/>
                  <a:pt x="842898" y="574334"/>
                  <a:pt x="843022" y="574272"/>
                </a:cubicBezTo>
                <a:lnTo>
                  <a:pt x="843147" y="574272"/>
                </a:lnTo>
                <a:cubicBezTo>
                  <a:pt x="843147" y="574272"/>
                  <a:pt x="843147" y="574086"/>
                  <a:pt x="843147" y="574086"/>
                </a:cubicBezTo>
                <a:cubicBezTo>
                  <a:pt x="843457" y="573091"/>
                  <a:pt x="843644" y="572034"/>
                  <a:pt x="843893" y="570977"/>
                </a:cubicBezTo>
                <a:cubicBezTo>
                  <a:pt x="844328" y="568987"/>
                  <a:pt x="844762" y="566935"/>
                  <a:pt x="845571" y="565381"/>
                </a:cubicBezTo>
                <a:cubicBezTo>
                  <a:pt x="845633" y="565194"/>
                  <a:pt x="845571" y="565008"/>
                  <a:pt x="845385" y="564946"/>
                </a:cubicBezTo>
                <a:cubicBezTo>
                  <a:pt x="845198" y="564884"/>
                  <a:pt x="845011" y="564946"/>
                  <a:pt x="844949" y="565070"/>
                </a:cubicBezTo>
                <a:moveTo>
                  <a:pt x="1028994" y="571599"/>
                </a:moveTo>
                <a:cubicBezTo>
                  <a:pt x="1028994" y="571599"/>
                  <a:pt x="1028621" y="571599"/>
                  <a:pt x="1028559" y="571785"/>
                </a:cubicBezTo>
                <a:cubicBezTo>
                  <a:pt x="1028435" y="572158"/>
                  <a:pt x="1028310" y="572469"/>
                  <a:pt x="1028062" y="572780"/>
                </a:cubicBezTo>
                <a:cubicBezTo>
                  <a:pt x="1027938" y="572904"/>
                  <a:pt x="1027938" y="573153"/>
                  <a:pt x="1028062" y="573277"/>
                </a:cubicBezTo>
                <a:cubicBezTo>
                  <a:pt x="1028124" y="573277"/>
                  <a:pt x="1028186" y="573340"/>
                  <a:pt x="1028248" y="573340"/>
                </a:cubicBezTo>
                <a:cubicBezTo>
                  <a:pt x="1028373" y="573340"/>
                  <a:pt x="1028435" y="573340"/>
                  <a:pt x="1028497" y="573215"/>
                </a:cubicBezTo>
                <a:cubicBezTo>
                  <a:pt x="1028808" y="572780"/>
                  <a:pt x="1028994" y="572407"/>
                  <a:pt x="1029119" y="571972"/>
                </a:cubicBezTo>
                <a:cubicBezTo>
                  <a:pt x="1029119" y="571785"/>
                  <a:pt x="1029119" y="571599"/>
                  <a:pt x="1028933" y="571537"/>
                </a:cubicBezTo>
                <a:moveTo>
                  <a:pt x="839913" y="582480"/>
                </a:moveTo>
                <a:cubicBezTo>
                  <a:pt x="839478" y="585837"/>
                  <a:pt x="838545" y="589133"/>
                  <a:pt x="837675" y="592304"/>
                </a:cubicBezTo>
                <a:cubicBezTo>
                  <a:pt x="837301" y="593672"/>
                  <a:pt x="836929" y="594977"/>
                  <a:pt x="836555" y="596345"/>
                </a:cubicBezTo>
                <a:cubicBezTo>
                  <a:pt x="836555" y="596532"/>
                  <a:pt x="836618" y="596718"/>
                  <a:pt x="836804" y="596781"/>
                </a:cubicBezTo>
                <a:cubicBezTo>
                  <a:pt x="836804" y="596781"/>
                  <a:pt x="836804" y="596781"/>
                  <a:pt x="836867" y="596781"/>
                </a:cubicBezTo>
                <a:cubicBezTo>
                  <a:pt x="837053" y="596781"/>
                  <a:pt x="837177" y="596656"/>
                  <a:pt x="837177" y="596532"/>
                </a:cubicBezTo>
                <a:cubicBezTo>
                  <a:pt x="837550" y="595164"/>
                  <a:pt x="837923" y="593858"/>
                  <a:pt x="838297" y="592490"/>
                </a:cubicBezTo>
                <a:cubicBezTo>
                  <a:pt x="839167" y="589257"/>
                  <a:pt x="840099" y="585962"/>
                  <a:pt x="840535" y="582542"/>
                </a:cubicBezTo>
                <a:cubicBezTo>
                  <a:pt x="840535" y="582355"/>
                  <a:pt x="840410" y="582169"/>
                  <a:pt x="840224" y="582169"/>
                </a:cubicBezTo>
                <a:cubicBezTo>
                  <a:pt x="839975" y="582169"/>
                  <a:pt x="839851" y="582293"/>
                  <a:pt x="839851" y="582480"/>
                </a:cubicBezTo>
                <a:moveTo>
                  <a:pt x="833944" y="606978"/>
                </a:moveTo>
                <a:lnTo>
                  <a:pt x="833944" y="607226"/>
                </a:lnTo>
                <a:cubicBezTo>
                  <a:pt x="833944" y="607724"/>
                  <a:pt x="833758" y="608221"/>
                  <a:pt x="833571" y="608719"/>
                </a:cubicBezTo>
                <a:cubicBezTo>
                  <a:pt x="833322" y="609403"/>
                  <a:pt x="833074" y="610149"/>
                  <a:pt x="833198" y="611019"/>
                </a:cubicBezTo>
                <a:cubicBezTo>
                  <a:pt x="833198" y="611206"/>
                  <a:pt x="833384" y="611330"/>
                  <a:pt x="833571" y="611330"/>
                </a:cubicBezTo>
                <a:lnTo>
                  <a:pt x="833633" y="611330"/>
                </a:lnTo>
                <a:cubicBezTo>
                  <a:pt x="833633" y="611330"/>
                  <a:pt x="833944" y="611081"/>
                  <a:pt x="833944" y="610895"/>
                </a:cubicBezTo>
                <a:cubicBezTo>
                  <a:pt x="833820" y="610211"/>
                  <a:pt x="834068" y="609589"/>
                  <a:pt x="834255" y="608967"/>
                </a:cubicBezTo>
                <a:cubicBezTo>
                  <a:pt x="834442" y="608470"/>
                  <a:pt x="834566" y="608035"/>
                  <a:pt x="834628" y="607475"/>
                </a:cubicBezTo>
                <a:lnTo>
                  <a:pt x="834814" y="607475"/>
                </a:lnTo>
                <a:cubicBezTo>
                  <a:pt x="834814" y="607475"/>
                  <a:pt x="835063" y="607102"/>
                  <a:pt x="835001" y="606916"/>
                </a:cubicBezTo>
                <a:cubicBezTo>
                  <a:pt x="834939" y="606729"/>
                  <a:pt x="834690" y="606667"/>
                  <a:pt x="834504" y="606729"/>
                </a:cubicBezTo>
                <a:lnTo>
                  <a:pt x="833881" y="606978"/>
                </a:lnTo>
                <a:close/>
                <a:moveTo>
                  <a:pt x="2897302" y="653175"/>
                </a:moveTo>
                <a:cubicBezTo>
                  <a:pt x="2897302" y="653175"/>
                  <a:pt x="2897674" y="652989"/>
                  <a:pt x="2897674" y="652802"/>
                </a:cubicBezTo>
                <a:lnTo>
                  <a:pt x="2897674" y="651683"/>
                </a:lnTo>
                <a:cubicBezTo>
                  <a:pt x="2897674" y="651683"/>
                  <a:pt x="2897550" y="651310"/>
                  <a:pt x="2897302" y="651310"/>
                </a:cubicBezTo>
                <a:cubicBezTo>
                  <a:pt x="2897053" y="651310"/>
                  <a:pt x="2896928" y="651497"/>
                  <a:pt x="2896928" y="651683"/>
                </a:cubicBezTo>
                <a:lnTo>
                  <a:pt x="2896928" y="652802"/>
                </a:lnTo>
                <a:cubicBezTo>
                  <a:pt x="2896928" y="652802"/>
                  <a:pt x="2897115" y="653175"/>
                  <a:pt x="2897302" y="653175"/>
                </a:cubicBezTo>
                <a:moveTo>
                  <a:pt x="4124373" y="612947"/>
                </a:moveTo>
                <a:cubicBezTo>
                  <a:pt x="4125803" y="611828"/>
                  <a:pt x="4126922" y="610335"/>
                  <a:pt x="4127979" y="608905"/>
                </a:cubicBezTo>
                <a:lnTo>
                  <a:pt x="4128352" y="608408"/>
                </a:lnTo>
                <a:cubicBezTo>
                  <a:pt x="4128352" y="608408"/>
                  <a:pt x="4128477" y="608035"/>
                  <a:pt x="4128290" y="607910"/>
                </a:cubicBezTo>
                <a:cubicBezTo>
                  <a:pt x="4128103" y="607786"/>
                  <a:pt x="4127916" y="607786"/>
                  <a:pt x="4127792" y="607973"/>
                </a:cubicBezTo>
                <a:lnTo>
                  <a:pt x="4127419" y="608470"/>
                </a:lnTo>
                <a:cubicBezTo>
                  <a:pt x="4126362" y="609838"/>
                  <a:pt x="4125305" y="611268"/>
                  <a:pt x="4123937" y="612325"/>
                </a:cubicBezTo>
                <a:cubicBezTo>
                  <a:pt x="4123751" y="612449"/>
                  <a:pt x="4123751" y="612698"/>
                  <a:pt x="4123937" y="612822"/>
                </a:cubicBezTo>
                <a:cubicBezTo>
                  <a:pt x="4123999" y="612947"/>
                  <a:pt x="4124124" y="612947"/>
                  <a:pt x="4124248" y="612947"/>
                </a:cubicBezTo>
                <a:cubicBezTo>
                  <a:pt x="4124310" y="612947"/>
                  <a:pt x="4124435" y="612947"/>
                  <a:pt x="4124497" y="612885"/>
                </a:cubicBezTo>
                <a:moveTo>
                  <a:pt x="1773134" y="705467"/>
                </a:moveTo>
                <a:cubicBezTo>
                  <a:pt x="1773134" y="705467"/>
                  <a:pt x="1772637" y="705529"/>
                  <a:pt x="1772574" y="705778"/>
                </a:cubicBezTo>
                <a:cubicBezTo>
                  <a:pt x="1772512" y="706026"/>
                  <a:pt x="1772699" y="706275"/>
                  <a:pt x="1772885" y="706337"/>
                </a:cubicBezTo>
                <a:lnTo>
                  <a:pt x="1773258" y="706337"/>
                </a:lnTo>
                <a:cubicBezTo>
                  <a:pt x="1773942" y="706586"/>
                  <a:pt x="1774688" y="706772"/>
                  <a:pt x="1775248" y="707146"/>
                </a:cubicBezTo>
                <a:cubicBezTo>
                  <a:pt x="1775310" y="707146"/>
                  <a:pt x="1775434" y="707208"/>
                  <a:pt x="1775497" y="707208"/>
                </a:cubicBezTo>
                <a:cubicBezTo>
                  <a:pt x="1775621" y="707208"/>
                  <a:pt x="1775808" y="707146"/>
                  <a:pt x="1775869" y="707021"/>
                </a:cubicBezTo>
                <a:cubicBezTo>
                  <a:pt x="1775994" y="706835"/>
                  <a:pt x="1775931" y="706524"/>
                  <a:pt x="1775745" y="706399"/>
                </a:cubicBezTo>
                <a:cubicBezTo>
                  <a:pt x="1775062" y="705964"/>
                  <a:pt x="1774253" y="705778"/>
                  <a:pt x="1773445" y="705591"/>
                </a:cubicBezTo>
                <a:lnTo>
                  <a:pt x="1773071" y="705591"/>
                </a:lnTo>
                <a:close/>
                <a:moveTo>
                  <a:pt x="1774626" y="734628"/>
                </a:moveTo>
                <a:cubicBezTo>
                  <a:pt x="1775123" y="734690"/>
                  <a:pt x="1775559" y="734752"/>
                  <a:pt x="1775931" y="734939"/>
                </a:cubicBezTo>
                <a:cubicBezTo>
                  <a:pt x="1775931" y="734939"/>
                  <a:pt x="1776056" y="734939"/>
                  <a:pt x="1776118" y="734939"/>
                </a:cubicBezTo>
                <a:cubicBezTo>
                  <a:pt x="1776243" y="734939"/>
                  <a:pt x="1776367" y="734877"/>
                  <a:pt x="1776429" y="734752"/>
                </a:cubicBezTo>
                <a:cubicBezTo>
                  <a:pt x="1776554" y="734566"/>
                  <a:pt x="1776429" y="734379"/>
                  <a:pt x="1776305" y="734255"/>
                </a:cubicBezTo>
                <a:cubicBezTo>
                  <a:pt x="1775808" y="734006"/>
                  <a:pt x="1775248" y="733944"/>
                  <a:pt x="1774750" y="733820"/>
                </a:cubicBezTo>
                <a:cubicBezTo>
                  <a:pt x="1774191" y="733757"/>
                  <a:pt x="1773693" y="733695"/>
                  <a:pt x="1773258" y="733384"/>
                </a:cubicBezTo>
                <a:cubicBezTo>
                  <a:pt x="1773071" y="733260"/>
                  <a:pt x="1772885" y="733384"/>
                  <a:pt x="1772760" y="733509"/>
                </a:cubicBezTo>
                <a:cubicBezTo>
                  <a:pt x="1772637" y="733695"/>
                  <a:pt x="1772760" y="733882"/>
                  <a:pt x="1772885" y="734006"/>
                </a:cubicBezTo>
                <a:cubicBezTo>
                  <a:pt x="1773445" y="734379"/>
                  <a:pt x="1774067" y="734441"/>
                  <a:pt x="1774626" y="734504"/>
                </a:cubicBezTo>
                <a:moveTo>
                  <a:pt x="1802606" y="740970"/>
                </a:moveTo>
                <a:cubicBezTo>
                  <a:pt x="1802606" y="740970"/>
                  <a:pt x="1803041" y="740784"/>
                  <a:pt x="1803103" y="740535"/>
                </a:cubicBezTo>
                <a:cubicBezTo>
                  <a:pt x="1803103" y="740286"/>
                  <a:pt x="1802979" y="740037"/>
                  <a:pt x="1802730" y="739975"/>
                </a:cubicBezTo>
                <a:cubicBezTo>
                  <a:pt x="1802357" y="739913"/>
                  <a:pt x="1802046" y="739789"/>
                  <a:pt x="1801673" y="739664"/>
                </a:cubicBezTo>
                <a:lnTo>
                  <a:pt x="1801797" y="739664"/>
                </a:lnTo>
                <a:cubicBezTo>
                  <a:pt x="1799870" y="737302"/>
                  <a:pt x="1795207" y="733944"/>
                  <a:pt x="1792284" y="737364"/>
                </a:cubicBezTo>
                <a:lnTo>
                  <a:pt x="1792284" y="737364"/>
                </a:lnTo>
                <a:cubicBezTo>
                  <a:pt x="1791228" y="737799"/>
                  <a:pt x="1790792" y="737364"/>
                  <a:pt x="1790108" y="736804"/>
                </a:cubicBezTo>
                <a:cubicBezTo>
                  <a:pt x="1789735" y="736431"/>
                  <a:pt x="1789362" y="736058"/>
                  <a:pt x="1788803" y="735809"/>
                </a:cubicBezTo>
                <a:lnTo>
                  <a:pt x="1788616" y="735809"/>
                </a:lnTo>
                <a:cubicBezTo>
                  <a:pt x="1788616" y="735809"/>
                  <a:pt x="1788429" y="735809"/>
                  <a:pt x="1788429" y="735809"/>
                </a:cubicBezTo>
                <a:cubicBezTo>
                  <a:pt x="1787870" y="735934"/>
                  <a:pt x="1787373" y="736182"/>
                  <a:pt x="1786627" y="736680"/>
                </a:cubicBezTo>
                <a:cubicBezTo>
                  <a:pt x="1786378" y="736804"/>
                  <a:pt x="1786315" y="737177"/>
                  <a:pt x="1786502" y="737364"/>
                </a:cubicBezTo>
                <a:cubicBezTo>
                  <a:pt x="1786627" y="737612"/>
                  <a:pt x="1786937" y="737675"/>
                  <a:pt x="1787186" y="737488"/>
                </a:cubicBezTo>
                <a:cubicBezTo>
                  <a:pt x="1787808" y="737053"/>
                  <a:pt x="1788181" y="736866"/>
                  <a:pt x="1788491" y="736804"/>
                </a:cubicBezTo>
                <a:cubicBezTo>
                  <a:pt x="1788803" y="736991"/>
                  <a:pt x="1789113" y="737239"/>
                  <a:pt x="1789424" y="737550"/>
                </a:cubicBezTo>
                <a:cubicBezTo>
                  <a:pt x="1789921" y="738048"/>
                  <a:pt x="1790544" y="738607"/>
                  <a:pt x="1791538" y="738607"/>
                </a:cubicBezTo>
                <a:cubicBezTo>
                  <a:pt x="1791725" y="738607"/>
                  <a:pt x="1791974" y="738545"/>
                  <a:pt x="1792222" y="738483"/>
                </a:cubicBezTo>
                <a:cubicBezTo>
                  <a:pt x="1794336" y="740100"/>
                  <a:pt x="1798005" y="740162"/>
                  <a:pt x="1801176" y="740721"/>
                </a:cubicBezTo>
                <a:lnTo>
                  <a:pt x="1801176" y="740473"/>
                </a:lnTo>
                <a:cubicBezTo>
                  <a:pt x="1801548" y="740659"/>
                  <a:pt x="1801984" y="740784"/>
                  <a:pt x="1802481" y="740908"/>
                </a:cubicBezTo>
                <a:cubicBezTo>
                  <a:pt x="1802481" y="740908"/>
                  <a:pt x="1802481" y="740908"/>
                  <a:pt x="1802544" y="740908"/>
                </a:cubicBezTo>
                <a:moveTo>
                  <a:pt x="1359281" y="791645"/>
                </a:moveTo>
                <a:cubicBezTo>
                  <a:pt x="1359281" y="791645"/>
                  <a:pt x="1359343" y="791645"/>
                  <a:pt x="1359405" y="791645"/>
                </a:cubicBezTo>
                <a:cubicBezTo>
                  <a:pt x="1359592" y="791645"/>
                  <a:pt x="1359716" y="791520"/>
                  <a:pt x="1359778" y="791396"/>
                </a:cubicBezTo>
                <a:cubicBezTo>
                  <a:pt x="1360027" y="790650"/>
                  <a:pt x="1360089" y="789779"/>
                  <a:pt x="1360151" y="788909"/>
                </a:cubicBezTo>
                <a:cubicBezTo>
                  <a:pt x="1360213" y="787727"/>
                  <a:pt x="1360338" y="786608"/>
                  <a:pt x="1360835" y="785924"/>
                </a:cubicBezTo>
                <a:cubicBezTo>
                  <a:pt x="1360959" y="785738"/>
                  <a:pt x="1360959" y="785551"/>
                  <a:pt x="1360773" y="785427"/>
                </a:cubicBezTo>
                <a:cubicBezTo>
                  <a:pt x="1360587" y="785303"/>
                  <a:pt x="1360400" y="785365"/>
                  <a:pt x="1360276" y="785489"/>
                </a:cubicBezTo>
                <a:cubicBezTo>
                  <a:pt x="1359592" y="786360"/>
                  <a:pt x="1359529" y="787665"/>
                  <a:pt x="1359405" y="788909"/>
                </a:cubicBezTo>
                <a:cubicBezTo>
                  <a:pt x="1359405" y="789717"/>
                  <a:pt x="1359281" y="790525"/>
                  <a:pt x="1359095" y="791209"/>
                </a:cubicBezTo>
                <a:cubicBezTo>
                  <a:pt x="1359095" y="791396"/>
                  <a:pt x="1359095" y="791645"/>
                  <a:pt x="1359343" y="791707"/>
                </a:cubicBezTo>
                <a:moveTo>
                  <a:pt x="1911416" y="766463"/>
                </a:moveTo>
                <a:lnTo>
                  <a:pt x="1911976" y="766463"/>
                </a:lnTo>
                <a:cubicBezTo>
                  <a:pt x="1911976" y="766463"/>
                  <a:pt x="1912100" y="766463"/>
                  <a:pt x="1912162" y="766463"/>
                </a:cubicBezTo>
                <a:cubicBezTo>
                  <a:pt x="1912971" y="767022"/>
                  <a:pt x="1913903" y="767271"/>
                  <a:pt x="1914774" y="767458"/>
                </a:cubicBezTo>
                <a:cubicBezTo>
                  <a:pt x="1914836" y="767458"/>
                  <a:pt x="1914899" y="767458"/>
                  <a:pt x="1914961" y="767458"/>
                </a:cubicBezTo>
                <a:cubicBezTo>
                  <a:pt x="1915396" y="767458"/>
                  <a:pt x="1915768" y="767147"/>
                  <a:pt x="1915831" y="766774"/>
                </a:cubicBezTo>
                <a:cubicBezTo>
                  <a:pt x="1915955" y="766276"/>
                  <a:pt x="1915645" y="765841"/>
                  <a:pt x="1915147" y="765717"/>
                </a:cubicBezTo>
                <a:cubicBezTo>
                  <a:pt x="1914463" y="765592"/>
                  <a:pt x="1913903" y="765344"/>
                  <a:pt x="1913344" y="765033"/>
                </a:cubicBezTo>
                <a:cubicBezTo>
                  <a:pt x="1913344" y="764846"/>
                  <a:pt x="1913344" y="764722"/>
                  <a:pt x="1913282" y="764597"/>
                </a:cubicBezTo>
                <a:cubicBezTo>
                  <a:pt x="1913655" y="764411"/>
                  <a:pt x="1914152" y="764411"/>
                  <a:pt x="1914401" y="764411"/>
                </a:cubicBezTo>
                <a:cubicBezTo>
                  <a:pt x="1914836" y="764411"/>
                  <a:pt x="1915147" y="764162"/>
                  <a:pt x="1915147" y="763789"/>
                </a:cubicBezTo>
                <a:cubicBezTo>
                  <a:pt x="1915147" y="763416"/>
                  <a:pt x="1914899" y="763043"/>
                  <a:pt x="1914525" y="763043"/>
                </a:cubicBezTo>
                <a:cubicBezTo>
                  <a:pt x="1913530" y="762919"/>
                  <a:pt x="1912659" y="763230"/>
                  <a:pt x="1912038" y="763789"/>
                </a:cubicBezTo>
                <a:cubicBezTo>
                  <a:pt x="1912038" y="763789"/>
                  <a:pt x="1912038" y="763789"/>
                  <a:pt x="1911976" y="763789"/>
                </a:cubicBezTo>
                <a:lnTo>
                  <a:pt x="1911354" y="763789"/>
                </a:lnTo>
                <a:cubicBezTo>
                  <a:pt x="1910670" y="763789"/>
                  <a:pt x="1910049" y="763789"/>
                  <a:pt x="1909551" y="763603"/>
                </a:cubicBezTo>
                <a:cubicBezTo>
                  <a:pt x="1909800" y="763043"/>
                  <a:pt x="1910981" y="763416"/>
                  <a:pt x="1911105" y="762670"/>
                </a:cubicBezTo>
                <a:cubicBezTo>
                  <a:pt x="1909737" y="761986"/>
                  <a:pt x="1909053" y="760618"/>
                  <a:pt x="1906628" y="760991"/>
                </a:cubicBezTo>
                <a:cubicBezTo>
                  <a:pt x="1905261" y="761737"/>
                  <a:pt x="1906256" y="762110"/>
                  <a:pt x="1905510" y="762670"/>
                </a:cubicBezTo>
                <a:cubicBezTo>
                  <a:pt x="1903022" y="759872"/>
                  <a:pt x="1900971" y="762173"/>
                  <a:pt x="1897675" y="761551"/>
                </a:cubicBezTo>
                <a:cubicBezTo>
                  <a:pt x="1899105" y="764846"/>
                  <a:pt x="1903955" y="764660"/>
                  <a:pt x="1907499" y="765779"/>
                </a:cubicBezTo>
                <a:cubicBezTo>
                  <a:pt x="1907499" y="765779"/>
                  <a:pt x="1907499" y="765779"/>
                  <a:pt x="1907499" y="765779"/>
                </a:cubicBezTo>
                <a:cubicBezTo>
                  <a:pt x="1908619" y="766525"/>
                  <a:pt x="1909862" y="766587"/>
                  <a:pt x="1910919" y="766587"/>
                </a:cubicBezTo>
                <a:lnTo>
                  <a:pt x="1911230" y="766587"/>
                </a:lnTo>
                <a:moveTo>
                  <a:pt x="516777" y="740784"/>
                </a:moveTo>
                <a:cubicBezTo>
                  <a:pt x="517958" y="739664"/>
                  <a:pt x="518518" y="737986"/>
                  <a:pt x="519016" y="736245"/>
                </a:cubicBezTo>
                <a:cubicBezTo>
                  <a:pt x="517088" y="736245"/>
                  <a:pt x="515347" y="739291"/>
                  <a:pt x="516777" y="740784"/>
                </a:cubicBezTo>
                <a:moveTo>
                  <a:pt x="525109" y="710130"/>
                </a:moveTo>
                <a:cubicBezTo>
                  <a:pt x="526850" y="710938"/>
                  <a:pt x="527782" y="706897"/>
                  <a:pt x="525668" y="707270"/>
                </a:cubicBezTo>
                <a:cubicBezTo>
                  <a:pt x="525917" y="708638"/>
                  <a:pt x="524673" y="708513"/>
                  <a:pt x="525109" y="710130"/>
                </a:cubicBezTo>
                <a:moveTo>
                  <a:pt x="525668" y="717343"/>
                </a:moveTo>
                <a:cubicBezTo>
                  <a:pt x="525980" y="718151"/>
                  <a:pt x="524984" y="720203"/>
                  <a:pt x="526228" y="720141"/>
                </a:cubicBezTo>
                <a:cubicBezTo>
                  <a:pt x="526663" y="719705"/>
                  <a:pt x="527658" y="716783"/>
                  <a:pt x="525668" y="717343"/>
                </a:cubicBezTo>
                <a:moveTo>
                  <a:pt x="243632" y="773986"/>
                </a:moveTo>
                <a:cubicBezTo>
                  <a:pt x="243569" y="774484"/>
                  <a:pt x="243818" y="778463"/>
                  <a:pt x="243818" y="780328"/>
                </a:cubicBezTo>
                <a:cubicBezTo>
                  <a:pt x="243818" y="782194"/>
                  <a:pt x="244875" y="779271"/>
                  <a:pt x="244689" y="776038"/>
                </a:cubicBezTo>
                <a:cubicBezTo>
                  <a:pt x="244502" y="772743"/>
                  <a:pt x="244004" y="771748"/>
                  <a:pt x="243632" y="773986"/>
                </a:cubicBezTo>
                <a:moveTo>
                  <a:pt x="242761" y="798235"/>
                </a:moveTo>
                <a:cubicBezTo>
                  <a:pt x="242574" y="794256"/>
                  <a:pt x="242077" y="789842"/>
                  <a:pt x="242077" y="790650"/>
                </a:cubicBezTo>
                <a:cubicBezTo>
                  <a:pt x="242077" y="791458"/>
                  <a:pt x="241891" y="793945"/>
                  <a:pt x="241891" y="793945"/>
                </a:cubicBezTo>
                <a:cubicBezTo>
                  <a:pt x="241891" y="795313"/>
                  <a:pt x="241704" y="801531"/>
                  <a:pt x="241891" y="802215"/>
                </a:cubicBezTo>
                <a:cubicBezTo>
                  <a:pt x="242077" y="802899"/>
                  <a:pt x="242948" y="802215"/>
                  <a:pt x="242761" y="798235"/>
                </a:cubicBezTo>
                <a:moveTo>
                  <a:pt x="243383" y="844744"/>
                </a:moveTo>
                <a:cubicBezTo>
                  <a:pt x="242948" y="842879"/>
                  <a:pt x="242823" y="837656"/>
                  <a:pt x="242699" y="835728"/>
                </a:cubicBezTo>
                <a:cubicBezTo>
                  <a:pt x="242574" y="833801"/>
                  <a:pt x="242574" y="831003"/>
                  <a:pt x="242388" y="830133"/>
                </a:cubicBezTo>
                <a:cubicBezTo>
                  <a:pt x="242202" y="829262"/>
                  <a:pt x="242326" y="823604"/>
                  <a:pt x="241953" y="824039"/>
                </a:cubicBezTo>
                <a:cubicBezTo>
                  <a:pt x="241020" y="825096"/>
                  <a:pt x="241642" y="829697"/>
                  <a:pt x="242139" y="836910"/>
                </a:cubicBezTo>
                <a:cubicBezTo>
                  <a:pt x="242637" y="844122"/>
                  <a:pt x="243196" y="849097"/>
                  <a:pt x="243694" y="852019"/>
                </a:cubicBezTo>
                <a:cubicBezTo>
                  <a:pt x="243694" y="852019"/>
                  <a:pt x="244129" y="851024"/>
                  <a:pt x="244004" y="850091"/>
                </a:cubicBezTo>
                <a:cubicBezTo>
                  <a:pt x="243881" y="849159"/>
                  <a:pt x="243943" y="846610"/>
                  <a:pt x="243507" y="844744"/>
                </a:cubicBezTo>
                <a:moveTo>
                  <a:pt x="559741" y="607351"/>
                </a:moveTo>
                <a:cubicBezTo>
                  <a:pt x="559679" y="607724"/>
                  <a:pt x="559679" y="608035"/>
                  <a:pt x="559182" y="607973"/>
                </a:cubicBezTo>
                <a:lnTo>
                  <a:pt x="559182" y="609092"/>
                </a:lnTo>
                <a:cubicBezTo>
                  <a:pt x="560550" y="609900"/>
                  <a:pt x="560799" y="607164"/>
                  <a:pt x="559741" y="607351"/>
                </a:cubicBezTo>
                <a:moveTo>
                  <a:pt x="559182" y="621278"/>
                </a:moveTo>
                <a:lnTo>
                  <a:pt x="560301" y="621278"/>
                </a:lnTo>
                <a:lnTo>
                  <a:pt x="560301" y="620159"/>
                </a:lnTo>
                <a:lnTo>
                  <a:pt x="559182" y="620159"/>
                </a:lnTo>
                <a:lnTo>
                  <a:pt x="559182" y="621278"/>
                </a:lnTo>
                <a:close/>
                <a:moveTo>
                  <a:pt x="555265" y="636388"/>
                </a:moveTo>
                <a:cubicBezTo>
                  <a:pt x="554768" y="637009"/>
                  <a:pt x="554519" y="637880"/>
                  <a:pt x="554705" y="639123"/>
                </a:cubicBezTo>
                <a:cubicBezTo>
                  <a:pt x="556757" y="639683"/>
                  <a:pt x="556944" y="636388"/>
                  <a:pt x="555265" y="636388"/>
                </a:cubicBezTo>
                <a:moveTo>
                  <a:pt x="934298" y="645279"/>
                </a:moveTo>
                <a:cubicBezTo>
                  <a:pt x="932744" y="645776"/>
                  <a:pt x="932868" y="644533"/>
                  <a:pt x="931500" y="644719"/>
                </a:cubicBezTo>
                <a:cubicBezTo>
                  <a:pt x="932184" y="647206"/>
                  <a:pt x="931873" y="647082"/>
                  <a:pt x="933739" y="648077"/>
                </a:cubicBezTo>
                <a:cubicBezTo>
                  <a:pt x="934236" y="647455"/>
                  <a:pt x="934485" y="646585"/>
                  <a:pt x="934298" y="645279"/>
                </a:cubicBezTo>
                <a:moveTo>
                  <a:pt x="933739" y="653113"/>
                </a:moveTo>
                <a:cubicBezTo>
                  <a:pt x="937282" y="652989"/>
                  <a:pt x="938526" y="650440"/>
                  <a:pt x="939335" y="647580"/>
                </a:cubicBezTo>
                <a:cubicBezTo>
                  <a:pt x="936723" y="648637"/>
                  <a:pt x="934982" y="650688"/>
                  <a:pt x="933739" y="653113"/>
                </a:cubicBezTo>
                <a:moveTo>
                  <a:pt x="935977" y="642481"/>
                </a:moveTo>
                <a:cubicBezTo>
                  <a:pt x="937594" y="642978"/>
                  <a:pt x="939583" y="640989"/>
                  <a:pt x="938215" y="640305"/>
                </a:cubicBezTo>
                <a:cubicBezTo>
                  <a:pt x="935667" y="642170"/>
                  <a:pt x="939770" y="638315"/>
                  <a:pt x="937656" y="637445"/>
                </a:cubicBezTo>
                <a:cubicBezTo>
                  <a:pt x="936350" y="638439"/>
                  <a:pt x="935853" y="640180"/>
                  <a:pt x="934858" y="641362"/>
                </a:cubicBezTo>
                <a:cubicBezTo>
                  <a:pt x="935542" y="641486"/>
                  <a:pt x="936164" y="641548"/>
                  <a:pt x="935977" y="642481"/>
                </a:cubicBezTo>
                <a:moveTo>
                  <a:pt x="946050" y="627994"/>
                </a:moveTo>
                <a:cubicBezTo>
                  <a:pt x="944185" y="629672"/>
                  <a:pt x="940703" y="632595"/>
                  <a:pt x="942692" y="634709"/>
                </a:cubicBezTo>
                <a:cubicBezTo>
                  <a:pt x="941635" y="635766"/>
                  <a:pt x="941262" y="634771"/>
                  <a:pt x="939894" y="634709"/>
                </a:cubicBezTo>
                <a:cubicBezTo>
                  <a:pt x="940143" y="636015"/>
                  <a:pt x="940889" y="636761"/>
                  <a:pt x="942132" y="637009"/>
                </a:cubicBezTo>
                <a:cubicBezTo>
                  <a:pt x="943936" y="634833"/>
                  <a:pt x="948661" y="631040"/>
                  <a:pt x="946050" y="627994"/>
                </a:cubicBezTo>
                <a:moveTo>
                  <a:pt x="967812" y="602874"/>
                </a:moveTo>
                <a:lnTo>
                  <a:pt x="967812" y="602874"/>
                </a:lnTo>
                <a:cubicBezTo>
                  <a:pt x="967812" y="602874"/>
                  <a:pt x="968123" y="602625"/>
                  <a:pt x="968123" y="602377"/>
                </a:cubicBezTo>
                <a:cubicBezTo>
                  <a:pt x="968123" y="602066"/>
                  <a:pt x="967936" y="601755"/>
                  <a:pt x="967563" y="601693"/>
                </a:cubicBezTo>
                <a:cubicBezTo>
                  <a:pt x="967501" y="601693"/>
                  <a:pt x="967439" y="601693"/>
                  <a:pt x="967377" y="601693"/>
                </a:cubicBezTo>
                <a:cubicBezTo>
                  <a:pt x="968247" y="600760"/>
                  <a:pt x="970610" y="601382"/>
                  <a:pt x="970610" y="599516"/>
                </a:cubicBezTo>
                <a:lnTo>
                  <a:pt x="970610" y="599516"/>
                </a:lnTo>
                <a:cubicBezTo>
                  <a:pt x="970610" y="599516"/>
                  <a:pt x="970672" y="599392"/>
                  <a:pt x="970734" y="599330"/>
                </a:cubicBezTo>
                <a:cubicBezTo>
                  <a:pt x="970734" y="599143"/>
                  <a:pt x="970610" y="598957"/>
                  <a:pt x="970424" y="598895"/>
                </a:cubicBezTo>
                <a:lnTo>
                  <a:pt x="970237" y="598895"/>
                </a:lnTo>
                <a:cubicBezTo>
                  <a:pt x="971232" y="598584"/>
                  <a:pt x="970361" y="596532"/>
                  <a:pt x="969491" y="596718"/>
                </a:cubicBezTo>
                <a:cubicBezTo>
                  <a:pt x="969366" y="597216"/>
                  <a:pt x="968931" y="597278"/>
                  <a:pt x="968931" y="597900"/>
                </a:cubicBezTo>
                <a:lnTo>
                  <a:pt x="968682" y="597775"/>
                </a:lnTo>
                <a:cubicBezTo>
                  <a:pt x="968682" y="597775"/>
                  <a:pt x="968496" y="597527"/>
                  <a:pt x="968433" y="597340"/>
                </a:cubicBezTo>
                <a:cubicBezTo>
                  <a:pt x="968310" y="597154"/>
                  <a:pt x="968061" y="597154"/>
                  <a:pt x="967936" y="597278"/>
                </a:cubicBezTo>
                <a:cubicBezTo>
                  <a:pt x="967750" y="597402"/>
                  <a:pt x="967750" y="597589"/>
                  <a:pt x="967874" y="597775"/>
                </a:cubicBezTo>
                <a:cubicBezTo>
                  <a:pt x="968061" y="598024"/>
                  <a:pt x="968247" y="598273"/>
                  <a:pt x="968371" y="598522"/>
                </a:cubicBezTo>
                <a:cubicBezTo>
                  <a:pt x="967874" y="599516"/>
                  <a:pt x="966569" y="600636"/>
                  <a:pt x="967190" y="601568"/>
                </a:cubicBezTo>
                <a:cubicBezTo>
                  <a:pt x="967003" y="601568"/>
                  <a:pt x="966817" y="601506"/>
                  <a:pt x="966693" y="601444"/>
                </a:cubicBezTo>
                <a:cubicBezTo>
                  <a:pt x="966382" y="601320"/>
                  <a:pt x="966071" y="601506"/>
                  <a:pt x="965947" y="601817"/>
                </a:cubicBezTo>
                <a:cubicBezTo>
                  <a:pt x="965822" y="602128"/>
                  <a:pt x="966008" y="602501"/>
                  <a:pt x="966320" y="602563"/>
                </a:cubicBezTo>
                <a:cubicBezTo>
                  <a:pt x="966444" y="602563"/>
                  <a:pt x="966631" y="602625"/>
                  <a:pt x="966755" y="602687"/>
                </a:cubicBezTo>
                <a:lnTo>
                  <a:pt x="966755" y="602812"/>
                </a:lnTo>
                <a:cubicBezTo>
                  <a:pt x="967377" y="606916"/>
                  <a:pt x="965139" y="602812"/>
                  <a:pt x="964019" y="603371"/>
                </a:cubicBezTo>
                <a:cubicBezTo>
                  <a:pt x="960972" y="604864"/>
                  <a:pt x="960413" y="611517"/>
                  <a:pt x="957304" y="614004"/>
                </a:cubicBezTo>
                <a:cubicBezTo>
                  <a:pt x="964765" y="614252"/>
                  <a:pt x="965201" y="607413"/>
                  <a:pt x="967936" y="602812"/>
                </a:cubicBezTo>
                <a:moveTo>
                  <a:pt x="974341" y="590376"/>
                </a:moveTo>
                <a:cubicBezTo>
                  <a:pt x="975708" y="589008"/>
                  <a:pt x="979875" y="582045"/>
                  <a:pt x="982735" y="577319"/>
                </a:cubicBezTo>
                <a:cubicBezTo>
                  <a:pt x="979129" y="582418"/>
                  <a:pt x="975646" y="587516"/>
                  <a:pt x="972226" y="592677"/>
                </a:cubicBezTo>
                <a:cubicBezTo>
                  <a:pt x="972786" y="591993"/>
                  <a:pt x="973532" y="591185"/>
                  <a:pt x="974341" y="590376"/>
                </a:cubicBezTo>
                <a:moveTo>
                  <a:pt x="1141411" y="362682"/>
                </a:moveTo>
                <a:cubicBezTo>
                  <a:pt x="1142220" y="363677"/>
                  <a:pt x="1145888" y="362496"/>
                  <a:pt x="1146696" y="361439"/>
                </a:cubicBezTo>
                <a:cubicBezTo>
                  <a:pt x="1147567" y="360444"/>
                  <a:pt x="1150489" y="358517"/>
                  <a:pt x="1151546" y="356092"/>
                </a:cubicBezTo>
                <a:cubicBezTo>
                  <a:pt x="1152603" y="353667"/>
                  <a:pt x="1155712" y="349066"/>
                  <a:pt x="1157577" y="346641"/>
                </a:cubicBezTo>
                <a:cubicBezTo>
                  <a:pt x="1159505" y="344216"/>
                  <a:pt x="1160189" y="343345"/>
                  <a:pt x="1160997" y="341977"/>
                </a:cubicBezTo>
                <a:cubicBezTo>
                  <a:pt x="1161432" y="341293"/>
                  <a:pt x="1161370" y="341169"/>
                  <a:pt x="1161121" y="341045"/>
                </a:cubicBezTo>
                <a:cubicBezTo>
                  <a:pt x="1158821" y="343718"/>
                  <a:pt x="1157080" y="346765"/>
                  <a:pt x="1154780" y="349314"/>
                </a:cubicBezTo>
                <a:cubicBezTo>
                  <a:pt x="1154903" y="349066"/>
                  <a:pt x="1154903" y="348755"/>
                  <a:pt x="1154780" y="348444"/>
                </a:cubicBezTo>
                <a:cubicBezTo>
                  <a:pt x="1154469" y="347946"/>
                  <a:pt x="1153847" y="347822"/>
                  <a:pt x="1153411" y="348133"/>
                </a:cubicBezTo>
                <a:cubicBezTo>
                  <a:pt x="1153349" y="348133"/>
                  <a:pt x="1153288" y="348195"/>
                  <a:pt x="1153288" y="348257"/>
                </a:cubicBezTo>
                <a:lnTo>
                  <a:pt x="1153288" y="348257"/>
                </a:lnTo>
                <a:cubicBezTo>
                  <a:pt x="1152417" y="345522"/>
                  <a:pt x="1148251" y="351615"/>
                  <a:pt x="1149370" y="352734"/>
                </a:cubicBezTo>
                <a:cubicBezTo>
                  <a:pt x="1149681" y="351988"/>
                  <a:pt x="1150179" y="351428"/>
                  <a:pt x="1150925" y="351055"/>
                </a:cubicBezTo>
                <a:cubicBezTo>
                  <a:pt x="1150925" y="351055"/>
                  <a:pt x="1150863" y="351117"/>
                  <a:pt x="1150800" y="351180"/>
                </a:cubicBezTo>
                <a:cubicBezTo>
                  <a:pt x="1150365" y="351553"/>
                  <a:pt x="1150302" y="352175"/>
                  <a:pt x="1150676" y="352610"/>
                </a:cubicBezTo>
                <a:cubicBezTo>
                  <a:pt x="1150863" y="352858"/>
                  <a:pt x="1151173" y="352983"/>
                  <a:pt x="1151422" y="352983"/>
                </a:cubicBezTo>
                <a:cubicBezTo>
                  <a:pt x="1151671" y="352983"/>
                  <a:pt x="1151857" y="352921"/>
                  <a:pt x="1152044" y="352734"/>
                </a:cubicBezTo>
                <a:cubicBezTo>
                  <a:pt x="1152044" y="352734"/>
                  <a:pt x="1152044" y="352734"/>
                  <a:pt x="1152044" y="352734"/>
                </a:cubicBezTo>
                <a:lnTo>
                  <a:pt x="1152044" y="352734"/>
                </a:lnTo>
                <a:cubicBezTo>
                  <a:pt x="1149681" y="356713"/>
                  <a:pt x="1147629" y="360942"/>
                  <a:pt x="1141411" y="361128"/>
                </a:cubicBezTo>
                <a:cubicBezTo>
                  <a:pt x="1141349" y="361252"/>
                  <a:pt x="1141287" y="361315"/>
                  <a:pt x="1141225" y="361439"/>
                </a:cubicBezTo>
                <a:cubicBezTo>
                  <a:pt x="1141100" y="361874"/>
                  <a:pt x="1141162" y="362309"/>
                  <a:pt x="1141411" y="362620"/>
                </a:cubicBezTo>
                <a:moveTo>
                  <a:pt x="1129100" y="663746"/>
                </a:moveTo>
                <a:cubicBezTo>
                  <a:pt x="1128603" y="665860"/>
                  <a:pt x="1129411" y="666544"/>
                  <a:pt x="1129660" y="665362"/>
                </a:cubicBezTo>
                <a:cubicBezTo>
                  <a:pt x="1129722" y="664989"/>
                  <a:pt x="1129473" y="662129"/>
                  <a:pt x="1129100" y="663746"/>
                </a:cubicBezTo>
                <a:moveTo>
                  <a:pt x="1120209" y="825096"/>
                </a:moveTo>
                <a:cubicBezTo>
                  <a:pt x="1120520" y="826029"/>
                  <a:pt x="1119525" y="828329"/>
                  <a:pt x="1120768" y="828454"/>
                </a:cubicBezTo>
                <a:cubicBezTo>
                  <a:pt x="1121514" y="827708"/>
                  <a:pt x="1121763" y="825096"/>
                  <a:pt x="1120209" y="825096"/>
                </a:cubicBezTo>
                <a:moveTo>
                  <a:pt x="1144768" y="803334"/>
                </a:moveTo>
                <a:cubicBezTo>
                  <a:pt x="1145080" y="804142"/>
                  <a:pt x="1144085" y="806194"/>
                  <a:pt x="1145329" y="806070"/>
                </a:cubicBezTo>
                <a:cubicBezTo>
                  <a:pt x="1144707" y="804702"/>
                  <a:pt x="1147256" y="803210"/>
                  <a:pt x="1144768" y="803334"/>
                </a:cubicBezTo>
                <a:moveTo>
                  <a:pt x="1145329" y="819438"/>
                </a:moveTo>
                <a:cubicBezTo>
                  <a:pt x="1145639" y="820619"/>
                  <a:pt x="1144396" y="823355"/>
                  <a:pt x="1146447" y="822796"/>
                </a:cubicBezTo>
                <a:cubicBezTo>
                  <a:pt x="1146447" y="821365"/>
                  <a:pt x="1146759" y="819500"/>
                  <a:pt x="1145329" y="819438"/>
                </a:cubicBezTo>
                <a:moveTo>
                  <a:pt x="1322285" y="865201"/>
                </a:moveTo>
                <a:cubicBezTo>
                  <a:pt x="1323343" y="864081"/>
                  <a:pt x="1325394" y="860910"/>
                  <a:pt x="1323964" y="859107"/>
                </a:cubicBezTo>
                <a:cubicBezTo>
                  <a:pt x="1323467" y="859915"/>
                  <a:pt x="1323156" y="860848"/>
                  <a:pt x="1321726" y="860724"/>
                </a:cubicBezTo>
                <a:cubicBezTo>
                  <a:pt x="1322410" y="863895"/>
                  <a:pt x="1319052" y="870050"/>
                  <a:pt x="1321726" y="873035"/>
                </a:cubicBezTo>
                <a:cubicBezTo>
                  <a:pt x="1322596" y="869802"/>
                  <a:pt x="1323777" y="868061"/>
                  <a:pt x="1322285" y="865138"/>
                </a:cubicBezTo>
                <a:moveTo>
                  <a:pt x="1321726" y="907108"/>
                </a:moveTo>
                <a:cubicBezTo>
                  <a:pt x="1321601" y="905429"/>
                  <a:pt x="1324959" y="902134"/>
                  <a:pt x="1322285" y="901574"/>
                </a:cubicBezTo>
                <a:cubicBezTo>
                  <a:pt x="1322348" y="903191"/>
                  <a:pt x="1321788" y="904310"/>
                  <a:pt x="1321290" y="905243"/>
                </a:cubicBezTo>
                <a:cubicBezTo>
                  <a:pt x="1321167" y="905989"/>
                  <a:pt x="1321290" y="906673"/>
                  <a:pt x="1321726" y="907108"/>
                </a:cubicBezTo>
                <a:moveTo>
                  <a:pt x="1367488" y="808868"/>
                </a:moveTo>
                <a:cubicBezTo>
                  <a:pt x="1367613" y="809738"/>
                  <a:pt x="1367302" y="810982"/>
                  <a:pt x="1368048" y="811168"/>
                </a:cubicBezTo>
                <a:cubicBezTo>
                  <a:pt x="1368421" y="810733"/>
                  <a:pt x="1369415" y="808370"/>
                  <a:pt x="1367488" y="808868"/>
                </a:cubicBezTo>
                <a:moveTo>
                  <a:pt x="1357416" y="862465"/>
                </a:moveTo>
                <a:cubicBezTo>
                  <a:pt x="1357975" y="859169"/>
                  <a:pt x="1359592" y="856807"/>
                  <a:pt x="1360213" y="853511"/>
                </a:cubicBezTo>
                <a:cubicBezTo>
                  <a:pt x="1359343" y="852889"/>
                  <a:pt x="1358846" y="851957"/>
                  <a:pt x="1357416" y="851832"/>
                </a:cubicBezTo>
                <a:cubicBezTo>
                  <a:pt x="1357975" y="855563"/>
                  <a:pt x="1355675" y="859418"/>
                  <a:pt x="1357416" y="862403"/>
                </a:cubicBezTo>
                <a:moveTo>
                  <a:pt x="1366369" y="818878"/>
                </a:moveTo>
                <a:cubicBezTo>
                  <a:pt x="1365685" y="822112"/>
                  <a:pt x="1364566" y="827956"/>
                  <a:pt x="1365250" y="830630"/>
                </a:cubicBezTo>
                <a:cubicBezTo>
                  <a:pt x="1366245" y="827148"/>
                  <a:pt x="1366618" y="823044"/>
                  <a:pt x="1367488" y="819500"/>
                </a:cubicBezTo>
                <a:cubicBezTo>
                  <a:pt x="1367364" y="819065"/>
                  <a:pt x="1366991" y="818878"/>
                  <a:pt x="1366369" y="818941"/>
                </a:cubicBezTo>
                <a:moveTo>
                  <a:pt x="1371965" y="742960"/>
                </a:moveTo>
                <a:cubicBezTo>
                  <a:pt x="1371530" y="746380"/>
                  <a:pt x="1374514" y="743395"/>
                  <a:pt x="1371965" y="742960"/>
                </a:cubicBezTo>
                <a:moveTo>
                  <a:pt x="1695163" y="703912"/>
                </a:moveTo>
                <a:lnTo>
                  <a:pt x="1694044" y="703912"/>
                </a:lnTo>
                <a:lnTo>
                  <a:pt x="1694044" y="705032"/>
                </a:lnTo>
                <a:lnTo>
                  <a:pt x="1695163" y="705032"/>
                </a:lnTo>
                <a:lnTo>
                  <a:pt x="1695163" y="703912"/>
                </a:lnTo>
                <a:close/>
                <a:moveTo>
                  <a:pt x="1703558" y="706772"/>
                </a:moveTo>
                <a:cubicBezTo>
                  <a:pt x="1703184" y="706586"/>
                  <a:pt x="1701381" y="705342"/>
                  <a:pt x="1701319" y="706772"/>
                </a:cubicBezTo>
                <a:cubicBezTo>
                  <a:pt x="1701692" y="706897"/>
                  <a:pt x="1703495" y="708140"/>
                  <a:pt x="1703558" y="706772"/>
                </a:cubicBezTo>
                <a:moveTo>
                  <a:pt x="1678438" y="709570"/>
                </a:moveTo>
                <a:cubicBezTo>
                  <a:pt x="1676199" y="707581"/>
                  <a:pt x="1677132" y="711311"/>
                  <a:pt x="1678438" y="709570"/>
                </a:cubicBezTo>
                <a:moveTo>
                  <a:pt x="1753797" y="741343"/>
                </a:moveTo>
                <a:cubicBezTo>
                  <a:pt x="1758149" y="743644"/>
                  <a:pt x="1756346" y="740597"/>
                  <a:pt x="1753797" y="741343"/>
                </a:cubicBezTo>
                <a:moveTo>
                  <a:pt x="1833632" y="764162"/>
                </a:moveTo>
                <a:cubicBezTo>
                  <a:pt x="1834690" y="763665"/>
                  <a:pt x="1835498" y="765841"/>
                  <a:pt x="1835871" y="764162"/>
                </a:cubicBezTo>
                <a:cubicBezTo>
                  <a:pt x="1835498" y="764038"/>
                  <a:pt x="1833694" y="762794"/>
                  <a:pt x="1833632" y="764162"/>
                </a:cubicBezTo>
                <a:moveTo>
                  <a:pt x="1878835" y="775976"/>
                </a:moveTo>
                <a:cubicBezTo>
                  <a:pt x="1877530" y="775541"/>
                  <a:pt x="1873799" y="774670"/>
                  <a:pt x="1872680" y="775976"/>
                </a:cubicBezTo>
                <a:cubicBezTo>
                  <a:pt x="1874980" y="776225"/>
                  <a:pt x="1877405" y="776598"/>
                  <a:pt x="1877405" y="776598"/>
                </a:cubicBezTo>
                <a:cubicBezTo>
                  <a:pt x="1877405" y="776598"/>
                  <a:pt x="1879830" y="776909"/>
                  <a:pt x="1878835" y="775976"/>
                </a:cubicBezTo>
                <a:moveTo>
                  <a:pt x="1792284" y="419824"/>
                </a:moveTo>
                <a:cubicBezTo>
                  <a:pt x="1793653" y="419886"/>
                  <a:pt x="1794025" y="418953"/>
                  <a:pt x="1794522" y="418083"/>
                </a:cubicBezTo>
                <a:cubicBezTo>
                  <a:pt x="1793030" y="417958"/>
                  <a:pt x="1792098" y="418331"/>
                  <a:pt x="1792284" y="419824"/>
                </a:cubicBezTo>
                <a:moveTo>
                  <a:pt x="1678997" y="507494"/>
                </a:moveTo>
                <a:cubicBezTo>
                  <a:pt x="1677629" y="507556"/>
                  <a:pt x="1676262" y="507556"/>
                  <a:pt x="1676199" y="506312"/>
                </a:cubicBezTo>
                <a:cubicBezTo>
                  <a:pt x="1678438" y="503763"/>
                  <a:pt x="1680800" y="503701"/>
                  <a:pt x="1684034" y="502955"/>
                </a:cubicBezTo>
                <a:lnTo>
                  <a:pt x="1684034" y="500779"/>
                </a:lnTo>
                <a:cubicBezTo>
                  <a:pt x="1687702" y="500530"/>
                  <a:pt x="1688573" y="497483"/>
                  <a:pt x="1691868" y="496861"/>
                </a:cubicBezTo>
                <a:cubicBezTo>
                  <a:pt x="1691681" y="497794"/>
                  <a:pt x="1692303" y="497918"/>
                  <a:pt x="1692987" y="497918"/>
                </a:cubicBezTo>
                <a:cubicBezTo>
                  <a:pt x="1699080" y="496986"/>
                  <a:pt x="1701381" y="492136"/>
                  <a:pt x="1706355" y="490146"/>
                </a:cubicBezTo>
                <a:cubicBezTo>
                  <a:pt x="1706666" y="488840"/>
                  <a:pt x="1705298" y="489338"/>
                  <a:pt x="1705236" y="488405"/>
                </a:cubicBezTo>
                <a:cubicBezTo>
                  <a:pt x="1706728" y="487721"/>
                  <a:pt x="1707226" y="485980"/>
                  <a:pt x="1709713" y="486229"/>
                </a:cubicBezTo>
                <a:cubicBezTo>
                  <a:pt x="1708159" y="488094"/>
                  <a:pt x="1711516" y="487037"/>
                  <a:pt x="1712511" y="486789"/>
                </a:cubicBezTo>
                <a:cubicBezTo>
                  <a:pt x="1712200" y="487224"/>
                  <a:pt x="1711951" y="487659"/>
                  <a:pt x="1711951" y="488405"/>
                </a:cubicBezTo>
                <a:cubicBezTo>
                  <a:pt x="1714003" y="487100"/>
                  <a:pt x="1718417" y="485545"/>
                  <a:pt x="1720905" y="483928"/>
                </a:cubicBezTo>
                <a:cubicBezTo>
                  <a:pt x="1723641" y="482188"/>
                  <a:pt x="1724822" y="479887"/>
                  <a:pt x="1725381" y="476716"/>
                </a:cubicBezTo>
                <a:cubicBezTo>
                  <a:pt x="1723827" y="476778"/>
                  <a:pt x="1723454" y="475845"/>
                  <a:pt x="1724262" y="474975"/>
                </a:cubicBezTo>
                <a:cubicBezTo>
                  <a:pt x="1721526" y="476840"/>
                  <a:pt x="1722086" y="473918"/>
                  <a:pt x="1720345" y="473296"/>
                </a:cubicBezTo>
                <a:cubicBezTo>
                  <a:pt x="1720034" y="473794"/>
                  <a:pt x="1719786" y="474229"/>
                  <a:pt x="1719786" y="474975"/>
                </a:cubicBezTo>
                <a:cubicBezTo>
                  <a:pt x="1714874" y="477089"/>
                  <a:pt x="1710583" y="479949"/>
                  <a:pt x="1706417" y="482871"/>
                </a:cubicBezTo>
                <a:cubicBezTo>
                  <a:pt x="1707972" y="482561"/>
                  <a:pt x="1713195" y="481752"/>
                  <a:pt x="1712324" y="482374"/>
                </a:cubicBezTo>
                <a:cubicBezTo>
                  <a:pt x="1711268" y="483182"/>
                  <a:pt x="1709464" y="484053"/>
                  <a:pt x="1708594" y="484612"/>
                </a:cubicBezTo>
                <a:cubicBezTo>
                  <a:pt x="1707661" y="485110"/>
                  <a:pt x="1704055" y="487037"/>
                  <a:pt x="1703433" y="487410"/>
                </a:cubicBezTo>
                <a:cubicBezTo>
                  <a:pt x="1702749" y="487846"/>
                  <a:pt x="1702749" y="489524"/>
                  <a:pt x="1702625" y="490146"/>
                </a:cubicBezTo>
                <a:cubicBezTo>
                  <a:pt x="1702500" y="490768"/>
                  <a:pt x="1700075" y="492509"/>
                  <a:pt x="1699267" y="493131"/>
                </a:cubicBezTo>
                <a:cubicBezTo>
                  <a:pt x="1698521" y="493753"/>
                  <a:pt x="1696717" y="495183"/>
                  <a:pt x="1695163" y="496240"/>
                </a:cubicBezTo>
                <a:cubicBezTo>
                  <a:pt x="1693609" y="497234"/>
                  <a:pt x="1693609" y="496364"/>
                  <a:pt x="1692179" y="495307"/>
                </a:cubicBezTo>
                <a:cubicBezTo>
                  <a:pt x="1691370" y="494747"/>
                  <a:pt x="1691619" y="494374"/>
                  <a:pt x="1691806" y="494188"/>
                </a:cubicBezTo>
                <a:cubicBezTo>
                  <a:pt x="1690998" y="494436"/>
                  <a:pt x="1687889" y="495307"/>
                  <a:pt x="1685215" y="497359"/>
                </a:cubicBezTo>
                <a:cubicBezTo>
                  <a:pt x="1682479" y="499473"/>
                  <a:pt x="1682852" y="498913"/>
                  <a:pt x="1681298" y="500343"/>
                </a:cubicBezTo>
                <a:cubicBezTo>
                  <a:pt x="1679743" y="501773"/>
                  <a:pt x="1680427" y="500592"/>
                  <a:pt x="1677567" y="502146"/>
                </a:cubicBezTo>
                <a:cubicBezTo>
                  <a:pt x="1674707" y="503701"/>
                  <a:pt x="1673837" y="505131"/>
                  <a:pt x="1673276" y="506188"/>
                </a:cubicBezTo>
                <a:cubicBezTo>
                  <a:pt x="1672779" y="507183"/>
                  <a:pt x="1673028" y="508737"/>
                  <a:pt x="1673028" y="509794"/>
                </a:cubicBezTo>
                <a:cubicBezTo>
                  <a:pt x="1673028" y="510478"/>
                  <a:pt x="1673712" y="510478"/>
                  <a:pt x="1674209" y="510416"/>
                </a:cubicBezTo>
                <a:cubicBezTo>
                  <a:pt x="1674023" y="510540"/>
                  <a:pt x="1673899" y="510665"/>
                  <a:pt x="1673837" y="510727"/>
                </a:cubicBezTo>
                <a:cubicBezTo>
                  <a:pt x="1673028" y="511349"/>
                  <a:pt x="1671474" y="511597"/>
                  <a:pt x="1670728" y="511846"/>
                </a:cubicBezTo>
                <a:cubicBezTo>
                  <a:pt x="1670044" y="512033"/>
                  <a:pt x="1668240" y="513214"/>
                  <a:pt x="1667867" y="513525"/>
                </a:cubicBezTo>
                <a:cubicBezTo>
                  <a:pt x="1671722" y="512841"/>
                  <a:pt x="1674831" y="511411"/>
                  <a:pt x="1677256" y="509235"/>
                </a:cubicBezTo>
                <a:cubicBezTo>
                  <a:pt x="1677878" y="508737"/>
                  <a:pt x="1678438" y="508116"/>
                  <a:pt x="1678935" y="507494"/>
                </a:cubicBezTo>
                <a:moveTo>
                  <a:pt x="1667743" y="513587"/>
                </a:moveTo>
                <a:cubicBezTo>
                  <a:pt x="1667743" y="513587"/>
                  <a:pt x="1666251" y="514706"/>
                  <a:pt x="1665504" y="514893"/>
                </a:cubicBezTo>
                <a:cubicBezTo>
                  <a:pt x="1664572" y="515142"/>
                  <a:pt x="1664323" y="514893"/>
                  <a:pt x="1663266" y="514271"/>
                </a:cubicBezTo>
                <a:cubicBezTo>
                  <a:pt x="1662707" y="513898"/>
                  <a:pt x="1662085" y="514520"/>
                  <a:pt x="1661463" y="515204"/>
                </a:cubicBezTo>
                <a:cubicBezTo>
                  <a:pt x="1662334" y="515204"/>
                  <a:pt x="1663328" y="515515"/>
                  <a:pt x="1664448" y="516323"/>
                </a:cubicBezTo>
                <a:cubicBezTo>
                  <a:pt x="1666562" y="516447"/>
                  <a:pt x="1666997" y="514831"/>
                  <a:pt x="1667743" y="513587"/>
                </a:cubicBezTo>
                <a:moveTo>
                  <a:pt x="1525481" y="586646"/>
                </a:moveTo>
                <a:lnTo>
                  <a:pt x="1525481" y="586521"/>
                </a:lnTo>
                <a:cubicBezTo>
                  <a:pt x="1525481" y="586521"/>
                  <a:pt x="1525481" y="586521"/>
                  <a:pt x="1525544" y="586459"/>
                </a:cubicBezTo>
                <a:cubicBezTo>
                  <a:pt x="1525916" y="586273"/>
                  <a:pt x="1526041" y="585837"/>
                  <a:pt x="1525792" y="585464"/>
                </a:cubicBezTo>
                <a:cubicBezTo>
                  <a:pt x="1525605" y="585091"/>
                  <a:pt x="1525170" y="584967"/>
                  <a:pt x="1524798" y="585216"/>
                </a:cubicBezTo>
                <a:cubicBezTo>
                  <a:pt x="1522932" y="586273"/>
                  <a:pt x="1520880" y="587081"/>
                  <a:pt x="1518952" y="587889"/>
                </a:cubicBezTo>
                <a:cubicBezTo>
                  <a:pt x="1516714" y="588822"/>
                  <a:pt x="1514351" y="589755"/>
                  <a:pt x="1512238" y="591060"/>
                </a:cubicBezTo>
                <a:cubicBezTo>
                  <a:pt x="1511926" y="591247"/>
                  <a:pt x="1511802" y="591744"/>
                  <a:pt x="1511989" y="592055"/>
                </a:cubicBezTo>
                <a:cubicBezTo>
                  <a:pt x="1512113" y="592304"/>
                  <a:pt x="1512362" y="592366"/>
                  <a:pt x="1512610" y="592366"/>
                </a:cubicBezTo>
                <a:cubicBezTo>
                  <a:pt x="1512735" y="592366"/>
                  <a:pt x="1512859" y="592366"/>
                  <a:pt x="1512984" y="592242"/>
                </a:cubicBezTo>
                <a:cubicBezTo>
                  <a:pt x="1514973" y="590998"/>
                  <a:pt x="1517149" y="590128"/>
                  <a:pt x="1519512" y="589195"/>
                </a:cubicBezTo>
                <a:cubicBezTo>
                  <a:pt x="1521253" y="588511"/>
                  <a:pt x="1522932" y="587765"/>
                  <a:pt x="1524673" y="586894"/>
                </a:cubicBezTo>
                <a:cubicBezTo>
                  <a:pt x="1524673" y="586894"/>
                  <a:pt x="1524673" y="586894"/>
                  <a:pt x="1524673" y="586894"/>
                </a:cubicBezTo>
                <a:cubicBezTo>
                  <a:pt x="1523865" y="587516"/>
                  <a:pt x="1528155" y="587267"/>
                  <a:pt x="1528155" y="587267"/>
                </a:cubicBezTo>
                <a:cubicBezTo>
                  <a:pt x="1528155" y="587267"/>
                  <a:pt x="1528404" y="587143"/>
                  <a:pt x="1529399" y="586770"/>
                </a:cubicBezTo>
                <a:cubicBezTo>
                  <a:pt x="1529461" y="586583"/>
                  <a:pt x="1529461" y="586335"/>
                  <a:pt x="1529461" y="586024"/>
                </a:cubicBezTo>
                <a:cubicBezTo>
                  <a:pt x="1527720" y="585775"/>
                  <a:pt x="1527471" y="587081"/>
                  <a:pt x="1525544" y="586583"/>
                </a:cubicBezTo>
                <a:moveTo>
                  <a:pt x="1559492" y="209353"/>
                </a:moveTo>
                <a:cubicBezTo>
                  <a:pt x="1559181" y="208545"/>
                  <a:pt x="1559368" y="208358"/>
                  <a:pt x="1559368" y="208047"/>
                </a:cubicBezTo>
                <a:cubicBezTo>
                  <a:pt x="1559368" y="207674"/>
                  <a:pt x="1558933" y="205995"/>
                  <a:pt x="1558933" y="205995"/>
                </a:cubicBezTo>
                <a:cubicBezTo>
                  <a:pt x="1557938" y="207239"/>
                  <a:pt x="1557627" y="209104"/>
                  <a:pt x="1556694" y="210410"/>
                </a:cubicBezTo>
                <a:cubicBezTo>
                  <a:pt x="1557254" y="212213"/>
                  <a:pt x="1558933" y="207550"/>
                  <a:pt x="1559492" y="209353"/>
                </a:cubicBezTo>
                <a:moveTo>
                  <a:pt x="1712200" y="173725"/>
                </a:moveTo>
                <a:cubicBezTo>
                  <a:pt x="1713444" y="173352"/>
                  <a:pt x="1712635" y="173103"/>
                  <a:pt x="1713444" y="173352"/>
                </a:cubicBezTo>
                <a:cubicBezTo>
                  <a:pt x="1714314" y="173601"/>
                  <a:pt x="1713568" y="173601"/>
                  <a:pt x="1714749" y="173477"/>
                </a:cubicBezTo>
                <a:cubicBezTo>
                  <a:pt x="1714811" y="173477"/>
                  <a:pt x="1714936" y="173477"/>
                  <a:pt x="1714998" y="173414"/>
                </a:cubicBezTo>
                <a:cubicBezTo>
                  <a:pt x="1715122" y="173166"/>
                  <a:pt x="1715185" y="172855"/>
                  <a:pt x="1715246" y="172544"/>
                </a:cubicBezTo>
                <a:cubicBezTo>
                  <a:pt x="1713941" y="172917"/>
                  <a:pt x="1712014" y="172668"/>
                  <a:pt x="1711143" y="173539"/>
                </a:cubicBezTo>
                <a:cubicBezTo>
                  <a:pt x="1711205" y="173850"/>
                  <a:pt x="1711453" y="173912"/>
                  <a:pt x="1712200" y="173725"/>
                </a:cubicBezTo>
                <a:moveTo>
                  <a:pt x="1684966" y="187342"/>
                </a:moveTo>
                <a:cubicBezTo>
                  <a:pt x="1684966" y="187342"/>
                  <a:pt x="1685650" y="187093"/>
                  <a:pt x="1686645" y="186720"/>
                </a:cubicBezTo>
                <a:cubicBezTo>
                  <a:pt x="1687764" y="186223"/>
                  <a:pt x="1688759" y="185539"/>
                  <a:pt x="1689629" y="184731"/>
                </a:cubicBezTo>
                <a:cubicBezTo>
                  <a:pt x="1687951" y="184420"/>
                  <a:pt x="1686894" y="184731"/>
                  <a:pt x="1685961" y="185042"/>
                </a:cubicBezTo>
                <a:cubicBezTo>
                  <a:pt x="1685712" y="185290"/>
                  <a:pt x="1685526" y="185415"/>
                  <a:pt x="1685339" y="185601"/>
                </a:cubicBezTo>
                <a:cubicBezTo>
                  <a:pt x="1684469" y="186472"/>
                  <a:pt x="1684966" y="187342"/>
                  <a:pt x="1684966" y="187342"/>
                </a:cubicBezTo>
                <a:moveTo>
                  <a:pt x="1598850" y="271966"/>
                </a:moveTo>
                <a:cubicBezTo>
                  <a:pt x="1598042" y="272152"/>
                  <a:pt x="1597234" y="272339"/>
                  <a:pt x="1596363" y="272463"/>
                </a:cubicBezTo>
                <a:cubicBezTo>
                  <a:pt x="1596799" y="272587"/>
                  <a:pt x="1597794" y="272339"/>
                  <a:pt x="1598850" y="271966"/>
                </a:cubicBezTo>
                <a:moveTo>
                  <a:pt x="1474123" y="436363"/>
                </a:moveTo>
                <a:cubicBezTo>
                  <a:pt x="1473687" y="437358"/>
                  <a:pt x="1472754" y="440342"/>
                  <a:pt x="1472444" y="441648"/>
                </a:cubicBezTo>
                <a:cubicBezTo>
                  <a:pt x="1472133" y="442954"/>
                  <a:pt x="1472941" y="441772"/>
                  <a:pt x="1473003" y="441648"/>
                </a:cubicBezTo>
                <a:cubicBezTo>
                  <a:pt x="1473066" y="441461"/>
                  <a:pt x="1473749" y="439907"/>
                  <a:pt x="1474309" y="438415"/>
                </a:cubicBezTo>
                <a:cubicBezTo>
                  <a:pt x="1474807" y="436922"/>
                  <a:pt x="1475366" y="435865"/>
                  <a:pt x="1475677" y="434870"/>
                </a:cubicBezTo>
                <a:cubicBezTo>
                  <a:pt x="1475677" y="434870"/>
                  <a:pt x="1474558" y="435430"/>
                  <a:pt x="1474123" y="436425"/>
                </a:cubicBezTo>
                <a:moveTo>
                  <a:pt x="1466661" y="461793"/>
                </a:moveTo>
                <a:cubicBezTo>
                  <a:pt x="1466351" y="463223"/>
                  <a:pt x="1465667" y="466208"/>
                  <a:pt x="1465293" y="467016"/>
                </a:cubicBezTo>
                <a:cubicBezTo>
                  <a:pt x="1464921" y="467762"/>
                  <a:pt x="1463614" y="470933"/>
                  <a:pt x="1463428" y="472550"/>
                </a:cubicBezTo>
                <a:cubicBezTo>
                  <a:pt x="1463242" y="474167"/>
                  <a:pt x="1462309" y="475970"/>
                  <a:pt x="1461998" y="476592"/>
                </a:cubicBezTo>
                <a:cubicBezTo>
                  <a:pt x="1461687" y="477213"/>
                  <a:pt x="1461376" y="478768"/>
                  <a:pt x="1461625" y="479949"/>
                </a:cubicBezTo>
                <a:cubicBezTo>
                  <a:pt x="1461873" y="481131"/>
                  <a:pt x="1461625" y="479949"/>
                  <a:pt x="1461873" y="479576"/>
                </a:cubicBezTo>
                <a:cubicBezTo>
                  <a:pt x="1462122" y="479203"/>
                  <a:pt x="1462122" y="478457"/>
                  <a:pt x="1462309" y="477711"/>
                </a:cubicBezTo>
                <a:cubicBezTo>
                  <a:pt x="1462496" y="476965"/>
                  <a:pt x="1462806" y="476281"/>
                  <a:pt x="1462993" y="475845"/>
                </a:cubicBezTo>
                <a:cubicBezTo>
                  <a:pt x="1463180" y="475410"/>
                  <a:pt x="1463614" y="474353"/>
                  <a:pt x="1463863" y="473731"/>
                </a:cubicBezTo>
                <a:cubicBezTo>
                  <a:pt x="1464050" y="473110"/>
                  <a:pt x="1464423" y="471306"/>
                  <a:pt x="1465169" y="469939"/>
                </a:cubicBezTo>
                <a:cubicBezTo>
                  <a:pt x="1465853" y="468571"/>
                  <a:pt x="1467159" y="462415"/>
                  <a:pt x="1467159" y="462415"/>
                </a:cubicBezTo>
                <a:cubicBezTo>
                  <a:pt x="1467159" y="462415"/>
                  <a:pt x="1467594" y="461109"/>
                  <a:pt x="1467843" y="459928"/>
                </a:cubicBezTo>
                <a:cubicBezTo>
                  <a:pt x="1468091" y="458684"/>
                  <a:pt x="1468215" y="458871"/>
                  <a:pt x="1468527" y="457814"/>
                </a:cubicBezTo>
                <a:cubicBezTo>
                  <a:pt x="1468838" y="456695"/>
                  <a:pt x="1468776" y="456570"/>
                  <a:pt x="1469397" y="455265"/>
                </a:cubicBezTo>
                <a:cubicBezTo>
                  <a:pt x="1469957" y="453959"/>
                  <a:pt x="1470081" y="453399"/>
                  <a:pt x="1470268" y="451721"/>
                </a:cubicBezTo>
                <a:cubicBezTo>
                  <a:pt x="1470268" y="451721"/>
                  <a:pt x="1468776" y="454892"/>
                  <a:pt x="1468215" y="456073"/>
                </a:cubicBezTo>
                <a:cubicBezTo>
                  <a:pt x="1467656" y="457254"/>
                  <a:pt x="1466972" y="460488"/>
                  <a:pt x="1466661" y="461856"/>
                </a:cubicBezTo>
                <a:moveTo>
                  <a:pt x="1454163" y="505815"/>
                </a:moveTo>
                <a:cubicBezTo>
                  <a:pt x="1454101" y="506437"/>
                  <a:pt x="1454040" y="507618"/>
                  <a:pt x="1454475" y="506748"/>
                </a:cubicBezTo>
                <a:cubicBezTo>
                  <a:pt x="1454909" y="505815"/>
                  <a:pt x="1455656" y="504696"/>
                  <a:pt x="1455656" y="504323"/>
                </a:cubicBezTo>
                <a:cubicBezTo>
                  <a:pt x="1455656" y="503950"/>
                  <a:pt x="1455221" y="502768"/>
                  <a:pt x="1455221" y="502768"/>
                </a:cubicBezTo>
                <a:cubicBezTo>
                  <a:pt x="1455034" y="503141"/>
                  <a:pt x="1454226" y="505193"/>
                  <a:pt x="1454163" y="505877"/>
                </a:cubicBezTo>
                <a:moveTo>
                  <a:pt x="1508383" y="346703"/>
                </a:moveTo>
                <a:cubicBezTo>
                  <a:pt x="1508383" y="346703"/>
                  <a:pt x="1508569" y="346392"/>
                  <a:pt x="1508631" y="346205"/>
                </a:cubicBezTo>
                <a:cubicBezTo>
                  <a:pt x="1508755" y="346205"/>
                  <a:pt x="1508818" y="346143"/>
                  <a:pt x="1508880" y="346019"/>
                </a:cubicBezTo>
                <a:cubicBezTo>
                  <a:pt x="1509750" y="344402"/>
                  <a:pt x="1510247" y="342661"/>
                  <a:pt x="1510745" y="341045"/>
                </a:cubicBezTo>
                <a:cubicBezTo>
                  <a:pt x="1511056" y="340112"/>
                  <a:pt x="1511305" y="339179"/>
                  <a:pt x="1511677" y="338309"/>
                </a:cubicBezTo>
                <a:cubicBezTo>
                  <a:pt x="1511802" y="338060"/>
                  <a:pt x="1511926" y="337749"/>
                  <a:pt x="1511926" y="337376"/>
                </a:cubicBezTo>
                <a:cubicBezTo>
                  <a:pt x="1511926" y="336444"/>
                  <a:pt x="1512051" y="336133"/>
                  <a:pt x="1512238" y="335511"/>
                </a:cubicBezTo>
                <a:cubicBezTo>
                  <a:pt x="1512424" y="334889"/>
                  <a:pt x="1512424" y="333957"/>
                  <a:pt x="1512424" y="333957"/>
                </a:cubicBezTo>
                <a:cubicBezTo>
                  <a:pt x="1512424" y="333957"/>
                  <a:pt x="1511677" y="334703"/>
                  <a:pt x="1511305" y="335697"/>
                </a:cubicBezTo>
                <a:cubicBezTo>
                  <a:pt x="1510994" y="336692"/>
                  <a:pt x="1510621" y="337252"/>
                  <a:pt x="1510310" y="338185"/>
                </a:cubicBezTo>
                <a:cubicBezTo>
                  <a:pt x="1510061" y="339179"/>
                  <a:pt x="1509377" y="341853"/>
                  <a:pt x="1508506" y="343905"/>
                </a:cubicBezTo>
                <a:cubicBezTo>
                  <a:pt x="1507637" y="345957"/>
                  <a:pt x="1506952" y="348009"/>
                  <a:pt x="1507076" y="347884"/>
                </a:cubicBezTo>
                <a:cubicBezTo>
                  <a:pt x="1507822" y="347076"/>
                  <a:pt x="1507822" y="347636"/>
                  <a:pt x="1508320" y="346641"/>
                </a:cubicBezTo>
                <a:moveTo>
                  <a:pt x="1587223" y="205000"/>
                </a:moveTo>
                <a:cubicBezTo>
                  <a:pt x="1588156" y="204627"/>
                  <a:pt x="1589275" y="204254"/>
                  <a:pt x="1590891" y="203508"/>
                </a:cubicBezTo>
                <a:cubicBezTo>
                  <a:pt x="1591078" y="203446"/>
                  <a:pt x="1591265" y="203384"/>
                  <a:pt x="1591389" y="203322"/>
                </a:cubicBezTo>
                <a:cubicBezTo>
                  <a:pt x="1591389" y="203322"/>
                  <a:pt x="1591514" y="203322"/>
                  <a:pt x="1591576" y="203322"/>
                </a:cubicBezTo>
                <a:cubicBezTo>
                  <a:pt x="1591576" y="203322"/>
                  <a:pt x="1591700" y="203322"/>
                  <a:pt x="1591700" y="203322"/>
                </a:cubicBezTo>
                <a:cubicBezTo>
                  <a:pt x="1592260" y="203135"/>
                  <a:pt x="1592757" y="202949"/>
                  <a:pt x="1593316" y="202700"/>
                </a:cubicBezTo>
                <a:cubicBezTo>
                  <a:pt x="1594187" y="202513"/>
                  <a:pt x="1594871" y="202389"/>
                  <a:pt x="1595120" y="202389"/>
                </a:cubicBezTo>
                <a:cubicBezTo>
                  <a:pt x="1595555" y="202389"/>
                  <a:pt x="1596612" y="201519"/>
                  <a:pt x="1597109" y="201456"/>
                </a:cubicBezTo>
                <a:cubicBezTo>
                  <a:pt x="1597607" y="201394"/>
                  <a:pt x="1598478" y="200586"/>
                  <a:pt x="1598975" y="200524"/>
                </a:cubicBezTo>
                <a:cubicBezTo>
                  <a:pt x="1599472" y="200462"/>
                  <a:pt x="1599845" y="199902"/>
                  <a:pt x="1600342" y="199653"/>
                </a:cubicBezTo>
                <a:cubicBezTo>
                  <a:pt x="1600840" y="199405"/>
                  <a:pt x="1601462" y="198348"/>
                  <a:pt x="1601462" y="198348"/>
                </a:cubicBezTo>
                <a:cubicBezTo>
                  <a:pt x="1601462" y="198348"/>
                  <a:pt x="1602146" y="197726"/>
                  <a:pt x="1602643" y="197601"/>
                </a:cubicBezTo>
                <a:cubicBezTo>
                  <a:pt x="1603141" y="197477"/>
                  <a:pt x="1601338" y="197353"/>
                  <a:pt x="1599970" y="198037"/>
                </a:cubicBezTo>
                <a:cubicBezTo>
                  <a:pt x="1598602" y="198721"/>
                  <a:pt x="1595431" y="199902"/>
                  <a:pt x="1593316" y="200586"/>
                </a:cubicBezTo>
                <a:cubicBezTo>
                  <a:pt x="1591265" y="201270"/>
                  <a:pt x="1588591" y="203135"/>
                  <a:pt x="1587721" y="203757"/>
                </a:cubicBezTo>
                <a:cubicBezTo>
                  <a:pt x="1586850" y="204379"/>
                  <a:pt x="1584860" y="205747"/>
                  <a:pt x="1584736" y="205995"/>
                </a:cubicBezTo>
                <a:cubicBezTo>
                  <a:pt x="1584550" y="206244"/>
                  <a:pt x="1586167" y="205311"/>
                  <a:pt x="1587161" y="204938"/>
                </a:cubicBezTo>
                <a:moveTo>
                  <a:pt x="1605876" y="196731"/>
                </a:moveTo>
                <a:cubicBezTo>
                  <a:pt x="1606250" y="196607"/>
                  <a:pt x="1606934" y="196358"/>
                  <a:pt x="1607680" y="196047"/>
                </a:cubicBezTo>
                <a:cubicBezTo>
                  <a:pt x="1607680" y="196047"/>
                  <a:pt x="1607680" y="196047"/>
                  <a:pt x="1607804" y="196047"/>
                </a:cubicBezTo>
                <a:cubicBezTo>
                  <a:pt x="1607929" y="196047"/>
                  <a:pt x="1607866" y="196047"/>
                  <a:pt x="1607929" y="196047"/>
                </a:cubicBezTo>
                <a:cubicBezTo>
                  <a:pt x="1608177" y="195985"/>
                  <a:pt x="1608426" y="195860"/>
                  <a:pt x="1608613" y="195798"/>
                </a:cubicBezTo>
                <a:cubicBezTo>
                  <a:pt x="1608923" y="195674"/>
                  <a:pt x="1609234" y="195550"/>
                  <a:pt x="1609545" y="195487"/>
                </a:cubicBezTo>
                <a:cubicBezTo>
                  <a:pt x="1609731" y="195487"/>
                  <a:pt x="1609794" y="195363"/>
                  <a:pt x="1609856" y="195176"/>
                </a:cubicBezTo>
                <a:cubicBezTo>
                  <a:pt x="1610167" y="195052"/>
                  <a:pt x="1610477" y="194928"/>
                  <a:pt x="1610726" y="194803"/>
                </a:cubicBezTo>
                <a:cubicBezTo>
                  <a:pt x="1611907" y="194306"/>
                  <a:pt x="1614332" y="193187"/>
                  <a:pt x="1615701" y="192565"/>
                </a:cubicBezTo>
                <a:cubicBezTo>
                  <a:pt x="1617069" y="191943"/>
                  <a:pt x="1619742" y="190327"/>
                  <a:pt x="1620240" y="190016"/>
                </a:cubicBezTo>
                <a:cubicBezTo>
                  <a:pt x="1620737" y="189705"/>
                  <a:pt x="1619494" y="190264"/>
                  <a:pt x="1618933" y="190451"/>
                </a:cubicBezTo>
                <a:cubicBezTo>
                  <a:pt x="1618436" y="190638"/>
                  <a:pt x="1617752" y="190762"/>
                  <a:pt x="1617131" y="191135"/>
                </a:cubicBezTo>
                <a:cubicBezTo>
                  <a:pt x="1616509" y="191446"/>
                  <a:pt x="1614395" y="192254"/>
                  <a:pt x="1614395" y="192254"/>
                </a:cubicBezTo>
                <a:cubicBezTo>
                  <a:pt x="1614395" y="192254"/>
                  <a:pt x="1613276" y="193000"/>
                  <a:pt x="1611907" y="193622"/>
                </a:cubicBezTo>
                <a:cubicBezTo>
                  <a:pt x="1610540" y="194244"/>
                  <a:pt x="1610975" y="193871"/>
                  <a:pt x="1610726" y="193125"/>
                </a:cubicBezTo>
                <a:cubicBezTo>
                  <a:pt x="1610477" y="192378"/>
                  <a:pt x="1610043" y="193187"/>
                  <a:pt x="1608239" y="194057"/>
                </a:cubicBezTo>
                <a:cubicBezTo>
                  <a:pt x="1606436" y="194928"/>
                  <a:pt x="1605317" y="195798"/>
                  <a:pt x="1604881" y="196109"/>
                </a:cubicBezTo>
                <a:cubicBezTo>
                  <a:pt x="1604881" y="196109"/>
                  <a:pt x="1604944" y="197042"/>
                  <a:pt x="1605939" y="196731"/>
                </a:cubicBezTo>
                <a:moveTo>
                  <a:pt x="1572985" y="211778"/>
                </a:moveTo>
                <a:cubicBezTo>
                  <a:pt x="1573295" y="211591"/>
                  <a:pt x="1573669" y="211343"/>
                  <a:pt x="1574104" y="211280"/>
                </a:cubicBezTo>
                <a:cubicBezTo>
                  <a:pt x="1574539" y="211218"/>
                  <a:pt x="1575409" y="210534"/>
                  <a:pt x="1576529" y="210161"/>
                </a:cubicBezTo>
                <a:cubicBezTo>
                  <a:pt x="1577648" y="209850"/>
                  <a:pt x="1579141" y="208793"/>
                  <a:pt x="1580259" y="208296"/>
                </a:cubicBezTo>
                <a:cubicBezTo>
                  <a:pt x="1580259" y="208296"/>
                  <a:pt x="1577772" y="208358"/>
                  <a:pt x="1577275" y="208607"/>
                </a:cubicBezTo>
                <a:cubicBezTo>
                  <a:pt x="1576778" y="208855"/>
                  <a:pt x="1575223" y="209477"/>
                  <a:pt x="1574291" y="209975"/>
                </a:cubicBezTo>
                <a:cubicBezTo>
                  <a:pt x="1573358" y="210472"/>
                  <a:pt x="1573109" y="210970"/>
                  <a:pt x="1572300" y="211840"/>
                </a:cubicBezTo>
                <a:cubicBezTo>
                  <a:pt x="1571554" y="212711"/>
                  <a:pt x="1572736" y="211902"/>
                  <a:pt x="1573046" y="211778"/>
                </a:cubicBezTo>
                <a:moveTo>
                  <a:pt x="1910297" y="369398"/>
                </a:moveTo>
                <a:cubicBezTo>
                  <a:pt x="1911354" y="367968"/>
                  <a:pt x="1913717" y="363739"/>
                  <a:pt x="1913841" y="363304"/>
                </a:cubicBezTo>
                <a:cubicBezTo>
                  <a:pt x="1913903" y="362869"/>
                  <a:pt x="1912722" y="364672"/>
                  <a:pt x="1912722" y="364672"/>
                </a:cubicBezTo>
                <a:cubicBezTo>
                  <a:pt x="1912474" y="364983"/>
                  <a:pt x="1910732" y="367781"/>
                  <a:pt x="1910049" y="368527"/>
                </a:cubicBezTo>
                <a:cubicBezTo>
                  <a:pt x="1909365" y="369273"/>
                  <a:pt x="1907561" y="371450"/>
                  <a:pt x="1907810" y="371450"/>
                </a:cubicBezTo>
                <a:cubicBezTo>
                  <a:pt x="1908058" y="371450"/>
                  <a:pt x="1909240" y="370828"/>
                  <a:pt x="1910297" y="369398"/>
                </a:cubicBezTo>
                <a:moveTo>
                  <a:pt x="1843208" y="440964"/>
                </a:moveTo>
                <a:cubicBezTo>
                  <a:pt x="1844389" y="439783"/>
                  <a:pt x="1843829" y="438725"/>
                  <a:pt x="1845259" y="438042"/>
                </a:cubicBezTo>
                <a:cubicBezTo>
                  <a:pt x="1846689" y="437358"/>
                  <a:pt x="1848430" y="435990"/>
                  <a:pt x="1849363" y="434746"/>
                </a:cubicBezTo>
                <a:cubicBezTo>
                  <a:pt x="1850296" y="433565"/>
                  <a:pt x="1850731" y="433440"/>
                  <a:pt x="1851353" y="432756"/>
                </a:cubicBezTo>
                <a:cubicBezTo>
                  <a:pt x="1851975" y="432073"/>
                  <a:pt x="1852721" y="431637"/>
                  <a:pt x="1852969" y="431202"/>
                </a:cubicBezTo>
                <a:cubicBezTo>
                  <a:pt x="1853218" y="430767"/>
                  <a:pt x="1854151" y="430083"/>
                  <a:pt x="1853467" y="430083"/>
                </a:cubicBezTo>
                <a:cubicBezTo>
                  <a:pt x="1852783" y="430083"/>
                  <a:pt x="1851851" y="430767"/>
                  <a:pt x="1851851" y="430767"/>
                </a:cubicBezTo>
                <a:cubicBezTo>
                  <a:pt x="1851415" y="430829"/>
                  <a:pt x="1848679" y="433876"/>
                  <a:pt x="1846689" y="435741"/>
                </a:cubicBezTo>
                <a:cubicBezTo>
                  <a:pt x="1844700" y="437606"/>
                  <a:pt x="1843705" y="438663"/>
                  <a:pt x="1842586" y="439596"/>
                </a:cubicBezTo>
                <a:cubicBezTo>
                  <a:pt x="1841467" y="440529"/>
                  <a:pt x="1843208" y="438663"/>
                  <a:pt x="1839291" y="442456"/>
                </a:cubicBezTo>
                <a:cubicBezTo>
                  <a:pt x="1835436" y="446249"/>
                  <a:pt x="1834068" y="447244"/>
                  <a:pt x="1833197" y="448487"/>
                </a:cubicBezTo>
                <a:cubicBezTo>
                  <a:pt x="1832327" y="449669"/>
                  <a:pt x="1830710" y="451223"/>
                  <a:pt x="1830710" y="451223"/>
                </a:cubicBezTo>
                <a:cubicBezTo>
                  <a:pt x="1830710" y="451223"/>
                  <a:pt x="1835000" y="447182"/>
                  <a:pt x="1836803" y="445627"/>
                </a:cubicBezTo>
                <a:cubicBezTo>
                  <a:pt x="1838607" y="444073"/>
                  <a:pt x="1841964" y="442083"/>
                  <a:pt x="1843146" y="440902"/>
                </a:cubicBezTo>
                <a:moveTo>
                  <a:pt x="1720345" y="530872"/>
                </a:moveTo>
                <a:cubicBezTo>
                  <a:pt x="1720780" y="530437"/>
                  <a:pt x="1721216" y="530251"/>
                  <a:pt x="1721651" y="529815"/>
                </a:cubicBezTo>
                <a:cubicBezTo>
                  <a:pt x="1722086" y="529380"/>
                  <a:pt x="1723454" y="528261"/>
                  <a:pt x="1723454" y="528261"/>
                </a:cubicBezTo>
                <a:cubicBezTo>
                  <a:pt x="1723454" y="528261"/>
                  <a:pt x="1718294" y="530997"/>
                  <a:pt x="1716925" y="532054"/>
                </a:cubicBezTo>
                <a:cubicBezTo>
                  <a:pt x="1715557" y="533111"/>
                  <a:pt x="1708221" y="537650"/>
                  <a:pt x="1706852" y="538396"/>
                </a:cubicBezTo>
                <a:cubicBezTo>
                  <a:pt x="1705485" y="539142"/>
                  <a:pt x="1700510" y="541256"/>
                  <a:pt x="1698086" y="543121"/>
                </a:cubicBezTo>
                <a:cubicBezTo>
                  <a:pt x="1695661" y="544987"/>
                  <a:pt x="1695163" y="546230"/>
                  <a:pt x="1695163" y="546230"/>
                </a:cubicBezTo>
                <a:cubicBezTo>
                  <a:pt x="1695536" y="546044"/>
                  <a:pt x="1698832" y="543370"/>
                  <a:pt x="1700262" y="542997"/>
                </a:cubicBezTo>
                <a:cubicBezTo>
                  <a:pt x="1701630" y="542562"/>
                  <a:pt x="1705485" y="540323"/>
                  <a:pt x="1706790" y="539453"/>
                </a:cubicBezTo>
                <a:cubicBezTo>
                  <a:pt x="1708096" y="538582"/>
                  <a:pt x="1712386" y="535598"/>
                  <a:pt x="1713941" y="534914"/>
                </a:cubicBezTo>
                <a:cubicBezTo>
                  <a:pt x="1715495" y="534230"/>
                  <a:pt x="1716801" y="533546"/>
                  <a:pt x="1717609" y="532924"/>
                </a:cubicBezTo>
                <a:cubicBezTo>
                  <a:pt x="1718480" y="532303"/>
                  <a:pt x="1719910" y="531308"/>
                  <a:pt x="1720345" y="530872"/>
                </a:cubicBezTo>
                <a:moveTo>
                  <a:pt x="1736947" y="520489"/>
                </a:moveTo>
                <a:cubicBezTo>
                  <a:pt x="1736947" y="520489"/>
                  <a:pt x="1735143" y="520675"/>
                  <a:pt x="1733776" y="521608"/>
                </a:cubicBezTo>
                <a:cubicBezTo>
                  <a:pt x="1732407" y="522541"/>
                  <a:pt x="1728552" y="525650"/>
                  <a:pt x="1728552" y="525650"/>
                </a:cubicBezTo>
                <a:cubicBezTo>
                  <a:pt x="1728552" y="525650"/>
                  <a:pt x="1731164" y="524282"/>
                  <a:pt x="1733092" y="523038"/>
                </a:cubicBezTo>
                <a:cubicBezTo>
                  <a:pt x="1735081" y="521857"/>
                  <a:pt x="1737195" y="520738"/>
                  <a:pt x="1736947" y="520489"/>
                </a:cubicBezTo>
                <a:moveTo>
                  <a:pt x="1667681" y="562459"/>
                </a:moveTo>
                <a:cubicBezTo>
                  <a:pt x="1667370" y="563018"/>
                  <a:pt x="1669546" y="561526"/>
                  <a:pt x="1670603" y="560904"/>
                </a:cubicBezTo>
                <a:cubicBezTo>
                  <a:pt x="1671661" y="560282"/>
                  <a:pt x="1674396" y="558604"/>
                  <a:pt x="1674893" y="558168"/>
                </a:cubicBezTo>
                <a:cubicBezTo>
                  <a:pt x="1674893" y="558168"/>
                  <a:pt x="1672717" y="558915"/>
                  <a:pt x="1670852" y="559723"/>
                </a:cubicBezTo>
                <a:cubicBezTo>
                  <a:pt x="1668987" y="560469"/>
                  <a:pt x="1668178" y="561464"/>
                  <a:pt x="1667681" y="562459"/>
                </a:cubicBezTo>
                <a:moveTo>
                  <a:pt x="1238408" y="436549"/>
                </a:moveTo>
                <a:cubicBezTo>
                  <a:pt x="1238408" y="438725"/>
                  <a:pt x="1238408" y="439907"/>
                  <a:pt x="1237911" y="441337"/>
                </a:cubicBezTo>
                <a:cubicBezTo>
                  <a:pt x="1237413" y="442767"/>
                  <a:pt x="1237165" y="444570"/>
                  <a:pt x="1236978" y="445068"/>
                </a:cubicBezTo>
                <a:cubicBezTo>
                  <a:pt x="1236854" y="445565"/>
                  <a:pt x="1235796" y="450726"/>
                  <a:pt x="1235673" y="452778"/>
                </a:cubicBezTo>
                <a:cubicBezTo>
                  <a:pt x="1235548" y="454829"/>
                  <a:pt x="1235050" y="459990"/>
                  <a:pt x="1234491" y="461172"/>
                </a:cubicBezTo>
                <a:cubicBezTo>
                  <a:pt x="1233994" y="462353"/>
                  <a:pt x="1233434" y="463721"/>
                  <a:pt x="1233434" y="464405"/>
                </a:cubicBezTo>
                <a:cubicBezTo>
                  <a:pt x="1233434" y="465089"/>
                  <a:pt x="1232501" y="468633"/>
                  <a:pt x="1232004" y="470996"/>
                </a:cubicBezTo>
                <a:cubicBezTo>
                  <a:pt x="1231506" y="473296"/>
                  <a:pt x="1231382" y="475659"/>
                  <a:pt x="1231133" y="478208"/>
                </a:cubicBezTo>
                <a:cubicBezTo>
                  <a:pt x="1230885" y="480757"/>
                  <a:pt x="1230076" y="483369"/>
                  <a:pt x="1229703" y="485918"/>
                </a:cubicBezTo>
                <a:cubicBezTo>
                  <a:pt x="1229330" y="488467"/>
                  <a:pt x="1227216" y="495556"/>
                  <a:pt x="1227216" y="497794"/>
                </a:cubicBezTo>
                <a:cubicBezTo>
                  <a:pt x="1227216" y="500032"/>
                  <a:pt x="1227838" y="501525"/>
                  <a:pt x="1227340" y="503328"/>
                </a:cubicBezTo>
                <a:cubicBezTo>
                  <a:pt x="1226843" y="505131"/>
                  <a:pt x="1226035" y="506561"/>
                  <a:pt x="1225910" y="507991"/>
                </a:cubicBezTo>
                <a:cubicBezTo>
                  <a:pt x="1225786" y="509421"/>
                  <a:pt x="1225289" y="510976"/>
                  <a:pt x="1225413" y="512344"/>
                </a:cubicBezTo>
                <a:cubicBezTo>
                  <a:pt x="1225538" y="513774"/>
                  <a:pt x="1225661" y="515577"/>
                  <a:pt x="1225538" y="516323"/>
                </a:cubicBezTo>
                <a:cubicBezTo>
                  <a:pt x="1225538" y="516634"/>
                  <a:pt x="1225413" y="517069"/>
                  <a:pt x="1225351" y="517566"/>
                </a:cubicBezTo>
                <a:cubicBezTo>
                  <a:pt x="1226159" y="513960"/>
                  <a:pt x="1226968" y="510105"/>
                  <a:pt x="1226968" y="509359"/>
                </a:cubicBezTo>
                <a:cubicBezTo>
                  <a:pt x="1226968" y="507805"/>
                  <a:pt x="1228149" y="499286"/>
                  <a:pt x="1228647" y="495804"/>
                </a:cubicBezTo>
                <a:cubicBezTo>
                  <a:pt x="1229144" y="492322"/>
                  <a:pt x="1231071" y="484861"/>
                  <a:pt x="1231195" y="482934"/>
                </a:cubicBezTo>
                <a:cubicBezTo>
                  <a:pt x="1231320" y="481628"/>
                  <a:pt x="1232004" y="477213"/>
                  <a:pt x="1232625" y="473794"/>
                </a:cubicBezTo>
                <a:cubicBezTo>
                  <a:pt x="1233123" y="472861"/>
                  <a:pt x="1233248" y="471742"/>
                  <a:pt x="1233371" y="470623"/>
                </a:cubicBezTo>
                <a:cubicBezTo>
                  <a:pt x="1233371" y="470436"/>
                  <a:pt x="1233371" y="470187"/>
                  <a:pt x="1233434" y="470001"/>
                </a:cubicBezTo>
                <a:cubicBezTo>
                  <a:pt x="1234118" y="467451"/>
                  <a:pt x="1235983" y="458000"/>
                  <a:pt x="1236232" y="455638"/>
                </a:cubicBezTo>
                <a:cubicBezTo>
                  <a:pt x="1236356" y="454270"/>
                  <a:pt x="1236916" y="451534"/>
                  <a:pt x="1237475" y="448923"/>
                </a:cubicBezTo>
                <a:cubicBezTo>
                  <a:pt x="1237973" y="448674"/>
                  <a:pt x="1238097" y="447741"/>
                  <a:pt x="1237786" y="447368"/>
                </a:cubicBezTo>
                <a:cubicBezTo>
                  <a:pt x="1238097" y="445876"/>
                  <a:pt x="1238346" y="444570"/>
                  <a:pt x="1238408" y="443762"/>
                </a:cubicBezTo>
                <a:cubicBezTo>
                  <a:pt x="1238657" y="441461"/>
                  <a:pt x="1241020" y="425979"/>
                  <a:pt x="1241020" y="425979"/>
                </a:cubicBezTo>
                <a:cubicBezTo>
                  <a:pt x="1241020" y="426166"/>
                  <a:pt x="1240584" y="427347"/>
                  <a:pt x="1240149" y="428839"/>
                </a:cubicBezTo>
                <a:cubicBezTo>
                  <a:pt x="1239341" y="431451"/>
                  <a:pt x="1238346" y="435181"/>
                  <a:pt x="1238346" y="436549"/>
                </a:cubicBezTo>
                <a:moveTo>
                  <a:pt x="1223983" y="524593"/>
                </a:moveTo>
                <a:cubicBezTo>
                  <a:pt x="1224231" y="524219"/>
                  <a:pt x="1225289" y="519929"/>
                  <a:pt x="1225289" y="519307"/>
                </a:cubicBezTo>
                <a:cubicBezTo>
                  <a:pt x="1225289" y="518934"/>
                  <a:pt x="1225351" y="518250"/>
                  <a:pt x="1225475" y="517566"/>
                </a:cubicBezTo>
                <a:cubicBezTo>
                  <a:pt x="1224667" y="521297"/>
                  <a:pt x="1223859" y="524779"/>
                  <a:pt x="1223983" y="524593"/>
                </a:cubicBezTo>
                <a:moveTo>
                  <a:pt x="1175609" y="843128"/>
                </a:moveTo>
                <a:cubicBezTo>
                  <a:pt x="1175609" y="843128"/>
                  <a:pt x="1176231" y="839770"/>
                  <a:pt x="1175982" y="837967"/>
                </a:cubicBezTo>
                <a:cubicBezTo>
                  <a:pt x="1175733" y="836164"/>
                  <a:pt x="1176106" y="832930"/>
                  <a:pt x="1176106" y="830630"/>
                </a:cubicBezTo>
                <a:cubicBezTo>
                  <a:pt x="1176106" y="828329"/>
                  <a:pt x="1175050" y="820992"/>
                  <a:pt x="1175050" y="822236"/>
                </a:cubicBezTo>
                <a:cubicBezTo>
                  <a:pt x="1175050" y="823479"/>
                  <a:pt x="1175173" y="825967"/>
                  <a:pt x="1175173" y="825967"/>
                </a:cubicBezTo>
                <a:cubicBezTo>
                  <a:pt x="1175050" y="826464"/>
                  <a:pt x="1174676" y="833552"/>
                  <a:pt x="1174801" y="835791"/>
                </a:cubicBezTo>
                <a:cubicBezTo>
                  <a:pt x="1174925" y="837967"/>
                  <a:pt x="1174801" y="838899"/>
                  <a:pt x="1175050" y="840019"/>
                </a:cubicBezTo>
                <a:cubicBezTo>
                  <a:pt x="1175298" y="841200"/>
                  <a:pt x="1175547" y="843128"/>
                  <a:pt x="1175547" y="843128"/>
                </a:cubicBezTo>
                <a:moveTo>
                  <a:pt x="1175298" y="862029"/>
                </a:moveTo>
                <a:cubicBezTo>
                  <a:pt x="1175111" y="860662"/>
                  <a:pt x="1174987" y="859542"/>
                  <a:pt x="1174987" y="859791"/>
                </a:cubicBezTo>
                <a:cubicBezTo>
                  <a:pt x="1174987" y="860724"/>
                  <a:pt x="1175111" y="861408"/>
                  <a:pt x="1175298" y="862029"/>
                </a:cubicBezTo>
                <a:moveTo>
                  <a:pt x="1176168" y="865449"/>
                </a:moveTo>
                <a:cubicBezTo>
                  <a:pt x="1176417" y="864206"/>
                  <a:pt x="1175733" y="863335"/>
                  <a:pt x="1175298" y="862029"/>
                </a:cubicBezTo>
                <a:cubicBezTo>
                  <a:pt x="1175547" y="864081"/>
                  <a:pt x="1175919" y="866569"/>
                  <a:pt x="1176168" y="865449"/>
                </a:cubicBezTo>
                <a:moveTo>
                  <a:pt x="1146447" y="760805"/>
                </a:moveTo>
                <a:cubicBezTo>
                  <a:pt x="1146447" y="759250"/>
                  <a:pt x="1147940" y="756577"/>
                  <a:pt x="1146447" y="755395"/>
                </a:cubicBezTo>
                <a:cubicBezTo>
                  <a:pt x="1146447" y="756950"/>
                  <a:pt x="1144955" y="759623"/>
                  <a:pt x="1146447" y="760805"/>
                </a:cubicBezTo>
                <a:moveTo>
                  <a:pt x="1147008" y="743519"/>
                </a:moveTo>
                <a:cubicBezTo>
                  <a:pt x="1146510" y="744203"/>
                  <a:pt x="1146261" y="745074"/>
                  <a:pt x="1146447" y="746317"/>
                </a:cubicBezTo>
                <a:cubicBezTo>
                  <a:pt x="1148500" y="746877"/>
                  <a:pt x="1148686" y="743581"/>
                  <a:pt x="1147008" y="743519"/>
                </a:cubicBezTo>
                <a:moveTo>
                  <a:pt x="2593378" y="98801"/>
                </a:moveTo>
                <a:cubicBezTo>
                  <a:pt x="2593502" y="100418"/>
                  <a:pt x="2589709" y="98180"/>
                  <a:pt x="2590580" y="100480"/>
                </a:cubicBezTo>
                <a:cubicBezTo>
                  <a:pt x="2592756" y="101040"/>
                  <a:pt x="2596052" y="99858"/>
                  <a:pt x="2593378" y="98801"/>
                </a:cubicBezTo>
                <a:moveTo>
                  <a:pt x="2544134" y="188399"/>
                </a:moveTo>
                <a:cubicBezTo>
                  <a:pt x="2542393" y="190451"/>
                  <a:pt x="2540714" y="192689"/>
                  <a:pt x="2543263" y="191011"/>
                </a:cubicBezTo>
                <a:cubicBezTo>
                  <a:pt x="2545875" y="189270"/>
                  <a:pt x="2547243" y="187218"/>
                  <a:pt x="2547056" y="185850"/>
                </a:cubicBezTo>
                <a:cubicBezTo>
                  <a:pt x="2547056" y="185850"/>
                  <a:pt x="2545875" y="186347"/>
                  <a:pt x="2544134" y="188399"/>
                </a:cubicBezTo>
                <a:moveTo>
                  <a:pt x="2533812" y="202389"/>
                </a:moveTo>
                <a:cubicBezTo>
                  <a:pt x="2533626" y="202700"/>
                  <a:pt x="2533502" y="202949"/>
                  <a:pt x="2533502" y="203011"/>
                </a:cubicBezTo>
                <a:cubicBezTo>
                  <a:pt x="2533502" y="203197"/>
                  <a:pt x="2533626" y="202886"/>
                  <a:pt x="2533812" y="202389"/>
                </a:cubicBezTo>
                <a:moveTo>
                  <a:pt x="2536050" y="196482"/>
                </a:moveTo>
                <a:cubicBezTo>
                  <a:pt x="2536050" y="196482"/>
                  <a:pt x="2535678" y="197042"/>
                  <a:pt x="2535553" y="197290"/>
                </a:cubicBezTo>
                <a:cubicBezTo>
                  <a:pt x="2534807" y="198721"/>
                  <a:pt x="2534683" y="199902"/>
                  <a:pt x="2534683" y="199902"/>
                </a:cubicBezTo>
                <a:cubicBezTo>
                  <a:pt x="2534683" y="199902"/>
                  <a:pt x="2534185" y="201456"/>
                  <a:pt x="2533812" y="202389"/>
                </a:cubicBezTo>
                <a:cubicBezTo>
                  <a:pt x="2534558" y="201145"/>
                  <a:pt x="2536548" y="198348"/>
                  <a:pt x="2538165" y="195923"/>
                </a:cubicBezTo>
                <a:cubicBezTo>
                  <a:pt x="2538600" y="195612"/>
                  <a:pt x="2540838" y="193560"/>
                  <a:pt x="2539782" y="194244"/>
                </a:cubicBezTo>
                <a:cubicBezTo>
                  <a:pt x="2539284" y="194555"/>
                  <a:pt x="2538911" y="194928"/>
                  <a:pt x="2538600" y="195239"/>
                </a:cubicBezTo>
                <a:cubicBezTo>
                  <a:pt x="2539657" y="193684"/>
                  <a:pt x="2540403" y="192378"/>
                  <a:pt x="2540341" y="192192"/>
                </a:cubicBezTo>
                <a:cubicBezTo>
                  <a:pt x="2540154" y="191508"/>
                  <a:pt x="2537232" y="194741"/>
                  <a:pt x="2536050" y="196482"/>
                </a:cubicBezTo>
                <a:moveTo>
                  <a:pt x="2306430" y="892559"/>
                </a:moveTo>
                <a:cubicBezTo>
                  <a:pt x="2304377" y="895232"/>
                  <a:pt x="2309725" y="893305"/>
                  <a:pt x="2306430" y="892559"/>
                </a:cubicBezTo>
                <a:moveTo>
                  <a:pt x="2878586" y="848475"/>
                </a:moveTo>
                <a:cubicBezTo>
                  <a:pt x="2878462" y="849283"/>
                  <a:pt x="2878959" y="850713"/>
                  <a:pt x="2879146" y="849656"/>
                </a:cubicBezTo>
                <a:cubicBezTo>
                  <a:pt x="2879270" y="848848"/>
                  <a:pt x="2878772" y="847418"/>
                  <a:pt x="2878586" y="848475"/>
                </a:cubicBezTo>
                <a:moveTo>
                  <a:pt x="4186363" y="259095"/>
                </a:moveTo>
                <a:cubicBezTo>
                  <a:pt x="4188415" y="257789"/>
                  <a:pt x="4189846" y="257230"/>
                  <a:pt x="4190281" y="257230"/>
                </a:cubicBezTo>
                <a:lnTo>
                  <a:pt x="4184374" y="253188"/>
                </a:lnTo>
                <a:cubicBezTo>
                  <a:pt x="4183503" y="253810"/>
                  <a:pt x="4182695" y="254494"/>
                  <a:pt x="4181949" y="255116"/>
                </a:cubicBezTo>
                <a:cubicBezTo>
                  <a:pt x="4183566" y="256421"/>
                  <a:pt x="4186114" y="256608"/>
                  <a:pt x="4186363" y="259095"/>
                </a:cubicBezTo>
                <a:moveTo>
                  <a:pt x="4133947" y="292982"/>
                </a:moveTo>
                <a:cubicBezTo>
                  <a:pt x="4130590" y="294909"/>
                  <a:pt x="4127170" y="296712"/>
                  <a:pt x="4125554" y="300319"/>
                </a:cubicBezTo>
                <a:lnTo>
                  <a:pt x="4128228" y="297085"/>
                </a:lnTo>
                <a:cubicBezTo>
                  <a:pt x="4128228" y="297085"/>
                  <a:pt x="4131709" y="294474"/>
                  <a:pt x="4133947" y="292982"/>
                </a:cubicBezTo>
                <a:moveTo>
                  <a:pt x="4137989" y="289500"/>
                </a:moveTo>
                <a:cubicBezTo>
                  <a:pt x="4137305" y="289313"/>
                  <a:pt x="4135129" y="290308"/>
                  <a:pt x="4135005" y="289686"/>
                </a:cubicBezTo>
                <a:cubicBezTo>
                  <a:pt x="4134942" y="290743"/>
                  <a:pt x="4135689" y="290868"/>
                  <a:pt x="4135564" y="291925"/>
                </a:cubicBezTo>
                <a:cubicBezTo>
                  <a:pt x="4136808" y="291427"/>
                  <a:pt x="4138673" y="289686"/>
                  <a:pt x="4137989" y="289500"/>
                </a:cubicBezTo>
                <a:moveTo>
                  <a:pt x="4197556" y="273023"/>
                </a:moveTo>
                <a:cubicBezTo>
                  <a:pt x="4198986" y="273147"/>
                  <a:pt x="4199981" y="272774"/>
                  <a:pt x="4199794" y="271344"/>
                </a:cubicBezTo>
                <a:cubicBezTo>
                  <a:pt x="4198302" y="271157"/>
                  <a:pt x="4197369" y="271530"/>
                  <a:pt x="4197556" y="273023"/>
                </a:cubicBezTo>
                <a:moveTo>
                  <a:pt x="4180270" y="279116"/>
                </a:moveTo>
                <a:cubicBezTo>
                  <a:pt x="4178840" y="279240"/>
                  <a:pt x="4176602" y="281417"/>
                  <a:pt x="4177472" y="281976"/>
                </a:cubicBezTo>
                <a:cubicBezTo>
                  <a:pt x="4178404" y="281044"/>
                  <a:pt x="4180705" y="281417"/>
                  <a:pt x="4180270" y="279116"/>
                </a:cubicBezTo>
                <a:moveTo>
                  <a:pt x="4148000" y="287137"/>
                </a:moveTo>
                <a:cubicBezTo>
                  <a:pt x="4145948" y="289375"/>
                  <a:pt x="4148000" y="287137"/>
                  <a:pt x="4150425" y="285769"/>
                </a:cubicBezTo>
                <a:cubicBezTo>
                  <a:pt x="4152850" y="284401"/>
                  <a:pt x="4155088" y="282163"/>
                  <a:pt x="4155088" y="282163"/>
                </a:cubicBezTo>
                <a:cubicBezTo>
                  <a:pt x="4152850" y="281665"/>
                  <a:pt x="4150114" y="284899"/>
                  <a:pt x="4148062" y="287137"/>
                </a:cubicBezTo>
                <a:moveTo>
                  <a:pt x="4231504" y="239696"/>
                </a:moveTo>
                <a:cubicBezTo>
                  <a:pt x="4231504" y="239696"/>
                  <a:pt x="4229266" y="241934"/>
                  <a:pt x="4231318" y="240877"/>
                </a:cubicBezTo>
                <a:cubicBezTo>
                  <a:pt x="4233370" y="239820"/>
                  <a:pt x="4237660" y="237768"/>
                  <a:pt x="4236479" y="237457"/>
                </a:cubicBezTo>
                <a:cubicBezTo>
                  <a:pt x="4235297" y="237146"/>
                  <a:pt x="4231504" y="239696"/>
                  <a:pt x="4231504" y="239696"/>
                </a:cubicBezTo>
                <a:moveTo>
                  <a:pt x="4208809" y="229561"/>
                </a:moveTo>
                <a:cubicBezTo>
                  <a:pt x="4208809" y="229561"/>
                  <a:pt x="4210675" y="228504"/>
                  <a:pt x="4212789" y="227011"/>
                </a:cubicBezTo>
                <a:cubicBezTo>
                  <a:pt x="4214840" y="225457"/>
                  <a:pt x="4218944" y="223032"/>
                  <a:pt x="4215898" y="223716"/>
                </a:cubicBezTo>
                <a:cubicBezTo>
                  <a:pt x="4212789" y="224400"/>
                  <a:pt x="4206945" y="228504"/>
                  <a:pt x="4205763" y="229871"/>
                </a:cubicBezTo>
                <a:cubicBezTo>
                  <a:pt x="4204582" y="231239"/>
                  <a:pt x="4208872" y="229561"/>
                  <a:pt x="4208872" y="229561"/>
                </a:cubicBezTo>
                <a:moveTo>
                  <a:pt x="4229639" y="218182"/>
                </a:moveTo>
                <a:cubicBezTo>
                  <a:pt x="4232064" y="216317"/>
                  <a:pt x="4233929" y="215260"/>
                  <a:pt x="4235297" y="214389"/>
                </a:cubicBezTo>
                <a:cubicBezTo>
                  <a:pt x="4236665" y="213519"/>
                  <a:pt x="4236479" y="213892"/>
                  <a:pt x="4238530" y="212337"/>
                </a:cubicBezTo>
                <a:cubicBezTo>
                  <a:pt x="4240582" y="210783"/>
                  <a:pt x="4238717" y="211280"/>
                  <a:pt x="4235794" y="212835"/>
                </a:cubicBezTo>
                <a:cubicBezTo>
                  <a:pt x="4232872" y="214389"/>
                  <a:pt x="4223421" y="219550"/>
                  <a:pt x="4222240" y="221104"/>
                </a:cubicBezTo>
                <a:cubicBezTo>
                  <a:pt x="4221556" y="222037"/>
                  <a:pt x="4227214" y="220047"/>
                  <a:pt x="4229639" y="218182"/>
                </a:cubicBezTo>
                <a:moveTo>
                  <a:pt x="4249411" y="211840"/>
                </a:moveTo>
                <a:cubicBezTo>
                  <a:pt x="4250469" y="210099"/>
                  <a:pt x="4245432" y="213208"/>
                  <a:pt x="4245432" y="213208"/>
                </a:cubicBezTo>
                <a:lnTo>
                  <a:pt x="4240769" y="217125"/>
                </a:lnTo>
                <a:cubicBezTo>
                  <a:pt x="4240769" y="217125"/>
                  <a:pt x="4245245" y="214887"/>
                  <a:pt x="4245929" y="214887"/>
                </a:cubicBezTo>
                <a:cubicBezTo>
                  <a:pt x="4246614" y="214887"/>
                  <a:pt x="4248354" y="213519"/>
                  <a:pt x="4249349" y="211778"/>
                </a:cubicBezTo>
                <a:moveTo>
                  <a:pt x="4216395" y="498043"/>
                </a:moveTo>
                <a:cubicBezTo>
                  <a:pt x="4214530" y="501152"/>
                  <a:pt x="4213659" y="503204"/>
                  <a:pt x="4212789" y="504571"/>
                </a:cubicBezTo>
                <a:cubicBezTo>
                  <a:pt x="4211918" y="505939"/>
                  <a:pt x="4210923" y="507991"/>
                  <a:pt x="4210923" y="507991"/>
                </a:cubicBezTo>
                <a:cubicBezTo>
                  <a:pt x="4210923" y="507991"/>
                  <a:pt x="4216084" y="500406"/>
                  <a:pt x="4217949" y="497856"/>
                </a:cubicBezTo>
                <a:cubicBezTo>
                  <a:pt x="4219815" y="495307"/>
                  <a:pt x="4224105" y="488592"/>
                  <a:pt x="4224105" y="488592"/>
                </a:cubicBezTo>
                <a:lnTo>
                  <a:pt x="4222550" y="489276"/>
                </a:lnTo>
                <a:cubicBezTo>
                  <a:pt x="4222550" y="489276"/>
                  <a:pt x="4218260" y="494934"/>
                  <a:pt x="4216395" y="498043"/>
                </a:cubicBezTo>
                <a:moveTo>
                  <a:pt x="4187856" y="539640"/>
                </a:moveTo>
                <a:cubicBezTo>
                  <a:pt x="4188229" y="539204"/>
                  <a:pt x="4189223" y="537899"/>
                  <a:pt x="4190156" y="536282"/>
                </a:cubicBezTo>
                <a:lnTo>
                  <a:pt x="4184933" y="543246"/>
                </a:lnTo>
                <a:cubicBezTo>
                  <a:pt x="4184933" y="543246"/>
                  <a:pt x="4187358" y="540323"/>
                  <a:pt x="4187856" y="539640"/>
                </a:cubicBezTo>
                <a:moveTo>
                  <a:pt x="4194757" y="530189"/>
                </a:moveTo>
                <a:cubicBezTo>
                  <a:pt x="4193327" y="530437"/>
                  <a:pt x="4192457" y="531059"/>
                  <a:pt x="4191462" y="533670"/>
                </a:cubicBezTo>
                <a:cubicBezTo>
                  <a:pt x="4190902" y="534292"/>
                  <a:pt x="4189410" y="536095"/>
                  <a:pt x="4191462" y="533670"/>
                </a:cubicBezTo>
                <a:cubicBezTo>
                  <a:pt x="4191151" y="534541"/>
                  <a:pt x="4190715" y="535411"/>
                  <a:pt x="4190218" y="536220"/>
                </a:cubicBezTo>
                <a:lnTo>
                  <a:pt x="4194757" y="530126"/>
                </a:lnTo>
                <a:close/>
                <a:moveTo>
                  <a:pt x="4132020" y="625258"/>
                </a:moveTo>
                <a:cubicBezTo>
                  <a:pt x="4130839" y="626999"/>
                  <a:pt x="4128725" y="628678"/>
                  <a:pt x="4127730" y="630419"/>
                </a:cubicBezTo>
                <a:cubicBezTo>
                  <a:pt x="4126673" y="632160"/>
                  <a:pt x="4124124" y="635082"/>
                  <a:pt x="4124124" y="635082"/>
                </a:cubicBezTo>
                <a:lnTo>
                  <a:pt x="4141471" y="615683"/>
                </a:lnTo>
                <a:cubicBezTo>
                  <a:pt x="4140104" y="617050"/>
                  <a:pt x="4133201" y="623579"/>
                  <a:pt x="4132020" y="625320"/>
                </a:cubicBezTo>
                <a:moveTo>
                  <a:pt x="4046402" y="688803"/>
                </a:moveTo>
                <a:cubicBezTo>
                  <a:pt x="4046402" y="688803"/>
                  <a:pt x="4044537" y="690855"/>
                  <a:pt x="4042609" y="693093"/>
                </a:cubicBezTo>
                <a:cubicBezTo>
                  <a:pt x="4040744" y="695332"/>
                  <a:pt x="4038630" y="697881"/>
                  <a:pt x="4039314" y="697757"/>
                </a:cubicBezTo>
                <a:cubicBezTo>
                  <a:pt x="4039997" y="697570"/>
                  <a:pt x="4043106" y="694648"/>
                  <a:pt x="4044288" y="693466"/>
                </a:cubicBezTo>
                <a:cubicBezTo>
                  <a:pt x="4045469" y="692285"/>
                  <a:pt x="4049076" y="688990"/>
                  <a:pt x="4049449" y="687435"/>
                </a:cubicBezTo>
                <a:cubicBezTo>
                  <a:pt x="4049822" y="685881"/>
                  <a:pt x="4046340" y="688803"/>
                  <a:pt x="4046340" y="688803"/>
                </a:cubicBezTo>
                <a:moveTo>
                  <a:pt x="4030920" y="707581"/>
                </a:moveTo>
                <a:cubicBezTo>
                  <a:pt x="4031790" y="706897"/>
                  <a:pt x="4034526" y="703104"/>
                  <a:pt x="4035396" y="702607"/>
                </a:cubicBezTo>
                <a:cubicBezTo>
                  <a:pt x="4035396" y="702607"/>
                  <a:pt x="4031977" y="704348"/>
                  <a:pt x="4030733" y="705529"/>
                </a:cubicBezTo>
                <a:cubicBezTo>
                  <a:pt x="4029552" y="706710"/>
                  <a:pt x="4030049" y="708265"/>
                  <a:pt x="4030920" y="707581"/>
                </a:cubicBezTo>
                <a:moveTo>
                  <a:pt x="3773443" y="483493"/>
                </a:moveTo>
                <a:cubicBezTo>
                  <a:pt x="3773443" y="483493"/>
                  <a:pt x="3773505" y="483991"/>
                  <a:pt x="3773443" y="483991"/>
                </a:cubicBezTo>
                <a:cubicBezTo>
                  <a:pt x="3770770" y="487037"/>
                  <a:pt x="3776117" y="482996"/>
                  <a:pt x="3773443" y="483493"/>
                </a:cubicBezTo>
                <a:moveTo>
                  <a:pt x="3751681" y="488405"/>
                </a:moveTo>
                <a:cubicBezTo>
                  <a:pt x="3751681" y="488405"/>
                  <a:pt x="3751743" y="487783"/>
                  <a:pt x="3752241" y="487846"/>
                </a:cubicBezTo>
                <a:cubicBezTo>
                  <a:pt x="3752241" y="487224"/>
                  <a:pt x="3752054" y="486540"/>
                  <a:pt x="3751121" y="486789"/>
                </a:cubicBezTo>
                <a:cubicBezTo>
                  <a:pt x="3751184" y="487410"/>
                  <a:pt x="3750997" y="488343"/>
                  <a:pt x="3751681" y="488405"/>
                </a:cubicBezTo>
                <a:moveTo>
                  <a:pt x="2223112" y="473110"/>
                </a:moveTo>
                <a:cubicBezTo>
                  <a:pt x="2221931" y="472612"/>
                  <a:pt x="2220873" y="472364"/>
                  <a:pt x="2219816" y="471804"/>
                </a:cubicBezTo>
                <a:cubicBezTo>
                  <a:pt x="2218760" y="471244"/>
                  <a:pt x="2216148" y="471120"/>
                  <a:pt x="2214905" y="470747"/>
                </a:cubicBezTo>
                <a:cubicBezTo>
                  <a:pt x="2213723" y="470436"/>
                  <a:pt x="2211236" y="467762"/>
                  <a:pt x="2211236" y="467762"/>
                </a:cubicBezTo>
                <a:lnTo>
                  <a:pt x="2211733" y="469503"/>
                </a:lnTo>
                <a:cubicBezTo>
                  <a:pt x="2211733" y="469503"/>
                  <a:pt x="2213039" y="471555"/>
                  <a:pt x="2213536" y="472177"/>
                </a:cubicBezTo>
                <a:cubicBezTo>
                  <a:pt x="2214034" y="472799"/>
                  <a:pt x="2214967" y="472861"/>
                  <a:pt x="2215402" y="473047"/>
                </a:cubicBezTo>
                <a:cubicBezTo>
                  <a:pt x="2215837" y="473234"/>
                  <a:pt x="2216583" y="473110"/>
                  <a:pt x="2217827" y="473421"/>
                </a:cubicBezTo>
                <a:cubicBezTo>
                  <a:pt x="2219008" y="473669"/>
                  <a:pt x="2220438" y="474726"/>
                  <a:pt x="2221122" y="474726"/>
                </a:cubicBezTo>
                <a:cubicBezTo>
                  <a:pt x="2221806" y="474726"/>
                  <a:pt x="2223796" y="474478"/>
                  <a:pt x="2224728" y="474291"/>
                </a:cubicBezTo>
                <a:cubicBezTo>
                  <a:pt x="2225661" y="474104"/>
                  <a:pt x="2224293" y="473669"/>
                  <a:pt x="2223112" y="473172"/>
                </a:cubicBezTo>
                <a:moveTo>
                  <a:pt x="2210179" y="408383"/>
                </a:moveTo>
                <a:cubicBezTo>
                  <a:pt x="2209557" y="409689"/>
                  <a:pt x="2210427" y="411367"/>
                  <a:pt x="2210427" y="411367"/>
                </a:cubicBezTo>
                <a:cubicBezTo>
                  <a:pt x="2210614" y="410746"/>
                  <a:pt x="2211547" y="409316"/>
                  <a:pt x="2211173" y="408694"/>
                </a:cubicBezTo>
                <a:cubicBezTo>
                  <a:pt x="2210801" y="408072"/>
                  <a:pt x="2210738" y="407077"/>
                  <a:pt x="2210117" y="408383"/>
                </a:cubicBezTo>
                <a:moveTo>
                  <a:pt x="2559865" y="647455"/>
                </a:moveTo>
                <a:cubicBezTo>
                  <a:pt x="2558745" y="648139"/>
                  <a:pt x="2558310" y="648077"/>
                  <a:pt x="2557004" y="648637"/>
                </a:cubicBezTo>
                <a:cubicBezTo>
                  <a:pt x="2555699" y="649258"/>
                  <a:pt x="2554704" y="649631"/>
                  <a:pt x="2552714" y="650688"/>
                </a:cubicBezTo>
                <a:cubicBezTo>
                  <a:pt x="2550725" y="651745"/>
                  <a:pt x="2549232" y="652181"/>
                  <a:pt x="2549419" y="651994"/>
                </a:cubicBezTo>
                <a:cubicBezTo>
                  <a:pt x="2549668" y="651745"/>
                  <a:pt x="2548300" y="652989"/>
                  <a:pt x="2548300" y="652989"/>
                </a:cubicBezTo>
                <a:cubicBezTo>
                  <a:pt x="2548300" y="652989"/>
                  <a:pt x="2551719" y="651683"/>
                  <a:pt x="2552403" y="651559"/>
                </a:cubicBezTo>
                <a:cubicBezTo>
                  <a:pt x="2553087" y="651372"/>
                  <a:pt x="2554704" y="650564"/>
                  <a:pt x="2555761" y="650378"/>
                </a:cubicBezTo>
                <a:cubicBezTo>
                  <a:pt x="2556818" y="650191"/>
                  <a:pt x="2558745" y="648947"/>
                  <a:pt x="2560237" y="648077"/>
                </a:cubicBezTo>
                <a:cubicBezTo>
                  <a:pt x="2561730" y="647206"/>
                  <a:pt x="2564901" y="645776"/>
                  <a:pt x="2564901" y="645776"/>
                </a:cubicBezTo>
                <a:cubicBezTo>
                  <a:pt x="2564901" y="645776"/>
                  <a:pt x="2563595" y="645963"/>
                  <a:pt x="2563036" y="646149"/>
                </a:cubicBezTo>
                <a:cubicBezTo>
                  <a:pt x="2562413" y="646336"/>
                  <a:pt x="2560983" y="646833"/>
                  <a:pt x="2559865" y="647517"/>
                </a:cubicBezTo>
                <a:moveTo>
                  <a:pt x="3122010" y="607351"/>
                </a:moveTo>
                <a:cubicBezTo>
                  <a:pt x="3122321" y="608097"/>
                  <a:pt x="3121886" y="608781"/>
                  <a:pt x="3121637" y="609340"/>
                </a:cubicBezTo>
                <a:cubicBezTo>
                  <a:pt x="3121637" y="609713"/>
                  <a:pt x="3121575" y="610087"/>
                  <a:pt x="3121575" y="610460"/>
                </a:cubicBezTo>
                <a:cubicBezTo>
                  <a:pt x="3121637" y="610522"/>
                  <a:pt x="3121824" y="610646"/>
                  <a:pt x="3122010" y="610708"/>
                </a:cubicBezTo>
                <a:cubicBezTo>
                  <a:pt x="3121886" y="609776"/>
                  <a:pt x="3123565" y="607973"/>
                  <a:pt x="3122010" y="607351"/>
                </a:cubicBezTo>
                <a:moveTo>
                  <a:pt x="3480401" y="569360"/>
                </a:moveTo>
                <a:cubicBezTo>
                  <a:pt x="3482142" y="569671"/>
                  <a:pt x="3481955" y="567992"/>
                  <a:pt x="3482639" y="567184"/>
                </a:cubicBezTo>
                <a:cubicBezTo>
                  <a:pt x="3480899" y="566873"/>
                  <a:pt x="3481085" y="568552"/>
                  <a:pt x="3480401" y="569360"/>
                </a:cubicBezTo>
                <a:moveTo>
                  <a:pt x="3489852" y="555433"/>
                </a:moveTo>
                <a:cubicBezTo>
                  <a:pt x="3490163" y="557422"/>
                  <a:pt x="3487863" y="556863"/>
                  <a:pt x="3488173" y="558790"/>
                </a:cubicBezTo>
                <a:cubicBezTo>
                  <a:pt x="3489727" y="559101"/>
                  <a:pt x="3492713" y="555992"/>
                  <a:pt x="3489852" y="555433"/>
                </a:cubicBezTo>
                <a:moveTo>
                  <a:pt x="3479282" y="577257"/>
                </a:moveTo>
                <a:cubicBezTo>
                  <a:pt x="3478162" y="580614"/>
                  <a:pt x="3475614" y="582480"/>
                  <a:pt x="3474245" y="585589"/>
                </a:cubicBezTo>
                <a:cubicBezTo>
                  <a:pt x="3476173" y="584532"/>
                  <a:pt x="3481769" y="578873"/>
                  <a:pt x="3479282" y="577257"/>
                </a:cubicBezTo>
                <a:moveTo>
                  <a:pt x="3445147" y="627558"/>
                </a:moveTo>
                <a:cubicBezTo>
                  <a:pt x="3443530" y="630045"/>
                  <a:pt x="3442162" y="632657"/>
                  <a:pt x="3441851" y="634709"/>
                </a:cubicBezTo>
                <a:cubicBezTo>
                  <a:pt x="3443219" y="630356"/>
                  <a:pt x="3448877" y="627185"/>
                  <a:pt x="3448566" y="623019"/>
                </a:cubicBezTo>
                <a:cubicBezTo>
                  <a:pt x="3448007" y="624947"/>
                  <a:pt x="3446577" y="626128"/>
                  <a:pt x="3445147" y="627558"/>
                </a:cubicBezTo>
                <a:moveTo>
                  <a:pt x="3450804" y="620719"/>
                </a:moveTo>
                <a:cubicBezTo>
                  <a:pt x="3451178" y="619600"/>
                  <a:pt x="3454038" y="618045"/>
                  <a:pt x="3452483" y="616802"/>
                </a:cubicBezTo>
                <a:cubicBezTo>
                  <a:pt x="3452359" y="618232"/>
                  <a:pt x="3449623" y="619911"/>
                  <a:pt x="3450804" y="620719"/>
                </a:cubicBezTo>
                <a:moveTo>
                  <a:pt x="3452483" y="642481"/>
                </a:moveTo>
                <a:cubicBezTo>
                  <a:pt x="3450183" y="646212"/>
                  <a:pt x="3446826" y="648761"/>
                  <a:pt x="3445768" y="653673"/>
                </a:cubicBezTo>
                <a:cubicBezTo>
                  <a:pt x="3450307" y="651994"/>
                  <a:pt x="3452048" y="647580"/>
                  <a:pt x="3453603" y="643041"/>
                </a:cubicBezTo>
                <a:cubicBezTo>
                  <a:pt x="3453478" y="642543"/>
                  <a:pt x="3453105" y="642357"/>
                  <a:pt x="3452483" y="642419"/>
                </a:cubicBezTo>
                <a:moveTo>
                  <a:pt x="3859932" y="322640"/>
                </a:moveTo>
                <a:lnTo>
                  <a:pt x="3859932" y="322640"/>
                </a:lnTo>
                <a:cubicBezTo>
                  <a:pt x="3859124" y="325314"/>
                  <a:pt x="3858253" y="328547"/>
                  <a:pt x="3857756" y="330723"/>
                </a:cubicBezTo>
                <a:cubicBezTo>
                  <a:pt x="3857010" y="334205"/>
                  <a:pt x="3854523" y="340361"/>
                  <a:pt x="3853776" y="343718"/>
                </a:cubicBezTo>
                <a:cubicBezTo>
                  <a:pt x="3853030" y="347076"/>
                  <a:pt x="3852471" y="349252"/>
                  <a:pt x="3852346" y="350060"/>
                </a:cubicBezTo>
                <a:cubicBezTo>
                  <a:pt x="3852222" y="350807"/>
                  <a:pt x="3854398" y="345522"/>
                  <a:pt x="3854896" y="343905"/>
                </a:cubicBezTo>
                <a:cubicBezTo>
                  <a:pt x="3855393" y="342226"/>
                  <a:pt x="3856574" y="338993"/>
                  <a:pt x="3856948" y="337438"/>
                </a:cubicBezTo>
                <a:cubicBezTo>
                  <a:pt x="3857320" y="335884"/>
                  <a:pt x="3859373" y="331159"/>
                  <a:pt x="3859621" y="329480"/>
                </a:cubicBezTo>
                <a:lnTo>
                  <a:pt x="3863103" y="312878"/>
                </a:lnTo>
                <a:cubicBezTo>
                  <a:pt x="3862854" y="313376"/>
                  <a:pt x="3862046" y="316609"/>
                  <a:pt x="3861175" y="318785"/>
                </a:cubicBezTo>
                <a:cubicBezTo>
                  <a:pt x="3860865" y="319594"/>
                  <a:pt x="3860367" y="321024"/>
                  <a:pt x="3859870" y="322702"/>
                </a:cubicBezTo>
                <a:moveTo>
                  <a:pt x="3850170" y="354040"/>
                </a:moveTo>
                <a:cubicBezTo>
                  <a:pt x="3849859" y="354662"/>
                  <a:pt x="3848740" y="357770"/>
                  <a:pt x="3847870" y="361625"/>
                </a:cubicBezTo>
                <a:cubicBezTo>
                  <a:pt x="3846999" y="365480"/>
                  <a:pt x="3846564" y="367408"/>
                  <a:pt x="3846315" y="368092"/>
                </a:cubicBezTo>
                <a:cubicBezTo>
                  <a:pt x="3846066" y="368714"/>
                  <a:pt x="3847870" y="366911"/>
                  <a:pt x="3848243" y="365480"/>
                </a:cubicBezTo>
                <a:cubicBezTo>
                  <a:pt x="3848616" y="364050"/>
                  <a:pt x="3848740" y="361999"/>
                  <a:pt x="3849175" y="360568"/>
                </a:cubicBezTo>
                <a:cubicBezTo>
                  <a:pt x="3849548" y="359138"/>
                  <a:pt x="3850854" y="352858"/>
                  <a:pt x="3850233" y="353978"/>
                </a:cubicBezTo>
                <a:moveTo>
                  <a:pt x="3872741" y="281976"/>
                </a:moveTo>
                <a:cubicBezTo>
                  <a:pt x="3872118" y="283158"/>
                  <a:pt x="3870440" y="288132"/>
                  <a:pt x="3869507" y="291800"/>
                </a:cubicBezTo>
                <a:cubicBezTo>
                  <a:pt x="3868575" y="295407"/>
                  <a:pt x="3867704" y="297458"/>
                  <a:pt x="3867082" y="300319"/>
                </a:cubicBezTo>
                <a:cubicBezTo>
                  <a:pt x="3866461" y="303179"/>
                  <a:pt x="3866025" y="305355"/>
                  <a:pt x="3865777" y="306350"/>
                </a:cubicBezTo>
                <a:cubicBezTo>
                  <a:pt x="3865528" y="307407"/>
                  <a:pt x="3867704" y="303490"/>
                  <a:pt x="3868201" y="301562"/>
                </a:cubicBezTo>
                <a:cubicBezTo>
                  <a:pt x="3868699" y="299635"/>
                  <a:pt x="3869880" y="295220"/>
                  <a:pt x="3870502" y="292795"/>
                </a:cubicBezTo>
                <a:cubicBezTo>
                  <a:pt x="3871124" y="290370"/>
                  <a:pt x="3873362" y="280670"/>
                  <a:pt x="3872679" y="281976"/>
                </a:cubicBezTo>
                <a:moveTo>
                  <a:pt x="3841528" y="383947"/>
                </a:moveTo>
                <a:cubicBezTo>
                  <a:pt x="3841154" y="384445"/>
                  <a:pt x="3840906" y="385626"/>
                  <a:pt x="3840533" y="386932"/>
                </a:cubicBezTo>
                <a:cubicBezTo>
                  <a:pt x="3840159" y="388237"/>
                  <a:pt x="3839724" y="389730"/>
                  <a:pt x="3839352" y="391035"/>
                </a:cubicBezTo>
                <a:cubicBezTo>
                  <a:pt x="3838605" y="393771"/>
                  <a:pt x="3838294" y="395326"/>
                  <a:pt x="3837921" y="396320"/>
                </a:cubicBezTo>
                <a:cubicBezTo>
                  <a:pt x="3837548" y="397377"/>
                  <a:pt x="3837299" y="398372"/>
                  <a:pt x="3837299" y="398372"/>
                </a:cubicBezTo>
                <a:cubicBezTo>
                  <a:pt x="3837299" y="398372"/>
                  <a:pt x="3839352" y="394890"/>
                  <a:pt x="3839911" y="392839"/>
                </a:cubicBezTo>
                <a:cubicBezTo>
                  <a:pt x="3840408" y="390787"/>
                  <a:pt x="3842087" y="383201"/>
                  <a:pt x="3841590" y="383947"/>
                </a:cubicBezTo>
                <a:moveTo>
                  <a:pt x="4771266" y="156502"/>
                </a:moveTo>
                <a:lnTo>
                  <a:pt x="4770147" y="156502"/>
                </a:lnTo>
                <a:lnTo>
                  <a:pt x="4770147" y="157621"/>
                </a:lnTo>
                <a:lnTo>
                  <a:pt x="4771266" y="157621"/>
                </a:lnTo>
                <a:lnTo>
                  <a:pt x="4771266" y="156502"/>
                </a:lnTo>
                <a:close/>
                <a:moveTo>
                  <a:pt x="4328066" y="418331"/>
                </a:moveTo>
                <a:lnTo>
                  <a:pt x="4328066" y="416093"/>
                </a:lnTo>
                <a:cubicBezTo>
                  <a:pt x="4327009" y="415969"/>
                  <a:pt x="4326822" y="416715"/>
                  <a:pt x="4325828" y="416652"/>
                </a:cubicBezTo>
                <a:cubicBezTo>
                  <a:pt x="4325641" y="418145"/>
                  <a:pt x="4326574" y="418456"/>
                  <a:pt x="4328066" y="418331"/>
                </a:cubicBezTo>
                <a:moveTo>
                  <a:pt x="4867268" y="454643"/>
                </a:moveTo>
                <a:lnTo>
                  <a:pt x="4867268" y="455762"/>
                </a:lnTo>
                <a:cubicBezTo>
                  <a:pt x="4868636" y="456633"/>
                  <a:pt x="4868885" y="453897"/>
                  <a:pt x="4867828" y="454083"/>
                </a:cubicBezTo>
                <a:cubicBezTo>
                  <a:pt x="4867828" y="454394"/>
                  <a:pt x="4867765" y="454767"/>
                  <a:pt x="4867268" y="454643"/>
                </a:cubicBezTo>
                <a:moveTo>
                  <a:pt x="4845506" y="455762"/>
                </a:moveTo>
                <a:lnTo>
                  <a:pt x="4845506" y="456881"/>
                </a:lnTo>
                <a:cubicBezTo>
                  <a:pt x="4846874" y="457752"/>
                  <a:pt x="4847123" y="454954"/>
                  <a:pt x="4846066" y="455203"/>
                </a:cubicBezTo>
                <a:cubicBezTo>
                  <a:pt x="4846066" y="455513"/>
                  <a:pt x="4846003" y="455886"/>
                  <a:pt x="4845506" y="455762"/>
                </a:cubicBezTo>
                <a:moveTo>
                  <a:pt x="4868947" y="473047"/>
                </a:moveTo>
                <a:lnTo>
                  <a:pt x="4868947" y="474726"/>
                </a:lnTo>
                <a:cubicBezTo>
                  <a:pt x="4870564" y="475535"/>
                  <a:pt x="4870564" y="472239"/>
                  <a:pt x="4868947" y="473047"/>
                </a:cubicBezTo>
                <a:moveTo>
                  <a:pt x="4847185" y="474167"/>
                </a:moveTo>
                <a:cubicBezTo>
                  <a:pt x="4847247" y="474788"/>
                  <a:pt x="4847061" y="475783"/>
                  <a:pt x="4847745" y="475845"/>
                </a:cubicBezTo>
                <a:cubicBezTo>
                  <a:pt x="4847745" y="475535"/>
                  <a:pt x="4847807" y="475161"/>
                  <a:pt x="4848304" y="475286"/>
                </a:cubicBezTo>
                <a:cubicBezTo>
                  <a:pt x="4848242" y="474602"/>
                  <a:pt x="4848118" y="473980"/>
                  <a:pt x="4847185" y="474167"/>
                </a:cubicBezTo>
                <a:moveTo>
                  <a:pt x="4796945" y="494810"/>
                </a:moveTo>
                <a:cubicBezTo>
                  <a:pt x="4796697" y="495867"/>
                  <a:pt x="4795764" y="496240"/>
                  <a:pt x="4795827" y="497608"/>
                </a:cubicBezTo>
                <a:lnTo>
                  <a:pt x="4798065" y="497608"/>
                </a:lnTo>
                <a:cubicBezTo>
                  <a:pt x="4798127" y="496240"/>
                  <a:pt x="4798189" y="494872"/>
                  <a:pt x="4796945" y="494810"/>
                </a:cubicBezTo>
                <a:moveTo>
                  <a:pt x="4798065" y="513774"/>
                </a:moveTo>
                <a:cubicBezTo>
                  <a:pt x="4798314" y="515142"/>
                  <a:pt x="4797070" y="515017"/>
                  <a:pt x="4797505" y="516572"/>
                </a:cubicBezTo>
                <a:cubicBezTo>
                  <a:pt x="4800179" y="517504"/>
                  <a:pt x="4800614" y="513338"/>
                  <a:pt x="4798065" y="513774"/>
                </a:cubicBezTo>
                <a:moveTo>
                  <a:pt x="4775743" y="517691"/>
                </a:moveTo>
                <a:cubicBezTo>
                  <a:pt x="4776800" y="517815"/>
                  <a:pt x="4776987" y="517069"/>
                  <a:pt x="4777982" y="517131"/>
                </a:cubicBezTo>
                <a:cubicBezTo>
                  <a:pt x="4778044" y="515763"/>
                  <a:pt x="4778106" y="514395"/>
                  <a:pt x="4776862" y="514333"/>
                </a:cubicBezTo>
                <a:cubicBezTo>
                  <a:pt x="4776552" y="515515"/>
                  <a:pt x="4775494" y="515950"/>
                  <a:pt x="4775743" y="517691"/>
                </a:cubicBezTo>
                <a:moveTo>
                  <a:pt x="4447509" y="523846"/>
                </a:moveTo>
                <a:cubicBezTo>
                  <a:pt x="4447322" y="522852"/>
                  <a:pt x="4449063" y="521048"/>
                  <a:pt x="4447509" y="520489"/>
                </a:cubicBezTo>
                <a:cubicBezTo>
                  <a:pt x="4447695" y="521484"/>
                  <a:pt x="4445954" y="523287"/>
                  <a:pt x="4447509" y="523846"/>
                </a:cubicBezTo>
                <a:moveTo>
                  <a:pt x="4445830" y="527204"/>
                </a:moveTo>
                <a:cubicBezTo>
                  <a:pt x="4445643" y="527950"/>
                  <a:pt x="4446203" y="529380"/>
                  <a:pt x="4446389" y="528323"/>
                </a:cubicBezTo>
                <a:cubicBezTo>
                  <a:pt x="4446514" y="527577"/>
                  <a:pt x="4446016" y="526147"/>
                  <a:pt x="4445830" y="527204"/>
                </a:cubicBezTo>
                <a:moveTo>
                  <a:pt x="4781339" y="534976"/>
                </a:moveTo>
                <a:lnTo>
                  <a:pt x="4779661" y="534976"/>
                </a:lnTo>
                <a:lnTo>
                  <a:pt x="4779661" y="536655"/>
                </a:lnTo>
                <a:lnTo>
                  <a:pt x="4781339" y="536655"/>
                </a:lnTo>
                <a:lnTo>
                  <a:pt x="4781339" y="534976"/>
                </a:lnTo>
                <a:close/>
                <a:moveTo>
                  <a:pt x="4757898" y="536095"/>
                </a:moveTo>
                <a:lnTo>
                  <a:pt x="4757898" y="537774"/>
                </a:lnTo>
                <a:lnTo>
                  <a:pt x="4759017" y="537774"/>
                </a:lnTo>
                <a:cubicBezTo>
                  <a:pt x="4759017" y="537090"/>
                  <a:pt x="4759763" y="537028"/>
                  <a:pt x="4759577" y="536095"/>
                </a:cubicBezTo>
                <a:lnTo>
                  <a:pt x="4757898" y="536095"/>
                </a:lnTo>
                <a:close/>
                <a:moveTo>
                  <a:pt x="4783018" y="554002"/>
                </a:moveTo>
                <a:cubicBezTo>
                  <a:pt x="4781774" y="553816"/>
                  <a:pt x="4780904" y="554127"/>
                  <a:pt x="4780779" y="555122"/>
                </a:cubicBezTo>
                <a:cubicBezTo>
                  <a:pt x="4781588" y="555992"/>
                  <a:pt x="4783267" y="555743"/>
                  <a:pt x="4783018" y="554002"/>
                </a:cubicBezTo>
                <a:moveTo>
                  <a:pt x="4759577" y="554562"/>
                </a:moveTo>
                <a:lnTo>
                  <a:pt x="4759577" y="556800"/>
                </a:lnTo>
                <a:cubicBezTo>
                  <a:pt x="4761691" y="557236"/>
                  <a:pt x="4761691" y="554127"/>
                  <a:pt x="4759577" y="554562"/>
                </a:cubicBezTo>
                <a:moveTo>
                  <a:pt x="4345351" y="560655"/>
                </a:moveTo>
                <a:cubicBezTo>
                  <a:pt x="4345475" y="562396"/>
                  <a:pt x="4345724" y="563951"/>
                  <a:pt x="4347590" y="564013"/>
                </a:cubicBezTo>
                <a:cubicBezTo>
                  <a:pt x="4348087" y="561650"/>
                  <a:pt x="4346657" y="561215"/>
                  <a:pt x="4345351" y="560655"/>
                </a:cubicBezTo>
                <a:moveTo>
                  <a:pt x="4439674" y="564013"/>
                </a:moveTo>
                <a:cubicBezTo>
                  <a:pt x="4439487" y="565319"/>
                  <a:pt x="4438990" y="566314"/>
                  <a:pt x="4438555" y="567371"/>
                </a:cubicBezTo>
                <a:cubicBezTo>
                  <a:pt x="4439985" y="567619"/>
                  <a:pt x="4440794" y="564448"/>
                  <a:pt x="4439674" y="564013"/>
                </a:cubicBezTo>
                <a:moveTo>
                  <a:pt x="4815350" y="722566"/>
                </a:moveTo>
                <a:cubicBezTo>
                  <a:pt x="4815475" y="721135"/>
                  <a:pt x="4815164" y="720141"/>
                  <a:pt x="4813671" y="720327"/>
                </a:cubicBezTo>
                <a:cubicBezTo>
                  <a:pt x="4813485" y="721757"/>
                  <a:pt x="4813858" y="722752"/>
                  <a:pt x="4815350" y="722566"/>
                </a:cubicBezTo>
                <a:moveTo>
                  <a:pt x="4835496" y="723685"/>
                </a:moveTo>
                <a:cubicBezTo>
                  <a:pt x="4835309" y="724928"/>
                  <a:pt x="4835620" y="725799"/>
                  <a:pt x="4836615" y="725923"/>
                </a:cubicBezTo>
                <a:cubicBezTo>
                  <a:pt x="4837485" y="725115"/>
                  <a:pt x="4837237" y="723436"/>
                  <a:pt x="4835496" y="723685"/>
                </a:cubicBezTo>
                <a:moveTo>
                  <a:pt x="4513354" y="807997"/>
                </a:moveTo>
                <a:cubicBezTo>
                  <a:pt x="4513665" y="807997"/>
                  <a:pt x="4514038" y="808060"/>
                  <a:pt x="4513914" y="808557"/>
                </a:cubicBezTo>
                <a:lnTo>
                  <a:pt x="4515033" y="808557"/>
                </a:lnTo>
                <a:cubicBezTo>
                  <a:pt x="4515904" y="807189"/>
                  <a:pt x="4513106" y="806940"/>
                  <a:pt x="4513354" y="807997"/>
                </a:cubicBezTo>
                <a:moveTo>
                  <a:pt x="4520629" y="809676"/>
                </a:moveTo>
                <a:cubicBezTo>
                  <a:pt x="4519013" y="809800"/>
                  <a:pt x="4518888" y="808433"/>
                  <a:pt x="4517271" y="808557"/>
                </a:cubicBezTo>
                <a:cubicBezTo>
                  <a:pt x="4517023" y="810422"/>
                  <a:pt x="4520256" y="811666"/>
                  <a:pt x="4520629" y="809676"/>
                </a:cubicBezTo>
                <a:moveTo>
                  <a:pt x="4540712" y="823044"/>
                </a:moveTo>
                <a:cubicBezTo>
                  <a:pt x="4540526" y="824723"/>
                  <a:pt x="4542516" y="824226"/>
                  <a:pt x="4543511" y="824723"/>
                </a:cubicBezTo>
                <a:cubicBezTo>
                  <a:pt x="4543572" y="823169"/>
                  <a:pt x="4542142" y="823106"/>
                  <a:pt x="4540712" y="823044"/>
                </a:cubicBezTo>
                <a:moveTo>
                  <a:pt x="4566392" y="830319"/>
                </a:moveTo>
                <a:cubicBezTo>
                  <a:pt x="4566392" y="831190"/>
                  <a:pt x="4564962" y="830754"/>
                  <a:pt x="4565273" y="831998"/>
                </a:cubicBezTo>
                <a:lnTo>
                  <a:pt x="4566951" y="831998"/>
                </a:lnTo>
                <a:cubicBezTo>
                  <a:pt x="4566889" y="831314"/>
                  <a:pt x="4567076" y="830443"/>
                  <a:pt x="4566392" y="830319"/>
                </a:cubicBezTo>
                <a:moveTo>
                  <a:pt x="4617191" y="843128"/>
                </a:moveTo>
                <a:cubicBezTo>
                  <a:pt x="4617004" y="844620"/>
                  <a:pt x="4618372" y="844558"/>
                  <a:pt x="4619429" y="844806"/>
                </a:cubicBezTo>
                <a:cubicBezTo>
                  <a:pt x="4619926" y="843003"/>
                  <a:pt x="4617626" y="843998"/>
                  <a:pt x="4617191" y="843128"/>
                </a:cubicBezTo>
                <a:moveTo>
                  <a:pt x="4608237" y="845366"/>
                </a:moveTo>
                <a:cubicBezTo>
                  <a:pt x="4608237" y="844496"/>
                  <a:pt x="4609667" y="844931"/>
                  <a:pt x="4609357" y="843687"/>
                </a:cubicBezTo>
                <a:lnTo>
                  <a:pt x="4607678" y="843687"/>
                </a:lnTo>
                <a:cubicBezTo>
                  <a:pt x="4607740" y="844309"/>
                  <a:pt x="4607553" y="845304"/>
                  <a:pt x="4608237" y="845366"/>
                </a:cubicBezTo>
                <a:moveTo>
                  <a:pt x="4675264" y="845366"/>
                </a:moveTo>
                <a:cubicBezTo>
                  <a:pt x="4675389" y="843749"/>
                  <a:pt x="4671658" y="843065"/>
                  <a:pt x="4670788" y="844247"/>
                </a:cubicBezTo>
                <a:cubicBezTo>
                  <a:pt x="4671907" y="844993"/>
                  <a:pt x="4673897" y="846547"/>
                  <a:pt x="4675264" y="845366"/>
                </a:cubicBezTo>
                <a:moveTo>
                  <a:pt x="4675824" y="845926"/>
                </a:moveTo>
                <a:lnTo>
                  <a:pt x="4676943" y="845926"/>
                </a:lnTo>
                <a:lnTo>
                  <a:pt x="4676943" y="844806"/>
                </a:lnTo>
                <a:lnTo>
                  <a:pt x="4675824" y="844806"/>
                </a:lnTo>
                <a:lnTo>
                  <a:pt x="4675824" y="845926"/>
                </a:lnTo>
                <a:close/>
                <a:moveTo>
                  <a:pt x="4614393" y="845366"/>
                </a:moveTo>
                <a:cubicBezTo>
                  <a:pt x="4614393" y="847107"/>
                  <a:pt x="4618185" y="847853"/>
                  <a:pt x="4617750" y="845366"/>
                </a:cubicBezTo>
                <a:cubicBezTo>
                  <a:pt x="4616009" y="845988"/>
                  <a:pt x="4616507" y="845366"/>
                  <a:pt x="4614393" y="845366"/>
                </a:cubicBezTo>
                <a:moveTo>
                  <a:pt x="4639512" y="845366"/>
                </a:moveTo>
                <a:cubicBezTo>
                  <a:pt x="4639637" y="847107"/>
                  <a:pt x="4641502" y="847107"/>
                  <a:pt x="4642870" y="847604"/>
                </a:cubicBezTo>
                <a:cubicBezTo>
                  <a:pt x="4643056" y="845615"/>
                  <a:pt x="4640445" y="846299"/>
                  <a:pt x="4639512" y="845366"/>
                </a:cubicBezTo>
                <a:moveTo>
                  <a:pt x="4736634" y="871605"/>
                </a:moveTo>
                <a:lnTo>
                  <a:pt x="4737753" y="871605"/>
                </a:lnTo>
                <a:cubicBezTo>
                  <a:pt x="4737753" y="870921"/>
                  <a:pt x="4738499" y="870859"/>
                  <a:pt x="4738312" y="869926"/>
                </a:cubicBezTo>
                <a:lnTo>
                  <a:pt x="4737193" y="869926"/>
                </a:lnTo>
                <a:cubicBezTo>
                  <a:pt x="4737193" y="870672"/>
                  <a:pt x="4736509" y="870672"/>
                  <a:pt x="4736634" y="871605"/>
                </a:cubicBezTo>
                <a:moveTo>
                  <a:pt x="4726623" y="874403"/>
                </a:moveTo>
                <a:cubicBezTo>
                  <a:pt x="4726561" y="875087"/>
                  <a:pt x="4725628" y="875646"/>
                  <a:pt x="4726623" y="876082"/>
                </a:cubicBezTo>
                <a:cubicBezTo>
                  <a:pt x="4726685" y="875398"/>
                  <a:pt x="4727618" y="874838"/>
                  <a:pt x="4726623" y="874403"/>
                </a:cubicBezTo>
                <a:moveTo>
                  <a:pt x="4813112" y="877201"/>
                </a:moveTo>
                <a:lnTo>
                  <a:pt x="4815350" y="877201"/>
                </a:lnTo>
                <a:cubicBezTo>
                  <a:pt x="4815785" y="875025"/>
                  <a:pt x="4812676" y="875025"/>
                  <a:pt x="4813112" y="877201"/>
                </a:cubicBezTo>
                <a:moveTo>
                  <a:pt x="4815350" y="881678"/>
                </a:moveTo>
                <a:lnTo>
                  <a:pt x="4816469" y="881678"/>
                </a:lnTo>
                <a:lnTo>
                  <a:pt x="4816469" y="880558"/>
                </a:lnTo>
                <a:lnTo>
                  <a:pt x="4815350" y="880558"/>
                </a:lnTo>
                <a:lnTo>
                  <a:pt x="4815350" y="881678"/>
                </a:lnTo>
                <a:close/>
                <a:moveTo>
                  <a:pt x="4813112" y="886154"/>
                </a:moveTo>
                <a:cubicBezTo>
                  <a:pt x="4812614" y="888704"/>
                  <a:pt x="4817526" y="888393"/>
                  <a:pt x="4816469" y="885595"/>
                </a:cubicBezTo>
                <a:cubicBezTo>
                  <a:pt x="4815101" y="885533"/>
                  <a:pt x="4813796" y="885533"/>
                  <a:pt x="4813112" y="886154"/>
                </a:cubicBezTo>
                <a:moveTo>
                  <a:pt x="4855020" y="888890"/>
                </a:moveTo>
                <a:cubicBezTo>
                  <a:pt x="4856822" y="887647"/>
                  <a:pt x="4858128" y="890942"/>
                  <a:pt x="4858937" y="887771"/>
                </a:cubicBezTo>
                <a:cubicBezTo>
                  <a:pt x="4856760" y="888020"/>
                  <a:pt x="4855454" y="886403"/>
                  <a:pt x="4855020" y="888890"/>
                </a:cubicBezTo>
                <a:moveTo>
                  <a:pt x="4861734" y="889450"/>
                </a:moveTo>
                <a:lnTo>
                  <a:pt x="4862854" y="889450"/>
                </a:lnTo>
                <a:lnTo>
                  <a:pt x="4862854" y="888331"/>
                </a:lnTo>
                <a:lnTo>
                  <a:pt x="4861734" y="888331"/>
                </a:lnTo>
                <a:lnTo>
                  <a:pt x="4861734" y="889450"/>
                </a:lnTo>
                <a:close/>
                <a:moveTo>
                  <a:pt x="4868388" y="888890"/>
                </a:moveTo>
                <a:cubicBezTo>
                  <a:pt x="4868326" y="889574"/>
                  <a:pt x="4867393" y="890134"/>
                  <a:pt x="4868388" y="890569"/>
                </a:cubicBezTo>
                <a:cubicBezTo>
                  <a:pt x="4868449" y="889885"/>
                  <a:pt x="4869382" y="889325"/>
                  <a:pt x="4868388" y="888890"/>
                </a:cubicBezTo>
                <a:moveTo>
                  <a:pt x="4865589" y="895605"/>
                </a:moveTo>
                <a:cubicBezTo>
                  <a:pt x="4865527" y="896289"/>
                  <a:pt x="4864594" y="896849"/>
                  <a:pt x="4865589" y="897284"/>
                </a:cubicBezTo>
                <a:cubicBezTo>
                  <a:pt x="4865652" y="896600"/>
                  <a:pt x="4866584" y="896041"/>
                  <a:pt x="4865589" y="895605"/>
                </a:cubicBezTo>
                <a:moveTo>
                  <a:pt x="5047023" y="910714"/>
                </a:moveTo>
                <a:cubicBezTo>
                  <a:pt x="5047023" y="911025"/>
                  <a:pt x="5046961" y="911398"/>
                  <a:pt x="5046463" y="911274"/>
                </a:cubicBezTo>
                <a:lnTo>
                  <a:pt x="5046463" y="912393"/>
                </a:lnTo>
                <a:cubicBezTo>
                  <a:pt x="5047832" y="913264"/>
                  <a:pt x="5048080" y="910466"/>
                  <a:pt x="5047023" y="910714"/>
                </a:cubicBezTo>
                <a:moveTo>
                  <a:pt x="4510557" y="764971"/>
                </a:moveTo>
                <a:cubicBezTo>
                  <a:pt x="4510494" y="765965"/>
                  <a:pt x="4510991" y="766401"/>
                  <a:pt x="4511675" y="766649"/>
                </a:cubicBezTo>
                <a:cubicBezTo>
                  <a:pt x="4511675" y="765903"/>
                  <a:pt x="4511924" y="765468"/>
                  <a:pt x="4512235" y="764971"/>
                </a:cubicBezTo>
                <a:lnTo>
                  <a:pt x="4510557" y="764971"/>
                </a:lnTo>
                <a:close/>
                <a:moveTo>
                  <a:pt x="5154217" y="834174"/>
                </a:moveTo>
                <a:cubicBezTo>
                  <a:pt x="5150238" y="831252"/>
                  <a:pt x="5149554" y="826277"/>
                  <a:pt x="5145823" y="823044"/>
                </a:cubicBezTo>
                <a:cubicBezTo>
                  <a:pt x="5143461" y="821055"/>
                  <a:pt x="5139978" y="820433"/>
                  <a:pt x="5136869" y="819127"/>
                </a:cubicBezTo>
                <a:cubicBezTo>
                  <a:pt x="5126610" y="814899"/>
                  <a:pt x="5115605" y="811604"/>
                  <a:pt x="5105035" y="811852"/>
                </a:cubicBezTo>
                <a:cubicBezTo>
                  <a:pt x="5102112" y="818070"/>
                  <a:pt x="5091480" y="816516"/>
                  <a:pt x="5086630" y="820806"/>
                </a:cubicBezTo>
                <a:cubicBezTo>
                  <a:pt x="5088185" y="827645"/>
                  <a:pt x="5090236" y="831625"/>
                  <a:pt x="5084951" y="835293"/>
                </a:cubicBezTo>
                <a:cubicBezTo>
                  <a:pt x="5082651" y="835542"/>
                  <a:pt x="5080661" y="837656"/>
                  <a:pt x="5078237" y="838091"/>
                </a:cubicBezTo>
                <a:cubicBezTo>
                  <a:pt x="5075874" y="838526"/>
                  <a:pt x="5073324" y="837407"/>
                  <a:pt x="5070962" y="837532"/>
                </a:cubicBezTo>
                <a:cubicBezTo>
                  <a:pt x="5070153" y="837594"/>
                  <a:pt x="5069469" y="838589"/>
                  <a:pt x="5068723" y="838651"/>
                </a:cubicBezTo>
                <a:cubicBezTo>
                  <a:pt x="5060453" y="839770"/>
                  <a:pt x="5050443" y="837159"/>
                  <a:pt x="5040806" y="836412"/>
                </a:cubicBezTo>
                <a:cubicBezTo>
                  <a:pt x="5029987" y="835604"/>
                  <a:pt x="5017116" y="835231"/>
                  <a:pt x="5006733" y="834174"/>
                </a:cubicBezTo>
                <a:cubicBezTo>
                  <a:pt x="5004805" y="833987"/>
                  <a:pt x="5002877" y="833366"/>
                  <a:pt x="5001136" y="833055"/>
                </a:cubicBezTo>
                <a:cubicBezTo>
                  <a:pt x="4995291" y="832122"/>
                  <a:pt x="4991810" y="832495"/>
                  <a:pt x="4987209" y="831936"/>
                </a:cubicBezTo>
                <a:cubicBezTo>
                  <a:pt x="4982110" y="831376"/>
                  <a:pt x="4977695" y="830816"/>
                  <a:pt x="4973778" y="830257"/>
                </a:cubicBezTo>
                <a:cubicBezTo>
                  <a:pt x="4972037" y="830008"/>
                  <a:pt x="4970420" y="829386"/>
                  <a:pt x="4968742" y="829138"/>
                </a:cubicBezTo>
                <a:cubicBezTo>
                  <a:pt x="4961156" y="828143"/>
                  <a:pt x="4953384" y="828329"/>
                  <a:pt x="4946420" y="826899"/>
                </a:cubicBezTo>
                <a:cubicBezTo>
                  <a:pt x="4938772" y="825407"/>
                  <a:pt x="4931746" y="824101"/>
                  <a:pt x="4924099" y="822982"/>
                </a:cubicBezTo>
                <a:cubicBezTo>
                  <a:pt x="4917321" y="822049"/>
                  <a:pt x="4910295" y="820930"/>
                  <a:pt x="4903455" y="820744"/>
                </a:cubicBezTo>
                <a:cubicBezTo>
                  <a:pt x="4901466" y="818941"/>
                  <a:pt x="4898730" y="819998"/>
                  <a:pt x="4896181" y="819625"/>
                </a:cubicBezTo>
                <a:cubicBezTo>
                  <a:pt x="4887227" y="818381"/>
                  <a:pt x="4878087" y="816080"/>
                  <a:pt x="4869382" y="814588"/>
                </a:cubicBezTo>
                <a:cubicBezTo>
                  <a:pt x="4866025" y="814028"/>
                  <a:pt x="4862543" y="813904"/>
                  <a:pt x="4859309" y="813469"/>
                </a:cubicBezTo>
                <a:cubicBezTo>
                  <a:pt x="4855579" y="813034"/>
                  <a:pt x="4852408" y="812039"/>
                  <a:pt x="4848740" y="811231"/>
                </a:cubicBezTo>
                <a:cubicBezTo>
                  <a:pt x="4844885" y="810484"/>
                  <a:pt x="4840781" y="810920"/>
                  <a:pt x="4836988" y="810111"/>
                </a:cubicBezTo>
                <a:cubicBezTo>
                  <a:pt x="4835309" y="809800"/>
                  <a:pt x="4834190" y="808308"/>
                  <a:pt x="4832511" y="807873"/>
                </a:cubicBezTo>
                <a:cubicBezTo>
                  <a:pt x="4831081" y="807562"/>
                  <a:pt x="4829029" y="807562"/>
                  <a:pt x="4827475" y="807313"/>
                </a:cubicBezTo>
                <a:cubicBezTo>
                  <a:pt x="4819827" y="806256"/>
                  <a:pt x="4814604" y="804640"/>
                  <a:pt x="4809070" y="803956"/>
                </a:cubicBezTo>
                <a:cubicBezTo>
                  <a:pt x="4807018" y="803707"/>
                  <a:pt x="4804842" y="804391"/>
                  <a:pt x="4802915" y="803956"/>
                </a:cubicBezTo>
                <a:cubicBezTo>
                  <a:pt x="4801609" y="803707"/>
                  <a:pt x="4800739" y="802526"/>
                  <a:pt x="4799557" y="802277"/>
                </a:cubicBezTo>
                <a:cubicBezTo>
                  <a:pt x="4798127" y="802028"/>
                  <a:pt x="4797008" y="802650"/>
                  <a:pt x="4795640" y="802277"/>
                </a:cubicBezTo>
                <a:cubicBezTo>
                  <a:pt x="4794397" y="801966"/>
                  <a:pt x="4793464" y="801033"/>
                  <a:pt x="4792282" y="800598"/>
                </a:cubicBezTo>
                <a:cubicBezTo>
                  <a:pt x="4787992" y="799292"/>
                  <a:pt x="4782583" y="798919"/>
                  <a:pt x="4777795" y="797800"/>
                </a:cubicBezTo>
                <a:cubicBezTo>
                  <a:pt x="4770769" y="796246"/>
                  <a:pt x="4764613" y="794132"/>
                  <a:pt x="4758831" y="793883"/>
                </a:cubicBezTo>
                <a:cubicBezTo>
                  <a:pt x="4757338" y="793697"/>
                  <a:pt x="4757152" y="792266"/>
                  <a:pt x="4755473" y="792204"/>
                </a:cubicBezTo>
                <a:cubicBezTo>
                  <a:pt x="4746085" y="790899"/>
                  <a:pt x="4735887" y="787603"/>
                  <a:pt x="4726436" y="786049"/>
                </a:cubicBezTo>
                <a:cubicBezTo>
                  <a:pt x="4724509" y="785738"/>
                  <a:pt x="4723079" y="784992"/>
                  <a:pt x="4722022" y="784432"/>
                </a:cubicBezTo>
                <a:cubicBezTo>
                  <a:pt x="4722022" y="784556"/>
                  <a:pt x="4721089" y="784432"/>
                  <a:pt x="4720840" y="784370"/>
                </a:cubicBezTo>
                <a:cubicBezTo>
                  <a:pt x="4709151" y="780701"/>
                  <a:pt x="4694602" y="780639"/>
                  <a:pt x="4685648" y="775416"/>
                </a:cubicBezTo>
                <a:cubicBezTo>
                  <a:pt x="4684032" y="774981"/>
                  <a:pt x="4684218" y="776225"/>
                  <a:pt x="4682850" y="775976"/>
                </a:cubicBezTo>
                <a:cubicBezTo>
                  <a:pt x="4657792" y="766712"/>
                  <a:pt x="4633232" y="763105"/>
                  <a:pt x="4609170" y="754214"/>
                </a:cubicBezTo>
                <a:cubicBezTo>
                  <a:pt x="4600776" y="754338"/>
                  <a:pt x="4596362" y="749053"/>
                  <a:pt x="4589646" y="749177"/>
                </a:cubicBezTo>
                <a:cubicBezTo>
                  <a:pt x="4586973" y="747312"/>
                  <a:pt x="4582185" y="745447"/>
                  <a:pt x="4579014" y="745820"/>
                </a:cubicBezTo>
                <a:cubicBezTo>
                  <a:pt x="4571739" y="740535"/>
                  <a:pt x="4558744" y="740037"/>
                  <a:pt x="4552775" y="736307"/>
                </a:cubicBezTo>
                <a:cubicBezTo>
                  <a:pt x="4549293" y="734193"/>
                  <a:pt x="4545376" y="733695"/>
                  <a:pt x="4541583" y="732390"/>
                </a:cubicBezTo>
                <a:cubicBezTo>
                  <a:pt x="4536857" y="730835"/>
                  <a:pt x="4532381" y="728037"/>
                  <a:pt x="4527096" y="727913"/>
                </a:cubicBezTo>
                <a:cubicBezTo>
                  <a:pt x="4523925" y="725301"/>
                  <a:pt x="4517955" y="725488"/>
                  <a:pt x="4515407" y="722317"/>
                </a:cubicBezTo>
                <a:cubicBezTo>
                  <a:pt x="4505520" y="719705"/>
                  <a:pt x="4497685" y="716348"/>
                  <a:pt x="4488608" y="712804"/>
                </a:cubicBezTo>
                <a:cubicBezTo>
                  <a:pt x="4484628" y="711249"/>
                  <a:pt x="4481706" y="710130"/>
                  <a:pt x="4478535" y="708886"/>
                </a:cubicBezTo>
                <a:cubicBezTo>
                  <a:pt x="4474245" y="707208"/>
                  <a:pt x="4471199" y="706648"/>
                  <a:pt x="4469022" y="703850"/>
                </a:cubicBezTo>
                <a:cubicBezTo>
                  <a:pt x="4472814" y="699871"/>
                  <a:pt x="4478597" y="701239"/>
                  <a:pt x="4484069" y="699933"/>
                </a:cubicBezTo>
                <a:cubicBezTo>
                  <a:pt x="4486369" y="699436"/>
                  <a:pt x="4488608" y="697881"/>
                  <a:pt x="4491344" y="697135"/>
                </a:cubicBezTo>
                <a:cubicBezTo>
                  <a:pt x="4495074" y="696140"/>
                  <a:pt x="4499675" y="694834"/>
                  <a:pt x="4503096" y="696016"/>
                </a:cubicBezTo>
                <a:cubicBezTo>
                  <a:pt x="4508443" y="691539"/>
                  <a:pt x="4515407" y="690295"/>
                  <a:pt x="4522059" y="687062"/>
                </a:cubicBezTo>
                <a:cubicBezTo>
                  <a:pt x="4534806" y="680907"/>
                  <a:pt x="4548360" y="675622"/>
                  <a:pt x="4560547" y="669217"/>
                </a:cubicBezTo>
                <a:cubicBezTo>
                  <a:pt x="4565708" y="666481"/>
                  <a:pt x="4570496" y="662564"/>
                  <a:pt x="4575594" y="659704"/>
                </a:cubicBezTo>
                <a:cubicBezTo>
                  <a:pt x="4581128" y="656657"/>
                  <a:pt x="4587159" y="654543"/>
                  <a:pt x="4592320" y="651310"/>
                </a:cubicBezTo>
                <a:cubicBezTo>
                  <a:pt x="4596113" y="649010"/>
                  <a:pt x="4599532" y="646398"/>
                  <a:pt x="4603511" y="644035"/>
                </a:cubicBezTo>
                <a:cubicBezTo>
                  <a:pt x="4611284" y="639559"/>
                  <a:pt x="4619118" y="634771"/>
                  <a:pt x="4626393" y="630108"/>
                </a:cubicBezTo>
                <a:cubicBezTo>
                  <a:pt x="4630061" y="627807"/>
                  <a:pt x="4633295" y="624885"/>
                  <a:pt x="4637025" y="622273"/>
                </a:cubicBezTo>
                <a:cubicBezTo>
                  <a:pt x="4641564" y="619164"/>
                  <a:pt x="4646539" y="616615"/>
                  <a:pt x="4650953" y="613320"/>
                </a:cubicBezTo>
                <a:cubicBezTo>
                  <a:pt x="4660031" y="606667"/>
                  <a:pt x="4668673" y="600387"/>
                  <a:pt x="4677192" y="593796"/>
                </a:cubicBezTo>
                <a:cubicBezTo>
                  <a:pt x="4681731" y="590314"/>
                  <a:pt x="4686767" y="587765"/>
                  <a:pt x="4691120" y="584283"/>
                </a:cubicBezTo>
                <a:cubicBezTo>
                  <a:pt x="4694042" y="581982"/>
                  <a:pt x="4696467" y="578811"/>
                  <a:pt x="4699514" y="576449"/>
                </a:cubicBezTo>
                <a:cubicBezTo>
                  <a:pt x="4702995" y="573775"/>
                  <a:pt x="4705794" y="571910"/>
                  <a:pt x="4709027" y="569174"/>
                </a:cubicBezTo>
                <a:cubicBezTo>
                  <a:pt x="4711265" y="567308"/>
                  <a:pt x="4713690" y="565878"/>
                  <a:pt x="4715742" y="564137"/>
                </a:cubicBezTo>
                <a:cubicBezTo>
                  <a:pt x="4718975" y="561402"/>
                  <a:pt x="4721524" y="557484"/>
                  <a:pt x="4724695" y="554624"/>
                </a:cubicBezTo>
                <a:cubicBezTo>
                  <a:pt x="4727929" y="551702"/>
                  <a:pt x="4731473" y="549090"/>
                  <a:pt x="4734706" y="546230"/>
                </a:cubicBezTo>
                <a:cubicBezTo>
                  <a:pt x="4743971" y="538334"/>
                  <a:pt x="4753235" y="530313"/>
                  <a:pt x="4761504" y="522230"/>
                </a:cubicBezTo>
                <a:cubicBezTo>
                  <a:pt x="4768904" y="515079"/>
                  <a:pt x="4776116" y="508178"/>
                  <a:pt x="4784386" y="502146"/>
                </a:cubicBezTo>
                <a:cubicBezTo>
                  <a:pt x="4792096" y="490146"/>
                  <a:pt x="4805215" y="483618"/>
                  <a:pt x="4814542" y="473110"/>
                </a:cubicBezTo>
                <a:cubicBezTo>
                  <a:pt x="4817277" y="466394"/>
                  <a:pt x="4822065" y="461607"/>
                  <a:pt x="4827973" y="458063"/>
                </a:cubicBezTo>
                <a:cubicBezTo>
                  <a:pt x="4829588" y="453959"/>
                  <a:pt x="4831889" y="450477"/>
                  <a:pt x="4836366" y="449109"/>
                </a:cubicBezTo>
                <a:cubicBezTo>
                  <a:pt x="4843019" y="442270"/>
                  <a:pt x="4848740" y="435368"/>
                  <a:pt x="4854771" y="428466"/>
                </a:cubicBezTo>
                <a:cubicBezTo>
                  <a:pt x="4857258" y="425668"/>
                  <a:pt x="4859745" y="422995"/>
                  <a:pt x="4862046" y="420072"/>
                </a:cubicBezTo>
                <a:cubicBezTo>
                  <a:pt x="4866584" y="414352"/>
                  <a:pt x="4871994" y="409067"/>
                  <a:pt x="4876533" y="403347"/>
                </a:cubicBezTo>
                <a:cubicBezTo>
                  <a:pt x="4885922" y="391657"/>
                  <a:pt x="4893010" y="378040"/>
                  <a:pt x="4902771" y="366537"/>
                </a:cubicBezTo>
                <a:cubicBezTo>
                  <a:pt x="4902336" y="364859"/>
                  <a:pt x="4903332" y="364548"/>
                  <a:pt x="4903332" y="363180"/>
                </a:cubicBezTo>
                <a:cubicBezTo>
                  <a:pt x="4904450" y="361936"/>
                  <a:pt x="4905880" y="360879"/>
                  <a:pt x="4906689" y="359263"/>
                </a:cubicBezTo>
                <a:cubicBezTo>
                  <a:pt x="4907684" y="358765"/>
                  <a:pt x="4907933" y="357522"/>
                  <a:pt x="4907808" y="355905"/>
                </a:cubicBezTo>
                <a:cubicBezTo>
                  <a:pt x="4911539" y="353294"/>
                  <a:pt x="4913528" y="348941"/>
                  <a:pt x="4915082" y="344154"/>
                </a:cubicBezTo>
                <a:cubicBezTo>
                  <a:pt x="4917881" y="342475"/>
                  <a:pt x="4919186" y="339304"/>
                  <a:pt x="4919560" y="335200"/>
                </a:cubicBezTo>
                <a:cubicBezTo>
                  <a:pt x="4921798" y="333646"/>
                  <a:pt x="4924533" y="330599"/>
                  <a:pt x="4923477" y="327366"/>
                </a:cubicBezTo>
                <a:cubicBezTo>
                  <a:pt x="4926461" y="325563"/>
                  <a:pt x="4927705" y="321645"/>
                  <a:pt x="4929072" y="318412"/>
                </a:cubicBezTo>
                <a:cubicBezTo>
                  <a:pt x="4930503" y="315179"/>
                  <a:pt x="4932430" y="311386"/>
                  <a:pt x="4932430" y="307220"/>
                </a:cubicBezTo>
                <a:cubicBezTo>
                  <a:pt x="4933736" y="307096"/>
                  <a:pt x="4934296" y="305790"/>
                  <a:pt x="4934668" y="304982"/>
                </a:cubicBezTo>
                <a:cubicBezTo>
                  <a:pt x="4936969" y="299945"/>
                  <a:pt x="4938710" y="292049"/>
                  <a:pt x="4939705" y="286018"/>
                </a:cubicBezTo>
                <a:cubicBezTo>
                  <a:pt x="4940140" y="283220"/>
                  <a:pt x="4939643" y="279924"/>
                  <a:pt x="4940265" y="277064"/>
                </a:cubicBezTo>
                <a:cubicBezTo>
                  <a:pt x="4940638" y="275510"/>
                  <a:pt x="4941757" y="274142"/>
                  <a:pt x="4941943" y="272587"/>
                </a:cubicBezTo>
                <a:cubicBezTo>
                  <a:pt x="4942627" y="266432"/>
                  <a:pt x="4941260" y="258411"/>
                  <a:pt x="4940824" y="250825"/>
                </a:cubicBezTo>
                <a:cubicBezTo>
                  <a:pt x="4940202" y="240193"/>
                  <a:pt x="4939145" y="229871"/>
                  <a:pt x="4938026" y="220669"/>
                </a:cubicBezTo>
                <a:cubicBezTo>
                  <a:pt x="4937031" y="212462"/>
                  <a:pt x="4935229" y="198223"/>
                  <a:pt x="4932430" y="192752"/>
                </a:cubicBezTo>
                <a:cubicBezTo>
                  <a:pt x="4931933" y="191757"/>
                  <a:pt x="4931808" y="193125"/>
                  <a:pt x="4931311" y="192752"/>
                </a:cubicBezTo>
                <a:cubicBezTo>
                  <a:pt x="4930627" y="192316"/>
                  <a:pt x="4931249" y="191197"/>
                  <a:pt x="4930751" y="190513"/>
                </a:cubicBezTo>
                <a:cubicBezTo>
                  <a:pt x="4927394" y="186099"/>
                  <a:pt x="4923974" y="183922"/>
                  <a:pt x="4919560" y="179881"/>
                </a:cubicBezTo>
                <a:cubicBezTo>
                  <a:pt x="4909611" y="170989"/>
                  <a:pt x="4898481" y="162036"/>
                  <a:pt x="4885487" y="158119"/>
                </a:cubicBezTo>
                <a:cubicBezTo>
                  <a:pt x="4881134" y="156813"/>
                  <a:pt x="4877154" y="153331"/>
                  <a:pt x="4871558" y="154202"/>
                </a:cubicBezTo>
                <a:cubicBezTo>
                  <a:pt x="4870937" y="153145"/>
                  <a:pt x="4868947" y="153455"/>
                  <a:pt x="4868201" y="152523"/>
                </a:cubicBezTo>
                <a:cubicBezTo>
                  <a:pt x="4845195" y="150222"/>
                  <a:pt x="4815101" y="151155"/>
                  <a:pt x="4792282" y="153082"/>
                </a:cubicBezTo>
                <a:cubicBezTo>
                  <a:pt x="4791039" y="153580"/>
                  <a:pt x="4791536" y="155756"/>
                  <a:pt x="4790044" y="155880"/>
                </a:cubicBezTo>
                <a:cubicBezTo>
                  <a:pt x="4780344" y="156129"/>
                  <a:pt x="4772448" y="159051"/>
                  <a:pt x="4764364" y="159238"/>
                </a:cubicBezTo>
                <a:cubicBezTo>
                  <a:pt x="4762251" y="158927"/>
                  <a:pt x="4764987" y="156937"/>
                  <a:pt x="4762126" y="157000"/>
                </a:cubicBezTo>
                <a:cubicBezTo>
                  <a:pt x="4749815" y="159797"/>
                  <a:pt x="4735514" y="160606"/>
                  <a:pt x="4725815" y="165953"/>
                </a:cubicBezTo>
                <a:cubicBezTo>
                  <a:pt x="4727182" y="165891"/>
                  <a:pt x="4728115" y="166264"/>
                  <a:pt x="4728612" y="167072"/>
                </a:cubicBezTo>
                <a:cubicBezTo>
                  <a:pt x="4723639" y="169746"/>
                  <a:pt x="4718167" y="171984"/>
                  <a:pt x="4711328" y="172668"/>
                </a:cubicBezTo>
                <a:cubicBezTo>
                  <a:pt x="4709027" y="175155"/>
                  <a:pt x="4706042" y="175155"/>
                  <a:pt x="4703493" y="176026"/>
                </a:cubicBezTo>
                <a:cubicBezTo>
                  <a:pt x="4701255" y="176834"/>
                  <a:pt x="4698954" y="178451"/>
                  <a:pt x="4696218" y="178824"/>
                </a:cubicBezTo>
                <a:cubicBezTo>
                  <a:pt x="4694850" y="179072"/>
                  <a:pt x="4693296" y="178513"/>
                  <a:pt x="4691742" y="178824"/>
                </a:cubicBezTo>
                <a:cubicBezTo>
                  <a:pt x="4684467" y="180503"/>
                  <a:pt x="4677130" y="183860"/>
                  <a:pt x="4669980" y="186658"/>
                </a:cubicBezTo>
                <a:cubicBezTo>
                  <a:pt x="4657979" y="191446"/>
                  <a:pt x="4646850" y="197415"/>
                  <a:pt x="4635346" y="202265"/>
                </a:cubicBezTo>
                <a:cubicBezTo>
                  <a:pt x="4622725" y="207674"/>
                  <a:pt x="4610662" y="214389"/>
                  <a:pt x="4598475" y="218990"/>
                </a:cubicBezTo>
                <a:cubicBezTo>
                  <a:pt x="4596485" y="221726"/>
                  <a:pt x="4592071" y="221975"/>
                  <a:pt x="4590082" y="224586"/>
                </a:cubicBezTo>
                <a:cubicBezTo>
                  <a:pt x="4586475" y="225022"/>
                  <a:pt x="4584174" y="227384"/>
                  <a:pt x="4581128" y="229063"/>
                </a:cubicBezTo>
                <a:cubicBezTo>
                  <a:pt x="4578206" y="230680"/>
                  <a:pt x="4574413" y="231302"/>
                  <a:pt x="4571614" y="232980"/>
                </a:cubicBezTo>
                <a:cubicBezTo>
                  <a:pt x="4569687" y="234162"/>
                  <a:pt x="4568630" y="236400"/>
                  <a:pt x="4566578" y="237457"/>
                </a:cubicBezTo>
                <a:cubicBezTo>
                  <a:pt x="4564465" y="238576"/>
                  <a:pt x="4561666" y="238887"/>
                  <a:pt x="4559303" y="239696"/>
                </a:cubicBezTo>
                <a:cubicBezTo>
                  <a:pt x="4555076" y="245602"/>
                  <a:pt x="4547179" y="247716"/>
                  <a:pt x="4542018" y="252566"/>
                </a:cubicBezTo>
                <a:cubicBezTo>
                  <a:pt x="4541272" y="252566"/>
                  <a:pt x="4541210" y="251882"/>
                  <a:pt x="4540340" y="252007"/>
                </a:cubicBezTo>
                <a:cubicBezTo>
                  <a:pt x="4539904" y="253685"/>
                  <a:pt x="4539469" y="255240"/>
                  <a:pt x="4538101" y="255924"/>
                </a:cubicBezTo>
                <a:cubicBezTo>
                  <a:pt x="4532132" y="258038"/>
                  <a:pt x="4527780" y="261644"/>
                  <a:pt x="4521935" y="263758"/>
                </a:cubicBezTo>
                <a:cubicBezTo>
                  <a:pt x="4524049" y="248587"/>
                  <a:pt x="4527904" y="234970"/>
                  <a:pt x="4526971" y="218555"/>
                </a:cubicBezTo>
                <a:cubicBezTo>
                  <a:pt x="4526412" y="208731"/>
                  <a:pt x="4523427" y="203570"/>
                  <a:pt x="4520816" y="196793"/>
                </a:cubicBezTo>
                <a:cubicBezTo>
                  <a:pt x="4518640" y="191197"/>
                  <a:pt x="4518266" y="185042"/>
                  <a:pt x="4516899" y="180067"/>
                </a:cubicBezTo>
                <a:cubicBezTo>
                  <a:pt x="4514784" y="172544"/>
                  <a:pt x="4510868" y="164585"/>
                  <a:pt x="4508505" y="157746"/>
                </a:cubicBezTo>
                <a:cubicBezTo>
                  <a:pt x="4506951" y="153331"/>
                  <a:pt x="4506204" y="148792"/>
                  <a:pt x="4504028" y="145497"/>
                </a:cubicBezTo>
                <a:cubicBezTo>
                  <a:pt x="4500297" y="139839"/>
                  <a:pt x="4492587" y="137414"/>
                  <a:pt x="4486183" y="135424"/>
                </a:cubicBezTo>
                <a:cubicBezTo>
                  <a:pt x="4466473" y="152523"/>
                  <a:pt x="4463986" y="186969"/>
                  <a:pt x="4453229" y="213021"/>
                </a:cubicBezTo>
                <a:cubicBezTo>
                  <a:pt x="4452545" y="214887"/>
                  <a:pt x="4455032" y="213457"/>
                  <a:pt x="4454348" y="215260"/>
                </a:cubicBezTo>
                <a:cubicBezTo>
                  <a:pt x="4449374" y="241063"/>
                  <a:pt x="4440420" y="262763"/>
                  <a:pt x="4435944" y="288940"/>
                </a:cubicBezTo>
                <a:cubicBezTo>
                  <a:pt x="4431405" y="298267"/>
                  <a:pt x="4430223" y="309521"/>
                  <a:pt x="4426990" y="317977"/>
                </a:cubicBezTo>
                <a:cubicBezTo>
                  <a:pt x="4424317" y="325003"/>
                  <a:pt x="4421270" y="332278"/>
                  <a:pt x="4419715" y="339739"/>
                </a:cubicBezTo>
                <a:cubicBezTo>
                  <a:pt x="4404482" y="353853"/>
                  <a:pt x="4387881" y="367781"/>
                  <a:pt x="4373953" y="382144"/>
                </a:cubicBezTo>
                <a:cubicBezTo>
                  <a:pt x="4368108" y="388175"/>
                  <a:pt x="4363445" y="394020"/>
                  <a:pt x="4357786" y="399989"/>
                </a:cubicBezTo>
                <a:cubicBezTo>
                  <a:pt x="4354242" y="403782"/>
                  <a:pt x="4350699" y="407699"/>
                  <a:pt x="4347714" y="411741"/>
                </a:cubicBezTo>
                <a:cubicBezTo>
                  <a:pt x="4341434" y="420259"/>
                  <a:pt x="4334284" y="428466"/>
                  <a:pt x="4330429" y="438539"/>
                </a:cubicBezTo>
                <a:cubicBezTo>
                  <a:pt x="4329123" y="439472"/>
                  <a:pt x="4328439" y="441026"/>
                  <a:pt x="4327071" y="441897"/>
                </a:cubicBezTo>
                <a:cubicBezTo>
                  <a:pt x="4324273" y="452840"/>
                  <a:pt x="4314324" y="463783"/>
                  <a:pt x="4312024" y="477089"/>
                </a:cubicBezTo>
                <a:cubicBezTo>
                  <a:pt x="4311776" y="478519"/>
                  <a:pt x="4312210" y="480074"/>
                  <a:pt x="4312024" y="481566"/>
                </a:cubicBezTo>
                <a:cubicBezTo>
                  <a:pt x="4311215" y="487970"/>
                  <a:pt x="4308729" y="494250"/>
                  <a:pt x="4309785" y="501089"/>
                </a:cubicBezTo>
                <a:cubicBezTo>
                  <a:pt x="4310221" y="504074"/>
                  <a:pt x="4311962" y="507121"/>
                  <a:pt x="4312584" y="510043"/>
                </a:cubicBezTo>
                <a:cubicBezTo>
                  <a:pt x="4312832" y="511224"/>
                  <a:pt x="4312397" y="512406"/>
                  <a:pt x="4312584" y="513401"/>
                </a:cubicBezTo>
                <a:cubicBezTo>
                  <a:pt x="4313206" y="517815"/>
                  <a:pt x="4315631" y="521732"/>
                  <a:pt x="4316501" y="525712"/>
                </a:cubicBezTo>
                <a:cubicBezTo>
                  <a:pt x="4317123" y="528510"/>
                  <a:pt x="4316625" y="531183"/>
                  <a:pt x="4317620" y="533546"/>
                </a:cubicBezTo>
                <a:cubicBezTo>
                  <a:pt x="4318615" y="536033"/>
                  <a:pt x="4320978" y="537525"/>
                  <a:pt x="4321537" y="540261"/>
                </a:cubicBezTo>
                <a:cubicBezTo>
                  <a:pt x="4321786" y="541505"/>
                  <a:pt x="4321848" y="542500"/>
                  <a:pt x="4321537" y="544178"/>
                </a:cubicBezTo>
                <a:cubicBezTo>
                  <a:pt x="4323962" y="549215"/>
                  <a:pt x="4325019" y="555619"/>
                  <a:pt x="4329371" y="558666"/>
                </a:cubicBezTo>
                <a:cubicBezTo>
                  <a:pt x="4333164" y="558604"/>
                  <a:pt x="4332729" y="554251"/>
                  <a:pt x="4337206" y="554749"/>
                </a:cubicBezTo>
                <a:cubicBezTo>
                  <a:pt x="4337517" y="553754"/>
                  <a:pt x="4337455" y="552448"/>
                  <a:pt x="4338325" y="551951"/>
                </a:cubicBezTo>
                <a:cubicBezTo>
                  <a:pt x="4340936" y="553505"/>
                  <a:pt x="4344356" y="556365"/>
                  <a:pt x="4348398" y="554749"/>
                </a:cubicBezTo>
                <a:cubicBezTo>
                  <a:pt x="4348336" y="556676"/>
                  <a:pt x="4349704" y="557174"/>
                  <a:pt x="4350636" y="558106"/>
                </a:cubicBezTo>
                <a:cubicBezTo>
                  <a:pt x="4354242" y="558231"/>
                  <a:pt x="4355424" y="552883"/>
                  <a:pt x="4358471" y="554189"/>
                </a:cubicBezTo>
                <a:cubicBezTo>
                  <a:pt x="4348025" y="595537"/>
                  <a:pt x="4339444" y="640740"/>
                  <a:pt x="4331113" y="685383"/>
                </a:cubicBezTo>
                <a:cubicBezTo>
                  <a:pt x="4327817" y="703042"/>
                  <a:pt x="4324833" y="723560"/>
                  <a:pt x="4323278" y="742338"/>
                </a:cubicBezTo>
                <a:cubicBezTo>
                  <a:pt x="4322905" y="746690"/>
                  <a:pt x="4323527" y="749053"/>
                  <a:pt x="4323838" y="752411"/>
                </a:cubicBezTo>
                <a:cubicBezTo>
                  <a:pt x="4324521" y="760432"/>
                  <a:pt x="4321786" y="768017"/>
                  <a:pt x="4321040" y="773613"/>
                </a:cubicBezTo>
                <a:cubicBezTo>
                  <a:pt x="4318179" y="794691"/>
                  <a:pt x="4319112" y="817884"/>
                  <a:pt x="4318802" y="840578"/>
                </a:cubicBezTo>
                <a:cubicBezTo>
                  <a:pt x="4318677" y="851459"/>
                  <a:pt x="4318241" y="863584"/>
                  <a:pt x="4318241" y="875211"/>
                </a:cubicBezTo>
                <a:cubicBezTo>
                  <a:pt x="4318241" y="883854"/>
                  <a:pt x="4317869" y="893678"/>
                  <a:pt x="4319361" y="902010"/>
                </a:cubicBezTo>
                <a:cubicBezTo>
                  <a:pt x="4319734" y="904062"/>
                  <a:pt x="4320791" y="905678"/>
                  <a:pt x="4321040" y="907606"/>
                </a:cubicBezTo>
                <a:cubicBezTo>
                  <a:pt x="4321724" y="912829"/>
                  <a:pt x="4320915" y="918300"/>
                  <a:pt x="4321599" y="923212"/>
                </a:cubicBezTo>
                <a:cubicBezTo>
                  <a:pt x="4322096" y="926756"/>
                  <a:pt x="4323465" y="930238"/>
                  <a:pt x="4323838" y="933844"/>
                </a:cubicBezTo>
                <a:cubicBezTo>
                  <a:pt x="4324149" y="937513"/>
                  <a:pt x="4323713" y="941306"/>
                  <a:pt x="4324397" y="944477"/>
                </a:cubicBezTo>
                <a:cubicBezTo>
                  <a:pt x="4327009" y="957161"/>
                  <a:pt x="4335403" y="963503"/>
                  <a:pt x="4342802" y="972394"/>
                </a:cubicBezTo>
                <a:cubicBezTo>
                  <a:pt x="4347900" y="973265"/>
                  <a:pt x="4350325" y="976809"/>
                  <a:pt x="4352875" y="980229"/>
                </a:cubicBezTo>
                <a:cubicBezTo>
                  <a:pt x="4359963" y="982094"/>
                  <a:pt x="4363942" y="987131"/>
                  <a:pt x="4369041" y="990861"/>
                </a:cubicBezTo>
                <a:cubicBezTo>
                  <a:pt x="4376005" y="991359"/>
                  <a:pt x="4378492" y="996333"/>
                  <a:pt x="4386326" y="995898"/>
                </a:cubicBezTo>
                <a:cubicBezTo>
                  <a:pt x="4390741" y="988623"/>
                  <a:pt x="4387943" y="979669"/>
                  <a:pt x="4387445" y="970778"/>
                </a:cubicBezTo>
                <a:cubicBezTo>
                  <a:pt x="4387072" y="964498"/>
                  <a:pt x="4386574" y="959648"/>
                  <a:pt x="4386326" y="954612"/>
                </a:cubicBezTo>
                <a:cubicBezTo>
                  <a:pt x="4385082" y="927502"/>
                  <a:pt x="4384896" y="899771"/>
                  <a:pt x="4386886" y="877014"/>
                </a:cubicBezTo>
                <a:cubicBezTo>
                  <a:pt x="4389870" y="873594"/>
                  <a:pt x="4387694" y="868745"/>
                  <a:pt x="4388005" y="863646"/>
                </a:cubicBezTo>
                <a:cubicBezTo>
                  <a:pt x="4388191" y="859480"/>
                  <a:pt x="4389435" y="855004"/>
                  <a:pt x="4389683" y="850775"/>
                </a:cubicBezTo>
                <a:cubicBezTo>
                  <a:pt x="4391114" y="823169"/>
                  <a:pt x="4390243" y="795002"/>
                  <a:pt x="4395279" y="770380"/>
                </a:cubicBezTo>
                <a:cubicBezTo>
                  <a:pt x="4402803" y="773302"/>
                  <a:pt x="4411010" y="775479"/>
                  <a:pt x="4417602" y="779334"/>
                </a:cubicBezTo>
                <a:cubicBezTo>
                  <a:pt x="4430410" y="781634"/>
                  <a:pt x="4439053" y="785303"/>
                  <a:pt x="4449996" y="788847"/>
                </a:cubicBezTo>
                <a:cubicBezTo>
                  <a:pt x="4456214" y="785054"/>
                  <a:pt x="4460441" y="791893"/>
                  <a:pt x="4465042" y="793323"/>
                </a:cubicBezTo>
                <a:cubicBezTo>
                  <a:pt x="4464856" y="793323"/>
                  <a:pt x="4466970" y="792453"/>
                  <a:pt x="4468400" y="792764"/>
                </a:cubicBezTo>
                <a:cubicBezTo>
                  <a:pt x="4473499" y="793945"/>
                  <a:pt x="4477851" y="799355"/>
                  <a:pt x="4484442" y="799479"/>
                </a:cubicBezTo>
                <a:lnTo>
                  <a:pt x="4484628" y="799479"/>
                </a:lnTo>
                <a:cubicBezTo>
                  <a:pt x="4486058" y="801158"/>
                  <a:pt x="4487737" y="802339"/>
                  <a:pt x="4489043" y="803956"/>
                </a:cubicBezTo>
                <a:cubicBezTo>
                  <a:pt x="4488048" y="804515"/>
                  <a:pt x="4486058" y="804951"/>
                  <a:pt x="4487364" y="806194"/>
                </a:cubicBezTo>
                <a:cubicBezTo>
                  <a:pt x="4490287" y="806070"/>
                  <a:pt x="4491592" y="807562"/>
                  <a:pt x="4494079" y="807873"/>
                </a:cubicBezTo>
                <a:lnTo>
                  <a:pt x="4494079" y="807873"/>
                </a:lnTo>
                <a:cubicBezTo>
                  <a:pt x="4494639" y="807935"/>
                  <a:pt x="4495137" y="808060"/>
                  <a:pt x="4495447" y="808122"/>
                </a:cubicBezTo>
                <a:cubicBezTo>
                  <a:pt x="4495509" y="808122"/>
                  <a:pt x="4495572" y="808122"/>
                  <a:pt x="4495634" y="808122"/>
                </a:cubicBezTo>
                <a:cubicBezTo>
                  <a:pt x="4495945" y="808122"/>
                  <a:pt x="4496255" y="807935"/>
                  <a:pt x="4496318" y="807562"/>
                </a:cubicBezTo>
                <a:cubicBezTo>
                  <a:pt x="4496442" y="807189"/>
                  <a:pt x="4496193" y="806816"/>
                  <a:pt x="4495821" y="806692"/>
                </a:cubicBezTo>
                <a:cubicBezTo>
                  <a:pt x="4495385" y="806567"/>
                  <a:pt x="4494763" y="806443"/>
                  <a:pt x="4494017" y="806319"/>
                </a:cubicBezTo>
                <a:lnTo>
                  <a:pt x="4494017" y="806132"/>
                </a:lnTo>
                <a:cubicBezTo>
                  <a:pt x="4494017" y="806132"/>
                  <a:pt x="4494079" y="805013"/>
                  <a:pt x="4494079" y="805013"/>
                </a:cubicBezTo>
                <a:cubicBezTo>
                  <a:pt x="4498370" y="804391"/>
                  <a:pt x="4502349" y="807935"/>
                  <a:pt x="4506888" y="806692"/>
                </a:cubicBezTo>
                <a:lnTo>
                  <a:pt x="4506888" y="806692"/>
                </a:lnTo>
                <a:cubicBezTo>
                  <a:pt x="4507012" y="807127"/>
                  <a:pt x="4507385" y="807376"/>
                  <a:pt x="4508007" y="807251"/>
                </a:cubicBezTo>
                <a:cubicBezTo>
                  <a:pt x="4507634" y="809427"/>
                  <a:pt x="4507385" y="809738"/>
                  <a:pt x="4509686" y="810049"/>
                </a:cubicBezTo>
                <a:lnTo>
                  <a:pt x="4509686" y="809800"/>
                </a:lnTo>
                <a:cubicBezTo>
                  <a:pt x="4510494" y="810609"/>
                  <a:pt x="4511552" y="810920"/>
                  <a:pt x="4512546" y="811231"/>
                </a:cubicBezTo>
                <a:cubicBezTo>
                  <a:pt x="4513044" y="811355"/>
                  <a:pt x="4513541" y="811479"/>
                  <a:pt x="4513914" y="811666"/>
                </a:cubicBezTo>
                <a:cubicBezTo>
                  <a:pt x="4513977" y="811666"/>
                  <a:pt x="4514100" y="811666"/>
                  <a:pt x="4514163" y="811666"/>
                </a:cubicBezTo>
                <a:cubicBezTo>
                  <a:pt x="4514349" y="811666"/>
                  <a:pt x="4514598" y="811541"/>
                  <a:pt x="4514660" y="811355"/>
                </a:cubicBezTo>
                <a:cubicBezTo>
                  <a:pt x="4514784" y="811044"/>
                  <a:pt x="4514660" y="810733"/>
                  <a:pt x="4514412" y="810609"/>
                </a:cubicBezTo>
                <a:cubicBezTo>
                  <a:pt x="4513914" y="810360"/>
                  <a:pt x="4513354" y="810236"/>
                  <a:pt x="4512857" y="810111"/>
                </a:cubicBezTo>
                <a:cubicBezTo>
                  <a:pt x="4512049" y="809863"/>
                  <a:pt x="4511240" y="809676"/>
                  <a:pt x="4510743" y="809179"/>
                </a:cubicBezTo>
                <a:cubicBezTo>
                  <a:pt x="4510183" y="807438"/>
                  <a:pt x="4512670" y="806567"/>
                  <a:pt x="4511365" y="806132"/>
                </a:cubicBezTo>
                <a:cubicBezTo>
                  <a:pt x="4510432" y="807562"/>
                  <a:pt x="4509499" y="804329"/>
                  <a:pt x="4507448" y="805013"/>
                </a:cubicBezTo>
                <a:lnTo>
                  <a:pt x="4507448" y="805013"/>
                </a:lnTo>
                <a:cubicBezTo>
                  <a:pt x="4507448" y="805013"/>
                  <a:pt x="4507448" y="805013"/>
                  <a:pt x="4507448" y="805013"/>
                </a:cubicBezTo>
                <a:cubicBezTo>
                  <a:pt x="4505831" y="802774"/>
                  <a:pt x="4500484" y="804205"/>
                  <a:pt x="4499613" y="801096"/>
                </a:cubicBezTo>
                <a:cubicBezTo>
                  <a:pt x="4508753" y="801220"/>
                  <a:pt x="4516712" y="806443"/>
                  <a:pt x="4524173" y="806692"/>
                </a:cubicBezTo>
                <a:cubicBezTo>
                  <a:pt x="4525106" y="808060"/>
                  <a:pt x="4527034" y="808308"/>
                  <a:pt x="4528090" y="809490"/>
                </a:cubicBezTo>
                <a:cubicBezTo>
                  <a:pt x="4533065" y="810422"/>
                  <a:pt x="4536609" y="809427"/>
                  <a:pt x="4538039" y="813780"/>
                </a:cubicBezTo>
                <a:cubicBezTo>
                  <a:pt x="4537915" y="814028"/>
                  <a:pt x="4537728" y="814277"/>
                  <a:pt x="4537604" y="814526"/>
                </a:cubicBezTo>
                <a:cubicBezTo>
                  <a:pt x="4537541" y="814650"/>
                  <a:pt x="4537479" y="814712"/>
                  <a:pt x="4537417" y="814837"/>
                </a:cubicBezTo>
                <a:cubicBezTo>
                  <a:pt x="4534868" y="814712"/>
                  <a:pt x="4532443" y="813780"/>
                  <a:pt x="4529956" y="812785"/>
                </a:cubicBezTo>
                <a:cubicBezTo>
                  <a:pt x="4528401" y="812163"/>
                  <a:pt x="4526847" y="811541"/>
                  <a:pt x="4525230" y="811106"/>
                </a:cubicBezTo>
                <a:cubicBezTo>
                  <a:pt x="4524795" y="810982"/>
                  <a:pt x="4524298" y="811231"/>
                  <a:pt x="4524173" y="811728"/>
                </a:cubicBezTo>
                <a:cubicBezTo>
                  <a:pt x="4524049" y="812163"/>
                  <a:pt x="4524298" y="812661"/>
                  <a:pt x="4524795" y="812785"/>
                </a:cubicBezTo>
                <a:cubicBezTo>
                  <a:pt x="4526288" y="813220"/>
                  <a:pt x="4527842" y="813780"/>
                  <a:pt x="4529334" y="814402"/>
                </a:cubicBezTo>
                <a:cubicBezTo>
                  <a:pt x="4531883" y="815396"/>
                  <a:pt x="4534557" y="816391"/>
                  <a:pt x="4537355" y="816578"/>
                </a:cubicBezTo>
                <a:cubicBezTo>
                  <a:pt x="4538225" y="817635"/>
                  <a:pt x="4539469" y="818008"/>
                  <a:pt x="4540340" y="818132"/>
                </a:cubicBezTo>
                <a:cubicBezTo>
                  <a:pt x="4541707" y="818941"/>
                  <a:pt x="4543262" y="819500"/>
                  <a:pt x="4545376" y="819500"/>
                </a:cubicBezTo>
                <a:cubicBezTo>
                  <a:pt x="4544505" y="817697"/>
                  <a:pt x="4542703" y="816454"/>
                  <a:pt x="4545376" y="815023"/>
                </a:cubicBezTo>
                <a:cubicBezTo>
                  <a:pt x="4553148" y="817946"/>
                  <a:pt x="4562786" y="818816"/>
                  <a:pt x="4569376" y="822858"/>
                </a:cubicBezTo>
                <a:cubicBezTo>
                  <a:pt x="4578641" y="822733"/>
                  <a:pt x="4583118" y="827832"/>
                  <a:pt x="4590330" y="828329"/>
                </a:cubicBezTo>
                <a:cubicBezTo>
                  <a:pt x="4590454" y="828392"/>
                  <a:pt x="4590579" y="828454"/>
                  <a:pt x="4590703" y="828454"/>
                </a:cubicBezTo>
                <a:cubicBezTo>
                  <a:pt x="4592568" y="828765"/>
                  <a:pt x="4594434" y="829324"/>
                  <a:pt x="4596237" y="829822"/>
                </a:cubicBezTo>
                <a:cubicBezTo>
                  <a:pt x="4598786" y="830568"/>
                  <a:pt x="4601460" y="831376"/>
                  <a:pt x="4604195" y="831438"/>
                </a:cubicBezTo>
                <a:lnTo>
                  <a:pt x="4604195" y="831438"/>
                </a:lnTo>
                <a:cubicBezTo>
                  <a:pt x="4604755" y="831438"/>
                  <a:pt x="4605253" y="831003"/>
                  <a:pt x="4605253" y="830443"/>
                </a:cubicBezTo>
                <a:cubicBezTo>
                  <a:pt x="4605253" y="829884"/>
                  <a:pt x="4604818" y="829386"/>
                  <a:pt x="4604195" y="829386"/>
                </a:cubicBezTo>
                <a:cubicBezTo>
                  <a:pt x="4601709" y="829324"/>
                  <a:pt x="4599346" y="828640"/>
                  <a:pt x="4596797" y="827832"/>
                </a:cubicBezTo>
                <a:cubicBezTo>
                  <a:pt x="4594931" y="827272"/>
                  <a:pt x="4592942" y="826713"/>
                  <a:pt x="4590952" y="826402"/>
                </a:cubicBezTo>
                <a:cubicBezTo>
                  <a:pt x="4590952" y="826402"/>
                  <a:pt x="4590828" y="826402"/>
                  <a:pt x="4590828" y="826402"/>
                </a:cubicBezTo>
                <a:cubicBezTo>
                  <a:pt x="4584920" y="823853"/>
                  <a:pt x="4578392" y="820495"/>
                  <a:pt x="4572112" y="820060"/>
                </a:cubicBezTo>
                <a:cubicBezTo>
                  <a:pt x="4568443" y="816827"/>
                  <a:pt x="4560050" y="818070"/>
                  <a:pt x="4557127" y="814028"/>
                </a:cubicBezTo>
                <a:cubicBezTo>
                  <a:pt x="4557127" y="814028"/>
                  <a:pt x="4557127" y="813966"/>
                  <a:pt x="4557127" y="813966"/>
                </a:cubicBezTo>
                <a:cubicBezTo>
                  <a:pt x="4558060" y="813966"/>
                  <a:pt x="4558308" y="813407"/>
                  <a:pt x="4559179" y="813407"/>
                </a:cubicBezTo>
                <a:cubicBezTo>
                  <a:pt x="4559801" y="813718"/>
                  <a:pt x="4560361" y="813904"/>
                  <a:pt x="4560982" y="814028"/>
                </a:cubicBezTo>
                <a:cubicBezTo>
                  <a:pt x="4561356" y="814091"/>
                  <a:pt x="4561728" y="814215"/>
                  <a:pt x="4562102" y="814339"/>
                </a:cubicBezTo>
                <a:lnTo>
                  <a:pt x="4562102" y="814339"/>
                </a:lnTo>
                <a:lnTo>
                  <a:pt x="4562102" y="814588"/>
                </a:lnTo>
                <a:cubicBezTo>
                  <a:pt x="4562972" y="815521"/>
                  <a:pt x="4565024" y="816951"/>
                  <a:pt x="4566516" y="815707"/>
                </a:cubicBezTo>
                <a:cubicBezTo>
                  <a:pt x="4566765" y="813034"/>
                  <a:pt x="4563967" y="813407"/>
                  <a:pt x="4562040" y="812909"/>
                </a:cubicBezTo>
                <a:lnTo>
                  <a:pt x="4562040" y="813034"/>
                </a:lnTo>
                <a:cubicBezTo>
                  <a:pt x="4562040" y="813034"/>
                  <a:pt x="4561542" y="812909"/>
                  <a:pt x="4561294" y="812847"/>
                </a:cubicBezTo>
                <a:cubicBezTo>
                  <a:pt x="4560547" y="812723"/>
                  <a:pt x="4559925" y="812536"/>
                  <a:pt x="4559366" y="812163"/>
                </a:cubicBezTo>
                <a:cubicBezTo>
                  <a:pt x="4559366" y="812163"/>
                  <a:pt x="4559241" y="812163"/>
                  <a:pt x="4559179" y="812163"/>
                </a:cubicBezTo>
                <a:lnTo>
                  <a:pt x="4559303" y="811852"/>
                </a:lnTo>
                <a:cubicBezTo>
                  <a:pt x="4561356" y="810360"/>
                  <a:pt x="4563656" y="813096"/>
                  <a:pt x="4567138" y="812412"/>
                </a:cubicBezTo>
                <a:cubicBezTo>
                  <a:pt x="4567884" y="813345"/>
                  <a:pt x="4568630" y="814339"/>
                  <a:pt x="4568257" y="816329"/>
                </a:cubicBezTo>
                <a:cubicBezTo>
                  <a:pt x="4571428" y="817262"/>
                  <a:pt x="4572298" y="817013"/>
                  <a:pt x="4574972" y="818008"/>
                </a:cubicBezTo>
                <a:cubicBezTo>
                  <a:pt x="4576030" y="817821"/>
                  <a:pt x="4575034" y="815459"/>
                  <a:pt x="4577211" y="816329"/>
                </a:cubicBezTo>
                <a:cubicBezTo>
                  <a:pt x="4580009" y="817075"/>
                  <a:pt x="4580257" y="820433"/>
                  <a:pt x="4583366" y="820806"/>
                </a:cubicBezTo>
                <a:cubicBezTo>
                  <a:pt x="4585232" y="822422"/>
                  <a:pt x="4585107" y="818443"/>
                  <a:pt x="4587843" y="819127"/>
                </a:cubicBezTo>
                <a:cubicBezTo>
                  <a:pt x="4589646" y="819438"/>
                  <a:pt x="4593874" y="821055"/>
                  <a:pt x="4596797" y="821925"/>
                </a:cubicBezTo>
                <a:lnTo>
                  <a:pt x="4597046" y="821801"/>
                </a:lnTo>
                <a:cubicBezTo>
                  <a:pt x="4597046" y="821801"/>
                  <a:pt x="4596734" y="822236"/>
                  <a:pt x="4596610" y="822485"/>
                </a:cubicBezTo>
                <a:lnTo>
                  <a:pt x="4594558" y="822485"/>
                </a:lnTo>
                <a:cubicBezTo>
                  <a:pt x="4594496" y="823728"/>
                  <a:pt x="4594993" y="824288"/>
                  <a:pt x="4596237" y="824163"/>
                </a:cubicBezTo>
                <a:lnTo>
                  <a:pt x="4596237" y="824163"/>
                </a:lnTo>
                <a:cubicBezTo>
                  <a:pt x="4596548" y="824350"/>
                  <a:pt x="4596921" y="824599"/>
                  <a:pt x="4597231" y="824847"/>
                </a:cubicBezTo>
                <a:cubicBezTo>
                  <a:pt x="4597356" y="824910"/>
                  <a:pt x="4597480" y="824972"/>
                  <a:pt x="4597605" y="824972"/>
                </a:cubicBezTo>
                <a:cubicBezTo>
                  <a:pt x="4597854" y="824972"/>
                  <a:pt x="4598102" y="824847"/>
                  <a:pt x="4598227" y="824599"/>
                </a:cubicBezTo>
                <a:cubicBezTo>
                  <a:pt x="4598413" y="824226"/>
                  <a:pt x="4598351" y="823790"/>
                  <a:pt x="4597978" y="823542"/>
                </a:cubicBezTo>
                <a:cubicBezTo>
                  <a:pt x="4597729" y="823355"/>
                  <a:pt x="4597418" y="823169"/>
                  <a:pt x="4597169" y="822920"/>
                </a:cubicBezTo>
                <a:cubicBezTo>
                  <a:pt x="4597231" y="822796"/>
                  <a:pt x="4597356" y="822671"/>
                  <a:pt x="4597480" y="822485"/>
                </a:cubicBezTo>
                <a:cubicBezTo>
                  <a:pt x="4612154" y="826277"/>
                  <a:pt x="4626020" y="826215"/>
                  <a:pt x="4638642" y="833055"/>
                </a:cubicBezTo>
                <a:cubicBezTo>
                  <a:pt x="4642372" y="832309"/>
                  <a:pt x="4644797" y="833490"/>
                  <a:pt x="4648155" y="832495"/>
                </a:cubicBezTo>
                <a:cubicBezTo>
                  <a:pt x="4655181" y="837407"/>
                  <a:pt x="4662767" y="838589"/>
                  <a:pt x="4671596" y="839770"/>
                </a:cubicBezTo>
                <a:cubicBezTo>
                  <a:pt x="4672031" y="840454"/>
                  <a:pt x="4672342" y="841324"/>
                  <a:pt x="4672156" y="842568"/>
                </a:cubicBezTo>
                <a:cubicBezTo>
                  <a:pt x="4678311" y="842879"/>
                  <a:pt x="4684094" y="847853"/>
                  <a:pt x="4690000" y="844806"/>
                </a:cubicBezTo>
                <a:cubicBezTo>
                  <a:pt x="4695285" y="849967"/>
                  <a:pt x="4703431" y="848413"/>
                  <a:pt x="4710084" y="850402"/>
                </a:cubicBezTo>
                <a:cubicBezTo>
                  <a:pt x="4712074" y="851024"/>
                  <a:pt x="4713130" y="852268"/>
                  <a:pt x="4715120" y="852641"/>
                </a:cubicBezTo>
                <a:cubicBezTo>
                  <a:pt x="4716675" y="853014"/>
                  <a:pt x="4717918" y="852516"/>
                  <a:pt x="4719597" y="852641"/>
                </a:cubicBezTo>
                <a:cubicBezTo>
                  <a:pt x="4721524" y="852827"/>
                  <a:pt x="4724136" y="854195"/>
                  <a:pt x="4724633" y="854320"/>
                </a:cubicBezTo>
                <a:cubicBezTo>
                  <a:pt x="4725255" y="854568"/>
                  <a:pt x="4725441" y="853511"/>
                  <a:pt x="4726312" y="853760"/>
                </a:cubicBezTo>
                <a:cubicBezTo>
                  <a:pt x="4729173" y="854755"/>
                  <a:pt x="4732032" y="857615"/>
                  <a:pt x="4735825" y="857677"/>
                </a:cubicBezTo>
                <a:cubicBezTo>
                  <a:pt x="4738312" y="858423"/>
                  <a:pt x="4738126" y="855004"/>
                  <a:pt x="4739742" y="856558"/>
                </a:cubicBezTo>
                <a:cubicBezTo>
                  <a:pt x="4739805" y="857553"/>
                  <a:pt x="4739618" y="858299"/>
                  <a:pt x="4739183" y="858796"/>
                </a:cubicBezTo>
                <a:cubicBezTo>
                  <a:pt x="4744343" y="857677"/>
                  <a:pt x="4746768" y="859480"/>
                  <a:pt x="4753670" y="859356"/>
                </a:cubicBezTo>
                <a:cubicBezTo>
                  <a:pt x="4763929" y="863460"/>
                  <a:pt x="4779412" y="864641"/>
                  <a:pt x="4789981" y="869926"/>
                </a:cubicBezTo>
                <a:cubicBezTo>
                  <a:pt x="4789795" y="867315"/>
                  <a:pt x="4793775" y="868931"/>
                  <a:pt x="4795018" y="867688"/>
                </a:cubicBezTo>
                <a:cubicBezTo>
                  <a:pt x="4798003" y="870237"/>
                  <a:pt x="4801733" y="869180"/>
                  <a:pt x="4804532" y="869366"/>
                </a:cubicBezTo>
                <a:cubicBezTo>
                  <a:pt x="4804532" y="869366"/>
                  <a:pt x="4804966" y="870486"/>
                  <a:pt x="4805091" y="870486"/>
                </a:cubicBezTo>
                <a:cubicBezTo>
                  <a:pt x="4805713" y="870734"/>
                  <a:pt x="4805899" y="869677"/>
                  <a:pt x="4806770" y="869926"/>
                </a:cubicBezTo>
                <a:cubicBezTo>
                  <a:pt x="4809505" y="870734"/>
                  <a:pt x="4812490" y="871667"/>
                  <a:pt x="4815164" y="872164"/>
                </a:cubicBezTo>
                <a:cubicBezTo>
                  <a:pt x="4817153" y="872600"/>
                  <a:pt x="4818024" y="874341"/>
                  <a:pt x="4819640" y="874962"/>
                </a:cubicBezTo>
                <a:cubicBezTo>
                  <a:pt x="4822127" y="876019"/>
                  <a:pt x="4824304" y="875771"/>
                  <a:pt x="4826915" y="875522"/>
                </a:cubicBezTo>
                <a:cubicBezTo>
                  <a:pt x="4826666" y="877636"/>
                  <a:pt x="4829837" y="876330"/>
                  <a:pt x="4830273" y="877760"/>
                </a:cubicBezTo>
                <a:cubicBezTo>
                  <a:pt x="4831579" y="877636"/>
                  <a:pt x="4832387" y="876890"/>
                  <a:pt x="4834190" y="877201"/>
                </a:cubicBezTo>
                <a:cubicBezTo>
                  <a:pt x="4835806" y="879253"/>
                  <a:pt x="4837175" y="878258"/>
                  <a:pt x="4839786" y="878880"/>
                </a:cubicBezTo>
                <a:cubicBezTo>
                  <a:pt x="4840408" y="877450"/>
                  <a:pt x="4837361" y="876952"/>
                  <a:pt x="4839226" y="876082"/>
                </a:cubicBezTo>
                <a:cubicBezTo>
                  <a:pt x="4841402" y="875771"/>
                  <a:pt x="4842460" y="876579"/>
                  <a:pt x="4843703" y="877201"/>
                </a:cubicBezTo>
                <a:lnTo>
                  <a:pt x="4844014" y="877077"/>
                </a:lnTo>
                <a:cubicBezTo>
                  <a:pt x="4844014" y="877077"/>
                  <a:pt x="4843703" y="877698"/>
                  <a:pt x="4843641" y="878009"/>
                </a:cubicBezTo>
                <a:cubicBezTo>
                  <a:pt x="4843641" y="878196"/>
                  <a:pt x="4843765" y="878382"/>
                  <a:pt x="4843890" y="878382"/>
                </a:cubicBezTo>
                <a:cubicBezTo>
                  <a:pt x="4843890" y="878382"/>
                  <a:pt x="4843890" y="878382"/>
                  <a:pt x="4843952" y="878382"/>
                </a:cubicBezTo>
                <a:cubicBezTo>
                  <a:pt x="4844138" y="878382"/>
                  <a:pt x="4844263" y="878258"/>
                  <a:pt x="4844263" y="878071"/>
                </a:cubicBezTo>
                <a:cubicBezTo>
                  <a:pt x="4844263" y="877947"/>
                  <a:pt x="4844324" y="877823"/>
                  <a:pt x="4844387" y="877698"/>
                </a:cubicBezTo>
                <a:cubicBezTo>
                  <a:pt x="4845568" y="877698"/>
                  <a:pt x="4846003" y="876828"/>
                  <a:pt x="4846998" y="876579"/>
                </a:cubicBezTo>
                <a:cubicBezTo>
                  <a:pt x="4853216" y="879315"/>
                  <a:pt x="4860739" y="877512"/>
                  <a:pt x="4867082" y="880496"/>
                </a:cubicBezTo>
                <a:cubicBezTo>
                  <a:pt x="4868636" y="880434"/>
                  <a:pt x="4869382" y="879501"/>
                  <a:pt x="4870999" y="879377"/>
                </a:cubicBezTo>
                <a:cubicBezTo>
                  <a:pt x="4872367" y="880621"/>
                  <a:pt x="4873735" y="881864"/>
                  <a:pt x="4875475" y="882735"/>
                </a:cubicBezTo>
                <a:cubicBezTo>
                  <a:pt x="4881569" y="884040"/>
                  <a:pt x="4887725" y="883792"/>
                  <a:pt x="4891082" y="886652"/>
                </a:cubicBezTo>
                <a:cubicBezTo>
                  <a:pt x="4901092" y="888828"/>
                  <a:pt x="4905818" y="888331"/>
                  <a:pt x="4915082" y="888331"/>
                </a:cubicBezTo>
                <a:cubicBezTo>
                  <a:pt x="4918068" y="889699"/>
                  <a:pt x="4920430" y="891626"/>
                  <a:pt x="4924596" y="891688"/>
                </a:cubicBezTo>
                <a:cubicBezTo>
                  <a:pt x="4926337" y="892123"/>
                  <a:pt x="4925280" y="889761"/>
                  <a:pt x="4927394" y="890569"/>
                </a:cubicBezTo>
                <a:cubicBezTo>
                  <a:pt x="4930938" y="891813"/>
                  <a:pt x="4931995" y="890134"/>
                  <a:pt x="4935229" y="891688"/>
                </a:cubicBezTo>
                <a:lnTo>
                  <a:pt x="4935352" y="891688"/>
                </a:lnTo>
                <a:cubicBezTo>
                  <a:pt x="4935290" y="892186"/>
                  <a:pt x="4935290" y="892807"/>
                  <a:pt x="4935352" y="893367"/>
                </a:cubicBezTo>
                <a:lnTo>
                  <a:pt x="4935229" y="893367"/>
                </a:lnTo>
                <a:cubicBezTo>
                  <a:pt x="4935229" y="893367"/>
                  <a:pt x="4935229" y="894424"/>
                  <a:pt x="4935229" y="894424"/>
                </a:cubicBezTo>
                <a:cubicBezTo>
                  <a:pt x="4934420" y="894424"/>
                  <a:pt x="4933985" y="894735"/>
                  <a:pt x="4933550" y="894984"/>
                </a:cubicBezTo>
                <a:cubicBezTo>
                  <a:pt x="4933363" y="894984"/>
                  <a:pt x="4933114" y="894921"/>
                  <a:pt x="4933052" y="894859"/>
                </a:cubicBezTo>
                <a:cubicBezTo>
                  <a:pt x="4932804" y="894673"/>
                  <a:pt x="4932492" y="894735"/>
                  <a:pt x="4932306" y="894984"/>
                </a:cubicBezTo>
                <a:cubicBezTo>
                  <a:pt x="4932120" y="895232"/>
                  <a:pt x="4932181" y="895543"/>
                  <a:pt x="4932430" y="895730"/>
                </a:cubicBezTo>
                <a:cubicBezTo>
                  <a:pt x="4932741" y="895978"/>
                  <a:pt x="4933176" y="896041"/>
                  <a:pt x="4933550" y="896103"/>
                </a:cubicBezTo>
                <a:lnTo>
                  <a:pt x="4933550" y="896103"/>
                </a:lnTo>
                <a:cubicBezTo>
                  <a:pt x="4933550" y="896103"/>
                  <a:pt x="4933550" y="896103"/>
                  <a:pt x="4933550" y="896103"/>
                </a:cubicBezTo>
                <a:lnTo>
                  <a:pt x="4933550" y="897782"/>
                </a:lnTo>
                <a:cubicBezTo>
                  <a:pt x="4930192" y="898279"/>
                  <a:pt x="4929383" y="897782"/>
                  <a:pt x="4925715" y="897782"/>
                </a:cubicBezTo>
                <a:lnTo>
                  <a:pt x="4925715" y="897782"/>
                </a:lnTo>
                <a:cubicBezTo>
                  <a:pt x="4920492" y="896662"/>
                  <a:pt x="4915145" y="895978"/>
                  <a:pt x="4909922" y="895357"/>
                </a:cubicBezTo>
                <a:cubicBezTo>
                  <a:pt x="4905010" y="894735"/>
                  <a:pt x="4899849" y="894113"/>
                  <a:pt x="4894875" y="893056"/>
                </a:cubicBezTo>
                <a:cubicBezTo>
                  <a:pt x="4894751" y="893056"/>
                  <a:pt x="4894689" y="893056"/>
                  <a:pt x="4894564" y="893056"/>
                </a:cubicBezTo>
                <a:cubicBezTo>
                  <a:pt x="4889901" y="891999"/>
                  <a:pt x="4885051" y="889823"/>
                  <a:pt x="4879144" y="891502"/>
                </a:cubicBezTo>
                <a:cubicBezTo>
                  <a:pt x="4878461" y="891626"/>
                  <a:pt x="4877776" y="891315"/>
                  <a:pt x="4877030" y="890880"/>
                </a:cubicBezTo>
                <a:cubicBezTo>
                  <a:pt x="4876657" y="890693"/>
                  <a:pt x="4876221" y="890445"/>
                  <a:pt x="4875787" y="890320"/>
                </a:cubicBezTo>
                <a:cubicBezTo>
                  <a:pt x="4875538" y="890258"/>
                  <a:pt x="4875289" y="890320"/>
                  <a:pt x="4875227" y="890631"/>
                </a:cubicBezTo>
                <a:cubicBezTo>
                  <a:pt x="4875165" y="890880"/>
                  <a:pt x="4875227" y="891129"/>
                  <a:pt x="4875538" y="891191"/>
                </a:cubicBezTo>
                <a:cubicBezTo>
                  <a:pt x="4875849" y="891315"/>
                  <a:pt x="4876221" y="891502"/>
                  <a:pt x="4876595" y="891688"/>
                </a:cubicBezTo>
                <a:cubicBezTo>
                  <a:pt x="4877279" y="892061"/>
                  <a:pt x="4878025" y="892496"/>
                  <a:pt x="4878833" y="892496"/>
                </a:cubicBezTo>
                <a:cubicBezTo>
                  <a:pt x="4879020" y="892496"/>
                  <a:pt x="4879207" y="892434"/>
                  <a:pt x="4879393" y="892372"/>
                </a:cubicBezTo>
                <a:lnTo>
                  <a:pt x="4879269" y="892683"/>
                </a:lnTo>
                <a:lnTo>
                  <a:pt x="4879642" y="892807"/>
                </a:lnTo>
                <a:cubicBezTo>
                  <a:pt x="4878709" y="893616"/>
                  <a:pt x="4878274" y="894611"/>
                  <a:pt x="4877900" y="895605"/>
                </a:cubicBezTo>
                <a:cubicBezTo>
                  <a:pt x="4877838" y="895792"/>
                  <a:pt x="4877714" y="895978"/>
                  <a:pt x="4877652" y="896227"/>
                </a:cubicBezTo>
                <a:cubicBezTo>
                  <a:pt x="4877528" y="896227"/>
                  <a:pt x="4877465" y="896227"/>
                  <a:pt x="4877341" y="896227"/>
                </a:cubicBezTo>
                <a:cubicBezTo>
                  <a:pt x="4876657" y="896227"/>
                  <a:pt x="4876036" y="896227"/>
                  <a:pt x="4875352" y="896289"/>
                </a:cubicBezTo>
                <a:cubicBezTo>
                  <a:pt x="4874357" y="896414"/>
                  <a:pt x="4873424" y="896476"/>
                  <a:pt x="4872553" y="896227"/>
                </a:cubicBezTo>
                <a:cubicBezTo>
                  <a:pt x="4872056" y="896041"/>
                  <a:pt x="4871497" y="896351"/>
                  <a:pt x="4871310" y="896849"/>
                </a:cubicBezTo>
                <a:cubicBezTo>
                  <a:pt x="4871123" y="897346"/>
                  <a:pt x="4871434" y="897906"/>
                  <a:pt x="4871932" y="898092"/>
                </a:cubicBezTo>
                <a:cubicBezTo>
                  <a:pt x="4872615" y="898279"/>
                  <a:pt x="4873237" y="898403"/>
                  <a:pt x="4873859" y="898403"/>
                </a:cubicBezTo>
                <a:cubicBezTo>
                  <a:pt x="4874419" y="898403"/>
                  <a:pt x="4874978" y="898403"/>
                  <a:pt x="4875538" y="898279"/>
                </a:cubicBezTo>
                <a:cubicBezTo>
                  <a:pt x="4876160" y="898279"/>
                  <a:pt x="4876719" y="898155"/>
                  <a:pt x="4877279" y="898217"/>
                </a:cubicBezTo>
                <a:cubicBezTo>
                  <a:pt x="4877279" y="898217"/>
                  <a:pt x="4877403" y="898217"/>
                  <a:pt x="4877403" y="898217"/>
                </a:cubicBezTo>
                <a:lnTo>
                  <a:pt x="4877838" y="898217"/>
                </a:lnTo>
                <a:cubicBezTo>
                  <a:pt x="4880263" y="898776"/>
                  <a:pt x="4882501" y="899212"/>
                  <a:pt x="4884802" y="899771"/>
                </a:cubicBezTo>
                <a:cubicBezTo>
                  <a:pt x="4884864" y="899771"/>
                  <a:pt x="4884989" y="899771"/>
                  <a:pt x="4885051" y="899771"/>
                </a:cubicBezTo>
                <a:cubicBezTo>
                  <a:pt x="4888657" y="901388"/>
                  <a:pt x="4892326" y="900828"/>
                  <a:pt x="4895932" y="901077"/>
                </a:cubicBezTo>
                <a:cubicBezTo>
                  <a:pt x="4895683" y="897782"/>
                  <a:pt x="4892761" y="897160"/>
                  <a:pt x="4891455" y="894921"/>
                </a:cubicBezTo>
                <a:lnTo>
                  <a:pt x="4894813" y="894921"/>
                </a:lnTo>
                <a:lnTo>
                  <a:pt x="4894813" y="894921"/>
                </a:lnTo>
                <a:cubicBezTo>
                  <a:pt x="4899725" y="895916"/>
                  <a:pt x="4904699" y="896538"/>
                  <a:pt x="4909549" y="897160"/>
                </a:cubicBezTo>
                <a:cubicBezTo>
                  <a:pt x="4914647" y="897782"/>
                  <a:pt x="4919932" y="898465"/>
                  <a:pt x="4925094" y="899585"/>
                </a:cubicBezTo>
                <a:cubicBezTo>
                  <a:pt x="4925342" y="900206"/>
                  <a:pt x="4926399" y="899958"/>
                  <a:pt x="4926088" y="901077"/>
                </a:cubicBezTo>
                <a:lnTo>
                  <a:pt x="4921052" y="901077"/>
                </a:lnTo>
                <a:cubicBezTo>
                  <a:pt x="4919497" y="901574"/>
                  <a:pt x="4922731" y="902383"/>
                  <a:pt x="4921052" y="903315"/>
                </a:cubicBezTo>
                <a:lnTo>
                  <a:pt x="4921052" y="903315"/>
                </a:lnTo>
                <a:cubicBezTo>
                  <a:pt x="4919249" y="903751"/>
                  <a:pt x="4917445" y="903440"/>
                  <a:pt x="4915394" y="902818"/>
                </a:cubicBezTo>
                <a:lnTo>
                  <a:pt x="4915394" y="902818"/>
                </a:lnTo>
                <a:cubicBezTo>
                  <a:pt x="4913964" y="901450"/>
                  <a:pt x="4908367" y="899522"/>
                  <a:pt x="4908119" y="903315"/>
                </a:cubicBezTo>
                <a:cubicBezTo>
                  <a:pt x="4910419" y="903440"/>
                  <a:pt x="4913342" y="905181"/>
                  <a:pt x="4914834" y="904435"/>
                </a:cubicBezTo>
                <a:lnTo>
                  <a:pt x="4914834" y="904310"/>
                </a:lnTo>
                <a:cubicBezTo>
                  <a:pt x="4916264" y="904745"/>
                  <a:pt x="4917819" y="905119"/>
                  <a:pt x="4919435" y="905119"/>
                </a:cubicBezTo>
                <a:cubicBezTo>
                  <a:pt x="4919932" y="905119"/>
                  <a:pt x="4920492" y="905056"/>
                  <a:pt x="4921052" y="904932"/>
                </a:cubicBezTo>
                <a:cubicBezTo>
                  <a:pt x="4922420" y="906238"/>
                  <a:pt x="4925902" y="905927"/>
                  <a:pt x="4927145" y="906611"/>
                </a:cubicBezTo>
                <a:cubicBezTo>
                  <a:pt x="4927145" y="907730"/>
                  <a:pt x="4925591" y="907357"/>
                  <a:pt x="4926026" y="908849"/>
                </a:cubicBezTo>
                <a:cubicBezTo>
                  <a:pt x="4928140" y="909595"/>
                  <a:pt x="4929570" y="908227"/>
                  <a:pt x="4930503" y="910528"/>
                </a:cubicBezTo>
                <a:cubicBezTo>
                  <a:pt x="4930067" y="910652"/>
                  <a:pt x="4929508" y="910590"/>
                  <a:pt x="4929383" y="911025"/>
                </a:cubicBezTo>
                <a:cubicBezTo>
                  <a:pt x="4928949" y="911087"/>
                  <a:pt x="4928451" y="911087"/>
                  <a:pt x="4927954" y="911087"/>
                </a:cubicBezTo>
                <a:cubicBezTo>
                  <a:pt x="4927580" y="911087"/>
                  <a:pt x="4927207" y="911087"/>
                  <a:pt x="4926834" y="911087"/>
                </a:cubicBezTo>
                <a:cubicBezTo>
                  <a:pt x="4926337" y="911087"/>
                  <a:pt x="4925963" y="911523"/>
                  <a:pt x="4926026" y="911958"/>
                </a:cubicBezTo>
                <a:cubicBezTo>
                  <a:pt x="4926026" y="912455"/>
                  <a:pt x="4926461" y="912766"/>
                  <a:pt x="4926958" y="912766"/>
                </a:cubicBezTo>
                <a:cubicBezTo>
                  <a:pt x="4927270" y="912766"/>
                  <a:pt x="4927642" y="912766"/>
                  <a:pt x="4927954" y="912766"/>
                </a:cubicBezTo>
                <a:cubicBezTo>
                  <a:pt x="4928202" y="912766"/>
                  <a:pt x="4928388" y="912766"/>
                  <a:pt x="4928637" y="912766"/>
                </a:cubicBezTo>
                <a:cubicBezTo>
                  <a:pt x="4929072" y="912766"/>
                  <a:pt x="4929570" y="912766"/>
                  <a:pt x="4930005" y="912642"/>
                </a:cubicBezTo>
                <a:lnTo>
                  <a:pt x="4930005" y="912642"/>
                </a:lnTo>
                <a:cubicBezTo>
                  <a:pt x="4932866" y="913575"/>
                  <a:pt x="4935975" y="911771"/>
                  <a:pt x="4938959" y="912704"/>
                </a:cubicBezTo>
                <a:cubicBezTo>
                  <a:pt x="4940576" y="909720"/>
                  <a:pt x="4944057" y="908538"/>
                  <a:pt x="4946793" y="906549"/>
                </a:cubicBezTo>
                <a:cubicBezTo>
                  <a:pt x="4945363" y="906362"/>
                  <a:pt x="4943249" y="905616"/>
                  <a:pt x="4944555" y="904310"/>
                </a:cubicBezTo>
                <a:cubicBezTo>
                  <a:pt x="4948223" y="902818"/>
                  <a:pt x="4951395" y="905865"/>
                  <a:pt x="4954628" y="903751"/>
                </a:cubicBezTo>
                <a:lnTo>
                  <a:pt x="4954628" y="903751"/>
                </a:lnTo>
                <a:cubicBezTo>
                  <a:pt x="4954628" y="903751"/>
                  <a:pt x="4954689" y="903751"/>
                  <a:pt x="4954689" y="903751"/>
                </a:cubicBezTo>
                <a:cubicBezTo>
                  <a:pt x="4954876" y="903751"/>
                  <a:pt x="4955063" y="903813"/>
                  <a:pt x="4955249" y="903875"/>
                </a:cubicBezTo>
                <a:cubicBezTo>
                  <a:pt x="4955809" y="904745"/>
                  <a:pt x="4957177" y="904808"/>
                  <a:pt x="4957426" y="905989"/>
                </a:cubicBezTo>
                <a:lnTo>
                  <a:pt x="4957426" y="906300"/>
                </a:lnTo>
                <a:cubicBezTo>
                  <a:pt x="4957239" y="906735"/>
                  <a:pt x="4957177" y="907170"/>
                  <a:pt x="4957052" y="907481"/>
                </a:cubicBezTo>
                <a:cubicBezTo>
                  <a:pt x="4955747" y="908041"/>
                  <a:pt x="4954379" y="907916"/>
                  <a:pt x="4952887" y="907792"/>
                </a:cubicBezTo>
                <a:cubicBezTo>
                  <a:pt x="4952078" y="907730"/>
                  <a:pt x="4951270" y="907668"/>
                  <a:pt x="4950462" y="907668"/>
                </a:cubicBezTo>
                <a:cubicBezTo>
                  <a:pt x="4949965" y="907668"/>
                  <a:pt x="4949653" y="908103"/>
                  <a:pt x="4949653" y="908538"/>
                </a:cubicBezTo>
                <a:cubicBezTo>
                  <a:pt x="4949653" y="908973"/>
                  <a:pt x="4950026" y="909347"/>
                  <a:pt x="4950524" y="909347"/>
                </a:cubicBezTo>
                <a:lnTo>
                  <a:pt x="4950524" y="909347"/>
                </a:lnTo>
                <a:cubicBezTo>
                  <a:pt x="4951270" y="909347"/>
                  <a:pt x="4952016" y="909347"/>
                  <a:pt x="4952762" y="909471"/>
                </a:cubicBezTo>
                <a:cubicBezTo>
                  <a:pt x="4953446" y="909471"/>
                  <a:pt x="4954130" y="909595"/>
                  <a:pt x="4954752" y="909595"/>
                </a:cubicBezTo>
                <a:cubicBezTo>
                  <a:pt x="4955747" y="909595"/>
                  <a:pt x="4956804" y="909471"/>
                  <a:pt x="4957798" y="908973"/>
                </a:cubicBezTo>
                <a:cubicBezTo>
                  <a:pt x="4957798" y="908973"/>
                  <a:pt x="4957798" y="908973"/>
                  <a:pt x="4957798" y="908973"/>
                </a:cubicBezTo>
                <a:cubicBezTo>
                  <a:pt x="4957798" y="908973"/>
                  <a:pt x="4957798" y="908973"/>
                  <a:pt x="4957798" y="908973"/>
                </a:cubicBezTo>
                <a:cubicBezTo>
                  <a:pt x="4958483" y="909409"/>
                  <a:pt x="4959167" y="909533"/>
                  <a:pt x="4959851" y="909533"/>
                </a:cubicBezTo>
                <a:cubicBezTo>
                  <a:pt x="4960223" y="909533"/>
                  <a:pt x="4960597" y="909533"/>
                  <a:pt x="4960969" y="909471"/>
                </a:cubicBezTo>
                <a:cubicBezTo>
                  <a:pt x="4961281" y="909471"/>
                  <a:pt x="4961592" y="909471"/>
                  <a:pt x="4961902" y="909471"/>
                </a:cubicBezTo>
                <a:cubicBezTo>
                  <a:pt x="4962835" y="911150"/>
                  <a:pt x="4966628" y="910777"/>
                  <a:pt x="4966317" y="908290"/>
                </a:cubicBezTo>
                <a:cubicBezTo>
                  <a:pt x="4964389" y="908725"/>
                  <a:pt x="4964203" y="907481"/>
                  <a:pt x="4962400" y="907730"/>
                </a:cubicBezTo>
                <a:lnTo>
                  <a:pt x="4962400" y="907979"/>
                </a:lnTo>
                <a:cubicBezTo>
                  <a:pt x="4961902" y="907979"/>
                  <a:pt x="4961343" y="907979"/>
                  <a:pt x="4960846" y="907979"/>
                </a:cubicBezTo>
                <a:cubicBezTo>
                  <a:pt x="4960037" y="908041"/>
                  <a:pt x="4959415" y="908103"/>
                  <a:pt x="4958856" y="907854"/>
                </a:cubicBezTo>
                <a:cubicBezTo>
                  <a:pt x="4958980" y="907481"/>
                  <a:pt x="4959042" y="907170"/>
                  <a:pt x="4959167" y="906735"/>
                </a:cubicBezTo>
                <a:lnTo>
                  <a:pt x="4959167" y="906735"/>
                </a:lnTo>
                <a:cubicBezTo>
                  <a:pt x="4960348" y="907792"/>
                  <a:pt x="4960597" y="905740"/>
                  <a:pt x="4961840" y="905492"/>
                </a:cubicBezTo>
                <a:cubicBezTo>
                  <a:pt x="4963457" y="907606"/>
                  <a:pt x="4966317" y="905678"/>
                  <a:pt x="4968431" y="904994"/>
                </a:cubicBezTo>
                <a:cubicBezTo>
                  <a:pt x="4971788" y="905802"/>
                  <a:pt x="4975270" y="906611"/>
                  <a:pt x="4978876" y="906735"/>
                </a:cubicBezTo>
                <a:cubicBezTo>
                  <a:pt x="4980618" y="907668"/>
                  <a:pt x="4982608" y="906922"/>
                  <a:pt x="4984224" y="907170"/>
                </a:cubicBezTo>
                <a:cubicBezTo>
                  <a:pt x="4992743" y="908290"/>
                  <a:pt x="4999022" y="911398"/>
                  <a:pt x="5006546" y="909409"/>
                </a:cubicBezTo>
                <a:lnTo>
                  <a:pt x="5006546" y="909284"/>
                </a:lnTo>
                <a:cubicBezTo>
                  <a:pt x="5006546" y="909284"/>
                  <a:pt x="5007602" y="909409"/>
                  <a:pt x="5007602" y="909409"/>
                </a:cubicBezTo>
                <a:cubicBezTo>
                  <a:pt x="5019044" y="910652"/>
                  <a:pt x="5030857" y="911958"/>
                  <a:pt x="5042546" y="911958"/>
                </a:cubicBezTo>
                <a:cubicBezTo>
                  <a:pt x="5042919" y="911958"/>
                  <a:pt x="5043292" y="911958"/>
                  <a:pt x="5043666" y="911958"/>
                </a:cubicBezTo>
                <a:cubicBezTo>
                  <a:pt x="5044163" y="911958"/>
                  <a:pt x="5044536" y="911585"/>
                  <a:pt x="5044536" y="911087"/>
                </a:cubicBezTo>
                <a:cubicBezTo>
                  <a:pt x="5044536" y="910590"/>
                  <a:pt x="5044163" y="910217"/>
                  <a:pt x="5043666" y="910217"/>
                </a:cubicBezTo>
                <a:lnTo>
                  <a:pt x="5043666" y="910217"/>
                </a:lnTo>
                <a:cubicBezTo>
                  <a:pt x="5031727" y="910279"/>
                  <a:pt x="5019541" y="908973"/>
                  <a:pt x="5007789" y="907668"/>
                </a:cubicBezTo>
                <a:lnTo>
                  <a:pt x="5006359" y="907543"/>
                </a:lnTo>
                <a:cubicBezTo>
                  <a:pt x="5006359" y="907543"/>
                  <a:pt x="5006235" y="907543"/>
                  <a:pt x="5006172" y="907543"/>
                </a:cubicBezTo>
                <a:cubicBezTo>
                  <a:pt x="4996473" y="905740"/>
                  <a:pt x="4989323" y="905554"/>
                  <a:pt x="4979188" y="904932"/>
                </a:cubicBezTo>
                <a:lnTo>
                  <a:pt x="4979188" y="905119"/>
                </a:lnTo>
                <a:cubicBezTo>
                  <a:pt x="4975644" y="905056"/>
                  <a:pt x="4972037" y="904186"/>
                  <a:pt x="4968618" y="903315"/>
                </a:cubicBezTo>
                <a:lnTo>
                  <a:pt x="4968556" y="903315"/>
                </a:lnTo>
                <a:cubicBezTo>
                  <a:pt x="4968556" y="903315"/>
                  <a:pt x="4968556" y="903253"/>
                  <a:pt x="4968556" y="903253"/>
                </a:cubicBezTo>
                <a:cubicBezTo>
                  <a:pt x="4963706" y="901823"/>
                  <a:pt x="4959167" y="903067"/>
                  <a:pt x="4955684" y="902134"/>
                </a:cubicBezTo>
                <a:lnTo>
                  <a:pt x="4955684" y="902134"/>
                </a:lnTo>
                <a:cubicBezTo>
                  <a:pt x="4955684" y="902134"/>
                  <a:pt x="4955249" y="902134"/>
                  <a:pt x="4955001" y="902072"/>
                </a:cubicBezTo>
                <a:lnTo>
                  <a:pt x="4955001" y="902072"/>
                </a:lnTo>
                <a:cubicBezTo>
                  <a:pt x="4950773" y="900082"/>
                  <a:pt x="4943436" y="900828"/>
                  <a:pt x="4940078" y="898217"/>
                </a:cubicBezTo>
                <a:cubicBezTo>
                  <a:pt x="4941757" y="897719"/>
                  <a:pt x="4941570" y="895294"/>
                  <a:pt x="4942876" y="894300"/>
                </a:cubicBezTo>
                <a:cubicBezTo>
                  <a:pt x="4945549" y="895170"/>
                  <a:pt x="4945985" y="894300"/>
                  <a:pt x="4948472" y="893180"/>
                </a:cubicBezTo>
                <a:cubicBezTo>
                  <a:pt x="4952576" y="894735"/>
                  <a:pt x="4956991" y="893740"/>
                  <a:pt x="4961343" y="894859"/>
                </a:cubicBezTo>
                <a:cubicBezTo>
                  <a:pt x="4964701" y="895792"/>
                  <a:pt x="4967623" y="898465"/>
                  <a:pt x="4971975" y="898217"/>
                </a:cubicBezTo>
                <a:lnTo>
                  <a:pt x="4972286" y="898092"/>
                </a:lnTo>
                <a:cubicBezTo>
                  <a:pt x="4972286" y="898092"/>
                  <a:pt x="4971975" y="898528"/>
                  <a:pt x="4971850" y="898714"/>
                </a:cubicBezTo>
                <a:cubicBezTo>
                  <a:pt x="4971602" y="899087"/>
                  <a:pt x="4971415" y="899398"/>
                  <a:pt x="4971167" y="899647"/>
                </a:cubicBezTo>
                <a:cubicBezTo>
                  <a:pt x="4971042" y="899771"/>
                  <a:pt x="4971042" y="900020"/>
                  <a:pt x="4971167" y="900144"/>
                </a:cubicBezTo>
                <a:cubicBezTo>
                  <a:pt x="4971229" y="900206"/>
                  <a:pt x="4971353" y="900269"/>
                  <a:pt x="4971415" y="900269"/>
                </a:cubicBezTo>
                <a:cubicBezTo>
                  <a:pt x="4971478" y="900269"/>
                  <a:pt x="4971602" y="900269"/>
                  <a:pt x="4971664" y="900144"/>
                </a:cubicBezTo>
                <a:cubicBezTo>
                  <a:pt x="4971975" y="899833"/>
                  <a:pt x="4972224" y="899460"/>
                  <a:pt x="4972473" y="899087"/>
                </a:cubicBezTo>
                <a:cubicBezTo>
                  <a:pt x="4972535" y="898963"/>
                  <a:pt x="4972659" y="898839"/>
                  <a:pt x="4972721" y="898714"/>
                </a:cubicBezTo>
                <a:cubicBezTo>
                  <a:pt x="4974338" y="897906"/>
                  <a:pt x="4975084" y="899274"/>
                  <a:pt x="4976451" y="898217"/>
                </a:cubicBezTo>
                <a:cubicBezTo>
                  <a:pt x="4977571" y="898403"/>
                  <a:pt x="4977571" y="899771"/>
                  <a:pt x="4978690" y="899896"/>
                </a:cubicBezTo>
                <a:cubicBezTo>
                  <a:pt x="4981862" y="897906"/>
                  <a:pt x="4985343" y="902072"/>
                  <a:pt x="4988763" y="901015"/>
                </a:cubicBezTo>
                <a:cubicBezTo>
                  <a:pt x="4990193" y="902631"/>
                  <a:pt x="4993489" y="904621"/>
                  <a:pt x="4995789" y="903875"/>
                </a:cubicBezTo>
                <a:cubicBezTo>
                  <a:pt x="4996721" y="904124"/>
                  <a:pt x="4997592" y="904310"/>
                  <a:pt x="4998525" y="904497"/>
                </a:cubicBezTo>
                <a:lnTo>
                  <a:pt x="4998898" y="904497"/>
                </a:lnTo>
                <a:cubicBezTo>
                  <a:pt x="4999582" y="904932"/>
                  <a:pt x="5000328" y="905056"/>
                  <a:pt x="5001012" y="905056"/>
                </a:cubicBezTo>
                <a:cubicBezTo>
                  <a:pt x="5001385" y="905056"/>
                  <a:pt x="5001820" y="905056"/>
                  <a:pt x="5002193" y="905056"/>
                </a:cubicBezTo>
                <a:cubicBezTo>
                  <a:pt x="5002442" y="905056"/>
                  <a:pt x="5002753" y="905056"/>
                  <a:pt x="5003001" y="905056"/>
                </a:cubicBezTo>
                <a:lnTo>
                  <a:pt x="5003437" y="905056"/>
                </a:lnTo>
                <a:cubicBezTo>
                  <a:pt x="5003437" y="905056"/>
                  <a:pt x="5003685" y="904683"/>
                  <a:pt x="5003685" y="904683"/>
                </a:cubicBezTo>
                <a:cubicBezTo>
                  <a:pt x="5003996" y="904248"/>
                  <a:pt x="5004059" y="903626"/>
                  <a:pt x="5004121" y="903129"/>
                </a:cubicBezTo>
                <a:lnTo>
                  <a:pt x="5004121" y="902880"/>
                </a:lnTo>
                <a:cubicBezTo>
                  <a:pt x="5009281" y="904124"/>
                  <a:pt x="5012764" y="901512"/>
                  <a:pt x="5016183" y="901139"/>
                </a:cubicBezTo>
                <a:cubicBezTo>
                  <a:pt x="5019727" y="900766"/>
                  <a:pt x="5024328" y="903067"/>
                  <a:pt x="5026816" y="903378"/>
                </a:cubicBezTo>
                <a:cubicBezTo>
                  <a:pt x="5029241" y="903751"/>
                  <a:pt x="5031168" y="903004"/>
                  <a:pt x="5032971" y="903378"/>
                </a:cubicBezTo>
                <a:cubicBezTo>
                  <a:pt x="5035644" y="903999"/>
                  <a:pt x="5037323" y="904870"/>
                  <a:pt x="5039686" y="903937"/>
                </a:cubicBezTo>
                <a:cubicBezTo>
                  <a:pt x="5042111" y="905678"/>
                  <a:pt x="5047023" y="905119"/>
                  <a:pt x="5049199" y="905616"/>
                </a:cubicBezTo>
                <a:cubicBezTo>
                  <a:pt x="5050008" y="904932"/>
                  <a:pt x="5052868" y="903440"/>
                  <a:pt x="5053676" y="904497"/>
                </a:cubicBezTo>
                <a:cubicBezTo>
                  <a:pt x="5053614" y="905305"/>
                  <a:pt x="5053925" y="905740"/>
                  <a:pt x="5054235" y="906176"/>
                </a:cubicBezTo>
                <a:lnTo>
                  <a:pt x="5054360" y="906176"/>
                </a:lnTo>
                <a:cubicBezTo>
                  <a:pt x="5054360" y="906176"/>
                  <a:pt x="5054298" y="906238"/>
                  <a:pt x="5054235" y="906300"/>
                </a:cubicBezTo>
                <a:cubicBezTo>
                  <a:pt x="5054112" y="906486"/>
                  <a:pt x="5053987" y="906611"/>
                  <a:pt x="5053801" y="906735"/>
                </a:cubicBezTo>
                <a:cubicBezTo>
                  <a:pt x="5053614" y="906797"/>
                  <a:pt x="5053552" y="907046"/>
                  <a:pt x="5053614" y="907170"/>
                </a:cubicBezTo>
                <a:cubicBezTo>
                  <a:pt x="5053676" y="907295"/>
                  <a:pt x="5053801" y="907357"/>
                  <a:pt x="5053925" y="907357"/>
                </a:cubicBezTo>
                <a:cubicBezTo>
                  <a:pt x="5053925" y="907357"/>
                  <a:pt x="5054049" y="907357"/>
                  <a:pt x="5054049" y="907357"/>
                </a:cubicBezTo>
                <a:cubicBezTo>
                  <a:pt x="5054360" y="907170"/>
                  <a:pt x="5054547" y="906984"/>
                  <a:pt x="5054733" y="906735"/>
                </a:cubicBezTo>
                <a:cubicBezTo>
                  <a:pt x="5054733" y="906735"/>
                  <a:pt x="5054733" y="906735"/>
                  <a:pt x="5054733" y="906735"/>
                </a:cubicBezTo>
                <a:lnTo>
                  <a:pt x="5054733" y="906735"/>
                </a:lnTo>
                <a:cubicBezTo>
                  <a:pt x="5054733" y="906735"/>
                  <a:pt x="5056909" y="905367"/>
                  <a:pt x="5056972" y="906735"/>
                </a:cubicBezTo>
                <a:cubicBezTo>
                  <a:pt x="5056163" y="907046"/>
                  <a:pt x="5055604" y="907606"/>
                  <a:pt x="5055293" y="908414"/>
                </a:cubicBezTo>
                <a:cubicBezTo>
                  <a:pt x="5057221" y="907419"/>
                  <a:pt x="5058215" y="908290"/>
                  <a:pt x="5058090" y="910652"/>
                </a:cubicBezTo>
                <a:cubicBezTo>
                  <a:pt x="5057531" y="911896"/>
                  <a:pt x="5054360" y="910528"/>
                  <a:pt x="5053676" y="911709"/>
                </a:cubicBezTo>
                <a:cubicBezTo>
                  <a:pt x="5052371" y="911834"/>
                  <a:pt x="5051064" y="911585"/>
                  <a:pt x="5050070" y="911087"/>
                </a:cubicBezTo>
                <a:cubicBezTo>
                  <a:pt x="5049697" y="910901"/>
                  <a:pt x="5049137" y="911025"/>
                  <a:pt x="5048951" y="911398"/>
                </a:cubicBezTo>
                <a:cubicBezTo>
                  <a:pt x="5048702" y="911834"/>
                  <a:pt x="5048888" y="912331"/>
                  <a:pt x="5049262" y="912518"/>
                </a:cubicBezTo>
                <a:cubicBezTo>
                  <a:pt x="5050318" y="913077"/>
                  <a:pt x="5051687" y="913388"/>
                  <a:pt x="5053054" y="913388"/>
                </a:cubicBezTo>
                <a:cubicBezTo>
                  <a:pt x="5053427" y="913388"/>
                  <a:pt x="5053801" y="913388"/>
                  <a:pt x="5054173" y="913326"/>
                </a:cubicBezTo>
                <a:lnTo>
                  <a:pt x="5054173" y="913450"/>
                </a:lnTo>
                <a:cubicBezTo>
                  <a:pt x="5057531" y="914196"/>
                  <a:pt x="5060702" y="913450"/>
                  <a:pt x="5063065" y="915129"/>
                </a:cubicBezTo>
                <a:cubicBezTo>
                  <a:pt x="5060640" y="916932"/>
                  <a:pt x="5058153" y="915751"/>
                  <a:pt x="5055230" y="917367"/>
                </a:cubicBezTo>
                <a:lnTo>
                  <a:pt x="5055230" y="917367"/>
                </a:lnTo>
                <a:cubicBezTo>
                  <a:pt x="5054671" y="917367"/>
                  <a:pt x="5054173" y="917243"/>
                  <a:pt x="5053676" y="917243"/>
                </a:cubicBezTo>
                <a:cubicBezTo>
                  <a:pt x="5053241" y="917243"/>
                  <a:pt x="5052805" y="917243"/>
                  <a:pt x="5052371" y="917119"/>
                </a:cubicBezTo>
                <a:cubicBezTo>
                  <a:pt x="5052246" y="917119"/>
                  <a:pt x="5052122" y="917119"/>
                  <a:pt x="5052059" y="917119"/>
                </a:cubicBezTo>
                <a:cubicBezTo>
                  <a:pt x="5050692" y="916497"/>
                  <a:pt x="5050132" y="915005"/>
                  <a:pt x="5048516" y="914632"/>
                </a:cubicBezTo>
                <a:cubicBezTo>
                  <a:pt x="5045966" y="916310"/>
                  <a:pt x="5042298" y="916310"/>
                  <a:pt x="5039189" y="916310"/>
                </a:cubicBezTo>
                <a:cubicBezTo>
                  <a:pt x="5039127" y="916310"/>
                  <a:pt x="5039065" y="916248"/>
                  <a:pt x="5039002" y="916186"/>
                </a:cubicBezTo>
                <a:cubicBezTo>
                  <a:pt x="5034774" y="915316"/>
                  <a:pt x="5030422" y="915067"/>
                  <a:pt x="5026132" y="914880"/>
                </a:cubicBezTo>
                <a:cubicBezTo>
                  <a:pt x="5022277" y="914694"/>
                  <a:pt x="5018235" y="914445"/>
                  <a:pt x="5014380" y="913761"/>
                </a:cubicBezTo>
                <a:cubicBezTo>
                  <a:pt x="5013758" y="913637"/>
                  <a:pt x="5013198" y="914072"/>
                  <a:pt x="5013074" y="914694"/>
                </a:cubicBezTo>
                <a:cubicBezTo>
                  <a:pt x="5012950" y="915316"/>
                  <a:pt x="5013385" y="915875"/>
                  <a:pt x="5014007" y="916000"/>
                </a:cubicBezTo>
                <a:cubicBezTo>
                  <a:pt x="5017986" y="916746"/>
                  <a:pt x="5022090" y="916932"/>
                  <a:pt x="5026007" y="917119"/>
                </a:cubicBezTo>
                <a:cubicBezTo>
                  <a:pt x="5030173" y="917367"/>
                  <a:pt x="5034463" y="917554"/>
                  <a:pt x="5038505" y="918424"/>
                </a:cubicBezTo>
                <a:cubicBezTo>
                  <a:pt x="5038567" y="918424"/>
                  <a:pt x="5038691" y="918424"/>
                  <a:pt x="5038753" y="918424"/>
                </a:cubicBezTo>
                <a:cubicBezTo>
                  <a:pt x="5039002" y="918424"/>
                  <a:pt x="5039189" y="918300"/>
                  <a:pt x="5039376" y="918238"/>
                </a:cubicBezTo>
                <a:cubicBezTo>
                  <a:pt x="5043852" y="919171"/>
                  <a:pt x="5047894" y="919357"/>
                  <a:pt x="5052433" y="919046"/>
                </a:cubicBezTo>
                <a:lnTo>
                  <a:pt x="5052433" y="919046"/>
                </a:lnTo>
                <a:cubicBezTo>
                  <a:pt x="5052868" y="919046"/>
                  <a:pt x="5053241" y="919046"/>
                  <a:pt x="5053676" y="919046"/>
                </a:cubicBezTo>
                <a:cubicBezTo>
                  <a:pt x="5054235" y="919046"/>
                  <a:pt x="5054796" y="919046"/>
                  <a:pt x="5055230" y="919233"/>
                </a:cubicBezTo>
                <a:cubicBezTo>
                  <a:pt x="5055355" y="919233"/>
                  <a:pt x="5055417" y="919233"/>
                  <a:pt x="5055542" y="919233"/>
                </a:cubicBezTo>
                <a:cubicBezTo>
                  <a:pt x="5055666" y="919233"/>
                  <a:pt x="5055728" y="919233"/>
                  <a:pt x="5055790" y="919171"/>
                </a:cubicBezTo>
                <a:cubicBezTo>
                  <a:pt x="5070153" y="922528"/>
                  <a:pt x="5084268" y="920041"/>
                  <a:pt x="5097697" y="922839"/>
                </a:cubicBezTo>
                <a:cubicBezTo>
                  <a:pt x="5109885" y="920912"/>
                  <a:pt x="5121947" y="922279"/>
                  <a:pt x="5132890" y="919481"/>
                </a:cubicBezTo>
                <a:cubicBezTo>
                  <a:pt x="5138237" y="912145"/>
                  <a:pt x="5139046" y="900393"/>
                  <a:pt x="5143523" y="892123"/>
                </a:cubicBezTo>
                <a:cubicBezTo>
                  <a:pt x="5143896" y="890445"/>
                  <a:pt x="5142963" y="890134"/>
                  <a:pt x="5142963" y="888766"/>
                </a:cubicBezTo>
                <a:cubicBezTo>
                  <a:pt x="5143958" y="888268"/>
                  <a:pt x="5144579" y="887460"/>
                  <a:pt x="5145761" y="887087"/>
                </a:cubicBezTo>
                <a:cubicBezTo>
                  <a:pt x="5145015" y="882486"/>
                  <a:pt x="5148434" y="881926"/>
                  <a:pt x="5147439" y="877014"/>
                </a:cubicBezTo>
                <a:cubicBezTo>
                  <a:pt x="5150487" y="873905"/>
                  <a:pt x="5152227" y="869926"/>
                  <a:pt x="5151357" y="864206"/>
                </a:cubicBezTo>
                <a:cubicBezTo>
                  <a:pt x="5151668" y="862465"/>
                  <a:pt x="5153035" y="861843"/>
                  <a:pt x="5153596" y="860289"/>
                </a:cubicBezTo>
                <a:cubicBezTo>
                  <a:pt x="5153782" y="851832"/>
                  <a:pt x="5157077" y="844309"/>
                  <a:pt x="5154155" y="834050"/>
                </a:cubicBezTo>
                <a:moveTo>
                  <a:pt x="4351693" y="785800"/>
                </a:moveTo>
                <a:cubicBezTo>
                  <a:pt x="4351693" y="785800"/>
                  <a:pt x="4352501" y="790090"/>
                  <a:pt x="4352501" y="790588"/>
                </a:cubicBezTo>
                <a:cubicBezTo>
                  <a:pt x="4352501" y="791085"/>
                  <a:pt x="4352626" y="793137"/>
                  <a:pt x="4352626" y="794194"/>
                </a:cubicBezTo>
                <a:cubicBezTo>
                  <a:pt x="4352626" y="795251"/>
                  <a:pt x="4352066" y="797054"/>
                  <a:pt x="4351693" y="798484"/>
                </a:cubicBezTo>
                <a:cubicBezTo>
                  <a:pt x="4351320" y="799914"/>
                  <a:pt x="4350947" y="797925"/>
                  <a:pt x="4350947" y="797178"/>
                </a:cubicBezTo>
                <a:cubicBezTo>
                  <a:pt x="4350947" y="796370"/>
                  <a:pt x="4350822" y="793572"/>
                  <a:pt x="4350822" y="791209"/>
                </a:cubicBezTo>
                <a:cubicBezTo>
                  <a:pt x="4350822" y="788847"/>
                  <a:pt x="4351445" y="786173"/>
                  <a:pt x="4351693" y="785800"/>
                </a:cubicBezTo>
                <a:moveTo>
                  <a:pt x="4350947" y="801282"/>
                </a:moveTo>
                <a:cubicBezTo>
                  <a:pt x="4351942" y="801158"/>
                  <a:pt x="4352191" y="801842"/>
                  <a:pt x="4353061" y="801842"/>
                </a:cubicBezTo>
                <a:cubicBezTo>
                  <a:pt x="4353310" y="802899"/>
                  <a:pt x="4353185" y="804080"/>
                  <a:pt x="4352688" y="805199"/>
                </a:cubicBezTo>
                <a:lnTo>
                  <a:pt x="4352688" y="805199"/>
                </a:lnTo>
                <a:cubicBezTo>
                  <a:pt x="4350699" y="807003"/>
                  <a:pt x="4353061" y="810360"/>
                  <a:pt x="4351568" y="813034"/>
                </a:cubicBezTo>
                <a:cubicBezTo>
                  <a:pt x="4348336" y="810609"/>
                  <a:pt x="4350574" y="804889"/>
                  <a:pt x="4351009" y="801282"/>
                </a:cubicBezTo>
                <a:moveTo>
                  <a:pt x="4353185" y="858734"/>
                </a:moveTo>
                <a:cubicBezTo>
                  <a:pt x="4354554" y="859542"/>
                  <a:pt x="4354180" y="860662"/>
                  <a:pt x="4353745" y="862092"/>
                </a:cubicBezTo>
                <a:cubicBezTo>
                  <a:pt x="4352501" y="862029"/>
                  <a:pt x="4353496" y="859729"/>
                  <a:pt x="4353185" y="858734"/>
                </a:cubicBezTo>
                <a:moveTo>
                  <a:pt x="4353185" y="853698"/>
                </a:moveTo>
                <a:cubicBezTo>
                  <a:pt x="4353808" y="851895"/>
                  <a:pt x="4353808" y="855252"/>
                  <a:pt x="4353745" y="855936"/>
                </a:cubicBezTo>
                <a:cubicBezTo>
                  <a:pt x="4353061" y="857739"/>
                  <a:pt x="4353123" y="854444"/>
                  <a:pt x="4353185" y="853698"/>
                </a:cubicBezTo>
                <a:moveTo>
                  <a:pt x="4353745" y="865449"/>
                </a:moveTo>
                <a:cubicBezTo>
                  <a:pt x="4352750" y="865325"/>
                  <a:pt x="4352439" y="864517"/>
                  <a:pt x="4352626" y="863211"/>
                </a:cubicBezTo>
                <a:cubicBezTo>
                  <a:pt x="4354305" y="862651"/>
                  <a:pt x="4353621" y="864454"/>
                  <a:pt x="4353745" y="865449"/>
                </a:cubicBezTo>
                <a:moveTo>
                  <a:pt x="4352999" y="880931"/>
                </a:moveTo>
                <a:cubicBezTo>
                  <a:pt x="4353496" y="882486"/>
                  <a:pt x="4353496" y="884662"/>
                  <a:pt x="4352999" y="886217"/>
                </a:cubicBezTo>
                <a:cubicBezTo>
                  <a:pt x="4352501" y="887771"/>
                  <a:pt x="4352004" y="882486"/>
                  <a:pt x="4352066" y="881802"/>
                </a:cubicBezTo>
                <a:cubicBezTo>
                  <a:pt x="4352191" y="881056"/>
                  <a:pt x="4352501" y="879377"/>
                  <a:pt x="4352999" y="880931"/>
                </a:cubicBezTo>
                <a:moveTo>
                  <a:pt x="4345351" y="714731"/>
                </a:moveTo>
                <a:cubicBezTo>
                  <a:pt x="4345537" y="713674"/>
                  <a:pt x="4346035" y="715104"/>
                  <a:pt x="4345911" y="715850"/>
                </a:cubicBezTo>
                <a:cubicBezTo>
                  <a:pt x="4345724" y="716907"/>
                  <a:pt x="4345227" y="715477"/>
                  <a:pt x="4345351" y="714731"/>
                </a:cubicBezTo>
                <a:moveTo>
                  <a:pt x="4339195" y="840330"/>
                </a:moveTo>
                <a:cubicBezTo>
                  <a:pt x="4341185" y="839832"/>
                  <a:pt x="4339941" y="842568"/>
                  <a:pt x="4340315" y="843687"/>
                </a:cubicBezTo>
                <a:cubicBezTo>
                  <a:pt x="4338885" y="843687"/>
                  <a:pt x="4339195" y="841822"/>
                  <a:pt x="4339195" y="840330"/>
                </a:cubicBezTo>
                <a:moveTo>
                  <a:pt x="4339195" y="854257"/>
                </a:moveTo>
                <a:cubicBezTo>
                  <a:pt x="4338885" y="852454"/>
                  <a:pt x="4339569" y="851708"/>
                  <a:pt x="4339755" y="850340"/>
                </a:cubicBezTo>
                <a:cubicBezTo>
                  <a:pt x="4340564" y="850527"/>
                  <a:pt x="4341061" y="854941"/>
                  <a:pt x="4339195" y="854257"/>
                </a:cubicBezTo>
                <a:moveTo>
                  <a:pt x="4340315" y="835293"/>
                </a:moveTo>
                <a:cubicBezTo>
                  <a:pt x="4339072" y="824661"/>
                  <a:pt x="4340812" y="813407"/>
                  <a:pt x="4341434" y="801780"/>
                </a:cubicBezTo>
                <a:cubicBezTo>
                  <a:pt x="4342926" y="801406"/>
                  <a:pt x="4340999" y="804453"/>
                  <a:pt x="4342553" y="804018"/>
                </a:cubicBezTo>
                <a:cubicBezTo>
                  <a:pt x="4340564" y="815396"/>
                  <a:pt x="4342429" y="824972"/>
                  <a:pt x="4340315" y="835293"/>
                </a:cubicBezTo>
                <a:moveTo>
                  <a:pt x="4342553" y="792888"/>
                </a:moveTo>
                <a:cubicBezTo>
                  <a:pt x="4341123" y="792142"/>
                  <a:pt x="4341496" y="790401"/>
                  <a:pt x="4341994" y="788971"/>
                </a:cubicBezTo>
                <a:cubicBezTo>
                  <a:pt x="4344108" y="788536"/>
                  <a:pt x="4343050" y="792391"/>
                  <a:pt x="4342553" y="792888"/>
                </a:cubicBezTo>
                <a:moveTo>
                  <a:pt x="4342553" y="782318"/>
                </a:moveTo>
                <a:cubicBezTo>
                  <a:pt x="4342304" y="781137"/>
                  <a:pt x="4342926" y="780826"/>
                  <a:pt x="4343112" y="780080"/>
                </a:cubicBezTo>
                <a:cubicBezTo>
                  <a:pt x="4344108" y="779893"/>
                  <a:pt x="4344108" y="783189"/>
                  <a:pt x="4342553" y="782318"/>
                </a:cubicBezTo>
                <a:moveTo>
                  <a:pt x="4344232" y="898403"/>
                </a:moveTo>
                <a:cubicBezTo>
                  <a:pt x="4344419" y="897346"/>
                  <a:pt x="4344916" y="898776"/>
                  <a:pt x="4344791" y="899522"/>
                </a:cubicBezTo>
                <a:cubicBezTo>
                  <a:pt x="4344543" y="900642"/>
                  <a:pt x="4344045" y="899212"/>
                  <a:pt x="4344232" y="898403"/>
                </a:cubicBezTo>
                <a:moveTo>
                  <a:pt x="4344232" y="904497"/>
                </a:moveTo>
                <a:lnTo>
                  <a:pt x="4344232" y="901699"/>
                </a:lnTo>
                <a:cubicBezTo>
                  <a:pt x="4345973" y="900890"/>
                  <a:pt x="4345973" y="905367"/>
                  <a:pt x="4344232" y="904497"/>
                </a:cubicBezTo>
                <a:moveTo>
                  <a:pt x="4346470" y="834174"/>
                </a:moveTo>
                <a:cubicBezTo>
                  <a:pt x="4344791" y="834174"/>
                  <a:pt x="4344978" y="830879"/>
                  <a:pt x="4347030" y="831376"/>
                </a:cubicBezTo>
                <a:cubicBezTo>
                  <a:pt x="4347216" y="832682"/>
                  <a:pt x="4346905" y="833552"/>
                  <a:pt x="4346470" y="834174"/>
                </a:cubicBezTo>
                <a:moveTo>
                  <a:pt x="4349828" y="855377"/>
                </a:moveTo>
                <a:cubicBezTo>
                  <a:pt x="4347403" y="850216"/>
                  <a:pt x="4349268" y="841573"/>
                  <a:pt x="4349268" y="835293"/>
                </a:cubicBezTo>
                <a:cubicBezTo>
                  <a:pt x="4349890" y="835231"/>
                  <a:pt x="4350263" y="835418"/>
                  <a:pt x="4350387" y="835853"/>
                </a:cubicBezTo>
                <a:cubicBezTo>
                  <a:pt x="4350076" y="843501"/>
                  <a:pt x="4350885" y="849221"/>
                  <a:pt x="4349828" y="855377"/>
                </a:cubicBezTo>
                <a:moveTo>
                  <a:pt x="4350387" y="833614"/>
                </a:moveTo>
                <a:cubicBezTo>
                  <a:pt x="4349082" y="833055"/>
                  <a:pt x="4350139" y="830133"/>
                  <a:pt x="4349828" y="828578"/>
                </a:cubicBezTo>
                <a:cubicBezTo>
                  <a:pt x="4351631" y="829573"/>
                  <a:pt x="4350574" y="831749"/>
                  <a:pt x="4350387" y="833614"/>
                </a:cubicBezTo>
                <a:moveTo>
                  <a:pt x="4350947" y="822485"/>
                </a:moveTo>
                <a:cubicBezTo>
                  <a:pt x="4348958" y="822236"/>
                  <a:pt x="4350139" y="818878"/>
                  <a:pt x="4349828" y="816889"/>
                </a:cubicBezTo>
                <a:cubicBezTo>
                  <a:pt x="4352501" y="817697"/>
                  <a:pt x="4350450" y="819749"/>
                  <a:pt x="4350947" y="822485"/>
                </a:cubicBezTo>
                <a:moveTo>
                  <a:pt x="4352999" y="895668"/>
                </a:moveTo>
                <a:cubicBezTo>
                  <a:pt x="4352191" y="897222"/>
                  <a:pt x="4351568" y="894735"/>
                  <a:pt x="4351445" y="894362"/>
                </a:cubicBezTo>
                <a:cubicBezTo>
                  <a:pt x="4351445" y="894362"/>
                  <a:pt x="4352875" y="891129"/>
                  <a:pt x="4353247" y="891626"/>
                </a:cubicBezTo>
                <a:cubicBezTo>
                  <a:pt x="4353621" y="892186"/>
                  <a:pt x="4353745" y="894113"/>
                  <a:pt x="4352999" y="895668"/>
                </a:cubicBezTo>
                <a:moveTo>
                  <a:pt x="4352626" y="871045"/>
                </a:moveTo>
                <a:cubicBezTo>
                  <a:pt x="4353434" y="871543"/>
                  <a:pt x="4353808" y="872475"/>
                  <a:pt x="4353745" y="873843"/>
                </a:cubicBezTo>
                <a:cubicBezTo>
                  <a:pt x="4352501" y="873843"/>
                  <a:pt x="4352564" y="872475"/>
                  <a:pt x="4352626" y="871045"/>
                </a:cubicBezTo>
                <a:moveTo>
                  <a:pt x="4352626" y="869926"/>
                </a:moveTo>
                <a:cubicBezTo>
                  <a:pt x="4352439" y="868683"/>
                  <a:pt x="4352688" y="867812"/>
                  <a:pt x="4353185" y="867128"/>
                </a:cubicBezTo>
                <a:cubicBezTo>
                  <a:pt x="4354367" y="867626"/>
                  <a:pt x="4354864" y="870299"/>
                  <a:pt x="4352626" y="869926"/>
                </a:cubicBezTo>
                <a:moveTo>
                  <a:pt x="4353745" y="850962"/>
                </a:moveTo>
                <a:cubicBezTo>
                  <a:pt x="4352066" y="850154"/>
                  <a:pt x="4354180" y="848537"/>
                  <a:pt x="4353745" y="847045"/>
                </a:cubicBezTo>
                <a:cubicBezTo>
                  <a:pt x="4355238" y="847729"/>
                  <a:pt x="4353745" y="849967"/>
                  <a:pt x="4353745" y="850962"/>
                </a:cubicBezTo>
                <a:moveTo>
                  <a:pt x="4354864" y="830816"/>
                </a:moveTo>
                <a:cubicBezTo>
                  <a:pt x="4353745" y="830070"/>
                  <a:pt x="4354180" y="826091"/>
                  <a:pt x="4354864" y="825220"/>
                </a:cubicBezTo>
                <a:cubicBezTo>
                  <a:pt x="4357040" y="827210"/>
                  <a:pt x="4354677" y="828081"/>
                  <a:pt x="4354864" y="830816"/>
                </a:cubicBezTo>
                <a:moveTo>
                  <a:pt x="4355424" y="821925"/>
                </a:moveTo>
                <a:cubicBezTo>
                  <a:pt x="4354118" y="821365"/>
                  <a:pt x="4355175" y="818443"/>
                  <a:pt x="4354864" y="816889"/>
                </a:cubicBezTo>
                <a:lnTo>
                  <a:pt x="4354864" y="816764"/>
                </a:lnTo>
                <a:cubicBezTo>
                  <a:pt x="4354864" y="816764"/>
                  <a:pt x="4355238" y="816951"/>
                  <a:pt x="4355486" y="817137"/>
                </a:cubicBezTo>
                <a:cubicBezTo>
                  <a:pt x="4355921" y="818568"/>
                  <a:pt x="4356481" y="820868"/>
                  <a:pt x="4355424" y="821925"/>
                </a:cubicBezTo>
                <a:moveTo>
                  <a:pt x="4355362" y="816205"/>
                </a:moveTo>
                <a:cubicBezTo>
                  <a:pt x="4355113" y="815583"/>
                  <a:pt x="4354740" y="815334"/>
                  <a:pt x="4355362" y="814650"/>
                </a:cubicBezTo>
                <a:cubicBezTo>
                  <a:pt x="4355984" y="814775"/>
                  <a:pt x="4355984" y="815583"/>
                  <a:pt x="4355921" y="816329"/>
                </a:cubicBezTo>
                <a:lnTo>
                  <a:pt x="4355921" y="816640"/>
                </a:lnTo>
                <a:cubicBezTo>
                  <a:pt x="4355921" y="816640"/>
                  <a:pt x="4355548" y="816329"/>
                  <a:pt x="4355300" y="816205"/>
                </a:cubicBezTo>
                <a:moveTo>
                  <a:pt x="4354305" y="808495"/>
                </a:moveTo>
                <a:cubicBezTo>
                  <a:pt x="4353993" y="807686"/>
                  <a:pt x="4354926" y="805635"/>
                  <a:pt x="4353745" y="805697"/>
                </a:cubicBezTo>
                <a:lnTo>
                  <a:pt x="4353745" y="805697"/>
                </a:lnTo>
                <a:cubicBezTo>
                  <a:pt x="4354429" y="804205"/>
                  <a:pt x="4354554" y="802588"/>
                  <a:pt x="4354118" y="801158"/>
                </a:cubicBezTo>
                <a:lnTo>
                  <a:pt x="4354305" y="801158"/>
                </a:lnTo>
                <a:cubicBezTo>
                  <a:pt x="4354554" y="797552"/>
                  <a:pt x="4355486" y="794629"/>
                  <a:pt x="4355424" y="790588"/>
                </a:cubicBezTo>
                <a:cubicBezTo>
                  <a:pt x="4357663" y="790152"/>
                  <a:pt x="4355984" y="792329"/>
                  <a:pt x="4355984" y="792826"/>
                </a:cubicBezTo>
                <a:cubicBezTo>
                  <a:pt x="4355984" y="795189"/>
                  <a:pt x="4356046" y="798857"/>
                  <a:pt x="4355984" y="802339"/>
                </a:cubicBezTo>
                <a:cubicBezTo>
                  <a:pt x="4356605" y="802277"/>
                  <a:pt x="4356605" y="801469"/>
                  <a:pt x="4356543" y="800660"/>
                </a:cubicBezTo>
                <a:cubicBezTo>
                  <a:pt x="4357165" y="802153"/>
                  <a:pt x="4358284" y="808743"/>
                  <a:pt x="4354305" y="808495"/>
                </a:cubicBezTo>
                <a:moveTo>
                  <a:pt x="4356481" y="789531"/>
                </a:moveTo>
                <a:cubicBezTo>
                  <a:pt x="4355238" y="788909"/>
                  <a:pt x="4356294" y="786049"/>
                  <a:pt x="4355921" y="784494"/>
                </a:cubicBezTo>
                <a:cubicBezTo>
                  <a:pt x="4358284" y="784494"/>
                  <a:pt x="4356605" y="788474"/>
                  <a:pt x="4356481" y="789531"/>
                </a:cubicBezTo>
                <a:moveTo>
                  <a:pt x="4360398" y="768328"/>
                </a:moveTo>
                <a:cubicBezTo>
                  <a:pt x="4359155" y="770442"/>
                  <a:pt x="4357786" y="772432"/>
                  <a:pt x="4357600" y="775603"/>
                </a:cubicBezTo>
                <a:cubicBezTo>
                  <a:pt x="4357165" y="771499"/>
                  <a:pt x="4355859" y="764660"/>
                  <a:pt x="4359279" y="762173"/>
                </a:cubicBezTo>
                <a:cubicBezTo>
                  <a:pt x="4356916" y="760245"/>
                  <a:pt x="4358968" y="756390"/>
                  <a:pt x="4358719" y="753219"/>
                </a:cubicBezTo>
                <a:cubicBezTo>
                  <a:pt x="4360647" y="752784"/>
                  <a:pt x="4361082" y="753841"/>
                  <a:pt x="4362077" y="754338"/>
                </a:cubicBezTo>
                <a:cubicBezTo>
                  <a:pt x="4361393" y="758877"/>
                  <a:pt x="4359839" y="762546"/>
                  <a:pt x="4360398" y="768266"/>
                </a:cubicBezTo>
                <a:moveTo>
                  <a:pt x="4357600" y="690731"/>
                </a:moveTo>
                <a:cubicBezTo>
                  <a:pt x="4357227" y="682896"/>
                  <a:pt x="4359901" y="673321"/>
                  <a:pt x="4362077" y="666171"/>
                </a:cubicBezTo>
                <a:cubicBezTo>
                  <a:pt x="4362636" y="674191"/>
                  <a:pt x="4360149" y="684015"/>
                  <a:pt x="4357600" y="690731"/>
                </a:cubicBezTo>
                <a:moveTo>
                  <a:pt x="4365435" y="679041"/>
                </a:moveTo>
                <a:cubicBezTo>
                  <a:pt x="4365932" y="670958"/>
                  <a:pt x="4368792" y="660512"/>
                  <a:pt x="4369911" y="651124"/>
                </a:cubicBezTo>
                <a:cubicBezTo>
                  <a:pt x="4370533" y="650999"/>
                  <a:pt x="4370906" y="651248"/>
                  <a:pt x="4371030" y="651683"/>
                </a:cubicBezTo>
                <a:cubicBezTo>
                  <a:pt x="4369041" y="660699"/>
                  <a:pt x="4368419" y="671020"/>
                  <a:pt x="4365435" y="679041"/>
                </a:cubicBezTo>
                <a:moveTo>
                  <a:pt x="4371030" y="645528"/>
                </a:moveTo>
                <a:cubicBezTo>
                  <a:pt x="4371155" y="643973"/>
                  <a:pt x="4372025" y="643227"/>
                  <a:pt x="4372150" y="641610"/>
                </a:cubicBezTo>
                <a:cubicBezTo>
                  <a:pt x="4372896" y="640056"/>
                  <a:pt x="4372709" y="645901"/>
                  <a:pt x="4371030" y="645528"/>
                </a:cubicBezTo>
                <a:moveTo>
                  <a:pt x="4470514" y="752162"/>
                </a:moveTo>
                <a:cubicBezTo>
                  <a:pt x="4470141" y="752411"/>
                  <a:pt x="4469395" y="754338"/>
                  <a:pt x="4468213" y="753530"/>
                </a:cubicBezTo>
                <a:cubicBezTo>
                  <a:pt x="4467032" y="752784"/>
                  <a:pt x="4466037" y="752411"/>
                  <a:pt x="4467032" y="751975"/>
                </a:cubicBezTo>
                <a:cubicBezTo>
                  <a:pt x="4468090" y="751602"/>
                  <a:pt x="4470514" y="752162"/>
                  <a:pt x="4470514" y="752162"/>
                </a:cubicBezTo>
                <a:moveTo>
                  <a:pt x="4791350" y="372507"/>
                </a:moveTo>
                <a:cubicBezTo>
                  <a:pt x="4790977" y="372507"/>
                  <a:pt x="4790666" y="372444"/>
                  <a:pt x="4790790" y="371947"/>
                </a:cubicBezTo>
                <a:lnTo>
                  <a:pt x="4790666" y="371947"/>
                </a:lnTo>
                <a:cubicBezTo>
                  <a:pt x="4790852" y="371512"/>
                  <a:pt x="4791101" y="371201"/>
                  <a:pt x="4791412" y="370890"/>
                </a:cubicBezTo>
                <a:cubicBezTo>
                  <a:pt x="4792096" y="371139"/>
                  <a:pt x="4791660" y="372071"/>
                  <a:pt x="4791350" y="372507"/>
                </a:cubicBezTo>
                <a:moveTo>
                  <a:pt x="4765671" y="184979"/>
                </a:moveTo>
                <a:cubicBezTo>
                  <a:pt x="4767411" y="186161"/>
                  <a:pt x="4768780" y="184482"/>
                  <a:pt x="4770147" y="185539"/>
                </a:cubicBezTo>
                <a:cubicBezTo>
                  <a:pt x="4769526" y="187156"/>
                  <a:pt x="4767473" y="187342"/>
                  <a:pt x="4765110" y="187218"/>
                </a:cubicBezTo>
                <a:cubicBezTo>
                  <a:pt x="4764862" y="186036"/>
                  <a:pt x="4765484" y="185725"/>
                  <a:pt x="4765671" y="184979"/>
                </a:cubicBezTo>
                <a:moveTo>
                  <a:pt x="4756779" y="196171"/>
                </a:moveTo>
                <a:lnTo>
                  <a:pt x="4757898" y="196171"/>
                </a:lnTo>
                <a:cubicBezTo>
                  <a:pt x="4758147" y="197353"/>
                  <a:pt x="4757090" y="197228"/>
                  <a:pt x="4756220" y="197290"/>
                </a:cubicBezTo>
                <a:cubicBezTo>
                  <a:pt x="4756344" y="196855"/>
                  <a:pt x="4756779" y="196731"/>
                  <a:pt x="4756779" y="196171"/>
                </a:cubicBezTo>
                <a:moveTo>
                  <a:pt x="4728861" y="203384"/>
                </a:moveTo>
                <a:cubicBezTo>
                  <a:pt x="4729173" y="206866"/>
                  <a:pt x="4726374" y="207177"/>
                  <a:pt x="4724944" y="208980"/>
                </a:cubicBezTo>
                <a:cubicBezTo>
                  <a:pt x="4723701" y="208545"/>
                  <a:pt x="4722706" y="207861"/>
                  <a:pt x="4722706" y="206182"/>
                </a:cubicBezTo>
                <a:cubicBezTo>
                  <a:pt x="4725318" y="205871"/>
                  <a:pt x="4725752" y="203322"/>
                  <a:pt x="4728861" y="203384"/>
                </a:cubicBezTo>
                <a:moveTo>
                  <a:pt x="4709275" y="211218"/>
                </a:moveTo>
                <a:cubicBezTo>
                  <a:pt x="4708965" y="212959"/>
                  <a:pt x="4707224" y="213208"/>
                  <a:pt x="4705358" y="213457"/>
                </a:cubicBezTo>
                <a:cubicBezTo>
                  <a:pt x="4703555" y="211840"/>
                  <a:pt x="4707596" y="209291"/>
                  <a:pt x="4709275" y="211218"/>
                </a:cubicBezTo>
                <a:moveTo>
                  <a:pt x="4695907" y="215695"/>
                </a:moveTo>
                <a:cubicBezTo>
                  <a:pt x="4693483" y="218431"/>
                  <a:pt x="4689566" y="219737"/>
                  <a:pt x="4686394" y="220172"/>
                </a:cubicBezTo>
                <a:cubicBezTo>
                  <a:pt x="4687824" y="216939"/>
                  <a:pt x="4692798" y="217312"/>
                  <a:pt x="4695907" y="215695"/>
                </a:cubicBezTo>
                <a:moveTo>
                  <a:pt x="4648715" y="221415"/>
                </a:moveTo>
                <a:cubicBezTo>
                  <a:pt x="4649834" y="220234"/>
                  <a:pt x="4650145" y="220918"/>
                  <a:pt x="4650891" y="219985"/>
                </a:cubicBezTo>
                <a:lnTo>
                  <a:pt x="4651699" y="219053"/>
                </a:lnTo>
                <a:cubicBezTo>
                  <a:pt x="4651699" y="219053"/>
                  <a:pt x="4652943" y="218058"/>
                  <a:pt x="4654248" y="217374"/>
                </a:cubicBezTo>
                <a:cubicBezTo>
                  <a:pt x="4655554" y="216752"/>
                  <a:pt x="4657357" y="216255"/>
                  <a:pt x="4659161" y="215322"/>
                </a:cubicBezTo>
                <a:cubicBezTo>
                  <a:pt x="4660963" y="214451"/>
                  <a:pt x="4663824" y="213146"/>
                  <a:pt x="4664695" y="213643"/>
                </a:cubicBezTo>
                <a:cubicBezTo>
                  <a:pt x="4665627" y="214141"/>
                  <a:pt x="4664881" y="215322"/>
                  <a:pt x="4664881" y="215322"/>
                </a:cubicBezTo>
                <a:cubicBezTo>
                  <a:pt x="4664197" y="215571"/>
                  <a:pt x="4659782" y="219363"/>
                  <a:pt x="4657979" y="219737"/>
                </a:cubicBezTo>
                <a:cubicBezTo>
                  <a:pt x="4656176" y="220110"/>
                  <a:pt x="4655306" y="219861"/>
                  <a:pt x="4654124" y="220110"/>
                </a:cubicBezTo>
                <a:cubicBezTo>
                  <a:pt x="4652943" y="220358"/>
                  <a:pt x="4651948" y="219985"/>
                  <a:pt x="4651015" y="221167"/>
                </a:cubicBezTo>
                <a:cubicBezTo>
                  <a:pt x="4650145" y="222286"/>
                  <a:pt x="4648839" y="222970"/>
                  <a:pt x="4648839" y="222970"/>
                </a:cubicBezTo>
                <a:cubicBezTo>
                  <a:pt x="4648839" y="222970"/>
                  <a:pt x="4647534" y="222597"/>
                  <a:pt x="4648715" y="221415"/>
                </a:cubicBezTo>
                <a:moveTo>
                  <a:pt x="4664072" y="230182"/>
                </a:moveTo>
                <a:cubicBezTo>
                  <a:pt x="4663451" y="232794"/>
                  <a:pt x="4660217" y="232669"/>
                  <a:pt x="4659036" y="234659"/>
                </a:cubicBezTo>
                <a:cubicBezTo>
                  <a:pt x="4658228" y="234535"/>
                  <a:pt x="4658103" y="233789"/>
                  <a:pt x="4657357" y="233540"/>
                </a:cubicBezTo>
                <a:lnTo>
                  <a:pt x="4657171" y="233540"/>
                </a:lnTo>
                <a:cubicBezTo>
                  <a:pt x="4657171" y="233540"/>
                  <a:pt x="4657233" y="233229"/>
                  <a:pt x="4657295" y="233043"/>
                </a:cubicBezTo>
                <a:cubicBezTo>
                  <a:pt x="4657295" y="232794"/>
                  <a:pt x="4657420" y="232607"/>
                  <a:pt x="4657482" y="232359"/>
                </a:cubicBezTo>
                <a:cubicBezTo>
                  <a:pt x="4659223" y="232172"/>
                  <a:pt x="4661523" y="230928"/>
                  <a:pt x="4664072" y="230182"/>
                </a:cubicBezTo>
                <a:moveTo>
                  <a:pt x="4650705" y="227944"/>
                </a:moveTo>
                <a:cubicBezTo>
                  <a:pt x="4648964" y="228441"/>
                  <a:pt x="4648528" y="230307"/>
                  <a:pt x="4646227" y="230182"/>
                </a:cubicBezTo>
                <a:cubicBezTo>
                  <a:pt x="4646476" y="228255"/>
                  <a:pt x="4648839" y="228379"/>
                  <a:pt x="4650705" y="227944"/>
                </a:cubicBezTo>
                <a:moveTo>
                  <a:pt x="4639886" y="225270"/>
                </a:moveTo>
                <a:cubicBezTo>
                  <a:pt x="4640818" y="224276"/>
                  <a:pt x="4640072" y="224400"/>
                  <a:pt x="4641316" y="223467"/>
                </a:cubicBezTo>
                <a:cubicBezTo>
                  <a:pt x="4642621" y="222597"/>
                  <a:pt x="4643554" y="221540"/>
                  <a:pt x="4644176" y="221664"/>
                </a:cubicBezTo>
                <a:cubicBezTo>
                  <a:pt x="4644797" y="221788"/>
                  <a:pt x="4645481" y="221664"/>
                  <a:pt x="4645481" y="222161"/>
                </a:cubicBezTo>
                <a:cubicBezTo>
                  <a:pt x="4645481" y="222721"/>
                  <a:pt x="4644549" y="224773"/>
                  <a:pt x="4644549" y="224773"/>
                </a:cubicBezTo>
                <a:cubicBezTo>
                  <a:pt x="4644051" y="224897"/>
                  <a:pt x="4643243" y="226700"/>
                  <a:pt x="4642124" y="226576"/>
                </a:cubicBezTo>
                <a:cubicBezTo>
                  <a:pt x="4640942" y="226452"/>
                  <a:pt x="4639015" y="226327"/>
                  <a:pt x="4639886" y="225270"/>
                </a:cubicBezTo>
                <a:moveTo>
                  <a:pt x="4639512" y="227384"/>
                </a:moveTo>
                <a:lnTo>
                  <a:pt x="4640632" y="227384"/>
                </a:lnTo>
                <a:cubicBezTo>
                  <a:pt x="4640756" y="228317"/>
                  <a:pt x="4640072" y="228379"/>
                  <a:pt x="4640072" y="229063"/>
                </a:cubicBezTo>
                <a:lnTo>
                  <a:pt x="4638953" y="229063"/>
                </a:lnTo>
                <a:cubicBezTo>
                  <a:pt x="4638766" y="228193"/>
                  <a:pt x="4639450" y="228131"/>
                  <a:pt x="4639512" y="227384"/>
                </a:cubicBezTo>
                <a:moveTo>
                  <a:pt x="4625398" y="248089"/>
                </a:moveTo>
                <a:cubicBezTo>
                  <a:pt x="4625771" y="247841"/>
                  <a:pt x="4626518" y="247468"/>
                  <a:pt x="4628072" y="246286"/>
                </a:cubicBezTo>
                <a:cubicBezTo>
                  <a:pt x="4629626" y="245105"/>
                  <a:pt x="4628631" y="244856"/>
                  <a:pt x="4629502" y="243053"/>
                </a:cubicBezTo>
                <a:cubicBezTo>
                  <a:pt x="4630435" y="241250"/>
                  <a:pt x="4632237" y="241747"/>
                  <a:pt x="4634041" y="241499"/>
                </a:cubicBezTo>
                <a:cubicBezTo>
                  <a:pt x="4635844" y="241250"/>
                  <a:pt x="4638455" y="239074"/>
                  <a:pt x="4638455" y="239074"/>
                </a:cubicBezTo>
                <a:cubicBezTo>
                  <a:pt x="4641129" y="239322"/>
                  <a:pt x="4643118" y="238949"/>
                  <a:pt x="4644735" y="238079"/>
                </a:cubicBezTo>
                <a:cubicBezTo>
                  <a:pt x="4644797" y="238017"/>
                  <a:pt x="4644860" y="238017"/>
                  <a:pt x="4644922" y="238017"/>
                </a:cubicBezTo>
                <a:cubicBezTo>
                  <a:pt x="4647036" y="236835"/>
                  <a:pt x="4648404" y="234970"/>
                  <a:pt x="4649647" y="232918"/>
                </a:cubicBezTo>
                <a:cubicBezTo>
                  <a:pt x="4652445" y="235032"/>
                  <a:pt x="4652818" y="230742"/>
                  <a:pt x="4655243" y="230680"/>
                </a:cubicBezTo>
                <a:cubicBezTo>
                  <a:pt x="4655990" y="230742"/>
                  <a:pt x="4655741" y="231675"/>
                  <a:pt x="4656362" y="231799"/>
                </a:cubicBezTo>
                <a:lnTo>
                  <a:pt x="4656549" y="231799"/>
                </a:lnTo>
                <a:cubicBezTo>
                  <a:pt x="4656549" y="231799"/>
                  <a:pt x="4656362" y="232421"/>
                  <a:pt x="4656300" y="232732"/>
                </a:cubicBezTo>
                <a:cubicBezTo>
                  <a:pt x="4656300" y="232918"/>
                  <a:pt x="4656238" y="233043"/>
                  <a:pt x="4656176" y="233229"/>
                </a:cubicBezTo>
                <a:cubicBezTo>
                  <a:pt x="4654497" y="236027"/>
                  <a:pt x="4650953" y="236960"/>
                  <a:pt x="4647844" y="238328"/>
                </a:cubicBezTo>
                <a:lnTo>
                  <a:pt x="4647844" y="238328"/>
                </a:lnTo>
                <a:cubicBezTo>
                  <a:pt x="4645792" y="239260"/>
                  <a:pt x="4643927" y="240379"/>
                  <a:pt x="4642995" y="242369"/>
                </a:cubicBezTo>
                <a:lnTo>
                  <a:pt x="4642870" y="242369"/>
                </a:lnTo>
                <a:cubicBezTo>
                  <a:pt x="4642372" y="242493"/>
                  <a:pt x="4640756" y="244048"/>
                  <a:pt x="4639886" y="244172"/>
                </a:cubicBezTo>
                <a:cubicBezTo>
                  <a:pt x="4639015" y="244297"/>
                  <a:pt x="4638331" y="244421"/>
                  <a:pt x="4637336" y="245167"/>
                </a:cubicBezTo>
                <a:cubicBezTo>
                  <a:pt x="4636279" y="245975"/>
                  <a:pt x="4635098" y="246473"/>
                  <a:pt x="4633606" y="247157"/>
                </a:cubicBezTo>
                <a:cubicBezTo>
                  <a:pt x="4632051" y="247779"/>
                  <a:pt x="4632300" y="247406"/>
                  <a:pt x="4631367" y="247654"/>
                </a:cubicBezTo>
                <a:cubicBezTo>
                  <a:pt x="4630497" y="247903"/>
                  <a:pt x="4629440" y="248027"/>
                  <a:pt x="4628010" y="248400"/>
                </a:cubicBezTo>
                <a:cubicBezTo>
                  <a:pt x="4626580" y="248836"/>
                  <a:pt x="4625585" y="249457"/>
                  <a:pt x="4624652" y="249582"/>
                </a:cubicBezTo>
                <a:cubicBezTo>
                  <a:pt x="4623781" y="249706"/>
                  <a:pt x="4625025" y="248276"/>
                  <a:pt x="4625460" y="248027"/>
                </a:cubicBezTo>
                <a:moveTo>
                  <a:pt x="4613833" y="238576"/>
                </a:moveTo>
                <a:cubicBezTo>
                  <a:pt x="4613709" y="239571"/>
                  <a:pt x="4612838" y="239882"/>
                  <a:pt x="4611595" y="239696"/>
                </a:cubicBezTo>
                <a:cubicBezTo>
                  <a:pt x="4611346" y="237955"/>
                  <a:pt x="4613025" y="237706"/>
                  <a:pt x="4613833" y="238576"/>
                </a:cubicBezTo>
                <a:moveTo>
                  <a:pt x="4578081" y="272712"/>
                </a:moveTo>
                <a:cubicBezTo>
                  <a:pt x="4578081" y="272712"/>
                  <a:pt x="4579076" y="272152"/>
                  <a:pt x="4579947" y="271655"/>
                </a:cubicBezTo>
                <a:cubicBezTo>
                  <a:pt x="4579947" y="271655"/>
                  <a:pt x="4580009" y="271593"/>
                  <a:pt x="4580009" y="271530"/>
                </a:cubicBezTo>
                <a:cubicBezTo>
                  <a:pt x="4580755" y="270722"/>
                  <a:pt x="4581936" y="269976"/>
                  <a:pt x="4583304" y="269354"/>
                </a:cubicBezTo>
                <a:lnTo>
                  <a:pt x="4583366" y="269354"/>
                </a:lnTo>
                <a:cubicBezTo>
                  <a:pt x="4584796" y="268359"/>
                  <a:pt x="4586040" y="267613"/>
                  <a:pt x="4586350" y="267551"/>
                </a:cubicBezTo>
                <a:cubicBezTo>
                  <a:pt x="4587097" y="267427"/>
                  <a:pt x="4589336" y="266245"/>
                  <a:pt x="4589833" y="266245"/>
                </a:cubicBezTo>
                <a:cubicBezTo>
                  <a:pt x="4590330" y="266245"/>
                  <a:pt x="4591884" y="265064"/>
                  <a:pt x="4592444" y="264566"/>
                </a:cubicBezTo>
                <a:cubicBezTo>
                  <a:pt x="4592630" y="264380"/>
                  <a:pt x="4592879" y="264007"/>
                  <a:pt x="4593253" y="263634"/>
                </a:cubicBezTo>
                <a:cubicBezTo>
                  <a:pt x="4593812" y="262888"/>
                  <a:pt x="4594558" y="262017"/>
                  <a:pt x="4595118" y="261831"/>
                </a:cubicBezTo>
                <a:cubicBezTo>
                  <a:pt x="4596050" y="261582"/>
                  <a:pt x="4597480" y="261085"/>
                  <a:pt x="4598102" y="260587"/>
                </a:cubicBezTo>
                <a:cubicBezTo>
                  <a:pt x="4598724" y="260028"/>
                  <a:pt x="4599905" y="259779"/>
                  <a:pt x="4601335" y="258908"/>
                </a:cubicBezTo>
                <a:cubicBezTo>
                  <a:pt x="4602765" y="257976"/>
                  <a:pt x="4606248" y="256670"/>
                  <a:pt x="4606994" y="256546"/>
                </a:cubicBezTo>
                <a:cubicBezTo>
                  <a:pt x="4607802" y="256421"/>
                  <a:pt x="4610600" y="256359"/>
                  <a:pt x="4610600" y="256359"/>
                </a:cubicBezTo>
                <a:cubicBezTo>
                  <a:pt x="4610600" y="256359"/>
                  <a:pt x="4610600" y="256421"/>
                  <a:pt x="4610538" y="256483"/>
                </a:cubicBezTo>
                <a:cubicBezTo>
                  <a:pt x="4610352" y="256919"/>
                  <a:pt x="4609357" y="258846"/>
                  <a:pt x="4608548" y="259157"/>
                </a:cubicBezTo>
                <a:cubicBezTo>
                  <a:pt x="4607678" y="259530"/>
                  <a:pt x="4605750" y="261333"/>
                  <a:pt x="4604693" y="261333"/>
                </a:cubicBezTo>
                <a:cubicBezTo>
                  <a:pt x="4603636" y="261333"/>
                  <a:pt x="4602393" y="262017"/>
                  <a:pt x="4601833" y="262266"/>
                </a:cubicBezTo>
                <a:cubicBezTo>
                  <a:pt x="4601335" y="262515"/>
                  <a:pt x="4600154" y="262763"/>
                  <a:pt x="4599159" y="263261"/>
                </a:cubicBezTo>
                <a:cubicBezTo>
                  <a:pt x="4598102" y="263820"/>
                  <a:pt x="4598102" y="265375"/>
                  <a:pt x="4597480" y="265375"/>
                </a:cubicBezTo>
                <a:cubicBezTo>
                  <a:pt x="4596797" y="265375"/>
                  <a:pt x="4596299" y="265499"/>
                  <a:pt x="4595367" y="265624"/>
                </a:cubicBezTo>
                <a:cubicBezTo>
                  <a:pt x="4594496" y="265748"/>
                  <a:pt x="4594372" y="265624"/>
                  <a:pt x="4593314" y="266370"/>
                </a:cubicBezTo>
                <a:cubicBezTo>
                  <a:pt x="4592258" y="267178"/>
                  <a:pt x="4592942" y="267302"/>
                  <a:pt x="4591138" y="268048"/>
                </a:cubicBezTo>
                <a:cubicBezTo>
                  <a:pt x="4589336" y="268857"/>
                  <a:pt x="4588900" y="268421"/>
                  <a:pt x="4588029" y="269230"/>
                </a:cubicBezTo>
                <a:cubicBezTo>
                  <a:pt x="4587097" y="269976"/>
                  <a:pt x="4583615" y="272587"/>
                  <a:pt x="4582433" y="273085"/>
                </a:cubicBezTo>
                <a:cubicBezTo>
                  <a:pt x="4581563" y="273520"/>
                  <a:pt x="4580879" y="273209"/>
                  <a:pt x="4580009" y="273396"/>
                </a:cubicBezTo>
                <a:cubicBezTo>
                  <a:pt x="4579760" y="273458"/>
                  <a:pt x="4579511" y="273520"/>
                  <a:pt x="4579263" y="273707"/>
                </a:cubicBezTo>
                <a:cubicBezTo>
                  <a:pt x="4578081" y="274515"/>
                  <a:pt x="4577522" y="275448"/>
                  <a:pt x="4577024" y="275572"/>
                </a:cubicBezTo>
                <a:cubicBezTo>
                  <a:pt x="4576527" y="275696"/>
                  <a:pt x="4575097" y="276069"/>
                  <a:pt x="4575346" y="275696"/>
                </a:cubicBezTo>
                <a:cubicBezTo>
                  <a:pt x="4575594" y="275323"/>
                  <a:pt x="4577024" y="273085"/>
                  <a:pt x="4578081" y="272712"/>
                </a:cubicBezTo>
                <a:moveTo>
                  <a:pt x="4480463" y="393771"/>
                </a:moveTo>
                <a:cubicBezTo>
                  <a:pt x="4483074" y="396445"/>
                  <a:pt x="4482577" y="390725"/>
                  <a:pt x="4485499" y="390414"/>
                </a:cubicBezTo>
                <a:lnTo>
                  <a:pt x="4485499" y="390414"/>
                </a:lnTo>
                <a:cubicBezTo>
                  <a:pt x="4485499" y="390414"/>
                  <a:pt x="4485499" y="390414"/>
                  <a:pt x="4485499" y="390414"/>
                </a:cubicBezTo>
                <a:cubicBezTo>
                  <a:pt x="4485312" y="391035"/>
                  <a:pt x="4485064" y="391657"/>
                  <a:pt x="4484815" y="392279"/>
                </a:cubicBezTo>
                <a:cubicBezTo>
                  <a:pt x="4484442" y="393274"/>
                  <a:pt x="4484069" y="394331"/>
                  <a:pt x="4483758" y="395450"/>
                </a:cubicBezTo>
                <a:cubicBezTo>
                  <a:pt x="4483198" y="395574"/>
                  <a:pt x="4482888" y="396072"/>
                  <a:pt x="4482701" y="396507"/>
                </a:cubicBezTo>
                <a:cubicBezTo>
                  <a:pt x="4482017" y="396445"/>
                  <a:pt x="4481395" y="396320"/>
                  <a:pt x="4481582" y="395388"/>
                </a:cubicBezTo>
                <a:cubicBezTo>
                  <a:pt x="4480836" y="395761"/>
                  <a:pt x="4480525" y="396569"/>
                  <a:pt x="4480463" y="397626"/>
                </a:cubicBezTo>
                <a:lnTo>
                  <a:pt x="4480836" y="397502"/>
                </a:lnTo>
                <a:cubicBezTo>
                  <a:pt x="4479343" y="401170"/>
                  <a:pt x="4478225" y="405025"/>
                  <a:pt x="4477230" y="408756"/>
                </a:cubicBezTo>
                <a:cubicBezTo>
                  <a:pt x="4476421" y="411741"/>
                  <a:pt x="4475488" y="414849"/>
                  <a:pt x="4474431" y="417834"/>
                </a:cubicBezTo>
                <a:cubicBezTo>
                  <a:pt x="4474680" y="409937"/>
                  <a:pt x="4478784" y="401668"/>
                  <a:pt x="4480525" y="393647"/>
                </a:cubicBezTo>
                <a:moveTo>
                  <a:pt x="4473747" y="420010"/>
                </a:moveTo>
                <a:lnTo>
                  <a:pt x="4473747" y="420010"/>
                </a:lnTo>
                <a:cubicBezTo>
                  <a:pt x="4473375" y="422932"/>
                  <a:pt x="4472504" y="425730"/>
                  <a:pt x="4471571" y="428466"/>
                </a:cubicBezTo>
                <a:cubicBezTo>
                  <a:pt x="4471136" y="429896"/>
                  <a:pt x="4470701" y="431326"/>
                  <a:pt x="4470266" y="432756"/>
                </a:cubicBezTo>
                <a:cubicBezTo>
                  <a:pt x="4469768" y="428715"/>
                  <a:pt x="4471820" y="423119"/>
                  <a:pt x="4473685" y="419948"/>
                </a:cubicBezTo>
                <a:moveTo>
                  <a:pt x="4436876" y="562894"/>
                </a:moveTo>
                <a:lnTo>
                  <a:pt x="4436876" y="562894"/>
                </a:lnTo>
                <a:cubicBezTo>
                  <a:pt x="4436193" y="566998"/>
                  <a:pt x="4435198" y="571163"/>
                  <a:pt x="4434203" y="575143"/>
                </a:cubicBezTo>
                <a:cubicBezTo>
                  <a:pt x="4433768" y="576822"/>
                  <a:pt x="4433394" y="578500"/>
                  <a:pt x="4432959" y="580179"/>
                </a:cubicBezTo>
                <a:lnTo>
                  <a:pt x="4432897" y="580179"/>
                </a:lnTo>
                <a:lnTo>
                  <a:pt x="4432897" y="580179"/>
                </a:lnTo>
                <a:cubicBezTo>
                  <a:pt x="4432338" y="574770"/>
                  <a:pt x="4434514" y="567308"/>
                  <a:pt x="4436814" y="562832"/>
                </a:cubicBezTo>
                <a:moveTo>
                  <a:pt x="4426866" y="606978"/>
                </a:moveTo>
                <a:cubicBezTo>
                  <a:pt x="4427363" y="603060"/>
                  <a:pt x="4427425" y="593796"/>
                  <a:pt x="4430223" y="590252"/>
                </a:cubicBezTo>
                <a:cubicBezTo>
                  <a:pt x="4430845" y="587205"/>
                  <a:pt x="4430534" y="583102"/>
                  <a:pt x="4432773" y="581485"/>
                </a:cubicBezTo>
                <a:cubicBezTo>
                  <a:pt x="4431467" y="588138"/>
                  <a:pt x="4429850" y="594915"/>
                  <a:pt x="4428296" y="601444"/>
                </a:cubicBezTo>
                <a:cubicBezTo>
                  <a:pt x="4427860" y="603309"/>
                  <a:pt x="4427425" y="605174"/>
                  <a:pt x="4426990" y="607040"/>
                </a:cubicBezTo>
                <a:lnTo>
                  <a:pt x="4426866" y="607040"/>
                </a:lnTo>
                <a:close/>
                <a:moveTo>
                  <a:pt x="4439674" y="620968"/>
                </a:moveTo>
                <a:cubicBezTo>
                  <a:pt x="4437436" y="621527"/>
                  <a:pt x="4435447" y="622833"/>
                  <a:pt x="4434078" y="622646"/>
                </a:cubicBezTo>
                <a:cubicBezTo>
                  <a:pt x="4427860" y="621900"/>
                  <a:pt x="4426430" y="614128"/>
                  <a:pt x="4427923" y="607040"/>
                </a:cubicBezTo>
                <a:cubicBezTo>
                  <a:pt x="4428358" y="605299"/>
                  <a:pt x="4428731" y="603496"/>
                  <a:pt x="4429167" y="601755"/>
                </a:cubicBezTo>
                <a:cubicBezTo>
                  <a:pt x="4430783" y="595040"/>
                  <a:pt x="4432399" y="588014"/>
                  <a:pt x="4433768" y="581174"/>
                </a:cubicBezTo>
                <a:cubicBezTo>
                  <a:pt x="4433830" y="581112"/>
                  <a:pt x="4433892" y="580987"/>
                  <a:pt x="4433892" y="580863"/>
                </a:cubicBezTo>
                <a:cubicBezTo>
                  <a:pt x="4433892" y="580801"/>
                  <a:pt x="4433892" y="580739"/>
                  <a:pt x="4433830" y="580739"/>
                </a:cubicBezTo>
                <a:cubicBezTo>
                  <a:pt x="4434203" y="578998"/>
                  <a:pt x="4434638" y="577257"/>
                  <a:pt x="4435073" y="575454"/>
                </a:cubicBezTo>
                <a:cubicBezTo>
                  <a:pt x="4436068" y="571350"/>
                  <a:pt x="4437125" y="567122"/>
                  <a:pt x="4437809" y="562894"/>
                </a:cubicBezTo>
                <a:lnTo>
                  <a:pt x="4437933" y="562894"/>
                </a:lnTo>
                <a:cubicBezTo>
                  <a:pt x="4438493" y="561464"/>
                  <a:pt x="4439053" y="560034"/>
                  <a:pt x="4439053" y="557920"/>
                </a:cubicBezTo>
                <a:lnTo>
                  <a:pt x="4438804" y="557920"/>
                </a:lnTo>
                <a:cubicBezTo>
                  <a:pt x="4440171" y="554313"/>
                  <a:pt x="4441042" y="550458"/>
                  <a:pt x="4441912" y="546728"/>
                </a:cubicBezTo>
                <a:cubicBezTo>
                  <a:pt x="4442286" y="544987"/>
                  <a:pt x="4442659" y="543308"/>
                  <a:pt x="4443156" y="541567"/>
                </a:cubicBezTo>
                <a:cubicBezTo>
                  <a:pt x="4443219" y="541318"/>
                  <a:pt x="4443032" y="541007"/>
                  <a:pt x="4442783" y="540945"/>
                </a:cubicBezTo>
                <a:cubicBezTo>
                  <a:pt x="4442534" y="540945"/>
                  <a:pt x="4442224" y="541070"/>
                  <a:pt x="4442161" y="541318"/>
                </a:cubicBezTo>
                <a:cubicBezTo>
                  <a:pt x="4441726" y="543059"/>
                  <a:pt x="4441291" y="544738"/>
                  <a:pt x="4440918" y="546479"/>
                </a:cubicBezTo>
                <a:cubicBezTo>
                  <a:pt x="4440234" y="549526"/>
                  <a:pt x="4439487" y="552697"/>
                  <a:pt x="4438493" y="555743"/>
                </a:cubicBezTo>
                <a:cubicBezTo>
                  <a:pt x="4438741" y="547474"/>
                  <a:pt x="4441415" y="537774"/>
                  <a:pt x="4444586" y="531121"/>
                </a:cubicBezTo>
                <a:cubicBezTo>
                  <a:pt x="4447260" y="516883"/>
                  <a:pt x="4450245" y="502830"/>
                  <a:pt x="4454659" y="490208"/>
                </a:cubicBezTo>
                <a:cubicBezTo>
                  <a:pt x="4453789" y="495369"/>
                  <a:pt x="4452421" y="500530"/>
                  <a:pt x="4451052" y="505504"/>
                </a:cubicBezTo>
                <a:cubicBezTo>
                  <a:pt x="4449871" y="509732"/>
                  <a:pt x="4448690" y="514147"/>
                  <a:pt x="4447820" y="518499"/>
                </a:cubicBezTo>
                <a:cubicBezTo>
                  <a:pt x="4447820" y="518686"/>
                  <a:pt x="4447943" y="518934"/>
                  <a:pt x="4448130" y="518934"/>
                </a:cubicBezTo>
                <a:cubicBezTo>
                  <a:pt x="4448130" y="518934"/>
                  <a:pt x="4448130" y="518934"/>
                  <a:pt x="4448192" y="518934"/>
                </a:cubicBezTo>
                <a:cubicBezTo>
                  <a:pt x="4448379" y="518934"/>
                  <a:pt x="4448504" y="518810"/>
                  <a:pt x="4448566" y="518623"/>
                </a:cubicBezTo>
                <a:cubicBezTo>
                  <a:pt x="4449436" y="514271"/>
                  <a:pt x="4450617" y="509919"/>
                  <a:pt x="4451799" y="505691"/>
                </a:cubicBezTo>
                <a:cubicBezTo>
                  <a:pt x="4453354" y="499970"/>
                  <a:pt x="4454970" y="494063"/>
                  <a:pt x="4455778" y="488157"/>
                </a:cubicBezTo>
                <a:cubicBezTo>
                  <a:pt x="4455778" y="488157"/>
                  <a:pt x="4455778" y="488157"/>
                  <a:pt x="4455778" y="488157"/>
                </a:cubicBezTo>
                <a:cubicBezTo>
                  <a:pt x="4456214" y="487473"/>
                  <a:pt x="4456463" y="486975"/>
                  <a:pt x="4456835" y="486540"/>
                </a:cubicBezTo>
                <a:cubicBezTo>
                  <a:pt x="4457022" y="486353"/>
                  <a:pt x="4456960" y="486043"/>
                  <a:pt x="4456835" y="485918"/>
                </a:cubicBezTo>
                <a:cubicBezTo>
                  <a:pt x="4456711" y="485794"/>
                  <a:pt x="4456338" y="485794"/>
                  <a:pt x="4456214" y="485918"/>
                </a:cubicBezTo>
                <a:cubicBezTo>
                  <a:pt x="4456027" y="486105"/>
                  <a:pt x="4455902" y="486353"/>
                  <a:pt x="4455778" y="486540"/>
                </a:cubicBezTo>
                <a:cubicBezTo>
                  <a:pt x="4455778" y="479638"/>
                  <a:pt x="4459136" y="471680"/>
                  <a:pt x="4460815" y="464716"/>
                </a:cubicBezTo>
                <a:lnTo>
                  <a:pt x="4460690" y="464467"/>
                </a:lnTo>
                <a:cubicBezTo>
                  <a:pt x="4460690" y="464467"/>
                  <a:pt x="4461250" y="464778"/>
                  <a:pt x="4461436" y="464902"/>
                </a:cubicBezTo>
                <a:cubicBezTo>
                  <a:pt x="4460877" y="467265"/>
                  <a:pt x="4460255" y="469628"/>
                  <a:pt x="4459633" y="471928"/>
                </a:cubicBezTo>
                <a:cubicBezTo>
                  <a:pt x="4458763" y="475099"/>
                  <a:pt x="4457892" y="478395"/>
                  <a:pt x="4457270" y="481690"/>
                </a:cubicBezTo>
                <a:cubicBezTo>
                  <a:pt x="4457270" y="481877"/>
                  <a:pt x="4457395" y="482063"/>
                  <a:pt x="4457581" y="482125"/>
                </a:cubicBezTo>
                <a:cubicBezTo>
                  <a:pt x="4457581" y="482125"/>
                  <a:pt x="4457581" y="482125"/>
                  <a:pt x="4457644" y="482125"/>
                </a:cubicBezTo>
                <a:cubicBezTo>
                  <a:pt x="4457830" y="482125"/>
                  <a:pt x="4457955" y="482001"/>
                  <a:pt x="4458017" y="481814"/>
                </a:cubicBezTo>
                <a:cubicBezTo>
                  <a:pt x="4458639" y="478581"/>
                  <a:pt x="4459509" y="475286"/>
                  <a:pt x="4460379" y="472115"/>
                </a:cubicBezTo>
                <a:cubicBezTo>
                  <a:pt x="4461001" y="469752"/>
                  <a:pt x="4461685" y="467327"/>
                  <a:pt x="4462182" y="464902"/>
                </a:cubicBezTo>
                <a:cubicBezTo>
                  <a:pt x="4462182" y="464902"/>
                  <a:pt x="4462182" y="464902"/>
                  <a:pt x="4462182" y="464902"/>
                </a:cubicBezTo>
                <a:cubicBezTo>
                  <a:pt x="4462307" y="464653"/>
                  <a:pt x="4462369" y="464405"/>
                  <a:pt x="4462431" y="464156"/>
                </a:cubicBezTo>
                <a:cubicBezTo>
                  <a:pt x="4462494" y="463845"/>
                  <a:pt x="4462618" y="463534"/>
                  <a:pt x="4462742" y="463286"/>
                </a:cubicBezTo>
                <a:cubicBezTo>
                  <a:pt x="4462866" y="463099"/>
                  <a:pt x="4462742" y="462850"/>
                  <a:pt x="4462556" y="462726"/>
                </a:cubicBezTo>
                <a:cubicBezTo>
                  <a:pt x="4462369" y="462602"/>
                  <a:pt x="4462120" y="462726"/>
                  <a:pt x="4461996" y="462913"/>
                </a:cubicBezTo>
                <a:cubicBezTo>
                  <a:pt x="4461810" y="463223"/>
                  <a:pt x="4461685" y="463596"/>
                  <a:pt x="4461623" y="463970"/>
                </a:cubicBezTo>
                <a:cubicBezTo>
                  <a:pt x="4461623" y="464032"/>
                  <a:pt x="4461623" y="464156"/>
                  <a:pt x="4461561" y="464218"/>
                </a:cubicBezTo>
                <a:cubicBezTo>
                  <a:pt x="4461498" y="464218"/>
                  <a:pt x="4461374" y="464156"/>
                  <a:pt x="4461312" y="464094"/>
                </a:cubicBezTo>
                <a:cubicBezTo>
                  <a:pt x="4464296" y="455327"/>
                  <a:pt x="4464421" y="443140"/>
                  <a:pt x="4468525" y="436301"/>
                </a:cubicBezTo>
                <a:cubicBezTo>
                  <a:pt x="4468587" y="436176"/>
                  <a:pt x="4469395" y="436549"/>
                  <a:pt x="4469084" y="436860"/>
                </a:cubicBezTo>
                <a:lnTo>
                  <a:pt x="4469271" y="436860"/>
                </a:lnTo>
                <a:cubicBezTo>
                  <a:pt x="4468027" y="440715"/>
                  <a:pt x="4467095" y="444508"/>
                  <a:pt x="4466100" y="448487"/>
                </a:cubicBezTo>
                <a:lnTo>
                  <a:pt x="4465851" y="448612"/>
                </a:lnTo>
                <a:cubicBezTo>
                  <a:pt x="4465851" y="448612"/>
                  <a:pt x="4465602" y="448860"/>
                  <a:pt x="4465665" y="449047"/>
                </a:cubicBezTo>
                <a:cubicBezTo>
                  <a:pt x="4465665" y="449171"/>
                  <a:pt x="4465851" y="449233"/>
                  <a:pt x="4465975" y="449233"/>
                </a:cubicBezTo>
                <a:cubicBezTo>
                  <a:pt x="4465975" y="449233"/>
                  <a:pt x="4466100" y="449233"/>
                  <a:pt x="4466100" y="449233"/>
                </a:cubicBezTo>
                <a:lnTo>
                  <a:pt x="4466659" y="448985"/>
                </a:lnTo>
                <a:lnTo>
                  <a:pt x="4466659" y="448798"/>
                </a:lnTo>
                <a:cubicBezTo>
                  <a:pt x="4467654" y="444881"/>
                  <a:pt x="4468649" y="441088"/>
                  <a:pt x="4469830" y="437295"/>
                </a:cubicBezTo>
                <a:cubicBezTo>
                  <a:pt x="4470514" y="436860"/>
                  <a:pt x="4469955" y="435119"/>
                  <a:pt x="4470390" y="434373"/>
                </a:cubicBezTo>
                <a:cubicBezTo>
                  <a:pt x="4470390" y="434373"/>
                  <a:pt x="4470390" y="434373"/>
                  <a:pt x="4470390" y="434311"/>
                </a:cubicBezTo>
                <a:cubicBezTo>
                  <a:pt x="4470452" y="434187"/>
                  <a:pt x="4470576" y="434124"/>
                  <a:pt x="4470701" y="434062"/>
                </a:cubicBezTo>
                <a:lnTo>
                  <a:pt x="4470514" y="434062"/>
                </a:lnTo>
                <a:cubicBezTo>
                  <a:pt x="4470950" y="432321"/>
                  <a:pt x="4471509" y="430518"/>
                  <a:pt x="4472068" y="428839"/>
                </a:cubicBezTo>
                <a:cubicBezTo>
                  <a:pt x="4473001" y="425917"/>
                  <a:pt x="4473934" y="422932"/>
                  <a:pt x="4474307" y="419824"/>
                </a:cubicBezTo>
                <a:cubicBezTo>
                  <a:pt x="4474307" y="419824"/>
                  <a:pt x="4474307" y="419824"/>
                  <a:pt x="4474307" y="419824"/>
                </a:cubicBezTo>
                <a:cubicBezTo>
                  <a:pt x="4475675" y="416342"/>
                  <a:pt x="4476670" y="412673"/>
                  <a:pt x="4477664" y="409191"/>
                </a:cubicBezTo>
                <a:cubicBezTo>
                  <a:pt x="4478597" y="405771"/>
                  <a:pt x="4479655" y="402227"/>
                  <a:pt x="4480960" y="398870"/>
                </a:cubicBezTo>
                <a:cubicBezTo>
                  <a:pt x="4481644" y="400549"/>
                  <a:pt x="4480152" y="403409"/>
                  <a:pt x="4480711" y="406082"/>
                </a:cubicBezTo>
                <a:cubicBezTo>
                  <a:pt x="4479281" y="409751"/>
                  <a:pt x="4478286" y="413606"/>
                  <a:pt x="4477416" y="417336"/>
                </a:cubicBezTo>
                <a:cubicBezTo>
                  <a:pt x="4476297" y="422062"/>
                  <a:pt x="4475053" y="426850"/>
                  <a:pt x="4472939" y="431202"/>
                </a:cubicBezTo>
                <a:cubicBezTo>
                  <a:pt x="4472691" y="431637"/>
                  <a:pt x="4472939" y="432197"/>
                  <a:pt x="4473375" y="432446"/>
                </a:cubicBezTo>
                <a:cubicBezTo>
                  <a:pt x="4473499" y="432508"/>
                  <a:pt x="4473623" y="432570"/>
                  <a:pt x="4473809" y="432570"/>
                </a:cubicBezTo>
                <a:cubicBezTo>
                  <a:pt x="4474121" y="432570"/>
                  <a:pt x="4474493" y="432383"/>
                  <a:pt x="4474680" y="432010"/>
                </a:cubicBezTo>
                <a:cubicBezTo>
                  <a:pt x="4476918" y="427471"/>
                  <a:pt x="4478162" y="422559"/>
                  <a:pt x="4479281" y="417772"/>
                </a:cubicBezTo>
                <a:cubicBezTo>
                  <a:pt x="4480214" y="413917"/>
                  <a:pt x="4481209" y="410000"/>
                  <a:pt x="4482701" y="406269"/>
                </a:cubicBezTo>
                <a:cubicBezTo>
                  <a:pt x="4482701" y="406207"/>
                  <a:pt x="4482701" y="406145"/>
                  <a:pt x="4482701" y="406082"/>
                </a:cubicBezTo>
                <a:cubicBezTo>
                  <a:pt x="4483695" y="402911"/>
                  <a:pt x="4484815" y="399865"/>
                  <a:pt x="4485250" y="396196"/>
                </a:cubicBezTo>
                <a:lnTo>
                  <a:pt x="4485250" y="396196"/>
                </a:lnTo>
                <a:cubicBezTo>
                  <a:pt x="4485499" y="395139"/>
                  <a:pt x="4485872" y="394144"/>
                  <a:pt x="4486245" y="393087"/>
                </a:cubicBezTo>
                <a:cubicBezTo>
                  <a:pt x="4486494" y="392465"/>
                  <a:pt x="4486743" y="391782"/>
                  <a:pt x="4486929" y="391160"/>
                </a:cubicBezTo>
                <a:cubicBezTo>
                  <a:pt x="4486929" y="391160"/>
                  <a:pt x="4486929" y="391160"/>
                  <a:pt x="4486929" y="391160"/>
                </a:cubicBezTo>
                <a:lnTo>
                  <a:pt x="4486929" y="391160"/>
                </a:lnTo>
                <a:cubicBezTo>
                  <a:pt x="4487364" y="389916"/>
                  <a:pt x="4488111" y="388984"/>
                  <a:pt x="4488048" y="387243"/>
                </a:cubicBezTo>
                <a:cubicBezTo>
                  <a:pt x="4496753" y="380900"/>
                  <a:pt x="4504152" y="373315"/>
                  <a:pt x="4513728" y="367719"/>
                </a:cubicBezTo>
                <a:cubicBezTo>
                  <a:pt x="4555199" y="336133"/>
                  <a:pt x="4601833" y="305168"/>
                  <a:pt x="4652756" y="282287"/>
                </a:cubicBezTo>
                <a:cubicBezTo>
                  <a:pt x="4663016" y="277686"/>
                  <a:pt x="4673026" y="271903"/>
                  <a:pt x="4683472" y="267800"/>
                </a:cubicBezTo>
                <a:cubicBezTo>
                  <a:pt x="4688819" y="265686"/>
                  <a:pt x="4694229" y="264007"/>
                  <a:pt x="4699638" y="261644"/>
                </a:cubicBezTo>
                <a:cubicBezTo>
                  <a:pt x="4705110" y="259344"/>
                  <a:pt x="4710643" y="257976"/>
                  <a:pt x="4716364" y="256048"/>
                </a:cubicBezTo>
                <a:cubicBezTo>
                  <a:pt x="4727556" y="252255"/>
                  <a:pt x="4738001" y="246908"/>
                  <a:pt x="4749318" y="243737"/>
                </a:cubicBezTo>
                <a:cubicBezTo>
                  <a:pt x="4750935" y="243302"/>
                  <a:pt x="4752675" y="243613"/>
                  <a:pt x="4754354" y="243177"/>
                </a:cubicBezTo>
                <a:cubicBezTo>
                  <a:pt x="4759079" y="241996"/>
                  <a:pt x="4763867" y="240379"/>
                  <a:pt x="4768842" y="239260"/>
                </a:cubicBezTo>
                <a:cubicBezTo>
                  <a:pt x="4778977" y="237022"/>
                  <a:pt x="4791785" y="233664"/>
                  <a:pt x="4800116" y="233105"/>
                </a:cubicBezTo>
                <a:cubicBezTo>
                  <a:pt x="4814480" y="232234"/>
                  <a:pt x="4833382" y="230431"/>
                  <a:pt x="4847558" y="231426"/>
                </a:cubicBezTo>
                <a:cubicBezTo>
                  <a:pt x="4849610" y="232359"/>
                  <a:pt x="4851475" y="233478"/>
                  <a:pt x="4854833" y="233105"/>
                </a:cubicBezTo>
                <a:cubicBezTo>
                  <a:pt x="4860429" y="238141"/>
                  <a:pt x="4871620" y="237581"/>
                  <a:pt x="4876595" y="243177"/>
                </a:cubicBezTo>
                <a:cubicBezTo>
                  <a:pt x="4870626" y="260338"/>
                  <a:pt x="4862046" y="275448"/>
                  <a:pt x="4853154" y="288940"/>
                </a:cubicBezTo>
                <a:cubicBezTo>
                  <a:pt x="4851911" y="290868"/>
                  <a:pt x="4849796" y="292609"/>
                  <a:pt x="4848677" y="294536"/>
                </a:cubicBezTo>
                <a:cubicBezTo>
                  <a:pt x="4847869" y="295966"/>
                  <a:pt x="4847745" y="298080"/>
                  <a:pt x="4846998" y="299572"/>
                </a:cubicBezTo>
                <a:cubicBezTo>
                  <a:pt x="4844014" y="305293"/>
                  <a:pt x="4838169" y="309210"/>
                  <a:pt x="4837485" y="316298"/>
                </a:cubicBezTo>
                <a:cubicBezTo>
                  <a:pt x="4834004" y="321024"/>
                  <a:pt x="4830149" y="325376"/>
                  <a:pt x="4826853" y="330226"/>
                </a:cubicBezTo>
                <a:cubicBezTo>
                  <a:pt x="4825733" y="331594"/>
                  <a:pt x="4824615" y="329480"/>
                  <a:pt x="4823495" y="330785"/>
                </a:cubicBezTo>
                <a:cubicBezTo>
                  <a:pt x="4822687" y="331532"/>
                  <a:pt x="4822936" y="333273"/>
                  <a:pt x="4822936" y="334703"/>
                </a:cubicBezTo>
                <a:cubicBezTo>
                  <a:pt x="4818459" y="334889"/>
                  <a:pt x="4816967" y="338993"/>
                  <a:pt x="4815101" y="341418"/>
                </a:cubicBezTo>
                <a:cubicBezTo>
                  <a:pt x="4812241" y="345148"/>
                  <a:pt x="4808138" y="347946"/>
                  <a:pt x="4806148" y="352050"/>
                </a:cubicBezTo>
                <a:cubicBezTo>
                  <a:pt x="4806086" y="353107"/>
                  <a:pt x="4806708" y="353356"/>
                  <a:pt x="4807826" y="353169"/>
                </a:cubicBezTo>
                <a:cubicBezTo>
                  <a:pt x="4806086" y="356651"/>
                  <a:pt x="4803474" y="359263"/>
                  <a:pt x="4801111" y="362123"/>
                </a:cubicBezTo>
                <a:cubicBezTo>
                  <a:pt x="4795267" y="360817"/>
                  <a:pt x="4794521" y="367843"/>
                  <a:pt x="4790479" y="369957"/>
                </a:cubicBezTo>
                <a:lnTo>
                  <a:pt x="4790604" y="369957"/>
                </a:lnTo>
                <a:cubicBezTo>
                  <a:pt x="4789981" y="370455"/>
                  <a:pt x="4789609" y="371076"/>
                  <a:pt x="4789360" y="371698"/>
                </a:cubicBezTo>
                <a:lnTo>
                  <a:pt x="4789360" y="371698"/>
                </a:lnTo>
                <a:cubicBezTo>
                  <a:pt x="4760323" y="402103"/>
                  <a:pt x="4729670" y="431762"/>
                  <a:pt x="4698394" y="459244"/>
                </a:cubicBezTo>
                <a:cubicBezTo>
                  <a:pt x="4681731" y="473918"/>
                  <a:pt x="4664197" y="487846"/>
                  <a:pt x="4647036" y="501089"/>
                </a:cubicBezTo>
                <a:cubicBezTo>
                  <a:pt x="4643927" y="503514"/>
                  <a:pt x="4640632" y="506001"/>
                  <a:pt x="4637523" y="508364"/>
                </a:cubicBezTo>
                <a:cubicBezTo>
                  <a:pt x="4627388" y="516074"/>
                  <a:pt x="4618683" y="523846"/>
                  <a:pt x="4608486" y="530686"/>
                </a:cubicBezTo>
                <a:cubicBezTo>
                  <a:pt x="4601647" y="535349"/>
                  <a:pt x="4594807" y="539640"/>
                  <a:pt x="4587843" y="544116"/>
                </a:cubicBezTo>
                <a:cubicBezTo>
                  <a:pt x="4586475" y="546666"/>
                  <a:pt x="4582807" y="546976"/>
                  <a:pt x="4581128" y="549153"/>
                </a:cubicBezTo>
                <a:cubicBezTo>
                  <a:pt x="4579014" y="549774"/>
                  <a:pt x="4579511" y="547785"/>
                  <a:pt x="4577770" y="548033"/>
                </a:cubicBezTo>
                <a:cubicBezTo>
                  <a:pt x="4573853" y="550956"/>
                  <a:pt x="4569438" y="552635"/>
                  <a:pt x="4566019" y="556427"/>
                </a:cubicBezTo>
                <a:cubicBezTo>
                  <a:pt x="4565148" y="557360"/>
                  <a:pt x="4564775" y="559474"/>
                  <a:pt x="4563780" y="560345"/>
                </a:cubicBezTo>
                <a:cubicBezTo>
                  <a:pt x="4562723" y="561339"/>
                  <a:pt x="4560671" y="561526"/>
                  <a:pt x="4559303" y="562583"/>
                </a:cubicBezTo>
                <a:cubicBezTo>
                  <a:pt x="4557936" y="563640"/>
                  <a:pt x="4557252" y="565505"/>
                  <a:pt x="4555946" y="566500"/>
                </a:cubicBezTo>
                <a:cubicBezTo>
                  <a:pt x="4552899" y="568801"/>
                  <a:pt x="4548485" y="569609"/>
                  <a:pt x="4547552" y="573215"/>
                </a:cubicBezTo>
                <a:cubicBezTo>
                  <a:pt x="4543821" y="576573"/>
                  <a:pt x="4536857" y="576697"/>
                  <a:pt x="4536360" y="583288"/>
                </a:cubicBezTo>
                <a:cubicBezTo>
                  <a:pt x="4533998" y="583412"/>
                  <a:pt x="4533686" y="582418"/>
                  <a:pt x="4531883" y="583288"/>
                </a:cubicBezTo>
                <a:cubicBezTo>
                  <a:pt x="4522184" y="589817"/>
                  <a:pt x="4507634" y="591433"/>
                  <a:pt x="4500608" y="600573"/>
                </a:cubicBezTo>
                <a:cubicBezTo>
                  <a:pt x="4497126" y="601071"/>
                  <a:pt x="4495634" y="603496"/>
                  <a:pt x="4491654" y="603371"/>
                </a:cubicBezTo>
                <a:cubicBezTo>
                  <a:pt x="4491592" y="604988"/>
                  <a:pt x="4488608" y="603682"/>
                  <a:pt x="4488857" y="605610"/>
                </a:cubicBezTo>
                <a:cubicBezTo>
                  <a:pt x="4487116" y="606045"/>
                  <a:pt x="4486804" y="605050"/>
                  <a:pt x="4485499" y="605050"/>
                </a:cubicBezTo>
                <a:cubicBezTo>
                  <a:pt x="4479219" y="608159"/>
                  <a:pt x="4471260" y="609465"/>
                  <a:pt x="4466535" y="614004"/>
                </a:cubicBezTo>
                <a:lnTo>
                  <a:pt x="4463177" y="614004"/>
                </a:lnTo>
                <a:cubicBezTo>
                  <a:pt x="4458327" y="618854"/>
                  <a:pt x="4447758" y="619227"/>
                  <a:pt x="4439177" y="621278"/>
                </a:cubicBezTo>
                <a:moveTo>
                  <a:pt x="4452545" y="783375"/>
                </a:moveTo>
                <a:lnTo>
                  <a:pt x="4452545" y="781696"/>
                </a:lnTo>
                <a:cubicBezTo>
                  <a:pt x="4454161" y="780888"/>
                  <a:pt x="4454161" y="784246"/>
                  <a:pt x="4452545" y="783375"/>
                </a:cubicBezTo>
                <a:moveTo>
                  <a:pt x="4464794" y="787852"/>
                </a:moveTo>
                <a:cubicBezTo>
                  <a:pt x="4461250" y="788474"/>
                  <a:pt x="4460503" y="786173"/>
                  <a:pt x="4458639" y="785054"/>
                </a:cubicBezTo>
                <a:cubicBezTo>
                  <a:pt x="4463302" y="785178"/>
                  <a:pt x="4471633" y="789033"/>
                  <a:pt x="4474805" y="790650"/>
                </a:cubicBezTo>
                <a:cubicBezTo>
                  <a:pt x="4475613" y="790899"/>
                  <a:pt x="4479406" y="790712"/>
                  <a:pt x="4479281" y="793448"/>
                </a:cubicBezTo>
                <a:cubicBezTo>
                  <a:pt x="4472691" y="793323"/>
                  <a:pt x="4469271" y="790028"/>
                  <a:pt x="4464794" y="787852"/>
                </a:cubicBezTo>
                <a:moveTo>
                  <a:pt x="4485437" y="797925"/>
                </a:moveTo>
                <a:lnTo>
                  <a:pt x="4485437" y="797925"/>
                </a:lnTo>
                <a:cubicBezTo>
                  <a:pt x="4485437" y="797925"/>
                  <a:pt x="4485250" y="797925"/>
                  <a:pt x="4485250" y="797925"/>
                </a:cubicBezTo>
                <a:cubicBezTo>
                  <a:pt x="4485623" y="797552"/>
                  <a:pt x="4485997" y="796992"/>
                  <a:pt x="4486556" y="796246"/>
                </a:cubicBezTo>
                <a:cubicBezTo>
                  <a:pt x="4487924" y="796495"/>
                  <a:pt x="4486556" y="798422"/>
                  <a:pt x="4485437" y="797925"/>
                </a:cubicBezTo>
                <a:moveTo>
                  <a:pt x="4496069" y="758255"/>
                </a:moveTo>
                <a:cubicBezTo>
                  <a:pt x="4497810" y="758007"/>
                  <a:pt x="4498059" y="759685"/>
                  <a:pt x="4497188" y="760494"/>
                </a:cubicBezTo>
                <a:cubicBezTo>
                  <a:pt x="4496753" y="760432"/>
                  <a:pt x="4496442" y="760245"/>
                  <a:pt x="4496255" y="759934"/>
                </a:cubicBezTo>
                <a:lnTo>
                  <a:pt x="4496255" y="759934"/>
                </a:lnTo>
                <a:cubicBezTo>
                  <a:pt x="4496255" y="759934"/>
                  <a:pt x="4496069" y="759499"/>
                  <a:pt x="4496007" y="759188"/>
                </a:cubicBezTo>
                <a:cubicBezTo>
                  <a:pt x="4496007" y="758939"/>
                  <a:pt x="4496007" y="758628"/>
                  <a:pt x="4496069" y="758255"/>
                </a:cubicBezTo>
                <a:moveTo>
                  <a:pt x="4491033" y="741965"/>
                </a:moveTo>
                <a:cubicBezTo>
                  <a:pt x="4491654" y="741841"/>
                  <a:pt x="4494017" y="742400"/>
                  <a:pt x="4494017" y="742400"/>
                </a:cubicBezTo>
                <a:cubicBezTo>
                  <a:pt x="4493582" y="742773"/>
                  <a:pt x="4493209" y="744949"/>
                  <a:pt x="4492215" y="744203"/>
                </a:cubicBezTo>
                <a:cubicBezTo>
                  <a:pt x="4491157" y="743395"/>
                  <a:pt x="4490411" y="742089"/>
                  <a:pt x="4491033" y="741965"/>
                </a:cubicBezTo>
                <a:moveTo>
                  <a:pt x="4489913" y="797365"/>
                </a:moveTo>
                <a:cubicBezTo>
                  <a:pt x="4492090" y="797054"/>
                  <a:pt x="4497064" y="798298"/>
                  <a:pt x="4497748" y="801282"/>
                </a:cubicBezTo>
                <a:cubicBezTo>
                  <a:pt x="4494950" y="800225"/>
                  <a:pt x="4490908" y="800349"/>
                  <a:pt x="4489913" y="797365"/>
                </a:cubicBezTo>
                <a:moveTo>
                  <a:pt x="4547427" y="807935"/>
                </a:moveTo>
                <a:cubicBezTo>
                  <a:pt x="4547490" y="807624"/>
                  <a:pt x="4547614" y="807189"/>
                  <a:pt x="4547801" y="806816"/>
                </a:cubicBezTo>
                <a:cubicBezTo>
                  <a:pt x="4549044" y="806816"/>
                  <a:pt x="4549852" y="807189"/>
                  <a:pt x="4549666" y="808495"/>
                </a:cubicBezTo>
                <a:cubicBezTo>
                  <a:pt x="4548982" y="808495"/>
                  <a:pt x="4548360" y="807500"/>
                  <a:pt x="4547987" y="808495"/>
                </a:cubicBezTo>
                <a:cubicBezTo>
                  <a:pt x="4547676" y="808370"/>
                  <a:pt x="4547427" y="808308"/>
                  <a:pt x="4547366" y="808184"/>
                </a:cubicBezTo>
                <a:cubicBezTo>
                  <a:pt x="4547366" y="808122"/>
                  <a:pt x="4547366" y="808060"/>
                  <a:pt x="4547366" y="807935"/>
                </a:cubicBezTo>
                <a:moveTo>
                  <a:pt x="4509127" y="768701"/>
                </a:moveTo>
                <a:lnTo>
                  <a:pt x="4502909" y="766276"/>
                </a:lnTo>
                <a:lnTo>
                  <a:pt x="4503033" y="763043"/>
                </a:lnTo>
                <a:lnTo>
                  <a:pt x="4503344" y="762173"/>
                </a:lnTo>
                <a:cubicBezTo>
                  <a:pt x="4501727" y="762110"/>
                  <a:pt x="4501976" y="759561"/>
                  <a:pt x="4503903" y="759934"/>
                </a:cubicBezTo>
                <a:lnTo>
                  <a:pt x="4503903" y="761613"/>
                </a:lnTo>
                <a:lnTo>
                  <a:pt x="4504711" y="761924"/>
                </a:lnTo>
                <a:cubicBezTo>
                  <a:pt x="4504711" y="761924"/>
                  <a:pt x="4505209" y="762297"/>
                  <a:pt x="4505582" y="762421"/>
                </a:cubicBezTo>
                <a:cubicBezTo>
                  <a:pt x="4505893" y="762297"/>
                  <a:pt x="4506204" y="762110"/>
                  <a:pt x="4506702" y="762173"/>
                </a:cubicBezTo>
                <a:cubicBezTo>
                  <a:pt x="4506702" y="762608"/>
                  <a:pt x="4506951" y="762856"/>
                  <a:pt x="4507261" y="763043"/>
                </a:cubicBezTo>
                <a:cubicBezTo>
                  <a:pt x="4506639" y="762919"/>
                  <a:pt x="4506080" y="762670"/>
                  <a:pt x="4505582" y="762421"/>
                </a:cubicBezTo>
                <a:cubicBezTo>
                  <a:pt x="4505272" y="762670"/>
                  <a:pt x="4504960" y="762794"/>
                  <a:pt x="4504463" y="762732"/>
                </a:cubicBezTo>
                <a:lnTo>
                  <a:pt x="4504711" y="761924"/>
                </a:lnTo>
                <a:lnTo>
                  <a:pt x="4503033" y="763043"/>
                </a:lnTo>
                <a:lnTo>
                  <a:pt x="4503903" y="763292"/>
                </a:lnTo>
                <a:cubicBezTo>
                  <a:pt x="4505085" y="764535"/>
                  <a:pt x="4505520" y="763043"/>
                  <a:pt x="4507261" y="763292"/>
                </a:cubicBezTo>
                <a:cubicBezTo>
                  <a:pt x="4507136" y="763976"/>
                  <a:pt x="4507385" y="764287"/>
                  <a:pt x="4507820" y="764411"/>
                </a:cubicBezTo>
                <a:cubicBezTo>
                  <a:pt x="4508566" y="763665"/>
                  <a:pt x="4508256" y="763478"/>
                  <a:pt x="4507820" y="763292"/>
                </a:cubicBezTo>
                <a:cubicBezTo>
                  <a:pt x="4509437" y="763851"/>
                  <a:pt x="4511303" y="764349"/>
                  <a:pt x="4512298" y="764971"/>
                </a:cubicBezTo>
                <a:cubicBezTo>
                  <a:pt x="4514100" y="766152"/>
                  <a:pt x="4519821" y="768701"/>
                  <a:pt x="4519821" y="770380"/>
                </a:cubicBezTo>
                <a:cubicBezTo>
                  <a:pt x="4519821" y="772059"/>
                  <a:pt x="4516339" y="769696"/>
                  <a:pt x="4516339" y="769696"/>
                </a:cubicBezTo>
                <a:lnTo>
                  <a:pt x="4511738" y="766649"/>
                </a:lnTo>
                <a:lnTo>
                  <a:pt x="4509127" y="768701"/>
                </a:lnTo>
                <a:close/>
                <a:moveTo>
                  <a:pt x="4529582" y="805697"/>
                </a:moveTo>
                <a:cubicBezTo>
                  <a:pt x="4526039" y="802588"/>
                  <a:pt x="4516463" y="803147"/>
                  <a:pt x="4512298" y="798982"/>
                </a:cubicBezTo>
                <a:cubicBezTo>
                  <a:pt x="4512733" y="795500"/>
                  <a:pt x="4520008" y="799230"/>
                  <a:pt x="4522370" y="799541"/>
                </a:cubicBezTo>
                <a:cubicBezTo>
                  <a:pt x="4525604" y="799976"/>
                  <a:pt x="4527158" y="800474"/>
                  <a:pt x="4529645" y="801220"/>
                </a:cubicBezTo>
                <a:cubicBezTo>
                  <a:pt x="4529085" y="803583"/>
                  <a:pt x="4528028" y="803769"/>
                  <a:pt x="4529645" y="805697"/>
                </a:cubicBezTo>
                <a:moveTo>
                  <a:pt x="4540899" y="816329"/>
                </a:moveTo>
                <a:cubicBezTo>
                  <a:pt x="4540278" y="816205"/>
                  <a:pt x="4539780" y="815956"/>
                  <a:pt x="4539469" y="815707"/>
                </a:cubicBezTo>
                <a:cubicBezTo>
                  <a:pt x="4539469" y="815707"/>
                  <a:pt x="4539469" y="815707"/>
                  <a:pt x="4539469" y="815707"/>
                </a:cubicBezTo>
                <a:cubicBezTo>
                  <a:pt x="4539655" y="815334"/>
                  <a:pt x="4539904" y="815023"/>
                  <a:pt x="4540091" y="814650"/>
                </a:cubicBezTo>
                <a:lnTo>
                  <a:pt x="4540091" y="814650"/>
                </a:lnTo>
                <a:cubicBezTo>
                  <a:pt x="4541459" y="814153"/>
                  <a:pt x="4542640" y="816578"/>
                  <a:pt x="4540837" y="816391"/>
                </a:cubicBezTo>
                <a:moveTo>
                  <a:pt x="4555760" y="813531"/>
                </a:moveTo>
                <a:cubicBezTo>
                  <a:pt x="4548422" y="814402"/>
                  <a:pt x="4540029" y="810049"/>
                  <a:pt x="4533437" y="806816"/>
                </a:cubicBezTo>
                <a:cubicBezTo>
                  <a:pt x="4536485" y="805137"/>
                  <a:pt x="4539842" y="807562"/>
                  <a:pt x="4541832" y="807376"/>
                </a:cubicBezTo>
                <a:cubicBezTo>
                  <a:pt x="4542640" y="807313"/>
                  <a:pt x="4542329" y="806070"/>
                  <a:pt x="4542391" y="805137"/>
                </a:cubicBezTo>
                <a:cubicBezTo>
                  <a:pt x="4544070" y="805324"/>
                  <a:pt x="4544381" y="806878"/>
                  <a:pt x="4546868" y="806256"/>
                </a:cubicBezTo>
                <a:lnTo>
                  <a:pt x="4547117" y="806256"/>
                </a:lnTo>
                <a:cubicBezTo>
                  <a:pt x="4546806" y="806816"/>
                  <a:pt x="4546620" y="807376"/>
                  <a:pt x="4546558" y="807749"/>
                </a:cubicBezTo>
                <a:cubicBezTo>
                  <a:pt x="4546558" y="807873"/>
                  <a:pt x="4546558" y="807997"/>
                  <a:pt x="4546495" y="808060"/>
                </a:cubicBezTo>
                <a:lnTo>
                  <a:pt x="4546495" y="808184"/>
                </a:lnTo>
                <a:cubicBezTo>
                  <a:pt x="4546495" y="808184"/>
                  <a:pt x="4546495" y="808308"/>
                  <a:pt x="4546495" y="808308"/>
                </a:cubicBezTo>
                <a:cubicBezTo>
                  <a:pt x="4546681" y="808930"/>
                  <a:pt x="4547427" y="809241"/>
                  <a:pt x="4548174" y="809365"/>
                </a:cubicBezTo>
                <a:lnTo>
                  <a:pt x="4547987" y="809552"/>
                </a:lnTo>
                <a:cubicBezTo>
                  <a:pt x="4549106" y="810671"/>
                  <a:pt x="4550536" y="811479"/>
                  <a:pt x="4553023" y="811231"/>
                </a:cubicBezTo>
                <a:lnTo>
                  <a:pt x="4553148" y="811106"/>
                </a:lnTo>
                <a:cubicBezTo>
                  <a:pt x="4553707" y="811852"/>
                  <a:pt x="4554453" y="812163"/>
                  <a:pt x="4555138" y="812474"/>
                </a:cubicBezTo>
                <a:cubicBezTo>
                  <a:pt x="4555448" y="812598"/>
                  <a:pt x="4555635" y="812723"/>
                  <a:pt x="4555884" y="812847"/>
                </a:cubicBezTo>
                <a:lnTo>
                  <a:pt x="4555760" y="812847"/>
                </a:lnTo>
                <a:cubicBezTo>
                  <a:pt x="4555760" y="812847"/>
                  <a:pt x="4555946" y="812847"/>
                  <a:pt x="4555946" y="812847"/>
                </a:cubicBezTo>
                <a:cubicBezTo>
                  <a:pt x="4555946" y="812847"/>
                  <a:pt x="4555946" y="812847"/>
                  <a:pt x="4555946" y="812847"/>
                </a:cubicBezTo>
                <a:cubicBezTo>
                  <a:pt x="4555822" y="813034"/>
                  <a:pt x="4555760" y="813220"/>
                  <a:pt x="4555697" y="813407"/>
                </a:cubicBezTo>
                <a:moveTo>
                  <a:pt x="4556444" y="811293"/>
                </a:moveTo>
                <a:cubicBezTo>
                  <a:pt x="4556444" y="811293"/>
                  <a:pt x="4556008" y="811106"/>
                  <a:pt x="4555822" y="810982"/>
                </a:cubicBezTo>
                <a:cubicBezTo>
                  <a:pt x="4555386" y="810795"/>
                  <a:pt x="4555014" y="810609"/>
                  <a:pt x="4554765" y="810360"/>
                </a:cubicBezTo>
                <a:cubicBezTo>
                  <a:pt x="4554765" y="808495"/>
                  <a:pt x="4558371" y="810671"/>
                  <a:pt x="4556506" y="811293"/>
                </a:cubicBezTo>
                <a:moveTo>
                  <a:pt x="4564713" y="787292"/>
                </a:moveTo>
                <a:cubicBezTo>
                  <a:pt x="4565273" y="786795"/>
                  <a:pt x="4564900" y="785240"/>
                  <a:pt x="4566392" y="785613"/>
                </a:cubicBezTo>
                <a:lnTo>
                  <a:pt x="4566392" y="785427"/>
                </a:lnTo>
                <a:cubicBezTo>
                  <a:pt x="4566827" y="785862"/>
                  <a:pt x="4567262" y="786173"/>
                  <a:pt x="4567635" y="786360"/>
                </a:cubicBezTo>
                <a:cubicBezTo>
                  <a:pt x="4568692" y="787603"/>
                  <a:pt x="4565583" y="788474"/>
                  <a:pt x="4564713" y="787292"/>
                </a:cubicBezTo>
                <a:moveTo>
                  <a:pt x="4568071" y="785613"/>
                </a:moveTo>
                <a:lnTo>
                  <a:pt x="4568071" y="785800"/>
                </a:lnTo>
                <a:cubicBezTo>
                  <a:pt x="4568071" y="785800"/>
                  <a:pt x="4567511" y="785489"/>
                  <a:pt x="4566889" y="784992"/>
                </a:cubicBezTo>
                <a:lnTo>
                  <a:pt x="4566889" y="784992"/>
                </a:lnTo>
                <a:cubicBezTo>
                  <a:pt x="4566889" y="784992"/>
                  <a:pt x="4566889" y="783872"/>
                  <a:pt x="4566889" y="783872"/>
                </a:cubicBezTo>
                <a:cubicBezTo>
                  <a:pt x="4567884" y="783872"/>
                  <a:pt x="4568630" y="783997"/>
                  <a:pt x="4569128" y="784432"/>
                </a:cubicBezTo>
                <a:cubicBezTo>
                  <a:pt x="4569003" y="785054"/>
                  <a:pt x="4568506" y="785303"/>
                  <a:pt x="4568008" y="785551"/>
                </a:cubicBezTo>
                <a:moveTo>
                  <a:pt x="4573107" y="790090"/>
                </a:moveTo>
                <a:cubicBezTo>
                  <a:pt x="4571366" y="789966"/>
                  <a:pt x="4569998" y="787790"/>
                  <a:pt x="4571428" y="786173"/>
                </a:cubicBezTo>
                <a:lnTo>
                  <a:pt x="4573107" y="786173"/>
                </a:lnTo>
                <a:cubicBezTo>
                  <a:pt x="4574226" y="787230"/>
                  <a:pt x="4573356" y="788847"/>
                  <a:pt x="4573107" y="790090"/>
                </a:cubicBezTo>
                <a:moveTo>
                  <a:pt x="4570620" y="777903"/>
                </a:moveTo>
                <a:cubicBezTo>
                  <a:pt x="4568879" y="775479"/>
                  <a:pt x="4568568" y="775168"/>
                  <a:pt x="4566827" y="774795"/>
                </a:cubicBezTo>
                <a:cubicBezTo>
                  <a:pt x="4565086" y="774484"/>
                  <a:pt x="4563407" y="775479"/>
                  <a:pt x="4561294" y="774795"/>
                </a:cubicBezTo>
                <a:cubicBezTo>
                  <a:pt x="4559241" y="774111"/>
                  <a:pt x="4556506" y="773427"/>
                  <a:pt x="4555822" y="772059"/>
                </a:cubicBezTo>
                <a:cubicBezTo>
                  <a:pt x="4555138" y="770691"/>
                  <a:pt x="4554765" y="768266"/>
                  <a:pt x="4553397" y="768266"/>
                </a:cubicBezTo>
                <a:cubicBezTo>
                  <a:pt x="4552029" y="768266"/>
                  <a:pt x="4547552" y="767893"/>
                  <a:pt x="4547552" y="767893"/>
                </a:cubicBezTo>
                <a:cubicBezTo>
                  <a:pt x="4547552" y="767893"/>
                  <a:pt x="4554081" y="765157"/>
                  <a:pt x="4556816" y="767582"/>
                </a:cubicBezTo>
                <a:cubicBezTo>
                  <a:pt x="4559615" y="770007"/>
                  <a:pt x="4563407" y="770318"/>
                  <a:pt x="4565770" y="771002"/>
                </a:cubicBezTo>
                <a:cubicBezTo>
                  <a:pt x="4568195" y="771686"/>
                  <a:pt x="4572672" y="774111"/>
                  <a:pt x="4574039" y="774795"/>
                </a:cubicBezTo>
                <a:cubicBezTo>
                  <a:pt x="4575469" y="775479"/>
                  <a:pt x="4577832" y="778960"/>
                  <a:pt x="4577832" y="778960"/>
                </a:cubicBezTo>
                <a:cubicBezTo>
                  <a:pt x="4576154" y="778960"/>
                  <a:pt x="4572361" y="780328"/>
                  <a:pt x="4570620" y="777903"/>
                </a:cubicBezTo>
                <a:moveTo>
                  <a:pt x="4577024" y="790650"/>
                </a:moveTo>
                <a:cubicBezTo>
                  <a:pt x="4578330" y="789344"/>
                  <a:pt x="4578516" y="791520"/>
                  <a:pt x="4579822" y="791769"/>
                </a:cubicBezTo>
                <a:cubicBezTo>
                  <a:pt x="4579387" y="793075"/>
                  <a:pt x="4576340" y="792329"/>
                  <a:pt x="4577024" y="790650"/>
                </a:cubicBezTo>
                <a:moveTo>
                  <a:pt x="4590454" y="793013"/>
                </a:moveTo>
                <a:cubicBezTo>
                  <a:pt x="4590268" y="793448"/>
                  <a:pt x="4590144" y="793759"/>
                  <a:pt x="4589895" y="794132"/>
                </a:cubicBezTo>
                <a:lnTo>
                  <a:pt x="4589895" y="794007"/>
                </a:lnTo>
                <a:cubicBezTo>
                  <a:pt x="4589024" y="794878"/>
                  <a:pt x="4586227" y="794878"/>
                  <a:pt x="4585418" y="794007"/>
                </a:cubicBezTo>
                <a:cubicBezTo>
                  <a:pt x="4585232" y="792764"/>
                  <a:pt x="4585481" y="791893"/>
                  <a:pt x="4585978" y="791209"/>
                </a:cubicBezTo>
                <a:cubicBezTo>
                  <a:pt x="4587470" y="791769"/>
                  <a:pt x="4589149" y="792142"/>
                  <a:pt x="4590454" y="792888"/>
                </a:cubicBezTo>
                <a:lnTo>
                  <a:pt x="4590517" y="792888"/>
                </a:lnTo>
                <a:cubicBezTo>
                  <a:pt x="4590517" y="792888"/>
                  <a:pt x="4590517" y="792950"/>
                  <a:pt x="4590517" y="793013"/>
                </a:cubicBezTo>
                <a:moveTo>
                  <a:pt x="4591014" y="794629"/>
                </a:moveTo>
                <a:cubicBezTo>
                  <a:pt x="4591263" y="794194"/>
                  <a:pt x="4591449" y="793821"/>
                  <a:pt x="4591574" y="793448"/>
                </a:cubicBezTo>
                <a:cubicBezTo>
                  <a:pt x="4592879" y="793510"/>
                  <a:pt x="4593253" y="792639"/>
                  <a:pt x="4593750" y="791769"/>
                </a:cubicBezTo>
                <a:cubicBezTo>
                  <a:pt x="4595367" y="792080"/>
                  <a:pt x="4595367" y="793945"/>
                  <a:pt x="4595988" y="795127"/>
                </a:cubicBezTo>
                <a:cubicBezTo>
                  <a:pt x="4594372" y="796059"/>
                  <a:pt x="4591698" y="797054"/>
                  <a:pt x="4591014" y="794629"/>
                </a:cubicBezTo>
                <a:moveTo>
                  <a:pt x="4786873" y="829200"/>
                </a:moveTo>
                <a:lnTo>
                  <a:pt x="4786873" y="829200"/>
                </a:lnTo>
                <a:cubicBezTo>
                  <a:pt x="4786997" y="828765"/>
                  <a:pt x="4787308" y="828516"/>
                  <a:pt x="4787992" y="828640"/>
                </a:cubicBezTo>
                <a:lnTo>
                  <a:pt x="4787992" y="829759"/>
                </a:lnTo>
                <a:lnTo>
                  <a:pt x="4787868" y="829759"/>
                </a:lnTo>
                <a:cubicBezTo>
                  <a:pt x="4787868" y="829759"/>
                  <a:pt x="4787868" y="829759"/>
                  <a:pt x="4787868" y="829759"/>
                </a:cubicBezTo>
                <a:lnTo>
                  <a:pt x="4787495" y="829759"/>
                </a:lnTo>
                <a:cubicBezTo>
                  <a:pt x="4787495" y="829759"/>
                  <a:pt x="4787122" y="829635"/>
                  <a:pt x="4786873" y="829635"/>
                </a:cubicBezTo>
                <a:cubicBezTo>
                  <a:pt x="4786873" y="829511"/>
                  <a:pt x="4786873" y="829386"/>
                  <a:pt x="4786935" y="829262"/>
                </a:cubicBezTo>
                <a:moveTo>
                  <a:pt x="4786126" y="831936"/>
                </a:moveTo>
                <a:lnTo>
                  <a:pt x="4786251" y="831625"/>
                </a:lnTo>
                <a:cubicBezTo>
                  <a:pt x="4786251" y="831625"/>
                  <a:pt x="4786438" y="831065"/>
                  <a:pt x="4786562" y="830754"/>
                </a:cubicBezTo>
                <a:cubicBezTo>
                  <a:pt x="4786810" y="830754"/>
                  <a:pt x="4787059" y="830816"/>
                  <a:pt x="4787308" y="830879"/>
                </a:cubicBezTo>
                <a:lnTo>
                  <a:pt x="4787433" y="830879"/>
                </a:lnTo>
                <a:lnTo>
                  <a:pt x="4787433" y="831998"/>
                </a:lnTo>
                <a:lnTo>
                  <a:pt x="4786126" y="831998"/>
                </a:lnTo>
                <a:cubicBezTo>
                  <a:pt x="4786126" y="831998"/>
                  <a:pt x="4786126" y="831936"/>
                  <a:pt x="4786126" y="831936"/>
                </a:cubicBezTo>
                <a:moveTo>
                  <a:pt x="4740054" y="820806"/>
                </a:moveTo>
                <a:cubicBezTo>
                  <a:pt x="4744281" y="819811"/>
                  <a:pt x="4746022" y="820992"/>
                  <a:pt x="4748945" y="822485"/>
                </a:cubicBezTo>
                <a:cubicBezTo>
                  <a:pt x="4757836" y="819811"/>
                  <a:pt x="4766852" y="825967"/>
                  <a:pt x="4776303" y="826402"/>
                </a:cubicBezTo>
                <a:cubicBezTo>
                  <a:pt x="4776862" y="827148"/>
                  <a:pt x="4777795" y="827521"/>
                  <a:pt x="4777982" y="828640"/>
                </a:cubicBezTo>
                <a:cubicBezTo>
                  <a:pt x="4780469" y="826961"/>
                  <a:pt x="4784448" y="829262"/>
                  <a:pt x="4785816" y="828640"/>
                </a:cubicBezTo>
                <a:lnTo>
                  <a:pt x="4785816" y="828640"/>
                </a:lnTo>
                <a:cubicBezTo>
                  <a:pt x="4785816" y="828640"/>
                  <a:pt x="4785754" y="828765"/>
                  <a:pt x="4785692" y="828827"/>
                </a:cubicBezTo>
                <a:cubicBezTo>
                  <a:pt x="4785692" y="828951"/>
                  <a:pt x="4785629" y="829076"/>
                  <a:pt x="4785567" y="829262"/>
                </a:cubicBezTo>
                <a:cubicBezTo>
                  <a:pt x="4785318" y="829262"/>
                  <a:pt x="4785070" y="829386"/>
                  <a:pt x="4785132" y="829759"/>
                </a:cubicBezTo>
                <a:lnTo>
                  <a:pt x="4785318" y="829759"/>
                </a:lnTo>
                <a:cubicBezTo>
                  <a:pt x="4785194" y="830195"/>
                  <a:pt x="4785008" y="830630"/>
                  <a:pt x="4784883" y="831003"/>
                </a:cubicBezTo>
                <a:cubicBezTo>
                  <a:pt x="4782583" y="832806"/>
                  <a:pt x="4780717" y="829697"/>
                  <a:pt x="4778417" y="829200"/>
                </a:cubicBezTo>
                <a:cubicBezTo>
                  <a:pt x="4777111" y="828889"/>
                  <a:pt x="4774748" y="829449"/>
                  <a:pt x="4772820" y="829200"/>
                </a:cubicBezTo>
                <a:cubicBezTo>
                  <a:pt x="4769774" y="828765"/>
                  <a:pt x="4766479" y="827272"/>
                  <a:pt x="4763867" y="826961"/>
                </a:cubicBezTo>
                <a:cubicBezTo>
                  <a:pt x="4763183" y="826837"/>
                  <a:pt x="4763121" y="827708"/>
                  <a:pt x="4762188" y="827521"/>
                </a:cubicBezTo>
                <a:cubicBezTo>
                  <a:pt x="4758209" y="826651"/>
                  <a:pt x="4754914" y="824972"/>
                  <a:pt x="4752178" y="823604"/>
                </a:cubicBezTo>
                <a:cubicBezTo>
                  <a:pt x="4747888" y="825158"/>
                  <a:pt x="4743971" y="822360"/>
                  <a:pt x="4739867" y="821925"/>
                </a:cubicBezTo>
                <a:lnTo>
                  <a:pt x="4739680" y="821925"/>
                </a:lnTo>
                <a:cubicBezTo>
                  <a:pt x="4739805" y="821490"/>
                  <a:pt x="4739867" y="821179"/>
                  <a:pt x="4739929" y="820806"/>
                </a:cubicBezTo>
                <a:moveTo>
                  <a:pt x="4688633" y="806319"/>
                </a:moveTo>
                <a:cubicBezTo>
                  <a:pt x="4689689" y="806443"/>
                  <a:pt x="4691182" y="807811"/>
                  <a:pt x="4692550" y="807997"/>
                </a:cubicBezTo>
                <a:cubicBezTo>
                  <a:pt x="4696343" y="808433"/>
                  <a:pt x="4700073" y="807997"/>
                  <a:pt x="4703741" y="809117"/>
                </a:cubicBezTo>
                <a:cubicBezTo>
                  <a:pt x="4704736" y="809427"/>
                  <a:pt x="4704985" y="810547"/>
                  <a:pt x="4705980" y="810795"/>
                </a:cubicBezTo>
                <a:cubicBezTo>
                  <a:pt x="4708903" y="811541"/>
                  <a:pt x="4710767" y="811541"/>
                  <a:pt x="4712695" y="811914"/>
                </a:cubicBezTo>
                <a:cubicBezTo>
                  <a:pt x="4714125" y="812225"/>
                  <a:pt x="4716053" y="811666"/>
                  <a:pt x="4717172" y="811914"/>
                </a:cubicBezTo>
                <a:cubicBezTo>
                  <a:pt x="4718043" y="812101"/>
                  <a:pt x="4718602" y="813345"/>
                  <a:pt x="4719410" y="813593"/>
                </a:cubicBezTo>
                <a:cubicBezTo>
                  <a:pt x="4725006" y="815459"/>
                  <a:pt x="4730913" y="814339"/>
                  <a:pt x="4733338" y="818070"/>
                </a:cubicBezTo>
                <a:cubicBezTo>
                  <a:pt x="4736571" y="817448"/>
                  <a:pt x="4737629" y="819003"/>
                  <a:pt x="4738934" y="820308"/>
                </a:cubicBezTo>
                <a:lnTo>
                  <a:pt x="4738934" y="820308"/>
                </a:lnTo>
                <a:cubicBezTo>
                  <a:pt x="4738934" y="820308"/>
                  <a:pt x="4738872" y="820433"/>
                  <a:pt x="4738810" y="820495"/>
                </a:cubicBezTo>
                <a:cubicBezTo>
                  <a:pt x="4738810" y="820806"/>
                  <a:pt x="4738685" y="821055"/>
                  <a:pt x="4738623" y="821303"/>
                </a:cubicBezTo>
                <a:cubicBezTo>
                  <a:pt x="4738188" y="821117"/>
                  <a:pt x="4737442" y="820930"/>
                  <a:pt x="4736136" y="820930"/>
                </a:cubicBezTo>
                <a:cubicBezTo>
                  <a:pt x="4729110" y="820557"/>
                  <a:pt x="4723141" y="816889"/>
                  <a:pt x="4714934" y="816454"/>
                </a:cubicBezTo>
                <a:cubicBezTo>
                  <a:pt x="4714934" y="816143"/>
                  <a:pt x="4714871" y="815770"/>
                  <a:pt x="4714374" y="815894"/>
                </a:cubicBezTo>
                <a:cubicBezTo>
                  <a:pt x="4713006" y="814837"/>
                  <a:pt x="4711141" y="814277"/>
                  <a:pt x="4710457" y="812536"/>
                </a:cubicBezTo>
                <a:cubicBezTo>
                  <a:pt x="4708529" y="813034"/>
                  <a:pt x="4708157" y="815086"/>
                  <a:pt x="4705980" y="815334"/>
                </a:cubicBezTo>
                <a:cubicBezTo>
                  <a:pt x="4699203" y="810547"/>
                  <a:pt x="4686643" y="811604"/>
                  <a:pt x="4680861" y="805821"/>
                </a:cubicBezTo>
                <a:cubicBezTo>
                  <a:pt x="4683348" y="806567"/>
                  <a:pt x="4686083" y="806008"/>
                  <a:pt x="4688695" y="806381"/>
                </a:cubicBezTo>
                <a:moveTo>
                  <a:pt x="4675824" y="816329"/>
                </a:moveTo>
                <a:cubicBezTo>
                  <a:pt x="4677627" y="815645"/>
                  <a:pt x="4676259" y="818132"/>
                  <a:pt x="4678062" y="817448"/>
                </a:cubicBezTo>
                <a:cubicBezTo>
                  <a:pt x="4677440" y="818692"/>
                  <a:pt x="4675762" y="820619"/>
                  <a:pt x="4674145" y="819127"/>
                </a:cubicBezTo>
                <a:cubicBezTo>
                  <a:pt x="4673897" y="817386"/>
                  <a:pt x="4675638" y="817635"/>
                  <a:pt x="4675824" y="816329"/>
                </a:cubicBezTo>
                <a:moveTo>
                  <a:pt x="4671534" y="803707"/>
                </a:moveTo>
                <a:cubicBezTo>
                  <a:pt x="4671969" y="804080"/>
                  <a:pt x="4672902" y="804578"/>
                  <a:pt x="4674705" y="805137"/>
                </a:cubicBezTo>
                <a:cubicBezTo>
                  <a:pt x="4673399" y="805199"/>
                  <a:pt x="4672156" y="805137"/>
                  <a:pt x="4671472" y="804142"/>
                </a:cubicBezTo>
                <a:cubicBezTo>
                  <a:pt x="4671472" y="804018"/>
                  <a:pt x="4671534" y="803831"/>
                  <a:pt x="4671596" y="803707"/>
                </a:cubicBezTo>
                <a:moveTo>
                  <a:pt x="4660155" y="800163"/>
                </a:moveTo>
                <a:cubicBezTo>
                  <a:pt x="4659907" y="801966"/>
                  <a:pt x="4655492" y="801096"/>
                  <a:pt x="4655678" y="799044"/>
                </a:cubicBezTo>
                <a:cubicBezTo>
                  <a:pt x="4657792" y="798795"/>
                  <a:pt x="4659223" y="799230"/>
                  <a:pt x="4660155" y="800163"/>
                </a:cubicBezTo>
                <a:moveTo>
                  <a:pt x="4653129" y="798919"/>
                </a:moveTo>
                <a:cubicBezTo>
                  <a:pt x="4653440" y="799230"/>
                  <a:pt x="4653876" y="799666"/>
                  <a:pt x="4654560" y="800163"/>
                </a:cubicBezTo>
                <a:cubicBezTo>
                  <a:pt x="4653876" y="800163"/>
                  <a:pt x="4653751" y="799541"/>
                  <a:pt x="4653067" y="799168"/>
                </a:cubicBezTo>
                <a:cubicBezTo>
                  <a:pt x="4653067" y="799106"/>
                  <a:pt x="4653067" y="799044"/>
                  <a:pt x="4653129" y="798919"/>
                </a:cubicBezTo>
                <a:moveTo>
                  <a:pt x="4651823" y="797925"/>
                </a:moveTo>
                <a:lnTo>
                  <a:pt x="4652010" y="797925"/>
                </a:lnTo>
                <a:cubicBezTo>
                  <a:pt x="4651886" y="798360"/>
                  <a:pt x="4651823" y="798671"/>
                  <a:pt x="4651761" y="799044"/>
                </a:cubicBezTo>
                <a:cubicBezTo>
                  <a:pt x="4650331" y="799168"/>
                  <a:pt x="4649398" y="798795"/>
                  <a:pt x="4649585" y="797365"/>
                </a:cubicBezTo>
                <a:cubicBezTo>
                  <a:pt x="4650393" y="797489"/>
                  <a:pt x="4651637" y="797178"/>
                  <a:pt x="4651823" y="797925"/>
                </a:cubicBezTo>
                <a:moveTo>
                  <a:pt x="4619989" y="788971"/>
                </a:moveTo>
                <a:cubicBezTo>
                  <a:pt x="4620610" y="789220"/>
                  <a:pt x="4621605" y="788722"/>
                  <a:pt x="4622227" y="788971"/>
                </a:cubicBezTo>
                <a:cubicBezTo>
                  <a:pt x="4624093" y="789717"/>
                  <a:pt x="4625523" y="790836"/>
                  <a:pt x="4628382" y="791209"/>
                </a:cubicBezTo>
                <a:cubicBezTo>
                  <a:pt x="4629999" y="790961"/>
                  <a:pt x="4629191" y="788287"/>
                  <a:pt x="4631740" y="788971"/>
                </a:cubicBezTo>
                <a:cubicBezTo>
                  <a:pt x="4631802" y="790339"/>
                  <a:pt x="4631802" y="791645"/>
                  <a:pt x="4631181" y="792329"/>
                </a:cubicBezTo>
                <a:cubicBezTo>
                  <a:pt x="4635223" y="793323"/>
                  <a:pt x="4639450" y="794132"/>
                  <a:pt x="4643430" y="795127"/>
                </a:cubicBezTo>
                <a:cubicBezTo>
                  <a:pt x="4644300" y="797116"/>
                  <a:pt x="4641564" y="795438"/>
                  <a:pt x="4641751" y="796805"/>
                </a:cubicBezTo>
                <a:cubicBezTo>
                  <a:pt x="4631554" y="795935"/>
                  <a:pt x="4622289" y="791023"/>
                  <a:pt x="4612714" y="787852"/>
                </a:cubicBezTo>
                <a:cubicBezTo>
                  <a:pt x="4613833" y="784246"/>
                  <a:pt x="4617191" y="787852"/>
                  <a:pt x="4619989" y="788971"/>
                </a:cubicBezTo>
                <a:moveTo>
                  <a:pt x="4604382" y="785054"/>
                </a:moveTo>
                <a:lnTo>
                  <a:pt x="4604382" y="784930"/>
                </a:lnTo>
                <a:cubicBezTo>
                  <a:pt x="4604941" y="785365"/>
                  <a:pt x="4605812" y="785924"/>
                  <a:pt x="4607180" y="786733"/>
                </a:cubicBezTo>
                <a:cubicBezTo>
                  <a:pt x="4605564" y="786857"/>
                  <a:pt x="4604134" y="786857"/>
                  <a:pt x="4604382" y="785054"/>
                </a:cubicBezTo>
                <a:moveTo>
                  <a:pt x="4602703" y="783375"/>
                </a:moveTo>
                <a:cubicBezTo>
                  <a:pt x="4602703" y="783810"/>
                  <a:pt x="4602703" y="784121"/>
                  <a:pt x="4602703" y="784370"/>
                </a:cubicBezTo>
                <a:lnTo>
                  <a:pt x="4602517" y="784867"/>
                </a:lnTo>
                <a:cubicBezTo>
                  <a:pt x="4601833" y="784432"/>
                  <a:pt x="4600589" y="783810"/>
                  <a:pt x="4598164" y="782878"/>
                </a:cubicBezTo>
                <a:cubicBezTo>
                  <a:pt x="4600340" y="783624"/>
                  <a:pt x="4601086" y="782629"/>
                  <a:pt x="4602641" y="783437"/>
                </a:cubicBezTo>
                <a:moveTo>
                  <a:pt x="4610475" y="801780"/>
                </a:moveTo>
                <a:cubicBezTo>
                  <a:pt x="4607802" y="801780"/>
                  <a:pt x="4604134" y="797365"/>
                  <a:pt x="4602703" y="801220"/>
                </a:cubicBezTo>
                <a:cubicBezTo>
                  <a:pt x="4600589" y="800412"/>
                  <a:pt x="4600154" y="797862"/>
                  <a:pt x="4597108" y="797862"/>
                </a:cubicBezTo>
                <a:cubicBezTo>
                  <a:pt x="4599346" y="790650"/>
                  <a:pt x="4605626" y="796495"/>
                  <a:pt x="4610538" y="797303"/>
                </a:cubicBezTo>
                <a:lnTo>
                  <a:pt x="4610538" y="800660"/>
                </a:lnTo>
                <a:lnTo>
                  <a:pt x="4610724" y="800660"/>
                </a:lnTo>
                <a:cubicBezTo>
                  <a:pt x="4610600" y="800971"/>
                  <a:pt x="4610538" y="801344"/>
                  <a:pt x="4610475" y="801780"/>
                </a:cubicBezTo>
                <a:moveTo>
                  <a:pt x="4611159" y="801842"/>
                </a:moveTo>
                <a:cubicBezTo>
                  <a:pt x="4611159" y="801842"/>
                  <a:pt x="4611221" y="801344"/>
                  <a:pt x="4611284" y="801158"/>
                </a:cubicBezTo>
                <a:cubicBezTo>
                  <a:pt x="4612154" y="800847"/>
                  <a:pt x="4612590" y="800101"/>
                  <a:pt x="4613833" y="800101"/>
                </a:cubicBezTo>
                <a:cubicBezTo>
                  <a:pt x="4613709" y="801158"/>
                  <a:pt x="4614455" y="801344"/>
                  <a:pt x="4614393" y="802339"/>
                </a:cubicBezTo>
                <a:cubicBezTo>
                  <a:pt x="4612776" y="803023"/>
                  <a:pt x="4612465" y="802526"/>
                  <a:pt x="4611098" y="801842"/>
                </a:cubicBezTo>
                <a:moveTo>
                  <a:pt x="4639512" y="815210"/>
                </a:moveTo>
                <a:cubicBezTo>
                  <a:pt x="4639263" y="813469"/>
                  <a:pt x="4640942" y="813220"/>
                  <a:pt x="4641751" y="814091"/>
                </a:cubicBezTo>
                <a:cubicBezTo>
                  <a:pt x="4641626" y="815086"/>
                  <a:pt x="4640818" y="815396"/>
                  <a:pt x="4639512" y="815210"/>
                </a:cubicBezTo>
                <a:moveTo>
                  <a:pt x="4646787" y="817448"/>
                </a:moveTo>
                <a:cubicBezTo>
                  <a:pt x="4645357" y="817635"/>
                  <a:pt x="4644362" y="817262"/>
                  <a:pt x="4644549" y="815770"/>
                </a:cubicBezTo>
                <a:cubicBezTo>
                  <a:pt x="4645295" y="817137"/>
                  <a:pt x="4646227" y="814775"/>
                  <a:pt x="4646787" y="816329"/>
                </a:cubicBezTo>
                <a:lnTo>
                  <a:pt x="4646787" y="817448"/>
                </a:lnTo>
                <a:close/>
                <a:moveTo>
                  <a:pt x="4648466" y="813531"/>
                </a:moveTo>
                <a:cubicBezTo>
                  <a:pt x="4647782" y="812536"/>
                  <a:pt x="4646973" y="811666"/>
                  <a:pt x="4646227" y="810733"/>
                </a:cubicBezTo>
                <a:cubicBezTo>
                  <a:pt x="4634787" y="811355"/>
                  <a:pt x="4628258" y="804267"/>
                  <a:pt x="4618870" y="804578"/>
                </a:cubicBezTo>
                <a:cubicBezTo>
                  <a:pt x="4619554" y="801655"/>
                  <a:pt x="4617937" y="801033"/>
                  <a:pt x="4617750" y="798982"/>
                </a:cubicBezTo>
                <a:cubicBezTo>
                  <a:pt x="4621294" y="799106"/>
                  <a:pt x="4625149" y="801469"/>
                  <a:pt x="4627823" y="800660"/>
                </a:cubicBezTo>
                <a:cubicBezTo>
                  <a:pt x="4632735" y="804391"/>
                  <a:pt x="4642559" y="803894"/>
                  <a:pt x="4647906" y="808495"/>
                </a:cubicBezTo>
                <a:cubicBezTo>
                  <a:pt x="4655554" y="809303"/>
                  <a:pt x="4658850" y="810547"/>
                  <a:pt x="4665192" y="811852"/>
                </a:cubicBezTo>
                <a:cubicBezTo>
                  <a:pt x="4665503" y="812661"/>
                  <a:pt x="4664508" y="814712"/>
                  <a:pt x="4665751" y="814650"/>
                </a:cubicBezTo>
                <a:cubicBezTo>
                  <a:pt x="4659596" y="818008"/>
                  <a:pt x="4654186" y="812039"/>
                  <a:pt x="4648466" y="813531"/>
                </a:cubicBezTo>
                <a:moveTo>
                  <a:pt x="4670228" y="804080"/>
                </a:moveTo>
                <a:lnTo>
                  <a:pt x="4670228" y="804080"/>
                </a:lnTo>
                <a:cubicBezTo>
                  <a:pt x="4668052" y="804080"/>
                  <a:pt x="4666746" y="803085"/>
                  <a:pt x="4665192" y="802401"/>
                </a:cubicBezTo>
                <a:cubicBezTo>
                  <a:pt x="4666000" y="801469"/>
                  <a:pt x="4670850" y="801158"/>
                  <a:pt x="4670228" y="803521"/>
                </a:cubicBezTo>
                <a:lnTo>
                  <a:pt x="4670414" y="803521"/>
                </a:lnTo>
                <a:cubicBezTo>
                  <a:pt x="4670414" y="803521"/>
                  <a:pt x="4670290" y="803894"/>
                  <a:pt x="4670228" y="804080"/>
                </a:cubicBezTo>
                <a:moveTo>
                  <a:pt x="4670788" y="825283"/>
                </a:moveTo>
                <a:cubicBezTo>
                  <a:pt x="4672653" y="822547"/>
                  <a:pt x="4677689" y="825718"/>
                  <a:pt x="4678622" y="827521"/>
                </a:cubicBezTo>
                <a:cubicBezTo>
                  <a:pt x="4675202" y="827645"/>
                  <a:pt x="4672715" y="826713"/>
                  <a:pt x="4670788" y="825283"/>
                </a:cubicBezTo>
                <a:moveTo>
                  <a:pt x="4796386" y="850402"/>
                </a:moveTo>
                <a:cubicBezTo>
                  <a:pt x="4785567" y="844496"/>
                  <a:pt x="4766417" y="846858"/>
                  <a:pt x="4756779" y="839770"/>
                </a:cubicBezTo>
                <a:cubicBezTo>
                  <a:pt x="4745587" y="838402"/>
                  <a:pt x="4737131" y="837532"/>
                  <a:pt x="4728861" y="833055"/>
                </a:cubicBezTo>
                <a:cubicBezTo>
                  <a:pt x="4722830" y="834920"/>
                  <a:pt x="4718540" y="830630"/>
                  <a:pt x="4712695" y="831936"/>
                </a:cubicBezTo>
                <a:cubicBezTo>
                  <a:pt x="4712322" y="830195"/>
                  <a:pt x="4712322" y="830879"/>
                  <a:pt x="4712695" y="829138"/>
                </a:cubicBezTo>
                <a:cubicBezTo>
                  <a:pt x="4711141" y="829200"/>
                  <a:pt x="4710395" y="830133"/>
                  <a:pt x="4708778" y="830257"/>
                </a:cubicBezTo>
                <a:cubicBezTo>
                  <a:pt x="4707286" y="829386"/>
                  <a:pt x="4705607" y="828578"/>
                  <a:pt x="4704861" y="826899"/>
                </a:cubicBezTo>
                <a:cubicBezTo>
                  <a:pt x="4703120" y="826464"/>
                  <a:pt x="4703804" y="828454"/>
                  <a:pt x="4702063" y="828018"/>
                </a:cubicBezTo>
                <a:cubicBezTo>
                  <a:pt x="4700198" y="824661"/>
                  <a:pt x="4694104" y="825594"/>
                  <a:pt x="4691430" y="822982"/>
                </a:cubicBezTo>
                <a:cubicBezTo>
                  <a:pt x="4688570" y="824350"/>
                  <a:pt x="4686332" y="820744"/>
                  <a:pt x="4682477" y="821303"/>
                </a:cubicBezTo>
                <a:cubicBezTo>
                  <a:pt x="4682228" y="819873"/>
                  <a:pt x="4680798" y="819625"/>
                  <a:pt x="4680798" y="817946"/>
                </a:cubicBezTo>
                <a:cubicBezTo>
                  <a:pt x="4680674" y="817324"/>
                  <a:pt x="4680923" y="816951"/>
                  <a:pt x="4681358" y="816827"/>
                </a:cubicBezTo>
                <a:cubicBezTo>
                  <a:pt x="4681856" y="816454"/>
                  <a:pt x="4682353" y="816143"/>
                  <a:pt x="4682477" y="816827"/>
                </a:cubicBezTo>
                <a:cubicBezTo>
                  <a:pt x="4683720" y="817884"/>
                  <a:pt x="4685213" y="817075"/>
                  <a:pt x="4686394" y="817386"/>
                </a:cubicBezTo>
                <a:cubicBezTo>
                  <a:pt x="4688073" y="817821"/>
                  <a:pt x="4689566" y="819998"/>
                  <a:pt x="4690871" y="820184"/>
                </a:cubicBezTo>
                <a:cubicBezTo>
                  <a:pt x="4691679" y="820308"/>
                  <a:pt x="4692612" y="819065"/>
                  <a:pt x="4692550" y="819065"/>
                </a:cubicBezTo>
                <a:cubicBezTo>
                  <a:pt x="4694602" y="819687"/>
                  <a:pt x="4695161" y="822298"/>
                  <a:pt x="4698146" y="820744"/>
                </a:cubicBezTo>
                <a:cubicBezTo>
                  <a:pt x="4698456" y="821863"/>
                  <a:pt x="4699824" y="821863"/>
                  <a:pt x="4698705" y="822982"/>
                </a:cubicBezTo>
                <a:cubicBezTo>
                  <a:pt x="4700695" y="823106"/>
                  <a:pt x="4700757" y="821303"/>
                  <a:pt x="4702623" y="821303"/>
                </a:cubicBezTo>
                <a:cubicBezTo>
                  <a:pt x="4707410" y="824226"/>
                  <a:pt x="4715431" y="822360"/>
                  <a:pt x="4721027" y="825780"/>
                </a:cubicBezTo>
                <a:cubicBezTo>
                  <a:pt x="4722955" y="826091"/>
                  <a:pt x="4722830" y="823169"/>
                  <a:pt x="4724385" y="824661"/>
                </a:cubicBezTo>
                <a:lnTo>
                  <a:pt x="4724385" y="826899"/>
                </a:lnTo>
                <a:cubicBezTo>
                  <a:pt x="4728924" y="827521"/>
                  <a:pt x="4732281" y="829386"/>
                  <a:pt x="4737193" y="829697"/>
                </a:cubicBezTo>
                <a:cubicBezTo>
                  <a:pt x="4737504" y="830879"/>
                  <a:pt x="4738375" y="831500"/>
                  <a:pt x="4738872" y="832495"/>
                </a:cubicBezTo>
                <a:cubicBezTo>
                  <a:pt x="4744841" y="834423"/>
                  <a:pt x="4752178" y="836350"/>
                  <a:pt x="4759515" y="836412"/>
                </a:cubicBezTo>
                <a:cubicBezTo>
                  <a:pt x="4761691" y="836537"/>
                  <a:pt x="4761256" y="834050"/>
                  <a:pt x="4763432" y="834174"/>
                </a:cubicBezTo>
                <a:cubicBezTo>
                  <a:pt x="4763183" y="835355"/>
                  <a:pt x="4763805" y="835666"/>
                  <a:pt x="4763992" y="836412"/>
                </a:cubicBezTo>
                <a:cubicBezTo>
                  <a:pt x="4766354" y="836412"/>
                  <a:pt x="4770272" y="836475"/>
                  <a:pt x="4772945" y="837532"/>
                </a:cubicBezTo>
                <a:cubicBezTo>
                  <a:pt x="4774499" y="838153"/>
                  <a:pt x="4774748" y="840578"/>
                  <a:pt x="4776303" y="839210"/>
                </a:cubicBezTo>
                <a:cubicBezTo>
                  <a:pt x="4776054" y="839708"/>
                  <a:pt x="4775806" y="840205"/>
                  <a:pt x="4775183" y="840330"/>
                </a:cubicBezTo>
                <a:cubicBezTo>
                  <a:pt x="4777608" y="841387"/>
                  <a:pt x="4781401" y="840703"/>
                  <a:pt x="4784697" y="842568"/>
                </a:cubicBezTo>
                <a:cubicBezTo>
                  <a:pt x="4786438" y="842817"/>
                  <a:pt x="4786189" y="841076"/>
                  <a:pt x="4787495" y="840889"/>
                </a:cubicBezTo>
                <a:cubicBezTo>
                  <a:pt x="4793526" y="843252"/>
                  <a:pt x="4801049" y="841387"/>
                  <a:pt x="4804220" y="847045"/>
                </a:cubicBezTo>
                <a:cubicBezTo>
                  <a:pt x="4806272" y="847853"/>
                  <a:pt x="4807205" y="846236"/>
                  <a:pt x="4808138" y="848164"/>
                </a:cubicBezTo>
                <a:cubicBezTo>
                  <a:pt x="4806024" y="852827"/>
                  <a:pt x="4800490" y="848972"/>
                  <a:pt x="4796386" y="850402"/>
                </a:cubicBezTo>
                <a:moveTo>
                  <a:pt x="4810376" y="850402"/>
                </a:moveTo>
                <a:cubicBezTo>
                  <a:pt x="4810500" y="849967"/>
                  <a:pt x="4810935" y="849843"/>
                  <a:pt x="4810935" y="849283"/>
                </a:cubicBezTo>
                <a:lnTo>
                  <a:pt x="4812055" y="849283"/>
                </a:lnTo>
                <a:cubicBezTo>
                  <a:pt x="4812304" y="850464"/>
                  <a:pt x="4811246" y="850340"/>
                  <a:pt x="4810376" y="850402"/>
                </a:cubicBezTo>
                <a:moveTo>
                  <a:pt x="4814729" y="850402"/>
                </a:moveTo>
                <a:cubicBezTo>
                  <a:pt x="4813734" y="850340"/>
                  <a:pt x="4811992" y="850962"/>
                  <a:pt x="4812552" y="849283"/>
                </a:cubicBezTo>
                <a:cubicBezTo>
                  <a:pt x="4813609" y="849532"/>
                  <a:pt x="4814977" y="847542"/>
                  <a:pt x="4814790" y="849843"/>
                </a:cubicBezTo>
                <a:lnTo>
                  <a:pt x="4814852" y="849843"/>
                </a:lnTo>
                <a:cubicBezTo>
                  <a:pt x="4814852" y="849843"/>
                  <a:pt x="4814790" y="850216"/>
                  <a:pt x="4814729" y="850402"/>
                </a:cubicBezTo>
                <a:moveTo>
                  <a:pt x="4816469" y="850962"/>
                </a:moveTo>
                <a:lnTo>
                  <a:pt x="4816407" y="850962"/>
                </a:lnTo>
                <a:cubicBezTo>
                  <a:pt x="4816407" y="850962"/>
                  <a:pt x="4816469" y="850589"/>
                  <a:pt x="4816531" y="850402"/>
                </a:cubicBezTo>
                <a:cubicBezTo>
                  <a:pt x="4819453" y="850464"/>
                  <a:pt x="4824615" y="849781"/>
                  <a:pt x="4825982" y="853760"/>
                </a:cubicBezTo>
                <a:cubicBezTo>
                  <a:pt x="4821755" y="853884"/>
                  <a:pt x="4818397" y="853138"/>
                  <a:pt x="4816469" y="850962"/>
                </a:cubicBezTo>
                <a:moveTo>
                  <a:pt x="4803102" y="834796"/>
                </a:moveTo>
                <a:cubicBezTo>
                  <a:pt x="4803536" y="832557"/>
                  <a:pt x="4807516" y="835418"/>
                  <a:pt x="4808697" y="833117"/>
                </a:cubicBezTo>
                <a:cubicBezTo>
                  <a:pt x="4810438" y="833987"/>
                  <a:pt x="4812739" y="834298"/>
                  <a:pt x="4814293" y="835355"/>
                </a:cubicBezTo>
                <a:cubicBezTo>
                  <a:pt x="4819640" y="835604"/>
                  <a:pt x="4825733" y="835107"/>
                  <a:pt x="4827102" y="839273"/>
                </a:cubicBezTo>
                <a:cubicBezTo>
                  <a:pt x="4819702" y="839335"/>
                  <a:pt x="4810874" y="836226"/>
                  <a:pt x="4803102" y="834796"/>
                </a:cubicBezTo>
                <a:moveTo>
                  <a:pt x="4844573" y="855004"/>
                </a:moveTo>
                <a:cubicBezTo>
                  <a:pt x="4844449" y="855314"/>
                  <a:pt x="4844387" y="855687"/>
                  <a:pt x="4844324" y="855998"/>
                </a:cubicBezTo>
                <a:cubicBezTo>
                  <a:pt x="4841962" y="855812"/>
                  <a:pt x="4838605" y="856558"/>
                  <a:pt x="4837112" y="855439"/>
                </a:cubicBezTo>
                <a:cubicBezTo>
                  <a:pt x="4838480" y="850900"/>
                  <a:pt x="4840469" y="855750"/>
                  <a:pt x="4844387" y="854879"/>
                </a:cubicBezTo>
                <a:lnTo>
                  <a:pt x="4844636" y="854879"/>
                </a:lnTo>
                <a:cubicBezTo>
                  <a:pt x="4844636" y="854879"/>
                  <a:pt x="4844636" y="854941"/>
                  <a:pt x="4844636" y="855004"/>
                </a:cubicBezTo>
                <a:moveTo>
                  <a:pt x="4845631" y="856185"/>
                </a:moveTo>
                <a:cubicBezTo>
                  <a:pt x="4845631" y="856185"/>
                  <a:pt x="4845693" y="855750"/>
                  <a:pt x="4845817" y="855563"/>
                </a:cubicBezTo>
                <a:cubicBezTo>
                  <a:pt x="4846252" y="855687"/>
                  <a:pt x="4846998" y="855750"/>
                  <a:pt x="4848304" y="855501"/>
                </a:cubicBezTo>
                <a:cubicBezTo>
                  <a:pt x="4848677" y="857304"/>
                  <a:pt x="4846564" y="857491"/>
                  <a:pt x="4845631" y="856247"/>
                </a:cubicBezTo>
                <a:moveTo>
                  <a:pt x="4905818" y="851522"/>
                </a:moveTo>
                <a:lnTo>
                  <a:pt x="4906938" y="851522"/>
                </a:lnTo>
                <a:lnTo>
                  <a:pt x="4906938" y="852641"/>
                </a:lnTo>
                <a:lnTo>
                  <a:pt x="4905818" y="852641"/>
                </a:lnTo>
                <a:lnTo>
                  <a:pt x="4905818" y="851522"/>
                </a:lnTo>
                <a:close/>
                <a:moveTo>
                  <a:pt x="4903580" y="851522"/>
                </a:moveTo>
                <a:cubicBezTo>
                  <a:pt x="4901466" y="852081"/>
                  <a:pt x="4897362" y="851522"/>
                  <a:pt x="4896305" y="849283"/>
                </a:cubicBezTo>
                <a:cubicBezTo>
                  <a:pt x="4899290" y="849470"/>
                  <a:pt x="4903455" y="848475"/>
                  <a:pt x="4903580" y="851522"/>
                </a:cubicBezTo>
                <a:moveTo>
                  <a:pt x="4853341" y="856558"/>
                </a:moveTo>
                <a:cubicBezTo>
                  <a:pt x="4854957" y="857491"/>
                  <a:pt x="4859372" y="856620"/>
                  <a:pt x="4860616" y="859356"/>
                </a:cubicBezTo>
                <a:cubicBezTo>
                  <a:pt x="4858191" y="858423"/>
                  <a:pt x="4853216" y="860040"/>
                  <a:pt x="4853341" y="856558"/>
                </a:cubicBezTo>
                <a:moveTo>
                  <a:pt x="4872864" y="847045"/>
                </a:moveTo>
                <a:cubicBezTo>
                  <a:pt x="4868636" y="846610"/>
                  <a:pt x="4863848" y="846796"/>
                  <a:pt x="4861734" y="844247"/>
                </a:cubicBezTo>
                <a:cubicBezTo>
                  <a:pt x="4865279" y="843998"/>
                  <a:pt x="4870066" y="842630"/>
                  <a:pt x="4872864" y="846485"/>
                </a:cubicBezTo>
                <a:lnTo>
                  <a:pt x="4872864" y="847045"/>
                </a:lnTo>
                <a:close/>
                <a:moveTo>
                  <a:pt x="4874543" y="847604"/>
                </a:moveTo>
                <a:lnTo>
                  <a:pt x="4874543" y="847356"/>
                </a:lnTo>
                <a:cubicBezTo>
                  <a:pt x="4874543" y="847356"/>
                  <a:pt x="4874543" y="847356"/>
                  <a:pt x="4874543" y="847356"/>
                </a:cubicBezTo>
                <a:lnTo>
                  <a:pt x="4874543" y="846485"/>
                </a:lnTo>
                <a:cubicBezTo>
                  <a:pt x="4880015" y="844433"/>
                  <a:pt x="4884429" y="848537"/>
                  <a:pt x="4890709" y="847604"/>
                </a:cubicBezTo>
                <a:cubicBezTo>
                  <a:pt x="4890772" y="848288"/>
                  <a:pt x="4890585" y="849221"/>
                  <a:pt x="4891269" y="849283"/>
                </a:cubicBezTo>
                <a:cubicBezTo>
                  <a:pt x="4886233" y="851086"/>
                  <a:pt x="4880761" y="849221"/>
                  <a:pt x="4874543" y="847604"/>
                </a:cubicBezTo>
                <a:moveTo>
                  <a:pt x="4883497" y="863211"/>
                </a:moveTo>
                <a:lnTo>
                  <a:pt x="4882378" y="863211"/>
                </a:lnTo>
                <a:cubicBezTo>
                  <a:pt x="4882191" y="862340"/>
                  <a:pt x="4882875" y="862278"/>
                  <a:pt x="4882937" y="861532"/>
                </a:cubicBezTo>
                <a:cubicBezTo>
                  <a:pt x="4884118" y="861843"/>
                  <a:pt x="4884118" y="862403"/>
                  <a:pt x="4883497" y="863211"/>
                </a:cubicBezTo>
                <a:moveTo>
                  <a:pt x="4908056" y="867128"/>
                </a:moveTo>
                <a:cubicBezTo>
                  <a:pt x="4905818" y="866631"/>
                  <a:pt x="4903207" y="867439"/>
                  <a:pt x="4901341" y="867128"/>
                </a:cubicBezTo>
                <a:cubicBezTo>
                  <a:pt x="4899103" y="866693"/>
                  <a:pt x="4897673" y="865201"/>
                  <a:pt x="4895745" y="864890"/>
                </a:cubicBezTo>
                <a:cubicBezTo>
                  <a:pt x="4892512" y="864330"/>
                  <a:pt x="4888657" y="866631"/>
                  <a:pt x="4886792" y="862651"/>
                </a:cubicBezTo>
                <a:cubicBezTo>
                  <a:pt x="4894440" y="862216"/>
                  <a:pt x="4895808" y="864890"/>
                  <a:pt x="4904078" y="864330"/>
                </a:cubicBezTo>
                <a:cubicBezTo>
                  <a:pt x="4905880" y="863522"/>
                  <a:pt x="4905570" y="860599"/>
                  <a:pt x="4908554" y="860972"/>
                </a:cubicBezTo>
                <a:cubicBezTo>
                  <a:pt x="4909549" y="862962"/>
                  <a:pt x="4910668" y="864828"/>
                  <a:pt x="4913031" y="865449"/>
                </a:cubicBezTo>
                <a:lnTo>
                  <a:pt x="4913031" y="865201"/>
                </a:lnTo>
                <a:cubicBezTo>
                  <a:pt x="4913404" y="865449"/>
                  <a:pt x="4913901" y="865574"/>
                  <a:pt x="4914399" y="865636"/>
                </a:cubicBezTo>
                <a:cubicBezTo>
                  <a:pt x="4914772" y="865636"/>
                  <a:pt x="4915145" y="865760"/>
                  <a:pt x="4915518" y="865947"/>
                </a:cubicBezTo>
                <a:lnTo>
                  <a:pt x="4915269" y="865947"/>
                </a:lnTo>
                <a:cubicBezTo>
                  <a:pt x="4915269" y="867128"/>
                  <a:pt x="4916824" y="866755"/>
                  <a:pt x="4916389" y="868247"/>
                </a:cubicBezTo>
                <a:cubicBezTo>
                  <a:pt x="4912534" y="869553"/>
                  <a:pt x="4910917" y="867812"/>
                  <a:pt x="4907995" y="867128"/>
                </a:cubicBezTo>
                <a:moveTo>
                  <a:pt x="4914710" y="883356"/>
                </a:moveTo>
                <a:cubicBezTo>
                  <a:pt x="4914336" y="881429"/>
                  <a:pt x="4916637" y="881367"/>
                  <a:pt x="4917507" y="882237"/>
                </a:cubicBezTo>
                <a:cubicBezTo>
                  <a:pt x="4917445" y="883481"/>
                  <a:pt x="4916077" y="883419"/>
                  <a:pt x="4914710" y="883356"/>
                </a:cubicBezTo>
                <a:moveTo>
                  <a:pt x="4915828" y="864890"/>
                </a:moveTo>
                <a:lnTo>
                  <a:pt x="4915828" y="865138"/>
                </a:lnTo>
                <a:cubicBezTo>
                  <a:pt x="4915456" y="864952"/>
                  <a:pt x="4914959" y="864828"/>
                  <a:pt x="4914523" y="864765"/>
                </a:cubicBezTo>
                <a:cubicBezTo>
                  <a:pt x="4914088" y="864703"/>
                  <a:pt x="4913652" y="864579"/>
                  <a:pt x="4913342" y="864392"/>
                </a:cubicBezTo>
                <a:lnTo>
                  <a:pt x="4913590" y="864392"/>
                </a:lnTo>
                <a:lnTo>
                  <a:pt x="4913590" y="863211"/>
                </a:lnTo>
                <a:cubicBezTo>
                  <a:pt x="4915207" y="862589"/>
                  <a:pt x="4920306" y="862589"/>
                  <a:pt x="4920306" y="865449"/>
                </a:cubicBezTo>
                <a:cubicBezTo>
                  <a:pt x="4918191" y="865885"/>
                  <a:pt x="4917632" y="864765"/>
                  <a:pt x="4915828" y="864890"/>
                </a:cubicBezTo>
                <a:moveTo>
                  <a:pt x="4926461" y="854320"/>
                </a:moveTo>
                <a:lnTo>
                  <a:pt x="4928700" y="854320"/>
                </a:lnTo>
                <a:cubicBezTo>
                  <a:pt x="4929072" y="856496"/>
                  <a:pt x="4926337" y="856123"/>
                  <a:pt x="4926461" y="854320"/>
                </a:cubicBezTo>
                <a:moveTo>
                  <a:pt x="4928140" y="870486"/>
                </a:moveTo>
                <a:lnTo>
                  <a:pt x="4928140" y="868807"/>
                </a:lnTo>
                <a:cubicBezTo>
                  <a:pt x="4930005" y="868247"/>
                  <a:pt x="4935601" y="868247"/>
                  <a:pt x="4935415" y="871605"/>
                </a:cubicBezTo>
                <a:cubicBezTo>
                  <a:pt x="4933176" y="872413"/>
                  <a:pt x="4930503" y="871916"/>
                  <a:pt x="4928140" y="870486"/>
                </a:cubicBezTo>
                <a:moveTo>
                  <a:pt x="4885300" y="897782"/>
                </a:moveTo>
                <a:cubicBezTo>
                  <a:pt x="4883185" y="897284"/>
                  <a:pt x="4881072" y="896849"/>
                  <a:pt x="4878833" y="896414"/>
                </a:cubicBezTo>
                <a:cubicBezTo>
                  <a:pt x="4878833" y="896289"/>
                  <a:pt x="4878958" y="896103"/>
                  <a:pt x="4879020" y="895978"/>
                </a:cubicBezTo>
                <a:cubicBezTo>
                  <a:pt x="4879330" y="895170"/>
                  <a:pt x="4879579" y="894486"/>
                  <a:pt x="4880139" y="893864"/>
                </a:cubicBezTo>
                <a:lnTo>
                  <a:pt x="4880139" y="893864"/>
                </a:lnTo>
                <a:cubicBezTo>
                  <a:pt x="4882253" y="893553"/>
                  <a:pt x="4886730" y="892870"/>
                  <a:pt x="4886854" y="897222"/>
                </a:cubicBezTo>
                <a:cubicBezTo>
                  <a:pt x="4886170" y="897222"/>
                  <a:pt x="4885735" y="897471"/>
                  <a:pt x="4885300" y="897719"/>
                </a:cubicBezTo>
                <a:moveTo>
                  <a:pt x="4938213" y="870486"/>
                </a:moveTo>
                <a:cubicBezTo>
                  <a:pt x="4938897" y="870734"/>
                  <a:pt x="4939332" y="871170"/>
                  <a:pt x="4939332" y="872164"/>
                </a:cubicBezTo>
                <a:cubicBezTo>
                  <a:pt x="4938399" y="872289"/>
                  <a:pt x="4938399" y="871667"/>
                  <a:pt x="4937653" y="871605"/>
                </a:cubicBezTo>
                <a:cubicBezTo>
                  <a:pt x="4937777" y="871170"/>
                  <a:pt x="4938213" y="871045"/>
                  <a:pt x="4938213" y="870486"/>
                </a:cubicBezTo>
                <a:moveTo>
                  <a:pt x="4937218" y="892870"/>
                </a:moveTo>
                <a:cubicBezTo>
                  <a:pt x="4937218" y="892870"/>
                  <a:pt x="4937218" y="892372"/>
                  <a:pt x="4937218" y="892123"/>
                </a:cubicBezTo>
                <a:cubicBezTo>
                  <a:pt x="4938151" y="891377"/>
                  <a:pt x="4940576" y="891688"/>
                  <a:pt x="4940451" y="893305"/>
                </a:cubicBezTo>
                <a:cubicBezTo>
                  <a:pt x="4939145" y="893429"/>
                  <a:pt x="4937902" y="893429"/>
                  <a:pt x="4937218" y="892807"/>
                </a:cubicBezTo>
                <a:moveTo>
                  <a:pt x="4973903" y="875522"/>
                </a:moveTo>
                <a:cubicBezTo>
                  <a:pt x="4975705" y="874341"/>
                  <a:pt x="4977758" y="874154"/>
                  <a:pt x="4979499" y="875522"/>
                </a:cubicBezTo>
                <a:cubicBezTo>
                  <a:pt x="4978130" y="877201"/>
                  <a:pt x="4975830" y="875087"/>
                  <a:pt x="4973903" y="875522"/>
                </a:cubicBezTo>
                <a:moveTo>
                  <a:pt x="4989572" y="878880"/>
                </a:moveTo>
                <a:cubicBezTo>
                  <a:pt x="4987209" y="877885"/>
                  <a:pt x="4982669" y="877760"/>
                  <a:pt x="4981737" y="875522"/>
                </a:cubicBezTo>
                <a:cubicBezTo>
                  <a:pt x="4986711" y="876393"/>
                  <a:pt x="4993799" y="875895"/>
                  <a:pt x="4995167" y="878880"/>
                </a:cubicBezTo>
                <a:cubicBezTo>
                  <a:pt x="4993364" y="877947"/>
                  <a:pt x="4991748" y="879750"/>
                  <a:pt x="4989572" y="878880"/>
                </a:cubicBezTo>
                <a:moveTo>
                  <a:pt x="4998898" y="902942"/>
                </a:moveTo>
                <a:cubicBezTo>
                  <a:pt x="4997965" y="902756"/>
                  <a:pt x="4997095" y="902631"/>
                  <a:pt x="4996224" y="902321"/>
                </a:cubicBezTo>
                <a:lnTo>
                  <a:pt x="4996224" y="902321"/>
                </a:lnTo>
                <a:cubicBezTo>
                  <a:pt x="4996721" y="900393"/>
                  <a:pt x="4997281" y="902010"/>
                  <a:pt x="4999022" y="901699"/>
                </a:cubicBezTo>
                <a:lnTo>
                  <a:pt x="4999271" y="901699"/>
                </a:lnTo>
                <a:cubicBezTo>
                  <a:pt x="4999084" y="902010"/>
                  <a:pt x="4998960" y="902445"/>
                  <a:pt x="4998836" y="902942"/>
                </a:cubicBezTo>
                <a:moveTo>
                  <a:pt x="5002629" y="902942"/>
                </a:moveTo>
                <a:cubicBezTo>
                  <a:pt x="5002629" y="902942"/>
                  <a:pt x="5002629" y="903253"/>
                  <a:pt x="5002566" y="903440"/>
                </a:cubicBezTo>
                <a:cubicBezTo>
                  <a:pt x="5002442" y="903440"/>
                  <a:pt x="5002380" y="903440"/>
                  <a:pt x="5002255" y="903440"/>
                </a:cubicBezTo>
                <a:cubicBezTo>
                  <a:pt x="5001322" y="903502"/>
                  <a:pt x="5000390" y="903564"/>
                  <a:pt x="4999768" y="903191"/>
                </a:cubicBezTo>
                <a:cubicBezTo>
                  <a:pt x="4999768" y="902818"/>
                  <a:pt x="4999955" y="902507"/>
                  <a:pt x="5000079" y="902134"/>
                </a:cubicBezTo>
                <a:lnTo>
                  <a:pt x="5000079" y="902321"/>
                </a:lnTo>
                <a:cubicBezTo>
                  <a:pt x="5000825" y="901574"/>
                  <a:pt x="5002007" y="901885"/>
                  <a:pt x="5002629" y="902569"/>
                </a:cubicBezTo>
                <a:lnTo>
                  <a:pt x="5002629" y="903004"/>
                </a:lnTo>
                <a:close/>
                <a:moveTo>
                  <a:pt x="5024701" y="881118"/>
                </a:moveTo>
                <a:cubicBezTo>
                  <a:pt x="5024950" y="879253"/>
                  <a:pt x="5029241" y="879874"/>
                  <a:pt x="5029179" y="881678"/>
                </a:cubicBezTo>
                <a:cubicBezTo>
                  <a:pt x="5027562" y="881615"/>
                  <a:pt x="5025510" y="881988"/>
                  <a:pt x="5024701" y="881118"/>
                </a:cubicBezTo>
                <a:moveTo>
                  <a:pt x="5064931" y="907916"/>
                </a:moveTo>
                <a:cubicBezTo>
                  <a:pt x="5065179" y="907233"/>
                  <a:pt x="5065614" y="906797"/>
                  <a:pt x="5066609" y="906797"/>
                </a:cubicBezTo>
                <a:cubicBezTo>
                  <a:pt x="5066360" y="907481"/>
                  <a:pt x="5065863" y="907916"/>
                  <a:pt x="5064931" y="907916"/>
                </a:cubicBezTo>
                <a:moveTo>
                  <a:pt x="5076060" y="910155"/>
                </a:moveTo>
                <a:cubicBezTo>
                  <a:pt x="5077366" y="910466"/>
                  <a:pt x="5078609" y="910963"/>
                  <a:pt x="5080537" y="910714"/>
                </a:cubicBezTo>
                <a:cubicBezTo>
                  <a:pt x="5081345" y="913015"/>
                  <a:pt x="5075500" y="912518"/>
                  <a:pt x="5076060" y="910155"/>
                </a:cubicBezTo>
                <a:moveTo>
                  <a:pt x="5084454" y="912331"/>
                </a:moveTo>
                <a:cubicBezTo>
                  <a:pt x="5084640" y="911585"/>
                  <a:pt x="5085449" y="911461"/>
                  <a:pt x="5085573" y="910652"/>
                </a:cubicBezTo>
                <a:cubicBezTo>
                  <a:pt x="5086941" y="910901"/>
                  <a:pt x="5085573" y="912829"/>
                  <a:pt x="5084454" y="912331"/>
                </a:cubicBezTo>
                <a:moveTo>
                  <a:pt x="4561915" y="236338"/>
                </a:moveTo>
                <a:cubicBezTo>
                  <a:pt x="4562226" y="235778"/>
                  <a:pt x="4564402" y="234473"/>
                  <a:pt x="4563034" y="234100"/>
                </a:cubicBezTo>
                <a:cubicBezTo>
                  <a:pt x="4562848" y="234783"/>
                  <a:pt x="4560112" y="235530"/>
                  <a:pt x="4561915" y="236338"/>
                </a:cubicBezTo>
                <a:moveTo>
                  <a:pt x="4743909" y="865449"/>
                </a:moveTo>
                <a:lnTo>
                  <a:pt x="4742789" y="865449"/>
                </a:lnTo>
                <a:cubicBezTo>
                  <a:pt x="4742727" y="866133"/>
                  <a:pt x="4741794" y="866693"/>
                  <a:pt x="4742789" y="867128"/>
                </a:cubicBezTo>
                <a:cubicBezTo>
                  <a:pt x="4742913" y="865325"/>
                  <a:pt x="4745960" y="868931"/>
                  <a:pt x="4745587" y="866009"/>
                </a:cubicBezTo>
                <a:cubicBezTo>
                  <a:pt x="4744343" y="865636"/>
                  <a:pt x="4743784" y="867563"/>
                  <a:pt x="4743909" y="865449"/>
                </a:cubicBezTo>
                <a:moveTo>
                  <a:pt x="4839910" y="891688"/>
                </a:moveTo>
                <a:cubicBezTo>
                  <a:pt x="4840656" y="891688"/>
                  <a:pt x="4841154" y="891439"/>
                  <a:pt x="4841589" y="891129"/>
                </a:cubicBezTo>
                <a:cubicBezTo>
                  <a:pt x="4841713" y="891564"/>
                  <a:pt x="4841589" y="892248"/>
                  <a:pt x="4842148" y="892248"/>
                </a:cubicBezTo>
                <a:cubicBezTo>
                  <a:pt x="4844014" y="891315"/>
                  <a:pt x="4839537" y="889263"/>
                  <a:pt x="4839910" y="891688"/>
                </a:cubicBezTo>
                <a:moveTo>
                  <a:pt x="4707721" y="171922"/>
                </a:moveTo>
                <a:cubicBezTo>
                  <a:pt x="4707721" y="171922"/>
                  <a:pt x="4707845" y="171922"/>
                  <a:pt x="4707908" y="171922"/>
                </a:cubicBezTo>
                <a:cubicBezTo>
                  <a:pt x="4708219" y="171860"/>
                  <a:pt x="4708591" y="171798"/>
                  <a:pt x="4708903" y="171798"/>
                </a:cubicBezTo>
                <a:cubicBezTo>
                  <a:pt x="4709835" y="171673"/>
                  <a:pt x="4710892" y="171611"/>
                  <a:pt x="4711763" y="170865"/>
                </a:cubicBezTo>
                <a:cubicBezTo>
                  <a:pt x="4712074" y="170616"/>
                  <a:pt x="4712136" y="170119"/>
                  <a:pt x="4711825" y="169808"/>
                </a:cubicBezTo>
                <a:cubicBezTo>
                  <a:pt x="4711576" y="169497"/>
                  <a:pt x="4711079" y="169435"/>
                  <a:pt x="4710767" y="169746"/>
                </a:cubicBezTo>
                <a:cubicBezTo>
                  <a:pt x="4710270" y="170181"/>
                  <a:pt x="4709586" y="170243"/>
                  <a:pt x="4708778" y="170305"/>
                </a:cubicBezTo>
                <a:cubicBezTo>
                  <a:pt x="4708405" y="170305"/>
                  <a:pt x="4707970" y="170368"/>
                  <a:pt x="4707596" y="170492"/>
                </a:cubicBezTo>
                <a:cubicBezTo>
                  <a:pt x="4707161" y="170616"/>
                  <a:pt x="4706913" y="170989"/>
                  <a:pt x="4707037" y="171425"/>
                </a:cubicBezTo>
                <a:cubicBezTo>
                  <a:pt x="4707099" y="171798"/>
                  <a:pt x="4707410" y="172046"/>
                  <a:pt x="4707783" y="172046"/>
                </a:cubicBezTo>
                <a:moveTo>
                  <a:pt x="4679182" y="181124"/>
                </a:moveTo>
                <a:lnTo>
                  <a:pt x="4680301" y="181124"/>
                </a:lnTo>
                <a:cubicBezTo>
                  <a:pt x="4680612" y="181124"/>
                  <a:pt x="4680861" y="180876"/>
                  <a:pt x="4680861" y="180565"/>
                </a:cubicBezTo>
                <a:cubicBezTo>
                  <a:pt x="4680861" y="180254"/>
                  <a:pt x="4680612" y="180005"/>
                  <a:pt x="4680301" y="180005"/>
                </a:cubicBezTo>
                <a:lnTo>
                  <a:pt x="4679182" y="180005"/>
                </a:lnTo>
                <a:cubicBezTo>
                  <a:pt x="4678870" y="180005"/>
                  <a:pt x="4678622" y="180254"/>
                  <a:pt x="4678622" y="180565"/>
                </a:cubicBezTo>
                <a:cubicBezTo>
                  <a:pt x="4678622" y="180876"/>
                  <a:pt x="4678870" y="181124"/>
                  <a:pt x="4679182" y="181124"/>
                </a:cubicBezTo>
                <a:moveTo>
                  <a:pt x="4673026" y="183922"/>
                </a:moveTo>
                <a:cubicBezTo>
                  <a:pt x="4673026" y="183922"/>
                  <a:pt x="4673337" y="183860"/>
                  <a:pt x="4673461" y="183674"/>
                </a:cubicBezTo>
                <a:cubicBezTo>
                  <a:pt x="4673586" y="183487"/>
                  <a:pt x="4673772" y="183487"/>
                  <a:pt x="4674083" y="183363"/>
                </a:cubicBezTo>
                <a:cubicBezTo>
                  <a:pt x="4674518" y="183238"/>
                  <a:pt x="4675078" y="183114"/>
                  <a:pt x="4675389" y="182492"/>
                </a:cubicBezTo>
                <a:cubicBezTo>
                  <a:pt x="4675576" y="182244"/>
                  <a:pt x="4675451" y="181870"/>
                  <a:pt x="4675202" y="181684"/>
                </a:cubicBezTo>
                <a:cubicBezTo>
                  <a:pt x="4674953" y="181497"/>
                  <a:pt x="4674581" y="181622"/>
                  <a:pt x="4674394" y="181870"/>
                </a:cubicBezTo>
                <a:cubicBezTo>
                  <a:pt x="4674269" y="182057"/>
                  <a:pt x="4674083" y="182119"/>
                  <a:pt x="4673710" y="182244"/>
                </a:cubicBezTo>
                <a:cubicBezTo>
                  <a:pt x="4673337" y="182368"/>
                  <a:pt x="4672839" y="182492"/>
                  <a:pt x="4672467" y="182928"/>
                </a:cubicBezTo>
                <a:cubicBezTo>
                  <a:pt x="4672280" y="183176"/>
                  <a:pt x="4672342" y="183549"/>
                  <a:pt x="4672590" y="183736"/>
                </a:cubicBezTo>
                <a:cubicBezTo>
                  <a:pt x="4672715" y="183798"/>
                  <a:pt x="4672839" y="183860"/>
                  <a:pt x="4672964" y="183860"/>
                </a:cubicBezTo>
                <a:moveTo>
                  <a:pt x="4663824" y="186782"/>
                </a:moveTo>
                <a:lnTo>
                  <a:pt x="4663824" y="186782"/>
                </a:lnTo>
                <a:cubicBezTo>
                  <a:pt x="4664695" y="186782"/>
                  <a:pt x="4665316" y="186534"/>
                  <a:pt x="4665876" y="186285"/>
                </a:cubicBezTo>
                <a:lnTo>
                  <a:pt x="4666187" y="186161"/>
                </a:lnTo>
                <a:cubicBezTo>
                  <a:pt x="4666187" y="186161"/>
                  <a:pt x="4666497" y="185850"/>
                  <a:pt x="4666435" y="185663"/>
                </a:cubicBezTo>
                <a:cubicBezTo>
                  <a:pt x="4666373" y="185477"/>
                  <a:pt x="4666187" y="185352"/>
                  <a:pt x="4665938" y="185415"/>
                </a:cubicBezTo>
                <a:lnTo>
                  <a:pt x="4665627" y="185539"/>
                </a:lnTo>
                <a:cubicBezTo>
                  <a:pt x="4665067" y="185725"/>
                  <a:pt x="4664508" y="185974"/>
                  <a:pt x="4663824" y="185974"/>
                </a:cubicBezTo>
                <a:cubicBezTo>
                  <a:pt x="4663637" y="185974"/>
                  <a:pt x="4663451" y="186161"/>
                  <a:pt x="4663451" y="186347"/>
                </a:cubicBezTo>
                <a:cubicBezTo>
                  <a:pt x="4663451" y="186534"/>
                  <a:pt x="4663637" y="186720"/>
                  <a:pt x="4663824" y="186720"/>
                </a:cubicBezTo>
                <a:moveTo>
                  <a:pt x="4917570" y="349377"/>
                </a:moveTo>
                <a:lnTo>
                  <a:pt x="4915331" y="353232"/>
                </a:lnTo>
                <a:cubicBezTo>
                  <a:pt x="4911041" y="360693"/>
                  <a:pt x="4906564" y="368465"/>
                  <a:pt x="4901404" y="375553"/>
                </a:cubicBezTo>
                <a:cubicBezTo>
                  <a:pt x="4901217" y="375802"/>
                  <a:pt x="4901279" y="376175"/>
                  <a:pt x="4901528" y="376362"/>
                </a:cubicBezTo>
                <a:cubicBezTo>
                  <a:pt x="4901653" y="376424"/>
                  <a:pt x="4901777" y="376486"/>
                  <a:pt x="4901839" y="376486"/>
                </a:cubicBezTo>
                <a:cubicBezTo>
                  <a:pt x="4902025" y="376486"/>
                  <a:pt x="4902212" y="376424"/>
                  <a:pt x="4902274" y="376237"/>
                </a:cubicBezTo>
                <a:cubicBezTo>
                  <a:pt x="4907435" y="369087"/>
                  <a:pt x="4911912" y="361315"/>
                  <a:pt x="4916264" y="353791"/>
                </a:cubicBezTo>
                <a:lnTo>
                  <a:pt x="4918502" y="349936"/>
                </a:lnTo>
                <a:cubicBezTo>
                  <a:pt x="4918502" y="349936"/>
                  <a:pt x="4918565" y="349314"/>
                  <a:pt x="4918316" y="349190"/>
                </a:cubicBezTo>
                <a:cubicBezTo>
                  <a:pt x="4918068" y="349066"/>
                  <a:pt x="4917694" y="349128"/>
                  <a:pt x="4917570" y="349377"/>
                </a:cubicBezTo>
                <a:moveTo>
                  <a:pt x="4880885" y="405585"/>
                </a:moveTo>
                <a:cubicBezTo>
                  <a:pt x="4880885" y="405585"/>
                  <a:pt x="4881072" y="404963"/>
                  <a:pt x="4880823" y="404714"/>
                </a:cubicBezTo>
                <a:cubicBezTo>
                  <a:pt x="4880574" y="404528"/>
                  <a:pt x="4880201" y="404528"/>
                  <a:pt x="4879953" y="404777"/>
                </a:cubicBezTo>
                <a:cubicBezTo>
                  <a:pt x="4878087" y="406953"/>
                  <a:pt x="4876284" y="409253"/>
                  <a:pt x="4874481" y="411492"/>
                </a:cubicBezTo>
                <a:cubicBezTo>
                  <a:pt x="4871994" y="414663"/>
                  <a:pt x="4869382" y="417958"/>
                  <a:pt x="4866584" y="420943"/>
                </a:cubicBezTo>
                <a:cubicBezTo>
                  <a:pt x="4866335" y="421191"/>
                  <a:pt x="4866398" y="421565"/>
                  <a:pt x="4866584" y="421813"/>
                </a:cubicBezTo>
                <a:cubicBezTo>
                  <a:pt x="4866709" y="421938"/>
                  <a:pt x="4866833" y="422000"/>
                  <a:pt x="4867019" y="422000"/>
                </a:cubicBezTo>
                <a:cubicBezTo>
                  <a:pt x="4867206" y="422000"/>
                  <a:pt x="4867331" y="421938"/>
                  <a:pt x="4867455" y="421813"/>
                </a:cubicBezTo>
                <a:cubicBezTo>
                  <a:pt x="4870315" y="418767"/>
                  <a:pt x="4872927" y="415471"/>
                  <a:pt x="4875413" y="412300"/>
                </a:cubicBezTo>
                <a:cubicBezTo>
                  <a:pt x="4877154" y="410062"/>
                  <a:pt x="4878958" y="407823"/>
                  <a:pt x="4880823" y="405647"/>
                </a:cubicBezTo>
                <a:moveTo>
                  <a:pt x="4471074" y="443762"/>
                </a:moveTo>
                <a:cubicBezTo>
                  <a:pt x="4471074" y="443762"/>
                  <a:pt x="4471199" y="443762"/>
                  <a:pt x="4471260" y="443762"/>
                </a:cubicBezTo>
                <a:cubicBezTo>
                  <a:pt x="4471509" y="443762"/>
                  <a:pt x="4471758" y="443575"/>
                  <a:pt x="4471820" y="443327"/>
                </a:cubicBezTo>
                <a:cubicBezTo>
                  <a:pt x="4472317" y="441399"/>
                  <a:pt x="4472939" y="439534"/>
                  <a:pt x="4473747" y="437233"/>
                </a:cubicBezTo>
                <a:cubicBezTo>
                  <a:pt x="4473872" y="436922"/>
                  <a:pt x="4473747" y="436549"/>
                  <a:pt x="4473375" y="436487"/>
                </a:cubicBezTo>
                <a:cubicBezTo>
                  <a:pt x="4473063" y="436363"/>
                  <a:pt x="4472691" y="436487"/>
                  <a:pt x="4472628" y="436860"/>
                </a:cubicBezTo>
                <a:cubicBezTo>
                  <a:pt x="4471820" y="439161"/>
                  <a:pt x="4471199" y="441088"/>
                  <a:pt x="4470638" y="443078"/>
                </a:cubicBezTo>
                <a:cubicBezTo>
                  <a:pt x="4470576" y="443389"/>
                  <a:pt x="4470763" y="443700"/>
                  <a:pt x="4471074" y="443824"/>
                </a:cubicBezTo>
                <a:moveTo>
                  <a:pt x="4469271" y="450104"/>
                </a:moveTo>
                <a:cubicBezTo>
                  <a:pt x="4469271" y="450104"/>
                  <a:pt x="4469582" y="450042"/>
                  <a:pt x="4469644" y="449917"/>
                </a:cubicBezTo>
                <a:cubicBezTo>
                  <a:pt x="4470079" y="449358"/>
                  <a:pt x="4470328" y="448923"/>
                  <a:pt x="4470452" y="448612"/>
                </a:cubicBezTo>
                <a:lnTo>
                  <a:pt x="4470452" y="448425"/>
                </a:lnTo>
                <a:cubicBezTo>
                  <a:pt x="4470452" y="448425"/>
                  <a:pt x="4470576" y="447866"/>
                  <a:pt x="4470328" y="447741"/>
                </a:cubicBezTo>
                <a:cubicBezTo>
                  <a:pt x="4470079" y="447617"/>
                  <a:pt x="4469768" y="447741"/>
                  <a:pt x="4469644" y="447990"/>
                </a:cubicBezTo>
                <a:lnTo>
                  <a:pt x="4469644" y="448176"/>
                </a:lnTo>
                <a:cubicBezTo>
                  <a:pt x="4469644" y="448176"/>
                  <a:pt x="4469208" y="448860"/>
                  <a:pt x="4468836" y="449296"/>
                </a:cubicBezTo>
                <a:cubicBezTo>
                  <a:pt x="4468649" y="449482"/>
                  <a:pt x="4468711" y="449855"/>
                  <a:pt x="4468898" y="450042"/>
                </a:cubicBezTo>
                <a:cubicBezTo>
                  <a:pt x="4469022" y="450104"/>
                  <a:pt x="4469084" y="450166"/>
                  <a:pt x="4469208" y="450166"/>
                </a:cubicBezTo>
                <a:moveTo>
                  <a:pt x="4468959" y="453959"/>
                </a:moveTo>
                <a:cubicBezTo>
                  <a:pt x="4468959" y="453959"/>
                  <a:pt x="4468898" y="453337"/>
                  <a:pt x="4468587" y="453213"/>
                </a:cubicBezTo>
                <a:cubicBezTo>
                  <a:pt x="4468276" y="453088"/>
                  <a:pt x="4467965" y="453275"/>
                  <a:pt x="4467841" y="453586"/>
                </a:cubicBezTo>
                <a:cubicBezTo>
                  <a:pt x="4466162" y="459057"/>
                  <a:pt x="4464732" y="464591"/>
                  <a:pt x="4463302" y="470001"/>
                </a:cubicBezTo>
                <a:cubicBezTo>
                  <a:pt x="4461872" y="475535"/>
                  <a:pt x="4460317" y="481255"/>
                  <a:pt x="4458639" y="486789"/>
                </a:cubicBezTo>
                <a:cubicBezTo>
                  <a:pt x="4458576" y="487100"/>
                  <a:pt x="4458701" y="487410"/>
                  <a:pt x="4459011" y="487535"/>
                </a:cubicBezTo>
                <a:cubicBezTo>
                  <a:pt x="4459011" y="487535"/>
                  <a:pt x="4459136" y="487535"/>
                  <a:pt x="4459198" y="487535"/>
                </a:cubicBezTo>
                <a:cubicBezTo>
                  <a:pt x="4459447" y="487535"/>
                  <a:pt x="4459695" y="487348"/>
                  <a:pt x="4459757" y="487100"/>
                </a:cubicBezTo>
                <a:cubicBezTo>
                  <a:pt x="4461436" y="481504"/>
                  <a:pt x="4462991" y="475783"/>
                  <a:pt x="4464421" y="470249"/>
                </a:cubicBezTo>
                <a:cubicBezTo>
                  <a:pt x="4465851" y="464840"/>
                  <a:pt x="4467344" y="459306"/>
                  <a:pt x="4468959" y="453835"/>
                </a:cubicBezTo>
                <a:moveTo>
                  <a:pt x="4448441" y="529318"/>
                </a:moveTo>
                <a:cubicBezTo>
                  <a:pt x="4448441" y="529318"/>
                  <a:pt x="4448006" y="529318"/>
                  <a:pt x="4447882" y="529567"/>
                </a:cubicBezTo>
                <a:cubicBezTo>
                  <a:pt x="4447384" y="530935"/>
                  <a:pt x="4447011" y="532240"/>
                  <a:pt x="4446762" y="533546"/>
                </a:cubicBezTo>
                <a:cubicBezTo>
                  <a:pt x="4446762" y="533795"/>
                  <a:pt x="4446887" y="533981"/>
                  <a:pt x="4447074" y="534044"/>
                </a:cubicBezTo>
                <a:cubicBezTo>
                  <a:pt x="4447074" y="534044"/>
                  <a:pt x="4447136" y="534044"/>
                  <a:pt x="4447197" y="534044"/>
                </a:cubicBezTo>
                <a:cubicBezTo>
                  <a:pt x="4447384" y="534044"/>
                  <a:pt x="4447571" y="533919"/>
                  <a:pt x="4447633" y="533733"/>
                </a:cubicBezTo>
                <a:cubicBezTo>
                  <a:pt x="4447943" y="532489"/>
                  <a:pt x="4448255" y="531246"/>
                  <a:pt x="4448752" y="529878"/>
                </a:cubicBezTo>
                <a:cubicBezTo>
                  <a:pt x="4448814" y="529629"/>
                  <a:pt x="4448752" y="529442"/>
                  <a:pt x="4448504" y="529318"/>
                </a:cubicBezTo>
                <a:moveTo>
                  <a:pt x="4443840" y="536717"/>
                </a:moveTo>
                <a:cubicBezTo>
                  <a:pt x="4443840" y="536717"/>
                  <a:pt x="4444027" y="536717"/>
                  <a:pt x="4444089" y="536593"/>
                </a:cubicBezTo>
                <a:cubicBezTo>
                  <a:pt x="4444649" y="535971"/>
                  <a:pt x="4444711" y="534976"/>
                  <a:pt x="4444711" y="534168"/>
                </a:cubicBezTo>
                <a:cubicBezTo>
                  <a:pt x="4444711" y="533981"/>
                  <a:pt x="4444586" y="533795"/>
                  <a:pt x="4444400" y="533795"/>
                </a:cubicBezTo>
                <a:lnTo>
                  <a:pt x="4444400" y="533795"/>
                </a:lnTo>
                <a:cubicBezTo>
                  <a:pt x="4444400" y="533795"/>
                  <a:pt x="4444027" y="533919"/>
                  <a:pt x="4444027" y="534106"/>
                </a:cubicBezTo>
                <a:cubicBezTo>
                  <a:pt x="4444027" y="535101"/>
                  <a:pt x="4443840" y="535785"/>
                  <a:pt x="4443529" y="536095"/>
                </a:cubicBezTo>
                <a:cubicBezTo>
                  <a:pt x="4443405" y="536220"/>
                  <a:pt x="4443405" y="536468"/>
                  <a:pt x="4443529" y="536593"/>
                </a:cubicBezTo>
                <a:cubicBezTo>
                  <a:pt x="4443591" y="536593"/>
                  <a:pt x="4443654" y="536655"/>
                  <a:pt x="4443778" y="536655"/>
                </a:cubicBezTo>
                <a:moveTo>
                  <a:pt x="4444959" y="543868"/>
                </a:moveTo>
                <a:cubicBezTo>
                  <a:pt x="4443529" y="546666"/>
                  <a:pt x="4442970" y="549712"/>
                  <a:pt x="4442473" y="552697"/>
                </a:cubicBezTo>
                <a:cubicBezTo>
                  <a:pt x="4441975" y="555619"/>
                  <a:pt x="4441540" y="558417"/>
                  <a:pt x="4440171" y="560904"/>
                </a:cubicBezTo>
                <a:cubicBezTo>
                  <a:pt x="4439985" y="561215"/>
                  <a:pt x="4440171" y="561650"/>
                  <a:pt x="4440482" y="561837"/>
                </a:cubicBezTo>
                <a:cubicBezTo>
                  <a:pt x="4440607" y="561837"/>
                  <a:pt x="4440669" y="561899"/>
                  <a:pt x="4440794" y="561899"/>
                </a:cubicBezTo>
                <a:cubicBezTo>
                  <a:pt x="4441042" y="561899"/>
                  <a:pt x="4441291" y="561775"/>
                  <a:pt x="4441415" y="561526"/>
                </a:cubicBezTo>
                <a:cubicBezTo>
                  <a:pt x="4442845" y="558852"/>
                  <a:pt x="4443342" y="555806"/>
                  <a:pt x="4443840" y="552883"/>
                </a:cubicBezTo>
                <a:cubicBezTo>
                  <a:pt x="4444337" y="550023"/>
                  <a:pt x="4444835" y="547101"/>
                  <a:pt x="4446141" y="544489"/>
                </a:cubicBezTo>
                <a:cubicBezTo>
                  <a:pt x="4446328" y="544178"/>
                  <a:pt x="4446141" y="543743"/>
                  <a:pt x="4445830" y="543557"/>
                </a:cubicBezTo>
                <a:cubicBezTo>
                  <a:pt x="4445457" y="543370"/>
                  <a:pt x="4445084" y="543557"/>
                  <a:pt x="4444897" y="543868"/>
                </a:cubicBezTo>
                <a:moveTo>
                  <a:pt x="4438804" y="570728"/>
                </a:moveTo>
                <a:cubicBezTo>
                  <a:pt x="4438493" y="570666"/>
                  <a:pt x="4438120" y="570915"/>
                  <a:pt x="4438057" y="571288"/>
                </a:cubicBezTo>
                <a:cubicBezTo>
                  <a:pt x="4437125" y="576635"/>
                  <a:pt x="4435757" y="581796"/>
                  <a:pt x="4434078" y="586708"/>
                </a:cubicBezTo>
                <a:cubicBezTo>
                  <a:pt x="4433954" y="587081"/>
                  <a:pt x="4434140" y="587454"/>
                  <a:pt x="4434514" y="587578"/>
                </a:cubicBezTo>
                <a:cubicBezTo>
                  <a:pt x="4434576" y="587578"/>
                  <a:pt x="4434638" y="587578"/>
                  <a:pt x="4434700" y="587578"/>
                </a:cubicBezTo>
                <a:cubicBezTo>
                  <a:pt x="4435011" y="587578"/>
                  <a:pt x="4435260" y="587392"/>
                  <a:pt x="4435322" y="587143"/>
                </a:cubicBezTo>
                <a:cubicBezTo>
                  <a:pt x="4437001" y="582169"/>
                  <a:pt x="4438369" y="576884"/>
                  <a:pt x="4439364" y="571537"/>
                </a:cubicBezTo>
                <a:cubicBezTo>
                  <a:pt x="4439425" y="571163"/>
                  <a:pt x="4439177" y="570853"/>
                  <a:pt x="4438804" y="570790"/>
                </a:cubicBezTo>
                <a:moveTo>
                  <a:pt x="4462928" y="794256"/>
                </a:moveTo>
                <a:cubicBezTo>
                  <a:pt x="4461374" y="794007"/>
                  <a:pt x="4459882" y="793759"/>
                  <a:pt x="4458639" y="793199"/>
                </a:cubicBezTo>
                <a:cubicBezTo>
                  <a:pt x="4458327" y="793075"/>
                  <a:pt x="4457955" y="793199"/>
                  <a:pt x="4457830" y="793510"/>
                </a:cubicBezTo>
                <a:cubicBezTo>
                  <a:pt x="4457706" y="793821"/>
                  <a:pt x="4457830" y="794194"/>
                  <a:pt x="4458141" y="794318"/>
                </a:cubicBezTo>
                <a:cubicBezTo>
                  <a:pt x="4459571" y="794940"/>
                  <a:pt x="4461126" y="795251"/>
                  <a:pt x="4462742" y="795500"/>
                </a:cubicBezTo>
                <a:cubicBezTo>
                  <a:pt x="4462742" y="795500"/>
                  <a:pt x="4462804" y="795500"/>
                  <a:pt x="4462866" y="795500"/>
                </a:cubicBezTo>
                <a:cubicBezTo>
                  <a:pt x="4463177" y="795500"/>
                  <a:pt x="4463426" y="795313"/>
                  <a:pt x="4463488" y="795002"/>
                </a:cubicBezTo>
                <a:cubicBezTo>
                  <a:pt x="4463488" y="794691"/>
                  <a:pt x="4463302" y="794318"/>
                  <a:pt x="4462991" y="794256"/>
                </a:cubicBezTo>
                <a:moveTo>
                  <a:pt x="4563594" y="823355"/>
                </a:moveTo>
                <a:cubicBezTo>
                  <a:pt x="4562972" y="823169"/>
                  <a:pt x="4562350" y="822982"/>
                  <a:pt x="4561791" y="822733"/>
                </a:cubicBezTo>
                <a:cubicBezTo>
                  <a:pt x="4559925" y="822112"/>
                  <a:pt x="4557936" y="821428"/>
                  <a:pt x="4555822" y="821365"/>
                </a:cubicBezTo>
                <a:cubicBezTo>
                  <a:pt x="4553459" y="820433"/>
                  <a:pt x="4551905" y="818630"/>
                  <a:pt x="4548609" y="818568"/>
                </a:cubicBezTo>
                <a:cubicBezTo>
                  <a:pt x="4547987" y="819625"/>
                  <a:pt x="4549355" y="822112"/>
                  <a:pt x="4546371" y="821925"/>
                </a:cubicBezTo>
                <a:lnTo>
                  <a:pt x="4546371" y="822174"/>
                </a:lnTo>
                <a:cubicBezTo>
                  <a:pt x="4546371" y="822174"/>
                  <a:pt x="4545873" y="821739"/>
                  <a:pt x="4545625" y="821552"/>
                </a:cubicBezTo>
                <a:cubicBezTo>
                  <a:pt x="4545438" y="821365"/>
                  <a:pt x="4545065" y="821365"/>
                  <a:pt x="4544879" y="821552"/>
                </a:cubicBezTo>
                <a:cubicBezTo>
                  <a:pt x="4544692" y="821739"/>
                  <a:pt x="4544692" y="822112"/>
                  <a:pt x="4544879" y="822298"/>
                </a:cubicBezTo>
                <a:lnTo>
                  <a:pt x="4545251" y="822671"/>
                </a:lnTo>
                <a:cubicBezTo>
                  <a:pt x="4545251" y="823542"/>
                  <a:pt x="4545127" y="824288"/>
                  <a:pt x="4544692" y="824723"/>
                </a:cubicBezTo>
                <a:cubicBezTo>
                  <a:pt x="4549168" y="824910"/>
                  <a:pt x="4552277" y="826340"/>
                  <a:pt x="4556444" y="824723"/>
                </a:cubicBezTo>
                <a:cubicBezTo>
                  <a:pt x="4555822" y="824910"/>
                  <a:pt x="4554702" y="823355"/>
                  <a:pt x="4555697" y="823106"/>
                </a:cubicBezTo>
                <a:cubicBezTo>
                  <a:pt x="4557625" y="823106"/>
                  <a:pt x="4559428" y="823728"/>
                  <a:pt x="4561294" y="824412"/>
                </a:cubicBezTo>
                <a:cubicBezTo>
                  <a:pt x="4561915" y="824599"/>
                  <a:pt x="4562537" y="824847"/>
                  <a:pt x="4563158" y="825034"/>
                </a:cubicBezTo>
                <a:cubicBezTo>
                  <a:pt x="4563221" y="825034"/>
                  <a:pt x="4563345" y="825034"/>
                  <a:pt x="4563407" y="825034"/>
                </a:cubicBezTo>
                <a:cubicBezTo>
                  <a:pt x="4563780" y="825034"/>
                  <a:pt x="4564153" y="824785"/>
                  <a:pt x="4564278" y="824412"/>
                </a:cubicBezTo>
                <a:cubicBezTo>
                  <a:pt x="4564402" y="823915"/>
                  <a:pt x="4564153" y="823479"/>
                  <a:pt x="4563719" y="823293"/>
                </a:cubicBezTo>
                <a:moveTo>
                  <a:pt x="4597418" y="833677"/>
                </a:moveTo>
                <a:cubicBezTo>
                  <a:pt x="4596237" y="833677"/>
                  <a:pt x="4595118" y="833179"/>
                  <a:pt x="4593937" y="832682"/>
                </a:cubicBezTo>
                <a:cubicBezTo>
                  <a:pt x="4592444" y="832060"/>
                  <a:pt x="4590952" y="831500"/>
                  <a:pt x="4589211" y="831625"/>
                </a:cubicBezTo>
                <a:lnTo>
                  <a:pt x="4589211" y="831438"/>
                </a:lnTo>
                <a:cubicBezTo>
                  <a:pt x="4587345" y="830630"/>
                  <a:pt x="4584734" y="830506"/>
                  <a:pt x="4582682" y="829822"/>
                </a:cubicBezTo>
                <a:cubicBezTo>
                  <a:pt x="4580568" y="828640"/>
                  <a:pt x="4578268" y="828081"/>
                  <a:pt x="4576030" y="827521"/>
                </a:cubicBezTo>
                <a:cubicBezTo>
                  <a:pt x="4573853" y="826961"/>
                  <a:pt x="4571739" y="826464"/>
                  <a:pt x="4569874" y="825407"/>
                </a:cubicBezTo>
                <a:cubicBezTo>
                  <a:pt x="4569438" y="825158"/>
                  <a:pt x="4568879" y="825283"/>
                  <a:pt x="4568630" y="825718"/>
                </a:cubicBezTo>
                <a:cubicBezTo>
                  <a:pt x="4568382" y="826153"/>
                  <a:pt x="4568506" y="826713"/>
                  <a:pt x="4569003" y="826961"/>
                </a:cubicBezTo>
                <a:cubicBezTo>
                  <a:pt x="4571055" y="828143"/>
                  <a:pt x="4573356" y="828702"/>
                  <a:pt x="4575594" y="829262"/>
                </a:cubicBezTo>
                <a:cubicBezTo>
                  <a:pt x="4577832" y="829822"/>
                  <a:pt x="4579885" y="830319"/>
                  <a:pt x="4581812" y="831438"/>
                </a:cubicBezTo>
                <a:cubicBezTo>
                  <a:pt x="4581812" y="831438"/>
                  <a:pt x="4581936" y="831438"/>
                  <a:pt x="4581998" y="831438"/>
                </a:cubicBezTo>
                <a:lnTo>
                  <a:pt x="4581998" y="831438"/>
                </a:lnTo>
                <a:cubicBezTo>
                  <a:pt x="4581812" y="832557"/>
                  <a:pt x="4580506" y="832557"/>
                  <a:pt x="4580319" y="833677"/>
                </a:cubicBezTo>
                <a:cubicBezTo>
                  <a:pt x="4584299" y="834609"/>
                  <a:pt x="4585916" y="834671"/>
                  <a:pt x="4589833" y="835915"/>
                </a:cubicBezTo>
                <a:cubicBezTo>
                  <a:pt x="4589708" y="834112"/>
                  <a:pt x="4588216" y="834236"/>
                  <a:pt x="4589584" y="833304"/>
                </a:cubicBezTo>
                <a:cubicBezTo>
                  <a:pt x="4590766" y="833304"/>
                  <a:pt x="4592009" y="833739"/>
                  <a:pt x="4593253" y="834236"/>
                </a:cubicBezTo>
                <a:cubicBezTo>
                  <a:pt x="4594496" y="834734"/>
                  <a:pt x="4595802" y="835293"/>
                  <a:pt x="4597294" y="835355"/>
                </a:cubicBezTo>
                <a:lnTo>
                  <a:pt x="4597294" y="835355"/>
                </a:lnTo>
                <a:cubicBezTo>
                  <a:pt x="4597729" y="835355"/>
                  <a:pt x="4598102" y="834982"/>
                  <a:pt x="4598102" y="834547"/>
                </a:cubicBezTo>
                <a:cubicBezTo>
                  <a:pt x="4598102" y="834112"/>
                  <a:pt x="4597792" y="833739"/>
                  <a:pt x="4597294" y="833677"/>
                </a:cubicBezTo>
                <a:moveTo>
                  <a:pt x="4730913" y="862527"/>
                </a:moveTo>
                <a:cubicBezTo>
                  <a:pt x="4730416" y="862403"/>
                  <a:pt x="4729919" y="862278"/>
                  <a:pt x="4729421" y="862154"/>
                </a:cubicBezTo>
                <a:lnTo>
                  <a:pt x="4729421" y="862154"/>
                </a:lnTo>
                <a:cubicBezTo>
                  <a:pt x="4724198" y="860289"/>
                  <a:pt x="4718477" y="860102"/>
                  <a:pt x="4711328" y="858858"/>
                </a:cubicBezTo>
                <a:cubicBezTo>
                  <a:pt x="4707037" y="856620"/>
                  <a:pt x="4702311" y="855812"/>
                  <a:pt x="4697710" y="855128"/>
                </a:cubicBezTo>
                <a:cubicBezTo>
                  <a:pt x="4694602" y="854630"/>
                  <a:pt x="4691430" y="854133"/>
                  <a:pt x="4688446" y="853138"/>
                </a:cubicBezTo>
                <a:cubicBezTo>
                  <a:pt x="4683969" y="850029"/>
                  <a:pt x="4678311" y="850464"/>
                  <a:pt x="4672031" y="848413"/>
                </a:cubicBezTo>
                <a:cubicBezTo>
                  <a:pt x="4671969" y="848413"/>
                  <a:pt x="4671969" y="848288"/>
                  <a:pt x="4671844" y="848288"/>
                </a:cubicBezTo>
                <a:cubicBezTo>
                  <a:pt x="4671285" y="848102"/>
                  <a:pt x="4670788" y="847915"/>
                  <a:pt x="4670290" y="847729"/>
                </a:cubicBezTo>
                <a:cubicBezTo>
                  <a:pt x="4669358" y="847356"/>
                  <a:pt x="4668425" y="846983"/>
                  <a:pt x="4667306" y="846796"/>
                </a:cubicBezTo>
                <a:cubicBezTo>
                  <a:pt x="4662829" y="844496"/>
                  <a:pt x="4657979" y="844869"/>
                  <a:pt x="4652259" y="843190"/>
                </a:cubicBezTo>
                <a:cubicBezTo>
                  <a:pt x="4652135" y="843065"/>
                  <a:pt x="4651948" y="842941"/>
                  <a:pt x="4651761" y="842879"/>
                </a:cubicBezTo>
                <a:cubicBezTo>
                  <a:pt x="4645171" y="841387"/>
                  <a:pt x="4638517" y="839583"/>
                  <a:pt x="4632051" y="837780"/>
                </a:cubicBezTo>
                <a:cubicBezTo>
                  <a:pt x="4628134" y="836723"/>
                  <a:pt x="4624279" y="835604"/>
                  <a:pt x="4620424" y="834609"/>
                </a:cubicBezTo>
                <a:cubicBezTo>
                  <a:pt x="4620300" y="834609"/>
                  <a:pt x="4620113" y="834609"/>
                  <a:pt x="4619989" y="834609"/>
                </a:cubicBezTo>
                <a:cubicBezTo>
                  <a:pt x="4618808" y="834112"/>
                  <a:pt x="4617129" y="834174"/>
                  <a:pt x="4616009" y="833677"/>
                </a:cubicBezTo>
                <a:lnTo>
                  <a:pt x="4616009" y="833677"/>
                </a:lnTo>
                <a:cubicBezTo>
                  <a:pt x="4615388" y="833428"/>
                  <a:pt x="4614766" y="833179"/>
                  <a:pt x="4614144" y="832993"/>
                </a:cubicBezTo>
                <a:cubicBezTo>
                  <a:pt x="4613274" y="832744"/>
                  <a:pt x="4612465" y="832433"/>
                  <a:pt x="4611906" y="831998"/>
                </a:cubicBezTo>
                <a:cubicBezTo>
                  <a:pt x="4611533" y="831749"/>
                  <a:pt x="4611098" y="831873"/>
                  <a:pt x="4610849" y="832184"/>
                </a:cubicBezTo>
                <a:cubicBezTo>
                  <a:pt x="4610600" y="832557"/>
                  <a:pt x="4610724" y="832993"/>
                  <a:pt x="4611035" y="833241"/>
                </a:cubicBezTo>
                <a:cubicBezTo>
                  <a:pt x="4611844" y="833801"/>
                  <a:pt x="4612776" y="834112"/>
                  <a:pt x="4613709" y="834423"/>
                </a:cubicBezTo>
                <a:cubicBezTo>
                  <a:pt x="4614393" y="834671"/>
                  <a:pt x="4615076" y="834920"/>
                  <a:pt x="4615637" y="835169"/>
                </a:cubicBezTo>
                <a:lnTo>
                  <a:pt x="4615512" y="835293"/>
                </a:lnTo>
                <a:cubicBezTo>
                  <a:pt x="4615325" y="836785"/>
                  <a:pt x="4617688" y="835728"/>
                  <a:pt x="4617191" y="837532"/>
                </a:cubicBezTo>
                <a:cubicBezTo>
                  <a:pt x="4618062" y="837096"/>
                  <a:pt x="4619491" y="837221"/>
                  <a:pt x="4620238" y="836661"/>
                </a:cubicBezTo>
                <a:cubicBezTo>
                  <a:pt x="4623968" y="837656"/>
                  <a:pt x="4627761" y="838651"/>
                  <a:pt x="4631554" y="839708"/>
                </a:cubicBezTo>
                <a:cubicBezTo>
                  <a:pt x="4637958" y="841511"/>
                  <a:pt x="4644611" y="843314"/>
                  <a:pt x="4651140" y="844806"/>
                </a:cubicBezTo>
                <a:cubicBezTo>
                  <a:pt x="4652259" y="846174"/>
                  <a:pt x="4653814" y="846983"/>
                  <a:pt x="4655678" y="847604"/>
                </a:cubicBezTo>
                <a:lnTo>
                  <a:pt x="4655865" y="847604"/>
                </a:lnTo>
                <a:cubicBezTo>
                  <a:pt x="4655678" y="848288"/>
                  <a:pt x="4655554" y="848910"/>
                  <a:pt x="4655430" y="849594"/>
                </a:cubicBezTo>
                <a:cubicBezTo>
                  <a:pt x="4655430" y="849594"/>
                  <a:pt x="4655430" y="849594"/>
                  <a:pt x="4655368" y="849594"/>
                </a:cubicBezTo>
                <a:lnTo>
                  <a:pt x="4655119" y="849345"/>
                </a:lnTo>
                <a:cubicBezTo>
                  <a:pt x="4654746" y="849470"/>
                  <a:pt x="4654186" y="849345"/>
                  <a:pt x="4654062" y="849781"/>
                </a:cubicBezTo>
                <a:cubicBezTo>
                  <a:pt x="4654062" y="849781"/>
                  <a:pt x="4653999" y="849781"/>
                  <a:pt x="4653937" y="849781"/>
                </a:cubicBezTo>
                <a:cubicBezTo>
                  <a:pt x="4653005" y="849283"/>
                  <a:pt x="4652383" y="848475"/>
                  <a:pt x="4651264" y="848164"/>
                </a:cubicBezTo>
                <a:cubicBezTo>
                  <a:pt x="4650828" y="850527"/>
                  <a:pt x="4648280" y="850775"/>
                  <a:pt x="4647906" y="853200"/>
                </a:cubicBezTo>
                <a:cubicBezTo>
                  <a:pt x="4649772" y="852454"/>
                  <a:pt x="4652135" y="853573"/>
                  <a:pt x="4654062" y="854320"/>
                </a:cubicBezTo>
                <a:lnTo>
                  <a:pt x="4654062" y="854133"/>
                </a:lnTo>
                <a:cubicBezTo>
                  <a:pt x="4654560" y="854382"/>
                  <a:pt x="4654995" y="854382"/>
                  <a:pt x="4655430" y="854320"/>
                </a:cubicBezTo>
                <a:cubicBezTo>
                  <a:pt x="4655803" y="854320"/>
                  <a:pt x="4656114" y="854257"/>
                  <a:pt x="4656425" y="854320"/>
                </a:cubicBezTo>
                <a:cubicBezTo>
                  <a:pt x="4656425" y="854320"/>
                  <a:pt x="4656549" y="854320"/>
                  <a:pt x="4656549" y="854320"/>
                </a:cubicBezTo>
                <a:cubicBezTo>
                  <a:pt x="4656736" y="854320"/>
                  <a:pt x="4656860" y="854195"/>
                  <a:pt x="4656922" y="854071"/>
                </a:cubicBezTo>
                <a:cubicBezTo>
                  <a:pt x="4656985" y="853884"/>
                  <a:pt x="4656922" y="853636"/>
                  <a:pt x="4656736" y="853573"/>
                </a:cubicBezTo>
                <a:cubicBezTo>
                  <a:pt x="4656300" y="853387"/>
                  <a:pt x="4655803" y="853449"/>
                  <a:pt x="4655430" y="853449"/>
                </a:cubicBezTo>
                <a:cubicBezTo>
                  <a:pt x="4655119" y="853449"/>
                  <a:pt x="4654870" y="853449"/>
                  <a:pt x="4654683" y="853449"/>
                </a:cubicBezTo>
                <a:lnTo>
                  <a:pt x="4654683" y="851459"/>
                </a:lnTo>
                <a:cubicBezTo>
                  <a:pt x="4654683" y="851459"/>
                  <a:pt x="4655057" y="851335"/>
                  <a:pt x="4655243" y="851273"/>
                </a:cubicBezTo>
                <a:lnTo>
                  <a:pt x="4655243" y="851459"/>
                </a:lnTo>
                <a:lnTo>
                  <a:pt x="4655803" y="851459"/>
                </a:lnTo>
                <a:lnTo>
                  <a:pt x="4655803" y="851024"/>
                </a:lnTo>
                <a:cubicBezTo>
                  <a:pt x="4661026" y="853573"/>
                  <a:pt x="4666808" y="854755"/>
                  <a:pt x="4672342" y="855874"/>
                </a:cubicBezTo>
                <a:cubicBezTo>
                  <a:pt x="4674518" y="856309"/>
                  <a:pt x="4676632" y="856744"/>
                  <a:pt x="4678747" y="857242"/>
                </a:cubicBezTo>
                <a:cubicBezTo>
                  <a:pt x="4678808" y="857242"/>
                  <a:pt x="4678870" y="857242"/>
                  <a:pt x="4678933" y="857242"/>
                </a:cubicBezTo>
                <a:cubicBezTo>
                  <a:pt x="4679306" y="857242"/>
                  <a:pt x="4679679" y="856993"/>
                  <a:pt x="4679741" y="856558"/>
                </a:cubicBezTo>
                <a:cubicBezTo>
                  <a:pt x="4679866" y="856123"/>
                  <a:pt x="4679554" y="855625"/>
                  <a:pt x="4679119" y="855501"/>
                </a:cubicBezTo>
                <a:cubicBezTo>
                  <a:pt x="4677006" y="855004"/>
                  <a:pt x="4674830" y="854568"/>
                  <a:pt x="4672653" y="854071"/>
                </a:cubicBezTo>
                <a:cubicBezTo>
                  <a:pt x="4667306" y="852952"/>
                  <a:pt x="4661709" y="851832"/>
                  <a:pt x="4656798" y="849470"/>
                </a:cubicBezTo>
                <a:cubicBezTo>
                  <a:pt x="4656860" y="849097"/>
                  <a:pt x="4656922" y="848786"/>
                  <a:pt x="4657046" y="848413"/>
                </a:cubicBezTo>
                <a:cubicBezTo>
                  <a:pt x="4659845" y="847169"/>
                  <a:pt x="4662953" y="848599"/>
                  <a:pt x="4667243" y="848475"/>
                </a:cubicBezTo>
                <a:cubicBezTo>
                  <a:pt x="4668052" y="848599"/>
                  <a:pt x="4668798" y="848910"/>
                  <a:pt x="4669606" y="849221"/>
                </a:cubicBezTo>
                <a:cubicBezTo>
                  <a:pt x="4670042" y="849407"/>
                  <a:pt x="4670477" y="849532"/>
                  <a:pt x="4670912" y="849718"/>
                </a:cubicBezTo>
                <a:cubicBezTo>
                  <a:pt x="4675140" y="854382"/>
                  <a:pt x="4682104" y="854506"/>
                  <a:pt x="4688073" y="854630"/>
                </a:cubicBezTo>
                <a:cubicBezTo>
                  <a:pt x="4691120" y="855625"/>
                  <a:pt x="4694353" y="856123"/>
                  <a:pt x="4697461" y="856620"/>
                </a:cubicBezTo>
                <a:cubicBezTo>
                  <a:pt x="4702125" y="857366"/>
                  <a:pt x="4706478" y="858112"/>
                  <a:pt x="4710457" y="860164"/>
                </a:cubicBezTo>
                <a:lnTo>
                  <a:pt x="4710457" y="860164"/>
                </a:lnTo>
                <a:cubicBezTo>
                  <a:pt x="4710705" y="860848"/>
                  <a:pt x="4711016" y="861408"/>
                  <a:pt x="4711514" y="861843"/>
                </a:cubicBezTo>
                <a:cubicBezTo>
                  <a:pt x="4711390" y="862092"/>
                  <a:pt x="4711265" y="862278"/>
                  <a:pt x="4711203" y="862527"/>
                </a:cubicBezTo>
                <a:cubicBezTo>
                  <a:pt x="4710954" y="863149"/>
                  <a:pt x="4710767" y="863460"/>
                  <a:pt x="4710519" y="863522"/>
                </a:cubicBezTo>
                <a:cubicBezTo>
                  <a:pt x="4710457" y="863522"/>
                  <a:pt x="4710457" y="863584"/>
                  <a:pt x="4710395" y="863646"/>
                </a:cubicBezTo>
                <a:cubicBezTo>
                  <a:pt x="4709400" y="863646"/>
                  <a:pt x="4708467" y="863335"/>
                  <a:pt x="4707473" y="863024"/>
                </a:cubicBezTo>
                <a:cubicBezTo>
                  <a:pt x="4706229" y="862589"/>
                  <a:pt x="4704861" y="862154"/>
                  <a:pt x="4703431" y="862278"/>
                </a:cubicBezTo>
                <a:cubicBezTo>
                  <a:pt x="4702995" y="862278"/>
                  <a:pt x="4702685" y="862713"/>
                  <a:pt x="4702747" y="863149"/>
                </a:cubicBezTo>
                <a:cubicBezTo>
                  <a:pt x="4702747" y="863584"/>
                  <a:pt x="4703120" y="863895"/>
                  <a:pt x="4703618" y="863833"/>
                </a:cubicBezTo>
                <a:cubicBezTo>
                  <a:pt x="4704736" y="863708"/>
                  <a:pt x="4705856" y="864081"/>
                  <a:pt x="4706975" y="864454"/>
                </a:cubicBezTo>
                <a:cubicBezTo>
                  <a:pt x="4707908" y="864765"/>
                  <a:pt x="4708965" y="865076"/>
                  <a:pt x="4710021" y="865138"/>
                </a:cubicBezTo>
                <a:cubicBezTo>
                  <a:pt x="4709897" y="865822"/>
                  <a:pt x="4709773" y="866569"/>
                  <a:pt x="4709897" y="867252"/>
                </a:cubicBezTo>
                <a:lnTo>
                  <a:pt x="4709897" y="867439"/>
                </a:lnTo>
                <a:cubicBezTo>
                  <a:pt x="4709897" y="867439"/>
                  <a:pt x="4710084" y="867563"/>
                  <a:pt x="4710084" y="867563"/>
                </a:cubicBezTo>
                <a:cubicBezTo>
                  <a:pt x="4710333" y="867812"/>
                  <a:pt x="4710457" y="867999"/>
                  <a:pt x="4710643" y="868247"/>
                </a:cubicBezTo>
                <a:lnTo>
                  <a:pt x="4710767" y="868434"/>
                </a:lnTo>
                <a:lnTo>
                  <a:pt x="4711016" y="868434"/>
                </a:lnTo>
                <a:cubicBezTo>
                  <a:pt x="4711390" y="868558"/>
                  <a:pt x="4711825" y="868683"/>
                  <a:pt x="4712197" y="868807"/>
                </a:cubicBezTo>
                <a:cubicBezTo>
                  <a:pt x="4712882" y="869056"/>
                  <a:pt x="4713628" y="869242"/>
                  <a:pt x="4714437" y="869242"/>
                </a:cubicBezTo>
                <a:cubicBezTo>
                  <a:pt x="4714996" y="869242"/>
                  <a:pt x="4715493" y="869118"/>
                  <a:pt x="4716115" y="868869"/>
                </a:cubicBezTo>
                <a:cubicBezTo>
                  <a:pt x="4716426" y="868745"/>
                  <a:pt x="4716550" y="868309"/>
                  <a:pt x="4716426" y="867999"/>
                </a:cubicBezTo>
                <a:cubicBezTo>
                  <a:pt x="4716239" y="867688"/>
                  <a:pt x="4715929" y="867563"/>
                  <a:pt x="4715555" y="867750"/>
                </a:cubicBezTo>
                <a:cubicBezTo>
                  <a:pt x="4714622" y="868247"/>
                  <a:pt x="4713690" y="867936"/>
                  <a:pt x="4712633" y="867626"/>
                </a:cubicBezTo>
                <a:cubicBezTo>
                  <a:pt x="4712260" y="867501"/>
                  <a:pt x="4711887" y="867377"/>
                  <a:pt x="4711514" y="867315"/>
                </a:cubicBezTo>
                <a:cubicBezTo>
                  <a:pt x="4711390" y="867190"/>
                  <a:pt x="4711328" y="867066"/>
                  <a:pt x="4711141" y="866879"/>
                </a:cubicBezTo>
                <a:cubicBezTo>
                  <a:pt x="4711141" y="866382"/>
                  <a:pt x="4711203" y="865822"/>
                  <a:pt x="4711328" y="865201"/>
                </a:cubicBezTo>
                <a:cubicBezTo>
                  <a:pt x="4712322" y="864828"/>
                  <a:pt x="4712695" y="863957"/>
                  <a:pt x="4713006" y="863273"/>
                </a:cubicBezTo>
                <a:cubicBezTo>
                  <a:pt x="4713006" y="863149"/>
                  <a:pt x="4713130" y="863024"/>
                  <a:pt x="4713193" y="862962"/>
                </a:cubicBezTo>
                <a:cubicBezTo>
                  <a:pt x="4718291" y="861719"/>
                  <a:pt x="4723576" y="864019"/>
                  <a:pt x="4728986" y="863584"/>
                </a:cubicBezTo>
                <a:lnTo>
                  <a:pt x="4728986" y="863460"/>
                </a:lnTo>
                <a:cubicBezTo>
                  <a:pt x="4729545" y="863646"/>
                  <a:pt x="4730105" y="863770"/>
                  <a:pt x="4730665" y="863895"/>
                </a:cubicBezTo>
                <a:cubicBezTo>
                  <a:pt x="4732032" y="864206"/>
                  <a:pt x="4733338" y="864517"/>
                  <a:pt x="4734457" y="865138"/>
                </a:cubicBezTo>
                <a:cubicBezTo>
                  <a:pt x="4734582" y="865201"/>
                  <a:pt x="4734706" y="865263"/>
                  <a:pt x="4734830" y="865263"/>
                </a:cubicBezTo>
                <a:cubicBezTo>
                  <a:pt x="4735141" y="865263"/>
                  <a:pt x="4735390" y="865138"/>
                  <a:pt x="4735576" y="864828"/>
                </a:cubicBezTo>
                <a:cubicBezTo>
                  <a:pt x="4735763" y="864454"/>
                  <a:pt x="4735576" y="863957"/>
                  <a:pt x="4735266" y="863708"/>
                </a:cubicBezTo>
                <a:cubicBezTo>
                  <a:pt x="4733960" y="863024"/>
                  <a:pt x="4732467" y="862651"/>
                  <a:pt x="4731100" y="862340"/>
                </a:cubicBezTo>
                <a:moveTo>
                  <a:pt x="4619305" y="839770"/>
                </a:moveTo>
                <a:cubicBezTo>
                  <a:pt x="4618870" y="839646"/>
                  <a:pt x="4618372" y="840019"/>
                  <a:pt x="4618310" y="840454"/>
                </a:cubicBezTo>
                <a:cubicBezTo>
                  <a:pt x="4618247" y="840889"/>
                  <a:pt x="4618559" y="841387"/>
                  <a:pt x="4618994" y="841449"/>
                </a:cubicBezTo>
                <a:cubicBezTo>
                  <a:pt x="4619180" y="841449"/>
                  <a:pt x="4619554" y="841698"/>
                  <a:pt x="4619802" y="841884"/>
                </a:cubicBezTo>
                <a:cubicBezTo>
                  <a:pt x="4619926" y="841946"/>
                  <a:pt x="4620113" y="842008"/>
                  <a:pt x="4620300" y="842008"/>
                </a:cubicBezTo>
                <a:cubicBezTo>
                  <a:pt x="4620548" y="842008"/>
                  <a:pt x="4620859" y="841884"/>
                  <a:pt x="4620984" y="841635"/>
                </a:cubicBezTo>
                <a:cubicBezTo>
                  <a:pt x="4621233" y="841262"/>
                  <a:pt x="4621108" y="840703"/>
                  <a:pt x="4620735" y="840454"/>
                </a:cubicBezTo>
                <a:cubicBezTo>
                  <a:pt x="4620362" y="840205"/>
                  <a:pt x="4619864" y="839894"/>
                  <a:pt x="4619305" y="839770"/>
                </a:cubicBezTo>
                <a:moveTo>
                  <a:pt x="4615263" y="843563"/>
                </a:moveTo>
                <a:cubicBezTo>
                  <a:pt x="4615574" y="843563"/>
                  <a:pt x="4615885" y="843314"/>
                  <a:pt x="4615947" y="842941"/>
                </a:cubicBezTo>
                <a:cubicBezTo>
                  <a:pt x="4615947" y="842568"/>
                  <a:pt x="4615761" y="842257"/>
                  <a:pt x="4615325" y="842195"/>
                </a:cubicBezTo>
                <a:cubicBezTo>
                  <a:pt x="4614641" y="842133"/>
                  <a:pt x="4613958" y="841946"/>
                  <a:pt x="4613274" y="841822"/>
                </a:cubicBezTo>
                <a:cubicBezTo>
                  <a:pt x="4612465" y="841635"/>
                  <a:pt x="4611657" y="841449"/>
                  <a:pt x="4610849" y="841387"/>
                </a:cubicBezTo>
                <a:cubicBezTo>
                  <a:pt x="4610475" y="841387"/>
                  <a:pt x="4610165" y="841635"/>
                  <a:pt x="4610103" y="842008"/>
                </a:cubicBezTo>
                <a:cubicBezTo>
                  <a:pt x="4610103" y="842381"/>
                  <a:pt x="4610352" y="842692"/>
                  <a:pt x="4610724" y="842755"/>
                </a:cubicBezTo>
                <a:cubicBezTo>
                  <a:pt x="4611470" y="842817"/>
                  <a:pt x="4612279" y="843003"/>
                  <a:pt x="4613025" y="843190"/>
                </a:cubicBezTo>
                <a:cubicBezTo>
                  <a:pt x="4613771" y="843376"/>
                  <a:pt x="4614455" y="843501"/>
                  <a:pt x="4615139" y="843625"/>
                </a:cubicBezTo>
                <a:cubicBezTo>
                  <a:pt x="4615139" y="843625"/>
                  <a:pt x="4615201" y="843625"/>
                  <a:pt x="4615263" y="843625"/>
                </a:cubicBezTo>
                <a:moveTo>
                  <a:pt x="4625957" y="845179"/>
                </a:moveTo>
                <a:cubicBezTo>
                  <a:pt x="4624465" y="844931"/>
                  <a:pt x="4623284" y="844496"/>
                  <a:pt x="4622351" y="843936"/>
                </a:cubicBezTo>
                <a:cubicBezTo>
                  <a:pt x="4621979" y="843687"/>
                  <a:pt x="4621481" y="843812"/>
                  <a:pt x="4621294" y="844122"/>
                </a:cubicBezTo>
                <a:cubicBezTo>
                  <a:pt x="4621046" y="844496"/>
                  <a:pt x="4621108" y="844993"/>
                  <a:pt x="4621481" y="845242"/>
                </a:cubicBezTo>
                <a:cubicBezTo>
                  <a:pt x="4622600" y="845988"/>
                  <a:pt x="4623968" y="846485"/>
                  <a:pt x="4625709" y="846734"/>
                </a:cubicBezTo>
                <a:cubicBezTo>
                  <a:pt x="4625709" y="846734"/>
                  <a:pt x="4625771" y="846734"/>
                  <a:pt x="4625834" y="846734"/>
                </a:cubicBezTo>
                <a:cubicBezTo>
                  <a:pt x="4626206" y="846734"/>
                  <a:pt x="4626518" y="846485"/>
                  <a:pt x="4626580" y="846050"/>
                </a:cubicBezTo>
                <a:cubicBezTo>
                  <a:pt x="4626642" y="845615"/>
                  <a:pt x="4626331" y="845242"/>
                  <a:pt x="4625957" y="845179"/>
                </a:cubicBezTo>
                <a:moveTo>
                  <a:pt x="4702187" y="853573"/>
                </a:moveTo>
                <a:cubicBezTo>
                  <a:pt x="4703307" y="853698"/>
                  <a:pt x="4704364" y="853822"/>
                  <a:pt x="4705172" y="854320"/>
                </a:cubicBezTo>
                <a:cubicBezTo>
                  <a:pt x="4705358" y="854382"/>
                  <a:pt x="4705483" y="854444"/>
                  <a:pt x="4705669" y="854444"/>
                </a:cubicBezTo>
                <a:cubicBezTo>
                  <a:pt x="4706042" y="854444"/>
                  <a:pt x="4706353" y="854257"/>
                  <a:pt x="4706540" y="853946"/>
                </a:cubicBezTo>
                <a:cubicBezTo>
                  <a:pt x="4706850" y="853449"/>
                  <a:pt x="4706664" y="852889"/>
                  <a:pt x="4706166" y="852579"/>
                </a:cubicBezTo>
                <a:cubicBezTo>
                  <a:pt x="4704923" y="851895"/>
                  <a:pt x="4703618" y="851708"/>
                  <a:pt x="4702374" y="851584"/>
                </a:cubicBezTo>
                <a:cubicBezTo>
                  <a:pt x="4701877" y="851522"/>
                  <a:pt x="4701379" y="851459"/>
                  <a:pt x="4700819" y="851335"/>
                </a:cubicBezTo>
                <a:cubicBezTo>
                  <a:pt x="4700260" y="851211"/>
                  <a:pt x="4699762" y="851584"/>
                  <a:pt x="4699638" y="852143"/>
                </a:cubicBezTo>
                <a:cubicBezTo>
                  <a:pt x="4699514" y="852703"/>
                  <a:pt x="4699886" y="853200"/>
                  <a:pt x="4700447" y="853325"/>
                </a:cubicBezTo>
                <a:cubicBezTo>
                  <a:pt x="4701006" y="853449"/>
                  <a:pt x="4701565" y="853511"/>
                  <a:pt x="4702125" y="853573"/>
                </a:cubicBezTo>
                <a:moveTo>
                  <a:pt x="4712695" y="856061"/>
                </a:moveTo>
                <a:cubicBezTo>
                  <a:pt x="4713379" y="856309"/>
                  <a:pt x="4714125" y="856558"/>
                  <a:pt x="4714934" y="856558"/>
                </a:cubicBezTo>
                <a:cubicBezTo>
                  <a:pt x="4715245" y="856558"/>
                  <a:pt x="4715555" y="856558"/>
                  <a:pt x="4715929" y="856434"/>
                </a:cubicBezTo>
                <a:cubicBezTo>
                  <a:pt x="4716364" y="856309"/>
                  <a:pt x="4716613" y="855874"/>
                  <a:pt x="4716488" y="855439"/>
                </a:cubicBezTo>
                <a:cubicBezTo>
                  <a:pt x="4716364" y="855004"/>
                  <a:pt x="4715929" y="854755"/>
                  <a:pt x="4715493" y="854879"/>
                </a:cubicBezTo>
                <a:cubicBezTo>
                  <a:pt x="4714747" y="855066"/>
                  <a:pt x="4714063" y="854879"/>
                  <a:pt x="4713255" y="854506"/>
                </a:cubicBezTo>
                <a:cubicBezTo>
                  <a:pt x="4712446" y="854195"/>
                  <a:pt x="4711576" y="853884"/>
                  <a:pt x="4710582" y="854009"/>
                </a:cubicBezTo>
                <a:cubicBezTo>
                  <a:pt x="4710146" y="854009"/>
                  <a:pt x="4709835" y="854444"/>
                  <a:pt x="4709835" y="854879"/>
                </a:cubicBezTo>
                <a:cubicBezTo>
                  <a:pt x="4709835" y="855314"/>
                  <a:pt x="4710208" y="855687"/>
                  <a:pt x="4710705" y="855563"/>
                </a:cubicBezTo>
                <a:cubicBezTo>
                  <a:pt x="4711328" y="855563"/>
                  <a:pt x="4711949" y="855750"/>
                  <a:pt x="4712633" y="855998"/>
                </a:cubicBezTo>
                <a:moveTo>
                  <a:pt x="4726312" y="858237"/>
                </a:moveTo>
                <a:cubicBezTo>
                  <a:pt x="4726623" y="858237"/>
                  <a:pt x="4726872" y="857988"/>
                  <a:pt x="4726872" y="857677"/>
                </a:cubicBezTo>
                <a:cubicBezTo>
                  <a:pt x="4726872" y="857366"/>
                  <a:pt x="4726623" y="857055"/>
                  <a:pt x="4726312" y="857055"/>
                </a:cubicBezTo>
                <a:lnTo>
                  <a:pt x="4724944" y="857055"/>
                </a:lnTo>
                <a:cubicBezTo>
                  <a:pt x="4724633" y="857055"/>
                  <a:pt x="4724385" y="857304"/>
                  <a:pt x="4724385" y="857677"/>
                </a:cubicBezTo>
                <a:cubicBezTo>
                  <a:pt x="4724385" y="858050"/>
                  <a:pt x="4724633" y="858237"/>
                  <a:pt x="4724944" y="858237"/>
                </a:cubicBezTo>
                <a:lnTo>
                  <a:pt x="4726312" y="858237"/>
                </a:lnTo>
                <a:close/>
                <a:moveTo>
                  <a:pt x="4694167" y="859915"/>
                </a:moveTo>
                <a:cubicBezTo>
                  <a:pt x="4693172" y="859667"/>
                  <a:pt x="4692114" y="859294"/>
                  <a:pt x="4691120" y="858983"/>
                </a:cubicBezTo>
                <a:cubicBezTo>
                  <a:pt x="4689005" y="858237"/>
                  <a:pt x="4686829" y="857491"/>
                  <a:pt x="4684404" y="857677"/>
                </a:cubicBezTo>
                <a:cubicBezTo>
                  <a:pt x="4683907" y="857677"/>
                  <a:pt x="4683596" y="858112"/>
                  <a:pt x="4683596" y="858548"/>
                </a:cubicBezTo>
                <a:cubicBezTo>
                  <a:pt x="4683596" y="859045"/>
                  <a:pt x="4683969" y="859356"/>
                  <a:pt x="4684467" y="859356"/>
                </a:cubicBezTo>
                <a:cubicBezTo>
                  <a:pt x="4686580" y="859232"/>
                  <a:pt x="4688446" y="859853"/>
                  <a:pt x="4690498" y="860599"/>
                </a:cubicBezTo>
                <a:cubicBezTo>
                  <a:pt x="4691555" y="860972"/>
                  <a:pt x="4692612" y="861346"/>
                  <a:pt x="4693731" y="861594"/>
                </a:cubicBezTo>
                <a:cubicBezTo>
                  <a:pt x="4693793" y="861594"/>
                  <a:pt x="4693855" y="861594"/>
                  <a:pt x="4693918" y="861594"/>
                </a:cubicBezTo>
                <a:cubicBezTo>
                  <a:pt x="4694291" y="861594"/>
                  <a:pt x="4694664" y="861346"/>
                  <a:pt x="4694726" y="860972"/>
                </a:cubicBezTo>
                <a:cubicBezTo>
                  <a:pt x="4694850" y="860537"/>
                  <a:pt x="4694539" y="860040"/>
                  <a:pt x="4694104" y="859978"/>
                </a:cubicBezTo>
                <a:moveTo>
                  <a:pt x="4740302" y="864890"/>
                </a:moveTo>
                <a:lnTo>
                  <a:pt x="4738934" y="864890"/>
                </a:lnTo>
                <a:cubicBezTo>
                  <a:pt x="4738623" y="864890"/>
                  <a:pt x="4738375" y="865138"/>
                  <a:pt x="4738375" y="865512"/>
                </a:cubicBezTo>
                <a:cubicBezTo>
                  <a:pt x="4738375" y="865885"/>
                  <a:pt x="4738623" y="866071"/>
                  <a:pt x="4738934" y="866071"/>
                </a:cubicBezTo>
                <a:lnTo>
                  <a:pt x="4740302" y="866071"/>
                </a:lnTo>
                <a:cubicBezTo>
                  <a:pt x="4740613" y="866071"/>
                  <a:pt x="4740862" y="865822"/>
                  <a:pt x="4740862" y="865512"/>
                </a:cubicBezTo>
                <a:cubicBezTo>
                  <a:pt x="4740862" y="865201"/>
                  <a:pt x="4740613" y="864890"/>
                  <a:pt x="4740302" y="864890"/>
                </a:cubicBezTo>
                <a:moveTo>
                  <a:pt x="4757401" y="870237"/>
                </a:moveTo>
                <a:cubicBezTo>
                  <a:pt x="4758520" y="870486"/>
                  <a:pt x="4759701" y="870672"/>
                  <a:pt x="4760883" y="870797"/>
                </a:cubicBezTo>
                <a:cubicBezTo>
                  <a:pt x="4760883" y="870797"/>
                  <a:pt x="4760883" y="870797"/>
                  <a:pt x="4760945" y="870797"/>
                </a:cubicBezTo>
                <a:cubicBezTo>
                  <a:pt x="4761256" y="870797"/>
                  <a:pt x="4761504" y="870548"/>
                  <a:pt x="4761567" y="870237"/>
                </a:cubicBezTo>
                <a:cubicBezTo>
                  <a:pt x="4761567" y="869926"/>
                  <a:pt x="4761380" y="869615"/>
                  <a:pt x="4761007" y="869553"/>
                </a:cubicBezTo>
                <a:cubicBezTo>
                  <a:pt x="4759826" y="869429"/>
                  <a:pt x="4758707" y="869180"/>
                  <a:pt x="4757650" y="868993"/>
                </a:cubicBezTo>
                <a:cubicBezTo>
                  <a:pt x="4756592" y="868807"/>
                  <a:pt x="4755473" y="868558"/>
                  <a:pt x="4754354" y="868434"/>
                </a:cubicBezTo>
                <a:cubicBezTo>
                  <a:pt x="4754043" y="868434"/>
                  <a:pt x="4753732" y="868620"/>
                  <a:pt x="4753670" y="868993"/>
                </a:cubicBezTo>
                <a:cubicBezTo>
                  <a:pt x="4753670" y="869304"/>
                  <a:pt x="4753857" y="869615"/>
                  <a:pt x="4754167" y="869677"/>
                </a:cubicBezTo>
                <a:cubicBezTo>
                  <a:pt x="4755287" y="869802"/>
                  <a:pt x="4756344" y="869988"/>
                  <a:pt x="4757401" y="870237"/>
                </a:cubicBezTo>
                <a:moveTo>
                  <a:pt x="4813422" y="880869"/>
                </a:moveTo>
                <a:cubicBezTo>
                  <a:pt x="4813858" y="880869"/>
                  <a:pt x="4814231" y="880558"/>
                  <a:pt x="4814293" y="880123"/>
                </a:cubicBezTo>
                <a:cubicBezTo>
                  <a:pt x="4814355" y="879626"/>
                  <a:pt x="4814044" y="879191"/>
                  <a:pt x="4813547" y="879066"/>
                </a:cubicBezTo>
                <a:cubicBezTo>
                  <a:pt x="4812490" y="878880"/>
                  <a:pt x="4811433" y="878817"/>
                  <a:pt x="4810376" y="878755"/>
                </a:cubicBezTo>
                <a:cubicBezTo>
                  <a:pt x="4809008" y="878693"/>
                  <a:pt x="4807640" y="878631"/>
                  <a:pt x="4806396" y="878258"/>
                </a:cubicBezTo>
                <a:cubicBezTo>
                  <a:pt x="4806396" y="878258"/>
                  <a:pt x="4806396" y="878258"/>
                  <a:pt x="4806396" y="878258"/>
                </a:cubicBezTo>
                <a:cubicBezTo>
                  <a:pt x="4799557" y="875709"/>
                  <a:pt x="4794521" y="877325"/>
                  <a:pt x="4788551" y="873781"/>
                </a:cubicBezTo>
                <a:lnTo>
                  <a:pt x="4788551" y="873781"/>
                </a:lnTo>
                <a:cubicBezTo>
                  <a:pt x="4788551" y="873781"/>
                  <a:pt x="4788551" y="873657"/>
                  <a:pt x="4788551" y="873594"/>
                </a:cubicBezTo>
                <a:cubicBezTo>
                  <a:pt x="4788614" y="873346"/>
                  <a:pt x="4788738" y="873097"/>
                  <a:pt x="4788800" y="872848"/>
                </a:cubicBezTo>
                <a:cubicBezTo>
                  <a:pt x="4788925" y="872848"/>
                  <a:pt x="4789112" y="872848"/>
                  <a:pt x="4789235" y="872848"/>
                </a:cubicBezTo>
                <a:cubicBezTo>
                  <a:pt x="4789484" y="872848"/>
                  <a:pt x="4789733" y="872848"/>
                  <a:pt x="4789981" y="872848"/>
                </a:cubicBezTo>
                <a:cubicBezTo>
                  <a:pt x="4790542" y="872848"/>
                  <a:pt x="4790914" y="872413"/>
                  <a:pt x="4790914" y="871854"/>
                </a:cubicBezTo>
                <a:cubicBezTo>
                  <a:pt x="4790914" y="871294"/>
                  <a:pt x="4790417" y="870921"/>
                  <a:pt x="4789919" y="870921"/>
                </a:cubicBezTo>
                <a:cubicBezTo>
                  <a:pt x="4789671" y="870921"/>
                  <a:pt x="4789360" y="870921"/>
                  <a:pt x="4789112" y="870983"/>
                </a:cubicBezTo>
                <a:cubicBezTo>
                  <a:pt x="4788925" y="870983"/>
                  <a:pt x="4788800" y="870983"/>
                  <a:pt x="4788614" y="870983"/>
                </a:cubicBezTo>
                <a:cubicBezTo>
                  <a:pt x="4788179" y="870672"/>
                  <a:pt x="4787619" y="870423"/>
                  <a:pt x="4786749" y="870299"/>
                </a:cubicBezTo>
                <a:cubicBezTo>
                  <a:pt x="4786189" y="870237"/>
                  <a:pt x="4785692" y="870610"/>
                  <a:pt x="4785567" y="871107"/>
                </a:cubicBezTo>
                <a:cubicBezTo>
                  <a:pt x="4785505" y="871667"/>
                  <a:pt x="4785878" y="872164"/>
                  <a:pt x="4786375" y="872289"/>
                </a:cubicBezTo>
                <a:cubicBezTo>
                  <a:pt x="4786687" y="872289"/>
                  <a:pt x="4786810" y="872413"/>
                  <a:pt x="4786997" y="872413"/>
                </a:cubicBezTo>
                <a:cubicBezTo>
                  <a:pt x="4786935" y="872662"/>
                  <a:pt x="4786873" y="872911"/>
                  <a:pt x="4786810" y="873159"/>
                </a:cubicBezTo>
                <a:cubicBezTo>
                  <a:pt x="4786810" y="873159"/>
                  <a:pt x="4786810" y="873159"/>
                  <a:pt x="4786810" y="873221"/>
                </a:cubicBezTo>
                <a:cubicBezTo>
                  <a:pt x="4781837" y="873719"/>
                  <a:pt x="4773567" y="871605"/>
                  <a:pt x="4769028" y="871543"/>
                </a:cubicBezTo>
                <a:lnTo>
                  <a:pt x="4769152" y="871978"/>
                </a:lnTo>
                <a:lnTo>
                  <a:pt x="4767598" y="871978"/>
                </a:lnTo>
                <a:cubicBezTo>
                  <a:pt x="4767598" y="871978"/>
                  <a:pt x="4767163" y="872164"/>
                  <a:pt x="4767163" y="872413"/>
                </a:cubicBezTo>
                <a:cubicBezTo>
                  <a:pt x="4767163" y="872662"/>
                  <a:pt x="4767350" y="872848"/>
                  <a:pt x="4767598" y="872848"/>
                </a:cubicBezTo>
                <a:lnTo>
                  <a:pt x="4768406" y="872848"/>
                </a:lnTo>
                <a:lnTo>
                  <a:pt x="4768406" y="873843"/>
                </a:lnTo>
                <a:cubicBezTo>
                  <a:pt x="4766727" y="876144"/>
                  <a:pt x="4762624" y="871294"/>
                  <a:pt x="4759453" y="873284"/>
                </a:cubicBezTo>
                <a:lnTo>
                  <a:pt x="4759453" y="873532"/>
                </a:lnTo>
                <a:cubicBezTo>
                  <a:pt x="4756468" y="873843"/>
                  <a:pt x="4752986" y="874278"/>
                  <a:pt x="4750872" y="871916"/>
                </a:cubicBezTo>
                <a:cubicBezTo>
                  <a:pt x="4750561" y="871605"/>
                  <a:pt x="4750002" y="871543"/>
                  <a:pt x="4749691" y="871916"/>
                </a:cubicBezTo>
                <a:cubicBezTo>
                  <a:pt x="4749380" y="872227"/>
                  <a:pt x="4749318" y="872724"/>
                  <a:pt x="4749691" y="873097"/>
                </a:cubicBezTo>
                <a:cubicBezTo>
                  <a:pt x="4751494" y="875025"/>
                  <a:pt x="4753795" y="875460"/>
                  <a:pt x="4756157" y="875460"/>
                </a:cubicBezTo>
                <a:cubicBezTo>
                  <a:pt x="4757276" y="875460"/>
                  <a:pt x="4758333" y="875335"/>
                  <a:pt x="4759391" y="875211"/>
                </a:cubicBezTo>
                <a:cubicBezTo>
                  <a:pt x="4761816" y="876455"/>
                  <a:pt x="4765857" y="876144"/>
                  <a:pt x="4766230" y="879439"/>
                </a:cubicBezTo>
                <a:lnTo>
                  <a:pt x="4764551" y="879439"/>
                </a:lnTo>
                <a:lnTo>
                  <a:pt x="4764551" y="879564"/>
                </a:lnTo>
                <a:cubicBezTo>
                  <a:pt x="4764551" y="879564"/>
                  <a:pt x="4764054" y="879439"/>
                  <a:pt x="4763743" y="879439"/>
                </a:cubicBezTo>
                <a:cubicBezTo>
                  <a:pt x="4763246" y="879439"/>
                  <a:pt x="4762872" y="879750"/>
                  <a:pt x="4762810" y="880248"/>
                </a:cubicBezTo>
                <a:cubicBezTo>
                  <a:pt x="4762810" y="880745"/>
                  <a:pt x="4763121" y="881118"/>
                  <a:pt x="4763618" y="881180"/>
                </a:cubicBezTo>
                <a:cubicBezTo>
                  <a:pt x="4763929" y="881180"/>
                  <a:pt x="4764302" y="881305"/>
                  <a:pt x="4764613" y="881367"/>
                </a:cubicBezTo>
                <a:cubicBezTo>
                  <a:pt x="4764613" y="881367"/>
                  <a:pt x="4764613" y="881367"/>
                  <a:pt x="4764613" y="881367"/>
                </a:cubicBezTo>
                <a:cubicBezTo>
                  <a:pt x="4769463" y="882921"/>
                  <a:pt x="4773691" y="883108"/>
                  <a:pt x="4778417" y="883978"/>
                </a:cubicBezTo>
                <a:cubicBezTo>
                  <a:pt x="4778603" y="882672"/>
                  <a:pt x="4777546" y="882735"/>
                  <a:pt x="4777857" y="881367"/>
                </a:cubicBezTo>
                <a:cubicBezTo>
                  <a:pt x="4779225" y="881180"/>
                  <a:pt x="4780655" y="881491"/>
                  <a:pt x="4782086" y="881802"/>
                </a:cubicBezTo>
                <a:cubicBezTo>
                  <a:pt x="4783329" y="882113"/>
                  <a:pt x="4784572" y="882424"/>
                  <a:pt x="4785941" y="882424"/>
                </a:cubicBezTo>
                <a:cubicBezTo>
                  <a:pt x="4786189" y="882424"/>
                  <a:pt x="4786375" y="882424"/>
                  <a:pt x="4786624" y="882424"/>
                </a:cubicBezTo>
                <a:cubicBezTo>
                  <a:pt x="4787122" y="882424"/>
                  <a:pt x="4787557" y="881926"/>
                  <a:pt x="4787495" y="881429"/>
                </a:cubicBezTo>
                <a:cubicBezTo>
                  <a:pt x="4787495" y="880931"/>
                  <a:pt x="4786935" y="880496"/>
                  <a:pt x="4786438" y="880558"/>
                </a:cubicBezTo>
                <a:cubicBezTo>
                  <a:pt x="4785194" y="880683"/>
                  <a:pt x="4783888" y="880372"/>
                  <a:pt x="4782520" y="879999"/>
                </a:cubicBezTo>
                <a:cubicBezTo>
                  <a:pt x="4780842" y="879564"/>
                  <a:pt x="4779100" y="879191"/>
                  <a:pt x="4777298" y="879564"/>
                </a:cubicBezTo>
                <a:lnTo>
                  <a:pt x="4777298" y="879564"/>
                </a:lnTo>
                <a:cubicBezTo>
                  <a:pt x="4775619" y="877325"/>
                  <a:pt x="4770023" y="878942"/>
                  <a:pt x="4770582" y="874527"/>
                </a:cubicBezTo>
                <a:cubicBezTo>
                  <a:pt x="4775743" y="876019"/>
                  <a:pt x="4780966" y="875149"/>
                  <a:pt x="4785132" y="879004"/>
                </a:cubicBezTo>
                <a:cubicBezTo>
                  <a:pt x="4787122" y="876890"/>
                  <a:pt x="4790168" y="879253"/>
                  <a:pt x="4792406" y="880123"/>
                </a:cubicBezTo>
                <a:cubicBezTo>
                  <a:pt x="4796884" y="878134"/>
                  <a:pt x="4801858" y="880621"/>
                  <a:pt x="4805899" y="880123"/>
                </a:cubicBezTo>
                <a:cubicBezTo>
                  <a:pt x="4807329" y="880558"/>
                  <a:pt x="4808821" y="880621"/>
                  <a:pt x="4810189" y="880683"/>
                </a:cubicBezTo>
                <a:cubicBezTo>
                  <a:pt x="4811246" y="880683"/>
                  <a:pt x="4812179" y="880807"/>
                  <a:pt x="4813112" y="880931"/>
                </a:cubicBezTo>
                <a:cubicBezTo>
                  <a:pt x="4813112" y="880931"/>
                  <a:pt x="4813236" y="880931"/>
                  <a:pt x="4813236" y="880931"/>
                </a:cubicBezTo>
                <a:moveTo>
                  <a:pt x="4839226" y="884476"/>
                </a:moveTo>
                <a:cubicBezTo>
                  <a:pt x="4831454" y="883294"/>
                  <a:pt x="4824925" y="882113"/>
                  <a:pt x="4819205" y="880869"/>
                </a:cubicBezTo>
                <a:cubicBezTo>
                  <a:pt x="4818707" y="880745"/>
                  <a:pt x="4818272" y="881056"/>
                  <a:pt x="4818210" y="881491"/>
                </a:cubicBezTo>
                <a:cubicBezTo>
                  <a:pt x="4818086" y="881926"/>
                  <a:pt x="4818397" y="882362"/>
                  <a:pt x="4818832" y="882486"/>
                </a:cubicBezTo>
                <a:cubicBezTo>
                  <a:pt x="4824615" y="883729"/>
                  <a:pt x="4831143" y="884911"/>
                  <a:pt x="4838977" y="886154"/>
                </a:cubicBezTo>
                <a:cubicBezTo>
                  <a:pt x="4838977" y="886154"/>
                  <a:pt x="4839040" y="886154"/>
                  <a:pt x="4839102" y="886154"/>
                </a:cubicBezTo>
                <a:cubicBezTo>
                  <a:pt x="4839537" y="886154"/>
                  <a:pt x="4839848" y="885843"/>
                  <a:pt x="4839910" y="885470"/>
                </a:cubicBezTo>
                <a:cubicBezTo>
                  <a:pt x="4839972" y="885035"/>
                  <a:pt x="4839661" y="884600"/>
                  <a:pt x="4839226" y="884538"/>
                </a:cubicBezTo>
                <a:moveTo>
                  <a:pt x="4873175" y="891377"/>
                </a:moveTo>
                <a:cubicBezTo>
                  <a:pt x="4873175" y="891377"/>
                  <a:pt x="4873548" y="891253"/>
                  <a:pt x="4873673" y="891066"/>
                </a:cubicBezTo>
                <a:cubicBezTo>
                  <a:pt x="4873797" y="890818"/>
                  <a:pt x="4873673" y="890507"/>
                  <a:pt x="4873362" y="890445"/>
                </a:cubicBezTo>
                <a:cubicBezTo>
                  <a:pt x="4872553" y="890196"/>
                  <a:pt x="4871932" y="890134"/>
                  <a:pt x="4871248" y="890134"/>
                </a:cubicBezTo>
                <a:lnTo>
                  <a:pt x="4871248" y="890631"/>
                </a:lnTo>
                <a:cubicBezTo>
                  <a:pt x="4871248" y="890631"/>
                  <a:pt x="4871248" y="891129"/>
                  <a:pt x="4871248" y="891129"/>
                </a:cubicBezTo>
                <a:cubicBezTo>
                  <a:pt x="4871807" y="891129"/>
                  <a:pt x="4872304" y="891129"/>
                  <a:pt x="4872989" y="891377"/>
                </a:cubicBezTo>
                <a:cubicBezTo>
                  <a:pt x="4872989" y="891377"/>
                  <a:pt x="4873113" y="891377"/>
                  <a:pt x="4873175" y="891377"/>
                </a:cubicBezTo>
                <a:moveTo>
                  <a:pt x="4847310" y="890942"/>
                </a:moveTo>
                <a:cubicBezTo>
                  <a:pt x="4846998" y="891066"/>
                  <a:pt x="4846749" y="891191"/>
                  <a:pt x="4846501" y="891377"/>
                </a:cubicBezTo>
                <a:cubicBezTo>
                  <a:pt x="4846190" y="891564"/>
                  <a:pt x="4845941" y="891688"/>
                  <a:pt x="4845693" y="891688"/>
                </a:cubicBezTo>
                <a:lnTo>
                  <a:pt x="4845506" y="891564"/>
                </a:lnTo>
                <a:cubicBezTo>
                  <a:pt x="4845506" y="891564"/>
                  <a:pt x="4844947" y="891502"/>
                  <a:pt x="4844760" y="891750"/>
                </a:cubicBezTo>
                <a:cubicBezTo>
                  <a:pt x="4844573" y="891999"/>
                  <a:pt x="4844698" y="892310"/>
                  <a:pt x="4844947" y="892496"/>
                </a:cubicBezTo>
                <a:lnTo>
                  <a:pt x="4845195" y="892683"/>
                </a:lnTo>
                <a:lnTo>
                  <a:pt x="4845382" y="892683"/>
                </a:lnTo>
                <a:cubicBezTo>
                  <a:pt x="4845382" y="892683"/>
                  <a:pt x="4845631" y="892807"/>
                  <a:pt x="4845755" y="892807"/>
                </a:cubicBezTo>
                <a:cubicBezTo>
                  <a:pt x="4846252" y="892807"/>
                  <a:pt x="4846687" y="892559"/>
                  <a:pt x="4847061" y="892310"/>
                </a:cubicBezTo>
                <a:cubicBezTo>
                  <a:pt x="4847247" y="892186"/>
                  <a:pt x="4847433" y="892061"/>
                  <a:pt x="4847620" y="891999"/>
                </a:cubicBezTo>
                <a:cubicBezTo>
                  <a:pt x="4847931" y="891937"/>
                  <a:pt x="4848056" y="891626"/>
                  <a:pt x="4847993" y="891315"/>
                </a:cubicBezTo>
                <a:cubicBezTo>
                  <a:pt x="4847931" y="891066"/>
                  <a:pt x="4847620" y="890880"/>
                  <a:pt x="4847372" y="890942"/>
                </a:cubicBezTo>
                <a:moveTo>
                  <a:pt x="4916140" y="894175"/>
                </a:moveTo>
                <a:cubicBezTo>
                  <a:pt x="4916575" y="894175"/>
                  <a:pt x="4916948" y="893802"/>
                  <a:pt x="4916948" y="893367"/>
                </a:cubicBezTo>
                <a:cubicBezTo>
                  <a:pt x="4916948" y="892932"/>
                  <a:pt x="4916575" y="892559"/>
                  <a:pt x="4916140" y="892559"/>
                </a:cubicBezTo>
                <a:cubicBezTo>
                  <a:pt x="4915580" y="892559"/>
                  <a:pt x="4915082" y="892496"/>
                  <a:pt x="4914772" y="892372"/>
                </a:cubicBezTo>
                <a:cubicBezTo>
                  <a:pt x="4914399" y="892186"/>
                  <a:pt x="4913901" y="892372"/>
                  <a:pt x="4913715" y="892807"/>
                </a:cubicBezTo>
                <a:cubicBezTo>
                  <a:pt x="4913528" y="893243"/>
                  <a:pt x="4913715" y="893678"/>
                  <a:pt x="4914150" y="893864"/>
                </a:cubicBezTo>
                <a:cubicBezTo>
                  <a:pt x="4914647" y="894113"/>
                  <a:pt x="4915331" y="894175"/>
                  <a:pt x="4916140" y="894175"/>
                </a:cubicBezTo>
                <a:lnTo>
                  <a:pt x="4916140" y="894175"/>
                </a:lnTo>
                <a:close/>
                <a:moveTo>
                  <a:pt x="5010276" y="913512"/>
                </a:moveTo>
                <a:cubicBezTo>
                  <a:pt x="4996721" y="912393"/>
                  <a:pt x="4983851" y="911025"/>
                  <a:pt x="4970981" y="909347"/>
                </a:cubicBezTo>
                <a:cubicBezTo>
                  <a:pt x="4970358" y="909284"/>
                  <a:pt x="4969861" y="909657"/>
                  <a:pt x="4969799" y="910279"/>
                </a:cubicBezTo>
                <a:cubicBezTo>
                  <a:pt x="4969737" y="910839"/>
                  <a:pt x="4970110" y="911398"/>
                  <a:pt x="4970732" y="911461"/>
                </a:cubicBezTo>
                <a:cubicBezTo>
                  <a:pt x="4983664" y="913139"/>
                  <a:pt x="4996535" y="914507"/>
                  <a:pt x="5010152" y="915689"/>
                </a:cubicBezTo>
                <a:lnTo>
                  <a:pt x="5010276" y="915689"/>
                </a:lnTo>
                <a:cubicBezTo>
                  <a:pt x="5010836" y="915689"/>
                  <a:pt x="5011271" y="915253"/>
                  <a:pt x="5011334" y="914756"/>
                </a:cubicBezTo>
                <a:cubicBezTo>
                  <a:pt x="5011334" y="914196"/>
                  <a:pt x="5010960" y="913637"/>
                  <a:pt x="5010339" y="913575"/>
                </a:cubicBezTo>
                <a:moveTo>
                  <a:pt x="4463426" y="459182"/>
                </a:moveTo>
                <a:cubicBezTo>
                  <a:pt x="4463426" y="459182"/>
                  <a:pt x="4463675" y="459120"/>
                  <a:pt x="4463737" y="458995"/>
                </a:cubicBezTo>
                <a:cubicBezTo>
                  <a:pt x="4464483" y="457814"/>
                  <a:pt x="4464794" y="456508"/>
                  <a:pt x="4465104" y="455265"/>
                </a:cubicBezTo>
                <a:cubicBezTo>
                  <a:pt x="4465291" y="454519"/>
                  <a:pt x="4465478" y="453772"/>
                  <a:pt x="4465727" y="453088"/>
                </a:cubicBezTo>
                <a:cubicBezTo>
                  <a:pt x="4465789" y="452902"/>
                  <a:pt x="4465727" y="452715"/>
                  <a:pt x="4465540" y="452591"/>
                </a:cubicBezTo>
                <a:cubicBezTo>
                  <a:pt x="4465353" y="452529"/>
                  <a:pt x="4465167" y="452591"/>
                  <a:pt x="4465042" y="452778"/>
                </a:cubicBezTo>
                <a:cubicBezTo>
                  <a:pt x="4464794" y="453524"/>
                  <a:pt x="4464607" y="454270"/>
                  <a:pt x="4464421" y="455016"/>
                </a:cubicBezTo>
                <a:cubicBezTo>
                  <a:pt x="4464110" y="456322"/>
                  <a:pt x="4463799" y="457503"/>
                  <a:pt x="4463177" y="458560"/>
                </a:cubicBezTo>
                <a:cubicBezTo>
                  <a:pt x="4463053" y="458747"/>
                  <a:pt x="4463177" y="458933"/>
                  <a:pt x="4463302" y="459057"/>
                </a:cubicBezTo>
                <a:cubicBezTo>
                  <a:pt x="4463364" y="459057"/>
                  <a:pt x="4463426" y="459120"/>
                  <a:pt x="4463488" y="459120"/>
                </a:cubicBezTo>
                <a:moveTo>
                  <a:pt x="4456214" y="496924"/>
                </a:moveTo>
                <a:cubicBezTo>
                  <a:pt x="4456214" y="496924"/>
                  <a:pt x="4455778" y="497048"/>
                  <a:pt x="4455778" y="497234"/>
                </a:cubicBezTo>
                <a:cubicBezTo>
                  <a:pt x="4455778" y="497545"/>
                  <a:pt x="4455654" y="497794"/>
                  <a:pt x="4455530" y="498043"/>
                </a:cubicBezTo>
                <a:cubicBezTo>
                  <a:pt x="4455343" y="498416"/>
                  <a:pt x="4455219" y="498913"/>
                  <a:pt x="4455219" y="499535"/>
                </a:cubicBezTo>
                <a:cubicBezTo>
                  <a:pt x="4455219" y="499722"/>
                  <a:pt x="4455405" y="499908"/>
                  <a:pt x="4455592" y="499908"/>
                </a:cubicBezTo>
                <a:lnTo>
                  <a:pt x="4455592" y="499908"/>
                </a:lnTo>
                <a:cubicBezTo>
                  <a:pt x="4455592" y="499908"/>
                  <a:pt x="4455965" y="499722"/>
                  <a:pt x="4455965" y="499535"/>
                </a:cubicBezTo>
                <a:cubicBezTo>
                  <a:pt x="4455965" y="499038"/>
                  <a:pt x="4456089" y="498727"/>
                  <a:pt x="4456214" y="498354"/>
                </a:cubicBezTo>
                <a:cubicBezTo>
                  <a:pt x="4456338" y="498043"/>
                  <a:pt x="4456463" y="497732"/>
                  <a:pt x="4456524" y="497359"/>
                </a:cubicBezTo>
                <a:cubicBezTo>
                  <a:pt x="4456524" y="497172"/>
                  <a:pt x="4456400" y="496924"/>
                  <a:pt x="4456214" y="496924"/>
                </a:cubicBezTo>
                <a:moveTo>
                  <a:pt x="4429975" y="606356"/>
                </a:moveTo>
                <a:cubicBezTo>
                  <a:pt x="4429975" y="606356"/>
                  <a:pt x="4429539" y="606480"/>
                  <a:pt x="4429539" y="606667"/>
                </a:cubicBezTo>
                <a:lnTo>
                  <a:pt x="4429539" y="606978"/>
                </a:lnTo>
                <a:cubicBezTo>
                  <a:pt x="4429477" y="607351"/>
                  <a:pt x="4429415" y="607662"/>
                  <a:pt x="4429290" y="607910"/>
                </a:cubicBezTo>
                <a:cubicBezTo>
                  <a:pt x="4429167" y="608097"/>
                  <a:pt x="4429290" y="608346"/>
                  <a:pt x="4429477" y="608470"/>
                </a:cubicBezTo>
                <a:cubicBezTo>
                  <a:pt x="4429477" y="608470"/>
                  <a:pt x="4429601" y="608470"/>
                  <a:pt x="4429664" y="608470"/>
                </a:cubicBezTo>
                <a:cubicBezTo>
                  <a:pt x="4429788" y="608470"/>
                  <a:pt x="4429913" y="608408"/>
                  <a:pt x="4430037" y="608283"/>
                </a:cubicBezTo>
                <a:cubicBezTo>
                  <a:pt x="4430223" y="607910"/>
                  <a:pt x="4430285" y="607475"/>
                  <a:pt x="4430348" y="607040"/>
                </a:cubicBezTo>
                <a:lnTo>
                  <a:pt x="4430348" y="606729"/>
                </a:lnTo>
                <a:cubicBezTo>
                  <a:pt x="4430348" y="606729"/>
                  <a:pt x="4430285" y="606294"/>
                  <a:pt x="4430037" y="606294"/>
                </a:cubicBezTo>
                <a:moveTo>
                  <a:pt x="4526039" y="815272"/>
                </a:moveTo>
                <a:cubicBezTo>
                  <a:pt x="4526039" y="815272"/>
                  <a:pt x="4525790" y="815148"/>
                  <a:pt x="4525665" y="815086"/>
                </a:cubicBezTo>
                <a:cubicBezTo>
                  <a:pt x="4525417" y="814961"/>
                  <a:pt x="4525106" y="815086"/>
                  <a:pt x="4524981" y="815272"/>
                </a:cubicBezTo>
                <a:cubicBezTo>
                  <a:pt x="4524858" y="815521"/>
                  <a:pt x="4524981" y="815832"/>
                  <a:pt x="4525168" y="815956"/>
                </a:cubicBezTo>
                <a:cubicBezTo>
                  <a:pt x="4525355" y="816080"/>
                  <a:pt x="4525479" y="816143"/>
                  <a:pt x="4525665" y="816205"/>
                </a:cubicBezTo>
                <a:cubicBezTo>
                  <a:pt x="4525852" y="816267"/>
                  <a:pt x="4526039" y="816391"/>
                  <a:pt x="4526225" y="816516"/>
                </a:cubicBezTo>
                <a:cubicBezTo>
                  <a:pt x="4526350" y="816578"/>
                  <a:pt x="4526412" y="816640"/>
                  <a:pt x="4526536" y="816640"/>
                </a:cubicBezTo>
                <a:cubicBezTo>
                  <a:pt x="4526723" y="816640"/>
                  <a:pt x="4526847" y="816578"/>
                  <a:pt x="4526971" y="816454"/>
                </a:cubicBezTo>
                <a:cubicBezTo>
                  <a:pt x="4527158" y="816205"/>
                  <a:pt x="4527096" y="815894"/>
                  <a:pt x="4526847" y="815707"/>
                </a:cubicBezTo>
                <a:cubicBezTo>
                  <a:pt x="4526598" y="815521"/>
                  <a:pt x="4526288" y="815396"/>
                  <a:pt x="4526039" y="815272"/>
                </a:cubicBezTo>
                <a:moveTo>
                  <a:pt x="4632175" y="842692"/>
                </a:moveTo>
                <a:cubicBezTo>
                  <a:pt x="4631740" y="842568"/>
                  <a:pt x="4631367" y="842879"/>
                  <a:pt x="4631243" y="843252"/>
                </a:cubicBezTo>
                <a:cubicBezTo>
                  <a:pt x="4631119" y="843687"/>
                  <a:pt x="4631367" y="844122"/>
                  <a:pt x="4631802" y="844185"/>
                </a:cubicBezTo>
                <a:cubicBezTo>
                  <a:pt x="4633544" y="844620"/>
                  <a:pt x="4635160" y="845117"/>
                  <a:pt x="4636715" y="845801"/>
                </a:cubicBezTo>
                <a:cubicBezTo>
                  <a:pt x="4636838" y="845801"/>
                  <a:pt x="4636901" y="845863"/>
                  <a:pt x="4637025" y="845863"/>
                </a:cubicBezTo>
                <a:cubicBezTo>
                  <a:pt x="4637336" y="845863"/>
                  <a:pt x="4637585" y="845677"/>
                  <a:pt x="4637709" y="845366"/>
                </a:cubicBezTo>
                <a:cubicBezTo>
                  <a:pt x="4637896" y="844993"/>
                  <a:pt x="4637709" y="844496"/>
                  <a:pt x="4637336" y="844371"/>
                </a:cubicBezTo>
                <a:cubicBezTo>
                  <a:pt x="4635720" y="843687"/>
                  <a:pt x="4633979" y="843065"/>
                  <a:pt x="4632175" y="842630"/>
                </a:cubicBezTo>
                <a:moveTo>
                  <a:pt x="4834190" y="888828"/>
                </a:moveTo>
                <a:cubicBezTo>
                  <a:pt x="4833630" y="888704"/>
                  <a:pt x="4833133" y="888579"/>
                  <a:pt x="4832636" y="888455"/>
                </a:cubicBezTo>
                <a:cubicBezTo>
                  <a:pt x="4831827" y="888268"/>
                  <a:pt x="4831143" y="888082"/>
                  <a:pt x="4830335" y="887833"/>
                </a:cubicBezTo>
                <a:cubicBezTo>
                  <a:pt x="4830024" y="887709"/>
                  <a:pt x="4829713" y="887833"/>
                  <a:pt x="4829651" y="888144"/>
                </a:cubicBezTo>
                <a:cubicBezTo>
                  <a:pt x="4829527" y="888455"/>
                  <a:pt x="4829651" y="888766"/>
                  <a:pt x="4829962" y="888828"/>
                </a:cubicBezTo>
                <a:cubicBezTo>
                  <a:pt x="4830770" y="889139"/>
                  <a:pt x="4831579" y="889263"/>
                  <a:pt x="4832387" y="889512"/>
                </a:cubicBezTo>
                <a:cubicBezTo>
                  <a:pt x="4832884" y="889636"/>
                  <a:pt x="4833382" y="889761"/>
                  <a:pt x="4833941" y="889885"/>
                </a:cubicBezTo>
                <a:cubicBezTo>
                  <a:pt x="4833941" y="889885"/>
                  <a:pt x="4834066" y="889885"/>
                  <a:pt x="4834066" y="889885"/>
                </a:cubicBezTo>
                <a:cubicBezTo>
                  <a:pt x="4834314" y="889885"/>
                  <a:pt x="4834501" y="889699"/>
                  <a:pt x="4834563" y="889512"/>
                </a:cubicBezTo>
                <a:cubicBezTo>
                  <a:pt x="4834625" y="889201"/>
                  <a:pt x="4834501" y="888890"/>
                  <a:pt x="4834190" y="888828"/>
                </a:cubicBezTo>
              </a:path>
            </a:pathLst>
          </a:custGeom>
          <a:solidFill>
            <a:schemeClr val="bg2"/>
          </a:solidFill>
          <a:ln w="6216" cap="flat">
            <a:noFill/>
            <a:prstDash val="solid"/>
            <a:miter/>
          </a:ln>
        </p:spPr>
        <p:txBody>
          <a:bodyPr rtlCol="0" anchor="ctr"/>
          <a:lstStyle/>
          <a:p>
            <a:endParaRPr lang="en-GB" dirty="0"/>
          </a:p>
        </p:txBody>
      </p:sp>
      <p:pic>
        <p:nvPicPr>
          <p:cNvPr id="2" name="Picture 1">
            <a:extLst>
              <a:ext uri="{FF2B5EF4-FFF2-40B4-BE49-F238E27FC236}">
                <a16:creationId xmlns:a16="http://schemas.microsoft.com/office/drawing/2014/main" id="{B0441868-5E84-B74C-A993-E132D201F315}"/>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1930607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750"/>
                                  </p:stCondLst>
                                  <p:childTnLst>
                                    <p:animMotion origin="layout" path="M 1.11022E-16 0.03889 L 1.11022E-16 0 " pathEditMode="relative" rAng="0" ptsTypes="AA">
                                      <p:cBhvr>
                                        <p:cTn id="9" dur="500" fill="hold"/>
                                        <p:tgtEl>
                                          <p:spTgt spid="9"/>
                                        </p:tgtEl>
                                        <p:attrNameLst>
                                          <p:attrName>ppt_x</p:attrName>
                                          <p:attrName>ppt_y</p:attrName>
                                        </p:attrNameLst>
                                      </p:cBhvr>
                                      <p:rCtr x="0" y="-1944"/>
                                    </p:animMotion>
                                  </p:childTnLst>
                                </p:cTn>
                              </p:par>
                            </p:childTnLst>
                          </p:cTn>
                        </p:par>
                        <p:par>
                          <p:cTn id="10" fill="hold">
                            <p:stCondLst>
                              <p:cond delay="1250"/>
                            </p:stCondLst>
                            <p:childTnLst>
                              <p:par>
                                <p:cTn id="11" presetID="10"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250"/>
                                        <p:tgtEl>
                                          <p:spTgt spid="30"/>
                                        </p:tgtEl>
                                      </p:cBhvr>
                                    </p:animEffect>
                                  </p:childTnLst>
                                </p:cTn>
                              </p:par>
                              <p:par>
                                <p:cTn id="14" presetID="42" presetClass="path" presetSubtype="0" decel="100000" fill="hold" nodeType="withEffect">
                                  <p:stCondLst>
                                    <p:cond delay="0"/>
                                  </p:stCondLst>
                                  <p:childTnLst>
                                    <p:animMotion origin="layout" path="M -2.08333E-7 -0.03472 L -2.08333E-7 0 " pathEditMode="relative" rAng="0" ptsTypes="AA">
                                      <p:cBhvr>
                                        <p:cTn id="15" dur="500" fill="hold"/>
                                        <p:tgtEl>
                                          <p:spTgt spid="30"/>
                                        </p:tgtEl>
                                        <p:attrNameLst>
                                          <p:attrName>ppt_x</p:attrName>
                                          <p:attrName>ppt_y</p:attrName>
                                        </p:attrNameLst>
                                      </p:cBhvr>
                                      <p:rCtr x="0" y="1736"/>
                                    </p:animMotion>
                                  </p:childTnLst>
                                </p:cTn>
                              </p:par>
                              <p:par>
                                <p:cTn id="16" presetID="10" presetClass="entr" presetSubtype="0"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42" presetClass="path" presetSubtype="0" decel="100000" fill="hold" grpId="1" nodeType="withEffect">
                                  <p:stCondLst>
                                    <p:cond delay="0"/>
                                  </p:stCondLst>
                                  <p:childTnLst>
                                    <p:animMotion origin="layout" path="M 1.11022E-16 0.03889 L 1.11022E-16 3.7037E-7 " pathEditMode="relative" rAng="0" ptsTypes="AA">
                                      <p:cBhvr>
                                        <p:cTn id="23" dur="500" fill="hold"/>
                                        <p:tgtEl>
                                          <p:spTgt spid="4"/>
                                        </p:tgtEl>
                                        <p:attrNameLst>
                                          <p:attrName>ppt_x</p:attrName>
                                          <p:attrName>ppt_y</p:attrName>
                                        </p:attrNameLst>
                                      </p:cBhvr>
                                      <p:rCtr x="0" y="-1944"/>
                                    </p:animMotion>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250"/>
                                        <p:tgtEl>
                                          <p:spTgt spid="5"/>
                                        </p:tgtEl>
                                      </p:cBhvr>
                                    </p:animEffect>
                                  </p:childTnLst>
                                </p:cTn>
                              </p:par>
                              <p:par>
                                <p:cTn id="27" presetID="42" presetClass="path" presetSubtype="0" decel="100000" fill="hold" grpId="1" nodeType="withEffect">
                                  <p:stCondLst>
                                    <p:cond delay="0"/>
                                  </p:stCondLst>
                                  <p:childTnLst>
                                    <p:animMotion origin="layout" path="M 1.11022E-16 -0.03473 L 1.11022E-16 3.33333E-6 " pathEditMode="relative" rAng="0" ptsTypes="AA">
                                      <p:cBhvr>
                                        <p:cTn id="28" dur="500" fill="hold"/>
                                        <p:tgtEl>
                                          <p:spTgt spid="5"/>
                                        </p:tgtEl>
                                        <p:attrNameLst>
                                          <p:attrName>ppt_x</p:attrName>
                                          <p:attrName>ppt_y</p:attrName>
                                        </p:attrNameLst>
                                      </p:cBhvr>
                                      <p:rCtr x="0" y="1736"/>
                                    </p:animMotion>
                                  </p:childTnLst>
                                </p:cTn>
                              </p:par>
                              <p:par>
                                <p:cTn id="29" presetID="10"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par>
                                <p:cTn id="32" presetID="10" presetClass="entr" presetSubtype="0" fill="hold" nodeType="withEffect">
                                  <p:stCondLst>
                                    <p:cond delay="25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74"/>
                                        </p:tgtEl>
                                        <p:attrNameLst>
                                          <p:attrName>style.visibility</p:attrName>
                                        </p:attrNameLst>
                                      </p:cBhvr>
                                      <p:to>
                                        <p:strVal val="visible"/>
                                      </p:to>
                                    </p:set>
                                    <p:animEffect transition="in" filter="wipe(left)">
                                      <p:cBhvr>
                                        <p:cTn id="3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p:bldP spid="4" grpId="1"/>
      <p:bldP spid="5" grpId="0">
        <p:tmplLst>
          <p:tmpl>
            <p:tnLst>
              <p:par>
                <p:cTn presetID="10" presetClass="entr" presetSubtype="0" fill="hold" nodeType="with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250"/>
                        <p:tgtEl>
                          <p:spTgt spid="5"/>
                        </p:tgtEl>
                      </p:cBhvr>
                    </p:animEffect>
                  </p:childTnLst>
                </p:cTn>
              </p:par>
            </p:tnLst>
          </p:tmpl>
        </p:tmplLst>
      </p:bldP>
      <p:bldP spid="5" grpId="1">
        <p:tmplLst>
          <p:tmpl>
            <p:tnLst>
              <p:par>
                <p:cTn presetID="42" presetClass="path" presetSubtype="0" decel="100000" fill="hold" nodeType="withEffect">
                  <p:stCondLst>
                    <p:cond delay="0"/>
                  </p:stCondLst>
                  <p:childTnLst>
                    <p:animMotion origin="layout" path="M 1.11022E-16 -0.03473 L 1.11022E-16 3.33333E-6 " pathEditMode="relative" rAng="0" ptsTypes="AA">
                      <p:cBhvr>
                        <p:cTn dur="500" fill="hold"/>
                        <p:tgtEl>
                          <p:spTgt spid="5"/>
                        </p:tgtEl>
                        <p:attrNameLst>
                          <p:attrName>ppt_x</p:attrName>
                          <p:attrName>ppt_y</p:attrName>
                        </p:attrNameLst>
                      </p:cBhvr>
                      <p:rCtr x="0" y="1736"/>
                    </p:animMotion>
                  </p:childTnLst>
                </p:cTn>
              </p:par>
            </p:tnLst>
          </p:tmpl>
        </p:tmplLst>
      </p:bldP>
      <p:bldP spid="29" grpId="0">
        <p:tmplLst>
          <p:tmpl>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74" grpId="0" animBg="1"/>
    </p:bldLst>
  </p:timing>
  <p:hf hdr="0" dt="0"/>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Daily Safety Message Title only (White)">
    <p:bg>
      <p:bgPr>
        <a:solidFill>
          <a:schemeClr val="bg1"/>
        </a:solidFill>
        <a:effectLst/>
      </p:bgPr>
    </p:bg>
    <p:spTree>
      <p:nvGrpSpPr>
        <p:cNvPr id="1" name=""/>
        <p:cNvGrpSpPr/>
        <p:nvPr/>
      </p:nvGrpSpPr>
      <p:grpSpPr>
        <a:xfrm>
          <a:off x="0" y="0"/>
          <a:ext cx="0" cy="0"/>
          <a:chOff x="0" y="0"/>
          <a:chExt cx="0" cy="0"/>
        </a:xfrm>
      </p:grpSpPr>
      <p:grpSp>
        <p:nvGrpSpPr>
          <p:cNvPr id="5" name="Graphic 76">
            <a:extLst>
              <a:ext uri="{FF2B5EF4-FFF2-40B4-BE49-F238E27FC236}">
                <a16:creationId xmlns:a16="http://schemas.microsoft.com/office/drawing/2014/main" id="{0A091DA6-6E39-75C4-08E2-1E34F6DC1A56}"/>
              </a:ext>
            </a:extLst>
          </p:cNvPr>
          <p:cNvGrpSpPr/>
          <p:nvPr userDrawn="1"/>
        </p:nvGrpSpPr>
        <p:grpSpPr>
          <a:xfrm>
            <a:off x="10448647" y="245877"/>
            <a:ext cx="1347353" cy="573151"/>
            <a:chOff x="-4309855" y="1253533"/>
            <a:chExt cx="3563874" cy="1515584"/>
          </a:xfrm>
          <a:solidFill>
            <a:schemeClr val="bg1"/>
          </a:solidFill>
        </p:grpSpPr>
        <p:sp>
          <p:nvSpPr>
            <p:cNvPr id="7" name="Free-form: Shape 6">
              <a:extLst>
                <a:ext uri="{FF2B5EF4-FFF2-40B4-BE49-F238E27FC236}">
                  <a16:creationId xmlns:a16="http://schemas.microsoft.com/office/drawing/2014/main" id="{F2BB5B8E-66F5-1F3E-392C-91DCCCAD18E0}"/>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2700"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42D5AFA0-FA3E-92FA-1184-F9B59783AAD2}"/>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2700"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8568AA68-19AC-A710-9B78-E2D52BE3300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2700"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84172455-E36A-1338-E3EB-B24CF8F2D2C9}"/>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2700" cap="flat">
              <a:noFill/>
              <a:prstDash val="solid"/>
              <a:miter/>
            </a:ln>
          </p:spPr>
          <p:txBody>
            <a:bodyPr rtlCol="0" anchor="ctr"/>
            <a:lstStyle/>
            <a:p>
              <a:endParaRPr lang="en-GB" dirty="0"/>
            </a:p>
          </p:txBody>
        </p:sp>
      </p:grpSp>
      <p:sp>
        <p:nvSpPr>
          <p:cNvPr id="2" name="Title 1">
            <a:extLst>
              <a:ext uri="{FF2B5EF4-FFF2-40B4-BE49-F238E27FC236}">
                <a16:creationId xmlns:a16="http://schemas.microsoft.com/office/drawing/2014/main" id="{80AC735E-AFAA-35FE-BCE7-5B1D45B26A94}"/>
              </a:ext>
            </a:extLst>
          </p:cNvPr>
          <p:cNvSpPr>
            <a:spLocks noGrp="1"/>
          </p:cNvSpPr>
          <p:nvPr>
            <p:ph type="title" hasCustomPrompt="1"/>
          </p:nvPr>
        </p:nvSpPr>
        <p:spPr>
          <a:xfrm>
            <a:off x="222000" y="2161878"/>
            <a:ext cx="5652000" cy="936000"/>
          </a:xfrm>
          <a:prstGeom prst="rect">
            <a:avLst/>
          </a:prstGeom>
          <a:noFill/>
        </p:spPr>
        <p:txBody>
          <a:bodyPr>
            <a:noAutofit/>
          </a:bodyPr>
          <a:lstStyle>
            <a:lvl1pPr marL="177800" indent="-177800" algn="ctr">
              <a:lnSpc>
                <a:spcPct val="100000"/>
              </a:lnSpc>
              <a:defRPr sz="6000">
                <a:solidFill>
                  <a:schemeClr val="accent1"/>
                </a:solidFill>
              </a:defRPr>
            </a:lvl1pPr>
          </a:lstStyle>
          <a:p>
            <a:r>
              <a:rPr lang="en-GB" dirty="0"/>
              <a:t>DAILY </a:t>
            </a:r>
            <a:r>
              <a:rPr lang="en-GB" dirty="0" err="1"/>
              <a:t>SAfety</a:t>
            </a:r>
            <a:endParaRPr lang="en-GB" dirty="0"/>
          </a:p>
        </p:txBody>
      </p:sp>
      <p:sp>
        <p:nvSpPr>
          <p:cNvPr id="13" name="Text Placeholder 12">
            <a:extLst>
              <a:ext uri="{FF2B5EF4-FFF2-40B4-BE49-F238E27FC236}">
                <a16:creationId xmlns:a16="http://schemas.microsoft.com/office/drawing/2014/main" id="{BEF9E3C8-6595-B8D6-8964-094EA17E5BF4}"/>
              </a:ext>
            </a:extLst>
          </p:cNvPr>
          <p:cNvSpPr>
            <a:spLocks noGrp="1"/>
          </p:cNvSpPr>
          <p:nvPr userDrawn="1">
            <p:ph type="body" sz="quarter" idx="13" hasCustomPrompt="1"/>
          </p:nvPr>
        </p:nvSpPr>
        <p:spPr>
          <a:xfrm>
            <a:off x="1338000" y="2929468"/>
            <a:ext cx="3420000" cy="936000"/>
          </a:xfrm>
          <a:prstGeom prst="rect">
            <a:avLst/>
          </a:prstGeom>
          <a:noFill/>
        </p:spPr>
        <p:txBody>
          <a:bodyPr vert="horz" lIns="0" tIns="0" rIns="0" bIns="0" rtlCol="0" anchor="ctr">
            <a:noAutofit/>
          </a:bodyPr>
          <a:lstStyle>
            <a:lvl1pPr marL="177800" indent="-177800" algn="ctr" defTabSz="914400" rtl="0" eaLnBrk="1" latinLnBrk="0" hangingPunct="1">
              <a:lnSpc>
                <a:spcPct val="100000"/>
              </a:lnSpc>
              <a:spcBef>
                <a:spcPct val="0"/>
              </a:spcBef>
              <a:buNone/>
              <a:defRPr lang="en-GB" sz="5400" b="1" kern="1200" cap="all" baseline="0" dirty="0">
                <a:solidFill>
                  <a:schemeClr val="accent1"/>
                </a:solidFill>
                <a:latin typeface="+mj-lt"/>
                <a:ea typeface="+mj-ea"/>
                <a:cs typeface="+mj-cs"/>
              </a:defRPr>
            </a:lvl1pPr>
          </a:lstStyle>
          <a:p>
            <a:pPr marL="177800" lvl="0">
              <a:spcBef>
                <a:spcPct val="0"/>
              </a:spcBef>
            </a:pPr>
            <a:r>
              <a:rPr lang="en-GB" dirty="0" err="1"/>
              <a:t>mesSage</a:t>
            </a:r>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4" name="Picture Placeholder 3">
            <a:extLst>
              <a:ext uri="{FF2B5EF4-FFF2-40B4-BE49-F238E27FC236}">
                <a16:creationId xmlns:a16="http://schemas.microsoft.com/office/drawing/2014/main" id="{94D8FB07-2301-6A4B-7572-55C4827C6AFC}"/>
              </a:ext>
            </a:extLst>
          </p:cNvPr>
          <p:cNvSpPr>
            <a:spLocks noGrp="1"/>
          </p:cNvSpPr>
          <p:nvPr>
            <p:ph type="pic" sz="quarter" idx="19" hasCustomPrompt="1"/>
          </p:nvPr>
        </p:nvSpPr>
        <p:spPr>
          <a:xfrm>
            <a:off x="6096000" y="0"/>
            <a:ext cx="6096000" cy="6858001"/>
          </a:xfrm>
          <a:custGeom>
            <a:avLst/>
            <a:gdLst>
              <a:gd name="connsiteX0" fmla="*/ 4621845 w 6096000"/>
              <a:gd name="connsiteY0" fmla="*/ 637034 h 6858001"/>
              <a:gd name="connsiteX1" fmla="*/ 4607310 w 6096000"/>
              <a:gd name="connsiteY1" fmla="*/ 637425 h 6858001"/>
              <a:gd name="connsiteX2" fmla="*/ 4607275 w 6096000"/>
              <a:gd name="connsiteY2" fmla="*/ 637498 h 6858001"/>
              <a:gd name="connsiteX3" fmla="*/ 4586533 w 6096000"/>
              <a:gd name="connsiteY3" fmla="*/ 649781 h 6858001"/>
              <a:gd name="connsiteX4" fmla="*/ 4559021 w 6096000"/>
              <a:gd name="connsiteY4" fmla="*/ 686702 h 6858001"/>
              <a:gd name="connsiteX5" fmla="*/ 4427872 w 6096000"/>
              <a:gd name="connsiteY5" fmla="*/ 702911 h 6858001"/>
              <a:gd name="connsiteX6" fmla="*/ 4429565 w 6096000"/>
              <a:gd name="connsiteY6" fmla="*/ 712421 h 6858001"/>
              <a:gd name="connsiteX7" fmla="*/ 4439791 w 6096000"/>
              <a:gd name="connsiteY7" fmla="*/ 773044 h 6858001"/>
              <a:gd name="connsiteX8" fmla="*/ 4451459 w 6096000"/>
              <a:gd name="connsiteY8" fmla="*/ 785183 h 6858001"/>
              <a:gd name="connsiteX9" fmla="*/ 4461289 w 6096000"/>
              <a:gd name="connsiteY9" fmla="*/ 801752 h 6858001"/>
              <a:gd name="connsiteX10" fmla="*/ 4476378 w 6096000"/>
              <a:gd name="connsiteY10" fmla="*/ 800708 h 6858001"/>
              <a:gd name="connsiteX11" fmla="*/ 4479150 w 6096000"/>
              <a:gd name="connsiteY11" fmla="*/ 809173 h 6858001"/>
              <a:gd name="connsiteX12" fmla="*/ 4498524 w 6096000"/>
              <a:gd name="connsiteY12" fmla="*/ 807768 h 6858001"/>
              <a:gd name="connsiteX13" fmla="*/ 4516349 w 6096000"/>
              <a:gd name="connsiteY13" fmla="*/ 815116 h 6858001"/>
              <a:gd name="connsiteX14" fmla="*/ 4537847 w 6096000"/>
              <a:gd name="connsiteY14" fmla="*/ 813604 h 6858001"/>
              <a:gd name="connsiteX15" fmla="*/ 4582427 w 6096000"/>
              <a:gd name="connsiteY15" fmla="*/ 801752 h 6858001"/>
              <a:gd name="connsiteX16" fmla="*/ 4605474 w 6096000"/>
              <a:gd name="connsiteY16" fmla="*/ 791523 h 6858001"/>
              <a:gd name="connsiteX17" fmla="*/ 4635254 w 6096000"/>
              <a:gd name="connsiteY17" fmla="*/ 754817 h 6858001"/>
              <a:gd name="connsiteX18" fmla="*/ 4631437 w 6096000"/>
              <a:gd name="connsiteY18" fmla="*/ 642180 h 6858001"/>
              <a:gd name="connsiteX19" fmla="*/ 4621845 w 6096000"/>
              <a:gd name="connsiteY19" fmla="*/ 637034 h 6858001"/>
              <a:gd name="connsiteX20" fmla="*/ 4737307 w 6096000"/>
              <a:gd name="connsiteY20" fmla="*/ 618911 h 6858001"/>
              <a:gd name="connsiteX21" fmla="*/ 4737271 w 6096000"/>
              <a:gd name="connsiteY21" fmla="*/ 618947 h 6858001"/>
              <a:gd name="connsiteX22" fmla="*/ 4713900 w 6096000"/>
              <a:gd name="connsiteY22" fmla="*/ 639407 h 6858001"/>
              <a:gd name="connsiteX23" fmla="*/ 4714224 w 6096000"/>
              <a:gd name="connsiteY23" fmla="*/ 641496 h 6858001"/>
              <a:gd name="connsiteX24" fmla="*/ 4748794 w 6096000"/>
              <a:gd name="connsiteY24" fmla="*/ 670673 h 6858001"/>
              <a:gd name="connsiteX25" fmla="*/ 4767015 w 6096000"/>
              <a:gd name="connsiteY25" fmla="*/ 692105 h 6858001"/>
              <a:gd name="connsiteX26" fmla="*/ 4779151 w 6096000"/>
              <a:gd name="connsiteY26" fmla="*/ 715771 h 6858001"/>
              <a:gd name="connsiteX27" fmla="*/ 4782355 w 6096000"/>
              <a:gd name="connsiteY27" fmla="*/ 736663 h 6858001"/>
              <a:gd name="connsiteX28" fmla="*/ 4776162 w 6096000"/>
              <a:gd name="connsiteY28" fmla="*/ 762706 h 6858001"/>
              <a:gd name="connsiteX29" fmla="*/ 4778142 w 6096000"/>
              <a:gd name="connsiteY29" fmla="*/ 769298 h 6858001"/>
              <a:gd name="connsiteX30" fmla="*/ 4790998 w 6096000"/>
              <a:gd name="connsiteY30" fmla="*/ 775493 h 6858001"/>
              <a:gd name="connsiteX31" fmla="*/ 4851855 w 6096000"/>
              <a:gd name="connsiteY31" fmla="*/ 818647 h 6858001"/>
              <a:gd name="connsiteX32" fmla="*/ 4905222 w 6096000"/>
              <a:gd name="connsiteY32" fmla="*/ 801392 h 6858001"/>
              <a:gd name="connsiteX33" fmla="*/ 4920310 w 6096000"/>
              <a:gd name="connsiteY33" fmla="*/ 797034 h 6858001"/>
              <a:gd name="connsiteX34" fmla="*/ 4928953 w 6096000"/>
              <a:gd name="connsiteY34" fmla="*/ 779780 h 6858001"/>
              <a:gd name="connsiteX35" fmla="*/ 4737307 w 6096000"/>
              <a:gd name="connsiteY35" fmla="*/ 618911 h 6858001"/>
              <a:gd name="connsiteX36" fmla="*/ 5151566 w 6096000"/>
              <a:gd name="connsiteY36" fmla="*/ 498493 h 6858001"/>
              <a:gd name="connsiteX37" fmla="*/ 5190241 w 6096000"/>
              <a:gd name="connsiteY37" fmla="*/ 545788 h 6858001"/>
              <a:gd name="connsiteX38" fmla="*/ 5190241 w 6096000"/>
              <a:gd name="connsiteY38" fmla="*/ 549102 h 6858001"/>
              <a:gd name="connsiteX39" fmla="*/ 5151134 w 6096000"/>
              <a:gd name="connsiteY39" fmla="*/ 549750 h 6858001"/>
              <a:gd name="connsiteX40" fmla="*/ 5109543 w 6096000"/>
              <a:gd name="connsiteY40" fmla="*/ 549102 h 6858001"/>
              <a:gd name="connsiteX41" fmla="*/ 5109759 w 6096000"/>
              <a:gd name="connsiteY41" fmla="*/ 545608 h 6858001"/>
              <a:gd name="connsiteX42" fmla="*/ 5109759 w 6096000"/>
              <a:gd name="connsiteY42" fmla="*/ 545572 h 6858001"/>
              <a:gd name="connsiteX43" fmla="*/ 5151566 w 6096000"/>
              <a:gd name="connsiteY43" fmla="*/ 498493 h 6858001"/>
              <a:gd name="connsiteX44" fmla="*/ 5359813 w 6096000"/>
              <a:gd name="connsiteY44" fmla="*/ 497700 h 6858001"/>
              <a:gd name="connsiteX45" fmla="*/ 5379510 w 6096000"/>
              <a:gd name="connsiteY45" fmla="*/ 497700 h 6858001"/>
              <a:gd name="connsiteX46" fmla="*/ 5447534 w 6096000"/>
              <a:gd name="connsiteY46" fmla="*/ 572804 h 6858001"/>
              <a:gd name="connsiteX47" fmla="*/ 5379510 w 6096000"/>
              <a:gd name="connsiteY47" fmla="*/ 651473 h 6858001"/>
              <a:gd name="connsiteX48" fmla="*/ 5359813 w 6096000"/>
              <a:gd name="connsiteY48" fmla="*/ 651473 h 6858001"/>
              <a:gd name="connsiteX49" fmla="*/ 5544725 w 6096000"/>
              <a:gd name="connsiteY49" fmla="*/ 452998 h 6858001"/>
              <a:gd name="connsiteX50" fmla="*/ 5545157 w 6096000"/>
              <a:gd name="connsiteY50" fmla="*/ 490532 h 6858001"/>
              <a:gd name="connsiteX51" fmla="*/ 5545157 w 6096000"/>
              <a:gd name="connsiteY51" fmla="*/ 660407 h 6858001"/>
              <a:gd name="connsiteX52" fmla="*/ 5544725 w 6096000"/>
              <a:gd name="connsiteY52" fmla="*/ 697976 h 6858001"/>
              <a:gd name="connsiteX53" fmla="*/ 5610407 w 6096000"/>
              <a:gd name="connsiteY53" fmla="*/ 697976 h 6858001"/>
              <a:gd name="connsiteX54" fmla="*/ 5609543 w 6096000"/>
              <a:gd name="connsiteY54" fmla="*/ 660407 h 6858001"/>
              <a:gd name="connsiteX55" fmla="*/ 5609543 w 6096000"/>
              <a:gd name="connsiteY55" fmla="*/ 593588 h 6858001"/>
              <a:gd name="connsiteX56" fmla="*/ 5653511 w 6096000"/>
              <a:gd name="connsiteY56" fmla="*/ 593336 h 6858001"/>
              <a:gd name="connsiteX57" fmla="*/ 5690098 w 6096000"/>
              <a:gd name="connsiteY57" fmla="*/ 594020 h 6858001"/>
              <a:gd name="connsiteX58" fmla="*/ 5690098 w 6096000"/>
              <a:gd name="connsiteY58" fmla="*/ 548886 h 6858001"/>
              <a:gd name="connsiteX59" fmla="*/ 5653511 w 6096000"/>
              <a:gd name="connsiteY59" fmla="*/ 549354 h 6858001"/>
              <a:gd name="connsiteX60" fmla="*/ 5609543 w 6096000"/>
              <a:gd name="connsiteY60" fmla="*/ 548886 h 6858001"/>
              <a:gd name="connsiteX61" fmla="*/ 5609543 w 6096000"/>
              <a:gd name="connsiteY61" fmla="*/ 499537 h 6858001"/>
              <a:gd name="connsiteX62" fmla="*/ 5653511 w 6096000"/>
              <a:gd name="connsiteY62" fmla="*/ 499537 h 6858001"/>
              <a:gd name="connsiteX63" fmla="*/ 5700000 w 6096000"/>
              <a:gd name="connsiteY63" fmla="*/ 500402 h 6858001"/>
              <a:gd name="connsiteX64" fmla="*/ 5700000 w 6096000"/>
              <a:gd name="connsiteY64" fmla="*/ 452998 h 6858001"/>
              <a:gd name="connsiteX65" fmla="*/ 5295499 w 6096000"/>
              <a:gd name="connsiteY65" fmla="*/ 452998 h 6858001"/>
              <a:gd name="connsiteX66" fmla="*/ 5295499 w 6096000"/>
              <a:gd name="connsiteY66" fmla="*/ 490532 h 6858001"/>
              <a:gd name="connsiteX67" fmla="*/ 5295499 w 6096000"/>
              <a:gd name="connsiteY67" fmla="*/ 660407 h 6858001"/>
              <a:gd name="connsiteX68" fmla="*/ 5295499 w 6096000"/>
              <a:gd name="connsiteY68" fmla="*/ 697976 h 6858001"/>
              <a:gd name="connsiteX69" fmla="*/ 5384012 w 6096000"/>
              <a:gd name="connsiteY69" fmla="*/ 697976 h 6858001"/>
              <a:gd name="connsiteX70" fmla="*/ 5513288 w 6096000"/>
              <a:gd name="connsiteY70" fmla="*/ 572804 h 6858001"/>
              <a:gd name="connsiteX71" fmla="*/ 5399388 w 6096000"/>
              <a:gd name="connsiteY71" fmla="*/ 452998 h 6858001"/>
              <a:gd name="connsiteX72" fmla="*/ 5151134 w 6096000"/>
              <a:gd name="connsiteY72" fmla="*/ 447775 h 6858001"/>
              <a:gd name="connsiteX73" fmla="*/ 5039395 w 6096000"/>
              <a:gd name="connsiteY73" fmla="*/ 577306 h 6858001"/>
              <a:gd name="connsiteX74" fmla="*/ 5147569 w 6096000"/>
              <a:gd name="connsiteY74" fmla="*/ 701903 h 6858001"/>
              <a:gd name="connsiteX75" fmla="*/ 5258804 w 6096000"/>
              <a:gd name="connsiteY75" fmla="*/ 670564 h 6858001"/>
              <a:gd name="connsiteX76" fmla="*/ 5233345 w 6096000"/>
              <a:gd name="connsiteY76" fmla="*/ 626403 h 6858001"/>
              <a:gd name="connsiteX77" fmla="*/ 5164458 w 6096000"/>
              <a:gd name="connsiteY77" fmla="*/ 648484 h 6858001"/>
              <a:gd name="connsiteX78" fmla="*/ 5164422 w 6096000"/>
              <a:gd name="connsiteY78" fmla="*/ 648448 h 6858001"/>
              <a:gd name="connsiteX79" fmla="*/ 5109759 w 6096000"/>
              <a:gd name="connsiteY79" fmla="*/ 595173 h 6858001"/>
              <a:gd name="connsiteX80" fmla="*/ 5109759 w 6096000"/>
              <a:gd name="connsiteY80" fmla="*/ 592399 h 6858001"/>
              <a:gd name="connsiteX81" fmla="*/ 5186568 w 6096000"/>
              <a:gd name="connsiteY81" fmla="*/ 590994 h 6858001"/>
              <a:gd name="connsiteX82" fmla="*/ 5259416 w 6096000"/>
              <a:gd name="connsiteY82" fmla="*/ 590346 h 6858001"/>
              <a:gd name="connsiteX83" fmla="*/ 5259416 w 6096000"/>
              <a:gd name="connsiteY83" fmla="*/ 571867 h 6858001"/>
              <a:gd name="connsiteX84" fmla="*/ 5151134 w 6096000"/>
              <a:gd name="connsiteY84" fmla="*/ 447775 h 6858001"/>
              <a:gd name="connsiteX85" fmla="*/ 4884166 w 6096000"/>
              <a:gd name="connsiteY85" fmla="*/ 444760 h 6858001"/>
              <a:gd name="connsiteX86" fmla="*/ 4826900 w 6096000"/>
              <a:gd name="connsiteY86" fmla="*/ 447415 h 6858001"/>
              <a:gd name="connsiteX87" fmla="*/ 4745553 w 6096000"/>
              <a:gd name="connsiteY87" fmla="*/ 477313 h 6858001"/>
              <a:gd name="connsiteX88" fmla="*/ 4729313 w 6096000"/>
              <a:gd name="connsiteY88" fmla="*/ 493054 h 6858001"/>
              <a:gd name="connsiteX89" fmla="*/ 4726576 w 6096000"/>
              <a:gd name="connsiteY89" fmla="*/ 510632 h 6858001"/>
              <a:gd name="connsiteX90" fmla="*/ 4737127 w 6096000"/>
              <a:gd name="connsiteY90" fmla="*/ 530119 h 6858001"/>
              <a:gd name="connsiteX91" fmla="*/ 4891466 w 6096000"/>
              <a:gd name="connsiteY91" fmla="*/ 565420 h 6858001"/>
              <a:gd name="connsiteX92" fmla="*/ 4893807 w 6096000"/>
              <a:gd name="connsiteY92" fmla="*/ 576226 h 6858001"/>
              <a:gd name="connsiteX93" fmla="*/ 4922759 w 6096000"/>
              <a:gd name="connsiteY93" fmla="*/ 577451 h 6858001"/>
              <a:gd name="connsiteX94" fmla="*/ 4951351 w 6096000"/>
              <a:gd name="connsiteY94" fmla="*/ 572948 h 6858001"/>
              <a:gd name="connsiteX95" fmla="*/ 4957869 w 6096000"/>
              <a:gd name="connsiteY95" fmla="*/ 568193 h 6858001"/>
              <a:gd name="connsiteX96" fmla="*/ 4957329 w 6096000"/>
              <a:gd name="connsiteY96" fmla="*/ 561998 h 6858001"/>
              <a:gd name="connsiteX97" fmla="*/ 4969428 w 6096000"/>
              <a:gd name="connsiteY97" fmla="*/ 559908 h 6858001"/>
              <a:gd name="connsiteX98" fmla="*/ 4991394 w 6096000"/>
              <a:gd name="connsiteY98" fmla="*/ 532929 h 6858001"/>
              <a:gd name="connsiteX99" fmla="*/ 4884166 w 6096000"/>
              <a:gd name="connsiteY99" fmla="*/ 444760 h 6858001"/>
              <a:gd name="connsiteX100" fmla="*/ 4423011 w 6096000"/>
              <a:gd name="connsiteY100" fmla="*/ 404514 h 6858001"/>
              <a:gd name="connsiteX101" fmla="*/ 4420238 w 6096000"/>
              <a:gd name="connsiteY101" fmla="*/ 406207 h 6858001"/>
              <a:gd name="connsiteX102" fmla="*/ 4412352 w 6096000"/>
              <a:gd name="connsiteY102" fmla="*/ 446443 h 6858001"/>
              <a:gd name="connsiteX103" fmla="*/ 4401585 w 6096000"/>
              <a:gd name="connsiteY103" fmla="*/ 445758 h 6858001"/>
              <a:gd name="connsiteX104" fmla="*/ 4396183 w 6096000"/>
              <a:gd name="connsiteY104" fmla="*/ 462724 h 6858001"/>
              <a:gd name="connsiteX105" fmla="*/ 4393807 w 6096000"/>
              <a:gd name="connsiteY105" fmla="*/ 466903 h 6858001"/>
              <a:gd name="connsiteX106" fmla="*/ 4387613 w 6096000"/>
              <a:gd name="connsiteY106" fmla="*/ 462184 h 6858001"/>
              <a:gd name="connsiteX107" fmla="*/ 4352647 w 6096000"/>
              <a:gd name="connsiteY107" fmla="*/ 503248 h 6858001"/>
              <a:gd name="connsiteX108" fmla="*/ 4515665 w 6096000"/>
              <a:gd name="connsiteY108" fmla="*/ 591211 h 6858001"/>
              <a:gd name="connsiteX109" fmla="*/ 4515629 w 6096000"/>
              <a:gd name="connsiteY109" fmla="*/ 591211 h 6858001"/>
              <a:gd name="connsiteX110" fmla="*/ 4547966 w 6096000"/>
              <a:gd name="connsiteY110" fmla="*/ 583682 h 6858001"/>
              <a:gd name="connsiteX111" fmla="*/ 4590710 w 6096000"/>
              <a:gd name="connsiteY111" fmla="*/ 521510 h 6858001"/>
              <a:gd name="connsiteX112" fmla="*/ 4495715 w 6096000"/>
              <a:gd name="connsiteY112" fmla="*/ 494855 h 6858001"/>
              <a:gd name="connsiteX113" fmla="*/ 4429276 w 6096000"/>
              <a:gd name="connsiteY113" fmla="*/ 417266 h 6858001"/>
              <a:gd name="connsiteX114" fmla="*/ 4423011 w 6096000"/>
              <a:gd name="connsiteY114" fmla="*/ 404514 h 6858001"/>
              <a:gd name="connsiteX115" fmla="*/ 4730956 w 6096000"/>
              <a:gd name="connsiteY115" fmla="*/ 245888 h 6858001"/>
              <a:gd name="connsiteX116" fmla="*/ 4718510 w 6096000"/>
              <a:gd name="connsiteY116" fmla="*/ 247968 h 6858001"/>
              <a:gd name="connsiteX117" fmla="*/ 4657148 w 6096000"/>
              <a:gd name="connsiteY117" fmla="*/ 263817 h 6858001"/>
              <a:gd name="connsiteX118" fmla="*/ 4637019 w 6096000"/>
              <a:gd name="connsiteY118" fmla="*/ 258198 h 6858001"/>
              <a:gd name="connsiteX119" fmla="*/ 4581888 w 6096000"/>
              <a:gd name="connsiteY119" fmla="*/ 298614 h 6858001"/>
              <a:gd name="connsiteX120" fmla="*/ 4566475 w 6096000"/>
              <a:gd name="connsiteY120" fmla="*/ 365972 h 6858001"/>
              <a:gd name="connsiteX121" fmla="*/ 4564278 w 6096000"/>
              <a:gd name="connsiteY121" fmla="*/ 379156 h 6858001"/>
              <a:gd name="connsiteX122" fmla="*/ 4593663 w 6096000"/>
              <a:gd name="connsiteY122" fmla="*/ 422093 h 6858001"/>
              <a:gd name="connsiteX123" fmla="*/ 4616061 w 6096000"/>
              <a:gd name="connsiteY123" fmla="*/ 441940 h 6858001"/>
              <a:gd name="connsiteX124" fmla="*/ 4622795 w 6096000"/>
              <a:gd name="connsiteY124" fmla="*/ 452098 h 6858001"/>
              <a:gd name="connsiteX125" fmla="*/ 4662478 w 6096000"/>
              <a:gd name="connsiteY125" fmla="*/ 454223 h 6858001"/>
              <a:gd name="connsiteX126" fmla="*/ 4713648 w 6096000"/>
              <a:gd name="connsiteY126" fmla="*/ 354410 h 6858001"/>
              <a:gd name="connsiteX127" fmla="*/ 4698128 w 6096000"/>
              <a:gd name="connsiteY127" fmla="*/ 333769 h 6858001"/>
              <a:gd name="connsiteX128" fmla="*/ 4698164 w 6096000"/>
              <a:gd name="connsiteY128" fmla="*/ 333698 h 6858001"/>
              <a:gd name="connsiteX129" fmla="*/ 4711776 w 6096000"/>
              <a:gd name="connsiteY129" fmla="*/ 277361 h 6858001"/>
              <a:gd name="connsiteX130" fmla="*/ 4741268 w 6096000"/>
              <a:gd name="connsiteY130" fmla="*/ 250561 h 6858001"/>
              <a:gd name="connsiteX131" fmla="*/ 4730956 w 6096000"/>
              <a:gd name="connsiteY131" fmla="*/ 245888 h 6858001"/>
              <a:gd name="connsiteX132" fmla="*/ 0 w 6096000"/>
              <a:gd name="connsiteY132" fmla="*/ 0 h 6858001"/>
              <a:gd name="connsiteX133" fmla="*/ 6096000 w 6096000"/>
              <a:gd name="connsiteY133" fmla="*/ 0 h 6858001"/>
              <a:gd name="connsiteX134" fmla="*/ 6096000 w 6096000"/>
              <a:gd name="connsiteY134" fmla="*/ 3669748 h 6858001"/>
              <a:gd name="connsiteX135" fmla="*/ 6096000 w 6096000"/>
              <a:gd name="connsiteY135" fmla="*/ 6426000 h 6858001"/>
              <a:gd name="connsiteX136" fmla="*/ 6096000 w 6096000"/>
              <a:gd name="connsiteY136" fmla="*/ 6858000 h 6858001"/>
              <a:gd name="connsiteX137" fmla="*/ 5664000 w 6096000"/>
              <a:gd name="connsiteY137" fmla="*/ 6858000 h 6858001"/>
              <a:gd name="connsiteX138" fmla="*/ 5664000 w 6096000"/>
              <a:gd name="connsiteY138" fmla="*/ 6858001 h 6858001"/>
              <a:gd name="connsiteX139" fmla="*/ 0 w 6096000"/>
              <a:gd name="connsiteY139" fmla="*/ 6858001 h 6858001"/>
              <a:gd name="connsiteX140" fmla="*/ 0 w 6096000"/>
              <a:gd name="connsiteY140" fmla="*/ 6858000 h 6858001"/>
              <a:gd name="connsiteX141" fmla="*/ 0 w 6096000"/>
              <a:gd name="connsiteY141" fmla="*/ 3669748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96000" h="6858001">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7"/>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7"/>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7"/>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7"/>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6"/>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2"/>
                  <a:pt x="5078790" y="701903"/>
                  <a:pt x="5147569" y="701903"/>
                </a:cubicBezTo>
                <a:cubicBezTo>
                  <a:pt x="5201584" y="701903"/>
                  <a:pt x="5234749" y="688107"/>
                  <a:pt x="5258804" y="670564"/>
                </a:cubicBezTo>
                <a:cubicBezTo>
                  <a:pt x="5256103" y="666494"/>
                  <a:pt x="5235974" y="630329"/>
                  <a:pt x="5233345" y="626403"/>
                </a:cubicBezTo>
                <a:cubicBezTo>
                  <a:pt x="5218905" y="637425"/>
                  <a:pt x="5195138" y="648484"/>
                  <a:pt x="5164458" y="648484"/>
                </a:cubicBezTo>
                <a:lnTo>
                  <a:pt x="5164422" y="648448"/>
                </a:lnTo>
                <a:cubicBezTo>
                  <a:pt x="5133489" y="648448"/>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39"/>
                  <a:pt x="4891466" y="565420"/>
                </a:cubicBezTo>
                <a:cubicBezTo>
                  <a:pt x="4892366" y="571291"/>
                  <a:pt x="4893699" y="574821"/>
                  <a:pt x="4893807" y="576226"/>
                </a:cubicBezTo>
                <a:cubicBezTo>
                  <a:pt x="4910407" y="572120"/>
                  <a:pt x="4898272" y="573597"/>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8"/>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7"/>
                </a:cubicBezTo>
                <a:cubicBezTo>
                  <a:pt x="4412208" y="415537"/>
                  <a:pt x="4413612" y="423678"/>
                  <a:pt x="4412352" y="446443"/>
                </a:cubicBezTo>
                <a:cubicBezTo>
                  <a:pt x="4408751" y="446227"/>
                  <a:pt x="4405186" y="446011"/>
                  <a:pt x="4401585" y="445758"/>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4"/>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6"/>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4"/>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3"/>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3669748"/>
                </a:lnTo>
                <a:lnTo>
                  <a:pt x="6096000" y="6426000"/>
                </a:lnTo>
                <a:lnTo>
                  <a:pt x="6096000" y="6858000"/>
                </a:lnTo>
                <a:lnTo>
                  <a:pt x="5664000" y="6858000"/>
                </a:lnTo>
                <a:lnTo>
                  <a:pt x="5664000" y="6858001"/>
                </a:lnTo>
                <a:lnTo>
                  <a:pt x="0" y="6858001"/>
                </a:lnTo>
                <a:lnTo>
                  <a:pt x="0" y="6858000"/>
                </a:lnTo>
                <a:lnTo>
                  <a:pt x="0" y="3669748"/>
                </a:lnTo>
                <a:close/>
              </a:path>
            </a:pathLst>
          </a:custGeom>
          <a:noFill/>
        </p:spPr>
        <p:txBody>
          <a:bodyPr vert="horz" wrap="square" lIns="0" tIns="0" rIns="0" bIns="1440000" rtlCol="0" anchor="ctr">
            <a:noAutofit/>
          </a:bodyPr>
          <a:lstStyle>
            <a:lvl1pPr algn="ctr">
              <a:defRPr lang="en-GB" sz="1800">
                <a:solidFill>
                  <a:schemeClr val="tx1"/>
                </a:solidFill>
              </a:defRPr>
            </a:lvl1pPr>
          </a:lstStyle>
          <a:p>
            <a:pPr lvl="0" algn="ctr"/>
            <a:r>
              <a:rPr lang="en-GB" dirty="0"/>
              <a:t>Insert Picture Here</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2"/>
                </a:solidFill>
              </a:defRPr>
            </a:lvl1pPr>
          </a:lstStyle>
          <a:p>
            <a:fld id="{BE6850CE-03F4-4900-BB6F-A17F9BBFF7E0}" type="slidenum">
              <a:rPr lang="en-GB" smtClean="0"/>
              <a:pPr/>
              <a:t>‹#›</a:t>
            </a:fld>
            <a:endParaRPr lang="en-GB" dirty="0"/>
          </a:p>
        </p:txBody>
      </p:sp>
      <p:pic>
        <p:nvPicPr>
          <p:cNvPr id="15" name="Picture 14">
            <a:extLst>
              <a:ext uri="{FF2B5EF4-FFF2-40B4-BE49-F238E27FC236}">
                <a16:creationId xmlns:a16="http://schemas.microsoft.com/office/drawing/2014/main" id="{E4A09992-3196-251A-CD69-AFA509DC2D07}"/>
              </a:ext>
            </a:extLst>
          </p:cNvPr>
          <p:cNvPicPr>
            <a:picLocks noChangeAspect="1"/>
          </p:cNvPicPr>
          <p:nvPr userDrawn="1"/>
        </p:nvPicPr>
        <p:blipFill>
          <a:blip r:embed="rId2"/>
          <a:srcRect/>
          <a:stretch/>
        </p:blipFill>
        <p:spPr>
          <a:xfrm>
            <a:off x="396001" y="284773"/>
            <a:ext cx="1717901" cy="580129"/>
          </a:xfrm>
          <a:prstGeom prst="rect">
            <a:avLst/>
          </a:prstGeom>
        </p:spPr>
      </p:pic>
    </p:spTree>
    <p:extLst>
      <p:ext uri="{BB962C8B-B14F-4D97-AF65-F5344CB8AC3E}">
        <p14:creationId xmlns:p14="http://schemas.microsoft.com/office/powerpoint/2010/main" val="2388918214"/>
      </p:ext>
    </p:extLst>
  </p:cSld>
  <p:clrMapOvr>
    <a:masterClrMapping/>
  </p:clrMapOvr>
  <p:hf hdr="0" dt="0"/>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aily Safety Message Layout - 14/12pt (White)">
    <p:bg>
      <p:bgPr>
        <a:solidFill>
          <a:schemeClr val="bg1"/>
        </a:solidFill>
        <a:effectLst/>
      </p:bgPr>
    </p:bg>
    <p:spTree>
      <p:nvGrpSpPr>
        <p:cNvPr id="1" name=""/>
        <p:cNvGrpSpPr/>
        <p:nvPr/>
      </p:nvGrpSpPr>
      <p:grpSpPr>
        <a:xfrm>
          <a:off x="0" y="0"/>
          <a:ext cx="0" cy="0"/>
          <a:chOff x="0" y="0"/>
          <a:chExt cx="0" cy="0"/>
        </a:xfrm>
      </p:grpSpPr>
      <p:grpSp>
        <p:nvGrpSpPr>
          <p:cNvPr id="2" name="Graphic 76">
            <a:extLst>
              <a:ext uri="{FF2B5EF4-FFF2-40B4-BE49-F238E27FC236}">
                <a16:creationId xmlns:a16="http://schemas.microsoft.com/office/drawing/2014/main" id="{4D7507A4-D6C7-C5E1-6281-FED6CE6B2DB6}"/>
              </a:ext>
            </a:extLst>
          </p:cNvPr>
          <p:cNvGrpSpPr/>
          <p:nvPr userDrawn="1"/>
        </p:nvGrpSpPr>
        <p:grpSpPr>
          <a:xfrm>
            <a:off x="10448647" y="245877"/>
            <a:ext cx="1347353" cy="573151"/>
            <a:chOff x="-4309855" y="1253533"/>
            <a:chExt cx="3563874" cy="1515584"/>
          </a:xfrm>
          <a:solidFill>
            <a:schemeClr val="bg1"/>
          </a:solidFill>
        </p:grpSpPr>
        <p:sp>
          <p:nvSpPr>
            <p:cNvPr id="4" name="Free-form: Shape 3">
              <a:extLst>
                <a:ext uri="{FF2B5EF4-FFF2-40B4-BE49-F238E27FC236}">
                  <a16:creationId xmlns:a16="http://schemas.microsoft.com/office/drawing/2014/main" id="{F2804D26-2819-EA1F-9932-1BBEE830A0A9}"/>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2700"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FD90736A-C398-BB15-B49B-ACAE52431854}"/>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2700"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0A8BE742-AC32-367A-F346-36600EAAF9C7}"/>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2700"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8E024A67-8F34-56E3-4337-1C9C25645F90}"/>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2700" cap="flat">
              <a:noFill/>
              <a:prstDash val="solid"/>
              <a:miter/>
            </a:ln>
          </p:spPr>
          <p:txBody>
            <a:bodyPr rtlCol="0" anchor="ctr"/>
            <a:lstStyle/>
            <a:p>
              <a:endParaRPr lang="en-GB" dirty="0"/>
            </a:p>
          </p:txBody>
        </p:sp>
      </p:gr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5" name="Picture Placeholder 4">
            <a:extLst>
              <a:ext uri="{FF2B5EF4-FFF2-40B4-BE49-F238E27FC236}">
                <a16:creationId xmlns:a16="http://schemas.microsoft.com/office/drawing/2014/main" id="{88A00978-66BF-A984-9DFB-4B9C276405B2}"/>
              </a:ext>
            </a:extLst>
          </p:cNvPr>
          <p:cNvSpPr>
            <a:spLocks noGrp="1"/>
          </p:cNvSpPr>
          <p:nvPr>
            <p:ph type="pic" sz="quarter" idx="19" hasCustomPrompt="1"/>
          </p:nvPr>
        </p:nvSpPr>
        <p:spPr>
          <a:xfrm>
            <a:off x="6096000" y="0"/>
            <a:ext cx="6096000" cy="6858001"/>
          </a:xfrm>
          <a:custGeom>
            <a:avLst/>
            <a:gdLst>
              <a:gd name="connsiteX0" fmla="*/ 4621845 w 6096000"/>
              <a:gd name="connsiteY0" fmla="*/ 637034 h 6858001"/>
              <a:gd name="connsiteX1" fmla="*/ 4607310 w 6096000"/>
              <a:gd name="connsiteY1" fmla="*/ 637425 h 6858001"/>
              <a:gd name="connsiteX2" fmla="*/ 4607275 w 6096000"/>
              <a:gd name="connsiteY2" fmla="*/ 637498 h 6858001"/>
              <a:gd name="connsiteX3" fmla="*/ 4586533 w 6096000"/>
              <a:gd name="connsiteY3" fmla="*/ 649781 h 6858001"/>
              <a:gd name="connsiteX4" fmla="*/ 4559021 w 6096000"/>
              <a:gd name="connsiteY4" fmla="*/ 686702 h 6858001"/>
              <a:gd name="connsiteX5" fmla="*/ 4427872 w 6096000"/>
              <a:gd name="connsiteY5" fmla="*/ 702911 h 6858001"/>
              <a:gd name="connsiteX6" fmla="*/ 4429565 w 6096000"/>
              <a:gd name="connsiteY6" fmla="*/ 712421 h 6858001"/>
              <a:gd name="connsiteX7" fmla="*/ 4439791 w 6096000"/>
              <a:gd name="connsiteY7" fmla="*/ 773044 h 6858001"/>
              <a:gd name="connsiteX8" fmla="*/ 4451459 w 6096000"/>
              <a:gd name="connsiteY8" fmla="*/ 785183 h 6858001"/>
              <a:gd name="connsiteX9" fmla="*/ 4461289 w 6096000"/>
              <a:gd name="connsiteY9" fmla="*/ 801752 h 6858001"/>
              <a:gd name="connsiteX10" fmla="*/ 4476378 w 6096000"/>
              <a:gd name="connsiteY10" fmla="*/ 800708 h 6858001"/>
              <a:gd name="connsiteX11" fmla="*/ 4479150 w 6096000"/>
              <a:gd name="connsiteY11" fmla="*/ 809173 h 6858001"/>
              <a:gd name="connsiteX12" fmla="*/ 4498524 w 6096000"/>
              <a:gd name="connsiteY12" fmla="*/ 807768 h 6858001"/>
              <a:gd name="connsiteX13" fmla="*/ 4516349 w 6096000"/>
              <a:gd name="connsiteY13" fmla="*/ 815116 h 6858001"/>
              <a:gd name="connsiteX14" fmla="*/ 4537847 w 6096000"/>
              <a:gd name="connsiteY14" fmla="*/ 813604 h 6858001"/>
              <a:gd name="connsiteX15" fmla="*/ 4582427 w 6096000"/>
              <a:gd name="connsiteY15" fmla="*/ 801752 h 6858001"/>
              <a:gd name="connsiteX16" fmla="*/ 4605474 w 6096000"/>
              <a:gd name="connsiteY16" fmla="*/ 791523 h 6858001"/>
              <a:gd name="connsiteX17" fmla="*/ 4635254 w 6096000"/>
              <a:gd name="connsiteY17" fmla="*/ 754817 h 6858001"/>
              <a:gd name="connsiteX18" fmla="*/ 4631437 w 6096000"/>
              <a:gd name="connsiteY18" fmla="*/ 642180 h 6858001"/>
              <a:gd name="connsiteX19" fmla="*/ 4621845 w 6096000"/>
              <a:gd name="connsiteY19" fmla="*/ 637034 h 6858001"/>
              <a:gd name="connsiteX20" fmla="*/ 4737307 w 6096000"/>
              <a:gd name="connsiteY20" fmla="*/ 618911 h 6858001"/>
              <a:gd name="connsiteX21" fmla="*/ 4737271 w 6096000"/>
              <a:gd name="connsiteY21" fmla="*/ 618947 h 6858001"/>
              <a:gd name="connsiteX22" fmla="*/ 4713900 w 6096000"/>
              <a:gd name="connsiteY22" fmla="*/ 639407 h 6858001"/>
              <a:gd name="connsiteX23" fmla="*/ 4714224 w 6096000"/>
              <a:gd name="connsiteY23" fmla="*/ 641496 h 6858001"/>
              <a:gd name="connsiteX24" fmla="*/ 4748794 w 6096000"/>
              <a:gd name="connsiteY24" fmla="*/ 670673 h 6858001"/>
              <a:gd name="connsiteX25" fmla="*/ 4767015 w 6096000"/>
              <a:gd name="connsiteY25" fmla="*/ 692105 h 6858001"/>
              <a:gd name="connsiteX26" fmla="*/ 4779151 w 6096000"/>
              <a:gd name="connsiteY26" fmla="*/ 715771 h 6858001"/>
              <a:gd name="connsiteX27" fmla="*/ 4782355 w 6096000"/>
              <a:gd name="connsiteY27" fmla="*/ 736663 h 6858001"/>
              <a:gd name="connsiteX28" fmla="*/ 4776162 w 6096000"/>
              <a:gd name="connsiteY28" fmla="*/ 762706 h 6858001"/>
              <a:gd name="connsiteX29" fmla="*/ 4778142 w 6096000"/>
              <a:gd name="connsiteY29" fmla="*/ 769298 h 6858001"/>
              <a:gd name="connsiteX30" fmla="*/ 4790998 w 6096000"/>
              <a:gd name="connsiteY30" fmla="*/ 775493 h 6858001"/>
              <a:gd name="connsiteX31" fmla="*/ 4851855 w 6096000"/>
              <a:gd name="connsiteY31" fmla="*/ 818647 h 6858001"/>
              <a:gd name="connsiteX32" fmla="*/ 4905222 w 6096000"/>
              <a:gd name="connsiteY32" fmla="*/ 801392 h 6858001"/>
              <a:gd name="connsiteX33" fmla="*/ 4920310 w 6096000"/>
              <a:gd name="connsiteY33" fmla="*/ 797034 h 6858001"/>
              <a:gd name="connsiteX34" fmla="*/ 4928953 w 6096000"/>
              <a:gd name="connsiteY34" fmla="*/ 779780 h 6858001"/>
              <a:gd name="connsiteX35" fmla="*/ 4737307 w 6096000"/>
              <a:gd name="connsiteY35" fmla="*/ 618911 h 6858001"/>
              <a:gd name="connsiteX36" fmla="*/ 5151566 w 6096000"/>
              <a:gd name="connsiteY36" fmla="*/ 498493 h 6858001"/>
              <a:gd name="connsiteX37" fmla="*/ 5190241 w 6096000"/>
              <a:gd name="connsiteY37" fmla="*/ 545788 h 6858001"/>
              <a:gd name="connsiteX38" fmla="*/ 5190241 w 6096000"/>
              <a:gd name="connsiteY38" fmla="*/ 549102 h 6858001"/>
              <a:gd name="connsiteX39" fmla="*/ 5151134 w 6096000"/>
              <a:gd name="connsiteY39" fmla="*/ 549750 h 6858001"/>
              <a:gd name="connsiteX40" fmla="*/ 5109543 w 6096000"/>
              <a:gd name="connsiteY40" fmla="*/ 549102 h 6858001"/>
              <a:gd name="connsiteX41" fmla="*/ 5109759 w 6096000"/>
              <a:gd name="connsiteY41" fmla="*/ 545608 h 6858001"/>
              <a:gd name="connsiteX42" fmla="*/ 5109759 w 6096000"/>
              <a:gd name="connsiteY42" fmla="*/ 545572 h 6858001"/>
              <a:gd name="connsiteX43" fmla="*/ 5151566 w 6096000"/>
              <a:gd name="connsiteY43" fmla="*/ 498493 h 6858001"/>
              <a:gd name="connsiteX44" fmla="*/ 5359813 w 6096000"/>
              <a:gd name="connsiteY44" fmla="*/ 497700 h 6858001"/>
              <a:gd name="connsiteX45" fmla="*/ 5379510 w 6096000"/>
              <a:gd name="connsiteY45" fmla="*/ 497700 h 6858001"/>
              <a:gd name="connsiteX46" fmla="*/ 5447534 w 6096000"/>
              <a:gd name="connsiteY46" fmla="*/ 572804 h 6858001"/>
              <a:gd name="connsiteX47" fmla="*/ 5379510 w 6096000"/>
              <a:gd name="connsiteY47" fmla="*/ 651473 h 6858001"/>
              <a:gd name="connsiteX48" fmla="*/ 5359813 w 6096000"/>
              <a:gd name="connsiteY48" fmla="*/ 651473 h 6858001"/>
              <a:gd name="connsiteX49" fmla="*/ 5544725 w 6096000"/>
              <a:gd name="connsiteY49" fmla="*/ 452998 h 6858001"/>
              <a:gd name="connsiteX50" fmla="*/ 5545157 w 6096000"/>
              <a:gd name="connsiteY50" fmla="*/ 490532 h 6858001"/>
              <a:gd name="connsiteX51" fmla="*/ 5545157 w 6096000"/>
              <a:gd name="connsiteY51" fmla="*/ 660407 h 6858001"/>
              <a:gd name="connsiteX52" fmla="*/ 5544725 w 6096000"/>
              <a:gd name="connsiteY52" fmla="*/ 697976 h 6858001"/>
              <a:gd name="connsiteX53" fmla="*/ 5610407 w 6096000"/>
              <a:gd name="connsiteY53" fmla="*/ 697976 h 6858001"/>
              <a:gd name="connsiteX54" fmla="*/ 5609543 w 6096000"/>
              <a:gd name="connsiteY54" fmla="*/ 660407 h 6858001"/>
              <a:gd name="connsiteX55" fmla="*/ 5609543 w 6096000"/>
              <a:gd name="connsiteY55" fmla="*/ 593588 h 6858001"/>
              <a:gd name="connsiteX56" fmla="*/ 5653511 w 6096000"/>
              <a:gd name="connsiteY56" fmla="*/ 593336 h 6858001"/>
              <a:gd name="connsiteX57" fmla="*/ 5690098 w 6096000"/>
              <a:gd name="connsiteY57" fmla="*/ 594020 h 6858001"/>
              <a:gd name="connsiteX58" fmla="*/ 5690098 w 6096000"/>
              <a:gd name="connsiteY58" fmla="*/ 548886 h 6858001"/>
              <a:gd name="connsiteX59" fmla="*/ 5653511 w 6096000"/>
              <a:gd name="connsiteY59" fmla="*/ 549354 h 6858001"/>
              <a:gd name="connsiteX60" fmla="*/ 5609543 w 6096000"/>
              <a:gd name="connsiteY60" fmla="*/ 548886 h 6858001"/>
              <a:gd name="connsiteX61" fmla="*/ 5609543 w 6096000"/>
              <a:gd name="connsiteY61" fmla="*/ 499537 h 6858001"/>
              <a:gd name="connsiteX62" fmla="*/ 5653511 w 6096000"/>
              <a:gd name="connsiteY62" fmla="*/ 499537 h 6858001"/>
              <a:gd name="connsiteX63" fmla="*/ 5700000 w 6096000"/>
              <a:gd name="connsiteY63" fmla="*/ 500402 h 6858001"/>
              <a:gd name="connsiteX64" fmla="*/ 5700000 w 6096000"/>
              <a:gd name="connsiteY64" fmla="*/ 452998 h 6858001"/>
              <a:gd name="connsiteX65" fmla="*/ 5295499 w 6096000"/>
              <a:gd name="connsiteY65" fmla="*/ 452998 h 6858001"/>
              <a:gd name="connsiteX66" fmla="*/ 5295499 w 6096000"/>
              <a:gd name="connsiteY66" fmla="*/ 490532 h 6858001"/>
              <a:gd name="connsiteX67" fmla="*/ 5295499 w 6096000"/>
              <a:gd name="connsiteY67" fmla="*/ 660407 h 6858001"/>
              <a:gd name="connsiteX68" fmla="*/ 5295499 w 6096000"/>
              <a:gd name="connsiteY68" fmla="*/ 697976 h 6858001"/>
              <a:gd name="connsiteX69" fmla="*/ 5384012 w 6096000"/>
              <a:gd name="connsiteY69" fmla="*/ 697976 h 6858001"/>
              <a:gd name="connsiteX70" fmla="*/ 5513288 w 6096000"/>
              <a:gd name="connsiteY70" fmla="*/ 572804 h 6858001"/>
              <a:gd name="connsiteX71" fmla="*/ 5399388 w 6096000"/>
              <a:gd name="connsiteY71" fmla="*/ 452998 h 6858001"/>
              <a:gd name="connsiteX72" fmla="*/ 5151134 w 6096000"/>
              <a:gd name="connsiteY72" fmla="*/ 447775 h 6858001"/>
              <a:gd name="connsiteX73" fmla="*/ 5039395 w 6096000"/>
              <a:gd name="connsiteY73" fmla="*/ 577306 h 6858001"/>
              <a:gd name="connsiteX74" fmla="*/ 5147569 w 6096000"/>
              <a:gd name="connsiteY74" fmla="*/ 701903 h 6858001"/>
              <a:gd name="connsiteX75" fmla="*/ 5258804 w 6096000"/>
              <a:gd name="connsiteY75" fmla="*/ 670564 h 6858001"/>
              <a:gd name="connsiteX76" fmla="*/ 5233345 w 6096000"/>
              <a:gd name="connsiteY76" fmla="*/ 626403 h 6858001"/>
              <a:gd name="connsiteX77" fmla="*/ 5164458 w 6096000"/>
              <a:gd name="connsiteY77" fmla="*/ 648484 h 6858001"/>
              <a:gd name="connsiteX78" fmla="*/ 5164422 w 6096000"/>
              <a:gd name="connsiteY78" fmla="*/ 648448 h 6858001"/>
              <a:gd name="connsiteX79" fmla="*/ 5109759 w 6096000"/>
              <a:gd name="connsiteY79" fmla="*/ 595173 h 6858001"/>
              <a:gd name="connsiteX80" fmla="*/ 5109759 w 6096000"/>
              <a:gd name="connsiteY80" fmla="*/ 592399 h 6858001"/>
              <a:gd name="connsiteX81" fmla="*/ 5186568 w 6096000"/>
              <a:gd name="connsiteY81" fmla="*/ 590994 h 6858001"/>
              <a:gd name="connsiteX82" fmla="*/ 5259416 w 6096000"/>
              <a:gd name="connsiteY82" fmla="*/ 590346 h 6858001"/>
              <a:gd name="connsiteX83" fmla="*/ 5259416 w 6096000"/>
              <a:gd name="connsiteY83" fmla="*/ 571867 h 6858001"/>
              <a:gd name="connsiteX84" fmla="*/ 5151134 w 6096000"/>
              <a:gd name="connsiteY84" fmla="*/ 447775 h 6858001"/>
              <a:gd name="connsiteX85" fmla="*/ 4884166 w 6096000"/>
              <a:gd name="connsiteY85" fmla="*/ 444760 h 6858001"/>
              <a:gd name="connsiteX86" fmla="*/ 4826900 w 6096000"/>
              <a:gd name="connsiteY86" fmla="*/ 447415 h 6858001"/>
              <a:gd name="connsiteX87" fmla="*/ 4745553 w 6096000"/>
              <a:gd name="connsiteY87" fmla="*/ 477313 h 6858001"/>
              <a:gd name="connsiteX88" fmla="*/ 4729313 w 6096000"/>
              <a:gd name="connsiteY88" fmla="*/ 493054 h 6858001"/>
              <a:gd name="connsiteX89" fmla="*/ 4726576 w 6096000"/>
              <a:gd name="connsiteY89" fmla="*/ 510632 h 6858001"/>
              <a:gd name="connsiteX90" fmla="*/ 4737127 w 6096000"/>
              <a:gd name="connsiteY90" fmla="*/ 530119 h 6858001"/>
              <a:gd name="connsiteX91" fmla="*/ 4891466 w 6096000"/>
              <a:gd name="connsiteY91" fmla="*/ 565420 h 6858001"/>
              <a:gd name="connsiteX92" fmla="*/ 4893807 w 6096000"/>
              <a:gd name="connsiteY92" fmla="*/ 576226 h 6858001"/>
              <a:gd name="connsiteX93" fmla="*/ 4922759 w 6096000"/>
              <a:gd name="connsiteY93" fmla="*/ 577451 h 6858001"/>
              <a:gd name="connsiteX94" fmla="*/ 4951351 w 6096000"/>
              <a:gd name="connsiteY94" fmla="*/ 572948 h 6858001"/>
              <a:gd name="connsiteX95" fmla="*/ 4957869 w 6096000"/>
              <a:gd name="connsiteY95" fmla="*/ 568193 h 6858001"/>
              <a:gd name="connsiteX96" fmla="*/ 4957329 w 6096000"/>
              <a:gd name="connsiteY96" fmla="*/ 561998 h 6858001"/>
              <a:gd name="connsiteX97" fmla="*/ 4969428 w 6096000"/>
              <a:gd name="connsiteY97" fmla="*/ 559908 h 6858001"/>
              <a:gd name="connsiteX98" fmla="*/ 4991394 w 6096000"/>
              <a:gd name="connsiteY98" fmla="*/ 532929 h 6858001"/>
              <a:gd name="connsiteX99" fmla="*/ 4884166 w 6096000"/>
              <a:gd name="connsiteY99" fmla="*/ 444760 h 6858001"/>
              <a:gd name="connsiteX100" fmla="*/ 4423011 w 6096000"/>
              <a:gd name="connsiteY100" fmla="*/ 404514 h 6858001"/>
              <a:gd name="connsiteX101" fmla="*/ 4420238 w 6096000"/>
              <a:gd name="connsiteY101" fmla="*/ 406207 h 6858001"/>
              <a:gd name="connsiteX102" fmla="*/ 4412352 w 6096000"/>
              <a:gd name="connsiteY102" fmla="*/ 446443 h 6858001"/>
              <a:gd name="connsiteX103" fmla="*/ 4401585 w 6096000"/>
              <a:gd name="connsiteY103" fmla="*/ 445758 h 6858001"/>
              <a:gd name="connsiteX104" fmla="*/ 4396183 w 6096000"/>
              <a:gd name="connsiteY104" fmla="*/ 462724 h 6858001"/>
              <a:gd name="connsiteX105" fmla="*/ 4393807 w 6096000"/>
              <a:gd name="connsiteY105" fmla="*/ 466903 h 6858001"/>
              <a:gd name="connsiteX106" fmla="*/ 4387613 w 6096000"/>
              <a:gd name="connsiteY106" fmla="*/ 462184 h 6858001"/>
              <a:gd name="connsiteX107" fmla="*/ 4352647 w 6096000"/>
              <a:gd name="connsiteY107" fmla="*/ 503248 h 6858001"/>
              <a:gd name="connsiteX108" fmla="*/ 4515665 w 6096000"/>
              <a:gd name="connsiteY108" fmla="*/ 591211 h 6858001"/>
              <a:gd name="connsiteX109" fmla="*/ 4515629 w 6096000"/>
              <a:gd name="connsiteY109" fmla="*/ 591211 h 6858001"/>
              <a:gd name="connsiteX110" fmla="*/ 4547966 w 6096000"/>
              <a:gd name="connsiteY110" fmla="*/ 583682 h 6858001"/>
              <a:gd name="connsiteX111" fmla="*/ 4590710 w 6096000"/>
              <a:gd name="connsiteY111" fmla="*/ 521510 h 6858001"/>
              <a:gd name="connsiteX112" fmla="*/ 4495715 w 6096000"/>
              <a:gd name="connsiteY112" fmla="*/ 494855 h 6858001"/>
              <a:gd name="connsiteX113" fmla="*/ 4429276 w 6096000"/>
              <a:gd name="connsiteY113" fmla="*/ 417266 h 6858001"/>
              <a:gd name="connsiteX114" fmla="*/ 4423011 w 6096000"/>
              <a:gd name="connsiteY114" fmla="*/ 404514 h 6858001"/>
              <a:gd name="connsiteX115" fmla="*/ 4730956 w 6096000"/>
              <a:gd name="connsiteY115" fmla="*/ 245888 h 6858001"/>
              <a:gd name="connsiteX116" fmla="*/ 4718510 w 6096000"/>
              <a:gd name="connsiteY116" fmla="*/ 247968 h 6858001"/>
              <a:gd name="connsiteX117" fmla="*/ 4657148 w 6096000"/>
              <a:gd name="connsiteY117" fmla="*/ 263817 h 6858001"/>
              <a:gd name="connsiteX118" fmla="*/ 4637019 w 6096000"/>
              <a:gd name="connsiteY118" fmla="*/ 258198 h 6858001"/>
              <a:gd name="connsiteX119" fmla="*/ 4581888 w 6096000"/>
              <a:gd name="connsiteY119" fmla="*/ 298614 h 6858001"/>
              <a:gd name="connsiteX120" fmla="*/ 4566475 w 6096000"/>
              <a:gd name="connsiteY120" fmla="*/ 365972 h 6858001"/>
              <a:gd name="connsiteX121" fmla="*/ 4564278 w 6096000"/>
              <a:gd name="connsiteY121" fmla="*/ 379156 h 6858001"/>
              <a:gd name="connsiteX122" fmla="*/ 4593663 w 6096000"/>
              <a:gd name="connsiteY122" fmla="*/ 422093 h 6858001"/>
              <a:gd name="connsiteX123" fmla="*/ 4616061 w 6096000"/>
              <a:gd name="connsiteY123" fmla="*/ 441940 h 6858001"/>
              <a:gd name="connsiteX124" fmla="*/ 4622795 w 6096000"/>
              <a:gd name="connsiteY124" fmla="*/ 452098 h 6858001"/>
              <a:gd name="connsiteX125" fmla="*/ 4662478 w 6096000"/>
              <a:gd name="connsiteY125" fmla="*/ 454223 h 6858001"/>
              <a:gd name="connsiteX126" fmla="*/ 4713648 w 6096000"/>
              <a:gd name="connsiteY126" fmla="*/ 354410 h 6858001"/>
              <a:gd name="connsiteX127" fmla="*/ 4698128 w 6096000"/>
              <a:gd name="connsiteY127" fmla="*/ 333769 h 6858001"/>
              <a:gd name="connsiteX128" fmla="*/ 4698164 w 6096000"/>
              <a:gd name="connsiteY128" fmla="*/ 333698 h 6858001"/>
              <a:gd name="connsiteX129" fmla="*/ 4711776 w 6096000"/>
              <a:gd name="connsiteY129" fmla="*/ 277361 h 6858001"/>
              <a:gd name="connsiteX130" fmla="*/ 4741268 w 6096000"/>
              <a:gd name="connsiteY130" fmla="*/ 250561 h 6858001"/>
              <a:gd name="connsiteX131" fmla="*/ 4730956 w 6096000"/>
              <a:gd name="connsiteY131" fmla="*/ 245888 h 6858001"/>
              <a:gd name="connsiteX132" fmla="*/ 0 w 6096000"/>
              <a:gd name="connsiteY132" fmla="*/ 0 h 6858001"/>
              <a:gd name="connsiteX133" fmla="*/ 6096000 w 6096000"/>
              <a:gd name="connsiteY133" fmla="*/ 0 h 6858001"/>
              <a:gd name="connsiteX134" fmla="*/ 6096000 w 6096000"/>
              <a:gd name="connsiteY134" fmla="*/ 3310759 h 6858001"/>
              <a:gd name="connsiteX135" fmla="*/ 6096000 w 6096000"/>
              <a:gd name="connsiteY135" fmla="*/ 6426000 h 6858001"/>
              <a:gd name="connsiteX136" fmla="*/ 6096000 w 6096000"/>
              <a:gd name="connsiteY136" fmla="*/ 6858000 h 6858001"/>
              <a:gd name="connsiteX137" fmla="*/ 5664000 w 6096000"/>
              <a:gd name="connsiteY137" fmla="*/ 6858000 h 6858001"/>
              <a:gd name="connsiteX138" fmla="*/ 5664000 w 6096000"/>
              <a:gd name="connsiteY138" fmla="*/ 6858001 h 6858001"/>
              <a:gd name="connsiteX139" fmla="*/ 0 w 6096000"/>
              <a:gd name="connsiteY139" fmla="*/ 6858001 h 6858001"/>
              <a:gd name="connsiteX140" fmla="*/ 0 w 6096000"/>
              <a:gd name="connsiteY140" fmla="*/ 6858000 h 6858001"/>
              <a:gd name="connsiteX141" fmla="*/ 0 w 6096000"/>
              <a:gd name="connsiteY141" fmla="*/ 3310759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96000" h="6858001">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7"/>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7"/>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7"/>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7"/>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6"/>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2"/>
                  <a:pt x="5078790" y="701903"/>
                  <a:pt x="5147569" y="701903"/>
                </a:cubicBezTo>
                <a:cubicBezTo>
                  <a:pt x="5201584" y="701903"/>
                  <a:pt x="5234749" y="688107"/>
                  <a:pt x="5258804" y="670564"/>
                </a:cubicBezTo>
                <a:cubicBezTo>
                  <a:pt x="5256103" y="666494"/>
                  <a:pt x="5235974" y="630329"/>
                  <a:pt x="5233345" y="626403"/>
                </a:cubicBezTo>
                <a:cubicBezTo>
                  <a:pt x="5218905" y="637425"/>
                  <a:pt x="5195138" y="648484"/>
                  <a:pt x="5164458" y="648484"/>
                </a:cubicBezTo>
                <a:lnTo>
                  <a:pt x="5164422" y="648448"/>
                </a:lnTo>
                <a:cubicBezTo>
                  <a:pt x="5133489" y="648448"/>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39"/>
                  <a:pt x="4891466" y="565420"/>
                </a:cubicBezTo>
                <a:cubicBezTo>
                  <a:pt x="4892366" y="571291"/>
                  <a:pt x="4893699" y="574821"/>
                  <a:pt x="4893807" y="576226"/>
                </a:cubicBezTo>
                <a:cubicBezTo>
                  <a:pt x="4910407" y="572120"/>
                  <a:pt x="4898272" y="573597"/>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8"/>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7"/>
                </a:cubicBezTo>
                <a:cubicBezTo>
                  <a:pt x="4412208" y="415537"/>
                  <a:pt x="4413612" y="423678"/>
                  <a:pt x="4412352" y="446443"/>
                </a:cubicBezTo>
                <a:cubicBezTo>
                  <a:pt x="4408751" y="446227"/>
                  <a:pt x="4405186" y="446011"/>
                  <a:pt x="4401585" y="445758"/>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4"/>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6"/>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4"/>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3"/>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3310759"/>
                </a:lnTo>
                <a:lnTo>
                  <a:pt x="6096000" y="6426000"/>
                </a:lnTo>
                <a:lnTo>
                  <a:pt x="6096000" y="6858000"/>
                </a:lnTo>
                <a:lnTo>
                  <a:pt x="5664000" y="6858000"/>
                </a:lnTo>
                <a:lnTo>
                  <a:pt x="5664000" y="6858001"/>
                </a:lnTo>
                <a:lnTo>
                  <a:pt x="0" y="6858001"/>
                </a:lnTo>
                <a:lnTo>
                  <a:pt x="0" y="6858000"/>
                </a:lnTo>
                <a:lnTo>
                  <a:pt x="0" y="3310759"/>
                </a:lnTo>
                <a:close/>
              </a:path>
            </a:pathLst>
          </a:custGeom>
          <a:noFill/>
        </p:spPr>
        <p:txBody>
          <a:bodyPr vert="horz" wrap="square" lIns="0" tIns="0" rIns="0" bIns="1440000" rtlCol="0" anchor="ctr">
            <a:noAutofit/>
          </a:bodyPr>
          <a:lstStyle>
            <a:lvl1pPr algn="ctr">
              <a:defRPr lang="en-GB" sz="1800">
                <a:solidFill>
                  <a:schemeClr val="tx1"/>
                </a:solidFill>
              </a:defRPr>
            </a:lvl1pPr>
          </a:lstStyle>
          <a:p>
            <a:pPr lvl="0" algn="ctr"/>
            <a:r>
              <a:rPr lang="en-GB" dirty="0"/>
              <a:t>Insert Picture Here</a:t>
            </a:r>
          </a:p>
        </p:txBody>
      </p:sp>
      <p:sp>
        <p:nvSpPr>
          <p:cNvPr id="3" name="Title 1">
            <a:extLst>
              <a:ext uri="{FF2B5EF4-FFF2-40B4-BE49-F238E27FC236}">
                <a16:creationId xmlns:a16="http://schemas.microsoft.com/office/drawing/2014/main" id="{5F99BD12-C8D9-9CEC-5981-7A983FBA8E5E}"/>
              </a:ext>
            </a:extLst>
          </p:cNvPr>
          <p:cNvSpPr>
            <a:spLocks noGrp="1"/>
          </p:cNvSpPr>
          <p:nvPr>
            <p:ph type="title" hasCustomPrompt="1"/>
          </p:nvPr>
        </p:nvSpPr>
        <p:spPr>
          <a:xfrm>
            <a:off x="409574" y="392045"/>
            <a:ext cx="4859999" cy="1260000"/>
          </a:xfrm>
          <a:prstGeom prst="rect">
            <a:avLst/>
          </a:prstGeom>
          <a:noFill/>
        </p:spPr>
        <p:txBody>
          <a:bodyPr anchor="t">
            <a:noAutofit/>
          </a:bodyPr>
          <a:lstStyle>
            <a:lvl1pPr marL="0" indent="0">
              <a:defRPr sz="4800">
                <a:solidFill>
                  <a:schemeClr val="accent1"/>
                </a:solidFill>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GB" dirty="0"/>
              <a:t>DAILY SAFETY</a:t>
            </a:r>
            <a:br>
              <a:rPr lang="en-GB" dirty="0"/>
            </a:br>
            <a:r>
              <a:rPr lang="en-GB" dirty="0"/>
              <a:t>MESSAGE</a:t>
            </a:r>
          </a:p>
        </p:txBody>
      </p:sp>
      <p:sp>
        <p:nvSpPr>
          <p:cNvPr id="7" name="Text Placeholder 11">
            <a:extLst>
              <a:ext uri="{FF2B5EF4-FFF2-40B4-BE49-F238E27FC236}">
                <a16:creationId xmlns:a16="http://schemas.microsoft.com/office/drawing/2014/main" id="{97EBD743-8943-C727-1CAF-45D69C140176}"/>
              </a:ext>
            </a:extLst>
          </p:cNvPr>
          <p:cNvSpPr>
            <a:spLocks noGrp="1"/>
          </p:cNvSpPr>
          <p:nvPr>
            <p:ph type="body" sz="quarter" idx="17"/>
          </p:nvPr>
        </p:nvSpPr>
        <p:spPr>
          <a:xfrm>
            <a:off x="409574" y="2683784"/>
            <a:ext cx="4860000" cy="296027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2"/>
                </a:solidFill>
              </a:defRPr>
            </a:lvl1pPr>
          </a:lstStyle>
          <a:p>
            <a:fld id="{BE6850CE-03F4-4900-BB6F-A17F9BBFF7E0}" type="slidenum">
              <a:rPr lang="en-GB" smtClean="0"/>
              <a:pPr/>
              <a:t>‹#›</a:t>
            </a:fld>
            <a:endParaRPr lang="en-GB" dirty="0"/>
          </a:p>
        </p:txBody>
      </p:sp>
    </p:spTree>
    <p:extLst>
      <p:ext uri="{BB962C8B-B14F-4D97-AF65-F5344CB8AC3E}">
        <p14:creationId xmlns:p14="http://schemas.microsoft.com/office/powerpoint/2010/main" val="19061807"/>
      </p:ext>
    </p:extLst>
  </p:cSld>
  <p:clrMapOvr>
    <a:masterClrMapping/>
  </p:clrMapOvr>
  <p:hf hdr="0" dt="0"/>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aily Safety Message Layout - 18pt (White)">
    <p:bg>
      <p:bgPr>
        <a:solidFill>
          <a:schemeClr val="bg1"/>
        </a:solidFill>
        <a:effectLst/>
      </p:bgPr>
    </p:bg>
    <p:spTree>
      <p:nvGrpSpPr>
        <p:cNvPr id="1" name=""/>
        <p:cNvGrpSpPr/>
        <p:nvPr/>
      </p:nvGrpSpPr>
      <p:grpSpPr>
        <a:xfrm>
          <a:off x="0" y="0"/>
          <a:ext cx="0" cy="0"/>
          <a:chOff x="0" y="0"/>
          <a:chExt cx="0" cy="0"/>
        </a:xfrm>
      </p:grpSpPr>
      <p:grpSp>
        <p:nvGrpSpPr>
          <p:cNvPr id="3" name="Graphic 76">
            <a:extLst>
              <a:ext uri="{FF2B5EF4-FFF2-40B4-BE49-F238E27FC236}">
                <a16:creationId xmlns:a16="http://schemas.microsoft.com/office/drawing/2014/main" id="{B960E727-9858-B3A5-88A3-300AF4C4E2F2}"/>
              </a:ext>
            </a:extLst>
          </p:cNvPr>
          <p:cNvGrpSpPr/>
          <p:nvPr userDrawn="1"/>
        </p:nvGrpSpPr>
        <p:grpSpPr>
          <a:xfrm>
            <a:off x="10448647" y="245877"/>
            <a:ext cx="1347353" cy="573151"/>
            <a:chOff x="-4309855" y="1253533"/>
            <a:chExt cx="3563874" cy="1515584"/>
          </a:xfrm>
          <a:solidFill>
            <a:schemeClr val="bg1"/>
          </a:solidFill>
        </p:grpSpPr>
        <p:sp>
          <p:nvSpPr>
            <p:cNvPr id="4" name="Free-form: Shape 3">
              <a:extLst>
                <a:ext uri="{FF2B5EF4-FFF2-40B4-BE49-F238E27FC236}">
                  <a16:creationId xmlns:a16="http://schemas.microsoft.com/office/drawing/2014/main" id="{A011756E-74B9-83C6-C0D0-A7E3CA508C60}"/>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2700"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9FFA0901-44A9-F2DD-CF62-41C9BA656F8A}"/>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2700"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8A6E02D6-4AEF-9440-56A9-BF99D480043F}"/>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2700"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4832898A-E11D-5634-E73F-0A25C44F6158}"/>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2700" cap="flat">
              <a:noFill/>
              <a:prstDash val="solid"/>
              <a:miter/>
            </a:ln>
          </p:spPr>
          <p:txBody>
            <a:bodyPr rtlCol="0" anchor="ctr"/>
            <a:lstStyle/>
            <a:p>
              <a:endParaRPr lang="en-GB" dirty="0"/>
            </a:p>
          </p:txBody>
        </p:sp>
      </p:grpSp>
      <p:sp>
        <p:nvSpPr>
          <p:cNvPr id="14" name="Footer Placeholder 13">
            <a:extLst>
              <a:ext uri="{FF2B5EF4-FFF2-40B4-BE49-F238E27FC236}">
                <a16:creationId xmlns:a16="http://schemas.microsoft.com/office/drawing/2014/main" id="{B24C4C9B-E7CA-3629-9C4B-0DD12E0B0DD7}"/>
              </a:ext>
            </a:extLst>
          </p:cNvPr>
          <p:cNvSpPr>
            <a:spLocks noGrp="1"/>
          </p:cNvSpPr>
          <p:nvPr userDrawn="1">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5" name="Picture Placeholder 4">
            <a:extLst>
              <a:ext uri="{FF2B5EF4-FFF2-40B4-BE49-F238E27FC236}">
                <a16:creationId xmlns:a16="http://schemas.microsoft.com/office/drawing/2014/main" id="{34404076-60FA-5E6B-92D1-AEA29CC0E3E3}"/>
              </a:ext>
            </a:extLst>
          </p:cNvPr>
          <p:cNvSpPr>
            <a:spLocks noGrp="1"/>
          </p:cNvSpPr>
          <p:nvPr>
            <p:ph type="pic" sz="quarter" idx="19" hasCustomPrompt="1"/>
          </p:nvPr>
        </p:nvSpPr>
        <p:spPr>
          <a:xfrm>
            <a:off x="6096000" y="0"/>
            <a:ext cx="6096000" cy="6858001"/>
          </a:xfrm>
          <a:custGeom>
            <a:avLst/>
            <a:gdLst>
              <a:gd name="connsiteX0" fmla="*/ 4621845 w 6096000"/>
              <a:gd name="connsiteY0" fmla="*/ 637034 h 6858001"/>
              <a:gd name="connsiteX1" fmla="*/ 4607310 w 6096000"/>
              <a:gd name="connsiteY1" fmla="*/ 637425 h 6858001"/>
              <a:gd name="connsiteX2" fmla="*/ 4607275 w 6096000"/>
              <a:gd name="connsiteY2" fmla="*/ 637498 h 6858001"/>
              <a:gd name="connsiteX3" fmla="*/ 4586533 w 6096000"/>
              <a:gd name="connsiteY3" fmla="*/ 649781 h 6858001"/>
              <a:gd name="connsiteX4" fmla="*/ 4559021 w 6096000"/>
              <a:gd name="connsiteY4" fmla="*/ 686702 h 6858001"/>
              <a:gd name="connsiteX5" fmla="*/ 4427872 w 6096000"/>
              <a:gd name="connsiteY5" fmla="*/ 702911 h 6858001"/>
              <a:gd name="connsiteX6" fmla="*/ 4429565 w 6096000"/>
              <a:gd name="connsiteY6" fmla="*/ 712421 h 6858001"/>
              <a:gd name="connsiteX7" fmla="*/ 4439791 w 6096000"/>
              <a:gd name="connsiteY7" fmla="*/ 773044 h 6858001"/>
              <a:gd name="connsiteX8" fmla="*/ 4451459 w 6096000"/>
              <a:gd name="connsiteY8" fmla="*/ 785183 h 6858001"/>
              <a:gd name="connsiteX9" fmla="*/ 4461289 w 6096000"/>
              <a:gd name="connsiteY9" fmla="*/ 801752 h 6858001"/>
              <a:gd name="connsiteX10" fmla="*/ 4476378 w 6096000"/>
              <a:gd name="connsiteY10" fmla="*/ 800708 h 6858001"/>
              <a:gd name="connsiteX11" fmla="*/ 4479150 w 6096000"/>
              <a:gd name="connsiteY11" fmla="*/ 809173 h 6858001"/>
              <a:gd name="connsiteX12" fmla="*/ 4498524 w 6096000"/>
              <a:gd name="connsiteY12" fmla="*/ 807768 h 6858001"/>
              <a:gd name="connsiteX13" fmla="*/ 4516349 w 6096000"/>
              <a:gd name="connsiteY13" fmla="*/ 815116 h 6858001"/>
              <a:gd name="connsiteX14" fmla="*/ 4537847 w 6096000"/>
              <a:gd name="connsiteY14" fmla="*/ 813604 h 6858001"/>
              <a:gd name="connsiteX15" fmla="*/ 4582427 w 6096000"/>
              <a:gd name="connsiteY15" fmla="*/ 801752 h 6858001"/>
              <a:gd name="connsiteX16" fmla="*/ 4605474 w 6096000"/>
              <a:gd name="connsiteY16" fmla="*/ 791523 h 6858001"/>
              <a:gd name="connsiteX17" fmla="*/ 4635254 w 6096000"/>
              <a:gd name="connsiteY17" fmla="*/ 754817 h 6858001"/>
              <a:gd name="connsiteX18" fmla="*/ 4631437 w 6096000"/>
              <a:gd name="connsiteY18" fmla="*/ 642180 h 6858001"/>
              <a:gd name="connsiteX19" fmla="*/ 4621845 w 6096000"/>
              <a:gd name="connsiteY19" fmla="*/ 637034 h 6858001"/>
              <a:gd name="connsiteX20" fmla="*/ 4737307 w 6096000"/>
              <a:gd name="connsiteY20" fmla="*/ 618911 h 6858001"/>
              <a:gd name="connsiteX21" fmla="*/ 4737271 w 6096000"/>
              <a:gd name="connsiteY21" fmla="*/ 618947 h 6858001"/>
              <a:gd name="connsiteX22" fmla="*/ 4713900 w 6096000"/>
              <a:gd name="connsiteY22" fmla="*/ 639407 h 6858001"/>
              <a:gd name="connsiteX23" fmla="*/ 4714224 w 6096000"/>
              <a:gd name="connsiteY23" fmla="*/ 641496 h 6858001"/>
              <a:gd name="connsiteX24" fmla="*/ 4748794 w 6096000"/>
              <a:gd name="connsiteY24" fmla="*/ 670673 h 6858001"/>
              <a:gd name="connsiteX25" fmla="*/ 4767015 w 6096000"/>
              <a:gd name="connsiteY25" fmla="*/ 692105 h 6858001"/>
              <a:gd name="connsiteX26" fmla="*/ 4779151 w 6096000"/>
              <a:gd name="connsiteY26" fmla="*/ 715771 h 6858001"/>
              <a:gd name="connsiteX27" fmla="*/ 4782355 w 6096000"/>
              <a:gd name="connsiteY27" fmla="*/ 736663 h 6858001"/>
              <a:gd name="connsiteX28" fmla="*/ 4776162 w 6096000"/>
              <a:gd name="connsiteY28" fmla="*/ 762706 h 6858001"/>
              <a:gd name="connsiteX29" fmla="*/ 4778142 w 6096000"/>
              <a:gd name="connsiteY29" fmla="*/ 769298 h 6858001"/>
              <a:gd name="connsiteX30" fmla="*/ 4790998 w 6096000"/>
              <a:gd name="connsiteY30" fmla="*/ 775493 h 6858001"/>
              <a:gd name="connsiteX31" fmla="*/ 4851855 w 6096000"/>
              <a:gd name="connsiteY31" fmla="*/ 818647 h 6858001"/>
              <a:gd name="connsiteX32" fmla="*/ 4905222 w 6096000"/>
              <a:gd name="connsiteY32" fmla="*/ 801392 h 6858001"/>
              <a:gd name="connsiteX33" fmla="*/ 4920310 w 6096000"/>
              <a:gd name="connsiteY33" fmla="*/ 797034 h 6858001"/>
              <a:gd name="connsiteX34" fmla="*/ 4928953 w 6096000"/>
              <a:gd name="connsiteY34" fmla="*/ 779780 h 6858001"/>
              <a:gd name="connsiteX35" fmla="*/ 4737307 w 6096000"/>
              <a:gd name="connsiteY35" fmla="*/ 618911 h 6858001"/>
              <a:gd name="connsiteX36" fmla="*/ 5151566 w 6096000"/>
              <a:gd name="connsiteY36" fmla="*/ 498493 h 6858001"/>
              <a:gd name="connsiteX37" fmla="*/ 5190241 w 6096000"/>
              <a:gd name="connsiteY37" fmla="*/ 545788 h 6858001"/>
              <a:gd name="connsiteX38" fmla="*/ 5190241 w 6096000"/>
              <a:gd name="connsiteY38" fmla="*/ 549102 h 6858001"/>
              <a:gd name="connsiteX39" fmla="*/ 5151134 w 6096000"/>
              <a:gd name="connsiteY39" fmla="*/ 549750 h 6858001"/>
              <a:gd name="connsiteX40" fmla="*/ 5109543 w 6096000"/>
              <a:gd name="connsiteY40" fmla="*/ 549102 h 6858001"/>
              <a:gd name="connsiteX41" fmla="*/ 5109759 w 6096000"/>
              <a:gd name="connsiteY41" fmla="*/ 545608 h 6858001"/>
              <a:gd name="connsiteX42" fmla="*/ 5109759 w 6096000"/>
              <a:gd name="connsiteY42" fmla="*/ 545572 h 6858001"/>
              <a:gd name="connsiteX43" fmla="*/ 5151566 w 6096000"/>
              <a:gd name="connsiteY43" fmla="*/ 498493 h 6858001"/>
              <a:gd name="connsiteX44" fmla="*/ 5359813 w 6096000"/>
              <a:gd name="connsiteY44" fmla="*/ 497700 h 6858001"/>
              <a:gd name="connsiteX45" fmla="*/ 5379510 w 6096000"/>
              <a:gd name="connsiteY45" fmla="*/ 497700 h 6858001"/>
              <a:gd name="connsiteX46" fmla="*/ 5447534 w 6096000"/>
              <a:gd name="connsiteY46" fmla="*/ 572804 h 6858001"/>
              <a:gd name="connsiteX47" fmla="*/ 5379510 w 6096000"/>
              <a:gd name="connsiteY47" fmla="*/ 651473 h 6858001"/>
              <a:gd name="connsiteX48" fmla="*/ 5359813 w 6096000"/>
              <a:gd name="connsiteY48" fmla="*/ 651473 h 6858001"/>
              <a:gd name="connsiteX49" fmla="*/ 5544725 w 6096000"/>
              <a:gd name="connsiteY49" fmla="*/ 452998 h 6858001"/>
              <a:gd name="connsiteX50" fmla="*/ 5545157 w 6096000"/>
              <a:gd name="connsiteY50" fmla="*/ 490532 h 6858001"/>
              <a:gd name="connsiteX51" fmla="*/ 5545157 w 6096000"/>
              <a:gd name="connsiteY51" fmla="*/ 660407 h 6858001"/>
              <a:gd name="connsiteX52" fmla="*/ 5544725 w 6096000"/>
              <a:gd name="connsiteY52" fmla="*/ 697976 h 6858001"/>
              <a:gd name="connsiteX53" fmla="*/ 5610407 w 6096000"/>
              <a:gd name="connsiteY53" fmla="*/ 697976 h 6858001"/>
              <a:gd name="connsiteX54" fmla="*/ 5609543 w 6096000"/>
              <a:gd name="connsiteY54" fmla="*/ 660407 h 6858001"/>
              <a:gd name="connsiteX55" fmla="*/ 5609543 w 6096000"/>
              <a:gd name="connsiteY55" fmla="*/ 593588 h 6858001"/>
              <a:gd name="connsiteX56" fmla="*/ 5653511 w 6096000"/>
              <a:gd name="connsiteY56" fmla="*/ 593336 h 6858001"/>
              <a:gd name="connsiteX57" fmla="*/ 5690098 w 6096000"/>
              <a:gd name="connsiteY57" fmla="*/ 594020 h 6858001"/>
              <a:gd name="connsiteX58" fmla="*/ 5690098 w 6096000"/>
              <a:gd name="connsiteY58" fmla="*/ 548886 h 6858001"/>
              <a:gd name="connsiteX59" fmla="*/ 5653511 w 6096000"/>
              <a:gd name="connsiteY59" fmla="*/ 549354 h 6858001"/>
              <a:gd name="connsiteX60" fmla="*/ 5609543 w 6096000"/>
              <a:gd name="connsiteY60" fmla="*/ 548886 h 6858001"/>
              <a:gd name="connsiteX61" fmla="*/ 5609543 w 6096000"/>
              <a:gd name="connsiteY61" fmla="*/ 499537 h 6858001"/>
              <a:gd name="connsiteX62" fmla="*/ 5653511 w 6096000"/>
              <a:gd name="connsiteY62" fmla="*/ 499537 h 6858001"/>
              <a:gd name="connsiteX63" fmla="*/ 5700000 w 6096000"/>
              <a:gd name="connsiteY63" fmla="*/ 500402 h 6858001"/>
              <a:gd name="connsiteX64" fmla="*/ 5700000 w 6096000"/>
              <a:gd name="connsiteY64" fmla="*/ 452998 h 6858001"/>
              <a:gd name="connsiteX65" fmla="*/ 5295499 w 6096000"/>
              <a:gd name="connsiteY65" fmla="*/ 452998 h 6858001"/>
              <a:gd name="connsiteX66" fmla="*/ 5295499 w 6096000"/>
              <a:gd name="connsiteY66" fmla="*/ 490532 h 6858001"/>
              <a:gd name="connsiteX67" fmla="*/ 5295499 w 6096000"/>
              <a:gd name="connsiteY67" fmla="*/ 660407 h 6858001"/>
              <a:gd name="connsiteX68" fmla="*/ 5295499 w 6096000"/>
              <a:gd name="connsiteY68" fmla="*/ 697976 h 6858001"/>
              <a:gd name="connsiteX69" fmla="*/ 5384012 w 6096000"/>
              <a:gd name="connsiteY69" fmla="*/ 697976 h 6858001"/>
              <a:gd name="connsiteX70" fmla="*/ 5513288 w 6096000"/>
              <a:gd name="connsiteY70" fmla="*/ 572804 h 6858001"/>
              <a:gd name="connsiteX71" fmla="*/ 5399388 w 6096000"/>
              <a:gd name="connsiteY71" fmla="*/ 452998 h 6858001"/>
              <a:gd name="connsiteX72" fmla="*/ 5151134 w 6096000"/>
              <a:gd name="connsiteY72" fmla="*/ 447775 h 6858001"/>
              <a:gd name="connsiteX73" fmla="*/ 5039395 w 6096000"/>
              <a:gd name="connsiteY73" fmla="*/ 577306 h 6858001"/>
              <a:gd name="connsiteX74" fmla="*/ 5147569 w 6096000"/>
              <a:gd name="connsiteY74" fmla="*/ 701903 h 6858001"/>
              <a:gd name="connsiteX75" fmla="*/ 5258804 w 6096000"/>
              <a:gd name="connsiteY75" fmla="*/ 670564 h 6858001"/>
              <a:gd name="connsiteX76" fmla="*/ 5233345 w 6096000"/>
              <a:gd name="connsiteY76" fmla="*/ 626403 h 6858001"/>
              <a:gd name="connsiteX77" fmla="*/ 5164458 w 6096000"/>
              <a:gd name="connsiteY77" fmla="*/ 648484 h 6858001"/>
              <a:gd name="connsiteX78" fmla="*/ 5164422 w 6096000"/>
              <a:gd name="connsiteY78" fmla="*/ 648448 h 6858001"/>
              <a:gd name="connsiteX79" fmla="*/ 5109759 w 6096000"/>
              <a:gd name="connsiteY79" fmla="*/ 595173 h 6858001"/>
              <a:gd name="connsiteX80" fmla="*/ 5109759 w 6096000"/>
              <a:gd name="connsiteY80" fmla="*/ 592399 h 6858001"/>
              <a:gd name="connsiteX81" fmla="*/ 5186568 w 6096000"/>
              <a:gd name="connsiteY81" fmla="*/ 590994 h 6858001"/>
              <a:gd name="connsiteX82" fmla="*/ 5259416 w 6096000"/>
              <a:gd name="connsiteY82" fmla="*/ 590346 h 6858001"/>
              <a:gd name="connsiteX83" fmla="*/ 5259416 w 6096000"/>
              <a:gd name="connsiteY83" fmla="*/ 571867 h 6858001"/>
              <a:gd name="connsiteX84" fmla="*/ 5151134 w 6096000"/>
              <a:gd name="connsiteY84" fmla="*/ 447775 h 6858001"/>
              <a:gd name="connsiteX85" fmla="*/ 4884166 w 6096000"/>
              <a:gd name="connsiteY85" fmla="*/ 444760 h 6858001"/>
              <a:gd name="connsiteX86" fmla="*/ 4826900 w 6096000"/>
              <a:gd name="connsiteY86" fmla="*/ 447415 h 6858001"/>
              <a:gd name="connsiteX87" fmla="*/ 4745553 w 6096000"/>
              <a:gd name="connsiteY87" fmla="*/ 477313 h 6858001"/>
              <a:gd name="connsiteX88" fmla="*/ 4729313 w 6096000"/>
              <a:gd name="connsiteY88" fmla="*/ 493054 h 6858001"/>
              <a:gd name="connsiteX89" fmla="*/ 4726576 w 6096000"/>
              <a:gd name="connsiteY89" fmla="*/ 510632 h 6858001"/>
              <a:gd name="connsiteX90" fmla="*/ 4737127 w 6096000"/>
              <a:gd name="connsiteY90" fmla="*/ 530119 h 6858001"/>
              <a:gd name="connsiteX91" fmla="*/ 4891466 w 6096000"/>
              <a:gd name="connsiteY91" fmla="*/ 565420 h 6858001"/>
              <a:gd name="connsiteX92" fmla="*/ 4893807 w 6096000"/>
              <a:gd name="connsiteY92" fmla="*/ 576226 h 6858001"/>
              <a:gd name="connsiteX93" fmla="*/ 4922759 w 6096000"/>
              <a:gd name="connsiteY93" fmla="*/ 577451 h 6858001"/>
              <a:gd name="connsiteX94" fmla="*/ 4951351 w 6096000"/>
              <a:gd name="connsiteY94" fmla="*/ 572948 h 6858001"/>
              <a:gd name="connsiteX95" fmla="*/ 4957869 w 6096000"/>
              <a:gd name="connsiteY95" fmla="*/ 568193 h 6858001"/>
              <a:gd name="connsiteX96" fmla="*/ 4957329 w 6096000"/>
              <a:gd name="connsiteY96" fmla="*/ 561998 h 6858001"/>
              <a:gd name="connsiteX97" fmla="*/ 4969428 w 6096000"/>
              <a:gd name="connsiteY97" fmla="*/ 559908 h 6858001"/>
              <a:gd name="connsiteX98" fmla="*/ 4991394 w 6096000"/>
              <a:gd name="connsiteY98" fmla="*/ 532929 h 6858001"/>
              <a:gd name="connsiteX99" fmla="*/ 4884166 w 6096000"/>
              <a:gd name="connsiteY99" fmla="*/ 444760 h 6858001"/>
              <a:gd name="connsiteX100" fmla="*/ 4423011 w 6096000"/>
              <a:gd name="connsiteY100" fmla="*/ 404514 h 6858001"/>
              <a:gd name="connsiteX101" fmla="*/ 4420238 w 6096000"/>
              <a:gd name="connsiteY101" fmla="*/ 406207 h 6858001"/>
              <a:gd name="connsiteX102" fmla="*/ 4412352 w 6096000"/>
              <a:gd name="connsiteY102" fmla="*/ 446443 h 6858001"/>
              <a:gd name="connsiteX103" fmla="*/ 4401585 w 6096000"/>
              <a:gd name="connsiteY103" fmla="*/ 445758 h 6858001"/>
              <a:gd name="connsiteX104" fmla="*/ 4396183 w 6096000"/>
              <a:gd name="connsiteY104" fmla="*/ 462724 h 6858001"/>
              <a:gd name="connsiteX105" fmla="*/ 4393807 w 6096000"/>
              <a:gd name="connsiteY105" fmla="*/ 466903 h 6858001"/>
              <a:gd name="connsiteX106" fmla="*/ 4387613 w 6096000"/>
              <a:gd name="connsiteY106" fmla="*/ 462184 h 6858001"/>
              <a:gd name="connsiteX107" fmla="*/ 4352647 w 6096000"/>
              <a:gd name="connsiteY107" fmla="*/ 503248 h 6858001"/>
              <a:gd name="connsiteX108" fmla="*/ 4515665 w 6096000"/>
              <a:gd name="connsiteY108" fmla="*/ 591211 h 6858001"/>
              <a:gd name="connsiteX109" fmla="*/ 4515629 w 6096000"/>
              <a:gd name="connsiteY109" fmla="*/ 591211 h 6858001"/>
              <a:gd name="connsiteX110" fmla="*/ 4547966 w 6096000"/>
              <a:gd name="connsiteY110" fmla="*/ 583682 h 6858001"/>
              <a:gd name="connsiteX111" fmla="*/ 4590710 w 6096000"/>
              <a:gd name="connsiteY111" fmla="*/ 521510 h 6858001"/>
              <a:gd name="connsiteX112" fmla="*/ 4495715 w 6096000"/>
              <a:gd name="connsiteY112" fmla="*/ 494855 h 6858001"/>
              <a:gd name="connsiteX113" fmla="*/ 4429276 w 6096000"/>
              <a:gd name="connsiteY113" fmla="*/ 417266 h 6858001"/>
              <a:gd name="connsiteX114" fmla="*/ 4423011 w 6096000"/>
              <a:gd name="connsiteY114" fmla="*/ 404514 h 6858001"/>
              <a:gd name="connsiteX115" fmla="*/ 4730956 w 6096000"/>
              <a:gd name="connsiteY115" fmla="*/ 245888 h 6858001"/>
              <a:gd name="connsiteX116" fmla="*/ 4718510 w 6096000"/>
              <a:gd name="connsiteY116" fmla="*/ 247968 h 6858001"/>
              <a:gd name="connsiteX117" fmla="*/ 4657148 w 6096000"/>
              <a:gd name="connsiteY117" fmla="*/ 263817 h 6858001"/>
              <a:gd name="connsiteX118" fmla="*/ 4637019 w 6096000"/>
              <a:gd name="connsiteY118" fmla="*/ 258198 h 6858001"/>
              <a:gd name="connsiteX119" fmla="*/ 4581888 w 6096000"/>
              <a:gd name="connsiteY119" fmla="*/ 298614 h 6858001"/>
              <a:gd name="connsiteX120" fmla="*/ 4566475 w 6096000"/>
              <a:gd name="connsiteY120" fmla="*/ 365972 h 6858001"/>
              <a:gd name="connsiteX121" fmla="*/ 4564278 w 6096000"/>
              <a:gd name="connsiteY121" fmla="*/ 379156 h 6858001"/>
              <a:gd name="connsiteX122" fmla="*/ 4593663 w 6096000"/>
              <a:gd name="connsiteY122" fmla="*/ 422093 h 6858001"/>
              <a:gd name="connsiteX123" fmla="*/ 4616061 w 6096000"/>
              <a:gd name="connsiteY123" fmla="*/ 441940 h 6858001"/>
              <a:gd name="connsiteX124" fmla="*/ 4622795 w 6096000"/>
              <a:gd name="connsiteY124" fmla="*/ 452098 h 6858001"/>
              <a:gd name="connsiteX125" fmla="*/ 4662478 w 6096000"/>
              <a:gd name="connsiteY125" fmla="*/ 454223 h 6858001"/>
              <a:gd name="connsiteX126" fmla="*/ 4713648 w 6096000"/>
              <a:gd name="connsiteY126" fmla="*/ 354410 h 6858001"/>
              <a:gd name="connsiteX127" fmla="*/ 4698128 w 6096000"/>
              <a:gd name="connsiteY127" fmla="*/ 333769 h 6858001"/>
              <a:gd name="connsiteX128" fmla="*/ 4698164 w 6096000"/>
              <a:gd name="connsiteY128" fmla="*/ 333698 h 6858001"/>
              <a:gd name="connsiteX129" fmla="*/ 4711776 w 6096000"/>
              <a:gd name="connsiteY129" fmla="*/ 277361 h 6858001"/>
              <a:gd name="connsiteX130" fmla="*/ 4741268 w 6096000"/>
              <a:gd name="connsiteY130" fmla="*/ 250561 h 6858001"/>
              <a:gd name="connsiteX131" fmla="*/ 4730956 w 6096000"/>
              <a:gd name="connsiteY131" fmla="*/ 245888 h 6858001"/>
              <a:gd name="connsiteX132" fmla="*/ 0 w 6096000"/>
              <a:gd name="connsiteY132" fmla="*/ 0 h 6858001"/>
              <a:gd name="connsiteX133" fmla="*/ 6096000 w 6096000"/>
              <a:gd name="connsiteY133" fmla="*/ 0 h 6858001"/>
              <a:gd name="connsiteX134" fmla="*/ 6096000 w 6096000"/>
              <a:gd name="connsiteY134" fmla="*/ 3231931 h 6858001"/>
              <a:gd name="connsiteX135" fmla="*/ 6096000 w 6096000"/>
              <a:gd name="connsiteY135" fmla="*/ 6426000 h 6858001"/>
              <a:gd name="connsiteX136" fmla="*/ 6096000 w 6096000"/>
              <a:gd name="connsiteY136" fmla="*/ 6858000 h 6858001"/>
              <a:gd name="connsiteX137" fmla="*/ 5664000 w 6096000"/>
              <a:gd name="connsiteY137" fmla="*/ 6858000 h 6858001"/>
              <a:gd name="connsiteX138" fmla="*/ 5664000 w 6096000"/>
              <a:gd name="connsiteY138" fmla="*/ 6858001 h 6858001"/>
              <a:gd name="connsiteX139" fmla="*/ 0 w 6096000"/>
              <a:gd name="connsiteY139" fmla="*/ 6858001 h 6858001"/>
              <a:gd name="connsiteX140" fmla="*/ 0 w 6096000"/>
              <a:gd name="connsiteY140" fmla="*/ 6858000 h 6858001"/>
              <a:gd name="connsiteX141" fmla="*/ 0 w 6096000"/>
              <a:gd name="connsiteY141" fmla="*/ 323193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96000" h="6858001">
                <a:moveTo>
                  <a:pt x="4621845" y="637034"/>
                </a:moveTo>
                <a:cubicBezTo>
                  <a:pt x="4618014" y="636426"/>
                  <a:pt x="4613360" y="636741"/>
                  <a:pt x="4607310" y="637425"/>
                </a:cubicBezTo>
                <a:lnTo>
                  <a:pt x="4607275" y="637498"/>
                </a:lnTo>
                <a:cubicBezTo>
                  <a:pt x="4602665" y="642396"/>
                  <a:pt x="4590062" y="644197"/>
                  <a:pt x="4586533" y="649781"/>
                </a:cubicBezTo>
                <a:cubicBezTo>
                  <a:pt x="4581131" y="658246"/>
                  <a:pt x="4568744" y="677553"/>
                  <a:pt x="4559021" y="686702"/>
                </a:cubicBezTo>
                <a:cubicBezTo>
                  <a:pt x="4527764" y="716383"/>
                  <a:pt x="4460893" y="731296"/>
                  <a:pt x="4427872" y="702911"/>
                </a:cubicBezTo>
                <a:cubicBezTo>
                  <a:pt x="4425711" y="703056"/>
                  <a:pt x="4426972" y="704316"/>
                  <a:pt x="4429565" y="712421"/>
                </a:cubicBezTo>
                <a:cubicBezTo>
                  <a:pt x="4431977" y="727802"/>
                  <a:pt x="4444365" y="763823"/>
                  <a:pt x="4439791" y="773044"/>
                </a:cubicBezTo>
                <a:cubicBezTo>
                  <a:pt x="4442744" y="783274"/>
                  <a:pt x="4445841" y="779528"/>
                  <a:pt x="4451459" y="785183"/>
                </a:cubicBezTo>
                <a:cubicBezTo>
                  <a:pt x="4455312" y="789037"/>
                  <a:pt x="4456896" y="799051"/>
                  <a:pt x="4461289" y="801752"/>
                </a:cubicBezTo>
                <a:cubicBezTo>
                  <a:pt x="4466331" y="801428"/>
                  <a:pt x="4471336" y="801068"/>
                  <a:pt x="4476378" y="800708"/>
                </a:cubicBezTo>
                <a:cubicBezTo>
                  <a:pt x="4477278" y="803518"/>
                  <a:pt x="4478214" y="806327"/>
                  <a:pt x="4479150" y="809173"/>
                </a:cubicBezTo>
                <a:cubicBezTo>
                  <a:pt x="4485596" y="808705"/>
                  <a:pt x="4492042" y="808237"/>
                  <a:pt x="4498524" y="807768"/>
                </a:cubicBezTo>
                <a:cubicBezTo>
                  <a:pt x="4502161" y="808597"/>
                  <a:pt x="4513144" y="814252"/>
                  <a:pt x="4516349" y="815116"/>
                </a:cubicBezTo>
                <a:cubicBezTo>
                  <a:pt x="4523515" y="814576"/>
                  <a:pt x="4530681" y="814144"/>
                  <a:pt x="4537847" y="813604"/>
                </a:cubicBezTo>
                <a:cubicBezTo>
                  <a:pt x="4554268" y="817962"/>
                  <a:pt x="4568564" y="811118"/>
                  <a:pt x="4582427" y="801752"/>
                </a:cubicBezTo>
                <a:cubicBezTo>
                  <a:pt x="4590134" y="796565"/>
                  <a:pt x="4598596" y="797394"/>
                  <a:pt x="4605474" y="791523"/>
                </a:cubicBezTo>
                <a:cubicBezTo>
                  <a:pt x="4615413" y="782986"/>
                  <a:pt x="4628952" y="766344"/>
                  <a:pt x="4635254" y="754817"/>
                </a:cubicBezTo>
                <a:cubicBezTo>
                  <a:pt x="4650811" y="726541"/>
                  <a:pt x="4645553" y="658930"/>
                  <a:pt x="4631437" y="642180"/>
                </a:cubicBezTo>
                <a:cubicBezTo>
                  <a:pt x="4628682" y="639172"/>
                  <a:pt x="4625676" y="637641"/>
                  <a:pt x="4621845" y="637034"/>
                </a:cubicBezTo>
                <a:close/>
                <a:moveTo>
                  <a:pt x="4737307" y="618911"/>
                </a:moveTo>
                <a:lnTo>
                  <a:pt x="4737271" y="618947"/>
                </a:lnTo>
                <a:cubicBezTo>
                  <a:pt x="4725640" y="627844"/>
                  <a:pt x="4720742" y="625647"/>
                  <a:pt x="4713900" y="639407"/>
                </a:cubicBezTo>
                <a:cubicBezTo>
                  <a:pt x="4713216" y="639407"/>
                  <a:pt x="4714945" y="641496"/>
                  <a:pt x="4714224" y="641496"/>
                </a:cubicBezTo>
                <a:cubicBezTo>
                  <a:pt x="4721174" y="655328"/>
                  <a:pt x="4737091" y="660947"/>
                  <a:pt x="4748794" y="670673"/>
                </a:cubicBezTo>
                <a:cubicBezTo>
                  <a:pt x="4752431" y="673734"/>
                  <a:pt x="4762334" y="690880"/>
                  <a:pt x="4767015" y="692105"/>
                </a:cubicBezTo>
                <a:cubicBezTo>
                  <a:pt x="4772273" y="698409"/>
                  <a:pt x="4775730" y="715771"/>
                  <a:pt x="4779151" y="715771"/>
                </a:cubicBezTo>
                <a:cubicBezTo>
                  <a:pt x="4782752" y="720670"/>
                  <a:pt x="4778863" y="732160"/>
                  <a:pt x="4782355" y="736663"/>
                </a:cubicBezTo>
                <a:cubicBezTo>
                  <a:pt x="4782608" y="757267"/>
                  <a:pt x="4779727" y="758744"/>
                  <a:pt x="4776162" y="762706"/>
                </a:cubicBezTo>
                <a:cubicBezTo>
                  <a:pt x="4776162" y="764147"/>
                  <a:pt x="4778142" y="767893"/>
                  <a:pt x="4778142" y="769298"/>
                </a:cubicBezTo>
                <a:cubicBezTo>
                  <a:pt x="4779115" y="770270"/>
                  <a:pt x="4787397" y="776214"/>
                  <a:pt x="4790998" y="775493"/>
                </a:cubicBezTo>
                <a:cubicBezTo>
                  <a:pt x="4802197" y="775854"/>
                  <a:pt x="4848218" y="811730"/>
                  <a:pt x="4851855" y="818647"/>
                </a:cubicBezTo>
                <a:cubicBezTo>
                  <a:pt x="4884840" y="821132"/>
                  <a:pt x="4882464" y="811046"/>
                  <a:pt x="4905222" y="801392"/>
                </a:cubicBezTo>
                <a:cubicBezTo>
                  <a:pt x="4911380" y="798763"/>
                  <a:pt x="4916277" y="801248"/>
                  <a:pt x="4920310" y="797034"/>
                </a:cubicBezTo>
                <a:cubicBezTo>
                  <a:pt x="4924523" y="792711"/>
                  <a:pt x="4924884" y="784175"/>
                  <a:pt x="4928953" y="779780"/>
                </a:cubicBezTo>
                <a:cubicBezTo>
                  <a:pt x="4929529" y="698625"/>
                  <a:pt x="4819086" y="621720"/>
                  <a:pt x="4737307" y="618911"/>
                </a:cubicBezTo>
                <a:close/>
                <a:moveTo>
                  <a:pt x="5151566" y="498493"/>
                </a:moveTo>
                <a:cubicBezTo>
                  <a:pt x="5187324" y="498493"/>
                  <a:pt x="5190241" y="529435"/>
                  <a:pt x="5190241" y="545788"/>
                </a:cubicBezTo>
                <a:lnTo>
                  <a:pt x="5190241" y="549102"/>
                </a:lnTo>
                <a:cubicBezTo>
                  <a:pt x="5190241" y="549102"/>
                  <a:pt x="5165754" y="549750"/>
                  <a:pt x="5151134" y="549750"/>
                </a:cubicBezTo>
                <a:cubicBezTo>
                  <a:pt x="5136514" y="549750"/>
                  <a:pt x="5109543" y="549102"/>
                  <a:pt x="5109543" y="549102"/>
                </a:cubicBezTo>
                <a:lnTo>
                  <a:pt x="5109759" y="545608"/>
                </a:lnTo>
                <a:lnTo>
                  <a:pt x="5109759" y="545572"/>
                </a:lnTo>
                <a:cubicBezTo>
                  <a:pt x="5110731" y="531416"/>
                  <a:pt x="5115808" y="498493"/>
                  <a:pt x="5151566" y="498493"/>
                </a:cubicBezTo>
                <a:close/>
                <a:moveTo>
                  <a:pt x="5359813" y="497700"/>
                </a:moveTo>
                <a:lnTo>
                  <a:pt x="5379510" y="497700"/>
                </a:lnTo>
                <a:cubicBezTo>
                  <a:pt x="5417033" y="497700"/>
                  <a:pt x="5447534" y="516467"/>
                  <a:pt x="5447534" y="572804"/>
                </a:cubicBezTo>
                <a:cubicBezTo>
                  <a:pt x="5447534" y="639046"/>
                  <a:pt x="5417033" y="651473"/>
                  <a:pt x="5379510" y="651473"/>
                </a:cubicBezTo>
                <a:lnTo>
                  <a:pt x="5359813" y="651473"/>
                </a:lnTo>
                <a:close/>
                <a:moveTo>
                  <a:pt x="5544725" y="452998"/>
                </a:moveTo>
                <a:cubicBezTo>
                  <a:pt x="5544725" y="452998"/>
                  <a:pt x="5545157" y="472629"/>
                  <a:pt x="5545157" y="490532"/>
                </a:cubicBezTo>
                <a:lnTo>
                  <a:pt x="5545157" y="660407"/>
                </a:lnTo>
                <a:cubicBezTo>
                  <a:pt x="5545157" y="678345"/>
                  <a:pt x="5544725" y="697976"/>
                  <a:pt x="5544725" y="697976"/>
                </a:cubicBezTo>
                <a:lnTo>
                  <a:pt x="5610407" y="697976"/>
                </a:lnTo>
                <a:cubicBezTo>
                  <a:pt x="5610407" y="697976"/>
                  <a:pt x="5609543" y="678345"/>
                  <a:pt x="5609543" y="660407"/>
                </a:cubicBezTo>
                <a:lnTo>
                  <a:pt x="5609543" y="593588"/>
                </a:lnTo>
                <a:lnTo>
                  <a:pt x="5653511" y="593336"/>
                </a:lnTo>
                <a:cubicBezTo>
                  <a:pt x="5664927" y="593336"/>
                  <a:pt x="5690098" y="594020"/>
                  <a:pt x="5690098" y="594020"/>
                </a:cubicBezTo>
                <a:lnTo>
                  <a:pt x="5690098" y="548886"/>
                </a:lnTo>
                <a:cubicBezTo>
                  <a:pt x="5690098" y="548886"/>
                  <a:pt x="5661758" y="549354"/>
                  <a:pt x="5653511" y="549354"/>
                </a:cubicBezTo>
                <a:lnTo>
                  <a:pt x="5609543" y="548886"/>
                </a:lnTo>
                <a:lnTo>
                  <a:pt x="5609543" y="499537"/>
                </a:lnTo>
                <a:lnTo>
                  <a:pt x="5653511" y="499537"/>
                </a:lnTo>
                <a:cubicBezTo>
                  <a:pt x="5665287" y="499537"/>
                  <a:pt x="5700000" y="500402"/>
                  <a:pt x="5700000" y="500402"/>
                </a:cubicBezTo>
                <a:lnTo>
                  <a:pt x="5700000" y="452998"/>
                </a:lnTo>
                <a:close/>
                <a:moveTo>
                  <a:pt x="5295499" y="452998"/>
                </a:moveTo>
                <a:cubicBezTo>
                  <a:pt x="5295823" y="461211"/>
                  <a:pt x="5295499" y="472630"/>
                  <a:pt x="5295499" y="490532"/>
                </a:cubicBezTo>
                <a:lnTo>
                  <a:pt x="5295499" y="660407"/>
                </a:lnTo>
                <a:cubicBezTo>
                  <a:pt x="5295499" y="678345"/>
                  <a:pt x="5295823" y="692609"/>
                  <a:pt x="5295499" y="697976"/>
                </a:cubicBezTo>
                <a:lnTo>
                  <a:pt x="5384012" y="697976"/>
                </a:lnTo>
                <a:cubicBezTo>
                  <a:pt x="5450162" y="697976"/>
                  <a:pt x="5513288" y="669412"/>
                  <a:pt x="5513288" y="572804"/>
                </a:cubicBezTo>
                <a:cubicBezTo>
                  <a:pt x="5513288" y="495935"/>
                  <a:pt x="5467339" y="452998"/>
                  <a:pt x="5399388" y="452998"/>
                </a:cubicBezTo>
                <a:close/>
                <a:moveTo>
                  <a:pt x="5151134" y="447775"/>
                </a:moveTo>
                <a:cubicBezTo>
                  <a:pt x="5117537" y="447775"/>
                  <a:pt x="5039395" y="460419"/>
                  <a:pt x="5039395" y="577306"/>
                </a:cubicBezTo>
                <a:cubicBezTo>
                  <a:pt x="5039395" y="655292"/>
                  <a:pt x="5078790" y="701903"/>
                  <a:pt x="5147569" y="701903"/>
                </a:cubicBezTo>
                <a:cubicBezTo>
                  <a:pt x="5201584" y="701903"/>
                  <a:pt x="5234749" y="688107"/>
                  <a:pt x="5258804" y="670564"/>
                </a:cubicBezTo>
                <a:cubicBezTo>
                  <a:pt x="5256103" y="666494"/>
                  <a:pt x="5235974" y="630329"/>
                  <a:pt x="5233345" y="626403"/>
                </a:cubicBezTo>
                <a:cubicBezTo>
                  <a:pt x="5218905" y="637425"/>
                  <a:pt x="5195138" y="648484"/>
                  <a:pt x="5164458" y="648484"/>
                </a:cubicBezTo>
                <a:lnTo>
                  <a:pt x="5164422" y="648448"/>
                </a:lnTo>
                <a:cubicBezTo>
                  <a:pt x="5133489" y="648448"/>
                  <a:pt x="5109759" y="627663"/>
                  <a:pt x="5109759" y="595173"/>
                </a:cubicBezTo>
                <a:lnTo>
                  <a:pt x="5109759" y="592399"/>
                </a:lnTo>
                <a:cubicBezTo>
                  <a:pt x="5109759" y="592399"/>
                  <a:pt x="5167159" y="590994"/>
                  <a:pt x="5186568" y="590994"/>
                </a:cubicBezTo>
                <a:cubicBezTo>
                  <a:pt x="5219697" y="590994"/>
                  <a:pt x="5233309" y="590670"/>
                  <a:pt x="5259416" y="590346"/>
                </a:cubicBezTo>
                <a:lnTo>
                  <a:pt x="5259416" y="571867"/>
                </a:lnTo>
                <a:cubicBezTo>
                  <a:pt x="5259416" y="488371"/>
                  <a:pt x="5224018" y="447775"/>
                  <a:pt x="5151134" y="447775"/>
                </a:cubicBezTo>
                <a:close/>
                <a:moveTo>
                  <a:pt x="4884166" y="444760"/>
                </a:moveTo>
                <a:cubicBezTo>
                  <a:pt x="4865651" y="443453"/>
                  <a:pt x="4846156" y="444498"/>
                  <a:pt x="4826900" y="447415"/>
                </a:cubicBezTo>
                <a:cubicBezTo>
                  <a:pt x="4785993" y="453575"/>
                  <a:pt x="4761002" y="466615"/>
                  <a:pt x="4745553" y="477313"/>
                </a:cubicBezTo>
                <a:cubicBezTo>
                  <a:pt x="4734786" y="484841"/>
                  <a:pt x="4731617" y="489884"/>
                  <a:pt x="4729313" y="493054"/>
                </a:cubicBezTo>
                <a:cubicBezTo>
                  <a:pt x="4726972" y="496224"/>
                  <a:pt x="4725388" y="503248"/>
                  <a:pt x="4726576" y="510632"/>
                </a:cubicBezTo>
                <a:cubicBezTo>
                  <a:pt x="4727764" y="517944"/>
                  <a:pt x="4730753" y="525761"/>
                  <a:pt x="4737127" y="530119"/>
                </a:cubicBezTo>
                <a:cubicBezTo>
                  <a:pt x="4787325" y="526409"/>
                  <a:pt x="4874505" y="523239"/>
                  <a:pt x="4891466" y="565420"/>
                </a:cubicBezTo>
                <a:cubicBezTo>
                  <a:pt x="4892366" y="571291"/>
                  <a:pt x="4893699" y="574821"/>
                  <a:pt x="4893807" y="576226"/>
                </a:cubicBezTo>
                <a:cubicBezTo>
                  <a:pt x="4910407" y="572120"/>
                  <a:pt x="4898272" y="573597"/>
                  <a:pt x="4922759" y="577451"/>
                </a:cubicBezTo>
                <a:cubicBezTo>
                  <a:pt x="4928376" y="578315"/>
                  <a:pt x="4942204" y="575217"/>
                  <a:pt x="4951351" y="572948"/>
                </a:cubicBezTo>
                <a:cubicBezTo>
                  <a:pt x="4955528" y="571976"/>
                  <a:pt x="4957869" y="568193"/>
                  <a:pt x="4957869" y="568193"/>
                </a:cubicBezTo>
                <a:cubicBezTo>
                  <a:pt x="4957869" y="568193"/>
                  <a:pt x="4957113" y="564195"/>
                  <a:pt x="4957329" y="561998"/>
                </a:cubicBezTo>
                <a:cubicBezTo>
                  <a:pt x="4957329" y="561998"/>
                  <a:pt x="4965935" y="562646"/>
                  <a:pt x="4969428" y="559908"/>
                </a:cubicBezTo>
                <a:cubicBezTo>
                  <a:pt x="4992654" y="556126"/>
                  <a:pt x="4980447" y="545212"/>
                  <a:pt x="4991394" y="532929"/>
                </a:cubicBezTo>
                <a:cubicBezTo>
                  <a:pt x="4986424" y="473765"/>
                  <a:pt x="4939708" y="448681"/>
                  <a:pt x="4884166" y="444760"/>
                </a:cubicBezTo>
                <a:close/>
                <a:moveTo>
                  <a:pt x="4423011" y="404514"/>
                </a:moveTo>
                <a:cubicBezTo>
                  <a:pt x="4423047" y="403794"/>
                  <a:pt x="4420202" y="406928"/>
                  <a:pt x="4420238" y="406207"/>
                </a:cubicBezTo>
                <a:cubicBezTo>
                  <a:pt x="4412208" y="415537"/>
                  <a:pt x="4413612" y="423678"/>
                  <a:pt x="4412352" y="446443"/>
                </a:cubicBezTo>
                <a:cubicBezTo>
                  <a:pt x="4408751" y="446227"/>
                  <a:pt x="4405186" y="446011"/>
                  <a:pt x="4401585" y="445758"/>
                </a:cubicBezTo>
                <a:cubicBezTo>
                  <a:pt x="4400901" y="454007"/>
                  <a:pt x="4400072" y="458510"/>
                  <a:pt x="4396183" y="462724"/>
                </a:cubicBezTo>
                <a:cubicBezTo>
                  <a:pt x="4395391" y="464129"/>
                  <a:pt x="4394563" y="465498"/>
                  <a:pt x="4393807" y="466903"/>
                </a:cubicBezTo>
                <a:cubicBezTo>
                  <a:pt x="4387001" y="464598"/>
                  <a:pt x="4390386" y="467875"/>
                  <a:pt x="4387613" y="462184"/>
                </a:cubicBezTo>
                <a:cubicBezTo>
                  <a:pt x="4362370" y="463444"/>
                  <a:pt x="4364242" y="488804"/>
                  <a:pt x="4352647" y="503248"/>
                </a:cubicBezTo>
                <a:cubicBezTo>
                  <a:pt x="4353187" y="550579"/>
                  <a:pt x="4446885" y="609005"/>
                  <a:pt x="4515665" y="591211"/>
                </a:cubicBezTo>
                <a:lnTo>
                  <a:pt x="4515629" y="591211"/>
                </a:lnTo>
                <a:cubicBezTo>
                  <a:pt x="4524631" y="588869"/>
                  <a:pt x="4539935" y="587681"/>
                  <a:pt x="4547966" y="583682"/>
                </a:cubicBezTo>
                <a:cubicBezTo>
                  <a:pt x="4560749" y="577271"/>
                  <a:pt x="4604718" y="546545"/>
                  <a:pt x="4590710" y="521510"/>
                </a:cubicBezTo>
                <a:cubicBezTo>
                  <a:pt x="4586389" y="468776"/>
                  <a:pt x="4522795" y="513370"/>
                  <a:pt x="4495715" y="494855"/>
                </a:cubicBezTo>
                <a:cubicBezTo>
                  <a:pt x="4468311" y="491325"/>
                  <a:pt x="4437487" y="439455"/>
                  <a:pt x="4429276" y="417266"/>
                </a:cubicBezTo>
                <a:cubicBezTo>
                  <a:pt x="4426072" y="408477"/>
                  <a:pt x="4427404" y="411503"/>
                  <a:pt x="4423011" y="404514"/>
                </a:cubicBezTo>
                <a:close/>
                <a:moveTo>
                  <a:pt x="4730956" y="245888"/>
                </a:moveTo>
                <a:cubicBezTo>
                  <a:pt x="4726342" y="246014"/>
                  <a:pt x="4721373" y="247266"/>
                  <a:pt x="4718510" y="247968"/>
                </a:cubicBezTo>
                <a:cubicBezTo>
                  <a:pt x="4714188" y="249012"/>
                  <a:pt x="4672993" y="262052"/>
                  <a:pt x="4657148" y="263817"/>
                </a:cubicBezTo>
                <a:cubicBezTo>
                  <a:pt x="4650451" y="261944"/>
                  <a:pt x="4643753" y="260071"/>
                  <a:pt x="4637019" y="258198"/>
                </a:cubicBezTo>
                <a:cubicBezTo>
                  <a:pt x="4611164" y="261692"/>
                  <a:pt x="4596255" y="282260"/>
                  <a:pt x="4581888" y="298614"/>
                </a:cubicBezTo>
                <a:cubicBezTo>
                  <a:pt x="4569824" y="312337"/>
                  <a:pt x="4553512" y="345872"/>
                  <a:pt x="4566475" y="365972"/>
                </a:cubicBezTo>
                <a:cubicBezTo>
                  <a:pt x="4565755" y="370367"/>
                  <a:pt x="4565034" y="374725"/>
                  <a:pt x="4564278" y="379156"/>
                </a:cubicBezTo>
                <a:lnTo>
                  <a:pt x="4593663" y="422093"/>
                </a:lnTo>
                <a:cubicBezTo>
                  <a:pt x="4603818" y="429333"/>
                  <a:pt x="4605150" y="434772"/>
                  <a:pt x="4616061" y="441940"/>
                </a:cubicBezTo>
                <a:cubicBezTo>
                  <a:pt x="4618330" y="445326"/>
                  <a:pt x="4620526" y="448676"/>
                  <a:pt x="4622795" y="452098"/>
                </a:cubicBezTo>
                <a:cubicBezTo>
                  <a:pt x="4631725" y="457969"/>
                  <a:pt x="4658013" y="458042"/>
                  <a:pt x="4662478" y="454223"/>
                </a:cubicBezTo>
                <a:cubicBezTo>
                  <a:pt x="4704826" y="458186"/>
                  <a:pt x="4700216" y="372384"/>
                  <a:pt x="4713648" y="354410"/>
                </a:cubicBezTo>
                <a:cubicBezTo>
                  <a:pt x="4711956" y="346305"/>
                  <a:pt x="4704826" y="337912"/>
                  <a:pt x="4698128" y="333769"/>
                </a:cubicBezTo>
                <a:lnTo>
                  <a:pt x="4698164" y="333698"/>
                </a:lnTo>
                <a:cubicBezTo>
                  <a:pt x="4700325" y="315795"/>
                  <a:pt x="4697660" y="289644"/>
                  <a:pt x="4711776" y="277361"/>
                </a:cubicBezTo>
                <a:cubicBezTo>
                  <a:pt x="4715917" y="258270"/>
                  <a:pt x="4745950" y="262700"/>
                  <a:pt x="4741268" y="250561"/>
                </a:cubicBezTo>
                <a:cubicBezTo>
                  <a:pt x="4739828" y="246761"/>
                  <a:pt x="4735569" y="245762"/>
                  <a:pt x="4730956" y="245888"/>
                </a:cubicBezTo>
                <a:close/>
                <a:moveTo>
                  <a:pt x="0" y="0"/>
                </a:moveTo>
                <a:lnTo>
                  <a:pt x="6096000" y="0"/>
                </a:lnTo>
                <a:lnTo>
                  <a:pt x="6096000" y="3231931"/>
                </a:lnTo>
                <a:lnTo>
                  <a:pt x="6096000" y="6426000"/>
                </a:lnTo>
                <a:lnTo>
                  <a:pt x="6096000" y="6858000"/>
                </a:lnTo>
                <a:lnTo>
                  <a:pt x="5664000" y="6858000"/>
                </a:lnTo>
                <a:lnTo>
                  <a:pt x="5664000" y="6858001"/>
                </a:lnTo>
                <a:lnTo>
                  <a:pt x="0" y="6858001"/>
                </a:lnTo>
                <a:lnTo>
                  <a:pt x="0" y="6858000"/>
                </a:lnTo>
                <a:lnTo>
                  <a:pt x="0" y="3231931"/>
                </a:lnTo>
                <a:close/>
              </a:path>
            </a:pathLst>
          </a:custGeom>
          <a:noFill/>
        </p:spPr>
        <p:txBody>
          <a:bodyPr vert="horz" wrap="square" lIns="0" tIns="0" rIns="0" bIns="1440000" rtlCol="0" anchor="ctr">
            <a:noAutofit/>
          </a:bodyPr>
          <a:lstStyle>
            <a:lvl1pPr algn="ctr">
              <a:defRPr lang="en-GB" sz="1800">
                <a:solidFill>
                  <a:schemeClr val="tx1"/>
                </a:solidFill>
              </a:defRPr>
            </a:lvl1pPr>
          </a:lstStyle>
          <a:p>
            <a:pPr lvl="0" algn="ctr"/>
            <a:r>
              <a:rPr lang="en-GB" dirty="0"/>
              <a:t>Insert Picture Here</a:t>
            </a:r>
          </a:p>
        </p:txBody>
      </p:sp>
      <p:sp>
        <p:nvSpPr>
          <p:cNvPr id="7" name="Text Placeholder 11">
            <a:extLst>
              <a:ext uri="{FF2B5EF4-FFF2-40B4-BE49-F238E27FC236}">
                <a16:creationId xmlns:a16="http://schemas.microsoft.com/office/drawing/2014/main" id="{97EBD743-8943-C727-1CAF-45D69C140176}"/>
              </a:ext>
            </a:extLst>
          </p:cNvPr>
          <p:cNvSpPr>
            <a:spLocks noGrp="1"/>
          </p:cNvSpPr>
          <p:nvPr>
            <p:ph type="body" sz="quarter" idx="17"/>
          </p:nvPr>
        </p:nvSpPr>
        <p:spPr>
          <a:xfrm>
            <a:off x="410400" y="2683784"/>
            <a:ext cx="4860000" cy="2960271"/>
          </a:xfrm>
        </p:spPr>
        <p:txBody>
          <a:bodyPr/>
          <a:lstStyle>
            <a:lvl1pPr>
              <a:defRPr sz="1800">
                <a:solidFill>
                  <a:schemeClr val="tx1"/>
                </a:solidFill>
              </a:defRPr>
            </a:lvl1pPr>
            <a:lvl2pPr>
              <a:defRPr sz="18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a:extLst>
              <a:ext uri="{FF2B5EF4-FFF2-40B4-BE49-F238E27FC236}">
                <a16:creationId xmlns:a16="http://schemas.microsoft.com/office/drawing/2014/main" id="{CAD0C9E3-23E4-C7A7-AEA3-CECE0F74A2C6}"/>
              </a:ext>
            </a:extLst>
          </p:cNvPr>
          <p:cNvSpPr>
            <a:spLocks noGrp="1"/>
          </p:cNvSpPr>
          <p:nvPr userDrawn="1">
            <p:ph type="sldNum" sz="quarter" idx="12"/>
          </p:nvPr>
        </p:nvSpPr>
        <p:spPr>
          <a:xfrm>
            <a:off x="11760000" y="6426000"/>
            <a:ext cx="432000" cy="432000"/>
          </a:xfrm>
          <a:prstGeom prst="rect">
            <a:avLst/>
          </a:prstGeom>
        </p:spPr>
        <p:txBody>
          <a:bodyPr/>
          <a:lstStyle>
            <a:lvl1pPr>
              <a:defRPr>
                <a:solidFill>
                  <a:schemeClr val="bg2"/>
                </a:solidFill>
              </a:defRPr>
            </a:lvl1pPr>
          </a:lstStyle>
          <a:p>
            <a:fld id="{BE6850CE-03F4-4900-BB6F-A17F9BBFF7E0}" type="slidenum">
              <a:rPr lang="en-GB" smtClean="0"/>
              <a:pPr/>
              <a:t>‹#›</a:t>
            </a:fld>
            <a:endParaRPr lang="en-GB" dirty="0"/>
          </a:p>
        </p:txBody>
      </p:sp>
      <p:sp>
        <p:nvSpPr>
          <p:cNvPr id="2" name="Title 1">
            <a:extLst>
              <a:ext uri="{FF2B5EF4-FFF2-40B4-BE49-F238E27FC236}">
                <a16:creationId xmlns:a16="http://schemas.microsoft.com/office/drawing/2014/main" id="{3E94DB30-A385-0021-6EF8-DECC00F0907D}"/>
              </a:ext>
            </a:extLst>
          </p:cNvPr>
          <p:cNvSpPr>
            <a:spLocks noGrp="1"/>
          </p:cNvSpPr>
          <p:nvPr>
            <p:ph type="title" hasCustomPrompt="1"/>
          </p:nvPr>
        </p:nvSpPr>
        <p:spPr>
          <a:xfrm>
            <a:off x="409574" y="392045"/>
            <a:ext cx="4859999" cy="1260000"/>
          </a:xfrm>
          <a:prstGeom prst="rect">
            <a:avLst/>
          </a:prstGeom>
          <a:noFill/>
        </p:spPr>
        <p:txBody>
          <a:bodyPr anchor="t">
            <a:noAutofit/>
          </a:bodyPr>
          <a:lstStyle>
            <a:lvl1pPr marL="0" indent="0">
              <a:defRPr sz="4800">
                <a:solidFill>
                  <a:schemeClr val="accent1"/>
                </a:solidFill>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GB" dirty="0"/>
              <a:t>DAILY SAFETY</a:t>
            </a:r>
            <a:br>
              <a:rPr lang="en-GB" dirty="0"/>
            </a:br>
            <a:r>
              <a:rPr lang="en-GB" dirty="0"/>
              <a:t>MESSAGE</a:t>
            </a:r>
          </a:p>
        </p:txBody>
      </p:sp>
    </p:spTree>
    <p:extLst>
      <p:ext uri="{BB962C8B-B14F-4D97-AF65-F5344CB8AC3E}">
        <p14:creationId xmlns:p14="http://schemas.microsoft.com/office/powerpoint/2010/main" val="2036923843"/>
      </p:ext>
    </p:extLst>
  </p:cSld>
  <p:clrMapOvr>
    <a:masterClrMapping/>
  </p:clrMapOvr>
  <p:hf hdr="0" dt="0"/>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Full Image Placeholder">
    <p:bg>
      <p:bgPr>
        <a:solidFill>
          <a:schemeClr val="bg1"/>
        </a:solidFill>
        <a:effectLst/>
      </p:bgPr>
    </p:bg>
    <p:spTree>
      <p:nvGrpSpPr>
        <p:cNvPr id="1" name=""/>
        <p:cNvGrpSpPr/>
        <p:nvPr/>
      </p:nvGrpSpPr>
      <p:grpSpPr>
        <a:xfrm>
          <a:off x="0" y="0"/>
          <a:ext cx="0" cy="0"/>
          <a:chOff x="0" y="0"/>
          <a:chExt cx="0" cy="0"/>
        </a:xfrm>
      </p:grpSpPr>
      <p:grpSp>
        <p:nvGrpSpPr>
          <p:cNvPr id="9" name="Graphic 76">
            <a:extLst>
              <a:ext uri="{FF2B5EF4-FFF2-40B4-BE49-F238E27FC236}">
                <a16:creationId xmlns:a16="http://schemas.microsoft.com/office/drawing/2014/main" id="{480EB796-1410-FC5C-67D5-231527E68FE6}"/>
              </a:ext>
            </a:extLst>
          </p:cNvPr>
          <p:cNvGrpSpPr/>
          <p:nvPr/>
        </p:nvGrpSpPr>
        <p:grpSpPr>
          <a:xfrm>
            <a:off x="10448647" y="245877"/>
            <a:ext cx="1347353" cy="573151"/>
            <a:chOff x="-4309855" y="1253533"/>
            <a:chExt cx="3563874" cy="1515584"/>
          </a:xfrm>
          <a:solidFill>
            <a:schemeClr val="bg2"/>
          </a:solidFill>
        </p:grpSpPr>
        <p:sp>
          <p:nvSpPr>
            <p:cNvPr id="10" name="Free-form: Shape 9">
              <a:extLst>
                <a:ext uri="{FF2B5EF4-FFF2-40B4-BE49-F238E27FC236}">
                  <a16:creationId xmlns:a16="http://schemas.microsoft.com/office/drawing/2014/main" id="{72350231-F6F8-3278-07F4-2A61A5F95A3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19050"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5E13E590-F706-D059-15D2-C1E1737DC404}"/>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19050" cap="flat">
              <a:noFill/>
              <a:prstDash val="solid"/>
              <a:miter/>
            </a:ln>
          </p:spPr>
          <p:txBody>
            <a:bodyPr rtlCol="0" anchor="ctr"/>
            <a:lstStyle/>
            <a:p>
              <a:endParaRPr lang="en-GB" dirty="0"/>
            </a:p>
          </p:txBody>
        </p:sp>
        <p:sp>
          <p:nvSpPr>
            <p:cNvPr id="12" name="Free-form: Shape 11">
              <a:extLst>
                <a:ext uri="{FF2B5EF4-FFF2-40B4-BE49-F238E27FC236}">
                  <a16:creationId xmlns:a16="http://schemas.microsoft.com/office/drawing/2014/main" id="{022F8BBB-E5C1-50B0-6B16-AAC75B0E6358}"/>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19050"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B247F39F-1641-3C44-3D00-CA7C3589C8B8}"/>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19050" cap="flat">
              <a:noFill/>
              <a:prstDash val="solid"/>
              <a:miter/>
            </a:ln>
          </p:spPr>
          <p:txBody>
            <a:bodyPr rtlCol="0" anchor="ctr"/>
            <a:lstStyle/>
            <a:p>
              <a:endParaRPr lang="en-GB" dirty="0"/>
            </a:p>
          </p:txBody>
        </p:sp>
      </p:grpSp>
      <p:sp>
        <p:nvSpPr>
          <p:cNvPr id="3" name="Picture Placeholder 2">
            <a:extLst>
              <a:ext uri="{FF2B5EF4-FFF2-40B4-BE49-F238E27FC236}">
                <a16:creationId xmlns:a16="http://schemas.microsoft.com/office/drawing/2014/main" id="{3210A923-147C-D051-1ED8-BC6DE5C4200F}"/>
              </a:ext>
            </a:extLst>
          </p:cNvPr>
          <p:cNvSpPr>
            <a:spLocks noGrp="1"/>
          </p:cNvSpPr>
          <p:nvPr>
            <p:ph type="pic" sz="quarter" idx="19" hasCustomPrompt="1"/>
          </p:nvPr>
        </p:nvSpPr>
        <p:spPr>
          <a:xfrm>
            <a:off x="0" y="4"/>
            <a:ext cx="12192001" cy="6857997"/>
          </a:xfrm>
          <a:custGeom>
            <a:avLst/>
            <a:gdLst>
              <a:gd name="connsiteX0" fmla="*/ 10717846 w 12192001"/>
              <a:gd name="connsiteY0" fmla="*/ 637032 h 6857997"/>
              <a:gd name="connsiteX1" fmla="*/ 10703311 w 12192001"/>
              <a:gd name="connsiteY1" fmla="*/ 637423 h 6857997"/>
              <a:gd name="connsiteX2" fmla="*/ 10703276 w 12192001"/>
              <a:gd name="connsiteY2" fmla="*/ 637496 h 6857997"/>
              <a:gd name="connsiteX3" fmla="*/ 10682534 w 12192001"/>
              <a:gd name="connsiteY3" fmla="*/ 649779 h 6857997"/>
              <a:gd name="connsiteX4" fmla="*/ 10655022 w 12192001"/>
              <a:gd name="connsiteY4" fmla="*/ 686700 h 6857997"/>
              <a:gd name="connsiteX5" fmla="*/ 10523873 w 12192001"/>
              <a:gd name="connsiteY5" fmla="*/ 702909 h 6857997"/>
              <a:gd name="connsiteX6" fmla="*/ 10525566 w 12192001"/>
              <a:gd name="connsiteY6" fmla="*/ 712419 h 6857997"/>
              <a:gd name="connsiteX7" fmla="*/ 10535792 w 12192001"/>
              <a:gd name="connsiteY7" fmla="*/ 773042 h 6857997"/>
              <a:gd name="connsiteX8" fmla="*/ 10547460 w 12192001"/>
              <a:gd name="connsiteY8" fmla="*/ 785181 h 6857997"/>
              <a:gd name="connsiteX9" fmla="*/ 10557290 w 12192001"/>
              <a:gd name="connsiteY9" fmla="*/ 801750 h 6857997"/>
              <a:gd name="connsiteX10" fmla="*/ 10572379 w 12192001"/>
              <a:gd name="connsiteY10" fmla="*/ 800706 h 6857997"/>
              <a:gd name="connsiteX11" fmla="*/ 10575151 w 12192001"/>
              <a:gd name="connsiteY11" fmla="*/ 809171 h 6857997"/>
              <a:gd name="connsiteX12" fmla="*/ 10594525 w 12192001"/>
              <a:gd name="connsiteY12" fmla="*/ 807766 h 6857997"/>
              <a:gd name="connsiteX13" fmla="*/ 10612350 w 12192001"/>
              <a:gd name="connsiteY13" fmla="*/ 815114 h 6857997"/>
              <a:gd name="connsiteX14" fmla="*/ 10633848 w 12192001"/>
              <a:gd name="connsiteY14" fmla="*/ 813601 h 6857997"/>
              <a:gd name="connsiteX15" fmla="*/ 10678428 w 12192001"/>
              <a:gd name="connsiteY15" fmla="*/ 801750 h 6857997"/>
              <a:gd name="connsiteX16" fmla="*/ 10701475 w 12192001"/>
              <a:gd name="connsiteY16" fmla="*/ 791521 h 6857997"/>
              <a:gd name="connsiteX17" fmla="*/ 10731255 w 12192001"/>
              <a:gd name="connsiteY17" fmla="*/ 754816 h 6857997"/>
              <a:gd name="connsiteX18" fmla="*/ 10727438 w 12192001"/>
              <a:gd name="connsiteY18" fmla="*/ 642178 h 6857997"/>
              <a:gd name="connsiteX19" fmla="*/ 10717846 w 12192001"/>
              <a:gd name="connsiteY19" fmla="*/ 637032 h 6857997"/>
              <a:gd name="connsiteX20" fmla="*/ 10833308 w 12192001"/>
              <a:gd name="connsiteY20" fmla="*/ 618909 h 6857997"/>
              <a:gd name="connsiteX21" fmla="*/ 10833272 w 12192001"/>
              <a:gd name="connsiteY21" fmla="*/ 618945 h 6857997"/>
              <a:gd name="connsiteX22" fmla="*/ 10809901 w 12192001"/>
              <a:gd name="connsiteY22" fmla="*/ 639405 h 6857997"/>
              <a:gd name="connsiteX23" fmla="*/ 10810225 w 12192001"/>
              <a:gd name="connsiteY23" fmla="*/ 641494 h 6857997"/>
              <a:gd name="connsiteX24" fmla="*/ 10844795 w 12192001"/>
              <a:gd name="connsiteY24" fmla="*/ 670671 h 6857997"/>
              <a:gd name="connsiteX25" fmla="*/ 10863016 w 12192001"/>
              <a:gd name="connsiteY25" fmla="*/ 692103 h 6857997"/>
              <a:gd name="connsiteX26" fmla="*/ 10875152 w 12192001"/>
              <a:gd name="connsiteY26" fmla="*/ 715769 h 6857997"/>
              <a:gd name="connsiteX27" fmla="*/ 10878356 w 12192001"/>
              <a:gd name="connsiteY27" fmla="*/ 736661 h 6857997"/>
              <a:gd name="connsiteX28" fmla="*/ 10872163 w 12192001"/>
              <a:gd name="connsiteY28" fmla="*/ 762704 h 6857997"/>
              <a:gd name="connsiteX29" fmla="*/ 10874143 w 12192001"/>
              <a:gd name="connsiteY29" fmla="*/ 769296 h 6857997"/>
              <a:gd name="connsiteX30" fmla="*/ 10886999 w 12192001"/>
              <a:gd name="connsiteY30" fmla="*/ 775491 h 6857997"/>
              <a:gd name="connsiteX31" fmla="*/ 10947856 w 12192001"/>
              <a:gd name="connsiteY31" fmla="*/ 818644 h 6857997"/>
              <a:gd name="connsiteX32" fmla="*/ 11001223 w 12192001"/>
              <a:gd name="connsiteY32" fmla="*/ 801390 h 6857997"/>
              <a:gd name="connsiteX33" fmla="*/ 11016311 w 12192001"/>
              <a:gd name="connsiteY33" fmla="*/ 797032 h 6857997"/>
              <a:gd name="connsiteX34" fmla="*/ 11024954 w 12192001"/>
              <a:gd name="connsiteY34" fmla="*/ 779778 h 6857997"/>
              <a:gd name="connsiteX35" fmla="*/ 10833308 w 12192001"/>
              <a:gd name="connsiteY35" fmla="*/ 618909 h 6857997"/>
              <a:gd name="connsiteX36" fmla="*/ 11247567 w 12192001"/>
              <a:gd name="connsiteY36" fmla="*/ 498491 h 6857997"/>
              <a:gd name="connsiteX37" fmla="*/ 11286242 w 12192001"/>
              <a:gd name="connsiteY37" fmla="*/ 545786 h 6857997"/>
              <a:gd name="connsiteX38" fmla="*/ 11286242 w 12192001"/>
              <a:gd name="connsiteY38" fmla="*/ 549100 h 6857997"/>
              <a:gd name="connsiteX39" fmla="*/ 11247135 w 12192001"/>
              <a:gd name="connsiteY39" fmla="*/ 549749 h 6857997"/>
              <a:gd name="connsiteX40" fmla="*/ 11205544 w 12192001"/>
              <a:gd name="connsiteY40" fmla="*/ 549100 h 6857997"/>
              <a:gd name="connsiteX41" fmla="*/ 11205760 w 12192001"/>
              <a:gd name="connsiteY41" fmla="*/ 545606 h 6857997"/>
              <a:gd name="connsiteX42" fmla="*/ 11205760 w 12192001"/>
              <a:gd name="connsiteY42" fmla="*/ 545570 h 6857997"/>
              <a:gd name="connsiteX43" fmla="*/ 11247567 w 12192001"/>
              <a:gd name="connsiteY43" fmla="*/ 498491 h 6857997"/>
              <a:gd name="connsiteX44" fmla="*/ 11455814 w 12192001"/>
              <a:gd name="connsiteY44" fmla="*/ 497698 h 6857997"/>
              <a:gd name="connsiteX45" fmla="*/ 11475511 w 12192001"/>
              <a:gd name="connsiteY45" fmla="*/ 497698 h 6857997"/>
              <a:gd name="connsiteX46" fmla="*/ 11543535 w 12192001"/>
              <a:gd name="connsiteY46" fmla="*/ 572802 h 6857997"/>
              <a:gd name="connsiteX47" fmla="*/ 11475511 w 12192001"/>
              <a:gd name="connsiteY47" fmla="*/ 651471 h 6857997"/>
              <a:gd name="connsiteX48" fmla="*/ 11455814 w 12192001"/>
              <a:gd name="connsiteY48" fmla="*/ 651471 h 6857997"/>
              <a:gd name="connsiteX49" fmla="*/ 11640726 w 12192001"/>
              <a:gd name="connsiteY49" fmla="*/ 452996 h 6857997"/>
              <a:gd name="connsiteX50" fmla="*/ 11641158 w 12192001"/>
              <a:gd name="connsiteY50" fmla="*/ 490530 h 6857997"/>
              <a:gd name="connsiteX51" fmla="*/ 11641158 w 12192001"/>
              <a:gd name="connsiteY51" fmla="*/ 660405 h 6857997"/>
              <a:gd name="connsiteX52" fmla="*/ 11640726 w 12192001"/>
              <a:gd name="connsiteY52" fmla="*/ 697974 h 6857997"/>
              <a:gd name="connsiteX53" fmla="*/ 11706408 w 12192001"/>
              <a:gd name="connsiteY53" fmla="*/ 697974 h 6857997"/>
              <a:gd name="connsiteX54" fmla="*/ 11705544 w 12192001"/>
              <a:gd name="connsiteY54" fmla="*/ 660405 h 6857997"/>
              <a:gd name="connsiteX55" fmla="*/ 11705544 w 12192001"/>
              <a:gd name="connsiteY55" fmla="*/ 593586 h 6857997"/>
              <a:gd name="connsiteX56" fmla="*/ 11749512 w 12192001"/>
              <a:gd name="connsiteY56" fmla="*/ 593333 h 6857997"/>
              <a:gd name="connsiteX57" fmla="*/ 11786099 w 12192001"/>
              <a:gd name="connsiteY57" fmla="*/ 594018 h 6857997"/>
              <a:gd name="connsiteX58" fmla="*/ 11786099 w 12192001"/>
              <a:gd name="connsiteY58" fmla="*/ 548884 h 6857997"/>
              <a:gd name="connsiteX59" fmla="*/ 11749512 w 12192001"/>
              <a:gd name="connsiteY59" fmla="*/ 549352 h 6857997"/>
              <a:gd name="connsiteX60" fmla="*/ 11705544 w 12192001"/>
              <a:gd name="connsiteY60" fmla="*/ 548884 h 6857997"/>
              <a:gd name="connsiteX61" fmla="*/ 11705544 w 12192001"/>
              <a:gd name="connsiteY61" fmla="*/ 499535 h 6857997"/>
              <a:gd name="connsiteX62" fmla="*/ 11749512 w 12192001"/>
              <a:gd name="connsiteY62" fmla="*/ 499535 h 6857997"/>
              <a:gd name="connsiteX63" fmla="*/ 11796001 w 12192001"/>
              <a:gd name="connsiteY63" fmla="*/ 500400 h 6857997"/>
              <a:gd name="connsiteX64" fmla="*/ 11796001 w 12192001"/>
              <a:gd name="connsiteY64" fmla="*/ 452996 h 6857997"/>
              <a:gd name="connsiteX65" fmla="*/ 11391500 w 12192001"/>
              <a:gd name="connsiteY65" fmla="*/ 452996 h 6857997"/>
              <a:gd name="connsiteX66" fmla="*/ 11391500 w 12192001"/>
              <a:gd name="connsiteY66" fmla="*/ 490530 h 6857997"/>
              <a:gd name="connsiteX67" fmla="*/ 11391500 w 12192001"/>
              <a:gd name="connsiteY67" fmla="*/ 660405 h 6857997"/>
              <a:gd name="connsiteX68" fmla="*/ 11391500 w 12192001"/>
              <a:gd name="connsiteY68" fmla="*/ 697974 h 6857997"/>
              <a:gd name="connsiteX69" fmla="*/ 11480013 w 12192001"/>
              <a:gd name="connsiteY69" fmla="*/ 697974 h 6857997"/>
              <a:gd name="connsiteX70" fmla="*/ 11609289 w 12192001"/>
              <a:gd name="connsiteY70" fmla="*/ 572802 h 6857997"/>
              <a:gd name="connsiteX71" fmla="*/ 11495389 w 12192001"/>
              <a:gd name="connsiteY71" fmla="*/ 452996 h 6857997"/>
              <a:gd name="connsiteX72" fmla="*/ 11247135 w 12192001"/>
              <a:gd name="connsiteY72" fmla="*/ 447773 h 6857997"/>
              <a:gd name="connsiteX73" fmla="*/ 11135396 w 12192001"/>
              <a:gd name="connsiteY73" fmla="*/ 577304 h 6857997"/>
              <a:gd name="connsiteX74" fmla="*/ 11243570 w 12192001"/>
              <a:gd name="connsiteY74" fmla="*/ 701901 h 6857997"/>
              <a:gd name="connsiteX75" fmla="*/ 11354805 w 12192001"/>
              <a:gd name="connsiteY75" fmla="*/ 670562 h 6857997"/>
              <a:gd name="connsiteX76" fmla="*/ 11329346 w 12192001"/>
              <a:gd name="connsiteY76" fmla="*/ 626401 h 6857997"/>
              <a:gd name="connsiteX77" fmla="*/ 11260459 w 12192001"/>
              <a:gd name="connsiteY77" fmla="*/ 648482 h 6857997"/>
              <a:gd name="connsiteX78" fmla="*/ 11260423 w 12192001"/>
              <a:gd name="connsiteY78" fmla="*/ 648446 h 6857997"/>
              <a:gd name="connsiteX79" fmla="*/ 11205760 w 12192001"/>
              <a:gd name="connsiteY79" fmla="*/ 595171 h 6857997"/>
              <a:gd name="connsiteX80" fmla="*/ 11205760 w 12192001"/>
              <a:gd name="connsiteY80" fmla="*/ 592397 h 6857997"/>
              <a:gd name="connsiteX81" fmla="*/ 11282569 w 12192001"/>
              <a:gd name="connsiteY81" fmla="*/ 590992 h 6857997"/>
              <a:gd name="connsiteX82" fmla="*/ 11355417 w 12192001"/>
              <a:gd name="connsiteY82" fmla="*/ 590344 h 6857997"/>
              <a:gd name="connsiteX83" fmla="*/ 11355417 w 12192001"/>
              <a:gd name="connsiteY83" fmla="*/ 571865 h 6857997"/>
              <a:gd name="connsiteX84" fmla="*/ 11247135 w 12192001"/>
              <a:gd name="connsiteY84" fmla="*/ 447773 h 6857997"/>
              <a:gd name="connsiteX85" fmla="*/ 10980167 w 12192001"/>
              <a:gd name="connsiteY85" fmla="*/ 444758 h 6857997"/>
              <a:gd name="connsiteX86" fmla="*/ 10922901 w 12192001"/>
              <a:gd name="connsiteY86" fmla="*/ 447413 h 6857997"/>
              <a:gd name="connsiteX87" fmla="*/ 10841554 w 12192001"/>
              <a:gd name="connsiteY87" fmla="*/ 477311 h 6857997"/>
              <a:gd name="connsiteX88" fmla="*/ 10825314 w 12192001"/>
              <a:gd name="connsiteY88" fmla="*/ 493052 h 6857997"/>
              <a:gd name="connsiteX89" fmla="*/ 10822577 w 12192001"/>
              <a:gd name="connsiteY89" fmla="*/ 510630 h 6857997"/>
              <a:gd name="connsiteX90" fmla="*/ 10833128 w 12192001"/>
              <a:gd name="connsiteY90" fmla="*/ 530117 h 6857997"/>
              <a:gd name="connsiteX91" fmla="*/ 10987467 w 12192001"/>
              <a:gd name="connsiteY91" fmla="*/ 565418 h 6857997"/>
              <a:gd name="connsiteX92" fmla="*/ 10989808 w 12192001"/>
              <a:gd name="connsiteY92" fmla="*/ 576224 h 6857997"/>
              <a:gd name="connsiteX93" fmla="*/ 11018760 w 12192001"/>
              <a:gd name="connsiteY93" fmla="*/ 577449 h 6857997"/>
              <a:gd name="connsiteX94" fmla="*/ 11047352 w 12192001"/>
              <a:gd name="connsiteY94" fmla="*/ 572946 h 6857997"/>
              <a:gd name="connsiteX95" fmla="*/ 11053870 w 12192001"/>
              <a:gd name="connsiteY95" fmla="*/ 568191 h 6857997"/>
              <a:gd name="connsiteX96" fmla="*/ 11053330 w 12192001"/>
              <a:gd name="connsiteY96" fmla="*/ 561996 h 6857997"/>
              <a:gd name="connsiteX97" fmla="*/ 11065429 w 12192001"/>
              <a:gd name="connsiteY97" fmla="*/ 559907 h 6857997"/>
              <a:gd name="connsiteX98" fmla="*/ 11087395 w 12192001"/>
              <a:gd name="connsiteY98" fmla="*/ 532927 h 6857997"/>
              <a:gd name="connsiteX99" fmla="*/ 10980167 w 12192001"/>
              <a:gd name="connsiteY99" fmla="*/ 444758 h 6857997"/>
              <a:gd name="connsiteX100" fmla="*/ 10519012 w 12192001"/>
              <a:gd name="connsiteY100" fmla="*/ 404512 h 6857997"/>
              <a:gd name="connsiteX101" fmla="*/ 10516239 w 12192001"/>
              <a:gd name="connsiteY101" fmla="*/ 406205 h 6857997"/>
              <a:gd name="connsiteX102" fmla="*/ 10508353 w 12192001"/>
              <a:gd name="connsiteY102" fmla="*/ 446441 h 6857997"/>
              <a:gd name="connsiteX103" fmla="*/ 10497586 w 12192001"/>
              <a:gd name="connsiteY103" fmla="*/ 445757 h 6857997"/>
              <a:gd name="connsiteX104" fmla="*/ 10492184 w 12192001"/>
              <a:gd name="connsiteY104" fmla="*/ 462723 h 6857997"/>
              <a:gd name="connsiteX105" fmla="*/ 10489808 w 12192001"/>
              <a:gd name="connsiteY105" fmla="*/ 466901 h 6857997"/>
              <a:gd name="connsiteX106" fmla="*/ 10483614 w 12192001"/>
              <a:gd name="connsiteY106" fmla="*/ 462182 h 6857997"/>
              <a:gd name="connsiteX107" fmla="*/ 10448648 w 12192001"/>
              <a:gd name="connsiteY107" fmla="*/ 503246 h 6857997"/>
              <a:gd name="connsiteX108" fmla="*/ 10611666 w 12192001"/>
              <a:gd name="connsiteY108" fmla="*/ 591209 h 6857997"/>
              <a:gd name="connsiteX109" fmla="*/ 10611630 w 12192001"/>
              <a:gd name="connsiteY109" fmla="*/ 591209 h 6857997"/>
              <a:gd name="connsiteX110" fmla="*/ 10643967 w 12192001"/>
              <a:gd name="connsiteY110" fmla="*/ 583680 h 6857997"/>
              <a:gd name="connsiteX111" fmla="*/ 10686711 w 12192001"/>
              <a:gd name="connsiteY111" fmla="*/ 521508 h 6857997"/>
              <a:gd name="connsiteX112" fmla="*/ 10591716 w 12192001"/>
              <a:gd name="connsiteY112" fmla="*/ 494853 h 6857997"/>
              <a:gd name="connsiteX113" fmla="*/ 10525277 w 12192001"/>
              <a:gd name="connsiteY113" fmla="*/ 417264 h 6857997"/>
              <a:gd name="connsiteX114" fmla="*/ 10519012 w 12192001"/>
              <a:gd name="connsiteY114" fmla="*/ 404512 h 6857997"/>
              <a:gd name="connsiteX115" fmla="*/ 10826957 w 12192001"/>
              <a:gd name="connsiteY115" fmla="*/ 245886 h 6857997"/>
              <a:gd name="connsiteX116" fmla="*/ 10814511 w 12192001"/>
              <a:gd name="connsiteY116" fmla="*/ 247966 h 6857997"/>
              <a:gd name="connsiteX117" fmla="*/ 10753149 w 12192001"/>
              <a:gd name="connsiteY117" fmla="*/ 263815 h 6857997"/>
              <a:gd name="connsiteX118" fmla="*/ 10733020 w 12192001"/>
              <a:gd name="connsiteY118" fmla="*/ 258196 h 6857997"/>
              <a:gd name="connsiteX119" fmla="*/ 10677889 w 12192001"/>
              <a:gd name="connsiteY119" fmla="*/ 298611 h 6857997"/>
              <a:gd name="connsiteX120" fmla="*/ 10662476 w 12192001"/>
              <a:gd name="connsiteY120" fmla="*/ 365970 h 6857997"/>
              <a:gd name="connsiteX121" fmla="*/ 10660279 w 12192001"/>
              <a:gd name="connsiteY121" fmla="*/ 379154 h 6857997"/>
              <a:gd name="connsiteX122" fmla="*/ 10689664 w 12192001"/>
              <a:gd name="connsiteY122" fmla="*/ 422091 h 6857997"/>
              <a:gd name="connsiteX123" fmla="*/ 10712062 w 12192001"/>
              <a:gd name="connsiteY123" fmla="*/ 441938 h 6857997"/>
              <a:gd name="connsiteX124" fmla="*/ 10718796 w 12192001"/>
              <a:gd name="connsiteY124" fmla="*/ 452096 h 6857997"/>
              <a:gd name="connsiteX125" fmla="*/ 10758479 w 12192001"/>
              <a:gd name="connsiteY125" fmla="*/ 454222 h 6857997"/>
              <a:gd name="connsiteX126" fmla="*/ 10809649 w 12192001"/>
              <a:gd name="connsiteY126" fmla="*/ 354408 h 6857997"/>
              <a:gd name="connsiteX127" fmla="*/ 10794129 w 12192001"/>
              <a:gd name="connsiteY127" fmla="*/ 333767 h 6857997"/>
              <a:gd name="connsiteX128" fmla="*/ 10794165 w 12192001"/>
              <a:gd name="connsiteY128" fmla="*/ 333696 h 6857997"/>
              <a:gd name="connsiteX129" fmla="*/ 10807777 w 12192001"/>
              <a:gd name="connsiteY129" fmla="*/ 277359 h 6857997"/>
              <a:gd name="connsiteX130" fmla="*/ 10837269 w 12192001"/>
              <a:gd name="connsiteY130" fmla="*/ 250559 h 6857997"/>
              <a:gd name="connsiteX131" fmla="*/ 10826957 w 12192001"/>
              <a:gd name="connsiteY131" fmla="*/ 245886 h 6857997"/>
              <a:gd name="connsiteX132" fmla="*/ 6 w 12192001"/>
              <a:gd name="connsiteY132" fmla="*/ 0 h 6857997"/>
              <a:gd name="connsiteX133" fmla="*/ 12192001 w 12192001"/>
              <a:gd name="connsiteY133" fmla="*/ 0 h 6857997"/>
              <a:gd name="connsiteX134" fmla="*/ 12192001 w 12192001"/>
              <a:gd name="connsiteY134" fmla="*/ 6857997 h 6857997"/>
              <a:gd name="connsiteX135" fmla="*/ 6 w 12192001"/>
              <a:gd name="connsiteY135" fmla="*/ 6857997 h 6857997"/>
              <a:gd name="connsiteX136" fmla="*/ 6 w 12192001"/>
              <a:gd name="connsiteY136" fmla="*/ 6857996 h 6857997"/>
              <a:gd name="connsiteX137" fmla="*/ 0 w 12192001"/>
              <a:gd name="connsiteY137" fmla="*/ 6857996 h 6857997"/>
              <a:gd name="connsiteX138" fmla="*/ 0 w 12192001"/>
              <a:gd name="connsiteY138" fmla="*/ 4004437 h 6857997"/>
              <a:gd name="connsiteX139" fmla="*/ 6 w 12192001"/>
              <a:gd name="connsiteY139" fmla="*/ 400443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192001" h="6857997">
                <a:moveTo>
                  <a:pt x="10717846" y="637032"/>
                </a:moveTo>
                <a:cubicBezTo>
                  <a:pt x="10714016" y="636424"/>
                  <a:pt x="10709361" y="636739"/>
                  <a:pt x="10703311" y="637423"/>
                </a:cubicBezTo>
                <a:lnTo>
                  <a:pt x="10703276" y="637496"/>
                </a:lnTo>
                <a:cubicBezTo>
                  <a:pt x="10698666" y="642395"/>
                  <a:pt x="10686063" y="644195"/>
                  <a:pt x="10682534" y="649779"/>
                </a:cubicBezTo>
                <a:cubicBezTo>
                  <a:pt x="10677132" y="658244"/>
                  <a:pt x="10664745" y="677551"/>
                  <a:pt x="10655022" y="686700"/>
                </a:cubicBezTo>
                <a:cubicBezTo>
                  <a:pt x="10623765" y="716381"/>
                  <a:pt x="10556894" y="731294"/>
                  <a:pt x="10523873" y="702909"/>
                </a:cubicBezTo>
                <a:cubicBezTo>
                  <a:pt x="10521712" y="703054"/>
                  <a:pt x="10522973" y="704314"/>
                  <a:pt x="10525566" y="712419"/>
                </a:cubicBezTo>
                <a:cubicBezTo>
                  <a:pt x="10527978" y="727800"/>
                  <a:pt x="10540366" y="763821"/>
                  <a:pt x="10535792" y="773042"/>
                </a:cubicBezTo>
                <a:cubicBezTo>
                  <a:pt x="10538745" y="783272"/>
                  <a:pt x="10541842" y="779526"/>
                  <a:pt x="10547460" y="785181"/>
                </a:cubicBezTo>
                <a:cubicBezTo>
                  <a:pt x="10551313" y="789035"/>
                  <a:pt x="10552897" y="799049"/>
                  <a:pt x="10557290" y="801750"/>
                </a:cubicBezTo>
                <a:cubicBezTo>
                  <a:pt x="10562332" y="801426"/>
                  <a:pt x="10567337" y="801066"/>
                  <a:pt x="10572379" y="800706"/>
                </a:cubicBezTo>
                <a:cubicBezTo>
                  <a:pt x="10573279" y="803516"/>
                  <a:pt x="10574215" y="806325"/>
                  <a:pt x="10575151" y="809171"/>
                </a:cubicBezTo>
                <a:cubicBezTo>
                  <a:pt x="10581597" y="808703"/>
                  <a:pt x="10588043" y="808235"/>
                  <a:pt x="10594525" y="807766"/>
                </a:cubicBezTo>
                <a:cubicBezTo>
                  <a:pt x="10598162" y="808594"/>
                  <a:pt x="10609145" y="814250"/>
                  <a:pt x="10612350" y="815114"/>
                </a:cubicBezTo>
                <a:cubicBezTo>
                  <a:pt x="10619516" y="814574"/>
                  <a:pt x="10626682" y="814142"/>
                  <a:pt x="10633848" y="813601"/>
                </a:cubicBezTo>
                <a:cubicBezTo>
                  <a:pt x="10650269" y="817960"/>
                  <a:pt x="10664565" y="811116"/>
                  <a:pt x="10678428" y="801750"/>
                </a:cubicBezTo>
                <a:cubicBezTo>
                  <a:pt x="10686135" y="796563"/>
                  <a:pt x="10694597" y="797392"/>
                  <a:pt x="10701475" y="791521"/>
                </a:cubicBezTo>
                <a:cubicBezTo>
                  <a:pt x="10711414" y="782984"/>
                  <a:pt x="10724953" y="766342"/>
                  <a:pt x="10731255" y="754816"/>
                </a:cubicBezTo>
                <a:cubicBezTo>
                  <a:pt x="10746812" y="726539"/>
                  <a:pt x="10741554" y="658928"/>
                  <a:pt x="10727438" y="642178"/>
                </a:cubicBezTo>
                <a:cubicBezTo>
                  <a:pt x="10724683" y="639170"/>
                  <a:pt x="10721677" y="637639"/>
                  <a:pt x="10717846" y="637032"/>
                </a:cubicBezTo>
                <a:close/>
                <a:moveTo>
                  <a:pt x="10833308" y="618909"/>
                </a:moveTo>
                <a:lnTo>
                  <a:pt x="10833272" y="618945"/>
                </a:lnTo>
                <a:cubicBezTo>
                  <a:pt x="10821641" y="627842"/>
                  <a:pt x="10816743" y="625644"/>
                  <a:pt x="10809901" y="639405"/>
                </a:cubicBezTo>
                <a:cubicBezTo>
                  <a:pt x="10809217" y="639405"/>
                  <a:pt x="10810946" y="641494"/>
                  <a:pt x="10810225" y="641494"/>
                </a:cubicBezTo>
                <a:cubicBezTo>
                  <a:pt x="10817175" y="655326"/>
                  <a:pt x="10833092" y="660945"/>
                  <a:pt x="10844795" y="670671"/>
                </a:cubicBezTo>
                <a:cubicBezTo>
                  <a:pt x="10848432" y="673732"/>
                  <a:pt x="10858335" y="690878"/>
                  <a:pt x="10863016" y="692103"/>
                </a:cubicBezTo>
                <a:cubicBezTo>
                  <a:pt x="10868274" y="698407"/>
                  <a:pt x="10871731" y="715769"/>
                  <a:pt x="10875152" y="715769"/>
                </a:cubicBezTo>
                <a:cubicBezTo>
                  <a:pt x="10878753" y="720668"/>
                  <a:pt x="10874864" y="732158"/>
                  <a:pt x="10878356" y="736661"/>
                </a:cubicBezTo>
                <a:cubicBezTo>
                  <a:pt x="10878609" y="757265"/>
                  <a:pt x="10875728" y="758742"/>
                  <a:pt x="10872163" y="762704"/>
                </a:cubicBezTo>
                <a:cubicBezTo>
                  <a:pt x="10872163" y="764145"/>
                  <a:pt x="10874143" y="767891"/>
                  <a:pt x="10874143" y="769296"/>
                </a:cubicBezTo>
                <a:cubicBezTo>
                  <a:pt x="10875116" y="770268"/>
                  <a:pt x="10883398" y="776212"/>
                  <a:pt x="10886999" y="775491"/>
                </a:cubicBezTo>
                <a:cubicBezTo>
                  <a:pt x="10898198" y="775852"/>
                  <a:pt x="10944219" y="811728"/>
                  <a:pt x="10947856" y="818644"/>
                </a:cubicBezTo>
                <a:cubicBezTo>
                  <a:pt x="10980841" y="821130"/>
                  <a:pt x="10978465" y="811044"/>
                  <a:pt x="11001223" y="801390"/>
                </a:cubicBezTo>
                <a:cubicBezTo>
                  <a:pt x="11007381" y="798761"/>
                  <a:pt x="11012278" y="801246"/>
                  <a:pt x="11016311" y="797032"/>
                </a:cubicBezTo>
                <a:cubicBezTo>
                  <a:pt x="11020524" y="792709"/>
                  <a:pt x="11020885" y="784173"/>
                  <a:pt x="11024954" y="779778"/>
                </a:cubicBezTo>
                <a:cubicBezTo>
                  <a:pt x="11025530" y="698623"/>
                  <a:pt x="10915087" y="621718"/>
                  <a:pt x="10833308" y="618909"/>
                </a:cubicBezTo>
                <a:close/>
                <a:moveTo>
                  <a:pt x="11247567" y="498491"/>
                </a:moveTo>
                <a:cubicBezTo>
                  <a:pt x="11283325" y="498491"/>
                  <a:pt x="11286242" y="529433"/>
                  <a:pt x="11286242" y="545786"/>
                </a:cubicBezTo>
                <a:lnTo>
                  <a:pt x="11286242" y="549100"/>
                </a:lnTo>
                <a:cubicBezTo>
                  <a:pt x="11286242" y="549100"/>
                  <a:pt x="11261755" y="549749"/>
                  <a:pt x="11247135" y="549749"/>
                </a:cubicBezTo>
                <a:cubicBezTo>
                  <a:pt x="11232515" y="549749"/>
                  <a:pt x="11205544" y="549100"/>
                  <a:pt x="11205544" y="549100"/>
                </a:cubicBezTo>
                <a:lnTo>
                  <a:pt x="11205760" y="545606"/>
                </a:lnTo>
                <a:lnTo>
                  <a:pt x="11205760" y="545570"/>
                </a:lnTo>
                <a:cubicBezTo>
                  <a:pt x="11206732" y="531414"/>
                  <a:pt x="11211809" y="498491"/>
                  <a:pt x="11247567" y="498491"/>
                </a:cubicBezTo>
                <a:close/>
                <a:moveTo>
                  <a:pt x="11455814" y="497698"/>
                </a:moveTo>
                <a:lnTo>
                  <a:pt x="11475511" y="497698"/>
                </a:lnTo>
                <a:cubicBezTo>
                  <a:pt x="11513034" y="497698"/>
                  <a:pt x="11543535" y="516465"/>
                  <a:pt x="11543535" y="572802"/>
                </a:cubicBezTo>
                <a:cubicBezTo>
                  <a:pt x="11543535" y="639044"/>
                  <a:pt x="11513034" y="651471"/>
                  <a:pt x="11475511" y="651471"/>
                </a:cubicBezTo>
                <a:lnTo>
                  <a:pt x="11455814" y="651471"/>
                </a:lnTo>
                <a:close/>
                <a:moveTo>
                  <a:pt x="11640726" y="452996"/>
                </a:moveTo>
                <a:cubicBezTo>
                  <a:pt x="11640726" y="452996"/>
                  <a:pt x="11641158" y="472627"/>
                  <a:pt x="11641158" y="490530"/>
                </a:cubicBezTo>
                <a:lnTo>
                  <a:pt x="11641158" y="660405"/>
                </a:lnTo>
                <a:cubicBezTo>
                  <a:pt x="11641158" y="678343"/>
                  <a:pt x="11640726" y="697974"/>
                  <a:pt x="11640726" y="697974"/>
                </a:cubicBezTo>
                <a:lnTo>
                  <a:pt x="11706408" y="697974"/>
                </a:lnTo>
                <a:cubicBezTo>
                  <a:pt x="11706408" y="697974"/>
                  <a:pt x="11705544" y="678343"/>
                  <a:pt x="11705544" y="660405"/>
                </a:cubicBezTo>
                <a:lnTo>
                  <a:pt x="11705544" y="593586"/>
                </a:lnTo>
                <a:lnTo>
                  <a:pt x="11749512" y="593333"/>
                </a:lnTo>
                <a:cubicBezTo>
                  <a:pt x="11760928" y="593333"/>
                  <a:pt x="11786099" y="594018"/>
                  <a:pt x="11786099" y="594018"/>
                </a:cubicBezTo>
                <a:lnTo>
                  <a:pt x="11786099" y="548884"/>
                </a:lnTo>
                <a:cubicBezTo>
                  <a:pt x="11786099" y="548884"/>
                  <a:pt x="11757759" y="549352"/>
                  <a:pt x="11749512" y="549352"/>
                </a:cubicBezTo>
                <a:lnTo>
                  <a:pt x="11705544" y="548884"/>
                </a:lnTo>
                <a:lnTo>
                  <a:pt x="11705544" y="499535"/>
                </a:lnTo>
                <a:lnTo>
                  <a:pt x="11749512" y="499535"/>
                </a:lnTo>
                <a:cubicBezTo>
                  <a:pt x="11761288" y="499535"/>
                  <a:pt x="11796001" y="500400"/>
                  <a:pt x="11796001" y="500400"/>
                </a:cubicBezTo>
                <a:lnTo>
                  <a:pt x="11796001" y="452996"/>
                </a:lnTo>
                <a:close/>
                <a:moveTo>
                  <a:pt x="11391500" y="452996"/>
                </a:moveTo>
                <a:cubicBezTo>
                  <a:pt x="11391824" y="461209"/>
                  <a:pt x="11391500" y="472627"/>
                  <a:pt x="11391500" y="490530"/>
                </a:cubicBezTo>
                <a:lnTo>
                  <a:pt x="11391500" y="660405"/>
                </a:lnTo>
                <a:cubicBezTo>
                  <a:pt x="11391500" y="678343"/>
                  <a:pt x="11391824" y="692607"/>
                  <a:pt x="11391500" y="697974"/>
                </a:cubicBezTo>
                <a:lnTo>
                  <a:pt x="11480013" y="697974"/>
                </a:lnTo>
                <a:cubicBezTo>
                  <a:pt x="11546163" y="697974"/>
                  <a:pt x="11609289" y="669410"/>
                  <a:pt x="11609289" y="572802"/>
                </a:cubicBezTo>
                <a:cubicBezTo>
                  <a:pt x="11609289" y="495933"/>
                  <a:pt x="11563340" y="452996"/>
                  <a:pt x="11495389" y="452996"/>
                </a:cubicBezTo>
                <a:close/>
                <a:moveTo>
                  <a:pt x="11247135" y="447773"/>
                </a:moveTo>
                <a:cubicBezTo>
                  <a:pt x="11213538" y="447773"/>
                  <a:pt x="11135396" y="460417"/>
                  <a:pt x="11135396" y="577304"/>
                </a:cubicBezTo>
                <a:cubicBezTo>
                  <a:pt x="11135396" y="655290"/>
                  <a:pt x="11174791" y="701901"/>
                  <a:pt x="11243570" y="701901"/>
                </a:cubicBezTo>
                <a:cubicBezTo>
                  <a:pt x="11297585" y="701901"/>
                  <a:pt x="11330750" y="688105"/>
                  <a:pt x="11354805" y="670562"/>
                </a:cubicBezTo>
                <a:cubicBezTo>
                  <a:pt x="11352104" y="666492"/>
                  <a:pt x="11331975" y="630327"/>
                  <a:pt x="11329346" y="626401"/>
                </a:cubicBezTo>
                <a:cubicBezTo>
                  <a:pt x="11314906" y="637423"/>
                  <a:pt x="11291139" y="648482"/>
                  <a:pt x="11260459" y="648482"/>
                </a:cubicBezTo>
                <a:lnTo>
                  <a:pt x="11260423" y="648446"/>
                </a:lnTo>
                <a:cubicBezTo>
                  <a:pt x="11229490" y="648446"/>
                  <a:pt x="11205760" y="627661"/>
                  <a:pt x="11205760" y="595171"/>
                </a:cubicBezTo>
                <a:lnTo>
                  <a:pt x="11205760" y="592397"/>
                </a:lnTo>
                <a:cubicBezTo>
                  <a:pt x="11205760" y="592397"/>
                  <a:pt x="11263160" y="590992"/>
                  <a:pt x="11282569" y="590992"/>
                </a:cubicBezTo>
                <a:cubicBezTo>
                  <a:pt x="11315698" y="590992"/>
                  <a:pt x="11329310" y="590668"/>
                  <a:pt x="11355417" y="590344"/>
                </a:cubicBezTo>
                <a:lnTo>
                  <a:pt x="11355417" y="571865"/>
                </a:lnTo>
                <a:cubicBezTo>
                  <a:pt x="11355417" y="488369"/>
                  <a:pt x="11320019" y="447773"/>
                  <a:pt x="11247135" y="447773"/>
                </a:cubicBezTo>
                <a:close/>
                <a:moveTo>
                  <a:pt x="10980167" y="444758"/>
                </a:moveTo>
                <a:cubicBezTo>
                  <a:pt x="10961652" y="443451"/>
                  <a:pt x="10942157" y="444496"/>
                  <a:pt x="10922901" y="447413"/>
                </a:cubicBezTo>
                <a:cubicBezTo>
                  <a:pt x="10881994" y="453573"/>
                  <a:pt x="10857003" y="466613"/>
                  <a:pt x="10841554" y="477311"/>
                </a:cubicBezTo>
                <a:cubicBezTo>
                  <a:pt x="10830787" y="484839"/>
                  <a:pt x="10827618" y="489882"/>
                  <a:pt x="10825314" y="493052"/>
                </a:cubicBezTo>
                <a:cubicBezTo>
                  <a:pt x="10822973" y="496222"/>
                  <a:pt x="10821389" y="503246"/>
                  <a:pt x="10822577" y="510630"/>
                </a:cubicBezTo>
                <a:cubicBezTo>
                  <a:pt x="10823765" y="517942"/>
                  <a:pt x="10826754" y="525759"/>
                  <a:pt x="10833128" y="530117"/>
                </a:cubicBezTo>
                <a:cubicBezTo>
                  <a:pt x="10883326" y="526407"/>
                  <a:pt x="10970506" y="523238"/>
                  <a:pt x="10987467" y="565418"/>
                </a:cubicBezTo>
                <a:cubicBezTo>
                  <a:pt x="10988367" y="571289"/>
                  <a:pt x="10989700" y="574819"/>
                  <a:pt x="10989808" y="576224"/>
                </a:cubicBezTo>
                <a:cubicBezTo>
                  <a:pt x="11006408" y="572118"/>
                  <a:pt x="10994273" y="573594"/>
                  <a:pt x="11018760" y="577449"/>
                </a:cubicBezTo>
                <a:cubicBezTo>
                  <a:pt x="11024377" y="578313"/>
                  <a:pt x="11038205" y="575215"/>
                  <a:pt x="11047352" y="572946"/>
                </a:cubicBezTo>
                <a:cubicBezTo>
                  <a:pt x="11051529" y="571974"/>
                  <a:pt x="11053870" y="568191"/>
                  <a:pt x="11053870" y="568191"/>
                </a:cubicBezTo>
                <a:cubicBezTo>
                  <a:pt x="11053870" y="568191"/>
                  <a:pt x="11053114" y="564193"/>
                  <a:pt x="11053330" y="561996"/>
                </a:cubicBezTo>
                <a:cubicBezTo>
                  <a:pt x="11053330" y="561996"/>
                  <a:pt x="11061936" y="562644"/>
                  <a:pt x="11065429" y="559907"/>
                </a:cubicBezTo>
                <a:cubicBezTo>
                  <a:pt x="11088655" y="556125"/>
                  <a:pt x="11076448" y="545210"/>
                  <a:pt x="11087395" y="532927"/>
                </a:cubicBezTo>
                <a:cubicBezTo>
                  <a:pt x="11082426" y="473763"/>
                  <a:pt x="11035709" y="448679"/>
                  <a:pt x="10980167" y="444758"/>
                </a:cubicBezTo>
                <a:close/>
                <a:moveTo>
                  <a:pt x="10519012" y="404512"/>
                </a:moveTo>
                <a:cubicBezTo>
                  <a:pt x="10519048" y="403792"/>
                  <a:pt x="10516203" y="406926"/>
                  <a:pt x="10516239" y="406205"/>
                </a:cubicBezTo>
                <a:cubicBezTo>
                  <a:pt x="10508209" y="415535"/>
                  <a:pt x="10509613" y="423676"/>
                  <a:pt x="10508353" y="446441"/>
                </a:cubicBezTo>
                <a:cubicBezTo>
                  <a:pt x="10504752" y="446225"/>
                  <a:pt x="10501187" y="446009"/>
                  <a:pt x="10497586" y="445757"/>
                </a:cubicBezTo>
                <a:cubicBezTo>
                  <a:pt x="10496902" y="454005"/>
                  <a:pt x="10496073" y="458508"/>
                  <a:pt x="10492184" y="462723"/>
                </a:cubicBezTo>
                <a:cubicBezTo>
                  <a:pt x="10491392" y="464127"/>
                  <a:pt x="10490564" y="465496"/>
                  <a:pt x="10489808" y="466901"/>
                </a:cubicBezTo>
                <a:cubicBezTo>
                  <a:pt x="10483002" y="464596"/>
                  <a:pt x="10486387" y="467873"/>
                  <a:pt x="10483614" y="462182"/>
                </a:cubicBezTo>
                <a:cubicBezTo>
                  <a:pt x="10458371" y="463443"/>
                  <a:pt x="10460243" y="488802"/>
                  <a:pt x="10448648" y="503246"/>
                </a:cubicBezTo>
                <a:cubicBezTo>
                  <a:pt x="10449188" y="550577"/>
                  <a:pt x="10542886" y="609003"/>
                  <a:pt x="10611666" y="591209"/>
                </a:cubicBezTo>
                <a:lnTo>
                  <a:pt x="10611630" y="591209"/>
                </a:lnTo>
                <a:cubicBezTo>
                  <a:pt x="10620632" y="588867"/>
                  <a:pt x="10635936" y="587679"/>
                  <a:pt x="10643967" y="583680"/>
                </a:cubicBezTo>
                <a:cubicBezTo>
                  <a:pt x="10656750" y="577269"/>
                  <a:pt x="10700719" y="546543"/>
                  <a:pt x="10686711" y="521508"/>
                </a:cubicBezTo>
                <a:cubicBezTo>
                  <a:pt x="10682390" y="468774"/>
                  <a:pt x="10618796" y="513368"/>
                  <a:pt x="10591716" y="494853"/>
                </a:cubicBezTo>
                <a:cubicBezTo>
                  <a:pt x="10564312" y="491323"/>
                  <a:pt x="10533488" y="439453"/>
                  <a:pt x="10525277" y="417264"/>
                </a:cubicBezTo>
                <a:cubicBezTo>
                  <a:pt x="10522073" y="408475"/>
                  <a:pt x="10523405" y="411501"/>
                  <a:pt x="10519012" y="404512"/>
                </a:cubicBezTo>
                <a:close/>
                <a:moveTo>
                  <a:pt x="10826957" y="245886"/>
                </a:moveTo>
                <a:cubicBezTo>
                  <a:pt x="10822343" y="246012"/>
                  <a:pt x="10817374" y="247264"/>
                  <a:pt x="10814511" y="247966"/>
                </a:cubicBezTo>
                <a:cubicBezTo>
                  <a:pt x="10810189" y="249010"/>
                  <a:pt x="10768994" y="262050"/>
                  <a:pt x="10753149" y="263815"/>
                </a:cubicBezTo>
                <a:cubicBezTo>
                  <a:pt x="10746452" y="261942"/>
                  <a:pt x="10739754" y="260069"/>
                  <a:pt x="10733020" y="258196"/>
                </a:cubicBezTo>
                <a:cubicBezTo>
                  <a:pt x="10707165" y="261690"/>
                  <a:pt x="10692256" y="282258"/>
                  <a:pt x="10677889" y="298611"/>
                </a:cubicBezTo>
                <a:cubicBezTo>
                  <a:pt x="10665825" y="312335"/>
                  <a:pt x="10649513" y="345870"/>
                  <a:pt x="10662476" y="365970"/>
                </a:cubicBezTo>
                <a:cubicBezTo>
                  <a:pt x="10661756" y="370365"/>
                  <a:pt x="10661035" y="374723"/>
                  <a:pt x="10660279" y="379154"/>
                </a:cubicBezTo>
                <a:lnTo>
                  <a:pt x="10689664" y="422091"/>
                </a:lnTo>
                <a:cubicBezTo>
                  <a:pt x="10699819" y="429331"/>
                  <a:pt x="10701151" y="434770"/>
                  <a:pt x="10712062" y="441938"/>
                </a:cubicBezTo>
                <a:cubicBezTo>
                  <a:pt x="10714331" y="445324"/>
                  <a:pt x="10716527" y="448674"/>
                  <a:pt x="10718796" y="452096"/>
                </a:cubicBezTo>
                <a:cubicBezTo>
                  <a:pt x="10727726" y="457967"/>
                  <a:pt x="10754014" y="458040"/>
                  <a:pt x="10758479" y="454222"/>
                </a:cubicBezTo>
                <a:cubicBezTo>
                  <a:pt x="10800827" y="458184"/>
                  <a:pt x="10796217" y="372382"/>
                  <a:pt x="10809649" y="354408"/>
                </a:cubicBezTo>
                <a:cubicBezTo>
                  <a:pt x="10807957" y="346303"/>
                  <a:pt x="10800827" y="337910"/>
                  <a:pt x="10794129" y="333767"/>
                </a:cubicBezTo>
                <a:lnTo>
                  <a:pt x="10794165" y="333696"/>
                </a:lnTo>
                <a:cubicBezTo>
                  <a:pt x="10796326" y="315793"/>
                  <a:pt x="10793661" y="289642"/>
                  <a:pt x="10807777" y="277359"/>
                </a:cubicBezTo>
                <a:cubicBezTo>
                  <a:pt x="10811918" y="258268"/>
                  <a:pt x="10841951" y="262698"/>
                  <a:pt x="10837269" y="250559"/>
                </a:cubicBezTo>
                <a:cubicBezTo>
                  <a:pt x="10835829" y="246759"/>
                  <a:pt x="10831570" y="245760"/>
                  <a:pt x="10826957" y="245886"/>
                </a:cubicBezTo>
                <a:close/>
                <a:moveTo>
                  <a:pt x="6" y="0"/>
                </a:moveTo>
                <a:lnTo>
                  <a:pt x="12192001" y="0"/>
                </a:lnTo>
                <a:lnTo>
                  <a:pt x="12192001" y="6857997"/>
                </a:lnTo>
                <a:lnTo>
                  <a:pt x="6" y="6857997"/>
                </a:lnTo>
                <a:lnTo>
                  <a:pt x="6" y="6857996"/>
                </a:lnTo>
                <a:lnTo>
                  <a:pt x="0" y="6857996"/>
                </a:lnTo>
                <a:lnTo>
                  <a:pt x="0" y="4004437"/>
                </a:lnTo>
                <a:lnTo>
                  <a:pt x="6" y="4004437"/>
                </a:lnTo>
                <a:close/>
              </a:path>
            </a:pathLst>
          </a:custGeom>
          <a:noFill/>
        </p:spPr>
        <p:txBody>
          <a:bodyPr wrap="square" tIns="0" bIns="1440000" anchor="ctr">
            <a:noAutofit/>
          </a:bodyPr>
          <a:lstStyle>
            <a:lvl1pPr algn="ctr">
              <a:defRPr sz="1800">
                <a:solidFill>
                  <a:schemeClr val="tx2"/>
                </a:solidFill>
              </a:defRPr>
            </a:lvl1pPr>
          </a:lstStyle>
          <a:p>
            <a:r>
              <a:rPr lang="en-GB" dirty="0"/>
              <a:t>Insert Picture Here</a:t>
            </a:r>
          </a:p>
        </p:txBody>
      </p:sp>
      <p:sp>
        <p:nvSpPr>
          <p:cNvPr id="17" name="Footer Placeholder 16">
            <a:extLst>
              <a:ext uri="{FF2B5EF4-FFF2-40B4-BE49-F238E27FC236}">
                <a16:creationId xmlns:a16="http://schemas.microsoft.com/office/drawing/2014/main" id="{3D475F6B-8A83-8B45-8179-45933F910415}"/>
              </a:ext>
            </a:extLst>
          </p:cNvPr>
          <p:cNvSpPr>
            <a:spLocks noGrp="1"/>
          </p:cNvSpPr>
          <p:nvPr>
            <p:ph type="ftr" sz="quarter" idx="20"/>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18" name="Slide Number Placeholder 17">
            <a:extLst>
              <a:ext uri="{FF2B5EF4-FFF2-40B4-BE49-F238E27FC236}">
                <a16:creationId xmlns:a16="http://schemas.microsoft.com/office/drawing/2014/main" id="{F2807633-DE17-9572-30AA-F8CEAF4D39C0}"/>
              </a:ext>
            </a:extLst>
          </p:cNvPr>
          <p:cNvSpPr>
            <a:spLocks noGrp="1"/>
          </p:cNvSpPr>
          <p:nvPr>
            <p:ph type="sldNum" sz="quarter" idx="21"/>
          </p:nvPr>
        </p:nvSpPr>
        <p:spPr/>
        <p:txBody>
          <a:bodyPr/>
          <a:lstStyle>
            <a:lvl1pPr>
              <a:defRPr>
                <a:solidFill>
                  <a:schemeClr val="bg2"/>
                </a:solidFill>
              </a:defRPr>
            </a:lvl1pPr>
          </a:lstStyle>
          <a:p>
            <a:fld id="{92CD4DCF-4009-445B-B6DB-23EA66FE15B0}" type="slidenum">
              <a:rPr lang="en-GB" smtClean="0"/>
              <a:pPr/>
              <a:t>‹#›</a:t>
            </a:fld>
            <a:endParaRPr lang="en-GB" dirty="0"/>
          </a:p>
        </p:txBody>
      </p:sp>
      <p:pic>
        <p:nvPicPr>
          <p:cNvPr id="7" name="Picture 6">
            <a:extLst>
              <a:ext uri="{FF2B5EF4-FFF2-40B4-BE49-F238E27FC236}">
                <a16:creationId xmlns:a16="http://schemas.microsoft.com/office/drawing/2014/main" id="{092B9118-C65C-9384-DAD9-7FB87DBB7E5D}"/>
              </a:ext>
            </a:extLst>
          </p:cNvPr>
          <p:cNvPicPr>
            <a:picLocks noChangeAspect="1"/>
          </p:cNvPicPr>
          <p:nvPr userDrawn="1"/>
        </p:nvPicPr>
        <p:blipFill>
          <a:blip r:embed="rId2"/>
          <a:stretch>
            <a:fillRect/>
          </a:stretch>
        </p:blipFill>
        <p:spPr>
          <a:xfrm>
            <a:off x="396000" y="284773"/>
            <a:ext cx="1717904" cy="580129"/>
          </a:xfrm>
          <a:prstGeom prst="rect">
            <a:avLst/>
          </a:prstGeom>
        </p:spPr>
      </p:pic>
    </p:spTree>
    <p:extLst>
      <p:ext uri="{BB962C8B-B14F-4D97-AF65-F5344CB8AC3E}">
        <p14:creationId xmlns:p14="http://schemas.microsoft.com/office/powerpoint/2010/main" val="546664682"/>
      </p:ext>
    </p:extLst>
  </p:cSld>
  <p:clrMapOvr>
    <a:masterClrMapping/>
  </p:clrMapOvr>
  <p:hf hdr="0" dt="0"/>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VT PLaceholder">
    <p:bg>
      <p:bgPr>
        <a:solidFill>
          <a:schemeClr val="accent1"/>
        </a:solidFill>
        <a:effectLst/>
      </p:bgPr>
    </p:bg>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30BC3FC8-14CF-4ECD-2256-1DC76502E693}"/>
              </a:ext>
            </a:extLst>
          </p:cNvPr>
          <p:cNvSpPr>
            <a:spLocks noGrp="1"/>
          </p:cNvSpPr>
          <p:nvPr>
            <p:ph type="media" sz="quarter" idx="10" hasCustomPrompt="1"/>
          </p:nvPr>
        </p:nvSpPr>
        <p:spPr>
          <a:xfrm>
            <a:off x="0" y="0"/>
            <a:ext cx="12192000" cy="6858000"/>
          </a:xfrm>
          <a:solidFill>
            <a:schemeClr val="bg1">
              <a:lumMod val="75000"/>
            </a:schemeClr>
          </a:solidFill>
        </p:spPr>
        <p:txBody>
          <a:bodyPr vert="horz" wrap="square" lIns="0" tIns="0" rIns="0" bIns="1440000" rtlCol="0" anchor="ctr">
            <a:noAutofit/>
          </a:bodyPr>
          <a:lstStyle>
            <a:lvl1pPr algn="ctr">
              <a:defRPr lang="en-GB" sz="1800">
                <a:solidFill>
                  <a:schemeClr val="tx1"/>
                </a:solidFill>
              </a:defRPr>
            </a:lvl1pPr>
          </a:lstStyle>
          <a:p>
            <a:pPr lvl="0" algn="ctr"/>
            <a:r>
              <a:rPr lang="en-GB" dirty="0"/>
              <a:t>Insert Video Here</a:t>
            </a:r>
          </a:p>
        </p:txBody>
      </p:sp>
    </p:spTree>
    <p:extLst>
      <p:ext uri="{BB962C8B-B14F-4D97-AF65-F5344CB8AC3E}">
        <p14:creationId xmlns:p14="http://schemas.microsoft.com/office/powerpoint/2010/main" val="21648205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Thank You (Deep Orange)">
    <p:bg>
      <p:bgPr>
        <a:solidFill>
          <a:schemeClr val="accent1"/>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AA7CCE3-3717-246A-6387-A548A2AF8189}"/>
              </a:ext>
            </a:extLst>
          </p:cNvPr>
          <p:cNvSpPr>
            <a:spLocks noGrp="1"/>
          </p:cNvSpPr>
          <p:nvPr>
            <p:ph type="ftr" sz="quarter" idx="10"/>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3" name="Slide Number Placeholder 2">
            <a:extLst>
              <a:ext uri="{FF2B5EF4-FFF2-40B4-BE49-F238E27FC236}">
                <a16:creationId xmlns:a16="http://schemas.microsoft.com/office/drawing/2014/main" id="{C51CDC9B-2F12-8CAF-688D-CF6CF68B6C30}"/>
              </a:ext>
            </a:extLst>
          </p:cNvPr>
          <p:cNvSpPr>
            <a:spLocks noGrp="1"/>
          </p:cNvSpPr>
          <p:nvPr>
            <p:ph type="sldNum" sz="quarter" idx="11"/>
          </p:nvPr>
        </p:nvSpPr>
        <p:spPr/>
        <p:txBody>
          <a:bodyPr/>
          <a:lstStyle/>
          <a:p>
            <a:fld id="{92CD4DCF-4009-445B-B6DB-23EA66FE15B0}" type="slidenum">
              <a:rPr lang="en-GB" smtClean="0"/>
              <a:pPr/>
              <a:t>‹#›</a:t>
            </a:fld>
            <a:endParaRPr lang="en-GB" dirty="0"/>
          </a:p>
        </p:txBody>
      </p:sp>
      <p:grpSp>
        <p:nvGrpSpPr>
          <p:cNvPr id="6" name="Graphic 76">
            <a:extLst>
              <a:ext uri="{FF2B5EF4-FFF2-40B4-BE49-F238E27FC236}">
                <a16:creationId xmlns:a16="http://schemas.microsoft.com/office/drawing/2014/main" id="{B9DC655B-3B09-8707-BFCE-3A8016749DC7}"/>
              </a:ext>
            </a:extLst>
          </p:cNvPr>
          <p:cNvGrpSpPr/>
          <p:nvPr userDrawn="1"/>
        </p:nvGrpSpPr>
        <p:grpSpPr>
          <a:xfrm>
            <a:off x="10448647" y="245877"/>
            <a:ext cx="1347353" cy="573151"/>
            <a:chOff x="-4309855" y="1253533"/>
            <a:chExt cx="3563874" cy="1515584"/>
          </a:xfrm>
          <a:solidFill>
            <a:schemeClr val="bg2"/>
          </a:solidFill>
        </p:grpSpPr>
        <p:sp>
          <p:nvSpPr>
            <p:cNvPr id="7" name="Free-form: Shape 6">
              <a:extLst>
                <a:ext uri="{FF2B5EF4-FFF2-40B4-BE49-F238E27FC236}">
                  <a16:creationId xmlns:a16="http://schemas.microsoft.com/office/drawing/2014/main" id="{A26203F4-75BB-46E6-BA8C-BE183E3393BF}"/>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8F7E86F8-3326-9081-D76E-9C734EA3400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708EF2D-B04E-9D01-005C-322256854AA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FE5E3443-A500-CF08-6B59-50C2CA9B48F9}"/>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51" name="TextBox 50">
            <a:extLst>
              <a:ext uri="{FF2B5EF4-FFF2-40B4-BE49-F238E27FC236}">
                <a16:creationId xmlns:a16="http://schemas.microsoft.com/office/drawing/2014/main" id="{6EB373B5-2120-87C9-43D8-6BFED779CDDE}"/>
              </a:ext>
            </a:extLst>
          </p:cNvPr>
          <p:cNvSpPr txBox="1"/>
          <p:nvPr userDrawn="1"/>
        </p:nvSpPr>
        <p:spPr>
          <a:xfrm>
            <a:off x="1732606" y="2691000"/>
            <a:ext cx="8726788" cy="1476000"/>
          </a:xfrm>
          <a:prstGeom prst="rect">
            <a:avLst/>
          </a:prstGeom>
          <a:noFill/>
        </p:spPr>
        <p:txBody>
          <a:bodyPr wrap="square" lIns="0" tIns="0" rIns="0" bIns="0" rtlCol="0" anchor="ctr">
            <a:no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GB" sz="11500" b="1" i="0" u="none" strike="noStrike" kern="1200" cap="none" spc="0" normalizeH="0" baseline="0" noProof="0" dirty="0">
                <a:ln>
                  <a:noFill/>
                </a:ln>
                <a:solidFill>
                  <a:schemeClr val="tx1"/>
                </a:solidFill>
                <a:effectLst/>
                <a:uLnTx/>
                <a:uFillTx/>
                <a:latin typeface="+mj-lt"/>
                <a:ea typeface="+mn-ea"/>
                <a:cs typeface="+mn-cs"/>
              </a:rPr>
              <a:t>THANK YOU</a:t>
            </a:r>
          </a:p>
        </p:txBody>
      </p:sp>
      <p:pic>
        <p:nvPicPr>
          <p:cNvPr id="4" name="Picture 3">
            <a:extLst>
              <a:ext uri="{FF2B5EF4-FFF2-40B4-BE49-F238E27FC236}">
                <a16:creationId xmlns:a16="http://schemas.microsoft.com/office/drawing/2014/main" id="{2C2337BA-EAE5-FC05-DC68-426A8BC2CEA7}"/>
              </a:ext>
            </a:extLst>
          </p:cNvPr>
          <p:cNvPicPr>
            <a:picLocks noChangeAspect="1"/>
          </p:cNvPicPr>
          <p:nvPr userDrawn="1"/>
        </p:nvPicPr>
        <p:blipFill>
          <a:blip r:embed="rId2"/>
          <a:stretch>
            <a:fillRect/>
          </a:stretch>
        </p:blipFill>
        <p:spPr>
          <a:xfrm>
            <a:off x="396000" y="284773"/>
            <a:ext cx="1717904" cy="580129"/>
          </a:xfrm>
          <a:prstGeom prst="rect">
            <a:avLst/>
          </a:prstGeom>
        </p:spPr>
      </p:pic>
    </p:spTree>
    <p:extLst>
      <p:ext uri="{BB962C8B-B14F-4D97-AF65-F5344CB8AC3E}">
        <p14:creationId xmlns:p14="http://schemas.microsoft.com/office/powerpoint/2010/main" val="36701078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Thank You (White)">
    <p:bg>
      <p:bgPr>
        <a:solidFill>
          <a:schemeClr val="bg1"/>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AA7CCE3-3717-246A-6387-A548A2AF8189}"/>
              </a:ext>
            </a:extLst>
          </p:cNvPr>
          <p:cNvSpPr>
            <a:spLocks noGrp="1"/>
          </p:cNvSpPr>
          <p:nvPr>
            <p:ph type="ftr" sz="quarter" idx="10"/>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3" name="Slide Number Placeholder 2">
            <a:extLst>
              <a:ext uri="{FF2B5EF4-FFF2-40B4-BE49-F238E27FC236}">
                <a16:creationId xmlns:a16="http://schemas.microsoft.com/office/drawing/2014/main" id="{C51CDC9B-2F12-8CAF-688D-CF6CF68B6C30}"/>
              </a:ext>
            </a:extLst>
          </p:cNvPr>
          <p:cNvSpPr>
            <a:spLocks noGrp="1"/>
          </p:cNvSpPr>
          <p:nvPr>
            <p:ph type="sldNum" sz="quarter" idx="11"/>
          </p:nvPr>
        </p:nvSpPr>
        <p:spPr/>
        <p:txBody>
          <a:bodyPr/>
          <a:lstStyle/>
          <a:p>
            <a:fld id="{92CD4DCF-4009-445B-B6DB-23EA66FE15B0}" type="slidenum">
              <a:rPr lang="en-GB" smtClean="0"/>
              <a:pPr/>
              <a:t>‹#›</a:t>
            </a:fld>
            <a:endParaRPr lang="en-GB" dirty="0"/>
          </a:p>
        </p:txBody>
      </p:sp>
      <p:grpSp>
        <p:nvGrpSpPr>
          <p:cNvPr id="4" name="Graphic 76">
            <a:extLst>
              <a:ext uri="{FF2B5EF4-FFF2-40B4-BE49-F238E27FC236}">
                <a16:creationId xmlns:a16="http://schemas.microsoft.com/office/drawing/2014/main" id="{9AF424BB-2C73-4804-AF07-BD5390BFDCB8}"/>
              </a:ext>
            </a:extLst>
          </p:cNvPr>
          <p:cNvGrpSpPr/>
          <p:nvPr userDrawn="1"/>
        </p:nvGrpSpPr>
        <p:grpSpPr>
          <a:xfrm>
            <a:off x="10448647" y="245877"/>
            <a:ext cx="1347353" cy="573151"/>
            <a:chOff x="-4309855" y="1253533"/>
            <a:chExt cx="3563874" cy="1515584"/>
          </a:xfrm>
        </p:grpSpPr>
        <p:sp>
          <p:nvSpPr>
            <p:cNvPr id="5" name="Free-form: Shape 4">
              <a:extLst>
                <a:ext uri="{FF2B5EF4-FFF2-40B4-BE49-F238E27FC236}">
                  <a16:creationId xmlns:a16="http://schemas.microsoft.com/office/drawing/2014/main" id="{7AA58583-E53F-03F5-5475-09DBD94901FF}"/>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B15DF0A7-C659-5860-1BC5-5D292E7E4A1A}"/>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12" name="Free-form: Shape 11">
              <a:extLst>
                <a:ext uri="{FF2B5EF4-FFF2-40B4-BE49-F238E27FC236}">
                  <a16:creationId xmlns:a16="http://schemas.microsoft.com/office/drawing/2014/main" id="{85B5A5AB-01BE-55A1-BE56-1D9E75BEFF4F}"/>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6A26A8A8-E3C3-86CA-CFED-CB64592C9FB0}"/>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sp>
        <p:nvSpPr>
          <p:cNvPr id="6" name="TextBox 5">
            <a:extLst>
              <a:ext uri="{FF2B5EF4-FFF2-40B4-BE49-F238E27FC236}">
                <a16:creationId xmlns:a16="http://schemas.microsoft.com/office/drawing/2014/main" id="{7F32631D-2BD5-C81E-19B6-438AF8DFC21E}"/>
              </a:ext>
            </a:extLst>
          </p:cNvPr>
          <p:cNvSpPr txBox="1"/>
          <p:nvPr userDrawn="1"/>
        </p:nvSpPr>
        <p:spPr>
          <a:xfrm>
            <a:off x="1732606" y="2691000"/>
            <a:ext cx="8726788" cy="1476000"/>
          </a:xfrm>
          <a:prstGeom prst="rect">
            <a:avLst/>
          </a:prstGeom>
          <a:noFill/>
        </p:spPr>
        <p:txBody>
          <a:bodyPr wrap="square" lIns="0" tIns="0" rIns="0" bIns="0" rtlCol="0" anchor="ctr">
            <a:no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GB" sz="11500" b="1" i="0" u="none" strike="noStrike" kern="1200" cap="none" spc="0" normalizeH="0" baseline="0" noProof="0" dirty="0">
                <a:ln>
                  <a:noFill/>
                </a:ln>
                <a:solidFill>
                  <a:schemeClr val="tx1"/>
                </a:solidFill>
                <a:effectLst/>
                <a:uLnTx/>
                <a:uFillTx/>
                <a:latin typeface="+mj-lt"/>
                <a:ea typeface="+mn-ea"/>
                <a:cs typeface="+mn-cs"/>
              </a:rPr>
              <a:t>THANK YOU</a:t>
            </a:r>
          </a:p>
        </p:txBody>
      </p:sp>
      <p:pic>
        <p:nvPicPr>
          <p:cNvPr id="7" name="Picture 6">
            <a:extLst>
              <a:ext uri="{FF2B5EF4-FFF2-40B4-BE49-F238E27FC236}">
                <a16:creationId xmlns:a16="http://schemas.microsoft.com/office/drawing/2014/main" id="{512AEF00-92CD-ADA9-95C7-EA32CF723D74}"/>
              </a:ext>
            </a:extLst>
          </p:cNvPr>
          <p:cNvPicPr>
            <a:picLocks noChangeAspect="1"/>
          </p:cNvPicPr>
          <p:nvPr userDrawn="1"/>
        </p:nvPicPr>
        <p:blipFill>
          <a:blip r:embed="rId2"/>
          <a:srcRect/>
          <a:stretch/>
        </p:blipFill>
        <p:spPr>
          <a:xfrm>
            <a:off x="396001" y="284773"/>
            <a:ext cx="1717901" cy="580129"/>
          </a:xfrm>
          <a:prstGeom prst="rect">
            <a:avLst/>
          </a:prstGeom>
        </p:spPr>
      </p:pic>
    </p:spTree>
    <p:extLst>
      <p:ext uri="{BB962C8B-B14F-4D97-AF65-F5344CB8AC3E}">
        <p14:creationId xmlns:p14="http://schemas.microsoft.com/office/powerpoint/2010/main" val="316018316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Blank 01 (Deep Orange)">
    <p:spTree>
      <p:nvGrpSpPr>
        <p:cNvPr id="1" name=""/>
        <p:cNvGrpSpPr/>
        <p:nvPr/>
      </p:nvGrpSpPr>
      <p:grpSpPr>
        <a:xfrm>
          <a:off x="0" y="0"/>
          <a:ext cx="0" cy="0"/>
          <a:chOff x="0" y="0"/>
          <a:chExt cx="0" cy="0"/>
        </a:xfrm>
      </p:grpSpPr>
      <p:grpSp>
        <p:nvGrpSpPr>
          <p:cNvPr id="7" name="Graphic 76">
            <a:extLst>
              <a:ext uri="{FF2B5EF4-FFF2-40B4-BE49-F238E27FC236}">
                <a16:creationId xmlns:a16="http://schemas.microsoft.com/office/drawing/2014/main" id="{3BE1E51B-355E-83B6-3131-30086FA6DA4E}"/>
              </a:ext>
            </a:extLst>
          </p:cNvPr>
          <p:cNvGrpSpPr/>
          <p:nvPr userDrawn="1"/>
        </p:nvGrpSpPr>
        <p:grpSpPr>
          <a:xfrm>
            <a:off x="10448647" y="245877"/>
            <a:ext cx="1347353" cy="573151"/>
            <a:chOff x="-4309855" y="1253533"/>
            <a:chExt cx="3563874" cy="1515584"/>
          </a:xfrm>
          <a:solidFill>
            <a:schemeClr val="bg2"/>
          </a:solidFill>
        </p:grpSpPr>
        <p:sp>
          <p:nvSpPr>
            <p:cNvPr id="8" name="Free-form: Shape 7">
              <a:extLst>
                <a:ext uri="{FF2B5EF4-FFF2-40B4-BE49-F238E27FC236}">
                  <a16:creationId xmlns:a16="http://schemas.microsoft.com/office/drawing/2014/main" id="{D80AC647-4CBA-BFE6-ACF5-97B14A21162E}"/>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3F23EA2D-207A-F0ED-3949-C2E28FB95598}"/>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BCE11910-4FA2-A749-CF64-5240766C85A2}"/>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7E121D48-67DC-D6BB-1EFE-267740A5144F}"/>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pic>
        <p:nvPicPr>
          <p:cNvPr id="2" name="Picture 1">
            <a:extLst>
              <a:ext uri="{FF2B5EF4-FFF2-40B4-BE49-F238E27FC236}">
                <a16:creationId xmlns:a16="http://schemas.microsoft.com/office/drawing/2014/main" id="{9A94D2D4-5D9C-23D1-66F8-2A38116D36D2}"/>
              </a:ext>
            </a:extLst>
          </p:cNvPr>
          <p:cNvPicPr>
            <a:picLocks noChangeAspect="1"/>
          </p:cNvPicPr>
          <p:nvPr userDrawn="1"/>
        </p:nvPicPr>
        <p:blipFill>
          <a:blip r:embed="rId2"/>
          <a:stretch>
            <a:fillRect/>
          </a:stretch>
        </p:blipFill>
        <p:spPr>
          <a:xfrm>
            <a:off x="396000" y="284773"/>
            <a:ext cx="1717904" cy="580129"/>
          </a:xfrm>
          <a:prstGeom prst="rect">
            <a:avLst/>
          </a:prstGeom>
        </p:spPr>
      </p:pic>
    </p:spTree>
    <p:extLst>
      <p:ext uri="{BB962C8B-B14F-4D97-AF65-F5344CB8AC3E}">
        <p14:creationId xmlns:p14="http://schemas.microsoft.com/office/powerpoint/2010/main" val="2710339739"/>
      </p:ext>
    </p:extLst>
  </p:cSld>
  <p:clrMapOvr>
    <a:masterClrMapping/>
  </p:clrMapOvr>
  <p:hf hdr="0" dt="0"/>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ank 02 (White)">
    <p:bg>
      <p:bgPr>
        <a:solidFill>
          <a:schemeClr val="bg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CAD0C9E3-23E4-C7A7-AEA3-CECE0F74A2C6}"/>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sp>
        <p:nvSpPr>
          <p:cNvPr id="14" name="Footer Placeholder 13">
            <a:extLst>
              <a:ext uri="{FF2B5EF4-FFF2-40B4-BE49-F238E27FC236}">
                <a16:creationId xmlns:a16="http://schemas.microsoft.com/office/drawing/2014/main" id="{B24C4C9B-E7CA-3629-9C4B-0DD12E0B0DD7}"/>
              </a:ext>
            </a:extLst>
          </p:cNvPr>
          <p:cNvSpPr>
            <a:spLocks noGrp="1"/>
          </p:cNvSpPr>
          <p:nvPr>
            <p:ph type="ftr" sz="quarter" idx="18"/>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grpSp>
        <p:nvGrpSpPr>
          <p:cNvPr id="2" name="Graphic 76">
            <a:extLst>
              <a:ext uri="{FF2B5EF4-FFF2-40B4-BE49-F238E27FC236}">
                <a16:creationId xmlns:a16="http://schemas.microsoft.com/office/drawing/2014/main" id="{A5576033-B49C-9B76-C6A1-67F85C3431E0}"/>
              </a:ext>
            </a:extLst>
          </p:cNvPr>
          <p:cNvGrpSpPr/>
          <p:nvPr userDrawn="1"/>
        </p:nvGrpSpPr>
        <p:grpSpPr>
          <a:xfrm>
            <a:off x="10448647" y="245877"/>
            <a:ext cx="1347353" cy="573151"/>
            <a:chOff x="-4309855" y="1253533"/>
            <a:chExt cx="3563874" cy="1515584"/>
          </a:xfrm>
        </p:grpSpPr>
        <p:sp>
          <p:nvSpPr>
            <p:cNvPr id="3" name="Free-form: Shape 2">
              <a:extLst>
                <a:ext uri="{FF2B5EF4-FFF2-40B4-BE49-F238E27FC236}">
                  <a16:creationId xmlns:a16="http://schemas.microsoft.com/office/drawing/2014/main" id="{FDBB7BC3-3453-F26E-DDB0-2388759AAFC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solidFill>
              <a:srgbClr val="FE5716"/>
            </a:solidFill>
            <a:ln w="9525" cap="flat">
              <a:noFill/>
              <a:prstDash val="solid"/>
              <a:miter/>
            </a:ln>
          </p:spPr>
          <p:txBody>
            <a:bodyPr rtlCol="0" anchor="ctr"/>
            <a:lstStyle/>
            <a:p>
              <a:endParaRPr lang="en-GB" dirty="0"/>
            </a:p>
          </p:txBody>
        </p:sp>
        <p:sp>
          <p:nvSpPr>
            <p:cNvPr id="4" name="Free-form: Shape 3">
              <a:extLst>
                <a:ext uri="{FF2B5EF4-FFF2-40B4-BE49-F238E27FC236}">
                  <a16:creationId xmlns:a16="http://schemas.microsoft.com/office/drawing/2014/main" id="{A2C8B5D1-1F0B-A34E-558C-9F7597BB45CB}"/>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solidFill>
              <a:srgbClr val="10367A"/>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1E32E26D-E4F8-3820-EE8F-4FB8A48739C4}"/>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solidFill>
              <a:srgbClr val="10367A"/>
            </a:solidFill>
            <a:ln w="9525" cap="flat">
              <a:noFill/>
              <a:prstDash val="solid"/>
              <a:miter/>
            </a:ln>
          </p:spPr>
          <p:txBody>
            <a:bodyPr rtlCol="0" anchor="ctr"/>
            <a:lstStyle/>
            <a:p>
              <a:endParaRPr lang="en-GB" dirty="0"/>
            </a:p>
          </p:txBody>
        </p:sp>
        <p:sp>
          <p:nvSpPr>
            <p:cNvPr id="12" name="Free-form: Shape 11">
              <a:extLst>
                <a:ext uri="{FF2B5EF4-FFF2-40B4-BE49-F238E27FC236}">
                  <a16:creationId xmlns:a16="http://schemas.microsoft.com/office/drawing/2014/main" id="{02000040-44AA-6D80-0D3E-A1B4CFD3A2B0}"/>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solidFill>
              <a:srgbClr val="10367A"/>
            </a:solidFill>
            <a:ln w="9525" cap="flat">
              <a:noFill/>
              <a:prstDash val="solid"/>
              <a:miter/>
            </a:ln>
          </p:spPr>
          <p:txBody>
            <a:bodyPr rtlCol="0" anchor="ctr"/>
            <a:lstStyle/>
            <a:p>
              <a:endParaRPr lang="en-GB" dirty="0"/>
            </a:p>
          </p:txBody>
        </p:sp>
      </p:grpSp>
      <p:pic>
        <p:nvPicPr>
          <p:cNvPr id="7" name="Picture 6">
            <a:extLst>
              <a:ext uri="{FF2B5EF4-FFF2-40B4-BE49-F238E27FC236}">
                <a16:creationId xmlns:a16="http://schemas.microsoft.com/office/drawing/2014/main" id="{1C7378AF-A361-5893-CC61-ED4EFD94DD99}"/>
              </a:ext>
            </a:extLst>
          </p:cNvPr>
          <p:cNvPicPr>
            <a:picLocks noChangeAspect="1"/>
          </p:cNvPicPr>
          <p:nvPr userDrawn="1"/>
        </p:nvPicPr>
        <p:blipFill>
          <a:blip r:embed="rId2"/>
          <a:srcRect/>
          <a:stretch/>
        </p:blipFill>
        <p:spPr>
          <a:xfrm>
            <a:off x="396001" y="284773"/>
            <a:ext cx="1717901" cy="580129"/>
          </a:xfrm>
          <a:prstGeom prst="rect">
            <a:avLst/>
          </a:prstGeom>
        </p:spPr>
      </p:pic>
    </p:spTree>
    <p:extLst>
      <p:ext uri="{BB962C8B-B14F-4D97-AF65-F5344CB8AC3E}">
        <p14:creationId xmlns:p14="http://schemas.microsoft.com/office/powerpoint/2010/main" val="4074842140"/>
      </p:ext>
    </p:extLst>
  </p:cSld>
  <p:clrMapOvr>
    <a:masterClrMapping/>
  </p:clrMapOvr>
  <p:hf hdr="0" dt="0"/>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blank" preserve="1">
  <p:cSld name="Blank 02 - Whit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65854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ction Header 01">
    <p:bg>
      <p:bgPr>
        <a:solidFill>
          <a:schemeClr val="accent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EA7DB82-0F81-F0B1-6016-4BA0B3D95489}"/>
              </a:ext>
            </a:extLst>
          </p:cNvPr>
          <p:cNvPicPr>
            <a:picLocks noChangeAspect="1"/>
          </p:cNvPicPr>
          <p:nvPr userDrawn="1"/>
        </p:nvPicPr>
        <p:blipFill rotWithShape="1">
          <a:blip r:embed="rId2"/>
          <a:srcRect l="14044" t="13501" r="1" b="43521"/>
          <a:stretch/>
        </p:blipFill>
        <p:spPr>
          <a:xfrm>
            <a:off x="0" y="0"/>
            <a:ext cx="12192000" cy="3429000"/>
          </a:xfrm>
          <a:prstGeom prst="rect">
            <a:avLst/>
          </a:prstGeom>
        </p:spPr>
      </p:pic>
      <p:sp>
        <p:nvSpPr>
          <p:cNvPr id="6" name="Slide Number Placeholder 5">
            <a:extLst>
              <a:ext uri="{FF2B5EF4-FFF2-40B4-BE49-F238E27FC236}">
                <a16:creationId xmlns:a16="http://schemas.microsoft.com/office/drawing/2014/main" id="{692ACB60-1593-E28D-EF7C-6FE8DF1A7B38}"/>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grpSp>
        <p:nvGrpSpPr>
          <p:cNvPr id="17" name="Graphic 76">
            <a:extLst>
              <a:ext uri="{FF2B5EF4-FFF2-40B4-BE49-F238E27FC236}">
                <a16:creationId xmlns:a16="http://schemas.microsoft.com/office/drawing/2014/main" id="{8D87A78B-AEA9-E10D-E470-83A52B5AE2DB}"/>
              </a:ext>
            </a:extLst>
          </p:cNvPr>
          <p:cNvGrpSpPr/>
          <p:nvPr userDrawn="1"/>
        </p:nvGrpSpPr>
        <p:grpSpPr>
          <a:xfrm>
            <a:off x="10448647" y="245877"/>
            <a:ext cx="1347353" cy="573151"/>
            <a:chOff x="-4309855" y="1253533"/>
            <a:chExt cx="3563874" cy="1515584"/>
          </a:xfrm>
          <a:solidFill>
            <a:schemeClr val="bg2"/>
          </a:solidFill>
        </p:grpSpPr>
        <p:sp>
          <p:nvSpPr>
            <p:cNvPr id="18" name="Free-form: Shape 17">
              <a:extLst>
                <a:ext uri="{FF2B5EF4-FFF2-40B4-BE49-F238E27FC236}">
                  <a16:creationId xmlns:a16="http://schemas.microsoft.com/office/drawing/2014/main" id="{D585102E-1F48-0C95-E8A7-74BC52DB3D6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F45E6AB-EFC0-A38D-DE1B-989F7304B0E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CA6DF201-A653-BD49-4F37-594A035E102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C770EDBA-9FA5-A94D-C260-629A518CB05B}"/>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5" name="Footer Placeholder 4">
            <a:extLst>
              <a:ext uri="{FF2B5EF4-FFF2-40B4-BE49-F238E27FC236}">
                <a16:creationId xmlns:a16="http://schemas.microsoft.com/office/drawing/2014/main" id="{BEAEFCFF-5440-C815-BD70-9C0B83F33A5C}"/>
              </a:ext>
            </a:extLst>
          </p:cNvPr>
          <p:cNvSpPr>
            <a:spLocks noGrp="1"/>
          </p:cNvSpPr>
          <p:nvPr>
            <p:ph type="ftr" sz="quarter" idx="13"/>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2" name="Title 1">
            <a:extLst>
              <a:ext uri="{FF2B5EF4-FFF2-40B4-BE49-F238E27FC236}">
                <a16:creationId xmlns:a16="http://schemas.microsoft.com/office/drawing/2014/main" id="{454BED09-7058-F916-F284-B761CA8604BE}"/>
              </a:ext>
            </a:extLst>
          </p:cNvPr>
          <p:cNvSpPr>
            <a:spLocks noGrp="1"/>
          </p:cNvSpPr>
          <p:nvPr>
            <p:ph type="ctrTitle" hasCustomPrompt="1"/>
          </p:nvPr>
        </p:nvSpPr>
        <p:spPr>
          <a:xfrm>
            <a:off x="1162250" y="4308145"/>
            <a:ext cx="9867499" cy="720000"/>
          </a:xfrm>
          <a:prstGeom prst="rect">
            <a:avLst/>
          </a:prstGeom>
          <a:noFill/>
        </p:spPr>
        <p:txBody>
          <a:bodyPr vert="horz" wrap="square" lIns="0" tIns="0" rIns="0" bIns="0" rtlCol="0" anchor="b">
            <a:noAutofit/>
          </a:bodyPr>
          <a:lstStyle>
            <a:lvl1pPr algn="ctr">
              <a:defRPr kumimoji="0" lang="en-GB" sz="5400" i="0" u="none" strike="noStrike" spc="0" normalizeH="0" dirty="0">
                <a:ln>
                  <a:noFill/>
                </a:ln>
                <a:solidFill>
                  <a:schemeClr val="tx2"/>
                </a:solidFill>
                <a:effectLst/>
                <a:uLnTx/>
                <a:uFillTx/>
                <a:latin typeface="+mj-lt"/>
                <a:ea typeface="+mn-ea"/>
                <a:cs typeface="EDF 2020" panose="020B0503020203020204" pitchFamily="34" charset="77"/>
              </a:defRPr>
            </a:lvl1pPr>
          </a:lstStyle>
          <a:p>
            <a:pPr marL="0" marR="0" lvl="0" indent="0" algn="ctr" defTabSz="914309" fontAlgn="auto">
              <a:lnSpc>
                <a:spcPct val="100000"/>
              </a:lnSpc>
              <a:spcAft>
                <a:spcPts val="0"/>
              </a:spcAft>
              <a:buClrTx/>
              <a:buSzTx/>
              <a:buFontTx/>
              <a:tabLst/>
            </a:pPr>
            <a:r>
              <a:rPr lang="en-US" noProof="0" dirty="0"/>
              <a:t>CHAPTER TITLE HERE</a:t>
            </a:r>
            <a:endParaRPr lang="en-GB" dirty="0"/>
          </a:p>
        </p:txBody>
      </p:sp>
      <p:sp>
        <p:nvSpPr>
          <p:cNvPr id="3" name="Subtitle 2">
            <a:extLst>
              <a:ext uri="{FF2B5EF4-FFF2-40B4-BE49-F238E27FC236}">
                <a16:creationId xmlns:a16="http://schemas.microsoft.com/office/drawing/2014/main" id="{8CCD3DDF-253C-DDB6-23BF-FA8D17C0CBF1}"/>
              </a:ext>
            </a:extLst>
          </p:cNvPr>
          <p:cNvSpPr>
            <a:spLocks noGrp="1"/>
          </p:cNvSpPr>
          <p:nvPr>
            <p:ph type="subTitle" idx="1" hasCustomPrompt="1"/>
          </p:nvPr>
        </p:nvSpPr>
        <p:spPr>
          <a:xfrm>
            <a:off x="1523999" y="5006854"/>
            <a:ext cx="9144000" cy="540000"/>
          </a:xfrm>
          <a:prstGeom prst="rect">
            <a:avLst/>
          </a:prstGeom>
        </p:spPr>
        <p:txBody>
          <a:bodyPr vert="horz" wrap="square" lIns="0" tIns="0" rIns="0" bIns="0" rtlCol="0" anchor="ctr">
            <a:noAutofit/>
          </a:bodyPr>
          <a:lstStyle>
            <a:lvl1pPr marL="0" indent="0" algn="ctr">
              <a:buFont typeface="Arial" panose="020B0604020202020204" pitchFamily="34" charset="0"/>
              <a:buNone/>
              <a:defRPr lang="en-GB" sz="3600" dirty="0">
                <a:latin typeface="+mj-lt"/>
                <a:cs typeface="EDF 2020" panose="020B0503020203020204" pitchFamily="34" charset="0"/>
              </a:defRPr>
            </a:lvl1pPr>
          </a:lstStyle>
          <a:p>
            <a:pPr marL="228600" lvl="0" indent="-228600" algn="ctr" defTabSz="914309"/>
            <a:r>
              <a:rPr lang="en-GB" dirty="0"/>
              <a:t>Subtitle to be added here</a:t>
            </a:r>
          </a:p>
        </p:txBody>
      </p:sp>
      <p:pic>
        <p:nvPicPr>
          <p:cNvPr id="4" name="Picture 3">
            <a:extLst>
              <a:ext uri="{FF2B5EF4-FFF2-40B4-BE49-F238E27FC236}">
                <a16:creationId xmlns:a16="http://schemas.microsoft.com/office/drawing/2014/main" id="{6EADB067-A167-5B3E-3921-22D3A7251CCD}"/>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4047759681"/>
      </p:ext>
    </p:extLst>
  </p:cSld>
  <p:clrMapOvr>
    <a:masterClrMapping/>
  </p:clrMapOvr>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02">
    <p:bg>
      <p:bgPr>
        <a:solidFill>
          <a:schemeClr val="accent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EA7DB82-0F81-F0B1-6016-4BA0B3D95489}"/>
              </a:ext>
            </a:extLst>
          </p:cNvPr>
          <p:cNvPicPr>
            <a:picLocks noChangeAspect="1"/>
          </p:cNvPicPr>
          <p:nvPr userDrawn="1"/>
        </p:nvPicPr>
        <p:blipFill rotWithShape="1">
          <a:blip r:embed="rId2"/>
          <a:srcRect t="26617" r="21183" b="33973"/>
          <a:stretch/>
        </p:blipFill>
        <p:spPr>
          <a:xfrm>
            <a:off x="0" y="3429000"/>
            <a:ext cx="12192000" cy="3429000"/>
          </a:xfrm>
          <a:prstGeom prst="rect">
            <a:avLst/>
          </a:prstGeom>
        </p:spPr>
      </p:pic>
      <p:sp>
        <p:nvSpPr>
          <p:cNvPr id="6" name="Slide Number Placeholder 5">
            <a:extLst>
              <a:ext uri="{FF2B5EF4-FFF2-40B4-BE49-F238E27FC236}">
                <a16:creationId xmlns:a16="http://schemas.microsoft.com/office/drawing/2014/main" id="{692ACB60-1593-E28D-EF7C-6FE8DF1A7B38}"/>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grpSp>
        <p:nvGrpSpPr>
          <p:cNvPr id="17" name="Graphic 76">
            <a:extLst>
              <a:ext uri="{FF2B5EF4-FFF2-40B4-BE49-F238E27FC236}">
                <a16:creationId xmlns:a16="http://schemas.microsoft.com/office/drawing/2014/main" id="{8D87A78B-AEA9-E10D-E470-83A52B5AE2DB}"/>
              </a:ext>
            </a:extLst>
          </p:cNvPr>
          <p:cNvGrpSpPr/>
          <p:nvPr userDrawn="1"/>
        </p:nvGrpSpPr>
        <p:grpSpPr>
          <a:xfrm>
            <a:off x="10448647" y="245877"/>
            <a:ext cx="1347353" cy="573151"/>
            <a:chOff x="-4309855" y="1253533"/>
            <a:chExt cx="3563874" cy="1515584"/>
          </a:xfrm>
          <a:solidFill>
            <a:schemeClr val="bg2"/>
          </a:solidFill>
        </p:grpSpPr>
        <p:sp>
          <p:nvSpPr>
            <p:cNvPr id="18" name="Free-form: Shape 17">
              <a:extLst>
                <a:ext uri="{FF2B5EF4-FFF2-40B4-BE49-F238E27FC236}">
                  <a16:creationId xmlns:a16="http://schemas.microsoft.com/office/drawing/2014/main" id="{D585102E-1F48-0C95-E8A7-74BC52DB3D6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F45E6AB-EFC0-A38D-DE1B-989F7304B0E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CA6DF201-A653-BD49-4F37-594A035E102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C770EDBA-9FA5-A94D-C260-629A518CB05B}"/>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4" name="Footer Placeholder 3">
            <a:extLst>
              <a:ext uri="{FF2B5EF4-FFF2-40B4-BE49-F238E27FC236}">
                <a16:creationId xmlns:a16="http://schemas.microsoft.com/office/drawing/2014/main" id="{5EC33BAC-9AEB-B522-8C76-6BE16B940273}"/>
              </a:ext>
            </a:extLst>
          </p:cNvPr>
          <p:cNvSpPr>
            <a:spLocks noGrp="1"/>
          </p:cNvSpPr>
          <p:nvPr>
            <p:ph type="ftr" sz="quarter" idx="13"/>
          </p:nvPr>
        </p:nvSpPr>
        <p:spPr/>
        <p:txBody>
          <a:bodyPr/>
          <a:lstStyle>
            <a:lvl1pPr>
              <a:defRPr>
                <a:solidFill>
                  <a:schemeClr val="tx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3" name="Title 1">
            <a:extLst>
              <a:ext uri="{FF2B5EF4-FFF2-40B4-BE49-F238E27FC236}">
                <a16:creationId xmlns:a16="http://schemas.microsoft.com/office/drawing/2014/main" id="{22AE83E8-87F1-4459-72FF-A1BE402F5F1C}"/>
              </a:ext>
            </a:extLst>
          </p:cNvPr>
          <p:cNvSpPr>
            <a:spLocks noGrp="1"/>
          </p:cNvSpPr>
          <p:nvPr>
            <p:ph type="ctrTitle" hasCustomPrompt="1"/>
          </p:nvPr>
        </p:nvSpPr>
        <p:spPr>
          <a:xfrm>
            <a:off x="1162250" y="1084134"/>
            <a:ext cx="9867499" cy="720000"/>
          </a:xfrm>
          <a:prstGeom prst="rect">
            <a:avLst/>
          </a:prstGeom>
          <a:noFill/>
        </p:spPr>
        <p:txBody>
          <a:bodyPr vert="horz" wrap="square" lIns="0" tIns="0" rIns="0" bIns="0" rtlCol="0" anchor="b">
            <a:noAutofit/>
          </a:bodyPr>
          <a:lstStyle>
            <a:lvl1pPr algn="ctr">
              <a:defRPr kumimoji="0" lang="en-GB" sz="5400" i="0" u="none" strike="noStrike" spc="0" normalizeH="0" dirty="0">
                <a:ln>
                  <a:noFill/>
                </a:ln>
                <a:solidFill>
                  <a:schemeClr val="tx2"/>
                </a:solidFill>
                <a:effectLst/>
                <a:uLnTx/>
                <a:uFillTx/>
                <a:latin typeface="+mj-lt"/>
                <a:ea typeface="+mn-ea"/>
                <a:cs typeface="EDF 2020" panose="020B0503020203020204" pitchFamily="34" charset="77"/>
              </a:defRPr>
            </a:lvl1pPr>
          </a:lstStyle>
          <a:p>
            <a:pPr marL="0" marR="0" lvl="0" indent="0" algn="ctr" defTabSz="914309" fontAlgn="auto">
              <a:lnSpc>
                <a:spcPct val="100000"/>
              </a:lnSpc>
              <a:spcAft>
                <a:spcPts val="0"/>
              </a:spcAft>
              <a:buClrTx/>
              <a:buSzTx/>
              <a:buFontTx/>
              <a:tabLst/>
            </a:pPr>
            <a:r>
              <a:rPr lang="en-US" noProof="0" dirty="0"/>
              <a:t>CHAPTER TITLE HERE</a:t>
            </a:r>
            <a:endParaRPr lang="en-GB" dirty="0"/>
          </a:p>
        </p:txBody>
      </p:sp>
      <p:sp>
        <p:nvSpPr>
          <p:cNvPr id="22" name="Subtitle 2">
            <a:extLst>
              <a:ext uri="{FF2B5EF4-FFF2-40B4-BE49-F238E27FC236}">
                <a16:creationId xmlns:a16="http://schemas.microsoft.com/office/drawing/2014/main" id="{50861CE1-1ECC-ACEE-0CA6-7CC4B3B386EE}"/>
              </a:ext>
            </a:extLst>
          </p:cNvPr>
          <p:cNvSpPr>
            <a:spLocks noGrp="1"/>
          </p:cNvSpPr>
          <p:nvPr>
            <p:ph type="subTitle" idx="1" hasCustomPrompt="1"/>
          </p:nvPr>
        </p:nvSpPr>
        <p:spPr>
          <a:xfrm>
            <a:off x="1523999" y="1782843"/>
            <a:ext cx="9144000" cy="540000"/>
          </a:xfrm>
          <a:prstGeom prst="rect">
            <a:avLst/>
          </a:prstGeom>
        </p:spPr>
        <p:txBody>
          <a:bodyPr vert="horz" wrap="square" lIns="0" tIns="0" rIns="0" bIns="0" rtlCol="0" anchor="ctr">
            <a:noAutofit/>
          </a:bodyPr>
          <a:lstStyle>
            <a:lvl1pPr marL="0" indent="0" algn="ctr">
              <a:buFont typeface="Arial" panose="020B0604020202020204" pitchFamily="34" charset="0"/>
              <a:buNone/>
              <a:defRPr lang="en-GB" sz="3600" dirty="0">
                <a:latin typeface="+mj-lt"/>
                <a:cs typeface="EDF 2020" panose="020B0503020203020204" pitchFamily="34" charset="0"/>
              </a:defRPr>
            </a:lvl1pPr>
          </a:lstStyle>
          <a:p>
            <a:pPr marL="228600" lvl="0" indent="-228600" algn="ctr" defTabSz="914309"/>
            <a:r>
              <a:rPr lang="en-GB" dirty="0"/>
              <a:t>Subtitle to be added here</a:t>
            </a:r>
          </a:p>
        </p:txBody>
      </p:sp>
      <p:pic>
        <p:nvPicPr>
          <p:cNvPr id="2" name="Picture 1">
            <a:extLst>
              <a:ext uri="{FF2B5EF4-FFF2-40B4-BE49-F238E27FC236}">
                <a16:creationId xmlns:a16="http://schemas.microsoft.com/office/drawing/2014/main" id="{8E685130-38C6-B286-9CD5-2DBE73944B63}"/>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4127817374"/>
      </p:ext>
    </p:extLst>
  </p:cSld>
  <p:clrMapOvr>
    <a:masterClrMapping/>
  </p:clrMapOvr>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Section Header 03">
    <p:bg>
      <p:bgPr>
        <a:solidFill>
          <a:schemeClr val="accent1"/>
        </a:solidFill>
        <a:effectLst/>
      </p:bgPr>
    </p:bg>
    <p:spTree>
      <p:nvGrpSpPr>
        <p:cNvPr id="1" name=""/>
        <p:cNvGrpSpPr/>
        <p:nvPr/>
      </p:nvGrpSpPr>
      <p:grpSpPr>
        <a:xfrm>
          <a:off x="0" y="0"/>
          <a:ext cx="0" cy="0"/>
          <a:chOff x="0" y="0"/>
          <a:chExt cx="0" cy="0"/>
        </a:xfrm>
      </p:grpSpPr>
      <p:pic>
        <p:nvPicPr>
          <p:cNvPr id="11" name="Picture 10" descr="A child playing a guitar&#10;&#10;Description automatically generated">
            <a:extLst>
              <a:ext uri="{FF2B5EF4-FFF2-40B4-BE49-F238E27FC236}">
                <a16:creationId xmlns:a16="http://schemas.microsoft.com/office/drawing/2014/main" id="{4EA7DB82-0F81-F0B1-6016-4BA0B3D95489}"/>
              </a:ext>
            </a:extLst>
          </p:cNvPr>
          <p:cNvPicPr>
            <a:picLocks noChangeAspect="1"/>
          </p:cNvPicPr>
          <p:nvPr userDrawn="1"/>
        </p:nvPicPr>
        <p:blipFill rotWithShape="1">
          <a:blip r:embed="rId2"/>
          <a:srcRect l="21739" t="13261" r="1" b="47608"/>
          <a:stretch/>
        </p:blipFill>
        <p:spPr>
          <a:xfrm>
            <a:off x="0" y="0"/>
            <a:ext cx="12192000" cy="3429000"/>
          </a:xfrm>
          <a:prstGeom prst="rect">
            <a:avLst/>
          </a:prstGeom>
        </p:spPr>
      </p:pic>
      <p:sp>
        <p:nvSpPr>
          <p:cNvPr id="2" name="Title 1">
            <a:extLst>
              <a:ext uri="{FF2B5EF4-FFF2-40B4-BE49-F238E27FC236}">
                <a16:creationId xmlns:a16="http://schemas.microsoft.com/office/drawing/2014/main" id="{84343638-C50B-2CB8-C05C-54AA4C34A411}"/>
              </a:ext>
            </a:extLst>
          </p:cNvPr>
          <p:cNvSpPr>
            <a:spLocks noGrp="1"/>
          </p:cNvSpPr>
          <p:nvPr>
            <p:ph type="ctrTitle" hasCustomPrompt="1"/>
          </p:nvPr>
        </p:nvSpPr>
        <p:spPr>
          <a:xfrm>
            <a:off x="1162250" y="4308145"/>
            <a:ext cx="9867499" cy="720000"/>
          </a:xfrm>
          <a:prstGeom prst="rect">
            <a:avLst/>
          </a:prstGeom>
          <a:noFill/>
        </p:spPr>
        <p:txBody>
          <a:bodyPr vert="horz" wrap="square" lIns="0" tIns="0" rIns="0" bIns="0" rtlCol="0" anchor="b">
            <a:noAutofit/>
          </a:bodyPr>
          <a:lstStyle>
            <a:lvl1pPr algn="ctr">
              <a:defRPr kumimoji="0" lang="en-GB" sz="5400" i="0" u="none" strike="noStrike" spc="0" normalizeH="0" dirty="0">
                <a:ln>
                  <a:noFill/>
                </a:ln>
                <a:solidFill>
                  <a:schemeClr val="tx2"/>
                </a:solidFill>
                <a:effectLst/>
                <a:uLnTx/>
                <a:uFillTx/>
                <a:latin typeface="+mj-lt"/>
                <a:ea typeface="+mn-ea"/>
                <a:cs typeface="EDF 2020" panose="020B0503020203020204" pitchFamily="34" charset="77"/>
              </a:defRPr>
            </a:lvl1pPr>
          </a:lstStyle>
          <a:p>
            <a:pPr marL="0" marR="0" lvl="0" indent="0" algn="ctr" defTabSz="914309" fontAlgn="auto">
              <a:lnSpc>
                <a:spcPct val="100000"/>
              </a:lnSpc>
              <a:spcAft>
                <a:spcPts val="0"/>
              </a:spcAft>
              <a:buClrTx/>
              <a:buSzTx/>
              <a:buFontTx/>
              <a:tabLst/>
            </a:pPr>
            <a:r>
              <a:rPr lang="en-US" noProof="0" dirty="0"/>
              <a:t>CHAPTER TITLE HERE</a:t>
            </a:r>
            <a:endParaRPr lang="en-GB" dirty="0"/>
          </a:p>
        </p:txBody>
      </p:sp>
      <p:sp>
        <p:nvSpPr>
          <p:cNvPr id="3" name="Subtitle 2">
            <a:extLst>
              <a:ext uri="{FF2B5EF4-FFF2-40B4-BE49-F238E27FC236}">
                <a16:creationId xmlns:a16="http://schemas.microsoft.com/office/drawing/2014/main" id="{2FC7CA27-E408-BA0F-6756-5AE9204B9DB8}"/>
              </a:ext>
            </a:extLst>
          </p:cNvPr>
          <p:cNvSpPr>
            <a:spLocks noGrp="1"/>
          </p:cNvSpPr>
          <p:nvPr>
            <p:ph type="subTitle" idx="1" hasCustomPrompt="1"/>
          </p:nvPr>
        </p:nvSpPr>
        <p:spPr>
          <a:xfrm>
            <a:off x="1523999" y="5006854"/>
            <a:ext cx="9144000" cy="540000"/>
          </a:xfrm>
          <a:prstGeom prst="rect">
            <a:avLst/>
          </a:prstGeom>
        </p:spPr>
        <p:txBody>
          <a:bodyPr vert="horz" wrap="square" lIns="0" tIns="0" rIns="0" bIns="0" rtlCol="0" anchor="ctr">
            <a:noAutofit/>
          </a:bodyPr>
          <a:lstStyle>
            <a:lvl1pPr marL="0" indent="0" algn="ctr">
              <a:buFont typeface="Arial" panose="020B0604020202020204" pitchFamily="34" charset="0"/>
              <a:buNone/>
              <a:defRPr lang="en-GB" sz="3600" dirty="0">
                <a:latin typeface="+mj-lt"/>
                <a:cs typeface="EDF 2020" panose="020B0503020203020204" pitchFamily="34" charset="0"/>
              </a:defRPr>
            </a:lvl1pPr>
          </a:lstStyle>
          <a:p>
            <a:pPr marL="228600" lvl="0" indent="-228600" algn="ctr" defTabSz="914309"/>
            <a:r>
              <a:rPr lang="en-GB" dirty="0"/>
              <a:t>Subtitle to be added here</a:t>
            </a:r>
          </a:p>
        </p:txBody>
      </p:sp>
      <p:sp>
        <p:nvSpPr>
          <p:cNvPr id="6" name="Slide Number Placeholder 5">
            <a:extLst>
              <a:ext uri="{FF2B5EF4-FFF2-40B4-BE49-F238E27FC236}">
                <a16:creationId xmlns:a16="http://schemas.microsoft.com/office/drawing/2014/main" id="{692ACB60-1593-E28D-EF7C-6FE8DF1A7B38}"/>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grpSp>
        <p:nvGrpSpPr>
          <p:cNvPr id="17" name="Graphic 76">
            <a:extLst>
              <a:ext uri="{FF2B5EF4-FFF2-40B4-BE49-F238E27FC236}">
                <a16:creationId xmlns:a16="http://schemas.microsoft.com/office/drawing/2014/main" id="{8D87A78B-AEA9-E10D-E470-83A52B5AE2DB}"/>
              </a:ext>
            </a:extLst>
          </p:cNvPr>
          <p:cNvGrpSpPr/>
          <p:nvPr userDrawn="1"/>
        </p:nvGrpSpPr>
        <p:grpSpPr>
          <a:xfrm>
            <a:off x="10448647" y="245877"/>
            <a:ext cx="1347353" cy="573151"/>
            <a:chOff x="-4309855" y="1253533"/>
            <a:chExt cx="3563874" cy="1515584"/>
          </a:xfrm>
          <a:solidFill>
            <a:schemeClr val="bg2"/>
          </a:solidFill>
        </p:grpSpPr>
        <p:sp>
          <p:nvSpPr>
            <p:cNvPr id="18" name="Free-form: Shape 17">
              <a:extLst>
                <a:ext uri="{FF2B5EF4-FFF2-40B4-BE49-F238E27FC236}">
                  <a16:creationId xmlns:a16="http://schemas.microsoft.com/office/drawing/2014/main" id="{D585102E-1F48-0C95-E8A7-74BC52DB3D6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F45E6AB-EFC0-A38D-DE1B-989F7304B0E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CA6DF201-A653-BD49-4F37-594A035E102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C770EDBA-9FA5-A94D-C260-629A518CB05B}"/>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5" name="Footer Placeholder 4">
            <a:extLst>
              <a:ext uri="{FF2B5EF4-FFF2-40B4-BE49-F238E27FC236}">
                <a16:creationId xmlns:a16="http://schemas.microsoft.com/office/drawing/2014/main" id="{BEAEFCFF-5440-C815-BD70-9C0B83F33A5C}"/>
              </a:ext>
            </a:extLst>
          </p:cNvPr>
          <p:cNvSpPr>
            <a:spLocks noGrp="1"/>
          </p:cNvSpPr>
          <p:nvPr userDrawn="1">
            <p:ph type="ftr" sz="quarter" idx="13"/>
          </p:nvPr>
        </p:nvSpPr>
        <p:spPr/>
        <p:txBody>
          <a:body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pic>
        <p:nvPicPr>
          <p:cNvPr id="4" name="Picture 3">
            <a:extLst>
              <a:ext uri="{FF2B5EF4-FFF2-40B4-BE49-F238E27FC236}">
                <a16:creationId xmlns:a16="http://schemas.microsoft.com/office/drawing/2014/main" id="{56ACD465-1379-B83B-55FA-5E214AF298E2}"/>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3236787189"/>
      </p:ext>
    </p:extLst>
  </p:cSld>
  <p:clrMapOvr>
    <a:masterClrMapping/>
  </p:clrMapOvr>
  <p:hf hd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Header 04">
    <p:bg>
      <p:bgPr>
        <a:solidFill>
          <a:schemeClr val="accent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EA7DB82-0F81-F0B1-6016-4BA0B3D95489}"/>
              </a:ext>
            </a:extLst>
          </p:cNvPr>
          <p:cNvPicPr>
            <a:picLocks noChangeAspect="1"/>
          </p:cNvPicPr>
          <p:nvPr userDrawn="1"/>
        </p:nvPicPr>
        <p:blipFill rotWithShape="1">
          <a:blip r:embed="rId2"/>
          <a:srcRect t="27970" r="29922" b="36991"/>
          <a:stretch/>
        </p:blipFill>
        <p:spPr>
          <a:xfrm>
            <a:off x="0" y="3429000"/>
            <a:ext cx="12192000" cy="3429000"/>
          </a:xfrm>
          <a:prstGeom prst="rect">
            <a:avLst/>
          </a:prstGeom>
        </p:spPr>
      </p:pic>
      <p:sp>
        <p:nvSpPr>
          <p:cNvPr id="6" name="Slide Number Placeholder 5">
            <a:extLst>
              <a:ext uri="{FF2B5EF4-FFF2-40B4-BE49-F238E27FC236}">
                <a16:creationId xmlns:a16="http://schemas.microsoft.com/office/drawing/2014/main" id="{692ACB60-1593-E28D-EF7C-6FE8DF1A7B38}"/>
              </a:ext>
            </a:extLst>
          </p:cNvPr>
          <p:cNvSpPr>
            <a:spLocks noGrp="1"/>
          </p:cNvSpPr>
          <p:nvPr>
            <p:ph type="sldNum" sz="quarter" idx="12"/>
          </p:nvPr>
        </p:nvSpPr>
        <p:spPr>
          <a:xfrm>
            <a:off x="11760000" y="6426000"/>
            <a:ext cx="432000" cy="432000"/>
          </a:xfrm>
          <a:prstGeom prst="rect">
            <a:avLst/>
          </a:prstGeom>
        </p:spPr>
        <p:txBody>
          <a:bodyPr/>
          <a:lstStyle>
            <a:lvl1pPr>
              <a:defRPr>
                <a:solidFill>
                  <a:schemeClr val="tx1"/>
                </a:solidFill>
              </a:defRPr>
            </a:lvl1pPr>
          </a:lstStyle>
          <a:p>
            <a:fld id="{BE6850CE-03F4-4900-BB6F-A17F9BBFF7E0}" type="slidenum">
              <a:rPr lang="en-GB" smtClean="0"/>
              <a:pPr/>
              <a:t>‹#›</a:t>
            </a:fld>
            <a:endParaRPr lang="en-GB" dirty="0"/>
          </a:p>
        </p:txBody>
      </p:sp>
      <p:grpSp>
        <p:nvGrpSpPr>
          <p:cNvPr id="17" name="Graphic 76">
            <a:extLst>
              <a:ext uri="{FF2B5EF4-FFF2-40B4-BE49-F238E27FC236}">
                <a16:creationId xmlns:a16="http://schemas.microsoft.com/office/drawing/2014/main" id="{8D87A78B-AEA9-E10D-E470-83A52B5AE2DB}"/>
              </a:ext>
            </a:extLst>
          </p:cNvPr>
          <p:cNvGrpSpPr/>
          <p:nvPr userDrawn="1"/>
        </p:nvGrpSpPr>
        <p:grpSpPr>
          <a:xfrm>
            <a:off x="10448647" y="245877"/>
            <a:ext cx="1347353" cy="573151"/>
            <a:chOff x="-4309855" y="1253533"/>
            <a:chExt cx="3563874" cy="1515584"/>
          </a:xfrm>
          <a:solidFill>
            <a:schemeClr val="bg2"/>
          </a:solidFill>
        </p:grpSpPr>
        <p:sp>
          <p:nvSpPr>
            <p:cNvPr id="18" name="Free-form: Shape 17">
              <a:extLst>
                <a:ext uri="{FF2B5EF4-FFF2-40B4-BE49-F238E27FC236}">
                  <a16:creationId xmlns:a16="http://schemas.microsoft.com/office/drawing/2014/main" id="{D585102E-1F48-0C95-E8A7-74BC52DB3D61}"/>
                </a:ext>
              </a:extLst>
            </p:cNvPr>
            <p:cNvSpPr/>
            <p:nvPr/>
          </p:nvSpPr>
          <p:spPr>
            <a:xfrm>
              <a:off x="-4309855" y="1253533"/>
              <a:ext cx="1689544" cy="1515584"/>
            </a:xfrm>
            <a:custGeom>
              <a:avLst/>
              <a:gdLst>
                <a:gd name="connsiteX0" fmla="*/ 913924 w 1689544"/>
                <a:gd name="connsiteY0" fmla="*/ 232223 h 1515584"/>
                <a:gd name="connsiteX1" fmla="*/ 949928 w 1689544"/>
                <a:gd name="connsiteY1" fmla="*/ 83252 h 1515584"/>
                <a:gd name="connsiteX2" fmla="*/ 1027938 w 1689544"/>
                <a:gd name="connsiteY2" fmla="*/ 12386 h 1515584"/>
                <a:gd name="connsiteX3" fmla="*/ 967740 w 1689544"/>
                <a:gd name="connsiteY3" fmla="*/ 5528 h 1515584"/>
                <a:gd name="connsiteX4" fmla="*/ 805434 w 1689544"/>
                <a:gd name="connsiteY4" fmla="*/ 47438 h 1515584"/>
                <a:gd name="connsiteX5" fmla="*/ 752189 w 1689544"/>
                <a:gd name="connsiteY5" fmla="*/ 32579 h 1515584"/>
                <a:gd name="connsiteX6" fmla="*/ 606362 w 1689544"/>
                <a:gd name="connsiteY6" fmla="*/ 139450 h 1515584"/>
                <a:gd name="connsiteX7" fmla="*/ 565595 w 1689544"/>
                <a:gd name="connsiteY7" fmla="*/ 317567 h 1515584"/>
                <a:gd name="connsiteX8" fmla="*/ 559784 w 1689544"/>
                <a:gd name="connsiteY8" fmla="*/ 352429 h 1515584"/>
                <a:gd name="connsiteX9" fmla="*/ 637508 w 1689544"/>
                <a:gd name="connsiteY9" fmla="*/ 465967 h 1515584"/>
                <a:gd name="connsiteX10" fmla="*/ 696754 w 1689544"/>
                <a:gd name="connsiteY10" fmla="*/ 518449 h 1515584"/>
                <a:gd name="connsiteX11" fmla="*/ 714566 w 1689544"/>
                <a:gd name="connsiteY11" fmla="*/ 545310 h 1515584"/>
                <a:gd name="connsiteX12" fmla="*/ 819531 w 1689544"/>
                <a:gd name="connsiteY12" fmla="*/ 550930 h 1515584"/>
                <a:gd name="connsiteX13" fmla="*/ 954881 w 1689544"/>
                <a:gd name="connsiteY13" fmla="*/ 286992 h 1515584"/>
                <a:gd name="connsiteX14" fmla="*/ 913829 w 1689544"/>
                <a:gd name="connsiteY14" fmla="*/ 232413 h 1515584"/>
                <a:gd name="connsiteX15" fmla="*/ 431101 w 1689544"/>
                <a:gd name="connsiteY15" fmla="*/ 913165 h 1515584"/>
                <a:gd name="connsiteX16" fmla="*/ 516636 w 1689544"/>
                <a:gd name="connsiteY16" fmla="*/ 893258 h 1515584"/>
                <a:gd name="connsiteX17" fmla="*/ 629698 w 1689544"/>
                <a:gd name="connsiteY17" fmla="*/ 728856 h 1515584"/>
                <a:gd name="connsiteX18" fmla="*/ 378428 w 1689544"/>
                <a:gd name="connsiteY18" fmla="*/ 658371 h 1515584"/>
                <a:gd name="connsiteX19" fmla="*/ 202692 w 1689544"/>
                <a:gd name="connsiteY19" fmla="*/ 453203 h 1515584"/>
                <a:gd name="connsiteX20" fmla="*/ 186119 w 1689544"/>
                <a:gd name="connsiteY20" fmla="*/ 419484 h 1515584"/>
                <a:gd name="connsiteX21" fmla="*/ 178784 w 1689544"/>
                <a:gd name="connsiteY21" fmla="*/ 423961 h 1515584"/>
                <a:gd name="connsiteX22" fmla="*/ 157925 w 1689544"/>
                <a:gd name="connsiteY22" fmla="*/ 530355 h 1515584"/>
                <a:gd name="connsiteX23" fmla="*/ 129445 w 1689544"/>
                <a:gd name="connsiteY23" fmla="*/ 528546 h 1515584"/>
                <a:gd name="connsiteX24" fmla="*/ 115157 w 1689544"/>
                <a:gd name="connsiteY24" fmla="*/ 573409 h 1515584"/>
                <a:gd name="connsiteX25" fmla="*/ 108871 w 1689544"/>
                <a:gd name="connsiteY25" fmla="*/ 584458 h 1515584"/>
                <a:gd name="connsiteX26" fmla="*/ 92488 w 1689544"/>
                <a:gd name="connsiteY26" fmla="*/ 571980 h 1515584"/>
                <a:gd name="connsiteX27" fmla="*/ 0 w 1689544"/>
                <a:gd name="connsiteY27" fmla="*/ 680565 h 1515584"/>
                <a:gd name="connsiteX28" fmla="*/ 431197 w 1689544"/>
                <a:gd name="connsiteY28" fmla="*/ 913165 h 1515584"/>
                <a:gd name="connsiteX29" fmla="*/ 1254443 w 1689544"/>
                <a:gd name="connsiteY29" fmla="*/ 532927 h 1515584"/>
                <a:gd name="connsiteX30" fmla="*/ 1039273 w 1689544"/>
                <a:gd name="connsiteY30" fmla="*/ 611985 h 1515584"/>
                <a:gd name="connsiteX31" fmla="*/ 996315 w 1689544"/>
                <a:gd name="connsiteY31" fmla="*/ 653609 h 1515584"/>
                <a:gd name="connsiteX32" fmla="*/ 989076 w 1689544"/>
                <a:gd name="connsiteY32" fmla="*/ 700091 h 1515584"/>
                <a:gd name="connsiteX33" fmla="*/ 1016984 w 1689544"/>
                <a:gd name="connsiteY33" fmla="*/ 751621 h 1515584"/>
                <a:gd name="connsiteX34" fmla="*/ 1425226 w 1689544"/>
                <a:gd name="connsiteY34" fmla="*/ 844966 h 1515584"/>
                <a:gd name="connsiteX35" fmla="*/ 1431417 w 1689544"/>
                <a:gd name="connsiteY35" fmla="*/ 873541 h 1515584"/>
                <a:gd name="connsiteX36" fmla="*/ 1507998 w 1689544"/>
                <a:gd name="connsiteY36" fmla="*/ 876780 h 1515584"/>
                <a:gd name="connsiteX37" fmla="*/ 1583627 w 1689544"/>
                <a:gd name="connsiteY37" fmla="*/ 864874 h 1515584"/>
                <a:gd name="connsiteX38" fmla="*/ 1600867 w 1689544"/>
                <a:gd name="connsiteY38" fmla="*/ 852300 h 1515584"/>
                <a:gd name="connsiteX39" fmla="*/ 1599438 w 1689544"/>
                <a:gd name="connsiteY39" fmla="*/ 835917 h 1515584"/>
                <a:gd name="connsiteX40" fmla="*/ 1631442 w 1689544"/>
                <a:gd name="connsiteY40" fmla="*/ 830393 h 1515584"/>
                <a:gd name="connsiteX41" fmla="*/ 1689545 w 1689544"/>
                <a:gd name="connsiteY41" fmla="*/ 759051 h 1515584"/>
                <a:gd name="connsiteX42" fmla="*/ 1254443 w 1689544"/>
                <a:gd name="connsiteY42" fmla="*/ 532927 h 1515584"/>
                <a:gd name="connsiteX43" fmla="*/ 1017365 w 1689544"/>
                <a:gd name="connsiteY43" fmla="*/ 986508 h 1515584"/>
                <a:gd name="connsiteX44" fmla="*/ 955548 w 1689544"/>
                <a:gd name="connsiteY44" fmla="*/ 1040610 h 1515584"/>
                <a:gd name="connsiteX45" fmla="*/ 956405 w 1689544"/>
                <a:gd name="connsiteY45" fmla="*/ 1046134 h 1515584"/>
                <a:gd name="connsiteX46" fmla="*/ 1047845 w 1689544"/>
                <a:gd name="connsiteY46" fmla="*/ 1123287 h 1515584"/>
                <a:gd name="connsiteX47" fmla="*/ 1096042 w 1689544"/>
                <a:gd name="connsiteY47" fmla="*/ 1179960 h 1515584"/>
                <a:gd name="connsiteX48" fmla="*/ 1128141 w 1689544"/>
                <a:gd name="connsiteY48" fmla="*/ 1242540 h 1515584"/>
                <a:gd name="connsiteX49" fmla="*/ 1136618 w 1689544"/>
                <a:gd name="connsiteY49" fmla="*/ 1297785 h 1515584"/>
                <a:gd name="connsiteX50" fmla="*/ 1120235 w 1689544"/>
                <a:gd name="connsiteY50" fmla="*/ 1366651 h 1515584"/>
                <a:gd name="connsiteX51" fmla="*/ 1125474 w 1689544"/>
                <a:gd name="connsiteY51" fmla="*/ 1384081 h 1515584"/>
                <a:gd name="connsiteX52" fmla="*/ 1159478 w 1689544"/>
                <a:gd name="connsiteY52" fmla="*/ 1400464 h 1515584"/>
                <a:gd name="connsiteX53" fmla="*/ 1320451 w 1689544"/>
                <a:gd name="connsiteY53" fmla="*/ 1514574 h 1515584"/>
                <a:gd name="connsiteX54" fmla="*/ 1461611 w 1689544"/>
                <a:gd name="connsiteY54" fmla="*/ 1468949 h 1515584"/>
                <a:gd name="connsiteX55" fmla="*/ 1501521 w 1689544"/>
                <a:gd name="connsiteY55" fmla="*/ 1457424 h 1515584"/>
                <a:gd name="connsiteX56" fmla="*/ 1524381 w 1689544"/>
                <a:gd name="connsiteY56" fmla="*/ 1411799 h 1515584"/>
                <a:gd name="connsiteX57" fmla="*/ 1017461 w 1689544"/>
                <a:gd name="connsiteY57" fmla="*/ 986413 h 1515584"/>
                <a:gd name="connsiteX58" fmla="*/ 673513 w 1689544"/>
                <a:gd name="connsiteY58" fmla="*/ 1035562 h 1515584"/>
                <a:gd name="connsiteX59" fmla="*/ 618649 w 1689544"/>
                <a:gd name="connsiteY59" fmla="*/ 1068042 h 1515584"/>
                <a:gd name="connsiteX60" fmla="*/ 545878 w 1689544"/>
                <a:gd name="connsiteY60" fmla="*/ 1165673 h 1515584"/>
                <a:gd name="connsiteX61" fmla="*/ 198977 w 1689544"/>
                <a:gd name="connsiteY61" fmla="*/ 1208535 h 1515584"/>
                <a:gd name="connsiteX62" fmla="*/ 203454 w 1689544"/>
                <a:gd name="connsiteY62" fmla="*/ 1233681 h 1515584"/>
                <a:gd name="connsiteX63" fmla="*/ 230505 w 1689544"/>
                <a:gd name="connsiteY63" fmla="*/ 1393987 h 1515584"/>
                <a:gd name="connsiteX64" fmla="*/ 261366 w 1689544"/>
                <a:gd name="connsiteY64" fmla="*/ 1426087 h 1515584"/>
                <a:gd name="connsiteX65" fmla="*/ 287369 w 1689544"/>
                <a:gd name="connsiteY65" fmla="*/ 1469901 h 1515584"/>
                <a:gd name="connsiteX66" fmla="*/ 327279 w 1689544"/>
                <a:gd name="connsiteY66" fmla="*/ 1467139 h 1515584"/>
                <a:gd name="connsiteX67" fmla="*/ 334613 w 1689544"/>
                <a:gd name="connsiteY67" fmla="*/ 1489523 h 1515584"/>
                <a:gd name="connsiteX68" fmla="*/ 385858 w 1689544"/>
                <a:gd name="connsiteY68" fmla="*/ 1485808 h 1515584"/>
                <a:gd name="connsiteX69" fmla="*/ 433007 w 1689544"/>
                <a:gd name="connsiteY69" fmla="*/ 1505239 h 1515584"/>
                <a:gd name="connsiteX70" fmla="*/ 489871 w 1689544"/>
                <a:gd name="connsiteY70" fmla="*/ 1501239 h 1515584"/>
                <a:gd name="connsiteX71" fmla="*/ 607790 w 1689544"/>
                <a:gd name="connsiteY71" fmla="*/ 1469901 h 1515584"/>
                <a:gd name="connsiteX72" fmla="*/ 668750 w 1689544"/>
                <a:gd name="connsiteY72" fmla="*/ 1442851 h 1515584"/>
                <a:gd name="connsiteX73" fmla="*/ 747522 w 1689544"/>
                <a:gd name="connsiteY73" fmla="*/ 1345791 h 1515584"/>
                <a:gd name="connsiteX74" fmla="*/ 737426 w 1689544"/>
                <a:gd name="connsiteY74" fmla="*/ 1047944 h 1515584"/>
                <a:gd name="connsiteX75" fmla="*/ 673608 w 1689544"/>
                <a:gd name="connsiteY75" fmla="*/ 1035371 h 15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89544" h="1515584">
                  <a:moveTo>
                    <a:pt x="913924" y="232223"/>
                  </a:moveTo>
                  <a:cubicBezTo>
                    <a:pt x="919639" y="184884"/>
                    <a:pt x="912590" y="115732"/>
                    <a:pt x="949928" y="83252"/>
                  </a:cubicBezTo>
                  <a:cubicBezTo>
                    <a:pt x="960882" y="32769"/>
                    <a:pt x="1040321" y="44485"/>
                    <a:pt x="1027938" y="12386"/>
                  </a:cubicBezTo>
                  <a:cubicBezTo>
                    <a:pt x="1020318" y="-7712"/>
                    <a:pt x="982885" y="1813"/>
                    <a:pt x="967740" y="5528"/>
                  </a:cubicBezTo>
                  <a:cubicBezTo>
                    <a:pt x="956310" y="8290"/>
                    <a:pt x="847344" y="42771"/>
                    <a:pt x="805434" y="47438"/>
                  </a:cubicBezTo>
                  <a:cubicBezTo>
                    <a:pt x="787718" y="42485"/>
                    <a:pt x="770001" y="37532"/>
                    <a:pt x="752189" y="32579"/>
                  </a:cubicBezTo>
                  <a:cubicBezTo>
                    <a:pt x="683800" y="41818"/>
                    <a:pt x="644366" y="96206"/>
                    <a:pt x="606362" y="139450"/>
                  </a:cubicBezTo>
                  <a:cubicBezTo>
                    <a:pt x="574453" y="175740"/>
                    <a:pt x="531305" y="264417"/>
                    <a:pt x="565595" y="317567"/>
                  </a:cubicBezTo>
                  <a:cubicBezTo>
                    <a:pt x="563690" y="329187"/>
                    <a:pt x="561784" y="340713"/>
                    <a:pt x="559784" y="352429"/>
                  </a:cubicBezTo>
                  <a:lnTo>
                    <a:pt x="637508" y="465967"/>
                  </a:lnTo>
                  <a:cubicBezTo>
                    <a:pt x="664369" y="485112"/>
                    <a:pt x="667893" y="499495"/>
                    <a:pt x="696754" y="518449"/>
                  </a:cubicBezTo>
                  <a:cubicBezTo>
                    <a:pt x="702755" y="527403"/>
                    <a:pt x="708565" y="536261"/>
                    <a:pt x="714566" y="545310"/>
                  </a:cubicBezTo>
                  <a:cubicBezTo>
                    <a:pt x="738188" y="560835"/>
                    <a:pt x="807720" y="561026"/>
                    <a:pt x="819531" y="550930"/>
                  </a:cubicBezTo>
                  <a:cubicBezTo>
                    <a:pt x="931545" y="561407"/>
                    <a:pt x="919353" y="334521"/>
                    <a:pt x="954881" y="286992"/>
                  </a:cubicBezTo>
                  <a:cubicBezTo>
                    <a:pt x="950405" y="265560"/>
                    <a:pt x="931545" y="243367"/>
                    <a:pt x="913829" y="232413"/>
                  </a:cubicBezTo>
                  <a:moveTo>
                    <a:pt x="431101" y="913165"/>
                  </a:moveTo>
                  <a:cubicBezTo>
                    <a:pt x="454914" y="906974"/>
                    <a:pt x="495395" y="903831"/>
                    <a:pt x="516636" y="893258"/>
                  </a:cubicBezTo>
                  <a:cubicBezTo>
                    <a:pt x="550450" y="876304"/>
                    <a:pt x="666750" y="795055"/>
                    <a:pt x="629698" y="728856"/>
                  </a:cubicBezTo>
                  <a:cubicBezTo>
                    <a:pt x="618268" y="589410"/>
                    <a:pt x="450056" y="707330"/>
                    <a:pt x="378428" y="658371"/>
                  </a:cubicBezTo>
                  <a:cubicBezTo>
                    <a:pt x="305943" y="649037"/>
                    <a:pt x="224409" y="511877"/>
                    <a:pt x="202692" y="453203"/>
                  </a:cubicBezTo>
                  <a:cubicBezTo>
                    <a:pt x="194215" y="429962"/>
                    <a:pt x="197739" y="437963"/>
                    <a:pt x="186119" y="419484"/>
                  </a:cubicBezTo>
                  <a:cubicBezTo>
                    <a:pt x="186214" y="417579"/>
                    <a:pt x="178689" y="425866"/>
                    <a:pt x="178784" y="423961"/>
                  </a:cubicBezTo>
                  <a:cubicBezTo>
                    <a:pt x="157544" y="448631"/>
                    <a:pt x="161258" y="470158"/>
                    <a:pt x="157925" y="530355"/>
                  </a:cubicBezTo>
                  <a:cubicBezTo>
                    <a:pt x="148400" y="529784"/>
                    <a:pt x="138970" y="529213"/>
                    <a:pt x="129445" y="528546"/>
                  </a:cubicBezTo>
                  <a:cubicBezTo>
                    <a:pt x="127635" y="550358"/>
                    <a:pt x="125444" y="562264"/>
                    <a:pt x="115157" y="573409"/>
                  </a:cubicBezTo>
                  <a:cubicBezTo>
                    <a:pt x="113062" y="577123"/>
                    <a:pt x="110871" y="580743"/>
                    <a:pt x="108871" y="584458"/>
                  </a:cubicBezTo>
                  <a:cubicBezTo>
                    <a:pt x="90869" y="578362"/>
                    <a:pt x="99822" y="587029"/>
                    <a:pt x="92488" y="571980"/>
                  </a:cubicBezTo>
                  <a:cubicBezTo>
                    <a:pt x="25718" y="575313"/>
                    <a:pt x="30671" y="642370"/>
                    <a:pt x="0" y="680565"/>
                  </a:cubicBezTo>
                  <a:cubicBezTo>
                    <a:pt x="1429" y="805723"/>
                    <a:pt x="249269" y="960219"/>
                    <a:pt x="431197" y="913165"/>
                  </a:cubicBezTo>
                  <a:moveTo>
                    <a:pt x="1254443" y="532927"/>
                  </a:moveTo>
                  <a:cubicBezTo>
                    <a:pt x="1146239" y="549215"/>
                    <a:pt x="1080135" y="583696"/>
                    <a:pt x="1039273" y="611985"/>
                  </a:cubicBezTo>
                  <a:cubicBezTo>
                    <a:pt x="1010793" y="631892"/>
                    <a:pt x="1002411" y="645227"/>
                    <a:pt x="996315" y="653609"/>
                  </a:cubicBezTo>
                  <a:cubicBezTo>
                    <a:pt x="990124" y="661991"/>
                    <a:pt x="985933" y="680565"/>
                    <a:pt x="989076" y="700091"/>
                  </a:cubicBezTo>
                  <a:cubicBezTo>
                    <a:pt x="992219" y="719427"/>
                    <a:pt x="1000125" y="740096"/>
                    <a:pt x="1016984" y="751621"/>
                  </a:cubicBezTo>
                  <a:cubicBezTo>
                    <a:pt x="1149763" y="741810"/>
                    <a:pt x="1380363" y="733429"/>
                    <a:pt x="1425226" y="844966"/>
                  </a:cubicBezTo>
                  <a:cubicBezTo>
                    <a:pt x="1427607" y="860492"/>
                    <a:pt x="1431131" y="869826"/>
                    <a:pt x="1431417" y="873541"/>
                  </a:cubicBezTo>
                  <a:cubicBezTo>
                    <a:pt x="1475327" y="862683"/>
                    <a:pt x="1443228" y="866588"/>
                    <a:pt x="1507998" y="876780"/>
                  </a:cubicBezTo>
                  <a:cubicBezTo>
                    <a:pt x="1522857" y="879066"/>
                    <a:pt x="1559433" y="870874"/>
                    <a:pt x="1583627" y="864874"/>
                  </a:cubicBezTo>
                  <a:cubicBezTo>
                    <a:pt x="1594676" y="862302"/>
                    <a:pt x="1600867" y="852300"/>
                    <a:pt x="1600867" y="852300"/>
                  </a:cubicBezTo>
                  <a:cubicBezTo>
                    <a:pt x="1600867" y="852300"/>
                    <a:pt x="1598867" y="841728"/>
                    <a:pt x="1599438" y="835917"/>
                  </a:cubicBezTo>
                  <a:cubicBezTo>
                    <a:pt x="1599438" y="835917"/>
                    <a:pt x="1622203" y="837632"/>
                    <a:pt x="1631442" y="830393"/>
                  </a:cubicBezTo>
                  <a:cubicBezTo>
                    <a:pt x="1692878" y="820392"/>
                    <a:pt x="1660589" y="791531"/>
                    <a:pt x="1689545" y="759051"/>
                  </a:cubicBezTo>
                  <a:cubicBezTo>
                    <a:pt x="1672019" y="550453"/>
                    <a:pt x="1458182" y="502066"/>
                    <a:pt x="1254443" y="532927"/>
                  </a:cubicBezTo>
                  <a:moveTo>
                    <a:pt x="1017365" y="986508"/>
                  </a:moveTo>
                  <a:cubicBezTo>
                    <a:pt x="986600" y="1010034"/>
                    <a:pt x="973646" y="1004224"/>
                    <a:pt x="955548" y="1040610"/>
                  </a:cubicBezTo>
                  <a:cubicBezTo>
                    <a:pt x="953738" y="1040610"/>
                    <a:pt x="958310" y="1046134"/>
                    <a:pt x="956405" y="1046134"/>
                  </a:cubicBezTo>
                  <a:cubicBezTo>
                    <a:pt x="974788" y="1082710"/>
                    <a:pt x="1016889" y="1097569"/>
                    <a:pt x="1047845" y="1123287"/>
                  </a:cubicBezTo>
                  <a:cubicBezTo>
                    <a:pt x="1057466" y="1131383"/>
                    <a:pt x="1083659" y="1176722"/>
                    <a:pt x="1096042" y="1179960"/>
                  </a:cubicBezTo>
                  <a:cubicBezTo>
                    <a:pt x="1109948" y="1196629"/>
                    <a:pt x="1119092" y="1242540"/>
                    <a:pt x="1128141" y="1242540"/>
                  </a:cubicBezTo>
                  <a:cubicBezTo>
                    <a:pt x="1137666" y="1255494"/>
                    <a:pt x="1127379" y="1285879"/>
                    <a:pt x="1136618" y="1297785"/>
                  </a:cubicBezTo>
                  <a:cubicBezTo>
                    <a:pt x="1137285" y="1352268"/>
                    <a:pt x="1129665" y="1356173"/>
                    <a:pt x="1120235" y="1366651"/>
                  </a:cubicBezTo>
                  <a:cubicBezTo>
                    <a:pt x="1120235" y="1370460"/>
                    <a:pt x="1125474" y="1380367"/>
                    <a:pt x="1125474" y="1384081"/>
                  </a:cubicBezTo>
                  <a:cubicBezTo>
                    <a:pt x="1128046" y="1386653"/>
                    <a:pt x="1149953" y="1402369"/>
                    <a:pt x="1159478" y="1400464"/>
                  </a:cubicBezTo>
                  <a:cubicBezTo>
                    <a:pt x="1189101" y="1401417"/>
                    <a:pt x="1310831" y="1496286"/>
                    <a:pt x="1320451" y="1514574"/>
                  </a:cubicBezTo>
                  <a:cubicBezTo>
                    <a:pt x="1407700" y="1521146"/>
                    <a:pt x="1401413" y="1494476"/>
                    <a:pt x="1461611" y="1468949"/>
                  </a:cubicBezTo>
                  <a:cubicBezTo>
                    <a:pt x="1477899" y="1461996"/>
                    <a:pt x="1490853" y="1468568"/>
                    <a:pt x="1501521" y="1457424"/>
                  </a:cubicBezTo>
                  <a:cubicBezTo>
                    <a:pt x="1512665" y="1445994"/>
                    <a:pt x="1513618" y="1423420"/>
                    <a:pt x="1524381" y="1411799"/>
                  </a:cubicBezTo>
                  <a:cubicBezTo>
                    <a:pt x="1525905" y="1197201"/>
                    <a:pt x="1233773" y="993842"/>
                    <a:pt x="1017461" y="986413"/>
                  </a:cubicBezTo>
                  <a:moveTo>
                    <a:pt x="673513" y="1035562"/>
                  </a:moveTo>
                  <a:cubicBezTo>
                    <a:pt x="661321" y="1048516"/>
                    <a:pt x="627983" y="1053278"/>
                    <a:pt x="618649" y="1068042"/>
                  </a:cubicBezTo>
                  <a:cubicBezTo>
                    <a:pt x="604361" y="1090426"/>
                    <a:pt x="571595" y="1141480"/>
                    <a:pt x="545878" y="1165673"/>
                  </a:cubicBezTo>
                  <a:cubicBezTo>
                    <a:pt x="463201" y="1244159"/>
                    <a:pt x="286321" y="1283593"/>
                    <a:pt x="198977" y="1208535"/>
                  </a:cubicBezTo>
                  <a:cubicBezTo>
                    <a:pt x="193262" y="1208917"/>
                    <a:pt x="196596" y="1212250"/>
                    <a:pt x="203454" y="1233681"/>
                  </a:cubicBezTo>
                  <a:cubicBezTo>
                    <a:pt x="209836" y="1274353"/>
                    <a:pt x="242602" y="1369603"/>
                    <a:pt x="230505" y="1393987"/>
                  </a:cubicBezTo>
                  <a:cubicBezTo>
                    <a:pt x="238316" y="1421038"/>
                    <a:pt x="246507" y="1411132"/>
                    <a:pt x="261366" y="1426087"/>
                  </a:cubicBezTo>
                  <a:cubicBezTo>
                    <a:pt x="271558" y="1436278"/>
                    <a:pt x="275749" y="1462758"/>
                    <a:pt x="287369" y="1469901"/>
                  </a:cubicBezTo>
                  <a:cubicBezTo>
                    <a:pt x="300704" y="1469044"/>
                    <a:pt x="313944" y="1468092"/>
                    <a:pt x="327279" y="1467139"/>
                  </a:cubicBezTo>
                  <a:cubicBezTo>
                    <a:pt x="329660" y="1474569"/>
                    <a:pt x="332137" y="1481998"/>
                    <a:pt x="334613" y="1489523"/>
                  </a:cubicBezTo>
                  <a:cubicBezTo>
                    <a:pt x="351663" y="1488285"/>
                    <a:pt x="368713" y="1487047"/>
                    <a:pt x="385858" y="1485808"/>
                  </a:cubicBezTo>
                  <a:cubicBezTo>
                    <a:pt x="395478" y="1487999"/>
                    <a:pt x="424529" y="1502953"/>
                    <a:pt x="433007" y="1505239"/>
                  </a:cubicBezTo>
                  <a:cubicBezTo>
                    <a:pt x="451961" y="1503810"/>
                    <a:pt x="470916" y="1502668"/>
                    <a:pt x="489871" y="1501239"/>
                  </a:cubicBezTo>
                  <a:cubicBezTo>
                    <a:pt x="533305" y="1512764"/>
                    <a:pt x="571119" y="1494667"/>
                    <a:pt x="607790" y="1469901"/>
                  </a:cubicBezTo>
                  <a:cubicBezTo>
                    <a:pt x="628174" y="1456185"/>
                    <a:pt x="650558" y="1458376"/>
                    <a:pt x="668750" y="1442851"/>
                  </a:cubicBezTo>
                  <a:cubicBezTo>
                    <a:pt x="695039" y="1420276"/>
                    <a:pt x="730853" y="1376271"/>
                    <a:pt x="747522" y="1345791"/>
                  </a:cubicBezTo>
                  <a:cubicBezTo>
                    <a:pt x="788670" y="1271020"/>
                    <a:pt x="774763" y="1092235"/>
                    <a:pt x="737426" y="1047944"/>
                  </a:cubicBezTo>
                  <a:cubicBezTo>
                    <a:pt x="722852" y="1032037"/>
                    <a:pt x="705612" y="1031751"/>
                    <a:pt x="673608" y="1035371"/>
                  </a:cubicBezTo>
                </a:path>
              </a:pathLst>
            </a:custGeom>
            <a:grpFill/>
            <a:ln w="952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F45E6AB-EFC0-A38D-DE1B-989F7304B0E9}"/>
                </a:ext>
              </a:extLst>
            </p:cNvPr>
            <p:cNvSpPr/>
            <p:nvPr/>
          </p:nvSpPr>
          <p:spPr>
            <a:xfrm>
              <a:off x="-1815924" y="1801224"/>
              <a:ext cx="576072" cy="647795"/>
            </a:xfrm>
            <a:custGeom>
              <a:avLst/>
              <a:gdLst>
                <a:gd name="connsiteX0" fmla="*/ 274796 w 576072"/>
                <a:gd name="connsiteY0" fmla="*/ 0 h 647795"/>
                <a:gd name="connsiteX1" fmla="*/ 576072 w 576072"/>
                <a:gd name="connsiteY1" fmla="*/ 316801 h 647795"/>
                <a:gd name="connsiteX2" fmla="*/ 234125 w 576072"/>
                <a:gd name="connsiteY2" fmla="*/ 647795 h 647795"/>
                <a:gd name="connsiteX3" fmla="*/ 0 w 576072"/>
                <a:gd name="connsiteY3" fmla="*/ 647795 h 647795"/>
                <a:gd name="connsiteX4" fmla="*/ 0 w 576072"/>
                <a:gd name="connsiteY4" fmla="*/ 548450 h 647795"/>
                <a:gd name="connsiteX5" fmla="*/ 0 w 576072"/>
                <a:gd name="connsiteY5" fmla="*/ 99250 h 647795"/>
                <a:gd name="connsiteX6" fmla="*/ 0 w 576072"/>
                <a:gd name="connsiteY6" fmla="*/ 0 h 647795"/>
                <a:gd name="connsiteX7" fmla="*/ 274796 w 576072"/>
                <a:gd name="connsiteY7" fmla="*/ 0 h 647795"/>
                <a:gd name="connsiteX8" fmla="*/ 222218 w 576072"/>
                <a:gd name="connsiteY8" fmla="*/ 524827 h 647795"/>
                <a:gd name="connsiteX9" fmla="*/ 402146 w 576072"/>
                <a:gd name="connsiteY9" fmla="*/ 316801 h 647795"/>
                <a:gd name="connsiteX10" fmla="*/ 222218 w 576072"/>
                <a:gd name="connsiteY10" fmla="*/ 118205 h 647795"/>
                <a:gd name="connsiteX11" fmla="*/ 170117 w 576072"/>
                <a:gd name="connsiteY11" fmla="*/ 118205 h 647795"/>
                <a:gd name="connsiteX12" fmla="*/ 170117 w 576072"/>
                <a:gd name="connsiteY12" fmla="*/ 524827 h 647795"/>
                <a:gd name="connsiteX13" fmla="*/ 222218 w 576072"/>
                <a:gd name="connsiteY13" fmla="*/ 524827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072" h="647795">
                  <a:moveTo>
                    <a:pt x="274796" y="0"/>
                  </a:moveTo>
                  <a:cubicBezTo>
                    <a:pt x="454533" y="0"/>
                    <a:pt x="576072" y="113538"/>
                    <a:pt x="576072" y="316801"/>
                  </a:cubicBezTo>
                  <a:cubicBezTo>
                    <a:pt x="576072" y="572262"/>
                    <a:pt x="409099" y="647795"/>
                    <a:pt x="234125" y="647795"/>
                  </a:cubicBezTo>
                  <a:lnTo>
                    <a:pt x="0" y="647795"/>
                  </a:lnTo>
                  <a:cubicBezTo>
                    <a:pt x="858" y="633603"/>
                    <a:pt x="0" y="595884"/>
                    <a:pt x="0" y="548450"/>
                  </a:cubicBezTo>
                  <a:lnTo>
                    <a:pt x="0" y="99250"/>
                  </a:lnTo>
                  <a:cubicBezTo>
                    <a:pt x="0" y="51911"/>
                    <a:pt x="858" y="21717"/>
                    <a:pt x="0" y="0"/>
                  </a:cubicBezTo>
                  <a:lnTo>
                    <a:pt x="274796" y="0"/>
                  </a:lnTo>
                  <a:close/>
                  <a:moveTo>
                    <a:pt x="222218" y="524827"/>
                  </a:moveTo>
                  <a:cubicBezTo>
                    <a:pt x="321469" y="524827"/>
                    <a:pt x="402146" y="491966"/>
                    <a:pt x="402146" y="316801"/>
                  </a:cubicBezTo>
                  <a:cubicBezTo>
                    <a:pt x="402146" y="167830"/>
                    <a:pt x="321469" y="118205"/>
                    <a:pt x="222218" y="118205"/>
                  </a:cubicBezTo>
                  <a:lnTo>
                    <a:pt x="170117" y="118205"/>
                  </a:lnTo>
                  <a:lnTo>
                    <a:pt x="170117" y="524827"/>
                  </a:lnTo>
                  <a:lnTo>
                    <a:pt x="222218" y="524827"/>
                  </a:lnTo>
                  <a:close/>
                </a:path>
              </a:pathLst>
            </a:custGeom>
            <a:grpFill/>
            <a:ln w="9525" cap="flat">
              <a:noFill/>
              <a:prstDash val="solid"/>
              <a:miter/>
            </a:ln>
          </p:spPr>
          <p:txBody>
            <a:bodyPr rtlCol="0" anchor="ctr"/>
            <a:lstStyle/>
            <a:p>
              <a:endParaRPr lang="en-GB" dirty="0"/>
            </a:p>
          </p:txBody>
        </p:sp>
        <p:sp>
          <p:nvSpPr>
            <p:cNvPr id="20" name="Free-form: Shape 19">
              <a:extLst>
                <a:ext uri="{FF2B5EF4-FFF2-40B4-BE49-F238E27FC236}">
                  <a16:creationId xmlns:a16="http://schemas.microsoft.com/office/drawing/2014/main" id="{CA6DF201-A653-BD49-4F37-594A035E1025}"/>
                </a:ext>
              </a:extLst>
            </p:cNvPr>
            <p:cNvSpPr/>
            <p:nvPr/>
          </p:nvSpPr>
          <p:spPr>
            <a:xfrm>
              <a:off x="-1156699" y="1801224"/>
              <a:ext cx="410717" cy="647795"/>
            </a:xfrm>
            <a:custGeom>
              <a:avLst/>
              <a:gdLst>
                <a:gd name="connsiteX0" fmla="*/ 171450 w 410717"/>
                <a:gd name="connsiteY0" fmla="*/ 548450 h 647795"/>
                <a:gd name="connsiteX1" fmla="*/ 173736 w 410717"/>
                <a:gd name="connsiteY1" fmla="*/ 647795 h 647795"/>
                <a:gd name="connsiteX2" fmla="*/ 0 w 410717"/>
                <a:gd name="connsiteY2" fmla="*/ 647795 h 647795"/>
                <a:gd name="connsiteX3" fmla="*/ 1143 w 410717"/>
                <a:gd name="connsiteY3" fmla="*/ 548450 h 647795"/>
                <a:gd name="connsiteX4" fmla="*/ 1143 w 410717"/>
                <a:gd name="connsiteY4" fmla="*/ 99250 h 647795"/>
                <a:gd name="connsiteX5" fmla="*/ 0 w 410717"/>
                <a:gd name="connsiteY5" fmla="*/ 0 h 647795"/>
                <a:gd name="connsiteX6" fmla="*/ 410718 w 410717"/>
                <a:gd name="connsiteY6" fmla="*/ 0 h 647795"/>
                <a:gd name="connsiteX7" fmla="*/ 410718 w 410717"/>
                <a:gd name="connsiteY7" fmla="*/ 125349 h 647795"/>
                <a:gd name="connsiteX8" fmla="*/ 287750 w 410717"/>
                <a:gd name="connsiteY8" fmla="*/ 123063 h 647795"/>
                <a:gd name="connsiteX9" fmla="*/ 171450 w 410717"/>
                <a:gd name="connsiteY9" fmla="*/ 123063 h 647795"/>
                <a:gd name="connsiteX10" fmla="*/ 171450 w 410717"/>
                <a:gd name="connsiteY10" fmla="*/ 253555 h 647795"/>
                <a:gd name="connsiteX11" fmla="*/ 287750 w 410717"/>
                <a:gd name="connsiteY11" fmla="*/ 254794 h 647795"/>
                <a:gd name="connsiteX12" fmla="*/ 384524 w 410717"/>
                <a:gd name="connsiteY12" fmla="*/ 253555 h 647795"/>
                <a:gd name="connsiteX13" fmla="*/ 384524 w 410717"/>
                <a:gd name="connsiteY13" fmla="*/ 372904 h 647795"/>
                <a:gd name="connsiteX14" fmla="*/ 287750 w 410717"/>
                <a:gd name="connsiteY14" fmla="*/ 371094 h 647795"/>
                <a:gd name="connsiteX15" fmla="*/ 171450 w 410717"/>
                <a:gd name="connsiteY15" fmla="*/ 371761 h 647795"/>
                <a:gd name="connsiteX16" fmla="*/ 171450 w 410717"/>
                <a:gd name="connsiteY16" fmla="*/ 548545 h 64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717" h="647795">
                  <a:moveTo>
                    <a:pt x="171450" y="548450"/>
                  </a:moveTo>
                  <a:cubicBezTo>
                    <a:pt x="171450" y="595884"/>
                    <a:pt x="173736" y="647795"/>
                    <a:pt x="173736" y="647795"/>
                  </a:cubicBezTo>
                  <a:lnTo>
                    <a:pt x="0" y="647795"/>
                  </a:lnTo>
                  <a:cubicBezTo>
                    <a:pt x="0" y="647795"/>
                    <a:pt x="1143" y="595884"/>
                    <a:pt x="1143" y="548450"/>
                  </a:cubicBezTo>
                  <a:lnTo>
                    <a:pt x="1143" y="99250"/>
                  </a:lnTo>
                  <a:cubicBezTo>
                    <a:pt x="1143" y="51911"/>
                    <a:pt x="0" y="0"/>
                    <a:pt x="0" y="0"/>
                  </a:cubicBezTo>
                  <a:lnTo>
                    <a:pt x="410718" y="0"/>
                  </a:lnTo>
                  <a:lnTo>
                    <a:pt x="410718" y="125349"/>
                  </a:lnTo>
                  <a:cubicBezTo>
                    <a:pt x="410718" y="125349"/>
                    <a:pt x="318897" y="123063"/>
                    <a:pt x="287750" y="123063"/>
                  </a:cubicBezTo>
                  <a:lnTo>
                    <a:pt x="171450" y="123063"/>
                  </a:lnTo>
                  <a:lnTo>
                    <a:pt x="171450" y="253555"/>
                  </a:lnTo>
                  <a:lnTo>
                    <a:pt x="287750" y="254794"/>
                  </a:lnTo>
                  <a:cubicBezTo>
                    <a:pt x="309563" y="254794"/>
                    <a:pt x="384524" y="253555"/>
                    <a:pt x="384524" y="253555"/>
                  </a:cubicBezTo>
                  <a:lnTo>
                    <a:pt x="384524" y="372904"/>
                  </a:lnTo>
                  <a:cubicBezTo>
                    <a:pt x="384524" y="372904"/>
                    <a:pt x="317945" y="371094"/>
                    <a:pt x="287750" y="371094"/>
                  </a:cubicBezTo>
                  <a:lnTo>
                    <a:pt x="171450" y="371761"/>
                  </a:lnTo>
                  <a:lnTo>
                    <a:pt x="171450" y="548545"/>
                  </a:lnTo>
                  <a:close/>
                </a:path>
              </a:pathLst>
            </a:custGeom>
            <a:grpFill/>
            <a:ln w="952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C770EDBA-9FA5-A94D-C260-629A518CB05B}"/>
                </a:ext>
              </a:extLst>
            </p:cNvPr>
            <p:cNvSpPr/>
            <p:nvPr/>
          </p:nvSpPr>
          <p:spPr>
            <a:xfrm>
              <a:off x="-2493342" y="1787412"/>
              <a:ext cx="581977" cy="671988"/>
            </a:xfrm>
            <a:custGeom>
              <a:avLst/>
              <a:gdLst>
                <a:gd name="connsiteX0" fmla="*/ 330708 w 581977"/>
                <a:gd name="connsiteY0" fmla="*/ 530638 h 671988"/>
                <a:gd name="connsiteX1" fmla="*/ 186119 w 581977"/>
                <a:gd name="connsiteY1" fmla="*/ 389763 h 671988"/>
                <a:gd name="connsiteX2" fmla="*/ 186119 w 581977"/>
                <a:gd name="connsiteY2" fmla="*/ 382429 h 671988"/>
                <a:gd name="connsiteX3" fmla="*/ 389287 w 581977"/>
                <a:gd name="connsiteY3" fmla="*/ 378714 h 671988"/>
                <a:gd name="connsiteX4" fmla="*/ 581978 w 581977"/>
                <a:gd name="connsiteY4" fmla="*/ 376999 h 671988"/>
                <a:gd name="connsiteX5" fmla="*/ 581978 w 581977"/>
                <a:gd name="connsiteY5" fmla="*/ 328136 h 671988"/>
                <a:gd name="connsiteX6" fmla="*/ 295561 w 581977"/>
                <a:gd name="connsiteY6" fmla="*/ 0 h 671988"/>
                <a:gd name="connsiteX7" fmla="*/ 0 w 581977"/>
                <a:gd name="connsiteY7" fmla="*/ 342519 h 671988"/>
                <a:gd name="connsiteX8" fmla="*/ 286131 w 581977"/>
                <a:gd name="connsiteY8" fmla="*/ 671989 h 671988"/>
                <a:gd name="connsiteX9" fmla="*/ 580359 w 581977"/>
                <a:gd name="connsiteY9" fmla="*/ 589121 h 671988"/>
                <a:gd name="connsiteX10" fmla="*/ 513017 w 581977"/>
                <a:gd name="connsiteY10" fmla="*/ 472345 h 671988"/>
                <a:gd name="connsiteX11" fmla="*/ 330803 w 581977"/>
                <a:gd name="connsiteY11" fmla="*/ 530733 h 671988"/>
                <a:gd name="connsiteX12" fmla="*/ 186119 w 581977"/>
                <a:gd name="connsiteY12" fmla="*/ 258604 h 671988"/>
                <a:gd name="connsiteX13" fmla="*/ 296704 w 581977"/>
                <a:gd name="connsiteY13" fmla="*/ 134112 h 671988"/>
                <a:gd name="connsiteX14" fmla="*/ 399002 w 581977"/>
                <a:gd name="connsiteY14" fmla="*/ 259175 h 671988"/>
                <a:gd name="connsiteX15" fmla="*/ 399002 w 581977"/>
                <a:gd name="connsiteY15" fmla="*/ 267938 h 671988"/>
                <a:gd name="connsiteX16" fmla="*/ 295561 w 581977"/>
                <a:gd name="connsiteY16" fmla="*/ 269653 h 671988"/>
                <a:gd name="connsiteX17" fmla="*/ 185547 w 581977"/>
                <a:gd name="connsiteY17" fmla="*/ 267938 h 671988"/>
                <a:gd name="connsiteX18" fmla="*/ 186119 w 581977"/>
                <a:gd name="connsiteY18" fmla="*/ 258699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977" h="671988">
                  <a:moveTo>
                    <a:pt x="330708" y="530638"/>
                  </a:moveTo>
                  <a:cubicBezTo>
                    <a:pt x="248888" y="530638"/>
                    <a:pt x="186119" y="475678"/>
                    <a:pt x="186119" y="389763"/>
                  </a:cubicBezTo>
                  <a:lnTo>
                    <a:pt x="186119" y="382429"/>
                  </a:lnTo>
                  <a:cubicBezTo>
                    <a:pt x="186119" y="382429"/>
                    <a:pt x="337947" y="378714"/>
                    <a:pt x="389287" y="378714"/>
                  </a:cubicBezTo>
                  <a:cubicBezTo>
                    <a:pt x="476917" y="378714"/>
                    <a:pt x="512921" y="377857"/>
                    <a:pt x="581978" y="376999"/>
                  </a:cubicBezTo>
                  <a:lnTo>
                    <a:pt x="581978" y="328136"/>
                  </a:lnTo>
                  <a:cubicBezTo>
                    <a:pt x="581978" y="107347"/>
                    <a:pt x="488347" y="0"/>
                    <a:pt x="295561" y="0"/>
                  </a:cubicBezTo>
                  <a:cubicBezTo>
                    <a:pt x="206693" y="0"/>
                    <a:pt x="0" y="33433"/>
                    <a:pt x="0" y="342519"/>
                  </a:cubicBezTo>
                  <a:cubicBezTo>
                    <a:pt x="0" y="548735"/>
                    <a:pt x="104204" y="671989"/>
                    <a:pt x="286131" y="671989"/>
                  </a:cubicBezTo>
                  <a:cubicBezTo>
                    <a:pt x="429006" y="671989"/>
                    <a:pt x="516731" y="635508"/>
                    <a:pt x="580359" y="589121"/>
                  </a:cubicBezTo>
                  <a:cubicBezTo>
                    <a:pt x="573215" y="578358"/>
                    <a:pt x="519970" y="482727"/>
                    <a:pt x="513017" y="472345"/>
                  </a:cubicBezTo>
                  <a:cubicBezTo>
                    <a:pt x="474821" y="501491"/>
                    <a:pt x="411956" y="530733"/>
                    <a:pt x="330803" y="530733"/>
                  </a:cubicBezTo>
                  <a:moveTo>
                    <a:pt x="186119" y="258604"/>
                  </a:moveTo>
                  <a:cubicBezTo>
                    <a:pt x="188690" y="221170"/>
                    <a:pt x="202121" y="134112"/>
                    <a:pt x="296704" y="134112"/>
                  </a:cubicBezTo>
                  <a:cubicBezTo>
                    <a:pt x="391287" y="134112"/>
                    <a:pt x="399002" y="215932"/>
                    <a:pt x="399002" y="259175"/>
                  </a:cubicBezTo>
                  <a:lnTo>
                    <a:pt x="399002" y="267938"/>
                  </a:lnTo>
                  <a:cubicBezTo>
                    <a:pt x="399002" y="267938"/>
                    <a:pt x="334232" y="269653"/>
                    <a:pt x="295561" y="269653"/>
                  </a:cubicBezTo>
                  <a:cubicBezTo>
                    <a:pt x="256889" y="269653"/>
                    <a:pt x="185547" y="267938"/>
                    <a:pt x="185547" y="267938"/>
                  </a:cubicBezTo>
                  <a:lnTo>
                    <a:pt x="186119" y="258699"/>
                  </a:lnTo>
                  <a:close/>
                </a:path>
              </a:pathLst>
            </a:custGeom>
            <a:grpFill/>
            <a:ln w="9525" cap="flat">
              <a:noFill/>
              <a:prstDash val="solid"/>
              <a:miter/>
            </a:ln>
          </p:spPr>
          <p:txBody>
            <a:bodyPr rtlCol="0" anchor="ctr"/>
            <a:lstStyle/>
            <a:p>
              <a:endParaRPr lang="en-GB" dirty="0"/>
            </a:p>
          </p:txBody>
        </p:sp>
      </p:grpSp>
      <p:sp>
        <p:nvSpPr>
          <p:cNvPr id="4" name="Footer Placeholder 3">
            <a:extLst>
              <a:ext uri="{FF2B5EF4-FFF2-40B4-BE49-F238E27FC236}">
                <a16:creationId xmlns:a16="http://schemas.microsoft.com/office/drawing/2014/main" id="{5EC33BAC-9AEB-B522-8C76-6BE16B940273}"/>
              </a:ext>
            </a:extLst>
          </p:cNvPr>
          <p:cNvSpPr>
            <a:spLocks noGrp="1"/>
          </p:cNvSpPr>
          <p:nvPr>
            <p:ph type="ftr" sz="quarter" idx="13"/>
          </p:nvPr>
        </p:nvSpPr>
        <p:spPr/>
        <p:txBody>
          <a:bodyPr/>
          <a:lstStyle>
            <a:lvl1pPr>
              <a:defRPr>
                <a:solidFill>
                  <a:schemeClr val="bg1"/>
                </a:solidFill>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5" name="Title 1">
            <a:extLst>
              <a:ext uri="{FF2B5EF4-FFF2-40B4-BE49-F238E27FC236}">
                <a16:creationId xmlns:a16="http://schemas.microsoft.com/office/drawing/2014/main" id="{1F808349-EC50-7141-F66F-D601DE490853}"/>
              </a:ext>
            </a:extLst>
          </p:cNvPr>
          <p:cNvSpPr>
            <a:spLocks noGrp="1"/>
          </p:cNvSpPr>
          <p:nvPr>
            <p:ph type="ctrTitle" hasCustomPrompt="1"/>
          </p:nvPr>
        </p:nvSpPr>
        <p:spPr>
          <a:xfrm>
            <a:off x="1162250" y="1084134"/>
            <a:ext cx="9867499" cy="720000"/>
          </a:xfrm>
          <a:prstGeom prst="rect">
            <a:avLst/>
          </a:prstGeom>
          <a:noFill/>
        </p:spPr>
        <p:txBody>
          <a:bodyPr vert="horz" wrap="square" lIns="0" tIns="0" rIns="0" bIns="0" rtlCol="0" anchor="b">
            <a:noAutofit/>
          </a:bodyPr>
          <a:lstStyle>
            <a:lvl1pPr algn="ctr">
              <a:defRPr kumimoji="0" lang="en-GB" sz="5400" i="0" u="none" strike="noStrike" spc="0" normalizeH="0" dirty="0">
                <a:ln>
                  <a:noFill/>
                </a:ln>
                <a:solidFill>
                  <a:schemeClr val="tx2"/>
                </a:solidFill>
                <a:effectLst/>
                <a:uLnTx/>
                <a:uFillTx/>
                <a:latin typeface="+mj-lt"/>
                <a:ea typeface="+mn-ea"/>
                <a:cs typeface="EDF 2020" panose="020B0503020203020204" pitchFamily="34" charset="77"/>
              </a:defRPr>
            </a:lvl1pPr>
          </a:lstStyle>
          <a:p>
            <a:pPr marL="0" marR="0" lvl="0" indent="0" algn="ctr" defTabSz="914309" fontAlgn="auto">
              <a:lnSpc>
                <a:spcPct val="100000"/>
              </a:lnSpc>
              <a:spcAft>
                <a:spcPts val="0"/>
              </a:spcAft>
              <a:buClrTx/>
              <a:buSzTx/>
              <a:buFontTx/>
              <a:tabLst/>
            </a:pPr>
            <a:r>
              <a:rPr lang="en-US" noProof="0" dirty="0"/>
              <a:t>CHAPTER TITLE HERE</a:t>
            </a:r>
            <a:endParaRPr lang="en-GB" dirty="0"/>
          </a:p>
        </p:txBody>
      </p:sp>
      <p:sp>
        <p:nvSpPr>
          <p:cNvPr id="7" name="Subtitle 2">
            <a:extLst>
              <a:ext uri="{FF2B5EF4-FFF2-40B4-BE49-F238E27FC236}">
                <a16:creationId xmlns:a16="http://schemas.microsoft.com/office/drawing/2014/main" id="{48D385BC-FCEA-BBC8-F16C-BFE2908DA865}"/>
              </a:ext>
            </a:extLst>
          </p:cNvPr>
          <p:cNvSpPr>
            <a:spLocks noGrp="1"/>
          </p:cNvSpPr>
          <p:nvPr>
            <p:ph type="subTitle" idx="1" hasCustomPrompt="1"/>
          </p:nvPr>
        </p:nvSpPr>
        <p:spPr>
          <a:xfrm>
            <a:off x="1523999" y="1782843"/>
            <a:ext cx="9144000" cy="540000"/>
          </a:xfrm>
          <a:prstGeom prst="rect">
            <a:avLst/>
          </a:prstGeom>
        </p:spPr>
        <p:txBody>
          <a:bodyPr vert="horz" wrap="square" lIns="0" tIns="0" rIns="0" bIns="0" rtlCol="0" anchor="ctr">
            <a:noAutofit/>
          </a:bodyPr>
          <a:lstStyle>
            <a:lvl1pPr marL="0" indent="0" algn="ctr">
              <a:buFont typeface="Arial" panose="020B0604020202020204" pitchFamily="34" charset="0"/>
              <a:buNone/>
              <a:defRPr lang="en-GB" sz="3600" dirty="0">
                <a:latin typeface="+mj-lt"/>
                <a:cs typeface="EDF 2020" panose="020B0503020203020204" pitchFamily="34" charset="0"/>
              </a:defRPr>
            </a:lvl1pPr>
          </a:lstStyle>
          <a:p>
            <a:pPr marL="228600" lvl="0" indent="-228600" algn="ctr" defTabSz="914309"/>
            <a:r>
              <a:rPr lang="en-GB" dirty="0"/>
              <a:t>Subtitle to be added here</a:t>
            </a:r>
          </a:p>
        </p:txBody>
      </p:sp>
      <p:pic>
        <p:nvPicPr>
          <p:cNvPr id="2" name="Picture 1">
            <a:extLst>
              <a:ext uri="{FF2B5EF4-FFF2-40B4-BE49-F238E27FC236}">
                <a16:creationId xmlns:a16="http://schemas.microsoft.com/office/drawing/2014/main" id="{14DD2618-9655-26EB-F922-D5ECFA12490F}"/>
              </a:ext>
            </a:extLst>
          </p:cNvPr>
          <p:cNvPicPr>
            <a:picLocks noChangeAspect="1"/>
          </p:cNvPicPr>
          <p:nvPr userDrawn="1"/>
        </p:nvPicPr>
        <p:blipFill>
          <a:blip r:embed="rId3"/>
          <a:stretch>
            <a:fillRect/>
          </a:stretch>
        </p:blipFill>
        <p:spPr>
          <a:xfrm>
            <a:off x="396000" y="284773"/>
            <a:ext cx="1717904" cy="580129"/>
          </a:xfrm>
          <a:prstGeom prst="rect">
            <a:avLst/>
          </a:prstGeom>
        </p:spPr>
      </p:pic>
    </p:spTree>
    <p:extLst>
      <p:ext uri="{BB962C8B-B14F-4D97-AF65-F5344CB8AC3E}">
        <p14:creationId xmlns:p14="http://schemas.microsoft.com/office/powerpoint/2010/main" val="2180291356"/>
      </p:ext>
    </p:extLst>
  </p:cSld>
  <p:clrMapOvr>
    <a:masterClrMapping/>
  </p:clrMapOvr>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4" name="Title Placeholder 3">
            <a:extLst>
              <a:ext uri="{FF2B5EF4-FFF2-40B4-BE49-F238E27FC236}">
                <a16:creationId xmlns:a16="http://schemas.microsoft.com/office/drawing/2014/main" id="{E05A8A3B-0F74-F304-0C96-B921B987E65E}"/>
              </a:ext>
            </a:extLst>
          </p:cNvPr>
          <p:cNvSpPr>
            <a:spLocks noGrp="1"/>
          </p:cNvSpPr>
          <p:nvPr>
            <p:ph type="title"/>
          </p:nvPr>
        </p:nvSpPr>
        <p:spPr>
          <a:xfrm>
            <a:off x="409800" y="365126"/>
            <a:ext cx="11372400" cy="644400"/>
          </a:xfrm>
          <a:prstGeom prst="rect">
            <a:avLst/>
          </a:prstGeom>
        </p:spPr>
        <p:txBody>
          <a:bodyPr vert="horz" lIns="0" tIns="0" rIns="0" bIns="0" rtlCol="0" anchor="ctr">
            <a:noAutofit/>
          </a:bodyPr>
          <a:lstStyle/>
          <a:p>
            <a:r>
              <a:rPr lang="en-GB" dirty="0"/>
              <a:t>Click to edit Master title style</a:t>
            </a:r>
          </a:p>
        </p:txBody>
      </p:sp>
      <p:sp>
        <p:nvSpPr>
          <p:cNvPr id="7" name="Text Placeholder 6">
            <a:extLst>
              <a:ext uri="{FF2B5EF4-FFF2-40B4-BE49-F238E27FC236}">
                <a16:creationId xmlns:a16="http://schemas.microsoft.com/office/drawing/2014/main" id="{A8E5F810-E043-4501-A896-3A2982A9CBC3}"/>
              </a:ext>
            </a:extLst>
          </p:cNvPr>
          <p:cNvSpPr>
            <a:spLocks noGrp="1"/>
          </p:cNvSpPr>
          <p:nvPr>
            <p:ph type="body" idx="1"/>
          </p:nvPr>
        </p:nvSpPr>
        <p:spPr>
          <a:xfrm>
            <a:off x="409799" y="1253330"/>
            <a:ext cx="11372399" cy="4958283"/>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8" name="Footer Placeholder 7">
            <a:extLst>
              <a:ext uri="{FF2B5EF4-FFF2-40B4-BE49-F238E27FC236}">
                <a16:creationId xmlns:a16="http://schemas.microsoft.com/office/drawing/2014/main" id="{5F112A25-87A8-67BB-250D-8ED9F2F2E1E3}"/>
              </a:ext>
            </a:extLst>
          </p:cNvPr>
          <p:cNvSpPr>
            <a:spLocks noGrp="1"/>
          </p:cNvSpPr>
          <p:nvPr>
            <p:ph type="ftr" sz="quarter" idx="3"/>
          </p:nvPr>
        </p:nvSpPr>
        <p:spPr>
          <a:xfrm>
            <a:off x="409798" y="6390000"/>
            <a:ext cx="5220000" cy="252000"/>
          </a:xfrm>
          <a:prstGeom prst="rect">
            <a:avLst/>
          </a:prstGeom>
        </p:spPr>
        <p:txBody>
          <a:bodyPr vert="horz" lIns="0" tIns="0" rIns="0" bIns="0" rtlCol="0" anchor="t"/>
          <a:lstStyle>
            <a:lvl1pPr algn="l">
              <a:defRPr sz="620">
                <a:solidFill>
                  <a:schemeClr val="bg1"/>
                </a:solidFill>
                <a:latin typeface="EDF 2020 Light" panose="020B0303020203020204" pitchFamily="34" charset="0"/>
              </a:defRPr>
            </a:lvl1pPr>
          </a:lstStyle>
          <a:p>
            <a:r>
              <a:rPr lang="en-GB" dirty="0"/>
              <a:t>Document Title | BUSINESS UNIT(S) | OFFICIAL – SENSITIVE: SNI | SUBJECT TO EXPORT CONTROL | LEGALLY PRIVILAGED | PROTECT - </a:t>
            </a:r>
            <a:br>
              <a:rPr lang="en-GB" dirty="0"/>
            </a:br>
            <a:r>
              <a:rPr lang="en-GB" dirty="0"/>
              <a:t>PRIVATE | PROTECT – COMMERCIAL &amp; CONTRACTS | NOT PROTECTIVELY MARKED | © 2024 EDF Energy Ltd. All Rights Reserved</a:t>
            </a:r>
          </a:p>
        </p:txBody>
      </p:sp>
      <p:sp>
        <p:nvSpPr>
          <p:cNvPr id="9" name="Slide Number Placeholder 8">
            <a:extLst>
              <a:ext uri="{FF2B5EF4-FFF2-40B4-BE49-F238E27FC236}">
                <a16:creationId xmlns:a16="http://schemas.microsoft.com/office/drawing/2014/main" id="{32927196-A0BC-9B72-4CC2-64516427AFD6}"/>
              </a:ext>
            </a:extLst>
          </p:cNvPr>
          <p:cNvSpPr>
            <a:spLocks noGrp="1"/>
          </p:cNvSpPr>
          <p:nvPr>
            <p:ph type="sldNum" sz="quarter" idx="4"/>
          </p:nvPr>
        </p:nvSpPr>
        <p:spPr>
          <a:xfrm>
            <a:off x="11760000" y="6426000"/>
            <a:ext cx="432000" cy="432000"/>
          </a:xfrm>
          <a:prstGeom prst="rect">
            <a:avLst/>
          </a:prstGeom>
        </p:spPr>
        <p:txBody>
          <a:bodyPr vert="horz" lIns="91440" tIns="45720" rIns="91440" bIns="45720" rtlCol="0" anchor="ctr"/>
          <a:lstStyle>
            <a:lvl1pPr algn="ctr">
              <a:defRPr lang="en-GB" sz="1200" smtClean="0">
                <a:solidFill>
                  <a:schemeClr val="tx1"/>
                </a:solidFill>
              </a:defRPr>
            </a:lvl1pPr>
          </a:lstStyle>
          <a:p>
            <a:fld id="{92CD4DCF-4009-445B-B6DB-23EA66FE15B0}" type="slidenum">
              <a:rPr lang="en-GB" smtClean="0"/>
              <a:pPr/>
              <a:t>‹#›</a:t>
            </a:fld>
            <a:endParaRPr lang="en-GB" dirty="0"/>
          </a:p>
        </p:txBody>
      </p:sp>
    </p:spTree>
    <p:extLst>
      <p:ext uri="{BB962C8B-B14F-4D97-AF65-F5344CB8AC3E}">
        <p14:creationId xmlns:p14="http://schemas.microsoft.com/office/powerpoint/2010/main" val="3705967832"/>
      </p:ext>
    </p:extLst>
  </p:cSld>
  <p:clrMap bg1="lt1" tx1="dk1" bg2="lt2" tx2="dk2" accent1="accent1" accent2="accent2" accent3="accent3" accent4="accent4" accent5="accent5" accent6="accent6" hlink="hlink" folHlink="folHlink"/>
  <p:sldLayoutIdLst>
    <p:sldLayoutId id="2147483651" r:id="rId1"/>
    <p:sldLayoutId id="2147483660" r:id="rId2"/>
    <p:sldLayoutId id="2147483676" r:id="rId3"/>
    <p:sldLayoutId id="2147483677" r:id="rId4"/>
    <p:sldLayoutId id="2147483719" r:id="rId5"/>
    <p:sldLayoutId id="2147483679" r:id="rId6"/>
    <p:sldLayoutId id="2147483661" r:id="rId7"/>
    <p:sldLayoutId id="2147483649" r:id="rId8"/>
    <p:sldLayoutId id="2147483678" r:id="rId9"/>
    <p:sldLayoutId id="2147483720" r:id="rId10"/>
    <p:sldLayoutId id="2147483674" r:id="rId11"/>
    <p:sldLayoutId id="2147483662" r:id="rId12"/>
    <p:sldLayoutId id="2147483664" r:id="rId13"/>
    <p:sldLayoutId id="2147483650" r:id="rId14"/>
    <p:sldLayoutId id="2147483667" r:id="rId15"/>
    <p:sldLayoutId id="2147483673" r:id="rId16"/>
    <p:sldLayoutId id="2147483675" r:id="rId17"/>
    <p:sldLayoutId id="2147483665" r:id="rId18"/>
    <p:sldLayoutId id="2147483666" r:id="rId19"/>
    <p:sldLayoutId id="2147483670" r:id="rId20"/>
    <p:sldLayoutId id="2147483671" r:id="rId21"/>
    <p:sldLayoutId id="2147483687" r:id="rId22"/>
    <p:sldLayoutId id="2147483688" r:id="rId23"/>
    <p:sldLayoutId id="2147483689" r:id="rId24"/>
    <p:sldLayoutId id="2147483690" r:id="rId25"/>
    <p:sldLayoutId id="2147483691" r:id="rId26"/>
    <p:sldLayoutId id="2147483692" r:id="rId27"/>
    <p:sldLayoutId id="2147483694" r:id="rId28"/>
    <p:sldLayoutId id="2147483696" r:id="rId29"/>
    <p:sldLayoutId id="2147483683" r:id="rId30"/>
    <p:sldLayoutId id="2147483698" r:id="rId31"/>
    <p:sldLayoutId id="2147483699" r:id="rId32"/>
    <p:sldLayoutId id="2147483700" r:id="rId33"/>
    <p:sldLayoutId id="2147483701" r:id="rId34"/>
    <p:sldLayoutId id="2147483702" r:id="rId35"/>
    <p:sldLayoutId id="2147483703" r:id="rId36"/>
    <p:sldLayoutId id="2147483704" r:id="rId37"/>
    <p:sldLayoutId id="2147483705" r:id="rId38"/>
    <p:sldLayoutId id="2147483706" r:id="rId39"/>
    <p:sldLayoutId id="2147483707" r:id="rId40"/>
    <p:sldLayoutId id="2147483708" r:id="rId41"/>
    <p:sldLayoutId id="2147483709" r:id="rId42"/>
    <p:sldLayoutId id="2147483710" r:id="rId43"/>
    <p:sldLayoutId id="2147483711" r:id="rId44"/>
    <p:sldLayoutId id="2147483712" r:id="rId45"/>
    <p:sldLayoutId id="2147483713" r:id="rId46"/>
    <p:sldLayoutId id="2147483714" r:id="rId47"/>
    <p:sldLayoutId id="2147483715" r:id="rId48"/>
    <p:sldLayoutId id="2147483716" r:id="rId49"/>
    <p:sldLayoutId id="2147483684" r:id="rId50"/>
    <p:sldLayoutId id="2147483685" r:id="rId51"/>
    <p:sldLayoutId id="2147483697" r:id="rId52"/>
    <p:sldLayoutId id="2147483680" r:id="rId53"/>
    <p:sldLayoutId id="2147483686" r:id="rId54"/>
    <p:sldLayoutId id="2147483672" r:id="rId55"/>
    <p:sldLayoutId id="2147483717" r:id="rId56"/>
    <p:sldLayoutId id="2147483681" r:id="rId57"/>
    <p:sldLayoutId id="2147483718" r:id="rId58"/>
    <p:sldLayoutId id="2147483655" r:id="rId59"/>
  </p:sldLayoutIdLst>
  <p:hf hdr="0" dt="0"/>
  <p:txStyles>
    <p:titleStyle>
      <a:lvl1pPr algn="l" defTabSz="914400" rtl="0" eaLnBrk="1" latinLnBrk="0" hangingPunct="1">
        <a:lnSpc>
          <a:spcPct val="90000"/>
        </a:lnSpc>
        <a:spcBef>
          <a:spcPct val="0"/>
        </a:spcBef>
        <a:buNone/>
        <a:defRPr sz="2400" b="1" kern="1200" cap="all" baseline="0">
          <a:solidFill>
            <a:schemeClr val="tx1"/>
          </a:solidFill>
          <a:latin typeface="+mj-lt"/>
          <a:ea typeface="+mj-ea"/>
          <a:cs typeface="+mj-cs"/>
        </a:defRPr>
      </a:lvl1pPr>
    </p:titleStyle>
    <p:bodyStyle>
      <a:lvl1pPr marL="0" indent="0" algn="l" defTabSz="914400" rtl="0" eaLnBrk="1" latinLnBrk="0" hangingPunct="1">
        <a:lnSpc>
          <a:spcPct val="90000"/>
        </a:lnSpc>
        <a:spcBef>
          <a:spcPts val="600"/>
        </a:spcBef>
        <a:spcAft>
          <a:spcPts val="600"/>
        </a:spcAft>
        <a:buFont typeface="Arial" panose="020B0604020202020204" pitchFamily="34" charset="0"/>
        <a:buNone/>
        <a:defRPr lang="en-GB" sz="1400" kern="1200" dirty="0">
          <a:solidFill>
            <a:schemeClr val="tx1"/>
          </a:solidFill>
          <a:latin typeface="+mn-lt"/>
          <a:ea typeface="Verdana" panose="020B0604030504040204" pitchFamily="34" charset="0"/>
          <a:cs typeface="+mn-cs"/>
        </a:defRPr>
      </a:lvl1pPr>
      <a:lvl2pPr marL="182563"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2pPr>
      <a:lvl3pPr marL="357188"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3pPr>
      <a:lvl4pPr marL="539750"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4pPr>
      <a:lvl5pPr marL="714375"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13.sv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1.xml"/><Relationship Id="rId7" Type="http://schemas.openxmlformats.org/officeDocument/2006/relationships/image" Target="../media/image13.sv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2.png"/><Relationship Id="rId5" Type="http://schemas.openxmlformats.org/officeDocument/2006/relationships/image" Target="../media/image14.png"/><Relationship Id="rId4" Type="http://schemas.openxmlformats.org/officeDocument/2006/relationships/image" Target="../media/image10.png"/></Relationships>
</file>

<file path=ppt/slides/_rels/slide3.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8.xml"/><Relationship Id="rId7" Type="http://schemas.openxmlformats.org/officeDocument/2006/relationships/image" Target="../media/image13.svg"/><Relationship Id="rId2" Type="http://schemas.openxmlformats.org/officeDocument/2006/relationships/video" Target="../media/media3.mp4"/><Relationship Id="rId1" Type="http://schemas.microsoft.com/office/2007/relationships/media" Target="../media/media3.mp4"/><Relationship Id="rId6" Type="http://schemas.openxmlformats.org/officeDocument/2006/relationships/image" Target="../media/image12.png"/><Relationship Id="rId5" Type="http://schemas.openxmlformats.org/officeDocument/2006/relationships/image" Target="../media/image14.png"/><Relationship Id="rId4" Type="http://schemas.openxmlformats.org/officeDocument/2006/relationships/image" Target="../media/image15.jp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41.xml"/><Relationship Id="rId7" Type="http://schemas.openxmlformats.org/officeDocument/2006/relationships/image" Target="../media/image16.jpg"/><Relationship Id="rId2" Type="http://schemas.openxmlformats.org/officeDocument/2006/relationships/video" Target="../media/media4.mp4"/><Relationship Id="rId1" Type="http://schemas.microsoft.com/office/2007/relationships/media" Target="../media/media4.mp4"/><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59.xml"/><Relationship Id="rId7" Type="http://schemas.openxmlformats.org/officeDocument/2006/relationships/image" Target="../media/image13.svg"/><Relationship Id="rId2" Type="http://schemas.openxmlformats.org/officeDocument/2006/relationships/video" Target="../media/media5.mp4"/><Relationship Id="rId1" Type="http://schemas.microsoft.com/office/2007/relationships/media" Target="../media/media5.mp4"/><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3.xml"/><Relationship Id="rId7" Type="http://schemas.openxmlformats.org/officeDocument/2006/relationships/image" Target="../media/image13.svg"/><Relationship Id="rId2" Type="http://schemas.openxmlformats.org/officeDocument/2006/relationships/video" Target="../media/media6.mp4"/><Relationship Id="rId1" Type="http://schemas.microsoft.com/office/2007/relationships/media" Target="../media/media6.mp4"/><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6.jpg"/></Relationships>
</file>

<file path=ppt/slides/_rels/slide7.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slideLayout" Target="../slideLayouts/slideLayout38.xml"/><Relationship Id="rId7" Type="http://schemas.openxmlformats.org/officeDocument/2006/relationships/image" Target="../media/image12.png"/><Relationship Id="rId2" Type="http://schemas.openxmlformats.org/officeDocument/2006/relationships/video" Target="../media/media7.mp4"/><Relationship Id="rId1" Type="http://schemas.microsoft.com/office/2007/relationships/media" Target="../media/media7.mp4"/><Relationship Id="rId6" Type="http://schemas.openxmlformats.org/officeDocument/2006/relationships/image" Target="../media/image14.png"/><Relationship Id="rId5" Type="http://schemas.openxmlformats.org/officeDocument/2006/relationships/hyperlink" Target="CCS.edfenergy.com" TargetMode="External"/><Relationship Id="rId4" Type="http://schemas.openxmlformats.org/officeDocument/2006/relationships/image" Target="../media/image5.jpg"/></Relationships>
</file>

<file path=ppt/slides/_rels/slide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47.xml"/><Relationship Id="rId7" Type="http://schemas.microsoft.com/office/2007/relationships/hdphoto" Target="../media/hdphoto1.wdp"/><Relationship Id="rId2" Type="http://schemas.openxmlformats.org/officeDocument/2006/relationships/audio" Target="../media/media8.m4a"/><Relationship Id="rId1" Type="http://schemas.microsoft.com/office/2007/relationships/media" Target="../media/media8.m4a"/><Relationship Id="rId6" Type="http://schemas.openxmlformats.org/officeDocument/2006/relationships/image" Target="../media/image20.png"/><Relationship Id="rId11" Type="http://schemas.openxmlformats.org/officeDocument/2006/relationships/image" Target="../media/image16.jpg"/><Relationship Id="rId5" Type="http://schemas.openxmlformats.org/officeDocument/2006/relationships/image" Target="../media/image19.png"/><Relationship Id="rId10" Type="http://schemas.openxmlformats.org/officeDocument/2006/relationships/image" Target="../media/image23.jpg"/><Relationship Id="rId4" Type="http://schemas.openxmlformats.org/officeDocument/2006/relationships/image" Target="../media/image18.png"/><Relationship Id="rId9" Type="http://schemas.openxmlformats.org/officeDocument/2006/relationships/image" Target="../media/image22.sv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57.xml"/><Relationship Id="rId7" Type="http://schemas.openxmlformats.org/officeDocument/2006/relationships/image" Target="../media/image10.png"/><Relationship Id="rId2" Type="http://schemas.openxmlformats.org/officeDocument/2006/relationships/video" Target="../media/media9.mp4"/><Relationship Id="rId1" Type="http://schemas.microsoft.com/office/2007/relationships/media" Target="../media/media9.mp4"/><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2A1A12C-317E-0189-9F2C-9F00445A946F}"/>
              </a:ext>
            </a:extLst>
          </p:cNvPr>
          <p:cNvSpPr>
            <a:spLocks noGrp="1"/>
          </p:cNvSpPr>
          <p:nvPr>
            <p:ph type="sldNum" sz="quarter" idx="12"/>
          </p:nvPr>
        </p:nvSpPr>
        <p:spPr/>
        <p:txBody>
          <a:bodyPr/>
          <a:lstStyle/>
          <a:p>
            <a:fld id="{BE6850CE-03F4-4900-BB6F-A17F9BBFF7E0}" type="slidenum">
              <a:rPr lang="en-GB" smtClean="0"/>
              <a:pPr/>
              <a:t>1</a:t>
            </a:fld>
            <a:endParaRPr lang="en-GB" dirty="0"/>
          </a:p>
        </p:txBody>
      </p:sp>
      <p:sp>
        <p:nvSpPr>
          <p:cNvPr id="5" name="Footer Placeholder 4">
            <a:extLst>
              <a:ext uri="{FF2B5EF4-FFF2-40B4-BE49-F238E27FC236}">
                <a16:creationId xmlns:a16="http://schemas.microsoft.com/office/drawing/2014/main" id="{868C4296-4DFE-A52E-2836-E0AFBB48BA86}"/>
              </a:ext>
            </a:extLst>
          </p:cNvPr>
          <p:cNvSpPr>
            <a:spLocks noGrp="1"/>
          </p:cNvSpPr>
          <p:nvPr>
            <p:ph type="ftr" sz="quarter" idx="15"/>
          </p:nvPr>
        </p:nvSpPr>
        <p:spPr>
          <a:xfrm>
            <a:off x="2417933" y="6390000"/>
            <a:ext cx="5220000" cy="252000"/>
          </a:xfrm>
        </p:spPr>
        <p:txBody>
          <a:bodyPr/>
          <a:lstStyle/>
          <a:p>
            <a:r>
              <a:rPr lang="en-GB" dirty="0"/>
              <a:t>Your Prices Explained – Presentation and Voiceover| EDF BUSINESS SOLUTIONS</a:t>
            </a:r>
            <a:br>
              <a:rPr lang="en-GB" dirty="0"/>
            </a:br>
            <a:r>
              <a:rPr lang="en-GB" dirty="0"/>
              <a:t>PROTECT – COMMERCIAL &amp; CONTRACTS | © 2024 EDF Energy Ltd. All Rights Reserved</a:t>
            </a:r>
          </a:p>
          <a:p>
            <a:endParaRPr lang="en-GB" dirty="0"/>
          </a:p>
        </p:txBody>
      </p:sp>
      <p:sp>
        <p:nvSpPr>
          <p:cNvPr id="2" name="Title 1">
            <a:extLst>
              <a:ext uri="{FF2B5EF4-FFF2-40B4-BE49-F238E27FC236}">
                <a16:creationId xmlns:a16="http://schemas.microsoft.com/office/drawing/2014/main" id="{E83E66EE-179E-3772-61B7-BF7C4FF613E7}"/>
              </a:ext>
            </a:extLst>
          </p:cNvPr>
          <p:cNvSpPr>
            <a:spLocks noGrp="1"/>
          </p:cNvSpPr>
          <p:nvPr>
            <p:ph type="title"/>
          </p:nvPr>
        </p:nvSpPr>
        <p:spPr>
          <a:xfrm>
            <a:off x="6360000" y="2423763"/>
            <a:ext cx="5400000" cy="738664"/>
          </a:xfrm>
        </p:spPr>
        <p:txBody>
          <a:bodyPr/>
          <a:lstStyle/>
          <a:p>
            <a:r>
              <a:rPr lang="en-US" dirty="0"/>
              <a:t>Your Prices Explained</a:t>
            </a:r>
            <a:endParaRPr lang="en-GB" dirty="0"/>
          </a:p>
        </p:txBody>
      </p:sp>
      <p:sp>
        <p:nvSpPr>
          <p:cNvPr id="9" name="Subtitle 8">
            <a:extLst>
              <a:ext uri="{FF2B5EF4-FFF2-40B4-BE49-F238E27FC236}">
                <a16:creationId xmlns:a16="http://schemas.microsoft.com/office/drawing/2014/main" id="{D619E830-D1FA-FFA7-C6F6-BBBF93235C1C}"/>
              </a:ext>
            </a:extLst>
          </p:cNvPr>
          <p:cNvSpPr>
            <a:spLocks noGrp="1"/>
          </p:cNvSpPr>
          <p:nvPr>
            <p:ph type="body" idx="1"/>
          </p:nvPr>
        </p:nvSpPr>
        <p:spPr>
          <a:xfrm>
            <a:off x="6594000" y="3295976"/>
            <a:ext cx="4932000" cy="468000"/>
          </a:xfrm>
        </p:spPr>
        <p:txBody>
          <a:bodyPr/>
          <a:lstStyle/>
          <a:p>
            <a:r>
              <a:rPr lang="en-GB" b="1" dirty="0"/>
              <a:t>APRIL 2025</a:t>
            </a:r>
          </a:p>
        </p:txBody>
      </p:sp>
      <p:pic>
        <p:nvPicPr>
          <p:cNvPr id="6" name="Picture 5" descr="A black and white sign with white text&#10;&#10;AI-generated content may be incorrect.">
            <a:extLst>
              <a:ext uri="{FF2B5EF4-FFF2-40B4-BE49-F238E27FC236}">
                <a16:creationId xmlns:a16="http://schemas.microsoft.com/office/drawing/2014/main" id="{A7BBDD2C-565B-95CF-06F3-9C2F960CC1ED}"/>
              </a:ext>
            </a:extLst>
          </p:cNvPr>
          <p:cNvPicPr>
            <a:picLocks noChangeAspect="1"/>
          </p:cNvPicPr>
          <p:nvPr/>
        </p:nvPicPr>
        <p:blipFill>
          <a:blip r:embed="rId4"/>
          <a:stretch>
            <a:fillRect/>
          </a:stretch>
        </p:blipFill>
        <p:spPr>
          <a:xfrm>
            <a:off x="8670847" y="92075"/>
            <a:ext cx="1493879" cy="1199224"/>
          </a:xfrm>
          <a:prstGeom prst="rect">
            <a:avLst/>
          </a:prstGeom>
        </p:spPr>
      </p:pic>
      <p:sp>
        <p:nvSpPr>
          <p:cNvPr id="10" name="Subtitle 8">
            <a:extLst>
              <a:ext uri="{FF2B5EF4-FFF2-40B4-BE49-F238E27FC236}">
                <a16:creationId xmlns:a16="http://schemas.microsoft.com/office/drawing/2014/main" id="{4873516F-FFC9-F598-6F9A-4086E9BCF9B8}"/>
              </a:ext>
            </a:extLst>
          </p:cNvPr>
          <p:cNvSpPr txBox="1">
            <a:spLocks/>
          </p:cNvSpPr>
          <p:nvPr/>
        </p:nvSpPr>
        <p:spPr>
          <a:xfrm>
            <a:off x="7891422" y="4375067"/>
            <a:ext cx="2337155" cy="468000"/>
          </a:xfrm>
          <a:prstGeom prst="rect">
            <a:avLst/>
          </a:prstGeom>
        </p:spPr>
        <p:txBody>
          <a:bodyPr vert="horz" lIns="0" tIns="0" rIns="0" bIns="0" rtlCol="0" anchor="ctr">
            <a:noAutofit/>
          </a:bodyPr>
          <a:lstStyle>
            <a:lvl1pPr marL="0" indent="0" algn="ctr" defTabSz="914400" rtl="0" eaLnBrk="1" latinLnBrk="0" hangingPunct="1">
              <a:lnSpc>
                <a:spcPct val="90000"/>
              </a:lnSpc>
              <a:spcBef>
                <a:spcPts val="600"/>
              </a:spcBef>
              <a:spcAft>
                <a:spcPts val="600"/>
              </a:spcAft>
              <a:buFont typeface="Arial" panose="020B0604020202020204" pitchFamily="34" charset="0"/>
              <a:buNone/>
              <a:defRPr lang="en-GB" sz="2800" kern="1200" dirty="0" smtClean="0">
                <a:solidFill>
                  <a:schemeClr val="tx1"/>
                </a:solidFill>
                <a:latin typeface="+mj-lt"/>
                <a:ea typeface="Verdana" panose="020B0604030504040204" pitchFamily="34" charset="0"/>
                <a:cs typeface="EDF 2020" panose="020B0503020203020204" pitchFamily="34" charset="0"/>
              </a:defRPr>
            </a:lvl1pPr>
            <a:lvl2pPr marL="182563"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2pPr>
            <a:lvl3pPr marL="357188"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3pPr>
            <a:lvl4pPr marL="539750"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4pPr>
            <a:lvl5pPr marL="714375"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2400" i="1" dirty="0"/>
              <a:t>Presentation with voiceover by Brian Landau</a:t>
            </a:r>
          </a:p>
        </p:txBody>
      </p:sp>
      <p:grpSp>
        <p:nvGrpSpPr>
          <p:cNvPr id="23" name="Group 22">
            <a:extLst>
              <a:ext uri="{FF2B5EF4-FFF2-40B4-BE49-F238E27FC236}">
                <a16:creationId xmlns:a16="http://schemas.microsoft.com/office/drawing/2014/main" id="{BA66391B-D3E5-ACD7-A782-F79050B9CDD2}"/>
              </a:ext>
            </a:extLst>
          </p:cNvPr>
          <p:cNvGrpSpPr/>
          <p:nvPr/>
        </p:nvGrpSpPr>
        <p:grpSpPr>
          <a:xfrm>
            <a:off x="0" y="4843067"/>
            <a:ext cx="2164444" cy="1998921"/>
            <a:chOff x="-88912" y="2629921"/>
            <a:chExt cx="2702632" cy="2969155"/>
          </a:xfrm>
        </p:grpSpPr>
        <p:sp>
          <p:nvSpPr>
            <p:cNvPr id="7" name="Rectangle 6">
              <a:extLst>
                <a:ext uri="{FF2B5EF4-FFF2-40B4-BE49-F238E27FC236}">
                  <a16:creationId xmlns:a16="http://schemas.microsoft.com/office/drawing/2014/main" id="{AD32777E-5FC7-8A9A-2B67-22963D98905F}"/>
                </a:ext>
              </a:extLst>
            </p:cNvPr>
            <p:cNvSpPr/>
            <p:nvPr/>
          </p:nvSpPr>
          <p:spPr>
            <a:xfrm>
              <a:off x="-88912" y="2629921"/>
              <a:ext cx="2702632" cy="2969155"/>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29" name="Video 28">
              <a:hlinkClick r:id="" action="ppaction://media"/>
              <a:extLst>
                <a:ext uri="{FF2B5EF4-FFF2-40B4-BE49-F238E27FC236}">
                  <a16:creationId xmlns:a16="http://schemas.microsoft.com/office/drawing/2014/main" id="{4A5BF4B1-1363-666E-70D6-91DDA7C0CA8C}"/>
                </a:ext>
              </a:extLst>
            </p:cNvPr>
            <p:cNvPicPr>
              <a:picLocks noChangeAspect="1"/>
            </p:cNvPicPr>
            <p:nvPr>
              <a:videoFile r:link="rId2"/>
              <p:extLst>
                <p:ext uri="{DAA4B4D4-6D71-4841-9C94-3DE7FCFB9230}">
                  <p14:media xmlns:p14="http://schemas.microsoft.com/office/powerpoint/2010/main" r:embed="rId1"/>
                </p:ext>
                <p:ext uri="{42D2F446-02D8-4167-A562-619A0277C38B}">
                  <p15:isNarration xmlns:p15="http://schemas.microsoft.com/office/powerpoint/2012/main" val="1"/>
                </p:ext>
              </p:extLst>
            </p:nvPr>
          </p:nvPicPr>
          <p:blipFill>
            <a:blip r:embed="rId5">
              <a:biLevel thresh="75000"/>
            </a:blip>
            <a:srcRect l="21875" r="21875"/>
            <a:stretch>
              <a:fillRect/>
            </a:stretch>
          </p:blipFill>
          <p:spPr>
            <a:xfrm>
              <a:off x="316035" y="2656356"/>
              <a:ext cx="1892741" cy="1819275"/>
            </a:xfrm>
            <a:prstGeom prst="rect">
              <a:avLst/>
            </a:prstGeom>
          </p:spPr>
        </p:pic>
        <p:pic>
          <p:nvPicPr>
            <p:cNvPr id="18" name="Graphic 17" descr="Play with solid fill">
              <a:extLst>
                <a:ext uri="{FF2B5EF4-FFF2-40B4-BE49-F238E27FC236}">
                  <a16:creationId xmlns:a16="http://schemas.microsoft.com/office/drawing/2014/main" id="{9E58508A-53E9-88DE-F889-34E927D4D1C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93438" y="2939545"/>
              <a:ext cx="1252899" cy="1252898"/>
            </a:xfrm>
            <a:prstGeom prst="rect">
              <a:avLst/>
            </a:prstGeom>
          </p:spPr>
        </p:pic>
        <p:sp>
          <p:nvSpPr>
            <p:cNvPr id="19" name="Rectangle 18">
              <a:extLst>
                <a:ext uri="{FF2B5EF4-FFF2-40B4-BE49-F238E27FC236}">
                  <a16:creationId xmlns:a16="http://schemas.microsoft.com/office/drawing/2014/main" id="{5733BCF5-6107-00EC-287F-722AC652A0EA}"/>
                </a:ext>
              </a:extLst>
            </p:cNvPr>
            <p:cNvSpPr/>
            <p:nvPr/>
          </p:nvSpPr>
          <p:spPr>
            <a:xfrm>
              <a:off x="308485" y="4321551"/>
              <a:ext cx="1892740" cy="81212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sz="1400" dirty="0">
                  <a:solidFill>
                    <a:schemeClr val="bg2"/>
                  </a:solidFill>
                </a:rPr>
                <a:t>Click here to play voiceover for this slide</a:t>
              </a:r>
            </a:p>
          </p:txBody>
        </p:sp>
      </p:grpSp>
    </p:spTree>
    <p:extLst>
      <p:ext uri="{BB962C8B-B14F-4D97-AF65-F5344CB8AC3E}">
        <p14:creationId xmlns:p14="http://schemas.microsoft.com/office/powerpoint/2010/main" val="2518356041"/>
      </p:ext>
    </p:extLst>
  </p:cSld>
  <p:clrMapOvr>
    <a:masterClrMapping/>
  </p:clrMapOvr>
  <mc:AlternateContent xmlns:mc="http://schemas.openxmlformats.org/markup-compatibility/2006" xmlns:p14="http://schemas.microsoft.com/office/powerpoint/2010/main">
    <mc:Choice Requires="p14">
      <p:transition spd="med" p14:dur="700" advTm="11459">
        <p:fade/>
      </p:transition>
    </mc:Choice>
    <mc:Fallback xmlns="">
      <p:transition spd="med" advTm="11459">
        <p:fade/>
      </p:transition>
    </mc:Fallback>
  </mc:AlternateContent>
  <p:timing>
    <p:tnLst>
      <p:par>
        <p:cTn id="1" dur="indefinite" restart="never" nodeType="tmRoot">
          <p:childTnLst>
            <p:video>
              <p:cMediaNode vol="80000">
                <p:cTn id="2" fill="hold" display="0">
                  <p:stCondLst>
                    <p:cond delay="indefinite"/>
                  </p:stCondLst>
                </p:cTn>
                <p:tgtEl>
                  <p:spTgt spid="29"/>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6">
            <a:extLst>
              <a:ext uri="{FF2B5EF4-FFF2-40B4-BE49-F238E27FC236}">
                <a16:creationId xmlns:a16="http://schemas.microsoft.com/office/drawing/2014/main" id="{6B5747B0-40C5-EF2E-B6F5-147A9600B693}"/>
              </a:ext>
            </a:extLst>
          </p:cNvPr>
          <p:cNvSpPr>
            <a:spLocks noGrp="1"/>
          </p:cNvSpPr>
          <p:nvPr>
            <p:ph type="title"/>
          </p:nvPr>
        </p:nvSpPr>
        <p:spPr>
          <a:xfrm>
            <a:off x="409575" y="392400"/>
            <a:ext cx="2160000" cy="540000"/>
          </a:xfrm>
        </p:spPr>
        <p:txBody>
          <a:bodyPr/>
          <a:lstStyle/>
          <a:p>
            <a:r>
              <a:rPr lang="en-GB" dirty="0"/>
              <a:t>Agenda</a:t>
            </a:r>
          </a:p>
        </p:txBody>
      </p:sp>
      <p:sp>
        <p:nvSpPr>
          <p:cNvPr id="2" name="Slide Number Placeholder 1">
            <a:extLst>
              <a:ext uri="{FF2B5EF4-FFF2-40B4-BE49-F238E27FC236}">
                <a16:creationId xmlns:a16="http://schemas.microsoft.com/office/drawing/2014/main" id="{4EA903CC-E761-84C8-4C3E-C67E4C529AAD}"/>
              </a:ext>
            </a:extLst>
          </p:cNvPr>
          <p:cNvSpPr>
            <a:spLocks noGrp="1"/>
          </p:cNvSpPr>
          <p:nvPr>
            <p:ph type="sldNum" sz="quarter" idx="12"/>
          </p:nvPr>
        </p:nvSpPr>
        <p:spPr>
          <a:xfrm>
            <a:off x="11760000" y="6426000"/>
            <a:ext cx="432000" cy="432000"/>
          </a:xfrm>
        </p:spPr>
        <p:txBody>
          <a:bodyPr/>
          <a:lstStyle/>
          <a:p>
            <a:fld id="{BE6850CE-03F4-4900-BB6F-A17F9BBFF7E0}" type="slidenum">
              <a:rPr lang="en-GB" smtClean="0"/>
              <a:pPr/>
              <a:t>2</a:t>
            </a:fld>
            <a:endParaRPr lang="en-GB" dirty="0"/>
          </a:p>
        </p:txBody>
      </p:sp>
      <p:sp>
        <p:nvSpPr>
          <p:cNvPr id="38" name="Text Placeholder 37">
            <a:extLst>
              <a:ext uri="{FF2B5EF4-FFF2-40B4-BE49-F238E27FC236}">
                <a16:creationId xmlns:a16="http://schemas.microsoft.com/office/drawing/2014/main" id="{2EA71075-210B-A6AB-A61A-4809CA09E8BB}"/>
              </a:ext>
            </a:extLst>
          </p:cNvPr>
          <p:cNvSpPr>
            <a:spLocks noGrp="1"/>
          </p:cNvSpPr>
          <p:nvPr>
            <p:ph type="body" sz="quarter" idx="19"/>
          </p:nvPr>
        </p:nvSpPr>
        <p:spPr>
          <a:xfrm>
            <a:off x="409575" y="1851508"/>
            <a:ext cx="3636000" cy="3600000"/>
          </a:xfrm>
        </p:spPr>
        <p:txBody>
          <a:bodyPr/>
          <a:lstStyle/>
          <a:p>
            <a:pPr lvl="1"/>
            <a:endParaRPr lang="en-GB" dirty="0"/>
          </a:p>
        </p:txBody>
      </p:sp>
      <p:sp>
        <p:nvSpPr>
          <p:cNvPr id="5" name="Rectangle 4">
            <a:extLst>
              <a:ext uri="{FF2B5EF4-FFF2-40B4-BE49-F238E27FC236}">
                <a16:creationId xmlns:a16="http://schemas.microsoft.com/office/drawing/2014/main" id="{167502B6-D7F0-D235-091B-33061E8B300E}"/>
              </a:ext>
            </a:extLst>
          </p:cNvPr>
          <p:cNvSpPr/>
          <p:nvPr/>
        </p:nvSpPr>
        <p:spPr>
          <a:xfrm>
            <a:off x="0" y="1638677"/>
            <a:ext cx="8211493" cy="4001632"/>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ln>
                <a:solidFill>
                  <a:schemeClr val="bg2"/>
                </a:solidFill>
              </a:ln>
              <a:solidFill>
                <a:schemeClr val="bg2"/>
              </a:solidFill>
            </a:endParaRPr>
          </a:p>
        </p:txBody>
      </p:sp>
      <p:sp>
        <p:nvSpPr>
          <p:cNvPr id="6" name="TextBox 5">
            <a:extLst>
              <a:ext uri="{FF2B5EF4-FFF2-40B4-BE49-F238E27FC236}">
                <a16:creationId xmlns:a16="http://schemas.microsoft.com/office/drawing/2014/main" id="{62CBECB9-F25B-5E11-2BAA-BFC85A813A0C}"/>
              </a:ext>
            </a:extLst>
          </p:cNvPr>
          <p:cNvSpPr txBox="1"/>
          <p:nvPr/>
        </p:nvSpPr>
        <p:spPr>
          <a:xfrm>
            <a:off x="398214" y="1845778"/>
            <a:ext cx="6512220" cy="1982708"/>
          </a:xfrm>
          <a:prstGeom prst="rect">
            <a:avLst/>
          </a:prstGeom>
          <a:noFill/>
        </p:spPr>
        <p:txBody>
          <a:bodyPr wrap="square" lIns="0" tIns="0" rIns="0" bIns="0" rtlCol="0">
            <a:noAutofit/>
          </a:bodyPr>
          <a:lstStyle/>
          <a:p>
            <a:pPr marL="342900" indent="-342900">
              <a:buFont typeface="+mj-lt"/>
              <a:buAutoNum type="arabicPeriod"/>
            </a:pPr>
            <a:r>
              <a:rPr lang="en-GB" sz="2000" b="1" dirty="0"/>
              <a:t>Introduction</a:t>
            </a:r>
          </a:p>
          <a:p>
            <a:pPr marL="342900" indent="-342900">
              <a:buFont typeface="+mj-lt"/>
              <a:buAutoNum type="arabicPeriod"/>
            </a:pPr>
            <a:r>
              <a:rPr lang="en-GB" sz="2000" b="1" dirty="0"/>
              <a:t>Wholesale Power Price Influencers</a:t>
            </a:r>
          </a:p>
          <a:p>
            <a:pPr marL="342900" indent="-342900">
              <a:buFont typeface="+mj-lt"/>
              <a:buAutoNum type="arabicPeriod"/>
            </a:pPr>
            <a:r>
              <a:rPr lang="en-GB" sz="2000" b="1" dirty="0"/>
              <a:t>NEC Referenced Rates</a:t>
            </a:r>
          </a:p>
          <a:p>
            <a:pPr marL="342900" indent="-342900">
              <a:buFont typeface="+mj-lt"/>
              <a:buAutoNum type="arabicPeriod"/>
            </a:pPr>
            <a:r>
              <a:rPr lang="en-GB" sz="2000" b="1" dirty="0"/>
              <a:t>Non Energy Costs Update</a:t>
            </a:r>
          </a:p>
          <a:p>
            <a:pPr marL="342900" indent="-342900">
              <a:buFont typeface="+mj-lt"/>
              <a:buAutoNum type="arabicPeriod"/>
            </a:pPr>
            <a:r>
              <a:rPr lang="en-GB" sz="2000" b="1" dirty="0"/>
              <a:t>Keeping up to date – Club CCS</a:t>
            </a:r>
          </a:p>
          <a:p>
            <a:pPr marL="342900" indent="-342900">
              <a:buFont typeface="+mj-lt"/>
              <a:buAutoNum type="arabicPeriod"/>
            </a:pPr>
            <a:r>
              <a:rPr lang="en-GB" sz="2000" b="1" dirty="0"/>
              <a:t>Keeping up to date - Monitor</a:t>
            </a:r>
          </a:p>
        </p:txBody>
      </p:sp>
      <p:sp>
        <p:nvSpPr>
          <p:cNvPr id="8" name="TextBox 7">
            <a:extLst>
              <a:ext uri="{FF2B5EF4-FFF2-40B4-BE49-F238E27FC236}">
                <a16:creationId xmlns:a16="http://schemas.microsoft.com/office/drawing/2014/main" id="{1E7C2219-192E-CBB6-B0CD-5294E021EE7E}"/>
              </a:ext>
            </a:extLst>
          </p:cNvPr>
          <p:cNvSpPr txBox="1"/>
          <p:nvPr/>
        </p:nvSpPr>
        <p:spPr>
          <a:xfrm>
            <a:off x="5873812" y="6017819"/>
            <a:ext cx="2073245" cy="289711"/>
          </a:xfrm>
          <a:prstGeom prst="rect">
            <a:avLst/>
          </a:prstGeom>
          <a:noFill/>
        </p:spPr>
        <p:txBody>
          <a:bodyPr wrap="square" lIns="0" tIns="0" rIns="0" bIns="0" rtlCol="0">
            <a:noAutofit/>
          </a:bodyPr>
          <a:lstStyle/>
          <a:p>
            <a:pPr algn="l"/>
            <a:r>
              <a:rPr lang="en-GB" sz="2000" b="1" dirty="0">
                <a:solidFill>
                  <a:schemeClr val="accent1"/>
                </a:solidFill>
              </a:rPr>
              <a:t>Click here to play</a:t>
            </a:r>
          </a:p>
        </p:txBody>
      </p:sp>
      <p:pic>
        <p:nvPicPr>
          <p:cNvPr id="10" name="Picture 9" descr="A black and white sign with white text&#10;&#10;AI-generated content may be incorrect.">
            <a:extLst>
              <a:ext uri="{FF2B5EF4-FFF2-40B4-BE49-F238E27FC236}">
                <a16:creationId xmlns:a16="http://schemas.microsoft.com/office/drawing/2014/main" id="{68C7EA26-73C2-39B0-F600-1088B1DA5F50}"/>
              </a:ext>
            </a:extLst>
          </p:cNvPr>
          <p:cNvPicPr>
            <a:picLocks noChangeAspect="1"/>
          </p:cNvPicPr>
          <p:nvPr/>
        </p:nvPicPr>
        <p:blipFill>
          <a:blip r:embed="rId4"/>
          <a:stretch>
            <a:fillRect/>
          </a:stretch>
        </p:blipFill>
        <p:spPr>
          <a:xfrm>
            <a:off x="8670847" y="92075"/>
            <a:ext cx="1493879" cy="1199224"/>
          </a:xfrm>
          <a:prstGeom prst="rect">
            <a:avLst/>
          </a:prstGeom>
        </p:spPr>
      </p:pic>
      <p:grpSp>
        <p:nvGrpSpPr>
          <p:cNvPr id="17" name="Group 16">
            <a:extLst>
              <a:ext uri="{FF2B5EF4-FFF2-40B4-BE49-F238E27FC236}">
                <a16:creationId xmlns:a16="http://schemas.microsoft.com/office/drawing/2014/main" id="{0FE68C72-9ED9-61A1-081C-47B7E4546080}"/>
              </a:ext>
            </a:extLst>
          </p:cNvPr>
          <p:cNvGrpSpPr/>
          <p:nvPr/>
        </p:nvGrpSpPr>
        <p:grpSpPr>
          <a:xfrm>
            <a:off x="8882824" y="1638677"/>
            <a:ext cx="2563804" cy="2702454"/>
            <a:chOff x="8893563" y="1877099"/>
            <a:chExt cx="2563804" cy="2702454"/>
          </a:xfrm>
        </p:grpSpPr>
        <p:sp>
          <p:nvSpPr>
            <p:cNvPr id="3" name="Rectangle 2">
              <a:extLst>
                <a:ext uri="{FF2B5EF4-FFF2-40B4-BE49-F238E27FC236}">
                  <a16:creationId xmlns:a16="http://schemas.microsoft.com/office/drawing/2014/main" id="{5F014E59-2726-88D1-84C2-640E4EB6231A}"/>
                </a:ext>
              </a:extLst>
            </p:cNvPr>
            <p:cNvSpPr/>
            <p:nvPr/>
          </p:nvSpPr>
          <p:spPr>
            <a:xfrm>
              <a:off x="8988169" y="2159476"/>
              <a:ext cx="2469198" cy="2137701"/>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1" name="Rectangle 10">
              <a:extLst>
                <a:ext uri="{FF2B5EF4-FFF2-40B4-BE49-F238E27FC236}">
                  <a16:creationId xmlns:a16="http://schemas.microsoft.com/office/drawing/2014/main" id="{AC3F5720-42C8-8572-4EA8-383DAECC0608}"/>
                </a:ext>
              </a:extLst>
            </p:cNvPr>
            <p:cNvSpPr/>
            <p:nvPr/>
          </p:nvSpPr>
          <p:spPr>
            <a:xfrm>
              <a:off x="8893563" y="1877099"/>
              <a:ext cx="2524814" cy="270245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7" name="Video 3">
              <a:hlinkClick r:id="" action="ppaction://media"/>
              <a:extLst>
                <a:ext uri="{FF2B5EF4-FFF2-40B4-BE49-F238E27FC236}">
                  <a16:creationId xmlns:a16="http://schemas.microsoft.com/office/drawing/2014/main" id="{5E4A9829-8F00-DC94-8714-D04E778D338F}"/>
                </a:ext>
              </a:extLst>
            </p:cNvPr>
            <p:cNvPicPr>
              <a:picLocks noChangeAspect="1"/>
            </p:cNvPicPr>
            <p:nvPr>
              <a:videoFile r:link="rId2"/>
              <p:extLst>
                <p:ext uri="{DAA4B4D4-6D71-4841-9C94-3DE7FCFB9230}">
                  <p14:media xmlns:p14="http://schemas.microsoft.com/office/powerpoint/2010/main" r:embed="rId1"/>
                </p:ext>
              </p:extLst>
            </p:nvPr>
          </p:nvPicPr>
          <p:blipFill>
            <a:blip r:embed="rId5">
              <a:biLevel thresh="75000"/>
            </a:blip>
            <a:srcRect l="21875" r="21875"/>
            <a:stretch>
              <a:fillRect/>
            </a:stretch>
          </p:blipFill>
          <p:spPr>
            <a:xfrm>
              <a:off x="9048130" y="2298568"/>
              <a:ext cx="2215680" cy="2215680"/>
            </a:xfrm>
            <a:prstGeom prst="rect">
              <a:avLst/>
            </a:prstGeom>
            <a:ln>
              <a:noFill/>
            </a:ln>
            <a:effectLst/>
            <a:scene3d>
              <a:camera prst="orthographicFront"/>
              <a:lightRig rig="balanced" dir="t"/>
            </a:scene3d>
            <a:sp3d prstMaterial="softEdge">
              <a:bevelT w="203200" h="101600" prst="cross"/>
              <a:contourClr>
                <a:srgbClr val="FFFFFF"/>
              </a:contourClr>
            </a:sp3d>
          </p:spPr>
        </p:pic>
        <p:sp>
          <p:nvSpPr>
            <p:cNvPr id="14" name="Rectangle 13">
              <a:extLst>
                <a:ext uri="{FF2B5EF4-FFF2-40B4-BE49-F238E27FC236}">
                  <a16:creationId xmlns:a16="http://schemas.microsoft.com/office/drawing/2014/main" id="{3A13D0F6-F792-7ACA-7DEF-AD8E0D08958C}"/>
                </a:ext>
              </a:extLst>
            </p:cNvPr>
            <p:cNvSpPr/>
            <p:nvPr/>
          </p:nvSpPr>
          <p:spPr>
            <a:xfrm>
              <a:off x="8911075" y="2027588"/>
              <a:ext cx="2507302" cy="81212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dirty="0">
                  <a:solidFill>
                    <a:schemeClr val="bg2"/>
                  </a:solidFill>
                </a:rPr>
                <a:t>Click here to play voiceover for this slide</a:t>
              </a:r>
            </a:p>
          </p:txBody>
        </p:sp>
        <p:pic>
          <p:nvPicPr>
            <p:cNvPr id="13" name="Graphic 12" descr="Play with solid fill">
              <a:extLst>
                <a:ext uri="{FF2B5EF4-FFF2-40B4-BE49-F238E27FC236}">
                  <a16:creationId xmlns:a16="http://schemas.microsoft.com/office/drawing/2014/main" id="{4764CAFC-7D93-BFC2-A760-567EE82FAE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333111" y="2583549"/>
              <a:ext cx="1930699" cy="1930699"/>
            </a:xfrm>
            <a:prstGeom prst="rect">
              <a:avLst/>
            </a:prstGeom>
          </p:spPr>
        </p:pic>
      </p:grpSp>
      <p:sp>
        <p:nvSpPr>
          <p:cNvPr id="20" name="Subtitle 8">
            <a:extLst>
              <a:ext uri="{FF2B5EF4-FFF2-40B4-BE49-F238E27FC236}">
                <a16:creationId xmlns:a16="http://schemas.microsoft.com/office/drawing/2014/main" id="{C6F019AB-8E37-7399-E827-1542A9AB39D2}"/>
              </a:ext>
            </a:extLst>
          </p:cNvPr>
          <p:cNvSpPr txBox="1">
            <a:spLocks/>
          </p:cNvSpPr>
          <p:nvPr/>
        </p:nvSpPr>
        <p:spPr>
          <a:xfrm>
            <a:off x="409575" y="5032710"/>
            <a:ext cx="6756769" cy="468000"/>
          </a:xfrm>
          <a:prstGeom prst="rect">
            <a:avLst/>
          </a:prstGeom>
        </p:spPr>
        <p:txBody>
          <a:bodyPr vert="horz" lIns="0" tIns="0" rIns="0" bIns="0" rtlCol="0" anchor="ctr">
            <a:noAutofit/>
          </a:bodyPr>
          <a:lstStyle>
            <a:lvl1pPr marL="0" indent="0" algn="ctr" defTabSz="914400" rtl="0" eaLnBrk="1" latinLnBrk="0" hangingPunct="1">
              <a:lnSpc>
                <a:spcPct val="90000"/>
              </a:lnSpc>
              <a:spcBef>
                <a:spcPts val="600"/>
              </a:spcBef>
              <a:spcAft>
                <a:spcPts val="600"/>
              </a:spcAft>
              <a:buFont typeface="Arial" panose="020B0604020202020204" pitchFamily="34" charset="0"/>
              <a:buNone/>
              <a:defRPr lang="en-GB" sz="2800" kern="1200" dirty="0" smtClean="0">
                <a:solidFill>
                  <a:schemeClr val="tx1"/>
                </a:solidFill>
                <a:latin typeface="+mj-lt"/>
                <a:ea typeface="Verdana" panose="020B0604030504040204" pitchFamily="34" charset="0"/>
                <a:cs typeface="EDF 2020" panose="020B0503020203020204" pitchFamily="34" charset="0"/>
              </a:defRPr>
            </a:lvl1pPr>
            <a:lvl2pPr marL="182563"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2pPr>
            <a:lvl3pPr marL="357188"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3pPr>
            <a:lvl4pPr marL="539750"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4pPr>
            <a:lvl5pPr marL="714375"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1800" b="1" dirty="0">
                <a:solidFill>
                  <a:schemeClr val="accent1"/>
                </a:solidFill>
              </a:rPr>
              <a:t>Click the play button on each slide to hear commentary</a:t>
            </a:r>
          </a:p>
        </p:txBody>
      </p:sp>
      <p:sp>
        <p:nvSpPr>
          <p:cNvPr id="22" name="Footer Placeholder 4">
            <a:extLst>
              <a:ext uri="{FF2B5EF4-FFF2-40B4-BE49-F238E27FC236}">
                <a16:creationId xmlns:a16="http://schemas.microsoft.com/office/drawing/2014/main" id="{6A8457E5-F233-C473-1D4B-71AAD0E74243}"/>
              </a:ext>
            </a:extLst>
          </p:cNvPr>
          <p:cNvSpPr txBox="1">
            <a:spLocks/>
          </p:cNvSpPr>
          <p:nvPr/>
        </p:nvSpPr>
        <p:spPr>
          <a:xfrm>
            <a:off x="197247" y="6278410"/>
            <a:ext cx="5220000" cy="252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800">
                <a:solidFill>
                  <a:schemeClr val="bg1"/>
                </a:solidFill>
              </a:rPr>
              <a:t>Your Prices Explained – Presentation and Voiceover| EDF BUSINESS SOLUTIONS</a:t>
            </a:r>
            <a:br>
              <a:rPr lang="en-GB" sz="800">
                <a:solidFill>
                  <a:schemeClr val="bg1"/>
                </a:solidFill>
              </a:rPr>
            </a:br>
            <a:r>
              <a:rPr lang="en-GB" sz="800">
                <a:solidFill>
                  <a:schemeClr val="bg1"/>
                </a:solidFill>
              </a:rPr>
              <a:t>PROTECT – COMMERCIAL &amp; CONTRACTS | © 2024 EDF Energy Ltd. All Rights Reserved</a:t>
            </a:r>
          </a:p>
          <a:p>
            <a:endParaRPr lang="en-GB" sz="800" dirty="0">
              <a:solidFill>
                <a:schemeClr val="bg1"/>
              </a:solidFill>
            </a:endParaRPr>
          </a:p>
        </p:txBody>
      </p:sp>
    </p:spTree>
    <p:extLst>
      <p:ext uri="{BB962C8B-B14F-4D97-AF65-F5344CB8AC3E}">
        <p14:creationId xmlns:p14="http://schemas.microsoft.com/office/powerpoint/2010/main" val="1447174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7"/>
                </p:tgtEl>
              </p:cMediaNode>
            </p:vide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D1F995A-7278-568C-E071-026D8F3157CC}"/>
              </a:ext>
            </a:extLst>
          </p:cNvPr>
          <p:cNvSpPr>
            <a:spLocks noGrp="1"/>
          </p:cNvSpPr>
          <p:nvPr>
            <p:ph type="title"/>
          </p:nvPr>
        </p:nvSpPr>
        <p:spPr/>
        <p:txBody>
          <a:bodyPr/>
          <a:lstStyle/>
          <a:p>
            <a:r>
              <a:rPr lang="en-US" sz="3200" b="1" dirty="0">
                <a:solidFill>
                  <a:schemeClr val="tx1"/>
                </a:solidFill>
                <a:latin typeface="+mj-lt"/>
              </a:rPr>
              <a:t>INTRODUCTION</a:t>
            </a:r>
            <a:endParaRPr lang="en-GB" sz="3200" b="1" dirty="0">
              <a:solidFill>
                <a:schemeClr val="tx1"/>
              </a:solidFill>
              <a:latin typeface="+mj-lt"/>
            </a:endParaRPr>
          </a:p>
        </p:txBody>
      </p:sp>
      <p:pic>
        <p:nvPicPr>
          <p:cNvPr id="45" name="Picture Placeholder 44" descr="Solar panels and wind turbines in water&#10;&#10;AI-generated content may be incorrect.">
            <a:extLst>
              <a:ext uri="{FF2B5EF4-FFF2-40B4-BE49-F238E27FC236}">
                <a16:creationId xmlns:a16="http://schemas.microsoft.com/office/drawing/2014/main" id="{35493BF0-1F48-D989-CA72-DC2CD5703193}"/>
              </a:ext>
            </a:extLst>
          </p:cNvPr>
          <p:cNvPicPr>
            <a:picLocks noGrp="1" noChangeAspect="1"/>
          </p:cNvPicPr>
          <p:nvPr>
            <p:ph type="pic" sz="quarter" idx="19"/>
          </p:nvPr>
        </p:nvPicPr>
        <p:blipFill>
          <a:blip r:embed="rId4"/>
          <a:srcRect l="20358" r="20358"/>
          <a:stretch/>
        </p:blipFill>
        <p:spPr/>
      </p:pic>
      <p:sp>
        <p:nvSpPr>
          <p:cNvPr id="4" name="Slide Number Placeholder 3">
            <a:extLst>
              <a:ext uri="{FF2B5EF4-FFF2-40B4-BE49-F238E27FC236}">
                <a16:creationId xmlns:a16="http://schemas.microsoft.com/office/drawing/2014/main" id="{752F768D-BD2A-86CA-8019-32216C6928F0}"/>
              </a:ext>
            </a:extLst>
          </p:cNvPr>
          <p:cNvSpPr>
            <a:spLocks noGrp="1"/>
          </p:cNvSpPr>
          <p:nvPr>
            <p:ph type="sldNum" sz="quarter" idx="20"/>
          </p:nvPr>
        </p:nvSpPr>
        <p:spPr/>
        <p:txBody>
          <a:bodyPr/>
          <a:lstStyle/>
          <a:p>
            <a:fld id="{BE6850CE-03F4-4900-BB6F-A17F9BBFF7E0}" type="slidenum">
              <a:rPr lang="en-GB" smtClean="0"/>
              <a:pPr/>
              <a:t>3</a:t>
            </a:fld>
            <a:endParaRPr lang="en-GB" dirty="0"/>
          </a:p>
        </p:txBody>
      </p:sp>
      <p:grpSp>
        <p:nvGrpSpPr>
          <p:cNvPr id="27" name="Group 26">
            <a:extLst>
              <a:ext uri="{FF2B5EF4-FFF2-40B4-BE49-F238E27FC236}">
                <a16:creationId xmlns:a16="http://schemas.microsoft.com/office/drawing/2014/main" id="{36943E00-CF8B-4555-132F-ACAB20CA2B21}"/>
              </a:ext>
            </a:extLst>
          </p:cNvPr>
          <p:cNvGrpSpPr/>
          <p:nvPr/>
        </p:nvGrpSpPr>
        <p:grpSpPr>
          <a:xfrm>
            <a:off x="2054440" y="3296380"/>
            <a:ext cx="2475030" cy="2293909"/>
            <a:chOff x="7336465" y="2239625"/>
            <a:chExt cx="3031015" cy="3170453"/>
          </a:xfrm>
        </p:grpSpPr>
        <p:sp>
          <p:nvSpPr>
            <p:cNvPr id="12" name="Rectangle 11">
              <a:extLst>
                <a:ext uri="{FF2B5EF4-FFF2-40B4-BE49-F238E27FC236}">
                  <a16:creationId xmlns:a16="http://schemas.microsoft.com/office/drawing/2014/main" id="{D28D4395-98E7-791B-F52D-5A5F549DD02B}"/>
                </a:ext>
              </a:extLst>
            </p:cNvPr>
            <p:cNvSpPr/>
            <p:nvPr/>
          </p:nvSpPr>
          <p:spPr>
            <a:xfrm>
              <a:off x="7336465" y="2239625"/>
              <a:ext cx="3031015" cy="317045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pic>
          <p:nvPicPr>
            <p:cNvPr id="26" name="Video 7">
              <a:hlinkClick r:id="" action="ppaction://media"/>
              <a:extLst>
                <a:ext uri="{FF2B5EF4-FFF2-40B4-BE49-F238E27FC236}">
                  <a16:creationId xmlns:a16="http://schemas.microsoft.com/office/drawing/2014/main" id="{CC76BB76-2D0B-EFA6-BAC6-C7274CDF5EDE}"/>
                </a:ext>
              </a:extLst>
            </p:cNvPr>
            <p:cNvPicPr>
              <a:picLocks noChangeAspect="1"/>
            </p:cNvPicPr>
            <p:nvPr>
              <a:videoFile r:link="rId2"/>
              <p:extLst>
                <p:ext uri="{DAA4B4D4-6D71-4841-9C94-3DE7FCFB9230}">
                  <p14:media xmlns:p14="http://schemas.microsoft.com/office/powerpoint/2010/main" r:embed="rId1"/>
                </p:ext>
              </p:extLst>
            </p:nvPr>
          </p:nvPicPr>
          <p:blipFill>
            <a:blip r:embed="rId5">
              <a:duotone>
                <a:prstClr val="black"/>
                <a:schemeClr val="accent1">
                  <a:tint val="45000"/>
                  <a:satMod val="400000"/>
                </a:schemeClr>
              </a:duotone>
              <a:lum bright="-26000" contrast="77000"/>
            </a:blip>
            <a:srcRect l="21875" r="21875"/>
            <a:stretch>
              <a:fillRect/>
            </a:stretch>
          </p:blipFill>
          <p:spPr>
            <a:xfrm>
              <a:off x="8058120" y="2496729"/>
              <a:ext cx="1551287" cy="1551287"/>
            </a:xfrm>
            <a:prstGeom prst="rect">
              <a:avLst/>
            </a:prstGeom>
            <a:ln>
              <a:noFill/>
            </a:ln>
            <a:effectLst/>
            <a:scene3d>
              <a:camera prst="orthographicFront"/>
              <a:lightRig rig="balanced" dir="t"/>
            </a:scene3d>
            <a:sp3d prstMaterial="softEdge">
              <a:bevelT w="203200" h="101600" prst="cross"/>
              <a:contourClr>
                <a:srgbClr val="FFFFFF"/>
              </a:contourClr>
            </a:sp3d>
          </p:spPr>
        </p:pic>
        <p:pic>
          <p:nvPicPr>
            <p:cNvPr id="7" name="Graphic 6" descr="Play with solid fill">
              <a:extLst>
                <a:ext uri="{FF2B5EF4-FFF2-40B4-BE49-F238E27FC236}">
                  <a16:creationId xmlns:a16="http://schemas.microsoft.com/office/drawing/2014/main" id="{BB906F08-F5F0-EF9F-31D3-738D5080CE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91970" y="2713626"/>
              <a:ext cx="1226919" cy="1226919"/>
            </a:xfrm>
            <a:prstGeom prst="rect">
              <a:avLst/>
            </a:prstGeom>
          </p:spPr>
        </p:pic>
        <p:sp>
          <p:nvSpPr>
            <p:cNvPr id="9" name="Rectangle 8">
              <a:extLst>
                <a:ext uri="{FF2B5EF4-FFF2-40B4-BE49-F238E27FC236}">
                  <a16:creationId xmlns:a16="http://schemas.microsoft.com/office/drawing/2014/main" id="{6F754B1A-B42E-6D06-4883-78F0E7DECC84}"/>
                </a:ext>
              </a:extLst>
            </p:cNvPr>
            <p:cNvSpPr/>
            <p:nvPr/>
          </p:nvSpPr>
          <p:spPr>
            <a:xfrm>
              <a:off x="7987566" y="4048016"/>
              <a:ext cx="1605381" cy="81212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sz="1600" dirty="0">
                  <a:solidFill>
                    <a:schemeClr val="bg2"/>
                  </a:solidFill>
                </a:rPr>
                <a:t>Click here to play voiceover for this slide</a:t>
              </a:r>
            </a:p>
          </p:txBody>
        </p:sp>
      </p:grpSp>
      <p:pic>
        <p:nvPicPr>
          <p:cNvPr id="33" name="Picture 32" descr="A black and white sign with white text&#10;&#10;AI-generated content may be incorrect.">
            <a:extLst>
              <a:ext uri="{FF2B5EF4-FFF2-40B4-BE49-F238E27FC236}">
                <a16:creationId xmlns:a16="http://schemas.microsoft.com/office/drawing/2014/main" id="{0C09BD1F-1141-077A-7E9A-19B6CFEF7734}"/>
              </a:ext>
            </a:extLst>
          </p:cNvPr>
          <p:cNvPicPr>
            <a:picLocks noChangeAspect="1"/>
          </p:cNvPicPr>
          <p:nvPr/>
        </p:nvPicPr>
        <p:blipFill>
          <a:blip r:embed="rId8"/>
          <a:stretch>
            <a:fillRect/>
          </a:stretch>
        </p:blipFill>
        <p:spPr>
          <a:xfrm>
            <a:off x="8670847" y="92075"/>
            <a:ext cx="1493879" cy="1199224"/>
          </a:xfrm>
          <a:prstGeom prst="rect">
            <a:avLst/>
          </a:prstGeom>
        </p:spPr>
      </p:pic>
      <p:sp>
        <p:nvSpPr>
          <p:cNvPr id="47" name="Subtitle 8">
            <a:extLst>
              <a:ext uri="{FF2B5EF4-FFF2-40B4-BE49-F238E27FC236}">
                <a16:creationId xmlns:a16="http://schemas.microsoft.com/office/drawing/2014/main" id="{CAE72120-EE53-AE3C-4116-80DD878D2B1F}"/>
              </a:ext>
            </a:extLst>
          </p:cNvPr>
          <p:cNvSpPr txBox="1">
            <a:spLocks/>
          </p:cNvSpPr>
          <p:nvPr/>
        </p:nvSpPr>
        <p:spPr>
          <a:xfrm>
            <a:off x="409575" y="1567625"/>
            <a:ext cx="2609766" cy="468000"/>
          </a:xfrm>
          <a:prstGeom prst="rect">
            <a:avLst/>
          </a:prstGeom>
        </p:spPr>
        <p:txBody>
          <a:bodyPr vert="horz" lIns="0" tIns="0" rIns="0" bIns="0" rtlCol="0" anchor="ctr">
            <a:noAutofit/>
          </a:bodyPr>
          <a:lstStyle>
            <a:lvl1pPr marL="0" indent="0" algn="ctr" defTabSz="914400" rtl="0" eaLnBrk="1" latinLnBrk="0" hangingPunct="1">
              <a:lnSpc>
                <a:spcPct val="90000"/>
              </a:lnSpc>
              <a:spcBef>
                <a:spcPts val="600"/>
              </a:spcBef>
              <a:spcAft>
                <a:spcPts val="600"/>
              </a:spcAft>
              <a:buFont typeface="Arial" panose="020B0604020202020204" pitchFamily="34" charset="0"/>
              <a:buNone/>
              <a:defRPr lang="en-GB" sz="2800" kern="1200" dirty="0" smtClean="0">
                <a:solidFill>
                  <a:schemeClr val="tx1"/>
                </a:solidFill>
                <a:latin typeface="+mj-lt"/>
                <a:ea typeface="Verdana" panose="020B0604030504040204" pitchFamily="34" charset="0"/>
                <a:cs typeface="EDF 2020" panose="020B0503020203020204" pitchFamily="34" charset="0"/>
              </a:defRPr>
            </a:lvl1pPr>
            <a:lvl2pPr marL="182563"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2pPr>
            <a:lvl3pPr marL="357188"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3pPr>
            <a:lvl4pPr marL="539750" indent="-182563"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4pPr>
            <a:lvl5pPr marL="714375" indent="-174625" algn="l" defTabSz="914400" rtl="0" eaLnBrk="1" latinLnBrk="0" hangingPunct="1">
              <a:lnSpc>
                <a:spcPct val="90000"/>
              </a:lnSpc>
              <a:spcBef>
                <a:spcPts val="600"/>
              </a:spcBef>
              <a:spcAft>
                <a:spcPts val="600"/>
              </a:spcAft>
              <a:buFont typeface="Arial" panose="020B0604020202020204" pitchFamily="34" charset="0"/>
              <a:buChar char="•"/>
              <a:defRPr lang="en-GB" sz="1200" kern="1200" dirty="0">
                <a:solidFill>
                  <a:schemeClr val="tx1"/>
                </a:solidFill>
                <a:latin typeface="+mn-lt"/>
                <a:ea typeface="Verdana" panose="020B060403050404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sz="2000" i="1" dirty="0"/>
              <a:t>by Brian Landau</a:t>
            </a:r>
          </a:p>
          <a:p>
            <a:pPr algn="l"/>
            <a:r>
              <a:rPr lang="en-GB" sz="1600" b="1" dirty="0"/>
              <a:t>Click the play button on each slide to hear commentary</a:t>
            </a:r>
          </a:p>
        </p:txBody>
      </p:sp>
      <p:sp>
        <p:nvSpPr>
          <p:cNvPr id="55" name="Footer Placeholder 4">
            <a:extLst>
              <a:ext uri="{FF2B5EF4-FFF2-40B4-BE49-F238E27FC236}">
                <a16:creationId xmlns:a16="http://schemas.microsoft.com/office/drawing/2014/main" id="{A6E76740-6050-826D-0C26-21DCD9077E35}"/>
              </a:ext>
            </a:extLst>
          </p:cNvPr>
          <p:cNvSpPr txBox="1">
            <a:spLocks/>
          </p:cNvSpPr>
          <p:nvPr/>
        </p:nvSpPr>
        <p:spPr>
          <a:xfrm>
            <a:off x="197247" y="6278410"/>
            <a:ext cx="5220000" cy="252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800">
                <a:solidFill>
                  <a:schemeClr val="bg1"/>
                </a:solidFill>
              </a:rPr>
              <a:t>Your Prices Explained – Presentation and Voiceover| EDF BUSINESS SOLUTIONS</a:t>
            </a:r>
            <a:br>
              <a:rPr lang="en-GB" sz="800">
                <a:solidFill>
                  <a:schemeClr val="bg1"/>
                </a:solidFill>
              </a:rPr>
            </a:br>
            <a:r>
              <a:rPr lang="en-GB" sz="800">
                <a:solidFill>
                  <a:schemeClr val="bg1"/>
                </a:solidFill>
              </a:rPr>
              <a:t>PROTECT – COMMERCIAL &amp; CONTRACTS | © 2024 EDF Energy Ltd. All Rights Reserved</a:t>
            </a:r>
          </a:p>
          <a:p>
            <a:endParaRPr lang="en-GB" sz="800" dirty="0">
              <a:solidFill>
                <a:schemeClr val="bg1"/>
              </a:solidFill>
            </a:endParaRPr>
          </a:p>
        </p:txBody>
      </p:sp>
    </p:spTree>
    <p:extLst>
      <p:ext uri="{BB962C8B-B14F-4D97-AF65-F5344CB8AC3E}">
        <p14:creationId xmlns:p14="http://schemas.microsoft.com/office/powerpoint/2010/main" val="306861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26"/>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24F58D89-62D1-0E66-8149-6F2CA7E4BBA9}"/>
              </a:ext>
            </a:extLst>
          </p:cNvPr>
          <p:cNvSpPr>
            <a:spLocks noGrp="1"/>
          </p:cNvSpPr>
          <p:nvPr>
            <p:ph type="title"/>
          </p:nvPr>
        </p:nvSpPr>
        <p:spPr/>
        <p:txBody>
          <a:bodyPr/>
          <a:lstStyle/>
          <a:p>
            <a:r>
              <a:rPr lang="en-GB" dirty="0"/>
              <a:t>Your New Prices Explained</a:t>
            </a:r>
            <a:br>
              <a:rPr lang="en-GB" dirty="0"/>
            </a:br>
            <a:r>
              <a:rPr lang="en-GB" sz="2400" b="0" dirty="0"/>
              <a:t>EXAMPLE: April 25 – L12 Basket </a:t>
            </a:r>
            <a:endParaRPr lang="en-GB" dirty="0"/>
          </a:p>
        </p:txBody>
      </p:sp>
      <p:sp>
        <p:nvSpPr>
          <p:cNvPr id="4" name="Slide Number Placeholder 3">
            <a:extLst>
              <a:ext uri="{FF2B5EF4-FFF2-40B4-BE49-F238E27FC236}">
                <a16:creationId xmlns:a16="http://schemas.microsoft.com/office/drawing/2014/main" id="{4D69CB35-4653-2F34-061E-0E95D841EDB7}"/>
              </a:ext>
            </a:extLst>
          </p:cNvPr>
          <p:cNvSpPr>
            <a:spLocks noGrp="1"/>
          </p:cNvSpPr>
          <p:nvPr>
            <p:ph type="sldNum" sz="quarter" idx="12"/>
          </p:nvPr>
        </p:nvSpPr>
        <p:spPr/>
        <p:txBody>
          <a:bodyPr/>
          <a:lstStyle/>
          <a:p>
            <a:fld id="{BE6850CE-03F4-4900-BB6F-A17F9BBFF7E0}" type="slidenum">
              <a:rPr lang="en-GB" smtClean="0"/>
              <a:pPr/>
              <a:t>4</a:t>
            </a:fld>
            <a:endParaRPr lang="en-GB" dirty="0"/>
          </a:p>
        </p:txBody>
      </p:sp>
      <p:sp>
        <p:nvSpPr>
          <p:cNvPr id="34" name="Text Placeholder 33">
            <a:extLst>
              <a:ext uri="{FF2B5EF4-FFF2-40B4-BE49-F238E27FC236}">
                <a16:creationId xmlns:a16="http://schemas.microsoft.com/office/drawing/2014/main" id="{B8AE20D7-C086-AEDD-3122-0044CD74F538}"/>
              </a:ext>
            </a:extLst>
          </p:cNvPr>
          <p:cNvSpPr>
            <a:spLocks noGrp="1"/>
          </p:cNvSpPr>
          <p:nvPr>
            <p:ph type="body" sz="quarter" idx="15"/>
          </p:nvPr>
        </p:nvSpPr>
        <p:spPr>
          <a:xfrm>
            <a:off x="2864271" y="2126400"/>
            <a:ext cx="8097896" cy="539750"/>
          </a:xfrm>
        </p:spPr>
        <p:txBody>
          <a:bodyPr/>
          <a:lstStyle/>
          <a:p>
            <a:r>
              <a:rPr lang="en-GB" sz="2800" b="1" cap="none" dirty="0">
                <a:latin typeface="+mj-lt"/>
              </a:rPr>
              <a:t>Wholesale Power Price Influencers</a:t>
            </a:r>
            <a:endParaRPr lang="en-GB" cap="none" dirty="0"/>
          </a:p>
        </p:txBody>
      </p:sp>
      <p:sp>
        <p:nvSpPr>
          <p:cNvPr id="35" name="Text Placeholder 34">
            <a:extLst>
              <a:ext uri="{FF2B5EF4-FFF2-40B4-BE49-F238E27FC236}">
                <a16:creationId xmlns:a16="http://schemas.microsoft.com/office/drawing/2014/main" id="{EA77EB4D-558D-C66B-1598-653CA330F077}"/>
              </a:ext>
            </a:extLst>
          </p:cNvPr>
          <p:cNvSpPr>
            <a:spLocks noGrp="1"/>
          </p:cNvSpPr>
          <p:nvPr>
            <p:ph type="body" sz="quarter" idx="17"/>
          </p:nvPr>
        </p:nvSpPr>
        <p:spPr>
          <a:xfrm>
            <a:off x="2864271" y="2824706"/>
            <a:ext cx="8097896" cy="2960271"/>
          </a:xfrm>
        </p:spPr>
        <p:txBody>
          <a:bodyPr/>
          <a:lstStyle/>
          <a:p>
            <a:r>
              <a:rPr lang="en-GB" sz="1600" dirty="0"/>
              <a:t>We are using April 25 – L12 Basket as an example as we discuss Your New Prices Explained. </a:t>
            </a:r>
          </a:p>
          <a:p>
            <a:r>
              <a:rPr lang="en-GB" sz="1600" dirty="0"/>
              <a:t>CCS procurement for this basket has seen a slight drop in the overall commodity cost for 2024, which is somewhat of good news and thankfully despite some geo-political impacts, have not led to market conditions hitting previous record highs. With global markets appearing to be a little more stable.</a:t>
            </a:r>
          </a:p>
          <a:p>
            <a:r>
              <a:rPr lang="en-GB" sz="1600" dirty="0"/>
              <a:t>For more detailed information on Wholesale Market outlooks, you can sign up to our Market Insight Quarterly reports, where our EDF ‘experts’ will provide their view on both current and forward price indications, at ccs.edfenergy.com </a:t>
            </a:r>
          </a:p>
          <a:p>
            <a:endParaRPr lang="en-GB" sz="1600" dirty="0"/>
          </a:p>
        </p:txBody>
      </p:sp>
      <p:grpSp>
        <p:nvGrpSpPr>
          <p:cNvPr id="10" name="Group 9">
            <a:extLst>
              <a:ext uri="{FF2B5EF4-FFF2-40B4-BE49-F238E27FC236}">
                <a16:creationId xmlns:a16="http://schemas.microsoft.com/office/drawing/2014/main" id="{1E5E2FCF-665D-CA59-E249-4F36B2DD8EAE}"/>
              </a:ext>
            </a:extLst>
          </p:cNvPr>
          <p:cNvGrpSpPr/>
          <p:nvPr/>
        </p:nvGrpSpPr>
        <p:grpSpPr>
          <a:xfrm>
            <a:off x="1772" y="2162232"/>
            <a:ext cx="2456121" cy="2732679"/>
            <a:chOff x="7058254" y="1637491"/>
            <a:chExt cx="2994837" cy="2979038"/>
          </a:xfrm>
        </p:grpSpPr>
        <p:sp>
          <p:nvSpPr>
            <p:cNvPr id="9" name="Rectangle 8">
              <a:extLst>
                <a:ext uri="{FF2B5EF4-FFF2-40B4-BE49-F238E27FC236}">
                  <a16:creationId xmlns:a16="http://schemas.microsoft.com/office/drawing/2014/main" id="{CAF4E84B-9C57-64D5-47F9-E5D58194A1CF}"/>
                </a:ext>
              </a:extLst>
            </p:cNvPr>
            <p:cNvSpPr/>
            <p:nvPr/>
          </p:nvSpPr>
          <p:spPr>
            <a:xfrm>
              <a:off x="7058254" y="1637491"/>
              <a:ext cx="2994837" cy="297903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pic>
          <p:nvPicPr>
            <p:cNvPr id="17" name="Video 16">
              <a:hlinkClick r:id="" action="ppaction://media"/>
              <a:extLst>
                <a:ext uri="{FF2B5EF4-FFF2-40B4-BE49-F238E27FC236}">
                  <a16:creationId xmlns:a16="http://schemas.microsoft.com/office/drawing/2014/main" id="{610ECB61-6F7F-79D1-6D2C-538A960464D3}"/>
                </a:ext>
              </a:extLst>
            </p:cNvPr>
            <p:cNvPicPr>
              <a:picLocks noChangeAspect="1"/>
            </p:cNvPicPr>
            <p:nvPr>
              <a:videoFile r:link="rId2"/>
              <p:extLst>
                <p:ext uri="{DAA4B4D4-6D71-4841-9C94-3DE7FCFB9230}">
                  <p14:media xmlns:p14="http://schemas.microsoft.com/office/powerpoint/2010/main" r:embed="rId1"/>
                </p:ext>
                <p:ext uri="{42D2F446-02D8-4167-A562-619A0277C38B}">
                  <p15:isNarration xmlns:p15="http://schemas.microsoft.com/office/powerpoint/2012/main" val="1"/>
                </p:ext>
              </p:extLst>
            </p:nvPr>
          </p:nvPicPr>
          <p:blipFill>
            <a:blip r:embed="rId4">
              <a:biLevel thresh="75000"/>
            </a:blip>
            <a:srcRect l="21875" r="21875"/>
            <a:stretch>
              <a:fillRect/>
            </a:stretch>
          </p:blipFill>
          <p:spPr>
            <a:xfrm>
              <a:off x="7788687" y="1812812"/>
              <a:ext cx="1620888" cy="162088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5" name="Graphic 4" descr="Play with solid fill">
              <a:extLst>
                <a:ext uri="{FF2B5EF4-FFF2-40B4-BE49-F238E27FC236}">
                  <a16:creationId xmlns:a16="http://schemas.microsoft.com/office/drawing/2014/main" id="{3A3F8ADC-A717-9FF4-E7F7-A1492CF4F31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985671" y="2023206"/>
              <a:ext cx="1314580" cy="1314579"/>
            </a:xfrm>
            <a:prstGeom prst="rect">
              <a:avLst/>
            </a:prstGeom>
          </p:spPr>
        </p:pic>
        <p:sp>
          <p:nvSpPr>
            <p:cNvPr id="8" name="Rectangle 7">
              <a:extLst>
                <a:ext uri="{FF2B5EF4-FFF2-40B4-BE49-F238E27FC236}">
                  <a16:creationId xmlns:a16="http://schemas.microsoft.com/office/drawing/2014/main" id="{B21A5AC6-E3E8-6216-AC55-7C261B64FFBB}"/>
                </a:ext>
              </a:extLst>
            </p:cNvPr>
            <p:cNvSpPr/>
            <p:nvPr/>
          </p:nvSpPr>
          <p:spPr>
            <a:xfrm>
              <a:off x="7455884" y="3433700"/>
              <a:ext cx="2151879" cy="81212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sz="1400" dirty="0">
                  <a:solidFill>
                    <a:schemeClr val="bg2"/>
                  </a:solidFill>
                </a:rPr>
                <a:t>Click here to play voiceover for this slide</a:t>
              </a:r>
            </a:p>
          </p:txBody>
        </p:sp>
      </p:grpSp>
      <p:pic>
        <p:nvPicPr>
          <p:cNvPr id="11" name="Picture 10" descr="A logo for a commercial service supplier&#10;&#10;Description automatically generated">
            <a:extLst>
              <a:ext uri="{FF2B5EF4-FFF2-40B4-BE49-F238E27FC236}">
                <a16:creationId xmlns:a16="http://schemas.microsoft.com/office/drawing/2014/main" id="{711B900F-41B0-62D4-97DC-3D706360E9F7}"/>
              </a:ext>
            </a:extLst>
          </p:cNvPr>
          <p:cNvPicPr>
            <a:picLocks noChangeAspect="1"/>
          </p:cNvPicPr>
          <p:nvPr/>
        </p:nvPicPr>
        <p:blipFill>
          <a:blip r:embed="rId7"/>
          <a:stretch>
            <a:fillRect/>
          </a:stretch>
        </p:blipFill>
        <p:spPr>
          <a:xfrm>
            <a:off x="8537725" y="124438"/>
            <a:ext cx="1743699" cy="1162466"/>
          </a:xfrm>
          <a:prstGeom prst="rect">
            <a:avLst/>
          </a:prstGeom>
        </p:spPr>
      </p:pic>
      <p:sp>
        <p:nvSpPr>
          <p:cNvPr id="12" name="Footer Placeholder 4">
            <a:extLst>
              <a:ext uri="{FF2B5EF4-FFF2-40B4-BE49-F238E27FC236}">
                <a16:creationId xmlns:a16="http://schemas.microsoft.com/office/drawing/2014/main" id="{93989ED0-9742-976B-59C3-E53A2594B89A}"/>
              </a:ext>
            </a:extLst>
          </p:cNvPr>
          <p:cNvSpPr txBox="1">
            <a:spLocks/>
          </p:cNvSpPr>
          <p:nvPr/>
        </p:nvSpPr>
        <p:spPr>
          <a:xfrm>
            <a:off x="197247" y="6278410"/>
            <a:ext cx="5220000" cy="252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800"/>
              <a:t>Your Prices Explained – Presentation and Voiceover| EDF BUSINESS SOLUTIONS</a:t>
            </a:r>
            <a:br>
              <a:rPr lang="en-GB" sz="800"/>
            </a:br>
            <a:r>
              <a:rPr lang="en-GB" sz="800"/>
              <a:t>PROTECT – COMMERCIAL &amp; CONTRACTS | © 2024 EDF Energy Ltd. All Rights Reserved</a:t>
            </a:r>
          </a:p>
          <a:p>
            <a:endParaRPr lang="en-GB" sz="800" dirty="0"/>
          </a:p>
        </p:txBody>
      </p:sp>
    </p:spTree>
    <p:extLst>
      <p:ext uri="{BB962C8B-B14F-4D97-AF65-F5344CB8AC3E}">
        <p14:creationId xmlns:p14="http://schemas.microsoft.com/office/powerpoint/2010/main" val="1900657791"/>
      </p:ext>
    </p:extLst>
  </p:cSld>
  <p:clrMapOvr>
    <a:masterClrMapping/>
  </p:clrMapOvr>
  <mc:AlternateContent xmlns:mc="http://schemas.openxmlformats.org/markup-compatibility/2006" xmlns:p14="http://schemas.microsoft.com/office/powerpoint/2010/main">
    <mc:Choice Requires="p14">
      <p:transition spd="med" p14:dur="700" advTm="31783">
        <p:fade/>
      </p:transition>
    </mc:Choice>
    <mc:Fallback xmlns="">
      <p:transition spd="med" advTm="31783">
        <p:fade/>
      </p:transition>
    </mc:Fallback>
  </mc:AlternateContent>
  <p:timing>
    <p:tnLst>
      <p:par>
        <p:cTn id="1" dur="indefinite" restart="never" nodeType="tmRoot">
          <p:childTnLst>
            <p:video>
              <p:cMediaNode vol="80000">
                <p:cTn id="2" fill="hold" display="0">
                  <p:stCondLst>
                    <p:cond delay="indefinite"/>
                  </p:stCondLst>
                </p:cTn>
                <p:tgtEl>
                  <p:spTgt spid="17"/>
                </p:tgtEl>
              </p:cMediaNode>
            </p:vide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332D19B3-5E36-41F5-3F94-670DBC2789D5}"/>
              </a:ext>
            </a:extLst>
          </p:cNvPr>
          <p:cNvPicPr>
            <a:picLocks noGrp="1" noChangeAspect="1"/>
          </p:cNvPicPr>
          <p:nvPr>
            <p:ph type="pic" sz="quarter" idx="4294967295"/>
          </p:nvPr>
        </p:nvPicPr>
        <p:blipFill>
          <a:blip r:embed="rId4"/>
          <a:srcRect l="1343" r="13959"/>
          <a:stretch/>
        </p:blipFill>
        <p:spPr>
          <a:xfrm>
            <a:off x="6740433" y="429727"/>
            <a:ext cx="4806533" cy="6212373"/>
          </a:xfrm>
        </p:spPr>
      </p:pic>
      <p:sp>
        <p:nvSpPr>
          <p:cNvPr id="8" name="Title 7">
            <a:extLst>
              <a:ext uri="{FF2B5EF4-FFF2-40B4-BE49-F238E27FC236}">
                <a16:creationId xmlns:a16="http://schemas.microsoft.com/office/drawing/2014/main" id="{CD1F995A-7278-568C-E071-026D8F3157CC}"/>
              </a:ext>
            </a:extLst>
          </p:cNvPr>
          <p:cNvSpPr>
            <a:spLocks noGrp="1"/>
          </p:cNvSpPr>
          <p:nvPr>
            <p:ph type="title" idx="4294967295"/>
          </p:nvPr>
        </p:nvSpPr>
        <p:spPr>
          <a:xfrm>
            <a:off x="519711" y="333658"/>
            <a:ext cx="8999538" cy="971550"/>
          </a:xfrm>
        </p:spPr>
        <p:txBody>
          <a:bodyPr/>
          <a:lstStyle/>
          <a:p>
            <a:r>
              <a:rPr lang="en-GB" sz="3200" dirty="0"/>
              <a:t>NEC References Rates</a:t>
            </a:r>
          </a:p>
        </p:txBody>
      </p:sp>
      <p:sp>
        <p:nvSpPr>
          <p:cNvPr id="29" name="Text Placeholder 28">
            <a:extLst>
              <a:ext uri="{FF2B5EF4-FFF2-40B4-BE49-F238E27FC236}">
                <a16:creationId xmlns:a16="http://schemas.microsoft.com/office/drawing/2014/main" id="{E14A7D81-F49A-6381-9B5A-FB9C2A8001D1}"/>
              </a:ext>
            </a:extLst>
          </p:cNvPr>
          <p:cNvSpPr>
            <a:spLocks noGrp="1"/>
          </p:cNvSpPr>
          <p:nvPr>
            <p:ph type="body" sz="quarter" idx="4294967295"/>
          </p:nvPr>
        </p:nvSpPr>
        <p:spPr>
          <a:xfrm>
            <a:off x="519711" y="1315898"/>
            <a:ext cx="5306323" cy="2960687"/>
          </a:xfrm>
        </p:spPr>
        <p:txBody>
          <a:bodyPr/>
          <a:lstStyle/>
          <a:p>
            <a:r>
              <a:rPr lang="en-GB" sz="1800" dirty="0"/>
              <a:t>We try to take the best estimate we can for the year, so we can recover for these non-energy costs (NECs).</a:t>
            </a:r>
          </a:p>
          <a:p>
            <a:r>
              <a:rPr lang="en-GB" sz="1800" dirty="0"/>
              <a:t>These costs are unavoidable and must be recovered by ALL suppliers on behalf of Industry partners. </a:t>
            </a:r>
          </a:p>
        </p:txBody>
      </p:sp>
      <p:sp>
        <p:nvSpPr>
          <p:cNvPr id="4" name="Slide Number Placeholder 3">
            <a:extLst>
              <a:ext uri="{FF2B5EF4-FFF2-40B4-BE49-F238E27FC236}">
                <a16:creationId xmlns:a16="http://schemas.microsoft.com/office/drawing/2014/main" id="{752F768D-BD2A-86CA-8019-32216C6928F0}"/>
              </a:ext>
            </a:extLst>
          </p:cNvPr>
          <p:cNvSpPr>
            <a:spLocks noGrp="1"/>
          </p:cNvSpPr>
          <p:nvPr>
            <p:ph type="sldNum" sz="quarter" idx="4294967295"/>
          </p:nvPr>
        </p:nvSpPr>
        <p:spPr>
          <a:xfrm>
            <a:off x="11760200" y="6426200"/>
            <a:ext cx="431800" cy="431800"/>
          </a:xfrm>
        </p:spPr>
        <p:txBody>
          <a:bodyPr/>
          <a:lstStyle/>
          <a:p>
            <a:fld id="{BE6850CE-03F4-4900-BB6F-A17F9BBFF7E0}" type="slidenum">
              <a:rPr lang="en-GB" smtClean="0"/>
              <a:pPr/>
              <a:t>5</a:t>
            </a:fld>
            <a:endParaRPr lang="en-GB" dirty="0"/>
          </a:p>
        </p:txBody>
      </p:sp>
      <p:grpSp>
        <p:nvGrpSpPr>
          <p:cNvPr id="9" name="Group 8">
            <a:extLst>
              <a:ext uri="{FF2B5EF4-FFF2-40B4-BE49-F238E27FC236}">
                <a16:creationId xmlns:a16="http://schemas.microsoft.com/office/drawing/2014/main" id="{EE8B567B-8993-4724-33D4-6D2BF895AE42}"/>
              </a:ext>
            </a:extLst>
          </p:cNvPr>
          <p:cNvGrpSpPr/>
          <p:nvPr/>
        </p:nvGrpSpPr>
        <p:grpSpPr>
          <a:xfrm>
            <a:off x="519711" y="2908596"/>
            <a:ext cx="2354129" cy="2239944"/>
            <a:chOff x="-108413" y="3848390"/>
            <a:chExt cx="3005398" cy="3212758"/>
          </a:xfrm>
        </p:grpSpPr>
        <p:sp>
          <p:nvSpPr>
            <p:cNvPr id="3" name="Rectangle 2">
              <a:extLst>
                <a:ext uri="{FF2B5EF4-FFF2-40B4-BE49-F238E27FC236}">
                  <a16:creationId xmlns:a16="http://schemas.microsoft.com/office/drawing/2014/main" id="{1D205587-0BBC-4790-B95C-A22B6E45FFB5}"/>
                </a:ext>
              </a:extLst>
            </p:cNvPr>
            <p:cNvSpPr/>
            <p:nvPr/>
          </p:nvSpPr>
          <p:spPr>
            <a:xfrm>
              <a:off x="-108413" y="3848390"/>
              <a:ext cx="3005398" cy="32127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13" name="Video 12">
              <a:hlinkClick r:id="" action="ppaction://media"/>
              <a:extLst>
                <a:ext uri="{FF2B5EF4-FFF2-40B4-BE49-F238E27FC236}">
                  <a16:creationId xmlns:a16="http://schemas.microsoft.com/office/drawing/2014/main" id="{5A9D0D68-8BB4-3BB8-8026-62836115195E}"/>
                </a:ext>
              </a:extLst>
            </p:cNvPr>
            <p:cNvPicPr>
              <a:picLocks noChangeAspect="1"/>
            </p:cNvPicPr>
            <p:nvPr>
              <a:videoFile r:link="rId2"/>
              <p:extLst>
                <p:ext uri="{DAA4B4D4-6D71-4841-9C94-3DE7FCFB9230}">
                  <p14:media xmlns:p14="http://schemas.microsoft.com/office/powerpoint/2010/main" r:embed="rId1"/>
                </p:ext>
                <p:ext uri="{42D2F446-02D8-4167-A562-619A0277C38B}">
                  <p15:isNarration xmlns:p15="http://schemas.microsoft.com/office/powerpoint/2012/main" val="1"/>
                </p:ext>
              </p:extLst>
            </p:nvPr>
          </p:nvPicPr>
          <p:blipFill>
            <a:blip r:embed="rId5">
              <a:biLevel thresh="75000"/>
            </a:blip>
            <a:srcRect l="21875" r="21875"/>
            <a:stretch>
              <a:fillRect/>
            </a:stretch>
          </p:blipFill>
          <p:spPr>
            <a:xfrm>
              <a:off x="544515" y="4083830"/>
              <a:ext cx="1688981" cy="1688981"/>
            </a:xfrm>
            <a:prstGeom prst="rect">
              <a:avLst/>
            </a:prstGeom>
            <a:ln>
              <a:noFill/>
            </a:ln>
            <a:effectLst/>
            <a:scene3d>
              <a:camera prst="orthographicFront"/>
              <a:lightRig rig="balanced" dir="t"/>
            </a:scene3d>
            <a:sp3d prstMaterial="softEdge">
              <a:bevelT w="203200" h="101600" prst="cross"/>
              <a:contourClr>
                <a:srgbClr val="FFFFFF"/>
              </a:contourClr>
            </a:sp3d>
          </p:spPr>
        </p:pic>
        <p:pic>
          <p:nvPicPr>
            <p:cNvPr id="5" name="Graphic 4" descr="Play with solid fill">
              <a:extLst>
                <a:ext uri="{FF2B5EF4-FFF2-40B4-BE49-F238E27FC236}">
                  <a16:creationId xmlns:a16="http://schemas.microsoft.com/office/drawing/2014/main" id="{1FDF034C-97A9-BE51-9938-2F0629D6605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74684" y="4263666"/>
              <a:ext cx="1406754" cy="1406755"/>
            </a:xfrm>
            <a:prstGeom prst="rect">
              <a:avLst/>
            </a:prstGeom>
          </p:spPr>
        </p:pic>
        <p:sp>
          <p:nvSpPr>
            <p:cNvPr id="6" name="Rectangle 5">
              <a:extLst>
                <a:ext uri="{FF2B5EF4-FFF2-40B4-BE49-F238E27FC236}">
                  <a16:creationId xmlns:a16="http://schemas.microsoft.com/office/drawing/2014/main" id="{B2373EF4-0659-8F47-10C2-82B92D06D7B2}"/>
                </a:ext>
              </a:extLst>
            </p:cNvPr>
            <p:cNvSpPr/>
            <p:nvPr/>
          </p:nvSpPr>
          <p:spPr>
            <a:xfrm>
              <a:off x="485174" y="5838056"/>
              <a:ext cx="1748322" cy="81212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sz="1600" dirty="0">
                  <a:solidFill>
                    <a:schemeClr val="bg2"/>
                  </a:solidFill>
                </a:rPr>
                <a:t>Click here to play voiceover for this slide</a:t>
              </a:r>
            </a:p>
          </p:txBody>
        </p:sp>
      </p:grpSp>
      <p:sp>
        <p:nvSpPr>
          <p:cNvPr id="14" name="Footer Placeholder 4">
            <a:extLst>
              <a:ext uri="{FF2B5EF4-FFF2-40B4-BE49-F238E27FC236}">
                <a16:creationId xmlns:a16="http://schemas.microsoft.com/office/drawing/2014/main" id="{FF41519D-AE41-8F9F-7E17-14AD9203CD68}"/>
              </a:ext>
            </a:extLst>
          </p:cNvPr>
          <p:cNvSpPr txBox="1">
            <a:spLocks/>
          </p:cNvSpPr>
          <p:nvPr/>
        </p:nvSpPr>
        <p:spPr>
          <a:xfrm>
            <a:off x="207450" y="6301955"/>
            <a:ext cx="4211803" cy="44477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800" dirty="0"/>
              <a:t>Your Prices Explained – Presentation and Voiceover| EDF BUSINESS SOLUTIONS</a:t>
            </a:r>
            <a:br>
              <a:rPr lang="en-GB" sz="800" dirty="0"/>
            </a:br>
            <a:r>
              <a:rPr lang="en-GB" sz="800" dirty="0"/>
              <a:t>PROTECT – COMMERCIAL &amp; CONTRACTS | © 2024 EDF Energy Ltd. All Rights Reserved</a:t>
            </a:r>
          </a:p>
          <a:p>
            <a:endParaRPr lang="en-GB" sz="800" dirty="0"/>
          </a:p>
        </p:txBody>
      </p:sp>
    </p:spTree>
    <p:extLst>
      <p:ext uri="{BB962C8B-B14F-4D97-AF65-F5344CB8AC3E}">
        <p14:creationId xmlns:p14="http://schemas.microsoft.com/office/powerpoint/2010/main" val="1853060036"/>
      </p:ext>
    </p:extLst>
  </p:cSld>
  <p:clrMapOvr>
    <a:masterClrMapping/>
  </p:clrMapOvr>
  <mc:AlternateContent xmlns:mc="http://schemas.openxmlformats.org/markup-compatibility/2006" xmlns:p14="http://schemas.microsoft.com/office/powerpoint/2010/main">
    <mc:Choice Requires="p14">
      <p:transition spd="med" p14:dur="700" advTm="150795">
        <p:fade/>
      </p:transition>
    </mc:Choice>
    <mc:Fallback xmlns="">
      <p:transition spd="med" advTm="150795">
        <p:fade/>
      </p:transition>
    </mc:Fallback>
  </mc:AlternateContent>
  <p:timing>
    <p:tnLst>
      <p:par>
        <p:cTn id="1" dur="indefinite" restart="never" nodeType="tmRoot">
          <p:childTnLst>
            <p:video>
              <p:cMediaNode vol="80000">
                <p:cTn id="2" fill="hold" display="0">
                  <p:stCondLst>
                    <p:cond delay="indefinite"/>
                  </p:stCondLst>
                </p:cTn>
                <p:tgtEl>
                  <p:spTgt spid="13"/>
                </p:tgtEl>
              </p:cMediaNode>
            </p:vide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24F58D89-62D1-0E66-8149-6F2CA7E4BBA9}"/>
              </a:ext>
            </a:extLst>
          </p:cNvPr>
          <p:cNvSpPr>
            <a:spLocks noGrp="1"/>
          </p:cNvSpPr>
          <p:nvPr>
            <p:ph type="title"/>
          </p:nvPr>
        </p:nvSpPr>
        <p:spPr>
          <a:xfrm>
            <a:off x="409575" y="392047"/>
            <a:ext cx="5876925" cy="972000"/>
          </a:xfrm>
        </p:spPr>
        <p:txBody>
          <a:bodyPr/>
          <a:lstStyle/>
          <a:p>
            <a:r>
              <a:rPr lang="en-GB" dirty="0"/>
              <a:t>Non Energy Costs Update</a:t>
            </a:r>
          </a:p>
        </p:txBody>
      </p:sp>
      <p:sp>
        <p:nvSpPr>
          <p:cNvPr id="4" name="Slide Number Placeholder 3">
            <a:extLst>
              <a:ext uri="{FF2B5EF4-FFF2-40B4-BE49-F238E27FC236}">
                <a16:creationId xmlns:a16="http://schemas.microsoft.com/office/drawing/2014/main" id="{4D69CB35-4653-2F34-061E-0E95D841EDB7}"/>
              </a:ext>
            </a:extLst>
          </p:cNvPr>
          <p:cNvSpPr>
            <a:spLocks noGrp="1"/>
          </p:cNvSpPr>
          <p:nvPr>
            <p:ph type="sldNum" sz="quarter" idx="12"/>
          </p:nvPr>
        </p:nvSpPr>
        <p:spPr>
          <a:xfrm>
            <a:off x="11760000" y="6426000"/>
            <a:ext cx="432000" cy="432000"/>
          </a:xfrm>
        </p:spPr>
        <p:txBody>
          <a:bodyPr/>
          <a:lstStyle/>
          <a:p>
            <a:fld id="{BE6850CE-03F4-4900-BB6F-A17F9BBFF7E0}" type="slidenum">
              <a:rPr lang="en-GB" smtClean="0"/>
              <a:pPr/>
              <a:t>6</a:t>
            </a:fld>
            <a:endParaRPr lang="en-GB" dirty="0"/>
          </a:p>
        </p:txBody>
      </p:sp>
      <p:sp>
        <p:nvSpPr>
          <p:cNvPr id="34" name="Text Placeholder 33">
            <a:extLst>
              <a:ext uri="{FF2B5EF4-FFF2-40B4-BE49-F238E27FC236}">
                <a16:creationId xmlns:a16="http://schemas.microsoft.com/office/drawing/2014/main" id="{B8AE20D7-C086-AEDD-3122-0044CD74F538}"/>
              </a:ext>
            </a:extLst>
          </p:cNvPr>
          <p:cNvSpPr>
            <a:spLocks noGrp="1"/>
          </p:cNvSpPr>
          <p:nvPr>
            <p:ph type="body" sz="quarter" idx="15"/>
          </p:nvPr>
        </p:nvSpPr>
        <p:spPr>
          <a:xfrm>
            <a:off x="391350" y="1314450"/>
            <a:ext cx="5380800" cy="539750"/>
          </a:xfrm>
        </p:spPr>
        <p:txBody>
          <a:bodyPr/>
          <a:lstStyle/>
          <a:p>
            <a:r>
              <a:rPr lang="en-GB" sz="2000" b="1" cap="none" dirty="0">
                <a:latin typeface="+mj-lt"/>
              </a:rPr>
              <a:t>Why Have Fixed Costs Increased?</a:t>
            </a:r>
          </a:p>
        </p:txBody>
      </p:sp>
      <p:sp>
        <p:nvSpPr>
          <p:cNvPr id="35" name="Text Placeholder 34">
            <a:extLst>
              <a:ext uri="{FF2B5EF4-FFF2-40B4-BE49-F238E27FC236}">
                <a16:creationId xmlns:a16="http://schemas.microsoft.com/office/drawing/2014/main" id="{EA77EB4D-558D-C66B-1598-653CA330F077}"/>
              </a:ext>
            </a:extLst>
          </p:cNvPr>
          <p:cNvSpPr>
            <a:spLocks noGrp="1"/>
          </p:cNvSpPr>
          <p:nvPr>
            <p:ph type="body" sz="quarter" idx="17"/>
          </p:nvPr>
        </p:nvSpPr>
        <p:spPr>
          <a:xfrm>
            <a:off x="391350" y="1854200"/>
            <a:ext cx="8306083" cy="3608866"/>
          </a:xfrm>
        </p:spPr>
        <p: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effectLst/>
                <a:uLnTx/>
                <a:uFillTx/>
                <a:ea typeface="+mn-ea"/>
                <a:cs typeface="+mn-cs"/>
              </a:rPr>
              <a:t>In 2024 broadly we saw across the U.K, Distribution Network Operator costs increase significantly on 2023  in order </a:t>
            </a:r>
            <a:r>
              <a:rPr lang="en-GB" sz="1400" dirty="0"/>
              <a:t>to support the maintenance and future developments of local infrastructures . This impacted Daily Fixed Charges significantly which was widely noted in the Media and you will have seen your ‘Standing Charges’ costs increase YoY. Thankfully DNO daily fixed charges for 2025 have broadly seen these costs reduce, which should be welcomed. </a:t>
            </a:r>
          </a:p>
          <a:p>
            <a:pPr marR="0" lvl="0" algn="l" defTabSz="914400" rtl="0" eaLnBrk="1" fontAlgn="auto" latinLnBrk="0" hangingPunct="1">
              <a:lnSpc>
                <a:spcPct val="100000"/>
              </a:lnSpc>
              <a:spcBef>
                <a:spcPts val="0"/>
              </a:spcBef>
              <a:spcAft>
                <a:spcPts val="0"/>
              </a:spcAft>
              <a:buClrTx/>
              <a:buSzTx/>
              <a:tabLst/>
              <a:defRPr/>
            </a:pPr>
            <a:endParaRPr lang="en-GB" sz="1400" dirty="0"/>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dirty="0"/>
              <a:t>However, for 2025 we are now seeing significant increases in National Transmission (</a:t>
            </a:r>
            <a:r>
              <a:rPr lang="en-GB" sz="1400" dirty="0" err="1"/>
              <a:t>TNUoS</a:t>
            </a:r>
            <a:r>
              <a:rPr lang="en-GB" sz="1400" dirty="0"/>
              <a:t>) Daily Fixed costs, to support the much larger expansion and development of the National Grid and are hoped to be for 2025/26 only, but will be revised and published for April 2026 in January next year. </a:t>
            </a:r>
            <a:r>
              <a:rPr lang="en-GB" dirty="0"/>
              <a:t>P</a:t>
            </a:r>
            <a:r>
              <a:rPr lang="en-GB" sz="1400" dirty="0"/>
              <a:t>lease be minded that both DNO and National Grid charges, like all other Non Energy Costs are unavoidable and must be passed through by all suppliers.</a:t>
            </a:r>
          </a:p>
          <a:p>
            <a:pPr marR="0" lvl="0" algn="l" defTabSz="914400" rtl="0" eaLnBrk="1" fontAlgn="auto" latinLnBrk="0" hangingPunct="1">
              <a:lnSpc>
                <a:spcPct val="100000"/>
              </a:lnSpc>
              <a:spcBef>
                <a:spcPts val="0"/>
              </a:spcBef>
              <a:spcAft>
                <a:spcPts val="0"/>
              </a:spcAft>
              <a:buClrTx/>
              <a:buSzTx/>
              <a:tabLst/>
              <a:defRPr/>
            </a:pPr>
            <a:endParaRPr lang="en-GB" sz="1400" dirty="0"/>
          </a:p>
          <a:p>
            <a:pPr marL="285750" indent="-285750" defTabSz="914400">
              <a:spcBef>
                <a:spcPts val="0"/>
              </a:spcBef>
              <a:spcAft>
                <a:spcPts val="0"/>
              </a:spcAft>
              <a:buClrTx/>
              <a:buFont typeface="Arial" panose="020B0604020202020204" pitchFamily="34" charset="0"/>
              <a:buChar char="•"/>
              <a:defRPr/>
            </a:pPr>
            <a:r>
              <a:rPr lang="en-GB" sz="1400" dirty="0"/>
              <a:t>June invoices like 2024 will see Non Energy Cost reconciliations for delivery year 2023/24. This year these will be debits to Account owing largely to higher than anticipated costs for </a:t>
            </a:r>
            <a:r>
              <a:rPr lang="en-GB" sz="1400" dirty="0" err="1"/>
              <a:t>BSuoS</a:t>
            </a:r>
            <a:r>
              <a:rPr lang="en-GB" sz="1400" dirty="0"/>
              <a:t> and Contracts for Difference</a:t>
            </a:r>
            <a:r>
              <a:rPr kumimoji="0" lang="en-GB" sz="1400" b="0" i="0" u="none" strike="noStrike" kern="1200" cap="none" spc="0" normalizeH="0" baseline="0" noProof="0" dirty="0">
                <a:ln>
                  <a:noFill/>
                </a:ln>
                <a:effectLst/>
                <a:uLnTx/>
                <a:uFillTx/>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1400" dirty="0">
              <a:solidFill>
                <a:prstClr val="black"/>
              </a:solidFil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dirty="0"/>
              <a:t>From April 2025, </a:t>
            </a:r>
            <a:r>
              <a:rPr lang="en-GB" sz="1400" dirty="0" err="1"/>
              <a:t>Elexon</a:t>
            </a:r>
            <a:r>
              <a:rPr lang="en-GB" sz="1400" dirty="0"/>
              <a:t> is introducing a new small charge to </a:t>
            </a:r>
            <a:r>
              <a:rPr lang="en-GB" sz="1400" b="1" u="sng" dirty="0"/>
              <a:t>all</a:t>
            </a:r>
            <a:r>
              <a:rPr lang="en-GB" sz="1400" dirty="0"/>
              <a:t> customers to support our U.K Energy Intensive Industries. This new charge, to cover Network Charging Compensation (NCC) is still to be finalised by HM Government, however EDF have included our best estimate of this unavoidable cost within your unit rates, and a reconciliation will be made in 2026, once final costs have been determined. </a:t>
            </a:r>
            <a:endParaRPr lang="en-GB" dirty="0"/>
          </a:p>
        </p:txBody>
      </p:sp>
      <p:pic>
        <p:nvPicPr>
          <p:cNvPr id="3" name="Picture 2" descr="A logo for a commercial service supplier&#10;&#10;Description automatically generated">
            <a:extLst>
              <a:ext uri="{FF2B5EF4-FFF2-40B4-BE49-F238E27FC236}">
                <a16:creationId xmlns:a16="http://schemas.microsoft.com/office/drawing/2014/main" id="{6E2EB5EF-A588-6505-8008-01FBF5767EAA}"/>
              </a:ext>
            </a:extLst>
          </p:cNvPr>
          <p:cNvPicPr>
            <a:picLocks noChangeAspect="1"/>
          </p:cNvPicPr>
          <p:nvPr/>
        </p:nvPicPr>
        <p:blipFill>
          <a:blip r:embed="rId4"/>
          <a:stretch>
            <a:fillRect/>
          </a:stretch>
        </p:blipFill>
        <p:spPr>
          <a:xfrm>
            <a:off x="8566338" y="123299"/>
            <a:ext cx="1743699" cy="1162466"/>
          </a:xfrm>
          <a:prstGeom prst="rect">
            <a:avLst/>
          </a:prstGeom>
        </p:spPr>
      </p:pic>
      <p:grpSp>
        <p:nvGrpSpPr>
          <p:cNvPr id="9" name="Group 8">
            <a:extLst>
              <a:ext uri="{FF2B5EF4-FFF2-40B4-BE49-F238E27FC236}">
                <a16:creationId xmlns:a16="http://schemas.microsoft.com/office/drawing/2014/main" id="{DD3F64CE-982B-6CAA-4DB4-EF6B5FFD9D81}"/>
              </a:ext>
            </a:extLst>
          </p:cNvPr>
          <p:cNvGrpSpPr/>
          <p:nvPr/>
        </p:nvGrpSpPr>
        <p:grpSpPr>
          <a:xfrm>
            <a:off x="9524626" y="2096118"/>
            <a:ext cx="2667374" cy="2665764"/>
            <a:chOff x="-17977" y="4189228"/>
            <a:chExt cx="2647507" cy="2668772"/>
          </a:xfrm>
        </p:grpSpPr>
        <p:sp>
          <p:nvSpPr>
            <p:cNvPr id="8" name="Rectangle 7">
              <a:extLst>
                <a:ext uri="{FF2B5EF4-FFF2-40B4-BE49-F238E27FC236}">
                  <a16:creationId xmlns:a16="http://schemas.microsoft.com/office/drawing/2014/main" id="{4838756E-0E65-2FDE-9DF8-CDE6B99C7F00}"/>
                </a:ext>
              </a:extLst>
            </p:cNvPr>
            <p:cNvSpPr/>
            <p:nvPr/>
          </p:nvSpPr>
          <p:spPr>
            <a:xfrm>
              <a:off x="-17977" y="4189228"/>
              <a:ext cx="2647507" cy="266877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10" name="Video 9">
              <a:hlinkClick r:id="" action="ppaction://media"/>
              <a:extLst>
                <a:ext uri="{FF2B5EF4-FFF2-40B4-BE49-F238E27FC236}">
                  <a16:creationId xmlns:a16="http://schemas.microsoft.com/office/drawing/2014/main" id="{9BAAD5F1-C5C0-38B3-C5AC-8E5F5E18C9C7}"/>
                </a:ext>
              </a:extLst>
            </p:cNvPr>
            <p:cNvPicPr>
              <a:picLocks noChangeAspect="1"/>
            </p:cNvPicPr>
            <p:nvPr>
              <a:videoFile r:link="rId2"/>
              <p:extLst>
                <p:ext uri="{DAA4B4D4-6D71-4841-9C94-3DE7FCFB9230}">
                  <p14:media xmlns:p14="http://schemas.microsoft.com/office/powerpoint/2010/main" r:embed="rId1"/>
                </p:ext>
                <p:ext uri="{42D2F446-02D8-4167-A562-619A0277C38B}">
                  <p15:isNarration xmlns:p15="http://schemas.microsoft.com/office/powerpoint/2012/main" val="1"/>
                </p:ext>
              </p:extLst>
            </p:nvPr>
          </p:nvPicPr>
          <p:blipFill>
            <a:blip r:embed="rId5">
              <a:biLevel thresh="75000"/>
            </a:blip>
            <a:srcRect l="21875" r="21875"/>
            <a:stretch>
              <a:fillRect/>
            </a:stretch>
          </p:blipFill>
          <p:spPr>
            <a:xfrm>
              <a:off x="611257" y="4282507"/>
              <a:ext cx="1419195" cy="1604880"/>
            </a:xfrm>
            <a:prstGeom prst="rect">
              <a:avLst/>
            </a:prstGeom>
            <a:ln>
              <a:noFill/>
            </a:ln>
            <a:effectLst/>
            <a:scene3d>
              <a:camera prst="orthographicFront"/>
              <a:lightRig rig="balanced" dir="t"/>
            </a:scene3d>
            <a:sp3d prstMaterial="softEdge">
              <a:bevelT w="203200" h="101600" prst="cross"/>
              <a:contourClr>
                <a:srgbClr val="FFFFFF"/>
              </a:contourClr>
            </a:sp3d>
          </p:spPr>
        </p:pic>
        <p:pic>
          <p:nvPicPr>
            <p:cNvPr id="2" name="Graphic 1" descr="Play with solid fill">
              <a:extLst>
                <a:ext uri="{FF2B5EF4-FFF2-40B4-BE49-F238E27FC236}">
                  <a16:creationId xmlns:a16="http://schemas.microsoft.com/office/drawing/2014/main" id="{CD59BF29-9BA8-FADB-05EA-03DA448FCFB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3505" y="4546593"/>
              <a:ext cx="1150095" cy="1165481"/>
            </a:xfrm>
            <a:prstGeom prst="rect">
              <a:avLst/>
            </a:prstGeom>
          </p:spPr>
        </p:pic>
        <p:sp>
          <p:nvSpPr>
            <p:cNvPr id="7" name="Rectangle 6">
              <a:extLst>
                <a:ext uri="{FF2B5EF4-FFF2-40B4-BE49-F238E27FC236}">
                  <a16:creationId xmlns:a16="http://schemas.microsoft.com/office/drawing/2014/main" id="{6FA23CE5-DC45-A92C-B41A-0E55FB6B248E}"/>
                </a:ext>
              </a:extLst>
            </p:cNvPr>
            <p:cNvSpPr/>
            <p:nvPr/>
          </p:nvSpPr>
          <p:spPr>
            <a:xfrm>
              <a:off x="554405" y="5794108"/>
              <a:ext cx="1419195" cy="727546"/>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dirty="0">
                  <a:solidFill>
                    <a:schemeClr val="bg2"/>
                  </a:solidFill>
                </a:rPr>
                <a:t>Click here to play voiceover for this slide</a:t>
              </a:r>
            </a:p>
          </p:txBody>
        </p:sp>
      </p:grpSp>
    </p:spTree>
    <p:extLst>
      <p:ext uri="{BB962C8B-B14F-4D97-AF65-F5344CB8AC3E}">
        <p14:creationId xmlns:p14="http://schemas.microsoft.com/office/powerpoint/2010/main" val="1649045093"/>
      </p:ext>
    </p:extLst>
  </p:cSld>
  <p:clrMapOvr>
    <a:masterClrMapping/>
  </p:clrMapOvr>
  <mc:AlternateContent xmlns:mc="http://schemas.openxmlformats.org/markup-compatibility/2006" xmlns:p14="http://schemas.microsoft.com/office/powerpoint/2010/main">
    <mc:Choice Requires="p14">
      <p:transition spd="med" p14:dur="700" advTm="156442">
        <p:fade/>
      </p:transition>
    </mc:Choice>
    <mc:Fallback xmlns="">
      <p:transition spd="med" advTm="156442">
        <p:fade/>
      </p:transition>
    </mc:Fallback>
  </mc:AlternateContent>
  <p:timing>
    <p:tnLst>
      <p:par>
        <p:cTn id="1" dur="indefinite" restart="never" nodeType="tmRoot">
          <p:childTnLst>
            <p:video>
              <p:cMediaNode vol="80000">
                <p:cTn id="2" fill="hold" display="0">
                  <p:stCondLst>
                    <p:cond delay="indefinite"/>
                  </p:stCondLst>
                </p:cTn>
                <p:tgtEl>
                  <p:spTgt spid="10"/>
                </p:tgtEl>
              </p:cMediaNode>
            </p:vide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child playing a guitar&#10;&#10;Description automatically generated">
            <a:extLst>
              <a:ext uri="{FF2B5EF4-FFF2-40B4-BE49-F238E27FC236}">
                <a16:creationId xmlns:a16="http://schemas.microsoft.com/office/drawing/2014/main" id="{97FAC0E0-F764-A720-7667-3BDB3088E563}"/>
              </a:ext>
            </a:extLst>
          </p:cNvPr>
          <p:cNvPicPr>
            <a:picLocks noGrp="1" noChangeAspect="1"/>
          </p:cNvPicPr>
          <p:nvPr>
            <p:ph type="pic" sz="quarter" idx="19"/>
          </p:nvPr>
        </p:nvPicPr>
        <p:blipFill>
          <a:blip r:embed="rId4"/>
          <a:srcRect l="25000" r="25000"/>
          <a:stretch/>
        </p:blipFill>
        <p:spPr/>
      </p:pic>
      <p:sp>
        <p:nvSpPr>
          <p:cNvPr id="8" name="Title 7">
            <a:extLst>
              <a:ext uri="{FF2B5EF4-FFF2-40B4-BE49-F238E27FC236}">
                <a16:creationId xmlns:a16="http://schemas.microsoft.com/office/drawing/2014/main" id="{CD1F995A-7278-568C-E071-026D8F3157CC}"/>
              </a:ext>
            </a:extLst>
          </p:cNvPr>
          <p:cNvSpPr>
            <a:spLocks noGrp="1"/>
          </p:cNvSpPr>
          <p:nvPr>
            <p:ph type="title"/>
          </p:nvPr>
        </p:nvSpPr>
        <p:spPr>
          <a:xfrm>
            <a:off x="6337410" y="392047"/>
            <a:ext cx="5468400" cy="539750"/>
          </a:xfrm>
        </p:spPr>
        <p:txBody>
          <a:bodyPr/>
          <a:lstStyle/>
          <a:p>
            <a:r>
              <a:rPr lang="en-GB" dirty="0"/>
              <a:t>Keeping up to date</a:t>
            </a:r>
          </a:p>
        </p:txBody>
      </p:sp>
      <p:sp>
        <p:nvSpPr>
          <p:cNvPr id="4" name="Slide Number Placeholder 3">
            <a:extLst>
              <a:ext uri="{FF2B5EF4-FFF2-40B4-BE49-F238E27FC236}">
                <a16:creationId xmlns:a16="http://schemas.microsoft.com/office/drawing/2014/main" id="{752F768D-BD2A-86CA-8019-32216C6928F0}"/>
              </a:ext>
            </a:extLst>
          </p:cNvPr>
          <p:cNvSpPr>
            <a:spLocks noGrp="1"/>
          </p:cNvSpPr>
          <p:nvPr>
            <p:ph type="sldNum" sz="quarter" idx="12"/>
          </p:nvPr>
        </p:nvSpPr>
        <p:spPr/>
        <p:txBody>
          <a:bodyPr/>
          <a:lstStyle/>
          <a:p>
            <a:fld id="{BE6850CE-03F4-4900-BB6F-A17F9BBFF7E0}" type="slidenum">
              <a:rPr lang="en-GB" smtClean="0"/>
              <a:pPr/>
              <a:t>7</a:t>
            </a:fld>
            <a:endParaRPr lang="en-GB" dirty="0"/>
          </a:p>
        </p:txBody>
      </p:sp>
      <p:sp>
        <p:nvSpPr>
          <p:cNvPr id="28" name="Text Placeholder 27">
            <a:extLst>
              <a:ext uri="{FF2B5EF4-FFF2-40B4-BE49-F238E27FC236}">
                <a16:creationId xmlns:a16="http://schemas.microsoft.com/office/drawing/2014/main" id="{2F2B85C4-0E57-E7BA-B850-277E0232295D}"/>
              </a:ext>
            </a:extLst>
          </p:cNvPr>
          <p:cNvSpPr>
            <a:spLocks noGrp="1"/>
          </p:cNvSpPr>
          <p:nvPr>
            <p:ph type="body" sz="quarter" idx="15"/>
          </p:nvPr>
        </p:nvSpPr>
        <p:spPr>
          <a:xfrm>
            <a:off x="6299310" y="1780988"/>
            <a:ext cx="4860000" cy="539750"/>
          </a:xfrm>
        </p:spPr>
        <p:txBody>
          <a:bodyPr/>
          <a:lstStyle/>
          <a:p>
            <a:r>
              <a:rPr lang="en-GB" b="1" dirty="0"/>
              <a:t>Club CCS</a:t>
            </a:r>
          </a:p>
        </p:txBody>
      </p:sp>
      <p:sp>
        <p:nvSpPr>
          <p:cNvPr id="29" name="Text Placeholder 28">
            <a:extLst>
              <a:ext uri="{FF2B5EF4-FFF2-40B4-BE49-F238E27FC236}">
                <a16:creationId xmlns:a16="http://schemas.microsoft.com/office/drawing/2014/main" id="{E14A7D81-F49A-6381-9B5A-FB9C2A8001D1}"/>
              </a:ext>
            </a:extLst>
          </p:cNvPr>
          <p:cNvSpPr>
            <a:spLocks noGrp="1"/>
          </p:cNvSpPr>
          <p:nvPr>
            <p:ph type="body" sz="quarter" idx="17"/>
          </p:nvPr>
        </p:nvSpPr>
        <p:spPr>
          <a:xfrm>
            <a:off x="6299310" y="2969534"/>
            <a:ext cx="4860000" cy="459466"/>
          </a:xfrm>
        </p:spPr>
        <p:txBody>
          <a:bodyPr/>
          <a:lstStyle/>
          <a:p>
            <a:r>
              <a:rPr lang="en-GB" sz="1800" b="1" dirty="0">
                <a:latin typeface="+mj-lt"/>
              </a:rPr>
              <a:t>What is Club CCS?</a:t>
            </a:r>
          </a:p>
        </p:txBody>
      </p:sp>
      <p:graphicFrame>
        <p:nvGraphicFramePr>
          <p:cNvPr id="2" name="Table 15">
            <a:extLst>
              <a:ext uri="{FF2B5EF4-FFF2-40B4-BE49-F238E27FC236}">
                <a16:creationId xmlns:a16="http://schemas.microsoft.com/office/drawing/2014/main" id="{9513923E-67B1-1362-C686-C8B7F8E7C50F}"/>
              </a:ext>
            </a:extLst>
          </p:cNvPr>
          <p:cNvGraphicFramePr>
            <a:graphicFrameLocks/>
          </p:cNvGraphicFramePr>
          <p:nvPr>
            <p:extLst>
              <p:ext uri="{D42A27DB-BD31-4B8C-83A1-F6EECF244321}">
                <p14:modId xmlns:p14="http://schemas.microsoft.com/office/powerpoint/2010/main" val="3656253128"/>
              </p:ext>
            </p:extLst>
          </p:nvPr>
        </p:nvGraphicFramePr>
        <p:xfrm>
          <a:off x="6143625" y="3323469"/>
          <a:ext cx="5972176" cy="3440103"/>
        </p:xfrm>
        <a:graphic>
          <a:graphicData uri="http://schemas.openxmlformats.org/drawingml/2006/table">
            <a:tbl>
              <a:tblPr firstRow="1" bandRow="1">
                <a:tableStyleId>{5C22544A-7EE6-4342-B048-85BDC9FD1C3A}</a:tableStyleId>
              </a:tblPr>
              <a:tblGrid>
                <a:gridCol w="1493044">
                  <a:extLst>
                    <a:ext uri="{9D8B030D-6E8A-4147-A177-3AD203B41FA5}">
                      <a16:colId xmlns:a16="http://schemas.microsoft.com/office/drawing/2014/main" val="2285978776"/>
                    </a:ext>
                  </a:extLst>
                </a:gridCol>
                <a:gridCol w="1493044">
                  <a:extLst>
                    <a:ext uri="{9D8B030D-6E8A-4147-A177-3AD203B41FA5}">
                      <a16:colId xmlns:a16="http://schemas.microsoft.com/office/drawing/2014/main" val="806357446"/>
                    </a:ext>
                  </a:extLst>
                </a:gridCol>
                <a:gridCol w="1493044">
                  <a:extLst>
                    <a:ext uri="{9D8B030D-6E8A-4147-A177-3AD203B41FA5}">
                      <a16:colId xmlns:a16="http://schemas.microsoft.com/office/drawing/2014/main" val="37582681"/>
                    </a:ext>
                  </a:extLst>
                </a:gridCol>
                <a:gridCol w="1493044">
                  <a:extLst>
                    <a:ext uri="{9D8B030D-6E8A-4147-A177-3AD203B41FA5}">
                      <a16:colId xmlns:a16="http://schemas.microsoft.com/office/drawing/2014/main" val="1183360024"/>
                    </a:ext>
                  </a:extLst>
                </a:gridCol>
              </a:tblGrid>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lang="en-GB" sz="1400" b="1" kern="1200" dirty="0">
                          <a:solidFill>
                            <a:schemeClr val="bg1"/>
                          </a:solidFill>
                          <a:latin typeface="+mn-lt"/>
                          <a:ea typeface="+mn-ea"/>
                          <a:cs typeface="+mn-cs"/>
                        </a:rPr>
                        <a:t>Updates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accent2"/>
                    </a:solidFill>
                  </a:tcPr>
                </a:tc>
                <a:tc>
                  <a:txBody>
                    <a:bodyPr/>
                    <a:lstStyle/>
                    <a:p>
                      <a:pPr algn="ctr">
                        <a:spcAft>
                          <a:spcPts val="600"/>
                        </a:spcAft>
                      </a:pPr>
                      <a:r>
                        <a:rPr lang="en-GB" sz="1400" b="1" dirty="0">
                          <a:solidFill>
                            <a:schemeClr val="bg1"/>
                          </a:solidFill>
                          <a:latin typeface="+mn-lt"/>
                        </a:rPr>
                        <a:t>Manage</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accent2"/>
                    </a:solidFill>
                  </a:tcPr>
                </a:tc>
                <a:tc>
                  <a:txBody>
                    <a:bodyPr/>
                    <a:lstStyle/>
                    <a:p>
                      <a:pPr algn="ctr">
                        <a:spcAft>
                          <a:spcPts val="600"/>
                        </a:spcAft>
                      </a:pPr>
                      <a:r>
                        <a:rPr lang="en-GB" sz="1400" b="1" dirty="0">
                          <a:solidFill>
                            <a:schemeClr val="bg1"/>
                          </a:solidFill>
                          <a:latin typeface="+mn-lt"/>
                        </a:rPr>
                        <a:t>Save</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accent2"/>
                    </a:solidFill>
                  </a:tcPr>
                </a:tc>
                <a:tc>
                  <a:txBody>
                    <a:bodyPr/>
                    <a:lstStyle/>
                    <a:p>
                      <a:pPr algn="ctr">
                        <a:spcAft>
                          <a:spcPts val="600"/>
                        </a:spcAft>
                      </a:pPr>
                      <a:r>
                        <a:rPr lang="en-GB" sz="1400" b="1" dirty="0">
                          <a:solidFill>
                            <a:schemeClr val="bg1"/>
                          </a:solidFill>
                          <a:latin typeface="+mn-lt"/>
                        </a:rPr>
                        <a:t>Understand</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accent2"/>
                    </a:solidFill>
                  </a:tcPr>
                </a:tc>
                <a:extLst>
                  <a:ext uri="{0D108BD9-81ED-4DB2-BD59-A6C34878D82A}">
                    <a16:rowId xmlns:a16="http://schemas.microsoft.com/office/drawing/2014/main" val="1381851186"/>
                  </a:ext>
                </a:extLst>
              </a:tr>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dirty="0">
                          <a:ln>
                            <a:noFill/>
                          </a:ln>
                          <a:solidFill>
                            <a:srgbClr val="10367A"/>
                          </a:solidFill>
                          <a:effectLst/>
                          <a:uLnTx/>
                          <a:uFillTx/>
                          <a:latin typeface="+mn-lt"/>
                          <a:ea typeface="+mn-ea"/>
                          <a:cs typeface="+mn-cs"/>
                        </a:rPr>
                        <a:t>Webinars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dirty="0">
                          <a:ln>
                            <a:noFill/>
                          </a:ln>
                          <a:solidFill>
                            <a:srgbClr val="10367A"/>
                          </a:solidFill>
                          <a:effectLst/>
                          <a:uLnTx/>
                          <a:uFillTx/>
                          <a:latin typeface="+mn-lt"/>
                          <a:ea typeface="+mn-ea"/>
                          <a:cs typeface="+mn-cs"/>
                        </a:rPr>
                        <a:t>MyBusiness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dirty="0">
                          <a:ln>
                            <a:noFill/>
                          </a:ln>
                          <a:solidFill>
                            <a:srgbClr val="10367A"/>
                          </a:solidFill>
                          <a:effectLst/>
                          <a:uLnTx/>
                          <a:uFillTx/>
                          <a:latin typeface="+mn-lt"/>
                          <a:ea typeface="+mn-ea"/>
                          <a:cs typeface="+mn-cs"/>
                        </a:rPr>
                        <a:t>Energy Services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dirty="0">
                          <a:ln>
                            <a:noFill/>
                          </a:ln>
                          <a:solidFill>
                            <a:srgbClr val="10367A"/>
                          </a:solidFill>
                          <a:effectLst/>
                          <a:uLnTx/>
                          <a:uFillTx/>
                          <a:latin typeface="+mn-lt"/>
                          <a:ea typeface="+mn-ea"/>
                          <a:cs typeface="+mn-cs"/>
                        </a:rPr>
                        <a:t>Prices</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752272662"/>
                  </a:ext>
                </a:extLst>
              </a:tr>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Blogs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Billing</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Case Studies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Metering</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554345177"/>
                  </a:ext>
                </a:extLst>
              </a:tr>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Events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Payments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rowSpan="5">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Capacity Review</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Data</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800372991"/>
                  </a:ext>
                </a:extLst>
              </a:tr>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Market Reports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Portfolio Reports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vMerge="1">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endParaRPr kumimoji="0" lang="en-GB" sz="1200" b="0" i="0" u="none" strike="noStrike" kern="1200" cap="none" spc="0" normalizeH="0" baseline="0" noProof="0" dirty="0">
                        <a:ln>
                          <a:noFill/>
                        </a:ln>
                        <a:solidFill>
                          <a:srgbClr val="10367A"/>
                        </a:solidFill>
                        <a:effectLst/>
                        <a:uLnTx/>
                        <a:uFillTx/>
                        <a:latin typeface="+mn-lt"/>
                        <a:ea typeface="+mn-ea"/>
                        <a:cs typeface="+mn-cs"/>
                      </a:endParaRP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Contract</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3988843340"/>
                  </a:ext>
                </a:extLst>
              </a:tr>
              <a:tr h="426129">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Regulation Reports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Connection Services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vMerge="1">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endParaRPr kumimoji="0" lang="en-GB" sz="1200" b="0" i="0" u="none" strike="noStrike" kern="1200" cap="none" spc="0" normalizeH="0" baseline="0" noProof="0" dirty="0">
                        <a:ln>
                          <a:noFill/>
                        </a:ln>
                        <a:solidFill>
                          <a:srgbClr val="10367A"/>
                        </a:solidFill>
                        <a:effectLst/>
                        <a:uLnTx/>
                        <a:uFillTx/>
                        <a:latin typeface="+mn-lt"/>
                        <a:ea typeface="+mn-ea"/>
                        <a:cs typeface="+mn-cs"/>
                      </a:endParaRP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NECs</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922857333"/>
                  </a:ext>
                </a:extLst>
              </a:tr>
              <a:tr h="426129">
                <a:tc rowSpan="2">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Case Studies</a:t>
                      </a: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Moving Location</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vMerge="1">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endParaRPr kumimoji="0" lang="en-GB" sz="1200" b="0" i="0" u="none" strike="noStrike" kern="1200" cap="none" spc="0" normalizeH="0" baseline="0" noProof="0" dirty="0">
                        <a:ln>
                          <a:noFill/>
                        </a:ln>
                        <a:solidFill>
                          <a:srgbClr val="10367A"/>
                        </a:solidFill>
                        <a:effectLst/>
                        <a:uLnTx/>
                        <a:uFillTx/>
                        <a:latin typeface="+mn-lt"/>
                        <a:ea typeface="+mn-ea"/>
                        <a:cs typeface="+mn-cs"/>
                      </a:endParaRP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Generation</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418348278"/>
                  </a:ext>
                </a:extLst>
              </a:tr>
              <a:tr h="426129">
                <a:tc vMerge="1">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endParaRPr kumimoji="0" lang="en-GB" sz="1200" b="0" i="0" u="none" strike="noStrike" kern="1200" cap="none" spc="0" normalizeH="0" baseline="0" noProof="0" dirty="0">
                        <a:ln>
                          <a:noFill/>
                        </a:ln>
                        <a:solidFill>
                          <a:srgbClr val="10367A"/>
                        </a:solidFill>
                        <a:effectLst/>
                        <a:uLnTx/>
                        <a:uFillTx/>
                        <a:latin typeface="+mn-lt"/>
                        <a:ea typeface="+mn-ea"/>
                        <a:cs typeface="+mn-cs"/>
                      </a:endParaRPr>
                    </a:p>
                  </a:txBody>
                  <a:tcPr anchor="ctr">
                    <a:lnL w="28575"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TRIAD alerts</a:t>
                      </a: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vMerge="1">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endParaRPr kumimoji="0" lang="en-GB" sz="1200" b="0" i="0" u="none" strike="noStrike" kern="1200" cap="none" spc="0" normalizeH="0" baseline="0" noProof="0" dirty="0">
                        <a:ln>
                          <a:noFill/>
                        </a:ln>
                        <a:solidFill>
                          <a:srgbClr val="10367A"/>
                        </a:solidFill>
                        <a:effectLst/>
                        <a:uLnTx/>
                        <a:uFillTx/>
                        <a:latin typeface="+mn-lt"/>
                        <a:ea typeface="+mn-ea"/>
                        <a:cs typeface="+mn-cs"/>
                      </a:endParaRPr>
                    </a:p>
                  </a:txBody>
                  <a:tcPr anchor="ctr">
                    <a:lnL w="6350" cap="flat" cmpd="sng" algn="ctr">
                      <a:solidFill>
                        <a:schemeClr val="accent4"/>
                      </a:solidFill>
                      <a:prstDash val="solid"/>
                      <a:round/>
                      <a:headEnd type="none" w="med" len="med"/>
                      <a:tailEnd type="none" w="med" len="med"/>
                    </a:lnL>
                    <a:lnR w="6350" cap="flat" cmpd="sng" algn="ctr">
                      <a:solidFill>
                        <a:schemeClr val="accent4"/>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tc>
                  <a:txBody>
                    <a:bodyPr/>
                    <a:lstStyle/>
                    <a:p>
                      <a:pPr marL="0" marR="0" lvl="0" indent="0" algn="ctr" defTabSz="914309"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dirty="0">
                          <a:ln>
                            <a:noFill/>
                          </a:ln>
                          <a:solidFill>
                            <a:srgbClr val="10367A"/>
                          </a:solidFill>
                          <a:effectLst/>
                          <a:uLnTx/>
                          <a:uFillTx/>
                          <a:latin typeface="+mn-lt"/>
                          <a:ea typeface="+mn-ea"/>
                          <a:cs typeface="+mn-cs"/>
                        </a:rPr>
                        <a:t>Low Carbon</a:t>
                      </a:r>
                    </a:p>
                  </a:txBody>
                  <a:tcPr anchor="ctr">
                    <a:lnL w="6350" cap="flat" cmpd="sng" algn="ctr">
                      <a:solidFill>
                        <a:schemeClr val="accent4"/>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accent4"/>
                      </a:solidFill>
                      <a:prstDash val="solid"/>
                      <a:round/>
                      <a:headEnd type="none" w="med" len="med"/>
                      <a:tailEnd type="none" w="med" len="med"/>
                    </a:lnT>
                    <a:lnB w="635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341207552"/>
                  </a:ext>
                </a:extLst>
              </a:tr>
            </a:tbl>
          </a:graphicData>
        </a:graphic>
      </p:graphicFrame>
      <p:sp>
        <p:nvSpPr>
          <p:cNvPr id="7" name="TextBox 6">
            <a:hlinkClick r:id="rId5" action="ppaction://hlinkfile"/>
            <a:extLst>
              <a:ext uri="{FF2B5EF4-FFF2-40B4-BE49-F238E27FC236}">
                <a16:creationId xmlns:a16="http://schemas.microsoft.com/office/drawing/2014/main" id="{5DAE24E5-97D3-D0C9-1C5F-03AE0C6E3D9C}"/>
              </a:ext>
            </a:extLst>
          </p:cNvPr>
          <p:cNvSpPr txBox="1"/>
          <p:nvPr/>
        </p:nvSpPr>
        <p:spPr>
          <a:xfrm>
            <a:off x="6299310" y="2222271"/>
            <a:ext cx="2897256" cy="252006"/>
          </a:xfrm>
          <a:prstGeom prst="rect">
            <a:avLst/>
          </a:prstGeom>
          <a:noFill/>
        </p:spPr>
        <p:txBody>
          <a:bodyPr wrap="square" lIns="0" tIns="0" rIns="0" bIns="0" rtlCol="0">
            <a:noAutofit/>
          </a:bodyPr>
          <a:lstStyle/>
          <a:p>
            <a:pPr algn="l"/>
            <a:r>
              <a:rPr lang="en-GB" sz="2000" b="1" dirty="0">
                <a:solidFill>
                  <a:schemeClr val="accent1"/>
                </a:solidFill>
                <a:latin typeface="+mj-lt"/>
              </a:rPr>
              <a:t>CCS.edfenergy.com</a:t>
            </a:r>
            <a:endParaRPr lang="en-GB" sz="2000" b="1" dirty="0">
              <a:solidFill>
                <a:schemeClr val="accent1"/>
              </a:solidFill>
            </a:endParaRPr>
          </a:p>
        </p:txBody>
      </p:sp>
      <p:grpSp>
        <p:nvGrpSpPr>
          <p:cNvPr id="12" name="Group 11">
            <a:extLst>
              <a:ext uri="{FF2B5EF4-FFF2-40B4-BE49-F238E27FC236}">
                <a16:creationId xmlns:a16="http://schemas.microsoft.com/office/drawing/2014/main" id="{0E962540-1FBB-5210-E8E8-F9F4D0145069}"/>
              </a:ext>
            </a:extLst>
          </p:cNvPr>
          <p:cNvGrpSpPr/>
          <p:nvPr/>
        </p:nvGrpSpPr>
        <p:grpSpPr>
          <a:xfrm>
            <a:off x="0" y="4189228"/>
            <a:ext cx="2647507" cy="2668772"/>
            <a:chOff x="-17977" y="4189228"/>
            <a:chExt cx="2647507" cy="2668772"/>
          </a:xfrm>
        </p:grpSpPr>
        <p:pic>
          <p:nvPicPr>
            <p:cNvPr id="3" name="Video 35">
              <a:hlinkClick r:id="" action="ppaction://media"/>
              <a:extLst>
                <a:ext uri="{FF2B5EF4-FFF2-40B4-BE49-F238E27FC236}">
                  <a16:creationId xmlns:a16="http://schemas.microsoft.com/office/drawing/2014/main" id="{4F2A4A4A-CD46-31D3-4F21-A90BB32CE4FE}"/>
                </a:ext>
              </a:extLst>
            </p:cNvPr>
            <p:cNvPicPr>
              <a:picLocks noChangeAspect="1"/>
            </p:cNvPicPr>
            <p:nvPr>
              <a:videoFile r:link="rId2"/>
              <p:extLst>
                <p:ext uri="{DAA4B4D4-6D71-4841-9C94-3DE7FCFB9230}">
                  <p14:media xmlns:p14="http://schemas.microsoft.com/office/powerpoint/2010/main" r:embed="rId1"/>
                </p:ext>
              </p:extLst>
            </p:nvPr>
          </p:nvPicPr>
          <p:blipFill>
            <a:blip r:embed="rId6">
              <a:biLevel thresh="75000"/>
            </a:blip>
            <a:srcRect l="21875" r="21875"/>
            <a:stretch>
              <a:fillRect/>
            </a:stretch>
          </p:blipFill>
          <p:spPr>
            <a:xfrm>
              <a:off x="297711" y="4261798"/>
              <a:ext cx="1772927" cy="1772927"/>
            </a:xfrm>
            <a:prstGeom prst="rect">
              <a:avLst/>
            </a:prstGeom>
            <a:ln>
              <a:noFill/>
            </a:ln>
            <a:effectLst/>
            <a:scene3d>
              <a:camera prst="orthographicFront"/>
              <a:lightRig rig="balanced" dir="t"/>
            </a:scene3d>
            <a:sp3d prstMaterial="softEdge">
              <a:bevelT w="203200" h="101600" prst="cross"/>
              <a:contourClr>
                <a:srgbClr val="FFFFFF"/>
              </a:contourClr>
            </a:sp3d>
          </p:spPr>
        </p:pic>
        <p:sp>
          <p:nvSpPr>
            <p:cNvPr id="9" name="Rectangle 8">
              <a:extLst>
                <a:ext uri="{FF2B5EF4-FFF2-40B4-BE49-F238E27FC236}">
                  <a16:creationId xmlns:a16="http://schemas.microsoft.com/office/drawing/2014/main" id="{B9275176-4717-D04A-E93E-6E944F42C9F5}"/>
                </a:ext>
              </a:extLst>
            </p:cNvPr>
            <p:cNvSpPr/>
            <p:nvPr/>
          </p:nvSpPr>
          <p:spPr>
            <a:xfrm>
              <a:off x="-17977" y="4189228"/>
              <a:ext cx="2647507" cy="266877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10" name="Graphic 9" descr="Play with solid fill">
              <a:extLst>
                <a:ext uri="{FF2B5EF4-FFF2-40B4-BE49-F238E27FC236}">
                  <a16:creationId xmlns:a16="http://schemas.microsoft.com/office/drawing/2014/main" id="{397DD06A-F56C-487B-29B1-412C5C5E6A7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3505" y="4598694"/>
              <a:ext cx="1084626" cy="1099136"/>
            </a:xfrm>
            <a:prstGeom prst="rect">
              <a:avLst/>
            </a:prstGeom>
          </p:spPr>
        </p:pic>
        <p:sp>
          <p:nvSpPr>
            <p:cNvPr id="11" name="Rectangle 10">
              <a:extLst>
                <a:ext uri="{FF2B5EF4-FFF2-40B4-BE49-F238E27FC236}">
                  <a16:creationId xmlns:a16="http://schemas.microsoft.com/office/drawing/2014/main" id="{97F0CD3B-BA19-AA03-E38C-387A94DF9D98}"/>
                </a:ext>
              </a:extLst>
            </p:cNvPr>
            <p:cNvSpPr/>
            <p:nvPr/>
          </p:nvSpPr>
          <p:spPr>
            <a:xfrm>
              <a:off x="554405" y="5794108"/>
              <a:ext cx="1419195" cy="727546"/>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dirty="0">
                  <a:solidFill>
                    <a:schemeClr val="bg2"/>
                  </a:solidFill>
                </a:rPr>
                <a:t>Click here to play voiceover for this slide</a:t>
              </a:r>
            </a:p>
          </p:txBody>
        </p:sp>
      </p:grpSp>
    </p:spTree>
    <p:extLst>
      <p:ext uri="{BB962C8B-B14F-4D97-AF65-F5344CB8AC3E}">
        <p14:creationId xmlns:p14="http://schemas.microsoft.com/office/powerpoint/2010/main" val="3072285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3"/>
                </p:tgtEl>
              </p:cMediaNode>
            </p:vide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24F58D89-62D1-0E66-8149-6F2CA7E4BBA9}"/>
              </a:ext>
            </a:extLst>
          </p:cNvPr>
          <p:cNvSpPr>
            <a:spLocks noGrp="1"/>
          </p:cNvSpPr>
          <p:nvPr>
            <p:ph type="title"/>
          </p:nvPr>
        </p:nvSpPr>
        <p:spPr/>
        <p:txBody>
          <a:bodyPr/>
          <a:lstStyle/>
          <a:p>
            <a:r>
              <a:rPr lang="en-GB" dirty="0"/>
              <a:t>Keeping up to date</a:t>
            </a:r>
          </a:p>
        </p:txBody>
      </p:sp>
      <p:sp>
        <p:nvSpPr>
          <p:cNvPr id="4" name="Slide Number Placeholder 3">
            <a:extLst>
              <a:ext uri="{FF2B5EF4-FFF2-40B4-BE49-F238E27FC236}">
                <a16:creationId xmlns:a16="http://schemas.microsoft.com/office/drawing/2014/main" id="{4D69CB35-4653-2F34-061E-0E95D841EDB7}"/>
              </a:ext>
            </a:extLst>
          </p:cNvPr>
          <p:cNvSpPr>
            <a:spLocks noGrp="1"/>
          </p:cNvSpPr>
          <p:nvPr>
            <p:ph type="sldNum" sz="quarter" idx="12"/>
          </p:nvPr>
        </p:nvSpPr>
        <p:spPr/>
        <p:txBody>
          <a:bodyPr/>
          <a:lstStyle/>
          <a:p>
            <a:fld id="{BE6850CE-03F4-4900-BB6F-A17F9BBFF7E0}" type="slidenum">
              <a:rPr lang="en-GB" smtClean="0"/>
              <a:pPr/>
              <a:t>8</a:t>
            </a:fld>
            <a:endParaRPr lang="en-GB" dirty="0"/>
          </a:p>
        </p:txBody>
      </p:sp>
      <p:sp>
        <p:nvSpPr>
          <p:cNvPr id="34" name="Text Placeholder 33">
            <a:extLst>
              <a:ext uri="{FF2B5EF4-FFF2-40B4-BE49-F238E27FC236}">
                <a16:creationId xmlns:a16="http://schemas.microsoft.com/office/drawing/2014/main" id="{B8AE20D7-C086-AEDD-3122-0044CD74F538}"/>
              </a:ext>
            </a:extLst>
          </p:cNvPr>
          <p:cNvSpPr>
            <a:spLocks noGrp="1"/>
          </p:cNvSpPr>
          <p:nvPr>
            <p:ph type="body" sz="quarter" idx="15"/>
          </p:nvPr>
        </p:nvSpPr>
        <p:spPr>
          <a:xfrm>
            <a:off x="409575" y="1296594"/>
            <a:ext cx="3561381" cy="539750"/>
          </a:xfrm>
        </p:spPr>
        <p:txBody>
          <a:bodyPr/>
          <a:lstStyle/>
          <a:p>
            <a:r>
              <a:rPr lang="en-GB" b="1" dirty="0">
                <a:solidFill>
                  <a:schemeClr val="accent1"/>
                </a:solidFill>
              </a:rPr>
              <a:t>EDF’S Monitor Report</a:t>
            </a:r>
            <a:endParaRPr lang="en-GB" b="1" noProof="0" dirty="0">
              <a:solidFill>
                <a:schemeClr val="accent1"/>
              </a:solidFill>
            </a:endParaRPr>
          </a:p>
        </p:txBody>
      </p:sp>
      <p:pic>
        <p:nvPicPr>
          <p:cNvPr id="5" name="Picture 4">
            <a:extLst>
              <a:ext uri="{FF2B5EF4-FFF2-40B4-BE49-F238E27FC236}">
                <a16:creationId xmlns:a16="http://schemas.microsoft.com/office/drawing/2014/main" id="{78F07D18-6F9B-7C78-6921-57271BD08741}"/>
              </a:ext>
            </a:extLst>
          </p:cNvPr>
          <p:cNvPicPr>
            <a:picLocks noChangeAspect="1"/>
          </p:cNvPicPr>
          <p:nvPr/>
        </p:nvPicPr>
        <p:blipFill>
          <a:blip r:embed="rId4"/>
          <a:stretch>
            <a:fillRect/>
          </a:stretch>
        </p:blipFill>
        <p:spPr>
          <a:xfrm>
            <a:off x="5145403" y="1152253"/>
            <a:ext cx="3559302" cy="2617134"/>
          </a:xfrm>
          <a:prstGeom prst="rect">
            <a:avLst/>
          </a:prstGeom>
          <a:ln>
            <a:solidFill>
              <a:schemeClr val="tx1"/>
            </a:solidFill>
          </a:ln>
        </p:spPr>
      </p:pic>
      <p:pic>
        <p:nvPicPr>
          <p:cNvPr id="6" name="Picture 5">
            <a:extLst>
              <a:ext uri="{FF2B5EF4-FFF2-40B4-BE49-F238E27FC236}">
                <a16:creationId xmlns:a16="http://schemas.microsoft.com/office/drawing/2014/main" id="{996432C2-6531-8CCB-ED74-011A70F77E80}"/>
              </a:ext>
            </a:extLst>
          </p:cNvPr>
          <p:cNvPicPr>
            <a:picLocks noChangeAspect="1"/>
          </p:cNvPicPr>
          <p:nvPr/>
        </p:nvPicPr>
        <p:blipFill>
          <a:blip r:embed="rId5"/>
          <a:stretch>
            <a:fillRect/>
          </a:stretch>
        </p:blipFill>
        <p:spPr>
          <a:xfrm>
            <a:off x="4997418" y="3969163"/>
            <a:ext cx="3707287" cy="2614030"/>
          </a:xfrm>
          <a:prstGeom prst="rect">
            <a:avLst/>
          </a:prstGeom>
          <a:ln>
            <a:solidFill>
              <a:schemeClr val="tx1"/>
            </a:solidFill>
          </a:ln>
        </p:spPr>
      </p:pic>
      <p:grpSp>
        <p:nvGrpSpPr>
          <p:cNvPr id="19" name="Group 18">
            <a:extLst>
              <a:ext uri="{FF2B5EF4-FFF2-40B4-BE49-F238E27FC236}">
                <a16:creationId xmlns:a16="http://schemas.microsoft.com/office/drawing/2014/main" id="{10C88909-51FC-114B-BB2E-967DBD16040E}"/>
              </a:ext>
            </a:extLst>
          </p:cNvPr>
          <p:cNvGrpSpPr/>
          <p:nvPr/>
        </p:nvGrpSpPr>
        <p:grpSpPr>
          <a:xfrm>
            <a:off x="9188081" y="2261440"/>
            <a:ext cx="2337392" cy="2335119"/>
            <a:chOff x="9188081" y="2261440"/>
            <a:chExt cx="2337392" cy="2335119"/>
          </a:xfrm>
        </p:grpSpPr>
        <p:sp>
          <p:nvSpPr>
            <p:cNvPr id="9" name="Rectangle 8">
              <a:extLst>
                <a:ext uri="{FF2B5EF4-FFF2-40B4-BE49-F238E27FC236}">
                  <a16:creationId xmlns:a16="http://schemas.microsoft.com/office/drawing/2014/main" id="{F7A7D0CA-3100-3676-36C9-9A51E1797E62}"/>
                </a:ext>
              </a:extLst>
            </p:cNvPr>
            <p:cNvSpPr/>
            <p:nvPr/>
          </p:nvSpPr>
          <p:spPr>
            <a:xfrm>
              <a:off x="9188081" y="2261440"/>
              <a:ext cx="2190307" cy="23351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7" name="Audio 12">
              <a:hlinkClick r:id="" action="ppaction://media"/>
              <a:extLst>
                <a:ext uri="{FF2B5EF4-FFF2-40B4-BE49-F238E27FC236}">
                  <a16:creationId xmlns:a16="http://schemas.microsoft.com/office/drawing/2014/main" id="{7764AF2F-27B5-F36C-8455-13F002B6EBDA}"/>
                </a:ext>
              </a:extLst>
            </p:cNvPr>
            <p:cNvPicPr>
              <a:picLocks noChangeAspect="1"/>
            </p:cNvPicPr>
            <p:nvPr>
              <a:audioFile r:link="rId2"/>
              <p:extLst>
                <p:ext uri="{DAA4B4D4-6D71-4841-9C94-3DE7FCFB9230}">
                  <p14:media xmlns:p14="http://schemas.microsoft.com/office/powerpoint/2010/main" r:embed="rId1"/>
                </p:ext>
              </p:extLst>
            </p:nvPr>
          </p:nvPicPr>
          <p:blipFill>
            <a:blip r:embed="rId6">
              <a:lum bright="70000" contrast="-70000"/>
              <a:extLst>
                <a:ext uri="{BEBA8EAE-BF5A-486C-A8C5-ECC9F3942E4B}">
                  <a14:imgProps xmlns:a14="http://schemas.microsoft.com/office/drawing/2010/main">
                    <a14:imgLayer r:embed="rId7">
                      <a14:imgEffect>
                        <a14:artisticLineDrawing/>
                      </a14:imgEffect>
                      <a14:imgEffect>
                        <a14:saturation sat="400000"/>
                      </a14:imgEffect>
                    </a14:imgLayer>
                  </a14:imgProps>
                </a:ext>
              </a:extLst>
            </a:blip>
            <a:stretch>
              <a:fillRect/>
            </a:stretch>
          </p:blipFill>
          <p:spPr>
            <a:xfrm>
              <a:off x="9649955" y="2452413"/>
              <a:ext cx="1266557" cy="1266557"/>
            </a:xfrm>
            <a:prstGeom prst="rect">
              <a:avLst/>
            </a:prstGeom>
            <a:solidFill>
              <a:schemeClr val="bg2"/>
            </a:solidFill>
          </p:spPr>
        </p:pic>
        <p:pic>
          <p:nvPicPr>
            <p:cNvPr id="10" name="Graphic 9" descr="Play with solid fill">
              <a:extLst>
                <a:ext uri="{FF2B5EF4-FFF2-40B4-BE49-F238E27FC236}">
                  <a16:creationId xmlns:a16="http://schemas.microsoft.com/office/drawing/2014/main" id="{74347CEB-B11E-0C52-4057-9CF98027B19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843968" y="2448228"/>
              <a:ext cx="1303718" cy="1321159"/>
            </a:xfrm>
            <a:prstGeom prst="rect">
              <a:avLst/>
            </a:prstGeom>
          </p:spPr>
        </p:pic>
        <p:sp>
          <p:nvSpPr>
            <p:cNvPr id="11" name="Rectangle 10">
              <a:extLst>
                <a:ext uri="{FF2B5EF4-FFF2-40B4-BE49-F238E27FC236}">
                  <a16:creationId xmlns:a16="http://schemas.microsoft.com/office/drawing/2014/main" id="{6E5CF2C0-8E8C-79AE-9EC8-591C765780E4}"/>
                </a:ext>
              </a:extLst>
            </p:cNvPr>
            <p:cNvSpPr/>
            <p:nvPr/>
          </p:nvSpPr>
          <p:spPr>
            <a:xfrm>
              <a:off x="9188081" y="3871924"/>
              <a:ext cx="2337392" cy="57168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sz="1600" b="1" dirty="0">
                  <a:solidFill>
                    <a:schemeClr val="accent1"/>
                  </a:solidFill>
                  <a:latin typeface="+mj-lt"/>
                </a:rPr>
                <a:t>Click here to play voiceover for this slide</a:t>
              </a:r>
            </a:p>
          </p:txBody>
        </p:sp>
      </p:grpSp>
      <p:pic>
        <p:nvPicPr>
          <p:cNvPr id="17" name="Picture 16" descr="A power lines and a power line&#10;&#10;AI-generated content may be incorrect.">
            <a:extLst>
              <a:ext uri="{FF2B5EF4-FFF2-40B4-BE49-F238E27FC236}">
                <a16:creationId xmlns:a16="http://schemas.microsoft.com/office/drawing/2014/main" id="{2E9B5C1B-AD8E-B175-9687-3C27F6F6F794}"/>
              </a:ext>
            </a:extLst>
          </p:cNvPr>
          <p:cNvPicPr>
            <a:picLocks noChangeAspect="1"/>
          </p:cNvPicPr>
          <p:nvPr/>
        </p:nvPicPr>
        <p:blipFill>
          <a:blip r:embed="rId10"/>
          <a:stretch>
            <a:fillRect/>
          </a:stretch>
        </p:blipFill>
        <p:spPr>
          <a:xfrm>
            <a:off x="713775" y="1836344"/>
            <a:ext cx="4859999" cy="3644716"/>
          </a:xfrm>
          <a:prstGeom prst="rect">
            <a:avLst/>
          </a:prstGeom>
        </p:spPr>
      </p:pic>
      <p:pic>
        <p:nvPicPr>
          <p:cNvPr id="20" name="Picture 19" descr="A logo for a commercial service supplier&#10;&#10;Description automatically generated">
            <a:extLst>
              <a:ext uri="{FF2B5EF4-FFF2-40B4-BE49-F238E27FC236}">
                <a16:creationId xmlns:a16="http://schemas.microsoft.com/office/drawing/2014/main" id="{4766D899-38B1-4B91-725A-585D43FC4C5B}"/>
              </a:ext>
            </a:extLst>
          </p:cNvPr>
          <p:cNvPicPr>
            <a:picLocks noChangeAspect="1"/>
          </p:cNvPicPr>
          <p:nvPr/>
        </p:nvPicPr>
        <p:blipFill>
          <a:blip r:embed="rId11"/>
          <a:stretch>
            <a:fillRect/>
          </a:stretch>
        </p:blipFill>
        <p:spPr>
          <a:xfrm>
            <a:off x="8566338" y="123299"/>
            <a:ext cx="1743699" cy="1162466"/>
          </a:xfrm>
          <a:prstGeom prst="rect">
            <a:avLst/>
          </a:prstGeom>
        </p:spPr>
      </p:pic>
    </p:spTree>
    <p:extLst>
      <p:ext uri="{BB962C8B-B14F-4D97-AF65-F5344CB8AC3E}">
        <p14:creationId xmlns:p14="http://schemas.microsoft.com/office/powerpoint/2010/main" val="1015475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audio>
              <p:cMediaNode vol="80000" showWhenStopped="0">
                <p:cTn id="2" fill="hold" display="0">
                  <p:stCondLst>
                    <p:cond delay="indefinite"/>
                  </p:stCondLst>
                  <p:endCondLst>
                    <p:cond evt="onStopAudio" delay="0">
                      <p:tgtEl>
                        <p:sldTgt/>
                      </p:tgtEl>
                    </p:cond>
                  </p:endCondLst>
                </p:cTn>
                <p:tgtEl>
                  <p:spTgt spid="7"/>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E089B92-E32A-9B00-14CA-F750C77268B2}"/>
              </a:ext>
            </a:extLst>
          </p:cNvPr>
          <p:cNvSpPr>
            <a:spLocks noGrp="1"/>
          </p:cNvSpPr>
          <p:nvPr>
            <p:ph type="sldNum" sz="quarter" idx="12"/>
          </p:nvPr>
        </p:nvSpPr>
        <p:spPr>
          <a:xfrm>
            <a:off x="11760000" y="6426000"/>
            <a:ext cx="432000" cy="432000"/>
          </a:xfrm>
        </p:spPr>
        <p:txBody>
          <a:bodyPr/>
          <a:lstStyle/>
          <a:p>
            <a:fld id="{92CD4DCF-4009-445B-B6DB-23EA66FE15B0}" type="slidenum">
              <a:rPr lang="en-GB" smtClean="0"/>
              <a:pPr/>
              <a:t>9</a:t>
            </a:fld>
            <a:endParaRPr lang="en-GB" dirty="0"/>
          </a:p>
        </p:txBody>
      </p:sp>
      <p:grpSp>
        <p:nvGrpSpPr>
          <p:cNvPr id="4" name="Group 3">
            <a:extLst>
              <a:ext uri="{FF2B5EF4-FFF2-40B4-BE49-F238E27FC236}">
                <a16:creationId xmlns:a16="http://schemas.microsoft.com/office/drawing/2014/main" id="{DBF94D6C-461A-D032-24E9-66658CB9E379}"/>
              </a:ext>
            </a:extLst>
          </p:cNvPr>
          <p:cNvGrpSpPr/>
          <p:nvPr/>
        </p:nvGrpSpPr>
        <p:grpSpPr>
          <a:xfrm>
            <a:off x="3903561" y="3848985"/>
            <a:ext cx="4384877" cy="1071521"/>
            <a:chOff x="2642675" y="812652"/>
            <a:chExt cx="6913513" cy="1773301"/>
          </a:xfrm>
        </p:grpSpPr>
        <p:grpSp>
          <p:nvGrpSpPr>
            <p:cNvPr id="5" name="Graphic 18">
              <a:extLst>
                <a:ext uri="{FF2B5EF4-FFF2-40B4-BE49-F238E27FC236}">
                  <a16:creationId xmlns:a16="http://schemas.microsoft.com/office/drawing/2014/main" id="{F13119F4-5350-EED5-60F7-DA9333FD0CF9}"/>
                </a:ext>
              </a:extLst>
            </p:cNvPr>
            <p:cNvGrpSpPr>
              <a:grpSpLocks noChangeAspect="1"/>
            </p:cNvGrpSpPr>
            <p:nvPr/>
          </p:nvGrpSpPr>
          <p:grpSpPr>
            <a:xfrm>
              <a:off x="2642675" y="812652"/>
              <a:ext cx="6876000" cy="766673"/>
              <a:chOff x="-4042263" y="2991177"/>
              <a:chExt cx="4018066" cy="448014"/>
            </a:xfrm>
          </p:grpSpPr>
          <p:sp>
            <p:nvSpPr>
              <p:cNvPr id="7" name="Free-form: Shape 6">
                <a:extLst>
                  <a:ext uri="{FF2B5EF4-FFF2-40B4-BE49-F238E27FC236}">
                    <a16:creationId xmlns:a16="http://schemas.microsoft.com/office/drawing/2014/main" id="{C13B01F4-1DCE-202E-A1B6-E5FCB2C80B99}"/>
                  </a:ext>
                </a:extLst>
              </p:cNvPr>
              <p:cNvSpPr/>
              <p:nvPr/>
            </p:nvSpPr>
            <p:spPr>
              <a:xfrm>
                <a:off x="-4042263" y="2991256"/>
                <a:ext cx="378876" cy="447935"/>
              </a:xfrm>
              <a:custGeom>
                <a:avLst/>
                <a:gdLst>
                  <a:gd name="connsiteX0" fmla="*/ 0 w 378876"/>
                  <a:gd name="connsiteY0" fmla="*/ 223375 h 447935"/>
                  <a:gd name="connsiteX1" fmla="*/ 215237 w 378876"/>
                  <a:gd name="connsiteY1" fmla="*/ 0 h 447935"/>
                  <a:gd name="connsiteX2" fmla="*/ 378244 w 378876"/>
                  <a:gd name="connsiteY2" fmla="*/ 68427 h 447935"/>
                  <a:gd name="connsiteX3" fmla="*/ 325383 w 378876"/>
                  <a:gd name="connsiteY3" fmla="*/ 123184 h 447935"/>
                  <a:gd name="connsiteX4" fmla="*/ 215237 w 378876"/>
                  <a:gd name="connsiteY4" fmla="*/ 72773 h 447935"/>
                  <a:gd name="connsiteX5" fmla="*/ 88892 w 378876"/>
                  <a:gd name="connsiteY5" fmla="*/ 224007 h 447935"/>
                  <a:gd name="connsiteX6" fmla="*/ 215237 w 378876"/>
                  <a:gd name="connsiteY6" fmla="*/ 375163 h 447935"/>
                  <a:gd name="connsiteX7" fmla="*/ 326016 w 378876"/>
                  <a:gd name="connsiteY7" fmla="*/ 323487 h 447935"/>
                  <a:gd name="connsiteX8" fmla="*/ 378877 w 378876"/>
                  <a:gd name="connsiteY8" fmla="*/ 378244 h 447935"/>
                  <a:gd name="connsiteX9" fmla="*/ 215237 w 378876"/>
                  <a:gd name="connsiteY9" fmla="*/ 447935 h 447935"/>
                  <a:gd name="connsiteX10" fmla="*/ 0 w 378876"/>
                  <a:gd name="connsiteY10" fmla="*/ 223296 h 44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876" h="447935">
                    <a:moveTo>
                      <a:pt x="0" y="223375"/>
                    </a:moveTo>
                    <a:cubicBezTo>
                      <a:pt x="0" y="95213"/>
                      <a:pt x="80279" y="0"/>
                      <a:pt x="215237" y="0"/>
                    </a:cubicBezTo>
                    <a:cubicBezTo>
                      <a:pt x="287377" y="0"/>
                      <a:pt x="340317" y="26707"/>
                      <a:pt x="378244" y="68427"/>
                    </a:cubicBezTo>
                    <a:lnTo>
                      <a:pt x="325383" y="123184"/>
                    </a:lnTo>
                    <a:cubicBezTo>
                      <a:pt x="294884" y="90235"/>
                      <a:pt x="262567" y="72773"/>
                      <a:pt x="215237" y="72773"/>
                    </a:cubicBezTo>
                    <a:cubicBezTo>
                      <a:pt x="136854" y="72773"/>
                      <a:pt x="88892" y="134404"/>
                      <a:pt x="88892" y="224007"/>
                    </a:cubicBezTo>
                    <a:cubicBezTo>
                      <a:pt x="88892" y="313610"/>
                      <a:pt x="136775" y="375163"/>
                      <a:pt x="215237" y="375163"/>
                    </a:cubicBezTo>
                    <a:cubicBezTo>
                      <a:pt x="264384" y="375163"/>
                      <a:pt x="296148" y="356515"/>
                      <a:pt x="326016" y="323487"/>
                    </a:cubicBezTo>
                    <a:lnTo>
                      <a:pt x="378877" y="378244"/>
                    </a:lnTo>
                    <a:cubicBezTo>
                      <a:pt x="340317" y="421782"/>
                      <a:pt x="287377" y="447935"/>
                      <a:pt x="215237" y="447935"/>
                    </a:cubicBezTo>
                    <a:cubicBezTo>
                      <a:pt x="78383" y="447935"/>
                      <a:pt x="0" y="352723"/>
                      <a:pt x="0" y="223296"/>
                    </a:cubicBezTo>
                  </a:path>
                </a:pathLst>
              </a:custGeom>
              <a:solidFill>
                <a:srgbClr val="000000"/>
              </a:solidFill>
              <a:ln w="7901" cap="flat">
                <a:noFill/>
                <a:prstDash val="solid"/>
                <a:miter/>
              </a:ln>
            </p:spPr>
            <p:txBody>
              <a:bodyPr rtlCol="0" anchor="ctr"/>
              <a:lstStyle/>
              <a:p>
                <a:endParaRPr lang="en-GB" dirty="0"/>
              </a:p>
            </p:txBody>
          </p:sp>
          <p:sp>
            <p:nvSpPr>
              <p:cNvPr id="8" name="Free-form: Shape 7">
                <a:extLst>
                  <a:ext uri="{FF2B5EF4-FFF2-40B4-BE49-F238E27FC236}">
                    <a16:creationId xmlns:a16="http://schemas.microsoft.com/office/drawing/2014/main" id="{F3A4ADC9-EDD2-F2F4-597B-9101B931E3EB}"/>
                  </a:ext>
                </a:extLst>
              </p:cNvPr>
              <p:cNvSpPr/>
              <p:nvPr/>
            </p:nvSpPr>
            <p:spPr>
              <a:xfrm>
                <a:off x="-3596777" y="2998131"/>
                <a:ext cx="353986" cy="434265"/>
              </a:xfrm>
              <a:custGeom>
                <a:avLst/>
                <a:gdLst>
                  <a:gd name="connsiteX0" fmla="*/ 270626 w 353986"/>
                  <a:gd name="connsiteY0" fmla="*/ 0 h 434265"/>
                  <a:gd name="connsiteX1" fmla="*/ 353987 w 353986"/>
                  <a:gd name="connsiteY1" fmla="*/ 0 h 434265"/>
                  <a:gd name="connsiteX2" fmla="*/ 353987 w 353986"/>
                  <a:gd name="connsiteY2" fmla="*/ 434266 h 434265"/>
                  <a:gd name="connsiteX3" fmla="*/ 270626 w 353986"/>
                  <a:gd name="connsiteY3" fmla="*/ 434266 h 434265"/>
                  <a:gd name="connsiteX4" fmla="*/ 270626 w 353986"/>
                  <a:gd name="connsiteY4" fmla="*/ 242023 h 434265"/>
                  <a:gd name="connsiteX5" fmla="*/ 83993 w 353986"/>
                  <a:gd name="connsiteY5" fmla="*/ 242023 h 434265"/>
                  <a:gd name="connsiteX6" fmla="*/ 83993 w 353986"/>
                  <a:gd name="connsiteY6" fmla="*/ 434266 h 434265"/>
                  <a:gd name="connsiteX7" fmla="*/ 0 w 353986"/>
                  <a:gd name="connsiteY7" fmla="*/ 434266 h 434265"/>
                  <a:gd name="connsiteX8" fmla="*/ 0 w 353986"/>
                  <a:gd name="connsiteY8" fmla="*/ 0 h 434265"/>
                  <a:gd name="connsiteX9" fmla="*/ 83993 w 353986"/>
                  <a:gd name="connsiteY9" fmla="*/ 0 h 434265"/>
                  <a:gd name="connsiteX10" fmla="*/ 83993 w 353986"/>
                  <a:gd name="connsiteY10" fmla="*/ 171067 h 434265"/>
                  <a:gd name="connsiteX11" fmla="*/ 270626 w 353986"/>
                  <a:gd name="connsiteY11" fmla="*/ 171067 h 434265"/>
                  <a:gd name="connsiteX12" fmla="*/ 270626 w 353986"/>
                  <a:gd name="connsiteY12" fmla="*/ 0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986" h="434265">
                    <a:moveTo>
                      <a:pt x="270626" y="0"/>
                    </a:moveTo>
                    <a:lnTo>
                      <a:pt x="353987" y="0"/>
                    </a:lnTo>
                    <a:lnTo>
                      <a:pt x="353987" y="434266"/>
                    </a:lnTo>
                    <a:lnTo>
                      <a:pt x="270626" y="434266"/>
                    </a:lnTo>
                    <a:lnTo>
                      <a:pt x="270626" y="242023"/>
                    </a:lnTo>
                    <a:lnTo>
                      <a:pt x="83993" y="242023"/>
                    </a:lnTo>
                    <a:lnTo>
                      <a:pt x="83993" y="434266"/>
                    </a:lnTo>
                    <a:lnTo>
                      <a:pt x="0" y="434266"/>
                    </a:lnTo>
                    <a:lnTo>
                      <a:pt x="0" y="0"/>
                    </a:lnTo>
                    <a:lnTo>
                      <a:pt x="83993" y="0"/>
                    </a:lnTo>
                    <a:lnTo>
                      <a:pt x="83993" y="171067"/>
                    </a:lnTo>
                    <a:lnTo>
                      <a:pt x="270626" y="171067"/>
                    </a:lnTo>
                    <a:lnTo>
                      <a:pt x="270626" y="0"/>
                    </a:lnTo>
                    <a:close/>
                  </a:path>
                </a:pathLst>
              </a:custGeom>
              <a:solidFill>
                <a:srgbClr val="000000"/>
              </a:solidFill>
              <a:ln w="7901" cap="flat">
                <a:noFill/>
                <a:prstDash val="solid"/>
                <a:miter/>
              </a:ln>
            </p:spPr>
            <p:txBody>
              <a:bodyPr rtlCol="0" anchor="ctr"/>
              <a:lstStyle/>
              <a:p>
                <a:endParaRPr lang="en-GB" dirty="0"/>
              </a:p>
            </p:txBody>
          </p:sp>
          <p:sp>
            <p:nvSpPr>
              <p:cNvPr id="9" name="Free-form: Shape 8">
                <a:extLst>
                  <a:ext uri="{FF2B5EF4-FFF2-40B4-BE49-F238E27FC236}">
                    <a16:creationId xmlns:a16="http://schemas.microsoft.com/office/drawing/2014/main" id="{ABACA22C-08B3-06C3-1979-CD2D2FD3B989}"/>
                  </a:ext>
                </a:extLst>
              </p:cNvPr>
              <p:cNvSpPr/>
              <p:nvPr/>
            </p:nvSpPr>
            <p:spPr>
              <a:xfrm>
                <a:off x="-3186768" y="2998131"/>
                <a:ext cx="409376" cy="434265"/>
              </a:xfrm>
              <a:custGeom>
                <a:avLst/>
                <a:gdLst>
                  <a:gd name="connsiteX0" fmla="*/ 316692 w 409376"/>
                  <a:gd name="connsiteY0" fmla="*/ 434266 h 434265"/>
                  <a:gd name="connsiteX1" fmla="*/ 283742 w 409376"/>
                  <a:gd name="connsiteY1" fmla="*/ 332258 h 434265"/>
                  <a:gd name="connsiteX2" fmla="*/ 121367 w 409376"/>
                  <a:gd name="connsiteY2" fmla="*/ 332258 h 434265"/>
                  <a:gd name="connsiteX3" fmla="*/ 88971 w 409376"/>
                  <a:gd name="connsiteY3" fmla="*/ 434266 h 434265"/>
                  <a:gd name="connsiteX4" fmla="*/ 0 w 409376"/>
                  <a:gd name="connsiteY4" fmla="*/ 434266 h 434265"/>
                  <a:gd name="connsiteX5" fmla="*/ 154948 w 409376"/>
                  <a:gd name="connsiteY5" fmla="*/ 0 h 434265"/>
                  <a:gd name="connsiteX6" fmla="*/ 256324 w 409376"/>
                  <a:gd name="connsiteY6" fmla="*/ 0 h 434265"/>
                  <a:gd name="connsiteX7" fmla="*/ 409376 w 409376"/>
                  <a:gd name="connsiteY7" fmla="*/ 434266 h 434265"/>
                  <a:gd name="connsiteX8" fmla="*/ 316692 w 409376"/>
                  <a:gd name="connsiteY8" fmla="*/ 434266 h 434265"/>
                  <a:gd name="connsiteX9" fmla="*/ 144281 w 409376"/>
                  <a:gd name="connsiteY9" fmla="*/ 261302 h 434265"/>
                  <a:gd name="connsiteX10" fmla="*/ 261223 w 409376"/>
                  <a:gd name="connsiteY10" fmla="*/ 261302 h 434265"/>
                  <a:gd name="connsiteX11" fmla="*/ 204570 w 409376"/>
                  <a:gd name="connsiteY11" fmla="*/ 84625 h 434265"/>
                  <a:gd name="connsiteX12" fmla="*/ 200224 w 409376"/>
                  <a:gd name="connsiteY12" fmla="*/ 84625 h 434265"/>
                  <a:gd name="connsiteX13" fmla="*/ 144202 w 409376"/>
                  <a:gd name="connsiteY13" fmla="*/ 261302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376" h="434265">
                    <a:moveTo>
                      <a:pt x="316692" y="434266"/>
                    </a:moveTo>
                    <a:lnTo>
                      <a:pt x="283742" y="332258"/>
                    </a:lnTo>
                    <a:lnTo>
                      <a:pt x="121367" y="332258"/>
                    </a:lnTo>
                    <a:lnTo>
                      <a:pt x="88971" y="434266"/>
                    </a:lnTo>
                    <a:lnTo>
                      <a:pt x="0" y="434266"/>
                    </a:lnTo>
                    <a:lnTo>
                      <a:pt x="154948" y="0"/>
                    </a:lnTo>
                    <a:lnTo>
                      <a:pt x="256324" y="0"/>
                    </a:lnTo>
                    <a:lnTo>
                      <a:pt x="409376" y="434266"/>
                    </a:lnTo>
                    <a:lnTo>
                      <a:pt x="316692" y="434266"/>
                    </a:lnTo>
                    <a:close/>
                    <a:moveTo>
                      <a:pt x="144281" y="261302"/>
                    </a:moveTo>
                    <a:lnTo>
                      <a:pt x="261223" y="261302"/>
                    </a:lnTo>
                    <a:lnTo>
                      <a:pt x="204570" y="84625"/>
                    </a:lnTo>
                    <a:lnTo>
                      <a:pt x="200224" y="84625"/>
                    </a:lnTo>
                    <a:lnTo>
                      <a:pt x="144202" y="261302"/>
                    </a:lnTo>
                    <a:close/>
                  </a:path>
                </a:pathLst>
              </a:custGeom>
              <a:solidFill>
                <a:srgbClr val="000000"/>
              </a:solidFill>
              <a:ln w="7901" cap="flat">
                <a:noFill/>
                <a:prstDash val="solid"/>
                <a:miter/>
              </a:ln>
            </p:spPr>
            <p:txBody>
              <a:bodyPr rtlCol="0" anchor="ctr"/>
              <a:lstStyle/>
              <a:p>
                <a:endParaRPr lang="en-GB" dirty="0"/>
              </a:p>
            </p:txBody>
          </p:sp>
          <p:sp>
            <p:nvSpPr>
              <p:cNvPr id="10" name="Free-form: Shape 9">
                <a:extLst>
                  <a:ext uri="{FF2B5EF4-FFF2-40B4-BE49-F238E27FC236}">
                    <a16:creationId xmlns:a16="http://schemas.microsoft.com/office/drawing/2014/main" id="{A53F5E16-2A44-D868-FB43-BE88B1627FA2}"/>
                  </a:ext>
                </a:extLst>
              </p:cNvPr>
              <p:cNvSpPr/>
              <p:nvPr/>
            </p:nvSpPr>
            <p:spPr>
              <a:xfrm>
                <a:off x="-2721370" y="2998131"/>
                <a:ext cx="360860" cy="434265"/>
              </a:xfrm>
              <a:custGeom>
                <a:avLst/>
                <a:gdLst>
                  <a:gd name="connsiteX0" fmla="*/ 0 w 360860"/>
                  <a:gd name="connsiteY0" fmla="*/ 434266 h 434265"/>
                  <a:gd name="connsiteX1" fmla="*/ 0 w 360860"/>
                  <a:gd name="connsiteY1" fmla="*/ 0 h 434265"/>
                  <a:gd name="connsiteX2" fmla="*/ 86442 w 360860"/>
                  <a:gd name="connsiteY2" fmla="*/ 0 h 434265"/>
                  <a:gd name="connsiteX3" fmla="*/ 271890 w 360860"/>
                  <a:gd name="connsiteY3" fmla="*/ 274972 h 434265"/>
                  <a:gd name="connsiteX4" fmla="*/ 276868 w 360860"/>
                  <a:gd name="connsiteY4" fmla="*/ 274972 h 434265"/>
                  <a:gd name="connsiteX5" fmla="*/ 276868 w 360860"/>
                  <a:gd name="connsiteY5" fmla="*/ 0 h 434265"/>
                  <a:gd name="connsiteX6" fmla="*/ 360861 w 360860"/>
                  <a:gd name="connsiteY6" fmla="*/ 0 h 434265"/>
                  <a:gd name="connsiteX7" fmla="*/ 360861 w 360860"/>
                  <a:gd name="connsiteY7" fmla="*/ 434266 h 434265"/>
                  <a:gd name="connsiteX8" fmla="*/ 288641 w 360860"/>
                  <a:gd name="connsiteY8" fmla="*/ 434266 h 434265"/>
                  <a:gd name="connsiteX9" fmla="*/ 88339 w 360860"/>
                  <a:gd name="connsiteY9" fmla="*/ 134404 h 434265"/>
                  <a:gd name="connsiteX10" fmla="*/ 83993 w 360860"/>
                  <a:gd name="connsiteY10" fmla="*/ 134404 h 434265"/>
                  <a:gd name="connsiteX11" fmla="*/ 83993 w 360860"/>
                  <a:gd name="connsiteY11" fmla="*/ 434266 h 434265"/>
                  <a:gd name="connsiteX12" fmla="*/ 0 w 360860"/>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860" h="434265">
                    <a:moveTo>
                      <a:pt x="0" y="434266"/>
                    </a:moveTo>
                    <a:lnTo>
                      <a:pt x="0" y="0"/>
                    </a:lnTo>
                    <a:lnTo>
                      <a:pt x="86442" y="0"/>
                    </a:lnTo>
                    <a:lnTo>
                      <a:pt x="271890" y="274972"/>
                    </a:lnTo>
                    <a:lnTo>
                      <a:pt x="276868" y="274972"/>
                    </a:lnTo>
                    <a:lnTo>
                      <a:pt x="276868" y="0"/>
                    </a:lnTo>
                    <a:lnTo>
                      <a:pt x="360861" y="0"/>
                    </a:lnTo>
                    <a:lnTo>
                      <a:pt x="360861" y="434266"/>
                    </a:lnTo>
                    <a:lnTo>
                      <a:pt x="288641" y="434266"/>
                    </a:lnTo>
                    <a:lnTo>
                      <a:pt x="88339" y="134404"/>
                    </a:lnTo>
                    <a:lnTo>
                      <a:pt x="83993" y="134404"/>
                    </a:lnTo>
                    <a:lnTo>
                      <a:pt x="83993" y="434266"/>
                    </a:lnTo>
                    <a:lnTo>
                      <a:pt x="0" y="434266"/>
                    </a:lnTo>
                    <a:close/>
                  </a:path>
                </a:pathLst>
              </a:custGeom>
              <a:solidFill>
                <a:srgbClr val="000000"/>
              </a:solidFill>
              <a:ln w="7901"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DDEBAA98-35E1-46A1-FFED-9782EBEBA354}"/>
                  </a:ext>
                </a:extLst>
              </p:cNvPr>
              <p:cNvSpPr/>
              <p:nvPr/>
            </p:nvSpPr>
            <p:spPr>
              <a:xfrm>
                <a:off x="-2281495" y="2991256"/>
                <a:ext cx="390807" cy="447935"/>
              </a:xfrm>
              <a:custGeom>
                <a:avLst/>
                <a:gdLst>
                  <a:gd name="connsiteX0" fmla="*/ 0 w 390807"/>
                  <a:gd name="connsiteY0" fmla="*/ 223375 h 447935"/>
                  <a:gd name="connsiteX1" fmla="*/ 215869 w 390807"/>
                  <a:gd name="connsiteY1" fmla="*/ 0 h 447935"/>
                  <a:gd name="connsiteX2" fmla="*/ 381405 w 390807"/>
                  <a:gd name="connsiteY2" fmla="*/ 67795 h 447935"/>
                  <a:gd name="connsiteX3" fmla="*/ 328544 w 390807"/>
                  <a:gd name="connsiteY3" fmla="*/ 123184 h 447935"/>
                  <a:gd name="connsiteX4" fmla="*/ 215948 w 390807"/>
                  <a:gd name="connsiteY4" fmla="*/ 72773 h 447935"/>
                  <a:gd name="connsiteX5" fmla="*/ 89050 w 390807"/>
                  <a:gd name="connsiteY5" fmla="*/ 224007 h 447935"/>
                  <a:gd name="connsiteX6" fmla="*/ 220373 w 390807"/>
                  <a:gd name="connsiteY6" fmla="*/ 375163 h 447935"/>
                  <a:gd name="connsiteX7" fmla="*/ 306815 w 390807"/>
                  <a:gd name="connsiteY7" fmla="*/ 347824 h 447935"/>
                  <a:gd name="connsiteX8" fmla="*/ 306815 w 390807"/>
                  <a:gd name="connsiteY8" fmla="*/ 273155 h 447935"/>
                  <a:gd name="connsiteX9" fmla="*/ 220926 w 390807"/>
                  <a:gd name="connsiteY9" fmla="*/ 273155 h 447935"/>
                  <a:gd name="connsiteX10" fmla="*/ 220926 w 390807"/>
                  <a:gd name="connsiteY10" fmla="*/ 201567 h 447935"/>
                  <a:gd name="connsiteX11" fmla="*/ 390808 w 390807"/>
                  <a:gd name="connsiteY11" fmla="*/ 201567 h 447935"/>
                  <a:gd name="connsiteX12" fmla="*/ 390808 w 390807"/>
                  <a:gd name="connsiteY12" fmla="*/ 378876 h 447935"/>
                  <a:gd name="connsiteX13" fmla="*/ 215948 w 390807"/>
                  <a:gd name="connsiteY13" fmla="*/ 447935 h 447935"/>
                  <a:gd name="connsiteX14" fmla="*/ 79 w 390807"/>
                  <a:gd name="connsiteY14" fmla="*/ 223296 h 44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807" h="447935">
                    <a:moveTo>
                      <a:pt x="0" y="223375"/>
                    </a:moveTo>
                    <a:cubicBezTo>
                      <a:pt x="0" y="95845"/>
                      <a:pt x="80911" y="0"/>
                      <a:pt x="215869" y="0"/>
                    </a:cubicBezTo>
                    <a:cubicBezTo>
                      <a:pt x="290538" y="0"/>
                      <a:pt x="343399" y="27339"/>
                      <a:pt x="381405" y="67795"/>
                    </a:cubicBezTo>
                    <a:lnTo>
                      <a:pt x="328544" y="123184"/>
                    </a:lnTo>
                    <a:cubicBezTo>
                      <a:pt x="297412" y="90235"/>
                      <a:pt x="264463" y="72773"/>
                      <a:pt x="215948" y="72773"/>
                    </a:cubicBezTo>
                    <a:cubicBezTo>
                      <a:pt x="138197" y="72773"/>
                      <a:pt x="89050" y="133772"/>
                      <a:pt x="89050" y="224007"/>
                    </a:cubicBezTo>
                    <a:cubicBezTo>
                      <a:pt x="89050" y="314242"/>
                      <a:pt x="136933" y="375163"/>
                      <a:pt x="220373" y="375163"/>
                    </a:cubicBezTo>
                    <a:cubicBezTo>
                      <a:pt x="257668" y="375163"/>
                      <a:pt x="286350" y="364575"/>
                      <a:pt x="306815" y="347824"/>
                    </a:cubicBezTo>
                    <a:lnTo>
                      <a:pt x="306815" y="273155"/>
                    </a:lnTo>
                    <a:lnTo>
                      <a:pt x="220926" y="273155"/>
                    </a:lnTo>
                    <a:lnTo>
                      <a:pt x="220926" y="201567"/>
                    </a:lnTo>
                    <a:lnTo>
                      <a:pt x="390808" y="201567"/>
                    </a:lnTo>
                    <a:lnTo>
                      <a:pt x="390808" y="378876"/>
                    </a:lnTo>
                    <a:cubicBezTo>
                      <a:pt x="346638" y="422414"/>
                      <a:pt x="289432" y="447935"/>
                      <a:pt x="215948" y="447935"/>
                    </a:cubicBezTo>
                    <a:cubicBezTo>
                      <a:pt x="78462" y="447935"/>
                      <a:pt x="79" y="352090"/>
                      <a:pt x="79" y="223296"/>
                    </a:cubicBezTo>
                  </a:path>
                </a:pathLst>
              </a:custGeom>
              <a:solidFill>
                <a:srgbClr val="000000"/>
              </a:solidFill>
              <a:ln w="7901" cap="flat">
                <a:noFill/>
                <a:prstDash val="solid"/>
                <a:miter/>
              </a:ln>
            </p:spPr>
            <p:txBody>
              <a:bodyPr rtlCol="0" anchor="ctr"/>
              <a:lstStyle/>
              <a:p>
                <a:endParaRPr lang="en-GB" dirty="0"/>
              </a:p>
            </p:txBody>
          </p:sp>
          <p:sp>
            <p:nvSpPr>
              <p:cNvPr id="12" name="Free-form: Shape 11">
                <a:extLst>
                  <a:ext uri="{FF2B5EF4-FFF2-40B4-BE49-F238E27FC236}">
                    <a16:creationId xmlns:a16="http://schemas.microsoft.com/office/drawing/2014/main" id="{6311F809-DA61-1846-111D-710F29090D7D}"/>
                  </a:ext>
                </a:extLst>
              </p:cNvPr>
              <p:cNvSpPr/>
              <p:nvPr/>
            </p:nvSpPr>
            <p:spPr>
              <a:xfrm>
                <a:off x="-1804323" y="2998131"/>
                <a:ext cx="260116" cy="434265"/>
              </a:xfrm>
              <a:custGeom>
                <a:avLst/>
                <a:gdLst>
                  <a:gd name="connsiteX0" fmla="*/ 0 w 260116"/>
                  <a:gd name="connsiteY0" fmla="*/ 434266 h 434265"/>
                  <a:gd name="connsiteX1" fmla="*/ 0 w 260116"/>
                  <a:gd name="connsiteY1" fmla="*/ 0 h 434265"/>
                  <a:gd name="connsiteX2" fmla="*/ 257588 w 260116"/>
                  <a:gd name="connsiteY2" fmla="*/ 0 h 434265"/>
                  <a:gd name="connsiteX3" fmla="*/ 257588 w 260116"/>
                  <a:gd name="connsiteY3" fmla="*/ 70955 h 434265"/>
                  <a:gd name="connsiteX4" fmla="*/ 83993 w 260116"/>
                  <a:gd name="connsiteY4" fmla="*/ 70955 h 434265"/>
                  <a:gd name="connsiteX5" fmla="*/ 83993 w 260116"/>
                  <a:gd name="connsiteY5" fmla="*/ 174860 h 434265"/>
                  <a:gd name="connsiteX6" fmla="*/ 241470 w 260116"/>
                  <a:gd name="connsiteY6" fmla="*/ 174860 h 434265"/>
                  <a:gd name="connsiteX7" fmla="*/ 241470 w 260116"/>
                  <a:gd name="connsiteY7" fmla="*/ 246368 h 434265"/>
                  <a:gd name="connsiteX8" fmla="*/ 83993 w 260116"/>
                  <a:gd name="connsiteY8" fmla="*/ 246368 h 434265"/>
                  <a:gd name="connsiteX9" fmla="*/ 83993 w 260116"/>
                  <a:gd name="connsiteY9" fmla="*/ 363390 h 434265"/>
                  <a:gd name="connsiteX10" fmla="*/ 260117 w 260116"/>
                  <a:gd name="connsiteY10" fmla="*/ 363390 h 434265"/>
                  <a:gd name="connsiteX11" fmla="*/ 260117 w 260116"/>
                  <a:gd name="connsiteY11" fmla="*/ 434266 h 434265"/>
                  <a:gd name="connsiteX12" fmla="*/ 0 w 260116"/>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0116" h="434265">
                    <a:moveTo>
                      <a:pt x="0" y="434266"/>
                    </a:moveTo>
                    <a:lnTo>
                      <a:pt x="0" y="0"/>
                    </a:lnTo>
                    <a:lnTo>
                      <a:pt x="257588" y="0"/>
                    </a:lnTo>
                    <a:lnTo>
                      <a:pt x="257588" y="70955"/>
                    </a:lnTo>
                    <a:lnTo>
                      <a:pt x="83993" y="70955"/>
                    </a:lnTo>
                    <a:lnTo>
                      <a:pt x="83993" y="174860"/>
                    </a:lnTo>
                    <a:lnTo>
                      <a:pt x="241470" y="174860"/>
                    </a:lnTo>
                    <a:lnTo>
                      <a:pt x="241470" y="246368"/>
                    </a:lnTo>
                    <a:lnTo>
                      <a:pt x="83993" y="246368"/>
                    </a:lnTo>
                    <a:lnTo>
                      <a:pt x="83993" y="363390"/>
                    </a:lnTo>
                    <a:lnTo>
                      <a:pt x="260117" y="363390"/>
                    </a:lnTo>
                    <a:lnTo>
                      <a:pt x="260117" y="434266"/>
                    </a:lnTo>
                    <a:lnTo>
                      <a:pt x="0" y="434266"/>
                    </a:lnTo>
                    <a:close/>
                  </a:path>
                </a:pathLst>
              </a:custGeom>
              <a:solidFill>
                <a:srgbClr val="000000"/>
              </a:solidFill>
              <a:ln w="7901"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535A3037-CDC2-5D7C-7723-83737B7E29EC}"/>
                  </a:ext>
                </a:extLst>
              </p:cNvPr>
              <p:cNvSpPr/>
              <p:nvPr/>
            </p:nvSpPr>
            <p:spPr>
              <a:xfrm>
                <a:off x="-1292228" y="2998131"/>
                <a:ext cx="83992" cy="434265"/>
              </a:xfrm>
              <a:custGeom>
                <a:avLst/>
                <a:gdLst>
                  <a:gd name="connsiteX0" fmla="*/ 0 w 83992"/>
                  <a:gd name="connsiteY0" fmla="*/ 0 h 434265"/>
                  <a:gd name="connsiteX1" fmla="*/ 83993 w 83992"/>
                  <a:gd name="connsiteY1" fmla="*/ 0 h 434265"/>
                  <a:gd name="connsiteX2" fmla="*/ 83993 w 83992"/>
                  <a:gd name="connsiteY2" fmla="*/ 434266 h 434265"/>
                  <a:gd name="connsiteX3" fmla="*/ 0 w 83992"/>
                  <a:gd name="connsiteY3" fmla="*/ 434266 h 434265"/>
                </a:gdLst>
                <a:ahLst/>
                <a:cxnLst>
                  <a:cxn ang="0">
                    <a:pos x="connsiteX0" y="connsiteY0"/>
                  </a:cxn>
                  <a:cxn ang="0">
                    <a:pos x="connsiteX1" y="connsiteY1"/>
                  </a:cxn>
                  <a:cxn ang="0">
                    <a:pos x="connsiteX2" y="connsiteY2"/>
                  </a:cxn>
                  <a:cxn ang="0">
                    <a:pos x="connsiteX3" y="connsiteY3"/>
                  </a:cxn>
                </a:cxnLst>
                <a:rect l="l" t="t" r="r" b="b"/>
                <a:pathLst>
                  <a:path w="83992" h="434265">
                    <a:moveTo>
                      <a:pt x="0" y="0"/>
                    </a:moveTo>
                    <a:lnTo>
                      <a:pt x="83993" y="0"/>
                    </a:lnTo>
                    <a:lnTo>
                      <a:pt x="83993" y="434266"/>
                    </a:lnTo>
                    <a:lnTo>
                      <a:pt x="0" y="434266"/>
                    </a:lnTo>
                    <a:close/>
                  </a:path>
                </a:pathLst>
              </a:custGeom>
              <a:solidFill>
                <a:srgbClr val="000000"/>
              </a:solidFill>
              <a:ln w="7901" cap="flat">
                <a:noFill/>
                <a:prstDash val="solid"/>
                <a:miter/>
              </a:ln>
            </p:spPr>
            <p:txBody>
              <a:bodyPr rtlCol="0" anchor="ctr"/>
              <a:lstStyle/>
              <a:p>
                <a:endParaRPr lang="en-GB" dirty="0"/>
              </a:p>
            </p:txBody>
          </p:sp>
          <p:sp>
            <p:nvSpPr>
              <p:cNvPr id="14" name="Free-form: Shape 13">
                <a:extLst>
                  <a:ext uri="{FF2B5EF4-FFF2-40B4-BE49-F238E27FC236}">
                    <a16:creationId xmlns:a16="http://schemas.microsoft.com/office/drawing/2014/main" id="{5C9378EA-7DE5-6F75-AC40-BCF914C254AB}"/>
                  </a:ext>
                </a:extLst>
              </p:cNvPr>
              <p:cNvSpPr/>
              <p:nvPr/>
            </p:nvSpPr>
            <p:spPr>
              <a:xfrm>
                <a:off x="-1137912" y="2991177"/>
                <a:ext cx="323645" cy="447303"/>
              </a:xfrm>
              <a:custGeom>
                <a:avLst/>
                <a:gdLst>
                  <a:gd name="connsiteX0" fmla="*/ 0 w 323645"/>
                  <a:gd name="connsiteY0" fmla="*/ 388358 h 447303"/>
                  <a:gd name="connsiteX1" fmla="*/ 44802 w 323645"/>
                  <a:gd name="connsiteY1" fmla="*/ 322381 h 447303"/>
                  <a:gd name="connsiteX2" fmla="*/ 165536 w 323645"/>
                  <a:gd name="connsiteY2" fmla="*/ 374610 h 447303"/>
                  <a:gd name="connsiteX3" fmla="*/ 235860 w 323645"/>
                  <a:gd name="connsiteY3" fmla="*/ 319220 h 447303"/>
                  <a:gd name="connsiteX4" fmla="*/ 148785 w 323645"/>
                  <a:gd name="connsiteY4" fmla="*/ 257589 h 447303"/>
                  <a:gd name="connsiteX5" fmla="*/ 15645 w 323645"/>
                  <a:gd name="connsiteY5" fmla="*/ 128794 h 447303"/>
                  <a:gd name="connsiteX6" fmla="*/ 171778 w 323645"/>
                  <a:gd name="connsiteY6" fmla="*/ 0 h 447303"/>
                  <a:gd name="connsiteX7" fmla="*/ 316771 w 323645"/>
                  <a:gd name="connsiteY7" fmla="*/ 47883 h 447303"/>
                  <a:gd name="connsiteX8" fmla="*/ 276947 w 323645"/>
                  <a:gd name="connsiteY8" fmla="*/ 112596 h 447303"/>
                  <a:gd name="connsiteX9" fmla="*/ 173043 w 323645"/>
                  <a:gd name="connsiteY9" fmla="*/ 72141 h 447303"/>
                  <a:gd name="connsiteX10" fmla="*/ 102719 w 323645"/>
                  <a:gd name="connsiteY10" fmla="*/ 125634 h 447303"/>
                  <a:gd name="connsiteX11" fmla="*/ 184263 w 323645"/>
                  <a:gd name="connsiteY11" fmla="*/ 182208 h 447303"/>
                  <a:gd name="connsiteX12" fmla="*/ 323645 w 323645"/>
                  <a:gd name="connsiteY12" fmla="*/ 317245 h 447303"/>
                  <a:gd name="connsiteX13" fmla="*/ 161270 w 323645"/>
                  <a:gd name="connsiteY13" fmla="*/ 447303 h 447303"/>
                  <a:gd name="connsiteX14" fmla="*/ 158 w 323645"/>
                  <a:gd name="connsiteY14" fmla="*/ 388200 h 44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645" h="447303">
                    <a:moveTo>
                      <a:pt x="0" y="388358"/>
                    </a:moveTo>
                    <a:lnTo>
                      <a:pt x="44802" y="322381"/>
                    </a:lnTo>
                    <a:cubicBezTo>
                      <a:pt x="85257" y="359123"/>
                      <a:pt x="125713" y="374610"/>
                      <a:pt x="165536" y="374610"/>
                    </a:cubicBezTo>
                    <a:cubicBezTo>
                      <a:pt x="208441" y="374610"/>
                      <a:pt x="237677" y="352248"/>
                      <a:pt x="235860" y="319220"/>
                    </a:cubicBezTo>
                    <a:cubicBezTo>
                      <a:pt x="234595" y="281293"/>
                      <a:pt x="194772" y="270073"/>
                      <a:pt x="148785" y="257589"/>
                    </a:cubicBezTo>
                    <a:cubicBezTo>
                      <a:pt x="86601" y="240758"/>
                      <a:pt x="15645" y="220847"/>
                      <a:pt x="15645" y="128794"/>
                    </a:cubicBezTo>
                    <a:cubicBezTo>
                      <a:pt x="15645" y="54757"/>
                      <a:pt x="73484" y="0"/>
                      <a:pt x="171778" y="0"/>
                    </a:cubicBezTo>
                    <a:cubicBezTo>
                      <a:pt x="227800" y="0"/>
                      <a:pt x="275051" y="15566"/>
                      <a:pt x="316771" y="47883"/>
                    </a:cubicBezTo>
                    <a:lnTo>
                      <a:pt x="276947" y="112596"/>
                    </a:lnTo>
                    <a:cubicBezTo>
                      <a:pt x="249608" y="88339"/>
                      <a:pt x="210338" y="72141"/>
                      <a:pt x="173043" y="72141"/>
                    </a:cubicBezTo>
                    <a:cubicBezTo>
                      <a:pt x="125792" y="72141"/>
                      <a:pt x="102719" y="93317"/>
                      <a:pt x="102719" y="125634"/>
                    </a:cubicBezTo>
                    <a:cubicBezTo>
                      <a:pt x="102719" y="159847"/>
                      <a:pt x="138197" y="169803"/>
                      <a:pt x="184263" y="182208"/>
                    </a:cubicBezTo>
                    <a:cubicBezTo>
                      <a:pt x="247712" y="199039"/>
                      <a:pt x="323645" y="220136"/>
                      <a:pt x="323645" y="317245"/>
                    </a:cubicBezTo>
                    <a:cubicBezTo>
                      <a:pt x="323645" y="390650"/>
                      <a:pt x="266439" y="447303"/>
                      <a:pt x="161270" y="447303"/>
                    </a:cubicBezTo>
                    <a:cubicBezTo>
                      <a:pt x="98453" y="447303"/>
                      <a:pt x="43695" y="424942"/>
                      <a:pt x="158" y="388200"/>
                    </a:cubicBezTo>
                  </a:path>
                </a:pathLst>
              </a:custGeom>
              <a:solidFill>
                <a:srgbClr val="000000"/>
              </a:solidFill>
              <a:ln w="7901"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40DA9E2E-1643-6311-DB8C-8D47E832FB23}"/>
                  </a:ext>
                </a:extLst>
              </p:cNvPr>
              <p:cNvSpPr/>
              <p:nvPr/>
            </p:nvSpPr>
            <p:spPr>
              <a:xfrm>
                <a:off x="-570506" y="2998131"/>
                <a:ext cx="83992" cy="434265"/>
              </a:xfrm>
              <a:custGeom>
                <a:avLst/>
                <a:gdLst>
                  <a:gd name="connsiteX0" fmla="*/ 0 w 83992"/>
                  <a:gd name="connsiteY0" fmla="*/ 0 h 434265"/>
                  <a:gd name="connsiteX1" fmla="*/ 83993 w 83992"/>
                  <a:gd name="connsiteY1" fmla="*/ 0 h 434265"/>
                  <a:gd name="connsiteX2" fmla="*/ 83993 w 83992"/>
                  <a:gd name="connsiteY2" fmla="*/ 434266 h 434265"/>
                  <a:gd name="connsiteX3" fmla="*/ 0 w 83992"/>
                  <a:gd name="connsiteY3" fmla="*/ 434266 h 434265"/>
                </a:gdLst>
                <a:ahLst/>
                <a:cxnLst>
                  <a:cxn ang="0">
                    <a:pos x="connsiteX0" y="connsiteY0"/>
                  </a:cxn>
                  <a:cxn ang="0">
                    <a:pos x="connsiteX1" y="connsiteY1"/>
                  </a:cxn>
                  <a:cxn ang="0">
                    <a:pos x="connsiteX2" y="connsiteY2"/>
                  </a:cxn>
                  <a:cxn ang="0">
                    <a:pos x="connsiteX3" y="connsiteY3"/>
                  </a:cxn>
                </a:cxnLst>
                <a:rect l="l" t="t" r="r" b="b"/>
                <a:pathLst>
                  <a:path w="83992" h="434265">
                    <a:moveTo>
                      <a:pt x="0" y="0"/>
                    </a:moveTo>
                    <a:lnTo>
                      <a:pt x="83993" y="0"/>
                    </a:lnTo>
                    <a:lnTo>
                      <a:pt x="83993" y="434266"/>
                    </a:lnTo>
                    <a:lnTo>
                      <a:pt x="0" y="434266"/>
                    </a:lnTo>
                    <a:close/>
                  </a:path>
                </a:pathLst>
              </a:custGeom>
              <a:solidFill>
                <a:srgbClr val="000000"/>
              </a:solidFill>
              <a:ln w="7901" cap="flat">
                <a:noFill/>
                <a:prstDash val="solid"/>
                <a:miter/>
              </a:ln>
            </p:spPr>
            <p:txBody>
              <a:bodyPr rtlCol="0" anchor="ctr"/>
              <a:lstStyle/>
              <a:p>
                <a:endParaRPr lang="en-GB" dirty="0"/>
              </a:p>
            </p:txBody>
          </p:sp>
          <p:sp>
            <p:nvSpPr>
              <p:cNvPr id="16" name="Free-form: Shape 15">
                <a:extLst>
                  <a:ext uri="{FF2B5EF4-FFF2-40B4-BE49-F238E27FC236}">
                    <a16:creationId xmlns:a16="http://schemas.microsoft.com/office/drawing/2014/main" id="{6CB81B8B-BF91-EFDD-7597-E99C95048C22}"/>
                  </a:ext>
                </a:extLst>
              </p:cNvPr>
              <p:cNvSpPr/>
              <p:nvPr/>
            </p:nvSpPr>
            <p:spPr>
              <a:xfrm>
                <a:off x="-385058" y="2998131"/>
                <a:ext cx="360861" cy="434265"/>
              </a:xfrm>
              <a:custGeom>
                <a:avLst/>
                <a:gdLst>
                  <a:gd name="connsiteX0" fmla="*/ 0 w 360861"/>
                  <a:gd name="connsiteY0" fmla="*/ 434266 h 434265"/>
                  <a:gd name="connsiteX1" fmla="*/ 0 w 360861"/>
                  <a:gd name="connsiteY1" fmla="*/ 0 h 434265"/>
                  <a:gd name="connsiteX2" fmla="*/ 86442 w 360861"/>
                  <a:gd name="connsiteY2" fmla="*/ 0 h 434265"/>
                  <a:gd name="connsiteX3" fmla="*/ 271891 w 360861"/>
                  <a:gd name="connsiteY3" fmla="*/ 274972 h 434265"/>
                  <a:gd name="connsiteX4" fmla="*/ 276869 w 360861"/>
                  <a:gd name="connsiteY4" fmla="*/ 274972 h 434265"/>
                  <a:gd name="connsiteX5" fmla="*/ 276869 w 360861"/>
                  <a:gd name="connsiteY5" fmla="*/ 0 h 434265"/>
                  <a:gd name="connsiteX6" fmla="*/ 360861 w 360861"/>
                  <a:gd name="connsiteY6" fmla="*/ 0 h 434265"/>
                  <a:gd name="connsiteX7" fmla="*/ 360861 w 360861"/>
                  <a:gd name="connsiteY7" fmla="*/ 434266 h 434265"/>
                  <a:gd name="connsiteX8" fmla="*/ 288642 w 360861"/>
                  <a:gd name="connsiteY8" fmla="*/ 434266 h 434265"/>
                  <a:gd name="connsiteX9" fmla="*/ 88338 w 360861"/>
                  <a:gd name="connsiteY9" fmla="*/ 134404 h 434265"/>
                  <a:gd name="connsiteX10" fmla="*/ 83993 w 360861"/>
                  <a:gd name="connsiteY10" fmla="*/ 134404 h 434265"/>
                  <a:gd name="connsiteX11" fmla="*/ 83993 w 360861"/>
                  <a:gd name="connsiteY11" fmla="*/ 434266 h 434265"/>
                  <a:gd name="connsiteX12" fmla="*/ 0 w 360861"/>
                  <a:gd name="connsiteY12" fmla="*/ 434266 h 43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861" h="434265">
                    <a:moveTo>
                      <a:pt x="0" y="434266"/>
                    </a:moveTo>
                    <a:lnTo>
                      <a:pt x="0" y="0"/>
                    </a:lnTo>
                    <a:lnTo>
                      <a:pt x="86442" y="0"/>
                    </a:lnTo>
                    <a:lnTo>
                      <a:pt x="271891" y="274972"/>
                    </a:lnTo>
                    <a:lnTo>
                      <a:pt x="276869" y="274972"/>
                    </a:lnTo>
                    <a:lnTo>
                      <a:pt x="276869" y="0"/>
                    </a:lnTo>
                    <a:lnTo>
                      <a:pt x="360861" y="0"/>
                    </a:lnTo>
                    <a:lnTo>
                      <a:pt x="360861" y="434266"/>
                    </a:lnTo>
                    <a:lnTo>
                      <a:pt x="288642" y="434266"/>
                    </a:lnTo>
                    <a:lnTo>
                      <a:pt x="88338" y="134404"/>
                    </a:lnTo>
                    <a:lnTo>
                      <a:pt x="83993" y="134404"/>
                    </a:lnTo>
                    <a:lnTo>
                      <a:pt x="83993" y="434266"/>
                    </a:lnTo>
                    <a:lnTo>
                      <a:pt x="0" y="434266"/>
                    </a:lnTo>
                    <a:close/>
                  </a:path>
                </a:pathLst>
              </a:custGeom>
              <a:solidFill>
                <a:srgbClr val="000000"/>
              </a:solidFill>
              <a:ln w="7901" cap="flat">
                <a:noFill/>
                <a:prstDash val="solid"/>
                <a:miter/>
              </a:ln>
            </p:spPr>
            <p:txBody>
              <a:bodyPr rtlCol="0" anchor="ctr"/>
              <a:lstStyle/>
              <a:p>
                <a:endParaRPr lang="en-GB" dirty="0"/>
              </a:p>
            </p:txBody>
          </p:sp>
        </p:grpSp>
        <p:sp>
          <p:nvSpPr>
            <p:cNvPr id="6" name="Free-form: Shape 5">
              <a:extLst>
                <a:ext uri="{FF2B5EF4-FFF2-40B4-BE49-F238E27FC236}">
                  <a16:creationId xmlns:a16="http://schemas.microsoft.com/office/drawing/2014/main" id="{AC0AF7CA-41A5-7A19-18C5-4BF8DBDC908B}"/>
                </a:ext>
              </a:extLst>
            </p:cNvPr>
            <p:cNvSpPr/>
            <p:nvPr userDrawn="1"/>
          </p:nvSpPr>
          <p:spPr>
            <a:xfrm>
              <a:off x="2881973" y="1237324"/>
              <a:ext cx="6674215" cy="1348629"/>
            </a:xfrm>
            <a:custGeom>
              <a:avLst/>
              <a:gdLst>
                <a:gd name="connsiteX0" fmla="*/ 2154059 w 3899470"/>
                <a:gd name="connsiteY0" fmla="*/ 3398 h 787949"/>
                <a:gd name="connsiteX1" fmla="*/ 2151530 w 3899470"/>
                <a:gd name="connsiteY1" fmla="*/ 0 h 787949"/>
                <a:gd name="connsiteX2" fmla="*/ 2151135 w 3899470"/>
                <a:gd name="connsiteY2" fmla="*/ 2528 h 787949"/>
                <a:gd name="connsiteX3" fmla="*/ 2154059 w 3899470"/>
                <a:gd name="connsiteY3" fmla="*/ 3398 h 787949"/>
                <a:gd name="connsiteX4" fmla="*/ 2136360 w 3899470"/>
                <a:gd name="connsiteY4" fmla="*/ 4188 h 787949"/>
                <a:gd name="connsiteX5" fmla="*/ 2134226 w 3899470"/>
                <a:gd name="connsiteY5" fmla="*/ 790 h 787949"/>
                <a:gd name="connsiteX6" fmla="*/ 2132962 w 3899470"/>
                <a:gd name="connsiteY6" fmla="*/ 3318 h 787949"/>
                <a:gd name="connsiteX7" fmla="*/ 2136360 w 3899470"/>
                <a:gd name="connsiteY7" fmla="*/ 4188 h 787949"/>
                <a:gd name="connsiteX8" fmla="*/ 340667 w 3899470"/>
                <a:gd name="connsiteY8" fmla="*/ 30421 h 787949"/>
                <a:gd name="connsiteX9" fmla="*/ 339798 w 3899470"/>
                <a:gd name="connsiteY9" fmla="*/ 28287 h 787949"/>
                <a:gd name="connsiteX10" fmla="*/ 340667 w 3899470"/>
                <a:gd name="connsiteY10" fmla="*/ 30421 h 787949"/>
                <a:gd name="connsiteX11" fmla="*/ 322098 w 3899470"/>
                <a:gd name="connsiteY11" fmla="*/ 29946 h 787949"/>
                <a:gd name="connsiteX12" fmla="*/ 322098 w 3899470"/>
                <a:gd name="connsiteY12" fmla="*/ 29946 h 787949"/>
                <a:gd name="connsiteX13" fmla="*/ 365162 w 3899470"/>
                <a:gd name="connsiteY13" fmla="*/ 48120 h 787949"/>
                <a:gd name="connsiteX14" fmla="*/ 362633 w 3899470"/>
                <a:gd name="connsiteY14" fmla="*/ 50648 h 787949"/>
                <a:gd name="connsiteX15" fmla="*/ 365636 w 3899470"/>
                <a:gd name="connsiteY15" fmla="*/ 50648 h 787949"/>
                <a:gd name="connsiteX16" fmla="*/ 365240 w 3899470"/>
                <a:gd name="connsiteY16" fmla="*/ 48120 h 787949"/>
                <a:gd name="connsiteX17" fmla="*/ 347857 w 3899470"/>
                <a:gd name="connsiteY17" fmla="*/ 51518 h 787949"/>
                <a:gd name="connsiteX18" fmla="*/ 344459 w 3899470"/>
                <a:gd name="connsiteY18" fmla="*/ 51913 h 787949"/>
                <a:gd name="connsiteX19" fmla="*/ 347857 w 3899470"/>
                <a:gd name="connsiteY19" fmla="*/ 51518 h 787949"/>
                <a:gd name="connsiteX20" fmla="*/ 376144 w 3899470"/>
                <a:gd name="connsiteY20" fmla="*/ 59577 h 787949"/>
                <a:gd name="connsiteX21" fmla="*/ 374485 w 3899470"/>
                <a:gd name="connsiteY21" fmla="*/ 58313 h 787949"/>
                <a:gd name="connsiteX22" fmla="*/ 376144 w 3899470"/>
                <a:gd name="connsiteY22" fmla="*/ 59577 h 787949"/>
                <a:gd name="connsiteX23" fmla="*/ 236367 w 3899470"/>
                <a:gd name="connsiteY23" fmla="*/ 76881 h 787949"/>
                <a:gd name="connsiteX24" fmla="*/ 233364 w 3899470"/>
                <a:gd name="connsiteY24" fmla="*/ 78541 h 787949"/>
                <a:gd name="connsiteX25" fmla="*/ 236367 w 3899470"/>
                <a:gd name="connsiteY25" fmla="*/ 76881 h 787949"/>
                <a:gd name="connsiteX26" fmla="*/ 205077 w 3899470"/>
                <a:gd name="connsiteY26" fmla="*/ 85731 h 787949"/>
                <a:gd name="connsiteX27" fmla="*/ 206341 w 3899470"/>
                <a:gd name="connsiteY27" fmla="*/ 84467 h 787949"/>
                <a:gd name="connsiteX28" fmla="*/ 205077 w 3899470"/>
                <a:gd name="connsiteY28" fmla="*/ 85731 h 787949"/>
                <a:gd name="connsiteX29" fmla="*/ 205077 w 3899470"/>
                <a:gd name="connsiteY29" fmla="*/ 89919 h 787949"/>
                <a:gd name="connsiteX30" fmla="*/ 206736 w 3899470"/>
                <a:gd name="connsiteY30" fmla="*/ 88654 h 787949"/>
                <a:gd name="connsiteX31" fmla="*/ 205077 w 3899470"/>
                <a:gd name="connsiteY31" fmla="*/ 89919 h 787949"/>
                <a:gd name="connsiteX32" fmla="*/ 190301 w 3899470"/>
                <a:gd name="connsiteY32" fmla="*/ 100112 h 787949"/>
                <a:gd name="connsiteX33" fmla="*/ 188642 w 3899470"/>
                <a:gd name="connsiteY33" fmla="*/ 100981 h 787949"/>
                <a:gd name="connsiteX34" fmla="*/ 190301 w 3899470"/>
                <a:gd name="connsiteY34" fmla="*/ 100112 h 787949"/>
                <a:gd name="connsiteX35" fmla="*/ 134596 w 3899470"/>
                <a:gd name="connsiteY35" fmla="*/ 121209 h 787949"/>
                <a:gd name="connsiteX36" fmla="*/ 133727 w 3899470"/>
                <a:gd name="connsiteY36" fmla="*/ 122868 h 787949"/>
                <a:gd name="connsiteX37" fmla="*/ 134596 w 3899470"/>
                <a:gd name="connsiteY37" fmla="*/ 121209 h 787949"/>
                <a:gd name="connsiteX38" fmla="*/ 306058 w 3899470"/>
                <a:gd name="connsiteY38" fmla="*/ 146098 h 787949"/>
                <a:gd name="connsiteX39" fmla="*/ 306927 w 3899470"/>
                <a:gd name="connsiteY39" fmla="*/ 146098 h 787949"/>
                <a:gd name="connsiteX40" fmla="*/ 306927 w 3899470"/>
                <a:gd name="connsiteY40" fmla="*/ 145229 h 787949"/>
                <a:gd name="connsiteX41" fmla="*/ 306058 w 3899470"/>
                <a:gd name="connsiteY41" fmla="*/ 145229 h 787949"/>
                <a:gd name="connsiteX42" fmla="*/ 306058 w 3899470"/>
                <a:gd name="connsiteY42" fmla="*/ 146098 h 787949"/>
                <a:gd name="connsiteX43" fmla="*/ 288280 w 3899470"/>
                <a:gd name="connsiteY43" fmla="*/ 146573 h 787949"/>
                <a:gd name="connsiteX44" fmla="*/ 287885 w 3899470"/>
                <a:gd name="connsiteY44" fmla="*/ 147442 h 787949"/>
                <a:gd name="connsiteX45" fmla="*/ 289149 w 3899470"/>
                <a:gd name="connsiteY45" fmla="*/ 147837 h 787949"/>
                <a:gd name="connsiteX46" fmla="*/ 288280 w 3899470"/>
                <a:gd name="connsiteY46" fmla="*/ 146573 h 787949"/>
                <a:gd name="connsiteX47" fmla="*/ 106309 w 3899470"/>
                <a:gd name="connsiteY47" fmla="*/ 154158 h 787949"/>
                <a:gd name="connsiteX48" fmla="*/ 105439 w 3899470"/>
                <a:gd name="connsiteY48" fmla="*/ 155422 h 787949"/>
                <a:gd name="connsiteX49" fmla="*/ 106309 w 3899470"/>
                <a:gd name="connsiteY49" fmla="*/ 154158 h 787949"/>
                <a:gd name="connsiteX50" fmla="*/ 3173035 w 3899470"/>
                <a:gd name="connsiteY50" fmla="*/ 192559 h 787949"/>
                <a:gd name="connsiteX51" fmla="*/ 3174299 w 3899470"/>
                <a:gd name="connsiteY51" fmla="*/ 190900 h 787949"/>
                <a:gd name="connsiteX52" fmla="*/ 3173035 w 3899470"/>
                <a:gd name="connsiteY52" fmla="*/ 192559 h 787949"/>
                <a:gd name="connsiteX53" fmla="*/ 3151938 w 3899470"/>
                <a:gd name="connsiteY53" fmla="*/ 208204 h 787949"/>
                <a:gd name="connsiteX54" fmla="*/ 3150279 w 3899470"/>
                <a:gd name="connsiteY54" fmla="*/ 209468 h 787949"/>
                <a:gd name="connsiteX55" fmla="*/ 3151938 w 3899470"/>
                <a:gd name="connsiteY55" fmla="*/ 208204 h 787949"/>
                <a:gd name="connsiteX56" fmla="*/ 3126574 w 3899470"/>
                <a:gd name="connsiteY56" fmla="*/ 224244 h 787949"/>
                <a:gd name="connsiteX57" fmla="*/ 3128708 w 3899470"/>
                <a:gd name="connsiteY57" fmla="*/ 222980 h 787949"/>
                <a:gd name="connsiteX58" fmla="*/ 3127048 w 3899470"/>
                <a:gd name="connsiteY58" fmla="*/ 222980 h 787949"/>
                <a:gd name="connsiteX59" fmla="*/ 3126654 w 3899470"/>
                <a:gd name="connsiteY59" fmla="*/ 224244 h 787949"/>
                <a:gd name="connsiteX60" fmla="*/ 625278 w 3899470"/>
                <a:gd name="connsiteY60" fmla="*/ 272838 h 787949"/>
                <a:gd name="connsiteX61" fmla="*/ 624409 w 3899470"/>
                <a:gd name="connsiteY61" fmla="*/ 274972 h 787949"/>
                <a:gd name="connsiteX62" fmla="*/ 625278 w 3899470"/>
                <a:gd name="connsiteY62" fmla="*/ 272838 h 787949"/>
                <a:gd name="connsiteX63" fmla="*/ 49260 w 3899470"/>
                <a:gd name="connsiteY63" fmla="*/ 274102 h 787949"/>
                <a:gd name="connsiteX64" fmla="*/ 47996 w 3899470"/>
                <a:gd name="connsiteY64" fmla="*/ 275762 h 787949"/>
                <a:gd name="connsiteX65" fmla="*/ 49260 w 3899470"/>
                <a:gd name="connsiteY65" fmla="*/ 274102 h 787949"/>
                <a:gd name="connsiteX66" fmla="*/ 31086 w 3899470"/>
                <a:gd name="connsiteY66" fmla="*/ 275762 h 787949"/>
                <a:gd name="connsiteX67" fmla="*/ 30217 w 3899470"/>
                <a:gd name="connsiteY67" fmla="*/ 277421 h 787949"/>
                <a:gd name="connsiteX68" fmla="*/ 31086 w 3899470"/>
                <a:gd name="connsiteY68" fmla="*/ 275762 h 787949"/>
                <a:gd name="connsiteX69" fmla="*/ 29032 w 3899470"/>
                <a:gd name="connsiteY69" fmla="*/ 279160 h 787949"/>
                <a:gd name="connsiteX70" fmla="*/ 29901 w 3899470"/>
                <a:gd name="connsiteY70" fmla="*/ 279160 h 787949"/>
                <a:gd name="connsiteX71" fmla="*/ 29901 w 3899470"/>
                <a:gd name="connsiteY71" fmla="*/ 278290 h 787949"/>
                <a:gd name="connsiteX72" fmla="*/ 29032 w 3899470"/>
                <a:gd name="connsiteY72" fmla="*/ 278290 h 787949"/>
                <a:gd name="connsiteX73" fmla="*/ 29032 w 3899470"/>
                <a:gd name="connsiteY73" fmla="*/ 279160 h 787949"/>
                <a:gd name="connsiteX74" fmla="*/ 860111 w 3899470"/>
                <a:gd name="connsiteY74" fmla="*/ 281293 h 787949"/>
                <a:gd name="connsiteX75" fmla="*/ 860111 w 3899470"/>
                <a:gd name="connsiteY75" fmla="*/ 282557 h 787949"/>
                <a:gd name="connsiteX76" fmla="*/ 860111 w 3899470"/>
                <a:gd name="connsiteY76" fmla="*/ 281293 h 787949"/>
                <a:gd name="connsiteX77" fmla="*/ 592408 w 3899470"/>
                <a:gd name="connsiteY77" fmla="*/ 361888 h 787949"/>
                <a:gd name="connsiteX78" fmla="*/ 592013 w 3899470"/>
                <a:gd name="connsiteY78" fmla="*/ 360229 h 787949"/>
                <a:gd name="connsiteX79" fmla="*/ 592408 w 3899470"/>
                <a:gd name="connsiteY79" fmla="*/ 361888 h 787949"/>
                <a:gd name="connsiteX80" fmla="*/ 591934 w 3899470"/>
                <a:gd name="connsiteY80" fmla="*/ 362362 h 787949"/>
                <a:gd name="connsiteX81" fmla="*/ 590275 w 3899470"/>
                <a:gd name="connsiteY81" fmla="*/ 365760 h 787949"/>
                <a:gd name="connsiteX82" fmla="*/ 591934 w 3899470"/>
                <a:gd name="connsiteY82" fmla="*/ 362362 h 787949"/>
                <a:gd name="connsiteX83" fmla="*/ 1284500 w 3899470"/>
                <a:gd name="connsiteY83" fmla="*/ 372871 h 787949"/>
                <a:gd name="connsiteX84" fmla="*/ 1282366 w 3899470"/>
                <a:gd name="connsiteY84" fmla="*/ 374135 h 787949"/>
                <a:gd name="connsiteX85" fmla="*/ 1284500 w 3899470"/>
                <a:gd name="connsiteY85" fmla="*/ 372871 h 787949"/>
                <a:gd name="connsiteX86" fmla="*/ 2847968 w 3899470"/>
                <a:gd name="connsiteY86" fmla="*/ 387252 h 787949"/>
                <a:gd name="connsiteX87" fmla="*/ 2848363 w 3899470"/>
                <a:gd name="connsiteY87" fmla="*/ 388121 h 787949"/>
                <a:gd name="connsiteX88" fmla="*/ 2847968 w 3899470"/>
                <a:gd name="connsiteY88" fmla="*/ 387252 h 787949"/>
                <a:gd name="connsiteX89" fmla="*/ 3187811 w 3899470"/>
                <a:gd name="connsiteY89" fmla="*/ 359439 h 787949"/>
                <a:gd name="connsiteX90" fmla="*/ 3187416 w 3899470"/>
                <a:gd name="connsiteY90" fmla="*/ 359834 h 787949"/>
                <a:gd name="connsiteX91" fmla="*/ 3187416 w 3899470"/>
                <a:gd name="connsiteY91" fmla="*/ 360703 h 787949"/>
                <a:gd name="connsiteX92" fmla="*/ 3187811 w 3899470"/>
                <a:gd name="connsiteY92" fmla="*/ 359439 h 787949"/>
                <a:gd name="connsiteX93" fmla="*/ 3186942 w 3899470"/>
                <a:gd name="connsiteY93" fmla="*/ 361493 h 787949"/>
                <a:gd name="connsiteX94" fmla="*/ 3186546 w 3899470"/>
                <a:gd name="connsiteY94" fmla="*/ 363627 h 787949"/>
                <a:gd name="connsiteX95" fmla="*/ 3186942 w 3899470"/>
                <a:gd name="connsiteY95" fmla="*/ 361493 h 787949"/>
                <a:gd name="connsiteX96" fmla="*/ 629071 w 3899470"/>
                <a:gd name="connsiteY96" fmla="*/ 468795 h 787949"/>
                <a:gd name="connsiteX97" fmla="*/ 629071 w 3899470"/>
                <a:gd name="connsiteY97" fmla="*/ 466267 h 787949"/>
                <a:gd name="connsiteX98" fmla="*/ 629071 w 3899470"/>
                <a:gd name="connsiteY98" fmla="*/ 468795 h 787949"/>
                <a:gd name="connsiteX99" fmla="*/ 3143484 w 3899470"/>
                <a:gd name="connsiteY99" fmla="*/ 435451 h 787949"/>
                <a:gd name="connsiteX100" fmla="*/ 3142614 w 3899470"/>
                <a:gd name="connsiteY100" fmla="*/ 436715 h 787949"/>
                <a:gd name="connsiteX101" fmla="*/ 3143484 w 3899470"/>
                <a:gd name="connsiteY101" fmla="*/ 435451 h 787949"/>
                <a:gd name="connsiteX102" fmla="*/ 1274386 w 3899470"/>
                <a:gd name="connsiteY102" fmla="*/ 513123 h 787949"/>
                <a:gd name="connsiteX103" fmla="*/ 1276519 w 3899470"/>
                <a:gd name="connsiteY103" fmla="*/ 513123 h 787949"/>
                <a:gd name="connsiteX104" fmla="*/ 1274386 w 3899470"/>
                <a:gd name="connsiteY104" fmla="*/ 513123 h 787949"/>
                <a:gd name="connsiteX105" fmla="*/ 3112194 w 3899470"/>
                <a:gd name="connsiteY105" fmla="*/ 483176 h 787949"/>
                <a:gd name="connsiteX106" fmla="*/ 3113458 w 3899470"/>
                <a:gd name="connsiteY106" fmla="*/ 481517 h 787949"/>
                <a:gd name="connsiteX107" fmla="*/ 3112194 w 3899470"/>
                <a:gd name="connsiteY107" fmla="*/ 483176 h 787949"/>
                <a:gd name="connsiteX108" fmla="*/ 1303938 w 3899470"/>
                <a:gd name="connsiteY108" fmla="*/ 524975 h 787949"/>
                <a:gd name="connsiteX109" fmla="*/ 1306387 w 3899470"/>
                <a:gd name="connsiteY109" fmla="*/ 526160 h 787949"/>
                <a:gd name="connsiteX110" fmla="*/ 1306466 w 3899470"/>
                <a:gd name="connsiteY110" fmla="*/ 526160 h 787949"/>
                <a:gd name="connsiteX111" fmla="*/ 1312392 w 3899470"/>
                <a:gd name="connsiteY111" fmla="*/ 527819 h 787949"/>
                <a:gd name="connsiteX112" fmla="*/ 1331909 w 3899470"/>
                <a:gd name="connsiteY112" fmla="*/ 532244 h 787949"/>
                <a:gd name="connsiteX113" fmla="*/ 1331988 w 3899470"/>
                <a:gd name="connsiteY113" fmla="*/ 532244 h 787949"/>
                <a:gd name="connsiteX114" fmla="*/ 1332778 w 3899470"/>
                <a:gd name="connsiteY114" fmla="*/ 531533 h 787949"/>
                <a:gd name="connsiteX115" fmla="*/ 1332067 w 3899470"/>
                <a:gd name="connsiteY115" fmla="*/ 530585 h 787949"/>
                <a:gd name="connsiteX116" fmla="*/ 1312787 w 3899470"/>
                <a:gd name="connsiteY116" fmla="*/ 526160 h 787949"/>
                <a:gd name="connsiteX117" fmla="*/ 1307019 w 3899470"/>
                <a:gd name="connsiteY117" fmla="*/ 524580 h 787949"/>
                <a:gd name="connsiteX118" fmla="*/ 1303938 w 3899470"/>
                <a:gd name="connsiteY118" fmla="*/ 524817 h 787949"/>
                <a:gd name="connsiteX119" fmla="*/ 3099551 w 3899470"/>
                <a:gd name="connsiteY119" fmla="*/ 492026 h 787949"/>
                <a:gd name="connsiteX120" fmla="*/ 3099946 w 3899470"/>
                <a:gd name="connsiteY120" fmla="*/ 490761 h 787949"/>
                <a:gd name="connsiteX121" fmla="*/ 3099077 w 3899470"/>
                <a:gd name="connsiteY121" fmla="*/ 490761 h 787949"/>
                <a:gd name="connsiteX122" fmla="*/ 3098682 w 3899470"/>
                <a:gd name="connsiteY122" fmla="*/ 492026 h 787949"/>
                <a:gd name="connsiteX123" fmla="*/ 3099551 w 3899470"/>
                <a:gd name="connsiteY123" fmla="*/ 492026 h 787949"/>
                <a:gd name="connsiteX124" fmla="*/ 1335622 w 3899470"/>
                <a:gd name="connsiteY124" fmla="*/ 532955 h 787949"/>
                <a:gd name="connsiteX125" fmla="*/ 1337282 w 3899470"/>
                <a:gd name="connsiteY125" fmla="*/ 534220 h 787949"/>
                <a:gd name="connsiteX126" fmla="*/ 1337677 w 3899470"/>
                <a:gd name="connsiteY126" fmla="*/ 532955 h 787949"/>
                <a:gd name="connsiteX127" fmla="*/ 1335544 w 3899470"/>
                <a:gd name="connsiteY127" fmla="*/ 532955 h 787949"/>
                <a:gd name="connsiteX128" fmla="*/ 1361855 w 3899470"/>
                <a:gd name="connsiteY128" fmla="*/ 539277 h 787949"/>
                <a:gd name="connsiteX129" fmla="*/ 1364384 w 3899470"/>
                <a:gd name="connsiteY129" fmla="*/ 539277 h 787949"/>
                <a:gd name="connsiteX130" fmla="*/ 1361855 w 3899470"/>
                <a:gd name="connsiteY130" fmla="*/ 539277 h 787949"/>
                <a:gd name="connsiteX131" fmla="*/ 1295088 w 3899470"/>
                <a:gd name="connsiteY131" fmla="*/ 541805 h 787949"/>
                <a:gd name="connsiteX132" fmla="*/ 1296352 w 3899470"/>
                <a:gd name="connsiteY132" fmla="*/ 542200 h 787949"/>
                <a:gd name="connsiteX133" fmla="*/ 1295957 w 3899470"/>
                <a:gd name="connsiteY133" fmla="*/ 540936 h 787949"/>
                <a:gd name="connsiteX134" fmla="*/ 1295088 w 3899470"/>
                <a:gd name="connsiteY134" fmla="*/ 541805 h 787949"/>
                <a:gd name="connsiteX135" fmla="*/ 1313103 w 3899470"/>
                <a:gd name="connsiteY135" fmla="*/ 547494 h 787949"/>
                <a:gd name="connsiteX136" fmla="*/ 1316343 w 3899470"/>
                <a:gd name="connsiteY136" fmla="*/ 548679 h 787949"/>
                <a:gd name="connsiteX137" fmla="*/ 1322269 w 3899470"/>
                <a:gd name="connsiteY137" fmla="*/ 550418 h 787949"/>
                <a:gd name="connsiteX138" fmla="*/ 1322348 w 3899470"/>
                <a:gd name="connsiteY138" fmla="*/ 550418 h 787949"/>
                <a:gd name="connsiteX139" fmla="*/ 1323138 w 3899470"/>
                <a:gd name="connsiteY139" fmla="*/ 549707 h 787949"/>
                <a:gd name="connsiteX140" fmla="*/ 1322427 w 3899470"/>
                <a:gd name="connsiteY140" fmla="*/ 548837 h 787949"/>
                <a:gd name="connsiteX141" fmla="*/ 1316896 w 3899470"/>
                <a:gd name="connsiteY141" fmla="*/ 547178 h 787949"/>
                <a:gd name="connsiteX142" fmla="*/ 1313261 w 3899470"/>
                <a:gd name="connsiteY142" fmla="*/ 545914 h 787949"/>
                <a:gd name="connsiteX143" fmla="*/ 1312866 w 3899470"/>
                <a:gd name="connsiteY143" fmla="*/ 545914 h 787949"/>
                <a:gd name="connsiteX144" fmla="*/ 1310259 w 3899470"/>
                <a:gd name="connsiteY144" fmla="*/ 543939 h 787949"/>
                <a:gd name="connsiteX145" fmla="*/ 1308994 w 3899470"/>
                <a:gd name="connsiteY145" fmla="*/ 543939 h 787949"/>
                <a:gd name="connsiteX146" fmla="*/ 1308599 w 3899470"/>
                <a:gd name="connsiteY146" fmla="*/ 546467 h 787949"/>
                <a:gd name="connsiteX147" fmla="*/ 1307809 w 3899470"/>
                <a:gd name="connsiteY147" fmla="*/ 546388 h 787949"/>
                <a:gd name="connsiteX148" fmla="*/ 1306861 w 3899470"/>
                <a:gd name="connsiteY148" fmla="*/ 546309 h 787949"/>
                <a:gd name="connsiteX149" fmla="*/ 1306229 w 3899470"/>
                <a:gd name="connsiteY149" fmla="*/ 545440 h 787949"/>
                <a:gd name="connsiteX150" fmla="*/ 1305518 w 3899470"/>
                <a:gd name="connsiteY150" fmla="*/ 544413 h 787949"/>
                <a:gd name="connsiteX151" fmla="*/ 1305676 w 3899470"/>
                <a:gd name="connsiteY151" fmla="*/ 544413 h 787949"/>
                <a:gd name="connsiteX152" fmla="*/ 1301488 w 3899470"/>
                <a:gd name="connsiteY152" fmla="*/ 542674 h 787949"/>
                <a:gd name="connsiteX153" fmla="*/ 1301488 w 3899470"/>
                <a:gd name="connsiteY153" fmla="*/ 542674 h 787949"/>
                <a:gd name="connsiteX154" fmla="*/ 1301093 w 3899470"/>
                <a:gd name="connsiteY154" fmla="*/ 542674 h 787949"/>
                <a:gd name="connsiteX155" fmla="*/ 1299987 w 3899470"/>
                <a:gd name="connsiteY155" fmla="*/ 542516 h 787949"/>
                <a:gd name="connsiteX156" fmla="*/ 1299987 w 3899470"/>
                <a:gd name="connsiteY156" fmla="*/ 542516 h 787949"/>
                <a:gd name="connsiteX157" fmla="*/ 1299434 w 3899470"/>
                <a:gd name="connsiteY157" fmla="*/ 543069 h 787949"/>
                <a:gd name="connsiteX158" fmla="*/ 1299987 w 3899470"/>
                <a:gd name="connsiteY158" fmla="*/ 543622 h 787949"/>
                <a:gd name="connsiteX159" fmla="*/ 1300935 w 3899470"/>
                <a:gd name="connsiteY159" fmla="*/ 543702 h 787949"/>
                <a:gd name="connsiteX160" fmla="*/ 1301567 w 3899470"/>
                <a:gd name="connsiteY160" fmla="*/ 543702 h 787949"/>
                <a:gd name="connsiteX161" fmla="*/ 1301567 w 3899470"/>
                <a:gd name="connsiteY161" fmla="*/ 543860 h 787949"/>
                <a:gd name="connsiteX162" fmla="*/ 1305281 w 3899470"/>
                <a:gd name="connsiteY162" fmla="*/ 545124 h 787949"/>
                <a:gd name="connsiteX163" fmla="*/ 1305281 w 3899470"/>
                <a:gd name="connsiteY163" fmla="*/ 544887 h 787949"/>
                <a:gd name="connsiteX164" fmla="*/ 1305676 w 3899470"/>
                <a:gd name="connsiteY164" fmla="*/ 545598 h 787949"/>
                <a:gd name="connsiteX165" fmla="*/ 1306703 w 3899470"/>
                <a:gd name="connsiteY165" fmla="*/ 546783 h 787949"/>
                <a:gd name="connsiteX166" fmla="*/ 1306703 w 3899470"/>
                <a:gd name="connsiteY166" fmla="*/ 546783 h 787949"/>
                <a:gd name="connsiteX167" fmla="*/ 1306703 w 3899470"/>
                <a:gd name="connsiteY167" fmla="*/ 546783 h 787949"/>
                <a:gd name="connsiteX168" fmla="*/ 1307572 w 3899470"/>
                <a:gd name="connsiteY168" fmla="*/ 546862 h 787949"/>
                <a:gd name="connsiteX169" fmla="*/ 1308441 w 3899470"/>
                <a:gd name="connsiteY169" fmla="*/ 546941 h 787949"/>
                <a:gd name="connsiteX170" fmla="*/ 1308994 w 3899470"/>
                <a:gd name="connsiteY170" fmla="*/ 546862 h 787949"/>
                <a:gd name="connsiteX171" fmla="*/ 1308994 w 3899470"/>
                <a:gd name="connsiteY171" fmla="*/ 547178 h 787949"/>
                <a:gd name="connsiteX172" fmla="*/ 1312945 w 3899470"/>
                <a:gd name="connsiteY172" fmla="*/ 547336 h 787949"/>
                <a:gd name="connsiteX173" fmla="*/ 1317923 w 3899470"/>
                <a:gd name="connsiteY173" fmla="*/ 542674 h 787949"/>
                <a:gd name="connsiteX174" fmla="*/ 1316264 w 3899470"/>
                <a:gd name="connsiteY174" fmla="*/ 542279 h 787949"/>
                <a:gd name="connsiteX175" fmla="*/ 1317923 w 3899470"/>
                <a:gd name="connsiteY175" fmla="*/ 542674 h 787949"/>
                <a:gd name="connsiteX176" fmla="*/ 1339020 w 3899470"/>
                <a:gd name="connsiteY176" fmla="*/ 546862 h 787949"/>
                <a:gd name="connsiteX177" fmla="*/ 1336492 w 3899470"/>
                <a:gd name="connsiteY177" fmla="*/ 546862 h 787949"/>
                <a:gd name="connsiteX178" fmla="*/ 1339020 w 3899470"/>
                <a:gd name="connsiteY178" fmla="*/ 546862 h 787949"/>
                <a:gd name="connsiteX179" fmla="*/ 1344472 w 3899470"/>
                <a:gd name="connsiteY179" fmla="*/ 548995 h 787949"/>
                <a:gd name="connsiteX180" fmla="*/ 1346131 w 3899470"/>
                <a:gd name="connsiteY180" fmla="*/ 548995 h 787949"/>
                <a:gd name="connsiteX181" fmla="*/ 1344472 w 3899470"/>
                <a:gd name="connsiteY181" fmla="*/ 548995 h 787949"/>
                <a:gd name="connsiteX182" fmla="*/ 1353401 w 3899470"/>
                <a:gd name="connsiteY182" fmla="*/ 550734 h 787949"/>
                <a:gd name="connsiteX183" fmla="*/ 1350873 w 3899470"/>
                <a:gd name="connsiteY183" fmla="*/ 550734 h 787949"/>
                <a:gd name="connsiteX184" fmla="*/ 1353401 w 3899470"/>
                <a:gd name="connsiteY184" fmla="*/ 550734 h 787949"/>
                <a:gd name="connsiteX185" fmla="*/ 1339889 w 3899470"/>
                <a:gd name="connsiteY185" fmla="*/ 554922 h 787949"/>
                <a:gd name="connsiteX186" fmla="*/ 1341153 w 3899470"/>
                <a:gd name="connsiteY186" fmla="*/ 554052 h 787949"/>
                <a:gd name="connsiteX187" fmla="*/ 1335227 w 3899470"/>
                <a:gd name="connsiteY187" fmla="*/ 551919 h 787949"/>
                <a:gd name="connsiteX188" fmla="*/ 1335227 w 3899470"/>
                <a:gd name="connsiteY188" fmla="*/ 551919 h 787949"/>
                <a:gd name="connsiteX189" fmla="*/ 1333331 w 3899470"/>
                <a:gd name="connsiteY189" fmla="*/ 551524 h 787949"/>
                <a:gd name="connsiteX190" fmla="*/ 1332146 w 3899470"/>
                <a:gd name="connsiteY190" fmla="*/ 551366 h 787949"/>
                <a:gd name="connsiteX191" fmla="*/ 1331671 w 3899470"/>
                <a:gd name="connsiteY191" fmla="*/ 551682 h 787949"/>
                <a:gd name="connsiteX192" fmla="*/ 1331988 w 3899470"/>
                <a:gd name="connsiteY192" fmla="*/ 552156 h 787949"/>
                <a:gd name="connsiteX193" fmla="*/ 1333252 w 3899470"/>
                <a:gd name="connsiteY193" fmla="*/ 552393 h 787949"/>
                <a:gd name="connsiteX194" fmla="*/ 1334911 w 3899470"/>
                <a:gd name="connsiteY194" fmla="*/ 552788 h 787949"/>
                <a:gd name="connsiteX195" fmla="*/ 1334753 w 3899470"/>
                <a:gd name="connsiteY195" fmla="*/ 552788 h 787949"/>
                <a:gd name="connsiteX196" fmla="*/ 1339810 w 3899470"/>
                <a:gd name="connsiteY196" fmla="*/ 554922 h 787949"/>
                <a:gd name="connsiteX197" fmla="*/ 1386745 w 3899470"/>
                <a:gd name="connsiteY197" fmla="*/ 550734 h 787949"/>
                <a:gd name="connsiteX198" fmla="*/ 1385481 w 3899470"/>
                <a:gd name="connsiteY198" fmla="*/ 551603 h 787949"/>
                <a:gd name="connsiteX199" fmla="*/ 1386745 w 3899470"/>
                <a:gd name="connsiteY199" fmla="*/ 550734 h 787949"/>
                <a:gd name="connsiteX200" fmla="*/ 1387140 w 3899470"/>
                <a:gd name="connsiteY200" fmla="*/ 551524 h 787949"/>
                <a:gd name="connsiteX201" fmla="*/ 1388800 w 3899470"/>
                <a:gd name="connsiteY201" fmla="*/ 551919 h 787949"/>
                <a:gd name="connsiteX202" fmla="*/ 1387140 w 3899470"/>
                <a:gd name="connsiteY202" fmla="*/ 551524 h 787949"/>
                <a:gd name="connsiteX203" fmla="*/ 1365174 w 3899470"/>
                <a:gd name="connsiteY203" fmla="*/ 561243 h 787949"/>
                <a:gd name="connsiteX204" fmla="*/ 1365174 w 3899470"/>
                <a:gd name="connsiteY204" fmla="*/ 561243 h 787949"/>
                <a:gd name="connsiteX205" fmla="*/ 1765148 w 3899470"/>
                <a:gd name="connsiteY205" fmla="*/ 561243 h 787949"/>
                <a:gd name="connsiteX206" fmla="*/ 1765148 w 3899470"/>
                <a:gd name="connsiteY206" fmla="*/ 562507 h 787949"/>
                <a:gd name="connsiteX207" fmla="*/ 1765148 w 3899470"/>
                <a:gd name="connsiteY207" fmla="*/ 561243 h 787949"/>
                <a:gd name="connsiteX208" fmla="*/ 1513011 w 3899470"/>
                <a:gd name="connsiteY208" fmla="*/ 563771 h 787949"/>
                <a:gd name="connsiteX209" fmla="*/ 1515144 w 3899470"/>
                <a:gd name="connsiteY209" fmla="*/ 565035 h 787949"/>
                <a:gd name="connsiteX210" fmla="*/ 1513011 w 3899470"/>
                <a:gd name="connsiteY210" fmla="*/ 563771 h 787949"/>
                <a:gd name="connsiteX211" fmla="*/ 1395990 w 3899470"/>
                <a:gd name="connsiteY211" fmla="*/ 567880 h 787949"/>
                <a:gd name="connsiteX212" fmla="*/ 1397017 w 3899470"/>
                <a:gd name="connsiteY212" fmla="*/ 568117 h 787949"/>
                <a:gd name="connsiteX213" fmla="*/ 1398281 w 3899470"/>
                <a:gd name="connsiteY213" fmla="*/ 568433 h 787949"/>
                <a:gd name="connsiteX214" fmla="*/ 1398281 w 3899470"/>
                <a:gd name="connsiteY214" fmla="*/ 568433 h 787949"/>
                <a:gd name="connsiteX215" fmla="*/ 1398676 w 3899470"/>
                <a:gd name="connsiteY215" fmla="*/ 568038 h 787949"/>
                <a:gd name="connsiteX216" fmla="*/ 1398281 w 3899470"/>
                <a:gd name="connsiteY216" fmla="*/ 567564 h 787949"/>
                <a:gd name="connsiteX217" fmla="*/ 1397175 w 3899470"/>
                <a:gd name="connsiteY217" fmla="*/ 567248 h 787949"/>
                <a:gd name="connsiteX218" fmla="*/ 1396069 w 3899470"/>
                <a:gd name="connsiteY218" fmla="*/ 566932 h 787949"/>
                <a:gd name="connsiteX219" fmla="*/ 1393382 w 3899470"/>
                <a:gd name="connsiteY219" fmla="*/ 564561 h 787949"/>
                <a:gd name="connsiteX220" fmla="*/ 1385323 w 3899470"/>
                <a:gd name="connsiteY220" fmla="*/ 564166 h 787949"/>
                <a:gd name="connsiteX221" fmla="*/ 1385323 w 3899470"/>
                <a:gd name="connsiteY221" fmla="*/ 565431 h 787949"/>
                <a:gd name="connsiteX222" fmla="*/ 1395911 w 3899470"/>
                <a:gd name="connsiteY222" fmla="*/ 567959 h 787949"/>
                <a:gd name="connsiteX223" fmla="*/ 1395911 w 3899470"/>
                <a:gd name="connsiteY223" fmla="*/ 567801 h 787949"/>
                <a:gd name="connsiteX224" fmla="*/ 1365174 w 3899470"/>
                <a:gd name="connsiteY224" fmla="*/ 565035 h 787949"/>
                <a:gd name="connsiteX225" fmla="*/ 1363041 w 3899470"/>
                <a:gd name="connsiteY225" fmla="*/ 565035 h 787949"/>
                <a:gd name="connsiteX226" fmla="*/ 1365174 w 3899470"/>
                <a:gd name="connsiteY226" fmla="*/ 565035 h 787949"/>
                <a:gd name="connsiteX227" fmla="*/ 1548488 w 3899470"/>
                <a:gd name="connsiteY227" fmla="*/ 565035 h 787949"/>
                <a:gd name="connsiteX228" fmla="*/ 1548488 w 3899470"/>
                <a:gd name="connsiteY228" fmla="*/ 565035 h 787949"/>
                <a:gd name="connsiteX229" fmla="*/ 1358458 w 3899470"/>
                <a:gd name="connsiteY229" fmla="*/ 565510 h 787949"/>
                <a:gd name="connsiteX230" fmla="*/ 1360117 w 3899470"/>
                <a:gd name="connsiteY230" fmla="*/ 565510 h 787949"/>
                <a:gd name="connsiteX231" fmla="*/ 1358458 w 3899470"/>
                <a:gd name="connsiteY231" fmla="*/ 565510 h 787949"/>
                <a:gd name="connsiteX232" fmla="*/ 1360591 w 3899470"/>
                <a:gd name="connsiteY232" fmla="*/ 566300 h 787949"/>
                <a:gd name="connsiteX233" fmla="*/ 1362725 w 3899470"/>
                <a:gd name="connsiteY233" fmla="*/ 566300 h 787949"/>
                <a:gd name="connsiteX234" fmla="*/ 1360591 w 3899470"/>
                <a:gd name="connsiteY234" fmla="*/ 566300 h 787949"/>
                <a:gd name="connsiteX235" fmla="*/ 1538375 w 3899470"/>
                <a:gd name="connsiteY235" fmla="*/ 568038 h 787949"/>
                <a:gd name="connsiteX236" fmla="*/ 1538375 w 3899470"/>
                <a:gd name="connsiteY236" fmla="*/ 568038 h 787949"/>
                <a:gd name="connsiteX237" fmla="*/ 1380819 w 3899470"/>
                <a:gd name="connsiteY237" fmla="*/ 570567 h 787949"/>
                <a:gd name="connsiteX238" fmla="*/ 1384612 w 3899470"/>
                <a:gd name="connsiteY238" fmla="*/ 570567 h 787949"/>
                <a:gd name="connsiteX239" fmla="*/ 1380819 w 3899470"/>
                <a:gd name="connsiteY239" fmla="*/ 570567 h 787949"/>
                <a:gd name="connsiteX240" fmla="*/ 1385481 w 3899470"/>
                <a:gd name="connsiteY240" fmla="*/ 570962 h 787949"/>
                <a:gd name="connsiteX241" fmla="*/ 1387614 w 3899470"/>
                <a:gd name="connsiteY241" fmla="*/ 571831 h 787949"/>
                <a:gd name="connsiteX242" fmla="*/ 1385481 w 3899470"/>
                <a:gd name="connsiteY242" fmla="*/ 570962 h 787949"/>
                <a:gd name="connsiteX243" fmla="*/ 1393935 w 3899470"/>
                <a:gd name="connsiteY243" fmla="*/ 573964 h 787949"/>
                <a:gd name="connsiteX244" fmla="*/ 1393935 w 3899470"/>
                <a:gd name="connsiteY244" fmla="*/ 573964 h 787949"/>
                <a:gd name="connsiteX245" fmla="*/ 1398202 w 3899470"/>
                <a:gd name="connsiteY245" fmla="*/ 574912 h 787949"/>
                <a:gd name="connsiteX246" fmla="*/ 1402232 w 3899470"/>
                <a:gd name="connsiteY246" fmla="*/ 575860 h 787949"/>
                <a:gd name="connsiteX247" fmla="*/ 1402548 w 3899470"/>
                <a:gd name="connsiteY247" fmla="*/ 575940 h 787949"/>
                <a:gd name="connsiteX248" fmla="*/ 1403022 w 3899470"/>
                <a:gd name="connsiteY248" fmla="*/ 575703 h 787949"/>
                <a:gd name="connsiteX249" fmla="*/ 1402864 w 3899470"/>
                <a:gd name="connsiteY249" fmla="*/ 574912 h 787949"/>
                <a:gd name="connsiteX250" fmla="*/ 1398281 w 3899470"/>
                <a:gd name="connsiteY250" fmla="*/ 573727 h 787949"/>
                <a:gd name="connsiteX251" fmla="*/ 1394647 w 3899470"/>
                <a:gd name="connsiteY251" fmla="*/ 572937 h 787949"/>
                <a:gd name="connsiteX252" fmla="*/ 1394252 w 3899470"/>
                <a:gd name="connsiteY252" fmla="*/ 571752 h 787949"/>
                <a:gd name="connsiteX253" fmla="*/ 1391328 w 3899470"/>
                <a:gd name="connsiteY253" fmla="*/ 572147 h 787949"/>
                <a:gd name="connsiteX254" fmla="*/ 1393857 w 3899470"/>
                <a:gd name="connsiteY254" fmla="*/ 573806 h 787949"/>
                <a:gd name="connsiteX255" fmla="*/ 1461888 w 3899470"/>
                <a:gd name="connsiteY255" fmla="*/ 573964 h 787949"/>
                <a:gd name="connsiteX256" fmla="*/ 1464812 w 3899470"/>
                <a:gd name="connsiteY256" fmla="*/ 573964 h 787949"/>
                <a:gd name="connsiteX257" fmla="*/ 1461888 w 3899470"/>
                <a:gd name="connsiteY257" fmla="*/ 573964 h 787949"/>
                <a:gd name="connsiteX258" fmla="*/ 1434865 w 3899470"/>
                <a:gd name="connsiteY258" fmla="*/ 575623 h 787949"/>
                <a:gd name="connsiteX259" fmla="*/ 1433206 w 3899470"/>
                <a:gd name="connsiteY259" fmla="*/ 576888 h 787949"/>
                <a:gd name="connsiteX260" fmla="*/ 1434865 w 3899470"/>
                <a:gd name="connsiteY260" fmla="*/ 575623 h 787949"/>
                <a:gd name="connsiteX261" fmla="*/ 1416692 w 3899470"/>
                <a:gd name="connsiteY261" fmla="*/ 578547 h 787949"/>
                <a:gd name="connsiteX262" fmla="*/ 1416692 w 3899470"/>
                <a:gd name="connsiteY262" fmla="*/ 577678 h 787949"/>
                <a:gd name="connsiteX263" fmla="*/ 1417087 w 3899470"/>
                <a:gd name="connsiteY263" fmla="*/ 577283 h 787949"/>
                <a:gd name="connsiteX264" fmla="*/ 1414559 w 3899470"/>
                <a:gd name="connsiteY264" fmla="*/ 577283 h 787949"/>
                <a:gd name="connsiteX265" fmla="*/ 1416692 w 3899470"/>
                <a:gd name="connsiteY265" fmla="*/ 578547 h 787949"/>
                <a:gd name="connsiteX266" fmla="*/ 1434075 w 3899470"/>
                <a:gd name="connsiteY266" fmla="*/ 581550 h 787949"/>
                <a:gd name="connsiteX267" fmla="*/ 1436209 w 3899470"/>
                <a:gd name="connsiteY267" fmla="*/ 582419 h 787949"/>
                <a:gd name="connsiteX268" fmla="*/ 1434075 w 3899470"/>
                <a:gd name="connsiteY268" fmla="*/ 581550 h 787949"/>
                <a:gd name="connsiteX269" fmla="*/ 1436604 w 3899470"/>
                <a:gd name="connsiteY269" fmla="*/ 582340 h 787949"/>
                <a:gd name="connsiteX270" fmla="*/ 1439527 w 3899470"/>
                <a:gd name="connsiteY270" fmla="*/ 582735 h 787949"/>
                <a:gd name="connsiteX271" fmla="*/ 1436604 w 3899470"/>
                <a:gd name="connsiteY271" fmla="*/ 582340 h 787949"/>
                <a:gd name="connsiteX272" fmla="*/ 1746974 w 3899470"/>
                <a:gd name="connsiteY272" fmla="*/ 581945 h 787949"/>
                <a:gd name="connsiteX273" fmla="*/ 1747369 w 3899470"/>
                <a:gd name="connsiteY273" fmla="*/ 584868 h 787949"/>
                <a:gd name="connsiteX274" fmla="*/ 1746974 w 3899470"/>
                <a:gd name="connsiteY274" fmla="*/ 581945 h 787949"/>
                <a:gd name="connsiteX275" fmla="*/ 1729275 w 3899470"/>
                <a:gd name="connsiteY275" fmla="*/ 586133 h 787949"/>
                <a:gd name="connsiteX276" fmla="*/ 1729275 w 3899470"/>
                <a:gd name="connsiteY276" fmla="*/ 582735 h 787949"/>
                <a:gd name="connsiteX277" fmla="*/ 1729275 w 3899470"/>
                <a:gd name="connsiteY277" fmla="*/ 586133 h 787949"/>
                <a:gd name="connsiteX278" fmla="*/ 1450905 w 3899470"/>
                <a:gd name="connsiteY278" fmla="*/ 584473 h 787949"/>
                <a:gd name="connsiteX279" fmla="*/ 1450905 w 3899470"/>
                <a:gd name="connsiteY279" fmla="*/ 584473 h 787949"/>
                <a:gd name="connsiteX280" fmla="*/ 1451774 w 3899470"/>
                <a:gd name="connsiteY280" fmla="*/ 586133 h 787949"/>
                <a:gd name="connsiteX281" fmla="*/ 1453908 w 3899470"/>
                <a:gd name="connsiteY281" fmla="*/ 585263 h 787949"/>
                <a:gd name="connsiteX282" fmla="*/ 1451774 w 3899470"/>
                <a:gd name="connsiteY282" fmla="*/ 586133 h 787949"/>
                <a:gd name="connsiteX283" fmla="*/ 1026911 w 3899470"/>
                <a:gd name="connsiteY283" fmla="*/ 609363 h 787949"/>
                <a:gd name="connsiteX284" fmla="*/ 1027306 w 3899470"/>
                <a:gd name="connsiteY284" fmla="*/ 606834 h 787949"/>
                <a:gd name="connsiteX285" fmla="*/ 1026911 w 3899470"/>
                <a:gd name="connsiteY285" fmla="*/ 609363 h 787949"/>
                <a:gd name="connsiteX286" fmla="*/ 1007948 w 3899470"/>
                <a:gd name="connsiteY286" fmla="*/ 611970 h 787949"/>
                <a:gd name="connsiteX287" fmla="*/ 1007948 w 3899470"/>
                <a:gd name="connsiteY287" fmla="*/ 614104 h 787949"/>
                <a:gd name="connsiteX288" fmla="*/ 1007948 w 3899470"/>
                <a:gd name="connsiteY288" fmla="*/ 611970 h 787949"/>
                <a:gd name="connsiteX289" fmla="*/ 771851 w 3899470"/>
                <a:gd name="connsiteY289" fmla="*/ 617027 h 787949"/>
                <a:gd name="connsiteX290" fmla="*/ 771851 w 3899470"/>
                <a:gd name="connsiteY290" fmla="*/ 617027 h 787949"/>
                <a:gd name="connsiteX291" fmla="*/ 1025647 w 3899470"/>
                <a:gd name="connsiteY291" fmla="*/ 622874 h 787949"/>
                <a:gd name="connsiteX292" fmla="*/ 1025252 w 3899470"/>
                <a:gd name="connsiteY292" fmla="*/ 622005 h 787949"/>
                <a:gd name="connsiteX293" fmla="*/ 1025647 w 3899470"/>
                <a:gd name="connsiteY293" fmla="*/ 622874 h 787949"/>
                <a:gd name="connsiteX294" fmla="*/ 1739784 w 3899470"/>
                <a:gd name="connsiteY294" fmla="*/ 630065 h 787949"/>
                <a:gd name="connsiteX295" fmla="*/ 1739784 w 3899470"/>
                <a:gd name="connsiteY295" fmla="*/ 630065 h 787949"/>
                <a:gd name="connsiteX296" fmla="*/ 1024778 w 3899470"/>
                <a:gd name="connsiteY296" fmla="*/ 711213 h 787949"/>
                <a:gd name="connsiteX297" fmla="*/ 1024778 w 3899470"/>
                <a:gd name="connsiteY297" fmla="*/ 708290 h 787949"/>
                <a:gd name="connsiteX298" fmla="*/ 1024778 w 3899470"/>
                <a:gd name="connsiteY298" fmla="*/ 711213 h 787949"/>
                <a:gd name="connsiteX299" fmla="*/ 1017666 w 3899470"/>
                <a:gd name="connsiteY299" fmla="*/ 718798 h 787949"/>
                <a:gd name="connsiteX300" fmla="*/ 1018061 w 3899470"/>
                <a:gd name="connsiteY300" fmla="*/ 719668 h 787949"/>
                <a:gd name="connsiteX301" fmla="*/ 1017666 w 3899470"/>
                <a:gd name="connsiteY301" fmla="*/ 718798 h 787949"/>
                <a:gd name="connsiteX302" fmla="*/ 494351 w 3899470"/>
                <a:gd name="connsiteY302" fmla="*/ 98373 h 787949"/>
                <a:gd name="connsiteX303" fmla="*/ 488820 w 3899470"/>
                <a:gd name="connsiteY303" fmla="*/ 80200 h 787949"/>
                <a:gd name="connsiteX304" fmla="*/ 488820 w 3899470"/>
                <a:gd name="connsiteY304" fmla="*/ 77751 h 787949"/>
                <a:gd name="connsiteX305" fmla="*/ 482103 w 3899470"/>
                <a:gd name="connsiteY305" fmla="*/ 60367 h 787949"/>
                <a:gd name="connsiteX306" fmla="*/ 472384 w 3899470"/>
                <a:gd name="connsiteY306" fmla="*/ 60841 h 787949"/>
                <a:gd name="connsiteX307" fmla="*/ 459268 w 3899470"/>
                <a:gd name="connsiteY307" fmla="*/ 57444 h 787949"/>
                <a:gd name="connsiteX308" fmla="*/ 444492 w 3899470"/>
                <a:gd name="connsiteY308" fmla="*/ 59103 h 787949"/>
                <a:gd name="connsiteX309" fmla="*/ 440304 w 3899470"/>
                <a:gd name="connsiteY309" fmla="*/ 58708 h 787949"/>
                <a:gd name="connsiteX310" fmla="*/ 428057 w 3899470"/>
                <a:gd name="connsiteY310" fmla="*/ 60367 h 787949"/>
                <a:gd name="connsiteX311" fmla="*/ 422526 w 3899470"/>
                <a:gd name="connsiteY311" fmla="*/ 61237 h 787949"/>
                <a:gd name="connsiteX312" fmla="*/ 418338 w 3899470"/>
                <a:gd name="connsiteY312" fmla="*/ 63370 h 787949"/>
                <a:gd name="connsiteX313" fmla="*/ 412017 w 3899470"/>
                <a:gd name="connsiteY313" fmla="*/ 64634 h 787949"/>
                <a:gd name="connsiteX314" fmla="*/ 407355 w 3899470"/>
                <a:gd name="connsiteY314" fmla="*/ 67558 h 787949"/>
                <a:gd name="connsiteX315" fmla="*/ 395503 w 3899470"/>
                <a:gd name="connsiteY315" fmla="*/ 74274 h 787949"/>
                <a:gd name="connsiteX316" fmla="*/ 391710 w 3899470"/>
                <a:gd name="connsiteY316" fmla="*/ 77197 h 787949"/>
                <a:gd name="connsiteX317" fmla="*/ 382861 w 3899470"/>
                <a:gd name="connsiteY317" fmla="*/ 74274 h 787949"/>
                <a:gd name="connsiteX318" fmla="*/ 381201 w 3899470"/>
                <a:gd name="connsiteY318" fmla="*/ 72140 h 787949"/>
                <a:gd name="connsiteX319" fmla="*/ 378278 w 3899470"/>
                <a:gd name="connsiteY319" fmla="*/ 70086 h 787949"/>
                <a:gd name="connsiteX320" fmla="*/ 366426 w 3899470"/>
                <a:gd name="connsiteY320" fmla="*/ 65819 h 787949"/>
                <a:gd name="connsiteX321" fmla="*/ 362633 w 3899470"/>
                <a:gd name="connsiteY321" fmla="*/ 64160 h 787949"/>
                <a:gd name="connsiteX322" fmla="*/ 364766 w 3899470"/>
                <a:gd name="connsiteY322" fmla="*/ 62501 h 787949"/>
                <a:gd name="connsiteX323" fmla="*/ 357971 w 3899470"/>
                <a:gd name="connsiteY323" fmla="*/ 61632 h 787949"/>
                <a:gd name="connsiteX324" fmla="*/ 357576 w 3899470"/>
                <a:gd name="connsiteY324" fmla="*/ 59577 h 787949"/>
                <a:gd name="connsiteX325" fmla="*/ 355916 w 3899470"/>
                <a:gd name="connsiteY325" fmla="*/ 60841 h 787949"/>
                <a:gd name="connsiteX326" fmla="*/ 344064 w 3899470"/>
                <a:gd name="connsiteY326" fmla="*/ 56179 h 787949"/>
                <a:gd name="connsiteX327" fmla="*/ 334346 w 3899470"/>
                <a:gd name="connsiteY327" fmla="*/ 54125 h 787949"/>
                <a:gd name="connsiteX328" fmla="*/ 331817 w 3899470"/>
                <a:gd name="connsiteY328" fmla="*/ 52861 h 787949"/>
                <a:gd name="connsiteX329" fmla="*/ 329288 w 3899470"/>
                <a:gd name="connsiteY329" fmla="*/ 52861 h 787949"/>
                <a:gd name="connsiteX330" fmla="*/ 314513 w 3899470"/>
                <a:gd name="connsiteY330" fmla="*/ 51992 h 787949"/>
                <a:gd name="connsiteX331" fmla="*/ 311115 w 3899470"/>
                <a:gd name="connsiteY331" fmla="*/ 50332 h 787949"/>
                <a:gd name="connsiteX332" fmla="*/ 291282 w 3899470"/>
                <a:gd name="connsiteY332" fmla="*/ 51992 h 787949"/>
                <a:gd name="connsiteX333" fmla="*/ 285356 w 3899470"/>
                <a:gd name="connsiteY333" fmla="*/ 50727 h 787949"/>
                <a:gd name="connsiteX334" fmla="*/ 267183 w 3899470"/>
                <a:gd name="connsiteY334" fmla="*/ 52387 h 787949"/>
                <a:gd name="connsiteX335" fmla="*/ 259597 w 3899470"/>
                <a:gd name="connsiteY335" fmla="*/ 56179 h 787949"/>
                <a:gd name="connsiteX336" fmla="*/ 255805 w 3899470"/>
                <a:gd name="connsiteY336" fmla="*/ 56654 h 787949"/>
                <a:gd name="connsiteX337" fmla="*/ 251617 w 3899470"/>
                <a:gd name="connsiteY337" fmla="*/ 55310 h 787949"/>
                <a:gd name="connsiteX338" fmla="*/ 249958 w 3899470"/>
                <a:gd name="connsiteY338" fmla="*/ 56970 h 787949"/>
                <a:gd name="connsiteX339" fmla="*/ 247429 w 3899470"/>
                <a:gd name="connsiteY339" fmla="*/ 56574 h 787949"/>
                <a:gd name="connsiteX340" fmla="*/ 244506 w 3899470"/>
                <a:gd name="connsiteY340" fmla="*/ 59498 h 787949"/>
                <a:gd name="connsiteX341" fmla="*/ 211635 w 3899470"/>
                <a:gd name="connsiteY341" fmla="*/ 68506 h 787949"/>
                <a:gd name="connsiteX342" fmla="*/ 211003 w 3899470"/>
                <a:gd name="connsiteY342" fmla="*/ 68506 h 787949"/>
                <a:gd name="connsiteX343" fmla="*/ 207289 w 3899470"/>
                <a:gd name="connsiteY343" fmla="*/ 69770 h 787949"/>
                <a:gd name="connsiteX344" fmla="*/ 202232 w 3899470"/>
                <a:gd name="connsiteY344" fmla="*/ 71745 h 787949"/>
                <a:gd name="connsiteX345" fmla="*/ 201996 w 3899470"/>
                <a:gd name="connsiteY345" fmla="*/ 71745 h 787949"/>
                <a:gd name="connsiteX346" fmla="*/ 166597 w 3899470"/>
                <a:gd name="connsiteY346" fmla="*/ 88260 h 787949"/>
                <a:gd name="connsiteX347" fmla="*/ 161382 w 3899470"/>
                <a:gd name="connsiteY347" fmla="*/ 91025 h 787949"/>
                <a:gd name="connsiteX348" fmla="*/ 160987 w 3899470"/>
                <a:gd name="connsiteY348" fmla="*/ 91499 h 787949"/>
                <a:gd name="connsiteX349" fmla="*/ 160750 w 3899470"/>
                <a:gd name="connsiteY349" fmla="*/ 91499 h 787949"/>
                <a:gd name="connsiteX350" fmla="*/ 141391 w 3899470"/>
                <a:gd name="connsiteY350" fmla="*/ 104062 h 787949"/>
                <a:gd name="connsiteX351" fmla="*/ 141391 w 3899470"/>
                <a:gd name="connsiteY351" fmla="*/ 105090 h 787949"/>
                <a:gd name="connsiteX352" fmla="*/ 141865 w 3899470"/>
                <a:gd name="connsiteY352" fmla="*/ 105327 h 787949"/>
                <a:gd name="connsiteX353" fmla="*/ 142339 w 3899470"/>
                <a:gd name="connsiteY353" fmla="*/ 105090 h 787949"/>
                <a:gd name="connsiteX354" fmla="*/ 161382 w 3899470"/>
                <a:gd name="connsiteY354" fmla="*/ 92843 h 787949"/>
                <a:gd name="connsiteX355" fmla="*/ 161619 w 3899470"/>
                <a:gd name="connsiteY355" fmla="*/ 92843 h 787949"/>
                <a:gd name="connsiteX356" fmla="*/ 161777 w 3899470"/>
                <a:gd name="connsiteY356" fmla="*/ 92843 h 787949"/>
                <a:gd name="connsiteX357" fmla="*/ 161935 w 3899470"/>
                <a:gd name="connsiteY357" fmla="*/ 92843 h 787949"/>
                <a:gd name="connsiteX358" fmla="*/ 162409 w 3899470"/>
                <a:gd name="connsiteY358" fmla="*/ 93632 h 787949"/>
                <a:gd name="connsiteX359" fmla="*/ 162172 w 3899470"/>
                <a:gd name="connsiteY359" fmla="*/ 93632 h 787949"/>
                <a:gd name="connsiteX360" fmla="*/ 159644 w 3899470"/>
                <a:gd name="connsiteY360" fmla="*/ 95450 h 787949"/>
                <a:gd name="connsiteX361" fmla="*/ 159723 w 3899470"/>
                <a:gd name="connsiteY361" fmla="*/ 95450 h 787949"/>
                <a:gd name="connsiteX362" fmla="*/ 159011 w 3899470"/>
                <a:gd name="connsiteY362" fmla="*/ 96003 h 787949"/>
                <a:gd name="connsiteX363" fmla="*/ 159011 w 3899470"/>
                <a:gd name="connsiteY363" fmla="*/ 96872 h 787949"/>
                <a:gd name="connsiteX364" fmla="*/ 159485 w 3899470"/>
                <a:gd name="connsiteY364" fmla="*/ 97109 h 787949"/>
                <a:gd name="connsiteX365" fmla="*/ 159880 w 3899470"/>
                <a:gd name="connsiteY365" fmla="*/ 96951 h 787949"/>
                <a:gd name="connsiteX366" fmla="*/ 160275 w 3899470"/>
                <a:gd name="connsiteY366" fmla="*/ 96714 h 787949"/>
                <a:gd name="connsiteX367" fmla="*/ 160987 w 3899470"/>
                <a:gd name="connsiteY367" fmla="*/ 97109 h 787949"/>
                <a:gd name="connsiteX368" fmla="*/ 152532 w 3899470"/>
                <a:gd name="connsiteY368" fmla="*/ 105959 h 787949"/>
                <a:gd name="connsiteX369" fmla="*/ 152532 w 3899470"/>
                <a:gd name="connsiteY369" fmla="*/ 105959 h 787949"/>
                <a:gd name="connsiteX370" fmla="*/ 148897 w 3899470"/>
                <a:gd name="connsiteY370" fmla="*/ 108487 h 787949"/>
                <a:gd name="connsiteX371" fmla="*/ 141707 w 3899470"/>
                <a:gd name="connsiteY371" fmla="*/ 113623 h 787949"/>
                <a:gd name="connsiteX372" fmla="*/ 130092 w 3899470"/>
                <a:gd name="connsiteY372" fmla="*/ 120340 h 787949"/>
                <a:gd name="connsiteX373" fmla="*/ 124561 w 3899470"/>
                <a:gd name="connsiteY373" fmla="*/ 125001 h 787949"/>
                <a:gd name="connsiteX374" fmla="*/ 121163 w 3899470"/>
                <a:gd name="connsiteY374" fmla="*/ 130928 h 787949"/>
                <a:gd name="connsiteX375" fmla="*/ 142260 w 3899470"/>
                <a:gd name="connsiteY375" fmla="*/ 114493 h 787949"/>
                <a:gd name="connsiteX376" fmla="*/ 142260 w 3899470"/>
                <a:gd name="connsiteY376" fmla="*/ 114493 h 787949"/>
                <a:gd name="connsiteX377" fmla="*/ 149372 w 3899470"/>
                <a:gd name="connsiteY377" fmla="*/ 109357 h 787949"/>
                <a:gd name="connsiteX378" fmla="*/ 153243 w 3899470"/>
                <a:gd name="connsiteY378" fmla="*/ 106749 h 787949"/>
                <a:gd name="connsiteX379" fmla="*/ 153243 w 3899470"/>
                <a:gd name="connsiteY379" fmla="*/ 106907 h 787949"/>
                <a:gd name="connsiteX380" fmla="*/ 154902 w 3899470"/>
                <a:gd name="connsiteY380" fmla="*/ 106275 h 787949"/>
                <a:gd name="connsiteX381" fmla="*/ 148107 w 3899470"/>
                <a:gd name="connsiteY381" fmla="*/ 113307 h 787949"/>
                <a:gd name="connsiteX382" fmla="*/ 144947 w 3899470"/>
                <a:gd name="connsiteY382" fmla="*/ 115836 h 787949"/>
                <a:gd name="connsiteX383" fmla="*/ 144947 w 3899470"/>
                <a:gd name="connsiteY383" fmla="*/ 116863 h 787949"/>
                <a:gd name="connsiteX384" fmla="*/ 145500 w 3899470"/>
                <a:gd name="connsiteY384" fmla="*/ 117100 h 787949"/>
                <a:gd name="connsiteX385" fmla="*/ 145974 w 3899470"/>
                <a:gd name="connsiteY385" fmla="*/ 116942 h 787949"/>
                <a:gd name="connsiteX386" fmla="*/ 149055 w 3899470"/>
                <a:gd name="connsiteY386" fmla="*/ 114493 h 787949"/>
                <a:gd name="connsiteX387" fmla="*/ 156325 w 3899470"/>
                <a:gd name="connsiteY387" fmla="*/ 106828 h 787949"/>
                <a:gd name="connsiteX388" fmla="*/ 158379 w 3899470"/>
                <a:gd name="connsiteY388" fmla="*/ 103905 h 787949"/>
                <a:gd name="connsiteX389" fmla="*/ 162172 w 3899470"/>
                <a:gd name="connsiteY389" fmla="*/ 101771 h 787949"/>
                <a:gd name="connsiteX390" fmla="*/ 180266 w 3899470"/>
                <a:gd name="connsiteY390" fmla="*/ 91657 h 787949"/>
                <a:gd name="connsiteX391" fmla="*/ 180503 w 3899470"/>
                <a:gd name="connsiteY391" fmla="*/ 92052 h 787949"/>
                <a:gd name="connsiteX392" fmla="*/ 180503 w 3899470"/>
                <a:gd name="connsiteY392" fmla="*/ 92052 h 787949"/>
                <a:gd name="connsiteX393" fmla="*/ 180266 w 3899470"/>
                <a:gd name="connsiteY393" fmla="*/ 92052 h 787949"/>
                <a:gd name="connsiteX394" fmla="*/ 177738 w 3899470"/>
                <a:gd name="connsiteY394" fmla="*/ 93712 h 787949"/>
                <a:gd name="connsiteX395" fmla="*/ 177817 w 3899470"/>
                <a:gd name="connsiteY395" fmla="*/ 93712 h 787949"/>
                <a:gd name="connsiteX396" fmla="*/ 176632 w 3899470"/>
                <a:gd name="connsiteY396" fmla="*/ 94739 h 787949"/>
                <a:gd name="connsiteX397" fmla="*/ 176632 w 3899470"/>
                <a:gd name="connsiteY397" fmla="*/ 95608 h 787949"/>
                <a:gd name="connsiteX398" fmla="*/ 177106 w 3899470"/>
                <a:gd name="connsiteY398" fmla="*/ 95766 h 787949"/>
                <a:gd name="connsiteX399" fmla="*/ 177580 w 3899470"/>
                <a:gd name="connsiteY399" fmla="*/ 95608 h 787949"/>
                <a:gd name="connsiteX400" fmla="*/ 178133 w 3899470"/>
                <a:gd name="connsiteY400" fmla="*/ 95134 h 787949"/>
                <a:gd name="connsiteX401" fmla="*/ 170152 w 3899470"/>
                <a:gd name="connsiteY401" fmla="*/ 104220 h 787949"/>
                <a:gd name="connsiteX402" fmla="*/ 170152 w 3899470"/>
                <a:gd name="connsiteY402" fmla="*/ 104220 h 787949"/>
                <a:gd name="connsiteX403" fmla="*/ 165096 w 3899470"/>
                <a:gd name="connsiteY403" fmla="*/ 107855 h 787949"/>
                <a:gd name="connsiteX404" fmla="*/ 159723 w 3899470"/>
                <a:gd name="connsiteY404" fmla="*/ 111806 h 787949"/>
                <a:gd name="connsiteX405" fmla="*/ 147712 w 3899470"/>
                <a:gd name="connsiteY405" fmla="*/ 118601 h 787949"/>
                <a:gd name="connsiteX406" fmla="*/ 135623 w 3899470"/>
                <a:gd name="connsiteY406" fmla="*/ 129742 h 787949"/>
                <a:gd name="connsiteX407" fmla="*/ 135228 w 3899470"/>
                <a:gd name="connsiteY407" fmla="*/ 129979 h 787949"/>
                <a:gd name="connsiteX408" fmla="*/ 132542 w 3899470"/>
                <a:gd name="connsiteY408" fmla="*/ 128715 h 787949"/>
                <a:gd name="connsiteX409" fmla="*/ 130487 w 3899470"/>
                <a:gd name="connsiteY409" fmla="*/ 132034 h 787949"/>
                <a:gd name="connsiteX410" fmla="*/ 129855 w 3899470"/>
                <a:gd name="connsiteY410" fmla="*/ 132508 h 787949"/>
                <a:gd name="connsiteX411" fmla="*/ 129539 w 3899470"/>
                <a:gd name="connsiteY411" fmla="*/ 133535 h 787949"/>
                <a:gd name="connsiteX412" fmla="*/ 130171 w 3899470"/>
                <a:gd name="connsiteY412" fmla="*/ 133930 h 787949"/>
                <a:gd name="connsiteX413" fmla="*/ 130487 w 3899470"/>
                <a:gd name="connsiteY413" fmla="*/ 133930 h 787949"/>
                <a:gd name="connsiteX414" fmla="*/ 131593 w 3899470"/>
                <a:gd name="connsiteY414" fmla="*/ 133061 h 787949"/>
                <a:gd name="connsiteX415" fmla="*/ 131593 w 3899470"/>
                <a:gd name="connsiteY415" fmla="*/ 133061 h 787949"/>
                <a:gd name="connsiteX416" fmla="*/ 135781 w 3899470"/>
                <a:gd name="connsiteY416" fmla="*/ 131402 h 787949"/>
                <a:gd name="connsiteX417" fmla="*/ 135781 w 3899470"/>
                <a:gd name="connsiteY417" fmla="*/ 131402 h 787949"/>
                <a:gd name="connsiteX418" fmla="*/ 136492 w 3899470"/>
                <a:gd name="connsiteY418" fmla="*/ 131007 h 787949"/>
                <a:gd name="connsiteX419" fmla="*/ 136571 w 3899470"/>
                <a:gd name="connsiteY419" fmla="*/ 130849 h 787949"/>
                <a:gd name="connsiteX420" fmla="*/ 136571 w 3899470"/>
                <a:gd name="connsiteY420" fmla="*/ 130849 h 787949"/>
                <a:gd name="connsiteX421" fmla="*/ 143762 w 3899470"/>
                <a:gd name="connsiteY421" fmla="*/ 125001 h 787949"/>
                <a:gd name="connsiteX422" fmla="*/ 145421 w 3899470"/>
                <a:gd name="connsiteY422" fmla="*/ 124606 h 787949"/>
                <a:gd name="connsiteX423" fmla="*/ 150478 w 3899470"/>
                <a:gd name="connsiteY423" fmla="*/ 119945 h 787949"/>
                <a:gd name="connsiteX424" fmla="*/ 160197 w 3899470"/>
                <a:gd name="connsiteY424" fmla="*/ 112754 h 787949"/>
                <a:gd name="connsiteX425" fmla="*/ 160197 w 3899470"/>
                <a:gd name="connsiteY425" fmla="*/ 112754 h 787949"/>
                <a:gd name="connsiteX426" fmla="*/ 165570 w 3899470"/>
                <a:gd name="connsiteY426" fmla="*/ 108803 h 787949"/>
                <a:gd name="connsiteX427" fmla="*/ 170785 w 3899470"/>
                <a:gd name="connsiteY427" fmla="*/ 105011 h 787949"/>
                <a:gd name="connsiteX428" fmla="*/ 170785 w 3899470"/>
                <a:gd name="connsiteY428" fmla="*/ 105169 h 787949"/>
                <a:gd name="connsiteX429" fmla="*/ 185165 w 3899470"/>
                <a:gd name="connsiteY429" fmla="*/ 95845 h 787949"/>
                <a:gd name="connsiteX430" fmla="*/ 199941 w 3899470"/>
                <a:gd name="connsiteY430" fmla="*/ 86995 h 787949"/>
                <a:gd name="connsiteX431" fmla="*/ 198282 w 3899470"/>
                <a:gd name="connsiteY431" fmla="*/ 83598 h 787949"/>
                <a:gd name="connsiteX432" fmla="*/ 187299 w 3899470"/>
                <a:gd name="connsiteY432" fmla="*/ 90788 h 787949"/>
                <a:gd name="connsiteX433" fmla="*/ 183585 w 3899470"/>
                <a:gd name="connsiteY433" fmla="*/ 90393 h 787949"/>
                <a:gd name="connsiteX434" fmla="*/ 183585 w 3899470"/>
                <a:gd name="connsiteY434" fmla="*/ 90235 h 787949"/>
                <a:gd name="connsiteX435" fmla="*/ 183427 w 3899470"/>
                <a:gd name="connsiteY435" fmla="*/ 89524 h 787949"/>
                <a:gd name="connsiteX436" fmla="*/ 183585 w 3899470"/>
                <a:gd name="connsiteY436" fmla="*/ 89524 h 787949"/>
                <a:gd name="connsiteX437" fmla="*/ 200889 w 3899470"/>
                <a:gd name="connsiteY437" fmla="*/ 80279 h 787949"/>
                <a:gd name="connsiteX438" fmla="*/ 201758 w 3899470"/>
                <a:gd name="connsiteY438" fmla="*/ 79884 h 787949"/>
                <a:gd name="connsiteX439" fmla="*/ 202944 w 3899470"/>
                <a:gd name="connsiteY439" fmla="*/ 79410 h 787949"/>
                <a:gd name="connsiteX440" fmla="*/ 212267 w 3899470"/>
                <a:gd name="connsiteY440" fmla="*/ 76091 h 787949"/>
                <a:gd name="connsiteX441" fmla="*/ 214085 w 3899470"/>
                <a:gd name="connsiteY441" fmla="*/ 76802 h 787949"/>
                <a:gd name="connsiteX442" fmla="*/ 216929 w 3899470"/>
                <a:gd name="connsiteY442" fmla="*/ 75854 h 787949"/>
                <a:gd name="connsiteX443" fmla="*/ 218747 w 3899470"/>
                <a:gd name="connsiteY443" fmla="*/ 75143 h 787949"/>
                <a:gd name="connsiteX444" fmla="*/ 218747 w 3899470"/>
                <a:gd name="connsiteY444" fmla="*/ 75143 h 787949"/>
                <a:gd name="connsiteX445" fmla="*/ 222539 w 3899470"/>
                <a:gd name="connsiteY445" fmla="*/ 73484 h 787949"/>
                <a:gd name="connsiteX446" fmla="*/ 222539 w 3899470"/>
                <a:gd name="connsiteY446" fmla="*/ 73484 h 787949"/>
                <a:gd name="connsiteX447" fmla="*/ 233522 w 3899470"/>
                <a:gd name="connsiteY447" fmla="*/ 69849 h 787949"/>
                <a:gd name="connsiteX448" fmla="*/ 233917 w 3899470"/>
                <a:gd name="connsiteY448" fmla="*/ 69059 h 787949"/>
                <a:gd name="connsiteX449" fmla="*/ 233127 w 3899470"/>
                <a:gd name="connsiteY449" fmla="*/ 68664 h 787949"/>
                <a:gd name="connsiteX450" fmla="*/ 222144 w 3899470"/>
                <a:gd name="connsiteY450" fmla="*/ 72299 h 787949"/>
                <a:gd name="connsiteX451" fmla="*/ 222144 w 3899470"/>
                <a:gd name="connsiteY451" fmla="*/ 72299 h 787949"/>
                <a:gd name="connsiteX452" fmla="*/ 221749 w 3899470"/>
                <a:gd name="connsiteY452" fmla="*/ 71745 h 787949"/>
                <a:gd name="connsiteX453" fmla="*/ 222539 w 3899470"/>
                <a:gd name="connsiteY453" fmla="*/ 70560 h 787949"/>
                <a:gd name="connsiteX454" fmla="*/ 223883 w 3899470"/>
                <a:gd name="connsiteY454" fmla="*/ 70086 h 787949"/>
                <a:gd name="connsiteX455" fmla="*/ 237710 w 3899470"/>
                <a:gd name="connsiteY455" fmla="*/ 67163 h 787949"/>
                <a:gd name="connsiteX456" fmla="*/ 237868 w 3899470"/>
                <a:gd name="connsiteY456" fmla="*/ 67163 h 787949"/>
                <a:gd name="connsiteX457" fmla="*/ 236209 w 3899470"/>
                <a:gd name="connsiteY457" fmla="*/ 67953 h 787949"/>
                <a:gd name="connsiteX458" fmla="*/ 235972 w 3899470"/>
                <a:gd name="connsiteY458" fmla="*/ 68269 h 787949"/>
                <a:gd name="connsiteX459" fmla="*/ 236209 w 3899470"/>
                <a:gd name="connsiteY459" fmla="*/ 68506 h 787949"/>
                <a:gd name="connsiteX460" fmla="*/ 236209 w 3899470"/>
                <a:gd name="connsiteY460" fmla="*/ 68506 h 787949"/>
                <a:gd name="connsiteX461" fmla="*/ 238105 w 3899470"/>
                <a:gd name="connsiteY461" fmla="*/ 67637 h 787949"/>
                <a:gd name="connsiteX462" fmla="*/ 246086 w 3899470"/>
                <a:gd name="connsiteY462" fmla="*/ 66767 h 787949"/>
                <a:gd name="connsiteX463" fmla="*/ 245691 w 3899470"/>
                <a:gd name="connsiteY463" fmla="*/ 64239 h 787949"/>
                <a:gd name="connsiteX464" fmla="*/ 250748 w 3899470"/>
                <a:gd name="connsiteY464" fmla="*/ 65108 h 787949"/>
                <a:gd name="connsiteX465" fmla="*/ 256279 w 3899470"/>
                <a:gd name="connsiteY465" fmla="*/ 62580 h 787949"/>
                <a:gd name="connsiteX466" fmla="*/ 259360 w 3899470"/>
                <a:gd name="connsiteY466" fmla="*/ 62027 h 787949"/>
                <a:gd name="connsiteX467" fmla="*/ 264418 w 3899470"/>
                <a:gd name="connsiteY467" fmla="*/ 62027 h 787949"/>
                <a:gd name="connsiteX468" fmla="*/ 268526 w 3899470"/>
                <a:gd name="connsiteY468" fmla="*/ 61078 h 787949"/>
                <a:gd name="connsiteX469" fmla="*/ 272635 w 3899470"/>
                <a:gd name="connsiteY469" fmla="*/ 60130 h 787949"/>
                <a:gd name="connsiteX470" fmla="*/ 274768 w 3899470"/>
                <a:gd name="connsiteY470" fmla="*/ 61315 h 787949"/>
                <a:gd name="connsiteX471" fmla="*/ 276902 w 3899470"/>
                <a:gd name="connsiteY471" fmla="*/ 61315 h 787949"/>
                <a:gd name="connsiteX472" fmla="*/ 282196 w 3899470"/>
                <a:gd name="connsiteY472" fmla="*/ 61315 h 787949"/>
                <a:gd name="connsiteX473" fmla="*/ 287095 w 3899470"/>
                <a:gd name="connsiteY473" fmla="*/ 61315 h 787949"/>
                <a:gd name="connsiteX474" fmla="*/ 291361 w 3899470"/>
                <a:gd name="connsiteY474" fmla="*/ 62501 h 787949"/>
                <a:gd name="connsiteX475" fmla="*/ 299579 w 3899470"/>
                <a:gd name="connsiteY475" fmla="*/ 62106 h 787949"/>
                <a:gd name="connsiteX476" fmla="*/ 303293 w 3899470"/>
                <a:gd name="connsiteY476" fmla="*/ 62659 h 787949"/>
                <a:gd name="connsiteX477" fmla="*/ 302107 w 3899470"/>
                <a:gd name="connsiteY477" fmla="*/ 64792 h 787949"/>
                <a:gd name="connsiteX478" fmla="*/ 304241 w 3899470"/>
                <a:gd name="connsiteY478" fmla="*/ 65740 h 787949"/>
                <a:gd name="connsiteX479" fmla="*/ 306216 w 3899470"/>
                <a:gd name="connsiteY479" fmla="*/ 66135 h 787949"/>
                <a:gd name="connsiteX480" fmla="*/ 299026 w 3899470"/>
                <a:gd name="connsiteY480" fmla="*/ 67242 h 787949"/>
                <a:gd name="connsiteX481" fmla="*/ 296102 w 3899470"/>
                <a:gd name="connsiteY481" fmla="*/ 65503 h 787949"/>
                <a:gd name="connsiteX482" fmla="*/ 296576 w 3899470"/>
                <a:gd name="connsiteY482" fmla="*/ 65108 h 787949"/>
                <a:gd name="connsiteX483" fmla="*/ 296576 w 3899470"/>
                <a:gd name="connsiteY483" fmla="*/ 64555 h 787949"/>
                <a:gd name="connsiteX484" fmla="*/ 296023 w 3899470"/>
                <a:gd name="connsiteY484" fmla="*/ 64555 h 787949"/>
                <a:gd name="connsiteX485" fmla="*/ 295865 w 3899470"/>
                <a:gd name="connsiteY485" fmla="*/ 64713 h 787949"/>
                <a:gd name="connsiteX486" fmla="*/ 295707 w 3899470"/>
                <a:gd name="connsiteY486" fmla="*/ 64713 h 787949"/>
                <a:gd name="connsiteX487" fmla="*/ 294838 w 3899470"/>
                <a:gd name="connsiteY487" fmla="*/ 64160 h 787949"/>
                <a:gd name="connsiteX488" fmla="*/ 294601 w 3899470"/>
                <a:gd name="connsiteY488" fmla="*/ 64160 h 787949"/>
                <a:gd name="connsiteX489" fmla="*/ 294522 w 3899470"/>
                <a:gd name="connsiteY489" fmla="*/ 63844 h 787949"/>
                <a:gd name="connsiteX490" fmla="*/ 294048 w 3899470"/>
                <a:gd name="connsiteY490" fmla="*/ 63607 h 787949"/>
                <a:gd name="connsiteX491" fmla="*/ 293811 w 3899470"/>
                <a:gd name="connsiteY491" fmla="*/ 64081 h 787949"/>
                <a:gd name="connsiteX492" fmla="*/ 293811 w 3899470"/>
                <a:gd name="connsiteY492" fmla="*/ 64397 h 787949"/>
                <a:gd name="connsiteX493" fmla="*/ 293969 w 3899470"/>
                <a:gd name="connsiteY493" fmla="*/ 64555 h 787949"/>
                <a:gd name="connsiteX494" fmla="*/ 293969 w 3899470"/>
                <a:gd name="connsiteY494" fmla="*/ 64555 h 787949"/>
                <a:gd name="connsiteX495" fmla="*/ 293574 w 3899470"/>
                <a:gd name="connsiteY495" fmla="*/ 64160 h 787949"/>
                <a:gd name="connsiteX496" fmla="*/ 291046 w 3899470"/>
                <a:gd name="connsiteY496" fmla="*/ 65424 h 787949"/>
                <a:gd name="connsiteX497" fmla="*/ 278403 w 3899470"/>
                <a:gd name="connsiteY497" fmla="*/ 64634 h 787949"/>
                <a:gd name="connsiteX498" fmla="*/ 270344 w 3899470"/>
                <a:gd name="connsiteY498" fmla="*/ 63370 h 787949"/>
                <a:gd name="connsiteX499" fmla="*/ 257227 w 3899470"/>
                <a:gd name="connsiteY499" fmla="*/ 64634 h 787949"/>
                <a:gd name="connsiteX500" fmla="*/ 256358 w 3899470"/>
                <a:gd name="connsiteY500" fmla="*/ 62501 h 787949"/>
                <a:gd name="connsiteX501" fmla="*/ 256121 w 3899470"/>
                <a:gd name="connsiteY501" fmla="*/ 67795 h 787949"/>
                <a:gd name="connsiteX502" fmla="*/ 266235 w 3899470"/>
                <a:gd name="connsiteY502" fmla="*/ 68348 h 787949"/>
                <a:gd name="connsiteX503" fmla="*/ 294917 w 3899470"/>
                <a:gd name="connsiteY503" fmla="*/ 67004 h 787949"/>
                <a:gd name="connsiteX504" fmla="*/ 298947 w 3899470"/>
                <a:gd name="connsiteY504" fmla="*/ 67163 h 787949"/>
                <a:gd name="connsiteX505" fmla="*/ 277929 w 3899470"/>
                <a:gd name="connsiteY505" fmla="*/ 69612 h 787949"/>
                <a:gd name="connsiteX506" fmla="*/ 266156 w 3899470"/>
                <a:gd name="connsiteY506" fmla="*/ 71192 h 787949"/>
                <a:gd name="connsiteX507" fmla="*/ 260783 w 3899470"/>
                <a:gd name="connsiteY507" fmla="*/ 72457 h 787949"/>
                <a:gd name="connsiteX508" fmla="*/ 253829 w 3899470"/>
                <a:gd name="connsiteY508" fmla="*/ 74195 h 787949"/>
                <a:gd name="connsiteX509" fmla="*/ 253592 w 3899470"/>
                <a:gd name="connsiteY509" fmla="*/ 74353 h 787949"/>
                <a:gd name="connsiteX510" fmla="*/ 253513 w 3899470"/>
                <a:gd name="connsiteY510" fmla="*/ 74353 h 787949"/>
                <a:gd name="connsiteX511" fmla="*/ 248851 w 3899470"/>
                <a:gd name="connsiteY511" fmla="*/ 75459 h 787949"/>
                <a:gd name="connsiteX512" fmla="*/ 250511 w 3899470"/>
                <a:gd name="connsiteY512" fmla="*/ 77118 h 787949"/>
                <a:gd name="connsiteX513" fmla="*/ 243320 w 3899470"/>
                <a:gd name="connsiteY513" fmla="*/ 78383 h 787949"/>
                <a:gd name="connsiteX514" fmla="*/ 243320 w 3899470"/>
                <a:gd name="connsiteY514" fmla="*/ 77988 h 787949"/>
                <a:gd name="connsiteX515" fmla="*/ 243320 w 3899470"/>
                <a:gd name="connsiteY515" fmla="*/ 77988 h 787949"/>
                <a:gd name="connsiteX516" fmla="*/ 244901 w 3899470"/>
                <a:gd name="connsiteY516" fmla="*/ 77040 h 787949"/>
                <a:gd name="connsiteX517" fmla="*/ 244742 w 3899470"/>
                <a:gd name="connsiteY517" fmla="*/ 76249 h 787949"/>
                <a:gd name="connsiteX518" fmla="*/ 243952 w 3899470"/>
                <a:gd name="connsiteY518" fmla="*/ 76407 h 787949"/>
                <a:gd name="connsiteX519" fmla="*/ 242925 w 3899470"/>
                <a:gd name="connsiteY519" fmla="*/ 76881 h 787949"/>
                <a:gd name="connsiteX520" fmla="*/ 242925 w 3899470"/>
                <a:gd name="connsiteY520" fmla="*/ 76881 h 787949"/>
                <a:gd name="connsiteX521" fmla="*/ 232812 w 3899470"/>
                <a:gd name="connsiteY521" fmla="*/ 80595 h 787949"/>
                <a:gd name="connsiteX522" fmla="*/ 234945 w 3899470"/>
                <a:gd name="connsiteY522" fmla="*/ 81859 h 787949"/>
                <a:gd name="connsiteX523" fmla="*/ 226490 w 3899470"/>
                <a:gd name="connsiteY523" fmla="*/ 86442 h 787949"/>
                <a:gd name="connsiteX524" fmla="*/ 220959 w 3899470"/>
                <a:gd name="connsiteY524" fmla="*/ 87311 h 787949"/>
                <a:gd name="connsiteX525" fmla="*/ 183348 w 3899470"/>
                <a:gd name="connsiteY525" fmla="*/ 105880 h 787949"/>
                <a:gd name="connsiteX526" fmla="*/ 178686 w 3899470"/>
                <a:gd name="connsiteY526" fmla="*/ 106275 h 787949"/>
                <a:gd name="connsiteX527" fmla="*/ 178054 w 3899470"/>
                <a:gd name="connsiteY527" fmla="*/ 108329 h 787949"/>
                <a:gd name="connsiteX528" fmla="*/ 178054 w 3899470"/>
                <a:gd name="connsiteY528" fmla="*/ 108171 h 787949"/>
                <a:gd name="connsiteX529" fmla="*/ 177659 w 3899470"/>
                <a:gd name="connsiteY529" fmla="*/ 107460 h 787949"/>
                <a:gd name="connsiteX530" fmla="*/ 177580 w 3899470"/>
                <a:gd name="connsiteY530" fmla="*/ 107460 h 787949"/>
                <a:gd name="connsiteX531" fmla="*/ 177501 w 3899470"/>
                <a:gd name="connsiteY531" fmla="*/ 107460 h 787949"/>
                <a:gd name="connsiteX532" fmla="*/ 175842 w 3899470"/>
                <a:gd name="connsiteY532" fmla="*/ 108092 h 787949"/>
                <a:gd name="connsiteX533" fmla="*/ 175842 w 3899470"/>
                <a:gd name="connsiteY533" fmla="*/ 108092 h 787949"/>
                <a:gd name="connsiteX534" fmla="*/ 161066 w 3899470"/>
                <a:gd name="connsiteY534" fmla="*/ 118127 h 787949"/>
                <a:gd name="connsiteX535" fmla="*/ 157273 w 3899470"/>
                <a:gd name="connsiteY535" fmla="*/ 121051 h 787949"/>
                <a:gd name="connsiteX536" fmla="*/ 145895 w 3899470"/>
                <a:gd name="connsiteY536" fmla="*/ 129900 h 787949"/>
                <a:gd name="connsiteX537" fmla="*/ 137835 w 3899470"/>
                <a:gd name="connsiteY537" fmla="*/ 135431 h 787949"/>
                <a:gd name="connsiteX538" fmla="*/ 109153 w 3899470"/>
                <a:gd name="connsiteY538" fmla="*/ 161269 h 787949"/>
                <a:gd name="connsiteX539" fmla="*/ 104491 w 3899470"/>
                <a:gd name="connsiteY539" fmla="*/ 167116 h 787949"/>
                <a:gd name="connsiteX540" fmla="*/ 102832 w 3899470"/>
                <a:gd name="connsiteY540" fmla="*/ 170909 h 787949"/>
                <a:gd name="connsiteX541" fmla="*/ 102516 w 3899470"/>
                <a:gd name="connsiteY541" fmla="*/ 170909 h 787949"/>
                <a:gd name="connsiteX542" fmla="*/ 102911 w 3899470"/>
                <a:gd name="connsiteY542" fmla="*/ 169961 h 787949"/>
                <a:gd name="connsiteX543" fmla="*/ 102674 w 3899470"/>
                <a:gd name="connsiteY543" fmla="*/ 169566 h 787949"/>
                <a:gd name="connsiteX544" fmla="*/ 102279 w 3899470"/>
                <a:gd name="connsiteY544" fmla="*/ 169803 h 787949"/>
                <a:gd name="connsiteX545" fmla="*/ 102121 w 3899470"/>
                <a:gd name="connsiteY545" fmla="*/ 170119 h 787949"/>
                <a:gd name="connsiteX546" fmla="*/ 101488 w 3899470"/>
                <a:gd name="connsiteY546" fmla="*/ 170119 h 787949"/>
                <a:gd name="connsiteX547" fmla="*/ 93429 w 3899470"/>
                <a:gd name="connsiteY547" fmla="*/ 178969 h 787949"/>
                <a:gd name="connsiteX548" fmla="*/ 93429 w 3899470"/>
                <a:gd name="connsiteY548" fmla="*/ 181102 h 787949"/>
                <a:gd name="connsiteX549" fmla="*/ 91770 w 3899470"/>
                <a:gd name="connsiteY549" fmla="*/ 181102 h 787949"/>
                <a:gd name="connsiteX550" fmla="*/ 86713 w 3899470"/>
                <a:gd name="connsiteY550" fmla="*/ 187028 h 787949"/>
                <a:gd name="connsiteX551" fmla="*/ 85844 w 3899470"/>
                <a:gd name="connsiteY551" fmla="*/ 190031 h 787949"/>
                <a:gd name="connsiteX552" fmla="*/ 78653 w 3899470"/>
                <a:gd name="connsiteY552" fmla="*/ 195009 h 787949"/>
                <a:gd name="connsiteX553" fmla="*/ 78258 w 3899470"/>
                <a:gd name="connsiteY553" fmla="*/ 198011 h 787949"/>
                <a:gd name="connsiteX554" fmla="*/ 37328 w 3899470"/>
                <a:gd name="connsiteY554" fmla="*/ 253322 h 787949"/>
                <a:gd name="connsiteX555" fmla="*/ 25476 w 3899470"/>
                <a:gd name="connsiteY555" fmla="*/ 273945 h 787949"/>
                <a:gd name="connsiteX556" fmla="*/ 25555 w 3899470"/>
                <a:gd name="connsiteY556" fmla="*/ 273945 h 787949"/>
                <a:gd name="connsiteX557" fmla="*/ 20894 w 3899470"/>
                <a:gd name="connsiteY557" fmla="*/ 282004 h 787949"/>
                <a:gd name="connsiteX558" fmla="*/ 16073 w 3899470"/>
                <a:gd name="connsiteY558" fmla="*/ 290459 h 787949"/>
                <a:gd name="connsiteX559" fmla="*/ 16152 w 3899470"/>
                <a:gd name="connsiteY559" fmla="*/ 291012 h 787949"/>
                <a:gd name="connsiteX560" fmla="*/ 16390 w 3899470"/>
                <a:gd name="connsiteY560" fmla="*/ 291012 h 787949"/>
                <a:gd name="connsiteX561" fmla="*/ 16705 w 3899470"/>
                <a:gd name="connsiteY561" fmla="*/ 290854 h 787949"/>
                <a:gd name="connsiteX562" fmla="*/ 21604 w 3899470"/>
                <a:gd name="connsiteY562" fmla="*/ 282399 h 787949"/>
                <a:gd name="connsiteX563" fmla="*/ 26266 w 3899470"/>
                <a:gd name="connsiteY563" fmla="*/ 274261 h 787949"/>
                <a:gd name="connsiteX564" fmla="*/ 26266 w 3899470"/>
                <a:gd name="connsiteY564" fmla="*/ 274419 h 787949"/>
                <a:gd name="connsiteX565" fmla="*/ 38593 w 3899470"/>
                <a:gd name="connsiteY565" fmla="*/ 254981 h 787949"/>
                <a:gd name="connsiteX566" fmla="*/ 44914 w 3899470"/>
                <a:gd name="connsiteY566" fmla="*/ 246922 h 787949"/>
                <a:gd name="connsiteX567" fmla="*/ 52420 w 3899470"/>
                <a:gd name="connsiteY567" fmla="*/ 240600 h 787949"/>
                <a:gd name="connsiteX568" fmla="*/ 52420 w 3899470"/>
                <a:gd name="connsiteY568" fmla="*/ 240600 h 787949"/>
                <a:gd name="connsiteX569" fmla="*/ 48628 w 3899470"/>
                <a:gd name="connsiteY569" fmla="*/ 243524 h 787949"/>
                <a:gd name="connsiteX570" fmla="*/ 48628 w 3899470"/>
                <a:gd name="connsiteY570" fmla="*/ 246922 h 787949"/>
                <a:gd name="connsiteX571" fmla="*/ 31324 w 3899470"/>
                <a:gd name="connsiteY571" fmla="*/ 274814 h 787949"/>
                <a:gd name="connsiteX572" fmla="*/ 32588 w 3899470"/>
                <a:gd name="connsiteY572" fmla="*/ 275209 h 787949"/>
                <a:gd name="connsiteX573" fmla="*/ 24133 w 3899470"/>
                <a:gd name="connsiteY573" fmla="*/ 286587 h 787949"/>
                <a:gd name="connsiteX574" fmla="*/ 21604 w 3899470"/>
                <a:gd name="connsiteY574" fmla="*/ 292908 h 787949"/>
                <a:gd name="connsiteX575" fmla="*/ 21604 w 3899470"/>
                <a:gd name="connsiteY575" fmla="*/ 295437 h 787949"/>
                <a:gd name="connsiteX576" fmla="*/ 21763 w 3899470"/>
                <a:gd name="connsiteY576" fmla="*/ 295437 h 787949"/>
                <a:gd name="connsiteX577" fmla="*/ 21130 w 3899470"/>
                <a:gd name="connsiteY577" fmla="*/ 297254 h 787949"/>
                <a:gd name="connsiteX578" fmla="*/ 19471 w 3899470"/>
                <a:gd name="connsiteY578" fmla="*/ 300494 h 787949"/>
                <a:gd name="connsiteX579" fmla="*/ 19629 w 3899470"/>
                <a:gd name="connsiteY579" fmla="*/ 300494 h 787949"/>
                <a:gd name="connsiteX580" fmla="*/ 15599 w 3899470"/>
                <a:gd name="connsiteY580" fmla="*/ 307763 h 787949"/>
                <a:gd name="connsiteX581" fmla="*/ 15757 w 3899470"/>
                <a:gd name="connsiteY581" fmla="*/ 308237 h 787949"/>
                <a:gd name="connsiteX582" fmla="*/ 15916 w 3899470"/>
                <a:gd name="connsiteY582" fmla="*/ 308237 h 787949"/>
                <a:gd name="connsiteX583" fmla="*/ 16231 w 3899470"/>
                <a:gd name="connsiteY583" fmla="*/ 308000 h 787949"/>
                <a:gd name="connsiteX584" fmla="*/ 20024 w 3899470"/>
                <a:gd name="connsiteY584" fmla="*/ 301047 h 787949"/>
                <a:gd name="connsiteX585" fmla="*/ 18681 w 3899470"/>
                <a:gd name="connsiteY585" fmla="*/ 308474 h 787949"/>
                <a:gd name="connsiteX586" fmla="*/ 18681 w 3899470"/>
                <a:gd name="connsiteY586" fmla="*/ 308474 h 787949"/>
                <a:gd name="connsiteX587" fmla="*/ 18602 w 3899470"/>
                <a:gd name="connsiteY587" fmla="*/ 309106 h 787949"/>
                <a:gd name="connsiteX588" fmla="*/ 18602 w 3899470"/>
                <a:gd name="connsiteY588" fmla="*/ 309422 h 787949"/>
                <a:gd name="connsiteX589" fmla="*/ 18997 w 3899470"/>
                <a:gd name="connsiteY589" fmla="*/ 310054 h 787949"/>
                <a:gd name="connsiteX590" fmla="*/ 19076 w 3899470"/>
                <a:gd name="connsiteY590" fmla="*/ 310054 h 787949"/>
                <a:gd name="connsiteX591" fmla="*/ 19629 w 3899470"/>
                <a:gd name="connsiteY591" fmla="*/ 309580 h 787949"/>
                <a:gd name="connsiteX592" fmla="*/ 19629 w 3899470"/>
                <a:gd name="connsiteY592" fmla="*/ 309264 h 787949"/>
                <a:gd name="connsiteX593" fmla="*/ 19866 w 3899470"/>
                <a:gd name="connsiteY593" fmla="*/ 308395 h 787949"/>
                <a:gd name="connsiteX594" fmla="*/ 19945 w 3899470"/>
                <a:gd name="connsiteY594" fmla="*/ 308395 h 787949"/>
                <a:gd name="connsiteX595" fmla="*/ 23343 w 3899470"/>
                <a:gd name="connsiteY595" fmla="*/ 302943 h 787949"/>
                <a:gd name="connsiteX596" fmla="*/ 24607 w 3899470"/>
                <a:gd name="connsiteY596" fmla="*/ 302943 h 787949"/>
                <a:gd name="connsiteX597" fmla="*/ 30928 w 3899470"/>
                <a:gd name="connsiteY597" fmla="*/ 292355 h 787949"/>
                <a:gd name="connsiteX598" fmla="*/ 37724 w 3899470"/>
                <a:gd name="connsiteY598" fmla="*/ 281767 h 787949"/>
                <a:gd name="connsiteX599" fmla="*/ 37724 w 3899470"/>
                <a:gd name="connsiteY599" fmla="*/ 282083 h 787949"/>
                <a:gd name="connsiteX600" fmla="*/ 34247 w 3899470"/>
                <a:gd name="connsiteY600" fmla="*/ 288562 h 787949"/>
                <a:gd name="connsiteX601" fmla="*/ 34326 w 3899470"/>
                <a:gd name="connsiteY601" fmla="*/ 289036 h 787949"/>
                <a:gd name="connsiteX602" fmla="*/ 34563 w 3899470"/>
                <a:gd name="connsiteY602" fmla="*/ 289036 h 787949"/>
                <a:gd name="connsiteX603" fmla="*/ 34879 w 3899470"/>
                <a:gd name="connsiteY603" fmla="*/ 288878 h 787949"/>
                <a:gd name="connsiteX604" fmla="*/ 38514 w 3899470"/>
                <a:gd name="connsiteY604" fmla="*/ 282083 h 787949"/>
                <a:gd name="connsiteX605" fmla="*/ 38593 w 3899470"/>
                <a:gd name="connsiteY605" fmla="*/ 282083 h 787949"/>
                <a:gd name="connsiteX606" fmla="*/ 55028 w 3899470"/>
                <a:gd name="connsiteY606" fmla="*/ 256798 h 787949"/>
                <a:gd name="connsiteX607" fmla="*/ 67275 w 3899470"/>
                <a:gd name="connsiteY607" fmla="*/ 242892 h 787949"/>
                <a:gd name="connsiteX608" fmla="*/ 58821 w 3899470"/>
                <a:gd name="connsiteY608" fmla="*/ 255534 h 787949"/>
                <a:gd name="connsiteX609" fmla="*/ 49497 w 3899470"/>
                <a:gd name="connsiteY609" fmla="*/ 272443 h 787949"/>
                <a:gd name="connsiteX610" fmla="*/ 50761 w 3899470"/>
                <a:gd name="connsiteY610" fmla="*/ 273313 h 787949"/>
                <a:gd name="connsiteX611" fmla="*/ 44440 w 3899470"/>
                <a:gd name="connsiteY611" fmla="*/ 284216 h 787949"/>
                <a:gd name="connsiteX612" fmla="*/ 42306 w 3899470"/>
                <a:gd name="connsiteY612" fmla="*/ 284612 h 787949"/>
                <a:gd name="connsiteX613" fmla="*/ 39778 w 3899470"/>
                <a:gd name="connsiteY613" fmla="*/ 293066 h 787949"/>
                <a:gd name="connsiteX614" fmla="*/ 39936 w 3899470"/>
                <a:gd name="connsiteY614" fmla="*/ 293066 h 787949"/>
                <a:gd name="connsiteX615" fmla="*/ 39541 w 3899470"/>
                <a:gd name="connsiteY615" fmla="*/ 293935 h 787949"/>
                <a:gd name="connsiteX616" fmla="*/ 38988 w 3899470"/>
                <a:gd name="connsiteY616" fmla="*/ 295279 h 787949"/>
                <a:gd name="connsiteX617" fmla="*/ 38988 w 3899470"/>
                <a:gd name="connsiteY617" fmla="*/ 295279 h 787949"/>
                <a:gd name="connsiteX618" fmla="*/ 37328 w 3899470"/>
                <a:gd name="connsiteY618" fmla="*/ 298676 h 787949"/>
                <a:gd name="connsiteX619" fmla="*/ 37328 w 3899470"/>
                <a:gd name="connsiteY619" fmla="*/ 298676 h 787949"/>
                <a:gd name="connsiteX620" fmla="*/ 35748 w 3899470"/>
                <a:gd name="connsiteY620" fmla="*/ 301679 h 787949"/>
                <a:gd name="connsiteX621" fmla="*/ 33773 w 3899470"/>
                <a:gd name="connsiteY621" fmla="*/ 305945 h 787949"/>
                <a:gd name="connsiteX622" fmla="*/ 34010 w 3899470"/>
                <a:gd name="connsiteY622" fmla="*/ 306341 h 787949"/>
                <a:gd name="connsiteX623" fmla="*/ 34089 w 3899470"/>
                <a:gd name="connsiteY623" fmla="*/ 306341 h 787949"/>
                <a:gd name="connsiteX624" fmla="*/ 34405 w 3899470"/>
                <a:gd name="connsiteY624" fmla="*/ 306104 h 787949"/>
                <a:gd name="connsiteX625" fmla="*/ 36301 w 3899470"/>
                <a:gd name="connsiteY625" fmla="*/ 301995 h 787949"/>
                <a:gd name="connsiteX626" fmla="*/ 37802 w 3899470"/>
                <a:gd name="connsiteY626" fmla="*/ 299071 h 787949"/>
                <a:gd name="connsiteX627" fmla="*/ 38514 w 3899470"/>
                <a:gd name="connsiteY627" fmla="*/ 299071 h 787949"/>
                <a:gd name="connsiteX628" fmla="*/ 36854 w 3899470"/>
                <a:gd name="connsiteY628" fmla="*/ 308316 h 787949"/>
                <a:gd name="connsiteX629" fmla="*/ 41121 w 3899470"/>
                <a:gd name="connsiteY629" fmla="*/ 301600 h 787949"/>
                <a:gd name="connsiteX630" fmla="*/ 43254 w 3899470"/>
                <a:gd name="connsiteY630" fmla="*/ 301205 h 787949"/>
                <a:gd name="connsiteX631" fmla="*/ 55897 w 3899470"/>
                <a:gd name="connsiteY631" fmla="*/ 279160 h 787949"/>
                <a:gd name="connsiteX632" fmla="*/ 66485 w 3899470"/>
                <a:gd name="connsiteY632" fmla="*/ 263594 h 787949"/>
                <a:gd name="connsiteX633" fmla="*/ 91375 w 3899470"/>
                <a:gd name="connsiteY633" fmla="*/ 233568 h 787949"/>
                <a:gd name="connsiteX634" fmla="*/ 92639 w 3899470"/>
                <a:gd name="connsiteY634" fmla="*/ 230170 h 787949"/>
                <a:gd name="connsiteX635" fmla="*/ 110338 w 3899470"/>
                <a:gd name="connsiteY635" fmla="*/ 208599 h 787949"/>
                <a:gd name="connsiteX636" fmla="*/ 116660 w 3899470"/>
                <a:gd name="connsiteY636" fmla="*/ 201488 h 787949"/>
                <a:gd name="connsiteX637" fmla="*/ 120847 w 3899470"/>
                <a:gd name="connsiteY637" fmla="*/ 199354 h 787949"/>
                <a:gd name="connsiteX638" fmla="*/ 141549 w 3899470"/>
                <a:gd name="connsiteY638" fmla="*/ 180391 h 787949"/>
                <a:gd name="connsiteX639" fmla="*/ 184217 w 3899470"/>
                <a:gd name="connsiteY639" fmla="*/ 144913 h 787949"/>
                <a:gd name="connsiteX640" fmla="*/ 220090 w 3899470"/>
                <a:gd name="connsiteY640" fmla="*/ 122552 h 787949"/>
                <a:gd name="connsiteX641" fmla="*/ 233602 w 3899470"/>
                <a:gd name="connsiteY641" fmla="*/ 116231 h 787949"/>
                <a:gd name="connsiteX642" fmla="*/ 239054 w 3899470"/>
                <a:gd name="connsiteY642" fmla="*/ 115836 h 787949"/>
                <a:gd name="connsiteX643" fmla="*/ 253434 w 3899470"/>
                <a:gd name="connsiteY643" fmla="*/ 109910 h 787949"/>
                <a:gd name="connsiteX644" fmla="*/ 264812 w 3899470"/>
                <a:gd name="connsiteY644" fmla="*/ 105722 h 787949"/>
                <a:gd name="connsiteX645" fmla="*/ 271608 w 3899470"/>
                <a:gd name="connsiteY645" fmla="*/ 103588 h 787949"/>
                <a:gd name="connsiteX646" fmla="*/ 277139 w 3899470"/>
                <a:gd name="connsiteY646" fmla="*/ 102798 h 787949"/>
                <a:gd name="connsiteX647" fmla="*/ 280536 w 3899470"/>
                <a:gd name="connsiteY647" fmla="*/ 101060 h 787949"/>
                <a:gd name="connsiteX648" fmla="*/ 310957 w 3899470"/>
                <a:gd name="connsiteY648" fmla="*/ 101060 h 787949"/>
                <a:gd name="connsiteX649" fmla="*/ 313880 w 3899470"/>
                <a:gd name="connsiteY649" fmla="*/ 101534 h 787949"/>
                <a:gd name="connsiteX650" fmla="*/ 334187 w 3899470"/>
                <a:gd name="connsiteY650" fmla="*/ 105722 h 787949"/>
                <a:gd name="connsiteX651" fmla="*/ 348094 w 3899470"/>
                <a:gd name="connsiteY651" fmla="*/ 112517 h 787949"/>
                <a:gd name="connsiteX652" fmla="*/ 335847 w 3899470"/>
                <a:gd name="connsiteY652" fmla="*/ 123105 h 787949"/>
                <a:gd name="connsiteX653" fmla="*/ 301238 w 3899470"/>
                <a:gd name="connsiteY653" fmla="*/ 159847 h 787949"/>
                <a:gd name="connsiteX654" fmla="*/ 292784 w 3899470"/>
                <a:gd name="connsiteY654" fmla="*/ 169171 h 787949"/>
                <a:gd name="connsiteX655" fmla="*/ 280536 w 3899470"/>
                <a:gd name="connsiteY655" fmla="*/ 183551 h 787949"/>
                <a:gd name="connsiteX656" fmla="*/ 275479 w 3899470"/>
                <a:gd name="connsiteY656" fmla="*/ 187739 h 787949"/>
                <a:gd name="connsiteX657" fmla="*/ 266156 w 3899470"/>
                <a:gd name="connsiteY657" fmla="*/ 199987 h 787949"/>
                <a:gd name="connsiteX658" fmla="*/ 253039 w 3899470"/>
                <a:gd name="connsiteY658" fmla="*/ 217291 h 787949"/>
                <a:gd name="connsiteX659" fmla="*/ 244980 w 3899470"/>
                <a:gd name="connsiteY659" fmla="*/ 229617 h 787949"/>
                <a:gd name="connsiteX660" fmla="*/ 236920 w 3899470"/>
                <a:gd name="connsiteY660" fmla="*/ 241785 h 787949"/>
                <a:gd name="connsiteX661" fmla="*/ 229730 w 3899470"/>
                <a:gd name="connsiteY661" fmla="*/ 252769 h 787949"/>
                <a:gd name="connsiteX662" fmla="*/ 221275 w 3899470"/>
                <a:gd name="connsiteY662" fmla="*/ 267939 h 787949"/>
                <a:gd name="connsiteX663" fmla="*/ 209423 w 3899470"/>
                <a:gd name="connsiteY663" fmla="*/ 289116 h 787949"/>
                <a:gd name="connsiteX664" fmla="*/ 205630 w 3899470"/>
                <a:gd name="connsiteY664" fmla="*/ 294963 h 787949"/>
                <a:gd name="connsiteX665" fmla="*/ 200573 w 3899470"/>
                <a:gd name="connsiteY665" fmla="*/ 303812 h 787949"/>
                <a:gd name="connsiteX666" fmla="*/ 193383 w 3899470"/>
                <a:gd name="connsiteY666" fmla="*/ 320326 h 787949"/>
                <a:gd name="connsiteX667" fmla="*/ 175209 w 3899470"/>
                <a:gd name="connsiteY667" fmla="*/ 361256 h 787949"/>
                <a:gd name="connsiteX668" fmla="*/ 169283 w 3899470"/>
                <a:gd name="connsiteY668" fmla="*/ 374768 h 787949"/>
                <a:gd name="connsiteX669" fmla="*/ 165886 w 3899470"/>
                <a:gd name="connsiteY669" fmla="*/ 376901 h 787949"/>
                <a:gd name="connsiteX670" fmla="*/ 156562 w 3899470"/>
                <a:gd name="connsiteY670" fmla="*/ 401396 h 787949"/>
                <a:gd name="connsiteX671" fmla="*/ 158221 w 3899470"/>
                <a:gd name="connsiteY671" fmla="*/ 401001 h 787949"/>
                <a:gd name="connsiteX672" fmla="*/ 156957 w 3899470"/>
                <a:gd name="connsiteY672" fmla="*/ 406452 h 787949"/>
                <a:gd name="connsiteX673" fmla="*/ 154033 w 3899470"/>
                <a:gd name="connsiteY673" fmla="*/ 409455 h 787949"/>
                <a:gd name="connsiteX674" fmla="*/ 154271 w 3899470"/>
                <a:gd name="connsiteY674" fmla="*/ 409455 h 787949"/>
                <a:gd name="connsiteX675" fmla="*/ 151189 w 3899470"/>
                <a:gd name="connsiteY675" fmla="*/ 417436 h 787949"/>
                <a:gd name="connsiteX676" fmla="*/ 150320 w 3899470"/>
                <a:gd name="connsiteY676" fmla="*/ 420359 h 787949"/>
                <a:gd name="connsiteX677" fmla="*/ 150557 w 3899470"/>
                <a:gd name="connsiteY677" fmla="*/ 420912 h 787949"/>
                <a:gd name="connsiteX678" fmla="*/ 150715 w 3899470"/>
                <a:gd name="connsiteY678" fmla="*/ 420912 h 787949"/>
                <a:gd name="connsiteX679" fmla="*/ 151110 w 3899470"/>
                <a:gd name="connsiteY679" fmla="*/ 420596 h 787949"/>
                <a:gd name="connsiteX680" fmla="*/ 152058 w 3899470"/>
                <a:gd name="connsiteY680" fmla="*/ 417673 h 787949"/>
                <a:gd name="connsiteX681" fmla="*/ 154508 w 3899470"/>
                <a:gd name="connsiteY681" fmla="*/ 411035 h 787949"/>
                <a:gd name="connsiteX682" fmla="*/ 150320 w 3899470"/>
                <a:gd name="connsiteY682" fmla="*/ 425100 h 787949"/>
                <a:gd name="connsiteX683" fmla="*/ 147396 w 3899470"/>
                <a:gd name="connsiteY683" fmla="*/ 432290 h 787949"/>
                <a:gd name="connsiteX684" fmla="*/ 141470 w 3899470"/>
                <a:gd name="connsiteY684" fmla="*/ 451333 h 787949"/>
                <a:gd name="connsiteX685" fmla="*/ 138942 w 3899470"/>
                <a:gd name="connsiteY685" fmla="*/ 461447 h 787949"/>
                <a:gd name="connsiteX686" fmla="*/ 138546 w 3899470"/>
                <a:gd name="connsiteY686" fmla="*/ 466109 h 787949"/>
                <a:gd name="connsiteX687" fmla="*/ 135149 w 3899470"/>
                <a:gd name="connsiteY687" fmla="*/ 476223 h 787949"/>
                <a:gd name="connsiteX688" fmla="*/ 133016 w 3899470"/>
                <a:gd name="connsiteY688" fmla="*/ 487601 h 787949"/>
                <a:gd name="connsiteX689" fmla="*/ 131751 w 3899470"/>
                <a:gd name="connsiteY689" fmla="*/ 490524 h 787949"/>
                <a:gd name="connsiteX690" fmla="*/ 128354 w 3899470"/>
                <a:gd name="connsiteY690" fmla="*/ 502377 h 787949"/>
                <a:gd name="connsiteX691" fmla="*/ 128354 w 3899470"/>
                <a:gd name="connsiteY691" fmla="*/ 501982 h 787949"/>
                <a:gd name="connsiteX692" fmla="*/ 128195 w 3899470"/>
                <a:gd name="connsiteY692" fmla="*/ 501982 h 787949"/>
                <a:gd name="connsiteX693" fmla="*/ 128433 w 3899470"/>
                <a:gd name="connsiteY693" fmla="*/ 500954 h 787949"/>
                <a:gd name="connsiteX694" fmla="*/ 128038 w 3899470"/>
                <a:gd name="connsiteY694" fmla="*/ 500401 h 787949"/>
                <a:gd name="connsiteX695" fmla="*/ 127485 w 3899470"/>
                <a:gd name="connsiteY695" fmla="*/ 500796 h 787949"/>
                <a:gd name="connsiteX696" fmla="*/ 127405 w 3899470"/>
                <a:gd name="connsiteY696" fmla="*/ 501191 h 787949"/>
                <a:gd name="connsiteX697" fmla="*/ 126299 w 3899470"/>
                <a:gd name="connsiteY697" fmla="*/ 504905 h 787949"/>
                <a:gd name="connsiteX698" fmla="*/ 126299 w 3899470"/>
                <a:gd name="connsiteY698" fmla="*/ 504905 h 787949"/>
                <a:gd name="connsiteX699" fmla="*/ 125904 w 3899470"/>
                <a:gd name="connsiteY699" fmla="*/ 506090 h 787949"/>
                <a:gd name="connsiteX700" fmla="*/ 126299 w 3899470"/>
                <a:gd name="connsiteY700" fmla="*/ 506881 h 787949"/>
                <a:gd name="connsiteX701" fmla="*/ 126536 w 3899470"/>
                <a:gd name="connsiteY701" fmla="*/ 506881 h 787949"/>
                <a:gd name="connsiteX702" fmla="*/ 127168 w 3899470"/>
                <a:gd name="connsiteY702" fmla="*/ 506485 h 787949"/>
                <a:gd name="connsiteX703" fmla="*/ 127564 w 3899470"/>
                <a:gd name="connsiteY703" fmla="*/ 505221 h 787949"/>
                <a:gd name="connsiteX704" fmla="*/ 127564 w 3899470"/>
                <a:gd name="connsiteY704" fmla="*/ 505221 h 787949"/>
                <a:gd name="connsiteX705" fmla="*/ 124640 w 3899470"/>
                <a:gd name="connsiteY705" fmla="*/ 522130 h 787949"/>
                <a:gd name="connsiteX706" fmla="*/ 120452 w 3899470"/>
                <a:gd name="connsiteY706" fmla="*/ 538170 h 787949"/>
                <a:gd name="connsiteX707" fmla="*/ 117529 w 3899470"/>
                <a:gd name="connsiteY707" fmla="*/ 555554 h 787949"/>
                <a:gd name="connsiteX708" fmla="*/ 115000 w 3899470"/>
                <a:gd name="connsiteY708" fmla="*/ 572858 h 787949"/>
                <a:gd name="connsiteX709" fmla="*/ 115395 w 3899470"/>
                <a:gd name="connsiteY709" fmla="*/ 585105 h 787949"/>
                <a:gd name="connsiteX710" fmla="*/ 120452 w 3899470"/>
                <a:gd name="connsiteY710" fmla="*/ 630302 h 787949"/>
                <a:gd name="connsiteX711" fmla="*/ 125114 w 3899470"/>
                <a:gd name="connsiteY711" fmla="*/ 645157 h 787949"/>
                <a:gd name="connsiteX712" fmla="*/ 127643 w 3899470"/>
                <a:gd name="connsiteY712" fmla="*/ 649819 h 787949"/>
                <a:gd name="connsiteX713" fmla="*/ 128512 w 3899470"/>
                <a:gd name="connsiteY713" fmla="*/ 654401 h 787949"/>
                <a:gd name="connsiteX714" fmla="*/ 134833 w 3899470"/>
                <a:gd name="connsiteY714" fmla="*/ 666649 h 787949"/>
                <a:gd name="connsiteX715" fmla="*/ 142023 w 3899470"/>
                <a:gd name="connsiteY715" fmla="*/ 678027 h 787949"/>
                <a:gd name="connsiteX716" fmla="*/ 156404 w 3899470"/>
                <a:gd name="connsiteY716" fmla="*/ 700862 h 787949"/>
                <a:gd name="connsiteX717" fmla="*/ 158932 w 3899470"/>
                <a:gd name="connsiteY717" fmla="*/ 702995 h 787949"/>
                <a:gd name="connsiteX718" fmla="*/ 164858 w 3899470"/>
                <a:gd name="connsiteY718" fmla="*/ 711055 h 787949"/>
                <a:gd name="connsiteX719" fmla="*/ 182558 w 3899470"/>
                <a:gd name="connsiteY719" fmla="*/ 730888 h 787949"/>
                <a:gd name="connsiteX720" fmla="*/ 193146 w 3899470"/>
                <a:gd name="connsiteY720" fmla="*/ 739342 h 787949"/>
                <a:gd name="connsiteX721" fmla="*/ 208791 w 3899470"/>
                <a:gd name="connsiteY721" fmla="*/ 746928 h 787949"/>
                <a:gd name="connsiteX722" fmla="*/ 214243 w 3899470"/>
                <a:gd name="connsiteY722" fmla="*/ 749456 h 787949"/>
                <a:gd name="connsiteX723" fmla="*/ 229413 w 3899470"/>
                <a:gd name="connsiteY723" fmla="*/ 751116 h 787949"/>
                <a:gd name="connsiteX724" fmla="*/ 236999 w 3899470"/>
                <a:gd name="connsiteY724" fmla="*/ 750720 h 787949"/>
                <a:gd name="connsiteX725" fmla="*/ 239528 w 3899470"/>
                <a:gd name="connsiteY725" fmla="*/ 751511 h 787949"/>
                <a:gd name="connsiteX726" fmla="*/ 255172 w 3899470"/>
                <a:gd name="connsiteY726" fmla="*/ 749377 h 787949"/>
                <a:gd name="connsiteX727" fmla="*/ 268289 w 3899470"/>
                <a:gd name="connsiteY727" fmla="*/ 748982 h 787949"/>
                <a:gd name="connsiteX728" fmla="*/ 279272 w 3899470"/>
                <a:gd name="connsiteY728" fmla="*/ 745664 h 787949"/>
                <a:gd name="connsiteX729" fmla="*/ 315145 w 3899470"/>
                <a:gd name="connsiteY729" fmla="*/ 726226 h 787949"/>
                <a:gd name="connsiteX730" fmla="*/ 320202 w 3899470"/>
                <a:gd name="connsiteY730" fmla="*/ 720774 h 787949"/>
                <a:gd name="connsiteX731" fmla="*/ 321861 w 3899470"/>
                <a:gd name="connsiteY731" fmla="*/ 716586 h 787949"/>
                <a:gd name="connsiteX732" fmla="*/ 350623 w 3899470"/>
                <a:gd name="connsiteY732" fmla="*/ 685691 h 787949"/>
                <a:gd name="connsiteX733" fmla="*/ 359867 w 3899470"/>
                <a:gd name="connsiteY733" fmla="*/ 673918 h 787949"/>
                <a:gd name="connsiteX734" fmla="*/ 361527 w 3899470"/>
                <a:gd name="connsiteY734" fmla="*/ 669256 h 787949"/>
                <a:gd name="connsiteX735" fmla="*/ 367848 w 3899470"/>
                <a:gd name="connsiteY735" fmla="*/ 663330 h 787949"/>
                <a:gd name="connsiteX736" fmla="*/ 372036 w 3899470"/>
                <a:gd name="connsiteY736" fmla="*/ 656930 h 787949"/>
                <a:gd name="connsiteX737" fmla="*/ 372036 w 3899470"/>
                <a:gd name="connsiteY737" fmla="*/ 653927 h 787949"/>
                <a:gd name="connsiteX738" fmla="*/ 388076 w 3899470"/>
                <a:gd name="connsiteY738" fmla="*/ 628643 h 787949"/>
                <a:gd name="connsiteX739" fmla="*/ 395661 w 3899470"/>
                <a:gd name="connsiteY739" fmla="*/ 615526 h 787949"/>
                <a:gd name="connsiteX740" fmla="*/ 401982 w 3899470"/>
                <a:gd name="connsiteY740" fmla="*/ 600671 h 787949"/>
                <a:gd name="connsiteX741" fmla="*/ 407434 w 3899470"/>
                <a:gd name="connsiteY741" fmla="*/ 593086 h 787949"/>
                <a:gd name="connsiteX742" fmla="*/ 416284 w 3899470"/>
                <a:gd name="connsiteY742" fmla="*/ 577915 h 787949"/>
                <a:gd name="connsiteX743" fmla="*/ 415889 w 3899470"/>
                <a:gd name="connsiteY743" fmla="*/ 574991 h 787949"/>
                <a:gd name="connsiteX744" fmla="*/ 419287 w 3899470"/>
                <a:gd name="connsiteY744" fmla="*/ 570804 h 787949"/>
                <a:gd name="connsiteX745" fmla="*/ 419287 w 3899470"/>
                <a:gd name="connsiteY745" fmla="*/ 567801 h 787949"/>
                <a:gd name="connsiteX746" fmla="*/ 422289 w 3899470"/>
                <a:gd name="connsiteY746" fmla="*/ 558951 h 787949"/>
                <a:gd name="connsiteX747" fmla="*/ 424423 w 3899470"/>
                <a:gd name="connsiteY747" fmla="*/ 554290 h 787949"/>
                <a:gd name="connsiteX748" fmla="*/ 428610 w 3899470"/>
                <a:gd name="connsiteY748" fmla="*/ 548758 h 787949"/>
                <a:gd name="connsiteX749" fmla="*/ 428373 w 3899470"/>
                <a:gd name="connsiteY749" fmla="*/ 548758 h 787949"/>
                <a:gd name="connsiteX750" fmla="*/ 428689 w 3899470"/>
                <a:gd name="connsiteY750" fmla="*/ 548126 h 787949"/>
                <a:gd name="connsiteX751" fmla="*/ 427820 w 3899470"/>
                <a:gd name="connsiteY751" fmla="*/ 547810 h 787949"/>
                <a:gd name="connsiteX752" fmla="*/ 432877 w 3899470"/>
                <a:gd name="connsiteY752" fmla="*/ 531928 h 787949"/>
                <a:gd name="connsiteX753" fmla="*/ 438803 w 3899470"/>
                <a:gd name="connsiteY753" fmla="*/ 516283 h 787949"/>
                <a:gd name="connsiteX754" fmla="*/ 446863 w 3899470"/>
                <a:gd name="connsiteY754" fmla="*/ 489734 h 787949"/>
                <a:gd name="connsiteX755" fmla="*/ 450260 w 3899470"/>
                <a:gd name="connsiteY755" fmla="*/ 481280 h 787949"/>
                <a:gd name="connsiteX756" fmla="*/ 451129 w 3899470"/>
                <a:gd name="connsiteY756" fmla="*/ 476223 h 787949"/>
                <a:gd name="connsiteX757" fmla="*/ 454922 w 3899470"/>
                <a:gd name="connsiteY757" fmla="*/ 463501 h 787949"/>
                <a:gd name="connsiteX758" fmla="*/ 457846 w 3899470"/>
                <a:gd name="connsiteY758" fmla="*/ 452913 h 787949"/>
                <a:gd name="connsiteX759" fmla="*/ 466695 w 3899470"/>
                <a:gd name="connsiteY759" fmla="*/ 409850 h 787949"/>
                <a:gd name="connsiteX760" fmla="*/ 469224 w 3899470"/>
                <a:gd name="connsiteY760" fmla="*/ 392941 h 787949"/>
                <a:gd name="connsiteX761" fmla="*/ 470488 w 3899470"/>
                <a:gd name="connsiteY761" fmla="*/ 388279 h 787949"/>
                <a:gd name="connsiteX762" fmla="*/ 470488 w 3899470"/>
                <a:gd name="connsiteY762" fmla="*/ 384091 h 787949"/>
                <a:gd name="connsiteX763" fmla="*/ 472622 w 3899470"/>
                <a:gd name="connsiteY763" fmla="*/ 374768 h 787949"/>
                <a:gd name="connsiteX764" fmla="*/ 472622 w 3899470"/>
                <a:gd name="connsiteY764" fmla="*/ 370185 h 787949"/>
                <a:gd name="connsiteX765" fmla="*/ 476019 w 3899470"/>
                <a:gd name="connsiteY765" fmla="*/ 357542 h 787949"/>
                <a:gd name="connsiteX766" fmla="*/ 477679 w 3899470"/>
                <a:gd name="connsiteY766" fmla="*/ 341502 h 787949"/>
                <a:gd name="connsiteX767" fmla="*/ 478074 w 3899470"/>
                <a:gd name="connsiteY767" fmla="*/ 334312 h 787949"/>
                <a:gd name="connsiteX768" fmla="*/ 477205 w 3899470"/>
                <a:gd name="connsiteY768" fmla="*/ 330519 h 787949"/>
                <a:gd name="connsiteX769" fmla="*/ 478864 w 3899470"/>
                <a:gd name="connsiteY769" fmla="*/ 321591 h 787949"/>
                <a:gd name="connsiteX770" fmla="*/ 479259 w 3899470"/>
                <a:gd name="connsiteY770" fmla="*/ 312346 h 787949"/>
                <a:gd name="connsiteX771" fmla="*/ 478864 w 3899470"/>
                <a:gd name="connsiteY771" fmla="*/ 279318 h 787949"/>
                <a:gd name="connsiteX772" fmla="*/ 477995 w 3899470"/>
                <a:gd name="connsiteY772" fmla="*/ 253954 h 787949"/>
                <a:gd name="connsiteX773" fmla="*/ 476335 w 3899470"/>
                <a:gd name="connsiteY773" fmla="*/ 245578 h 787949"/>
                <a:gd name="connsiteX774" fmla="*/ 470804 w 3899470"/>
                <a:gd name="connsiteY774" fmla="*/ 220215 h 787949"/>
                <a:gd name="connsiteX775" fmla="*/ 467011 w 3899470"/>
                <a:gd name="connsiteY775" fmla="*/ 207098 h 787949"/>
                <a:gd name="connsiteX776" fmla="*/ 460295 w 3899470"/>
                <a:gd name="connsiteY776" fmla="*/ 189320 h 787949"/>
                <a:gd name="connsiteX777" fmla="*/ 436670 w 3899470"/>
                <a:gd name="connsiteY777" fmla="*/ 131481 h 787949"/>
                <a:gd name="connsiteX778" fmla="*/ 460295 w 3899470"/>
                <a:gd name="connsiteY778" fmla="*/ 118838 h 787949"/>
                <a:gd name="connsiteX779" fmla="*/ 470014 w 3899470"/>
                <a:gd name="connsiteY779" fmla="*/ 119233 h 787949"/>
                <a:gd name="connsiteX780" fmla="*/ 480128 w 3899470"/>
                <a:gd name="connsiteY780" fmla="*/ 123895 h 787949"/>
                <a:gd name="connsiteX781" fmla="*/ 481392 w 3899470"/>
                <a:gd name="connsiteY781" fmla="*/ 122157 h 787949"/>
                <a:gd name="connsiteX782" fmla="*/ 484790 w 3899470"/>
                <a:gd name="connsiteY782" fmla="*/ 127688 h 787949"/>
                <a:gd name="connsiteX783" fmla="*/ 495378 w 3899470"/>
                <a:gd name="connsiteY783" fmla="*/ 127214 h 787949"/>
                <a:gd name="connsiteX784" fmla="*/ 498301 w 3899470"/>
                <a:gd name="connsiteY784" fmla="*/ 120893 h 787949"/>
                <a:gd name="connsiteX785" fmla="*/ 500830 w 3899470"/>
                <a:gd name="connsiteY785" fmla="*/ 117100 h 787949"/>
                <a:gd name="connsiteX786" fmla="*/ 497037 w 3899470"/>
                <a:gd name="connsiteY786" fmla="*/ 104774 h 787949"/>
                <a:gd name="connsiteX787" fmla="*/ 494509 w 3899470"/>
                <a:gd name="connsiteY787" fmla="*/ 98057 h 787949"/>
                <a:gd name="connsiteX788" fmla="*/ 182716 w 3899470"/>
                <a:gd name="connsiteY788" fmla="*/ 90788 h 787949"/>
                <a:gd name="connsiteX789" fmla="*/ 180741 w 3899470"/>
                <a:gd name="connsiteY789" fmla="*/ 91657 h 787949"/>
                <a:gd name="connsiteX790" fmla="*/ 180425 w 3899470"/>
                <a:gd name="connsiteY790" fmla="*/ 91183 h 787949"/>
                <a:gd name="connsiteX791" fmla="*/ 180661 w 3899470"/>
                <a:gd name="connsiteY791" fmla="*/ 91183 h 787949"/>
                <a:gd name="connsiteX792" fmla="*/ 182716 w 3899470"/>
                <a:gd name="connsiteY792" fmla="*/ 89998 h 787949"/>
                <a:gd name="connsiteX793" fmla="*/ 182795 w 3899470"/>
                <a:gd name="connsiteY793" fmla="*/ 90472 h 787949"/>
                <a:gd name="connsiteX794" fmla="*/ 182874 w 3899470"/>
                <a:gd name="connsiteY794" fmla="*/ 90867 h 787949"/>
                <a:gd name="connsiteX795" fmla="*/ 182716 w 3899470"/>
                <a:gd name="connsiteY795" fmla="*/ 90867 h 787949"/>
                <a:gd name="connsiteX796" fmla="*/ 208870 w 3899470"/>
                <a:gd name="connsiteY796" fmla="*/ 73958 h 787949"/>
                <a:gd name="connsiteX797" fmla="*/ 202154 w 3899470"/>
                <a:gd name="connsiteY797" fmla="*/ 78146 h 787949"/>
                <a:gd name="connsiteX798" fmla="*/ 202154 w 3899470"/>
                <a:gd name="connsiteY798" fmla="*/ 78146 h 787949"/>
                <a:gd name="connsiteX799" fmla="*/ 201126 w 3899470"/>
                <a:gd name="connsiteY799" fmla="*/ 78620 h 787949"/>
                <a:gd name="connsiteX800" fmla="*/ 200020 w 3899470"/>
                <a:gd name="connsiteY800" fmla="*/ 79173 h 787949"/>
                <a:gd name="connsiteX801" fmla="*/ 200020 w 3899470"/>
                <a:gd name="connsiteY801" fmla="*/ 79173 h 787949"/>
                <a:gd name="connsiteX802" fmla="*/ 180187 w 3899470"/>
                <a:gd name="connsiteY802" fmla="*/ 87943 h 787949"/>
                <a:gd name="connsiteX803" fmla="*/ 180582 w 3899470"/>
                <a:gd name="connsiteY803" fmla="*/ 84941 h 787949"/>
                <a:gd name="connsiteX804" fmla="*/ 169600 w 3899470"/>
                <a:gd name="connsiteY804" fmla="*/ 92526 h 787949"/>
                <a:gd name="connsiteX805" fmla="*/ 162646 w 3899470"/>
                <a:gd name="connsiteY805" fmla="*/ 92921 h 787949"/>
                <a:gd name="connsiteX806" fmla="*/ 162488 w 3899470"/>
                <a:gd name="connsiteY806" fmla="*/ 92684 h 787949"/>
                <a:gd name="connsiteX807" fmla="*/ 167308 w 3899470"/>
                <a:gd name="connsiteY807" fmla="*/ 90077 h 787949"/>
                <a:gd name="connsiteX808" fmla="*/ 201601 w 3899470"/>
                <a:gd name="connsiteY808" fmla="*/ 73958 h 787949"/>
                <a:gd name="connsiteX809" fmla="*/ 201601 w 3899470"/>
                <a:gd name="connsiteY809" fmla="*/ 74274 h 787949"/>
                <a:gd name="connsiteX810" fmla="*/ 201758 w 3899470"/>
                <a:gd name="connsiteY810" fmla="*/ 74827 h 787949"/>
                <a:gd name="connsiteX811" fmla="*/ 199072 w 3899470"/>
                <a:gd name="connsiteY811" fmla="*/ 76170 h 787949"/>
                <a:gd name="connsiteX812" fmla="*/ 195990 w 3899470"/>
                <a:gd name="connsiteY812" fmla="*/ 77751 h 787949"/>
                <a:gd name="connsiteX813" fmla="*/ 195911 w 3899470"/>
                <a:gd name="connsiteY813" fmla="*/ 78620 h 787949"/>
                <a:gd name="connsiteX814" fmla="*/ 196385 w 3899470"/>
                <a:gd name="connsiteY814" fmla="*/ 78857 h 787949"/>
                <a:gd name="connsiteX815" fmla="*/ 196781 w 3899470"/>
                <a:gd name="connsiteY815" fmla="*/ 78699 h 787949"/>
                <a:gd name="connsiteX816" fmla="*/ 199546 w 3899470"/>
                <a:gd name="connsiteY816" fmla="*/ 77355 h 787949"/>
                <a:gd name="connsiteX817" fmla="*/ 202628 w 3899470"/>
                <a:gd name="connsiteY817" fmla="*/ 75775 h 787949"/>
                <a:gd name="connsiteX818" fmla="*/ 202707 w 3899470"/>
                <a:gd name="connsiteY818" fmla="*/ 75775 h 787949"/>
                <a:gd name="connsiteX819" fmla="*/ 203023 w 3899470"/>
                <a:gd name="connsiteY819" fmla="*/ 75775 h 787949"/>
                <a:gd name="connsiteX820" fmla="*/ 203339 w 3899470"/>
                <a:gd name="connsiteY820" fmla="*/ 75459 h 787949"/>
                <a:gd name="connsiteX821" fmla="*/ 205946 w 3899470"/>
                <a:gd name="connsiteY821" fmla="*/ 74748 h 787949"/>
                <a:gd name="connsiteX822" fmla="*/ 208791 w 3899470"/>
                <a:gd name="connsiteY822" fmla="*/ 74037 h 787949"/>
                <a:gd name="connsiteX823" fmla="*/ 208791 w 3899470"/>
                <a:gd name="connsiteY823" fmla="*/ 74037 h 787949"/>
                <a:gd name="connsiteX824" fmla="*/ 218194 w 3899470"/>
                <a:gd name="connsiteY824" fmla="*/ 73879 h 787949"/>
                <a:gd name="connsiteX825" fmla="*/ 216297 w 3899470"/>
                <a:gd name="connsiteY825" fmla="*/ 74669 h 787949"/>
                <a:gd name="connsiteX826" fmla="*/ 213216 w 3899470"/>
                <a:gd name="connsiteY826" fmla="*/ 75064 h 787949"/>
                <a:gd name="connsiteX827" fmla="*/ 219458 w 3899470"/>
                <a:gd name="connsiteY827" fmla="*/ 72140 h 787949"/>
                <a:gd name="connsiteX828" fmla="*/ 218194 w 3899470"/>
                <a:gd name="connsiteY828" fmla="*/ 73879 h 787949"/>
                <a:gd name="connsiteX829" fmla="*/ 216929 w 3899470"/>
                <a:gd name="connsiteY829" fmla="*/ 70481 h 787949"/>
                <a:gd name="connsiteX830" fmla="*/ 208870 w 3899470"/>
                <a:gd name="connsiteY830" fmla="*/ 72614 h 787949"/>
                <a:gd name="connsiteX831" fmla="*/ 208870 w 3899470"/>
                <a:gd name="connsiteY831" fmla="*/ 72614 h 787949"/>
                <a:gd name="connsiteX832" fmla="*/ 205630 w 3899470"/>
                <a:gd name="connsiteY832" fmla="*/ 73405 h 787949"/>
                <a:gd name="connsiteX833" fmla="*/ 203497 w 3899470"/>
                <a:gd name="connsiteY833" fmla="*/ 74037 h 787949"/>
                <a:gd name="connsiteX834" fmla="*/ 203497 w 3899470"/>
                <a:gd name="connsiteY834" fmla="*/ 73800 h 787949"/>
                <a:gd name="connsiteX835" fmla="*/ 203260 w 3899470"/>
                <a:gd name="connsiteY835" fmla="*/ 73010 h 787949"/>
                <a:gd name="connsiteX836" fmla="*/ 207606 w 3899470"/>
                <a:gd name="connsiteY836" fmla="*/ 71350 h 787949"/>
                <a:gd name="connsiteX837" fmla="*/ 211398 w 3899470"/>
                <a:gd name="connsiteY837" fmla="*/ 70086 h 787949"/>
                <a:gd name="connsiteX838" fmla="*/ 219932 w 3899470"/>
                <a:gd name="connsiteY838" fmla="*/ 68348 h 787949"/>
                <a:gd name="connsiteX839" fmla="*/ 217009 w 3899470"/>
                <a:gd name="connsiteY839" fmla="*/ 70481 h 787949"/>
                <a:gd name="connsiteX840" fmla="*/ 222065 w 3899470"/>
                <a:gd name="connsiteY840" fmla="*/ 69296 h 787949"/>
                <a:gd name="connsiteX841" fmla="*/ 222065 w 3899470"/>
                <a:gd name="connsiteY841" fmla="*/ 69296 h 787949"/>
                <a:gd name="connsiteX842" fmla="*/ 222065 w 3899470"/>
                <a:gd name="connsiteY842" fmla="*/ 69296 h 787949"/>
                <a:gd name="connsiteX843" fmla="*/ 222935 w 3899470"/>
                <a:gd name="connsiteY843" fmla="*/ 68032 h 787949"/>
                <a:gd name="connsiteX844" fmla="*/ 223330 w 3899470"/>
                <a:gd name="connsiteY844" fmla="*/ 68901 h 787949"/>
                <a:gd name="connsiteX845" fmla="*/ 222065 w 3899470"/>
                <a:gd name="connsiteY845" fmla="*/ 69296 h 787949"/>
                <a:gd name="connsiteX846" fmla="*/ 226648 w 3899470"/>
                <a:gd name="connsiteY846" fmla="*/ 67163 h 787949"/>
                <a:gd name="connsiteX847" fmla="*/ 227043 w 3899470"/>
                <a:gd name="connsiteY847" fmla="*/ 65424 h 787949"/>
                <a:gd name="connsiteX848" fmla="*/ 228703 w 3899470"/>
                <a:gd name="connsiteY848" fmla="*/ 65819 h 787949"/>
                <a:gd name="connsiteX849" fmla="*/ 226569 w 3899470"/>
                <a:gd name="connsiteY849" fmla="*/ 67163 h 787949"/>
                <a:gd name="connsiteX850" fmla="*/ 21842 w 3899470"/>
                <a:gd name="connsiteY850" fmla="*/ 297728 h 787949"/>
                <a:gd name="connsiteX851" fmla="*/ 21683 w 3899470"/>
                <a:gd name="connsiteY851" fmla="*/ 297728 h 787949"/>
                <a:gd name="connsiteX852" fmla="*/ 22237 w 3899470"/>
                <a:gd name="connsiteY852" fmla="*/ 295990 h 787949"/>
                <a:gd name="connsiteX853" fmla="*/ 22237 w 3899470"/>
                <a:gd name="connsiteY853" fmla="*/ 295990 h 787949"/>
                <a:gd name="connsiteX854" fmla="*/ 21842 w 3899470"/>
                <a:gd name="connsiteY854" fmla="*/ 297728 h 787949"/>
                <a:gd name="connsiteX855" fmla="*/ 52657 w 3899470"/>
                <a:gd name="connsiteY855" fmla="*/ 239415 h 787949"/>
                <a:gd name="connsiteX856" fmla="*/ 52657 w 3899470"/>
                <a:gd name="connsiteY856" fmla="*/ 239415 h 787949"/>
                <a:gd name="connsiteX857" fmla="*/ 52262 w 3899470"/>
                <a:gd name="connsiteY857" fmla="*/ 239336 h 787949"/>
                <a:gd name="connsiteX858" fmla="*/ 52262 w 3899470"/>
                <a:gd name="connsiteY858" fmla="*/ 239336 h 787949"/>
                <a:gd name="connsiteX859" fmla="*/ 51867 w 3899470"/>
                <a:gd name="connsiteY859" fmla="*/ 238625 h 787949"/>
                <a:gd name="connsiteX860" fmla="*/ 53131 w 3899470"/>
                <a:gd name="connsiteY860" fmla="*/ 237835 h 787949"/>
                <a:gd name="connsiteX861" fmla="*/ 57793 w 3899470"/>
                <a:gd name="connsiteY861" fmla="*/ 231909 h 787949"/>
                <a:gd name="connsiteX862" fmla="*/ 52736 w 3899470"/>
                <a:gd name="connsiteY862" fmla="*/ 239494 h 787949"/>
                <a:gd name="connsiteX863" fmla="*/ 60638 w 3899470"/>
                <a:gd name="connsiteY863" fmla="*/ 229775 h 787949"/>
                <a:gd name="connsiteX864" fmla="*/ 64826 w 3899470"/>
                <a:gd name="connsiteY864" fmla="*/ 222506 h 787949"/>
                <a:gd name="connsiteX865" fmla="*/ 60638 w 3899470"/>
                <a:gd name="connsiteY865" fmla="*/ 229775 h 787949"/>
                <a:gd name="connsiteX866" fmla="*/ 39541 w 3899470"/>
                <a:gd name="connsiteY866" fmla="*/ 295990 h 787949"/>
                <a:gd name="connsiteX867" fmla="*/ 39541 w 3899470"/>
                <a:gd name="connsiteY867" fmla="*/ 295990 h 787949"/>
                <a:gd name="connsiteX868" fmla="*/ 39541 w 3899470"/>
                <a:gd name="connsiteY868" fmla="*/ 295832 h 787949"/>
                <a:gd name="connsiteX869" fmla="*/ 40015 w 3899470"/>
                <a:gd name="connsiteY869" fmla="*/ 294646 h 787949"/>
                <a:gd name="connsiteX870" fmla="*/ 40410 w 3899470"/>
                <a:gd name="connsiteY870" fmla="*/ 293856 h 787949"/>
                <a:gd name="connsiteX871" fmla="*/ 40410 w 3899470"/>
                <a:gd name="connsiteY871" fmla="*/ 293856 h 787949"/>
                <a:gd name="connsiteX872" fmla="*/ 39541 w 3899470"/>
                <a:gd name="connsiteY872" fmla="*/ 295911 h 787949"/>
                <a:gd name="connsiteX873" fmla="*/ 74624 w 3899470"/>
                <a:gd name="connsiteY873" fmla="*/ 210338 h 787949"/>
                <a:gd name="connsiteX874" fmla="*/ 74624 w 3899470"/>
                <a:gd name="connsiteY874" fmla="*/ 211602 h 787949"/>
                <a:gd name="connsiteX875" fmla="*/ 74624 w 3899470"/>
                <a:gd name="connsiteY875" fmla="*/ 210338 h 787949"/>
                <a:gd name="connsiteX876" fmla="*/ 68302 w 3899470"/>
                <a:gd name="connsiteY876" fmla="*/ 241548 h 787949"/>
                <a:gd name="connsiteX877" fmla="*/ 69566 w 3899470"/>
                <a:gd name="connsiteY877" fmla="*/ 239020 h 787949"/>
                <a:gd name="connsiteX878" fmla="*/ 68302 w 3899470"/>
                <a:gd name="connsiteY878" fmla="*/ 241548 h 787949"/>
                <a:gd name="connsiteX879" fmla="*/ 70831 w 3899470"/>
                <a:gd name="connsiteY879" fmla="*/ 237756 h 787949"/>
                <a:gd name="connsiteX880" fmla="*/ 72490 w 3899470"/>
                <a:gd name="connsiteY880" fmla="*/ 236096 h 787949"/>
                <a:gd name="connsiteX881" fmla="*/ 70831 w 3899470"/>
                <a:gd name="connsiteY881" fmla="*/ 237756 h 787949"/>
                <a:gd name="connsiteX882" fmla="*/ 74149 w 3899470"/>
                <a:gd name="connsiteY882" fmla="*/ 233963 h 787949"/>
                <a:gd name="connsiteX883" fmla="*/ 75019 w 3899470"/>
                <a:gd name="connsiteY883" fmla="*/ 231830 h 787949"/>
                <a:gd name="connsiteX884" fmla="*/ 74149 w 3899470"/>
                <a:gd name="connsiteY884" fmla="*/ 233963 h 787949"/>
                <a:gd name="connsiteX885" fmla="*/ 76757 w 3899470"/>
                <a:gd name="connsiteY885" fmla="*/ 208204 h 787949"/>
                <a:gd name="connsiteX886" fmla="*/ 78021 w 3899470"/>
                <a:gd name="connsiteY886" fmla="*/ 207414 h 787949"/>
                <a:gd name="connsiteX887" fmla="*/ 76757 w 3899470"/>
                <a:gd name="connsiteY887" fmla="*/ 208204 h 787949"/>
                <a:gd name="connsiteX888" fmla="*/ 78811 w 3899470"/>
                <a:gd name="connsiteY888" fmla="*/ 228037 h 787949"/>
                <a:gd name="connsiteX889" fmla="*/ 78811 w 3899470"/>
                <a:gd name="connsiteY889" fmla="*/ 226773 h 787949"/>
                <a:gd name="connsiteX890" fmla="*/ 78811 w 3899470"/>
                <a:gd name="connsiteY890" fmla="*/ 228037 h 787949"/>
                <a:gd name="connsiteX891" fmla="*/ 177264 w 3899470"/>
                <a:gd name="connsiteY891" fmla="*/ 108961 h 787949"/>
                <a:gd name="connsiteX892" fmla="*/ 176000 w 3899470"/>
                <a:gd name="connsiteY892" fmla="*/ 108566 h 787949"/>
                <a:gd name="connsiteX893" fmla="*/ 177106 w 3899470"/>
                <a:gd name="connsiteY893" fmla="*/ 108092 h 787949"/>
                <a:gd name="connsiteX894" fmla="*/ 177264 w 3899470"/>
                <a:gd name="connsiteY894" fmla="*/ 108487 h 787949"/>
                <a:gd name="connsiteX895" fmla="*/ 177501 w 3899470"/>
                <a:gd name="connsiteY895" fmla="*/ 108961 h 787949"/>
                <a:gd name="connsiteX896" fmla="*/ 177264 w 3899470"/>
                <a:gd name="connsiteY896" fmla="*/ 108961 h 787949"/>
                <a:gd name="connsiteX897" fmla="*/ 240160 w 3899470"/>
                <a:gd name="connsiteY897" fmla="*/ 79805 h 787949"/>
                <a:gd name="connsiteX898" fmla="*/ 240555 w 3899470"/>
                <a:gd name="connsiteY898" fmla="*/ 78936 h 787949"/>
                <a:gd name="connsiteX899" fmla="*/ 241424 w 3899470"/>
                <a:gd name="connsiteY899" fmla="*/ 78936 h 787949"/>
                <a:gd name="connsiteX900" fmla="*/ 240160 w 3899470"/>
                <a:gd name="connsiteY900" fmla="*/ 79805 h 787949"/>
                <a:gd name="connsiteX901" fmla="*/ 260467 w 3899470"/>
                <a:gd name="connsiteY901" fmla="*/ 74748 h 787949"/>
                <a:gd name="connsiteX902" fmla="*/ 254382 w 3899470"/>
                <a:gd name="connsiteY902" fmla="*/ 75380 h 787949"/>
                <a:gd name="connsiteX903" fmla="*/ 260783 w 3899470"/>
                <a:gd name="connsiteY903" fmla="*/ 73800 h 787949"/>
                <a:gd name="connsiteX904" fmla="*/ 265919 w 3899470"/>
                <a:gd name="connsiteY904" fmla="*/ 72614 h 787949"/>
                <a:gd name="connsiteX905" fmla="*/ 265919 w 3899470"/>
                <a:gd name="connsiteY905" fmla="*/ 72614 h 787949"/>
                <a:gd name="connsiteX906" fmla="*/ 268052 w 3899470"/>
                <a:gd name="connsiteY906" fmla="*/ 72614 h 787949"/>
                <a:gd name="connsiteX907" fmla="*/ 260467 w 3899470"/>
                <a:gd name="connsiteY907" fmla="*/ 74669 h 787949"/>
                <a:gd name="connsiteX908" fmla="*/ 285751 w 3899470"/>
                <a:gd name="connsiteY908" fmla="*/ 76407 h 787949"/>
                <a:gd name="connsiteX909" fmla="*/ 292547 w 3899470"/>
                <a:gd name="connsiteY909" fmla="*/ 74748 h 787949"/>
                <a:gd name="connsiteX910" fmla="*/ 285751 w 3899470"/>
                <a:gd name="connsiteY910" fmla="*/ 76407 h 787949"/>
                <a:gd name="connsiteX911" fmla="*/ 297208 w 3899470"/>
                <a:gd name="connsiteY911" fmla="*/ 75538 h 787949"/>
                <a:gd name="connsiteX912" fmla="*/ 303530 w 3899470"/>
                <a:gd name="connsiteY912" fmla="*/ 74669 h 787949"/>
                <a:gd name="connsiteX913" fmla="*/ 304399 w 3899470"/>
                <a:gd name="connsiteY913" fmla="*/ 75538 h 787949"/>
                <a:gd name="connsiteX914" fmla="*/ 311115 w 3899470"/>
                <a:gd name="connsiteY914" fmla="*/ 76407 h 787949"/>
                <a:gd name="connsiteX915" fmla="*/ 297208 w 3899470"/>
                <a:gd name="connsiteY915" fmla="*/ 75538 h 787949"/>
                <a:gd name="connsiteX916" fmla="*/ 313644 w 3899470"/>
                <a:gd name="connsiteY916" fmla="*/ 76881 h 787949"/>
                <a:gd name="connsiteX917" fmla="*/ 319965 w 3899470"/>
                <a:gd name="connsiteY917" fmla="*/ 76881 h 787949"/>
                <a:gd name="connsiteX918" fmla="*/ 313644 w 3899470"/>
                <a:gd name="connsiteY918" fmla="*/ 76881 h 787949"/>
                <a:gd name="connsiteX919" fmla="*/ 164700 w 3899470"/>
                <a:gd name="connsiteY919" fmla="*/ 599960 h 787949"/>
                <a:gd name="connsiteX920" fmla="*/ 164148 w 3899470"/>
                <a:gd name="connsiteY920" fmla="*/ 594903 h 787949"/>
                <a:gd name="connsiteX921" fmla="*/ 165175 w 3899470"/>
                <a:gd name="connsiteY921" fmla="*/ 596325 h 787949"/>
                <a:gd name="connsiteX922" fmla="*/ 164622 w 3899470"/>
                <a:gd name="connsiteY922" fmla="*/ 599960 h 787949"/>
                <a:gd name="connsiteX923" fmla="*/ 163515 w 3899470"/>
                <a:gd name="connsiteY923" fmla="*/ 389306 h 787949"/>
                <a:gd name="connsiteX924" fmla="*/ 160908 w 3899470"/>
                <a:gd name="connsiteY924" fmla="*/ 394995 h 787949"/>
                <a:gd name="connsiteX925" fmla="*/ 161540 w 3899470"/>
                <a:gd name="connsiteY925" fmla="*/ 390966 h 787949"/>
                <a:gd name="connsiteX926" fmla="*/ 164622 w 3899470"/>
                <a:gd name="connsiteY926" fmla="*/ 383459 h 787949"/>
                <a:gd name="connsiteX927" fmla="*/ 167071 w 3899470"/>
                <a:gd name="connsiteY927" fmla="*/ 378876 h 787949"/>
                <a:gd name="connsiteX928" fmla="*/ 166360 w 3899470"/>
                <a:gd name="connsiteY928" fmla="*/ 380852 h 787949"/>
                <a:gd name="connsiteX929" fmla="*/ 165807 w 3899470"/>
                <a:gd name="connsiteY929" fmla="*/ 382827 h 787949"/>
                <a:gd name="connsiteX930" fmla="*/ 165017 w 3899470"/>
                <a:gd name="connsiteY930" fmla="*/ 384328 h 787949"/>
                <a:gd name="connsiteX931" fmla="*/ 165412 w 3899470"/>
                <a:gd name="connsiteY931" fmla="*/ 386304 h 787949"/>
                <a:gd name="connsiteX932" fmla="*/ 163436 w 3899470"/>
                <a:gd name="connsiteY932" fmla="*/ 389227 h 787949"/>
                <a:gd name="connsiteX933" fmla="*/ 166992 w 3899470"/>
                <a:gd name="connsiteY933" fmla="*/ 620425 h 787949"/>
                <a:gd name="connsiteX934" fmla="*/ 165807 w 3899470"/>
                <a:gd name="connsiteY934" fmla="*/ 617659 h 787949"/>
                <a:gd name="connsiteX935" fmla="*/ 166992 w 3899470"/>
                <a:gd name="connsiteY935" fmla="*/ 620425 h 787949"/>
                <a:gd name="connsiteX936" fmla="*/ 170390 w 3899470"/>
                <a:gd name="connsiteY936" fmla="*/ 600513 h 787949"/>
                <a:gd name="connsiteX937" fmla="*/ 172365 w 3899470"/>
                <a:gd name="connsiteY937" fmla="*/ 602173 h 787949"/>
                <a:gd name="connsiteX938" fmla="*/ 170390 w 3899470"/>
                <a:gd name="connsiteY938" fmla="*/ 600513 h 787949"/>
                <a:gd name="connsiteX939" fmla="*/ 453816 w 3899470"/>
                <a:gd name="connsiteY939" fmla="*/ 400368 h 787949"/>
                <a:gd name="connsiteX940" fmla="*/ 452947 w 3899470"/>
                <a:gd name="connsiteY940" fmla="*/ 405030 h 787949"/>
                <a:gd name="connsiteX941" fmla="*/ 453816 w 3899470"/>
                <a:gd name="connsiteY941" fmla="*/ 400368 h 787949"/>
                <a:gd name="connsiteX942" fmla="*/ 360341 w 3899470"/>
                <a:gd name="connsiteY942" fmla="*/ 65661 h 787949"/>
                <a:gd name="connsiteX943" fmla="*/ 364608 w 3899470"/>
                <a:gd name="connsiteY943" fmla="*/ 68585 h 787949"/>
                <a:gd name="connsiteX944" fmla="*/ 368875 w 3899470"/>
                <a:gd name="connsiteY944" fmla="*/ 69375 h 787949"/>
                <a:gd name="connsiteX945" fmla="*/ 373221 w 3899470"/>
                <a:gd name="connsiteY945" fmla="*/ 72299 h 787949"/>
                <a:gd name="connsiteX946" fmla="*/ 378831 w 3899470"/>
                <a:gd name="connsiteY946" fmla="*/ 76960 h 787949"/>
                <a:gd name="connsiteX947" fmla="*/ 384678 w 3899470"/>
                <a:gd name="connsiteY947" fmla="*/ 80832 h 787949"/>
                <a:gd name="connsiteX948" fmla="*/ 382782 w 3899470"/>
                <a:gd name="connsiteY948" fmla="*/ 83361 h 787949"/>
                <a:gd name="connsiteX949" fmla="*/ 378278 w 3899470"/>
                <a:gd name="connsiteY949" fmla="*/ 80990 h 787949"/>
                <a:gd name="connsiteX950" fmla="*/ 377646 w 3899470"/>
                <a:gd name="connsiteY950" fmla="*/ 79410 h 787949"/>
                <a:gd name="connsiteX951" fmla="*/ 376065 w 3899470"/>
                <a:gd name="connsiteY951" fmla="*/ 76249 h 787949"/>
                <a:gd name="connsiteX952" fmla="*/ 375354 w 3899470"/>
                <a:gd name="connsiteY952" fmla="*/ 75301 h 787949"/>
                <a:gd name="connsiteX953" fmla="*/ 371799 w 3899470"/>
                <a:gd name="connsiteY953" fmla="*/ 73958 h 787949"/>
                <a:gd name="connsiteX954" fmla="*/ 369823 w 3899470"/>
                <a:gd name="connsiteY954" fmla="*/ 72773 h 787949"/>
                <a:gd name="connsiteX955" fmla="*/ 366741 w 3899470"/>
                <a:gd name="connsiteY955" fmla="*/ 71587 h 787949"/>
                <a:gd name="connsiteX956" fmla="*/ 364371 w 3899470"/>
                <a:gd name="connsiteY956" fmla="*/ 69849 h 787949"/>
                <a:gd name="connsiteX957" fmla="*/ 361685 w 3899470"/>
                <a:gd name="connsiteY957" fmla="*/ 70244 h 787949"/>
                <a:gd name="connsiteX958" fmla="*/ 358761 w 3899470"/>
                <a:gd name="connsiteY958" fmla="*/ 67321 h 787949"/>
                <a:gd name="connsiteX959" fmla="*/ 356233 w 3899470"/>
                <a:gd name="connsiteY959" fmla="*/ 66135 h 787949"/>
                <a:gd name="connsiteX960" fmla="*/ 354099 w 3899470"/>
                <a:gd name="connsiteY960" fmla="*/ 65187 h 787949"/>
                <a:gd name="connsiteX961" fmla="*/ 352361 w 3899470"/>
                <a:gd name="connsiteY961" fmla="*/ 63765 h 787949"/>
                <a:gd name="connsiteX962" fmla="*/ 360420 w 3899470"/>
                <a:gd name="connsiteY962" fmla="*/ 65582 h 787949"/>
                <a:gd name="connsiteX963" fmla="*/ 369507 w 3899470"/>
                <a:gd name="connsiteY963" fmla="*/ 77355 h 787949"/>
                <a:gd name="connsiteX964" fmla="*/ 366584 w 3899470"/>
                <a:gd name="connsiteY964" fmla="*/ 76012 h 787949"/>
                <a:gd name="connsiteX965" fmla="*/ 364845 w 3899470"/>
                <a:gd name="connsiteY965" fmla="*/ 75064 h 787949"/>
                <a:gd name="connsiteX966" fmla="*/ 367216 w 3899470"/>
                <a:gd name="connsiteY966" fmla="*/ 74274 h 787949"/>
                <a:gd name="connsiteX967" fmla="*/ 369586 w 3899470"/>
                <a:gd name="connsiteY967" fmla="*/ 77355 h 787949"/>
                <a:gd name="connsiteX968" fmla="*/ 334740 w 3899470"/>
                <a:gd name="connsiteY968" fmla="*/ 58234 h 787949"/>
                <a:gd name="connsiteX969" fmla="*/ 338296 w 3899470"/>
                <a:gd name="connsiteY969" fmla="*/ 58629 h 787949"/>
                <a:gd name="connsiteX970" fmla="*/ 339639 w 3899470"/>
                <a:gd name="connsiteY970" fmla="*/ 58629 h 787949"/>
                <a:gd name="connsiteX971" fmla="*/ 341536 w 3899470"/>
                <a:gd name="connsiteY971" fmla="*/ 59972 h 787949"/>
                <a:gd name="connsiteX972" fmla="*/ 345091 w 3899470"/>
                <a:gd name="connsiteY972" fmla="*/ 60130 h 787949"/>
                <a:gd name="connsiteX973" fmla="*/ 348252 w 3899470"/>
                <a:gd name="connsiteY973" fmla="*/ 61711 h 787949"/>
                <a:gd name="connsiteX974" fmla="*/ 346119 w 3899470"/>
                <a:gd name="connsiteY974" fmla="*/ 63054 h 787949"/>
                <a:gd name="connsiteX975" fmla="*/ 337901 w 3899470"/>
                <a:gd name="connsiteY975" fmla="*/ 60525 h 787949"/>
                <a:gd name="connsiteX976" fmla="*/ 332291 w 3899470"/>
                <a:gd name="connsiteY976" fmla="*/ 57365 h 787949"/>
                <a:gd name="connsiteX977" fmla="*/ 334820 w 3899470"/>
                <a:gd name="connsiteY977" fmla="*/ 58155 h 787949"/>
                <a:gd name="connsiteX978" fmla="*/ 339639 w 3899470"/>
                <a:gd name="connsiteY978" fmla="*/ 75775 h 787949"/>
                <a:gd name="connsiteX979" fmla="*/ 338533 w 3899470"/>
                <a:gd name="connsiteY979" fmla="*/ 76644 h 787949"/>
                <a:gd name="connsiteX980" fmla="*/ 335294 w 3899470"/>
                <a:gd name="connsiteY980" fmla="*/ 75854 h 787949"/>
                <a:gd name="connsiteX981" fmla="*/ 330632 w 3899470"/>
                <a:gd name="connsiteY981" fmla="*/ 74037 h 787949"/>
                <a:gd name="connsiteX982" fmla="*/ 332291 w 3899470"/>
                <a:gd name="connsiteY982" fmla="*/ 74037 h 787949"/>
                <a:gd name="connsiteX983" fmla="*/ 333634 w 3899470"/>
                <a:gd name="connsiteY983" fmla="*/ 74432 h 787949"/>
                <a:gd name="connsiteX984" fmla="*/ 335294 w 3899470"/>
                <a:gd name="connsiteY984" fmla="*/ 74432 h 787949"/>
                <a:gd name="connsiteX985" fmla="*/ 337506 w 3899470"/>
                <a:gd name="connsiteY985" fmla="*/ 75222 h 787949"/>
                <a:gd name="connsiteX986" fmla="*/ 339639 w 3899470"/>
                <a:gd name="connsiteY986" fmla="*/ 75775 h 787949"/>
                <a:gd name="connsiteX987" fmla="*/ 339639 w 3899470"/>
                <a:gd name="connsiteY987" fmla="*/ 75775 h 787949"/>
                <a:gd name="connsiteX988" fmla="*/ 343827 w 3899470"/>
                <a:gd name="connsiteY988" fmla="*/ 79568 h 787949"/>
                <a:gd name="connsiteX989" fmla="*/ 342010 w 3899470"/>
                <a:gd name="connsiteY989" fmla="*/ 78383 h 787949"/>
                <a:gd name="connsiteX990" fmla="*/ 343353 w 3899470"/>
                <a:gd name="connsiteY990" fmla="*/ 77514 h 787949"/>
                <a:gd name="connsiteX991" fmla="*/ 346593 w 3899470"/>
                <a:gd name="connsiteY991" fmla="*/ 79884 h 787949"/>
                <a:gd name="connsiteX992" fmla="*/ 347225 w 3899470"/>
                <a:gd name="connsiteY992" fmla="*/ 80832 h 787949"/>
                <a:gd name="connsiteX993" fmla="*/ 343906 w 3899470"/>
                <a:gd name="connsiteY993" fmla="*/ 79647 h 787949"/>
                <a:gd name="connsiteX994" fmla="*/ 347304 w 3899470"/>
                <a:gd name="connsiteY994" fmla="*/ 80832 h 787949"/>
                <a:gd name="connsiteX995" fmla="*/ 348963 w 3899470"/>
                <a:gd name="connsiteY995" fmla="*/ 79568 h 787949"/>
                <a:gd name="connsiteX996" fmla="*/ 350623 w 3899470"/>
                <a:gd name="connsiteY996" fmla="*/ 80121 h 787949"/>
                <a:gd name="connsiteX997" fmla="*/ 352598 w 3899470"/>
                <a:gd name="connsiteY997" fmla="*/ 80753 h 787949"/>
                <a:gd name="connsiteX998" fmla="*/ 353625 w 3899470"/>
                <a:gd name="connsiteY998" fmla="*/ 81780 h 787949"/>
                <a:gd name="connsiteX999" fmla="*/ 350623 w 3899470"/>
                <a:gd name="connsiteY999" fmla="*/ 82096 h 787949"/>
                <a:gd name="connsiteX1000" fmla="*/ 348805 w 3899470"/>
                <a:gd name="connsiteY1000" fmla="*/ 81464 h 787949"/>
                <a:gd name="connsiteX1001" fmla="*/ 347304 w 3899470"/>
                <a:gd name="connsiteY1001" fmla="*/ 80911 h 787949"/>
                <a:gd name="connsiteX1002" fmla="*/ 347462 w 3899470"/>
                <a:gd name="connsiteY1002" fmla="*/ 544413 h 787949"/>
                <a:gd name="connsiteX1003" fmla="*/ 345329 w 3899470"/>
                <a:gd name="connsiteY1003" fmla="*/ 547336 h 787949"/>
                <a:gd name="connsiteX1004" fmla="*/ 335215 w 3899470"/>
                <a:gd name="connsiteY1004" fmla="*/ 567564 h 787949"/>
                <a:gd name="connsiteX1005" fmla="*/ 327155 w 3899470"/>
                <a:gd name="connsiteY1005" fmla="*/ 581945 h 787949"/>
                <a:gd name="connsiteX1006" fmla="*/ 321624 w 3899470"/>
                <a:gd name="connsiteY1006" fmla="*/ 590320 h 787949"/>
                <a:gd name="connsiteX1007" fmla="*/ 316962 w 3899470"/>
                <a:gd name="connsiteY1007" fmla="*/ 595456 h 787949"/>
                <a:gd name="connsiteX1008" fmla="*/ 304715 w 3899470"/>
                <a:gd name="connsiteY1008" fmla="*/ 613630 h 787949"/>
                <a:gd name="connsiteX1009" fmla="*/ 286542 w 3899470"/>
                <a:gd name="connsiteY1009" fmla="*/ 635991 h 787949"/>
                <a:gd name="connsiteX1010" fmla="*/ 266709 w 3899470"/>
                <a:gd name="connsiteY1010" fmla="*/ 656693 h 787949"/>
                <a:gd name="connsiteX1011" fmla="*/ 240081 w 3899470"/>
                <a:gd name="connsiteY1011" fmla="*/ 676604 h 787949"/>
                <a:gd name="connsiteX1012" fmla="*/ 215191 w 3899470"/>
                <a:gd name="connsiteY1012" fmla="*/ 676130 h 787949"/>
                <a:gd name="connsiteX1013" fmla="*/ 208001 w 3899470"/>
                <a:gd name="connsiteY1013" fmla="*/ 672733 h 787949"/>
                <a:gd name="connsiteX1014" fmla="*/ 191960 w 3899470"/>
                <a:gd name="connsiteY1014" fmla="*/ 664278 h 787949"/>
                <a:gd name="connsiteX1015" fmla="*/ 186429 w 3899470"/>
                <a:gd name="connsiteY1015" fmla="*/ 656693 h 787949"/>
                <a:gd name="connsiteX1016" fmla="*/ 183506 w 3899470"/>
                <a:gd name="connsiteY1016" fmla="*/ 655034 h 787949"/>
                <a:gd name="connsiteX1017" fmla="*/ 187694 w 3899470"/>
                <a:gd name="connsiteY1017" fmla="*/ 545677 h 787949"/>
                <a:gd name="connsiteX1018" fmla="*/ 199072 w 3899470"/>
                <a:gd name="connsiteY1018" fmla="*/ 496293 h 787949"/>
                <a:gd name="connsiteX1019" fmla="*/ 213848 w 3899470"/>
                <a:gd name="connsiteY1019" fmla="*/ 449911 h 787949"/>
                <a:gd name="connsiteX1020" fmla="*/ 221907 w 3899470"/>
                <a:gd name="connsiteY1020" fmla="*/ 427470 h 787949"/>
                <a:gd name="connsiteX1021" fmla="*/ 235024 w 3899470"/>
                <a:gd name="connsiteY1021" fmla="*/ 394995 h 787949"/>
                <a:gd name="connsiteX1022" fmla="*/ 249404 w 3899470"/>
                <a:gd name="connsiteY1022" fmla="*/ 363310 h 787949"/>
                <a:gd name="connsiteX1023" fmla="*/ 275558 w 3899470"/>
                <a:gd name="connsiteY1023" fmla="*/ 313452 h 787949"/>
                <a:gd name="connsiteX1024" fmla="*/ 286937 w 3899470"/>
                <a:gd name="connsiteY1024" fmla="*/ 294488 h 787949"/>
                <a:gd name="connsiteX1025" fmla="*/ 292389 w 3899470"/>
                <a:gd name="connsiteY1025" fmla="*/ 284295 h 787949"/>
                <a:gd name="connsiteX1026" fmla="*/ 295786 w 3899470"/>
                <a:gd name="connsiteY1026" fmla="*/ 280503 h 787949"/>
                <a:gd name="connsiteX1027" fmla="*/ 298315 w 3899470"/>
                <a:gd name="connsiteY1027" fmla="*/ 275920 h 787949"/>
                <a:gd name="connsiteX1028" fmla="*/ 316488 w 3899470"/>
                <a:gd name="connsiteY1028" fmla="*/ 250556 h 787949"/>
                <a:gd name="connsiteX1029" fmla="*/ 329131 w 3899470"/>
                <a:gd name="connsiteY1029" fmla="*/ 234516 h 787949"/>
                <a:gd name="connsiteX1030" fmla="*/ 355759 w 3899470"/>
                <a:gd name="connsiteY1030" fmla="*/ 203305 h 787949"/>
                <a:gd name="connsiteX1031" fmla="*/ 370139 w 3899470"/>
                <a:gd name="connsiteY1031" fmla="*/ 188529 h 787949"/>
                <a:gd name="connsiteX1032" fmla="*/ 384520 w 3899470"/>
                <a:gd name="connsiteY1032" fmla="*/ 174149 h 787949"/>
                <a:gd name="connsiteX1033" fmla="*/ 400165 w 3899470"/>
                <a:gd name="connsiteY1033" fmla="*/ 160637 h 787949"/>
                <a:gd name="connsiteX1034" fmla="*/ 401034 w 3899470"/>
                <a:gd name="connsiteY1034" fmla="*/ 159373 h 787949"/>
                <a:gd name="connsiteX1035" fmla="*/ 401429 w 3899470"/>
                <a:gd name="connsiteY1035" fmla="*/ 160637 h 787949"/>
                <a:gd name="connsiteX1036" fmla="*/ 401429 w 3899470"/>
                <a:gd name="connsiteY1036" fmla="*/ 160637 h 787949"/>
                <a:gd name="connsiteX1037" fmla="*/ 400718 w 3899470"/>
                <a:gd name="connsiteY1037" fmla="*/ 161269 h 787949"/>
                <a:gd name="connsiteX1038" fmla="*/ 382624 w 3899470"/>
                <a:gd name="connsiteY1038" fmla="*/ 178258 h 787949"/>
                <a:gd name="connsiteX1039" fmla="*/ 382624 w 3899470"/>
                <a:gd name="connsiteY1039" fmla="*/ 179048 h 787949"/>
                <a:gd name="connsiteX1040" fmla="*/ 383018 w 3899470"/>
                <a:gd name="connsiteY1040" fmla="*/ 179206 h 787949"/>
                <a:gd name="connsiteX1041" fmla="*/ 383414 w 3899470"/>
                <a:gd name="connsiteY1041" fmla="*/ 179048 h 787949"/>
                <a:gd name="connsiteX1042" fmla="*/ 401508 w 3899470"/>
                <a:gd name="connsiteY1042" fmla="*/ 162139 h 787949"/>
                <a:gd name="connsiteX1043" fmla="*/ 402220 w 3899470"/>
                <a:gd name="connsiteY1043" fmla="*/ 161506 h 787949"/>
                <a:gd name="connsiteX1044" fmla="*/ 402220 w 3899470"/>
                <a:gd name="connsiteY1044" fmla="*/ 161506 h 787949"/>
                <a:gd name="connsiteX1045" fmla="*/ 403089 w 3899470"/>
                <a:gd name="connsiteY1045" fmla="*/ 161585 h 787949"/>
                <a:gd name="connsiteX1046" fmla="*/ 411543 w 3899470"/>
                <a:gd name="connsiteY1046" fmla="*/ 186870 h 787949"/>
                <a:gd name="connsiteX1047" fmla="*/ 414546 w 3899470"/>
                <a:gd name="connsiteY1047" fmla="*/ 195325 h 787949"/>
                <a:gd name="connsiteX1048" fmla="*/ 415415 w 3899470"/>
                <a:gd name="connsiteY1048" fmla="*/ 203858 h 787949"/>
                <a:gd name="connsiteX1049" fmla="*/ 417548 w 3899470"/>
                <a:gd name="connsiteY1049" fmla="*/ 212708 h 787949"/>
                <a:gd name="connsiteX1050" fmla="*/ 419682 w 3899470"/>
                <a:gd name="connsiteY1050" fmla="*/ 246447 h 787949"/>
                <a:gd name="connsiteX1051" fmla="*/ 420946 w 3899470"/>
                <a:gd name="connsiteY1051" fmla="*/ 259169 h 787949"/>
                <a:gd name="connsiteX1052" fmla="*/ 420551 w 3899470"/>
                <a:gd name="connsiteY1052" fmla="*/ 274340 h 787949"/>
                <a:gd name="connsiteX1053" fmla="*/ 419682 w 3899470"/>
                <a:gd name="connsiteY1053" fmla="*/ 278132 h 787949"/>
                <a:gd name="connsiteX1054" fmla="*/ 420551 w 3899470"/>
                <a:gd name="connsiteY1054" fmla="*/ 284058 h 787949"/>
                <a:gd name="connsiteX1055" fmla="*/ 418417 w 3899470"/>
                <a:gd name="connsiteY1055" fmla="*/ 295832 h 787949"/>
                <a:gd name="connsiteX1056" fmla="*/ 419287 w 3899470"/>
                <a:gd name="connsiteY1056" fmla="*/ 302627 h 787949"/>
                <a:gd name="connsiteX1057" fmla="*/ 418417 w 3899470"/>
                <a:gd name="connsiteY1057" fmla="*/ 317324 h 787949"/>
                <a:gd name="connsiteX1058" fmla="*/ 417153 w 3899470"/>
                <a:gd name="connsiteY1058" fmla="*/ 321591 h 787949"/>
                <a:gd name="connsiteX1059" fmla="*/ 417153 w 3899470"/>
                <a:gd name="connsiteY1059" fmla="*/ 329176 h 787949"/>
                <a:gd name="connsiteX1060" fmla="*/ 414624 w 3899470"/>
                <a:gd name="connsiteY1060" fmla="*/ 334707 h 787949"/>
                <a:gd name="connsiteX1061" fmla="*/ 413360 w 3899470"/>
                <a:gd name="connsiteY1061" fmla="*/ 347428 h 787949"/>
                <a:gd name="connsiteX1062" fmla="*/ 409963 w 3899470"/>
                <a:gd name="connsiteY1062" fmla="*/ 360940 h 787949"/>
                <a:gd name="connsiteX1063" fmla="*/ 409963 w 3899470"/>
                <a:gd name="connsiteY1063" fmla="*/ 366787 h 787949"/>
                <a:gd name="connsiteX1064" fmla="*/ 405301 w 3899470"/>
                <a:gd name="connsiteY1064" fmla="*/ 382432 h 787949"/>
                <a:gd name="connsiteX1065" fmla="*/ 404037 w 3899470"/>
                <a:gd name="connsiteY1065" fmla="*/ 388358 h 787949"/>
                <a:gd name="connsiteX1066" fmla="*/ 392659 w 3899470"/>
                <a:gd name="connsiteY1066" fmla="*/ 432290 h 787949"/>
                <a:gd name="connsiteX1067" fmla="*/ 383335 w 3899470"/>
                <a:gd name="connsiteY1067" fmla="*/ 460657 h 787949"/>
                <a:gd name="connsiteX1068" fmla="*/ 378278 w 3899470"/>
                <a:gd name="connsiteY1068" fmla="*/ 474958 h 787949"/>
                <a:gd name="connsiteX1069" fmla="*/ 374880 w 3899470"/>
                <a:gd name="connsiteY1069" fmla="*/ 481359 h 787949"/>
                <a:gd name="connsiteX1070" fmla="*/ 373221 w 3899470"/>
                <a:gd name="connsiteY1070" fmla="*/ 488075 h 787949"/>
                <a:gd name="connsiteX1071" fmla="*/ 370218 w 3899470"/>
                <a:gd name="connsiteY1071" fmla="*/ 494001 h 787949"/>
                <a:gd name="connsiteX1072" fmla="*/ 365557 w 3899470"/>
                <a:gd name="connsiteY1072" fmla="*/ 506644 h 787949"/>
                <a:gd name="connsiteX1073" fmla="*/ 361763 w 3899470"/>
                <a:gd name="connsiteY1073" fmla="*/ 513044 h 787949"/>
                <a:gd name="connsiteX1074" fmla="*/ 358761 w 3899470"/>
                <a:gd name="connsiteY1074" fmla="*/ 520155 h 787949"/>
                <a:gd name="connsiteX1075" fmla="*/ 347383 w 3899470"/>
                <a:gd name="connsiteY1075" fmla="*/ 544729 h 787949"/>
                <a:gd name="connsiteX1076" fmla="*/ 422763 w 3899470"/>
                <a:gd name="connsiteY1076" fmla="*/ 477487 h 787949"/>
                <a:gd name="connsiteX1077" fmla="*/ 421815 w 3899470"/>
                <a:gd name="connsiteY1077" fmla="*/ 479778 h 787949"/>
                <a:gd name="connsiteX1078" fmla="*/ 421657 w 3899470"/>
                <a:gd name="connsiteY1078" fmla="*/ 478435 h 787949"/>
                <a:gd name="connsiteX1079" fmla="*/ 421499 w 3899470"/>
                <a:gd name="connsiteY1079" fmla="*/ 476934 h 787949"/>
                <a:gd name="connsiteX1080" fmla="*/ 419445 w 3899470"/>
                <a:gd name="connsiteY1080" fmla="*/ 477566 h 787949"/>
                <a:gd name="connsiteX1081" fmla="*/ 419602 w 3899470"/>
                <a:gd name="connsiteY1081" fmla="*/ 476618 h 787949"/>
                <a:gd name="connsiteX1082" fmla="*/ 421025 w 3899470"/>
                <a:gd name="connsiteY1082" fmla="*/ 475353 h 787949"/>
                <a:gd name="connsiteX1083" fmla="*/ 422605 w 3899470"/>
                <a:gd name="connsiteY1083" fmla="*/ 473536 h 787949"/>
                <a:gd name="connsiteX1084" fmla="*/ 423711 w 3899470"/>
                <a:gd name="connsiteY1084" fmla="*/ 473615 h 787949"/>
                <a:gd name="connsiteX1085" fmla="*/ 423079 w 3899470"/>
                <a:gd name="connsiteY1085" fmla="*/ 475512 h 787949"/>
                <a:gd name="connsiteX1086" fmla="*/ 422763 w 3899470"/>
                <a:gd name="connsiteY1086" fmla="*/ 477566 h 787949"/>
                <a:gd name="connsiteX1087" fmla="*/ 420314 w 3899470"/>
                <a:gd name="connsiteY1087" fmla="*/ 486021 h 787949"/>
                <a:gd name="connsiteX1088" fmla="*/ 419523 w 3899470"/>
                <a:gd name="connsiteY1088" fmla="*/ 487364 h 787949"/>
                <a:gd name="connsiteX1089" fmla="*/ 418180 w 3899470"/>
                <a:gd name="connsiteY1089" fmla="*/ 486811 h 787949"/>
                <a:gd name="connsiteX1090" fmla="*/ 418417 w 3899470"/>
                <a:gd name="connsiteY1090" fmla="*/ 484440 h 787949"/>
                <a:gd name="connsiteX1091" fmla="*/ 418971 w 3899470"/>
                <a:gd name="connsiteY1091" fmla="*/ 481596 h 787949"/>
                <a:gd name="connsiteX1092" fmla="*/ 421262 w 3899470"/>
                <a:gd name="connsiteY1092" fmla="*/ 480331 h 787949"/>
                <a:gd name="connsiteX1093" fmla="*/ 421262 w 3899470"/>
                <a:gd name="connsiteY1093" fmla="*/ 482228 h 787949"/>
                <a:gd name="connsiteX1094" fmla="*/ 420156 w 3899470"/>
                <a:gd name="connsiteY1094" fmla="*/ 484756 h 787949"/>
                <a:gd name="connsiteX1095" fmla="*/ 420314 w 3899470"/>
                <a:gd name="connsiteY1095" fmla="*/ 485942 h 787949"/>
                <a:gd name="connsiteX1096" fmla="*/ 417548 w 3899470"/>
                <a:gd name="connsiteY1096" fmla="*/ 497478 h 787949"/>
                <a:gd name="connsiteX1097" fmla="*/ 417153 w 3899470"/>
                <a:gd name="connsiteY1097" fmla="*/ 497478 h 787949"/>
                <a:gd name="connsiteX1098" fmla="*/ 417153 w 3899470"/>
                <a:gd name="connsiteY1098" fmla="*/ 497636 h 787949"/>
                <a:gd name="connsiteX1099" fmla="*/ 416442 w 3899470"/>
                <a:gd name="connsiteY1099" fmla="*/ 496134 h 787949"/>
                <a:gd name="connsiteX1100" fmla="*/ 416758 w 3899470"/>
                <a:gd name="connsiteY1100" fmla="*/ 496134 h 787949"/>
                <a:gd name="connsiteX1101" fmla="*/ 417627 w 3899470"/>
                <a:gd name="connsiteY1101" fmla="*/ 492026 h 787949"/>
                <a:gd name="connsiteX1102" fmla="*/ 417627 w 3899470"/>
                <a:gd name="connsiteY1102" fmla="*/ 497478 h 787949"/>
                <a:gd name="connsiteX1103" fmla="*/ 414546 w 3899470"/>
                <a:gd name="connsiteY1103" fmla="*/ 497083 h 787949"/>
                <a:gd name="connsiteX1104" fmla="*/ 414388 w 3899470"/>
                <a:gd name="connsiteY1104" fmla="*/ 497083 h 787949"/>
                <a:gd name="connsiteX1105" fmla="*/ 415020 w 3899470"/>
                <a:gd name="connsiteY1105" fmla="*/ 496608 h 787949"/>
                <a:gd name="connsiteX1106" fmla="*/ 415020 w 3899470"/>
                <a:gd name="connsiteY1106" fmla="*/ 496608 h 787949"/>
                <a:gd name="connsiteX1107" fmla="*/ 416126 w 3899470"/>
                <a:gd name="connsiteY1107" fmla="*/ 496608 h 787949"/>
                <a:gd name="connsiteX1108" fmla="*/ 416521 w 3899470"/>
                <a:gd name="connsiteY1108" fmla="*/ 497557 h 787949"/>
                <a:gd name="connsiteX1109" fmla="*/ 415020 w 3899470"/>
                <a:gd name="connsiteY1109" fmla="*/ 499058 h 787949"/>
                <a:gd name="connsiteX1110" fmla="*/ 414624 w 3899470"/>
                <a:gd name="connsiteY1110" fmla="*/ 497004 h 787949"/>
                <a:gd name="connsiteX1111" fmla="*/ 414150 w 3899470"/>
                <a:gd name="connsiteY1111" fmla="*/ 496134 h 787949"/>
                <a:gd name="connsiteX1112" fmla="*/ 412491 w 3899470"/>
                <a:gd name="connsiteY1112" fmla="*/ 496134 h 787949"/>
                <a:gd name="connsiteX1113" fmla="*/ 413360 w 3899470"/>
                <a:gd name="connsiteY1113" fmla="*/ 494001 h 787949"/>
                <a:gd name="connsiteX1114" fmla="*/ 414624 w 3899470"/>
                <a:gd name="connsiteY1114" fmla="*/ 495660 h 787949"/>
                <a:gd name="connsiteX1115" fmla="*/ 414783 w 3899470"/>
                <a:gd name="connsiteY1115" fmla="*/ 495660 h 787949"/>
                <a:gd name="connsiteX1116" fmla="*/ 414229 w 3899470"/>
                <a:gd name="connsiteY1116" fmla="*/ 496056 h 787949"/>
                <a:gd name="connsiteX1117" fmla="*/ 418575 w 3899470"/>
                <a:gd name="connsiteY1117" fmla="*/ 473220 h 787949"/>
                <a:gd name="connsiteX1118" fmla="*/ 419919 w 3899470"/>
                <a:gd name="connsiteY1118" fmla="*/ 470297 h 787949"/>
                <a:gd name="connsiteX1119" fmla="*/ 421104 w 3899470"/>
                <a:gd name="connsiteY1119" fmla="*/ 468953 h 787949"/>
                <a:gd name="connsiteX1120" fmla="*/ 420472 w 3899470"/>
                <a:gd name="connsiteY1120" fmla="*/ 472588 h 787949"/>
                <a:gd name="connsiteX1121" fmla="*/ 419287 w 3899470"/>
                <a:gd name="connsiteY1121" fmla="*/ 474801 h 787949"/>
                <a:gd name="connsiteX1122" fmla="*/ 418575 w 3899470"/>
                <a:gd name="connsiteY1122" fmla="*/ 473220 h 787949"/>
                <a:gd name="connsiteX1123" fmla="*/ 407829 w 3899470"/>
                <a:gd name="connsiteY1123" fmla="*/ 521972 h 787949"/>
                <a:gd name="connsiteX1124" fmla="*/ 406565 w 3899470"/>
                <a:gd name="connsiteY1124" fmla="*/ 524501 h 787949"/>
                <a:gd name="connsiteX1125" fmla="*/ 407829 w 3899470"/>
                <a:gd name="connsiteY1125" fmla="*/ 521972 h 787949"/>
                <a:gd name="connsiteX1126" fmla="*/ 371878 w 3899470"/>
                <a:gd name="connsiteY1126" fmla="*/ 595851 h 787949"/>
                <a:gd name="connsiteX1127" fmla="*/ 373142 w 3899470"/>
                <a:gd name="connsiteY1127" fmla="*/ 596246 h 787949"/>
                <a:gd name="connsiteX1128" fmla="*/ 373142 w 3899470"/>
                <a:gd name="connsiteY1128" fmla="*/ 596404 h 787949"/>
                <a:gd name="connsiteX1129" fmla="*/ 373142 w 3899470"/>
                <a:gd name="connsiteY1129" fmla="*/ 596404 h 787949"/>
                <a:gd name="connsiteX1130" fmla="*/ 373142 w 3899470"/>
                <a:gd name="connsiteY1130" fmla="*/ 597037 h 787949"/>
                <a:gd name="connsiteX1131" fmla="*/ 372036 w 3899470"/>
                <a:gd name="connsiteY1131" fmla="*/ 597353 h 787949"/>
                <a:gd name="connsiteX1132" fmla="*/ 371878 w 3899470"/>
                <a:gd name="connsiteY1132" fmla="*/ 597353 h 787949"/>
                <a:gd name="connsiteX1133" fmla="*/ 371878 w 3899470"/>
                <a:gd name="connsiteY1133" fmla="*/ 595772 h 787949"/>
                <a:gd name="connsiteX1134" fmla="*/ 367374 w 3899470"/>
                <a:gd name="connsiteY1134" fmla="*/ 599486 h 787949"/>
                <a:gd name="connsiteX1135" fmla="*/ 366663 w 3899470"/>
                <a:gd name="connsiteY1135" fmla="*/ 600434 h 787949"/>
                <a:gd name="connsiteX1136" fmla="*/ 367374 w 3899470"/>
                <a:gd name="connsiteY1136" fmla="*/ 599486 h 787949"/>
                <a:gd name="connsiteX1137" fmla="*/ 358366 w 3899470"/>
                <a:gd name="connsiteY1137" fmla="*/ 631171 h 787949"/>
                <a:gd name="connsiteX1138" fmla="*/ 358366 w 3899470"/>
                <a:gd name="connsiteY1138" fmla="*/ 631882 h 787949"/>
                <a:gd name="connsiteX1139" fmla="*/ 357576 w 3899470"/>
                <a:gd name="connsiteY1139" fmla="*/ 633462 h 787949"/>
                <a:gd name="connsiteX1140" fmla="*/ 356707 w 3899470"/>
                <a:gd name="connsiteY1140" fmla="*/ 632593 h 787949"/>
                <a:gd name="connsiteX1141" fmla="*/ 356707 w 3899470"/>
                <a:gd name="connsiteY1141" fmla="*/ 632593 h 787949"/>
                <a:gd name="connsiteX1142" fmla="*/ 357497 w 3899470"/>
                <a:gd name="connsiteY1142" fmla="*/ 631487 h 787949"/>
                <a:gd name="connsiteX1143" fmla="*/ 358050 w 3899470"/>
                <a:gd name="connsiteY1143" fmla="*/ 630855 h 787949"/>
                <a:gd name="connsiteX1144" fmla="*/ 358050 w 3899470"/>
                <a:gd name="connsiteY1144" fmla="*/ 630855 h 787949"/>
                <a:gd name="connsiteX1145" fmla="*/ 358445 w 3899470"/>
                <a:gd name="connsiteY1145" fmla="*/ 631171 h 787949"/>
                <a:gd name="connsiteX1146" fmla="*/ 358445 w 3899470"/>
                <a:gd name="connsiteY1146" fmla="*/ 631171 h 787949"/>
                <a:gd name="connsiteX1147" fmla="*/ 364292 w 3899470"/>
                <a:gd name="connsiteY1147" fmla="*/ 627931 h 787949"/>
                <a:gd name="connsiteX1148" fmla="*/ 359630 w 3899470"/>
                <a:gd name="connsiteY1148" fmla="*/ 632198 h 787949"/>
                <a:gd name="connsiteX1149" fmla="*/ 359630 w 3899470"/>
                <a:gd name="connsiteY1149" fmla="*/ 632198 h 787949"/>
                <a:gd name="connsiteX1150" fmla="*/ 359709 w 3899470"/>
                <a:gd name="connsiteY1150" fmla="*/ 631961 h 787949"/>
                <a:gd name="connsiteX1151" fmla="*/ 359709 w 3899470"/>
                <a:gd name="connsiteY1151" fmla="*/ 631250 h 787949"/>
                <a:gd name="connsiteX1152" fmla="*/ 364766 w 3899470"/>
                <a:gd name="connsiteY1152" fmla="*/ 623269 h 787949"/>
                <a:gd name="connsiteX1153" fmla="*/ 364371 w 3899470"/>
                <a:gd name="connsiteY1153" fmla="*/ 627931 h 787949"/>
                <a:gd name="connsiteX1154" fmla="*/ 364766 w 3899470"/>
                <a:gd name="connsiteY1154" fmla="*/ 620741 h 787949"/>
                <a:gd name="connsiteX1155" fmla="*/ 364371 w 3899470"/>
                <a:gd name="connsiteY1155" fmla="*/ 619872 h 787949"/>
                <a:gd name="connsiteX1156" fmla="*/ 364371 w 3899470"/>
                <a:gd name="connsiteY1156" fmla="*/ 619872 h 787949"/>
                <a:gd name="connsiteX1157" fmla="*/ 366110 w 3899470"/>
                <a:gd name="connsiteY1157" fmla="*/ 616553 h 787949"/>
                <a:gd name="connsiteX1158" fmla="*/ 366900 w 3899470"/>
                <a:gd name="connsiteY1158" fmla="*/ 616553 h 787949"/>
                <a:gd name="connsiteX1159" fmla="*/ 364766 w 3899470"/>
                <a:gd name="connsiteY1159" fmla="*/ 620741 h 787949"/>
                <a:gd name="connsiteX1160" fmla="*/ 369349 w 3899470"/>
                <a:gd name="connsiteY1160" fmla="*/ 607703 h 787949"/>
                <a:gd name="connsiteX1161" fmla="*/ 367690 w 3899470"/>
                <a:gd name="connsiteY1161" fmla="*/ 607703 h 787949"/>
                <a:gd name="connsiteX1162" fmla="*/ 368559 w 3899470"/>
                <a:gd name="connsiteY1162" fmla="*/ 611101 h 787949"/>
                <a:gd name="connsiteX1163" fmla="*/ 366031 w 3899470"/>
                <a:gd name="connsiteY1163" fmla="*/ 612286 h 787949"/>
                <a:gd name="connsiteX1164" fmla="*/ 366188 w 3899470"/>
                <a:gd name="connsiteY1164" fmla="*/ 612918 h 787949"/>
                <a:gd name="connsiteX1165" fmla="*/ 364529 w 3899470"/>
                <a:gd name="connsiteY1165" fmla="*/ 612049 h 787949"/>
                <a:gd name="connsiteX1166" fmla="*/ 364766 w 3899470"/>
                <a:gd name="connsiteY1166" fmla="*/ 612681 h 787949"/>
                <a:gd name="connsiteX1167" fmla="*/ 363897 w 3899470"/>
                <a:gd name="connsiteY1167" fmla="*/ 612681 h 787949"/>
                <a:gd name="connsiteX1168" fmla="*/ 360499 w 3899470"/>
                <a:gd name="connsiteY1168" fmla="*/ 616553 h 787949"/>
                <a:gd name="connsiteX1169" fmla="*/ 359630 w 3899470"/>
                <a:gd name="connsiteY1169" fmla="*/ 620346 h 787949"/>
                <a:gd name="connsiteX1170" fmla="*/ 353309 w 3899470"/>
                <a:gd name="connsiteY1170" fmla="*/ 625798 h 787949"/>
                <a:gd name="connsiteX1171" fmla="*/ 352045 w 3899470"/>
                <a:gd name="connsiteY1171" fmla="*/ 630855 h 787949"/>
                <a:gd name="connsiteX1172" fmla="*/ 354257 w 3899470"/>
                <a:gd name="connsiteY1172" fmla="*/ 629275 h 787949"/>
                <a:gd name="connsiteX1173" fmla="*/ 356311 w 3899470"/>
                <a:gd name="connsiteY1173" fmla="*/ 627220 h 787949"/>
                <a:gd name="connsiteX1174" fmla="*/ 359946 w 3899470"/>
                <a:gd name="connsiteY1174" fmla="*/ 621610 h 787949"/>
                <a:gd name="connsiteX1175" fmla="*/ 364213 w 3899470"/>
                <a:gd name="connsiteY1175" fmla="*/ 616158 h 787949"/>
                <a:gd name="connsiteX1176" fmla="*/ 365872 w 3899470"/>
                <a:gd name="connsiteY1176" fmla="*/ 613551 h 787949"/>
                <a:gd name="connsiteX1177" fmla="*/ 365557 w 3899470"/>
                <a:gd name="connsiteY1177" fmla="*/ 616079 h 787949"/>
                <a:gd name="connsiteX1178" fmla="*/ 363581 w 3899470"/>
                <a:gd name="connsiteY1178" fmla="*/ 619872 h 787949"/>
                <a:gd name="connsiteX1179" fmla="*/ 363423 w 3899470"/>
                <a:gd name="connsiteY1179" fmla="*/ 619872 h 787949"/>
                <a:gd name="connsiteX1180" fmla="*/ 357181 w 3899470"/>
                <a:gd name="connsiteY1180" fmla="*/ 630144 h 787949"/>
                <a:gd name="connsiteX1181" fmla="*/ 356707 w 3899470"/>
                <a:gd name="connsiteY1181" fmla="*/ 630776 h 787949"/>
                <a:gd name="connsiteX1182" fmla="*/ 355837 w 3899470"/>
                <a:gd name="connsiteY1182" fmla="*/ 632119 h 787949"/>
                <a:gd name="connsiteX1183" fmla="*/ 355837 w 3899470"/>
                <a:gd name="connsiteY1183" fmla="*/ 632119 h 787949"/>
                <a:gd name="connsiteX1184" fmla="*/ 355442 w 3899470"/>
                <a:gd name="connsiteY1184" fmla="*/ 632514 h 787949"/>
                <a:gd name="connsiteX1185" fmla="*/ 352045 w 3899470"/>
                <a:gd name="connsiteY1185" fmla="*/ 630855 h 787949"/>
                <a:gd name="connsiteX1186" fmla="*/ 350860 w 3899470"/>
                <a:gd name="connsiteY1186" fmla="*/ 628247 h 787949"/>
                <a:gd name="connsiteX1187" fmla="*/ 351492 w 3899470"/>
                <a:gd name="connsiteY1187" fmla="*/ 626114 h 787949"/>
                <a:gd name="connsiteX1188" fmla="*/ 352045 w 3899470"/>
                <a:gd name="connsiteY1188" fmla="*/ 623743 h 787949"/>
                <a:gd name="connsiteX1189" fmla="*/ 353704 w 3899470"/>
                <a:gd name="connsiteY1189" fmla="*/ 620662 h 787949"/>
                <a:gd name="connsiteX1190" fmla="*/ 354968 w 3899470"/>
                <a:gd name="connsiteY1190" fmla="*/ 618054 h 787949"/>
                <a:gd name="connsiteX1191" fmla="*/ 356391 w 3899470"/>
                <a:gd name="connsiteY1191" fmla="*/ 618450 h 787949"/>
                <a:gd name="connsiteX1192" fmla="*/ 358208 w 3899470"/>
                <a:gd name="connsiteY1192" fmla="*/ 617027 h 787949"/>
                <a:gd name="connsiteX1193" fmla="*/ 359314 w 3899470"/>
                <a:gd name="connsiteY1193" fmla="*/ 616948 h 787949"/>
                <a:gd name="connsiteX1194" fmla="*/ 358682 w 3899470"/>
                <a:gd name="connsiteY1194" fmla="*/ 615289 h 787949"/>
                <a:gd name="connsiteX1195" fmla="*/ 357734 w 3899470"/>
                <a:gd name="connsiteY1195" fmla="*/ 614894 h 787949"/>
                <a:gd name="connsiteX1196" fmla="*/ 359709 w 3899470"/>
                <a:gd name="connsiteY1196" fmla="*/ 610785 h 787949"/>
                <a:gd name="connsiteX1197" fmla="*/ 363502 w 3899470"/>
                <a:gd name="connsiteY1197" fmla="*/ 605965 h 787949"/>
                <a:gd name="connsiteX1198" fmla="*/ 364687 w 3899470"/>
                <a:gd name="connsiteY1198" fmla="*/ 602568 h 787949"/>
                <a:gd name="connsiteX1199" fmla="*/ 365872 w 3899470"/>
                <a:gd name="connsiteY1199" fmla="*/ 601224 h 787949"/>
                <a:gd name="connsiteX1200" fmla="*/ 366505 w 3899470"/>
                <a:gd name="connsiteY1200" fmla="*/ 600592 h 787949"/>
                <a:gd name="connsiteX1201" fmla="*/ 364608 w 3899470"/>
                <a:gd name="connsiteY1201" fmla="*/ 605175 h 787949"/>
                <a:gd name="connsiteX1202" fmla="*/ 369270 w 3899470"/>
                <a:gd name="connsiteY1202" fmla="*/ 595851 h 787949"/>
                <a:gd name="connsiteX1203" fmla="*/ 370218 w 3899470"/>
                <a:gd name="connsiteY1203" fmla="*/ 594113 h 787949"/>
                <a:gd name="connsiteX1204" fmla="*/ 371640 w 3899470"/>
                <a:gd name="connsiteY1204" fmla="*/ 592138 h 787949"/>
                <a:gd name="connsiteX1205" fmla="*/ 369665 w 3899470"/>
                <a:gd name="connsiteY1205" fmla="*/ 598143 h 787949"/>
                <a:gd name="connsiteX1206" fmla="*/ 367769 w 3899470"/>
                <a:gd name="connsiteY1206" fmla="*/ 601777 h 787949"/>
                <a:gd name="connsiteX1207" fmla="*/ 365793 w 3899470"/>
                <a:gd name="connsiteY1207" fmla="*/ 605096 h 787949"/>
                <a:gd name="connsiteX1208" fmla="*/ 364924 w 3899470"/>
                <a:gd name="connsiteY1208" fmla="*/ 607703 h 787949"/>
                <a:gd name="connsiteX1209" fmla="*/ 362554 w 3899470"/>
                <a:gd name="connsiteY1209" fmla="*/ 610548 h 787949"/>
                <a:gd name="connsiteX1210" fmla="*/ 362396 w 3899470"/>
                <a:gd name="connsiteY1210" fmla="*/ 612128 h 787949"/>
                <a:gd name="connsiteX1211" fmla="*/ 364292 w 3899470"/>
                <a:gd name="connsiteY1211" fmla="*/ 612207 h 787949"/>
                <a:gd name="connsiteX1212" fmla="*/ 364924 w 3899470"/>
                <a:gd name="connsiteY1212" fmla="*/ 612366 h 787949"/>
                <a:gd name="connsiteX1213" fmla="*/ 369586 w 3899470"/>
                <a:gd name="connsiteY1213" fmla="*/ 604385 h 787949"/>
                <a:gd name="connsiteX1214" fmla="*/ 369191 w 3899470"/>
                <a:gd name="connsiteY1214" fmla="*/ 607783 h 787949"/>
                <a:gd name="connsiteX1215" fmla="*/ 371483 w 3899470"/>
                <a:gd name="connsiteY1215" fmla="*/ 598380 h 787949"/>
                <a:gd name="connsiteX1216" fmla="*/ 371483 w 3899470"/>
                <a:gd name="connsiteY1216" fmla="*/ 598380 h 787949"/>
                <a:gd name="connsiteX1217" fmla="*/ 371957 w 3899470"/>
                <a:gd name="connsiteY1217" fmla="*/ 598380 h 787949"/>
                <a:gd name="connsiteX1218" fmla="*/ 371088 w 3899470"/>
                <a:gd name="connsiteY1218" fmla="*/ 600118 h 787949"/>
                <a:gd name="connsiteX1219" fmla="*/ 371483 w 3899470"/>
                <a:gd name="connsiteY1219" fmla="*/ 598380 h 787949"/>
                <a:gd name="connsiteX1220" fmla="*/ 374485 w 3899470"/>
                <a:gd name="connsiteY1220" fmla="*/ 603121 h 787949"/>
                <a:gd name="connsiteX1221" fmla="*/ 374485 w 3899470"/>
                <a:gd name="connsiteY1221" fmla="*/ 600987 h 787949"/>
                <a:gd name="connsiteX1222" fmla="*/ 374485 w 3899470"/>
                <a:gd name="connsiteY1222" fmla="*/ 603121 h 787949"/>
                <a:gd name="connsiteX1223" fmla="*/ 371166 w 3899470"/>
                <a:gd name="connsiteY1223" fmla="*/ 603595 h 787949"/>
                <a:gd name="connsiteX1224" fmla="*/ 372984 w 3899470"/>
                <a:gd name="connsiteY1224" fmla="*/ 599328 h 787949"/>
                <a:gd name="connsiteX1225" fmla="*/ 373537 w 3899470"/>
                <a:gd name="connsiteY1225" fmla="*/ 597906 h 787949"/>
                <a:gd name="connsiteX1226" fmla="*/ 373774 w 3899470"/>
                <a:gd name="connsiteY1226" fmla="*/ 597985 h 787949"/>
                <a:gd name="connsiteX1227" fmla="*/ 374327 w 3899470"/>
                <a:gd name="connsiteY1227" fmla="*/ 597511 h 787949"/>
                <a:gd name="connsiteX1228" fmla="*/ 374327 w 3899470"/>
                <a:gd name="connsiteY1228" fmla="*/ 597511 h 787949"/>
                <a:gd name="connsiteX1229" fmla="*/ 374327 w 3899470"/>
                <a:gd name="connsiteY1229" fmla="*/ 596641 h 787949"/>
                <a:gd name="connsiteX1230" fmla="*/ 374327 w 3899470"/>
                <a:gd name="connsiteY1230" fmla="*/ 596483 h 787949"/>
                <a:gd name="connsiteX1231" fmla="*/ 373932 w 3899470"/>
                <a:gd name="connsiteY1231" fmla="*/ 595930 h 787949"/>
                <a:gd name="connsiteX1232" fmla="*/ 374011 w 3899470"/>
                <a:gd name="connsiteY1232" fmla="*/ 595456 h 787949"/>
                <a:gd name="connsiteX1233" fmla="*/ 374248 w 3899470"/>
                <a:gd name="connsiteY1233" fmla="*/ 593797 h 787949"/>
                <a:gd name="connsiteX1234" fmla="*/ 373695 w 3899470"/>
                <a:gd name="connsiteY1234" fmla="*/ 593165 h 787949"/>
                <a:gd name="connsiteX1235" fmla="*/ 375512 w 3899470"/>
                <a:gd name="connsiteY1235" fmla="*/ 590320 h 787949"/>
                <a:gd name="connsiteX1236" fmla="*/ 376302 w 3899470"/>
                <a:gd name="connsiteY1236" fmla="*/ 587476 h 787949"/>
                <a:gd name="connsiteX1237" fmla="*/ 372984 w 3899470"/>
                <a:gd name="connsiteY1237" fmla="*/ 589688 h 787949"/>
                <a:gd name="connsiteX1238" fmla="*/ 374327 w 3899470"/>
                <a:gd name="connsiteY1238" fmla="*/ 586528 h 787949"/>
                <a:gd name="connsiteX1239" fmla="*/ 376697 w 3899470"/>
                <a:gd name="connsiteY1239" fmla="*/ 583446 h 787949"/>
                <a:gd name="connsiteX1240" fmla="*/ 376302 w 3899470"/>
                <a:gd name="connsiteY1240" fmla="*/ 581312 h 787949"/>
                <a:gd name="connsiteX1241" fmla="*/ 377962 w 3899470"/>
                <a:gd name="connsiteY1241" fmla="*/ 578073 h 787949"/>
                <a:gd name="connsiteX1242" fmla="*/ 378831 w 3899470"/>
                <a:gd name="connsiteY1242" fmla="*/ 579100 h 787949"/>
                <a:gd name="connsiteX1243" fmla="*/ 380174 w 3899470"/>
                <a:gd name="connsiteY1243" fmla="*/ 579416 h 787949"/>
                <a:gd name="connsiteX1244" fmla="*/ 382070 w 3899470"/>
                <a:gd name="connsiteY1244" fmla="*/ 576730 h 787949"/>
                <a:gd name="connsiteX1245" fmla="*/ 384046 w 3899470"/>
                <a:gd name="connsiteY1245" fmla="*/ 576177 h 787949"/>
                <a:gd name="connsiteX1246" fmla="*/ 384915 w 3899470"/>
                <a:gd name="connsiteY1246" fmla="*/ 576730 h 787949"/>
                <a:gd name="connsiteX1247" fmla="*/ 383493 w 3899470"/>
                <a:gd name="connsiteY1247" fmla="*/ 579969 h 787949"/>
                <a:gd name="connsiteX1248" fmla="*/ 380490 w 3899470"/>
                <a:gd name="connsiteY1248" fmla="*/ 586765 h 787949"/>
                <a:gd name="connsiteX1249" fmla="*/ 379621 w 3899470"/>
                <a:gd name="connsiteY1249" fmla="*/ 588977 h 787949"/>
                <a:gd name="connsiteX1250" fmla="*/ 379621 w 3899470"/>
                <a:gd name="connsiteY1250" fmla="*/ 588977 h 787949"/>
                <a:gd name="connsiteX1251" fmla="*/ 379068 w 3899470"/>
                <a:gd name="connsiteY1251" fmla="*/ 589293 h 787949"/>
                <a:gd name="connsiteX1252" fmla="*/ 378910 w 3899470"/>
                <a:gd name="connsiteY1252" fmla="*/ 589609 h 787949"/>
                <a:gd name="connsiteX1253" fmla="*/ 378910 w 3899470"/>
                <a:gd name="connsiteY1253" fmla="*/ 589609 h 787949"/>
                <a:gd name="connsiteX1254" fmla="*/ 378041 w 3899470"/>
                <a:gd name="connsiteY1254" fmla="*/ 589135 h 787949"/>
                <a:gd name="connsiteX1255" fmla="*/ 378436 w 3899470"/>
                <a:gd name="connsiteY1255" fmla="*/ 590399 h 787949"/>
                <a:gd name="connsiteX1256" fmla="*/ 378120 w 3899470"/>
                <a:gd name="connsiteY1256" fmla="*/ 590636 h 787949"/>
                <a:gd name="connsiteX1257" fmla="*/ 377883 w 3899470"/>
                <a:gd name="connsiteY1257" fmla="*/ 591268 h 787949"/>
                <a:gd name="connsiteX1258" fmla="*/ 378278 w 3899470"/>
                <a:gd name="connsiteY1258" fmla="*/ 591585 h 787949"/>
                <a:gd name="connsiteX1259" fmla="*/ 378436 w 3899470"/>
                <a:gd name="connsiteY1259" fmla="*/ 591585 h 787949"/>
                <a:gd name="connsiteX1260" fmla="*/ 378515 w 3899470"/>
                <a:gd name="connsiteY1260" fmla="*/ 591585 h 787949"/>
                <a:gd name="connsiteX1261" fmla="*/ 375354 w 3899470"/>
                <a:gd name="connsiteY1261" fmla="*/ 597511 h 787949"/>
                <a:gd name="connsiteX1262" fmla="*/ 370929 w 3899470"/>
                <a:gd name="connsiteY1262" fmla="*/ 603753 h 787949"/>
                <a:gd name="connsiteX1263" fmla="*/ 384204 w 3899470"/>
                <a:gd name="connsiteY1263" fmla="*/ 571436 h 787949"/>
                <a:gd name="connsiteX1264" fmla="*/ 384599 w 3899470"/>
                <a:gd name="connsiteY1264" fmla="*/ 571436 h 787949"/>
                <a:gd name="connsiteX1265" fmla="*/ 384204 w 3899470"/>
                <a:gd name="connsiteY1265" fmla="*/ 571436 h 787949"/>
                <a:gd name="connsiteX1266" fmla="*/ 379542 w 3899470"/>
                <a:gd name="connsiteY1266" fmla="*/ 593718 h 787949"/>
                <a:gd name="connsiteX1267" fmla="*/ 379147 w 3899470"/>
                <a:gd name="connsiteY1267" fmla="*/ 591189 h 787949"/>
                <a:gd name="connsiteX1268" fmla="*/ 379147 w 3899470"/>
                <a:gd name="connsiteY1268" fmla="*/ 591189 h 787949"/>
                <a:gd name="connsiteX1269" fmla="*/ 380174 w 3899470"/>
                <a:gd name="connsiteY1269" fmla="*/ 589688 h 787949"/>
                <a:gd name="connsiteX1270" fmla="*/ 385942 w 3899470"/>
                <a:gd name="connsiteY1270" fmla="*/ 578468 h 787949"/>
                <a:gd name="connsiteX1271" fmla="*/ 379621 w 3899470"/>
                <a:gd name="connsiteY1271" fmla="*/ 593718 h 787949"/>
                <a:gd name="connsiteX1272" fmla="*/ 395108 w 3899470"/>
                <a:gd name="connsiteY1272" fmla="*/ 570962 h 787949"/>
                <a:gd name="connsiteX1273" fmla="*/ 395977 w 3899470"/>
                <a:gd name="connsiteY1273" fmla="*/ 566695 h 787949"/>
                <a:gd name="connsiteX1274" fmla="*/ 395108 w 3899470"/>
                <a:gd name="connsiteY1274" fmla="*/ 570962 h 787949"/>
                <a:gd name="connsiteX1275" fmla="*/ 401508 w 3899470"/>
                <a:gd name="connsiteY1275" fmla="*/ 549391 h 787949"/>
                <a:gd name="connsiteX1276" fmla="*/ 402772 w 3899470"/>
                <a:gd name="connsiteY1276" fmla="*/ 546862 h 787949"/>
                <a:gd name="connsiteX1277" fmla="*/ 401508 w 3899470"/>
                <a:gd name="connsiteY1277" fmla="*/ 549391 h 787949"/>
                <a:gd name="connsiteX1278" fmla="*/ 402377 w 3899470"/>
                <a:gd name="connsiteY1278" fmla="*/ 537143 h 787949"/>
                <a:gd name="connsiteX1279" fmla="*/ 401587 w 3899470"/>
                <a:gd name="connsiteY1279" fmla="*/ 539119 h 787949"/>
                <a:gd name="connsiteX1280" fmla="*/ 400718 w 3899470"/>
                <a:gd name="connsiteY1280" fmla="*/ 541489 h 787949"/>
                <a:gd name="connsiteX1281" fmla="*/ 399138 w 3899470"/>
                <a:gd name="connsiteY1281" fmla="*/ 542674 h 787949"/>
                <a:gd name="connsiteX1282" fmla="*/ 398980 w 3899470"/>
                <a:gd name="connsiteY1282" fmla="*/ 545677 h 787949"/>
                <a:gd name="connsiteX1283" fmla="*/ 398585 w 3899470"/>
                <a:gd name="connsiteY1283" fmla="*/ 547652 h 787949"/>
                <a:gd name="connsiteX1284" fmla="*/ 396846 w 3899470"/>
                <a:gd name="connsiteY1284" fmla="*/ 548995 h 787949"/>
                <a:gd name="connsiteX1285" fmla="*/ 395503 w 3899470"/>
                <a:gd name="connsiteY1285" fmla="*/ 547889 h 787949"/>
                <a:gd name="connsiteX1286" fmla="*/ 395503 w 3899470"/>
                <a:gd name="connsiteY1286" fmla="*/ 550023 h 787949"/>
                <a:gd name="connsiteX1287" fmla="*/ 396767 w 3899470"/>
                <a:gd name="connsiteY1287" fmla="*/ 549549 h 787949"/>
                <a:gd name="connsiteX1288" fmla="*/ 396767 w 3899470"/>
                <a:gd name="connsiteY1288" fmla="*/ 549075 h 787949"/>
                <a:gd name="connsiteX1289" fmla="*/ 396767 w 3899470"/>
                <a:gd name="connsiteY1289" fmla="*/ 549549 h 787949"/>
                <a:gd name="connsiteX1290" fmla="*/ 396767 w 3899470"/>
                <a:gd name="connsiteY1290" fmla="*/ 551366 h 787949"/>
                <a:gd name="connsiteX1291" fmla="*/ 395345 w 3899470"/>
                <a:gd name="connsiteY1291" fmla="*/ 552156 h 787949"/>
                <a:gd name="connsiteX1292" fmla="*/ 393765 w 3899470"/>
                <a:gd name="connsiteY1292" fmla="*/ 553815 h 787949"/>
                <a:gd name="connsiteX1293" fmla="*/ 393765 w 3899470"/>
                <a:gd name="connsiteY1293" fmla="*/ 554605 h 787949"/>
                <a:gd name="connsiteX1294" fmla="*/ 394160 w 3899470"/>
                <a:gd name="connsiteY1294" fmla="*/ 556502 h 787949"/>
                <a:gd name="connsiteX1295" fmla="*/ 393923 w 3899470"/>
                <a:gd name="connsiteY1295" fmla="*/ 558635 h 787949"/>
                <a:gd name="connsiteX1296" fmla="*/ 392500 w 3899470"/>
                <a:gd name="connsiteY1296" fmla="*/ 561243 h 787949"/>
                <a:gd name="connsiteX1297" fmla="*/ 390762 w 3899470"/>
                <a:gd name="connsiteY1297" fmla="*/ 562823 h 787949"/>
                <a:gd name="connsiteX1298" fmla="*/ 390130 w 3899470"/>
                <a:gd name="connsiteY1298" fmla="*/ 565668 h 787949"/>
                <a:gd name="connsiteX1299" fmla="*/ 390130 w 3899470"/>
                <a:gd name="connsiteY1299" fmla="*/ 567090 h 787949"/>
                <a:gd name="connsiteX1300" fmla="*/ 389577 w 3899470"/>
                <a:gd name="connsiteY1300" fmla="*/ 569223 h 787949"/>
                <a:gd name="connsiteX1301" fmla="*/ 394397 w 3899470"/>
                <a:gd name="connsiteY1301" fmla="*/ 562191 h 787949"/>
                <a:gd name="connsiteX1302" fmla="*/ 394792 w 3899470"/>
                <a:gd name="connsiteY1302" fmla="*/ 562191 h 787949"/>
                <a:gd name="connsiteX1303" fmla="*/ 388471 w 3899470"/>
                <a:gd name="connsiteY1303" fmla="*/ 574517 h 787949"/>
                <a:gd name="connsiteX1304" fmla="*/ 389340 w 3899470"/>
                <a:gd name="connsiteY1304" fmla="*/ 569381 h 787949"/>
                <a:gd name="connsiteX1305" fmla="*/ 387681 w 3899470"/>
                <a:gd name="connsiteY1305" fmla="*/ 570487 h 787949"/>
                <a:gd name="connsiteX1306" fmla="*/ 387286 w 3899470"/>
                <a:gd name="connsiteY1306" fmla="*/ 567327 h 787949"/>
                <a:gd name="connsiteX1307" fmla="*/ 388945 w 3899470"/>
                <a:gd name="connsiteY1307" fmla="*/ 567722 h 787949"/>
                <a:gd name="connsiteX1308" fmla="*/ 388945 w 3899470"/>
                <a:gd name="connsiteY1308" fmla="*/ 564008 h 787949"/>
                <a:gd name="connsiteX1309" fmla="*/ 389419 w 3899470"/>
                <a:gd name="connsiteY1309" fmla="*/ 564324 h 787949"/>
                <a:gd name="connsiteX1310" fmla="*/ 389577 w 3899470"/>
                <a:gd name="connsiteY1310" fmla="*/ 564324 h 787949"/>
                <a:gd name="connsiteX1311" fmla="*/ 389814 w 3899470"/>
                <a:gd name="connsiteY1311" fmla="*/ 564245 h 787949"/>
                <a:gd name="connsiteX1312" fmla="*/ 389814 w 3899470"/>
                <a:gd name="connsiteY1312" fmla="*/ 563850 h 787949"/>
                <a:gd name="connsiteX1313" fmla="*/ 389498 w 3899470"/>
                <a:gd name="connsiteY1313" fmla="*/ 563613 h 787949"/>
                <a:gd name="connsiteX1314" fmla="*/ 389498 w 3899470"/>
                <a:gd name="connsiteY1314" fmla="*/ 563455 h 787949"/>
                <a:gd name="connsiteX1315" fmla="*/ 389498 w 3899470"/>
                <a:gd name="connsiteY1315" fmla="*/ 561322 h 787949"/>
                <a:gd name="connsiteX1316" fmla="*/ 389103 w 3899470"/>
                <a:gd name="connsiteY1316" fmla="*/ 563297 h 787949"/>
                <a:gd name="connsiteX1317" fmla="*/ 388866 w 3899470"/>
                <a:gd name="connsiteY1317" fmla="*/ 563139 h 787949"/>
                <a:gd name="connsiteX1318" fmla="*/ 388550 w 3899470"/>
                <a:gd name="connsiteY1318" fmla="*/ 562981 h 787949"/>
                <a:gd name="connsiteX1319" fmla="*/ 388155 w 3899470"/>
                <a:gd name="connsiteY1319" fmla="*/ 562981 h 787949"/>
                <a:gd name="connsiteX1320" fmla="*/ 388234 w 3899470"/>
                <a:gd name="connsiteY1320" fmla="*/ 563376 h 787949"/>
                <a:gd name="connsiteX1321" fmla="*/ 388550 w 3899470"/>
                <a:gd name="connsiteY1321" fmla="*/ 563534 h 787949"/>
                <a:gd name="connsiteX1322" fmla="*/ 388550 w 3899470"/>
                <a:gd name="connsiteY1322" fmla="*/ 563771 h 787949"/>
                <a:gd name="connsiteX1323" fmla="*/ 386969 w 3899470"/>
                <a:gd name="connsiteY1323" fmla="*/ 566300 h 787949"/>
                <a:gd name="connsiteX1324" fmla="*/ 386969 w 3899470"/>
                <a:gd name="connsiteY1324" fmla="*/ 566142 h 787949"/>
                <a:gd name="connsiteX1325" fmla="*/ 386969 w 3899470"/>
                <a:gd name="connsiteY1325" fmla="*/ 565826 h 787949"/>
                <a:gd name="connsiteX1326" fmla="*/ 386653 w 3899470"/>
                <a:gd name="connsiteY1326" fmla="*/ 565115 h 787949"/>
                <a:gd name="connsiteX1327" fmla="*/ 385942 w 3899470"/>
                <a:gd name="connsiteY1327" fmla="*/ 565431 h 787949"/>
                <a:gd name="connsiteX1328" fmla="*/ 385784 w 3899470"/>
                <a:gd name="connsiteY1328" fmla="*/ 565826 h 787949"/>
                <a:gd name="connsiteX1329" fmla="*/ 385784 w 3899470"/>
                <a:gd name="connsiteY1329" fmla="*/ 565826 h 787949"/>
                <a:gd name="connsiteX1330" fmla="*/ 384915 w 3899470"/>
                <a:gd name="connsiteY1330" fmla="*/ 564957 h 787949"/>
                <a:gd name="connsiteX1331" fmla="*/ 385310 w 3899470"/>
                <a:gd name="connsiteY1331" fmla="*/ 566616 h 787949"/>
                <a:gd name="connsiteX1332" fmla="*/ 385073 w 3899470"/>
                <a:gd name="connsiteY1332" fmla="*/ 566932 h 787949"/>
                <a:gd name="connsiteX1333" fmla="*/ 385073 w 3899470"/>
                <a:gd name="connsiteY1333" fmla="*/ 567722 h 787949"/>
                <a:gd name="connsiteX1334" fmla="*/ 385468 w 3899470"/>
                <a:gd name="connsiteY1334" fmla="*/ 567880 h 787949"/>
                <a:gd name="connsiteX1335" fmla="*/ 385863 w 3899470"/>
                <a:gd name="connsiteY1335" fmla="*/ 567722 h 787949"/>
                <a:gd name="connsiteX1336" fmla="*/ 386100 w 3899470"/>
                <a:gd name="connsiteY1336" fmla="*/ 567485 h 787949"/>
                <a:gd name="connsiteX1337" fmla="*/ 384441 w 3899470"/>
                <a:gd name="connsiteY1337" fmla="*/ 571357 h 787949"/>
                <a:gd name="connsiteX1338" fmla="*/ 382782 w 3899470"/>
                <a:gd name="connsiteY1338" fmla="*/ 571436 h 787949"/>
                <a:gd name="connsiteX1339" fmla="*/ 383967 w 3899470"/>
                <a:gd name="connsiteY1339" fmla="*/ 567564 h 787949"/>
                <a:gd name="connsiteX1340" fmla="*/ 383493 w 3899470"/>
                <a:gd name="connsiteY1340" fmla="*/ 566142 h 787949"/>
                <a:gd name="connsiteX1341" fmla="*/ 384362 w 3899470"/>
                <a:gd name="connsiteY1341" fmla="*/ 563376 h 787949"/>
                <a:gd name="connsiteX1342" fmla="*/ 386732 w 3899470"/>
                <a:gd name="connsiteY1342" fmla="*/ 561322 h 787949"/>
                <a:gd name="connsiteX1343" fmla="*/ 387127 w 3899470"/>
                <a:gd name="connsiteY1343" fmla="*/ 560611 h 787949"/>
                <a:gd name="connsiteX1344" fmla="*/ 387917 w 3899470"/>
                <a:gd name="connsiteY1344" fmla="*/ 559030 h 787949"/>
                <a:gd name="connsiteX1345" fmla="*/ 387286 w 3899470"/>
                <a:gd name="connsiteY1345" fmla="*/ 562428 h 787949"/>
                <a:gd name="connsiteX1346" fmla="*/ 386653 w 3899470"/>
                <a:gd name="connsiteY1346" fmla="*/ 563771 h 787949"/>
                <a:gd name="connsiteX1347" fmla="*/ 389419 w 3899470"/>
                <a:gd name="connsiteY1347" fmla="*/ 559505 h 787949"/>
                <a:gd name="connsiteX1348" fmla="*/ 390683 w 3899470"/>
                <a:gd name="connsiteY1348" fmla="*/ 556344 h 787949"/>
                <a:gd name="connsiteX1349" fmla="*/ 392817 w 3899470"/>
                <a:gd name="connsiteY1349" fmla="*/ 552946 h 787949"/>
                <a:gd name="connsiteX1350" fmla="*/ 393607 w 3899470"/>
                <a:gd name="connsiteY1350" fmla="*/ 550102 h 787949"/>
                <a:gd name="connsiteX1351" fmla="*/ 395029 w 3899470"/>
                <a:gd name="connsiteY1351" fmla="*/ 547494 h 787949"/>
                <a:gd name="connsiteX1352" fmla="*/ 397083 w 3899470"/>
                <a:gd name="connsiteY1352" fmla="*/ 544254 h 787949"/>
                <a:gd name="connsiteX1353" fmla="*/ 397478 w 3899470"/>
                <a:gd name="connsiteY1353" fmla="*/ 541252 h 787949"/>
                <a:gd name="connsiteX1354" fmla="*/ 399454 w 3899470"/>
                <a:gd name="connsiteY1354" fmla="*/ 539593 h 787949"/>
                <a:gd name="connsiteX1355" fmla="*/ 400007 w 3899470"/>
                <a:gd name="connsiteY1355" fmla="*/ 537775 h 787949"/>
                <a:gd name="connsiteX1356" fmla="*/ 400876 w 3899470"/>
                <a:gd name="connsiteY1356" fmla="*/ 534931 h 787949"/>
                <a:gd name="connsiteX1357" fmla="*/ 398664 w 3899470"/>
                <a:gd name="connsiteY1357" fmla="*/ 538250 h 787949"/>
                <a:gd name="connsiteX1358" fmla="*/ 397320 w 3899470"/>
                <a:gd name="connsiteY1358" fmla="*/ 539039 h 787949"/>
                <a:gd name="connsiteX1359" fmla="*/ 398190 w 3899470"/>
                <a:gd name="connsiteY1359" fmla="*/ 534931 h 787949"/>
                <a:gd name="connsiteX1360" fmla="*/ 401192 w 3899470"/>
                <a:gd name="connsiteY1360" fmla="*/ 530190 h 787949"/>
                <a:gd name="connsiteX1361" fmla="*/ 402061 w 3899470"/>
                <a:gd name="connsiteY1361" fmla="*/ 527582 h 787949"/>
                <a:gd name="connsiteX1362" fmla="*/ 402694 w 3899470"/>
                <a:gd name="connsiteY1362" fmla="*/ 529479 h 787949"/>
                <a:gd name="connsiteX1363" fmla="*/ 403879 w 3899470"/>
                <a:gd name="connsiteY1363" fmla="*/ 529479 h 787949"/>
                <a:gd name="connsiteX1364" fmla="*/ 407118 w 3899470"/>
                <a:gd name="connsiteY1364" fmla="*/ 526397 h 787949"/>
                <a:gd name="connsiteX1365" fmla="*/ 405933 w 3899470"/>
                <a:gd name="connsiteY1365" fmla="*/ 530585 h 787949"/>
                <a:gd name="connsiteX1366" fmla="*/ 407750 w 3899470"/>
                <a:gd name="connsiteY1366" fmla="*/ 529953 h 787949"/>
                <a:gd name="connsiteX1367" fmla="*/ 405933 w 3899470"/>
                <a:gd name="connsiteY1367" fmla="*/ 534773 h 787949"/>
                <a:gd name="connsiteX1368" fmla="*/ 404827 w 3899470"/>
                <a:gd name="connsiteY1368" fmla="*/ 533983 h 787949"/>
                <a:gd name="connsiteX1369" fmla="*/ 402851 w 3899470"/>
                <a:gd name="connsiteY1369" fmla="*/ 537064 h 787949"/>
                <a:gd name="connsiteX1370" fmla="*/ 404827 w 3899470"/>
                <a:gd name="connsiteY1370" fmla="*/ 543069 h 787949"/>
                <a:gd name="connsiteX1371" fmla="*/ 405222 w 3899470"/>
                <a:gd name="connsiteY1371" fmla="*/ 539751 h 787949"/>
                <a:gd name="connsiteX1372" fmla="*/ 410674 w 3899470"/>
                <a:gd name="connsiteY1372" fmla="*/ 527425 h 787949"/>
                <a:gd name="connsiteX1373" fmla="*/ 411543 w 3899470"/>
                <a:gd name="connsiteY1373" fmla="*/ 531296 h 787949"/>
                <a:gd name="connsiteX1374" fmla="*/ 411622 w 3899470"/>
                <a:gd name="connsiteY1374" fmla="*/ 531296 h 787949"/>
                <a:gd name="connsiteX1375" fmla="*/ 410358 w 3899470"/>
                <a:gd name="connsiteY1375" fmla="*/ 534931 h 787949"/>
                <a:gd name="connsiteX1376" fmla="*/ 409489 w 3899470"/>
                <a:gd name="connsiteY1376" fmla="*/ 537222 h 787949"/>
                <a:gd name="connsiteX1377" fmla="*/ 409489 w 3899470"/>
                <a:gd name="connsiteY1377" fmla="*/ 537222 h 787949"/>
                <a:gd name="connsiteX1378" fmla="*/ 404827 w 3899470"/>
                <a:gd name="connsiteY1378" fmla="*/ 543069 h 787949"/>
                <a:gd name="connsiteX1379" fmla="*/ 406565 w 3899470"/>
                <a:gd name="connsiteY1379" fmla="*/ 548995 h 787949"/>
                <a:gd name="connsiteX1380" fmla="*/ 408224 w 3899470"/>
                <a:gd name="connsiteY1380" fmla="*/ 545203 h 787949"/>
                <a:gd name="connsiteX1381" fmla="*/ 406565 w 3899470"/>
                <a:gd name="connsiteY1381" fmla="*/ 548995 h 787949"/>
                <a:gd name="connsiteX1382" fmla="*/ 417943 w 3899470"/>
                <a:gd name="connsiteY1382" fmla="*/ 521182 h 787949"/>
                <a:gd name="connsiteX1383" fmla="*/ 416284 w 3899470"/>
                <a:gd name="connsiteY1383" fmla="*/ 527029 h 787949"/>
                <a:gd name="connsiteX1384" fmla="*/ 409094 w 3899470"/>
                <a:gd name="connsiteY1384" fmla="*/ 543465 h 787949"/>
                <a:gd name="connsiteX1385" fmla="*/ 408698 w 3899470"/>
                <a:gd name="connsiteY1385" fmla="*/ 543465 h 787949"/>
                <a:gd name="connsiteX1386" fmla="*/ 410832 w 3899470"/>
                <a:gd name="connsiteY1386" fmla="*/ 537538 h 787949"/>
                <a:gd name="connsiteX1387" fmla="*/ 410832 w 3899470"/>
                <a:gd name="connsiteY1387" fmla="*/ 537538 h 787949"/>
                <a:gd name="connsiteX1388" fmla="*/ 411701 w 3899470"/>
                <a:gd name="connsiteY1388" fmla="*/ 535405 h 787949"/>
                <a:gd name="connsiteX1389" fmla="*/ 412965 w 3899470"/>
                <a:gd name="connsiteY1389" fmla="*/ 531691 h 787949"/>
                <a:gd name="connsiteX1390" fmla="*/ 412965 w 3899470"/>
                <a:gd name="connsiteY1390" fmla="*/ 531691 h 787949"/>
                <a:gd name="connsiteX1391" fmla="*/ 421025 w 3899470"/>
                <a:gd name="connsiteY1391" fmla="*/ 511779 h 787949"/>
                <a:gd name="connsiteX1392" fmla="*/ 423553 w 3899470"/>
                <a:gd name="connsiteY1392" fmla="*/ 504589 h 787949"/>
                <a:gd name="connsiteX1393" fmla="*/ 423553 w 3899470"/>
                <a:gd name="connsiteY1393" fmla="*/ 504273 h 787949"/>
                <a:gd name="connsiteX1394" fmla="*/ 424423 w 3899470"/>
                <a:gd name="connsiteY1394" fmla="*/ 504589 h 787949"/>
                <a:gd name="connsiteX1395" fmla="*/ 424423 w 3899470"/>
                <a:gd name="connsiteY1395" fmla="*/ 504589 h 787949"/>
                <a:gd name="connsiteX1396" fmla="*/ 418101 w 3899470"/>
                <a:gd name="connsiteY1396" fmla="*/ 521103 h 787949"/>
                <a:gd name="connsiteX1397" fmla="*/ 426556 w 3899470"/>
                <a:gd name="connsiteY1397" fmla="*/ 499216 h 787949"/>
                <a:gd name="connsiteX1398" fmla="*/ 426240 w 3899470"/>
                <a:gd name="connsiteY1398" fmla="*/ 500085 h 787949"/>
                <a:gd name="connsiteX1399" fmla="*/ 425766 w 3899470"/>
                <a:gd name="connsiteY1399" fmla="*/ 501429 h 787949"/>
                <a:gd name="connsiteX1400" fmla="*/ 424344 w 3899470"/>
                <a:gd name="connsiteY1400" fmla="*/ 504036 h 787949"/>
                <a:gd name="connsiteX1401" fmla="*/ 423870 w 3899470"/>
                <a:gd name="connsiteY1401" fmla="*/ 503957 h 787949"/>
                <a:gd name="connsiteX1402" fmla="*/ 425529 w 3899470"/>
                <a:gd name="connsiteY1402" fmla="*/ 498268 h 787949"/>
                <a:gd name="connsiteX1403" fmla="*/ 426398 w 3899470"/>
                <a:gd name="connsiteY1403" fmla="*/ 499137 h 787949"/>
                <a:gd name="connsiteX1404" fmla="*/ 426556 w 3899470"/>
                <a:gd name="connsiteY1404" fmla="*/ 499137 h 787949"/>
                <a:gd name="connsiteX1405" fmla="*/ 426556 w 3899470"/>
                <a:gd name="connsiteY1405" fmla="*/ 499216 h 787949"/>
                <a:gd name="connsiteX1406" fmla="*/ 426793 w 3899470"/>
                <a:gd name="connsiteY1406" fmla="*/ 502140 h 787949"/>
                <a:gd name="connsiteX1407" fmla="*/ 426635 w 3899470"/>
                <a:gd name="connsiteY1407" fmla="*/ 502140 h 787949"/>
                <a:gd name="connsiteX1408" fmla="*/ 426635 w 3899470"/>
                <a:gd name="connsiteY1408" fmla="*/ 501982 h 787949"/>
                <a:gd name="connsiteX1409" fmla="*/ 427109 w 3899470"/>
                <a:gd name="connsiteY1409" fmla="*/ 500480 h 787949"/>
                <a:gd name="connsiteX1410" fmla="*/ 427267 w 3899470"/>
                <a:gd name="connsiteY1410" fmla="*/ 500006 h 787949"/>
                <a:gd name="connsiteX1411" fmla="*/ 427583 w 3899470"/>
                <a:gd name="connsiteY1411" fmla="*/ 499216 h 787949"/>
                <a:gd name="connsiteX1412" fmla="*/ 426714 w 3899470"/>
                <a:gd name="connsiteY1412" fmla="*/ 502219 h 787949"/>
                <a:gd name="connsiteX1413" fmla="*/ 428215 w 3899470"/>
                <a:gd name="connsiteY1413" fmla="*/ 492263 h 787949"/>
                <a:gd name="connsiteX1414" fmla="*/ 427899 w 3899470"/>
                <a:gd name="connsiteY1414" fmla="*/ 493685 h 787949"/>
                <a:gd name="connsiteX1415" fmla="*/ 427267 w 3899470"/>
                <a:gd name="connsiteY1415" fmla="*/ 493685 h 787949"/>
                <a:gd name="connsiteX1416" fmla="*/ 428136 w 3899470"/>
                <a:gd name="connsiteY1416" fmla="*/ 489892 h 787949"/>
                <a:gd name="connsiteX1417" fmla="*/ 428531 w 3899470"/>
                <a:gd name="connsiteY1417" fmla="*/ 490682 h 787949"/>
                <a:gd name="connsiteX1418" fmla="*/ 428689 w 3899470"/>
                <a:gd name="connsiteY1418" fmla="*/ 490682 h 787949"/>
                <a:gd name="connsiteX1419" fmla="*/ 428294 w 3899470"/>
                <a:gd name="connsiteY1419" fmla="*/ 492263 h 787949"/>
                <a:gd name="connsiteX1420" fmla="*/ 429322 w 3899470"/>
                <a:gd name="connsiteY1420" fmla="*/ 495739 h 787949"/>
                <a:gd name="connsiteX1421" fmla="*/ 428926 w 3899470"/>
                <a:gd name="connsiteY1421" fmla="*/ 494159 h 787949"/>
                <a:gd name="connsiteX1422" fmla="*/ 429322 w 3899470"/>
                <a:gd name="connsiteY1422" fmla="*/ 492500 h 787949"/>
                <a:gd name="connsiteX1423" fmla="*/ 429717 w 3899470"/>
                <a:gd name="connsiteY1423" fmla="*/ 491078 h 787949"/>
                <a:gd name="connsiteX1424" fmla="*/ 429717 w 3899470"/>
                <a:gd name="connsiteY1424" fmla="*/ 491078 h 787949"/>
                <a:gd name="connsiteX1425" fmla="*/ 429322 w 3899470"/>
                <a:gd name="connsiteY1425" fmla="*/ 495739 h 787949"/>
                <a:gd name="connsiteX1426" fmla="*/ 431455 w 3899470"/>
                <a:gd name="connsiteY1426" fmla="*/ 479699 h 787949"/>
                <a:gd name="connsiteX1427" fmla="*/ 431455 w 3899470"/>
                <a:gd name="connsiteY1427" fmla="*/ 477566 h 787949"/>
                <a:gd name="connsiteX1428" fmla="*/ 431455 w 3899470"/>
                <a:gd name="connsiteY1428" fmla="*/ 479699 h 787949"/>
                <a:gd name="connsiteX1429" fmla="*/ 433588 w 3899470"/>
                <a:gd name="connsiteY1429" fmla="*/ 489892 h 787949"/>
                <a:gd name="connsiteX1430" fmla="*/ 434457 w 3899470"/>
                <a:gd name="connsiteY1430" fmla="*/ 491078 h 787949"/>
                <a:gd name="connsiteX1431" fmla="*/ 433588 w 3899470"/>
                <a:gd name="connsiteY1431" fmla="*/ 489892 h 787949"/>
                <a:gd name="connsiteX1432" fmla="*/ 444966 w 3899470"/>
                <a:gd name="connsiteY1432" fmla="*/ 437110 h 787949"/>
                <a:gd name="connsiteX1433" fmla="*/ 447495 w 3899470"/>
                <a:gd name="connsiteY1433" fmla="*/ 427313 h 787949"/>
                <a:gd name="connsiteX1434" fmla="*/ 449154 w 3899470"/>
                <a:gd name="connsiteY1434" fmla="*/ 418858 h 787949"/>
                <a:gd name="connsiteX1435" fmla="*/ 447021 w 3899470"/>
                <a:gd name="connsiteY1435" fmla="*/ 437031 h 787949"/>
                <a:gd name="connsiteX1436" fmla="*/ 444097 w 3899470"/>
                <a:gd name="connsiteY1436" fmla="*/ 447145 h 787949"/>
                <a:gd name="connsiteX1437" fmla="*/ 442438 w 3899470"/>
                <a:gd name="connsiteY1437" fmla="*/ 453861 h 787949"/>
                <a:gd name="connsiteX1438" fmla="*/ 443702 w 3899470"/>
                <a:gd name="connsiteY1438" fmla="*/ 447145 h 787949"/>
                <a:gd name="connsiteX1439" fmla="*/ 443307 w 3899470"/>
                <a:gd name="connsiteY1439" fmla="*/ 444222 h 787949"/>
                <a:gd name="connsiteX1440" fmla="*/ 444571 w 3899470"/>
                <a:gd name="connsiteY1440" fmla="*/ 440824 h 787949"/>
                <a:gd name="connsiteX1441" fmla="*/ 444966 w 3899470"/>
                <a:gd name="connsiteY1441" fmla="*/ 437031 h 787949"/>
                <a:gd name="connsiteX1442" fmla="*/ 442438 w 3899470"/>
                <a:gd name="connsiteY1442" fmla="*/ 386857 h 787949"/>
                <a:gd name="connsiteX1443" fmla="*/ 442833 w 3899470"/>
                <a:gd name="connsiteY1443" fmla="*/ 391519 h 787949"/>
                <a:gd name="connsiteX1444" fmla="*/ 442438 w 3899470"/>
                <a:gd name="connsiteY1444" fmla="*/ 386857 h 787949"/>
                <a:gd name="connsiteX1445" fmla="*/ 439909 w 3899470"/>
                <a:gd name="connsiteY1445" fmla="*/ 400368 h 787949"/>
                <a:gd name="connsiteX1446" fmla="*/ 440778 w 3899470"/>
                <a:gd name="connsiteY1446" fmla="*/ 402976 h 787949"/>
                <a:gd name="connsiteX1447" fmla="*/ 439673 w 3899470"/>
                <a:gd name="connsiteY1447" fmla="*/ 403608 h 787949"/>
                <a:gd name="connsiteX1448" fmla="*/ 439040 w 3899470"/>
                <a:gd name="connsiteY1448" fmla="*/ 403608 h 787949"/>
                <a:gd name="connsiteX1449" fmla="*/ 439909 w 3899470"/>
                <a:gd name="connsiteY1449" fmla="*/ 400447 h 787949"/>
                <a:gd name="connsiteX1450" fmla="*/ 438566 w 3899470"/>
                <a:gd name="connsiteY1450" fmla="*/ 403845 h 787949"/>
                <a:gd name="connsiteX1451" fmla="*/ 439356 w 3899470"/>
                <a:gd name="connsiteY1451" fmla="*/ 404082 h 787949"/>
                <a:gd name="connsiteX1452" fmla="*/ 439909 w 3899470"/>
                <a:gd name="connsiteY1452" fmla="*/ 404003 h 787949"/>
                <a:gd name="connsiteX1453" fmla="*/ 439909 w 3899470"/>
                <a:gd name="connsiteY1453" fmla="*/ 404161 h 787949"/>
                <a:gd name="connsiteX1454" fmla="*/ 439040 w 3899470"/>
                <a:gd name="connsiteY1454" fmla="*/ 412221 h 787949"/>
                <a:gd name="connsiteX1455" fmla="*/ 438645 w 3899470"/>
                <a:gd name="connsiteY1455" fmla="*/ 404161 h 787949"/>
                <a:gd name="connsiteX1456" fmla="*/ 438645 w 3899470"/>
                <a:gd name="connsiteY1456" fmla="*/ 403924 h 787949"/>
                <a:gd name="connsiteX1457" fmla="*/ 438250 w 3899470"/>
                <a:gd name="connsiteY1457" fmla="*/ 418147 h 787949"/>
                <a:gd name="connsiteX1458" fmla="*/ 436591 w 3899470"/>
                <a:gd name="connsiteY1458" fmla="*/ 430315 h 787949"/>
                <a:gd name="connsiteX1459" fmla="*/ 435326 w 3899470"/>
                <a:gd name="connsiteY1459" fmla="*/ 431974 h 787949"/>
                <a:gd name="connsiteX1460" fmla="*/ 431929 w 3899470"/>
                <a:gd name="connsiteY1460" fmla="*/ 446197 h 787949"/>
                <a:gd name="connsiteX1461" fmla="*/ 431850 w 3899470"/>
                <a:gd name="connsiteY1461" fmla="*/ 445881 h 787949"/>
                <a:gd name="connsiteX1462" fmla="*/ 429717 w 3899470"/>
                <a:gd name="connsiteY1462" fmla="*/ 445723 h 787949"/>
                <a:gd name="connsiteX1463" fmla="*/ 428136 w 3899470"/>
                <a:gd name="connsiteY1463" fmla="*/ 448884 h 787949"/>
                <a:gd name="connsiteX1464" fmla="*/ 427741 w 3899470"/>
                <a:gd name="connsiteY1464" fmla="*/ 448488 h 787949"/>
                <a:gd name="connsiteX1465" fmla="*/ 427741 w 3899470"/>
                <a:gd name="connsiteY1465" fmla="*/ 448488 h 787949"/>
                <a:gd name="connsiteX1466" fmla="*/ 428136 w 3899470"/>
                <a:gd name="connsiteY1466" fmla="*/ 448410 h 787949"/>
                <a:gd name="connsiteX1467" fmla="*/ 428373 w 3899470"/>
                <a:gd name="connsiteY1467" fmla="*/ 448093 h 787949"/>
                <a:gd name="connsiteX1468" fmla="*/ 428057 w 3899470"/>
                <a:gd name="connsiteY1468" fmla="*/ 447856 h 787949"/>
                <a:gd name="connsiteX1469" fmla="*/ 427820 w 3899470"/>
                <a:gd name="connsiteY1469" fmla="*/ 447856 h 787949"/>
                <a:gd name="connsiteX1470" fmla="*/ 427662 w 3899470"/>
                <a:gd name="connsiteY1470" fmla="*/ 447698 h 787949"/>
                <a:gd name="connsiteX1471" fmla="*/ 426714 w 3899470"/>
                <a:gd name="connsiteY1471" fmla="*/ 448014 h 787949"/>
                <a:gd name="connsiteX1472" fmla="*/ 426161 w 3899470"/>
                <a:gd name="connsiteY1472" fmla="*/ 448014 h 787949"/>
                <a:gd name="connsiteX1473" fmla="*/ 426161 w 3899470"/>
                <a:gd name="connsiteY1473" fmla="*/ 448014 h 787949"/>
                <a:gd name="connsiteX1474" fmla="*/ 425845 w 3899470"/>
                <a:gd name="connsiteY1474" fmla="*/ 448331 h 787949"/>
                <a:gd name="connsiteX1475" fmla="*/ 426082 w 3899470"/>
                <a:gd name="connsiteY1475" fmla="*/ 448647 h 787949"/>
                <a:gd name="connsiteX1476" fmla="*/ 426319 w 3899470"/>
                <a:gd name="connsiteY1476" fmla="*/ 448647 h 787949"/>
                <a:gd name="connsiteX1477" fmla="*/ 426714 w 3899470"/>
                <a:gd name="connsiteY1477" fmla="*/ 448647 h 787949"/>
                <a:gd name="connsiteX1478" fmla="*/ 426319 w 3899470"/>
                <a:gd name="connsiteY1478" fmla="*/ 451570 h 787949"/>
                <a:gd name="connsiteX1479" fmla="*/ 427978 w 3899470"/>
                <a:gd name="connsiteY1479" fmla="*/ 450306 h 787949"/>
                <a:gd name="connsiteX1480" fmla="*/ 428848 w 3899470"/>
                <a:gd name="connsiteY1480" fmla="*/ 451570 h 787949"/>
                <a:gd name="connsiteX1481" fmla="*/ 425924 w 3899470"/>
                <a:gd name="connsiteY1481" fmla="*/ 462474 h 787949"/>
                <a:gd name="connsiteX1482" fmla="*/ 425449 w 3899470"/>
                <a:gd name="connsiteY1482" fmla="*/ 462395 h 787949"/>
                <a:gd name="connsiteX1483" fmla="*/ 424818 w 3899470"/>
                <a:gd name="connsiteY1483" fmla="*/ 462632 h 787949"/>
                <a:gd name="connsiteX1484" fmla="*/ 425054 w 3899470"/>
                <a:gd name="connsiteY1484" fmla="*/ 463264 h 787949"/>
                <a:gd name="connsiteX1485" fmla="*/ 425371 w 3899470"/>
                <a:gd name="connsiteY1485" fmla="*/ 463264 h 787949"/>
                <a:gd name="connsiteX1486" fmla="*/ 425371 w 3899470"/>
                <a:gd name="connsiteY1486" fmla="*/ 463422 h 787949"/>
                <a:gd name="connsiteX1487" fmla="*/ 424580 w 3899470"/>
                <a:gd name="connsiteY1487" fmla="*/ 464608 h 787949"/>
                <a:gd name="connsiteX1488" fmla="*/ 426240 w 3899470"/>
                <a:gd name="connsiteY1488" fmla="*/ 463422 h 787949"/>
                <a:gd name="connsiteX1489" fmla="*/ 426240 w 3899470"/>
                <a:gd name="connsiteY1489" fmla="*/ 463422 h 787949"/>
                <a:gd name="connsiteX1490" fmla="*/ 426477 w 3899470"/>
                <a:gd name="connsiteY1490" fmla="*/ 463027 h 787949"/>
                <a:gd name="connsiteX1491" fmla="*/ 426082 w 3899470"/>
                <a:gd name="connsiteY1491" fmla="*/ 462474 h 787949"/>
                <a:gd name="connsiteX1492" fmla="*/ 425845 w 3899470"/>
                <a:gd name="connsiteY1492" fmla="*/ 462474 h 787949"/>
                <a:gd name="connsiteX1493" fmla="*/ 427504 w 3899470"/>
                <a:gd name="connsiteY1493" fmla="*/ 457022 h 787949"/>
                <a:gd name="connsiteX1494" fmla="*/ 429163 w 3899470"/>
                <a:gd name="connsiteY1494" fmla="*/ 456153 h 787949"/>
                <a:gd name="connsiteX1495" fmla="*/ 429242 w 3899470"/>
                <a:gd name="connsiteY1495" fmla="*/ 458286 h 787949"/>
                <a:gd name="connsiteX1496" fmla="*/ 428057 w 3899470"/>
                <a:gd name="connsiteY1496" fmla="*/ 461210 h 787949"/>
                <a:gd name="connsiteX1497" fmla="*/ 427425 w 3899470"/>
                <a:gd name="connsiteY1497" fmla="*/ 463738 h 787949"/>
                <a:gd name="connsiteX1498" fmla="*/ 426477 w 3899470"/>
                <a:gd name="connsiteY1498" fmla="*/ 466188 h 787949"/>
                <a:gd name="connsiteX1499" fmla="*/ 425292 w 3899470"/>
                <a:gd name="connsiteY1499" fmla="*/ 468637 h 787949"/>
                <a:gd name="connsiteX1500" fmla="*/ 425054 w 3899470"/>
                <a:gd name="connsiteY1500" fmla="*/ 472114 h 787949"/>
                <a:gd name="connsiteX1501" fmla="*/ 423711 w 3899470"/>
                <a:gd name="connsiteY1501" fmla="*/ 472509 h 787949"/>
                <a:gd name="connsiteX1502" fmla="*/ 422447 w 3899470"/>
                <a:gd name="connsiteY1502" fmla="*/ 472588 h 787949"/>
                <a:gd name="connsiteX1503" fmla="*/ 422052 w 3899470"/>
                <a:gd name="connsiteY1503" fmla="*/ 470218 h 787949"/>
                <a:gd name="connsiteX1504" fmla="*/ 422763 w 3899470"/>
                <a:gd name="connsiteY1504" fmla="*/ 467689 h 787949"/>
                <a:gd name="connsiteX1505" fmla="*/ 422763 w 3899470"/>
                <a:gd name="connsiteY1505" fmla="*/ 464528 h 787949"/>
                <a:gd name="connsiteX1506" fmla="*/ 421815 w 3899470"/>
                <a:gd name="connsiteY1506" fmla="*/ 466109 h 787949"/>
                <a:gd name="connsiteX1507" fmla="*/ 421736 w 3899470"/>
                <a:gd name="connsiteY1507" fmla="*/ 462869 h 787949"/>
                <a:gd name="connsiteX1508" fmla="*/ 423474 w 3899470"/>
                <a:gd name="connsiteY1508" fmla="*/ 457891 h 787949"/>
                <a:gd name="connsiteX1509" fmla="*/ 425054 w 3899470"/>
                <a:gd name="connsiteY1509" fmla="*/ 452123 h 787949"/>
                <a:gd name="connsiteX1510" fmla="*/ 425371 w 3899470"/>
                <a:gd name="connsiteY1510" fmla="*/ 448647 h 787949"/>
                <a:gd name="connsiteX1511" fmla="*/ 426635 w 3899470"/>
                <a:gd name="connsiteY1511" fmla="*/ 445486 h 787949"/>
                <a:gd name="connsiteX1512" fmla="*/ 427188 w 3899470"/>
                <a:gd name="connsiteY1512" fmla="*/ 443195 h 787949"/>
                <a:gd name="connsiteX1513" fmla="*/ 427899 w 3899470"/>
                <a:gd name="connsiteY1513" fmla="*/ 444538 h 787949"/>
                <a:gd name="connsiteX1514" fmla="*/ 429084 w 3899470"/>
                <a:gd name="connsiteY1514" fmla="*/ 445960 h 787949"/>
                <a:gd name="connsiteX1515" fmla="*/ 429717 w 3899470"/>
                <a:gd name="connsiteY1515" fmla="*/ 445644 h 787949"/>
                <a:gd name="connsiteX1516" fmla="*/ 429400 w 3899470"/>
                <a:gd name="connsiteY1516" fmla="*/ 443353 h 787949"/>
                <a:gd name="connsiteX1517" fmla="*/ 430665 w 3899470"/>
                <a:gd name="connsiteY1517" fmla="*/ 437426 h 787949"/>
                <a:gd name="connsiteX1518" fmla="*/ 435326 w 3899470"/>
                <a:gd name="connsiteY1518" fmla="*/ 418858 h 787949"/>
                <a:gd name="connsiteX1519" fmla="*/ 436591 w 3899470"/>
                <a:gd name="connsiteY1519" fmla="*/ 418463 h 787949"/>
                <a:gd name="connsiteX1520" fmla="*/ 436354 w 3899470"/>
                <a:gd name="connsiteY1520" fmla="*/ 418463 h 787949"/>
                <a:gd name="connsiteX1521" fmla="*/ 437144 w 3899470"/>
                <a:gd name="connsiteY1521" fmla="*/ 417594 h 787949"/>
                <a:gd name="connsiteX1522" fmla="*/ 438329 w 3899470"/>
                <a:gd name="connsiteY1522" fmla="*/ 417989 h 787949"/>
                <a:gd name="connsiteX1523" fmla="*/ 436828 w 3899470"/>
                <a:gd name="connsiteY1523" fmla="*/ 416882 h 787949"/>
                <a:gd name="connsiteX1524" fmla="*/ 436591 w 3899470"/>
                <a:gd name="connsiteY1524" fmla="*/ 417199 h 787949"/>
                <a:gd name="connsiteX1525" fmla="*/ 436117 w 3899470"/>
                <a:gd name="connsiteY1525" fmla="*/ 417752 h 787949"/>
                <a:gd name="connsiteX1526" fmla="*/ 436117 w 3899470"/>
                <a:gd name="connsiteY1526" fmla="*/ 417752 h 787949"/>
                <a:gd name="connsiteX1527" fmla="*/ 435722 w 3899470"/>
                <a:gd name="connsiteY1527" fmla="*/ 416408 h 787949"/>
                <a:gd name="connsiteX1528" fmla="*/ 436591 w 3899470"/>
                <a:gd name="connsiteY1528" fmla="*/ 416804 h 787949"/>
                <a:gd name="connsiteX1529" fmla="*/ 436907 w 3899470"/>
                <a:gd name="connsiteY1529" fmla="*/ 416804 h 787949"/>
                <a:gd name="connsiteX1530" fmla="*/ 203418 w 3899470"/>
                <a:gd name="connsiteY1530" fmla="*/ 92921 h 787949"/>
                <a:gd name="connsiteX1531" fmla="*/ 202154 w 3899470"/>
                <a:gd name="connsiteY1531" fmla="*/ 94581 h 787949"/>
                <a:gd name="connsiteX1532" fmla="*/ 203418 w 3899470"/>
                <a:gd name="connsiteY1532" fmla="*/ 92921 h 787949"/>
                <a:gd name="connsiteX1533" fmla="*/ 190776 w 3899470"/>
                <a:gd name="connsiteY1533" fmla="*/ 99638 h 787949"/>
                <a:gd name="connsiteX1534" fmla="*/ 192909 w 3899470"/>
                <a:gd name="connsiteY1534" fmla="*/ 98373 h 787949"/>
                <a:gd name="connsiteX1535" fmla="*/ 190776 w 3899470"/>
                <a:gd name="connsiteY1535" fmla="*/ 99638 h 787949"/>
                <a:gd name="connsiteX1536" fmla="*/ 1570850 w 3899470"/>
                <a:gd name="connsiteY1536" fmla="*/ 584473 h 787949"/>
                <a:gd name="connsiteX1537" fmla="*/ 1568716 w 3899470"/>
                <a:gd name="connsiteY1537" fmla="*/ 584078 h 787949"/>
                <a:gd name="connsiteX1538" fmla="*/ 1555205 w 3899470"/>
                <a:gd name="connsiteY1538" fmla="*/ 569697 h 787949"/>
                <a:gd name="connsiteX1539" fmla="*/ 1555205 w 3899470"/>
                <a:gd name="connsiteY1539" fmla="*/ 569855 h 787949"/>
                <a:gd name="connsiteX1540" fmla="*/ 1550780 w 3899470"/>
                <a:gd name="connsiteY1540" fmla="*/ 566774 h 787949"/>
                <a:gd name="connsiteX1541" fmla="*/ 1550227 w 3899470"/>
                <a:gd name="connsiteY1541" fmla="*/ 567011 h 787949"/>
                <a:gd name="connsiteX1542" fmla="*/ 1550464 w 3899470"/>
                <a:gd name="connsiteY1542" fmla="*/ 567564 h 787949"/>
                <a:gd name="connsiteX1543" fmla="*/ 1554415 w 3899470"/>
                <a:gd name="connsiteY1543" fmla="*/ 570330 h 787949"/>
                <a:gd name="connsiteX1544" fmla="*/ 1553150 w 3899470"/>
                <a:gd name="connsiteY1544" fmla="*/ 573095 h 787949"/>
                <a:gd name="connsiteX1545" fmla="*/ 1561131 w 3899470"/>
                <a:gd name="connsiteY1545" fmla="*/ 582814 h 787949"/>
                <a:gd name="connsiteX1546" fmla="*/ 1557338 w 3899470"/>
                <a:gd name="connsiteY1546" fmla="*/ 581155 h 787949"/>
                <a:gd name="connsiteX1547" fmla="*/ 1553545 w 3899470"/>
                <a:gd name="connsiteY1547" fmla="*/ 577362 h 787949"/>
                <a:gd name="connsiteX1548" fmla="*/ 1550148 w 3899470"/>
                <a:gd name="connsiteY1548" fmla="*/ 576177 h 787949"/>
                <a:gd name="connsiteX1549" fmla="*/ 1540034 w 3899470"/>
                <a:gd name="connsiteY1549" fmla="*/ 571120 h 787949"/>
                <a:gd name="connsiteX1550" fmla="*/ 1545091 w 3899470"/>
                <a:gd name="connsiteY1550" fmla="*/ 576177 h 787949"/>
                <a:gd name="connsiteX1551" fmla="*/ 1535372 w 3899470"/>
                <a:gd name="connsiteY1551" fmla="*/ 570645 h 787949"/>
                <a:gd name="connsiteX1552" fmla="*/ 1530315 w 3899470"/>
                <a:gd name="connsiteY1552" fmla="*/ 568117 h 787949"/>
                <a:gd name="connsiteX1553" fmla="*/ 1525258 w 3899470"/>
                <a:gd name="connsiteY1553" fmla="*/ 568591 h 787949"/>
                <a:gd name="connsiteX1554" fmla="*/ 1519332 w 3899470"/>
                <a:gd name="connsiteY1554" fmla="*/ 566458 h 787949"/>
                <a:gd name="connsiteX1555" fmla="*/ 1508349 w 3899470"/>
                <a:gd name="connsiteY1555" fmla="*/ 565115 h 787949"/>
                <a:gd name="connsiteX1556" fmla="*/ 1509218 w 3899470"/>
                <a:gd name="connsiteY1556" fmla="*/ 567643 h 787949"/>
                <a:gd name="connsiteX1557" fmla="*/ 1492783 w 3899470"/>
                <a:gd name="connsiteY1557" fmla="*/ 562586 h 787949"/>
                <a:gd name="connsiteX1558" fmla="*/ 1491519 w 3899470"/>
                <a:gd name="connsiteY1558" fmla="*/ 563929 h 787949"/>
                <a:gd name="connsiteX1559" fmla="*/ 1496181 w 3899470"/>
                <a:gd name="connsiteY1559" fmla="*/ 570171 h 787949"/>
                <a:gd name="connsiteX1560" fmla="*/ 1489385 w 3899470"/>
                <a:gd name="connsiteY1560" fmla="*/ 568986 h 787949"/>
                <a:gd name="connsiteX1561" fmla="*/ 1490254 w 3899470"/>
                <a:gd name="connsiteY1561" fmla="*/ 571515 h 787949"/>
                <a:gd name="connsiteX1562" fmla="*/ 1481405 w 3899470"/>
                <a:gd name="connsiteY1562" fmla="*/ 570171 h 787949"/>
                <a:gd name="connsiteX1563" fmla="*/ 1477612 w 3899470"/>
                <a:gd name="connsiteY1563" fmla="*/ 568512 h 787949"/>
                <a:gd name="connsiteX1564" fmla="*/ 1472950 w 3899470"/>
                <a:gd name="connsiteY1564" fmla="*/ 566774 h 787949"/>
                <a:gd name="connsiteX1565" fmla="*/ 1477138 w 3899470"/>
                <a:gd name="connsiteY1565" fmla="*/ 572305 h 787949"/>
                <a:gd name="connsiteX1566" fmla="*/ 1477533 w 3899470"/>
                <a:gd name="connsiteY1566" fmla="*/ 575703 h 787949"/>
                <a:gd name="connsiteX1567" fmla="*/ 1483459 w 3899470"/>
                <a:gd name="connsiteY1567" fmla="*/ 582498 h 787949"/>
                <a:gd name="connsiteX1568" fmla="*/ 1487647 w 3899470"/>
                <a:gd name="connsiteY1568" fmla="*/ 586290 h 787949"/>
                <a:gd name="connsiteX1569" fmla="*/ 1468209 w 3899470"/>
                <a:gd name="connsiteY1569" fmla="*/ 580838 h 787949"/>
                <a:gd name="connsiteX1570" fmla="*/ 1452565 w 3899470"/>
                <a:gd name="connsiteY1570" fmla="*/ 578310 h 787949"/>
                <a:gd name="connsiteX1571" fmla="*/ 1451300 w 3899470"/>
                <a:gd name="connsiteY1571" fmla="*/ 580838 h 787949"/>
                <a:gd name="connsiteX1572" fmla="*/ 1475795 w 3899470"/>
                <a:gd name="connsiteY1572" fmla="*/ 586290 h 787949"/>
                <a:gd name="connsiteX1573" fmla="*/ 1517594 w 3899470"/>
                <a:gd name="connsiteY1573" fmla="*/ 596009 h 787949"/>
                <a:gd name="connsiteX1574" fmla="*/ 1519253 w 3899470"/>
                <a:gd name="connsiteY1574" fmla="*/ 599407 h 787949"/>
                <a:gd name="connsiteX1575" fmla="*/ 1518384 w 3899470"/>
                <a:gd name="connsiteY1575" fmla="*/ 599407 h 787949"/>
                <a:gd name="connsiteX1576" fmla="*/ 1518384 w 3899470"/>
                <a:gd name="connsiteY1576" fmla="*/ 599565 h 787949"/>
                <a:gd name="connsiteX1577" fmla="*/ 1517594 w 3899470"/>
                <a:gd name="connsiteY1577" fmla="*/ 599328 h 787949"/>
                <a:gd name="connsiteX1578" fmla="*/ 1516567 w 3899470"/>
                <a:gd name="connsiteY1578" fmla="*/ 598933 h 787949"/>
                <a:gd name="connsiteX1579" fmla="*/ 1516013 w 3899470"/>
                <a:gd name="connsiteY1579" fmla="*/ 599407 h 787949"/>
                <a:gd name="connsiteX1580" fmla="*/ 1516487 w 3899470"/>
                <a:gd name="connsiteY1580" fmla="*/ 599960 h 787949"/>
                <a:gd name="connsiteX1581" fmla="*/ 1517199 w 3899470"/>
                <a:gd name="connsiteY1581" fmla="*/ 600197 h 787949"/>
                <a:gd name="connsiteX1582" fmla="*/ 1518463 w 3899470"/>
                <a:gd name="connsiteY1582" fmla="*/ 600592 h 787949"/>
                <a:gd name="connsiteX1583" fmla="*/ 1518463 w 3899470"/>
                <a:gd name="connsiteY1583" fmla="*/ 600750 h 787949"/>
                <a:gd name="connsiteX1584" fmla="*/ 1518463 w 3899470"/>
                <a:gd name="connsiteY1584" fmla="*/ 601145 h 787949"/>
                <a:gd name="connsiteX1585" fmla="*/ 1518463 w 3899470"/>
                <a:gd name="connsiteY1585" fmla="*/ 601145 h 787949"/>
                <a:gd name="connsiteX1586" fmla="*/ 1515777 w 3899470"/>
                <a:gd name="connsiteY1586" fmla="*/ 600829 h 787949"/>
                <a:gd name="connsiteX1587" fmla="*/ 1515381 w 3899470"/>
                <a:gd name="connsiteY1587" fmla="*/ 601066 h 787949"/>
                <a:gd name="connsiteX1588" fmla="*/ 1515618 w 3899470"/>
                <a:gd name="connsiteY1588" fmla="*/ 601540 h 787949"/>
                <a:gd name="connsiteX1589" fmla="*/ 1518463 w 3899470"/>
                <a:gd name="connsiteY1589" fmla="*/ 601936 h 787949"/>
                <a:gd name="connsiteX1590" fmla="*/ 1518463 w 3899470"/>
                <a:gd name="connsiteY1590" fmla="*/ 601936 h 787949"/>
                <a:gd name="connsiteX1591" fmla="*/ 1519727 w 3899470"/>
                <a:gd name="connsiteY1591" fmla="*/ 602884 h 787949"/>
                <a:gd name="connsiteX1592" fmla="*/ 1509139 w 3899470"/>
                <a:gd name="connsiteY1592" fmla="*/ 600750 h 787949"/>
                <a:gd name="connsiteX1593" fmla="*/ 1510404 w 3899470"/>
                <a:gd name="connsiteY1593" fmla="*/ 599881 h 787949"/>
                <a:gd name="connsiteX1594" fmla="*/ 1504082 w 3899470"/>
                <a:gd name="connsiteY1594" fmla="*/ 596088 h 787949"/>
                <a:gd name="connsiteX1595" fmla="*/ 1494758 w 3899470"/>
                <a:gd name="connsiteY1595" fmla="*/ 595298 h 787949"/>
                <a:gd name="connsiteX1596" fmla="*/ 1494758 w 3899470"/>
                <a:gd name="connsiteY1596" fmla="*/ 595298 h 787949"/>
                <a:gd name="connsiteX1597" fmla="*/ 1494363 w 3899470"/>
                <a:gd name="connsiteY1597" fmla="*/ 595298 h 787949"/>
                <a:gd name="connsiteX1598" fmla="*/ 1492230 w 3899470"/>
                <a:gd name="connsiteY1598" fmla="*/ 594034 h 787949"/>
                <a:gd name="connsiteX1599" fmla="*/ 1492230 w 3899470"/>
                <a:gd name="connsiteY1599" fmla="*/ 594034 h 787949"/>
                <a:gd name="connsiteX1600" fmla="*/ 1486225 w 3899470"/>
                <a:gd name="connsiteY1600" fmla="*/ 592849 h 787949"/>
                <a:gd name="connsiteX1601" fmla="*/ 1481010 w 3899470"/>
                <a:gd name="connsiteY1601" fmla="*/ 591822 h 787949"/>
                <a:gd name="connsiteX1602" fmla="*/ 1480220 w 3899470"/>
                <a:gd name="connsiteY1602" fmla="*/ 592217 h 787949"/>
                <a:gd name="connsiteX1603" fmla="*/ 1480615 w 3899470"/>
                <a:gd name="connsiteY1603" fmla="*/ 593007 h 787949"/>
                <a:gd name="connsiteX1604" fmla="*/ 1485988 w 3899470"/>
                <a:gd name="connsiteY1604" fmla="*/ 594113 h 787949"/>
                <a:gd name="connsiteX1605" fmla="*/ 1491835 w 3899470"/>
                <a:gd name="connsiteY1605" fmla="*/ 595377 h 787949"/>
                <a:gd name="connsiteX1606" fmla="*/ 1491835 w 3899470"/>
                <a:gd name="connsiteY1606" fmla="*/ 595377 h 787949"/>
                <a:gd name="connsiteX1607" fmla="*/ 1493968 w 3899470"/>
                <a:gd name="connsiteY1607" fmla="*/ 596641 h 787949"/>
                <a:gd name="connsiteX1608" fmla="*/ 1493968 w 3899470"/>
                <a:gd name="connsiteY1608" fmla="*/ 596641 h 787949"/>
                <a:gd name="connsiteX1609" fmla="*/ 1494442 w 3899470"/>
                <a:gd name="connsiteY1609" fmla="*/ 596641 h 787949"/>
                <a:gd name="connsiteX1610" fmla="*/ 1496497 w 3899470"/>
                <a:gd name="connsiteY1610" fmla="*/ 597906 h 787949"/>
                <a:gd name="connsiteX1611" fmla="*/ 1477059 w 3899470"/>
                <a:gd name="connsiteY1611" fmla="*/ 593639 h 787949"/>
                <a:gd name="connsiteX1612" fmla="*/ 1473267 w 3899470"/>
                <a:gd name="connsiteY1612" fmla="*/ 593244 h 787949"/>
                <a:gd name="connsiteX1613" fmla="*/ 1473187 w 3899470"/>
                <a:gd name="connsiteY1613" fmla="*/ 593244 h 787949"/>
                <a:gd name="connsiteX1614" fmla="*/ 1473187 w 3899470"/>
                <a:gd name="connsiteY1614" fmla="*/ 593244 h 787949"/>
                <a:gd name="connsiteX1615" fmla="*/ 1473662 w 3899470"/>
                <a:gd name="connsiteY1615" fmla="*/ 591426 h 787949"/>
                <a:gd name="connsiteX1616" fmla="*/ 1473187 w 3899470"/>
                <a:gd name="connsiteY1616" fmla="*/ 590794 h 787949"/>
                <a:gd name="connsiteX1617" fmla="*/ 1472555 w 3899470"/>
                <a:gd name="connsiteY1617" fmla="*/ 591268 h 787949"/>
                <a:gd name="connsiteX1618" fmla="*/ 1472239 w 3899470"/>
                <a:gd name="connsiteY1618" fmla="*/ 592375 h 787949"/>
                <a:gd name="connsiteX1619" fmla="*/ 1452565 w 3899470"/>
                <a:gd name="connsiteY1619" fmla="*/ 588582 h 787949"/>
                <a:gd name="connsiteX1620" fmla="*/ 1453829 w 3899470"/>
                <a:gd name="connsiteY1620" fmla="*/ 587792 h 787949"/>
                <a:gd name="connsiteX1621" fmla="*/ 1447903 w 3899470"/>
                <a:gd name="connsiteY1621" fmla="*/ 588187 h 787949"/>
                <a:gd name="connsiteX1622" fmla="*/ 1447508 w 3899470"/>
                <a:gd name="connsiteY1622" fmla="*/ 586528 h 787949"/>
                <a:gd name="connsiteX1623" fmla="*/ 1437789 w 3899470"/>
                <a:gd name="connsiteY1623" fmla="*/ 585342 h 787949"/>
                <a:gd name="connsiteX1624" fmla="*/ 1427675 w 3899470"/>
                <a:gd name="connsiteY1624" fmla="*/ 583604 h 787949"/>
                <a:gd name="connsiteX1625" fmla="*/ 1424751 w 3899470"/>
                <a:gd name="connsiteY1625" fmla="*/ 582419 h 787949"/>
                <a:gd name="connsiteX1626" fmla="*/ 1414163 w 3899470"/>
                <a:gd name="connsiteY1626" fmla="*/ 580680 h 787949"/>
                <a:gd name="connsiteX1627" fmla="*/ 1397728 w 3899470"/>
                <a:gd name="connsiteY1627" fmla="*/ 576888 h 787949"/>
                <a:gd name="connsiteX1628" fmla="*/ 1397807 w 3899470"/>
                <a:gd name="connsiteY1628" fmla="*/ 579337 h 787949"/>
                <a:gd name="connsiteX1629" fmla="*/ 1396938 w 3899470"/>
                <a:gd name="connsiteY1629" fmla="*/ 579258 h 787949"/>
                <a:gd name="connsiteX1630" fmla="*/ 1396385 w 3899470"/>
                <a:gd name="connsiteY1630" fmla="*/ 579258 h 787949"/>
                <a:gd name="connsiteX1631" fmla="*/ 1396385 w 3899470"/>
                <a:gd name="connsiteY1631" fmla="*/ 579100 h 787949"/>
                <a:gd name="connsiteX1632" fmla="*/ 1396148 w 3899470"/>
                <a:gd name="connsiteY1632" fmla="*/ 579100 h 787949"/>
                <a:gd name="connsiteX1633" fmla="*/ 1393066 w 3899470"/>
                <a:gd name="connsiteY1633" fmla="*/ 578231 h 787949"/>
                <a:gd name="connsiteX1634" fmla="*/ 1392513 w 3899470"/>
                <a:gd name="connsiteY1634" fmla="*/ 578231 h 787949"/>
                <a:gd name="connsiteX1635" fmla="*/ 1392434 w 3899470"/>
                <a:gd name="connsiteY1635" fmla="*/ 578231 h 787949"/>
                <a:gd name="connsiteX1636" fmla="*/ 1392276 w 3899470"/>
                <a:gd name="connsiteY1636" fmla="*/ 578231 h 787949"/>
                <a:gd name="connsiteX1637" fmla="*/ 1392276 w 3899470"/>
                <a:gd name="connsiteY1637" fmla="*/ 578231 h 787949"/>
                <a:gd name="connsiteX1638" fmla="*/ 1391407 w 3899470"/>
                <a:gd name="connsiteY1638" fmla="*/ 576967 h 787949"/>
                <a:gd name="connsiteX1639" fmla="*/ 1393540 w 3899470"/>
                <a:gd name="connsiteY1639" fmla="*/ 576967 h 787949"/>
                <a:gd name="connsiteX1640" fmla="*/ 1394331 w 3899470"/>
                <a:gd name="connsiteY1640" fmla="*/ 576414 h 787949"/>
                <a:gd name="connsiteX1641" fmla="*/ 1393778 w 3899470"/>
                <a:gd name="connsiteY1641" fmla="*/ 575623 h 787949"/>
                <a:gd name="connsiteX1642" fmla="*/ 1390933 w 3899470"/>
                <a:gd name="connsiteY1642" fmla="*/ 575623 h 787949"/>
                <a:gd name="connsiteX1643" fmla="*/ 1390933 w 3899470"/>
                <a:gd name="connsiteY1643" fmla="*/ 575465 h 787949"/>
                <a:gd name="connsiteX1644" fmla="*/ 1386745 w 3899470"/>
                <a:gd name="connsiteY1644" fmla="*/ 575465 h 787949"/>
                <a:gd name="connsiteX1645" fmla="*/ 1383743 w 3899470"/>
                <a:gd name="connsiteY1645" fmla="*/ 572937 h 787949"/>
                <a:gd name="connsiteX1646" fmla="*/ 1374498 w 3899470"/>
                <a:gd name="connsiteY1646" fmla="*/ 570408 h 787949"/>
                <a:gd name="connsiteX1647" fmla="*/ 1374498 w 3899470"/>
                <a:gd name="connsiteY1647" fmla="*/ 570250 h 787949"/>
                <a:gd name="connsiteX1648" fmla="*/ 1376789 w 3899470"/>
                <a:gd name="connsiteY1648" fmla="*/ 570013 h 787949"/>
                <a:gd name="connsiteX1649" fmla="*/ 1377342 w 3899470"/>
                <a:gd name="connsiteY1649" fmla="*/ 569539 h 787949"/>
                <a:gd name="connsiteX1650" fmla="*/ 1376868 w 3899470"/>
                <a:gd name="connsiteY1650" fmla="*/ 568986 h 787949"/>
                <a:gd name="connsiteX1651" fmla="*/ 1374419 w 3899470"/>
                <a:gd name="connsiteY1651" fmla="*/ 569223 h 787949"/>
                <a:gd name="connsiteX1652" fmla="*/ 1369362 w 3899470"/>
                <a:gd name="connsiteY1652" fmla="*/ 567801 h 787949"/>
                <a:gd name="connsiteX1653" fmla="*/ 1368888 w 3899470"/>
                <a:gd name="connsiteY1653" fmla="*/ 568354 h 787949"/>
                <a:gd name="connsiteX1654" fmla="*/ 1369441 w 3899470"/>
                <a:gd name="connsiteY1654" fmla="*/ 568828 h 787949"/>
                <a:gd name="connsiteX1655" fmla="*/ 1373628 w 3899470"/>
                <a:gd name="connsiteY1655" fmla="*/ 569934 h 787949"/>
                <a:gd name="connsiteX1656" fmla="*/ 1373628 w 3899470"/>
                <a:gd name="connsiteY1656" fmla="*/ 569934 h 787949"/>
                <a:gd name="connsiteX1657" fmla="*/ 1373628 w 3899470"/>
                <a:gd name="connsiteY1657" fmla="*/ 569934 h 787949"/>
                <a:gd name="connsiteX1658" fmla="*/ 1364305 w 3899470"/>
                <a:gd name="connsiteY1658" fmla="*/ 569934 h 787949"/>
                <a:gd name="connsiteX1659" fmla="*/ 1362646 w 3899470"/>
                <a:gd name="connsiteY1659" fmla="*/ 568749 h 787949"/>
                <a:gd name="connsiteX1660" fmla="*/ 1355455 w 3899470"/>
                <a:gd name="connsiteY1660" fmla="*/ 571278 h 787949"/>
                <a:gd name="connsiteX1661" fmla="*/ 1346605 w 3899470"/>
                <a:gd name="connsiteY1661" fmla="*/ 568749 h 787949"/>
                <a:gd name="connsiteX1662" fmla="*/ 1350398 w 3899470"/>
                <a:gd name="connsiteY1662" fmla="*/ 569144 h 787949"/>
                <a:gd name="connsiteX1663" fmla="*/ 1350398 w 3899470"/>
                <a:gd name="connsiteY1663" fmla="*/ 568907 h 787949"/>
                <a:gd name="connsiteX1664" fmla="*/ 1351109 w 3899470"/>
                <a:gd name="connsiteY1664" fmla="*/ 569065 h 787949"/>
                <a:gd name="connsiteX1665" fmla="*/ 1352532 w 3899470"/>
                <a:gd name="connsiteY1665" fmla="*/ 569539 h 787949"/>
                <a:gd name="connsiteX1666" fmla="*/ 1352927 w 3899470"/>
                <a:gd name="connsiteY1666" fmla="*/ 569697 h 787949"/>
                <a:gd name="connsiteX1667" fmla="*/ 1353322 w 3899470"/>
                <a:gd name="connsiteY1667" fmla="*/ 569539 h 787949"/>
                <a:gd name="connsiteX1668" fmla="*/ 1353322 w 3899470"/>
                <a:gd name="connsiteY1668" fmla="*/ 568749 h 787949"/>
                <a:gd name="connsiteX1669" fmla="*/ 1351268 w 3899470"/>
                <a:gd name="connsiteY1669" fmla="*/ 567959 h 787949"/>
                <a:gd name="connsiteX1670" fmla="*/ 1350793 w 3899470"/>
                <a:gd name="connsiteY1670" fmla="*/ 567880 h 787949"/>
                <a:gd name="connsiteX1671" fmla="*/ 1350793 w 3899470"/>
                <a:gd name="connsiteY1671" fmla="*/ 567880 h 787949"/>
                <a:gd name="connsiteX1672" fmla="*/ 1347554 w 3899470"/>
                <a:gd name="connsiteY1672" fmla="*/ 566537 h 787949"/>
                <a:gd name="connsiteX1673" fmla="*/ 1347554 w 3899470"/>
                <a:gd name="connsiteY1673" fmla="*/ 566537 h 787949"/>
                <a:gd name="connsiteX1674" fmla="*/ 1347554 w 3899470"/>
                <a:gd name="connsiteY1674" fmla="*/ 566300 h 787949"/>
                <a:gd name="connsiteX1675" fmla="*/ 1348028 w 3899470"/>
                <a:gd name="connsiteY1675" fmla="*/ 565984 h 787949"/>
                <a:gd name="connsiteX1676" fmla="*/ 1348028 w 3899470"/>
                <a:gd name="connsiteY1676" fmla="*/ 565984 h 787949"/>
                <a:gd name="connsiteX1677" fmla="*/ 1352216 w 3899470"/>
                <a:gd name="connsiteY1677" fmla="*/ 567090 h 787949"/>
                <a:gd name="connsiteX1678" fmla="*/ 1358458 w 3899470"/>
                <a:gd name="connsiteY1678" fmla="*/ 568433 h 787949"/>
                <a:gd name="connsiteX1679" fmla="*/ 1358458 w 3899470"/>
                <a:gd name="connsiteY1679" fmla="*/ 568433 h 787949"/>
                <a:gd name="connsiteX1680" fmla="*/ 1359090 w 3899470"/>
                <a:gd name="connsiteY1680" fmla="*/ 567880 h 787949"/>
                <a:gd name="connsiteX1681" fmla="*/ 1358537 w 3899470"/>
                <a:gd name="connsiteY1681" fmla="*/ 567248 h 787949"/>
                <a:gd name="connsiteX1682" fmla="*/ 1352532 w 3899470"/>
                <a:gd name="connsiteY1682" fmla="*/ 565984 h 787949"/>
                <a:gd name="connsiteX1683" fmla="*/ 1347949 w 3899470"/>
                <a:gd name="connsiteY1683" fmla="*/ 564878 h 787949"/>
                <a:gd name="connsiteX1684" fmla="*/ 1347712 w 3899470"/>
                <a:gd name="connsiteY1684" fmla="*/ 564878 h 787949"/>
                <a:gd name="connsiteX1685" fmla="*/ 1347317 w 3899470"/>
                <a:gd name="connsiteY1685" fmla="*/ 565115 h 787949"/>
                <a:gd name="connsiteX1686" fmla="*/ 1346448 w 3899470"/>
                <a:gd name="connsiteY1686" fmla="*/ 565826 h 787949"/>
                <a:gd name="connsiteX1687" fmla="*/ 1346290 w 3899470"/>
                <a:gd name="connsiteY1687" fmla="*/ 565984 h 787949"/>
                <a:gd name="connsiteX1688" fmla="*/ 1346290 w 3899470"/>
                <a:gd name="connsiteY1688" fmla="*/ 566537 h 787949"/>
                <a:gd name="connsiteX1689" fmla="*/ 1343840 w 3899470"/>
                <a:gd name="connsiteY1689" fmla="*/ 566537 h 787949"/>
                <a:gd name="connsiteX1690" fmla="*/ 1342181 w 3899470"/>
                <a:gd name="connsiteY1690" fmla="*/ 562270 h 787949"/>
                <a:gd name="connsiteX1691" fmla="*/ 1342576 w 3899470"/>
                <a:gd name="connsiteY1691" fmla="*/ 562270 h 787949"/>
                <a:gd name="connsiteX1692" fmla="*/ 1342576 w 3899470"/>
                <a:gd name="connsiteY1692" fmla="*/ 562270 h 787949"/>
                <a:gd name="connsiteX1693" fmla="*/ 1348344 w 3899470"/>
                <a:gd name="connsiteY1693" fmla="*/ 563771 h 787949"/>
                <a:gd name="connsiteX1694" fmla="*/ 1354349 w 3899470"/>
                <a:gd name="connsiteY1694" fmla="*/ 565431 h 787949"/>
                <a:gd name="connsiteX1695" fmla="*/ 1354586 w 3899470"/>
                <a:gd name="connsiteY1695" fmla="*/ 565431 h 787949"/>
                <a:gd name="connsiteX1696" fmla="*/ 1355060 w 3899470"/>
                <a:gd name="connsiteY1696" fmla="*/ 565194 h 787949"/>
                <a:gd name="connsiteX1697" fmla="*/ 1354823 w 3899470"/>
                <a:gd name="connsiteY1697" fmla="*/ 564561 h 787949"/>
                <a:gd name="connsiteX1698" fmla="*/ 1348581 w 3899470"/>
                <a:gd name="connsiteY1698" fmla="*/ 562823 h 787949"/>
                <a:gd name="connsiteX1699" fmla="*/ 1343050 w 3899470"/>
                <a:gd name="connsiteY1699" fmla="*/ 561401 h 787949"/>
                <a:gd name="connsiteX1700" fmla="*/ 1343050 w 3899470"/>
                <a:gd name="connsiteY1700" fmla="*/ 560137 h 787949"/>
                <a:gd name="connsiteX1701" fmla="*/ 1332462 w 3899470"/>
                <a:gd name="connsiteY1701" fmla="*/ 558951 h 787949"/>
                <a:gd name="connsiteX1702" fmla="*/ 1324876 w 3899470"/>
                <a:gd name="connsiteY1702" fmla="*/ 556423 h 787949"/>
                <a:gd name="connsiteX1703" fmla="*/ 1324007 w 3899470"/>
                <a:gd name="connsiteY1703" fmla="*/ 555080 h 787949"/>
                <a:gd name="connsiteX1704" fmla="*/ 1323928 w 3899470"/>
                <a:gd name="connsiteY1704" fmla="*/ 555080 h 787949"/>
                <a:gd name="connsiteX1705" fmla="*/ 1323928 w 3899470"/>
                <a:gd name="connsiteY1705" fmla="*/ 553657 h 787949"/>
                <a:gd name="connsiteX1706" fmla="*/ 1323770 w 3899470"/>
                <a:gd name="connsiteY1706" fmla="*/ 553499 h 787949"/>
                <a:gd name="connsiteX1707" fmla="*/ 1323612 w 3899470"/>
                <a:gd name="connsiteY1707" fmla="*/ 553499 h 787949"/>
                <a:gd name="connsiteX1708" fmla="*/ 1322980 w 3899470"/>
                <a:gd name="connsiteY1708" fmla="*/ 553262 h 787949"/>
                <a:gd name="connsiteX1709" fmla="*/ 1322506 w 3899470"/>
                <a:gd name="connsiteY1709" fmla="*/ 553025 h 787949"/>
                <a:gd name="connsiteX1710" fmla="*/ 1322032 w 3899470"/>
                <a:gd name="connsiteY1710" fmla="*/ 553262 h 787949"/>
                <a:gd name="connsiteX1711" fmla="*/ 1322269 w 3899470"/>
                <a:gd name="connsiteY1711" fmla="*/ 553736 h 787949"/>
                <a:gd name="connsiteX1712" fmla="*/ 1322585 w 3899470"/>
                <a:gd name="connsiteY1712" fmla="*/ 553894 h 787949"/>
                <a:gd name="connsiteX1713" fmla="*/ 1323375 w 3899470"/>
                <a:gd name="connsiteY1713" fmla="*/ 554210 h 787949"/>
                <a:gd name="connsiteX1714" fmla="*/ 1323375 w 3899470"/>
                <a:gd name="connsiteY1714" fmla="*/ 554527 h 787949"/>
                <a:gd name="connsiteX1715" fmla="*/ 1294139 w 3899470"/>
                <a:gd name="connsiteY1715" fmla="*/ 547020 h 787949"/>
                <a:gd name="connsiteX1716" fmla="*/ 1292480 w 3899470"/>
                <a:gd name="connsiteY1716" fmla="*/ 545361 h 787949"/>
                <a:gd name="connsiteX1717" fmla="*/ 1288292 w 3899470"/>
                <a:gd name="connsiteY1717" fmla="*/ 544966 h 787949"/>
                <a:gd name="connsiteX1718" fmla="*/ 1289952 w 3899470"/>
                <a:gd name="connsiteY1718" fmla="*/ 544492 h 787949"/>
                <a:gd name="connsiteX1719" fmla="*/ 1287897 w 3899470"/>
                <a:gd name="connsiteY1719" fmla="*/ 543148 h 787949"/>
                <a:gd name="connsiteX1720" fmla="*/ 1288687 w 3899470"/>
                <a:gd name="connsiteY1720" fmla="*/ 543465 h 787949"/>
                <a:gd name="connsiteX1721" fmla="*/ 1292243 w 3899470"/>
                <a:gd name="connsiteY1721" fmla="*/ 544571 h 787949"/>
                <a:gd name="connsiteX1722" fmla="*/ 1297458 w 3899470"/>
                <a:gd name="connsiteY1722" fmla="*/ 545203 h 787949"/>
                <a:gd name="connsiteX1723" fmla="*/ 1296905 w 3899470"/>
                <a:gd name="connsiteY1723" fmla="*/ 543780 h 787949"/>
                <a:gd name="connsiteX1724" fmla="*/ 1291374 w 3899470"/>
                <a:gd name="connsiteY1724" fmla="*/ 541489 h 787949"/>
                <a:gd name="connsiteX1725" fmla="*/ 1290663 w 3899470"/>
                <a:gd name="connsiteY1725" fmla="*/ 541726 h 787949"/>
                <a:gd name="connsiteX1726" fmla="*/ 1291216 w 3899470"/>
                <a:gd name="connsiteY1726" fmla="*/ 542516 h 787949"/>
                <a:gd name="connsiteX1727" fmla="*/ 1291216 w 3899470"/>
                <a:gd name="connsiteY1727" fmla="*/ 542516 h 787949"/>
                <a:gd name="connsiteX1728" fmla="*/ 1291216 w 3899470"/>
                <a:gd name="connsiteY1728" fmla="*/ 542516 h 787949"/>
                <a:gd name="connsiteX1729" fmla="*/ 1290821 w 3899470"/>
                <a:gd name="connsiteY1729" fmla="*/ 542753 h 787949"/>
                <a:gd name="connsiteX1730" fmla="*/ 1291058 w 3899470"/>
                <a:gd name="connsiteY1730" fmla="*/ 543148 h 787949"/>
                <a:gd name="connsiteX1731" fmla="*/ 1291374 w 3899470"/>
                <a:gd name="connsiteY1731" fmla="*/ 543227 h 787949"/>
                <a:gd name="connsiteX1732" fmla="*/ 1291374 w 3899470"/>
                <a:gd name="connsiteY1732" fmla="*/ 543227 h 787949"/>
                <a:gd name="connsiteX1733" fmla="*/ 1287582 w 3899470"/>
                <a:gd name="connsiteY1733" fmla="*/ 542437 h 787949"/>
                <a:gd name="connsiteX1734" fmla="*/ 1287976 w 3899470"/>
                <a:gd name="connsiteY1734" fmla="*/ 543069 h 787949"/>
                <a:gd name="connsiteX1735" fmla="*/ 1285685 w 3899470"/>
                <a:gd name="connsiteY1735" fmla="*/ 542437 h 787949"/>
                <a:gd name="connsiteX1736" fmla="*/ 1284105 w 3899470"/>
                <a:gd name="connsiteY1736" fmla="*/ 542595 h 787949"/>
                <a:gd name="connsiteX1737" fmla="*/ 1285053 w 3899470"/>
                <a:gd name="connsiteY1737" fmla="*/ 543702 h 787949"/>
                <a:gd name="connsiteX1738" fmla="*/ 1282761 w 3899470"/>
                <a:gd name="connsiteY1738" fmla="*/ 543702 h 787949"/>
                <a:gd name="connsiteX1739" fmla="*/ 1279127 w 3899470"/>
                <a:gd name="connsiteY1739" fmla="*/ 542516 h 787949"/>
                <a:gd name="connsiteX1740" fmla="*/ 1275018 w 3899470"/>
                <a:gd name="connsiteY1740" fmla="*/ 541410 h 787949"/>
                <a:gd name="connsiteX1741" fmla="*/ 1273912 w 3899470"/>
                <a:gd name="connsiteY1741" fmla="*/ 539988 h 787949"/>
                <a:gd name="connsiteX1742" fmla="*/ 1273675 w 3899470"/>
                <a:gd name="connsiteY1742" fmla="*/ 539435 h 787949"/>
                <a:gd name="connsiteX1743" fmla="*/ 1273438 w 3899470"/>
                <a:gd name="connsiteY1743" fmla="*/ 539356 h 787949"/>
                <a:gd name="connsiteX1744" fmla="*/ 1273517 w 3899470"/>
                <a:gd name="connsiteY1744" fmla="*/ 539356 h 787949"/>
                <a:gd name="connsiteX1745" fmla="*/ 1271067 w 3899470"/>
                <a:gd name="connsiteY1745" fmla="*/ 538724 h 787949"/>
                <a:gd name="connsiteX1746" fmla="*/ 1264983 w 3899470"/>
                <a:gd name="connsiteY1746" fmla="*/ 536590 h 787949"/>
                <a:gd name="connsiteX1747" fmla="*/ 1263798 w 3899470"/>
                <a:gd name="connsiteY1747" fmla="*/ 535326 h 787949"/>
                <a:gd name="connsiteX1748" fmla="*/ 1266484 w 3899470"/>
                <a:gd name="connsiteY1748" fmla="*/ 535405 h 787949"/>
                <a:gd name="connsiteX1749" fmla="*/ 1270277 w 3899470"/>
                <a:gd name="connsiteY1749" fmla="*/ 535721 h 787949"/>
                <a:gd name="connsiteX1750" fmla="*/ 1271067 w 3899470"/>
                <a:gd name="connsiteY1750" fmla="*/ 536590 h 787949"/>
                <a:gd name="connsiteX1751" fmla="*/ 1272410 w 3899470"/>
                <a:gd name="connsiteY1751" fmla="*/ 537538 h 787949"/>
                <a:gd name="connsiteX1752" fmla="*/ 1273359 w 3899470"/>
                <a:gd name="connsiteY1752" fmla="*/ 536669 h 787949"/>
                <a:gd name="connsiteX1753" fmla="*/ 1276835 w 3899470"/>
                <a:gd name="connsiteY1753" fmla="*/ 537538 h 787949"/>
                <a:gd name="connsiteX1754" fmla="*/ 1278732 w 3899470"/>
                <a:gd name="connsiteY1754" fmla="*/ 539356 h 787949"/>
                <a:gd name="connsiteX1755" fmla="*/ 1273359 w 3899470"/>
                <a:gd name="connsiteY1755" fmla="*/ 539356 h 787949"/>
                <a:gd name="connsiteX1756" fmla="*/ 1273517 w 3899470"/>
                <a:gd name="connsiteY1756" fmla="*/ 539435 h 787949"/>
                <a:gd name="connsiteX1757" fmla="*/ 1278653 w 3899470"/>
                <a:gd name="connsiteY1757" fmla="*/ 540225 h 787949"/>
                <a:gd name="connsiteX1758" fmla="*/ 1278495 w 3899470"/>
                <a:gd name="connsiteY1758" fmla="*/ 540541 h 787949"/>
                <a:gd name="connsiteX1759" fmla="*/ 1278732 w 3899470"/>
                <a:gd name="connsiteY1759" fmla="*/ 541331 h 787949"/>
                <a:gd name="connsiteX1760" fmla="*/ 1278969 w 3899470"/>
                <a:gd name="connsiteY1760" fmla="*/ 541331 h 787949"/>
                <a:gd name="connsiteX1761" fmla="*/ 1279522 w 3899470"/>
                <a:gd name="connsiteY1761" fmla="*/ 541015 h 787949"/>
                <a:gd name="connsiteX1762" fmla="*/ 1279601 w 3899470"/>
                <a:gd name="connsiteY1762" fmla="*/ 540778 h 787949"/>
                <a:gd name="connsiteX1763" fmla="*/ 1279601 w 3899470"/>
                <a:gd name="connsiteY1763" fmla="*/ 540936 h 787949"/>
                <a:gd name="connsiteX1764" fmla="*/ 1283393 w 3899470"/>
                <a:gd name="connsiteY1764" fmla="*/ 541331 h 787949"/>
                <a:gd name="connsiteX1765" fmla="*/ 1279996 w 3899470"/>
                <a:gd name="connsiteY1765" fmla="*/ 540146 h 787949"/>
                <a:gd name="connsiteX1766" fmla="*/ 1279996 w 3899470"/>
                <a:gd name="connsiteY1766" fmla="*/ 539988 h 787949"/>
                <a:gd name="connsiteX1767" fmla="*/ 1279996 w 3899470"/>
                <a:gd name="connsiteY1767" fmla="*/ 539672 h 787949"/>
                <a:gd name="connsiteX1768" fmla="*/ 1279917 w 3899470"/>
                <a:gd name="connsiteY1768" fmla="*/ 539119 h 787949"/>
                <a:gd name="connsiteX1769" fmla="*/ 1280233 w 3899470"/>
                <a:gd name="connsiteY1769" fmla="*/ 538724 h 787949"/>
                <a:gd name="connsiteX1770" fmla="*/ 1281339 w 3899470"/>
                <a:gd name="connsiteY1770" fmla="*/ 538802 h 787949"/>
                <a:gd name="connsiteX1771" fmla="*/ 1282287 w 3899470"/>
                <a:gd name="connsiteY1771" fmla="*/ 539672 h 787949"/>
                <a:gd name="connsiteX1772" fmla="*/ 1284500 w 3899470"/>
                <a:gd name="connsiteY1772" fmla="*/ 540620 h 787949"/>
                <a:gd name="connsiteX1773" fmla="*/ 1285369 w 3899470"/>
                <a:gd name="connsiteY1773" fmla="*/ 539988 h 787949"/>
                <a:gd name="connsiteX1774" fmla="*/ 1287028 w 3899470"/>
                <a:gd name="connsiteY1774" fmla="*/ 540462 h 787949"/>
                <a:gd name="connsiteX1775" fmla="*/ 1289557 w 3899470"/>
                <a:gd name="connsiteY1775" fmla="*/ 541331 h 787949"/>
                <a:gd name="connsiteX1776" fmla="*/ 1290426 w 3899470"/>
                <a:gd name="connsiteY1776" fmla="*/ 541331 h 787949"/>
                <a:gd name="connsiteX1777" fmla="*/ 1289636 w 3899470"/>
                <a:gd name="connsiteY1777" fmla="*/ 540383 h 787949"/>
                <a:gd name="connsiteX1778" fmla="*/ 1290031 w 3899470"/>
                <a:gd name="connsiteY1778" fmla="*/ 540067 h 787949"/>
                <a:gd name="connsiteX1779" fmla="*/ 1290268 w 3899470"/>
                <a:gd name="connsiteY1779" fmla="*/ 540067 h 787949"/>
                <a:gd name="connsiteX1780" fmla="*/ 1290426 w 3899470"/>
                <a:gd name="connsiteY1780" fmla="*/ 540067 h 787949"/>
                <a:gd name="connsiteX1781" fmla="*/ 1290979 w 3899470"/>
                <a:gd name="connsiteY1781" fmla="*/ 539672 h 787949"/>
                <a:gd name="connsiteX1782" fmla="*/ 1290900 w 3899470"/>
                <a:gd name="connsiteY1782" fmla="*/ 539198 h 787949"/>
                <a:gd name="connsiteX1783" fmla="*/ 1292322 w 3899470"/>
                <a:gd name="connsiteY1783" fmla="*/ 539198 h 787949"/>
                <a:gd name="connsiteX1784" fmla="*/ 1294456 w 3899470"/>
                <a:gd name="connsiteY1784" fmla="*/ 538012 h 787949"/>
                <a:gd name="connsiteX1785" fmla="*/ 1294930 w 3899470"/>
                <a:gd name="connsiteY1785" fmla="*/ 536432 h 787949"/>
                <a:gd name="connsiteX1786" fmla="*/ 1294218 w 3899470"/>
                <a:gd name="connsiteY1786" fmla="*/ 535879 h 787949"/>
                <a:gd name="connsiteX1787" fmla="*/ 1302278 w 3899470"/>
                <a:gd name="connsiteY1787" fmla="*/ 539039 h 787949"/>
                <a:gd name="connsiteX1788" fmla="*/ 1312392 w 3899470"/>
                <a:gd name="connsiteY1788" fmla="*/ 539514 h 787949"/>
                <a:gd name="connsiteX1789" fmla="*/ 1324244 w 3899470"/>
                <a:gd name="connsiteY1789" fmla="*/ 542911 h 787949"/>
                <a:gd name="connsiteX1790" fmla="*/ 1328432 w 3899470"/>
                <a:gd name="connsiteY1790" fmla="*/ 544571 h 787949"/>
                <a:gd name="connsiteX1791" fmla="*/ 1333963 w 3899470"/>
                <a:gd name="connsiteY1791" fmla="*/ 544966 h 787949"/>
                <a:gd name="connsiteX1792" fmla="*/ 1342813 w 3899470"/>
                <a:gd name="connsiteY1792" fmla="*/ 546151 h 787949"/>
                <a:gd name="connsiteX1793" fmla="*/ 1365174 w 3899470"/>
                <a:gd name="connsiteY1793" fmla="*/ 551208 h 787949"/>
                <a:gd name="connsiteX1794" fmla="*/ 1373628 w 3899470"/>
                <a:gd name="connsiteY1794" fmla="*/ 555475 h 787949"/>
                <a:gd name="connsiteX1795" fmla="*/ 1387377 w 3899470"/>
                <a:gd name="connsiteY1795" fmla="*/ 555870 h 787949"/>
                <a:gd name="connsiteX1796" fmla="*/ 1387693 w 3899470"/>
                <a:gd name="connsiteY1796" fmla="*/ 556028 h 787949"/>
                <a:gd name="connsiteX1797" fmla="*/ 1396859 w 3899470"/>
                <a:gd name="connsiteY1797" fmla="*/ 558793 h 787949"/>
                <a:gd name="connsiteX1798" fmla="*/ 1403654 w 3899470"/>
                <a:gd name="connsiteY1798" fmla="*/ 561322 h 787949"/>
                <a:gd name="connsiteX1799" fmla="*/ 1428544 w 3899470"/>
                <a:gd name="connsiteY1799" fmla="*/ 565589 h 787949"/>
                <a:gd name="connsiteX1800" fmla="*/ 1428544 w 3899470"/>
                <a:gd name="connsiteY1800" fmla="*/ 565589 h 787949"/>
                <a:gd name="connsiteX1801" fmla="*/ 1430124 w 3899470"/>
                <a:gd name="connsiteY1801" fmla="*/ 565747 h 787949"/>
                <a:gd name="connsiteX1802" fmla="*/ 1431784 w 3899470"/>
                <a:gd name="connsiteY1802" fmla="*/ 566142 h 787949"/>
                <a:gd name="connsiteX1803" fmla="*/ 1432021 w 3899470"/>
                <a:gd name="connsiteY1803" fmla="*/ 566142 h 787949"/>
                <a:gd name="connsiteX1804" fmla="*/ 1432495 w 3899470"/>
                <a:gd name="connsiteY1804" fmla="*/ 565510 h 787949"/>
                <a:gd name="connsiteX1805" fmla="*/ 1431863 w 3899470"/>
                <a:gd name="connsiteY1805" fmla="*/ 565035 h 787949"/>
                <a:gd name="connsiteX1806" fmla="*/ 1430440 w 3899470"/>
                <a:gd name="connsiteY1806" fmla="*/ 564719 h 787949"/>
                <a:gd name="connsiteX1807" fmla="*/ 1428465 w 3899470"/>
                <a:gd name="connsiteY1807" fmla="*/ 564324 h 787949"/>
                <a:gd name="connsiteX1808" fmla="*/ 1428465 w 3899470"/>
                <a:gd name="connsiteY1808" fmla="*/ 564324 h 787949"/>
                <a:gd name="connsiteX1809" fmla="*/ 1425937 w 3899470"/>
                <a:gd name="connsiteY1809" fmla="*/ 563850 h 787949"/>
                <a:gd name="connsiteX1810" fmla="*/ 1416613 w 3899470"/>
                <a:gd name="connsiteY1810" fmla="*/ 560453 h 787949"/>
                <a:gd name="connsiteX1811" fmla="*/ 1410291 w 3899470"/>
                <a:gd name="connsiteY1811" fmla="*/ 560057 h 787949"/>
                <a:gd name="connsiteX1812" fmla="*/ 1405234 w 3899470"/>
                <a:gd name="connsiteY1812" fmla="*/ 557529 h 787949"/>
                <a:gd name="connsiteX1813" fmla="*/ 1402706 w 3899470"/>
                <a:gd name="connsiteY1813" fmla="*/ 557529 h 787949"/>
                <a:gd name="connsiteX1814" fmla="*/ 1396780 w 3899470"/>
                <a:gd name="connsiteY1814" fmla="*/ 555396 h 787949"/>
                <a:gd name="connsiteX1815" fmla="*/ 1388720 w 3899470"/>
                <a:gd name="connsiteY1815" fmla="*/ 555001 h 787949"/>
                <a:gd name="connsiteX1816" fmla="*/ 1388720 w 3899470"/>
                <a:gd name="connsiteY1816" fmla="*/ 555001 h 787949"/>
                <a:gd name="connsiteX1817" fmla="*/ 1388641 w 3899470"/>
                <a:gd name="connsiteY1817" fmla="*/ 555001 h 787949"/>
                <a:gd name="connsiteX1818" fmla="*/ 1387931 w 3899470"/>
                <a:gd name="connsiteY1818" fmla="*/ 554605 h 787949"/>
                <a:gd name="connsiteX1819" fmla="*/ 1387931 w 3899470"/>
                <a:gd name="connsiteY1819" fmla="*/ 554605 h 787949"/>
                <a:gd name="connsiteX1820" fmla="*/ 1386666 w 3899470"/>
                <a:gd name="connsiteY1820" fmla="*/ 552551 h 787949"/>
                <a:gd name="connsiteX1821" fmla="*/ 1385718 w 3899470"/>
                <a:gd name="connsiteY1821" fmla="*/ 552077 h 787949"/>
                <a:gd name="connsiteX1822" fmla="*/ 1379476 w 3899470"/>
                <a:gd name="connsiteY1822" fmla="*/ 549154 h 787949"/>
                <a:gd name="connsiteX1823" fmla="*/ 1367624 w 3899470"/>
                <a:gd name="connsiteY1823" fmla="*/ 546625 h 787949"/>
                <a:gd name="connsiteX1824" fmla="*/ 1330012 w 3899470"/>
                <a:gd name="connsiteY1824" fmla="*/ 536985 h 787949"/>
                <a:gd name="connsiteX1825" fmla="*/ 1330012 w 3899470"/>
                <a:gd name="connsiteY1825" fmla="*/ 537222 h 787949"/>
                <a:gd name="connsiteX1826" fmla="*/ 1327800 w 3899470"/>
                <a:gd name="connsiteY1826" fmla="*/ 536748 h 787949"/>
                <a:gd name="connsiteX1827" fmla="*/ 1327800 w 3899470"/>
                <a:gd name="connsiteY1827" fmla="*/ 536511 h 787949"/>
                <a:gd name="connsiteX1828" fmla="*/ 1298722 w 3899470"/>
                <a:gd name="connsiteY1828" fmla="*/ 528452 h 787949"/>
                <a:gd name="connsiteX1829" fmla="*/ 1298327 w 3899470"/>
                <a:gd name="connsiteY1829" fmla="*/ 529795 h 787949"/>
                <a:gd name="connsiteX1830" fmla="*/ 1294535 w 3899470"/>
                <a:gd name="connsiteY1830" fmla="*/ 527187 h 787949"/>
                <a:gd name="connsiteX1831" fmla="*/ 1274228 w 3899470"/>
                <a:gd name="connsiteY1831" fmla="*/ 519997 h 787949"/>
                <a:gd name="connsiteX1832" fmla="*/ 1266168 w 3899470"/>
                <a:gd name="connsiteY1832" fmla="*/ 517073 h 787949"/>
                <a:gd name="connsiteX1833" fmla="*/ 1241278 w 3899470"/>
                <a:gd name="connsiteY1833" fmla="*/ 508224 h 787949"/>
                <a:gd name="connsiteX1834" fmla="*/ 1231955 w 3899470"/>
                <a:gd name="connsiteY1834" fmla="*/ 503957 h 787949"/>
                <a:gd name="connsiteX1835" fmla="*/ 1225160 w 3899470"/>
                <a:gd name="connsiteY1835" fmla="*/ 501429 h 787949"/>
                <a:gd name="connsiteX1836" fmla="*/ 1219707 w 3899470"/>
                <a:gd name="connsiteY1836" fmla="*/ 498900 h 787949"/>
                <a:gd name="connsiteX1837" fmla="*/ 1283473 w 3899470"/>
                <a:gd name="connsiteY1837" fmla="*/ 519997 h 787949"/>
                <a:gd name="connsiteX1838" fmla="*/ 1283473 w 3899470"/>
                <a:gd name="connsiteY1838" fmla="*/ 519997 h 787949"/>
                <a:gd name="connsiteX1839" fmla="*/ 1283868 w 3899470"/>
                <a:gd name="connsiteY1839" fmla="*/ 520155 h 787949"/>
                <a:gd name="connsiteX1840" fmla="*/ 1284816 w 3899470"/>
                <a:gd name="connsiteY1840" fmla="*/ 520471 h 787949"/>
                <a:gd name="connsiteX1841" fmla="*/ 1284974 w 3899470"/>
                <a:gd name="connsiteY1841" fmla="*/ 520471 h 787949"/>
                <a:gd name="connsiteX1842" fmla="*/ 1285606 w 3899470"/>
                <a:gd name="connsiteY1842" fmla="*/ 519997 h 787949"/>
                <a:gd name="connsiteX1843" fmla="*/ 1285132 w 3899470"/>
                <a:gd name="connsiteY1843" fmla="*/ 519207 h 787949"/>
                <a:gd name="connsiteX1844" fmla="*/ 1284342 w 3899470"/>
                <a:gd name="connsiteY1844" fmla="*/ 518970 h 787949"/>
                <a:gd name="connsiteX1845" fmla="*/ 1283947 w 3899470"/>
                <a:gd name="connsiteY1845" fmla="*/ 518812 h 787949"/>
                <a:gd name="connsiteX1846" fmla="*/ 1256055 w 3899470"/>
                <a:gd name="connsiteY1846" fmla="*/ 508698 h 787949"/>
                <a:gd name="connsiteX1847" fmla="*/ 1257714 w 3899470"/>
                <a:gd name="connsiteY1847" fmla="*/ 508698 h 787949"/>
                <a:gd name="connsiteX1848" fmla="*/ 1262376 w 3899470"/>
                <a:gd name="connsiteY1848" fmla="*/ 510357 h 787949"/>
                <a:gd name="connsiteX1849" fmla="*/ 1267591 w 3899470"/>
                <a:gd name="connsiteY1849" fmla="*/ 512411 h 787949"/>
                <a:gd name="connsiteX1850" fmla="*/ 1267828 w 3899470"/>
                <a:gd name="connsiteY1850" fmla="*/ 512411 h 787949"/>
                <a:gd name="connsiteX1851" fmla="*/ 1268223 w 3899470"/>
                <a:gd name="connsiteY1851" fmla="*/ 512174 h 787949"/>
                <a:gd name="connsiteX1852" fmla="*/ 1268065 w 3899470"/>
                <a:gd name="connsiteY1852" fmla="*/ 511463 h 787949"/>
                <a:gd name="connsiteX1853" fmla="*/ 1262533 w 3899470"/>
                <a:gd name="connsiteY1853" fmla="*/ 509251 h 787949"/>
                <a:gd name="connsiteX1854" fmla="*/ 1257714 w 3899470"/>
                <a:gd name="connsiteY1854" fmla="*/ 507433 h 787949"/>
                <a:gd name="connsiteX1855" fmla="*/ 1257714 w 3899470"/>
                <a:gd name="connsiteY1855" fmla="*/ 507433 h 787949"/>
                <a:gd name="connsiteX1856" fmla="*/ 1254237 w 3899470"/>
                <a:gd name="connsiteY1856" fmla="*/ 506407 h 787949"/>
                <a:gd name="connsiteX1857" fmla="*/ 1254237 w 3899470"/>
                <a:gd name="connsiteY1857" fmla="*/ 506407 h 787949"/>
                <a:gd name="connsiteX1858" fmla="*/ 1250918 w 3899470"/>
                <a:gd name="connsiteY1858" fmla="*/ 505695 h 787949"/>
                <a:gd name="connsiteX1859" fmla="*/ 1250918 w 3899470"/>
                <a:gd name="connsiteY1859" fmla="*/ 505695 h 787949"/>
                <a:gd name="connsiteX1860" fmla="*/ 1246256 w 3899470"/>
                <a:gd name="connsiteY1860" fmla="*/ 503483 h 787949"/>
                <a:gd name="connsiteX1861" fmla="*/ 1246415 w 3899470"/>
                <a:gd name="connsiteY1861" fmla="*/ 503167 h 787949"/>
                <a:gd name="connsiteX1862" fmla="*/ 1246968 w 3899470"/>
                <a:gd name="connsiteY1862" fmla="*/ 503167 h 787949"/>
                <a:gd name="connsiteX1863" fmla="*/ 1247521 w 3899470"/>
                <a:gd name="connsiteY1863" fmla="*/ 503167 h 787949"/>
                <a:gd name="connsiteX1864" fmla="*/ 1247916 w 3899470"/>
                <a:gd name="connsiteY1864" fmla="*/ 503009 h 787949"/>
                <a:gd name="connsiteX1865" fmla="*/ 1251630 w 3899470"/>
                <a:gd name="connsiteY1865" fmla="*/ 503957 h 787949"/>
                <a:gd name="connsiteX1866" fmla="*/ 1250444 w 3899470"/>
                <a:gd name="connsiteY1866" fmla="*/ 503246 h 787949"/>
                <a:gd name="connsiteX1867" fmla="*/ 1248627 w 3899470"/>
                <a:gd name="connsiteY1867" fmla="*/ 502219 h 787949"/>
                <a:gd name="connsiteX1868" fmla="*/ 1245151 w 3899470"/>
                <a:gd name="connsiteY1868" fmla="*/ 501349 h 787949"/>
                <a:gd name="connsiteX1869" fmla="*/ 1243017 w 3899470"/>
                <a:gd name="connsiteY1869" fmla="*/ 500164 h 787949"/>
                <a:gd name="connsiteX1870" fmla="*/ 1241595 w 3899470"/>
                <a:gd name="connsiteY1870" fmla="*/ 499611 h 787949"/>
                <a:gd name="connsiteX1871" fmla="*/ 1243254 w 3899470"/>
                <a:gd name="connsiteY1871" fmla="*/ 500717 h 787949"/>
                <a:gd name="connsiteX1872" fmla="*/ 1244834 w 3899470"/>
                <a:gd name="connsiteY1872" fmla="*/ 501745 h 787949"/>
                <a:gd name="connsiteX1873" fmla="*/ 1245704 w 3899470"/>
                <a:gd name="connsiteY1873" fmla="*/ 502219 h 787949"/>
                <a:gd name="connsiteX1874" fmla="*/ 1245229 w 3899470"/>
                <a:gd name="connsiteY1874" fmla="*/ 503167 h 787949"/>
                <a:gd name="connsiteX1875" fmla="*/ 1244439 w 3899470"/>
                <a:gd name="connsiteY1875" fmla="*/ 502851 h 787949"/>
                <a:gd name="connsiteX1876" fmla="*/ 1241121 w 3899470"/>
                <a:gd name="connsiteY1876" fmla="*/ 502298 h 787949"/>
                <a:gd name="connsiteX1877" fmla="*/ 1241121 w 3899470"/>
                <a:gd name="connsiteY1877" fmla="*/ 502140 h 787949"/>
                <a:gd name="connsiteX1878" fmla="*/ 1238197 w 3899470"/>
                <a:gd name="connsiteY1878" fmla="*/ 500796 h 787949"/>
                <a:gd name="connsiteX1879" fmla="*/ 1238197 w 3899470"/>
                <a:gd name="connsiteY1879" fmla="*/ 500796 h 787949"/>
                <a:gd name="connsiteX1880" fmla="*/ 1235669 w 3899470"/>
                <a:gd name="connsiteY1880" fmla="*/ 500164 h 787949"/>
                <a:gd name="connsiteX1881" fmla="*/ 1233930 w 3899470"/>
                <a:gd name="connsiteY1881" fmla="*/ 499058 h 787949"/>
                <a:gd name="connsiteX1882" fmla="*/ 1233456 w 3899470"/>
                <a:gd name="connsiteY1882" fmla="*/ 498900 h 787949"/>
                <a:gd name="connsiteX1883" fmla="*/ 1233456 w 3899470"/>
                <a:gd name="connsiteY1883" fmla="*/ 498900 h 787949"/>
                <a:gd name="connsiteX1884" fmla="*/ 1233456 w 3899470"/>
                <a:gd name="connsiteY1884" fmla="*/ 498663 h 787949"/>
                <a:gd name="connsiteX1885" fmla="*/ 1220577 w 3899470"/>
                <a:gd name="connsiteY1885" fmla="*/ 493290 h 787949"/>
                <a:gd name="connsiteX1886" fmla="*/ 1220656 w 3899470"/>
                <a:gd name="connsiteY1886" fmla="*/ 492974 h 787949"/>
                <a:gd name="connsiteX1887" fmla="*/ 1226582 w 3899470"/>
                <a:gd name="connsiteY1887" fmla="*/ 494949 h 787949"/>
                <a:gd name="connsiteX1888" fmla="*/ 1231955 w 3899470"/>
                <a:gd name="connsiteY1888" fmla="*/ 496846 h 787949"/>
                <a:gd name="connsiteX1889" fmla="*/ 1232113 w 3899470"/>
                <a:gd name="connsiteY1889" fmla="*/ 496846 h 787949"/>
                <a:gd name="connsiteX1890" fmla="*/ 1232666 w 3899470"/>
                <a:gd name="connsiteY1890" fmla="*/ 496451 h 787949"/>
                <a:gd name="connsiteX1891" fmla="*/ 1232271 w 3899470"/>
                <a:gd name="connsiteY1891" fmla="*/ 495739 h 787949"/>
                <a:gd name="connsiteX1892" fmla="*/ 1227056 w 3899470"/>
                <a:gd name="connsiteY1892" fmla="*/ 493843 h 787949"/>
                <a:gd name="connsiteX1893" fmla="*/ 1220814 w 3899470"/>
                <a:gd name="connsiteY1893" fmla="*/ 491789 h 787949"/>
                <a:gd name="connsiteX1894" fmla="*/ 1220814 w 3899470"/>
                <a:gd name="connsiteY1894" fmla="*/ 491789 h 787949"/>
                <a:gd name="connsiteX1895" fmla="*/ 1216152 w 3899470"/>
                <a:gd name="connsiteY1895" fmla="*/ 489813 h 787949"/>
                <a:gd name="connsiteX1896" fmla="*/ 1215046 w 3899470"/>
                <a:gd name="connsiteY1896" fmla="*/ 489418 h 787949"/>
                <a:gd name="connsiteX1897" fmla="*/ 1215046 w 3899470"/>
                <a:gd name="connsiteY1897" fmla="*/ 489418 h 787949"/>
                <a:gd name="connsiteX1898" fmla="*/ 1211253 w 3899470"/>
                <a:gd name="connsiteY1898" fmla="*/ 487680 h 787949"/>
                <a:gd name="connsiteX1899" fmla="*/ 1211253 w 3899470"/>
                <a:gd name="connsiteY1899" fmla="*/ 487680 h 787949"/>
                <a:gd name="connsiteX1900" fmla="*/ 1210384 w 3899470"/>
                <a:gd name="connsiteY1900" fmla="*/ 487364 h 787949"/>
                <a:gd name="connsiteX1901" fmla="*/ 1210384 w 3899470"/>
                <a:gd name="connsiteY1901" fmla="*/ 487364 h 787949"/>
                <a:gd name="connsiteX1902" fmla="*/ 1210384 w 3899470"/>
                <a:gd name="connsiteY1902" fmla="*/ 487364 h 787949"/>
                <a:gd name="connsiteX1903" fmla="*/ 1209515 w 3899470"/>
                <a:gd name="connsiteY1903" fmla="*/ 486969 h 787949"/>
                <a:gd name="connsiteX1904" fmla="*/ 1209515 w 3899470"/>
                <a:gd name="connsiteY1904" fmla="*/ 487206 h 787949"/>
                <a:gd name="connsiteX1905" fmla="*/ 1204299 w 3899470"/>
                <a:gd name="connsiteY1905" fmla="*/ 485072 h 787949"/>
                <a:gd name="connsiteX1906" fmla="*/ 1197268 w 3899470"/>
                <a:gd name="connsiteY1906" fmla="*/ 482386 h 787949"/>
                <a:gd name="connsiteX1907" fmla="*/ 1196951 w 3899470"/>
                <a:gd name="connsiteY1907" fmla="*/ 482386 h 787949"/>
                <a:gd name="connsiteX1908" fmla="*/ 1196951 w 3899470"/>
                <a:gd name="connsiteY1908" fmla="*/ 482228 h 787949"/>
                <a:gd name="connsiteX1909" fmla="*/ 1185494 w 3899470"/>
                <a:gd name="connsiteY1909" fmla="*/ 476776 h 787949"/>
                <a:gd name="connsiteX1910" fmla="*/ 1174116 w 3899470"/>
                <a:gd name="connsiteY1910" fmla="*/ 470929 h 787949"/>
                <a:gd name="connsiteX1911" fmla="*/ 1179647 w 3899470"/>
                <a:gd name="connsiteY1911" fmla="*/ 468400 h 787949"/>
                <a:gd name="connsiteX1912" fmla="*/ 1179647 w 3899470"/>
                <a:gd name="connsiteY1912" fmla="*/ 468242 h 787949"/>
                <a:gd name="connsiteX1913" fmla="*/ 1180911 w 3899470"/>
                <a:gd name="connsiteY1913" fmla="*/ 468084 h 787949"/>
                <a:gd name="connsiteX1914" fmla="*/ 1181385 w 3899470"/>
                <a:gd name="connsiteY1914" fmla="*/ 467531 h 787949"/>
                <a:gd name="connsiteX1915" fmla="*/ 1180832 w 3899470"/>
                <a:gd name="connsiteY1915" fmla="*/ 467057 h 787949"/>
                <a:gd name="connsiteX1916" fmla="*/ 1179568 w 3899470"/>
                <a:gd name="connsiteY1916" fmla="*/ 467215 h 787949"/>
                <a:gd name="connsiteX1917" fmla="*/ 1179568 w 3899470"/>
                <a:gd name="connsiteY1917" fmla="*/ 467215 h 787949"/>
                <a:gd name="connsiteX1918" fmla="*/ 1185099 w 3899470"/>
                <a:gd name="connsiteY1918" fmla="*/ 466346 h 787949"/>
                <a:gd name="connsiteX1919" fmla="*/ 1188022 w 3899470"/>
                <a:gd name="connsiteY1919" fmla="*/ 463422 h 787949"/>
                <a:gd name="connsiteX1920" fmla="*/ 1190156 w 3899470"/>
                <a:gd name="connsiteY1920" fmla="*/ 463817 h 787949"/>
                <a:gd name="connsiteX1921" fmla="*/ 1190551 w 3899470"/>
                <a:gd name="connsiteY1921" fmla="*/ 461684 h 787949"/>
                <a:gd name="connsiteX1922" fmla="*/ 1229348 w 3899470"/>
                <a:gd name="connsiteY1922" fmla="*/ 442958 h 787949"/>
                <a:gd name="connsiteX1923" fmla="*/ 1229348 w 3899470"/>
                <a:gd name="connsiteY1923" fmla="*/ 442958 h 787949"/>
                <a:gd name="connsiteX1924" fmla="*/ 1229426 w 3899470"/>
                <a:gd name="connsiteY1924" fmla="*/ 442958 h 787949"/>
                <a:gd name="connsiteX1925" fmla="*/ 1230927 w 3899470"/>
                <a:gd name="connsiteY1925" fmla="*/ 442246 h 787949"/>
                <a:gd name="connsiteX1926" fmla="*/ 1238592 w 3899470"/>
                <a:gd name="connsiteY1926" fmla="*/ 438058 h 787949"/>
                <a:gd name="connsiteX1927" fmla="*/ 1238592 w 3899470"/>
                <a:gd name="connsiteY1927" fmla="*/ 437663 h 787949"/>
                <a:gd name="connsiteX1928" fmla="*/ 1238197 w 3899470"/>
                <a:gd name="connsiteY1928" fmla="*/ 437663 h 787949"/>
                <a:gd name="connsiteX1929" fmla="*/ 1230612 w 3899470"/>
                <a:gd name="connsiteY1929" fmla="*/ 441772 h 787949"/>
                <a:gd name="connsiteX1930" fmla="*/ 1229268 w 3899470"/>
                <a:gd name="connsiteY1930" fmla="*/ 442404 h 787949"/>
                <a:gd name="connsiteX1931" fmla="*/ 1229268 w 3899470"/>
                <a:gd name="connsiteY1931" fmla="*/ 442404 h 787949"/>
                <a:gd name="connsiteX1932" fmla="*/ 1234326 w 3899470"/>
                <a:gd name="connsiteY1932" fmla="*/ 438454 h 787949"/>
                <a:gd name="connsiteX1933" fmla="*/ 1261349 w 3899470"/>
                <a:gd name="connsiteY1933" fmla="*/ 423757 h 787949"/>
                <a:gd name="connsiteX1934" fmla="*/ 1270198 w 3899470"/>
                <a:gd name="connsiteY1934" fmla="*/ 419490 h 787949"/>
                <a:gd name="connsiteX1935" fmla="*/ 1270356 w 3899470"/>
                <a:gd name="connsiteY1935" fmla="*/ 419490 h 787949"/>
                <a:gd name="connsiteX1936" fmla="*/ 1269566 w 3899470"/>
                <a:gd name="connsiteY1936" fmla="*/ 420043 h 787949"/>
                <a:gd name="connsiteX1937" fmla="*/ 1268460 w 3899470"/>
                <a:gd name="connsiteY1937" fmla="*/ 420833 h 787949"/>
                <a:gd name="connsiteX1938" fmla="*/ 1268539 w 3899470"/>
                <a:gd name="connsiteY1938" fmla="*/ 421149 h 787949"/>
                <a:gd name="connsiteX1939" fmla="*/ 1268697 w 3899470"/>
                <a:gd name="connsiteY1939" fmla="*/ 421149 h 787949"/>
                <a:gd name="connsiteX1940" fmla="*/ 1268934 w 3899470"/>
                <a:gd name="connsiteY1940" fmla="*/ 420991 h 787949"/>
                <a:gd name="connsiteX1941" fmla="*/ 1269724 w 3899470"/>
                <a:gd name="connsiteY1941" fmla="*/ 420438 h 787949"/>
                <a:gd name="connsiteX1942" fmla="*/ 1270672 w 3899470"/>
                <a:gd name="connsiteY1942" fmla="*/ 419727 h 787949"/>
                <a:gd name="connsiteX1943" fmla="*/ 1273280 w 3899470"/>
                <a:gd name="connsiteY1943" fmla="*/ 417910 h 787949"/>
                <a:gd name="connsiteX1944" fmla="*/ 1277626 w 3899470"/>
                <a:gd name="connsiteY1944" fmla="*/ 415618 h 787949"/>
                <a:gd name="connsiteX1945" fmla="*/ 1279759 w 3899470"/>
                <a:gd name="connsiteY1945" fmla="*/ 414275 h 787949"/>
                <a:gd name="connsiteX1946" fmla="*/ 1279838 w 3899470"/>
                <a:gd name="connsiteY1946" fmla="*/ 413880 h 787949"/>
                <a:gd name="connsiteX1947" fmla="*/ 1279522 w 3899470"/>
                <a:gd name="connsiteY1947" fmla="*/ 413801 h 787949"/>
                <a:gd name="connsiteX1948" fmla="*/ 1277388 w 3899470"/>
                <a:gd name="connsiteY1948" fmla="*/ 415144 h 787949"/>
                <a:gd name="connsiteX1949" fmla="*/ 1273122 w 3899470"/>
                <a:gd name="connsiteY1949" fmla="*/ 417357 h 787949"/>
                <a:gd name="connsiteX1950" fmla="*/ 1273122 w 3899470"/>
                <a:gd name="connsiteY1950" fmla="*/ 417199 h 787949"/>
                <a:gd name="connsiteX1951" fmla="*/ 1279443 w 3899470"/>
                <a:gd name="connsiteY1951" fmla="*/ 413011 h 787949"/>
                <a:gd name="connsiteX1952" fmla="*/ 1285764 w 3899470"/>
                <a:gd name="connsiteY1952" fmla="*/ 409139 h 787949"/>
                <a:gd name="connsiteX1953" fmla="*/ 1313656 w 3899470"/>
                <a:gd name="connsiteY1953" fmla="*/ 391440 h 787949"/>
                <a:gd name="connsiteX1954" fmla="*/ 1326773 w 3899470"/>
                <a:gd name="connsiteY1954" fmla="*/ 381721 h 787949"/>
                <a:gd name="connsiteX1955" fmla="*/ 1399387 w 3899470"/>
                <a:gd name="connsiteY1955" fmla="*/ 323408 h 787949"/>
                <a:gd name="connsiteX1956" fmla="*/ 1402785 w 3899470"/>
                <a:gd name="connsiteY1956" fmla="*/ 320879 h 787949"/>
                <a:gd name="connsiteX1957" fmla="*/ 1405787 w 3899470"/>
                <a:gd name="connsiteY1957" fmla="*/ 316613 h 787949"/>
                <a:gd name="connsiteX1958" fmla="*/ 1418904 w 3899470"/>
                <a:gd name="connsiteY1958" fmla="*/ 304444 h 787949"/>
                <a:gd name="connsiteX1959" fmla="*/ 1431151 w 3899470"/>
                <a:gd name="connsiteY1959" fmla="*/ 290933 h 787949"/>
                <a:gd name="connsiteX1960" fmla="*/ 1434944 w 3899470"/>
                <a:gd name="connsiteY1960" fmla="*/ 287930 h 787949"/>
                <a:gd name="connsiteX1961" fmla="*/ 1446322 w 3899470"/>
                <a:gd name="connsiteY1961" fmla="*/ 271495 h 787949"/>
                <a:gd name="connsiteX1962" fmla="*/ 1449720 w 3899470"/>
                <a:gd name="connsiteY1962" fmla="*/ 265174 h 787949"/>
                <a:gd name="connsiteX1963" fmla="*/ 1463231 w 3899470"/>
                <a:gd name="connsiteY1963" fmla="*/ 240600 h 787949"/>
                <a:gd name="connsiteX1964" fmla="*/ 1467420 w 3899470"/>
                <a:gd name="connsiteY1964" fmla="*/ 232225 h 787949"/>
                <a:gd name="connsiteX1965" fmla="*/ 1467420 w 3899470"/>
                <a:gd name="connsiteY1965" fmla="*/ 233884 h 787949"/>
                <a:gd name="connsiteX1966" fmla="*/ 1467498 w 3899470"/>
                <a:gd name="connsiteY1966" fmla="*/ 233884 h 787949"/>
                <a:gd name="connsiteX1967" fmla="*/ 1466155 w 3899470"/>
                <a:gd name="connsiteY1967" fmla="*/ 238151 h 787949"/>
                <a:gd name="connsiteX1968" fmla="*/ 1465997 w 3899470"/>
                <a:gd name="connsiteY1968" fmla="*/ 238151 h 787949"/>
                <a:gd name="connsiteX1969" fmla="*/ 1463626 w 3899470"/>
                <a:gd name="connsiteY1969" fmla="*/ 244156 h 787949"/>
                <a:gd name="connsiteX1970" fmla="*/ 1462046 w 3899470"/>
                <a:gd name="connsiteY1970" fmla="*/ 247949 h 787949"/>
                <a:gd name="connsiteX1971" fmla="*/ 1461098 w 3899470"/>
                <a:gd name="connsiteY1971" fmla="*/ 250082 h 787949"/>
                <a:gd name="connsiteX1972" fmla="*/ 1460387 w 3899470"/>
                <a:gd name="connsiteY1972" fmla="*/ 251504 h 787949"/>
                <a:gd name="connsiteX1973" fmla="*/ 1459518 w 3899470"/>
                <a:gd name="connsiteY1973" fmla="*/ 253322 h 787949"/>
                <a:gd name="connsiteX1974" fmla="*/ 1458569 w 3899470"/>
                <a:gd name="connsiteY1974" fmla="*/ 255376 h 787949"/>
                <a:gd name="connsiteX1975" fmla="*/ 1457779 w 3899470"/>
                <a:gd name="connsiteY1975" fmla="*/ 257035 h 787949"/>
                <a:gd name="connsiteX1976" fmla="*/ 1454540 w 3899470"/>
                <a:gd name="connsiteY1976" fmla="*/ 262883 h 787949"/>
                <a:gd name="connsiteX1977" fmla="*/ 1453829 w 3899470"/>
                <a:gd name="connsiteY1977" fmla="*/ 264068 h 787949"/>
                <a:gd name="connsiteX1978" fmla="*/ 1452565 w 3899470"/>
                <a:gd name="connsiteY1978" fmla="*/ 266359 h 787949"/>
                <a:gd name="connsiteX1979" fmla="*/ 1451617 w 3899470"/>
                <a:gd name="connsiteY1979" fmla="*/ 268018 h 787949"/>
                <a:gd name="connsiteX1980" fmla="*/ 1457938 w 3899470"/>
                <a:gd name="connsiteY1980" fmla="*/ 258458 h 787949"/>
                <a:gd name="connsiteX1981" fmla="*/ 1458491 w 3899470"/>
                <a:gd name="connsiteY1981" fmla="*/ 257510 h 787949"/>
                <a:gd name="connsiteX1982" fmla="*/ 1459123 w 3899470"/>
                <a:gd name="connsiteY1982" fmla="*/ 256482 h 787949"/>
                <a:gd name="connsiteX1983" fmla="*/ 1459281 w 3899470"/>
                <a:gd name="connsiteY1983" fmla="*/ 255534 h 787949"/>
                <a:gd name="connsiteX1984" fmla="*/ 1459992 w 3899470"/>
                <a:gd name="connsiteY1984" fmla="*/ 254586 h 787949"/>
                <a:gd name="connsiteX1985" fmla="*/ 1460782 w 3899470"/>
                <a:gd name="connsiteY1985" fmla="*/ 253559 h 787949"/>
                <a:gd name="connsiteX1986" fmla="*/ 1460940 w 3899470"/>
                <a:gd name="connsiteY1986" fmla="*/ 253006 h 787949"/>
                <a:gd name="connsiteX1987" fmla="*/ 1461572 w 3899470"/>
                <a:gd name="connsiteY1987" fmla="*/ 251899 h 787949"/>
                <a:gd name="connsiteX1988" fmla="*/ 1461572 w 3899470"/>
                <a:gd name="connsiteY1988" fmla="*/ 251662 h 787949"/>
                <a:gd name="connsiteX1989" fmla="*/ 1468289 w 3899470"/>
                <a:gd name="connsiteY1989" fmla="*/ 233884 h 787949"/>
                <a:gd name="connsiteX1990" fmla="*/ 1468289 w 3899470"/>
                <a:gd name="connsiteY1990" fmla="*/ 233884 h 787949"/>
                <a:gd name="connsiteX1991" fmla="*/ 1472713 w 3899470"/>
                <a:gd name="connsiteY1991" fmla="*/ 210338 h 787949"/>
                <a:gd name="connsiteX1992" fmla="*/ 1468921 w 3899470"/>
                <a:gd name="connsiteY1992" fmla="*/ 192954 h 787949"/>
                <a:gd name="connsiteX1993" fmla="*/ 1465997 w 3899470"/>
                <a:gd name="connsiteY1993" fmla="*/ 179917 h 787949"/>
                <a:gd name="connsiteX1994" fmla="*/ 1455883 w 3899470"/>
                <a:gd name="connsiteY1994" fmla="*/ 158346 h 787949"/>
                <a:gd name="connsiteX1995" fmla="*/ 1449088 w 3899470"/>
                <a:gd name="connsiteY1995" fmla="*/ 147284 h 787949"/>
                <a:gd name="connsiteX1996" fmla="*/ 1434707 w 3899470"/>
                <a:gd name="connsiteY1996" fmla="*/ 134167 h 787949"/>
                <a:gd name="connsiteX1997" fmla="*/ 1419931 w 3899470"/>
                <a:gd name="connsiteY1997" fmla="*/ 124843 h 787949"/>
                <a:gd name="connsiteX1998" fmla="*/ 1410608 w 3899470"/>
                <a:gd name="connsiteY1998" fmla="*/ 119786 h 787949"/>
                <a:gd name="connsiteX1999" fmla="*/ 1407210 w 3899470"/>
                <a:gd name="connsiteY1999" fmla="*/ 119312 h 787949"/>
                <a:gd name="connsiteX2000" fmla="*/ 1396622 w 3899470"/>
                <a:gd name="connsiteY2000" fmla="*/ 115994 h 787949"/>
                <a:gd name="connsiteX2001" fmla="*/ 1339178 w 3899470"/>
                <a:gd name="connsiteY2001" fmla="*/ 112991 h 787949"/>
                <a:gd name="connsiteX2002" fmla="*/ 1308757 w 3899470"/>
                <a:gd name="connsiteY2002" fmla="*/ 117258 h 787949"/>
                <a:gd name="connsiteX2003" fmla="*/ 1281339 w 3899470"/>
                <a:gd name="connsiteY2003" fmla="*/ 123105 h 787949"/>
                <a:gd name="connsiteX2004" fmla="*/ 1278810 w 3899470"/>
                <a:gd name="connsiteY2004" fmla="*/ 124369 h 787949"/>
                <a:gd name="connsiteX2005" fmla="*/ 1275018 w 3899470"/>
                <a:gd name="connsiteY2005" fmla="*/ 124764 h 787949"/>
                <a:gd name="connsiteX2006" fmla="*/ 1256845 w 3899470"/>
                <a:gd name="connsiteY2006" fmla="*/ 131797 h 787949"/>
                <a:gd name="connsiteX2007" fmla="*/ 1234957 w 3899470"/>
                <a:gd name="connsiteY2007" fmla="*/ 139382 h 787949"/>
                <a:gd name="connsiteX2008" fmla="*/ 1234721 w 3899470"/>
                <a:gd name="connsiteY2008" fmla="*/ 139935 h 787949"/>
                <a:gd name="connsiteX2009" fmla="*/ 1235115 w 3899470"/>
                <a:gd name="connsiteY2009" fmla="*/ 140172 h 787949"/>
                <a:gd name="connsiteX2010" fmla="*/ 1235274 w 3899470"/>
                <a:gd name="connsiteY2010" fmla="*/ 140172 h 787949"/>
                <a:gd name="connsiteX2011" fmla="*/ 1256924 w 3899470"/>
                <a:gd name="connsiteY2011" fmla="*/ 132666 h 787949"/>
                <a:gd name="connsiteX2012" fmla="*/ 1256924 w 3899470"/>
                <a:gd name="connsiteY2012" fmla="*/ 132824 h 787949"/>
                <a:gd name="connsiteX2013" fmla="*/ 1212517 w 3899470"/>
                <a:gd name="connsiteY2013" fmla="*/ 151471 h 787949"/>
                <a:gd name="connsiteX2014" fmla="*/ 1211648 w 3899470"/>
                <a:gd name="connsiteY2014" fmla="*/ 153131 h 787949"/>
                <a:gd name="connsiteX2015" fmla="*/ 1207618 w 3899470"/>
                <a:gd name="connsiteY2015" fmla="*/ 153763 h 787949"/>
                <a:gd name="connsiteX2016" fmla="*/ 1207223 w 3899470"/>
                <a:gd name="connsiteY2016" fmla="*/ 153921 h 787949"/>
                <a:gd name="connsiteX2017" fmla="*/ 1205169 w 3899470"/>
                <a:gd name="connsiteY2017" fmla="*/ 155027 h 787949"/>
                <a:gd name="connsiteX2018" fmla="*/ 1204379 w 3899470"/>
                <a:gd name="connsiteY2018" fmla="*/ 155343 h 787949"/>
                <a:gd name="connsiteX2019" fmla="*/ 1203194 w 3899470"/>
                <a:gd name="connsiteY2019" fmla="*/ 155817 h 787949"/>
                <a:gd name="connsiteX2020" fmla="*/ 1203194 w 3899470"/>
                <a:gd name="connsiteY2020" fmla="*/ 155817 h 787949"/>
                <a:gd name="connsiteX2021" fmla="*/ 1181622 w 3899470"/>
                <a:gd name="connsiteY2021" fmla="*/ 164983 h 787949"/>
                <a:gd name="connsiteX2022" fmla="*/ 1181622 w 3899470"/>
                <a:gd name="connsiteY2022" fmla="*/ 164746 h 787949"/>
                <a:gd name="connsiteX2023" fmla="*/ 1182175 w 3899470"/>
                <a:gd name="connsiteY2023" fmla="*/ 164351 h 787949"/>
                <a:gd name="connsiteX2024" fmla="*/ 1183124 w 3899470"/>
                <a:gd name="connsiteY2024" fmla="*/ 163640 h 787949"/>
                <a:gd name="connsiteX2025" fmla="*/ 1183124 w 3899470"/>
                <a:gd name="connsiteY2025" fmla="*/ 162850 h 787949"/>
                <a:gd name="connsiteX2026" fmla="*/ 1182334 w 3899470"/>
                <a:gd name="connsiteY2026" fmla="*/ 162850 h 787949"/>
                <a:gd name="connsiteX2027" fmla="*/ 1181622 w 3899470"/>
                <a:gd name="connsiteY2027" fmla="*/ 163403 h 787949"/>
                <a:gd name="connsiteX2028" fmla="*/ 1180595 w 3899470"/>
                <a:gd name="connsiteY2028" fmla="*/ 164272 h 787949"/>
                <a:gd name="connsiteX2029" fmla="*/ 1180437 w 3899470"/>
                <a:gd name="connsiteY2029" fmla="*/ 164035 h 787949"/>
                <a:gd name="connsiteX2030" fmla="*/ 1178304 w 3899470"/>
                <a:gd name="connsiteY2030" fmla="*/ 164035 h 787949"/>
                <a:gd name="connsiteX2031" fmla="*/ 1180437 w 3899470"/>
                <a:gd name="connsiteY2031" fmla="*/ 158978 h 787949"/>
                <a:gd name="connsiteX2032" fmla="*/ 1178699 w 3899470"/>
                <a:gd name="connsiteY2032" fmla="*/ 158425 h 787949"/>
                <a:gd name="connsiteX2033" fmla="*/ 1177988 w 3899470"/>
                <a:gd name="connsiteY2033" fmla="*/ 158425 h 787949"/>
                <a:gd name="connsiteX2034" fmla="*/ 1177435 w 3899470"/>
                <a:gd name="connsiteY2034" fmla="*/ 159294 h 787949"/>
                <a:gd name="connsiteX2035" fmla="*/ 1176644 w 3899470"/>
                <a:gd name="connsiteY2035" fmla="*/ 160163 h 787949"/>
                <a:gd name="connsiteX2036" fmla="*/ 1176013 w 3899470"/>
                <a:gd name="connsiteY2036" fmla="*/ 161506 h 787949"/>
                <a:gd name="connsiteX2037" fmla="*/ 1174985 w 3899470"/>
                <a:gd name="connsiteY2037" fmla="*/ 162139 h 787949"/>
                <a:gd name="connsiteX2038" fmla="*/ 1175143 w 3899470"/>
                <a:gd name="connsiteY2038" fmla="*/ 160795 h 787949"/>
                <a:gd name="connsiteX2039" fmla="*/ 1175696 w 3899470"/>
                <a:gd name="connsiteY2039" fmla="*/ 159610 h 787949"/>
                <a:gd name="connsiteX2040" fmla="*/ 1176644 w 3899470"/>
                <a:gd name="connsiteY2040" fmla="*/ 157556 h 787949"/>
                <a:gd name="connsiteX2041" fmla="*/ 1178383 w 3899470"/>
                <a:gd name="connsiteY2041" fmla="*/ 155501 h 787949"/>
                <a:gd name="connsiteX2042" fmla="*/ 1179647 w 3899470"/>
                <a:gd name="connsiteY2042" fmla="*/ 144044 h 787949"/>
                <a:gd name="connsiteX2043" fmla="*/ 1173721 w 3899470"/>
                <a:gd name="connsiteY2043" fmla="*/ 132666 h 787949"/>
                <a:gd name="connsiteX2044" fmla="*/ 1164871 w 3899470"/>
                <a:gd name="connsiteY2044" fmla="*/ 130612 h 787949"/>
                <a:gd name="connsiteX2045" fmla="*/ 1164476 w 3899470"/>
                <a:gd name="connsiteY2045" fmla="*/ 127688 h 787949"/>
                <a:gd name="connsiteX2046" fmla="*/ 1166136 w 3899470"/>
                <a:gd name="connsiteY2046" fmla="*/ 123895 h 787949"/>
                <a:gd name="connsiteX2047" fmla="*/ 1154283 w 3899470"/>
                <a:gd name="connsiteY2047" fmla="*/ 125160 h 787949"/>
                <a:gd name="connsiteX2048" fmla="*/ 1150490 w 3899470"/>
                <a:gd name="connsiteY2048" fmla="*/ 125160 h 787949"/>
                <a:gd name="connsiteX2049" fmla="*/ 1142036 w 3899470"/>
                <a:gd name="connsiteY2049" fmla="*/ 128083 h 787949"/>
                <a:gd name="connsiteX2050" fmla="*/ 1135241 w 3899470"/>
                <a:gd name="connsiteY2050" fmla="*/ 128873 h 787949"/>
                <a:gd name="connsiteX2051" fmla="*/ 1126786 w 3899470"/>
                <a:gd name="connsiteY2051" fmla="*/ 130216 h 787949"/>
                <a:gd name="connsiteX2052" fmla="*/ 1121729 w 3899470"/>
                <a:gd name="connsiteY2052" fmla="*/ 134404 h 787949"/>
                <a:gd name="connsiteX2053" fmla="*/ 1118805 w 3899470"/>
                <a:gd name="connsiteY2053" fmla="*/ 136063 h 787949"/>
                <a:gd name="connsiteX2054" fmla="*/ 1111220 w 3899470"/>
                <a:gd name="connsiteY2054" fmla="*/ 149575 h 787949"/>
                <a:gd name="connsiteX2055" fmla="*/ 1106163 w 3899470"/>
                <a:gd name="connsiteY2055" fmla="*/ 164825 h 787949"/>
                <a:gd name="connsiteX2056" fmla="*/ 1087199 w 3899470"/>
                <a:gd name="connsiteY2056" fmla="*/ 211207 h 787949"/>
                <a:gd name="connsiteX2057" fmla="*/ 1078350 w 3899470"/>
                <a:gd name="connsiteY2057" fmla="*/ 228906 h 787949"/>
                <a:gd name="connsiteX2058" fmla="*/ 1077481 w 3899470"/>
                <a:gd name="connsiteY2058" fmla="*/ 227642 h 787949"/>
                <a:gd name="connsiteX2059" fmla="*/ 1072819 w 3899470"/>
                <a:gd name="connsiteY2059" fmla="*/ 231040 h 787949"/>
                <a:gd name="connsiteX2060" fmla="*/ 1072977 w 3899470"/>
                <a:gd name="connsiteY2060" fmla="*/ 231040 h 787949"/>
                <a:gd name="connsiteX2061" fmla="*/ 1070527 w 3899470"/>
                <a:gd name="connsiteY2061" fmla="*/ 233015 h 787949"/>
                <a:gd name="connsiteX2062" fmla="*/ 1069184 w 3899470"/>
                <a:gd name="connsiteY2062" fmla="*/ 234121 h 787949"/>
                <a:gd name="connsiteX2063" fmla="*/ 1069026 w 3899470"/>
                <a:gd name="connsiteY2063" fmla="*/ 234121 h 787949"/>
                <a:gd name="connsiteX2064" fmla="*/ 1068315 w 3899470"/>
                <a:gd name="connsiteY2064" fmla="*/ 234279 h 787949"/>
                <a:gd name="connsiteX2065" fmla="*/ 1067841 w 3899470"/>
                <a:gd name="connsiteY2065" fmla="*/ 234832 h 787949"/>
                <a:gd name="connsiteX2066" fmla="*/ 1068315 w 3899470"/>
                <a:gd name="connsiteY2066" fmla="*/ 235306 h 787949"/>
                <a:gd name="connsiteX2067" fmla="*/ 1068315 w 3899470"/>
                <a:gd name="connsiteY2067" fmla="*/ 235306 h 787949"/>
                <a:gd name="connsiteX2068" fmla="*/ 1068868 w 3899470"/>
                <a:gd name="connsiteY2068" fmla="*/ 235148 h 787949"/>
                <a:gd name="connsiteX2069" fmla="*/ 1068868 w 3899470"/>
                <a:gd name="connsiteY2069" fmla="*/ 235148 h 787949"/>
                <a:gd name="connsiteX2070" fmla="*/ 1062152 w 3899470"/>
                <a:gd name="connsiteY2070" fmla="*/ 241548 h 787949"/>
                <a:gd name="connsiteX2071" fmla="*/ 1054962 w 3899470"/>
                <a:gd name="connsiteY2071" fmla="*/ 247080 h 787949"/>
                <a:gd name="connsiteX2072" fmla="*/ 1040581 w 3899470"/>
                <a:gd name="connsiteY2072" fmla="*/ 258537 h 787949"/>
                <a:gd name="connsiteX2073" fmla="*/ 1034655 w 3899470"/>
                <a:gd name="connsiteY2073" fmla="*/ 266122 h 787949"/>
                <a:gd name="connsiteX2074" fmla="*/ 1028334 w 3899470"/>
                <a:gd name="connsiteY2074" fmla="*/ 271179 h 787949"/>
                <a:gd name="connsiteX2075" fmla="*/ 1004234 w 3899470"/>
                <a:gd name="connsiteY2075" fmla="*/ 294014 h 787949"/>
                <a:gd name="connsiteX2076" fmla="*/ 1002101 w 3899470"/>
                <a:gd name="connsiteY2076" fmla="*/ 294409 h 787949"/>
                <a:gd name="connsiteX2077" fmla="*/ 978870 w 3899470"/>
                <a:gd name="connsiteY2077" fmla="*/ 325699 h 787949"/>
                <a:gd name="connsiteX2078" fmla="*/ 980529 w 3899470"/>
                <a:gd name="connsiteY2078" fmla="*/ 324830 h 787949"/>
                <a:gd name="connsiteX2079" fmla="*/ 976737 w 3899470"/>
                <a:gd name="connsiteY2079" fmla="*/ 332416 h 787949"/>
                <a:gd name="connsiteX2080" fmla="*/ 977132 w 3899470"/>
                <a:gd name="connsiteY2080" fmla="*/ 335813 h 787949"/>
                <a:gd name="connsiteX2081" fmla="*/ 974208 w 3899470"/>
                <a:gd name="connsiteY2081" fmla="*/ 350510 h 787949"/>
                <a:gd name="connsiteX2082" fmla="*/ 975868 w 3899470"/>
                <a:gd name="connsiteY2082" fmla="*/ 358095 h 787949"/>
                <a:gd name="connsiteX2083" fmla="*/ 978001 w 3899470"/>
                <a:gd name="connsiteY2083" fmla="*/ 363547 h 787949"/>
                <a:gd name="connsiteX2084" fmla="*/ 980925 w 3899470"/>
                <a:gd name="connsiteY2084" fmla="*/ 368604 h 787949"/>
                <a:gd name="connsiteX2085" fmla="*/ 981794 w 3899470"/>
                <a:gd name="connsiteY2085" fmla="*/ 372002 h 787949"/>
                <a:gd name="connsiteX2086" fmla="*/ 989379 w 3899470"/>
                <a:gd name="connsiteY2086" fmla="*/ 379587 h 787949"/>
                <a:gd name="connsiteX2087" fmla="*/ 994436 w 3899470"/>
                <a:gd name="connsiteY2087" fmla="*/ 376664 h 787949"/>
                <a:gd name="connsiteX2088" fmla="*/ 996095 w 3899470"/>
                <a:gd name="connsiteY2088" fmla="*/ 374135 h 787949"/>
                <a:gd name="connsiteX2089" fmla="*/ 999019 w 3899470"/>
                <a:gd name="connsiteY2089" fmla="*/ 373740 h 787949"/>
                <a:gd name="connsiteX2090" fmla="*/ 999572 w 3899470"/>
                <a:gd name="connsiteY2090" fmla="*/ 373740 h 787949"/>
                <a:gd name="connsiteX2091" fmla="*/ 1001627 w 3899470"/>
                <a:gd name="connsiteY2091" fmla="*/ 374531 h 787949"/>
                <a:gd name="connsiteX2092" fmla="*/ 1002891 w 3899470"/>
                <a:gd name="connsiteY2092" fmla="*/ 370343 h 787949"/>
                <a:gd name="connsiteX2093" fmla="*/ 1007948 w 3899470"/>
                <a:gd name="connsiteY2093" fmla="*/ 375795 h 787949"/>
                <a:gd name="connsiteX2094" fmla="*/ 1013400 w 3899470"/>
                <a:gd name="connsiteY2094" fmla="*/ 372871 h 787949"/>
                <a:gd name="connsiteX2095" fmla="*/ 1015059 w 3899470"/>
                <a:gd name="connsiteY2095" fmla="*/ 370343 h 787949"/>
                <a:gd name="connsiteX2096" fmla="*/ 1017983 w 3899470"/>
                <a:gd name="connsiteY2096" fmla="*/ 369948 h 787949"/>
                <a:gd name="connsiteX2097" fmla="*/ 1017983 w 3899470"/>
                <a:gd name="connsiteY2097" fmla="*/ 369948 h 787949"/>
                <a:gd name="connsiteX2098" fmla="*/ 1018457 w 3899470"/>
                <a:gd name="connsiteY2098" fmla="*/ 369948 h 787949"/>
                <a:gd name="connsiteX2099" fmla="*/ 1020590 w 3899470"/>
                <a:gd name="connsiteY2099" fmla="*/ 370817 h 787949"/>
                <a:gd name="connsiteX2100" fmla="*/ 1027306 w 3899470"/>
                <a:gd name="connsiteY2100" fmla="*/ 355567 h 787949"/>
                <a:gd name="connsiteX2101" fmla="*/ 1028570 w 3899470"/>
                <a:gd name="connsiteY2101" fmla="*/ 350115 h 787949"/>
                <a:gd name="connsiteX2102" fmla="*/ 1028491 w 3899470"/>
                <a:gd name="connsiteY2102" fmla="*/ 350115 h 787949"/>
                <a:gd name="connsiteX2103" fmla="*/ 1028570 w 3899470"/>
                <a:gd name="connsiteY2103" fmla="*/ 349957 h 787949"/>
                <a:gd name="connsiteX2104" fmla="*/ 1030467 w 3899470"/>
                <a:gd name="connsiteY2104" fmla="*/ 347349 h 787949"/>
                <a:gd name="connsiteX2105" fmla="*/ 1045480 w 3899470"/>
                <a:gd name="connsiteY2105" fmla="*/ 328623 h 787949"/>
                <a:gd name="connsiteX2106" fmla="*/ 1043425 w 3899470"/>
                <a:gd name="connsiteY2106" fmla="*/ 334865 h 787949"/>
                <a:gd name="connsiteX2107" fmla="*/ 1038368 w 3899470"/>
                <a:gd name="connsiteY2107" fmla="*/ 351379 h 787949"/>
                <a:gd name="connsiteX2108" fmla="*/ 1034971 w 3899470"/>
                <a:gd name="connsiteY2108" fmla="*/ 364891 h 787949"/>
                <a:gd name="connsiteX2109" fmla="*/ 1032837 w 3899470"/>
                <a:gd name="connsiteY2109" fmla="*/ 369948 h 787949"/>
                <a:gd name="connsiteX2110" fmla="*/ 1032442 w 3899470"/>
                <a:gd name="connsiteY2110" fmla="*/ 374135 h 787949"/>
                <a:gd name="connsiteX2111" fmla="*/ 1029044 w 3899470"/>
                <a:gd name="connsiteY2111" fmla="*/ 387252 h 787949"/>
                <a:gd name="connsiteX2112" fmla="*/ 1026121 w 3899470"/>
                <a:gd name="connsiteY2112" fmla="*/ 394837 h 787949"/>
                <a:gd name="connsiteX2113" fmla="*/ 1018061 w 3899470"/>
                <a:gd name="connsiteY2113" fmla="*/ 423994 h 787949"/>
                <a:gd name="connsiteX2114" fmla="*/ 1018219 w 3899470"/>
                <a:gd name="connsiteY2114" fmla="*/ 423994 h 787949"/>
                <a:gd name="connsiteX2115" fmla="*/ 1017429 w 3899470"/>
                <a:gd name="connsiteY2115" fmla="*/ 425258 h 787949"/>
                <a:gd name="connsiteX2116" fmla="*/ 1017666 w 3899470"/>
                <a:gd name="connsiteY2116" fmla="*/ 425969 h 787949"/>
                <a:gd name="connsiteX2117" fmla="*/ 1017904 w 3899470"/>
                <a:gd name="connsiteY2117" fmla="*/ 425969 h 787949"/>
                <a:gd name="connsiteX2118" fmla="*/ 1018378 w 3899470"/>
                <a:gd name="connsiteY2118" fmla="*/ 425653 h 787949"/>
                <a:gd name="connsiteX2119" fmla="*/ 1018931 w 3899470"/>
                <a:gd name="connsiteY2119" fmla="*/ 424784 h 787949"/>
                <a:gd name="connsiteX2120" fmla="*/ 1018931 w 3899470"/>
                <a:gd name="connsiteY2120" fmla="*/ 424784 h 787949"/>
                <a:gd name="connsiteX2121" fmla="*/ 1021064 w 3899470"/>
                <a:gd name="connsiteY2121" fmla="*/ 423599 h 787949"/>
                <a:gd name="connsiteX2122" fmla="*/ 1012214 w 3899470"/>
                <a:gd name="connsiteY2122" fmla="*/ 462000 h 787949"/>
                <a:gd name="connsiteX2123" fmla="*/ 1009291 w 3899470"/>
                <a:gd name="connsiteY2123" fmla="*/ 475116 h 787949"/>
                <a:gd name="connsiteX2124" fmla="*/ 1006762 w 3899470"/>
                <a:gd name="connsiteY2124" fmla="*/ 493685 h 787949"/>
                <a:gd name="connsiteX2125" fmla="*/ 1004234 w 3899470"/>
                <a:gd name="connsiteY2125" fmla="*/ 508856 h 787949"/>
                <a:gd name="connsiteX2126" fmla="*/ 1000441 w 3899470"/>
                <a:gd name="connsiteY2126" fmla="*/ 533429 h 787949"/>
                <a:gd name="connsiteX2127" fmla="*/ 997913 w 3899470"/>
                <a:gd name="connsiteY2127" fmla="*/ 548600 h 787949"/>
                <a:gd name="connsiteX2128" fmla="*/ 998308 w 3899470"/>
                <a:gd name="connsiteY2128" fmla="*/ 552472 h 787949"/>
                <a:gd name="connsiteX2129" fmla="*/ 997044 w 3899470"/>
                <a:gd name="connsiteY2129" fmla="*/ 555791 h 787949"/>
                <a:gd name="connsiteX2130" fmla="*/ 994515 w 3899470"/>
                <a:gd name="connsiteY2130" fmla="*/ 575228 h 787949"/>
                <a:gd name="connsiteX2131" fmla="*/ 993646 w 3899470"/>
                <a:gd name="connsiteY2131" fmla="*/ 584947 h 787949"/>
                <a:gd name="connsiteX2132" fmla="*/ 989853 w 3899470"/>
                <a:gd name="connsiteY2132" fmla="*/ 606913 h 787949"/>
                <a:gd name="connsiteX2133" fmla="*/ 989853 w 3899470"/>
                <a:gd name="connsiteY2133" fmla="*/ 611970 h 787949"/>
                <a:gd name="connsiteX2134" fmla="*/ 988589 w 3899470"/>
                <a:gd name="connsiteY2134" fmla="*/ 636544 h 787949"/>
                <a:gd name="connsiteX2135" fmla="*/ 988194 w 3899470"/>
                <a:gd name="connsiteY2135" fmla="*/ 655982 h 787949"/>
                <a:gd name="connsiteX2136" fmla="*/ 991117 w 3899470"/>
                <a:gd name="connsiteY2136" fmla="*/ 681345 h 787949"/>
                <a:gd name="connsiteX2137" fmla="*/ 995621 w 3899470"/>
                <a:gd name="connsiteY2137" fmla="*/ 703786 h 787949"/>
                <a:gd name="connsiteX2138" fmla="*/ 996569 w 3899470"/>
                <a:gd name="connsiteY2138" fmla="*/ 705840 h 787949"/>
                <a:gd name="connsiteX2139" fmla="*/ 998703 w 3899470"/>
                <a:gd name="connsiteY2139" fmla="*/ 704497 h 787949"/>
                <a:gd name="connsiteX2140" fmla="*/ 1000836 w 3899470"/>
                <a:gd name="connsiteY2140" fmla="*/ 728596 h 787949"/>
                <a:gd name="connsiteX2141" fmla="*/ 1000994 w 3899470"/>
                <a:gd name="connsiteY2141" fmla="*/ 729545 h 787949"/>
                <a:gd name="connsiteX2142" fmla="*/ 1001232 w 3899470"/>
                <a:gd name="connsiteY2142" fmla="*/ 731125 h 787949"/>
                <a:gd name="connsiteX2143" fmla="*/ 1001784 w 3899470"/>
                <a:gd name="connsiteY2143" fmla="*/ 731599 h 787949"/>
                <a:gd name="connsiteX2144" fmla="*/ 1001863 w 3899470"/>
                <a:gd name="connsiteY2144" fmla="*/ 731599 h 787949"/>
                <a:gd name="connsiteX2145" fmla="*/ 1002337 w 3899470"/>
                <a:gd name="connsiteY2145" fmla="*/ 730967 h 787949"/>
                <a:gd name="connsiteX2146" fmla="*/ 1002101 w 3899470"/>
                <a:gd name="connsiteY2146" fmla="*/ 729465 h 787949"/>
                <a:gd name="connsiteX2147" fmla="*/ 1001942 w 3899470"/>
                <a:gd name="connsiteY2147" fmla="*/ 728122 h 787949"/>
                <a:gd name="connsiteX2148" fmla="*/ 1002101 w 3899470"/>
                <a:gd name="connsiteY2148" fmla="*/ 728122 h 787949"/>
                <a:gd name="connsiteX2149" fmla="*/ 1002496 w 3899470"/>
                <a:gd name="connsiteY2149" fmla="*/ 710897 h 787949"/>
                <a:gd name="connsiteX2150" fmla="*/ 1003760 w 3899470"/>
                <a:gd name="connsiteY2150" fmla="*/ 705445 h 787949"/>
                <a:gd name="connsiteX2151" fmla="*/ 1003760 w 3899470"/>
                <a:gd name="connsiteY2151" fmla="*/ 725673 h 787949"/>
                <a:gd name="connsiteX2152" fmla="*/ 1003918 w 3899470"/>
                <a:gd name="connsiteY2152" fmla="*/ 725673 h 787949"/>
                <a:gd name="connsiteX2153" fmla="*/ 1005182 w 3899470"/>
                <a:gd name="connsiteY2153" fmla="*/ 738710 h 787949"/>
                <a:gd name="connsiteX2154" fmla="*/ 1005656 w 3899470"/>
                <a:gd name="connsiteY2154" fmla="*/ 739026 h 787949"/>
                <a:gd name="connsiteX2155" fmla="*/ 1005814 w 3899470"/>
                <a:gd name="connsiteY2155" fmla="*/ 739026 h 787949"/>
                <a:gd name="connsiteX2156" fmla="*/ 1006130 w 3899470"/>
                <a:gd name="connsiteY2156" fmla="*/ 738473 h 787949"/>
                <a:gd name="connsiteX2157" fmla="*/ 1004866 w 3899470"/>
                <a:gd name="connsiteY2157" fmla="*/ 726068 h 787949"/>
                <a:gd name="connsiteX2158" fmla="*/ 1005498 w 3899470"/>
                <a:gd name="connsiteY2158" fmla="*/ 725673 h 787949"/>
                <a:gd name="connsiteX2159" fmla="*/ 1009686 w 3899470"/>
                <a:gd name="connsiteY2159" fmla="*/ 743846 h 787949"/>
                <a:gd name="connsiteX2160" fmla="*/ 1011345 w 3899470"/>
                <a:gd name="connsiteY2160" fmla="*/ 741713 h 787949"/>
                <a:gd name="connsiteX2161" fmla="*/ 1014269 w 3899470"/>
                <a:gd name="connsiteY2161" fmla="*/ 748113 h 787949"/>
                <a:gd name="connsiteX2162" fmla="*/ 1015928 w 3899470"/>
                <a:gd name="connsiteY2162" fmla="*/ 742582 h 787949"/>
                <a:gd name="connsiteX2163" fmla="*/ 1015533 w 3899470"/>
                <a:gd name="connsiteY2163" fmla="*/ 729070 h 787949"/>
                <a:gd name="connsiteX2164" fmla="*/ 1016402 w 3899470"/>
                <a:gd name="connsiteY2164" fmla="*/ 710897 h 787949"/>
                <a:gd name="connsiteX2165" fmla="*/ 1019168 w 3899470"/>
                <a:gd name="connsiteY2165" fmla="*/ 737920 h 787949"/>
                <a:gd name="connsiteX2166" fmla="*/ 1019168 w 3899470"/>
                <a:gd name="connsiteY2166" fmla="*/ 738315 h 787949"/>
                <a:gd name="connsiteX2167" fmla="*/ 1019326 w 3899470"/>
                <a:gd name="connsiteY2167" fmla="*/ 740212 h 787949"/>
                <a:gd name="connsiteX2168" fmla="*/ 1019326 w 3899470"/>
                <a:gd name="connsiteY2168" fmla="*/ 741318 h 787949"/>
                <a:gd name="connsiteX2169" fmla="*/ 1019800 w 3899470"/>
                <a:gd name="connsiteY2169" fmla="*/ 741713 h 787949"/>
                <a:gd name="connsiteX2170" fmla="*/ 1019800 w 3899470"/>
                <a:gd name="connsiteY2170" fmla="*/ 741713 h 787949"/>
                <a:gd name="connsiteX2171" fmla="*/ 1020195 w 3899470"/>
                <a:gd name="connsiteY2171" fmla="*/ 741239 h 787949"/>
                <a:gd name="connsiteX2172" fmla="*/ 1020195 w 3899470"/>
                <a:gd name="connsiteY2172" fmla="*/ 740212 h 787949"/>
                <a:gd name="connsiteX2173" fmla="*/ 1020037 w 3899470"/>
                <a:gd name="connsiteY2173" fmla="*/ 738236 h 787949"/>
                <a:gd name="connsiteX2174" fmla="*/ 1020195 w 3899470"/>
                <a:gd name="connsiteY2174" fmla="*/ 738236 h 787949"/>
                <a:gd name="connsiteX2175" fmla="*/ 1020195 w 3899470"/>
                <a:gd name="connsiteY2175" fmla="*/ 736577 h 787949"/>
                <a:gd name="connsiteX2176" fmla="*/ 1022328 w 3899470"/>
                <a:gd name="connsiteY2176" fmla="*/ 735313 h 787949"/>
                <a:gd name="connsiteX2177" fmla="*/ 1021459 w 3899470"/>
                <a:gd name="connsiteY2177" fmla="*/ 707420 h 787949"/>
                <a:gd name="connsiteX2178" fmla="*/ 1022723 w 3899470"/>
                <a:gd name="connsiteY2178" fmla="*/ 700309 h 787949"/>
                <a:gd name="connsiteX2179" fmla="*/ 1022723 w 3899470"/>
                <a:gd name="connsiteY2179" fmla="*/ 700309 h 787949"/>
                <a:gd name="connsiteX2180" fmla="*/ 1022802 w 3899470"/>
                <a:gd name="connsiteY2180" fmla="*/ 700862 h 787949"/>
                <a:gd name="connsiteX2181" fmla="*/ 1022961 w 3899470"/>
                <a:gd name="connsiteY2181" fmla="*/ 701889 h 787949"/>
                <a:gd name="connsiteX2182" fmla="*/ 1023513 w 3899470"/>
                <a:gd name="connsiteY2182" fmla="*/ 702363 h 787949"/>
                <a:gd name="connsiteX2183" fmla="*/ 1023671 w 3899470"/>
                <a:gd name="connsiteY2183" fmla="*/ 702363 h 787949"/>
                <a:gd name="connsiteX2184" fmla="*/ 1024146 w 3899470"/>
                <a:gd name="connsiteY2184" fmla="*/ 701652 h 787949"/>
                <a:gd name="connsiteX2185" fmla="*/ 1023987 w 3899470"/>
                <a:gd name="connsiteY2185" fmla="*/ 700704 h 787949"/>
                <a:gd name="connsiteX2186" fmla="*/ 1023830 w 3899470"/>
                <a:gd name="connsiteY2186" fmla="*/ 699835 h 787949"/>
                <a:gd name="connsiteX2187" fmla="*/ 1023987 w 3899470"/>
                <a:gd name="connsiteY2187" fmla="*/ 699835 h 787949"/>
                <a:gd name="connsiteX2188" fmla="*/ 1023987 w 3899470"/>
                <a:gd name="connsiteY2188" fmla="*/ 696674 h 787949"/>
                <a:gd name="connsiteX2189" fmla="*/ 1023987 w 3899470"/>
                <a:gd name="connsiteY2189" fmla="*/ 696595 h 787949"/>
                <a:gd name="connsiteX2190" fmla="*/ 1024225 w 3899470"/>
                <a:gd name="connsiteY2190" fmla="*/ 692487 h 787949"/>
                <a:gd name="connsiteX2191" fmla="*/ 1024225 w 3899470"/>
                <a:gd name="connsiteY2191" fmla="*/ 692012 h 787949"/>
                <a:gd name="connsiteX2192" fmla="*/ 1024066 w 3899470"/>
                <a:gd name="connsiteY2192" fmla="*/ 691696 h 787949"/>
                <a:gd name="connsiteX2193" fmla="*/ 1024541 w 3899470"/>
                <a:gd name="connsiteY2193" fmla="*/ 690037 h 787949"/>
                <a:gd name="connsiteX2194" fmla="*/ 1024778 w 3899470"/>
                <a:gd name="connsiteY2194" fmla="*/ 689089 h 787949"/>
                <a:gd name="connsiteX2195" fmla="*/ 1024462 w 3899470"/>
                <a:gd name="connsiteY2195" fmla="*/ 688457 h 787949"/>
                <a:gd name="connsiteX2196" fmla="*/ 1023830 w 3899470"/>
                <a:gd name="connsiteY2196" fmla="*/ 688773 h 787949"/>
                <a:gd name="connsiteX2197" fmla="*/ 1023592 w 3899470"/>
                <a:gd name="connsiteY2197" fmla="*/ 689879 h 787949"/>
                <a:gd name="connsiteX2198" fmla="*/ 1023197 w 3899470"/>
                <a:gd name="connsiteY2198" fmla="*/ 691222 h 787949"/>
                <a:gd name="connsiteX2199" fmla="*/ 1023039 w 3899470"/>
                <a:gd name="connsiteY2199" fmla="*/ 691222 h 787949"/>
                <a:gd name="connsiteX2200" fmla="*/ 1022249 w 3899470"/>
                <a:gd name="connsiteY2200" fmla="*/ 690590 h 787949"/>
                <a:gd name="connsiteX2201" fmla="*/ 1022249 w 3899470"/>
                <a:gd name="connsiteY2201" fmla="*/ 690590 h 787949"/>
                <a:gd name="connsiteX2202" fmla="*/ 1022249 w 3899470"/>
                <a:gd name="connsiteY2202" fmla="*/ 690590 h 787949"/>
                <a:gd name="connsiteX2203" fmla="*/ 1023118 w 3899470"/>
                <a:gd name="connsiteY2203" fmla="*/ 685928 h 787949"/>
                <a:gd name="connsiteX2204" fmla="*/ 1023118 w 3899470"/>
                <a:gd name="connsiteY2204" fmla="*/ 685928 h 787949"/>
                <a:gd name="connsiteX2205" fmla="*/ 1024462 w 3899470"/>
                <a:gd name="connsiteY2205" fmla="*/ 683005 h 787949"/>
                <a:gd name="connsiteX2206" fmla="*/ 1024699 w 3899470"/>
                <a:gd name="connsiteY2206" fmla="*/ 681741 h 787949"/>
                <a:gd name="connsiteX2207" fmla="*/ 1026990 w 3899470"/>
                <a:gd name="connsiteY2207" fmla="*/ 670757 h 787949"/>
                <a:gd name="connsiteX2208" fmla="*/ 1026990 w 3899470"/>
                <a:gd name="connsiteY2208" fmla="*/ 684664 h 787949"/>
                <a:gd name="connsiteX2209" fmla="*/ 1026990 w 3899470"/>
                <a:gd name="connsiteY2209" fmla="*/ 693909 h 787949"/>
                <a:gd name="connsiteX2210" fmla="*/ 1027385 w 3899470"/>
                <a:gd name="connsiteY2210" fmla="*/ 737841 h 787949"/>
                <a:gd name="connsiteX2211" fmla="*/ 1030309 w 3899470"/>
                <a:gd name="connsiteY2211" fmla="*/ 733179 h 787949"/>
                <a:gd name="connsiteX2212" fmla="*/ 1032442 w 3899470"/>
                <a:gd name="connsiteY2212" fmla="*/ 727253 h 787949"/>
                <a:gd name="connsiteX2213" fmla="*/ 1033312 w 3899470"/>
                <a:gd name="connsiteY2213" fmla="*/ 715401 h 787949"/>
                <a:gd name="connsiteX2214" fmla="*/ 1034971 w 3899470"/>
                <a:gd name="connsiteY2214" fmla="*/ 709080 h 787949"/>
                <a:gd name="connsiteX2215" fmla="*/ 1035366 w 3899470"/>
                <a:gd name="connsiteY2215" fmla="*/ 691380 h 787949"/>
                <a:gd name="connsiteX2216" fmla="*/ 1033707 w 3899470"/>
                <a:gd name="connsiteY2216" fmla="*/ 689721 h 787949"/>
                <a:gd name="connsiteX2217" fmla="*/ 1035840 w 3899470"/>
                <a:gd name="connsiteY2217" fmla="*/ 679923 h 787949"/>
                <a:gd name="connsiteX2218" fmla="*/ 1033312 w 3899470"/>
                <a:gd name="connsiteY2218" fmla="*/ 677790 h 787949"/>
                <a:gd name="connsiteX2219" fmla="*/ 1034576 w 3899470"/>
                <a:gd name="connsiteY2219" fmla="*/ 673128 h 787949"/>
                <a:gd name="connsiteX2220" fmla="*/ 1035840 w 3899470"/>
                <a:gd name="connsiteY2220" fmla="*/ 668940 h 787949"/>
                <a:gd name="connsiteX2221" fmla="*/ 1034891 w 3899470"/>
                <a:gd name="connsiteY2221" fmla="*/ 669572 h 787949"/>
                <a:gd name="connsiteX2222" fmla="*/ 1034339 w 3899470"/>
                <a:gd name="connsiteY2222" fmla="*/ 667044 h 787949"/>
                <a:gd name="connsiteX2223" fmla="*/ 1034260 w 3899470"/>
                <a:gd name="connsiteY2223" fmla="*/ 663883 h 787949"/>
                <a:gd name="connsiteX2224" fmla="*/ 1034576 w 3899470"/>
                <a:gd name="connsiteY2224" fmla="*/ 660564 h 787949"/>
                <a:gd name="connsiteX2225" fmla="*/ 1036551 w 3899470"/>
                <a:gd name="connsiteY2225" fmla="*/ 658668 h 787949"/>
                <a:gd name="connsiteX2226" fmla="*/ 1036235 w 3899470"/>
                <a:gd name="connsiteY2226" fmla="*/ 660801 h 787949"/>
                <a:gd name="connsiteX2227" fmla="*/ 1036156 w 3899470"/>
                <a:gd name="connsiteY2227" fmla="*/ 662856 h 787949"/>
                <a:gd name="connsiteX2228" fmla="*/ 1036472 w 3899470"/>
                <a:gd name="connsiteY2228" fmla="*/ 665226 h 787949"/>
                <a:gd name="connsiteX2229" fmla="*/ 1035919 w 3899470"/>
                <a:gd name="connsiteY2229" fmla="*/ 669019 h 787949"/>
                <a:gd name="connsiteX2230" fmla="*/ 1037183 w 3899470"/>
                <a:gd name="connsiteY2230" fmla="*/ 670204 h 787949"/>
                <a:gd name="connsiteX2231" fmla="*/ 1038842 w 3899470"/>
                <a:gd name="connsiteY2231" fmla="*/ 656693 h 787949"/>
                <a:gd name="connsiteX2232" fmla="*/ 1039712 w 3899470"/>
                <a:gd name="connsiteY2232" fmla="*/ 646579 h 787949"/>
                <a:gd name="connsiteX2233" fmla="*/ 1039712 w 3899470"/>
                <a:gd name="connsiteY2233" fmla="*/ 646579 h 787949"/>
                <a:gd name="connsiteX2234" fmla="*/ 1039712 w 3899470"/>
                <a:gd name="connsiteY2234" fmla="*/ 646579 h 787949"/>
                <a:gd name="connsiteX2235" fmla="*/ 1039790 w 3899470"/>
                <a:gd name="connsiteY2235" fmla="*/ 646184 h 787949"/>
                <a:gd name="connsiteX2236" fmla="*/ 1041450 w 3899470"/>
                <a:gd name="connsiteY2236" fmla="*/ 645789 h 787949"/>
                <a:gd name="connsiteX2237" fmla="*/ 1042714 w 3899470"/>
                <a:gd name="connsiteY2237" fmla="*/ 628089 h 787949"/>
                <a:gd name="connsiteX2238" fmla="*/ 1045638 w 3899470"/>
                <a:gd name="connsiteY2238" fmla="*/ 613788 h 787949"/>
                <a:gd name="connsiteX2239" fmla="*/ 1047771 w 3899470"/>
                <a:gd name="connsiteY2239" fmla="*/ 605728 h 787949"/>
                <a:gd name="connsiteX2240" fmla="*/ 1047376 w 3899470"/>
                <a:gd name="connsiteY2240" fmla="*/ 603595 h 787949"/>
                <a:gd name="connsiteX2241" fmla="*/ 1051643 w 3899470"/>
                <a:gd name="connsiteY2241" fmla="*/ 582498 h 787949"/>
                <a:gd name="connsiteX2242" fmla="*/ 1051248 w 3899470"/>
                <a:gd name="connsiteY2242" fmla="*/ 579574 h 787949"/>
                <a:gd name="connsiteX2243" fmla="*/ 1055041 w 3899470"/>
                <a:gd name="connsiteY2243" fmla="*/ 563613 h 787949"/>
                <a:gd name="connsiteX2244" fmla="*/ 1054171 w 3899470"/>
                <a:gd name="connsiteY2244" fmla="*/ 558951 h 787949"/>
                <a:gd name="connsiteX2245" fmla="*/ 1060888 w 3899470"/>
                <a:gd name="connsiteY2245" fmla="*/ 523079 h 787949"/>
                <a:gd name="connsiteX2246" fmla="*/ 1068947 w 3899470"/>
                <a:gd name="connsiteY2246" fmla="*/ 519681 h 787949"/>
                <a:gd name="connsiteX2247" fmla="*/ 1079535 w 3899470"/>
                <a:gd name="connsiteY2247" fmla="*/ 517152 h 787949"/>
                <a:gd name="connsiteX2248" fmla="*/ 1102766 w 3899470"/>
                <a:gd name="connsiteY2248" fmla="*/ 506169 h 787949"/>
                <a:gd name="connsiteX2249" fmla="*/ 1129394 w 3899470"/>
                <a:gd name="connsiteY2249" fmla="*/ 517152 h 787949"/>
                <a:gd name="connsiteX2250" fmla="*/ 1134925 w 3899470"/>
                <a:gd name="connsiteY2250" fmla="*/ 518812 h 787949"/>
                <a:gd name="connsiteX2251" fmla="*/ 1134530 w 3899470"/>
                <a:gd name="connsiteY2251" fmla="*/ 520550 h 787949"/>
                <a:gd name="connsiteX2252" fmla="*/ 1165819 w 3899470"/>
                <a:gd name="connsiteY2252" fmla="*/ 534457 h 787949"/>
                <a:gd name="connsiteX2253" fmla="*/ 1190314 w 3899470"/>
                <a:gd name="connsiteY2253" fmla="*/ 544176 h 787949"/>
                <a:gd name="connsiteX2254" fmla="*/ 1201297 w 3899470"/>
                <a:gd name="connsiteY2254" fmla="*/ 548758 h 787949"/>
                <a:gd name="connsiteX2255" fmla="*/ 1204695 w 3899470"/>
                <a:gd name="connsiteY2255" fmla="*/ 549154 h 787949"/>
                <a:gd name="connsiteX2256" fmla="*/ 1213940 w 3899470"/>
                <a:gd name="connsiteY2256" fmla="*/ 553025 h 787949"/>
                <a:gd name="connsiteX2257" fmla="*/ 1227056 w 3899470"/>
                <a:gd name="connsiteY2257" fmla="*/ 557687 h 787949"/>
                <a:gd name="connsiteX2258" fmla="*/ 1243965 w 3899470"/>
                <a:gd name="connsiteY2258" fmla="*/ 563139 h 787949"/>
                <a:gd name="connsiteX2259" fmla="*/ 1269724 w 3899470"/>
                <a:gd name="connsiteY2259" fmla="*/ 571199 h 787949"/>
                <a:gd name="connsiteX2260" fmla="*/ 1268460 w 3899470"/>
                <a:gd name="connsiteY2260" fmla="*/ 571199 h 787949"/>
                <a:gd name="connsiteX2261" fmla="*/ 1268460 w 3899470"/>
                <a:gd name="connsiteY2261" fmla="*/ 571199 h 787949"/>
                <a:gd name="connsiteX2262" fmla="*/ 1267749 w 3899470"/>
                <a:gd name="connsiteY2262" fmla="*/ 571199 h 787949"/>
                <a:gd name="connsiteX2263" fmla="*/ 1266563 w 3899470"/>
                <a:gd name="connsiteY2263" fmla="*/ 570804 h 787949"/>
                <a:gd name="connsiteX2264" fmla="*/ 1265773 w 3899470"/>
                <a:gd name="connsiteY2264" fmla="*/ 570725 h 787949"/>
                <a:gd name="connsiteX2265" fmla="*/ 1265694 w 3899470"/>
                <a:gd name="connsiteY2265" fmla="*/ 571515 h 787949"/>
                <a:gd name="connsiteX2266" fmla="*/ 1267670 w 3899470"/>
                <a:gd name="connsiteY2266" fmla="*/ 572384 h 787949"/>
                <a:gd name="connsiteX2267" fmla="*/ 1268065 w 3899470"/>
                <a:gd name="connsiteY2267" fmla="*/ 572384 h 787949"/>
                <a:gd name="connsiteX2268" fmla="*/ 1283236 w 3899470"/>
                <a:gd name="connsiteY2268" fmla="*/ 577915 h 787949"/>
                <a:gd name="connsiteX2269" fmla="*/ 1296352 w 3899470"/>
                <a:gd name="connsiteY2269" fmla="*/ 580048 h 787949"/>
                <a:gd name="connsiteX2270" fmla="*/ 1299750 w 3899470"/>
                <a:gd name="connsiteY2270" fmla="*/ 582182 h 787949"/>
                <a:gd name="connsiteX2271" fmla="*/ 1308599 w 3899470"/>
                <a:gd name="connsiteY2271" fmla="*/ 584315 h 787949"/>
                <a:gd name="connsiteX2272" fmla="*/ 1324640 w 3899470"/>
                <a:gd name="connsiteY2272" fmla="*/ 589372 h 787949"/>
                <a:gd name="connsiteX2273" fmla="*/ 1333094 w 3899470"/>
                <a:gd name="connsiteY2273" fmla="*/ 591426 h 787949"/>
                <a:gd name="connsiteX2274" fmla="*/ 1345736 w 3899470"/>
                <a:gd name="connsiteY2274" fmla="*/ 594824 h 787949"/>
                <a:gd name="connsiteX2275" fmla="*/ 1390933 w 3899470"/>
                <a:gd name="connsiteY2275" fmla="*/ 605412 h 787949"/>
                <a:gd name="connsiteX2276" fmla="*/ 1403575 w 3899470"/>
                <a:gd name="connsiteY2276" fmla="*/ 608336 h 787949"/>
                <a:gd name="connsiteX2277" fmla="*/ 1410291 w 3899470"/>
                <a:gd name="connsiteY2277" fmla="*/ 609995 h 787949"/>
                <a:gd name="connsiteX2278" fmla="*/ 1424198 w 3899470"/>
                <a:gd name="connsiteY2278" fmla="*/ 612523 h 787949"/>
                <a:gd name="connsiteX2279" fmla="*/ 1443162 w 3899470"/>
                <a:gd name="connsiteY2279" fmla="*/ 617580 h 787949"/>
                <a:gd name="connsiteX2280" fmla="*/ 1450352 w 3899470"/>
                <a:gd name="connsiteY2280" fmla="*/ 620109 h 787949"/>
                <a:gd name="connsiteX2281" fmla="*/ 1468525 w 3899470"/>
                <a:gd name="connsiteY2281" fmla="*/ 623980 h 787949"/>
                <a:gd name="connsiteX2282" fmla="*/ 1476980 w 3899470"/>
                <a:gd name="connsiteY2282" fmla="*/ 626509 h 787949"/>
                <a:gd name="connsiteX2283" fmla="*/ 1485830 w 3899470"/>
                <a:gd name="connsiteY2283" fmla="*/ 629038 h 787949"/>
                <a:gd name="connsiteX2284" fmla="*/ 1514591 w 3899470"/>
                <a:gd name="connsiteY2284" fmla="*/ 633225 h 787949"/>
                <a:gd name="connsiteX2285" fmla="*/ 1516251 w 3899470"/>
                <a:gd name="connsiteY2285" fmla="*/ 634569 h 787949"/>
                <a:gd name="connsiteX2286" fmla="*/ 1528103 w 3899470"/>
                <a:gd name="connsiteY2286" fmla="*/ 634569 h 787949"/>
                <a:gd name="connsiteX2287" fmla="*/ 1532370 w 3899470"/>
                <a:gd name="connsiteY2287" fmla="*/ 632040 h 787949"/>
                <a:gd name="connsiteX2288" fmla="*/ 1540429 w 3899470"/>
                <a:gd name="connsiteY2288" fmla="*/ 631645 h 787949"/>
                <a:gd name="connsiteX2289" fmla="*/ 1555205 w 3899470"/>
                <a:gd name="connsiteY2289" fmla="*/ 627378 h 787949"/>
                <a:gd name="connsiteX2290" fmla="*/ 1560736 w 3899470"/>
                <a:gd name="connsiteY2290" fmla="*/ 624060 h 787949"/>
                <a:gd name="connsiteX2291" fmla="*/ 1568321 w 3899470"/>
                <a:gd name="connsiteY2291" fmla="*/ 610074 h 787949"/>
                <a:gd name="connsiteX2292" fmla="*/ 1568321 w 3899470"/>
                <a:gd name="connsiteY2292" fmla="*/ 610074 h 787949"/>
                <a:gd name="connsiteX2293" fmla="*/ 1569033 w 3899470"/>
                <a:gd name="connsiteY2293" fmla="*/ 608415 h 787949"/>
                <a:gd name="connsiteX2294" fmla="*/ 1569507 w 3899470"/>
                <a:gd name="connsiteY2294" fmla="*/ 607071 h 787949"/>
                <a:gd name="connsiteX2295" fmla="*/ 1569428 w 3899470"/>
                <a:gd name="connsiteY2295" fmla="*/ 606676 h 787949"/>
                <a:gd name="connsiteX2296" fmla="*/ 1569033 w 3899470"/>
                <a:gd name="connsiteY2296" fmla="*/ 606755 h 787949"/>
                <a:gd name="connsiteX2297" fmla="*/ 1568479 w 3899470"/>
                <a:gd name="connsiteY2297" fmla="*/ 608257 h 787949"/>
                <a:gd name="connsiteX2298" fmla="*/ 1567926 w 3899470"/>
                <a:gd name="connsiteY2298" fmla="*/ 609600 h 787949"/>
                <a:gd name="connsiteX2299" fmla="*/ 1566662 w 3899470"/>
                <a:gd name="connsiteY2299" fmla="*/ 603753 h 787949"/>
                <a:gd name="connsiteX2300" fmla="*/ 1566662 w 3899470"/>
                <a:gd name="connsiteY2300" fmla="*/ 597906 h 787949"/>
                <a:gd name="connsiteX2301" fmla="*/ 1566662 w 3899470"/>
                <a:gd name="connsiteY2301" fmla="*/ 597748 h 787949"/>
                <a:gd name="connsiteX2302" fmla="*/ 1569823 w 3899470"/>
                <a:gd name="connsiteY2302" fmla="*/ 595614 h 787949"/>
                <a:gd name="connsiteX2303" fmla="*/ 1570534 w 3899470"/>
                <a:gd name="connsiteY2303" fmla="*/ 594982 h 787949"/>
                <a:gd name="connsiteX2304" fmla="*/ 1570534 w 3899470"/>
                <a:gd name="connsiteY2304" fmla="*/ 594508 h 787949"/>
                <a:gd name="connsiteX2305" fmla="*/ 1570060 w 3899470"/>
                <a:gd name="connsiteY2305" fmla="*/ 594508 h 787949"/>
                <a:gd name="connsiteX2306" fmla="*/ 1569348 w 3899470"/>
                <a:gd name="connsiteY2306" fmla="*/ 595140 h 787949"/>
                <a:gd name="connsiteX2307" fmla="*/ 1566583 w 3899470"/>
                <a:gd name="connsiteY2307" fmla="*/ 597037 h 787949"/>
                <a:gd name="connsiteX2308" fmla="*/ 1565872 w 3899470"/>
                <a:gd name="connsiteY2308" fmla="*/ 597037 h 787949"/>
                <a:gd name="connsiteX2309" fmla="*/ 1568005 w 3899470"/>
                <a:gd name="connsiteY2309" fmla="*/ 592849 h 787949"/>
                <a:gd name="connsiteX2310" fmla="*/ 1569981 w 3899470"/>
                <a:gd name="connsiteY2310" fmla="*/ 588187 h 787949"/>
                <a:gd name="connsiteX2311" fmla="*/ 1570376 w 3899470"/>
                <a:gd name="connsiteY2311" fmla="*/ 591348 h 787949"/>
                <a:gd name="connsiteX2312" fmla="*/ 1570850 w 3899470"/>
                <a:gd name="connsiteY2312" fmla="*/ 591900 h 787949"/>
                <a:gd name="connsiteX2313" fmla="*/ 1570850 w 3899470"/>
                <a:gd name="connsiteY2313" fmla="*/ 591900 h 787949"/>
                <a:gd name="connsiteX2314" fmla="*/ 1571403 w 3899470"/>
                <a:gd name="connsiteY2314" fmla="*/ 591348 h 787949"/>
                <a:gd name="connsiteX2315" fmla="*/ 1570850 w 3899470"/>
                <a:gd name="connsiteY2315" fmla="*/ 587713 h 787949"/>
                <a:gd name="connsiteX2316" fmla="*/ 1569981 w 3899470"/>
                <a:gd name="connsiteY2316" fmla="*/ 584394 h 787949"/>
                <a:gd name="connsiteX2317" fmla="*/ 1329696 w 3899470"/>
                <a:gd name="connsiteY2317" fmla="*/ 537380 h 787949"/>
                <a:gd name="connsiteX2318" fmla="*/ 1329696 w 3899470"/>
                <a:gd name="connsiteY2318" fmla="*/ 537933 h 787949"/>
                <a:gd name="connsiteX2319" fmla="*/ 1328827 w 3899470"/>
                <a:gd name="connsiteY2319" fmla="*/ 537933 h 787949"/>
                <a:gd name="connsiteX2320" fmla="*/ 1328827 w 3899470"/>
                <a:gd name="connsiteY2320" fmla="*/ 537143 h 787949"/>
                <a:gd name="connsiteX2321" fmla="*/ 1328827 w 3899470"/>
                <a:gd name="connsiteY2321" fmla="*/ 537143 h 787949"/>
                <a:gd name="connsiteX2322" fmla="*/ 1329696 w 3899470"/>
                <a:gd name="connsiteY2322" fmla="*/ 537380 h 787949"/>
                <a:gd name="connsiteX2323" fmla="*/ 1317054 w 3899470"/>
                <a:gd name="connsiteY2323" fmla="*/ 535879 h 787949"/>
                <a:gd name="connsiteX2324" fmla="*/ 1314920 w 3899470"/>
                <a:gd name="connsiteY2324" fmla="*/ 535879 h 787949"/>
                <a:gd name="connsiteX2325" fmla="*/ 1317054 w 3899470"/>
                <a:gd name="connsiteY2325" fmla="*/ 535879 h 787949"/>
                <a:gd name="connsiteX2326" fmla="*/ 1254079 w 3899470"/>
                <a:gd name="connsiteY2326" fmla="*/ 507355 h 787949"/>
                <a:gd name="connsiteX2327" fmla="*/ 1252025 w 3899470"/>
                <a:gd name="connsiteY2327" fmla="*/ 506801 h 787949"/>
                <a:gd name="connsiteX2328" fmla="*/ 1254079 w 3899470"/>
                <a:gd name="connsiteY2328" fmla="*/ 507355 h 787949"/>
                <a:gd name="connsiteX2329" fmla="*/ 1242227 w 3899470"/>
                <a:gd name="connsiteY2329" fmla="*/ 503167 h 787949"/>
                <a:gd name="connsiteX2330" fmla="*/ 1244755 w 3899470"/>
                <a:gd name="connsiteY2330" fmla="*/ 503720 h 787949"/>
                <a:gd name="connsiteX2331" fmla="*/ 1245861 w 3899470"/>
                <a:gd name="connsiteY2331" fmla="*/ 504115 h 787949"/>
                <a:gd name="connsiteX2332" fmla="*/ 1245704 w 3899470"/>
                <a:gd name="connsiteY2332" fmla="*/ 504273 h 787949"/>
                <a:gd name="connsiteX2333" fmla="*/ 1241911 w 3899470"/>
                <a:gd name="connsiteY2333" fmla="*/ 503878 h 787949"/>
                <a:gd name="connsiteX2334" fmla="*/ 1242227 w 3899470"/>
                <a:gd name="connsiteY2334" fmla="*/ 503246 h 787949"/>
                <a:gd name="connsiteX2335" fmla="*/ 1236538 w 3899470"/>
                <a:gd name="connsiteY2335" fmla="*/ 501191 h 787949"/>
                <a:gd name="connsiteX2336" fmla="*/ 1238434 w 3899470"/>
                <a:gd name="connsiteY2336" fmla="*/ 501745 h 787949"/>
                <a:gd name="connsiteX2337" fmla="*/ 1236459 w 3899470"/>
                <a:gd name="connsiteY2337" fmla="*/ 501429 h 787949"/>
                <a:gd name="connsiteX2338" fmla="*/ 1236459 w 3899470"/>
                <a:gd name="connsiteY2338" fmla="*/ 501191 h 787949"/>
                <a:gd name="connsiteX2339" fmla="*/ 1234326 w 3899470"/>
                <a:gd name="connsiteY2339" fmla="*/ 500006 h 787949"/>
                <a:gd name="connsiteX2340" fmla="*/ 1234326 w 3899470"/>
                <a:gd name="connsiteY2340" fmla="*/ 500006 h 787949"/>
                <a:gd name="connsiteX2341" fmla="*/ 1234483 w 3899470"/>
                <a:gd name="connsiteY2341" fmla="*/ 500006 h 787949"/>
                <a:gd name="connsiteX2342" fmla="*/ 1235748 w 3899470"/>
                <a:gd name="connsiteY2342" fmla="*/ 500796 h 787949"/>
                <a:gd name="connsiteX2343" fmla="*/ 1235590 w 3899470"/>
                <a:gd name="connsiteY2343" fmla="*/ 501270 h 787949"/>
                <a:gd name="connsiteX2344" fmla="*/ 1234326 w 3899470"/>
                <a:gd name="connsiteY2344" fmla="*/ 500085 h 787949"/>
                <a:gd name="connsiteX2345" fmla="*/ 1000757 w 3899470"/>
                <a:gd name="connsiteY2345" fmla="*/ 372871 h 787949"/>
                <a:gd name="connsiteX2346" fmla="*/ 1000283 w 3899470"/>
                <a:gd name="connsiteY2346" fmla="*/ 372871 h 787949"/>
                <a:gd name="connsiteX2347" fmla="*/ 999888 w 3899470"/>
                <a:gd name="connsiteY2347" fmla="*/ 363547 h 787949"/>
                <a:gd name="connsiteX2348" fmla="*/ 1000757 w 3899470"/>
                <a:gd name="connsiteY2348" fmla="*/ 372871 h 787949"/>
                <a:gd name="connsiteX2349" fmla="*/ 1020274 w 3899470"/>
                <a:gd name="connsiteY2349" fmla="*/ 503720 h 787949"/>
                <a:gd name="connsiteX2350" fmla="*/ 1021064 w 3899470"/>
                <a:gd name="connsiteY2350" fmla="*/ 500638 h 787949"/>
                <a:gd name="connsiteX2351" fmla="*/ 1021933 w 3899470"/>
                <a:gd name="connsiteY2351" fmla="*/ 497794 h 787949"/>
                <a:gd name="connsiteX2352" fmla="*/ 1022565 w 3899470"/>
                <a:gd name="connsiteY2352" fmla="*/ 494475 h 787949"/>
                <a:gd name="connsiteX2353" fmla="*/ 1023435 w 3899470"/>
                <a:gd name="connsiteY2353" fmla="*/ 491393 h 787949"/>
                <a:gd name="connsiteX2354" fmla="*/ 1023435 w 3899470"/>
                <a:gd name="connsiteY2354" fmla="*/ 487996 h 787949"/>
                <a:gd name="connsiteX2355" fmla="*/ 1025015 w 3899470"/>
                <a:gd name="connsiteY2355" fmla="*/ 484282 h 787949"/>
                <a:gd name="connsiteX2356" fmla="*/ 1025489 w 3899470"/>
                <a:gd name="connsiteY2356" fmla="*/ 485230 h 787949"/>
                <a:gd name="connsiteX2357" fmla="*/ 1024699 w 3899470"/>
                <a:gd name="connsiteY2357" fmla="*/ 487048 h 787949"/>
                <a:gd name="connsiteX2358" fmla="*/ 1025094 w 3899470"/>
                <a:gd name="connsiteY2358" fmla="*/ 489181 h 787949"/>
                <a:gd name="connsiteX2359" fmla="*/ 1024541 w 3899470"/>
                <a:gd name="connsiteY2359" fmla="*/ 491710 h 787949"/>
                <a:gd name="connsiteX2360" fmla="*/ 1024462 w 3899470"/>
                <a:gd name="connsiteY2360" fmla="*/ 494238 h 787949"/>
                <a:gd name="connsiteX2361" fmla="*/ 1023751 w 3899470"/>
                <a:gd name="connsiteY2361" fmla="*/ 498268 h 787949"/>
                <a:gd name="connsiteX2362" fmla="*/ 1023592 w 3899470"/>
                <a:gd name="connsiteY2362" fmla="*/ 493132 h 787949"/>
                <a:gd name="connsiteX2363" fmla="*/ 1021064 w 3899470"/>
                <a:gd name="connsiteY2363" fmla="*/ 501586 h 787949"/>
                <a:gd name="connsiteX2364" fmla="*/ 1020511 w 3899470"/>
                <a:gd name="connsiteY2364" fmla="*/ 510199 h 787949"/>
                <a:gd name="connsiteX2365" fmla="*/ 1019879 w 3899470"/>
                <a:gd name="connsiteY2365" fmla="*/ 512016 h 787949"/>
                <a:gd name="connsiteX2366" fmla="*/ 1019879 w 3899470"/>
                <a:gd name="connsiteY2366" fmla="*/ 511226 h 787949"/>
                <a:gd name="connsiteX2367" fmla="*/ 1020590 w 3899470"/>
                <a:gd name="connsiteY2367" fmla="*/ 510120 h 787949"/>
                <a:gd name="connsiteX2368" fmla="*/ 1020590 w 3899470"/>
                <a:gd name="connsiteY2368" fmla="*/ 509962 h 787949"/>
                <a:gd name="connsiteX2369" fmla="*/ 1020748 w 3899470"/>
                <a:gd name="connsiteY2369" fmla="*/ 507592 h 787949"/>
                <a:gd name="connsiteX2370" fmla="*/ 1020353 w 3899470"/>
                <a:gd name="connsiteY2370" fmla="*/ 503483 h 787949"/>
                <a:gd name="connsiteX2371" fmla="*/ 998387 w 3899470"/>
                <a:gd name="connsiteY2371" fmla="*/ 664831 h 787949"/>
                <a:gd name="connsiteX2372" fmla="*/ 998466 w 3899470"/>
                <a:gd name="connsiteY2372" fmla="*/ 663014 h 787949"/>
                <a:gd name="connsiteX2373" fmla="*/ 998387 w 3899470"/>
                <a:gd name="connsiteY2373" fmla="*/ 660090 h 787949"/>
                <a:gd name="connsiteX2374" fmla="*/ 999019 w 3899470"/>
                <a:gd name="connsiteY2374" fmla="*/ 658115 h 787949"/>
                <a:gd name="connsiteX2375" fmla="*/ 999335 w 3899470"/>
                <a:gd name="connsiteY2375" fmla="*/ 655191 h 787949"/>
                <a:gd name="connsiteX2376" fmla="*/ 999335 w 3899470"/>
                <a:gd name="connsiteY2376" fmla="*/ 652742 h 787949"/>
                <a:gd name="connsiteX2377" fmla="*/ 999572 w 3899470"/>
                <a:gd name="connsiteY2377" fmla="*/ 650372 h 787949"/>
                <a:gd name="connsiteX2378" fmla="*/ 999572 w 3899470"/>
                <a:gd name="connsiteY2378" fmla="*/ 647764 h 787949"/>
                <a:gd name="connsiteX2379" fmla="*/ 1000441 w 3899470"/>
                <a:gd name="connsiteY2379" fmla="*/ 642865 h 787949"/>
                <a:gd name="connsiteX2380" fmla="*/ 1000994 w 3899470"/>
                <a:gd name="connsiteY2380" fmla="*/ 644683 h 787949"/>
                <a:gd name="connsiteX2381" fmla="*/ 1000441 w 3899470"/>
                <a:gd name="connsiteY2381" fmla="*/ 647764 h 787949"/>
                <a:gd name="connsiteX2382" fmla="*/ 1000915 w 3899470"/>
                <a:gd name="connsiteY2382" fmla="*/ 649502 h 787949"/>
                <a:gd name="connsiteX2383" fmla="*/ 1002180 w 3899470"/>
                <a:gd name="connsiteY2383" fmla="*/ 649028 h 787949"/>
                <a:gd name="connsiteX2384" fmla="*/ 1002180 w 3899470"/>
                <a:gd name="connsiteY2384" fmla="*/ 650451 h 787949"/>
                <a:gd name="connsiteX2385" fmla="*/ 1002021 w 3899470"/>
                <a:gd name="connsiteY2385" fmla="*/ 652189 h 787949"/>
                <a:gd name="connsiteX2386" fmla="*/ 1001073 w 3899470"/>
                <a:gd name="connsiteY2386" fmla="*/ 653848 h 787949"/>
                <a:gd name="connsiteX2387" fmla="*/ 1001232 w 3899470"/>
                <a:gd name="connsiteY2387" fmla="*/ 655666 h 787949"/>
                <a:gd name="connsiteX2388" fmla="*/ 1000836 w 3899470"/>
                <a:gd name="connsiteY2388" fmla="*/ 659379 h 787949"/>
                <a:gd name="connsiteX2389" fmla="*/ 999572 w 3899470"/>
                <a:gd name="connsiteY2389" fmla="*/ 663014 h 787949"/>
                <a:gd name="connsiteX2390" fmla="*/ 998466 w 3899470"/>
                <a:gd name="connsiteY2390" fmla="*/ 667123 h 787949"/>
                <a:gd name="connsiteX2391" fmla="*/ 998466 w 3899470"/>
                <a:gd name="connsiteY2391" fmla="*/ 664752 h 787949"/>
                <a:gd name="connsiteX2392" fmla="*/ 998624 w 3899470"/>
                <a:gd name="connsiteY2392" fmla="*/ 676367 h 787949"/>
                <a:gd name="connsiteX2393" fmla="*/ 998466 w 3899470"/>
                <a:gd name="connsiteY2393" fmla="*/ 679449 h 787949"/>
                <a:gd name="connsiteX2394" fmla="*/ 998387 w 3899470"/>
                <a:gd name="connsiteY2394" fmla="*/ 681741 h 787949"/>
                <a:gd name="connsiteX2395" fmla="*/ 998387 w 3899470"/>
                <a:gd name="connsiteY2395" fmla="*/ 683321 h 787949"/>
                <a:gd name="connsiteX2396" fmla="*/ 997913 w 3899470"/>
                <a:gd name="connsiteY2396" fmla="*/ 685454 h 787949"/>
                <a:gd name="connsiteX2397" fmla="*/ 997755 w 3899470"/>
                <a:gd name="connsiteY2397" fmla="*/ 687588 h 787949"/>
                <a:gd name="connsiteX2398" fmla="*/ 997202 w 3899470"/>
                <a:gd name="connsiteY2398" fmla="*/ 689484 h 787949"/>
                <a:gd name="connsiteX2399" fmla="*/ 997597 w 3899470"/>
                <a:gd name="connsiteY2399" fmla="*/ 691933 h 787949"/>
                <a:gd name="connsiteX2400" fmla="*/ 997438 w 3899470"/>
                <a:gd name="connsiteY2400" fmla="*/ 694462 h 787949"/>
                <a:gd name="connsiteX2401" fmla="*/ 997518 w 3899470"/>
                <a:gd name="connsiteY2401" fmla="*/ 695568 h 787949"/>
                <a:gd name="connsiteX2402" fmla="*/ 996332 w 3899470"/>
                <a:gd name="connsiteY2402" fmla="*/ 692487 h 787949"/>
                <a:gd name="connsiteX2403" fmla="*/ 996411 w 3899470"/>
                <a:gd name="connsiteY2403" fmla="*/ 686955 h 787949"/>
                <a:gd name="connsiteX2404" fmla="*/ 996728 w 3899470"/>
                <a:gd name="connsiteY2404" fmla="*/ 685770 h 787949"/>
                <a:gd name="connsiteX2405" fmla="*/ 997676 w 3899470"/>
                <a:gd name="connsiteY2405" fmla="*/ 687588 h 787949"/>
                <a:gd name="connsiteX2406" fmla="*/ 997281 w 3899470"/>
                <a:gd name="connsiteY2406" fmla="*/ 681187 h 787949"/>
                <a:gd name="connsiteX2407" fmla="*/ 996728 w 3899470"/>
                <a:gd name="connsiteY2407" fmla="*/ 685612 h 787949"/>
                <a:gd name="connsiteX2408" fmla="*/ 997281 w 3899470"/>
                <a:gd name="connsiteY2408" fmla="*/ 681187 h 787949"/>
                <a:gd name="connsiteX2409" fmla="*/ 997123 w 3899470"/>
                <a:gd name="connsiteY2409" fmla="*/ 677237 h 787949"/>
                <a:gd name="connsiteX2410" fmla="*/ 997438 w 3899470"/>
                <a:gd name="connsiteY2410" fmla="*/ 673760 h 787949"/>
                <a:gd name="connsiteX2411" fmla="*/ 997518 w 3899470"/>
                <a:gd name="connsiteY2411" fmla="*/ 670441 h 787949"/>
                <a:gd name="connsiteX2412" fmla="*/ 998782 w 3899470"/>
                <a:gd name="connsiteY2412" fmla="*/ 669098 h 787949"/>
                <a:gd name="connsiteX2413" fmla="*/ 998782 w 3899470"/>
                <a:gd name="connsiteY2413" fmla="*/ 672970 h 787949"/>
                <a:gd name="connsiteX2414" fmla="*/ 998466 w 3899470"/>
                <a:gd name="connsiteY2414" fmla="*/ 676367 h 787949"/>
                <a:gd name="connsiteX2415" fmla="*/ 1001627 w 3899470"/>
                <a:gd name="connsiteY2415" fmla="*/ 678738 h 787949"/>
                <a:gd name="connsiteX2416" fmla="*/ 1001547 w 3899470"/>
                <a:gd name="connsiteY2416" fmla="*/ 681187 h 787949"/>
                <a:gd name="connsiteX2417" fmla="*/ 1001152 w 3899470"/>
                <a:gd name="connsiteY2417" fmla="*/ 684190 h 787949"/>
                <a:gd name="connsiteX2418" fmla="*/ 1000599 w 3899470"/>
                <a:gd name="connsiteY2418" fmla="*/ 686244 h 787949"/>
                <a:gd name="connsiteX2419" fmla="*/ 1000204 w 3899470"/>
                <a:gd name="connsiteY2419" fmla="*/ 688299 h 787949"/>
                <a:gd name="connsiteX2420" fmla="*/ 1001073 w 3899470"/>
                <a:gd name="connsiteY2420" fmla="*/ 689563 h 787949"/>
                <a:gd name="connsiteX2421" fmla="*/ 1000678 w 3899470"/>
                <a:gd name="connsiteY2421" fmla="*/ 693830 h 787949"/>
                <a:gd name="connsiteX2422" fmla="*/ 1000757 w 3899470"/>
                <a:gd name="connsiteY2422" fmla="*/ 696358 h 787949"/>
                <a:gd name="connsiteX2423" fmla="*/ 999809 w 3899470"/>
                <a:gd name="connsiteY2423" fmla="*/ 698571 h 787949"/>
                <a:gd name="connsiteX2424" fmla="*/ 998940 w 3899470"/>
                <a:gd name="connsiteY2424" fmla="*/ 697702 h 787949"/>
                <a:gd name="connsiteX2425" fmla="*/ 999651 w 3899470"/>
                <a:gd name="connsiteY2425" fmla="*/ 692882 h 787949"/>
                <a:gd name="connsiteX2426" fmla="*/ 999493 w 3899470"/>
                <a:gd name="connsiteY2426" fmla="*/ 690511 h 787949"/>
                <a:gd name="connsiteX2427" fmla="*/ 999019 w 3899470"/>
                <a:gd name="connsiteY2427" fmla="*/ 689089 h 787949"/>
                <a:gd name="connsiteX2428" fmla="*/ 999019 w 3899470"/>
                <a:gd name="connsiteY2428" fmla="*/ 686165 h 787949"/>
                <a:gd name="connsiteX2429" fmla="*/ 999493 w 3899470"/>
                <a:gd name="connsiteY2429" fmla="*/ 684901 h 787949"/>
                <a:gd name="connsiteX2430" fmla="*/ 1000283 w 3899470"/>
                <a:gd name="connsiteY2430" fmla="*/ 682136 h 787949"/>
                <a:gd name="connsiteX2431" fmla="*/ 1000283 w 3899470"/>
                <a:gd name="connsiteY2431" fmla="*/ 678264 h 787949"/>
                <a:gd name="connsiteX2432" fmla="*/ 1002101 w 3899470"/>
                <a:gd name="connsiteY2432" fmla="*/ 677158 h 787949"/>
                <a:gd name="connsiteX2433" fmla="*/ 1001627 w 3899470"/>
                <a:gd name="connsiteY2433" fmla="*/ 678738 h 787949"/>
                <a:gd name="connsiteX2434" fmla="*/ 1002733 w 3899470"/>
                <a:gd name="connsiteY2434" fmla="*/ 672259 h 787949"/>
                <a:gd name="connsiteX2435" fmla="*/ 1001863 w 3899470"/>
                <a:gd name="connsiteY2435" fmla="*/ 673760 h 787949"/>
                <a:gd name="connsiteX2436" fmla="*/ 1002496 w 3899470"/>
                <a:gd name="connsiteY2436" fmla="*/ 675261 h 787949"/>
                <a:gd name="connsiteX2437" fmla="*/ 1002258 w 3899470"/>
                <a:gd name="connsiteY2437" fmla="*/ 677000 h 787949"/>
                <a:gd name="connsiteX2438" fmla="*/ 1002496 w 3899470"/>
                <a:gd name="connsiteY2438" fmla="*/ 675261 h 787949"/>
                <a:gd name="connsiteX2439" fmla="*/ 1000836 w 3899470"/>
                <a:gd name="connsiteY2439" fmla="*/ 674866 h 787949"/>
                <a:gd name="connsiteX2440" fmla="*/ 1000441 w 3899470"/>
                <a:gd name="connsiteY2440" fmla="*/ 677948 h 787949"/>
                <a:gd name="connsiteX2441" fmla="*/ 1000836 w 3899470"/>
                <a:gd name="connsiteY2441" fmla="*/ 674866 h 787949"/>
                <a:gd name="connsiteX2442" fmla="*/ 1000678 w 3899470"/>
                <a:gd name="connsiteY2442" fmla="*/ 672259 h 787949"/>
                <a:gd name="connsiteX2443" fmla="*/ 1002021 w 3899470"/>
                <a:gd name="connsiteY2443" fmla="*/ 668861 h 787949"/>
                <a:gd name="connsiteX2444" fmla="*/ 1001863 w 3899470"/>
                <a:gd name="connsiteY2444" fmla="*/ 671864 h 787949"/>
                <a:gd name="connsiteX2445" fmla="*/ 1002811 w 3899470"/>
                <a:gd name="connsiteY2445" fmla="*/ 672259 h 787949"/>
                <a:gd name="connsiteX2446" fmla="*/ 1003444 w 3899470"/>
                <a:gd name="connsiteY2446" fmla="*/ 656851 h 787949"/>
                <a:gd name="connsiteX2447" fmla="*/ 1003286 w 3899470"/>
                <a:gd name="connsiteY2447" fmla="*/ 655429 h 787949"/>
                <a:gd name="connsiteX2448" fmla="*/ 1003286 w 3899470"/>
                <a:gd name="connsiteY2448" fmla="*/ 657088 h 787949"/>
                <a:gd name="connsiteX2449" fmla="*/ 1003207 w 3899470"/>
                <a:gd name="connsiteY2449" fmla="*/ 660169 h 787949"/>
                <a:gd name="connsiteX2450" fmla="*/ 1002891 w 3899470"/>
                <a:gd name="connsiteY2450" fmla="*/ 663962 h 787949"/>
                <a:gd name="connsiteX2451" fmla="*/ 1001942 w 3899470"/>
                <a:gd name="connsiteY2451" fmla="*/ 666491 h 787949"/>
                <a:gd name="connsiteX2452" fmla="*/ 1001942 w 3899470"/>
                <a:gd name="connsiteY2452" fmla="*/ 664594 h 787949"/>
                <a:gd name="connsiteX2453" fmla="*/ 1002496 w 3899470"/>
                <a:gd name="connsiteY2453" fmla="*/ 661039 h 787949"/>
                <a:gd name="connsiteX2454" fmla="*/ 1002575 w 3899470"/>
                <a:gd name="connsiteY2454" fmla="*/ 657325 h 787949"/>
                <a:gd name="connsiteX2455" fmla="*/ 1003444 w 3899470"/>
                <a:gd name="connsiteY2455" fmla="*/ 654243 h 787949"/>
                <a:gd name="connsiteX2456" fmla="*/ 1003839 w 3899470"/>
                <a:gd name="connsiteY2456" fmla="*/ 650688 h 787949"/>
                <a:gd name="connsiteX2457" fmla="*/ 1004313 w 3899470"/>
                <a:gd name="connsiteY2457" fmla="*/ 654717 h 787949"/>
                <a:gd name="connsiteX2458" fmla="*/ 1003444 w 3899470"/>
                <a:gd name="connsiteY2458" fmla="*/ 656772 h 787949"/>
                <a:gd name="connsiteX2459" fmla="*/ 1004155 w 3899470"/>
                <a:gd name="connsiteY2459" fmla="*/ 702758 h 787949"/>
                <a:gd name="connsiteX2460" fmla="*/ 1004155 w 3899470"/>
                <a:gd name="connsiteY2460" fmla="*/ 698492 h 787949"/>
                <a:gd name="connsiteX2461" fmla="*/ 1004155 w 3899470"/>
                <a:gd name="connsiteY2461" fmla="*/ 702758 h 787949"/>
                <a:gd name="connsiteX2462" fmla="*/ 1010160 w 3899470"/>
                <a:gd name="connsiteY2462" fmla="*/ 600118 h 787949"/>
                <a:gd name="connsiteX2463" fmla="*/ 1010397 w 3899470"/>
                <a:gd name="connsiteY2463" fmla="*/ 599249 h 787949"/>
                <a:gd name="connsiteX2464" fmla="*/ 1010160 w 3899470"/>
                <a:gd name="connsiteY2464" fmla="*/ 600118 h 787949"/>
                <a:gd name="connsiteX2465" fmla="*/ 1011424 w 3899470"/>
                <a:gd name="connsiteY2465" fmla="*/ 585816 h 787949"/>
                <a:gd name="connsiteX2466" fmla="*/ 1011345 w 3899470"/>
                <a:gd name="connsiteY2466" fmla="*/ 585816 h 787949"/>
                <a:gd name="connsiteX2467" fmla="*/ 1010081 w 3899470"/>
                <a:gd name="connsiteY2467" fmla="*/ 594034 h 787949"/>
                <a:gd name="connsiteX2468" fmla="*/ 1009765 w 3899470"/>
                <a:gd name="connsiteY2468" fmla="*/ 594587 h 787949"/>
                <a:gd name="connsiteX2469" fmla="*/ 1010002 w 3899470"/>
                <a:gd name="connsiteY2469" fmla="*/ 595298 h 787949"/>
                <a:gd name="connsiteX2470" fmla="*/ 1010239 w 3899470"/>
                <a:gd name="connsiteY2470" fmla="*/ 595298 h 787949"/>
                <a:gd name="connsiteX2471" fmla="*/ 1010713 w 3899470"/>
                <a:gd name="connsiteY2471" fmla="*/ 594982 h 787949"/>
                <a:gd name="connsiteX2472" fmla="*/ 1010950 w 3899470"/>
                <a:gd name="connsiteY2472" fmla="*/ 594587 h 787949"/>
                <a:gd name="connsiteX2473" fmla="*/ 1011345 w 3899470"/>
                <a:gd name="connsiteY2473" fmla="*/ 597906 h 787949"/>
                <a:gd name="connsiteX2474" fmla="*/ 1010081 w 3899470"/>
                <a:gd name="connsiteY2474" fmla="*/ 598696 h 787949"/>
                <a:gd name="connsiteX2475" fmla="*/ 1010160 w 3899470"/>
                <a:gd name="connsiteY2475" fmla="*/ 598696 h 787949"/>
                <a:gd name="connsiteX2476" fmla="*/ 1009765 w 3899470"/>
                <a:gd name="connsiteY2476" fmla="*/ 600434 h 787949"/>
                <a:gd name="connsiteX2477" fmla="*/ 1009607 w 3899470"/>
                <a:gd name="connsiteY2477" fmla="*/ 600434 h 787949"/>
                <a:gd name="connsiteX2478" fmla="*/ 1009607 w 3899470"/>
                <a:gd name="connsiteY2478" fmla="*/ 601619 h 787949"/>
                <a:gd name="connsiteX2479" fmla="*/ 1010002 w 3899470"/>
                <a:gd name="connsiteY2479" fmla="*/ 601224 h 787949"/>
                <a:gd name="connsiteX2480" fmla="*/ 1009607 w 3899470"/>
                <a:gd name="connsiteY2480" fmla="*/ 603358 h 787949"/>
                <a:gd name="connsiteX2481" fmla="*/ 1009607 w 3899470"/>
                <a:gd name="connsiteY2481" fmla="*/ 603358 h 787949"/>
                <a:gd name="connsiteX2482" fmla="*/ 1009607 w 3899470"/>
                <a:gd name="connsiteY2482" fmla="*/ 603437 h 787949"/>
                <a:gd name="connsiteX2483" fmla="*/ 1008738 w 3899470"/>
                <a:gd name="connsiteY2483" fmla="*/ 604069 h 787949"/>
                <a:gd name="connsiteX2484" fmla="*/ 1008896 w 3899470"/>
                <a:gd name="connsiteY2484" fmla="*/ 604938 h 787949"/>
                <a:gd name="connsiteX2485" fmla="*/ 1009291 w 3899470"/>
                <a:gd name="connsiteY2485" fmla="*/ 605017 h 787949"/>
                <a:gd name="connsiteX2486" fmla="*/ 1009765 w 3899470"/>
                <a:gd name="connsiteY2486" fmla="*/ 604780 h 787949"/>
                <a:gd name="connsiteX2487" fmla="*/ 1010081 w 3899470"/>
                <a:gd name="connsiteY2487" fmla="*/ 604543 h 787949"/>
                <a:gd name="connsiteX2488" fmla="*/ 1010081 w 3899470"/>
                <a:gd name="connsiteY2488" fmla="*/ 604543 h 787949"/>
                <a:gd name="connsiteX2489" fmla="*/ 1009291 w 3899470"/>
                <a:gd name="connsiteY2489" fmla="*/ 608731 h 787949"/>
                <a:gd name="connsiteX2490" fmla="*/ 1009291 w 3899470"/>
                <a:gd name="connsiteY2490" fmla="*/ 608731 h 787949"/>
                <a:gd name="connsiteX2491" fmla="*/ 1009291 w 3899470"/>
                <a:gd name="connsiteY2491" fmla="*/ 608020 h 787949"/>
                <a:gd name="connsiteX2492" fmla="*/ 1009291 w 3899470"/>
                <a:gd name="connsiteY2492" fmla="*/ 607308 h 787949"/>
                <a:gd name="connsiteX2493" fmla="*/ 1009054 w 3899470"/>
                <a:gd name="connsiteY2493" fmla="*/ 607071 h 787949"/>
                <a:gd name="connsiteX2494" fmla="*/ 1009054 w 3899470"/>
                <a:gd name="connsiteY2494" fmla="*/ 607071 h 787949"/>
                <a:gd name="connsiteX2495" fmla="*/ 1008817 w 3899470"/>
                <a:gd name="connsiteY2495" fmla="*/ 607308 h 787949"/>
                <a:gd name="connsiteX2496" fmla="*/ 1008817 w 3899470"/>
                <a:gd name="connsiteY2496" fmla="*/ 607940 h 787949"/>
                <a:gd name="connsiteX2497" fmla="*/ 1008896 w 3899470"/>
                <a:gd name="connsiteY2497" fmla="*/ 609047 h 787949"/>
                <a:gd name="connsiteX2498" fmla="*/ 1008896 w 3899470"/>
                <a:gd name="connsiteY2498" fmla="*/ 609047 h 787949"/>
                <a:gd name="connsiteX2499" fmla="*/ 1009370 w 3899470"/>
                <a:gd name="connsiteY2499" fmla="*/ 609205 h 787949"/>
                <a:gd name="connsiteX2500" fmla="*/ 1009370 w 3899470"/>
                <a:gd name="connsiteY2500" fmla="*/ 609205 h 787949"/>
                <a:gd name="connsiteX2501" fmla="*/ 1009528 w 3899470"/>
                <a:gd name="connsiteY2501" fmla="*/ 609126 h 787949"/>
                <a:gd name="connsiteX2502" fmla="*/ 1009528 w 3899470"/>
                <a:gd name="connsiteY2502" fmla="*/ 609126 h 787949"/>
                <a:gd name="connsiteX2503" fmla="*/ 1008659 w 3899470"/>
                <a:gd name="connsiteY2503" fmla="*/ 615921 h 787949"/>
                <a:gd name="connsiteX2504" fmla="*/ 1006999 w 3899470"/>
                <a:gd name="connsiteY2504" fmla="*/ 617580 h 787949"/>
                <a:gd name="connsiteX2505" fmla="*/ 1007158 w 3899470"/>
                <a:gd name="connsiteY2505" fmla="*/ 617738 h 787949"/>
                <a:gd name="connsiteX2506" fmla="*/ 1006446 w 3899470"/>
                <a:gd name="connsiteY2506" fmla="*/ 618450 h 787949"/>
                <a:gd name="connsiteX2507" fmla="*/ 1006525 w 3899470"/>
                <a:gd name="connsiteY2507" fmla="*/ 619240 h 787949"/>
                <a:gd name="connsiteX2508" fmla="*/ 1006920 w 3899470"/>
                <a:gd name="connsiteY2508" fmla="*/ 619398 h 787949"/>
                <a:gd name="connsiteX2509" fmla="*/ 1007394 w 3899470"/>
                <a:gd name="connsiteY2509" fmla="*/ 619161 h 787949"/>
                <a:gd name="connsiteX2510" fmla="*/ 1007394 w 3899470"/>
                <a:gd name="connsiteY2510" fmla="*/ 619161 h 787949"/>
                <a:gd name="connsiteX2511" fmla="*/ 1006130 w 3899470"/>
                <a:gd name="connsiteY2511" fmla="*/ 633699 h 787949"/>
                <a:gd name="connsiteX2512" fmla="*/ 1005419 w 3899470"/>
                <a:gd name="connsiteY2512" fmla="*/ 633383 h 787949"/>
                <a:gd name="connsiteX2513" fmla="*/ 1005340 w 3899470"/>
                <a:gd name="connsiteY2513" fmla="*/ 632909 h 787949"/>
                <a:gd name="connsiteX2514" fmla="*/ 1005340 w 3899470"/>
                <a:gd name="connsiteY2514" fmla="*/ 632593 h 787949"/>
                <a:gd name="connsiteX2515" fmla="*/ 1004787 w 3899470"/>
                <a:gd name="connsiteY2515" fmla="*/ 632198 h 787949"/>
                <a:gd name="connsiteX2516" fmla="*/ 1004392 w 3899470"/>
                <a:gd name="connsiteY2516" fmla="*/ 632672 h 787949"/>
                <a:gd name="connsiteX2517" fmla="*/ 1004392 w 3899470"/>
                <a:gd name="connsiteY2517" fmla="*/ 632909 h 787949"/>
                <a:gd name="connsiteX2518" fmla="*/ 1004550 w 3899470"/>
                <a:gd name="connsiteY2518" fmla="*/ 633699 h 787949"/>
                <a:gd name="connsiteX2519" fmla="*/ 1004392 w 3899470"/>
                <a:gd name="connsiteY2519" fmla="*/ 633699 h 787949"/>
                <a:gd name="connsiteX2520" fmla="*/ 1003128 w 3899470"/>
                <a:gd name="connsiteY2520" fmla="*/ 638756 h 787949"/>
                <a:gd name="connsiteX2521" fmla="*/ 1001863 w 3899470"/>
                <a:gd name="connsiteY2521" fmla="*/ 643813 h 787949"/>
                <a:gd name="connsiteX2522" fmla="*/ 1002733 w 3899470"/>
                <a:gd name="connsiteY2522" fmla="*/ 634173 h 787949"/>
                <a:gd name="connsiteX2523" fmla="*/ 1001863 w 3899470"/>
                <a:gd name="connsiteY2523" fmla="*/ 632040 h 787949"/>
                <a:gd name="connsiteX2524" fmla="*/ 1004787 w 3899470"/>
                <a:gd name="connsiteY2524" fmla="*/ 616000 h 787949"/>
                <a:gd name="connsiteX2525" fmla="*/ 1003918 w 3899470"/>
                <a:gd name="connsiteY2525" fmla="*/ 612603 h 787949"/>
                <a:gd name="connsiteX2526" fmla="*/ 1005577 w 3899470"/>
                <a:gd name="connsiteY2526" fmla="*/ 608415 h 787949"/>
                <a:gd name="connsiteX2527" fmla="*/ 1009765 w 3899470"/>
                <a:gd name="connsiteY2527" fmla="*/ 582182 h 787949"/>
                <a:gd name="connsiteX2528" fmla="*/ 1011424 w 3899470"/>
                <a:gd name="connsiteY2528" fmla="*/ 583051 h 787949"/>
                <a:gd name="connsiteX2529" fmla="*/ 1011424 w 3899470"/>
                <a:gd name="connsiteY2529" fmla="*/ 583051 h 787949"/>
                <a:gd name="connsiteX2530" fmla="*/ 1011029 w 3899470"/>
                <a:gd name="connsiteY2530" fmla="*/ 585658 h 787949"/>
                <a:gd name="connsiteX2531" fmla="*/ 1012610 w 3899470"/>
                <a:gd name="connsiteY2531" fmla="*/ 586133 h 787949"/>
                <a:gd name="connsiteX2532" fmla="*/ 1012214 w 3899470"/>
                <a:gd name="connsiteY2532" fmla="*/ 585737 h 787949"/>
                <a:gd name="connsiteX2533" fmla="*/ 1012214 w 3899470"/>
                <a:gd name="connsiteY2533" fmla="*/ 585737 h 787949"/>
                <a:gd name="connsiteX2534" fmla="*/ 1012610 w 3899470"/>
                <a:gd name="connsiteY2534" fmla="*/ 583209 h 787949"/>
                <a:gd name="connsiteX2535" fmla="*/ 1012688 w 3899470"/>
                <a:gd name="connsiteY2535" fmla="*/ 583209 h 787949"/>
                <a:gd name="connsiteX2536" fmla="*/ 1012688 w 3899470"/>
                <a:gd name="connsiteY2536" fmla="*/ 582814 h 787949"/>
                <a:gd name="connsiteX2537" fmla="*/ 1012688 w 3899470"/>
                <a:gd name="connsiteY2537" fmla="*/ 582656 h 787949"/>
                <a:gd name="connsiteX2538" fmla="*/ 1013084 w 3899470"/>
                <a:gd name="connsiteY2538" fmla="*/ 582972 h 787949"/>
                <a:gd name="connsiteX2539" fmla="*/ 1012688 w 3899470"/>
                <a:gd name="connsiteY2539" fmla="*/ 586211 h 787949"/>
                <a:gd name="connsiteX2540" fmla="*/ 1013005 w 3899470"/>
                <a:gd name="connsiteY2540" fmla="*/ 582261 h 787949"/>
                <a:gd name="connsiteX2541" fmla="*/ 1013400 w 3899470"/>
                <a:gd name="connsiteY2541" fmla="*/ 582340 h 787949"/>
                <a:gd name="connsiteX2542" fmla="*/ 1013400 w 3899470"/>
                <a:gd name="connsiteY2542" fmla="*/ 582577 h 787949"/>
                <a:gd name="connsiteX2543" fmla="*/ 1013005 w 3899470"/>
                <a:gd name="connsiteY2543" fmla="*/ 582261 h 787949"/>
                <a:gd name="connsiteX2544" fmla="*/ 1014269 w 3899470"/>
                <a:gd name="connsiteY2544" fmla="*/ 561164 h 787949"/>
                <a:gd name="connsiteX2545" fmla="*/ 1013795 w 3899470"/>
                <a:gd name="connsiteY2545" fmla="*/ 565510 h 787949"/>
                <a:gd name="connsiteX2546" fmla="*/ 1013874 w 3899470"/>
                <a:gd name="connsiteY2546" fmla="*/ 565747 h 787949"/>
                <a:gd name="connsiteX2547" fmla="*/ 1011345 w 3899470"/>
                <a:gd name="connsiteY2547" fmla="*/ 577757 h 787949"/>
                <a:gd name="connsiteX2548" fmla="*/ 1010081 w 3899470"/>
                <a:gd name="connsiteY2548" fmla="*/ 570567 h 787949"/>
                <a:gd name="connsiteX2549" fmla="*/ 1013874 w 3899470"/>
                <a:gd name="connsiteY2549" fmla="*/ 554527 h 787949"/>
                <a:gd name="connsiteX2550" fmla="*/ 1012214 w 3899470"/>
                <a:gd name="connsiteY2550" fmla="*/ 552472 h 787949"/>
                <a:gd name="connsiteX2551" fmla="*/ 1015138 w 3899470"/>
                <a:gd name="connsiteY2551" fmla="*/ 546546 h 787949"/>
                <a:gd name="connsiteX2552" fmla="*/ 1016402 w 3899470"/>
                <a:gd name="connsiteY2552" fmla="*/ 539830 h 787949"/>
                <a:gd name="connsiteX2553" fmla="*/ 1016086 w 3899470"/>
                <a:gd name="connsiteY2553" fmla="*/ 539830 h 787949"/>
                <a:gd name="connsiteX2554" fmla="*/ 1016797 w 3899470"/>
                <a:gd name="connsiteY2554" fmla="*/ 538407 h 787949"/>
                <a:gd name="connsiteX2555" fmla="*/ 1017666 w 3899470"/>
                <a:gd name="connsiteY2555" fmla="*/ 537143 h 787949"/>
                <a:gd name="connsiteX2556" fmla="*/ 1017666 w 3899470"/>
                <a:gd name="connsiteY2556" fmla="*/ 537301 h 787949"/>
                <a:gd name="connsiteX2557" fmla="*/ 1018457 w 3899470"/>
                <a:gd name="connsiteY2557" fmla="*/ 537301 h 787949"/>
                <a:gd name="connsiteX2558" fmla="*/ 1015928 w 3899470"/>
                <a:gd name="connsiteY2558" fmla="*/ 555475 h 787949"/>
                <a:gd name="connsiteX2559" fmla="*/ 1013795 w 3899470"/>
                <a:gd name="connsiteY2559" fmla="*/ 557529 h 787949"/>
                <a:gd name="connsiteX2560" fmla="*/ 1014190 w 3899470"/>
                <a:gd name="connsiteY2560" fmla="*/ 561243 h 787949"/>
                <a:gd name="connsiteX2561" fmla="*/ 1018457 w 3899470"/>
                <a:gd name="connsiteY2561" fmla="*/ 692644 h 787949"/>
                <a:gd name="connsiteX2562" fmla="*/ 1018061 w 3899470"/>
                <a:gd name="connsiteY2562" fmla="*/ 693830 h 787949"/>
                <a:gd name="connsiteX2563" fmla="*/ 1018061 w 3899470"/>
                <a:gd name="connsiteY2563" fmla="*/ 693040 h 787949"/>
                <a:gd name="connsiteX2564" fmla="*/ 1018457 w 3899470"/>
                <a:gd name="connsiteY2564" fmla="*/ 692644 h 787949"/>
                <a:gd name="connsiteX2565" fmla="*/ 1015217 w 3899470"/>
                <a:gd name="connsiteY2565" fmla="*/ 565035 h 787949"/>
                <a:gd name="connsiteX2566" fmla="*/ 1015612 w 3899470"/>
                <a:gd name="connsiteY2566" fmla="*/ 561717 h 787949"/>
                <a:gd name="connsiteX2567" fmla="*/ 1015612 w 3899470"/>
                <a:gd name="connsiteY2567" fmla="*/ 565035 h 787949"/>
                <a:gd name="connsiteX2568" fmla="*/ 1015296 w 3899470"/>
                <a:gd name="connsiteY2568" fmla="*/ 565035 h 787949"/>
                <a:gd name="connsiteX2569" fmla="*/ 1015928 w 3899470"/>
                <a:gd name="connsiteY2569" fmla="*/ 682452 h 787949"/>
                <a:gd name="connsiteX2570" fmla="*/ 1016323 w 3899470"/>
                <a:gd name="connsiteY2570" fmla="*/ 679528 h 787949"/>
                <a:gd name="connsiteX2571" fmla="*/ 1015928 w 3899470"/>
                <a:gd name="connsiteY2571" fmla="*/ 682452 h 787949"/>
                <a:gd name="connsiteX2572" fmla="*/ 1017192 w 3899470"/>
                <a:gd name="connsiteY2572" fmla="*/ 703628 h 787949"/>
                <a:gd name="connsiteX2573" fmla="*/ 1018061 w 3899470"/>
                <a:gd name="connsiteY2573" fmla="*/ 699756 h 787949"/>
                <a:gd name="connsiteX2574" fmla="*/ 1019326 w 3899470"/>
                <a:gd name="connsiteY2574" fmla="*/ 700230 h 787949"/>
                <a:gd name="connsiteX2575" fmla="*/ 1017192 w 3899470"/>
                <a:gd name="connsiteY2575" fmla="*/ 703628 h 787949"/>
                <a:gd name="connsiteX2576" fmla="*/ 1018457 w 3899470"/>
                <a:gd name="connsiteY2576" fmla="*/ 681187 h 787949"/>
                <a:gd name="connsiteX2577" fmla="*/ 1019326 w 3899470"/>
                <a:gd name="connsiteY2577" fmla="*/ 677000 h 787949"/>
                <a:gd name="connsiteX2578" fmla="*/ 1018457 w 3899470"/>
                <a:gd name="connsiteY2578" fmla="*/ 681187 h 787949"/>
                <a:gd name="connsiteX2579" fmla="*/ 1019721 w 3899470"/>
                <a:gd name="connsiteY2579" fmla="*/ 524501 h 787949"/>
                <a:gd name="connsiteX2580" fmla="*/ 1019326 w 3899470"/>
                <a:gd name="connsiteY2580" fmla="*/ 529163 h 787949"/>
                <a:gd name="connsiteX2581" fmla="*/ 1017192 w 3899470"/>
                <a:gd name="connsiteY2581" fmla="*/ 536274 h 787949"/>
                <a:gd name="connsiteX2582" fmla="*/ 1017350 w 3899470"/>
                <a:gd name="connsiteY2582" fmla="*/ 536274 h 787949"/>
                <a:gd name="connsiteX2583" fmla="*/ 1016086 w 3899470"/>
                <a:gd name="connsiteY2583" fmla="*/ 538012 h 787949"/>
                <a:gd name="connsiteX2584" fmla="*/ 1015770 w 3899470"/>
                <a:gd name="connsiteY2584" fmla="*/ 538724 h 787949"/>
                <a:gd name="connsiteX2585" fmla="*/ 1017113 w 3899470"/>
                <a:gd name="connsiteY2585" fmla="*/ 529874 h 787949"/>
                <a:gd name="connsiteX2586" fmla="*/ 1017113 w 3899470"/>
                <a:gd name="connsiteY2586" fmla="*/ 525212 h 787949"/>
                <a:gd name="connsiteX2587" fmla="*/ 1019405 w 3899470"/>
                <a:gd name="connsiteY2587" fmla="*/ 514071 h 787949"/>
                <a:gd name="connsiteX2588" fmla="*/ 1019563 w 3899470"/>
                <a:gd name="connsiteY2588" fmla="*/ 514703 h 787949"/>
                <a:gd name="connsiteX2589" fmla="*/ 1020827 w 3899470"/>
                <a:gd name="connsiteY2589" fmla="*/ 515572 h 787949"/>
                <a:gd name="connsiteX2590" fmla="*/ 1023039 w 3899470"/>
                <a:gd name="connsiteY2590" fmla="*/ 510989 h 787949"/>
                <a:gd name="connsiteX2591" fmla="*/ 1023277 w 3899470"/>
                <a:gd name="connsiteY2591" fmla="*/ 510041 h 787949"/>
                <a:gd name="connsiteX2592" fmla="*/ 1022565 w 3899470"/>
                <a:gd name="connsiteY2592" fmla="*/ 501507 h 787949"/>
                <a:gd name="connsiteX2593" fmla="*/ 1023197 w 3899470"/>
                <a:gd name="connsiteY2593" fmla="*/ 499690 h 787949"/>
                <a:gd name="connsiteX2594" fmla="*/ 1023277 w 3899470"/>
                <a:gd name="connsiteY2594" fmla="*/ 499137 h 787949"/>
                <a:gd name="connsiteX2595" fmla="*/ 1023435 w 3899470"/>
                <a:gd name="connsiteY2595" fmla="*/ 498742 h 787949"/>
                <a:gd name="connsiteX2596" fmla="*/ 1023197 w 3899470"/>
                <a:gd name="connsiteY2596" fmla="*/ 499690 h 787949"/>
                <a:gd name="connsiteX2597" fmla="*/ 1023435 w 3899470"/>
                <a:gd name="connsiteY2597" fmla="*/ 501903 h 787949"/>
                <a:gd name="connsiteX2598" fmla="*/ 1024857 w 3899470"/>
                <a:gd name="connsiteY2598" fmla="*/ 496214 h 787949"/>
                <a:gd name="connsiteX2599" fmla="*/ 1024778 w 3899470"/>
                <a:gd name="connsiteY2599" fmla="*/ 498584 h 787949"/>
                <a:gd name="connsiteX2600" fmla="*/ 1024857 w 3899470"/>
                <a:gd name="connsiteY2600" fmla="*/ 499848 h 787949"/>
                <a:gd name="connsiteX2601" fmla="*/ 1024225 w 3899470"/>
                <a:gd name="connsiteY2601" fmla="*/ 502219 h 787949"/>
                <a:gd name="connsiteX2602" fmla="*/ 1024383 w 3899470"/>
                <a:gd name="connsiteY2602" fmla="*/ 503799 h 787949"/>
                <a:gd name="connsiteX2603" fmla="*/ 1023830 w 3899470"/>
                <a:gd name="connsiteY2603" fmla="*/ 507196 h 787949"/>
                <a:gd name="connsiteX2604" fmla="*/ 1023197 w 3899470"/>
                <a:gd name="connsiteY2604" fmla="*/ 510041 h 787949"/>
                <a:gd name="connsiteX2605" fmla="*/ 1021617 w 3899470"/>
                <a:gd name="connsiteY2605" fmla="*/ 522209 h 787949"/>
                <a:gd name="connsiteX2606" fmla="*/ 1019484 w 3899470"/>
                <a:gd name="connsiteY2606" fmla="*/ 524343 h 787949"/>
                <a:gd name="connsiteX2607" fmla="*/ 1022249 w 3899470"/>
                <a:gd name="connsiteY2607" fmla="*/ 638124 h 787949"/>
                <a:gd name="connsiteX2608" fmla="*/ 1021854 w 3899470"/>
                <a:gd name="connsiteY2608" fmla="*/ 629275 h 787949"/>
                <a:gd name="connsiteX2609" fmla="*/ 1020985 w 3899470"/>
                <a:gd name="connsiteY2609" fmla="*/ 627141 h 787949"/>
                <a:gd name="connsiteX2610" fmla="*/ 1023118 w 3899470"/>
                <a:gd name="connsiteY2610" fmla="*/ 609363 h 787949"/>
                <a:gd name="connsiteX2611" fmla="*/ 1024778 w 3899470"/>
                <a:gd name="connsiteY2611" fmla="*/ 603832 h 787949"/>
                <a:gd name="connsiteX2612" fmla="*/ 1024383 w 3899470"/>
                <a:gd name="connsiteY2612" fmla="*/ 595851 h 787949"/>
                <a:gd name="connsiteX2613" fmla="*/ 1026911 w 3899470"/>
                <a:gd name="connsiteY2613" fmla="*/ 588661 h 787949"/>
                <a:gd name="connsiteX2614" fmla="*/ 1029439 w 3899470"/>
                <a:gd name="connsiteY2614" fmla="*/ 576888 h 787949"/>
                <a:gd name="connsiteX2615" fmla="*/ 1030704 w 3899470"/>
                <a:gd name="connsiteY2615" fmla="*/ 577678 h 787949"/>
                <a:gd name="connsiteX2616" fmla="*/ 1030625 w 3899470"/>
                <a:gd name="connsiteY2616" fmla="*/ 577836 h 787949"/>
                <a:gd name="connsiteX2617" fmla="*/ 1030625 w 3899470"/>
                <a:gd name="connsiteY2617" fmla="*/ 579337 h 787949"/>
                <a:gd name="connsiteX2618" fmla="*/ 1028729 w 3899470"/>
                <a:gd name="connsiteY2618" fmla="*/ 590162 h 787949"/>
                <a:gd name="connsiteX2619" fmla="*/ 1029044 w 3899470"/>
                <a:gd name="connsiteY2619" fmla="*/ 590873 h 787949"/>
                <a:gd name="connsiteX2620" fmla="*/ 1029203 w 3899470"/>
                <a:gd name="connsiteY2620" fmla="*/ 590873 h 787949"/>
                <a:gd name="connsiteX2621" fmla="*/ 1029677 w 3899470"/>
                <a:gd name="connsiteY2621" fmla="*/ 590557 h 787949"/>
                <a:gd name="connsiteX2622" fmla="*/ 1031573 w 3899470"/>
                <a:gd name="connsiteY2622" fmla="*/ 579416 h 787949"/>
                <a:gd name="connsiteX2623" fmla="*/ 1031573 w 3899470"/>
                <a:gd name="connsiteY2623" fmla="*/ 577915 h 787949"/>
                <a:gd name="connsiteX2624" fmla="*/ 1031652 w 3899470"/>
                <a:gd name="connsiteY2624" fmla="*/ 577836 h 787949"/>
                <a:gd name="connsiteX2625" fmla="*/ 1033707 w 3899470"/>
                <a:gd name="connsiteY2625" fmla="*/ 565431 h 787949"/>
                <a:gd name="connsiteX2626" fmla="*/ 1034260 w 3899470"/>
                <a:gd name="connsiteY2626" fmla="*/ 560769 h 787949"/>
                <a:gd name="connsiteX2627" fmla="*/ 1034655 w 3899470"/>
                <a:gd name="connsiteY2627" fmla="*/ 556818 h 787949"/>
                <a:gd name="connsiteX2628" fmla="*/ 1036314 w 3899470"/>
                <a:gd name="connsiteY2628" fmla="*/ 553499 h 787949"/>
                <a:gd name="connsiteX2629" fmla="*/ 1035919 w 3899470"/>
                <a:gd name="connsiteY2629" fmla="*/ 559425 h 787949"/>
                <a:gd name="connsiteX2630" fmla="*/ 1034655 w 3899470"/>
                <a:gd name="connsiteY2630" fmla="*/ 566221 h 787949"/>
                <a:gd name="connsiteX2631" fmla="*/ 1030862 w 3899470"/>
                <a:gd name="connsiteY2631" fmla="*/ 596167 h 787949"/>
                <a:gd name="connsiteX2632" fmla="*/ 1029598 w 3899470"/>
                <a:gd name="connsiteY2632" fmla="*/ 598301 h 787949"/>
                <a:gd name="connsiteX2633" fmla="*/ 1028017 w 3899470"/>
                <a:gd name="connsiteY2633" fmla="*/ 611575 h 787949"/>
                <a:gd name="connsiteX2634" fmla="*/ 1026279 w 3899470"/>
                <a:gd name="connsiteY2634" fmla="*/ 612761 h 787949"/>
                <a:gd name="connsiteX2635" fmla="*/ 1025963 w 3899470"/>
                <a:gd name="connsiteY2635" fmla="*/ 613393 h 787949"/>
                <a:gd name="connsiteX2636" fmla="*/ 1025963 w 3899470"/>
                <a:gd name="connsiteY2636" fmla="*/ 613946 h 787949"/>
                <a:gd name="connsiteX2637" fmla="*/ 1026200 w 3899470"/>
                <a:gd name="connsiteY2637" fmla="*/ 614025 h 787949"/>
                <a:gd name="connsiteX2638" fmla="*/ 1026516 w 3899470"/>
                <a:gd name="connsiteY2638" fmla="*/ 613867 h 787949"/>
                <a:gd name="connsiteX2639" fmla="*/ 1026990 w 3899470"/>
                <a:gd name="connsiteY2639" fmla="*/ 612998 h 787949"/>
                <a:gd name="connsiteX2640" fmla="*/ 1028017 w 3899470"/>
                <a:gd name="connsiteY2640" fmla="*/ 612366 h 787949"/>
                <a:gd name="connsiteX2641" fmla="*/ 1028334 w 3899470"/>
                <a:gd name="connsiteY2641" fmla="*/ 612366 h 787949"/>
                <a:gd name="connsiteX2642" fmla="*/ 1026200 w 3899470"/>
                <a:gd name="connsiteY2642" fmla="*/ 630381 h 787949"/>
                <a:gd name="connsiteX2643" fmla="*/ 1024936 w 3899470"/>
                <a:gd name="connsiteY2643" fmla="*/ 629591 h 787949"/>
                <a:gd name="connsiteX2644" fmla="*/ 1024857 w 3899470"/>
                <a:gd name="connsiteY2644" fmla="*/ 628958 h 787949"/>
                <a:gd name="connsiteX2645" fmla="*/ 1024620 w 3899470"/>
                <a:gd name="connsiteY2645" fmla="*/ 627536 h 787949"/>
                <a:gd name="connsiteX2646" fmla="*/ 1023909 w 3899470"/>
                <a:gd name="connsiteY2646" fmla="*/ 627062 h 787949"/>
                <a:gd name="connsiteX2647" fmla="*/ 1023435 w 3899470"/>
                <a:gd name="connsiteY2647" fmla="*/ 627773 h 787949"/>
                <a:gd name="connsiteX2648" fmla="*/ 1023592 w 3899470"/>
                <a:gd name="connsiteY2648" fmla="*/ 629117 h 787949"/>
                <a:gd name="connsiteX2649" fmla="*/ 1023751 w 3899470"/>
                <a:gd name="connsiteY2649" fmla="*/ 629986 h 787949"/>
                <a:gd name="connsiteX2650" fmla="*/ 1023592 w 3899470"/>
                <a:gd name="connsiteY2650" fmla="*/ 629986 h 787949"/>
                <a:gd name="connsiteX2651" fmla="*/ 1022328 w 3899470"/>
                <a:gd name="connsiteY2651" fmla="*/ 637966 h 787949"/>
                <a:gd name="connsiteX2652" fmla="*/ 1037499 w 3899470"/>
                <a:gd name="connsiteY2652" fmla="*/ 548600 h 787949"/>
                <a:gd name="connsiteX2653" fmla="*/ 1037104 w 3899470"/>
                <a:gd name="connsiteY2653" fmla="*/ 551524 h 787949"/>
                <a:gd name="connsiteX2654" fmla="*/ 1036235 w 3899470"/>
                <a:gd name="connsiteY2654" fmla="*/ 550734 h 787949"/>
                <a:gd name="connsiteX2655" fmla="*/ 1036156 w 3899470"/>
                <a:gd name="connsiteY2655" fmla="*/ 550734 h 787949"/>
                <a:gd name="connsiteX2656" fmla="*/ 1036156 w 3899470"/>
                <a:gd name="connsiteY2656" fmla="*/ 550339 h 787949"/>
                <a:gd name="connsiteX2657" fmla="*/ 1036235 w 3899470"/>
                <a:gd name="connsiteY2657" fmla="*/ 549865 h 787949"/>
                <a:gd name="connsiteX2658" fmla="*/ 1037420 w 3899470"/>
                <a:gd name="connsiteY2658" fmla="*/ 548600 h 787949"/>
                <a:gd name="connsiteX2659" fmla="*/ 1037894 w 3899470"/>
                <a:gd name="connsiteY2659" fmla="*/ 545993 h 787949"/>
                <a:gd name="connsiteX2660" fmla="*/ 1037499 w 3899470"/>
                <a:gd name="connsiteY2660" fmla="*/ 547731 h 787949"/>
                <a:gd name="connsiteX2661" fmla="*/ 1037894 w 3899470"/>
                <a:gd name="connsiteY2661" fmla="*/ 545993 h 787949"/>
                <a:gd name="connsiteX2662" fmla="*/ 1034971 w 3899470"/>
                <a:gd name="connsiteY2662" fmla="*/ 585737 h 787949"/>
                <a:gd name="connsiteX2663" fmla="*/ 1036630 w 3899470"/>
                <a:gd name="connsiteY2663" fmla="*/ 572621 h 787949"/>
                <a:gd name="connsiteX2664" fmla="*/ 1034971 w 3899470"/>
                <a:gd name="connsiteY2664" fmla="*/ 585737 h 787949"/>
                <a:gd name="connsiteX2665" fmla="*/ 1037499 w 3899470"/>
                <a:gd name="connsiteY2665" fmla="*/ 567564 h 787949"/>
                <a:gd name="connsiteX2666" fmla="*/ 1037104 w 3899470"/>
                <a:gd name="connsiteY2666" fmla="*/ 570093 h 787949"/>
                <a:gd name="connsiteX2667" fmla="*/ 1037499 w 3899470"/>
                <a:gd name="connsiteY2667" fmla="*/ 567564 h 787949"/>
                <a:gd name="connsiteX2668" fmla="*/ 1034497 w 3899470"/>
                <a:gd name="connsiteY2668" fmla="*/ 592533 h 787949"/>
                <a:gd name="connsiteX2669" fmla="*/ 1031968 w 3899470"/>
                <a:gd name="connsiteY2669" fmla="*/ 608968 h 787949"/>
                <a:gd name="connsiteX2670" fmla="*/ 1032363 w 3899470"/>
                <a:gd name="connsiteY2670" fmla="*/ 600908 h 787949"/>
                <a:gd name="connsiteX2671" fmla="*/ 1033627 w 3899470"/>
                <a:gd name="connsiteY2671" fmla="*/ 592059 h 787949"/>
                <a:gd name="connsiteX2672" fmla="*/ 1034497 w 3899470"/>
                <a:gd name="connsiteY2672" fmla="*/ 592454 h 787949"/>
                <a:gd name="connsiteX2673" fmla="*/ 1030309 w 3899470"/>
                <a:gd name="connsiteY2673" fmla="*/ 618687 h 787949"/>
                <a:gd name="connsiteX2674" fmla="*/ 1029439 w 3899470"/>
                <a:gd name="connsiteY2674" fmla="*/ 624534 h 787949"/>
                <a:gd name="connsiteX2675" fmla="*/ 1030309 w 3899470"/>
                <a:gd name="connsiteY2675" fmla="*/ 618687 h 787949"/>
                <a:gd name="connsiteX2676" fmla="*/ 1023751 w 3899470"/>
                <a:gd name="connsiteY2676" fmla="*/ 692249 h 787949"/>
                <a:gd name="connsiteX2677" fmla="*/ 1023751 w 3899470"/>
                <a:gd name="connsiteY2677" fmla="*/ 692487 h 787949"/>
                <a:gd name="connsiteX2678" fmla="*/ 1023751 w 3899470"/>
                <a:gd name="connsiteY2678" fmla="*/ 692961 h 787949"/>
                <a:gd name="connsiteX2679" fmla="*/ 1023751 w 3899470"/>
                <a:gd name="connsiteY2679" fmla="*/ 696200 h 787949"/>
                <a:gd name="connsiteX2680" fmla="*/ 1023197 w 3899470"/>
                <a:gd name="connsiteY2680" fmla="*/ 697702 h 787949"/>
                <a:gd name="connsiteX2681" fmla="*/ 1023513 w 3899470"/>
                <a:gd name="connsiteY2681" fmla="*/ 692012 h 787949"/>
                <a:gd name="connsiteX2682" fmla="*/ 1023751 w 3899470"/>
                <a:gd name="connsiteY2682" fmla="*/ 692249 h 787949"/>
                <a:gd name="connsiteX2683" fmla="*/ 1023118 w 3899470"/>
                <a:gd name="connsiteY2683" fmla="*/ 647843 h 787949"/>
                <a:gd name="connsiteX2684" fmla="*/ 1023513 w 3899470"/>
                <a:gd name="connsiteY2684" fmla="*/ 651162 h 787949"/>
                <a:gd name="connsiteX2685" fmla="*/ 1023118 w 3899470"/>
                <a:gd name="connsiteY2685" fmla="*/ 647843 h 787949"/>
                <a:gd name="connsiteX2686" fmla="*/ 1024699 w 3899470"/>
                <a:gd name="connsiteY2686" fmla="*/ 683163 h 787949"/>
                <a:gd name="connsiteX2687" fmla="*/ 1023909 w 3899470"/>
                <a:gd name="connsiteY2687" fmla="*/ 685296 h 787949"/>
                <a:gd name="connsiteX2688" fmla="*/ 1024383 w 3899470"/>
                <a:gd name="connsiteY2688" fmla="*/ 678185 h 787949"/>
                <a:gd name="connsiteX2689" fmla="*/ 1024778 w 3899470"/>
                <a:gd name="connsiteY2689" fmla="*/ 681582 h 787949"/>
                <a:gd name="connsiteX2690" fmla="*/ 1024936 w 3899470"/>
                <a:gd name="connsiteY2690" fmla="*/ 681582 h 787949"/>
                <a:gd name="connsiteX2691" fmla="*/ 1024699 w 3899470"/>
                <a:gd name="connsiteY2691" fmla="*/ 683163 h 787949"/>
                <a:gd name="connsiteX2692" fmla="*/ 1034022 w 3899470"/>
                <a:gd name="connsiteY2692" fmla="*/ 707499 h 787949"/>
                <a:gd name="connsiteX2693" fmla="*/ 1033390 w 3899470"/>
                <a:gd name="connsiteY2693" fmla="*/ 704497 h 787949"/>
                <a:gd name="connsiteX2694" fmla="*/ 1034734 w 3899470"/>
                <a:gd name="connsiteY2694" fmla="*/ 704655 h 787949"/>
                <a:gd name="connsiteX2695" fmla="*/ 1034022 w 3899470"/>
                <a:gd name="connsiteY2695" fmla="*/ 707499 h 787949"/>
                <a:gd name="connsiteX2696" fmla="*/ 1035366 w 3899470"/>
                <a:gd name="connsiteY2696" fmla="*/ 696911 h 787949"/>
                <a:gd name="connsiteX2697" fmla="*/ 1034734 w 3899470"/>
                <a:gd name="connsiteY2697" fmla="*/ 701178 h 787949"/>
                <a:gd name="connsiteX2698" fmla="*/ 1033864 w 3899470"/>
                <a:gd name="connsiteY2698" fmla="*/ 699124 h 787949"/>
                <a:gd name="connsiteX2699" fmla="*/ 1033786 w 3899470"/>
                <a:gd name="connsiteY2699" fmla="*/ 695410 h 787949"/>
                <a:gd name="connsiteX2700" fmla="*/ 1035445 w 3899470"/>
                <a:gd name="connsiteY2700" fmla="*/ 696990 h 787949"/>
                <a:gd name="connsiteX2701" fmla="*/ 1036235 w 3899470"/>
                <a:gd name="connsiteY2701" fmla="*/ 612603 h 787949"/>
                <a:gd name="connsiteX2702" fmla="*/ 1035445 w 3899470"/>
                <a:gd name="connsiteY2702" fmla="*/ 614657 h 787949"/>
                <a:gd name="connsiteX2703" fmla="*/ 1034576 w 3899470"/>
                <a:gd name="connsiteY2703" fmla="*/ 615763 h 787949"/>
                <a:gd name="connsiteX2704" fmla="*/ 1034971 w 3899470"/>
                <a:gd name="connsiteY2704" fmla="*/ 617185 h 787949"/>
                <a:gd name="connsiteX2705" fmla="*/ 1034655 w 3899470"/>
                <a:gd name="connsiteY2705" fmla="*/ 621373 h 787949"/>
                <a:gd name="connsiteX2706" fmla="*/ 1034102 w 3899470"/>
                <a:gd name="connsiteY2706" fmla="*/ 624218 h 787949"/>
                <a:gd name="connsiteX2707" fmla="*/ 1034102 w 3899470"/>
                <a:gd name="connsiteY2707" fmla="*/ 626193 h 787949"/>
                <a:gd name="connsiteX2708" fmla="*/ 1032995 w 3899470"/>
                <a:gd name="connsiteY2708" fmla="*/ 629591 h 787949"/>
                <a:gd name="connsiteX2709" fmla="*/ 1033074 w 3899470"/>
                <a:gd name="connsiteY2709" fmla="*/ 633383 h 787949"/>
                <a:gd name="connsiteX2710" fmla="*/ 1031889 w 3899470"/>
                <a:gd name="connsiteY2710" fmla="*/ 636544 h 787949"/>
                <a:gd name="connsiteX2711" fmla="*/ 1031494 w 3899470"/>
                <a:gd name="connsiteY2711" fmla="*/ 635912 h 787949"/>
                <a:gd name="connsiteX2712" fmla="*/ 1031889 w 3899470"/>
                <a:gd name="connsiteY2712" fmla="*/ 636781 h 787949"/>
                <a:gd name="connsiteX2713" fmla="*/ 1031889 w 3899470"/>
                <a:gd name="connsiteY2713" fmla="*/ 640969 h 787949"/>
                <a:gd name="connsiteX2714" fmla="*/ 1031099 w 3899470"/>
                <a:gd name="connsiteY2714" fmla="*/ 645315 h 787949"/>
                <a:gd name="connsiteX2715" fmla="*/ 1030309 w 3899470"/>
                <a:gd name="connsiteY2715" fmla="*/ 649976 h 787949"/>
                <a:gd name="connsiteX2716" fmla="*/ 1030467 w 3899470"/>
                <a:gd name="connsiteY2716" fmla="*/ 652031 h 787949"/>
                <a:gd name="connsiteX2717" fmla="*/ 1030072 w 3899470"/>
                <a:gd name="connsiteY2717" fmla="*/ 655271 h 787949"/>
                <a:gd name="connsiteX2718" fmla="*/ 1029282 w 3899470"/>
                <a:gd name="connsiteY2718" fmla="*/ 657799 h 787949"/>
                <a:gd name="connsiteX2719" fmla="*/ 1029203 w 3899470"/>
                <a:gd name="connsiteY2719" fmla="*/ 660169 h 787949"/>
                <a:gd name="connsiteX2720" fmla="*/ 1029044 w 3899470"/>
                <a:gd name="connsiteY2720" fmla="*/ 661750 h 787949"/>
                <a:gd name="connsiteX2721" fmla="*/ 1027938 w 3899470"/>
                <a:gd name="connsiteY2721" fmla="*/ 660564 h 787949"/>
                <a:gd name="connsiteX2722" fmla="*/ 1027622 w 3899470"/>
                <a:gd name="connsiteY2722" fmla="*/ 657957 h 787949"/>
                <a:gd name="connsiteX2723" fmla="*/ 1028254 w 3899470"/>
                <a:gd name="connsiteY2723" fmla="*/ 654164 h 787949"/>
                <a:gd name="connsiteX2724" fmla="*/ 1028254 w 3899470"/>
                <a:gd name="connsiteY2724" fmla="*/ 651636 h 787949"/>
                <a:gd name="connsiteX2725" fmla="*/ 1028491 w 3899470"/>
                <a:gd name="connsiteY2725" fmla="*/ 649739 h 787949"/>
                <a:gd name="connsiteX2726" fmla="*/ 1027385 w 3899470"/>
                <a:gd name="connsiteY2726" fmla="*/ 653848 h 787949"/>
                <a:gd name="connsiteX2727" fmla="*/ 1026437 w 3899470"/>
                <a:gd name="connsiteY2727" fmla="*/ 656298 h 787949"/>
                <a:gd name="connsiteX2728" fmla="*/ 1025726 w 3899470"/>
                <a:gd name="connsiteY2728" fmla="*/ 653532 h 787949"/>
                <a:gd name="connsiteX2729" fmla="*/ 1025647 w 3899470"/>
                <a:gd name="connsiteY2729" fmla="*/ 650530 h 787949"/>
                <a:gd name="connsiteX2730" fmla="*/ 1025489 w 3899470"/>
                <a:gd name="connsiteY2730" fmla="*/ 648949 h 787949"/>
                <a:gd name="connsiteX2731" fmla="*/ 1025884 w 3899470"/>
                <a:gd name="connsiteY2731" fmla="*/ 646974 h 787949"/>
                <a:gd name="connsiteX2732" fmla="*/ 1025963 w 3899470"/>
                <a:gd name="connsiteY2732" fmla="*/ 644683 h 787949"/>
                <a:gd name="connsiteX2733" fmla="*/ 1025963 w 3899470"/>
                <a:gd name="connsiteY2733" fmla="*/ 641680 h 787949"/>
                <a:gd name="connsiteX2734" fmla="*/ 1026121 w 3899470"/>
                <a:gd name="connsiteY2734" fmla="*/ 638677 h 787949"/>
                <a:gd name="connsiteX2735" fmla="*/ 1024699 w 3899470"/>
                <a:gd name="connsiteY2735" fmla="*/ 641127 h 787949"/>
                <a:gd name="connsiteX2736" fmla="*/ 1024383 w 3899470"/>
                <a:gd name="connsiteY2736" fmla="*/ 645947 h 787949"/>
                <a:gd name="connsiteX2737" fmla="*/ 1023830 w 3899470"/>
                <a:gd name="connsiteY2737" fmla="*/ 643023 h 787949"/>
                <a:gd name="connsiteX2738" fmla="*/ 1023830 w 3899470"/>
                <a:gd name="connsiteY2738" fmla="*/ 639309 h 787949"/>
                <a:gd name="connsiteX2739" fmla="*/ 1023909 w 3899470"/>
                <a:gd name="connsiteY2739" fmla="*/ 636702 h 787949"/>
                <a:gd name="connsiteX2740" fmla="*/ 1024857 w 3899470"/>
                <a:gd name="connsiteY2740" fmla="*/ 635122 h 787949"/>
                <a:gd name="connsiteX2741" fmla="*/ 1025805 w 3899470"/>
                <a:gd name="connsiteY2741" fmla="*/ 637176 h 787949"/>
                <a:gd name="connsiteX2742" fmla="*/ 1026200 w 3899470"/>
                <a:gd name="connsiteY2742" fmla="*/ 634885 h 787949"/>
                <a:gd name="connsiteX2743" fmla="*/ 1028017 w 3899470"/>
                <a:gd name="connsiteY2743" fmla="*/ 633779 h 787949"/>
                <a:gd name="connsiteX2744" fmla="*/ 1027148 w 3899470"/>
                <a:gd name="connsiteY2744" fmla="*/ 642707 h 787949"/>
                <a:gd name="connsiteX2745" fmla="*/ 1028808 w 3899470"/>
                <a:gd name="connsiteY2745" fmla="*/ 632119 h 787949"/>
                <a:gd name="connsiteX2746" fmla="*/ 1028096 w 3899470"/>
                <a:gd name="connsiteY2746" fmla="*/ 633462 h 787949"/>
                <a:gd name="connsiteX2747" fmla="*/ 1028096 w 3899470"/>
                <a:gd name="connsiteY2747" fmla="*/ 633304 h 787949"/>
                <a:gd name="connsiteX2748" fmla="*/ 1028096 w 3899470"/>
                <a:gd name="connsiteY2748" fmla="*/ 633146 h 787949"/>
                <a:gd name="connsiteX2749" fmla="*/ 1027069 w 3899470"/>
                <a:gd name="connsiteY2749" fmla="*/ 631487 h 787949"/>
                <a:gd name="connsiteX2750" fmla="*/ 1028413 w 3899470"/>
                <a:gd name="connsiteY2750" fmla="*/ 630381 h 787949"/>
                <a:gd name="connsiteX2751" fmla="*/ 1029282 w 3899470"/>
                <a:gd name="connsiteY2751" fmla="*/ 627378 h 787949"/>
                <a:gd name="connsiteX2752" fmla="*/ 1028413 w 3899470"/>
                <a:gd name="connsiteY2752" fmla="*/ 630381 h 787949"/>
                <a:gd name="connsiteX2753" fmla="*/ 1030625 w 3899470"/>
                <a:gd name="connsiteY2753" fmla="*/ 630934 h 787949"/>
                <a:gd name="connsiteX2754" fmla="*/ 1031257 w 3899470"/>
                <a:gd name="connsiteY2754" fmla="*/ 628169 h 787949"/>
                <a:gd name="connsiteX2755" fmla="*/ 1031731 w 3899470"/>
                <a:gd name="connsiteY2755" fmla="*/ 624613 h 787949"/>
                <a:gd name="connsiteX2756" fmla="*/ 1032363 w 3899470"/>
                <a:gd name="connsiteY2756" fmla="*/ 621689 h 787949"/>
                <a:gd name="connsiteX2757" fmla="*/ 1032837 w 3899470"/>
                <a:gd name="connsiteY2757" fmla="*/ 618687 h 787949"/>
                <a:gd name="connsiteX2758" fmla="*/ 1033469 w 3899470"/>
                <a:gd name="connsiteY2758" fmla="*/ 616474 h 787949"/>
                <a:gd name="connsiteX2759" fmla="*/ 1033548 w 3899470"/>
                <a:gd name="connsiteY2759" fmla="*/ 615526 h 787949"/>
                <a:gd name="connsiteX2760" fmla="*/ 1034417 w 3899470"/>
                <a:gd name="connsiteY2760" fmla="*/ 615526 h 787949"/>
                <a:gd name="connsiteX2761" fmla="*/ 1033864 w 3899470"/>
                <a:gd name="connsiteY2761" fmla="*/ 614341 h 787949"/>
                <a:gd name="connsiteX2762" fmla="*/ 1032679 w 3899470"/>
                <a:gd name="connsiteY2762" fmla="*/ 613867 h 787949"/>
                <a:gd name="connsiteX2763" fmla="*/ 1029756 w 3899470"/>
                <a:gd name="connsiteY2763" fmla="*/ 616790 h 787949"/>
                <a:gd name="connsiteX2764" fmla="*/ 1031020 w 3899470"/>
                <a:gd name="connsiteY2764" fmla="*/ 609205 h 787949"/>
                <a:gd name="connsiteX2765" fmla="*/ 1031020 w 3899470"/>
                <a:gd name="connsiteY2765" fmla="*/ 612128 h 787949"/>
                <a:gd name="connsiteX2766" fmla="*/ 1032600 w 3899470"/>
                <a:gd name="connsiteY2766" fmla="*/ 613472 h 787949"/>
                <a:gd name="connsiteX2767" fmla="*/ 1033153 w 3899470"/>
                <a:gd name="connsiteY2767" fmla="*/ 611022 h 787949"/>
                <a:gd name="connsiteX2768" fmla="*/ 1034022 w 3899470"/>
                <a:gd name="connsiteY2768" fmla="*/ 609205 h 787949"/>
                <a:gd name="connsiteX2769" fmla="*/ 1034417 w 3899470"/>
                <a:gd name="connsiteY2769" fmla="*/ 606834 h 787949"/>
                <a:gd name="connsiteX2770" fmla="*/ 1034971 w 3899470"/>
                <a:gd name="connsiteY2770" fmla="*/ 604306 h 787949"/>
                <a:gd name="connsiteX2771" fmla="*/ 1036235 w 3899470"/>
                <a:gd name="connsiteY2771" fmla="*/ 603832 h 787949"/>
                <a:gd name="connsiteX2772" fmla="*/ 1036709 w 3899470"/>
                <a:gd name="connsiteY2772" fmla="*/ 607229 h 787949"/>
                <a:gd name="connsiteX2773" fmla="*/ 1035919 w 3899470"/>
                <a:gd name="connsiteY2773" fmla="*/ 609837 h 787949"/>
                <a:gd name="connsiteX2774" fmla="*/ 1036077 w 3899470"/>
                <a:gd name="connsiteY2774" fmla="*/ 612366 h 787949"/>
                <a:gd name="connsiteX2775" fmla="*/ 1036630 w 3899470"/>
                <a:gd name="connsiteY2775" fmla="*/ 654954 h 787949"/>
                <a:gd name="connsiteX2776" fmla="*/ 1036630 w 3899470"/>
                <a:gd name="connsiteY2776" fmla="*/ 654954 h 787949"/>
                <a:gd name="connsiteX2777" fmla="*/ 1039790 w 3899470"/>
                <a:gd name="connsiteY2777" fmla="*/ 645394 h 787949"/>
                <a:gd name="connsiteX2778" fmla="*/ 1039633 w 3899470"/>
                <a:gd name="connsiteY2778" fmla="*/ 646184 h 787949"/>
                <a:gd name="connsiteX2779" fmla="*/ 1039633 w 3899470"/>
                <a:gd name="connsiteY2779" fmla="*/ 646184 h 787949"/>
                <a:gd name="connsiteX2780" fmla="*/ 1039554 w 3899470"/>
                <a:gd name="connsiteY2780" fmla="*/ 646500 h 787949"/>
                <a:gd name="connsiteX2781" fmla="*/ 1039712 w 3899470"/>
                <a:gd name="connsiteY2781" fmla="*/ 645552 h 787949"/>
                <a:gd name="connsiteX2782" fmla="*/ 1039790 w 3899470"/>
                <a:gd name="connsiteY2782" fmla="*/ 645552 h 787949"/>
                <a:gd name="connsiteX2783" fmla="*/ 1040028 w 3899470"/>
                <a:gd name="connsiteY2783" fmla="*/ 643655 h 787949"/>
                <a:gd name="connsiteX2784" fmla="*/ 1040028 w 3899470"/>
                <a:gd name="connsiteY2784" fmla="*/ 643655 h 787949"/>
                <a:gd name="connsiteX2785" fmla="*/ 1040028 w 3899470"/>
                <a:gd name="connsiteY2785" fmla="*/ 643655 h 787949"/>
                <a:gd name="connsiteX2786" fmla="*/ 1040028 w 3899470"/>
                <a:gd name="connsiteY2786" fmla="*/ 643655 h 787949"/>
                <a:gd name="connsiteX2787" fmla="*/ 1039790 w 3899470"/>
                <a:gd name="connsiteY2787" fmla="*/ 645473 h 787949"/>
                <a:gd name="connsiteX2788" fmla="*/ 1040186 w 3899470"/>
                <a:gd name="connsiteY2788" fmla="*/ 642944 h 787949"/>
                <a:gd name="connsiteX2789" fmla="*/ 1039869 w 3899470"/>
                <a:gd name="connsiteY2789" fmla="*/ 642786 h 787949"/>
                <a:gd name="connsiteX2790" fmla="*/ 1039633 w 3899470"/>
                <a:gd name="connsiteY2790" fmla="*/ 642786 h 787949"/>
                <a:gd name="connsiteX2791" fmla="*/ 1038764 w 3899470"/>
                <a:gd name="connsiteY2791" fmla="*/ 640732 h 787949"/>
                <a:gd name="connsiteX2792" fmla="*/ 1039159 w 3899470"/>
                <a:gd name="connsiteY2792" fmla="*/ 642628 h 787949"/>
                <a:gd name="connsiteX2793" fmla="*/ 1039159 w 3899470"/>
                <a:gd name="connsiteY2793" fmla="*/ 642628 h 787949"/>
                <a:gd name="connsiteX2794" fmla="*/ 1038526 w 3899470"/>
                <a:gd name="connsiteY2794" fmla="*/ 642865 h 787949"/>
                <a:gd name="connsiteX2795" fmla="*/ 1038764 w 3899470"/>
                <a:gd name="connsiteY2795" fmla="*/ 643497 h 787949"/>
                <a:gd name="connsiteX2796" fmla="*/ 1039080 w 3899470"/>
                <a:gd name="connsiteY2796" fmla="*/ 643576 h 787949"/>
                <a:gd name="connsiteX2797" fmla="*/ 1039080 w 3899470"/>
                <a:gd name="connsiteY2797" fmla="*/ 643576 h 787949"/>
                <a:gd name="connsiteX2798" fmla="*/ 1039474 w 3899470"/>
                <a:gd name="connsiteY2798" fmla="*/ 646658 h 787949"/>
                <a:gd name="connsiteX2799" fmla="*/ 1039474 w 3899470"/>
                <a:gd name="connsiteY2799" fmla="*/ 646816 h 787949"/>
                <a:gd name="connsiteX2800" fmla="*/ 1039474 w 3899470"/>
                <a:gd name="connsiteY2800" fmla="*/ 647211 h 787949"/>
                <a:gd name="connsiteX2801" fmla="*/ 1039474 w 3899470"/>
                <a:gd name="connsiteY2801" fmla="*/ 647448 h 787949"/>
                <a:gd name="connsiteX2802" fmla="*/ 1039000 w 3899470"/>
                <a:gd name="connsiteY2802" fmla="*/ 648080 h 787949"/>
                <a:gd name="connsiteX2803" fmla="*/ 1038052 w 3899470"/>
                <a:gd name="connsiteY2803" fmla="*/ 651794 h 787949"/>
                <a:gd name="connsiteX2804" fmla="*/ 1037104 w 3899470"/>
                <a:gd name="connsiteY2804" fmla="*/ 649819 h 787949"/>
                <a:gd name="connsiteX2805" fmla="*/ 1037341 w 3899470"/>
                <a:gd name="connsiteY2805" fmla="*/ 647132 h 787949"/>
                <a:gd name="connsiteX2806" fmla="*/ 1037499 w 3899470"/>
                <a:gd name="connsiteY2806" fmla="*/ 643813 h 787949"/>
                <a:gd name="connsiteX2807" fmla="*/ 1037894 w 3899470"/>
                <a:gd name="connsiteY2807" fmla="*/ 640495 h 787949"/>
                <a:gd name="connsiteX2808" fmla="*/ 1038447 w 3899470"/>
                <a:gd name="connsiteY2808" fmla="*/ 636070 h 787949"/>
                <a:gd name="connsiteX2809" fmla="*/ 1039080 w 3899470"/>
                <a:gd name="connsiteY2809" fmla="*/ 637650 h 787949"/>
                <a:gd name="connsiteX2810" fmla="*/ 1039633 w 3899470"/>
                <a:gd name="connsiteY2810" fmla="*/ 639546 h 787949"/>
                <a:gd name="connsiteX2811" fmla="*/ 1040344 w 3899470"/>
                <a:gd name="connsiteY2811" fmla="*/ 641364 h 787949"/>
                <a:gd name="connsiteX2812" fmla="*/ 1040344 w 3899470"/>
                <a:gd name="connsiteY2812" fmla="*/ 643181 h 787949"/>
                <a:gd name="connsiteX2813" fmla="*/ 1040660 w 3899470"/>
                <a:gd name="connsiteY2813" fmla="*/ 553973 h 787949"/>
                <a:gd name="connsiteX2814" fmla="*/ 1039474 w 3899470"/>
                <a:gd name="connsiteY2814" fmla="*/ 556581 h 787949"/>
                <a:gd name="connsiteX2815" fmla="*/ 1039159 w 3899470"/>
                <a:gd name="connsiteY2815" fmla="*/ 560137 h 787949"/>
                <a:gd name="connsiteX2816" fmla="*/ 1039159 w 3899470"/>
                <a:gd name="connsiteY2816" fmla="*/ 562586 h 787949"/>
                <a:gd name="connsiteX2817" fmla="*/ 1037815 w 3899470"/>
                <a:gd name="connsiteY2817" fmla="*/ 564482 h 787949"/>
                <a:gd name="connsiteX2818" fmla="*/ 1036709 w 3899470"/>
                <a:gd name="connsiteY2818" fmla="*/ 565431 h 787949"/>
                <a:gd name="connsiteX2819" fmla="*/ 1036630 w 3899470"/>
                <a:gd name="connsiteY2819" fmla="*/ 563534 h 787949"/>
                <a:gd name="connsiteX2820" fmla="*/ 1037894 w 3899470"/>
                <a:gd name="connsiteY2820" fmla="*/ 560295 h 787949"/>
                <a:gd name="connsiteX2821" fmla="*/ 1038290 w 3899470"/>
                <a:gd name="connsiteY2821" fmla="*/ 555712 h 787949"/>
                <a:gd name="connsiteX2822" fmla="*/ 1039238 w 3899470"/>
                <a:gd name="connsiteY2822" fmla="*/ 552551 h 787949"/>
                <a:gd name="connsiteX2823" fmla="*/ 1040423 w 3899470"/>
                <a:gd name="connsiteY2823" fmla="*/ 549470 h 787949"/>
                <a:gd name="connsiteX2824" fmla="*/ 1040581 w 3899470"/>
                <a:gd name="connsiteY2824" fmla="*/ 554052 h 787949"/>
                <a:gd name="connsiteX2825" fmla="*/ 1040423 w 3899470"/>
                <a:gd name="connsiteY2825" fmla="*/ 524501 h 787949"/>
                <a:gd name="connsiteX2826" fmla="*/ 1039949 w 3899470"/>
                <a:gd name="connsiteY2826" fmla="*/ 524501 h 787949"/>
                <a:gd name="connsiteX2827" fmla="*/ 1040502 w 3899470"/>
                <a:gd name="connsiteY2827" fmla="*/ 522842 h 787949"/>
                <a:gd name="connsiteX2828" fmla="*/ 1040502 w 3899470"/>
                <a:gd name="connsiteY2828" fmla="*/ 524501 h 787949"/>
                <a:gd name="connsiteX2829" fmla="*/ 1038764 w 3899470"/>
                <a:gd name="connsiteY2829" fmla="*/ 519444 h 787949"/>
                <a:gd name="connsiteX2830" fmla="*/ 1039633 w 3899470"/>
                <a:gd name="connsiteY2830" fmla="*/ 522051 h 787949"/>
                <a:gd name="connsiteX2831" fmla="*/ 1038842 w 3899470"/>
                <a:gd name="connsiteY2831" fmla="*/ 524817 h 787949"/>
                <a:gd name="connsiteX2832" fmla="*/ 1038842 w 3899470"/>
                <a:gd name="connsiteY2832" fmla="*/ 524817 h 787949"/>
                <a:gd name="connsiteX2833" fmla="*/ 1038764 w 3899470"/>
                <a:gd name="connsiteY2833" fmla="*/ 524817 h 787949"/>
                <a:gd name="connsiteX2834" fmla="*/ 1036235 w 3899470"/>
                <a:gd name="connsiteY2834" fmla="*/ 531691 h 787949"/>
                <a:gd name="connsiteX2835" fmla="*/ 1040502 w 3899470"/>
                <a:gd name="connsiteY2835" fmla="*/ 530822 h 787949"/>
                <a:gd name="connsiteX2836" fmla="*/ 1040502 w 3899470"/>
                <a:gd name="connsiteY2836" fmla="*/ 535879 h 787949"/>
                <a:gd name="connsiteX2837" fmla="*/ 1037973 w 3899470"/>
                <a:gd name="connsiteY2837" fmla="*/ 535484 h 787949"/>
                <a:gd name="connsiteX2838" fmla="*/ 1034576 w 3899470"/>
                <a:gd name="connsiteY2838" fmla="*/ 548126 h 787949"/>
                <a:gd name="connsiteX2839" fmla="*/ 1034971 w 3899470"/>
                <a:gd name="connsiteY2839" fmla="*/ 549391 h 787949"/>
                <a:gd name="connsiteX2840" fmla="*/ 1035050 w 3899470"/>
                <a:gd name="connsiteY2840" fmla="*/ 549391 h 787949"/>
                <a:gd name="connsiteX2841" fmla="*/ 1034891 w 3899470"/>
                <a:gd name="connsiteY2841" fmla="*/ 550102 h 787949"/>
                <a:gd name="connsiteX2842" fmla="*/ 1034891 w 3899470"/>
                <a:gd name="connsiteY2842" fmla="*/ 550339 h 787949"/>
                <a:gd name="connsiteX2843" fmla="*/ 1033312 w 3899470"/>
                <a:gd name="connsiteY2843" fmla="*/ 556581 h 787949"/>
                <a:gd name="connsiteX2844" fmla="*/ 1033312 w 3899470"/>
                <a:gd name="connsiteY2844" fmla="*/ 556581 h 787949"/>
                <a:gd name="connsiteX2845" fmla="*/ 1032916 w 3899470"/>
                <a:gd name="connsiteY2845" fmla="*/ 560927 h 787949"/>
                <a:gd name="connsiteX2846" fmla="*/ 1032442 w 3899470"/>
                <a:gd name="connsiteY2846" fmla="*/ 565115 h 787949"/>
                <a:gd name="connsiteX2847" fmla="*/ 1030388 w 3899470"/>
                <a:gd name="connsiteY2847" fmla="*/ 572700 h 787949"/>
                <a:gd name="connsiteX2848" fmla="*/ 1029124 w 3899470"/>
                <a:gd name="connsiteY2848" fmla="*/ 565984 h 787949"/>
                <a:gd name="connsiteX2849" fmla="*/ 1032916 w 3899470"/>
                <a:gd name="connsiteY2849" fmla="*/ 549470 h 787949"/>
                <a:gd name="connsiteX2850" fmla="*/ 1031257 w 3899470"/>
                <a:gd name="connsiteY2850" fmla="*/ 547810 h 787949"/>
                <a:gd name="connsiteX2851" fmla="*/ 1032916 w 3899470"/>
                <a:gd name="connsiteY2851" fmla="*/ 540541 h 787949"/>
                <a:gd name="connsiteX2852" fmla="*/ 1035840 w 3899470"/>
                <a:gd name="connsiteY2852" fmla="*/ 534220 h 787949"/>
                <a:gd name="connsiteX2853" fmla="*/ 1035682 w 3899470"/>
                <a:gd name="connsiteY2853" fmla="*/ 534220 h 787949"/>
                <a:gd name="connsiteX2854" fmla="*/ 1035682 w 3899470"/>
                <a:gd name="connsiteY2854" fmla="*/ 534220 h 787949"/>
                <a:gd name="connsiteX2855" fmla="*/ 1035998 w 3899470"/>
                <a:gd name="connsiteY2855" fmla="*/ 533351 h 787949"/>
                <a:gd name="connsiteX2856" fmla="*/ 1035840 w 3899470"/>
                <a:gd name="connsiteY2856" fmla="*/ 532797 h 787949"/>
                <a:gd name="connsiteX2857" fmla="*/ 1035287 w 3899470"/>
                <a:gd name="connsiteY2857" fmla="*/ 532955 h 787949"/>
                <a:gd name="connsiteX2858" fmla="*/ 1034971 w 3899470"/>
                <a:gd name="connsiteY2858" fmla="*/ 533825 h 787949"/>
                <a:gd name="connsiteX2859" fmla="*/ 1034181 w 3899470"/>
                <a:gd name="connsiteY2859" fmla="*/ 533825 h 787949"/>
                <a:gd name="connsiteX2860" fmla="*/ 1036314 w 3899470"/>
                <a:gd name="connsiteY2860" fmla="*/ 525370 h 787949"/>
                <a:gd name="connsiteX2861" fmla="*/ 1036314 w 3899470"/>
                <a:gd name="connsiteY2861" fmla="*/ 520787 h 787949"/>
                <a:gd name="connsiteX2862" fmla="*/ 1038447 w 3899470"/>
                <a:gd name="connsiteY2862" fmla="*/ 510199 h 787949"/>
                <a:gd name="connsiteX2863" fmla="*/ 1038131 w 3899470"/>
                <a:gd name="connsiteY2863" fmla="*/ 510041 h 787949"/>
                <a:gd name="connsiteX2864" fmla="*/ 1038210 w 3899470"/>
                <a:gd name="connsiteY2864" fmla="*/ 507592 h 787949"/>
                <a:gd name="connsiteX2865" fmla="*/ 1038764 w 3899470"/>
                <a:gd name="connsiteY2865" fmla="*/ 505458 h 787949"/>
                <a:gd name="connsiteX2866" fmla="*/ 1039395 w 3899470"/>
                <a:gd name="connsiteY2866" fmla="*/ 502772 h 787949"/>
                <a:gd name="connsiteX2867" fmla="*/ 1039238 w 3899470"/>
                <a:gd name="connsiteY2867" fmla="*/ 501666 h 787949"/>
                <a:gd name="connsiteX2868" fmla="*/ 1039869 w 3899470"/>
                <a:gd name="connsiteY2868" fmla="*/ 499216 h 787949"/>
                <a:gd name="connsiteX2869" fmla="*/ 1039238 w 3899470"/>
                <a:gd name="connsiteY2869" fmla="*/ 497320 h 787949"/>
                <a:gd name="connsiteX2870" fmla="*/ 1040186 w 3899470"/>
                <a:gd name="connsiteY2870" fmla="*/ 494949 h 787949"/>
                <a:gd name="connsiteX2871" fmla="*/ 1040502 w 3899470"/>
                <a:gd name="connsiteY2871" fmla="*/ 493053 h 787949"/>
                <a:gd name="connsiteX2872" fmla="*/ 1041371 w 3899470"/>
                <a:gd name="connsiteY2872" fmla="*/ 490366 h 787949"/>
                <a:gd name="connsiteX2873" fmla="*/ 1041766 w 3899470"/>
                <a:gd name="connsiteY2873" fmla="*/ 488628 h 787949"/>
                <a:gd name="connsiteX2874" fmla="*/ 1042319 w 3899470"/>
                <a:gd name="connsiteY2874" fmla="*/ 487206 h 787949"/>
                <a:gd name="connsiteX2875" fmla="*/ 1042872 w 3899470"/>
                <a:gd name="connsiteY2875" fmla="*/ 486021 h 787949"/>
                <a:gd name="connsiteX2876" fmla="*/ 1042793 w 3899470"/>
                <a:gd name="connsiteY2876" fmla="*/ 483729 h 787949"/>
                <a:gd name="connsiteX2877" fmla="*/ 1043346 w 3899470"/>
                <a:gd name="connsiteY2877" fmla="*/ 482070 h 787949"/>
                <a:gd name="connsiteX2878" fmla="*/ 1043583 w 3899470"/>
                <a:gd name="connsiteY2878" fmla="*/ 480174 h 787949"/>
                <a:gd name="connsiteX2879" fmla="*/ 1044532 w 3899470"/>
                <a:gd name="connsiteY2879" fmla="*/ 478988 h 787949"/>
                <a:gd name="connsiteX2880" fmla="*/ 1044452 w 3899470"/>
                <a:gd name="connsiteY2880" fmla="*/ 482465 h 787949"/>
                <a:gd name="connsiteX2881" fmla="*/ 1043899 w 3899470"/>
                <a:gd name="connsiteY2881" fmla="*/ 485467 h 787949"/>
                <a:gd name="connsiteX2882" fmla="*/ 1043820 w 3899470"/>
                <a:gd name="connsiteY2882" fmla="*/ 487996 h 787949"/>
                <a:gd name="connsiteX2883" fmla="*/ 1043663 w 3899470"/>
                <a:gd name="connsiteY2883" fmla="*/ 489813 h 787949"/>
                <a:gd name="connsiteX2884" fmla="*/ 1043663 w 3899470"/>
                <a:gd name="connsiteY2884" fmla="*/ 491947 h 787949"/>
                <a:gd name="connsiteX2885" fmla="*/ 1042951 w 3899470"/>
                <a:gd name="connsiteY2885" fmla="*/ 495660 h 787949"/>
                <a:gd name="connsiteX2886" fmla="*/ 1043346 w 3899470"/>
                <a:gd name="connsiteY2886" fmla="*/ 496530 h 787949"/>
                <a:gd name="connsiteX2887" fmla="*/ 1044137 w 3899470"/>
                <a:gd name="connsiteY2887" fmla="*/ 494712 h 787949"/>
                <a:gd name="connsiteX2888" fmla="*/ 1044927 w 3899470"/>
                <a:gd name="connsiteY2888" fmla="*/ 496293 h 787949"/>
                <a:gd name="connsiteX2889" fmla="*/ 1044847 w 3899470"/>
                <a:gd name="connsiteY2889" fmla="*/ 498347 h 787949"/>
                <a:gd name="connsiteX2890" fmla="*/ 1043899 w 3899470"/>
                <a:gd name="connsiteY2890" fmla="*/ 499453 h 787949"/>
                <a:gd name="connsiteX2891" fmla="*/ 1043820 w 3899470"/>
                <a:gd name="connsiteY2891" fmla="*/ 501429 h 787949"/>
                <a:gd name="connsiteX2892" fmla="*/ 1045401 w 3899470"/>
                <a:gd name="connsiteY2892" fmla="*/ 501824 h 787949"/>
                <a:gd name="connsiteX2893" fmla="*/ 1045242 w 3899470"/>
                <a:gd name="connsiteY2893" fmla="*/ 503878 h 787949"/>
                <a:gd name="connsiteX2894" fmla="*/ 1044927 w 3899470"/>
                <a:gd name="connsiteY2894" fmla="*/ 506248 h 787949"/>
                <a:gd name="connsiteX2895" fmla="*/ 1045006 w 3899470"/>
                <a:gd name="connsiteY2895" fmla="*/ 507908 h 787949"/>
                <a:gd name="connsiteX2896" fmla="*/ 1043663 w 3899470"/>
                <a:gd name="connsiteY2896" fmla="*/ 505774 h 787949"/>
                <a:gd name="connsiteX2897" fmla="*/ 1043267 w 3899470"/>
                <a:gd name="connsiteY2897" fmla="*/ 506564 h 787949"/>
                <a:gd name="connsiteX2898" fmla="*/ 1043267 w 3899470"/>
                <a:gd name="connsiteY2898" fmla="*/ 506564 h 787949"/>
                <a:gd name="connsiteX2899" fmla="*/ 1043425 w 3899470"/>
                <a:gd name="connsiteY2899" fmla="*/ 506090 h 787949"/>
                <a:gd name="connsiteX2900" fmla="*/ 1043267 w 3899470"/>
                <a:gd name="connsiteY2900" fmla="*/ 505616 h 787949"/>
                <a:gd name="connsiteX2901" fmla="*/ 1042793 w 3899470"/>
                <a:gd name="connsiteY2901" fmla="*/ 505774 h 787949"/>
                <a:gd name="connsiteX2902" fmla="*/ 1042714 w 3899470"/>
                <a:gd name="connsiteY2902" fmla="*/ 506011 h 787949"/>
                <a:gd name="connsiteX2903" fmla="*/ 1042477 w 3899470"/>
                <a:gd name="connsiteY2903" fmla="*/ 506011 h 787949"/>
                <a:gd name="connsiteX2904" fmla="*/ 1042477 w 3899470"/>
                <a:gd name="connsiteY2904" fmla="*/ 496767 h 787949"/>
                <a:gd name="connsiteX2905" fmla="*/ 1042872 w 3899470"/>
                <a:gd name="connsiteY2905" fmla="*/ 488312 h 787949"/>
                <a:gd name="connsiteX2906" fmla="*/ 1040344 w 3899470"/>
                <a:gd name="connsiteY2906" fmla="*/ 496767 h 787949"/>
                <a:gd name="connsiteX2907" fmla="*/ 1041213 w 3899470"/>
                <a:gd name="connsiteY2907" fmla="*/ 498900 h 787949"/>
                <a:gd name="connsiteX2908" fmla="*/ 1039080 w 3899470"/>
                <a:gd name="connsiteY2908" fmla="*/ 506881 h 787949"/>
                <a:gd name="connsiteX2909" fmla="*/ 1038685 w 3899470"/>
                <a:gd name="connsiteY2909" fmla="*/ 510278 h 787949"/>
                <a:gd name="connsiteX2910" fmla="*/ 1040265 w 3899470"/>
                <a:gd name="connsiteY2910" fmla="*/ 511147 h 787949"/>
                <a:gd name="connsiteX2911" fmla="*/ 1041608 w 3899470"/>
                <a:gd name="connsiteY2911" fmla="*/ 510041 h 787949"/>
                <a:gd name="connsiteX2912" fmla="*/ 1043978 w 3899470"/>
                <a:gd name="connsiteY2912" fmla="*/ 509488 h 787949"/>
                <a:gd name="connsiteX2913" fmla="*/ 1045085 w 3899470"/>
                <a:gd name="connsiteY2913" fmla="*/ 507829 h 787949"/>
                <a:gd name="connsiteX2914" fmla="*/ 1044532 w 3899470"/>
                <a:gd name="connsiteY2914" fmla="*/ 510673 h 787949"/>
                <a:gd name="connsiteX2915" fmla="*/ 1043820 w 3899470"/>
                <a:gd name="connsiteY2915" fmla="*/ 510673 h 787949"/>
                <a:gd name="connsiteX2916" fmla="*/ 1043741 w 3899470"/>
                <a:gd name="connsiteY2916" fmla="*/ 510357 h 787949"/>
                <a:gd name="connsiteX2917" fmla="*/ 1043188 w 3899470"/>
                <a:gd name="connsiteY2917" fmla="*/ 509962 h 787949"/>
                <a:gd name="connsiteX2918" fmla="*/ 1042793 w 3899470"/>
                <a:gd name="connsiteY2918" fmla="*/ 510515 h 787949"/>
                <a:gd name="connsiteX2919" fmla="*/ 1042951 w 3899470"/>
                <a:gd name="connsiteY2919" fmla="*/ 511147 h 787949"/>
                <a:gd name="connsiteX2920" fmla="*/ 1042793 w 3899470"/>
                <a:gd name="connsiteY2920" fmla="*/ 511147 h 787949"/>
                <a:gd name="connsiteX2921" fmla="*/ 1041924 w 3899470"/>
                <a:gd name="connsiteY2921" fmla="*/ 516994 h 787949"/>
                <a:gd name="connsiteX2922" fmla="*/ 1039000 w 3899470"/>
                <a:gd name="connsiteY2922" fmla="*/ 519523 h 787949"/>
                <a:gd name="connsiteX2923" fmla="*/ 1042951 w 3899470"/>
                <a:gd name="connsiteY2923" fmla="*/ 538012 h 787949"/>
                <a:gd name="connsiteX2924" fmla="*/ 1042082 w 3899470"/>
                <a:gd name="connsiteY2924" fmla="*/ 538012 h 787949"/>
                <a:gd name="connsiteX2925" fmla="*/ 1042082 w 3899470"/>
                <a:gd name="connsiteY2925" fmla="*/ 537222 h 787949"/>
                <a:gd name="connsiteX2926" fmla="*/ 1042951 w 3899470"/>
                <a:gd name="connsiteY2926" fmla="*/ 537222 h 787949"/>
                <a:gd name="connsiteX2927" fmla="*/ 1042951 w 3899470"/>
                <a:gd name="connsiteY2927" fmla="*/ 538012 h 787949"/>
                <a:gd name="connsiteX2928" fmla="*/ 1042635 w 3899470"/>
                <a:gd name="connsiteY2928" fmla="*/ 521419 h 787949"/>
                <a:gd name="connsiteX2929" fmla="*/ 1041924 w 3899470"/>
                <a:gd name="connsiteY2929" fmla="*/ 525133 h 787949"/>
                <a:gd name="connsiteX2930" fmla="*/ 1041608 w 3899470"/>
                <a:gd name="connsiteY2930" fmla="*/ 521024 h 787949"/>
                <a:gd name="connsiteX2931" fmla="*/ 1044057 w 3899470"/>
                <a:gd name="connsiteY2931" fmla="*/ 513834 h 787949"/>
                <a:gd name="connsiteX2932" fmla="*/ 1042635 w 3899470"/>
                <a:gd name="connsiteY2932" fmla="*/ 521419 h 787949"/>
                <a:gd name="connsiteX2933" fmla="*/ 1045322 w 3899470"/>
                <a:gd name="connsiteY2933" fmla="*/ 521577 h 787949"/>
                <a:gd name="connsiteX2934" fmla="*/ 1044137 w 3899470"/>
                <a:gd name="connsiteY2934" fmla="*/ 524659 h 787949"/>
                <a:gd name="connsiteX2935" fmla="*/ 1044373 w 3899470"/>
                <a:gd name="connsiteY2935" fmla="*/ 520550 h 787949"/>
                <a:gd name="connsiteX2936" fmla="*/ 1045954 w 3899470"/>
                <a:gd name="connsiteY2936" fmla="*/ 516836 h 787949"/>
                <a:gd name="connsiteX2937" fmla="*/ 1045242 w 3899470"/>
                <a:gd name="connsiteY2937" fmla="*/ 521656 h 787949"/>
                <a:gd name="connsiteX2938" fmla="*/ 1047613 w 3899470"/>
                <a:gd name="connsiteY2938" fmla="*/ 509172 h 787949"/>
                <a:gd name="connsiteX2939" fmla="*/ 1047455 w 3899470"/>
                <a:gd name="connsiteY2939" fmla="*/ 506722 h 787949"/>
                <a:gd name="connsiteX2940" fmla="*/ 1047929 w 3899470"/>
                <a:gd name="connsiteY2940" fmla="*/ 502614 h 787949"/>
                <a:gd name="connsiteX2941" fmla="*/ 1049035 w 3899470"/>
                <a:gd name="connsiteY2941" fmla="*/ 503878 h 787949"/>
                <a:gd name="connsiteX2942" fmla="*/ 1047692 w 3899470"/>
                <a:gd name="connsiteY2942" fmla="*/ 509172 h 787949"/>
                <a:gd name="connsiteX2943" fmla="*/ 1046349 w 3899470"/>
                <a:gd name="connsiteY2943" fmla="*/ 327280 h 787949"/>
                <a:gd name="connsiteX2944" fmla="*/ 1046428 w 3899470"/>
                <a:gd name="connsiteY2944" fmla="*/ 327280 h 787949"/>
                <a:gd name="connsiteX2945" fmla="*/ 1030625 w 3899470"/>
                <a:gd name="connsiteY2945" fmla="*/ 346954 h 787949"/>
                <a:gd name="connsiteX2946" fmla="*/ 1028965 w 3899470"/>
                <a:gd name="connsiteY2946" fmla="*/ 349325 h 787949"/>
                <a:gd name="connsiteX2947" fmla="*/ 1024778 w 3899470"/>
                <a:gd name="connsiteY2947" fmla="*/ 353908 h 787949"/>
                <a:gd name="connsiteX2948" fmla="*/ 1024620 w 3899470"/>
                <a:gd name="connsiteY2948" fmla="*/ 353908 h 787949"/>
                <a:gd name="connsiteX2949" fmla="*/ 1027938 w 3899470"/>
                <a:gd name="connsiteY2949" fmla="*/ 348535 h 787949"/>
                <a:gd name="connsiteX2950" fmla="*/ 1028965 w 3899470"/>
                <a:gd name="connsiteY2950" fmla="*/ 347112 h 787949"/>
                <a:gd name="connsiteX2951" fmla="*/ 1028965 w 3899470"/>
                <a:gd name="connsiteY2951" fmla="*/ 346717 h 787949"/>
                <a:gd name="connsiteX2952" fmla="*/ 1028570 w 3899470"/>
                <a:gd name="connsiteY2952" fmla="*/ 346717 h 787949"/>
                <a:gd name="connsiteX2953" fmla="*/ 1027543 w 3899470"/>
                <a:gd name="connsiteY2953" fmla="*/ 348140 h 787949"/>
                <a:gd name="connsiteX2954" fmla="*/ 1024146 w 3899470"/>
                <a:gd name="connsiteY2954" fmla="*/ 353750 h 787949"/>
                <a:gd name="connsiteX2955" fmla="*/ 1024146 w 3899470"/>
                <a:gd name="connsiteY2955" fmla="*/ 353750 h 787949"/>
                <a:gd name="connsiteX2956" fmla="*/ 1019800 w 3899470"/>
                <a:gd name="connsiteY2956" fmla="*/ 368999 h 787949"/>
                <a:gd name="connsiteX2957" fmla="*/ 1019405 w 3899470"/>
                <a:gd name="connsiteY2957" fmla="*/ 368999 h 787949"/>
                <a:gd name="connsiteX2958" fmla="*/ 1019405 w 3899470"/>
                <a:gd name="connsiteY2958" fmla="*/ 361414 h 787949"/>
                <a:gd name="connsiteX2959" fmla="*/ 1019405 w 3899470"/>
                <a:gd name="connsiteY2959" fmla="*/ 358017 h 787949"/>
                <a:gd name="connsiteX2960" fmla="*/ 1049430 w 3899470"/>
                <a:gd name="connsiteY2960" fmla="*/ 320879 h 787949"/>
                <a:gd name="connsiteX2961" fmla="*/ 1046507 w 3899470"/>
                <a:gd name="connsiteY2961" fmla="*/ 327201 h 787949"/>
                <a:gd name="connsiteX2962" fmla="*/ 1049351 w 3899470"/>
                <a:gd name="connsiteY2962" fmla="*/ 264779 h 787949"/>
                <a:gd name="connsiteX2963" fmla="*/ 1051011 w 3899470"/>
                <a:gd name="connsiteY2963" fmla="*/ 261855 h 787949"/>
                <a:gd name="connsiteX2964" fmla="*/ 1049351 w 3899470"/>
                <a:gd name="connsiteY2964" fmla="*/ 264779 h 787949"/>
                <a:gd name="connsiteX2965" fmla="*/ 1062389 w 3899470"/>
                <a:gd name="connsiteY2965" fmla="*/ 253796 h 787949"/>
                <a:gd name="connsiteX2966" fmla="*/ 1061519 w 3899470"/>
                <a:gd name="connsiteY2966" fmla="*/ 253796 h 787949"/>
                <a:gd name="connsiteX2967" fmla="*/ 1061519 w 3899470"/>
                <a:gd name="connsiteY2967" fmla="*/ 252927 h 787949"/>
                <a:gd name="connsiteX2968" fmla="*/ 1062389 w 3899470"/>
                <a:gd name="connsiteY2968" fmla="*/ 252927 h 787949"/>
                <a:gd name="connsiteX2969" fmla="*/ 1062389 w 3899470"/>
                <a:gd name="connsiteY2969" fmla="*/ 253796 h 787949"/>
                <a:gd name="connsiteX2970" fmla="*/ 1068710 w 3899470"/>
                <a:gd name="connsiteY2970" fmla="*/ 247475 h 787949"/>
                <a:gd name="connsiteX2971" fmla="*/ 1065313 w 3899470"/>
                <a:gd name="connsiteY2971" fmla="*/ 250872 h 787949"/>
                <a:gd name="connsiteX2972" fmla="*/ 1068710 w 3899470"/>
                <a:gd name="connsiteY2972" fmla="*/ 247475 h 787949"/>
                <a:gd name="connsiteX2973" fmla="*/ 1065787 w 3899470"/>
                <a:gd name="connsiteY2973" fmla="*/ 387726 h 787949"/>
                <a:gd name="connsiteX2974" fmla="*/ 1064601 w 3899470"/>
                <a:gd name="connsiteY2974" fmla="*/ 387647 h 787949"/>
                <a:gd name="connsiteX2975" fmla="*/ 1064918 w 3899470"/>
                <a:gd name="connsiteY2975" fmla="*/ 386067 h 787949"/>
                <a:gd name="connsiteX2976" fmla="*/ 1066023 w 3899470"/>
                <a:gd name="connsiteY2976" fmla="*/ 385514 h 787949"/>
                <a:gd name="connsiteX2977" fmla="*/ 1065708 w 3899470"/>
                <a:gd name="connsiteY2977" fmla="*/ 387726 h 787949"/>
                <a:gd name="connsiteX2978" fmla="*/ 1069421 w 3899470"/>
                <a:gd name="connsiteY2978" fmla="*/ 397524 h 787949"/>
                <a:gd name="connsiteX2979" fmla="*/ 1068473 w 3899470"/>
                <a:gd name="connsiteY2979" fmla="*/ 398946 h 787949"/>
                <a:gd name="connsiteX2980" fmla="*/ 1067920 w 3899470"/>
                <a:gd name="connsiteY2980" fmla="*/ 398077 h 787949"/>
                <a:gd name="connsiteX2981" fmla="*/ 1068473 w 3899470"/>
                <a:gd name="connsiteY2981" fmla="*/ 396102 h 787949"/>
                <a:gd name="connsiteX2982" fmla="*/ 1069974 w 3899470"/>
                <a:gd name="connsiteY2982" fmla="*/ 393968 h 787949"/>
                <a:gd name="connsiteX2983" fmla="*/ 1069500 w 3899470"/>
                <a:gd name="connsiteY2983" fmla="*/ 397524 h 787949"/>
                <a:gd name="connsiteX2984" fmla="*/ 1070765 w 3899470"/>
                <a:gd name="connsiteY2984" fmla="*/ 391914 h 787949"/>
                <a:gd name="connsiteX2985" fmla="*/ 1069421 w 3899470"/>
                <a:gd name="connsiteY2985" fmla="*/ 392309 h 787949"/>
                <a:gd name="connsiteX2986" fmla="*/ 1070291 w 3899470"/>
                <a:gd name="connsiteY2986" fmla="*/ 390097 h 787949"/>
                <a:gd name="connsiteX2987" fmla="*/ 1070844 w 3899470"/>
                <a:gd name="connsiteY2987" fmla="*/ 391914 h 787949"/>
                <a:gd name="connsiteX2988" fmla="*/ 1070844 w 3899470"/>
                <a:gd name="connsiteY2988" fmla="*/ 235227 h 787949"/>
                <a:gd name="connsiteX2989" fmla="*/ 1070844 w 3899470"/>
                <a:gd name="connsiteY2989" fmla="*/ 235069 h 787949"/>
                <a:gd name="connsiteX2990" fmla="*/ 1072029 w 3899470"/>
                <a:gd name="connsiteY2990" fmla="*/ 234042 h 787949"/>
                <a:gd name="connsiteX2991" fmla="*/ 1074241 w 3899470"/>
                <a:gd name="connsiteY2991" fmla="*/ 232304 h 787949"/>
                <a:gd name="connsiteX2992" fmla="*/ 1070844 w 3899470"/>
                <a:gd name="connsiteY2992" fmla="*/ 235227 h 787949"/>
                <a:gd name="connsiteX2993" fmla="*/ 1070844 w 3899470"/>
                <a:gd name="connsiteY2993" fmla="*/ 235227 h 787949"/>
                <a:gd name="connsiteX2994" fmla="*/ 1074873 w 3899470"/>
                <a:gd name="connsiteY2994" fmla="*/ 386541 h 787949"/>
                <a:gd name="connsiteX2995" fmla="*/ 1073925 w 3899470"/>
                <a:gd name="connsiteY2995" fmla="*/ 386620 h 787949"/>
                <a:gd name="connsiteX2996" fmla="*/ 1074873 w 3899470"/>
                <a:gd name="connsiteY2996" fmla="*/ 384486 h 787949"/>
                <a:gd name="connsiteX2997" fmla="*/ 1074873 w 3899470"/>
                <a:gd name="connsiteY2997" fmla="*/ 386541 h 787949"/>
                <a:gd name="connsiteX2998" fmla="*/ 1076848 w 3899470"/>
                <a:gd name="connsiteY2998" fmla="*/ 381168 h 787949"/>
                <a:gd name="connsiteX2999" fmla="*/ 1075347 w 3899470"/>
                <a:gd name="connsiteY2999" fmla="*/ 381563 h 787949"/>
                <a:gd name="connsiteX3000" fmla="*/ 1076453 w 3899470"/>
                <a:gd name="connsiteY3000" fmla="*/ 379192 h 787949"/>
                <a:gd name="connsiteX3001" fmla="*/ 1077165 w 3899470"/>
                <a:gd name="connsiteY3001" fmla="*/ 379904 h 787949"/>
                <a:gd name="connsiteX3002" fmla="*/ 1076770 w 3899470"/>
                <a:gd name="connsiteY3002" fmla="*/ 381168 h 787949"/>
                <a:gd name="connsiteX3003" fmla="*/ 1191657 w 3899470"/>
                <a:gd name="connsiteY3003" fmla="*/ 426918 h 787949"/>
                <a:gd name="connsiteX3004" fmla="*/ 1191657 w 3899470"/>
                <a:gd name="connsiteY3004" fmla="*/ 426918 h 787949"/>
                <a:gd name="connsiteX3005" fmla="*/ 1191894 w 3899470"/>
                <a:gd name="connsiteY3005" fmla="*/ 426759 h 787949"/>
                <a:gd name="connsiteX3006" fmla="*/ 1193791 w 3899470"/>
                <a:gd name="connsiteY3006" fmla="*/ 425969 h 787949"/>
                <a:gd name="connsiteX3007" fmla="*/ 1193791 w 3899470"/>
                <a:gd name="connsiteY3007" fmla="*/ 426127 h 787949"/>
                <a:gd name="connsiteX3008" fmla="*/ 1194976 w 3899470"/>
                <a:gd name="connsiteY3008" fmla="*/ 426127 h 787949"/>
                <a:gd name="connsiteX3009" fmla="*/ 1191578 w 3899470"/>
                <a:gd name="connsiteY3009" fmla="*/ 426918 h 787949"/>
                <a:gd name="connsiteX3010" fmla="*/ 1202720 w 3899470"/>
                <a:gd name="connsiteY3010" fmla="*/ 424863 h 787949"/>
                <a:gd name="connsiteX3011" fmla="*/ 1201060 w 3899470"/>
                <a:gd name="connsiteY3011" fmla="*/ 424626 h 787949"/>
                <a:gd name="connsiteX3012" fmla="*/ 1199401 w 3899470"/>
                <a:gd name="connsiteY3012" fmla="*/ 426285 h 787949"/>
                <a:gd name="connsiteX3013" fmla="*/ 1198057 w 3899470"/>
                <a:gd name="connsiteY3013" fmla="*/ 426127 h 787949"/>
                <a:gd name="connsiteX3014" fmla="*/ 1197188 w 3899470"/>
                <a:gd name="connsiteY3014" fmla="*/ 426127 h 787949"/>
                <a:gd name="connsiteX3015" fmla="*/ 1200033 w 3899470"/>
                <a:gd name="connsiteY3015" fmla="*/ 424073 h 787949"/>
                <a:gd name="connsiteX3016" fmla="*/ 1202877 w 3899470"/>
                <a:gd name="connsiteY3016" fmla="*/ 422730 h 787949"/>
                <a:gd name="connsiteX3017" fmla="*/ 1204299 w 3899470"/>
                <a:gd name="connsiteY3017" fmla="*/ 421860 h 787949"/>
                <a:gd name="connsiteX3018" fmla="*/ 1205722 w 3899470"/>
                <a:gd name="connsiteY3018" fmla="*/ 421465 h 787949"/>
                <a:gd name="connsiteX3019" fmla="*/ 1207539 w 3899470"/>
                <a:gd name="connsiteY3019" fmla="*/ 422414 h 787949"/>
                <a:gd name="connsiteX3020" fmla="*/ 1202720 w 3899470"/>
                <a:gd name="connsiteY3020" fmla="*/ 424863 h 787949"/>
                <a:gd name="connsiteX3021" fmla="*/ 1208488 w 3899470"/>
                <a:gd name="connsiteY3021" fmla="*/ 418542 h 787949"/>
                <a:gd name="connsiteX3022" fmla="*/ 1207302 w 3899470"/>
                <a:gd name="connsiteY3022" fmla="*/ 418937 h 787949"/>
                <a:gd name="connsiteX3023" fmla="*/ 1207302 w 3899470"/>
                <a:gd name="connsiteY3023" fmla="*/ 418542 h 787949"/>
                <a:gd name="connsiteX3024" fmla="*/ 1208488 w 3899470"/>
                <a:gd name="connsiteY3024" fmla="*/ 417989 h 787949"/>
                <a:gd name="connsiteX3025" fmla="*/ 1208646 w 3899470"/>
                <a:gd name="connsiteY3025" fmla="*/ 417989 h 787949"/>
                <a:gd name="connsiteX3026" fmla="*/ 1208646 w 3899470"/>
                <a:gd name="connsiteY3026" fmla="*/ 418147 h 787949"/>
                <a:gd name="connsiteX3027" fmla="*/ 1208803 w 3899470"/>
                <a:gd name="connsiteY3027" fmla="*/ 417989 h 787949"/>
                <a:gd name="connsiteX3028" fmla="*/ 1208567 w 3899470"/>
                <a:gd name="connsiteY3028" fmla="*/ 418542 h 787949"/>
                <a:gd name="connsiteX3029" fmla="*/ 1209277 w 3899470"/>
                <a:gd name="connsiteY3029" fmla="*/ 418937 h 787949"/>
                <a:gd name="connsiteX3030" fmla="*/ 1209436 w 3899470"/>
                <a:gd name="connsiteY3030" fmla="*/ 418542 h 787949"/>
                <a:gd name="connsiteX3031" fmla="*/ 1210621 w 3899470"/>
                <a:gd name="connsiteY3031" fmla="*/ 418147 h 787949"/>
                <a:gd name="connsiteX3032" fmla="*/ 1210621 w 3899470"/>
                <a:gd name="connsiteY3032" fmla="*/ 417831 h 787949"/>
                <a:gd name="connsiteX3033" fmla="*/ 1211411 w 3899470"/>
                <a:gd name="connsiteY3033" fmla="*/ 418226 h 787949"/>
                <a:gd name="connsiteX3034" fmla="*/ 1211885 w 3899470"/>
                <a:gd name="connsiteY3034" fmla="*/ 418384 h 787949"/>
                <a:gd name="connsiteX3035" fmla="*/ 1211885 w 3899470"/>
                <a:gd name="connsiteY3035" fmla="*/ 418384 h 787949"/>
                <a:gd name="connsiteX3036" fmla="*/ 1211885 w 3899470"/>
                <a:gd name="connsiteY3036" fmla="*/ 418542 h 787949"/>
                <a:gd name="connsiteX3037" fmla="*/ 1209277 w 3899470"/>
                <a:gd name="connsiteY3037" fmla="*/ 419332 h 787949"/>
                <a:gd name="connsiteX3038" fmla="*/ 1209277 w 3899470"/>
                <a:gd name="connsiteY3038" fmla="*/ 418937 h 787949"/>
                <a:gd name="connsiteX3039" fmla="*/ 1209277 w 3899470"/>
                <a:gd name="connsiteY3039" fmla="*/ 418937 h 787949"/>
                <a:gd name="connsiteX3040" fmla="*/ 1212912 w 3899470"/>
                <a:gd name="connsiteY3040" fmla="*/ 420754 h 787949"/>
                <a:gd name="connsiteX3041" fmla="*/ 1211806 w 3899470"/>
                <a:gd name="connsiteY3041" fmla="*/ 419885 h 787949"/>
                <a:gd name="connsiteX3042" fmla="*/ 1213623 w 3899470"/>
                <a:gd name="connsiteY3042" fmla="*/ 418463 h 787949"/>
                <a:gd name="connsiteX3043" fmla="*/ 1214730 w 3899470"/>
                <a:gd name="connsiteY3043" fmla="*/ 419253 h 787949"/>
                <a:gd name="connsiteX3044" fmla="*/ 1212912 w 3899470"/>
                <a:gd name="connsiteY3044" fmla="*/ 420675 h 787949"/>
                <a:gd name="connsiteX3045" fmla="*/ 1225160 w 3899470"/>
                <a:gd name="connsiteY3045" fmla="*/ 410640 h 787949"/>
                <a:gd name="connsiteX3046" fmla="*/ 1223105 w 3899470"/>
                <a:gd name="connsiteY3046" fmla="*/ 411510 h 787949"/>
                <a:gd name="connsiteX3047" fmla="*/ 1221446 w 3899470"/>
                <a:gd name="connsiteY3047" fmla="*/ 411984 h 787949"/>
                <a:gd name="connsiteX3048" fmla="*/ 1221446 w 3899470"/>
                <a:gd name="connsiteY3048" fmla="*/ 410719 h 787949"/>
                <a:gd name="connsiteX3049" fmla="*/ 1224685 w 3899470"/>
                <a:gd name="connsiteY3049" fmla="*/ 409139 h 787949"/>
                <a:gd name="connsiteX3050" fmla="*/ 1226345 w 3899470"/>
                <a:gd name="connsiteY3050" fmla="*/ 409139 h 787949"/>
                <a:gd name="connsiteX3051" fmla="*/ 1225080 w 3899470"/>
                <a:gd name="connsiteY3051" fmla="*/ 410561 h 787949"/>
                <a:gd name="connsiteX3052" fmla="*/ 1223263 w 3899470"/>
                <a:gd name="connsiteY3052" fmla="*/ 405820 h 787949"/>
                <a:gd name="connsiteX3053" fmla="*/ 1224132 w 3899470"/>
                <a:gd name="connsiteY3053" fmla="*/ 405820 h 787949"/>
                <a:gd name="connsiteX3054" fmla="*/ 1224132 w 3899470"/>
                <a:gd name="connsiteY3054" fmla="*/ 406689 h 787949"/>
                <a:gd name="connsiteX3055" fmla="*/ 1223263 w 3899470"/>
                <a:gd name="connsiteY3055" fmla="*/ 406689 h 787949"/>
                <a:gd name="connsiteX3056" fmla="*/ 1223263 w 3899470"/>
                <a:gd name="connsiteY3056" fmla="*/ 405820 h 787949"/>
                <a:gd name="connsiteX3057" fmla="*/ 1238355 w 3899470"/>
                <a:gd name="connsiteY3057" fmla="*/ 402739 h 787949"/>
                <a:gd name="connsiteX3058" fmla="*/ 1235827 w 3899470"/>
                <a:gd name="connsiteY3058" fmla="*/ 404477 h 787949"/>
                <a:gd name="connsiteX3059" fmla="*/ 1232113 w 3899470"/>
                <a:gd name="connsiteY3059" fmla="*/ 406374 h 787949"/>
                <a:gd name="connsiteX3060" fmla="*/ 1231639 w 3899470"/>
                <a:gd name="connsiteY3060" fmla="*/ 405267 h 787949"/>
                <a:gd name="connsiteX3061" fmla="*/ 1233772 w 3899470"/>
                <a:gd name="connsiteY3061" fmla="*/ 403845 h 787949"/>
                <a:gd name="connsiteX3062" fmla="*/ 1237486 w 3899470"/>
                <a:gd name="connsiteY3062" fmla="*/ 402028 h 787949"/>
                <a:gd name="connsiteX3063" fmla="*/ 1238355 w 3899470"/>
                <a:gd name="connsiteY3063" fmla="*/ 402739 h 787949"/>
                <a:gd name="connsiteX3064" fmla="*/ 1242701 w 3899470"/>
                <a:gd name="connsiteY3064" fmla="*/ 397524 h 787949"/>
                <a:gd name="connsiteX3065" fmla="*/ 1241990 w 3899470"/>
                <a:gd name="connsiteY3065" fmla="*/ 398472 h 787949"/>
                <a:gd name="connsiteX3066" fmla="*/ 1238987 w 3899470"/>
                <a:gd name="connsiteY3066" fmla="*/ 399815 h 787949"/>
                <a:gd name="connsiteX3067" fmla="*/ 1236854 w 3899470"/>
                <a:gd name="connsiteY3067" fmla="*/ 400685 h 787949"/>
                <a:gd name="connsiteX3068" fmla="*/ 1235274 w 3899470"/>
                <a:gd name="connsiteY3068" fmla="*/ 400368 h 787949"/>
                <a:gd name="connsiteX3069" fmla="*/ 1236143 w 3899470"/>
                <a:gd name="connsiteY3069" fmla="*/ 399578 h 787949"/>
                <a:gd name="connsiteX3070" fmla="*/ 1237960 w 3899470"/>
                <a:gd name="connsiteY3070" fmla="*/ 398946 h 787949"/>
                <a:gd name="connsiteX3071" fmla="*/ 1239778 w 3899470"/>
                <a:gd name="connsiteY3071" fmla="*/ 397840 h 787949"/>
                <a:gd name="connsiteX3072" fmla="*/ 1236380 w 3899470"/>
                <a:gd name="connsiteY3072" fmla="*/ 397919 h 787949"/>
                <a:gd name="connsiteX3073" fmla="*/ 1237960 w 3899470"/>
                <a:gd name="connsiteY3073" fmla="*/ 396576 h 787949"/>
                <a:gd name="connsiteX3074" fmla="*/ 1240804 w 3899470"/>
                <a:gd name="connsiteY3074" fmla="*/ 394995 h 787949"/>
                <a:gd name="connsiteX3075" fmla="*/ 1243412 w 3899470"/>
                <a:gd name="connsiteY3075" fmla="*/ 393652 h 787949"/>
                <a:gd name="connsiteX3076" fmla="*/ 1245151 w 3899470"/>
                <a:gd name="connsiteY3076" fmla="*/ 393099 h 787949"/>
                <a:gd name="connsiteX3077" fmla="*/ 1243570 w 3899470"/>
                <a:gd name="connsiteY3077" fmla="*/ 395944 h 787949"/>
                <a:gd name="connsiteX3078" fmla="*/ 1245625 w 3899470"/>
                <a:gd name="connsiteY3078" fmla="*/ 395390 h 787949"/>
                <a:gd name="connsiteX3079" fmla="*/ 1245546 w 3899470"/>
                <a:gd name="connsiteY3079" fmla="*/ 394205 h 787949"/>
                <a:gd name="connsiteX3080" fmla="*/ 1245466 w 3899470"/>
                <a:gd name="connsiteY3080" fmla="*/ 393020 h 787949"/>
                <a:gd name="connsiteX3081" fmla="*/ 1245229 w 3899470"/>
                <a:gd name="connsiteY3081" fmla="*/ 393020 h 787949"/>
                <a:gd name="connsiteX3082" fmla="*/ 1246178 w 3899470"/>
                <a:gd name="connsiteY3082" fmla="*/ 392625 h 787949"/>
                <a:gd name="connsiteX3083" fmla="*/ 1247758 w 3899470"/>
                <a:gd name="connsiteY3083" fmla="*/ 393336 h 787949"/>
                <a:gd name="connsiteX3084" fmla="*/ 1248706 w 3899470"/>
                <a:gd name="connsiteY3084" fmla="*/ 393731 h 787949"/>
                <a:gd name="connsiteX3085" fmla="*/ 1248627 w 3899470"/>
                <a:gd name="connsiteY3085" fmla="*/ 393731 h 787949"/>
                <a:gd name="connsiteX3086" fmla="*/ 1245071 w 3899470"/>
                <a:gd name="connsiteY3086" fmla="*/ 396655 h 787949"/>
                <a:gd name="connsiteX3087" fmla="*/ 1243570 w 3899470"/>
                <a:gd name="connsiteY3087" fmla="*/ 395944 h 787949"/>
                <a:gd name="connsiteX3088" fmla="*/ 1243570 w 3899470"/>
                <a:gd name="connsiteY3088" fmla="*/ 395944 h 787949"/>
                <a:gd name="connsiteX3089" fmla="*/ 1242701 w 3899470"/>
                <a:gd name="connsiteY3089" fmla="*/ 397287 h 787949"/>
                <a:gd name="connsiteX3090" fmla="*/ 1243570 w 3899470"/>
                <a:gd name="connsiteY3090" fmla="*/ 397445 h 787949"/>
                <a:gd name="connsiteX3091" fmla="*/ 1244360 w 3899470"/>
                <a:gd name="connsiteY3091" fmla="*/ 397840 h 787949"/>
                <a:gd name="connsiteX3092" fmla="*/ 1243570 w 3899470"/>
                <a:gd name="connsiteY3092" fmla="*/ 398235 h 787949"/>
                <a:gd name="connsiteX3093" fmla="*/ 1243570 w 3899470"/>
                <a:gd name="connsiteY3093" fmla="*/ 397445 h 787949"/>
                <a:gd name="connsiteX3094" fmla="*/ 1246968 w 3899470"/>
                <a:gd name="connsiteY3094" fmla="*/ 398709 h 787949"/>
                <a:gd name="connsiteX3095" fmla="*/ 1245782 w 3899470"/>
                <a:gd name="connsiteY3095" fmla="*/ 399657 h 787949"/>
                <a:gd name="connsiteX3096" fmla="*/ 1243254 w 3899470"/>
                <a:gd name="connsiteY3096" fmla="*/ 400605 h 787949"/>
                <a:gd name="connsiteX3097" fmla="*/ 1244044 w 3899470"/>
                <a:gd name="connsiteY3097" fmla="*/ 399262 h 787949"/>
                <a:gd name="connsiteX3098" fmla="*/ 1246020 w 3899470"/>
                <a:gd name="connsiteY3098" fmla="*/ 397840 h 787949"/>
                <a:gd name="connsiteX3099" fmla="*/ 1247442 w 3899470"/>
                <a:gd name="connsiteY3099" fmla="*/ 398235 h 787949"/>
                <a:gd name="connsiteX3100" fmla="*/ 1246889 w 3899470"/>
                <a:gd name="connsiteY3100" fmla="*/ 398788 h 787949"/>
                <a:gd name="connsiteX3101" fmla="*/ 1276677 w 3899470"/>
                <a:gd name="connsiteY3101" fmla="*/ 384645 h 787949"/>
                <a:gd name="connsiteX3102" fmla="*/ 1274702 w 3899470"/>
                <a:gd name="connsiteY3102" fmla="*/ 385988 h 787949"/>
                <a:gd name="connsiteX3103" fmla="*/ 1272489 w 3899470"/>
                <a:gd name="connsiteY3103" fmla="*/ 385988 h 787949"/>
                <a:gd name="connsiteX3104" fmla="*/ 1274623 w 3899470"/>
                <a:gd name="connsiteY3104" fmla="*/ 384407 h 787949"/>
                <a:gd name="connsiteX3105" fmla="*/ 1276677 w 3899470"/>
                <a:gd name="connsiteY3105" fmla="*/ 384565 h 787949"/>
                <a:gd name="connsiteX3106" fmla="*/ 1286238 w 3899470"/>
                <a:gd name="connsiteY3106" fmla="*/ 379746 h 787949"/>
                <a:gd name="connsiteX3107" fmla="*/ 1284895 w 3899470"/>
                <a:gd name="connsiteY3107" fmla="*/ 378876 h 787949"/>
                <a:gd name="connsiteX3108" fmla="*/ 1286949 w 3899470"/>
                <a:gd name="connsiteY3108" fmla="*/ 377612 h 787949"/>
                <a:gd name="connsiteX3109" fmla="*/ 1288371 w 3899470"/>
                <a:gd name="connsiteY3109" fmla="*/ 378086 h 787949"/>
                <a:gd name="connsiteX3110" fmla="*/ 1286238 w 3899470"/>
                <a:gd name="connsiteY3110" fmla="*/ 379746 h 787949"/>
                <a:gd name="connsiteX3111" fmla="*/ 1318081 w 3899470"/>
                <a:gd name="connsiteY3111" fmla="*/ 353671 h 787949"/>
                <a:gd name="connsiteX3112" fmla="*/ 1315394 w 3899470"/>
                <a:gd name="connsiteY3112" fmla="*/ 356357 h 787949"/>
                <a:gd name="connsiteX3113" fmla="*/ 1312471 w 3899470"/>
                <a:gd name="connsiteY3113" fmla="*/ 358806 h 787949"/>
                <a:gd name="connsiteX3114" fmla="*/ 1310101 w 3899470"/>
                <a:gd name="connsiteY3114" fmla="*/ 359913 h 787949"/>
                <a:gd name="connsiteX3115" fmla="*/ 1308837 w 3899470"/>
                <a:gd name="connsiteY3115" fmla="*/ 361493 h 787949"/>
                <a:gd name="connsiteX3116" fmla="*/ 1307730 w 3899470"/>
                <a:gd name="connsiteY3116" fmla="*/ 362362 h 787949"/>
                <a:gd name="connsiteX3117" fmla="*/ 1305360 w 3899470"/>
                <a:gd name="connsiteY3117" fmla="*/ 363784 h 787949"/>
                <a:gd name="connsiteX3118" fmla="*/ 1304412 w 3899470"/>
                <a:gd name="connsiteY3118" fmla="*/ 365760 h 787949"/>
                <a:gd name="connsiteX3119" fmla="*/ 1303305 w 3899470"/>
                <a:gd name="connsiteY3119" fmla="*/ 366708 h 787949"/>
                <a:gd name="connsiteX3120" fmla="*/ 1304807 w 3899470"/>
                <a:gd name="connsiteY3120" fmla="*/ 366787 h 787949"/>
                <a:gd name="connsiteX3121" fmla="*/ 1307256 w 3899470"/>
                <a:gd name="connsiteY3121" fmla="*/ 365207 h 787949"/>
                <a:gd name="connsiteX3122" fmla="*/ 1309073 w 3899470"/>
                <a:gd name="connsiteY3122" fmla="*/ 363943 h 787949"/>
                <a:gd name="connsiteX3123" fmla="*/ 1310812 w 3899470"/>
                <a:gd name="connsiteY3123" fmla="*/ 362757 h 787949"/>
                <a:gd name="connsiteX3124" fmla="*/ 1311839 w 3899470"/>
                <a:gd name="connsiteY3124" fmla="*/ 361888 h 787949"/>
                <a:gd name="connsiteX3125" fmla="*/ 1312313 w 3899470"/>
                <a:gd name="connsiteY3125" fmla="*/ 361493 h 787949"/>
                <a:gd name="connsiteX3126" fmla="*/ 1310338 w 3899470"/>
                <a:gd name="connsiteY3126" fmla="*/ 364101 h 787949"/>
                <a:gd name="connsiteX3127" fmla="*/ 1308046 w 3899470"/>
                <a:gd name="connsiteY3127" fmla="*/ 365760 h 787949"/>
                <a:gd name="connsiteX3128" fmla="*/ 1305597 w 3899470"/>
                <a:gd name="connsiteY3128" fmla="*/ 367103 h 787949"/>
                <a:gd name="connsiteX3129" fmla="*/ 1304016 w 3899470"/>
                <a:gd name="connsiteY3129" fmla="*/ 368525 h 787949"/>
                <a:gd name="connsiteX3130" fmla="*/ 1302673 w 3899470"/>
                <a:gd name="connsiteY3130" fmla="*/ 368762 h 787949"/>
                <a:gd name="connsiteX3131" fmla="*/ 1300777 w 3899470"/>
                <a:gd name="connsiteY3131" fmla="*/ 367893 h 787949"/>
                <a:gd name="connsiteX3132" fmla="*/ 1299513 w 3899470"/>
                <a:gd name="connsiteY3132" fmla="*/ 368683 h 787949"/>
                <a:gd name="connsiteX3133" fmla="*/ 1297695 w 3899470"/>
                <a:gd name="connsiteY3133" fmla="*/ 369948 h 787949"/>
                <a:gd name="connsiteX3134" fmla="*/ 1295325 w 3899470"/>
                <a:gd name="connsiteY3134" fmla="*/ 371054 h 787949"/>
                <a:gd name="connsiteX3135" fmla="*/ 1293587 w 3899470"/>
                <a:gd name="connsiteY3135" fmla="*/ 371923 h 787949"/>
                <a:gd name="connsiteX3136" fmla="*/ 1291690 w 3899470"/>
                <a:gd name="connsiteY3136" fmla="*/ 373345 h 787949"/>
                <a:gd name="connsiteX3137" fmla="*/ 1291058 w 3899470"/>
                <a:gd name="connsiteY3137" fmla="*/ 372713 h 787949"/>
                <a:gd name="connsiteX3138" fmla="*/ 1289399 w 3899470"/>
                <a:gd name="connsiteY3138" fmla="*/ 375558 h 787949"/>
                <a:gd name="connsiteX3139" fmla="*/ 1287344 w 3899470"/>
                <a:gd name="connsiteY3139" fmla="*/ 375953 h 787949"/>
                <a:gd name="connsiteX3140" fmla="*/ 1286001 w 3899470"/>
                <a:gd name="connsiteY3140" fmla="*/ 377059 h 787949"/>
                <a:gd name="connsiteX3141" fmla="*/ 1284421 w 3899470"/>
                <a:gd name="connsiteY3141" fmla="*/ 378244 h 787949"/>
                <a:gd name="connsiteX3142" fmla="*/ 1282761 w 3899470"/>
                <a:gd name="connsiteY3142" fmla="*/ 377849 h 787949"/>
                <a:gd name="connsiteX3143" fmla="*/ 1281102 w 3899470"/>
                <a:gd name="connsiteY3143" fmla="*/ 378165 h 787949"/>
                <a:gd name="connsiteX3144" fmla="*/ 1278258 w 3899470"/>
                <a:gd name="connsiteY3144" fmla="*/ 379587 h 787949"/>
                <a:gd name="connsiteX3145" fmla="*/ 1276835 w 3899470"/>
                <a:gd name="connsiteY3145" fmla="*/ 380852 h 787949"/>
                <a:gd name="connsiteX3146" fmla="*/ 1275492 w 3899470"/>
                <a:gd name="connsiteY3146" fmla="*/ 382195 h 787949"/>
                <a:gd name="connsiteX3147" fmla="*/ 1273359 w 3899470"/>
                <a:gd name="connsiteY3147" fmla="*/ 383064 h 787949"/>
                <a:gd name="connsiteX3148" fmla="*/ 1272806 w 3899470"/>
                <a:gd name="connsiteY3148" fmla="*/ 383222 h 787949"/>
                <a:gd name="connsiteX3149" fmla="*/ 1271699 w 3899470"/>
                <a:gd name="connsiteY3149" fmla="*/ 384328 h 787949"/>
                <a:gd name="connsiteX3150" fmla="*/ 1271146 w 3899470"/>
                <a:gd name="connsiteY3150" fmla="*/ 384407 h 787949"/>
                <a:gd name="connsiteX3151" fmla="*/ 1269013 w 3899470"/>
                <a:gd name="connsiteY3151" fmla="*/ 385119 h 787949"/>
                <a:gd name="connsiteX3152" fmla="*/ 1268855 w 3899470"/>
                <a:gd name="connsiteY3152" fmla="*/ 385119 h 787949"/>
                <a:gd name="connsiteX3153" fmla="*/ 1268460 w 3899470"/>
                <a:gd name="connsiteY3153" fmla="*/ 386541 h 787949"/>
                <a:gd name="connsiteX3154" fmla="*/ 1267591 w 3899470"/>
                <a:gd name="connsiteY3154" fmla="*/ 387094 h 787949"/>
                <a:gd name="connsiteX3155" fmla="*/ 1265773 w 3899470"/>
                <a:gd name="connsiteY3155" fmla="*/ 389227 h 787949"/>
                <a:gd name="connsiteX3156" fmla="*/ 1262929 w 3899470"/>
                <a:gd name="connsiteY3156" fmla="*/ 391519 h 787949"/>
                <a:gd name="connsiteX3157" fmla="*/ 1262455 w 3899470"/>
                <a:gd name="connsiteY3157" fmla="*/ 392862 h 787949"/>
                <a:gd name="connsiteX3158" fmla="*/ 1260874 w 3899470"/>
                <a:gd name="connsiteY3158" fmla="*/ 392862 h 787949"/>
                <a:gd name="connsiteX3159" fmla="*/ 1260716 w 3899470"/>
                <a:gd name="connsiteY3159" fmla="*/ 394758 h 787949"/>
                <a:gd name="connsiteX3160" fmla="*/ 1259452 w 3899470"/>
                <a:gd name="connsiteY3160" fmla="*/ 394995 h 787949"/>
                <a:gd name="connsiteX3161" fmla="*/ 1256924 w 3899470"/>
                <a:gd name="connsiteY3161" fmla="*/ 394995 h 787949"/>
                <a:gd name="connsiteX3162" fmla="*/ 1255343 w 3899470"/>
                <a:gd name="connsiteY3162" fmla="*/ 396576 h 787949"/>
                <a:gd name="connsiteX3163" fmla="*/ 1254158 w 3899470"/>
                <a:gd name="connsiteY3163" fmla="*/ 396181 h 787949"/>
                <a:gd name="connsiteX3164" fmla="*/ 1252894 w 3899470"/>
                <a:gd name="connsiteY3164" fmla="*/ 395944 h 787949"/>
                <a:gd name="connsiteX3165" fmla="*/ 1251234 w 3899470"/>
                <a:gd name="connsiteY3165" fmla="*/ 396892 h 787949"/>
                <a:gd name="connsiteX3166" fmla="*/ 1249180 w 3899470"/>
                <a:gd name="connsiteY3166" fmla="*/ 398314 h 787949"/>
                <a:gd name="connsiteX3167" fmla="*/ 1247758 w 3899470"/>
                <a:gd name="connsiteY3167" fmla="*/ 398867 h 787949"/>
                <a:gd name="connsiteX3168" fmla="*/ 1249891 w 3899470"/>
                <a:gd name="connsiteY3168" fmla="*/ 396497 h 787949"/>
                <a:gd name="connsiteX3169" fmla="*/ 1251708 w 3899470"/>
                <a:gd name="connsiteY3169" fmla="*/ 395232 h 787949"/>
                <a:gd name="connsiteX3170" fmla="*/ 1253684 w 3899470"/>
                <a:gd name="connsiteY3170" fmla="*/ 393652 h 787949"/>
                <a:gd name="connsiteX3171" fmla="*/ 1254079 w 3899470"/>
                <a:gd name="connsiteY3171" fmla="*/ 392862 h 787949"/>
                <a:gd name="connsiteX3172" fmla="*/ 1251630 w 3899470"/>
                <a:gd name="connsiteY3172" fmla="*/ 393652 h 787949"/>
                <a:gd name="connsiteX3173" fmla="*/ 1249891 w 3899470"/>
                <a:gd name="connsiteY3173" fmla="*/ 394995 h 787949"/>
                <a:gd name="connsiteX3174" fmla="*/ 1250444 w 3899470"/>
                <a:gd name="connsiteY3174" fmla="*/ 393573 h 787949"/>
                <a:gd name="connsiteX3175" fmla="*/ 1252104 w 3899470"/>
                <a:gd name="connsiteY3175" fmla="*/ 392625 h 787949"/>
                <a:gd name="connsiteX3176" fmla="*/ 1254079 w 3899470"/>
                <a:gd name="connsiteY3176" fmla="*/ 391756 h 787949"/>
                <a:gd name="connsiteX3177" fmla="*/ 1255896 w 3899470"/>
                <a:gd name="connsiteY3177" fmla="*/ 390887 h 787949"/>
                <a:gd name="connsiteX3178" fmla="*/ 1256766 w 3899470"/>
                <a:gd name="connsiteY3178" fmla="*/ 389701 h 787949"/>
                <a:gd name="connsiteX3179" fmla="*/ 1248864 w 3899470"/>
                <a:gd name="connsiteY3179" fmla="*/ 392625 h 787949"/>
                <a:gd name="connsiteX3180" fmla="*/ 1247916 w 3899470"/>
                <a:gd name="connsiteY3180" fmla="*/ 392230 h 787949"/>
                <a:gd name="connsiteX3181" fmla="*/ 1246810 w 3899470"/>
                <a:gd name="connsiteY3181" fmla="*/ 391756 h 787949"/>
                <a:gd name="connsiteX3182" fmla="*/ 1252657 w 3899470"/>
                <a:gd name="connsiteY3182" fmla="*/ 387094 h 787949"/>
                <a:gd name="connsiteX3183" fmla="*/ 1263640 w 3899470"/>
                <a:gd name="connsiteY3183" fmla="*/ 382037 h 787949"/>
                <a:gd name="connsiteX3184" fmla="*/ 1272963 w 3899470"/>
                <a:gd name="connsiteY3184" fmla="*/ 375321 h 787949"/>
                <a:gd name="connsiteX3185" fmla="*/ 1276757 w 3899470"/>
                <a:gd name="connsiteY3185" fmla="*/ 374452 h 787949"/>
                <a:gd name="connsiteX3186" fmla="*/ 1278021 w 3899470"/>
                <a:gd name="connsiteY3186" fmla="*/ 372792 h 787949"/>
                <a:gd name="connsiteX3187" fmla="*/ 1290742 w 3899470"/>
                <a:gd name="connsiteY3187" fmla="*/ 365207 h 787949"/>
                <a:gd name="connsiteX3188" fmla="*/ 1290426 w 3899470"/>
                <a:gd name="connsiteY3188" fmla="*/ 365207 h 787949"/>
                <a:gd name="connsiteX3189" fmla="*/ 1294930 w 3899470"/>
                <a:gd name="connsiteY3189" fmla="*/ 361967 h 787949"/>
                <a:gd name="connsiteX3190" fmla="*/ 1297774 w 3899470"/>
                <a:gd name="connsiteY3190" fmla="*/ 360071 h 787949"/>
                <a:gd name="connsiteX3191" fmla="*/ 1298090 w 3899470"/>
                <a:gd name="connsiteY3191" fmla="*/ 358569 h 787949"/>
                <a:gd name="connsiteX3192" fmla="*/ 1299434 w 3899470"/>
                <a:gd name="connsiteY3192" fmla="*/ 358174 h 787949"/>
                <a:gd name="connsiteX3193" fmla="*/ 1300382 w 3899470"/>
                <a:gd name="connsiteY3193" fmla="*/ 357542 h 787949"/>
                <a:gd name="connsiteX3194" fmla="*/ 1301962 w 3899470"/>
                <a:gd name="connsiteY3194" fmla="*/ 356436 h 787949"/>
                <a:gd name="connsiteX3195" fmla="*/ 1304649 w 3899470"/>
                <a:gd name="connsiteY3195" fmla="*/ 355330 h 787949"/>
                <a:gd name="connsiteX3196" fmla="*/ 1305597 w 3899470"/>
                <a:gd name="connsiteY3196" fmla="*/ 355646 h 787949"/>
                <a:gd name="connsiteX3197" fmla="*/ 1303384 w 3899470"/>
                <a:gd name="connsiteY3197" fmla="*/ 357937 h 787949"/>
                <a:gd name="connsiteX3198" fmla="*/ 1304490 w 3899470"/>
                <a:gd name="connsiteY3198" fmla="*/ 358254 h 787949"/>
                <a:gd name="connsiteX3199" fmla="*/ 1306150 w 3899470"/>
                <a:gd name="connsiteY3199" fmla="*/ 357621 h 787949"/>
                <a:gd name="connsiteX3200" fmla="*/ 1306703 w 3899470"/>
                <a:gd name="connsiteY3200" fmla="*/ 358491 h 787949"/>
                <a:gd name="connsiteX3201" fmla="*/ 1305518 w 3899470"/>
                <a:gd name="connsiteY3201" fmla="*/ 359913 h 787949"/>
                <a:gd name="connsiteX3202" fmla="*/ 1306782 w 3899470"/>
                <a:gd name="connsiteY3202" fmla="*/ 359913 h 787949"/>
                <a:gd name="connsiteX3203" fmla="*/ 1309152 w 3899470"/>
                <a:gd name="connsiteY3203" fmla="*/ 359281 h 787949"/>
                <a:gd name="connsiteX3204" fmla="*/ 1311286 w 3899470"/>
                <a:gd name="connsiteY3204" fmla="*/ 358332 h 787949"/>
                <a:gd name="connsiteX3205" fmla="*/ 1313656 w 3899470"/>
                <a:gd name="connsiteY3205" fmla="*/ 356357 h 787949"/>
                <a:gd name="connsiteX3206" fmla="*/ 1314920 w 3899470"/>
                <a:gd name="connsiteY3206" fmla="*/ 355330 h 787949"/>
                <a:gd name="connsiteX3207" fmla="*/ 1316580 w 3899470"/>
                <a:gd name="connsiteY3207" fmla="*/ 354145 h 787949"/>
                <a:gd name="connsiteX3208" fmla="*/ 1317923 w 3899470"/>
                <a:gd name="connsiteY3208" fmla="*/ 353592 h 787949"/>
                <a:gd name="connsiteX3209" fmla="*/ 1324876 w 3899470"/>
                <a:gd name="connsiteY3209" fmla="*/ 349246 h 787949"/>
                <a:gd name="connsiteX3210" fmla="*/ 1323296 w 3899470"/>
                <a:gd name="connsiteY3210" fmla="*/ 350194 h 787949"/>
                <a:gd name="connsiteX3211" fmla="*/ 1322427 w 3899470"/>
                <a:gd name="connsiteY3211" fmla="*/ 350589 h 787949"/>
                <a:gd name="connsiteX3212" fmla="*/ 1322427 w 3899470"/>
                <a:gd name="connsiteY3212" fmla="*/ 349878 h 787949"/>
                <a:gd name="connsiteX3213" fmla="*/ 1321953 w 3899470"/>
                <a:gd name="connsiteY3213" fmla="*/ 350036 h 787949"/>
                <a:gd name="connsiteX3214" fmla="*/ 1318713 w 3899470"/>
                <a:gd name="connsiteY3214" fmla="*/ 351142 h 787949"/>
                <a:gd name="connsiteX3215" fmla="*/ 1316659 w 3899470"/>
                <a:gd name="connsiteY3215" fmla="*/ 351537 h 787949"/>
                <a:gd name="connsiteX3216" fmla="*/ 1315316 w 3899470"/>
                <a:gd name="connsiteY3216" fmla="*/ 352880 h 787949"/>
                <a:gd name="connsiteX3217" fmla="*/ 1313893 w 3899470"/>
                <a:gd name="connsiteY3217" fmla="*/ 354145 h 787949"/>
                <a:gd name="connsiteX3218" fmla="*/ 1312550 w 3899470"/>
                <a:gd name="connsiteY3218" fmla="*/ 355488 h 787949"/>
                <a:gd name="connsiteX3219" fmla="*/ 1311286 w 3899470"/>
                <a:gd name="connsiteY3219" fmla="*/ 355962 h 787949"/>
                <a:gd name="connsiteX3220" fmla="*/ 1309311 w 3899470"/>
                <a:gd name="connsiteY3220" fmla="*/ 355409 h 787949"/>
                <a:gd name="connsiteX3221" fmla="*/ 1307572 w 3899470"/>
                <a:gd name="connsiteY3221" fmla="*/ 356594 h 787949"/>
                <a:gd name="connsiteX3222" fmla="*/ 1308678 w 3899470"/>
                <a:gd name="connsiteY3222" fmla="*/ 355093 h 787949"/>
                <a:gd name="connsiteX3223" fmla="*/ 1310180 w 3899470"/>
                <a:gd name="connsiteY3223" fmla="*/ 354066 h 787949"/>
                <a:gd name="connsiteX3224" fmla="*/ 1310654 w 3899470"/>
                <a:gd name="connsiteY3224" fmla="*/ 354382 h 787949"/>
                <a:gd name="connsiteX3225" fmla="*/ 1310654 w 3899470"/>
                <a:gd name="connsiteY3225" fmla="*/ 354382 h 787949"/>
                <a:gd name="connsiteX3226" fmla="*/ 1310812 w 3899470"/>
                <a:gd name="connsiteY3226" fmla="*/ 354382 h 787949"/>
                <a:gd name="connsiteX3227" fmla="*/ 1310812 w 3899470"/>
                <a:gd name="connsiteY3227" fmla="*/ 354382 h 787949"/>
                <a:gd name="connsiteX3228" fmla="*/ 1310812 w 3899470"/>
                <a:gd name="connsiteY3228" fmla="*/ 355251 h 787949"/>
                <a:gd name="connsiteX3229" fmla="*/ 1311681 w 3899470"/>
                <a:gd name="connsiteY3229" fmla="*/ 355251 h 787949"/>
                <a:gd name="connsiteX3230" fmla="*/ 1311286 w 3899470"/>
                <a:gd name="connsiteY3230" fmla="*/ 354382 h 787949"/>
                <a:gd name="connsiteX3231" fmla="*/ 1311286 w 3899470"/>
                <a:gd name="connsiteY3231" fmla="*/ 354382 h 787949"/>
                <a:gd name="connsiteX3232" fmla="*/ 1311602 w 3899470"/>
                <a:gd name="connsiteY3232" fmla="*/ 354224 h 787949"/>
                <a:gd name="connsiteX3233" fmla="*/ 1311444 w 3899470"/>
                <a:gd name="connsiteY3233" fmla="*/ 353592 h 787949"/>
                <a:gd name="connsiteX3234" fmla="*/ 1311444 w 3899470"/>
                <a:gd name="connsiteY3234" fmla="*/ 353592 h 787949"/>
                <a:gd name="connsiteX3235" fmla="*/ 1311444 w 3899470"/>
                <a:gd name="connsiteY3235" fmla="*/ 353592 h 787949"/>
                <a:gd name="connsiteX3236" fmla="*/ 1311286 w 3899470"/>
                <a:gd name="connsiteY3236" fmla="*/ 352959 h 787949"/>
                <a:gd name="connsiteX3237" fmla="*/ 1310970 w 3899470"/>
                <a:gd name="connsiteY3237" fmla="*/ 352959 h 787949"/>
                <a:gd name="connsiteX3238" fmla="*/ 1313024 w 3899470"/>
                <a:gd name="connsiteY3238" fmla="*/ 350905 h 787949"/>
                <a:gd name="connsiteX3239" fmla="*/ 1309232 w 3899470"/>
                <a:gd name="connsiteY3239" fmla="*/ 353039 h 787949"/>
                <a:gd name="connsiteX3240" fmla="*/ 1310496 w 3899470"/>
                <a:gd name="connsiteY3240" fmla="*/ 353039 h 787949"/>
                <a:gd name="connsiteX3241" fmla="*/ 1310496 w 3899470"/>
                <a:gd name="connsiteY3241" fmla="*/ 353039 h 787949"/>
                <a:gd name="connsiteX3242" fmla="*/ 1310021 w 3899470"/>
                <a:gd name="connsiteY3242" fmla="*/ 353750 h 787949"/>
                <a:gd name="connsiteX3243" fmla="*/ 1310021 w 3899470"/>
                <a:gd name="connsiteY3243" fmla="*/ 353750 h 787949"/>
                <a:gd name="connsiteX3244" fmla="*/ 1310021 w 3899470"/>
                <a:gd name="connsiteY3244" fmla="*/ 353750 h 787949"/>
                <a:gd name="connsiteX3245" fmla="*/ 1307967 w 3899470"/>
                <a:gd name="connsiteY3245" fmla="*/ 353276 h 787949"/>
                <a:gd name="connsiteX3246" fmla="*/ 1308678 w 3899470"/>
                <a:gd name="connsiteY3246" fmla="*/ 352327 h 787949"/>
                <a:gd name="connsiteX3247" fmla="*/ 1310891 w 3899470"/>
                <a:gd name="connsiteY3247" fmla="*/ 350668 h 787949"/>
                <a:gd name="connsiteX3248" fmla="*/ 1312945 w 3899470"/>
                <a:gd name="connsiteY3248" fmla="*/ 348851 h 787949"/>
                <a:gd name="connsiteX3249" fmla="*/ 1314209 w 3899470"/>
                <a:gd name="connsiteY3249" fmla="*/ 348535 h 787949"/>
                <a:gd name="connsiteX3250" fmla="*/ 1314367 w 3899470"/>
                <a:gd name="connsiteY3250" fmla="*/ 349957 h 787949"/>
                <a:gd name="connsiteX3251" fmla="*/ 1316422 w 3899470"/>
                <a:gd name="connsiteY3251" fmla="*/ 348298 h 787949"/>
                <a:gd name="connsiteX3252" fmla="*/ 1315790 w 3899470"/>
                <a:gd name="connsiteY3252" fmla="*/ 346954 h 787949"/>
                <a:gd name="connsiteX3253" fmla="*/ 1319029 w 3899470"/>
                <a:gd name="connsiteY3253" fmla="*/ 344821 h 787949"/>
                <a:gd name="connsiteX3254" fmla="*/ 1325114 w 3899470"/>
                <a:gd name="connsiteY3254" fmla="*/ 340475 h 787949"/>
                <a:gd name="connsiteX3255" fmla="*/ 1327168 w 3899470"/>
                <a:gd name="connsiteY3255" fmla="*/ 339764 h 787949"/>
                <a:gd name="connsiteX3256" fmla="*/ 1328274 w 3899470"/>
                <a:gd name="connsiteY3256" fmla="*/ 338026 h 787949"/>
                <a:gd name="connsiteX3257" fmla="*/ 1329222 w 3899470"/>
                <a:gd name="connsiteY3257" fmla="*/ 336682 h 787949"/>
                <a:gd name="connsiteX3258" fmla="*/ 1331197 w 3899470"/>
                <a:gd name="connsiteY3258" fmla="*/ 336366 h 787949"/>
                <a:gd name="connsiteX3259" fmla="*/ 1332936 w 3899470"/>
                <a:gd name="connsiteY3259" fmla="*/ 335418 h 787949"/>
                <a:gd name="connsiteX3260" fmla="*/ 1335622 w 3899470"/>
                <a:gd name="connsiteY3260" fmla="*/ 332969 h 787949"/>
                <a:gd name="connsiteX3261" fmla="*/ 1338072 w 3899470"/>
                <a:gd name="connsiteY3261" fmla="*/ 332574 h 787949"/>
                <a:gd name="connsiteX3262" fmla="*/ 1334516 w 3899470"/>
                <a:gd name="connsiteY3262" fmla="*/ 335339 h 787949"/>
                <a:gd name="connsiteX3263" fmla="*/ 1333331 w 3899470"/>
                <a:gd name="connsiteY3263" fmla="*/ 336682 h 787949"/>
                <a:gd name="connsiteX3264" fmla="*/ 1332857 w 3899470"/>
                <a:gd name="connsiteY3264" fmla="*/ 337551 h 787949"/>
                <a:gd name="connsiteX3265" fmla="*/ 1334437 w 3899470"/>
                <a:gd name="connsiteY3265" fmla="*/ 338421 h 787949"/>
                <a:gd name="connsiteX3266" fmla="*/ 1334516 w 3899470"/>
                <a:gd name="connsiteY3266" fmla="*/ 339132 h 787949"/>
                <a:gd name="connsiteX3267" fmla="*/ 1334358 w 3899470"/>
                <a:gd name="connsiteY3267" fmla="*/ 340159 h 787949"/>
                <a:gd name="connsiteX3268" fmla="*/ 1332699 w 3899470"/>
                <a:gd name="connsiteY3268" fmla="*/ 341344 h 787949"/>
                <a:gd name="connsiteX3269" fmla="*/ 1331356 w 3899470"/>
                <a:gd name="connsiteY3269" fmla="*/ 342214 h 787949"/>
                <a:gd name="connsiteX3270" fmla="*/ 1329380 w 3899470"/>
                <a:gd name="connsiteY3270" fmla="*/ 343636 h 787949"/>
                <a:gd name="connsiteX3271" fmla="*/ 1327642 w 3899470"/>
                <a:gd name="connsiteY3271" fmla="*/ 344584 h 787949"/>
                <a:gd name="connsiteX3272" fmla="*/ 1332541 w 3899470"/>
                <a:gd name="connsiteY3272" fmla="*/ 339527 h 787949"/>
                <a:gd name="connsiteX3273" fmla="*/ 1332146 w 3899470"/>
                <a:gd name="connsiteY3273" fmla="*/ 339527 h 787949"/>
                <a:gd name="connsiteX3274" fmla="*/ 1332146 w 3899470"/>
                <a:gd name="connsiteY3274" fmla="*/ 339527 h 787949"/>
                <a:gd name="connsiteX3275" fmla="*/ 1332304 w 3899470"/>
                <a:gd name="connsiteY3275" fmla="*/ 339369 h 787949"/>
                <a:gd name="connsiteX3276" fmla="*/ 1332383 w 3899470"/>
                <a:gd name="connsiteY3276" fmla="*/ 338895 h 787949"/>
                <a:gd name="connsiteX3277" fmla="*/ 1331909 w 3899470"/>
                <a:gd name="connsiteY3277" fmla="*/ 338816 h 787949"/>
                <a:gd name="connsiteX3278" fmla="*/ 1331751 w 3899470"/>
                <a:gd name="connsiteY3278" fmla="*/ 338895 h 787949"/>
                <a:gd name="connsiteX3279" fmla="*/ 1332067 w 3899470"/>
                <a:gd name="connsiteY3279" fmla="*/ 337394 h 787949"/>
                <a:gd name="connsiteX3280" fmla="*/ 1327879 w 3899470"/>
                <a:gd name="connsiteY3280" fmla="*/ 341265 h 787949"/>
                <a:gd name="connsiteX3281" fmla="*/ 1326615 w 3899470"/>
                <a:gd name="connsiteY3281" fmla="*/ 341660 h 787949"/>
                <a:gd name="connsiteX3282" fmla="*/ 1324955 w 3899470"/>
                <a:gd name="connsiteY3282" fmla="*/ 341660 h 787949"/>
                <a:gd name="connsiteX3283" fmla="*/ 1316501 w 3899470"/>
                <a:gd name="connsiteY3283" fmla="*/ 348377 h 787949"/>
                <a:gd name="connsiteX3284" fmla="*/ 1317765 w 3899470"/>
                <a:gd name="connsiteY3284" fmla="*/ 348377 h 787949"/>
                <a:gd name="connsiteX3285" fmla="*/ 1316106 w 3899470"/>
                <a:gd name="connsiteY3285" fmla="*/ 350905 h 787949"/>
                <a:gd name="connsiteX3286" fmla="*/ 1325904 w 3899470"/>
                <a:gd name="connsiteY3286" fmla="*/ 346006 h 787949"/>
                <a:gd name="connsiteX3287" fmla="*/ 1326062 w 3899470"/>
                <a:gd name="connsiteY3287" fmla="*/ 347191 h 787949"/>
                <a:gd name="connsiteX3288" fmla="*/ 1327958 w 3899470"/>
                <a:gd name="connsiteY3288" fmla="*/ 346322 h 787949"/>
                <a:gd name="connsiteX3289" fmla="*/ 1330328 w 3899470"/>
                <a:gd name="connsiteY3289" fmla="*/ 344584 h 787949"/>
                <a:gd name="connsiteX3290" fmla="*/ 1331514 w 3899470"/>
                <a:gd name="connsiteY3290" fmla="*/ 344505 h 787949"/>
                <a:gd name="connsiteX3291" fmla="*/ 1330566 w 3899470"/>
                <a:gd name="connsiteY3291" fmla="*/ 345611 h 787949"/>
                <a:gd name="connsiteX3292" fmla="*/ 1328116 w 3899470"/>
                <a:gd name="connsiteY3292" fmla="*/ 347666 h 787949"/>
                <a:gd name="connsiteX3293" fmla="*/ 1325983 w 3899470"/>
                <a:gd name="connsiteY3293" fmla="*/ 348377 h 787949"/>
                <a:gd name="connsiteX3294" fmla="*/ 1325271 w 3899470"/>
                <a:gd name="connsiteY3294" fmla="*/ 349325 h 787949"/>
                <a:gd name="connsiteX3295" fmla="*/ 1327326 w 3899470"/>
                <a:gd name="connsiteY3295" fmla="*/ 344663 h 787949"/>
                <a:gd name="connsiteX3296" fmla="*/ 1325588 w 3899470"/>
                <a:gd name="connsiteY3296" fmla="*/ 345927 h 787949"/>
                <a:gd name="connsiteX3297" fmla="*/ 1327326 w 3899470"/>
                <a:gd name="connsiteY3297" fmla="*/ 344663 h 787949"/>
                <a:gd name="connsiteX3298" fmla="*/ 1339731 w 3899470"/>
                <a:gd name="connsiteY3298" fmla="*/ 341897 h 787949"/>
                <a:gd name="connsiteX3299" fmla="*/ 1335385 w 3899470"/>
                <a:gd name="connsiteY3299" fmla="*/ 345216 h 787949"/>
                <a:gd name="connsiteX3300" fmla="*/ 1332146 w 3899470"/>
                <a:gd name="connsiteY3300" fmla="*/ 347666 h 787949"/>
                <a:gd name="connsiteX3301" fmla="*/ 1329617 w 3899470"/>
                <a:gd name="connsiteY3301" fmla="*/ 350036 h 787949"/>
                <a:gd name="connsiteX3302" fmla="*/ 1327484 w 3899470"/>
                <a:gd name="connsiteY3302" fmla="*/ 350826 h 787949"/>
                <a:gd name="connsiteX3303" fmla="*/ 1328748 w 3899470"/>
                <a:gd name="connsiteY3303" fmla="*/ 349483 h 787949"/>
                <a:gd name="connsiteX3304" fmla="*/ 1330407 w 3899470"/>
                <a:gd name="connsiteY3304" fmla="*/ 347903 h 787949"/>
                <a:gd name="connsiteX3305" fmla="*/ 1332225 w 3899470"/>
                <a:gd name="connsiteY3305" fmla="*/ 346638 h 787949"/>
                <a:gd name="connsiteX3306" fmla="*/ 1335306 w 3899470"/>
                <a:gd name="connsiteY3306" fmla="*/ 344189 h 787949"/>
                <a:gd name="connsiteX3307" fmla="*/ 1339652 w 3899470"/>
                <a:gd name="connsiteY3307" fmla="*/ 340554 h 787949"/>
                <a:gd name="connsiteX3308" fmla="*/ 1342022 w 3899470"/>
                <a:gd name="connsiteY3308" fmla="*/ 339843 h 787949"/>
                <a:gd name="connsiteX3309" fmla="*/ 1339810 w 3899470"/>
                <a:gd name="connsiteY3309" fmla="*/ 341897 h 787949"/>
                <a:gd name="connsiteX3310" fmla="*/ 1346685 w 3899470"/>
                <a:gd name="connsiteY3310" fmla="*/ 329729 h 787949"/>
                <a:gd name="connsiteX3311" fmla="*/ 1344551 w 3899470"/>
                <a:gd name="connsiteY3311" fmla="*/ 330914 h 787949"/>
                <a:gd name="connsiteX3312" fmla="*/ 1346605 w 3899470"/>
                <a:gd name="connsiteY3312" fmla="*/ 328070 h 787949"/>
                <a:gd name="connsiteX3313" fmla="*/ 1349845 w 3899470"/>
                <a:gd name="connsiteY3313" fmla="*/ 327280 h 787949"/>
                <a:gd name="connsiteX3314" fmla="*/ 1346685 w 3899470"/>
                <a:gd name="connsiteY3314" fmla="*/ 329729 h 787949"/>
                <a:gd name="connsiteX3315" fmla="*/ 1364858 w 3899470"/>
                <a:gd name="connsiteY3315" fmla="*/ 311793 h 787949"/>
                <a:gd name="connsiteX3316" fmla="*/ 1359643 w 3899470"/>
                <a:gd name="connsiteY3316" fmla="*/ 315822 h 787949"/>
                <a:gd name="connsiteX3317" fmla="*/ 1356720 w 3899470"/>
                <a:gd name="connsiteY3317" fmla="*/ 318588 h 787949"/>
                <a:gd name="connsiteX3318" fmla="*/ 1354270 w 3899470"/>
                <a:gd name="connsiteY3318" fmla="*/ 320010 h 787949"/>
                <a:gd name="connsiteX3319" fmla="*/ 1352611 w 3899470"/>
                <a:gd name="connsiteY3319" fmla="*/ 321670 h 787949"/>
                <a:gd name="connsiteX3320" fmla="*/ 1351268 w 3899470"/>
                <a:gd name="connsiteY3320" fmla="*/ 322302 h 787949"/>
                <a:gd name="connsiteX3321" fmla="*/ 1350556 w 3899470"/>
                <a:gd name="connsiteY3321" fmla="*/ 324277 h 787949"/>
                <a:gd name="connsiteX3322" fmla="*/ 1348976 w 3899470"/>
                <a:gd name="connsiteY3322" fmla="*/ 324672 h 787949"/>
                <a:gd name="connsiteX3323" fmla="*/ 1349213 w 3899470"/>
                <a:gd name="connsiteY3323" fmla="*/ 323487 h 787949"/>
                <a:gd name="connsiteX3324" fmla="*/ 1347949 w 3899470"/>
                <a:gd name="connsiteY3324" fmla="*/ 325146 h 787949"/>
                <a:gd name="connsiteX3325" fmla="*/ 1348897 w 3899470"/>
                <a:gd name="connsiteY3325" fmla="*/ 324751 h 787949"/>
                <a:gd name="connsiteX3326" fmla="*/ 1347949 w 3899470"/>
                <a:gd name="connsiteY3326" fmla="*/ 325146 h 787949"/>
                <a:gd name="connsiteX3327" fmla="*/ 1346052 w 3899470"/>
                <a:gd name="connsiteY3327" fmla="*/ 326569 h 787949"/>
                <a:gd name="connsiteX3328" fmla="*/ 1343445 w 3899470"/>
                <a:gd name="connsiteY3328" fmla="*/ 328623 h 787949"/>
                <a:gd name="connsiteX3329" fmla="*/ 1341153 w 3899470"/>
                <a:gd name="connsiteY3329" fmla="*/ 330282 h 787949"/>
                <a:gd name="connsiteX3330" fmla="*/ 1339652 w 3899470"/>
                <a:gd name="connsiteY3330" fmla="*/ 331388 h 787949"/>
                <a:gd name="connsiteX3331" fmla="*/ 1341074 w 3899470"/>
                <a:gd name="connsiteY3331" fmla="*/ 329097 h 787949"/>
                <a:gd name="connsiteX3332" fmla="*/ 1344709 w 3899470"/>
                <a:gd name="connsiteY3332" fmla="*/ 326015 h 787949"/>
                <a:gd name="connsiteX3333" fmla="*/ 1346922 w 3899470"/>
                <a:gd name="connsiteY3333" fmla="*/ 324277 h 787949"/>
                <a:gd name="connsiteX3334" fmla="*/ 1349292 w 3899470"/>
                <a:gd name="connsiteY3334" fmla="*/ 322302 h 787949"/>
                <a:gd name="connsiteX3335" fmla="*/ 1350951 w 3899470"/>
                <a:gd name="connsiteY3335" fmla="*/ 321116 h 787949"/>
                <a:gd name="connsiteX3336" fmla="*/ 1353085 w 3899470"/>
                <a:gd name="connsiteY3336" fmla="*/ 319378 h 787949"/>
                <a:gd name="connsiteX3337" fmla="*/ 1354665 w 3899470"/>
                <a:gd name="connsiteY3337" fmla="*/ 318746 h 787949"/>
                <a:gd name="connsiteX3338" fmla="*/ 1355060 w 3899470"/>
                <a:gd name="connsiteY3338" fmla="*/ 316929 h 787949"/>
                <a:gd name="connsiteX3339" fmla="*/ 1357904 w 3899470"/>
                <a:gd name="connsiteY3339" fmla="*/ 315111 h 787949"/>
                <a:gd name="connsiteX3340" fmla="*/ 1359327 w 3899470"/>
                <a:gd name="connsiteY3340" fmla="*/ 313689 h 787949"/>
                <a:gd name="connsiteX3341" fmla="*/ 1360986 w 3899470"/>
                <a:gd name="connsiteY3341" fmla="*/ 313373 h 787949"/>
                <a:gd name="connsiteX3342" fmla="*/ 1362093 w 3899470"/>
                <a:gd name="connsiteY3342" fmla="*/ 312188 h 787949"/>
                <a:gd name="connsiteX3343" fmla="*/ 1364937 w 3899470"/>
                <a:gd name="connsiteY3343" fmla="*/ 311714 h 787949"/>
                <a:gd name="connsiteX3344" fmla="*/ 1367702 w 3899470"/>
                <a:gd name="connsiteY3344" fmla="*/ 308790 h 787949"/>
                <a:gd name="connsiteX3345" fmla="*/ 1366043 w 3899470"/>
                <a:gd name="connsiteY3345" fmla="*/ 309501 h 787949"/>
                <a:gd name="connsiteX3346" fmla="*/ 1365727 w 3899470"/>
                <a:gd name="connsiteY3346" fmla="*/ 308553 h 787949"/>
                <a:gd name="connsiteX3347" fmla="*/ 1367781 w 3899470"/>
                <a:gd name="connsiteY3347" fmla="*/ 307289 h 787949"/>
                <a:gd name="connsiteX3348" fmla="*/ 1367702 w 3899470"/>
                <a:gd name="connsiteY3348" fmla="*/ 308869 h 787949"/>
                <a:gd name="connsiteX3349" fmla="*/ 1364384 w 3899470"/>
                <a:gd name="connsiteY3349" fmla="*/ 124369 h 787949"/>
                <a:gd name="connsiteX3350" fmla="*/ 1364384 w 3899470"/>
                <a:gd name="connsiteY3350" fmla="*/ 124132 h 787949"/>
                <a:gd name="connsiteX3351" fmla="*/ 1371969 w 3899470"/>
                <a:gd name="connsiteY3351" fmla="*/ 122394 h 787949"/>
                <a:gd name="connsiteX3352" fmla="*/ 1364384 w 3899470"/>
                <a:gd name="connsiteY3352" fmla="*/ 124527 h 787949"/>
                <a:gd name="connsiteX3353" fmla="*/ 1364384 w 3899470"/>
                <a:gd name="connsiteY3353" fmla="*/ 124527 h 787949"/>
                <a:gd name="connsiteX3354" fmla="*/ 1364384 w 3899470"/>
                <a:gd name="connsiteY3354" fmla="*/ 124369 h 787949"/>
                <a:gd name="connsiteX3355" fmla="*/ 1343682 w 3899470"/>
                <a:gd name="connsiteY3355" fmla="*/ 122947 h 787949"/>
                <a:gd name="connsiteX3356" fmla="*/ 1343682 w 3899470"/>
                <a:gd name="connsiteY3356" fmla="*/ 123342 h 787949"/>
                <a:gd name="connsiteX3357" fmla="*/ 1343840 w 3899470"/>
                <a:gd name="connsiteY3357" fmla="*/ 123342 h 787949"/>
                <a:gd name="connsiteX3358" fmla="*/ 1343366 w 3899470"/>
                <a:gd name="connsiteY3358" fmla="*/ 123737 h 787949"/>
                <a:gd name="connsiteX3359" fmla="*/ 1343208 w 3899470"/>
                <a:gd name="connsiteY3359" fmla="*/ 123737 h 787949"/>
                <a:gd name="connsiteX3360" fmla="*/ 1342734 w 3899470"/>
                <a:gd name="connsiteY3360" fmla="*/ 123737 h 787949"/>
                <a:gd name="connsiteX3361" fmla="*/ 1342497 w 3899470"/>
                <a:gd name="connsiteY3361" fmla="*/ 123342 h 787949"/>
                <a:gd name="connsiteX3362" fmla="*/ 1343761 w 3899470"/>
                <a:gd name="connsiteY3362" fmla="*/ 122947 h 787949"/>
                <a:gd name="connsiteX3363" fmla="*/ 1341707 w 3899470"/>
                <a:gd name="connsiteY3363" fmla="*/ 123737 h 787949"/>
                <a:gd name="connsiteX3364" fmla="*/ 1342102 w 3899470"/>
                <a:gd name="connsiteY3364" fmla="*/ 124369 h 787949"/>
                <a:gd name="connsiteX3365" fmla="*/ 1342181 w 3899470"/>
                <a:gd name="connsiteY3365" fmla="*/ 124369 h 787949"/>
                <a:gd name="connsiteX3366" fmla="*/ 1342339 w 3899470"/>
                <a:gd name="connsiteY3366" fmla="*/ 124448 h 787949"/>
                <a:gd name="connsiteX3367" fmla="*/ 1343287 w 3899470"/>
                <a:gd name="connsiteY3367" fmla="*/ 124606 h 787949"/>
                <a:gd name="connsiteX3368" fmla="*/ 1343445 w 3899470"/>
                <a:gd name="connsiteY3368" fmla="*/ 124606 h 787949"/>
                <a:gd name="connsiteX3369" fmla="*/ 1343840 w 3899470"/>
                <a:gd name="connsiteY3369" fmla="*/ 124369 h 787949"/>
                <a:gd name="connsiteX3370" fmla="*/ 1344156 w 3899470"/>
                <a:gd name="connsiteY3370" fmla="*/ 124132 h 787949"/>
                <a:gd name="connsiteX3371" fmla="*/ 1344156 w 3899470"/>
                <a:gd name="connsiteY3371" fmla="*/ 124132 h 787949"/>
                <a:gd name="connsiteX3372" fmla="*/ 1363199 w 3899470"/>
                <a:gd name="connsiteY3372" fmla="*/ 122473 h 787949"/>
                <a:gd name="connsiteX3373" fmla="*/ 1363199 w 3899470"/>
                <a:gd name="connsiteY3373" fmla="*/ 123737 h 787949"/>
                <a:gd name="connsiteX3374" fmla="*/ 1363277 w 3899470"/>
                <a:gd name="connsiteY3374" fmla="*/ 123737 h 787949"/>
                <a:gd name="connsiteX3375" fmla="*/ 1363199 w 3899470"/>
                <a:gd name="connsiteY3375" fmla="*/ 124211 h 787949"/>
                <a:gd name="connsiteX3376" fmla="*/ 1363199 w 3899470"/>
                <a:gd name="connsiteY3376" fmla="*/ 124211 h 787949"/>
                <a:gd name="connsiteX3377" fmla="*/ 1343761 w 3899470"/>
                <a:gd name="connsiteY3377" fmla="*/ 126740 h 787949"/>
                <a:gd name="connsiteX3378" fmla="*/ 1341627 w 3899470"/>
                <a:gd name="connsiteY3378" fmla="*/ 127530 h 787949"/>
                <a:gd name="connsiteX3379" fmla="*/ 1330645 w 3899470"/>
                <a:gd name="connsiteY3379" fmla="*/ 126740 h 787949"/>
                <a:gd name="connsiteX3380" fmla="*/ 1341786 w 3899470"/>
                <a:gd name="connsiteY3380" fmla="*/ 123737 h 787949"/>
                <a:gd name="connsiteX3381" fmla="*/ 1294613 w 3899470"/>
                <a:gd name="connsiteY3381" fmla="*/ 130533 h 787949"/>
                <a:gd name="connsiteX3382" fmla="*/ 1295878 w 3899470"/>
                <a:gd name="connsiteY3382" fmla="*/ 129900 h 787949"/>
                <a:gd name="connsiteX3383" fmla="*/ 1299513 w 3899470"/>
                <a:gd name="connsiteY3383" fmla="*/ 129110 h 787949"/>
                <a:gd name="connsiteX3384" fmla="*/ 1300540 w 3899470"/>
                <a:gd name="connsiteY3384" fmla="*/ 129189 h 787949"/>
                <a:gd name="connsiteX3385" fmla="*/ 1302357 w 3899470"/>
                <a:gd name="connsiteY3385" fmla="*/ 129110 h 787949"/>
                <a:gd name="connsiteX3386" fmla="*/ 1305043 w 3899470"/>
                <a:gd name="connsiteY3386" fmla="*/ 129110 h 787949"/>
                <a:gd name="connsiteX3387" fmla="*/ 1306071 w 3899470"/>
                <a:gd name="connsiteY3387" fmla="*/ 130453 h 787949"/>
                <a:gd name="connsiteX3388" fmla="*/ 1307256 w 3899470"/>
                <a:gd name="connsiteY3388" fmla="*/ 130216 h 787949"/>
                <a:gd name="connsiteX3389" fmla="*/ 1309547 w 3899470"/>
                <a:gd name="connsiteY3389" fmla="*/ 129584 h 787949"/>
                <a:gd name="connsiteX3390" fmla="*/ 1311444 w 3899470"/>
                <a:gd name="connsiteY3390" fmla="*/ 128004 h 787949"/>
                <a:gd name="connsiteX3391" fmla="*/ 1312471 w 3899470"/>
                <a:gd name="connsiteY3391" fmla="*/ 128557 h 787949"/>
                <a:gd name="connsiteX3392" fmla="*/ 1314289 w 3899470"/>
                <a:gd name="connsiteY3392" fmla="*/ 128399 h 787949"/>
                <a:gd name="connsiteX3393" fmla="*/ 1315474 w 3899470"/>
                <a:gd name="connsiteY3393" fmla="*/ 128004 h 787949"/>
                <a:gd name="connsiteX3394" fmla="*/ 1316343 w 3899470"/>
                <a:gd name="connsiteY3394" fmla="*/ 128557 h 787949"/>
                <a:gd name="connsiteX3395" fmla="*/ 1317686 w 3899470"/>
                <a:gd name="connsiteY3395" fmla="*/ 128557 h 787949"/>
                <a:gd name="connsiteX3396" fmla="*/ 1319187 w 3899470"/>
                <a:gd name="connsiteY3396" fmla="*/ 127767 h 787949"/>
                <a:gd name="connsiteX3397" fmla="*/ 1320768 w 3899470"/>
                <a:gd name="connsiteY3397" fmla="*/ 128715 h 787949"/>
                <a:gd name="connsiteX3398" fmla="*/ 1320451 w 3899470"/>
                <a:gd name="connsiteY3398" fmla="*/ 128873 h 787949"/>
                <a:gd name="connsiteX3399" fmla="*/ 1319582 w 3899470"/>
                <a:gd name="connsiteY3399" fmla="*/ 129505 h 787949"/>
                <a:gd name="connsiteX3400" fmla="*/ 1317291 w 3899470"/>
                <a:gd name="connsiteY3400" fmla="*/ 130296 h 787949"/>
                <a:gd name="connsiteX3401" fmla="*/ 1312471 w 3899470"/>
                <a:gd name="connsiteY3401" fmla="*/ 131402 h 787949"/>
                <a:gd name="connsiteX3402" fmla="*/ 1310970 w 3899470"/>
                <a:gd name="connsiteY3402" fmla="*/ 131402 h 787949"/>
                <a:gd name="connsiteX3403" fmla="*/ 1310812 w 3899470"/>
                <a:gd name="connsiteY3403" fmla="*/ 130928 h 787949"/>
                <a:gd name="connsiteX3404" fmla="*/ 1312945 w 3899470"/>
                <a:gd name="connsiteY3404" fmla="*/ 130058 h 787949"/>
                <a:gd name="connsiteX3405" fmla="*/ 1310416 w 3899470"/>
                <a:gd name="connsiteY3405" fmla="*/ 130928 h 787949"/>
                <a:gd name="connsiteX3406" fmla="*/ 1309152 w 3899470"/>
                <a:gd name="connsiteY3406" fmla="*/ 131323 h 787949"/>
                <a:gd name="connsiteX3407" fmla="*/ 1307651 w 3899470"/>
                <a:gd name="connsiteY3407" fmla="*/ 131955 h 787949"/>
                <a:gd name="connsiteX3408" fmla="*/ 1305834 w 3899470"/>
                <a:gd name="connsiteY3408" fmla="*/ 132113 h 787949"/>
                <a:gd name="connsiteX3409" fmla="*/ 1303464 w 3899470"/>
                <a:gd name="connsiteY3409" fmla="*/ 132982 h 787949"/>
                <a:gd name="connsiteX3410" fmla="*/ 1303305 w 3899470"/>
                <a:gd name="connsiteY3410" fmla="*/ 132113 h 787949"/>
                <a:gd name="connsiteX3411" fmla="*/ 1303305 w 3899470"/>
                <a:gd name="connsiteY3411" fmla="*/ 131955 h 787949"/>
                <a:gd name="connsiteX3412" fmla="*/ 1303700 w 3899470"/>
                <a:gd name="connsiteY3412" fmla="*/ 131797 h 787949"/>
                <a:gd name="connsiteX3413" fmla="*/ 1304016 w 3899470"/>
                <a:gd name="connsiteY3413" fmla="*/ 131086 h 787949"/>
                <a:gd name="connsiteX3414" fmla="*/ 1303226 w 3899470"/>
                <a:gd name="connsiteY3414" fmla="*/ 130770 h 787949"/>
                <a:gd name="connsiteX3415" fmla="*/ 1302910 w 3899470"/>
                <a:gd name="connsiteY3415" fmla="*/ 130849 h 787949"/>
                <a:gd name="connsiteX3416" fmla="*/ 1302910 w 3899470"/>
                <a:gd name="connsiteY3416" fmla="*/ 130849 h 787949"/>
                <a:gd name="connsiteX3417" fmla="*/ 1299513 w 3899470"/>
                <a:gd name="connsiteY3417" fmla="*/ 129900 h 787949"/>
                <a:gd name="connsiteX3418" fmla="*/ 1299829 w 3899470"/>
                <a:gd name="connsiteY3418" fmla="*/ 130770 h 787949"/>
                <a:gd name="connsiteX3419" fmla="*/ 1299117 w 3899470"/>
                <a:gd name="connsiteY3419" fmla="*/ 130770 h 787949"/>
                <a:gd name="connsiteX3420" fmla="*/ 1297695 w 3899470"/>
                <a:gd name="connsiteY3420" fmla="*/ 131007 h 787949"/>
                <a:gd name="connsiteX3421" fmla="*/ 1294535 w 3899470"/>
                <a:gd name="connsiteY3421" fmla="*/ 132034 h 787949"/>
                <a:gd name="connsiteX3422" fmla="*/ 1294851 w 3899470"/>
                <a:gd name="connsiteY3422" fmla="*/ 131086 h 787949"/>
                <a:gd name="connsiteX3423" fmla="*/ 1294851 w 3899470"/>
                <a:gd name="connsiteY3423" fmla="*/ 130375 h 787949"/>
                <a:gd name="connsiteX3424" fmla="*/ 1233140 w 3899470"/>
                <a:gd name="connsiteY3424" fmla="*/ 145229 h 787949"/>
                <a:gd name="connsiteX3425" fmla="*/ 1234957 w 3899470"/>
                <a:gd name="connsiteY3425" fmla="*/ 144360 h 787949"/>
                <a:gd name="connsiteX3426" fmla="*/ 1237091 w 3899470"/>
                <a:gd name="connsiteY3426" fmla="*/ 143728 h 787949"/>
                <a:gd name="connsiteX3427" fmla="*/ 1238908 w 3899470"/>
                <a:gd name="connsiteY3427" fmla="*/ 142859 h 787949"/>
                <a:gd name="connsiteX3428" fmla="*/ 1241121 w 3899470"/>
                <a:gd name="connsiteY3428" fmla="*/ 141911 h 787949"/>
                <a:gd name="connsiteX3429" fmla="*/ 1241990 w 3899470"/>
                <a:gd name="connsiteY3429" fmla="*/ 142464 h 787949"/>
                <a:gd name="connsiteX3430" fmla="*/ 1241121 w 3899470"/>
                <a:gd name="connsiteY3430" fmla="*/ 143175 h 787949"/>
                <a:gd name="connsiteX3431" fmla="*/ 1238434 w 3899470"/>
                <a:gd name="connsiteY3431" fmla="*/ 144123 h 787949"/>
                <a:gd name="connsiteX3432" fmla="*/ 1236617 w 3899470"/>
                <a:gd name="connsiteY3432" fmla="*/ 145308 h 787949"/>
                <a:gd name="connsiteX3433" fmla="*/ 1233614 w 3899470"/>
                <a:gd name="connsiteY3433" fmla="*/ 146256 h 787949"/>
                <a:gd name="connsiteX3434" fmla="*/ 1230375 w 3899470"/>
                <a:gd name="connsiteY3434" fmla="*/ 146968 h 787949"/>
                <a:gd name="connsiteX3435" fmla="*/ 1233219 w 3899470"/>
                <a:gd name="connsiteY3435" fmla="*/ 145229 h 787949"/>
                <a:gd name="connsiteX3436" fmla="*/ 1226740 w 3899470"/>
                <a:gd name="connsiteY3436" fmla="*/ 150523 h 787949"/>
                <a:gd name="connsiteX3437" fmla="*/ 1229426 w 3899470"/>
                <a:gd name="connsiteY3437" fmla="*/ 149575 h 787949"/>
                <a:gd name="connsiteX3438" fmla="*/ 1231955 w 3899470"/>
                <a:gd name="connsiteY3438" fmla="*/ 148390 h 787949"/>
                <a:gd name="connsiteX3439" fmla="*/ 1233535 w 3899470"/>
                <a:gd name="connsiteY3439" fmla="*/ 147679 h 787949"/>
                <a:gd name="connsiteX3440" fmla="*/ 1233851 w 3899470"/>
                <a:gd name="connsiteY3440" fmla="*/ 148390 h 787949"/>
                <a:gd name="connsiteX3441" fmla="*/ 1235195 w 3899470"/>
                <a:gd name="connsiteY3441" fmla="*/ 147995 h 787949"/>
                <a:gd name="connsiteX3442" fmla="*/ 1236854 w 3899470"/>
                <a:gd name="connsiteY3442" fmla="*/ 147363 h 787949"/>
                <a:gd name="connsiteX3443" fmla="*/ 1238908 w 3899470"/>
                <a:gd name="connsiteY3443" fmla="*/ 147047 h 787949"/>
                <a:gd name="connsiteX3444" fmla="*/ 1240726 w 3899470"/>
                <a:gd name="connsiteY3444" fmla="*/ 145861 h 787949"/>
                <a:gd name="connsiteX3445" fmla="*/ 1242701 w 3899470"/>
                <a:gd name="connsiteY3445" fmla="*/ 145703 h 787949"/>
                <a:gd name="connsiteX3446" fmla="*/ 1242543 w 3899470"/>
                <a:gd name="connsiteY3446" fmla="*/ 146336 h 787949"/>
                <a:gd name="connsiteX3447" fmla="*/ 1241437 w 3899470"/>
                <a:gd name="connsiteY3447" fmla="*/ 146889 h 787949"/>
                <a:gd name="connsiteX3448" fmla="*/ 1240252 w 3899470"/>
                <a:gd name="connsiteY3448" fmla="*/ 147679 h 787949"/>
                <a:gd name="connsiteX3449" fmla="*/ 1239066 w 3899470"/>
                <a:gd name="connsiteY3449" fmla="*/ 148311 h 787949"/>
                <a:gd name="connsiteX3450" fmla="*/ 1236617 w 3899470"/>
                <a:gd name="connsiteY3450" fmla="*/ 148706 h 787949"/>
                <a:gd name="connsiteX3451" fmla="*/ 1235036 w 3899470"/>
                <a:gd name="connsiteY3451" fmla="*/ 149496 h 787949"/>
                <a:gd name="connsiteX3452" fmla="*/ 1232982 w 3899470"/>
                <a:gd name="connsiteY3452" fmla="*/ 150602 h 787949"/>
                <a:gd name="connsiteX3453" fmla="*/ 1231639 w 3899470"/>
                <a:gd name="connsiteY3453" fmla="*/ 150207 h 787949"/>
                <a:gd name="connsiteX3454" fmla="*/ 1231639 w 3899470"/>
                <a:gd name="connsiteY3454" fmla="*/ 150997 h 787949"/>
                <a:gd name="connsiteX3455" fmla="*/ 1230927 w 3899470"/>
                <a:gd name="connsiteY3455" fmla="*/ 151392 h 787949"/>
                <a:gd name="connsiteX3456" fmla="*/ 1229268 w 3899470"/>
                <a:gd name="connsiteY3456" fmla="*/ 151708 h 787949"/>
                <a:gd name="connsiteX3457" fmla="*/ 1228083 w 3899470"/>
                <a:gd name="connsiteY3457" fmla="*/ 151551 h 787949"/>
                <a:gd name="connsiteX3458" fmla="*/ 1225871 w 3899470"/>
                <a:gd name="connsiteY3458" fmla="*/ 152578 h 787949"/>
                <a:gd name="connsiteX3459" fmla="*/ 1223263 w 3899470"/>
                <a:gd name="connsiteY3459" fmla="*/ 153447 h 787949"/>
                <a:gd name="connsiteX3460" fmla="*/ 1222394 w 3899470"/>
                <a:gd name="connsiteY3460" fmla="*/ 152657 h 787949"/>
                <a:gd name="connsiteX3461" fmla="*/ 1223026 w 3899470"/>
                <a:gd name="connsiteY3461" fmla="*/ 152341 h 787949"/>
                <a:gd name="connsiteX3462" fmla="*/ 1224765 w 3899470"/>
                <a:gd name="connsiteY3462" fmla="*/ 151708 h 787949"/>
                <a:gd name="connsiteX3463" fmla="*/ 1226819 w 3899470"/>
                <a:gd name="connsiteY3463" fmla="*/ 150602 h 787949"/>
                <a:gd name="connsiteX3464" fmla="*/ 1214888 w 3899470"/>
                <a:gd name="connsiteY3464" fmla="*/ 152894 h 787949"/>
                <a:gd name="connsiteX3465" fmla="*/ 1216468 w 3899470"/>
                <a:gd name="connsiteY3465" fmla="*/ 151946 h 787949"/>
                <a:gd name="connsiteX3466" fmla="*/ 1218918 w 3899470"/>
                <a:gd name="connsiteY3466" fmla="*/ 150839 h 787949"/>
                <a:gd name="connsiteX3467" fmla="*/ 1221525 w 3899470"/>
                <a:gd name="connsiteY3467" fmla="*/ 149812 h 787949"/>
                <a:gd name="connsiteX3468" fmla="*/ 1224290 w 3899470"/>
                <a:gd name="connsiteY3468" fmla="*/ 149022 h 787949"/>
                <a:gd name="connsiteX3469" fmla="*/ 1223105 w 3899470"/>
                <a:gd name="connsiteY3469" fmla="*/ 150365 h 787949"/>
                <a:gd name="connsiteX3470" fmla="*/ 1219787 w 3899470"/>
                <a:gd name="connsiteY3470" fmla="*/ 151234 h 787949"/>
                <a:gd name="connsiteX3471" fmla="*/ 1218443 w 3899470"/>
                <a:gd name="connsiteY3471" fmla="*/ 152183 h 787949"/>
                <a:gd name="connsiteX3472" fmla="*/ 1216468 w 3899470"/>
                <a:gd name="connsiteY3472" fmla="*/ 153052 h 787949"/>
                <a:gd name="connsiteX3473" fmla="*/ 1215204 w 3899470"/>
                <a:gd name="connsiteY3473" fmla="*/ 153605 h 787949"/>
                <a:gd name="connsiteX3474" fmla="*/ 1214888 w 3899470"/>
                <a:gd name="connsiteY3474" fmla="*/ 152973 h 787949"/>
                <a:gd name="connsiteX3475" fmla="*/ 1208488 w 3899470"/>
                <a:gd name="connsiteY3475" fmla="*/ 154553 h 787949"/>
                <a:gd name="connsiteX3476" fmla="*/ 1208962 w 3899470"/>
                <a:gd name="connsiteY3476" fmla="*/ 154395 h 787949"/>
                <a:gd name="connsiteX3477" fmla="*/ 1208962 w 3899470"/>
                <a:gd name="connsiteY3477" fmla="*/ 154553 h 787949"/>
                <a:gd name="connsiteX3478" fmla="*/ 1206986 w 3899470"/>
                <a:gd name="connsiteY3478" fmla="*/ 155817 h 787949"/>
                <a:gd name="connsiteX3479" fmla="*/ 1206828 w 3899470"/>
                <a:gd name="connsiteY3479" fmla="*/ 155501 h 787949"/>
                <a:gd name="connsiteX3480" fmla="*/ 1208567 w 3899470"/>
                <a:gd name="connsiteY3480" fmla="*/ 154632 h 787949"/>
                <a:gd name="connsiteX3481" fmla="*/ 1204695 w 3899470"/>
                <a:gd name="connsiteY3481" fmla="*/ 156370 h 787949"/>
                <a:gd name="connsiteX3482" fmla="*/ 1205564 w 3899470"/>
                <a:gd name="connsiteY3482" fmla="*/ 155975 h 787949"/>
                <a:gd name="connsiteX3483" fmla="*/ 1206196 w 3899470"/>
                <a:gd name="connsiteY3483" fmla="*/ 155738 h 787949"/>
                <a:gd name="connsiteX3484" fmla="*/ 1206512 w 3899470"/>
                <a:gd name="connsiteY3484" fmla="*/ 156291 h 787949"/>
                <a:gd name="connsiteX3485" fmla="*/ 1206275 w 3899470"/>
                <a:gd name="connsiteY3485" fmla="*/ 156291 h 787949"/>
                <a:gd name="connsiteX3486" fmla="*/ 1204616 w 3899470"/>
                <a:gd name="connsiteY3486" fmla="*/ 156607 h 787949"/>
                <a:gd name="connsiteX3487" fmla="*/ 1204616 w 3899470"/>
                <a:gd name="connsiteY3487" fmla="*/ 156291 h 787949"/>
                <a:gd name="connsiteX3488" fmla="*/ 1206828 w 3899470"/>
                <a:gd name="connsiteY3488" fmla="*/ 165141 h 787949"/>
                <a:gd name="connsiteX3489" fmla="*/ 1209752 w 3899470"/>
                <a:gd name="connsiteY3489" fmla="*/ 165141 h 787949"/>
                <a:gd name="connsiteX3490" fmla="*/ 1214414 w 3899470"/>
                <a:gd name="connsiteY3490" fmla="*/ 161743 h 787949"/>
                <a:gd name="connsiteX3491" fmla="*/ 1215678 w 3899470"/>
                <a:gd name="connsiteY3491" fmla="*/ 162613 h 787949"/>
                <a:gd name="connsiteX3492" fmla="*/ 1246099 w 3899470"/>
                <a:gd name="connsiteY3492" fmla="*/ 148232 h 787949"/>
                <a:gd name="connsiteX3493" fmla="*/ 1263008 w 3899470"/>
                <a:gd name="connsiteY3493" fmla="*/ 142780 h 787949"/>
                <a:gd name="connsiteX3494" fmla="*/ 1268539 w 3899470"/>
                <a:gd name="connsiteY3494" fmla="*/ 140251 h 787949"/>
                <a:gd name="connsiteX3495" fmla="*/ 1273201 w 3899470"/>
                <a:gd name="connsiteY3495" fmla="*/ 140646 h 787949"/>
                <a:gd name="connsiteX3496" fmla="*/ 1275492 w 3899470"/>
                <a:gd name="connsiteY3496" fmla="*/ 140014 h 787949"/>
                <a:gd name="connsiteX3497" fmla="*/ 1275887 w 3899470"/>
                <a:gd name="connsiteY3497" fmla="*/ 139698 h 787949"/>
                <a:gd name="connsiteX3498" fmla="*/ 1277072 w 3899470"/>
                <a:gd name="connsiteY3498" fmla="*/ 139303 h 787949"/>
                <a:gd name="connsiteX3499" fmla="*/ 1278258 w 3899470"/>
                <a:gd name="connsiteY3499" fmla="*/ 139066 h 787949"/>
                <a:gd name="connsiteX3500" fmla="*/ 1279917 w 3899470"/>
                <a:gd name="connsiteY3500" fmla="*/ 138039 h 787949"/>
                <a:gd name="connsiteX3501" fmla="*/ 1280707 w 3899470"/>
                <a:gd name="connsiteY3501" fmla="*/ 137960 h 787949"/>
                <a:gd name="connsiteX3502" fmla="*/ 1283393 w 3899470"/>
                <a:gd name="connsiteY3502" fmla="*/ 137328 h 787949"/>
                <a:gd name="connsiteX3503" fmla="*/ 1284737 w 3899470"/>
                <a:gd name="connsiteY3503" fmla="*/ 136775 h 787949"/>
                <a:gd name="connsiteX3504" fmla="*/ 1285922 w 3899470"/>
                <a:gd name="connsiteY3504" fmla="*/ 136143 h 787949"/>
                <a:gd name="connsiteX3505" fmla="*/ 1287265 w 3899470"/>
                <a:gd name="connsiteY3505" fmla="*/ 135589 h 787949"/>
                <a:gd name="connsiteX3506" fmla="*/ 1287976 w 3899470"/>
                <a:gd name="connsiteY3506" fmla="*/ 134641 h 787949"/>
                <a:gd name="connsiteX3507" fmla="*/ 1287187 w 3899470"/>
                <a:gd name="connsiteY3507" fmla="*/ 134641 h 787949"/>
                <a:gd name="connsiteX3508" fmla="*/ 1285843 w 3899470"/>
                <a:gd name="connsiteY3508" fmla="*/ 134957 h 787949"/>
                <a:gd name="connsiteX3509" fmla="*/ 1283631 w 3899470"/>
                <a:gd name="connsiteY3509" fmla="*/ 135115 h 787949"/>
                <a:gd name="connsiteX3510" fmla="*/ 1281260 w 3899470"/>
                <a:gd name="connsiteY3510" fmla="*/ 135905 h 787949"/>
                <a:gd name="connsiteX3511" fmla="*/ 1281655 w 3899470"/>
                <a:gd name="connsiteY3511" fmla="*/ 135273 h 787949"/>
                <a:gd name="connsiteX3512" fmla="*/ 1280391 w 3899470"/>
                <a:gd name="connsiteY3512" fmla="*/ 136143 h 787949"/>
                <a:gd name="connsiteX3513" fmla="*/ 1278021 w 3899470"/>
                <a:gd name="connsiteY3513" fmla="*/ 137328 h 787949"/>
                <a:gd name="connsiteX3514" fmla="*/ 1276361 w 3899470"/>
                <a:gd name="connsiteY3514" fmla="*/ 138513 h 787949"/>
                <a:gd name="connsiteX3515" fmla="*/ 1274939 w 3899470"/>
                <a:gd name="connsiteY3515" fmla="*/ 138513 h 787949"/>
                <a:gd name="connsiteX3516" fmla="*/ 1276598 w 3899470"/>
                <a:gd name="connsiteY3516" fmla="*/ 137407 h 787949"/>
                <a:gd name="connsiteX3517" fmla="*/ 1276993 w 3899470"/>
                <a:gd name="connsiteY3517" fmla="*/ 137170 h 787949"/>
                <a:gd name="connsiteX3518" fmla="*/ 1276914 w 3899470"/>
                <a:gd name="connsiteY3518" fmla="*/ 137170 h 787949"/>
                <a:gd name="connsiteX3519" fmla="*/ 1277784 w 3899470"/>
                <a:gd name="connsiteY3519" fmla="*/ 135826 h 787949"/>
                <a:gd name="connsiteX3520" fmla="*/ 1279364 w 3899470"/>
                <a:gd name="connsiteY3520" fmla="*/ 135036 h 787949"/>
                <a:gd name="connsiteX3521" fmla="*/ 1281023 w 3899470"/>
                <a:gd name="connsiteY3521" fmla="*/ 134483 h 787949"/>
                <a:gd name="connsiteX3522" fmla="*/ 1282683 w 3899470"/>
                <a:gd name="connsiteY3522" fmla="*/ 133614 h 787949"/>
                <a:gd name="connsiteX3523" fmla="*/ 1284737 w 3899470"/>
                <a:gd name="connsiteY3523" fmla="*/ 133377 h 787949"/>
                <a:gd name="connsiteX3524" fmla="*/ 1288056 w 3899470"/>
                <a:gd name="connsiteY3524" fmla="*/ 132824 h 787949"/>
                <a:gd name="connsiteX3525" fmla="*/ 1290268 w 3899470"/>
                <a:gd name="connsiteY3525" fmla="*/ 132192 h 787949"/>
                <a:gd name="connsiteX3526" fmla="*/ 1290663 w 3899470"/>
                <a:gd name="connsiteY3526" fmla="*/ 132982 h 787949"/>
                <a:gd name="connsiteX3527" fmla="*/ 1291058 w 3899470"/>
                <a:gd name="connsiteY3527" fmla="*/ 133377 h 787949"/>
                <a:gd name="connsiteX3528" fmla="*/ 1292480 w 3899470"/>
                <a:gd name="connsiteY3528" fmla="*/ 132982 h 787949"/>
                <a:gd name="connsiteX3529" fmla="*/ 1292717 w 3899470"/>
                <a:gd name="connsiteY3529" fmla="*/ 133535 h 787949"/>
                <a:gd name="connsiteX3530" fmla="*/ 1292164 w 3899470"/>
                <a:gd name="connsiteY3530" fmla="*/ 134483 h 787949"/>
                <a:gd name="connsiteX3531" fmla="*/ 1293349 w 3899470"/>
                <a:gd name="connsiteY3531" fmla="*/ 134167 h 787949"/>
                <a:gd name="connsiteX3532" fmla="*/ 1294930 w 3899470"/>
                <a:gd name="connsiteY3532" fmla="*/ 133614 h 787949"/>
                <a:gd name="connsiteX3533" fmla="*/ 1296273 w 3899470"/>
                <a:gd name="connsiteY3533" fmla="*/ 133614 h 787949"/>
                <a:gd name="connsiteX3534" fmla="*/ 1297458 w 3899470"/>
                <a:gd name="connsiteY3534" fmla="*/ 133298 h 787949"/>
                <a:gd name="connsiteX3535" fmla="*/ 1298801 w 3899470"/>
                <a:gd name="connsiteY3535" fmla="*/ 132666 h 787949"/>
                <a:gd name="connsiteX3536" fmla="*/ 1300619 w 3899470"/>
                <a:gd name="connsiteY3536" fmla="*/ 132271 h 787949"/>
                <a:gd name="connsiteX3537" fmla="*/ 1300935 w 3899470"/>
                <a:gd name="connsiteY3537" fmla="*/ 132192 h 787949"/>
                <a:gd name="connsiteX3538" fmla="*/ 1301409 w 3899470"/>
                <a:gd name="connsiteY3538" fmla="*/ 132666 h 787949"/>
                <a:gd name="connsiteX3539" fmla="*/ 1301646 w 3899470"/>
                <a:gd name="connsiteY3539" fmla="*/ 132666 h 787949"/>
                <a:gd name="connsiteX3540" fmla="*/ 1301646 w 3899470"/>
                <a:gd name="connsiteY3540" fmla="*/ 132824 h 787949"/>
                <a:gd name="connsiteX3541" fmla="*/ 1302357 w 3899470"/>
                <a:gd name="connsiteY3541" fmla="*/ 133693 h 787949"/>
                <a:gd name="connsiteX3542" fmla="*/ 1303542 w 3899470"/>
                <a:gd name="connsiteY3542" fmla="*/ 133377 h 787949"/>
                <a:gd name="connsiteX3543" fmla="*/ 1302357 w 3899470"/>
                <a:gd name="connsiteY3543" fmla="*/ 133693 h 787949"/>
                <a:gd name="connsiteX3544" fmla="*/ 1298248 w 3899470"/>
                <a:gd name="connsiteY3544" fmla="*/ 134641 h 787949"/>
                <a:gd name="connsiteX3545" fmla="*/ 1296668 w 3899470"/>
                <a:gd name="connsiteY3545" fmla="*/ 134957 h 787949"/>
                <a:gd name="connsiteX3546" fmla="*/ 1295246 w 3899470"/>
                <a:gd name="connsiteY3546" fmla="*/ 135511 h 787949"/>
                <a:gd name="connsiteX3547" fmla="*/ 1293903 w 3899470"/>
                <a:gd name="connsiteY3547" fmla="*/ 135826 h 787949"/>
                <a:gd name="connsiteX3548" fmla="*/ 1293270 w 3899470"/>
                <a:gd name="connsiteY3548" fmla="*/ 136063 h 787949"/>
                <a:gd name="connsiteX3549" fmla="*/ 1294456 w 3899470"/>
                <a:gd name="connsiteY3549" fmla="*/ 135431 h 787949"/>
                <a:gd name="connsiteX3550" fmla="*/ 1285606 w 3899470"/>
                <a:gd name="connsiteY3550" fmla="*/ 138039 h 787949"/>
                <a:gd name="connsiteX3551" fmla="*/ 1284026 w 3899470"/>
                <a:gd name="connsiteY3551" fmla="*/ 139066 h 787949"/>
                <a:gd name="connsiteX3552" fmla="*/ 1280549 w 3899470"/>
                <a:gd name="connsiteY3552" fmla="*/ 140014 h 787949"/>
                <a:gd name="connsiteX3553" fmla="*/ 1276203 w 3899470"/>
                <a:gd name="connsiteY3553" fmla="*/ 141595 h 787949"/>
                <a:gd name="connsiteX3554" fmla="*/ 1264983 w 3899470"/>
                <a:gd name="connsiteY3554" fmla="*/ 146889 h 787949"/>
                <a:gd name="connsiteX3555" fmla="*/ 1237960 w 3899470"/>
                <a:gd name="connsiteY3555" fmla="*/ 156529 h 787949"/>
                <a:gd name="connsiteX3556" fmla="*/ 1233456 w 3899470"/>
                <a:gd name="connsiteY3556" fmla="*/ 160558 h 787949"/>
                <a:gd name="connsiteX3557" fmla="*/ 1232666 w 3899470"/>
                <a:gd name="connsiteY3557" fmla="*/ 160874 h 787949"/>
                <a:gd name="connsiteX3558" fmla="*/ 1231560 w 3899470"/>
                <a:gd name="connsiteY3558" fmla="*/ 161269 h 787949"/>
                <a:gd name="connsiteX3559" fmla="*/ 1230691 w 3899470"/>
                <a:gd name="connsiteY3559" fmla="*/ 159926 h 787949"/>
                <a:gd name="connsiteX3560" fmla="*/ 1220102 w 3899470"/>
                <a:gd name="connsiteY3560" fmla="*/ 164983 h 787949"/>
                <a:gd name="connsiteX3561" fmla="*/ 1220102 w 3899470"/>
                <a:gd name="connsiteY3561" fmla="*/ 165141 h 787949"/>
                <a:gd name="connsiteX3562" fmla="*/ 1219392 w 3899470"/>
                <a:gd name="connsiteY3562" fmla="*/ 165299 h 787949"/>
                <a:gd name="connsiteX3563" fmla="*/ 1218759 w 3899470"/>
                <a:gd name="connsiteY3563" fmla="*/ 165457 h 787949"/>
                <a:gd name="connsiteX3564" fmla="*/ 1218759 w 3899470"/>
                <a:gd name="connsiteY3564" fmla="*/ 165457 h 787949"/>
                <a:gd name="connsiteX3565" fmla="*/ 1218680 w 3899470"/>
                <a:gd name="connsiteY3565" fmla="*/ 165457 h 787949"/>
                <a:gd name="connsiteX3566" fmla="*/ 1218443 w 3899470"/>
                <a:gd name="connsiteY3566" fmla="*/ 165457 h 787949"/>
                <a:gd name="connsiteX3567" fmla="*/ 1218364 w 3899470"/>
                <a:gd name="connsiteY3567" fmla="*/ 165457 h 787949"/>
                <a:gd name="connsiteX3568" fmla="*/ 1197268 w 3899470"/>
                <a:gd name="connsiteY3568" fmla="*/ 174939 h 787949"/>
                <a:gd name="connsiteX3569" fmla="*/ 1206986 w 3899470"/>
                <a:gd name="connsiteY3569" fmla="*/ 165299 h 787949"/>
                <a:gd name="connsiteX3570" fmla="*/ 1280707 w 3899470"/>
                <a:gd name="connsiteY3570" fmla="*/ 135985 h 787949"/>
                <a:gd name="connsiteX3571" fmla="*/ 1281181 w 3899470"/>
                <a:gd name="connsiteY3571" fmla="*/ 135826 h 787949"/>
                <a:gd name="connsiteX3572" fmla="*/ 1280707 w 3899470"/>
                <a:gd name="connsiteY3572" fmla="*/ 135985 h 787949"/>
                <a:gd name="connsiteX3573" fmla="*/ 1284895 w 3899470"/>
                <a:gd name="connsiteY3573" fmla="*/ 143412 h 787949"/>
                <a:gd name="connsiteX3574" fmla="*/ 1284579 w 3899470"/>
                <a:gd name="connsiteY3574" fmla="*/ 143649 h 787949"/>
                <a:gd name="connsiteX3575" fmla="*/ 1284184 w 3899470"/>
                <a:gd name="connsiteY3575" fmla="*/ 143886 h 787949"/>
                <a:gd name="connsiteX3576" fmla="*/ 1283788 w 3899470"/>
                <a:gd name="connsiteY3576" fmla="*/ 144044 h 787949"/>
                <a:gd name="connsiteX3577" fmla="*/ 1282761 w 3899470"/>
                <a:gd name="connsiteY3577" fmla="*/ 144044 h 787949"/>
                <a:gd name="connsiteX3578" fmla="*/ 1282919 w 3899470"/>
                <a:gd name="connsiteY3578" fmla="*/ 143096 h 787949"/>
                <a:gd name="connsiteX3579" fmla="*/ 1283314 w 3899470"/>
                <a:gd name="connsiteY3579" fmla="*/ 142938 h 787949"/>
                <a:gd name="connsiteX3580" fmla="*/ 1283710 w 3899470"/>
                <a:gd name="connsiteY3580" fmla="*/ 142780 h 787949"/>
                <a:gd name="connsiteX3581" fmla="*/ 1283868 w 3899470"/>
                <a:gd name="connsiteY3581" fmla="*/ 142701 h 787949"/>
                <a:gd name="connsiteX3582" fmla="*/ 1284263 w 3899470"/>
                <a:gd name="connsiteY3582" fmla="*/ 142622 h 787949"/>
                <a:gd name="connsiteX3583" fmla="*/ 1284895 w 3899470"/>
                <a:gd name="connsiteY3583" fmla="*/ 143412 h 787949"/>
                <a:gd name="connsiteX3584" fmla="*/ 1274307 w 3899470"/>
                <a:gd name="connsiteY3584" fmla="*/ 146256 h 787949"/>
                <a:gd name="connsiteX3585" fmla="*/ 1273122 w 3899470"/>
                <a:gd name="connsiteY3585" fmla="*/ 146098 h 787949"/>
                <a:gd name="connsiteX3586" fmla="*/ 1273754 w 3899470"/>
                <a:gd name="connsiteY3586" fmla="*/ 145150 h 787949"/>
                <a:gd name="connsiteX3587" fmla="*/ 1274623 w 3899470"/>
                <a:gd name="connsiteY3587" fmla="*/ 145387 h 787949"/>
                <a:gd name="connsiteX3588" fmla="*/ 1274228 w 3899470"/>
                <a:gd name="connsiteY3588" fmla="*/ 146256 h 787949"/>
                <a:gd name="connsiteX3589" fmla="*/ 1268776 w 3899470"/>
                <a:gd name="connsiteY3589" fmla="*/ 148232 h 787949"/>
                <a:gd name="connsiteX3590" fmla="*/ 1267907 w 3899470"/>
                <a:gd name="connsiteY3590" fmla="*/ 149022 h 787949"/>
                <a:gd name="connsiteX3591" fmla="*/ 1267670 w 3899470"/>
                <a:gd name="connsiteY3591" fmla="*/ 149180 h 787949"/>
                <a:gd name="connsiteX3592" fmla="*/ 1266247 w 3899470"/>
                <a:gd name="connsiteY3592" fmla="*/ 149338 h 787949"/>
                <a:gd name="connsiteX3593" fmla="*/ 1265932 w 3899470"/>
                <a:gd name="connsiteY3593" fmla="*/ 148943 h 787949"/>
                <a:gd name="connsiteX3594" fmla="*/ 1266642 w 3899470"/>
                <a:gd name="connsiteY3594" fmla="*/ 147837 h 787949"/>
                <a:gd name="connsiteX3595" fmla="*/ 1266721 w 3899470"/>
                <a:gd name="connsiteY3595" fmla="*/ 147837 h 787949"/>
                <a:gd name="connsiteX3596" fmla="*/ 1267037 w 3899470"/>
                <a:gd name="connsiteY3596" fmla="*/ 147679 h 787949"/>
                <a:gd name="connsiteX3597" fmla="*/ 1268697 w 3899470"/>
                <a:gd name="connsiteY3597" fmla="*/ 148311 h 787949"/>
                <a:gd name="connsiteX3598" fmla="*/ 1263166 w 3899470"/>
                <a:gd name="connsiteY3598" fmla="*/ 149417 h 787949"/>
                <a:gd name="connsiteX3599" fmla="*/ 1263008 w 3899470"/>
                <a:gd name="connsiteY3599" fmla="*/ 149812 h 787949"/>
                <a:gd name="connsiteX3600" fmla="*/ 1261349 w 3899470"/>
                <a:gd name="connsiteY3600" fmla="*/ 150760 h 787949"/>
                <a:gd name="connsiteX3601" fmla="*/ 1260242 w 3899470"/>
                <a:gd name="connsiteY3601" fmla="*/ 151392 h 787949"/>
                <a:gd name="connsiteX3602" fmla="*/ 1260242 w 3899470"/>
                <a:gd name="connsiteY3602" fmla="*/ 151392 h 787949"/>
                <a:gd name="connsiteX3603" fmla="*/ 1260558 w 3899470"/>
                <a:gd name="connsiteY3603" fmla="*/ 150365 h 787949"/>
                <a:gd name="connsiteX3604" fmla="*/ 1261428 w 3899470"/>
                <a:gd name="connsiteY3604" fmla="*/ 149654 h 787949"/>
                <a:gd name="connsiteX3605" fmla="*/ 1261664 w 3899470"/>
                <a:gd name="connsiteY3605" fmla="*/ 149496 h 787949"/>
                <a:gd name="connsiteX3606" fmla="*/ 1261902 w 3899470"/>
                <a:gd name="connsiteY3606" fmla="*/ 149338 h 787949"/>
                <a:gd name="connsiteX3607" fmla="*/ 1262059 w 3899470"/>
                <a:gd name="connsiteY3607" fmla="*/ 149338 h 787949"/>
                <a:gd name="connsiteX3608" fmla="*/ 1263245 w 3899470"/>
                <a:gd name="connsiteY3608" fmla="*/ 149338 h 787949"/>
                <a:gd name="connsiteX3609" fmla="*/ 1256212 w 3899470"/>
                <a:gd name="connsiteY3609" fmla="*/ 152420 h 787949"/>
                <a:gd name="connsiteX3610" fmla="*/ 1253289 w 3899470"/>
                <a:gd name="connsiteY3610" fmla="*/ 154553 h 787949"/>
                <a:gd name="connsiteX3611" fmla="*/ 1256212 w 3899470"/>
                <a:gd name="connsiteY3611" fmla="*/ 152420 h 787949"/>
                <a:gd name="connsiteX3612" fmla="*/ 1250760 w 3899470"/>
                <a:gd name="connsiteY3612" fmla="*/ 154948 h 787949"/>
                <a:gd name="connsiteX3613" fmla="*/ 1248627 w 3899470"/>
                <a:gd name="connsiteY3613" fmla="*/ 155817 h 787949"/>
                <a:gd name="connsiteX3614" fmla="*/ 1250760 w 3899470"/>
                <a:gd name="connsiteY3614" fmla="*/ 154948 h 787949"/>
                <a:gd name="connsiteX3615" fmla="*/ 1232113 w 3899470"/>
                <a:gd name="connsiteY3615" fmla="*/ 162139 h 787949"/>
                <a:gd name="connsiteX3616" fmla="*/ 1232745 w 3899470"/>
                <a:gd name="connsiteY3616" fmla="*/ 161901 h 787949"/>
                <a:gd name="connsiteX3617" fmla="*/ 1234167 w 3899470"/>
                <a:gd name="connsiteY3617" fmla="*/ 161269 h 787949"/>
                <a:gd name="connsiteX3618" fmla="*/ 1234167 w 3899470"/>
                <a:gd name="connsiteY3618" fmla="*/ 161269 h 787949"/>
                <a:gd name="connsiteX3619" fmla="*/ 1234246 w 3899470"/>
                <a:gd name="connsiteY3619" fmla="*/ 161269 h 787949"/>
                <a:gd name="connsiteX3620" fmla="*/ 1246889 w 3899470"/>
                <a:gd name="connsiteY3620" fmla="*/ 156686 h 787949"/>
                <a:gd name="connsiteX3621" fmla="*/ 1242227 w 3899470"/>
                <a:gd name="connsiteY3621" fmla="*/ 160084 h 787949"/>
                <a:gd name="connsiteX3622" fmla="*/ 1227056 w 3899470"/>
                <a:gd name="connsiteY3622" fmla="*/ 165615 h 787949"/>
                <a:gd name="connsiteX3623" fmla="*/ 1232113 w 3899470"/>
                <a:gd name="connsiteY3623" fmla="*/ 162296 h 787949"/>
                <a:gd name="connsiteX3624" fmla="*/ 1232113 w 3899470"/>
                <a:gd name="connsiteY3624" fmla="*/ 162296 h 787949"/>
                <a:gd name="connsiteX3625" fmla="*/ 1224132 w 3899470"/>
                <a:gd name="connsiteY3625" fmla="*/ 166405 h 787949"/>
                <a:gd name="connsiteX3626" fmla="*/ 1222473 w 3899470"/>
                <a:gd name="connsiteY3626" fmla="*/ 167669 h 787949"/>
                <a:gd name="connsiteX3627" fmla="*/ 1222868 w 3899470"/>
                <a:gd name="connsiteY3627" fmla="*/ 167907 h 787949"/>
                <a:gd name="connsiteX3628" fmla="*/ 1221446 w 3899470"/>
                <a:gd name="connsiteY3628" fmla="*/ 168539 h 787949"/>
                <a:gd name="connsiteX3629" fmla="*/ 1218523 w 3899470"/>
                <a:gd name="connsiteY3629" fmla="*/ 169961 h 787949"/>
                <a:gd name="connsiteX3630" fmla="*/ 1216231 w 3899470"/>
                <a:gd name="connsiteY3630" fmla="*/ 170593 h 787949"/>
                <a:gd name="connsiteX3631" fmla="*/ 1213623 w 3899470"/>
                <a:gd name="connsiteY3631" fmla="*/ 172489 h 787949"/>
                <a:gd name="connsiteX3632" fmla="*/ 1211095 w 3899470"/>
                <a:gd name="connsiteY3632" fmla="*/ 174149 h 787949"/>
                <a:gd name="connsiteX3633" fmla="*/ 1209041 w 3899470"/>
                <a:gd name="connsiteY3633" fmla="*/ 174939 h 787949"/>
                <a:gd name="connsiteX3634" fmla="*/ 1207697 w 3899470"/>
                <a:gd name="connsiteY3634" fmla="*/ 175255 h 787949"/>
                <a:gd name="connsiteX3635" fmla="*/ 1210305 w 3899470"/>
                <a:gd name="connsiteY3635" fmla="*/ 173201 h 787949"/>
                <a:gd name="connsiteX3636" fmla="*/ 1212675 w 3899470"/>
                <a:gd name="connsiteY3636" fmla="*/ 171462 h 787949"/>
                <a:gd name="connsiteX3637" fmla="*/ 1214572 w 3899470"/>
                <a:gd name="connsiteY3637" fmla="*/ 170514 h 787949"/>
                <a:gd name="connsiteX3638" fmla="*/ 1216547 w 3899470"/>
                <a:gd name="connsiteY3638" fmla="*/ 169724 h 787949"/>
                <a:gd name="connsiteX3639" fmla="*/ 1218918 w 3899470"/>
                <a:gd name="connsiteY3639" fmla="*/ 168618 h 787949"/>
                <a:gd name="connsiteX3640" fmla="*/ 1220972 w 3899470"/>
                <a:gd name="connsiteY3640" fmla="*/ 167432 h 787949"/>
                <a:gd name="connsiteX3641" fmla="*/ 1222552 w 3899470"/>
                <a:gd name="connsiteY3641" fmla="*/ 166800 h 787949"/>
                <a:gd name="connsiteX3642" fmla="*/ 1224211 w 3899470"/>
                <a:gd name="connsiteY3642" fmla="*/ 166168 h 787949"/>
                <a:gd name="connsiteX3643" fmla="*/ 1224370 w 3899470"/>
                <a:gd name="connsiteY3643" fmla="*/ 166247 h 787949"/>
                <a:gd name="connsiteX3644" fmla="*/ 1225634 w 3899470"/>
                <a:gd name="connsiteY3644" fmla="*/ 166247 h 787949"/>
                <a:gd name="connsiteX3645" fmla="*/ 1223105 w 3899470"/>
                <a:gd name="connsiteY3645" fmla="*/ 167748 h 787949"/>
                <a:gd name="connsiteX3646" fmla="*/ 1223263 w 3899470"/>
                <a:gd name="connsiteY3646" fmla="*/ 167669 h 787949"/>
                <a:gd name="connsiteX3647" fmla="*/ 1224765 w 3899470"/>
                <a:gd name="connsiteY3647" fmla="*/ 167037 h 787949"/>
                <a:gd name="connsiteX3648" fmla="*/ 1224370 w 3899470"/>
                <a:gd name="connsiteY3648" fmla="*/ 166247 h 787949"/>
                <a:gd name="connsiteX3649" fmla="*/ 1218601 w 3899470"/>
                <a:gd name="connsiteY3649" fmla="*/ 165852 h 787949"/>
                <a:gd name="connsiteX3650" fmla="*/ 1219392 w 3899470"/>
                <a:gd name="connsiteY3650" fmla="*/ 165694 h 787949"/>
                <a:gd name="connsiteX3651" fmla="*/ 1219945 w 3899470"/>
                <a:gd name="connsiteY3651" fmla="*/ 165536 h 787949"/>
                <a:gd name="connsiteX3652" fmla="*/ 1219945 w 3899470"/>
                <a:gd name="connsiteY3652" fmla="*/ 165536 h 787949"/>
                <a:gd name="connsiteX3653" fmla="*/ 1218285 w 3899470"/>
                <a:gd name="connsiteY3653" fmla="*/ 166800 h 787949"/>
                <a:gd name="connsiteX3654" fmla="*/ 1218680 w 3899470"/>
                <a:gd name="connsiteY3654" fmla="*/ 165931 h 787949"/>
                <a:gd name="connsiteX3655" fmla="*/ 1218680 w 3899470"/>
                <a:gd name="connsiteY3655" fmla="*/ 165931 h 787949"/>
                <a:gd name="connsiteX3656" fmla="*/ 1205485 w 3899470"/>
                <a:gd name="connsiteY3656" fmla="*/ 176914 h 787949"/>
                <a:gd name="connsiteX3657" fmla="*/ 1203905 w 3899470"/>
                <a:gd name="connsiteY3657" fmla="*/ 177784 h 787949"/>
                <a:gd name="connsiteX3658" fmla="*/ 1203905 w 3899470"/>
                <a:gd name="connsiteY3658" fmla="*/ 177072 h 787949"/>
                <a:gd name="connsiteX3659" fmla="*/ 1204932 w 3899470"/>
                <a:gd name="connsiteY3659" fmla="*/ 176440 h 787949"/>
                <a:gd name="connsiteX3660" fmla="*/ 1205485 w 3899470"/>
                <a:gd name="connsiteY3660" fmla="*/ 176914 h 787949"/>
                <a:gd name="connsiteX3661" fmla="*/ 1189682 w 3899470"/>
                <a:gd name="connsiteY3661" fmla="*/ 177151 h 787949"/>
                <a:gd name="connsiteX3662" fmla="*/ 1190630 w 3899470"/>
                <a:gd name="connsiteY3662" fmla="*/ 176361 h 787949"/>
                <a:gd name="connsiteX3663" fmla="*/ 1191499 w 3899470"/>
                <a:gd name="connsiteY3663" fmla="*/ 175966 h 787949"/>
                <a:gd name="connsiteX3664" fmla="*/ 1191973 w 3899470"/>
                <a:gd name="connsiteY3664" fmla="*/ 176440 h 787949"/>
                <a:gd name="connsiteX3665" fmla="*/ 1190314 w 3899470"/>
                <a:gd name="connsiteY3665" fmla="*/ 177862 h 787949"/>
                <a:gd name="connsiteX3666" fmla="*/ 1189603 w 3899470"/>
                <a:gd name="connsiteY3666" fmla="*/ 178179 h 787949"/>
                <a:gd name="connsiteX3667" fmla="*/ 1189603 w 3899470"/>
                <a:gd name="connsiteY3667" fmla="*/ 177151 h 787949"/>
                <a:gd name="connsiteX3668" fmla="*/ 1185652 w 3899470"/>
                <a:gd name="connsiteY3668" fmla="*/ 178495 h 787949"/>
                <a:gd name="connsiteX3669" fmla="*/ 1187469 w 3899470"/>
                <a:gd name="connsiteY3669" fmla="*/ 177546 h 787949"/>
                <a:gd name="connsiteX3670" fmla="*/ 1188339 w 3899470"/>
                <a:gd name="connsiteY3670" fmla="*/ 177467 h 787949"/>
                <a:gd name="connsiteX3671" fmla="*/ 1188339 w 3899470"/>
                <a:gd name="connsiteY3671" fmla="*/ 178653 h 787949"/>
                <a:gd name="connsiteX3672" fmla="*/ 1186363 w 3899470"/>
                <a:gd name="connsiteY3672" fmla="*/ 179048 h 787949"/>
                <a:gd name="connsiteX3673" fmla="*/ 1184941 w 3899470"/>
                <a:gd name="connsiteY3673" fmla="*/ 179680 h 787949"/>
                <a:gd name="connsiteX3674" fmla="*/ 1185652 w 3899470"/>
                <a:gd name="connsiteY3674" fmla="*/ 178495 h 787949"/>
                <a:gd name="connsiteX3675" fmla="*/ 1180200 w 3899470"/>
                <a:gd name="connsiteY3675" fmla="*/ 166405 h 787949"/>
                <a:gd name="connsiteX3676" fmla="*/ 1178541 w 3899470"/>
                <a:gd name="connsiteY3676" fmla="*/ 167195 h 787949"/>
                <a:gd name="connsiteX3677" fmla="*/ 1180200 w 3899470"/>
                <a:gd name="connsiteY3677" fmla="*/ 166405 h 787949"/>
                <a:gd name="connsiteX3678" fmla="*/ 1176013 w 3899470"/>
                <a:gd name="connsiteY3678" fmla="*/ 184184 h 787949"/>
                <a:gd name="connsiteX3679" fmla="*/ 1177514 w 3899470"/>
                <a:gd name="connsiteY3679" fmla="*/ 183235 h 787949"/>
                <a:gd name="connsiteX3680" fmla="*/ 1179568 w 3899470"/>
                <a:gd name="connsiteY3680" fmla="*/ 182129 h 787949"/>
                <a:gd name="connsiteX3681" fmla="*/ 1182017 w 3899470"/>
                <a:gd name="connsiteY3681" fmla="*/ 180865 h 787949"/>
                <a:gd name="connsiteX3682" fmla="*/ 1182887 w 3899470"/>
                <a:gd name="connsiteY3682" fmla="*/ 180075 h 787949"/>
                <a:gd name="connsiteX3683" fmla="*/ 1184783 w 3899470"/>
                <a:gd name="connsiteY3683" fmla="*/ 180470 h 787949"/>
                <a:gd name="connsiteX3684" fmla="*/ 1183044 w 3899470"/>
                <a:gd name="connsiteY3684" fmla="*/ 181023 h 787949"/>
                <a:gd name="connsiteX3685" fmla="*/ 1182096 w 3899470"/>
                <a:gd name="connsiteY3685" fmla="*/ 181655 h 787949"/>
                <a:gd name="connsiteX3686" fmla="*/ 1180516 w 3899470"/>
                <a:gd name="connsiteY3686" fmla="*/ 182524 h 787949"/>
                <a:gd name="connsiteX3687" fmla="*/ 1178857 w 3899470"/>
                <a:gd name="connsiteY3687" fmla="*/ 183235 h 787949"/>
                <a:gd name="connsiteX3688" fmla="*/ 1177988 w 3899470"/>
                <a:gd name="connsiteY3688" fmla="*/ 183868 h 787949"/>
                <a:gd name="connsiteX3689" fmla="*/ 1176566 w 3899470"/>
                <a:gd name="connsiteY3689" fmla="*/ 184895 h 787949"/>
                <a:gd name="connsiteX3690" fmla="*/ 1176013 w 3899470"/>
                <a:gd name="connsiteY3690" fmla="*/ 184184 h 787949"/>
                <a:gd name="connsiteX3691" fmla="*/ 1182096 w 3899470"/>
                <a:gd name="connsiteY3691" fmla="*/ 221004 h 787949"/>
                <a:gd name="connsiteX3692" fmla="*/ 1180279 w 3899470"/>
                <a:gd name="connsiteY3692" fmla="*/ 221163 h 787949"/>
                <a:gd name="connsiteX3693" fmla="*/ 1182017 w 3899470"/>
                <a:gd name="connsiteY3693" fmla="*/ 219819 h 787949"/>
                <a:gd name="connsiteX3694" fmla="*/ 1183835 w 3899470"/>
                <a:gd name="connsiteY3694" fmla="*/ 219424 h 787949"/>
                <a:gd name="connsiteX3695" fmla="*/ 1182096 w 3899470"/>
                <a:gd name="connsiteY3695" fmla="*/ 221004 h 787949"/>
                <a:gd name="connsiteX3696" fmla="*/ 1178304 w 3899470"/>
                <a:gd name="connsiteY3696" fmla="*/ 222190 h 787949"/>
                <a:gd name="connsiteX3697" fmla="*/ 1177118 w 3899470"/>
                <a:gd name="connsiteY3697" fmla="*/ 223770 h 787949"/>
                <a:gd name="connsiteX3698" fmla="*/ 1176487 w 3899470"/>
                <a:gd name="connsiteY3698" fmla="*/ 223138 h 787949"/>
                <a:gd name="connsiteX3699" fmla="*/ 1178304 w 3899470"/>
                <a:gd name="connsiteY3699" fmla="*/ 222190 h 787949"/>
                <a:gd name="connsiteX3700" fmla="*/ 1172694 w 3899470"/>
                <a:gd name="connsiteY3700" fmla="*/ 167354 h 787949"/>
                <a:gd name="connsiteX3701" fmla="*/ 1173247 w 3899470"/>
                <a:gd name="connsiteY3701" fmla="*/ 166010 h 787949"/>
                <a:gd name="connsiteX3702" fmla="*/ 1174195 w 3899470"/>
                <a:gd name="connsiteY3702" fmla="*/ 164746 h 787949"/>
                <a:gd name="connsiteX3703" fmla="*/ 1174511 w 3899470"/>
                <a:gd name="connsiteY3703" fmla="*/ 164035 h 787949"/>
                <a:gd name="connsiteX3704" fmla="*/ 1175617 w 3899470"/>
                <a:gd name="connsiteY3704" fmla="*/ 164035 h 787949"/>
                <a:gd name="connsiteX3705" fmla="*/ 1174669 w 3899470"/>
                <a:gd name="connsiteY3705" fmla="*/ 165694 h 787949"/>
                <a:gd name="connsiteX3706" fmla="*/ 1174037 w 3899470"/>
                <a:gd name="connsiteY3706" fmla="*/ 166879 h 787949"/>
                <a:gd name="connsiteX3707" fmla="*/ 1173168 w 3899470"/>
                <a:gd name="connsiteY3707" fmla="*/ 168144 h 787949"/>
                <a:gd name="connsiteX3708" fmla="*/ 1172694 w 3899470"/>
                <a:gd name="connsiteY3708" fmla="*/ 167354 h 787949"/>
                <a:gd name="connsiteX3709" fmla="*/ 1150490 w 3899470"/>
                <a:gd name="connsiteY3709" fmla="*/ 239020 h 787949"/>
                <a:gd name="connsiteX3710" fmla="*/ 1152782 w 3899470"/>
                <a:gd name="connsiteY3710" fmla="*/ 237519 h 787949"/>
                <a:gd name="connsiteX3711" fmla="*/ 1153019 w 3899470"/>
                <a:gd name="connsiteY3711" fmla="*/ 238309 h 787949"/>
                <a:gd name="connsiteX3712" fmla="*/ 1151281 w 3899470"/>
                <a:gd name="connsiteY3712" fmla="*/ 239494 h 787949"/>
                <a:gd name="connsiteX3713" fmla="*/ 1150490 w 3899470"/>
                <a:gd name="connsiteY3713" fmla="*/ 239020 h 787949"/>
                <a:gd name="connsiteX3714" fmla="*/ 1147725 w 3899470"/>
                <a:gd name="connsiteY3714" fmla="*/ 241390 h 787949"/>
                <a:gd name="connsiteX3715" fmla="*/ 1148910 w 3899470"/>
                <a:gd name="connsiteY3715" fmla="*/ 240442 h 787949"/>
                <a:gd name="connsiteX3716" fmla="*/ 1149542 w 3899470"/>
                <a:gd name="connsiteY3716" fmla="*/ 241233 h 787949"/>
                <a:gd name="connsiteX3717" fmla="*/ 1147883 w 3899470"/>
                <a:gd name="connsiteY3717" fmla="*/ 242576 h 787949"/>
                <a:gd name="connsiteX3718" fmla="*/ 1146856 w 3899470"/>
                <a:gd name="connsiteY3718" fmla="*/ 242892 h 787949"/>
                <a:gd name="connsiteX3719" fmla="*/ 1147725 w 3899470"/>
                <a:gd name="connsiteY3719" fmla="*/ 241390 h 787949"/>
                <a:gd name="connsiteX3720" fmla="*/ 1082222 w 3899470"/>
                <a:gd name="connsiteY3720" fmla="*/ 354461 h 787949"/>
                <a:gd name="connsiteX3721" fmla="*/ 1082459 w 3899470"/>
                <a:gd name="connsiteY3721" fmla="*/ 353196 h 787949"/>
                <a:gd name="connsiteX3722" fmla="*/ 1083170 w 3899470"/>
                <a:gd name="connsiteY3722" fmla="*/ 354540 h 787949"/>
                <a:gd name="connsiteX3723" fmla="*/ 1082222 w 3899470"/>
                <a:gd name="connsiteY3723" fmla="*/ 354540 h 787949"/>
                <a:gd name="connsiteX3724" fmla="*/ 1116040 w 3899470"/>
                <a:gd name="connsiteY3724" fmla="*/ 462000 h 787949"/>
                <a:gd name="connsiteX3725" fmla="*/ 1111694 w 3899470"/>
                <a:gd name="connsiteY3725" fmla="*/ 460262 h 787949"/>
                <a:gd name="connsiteX3726" fmla="*/ 1113828 w 3899470"/>
                <a:gd name="connsiteY3726" fmla="*/ 460262 h 787949"/>
                <a:gd name="connsiteX3727" fmla="*/ 1116356 w 3899470"/>
                <a:gd name="connsiteY3727" fmla="*/ 461210 h 787949"/>
                <a:gd name="connsiteX3728" fmla="*/ 1115961 w 3899470"/>
                <a:gd name="connsiteY3728" fmla="*/ 462000 h 787949"/>
                <a:gd name="connsiteX3729" fmla="*/ 1116593 w 3899470"/>
                <a:gd name="connsiteY3729" fmla="*/ 456074 h 787949"/>
                <a:gd name="connsiteX3730" fmla="*/ 1114460 w 3899470"/>
                <a:gd name="connsiteY3730" fmla="*/ 454652 h 787949"/>
                <a:gd name="connsiteX3731" fmla="*/ 1115645 w 3899470"/>
                <a:gd name="connsiteY3731" fmla="*/ 453783 h 787949"/>
                <a:gd name="connsiteX3732" fmla="*/ 1116593 w 3899470"/>
                <a:gd name="connsiteY3732" fmla="*/ 456074 h 787949"/>
                <a:gd name="connsiteX3733" fmla="*/ 1115645 w 3899470"/>
                <a:gd name="connsiteY3733" fmla="*/ 437110 h 787949"/>
                <a:gd name="connsiteX3734" fmla="*/ 1100869 w 3899470"/>
                <a:gd name="connsiteY3734" fmla="*/ 436715 h 787949"/>
                <a:gd name="connsiteX3735" fmla="*/ 1093679 w 3899470"/>
                <a:gd name="connsiteY3735" fmla="*/ 431658 h 787949"/>
                <a:gd name="connsiteX3736" fmla="*/ 1084355 w 3899470"/>
                <a:gd name="connsiteY3736" fmla="*/ 423204 h 787949"/>
                <a:gd name="connsiteX3737" fmla="*/ 1089017 w 3899470"/>
                <a:gd name="connsiteY3737" fmla="*/ 403766 h 787949"/>
                <a:gd name="connsiteX3738" fmla="*/ 1089017 w 3899470"/>
                <a:gd name="connsiteY3738" fmla="*/ 399973 h 787949"/>
                <a:gd name="connsiteX3739" fmla="*/ 1091941 w 3899470"/>
                <a:gd name="connsiteY3739" fmla="*/ 394916 h 787949"/>
                <a:gd name="connsiteX3740" fmla="*/ 1093205 w 3899470"/>
                <a:gd name="connsiteY3740" fmla="*/ 389780 h 787949"/>
                <a:gd name="connsiteX3741" fmla="*/ 1096207 w 3899470"/>
                <a:gd name="connsiteY3741" fmla="*/ 385119 h 787949"/>
                <a:gd name="connsiteX3742" fmla="*/ 1095812 w 3899470"/>
                <a:gd name="connsiteY3742" fmla="*/ 380457 h 787949"/>
                <a:gd name="connsiteX3743" fmla="*/ 1100869 w 3899470"/>
                <a:gd name="connsiteY3743" fmla="*/ 369869 h 787949"/>
                <a:gd name="connsiteX3744" fmla="*/ 1107585 w 3899470"/>
                <a:gd name="connsiteY3744" fmla="*/ 347903 h 787949"/>
                <a:gd name="connsiteX3745" fmla="*/ 1120228 w 3899470"/>
                <a:gd name="connsiteY3745" fmla="*/ 311556 h 787949"/>
                <a:gd name="connsiteX3746" fmla="*/ 1124890 w 3899470"/>
                <a:gd name="connsiteY3746" fmla="*/ 299387 h 787949"/>
                <a:gd name="connsiteX3747" fmla="*/ 1127418 w 3899470"/>
                <a:gd name="connsiteY3747" fmla="*/ 292987 h 787949"/>
                <a:gd name="connsiteX3748" fmla="*/ 1124495 w 3899470"/>
                <a:gd name="connsiteY3748" fmla="*/ 302153 h 787949"/>
                <a:gd name="connsiteX3749" fmla="*/ 1121492 w 3899470"/>
                <a:gd name="connsiteY3749" fmla="*/ 311793 h 787949"/>
                <a:gd name="connsiteX3750" fmla="*/ 1121334 w 3899470"/>
                <a:gd name="connsiteY3750" fmla="*/ 312030 h 787949"/>
                <a:gd name="connsiteX3751" fmla="*/ 1120623 w 3899470"/>
                <a:gd name="connsiteY3751" fmla="*/ 314005 h 787949"/>
                <a:gd name="connsiteX3752" fmla="*/ 1119517 w 3899470"/>
                <a:gd name="connsiteY3752" fmla="*/ 317245 h 787949"/>
                <a:gd name="connsiteX3753" fmla="*/ 1117936 w 3899470"/>
                <a:gd name="connsiteY3753" fmla="*/ 322302 h 787949"/>
                <a:gd name="connsiteX3754" fmla="*/ 1117225 w 3899470"/>
                <a:gd name="connsiteY3754" fmla="*/ 325778 h 787949"/>
                <a:gd name="connsiteX3755" fmla="*/ 1117225 w 3899470"/>
                <a:gd name="connsiteY3755" fmla="*/ 325304 h 787949"/>
                <a:gd name="connsiteX3756" fmla="*/ 1118174 w 3899470"/>
                <a:gd name="connsiteY3756" fmla="*/ 322934 h 787949"/>
                <a:gd name="connsiteX3757" fmla="*/ 1118884 w 3899470"/>
                <a:gd name="connsiteY3757" fmla="*/ 321037 h 787949"/>
                <a:gd name="connsiteX3758" fmla="*/ 1119596 w 3899470"/>
                <a:gd name="connsiteY3758" fmla="*/ 318904 h 787949"/>
                <a:gd name="connsiteX3759" fmla="*/ 1120386 w 3899470"/>
                <a:gd name="connsiteY3759" fmla="*/ 316376 h 787949"/>
                <a:gd name="connsiteX3760" fmla="*/ 1121334 w 3899470"/>
                <a:gd name="connsiteY3760" fmla="*/ 314005 h 787949"/>
                <a:gd name="connsiteX3761" fmla="*/ 1121887 w 3899470"/>
                <a:gd name="connsiteY3761" fmla="*/ 312504 h 787949"/>
                <a:gd name="connsiteX3762" fmla="*/ 1122045 w 3899470"/>
                <a:gd name="connsiteY3762" fmla="*/ 312267 h 787949"/>
                <a:gd name="connsiteX3763" fmla="*/ 1125127 w 3899470"/>
                <a:gd name="connsiteY3763" fmla="*/ 302311 h 787949"/>
                <a:gd name="connsiteX3764" fmla="*/ 1128129 w 3899470"/>
                <a:gd name="connsiteY3764" fmla="*/ 292908 h 787949"/>
                <a:gd name="connsiteX3765" fmla="*/ 1128208 w 3899470"/>
                <a:gd name="connsiteY3765" fmla="*/ 292908 h 787949"/>
                <a:gd name="connsiteX3766" fmla="*/ 1128604 w 3899470"/>
                <a:gd name="connsiteY3766" fmla="*/ 291723 h 787949"/>
                <a:gd name="connsiteX3767" fmla="*/ 1128287 w 3899470"/>
                <a:gd name="connsiteY3767" fmla="*/ 291723 h 787949"/>
                <a:gd name="connsiteX3768" fmla="*/ 1129078 w 3899470"/>
                <a:gd name="connsiteY3768" fmla="*/ 289905 h 787949"/>
                <a:gd name="connsiteX3769" fmla="*/ 1128919 w 3899470"/>
                <a:gd name="connsiteY3769" fmla="*/ 289590 h 787949"/>
                <a:gd name="connsiteX3770" fmla="*/ 1128604 w 3899470"/>
                <a:gd name="connsiteY3770" fmla="*/ 289748 h 787949"/>
                <a:gd name="connsiteX3771" fmla="*/ 1128050 w 3899470"/>
                <a:gd name="connsiteY3771" fmla="*/ 291170 h 787949"/>
                <a:gd name="connsiteX3772" fmla="*/ 1129868 w 3899470"/>
                <a:gd name="connsiteY3772" fmla="*/ 282873 h 787949"/>
                <a:gd name="connsiteX3773" fmla="*/ 1133265 w 3899470"/>
                <a:gd name="connsiteY3773" fmla="*/ 274024 h 787949"/>
                <a:gd name="connsiteX3774" fmla="*/ 1136505 w 3899470"/>
                <a:gd name="connsiteY3774" fmla="*/ 265569 h 787949"/>
                <a:gd name="connsiteX3775" fmla="*/ 1136268 w 3899470"/>
                <a:gd name="connsiteY3775" fmla="*/ 266517 h 787949"/>
                <a:gd name="connsiteX3776" fmla="*/ 1135320 w 3899470"/>
                <a:gd name="connsiteY3776" fmla="*/ 268888 h 787949"/>
                <a:gd name="connsiteX3777" fmla="*/ 1134846 w 3899470"/>
                <a:gd name="connsiteY3777" fmla="*/ 271179 h 787949"/>
                <a:gd name="connsiteX3778" fmla="*/ 1134056 w 3899470"/>
                <a:gd name="connsiteY3778" fmla="*/ 273154 h 787949"/>
                <a:gd name="connsiteX3779" fmla="*/ 1133344 w 3899470"/>
                <a:gd name="connsiteY3779" fmla="*/ 275446 h 787949"/>
                <a:gd name="connsiteX3780" fmla="*/ 1132949 w 3899470"/>
                <a:gd name="connsiteY3780" fmla="*/ 277105 h 787949"/>
                <a:gd name="connsiteX3781" fmla="*/ 1132475 w 3899470"/>
                <a:gd name="connsiteY3781" fmla="*/ 278053 h 787949"/>
                <a:gd name="connsiteX3782" fmla="*/ 1132317 w 3899470"/>
                <a:gd name="connsiteY3782" fmla="*/ 279002 h 787949"/>
                <a:gd name="connsiteX3783" fmla="*/ 1131922 w 3899470"/>
                <a:gd name="connsiteY3783" fmla="*/ 280977 h 787949"/>
                <a:gd name="connsiteX3784" fmla="*/ 1133423 w 3899470"/>
                <a:gd name="connsiteY3784" fmla="*/ 277026 h 787949"/>
                <a:gd name="connsiteX3785" fmla="*/ 1134608 w 3899470"/>
                <a:gd name="connsiteY3785" fmla="*/ 273233 h 787949"/>
                <a:gd name="connsiteX3786" fmla="*/ 1135873 w 3899470"/>
                <a:gd name="connsiteY3786" fmla="*/ 270073 h 787949"/>
                <a:gd name="connsiteX3787" fmla="*/ 1136505 w 3899470"/>
                <a:gd name="connsiteY3787" fmla="*/ 267939 h 787949"/>
                <a:gd name="connsiteX3788" fmla="*/ 1137137 w 3899470"/>
                <a:gd name="connsiteY3788" fmla="*/ 266280 h 787949"/>
                <a:gd name="connsiteX3789" fmla="*/ 1137532 w 3899470"/>
                <a:gd name="connsiteY3789" fmla="*/ 264542 h 787949"/>
                <a:gd name="connsiteX3790" fmla="*/ 1136268 w 3899470"/>
                <a:gd name="connsiteY3790" fmla="*/ 262487 h 787949"/>
                <a:gd name="connsiteX3791" fmla="*/ 1140534 w 3899470"/>
                <a:gd name="connsiteY3791" fmla="*/ 251899 h 787949"/>
                <a:gd name="connsiteX3792" fmla="*/ 1143458 w 3899470"/>
                <a:gd name="connsiteY3792" fmla="*/ 248107 h 787949"/>
                <a:gd name="connsiteX3793" fmla="*/ 1167084 w 3899470"/>
                <a:gd name="connsiteY3793" fmla="*/ 231593 h 787949"/>
                <a:gd name="connsiteX3794" fmla="*/ 1166372 w 3899470"/>
                <a:gd name="connsiteY3794" fmla="*/ 231277 h 787949"/>
                <a:gd name="connsiteX3795" fmla="*/ 1165819 w 3899470"/>
                <a:gd name="connsiteY3795" fmla="*/ 230723 h 787949"/>
                <a:gd name="connsiteX3796" fmla="*/ 1167084 w 3899470"/>
                <a:gd name="connsiteY3796" fmla="*/ 229854 h 787949"/>
                <a:gd name="connsiteX3797" fmla="*/ 1167479 w 3899470"/>
                <a:gd name="connsiteY3797" fmla="*/ 228985 h 787949"/>
                <a:gd name="connsiteX3798" fmla="*/ 1164950 w 3899470"/>
                <a:gd name="connsiteY3798" fmla="*/ 230723 h 787949"/>
                <a:gd name="connsiteX3799" fmla="*/ 1163844 w 3899470"/>
                <a:gd name="connsiteY3799" fmla="*/ 231593 h 787949"/>
                <a:gd name="connsiteX3800" fmla="*/ 1161711 w 3899470"/>
                <a:gd name="connsiteY3800" fmla="*/ 232620 h 787949"/>
                <a:gd name="connsiteX3801" fmla="*/ 1159419 w 3899470"/>
                <a:gd name="connsiteY3801" fmla="*/ 233568 h 787949"/>
                <a:gd name="connsiteX3802" fmla="*/ 1159972 w 3899470"/>
                <a:gd name="connsiteY3802" fmla="*/ 232620 h 787949"/>
                <a:gd name="connsiteX3803" fmla="*/ 1161632 w 3899470"/>
                <a:gd name="connsiteY3803" fmla="*/ 231514 h 787949"/>
                <a:gd name="connsiteX3804" fmla="*/ 1164318 w 3899470"/>
                <a:gd name="connsiteY3804" fmla="*/ 230091 h 787949"/>
                <a:gd name="connsiteX3805" fmla="*/ 1167558 w 3899470"/>
                <a:gd name="connsiteY3805" fmla="*/ 227958 h 787949"/>
                <a:gd name="connsiteX3806" fmla="*/ 1171271 w 3899470"/>
                <a:gd name="connsiteY3806" fmla="*/ 225824 h 787949"/>
                <a:gd name="connsiteX3807" fmla="*/ 1174985 w 3899470"/>
                <a:gd name="connsiteY3807" fmla="*/ 224086 h 787949"/>
                <a:gd name="connsiteX3808" fmla="*/ 1174827 w 3899470"/>
                <a:gd name="connsiteY3808" fmla="*/ 224876 h 787949"/>
                <a:gd name="connsiteX3809" fmla="*/ 1173168 w 3899470"/>
                <a:gd name="connsiteY3809" fmla="*/ 225904 h 787949"/>
                <a:gd name="connsiteX3810" fmla="*/ 1170640 w 3899470"/>
                <a:gd name="connsiteY3810" fmla="*/ 227642 h 787949"/>
                <a:gd name="connsiteX3811" fmla="*/ 1167084 w 3899470"/>
                <a:gd name="connsiteY3811" fmla="*/ 229854 h 787949"/>
                <a:gd name="connsiteX3812" fmla="*/ 1167795 w 3899470"/>
                <a:gd name="connsiteY3812" fmla="*/ 230170 h 787949"/>
                <a:gd name="connsiteX3813" fmla="*/ 1168348 w 3899470"/>
                <a:gd name="connsiteY3813" fmla="*/ 230723 h 787949"/>
                <a:gd name="connsiteX3814" fmla="*/ 1207618 w 3899470"/>
                <a:gd name="connsiteY3814" fmla="*/ 207414 h 787949"/>
                <a:gd name="connsiteX3815" fmla="*/ 1207618 w 3899470"/>
                <a:gd name="connsiteY3815" fmla="*/ 205755 h 787949"/>
                <a:gd name="connsiteX3816" fmla="*/ 1207065 w 3899470"/>
                <a:gd name="connsiteY3816" fmla="*/ 206466 h 787949"/>
                <a:gd name="connsiteX3817" fmla="*/ 1205722 w 3899470"/>
                <a:gd name="connsiteY3817" fmla="*/ 207019 h 787949"/>
                <a:gd name="connsiteX3818" fmla="*/ 1201929 w 3899470"/>
                <a:gd name="connsiteY3818" fmla="*/ 209073 h 787949"/>
                <a:gd name="connsiteX3819" fmla="*/ 1198611 w 3899470"/>
                <a:gd name="connsiteY3819" fmla="*/ 211049 h 787949"/>
                <a:gd name="connsiteX3820" fmla="*/ 1197109 w 3899470"/>
                <a:gd name="connsiteY3820" fmla="*/ 211207 h 787949"/>
                <a:gd name="connsiteX3821" fmla="*/ 1198137 w 3899470"/>
                <a:gd name="connsiteY3821" fmla="*/ 210179 h 787949"/>
                <a:gd name="connsiteX3822" fmla="*/ 1200349 w 3899470"/>
                <a:gd name="connsiteY3822" fmla="*/ 208757 h 787949"/>
                <a:gd name="connsiteX3823" fmla="*/ 1202008 w 3899470"/>
                <a:gd name="connsiteY3823" fmla="*/ 208204 h 787949"/>
                <a:gd name="connsiteX3824" fmla="*/ 1204063 w 3899470"/>
                <a:gd name="connsiteY3824" fmla="*/ 207098 h 787949"/>
                <a:gd name="connsiteX3825" fmla="*/ 1209277 w 3899470"/>
                <a:gd name="connsiteY3825" fmla="*/ 204174 h 787949"/>
                <a:gd name="connsiteX3826" fmla="*/ 1210700 w 3899470"/>
                <a:gd name="connsiteY3826" fmla="*/ 204016 h 787949"/>
                <a:gd name="connsiteX3827" fmla="*/ 1211569 w 3899470"/>
                <a:gd name="connsiteY3827" fmla="*/ 203384 h 787949"/>
                <a:gd name="connsiteX3828" fmla="*/ 1212833 w 3899470"/>
                <a:gd name="connsiteY3828" fmla="*/ 202436 h 787949"/>
                <a:gd name="connsiteX3829" fmla="*/ 1214888 w 3899470"/>
                <a:gd name="connsiteY3829" fmla="*/ 202199 h 787949"/>
                <a:gd name="connsiteX3830" fmla="*/ 1214019 w 3899470"/>
                <a:gd name="connsiteY3830" fmla="*/ 203147 h 787949"/>
                <a:gd name="connsiteX3831" fmla="*/ 1212833 w 3899470"/>
                <a:gd name="connsiteY3831" fmla="*/ 203858 h 787949"/>
                <a:gd name="connsiteX3832" fmla="*/ 1210858 w 3899470"/>
                <a:gd name="connsiteY3832" fmla="*/ 204807 h 787949"/>
                <a:gd name="connsiteX3833" fmla="*/ 1209515 w 3899470"/>
                <a:gd name="connsiteY3833" fmla="*/ 205439 h 787949"/>
                <a:gd name="connsiteX3834" fmla="*/ 1211332 w 3899470"/>
                <a:gd name="connsiteY3834" fmla="*/ 204964 h 787949"/>
                <a:gd name="connsiteX3835" fmla="*/ 1213860 w 3899470"/>
                <a:gd name="connsiteY3835" fmla="*/ 204174 h 787949"/>
                <a:gd name="connsiteX3836" fmla="*/ 1215204 w 3899470"/>
                <a:gd name="connsiteY3836" fmla="*/ 203621 h 787949"/>
                <a:gd name="connsiteX3837" fmla="*/ 1217495 w 3899470"/>
                <a:gd name="connsiteY3837" fmla="*/ 202594 h 787949"/>
                <a:gd name="connsiteX3838" fmla="*/ 1219392 w 3899470"/>
                <a:gd name="connsiteY3838" fmla="*/ 201646 h 787949"/>
                <a:gd name="connsiteX3839" fmla="*/ 1226661 w 3899470"/>
                <a:gd name="connsiteY3839" fmla="*/ 197774 h 787949"/>
                <a:gd name="connsiteX3840" fmla="*/ 1265536 w 3899470"/>
                <a:gd name="connsiteY3840" fmla="*/ 179601 h 787949"/>
                <a:gd name="connsiteX3841" fmla="*/ 1323849 w 3899470"/>
                <a:gd name="connsiteY3841" fmla="*/ 162218 h 787949"/>
                <a:gd name="connsiteX3842" fmla="*/ 1417561 w 3899470"/>
                <a:gd name="connsiteY3842" fmla="*/ 182524 h 787949"/>
                <a:gd name="connsiteX3843" fmla="*/ 1414637 w 3899470"/>
                <a:gd name="connsiteY3843" fmla="*/ 197300 h 787949"/>
                <a:gd name="connsiteX3844" fmla="*/ 1402390 w 3899470"/>
                <a:gd name="connsiteY3844" fmla="*/ 223928 h 787949"/>
                <a:gd name="connsiteX3845" fmla="*/ 1367781 w 3899470"/>
                <a:gd name="connsiteY3845" fmla="*/ 266596 h 787949"/>
                <a:gd name="connsiteX3846" fmla="*/ 1360196 w 3899470"/>
                <a:gd name="connsiteY3846" fmla="*/ 275446 h 787949"/>
                <a:gd name="connsiteX3847" fmla="*/ 1358932 w 3899470"/>
                <a:gd name="connsiteY3847" fmla="*/ 278765 h 787949"/>
                <a:gd name="connsiteX3848" fmla="*/ 1356799 w 3899470"/>
                <a:gd name="connsiteY3848" fmla="*/ 279160 h 787949"/>
                <a:gd name="connsiteX3849" fmla="*/ 1357194 w 3899470"/>
                <a:gd name="connsiteY3849" fmla="*/ 279160 h 787949"/>
                <a:gd name="connsiteX3850" fmla="*/ 1357194 w 3899470"/>
                <a:gd name="connsiteY3850" fmla="*/ 279634 h 787949"/>
                <a:gd name="connsiteX3851" fmla="*/ 1355060 w 3899470"/>
                <a:gd name="connsiteY3851" fmla="*/ 281293 h 787949"/>
                <a:gd name="connsiteX3852" fmla="*/ 1354665 w 3899470"/>
                <a:gd name="connsiteY3852" fmla="*/ 281293 h 787949"/>
                <a:gd name="connsiteX3853" fmla="*/ 1354665 w 3899470"/>
                <a:gd name="connsiteY3853" fmla="*/ 280898 h 787949"/>
                <a:gd name="connsiteX3854" fmla="*/ 1352532 w 3899470"/>
                <a:gd name="connsiteY3854" fmla="*/ 282557 h 787949"/>
                <a:gd name="connsiteX3855" fmla="*/ 1353796 w 3899470"/>
                <a:gd name="connsiteY3855" fmla="*/ 282557 h 787949"/>
                <a:gd name="connsiteX3856" fmla="*/ 1345736 w 3899470"/>
                <a:gd name="connsiteY3856" fmla="*/ 291486 h 787949"/>
                <a:gd name="connsiteX3857" fmla="*/ 1337282 w 3899470"/>
                <a:gd name="connsiteY3857" fmla="*/ 299861 h 787949"/>
                <a:gd name="connsiteX3858" fmla="*/ 1326299 w 3899470"/>
                <a:gd name="connsiteY3858" fmla="*/ 309659 h 787949"/>
                <a:gd name="connsiteX3859" fmla="*/ 1314446 w 3899470"/>
                <a:gd name="connsiteY3859" fmla="*/ 319773 h 787949"/>
                <a:gd name="connsiteX3860" fmla="*/ 1308125 w 3899470"/>
                <a:gd name="connsiteY3860" fmla="*/ 323566 h 787949"/>
                <a:gd name="connsiteX3861" fmla="*/ 1302199 w 3899470"/>
                <a:gd name="connsiteY3861" fmla="*/ 327833 h 787949"/>
                <a:gd name="connsiteX3862" fmla="*/ 1297142 w 3899470"/>
                <a:gd name="connsiteY3862" fmla="*/ 328623 h 787949"/>
                <a:gd name="connsiteX3863" fmla="*/ 1288292 w 3899470"/>
                <a:gd name="connsiteY3863" fmla="*/ 334944 h 787949"/>
                <a:gd name="connsiteX3864" fmla="*/ 1276440 w 3899470"/>
                <a:gd name="connsiteY3864" fmla="*/ 344663 h 787949"/>
                <a:gd name="connsiteX3865" fmla="*/ 1272253 w 3899470"/>
                <a:gd name="connsiteY3865" fmla="*/ 346401 h 787949"/>
                <a:gd name="connsiteX3866" fmla="*/ 1270119 w 3899470"/>
                <a:gd name="connsiteY3866" fmla="*/ 350984 h 787949"/>
                <a:gd name="connsiteX3867" fmla="*/ 1261269 w 3899470"/>
                <a:gd name="connsiteY3867" fmla="*/ 356436 h 787949"/>
                <a:gd name="connsiteX3868" fmla="*/ 1251946 w 3899470"/>
                <a:gd name="connsiteY3868" fmla="*/ 362836 h 787949"/>
                <a:gd name="connsiteX3869" fmla="*/ 1246415 w 3899470"/>
                <a:gd name="connsiteY3869" fmla="*/ 365365 h 787949"/>
                <a:gd name="connsiteX3870" fmla="*/ 1241753 w 3899470"/>
                <a:gd name="connsiteY3870" fmla="*/ 368683 h 787949"/>
                <a:gd name="connsiteX3871" fmla="*/ 1231639 w 3899470"/>
                <a:gd name="connsiteY3871" fmla="*/ 375084 h 787949"/>
                <a:gd name="connsiteX3872" fmla="*/ 1221920 w 3899470"/>
                <a:gd name="connsiteY3872" fmla="*/ 381010 h 787949"/>
                <a:gd name="connsiteX3873" fmla="*/ 1221841 w 3899470"/>
                <a:gd name="connsiteY3873" fmla="*/ 381010 h 787949"/>
                <a:gd name="connsiteX3874" fmla="*/ 1222394 w 3899470"/>
                <a:gd name="connsiteY3874" fmla="*/ 380615 h 787949"/>
                <a:gd name="connsiteX3875" fmla="*/ 1222868 w 3899470"/>
                <a:gd name="connsiteY3875" fmla="*/ 380299 h 787949"/>
                <a:gd name="connsiteX3876" fmla="*/ 1222947 w 3899470"/>
                <a:gd name="connsiteY3876" fmla="*/ 379667 h 787949"/>
                <a:gd name="connsiteX3877" fmla="*/ 1222315 w 3899470"/>
                <a:gd name="connsiteY3877" fmla="*/ 379587 h 787949"/>
                <a:gd name="connsiteX3878" fmla="*/ 1221920 w 3899470"/>
                <a:gd name="connsiteY3878" fmla="*/ 379824 h 787949"/>
                <a:gd name="connsiteX3879" fmla="*/ 1221130 w 3899470"/>
                <a:gd name="connsiteY3879" fmla="*/ 380378 h 787949"/>
                <a:gd name="connsiteX3880" fmla="*/ 1221130 w 3899470"/>
                <a:gd name="connsiteY3880" fmla="*/ 380220 h 787949"/>
                <a:gd name="connsiteX3881" fmla="*/ 1192369 w 3899470"/>
                <a:gd name="connsiteY3881" fmla="*/ 397129 h 787949"/>
                <a:gd name="connsiteX3882" fmla="*/ 1189840 w 3899470"/>
                <a:gd name="connsiteY3882" fmla="*/ 400447 h 787949"/>
                <a:gd name="connsiteX3883" fmla="*/ 1186047 w 3899470"/>
                <a:gd name="connsiteY3883" fmla="*/ 401317 h 787949"/>
                <a:gd name="connsiteX3884" fmla="*/ 1183519 w 3899470"/>
                <a:gd name="connsiteY3884" fmla="*/ 403845 h 787949"/>
                <a:gd name="connsiteX3885" fmla="*/ 1143853 w 3899470"/>
                <a:gd name="connsiteY3885" fmla="*/ 423757 h 787949"/>
                <a:gd name="connsiteX3886" fmla="*/ 1129078 w 3899470"/>
                <a:gd name="connsiteY3886" fmla="*/ 429604 h 787949"/>
                <a:gd name="connsiteX3887" fmla="*/ 1118489 w 3899470"/>
                <a:gd name="connsiteY3887" fmla="*/ 434266 h 787949"/>
                <a:gd name="connsiteX3888" fmla="*/ 1115566 w 3899470"/>
                <a:gd name="connsiteY3888" fmla="*/ 436873 h 787949"/>
                <a:gd name="connsiteX3889" fmla="*/ 1196714 w 3899470"/>
                <a:gd name="connsiteY3889" fmla="*/ 419332 h 787949"/>
                <a:gd name="connsiteX3890" fmla="*/ 1194344 w 3899470"/>
                <a:gd name="connsiteY3890" fmla="*/ 420833 h 787949"/>
                <a:gd name="connsiteX3891" fmla="*/ 1191973 w 3899470"/>
                <a:gd name="connsiteY3891" fmla="*/ 422335 h 787949"/>
                <a:gd name="connsiteX3892" fmla="*/ 1190788 w 3899470"/>
                <a:gd name="connsiteY3892" fmla="*/ 421940 h 787949"/>
                <a:gd name="connsiteX3893" fmla="*/ 1196714 w 3899470"/>
                <a:gd name="connsiteY3893" fmla="*/ 419411 h 787949"/>
                <a:gd name="connsiteX3894" fmla="*/ 1196714 w 3899470"/>
                <a:gd name="connsiteY3894" fmla="*/ 419411 h 787949"/>
                <a:gd name="connsiteX3895" fmla="*/ 1130342 w 3899470"/>
                <a:gd name="connsiteY3895" fmla="*/ 469269 h 787949"/>
                <a:gd name="connsiteX3896" fmla="*/ 1128129 w 3899470"/>
                <a:gd name="connsiteY3896" fmla="*/ 468321 h 787949"/>
                <a:gd name="connsiteX3897" fmla="*/ 1131922 w 3899470"/>
                <a:gd name="connsiteY3897" fmla="*/ 467926 h 787949"/>
                <a:gd name="connsiteX3898" fmla="*/ 1130342 w 3899470"/>
                <a:gd name="connsiteY3898" fmla="*/ 469269 h 787949"/>
                <a:gd name="connsiteX3899" fmla="*/ 1131764 w 3899470"/>
                <a:gd name="connsiteY3899" fmla="*/ 449911 h 787949"/>
                <a:gd name="connsiteX3900" fmla="*/ 1131211 w 3899470"/>
                <a:gd name="connsiteY3900" fmla="*/ 449200 h 787949"/>
                <a:gd name="connsiteX3901" fmla="*/ 1133265 w 3899470"/>
                <a:gd name="connsiteY3901" fmla="*/ 447777 h 787949"/>
                <a:gd name="connsiteX3902" fmla="*/ 1134925 w 3899470"/>
                <a:gd name="connsiteY3902" fmla="*/ 447382 h 787949"/>
                <a:gd name="connsiteX3903" fmla="*/ 1137216 w 3899470"/>
                <a:gd name="connsiteY3903" fmla="*/ 446276 h 787949"/>
                <a:gd name="connsiteX3904" fmla="*/ 1138164 w 3899470"/>
                <a:gd name="connsiteY3904" fmla="*/ 446671 h 787949"/>
                <a:gd name="connsiteX3905" fmla="*/ 1136505 w 3899470"/>
                <a:gd name="connsiteY3905" fmla="*/ 447619 h 787949"/>
                <a:gd name="connsiteX3906" fmla="*/ 1133977 w 3899470"/>
                <a:gd name="connsiteY3906" fmla="*/ 449200 h 787949"/>
                <a:gd name="connsiteX3907" fmla="*/ 1131764 w 3899470"/>
                <a:gd name="connsiteY3907" fmla="*/ 449911 h 787949"/>
                <a:gd name="connsiteX3908" fmla="*/ 1134608 w 3899470"/>
                <a:gd name="connsiteY3908" fmla="*/ 452755 h 787949"/>
                <a:gd name="connsiteX3909" fmla="*/ 1135873 w 3899470"/>
                <a:gd name="connsiteY3909" fmla="*/ 451886 h 787949"/>
                <a:gd name="connsiteX3910" fmla="*/ 1134608 w 3899470"/>
                <a:gd name="connsiteY3910" fmla="*/ 452755 h 787949"/>
                <a:gd name="connsiteX3911" fmla="*/ 1137137 w 3899470"/>
                <a:gd name="connsiteY3911" fmla="*/ 449358 h 787949"/>
                <a:gd name="connsiteX3912" fmla="*/ 1135873 w 3899470"/>
                <a:gd name="connsiteY3912" fmla="*/ 449753 h 787949"/>
                <a:gd name="connsiteX3913" fmla="*/ 1136742 w 3899470"/>
                <a:gd name="connsiteY3913" fmla="*/ 448884 h 787949"/>
                <a:gd name="connsiteX3914" fmla="*/ 1136742 w 3899470"/>
                <a:gd name="connsiteY3914" fmla="*/ 448725 h 787949"/>
                <a:gd name="connsiteX3915" fmla="*/ 1137216 w 3899470"/>
                <a:gd name="connsiteY3915" fmla="*/ 449437 h 787949"/>
                <a:gd name="connsiteX3916" fmla="*/ 1137216 w 3899470"/>
                <a:gd name="connsiteY3916" fmla="*/ 449437 h 787949"/>
                <a:gd name="connsiteX3917" fmla="*/ 1137137 w 3899470"/>
                <a:gd name="connsiteY3917" fmla="*/ 449437 h 787949"/>
                <a:gd name="connsiteX3918" fmla="*/ 1139665 w 3899470"/>
                <a:gd name="connsiteY3918" fmla="*/ 451017 h 787949"/>
                <a:gd name="connsiteX3919" fmla="*/ 1137532 w 3899470"/>
                <a:gd name="connsiteY3919" fmla="*/ 451412 h 787949"/>
                <a:gd name="connsiteX3920" fmla="*/ 1137927 w 3899470"/>
                <a:gd name="connsiteY3920" fmla="*/ 450543 h 787949"/>
                <a:gd name="connsiteX3921" fmla="*/ 1137927 w 3899470"/>
                <a:gd name="connsiteY3921" fmla="*/ 450069 h 787949"/>
                <a:gd name="connsiteX3922" fmla="*/ 1137927 w 3899470"/>
                <a:gd name="connsiteY3922" fmla="*/ 450069 h 787949"/>
                <a:gd name="connsiteX3923" fmla="*/ 1137927 w 3899470"/>
                <a:gd name="connsiteY3923" fmla="*/ 450306 h 787949"/>
                <a:gd name="connsiteX3924" fmla="*/ 1138954 w 3899470"/>
                <a:gd name="connsiteY3924" fmla="*/ 450148 h 787949"/>
                <a:gd name="connsiteX3925" fmla="*/ 1139586 w 3899470"/>
                <a:gd name="connsiteY3925" fmla="*/ 450938 h 787949"/>
                <a:gd name="connsiteX3926" fmla="*/ 1157128 w 3899470"/>
                <a:gd name="connsiteY3926" fmla="*/ 446276 h 787949"/>
                <a:gd name="connsiteX3927" fmla="*/ 1154046 w 3899470"/>
                <a:gd name="connsiteY3927" fmla="*/ 448568 h 787949"/>
                <a:gd name="connsiteX3928" fmla="*/ 1151518 w 3899470"/>
                <a:gd name="connsiteY3928" fmla="*/ 449437 h 787949"/>
                <a:gd name="connsiteX3929" fmla="*/ 1148594 w 3899470"/>
                <a:gd name="connsiteY3929" fmla="*/ 450622 h 787949"/>
                <a:gd name="connsiteX3930" fmla="*/ 1147646 w 3899470"/>
                <a:gd name="connsiteY3930" fmla="*/ 450938 h 787949"/>
                <a:gd name="connsiteX3931" fmla="*/ 1146224 w 3899470"/>
                <a:gd name="connsiteY3931" fmla="*/ 451175 h 787949"/>
                <a:gd name="connsiteX3932" fmla="*/ 1146856 w 3899470"/>
                <a:gd name="connsiteY3932" fmla="*/ 450227 h 787949"/>
                <a:gd name="connsiteX3933" fmla="*/ 1148594 w 3899470"/>
                <a:gd name="connsiteY3933" fmla="*/ 449279 h 787949"/>
                <a:gd name="connsiteX3934" fmla="*/ 1150964 w 3899470"/>
                <a:gd name="connsiteY3934" fmla="*/ 448568 h 787949"/>
                <a:gd name="connsiteX3935" fmla="*/ 1152229 w 3899470"/>
                <a:gd name="connsiteY3935" fmla="*/ 447777 h 787949"/>
                <a:gd name="connsiteX3936" fmla="*/ 1154915 w 3899470"/>
                <a:gd name="connsiteY3936" fmla="*/ 446987 h 787949"/>
                <a:gd name="connsiteX3937" fmla="*/ 1157207 w 3899470"/>
                <a:gd name="connsiteY3937" fmla="*/ 446434 h 787949"/>
                <a:gd name="connsiteX3938" fmla="*/ 1166689 w 3899470"/>
                <a:gd name="connsiteY3938" fmla="*/ 441377 h 787949"/>
                <a:gd name="connsiteX3939" fmla="*/ 1162501 w 3899470"/>
                <a:gd name="connsiteY3939" fmla="*/ 443115 h 787949"/>
                <a:gd name="connsiteX3940" fmla="*/ 1163607 w 3899470"/>
                <a:gd name="connsiteY3940" fmla="*/ 441693 h 787949"/>
                <a:gd name="connsiteX3941" fmla="*/ 1162501 w 3899470"/>
                <a:gd name="connsiteY3941" fmla="*/ 442167 h 787949"/>
                <a:gd name="connsiteX3942" fmla="*/ 1158234 w 3899470"/>
                <a:gd name="connsiteY3942" fmla="*/ 443510 h 787949"/>
                <a:gd name="connsiteX3943" fmla="*/ 1157049 w 3899470"/>
                <a:gd name="connsiteY3943" fmla="*/ 444064 h 787949"/>
                <a:gd name="connsiteX3944" fmla="*/ 1154599 w 3899470"/>
                <a:gd name="connsiteY3944" fmla="*/ 444854 h 787949"/>
                <a:gd name="connsiteX3945" fmla="*/ 1142747 w 3899470"/>
                <a:gd name="connsiteY3945" fmla="*/ 450306 h 787949"/>
                <a:gd name="connsiteX3946" fmla="*/ 1140693 w 3899470"/>
                <a:gd name="connsiteY3946" fmla="*/ 450306 h 787949"/>
                <a:gd name="connsiteX3947" fmla="*/ 1139982 w 3899470"/>
                <a:gd name="connsiteY3947" fmla="*/ 449437 h 787949"/>
                <a:gd name="connsiteX3948" fmla="*/ 1139982 w 3899470"/>
                <a:gd name="connsiteY3948" fmla="*/ 449279 h 787949"/>
                <a:gd name="connsiteX3949" fmla="*/ 1139665 w 3899470"/>
                <a:gd name="connsiteY3949" fmla="*/ 449279 h 787949"/>
                <a:gd name="connsiteX3950" fmla="*/ 1138006 w 3899470"/>
                <a:gd name="connsiteY3950" fmla="*/ 449279 h 787949"/>
                <a:gd name="connsiteX3951" fmla="*/ 1138006 w 3899470"/>
                <a:gd name="connsiteY3951" fmla="*/ 449200 h 787949"/>
                <a:gd name="connsiteX3952" fmla="*/ 1137611 w 3899470"/>
                <a:gd name="connsiteY3952" fmla="*/ 448647 h 787949"/>
                <a:gd name="connsiteX3953" fmla="*/ 1137690 w 3899470"/>
                <a:gd name="connsiteY3953" fmla="*/ 448647 h 787949"/>
                <a:gd name="connsiteX3954" fmla="*/ 1137690 w 3899470"/>
                <a:gd name="connsiteY3954" fmla="*/ 448251 h 787949"/>
                <a:gd name="connsiteX3955" fmla="*/ 1142352 w 3899470"/>
                <a:gd name="connsiteY3955" fmla="*/ 446118 h 787949"/>
                <a:gd name="connsiteX3956" fmla="*/ 1152466 w 3899470"/>
                <a:gd name="connsiteY3956" fmla="*/ 441456 h 787949"/>
                <a:gd name="connsiteX3957" fmla="*/ 1153335 w 3899470"/>
                <a:gd name="connsiteY3957" fmla="*/ 440192 h 787949"/>
                <a:gd name="connsiteX3958" fmla="*/ 1176566 w 3899470"/>
                <a:gd name="connsiteY3958" fmla="*/ 428814 h 787949"/>
                <a:gd name="connsiteX3959" fmla="*/ 1178225 w 3899470"/>
                <a:gd name="connsiteY3959" fmla="*/ 429604 h 787949"/>
                <a:gd name="connsiteX3960" fmla="*/ 1178225 w 3899470"/>
                <a:gd name="connsiteY3960" fmla="*/ 428814 h 787949"/>
                <a:gd name="connsiteX3961" fmla="*/ 1180753 w 3899470"/>
                <a:gd name="connsiteY3961" fmla="*/ 428814 h 787949"/>
                <a:gd name="connsiteX3962" fmla="*/ 1187074 w 3899470"/>
                <a:gd name="connsiteY3962" fmla="*/ 426285 h 787949"/>
                <a:gd name="connsiteX3963" fmla="*/ 1187469 w 3899470"/>
                <a:gd name="connsiteY3963" fmla="*/ 425416 h 787949"/>
                <a:gd name="connsiteX3964" fmla="*/ 1192526 w 3899470"/>
                <a:gd name="connsiteY3964" fmla="*/ 423362 h 787949"/>
                <a:gd name="connsiteX3965" fmla="*/ 1192526 w 3899470"/>
                <a:gd name="connsiteY3965" fmla="*/ 423362 h 787949"/>
                <a:gd name="connsiteX3966" fmla="*/ 1194976 w 3899470"/>
                <a:gd name="connsiteY3966" fmla="*/ 421781 h 787949"/>
                <a:gd name="connsiteX3967" fmla="*/ 1197583 w 3899470"/>
                <a:gd name="connsiteY3967" fmla="*/ 420201 h 787949"/>
                <a:gd name="connsiteX3968" fmla="*/ 1197583 w 3899470"/>
                <a:gd name="connsiteY3968" fmla="*/ 420359 h 787949"/>
                <a:gd name="connsiteX3969" fmla="*/ 1200981 w 3899470"/>
                <a:gd name="connsiteY3969" fmla="*/ 419095 h 787949"/>
                <a:gd name="connsiteX3970" fmla="*/ 1200981 w 3899470"/>
                <a:gd name="connsiteY3970" fmla="*/ 419095 h 787949"/>
                <a:gd name="connsiteX3971" fmla="*/ 1204063 w 3899470"/>
                <a:gd name="connsiteY3971" fmla="*/ 417673 h 787949"/>
                <a:gd name="connsiteX3972" fmla="*/ 1204221 w 3899470"/>
                <a:gd name="connsiteY3972" fmla="*/ 416882 h 787949"/>
                <a:gd name="connsiteX3973" fmla="*/ 1203510 w 3899470"/>
                <a:gd name="connsiteY3973" fmla="*/ 416725 h 787949"/>
                <a:gd name="connsiteX3974" fmla="*/ 1201060 w 3899470"/>
                <a:gd name="connsiteY3974" fmla="*/ 417831 h 787949"/>
                <a:gd name="connsiteX3975" fmla="*/ 1201060 w 3899470"/>
                <a:gd name="connsiteY3975" fmla="*/ 417831 h 787949"/>
                <a:gd name="connsiteX3976" fmla="*/ 1209120 w 3899470"/>
                <a:gd name="connsiteY3976" fmla="*/ 412774 h 787949"/>
                <a:gd name="connsiteX3977" fmla="*/ 1209277 w 3899470"/>
                <a:gd name="connsiteY3977" fmla="*/ 412774 h 787949"/>
                <a:gd name="connsiteX3978" fmla="*/ 1209120 w 3899470"/>
                <a:gd name="connsiteY3978" fmla="*/ 414275 h 787949"/>
                <a:gd name="connsiteX3979" fmla="*/ 1209594 w 3899470"/>
                <a:gd name="connsiteY3979" fmla="*/ 414670 h 787949"/>
                <a:gd name="connsiteX3980" fmla="*/ 1209594 w 3899470"/>
                <a:gd name="connsiteY3980" fmla="*/ 414670 h 787949"/>
                <a:gd name="connsiteX3981" fmla="*/ 1209989 w 3899470"/>
                <a:gd name="connsiteY3981" fmla="*/ 414196 h 787949"/>
                <a:gd name="connsiteX3982" fmla="*/ 1210068 w 3899470"/>
                <a:gd name="connsiteY3982" fmla="*/ 413169 h 787949"/>
                <a:gd name="connsiteX3983" fmla="*/ 1217179 w 3899470"/>
                <a:gd name="connsiteY3983" fmla="*/ 410719 h 787949"/>
                <a:gd name="connsiteX3984" fmla="*/ 1215520 w 3899470"/>
                <a:gd name="connsiteY3984" fmla="*/ 409850 h 787949"/>
                <a:gd name="connsiteX3985" fmla="*/ 1220182 w 3899470"/>
                <a:gd name="connsiteY3985" fmla="*/ 407796 h 787949"/>
                <a:gd name="connsiteX3986" fmla="*/ 1220182 w 3899470"/>
                <a:gd name="connsiteY3986" fmla="*/ 409455 h 787949"/>
                <a:gd name="connsiteX3987" fmla="*/ 1222315 w 3899470"/>
                <a:gd name="connsiteY3987" fmla="*/ 409455 h 787949"/>
                <a:gd name="connsiteX3988" fmla="*/ 1212201 w 3899470"/>
                <a:gd name="connsiteY3988" fmla="*/ 417436 h 787949"/>
                <a:gd name="connsiteX3989" fmla="*/ 1212201 w 3899470"/>
                <a:gd name="connsiteY3989" fmla="*/ 417436 h 787949"/>
                <a:gd name="connsiteX3990" fmla="*/ 1212043 w 3899470"/>
                <a:gd name="connsiteY3990" fmla="*/ 417436 h 787949"/>
                <a:gd name="connsiteX3991" fmla="*/ 1211727 w 3899470"/>
                <a:gd name="connsiteY3991" fmla="*/ 417278 h 787949"/>
                <a:gd name="connsiteX3992" fmla="*/ 1212596 w 3899470"/>
                <a:gd name="connsiteY3992" fmla="*/ 415776 h 787949"/>
                <a:gd name="connsiteX3993" fmla="*/ 1208408 w 3899470"/>
                <a:gd name="connsiteY3993" fmla="*/ 417357 h 787949"/>
                <a:gd name="connsiteX3994" fmla="*/ 1206670 w 3899470"/>
                <a:gd name="connsiteY3994" fmla="*/ 418384 h 787949"/>
                <a:gd name="connsiteX3995" fmla="*/ 1206670 w 3899470"/>
                <a:gd name="connsiteY3995" fmla="*/ 418384 h 787949"/>
                <a:gd name="connsiteX3996" fmla="*/ 1193554 w 3899470"/>
                <a:gd name="connsiteY3996" fmla="*/ 425021 h 787949"/>
                <a:gd name="connsiteX3997" fmla="*/ 1193554 w 3899470"/>
                <a:gd name="connsiteY3997" fmla="*/ 425021 h 787949"/>
                <a:gd name="connsiteX3998" fmla="*/ 1191420 w 3899470"/>
                <a:gd name="connsiteY3998" fmla="*/ 425890 h 787949"/>
                <a:gd name="connsiteX3999" fmla="*/ 1191420 w 3899470"/>
                <a:gd name="connsiteY3999" fmla="*/ 425890 h 787949"/>
                <a:gd name="connsiteX4000" fmla="*/ 1188892 w 3899470"/>
                <a:gd name="connsiteY4000" fmla="*/ 427075 h 787949"/>
                <a:gd name="connsiteX4001" fmla="*/ 1188892 w 3899470"/>
                <a:gd name="connsiteY4001" fmla="*/ 427075 h 787949"/>
                <a:gd name="connsiteX4002" fmla="*/ 1188892 w 3899470"/>
                <a:gd name="connsiteY4002" fmla="*/ 427075 h 787949"/>
                <a:gd name="connsiteX4003" fmla="*/ 1180832 w 3899470"/>
                <a:gd name="connsiteY4003" fmla="*/ 430473 h 787949"/>
                <a:gd name="connsiteX4004" fmla="*/ 1174906 w 3899470"/>
                <a:gd name="connsiteY4004" fmla="*/ 433081 h 787949"/>
                <a:gd name="connsiteX4005" fmla="*/ 1174590 w 3899470"/>
                <a:gd name="connsiteY4005" fmla="*/ 433871 h 787949"/>
                <a:gd name="connsiteX4006" fmla="*/ 1175222 w 3899470"/>
                <a:gd name="connsiteY4006" fmla="*/ 434266 h 787949"/>
                <a:gd name="connsiteX4007" fmla="*/ 1175459 w 3899470"/>
                <a:gd name="connsiteY4007" fmla="*/ 434266 h 787949"/>
                <a:gd name="connsiteX4008" fmla="*/ 1181465 w 3899470"/>
                <a:gd name="connsiteY4008" fmla="*/ 431579 h 787949"/>
                <a:gd name="connsiteX4009" fmla="*/ 1188971 w 3899470"/>
                <a:gd name="connsiteY4009" fmla="*/ 428340 h 787949"/>
                <a:gd name="connsiteX4010" fmla="*/ 1183440 w 3899470"/>
                <a:gd name="connsiteY4010" fmla="*/ 432448 h 787949"/>
                <a:gd name="connsiteX4011" fmla="*/ 1175854 w 3899470"/>
                <a:gd name="connsiteY4011" fmla="*/ 434740 h 787949"/>
                <a:gd name="connsiteX4012" fmla="*/ 1176644 w 3899470"/>
                <a:gd name="connsiteY4012" fmla="*/ 434108 h 787949"/>
                <a:gd name="connsiteX4013" fmla="*/ 1175775 w 3899470"/>
                <a:gd name="connsiteY4013" fmla="*/ 434187 h 787949"/>
                <a:gd name="connsiteX4014" fmla="*/ 1175775 w 3899470"/>
                <a:gd name="connsiteY4014" fmla="*/ 434187 h 787949"/>
                <a:gd name="connsiteX4015" fmla="*/ 1175775 w 3899470"/>
                <a:gd name="connsiteY4015" fmla="*/ 434740 h 787949"/>
                <a:gd name="connsiteX4016" fmla="*/ 1175143 w 3899470"/>
                <a:gd name="connsiteY4016" fmla="*/ 435135 h 787949"/>
                <a:gd name="connsiteX4017" fmla="*/ 1173010 w 3899470"/>
                <a:gd name="connsiteY4017" fmla="*/ 436241 h 787949"/>
                <a:gd name="connsiteX4018" fmla="*/ 1169928 w 3899470"/>
                <a:gd name="connsiteY4018" fmla="*/ 437189 h 787949"/>
                <a:gd name="connsiteX4019" fmla="*/ 1166136 w 3899470"/>
                <a:gd name="connsiteY4019" fmla="*/ 439165 h 787949"/>
                <a:gd name="connsiteX4020" fmla="*/ 1165819 w 3899470"/>
                <a:gd name="connsiteY4020" fmla="*/ 440034 h 787949"/>
                <a:gd name="connsiteX4021" fmla="*/ 1168269 w 3899470"/>
                <a:gd name="connsiteY4021" fmla="*/ 439165 h 787949"/>
                <a:gd name="connsiteX4022" fmla="*/ 1170640 w 3899470"/>
                <a:gd name="connsiteY4022" fmla="*/ 438217 h 787949"/>
                <a:gd name="connsiteX4023" fmla="*/ 1174037 w 3899470"/>
                <a:gd name="connsiteY4023" fmla="*/ 436557 h 787949"/>
                <a:gd name="connsiteX4024" fmla="*/ 1176566 w 3899470"/>
                <a:gd name="connsiteY4024" fmla="*/ 435372 h 787949"/>
                <a:gd name="connsiteX4025" fmla="*/ 1177909 w 3899470"/>
                <a:gd name="connsiteY4025" fmla="*/ 435846 h 787949"/>
                <a:gd name="connsiteX4026" fmla="*/ 1176644 w 3899470"/>
                <a:gd name="connsiteY4026" fmla="*/ 436399 h 787949"/>
                <a:gd name="connsiteX4027" fmla="*/ 1175064 w 3899470"/>
                <a:gd name="connsiteY4027" fmla="*/ 437506 h 787949"/>
                <a:gd name="connsiteX4028" fmla="*/ 1172694 w 3899470"/>
                <a:gd name="connsiteY4028" fmla="*/ 438533 h 787949"/>
                <a:gd name="connsiteX4029" fmla="*/ 1170797 w 3899470"/>
                <a:gd name="connsiteY4029" fmla="*/ 439955 h 787949"/>
                <a:gd name="connsiteX4030" fmla="*/ 1168190 w 3899470"/>
                <a:gd name="connsiteY4030" fmla="*/ 440824 h 787949"/>
                <a:gd name="connsiteX4031" fmla="*/ 1166847 w 3899470"/>
                <a:gd name="connsiteY4031" fmla="*/ 441535 h 787949"/>
                <a:gd name="connsiteX4032" fmla="*/ 1169770 w 3899470"/>
                <a:gd name="connsiteY4032" fmla="*/ 489655 h 787949"/>
                <a:gd name="connsiteX4033" fmla="*/ 1167953 w 3899470"/>
                <a:gd name="connsiteY4033" fmla="*/ 490682 h 787949"/>
                <a:gd name="connsiteX4034" fmla="*/ 1167953 w 3899470"/>
                <a:gd name="connsiteY4034" fmla="*/ 487838 h 787949"/>
                <a:gd name="connsiteX4035" fmla="*/ 1170481 w 3899470"/>
                <a:gd name="connsiteY4035" fmla="*/ 488786 h 787949"/>
                <a:gd name="connsiteX4036" fmla="*/ 1169770 w 3899470"/>
                <a:gd name="connsiteY4036" fmla="*/ 489576 h 787949"/>
                <a:gd name="connsiteX4037" fmla="*/ 1171666 w 3899470"/>
                <a:gd name="connsiteY4037" fmla="*/ 491710 h 787949"/>
                <a:gd name="connsiteX4038" fmla="*/ 1171666 w 3899470"/>
                <a:gd name="connsiteY4038" fmla="*/ 490366 h 787949"/>
                <a:gd name="connsiteX4039" fmla="*/ 1173089 w 3899470"/>
                <a:gd name="connsiteY4039" fmla="*/ 491236 h 787949"/>
                <a:gd name="connsiteX4040" fmla="*/ 1171666 w 3899470"/>
                <a:gd name="connsiteY4040" fmla="*/ 491710 h 787949"/>
                <a:gd name="connsiteX4041" fmla="*/ 1182966 w 3899470"/>
                <a:gd name="connsiteY4041" fmla="*/ 496134 h 787949"/>
                <a:gd name="connsiteX4042" fmla="*/ 1180832 w 3899470"/>
                <a:gd name="connsiteY4042" fmla="*/ 495186 h 787949"/>
                <a:gd name="connsiteX4043" fmla="*/ 1179094 w 3899470"/>
                <a:gd name="connsiteY4043" fmla="*/ 495265 h 787949"/>
                <a:gd name="connsiteX4044" fmla="*/ 1178462 w 3899470"/>
                <a:gd name="connsiteY4044" fmla="*/ 493606 h 787949"/>
                <a:gd name="connsiteX4045" fmla="*/ 1181069 w 3899470"/>
                <a:gd name="connsiteY4045" fmla="*/ 493606 h 787949"/>
                <a:gd name="connsiteX4046" fmla="*/ 1182887 w 3899470"/>
                <a:gd name="connsiteY4046" fmla="*/ 495028 h 787949"/>
                <a:gd name="connsiteX4047" fmla="*/ 1182966 w 3899470"/>
                <a:gd name="connsiteY4047" fmla="*/ 496134 h 787949"/>
                <a:gd name="connsiteX4048" fmla="*/ 1196477 w 3899470"/>
                <a:gd name="connsiteY4048" fmla="*/ 502693 h 787949"/>
                <a:gd name="connsiteX4049" fmla="*/ 1195371 w 3899470"/>
                <a:gd name="connsiteY4049" fmla="*/ 501586 h 787949"/>
                <a:gd name="connsiteX4050" fmla="*/ 1193554 w 3899470"/>
                <a:gd name="connsiteY4050" fmla="*/ 501507 h 787949"/>
                <a:gd name="connsiteX4051" fmla="*/ 1192210 w 3899470"/>
                <a:gd name="connsiteY4051" fmla="*/ 501507 h 787949"/>
                <a:gd name="connsiteX4052" fmla="*/ 1190946 w 3899470"/>
                <a:gd name="connsiteY4052" fmla="*/ 499690 h 787949"/>
                <a:gd name="connsiteX4053" fmla="*/ 1189208 w 3899470"/>
                <a:gd name="connsiteY4053" fmla="*/ 499137 h 787949"/>
                <a:gd name="connsiteX4054" fmla="*/ 1186363 w 3899470"/>
                <a:gd name="connsiteY4054" fmla="*/ 498268 h 787949"/>
                <a:gd name="connsiteX4055" fmla="*/ 1184941 w 3899470"/>
                <a:gd name="connsiteY4055" fmla="*/ 496688 h 787949"/>
                <a:gd name="connsiteX4056" fmla="*/ 1187312 w 3899470"/>
                <a:gd name="connsiteY4056" fmla="*/ 497083 h 787949"/>
                <a:gd name="connsiteX4057" fmla="*/ 1189287 w 3899470"/>
                <a:gd name="connsiteY4057" fmla="*/ 497162 h 787949"/>
                <a:gd name="connsiteX4058" fmla="*/ 1191341 w 3899470"/>
                <a:gd name="connsiteY4058" fmla="*/ 498584 h 787949"/>
                <a:gd name="connsiteX4059" fmla="*/ 1193317 w 3899470"/>
                <a:gd name="connsiteY4059" fmla="*/ 499216 h 787949"/>
                <a:gd name="connsiteX4060" fmla="*/ 1196161 w 3899470"/>
                <a:gd name="connsiteY4060" fmla="*/ 500559 h 787949"/>
                <a:gd name="connsiteX4061" fmla="*/ 1198295 w 3899470"/>
                <a:gd name="connsiteY4061" fmla="*/ 501745 h 787949"/>
                <a:gd name="connsiteX4062" fmla="*/ 1196556 w 3899470"/>
                <a:gd name="connsiteY4062" fmla="*/ 502535 h 787949"/>
                <a:gd name="connsiteX4063" fmla="*/ 1198057 w 3899470"/>
                <a:gd name="connsiteY4063" fmla="*/ 483650 h 787949"/>
                <a:gd name="connsiteX4064" fmla="*/ 1204458 w 3899470"/>
                <a:gd name="connsiteY4064" fmla="*/ 486179 h 787949"/>
                <a:gd name="connsiteX4065" fmla="*/ 1209515 w 3899470"/>
                <a:gd name="connsiteY4065" fmla="*/ 488233 h 787949"/>
                <a:gd name="connsiteX4066" fmla="*/ 1209357 w 3899470"/>
                <a:gd name="connsiteY4066" fmla="*/ 488549 h 787949"/>
                <a:gd name="connsiteX4067" fmla="*/ 1209198 w 3899470"/>
                <a:gd name="connsiteY4067" fmla="*/ 489023 h 787949"/>
                <a:gd name="connsiteX4068" fmla="*/ 1198057 w 3899470"/>
                <a:gd name="connsiteY4068" fmla="*/ 483650 h 787949"/>
                <a:gd name="connsiteX4069" fmla="*/ 1205959 w 3899470"/>
                <a:gd name="connsiteY4069" fmla="*/ 504826 h 787949"/>
                <a:gd name="connsiteX4070" fmla="*/ 1202956 w 3899470"/>
                <a:gd name="connsiteY4070" fmla="*/ 504194 h 787949"/>
                <a:gd name="connsiteX4071" fmla="*/ 1204616 w 3899470"/>
                <a:gd name="connsiteY4071" fmla="*/ 503246 h 787949"/>
                <a:gd name="connsiteX4072" fmla="*/ 1206986 w 3899470"/>
                <a:gd name="connsiteY4072" fmla="*/ 503641 h 787949"/>
                <a:gd name="connsiteX4073" fmla="*/ 1206038 w 3899470"/>
                <a:gd name="connsiteY4073" fmla="*/ 504826 h 787949"/>
                <a:gd name="connsiteX4074" fmla="*/ 1209594 w 3899470"/>
                <a:gd name="connsiteY4074" fmla="*/ 507196 h 787949"/>
                <a:gd name="connsiteX4075" fmla="*/ 1208013 w 3899470"/>
                <a:gd name="connsiteY4075" fmla="*/ 505932 h 787949"/>
                <a:gd name="connsiteX4076" fmla="*/ 1210147 w 3899470"/>
                <a:gd name="connsiteY4076" fmla="*/ 504668 h 787949"/>
                <a:gd name="connsiteX4077" fmla="*/ 1210621 w 3899470"/>
                <a:gd name="connsiteY4077" fmla="*/ 506011 h 787949"/>
                <a:gd name="connsiteX4078" fmla="*/ 1209515 w 3899470"/>
                <a:gd name="connsiteY4078" fmla="*/ 507196 h 787949"/>
                <a:gd name="connsiteX4079" fmla="*/ 1209831 w 3899470"/>
                <a:gd name="connsiteY4079" fmla="*/ 489497 h 787949"/>
                <a:gd name="connsiteX4080" fmla="*/ 1209594 w 3899470"/>
                <a:gd name="connsiteY4080" fmla="*/ 489497 h 787949"/>
                <a:gd name="connsiteX4081" fmla="*/ 1209989 w 3899470"/>
                <a:gd name="connsiteY4081" fmla="*/ 488707 h 787949"/>
                <a:gd name="connsiteX4082" fmla="*/ 1210147 w 3899470"/>
                <a:gd name="connsiteY4082" fmla="*/ 488391 h 787949"/>
                <a:gd name="connsiteX4083" fmla="*/ 1210147 w 3899470"/>
                <a:gd name="connsiteY4083" fmla="*/ 488391 h 787949"/>
                <a:gd name="connsiteX4084" fmla="*/ 1210147 w 3899470"/>
                <a:gd name="connsiteY4084" fmla="*/ 488628 h 787949"/>
                <a:gd name="connsiteX4085" fmla="*/ 1210147 w 3899470"/>
                <a:gd name="connsiteY4085" fmla="*/ 488470 h 787949"/>
                <a:gd name="connsiteX4086" fmla="*/ 1210463 w 3899470"/>
                <a:gd name="connsiteY4086" fmla="*/ 488628 h 787949"/>
                <a:gd name="connsiteX4087" fmla="*/ 1211490 w 3899470"/>
                <a:gd name="connsiteY4087" fmla="*/ 489023 h 787949"/>
                <a:gd name="connsiteX4088" fmla="*/ 1211490 w 3899470"/>
                <a:gd name="connsiteY4088" fmla="*/ 489023 h 787949"/>
                <a:gd name="connsiteX4089" fmla="*/ 1209831 w 3899470"/>
                <a:gd name="connsiteY4089" fmla="*/ 489497 h 787949"/>
                <a:gd name="connsiteX4090" fmla="*/ 1220814 w 3899470"/>
                <a:gd name="connsiteY4090" fmla="*/ 493448 h 787949"/>
                <a:gd name="connsiteX4091" fmla="*/ 1220814 w 3899470"/>
                <a:gd name="connsiteY4091" fmla="*/ 493448 h 787949"/>
                <a:gd name="connsiteX4092" fmla="*/ 1220814 w 3899470"/>
                <a:gd name="connsiteY4092" fmla="*/ 493448 h 787949"/>
                <a:gd name="connsiteX4093" fmla="*/ 1220893 w 3899470"/>
                <a:gd name="connsiteY4093" fmla="*/ 493448 h 787949"/>
                <a:gd name="connsiteX4094" fmla="*/ 1215283 w 3899470"/>
                <a:gd name="connsiteY4094" fmla="*/ 490682 h 787949"/>
                <a:gd name="connsiteX4095" fmla="*/ 1215283 w 3899470"/>
                <a:gd name="connsiteY4095" fmla="*/ 490682 h 787949"/>
                <a:gd name="connsiteX4096" fmla="*/ 1216389 w 3899470"/>
                <a:gd name="connsiteY4096" fmla="*/ 491078 h 787949"/>
                <a:gd name="connsiteX4097" fmla="*/ 1220419 w 3899470"/>
                <a:gd name="connsiteY4097" fmla="*/ 492737 h 787949"/>
                <a:gd name="connsiteX4098" fmla="*/ 1220261 w 3899470"/>
                <a:gd name="connsiteY4098" fmla="*/ 493211 h 787949"/>
                <a:gd name="connsiteX4099" fmla="*/ 1215204 w 3899470"/>
                <a:gd name="connsiteY4099" fmla="*/ 490682 h 787949"/>
                <a:gd name="connsiteX4100" fmla="*/ 1289952 w 3899470"/>
                <a:gd name="connsiteY4100" fmla="*/ 538644 h 787949"/>
                <a:gd name="connsiteX4101" fmla="*/ 1289952 w 3899470"/>
                <a:gd name="connsiteY4101" fmla="*/ 538407 h 787949"/>
                <a:gd name="connsiteX4102" fmla="*/ 1290742 w 3899470"/>
                <a:gd name="connsiteY4102" fmla="*/ 538724 h 787949"/>
                <a:gd name="connsiteX4103" fmla="*/ 1289952 w 3899470"/>
                <a:gd name="connsiteY4103" fmla="*/ 538724 h 787949"/>
                <a:gd name="connsiteX4104" fmla="*/ 1263166 w 3899470"/>
                <a:gd name="connsiteY4104" fmla="*/ 525844 h 787949"/>
                <a:gd name="connsiteX4105" fmla="*/ 1265220 w 3899470"/>
                <a:gd name="connsiteY4105" fmla="*/ 526318 h 787949"/>
                <a:gd name="connsiteX4106" fmla="*/ 1267670 w 3899470"/>
                <a:gd name="connsiteY4106" fmla="*/ 527029 h 787949"/>
                <a:gd name="connsiteX4107" fmla="*/ 1269566 w 3899470"/>
                <a:gd name="connsiteY4107" fmla="*/ 526397 h 787949"/>
                <a:gd name="connsiteX4108" fmla="*/ 1271541 w 3899470"/>
                <a:gd name="connsiteY4108" fmla="*/ 527582 h 787949"/>
                <a:gd name="connsiteX4109" fmla="*/ 1273438 w 3899470"/>
                <a:gd name="connsiteY4109" fmla="*/ 528057 h 787949"/>
                <a:gd name="connsiteX4110" fmla="*/ 1274149 w 3899470"/>
                <a:gd name="connsiteY4110" fmla="*/ 529242 h 787949"/>
                <a:gd name="connsiteX4111" fmla="*/ 1272568 w 3899470"/>
                <a:gd name="connsiteY4111" fmla="*/ 529479 h 787949"/>
                <a:gd name="connsiteX4112" fmla="*/ 1271225 w 3899470"/>
                <a:gd name="connsiteY4112" fmla="*/ 528531 h 787949"/>
                <a:gd name="connsiteX4113" fmla="*/ 1269250 w 3899470"/>
                <a:gd name="connsiteY4113" fmla="*/ 528214 h 787949"/>
                <a:gd name="connsiteX4114" fmla="*/ 1264588 w 3899470"/>
                <a:gd name="connsiteY4114" fmla="*/ 527662 h 787949"/>
                <a:gd name="connsiteX4115" fmla="*/ 1261190 w 3899470"/>
                <a:gd name="connsiteY4115" fmla="*/ 526397 h 787949"/>
                <a:gd name="connsiteX4116" fmla="*/ 1263087 w 3899470"/>
                <a:gd name="connsiteY4116" fmla="*/ 525844 h 787949"/>
                <a:gd name="connsiteX4117" fmla="*/ 1228952 w 3899470"/>
                <a:gd name="connsiteY4117" fmla="*/ 513755 h 787949"/>
                <a:gd name="connsiteX4118" fmla="*/ 1227293 w 3899470"/>
                <a:gd name="connsiteY4118" fmla="*/ 514150 h 787949"/>
                <a:gd name="connsiteX4119" fmla="*/ 1224844 w 3899470"/>
                <a:gd name="connsiteY4119" fmla="*/ 513281 h 787949"/>
                <a:gd name="connsiteX4120" fmla="*/ 1222157 w 3899470"/>
                <a:gd name="connsiteY4120" fmla="*/ 512728 h 787949"/>
                <a:gd name="connsiteX4121" fmla="*/ 1222552 w 3899470"/>
                <a:gd name="connsiteY4121" fmla="*/ 510436 h 787949"/>
                <a:gd name="connsiteX4122" fmla="*/ 1225160 w 3899470"/>
                <a:gd name="connsiteY4122" fmla="*/ 510673 h 787949"/>
                <a:gd name="connsiteX4123" fmla="*/ 1225871 w 3899470"/>
                <a:gd name="connsiteY4123" fmla="*/ 512016 h 787949"/>
                <a:gd name="connsiteX4124" fmla="*/ 1228399 w 3899470"/>
                <a:gd name="connsiteY4124" fmla="*/ 512570 h 787949"/>
                <a:gd name="connsiteX4125" fmla="*/ 1229031 w 3899470"/>
                <a:gd name="connsiteY4125" fmla="*/ 513676 h 787949"/>
                <a:gd name="connsiteX4126" fmla="*/ 1233456 w 3899470"/>
                <a:gd name="connsiteY4126" fmla="*/ 516204 h 787949"/>
                <a:gd name="connsiteX4127" fmla="*/ 1231323 w 3899470"/>
                <a:gd name="connsiteY4127" fmla="*/ 515888 h 787949"/>
                <a:gd name="connsiteX4128" fmla="*/ 1231086 w 3899470"/>
                <a:gd name="connsiteY4128" fmla="*/ 514782 h 787949"/>
                <a:gd name="connsiteX4129" fmla="*/ 1233298 w 3899470"/>
                <a:gd name="connsiteY4129" fmla="*/ 515177 h 787949"/>
                <a:gd name="connsiteX4130" fmla="*/ 1233377 w 3899470"/>
                <a:gd name="connsiteY4130" fmla="*/ 516125 h 787949"/>
                <a:gd name="connsiteX4131" fmla="*/ 1238513 w 3899470"/>
                <a:gd name="connsiteY4131" fmla="*/ 529953 h 787949"/>
                <a:gd name="connsiteX4132" fmla="*/ 1237960 w 3899470"/>
                <a:gd name="connsiteY4132" fmla="*/ 528610 h 787949"/>
                <a:gd name="connsiteX4133" fmla="*/ 1240014 w 3899470"/>
                <a:gd name="connsiteY4133" fmla="*/ 528926 h 787949"/>
                <a:gd name="connsiteX4134" fmla="*/ 1238513 w 3899470"/>
                <a:gd name="connsiteY4134" fmla="*/ 530032 h 787949"/>
                <a:gd name="connsiteX4135" fmla="*/ 1245151 w 3899470"/>
                <a:gd name="connsiteY4135" fmla="*/ 529005 h 787949"/>
                <a:gd name="connsiteX4136" fmla="*/ 1242306 w 3899470"/>
                <a:gd name="connsiteY4136" fmla="*/ 528057 h 787949"/>
                <a:gd name="connsiteX4137" fmla="*/ 1240409 w 3899470"/>
                <a:gd name="connsiteY4137" fmla="*/ 527029 h 787949"/>
                <a:gd name="connsiteX4138" fmla="*/ 1240488 w 3899470"/>
                <a:gd name="connsiteY4138" fmla="*/ 525923 h 787949"/>
                <a:gd name="connsiteX4139" fmla="*/ 1242622 w 3899470"/>
                <a:gd name="connsiteY4139" fmla="*/ 526239 h 787949"/>
                <a:gd name="connsiteX4140" fmla="*/ 1243333 w 3899470"/>
                <a:gd name="connsiteY4140" fmla="*/ 527503 h 787949"/>
                <a:gd name="connsiteX4141" fmla="*/ 1245151 w 3899470"/>
                <a:gd name="connsiteY4141" fmla="*/ 529084 h 787949"/>
                <a:gd name="connsiteX4142" fmla="*/ 1244281 w 3899470"/>
                <a:gd name="connsiteY4142" fmla="*/ 520945 h 787949"/>
                <a:gd name="connsiteX4143" fmla="*/ 1242543 w 3899470"/>
                <a:gd name="connsiteY4143" fmla="*/ 520155 h 787949"/>
                <a:gd name="connsiteX4144" fmla="*/ 1239698 w 3899470"/>
                <a:gd name="connsiteY4144" fmla="*/ 518970 h 787949"/>
                <a:gd name="connsiteX4145" fmla="*/ 1239619 w 3899470"/>
                <a:gd name="connsiteY4145" fmla="*/ 517073 h 787949"/>
                <a:gd name="connsiteX4146" fmla="*/ 1240726 w 3899470"/>
                <a:gd name="connsiteY4146" fmla="*/ 517626 h 787949"/>
                <a:gd name="connsiteX4147" fmla="*/ 1241990 w 3899470"/>
                <a:gd name="connsiteY4147" fmla="*/ 518417 h 787949"/>
                <a:gd name="connsiteX4148" fmla="*/ 1241990 w 3899470"/>
                <a:gd name="connsiteY4148" fmla="*/ 516757 h 787949"/>
                <a:gd name="connsiteX4149" fmla="*/ 1243886 w 3899470"/>
                <a:gd name="connsiteY4149" fmla="*/ 517548 h 787949"/>
                <a:gd name="connsiteX4150" fmla="*/ 1244360 w 3899470"/>
                <a:gd name="connsiteY4150" fmla="*/ 518654 h 787949"/>
                <a:gd name="connsiteX4151" fmla="*/ 1245151 w 3899470"/>
                <a:gd name="connsiteY4151" fmla="*/ 520313 h 787949"/>
                <a:gd name="connsiteX4152" fmla="*/ 1244360 w 3899470"/>
                <a:gd name="connsiteY4152" fmla="*/ 521024 h 787949"/>
                <a:gd name="connsiteX4153" fmla="*/ 1248785 w 3899470"/>
                <a:gd name="connsiteY4153" fmla="*/ 521972 h 787949"/>
                <a:gd name="connsiteX4154" fmla="*/ 1246889 w 3899470"/>
                <a:gd name="connsiteY4154" fmla="*/ 521656 h 787949"/>
                <a:gd name="connsiteX4155" fmla="*/ 1245782 w 3899470"/>
                <a:gd name="connsiteY4155" fmla="*/ 520234 h 787949"/>
                <a:gd name="connsiteX4156" fmla="*/ 1247205 w 3899470"/>
                <a:gd name="connsiteY4156" fmla="*/ 520155 h 787949"/>
                <a:gd name="connsiteX4157" fmla="*/ 1248864 w 3899470"/>
                <a:gd name="connsiteY4157" fmla="*/ 520076 h 787949"/>
                <a:gd name="connsiteX4158" fmla="*/ 1249812 w 3899470"/>
                <a:gd name="connsiteY4158" fmla="*/ 521261 h 787949"/>
                <a:gd name="connsiteX4159" fmla="*/ 1248627 w 3899470"/>
                <a:gd name="connsiteY4159" fmla="*/ 522051 h 787949"/>
                <a:gd name="connsiteX4160" fmla="*/ 1250918 w 3899470"/>
                <a:gd name="connsiteY4160" fmla="*/ 521972 h 787949"/>
                <a:gd name="connsiteX4161" fmla="*/ 1252973 w 3899470"/>
                <a:gd name="connsiteY4161" fmla="*/ 522684 h 787949"/>
                <a:gd name="connsiteX4162" fmla="*/ 1252341 w 3899470"/>
                <a:gd name="connsiteY4162" fmla="*/ 523474 h 787949"/>
                <a:gd name="connsiteX4163" fmla="*/ 1250286 w 3899470"/>
                <a:gd name="connsiteY4163" fmla="*/ 523079 h 787949"/>
                <a:gd name="connsiteX4164" fmla="*/ 1250839 w 3899470"/>
                <a:gd name="connsiteY4164" fmla="*/ 521893 h 787949"/>
                <a:gd name="connsiteX4165" fmla="*/ 1251867 w 3899470"/>
                <a:gd name="connsiteY4165" fmla="*/ 529637 h 787949"/>
                <a:gd name="connsiteX4166" fmla="*/ 1254711 w 3899470"/>
                <a:gd name="connsiteY4166" fmla="*/ 529716 h 787949"/>
                <a:gd name="connsiteX4167" fmla="*/ 1252657 w 3899470"/>
                <a:gd name="connsiteY4167" fmla="*/ 530664 h 787949"/>
                <a:gd name="connsiteX4168" fmla="*/ 1251867 w 3899470"/>
                <a:gd name="connsiteY4168" fmla="*/ 529558 h 787949"/>
                <a:gd name="connsiteX4169" fmla="*/ 1253526 w 3899470"/>
                <a:gd name="connsiteY4169" fmla="*/ 531928 h 787949"/>
                <a:gd name="connsiteX4170" fmla="*/ 1255264 w 3899470"/>
                <a:gd name="connsiteY4170" fmla="*/ 531533 h 787949"/>
                <a:gd name="connsiteX4171" fmla="*/ 1256686 w 3899470"/>
                <a:gd name="connsiteY4171" fmla="*/ 532639 h 787949"/>
                <a:gd name="connsiteX4172" fmla="*/ 1253447 w 3899470"/>
                <a:gd name="connsiteY4172" fmla="*/ 532007 h 787949"/>
                <a:gd name="connsiteX4173" fmla="*/ 1257160 w 3899470"/>
                <a:gd name="connsiteY4173" fmla="*/ 523474 h 787949"/>
                <a:gd name="connsiteX4174" fmla="*/ 1259531 w 3899470"/>
                <a:gd name="connsiteY4174" fmla="*/ 523553 h 787949"/>
                <a:gd name="connsiteX4175" fmla="*/ 1260954 w 3899470"/>
                <a:gd name="connsiteY4175" fmla="*/ 523474 h 787949"/>
                <a:gd name="connsiteX4176" fmla="*/ 1260558 w 3899470"/>
                <a:gd name="connsiteY4176" fmla="*/ 524422 h 787949"/>
                <a:gd name="connsiteX4177" fmla="*/ 1258583 w 3899470"/>
                <a:gd name="connsiteY4177" fmla="*/ 524975 h 787949"/>
                <a:gd name="connsiteX4178" fmla="*/ 1257319 w 3899470"/>
                <a:gd name="connsiteY4178" fmla="*/ 524580 h 787949"/>
                <a:gd name="connsiteX4179" fmla="*/ 1257160 w 3899470"/>
                <a:gd name="connsiteY4179" fmla="*/ 523395 h 787949"/>
                <a:gd name="connsiteX4180" fmla="*/ 1258583 w 3899470"/>
                <a:gd name="connsiteY4180" fmla="*/ 527503 h 787949"/>
                <a:gd name="connsiteX4181" fmla="*/ 1260479 w 3899470"/>
                <a:gd name="connsiteY4181" fmla="*/ 527425 h 787949"/>
                <a:gd name="connsiteX4182" fmla="*/ 1263008 w 3899470"/>
                <a:gd name="connsiteY4182" fmla="*/ 528610 h 787949"/>
                <a:gd name="connsiteX4183" fmla="*/ 1268381 w 3899470"/>
                <a:gd name="connsiteY4183" fmla="*/ 529716 h 787949"/>
                <a:gd name="connsiteX4184" fmla="*/ 1270435 w 3899470"/>
                <a:gd name="connsiteY4184" fmla="*/ 530032 h 787949"/>
                <a:gd name="connsiteX4185" fmla="*/ 1271384 w 3899470"/>
                <a:gd name="connsiteY4185" fmla="*/ 530822 h 787949"/>
                <a:gd name="connsiteX4186" fmla="*/ 1273517 w 3899470"/>
                <a:gd name="connsiteY4186" fmla="*/ 531612 h 787949"/>
                <a:gd name="connsiteX4187" fmla="*/ 1277388 w 3899470"/>
                <a:gd name="connsiteY4187" fmla="*/ 532876 h 787949"/>
                <a:gd name="connsiteX4188" fmla="*/ 1279917 w 3899470"/>
                <a:gd name="connsiteY4188" fmla="*/ 532718 h 787949"/>
                <a:gd name="connsiteX4189" fmla="*/ 1278732 w 3899470"/>
                <a:gd name="connsiteY4189" fmla="*/ 532244 h 787949"/>
                <a:gd name="connsiteX4190" fmla="*/ 1276914 w 3899470"/>
                <a:gd name="connsiteY4190" fmla="*/ 530111 h 787949"/>
                <a:gd name="connsiteX4191" fmla="*/ 1278810 w 3899470"/>
                <a:gd name="connsiteY4191" fmla="*/ 530427 h 787949"/>
                <a:gd name="connsiteX4192" fmla="*/ 1280944 w 3899470"/>
                <a:gd name="connsiteY4192" fmla="*/ 530585 h 787949"/>
                <a:gd name="connsiteX4193" fmla="*/ 1282840 w 3899470"/>
                <a:gd name="connsiteY4193" fmla="*/ 531928 h 787949"/>
                <a:gd name="connsiteX4194" fmla="*/ 1284895 w 3899470"/>
                <a:gd name="connsiteY4194" fmla="*/ 533113 h 787949"/>
                <a:gd name="connsiteX4195" fmla="*/ 1287187 w 3899470"/>
                <a:gd name="connsiteY4195" fmla="*/ 532639 h 787949"/>
                <a:gd name="connsiteX4196" fmla="*/ 1288846 w 3899470"/>
                <a:gd name="connsiteY4196" fmla="*/ 533904 h 787949"/>
                <a:gd name="connsiteX4197" fmla="*/ 1291137 w 3899470"/>
                <a:gd name="connsiteY4197" fmla="*/ 533983 h 787949"/>
                <a:gd name="connsiteX4198" fmla="*/ 1292559 w 3899470"/>
                <a:gd name="connsiteY4198" fmla="*/ 535168 h 787949"/>
                <a:gd name="connsiteX4199" fmla="*/ 1293903 w 3899470"/>
                <a:gd name="connsiteY4199" fmla="*/ 535563 h 787949"/>
                <a:gd name="connsiteX4200" fmla="*/ 1292559 w 3899470"/>
                <a:gd name="connsiteY4200" fmla="*/ 535168 h 787949"/>
                <a:gd name="connsiteX4201" fmla="*/ 1292559 w 3899470"/>
                <a:gd name="connsiteY4201" fmla="*/ 536906 h 787949"/>
                <a:gd name="connsiteX4202" fmla="*/ 1292559 w 3899470"/>
                <a:gd name="connsiteY4202" fmla="*/ 536906 h 787949"/>
                <a:gd name="connsiteX4203" fmla="*/ 1292164 w 3899470"/>
                <a:gd name="connsiteY4203" fmla="*/ 537538 h 787949"/>
                <a:gd name="connsiteX4204" fmla="*/ 1292796 w 3899470"/>
                <a:gd name="connsiteY4204" fmla="*/ 538170 h 787949"/>
                <a:gd name="connsiteX4205" fmla="*/ 1292875 w 3899470"/>
                <a:gd name="connsiteY4205" fmla="*/ 538170 h 787949"/>
                <a:gd name="connsiteX4206" fmla="*/ 1293034 w 3899470"/>
                <a:gd name="connsiteY4206" fmla="*/ 538170 h 787949"/>
                <a:gd name="connsiteX4207" fmla="*/ 1290110 w 3899470"/>
                <a:gd name="connsiteY4207" fmla="*/ 537380 h 787949"/>
                <a:gd name="connsiteX4208" fmla="*/ 1289794 w 3899470"/>
                <a:gd name="connsiteY4208" fmla="*/ 538487 h 787949"/>
                <a:gd name="connsiteX4209" fmla="*/ 1289399 w 3899470"/>
                <a:gd name="connsiteY4209" fmla="*/ 537775 h 787949"/>
                <a:gd name="connsiteX4210" fmla="*/ 1287661 w 3899470"/>
                <a:gd name="connsiteY4210" fmla="*/ 537775 h 787949"/>
                <a:gd name="connsiteX4211" fmla="*/ 1285290 w 3899470"/>
                <a:gd name="connsiteY4211" fmla="*/ 536906 h 787949"/>
                <a:gd name="connsiteX4212" fmla="*/ 1281260 w 3899470"/>
                <a:gd name="connsiteY4212" fmla="*/ 535168 h 787949"/>
                <a:gd name="connsiteX4213" fmla="*/ 1275650 w 3899470"/>
                <a:gd name="connsiteY4213" fmla="*/ 533904 h 787949"/>
                <a:gd name="connsiteX4214" fmla="*/ 1273596 w 3899470"/>
                <a:gd name="connsiteY4214" fmla="*/ 533351 h 787949"/>
                <a:gd name="connsiteX4215" fmla="*/ 1268697 w 3899470"/>
                <a:gd name="connsiteY4215" fmla="*/ 531691 h 787949"/>
                <a:gd name="connsiteX4216" fmla="*/ 1262455 w 3899470"/>
                <a:gd name="connsiteY4216" fmla="*/ 529637 h 787949"/>
                <a:gd name="connsiteX4217" fmla="*/ 1258504 w 3899470"/>
                <a:gd name="connsiteY4217" fmla="*/ 527740 h 787949"/>
                <a:gd name="connsiteX4218" fmla="*/ 1297221 w 3899470"/>
                <a:gd name="connsiteY4218" fmla="*/ 553025 h 787949"/>
                <a:gd name="connsiteX4219" fmla="*/ 1292796 w 3899470"/>
                <a:gd name="connsiteY4219" fmla="*/ 551208 h 787949"/>
                <a:gd name="connsiteX4220" fmla="*/ 1292796 w 3899470"/>
                <a:gd name="connsiteY4220" fmla="*/ 551129 h 787949"/>
                <a:gd name="connsiteX4221" fmla="*/ 1293429 w 3899470"/>
                <a:gd name="connsiteY4221" fmla="*/ 551603 h 787949"/>
                <a:gd name="connsiteX4222" fmla="*/ 1296273 w 3899470"/>
                <a:gd name="connsiteY4222" fmla="*/ 551524 h 787949"/>
                <a:gd name="connsiteX4223" fmla="*/ 1299196 w 3899470"/>
                <a:gd name="connsiteY4223" fmla="*/ 552867 h 787949"/>
                <a:gd name="connsiteX4224" fmla="*/ 1297300 w 3899470"/>
                <a:gd name="connsiteY4224" fmla="*/ 553025 h 787949"/>
                <a:gd name="connsiteX4225" fmla="*/ 1305202 w 3899470"/>
                <a:gd name="connsiteY4225" fmla="*/ 555238 h 787949"/>
                <a:gd name="connsiteX4226" fmla="*/ 1302831 w 3899470"/>
                <a:gd name="connsiteY4226" fmla="*/ 554685 h 787949"/>
                <a:gd name="connsiteX4227" fmla="*/ 1303621 w 3899470"/>
                <a:gd name="connsiteY4227" fmla="*/ 553736 h 787949"/>
                <a:gd name="connsiteX4228" fmla="*/ 1305202 w 3899470"/>
                <a:gd name="connsiteY4228" fmla="*/ 555317 h 787949"/>
                <a:gd name="connsiteX4229" fmla="*/ 1330407 w 3899470"/>
                <a:gd name="connsiteY4229" fmla="*/ 561559 h 787949"/>
                <a:gd name="connsiteX4230" fmla="*/ 1327721 w 3899470"/>
                <a:gd name="connsiteY4230" fmla="*/ 561401 h 787949"/>
                <a:gd name="connsiteX4231" fmla="*/ 1323612 w 3899470"/>
                <a:gd name="connsiteY4231" fmla="*/ 560216 h 787949"/>
                <a:gd name="connsiteX4232" fmla="*/ 1318555 w 3899470"/>
                <a:gd name="connsiteY4232" fmla="*/ 559109 h 787949"/>
                <a:gd name="connsiteX4233" fmla="*/ 1312076 w 3899470"/>
                <a:gd name="connsiteY4233" fmla="*/ 557371 h 787949"/>
                <a:gd name="connsiteX4234" fmla="*/ 1311523 w 3899470"/>
                <a:gd name="connsiteY4234" fmla="*/ 555949 h 787949"/>
                <a:gd name="connsiteX4235" fmla="*/ 1314525 w 3899470"/>
                <a:gd name="connsiteY4235" fmla="*/ 557529 h 787949"/>
                <a:gd name="connsiteX4236" fmla="*/ 1320451 w 3899470"/>
                <a:gd name="connsiteY4236" fmla="*/ 558319 h 787949"/>
                <a:gd name="connsiteX4237" fmla="*/ 1328116 w 3899470"/>
                <a:gd name="connsiteY4237" fmla="*/ 560057 h 787949"/>
                <a:gd name="connsiteX4238" fmla="*/ 1330328 w 3899470"/>
                <a:gd name="connsiteY4238" fmla="*/ 561638 h 787949"/>
                <a:gd name="connsiteX4239" fmla="*/ 1340205 w 3899470"/>
                <a:gd name="connsiteY4239" fmla="*/ 564324 h 787949"/>
                <a:gd name="connsiteX4240" fmla="*/ 1333489 w 3899470"/>
                <a:gd name="connsiteY4240" fmla="*/ 563060 h 787949"/>
                <a:gd name="connsiteX4241" fmla="*/ 1332620 w 3899470"/>
                <a:gd name="connsiteY4241" fmla="*/ 561875 h 787949"/>
                <a:gd name="connsiteX4242" fmla="*/ 1334279 w 3899470"/>
                <a:gd name="connsiteY4242" fmla="*/ 561954 h 787949"/>
                <a:gd name="connsiteX4243" fmla="*/ 1337203 w 3899470"/>
                <a:gd name="connsiteY4243" fmla="*/ 562270 h 787949"/>
                <a:gd name="connsiteX4244" fmla="*/ 1341627 w 3899470"/>
                <a:gd name="connsiteY4244" fmla="*/ 564008 h 787949"/>
                <a:gd name="connsiteX4245" fmla="*/ 1340205 w 3899470"/>
                <a:gd name="connsiteY4245" fmla="*/ 564324 h 787949"/>
                <a:gd name="connsiteX4246" fmla="*/ 1375920 w 3899470"/>
                <a:gd name="connsiteY4246" fmla="*/ 574991 h 787949"/>
                <a:gd name="connsiteX4247" fmla="*/ 1371100 w 3899470"/>
                <a:gd name="connsiteY4247" fmla="*/ 573806 h 787949"/>
                <a:gd name="connsiteX4248" fmla="*/ 1373628 w 3899470"/>
                <a:gd name="connsiteY4248" fmla="*/ 573411 h 787949"/>
                <a:gd name="connsiteX4249" fmla="*/ 1378290 w 3899470"/>
                <a:gd name="connsiteY4249" fmla="*/ 575149 h 787949"/>
                <a:gd name="connsiteX4250" fmla="*/ 1375841 w 3899470"/>
                <a:gd name="connsiteY4250" fmla="*/ 574991 h 787949"/>
                <a:gd name="connsiteX4251" fmla="*/ 1391091 w 3899470"/>
                <a:gd name="connsiteY4251" fmla="*/ 579021 h 787949"/>
                <a:gd name="connsiteX4252" fmla="*/ 1386192 w 3899470"/>
                <a:gd name="connsiteY4252" fmla="*/ 578468 h 787949"/>
                <a:gd name="connsiteX4253" fmla="*/ 1382083 w 3899470"/>
                <a:gd name="connsiteY4253" fmla="*/ 576335 h 787949"/>
                <a:gd name="connsiteX4254" fmla="*/ 1386113 w 3899470"/>
                <a:gd name="connsiteY4254" fmla="*/ 576493 h 787949"/>
                <a:gd name="connsiteX4255" fmla="*/ 1389431 w 3899470"/>
                <a:gd name="connsiteY4255" fmla="*/ 577283 h 787949"/>
                <a:gd name="connsiteX4256" fmla="*/ 1391091 w 3899470"/>
                <a:gd name="connsiteY4256" fmla="*/ 579021 h 787949"/>
                <a:gd name="connsiteX4257" fmla="*/ 1395121 w 3899470"/>
                <a:gd name="connsiteY4257" fmla="*/ 580206 h 787949"/>
                <a:gd name="connsiteX4258" fmla="*/ 1392197 w 3899470"/>
                <a:gd name="connsiteY4258" fmla="*/ 579416 h 787949"/>
                <a:gd name="connsiteX4259" fmla="*/ 1392592 w 3899470"/>
                <a:gd name="connsiteY4259" fmla="*/ 579021 h 787949"/>
                <a:gd name="connsiteX4260" fmla="*/ 1392592 w 3899470"/>
                <a:gd name="connsiteY4260" fmla="*/ 579021 h 787949"/>
                <a:gd name="connsiteX4261" fmla="*/ 1393066 w 3899470"/>
                <a:gd name="connsiteY4261" fmla="*/ 579021 h 787949"/>
                <a:gd name="connsiteX4262" fmla="*/ 1395279 w 3899470"/>
                <a:gd name="connsiteY4262" fmla="*/ 579574 h 787949"/>
                <a:gd name="connsiteX4263" fmla="*/ 1395121 w 3899470"/>
                <a:gd name="connsiteY4263" fmla="*/ 580285 h 787949"/>
                <a:gd name="connsiteX4264" fmla="*/ 1396543 w 3899470"/>
                <a:gd name="connsiteY4264" fmla="*/ 580364 h 787949"/>
                <a:gd name="connsiteX4265" fmla="*/ 1396543 w 3899470"/>
                <a:gd name="connsiteY4265" fmla="*/ 580127 h 787949"/>
                <a:gd name="connsiteX4266" fmla="*/ 1396622 w 3899470"/>
                <a:gd name="connsiteY4266" fmla="*/ 580127 h 787949"/>
                <a:gd name="connsiteX4267" fmla="*/ 1397886 w 3899470"/>
                <a:gd name="connsiteY4267" fmla="*/ 580285 h 787949"/>
                <a:gd name="connsiteX4268" fmla="*/ 1397886 w 3899470"/>
                <a:gd name="connsiteY4268" fmla="*/ 580285 h 787949"/>
                <a:gd name="connsiteX4269" fmla="*/ 1398123 w 3899470"/>
                <a:gd name="connsiteY4269" fmla="*/ 580206 h 787949"/>
                <a:gd name="connsiteX4270" fmla="*/ 1402311 w 3899470"/>
                <a:gd name="connsiteY4270" fmla="*/ 581075 h 787949"/>
                <a:gd name="connsiteX4271" fmla="*/ 1396464 w 3899470"/>
                <a:gd name="connsiteY4271" fmla="*/ 580364 h 787949"/>
                <a:gd name="connsiteX4272" fmla="*/ 1442925 w 3899470"/>
                <a:gd name="connsiteY4272" fmla="*/ 589135 h 787949"/>
                <a:gd name="connsiteX4273" fmla="*/ 1442530 w 3899470"/>
                <a:gd name="connsiteY4273" fmla="*/ 589925 h 787949"/>
                <a:gd name="connsiteX4274" fmla="*/ 1442292 w 3899470"/>
                <a:gd name="connsiteY4274" fmla="*/ 590083 h 787949"/>
                <a:gd name="connsiteX4275" fmla="*/ 1441976 w 3899470"/>
                <a:gd name="connsiteY4275" fmla="*/ 590241 h 787949"/>
                <a:gd name="connsiteX4276" fmla="*/ 1441976 w 3899470"/>
                <a:gd name="connsiteY4276" fmla="*/ 590004 h 787949"/>
                <a:gd name="connsiteX4277" fmla="*/ 1442925 w 3899470"/>
                <a:gd name="connsiteY4277" fmla="*/ 589135 h 787949"/>
                <a:gd name="connsiteX4278" fmla="*/ 1438737 w 3899470"/>
                <a:gd name="connsiteY4278" fmla="*/ 589530 h 787949"/>
                <a:gd name="connsiteX4279" fmla="*/ 1438737 w 3899470"/>
                <a:gd name="connsiteY4279" fmla="*/ 589530 h 787949"/>
                <a:gd name="connsiteX4280" fmla="*/ 1439132 w 3899470"/>
                <a:gd name="connsiteY4280" fmla="*/ 590399 h 787949"/>
                <a:gd name="connsiteX4281" fmla="*/ 1439290 w 3899470"/>
                <a:gd name="connsiteY4281" fmla="*/ 590399 h 787949"/>
                <a:gd name="connsiteX4282" fmla="*/ 1438816 w 3899470"/>
                <a:gd name="connsiteY4282" fmla="*/ 590399 h 787949"/>
                <a:gd name="connsiteX4283" fmla="*/ 1438263 w 3899470"/>
                <a:gd name="connsiteY4283" fmla="*/ 589688 h 787949"/>
                <a:gd name="connsiteX4284" fmla="*/ 1438500 w 3899470"/>
                <a:gd name="connsiteY4284" fmla="*/ 589688 h 787949"/>
                <a:gd name="connsiteX4285" fmla="*/ 1438816 w 3899470"/>
                <a:gd name="connsiteY4285" fmla="*/ 589688 h 787949"/>
                <a:gd name="connsiteX4286" fmla="*/ 1434075 w 3899470"/>
                <a:gd name="connsiteY4286" fmla="*/ 587002 h 787949"/>
                <a:gd name="connsiteX4287" fmla="*/ 1438263 w 3899470"/>
                <a:gd name="connsiteY4287" fmla="*/ 588187 h 787949"/>
                <a:gd name="connsiteX4288" fmla="*/ 1438105 w 3899470"/>
                <a:gd name="connsiteY4288" fmla="*/ 588187 h 787949"/>
                <a:gd name="connsiteX4289" fmla="*/ 1437473 w 3899470"/>
                <a:gd name="connsiteY4289" fmla="*/ 588345 h 787949"/>
                <a:gd name="connsiteX4290" fmla="*/ 1435339 w 3899470"/>
                <a:gd name="connsiteY4290" fmla="*/ 588345 h 787949"/>
                <a:gd name="connsiteX4291" fmla="*/ 1434075 w 3899470"/>
                <a:gd name="connsiteY4291" fmla="*/ 588345 h 787949"/>
                <a:gd name="connsiteX4292" fmla="*/ 1434075 w 3899470"/>
                <a:gd name="connsiteY4292" fmla="*/ 587002 h 787949"/>
                <a:gd name="connsiteX4293" fmla="*/ 1427280 w 3899470"/>
                <a:gd name="connsiteY4293" fmla="*/ 585737 h 787949"/>
                <a:gd name="connsiteX4294" fmla="*/ 1430203 w 3899470"/>
                <a:gd name="connsiteY4294" fmla="*/ 585737 h 787949"/>
                <a:gd name="connsiteX4295" fmla="*/ 1428544 w 3899470"/>
                <a:gd name="connsiteY4295" fmla="*/ 586133 h 787949"/>
                <a:gd name="connsiteX4296" fmla="*/ 1428544 w 3899470"/>
                <a:gd name="connsiteY4296" fmla="*/ 586290 h 787949"/>
                <a:gd name="connsiteX4297" fmla="*/ 1427359 w 3899470"/>
                <a:gd name="connsiteY4297" fmla="*/ 585816 h 787949"/>
                <a:gd name="connsiteX4298" fmla="*/ 1427201 w 3899470"/>
                <a:gd name="connsiteY4298" fmla="*/ 585816 h 787949"/>
                <a:gd name="connsiteX4299" fmla="*/ 1427201 w 3899470"/>
                <a:gd name="connsiteY4299" fmla="*/ 585816 h 787949"/>
                <a:gd name="connsiteX4300" fmla="*/ 1411240 w 3899470"/>
                <a:gd name="connsiteY4300" fmla="*/ 581550 h 787949"/>
                <a:gd name="connsiteX4301" fmla="*/ 1410370 w 3899470"/>
                <a:gd name="connsiteY4301" fmla="*/ 583604 h 787949"/>
                <a:gd name="connsiteX4302" fmla="*/ 1409106 w 3899470"/>
                <a:gd name="connsiteY4302" fmla="*/ 581945 h 787949"/>
                <a:gd name="connsiteX4303" fmla="*/ 1406973 w 3899470"/>
                <a:gd name="connsiteY4303" fmla="*/ 583130 h 787949"/>
                <a:gd name="connsiteX4304" fmla="*/ 1406578 w 3899470"/>
                <a:gd name="connsiteY4304" fmla="*/ 580997 h 787949"/>
                <a:gd name="connsiteX4305" fmla="*/ 1411240 w 3899470"/>
                <a:gd name="connsiteY4305" fmla="*/ 581471 h 787949"/>
                <a:gd name="connsiteX4306" fmla="*/ 1422223 w 3899470"/>
                <a:gd name="connsiteY4306" fmla="*/ 588266 h 787949"/>
                <a:gd name="connsiteX4307" fmla="*/ 1416692 w 3899470"/>
                <a:gd name="connsiteY4307" fmla="*/ 587081 h 787949"/>
                <a:gd name="connsiteX4308" fmla="*/ 1415269 w 3899470"/>
                <a:gd name="connsiteY4308" fmla="*/ 585974 h 787949"/>
                <a:gd name="connsiteX4309" fmla="*/ 1411872 w 3899470"/>
                <a:gd name="connsiteY4309" fmla="*/ 585579 h 787949"/>
                <a:gd name="connsiteX4310" fmla="*/ 1406578 w 3899470"/>
                <a:gd name="connsiteY4310" fmla="*/ 584236 h 787949"/>
                <a:gd name="connsiteX4311" fmla="*/ 1410924 w 3899470"/>
                <a:gd name="connsiteY4311" fmla="*/ 584394 h 787949"/>
                <a:gd name="connsiteX4312" fmla="*/ 1415269 w 3899470"/>
                <a:gd name="connsiteY4312" fmla="*/ 585026 h 787949"/>
                <a:gd name="connsiteX4313" fmla="*/ 1418035 w 3899470"/>
                <a:gd name="connsiteY4313" fmla="*/ 585342 h 787949"/>
                <a:gd name="connsiteX4314" fmla="*/ 1421354 w 3899470"/>
                <a:gd name="connsiteY4314" fmla="*/ 587002 h 787949"/>
                <a:gd name="connsiteX4315" fmla="*/ 1421354 w 3899470"/>
                <a:gd name="connsiteY4315" fmla="*/ 587002 h 787949"/>
                <a:gd name="connsiteX4316" fmla="*/ 1422223 w 3899470"/>
                <a:gd name="connsiteY4316" fmla="*/ 587555 h 787949"/>
                <a:gd name="connsiteX4317" fmla="*/ 1422223 w 3899470"/>
                <a:gd name="connsiteY4317" fmla="*/ 588187 h 787949"/>
                <a:gd name="connsiteX4318" fmla="*/ 1441661 w 3899470"/>
                <a:gd name="connsiteY4318" fmla="*/ 592928 h 787949"/>
                <a:gd name="connsiteX4319" fmla="*/ 1434944 w 3899470"/>
                <a:gd name="connsiteY4319" fmla="*/ 591189 h 787949"/>
                <a:gd name="connsiteX4320" fmla="*/ 1423092 w 3899470"/>
                <a:gd name="connsiteY4320" fmla="*/ 587002 h 787949"/>
                <a:gd name="connsiteX4321" fmla="*/ 1423092 w 3899470"/>
                <a:gd name="connsiteY4321" fmla="*/ 587239 h 787949"/>
                <a:gd name="connsiteX4322" fmla="*/ 1421670 w 3899470"/>
                <a:gd name="connsiteY4322" fmla="*/ 586211 h 787949"/>
                <a:gd name="connsiteX4323" fmla="*/ 1421828 w 3899470"/>
                <a:gd name="connsiteY4323" fmla="*/ 586211 h 787949"/>
                <a:gd name="connsiteX4324" fmla="*/ 1426885 w 3899470"/>
                <a:gd name="connsiteY4324" fmla="*/ 586607 h 787949"/>
                <a:gd name="connsiteX4325" fmla="*/ 1426885 w 3899470"/>
                <a:gd name="connsiteY4325" fmla="*/ 586607 h 787949"/>
                <a:gd name="connsiteX4326" fmla="*/ 1427043 w 3899470"/>
                <a:gd name="connsiteY4326" fmla="*/ 586607 h 787949"/>
                <a:gd name="connsiteX4327" fmla="*/ 1428228 w 3899470"/>
                <a:gd name="connsiteY4327" fmla="*/ 587081 h 787949"/>
                <a:gd name="connsiteX4328" fmla="*/ 1426094 w 3899470"/>
                <a:gd name="connsiteY4328" fmla="*/ 587871 h 787949"/>
                <a:gd name="connsiteX4329" fmla="*/ 1433206 w 3899470"/>
                <a:gd name="connsiteY4329" fmla="*/ 589530 h 787949"/>
                <a:gd name="connsiteX4330" fmla="*/ 1433206 w 3899470"/>
                <a:gd name="connsiteY4330" fmla="*/ 589530 h 787949"/>
                <a:gd name="connsiteX4331" fmla="*/ 1434470 w 3899470"/>
                <a:gd name="connsiteY4331" fmla="*/ 589846 h 787949"/>
                <a:gd name="connsiteX4332" fmla="*/ 1435655 w 3899470"/>
                <a:gd name="connsiteY4332" fmla="*/ 589688 h 787949"/>
                <a:gd name="connsiteX4333" fmla="*/ 1437236 w 3899470"/>
                <a:gd name="connsiteY4333" fmla="*/ 589688 h 787949"/>
                <a:gd name="connsiteX4334" fmla="*/ 1437393 w 3899470"/>
                <a:gd name="connsiteY4334" fmla="*/ 589688 h 787949"/>
                <a:gd name="connsiteX4335" fmla="*/ 1438421 w 3899470"/>
                <a:gd name="connsiteY4335" fmla="*/ 591031 h 787949"/>
                <a:gd name="connsiteX4336" fmla="*/ 1439448 w 3899470"/>
                <a:gd name="connsiteY4336" fmla="*/ 591348 h 787949"/>
                <a:gd name="connsiteX4337" fmla="*/ 1439764 w 3899470"/>
                <a:gd name="connsiteY4337" fmla="*/ 591348 h 787949"/>
                <a:gd name="connsiteX4338" fmla="*/ 1439764 w 3899470"/>
                <a:gd name="connsiteY4338" fmla="*/ 591663 h 787949"/>
                <a:gd name="connsiteX4339" fmla="*/ 1441818 w 3899470"/>
                <a:gd name="connsiteY4339" fmla="*/ 592138 h 787949"/>
                <a:gd name="connsiteX4340" fmla="*/ 1442688 w 3899470"/>
                <a:gd name="connsiteY4340" fmla="*/ 590557 h 787949"/>
                <a:gd name="connsiteX4341" fmla="*/ 1442688 w 3899470"/>
                <a:gd name="connsiteY4341" fmla="*/ 590557 h 787949"/>
                <a:gd name="connsiteX4342" fmla="*/ 1443083 w 3899470"/>
                <a:gd name="connsiteY4342" fmla="*/ 590320 h 787949"/>
                <a:gd name="connsiteX4343" fmla="*/ 1443083 w 3899470"/>
                <a:gd name="connsiteY4343" fmla="*/ 590320 h 787949"/>
                <a:gd name="connsiteX4344" fmla="*/ 1447270 w 3899470"/>
                <a:gd name="connsiteY4344" fmla="*/ 592138 h 787949"/>
                <a:gd name="connsiteX4345" fmla="*/ 1447270 w 3899470"/>
                <a:gd name="connsiteY4345" fmla="*/ 592138 h 787949"/>
                <a:gd name="connsiteX4346" fmla="*/ 1446401 w 3899470"/>
                <a:gd name="connsiteY4346" fmla="*/ 592138 h 787949"/>
                <a:gd name="connsiteX4347" fmla="*/ 1445374 w 3899470"/>
                <a:gd name="connsiteY4347" fmla="*/ 591980 h 787949"/>
                <a:gd name="connsiteX4348" fmla="*/ 1445058 w 3899470"/>
                <a:gd name="connsiteY4348" fmla="*/ 592375 h 787949"/>
                <a:gd name="connsiteX4349" fmla="*/ 1445453 w 3899470"/>
                <a:gd name="connsiteY4349" fmla="*/ 592691 h 787949"/>
                <a:gd name="connsiteX4350" fmla="*/ 1446322 w 3899470"/>
                <a:gd name="connsiteY4350" fmla="*/ 592770 h 787949"/>
                <a:gd name="connsiteX4351" fmla="*/ 1447270 w 3899470"/>
                <a:gd name="connsiteY4351" fmla="*/ 592928 h 787949"/>
                <a:gd name="connsiteX4352" fmla="*/ 1447429 w 3899470"/>
                <a:gd name="connsiteY4352" fmla="*/ 592928 h 787949"/>
                <a:gd name="connsiteX4353" fmla="*/ 1447429 w 3899470"/>
                <a:gd name="connsiteY4353" fmla="*/ 592928 h 787949"/>
                <a:gd name="connsiteX4354" fmla="*/ 1449088 w 3899470"/>
                <a:gd name="connsiteY4354" fmla="*/ 593323 h 787949"/>
                <a:gd name="connsiteX4355" fmla="*/ 1441897 w 3899470"/>
                <a:gd name="connsiteY4355" fmla="*/ 592928 h 787949"/>
                <a:gd name="connsiteX4356" fmla="*/ 1447982 w 3899470"/>
                <a:gd name="connsiteY4356" fmla="*/ 590399 h 787949"/>
                <a:gd name="connsiteX4357" fmla="*/ 1450984 w 3899470"/>
                <a:gd name="connsiteY4357" fmla="*/ 590794 h 787949"/>
                <a:gd name="connsiteX4358" fmla="*/ 1447982 w 3899470"/>
                <a:gd name="connsiteY4358" fmla="*/ 590399 h 787949"/>
                <a:gd name="connsiteX4359" fmla="*/ 1459834 w 3899470"/>
                <a:gd name="connsiteY4359" fmla="*/ 592928 h 787949"/>
                <a:gd name="connsiteX4360" fmla="*/ 1458569 w 3899470"/>
                <a:gd name="connsiteY4360" fmla="*/ 593718 h 787949"/>
                <a:gd name="connsiteX4361" fmla="*/ 1459834 w 3899470"/>
                <a:gd name="connsiteY4361" fmla="*/ 592928 h 787949"/>
                <a:gd name="connsiteX4362" fmla="*/ 1455172 w 3899470"/>
                <a:gd name="connsiteY4362" fmla="*/ 595851 h 787949"/>
                <a:gd name="connsiteX4363" fmla="*/ 1452643 w 3899470"/>
                <a:gd name="connsiteY4363" fmla="*/ 594113 h 787949"/>
                <a:gd name="connsiteX4364" fmla="*/ 1454461 w 3899470"/>
                <a:gd name="connsiteY4364" fmla="*/ 594113 h 787949"/>
                <a:gd name="connsiteX4365" fmla="*/ 1454461 w 3899470"/>
                <a:gd name="connsiteY4365" fmla="*/ 594508 h 787949"/>
                <a:gd name="connsiteX4366" fmla="*/ 1455172 w 3899470"/>
                <a:gd name="connsiteY4366" fmla="*/ 595456 h 787949"/>
                <a:gd name="connsiteX4367" fmla="*/ 1455172 w 3899470"/>
                <a:gd name="connsiteY4367" fmla="*/ 595456 h 787949"/>
                <a:gd name="connsiteX4368" fmla="*/ 1455172 w 3899470"/>
                <a:gd name="connsiteY4368" fmla="*/ 595851 h 787949"/>
                <a:gd name="connsiteX4369" fmla="*/ 1455646 w 3899470"/>
                <a:gd name="connsiteY4369" fmla="*/ 594982 h 787949"/>
                <a:gd name="connsiteX4370" fmla="*/ 1455251 w 3899470"/>
                <a:gd name="connsiteY4370" fmla="*/ 594429 h 787949"/>
                <a:gd name="connsiteX4371" fmla="*/ 1456436 w 3899470"/>
                <a:gd name="connsiteY4371" fmla="*/ 594587 h 787949"/>
                <a:gd name="connsiteX4372" fmla="*/ 1456515 w 3899470"/>
                <a:gd name="connsiteY4372" fmla="*/ 594587 h 787949"/>
                <a:gd name="connsiteX4373" fmla="*/ 1456278 w 3899470"/>
                <a:gd name="connsiteY4373" fmla="*/ 594745 h 787949"/>
                <a:gd name="connsiteX4374" fmla="*/ 1455725 w 3899470"/>
                <a:gd name="connsiteY4374" fmla="*/ 594982 h 787949"/>
                <a:gd name="connsiteX4375" fmla="*/ 1455725 w 3899470"/>
                <a:gd name="connsiteY4375" fmla="*/ 594982 h 787949"/>
                <a:gd name="connsiteX4376" fmla="*/ 1456041 w 3899470"/>
                <a:gd name="connsiteY4376" fmla="*/ 596246 h 787949"/>
                <a:gd name="connsiteX4377" fmla="*/ 1456041 w 3899470"/>
                <a:gd name="connsiteY4377" fmla="*/ 596246 h 787949"/>
                <a:gd name="connsiteX4378" fmla="*/ 1456041 w 3899470"/>
                <a:gd name="connsiteY4378" fmla="*/ 596088 h 787949"/>
                <a:gd name="connsiteX4379" fmla="*/ 1456041 w 3899470"/>
                <a:gd name="connsiteY4379" fmla="*/ 595614 h 787949"/>
                <a:gd name="connsiteX4380" fmla="*/ 1456515 w 3899470"/>
                <a:gd name="connsiteY4380" fmla="*/ 595377 h 787949"/>
                <a:gd name="connsiteX4381" fmla="*/ 1456910 w 3899470"/>
                <a:gd name="connsiteY4381" fmla="*/ 595219 h 787949"/>
                <a:gd name="connsiteX4382" fmla="*/ 1456910 w 3899470"/>
                <a:gd name="connsiteY4382" fmla="*/ 595456 h 787949"/>
                <a:gd name="connsiteX4383" fmla="*/ 1462757 w 3899470"/>
                <a:gd name="connsiteY4383" fmla="*/ 596641 h 787949"/>
                <a:gd name="connsiteX4384" fmla="*/ 1456041 w 3899470"/>
                <a:gd name="connsiteY4384" fmla="*/ 596246 h 787949"/>
                <a:gd name="connsiteX4385" fmla="*/ 1469553 w 3899470"/>
                <a:gd name="connsiteY4385" fmla="*/ 599249 h 787949"/>
                <a:gd name="connsiteX4386" fmla="*/ 1464496 w 3899470"/>
                <a:gd name="connsiteY4386" fmla="*/ 596720 h 787949"/>
                <a:gd name="connsiteX4387" fmla="*/ 1473820 w 3899470"/>
                <a:gd name="connsiteY4387" fmla="*/ 597590 h 787949"/>
                <a:gd name="connsiteX4388" fmla="*/ 1469632 w 3899470"/>
                <a:gd name="connsiteY4388" fmla="*/ 599249 h 787949"/>
                <a:gd name="connsiteX4389" fmla="*/ 1474136 w 3899470"/>
                <a:gd name="connsiteY4389" fmla="*/ 599249 h 787949"/>
                <a:gd name="connsiteX4390" fmla="*/ 1477928 w 3899470"/>
                <a:gd name="connsiteY4390" fmla="*/ 601382 h 787949"/>
                <a:gd name="connsiteX4391" fmla="*/ 1474136 w 3899470"/>
                <a:gd name="connsiteY4391" fmla="*/ 599249 h 787949"/>
                <a:gd name="connsiteX4392" fmla="*/ 1485751 w 3899470"/>
                <a:gd name="connsiteY4392" fmla="*/ 602093 h 787949"/>
                <a:gd name="connsiteX4393" fmla="*/ 1486067 w 3899470"/>
                <a:gd name="connsiteY4393" fmla="*/ 600750 h 787949"/>
                <a:gd name="connsiteX4394" fmla="*/ 1489780 w 3899470"/>
                <a:gd name="connsiteY4394" fmla="*/ 602489 h 787949"/>
                <a:gd name="connsiteX4395" fmla="*/ 1485751 w 3899470"/>
                <a:gd name="connsiteY4395" fmla="*/ 602093 h 787949"/>
                <a:gd name="connsiteX4396" fmla="*/ 1494996 w 3899470"/>
                <a:gd name="connsiteY4396" fmla="*/ 603674 h 787949"/>
                <a:gd name="connsiteX4397" fmla="*/ 1491914 w 3899470"/>
                <a:gd name="connsiteY4397" fmla="*/ 602330 h 787949"/>
                <a:gd name="connsiteX4398" fmla="*/ 1494601 w 3899470"/>
                <a:gd name="connsiteY4398" fmla="*/ 602251 h 787949"/>
                <a:gd name="connsiteX4399" fmla="*/ 1494996 w 3899470"/>
                <a:gd name="connsiteY4399" fmla="*/ 603674 h 787949"/>
                <a:gd name="connsiteX4400" fmla="*/ 1501079 w 3899470"/>
                <a:gd name="connsiteY4400" fmla="*/ 604306 h 787949"/>
                <a:gd name="connsiteX4401" fmla="*/ 1503134 w 3899470"/>
                <a:gd name="connsiteY4401" fmla="*/ 604148 h 787949"/>
                <a:gd name="connsiteX4402" fmla="*/ 1501079 w 3899470"/>
                <a:gd name="connsiteY4402" fmla="*/ 604306 h 787949"/>
                <a:gd name="connsiteX4403" fmla="*/ 2946736 w 3899470"/>
                <a:gd name="connsiteY4403" fmla="*/ 160005 h 787949"/>
                <a:gd name="connsiteX4404" fmla="*/ 2937018 w 3899470"/>
                <a:gd name="connsiteY4404" fmla="*/ 144360 h 787949"/>
                <a:gd name="connsiteX4405" fmla="*/ 2931487 w 3899470"/>
                <a:gd name="connsiteY4405" fmla="*/ 132982 h 787949"/>
                <a:gd name="connsiteX4406" fmla="*/ 2927299 w 3899470"/>
                <a:gd name="connsiteY4406" fmla="*/ 121999 h 787949"/>
                <a:gd name="connsiteX4407" fmla="*/ 2924771 w 3899470"/>
                <a:gd name="connsiteY4407" fmla="*/ 122868 h 787949"/>
                <a:gd name="connsiteX4408" fmla="*/ 2921847 w 3899470"/>
                <a:gd name="connsiteY4408" fmla="*/ 121604 h 787949"/>
                <a:gd name="connsiteX4409" fmla="*/ 2917659 w 3899470"/>
                <a:gd name="connsiteY4409" fmla="*/ 125871 h 787949"/>
                <a:gd name="connsiteX4410" fmla="*/ 2915999 w 3899470"/>
                <a:gd name="connsiteY4410" fmla="*/ 126266 h 787949"/>
                <a:gd name="connsiteX4411" fmla="*/ 2913866 w 3899470"/>
                <a:gd name="connsiteY4411" fmla="*/ 127530 h 787949"/>
                <a:gd name="connsiteX4412" fmla="*/ 2911338 w 3899470"/>
                <a:gd name="connsiteY4412" fmla="*/ 122947 h 787949"/>
                <a:gd name="connsiteX4413" fmla="*/ 2908414 w 3899470"/>
                <a:gd name="connsiteY4413" fmla="*/ 123737 h 787949"/>
                <a:gd name="connsiteX4414" fmla="*/ 2905017 w 3899470"/>
                <a:gd name="connsiteY4414" fmla="*/ 122947 h 787949"/>
                <a:gd name="connsiteX4415" fmla="*/ 2902093 w 3899470"/>
                <a:gd name="connsiteY4415" fmla="*/ 126740 h 787949"/>
                <a:gd name="connsiteX4416" fmla="*/ 2899169 w 3899470"/>
                <a:gd name="connsiteY4416" fmla="*/ 128004 h 787949"/>
                <a:gd name="connsiteX4417" fmla="*/ 2895772 w 3899470"/>
                <a:gd name="connsiteY4417" fmla="*/ 129189 h 787949"/>
                <a:gd name="connsiteX4418" fmla="*/ 2891584 w 3899470"/>
                <a:gd name="connsiteY4418" fmla="*/ 152815 h 787949"/>
                <a:gd name="connsiteX4419" fmla="*/ 2887791 w 3899470"/>
                <a:gd name="connsiteY4419" fmla="*/ 161664 h 787949"/>
                <a:gd name="connsiteX4420" fmla="*/ 2881865 w 3899470"/>
                <a:gd name="connsiteY4420" fmla="*/ 181102 h 787949"/>
                <a:gd name="connsiteX4421" fmla="*/ 2878467 w 3899470"/>
                <a:gd name="connsiteY4421" fmla="*/ 190821 h 787949"/>
                <a:gd name="connsiteX4422" fmla="*/ 2875544 w 3899470"/>
                <a:gd name="connsiteY4422" fmla="*/ 200619 h 787949"/>
                <a:gd name="connsiteX4423" fmla="*/ 2867089 w 3899470"/>
                <a:gd name="connsiteY4423" fmla="*/ 225904 h 787949"/>
                <a:gd name="connsiteX4424" fmla="*/ 2863692 w 3899470"/>
                <a:gd name="connsiteY4424" fmla="*/ 236492 h 787949"/>
                <a:gd name="connsiteX4425" fmla="*/ 2861163 w 3899470"/>
                <a:gd name="connsiteY4425" fmla="*/ 239810 h 787949"/>
                <a:gd name="connsiteX4426" fmla="*/ 2859030 w 3899470"/>
                <a:gd name="connsiteY4426" fmla="*/ 246605 h 787949"/>
                <a:gd name="connsiteX4427" fmla="*/ 2854842 w 3899470"/>
                <a:gd name="connsiteY4427" fmla="*/ 260907 h 787949"/>
                <a:gd name="connsiteX4428" fmla="*/ 2852708 w 3899470"/>
                <a:gd name="connsiteY4428" fmla="*/ 268098 h 787949"/>
                <a:gd name="connsiteX4429" fmla="*/ 2852314 w 3899470"/>
                <a:gd name="connsiteY4429" fmla="*/ 272759 h 787949"/>
                <a:gd name="connsiteX4430" fmla="*/ 2848126 w 3899470"/>
                <a:gd name="connsiteY4430" fmla="*/ 286666 h 787949"/>
                <a:gd name="connsiteX4431" fmla="*/ 2845992 w 3899470"/>
                <a:gd name="connsiteY4431" fmla="*/ 293382 h 787949"/>
                <a:gd name="connsiteX4432" fmla="*/ 2843069 w 3899470"/>
                <a:gd name="connsiteY4432" fmla="*/ 299782 h 787949"/>
                <a:gd name="connsiteX4433" fmla="*/ 2836748 w 3899470"/>
                <a:gd name="connsiteY4433" fmla="*/ 320484 h 787949"/>
                <a:gd name="connsiteX4434" fmla="*/ 2834219 w 3899470"/>
                <a:gd name="connsiteY4434" fmla="*/ 327201 h 787949"/>
                <a:gd name="connsiteX4435" fmla="*/ 2832086 w 3899470"/>
                <a:gd name="connsiteY4435" fmla="*/ 336524 h 787949"/>
                <a:gd name="connsiteX4436" fmla="*/ 2828688 w 3899470"/>
                <a:gd name="connsiteY4436" fmla="*/ 344584 h 787949"/>
                <a:gd name="connsiteX4437" fmla="*/ 2824896 w 3899470"/>
                <a:gd name="connsiteY4437" fmla="*/ 365681 h 787949"/>
                <a:gd name="connsiteX4438" fmla="*/ 2820233 w 3899470"/>
                <a:gd name="connsiteY4438" fmla="*/ 380457 h 787949"/>
                <a:gd name="connsiteX4439" fmla="*/ 2818258 w 3899470"/>
                <a:gd name="connsiteY4439" fmla="*/ 384249 h 787949"/>
                <a:gd name="connsiteX4440" fmla="*/ 2818258 w 3899470"/>
                <a:gd name="connsiteY4440" fmla="*/ 383854 h 787949"/>
                <a:gd name="connsiteX4441" fmla="*/ 2818258 w 3899470"/>
                <a:gd name="connsiteY4441" fmla="*/ 383617 h 787949"/>
                <a:gd name="connsiteX4442" fmla="*/ 2817942 w 3899470"/>
                <a:gd name="connsiteY4442" fmla="*/ 383380 h 787949"/>
                <a:gd name="connsiteX4443" fmla="*/ 2817705 w 3899470"/>
                <a:gd name="connsiteY4443" fmla="*/ 383696 h 787949"/>
                <a:gd name="connsiteX4444" fmla="*/ 2817705 w 3899470"/>
                <a:gd name="connsiteY4444" fmla="*/ 383933 h 787949"/>
                <a:gd name="connsiteX4445" fmla="*/ 2817863 w 3899470"/>
                <a:gd name="connsiteY4445" fmla="*/ 384723 h 787949"/>
                <a:gd name="connsiteX4446" fmla="*/ 2817705 w 3899470"/>
                <a:gd name="connsiteY4446" fmla="*/ 384723 h 787949"/>
                <a:gd name="connsiteX4447" fmla="*/ 2815572 w 3899470"/>
                <a:gd name="connsiteY4447" fmla="*/ 392783 h 787949"/>
                <a:gd name="connsiteX4448" fmla="*/ 2815730 w 3899470"/>
                <a:gd name="connsiteY4448" fmla="*/ 392783 h 787949"/>
                <a:gd name="connsiteX4449" fmla="*/ 2814940 w 3899470"/>
                <a:gd name="connsiteY4449" fmla="*/ 394600 h 787949"/>
                <a:gd name="connsiteX4450" fmla="*/ 2814940 w 3899470"/>
                <a:gd name="connsiteY4450" fmla="*/ 394916 h 787949"/>
                <a:gd name="connsiteX4451" fmla="*/ 2814940 w 3899470"/>
                <a:gd name="connsiteY4451" fmla="*/ 394916 h 787949"/>
                <a:gd name="connsiteX4452" fmla="*/ 2814307 w 3899470"/>
                <a:gd name="connsiteY4452" fmla="*/ 397524 h 787949"/>
                <a:gd name="connsiteX4453" fmla="*/ 2814466 w 3899470"/>
                <a:gd name="connsiteY4453" fmla="*/ 397524 h 787949"/>
                <a:gd name="connsiteX4454" fmla="*/ 2813438 w 3899470"/>
                <a:gd name="connsiteY4454" fmla="*/ 400685 h 787949"/>
                <a:gd name="connsiteX4455" fmla="*/ 2813122 w 3899470"/>
                <a:gd name="connsiteY4455" fmla="*/ 402028 h 787949"/>
                <a:gd name="connsiteX4456" fmla="*/ 2813359 w 3899470"/>
                <a:gd name="connsiteY4456" fmla="*/ 402423 h 787949"/>
                <a:gd name="connsiteX4457" fmla="*/ 2813438 w 3899470"/>
                <a:gd name="connsiteY4457" fmla="*/ 402423 h 787949"/>
                <a:gd name="connsiteX4458" fmla="*/ 2813754 w 3899470"/>
                <a:gd name="connsiteY4458" fmla="*/ 402186 h 787949"/>
                <a:gd name="connsiteX4459" fmla="*/ 2814071 w 3899470"/>
                <a:gd name="connsiteY4459" fmla="*/ 400763 h 787949"/>
                <a:gd name="connsiteX4460" fmla="*/ 2814624 w 3899470"/>
                <a:gd name="connsiteY4460" fmla="*/ 398551 h 787949"/>
                <a:gd name="connsiteX4461" fmla="*/ 2809172 w 3899470"/>
                <a:gd name="connsiteY4461" fmla="*/ 421940 h 787949"/>
                <a:gd name="connsiteX4462" fmla="*/ 2809172 w 3899470"/>
                <a:gd name="connsiteY4462" fmla="*/ 421149 h 787949"/>
                <a:gd name="connsiteX4463" fmla="*/ 2809013 w 3899470"/>
                <a:gd name="connsiteY4463" fmla="*/ 421149 h 787949"/>
                <a:gd name="connsiteX4464" fmla="*/ 2809803 w 3899470"/>
                <a:gd name="connsiteY4464" fmla="*/ 418147 h 787949"/>
                <a:gd name="connsiteX4465" fmla="*/ 2809803 w 3899470"/>
                <a:gd name="connsiteY4465" fmla="*/ 417594 h 787949"/>
                <a:gd name="connsiteX4466" fmla="*/ 2809567 w 3899470"/>
                <a:gd name="connsiteY4466" fmla="*/ 417041 h 787949"/>
                <a:gd name="connsiteX4467" fmla="*/ 2809013 w 3899470"/>
                <a:gd name="connsiteY4467" fmla="*/ 417436 h 787949"/>
                <a:gd name="connsiteX4468" fmla="*/ 2809013 w 3899470"/>
                <a:gd name="connsiteY4468" fmla="*/ 417989 h 787949"/>
                <a:gd name="connsiteX4469" fmla="*/ 2808224 w 3899470"/>
                <a:gd name="connsiteY4469" fmla="*/ 420754 h 787949"/>
                <a:gd name="connsiteX4470" fmla="*/ 2808224 w 3899470"/>
                <a:gd name="connsiteY4470" fmla="*/ 420912 h 787949"/>
                <a:gd name="connsiteX4471" fmla="*/ 2804668 w 3899470"/>
                <a:gd name="connsiteY4471" fmla="*/ 435056 h 787949"/>
                <a:gd name="connsiteX4472" fmla="*/ 2804668 w 3899470"/>
                <a:gd name="connsiteY4472" fmla="*/ 435056 h 787949"/>
                <a:gd name="connsiteX4473" fmla="*/ 2804668 w 3899470"/>
                <a:gd name="connsiteY4473" fmla="*/ 435056 h 787949"/>
                <a:gd name="connsiteX4474" fmla="*/ 2803798 w 3899470"/>
                <a:gd name="connsiteY4474" fmla="*/ 438454 h 787949"/>
                <a:gd name="connsiteX4475" fmla="*/ 2803798 w 3899470"/>
                <a:gd name="connsiteY4475" fmla="*/ 438454 h 787949"/>
                <a:gd name="connsiteX4476" fmla="*/ 2799611 w 3899470"/>
                <a:gd name="connsiteY4476" fmla="*/ 453624 h 787949"/>
                <a:gd name="connsiteX4477" fmla="*/ 2799216 w 3899470"/>
                <a:gd name="connsiteY4477" fmla="*/ 459076 h 787949"/>
                <a:gd name="connsiteX4478" fmla="*/ 2795818 w 3899470"/>
                <a:gd name="connsiteY4478" fmla="*/ 470534 h 787949"/>
                <a:gd name="connsiteX4479" fmla="*/ 2786969 w 3899470"/>
                <a:gd name="connsiteY4479" fmla="*/ 502219 h 787949"/>
                <a:gd name="connsiteX4480" fmla="*/ 2786573 w 3899470"/>
                <a:gd name="connsiteY4480" fmla="*/ 505616 h 787949"/>
                <a:gd name="connsiteX4481" fmla="*/ 2784045 w 3899470"/>
                <a:gd name="connsiteY4481" fmla="*/ 509409 h 787949"/>
                <a:gd name="connsiteX4482" fmla="*/ 2781911 w 3899470"/>
                <a:gd name="connsiteY4482" fmla="*/ 517864 h 787949"/>
                <a:gd name="connsiteX4483" fmla="*/ 2774326 w 3899470"/>
                <a:gd name="connsiteY4483" fmla="*/ 542437 h 787949"/>
                <a:gd name="connsiteX4484" fmla="*/ 2770928 w 3899470"/>
                <a:gd name="connsiteY4484" fmla="*/ 553420 h 787949"/>
                <a:gd name="connsiteX4485" fmla="*/ 2768005 w 3899470"/>
                <a:gd name="connsiteY4485" fmla="*/ 560137 h 787949"/>
                <a:gd name="connsiteX4486" fmla="*/ 2766345 w 3899470"/>
                <a:gd name="connsiteY4486" fmla="*/ 561006 h 787949"/>
                <a:gd name="connsiteX4487" fmla="*/ 2754098 w 3899470"/>
                <a:gd name="connsiteY4487" fmla="*/ 593481 h 787949"/>
                <a:gd name="connsiteX4488" fmla="*/ 2744379 w 3899470"/>
                <a:gd name="connsiteY4488" fmla="*/ 617580 h 787949"/>
                <a:gd name="connsiteX4489" fmla="*/ 2739717 w 3899470"/>
                <a:gd name="connsiteY4489" fmla="*/ 624376 h 787949"/>
                <a:gd name="connsiteX4490" fmla="*/ 2733001 w 3899470"/>
                <a:gd name="connsiteY4490" fmla="*/ 559268 h 787949"/>
                <a:gd name="connsiteX4491" fmla="*/ 2733791 w 3899470"/>
                <a:gd name="connsiteY4491" fmla="*/ 560453 h 787949"/>
                <a:gd name="connsiteX4492" fmla="*/ 2733791 w 3899470"/>
                <a:gd name="connsiteY4492" fmla="*/ 562112 h 787949"/>
                <a:gd name="connsiteX4493" fmla="*/ 2733791 w 3899470"/>
                <a:gd name="connsiteY4493" fmla="*/ 563376 h 787949"/>
                <a:gd name="connsiteX4494" fmla="*/ 2734423 w 3899470"/>
                <a:gd name="connsiteY4494" fmla="*/ 564008 h 787949"/>
                <a:gd name="connsiteX4495" fmla="*/ 2734423 w 3899470"/>
                <a:gd name="connsiteY4495" fmla="*/ 564008 h 787949"/>
                <a:gd name="connsiteX4496" fmla="*/ 2735056 w 3899470"/>
                <a:gd name="connsiteY4496" fmla="*/ 563297 h 787949"/>
                <a:gd name="connsiteX4497" fmla="*/ 2735056 w 3899470"/>
                <a:gd name="connsiteY4497" fmla="*/ 562191 h 787949"/>
                <a:gd name="connsiteX4498" fmla="*/ 2734897 w 3899470"/>
                <a:gd name="connsiteY4498" fmla="*/ 560137 h 787949"/>
                <a:gd name="connsiteX4499" fmla="*/ 2734977 w 3899470"/>
                <a:gd name="connsiteY4499" fmla="*/ 560137 h 787949"/>
                <a:gd name="connsiteX4500" fmla="*/ 2734108 w 3899470"/>
                <a:gd name="connsiteY4500" fmla="*/ 545045 h 787949"/>
                <a:gd name="connsiteX4501" fmla="*/ 2734977 w 3899470"/>
                <a:gd name="connsiteY4501" fmla="*/ 531928 h 787949"/>
                <a:gd name="connsiteX4502" fmla="*/ 2733317 w 3899470"/>
                <a:gd name="connsiteY4502" fmla="*/ 419095 h 787949"/>
                <a:gd name="connsiteX4503" fmla="*/ 2733317 w 3899470"/>
                <a:gd name="connsiteY4503" fmla="*/ 419095 h 787949"/>
                <a:gd name="connsiteX4504" fmla="*/ 2732922 w 3899470"/>
                <a:gd name="connsiteY4504" fmla="*/ 416645 h 787949"/>
                <a:gd name="connsiteX4505" fmla="*/ 2732922 w 3899470"/>
                <a:gd name="connsiteY4505" fmla="*/ 416645 h 787949"/>
                <a:gd name="connsiteX4506" fmla="*/ 2733001 w 3899470"/>
                <a:gd name="connsiteY4506" fmla="*/ 416645 h 787949"/>
                <a:gd name="connsiteX4507" fmla="*/ 2725416 w 3899470"/>
                <a:gd name="connsiteY4507" fmla="*/ 381563 h 787949"/>
                <a:gd name="connsiteX4508" fmla="*/ 2721623 w 3899470"/>
                <a:gd name="connsiteY4508" fmla="*/ 380220 h 787949"/>
                <a:gd name="connsiteX4509" fmla="*/ 2700921 w 3899470"/>
                <a:gd name="connsiteY4509" fmla="*/ 345611 h 787949"/>
                <a:gd name="connsiteX4510" fmla="*/ 2684881 w 3899470"/>
                <a:gd name="connsiteY4510" fmla="*/ 350668 h 787949"/>
                <a:gd name="connsiteX4511" fmla="*/ 2682352 w 3899470"/>
                <a:gd name="connsiteY4511" fmla="*/ 347744 h 787949"/>
                <a:gd name="connsiteX4512" fmla="*/ 2675162 w 3899470"/>
                <a:gd name="connsiteY4512" fmla="*/ 349009 h 787949"/>
                <a:gd name="connsiteX4513" fmla="*/ 2662520 w 3899470"/>
                <a:gd name="connsiteY4513" fmla="*/ 354935 h 787949"/>
                <a:gd name="connsiteX4514" fmla="*/ 2643082 w 3899470"/>
                <a:gd name="connsiteY4514" fmla="*/ 373108 h 787949"/>
                <a:gd name="connsiteX4515" fmla="*/ 2627042 w 3899470"/>
                <a:gd name="connsiteY4515" fmla="*/ 394679 h 787949"/>
                <a:gd name="connsiteX4516" fmla="*/ 2618588 w 3899470"/>
                <a:gd name="connsiteY4516" fmla="*/ 406452 h 787949"/>
                <a:gd name="connsiteX4517" fmla="*/ 2615190 w 3899470"/>
                <a:gd name="connsiteY4517" fmla="*/ 409850 h 787949"/>
                <a:gd name="connsiteX4518" fmla="*/ 2612266 w 3899470"/>
                <a:gd name="connsiteY4518" fmla="*/ 414038 h 787949"/>
                <a:gd name="connsiteX4519" fmla="*/ 2610133 w 3899470"/>
                <a:gd name="connsiteY4519" fmla="*/ 415381 h 787949"/>
                <a:gd name="connsiteX4520" fmla="*/ 2608869 w 3899470"/>
                <a:gd name="connsiteY4520" fmla="*/ 417910 h 787949"/>
                <a:gd name="connsiteX4521" fmla="*/ 2592829 w 3899470"/>
                <a:gd name="connsiteY4521" fmla="*/ 437347 h 787949"/>
                <a:gd name="connsiteX4522" fmla="*/ 2586903 w 3899470"/>
                <a:gd name="connsiteY4522" fmla="*/ 445723 h 787949"/>
                <a:gd name="connsiteX4523" fmla="*/ 2573786 w 3899470"/>
                <a:gd name="connsiteY4523" fmla="*/ 467689 h 787949"/>
                <a:gd name="connsiteX4524" fmla="*/ 2569598 w 3899470"/>
                <a:gd name="connsiteY4524" fmla="*/ 473615 h 787949"/>
                <a:gd name="connsiteX4525" fmla="*/ 2564936 w 3899470"/>
                <a:gd name="connsiteY4525" fmla="*/ 479541 h 787949"/>
                <a:gd name="connsiteX4526" fmla="*/ 2583505 w 3899470"/>
                <a:gd name="connsiteY4526" fmla="*/ 381958 h 787949"/>
                <a:gd name="connsiteX4527" fmla="*/ 2586903 w 3899470"/>
                <a:gd name="connsiteY4527" fmla="*/ 356120 h 787949"/>
                <a:gd name="connsiteX4528" fmla="*/ 2594962 w 3899470"/>
                <a:gd name="connsiteY4528" fmla="*/ 305867 h 787949"/>
                <a:gd name="connsiteX4529" fmla="*/ 2600493 w 3899470"/>
                <a:gd name="connsiteY4529" fmla="*/ 274656 h 787949"/>
                <a:gd name="connsiteX4530" fmla="*/ 2600888 w 3899470"/>
                <a:gd name="connsiteY4530" fmla="*/ 266122 h 787949"/>
                <a:gd name="connsiteX4531" fmla="*/ 2600019 w 3899470"/>
                <a:gd name="connsiteY4531" fmla="*/ 258537 h 787949"/>
                <a:gd name="connsiteX4532" fmla="*/ 2595831 w 3899470"/>
                <a:gd name="connsiteY4532" fmla="*/ 258537 h 787949"/>
                <a:gd name="connsiteX4533" fmla="*/ 2589115 w 3899470"/>
                <a:gd name="connsiteY4533" fmla="*/ 243366 h 787949"/>
                <a:gd name="connsiteX4534" fmla="*/ 2584848 w 3899470"/>
                <a:gd name="connsiteY4534" fmla="*/ 237914 h 787949"/>
                <a:gd name="connsiteX4535" fmla="*/ 2578922 w 3899470"/>
                <a:gd name="connsiteY4535" fmla="*/ 234911 h 787949"/>
                <a:gd name="connsiteX4536" fmla="*/ 2575999 w 3899470"/>
                <a:gd name="connsiteY4536" fmla="*/ 231593 h 787949"/>
                <a:gd name="connsiteX4537" fmla="*/ 2567149 w 3899470"/>
                <a:gd name="connsiteY4537" fmla="*/ 232462 h 787949"/>
                <a:gd name="connsiteX4538" fmla="*/ 2560432 w 3899470"/>
                <a:gd name="connsiteY4538" fmla="*/ 237045 h 787949"/>
                <a:gd name="connsiteX4539" fmla="*/ 2556640 w 3899470"/>
                <a:gd name="connsiteY4539" fmla="*/ 232778 h 787949"/>
                <a:gd name="connsiteX4540" fmla="*/ 2547316 w 3899470"/>
                <a:gd name="connsiteY4540" fmla="*/ 234121 h 787949"/>
                <a:gd name="connsiteX4541" fmla="*/ 2543128 w 3899470"/>
                <a:gd name="connsiteY4541" fmla="*/ 237440 h 787949"/>
                <a:gd name="connsiteX4542" fmla="*/ 2537202 w 3899470"/>
                <a:gd name="connsiteY4542" fmla="*/ 252295 h 787949"/>
                <a:gd name="connsiteX4543" fmla="*/ 2535543 w 3899470"/>
                <a:gd name="connsiteY4543" fmla="*/ 264542 h 787949"/>
                <a:gd name="connsiteX4544" fmla="*/ 2532620 w 3899470"/>
                <a:gd name="connsiteY4544" fmla="*/ 289827 h 787949"/>
                <a:gd name="connsiteX4545" fmla="*/ 2527562 w 3899470"/>
                <a:gd name="connsiteY4545" fmla="*/ 319378 h 787949"/>
                <a:gd name="connsiteX4546" fmla="*/ 2522900 w 3899470"/>
                <a:gd name="connsiteY4546" fmla="*/ 342214 h 787949"/>
                <a:gd name="connsiteX4547" fmla="*/ 2512787 w 3899470"/>
                <a:gd name="connsiteY4547" fmla="*/ 400052 h 787949"/>
                <a:gd name="connsiteX4548" fmla="*/ 2511127 w 3899470"/>
                <a:gd name="connsiteY4548" fmla="*/ 412221 h 787949"/>
                <a:gd name="connsiteX4549" fmla="*/ 2509468 w 3899470"/>
                <a:gd name="connsiteY4549" fmla="*/ 418147 h 787949"/>
                <a:gd name="connsiteX4550" fmla="*/ 2509468 w 3899470"/>
                <a:gd name="connsiteY4550" fmla="*/ 421940 h 787949"/>
                <a:gd name="connsiteX4551" fmla="*/ 2504806 w 3899470"/>
                <a:gd name="connsiteY4551" fmla="*/ 440113 h 787949"/>
                <a:gd name="connsiteX4552" fmla="*/ 2499749 w 3899470"/>
                <a:gd name="connsiteY4552" fmla="*/ 463422 h 787949"/>
                <a:gd name="connsiteX4553" fmla="*/ 2492954 w 3899470"/>
                <a:gd name="connsiteY4553" fmla="*/ 495107 h 787949"/>
                <a:gd name="connsiteX4554" fmla="*/ 2484894 w 3899470"/>
                <a:gd name="connsiteY4554" fmla="*/ 530980 h 787949"/>
                <a:gd name="connsiteX4555" fmla="*/ 2476440 w 3899470"/>
                <a:gd name="connsiteY4555" fmla="*/ 562270 h 787949"/>
                <a:gd name="connsiteX4556" fmla="*/ 2475570 w 3899470"/>
                <a:gd name="connsiteY4556" fmla="*/ 564403 h 787949"/>
                <a:gd name="connsiteX4557" fmla="*/ 2466247 w 3899470"/>
                <a:gd name="connsiteY4557" fmla="*/ 599012 h 787949"/>
                <a:gd name="connsiteX4558" fmla="*/ 2466642 w 3899470"/>
                <a:gd name="connsiteY4558" fmla="*/ 601540 h 787949"/>
                <a:gd name="connsiteX4559" fmla="*/ 2459452 w 3899470"/>
                <a:gd name="connsiteY4559" fmla="*/ 629038 h 787949"/>
                <a:gd name="connsiteX4560" fmla="*/ 2452261 w 3899470"/>
                <a:gd name="connsiteY4560" fmla="*/ 656851 h 787949"/>
                <a:gd name="connsiteX4561" fmla="*/ 2450128 w 3899470"/>
                <a:gd name="connsiteY4561" fmla="*/ 657720 h 787949"/>
                <a:gd name="connsiteX4562" fmla="*/ 2446335 w 3899470"/>
                <a:gd name="connsiteY4562" fmla="*/ 671706 h 787949"/>
                <a:gd name="connsiteX4563" fmla="*/ 2446493 w 3899470"/>
                <a:gd name="connsiteY4563" fmla="*/ 671706 h 787949"/>
                <a:gd name="connsiteX4564" fmla="*/ 2445308 w 3899470"/>
                <a:gd name="connsiteY4564" fmla="*/ 676052 h 787949"/>
                <a:gd name="connsiteX4565" fmla="*/ 2444913 w 3899470"/>
                <a:gd name="connsiteY4565" fmla="*/ 677869 h 787949"/>
                <a:gd name="connsiteX4566" fmla="*/ 2443885 w 3899470"/>
                <a:gd name="connsiteY4566" fmla="*/ 682294 h 787949"/>
                <a:gd name="connsiteX4567" fmla="*/ 2444044 w 3899470"/>
                <a:gd name="connsiteY4567" fmla="*/ 682294 h 787949"/>
                <a:gd name="connsiteX4568" fmla="*/ 2442305 w 3899470"/>
                <a:gd name="connsiteY4568" fmla="*/ 688378 h 787949"/>
                <a:gd name="connsiteX4569" fmla="*/ 2442780 w 3899470"/>
                <a:gd name="connsiteY4569" fmla="*/ 688931 h 787949"/>
                <a:gd name="connsiteX4570" fmla="*/ 2442780 w 3899470"/>
                <a:gd name="connsiteY4570" fmla="*/ 688931 h 787949"/>
                <a:gd name="connsiteX4571" fmla="*/ 2443254 w 3899470"/>
                <a:gd name="connsiteY4571" fmla="*/ 688457 h 787949"/>
                <a:gd name="connsiteX4572" fmla="*/ 2444755 w 3899470"/>
                <a:gd name="connsiteY4572" fmla="*/ 683084 h 787949"/>
                <a:gd name="connsiteX4573" fmla="*/ 2445466 w 3899470"/>
                <a:gd name="connsiteY4573" fmla="*/ 682294 h 787949"/>
                <a:gd name="connsiteX4574" fmla="*/ 2443806 w 3899470"/>
                <a:gd name="connsiteY4574" fmla="*/ 690748 h 787949"/>
                <a:gd name="connsiteX4575" fmla="*/ 2441278 w 3899470"/>
                <a:gd name="connsiteY4575" fmla="*/ 698334 h 787949"/>
                <a:gd name="connsiteX4576" fmla="*/ 2441278 w 3899470"/>
                <a:gd name="connsiteY4576" fmla="*/ 697465 h 787949"/>
                <a:gd name="connsiteX4577" fmla="*/ 2441120 w 3899470"/>
                <a:gd name="connsiteY4577" fmla="*/ 697465 h 787949"/>
                <a:gd name="connsiteX4578" fmla="*/ 2441436 w 3899470"/>
                <a:gd name="connsiteY4578" fmla="*/ 694778 h 787949"/>
                <a:gd name="connsiteX4579" fmla="*/ 2441752 w 3899470"/>
                <a:gd name="connsiteY4579" fmla="*/ 693593 h 787949"/>
                <a:gd name="connsiteX4580" fmla="*/ 2441515 w 3899470"/>
                <a:gd name="connsiteY4580" fmla="*/ 693277 h 787949"/>
                <a:gd name="connsiteX4581" fmla="*/ 2441199 w 3899470"/>
                <a:gd name="connsiteY4581" fmla="*/ 693514 h 787949"/>
                <a:gd name="connsiteX4582" fmla="*/ 2440883 w 3899470"/>
                <a:gd name="connsiteY4582" fmla="*/ 694699 h 787949"/>
                <a:gd name="connsiteX4583" fmla="*/ 2440488 w 3899470"/>
                <a:gd name="connsiteY4583" fmla="*/ 697622 h 787949"/>
                <a:gd name="connsiteX4584" fmla="*/ 2440409 w 3899470"/>
                <a:gd name="connsiteY4584" fmla="*/ 697622 h 787949"/>
                <a:gd name="connsiteX4585" fmla="*/ 2437011 w 3899470"/>
                <a:gd name="connsiteY4585" fmla="*/ 718720 h 787949"/>
                <a:gd name="connsiteX4586" fmla="*/ 2442463 w 3899470"/>
                <a:gd name="connsiteY4586" fmla="*/ 725910 h 787949"/>
                <a:gd name="connsiteX4587" fmla="*/ 2447125 w 3899470"/>
                <a:gd name="connsiteY4587" fmla="*/ 728833 h 787949"/>
                <a:gd name="connsiteX4588" fmla="*/ 2452182 w 3899470"/>
                <a:gd name="connsiteY4588" fmla="*/ 734760 h 787949"/>
                <a:gd name="connsiteX4589" fmla="*/ 2454315 w 3899470"/>
                <a:gd name="connsiteY4589" fmla="*/ 737762 h 787949"/>
                <a:gd name="connsiteX4590" fmla="*/ 2459373 w 3899470"/>
                <a:gd name="connsiteY4590" fmla="*/ 739816 h 787949"/>
                <a:gd name="connsiteX4591" fmla="*/ 2468222 w 3899470"/>
                <a:gd name="connsiteY4591" fmla="*/ 747797 h 787949"/>
                <a:gd name="connsiteX4592" fmla="*/ 2484657 w 3899470"/>
                <a:gd name="connsiteY4592" fmla="*/ 740212 h 787949"/>
                <a:gd name="connsiteX4593" fmla="*/ 2491453 w 3899470"/>
                <a:gd name="connsiteY4593" fmla="*/ 743609 h 787949"/>
                <a:gd name="connsiteX4594" fmla="*/ 2505833 w 3899470"/>
                <a:gd name="connsiteY4594" fmla="*/ 734760 h 787949"/>
                <a:gd name="connsiteX4595" fmla="*/ 2508757 w 3899470"/>
                <a:gd name="connsiteY4595" fmla="*/ 736419 h 787949"/>
                <a:gd name="connsiteX4596" fmla="*/ 2520372 w 3899470"/>
                <a:gd name="connsiteY4596" fmla="*/ 725910 h 787949"/>
                <a:gd name="connsiteX4597" fmla="*/ 2520530 w 3899470"/>
                <a:gd name="connsiteY4597" fmla="*/ 725831 h 787949"/>
                <a:gd name="connsiteX4598" fmla="*/ 2521162 w 3899470"/>
                <a:gd name="connsiteY4598" fmla="*/ 725041 h 787949"/>
                <a:gd name="connsiteX4599" fmla="*/ 2522269 w 3899470"/>
                <a:gd name="connsiteY4599" fmla="*/ 723381 h 787949"/>
                <a:gd name="connsiteX4600" fmla="*/ 2521952 w 3899470"/>
                <a:gd name="connsiteY4600" fmla="*/ 722986 h 787949"/>
                <a:gd name="connsiteX4601" fmla="*/ 2521557 w 3899470"/>
                <a:gd name="connsiteY4601" fmla="*/ 723302 h 787949"/>
                <a:gd name="connsiteX4602" fmla="*/ 2520688 w 3899470"/>
                <a:gd name="connsiteY4602" fmla="*/ 724567 h 787949"/>
                <a:gd name="connsiteX4603" fmla="*/ 2519898 w 3899470"/>
                <a:gd name="connsiteY4603" fmla="*/ 725436 h 787949"/>
                <a:gd name="connsiteX4604" fmla="*/ 2519898 w 3899470"/>
                <a:gd name="connsiteY4604" fmla="*/ 725436 h 787949"/>
                <a:gd name="connsiteX4605" fmla="*/ 2519819 w 3899470"/>
                <a:gd name="connsiteY4605" fmla="*/ 725436 h 787949"/>
                <a:gd name="connsiteX4606" fmla="*/ 2520688 w 3899470"/>
                <a:gd name="connsiteY4606" fmla="*/ 722512 h 787949"/>
                <a:gd name="connsiteX4607" fmla="*/ 2524876 w 3899470"/>
                <a:gd name="connsiteY4607" fmla="*/ 714058 h 787949"/>
                <a:gd name="connsiteX4608" fmla="*/ 2535464 w 3899470"/>
                <a:gd name="connsiteY4608" fmla="*/ 689958 h 787949"/>
                <a:gd name="connsiteX4609" fmla="*/ 2540126 w 3899470"/>
                <a:gd name="connsiteY4609" fmla="*/ 677316 h 787949"/>
                <a:gd name="connsiteX4610" fmla="*/ 2546842 w 3899470"/>
                <a:gd name="connsiteY4610" fmla="*/ 661671 h 787949"/>
                <a:gd name="connsiteX4611" fmla="*/ 2554032 w 3899470"/>
                <a:gd name="connsiteY4611" fmla="*/ 646026 h 787949"/>
                <a:gd name="connsiteX4612" fmla="*/ 2574734 w 3899470"/>
                <a:gd name="connsiteY4612" fmla="*/ 599170 h 787949"/>
                <a:gd name="connsiteX4613" fmla="*/ 2582320 w 3899470"/>
                <a:gd name="connsiteY4613" fmla="*/ 583999 h 787949"/>
                <a:gd name="connsiteX4614" fmla="*/ 2631704 w 3899470"/>
                <a:gd name="connsiteY4614" fmla="*/ 497478 h 787949"/>
                <a:gd name="connsiteX4615" fmla="*/ 2654065 w 3899470"/>
                <a:gd name="connsiteY4615" fmla="*/ 463264 h 787949"/>
                <a:gd name="connsiteX4616" fmla="*/ 2658727 w 3899470"/>
                <a:gd name="connsiteY4616" fmla="*/ 456469 h 787949"/>
                <a:gd name="connsiteX4617" fmla="*/ 2668841 w 3899470"/>
                <a:gd name="connsiteY4617" fmla="*/ 443827 h 787949"/>
                <a:gd name="connsiteX4618" fmla="*/ 2669236 w 3899470"/>
                <a:gd name="connsiteY4618" fmla="*/ 469586 h 787949"/>
                <a:gd name="connsiteX4619" fmla="*/ 2670500 w 3899470"/>
                <a:gd name="connsiteY4619" fmla="*/ 478435 h 787949"/>
                <a:gd name="connsiteX4620" fmla="*/ 2669631 w 3899470"/>
                <a:gd name="connsiteY4620" fmla="*/ 482623 h 787949"/>
                <a:gd name="connsiteX4621" fmla="*/ 2670896 w 3899470"/>
                <a:gd name="connsiteY4621" fmla="*/ 506248 h 787949"/>
                <a:gd name="connsiteX4622" fmla="*/ 2671291 w 3899470"/>
                <a:gd name="connsiteY4622" fmla="*/ 536669 h 787949"/>
                <a:gd name="connsiteX4623" fmla="*/ 2672950 w 3899470"/>
                <a:gd name="connsiteY4623" fmla="*/ 570883 h 787949"/>
                <a:gd name="connsiteX4624" fmla="*/ 2685592 w 3899470"/>
                <a:gd name="connsiteY4624" fmla="*/ 637255 h 787949"/>
                <a:gd name="connsiteX4625" fmla="*/ 2704161 w 3899470"/>
                <a:gd name="connsiteY4625" fmla="*/ 662540 h 787949"/>
                <a:gd name="connsiteX4626" fmla="*/ 2712615 w 3899470"/>
                <a:gd name="connsiteY4626" fmla="*/ 670994 h 787949"/>
                <a:gd name="connsiteX4627" fmla="*/ 2731184 w 3899470"/>
                <a:gd name="connsiteY4627" fmla="*/ 686165 h 787949"/>
                <a:gd name="connsiteX4628" fmla="*/ 2740508 w 3899470"/>
                <a:gd name="connsiteY4628" fmla="*/ 689089 h 787949"/>
                <a:gd name="connsiteX4629" fmla="*/ 2747698 w 3899470"/>
                <a:gd name="connsiteY4629" fmla="*/ 689089 h 787949"/>
                <a:gd name="connsiteX4630" fmla="*/ 2759076 w 3899470"/>
                <a:gd name="connsiteY4630" fmla="*/ 685296 h 787949"/>
                <a:gd name="connsiteX4631" fmla="*/ 2766662 w 3899470"/>
                <a:gd name="connsiteY4631" fmla="*/ 684901 h 787949"/>
                <a:gd name="connsiteX4632" fmla="*/ 2789497 w 3899470"/>
                <a:gd name="connsiteY4632" fmla="*/ 670520 h 787949"/>
                <a:gd name="connsiteX4633" fmla="*/ 2806801 w 3899470"/>
                <a:gd name="connsiteY4633" fmla="*/ 634648 h 787949"/>
                <a:gd name="connsiteX4634" fmla="*/ 2811858 w 3899470"/>
                <a:gd name="connsiteY4634" fmla="*/ 621531 h 787949"/>
                <a:gd name="connsiteX4635" fmla="*/ 2812253 w 3899470"/>
                <a:gd name="connsiteY4635" fmla="*/ 616474 h 787949"/>
                <a:gd name="connsiteX4636" fmla="*/ 2814386 w 3899470"/>
                <a:gd name="connsiteY4636" fmla="*/ 610548 h 787949"/>
                <a:gd name="connsiteX4637" fmla="*/ 2816046 w 3899470"/>
                <a:gd name="connsiteY4637" fmla="*/ 603832 h 787949"/>
                <a:gd name="connsiteX4638" fmla="*/ 2818969 w 3899470"/>
                <a:gd name="connsiteY4638" fmla="*/ 599170 h 787949"/>
                <a:gd name="connsiteX4639" fmla="*/ 2818969 w 3899470"/>
                <a:gd name="connsiteY4639" fmla="*/ 594508 h 787949"/>
                <a:gd name="connsiteX4640" fmla="*/ 2822762 w 3899470"/>
                <a:gd name="connsiteY4640" fmla="*/ 580601 h 787949"/>
                <a:gd name="connsiteX4641" fmla="*/ 2829083 w 3899470"/>
                <a:gd name="connsiteY4641" fmla="*/ 560769 h 787949"/>
                <a:gd name="connsiteX4642" fmla="*/ 2830348 w 3899470"/>
                <a:gd name="connsiteY4642" fmla="*/ 561559 h 787949"/>
                <a:gd name="connsiteX4643" fmla="*/ 2833271 w 3899470"/>
                <a:gd name="connsiteY4643" fmla="*/ 552709 h 787949"/>
                <a:gd name="connsiteX4644" fmla="*/ 2835404 w 3899470"/>
                <a:gd name="connsiteY4644" fmla="*/ 550181 h 787949"/>
                <a:gd name="connsiteX4645" fmla="*/ 2838802 w 3899470"/>
                <a:gd name="connsiteY4645" fmla="*/ 537064 h 787949"/>
                <a:gd name="connsiteX4646" fmla="*/ 2843069 w 3899470"/>
                <a:gd name="connsiteY4646" fmla="*/ 520155 h 787949"/>
                <a:gd name="connsiteX4647" fmla="*/ 2847256 w 3899470"/>
                <a:gd name="connsiteY4647" fmla="*/ 504115 h 787949"/>
                <a:gd name="connsiteX4648" fmla="*/ 2852314 w 3899470"/>
                <a:gd name="connsiteY4648" fmla="*/ 481754 h 787949"/>
                <a:gd name="connsiteX4649" fmla="*/ 2864956 w 3899470"/>
                <a:gd name="connsiteY4649" fmla="*/ 429367 h 787949"/>
                <a:gd name="connsiteX4650" fmla="*/ 2867089 w 3899470"/>
                <a:gd name="connsiteY4650" fmla="*/ 420912 h 787949"/>
                <a:gd name="connsiteX4651" fmla="*/ 2874280 w 3899470"/>
                <a:gd name="connsiteY4651" fmla="*/ 393810 h 787949"/>
                <a:gd name="connsiteX4652" fmla="*/ 2879811 w 3899470"/>
                <a:gd name="connsiteY4652" fmla="*/ 372318 h 787949"/>
                <a:gd name="connsiteX4653" fmla="*/ 2888265 w 3899470"/>
                <a:gd name="connsiteY4653" fmla="*/ 341028 h 787949"/>
                <a:gd name="connsiteX4654" fmla="*/ 2900513 w 3899470"/>
                <a:gd name="connsiteY4654" fmla="*/ 301837 h 787949"/>
                <a:gd name="connsiteX4655" fmla="*/ 2908968 w 3899470"/>
                <a:gd name="connsiteY4655" fmla="*/ 273550 h 787949"/>
                <a:gd name="connsiteX4656" fmla="*/ 2911496 w 3899470"/>
                <a:gd name="connsiteY4656" fmla="*/ 264700 h 787949"/>
                <a:gd name="connsiteX4657" fmla="*/ 2917422 w 3899470"/>
                <a:gd name="connsiteY4657" fmla="*/ 248186 h 787949"/>
                <a:gd name="connsiteX4658" fmla="*/ 2919950 w 3899470"/>
                <a:gd name="connsiteY4658" fmla="*/ 238072 h 787949"/>
                <a:gd name="connsiteX4659" fmla="*/ 2938993 w 3899470"/>
                <a:gd name="connsiteY4659" fmla="*/ 178890 h 787949"/>
                <a:gd name="connsiteX4660" fmla="*/ 2942391 w 3899470"/>
                <a:gd name="connsiteY4660" fmla="*/ 169250 h 787949"/>
                <a:gd name="connsiteX4661" fmla="*/ 2934805 w 3899470"/>
                <a:gd name="connsiteY4661" fmla="*/ 198801 h 787949"/>
                <a:gd name="connsiteX4662" fmla="*/ 2934963 w 3899470"/>
                <a:gd name="connsiteY4662" fmla="*/ 198801 h 787949"/>
                <a:gd name="connsiteX4663" fmla="*/ 2933541 w 3899470"/>
                <a:gd name="connsiteY4663" fmla="*/ 202278 h 787949"/>
                <a:gd name="connsiteX4664" fmla="*/ 2933541 w 3899470"/>
                <a:gd name="connsiteY4664" fmla="*/ 202752 h 787949"/>
                <a:gd name="connsiteX4665" fmla="*/ 2933699 w 3899470"/>
                <a:gd name="connsiteY4665" fmla="*/ 203147 h 787949"/>
                <a:gd name="connsiteX4666" fmla="*/ 2933699 w 3899470"/>
                <a:gd name="connsiteY4666" fmla="*/ 203147 h 787949"/>
                <a:gd name="connsiteX4667" fmla="*/ 2934015 w 3899470"/>
                <a:gd name="connsiteY4667" fmla="*/ 202910 h 787949"/>
                <a:gd name="connsiteX4668" fmla="*/ 2934015 w 3899470"/>
                <a:gd name="connsiteY4668" fmla="*/ 202436 h 787949"/>
                <a:gd name="connsiteX4669" fmla="*/ 2935358 w 3899470"/>
                <a:gd name="connsiteY4669" fmla="*/ 199275 h 787949"/>
                <a:gd name="connsiteX4670" fmla="*/ 2938203 w 3899470"/>
                <a:gd name="connsiteY4670" fmla="*/ 198011 h 787949"/>
                <a:gd name="connsiteX4671" fmla="*/ 2947052 w 3899470"/>
                <a:gd name="connsiteY4671" fmla="*/ 160400 h 787949"/>
                <a:gd name="connsiteX4672" fmla="*/ 2445940 w 3899470"/>
                <a:gd name="connsiteY4672" fmla="*/ 678185 h 787949"/>
                <a:gd name="connsiteX4673" fmla="*/ 2445071 w 3899470"/>
                <a:gd name="connsiteY4673" fmla="*/ 677790 h 787949"/>
                <a:gd name="connsiteX4674" fmla="*/ 2444913 w 3899470"/>
                <a:gd name="connsiteY4674" fmla="*/ 677790 h 787949"/>
                <a:gd name="connsiteX4675" fmla="*/ 2445308 w 3899470"/>
                <a:gd name="connsiteY4675" fmla="*/ 675972 h 787949"/>
                <a:gd name="connsiteX4676" fmla="*/ 2446414 w 3899470"/>
                <a:gd name="connsiteY4676" fmla="*/ 671864 h 787949"/>
                <a:gd name="connsiteX4677" fmla="*/ 2447520 w 3899470"/>
                <a:gd name="connsiteY4677" fmla="*/ 670204 h 787949"/>
                <a:gd name="connsiteX4678" fmla="*/ 2445861 w 3899470"/>
                <a:gd name="connsiteY4678" fmla="*/ 678264 h 787949"/>
                <a:gd name="connsiteX4679" fmla="*/ 2507967 w 3899470"/>
                <a:gd name="connsiteY4679" fmla="*/ 732705 h 787949"/>
                <a:gd name="connsiteX4680" fmla="*/ 2512629 w 3899470"/>
                <a:gd name="connsiteY4680" fmla="*/ 729782 h 787949"/>
                <a:gd name="connsiteX4681" fmla="*/ 2507967 w 3899470"/>
                <a:gd name="connsiteY4681" fmla="*/ 732705 h 787949"/>
                <a:gd name="connsiteX4682" fmla="*/ 2530486 w 3899470"/>
                <a:gd name="connsiteY4682" fmla="*/ 561480 h 787949"/>
                <a:gd name="connsiteX4683" fmla="*/ 2529064 w 3899470"/>
                <a:gd name="connsiteY4683" fmla="*/ 564245 h 787949"/>
                <a:gd name="connsiteX4684" fmla="*/ 2529459 w 3899470"/>
                <a:gd name="connsiteY4684" fmla="*/ 567011 h 787949"/>
                <a:gd name="connsiteX4685" fmla="*/ 2528511 w 3899470"/>
                <a:gd name="connsiteY4685" fmla="*/ 569934 h 787949"/>
                <a:gd name="connsiteX4686" fmla="*/ 2527957 w 3899470"/>
                <a:gd name="connsiteY4686" fmla="*/ 571752 h 787949"/>
                <a:gd name="connsiteX4687" fmla="*/ 2527404 w 3899470"/>
                <a:gd name="connsiteY4687" fmla="*/ 569065 h 787949"/>
                <a:gd name="connsiteX4688" fmla="*/ 2527799 w 3899470"/>
                <a:gd name="connsiteY4688" fmla="*/ 566063 h 787949"/>
                <a:gd name="connsiteX4689" fmla="*/ 2528195 w 3899470"/>
                <a:gd name="connsiteY4689" fmla="*/ 562270 h 787949"/>
                <a:gd name="connsiteX4690" fmla="*/ 2530644 w 3899470"/>
                <a:gd name="connsiteY4690" fmla="*/ 558872 h 787949"/>
                <a:gd name="connsiteX4691" fmla="*/ 2530328 w 3899470"/>
                <a:gd name="connsiteY4691" fmla="*/ 561480 h 787949"/>
                <a:gd name="connsiteX4692" fmla="*/ 2530486 w 3899470"/>
                <a:gd name="connsiteY4692" fmla="*/ 516046 h 787949"/>
                <a:gd name="connsiteX4693" fmla="*/ 2528669 w 3899470"/>
                <a:gd name="connsiteY4693" fmla="*/ 516441 h 787949"/>
                <a:gd name="connsiteX4694" fmla="*/ 2531592 w 3899470"/>
                <a:gd name="connsiteY4694" fmla="*/ 509409 h 787949"/>
                <a:gd name="connsiteX4695" fmla="*/ 2530407 w 3899470"/>
                <a:gd name="connsiteY4695" fmla="*/ 516046 h 787949"/>
                <a:gd name="connsiteX4696" fmla="*/ 2531197 w 3899470"/>
                <a:gd name="connsiteY4696" fmla="*/ 503799 h 787949"/>
                <a:gd name="connsiteX4697" fmla="*/ 2531592 w 3899470"/>
                <a:gd name="connsiteY4697" fmla="*/ 505537 h 787949"/>
                <a:gd name="connsiteX4698" fmla="*/ 2531197 w 3899470"/>
                <a:gd name="connsiteY4698" fmla="*/ 503799 h 787949"/>
                <a:gd name="connsiteX4699" fmla="*/ 2533330 w 3899470"/>
                <a:gd name="connsiteY4699" fmla="*/ 540541 h 787949"/>
                <a:gd name="connsiteX4700" fmla="*/ 2534990 w 3899470"/>
                <a:gd name="connsiteY4700" fmla="*/ 539356 h 787949"/>
                <a:gd name="connsiteX4701" fmla="*/ 2533330 w 3899470"/>
                <a:gd name="connsiteY4701" fmla="*/ 540541 h 787949"/>
                <a:gd name="connsiteX4702" fmla="*/ 2539415 w 3899470"/>
                <a:gd name="connsiteY4702" fmla="*/ 525212 h 787949"/>
                <a:gd name="connsiteX4703" fmla="*/ 2537834 w 3899470"/>
                <a:gd name="connsiteY4703" fmla="*/ 522288 h 787949"/>
                <a:gd name="connsiteX4704" fmla="*/ 2539415 w 3899470"/>
                <a:gd name="connsiteY4704" fmla="*/ 525212 h 787949"/>
                <a:gd name="connsiteX4705" fmla="*/ 2543681 w 3899470"/>
                <a:gd name="connsiteY4705" fmla="*/ 504747 h 787949"/>
                <a:gd name="connsiteX4706" fmla="*/ 2542259 w 3899470"/>
                <a:gd name="connsiteY4706" fmla="*/ 507592 h 787949"/>
                <a:gd name="connsiteX4707" fmla="*/ 2542180 w 3899470"/>
                <a:gd name="connsiteY4707" fmla="*/ 503562 h 787949"/>
                <a:gd name="connsiteX4708" fmla="*/ 2543049 w 3899470"/>
                <a:gd name="connsiteY4708" fmla="*/ 500875 h 787949"/>
                <a:gd name="connsiteX4709" fmla="*/ 2543602 w 3899470"/>
                <a:gd name="connsiteY4709" fmla="*/ 501903 h 787949"/>
                <a:gd name="connsiteX4710" fmla="*/ 2543760 w 3899470"/>
                <a:gd name="connsiteY4710" fmla="*/ 504747 h 787949"/>
                <a:gd name="connsiteX4711" fmla="*/ 2543839 w 3899470"/>
                <a:gd name="connsiteY4711" fmla="*/ 548600 h 787949"/>
                <a:gd name="connsiteX4712" fmla="*/ 2547237 w 3899470"/>
                <a:gd name="connsiteY4712" fmla="*/ 530822 h 787949"/>
                <a:gd name="connsiteX4713" fmla="*/ 2548106 w 3899470"/>
                <a:gd name="connsiteY4713" fmla="*/ 531296 h 787949"/>
                <a:gd name="connsiteX4714" fmla="*/ 2543919 w 3899470"/>
                <a:gd name="connsiteY4714" fmla="*/ 548600 h 787949"/>
                <a:gd name="connsiteX4715" fmla="*/ 2552294 w 3899470"/>
                <a:gd name="connsiteY4715" fmla="*/ 456548 h 787949"/>
                <a:gd name="connsiteX4716" fmla="*/ 2554111 w 3899470"/>
                <a:gd name="connsiteY4716" fmla="*/ 452281 h 787949"/>
                <a:gd name="connsiteX4717" fmla="*/ 2552294 w 3899470"/>
                <a:gd name="connsiteY4717" fmla="*/ 456548 h 787949"/>
                <a:gd name="connsiteX4718" fmla="*/ 2556403 w 3899470"/>
                <a:gd name="connsiteY4718" fmla="*/ 435135 h 787949"/>
                <a:gd name="connsiteX4719" fmla="*/ 2554664 w 3899470"/>
                <a:gd name="connsiteY4719" fmla="*/ 433160 h 787949"/>
                <a:gd name="connsiteX4720" fmla="*/ 2557035 w 3899470"/>
                <a:gd name="connsiteY4720" fmla="*/ 431421 h 787949"/>
                <a:gd name="connsiteX4721" fmla="*/ 2556403 w 3899470"/>
                <a:gd name="connsiteY4721" fmla="*/ 435135 h 787949"/>
                <a:gd name="connsiteX4722" fmla="*/ 2560512 w 3899470"/>
                <a:gd name="connsiteY4722" fmla="*/ 401159 h 787949"/>
                <a:gd name="connsiteX4723" fmla="*/ 2561460 w 3899470"/>
                <a:gd name="connsiteY4723" fmla="*/ 398235 h 787949"/>
                <a:gd name="connsiteX4724" fmla="*/ 2560512 w 3899470"/>
                <a:gd name="connsiteY4724" fmla="*/ 401159 h 787949"/>
                <a:gd name="connsiteX4725" fmla="*/ 2564146 w 3899470"/>
                <a:gd name="connsiteY4725" fmla="*/ 568907 h 787949"/>
                <a:gd name="connsiteX4726" fmla="*/ 2564146 w 3899470"/>
                <a:gd name="connsiteY4726" fmla="*/ 568038 h 787949"/>
                <a:gd name="connsiteX4727" fmla="*/ 2564541 w 3899470"/>
                <a:gd name="connsiteY4727" fmla="*/ 567643 h 787949"/>
                <a:gd name="connsiteX4728" fmla="*/ 2564146 w 3899470"/>
                <a:gd name="connsiteY4728" fmla="*/ 568986 h 787949"/>
                <a:gd name="connsiteX4729" fmla="*/ 2567070 w 3899470"/>
                <a:gd name="connsiteY4729" fmla="*/ 563850 h 787949"/>
                <a:gd name="connsiteX4730" fmla="*/ 2570467 w 3899470"/>
                <a:gd name="connsiteY4730" fmla="*/ 557055 h 787949"/>
                <a:gd name="connsiteX4731" fmla="*/ 2570783 w 3899470"/>
                <a:gd name="connsiteY4731" fmla="*/ 557213 h 787949"/>
                <a:gd name="connsiteX4732" fmla="*/ 2567149 w 3899470"/>
                <a:gd name="connsiteY4732" fmla="*/ 563850 h 787949"/>
                <a:gd name="connsiteX4733" fmla="*/ 2571337 w 3899470"/>
                <a:gd name="connsiteY4733" fmla="*/ 556186 h 787949"/>
                <a:gd name="connsiteX4734" fmla="*/ 2570862 w 3899470"/>
                <a:gd name="connsiteY4734" fmla="*/ 556186 h 787949"/>
                <a:gd name="connsiteX4735" fmla="*/ 2570862 w 3899470"/>
                <a:gd name="connsiteY4735" fmla="*/ 556186 h 787949"/>
                <a:gd name="connsiteX4736" fmla="*/ 2570862 w 3899470"/>
                <a:gd name="connsiteY4736" fmla="*/ 556186 h 787949"/>
                <a:gd name="connsiteX4737" fmla="*/ 2570626 w 3899470"/>
                <a:gd name="connsiteY4737" fmla="*/ 556186 h 787949"/>
                <a:gd name="connsiteX4738" fmla="*/ 2570626 w 3899470"/>
                <a:gd name="connsiteY4738" fmla="*/ 556028 h 787949"/>
                <a:gd name="connsiteX4739" fmla="*/ 2570626 w 3899470"/>
                <a:gd name="connsiteY4739" fmla="*/ 556028 h 787949"/>
                <a:gd name="connsiteX4740" fmla="*/ 2572048 w 3899470"/>
                <a:gd name="connsiteY4740" fmla="*/ 554447 h 787949"/>
                <a:gd name="connsiteX4741" fmla="*/ 2571179 w 3899470"/>
                <a:gd name="connsiteY4741" fmla="*/ 556107 h 787949"/>
                <a:gd name="connsiteX4742" fmla="*/ 2574260 w 3899470"/>
                <a:gd name="connsiteY4742" fmla="*/ 551129 h 787949"/>
                <a:gd name="connsiteX4743" fmla="*/ 2574260 w 3899470"/>
                <a:gd name="connsiteY4743" fmla="*/ 549944 h 787949"/>
                <a:gd name="connsiteX4744" fmla="*/ 2574260 w 3899470"/>
                <a:gd name="connsiteY4744" fmla="*/ 551129 h 787949"/>
                <a:gd name="connsiteX4745" fmla="*/ 2571731 w 3899470"/>
                <a:gd name="connsiteY4745" fmla="*/ 536353 h 787949"/>
                <a:gd name="connsiteX4746" fmla="*/ 2575920 w 3899470"/>
                <a:gd name="connsiteY4746" fmla="*/ 528768 h 787949"/>
                <a:gd name="connsiteX4747" fmla="*/ 2571731 w 3899470"/>
                <a:gd name="connsiteY4747" fmla="*/ 536353 h 787949"/>
                <a:gd name="connsiteX4748" fmla="*/ 2583584 w 3899470"/>
                <a:gd name="connsiteY4748" fmla="*/ 534220 h 787949"/>
                <a:gd name="connsiteX4749" fmla="*/ 2584453 w 3899470"/>
                <a:gd name="connsiteY4749" fmla="*/ 531691 h 787949"/>
                <a:gd name="connsiteX4750" fmla="*/ 2583584 w 3899470"/>
                <a:gd name="connsiteY4750" fmla="*/ 534220 h 787949"/>
                <a:gd name="connsiteX4751" fmla="*/ 2586112 w 3899470"/>
                <a:gd name="connsiteY4751" fmla="*/ 528768 h 787949"/>
                <a:gd name="connsiteX4752" fmla="*/ 2589510 w 3899470"/>
                <a:gd name="connsiteY4752" fmla="*/ 524106 h 787949"/>
                <a:gd name="connsiteX4753" fmla="*/ 2586112 w 3899470"/>
                <a:gd name="connsiteY4753" fmla="*/ 528768 h 787949"/>
                <a:gd name="connsiteX4754" fmla="*/ 2591881 w 3899470"/>
                <a:gd name="connsiteY4754" fmla="*/ 500243 h 787949"/>
                <a:gd name="connsiteX4755" fmla="*/ 2589194 w 3899470"/>
                <a:gd name="connsiteY4755" fmla="*/ 505300 h 787949"/>
                <a:gd name="connsiteX4756" fmla="*/ 2586824 w 3899470"/>
                <a:gd name="connsiteY4756" fmla="*/ 509330 h 787949"/>
                <a:gd name="connsiteX4757" fmla="*/ 2585243 w 3899470"/>
                <a:gd name="connsiteY4757" fmla="*/ 511147 h 787949"/>
                <a:gd name="connsiteX4758" fmla="*/ 2585875 w 3899470"/>
                <a:gd name="connsiteY4758" fmla="*/ 508145 h 787949"/>
                <a:gd name="connsiteX4759" fmla="*/ 2586745 w 3899470"/>
                <a:gd name="connsiteY4759" fmla="*/ 506327 h 787949"/>
                <a:gd name="connsiteX4760" fmla="*/ 2591802 w 3899470"/>
                <a:gd name="connsiteY4760" fmla="*/ 500243 h 787949"/>
                <a:gd name="connsiteX4761" fmla="*/ 2618113 w 3899470"/>
                <a:gd name="connsiteY4761" fmla="*/ 426285 h 787949"/>
                <a:gd name="connsiteX4762" fmla="*/ 2619931 w 3899470"/>
                <a:gd name="connsiteY4762" fmla="*/ 423678 h 787949"/>
                <a:gd name="connsiteX4763" fmla="*/ 2622459 w 3899470"/>
                <a:gd name="connsiteY4763" fmla="*/ 422572 h 787949"/>
                <a:gd name="connsiteX4764" fmla="*/ 2621274 w 3899470"/>
                <a:gd name="connsiteY4764" fmla="*/ 424310 h 787949"/>
                <a:gd name="connsiteX4765" fmla="*/ 2619140 w 3899470"/>
                <a:gd name="connsiteY4765" fmla="*/ 426918 h 787949"/>
                <a:gd name="connsiteX4766" fmla="*/ 2617244 w 3899470"/>
                <a:gd name="connsiteY4766" fmla="*/ 429367 h 787949"/>
                <a:gd name="connsiteX4767" fmla="*/ 2618113 w 3899470"/>
                <a:gd name="connsiteY4767" fmla="*/ 426285 h 787949"/>
                <a:gd name="connsiteX4768" fmla="*/ 2623013 w 3899470"/>
                <a:gd name="connsiteY4768" fmla="*/ 449595 h 787949"/>
                <a:gd name="connsiteX4769" fmla="*/ 2622854 w 3899470"/>
                <a:gd name="connsiteY4769" fmla="*/ 449990 h 787949"/>
                <a:gd name="connsiteX4770" fmla="*/ 2622301 w 3899470"/>
                <a:gd name="connsiteY4770" fmla="*/ 450859 h 787949"/>
                <a:gd name="connsiteX4771" fmla="*/ 2623013 w 3899470"/>
                <a:gd name="connsiteY4771" fmla="*/ 449516 h 787949"/>
                <a:gd name="connsiteX4772" fmla="*/ 2619062 w 3899470"/>
                <a:gd name="connsiteY4772" fmla="*/ 475512 h 787949"/>
                <a:gd name="connsiteX4773" fmla="*/ 2620326 w 3899470"/>
                <a:gd name="connsiteY4773" fmla="*/ 473852 h 787949"/>
                <a:gd name="connsiteX4774" fmla="*/ 2619062 w 3899470"/>
                <a:gd name="connsiteY4774" fmla="*/ 475512 h 787949"/>
                <a:gd name="connsiteX4775" fmla="*/ 2596068 w 3899470"/>
                <a:gd name="connsiteY4775" fmla="*/ 494159 h 787949"/>
                <a:gd name="connsiteX4776" fmla="*/ 2594251 w 3899470"/>
                <a:gd name="connsiteY4776" fmla="*/ 494159 h 787949"/>
                <a:gd name="connsiteX4777" fmla="*/ 2595831 w 3899470"/>
                <a:gd name="connsiteY4777" fmla="*/ 492105 h 787949"/>
                <a:gd name="connsiteX4778" fmla="*/ 2596147 w 3899470"/>
                <a:gd name="connsiteY4778" fmla="*/ 494159 h 787949"/>
                <a:gd name="connsiteX4779" fmla="*/ 2602548 w 3899470"/>
                <a:gd name="connsiteY4779" fmla="*/ 482781 h 787949"/>
                <a:gd name="connsiteX4780" fmla="*/ 2601915 w 3899470"/>
                <a:gd name="connsiteY4780" fmla="*/ 483729 h 787949"/>
                <a:gd name="connsiteX4781" fmla="*/ 2601758 w 3899470"/>
                <a:gd name="connsiteY4781" fmla="*/ 482307 h 787949"/>
                <a:gd name="connsiteX4782" fmla="*/ 2600098 w 3899470"/>
                <a:gd name="connsiteY4782" fmla="*/ 485230 h 787949"/>
                <a:gd name="connsiteX4783" fmla="*/ 2601046 w 3899470"/>
                <a:gd name="connsiteY4783" fmla="*/ 484835 h 787949"/>
                <a:gd name="connsiteX4784" fmla="*/ 2600098 w 3899470"/>
                <a:gd name="connsiteY4784" fmla="*/ 485783 h 787949"/>
                <a:gd name="connsiteX4785" fmla="*/ 2601678 w 3899470"/>
                <a:gd name="connsiteY4785" fmla="*/ 481438 h 787949"/>
                <a:gd name="connsiteX4786" fmla="*/ 2604839 w 3899470"/>
                <a:gd name="connsiteY4786" fmla="*/ 476460 h 787949"/>
                <a:gd name="connsiteX4787" fmla="*/ 2606340 w 3899470"/>
                <a:gd name="connsiteY4787" fmla="*/ 474642 h 787949"/>
                <a:gd name="connsiteX4788" fmla="*/ 2608948 w 3899470"/>
                <a:gd name="connsiteY4788" fmla="*/ 471245 h 787949"/>
                <a:gd name="connsiteX4789" fmla="*/ 2611871 w 3899470"/>
                <a:gd name="connsiteY4789" fmla="*/ 466583 h 787949"/>
                <a:gd name="connsiteX4790" fmla="*/ 2613057 w 3899470"/>
                <a:gd name="connsiteY4790" fmla="*/ 465872 h 787949"/>
                <a:gd name="connsiteX4791" fmla="*/ 2610449 w 3899470"/>
                <a:gd name="connsiteY4791" fmla="*/ 471008 h 787949"/>
                <a:gd name="connsiteX4792" fmla="*/ 2606814 w 3899470"/>
                <a:gd name="connsiteY4792" fmla="*/ 476460 h 787949"/>
                <a:gd name="connsiteX4793" fmla="*/ 2603891 w 3899470"/>
                <a:gd name="connsiteY4793" fmla="*/ 480094 h 787949"/>
                <a:gd name="connsiteX4794" fmla="*/ 2602548 w 3899470"/>
                <a:gd name="connsiteY4794" fmla="*/ 482702 h 787949"/>
                <a:gd name="connsiteX4795" fmla="*/ 2612819 w 3899470"/>
                <a:gd name="connsiteY4795" fmla="*/ 487285 h 787949"/>
                <a:gd name="connsiteX4796" fmla="*/ 2609580 w 3899470"/>
                <a:gd name="connsiteY4796" fmla="*/ 492816 h 787949"/>
                <a:gd name="connsiteX4797" fmla="*/ 2606024 w 3899470"/>
                <a:gd name="connsiteY4797" fmla="*/ 495897 h 787949"/>
                <a:gd name="connsiteX4798" fmla="*/ 2607210 w 3899470"/>
                <a:gd name="connsiteY4798" fmla="*/ 492342 h 787949"/>
                <a:gd name="connsiteX4799" fmla="*/ 2609975 w 3899470"/>
                <a:gd name="connsiteY4799" fmla="*/ 487443 h 787949"/>
                <a:gd name="connsiteX4800" fmla="*/ 2612424 w 3899470"/>
                <a:gd name="connsiteY4800" fmla="*/ 484282 h 787949"/>
                <a:gd name="connsiteX4801" fmla="*/ 2614558 w 3899470"/>
                <a:gd name="connsiteY4801" fmla="*/ 483413 h 787949"/>
                <a:gd name="connsiteX4802" fmla="*/ 2612819 w 3899470"/>
                <a:gd name="connsiteY4802" fmla="*/ 487206 h 787949"/>
                <a:gd name="connsiteX4803" fmla="*/ 2615269 w 3899470"/>
                <a:gd name="connsiteY4803" fmla="*/ 480174 h 787949"/>
                <a:gd name="connsiteX4804" fmla="*/ 2614874 w 3899470"/>
                <a:gd name="connsiteY4804" fmla="*/ 481912 h 787949"/>
                <a:gd name="connsiteX4805" fmla="*/ 2615269 w 3899470"/>
                <a:gd name="connsiteY4805" fmla="*/ 480174 h 787949"/>
                <a:gd name="connsiteX4806" fmla="*/ 2615269 w 3899470"/>
                <a:gd name="connsiteY4806" fmla="*/ 515177 h 787949"/>
                <a:gd name="connsiteX4807" fmla="*/ 2616138 w 3899470"/>
                <a:gd name="connsiteY4807" fmla="*/ 513123 h 787949"/>
                <a:gd name="connsiteX4808" fmla="*/ 2616533 w 3899470"/>
                <a:gd name="connsiteY4808" fmla="*/ 513123 h 787949"/>
                <a:gd name="connsiteX4809" fmla="*/ 2616533 w 3899470"/>
                <a:gd name="connsiteY4809" fmla="*/ 513123 h 787949"/>
                <a:gd name="connsiteX4810" fmla="*/ 2616928 w 3899470"/>
                <a:gd name="connsiteY4810" fmla="*/ 513281 h 787949"/>
                <a:gd name="connsiteX4811" fmla="*/ 2615269 w 3899470"/>
                <a:gd name="connsiteY4811" fmla="*/ 515177 h 787949"/>
                <a:gd name="connsiteX4812" fmla="*/ 2617797 w 3899470"/>
                <a:gd name="connsiteY4812" fmla="*/ 512728 h 787949"/>
                <a:gd name="connsiteX4813" fmla="*/ 2617797 w 3899470"/>
                <a:gd name="connsiteY4813" fmla="*/ 512886 h 787949"/>
                <a:gd name="connsiteX4814" fmla="*/ 2616849 w 3899470"/>
                <a:gd name="connsiteY4814" fmla="*/ 512254 h 787949"/>
                <a:gd name="connsiteX4815" fmla="*/ 2616928 w 3899470"/>
                <a:gd name="connsiteY4815" fmla="*/ 512254 h 787949"/>
                <a:gd name="connsiteX4816" fmla="*/ 2621116 w 3899470"/>
                <a:gd name="connsiteY4816" fmla="*/ 505537 h 787949"/>
                <a:gd name="connsiteX4817" fmla="*/ 2617718 w 3899470"/>
                <a:gd name="connsiteY4817" fmla="*/ 512728 h 787949"/>
                <a:gd name="connsiteX4818" fmla="*/ 2622854 w 3899470"/>
                <a:gd name="connsiteY4818" fmla="*/ 470929 h 787949"/>
                <a:gd name="connsiteX4819" fmla="*/ 2624988 w 3899470"/>
                <a:gd name="connsiteY4819" fmla="*/ 465872 h 787949"/>
                <a:gd name="connsiteX4820" fmla="*/ 2622854 w 3899470"/>
                <a:gd name="connsiteY4820" fmla="*/ 470929 h 787949"/>
                <a:gd name="connsiteX4821" fmla="*/ 2627911 w 3899470"/>
                <a:gd name="connsiteY4821" fmla="*/ 462395 h 787949"/>
                <a:gd name="connsiteX4822" fmla="*/ 2627911 w 3899470"/>
                <a:gd name="connsiteY4822" fmla="*/ 462158 h 787949"/>
                <a:gd name="connsiteX4823" fmla="*/ 2627911 w 3899470"/>
                <a:gd name="connsiteY4823" fmla="*/ 462158 h 787949"/>
                <a:gd name="connsiteX4824" fmla="*/ 2628386 w 3899470"/>
                <a:gd name="connsiteY4824" fmla="*/ 462474 h 787949"/>
                <a:gd name="connsiteX4825" fmla="*/ 2627990 w 3899470"/>
                <a:gd name="connsiteY4825" fmla="*/ 462395 h 787949"/>
                <a:gd name="connsiteX4826" fmla="*/ 2628860 w 3899470"/>
                <a:gd name="connsiteY4826" fmla="*/ 462237 h 787949"/>
                <a:gd name="connsiteX4827" fmla="*/ 2628386 w 3899470"/>
                <a:gd name="connsiteY4827" fmla="*/ 461921 h 787949"/>
                <a:gd name="connsiteX4828" fmla="*/ 2630440 w 3899470"/>
                <a:gd name="connsiteY4828" fmla="*/ 458998 h 787949"/>
                <a:gd name="connsiteX4829" fmla="*/ 2630440 w 3899470"/>
                <a:gd name="connsiteY4829" fmla="*/ 458998 h 787949"/>
                <a:gd name="connsiteX4830" fmla="*/ 2630440 w 3899470"/>
                <a:gd name="connsiteY4830" fmla="*/ 458998 h 787949"/>
                <a:gd name="connsiteX4831" fmla="*/ 2630835 w 3899470"/>
                <a:gd name="connsiteY4831" fmla="*/ 459156 h 787949"/>
                <a:gd name="connsiteX4832" fmla="*/ 2628781 w 3899470"/>
                <a:gd name="connsiteY4832" fmla="*/ 462079 h 787949"/>
                <a:gd name="connsiteX4833" fmla="*/ 2628781 w 3899470"/>
                <a:gd name="connsiteY4833" fmla="*/ 462316 h 787949"/>
                <a:gd name="connsiteX4834" fmla="*/ 2631309 w 3899470"/>
                <a:gd name="connsiteY4834" fmla="*/ 458207 h 787949"/>
                <a:gd name="connsiteX4835" fmla="*/ 2631309 w 3899470"/>
                <a:gd name="connsiteY4835" fmla="*/ 458207 h 787949"/>
                <a:gd name="connsiteX4836" fmla="*/ 2630914 w 3899470"/>
                <a:gd name="connsiteY4836" fmla="*/ 458128 h 787949"/>
                <a:gd name="connsiteX4837" fmla="*/ 2632968 w 3899470"/>
                <a:gd name="connsiteY4837" fmla="*/ 455600 h 787949"/>
                <a:gd name="connsiteX4838" fmla="*/ 2631309 w 3899470"/>
                <a:gd name="connsiteY4838" fmla="*/ 458207 h 787949"/>
                <a:gd name="connsiteX4839" fmla="*/ 2631704 w 3899470"/>
                <a:gd name="connsiteY4839" fmla="*/ 440666 h 787949"/>
                <a:gd name="connsiteX4840" fmla="*/ 2628148 w 3899470"/>
                <a:gd name="connsiteY4840" fmla="*/ 444775 h 787949"/>
                <a:gd name="connsiteX4841" fmla="*/ 2626489 w 3899470"/>
                <a:gd name="connsiteY4841" fmla="*/ 448251 h 787949"/>
                <a:gd name="connsiteX4842" fmla="*/ 2620405 w 3899470"/>
                <a:gd name="connsiteY4842" fmla="*/ 454415 h 787949"/>
                <a:gd name="connsiteX4843" fmla="*/ 2622064 w 3899470"/>
                <a:gd name="connsiteY4843" fmla="*/ 451254 h 787949"/>
                <a:gd name="connsiteX4844" fmla="*/ 2621116 w 3899470"/>
                <a:gd name="connsiteY4844" fmla="*/ 453624 h 787949"/>
                <a:gd name="connsiteX4845" fmla="*/ 2627042 w 3899470"/>
                <a:gd name="connsiteY4845" fmla="*/ 445565 h 787949"/>
                <a:gd name="connsiteX4846" fmla="*/ 2623170 w 3899470"/>
                <a:gd name="connsiteY4846" fmla="*/ 449200 h 787949"/>
                <a:gd name="connsiteX4847" fmla="*/ 2624277 w 3899470"/>
                <a:gd name="connsiteY4847" fmla="*/ 447145 h 787949"/>
                <a:gd name="connsiteX4848" fmla="*/ 2625620 w 3899470"/>
                <a:gd name="connsiteY4848" fmla="*/ 445407 h 787949"/>
                <a:gd name="connsiteX4849" fmla="*/ 2627595 w 3899470"/>
                <a:gd name="connsiteY4849" fmla="*/ 443669 h 787949"/>
                <a:gd name="connsiteX4850" fmla="*/ 2628781 w 3899470"/>
                <a:gd name="connsiteY4850" fmla="*/ 441535 h 787949"/>
                <a:gd name="connsiteX4851" fmla="*/ 2630677 w 3899470"/>
                <a:gd name="connsiteY4851" fmla="*/ 437900 h 787949"/>
                <a:gd name="connsiteX4852" fmla="*/ 2632731 w 3899470"/>
                <a:gd name="connsiteY4852" fmla="*/ 435451 h 787949"/>
                <a:gd name="connsiteX4853" fmla="*/ 2633679 w 3899470"/>
                <a:gd name="connsiteY4853" fmla="*/ 436557 h 787949"/>
                <a:gd name="connsiteX4854" fmla="*/ 2631546 w 3899470"/>
                <a:gd name="connsiteY4854" fmla="*/ 440666 h 787949"/>
                <a:gd name="connsiteX4855" fmla="*/ 2636366 w 3899470"/>
                <a:gd name="connsiteY4855" fmla="*/ 432844 h 787949"/>
                <a:gd name="connsiteX4856" fmla="*/ 2640159 w 3899470"/>
                <a:gd name="connsiteY4856" fmla="*/ 426127 h 787949"/>
                <a:gd name="connsiteX4857" fmla="*/ 2636366 w 3899470"/>
                <a:gd name="connsiteY4857" fmla="*/ 432844 h 787949"/>
                <a:gd name="connsiteX4858" fmla="*/ 2640395 w 3899470"/>
                <a:gd name="connsiteY4858" fmla="*/ 422809 h 787949"/>
                <a:gd name="connsiteX4859" fmla="*/ 2637788 w 3899470"/>
                <a:gd name="connsiteY4859" fmla="*/ 424468 h 787949"/>
                <a:gd name="connsiteX4860" fmla="*/ 2636208 w 3899470"/>
                <a:gd name="connsiteY4860" fmla="*/ 427313 h 787949"/>
                <a:gd name="connsiteX4861" fmla="*/ 2633521 w 3899470"/>
                <a:gd name="connsiteY4861" fmla="*/ 431658 h 787949"/>
                <a:gd name="connsiteX4862" fmla="*/ 2632099 w 3899470"/>
                <a:gd name="connsiteY4862" fmla="*/ 432528 h 787949"/>
                <a:gd name="connsiteX4863" fmla="*/ 2635260 w 3899470"/>
                <a:gd name="connsiteY4863" fmla="*/ 426838 h 787949"/>
                <a:gd name="connsiteX4864" fmla="*/ 2638341 w 3899470"/>
                <a:gd name="connsiteY4864" fmla="*/ 421781 h 787949"/>
                <a:gd name="connsiteX4865" fmla="*/ 2640791 w 3899470"/>
                <a:gd name="connsiteY4865" fmla="*/ 418937 h 787949"/>
                <a:gd name="connsiteX4866" fmla="*/ 2642134 w 3899470"/>
                <a:gd name="connsiteY4866" fmla="*/ 420201 h 787949"/>
                <a:gd name="connsiteX4867" fmla="*/ 2640395 w 3899470"/>
                <a:gd name="connsiteY4867" fmla="*/ 422809 h 787949"/>
                <a:gd name="connsiteX4868" fmla="*/ 2722255 w 3899470"/>
                <a:gd name="connsiteY4868" fmla="*/ 501903 h 787949"/>
                <a:gd name="connsiteX4869" fmla="*/ 2721544 w 3899470"/>
                <a:gd name="connsiteY4869" fmla="*/ 501033 h 787949"/>
                <a:gd name="connsiteX4870" fmla="*/ 2721939 w 3899470"/>
                <a:gd name="connsiteY4870" fmla="*/ 499690 h 787949"/>
                <a:gd name="connsiteX4871" fmla="*/ 2722808 w 3899470"/>
                <a:gd name="connsiteY4871" fmla="*/ 500480 h 787949"/>
                <a:gd name="connsiteX4872" fmla="*/ 2722255 w 3899470"/>
                <a:gd name="connsiteY4872" fmla="*/ 501903 h 787949"/>
                <a:gd name="connsiteX4873" fmla="*/ 2730552 w 3899470"/>
                <a:gd name="connsiteY4873" fmla="*/ 417199 h 787949"/>
                <a:gd name="connsiteX4874" fmla="*/ 2731737 w 3899470"/>
                <a:gd name="connsiteY4874" fmla="*/ 417594 h 787949"/>
                <a:gd name="connsiteX4875" fmla="*/ 2731737 w 3899470"/>
                <a:gd name="connsiteY4875" fmla="*/ 418463 h 787949"/>
                <a:gd name="connsiteX4876" fmla="*/ 2730552 w 3899470"/>
                <a:gd name="connsiteY4876" fmla="*/ 418463 h 787949"/>
                <a:gd name="connsiteX4877" fmla="*/ 2730552 w 3899470"/>
                <a:gd name="connsiteY4877" fmla="*/ 417120 h 787949"/>
                <a:gd name="connsiteX4878" fmla="*/ 2729445 w 3899470"/>
                <a:gd name="connsiteY4878" fmla="*/ 497636 h 787949"/>
                <a:gd name="connsiteX4879" fmla="*/ 2730394 w 3899470"/>
                <a:gd name="connsiteY4879" fmla="*/ 498821 h 787949"/>
                <a:gd name="connsiteX4880" fmla="*/ 2729761 w 3899470"/>
                <a:gd name="connsiteY4880" fmla="*/ 500401 h 787949"/>
                <a:gd name="connsiteX4881" fmla="*/ 2729445 w 3899470"/>
                <a:gd name="connsiteY4881" fmla="*/ 497636 h 787949"/>
                <a:gd name="connsiteX4882" fmla="*/ 2729604 w 3899470"/>
                <a:gd name="connsiteY4882" fmla="*/ 505458 h 787949"/>
                <a:gd name="connsiteX4883" fmla="*/ 2730157 w 3899470"/>
                <a:gd name="connsiteY4883" fmla="*/ 503878 h 787949"/>
                <a:gd name="connsiteX4884" fmla="*/ 2730394 w 3899470"/>
                <a:gd name="connsiteY4884" fmla="*/ 505458 h 787949"/>
                <a:gd name="connsiteX4885" fmla="*/ 2730552 w 3899470"/>
                <a:gd name="connsiteY4885" fmla="*/ 507750 h 787949"/>
                <a:gd name="connsiteX4886" fmla="*/ 2729999 w 3899470"/>
                <a:gd name="connsiteY4886" fmla="*/ 508224 h 787949"/>
                <a:gd name="connsiteX4887" fmla="*/ 2729604 w 3899470"/>
                <a:gd name="connsiteY4887" fmla="*/ 505458 h 787949"/>
                <a:gd name="connsiteX4888" fmla="*/ 2730473 w 3899470"/>
                <a:gd name="connsiteY4888" fmla="*/ 513518 h 787949"/>
                <a:gd name="connsiteX4889" fmla="*/ 2731342 w 3899470"/>
                <a:gd name="connsiteY4889" fmla="*/ 514624 h 787949"/>
                <a:gd name="connsiteX4890" fmla="*/ 2730552 w 3899470"/>
                <a:gd name="connsiteY4890" fmla="*/ 515177 h 787949"/>
                <a:gd name="connsiteX4891" fmla="*/ 2730552 w 3899470"/>
                <a:gd name="connsiteY4891" fmla="*/ 513518 h 787949"/>
                <a:gd name="connsiteX4892" fmla="*/ 2730709 w 3899470"/>
                <a:gd name="connsiteY4892" fmla="*/ 524659 h 787949"/>
                <a:gd name="connsiteX4893" fmla="*/ 2731500 w 3899470"/>
                <a:gd name="connsiteY4893" fmla="*/ 525686 h 787949"/>
                <a:gd name="connsiteX4894" fmla="*/ 2731579 w 3899470"/>
                <a:gd name="connsiteY4894" fmla="*/ 528452 h 787949"/>
                <a:gd name="connsiteX4895" fmla="*/ 2731026 w 3899470"/>
                <a:gd name="connsiteY4895" fmla="*/ 530980 h 787949"/>
                <a:gd name="connsiteX4896" fmla="*/ 2731026 w 3899470"/>
                <a:gd name="connsiteY4896" fmla="*/ 529163 h 787949"/>
                <a:gd name="connsiteX4897" fmla="*/ 2730631 w 3899470"/>
                <a:gd name="connsiteY4897" fmla="*/ 527345 h 787949"/>
                <a:gd name="connsiteX4898" fmla="*/ 2730789 w 3899470"/>
                <a:gd name="connsiteY4898" fmla="*/ 524659 h 787949"/>
                <a:gd name="connsiteX4899" fmla="*/ 2730552 w 3899470"/>
                <a:gd name="connsiteY4899" fmla="*/ 534220 h 787949"/>
                <a:gd name="connsiteX4900" fmla="*/ 2730552 w 3899470"/>
                <a:gd name="connsiteY4900" fmla="*/ 533351 h 787949"/>
                <a:gd name="connsiteX4901" fmla="*/ 2730947 w 3899470"/>
                <a:gd name="connsiteY4901" fmla="*/ 532955 h 787949"/>
                <a:gd name="connsiteX4902" fmla="*/ 2730552 w 3899470"/>
                <a:gd name="connsiteY4902" fmla="*/ 534299 h 787949"/>
                <a:gd name="connsiteX4903" fmla="*/ 2730947 w 3899470"/>
                <a:gd name="connsiteY4903" fmla="*/ 536748 h 787949"/>
                <a:gd name="connsiteX4904" fmla="*/ 2731816 w 3899470"/>
                <a:gd name="connsiteY4904" fmla="*/ 538802 h 787949"/>
                <a:gd name="connsiteX4905" fmla="*/ 2730947 w 3899470"/>
                <a:gd name="connsiteY4905" fmla="*/ 536748 h 787949"/>
                <a:gd name="connsiteX4906" fmla="*/ 2732211 w 3899470"/>
                <a:gd name="connsiteY4906" fmla="*/ 550260 h 787949"/>
                <a:gd name="connsiteX4907" fmla="*/ 2731816 w 3899470"/>
                <a:gd name="connsiteY4907" fmla="*/ 548916 h 787949"/>
                <a:gd name="connsiteX4908" fmla="*/ 2732211 w 3899470"/>
                <a:gd name="connsiteY4908" fmla="*/ 550260 h 787949"/>
                <a:gd name="connsiteX4909" fmla="*/ 2731816 w 3899470"/>
                <a:gd name="connsiteY4909" fmla="*/ 544808 h 787949"/>
                <a:gd name="connsiteX4910" fmla="*/ 2730947 w 3899470"/>
                <a:gd name="connsiteY4910" fmla="*/ 540541 h 787949"/>
                <a:gd name="connsiteX4911" fmla="*/ 2732211 w 3899470"/>
                <a:gd name="connsiteY4911" fmla="*/ 540541 h 787949"/>
                <a:gd name="connsiteX4912" fmla="*/ 2731816 w 3899470"/>
                <a:gd name="connsiteY4912" fmla="*/ 544808 h 787949"/>
                <a:gd name="connsiteX4913" fmla="*/ 2804905 w 3899470"/>
                <a:gd name="connsiteY4913" fmla="*/ 438533 h 787949"/>
                <a:gd name="connsiteX4914" fmla="*/ 2804905 w 3899470"/>
                <a:gd name="connsiteY4914" fmla="*/ 438533 h 787949"/>
                <a:gd name="connsiteX4915" fmla="*/ 2805695 w 3899470"/>
                <a:gd name="connsiteY4915" fmla="*/ 435451 h 787949"/>
                <a:gd name="connsiteX4916" fmla="*/ 2805695 w 3899470"/>
                <a:gd name="connsiteY4916" fmla="*/ 435451 h 787949"/>
                <a:gd name="connsiteX4917" fmla="*/ 2805695 w 3899470"/>
                <a:gd name="connsiteY4917" fmla="*/ 435451 h 787949"/>
                <a:gd name="connsiteX4918" fmla="*/ 2804825 w 3899470"/>
                <a:gd name="connsiteY4918" fmla="*/ 438849 h 787949"/>
                <a:gd name="connsiteX4919" fmla="*/ 2804825 w 3899470"/>
                <a:gd name="connsiteY4919" fmla="*/ 438612 h 787949"/>
                <a:gd name="connsiteX4920" fmla="*/ 2805695 w 3899470"/>
                <a:gd name="connsiteY4920" fmla="*/ 490682 h 787949"/>
                <a:gd name="connsiteX4921" fmla="*/ 2805379 w 3899470"/>
                <a:gd name="connsiteY4921" fmla="*/ 487996 h 787949"/>
                <a:gd name="connsiteX4922" fmla="*/ 2806959 w 3899470"/>
                <a:gd name="connsiteY4922" fmla="*/ 487996 h 787949"/>
                <a:gd name="connsiteX4923" fmla="*/ 2805695 w 3899470"/>
                <a:gd name="connsiteY4923" fmla="*/ 490682 h 787949"/>
                <a:gd name="connsiteX4924" fmla="*/ 2806169 w 3899470"/>
                <a:gd name="connsiteY4924" fmla="*/ 485863 h 787949"/>
                <a:gd name="connsiteX4925" fmla="*/ 2807275 w 3899470"/>
                <a:gd name="connsiteY4925" fmla="*/ 483729 h 787949"/>
                <a:gd name="connsiteX4926" fmla="*/ 2807670 w 3899470"/>
                <a:gd name="connsiteY4926" fmla="*/ 485072 h 787949"/>
                <a:gd name="connsiteX4927" fmla="*/ 2806248 w 3899470"/>
                <a:gd name="connsiteY4927" fmla="*/ 485863 h 787949"/>
                <a:gd name="connsiteX4928" fmla="*/ 2863139 w 3899470"/>
                <a:gd name="connsiteY4928" fmla="*/ 324751 h 787949"/>
                <a:gd name="connsiteX4929" fmla="*/ 2863139 w 3899470"/>
                <a:gd name="connsiteY4929" fmla="*/ 325146 h 787949"/>
                <a:gd name="connsiteX4930" fmla="*/ 2863139 w 3899470"/>
                <a:gd name="connsiteY4930" fmla="*/ 324751 h 787949"/>
                <a:gd name="connsiteX4931" fmla="*/ 2859741 w 3899470"/>
                <a:gd name="connsiteY4931" fmla="*/ 343320 h 787949"/>
                <a:gd name="connsiteX4932" fmla="*/ 2859741 w 3899470"/>
                <a:gd name="connsiteY4932" fmla="*/ 347587 h 787949"/>
                <a:gd name="connsiteX4933" fmla="*/ 2859741 w 3899470"/>
                <a:gd name="connsiteY4933" fmla="*/ 347824 h 787949"/>
                <a:gd name="connsiteX4934" fmla="*/ 2859741 w 3899470"/>
                <a:gd name="connsiteY4934" fmla="*/ 347824 h 787949"/>
                <a:gd name="connsiteX4935" fmla="*/ 2859267 w 3899470"/>
                <a:gd name="connsiteY4935" fmla="*/ 347507 h 787949"/>
                <a:gd name="connsiteX4936" fmla="*/ 2859662 w 3899470"/>
                <a:gd name="connsiteY4936" fmla="*/ 343399 h 787949"/>
                <a:gd name="connsiteX4937" fmla="*/ 2851603 w 3899470"/>
                <a:gd name="connsiteY4937" fmla="*/ 376506 h 787949"/>
                <a:gd name="connsiteX4938" fmla="*/ 2852234 w 3899470"/>
                <a:gd name="connsiteY4938" fmla="*/ 378560 h 787949"/>
                <a:gd name="connsiteX4939" fmla="*/ 2851129 w 3899470"/>
                <a:gd name="connsiteY4939" fmla="*/ 380457 h 787949"/>
                <a:gd name="connsiteX4940" fmla="*/ 2850575 w 3899470"/>
                <a:gd name="connsiteY4940" fmla="*/ 378323 h 787949"/>
                <a:gd name="connsiteX4941" fmla="*/ 2851524 w 3899470"/>
                <a:gd name="connsiteY4941" fmla="*/ 376585 h 787949"/>
                <a:gd name="connsiteX4942" fmla="*/ 2851760 w 3899470"/>
                <a:gd name="connsiteY4942" fmla="*/ 388516 h 787949"/>
                <a:gd name="connsiteX4943" fmla="*/ 2851207 w 3899470"/>
                <a:gd name="connsiteY4943" fmla="*/ 388516 h 787949"/>
                <a:gd name="connsiteX4944" fmla="*/ 2851682 w 3899470"/>
                <a:gd name="connsiteY4944" fmla="*/ 386620 h 787949"/>
                <a:gd name="connsiteX4945" fmla="*/ 2851839 w 3899470"/>
                <a:gd name="connsiteY4945" fmla="*/ 386067 h 787949"/>
                <a:gd name="connsiteX4946" fmla="*/ 2851839 w 3899470"/>
                <a:gd name="connsiteY4946" fmla="*/ 388516 h 787949"/>
                <a:gd name="connsiteX4947" fmla="*/ 2840382 w 3899470"/>
                <a:gd name="connsiteY4947" fmla="*/ 358095 h 787949"/>
                <a:gd name="connsiteX4948" fmla="*/ 2841252 w 3899470"/>
                <a:gd name="connsiteY4948" fmla="*/ 358491 h 787949"/>
                <a:gd name="connsiteX4949" fmla="*/ 2840856 w 3899470"/>
                <a:gd name="connsiteY4949" fmla="*/ 359360 h 787949"/>
                <a:gd name="connsiteX4950" fmla="*/ 2839987 w 3899470"/>
                <a:gd name="connsiteY4950" fmla="*/ 358965 h 787949"/>
                <a:gd name="connsiteX4951" fmla="*/ 2840382 w 3899470"/>
                <a:gd name="connsiteY4951" fmla="*/ 358095 h 787949"/>
                <a:gd name="connsiteX4952" fmla="*/ 2834614 w 3899470"/>
                <a:gd name="connsiteY4952" fmla="*/ 372397 h 787949"/>
                <a:gd name="connsiteX4953" fmla="*/ 2835957 w 3899470"/>
                <a:gd name="connsiteY4953" fmla="*/ 371212 h 787949"/>
                <a:gd name="connsiteX4954" fmla="*/ 2836669 w 3899470"/>
                <a:gd name="connsiteY4954" fmla="*/ 370422 h 787949"/>
                <a:gd name="connsiteX4955" fmla="*/ 2837143 w 3899470"/>
                <a:gd name="connsiteY4955" fmla="*/ 368604 h 787949"/>
                <a:gd name="connsiteX4956" fmla="*/ 2837775 w 3899470"/>
                <a:gd name="connsiteY4956" fmla="*/ 366550 h 787949"/>
                <a:gd name="connsiteX4957" fmla="*/ 2838407 w 3899470"/>
                <a:gd name="connsiteY4957" fmla="*/ 364654 h 787949"/>
                <a:gd name="connsiteX4958" fmla="*/ 2837933 w 3899470"/>
                <a:gd name="connsiteY4958" fmla="*/ 363310 h 787949"/>
                <a:gd name="connsiteX4959" fmla="*/ 2838881 w 3899470"/>
                <a:gd name="connsiteY4959" fmla="*/ 361493 h 787949"/>
                <a:gd name="connsiteX4960" fmla="*/ 2839750 w 3899470"/>
                <a:gd name="connsiteY4960" fmla="*/ 362757 h 787949"/>
                <a:gd name="connsiteX4961" fmla="*/ 2839276 w 3899470"/>
                <a:gd name="connsiteY4961" fmla="*/ 367340 h 787949"/>
                <a:gd name="connsiteX4962" fmla="*/ 2838486 w 3899470"/>
                <a:gd name="connsiteY4962" fmla="*/ 370106 h 787949"/>
                <a:gd name="connsiteX4963" fmla="*/ 2837380 w 3899470"/>
                <a:gd name="connsiteY4963" fmla="*/ 372555 h 787949"/>
                <a:gd name="connsiteX4964" fmla="*/ 2836748 w 3899470"/>
                <a:gd name="connsiteY4964" fmla="*/ 374214 h 787949"/>
                <a:gd name="connsiteX4965" fmla="*/ 2835641 w 3899470"/>
                <a:gd name="connsiteY4965" fmla="*/ 372318 h 787949"/>
                <a:gd name="connsiteX4966" fmla="*/ 2834535 w 3899470"/>
                <a:gd name="connsiteY4966" fmla="*/ 372318 h 787949"/>
                <a:gd name="connsiteX4967" fmla="*/ 2836906 w 3899470"/>
                <a:gd name="connsiteY4967" fmla="*/ 431184 h 787949"/>
                <a:gd name="connsiteX4968" fmla="*/ 2836748 w 3899470"/>
                <a:gd name="connsiteY4968" fmla="*/ 432528 h 787949"/>
                <a:gd name="connsiteX4969" fmla="*/ 2836590 w 3899470"/>
                <a:gd name="connsiteY4969" fmla="*/ 432528 h 787949"/>
                <a:gd name="connsiteX4970" fmla="*/ 2836195 w 3899470"/>
                <a:gd name="connsiteY4970" fmla="*/ 431184 h 787949"/>
                <a:gd name="connsiteX4971" fmla="*/ 2836985 w 3899470"/>
                <a:gd name="connsiteY4971" fmla="*/ 431184 h 787949"/>
                <a:gd name="connsiteX4972" fmla="*/ 2811226 w 3899470"/>
                <a:gd name="connsiteY4972" fmla="*/ 469586 h 787949"/>
                <a:gd name="connsiteX4973" fmla="*/ 2814624 w 3899470"/>
                <a:gd name="connsiteY4973" fmla="*/ 453150 h 787949"/>
                <a:gd name="connsiteX4974" fmla="*/ 2815493 w 3899470"/>
                <a:gd name="connsiteY4974" fmla="*/ 451886 h 787949"/>
                <a:gd name="connsiteX4975" fmla="*/ 2811305 w 3899470"/>
                <a:gd name="connsiteY4975" fmla="*/ 469586 h 787949"/>
                <a:gd name="connsiteX4976" fmla="*/ 2815414 w 3899470"/>
                <a:gd name="connsiteY4976" fmla="*/ 394916 h 787949"/>
                <a:gd name="connsiteX4977" fmla="*/ 2815255 w 3899470"/>
                <a:gd name="connsiteY4977" fmla="*/ 394916 h 787949"/>
                <a:gd name="connsiteX4978" fmla="*/ 2815255 w 3899470"/>
                <a:gd name="connsiteY4978" fmla="*/ 394679 h 787949"/>
                <a:gd name="connsiteX4979" fmla="*/ 2815888 w 3899470"/>
                <a:gd name="connsiteY4979" fmla="*/ 393178 h 787949"/>
                <a:gd name="connsiteX4980" fmla="*/ 2815888 w 3899470"/>
                <a:gd name="connsiteY4980" fmla="*/ 395312 h 787949"/>
                <a:gd name="connsiteX4981" fmla="*/ 2815493 w 3899470"/>
                <a:gd name="connsiteY4981" fmla="*/ 394916 h 787949"/>
                <a:gd name="connsiteX4982" fmla="*/ 2816283 w 3899470"/>
                <a:gd name="connsiteY4982" fmla="*/ 448488 h 787949"/>
                <a:gd name="connsiteX4983" fmla="*/ 2816283 w 3899470"/>
                <a:gd name="connsiteY4983" fmla="*/ 444301 h 787949"/>
                <a:gd name="connsiteX4984" fmla="*/ 2816678 w 3899470"/>
                <a:gd name="connsiteY4984" fmla="*/ 444301 h 787949"/>
                <a:gd name="connsiteX4985" fmla="*/ 2817310 w 3899470"/>
                <a:gd name="connsiteY4985" fmla="*/ 444301 h 787949"/>
                <a:gd name="connsiteX4986" fmla="*/ 2817468 w 3899470"/>
                <a:gd name="connsiteY4986" fmla="*/ 444301 h 787949"/>
                <a:gd name="connsiteX4987" fmla="*/ 2817468 w 3899470"/>
                <a:gd name="connsiteY4987" fmla="*/ 444301 h 787949"/>
                <a:gd name="connsiteX4988" fmla="*/ 2816204 w 3899470"/>
                <a:gd name="connsiteY4988" fmla="*/ 448568 h 787949"/>
                <a:gd name="connsiteX4989" fmla="*/ 2817152 w 3899470"/>
                <a:gd name="connsiteY4989" fmla="*/ 442958 h 787949"/>
                <a:gd name="connsiteX4990" fmla="*/ 2816757 w 3899470"/>
                <a:gd name="connsiteY4990" fmla="*/ 442958 h 787949"/>
                <a:gd name="connsiteX4991" fmla="*/ 2818416 w 3899470"/>
                <a:gd name="connsiteY4991" fmla="*/ 440824 h 787949"/>
                <a:gd name="connsiteX4992" fmla="*/ 2817152 w 3899470"/>
                <a:gd name="connsiteY4992" fmla="*/ 442958 h 787949"/>
                <a:gd name="connsiteX4993" fmla="*/ 2822525 w 3899470"/>
                <a:gd name="connsiteY4993" fmla="*/ 426759 h 787949"/>
                <a:gd name="connsiteX4994" fmla="*/ 2821656 w 3899470"/>
                <a:gd name="connsiteY4994" fmla="*/ 431342 h 787949"/>
                <a:gd name="connsiteX4995" fmla="*/ 2819997 w 3899470"/>
                <a:gd name="connsiteY4995" fmla="*/ 434108 h 787949"/>
                <a:gd name="connsiteX4996" fmla="*/ 2819285 w 3899470"/>
                <a:gd name="connsiteY4996" fmla="*/ 433713 h 787949"/>
                <a:gd name="connsiteX4997" fmla="*/ 2819680 w 3899470"/>
                <a:gd name="connsiteY4997" fmla="*/ 434898 h 787949"/>
                <a:gd name="connsiteX4998" fmla="*/ 2820076 w 3899470"/>
                <a:gd name="connsiteY4998" fmla="*/ 434503 h 787949"/>
                <a:gd name="connsiteX4999" fmla="*/ 2819997 w 3899470"/>
                <a:gd name="connsiteY4999" fmla="*/ 436241 h 787949"/>
                <a:gd name="connsiteX5000" fmla="*/ 2818732 w 3899470"/>
                <a:gd name="connsiteY5000" fmla="*/ 436399 h 787949"/>
                <a:gd name="connsiteX5001" fmla="*/ 2818416 w 3899470"/>
                <a:gd name="connsiteY5001" fmla="*/ 434819 h 787949"/>
                <a:gd name="connsiteX5002" fmla="*/ 2819523 w 3899470"/>
                <a:gd name="connsiteY5002" fmla="*/ 432290 h 787949"/>
                <a:gd name="connsiteX5003" fmla="*/ 2819997 w 3899470"/>
                <a:gd name="connsiteY5003" fmla="*/ 430631 h 787949"/>
                <a:gd name="connsiteX5004" fmla="*/ 2820076 w 3899470"/>
                <a:gd name="connsiteY5004" fmla="*/ 429051 h 787949"/>
                <a:gd name="connsiteX5005" fmla="*/ 2820076 w 3899470"/>
                <a:gd name="connsiteY5005" fmla="*/ 427470 h 787949"/>
                <a:gd name="connsiteX5006" fmla="*/ 2821182 w 3899470"/>
                <a:gd name="connsiteY5006" fmla="*/ 425574 h 787949"/>
                <a:gd name="connsiteX5007" fmla="*/ 2821972 w 3899470"/>
                <a:gd name="connsiteY5007" fmla="*/ 423915 h 787949"/>
                <a:gd name="connsiteX5008" fmla="*/ 2822841 w 3899470"/>
                <a:gd name="connsiteY5008" fmla="*/ 422255 h 787949"/>
                <a:gd name="connsiteX5009" fmla="*/ 2822525 w 3899470"/>
                <a:gd name="connsiteY5009" fmla="*/ 426601 h 787949"/>
                <a:gd name="connsiteX5010" fmla="*/ 2825686 w 3899470"/>
                <a:gd name="connsiteY5010" fmla="*/ 486258 h 787949"/>
                <a:gd name="connsiteX5011" fmla="*/ 2824501 w 3899470"/>
                <a:gd name="connsiteY5011" fmla="*/ 489418 h 787949"/>
                <a:gd name="connsiteX5012" fmla="*/ 2824896 w 3899470"/>
                <a:gd name="connsiteY5012" fmla="*/ 485546 h 787949"/>
                <a:gd name="connsiteX5013" fmla="*/ 2825923 w 3899470"/>
                <a:gd name="connsiteY5013" fmla="*/ 483255 h 787949"/>
                <a:gd name="connsiteX5014" fmla="*/ 2825686 w 3899470"/>
                <a:gd name="connsiteY5014" fmla="*/ 486258 h 787949"/>
                <a:gd name="connsiteX5015" fmla="*/ 2826160 w 3899470"/>
                <a:gd name="connsiteY5015" fmla="*/ 418858 h 787949"/>
                <a:gd name="connsiteX5016" fmla="*/ 2825765 w 3899470"/>
                <a:gd name="connsiteY5016" fmla="*/ 416092 h 787949"/>
                <a:gd name="connsiteX5017" fmla="*/ 2825053 w 3899470"/>
                <a:gd name="connsiteY5017" fmla="*/ 418384 h 787949"/>
                <a:gd name="connsiteX5018" fmla="*/ 2823473 w 3899470"/>
                <a:gd name="connsiteY5018" fmla="*/ 420754 h 787949"/>
                <a:gd name="connsiteX5019" fmla="*/ 2822999 w 3899470"/>
                <a:gd name="connsiteY5019" fmla="*/ 419885 h 787949"/>
                <a:gd name="connsiteX5020" fmla="*/ 2823315 w 3899470"/>
                <a:gd name="connsiteY5020" fmla="*/ 419016 h 787949"/>
                <a:gd name="connsiteX5021" fmla="*/ 2823236 w 3899470"/>
                <a:gd name="connsiteY5021" fmla="*/ 417357 h 787949"/>
                <a:gd name="connsiteX5022" fmla="*/ 2824342 w 3899470"/>
                <a:gd name="connsiteY5022" fmla="*/ 414512 h 787949"/>
                <a:gd name="connsiteX5023" fmla="*/ 2824263 w 3899470"/>
                <a:gd name="connsiteY5023" fmla="*/ 412063 h 787949"/>
                <a:gd name="connsiteX5024" fmla="*/ 2825211 w 3899470"/>
                <a:gd name="connsiteY5024" fmla="*/ 408270 h 787949"/>
                <a:gd name="connsiteX5025" fmla="*/ 2825686 w 3899470"/>
                <a:gd name="connsiteY5025" fmla="*/ 404951 h 787949"/>
                <a:gd name="connsiteX5026" fmla="*/ 2827029 w 3899470"/>
                <a:gd name="connsiteY5026" fmla="*/ 401633 h 787949"/>
                <a:gd name="connsiteX5027" fmla="*/ 2827977 w 3899470"/>
                <a:gd name="connsiteY5027" fmla="*/ 397919 h 787949"/>
                <a:gd name="connsiteX5028" fmla="*/ 2830979 w 3899470"/>
                <a:gd name="connsiteY5028" fmla="*/ 384170 h 787949"/>
                <a:gd name="connsiteX5029" fmla="*/ 2833271 w 3899470"/>
                <a:gd name="connsiteY5029" fmla="*/ 379667 h 787949"/>
                <a:gd name="connsiteX5030" fmla="*/ 2834614 w 3899470"/>
                <a:gd name="connsiteY5030" fmla="*/ 379983 h 787949"/>
                <a:gd name="connsiteX5031" fmla="*/ 2834061 w 3899470"/>
                <a:gd name="connsiteY5031" fmla="*/ 381958 h 787949"/>
                <a:gd name="connsiteX5032" fmla="*/ 2833113 w 3899470"/>
                <a:gd name="connsiteY5032" fmla="*/ 385039 h 787949"/>
                <a:gd name="connsiteX5033" fmla="*/ 2833113 w 3899470"/>
                <a:gd name="connsiteY5033" fmla="*/ 388279 h 787949"/>
                <a:gd name="connsiteX5034" fmla="*/ 2832955 w 3899470"/>
                <a:gd name="connsiteY5034" fmla="*/ 389780 h 787949"/>
                <a:gd name="connsiteX5035" fmla="*/ 2832797 w 3899470"/>
                <a:gd name="connsiteY5035" fmla="*/ 389860 h 787949"/>
                <a:gd name="connsiteX5036" fmla="*/ 2832560 w 3899470"/>
                <a:gd name="connsiteY5036" fmla="*/ 390255 h 787949"/>
                <a:gd name="connsiteX5037" fmla="*/ 2832402 w 3899470"/>
                <a:gd name="connsiteY5037" fmla="*/ 390255 h 787949"/>
                <a:gd name="connsiteX5038" fmla="*/ 2832402 w 3899470"/>
                <a:gd name="connsiteY5038" fmla="*/ 381879 h 787949"/>
                <a:gd name="connsiteX5039" fmla="*/ 2828135 w 3899470"/>
                <a:gd name="connsiteY5039" fmla="*/ 402186 h 787949"/>
                <a:gd name="connsiteX5040" fmla="*/ 2826476 w 3899470"/>
                <a:gd name="connsiteY5040" fmla="*/ 403845 h 787949"/>
                <a:gd name="connsiteX5041" fmla="*/ 2825606 w 3899470"/>
                <a:gd name="connsiteY5041" fmla="*/ 411905 h 787949"/>
                <a:gd name="connsiteX5042" fmla="*/ 2827266 w 3899470"/>
                <a:gd name="connsiteY5042" fmla="*/ 414433 h 787949"/>
                <a:gd name="connsiteX5043" fmla="*/ 2826397 w 3899470"/>
                <a:gd name="connsiteY5043" fmla="*/ 417831 h 787949"/>
                <a:gd name="connsiteX5044" fmla="*/ 2829794 w 3899470"/>
                <a:gd name="connsiteY5044" fmla="*/ 408902 h 787949"/>
                <a:gd name="connsiteX5045" fmla="*/ 2831453 w 3899470"/>
                <a:gd name="connsiteY5045" fmla="*/ 396655 h 787949"/>
                <a:gd name="connsiteX5046" fmla="*/ 2831296 w 3899470"/>
                <a:gd name="connsiteY5046" fmla="*/ 396260 h 787949"/>
                <a:gd name="connsiteX5047" fmla="*/ 2831217 w 3899470"/>
                <a:gd name="connsiteY5047" fmla="*/ 395944 h 787949"/>
                <a:gd name="connsiteX5048" fmla="*/ 2830822 w 3899470"/>
                <a:gd name="connsiteY5048" fmla="*/ 396813 h 787949"/>
                <a:gd name="connsiteX5049" fmla="*/ 2830979 w 3899470"/>
                <a:gd name="connsiteY5049" fmla="*/ 396023 h 787949"/>
                <a:gd name="connsiteX5050" fmla="*/ 2831217 w 3899470"/>
                <a:gd name="connsiteY5050" fmla="*/ 396023 h 787949"/>
                <a:gd name="connsiteX5051" fmla="*/ 2831296 w 3899470"/>
                <a:gd name="connsiteY5051" fmla="*/ 396181 h 787949"/>
                <a:gd name="connsiteX5052" fmla="*/ 2832481 w 3899470"/>
                <a:gd name="connsiteY5052" fmla="*/ 394837 h 787949"/>
                <a:gd name="connsiteX5053" fmla="*/ 2832402 w 3899470"/>
                <a:gd name="connsiteY5053" fmla="*/ 397208 h 787949"/>
                <a:gd name="connsiteX5054" fmla="*/ 2831453 w 3899470"/>
                <a:gd name="connsiteY5054" fmla="*/ 401949 h 787949"/>
                <a:gd name="connsiteX5055" fmla="*/ 2830743 w 3899470"/>
                <a:gd name="connsiteY5055" fmla="*/ 406452 h 787949"/>
                <a:gd name="connsiteX5056" fmla="*/ 2829083 w 3899470"/>
                <a:gd name="connsiteY5056" fmla="*/ 413801 h 787949"/>
                <a:gd name="connsiteX5057" fmla="*/ 2827977 w 3899470"/>
                <a:gd name="connsiteY5057" fmla="*/ 416645 h 787949"/>
                <a:gd name="connsiteX5058" fmla="*/ 2826792 w 3899470"/>
                <a:gd name="connsiteY5058" fmla="*/ 418858 h 787949"/>
                <a:gd name="connsiteX5059" fmla="*/ 2826002 w 3899470"/>
                <a:gd name="connsiteY5059" fmla="*/ 418779 h 787949"/>
                <a:gd name="connsiteX5060" fmla="*/ 2832323 w 3899470"/>
                <a:gd name="connsiteY5060" fmla="*/ 393178 h 787949"/>
                <a:gd name="connsiteX5061" fmla="*/ 2832244 w 3899470"/>
                <a:gd name="connsiteY5061" fmla="*/ 393178 h 787949"/>
                <a:gd name="connsiteX5062" fmla="*/ 2832244 w 3899470"/>
                <a:gd name="connsiteY5062" fmla="*/ 393020 h 787949"/>
                <a:gd name="connsiteX5063" fmla="*/ 2832797 w 3899470"/>
                <a:gd name="connsiteY5063" fmla="*/ 390729 h 787949"/>
                <a:gd name="connsiteX5064" fmla="*/ 2832244 w 3899470"/>
                <a:gd name="connsiteY5064" fmla="*/ 393178 h 787949"/>
                <a:gd name="connsiteX5065" fmla="*/ 2827266 w 3899470"/>
                <a:gd name="connsiteY5065" fmla="*/ 478040 h 787949"/>
                <a:gd name="connsiteX5066" fmla="*/ 2827266 w 3899470"/>
                <a:gd name="connsiteY5066" fmla="*/ 476776 h 787949"/>
                <a:gd name="connsiteX5067" fmla="*/ 2827266 w 3899470"/>
                <a:gd name="connsiteY5067" fmla="*/ 478040 h 787949"/>
                <a:gd name="connsiteX5068" fmla="*/ 2828530 w 3899470"/>
                <a:gd name="connsiteY5068" fmla="*/ 470929 h 787949"/>
                <a:gd name="connsiteX5069" fmla="*/ 2828925 w 3899470"/>
                <a:gd name="connsiteY5069" fmla="*/ 467136 h 787949"/>
                <a:gd name="connsiteX5070" fmla="*/ 2829162 w 3899470"/>
                <a:gd name="connsiteY5070" fmla="*/ 466662 h 787949"/>
                <a:gd name="connsiteX5071" fmla="*/ 2830189 w 3899470"/>
                <a:gd name="connsiteY5071" fmla="*/ 466662 h 787949"/>
                <a:gd name="connsiteX5072" fmla="*/ 2828530 w 3899470"/>
                <a:gd name="connsiteY5072" fmla="*/ 470929 h 787949"/>
                <a:gd name="connsiteX5073" fmla="*/ 2828925 w 3899470"/>
                <a:gd name="connsiteY5073" fmla="*/ 465398 h 787949"/>
                <a:gd name="connsiteX5074" fmla="*/ 2828925 w 3899470"/>
                <a:gd name="connsiteY5074" fmla="*/ 465556 h 787949"/>
                <a:gd name="connsiteX5075" fmla="*/ 2828925 w 3899470"/>
                <a:gd name="connsiteY5075" fmla="*/ 465556 h 787949"/>
                <a:gd name="connsiteX5076" fmla="*/ 2828056 w 3899470"/>
                <a:gd name="connsiteY5076" fmla="*/ 466583 h 787949"/>
                <a:gd name="connsiteX5077" fmla="*/ 2829320 w 3899470"/>
                <a:gd name="connsiteY5077" fmla="*/ 461131 h 787949"/>
                <a:gd name="connsiteX5078" fmla="*/ 2833113 w 3899470"/>
                <a:gd name="connsiteY5078" fmla="*/ 449358 h 787949"/>
                <a:gd name="connsiteX5079" fmla="*/ 2828925 w 3899470"/>
                <a:gd name="connsiteY5079" fmla="*/ 465398 h 787949"/>
                <a:gd name="connsiteX5080" fmla="*/ 2832718 w 3899470"/>
                <a:gd name="connsiteY5080" fmla="*/ 445486 h 787949"/>
                <a:gd name="connsiteX5081" fmla="*/ 2833903 w 3899470"/>
                <a:gd name="connsiteY5081" fmla="*/ 441377 h 787949"/>
                <a:gd name="connsiteX5082" fmla="*/ 2834298 w 3899470"/>
                <a:gd name="connsiteY5082" fmla="*/ 441456 h 787949"/>
                <a:gd name="connsiteX5083" fmla="*/ 2832718 w 3899470"/>
                <a:gd name="connsiteY5083" fmla="*/ 445486 h 787949"/>
                <a:gd name="connsiteX5084" fmla="*/ 2834456 w 3899470"/>
                <a:gd name="connsiteY5084" fmla="*/ 440429 h 787949"/>
                <a:gd name="connsiteX5085" fmla="*/ 2834456 w 3899470"/>
                <a:gd name="connsiteY5085" fmla="*/ 440587 h 787949"/>
                <a:gd name="connsiteX5086" fmla="*/ 2833903 w 3899470"/>
                <a:gd name="connsiteY5086" fmla="*/ 440429 h 787949"/>
                <a:gd name="connsiteX5087" fmla="*/ 2833666 w 3899470"/>
                <a:gd name="connsiteY5087" fmla="*/ 440429 h 787949"/>
                <a:gd name="connsiteX5088" fmla="*/ 2833666 w 3899470"/>
                <a:gd name="connsiteY5088" fmla="*/ 440429 h 787949"/>
                <a:gd name="connsiteX5089" fmla="*/ 2836195 w 3899470"/>
                <a:gd name="connsiteY5089" fmla="*/ 437426 h 787949"/>
                <a:gd name="connsiteX5090" fmla="*/ 2836195 w 3899470"/>
                <a:gd name="connsiteY5090" fmla="*/ 439560 h 787949"/>
                <a:gd name="connsiteX5091" fmla="*/ 2834535 w 3899470"/>
                <a:gd name="connsiteY5091" fmla="*/ 440350 h 787949"/>
                <a:gd name="connsiteX5092" fmla="*/ 2836511 w 3899470"/>
                <a:gd name="connsiteY5092" fmla="*/ 485626 h 787949"/>
                <a:gd name="connsiteX5093" fmla="*/ 2836116 w 3899470"/>
                <a:gd name="connsiteY5093" fmla="*/ 484440 h 787949"/>
                <a:gd name="connsiteX5094" fmla="*/ 2836985 w 3899470"/>
                <a:gd name="connsiteY5094" fmla="*/ 485230 h 787949"/>
                <a:gd name="connsiteX5095" fmla="*/ 2836590 w 3899470"/>
                <a:gd name="connsiteY5095" fmla="*/ 485626 h 787949"/>
                <a:gd name="connsiteX5096" fmla="*/ 2845518 w 3899470"/>
                <a:gd name="connsiteY5096" fmla="*/ 429130 h 787949"/>
                <a:gd name="connsiteX5097" fmla="*/ 2846941 w 3899470"/>
                <a:gd name="connsiteY5097" fmla="*/ 428261 h 787949"/>
                <a:gd name="connsiteX5098" fmla="*/ 2845518 w 3899470"/>
                <a:gd name="connsiteY5098" fmla="*/ 429130 h 787949"/>
                <a:gd name="connsiteX5099" fmla="*/ 2848995 w 3899470"/>
                <a:gd name="connsiteY5099" fmla="*/ 421386 h 787949"/>
                <a:gd name="connsiteX5100" fmla="*/ 2847336 w 3899470"/>
                <a:gd name="connsiteY5100" fmla="*/ 425416 h 787949"/>
                <a:gd name="connsiteX5101" fmla="*/ 2847415 w 3899470"/>
                <a:gd name="connsiteY5101" fmla="*/ 422888 h 787949"/>
                <a:gd name="connsiteX5102" fmla="*/ 2848521 w 3899470"/>
                <a:gd name="connsiteY5102" fmla="*/ 418700 h 787949"/>
                <a:gd name="connsiteX5103" fmla="*/ 2849074 w 3899470"/>
                <a:gd name="connsiteY5103" fmla="*/ 421465 h 787949"/>
                <a:gd name="connsiteX5104" fmla="*/ 2850812 w 3899470"/>
                <a:gd name="connsiteY5104" fmla="*/ 386383 h 787949"/>
                <a:gd name="connsiteX5105" fmla="*/ 2850259 w 3899470"/>
                <a:gd name="connsiteY5105" fmla="*/ 388674 h 787949"/>
                <a:gd name="connsiteX5106" fmla="*/ 2850259 w 3899470"/>
                <a:gd name="connsiteY5106" fmla="*/ 388832 h 787949"/>
                <a:gd name="connsiteX5107" fmla="*/ 2837775 w 3899470"/>
                <a:gd name="connsiteY5107" fmla="*/ 435846 h 787949"/>
                <a:gd name="connsiteX5108" fmla="*/ 2837380 w 3899470"/>
                <a:gd name="connsiteY5108" fmla="*/ 432448 h 787949"/>
                <a:gd name="connsiteX5109" fmla="*/ 2837301 w 3899470"/>
                <a:gd name="connsiteY5109" fmla="*/ 432448 h 787949"/>
                <a:gd name="connsiteX5110" fmla="*/ 2837459 w 3899470"/>
                <a:gd name="connsiteY5110" fmla="*/ 431184 h 787949"/>
                <a:gd name="connsiteX5111" fmla="*/ 2837459 w 3899470"/>
                <a:gd name="connsiteY5111" fmla="*/ 429525 h 787949"/>
                <a:gd name="connsiteX5112" fmla="*/ 2839592 w 3899470"/>
                <a:gd name="connsiteY5112" fmla="*/ 426996 h 787949"/>
                <a:gd name="connsiteX5113" fmla="*/ 2841252 w 3899470"/>
                <a:gd name="connsiteY5113" fmla="*/ 418147 h 787949"/>
                <a:gd name="connsiteX5114" fmla="*/ 2839987 w 3899470"/>
                <a:gd name="connsiteY5114" fmla="*/ 417278 h 787949"/>
                <a:gd name="connsiteX5115" fmla="*/ 2842516 w 3899470"/>
                <a:gd name="connsiteY5115" fmla="*/ 409297 h 787949"/>
                <a:gd name="connsiteX5116" fmla="*/ 2843780 w 3899470"/>
                <a:gd name="connsiteY5116" fmla="*/ 400447 h 787949"/>
                <a:gd name="connsiteX5117" fmla="*/ 2844649 w 3899470"/>
                <a:gd name="connsiteY5117" fmla="*/ 401001 h 787949"/>
                <a:gd name="connsiteX5118" fmla="*/ 2849232 w 3899470"/>
                <a:gd name="connsiteY5118" fmla="*/ 379350 h 787949"/>
                <a:gd name="connsiteX5119" fmla="*/ 2849232 w 3899470"/>
                <a:gd name="connsiteY5119" fmla="*/ 382748 h 787949"/>
                <a:gd name="connsiteX5120" fmla="*/ 2849390 w 3899470"/>
                <a:gd name="connsiteY5120" fmla="*/ 382748 h 787949"/>
                <a:gd name="connsiteX5121" fmla="*/ 2849390 w 3899470"/>
                <a:gd name="connsiteY5121" fmla="*/ 382906 h 787949"/>
                <a:gd name="connsiteX5122" fmla="*/ 2848995 w 3899470"/>
                <a:gd name="connsiteY5122" fmla="*/ 383854 h 787949"/>
                <a:gd name="connsiteX5123" fmla="*/ 2848837 w 3899470"/>
                <a:gd name="connsiteY5123" fmla="*/ 384249 h 787949"/>
                <a:gd name="connsiteX5124" fmla="*/ 2849074 w 3899470"/>
                <a:gd name="connsiteY5124" fmla="*/ 384882 h 787949"/>
                <a:gd name="connsiteX5125" fmla="*/ 2849311 w 3899470"/>
                <a:gd name="connsiteY5125" fmla="*/ 384882 h 787949"/>
                <a:gd name="connsiteX5126" fmla="*/ 2849706 w 3899470"/>
                <a:gd name="connsiteY5126" fmla="*/ 384645 h 787949"/>
                <a:gd name="connsiteX5127" fmla="*/ 2849864 w 3899470"/>
                <a:gd name="connsiteY5127" fmla="*/ 384249 h 787949"/>
                <a:gd name="connsiteX5128" fmla="*/ 2850180 w 3899470"/>
                <a:gd name="connsiteY5128" fmla="*/ 383459 h 787949"/>
                <a:gd name="connsiteX5129" fmla="*/ 2850496 w 3899470"/>
                <a:gd name="connsiteY5129" fmla="*/ 382669 h 787949"/>
                <a:gd name="connsiteX5130" fmla="*/ 2850891 w 3899470"/>
                <a:gd name="connsiteY5130" fmla="*/ 385593 h 787949"/>
                <a:gd name="connsiteX5131" fmla="*/ 2851049 w 3899470"/>
                <a:gd name="connsiteY5131" fmla="*/ 385593 h 787949"/>
                <a:gd name="connsiteX5132" fmla="*/ 2850812 w 3899470"/>
                <a:gd name="connsiteY5132" fmla="*/ 386383 h 787949"/>
                <a:gd name="connsiteX5133" fmla="*/ 2851919 w 3899470"/>
                <a:gd name="connsiteY5133" fmla="*/ 407006 h 787949"/>
                <a:gd name="connsiteX5134" fmla="*/ 2851129 w 3899470"/>
                <a:gd name="connsiteY5134" fmla="*/ 405425 h 787949"/>
                <a:gd name="connsiteX5135" fmla="*/ 2852472 w 3899470"/>
                <a:gd name="connsiteY5135" fmla="*/ 402897 h 787949"/>
                <a:gd name="connsiteX5136" fmla="*/ 2853025 w 3899470"/>
                <a:gd name="connsiteY5136" fmla="*/ 404951 h 787949"/>
                <a:gd name="connsiteX5137" fmla="*/ 2851919 w 3899470"/>
                <a:gd name="connsiteY5137" fmla="*/ 407006 h 787949"/>
                <a:gd name="connsiteX5138" fmla="*/ 2856502 w 3899470"/>
                <a:gd name="connsiteY5138" fmla="*/ 362125 h 787949"/>
                <a:gd name="connsiteX5139" fmla="*/ 2856343 w 3899470"/>
                <a:gd name="connsiteY5139" fmla="*/ 365286 h 787949"/>
                <a:gd name="connsiteX5140" fmla="*/ 2855474 w 3899470"/>
                <a:gd name="connsiteY5140" fmla="*/ 367419 h 787949"/>
                <a:gd name="connsiteX5141" fmla="*/ 2854763 w 3899470"/>
                <a:gd name="connsiteY5141" fmla="*/ 369711 h 787949"/>
                <a:gd name="connsiteX5142" fmla="*/ 2853894 w 3899470"/>
                <a:gd name="connsiteY5142" fmla="*/ 371686 h 787949"/>
                <a:gd name="connsiteX5143" fmla="*/ 2853025 w 3899470"/>
                <a:gd name="connsiteY5143" fmla="*/ 371133 h 787949"/>
                <a:gd name="connsiteX5144" fmla="*/ 2852708 w 3899470"/>
                <a:gd name="connsiteY5144" fmla="*/ 369948 h 787949"/>
                <a:gd name="connsiteX5145" fmla="*/ 2853894 w 3899470"/>
                <a:gd name="connsiteY5145" fmla="*/ 368920 h 787949"/>
                <a:gd name="connsiteX5146" fmla="*/ 2854052 w 3899470"/>
                <a:gd name="connsiteY5146" fmla="*/ 367024 h 787949"/>
                <a:gd name="connsiteX5147" fmla="*/ 2854605 w 3899470"/>
                <a:gd name="connsiteY5147" fmla="*/ 365049 h 787949"/>
                <a:gd name="connsiteX5148" fmla="*/ 2854921 w 3899470"/>
                <a:gd name="connsiteY5148" fmla="*/ 362994 h 787949"/>
                <a:gd name="connsiteX5149" fmla="*/ 2855079 w 3899470"/>
                <a:gd name="connsiteY5149" fmla="*/ 360703 h 787949"/>
                <a:gd name="connsiteX5150" fmla="*/ 2855948 w 3899470"/>
                <a:gd name="connsiteY5150" fmla="*/ 359281 h 787949"/>
                <a:gd name="connsiteX5151" fmla="*/ 2856817 w 3899470"/>
                <a:gd name="connsiteY5151" fmla="*/ 359281 h 787949"/>
                <a:gd name="connsiteX5152" fmla="*/ 2856502 w 3899470"/>
                <a:gd name="connsiteY5152" fmla="*/ 362125 h 787949"/>
                <a:gd name="connsiteX5153" fmla="*/ 2859425 w 3899470"/>
                <a:gd name="connsiteY5153" fmla="*/ 353039 h 787949"/>
                <a:gd name="connsiteX5154" fmla="*/ 2859425 w 3899470"/>
                <a:gd name="connsiteY5154" fmla="*/ 353039 h 787949"/>
                <a:gd name="connsiteX5155" fmla="*/ 2856897 w 3899470"/>
                <a:gd name="connsiteY5155" fmla="*/ 357305 h 787949"/>
                <a:gd name="connsiteX5156" fmla="*/ 2858556 w 3899470"/>
                <a:gd name="connsiteY5156" fmla="*/ 347981 h 787949"/>
                <a:gd name="connsiteX5157" fmla="*/ 2858951 w 3899470"/>
                <a:gd name="connsiteY5157" fmla="*/ 347981 h 787949"/>
                <a:gd name="connsiteX5158" fmla="*/ 2858951 w 3899470"/>
                <a:gd name="connsiteY5158" fmla="*/ 347824 h 787949"/>
                <a:gd name="connsiteX5159" fmla="*/ 2859346 w 3899470"/>
                <a:gd name="connsiteY5159" fmla="*/ 348140 h 787949"/>
                <a:gd name="connsiteX5160" fmla="*/ 2859741 w 3899470"/>
                <a:gd name="connsiteY5160" fmla="*/ 350510 h 787949"/>
                <a:gd name="connsiteX5161" fmla="*/ 2859741 w 3899470"/>
                <a:gd name="connsiteY5161" fmla="*/ 351142 h 787949"/>
                <a:gd name="connsiteX5162" fmla="*/ 2859899 w 3899470"/>
                <a:gd name="connsiteY5162" fmla="*/ 351458 h 787949"/>
                <a:gd name="connsiteX5163" fmla="*/ 2859425 w 3899470"/>
                <a:gd name="connsiteY5163" fmla="*/ 353117 h 787949"/>
                <a:gd name="connsiteX5164" fmla="*/ 2860215 w 3899470"/>
                <a:gd name="connsiteY5164" fmla="*/ 353434 h 787949"/>
                <a:gd name="connsiteX5165" fmla="*/ 2860215 w 3899470"/>
                <a:gd name="connsiteY5165" fmla="*/ 353434 h 787949"/>
                <a:gd name="connsiteX5166" fmla="*/ 2860215 w 3899470"/>
                <a:gd name="connsiteY5166" fmla="*/ 353434 h 787949"/>
                <a:gd name="connsiteX5167" fmla="*/ 2860768 w 3899470"/>
                <a:gd name="connsiteY5167" fmla="*/ 351695 h 787949"/>
                <a:gd name="connsiteX5168" fmla="*/ 2861163 w 3899470"/>
                <a:gd name="connsiteY5168" fmla="*/ 351774 h 787949"/>
                <a:gd name="connsiteX5169" fmla="*/ 2861163 w 3899470"/>
                <a:gd name="connsiteY5169" fmla="*/ 351774 h 787949"/>
                <a:gd name="connsiteX5170" fmla="*/ 2860294 w 3899470"/>
                <a:gd name="connsiteY5170" fmla="*/ 353434 h 787949"/>
                <a:gd name="connsiteX5171" fmla="*/ 2861480 w 3899470"/>
                <a:gd name="connsiteY5171" fmla="*/ 350905 h 787949"/>
                <a:gd name="connsiteX5172" fmla="*/ 2861321 w 3899470"/>
                <a:gd name="connsiteY5172" fmla="*/ 350905 h 787949"/>
                <a:gd name="connsiteX5173" fmla="*/ 2861084 w 3899470"/>
                <a:gd name="connsiteY5173" fmla="*/ 350905 h 787949"/>
                <a:gd name="connsiteX5174" fmla="*/ 2861084 w 3899470"/>
                <a:gd name="connsiteY5174" fmla="*/ 350510 h 787949"/>
                <a:gd name="connsiteX5175" fmla="*/ 2861480 w 3899470"/>
                <a:gd name="connsiteY5175" fmla="*/ 349799 h 787949"/>
                <a:gd name="connsiteX5176" fmla="*/ 2861480 w 3899470"/>
                <a:gd name="connsiteY5176" fmla="*/ 350984 h 787949"/>
                <a:gd name="connsiteX5177" fmla="*/ 2861874 w 3899470"/>
                <a:gd name="connsiteY5177" fmla="*/ 338737 h 787949"/>
                <a:gd name="connsiteX5178" fmla="*/ 2862269 w 3899470"/>
                <a:gd name="connsiteY5178" fmla="*/ 334865 h 787949"/>
                <a:gd name="connsiteX5179" fmla="*/ 2862269 w 3899470"/>
                <a:gd name="connsiteY5179" fmla="*/ 334707 h 787949"/>
                <a:gd name="connsiteX5180" fmla="*/ 2862269 w 3899470"/>
                <a:gd name="connsiteY5180" fmla="*/ 334707 h 787949"/>
                <a:gd name="connsiteX5181" fmla="*/ 2862744 w 3899470"/>
                <a:gd name="connsiteY5181" fmla="*/ 335023 h 787949"/>
                <a:gd name="connsiteX5182" fmla="*/ 2861874 w 3899470"/>
                <a:gd name="connsiteY5182" fmla="*/ 338737 h 787949"/>
                <a:gd name="connsiteX5183" fmla="*/ 2863218 w 3899470"/>
                <a:gd name="connsiteY5183" fmla="*/ 334707 h 787949"/>
                <a:gd name="connsiteX5184" fmla="*/ 2862744 w 3899470"/>
                <a:gd name="connsiteY5184" fmla="*/ 334391 h 787949"/>
                <a:gd name="connsiteX5185" fmla="*/ 2863613 w 3899470"/>
                <a:gd name="connsiteY5185" fmla="*/ 329413 h 787949"/>
                <a:gd name="connsiteX5186" fmla="*/ 2863218 w 3899470"/>
                <a:gd name="connsiteY5186" fmla="*/ 334470 h 787949"/>
                <a:gd name="connsiteX5187" fmla="*/ 2863218 w 3899470"/>
                <a:gd name="connsiteY5187" fmla="*/ 334707 h 787949"/>
                <a:gd name="connsiteX5188" fmla="*/ 2868196 w 3899470"/>
                <a:gd name="connsiteY5188" fmla="*/ 342134 h 787949"/>
                <a:gd name="connsiteX5189" fmla="*/ 2867801 w 3899470"/>
                <a:gd name="connsiteY5189" fmla="*/ 340396 h 787949"/>
                <a:gd name="connsiteX5190" fmla="*/ 2868196 w 3899470"/>
                <a:gd name="connsiteY5190" fmla="*/ 342134 h 787949"/>
                <a:gd name="connsiteX5191" fmla="*/ 2866536 w 3899470"/>
                <a:gd name="connsiteY5191" fmla="*/ 320168 h 787949"/>
                <a:gd name="connsiteX5192" fmla="*/ 2867406 w 3899470"/>
                <a:gd name="connsiteY5192" fmla="*/ 314242 h 787949"/>
                <a:gd name="connsiteX5193" fmla="*/ 2866536 w 3899470"/>
                <a:gd name="connsiteY5193" fmla="*/ 315111 h 787949"/>
                <a:gd name="connsiteX5194" fmla="*/ 2868670 w 3899470"/>
                <a:gd name="connsiteY5194" fmla="*/ 312188 h 787949"/>
                <a:gd name="connsiteX5195" fmla="*/ 2866536 w 3899470"/>
                <a:gd name="connsiteY5195" fmla="*/ 320247 h 787949"/>
                <a:gd name="connsiteX5196" fmla="*/ 2870329 w 3899470"/>
                <a:gd name="connsiteY5196" fmla="*/ 308711 h 787949"/>
                <a:gd name="connsiteX5197" fmla="*/ 2874122 w 3899470"/>
                <a:gd name="connsiteY5197" fmla="*/ 293066 h 787949"/>
                <a:gd name="connsiteX5198" fmla="*/ 2870329 w 3899470"/>
                <a:gd name="connsiteY5198" fmla="*/ 308711 h 787949"/>
                <a:gd name="connsiteX5199" fmla="*/ 2874517 w 3899470"/>
                <a:gd name="connsiteY5199" fmla="*/ 302390 h 787949"/>
                <a:gd name="connsiteX5200" fmla="*/ 2875781 w 3899470"/>
                <a:gd name="connsiteY5200" fmla="*/ 301995 h 787949"/>
                <a:gd name="connsiteX5201" fmla="*/ 2874517 w 3899470"/>
                <a:gd name="connsiteY5201" fmla="*/ 302390 h 787949"/>
                <a:gd name="connsiteX5202" fmla="*/ 2877519 w 3899470"/>
                <a:gd name="connsiteY5202" fmla="*/ 306578 h 787949"/>
                <a:gd name="connsiteX5203" fmla="*/ 2878388 w 3899470"/>
                <a:gd name="connsiteY5203" fmla="*/ 303180 h 787949"/>
                <a:gd name="connsiteX5204" fmla="*/ 2877519 w 3899470"/>
                <a:gd name="connsiteY5204" fmla="*/ 306578 h 787949"/>
                <a:gd name="connsiteX5205" fmla="*/ 2875386 w 3899470"/>
                <a:gd name="connsiteY5205" fmla="*/ 289273 h 787949"/>
                <a:gd name="connsiteX5206" fmla="*/ 2879653 w 3899470"/>
                <a:gd name="connsiteY5206" fmla="*/ 274498 h 787949"/>
                <a:gd name="connsiteX5207" fmla="*/ 2880048 w 3899470"/>
                <a:gd name="connsiteY5207" fmla="*/ 275288 h 787949"/>
                <a:gd name="connsiteX5208" fmla="*/ 2875386 w 3899470"/>
                <a:gd name="connsiteY5208" fmla="*/ 289273 h 787949"/>
                <a:gd name="connsiteX5209" fmla="*/ 2907940 w 3899470"/>
                <a:gd name="connsiteY5209" fmla="*/ 138513 h 787949"/>
                <a:gd name="connsiteX5210" fmla="*/ 2908256 w 3899470"/>
                <a:gd name="connsiteY5210" fmla="*/ 136933 h 787949"/>
                <a:gd name="connsiteX5211" fmla="*/ 2908888 w 3899470"/>
                <a:gd name="connsiteY5211" fmla="*/ 136933 h 787949"/>
                <a:gd name="connsiteX5212" fmla="*/ 2907940 w 3899470"/>
                <a:gd name="connsiteY5212" fmla="*/ 138513 h 787949"/>
                <a:gd name="connsiteX5213" fmla="*/ 2909204 w 3899470"/>
                <a:gd name="connsiteY5213" fmla="*/ 136143 h 787949"/>
                <a:gd name="connsiteX5214" fmla="*/ 2907861 w 3899470"/>
                <a:gd name="connsiteY5214" fmla="*/ 136143 h 787949"/>
                <a:gd name="connsiteX5215" fmla="*/ 2907861 w 3899470"/>
                <a:gd name="connsiteY5215" fmla="*/ 136143 h 787949"/>
                <a:gd name="connsiteX5216" fmla="*/ 2908730 w 3899470"/>
                <a:gd name="connsiteY5216" fmla="*/ 127530 h 787949"/>
                <a:gd name="connsiteX5217" fmla="*/ 2909125 w 3899470"/>
                <a:gd name="connsiteY5217" fmla="*/ 136063 h 787949"/>
                <a:gd name="connsiteX5218" fmla="*/ 2909125 w 3899470"/>
                <a:gd name="connsiteY5218" fmla="*/ 136063 h 787949"/>
                <a:gd name="connsiteX5219" fmla="*/ 2923980 w 3899470"/>
                <a:gd name="connsiteY5219" fmla="*/ 137723 h 787949"/>
                <a:gd name="connsiteX5220" fmla="*/ 2923980 w 3899470"/>
                <a:gd name="connsiteY5220" fmla="*/ 136063 h 787949"/>
                <a:gd name="connsiteX5221" fmla="*/ 2923980 w 3899470"/>
                <a:gd name="connsiteY5221" fmla="*/ 137723 h 787949"/>
                <a:gd name="connsiteX5222" fmla="*/ 2923980 w 3899470"/>
                <a:gd name="connsiteY5222" fmla="*/ 135115 h 787949"/>
                <a:gd name="connsiteX5223" fmla="*/ 2924375 w 3899470"/>
                <a:gd name="connsiteY5223" fmla="*/ 126740 h 787949"/>
                <a:gd name="connsiteX5224" fmla="*/ 2924771 w 3899470"/>
                <a:gd name="connsiteY5224" fmla="*/ 130533 h 787949"/>
                <a:gd name="connsiteX5225" fmla="*/ 2923901 w 3899470"/>
                <a:gd name="connsiteY5225" fmla="*/ 135115 h 787949"/>
                <a:gd name="connsiteX5226" fmla="*/ 2942549 w 3899470"/>
                <a:gd name="connsiteY5226" fmla="*/ 163877 h 787949"/>
                <a:gd name="connsiteX5227" fmla="*/ 2942549 w 3899470"/>
                <a:gd name="connsiteY5227" fmla="*/ 166800 h 787949"/>
                <a:gd name="connsiteX5228" fmla="*/ 2942549 w 3899470"/>
                <a:gd name="connsiteY5228" fmla="*/ 163877 h 787949"/>
                <a:gd name="connsiteX5229" fmla="*/ 955561 w 3899470"/>
                <a:gd name="connsiteY5229" fmla="*/ 215790 h 787949"/>
                <a:gd name="connsiteX5230" fmla="*/ 953032 w 3899470"/>
                <a:gd name="connsiteY5230" fmla="*/ 209942 h 787949"/>
                <a:gd name="connsiteX5231" fmla="*/ 950504 w 3899470"/>
                <a:gd name="connsiteY5231" fmla="*/ 203937 h 787949"/>
                <a:gd name="connsiteX5232" fmla="*/ 950109 w 3899470"/>
                <a:gd name="connsiteY5232" fmla="*/ 201409 h 787949"/>
                <a:gd name="connsiteX5233" fmla="*/ 947580 w 3899470"/>
                <a:gd name="connsiteY5233" fmla="*/ 198090 h 787949"/>
                <a:gd name="connsiteX5234" fmla="*/ 942049 w 3899470"/>
                <a:gd name="connsiteY5234" fmla="*/ 188372 h 787949"/>
                <a:gd name="connsiteX5235" fmla="*/ 935333 w 3899470"/>
                <a:gd name="connsiteY5235" fmla="*/ 171067 h 787949"/>
                <a:gd name="connsiteX5236" fmla="*/ 929802 w 3899470"/>
                <a:gd name="connsiteY5236" fmla="*/ 160479 h 787949"/>
                <a:gd name="connsiteX5237" fmla="*/ 912102 w 3899470"/>
                <a:gd name="connsiteY5237" fmla="*/ 166405 h 787949"/>
                <a:gd name="connsiteX5238" fmla="*/ 899855 w 3899470"/>
                <a:gd name="connsiteY5238" fmla="*/ 170593 h 787949"/>
                <a:gd name="connsiteX5239" fmla="*/ 897327 w 3899470"/>
                <a:gd name="connsiteY5239" fmla="*/ 174386 h 787949"/>
                <a:gd name="connsiteX5240" fmla="*/ 894403 w 3899470"/>
                <a:gd name="connsiteY5240" fmla="*/ 174781 h 787949"/>
                <a:gd name="connsiteX5241" fmla="*/ 893534 w 3899470"/>
                <a:gd name="connsiteY5241" fmla="*/ 187502 h 787949"/>
                <a:gd name="connsiteX5242" fmla="*/ 886344 w 3899470"/>
                <a:gd name="connsiteY5242" fmla="*/ 194298 h 787949"/>
                <a:gd name="connsiteX5243" fmla="*/ 880022 w 3899470"/>
                <a:gd name="connsiteY5243" fmla="*/ 202278 h 787949"/>
                <a:gd name="connsiteX5244" fmla="*/ 876625 w 3899470"/>
                <a:gd name="connsiteY5244" fmla="*/ 205201 h 787949"/>
                <a:gd name="connsiteX5245" fmla="*/ 855528 w 3899470"/>
                <a:gd name="connsiteY5245" fmla="*/ 229301 h 787949"/>
                <a:gd name="connsiteX5246" fmla="*/ 847073 w 3899470"/>
                <a:gd name="connsiteY5246" fmla="*/ 239099 h 787949"/>
                <a:gd name="connsiteX5247" fmla="*/ 844071 w 3899470"/>
                <a:gd name="connsiteY5247" fmla="*/ 242418 h 787949"/>
                <a:gd name="connsiteX5248" fmla="*/ 843676 w 3899470"/>
                <a:gd name="connsiteY5248" fmla="*/ 245341 h 787949"/>
                <a:gd name="connsiteX5249" fmla="*/ 838224 w 3899470"/>
                <a:gd name="connsiteY5249" fmla="*/ 252927 h 787949"/>
                <a:gd name="connsiteX5250" fmla="*/ 826372 w 3899470"/>
                <a:gd name="connsiteY5250" fmla="*/ 267781 h 787949"/>
                <a:gd name="connsiteX5251" fmla="*/ 820840 w 3899470"/>
                <a:gd name="connsiteY5251" fmla="*/ 275367 h 787949"/>
                <a:gd name="connsiteX5252" fmla="*/ 803141 w 3899470"/>
                <a:gd name="connsiteY5252" fmla="*/ 297728 h 787949"/>
                <a:gd name="connsiteX5253" fmla="*/ 793422 w 3899470"/>
                <a:gd name="connsiteY5253" fmla="*/ 307842 h 787949"/>
                <a:gd name="connsiteX5254" fmla="*/ 790498 w 3899470"/>
                <a:gd name="connsiteY5254" fmla="*/ 315032 h 787949"/>
                <a:gd name="connsiteX5255" fmla="*/ 783308 w 3899470"/>
                <a:gd name="connsiteY5255" fmla="*/ 325146 h 787949"/>
                <a:gd name="connsiteX5256" fmla="*/ 778646 w 3899470"/>
                <a:gd name="connsiteY5256" fmla="*/ 331941 h 787949"/>
                <a:gd name="connsiteX5257" fmla="*/ 773985 w 3899470"/>
                <a:gd name="connsiteY5257" fmla="*/ 338737 h 787949"/>
                <a:gd name="connsiteX5258" fmla="*/ 769797 w 3899470"/>
                <a:gd name="connsiteY5258" fmla="*/ 342529 h 787949"/>
                <a:gd name="connsiteX5259" fmla="*/ 767268 w 3899470"/>
                <a:gd name="connsiteY5259" fmla="*/ 347191 h 787949"/>
                <a:gd name="connsiteX5260" fmla="*/ 761342 w 3899470"/>
                <a:gd name="connsiteY5260" fmla="*/ 354777 h 787949"/>
                <a:gd name="connsiteX5261" fmla="*/ 754152 w 3899470"/>
                <a:gd name="connsiteY5261" fmla="*/ 365365 h 787949"/>
                <a:gd name="connsiteX5262" fmla="*/ 744038 w 3899470"/>
                <a:gd name="connsiteY5262" fmla="*/ 378876 h 787949"/>
                <a:gd name="connsiteX5263" fmla="*/ 735583 w 3899470"/>
                <a:gd name="connsiteY5263" fmla="*/ 390649 h 787949"/>
                <a:gd name="connsiteX5264" fmla="*/ 729657 w 3899470"/>
                <a:gd name="connsiteY5264" fmla="*/ 397840 h 787949"/>
                <a:gd name="connsiteX5265" fmla="*/ 726259 w 3899470"/>
                <a:gd name="connsiteY5265" fmla="*/ 400368 h 787949"/>
                <a:gd name="connsiteX5266" fmla="*/ 720729 w 3899470"/>
                <a:gd name="connsiteY5266" fmla="*/ 408033 h 787949"/>
                <a:gd name="connsiteX5267" fmla="*/ 687384 w 3899470"/>
                <a:gd name="connsiteY5267" fmla="*/ 454020 h 787949"/>
                <a:gd name="connsiteX5268" fmla="*/ 681063 w 3899470"/>
                <a:gd name="connsiteY5268" fmla="*/ 461210 h 787949"/>
                <a:gd name="connsiteX5269" fmla="*/ 678534 w 3899470"/>
                <a:gd name="connsiteY5269" fmla="*/ 465477 h 787949"/>
                <a:gd name="connsiteX5270" fmla="*/ 672608 w 3899470"/>
                <a:gd name="connsiteY5270" fmla="*/ 470534 h 787949"/>
                <a:gd name="connsiteX5271" fmla="*/ 662890 w 3899470"/>
                <a:gd name="connsiteY5271" fmla="*/ 482702 h 787949"/>
                <a:gd name="connsiteX5272" fmla="*/ 657833 w 3899470"/>
                <a:gd name="connsiteY5272" fmla="*/ 488628 h 787949"/>
                <a:gd name="connsiteX5273" fmla="*/ 653170 w 3899470"/>
                <a:gd name="connsiteY5273" fmla="*/ 495028 h 787949"/>
                <a:gd name="connsiteX5274" fmla="*/ 648509 w 3899470"/>
                <a:gd name="connsiteY5274" fmla="*/ 498821 h 787949"/>
                <a:gd name="connsiteX5275" fmla="*/ 644716 w 3899470"/>
                <a:gd name="connsiteY5275" fmla="*/ 503878 h 787949"/>
                <a:gd name="connsiteX5276" fmla="*/ 635392 w 3899470"/>
                <a:gd name="connsiteY5276" fmla="*/ 511937 h 787949"/>
                <a:gd name="connsiteX5277" fmla="*/ 618957 w 3899470"/>
                <a:gd name="connsiteY5277" fmla="*/ 525844 h 787949"/>
                <a:gd name="connsiteX5278" fmla="*/ 624014 w 3899470"/>
                <a:gd name="connsiteY5278" fmla="*/ 474721 h 787949"/>
                <a:gd name="connsiteX5279" fmla="*/ 624883 w 3899470"/>
                <a:gd name="connsiteY5279" fmla="*/ 468005 h 787949"/>
                <a:gd name="connsiteX5280" fmla="*/ 627017 w 3899470"/>
                <a:gd name="connsiteY5280" fmla="*/ 461605 h 787949"/>
                <a:gd name="connsiteX5281" fmla="*/ 633733 w 3899470"/>
                <a:gd name="connsiteY5281" fmla="*/ 434977 h 787949"/>
                <a:gd name="connsiteX5282" fmla="*/ 634997 w 3899470"/>
                <a:gd name="connsiteY5282" fmla="*/ 426996 h 787949"/>
                <a:gd name="connsiteX5283" fmla="*/ 637131 w 3899470"/>
                <a:gd name="connsiteY5283" fmla="*/ 419411 h 787949"/>
                <a:gd name="connsiteX5284" fmla="*/ 638790 w 3899470"/>
                <a:gd name="connsiteY5284" fmla="*/ 414749 h 787949"/>
                <a:gd name="connsiteX5285" fmla="*/ 641318 w 3899470"/>
                <a:gd name="connsiteY5285" fmla="*/ 402976 h 787949"/>
                <a:gd name="connsiteX5286" fmla="*/ 644242 w 3899470"/>
                <a:gd name="connsiteY5286" fmla="*/ 392388 h 787949"/>
                <a:gd name="connsiteX5287" fmla="*/ 648904 w 3899470"/>
                <a:gd name="connsiteY5287" fmla="*/ 378955 h 787949"/>
                <a:gd name="connsiteX5288" fmla="*/ 656489 w 3899470"/>
                <a:gd name="connsiteY5288" fmla="*/ 356515 h 787949"/>
                <a:gd name="connsiteX5289" fmla="*/ 659413 w 3899470"/>
                <a:gd name="connsiteY5289" fmla="*/ 347666 h 787949"/>
                <a:gd name="connsiteX5290" fmla="*/ 679720 w 3899470"/>
                <a:gd name="connsiteY5290" fmla="*/ 297807 h 787949"/>
                <a:gd name="connsiteX5291" fmla="*/ 686910 w 3899470"/>
                <a:gd name="connsiteY5291" fmla="*/ 280503 h 787949"/>
                <a:gd name="connsiteX5292" fmla="*/ 698288 w 3899470"/>
                <a:gd name="connsiteY5292" fmla="*/ 253559 h 787949"/>
                <a:gd name="connsiteX5293" fmla="*/ 709271 w 3899470"/>
                <a:gd name="connsiteY5293" fmla="*/ 230249 h 787949"/>
                <a:gd name="connsiteX5294" fmla="*/ 713064 w 3899470"/>
                <a:gd name="connsiteY5294" fmla="*/ 223533 h 787949"/>
                <a:gd name="connsiteX5295" fmla="*/ 713064 w 3899470"/>
                <a:gd name="connsiteY5295" fmla="*/ 223533 h 787949"/>
                <a:gd name="connsiteX5296" fmla="*/ 709666 w 3899470"/>
                <a:gd name="connsiteY5296" fmla="*/ 230249 h 787949"/>
                <a:gd name="connsiteX5297" fmla="*/ 704214 w 3899470"/>
                <a:gd name="connsiteY5297" fmla="*/ 244630 h 787949"/>
                <a:gd name="connsiteX5298" fmla="*/ 686515 w 3899470"/>
                <a:gd name="connsiteY5298" fmla="*/ 287693 h 787949"/>
                <a:gd name="connsiteX5299" fmla="*/ 686831 w 3899470"/>
                <a:gd name="connsiteY5299" fmla="*/ 287693 h 787949"/>
                <a:gd name="connsiteX5300" fmla="*/ 644005 w 3899470"/>
                <a:gd name="connsiteY5300" fmla="*/ 407322 h 787949"/>
                <a:gd name="connsiteX5301" fmla="*/ 644321 w 3899470"/>
                <a:gd name="connsiteY5301" fmla="*/ 407954 h 787949"/>
                <a:gd name="connsiteX5302" fmla="*/ 644479 w 3899470"/>
                <a:gd name="connsiteY5302" fmla="*/ 407954 h 787949"/>
                <a:gd name="connsiteX5303" fmla="*/ 644953 w 3899470"/>
                <a:gd name="connsiteY5303" fmla="*/ 407559 h 787949"/>
                <a:gd name="connsiteX5304" fmla="*/ 687621 w 3899470"/>
                <a:gd name="connsiteY5304" fmla="*/ 288325 h 787949"/>
                <a:gd name="connsiteX5305" fmla="*/ 687779 w 3899470"/>
                <a:gd name="connsiteY5305" fmla="*/ 288562 h 787949"/>
                <a:gd name="connsiteX5306" fmla="*/ 738428 w 3899470"/>
                <a:gd name="connsiteY5306" fmla="*/ 187976 h 787949"/>
                <a:gd name="connsiteX5307" fmla="*/ 738428 w 3899470"/>
                <a:gd name="connsiteY5307" fmla="*/ 187976 h 787949"/>
                <a:gd name="connsiteX5308" fmla="*/ 739850 w 3899470"/>
                <a:gd name="connsiteY5308" fmla="*/ 187107 h 787949"/>
                <a:gd name="connsiteX5309" fmla="*/ 741509 w 3899470"/>
                <a:gd name="connsiteY5309" fmla="*/ 186159 h 787949"/>
                <a:gd name="connsiteX5310" fmla="*/ 741746 w 3899470"/>
                <a:gd name="connsiteY5310" fmla="*/ 185606 h 787949"/>
                <a:gd name="connsiteX5311" fmla="*/ 741193 w 3899470"/>
                <a:gd name="connsiteY5311" fmla="*/ 185369 h 787949"/>
                <a:gd name="connsiteX5312" fmla="*/ 739455 w 3899470"/>
                <a:gd name="connsiteY5312" fmla="*/ 186396 h 787949"/>
                <a:gd name="connsiteX5313" fmla="*/ 738033 w 3899470"/>
                <a:gd name="connsiteY5313" fmla="*/ 187186 h 787949"/>
                <a:gd name="connsiteX5314" fmla="*/ 738033 w 3899470"/>
                <a:gd name="connsiteY5314" fmla="*/ 187186 h 787949"/>
                <a:gd name="connsiteX5315" fmla="*/ 737163 w 3899470"/>
                <a:gd name="connsiteY5315" fmla="*/ 187107 h 787949"/>
                <a:gd name="connsiteX5316" fmla="*/ 738823 w 3899470"/>
                <a:gd name="connsiteY5316" fmla="*/ 179048 h 787949"/>
                <a:gd name="connsiteX5317" fmla="*/ 739218 w 3899470"/>
                <a:gd name="connsiteY5317" fmla="*/ 179048 h 787949"/>
                <a:gd name="connsiteX5318" fmla="*/ 739218 w 3899470"/>
                <a:gd name="connsiteY5318" fmla="*/ 179206 h 787949"/>
                <a:gd name="connsiteX5319" fmla="*/ 739455 w 3899470"/>
                <a:gd name="connsiteY5319" fmla="*/ 179917 h 787949"/>
                <a:gd name="connsiteX5320" fmla="*/ 739771 w 3899470"/>
                <a:gd name="connsiteY5320" fmla="*/ 180154 h 787949"/>
                <a:gd name="connsiteX5321" fmla="*/ 740008 w 3899470"/>
                <a:gd name="connsiteY5321" fmla="*/ 180154 h 787949"/>
                <a:gd name="connsiteX5322" fmla="*/ 740166 w 3899470"/>
                <a:gd name="connsiteY5322" fmla="*/ 179601 h 787949"/>
                <a:gd name="connsiteX5323" fmla="*/ 740008 w 3899470"/>
                <a:gd name="connsiteY5323" fmla="*/ 179127 h 787949"/>
                <a:gd name="connsiteX5324" fmla="*/ 739850 w 3899470"/>
                <a:gd name="connsiteY5324" fmla="*/ 178732 h 787949"/>
                <a:gd name="connsiteX5325" fmla="*/ 740008 w 3899470"/>
                <a:gd name="connsiteY5325" fmla="*/ 178732 h 787949"/>
                <a:gd name="connsiteX5326" fmla="*/ 736215 w 3899470"/>
                <a:gd name="connsiteY5326" fmla="*/ 172015 h 787949"/>
                <a:gd name="connsiteX5327" fmla="*/ 732423 w 3899470"/>
                <a:gd name="connsiteY5327" fmla="*/ 167828 h 787949"/>
                <a:gd name="connsiteX5328" fmla="*/ 726102 w 3899470"/>
                <a:gd name="connsiteY5328" fmla="*/ 165694 h 787949"/>
                <a:gd name="connsiteX5329" fmla="*/ 719306 w 3899470"/>
                <a:gd name="connsiteY5329" fmla="*/ 167354 h 787949"/>
                <a:gd name="connsiteX5330" fmla="*/ 722309 w 3899470"/>
                <a:gd name="connsiteY5330" fmla="*/ 163561 h 787949"/>
                <a:gd name="connsiteX5331" fmla="*/ 722704 w 3899470"/>
                <a:gd name="connsiteY5331" fmla="*/ 161901 h 787949"/>
                <a:gd name="connsiteX5332" fmla="*/ 717647 w 3899470"/>
                <a:gd name="connsiteY5332" fmla="*/ 163561 h 787949"/>
                <a:gd name="connsiteX5333" fmla="*/ 718911 w 3899470"/>
                <a:gd name="connsiteY5333" fmla="*/ 161506 h 787949"/>
                <a:gd name="connsiteX5334" fmla="*/ 718832 w 3899470"/>
                <a:gd name="connsiteY5334" fmla="*/ 161506 h 787949"/>
                <a:gd name="connsiteX5335" fmla="*/ 718832 w 3899470"/>
                <a:gd name="connsiteY5335" fmla="*/ 161506 h 787949"/>
                <a:gd name="connsiteX5336" fmla="*/ 721755 w 3899470"/>
                <a:gd name="connsiteY5336" fmla="*/ 159531 h 787949"/>
                <a:gd name="connsiteX5337" fmla="*/ 722072 w 3899470"/>
                <a:gd name="connsiteY5337" fmla="*/ 158899 h 787949"/>
                <a:gd name="connsiteX5338" fmla="*/ 721439 w 3899470"/>
                <a:gd name="connsiteY5338" fmla="*/ 158504 h 787949"/>
                <a:gd name="connsiteX5339" fmla="*/ 718121 w 3899470"/>
                <a:gd name="connsiteY5339" fmla="*/ 160716 h 787949"/>
                <a:gd name="connsiteX5340" fmla="*/ 718121 w 3899470"/>
                <a:gd name="connsiteY5340" fmla="*/ 160716 h 787949"/>
                <a:gd name="connsiteX5341" fmla="*/ 718121 w 3899470"/>
                <a:gd name="connsiteY5341" fmla="*/ 160716 h 787949"/>
                <a:gd name="connsiteX5342" fmla="*/ 711326 w 3899470"/>
                <a:gd name="connsiteY5342" fmla="*/ 161981 h 787949"/>
                <a:gd name="connsiteX5343" fmla="*/ 711721 w 3899470"/>
                <a:gd name="connsiteY5343" fmla="*/ 160795 h 787949"/>
                <a:gd name="connsiteX5344" fmla="*/ 712669 w 3899470"/>
                <a:gd name="connsiteY5344" fmla="*/ 160321 h 787949"/>
                <a:gd name="connsiteX5345" fmla="*/ 712985 w 3899470"/>
                <a:gd name="connsiteY5345" fmla="*/ 159452 h 787949"/>
                <a:gd name="connsiteX5346" fmla="*/ 712116 w 3899470"/>
                <a:gd name="connsiteY5346" fmla="*/ 159136 h 787949"/>
                <a:gd name="connsiteX5347" fmla="*/ 710614 w 3899470"/>
                <a:gd name="connsiteY5347" fmla="*/ 160005 h 787949"/>
                <a:gd name="connsiteX5348" fmla="*/ 710614 w 3899470"/>
                <a:gd name="connsiteY5348" fmla="*/ 160005 h 787949"/>
                <a:gd name="connsiteX5349" fmla="*/ 710535 w 3899470"/>
                <a:gd name="connsiteY5349" fmla="*/ 160005 h 787949"/>
                <a:gd name="connsiteX5350" fmla="*/ 704214 w 3899470"/>
                <a:gd name="connsiteY5350" fmla="*/ 162850 h 787949"/>
                <a:gd name="connsiteX5351" fmla="*/ 704135 w 3899470"/>
                <a:gd name="connsiteY5351" fmla="*/ 162850 h 787949"/>
                <a:gd name="connsiteX5352" fmla="*/ 704135 w 3899470"/>
                <a:gd name="connsiteY5352" fmla="*/ 162376 h 787949"/>
                <a:gd name="connsiteX5353" fmla="*/ 703740 w 3899470"/>
                <a:gd name="connsiteY5353" fmla="*/ 161743 h 787949"/>
                <a:gd name="connsiteX5354" fmla="*/ 703503 w 3899470"/>
                <a:gd name="connsiteY5354" fmla="*/ 161743 h 787949"/>
                <a:gd name="connsiteX5355" fmla="*/ 698920 w 3899470"/>
                <a:gd name="connsiteY5355" fmla="*/ 163877 h 787949"/>
                <a:gd name="connsiteX5356" fmla="*/ 698762 w 3899470"/>
                <a:gd name="connsiteY5356" fmla="*/ 163719 h 787949"/>
                <a:gd name="connsiteX5357" fmla="*/ 692441 w 3899470"/>
                <a:gd name="connsiteY5357" fmla="*/ 164983 h 787949"/>
                <a:gd name="connsiteX5358" fmla="*/ 692836 w 3899470"/>
                <a:gd name="connsiteY5358" fmla="*/ 163719 h 787949"/>
                <a:gd name="connsiteX5359" fmla="*/ 692757 w 3899470"/>
                <a:gd name="connsiteY5359" fmla="*/ 163719 h 787949"/>
                <a:gd name="connsiteX5360" fmla="*/ 693231 w 3899470"/>
                <a:gd name="connsiteY5360" fmla="*/ 163324 h 787949"/>
                <a:gd name="connsiteX5361" fmla="*/ 693784 w 3899470"/>
                <a:gd name="connsiteY5361" fmla="*/ 163008 h 787949"/>
                <a:gd name="connsiteX5362" fmla="*/ 694022 w 3899470"/>
                <a:gd name="connsiteY5362" fmla="*/ 162139 h 787949"/>
                <a:gd name="connsiteX5363" fmla="*/ 693152 w 3899470"/>
                <a:gd name="connsiteY5363" fmla="*/ 161901 h 787949"/>
                <a:gd name="connsiteX5364" fmla="*/ 692520 w 3899470"/>
                <a:gd name="connsiteY5364" fmla="*/ 162296 h 787949"/>
                <a:gd name="connsiteX5365" fmla="*/ 692204 w 3899470"/>
                <a:gd name="connsiteY5365" fmla="*/ 162455 h 787949"/>
                <a:gd name="connsiteX5366" fmla="*/ 683986 w 3899470"/>
                <a:gd name="connsiteY5366" fmla="*/ 165378 h 787949"/>
                <a:gd name="connsiteX5367" fmla="*/ 673398 w 3899470"/>
                <a:gd name="connsiteY5367" fmla="*/ 177546 h 787949"/>
                <a:gd name="connsiteX5368" fmla="*/ 670001 w 3899470"/>
                <a:gd name="connsiteY5368" fmla="*/ 183868 h 787949"/>
                <a:gd name="connsiteX5369" fmla="*/ 650168 w 3899470"/>
                <a:gd name="connsiteY5369" fmla="*/ 222348 h 787949"/>
                <a:gd name="connsiteX5370" fmla="*/ 639185 w 3899470"/>
                <a:gd name="connsiteY5370" fmla="*/ 247633 h 787949"/>
                <a:gd name="connsiteX5371" fmla="*/ 640844 w 3899470"/>
                <a:gd name="connsiteY5371" fmla="*/ 248897 h 787949"/>
                <a:gd name="connsiteX5372" fmla="*/ 620142 w 3899470"/>
                <a:gd name="connsiteY5372" fmla="*/ 288167 h 787949"/>
                <a:gd name="connsiteX5373" fmla="*/ 620142 w 3899470"/>
                <a:gd name="connsiteY5373" fmla="*/ 288167 h 787949"/>
                <a:gd name="connsiteX5374" fmla="*/ 619589 w 3899470"/>
                <a:gd name="connsiteY5374" fmla="*/ 288088 h 787949"/>
                <a:gd name="connsiteX5375" fmla="*/ 622197 w 3899470"/>
                <a:gd name="connsiteY5375" fmla="*/ 282241 h 787949"/>
                <a:gd name="connsiteX5376" fmla="*/ 624172 w 3899470"/>
                <a:gd name="connsiteY5376" fmla="*/ 277658 h 787949"/>
                <a:gd name="connsiteX5377" fmla="*/ 623935 w 3899470"/>
                <a:gd name="connsiteY5377" fmla="*/ 277105 h 787949"/>
                <a:gd name="connsiteX5378" fmla="*/ 623382 w 3899470"/>
                <a:gd name="connsiteY5378" fmla="*/ 277342 h 787949"/>
                <a:gd name="connsiteX5379" fmla="*/ 621407 w 3899470"/>
                <a:gd name="connsiteY5379" fmla="*/ 281925 h 787949"/>
                <a:gd name="connsiteX5380" fmla="*/ 618720 w 3899470"/>
                <a:gd name="connsiteY5380" fmla="*/ 288009 h 787949"/>
                <a:gd name="connsiteX5381" fmla="*/ 618483 w 3899470"/>
                <a:gd name="connsiteY5381" fmla="*/ 288246 h 787949"/>
                <a:gd name="connsiteX5382" fmla="*/ 618088 w 3899470"/>
                <a:gd name="connsiteY5382" fmla="*/ 289116 h 787949"/>
                <a:gd name="connsiteX5383" fmla="*/ 610977 w 3899470"/>
                <a:gd name="connsiteY5383" fmla="*/ 306973 h 787949"/>
                <a:gd name="connsiteX5384" fmla="*/ 611293 w 3899470"/>
                <a:gd name="connsiteY5384" fmla="*/ 307605 h 787949"/>
                <a:gd name="connsiteX5385" fmla="*/ 611451 w 3899470"/>
                <a:gd name="connsiteY5385" fmla="*/ 307605 h 787949"/>
                <a:gd name="connsiteX5386" fmla="*/ 611925 w 3899470"/>
                <a:gd name="connsiteY5386" fmla="*/ 307289 h 787949"/>
                <a:gd name="connsiteX5387" fmla="*/ 619036 w 3899470"/>
                <a:gd name="connsiteY5387" fmla="*/ 289510 h 787949"/>
                <a:gd name="connsiteX5388" fmla="*/ 619273 w 3899470"/>
                <a:gd name="connsiteY5388" fmla="*/ 289036 h 787949"/>
                <a:gd name="connsiteX5389" fmla="*/ 619985 w 3899470"/>
                <a:gd name="connsiteY5389" fmla="*/ 289194 h 787949"/>
                <a:gd name="connsiteX5390" fmla="*/ 620142 w 3899470"/>
                <a:gd name="connsiteY5390" fmla="*/ 289194 h 787949"/>
                <a:gd name="connsiteX5391" fmla="*/ 620142 w 3899470"/>
                <a:gd name="connsiteY5391" fmla="*/ 289194 h 787949"/>
                <a:gd name="connsiteX5392" fmla="*/ 617219 w 3899470"/>
                <a:gd name="connsiteY5392" fmla="*/ 295911 h 787949"/>
                <a:gd name="connsiteX5393" fmla="*/ 607500 w 3899470"/>
                <a:gd name="connsiteY5393" fmla="*/ 325462 h 787949"/>
                <a:gd name="connsiteX5394" fmla="*/ 597781 w 3899470"/>
                <a:gd name="connsiteY5394" fmla="*/ 352959 h 787949"/>
                <a:gd name="connsiteX5395" fmla="*/ 592724 w 3899470"/>
                <a:gd name="connsiteY5395" fmla="*/ 364338 h 787949"/>
                <a:gd name="connsiteX5396" fmla="*/ 592329 w 3899470"/>
                <a:gd name="connsiteY5396" fmla="*/ 367735 h 787949"/>
                <a:gd name="connsiteX5397" fmla="*/ 591065 w 3899470"/>
                <a:gd name="connsiteY5397" fmla="*/ 370264 h 787949"/>
                <a:gd name="connsiteX5398" fmla="*/ 584823 w 3899470"/>
                <a:gd name="connsiteY5398" fmla="*/ 387884 h 787949"/>
                <a:gd name="connsiteX5399" fmla="*/ 584823 w 3899470"/>
                <a:gd name="connsiteY5399" fmla="*/ 387805 h 787949"/>
                <a:gd name="connsiteX5400" fmla="*/ 584507 w 3899470"/>
                <a:gd name="connsiteY5400" fmla="*/ 387647 h 787949"/>
                <a:gd name="connsiteX5401" fmla="*/ 584349 w 3899470"/>
                <a:gd name="connsiteY5401" fmla="*/ 387963 h 787949"/>
                <a:gd name="connsiteX5402" fmla="*/ 584586 w 3899470"/>
                <a:gd name="connsiteY5402" fmla="*/ 388437 h 787949"/>
                <a:gd name="connsiteX5403" fmla="*/ 582136 w 3899470"/>
                <a:gd name="connsiteY5403" fmla="*/ 392783 h 787949"/>
                <a:gd name="connsiteX5404" fmla="*/ 581504 w 3899470"/>
                <a:gd name="connsiteY5404" fmla="*/ 395075 h 787949"/>
                <a:gd name="connsiteX5405" fmla="*/ 581741 w 3899470"/>
                <a:gd name="connsiteY5405" fmla="*/ 395627 h 787949"/>
                <a:gd name="connsiteX5406" fmla="*/ 581899 w 3899470"/>
                <a:gd name="connsiteY5406" fmla="*/ 395627 h 787949"/>
                <a:gd name="connsiteX5407" fmla="*/ 582294 w 3899470"/>
                <a:gd name="connsiteY5407" fmla="*/ 395390 h 787949"/>
                <a:gd name="connsiteX5408" fmla="*/ 583005 w 3899470"/>
                <a:gd name="connsiteY5408" fmla="*/ 392941 h 787949"/>
                <a:gd name="connsiteX5409" fmla="*/ 584823 w 3899470"/>
                <a:gd name="connsiteY5409" fmla="*/ 389385 h 787949"/>
                <a:gd name="connsiteX5410" fmla="*/ 582689 w 3899470"/>
                <a:gd name="connsiteY5410" fmla="*/ 398156 h 787949"/>
                <a:gd name="connsiteX5411" fmla="*/ 579687 w 3899470"/>
                <a:gd name="connsiteY5411" fmla="*/ 405346 h 787949"/>
                <a:gd name="connsiteX5412" fmla="*/ 579687 w 3899470"/>
                <a:gd name="connsiteY5412" fmla="*/ 404951 h 787949"/>
                <a:gd name="connsiteX5413" fmla="*/ 579687 w 3899470"/>
                <a:gd name="connsiteY5413" fmla="*/ 404951 h 787949"/>
                <a:gd name="connsiteX5414" fmla="*/ 580082 w 3899470"/>
                <a:gd name="connsiteY5414" fmla="*/ 404240 h 787949"/>
                <a:gd name="connsiteX5415" fmla="*/ 579845 w 3899470"/>
                <a:gd name="connsiteY5415" fmla="*/ 403371 h 787949"/>
                <a:gd name="connsiteX5416" fmla="*/ 578976 w 3899470"/>
                <a:gd name="connsiteY5416" fmla="*/ 403529 h 787949"/>
                <a:gd name="connsiteX5417" fmla="*/ 578502 w 3899470"/>
                <a:gd name="connsiteY5417" fmla="*/ 404556 h 787949"/>
                <a:gd name="connsiteX5418" fmla="*/ 578502 w 3899470"/>
                <a:gd name="connsiteY5418" fmla="*/ 404556 h 787949"/>
                <a:gd name="connsiteX5419" fmla="*/ 574314 w 3899470"/>
                <a:gd name="connsiteY5419" fmla="*/ 419253 h 787949"/>
                <a:gd name="connsiteX5420" fmla="*/ 571390 w 3899470"/>
                <a:gd name="connsiteY5420" fmla="*/ 429051 h 787949"/>
                <a:gd name="connsiteX5421" fmla="*/ 562067 w 3899470"/>
                <a:gd name="connsiteY5421" fmla="*/ 465793 h 787949"/>
                <a:gd name="connsiteX5422" fmla="*/ 558669 w 3899470"/>
                <a:gd name="connsiteY5422" fmla="*/ 483887 h 787949"/>
                <a:gd name="connsiteX5423" fmla="*/ 557404 w 3899470"/>
                <a:gd name="connsiteY5423" fmla="*/ 487285 h 787949"/>
                <a:gd name="connsiteX5424" fmla="*/ 556140 w 3899470"/>
                <a:gd name="connsiteY5424" fmla="*/ 496925 h 787949"/>
                <a:gd name="connsiteX5425" fmla="*/ 554876 w 3899470"/>
                <a:gd name="connsiteY5425" fmla="*/ 524422 h 787949"/>
                <a:gd name="connsiteX5426" fmla="*/ 555745 w 3899470"/>
                <a:gd name="connsiteY5426" fmla="*/ 532797 h 787949"/>
                <a:gd name="connsiteX5427" fmla="*/ 572654 w 3899470"/>
                <a:gd name="connsiteY5427" fmla="*/ 550576 h 787949"/>
                <a:gd name="connsiteX5428" fmla="*/ 581504 w 3899470"/>
                <a:gd name="connsiteY5428" fmla="*/ 558635 h 787949"/>
                <a:gd name="connsiteX5429" fmla="*/ 592487 w 3899470"/>
                <a:gd name="connsiteY5429" fmla="*/ 564482 h 787949"/>
                <a:gd name="connsiteX5430" fmla="*/ 603075 w 3899470"/>
                <a:gd name="connsiteY5430" fmla="*/ 570804 h 787949"/>
                <a:gd name="connsiteX5431" fmla="*/ 609001 w 3899470"/>
                <a:gd name="connsiteY5431" fmla="*/ 572147 h 787949"/>
                <a:gd name="connsiteX5432" fmla="*/ 614533 w 3899470"/>
                <a:gd name="connsiteY5432" fmla="*/ 573806 h 787949"/>
                <a:gd name="connsiteX5433" fmla="*/ 637368 w 3899470"/>
                <a:gd name="connsiteY5433" fmla="*/ 570804 h 787949"/>
                <a:gd name="connsiteX5434" fmla="*/ 644163 w 3899470"/>
                <a:gd name="connsiteY5434" fmla="*/ 570804 h 787949"/>
                <a:gd name="connsiteX5435" fmla="*/ 668658 w 3899470"/>
                <a:gd name="connsiteY5435" fmla="*/ 563218 h 787949"/>
                <a:gd name="connsiteX5436" fmla="*/ 669053 w 3899470"/>
                <a:gd name="connsiteY5436" fmla="*/ 561085 h 787949"/>
                <a:gd name="connsiteX5437" fmla="*/ 680431 w 3899470"/>
                <a:gd name="connsiteY5437" fmla="*/ 553894 h 787949"/>
                <a:gd name="connsiteX5438" fmla="*/ 690149 w 3899470"/>
                <a:gd name="connsiteY5438" fmla="*/ 543306 h 787949"/>
                <a:gd name="connsiteX5439" fmla="*/ 707059 w 3899470"/>
                <a:gd name="connsiteY5439" fmla="*/ 524738 h 787949"/>
                <a:gd name="connsiteX5440" fmla="*/ 713775 w 3899470"/>
                <a:gd name="connsiteY5440" fmla="*/ 516362 h 787949"/>
                <a:gd name="connsiteX5441" fmla="*/ 723494 w 3899470"/>
                <a:gd name="connsiteY5441" fmla="*/ 506644 h 787949"/>
                <a:gd name="connsiteX5442" fmla="*/ 728551 w 3899470"/>
                <a:gd name="connsiteY5442" fmla="*/ 499453 h 787949"/>
                <a:gd name="connsiteX5443" fmla="*/ 734477 w 3899470"/>
                <a:gd name="connsiteY5443" fmla="*/ 492737 h 787949"/>
                <a:gd name="connsiteX5444" fmla="*/ 739534 w 3899470"/>
                <a:gd name="connsiteY5444" fmla="*/ 486337 h 787949"/>
                <a:gd name="connsiteX5445" fmla="*/ 745855 w 3899470"/>
                <a:gd name="connsiteY5445" fmla="*/ 476697 h 787949"/>
                <a:gd name="connsiteX5446" fmla="*/ 752571 w 3899470"/>
                <a:gd name="connsiteY5446" fmla="*/ 467373 h 787949"/>
                <a:gd name="connsiteX5447" fmla="*/ 757233 w 3899470"/>
                <a:gd name="connsiteY5447" fmla="*/ 461052 h 787949"/>
                <a:gd name="connsiteX5448" fmla="*/ 760631 w 3899470"/>
                <a:gd name="connsiteY5448" fmla="*/ 458918 h 787949"/>
                <a:gd name="connsiteX5449" fmla="*/ 768690 w 3899470"/>
                <a:gd name="connsiteY5449" fmla="*/ 448014 h 787949"/>
                <a:gd name="connsiteX5450" fmla="*/ 768690 w 3899470"/>
                <a:gd name="connsiteY5450" fmla="*/ 445486 h 787949"/>
                <a:gd name="connsiteX5451" fmla="*/ 774459 w 3899470"/>
                <a:gd name="connsiteY5451" fmla="*/ 438849 h 787949"/>
                <a:gd name="connsiteX5452" fmla="*/ 776039 w 3899470"/>
                <a:gd name="connsiteY5452" fmla="*/ 436952 h 787949"/>
                <a:gd name="connsiteX5453" fmla="*/ 777145 w 3899470"/>
                <a:gd name="connsiteY5453" fmla="*/ 436083 h 787949"/>
                <a:gd name="connsiteX5454" fmla="*/ 776276 w 3899470"/>
                <a:gd name="connsiteY5454" fmla="*/ 434424 h 787949"/>
                <a:gd name="connsiteX5455" fmla="*/ 794054 w 3899470"/>
                <a:gd name="connsiteY5455" fmla="*/ 409455 h 787949"/>
                <a:gd name="connsiteX5456" fmla="*/ 796188 w 3899470"/>
                <a:gd name="connsiteY5456" fmla="*/ 409455 h 787949"/>
                <a:gd name="connsiteX5457" fmla="*/ 803773 w 3899470"/>
                <a:gd name="connsiteY5457" fmla="*/ 398077 h 787949"/>
                <a:gd name="connsiteX5458" fmla="*/ 814756 w 3899470"/>
                <a:gd name="connsiteY5458" fmla="*/ 382906 h 787949"/>
                <a:gd name="connsiteX5459" fmla="*/ 813492 w 3899470"/>
                <a:gd name="connsiteY5459" fmla="*/ 382116 h 787949"/>
                <a:gd name="connsiteX5460" fmla="*/ 816021 w 3899470"/>
                <a:gd name="connsiteY5460" fmla="*/ 381721 h 787949"/>
                <a:gd name="connsiteX5461" fmla="*/ 823211 w 3899470"/>
                <a:gd name="connsiteY5461" fmla="*/ 368999 h 787949"/>
                <a:gd name="connsiteX5462" fmla="*/ 828742 w 3899470"/>
                <a:gd name="connsiteY5462" fmla="*/ 362678 h 787949"/>
                <a:gd name="connsiteX5463" fmla="*/ 833799 w 3899470"/>
                <a:gd name="connsiteY5463" fmla="*/ 355093 h 787949"/>
                <a:gd name="connsiteX5464" fmla="*/ 843913 w 3899470"/>
                <a:gd name="connsiteY5464" fmla="*/ 342766 h 787949"/>
                <a:gd name="connsiteX5465" fmla="*/ 843913 w 3899470"/>
                <a:gd name="connsiteY5465" fmla="*/ 343636 h 787949"/>
                <a:gd name="connsiteX5466" fmla="*/ 846046 w 3899470"/>
                <a:gd name="connsiteY5466" fmla="*/ 340712 h 787949"/>
                <a:gd name="connsiteX5467" fmla="*/ 846046 w 3899470"/>
                <a:gd name="connsiteY5467" fmla="*/ 340712 h 787949"/>
                <a:gd name="connsiteX5468" fmla="*/ 846520 w 3899470"/>
                <a:gd name="connsiteY5468" fmla="*/ 340475 h 787949"/>
                <a:gd name="connsiteX5469" fmla="*/ 846678 w 3899470"/>
                <a:gd name="connsiteY5469" fmla="*/ 339922 h 787949"/>
                <a:gd name="connsiteX5470" fmla="*/ 846125 w 3899470"/>
                <a:gd name="connsiteY5470" fmla="*/ 339843 h 787949"/>
                <a:gd name="connsiteX5471" fmla="*/ 845651 w 3899470"/>
                <a:gd name="connsiteY5471" fmla="*/ 340080 h 787949"/>
                <a:gd name="connsiteX5472" fmla="*/ 845651 w 3899470"/>
                <a:gd name="connsiteY5472" fmla="*/ 340080 h 787949"/>
                <a:gd name="connsiteX5473" fmla="*/ 858767 w 3899470"/>
                <a:gd name="connsiteY5473" fmla="*/ 319694 h 787949"/>
                <a:gd name="connsiteX5474" fmla="*/ 864219 w 3899470"/>
                <a:gd name="connsiteY5474" fmla="*/ 313768 h 787949"/>
                <a:gd name="connsiteX5475" fmla="*/ 873938 w 3899470"/>
                <a:gd name="connsiteY5475" fmla="*/ 306578 h 787949"/>
                <a:gd name="connsiteX5476" fmla="*/ 865879 w 3899470"/>
                <a:gd name="connsiteY5476" fmla="*/ 333680 h 787949"/>
                <a:gd name="connsiteX5477" fmla="*/ 861217 w 3899470"/>
                <a:gd name="connsiteY5477" fmla="*/ 354777 h 787949"/>
                <a:gd name="connsiteX5478" fmla="*/ 852367 w 3899470"/>
                <a:gd name="connsiteY5478" fmla="*/ 395707 h 787949"/>
                <a:gd name="connsiteX5479" fmla="*/ 852762 w 3899470"/>
                <a:gd name="connsiteY5479" fmla="*/ 395707 h 787949"/>
                <a:gd name="connsiteX5480" fmla="*/ 848970 w 3899470"/>
                <a:gd name="connsiteY5480" fmla="*/ 418147 h 787949"/>
                <a:gd name="connsiteX5481" fmla="*/ 846441 w 3899470"/>
                <a:gd name="connsiteY5481" fmla="*/ 427392 h 787949"/>
                <a:gd name="connsiteX5482" fmla="*/ 845572 w 3899470"/>
                <a:gd name="connsiteY5482" fmla="*/ 437584 h 787949"/>
                <a:gd name="connsiteX5483" fmla="*/ 836722 w 3899470"/>
                <a:gd name="connsiteY5483" fmla="*/ 503483 h 787949"/>
                <a:gd name="connsiteX5484" fmla="*/ 831665 w 3899470"/>
                <a:gd name="connsiteY5484" fmla="*/ 548600 h 787949"/>
                <a:gd name="connsiteX5485" fmla="*/ 830401 w 3899470"/>
                <a:gd name="connsiteY5485" fmla="*/ 564640 h 787949"/>
                <a:gd name="connsiteX5486" fmla="*/ 832060 w 3899470"/>
                <a:gd name="connsiteY5486" fmla="*/ 609837 h 787949"/>
                <a:gd name="connsiteX5487" fmla="*/ 837117 w 3899470"/>
                <a:gd name="connsiteY5487" fmla="*/ 636465 h 787949"/>
                <a:gd name="connsiteX5488" fmla="*/ 843833 w 3899470"/>
                <a:gd name="connsiteY5488" fmla="*/ 661434 h 787949"/>
                <a:gd name="connsiteX5489" fmla="*/ 845967 w 3899470"/>
                <a:gd name="connsiteY5489" fmla="*/ 669888 h 787949"/>
                <a:gd name="connsiteX5490" fmla="*/ 856555 w 3899470"/>
                <a:gd name="connsiteY5490" fmla="*/ 689721 h 787949"/>
                <a:gd name="connsiteX5491" fmla="*/ 858688 w 3899470"/>
                <a:gd name="connsiteY5491" fmla="*/ 691380 h 787949"/>
                <a:gd name="connsiteX5492" fmla="*/ 860348 w 3899470"/>
                <a:gd name="connsiteY5492" fmla="*/ 696437 h 787949"/>
                <a:gd name="connsiteX5493" fmla="*/ 863745 w 3899470"/>
                <a:gd name="connsiteY5493" fmla="*/ 697307 h 787949"/>
                <a:gd name="connsiteX5494" fmla="*/ 869672 w 3899470"/>
                <a:gd name="connsiteY5494" fmla="*/ 700704 h 787949"/>
                <a:gd name="connsiteX5495" fmla="*/ 870541 w 3899470"/>
                <a:gd name="connsiteY5495" fmla="*/ 695647 h 787949"/>
                <a:gd name="connsiteX5496" fmla="*/ 873069 w 3899470"/>
                <a:gd name="connsiteY5496" fmla="*/ 697307 h 787949"/>
                <a:gd name="connsiteX5497" fmla="*/ 873069 w 3899470"/>
                <a:gd name="connsiteY5497" fmla="*/ 692724 h 787949"/>
                <a:gd name="connsiteX5498" fmla="*/ 874650 w 3899470"/>
                <a:gd name="connsiteY5498" fmla="*/ 694620 h 787949"/>
                <a:gd name="connsiteX5499" fmla="*/ 874729 w 3899470"/>
                <a:gd name="connsiteY5499" fmla="*/ 695173 h 787949"/>
                <a:gd name="connsiteX5500" fmla="*/ 875124 w 3899470"/>
                <a:gd name="connsiteY5500" fmla="*/ 695647 h 787949"/>
                <a:gd name="connsiteX5501" fmla="*/ 875124 w 3899470"/>
                <a:gd name="connsiteY5501" fmla="*/ 695647 h 787949"/>
                <a:gd name="connsiteX5502" fmla="*/ 875598 w 3899470"/>
                <a:gd name="connsiteY5502" fmla="*/ 695252 h 787949"/>
                <a:gd name="connsiteX5503" fmla="*/ 875439 w 3899470"/>
                <a:gd name="connsiteY5503" fmla="*/ 694304 h 787949"/>
                <a:gd name="connsiteX5504" fmla="*/ 875598 w 3899470"/>
                <a:gd name="connsiteY5504" fmla="*/ 694304 h 787949"/>
                <a:gd name="connsiteX5505" fmla="*/ 875993 w 3899470"/>
                <a:gd name="connsiteY5505" fmla="*/ 694304 h 787949"/>
                <a:gd name="connsiteX5506" fmla="*/ 875993 w 3899470"/>
                <a:gd name="connsiteY5506" fmla="*/ 694146 h 787949"/>
                <a:gd name="connsiteX5507" fmla="*/ 876388 w 3899470"/>
                <a:gd name="connsiteY5507" fmla="*/ 694778 h 787949"/>
                <a:gd name="connsiteX5508" fmla="*/ 876783 w 3899470"/>
                <a:gd name="connsiteY5508" fmla="*/ 695173 h 787949"/>
                <a:gd name="connsiteX5509" fmla="*/ 876783 w 3899470"/>
                <a:gd name="connsiteY5509" fmla="*/ 695173 h 787949"/>
                <a:gd name="connsiteX5510" fmla="*/ 877178 w 3899470"/>
                <a:gd name="connsiteY5510" fmla="*/ 694699 h 787949"/>
                <a:gd name="connsiteX5511" fmla="*/ 876783 w 3899470"/>
                <a:gd name="connsiteY5511" fmla="*/ 693830 h 787949"/>
                <a:gd name="connsiteX5512" fmla="*/ 876783 w 3899470"/>
                <a:gd name="connsiteY5512" fmla="*/ 686244 h 787949"/>
                <a:gd name="connsiteX5513" fmla="*/ 879311 w 3899470"/>
                <a:gd name="connsiteY5513" fmla="*/ 692170 h 787949"/>
                <a:gd name="connsiteX5514" fmla="*/ 882709 w 3899470"/>
                <a:gd name="connsiteY5514" fmla="*/ 693040 h 787949"/>
                <a:gd name="connsiteX5515" fmla="*/ 887371 w 3899470"/>
                <a:gd name="connsiteY5515" fmla="*/ 698966 h 787949"/>
                <a:gd name="connsiteX5516" fmla="*/ 886976 w 3899470"/>
                <a:gd name="connsiteY5516" fmla="*/ 679054 h 787949"/>
                <a:gd name="connsiteX5517" fmla="*/ 886976 w 3899470"/>
                <a:gd name="connsiteY5517" fmla="*/ 633857 h 787949"/>
                <a:gd name="connsiteX5518" fmla="*/ 886976 w 3899470"/>
                <a:gd name="connsiteY5518" fmla="*/ 617027 h 787949"/>
                <a:gd name="connsiteX5519" fmla="*/ 889504 w 3899470"/>
                <a:gd name="connsiteY5519" fmla="*/ 612761 h 787949"/>
                <a:gd name="connsiteX5520" fmla="*/ 889504 w 3899470"/>
                <a:gd name="connsiteY5520" fmla="*/ 604780 h 787949"/>
                <a:gd name="connsiteX5521" fmla="*/ 890768 w 3899470"/>
                <a:gd name="connsiteY5521" fmla="*/ 600592 h 787949"/>
                <a:gd name="connsiteX5522" fmla="*/ 891163 w 3899470"/>
                <a:gd name="connsiteY5522" fmla="*/ 589530 h 787949"/>
                <a:gd name="connsiteX5523" fmla="*/ 892428 w 3899470"/>
                <a:gd name="connsiteY5523" fmla="*/ 571831 h 787949"/>
                <a:gd name="connsiteX5524" fmla="*/ 893297 w 3899470"/>
                <a:gd name="connsiteY5524" fmla="*/ 562507 h 787949"/>
                <a:gd name="connsiteX5525" fmla="*/ 894956 w 3899470"/>
                <a:gd name="connsiteY5525" fmla="*/ 558319 h 787949"/>
                <a:gd name="connsiteX5526" fmla="*/ 896220 w 3899470"/>
                <a:gd name="connsiteY5526" fmla="*/ 547731 h 787949"/>
                <a:gd name="connsiteX5527" fmla="*/ 898354 w 3899470"/>
                <a:gd name="connsiteY5527" fmla="*/ 546862 h 787949"/>
                <a:gd name="connsiteX5528" fmla="*/ 901752 w 3899470"/>
                <a:gd name="connsiteY5528" fmla="*/ 517310 h 787949"/>
                <a:gd name="connsiteX5529" fmla="*/ 903885 w 3899470"/>
                <a:gd name="connsiteY5529" fmla="*/ 504194 h 787949"/>
                <a:gd name="connsiteX5530" fmla="*/ 903016 w 3899470"/>
                <a:gd name="connsiteY5530" fmla="*/ 500875 h 787949"/>
                <a:gd name="connsiteX5531" fmla="*/ 903885 w 3899470"/>
                <a:gd name="connsiteY5531" fmla="*/ 500480 h 787949"/>
                <a:gd name="connsiteX5532" fmla="*/ 903490 w 3899470"/>
                <a:gd name="connsiteY5532" fmla="*/ 491552 h 787949"/>
                <a:gd name="connsiteX5533" fmla="*/ 906018 w 3899470"/>
                <a:gd name="connsiteY5533" fmla="*/ 473852 h 787949"/>
                <a:gd name="connsiteX5534" fmla="*/ 907678 w 3899470"/>
                <a:gd name="connsiteY5534" fmla="*/ 473852 h 787949"/>
                <a:gd name="connsiteX5535" fmla="*/ 908942 w 3899470"/>
                <a:gd name="connsiteY5535" fmla="*/ 463738 h 787949"/>
                <a:gd name="connsiteX5536" fmla="*/ 907678 w 3899470"/>
                <a:gd name="connsiteY5536" fmla="*/ 462869 h 787949"/>
                <a:gd name="connsiteX5537" fmla="*/ 912735 w 3899470"/>
                <a:gd name="connsiteY5537" fmla="*/ 434977 h 787949"/>
                <a:gd name="connsiteX5538" fmla="*/ 914868 w 3899470"/>
                <a:gd name="connsiteY5538" fmla="*/ 431658 h 787949"/>
                <a:gd name="connsiteX5539" fmla="*/ 922927 w 3899470"/>
                <a:gd name="connsiteY5539" fmla="*/ 396576 h 787949"/>
                <a:gd name="connsiteX5540" fmla="*/ 927116 w 3899470"/>
                <a:gd name="connsiteY5540" fmla="*/ 374214 h 787949"/>
                <a:gd name="connsiteX5541" fmla="*/ 929249 w 3899470"/>
                <a:gd name="connsiteY5541" fmla="*/ 362362 h 787949"/>
                <a:gd name="connsiteX5542" fmla="*/ 931382 w 3899470"/>
                <a:gd name="connsiteY5542" fmla="*/ 357305 h 787949"/>
                <a:gd name="connsiteX5543" fmla="*/ 932646 w 3899470"/>
                <a:gd name="connsiteY5543" fmla="*/ 345927 h 787949"/>
                <a:gd name="connsiteX5544" fmla="*/ 936044 w 3899470"/>
                <a:gd name="connsiteY5544" fmla="*/ 330282 h 787949"/>
                <a:gd name="connsiteX5545" fmla="*/ 941496 w 3899470"/>
                <a:gd name="connsiteY5545" fmla="*/ 306183 h 787949"/>
                <a:gd name="connsiteX5546" fmla="*/ 954613 w 3899470"/>
                <a:gd name="connsiteY5546" fmla="*/ 230249 h 787949"/>
                <a:gd name="connsiteX5547" fmla="*/ 955877 w 3899470"/>
                <a:gd name="connsiteY5547" fmla="*/ 216264 h 787949"/>
                <a:gd name="connsiteX5548" fmla="*/ 727129 w 3899470"/>
                <a:gd name="connsiteY5548" fmla="*/ 198090 h 787949"/>
                <a:gd name="connsiteX5549" fmla="*/ 725864 w 3899470"/>
                <a:gd name="connsiteY5549" fmla="*/ 201014 h 787949"/>
                <a:gd name="connsiteX5550" fmla="*/ 727129 w 3899470"/>
                <a:gd name="connsiteY5550" fmla="*/ 198090 h 787949"/>
                <a:gd name="connsiteX5551" fmla="*/ 716936 w 3899470"/>
                <a:gd name="connsiteY5551" fmla="*/ 213656 h 787949"/>
                <a:gd name="connsiteX5552" fmla="*/ 723731 w 3899470"/>
                <a:gd name="connsiteY5552" fmla="*/ 202278 h 787949"/>
                <a:gd name="connsiteX5553" fmla="*/ 724126 w 3899470"/>
                <a:gd name="connsiteY5553" fmla="*/ 203147 h 787949"/>
                <a:gd name="connsiteX5554" fmla="*/ 717805 w 3899470"/>
                <a:gd name="connsiteY5554" fmla="*/ 214525 h 787949"/>
                <a:gd name="connsiteX5555" fmla="*/ 713617 w 3899470"/>
                <a:gd name="connsiteY5555" fmla="*/ 222190 h 787949"/>
                <a:gd name="connsiteX5556" fmla="*/ 713301 w 3899470"/>
                <a:gd name="connsiteY5556" fmla="*/ 222190 h 787949"/>
                <a:gd name="connsiteX5557" fmla="*/ 716936 w 3899470"/>
                <a:gd name="connsiteY5557" fmla="*/ 213735 h 787949"/>
                <a:gd name="connsiteX5558" fmla="*/ 700105 w 3899470"/>
                <a:gd name="connsiteY5558" fmla="*/ 163956 h 787949"/>
                <a:gd name="connsiteX5559" fmla="*/ 702792 w 3899470"/>
                <a:gd name="connsiteY5559" fmla="*/ 162455 h 787949"/>
                <a:gd name="connsiteX5560" fmla="*/ 699631 w 3899470"/>
                <a:gd name="connsiteY5560" fmla="*/ 165457 h 787949"/>
                <a:gd name="connsiteX5561" fmla="*/ 700105 w 3899470"/>
                <a:gd name="connsiteY5561" fmla="*/ 163956 h 787949"/>
                <a:gd name="connsiteX5562" fmla="*/ 670949 w 3899470"/>
                <a:gd name="connsiteY5562" fmla="*/ 233094 h 787949"/>
                <a:gd name="connsiteX5563" fmla="*/ 669685 w 3899470"/>
                <a:gd name="connsiteY5563" fmla="*/ 236096 h 787949"/>
                <a:gd name="connsiteX5564" fmla="*/ 670949 w 3899470"/>
                <a:gd name="connsiteY5564" fmla="*/ 233094 h 787949"/>
                <a:gd name="connsiteX5565" fmla="*/ 668816 w 3899470"/>
                <a:gd name="connsiteY5565" fmla="*/ 239415 h 787949"/>
                <a:gd name="connsiteX5566" fmla="*/ 666682 w 3899470"/>
                <a:gd name="connsiteY5566" fmla="*/ 242813 h 787949"/>
                <a:gd name="connsiteX5567" fmla="*/ 668816 w 3899470"/>
                <a:gd name="connsiteY5567" fmla="*/ 239415 h 787949"/>
                <a:gd name="connsiteX5568" fmla="*/ 664154 w 3899470"/>
                <a:gd name="connsiteY5568" fmla="*/ 247870 h 787949"/>
                <a:gd name="connsiteX5569" fmla="*/ 664154 w 3899470"/>
                <a:gd name="connsiteY5569" fmla="*/ 249608 h 787949"/>
                <a:gd name="connsiteX5570" fmla="*/ 664154 w 3899470"/>
                <a:gd name="connsiteY5570" fmla="*/ 247870 h 787949"/>
                <a:gd name="connsiteX5571" fmla="*/ 662890 w 3899470"/>
                <a:gd name="connsiteY5571" fmla="*/ 251267 h 787949"/>
                <a:gd name="connsiteX5572" fmla="*/ 661230 w 3899470"/>
                <a:gd name="connsiteY5572" fmla="*/ 255455 h 787949"/>
                <a:gd name="connsiteX5573" fmla="*/ 662890 w 3899470"/>
                <a:gd name="connsiteY5573" fmla="*/ 251267 h 787949"/>
                <a:gd name="connsiteX5574" fmla="*/ 659097 w 3899470"/>
                <a:gd name="connsiteY5574" fmla="*/ 260196 h 787949"/>
                <a:gd name="connsiteX5575" fmla="*/ 659097 w 3899470"/>
                <a:gd name="connsiteY5575" fmla="*/ 261855 h 787949"/>
                <a:gd name="connsiteX5576" fmla="*/ 658939 w 3899470"/>
                <a:gd name="connsiteY5576" fmla="*/ 261855 h 787949"/>
                <a:gd name="connsiteX5577" fmla="*/ 658465 w 3899470"/>
                <a:gd name="connsiteY5577" fmla="*/ 261697 h 787949"/>
                <a:gd name="connsiteX5578" fmla="*/ 659176 w 3899470"/>
                <a:gd name="connsiteY5578" fmla="*/ 260196 h 787949"/>
                <a:gd name="connsiteX5579" fmla="*/ 658228 w 3899470"/>
                <a:gd name="connsiteY5579" fmla="*/ 262725 h 787949"/>
                <a:gd name="connsiteX5580" fmla="*/ 658228 w 3899470"/>
                <a:gd name="connsiteY5580" fmla="*/ 262566 h 787949"/>
                <a:gd name="connsiteX5581" fmla="*/ 658623 w 3899470"/>
                <a:gd name="connsiteY5581" fmla="*/ 262725 h 787949"/>
                <a:gd name="connsiteX5582" fmla="*/ 658623 w 3899470"/>
                <a:gd name="connsiteY5582" fmla="*/ 262725 h 787949"/>
                <a:gd name="connsiteX5583" fmla="*/ 657359 w 3899470"/>
                <a:gd name="connsiteY5583" fmla="*/ 264068 h 787949"/>
                <a:gd name="connsiteX5584" fmla="*/ 658228 w 3899470"/>
                <a:gd name="connsiteY5584" fmla="*/ 262803 h 787949"/>
                <a:gd name="connsiteX5585" fmla="*/ 642662 w 3899470"/>
                <a:gd name="connsiteY5585" fmla="*/ 299861 h 787949"/>
                <a:gd name="connsiteX5586" fmla="*/ 642662 w 3899470"/>
                <a:gd name="connsiteY5586" fmla="*/ 298123 h 787949"/>
                <a:gd name="connsiteX5587" fmla="*/ 642662 w 3899470"/>
                <a:gd name="connsiteY5587" fmla="*/ 298123 h 787949"/>
                <a:gd name="connsiteX5588" fmla="*/ 643136 w 3899470"/>
                <a:gd name="connsiteY5588" fmla="*/ 298123 h 787949"/>
                <a:gd name="connsiteX5589" fmla="*/ 642740 w 3899470"/>
                <a:gd name="connsiteY5589" fmla="*/ 299861 h 787949"/>
                <a:gd name="connsiteX5590" fmla="*/ 643452 w 3899470"/>
                <a:gd name="connsiteY5590" fmla="*/ 297333 h 787949"/>
                <a:gd name="connsiteX5591" fmla="*/ 643373 w 3899470"/>
                <a:gd name="connsiteY5591" fmla="*/ 297333 h 787949"/>
                <a:gd name="connsiteX5592" fmla="*/ 643373 w 3899470"/>
                <a:gd name="connsiteY5592" fmla="*/ 297333 h 787949"/>
                <a:gd name="connsiteX5593" fmla="*/ 642899 w 3899470"/>
                <a:gd name="connsiteY5593" fmla="*/ 297175 h 787949"/>
                <a:gd name="connsiteX5594" fmla="*/ 643531 w 3899470"/>
                <a:gd name="connsiteY5594" fmla="*/ 295595 h 787949"/>
                <a:gd name="connsiteX5595" fmla="*/ 643531 w 3899470"/>
                <a:gd name="connsiteY5595" fmla="*/ 297333 h 787949"/>
                <a:gd name="connsiteX5596" fmla="*/ 648114 w 3899470"/>
                <a:gd name="connsiteY5596" fmla="*/ 286745 h 787949"/>
                <a:gd name="connsiteX5597" fmla="*/ 651511 w 3899470"/>
                <a:gd name="connsiteY5597" fmla="*/ 277421 h 787949"/>
                <a:gd name="connsiteX5598" fmla="*/ 648114 w 3899470"/>
                <a:gd name="connsiteY5598" fmla="*/ 286745 h 787949"/>
                <a:gd name="connsiteX5599" fmla="*/ 654040 w 3899470"/>
                <a:gd name="connsiteY5599" fmla="*/ 271100 h 787949"/>
                <a:gd name="connsiteX5600" fmla="*/ 653170 w 3899470"/>
                <a:gd name="connsiteY5600" fmla="*/ 274893 h 787949"/>
                <a:gd name="connsiteX5601" fmla="*/ 654040 w 3899470"/>
                <a:gd name="connsiteY5601" fmla="*/ 271100 h 787949"/>
                <a:gd name="connsiteX5602" fmla="*/ 651511 w 3899470"/>
                <a:gd name="connsiteY5602" fmla="*/ 235622 h 787949"/>
                <a:gd name="connsiteX5603" fmla="*/ 652381 w 3899470"/>
                <a:gd name="connsiteY5603" fmla="*/ 236096 h 787949"/>
                <a:gd name="connsiteX5604" fmla="*/ 650721 w 3899470"/>
                <a:gd name="connsiteY5604" fmla="*/ 239020 h 787949"/>
                <a:gd name="connsiteX5605" fmla="*/ 647798 w 3899470"/>
                <a:gd name="connsiteY5605" fmla="*/ 245815 h 787949"/>
                <a:gd name="connsiteX5606" fmla="*/ 651591 w 3899470"/>
                <a:gd name="connsiteY5606" fmla="*/ 235622 h 787949"/>
                <a:gd name="connsiteX5607" fmla="*/ 644716 w 3899470"/>
                <a:gd name="connsiteY5607" fmla="*/ 250398 h 787949"/>
                <a:gd name="connsiteX5608" fmla="*/ 643452 w 3899470"/>
                <a:gd name="connsiteY5608" fmla="*/ 255455 h 787949"/>
                <a:gd name="connsiteX5609" fmla="*/ 641792 w 3899470"/>
                <a:gd name="connsiteY5609" fmla="*/ 258379 h 787949"/>
                <a:gd name="connsiteX5610" fmla="*/ 644716 w 3899470"/>
                <a:gd name="connsiteY5610" fmla="*/ 250398 h 787949"/>
                <a:gd name="connsiteX5611" fmla="*/ 640054 w 3899470"/>
                <a:gd name="connsiteY5611" fmla="*/ 263040 h 787949"/>
                <a:gd name="connsiteX5612" fmla="*/ 639659 w 3899470"/>
                <a:gd name="connsiteY5612" fmla="*/ 264384 h 787949"/>
                <a:gd name="connsiteX5613" fmla="*/ 639659 w 3899470"/>
                <a:gd name="connsiteY5613" fmla="*/ 264384 h 787949"/>
                <a:gd name="connsiteX5614" fmla="*/ 639264 w 3899470"/>
                <a:gd name="connsiteY5614" fmla="*/ 264384 h 787949"/>
                <a:gd name="connsiteX5615" fmla="*/ 640054 w 3899470"/>
                <a:gd name="connsiteY5615" fmla="*/ 263120 h 787949"/>
                <a:gd name="connsiteX5616" fmla="*/ 638395 w 3899470"/>
                <a:gd name="connsiteY5616" fmla="*/ 265648 h 787949"/>
                <a:gd name="connsiteX5617" fmla="*/ 638790 w 3899470"/>
                <a:gd name="connsiteY5617" fmla="*/ 265648 h 787949"/>
                <a:gd name="connsiteX5618" fmla="*/ 638790 w 3899470"/>
                <a:gd name="connsiteY5618" fmla="*/ 265648 h 787949"/>
                <a:gd name="connsiteX5619" fmla="*/ 639185 w 3899470"/>
                <a:gd name="connsiteY5619" fmla="*/ 265648 h 787949"/>
                <a:gd name="connsiteX5620" fmla="*/ 638790 w 3899470"/>
                <a:gd name="connsiteY5620" fmla="*/ 266912 h 787949"/>
                <a:gd name="connsiteX5621" fmla="*/ 638395 w 3899470"/>
                <a:gd name="connsiteY5621" fmla="*/ 265569 h 787949"/>
                <a:gd name="connsiteX5622" fmla="*/ 637131 w 3899470"/>
                <a:gd name="connsiteY5622" fmla="*/ 255929 h 787949"/>
                <a:gd name="connsiteX5623" fmla="*/ 637131 w 3899470"/>
                <a:gd name="connsiteY5623" fmla="*/ 257273 h 787949"/>
                <a:gd name="connsiteX5624" fmla="*/ 637131 w 3899470"/>
                <a:gd name="connsiteY5624" fmla="*/ 255929 h 787949"/>
                <a:gd name="connsiteX5625" fmla="*/ 634997 w 3899470"/>
                <a:gd name="connsiteY5625" fmla="*/ 273708 h 787949"/>
                <a:gd name="connsiteX5626" fmla="*/ 633338 w 3899470"/>
                <a:gd name="connsiteY5626" fmla="*/ 277421 h 787949"/>
                <a:gd name="connsiteX5627" fmla="*/ 634997 w 3899470"/>
                <a:gd name="connsiteY5627" fmla="*/ 273708 h 787949"/>
                <a:gd name="connsiteX5628" fmla="*/ 636262 w 3899470"/>
                <a:gd name="connsiteY5628" fmla="*/ 320563 h 787949"/>
                <a:gd name="connsiteX5629" fmla="*/ 633259 w 3899470"/>
                <a:gd name="connsiteY5629" fmla="*/ 329808 h 787949"/>
                <a:gd name="connsiteX5630" fmla="*/ 636262 w 3899470"/>
                <a:gd name="connsiteY5630" fmla="*/ 320563 h 787949"/>
                <a:gd name="connsiteX5631" fmla="*/ 632469 w 3899470"/>
                <a:gd name="connsiteY5631" fmla="*/ 280029 h 787949"/>
                <a:gd name="connsiteX5632" fmla="*/ 629071 w 3899470"/>
                <a:gd name="connsiteY5632" fmla="*/ 289668 h 787949"/>
                <a:gd name="connsiteX5633" fmla="*/ 632469 w 3899470"/>
                <a:gd name="connsiteY5633" fmla="*/ 280029 h 787949"/>
                <a:gd name="connsiteX5634" fmla="*/ 629071 w 3899470"/>
                <a:gd name="connsiteY5634" fmla="*/ 346717 h 787949"/>
                <a:gd name="connsiteX5635" fmla="*/ 626937 w 3899470"/>
                <a:gd name="connsiteY5635" fmla="*/ 349246 h 787949"/>
                <a:gd name="connsiteX5636" fmla="*/ 623540 w 3899470"/>
                <a:gd name="connsiteY5636" fmla="*/ 355567 h 787949"/>
                <a:gd name="connsiteX5637" fmla="*/ 628597 w 3899470"/>
                <a:gd name="connsiteY5637" fmla="*/ 342925 h 787949"/>
                <a:gd name="connsiteX5638" fmla="*/ 628992 w 3899470"/>
                <a:gd name="connsiteY5638" fmla="*/ 346796 h 787949"/>
                <a:gd name="connsiteX5639" fmla="*/ 624014 w 3899470"/>
                <a:gd name="connsiteY5639" fmla="*/ 298518 h 787949"/>
                <a:gd name="connsiteX5640" fmla="*/ 624409 w 3899470"/>
                <a:gd name="connsiteY5640" fmla="*/ 300178 h 787949"/>
                <a:gd name="connsiteX5641" fmla="*/ 624251 w 3899470"/>
                <a:gd name="connsiteY5641" fmla="*/ 300178 h 787949"/>
                <a:gd name="connsiteX5642" fmla="*/ 623698 w 3899470"/>
                <a:gd name="connsiteY5642" fmla="*/ 300019 h 787949"/>
                <a:gd name="connsiteX5643" fmla="*/ 624014 w 3899470"/>
                <a:gd name="connsiteY5643" fmla="*/ 298439 h 787949"/>
                <a:gd name="connsiteX5644" fmla="*/ 623619 w 3899470"/>
                <a:gd name="connsiteY5644" fmla="*/ 301047 h 787949"/>
                <a:gd name="connsiteX5645" fmla="*/ 623619 w 3899470"/>
                <a:gd name="connsiteY5645" fmla="*/ 301047 h 787949"/>
                <a:gd name="connsiteX5646" fmla="*/ 624093 w 3899470"/>
                <a:gd name="connsiteY5646" fmla="*/ 301047 h 787949"/>
                <a:gd name="connsiteX5647" fmla="*/ 622829 w 3899470"/>
                <a:gd name="connsiteY5647" fmla="*/ 302390 h 787949"/>
                <a:gd name="connsiteX5648" fmla="*/ 623698 w 3899470"/>
                <a:gd name="connsiteY5648" fmla="*/ 301047 h 787949"/>
                <a:gd name="connsiteX5649" fmla="*/ 576289 w 3899470"/>
                <a:gd name="connsiteY5649" fmla="*/ 466267 h 787949"/>
                <a:gd name="connsiteX5650" fmla="*/ 577158 w 3899470"/>
                <a:gd name="connsiteY5650" fmla="*/ 457812 h 787949"/>
                <a:gd name="connsiteX5651" fmla="*/ 576289 w 3899470"/>
                <a:gd name="connsiteY5651" fmla="*/ 466267 h 787949"/>
                <a:gd name="connsiteX5652" fmla="*/ 578818 w 3899470"/>
                <a:gd name="connsiteY5652" fmla="*/ 410482 h 787949"/>
                <a:gd name="connsiteX5653" fmla="*/ 579213 w 3899470"/>
                <a:gd name="connsiteY5653" fmla="*/ 407085 h 787949"/>
                <a:gd name="connsiteX5654" fmla="*/ 578818 w 3899470"/>
                <a:gd name="connsiteY5654" fmla="*/ 410482 h 787949"/>
                <a:gd name="connsiteX5655" fmla="*/ 581425 w 3899470"/>
                <a:gd name="connsiteY5655" fmla="*/ 442958 h 787949"/>
                <a:gd name="connsiteX5656" fmla="*/ 581425 w 3899470"/>
                <a:gd name="connsiteY5656" fmla="*/ 440034 h 787949"/>
                <a:gd name="connsiteX5657" fmla="*/ 581425 w 3899470"/>
                <a:gd name="connsiteY5657" fmla="*/ 442958 h 787949"/>
                <a:gd name="connsiteX5658" fmla="*/ 584349 w 3899470"/>
                <a:gd name="connsiteY5658" fmla="*/ 429130 h 787949"/>
                <a:gd name="connsiteX5659" fmla="*/ 584349 w 3899470"/>
                <a:gd name="connsiteY5659" fmla="*/ 431263 h 787949"/>
                <a:gd name="connsiteX5660" fmla="*/ 584349 w 3899470"/>
                <a:gd name="connsiteY5660" fmla="*/ 429130 h 787949"/>
                <a:gd name="connsiteX5661" fmla="*/ 585218 w 3899470"/>
                <a:gd name="connsiteY5661" fmla="*/ 437110 h 787949"/>
                <a:gd name="connsiteX5662" fmla="*/ 585613 w 3899470"/>
                <a:gd name="connsiteY5662" fmla="*/ 433239 h 787949"/>
                <a:gd name="connsiteX5663" fmla="*/ 585218 w 3899470"/>
                <a:gd name="connsiteY5663" fmla="*/ 437110 h 787949"/>
                <a:gd name="connsiteX5664" fmla="*/ 584744 w 3899470"/>
                <a:gd name="connsiteY5664" fmla="*/ 428656 h 787949"/>
                <a:gd name="connsiteX5665" fmla="*/ 585139 w 3899470"/>
                <a:gd name="connsiteY5665" fmla="*/ 423994 h 787949"/>
                <a:gd name="connsiteX5666" fmla="*/ 586798 w 3899470"/>
                <a:gd name="connsiteY5666" fmla="*/ 418068 h 787949"/>
                <a:gd name="connsiteX5667" fmla="*/ 588062 w 3899470"/>
                <a:gd name="connsiteY5667" fmla="*/ 422651 h 787949"/>
                <a:gd name="connsiteX5668" fmla="*/ 584665 w 3899470"/>
                <a:gd name="connsiteY5668" fmla="*/ 428656 h 787949"/>
                <a:gd name="connsiteX5669" fmla="*/ 591934 w 3899470"/>
                <a:gd name="connsiteY5669" fmla="*/ 400368 h 787949"/>
                <a:gd name="connsiteX5670" fmla="*/ 592724 w 3899470"/>
                <a:gd name="connsiteY5670" fmla="*/ 397524 h 787949"/>
                <a:gd name="connsiteX5671" fmla="*/ 592961 w 3899470"/>
                <a:gd name="connsiteY5671" fmla="*/ 397524 h 787949"/>
                <a:gd name="connsiteX5672" fmla="*/ 591855 w 3899470"/>
                <a:gd name="connsiteY5672" fmla="*/ 400368 h 787949"/>
                <a:gd name="connsiteX5673" fmla="*/ 593198 w 3899470"/>
                <a:gd name="connsiteY5673" fmla="*/ 396102 h 787949"/>
                <a:gd name="connsiteX5674" fmla="*/ 593198 w 3899470"/>
                <a:gd name="connsiteY5674" fmla="*/ 396102 h 787949"/>
                <a:gd name="connsiteX5675" fmla="*/ 592724 w 3899470"/>
                <a:gd name="connsiteY5675" fmla="*/ 396102 h 787949"/>
                <a:gd name="connsiteX5676" fmla="*/ 592724 w 3899470"/>
                <a:gd name="connsiteY5676" fmla="*/ 396102 h 787949"/>
                <a:gd name="connsiteX5677" fmla="*/ 593119 w 3899470"/>
                <a:gd name="connsiteY5677" fmla="*/ 394442 h 787949"/>
                <a:gd name="connsiteX5678" fmla="*/ 593119 w 3899470"/>
                <a:gd name="connsiteY5678" fmla="*/ 396102 h 787949"/>
                <a:gd name="connsiteX5679" fmla="*/ 595332 w 3899470"/>
                <a:gd name="connsiteY5679" fmla="*/ 368288 h 787949"/>
                <a:gd name="connsiteX5680" fmla="*/ 596596 w 3899470"/>
                <a:gd name="connsiteY5680" fmla="*/ 367893 h 787949"/>
                <a:gd name="connsiteX5681" fmla="*/ 595332 w 3899470"/>
                <a:gd name="connsiteY5681" fmla="*/ 368288 h 787949"/>
                <a:gd name="connsiteX5682" fmla="*/ 595727 w 3899470"/>
                <a:gd name="connsiteY5682" fmla="*/ 385514 h 787949"/>
                <a:gd name="connsiteX5683" fmla="*/ 598256 w 3899470"/>
                <a:gd name="connsiteY5683" fmla="*/ 380457 h 787949"/>
                <a:gd name="connsiteX5684" fmla="*/ 595727 w 3899470"/>
                <a:gd name="connsiteY5684" fmla="*/ 385514 h 787949"/>
                <a:gd name="connsiteX5685" fmla="*/ 598256 w 3899470"/>
                <a:gd name="connsiteY5685" fmla="*/ 379667 h 787949"/>
                <a:gd name="connsiteX5686" fmla="*/ 598650 w 3899470"/>
                <a:gd name="connsiteY5686" fmla="*/ 377533 h 787949"/>
                <a:gd name="connsiteX5687" fmla="*/ 598256 w 3899470"/>
                <a:gd name="connsiteY5687" fmla="*/ 379667 h 787949"/>
                <a:gd name="connsiteX5688" fmla="*/ 599520 w 3899470"/>
                <a:gd name="connsiteY5688" fmla="*/ 376664 h 787949"/>
                <a:gd name="connsiteX5689" fmla="*/ 599915 w 3899470"/>
                <a:gd name="connsiteY5689" fmla="*/ 374135 h 787949"/>
                <a:gd name="connsiteX5690" fmla="*/ 599520 w 3899470"/>
                <a:gd name="connsiteY5690" fmla="*/ 376664 h 787949"/>
                <a:gd name="connsiteX5691" fmla="*/ 619826 w 3899470"/>
                <a:gd name="connsiteY5691" fmla="*/ 371607 h 787949"/>
                <a:gd name="connsiteX5692" fmla="*/ 618562 w 3899470"/>
                <a:gd name="connsiteY5692" fmla="*/ 373740 h 787949"/>
                <a:gd name="connsiteX5693" fmla="*/ 618562 w 3899470"/>
                <a:gd name="connsiteY5693" fmla="*/ 373740 h 787949"/>
                <a:gd name="connsiteX5694" fmla="*/ 618088 w 3899470"/>
                <a:gd name="connsiteY5694" fmla="*/ 373740 h 787949"/>
                <a:gd name="connsiteX5695" fmla="*/ 619747 w 3899470"/>
                <a:gd name="connsiteY5695" fmla="*/ 371607 h 787949"/>
                <a:gd name="connsiteX5696" fmla="*/ 607974 w 3899470"/>
                <a:gd name="connsiteY5696" fmla="*/ 351774 h 787949"/>
                <a:gd name="connsiteX5697" fmla="*/ 604577 w 3899470"/>
                <a:gd name="connsiteY5697" fmla="*/ 358095 h 787949"/>
                <a:gd name="connsiteX5698" fmla="*/ 610108 w 3899470"/>
                <a:gd name="connsiteY5698" fmla="*/ 345453 h 787949"/>
                <a:gd name="connsiteX5699" fmla="*/ 607974 w 3899470"/>
                <a:gd name="connsiteY5699" fmla="*/ 351853 h 787949"/>
                <a:gd name="connsiteX5700" fmla="*/ 610503 w 3899470"/>
                <a:gd name="connsiteY5700" fmla="*/ 397445 h 787949"/>
                <a:gd name="connsiteX5701" fmla="*/ 612162 w 3899470"/>
                <a:gd name="connsiteY5701" fmla="*/ 394916 h 787949"/>
                <a:gd name="connsiteX5702" fmla="*/ 610503 w 3899470"/>
                <a:gd name="connsiteY5702" fmla="*/ 397445 h 787949"/>
                <a:gd name="connsiteX5703" fmla="*/ 612241 w 3899470"/>
                <a:gd name="connsiteY5703" fmla="*/ 393178 h 787949"/>
                <a:gd name="connsiteX5704" fmla="*/ 612241 w 3899470"/>
                <a:gd name="connsiteY5704" fmla="*/ 392309 h 787949"/>
                <a:gd name="connsiteX5705" fmla="*/ 612241 w 3899470"/>
                <a:gd name="connsiteY5705" fmla="*/ 393178 h 787949"/>
                <a:gd name="connsiteX5706" fmla="*/ 613900 w 3899470"/>
                <a:gd name="connsiteY5706" fmla="*/ 332732 h 787949"/>
                <a:gd name="connsiteX5707" fmla="*/ 617693 w 3899470"/>
                <a:gd name="connsiteY5707" fmla="*/ 323487 h 787949"/>
                <a:gd name="connsiteX5708" fmla="*/ 613900 w 3899470"/>
                <a:gd name="connsiteY5708" fmla="*/ 332732 h 787949"/>
                <a:gd name="connsiteX5709" fmla="*/ 616824 w 3899470"/>
                <a:gd name="connsiteY5709" fmla="*/ 382985 h 787949"/>
                <a:gd name="connsiteX5710" fmla="*/ 614690 w 3899470"/>
                <a:gd name="connsiteY5710" fmla="*/ 382590 h 787949"/>
                <a:gd name="connsiteX5711" fmla="*/ 616824 w 3899470"/>
                <a:gd name="connsiteY5711" fmla="*/ 377928 h 787949"/>
                <a:gd name="connsiteX5712" fmla="*/ 617061 w 3899470"/>
                <a:gd name="connsiteY5712" fmla="*/ 377928 h 787949"/>
                <a:gd name="connsiteX5713" fmla="*/ 617693 w 3899470"/>
                <a:gd name="connsiteY5713" fmla="*/ 377928 h 787949"/>
                <a:gd name="connsiteX5714" fmla="*/ 616824 w 3899470"/>
                <a:gd name="connsiteY5714" fmla="*/ 382906 h 787949"/>
                <a:gd name="connsiteX5715" fmla="*/ 618167 w 3899470"/>
                <a:gd name="connsiteY5715" fmla="*/ 376664 h 787949"/>
                <a:gd name="connsiteX5716" fmla="*/ 618167 w 3899470"/>
                <a:gd name="connsiteY5716" fmla="*/ 376822 h 787949"/>
                <a:gd name="connsiteX5717" fmla="*/ 617298 w 3899470"/>
                <a:gd name="connsiteY5717" fmla="*/ 376743 h 787949"/>
                <a:gd name="connsiteX5718" fmla="*/ 617298 w 3899470"/>
                <a:gd name="connsiteY5718" fmla="*/ 376743 h 787949"/>
                <a:gd name="connsiteX5719" fmla="*/ 618009 w 3899470"/>
                <a:gd name="connsiteY5719" fmla="*/ 374689 h 787949"/>
                <a:gd name="connsiteX5720" fmla="*/ 618246 w 3899470"/>
                <a:gd name="connsiteY5720" fmla="*/ 374689 h 787949"/>
                <a:gd name="connsiteX5721" fmla="*/ 618167 w 3899470"/>
                <a:gd name="connsiteY5721" fmla="*/ 376664 h 787949"/>
                <a:gd name="connsiteX5722" fmla="*/ 674189 w 3899470"/>
                <a:gd name="connsiteY5722" fmla="*/ 527899 h 787949"/>
                <a:gd name="connsiteX5723" fmla="*/ 673161 w 3899470"/>
                <a:gd name="connsiteY5723" fmla="*/ 527266 h 787949"/>
                <a:gd name="connsiteX5724" fmla="*/ 677270 w 3899470"/>
                <a:gd name="connsiteY5724" fmla="*/ 525528 h 787949"/>
                <a:gd name="connsiteX5725" fmla="*/ 674189 w 3899470"/>
                <a:gd name="connsiteY5725" fmla="*/ 527899 h 787949"/>
                <a:gd name="connsiteX5726" fmla="*/ 847468 w 3899470"/>
                <a:gd name="connsiteY5726" fmla="*/ 590004 h 787949"/>
                <a:gd name="connsiteX5727" fmla="*/ 847863 w 3899470"/>
                <a:gd name="connsiteY5727" fmla="*/ 591189 h 787949"/>
                <a:gd name="connsiteX5728" fmla="*/ 847468 w 3899470"/>
                <a:gd name="connsiteY5728" fmla="*/ 590004 h 787949"/>
                <a:gd name="connsiteX5729" fmla="*/ 848416 w 3899470"/>
                <a:gd name="connsiteY5729" fmla="*/ 628958 h 787949"/>
                <a:gd name="connsiteX5730" fmla="*/ 848101 w 3899470"/>
                <a:gd name="connsiteY5730" fmla="*/ 631566 h 787949"/>
                <a:gd name="connsiteX5731" fmla="*/ 847389 w 3899470"/>
                <a:gd name="connsiteY5731" fmla="*/ 627931 h 787949"/>
                <a:gd name="connsiteX5732" fmla="*/ 847231 w 3899470"/>
                <a:gd name="connsiteY5732" fmla="*/ 620346 h 787949"/>
                <a:gd name="connsiteX5733" fmla="*/ 847152 w 3899470"/>
                <a:gd name="connsiteY5733" fmla="*/ 617264 h 787949"/>
                <a:gd name="connsiteX5734" fmla="*/ 846757 w 3899470"/>
                <a:gd name="connsiteY5734" fmla="*/ 615447 h 787949"/>
                <a:gd name="connsiteX5735" fmla="*/ 847073 w 3899470"/>
                <a:gd name="connsiteY5735" fmla="*/ 613788 h 787949"/>
                <a:gd name="connsiteX5736" fmla="*/ 847073 w 3899470"/>
                <a:gd name="connsiteY5736" fmla="*/ 612761 h 787949"/>
                <a:gd name="connsiteX5737" fmla="*/ 847073 w 3899470"/>
                <a:gd name="connsiteY5737" fmla="*/ 613788 h 787949"/>
                <a:gd name="connsiteX5738" fmla="*/ 847547 w 3899470"/>
                <a:gd name="connsiteY5738" fmla="*/ 613551 h 787949"/>
                <a:gd name="connsiteX5739" fmla="*/ 847152 w 3899470"/>
                <a:gd name="connsiteY5739" fmla="*/ 612207 h 787949"/>
                <a:gd name="connsiteX5740" fmla="*/ 847152 w 3899470"/>
                <a:gd name="connsiteY5740" fmla="*/ 612603 h 787949"/>
                <a:gd name="connsiteX5741" fmla="*/ 846915 w 3899470"/>
                <a:gd name="connsiteY5741" fmla="*/ 610232 h 787949"/>
                <a:gd name="connsiteX5742" fmla="*/ 847073 w 3899470"/>
                <a:gd name="connsiteY5742" fmla="*/ 608573 h 787949"/>
                <a:gd name="connsiteX5743" fmla="*/ 847389 w 3899470"/>
                <a:gd name="connsiteY5743" fmla="*/ 603990 h 787949"/>
                <a:gd name="connsiteX5744" fmla="*/ 847152 w 3899470"/>
                <a:gd name="connsiteY5744" fmla="*/ 599960 h 787949"/>
                <a:gd name="connsiteX5745" fmla="*/ 847152 w 3899470"/>
                <a:gd name="connsiteY5745" fmla="*/ 597748 h 787949"/>
                <a:gd name="connsiteX5746" fmla="*/ 848022 w 3899470"/>
                <a:gd name="connsiteY5746" fmla="*/ 596404 h 787949"/>
                <a:gd name="connsiteX5747" fmla="*/ 848179 w 3899470"/>
                <a:gd name="connsiteY5747" fmla="*/ 598459 h 787949"/>
                <a:gd name="connsiteX5748" fmla="*/ 848179 w 3899470"/>
                <a:gd name="connsiteY5748" fmla="*/ 600987 h 787949"/>
                <a:gd name="connsiteX5749" fmla="*/ 848575 w 3899470"/>
                <a:gd name="connsiteY5749" fmla="*/ 605649 h 787949"/>
                <a:gd name="connsiteX5750" fmla="*/ 848258 w 3899470"/>
                <a:gd name="connsiteY5750" fmla="*/ 613788 h 787949"/>
                <a:gd name="connsiteX5751" fmla="*/ 848258 w 3899470"/>
                <a:gd name="connsiteY5751" fmla="*/ 618371 h 787949"/>
                <a:gd name="connsiteX5752" fmla="*/ 848101 w 3899470"/>
                <a:gd name="connsiteY5752" fmla="*/ 620504 h 787949"/>
                <a:gd name="connsiteX5753" fmla="*/ 848416 w 3899470"/>
                <a:gd name="connsiteY5753" fmla="*/ 623111 h 787949"/>
                <a:gd name="connsiteX5754" fmla="*/ 848575 w 3899470"/>
                <a:gd name="connsiteY5754" fmla="*/ 626193 h 787949"/>
                <a:gd name="connsiteX5755" fmla="*/ 848416 w 3899470"/>
                <a:gd name="connsiteY5755" fmla="*/ 628958 h 787949"/>
                <a:gd name="connsiteX5756" fmla="*/ 848416 w 3899470"/>
                <a:gd name="connsiteY5756" fmla="*/ 580997 h 787949"/>
                <a:gd name="connsiteX5757" fmla="*/ 848022 w 3899470"/>
                <a:gd name="connsiteY5757" fmla="*/ 584157 h 787949"/>
                <a:gd name="connsiteX5758" fmla="*/ 847468 w 3899470"/>
                <a:gd name="connsiteY5758" fmla="*/ 582103 h 787949"/>
                <a:gd name="connsiteX5759" fmla="*/ 847705 w 3899470"/>
                <a:gd name="connsiteY5759" fmla="*/ 576572 h 787949"/>
                <a:gd name="connsiteX5760" fmla="*/ 848732 w 3899470"/>
                <a:gd name="connsiteY5760" fmla="*/ 576572 h 787949"/>
                <a:gd name="connsiteX5761" fmla="*/ 848416 w 3899470"/>
                <a:gd name="connsiteY5761" fmla="*/ 580918 h 787949"/>
                <a:gd name="connsiteX5762" fmla="*/ 849760 w 3899470"/>
                <a:gd name="connsiteY5762" fmla="*/ 567011 h 787949"/>
                <a:gd name="connsiteX5763" fmla="*/ 849206 w 3899470"/>
                <a:gd name="connsiteY5763" fmla="*/ 572384 h 787949"/>
                <a:gd name="connsiteX5764" fmla="*/ 848416 w 3899470"/>
                <a:gd name="connsiteY5764" fmla="*/ 573490 h 787949"/>
                <a:gd name="connsiteX5765" fmla="*/ 848179 w 3899470"/>
                <a:gd name="connsiteY5765" fmla="*/ 572147 h 787949"/>
                <a:gd name="connsiteX5766" fmla="*/ 848258 w 3899470"/>
                <a:gd name="connsiteY5766" fmla="*/ 568591 h 787949"/>
                <a:gd name="connsiteX5767" fmla="*/ 848654 w 3899470"/>
                <a:gd name="connsiteY5767" fmla="*/ 568828 h 787949"/>
                <a:gd name="connsiteX5768" fmla="*/ 848416 w 3899470"/>
                <a:gd name="connsiteY5768" fmla="*/ 566616 h 787949"/>
                <a:gd name="connsiteX5769" fmla="*/ 848337 w 3899470"/>
                <a:gd name="connsiteY5769" fmla="*/ 567248 h 787949"/>
                <a:gd name="connsiteX5770" fmla="*/ 848258 w 3899470"/>
                <a:gd name="connsiteY5770" fmla="*/ 568512 h 787949"/>
                <a:gd name="connsiteX5771" fmla="*/ 848258 w 3899470"/>
                <a:gd name="connsiteY5771" fmla="*/ 566616 h 787949"/>
                <a:gd name="connsiteX5772" fmla="*/ 848416 w 3899470"/>
                <a:gd name="connsiteY5772" fmla="*/ 566616 h 787949"/>
                <a:gd name="connsiteX5773" fmla="*/ 848732 w 3899470"/>
                <a:gd name="connsiteY5773" fmla="*/ 563218 h 787949"/>
                <a:gd name="connsiteX5774" fmla="*/ 849681 w 3899470"/>
                <a:gd name="connsiteY5774" fmla="*/ 562428 h 787949"/>
                <a:gd name="connsiteX5775" fmla="*/ 849681 w 3899470"/>
                <a:gd name="connsiteY5775" fmla="*/ 567011 h 787949"/>
                <a:gd name="connsiteX5776" fmla="*/ 858293 w 3899470"/>
                <a:gd name="connsiteY5776" fmla="*/ 480964 h 787949"/>
                <a:gd name="connsiteX5777" fmla="*/ 856160 w 3899470"/>
                <a:gd name="connsiteY5777" fmla="*/ 494317 h 787949"/>
                <a:gd name="connsiteX5778" fmla="*/ 853948 w 3899470"/>
                <a:gd name="connsiteY5778" fmla="*/ 512254 h 787949"/>
                <a:gd name="connsiteX5779" fmla="*/ 852683 w 3899470"/>
                <a:gd name="connsiteY5779" fmla="*/ 524580 h 787949"/>
                <a:gd name="connsiteX5780" fmla="*/ 851577 w 3899470"/>
                <a:gd name="connsiteY5780" fmla="*/ 534852 h 787949"/>
                <a:gd name="connsiteX5781" fmla="*/ 851024 w 3899470"/>
                <a:gd name="connsiteY5781" fmla="*/ 540778 h 787949"/>
                <a:gd name="connsiteX5782" fmla="*/ 850155 w 3899470"/>
                <a:gd name="connsiteY5782" fmla="*/ 544729 h 787949"/>
                <a:gd name="connsiteX5783" fmla="*/ 849997 w 3899470"/>
                <a:gd name="connsiteY5783" fmla="*/ 538328 h 787949"/>
                <a:gd name="connsiteX5784" fmla="*/ 851340 w 3899470"/>
                <a:gd name="connsiteY5784" fmla="*/ 525844 h 787949"/>
                <a:gd name="connsiteX5785" fmla="*/ 852920 w 3899470"/>
                <a:gd name="connsiteY5785" fmla="*/ 509330 h 787949"/>
                <a:gd name="connsiteX5786" fmla="*/ 854105 w 3899470"/>
                <a:gd name="connsiteY5786" fmla="*/ 499848 h 787949"/>
                <a:gd name="connsiteX5787" fmla="*/ 854738 w 3899470"/>
                <a:gd name="connsiteY5787" fmla="*/ 498189 h 787949"/>
                <a:gd name="connsiteX5788" fmla="*/ 855133 w 3899470"/>
                <a:gd name="connsiteY5788" fmla="*/ 494396 h 787949"/>
                <a:gd name="connsiteX5789" fmla="*/ 855686 w 3899470"/>
                <a:gd name="connsiteY5789" fmla="*/ 491947 h 787949"/>
                <a:gd name="connsiteX5790" fmla="*/ 856476 w 3899470"/>
                <a:gd name="connsiteY5790" fmla="*/ 487127 h 787949"/>
                <a:gd name="connsiteX5791" fmla="*/ 855923 w 3899470"/>
                <a:gd name="connsiteY5791" fmla="*/ 484993 h 787949"/>
                <a:gd name="connsiteX5792" fmla="*/ 857108 w 3899470"/>
                <a:gd name="connsiteY5792" fmla="*/ 481912 h 787949"/>
                <a:gd name="connsiteX5793" fmla="*/ 858293 w 3899470"/>
                <a:gd name="connsiteY5793" fmla="*/ 476697 h 787949"/>
                <a:gd name="connsiteX5794" fmla="*/ 859083 w 3899470"/>
                <a:gd name="connsiteY5794" fmla="*/ 474168 h 787949"/>
                <a:gd name="connsiteX5795" fmla="*/ 858452 w 3899470"/>
                <a:gd name="connsiteY5795" fmla="*/ 480727 h 787949"/>
                <a:gd name="connsiteX5796" fmla="*/ 885475 w 3899470"/>
                <a:gd name="connsiteY5796" fmla="*/ 242418 h 787949"/>
                <a:gd name="connsiteX5797" fmla="*/ 883499 w 3899470"/>
                <a:gd name="connsiteY5797" fmla="*/ 248739 h 787949"/>
                <a:gd name="connsiteX5798" fmla="*/ 884289 w 3899470"/>
                <a:gd name="connsiteY5798" fmla="*/ 246447 h 787949"/>
                <a:gd name="connsiteX5799" fmla="*/ 882867 w 3899470"/>
                <a:gd name="connsiteY5799" fmla="*/ 247870 h 787949"/>
                <a:gd name="connsiteX5800" fmla="*/ 885475 w 3899470"/>
                <a:gd name="connsiteY5800" fmla="*/ 242418 h 787949"/>
                <a:gd name="connsiteX5801" fmla="*/ 846204 w 3899470"/>
                <a:gd name="connsiteY5801" fmla="*/ 298992 h 787949"/>
                <a:gd name="connsiteX5802" fmla="*/ 846362 w 3899470"/>
                <a:gd name="connsiteY5802" fmla="*/ 298992 h 787949"/>
                <a:gd name="connsiteX5803" fmla="*/ 844861 w 3899470"/>
                <a:gd name="connsiteY5803" fmla="*/ 301126 h 787949"/>
                <a:gd name="connsiteX5804" fmla="*/ 844071 w 3899470"/>
                <a:gd name="connsiteY5804" fmla="*/ 301995 h 787949"/>
                <a:gd name="connsiteX5805" fmla="*/ 844071 w 3899470"/>
                <a:gd name="connsiteY5805" fmla="*/ 301995 h 787949"/>
                <a:gd name="connsiteX5806" fmla="*/ 846204 w 3899470"/>
                <a:gd name="connsiteY5806" fmla="*/ 298992 h 787949"/>
                <a:gd name="connsiteX5807" fmla="*/ 837433 w 3899470"/>
                <a:gd name="connsiteY5807" fmla="*/ 308316 h 787949"/>
                <a:gd name="connsiteX5808" fmla="*/ 839014 w 3899470"/>
                <a:gd name="connsiteY5808" fmla="*/ 304919 h 787949"/>
                <a:gd name="connsiteX5809" fmla="*/ 841700 w 3899470"/>
                <a:gd name="connsiteY5809" fmla="*/ 301916 h 787949"/>
                <a:gd name="connsiteX5810" fmla="*/ 842728 w 3899470"/>
                <a:gd name="connsiteY5810" fmla="*/ 303259 h 787949"/>
                <a:gd name="connsiteX5811" fmla="*/ 839567 w 3899470"/>
                <a:gd name="connsiteY5811" fmla="*/ 307368 h 787949"/>
                <a:gd name="connsiteX5812" fmla="*/ 837354 w 3899470"/>
                <a:gd name="connsiteY5812" fmla="*/ 308316 h 787949"/>
                <a:gd name="connsiteX5813" fmla="*/ 825739 w 3899470"/>
                <a:gd name="connsiteY5813" fmla="*/ 317956 h 787949"/>
                <a:gd name="connsiteX5814" fmla="*/ 831586 w 3899470"/>
                <a:gd name="connsiteY5814" fmla="*/ 310528 h 787949"/>
                <a:gd name="connsiteX5815" fmla="*/ 834826 w 3899470"/>
                <a:gd name="connsiteY5815" fmla="*/ 307921 h 787949"/>
                <a:gd name="connsiteX5816" fmla="*/ 832455 w 3899470"/>
                <a:gd name="connsiteY5816" fmla="*/ 311793 h 787949"/>
                <a:gd name="connsiteX5817" fmla="*/ 829453 w 3899470"/>
                <a:gd name="connsiteY5817" fmla="*/ 315269 h 787949"/>
                <a:gd name="connsiteX5818" fmla="*/ 825581 w 3899470"/>
                <a:gd name="connsiteY5818" fmla="*/ 320089 h 787949"/>
                <a:gd name="connsiteX5819" fmla="*/ 823132 w 3899470"/>
                <a:gd name="connsiteY5819" fmla="*/ 323487 h 787949"/>
                <a:gd name="connsiteX5820" fmla="*/ 825739 w 3899470"/>
                <a:gd name="connsiteY5820" fmla="*/ 317877 h 787949"/>
                <a:gd name="connsiteX5821" fmla="*/ 824633 w 3899470"/>
                <a:gd name="connsiteY5821" fmla="*/ 326015 h 787949"/>
                <a:gd name="connsiteX5822" fmla="*/ 825028 w 3899470"/>
                <a:gd name="connsiteY5822" fmla="*/ 326648 h 787949"/>
                <a:gd name="connsiteX5823" fmla="*/ 823843 w 3899470"/>
                <a:gd name="connsiteY5823" fmla="*/ 328544 h 787949"/>
                <a:gd name="connsiteX5824" fmla="*/ 820524 w 3899470"/>
                <a:gd name="connsiteY5824" fmla="*/ 332100 h 787949"/>
                <a:gd name="connsiteX5825" fmla="*/ 824633 w 3899470"/>
                <a:gd name="connsiteY5825" fmla="*/ 326015 h 787949"/>
                <a:gd name="connsiteX5826" fmla="*/ 803062 w 3899470"/>
                <a:gd name="connsiteY5826" fmla="*/ 359360 h 787949"/>
                <a:gd name="connsiteX5827" fmla="*/ 803062 w 3899470"/>
                <a:gd name="connsiteY5827" fmla="*/ 358965 h 787949"/>
                <a:gd name="connsiteX5828" fmla="*/ 803457 w 3899470"/>
                <a:gd name="connsiteY5828" fmla="*/ 358569 h 787949"/>
                <a:gd name="connsiteX5829" fmla="*/ 803457 w 3899470"/>
                <a:gd name="connsiteY5829" fmla="*/ 359913 h 787949"/>
                <a:gd name="connsiteX5830" fmla="*/ 803457 w 3899470"/>
                <a:gd name="connsiteY5830" fmla="*/ 360071 h 787949"/>
                <a:gd name="connsiteX5831" fmla="*/ 802825 w 3899470"/>
                <a:gd name="connsiteY5831" fmla="*/ 359518 h 787949"/>
                <a:gd name="connsiteX5832" fmla="*/ 802983 w 3899470"/>
                <a:gd name="connsiteY5832" fmla="*/ 359518 h 787949"/>
                <a:gd name="connsiteX5833" fmla="*/ 798005 w 3899470"/>
                <a:gd name="connsiteY5833" fmla="*/ 363231 h 787949"/>
                <a:gd name="connsiteX5834" fmla="*/ 798005 w 3899470"/>
                <a:gd name="connsiteY5834" fmla="*/ 363627 h 787949"/>
                <a:gd name="connsiteX5835" fmla="*/ 798163 w 3899470"/>
                <a:gd name="connsiteY5835" fmla="*/ 363627 h 787949"/>
                <a:gd name="connsiteX5836" fmla="*/ 796662 w 3899470"/>
                <a:gd name="connsiteY5836" fmla="*/ 365602 h 787949"/>
                <a:gd name="connsiteX5837" fmla="*/ 795081 w 3899470"/>
                <a:gd name="connsiteY5837" fmla="*/ 367577 h 787949"/>
                <a:gd name="connsiteX5838" fmla="*/ 795081 w 3899470"/>
                <a:gd name="connsiteY5838" fmla="*/ 367419 h 787949"/>
                <a:gd name="connsiteX5839" fmla="*/ 793738 w 3899470"/>
                <a:gd name="connsiteY5839" fmla="*/ 367419 h 787949"/>
                <a:gd name="connsiteX5840" fmla="*/ 797926 w 3899470"/>
                <a:gd name="connsiteY5840" fmla="*/ 363231 h 787949"/>
                <a:gd name="connsiteX5841" fmla="*/ 776197 w 3899470"/>
                <a:gd name="connsiteY5841" fmla="*/ 381168 h 787949"/>
                <a:gd name="connsiteX5842" fmla="*/ 779753 w 3899470"/>
                <a:gd name="connsiteY5842" fmla="*/ 376190 h 787949"/>
                <a:gd name="connsiteX5843" fmla="*/ 785995 w 3899470"/>
                <a:gd name="connsiteY5843" fmla="*/ 369395 h 787949"/>
                <a:gd name="connsiteX5844" fmla="*/ 781333 w 3899470"/>
                <a:gd name="connsiteY5844" fmla="*/ 375637 h 787949"/>
                <a:gd name="connsiteX5845" fmla="*/ 775723 w 3899470"/>
                <a:gd name="connsiteY5845" fmla="*/ 384091 h 787949"/>
                <a:gd name="connsiteX5846" fmla="*/ 773352 w 3899470"/>
                <a:gd name="connsiteY5846" fmla="*/ 385909 h 787949"/>
                <a:gd name="connsiteX5847" fmla="*/ 776197 w 3899470"/>
                <a:gd name="connsiteY5847" fmla="*/ 381089 h 787949"/>
                <a:gd name="connsiteX5848" fmla="*/ 782439 w 3899470"/>
                <a:gd name="connsiteY5848" fmla="*/ 379034 h 787949"/>
                <a:gd name="connsiteX5849" fmla="*/ 779358 w 3899470"/>
                <a:gd name="connsiteY5849" fmla="*/ 383617 h 787949"/>
                <a:gd name="connsiteX5850" fmla="*/ 775723 w 3899470"/>
                <a:gd name="connsiteY5850" fmla="*/ 387015 h 787949"/>
                <a:gd name="connsiteX5851" fmla="*/ 779911 w 3899470"/>
                <a:gd name="connsiteY5851" fmla="*/ 380694 h 787949"/>
                <a:gd name="connsiteX5852" fmla="*/ 781649 w 3899470"/>
                <a:gd name="connsiteY5852" fmla="*/ 377928 h 787949"/>
                <a:gd name="connsiteX5853" fmla="*/ 782439 w 3899470"/>
                <a:gd name="connsiteY5853" fmla="*/ 379113 h 787949"/>
                <a:gd name="connsiteX5854" fmla="*/ 762686 w 3899470"/>
                <a:gd name="connsiteY5854" fmla="*/ 411510 h 787949"/>
                <a:gd name="connsiteX5855" fmla="*/ 763475 w 3899470"/>
                <a:gd name="connsiteY5855" fmla="*/ 412063 h 787949"/>
                <a:gd name="connsiteX5856" fmla="*/ 763475 w 3899470"/>
                <a:gd name="connsiteY5856" fmla="*/ 412063 h 787949"/>
                <a:gd name="connsiteX5857" fmla="*/ 763160 w 3899470"/>
                <a:gd name="connsiteY5857" fmla="*/ 412853 h 787949"/>
                <a:gd name="connsiteX5858" fmla="*/ 763001 w 3899470"/>
                <a:gd name="connsiteY5858" fmla="*/ 413169 h 787949"/>
                <a:gd name="connsiteX5859" fmla="*/ 763001 w 3899470"/>
                <a:gd name="connsiteY5859" fmla="*/ 413169 h 787949"/>
                <a:gd name="connsiteX5860" fmla="*/ 762132 w 3899470"/>
                <a:gd name="connsiteY5860" fmla="*/ 413090 h 787949"/>
                <a:gd name="connsiteX5861" fmla="*/ 762527 w 3899470"/>
                <a:gd name="connsiteY5861" fmla="*/ 411747 h 787949"/>
                <a:gd name="connsiteX5862" fmla="*/ 762527 w 3899470"/>
                <a:gd name="connsiteY5862" fmla="*/ 411510 h 787949"/>
                <a:gd name="connsiteX5863" fmla="*/ 755969 w 3899470"/>
                <a:gd name="connsiteY5863" fmla="*/ 386067 h 787949"/>
                <a:gd name="connsiteX5864" fmla="*/ 758023 w 3899470"/>
                <a:gd name="connsiteY5864" fmla="*/ 382037 h 787949"/>
                <a:gd name="connsiteX5865" fmla="*/ 762448 w 3899470"/>
                <a:gd name="connsiteY5865" fmla="*/ 378007 h 787949"/>
                <a:gd name="connsiteX5866" fmla="*/ 759051 w 3899470"/>
                <a:gd name="connsiteY5866" fmla="*/ 383143 h 787949"/>
                <a:gd name="connsiteX5867" fmla="*/ 755969 w 3899470"/>
                <a:gd name="connsiteY5867" fmla="*/ 385988 h 787949"/>
                <a:gd name="connsiteX5868" fmla="*/ 682485 w 3899470"/>
                <a:gd name="connsiteY5868" fmla="*/ 520471 h 787949"/>
                <a:gd name="connsiteX5869" fmla="*/ 680273 w 3899470"/>
                <a:gd name="connsiteY5869" fmla="*/ 522447 h 787949"/>
                <a:gd name="connsiteX5870" fmla="*/ 679957 w 3899470"/>
                <a:gd name="connsiteY5870" fmla="*/ 521024 h 787949"/>
                <a:gd name="connsiteX5871" fmla="*/ 684935 w 3899470"/>
                <a:gd name="connsiteY5871" fmla="*/ 517943 h 787949"/>
                <a:gd name="connsiteX5872" fmla="*/ 682406 w 3899470"/>
                <a:gd name="connsiteY5872" fmla="*/ 520550 h 787949"/>
                <a:gd name="connsiteX5873" fmla="*/ 694022 w 3899470"/>
                <a:gd name="connsiteY5873" fmla="*/ 508145 h 787949"/>
                <a:gd name="connsiteX5874" fmla="*/ 691414 w 3899470"/>
                <a:gd name="connsiteY5874" fmla="*/ 510989 h 787949"/>
                <a:gd name="connsiteX5875" fmla="*/ 688806 w 3899470"/>
                <a:gd name="connsiteY5875" fmla="*/ 513992 h 787949"/>
                <a:gd name="connsiteX5876" fmla="*/ 686594 w 3899470"/>
                <a:gd name="connsiteY5876" fmla="*/ 516046 h 787949"/>
                <a:gd name="connsiteX5877" fmla="*/ 687226 w 3899470"/>
                <a:gd name="connsiteY5877" fmla="*/ 513834 h 787949"/>
                <a:gd name="connsiteX5878" fmla="*/ 688806 w 3899470"/>
                <a:gd name="connsiteY5878" fmla="*/ 510989 h 787949"/>
                <a:gd name="connsiteX5879" fmla="*/ 691809 w 3899470"/>
                <a:gd name="connsiteY5879" fmla="*/ 508935 h 787949"/>
                <a:gd name="connsiteX5880" fmla="*/ 694022 w 3899470"/>
                <a:gd name="connsiteY5880" fmla="*/ 508145 h 787949"/>
                <a:gd name="connsiteX5881" fmla="*/ 715118 w 3899470"/>
                <a:gd name="connsiteY5881" fmla="*/ 481280 h 787949"/>
                <a:gd name="connsiteX5882" fmla="*/ 716382 w 3899470"/>
                <a:gd name="connsiteY5882" fmla="*/ 482386 h 787949"/>
                <a:gd name="connsiteX5883" fmla="*/ 715277 w 3899470"/>
                <a:gd name="connsiteY5883" fmla="*/ 485230 h 787949"/>
                <a:gd name="connsiteX5884" fmla="*/ 712748 w 3899470"/>
                <a:gd name="connsiteY5884" fmla="*/ 486574 h 787949"/>
                <a:gd name="connsiteX5885" fmla="*/ 714803 w 3899470"/>
                <a:gd name="connsiteY5885" fmla="*/ 485783 h 787949"/>
                <a:gd name="connsiteX5886" fmla="*/ 711800 w 3899470"/>
                <a:gd name="connsiteY5886" fmla="*/ 488944 h 787949"/>
                <a:gd name="connsiteX5887" fmla="*/ 708718 w 3899470"/>
                <a:gd name="connsiteY5887" fmla="*/ 494159 h 787949"/>
                <a:gd name="connsiteX5888" fmla="*/ 705716 w 3899470"/>
                <a:gd name="connsiteY5888" fmla="*/ 495739 h 787949"/>
                <a:gd name="connsiteX5889" fmla="*/ 704056 w 3899470"/>
                <a:gd name="connsiteY5889" fmla="*/ 497557 h 787949"/>
                <a:gd name="connsiteX5890" fmla="*/ 702634 w 3899470"/>
                <a:gd name="connsiteY5890" fmla="*/ 500401 h 787949"/>
                <a:gd name="connsiteX5891" fmla="*/ 700896 w 3899470"/>
                <a:gd name="connsiteY5891" fmla="*/ 501982 h 787949"/>
                <a:gd name="connsiteX5892" fmla="*/ 700896 w 3899470"/>
                <a:gd name="connsiteY5892" fmla="*/ 502140 h 787949"/>
                <a:gd name="connsiteX5893" fmla="*/ 700579 w 3899470"/>
                <a:gd name="connsiteY5893" fmla="*/ 502140 h 787949"/>
                <a:gd name="connsiteX5894" fmla="*/ 700896 w 3899470"/>
                <a:gd name="connsiteY5894" fmla="*/ 501903 h 787949"/>
                <a:gd name="connsiteX5895" fmla="*/ 700896 w 3899470"/>
                <a:gd name="connsiteY5895" fmla="*/ 501191 h 787949"/>
                <a:gd name="connsiteX5896" fmla="*/ 700026 w 3899470"/>
                <a:gd name="connsiteY5896" fmla="*/ 500796 h 787949"/>
                <a:gd name="connsiteX5897" fmla="*/ 697340 w 3899470"/>
                <a:gd name="connsiteY5897" fmla="*/ 504589 h 787949"/>
                <a:gd name="connsiteX5898" fmla="*/ 699000 w 3899470"/>
                <a:gd name="connsiteY5898" fmla="*/ 503404 h 787949"/>
                <a:gd name="connsiteX5899" fmla="*/ 697498 w 3899470"/>
                <a:gd name="connsiteY5899" fmla="*/ 505063 h 787949"/>
                <a:gd name="connsiteX5900" fmla="*/ 697340 w 3899470"/>
                <a:gd name="connsiteY5900" fmla="*/ 504510 h 787949"/>
                <a:gd name="connsiteX5901" fmla="*/ 695206 w 3899470"/>
                <a:gd name="connsiteY5901" fmla="*/ 505695 h 787949"/>
                <a:gd name="connsiteX5902" fmla="*/ 694417 w 3899470"/>
                <a:gd name="connsiteY5902" fmla="*/ 506011 h 787949"/>
                <a:gd name="connsiteX5903" fmla="*/ 696234 w 3899470"/>
                <a:gd name="connsiteY5903" fmla="*/ 503957 h 787949"/>
                <a:gd name="connsiteX5904" fmla="*/ 700659 w 3899470"/>
                <a:gd name="connsiteY5904" fmla="*/ 499058 h 787949"/>
                <a:gd name="connsiteX5905" fmla="*/ 704688 w 3899470"/>
                <a:gd name="connsiteY5905" fmla="*/ 494712 h 787949"/>
                <a:gd name="connsiteX5906" fmla="*/ 704530 w 3899470"/>
                <a:gd name="connsiteY5906" fmla="*/ 493448 h 787949"/>
                <a:gd name="connsiteX5907" fmla="*/ 705162 w 3899470"/>
                <a:gd name="connsiteY5907" fmla="*/ 490604 h 787949"/>
                <a:gd name="connsiteX5908" fmla="*/ 705162 w 3899470"/>
                <a:gd name="connsiteY5908" fmla="*/ 490445 h 787949"/>
                <a:gd name="connsiteX5909" fmla="*/ 700817 w 3899470"/>
                <a:gd name="connsiteY5909" fmla="*/ 495581 h 787949"/>
                <a:gd name="connsiteX5910" fmla="*/ 700896 w 3899470"/>
                <a:gd name="connsiteY5910" fmla="*/ 496530 h 787949"/>
                <a:gd name="connsiteX5911" fmla="*/ 699000 w 3899470"/>
                <a:gd name="connsiteY5911" fmla="*/ 498742 h 787949"/>
                <a:gd name="connsiteX5912" fmla="*/ 696629 w 3899470"/>
                <a:gd name="connsiteY5912" fmla="*/ 501112 h 787949"/>
                <a:gd name="connsiteX5913" fmla="*/ 693389 w 3899470"/>
                <a:gd name="connsiteY5913" fmla="*/ 503009 h 787949"/>
                <a:gd name="connsiteX5914" fmla="*/ 695286 w 3899470"/>
                <a:gd name="connsiteY5914" fmla="*/ 498821 h 787949"/>
                <a:gd name="connsiteX5915" fmla="*/ 696866 w 3899470"/>
                <a:gd name="connsiteY5915" fmla="*/ 496608 h 787949"/>
                <a:gd name="connsiteX5916" fmla="*/ 698446 w 3899470"/>
                <a:gd name="connsiteY5916" fmla="*/ 495423 h 787949"/>
                <a:gd name="connsiteX5917" fmla="*/ 702081 w 3899470"/>
                <a:gd name="connsiteY5917" fmla="*/ 490208 h 787949"/>
                <a:gd name="connsiteX5918" fmla="*/ 704847 w 3899470"/>
                <a:gd name="connsiteY5918" fmla="*/ 486574 h 787949"/>
                <a:gd name="connsiteX5919" fmla="*/ 708244 w 3899470"/>
                <a:gd name="connsiteY5919" fmla="*/ 481912 h 787949"/>
                <a:gd name="connsiteX5920" fmla="*/ 711484 w 3899470"/>
                <a:gd name="connsiteY5920" fmla="*/ 478514 h 787949"/>
                <a:gd name="connsiteX5921" fmla="*/ 714170 w 3899470"/>
                <a:gd name="connsiteY5921" fmla="*/ 474089 h 787949"/>
                <a:gd name="connsiteX5922" fmla="*/ 717015 w 3899470"/>
                <a:gd name="connsiteY5922" fmla="*/ 471561 h 787949"/>
                <a:gd name="connsiteX5923" fmla="*/ 717252 w 3899470"/>
                <a:gd name="connsiteY5923" fmla="*/ 474721 h 787949"/>
                <a:gd name="connsiteX5924" fmla="*/ 716699 w 3899470"/>
                <a:gd name="connsiteY5924" fmla="*/ 477329 h 787949"/>
                <a:gd name="connsiteX5925" fmla="*/ 713775 w 3899470"/>
                <a:gd name="connsiteY5925" fmla="*/ 481201 h 787949"/>
                <a:gd name="connsiteX5926" fmla="*/ 714960 w 3899470"/>
                <a:gd name="connsiteY5926" fmla="*/ 481122 h 787949"/>
                <a:gd name="connsiteX5927" fmla="*/ 719385 w 3899470"/>
                <a:gd name="connsiteY5927" fmla="*/ 480174 h 787949"/>
                <a:gd name="connsiteX5928" fmla="*/ 717489 w 3899470"/>
                <a:gd name="connsiteY5928" fmla="*/ 479936 h 787949"/>
                <a:gd name="connsiteX5929" fmla="*/ 719780 w 3899470"/>
                <a:gd name="connsiteY5929" fmla="*/ 477487 h 787949"/>
                <a:gd name="connsiteX5930" fmla="*/ 719385 w 3899470"/>
                <a:gd name="connsiteY5930" fmla="*/ 480174 h 787949"/>
                <a:gd name="connsiteX5931" fmla="*/ 724521 w 3899470"/>
                <a:gd name="connsiteY5931" fmla="*/ 472114 h 787949"/>
                <a:gd name="connsiteX5932" fmla="*/ 726181 w 3899470"/>
                <a:gd name="connsiteY5932" fmla="*/ 470929 h 787949"/>
                <a:gd name="connsiteX5933" fmla="*/ 724521 w 3899470"/>
                <a:gd name="connsiteY5933" fmla="*/ 472114 h 787949"/>
                <a:gd name="connsiteX5934" fmla="*/ 735109 w 3899470"/>
                <a:gd name="connsiteY5934" fmla="*/ 462000 h 787949"/>
                <a:gd name="connsiteX5935" fmla="*/ 735978 w 3899470"/>
                <a:gd name="connsiteY5935" fmla="*/ 459946 h 787949"/>
                <a:gd name="connsiteX5936" fmla="*/ 735109 w 3899470"/>
                <a:gd name="connsiteY5936" fmla="*/ 462000 h 787949"/>
                <a:gd name="connsiteX5937" fmla="*/ 749016 w 3899470"/>
                <a:gd name="connsiteY5937" fmla="*/ 434977 h 787949"/>
                <a:gd name="connsiteX5938" fmla="*/ 748621 w 3899470"/>
                <a:gd name="connsiteY5938" fmla="*/ 434187 h 787949"/>
                <a:gd name="connsiteX5939" fmla="*/ 748384 w 3899470"/>
                <a:gd name="connsiteY5939" fmla="*/ 434187 h 787949"/>
                <a:gd name="connsiteX5940" fmla="*/ 748700 w 3899470"/>
                <a:gd name="connsiteY5940" fmla="*/ 433634 h 787949"/>
                <a:gd name="connsiteX5941" fmla="*/ 748542 w 3899470"/>
                <a:gd name="connsiteY5941" fmla="*/ 432923 h 787949"/>
                <a:gd name="connsiteX5942" fmla="*/ 747831 w 3899470"/>
                <a:gd name="connsiteY5942" fmla="*/ 433081 h 787949"/>
                <a:gd name="connsiteX5943" fmla="*/ 747672 w 3899470"/>
                <a:gd name="connsiteY5943" fmla="*/ 433318 h 787949"/>
                <a:gd name="connsiteX5944" fmla="*/ 746092 w 3899470"/>
                <a:gd name="connsiteY5944" fmla="*/ 436320 h 787949"/>
                <a:gd name="connsiteX5945" fmla="*/ 747357 w 3899470"/>
                <a:gd name="connsiteY5945" fmla="*/ 436715 h 787949"/>
                <a:gd name="connsiteX5946" fmla="*/ 743564 w 3899470"/>
                <a:gd name="connsiteY5946" fmla="*/ 442562 h 787949"/>
                <a:gd name="connsiteX5947" fmla="*/ 741035 w 3899470"/>
                <a:gd name="connsiteY5947" fmla="*/ 443432 h 787949"/>
                <a:gd name="connsiteX5948" fmla="*/ 742300 w 3899470"/>
                <a:gd name="connsiteY5948" fmla="*/ 444301 h 787949"/>
                <a:gd name="connsiteX5949" fmla="*/ 738507 w 3899470"/>
                <a:gd name="connsiteY5949" fmla="*/ 449832 h 787949"/>
                <a:gd name="connsiteX5950" fmla="*/ 738112 w 3899470"/>
                <a:gd name="connsiteY5950" fmla="*/ 447698 h 787949"/>
                <a:gd name="connsiteX5951" fmla="*/ 735188 w 3899470"/>
                <a:gd name="connsiteY5951" fmla="*/ 448884 h 787949"/>
                <a:gd name="connsiteX5952" fmla="*/ 735188 w 3899470"/>
                <a:gd name="connsiteY5952" fmla="*/ 448725 h 787949"/>
                <a:gd name="connsiteX5953" fmla="*/ 735109 w 3899470"/>
                <a:gd name="connsiteY5953" fmla="*/ 448884 h 787949"/>
                <a:gd name="connsiteX5954" fmla="*/ 735109 w 3899470"/>
                <a:gd name="connsiteY5954" fmla="*/ 449911 h 787949"/>
                <a:gd name="connsiteX5955" fmla="*/ 736927 w 3899470"/>
                <a:gd name="connsiteY5955" fmla="*/ 450464 h 787949"/>
                <a:gd name="connsiteX5956" fmla="*/ 735109 w 3899470"/>
                <a:gd name="connsiteY5956" fmla="*/ 453940 h 787949"/>
                <a:gd name="connsiteX5957" fmla="*/ 733450 w 3899470"/>
                <a:gd name="connsiteY5957" fmla="*/ 456153 h 787949"/>
                <a:gd name="connsiteX5958" fmla="*/ 735662 w 3899470"/>
                <a:gd name="connsiteY5958" fmla="*/ 455205 h 787949"/>
                <a:gd name="connsiteX5959" fmla="*/ 736927 w 3899470"/>
                <a:gd name="connsiteY5959" fmla="*/ 454968 h 787949"/>
                <a:gd name="connsiteX5960" fmla="*/ 734082 w 3899470"/>
                <a:gd name="connsiteY5960" fmla="*/ 460262 h 787949"/>
                <a:gd name="connsiteX5961" fmla="*/ 731870 w 3899470"/>
                <a:gd name="connsiteY5961" fmla="*/ 463264 h 787949"/>
                <a:gd name="connsiteX5962" fmla="*/ 729499 w 3899470"/>
                <a:gd name="connsiteY5962" fmla="*/ 465793 h 787949"/>
                <a:gd name="connsiteX5963" fmla="*/ 728077 w 3899470"/>
                <a:gd name="connsiteY5963" fmla="*/ 466978 h 787949"/>
                <a:gd name="connsiteX5964" fmla="*/ 730526 w 3899470"/>
                <a:gd name="connsiteY5964" fmla="*/ 462948 h 787949"/>
                <a:gd name="connsiteX5965" fmla="*/ 732897 w 3899470"/>
                <a:gd name="connsiteY5965" fmla="*/ 459076 h 787949"/>
                <a:gd name="connsiteX5966" fmla="*/ 731475 w 3899470"/>
                <a:gd name="connsiteY5966" fmla="*/ 459946 h 787949"/>
                <a:gd name="connsiteX5967" fmla="*/ 726892 w 3899470"/>
                <a:gd name="connsiteY5967" fmla="*/ 466188 h 787949"/>
                <a:gd name="connsiteX5968" fmla="*/ 724521 w 3899470"/>
                <a:gd name="connsiteY5968" fmla="*/ 469190 h 787949"/>
                <a:gd name="connsiteX5969" fmla="*/ 720491 w 3899470"/>
                <a:gd name="connsiteY5969" fmla="*/ 472193 h 787949"/>
                <a:gd name="connsiteX5970" fmla="*/ 723020 w 3899470"/>
                <a:gd name="connsiteY5970" fmla="*/ 469348 h 787949"/>
                <a:gd name="connsiteX5971" fmla="*/ 723889 w 3899470"/>
                <a:gd name="connsiteY5971" fmla="*/ 466820 h 787949"/>
                <a:gd name="connsiteX5972" fmla="*/ 723652 w 3899470"/>
                <a:gd name="connsiteY5972" fmla="*/ 465793 h 787949"/>
                <a:gd name="connsiteX5973" fmla="*/ 720886 w 3899470"/>
                <a:gd name="connsiteY5973" fmla="*/ 469032 h 787949"/>
                <a:gd name="connsiteX5974" fmla="*/ 718516 w 3899470"/>
                <a:gd name="connsiteY5974" fmla="*/ 470613 h 787949"/>
                <a:gd name="connsiteX5975" fmla="*/ 724047 w 3899470"/>
                <a:gd name="connsiteY5975" fmla="*/ 464528 h 787949"/>
                <a:gd name="connsiteX5976" fmla="*/ 725864 w 3899470"/>
                <a:gd name="connsiteY5976" fmla="*/ 459393 h 787949"/>
                <a:gd name="connsiteX5977" fmla="*/ 729736 w 3899470"/>
                <a:gd name="connsiteY5977" fmla="*/ 454731 h 787949"/>
                <a:gd name="connsiteX5978" fmla="*/ 731949 w 3899470"/>
                <a:gd name="connsiteY5978" fmla="*/ 451096 h 787949"/>
                <a:gd name="connsiteX5979" fmla="*/ 734951 w 3899470"/>
                <a:gd name="connsiteY5979" fmla="*/ 447066 h 787949"/>
                <a:gd name="connsiteX5980" fmla="*/ 740798 w 3899470"/>
                <a:gd name="connsiteY5980" fmla="*/ 440034 h 787949"/>
                <a:gd name="connsiteX5981" fmla="*/ 744907 w 3899470"/>
                <a:gd name="connsiteY5981" fmla="*/ 433950 h 787949"/>
                <a:gd name="connsiteX5982" fmla="*/ 743564 w 3899470"/>
                <a:gd name="connsiteY5982" fmla="*/ 436399 h 787949"/>
                <a:gd name="connsiteX5983" fmla="*/ 759999 w 3899470"/>
                <a:gd name="connsiteY5983" fmla="*/ 416013 h 787949"/>
                <a:gd name="connsiteX5984" fmla="*/ 760868 w 3899470"/>
                <a:gd name="connsiteY5984" fmla="*/ 418937 h 787949"/>
                <a:gd name="connsiteX5985" fmla="*/ 755416 w 3899470"/>
                <a:gd name="connsiteY5985" fmla="*/ 425258 h 787949"/>
                <a:gd name="connsiteX5986" fmla="*/ 757075 w 3899470"/>
                <a:gd name="connsiteY5986" fmla="*/ 426601 h 787949"/>
                <a:gd name="connsiteX5987" fmla="*/ 749016 w 3899470"/>
                <a:gd name="connsiteY5987" fmla="*/ 434977 h 787949"/>
                <a:gd name="connsiteX5988" fmla="*/ 755416 w 3899470"/>
                <a:gd name="connsiteY5988" fmla="*/ 430710 h 787949"/>
                <a:gd name="connsiteX5989" fmla="*/ 755416 w 3899470"/>
                <a:gd name="connsiteY5989" fmla="*/ 430710 h 787949"/>
                <a:gd name="connsiteX5990" fmla="*/ 753914 w 3899470"/>
                <a:gd name="connsiteY5990" fmla="*/ 433002 h 787949"/>
                <a:gd name="connsiteX5991" fmla="*/ 753520 w 3899470"/>
                <a:gd name="connsiteY5991" fmla="*/ 433476 h 787949"/>
                <a:gd name="connsiteX5992" fmla="*/ 755337 w 3899470"/>
                <a:gd name="connsiteY5992" fmla="*/ 430710 h 787949"/>
                <a:gd name="connsiteX5993" fmla="*/ 768058 w 3899470"/>
                <a:gd name="connsiteY5993" fmla="*/ 416804 h 787949"/>
                <a:gd name="connsiteX5994" fmla="*/ 754152 w 3899470"/>
                <a:gd name="connsiteY5994" fmla="*/ 435372 h 787949"/>
                <a:gd name="connsiteX5995" fmla="*/ 754152 w 3899470"/>
                <a:gd name="connsiteY5995" fmla="*/ 434503 h 787949"/>
                <a:gd name="connsiteX5996" fmla="*/ 753994 w 3899470"/>
                <a:gd name="connsiteY5996" fmla="*/ 434503 h 787949"/>
                <a:gd name="connsiteX5997" fmla="*/ 754705 w 3899470"/>
                <a:gd name="connsiteY5997" fmla="*/ 433555 h 787949"/>
                <a:gd name="connsiteX5998" fmla="*/ 756285 w 3899470"/>
                <a:gd name="connsiteY5998" fmla="*/ 431105 h 787949"/>
                <a:gd name="connsiteX5999" fmla="*/ 756285 w 3899470"/>
                <a:gd name="connsiteY5999" fmla="*/ 431105 h 787949"/>
                <a:gd name="connsiteX6000" fmla="*/ 771456 w 3899470"/>
                <a:gd name="connsiteY6000" fmla="*/ 410482 h 787949"/>
                <a:gd name="connsiteX6001" fmla="*/ 768058 w 3899470"/>
                <a:gd name="connsiteY6001" fmla="*/ 416804 h 787949"/>
                <a:gd name="connsiteX6002" fmla="*/ 770192 w 3899470"/>
                <a:gd name="connsiteY6002" fmla="*/ 405820 h 787949"/>
                <a:gd name="connsiteX6003" fmla="*/ 769797 w 3899470"/>
                <a:gd name="connsiteY6003" fmla="*/ 407954 h 787949"/>
                <a:gd name="connsiteX6004" fmla="*/ 768138 w 3899470"/>
                <a:gd name="connsiteY6004" fmla="*/ 409613 h 787949"/>
                <a:gd name="connsiteX6005" fmla="*/ 763475 w 3899470"/>
                <a:gd name="connsiteY6005" fmla="*/ 415144 h 787949"/>
                <a:gd name="connsiteX6006" fmla="*/ 763870 w 3899470"/>
                <a:gd name="connsiteY6006" fmla="*/ 413406 h 787949"/>
                <a:gd name="connsiteX6007" fmla="*/ 763791 w 3899470"/>
                <a:gd name="connsiteY6007" fmla="*/ 413406 h 787949"/>
                <a:gd name="connsiteX6008" fmla="*/ 763870 w 3899470"/>
                <a:gd name="connsiteY6008" fmla="*/ 413248 h 787949"/>
                <a:gd name="connsiteX6009" fmla="*/ 764187 w 3899470"/>
                <a:gd name="connsiteY6009" fmla="*/ 411667 h 787949"/>
                <a:gd name="connsiteX6010" fmla="*/ 764187 w 3899470"/>
                <a:gd name="connsiteY6010" fmla="*/ 411510 h 787949"/>
                <a:gd name="connsiteX6011" fmla="*/ 763870 w 3899470"/>
                <a:gd name="connsiteY6011" fmla="*/ 411352 h 787949"/>
                <a:gd name="connsiteX6012" fmla="*/ 763475 w 3899470"/>
                <a:gd name="connsiteY6012" fmla="*/ 411115 h 787949"/>
                <a:gd name="connsiteX6013" fmla="*/ 767426 w 3899470"/>
                <a:gd name="connsiteY6013" fmla="*/ 406374 h 787949"/>
                <a:gd name="connsiteX6014" fmla="*/ 767584 w 3899470"/>
                <a:gd name="connsiteY6014" fmla="*/ 406532 h 787949"/>
                <a:gd name="connsiteX6015" fmla="*/ 766478 w 3899470"/>
                <a:gd name="connsiteY6015" fmla="*/ 408112 h 787949"/>
                <a:gd name="connsiteX6016" fmla="*/ 765846 w 3899470"/>
                <a:gd name="connsiteY6016" fmla="*/ 408981 h 787949"/>
                <a:gd name="connsiteX6017" fmla="*/ 766004 w 3899470"/>
                <a:gd name="connsiteY6017" fmla="*/ 409692 h 787949"/>
                <a:gd name="connsiteX6018" fmla="*/ 766320 w 3899470"/>
                <a:gd name="connsiteY6018" fmla="*/ 409771 h 787949"/>
                <a:gd name="connsiteX6019" fmla="*/ 766794 w 3899470"/>
                <a:gd name="connsiteY6019" fmla="*/ 409534 h 787949"/>
                <a:gd name="connsiteX6020" fmla="*/ 767347 w 3899470"/>
                <a:gd name="connsiteY6020" fmla="*/ 408744 h 787949"/>
                <a:gd name="connsiteX6021" fmla="*/ 768612 w 3899470"/>
                <a:gd name="connsiteY6021" fmla="*/ 406769 h 787949"/>
                <a:gd name="connsiteX6022" fmla="*/ 768612 w 3899470"/>
                <a:gd name="connsiteY6022" fmla="*/ 406532 h 787949"/>
                <a:gd name="connsiteX6023" fmla="*/ 768612 w 3899470"/>
                <a:gd name="connsiteY6023" fmla="*/ 406295 h 787949"/>
                <a:gd name="connsiteX6024" fmla="*/ 767979 w 3899470"/>
                <a:gd name="connsiteY6024" fmla="*/ 405425 h 787949"/>
                <a:gd name="connsiteX6025" fmla="*/ 767979 w 3899470"/>
                <a:gd name="connsiteY6025" fmla="*/ 405425 h 787949"/>
                <a:gd name="connsiteX6026" fmla="*/ 769639 w 3899470"/>
                <a:gd name="connsiteY6026" fmla="*/ 402028 h 787949"/>
                <a:gd name="connsiteX6027" fmla="*/ 771772 w 3899470"/>
                <a:gd name="connsiteY6027" fmla="*/ 403213 h 787949"/>
                <a:gd name="connsiteX6028" fmla="*/ 770113 w 3899470"/>
                <a:gd name="connsiteY6028" fmla="*/ 405741 h 787949"/>
                <a:gd name="connsiteX6029" fmla="*/ 773905 w 3899470"/>
                <a:gd name="connsiteY6029" fmla="*/ 438138 h 787949"/>
                <a:gd name="connsiteX6030" fmla="*/ 773905 w 3899470"/>
                <a:gd name="connsiteY6030" fmla="*/ 437900 h 787949"/>
                <a:gd name="connsiteX6031" fmla="*/ 775249 w 3899470"/>
                <a:gd name="connsiteY6031" fmla="*/ 436241 h 787949"/>
                <a:gd name="connsiteX6032" fmla="*/ 775407 w 3899470"/>
                <a:gd name="connsiteY6032" fmla="*/ 436241 h 787949"/>
                <a:gd name="connsiteX6033" fmla="*/ 773905 w 3899470"/>
                <a:gd name="connsiteY6033" fmla="*/ 438138 h 787949"/>
                <a:gd name="connsiteX6034" fmla="*/ 779041 w 3899470"/>
                <a:gd name="connsiteY6034" fmla="*/ 393178 h 787949"/>
                <a:gd name="connsiteX6035" fmla="*/ 775249 w 3899470"/>
                <a:gd name="connsiteY6035" fmla="*/ 398235 h 787949"/>
                <a:gd name="connsiteX6036" fmla="*/ 772325 w 3899470"/>
                <a:gd name="connsiteY6036" fmla="*/ 401633 h 787949"/>
                <a:gd name="connsiteX6037" fmla="*/ 773590 w 3899470"/>
                <a:gd name="connsiteY6037" fmla="*/ 397050 h 787949"/>
                <a:gd name="connsiteX6038" fmla="*/ 774459 w 3899470"/>
                <a:gd name="connsiteY6038" fmla="*/ 398235 h 787949"/>
                <a:gd name="connsiteX6039" fmla="*/ 777619 w 3899470"/>
                <a:gd name="connsiteY6039" fmla="*/ 393336 h 787949"/>
                <a:gd name="connsiteX6040" fmla="*/ 778330 w 3899470"/>
                <a:gd name="connsiteY6040" fmla="*/ 393099 h 787949"/>
                <a:gd name="connsiteX6041" fmla="*/ 778488 w 3899470"/>
                <a:gd name="connsiteY6041" fmla="*/ 393099 h 787949"/>
                <a:gd name="connsiteX6042" fmla="*/ 778488 w 3899470"/>
                <a:gd name="connsiteY6042" fmla="*/ 392941 h 787949"/>
                <a:gd name="connsiteX6043" fmla="*/ 778646 w 3899470"/>
                <a:gd name="connsiteY6043" fmla="*/ 392625 h 787949"/>
                <a:gd name="connsiteX6044" fmla="*/ 778488 w 3899470"/>
                <a:gd name="connsiteY6044" fmla="*/ 392309 h 787949"/>
                <a:gd name="connsiteX6045" fmla="*/ 778172 w 3899470"/>
                <a:gd name="connsiteY6045" fmla="*/ 392467 h 787949"/>
                <a:gd name="connsiteX6046" fmla="*/ 778172 w 3899470"/>
                <a:gd name="connsiteY6046" fmla="*/ 392625 h 787949"/>
                <a:gd name="connsiteX6047" fmla="*/ 777461 w 3899470"/>
                <a:gd name="connsiteY6047" fmla="*/ 392941 h 787949"/>
                <a:gd name="connsiteX6048" fmla="*/ 777461 w 3899470"/>
                <a:gd name="connsiteY6048" fmla="*/ 392783 h 787949"/>
                <a:gd name="connsiteX6049" fmla="*/ 784256 w 3899470"/>
                <a:gd name="connsiteY6049" fmla="*/ 382195 h 787949"/>
                <a:gd name="connsiteX6050" fmla="*/ 791842 w 3899470"/>
                <a:gd name="connsiteY6050" fmla="*/ 369948 h 787949"/>
                <a:gd name="connsiteX6051" fmla="*/ 791842 w 3899470"/>
                <a:gd name="connsiteY6051" fmla="*/ 369948 h 787949"/>
                <a:gd name="connsiteX6052" fmla="*/ 791763 w 3899470"/>
                <a:gd name="connsiteY6052" fmla="*/ 370185 h 787949"/>
                <a:gd name="connsiteX6053" fmla="*/ 791763 w 3899470"/>
                <a:gd name="connsiteY6053" fmla="*/ 371212 h 787949"/>
                <a:gd name="connsiteX6054" fmla="*/ 792395 w 3899470"/>
                <a:gd name="connsiteY6054" fmla="*/ 371844 h 787949"/>
                <a:gd name="connsiteX6055" fmla="*/ 793027 w 3899470"/>
                <a:gd name="connsiteY6055" fmla="*/ 371212 h 787949"/>
                <a:gd name="connsiteX6056" fmla="*/ 793027 w 3899470"/>
                <a:gd name="connsiteY6056" fmla="*/ 370185 h 787949"/>
                <a:gd name="connsiteX6057" fmla="*/ 793027 w 3899470"/>
                <a:gd name="connsiteY6057" fmla="*/ 370185 h 787949"/>
                <a:gd name="connsiteX6058" fmla="*/ 793027 w 3899470"/>
                <a:gd name="connsiteY6058" fmla="*/ 370027 h 787949"/>
                <a:gd name="connsiteX6059" fmla="*/ 794686 w 3899470"/>
                <a:gd name="connsiteY6059" fmla="*/ 370501 h 787949"/>
                <a:gd name="connsiteX6060" fmla="*/ 795950 w 3899470"/>
                <a:gd name="connsiteY6060" fmla="*/ 367972 h 787949"/>
                <a:gd name="connsiteX6061" fmla="*/ 795793 w 3899470"/>
                <a:gd name="connsiteY6061" fmla="*/ 367972 h 787949"/>
                <a:gd name="connsiteX6062" fmla="*/ 797215 w 3899470"/>
                <a:gd name="connsiteY6062" fmla="*/ 366155 h 787949"/>
                <a:gd name="connsiteX6063" fmla="*/ 798874 w 3899470"/>
                <a:gd name="connsiteY6063" fmla="*/ 364021 h 787949"/>
                <a:gd name="connsiteX6064" fmla="*/ 798874 w 3899470"/>
                <a:gd name="connsiteY6064" fmla="*/ 364021 h 787949"/>
                <a:gd name="connsiteX6065" fmla="*/ 802588 w 3899470"/>
                <a:gd name="connsiteY6065" fmla="*/ 360387 h 787949"/>
                <a:gd name="connsiteX6066" fmla="*/ 802588 w 3899470"/>
                <a:gd name="connsiteY6066" fmla="*/ 360387 h 787949"/>
                <a:gd name="connsiteX6067" fmla="*/ 792948 w 3899470"/>
                <a:gd name="connsiteY6067" fmla="*/ 375005 h 787949"/>
                <a:gd name="connsiteX6068" fmla="*/ 791684 w 3899470"/>
                <a:gd name="connsiteY6068" fmla="*/ 375479 h 787949"/>
                <a:gd name="connsiteX6069" fmla="*/ 791289 w 3899470"/>
                <a:gd name="connsiteY6069" fmla="*/ 374135 h 787949"/>
                <a:gd name="connsiteX6070" fmla="*/ 787022 w 3899470"/>
                <a:gd name="connsiteY6070" fmla="*/ 377059 h 787949"/>
                <a:gd name="connsiteX6071" fmla="*/ 787891 w 3899470"/>
                <a:gd name="connsiteY6071" fmla="*/ 378797 h 787949"/>
                <a:gd name="connsiteX6072" fmla="*/ 790815 w 3899470"/>
                <a:gd name="connsiteY6072" fmla="*/ 377928 h 787949"/>
                <a:gd name="connsiteX6073" fmla="*/ 778963 w 3899470"/>
                <a:gd name="connsiteY6073" fmla="*/ 393099 h 787949"/>
                <a:gd name="connsiteX6074" fmla="*/ 795950 w 3899470"/>
                <a:gd name="connsiteY6074" fmla="*/ 376269 h 787949"/>
                <a:gd name="connsiteX6075" fmla="*/ 784572 w 3899470"/>
                <a:gd name="connsiteY6075" fmla="*/ 391914 h 787949"/>
                <a:gd name="connsiteX6076" fmla="*/ 801087 w 3899470"/>
                <a:gd name="connsiteY6076" fmla="*/ 369079 h 787949"/>
                <a:gd name="connsiteX6077" fmla="*/ 796030 w 3899470"/>
                <a:gd name="connsiteY6077" fmla="*/ 376269 h 787949"/>
                <a:gd name="connsiteX6078" fmla="*/ 806065 w 3899470"/>
                <a:gd name="connsiteY6078" fmla="*/ 363627 h 787949"/>
                <a:gd name="connsiteX6079" fmla="*/ 802272 w 3899470"/>
                <a:gd name="connsiteY6079" fmla="*/ 367893 h 787949"/>
                <a:gd name="connsiteX6080" fmla="*/ 808198 w 3899470"/>
                <a:gd name="connsiteY6080" fmla="*/ 359439 h 787949"/>
                <a:gd name="connsiteX6081" fmla="*/ 806065 w 3899470"/>
                <a:gd name="connsiteY6081" fmla="*/ 363706 h 787949"/>
                <a:gd name="connsiteX6082" fmla="*/ 818312 w 3899470"/>
                <a:gd name="connsiteY6082" fmla="*/ 345848 h 787949"/>
                <a:gd name="connsiteX6083" fmla="*/ 824238 w 3899470"/>
                <a:gd name="connsiteY6083" fmla="*/ 338263 h 787949"/>
                <a:gd name="connsiteX6084" fmla="*/ 824475 w 3899470"/>
                <a:gd name="connsiteY6084" fmla="*/ 338421 h 787949"/>
                <a:gd name="connsiteX6085" fmla="*/ 818312 w 3899470"/>
                <a:gd name="connsiteY6085" fmla="*/ 345848 h 787949"/>
                <a:gd name="connsiteX6086" fmla="*/ 825107 w 3899470"/>
                <a:gd name="connsiteY6086" fmla="*/ 337394 h 787949"/>
                <a:gd name="connsiteX6087" fmla="*/ 824712 w 3899470"/>
                <a:gd name="connsiteY6087" fmla="*/ 336999 h 787949"/>
                <a:gd name="connsiteX6088" fmla="*/ 824554 w 3899470"/>
                <a:gd name="connsiteY6088" fmla="*/ 337156 h 787949"/>
                <a:gd name="connsiteX6089" fmla="*/ 824712 w 3899470"/>
                <a:gd name="connsiteY6089" fmla="*/ 337473 h 787949"/>
                <a:gd name="connsiteX6090" fmla="*/ 824712 w 3899470"/>
                <a:gd name="connsiteY6090" fmla="*/ 337473 h 787949"/>
                <a:gd name="connsiteX6091" fmla="*/ 824396 w 3899470"/>
                <a:gd name="connsiteY6091" fmla="*/ 337394 h 787949"/>
                <a:gd name="connsiteX6092" fmla="*/ 824554 w 3899470"/>
                <a:gd name="connsiteY6092" fmla="*/ 337236 h 787949"/>
                <a:gd name="connsiteX6093" fmla="*/ 824712 w 3899470"/>
                <a:gd name="connsiteY6093" fmla="*/ 337077 h 787949"/>
                <a:gd name="connsiteX6094" fmla="*/ 826846 w 3899470"/>
                <a:gd name="connsiteY6094" fmla="*/ 333759 h 787949"/>
                <a:gd name="connsiteX6095" fmla="*/ 828110 w 3899470"/>
                <a:gd name="connsiteY6095" fmla="*/ 333759 h 787949"/>
                <a:gd name="connsiteX6096" fmla="*/ 825186 w 3899470"/>
                <a:gd name="connsiteY6096" fmla="*/ 337473 h 787949"/>
                <a:gd name="connsiteX6097" fmla="*/ 831824 w 3899470"/>
                <a:gd name="connsiteY6097" fmla="*/ 327675 h 787949"/>
                <a:gd name="connsiteX6098" fmla="*/ 840673 w 3899470"/>
                <a:gd name="connsiteY6098" fmla="*/ 315506 h 787949"/>
                <a:gd name="connsiteX6099" fmla="*/ 831824 w 3899470"/>
                <a:gd name="connsiteY6099" fmla="*/ 327675 h 787949"/>
                <a:gd name="connsiteX6100" fmla="*/ 845730 w 3899470"/>
                <a:gd name="connsiteY6100" fmla="*/ 310449 h 787949"/>
                <a:gd name="connsiteX6101" fmla="*/ 841937 w 3899470"/>
                <a:gd name="connsiteY6101" fmla="*/ 313768 h 787949"/>
                <a:gd name="connsiteX6102" fmla="*/ 847468 w 3899470"/>
                <a:gd name="connsiteY6102" fmla="*/ 306183 h 787949"/>
                <a:gd name="connsiteX6103" fmla="*/ 845809 w 3899470"/>
                <a:gd name="connsiteY6103" fmla="*/ 310449 h 787949"/>
                <a:gd name="connsiteX6104" fmla="*/ 857187 w 3899470"/>
                <a:gd name="connsiteY6104" fmla="*/ 287535 h 787949"/>
                <a:gd name="connsiteX6105" fmla="*/ 844545 w 3899470"/>
                <a:gd name="connsiteY6105" fmla="*/ 304919 h 787949"/>
                <a:gd name="connsiteX6106" fmla="*/ 840357 w 3899470"/>
                <a:gd name="connsiteY6106" fmla="*/ 310766 h 787949"/>
                <a:gd name="connsiteX6107" fmla="*/ 840357 w 3899470"/>
                <a:gd name="connsiteY6107" fmla="*/ 312504 h 787949"/>
                <a:gd name="connsiteX6108" fmla="*/ 823053 w 3899470"/>
                <a:gd name="connsiteY6108" fmla="*/ 333996 h 787949"/>
                <a:gd name="connsiteX6109" fmla="*/ 817522 w 3899470"/>
                <a:gd name="connsiteY6109" fmla="*/ 342055 h 787949"/>
                <a:gd name="connsiteX6110" fmla="*/ 812465 w 3899470"/>
                <a:gd name="connsiteY6110" fmla="*/ 347112 h 787949"/>
                <a:gd name="connsiteX6111" fmla="*/ 808672 w 3899470"/>
                <a:gd name="connsiteY6111" fmla="*/ 351774 h 787949"/>
                <a:gd name="connsiteX6112" fmla="*/ 804879 w 3899470"/>
                <a:gd name="connsiteY6112" fmla="*/ 356752 h 787949"/>
                <a:gd name="connsiteX6113" fmla="*/ 804879 w 3899470"/>
                <a:gd name="connsiteY6113" fmla="*/ 355488 h 787949"/>
                <a:gd name="connsiteX6114" fmla="*/ 806144 w 3899470"/>
                <a:gd name="connsiteY6114" fmla="*/ 352169 h 787949"/>
                <a:gd name="connsiteX6115" fmla="*/ 807408 w 3899470"/>
                <a:gd name="connsiteY6115" fmla="*/ 351774 h 787949"/>
                <a:gd name="connsiteX6116" fmla="*/ 807250 w 3899470"/>
                <a:gd name="connsiteY6116" fmla="*/ 349878 h 787949"/>
                <a:gd name="connsiteX6117" fmla="*/ 807645 w 3899470"/>
                <a:gd name="connsiteY6117" fmla="*/ 349720 h 787949"/>
                <a:gd name="connsiteX6118" fmla="*/ 807882 w 3899470"/>
                <a:gd name="connsiteY6118" fmla="*/ 349404 h 787949"/>
                <a:gd name="connsiteX6119" fmla="*/ 807566 w 3899470"/>
                <a:gd name="connsiteY6119" fmla="*/ 349167 h 787949"/>
                <a:gd name="connsiteX6120" fmla="*/ 806934 w 3899470"/>
                <a:gd name="connsiteY6120" fmla="*/ 349483 h 787949"/>
                <a:gd name="connsiteX6121" fmla="*/ 806934 w 3899470"/>
                <a:gd name="connsiteY6121" fmla="*/ 349246 h 787949"/>
                <a:gd name="connsiteX6122" fmla="*/ 817126 w 3899470"/>
                <a:gd name="connsiteY6122" fmla="*/ 336919 h 787949"/>
                <a:gd name="connsiteX6123" fmla="*/ 820050 w 3899470"/>
                <a:gd name="connsiteY6123" fmla="*/ 333601 h 787949"/>
                <a:gd name="connsiteX6124" fmla="*/ 820050 w 3899470"/>
                <a:gd name="connsiteY6124" fmla="*/ 333443 h 787949"/>
                <a:gd name="connsiteX6125" fmla="*/ 820050 w 3899470"/>
                <a:gd name="connsiteY6125" fmla="*/ 333443 h 787949"/>
                <a:gd name="connsiteX6126" fmla="*/ 824949 w 3899470"/>
                <a:gd name="connsiteY6126" fmla="*/ 329176 h 787949"/>
                <a:gd name="connsiteX6127" fmla="*/ 826292 w 3899470"/>
                <a:gd name="connsiteY6127" fmla="*/ 327122 h 787949"/>
                <a:gd name="connsiteX6128" fmla="*/ 826292 w 3899470"/>
                <a:gd name="connsiteY6128" fmla="*/ 327122 h 787949"/>
                <a:gd name="connsiteX6129" fmla="*/ 830480 w 3899470"/>
                <a:gd name="connsiteY6129" fmla="*/ 321353 h 787949"/>
                <a:gd name="connsiteX6130" fmla="*/ 832060 w 3899470"/>
                <a:gd name="connsiteY6130" fmla="*/ 319299 h 787949"/>
                <a:gd name="connsiteX6131" fmla="*/ 834036 w 3899470"/>
                <a:gd name="connsiteY6131" fmla="*/ 316613 h 787949"/>
                <a:gd name="connsiteX6132" fmla="*/ 833799 w 3899470"/>
                <a:gd name="connsiteY6132" fmla="*/ 316060 h 787949"/>
                <a:gd name="connsiteX6133" fmla="*/ 833246 w 3899470"/>
                <a:gd name="connsiteY6133" fmla="*/ 316297 h 787949"/>
                <a:gd name="connsiteX6134" fmla="*/ 831428 w 3899470"/>
                <a:gd name="connsiteY6134" fmla="*/ 318825 h 787949"/>
                <a:gd name="connsiteX6135" fmla="*/ 829690 w 3899470"/>
                <a:gd name="connsiteY6135" fmla="*/ 321116 h 787949"/>
                <a:gd name="connsiteX6136" fmla="*/ 829690 w 3899470"/>
                <a:gd name="connsiteY6136" fmla="*/ 320959 h 787949"/>
                <a:gd name="connsiteX6137" fmla="*/ 828425 w 3899470"/>
                <a:gd name="connsiteY6137" fmla="*/ 321748 h 787949"/>
                <a:gd name="connsiteX6138" fmla="*/ 833878 w 3899470"/>
                <a:gd name="connsiteY6138" fmla="*/ 315032 h 787949"/>
                <a:gd name="connsiteX6139" fmla="*/ 836802 w 3899470"/>
                <a:gd name="connsiteY6139" fmla="*/ 309106 h 787949"/>
                <a:gd name="connsiteX6140" fmla="*/ 838066 w 3899470"/>
                <a:gd name="connsiteY6140" fmla="*/ 310766 h 787949"/>
                <a:gd name="connsiteX6141" fmla="*/ 844228 w 3899470"/>
                <a:gd name="connsiteY6141" fmla="*/ 303022 h 787949"/>
                <a:gd name="connsiteX6142" fmla="*/ 844545 w 3899470"/>
                <a:gd name="connsiteY6142" fmla="*/ 302864 h 787949"/>
                <a:gd name="connsiteX6143" fmla="*/ 845414 w 3899470"/>
                <a:gd name="connsiteY6143" fmla="*/ 301837 h 787949"/>
                <a:gd name="connsiteX6144" fmla="*/ 846836 w 3899470"/>
                <a:gd name="connsiteY6144" fmla="*/ 299861 h 787949"/>
                <a:gd name="connsiteX6145" fmla="*/ 846836 w 3899470"/>
                <a:gd name="connsiteY6145" fmla="*/ 299861 h 787949"/>
                <a:gd name="connsiteX6146" fmla="*/ 848101 w 3899470"/>
                <a:gd name="connsiteY6146" fmla="*/ 294805 h 787949"/>
                <a:gd name="connsiteX6147" fmla="*/ 851893 w 3899470"/>
                <a:gd name="connsiteY6147" fmla="*/ 288009 h 787949"/>
                <a:gd name="connsiteX6148" fmla="*/ 856476 w 3899470"/>
                <a:gd name="connsiteY6148" fmla="*/ 287219 h 787949"/>
                <a:gd name="connsiteX6149" fmla="*/ 856950 w 3899470"/>
                <a:gd name="connsiteY6149" fmla="*/ 287456 h 787949"/>
                <a:gd name="connsiteX6150" fmla="*/ 856950 w 3899470"/>
                <a:gd name="connsiteY6150" fmla="*/ 287456 h 787949"/>
                <a:gd name="connsiteX6151" fmla="*/ 856950 w 3899470"/>
                <a:gd name="connsiteY6151" fmla="*/ 287456 h 787949"/>
                <a:gd name="connsiteX6152" fmla="*/ 872358 w 3899470"/>
                <a:gd name="connsiteY6152" fmla="*/ 270231 h 787949"/>
                <a:gd name="connsiteX6153" fmla="*/ 857266 w 3899470"/>
                <a:gd name="connsiteY6153" fmla="*/ 286271 h 787949"/>
                <a:gd name="connsiteX6154" fmla="*/ 857266 w 3899470"/>
                <a:gd name="connsiteY6154" fmla="*/ 286271 h 787949"/>
                <a:gd name="connsiteX6155" fmla="*/ 857266 w 3899470"/>
                <a:gd name="connsiteY6155" fmla="*/ 282083 h 787949"/>
                <a:gd name="connsiteX6156" fmla="*/ 858531 w 3899470"/>
                <a:gd name="connsiteY6156" fmla="*/ 282083 h 787949"/>
                <a:gd name="connsiteX6157" fmla="*/ 863430 w 3899470"/>
                <a:gd name="connsiteY6157" fmla="*/ 273470 h 787949"/>
                <a:gd name="connsiteX6158" fmla="*/ 864061 w 3899470"/>
                <a:gd name="connsiteY6158" fmla="*/ 272127 h 787949"/>
                <a:gd name="connsiteX6159" fmla="*/ 865247 w 3899470"/>
                <a:gd name="connsiteY6159" fmla="*/ 270468 h 787949"/>
                <a:gd name="connsiteX6160" fmla="*/ 867143 w 3899470"/>
                <a:gd name="connsiteY6160" fmla="*/ 268809 h 787949"/>
                <a:gd name="connsiteX6161" fmla="*/ 867933 w 3899470"/>
                <a:gd name="connsiteY6161" fmla="*/ 266359 h 787949"/>
                <a:gd name="connsiteX6162" fmla="*/ 869118 w 3899470"/>
                <a:gd name="connsiteY6162" fmla="*/ 265016 h 787949"/>
                <a:gd name="connsiteX6163" fmla="*/ 870383 w 3899470"/>
                <a:gd name="connsiteY6163" fmla="*/ 262171 h 787949"/>
                <a:gd name="connsiteX6164" fmla="*/ 872595 w 3899470"/>
                <a:gd name="connsiteY6164" fmla="*/ 260749 h 787949"/>
                <a:gd name="connsiteX6165" fmla="*/ 872674 w 3899470"/>
                <a:gd name="connsiteY6165" fmla="*/ 259564 h 787949"/>
                <a:gd name="connsiteX6166" fmla="*/ 874808 w 3899470"/>
                <a:gd name="connsiteY6166" fmla="*/ 258142 h 787949"/>
                <a:gd name="connsiteX6167" fmla="*/ 876704 w 3899470"/>
                <a:gd name="connsiteY6167" fmla="*/ 255376 h 787949"/>
                <a:gd name="connsiteX6168" fmla="*/ 878837 w 3899470"/>
                <a:gd name="connsiteY6168" fmla="*/ 252532 h 787949"/>
                <a:gd name="connsiteX6169" fmla="*/ 882867 w 3899470"/>
                <a:gd name="connsiteY6169" fmla="*/ 247949 h 787949"/>
                <a:gd name="connsiteX6170" fmla="*/ 882077 w 3899470"/>
                <a:gd name="connsiteY6170" fmla="*/ 250872 h 787949"/>
                <a:gd name="connsiteX6171" fmla="*/ 883420 w 3899470"/>
                <a:gd name="connsiteY6171" fmla="*/ 248818 h 787949"/>
                <a:gd name="connsiteX6172" fmla="*/ 883262 w 3899470"/>
                <a:gd name="connsiteY6172" fmla="*/ 249134 h 787949"/>
                <a:gd name="connsiteX6173" fmla="*/ 881286 w 3899470"/>
                <a:gd name="connsiteY6173" fmla="*/ 252373 h 787949"/>
                <a:gd name="connsiteX6174" fmla="*/ 879074 w 3899470"/>
                <a:gd name="connsiteY6174" fmla="*/ 255376 h 787949"/>
                <a:gd name="connsiteX6175" fmla="*/ 877889 w 3899470"/>
                <a:gd name="connsiteY6175" fmla="*/ 257193 h 787949"/>
                <a:gd name="connsiteX6176" fmla="*/ 878363 w 3899470"/>
                <a:gd name="connsiteY6176" fmla="*/ 258062 h 787949"/>
                <a:gd name="connsiteX6177" fmla="*/ 879548 w 3899470"/>
                <a:gd name="connsiteY6177" fmla="*/ 256719 h 787949"/>
                <a:gd name="connsiteX6178" fmla="*/ 872358 w 3899470"/>
                <a:gd name="connsiteY6178" fmla="*/ 270231 h 787949"/>
                <a:gd name="connsiteX6179" fmla="*/ 868091 w 3899470"/>
                <a:gd name="connsiteY6179" fmla="*/ 601698 h 787949"/>
                <a:gd name="connsiteX6180" fmla="*/ 867380 w 3899470"/>
                <a:gd name="connsiteY6180" fmla="*/ 603279 h 787949"/>
                <a:gd name="connsiteX6181" fmla="*/ 867222 w 3899470"/>
                <a:gd name="connsiteY6181" fmla="*/ 604464 h 787949"/>
                <a:gd name="connsiteX6182" fmla="*/ 867538 w 3899470"/>
                <a:gd name="connsiteY6182" fmla="*/ 605965 h 787949"/>
                <a:gd name="connsiteX6183" fmla="*/ 867301 w 3899470"/>
                <a:gd name="connsiteY6183" fmla="*/ 608494 h 787949"/>
                <a:gd name="connsiteX6184" fmla="*/ 867064 w 3899470"/>
                <a:gd name="connsiteY6184" fmla="*/ 611496 h 787949"/>
                <a:gd name="connsiteX6185" fmla="*/ 867538 w 3899470"/>
                <a:gd name="connsiteY6185" fmla="*/ 614894 h 787949"/>
                <a:gd name="connsiteX6186" fmla="*/ 867538 w 3899470"/>
                <a:gd name="connsiteY6186" fmla="*/ 617264 h 787949"/>
                <a:gd name="connsiteX6187" fmla="*/ 867459 w 3899470"/>
                <a:gd name="connsiteY6187" fmla="*/ 619635 h 787949"/>
                <a:gd name="connsiteX6188" fmla="*/ 867459 w 3899470"/>
                <a:gd name="connsiteY6188" fmla="*/ 622558 h 787949"/>
                <a:gd name="connsiteX6189" fmla="*/ 867143 w 3899470"/>
                <a:gd name="connsiteY6189" fmla="*/ 625719 h 787949"/>
                <a:gd name="connsiteX6190" fmla="*/ 867143 w 3899470"/>
                <a:gd name="connsiteY6190" fmla="*/ 628958 h 787949"/>
                <a:gd name="connsiteX6191" fmla="*/ 866274 w 3899470"/>
                <a:gd name="connsiteY6191" fmla="*/ 619398 h 787949"/>
                <a:gd name="connsiteX6192" fmla="*/ 866274 w 3899470"/>
                <a:gd name="connsiteY6192" fmla="*/ 614183 h 787949"/>
                <a:gd name="connsiteX6193" fmla="*/ 865958 w 3899470"/>
                <a:gd name="connsiteY6193" fmla="*/ 611891 h 787949"/>
                <a:gd name="connsiteX6194" fmla="*/ 865958 w 3899470"/>
                <a:gd name="connsiteY6194" fmla="*/ 609126 h 787949"/>
                <a:gd name="connsiteX6195" fmla="*/ 865879 w 3899470"/>
                <a:gd name="connsiteY6195" fmla="*/ 606913 h 787949"/>
                <a:gd name="connsiteX6196" fmla="*/ 865958 w 3899470"/>
                <a:gd name="connsiteY6196" fmla="*/ 605175 h 787949"/>
                <a:gd name="connsiteX6197" fmla="*/ 865958 w 3899470"/>
                <a:gd name="connsiteY6197" fmla="*/ 603358 h 787949"/>
                <a:gd name="connsiteX6198" fmla="*/ 866037 w 3899470"/>
                <a:gd name="connsiteY6198" fmla="*/ 600750 h 787949"/>
                <a:gd name="connsiteX6199" fmla="*/ 865879 w 3899470"/>
                <a:gd name="connsiteY6199" fmla="*/ 598617 h 787949"/>
                <a:gd name="connsiteX6200" fmla="*/ 866037 w 3899470"/>
                <a:gd name="connsiteY6200" fmla="*/ 596325 h 787949"/>
                <a:gd name="connsiteX6201" fmla="*/ 866195 w 3899470"/>
                <a:gd name="connsiteY6201" fmla="*/ 595298 h 787949"/>
                <a:gd name="connsiteX6202" fmla="*/ 866432 w 3899470"/>
                <a:gd name="connsiteY6202" fmla="*/ 593718 h 787949"/>
                <a:gd name="connsiteX6203" fmla="*/ 866432 w 3899470"/>
                <a:gd name="connsiteY6203" fmla="*/ 592217 h 787949"/>
                <a:gd name="connsiteX6204" fmla="*/ 867617 w 3899470"/>
                <a:gd name="connsiteY6204" fmla="*/ 592217 h 787949"/>
                <a:gd name="connsiteX6205" fmla="*/ 867617 w 3899470"/>
                <a:gd name="connsiteY6205" fmla="*/ 594271 h 787949"/>
                <a:gd name="connsiteX6206" fmla="*/ 867617 w 3899470"/>
                <a:gd name="connsiteY6206" fmla="*/ 596167 h 787949"/>
                <a:gd name="connsiteX6207" fmla="*/ 867617 w 3899470"/>
                <a:gd name="connsiteY6207" fmla="*/ 597748 h 787949"/>
                <a:gd name="connsiteX6208" fmla="*/ 867617 w 3899470"/>
                <a:gd name="connsiteY6208" fmla="*/ 600118 h 787949"/>
                <a:gd name="connsiteX6209" fmla="*/ 867617 w 3899470"/>
                <a:gd name="connsiteY6209" fmla="*/ 601066 h 787949"/>
                <a:gd name="connsiteX6210" fmla="*/ 868249 w 3899470"/>
                <a:gd name="connsiteY6210" fmla="*/ 601698 h 787949"/>
                <a:gd name="connsiteX6211" fmla="*/ 866432 w 3899470"/>
                <a:gd name="connsiteY6211" fmla="*/ 584947 h 787949"/>
                <a:gd name="connsiteX6212" fmla="*/ 867301 w 3899470"/>
                <a:gd name="connsiteY6212" fmla="*/ 587476 h 787949"/>
                <a:gd name="connsiteX6213" fmla="*/ 866432 w 3899470"/>
                <a:gd name="connsiteY6213" fmla="*/ 584947 h 787949"/>
                <a:gd name="connsiteX6214" fmla="*/ 869356 w 3899470"/>
                <a:gd name="connsiteY6214" fmla="*/ 569302 h 787949"/>
                <a:gd name="connsiteX6215" fmla="*/ 869118 w 3899470"/>
                <a:gd name="connsiteY6215" fmla="*/ 571752 h 787949"/>
                <a:gd name="connsiteX6216" fmla="*/ 869118 w 3899470"/>
                <a:gd name="connsiteY6216" fmla="*/ 573332 h 787949"/>
                <a:gd name="connsiteX6217" fmla="*/ 868723 w 3899470"/>
                <a:gd name="connsiteY6217" fmla="*/ 575782 h 787949"/>
                <a:gd name="connsiteX6218" fmla="*/ 868249 w 3899470"/>
                <a:gd name="connsiteY6218" fmla="*/ 578863 h 787949"/>
                <a:gd name="connsiteX6219" fmla="*/ 867143 w 3899470"/>
                <a:gd name="connsiteY6219" fmla="*/ 580997 h 787949"/>
                <a:gd name="connsiteX6220" fmla="*/ 866748 w 3899470"/>
                <a:gd name="connsiteY6220" fmla="*/ 578152 h 787949"/>
                <a:gd name="connsiteX6221" fmla="*/ 866037 w 3899470"/>
                <a:gd name="connsiteY6221" fmla="*/ 575860 h 787949"/>
                <a:gd name="connsiteX6222" fmla="*/ 866274 w 3899470"/>
                <a:gd name="connsiteY6222" fmla="*/ 572226 h 787949"/>
                <a:gd name="connsiteX6223" fmla="*/ 866827 w 3899470"/>
                <a:gd name="connsiteY6223" fmla="*/ 568907 h 787949"/>
                <a:gd name="connsiteX6224" fmla="*/ 866985 w 3899470"/>
                <a:gd name="connsiteY6224" fmla="*/ 566774 h 787949"/>
                <a:gd name="connsiteX6225" fmla="*/ 866432 w 3899470"/>
                <a:gd name="connsiteY6225" fmla="*/ 563139 h 787949"/>
                <a:gd name="connsiteX6226" fmla="*/ 866827 w 3899470"/>
                <a:gd name="connsiteY6226" fmla="*/ 560611 h 787949"/>
                <a:gd name="connsiteX6227" fmla="*/ 867538 w 3899470"/>
                <a:gd name="connsiteY6227" fmla="*/ 556897 h 787949"/>
                <a:gd name="connsiteX6228" fmla="*/ 868407 w 3899470"/>
                <a:gd name="connsiteY6228" fmla="*/ 551840 h 787949"/>
                <a:gd name="connsiteX6229" fmla="*/ 869118 w 3899470"/>
                <a:gd name="connsiteY6229" fmla="*/ 554922 h 787949"/>
                <a:gd name="connsiteX6230" fmla="*/ 869118 w 3899470"/>
                <a:gd name="connsiteY6230" fmla="*/ 559346 h 787949"/>
                <a:gd name="connsiteX6231" fmla="*/ 868882 w 3899470"/>
                <a:gd name="connsiteY6231" fmla="*/ 561559 h 787949"/>
                <a:gd name="connsiteX6232" fmla="*/ 868802 w 3899470"/>
                <a:gd name="connsiteY6232" fmla="*/ 564166 h 787949"/>
                <a:gd name="connsiteX6233" fmla="*/ 869356 w 3899470"/>
                <a:gd name="connsiteY6233" fmla="*/ 566300 h 787949"/>
                <a:gd name="connsiteX6234" fmla="*/ 869197 w 3899470"/>
                <a:gd name="connsiteY6234" fmla="*/ 569223 h 787949"/>
                <a:gd name="connsiteX6235" fmla="*/ 876151 w 3899470"/>
                <a:gd name="connsiteY6235" fmla="*/ 495344 h 787949"/>
                <a:gd name="connsiteX6236" fmla="*/ 870225 w 3899470"/>
                <a:gd name="connsiteY6236" fmla="*/ 538882 h 787949"/>
                <a:gd name="connsiteX6237" fmla="*/ 870620 w 3899470"/>
                <a:gd name="connsiteY6237" fmla="*/ 527029 h 787949"/>
                <a:gd name="connsiteX6238" fmla="*/ 875677 w 3899470"/>
                <a:gd name="connsiteY6238" fmla="*/ 485389 h 787949"/>
                <a:gd name="connsiteX6239" fmla="*/ 875677 w 3899470"/>
                <a:gd name="connsiteY6239" fmla="*/ 492421 h 787949"/>
                <a:gd name="connsiteX6240" fmla="*/ 876072 w 3899470"/>
                <a:gd name="connsiteY6240" fmla="*/ 495344 h 787949"/>
                <a:gd name="connsiteX6241" fmla="*/ 876072 w 3899470"/>
                <a:gd name="connsiteY6241" fmla="*/ 491789 h 787949"/>
                <a:gd name="connsiteX6242" fmla="*/ 876862 w 3899470"/>
                <a:gd name="connsiteY6242" fmla="*/ 489892 h 787949"/>
                <a:gd name="connsiteX6243" fmla="*/ 876072 w 3899470"/>
                <a:gd name="connsiteY6243" fmla="*/ 491789 h 787949"/>
                <a:gd name="connsiteX6244" fmla="*/ 884921 w 3899470"/>
                <a:gd name="connsiteY6244" fmla="*/ 436241 h 787949"/>
                <a:gd name="connsiteX6245" fmla="*/ 883499 w 3899470"/>
                <a:gd name="connsiteY6245" fmla="*/ 440034 h 787949"/>
                <a:gd name="connsiteX6246" fmla="*/ 882867 w 3899470"/>
                <a:gd name="connsiteY6246" fmla="*/ 446908 h 787949"/>
                <a:gd name="connsiteX6247" fmla="*/ 883499 w 3899470"/>
                <a:gd name="connsiteY6247" fmla="*/ 447777 h 787949"/>
                <a:gd name="connsiteX6248" fmla="*/ 884131 w 3899470"/>
                <a:gd name="connsiteY6248" fmla="*/ 446197 h 787949"/>
                <a:gd name="connsiteX6249" fmla="*/ 883420 w 3899470"/>
                <a:gd name="connsiteY6249" fmla="*/ 450859 h 787949"/>
                <a:gd name="connsiteX6250" fmla="*/ 882472 w 3899470"/>
                <a:gd name="connsiteY6250" fmla="*/ 453703 h 787949"/>
                <a:gd name="connsiteX6251" fmla="*/ 882788 w 3899470"/>
                <a:gd name="connsiteY6251" fmla="*/ 456548 h 787949"/>
                <a:gd name="connsiteX6252" fmla="*/ 881208 w 3899470"/>
                <a:gd name="connsiteY6252" fmla="*/ 460578 h 787949"/>
                <a:gd name="connsiteX6253" fmla="*/ 880181 w 3899470"/>
                <a:gd name="connsiteY6253" fmla="*/ 467294 h 787949"/>
                <a:gd name="connsiteX6254" fmla="*/ 879943 w 3899470"/>
                <a:gd name="connsiteY6254" fmla="*/ 472588 h 787949"/>
                <a:gd name="connsiteX6255" fmla="*/ 878363 w 3899470"/>
                <a:gd name="connsiteY6255" fmla="*/ 474879 h 787949"/>
                <a:gd name="connsiteX6256" fmla="*/ 879707 w 3899470"/>
                <a:gd name="connsiteY6256" fmla="*/ 478277 h 787949"/>
                <a:gd name="connsiteX6257" fmla="*/ 878363 w 3899470"/>
                <a:gd name="connsiteY6257" fmla="*/ 482070 h 787949"/>
                <a:gd name="connsiteX6258" fmla="*/ 878126 w 3899470"/>
                <a:gd name="connsiteY6258" fmla="*/ 484993 h 787949"/>
                <a:gd name="connsiteX6259" fmla="*/ 877257 w 3899470"/>
                <a:gd name="connsiteY6259" fmla="*/ 488944 h 787949"/>
                <a:gd name="connsiteX6260" fmla="*/ 877099 w 3899470"/>
                <a:gd name="connsiteY6260" fmla="*/ 489339 h 787949"/>
                <a:gd name="connsiteX6261" fmla="*/ 877968 w 3899470"/>
                <a:gd name="connsiteY6261" fmla="*/ 486258 h 787949"/>
                <a:gd name="connsiteX6262" fmla="*/ 877099 w 3899470"/>
                <a:gd name="connsiteY6262" fmla="*/ 482860 h 787949"/>
                <a:gd name="connsiteX6263" fmla="*/ 877099 w 3899470"/>
                <a:gd name="connsiteY6263" fmla="*/ 482860 h 787949"/>
                <a:gd name="connsiteX6264" fmla="*/ 877415 w 3899470"/>
                <a:gd name="connsiteY6264" fmla="*/ 482781 h 787949"/>
                <a:gd name="connsiteX6265" fmla="*/ 877968 w 3899470"/>
                <a:gd name="connsiteY6265" fmla="*/ 481991 h 787949"/>
                <a:gd name="connsiteX6266" fmla="*/ 877178 w 3899470"/>
                <a:gd name="connsiteY6266" fmla="*/ 481438 h 787949"/>
                <a:gd name="connsiteX6267" fmla="*/ 876704 w 3899470"/>
                <a:gd name="connsiteY6267" fmla="*/ 481438 h 787949"/>
                <a:gd name="connsiteX6268" fmla="*/ 878363 w 3899470"/>
                <a:gd name="connsiteY6268" fmla="*/ 474721 h 787949"/>
                <a:gd name="connsiteX6269" fmla="*/ 876941 w 3899470"/>
                <a:gd name="connsiteY6269" fmla="*/ 476697 h 787949"/>
                <a:gd name="connsiteX6270" fmla="*/ 876230 w 3899470"/>
                <a:gd name="connsiteY6270" fmla="*/ 481438 h 787949"/>
                <a:gd name="connsiteX6271" fmla="*/ 876230 w 3899470"/>
                <a:gd name="connsiteY6271" fmla="*/ 481438 h 787949"/>
                <a:gd name="connsiteX6272" fmla="*/ 876941 w 3899470"/>
                <a:gd name="connsiteY6272" fmla="*/ 476697 h 787949"/>
                <a:gd name="connsiteX6273" fmla="*/ 877336 w 3899470"/>
                <a:gd name="connsiteY6273" fmla="*/ 473773 h 787949"/>
                <a:gd name="connsiteX6274" fmla="*/ 878363 w 3899470"/>
                <a:gd name="connsiteY6274" fmla="*/ 467689 h 787949"/>
                <a:gd name="connsiteX6275" fmla="*/ 878679 w 3899470"/>
                <a:gd name="connsiteY6275" fmla="*/ 463264 h 787949"/>
                <a:gd name="connsiteX6276" fmla="*/ 879548 w 3899470"/>
                <a:gd name="connsiteY6276" fmla="*/ 460736 h 787949"/>
                <a:gd name="connsiteX6277" fmla="*/ 879707 w 3899470"/>
                <a:gd name="connsiteY6277" fmla="*/ 457733 h 787949"/>
                <a:gd name="connsiteX6278" fmla="*/ 880497 w 3899470"/>
                <a:gd name="connsiteY6278" fmla="*/ 454494 h 787949"/>
                <a:gd name="connsiteX6279" fmla="*/ 881208 w 3899470"/>
                <a:gd name="connsiteY6279" fmla="*/ 451491 h 787949"/>
                <a:gd name="connsiteX6280" fmla="*/ 880971 w 3899470"/>
                <a:gd name="connsiteY6280" fmla="*/ 449595 h 787949"/>
                <a:gd name="connsiteX6281" fmla="*/ 880338 w 3899470"/>
                <a:gd name="connsiteY6281" fmla="*/ 448647 h 787949"/>
                <a:gd name="connsiteX6282" fmla="*/ 881129 w 3899470"/>
                <a:gd name="connsiteY6282" fmla="*/ 444617 h 787949"/>
                <a:gd name="connsiteX6283" fmla="*/ 881366 w 3899470"/>
                <a:gd name="connsiteY6283" fmla="*/ 441930 h 787949"/>
                <a:gd name="connsiteX6284" fmla="*/ 881919 w 3899470"/>
                <a:gd name="connsiteY6284" fmla="*/ 438533 h 787949"/>
                <a:gd name="connsiteX6285" fmla="*/ 883736 w 3899470"/>
                <a:gd name="connsiteY6285" fmla="*/ 434661 h 787949"/>
                <a:gd name="connsiteX6286" fmla="*/ 884052 w 3899470"/>
                <a:gd name="connsiteY6286" fmla="*/ 431263 h 787949"/>
                <a:gd name="connsiteX6287" fmla="*/ 885316 w 3899470"/>
                <a:gd name="connsiteY6287" fmla="*/ 430236 h 787949"/>
                <a:gd name="connsiteX6288" fmla="*/ 885080 w 3899470"/>
                <a:gd name="connsiteY6288" fmla="*/ 435925 h 787949"/>
                <a:gd name="connsiteX6289" fmla="*/ 886502 w 3899470"/>
                <a:gd name="connsiteY6289" fmla="*/ 426364 h 787949"/>
                <a:gd name="connsiteX6290" fmla="*/ 884685 w 3899470"/>
                <a:gd name="connsiteY6290" fmla="*/ 426522 h 787949"/>
                <a:gd name="connsiteX6291" fmla="*/ 884526 w 3899470"/>
                <a:gd name="connsiteY6291" fmla="*/ 423283 h 787949"/>
                <a:gd name="connsiteX6292" fmla="*/ 886739 w 3899470"/>
                <a:gd name="connsiteY6292" fmla="*/ 422651 h 787949"/>
                <a:gd name="connsiteX6293" fmla="*/ 886423 w 3899470"/>
                <a:gd name="connsiteY6293" fmla="*/ 426364 h 787949"/>
                <a:gd name="connsiteX6294" fmla="*/ 887924 w 3899470"/>
                <a:gd name="connsiteY6294" fmla="*/ 416882 h 787949"/>
                <a:gd name="connsiteX6295" fmla="*/ 886818 w 3899470"/>
                <a:gd name="connsiteY6295" fmla="*/ 420280 h 787949"/>
                <a:gd name="connsiteX6296" fmla="*/ 885633 w 3899470"/>
                <a:gd name="connsiteY6296" fmla="*/ 420517 h 787949"/>
                <a:gd name="connsiteX6297" fmla="*/ 885949 w 3899470"/>
                <a:gd name="connsiteY6297" fmla="*/ 417436 h 787949"/>
                <a:gd name="connsiteX6298" fmla="*/ 886739 w 3899470"/>
                <a:gd name="connsiteY6298" fmla="*/ 415460 h 787949"/>
                <a:gd name="connsiteX6299" fmla="*/ 886739 w 3899470"/>
                <a:gd name="connsiteY6299" fmla="*/ 413880 h 787949"/>
                <a:gd name="connsiteX6300" fmla="*/ 888161 w 3899470"/>
                <a:gd name="connsiteY6300" fmla="*/ 413327 h 787949"/>
                <a:gd name="connsiteX6301" fmla="*/ 887924 w 3899470"/>
                <a:gd name="connsiteY6301" fmla="*/ 416882 h 787949"/>
                <a:gd name="connsiteX6302" fmla="*/ 889346 w 3899470"/>
                <a:gd name="connsiteY6302" fmla="*/ 407796 h 787949"/>
                <a:gd name="connsiteX6303" fmla="*/ 888161 w 3899470"/>
                <a:gd name="connsiteY6303" fmla="*/ 410640 h 787949"/>
                <a:gd name="connsiteX6304" fmla="*/ 886976 w 3899470"/>
                <a:gd name="connsiteY6304" fmla="*/ 411035 h 787949"/>
                <a:gd name="connsiteX6305" fmla="*/ 887924 w 3899470"/>
                <a:gd name="connsiteY6305" fmla="*/ 407006 h 787949"/>
                <a:gd name="connsiteX6306" fmla="*/ 889820 w 3899470"/>
                <a:gd name="connsiteY6306" fmla="*/ 403924 h 787949"/>
                <a:gd name="connsiteX6307" fmla="*/ 889267 w 3899470"/>
                <a:gd name="connsiteY6307" fmla="*/ 407796 h 787949"/>
                <a:gd name="connsiteX6308" fmla="*/ 894719 w 3899470"/>
                <a:gd name="connsiteY6308" fmla="*/ 376585 h 787949"/>
                <a:gd name="connsiteX6309" fmla="*/ 894561 w 3899470"/>
                <a:gd name="connsiteY6309" fmla="*/ 377770 h 787949"/>
                <a:gd name="connsiteX6310" fmla="*/ 894245 w 3899470"/>
                <a:gd name="connsiteY6310" fmla="*/ 380378 h 787949"/>
                <a:gd name="connsiteX6311" fmla="*/ 893692 w 3899470"/>
                <a:gd name="connsiteY6311" fmla="*/ 382748 h 787949"/>
                <a:gd name="connsiteX6312" fmla="*/ 893218 w 3899470"/>
                <a:gd name="connsiteY6312" fmla="*/ 386383 h 787949"/>
                <a:gd name="connsiteX6313" fmla="*/ 891875 w 3899470"/>
                <a:gd name="connsiteY6313" fmla="*/ 391361 h 787949"/>
                <a:gd name="connsiteX6314" fmla="*/ 891559 w 3899470"/>
                <a:gd name="connsiteY6314" fmla="*/ 390649 h 787949"/>
                <a:gd name="connsiteX6315" fmla="*/ 891637 w 3899470"/>
                <a:gd name="connsiteY6315" fmla="*/ 388042 h 787949"/>
                <a:gd name="connsiteX6316" fmla="*/ 892191 w 3899470"/>
                <a:gd name="connsiteY6316" fmla="*/ 384960 h 787949"/>
                <a:gd name="connsiteX6317" fmla="*/ 892586 w 3899470"/>
                <a:gd name="connsiteY6317" fmla="*/ 382116 h 787949"/>
                <a:gd name="connsiteX6318" fmla="*/ 893060 w 3899470"/>
                <a:gd name="connsiteY6318" fmla="*/ 379667 h 787949"/>
                <a:gd name="connsiteX6319" fmla="*/ 893060 w 3899470"/>
                <a:gd name="connsiteY6319" fmla="*/ 377533 h 787949"/>
                <a:gd name="connsiteX6320" fmla="*/ 894324 w 3899470"/>
                <a:gd name="connsiteY6320" fmla="*/ 374057 h 787949"/>
                <a:gd name="connsiteX6321" fmla="*/ 894640 w 3899470"/>
                <a:gd name="connsiteY6321" fmla="*/ 376585 h 787949"/>
                <a:gd name="connsiteX6322" fmla="*/ 896458 w 3899470"/>
                <a:gd name="connsiteY6322" fmla="*/ 368130 h 787949"/>
                <a:gd name="connsiteX6323" fmla="*/ 895114 w 3899470"/>
                <a:gd name="connsiteY6323" fmla="*/ 367972 h 787949"/>
                <a:gd name="connsiteX6324" fmla="*/ 895746 w 3899470"/>
                <a:gd name="connsiteY6324" fmla="*/ 364891 h 787949"/>
                <a:gd name="connsiteX6325" fmla="*/ 896694 w 3899470"/>
                <a:gd name="connsiteY6325" fmla="*/ 360545 h 787949"/>
                <a:gd name="connsiteX6326" fmla="*/ 897089 w 3899470"/>
                <a:gd name="connsiteY6326" fmla="*/ 364496 h 787949"/>
                <a:gd name="connsiteX6327" fmla="*/ 897169 w 3899470"/>
                <a:gd name="connsiteY6327" fmla="*/ 366550 h 787949"/>
                <a:gd name="connsiteX6328" fmla="*/ 896458 w 3899470"/>
                <a:gd name="connsiteY6328" fmla="*/ 368130 h 787949"/>
                <a:gd name="connsiteX6329" fmla="*/ 899618 w 3899470"/>
                <a:gd name="connsiteY6329" fmla="*/ 392388 h 787949"/>
                <a:gd name="connsiteX6330" fmla="*/ 899223 w 3899470"/>
                <a:gd name="connsiteY6330" fmla="*/ 390175 h 787949"/>
                <a:gd name="connsiteX6331" fmla="*/ 900329 w 3899470"/>
                <a:gd name="connsiteY6331" fmla="*/ 389860 h 787949"/>
                <a:gd name="connsiteX6332" fmla="*/ 900724 w 3899470"/>
                <a:gd name="connsiteY6332" fmla="*/ 391203 h 787949"/>
                <a:gd name="connsiteX6333" fmla="*/ 899618 w 3899470"/>
                <a:gd name="connsiteY6333" fmla="*/ 392388 h 787949"/>
                <a:gd name="connsiteX6334" fmla="*/ 903095 w 3899470"/>
                <a:gd name="connsiteY6334" fmla="*/ 330993 h 787949"/>
                <a:gd name="connsiteX6335" fmla="*/ 901277 w 3899470"/>
                <a:gd name="connsiteY6335" fmla="*/ 330914 h 787949"/>
                <a:gd name="connsiteX6336" fmla="*/ 901436 w 3899470"/>
                <a:gd name="connsiteY6336" fmla="*/ 328544 h 787949"/>
                <a:gd name="connsiteX6337" fmla="*/ 902542 w 3899470"/>
                <a:gd name="connsiteY6337" fmla="*/ 326252 h 787949"/>
                <a:gd name="connsiteX6338" fmla="*/ 903095 w 3899470"/>
                <a:gd name="connsiteY6338" fmla="*/ 330914 h 787949"/>
                <a:gd name="connsiteX6339" fmla="*/ 93587 w 3899470"/>
                <a:gd name="connsiteY6339" fmla="*/ 165536 h 787949"/>
                <a:gd name="connsiteX6340" fmla="*/ 93982 w 3899470"/>
                <a:gd name="connsiteY6340" fmla="*/ 163877 h 787949"/>
                <a:gd name="connsiteX6341" fmla="*/ 93587 w 3899470"/>
                <a:gd name="connsiteY6341" fmla="*/ 165536 h 787949"/>
                <a:gd name="connsiteX6342" fmla="*/ 3451405 w 3899470"/>
                <a:gd name="connsiteY6342" fmla="*/ 179917 h 787949"/>
                <a:gd name="connsiteX6343" fmla="*/ 3452274 w 3899470"/>
                <a:gd name="connsiteY6343" fmla="*/ 178258 h 787949"/>
                <a:gd name="connsiteX6344" fmla="*/ 3451405 w 3899470"/>
                <a:gd name="connsiteY6344" fmla="*/ 179917 h 787949"/>
                <a:gd name="connsiteX6345" fmla="*/ 3236800 w 3899470"/>
                <a:gd name="connsiteY6345" fmla="*/ 196747 h 787949"/>
                <a:gd name="connsiteX6346" fmla="*/ 3246124 w 3899470"/>
                <a:gd name="connsiteY6346" fmla="*/ 191690 h 787949"/>
                <a:gd name="connsiteX6347" fmla="*/ 3252050 w 3899470"/>
                <a:gd name="connsiteY6347" fmla="*/ 187502 h 787949"/>
                <a:gd name="connsiteX6348" fmla="*/ 3255448 w 3899470"/>
                <a:gd name="connsiteY6348" fmla="*/ 183710 h 787949"/>
                <a:gd name="connsiteX6349" fmla="*/ 3264771 w 3899470"/>
                <a:gd name="connsiteY6349" fmla="*/ 176124 h 787949"/>
                <a:gd name="connsiteX6350" fmla="*/ 3262243 w 3899470"/>
                <a:gd name="connsiteY6350" fmla="*/ 173596 h 787949"/>
                <a:gd name="connsiteX6351" fmla="*/ 3252919 w 3899470"/>
                <a:gd name="connsiteY6351" fmla="*/ 176519 h 787949"/>
                <a:gd name="connsiteX6352" fmla="*/ 3261374 w 3899470"/>
                <a:gd name="connsiteY6352" fmla="*/ 169803 h 787949"/>
                <a:gd name="connsiteX6353" fmla="*/ 3247467 w 3899470"/>
                <a:gd name="connsiteY6353" fmla="*/ 174465 h 787949"/>
                <a:gd name="connsiteX6354" fmla="*/ 3242015 w 3899470"/>
                <a:gd name="connsiteY6354" fmla="*/ 175334 h 787949"/>
                <a:gd name="connsiteX6355" fmla="*/ 3235220 w 3899470"/>
                <a:gd name="connsiteY6355" fmla="*/ 178258 h 787949"/>
                <a:gd name="connsiteX6356" fmla="*/ 3243675 w 3899470"/>
                <a:gd name="connsiteY6356" fmla="*/ 171462 h 787949"/>
                <a:gd name="connsiteX6357" fmla="*/ 3236958 w 3899470"/>
                <a:gd name="connsiteY6357" fmla="*/ 173596 h 787949"/>
                <a:gd name="connsiteX6358" fmla="*/ 3234429 w 3899470"/>
                <a:gd name="connsiteY6358" fmla="*/ 173991 h 787949"/>
                <a:gd name="connsiteX6359" fmla="*/ 3219259 w 3899470"/>
                <a:gd name="connsiteY6359" fmla="*/ 180786 h 787949"/>
                <a:gd name="connsiteX6360" fmla="*/ 3217126 w 3899470"/>
                <a:gd name="connsiteY6360" fmla="*/ 180786 h 787949"/>
                <a:gd name="connsiteX6361" fmla="*/ 3202349 w 3899470"/>
                <a:gd name="connsiteY6361" fmla="*/ 189241 h 787949"/>
                <a:gd name="connsiteX6362" fmla="*/ 3200216 w 3899470"/>
                <a:gd name="connsiteY6362" fmla="*/ 188846 h 787949"/>
                <a:gd name="connsiteX6363" fmla="*/ 3197293 w 3899470"/>
                <a:gd name="connsiteY6363" fmla="*/ 191374 h 787949"/>
                <a:gd name="connsiteX6364" fmla="*/ 3193895 w 3899470"/>
                <a:gd name="connsiteY6364" fmla="*/ 190584 h 787949"/>
                <a:gd name="connsiteX6365" fmla="*/ 3177855 w 3899470"/>
                <a:gd name="connsiteY6365" fmla="*/ 196510 h 787949"/>
                <a:gd name="connsiteX6366" fmla="*/ 3176986 w 3899470"/>
                <a:gd name="connsiteY6366" fmla="*/ 197379 h 787949"/>
                <a:gd name="connsiteX6367" fmla="*/ 3176986 w 3899470"/>
                <a:gd name="connsiteY6367" fmla="*/ 197537 h 787949"/>
                <a:gd name="connsiteX6368" fmla="*/ 3174616 w 3899470"/>
                <a:gd name="connsiteY6368" fmla="*/ 198406 h 787949"/>
                <a:gd name="connsiteX6369" fmla="*/ 3174457 w 3899470"/>
                <a:gd name="connsiteY6369" fmla="*/ 198248 h 787949"/>
                <a:gd name="connsiteX6370" fmla="*/ 3175721 w 3899470"/>
                <a:gd name="connsiteY6370" fmla="*/ 194930 h 787949"/>
                <a:gd name="connsiteX6371" fmla="*/ 3179515 w 3899470"/>
                <a:gd name="connsiteY6371" fmla="*/ 193665 h 787949"/>
                <a:gd name="connsiteX6372" fmla="*/ 3167267 w 3899470"/>
                <a:gd name="connsiteY6372" fmla="*/ 196589 h 787949"/>
                <a:gd name="connsiteX6373" fmla="*/ 3167267 w 3899470"/>
                <a:gd name="connsiteY6373" fmla="*/ 196194 h 787949"/>
                <a:gd name="connsiteX6374" fmla="*/ 3166161 w 3899470"/>
                <a:gd name="connsiteY6374" fmla="*/ 196905 h 787949"/>
                <a:gd name="connsiteX6375" fmla="*/ 3163079 w 3899470"/>
                <a:gd name="connsiteY6375" fmla="*/ 198722 h 787949"/>
                <a:gd name="connsiteX6376" fmla="*/ 3162684 w 3899470"/>
                <a:gd name="connsiteY6376" fmla="*/ 197142 h 787949"/>
                <a:gd name="connsiteX6377" fmla="*/ 3164106 w 3899470"/>
                <a:gd name="connsiteY6377" fmla="*/ 196352 h 787949"/>
                <a:gd name="connsiteX6378" fmla="*/ 3163553 w 3899470"/>
                <a:gd name="connsiteY6378" fmla="*/ 196431 h 787949"/>
                <a:gd name="connsiteX6379" fmla="*/ 3159918 w 3899470"/>
                <a:gd name="connsiteY6379" fmla="*/ 197616 h 787949"/>
                <a:gd name="connsiteX6380" fmla="*/ 3157232 w 3899470"/>
                <a:gd name="connsiteY6380" fmla="*/ 199197 h 787949"/>
                <a:gd name="connsiteX6381" fmla="*/ 3156442 w 3899470"/>
                <a:gd name="connsiteY6381" fmla="*/ 199275 h 787949"/>
                <a:gd name="connsiteX6382" fmla="*/ 3154230 w 3899470"/>
                <a:gd name="connsiteY6382" fmla="*/ 199197 h 787949"/>
                <a:gd name="connsiteX6383" fmla="*/ 3152412 w 3899470"/>
                <a:gd name="connsiteY6383" fmla="*/ 200066 h 787949"/>
                <a:gd name="connsiteX6384" fmla="*/ 3156679 w 3899470"/>
                <a:gd name="connsiteY6384" fmla="*/ 196036 h 787949"/>
                <a:gd name="connsiteX6385" fmla="*/ 3158813 w 3899470"/>
                <a:gd name="connsiteY6385" fmla="*/ 195325 h 787949"/>
                <a:gd name="connsiteX6386" fmla="*/ 3158022 w 3899470"/>
                <a:gd name="connsiteY6386" fmla="*/ 196905 h 787949"/>
                <a:gd name="connsiteX6387" fmla="*/ 3159287 w 3899470"/>
                <a:gd name="connsiteY6387" fmla="*/ 194851 h 787949"/>
                <a:gd name="connsiteX6388" fmla="*/ 3162289 w 3899470"/>
                <a:gd name="connsiteY6388" fmla="*/ 192480 h 787949"/>
                <a:gd name="connsiteX6389" fmla="*/ 3165687 w 3899470"/>
                <a:gd name="connsiteY6389" fmla="*/ 191611 h 787949"/>
                <a:gd name="connsiteX6390" fmla="*/ 3165766 w 3899470"/>
                <a:gd name="connsiteY6390" fmla="*/ 191611 h 787949"/>
                <a:gd name="connsiteX6391" fmla="*/ 3172403 w 3899470"/>
                <a:gd name="connsiteY6391" fmla="*/ 186791 h 787949"/>
                <a:gd name="connsiteX6392" fmla="*/ 3174932 w 3899470"/>
                <a:gd name="connsiteY6392" fmla="*/ 185922 h 787949"/>
                <a:gd name="connsiteX6393" fmla="*/ 3179119 w 3899470"/>
                <a:gd name="connsiteY6393" fmla="*/ 184263 h 787949"/>
                <a:gd name="connsiteX6394" fmla="*/ 3184176 w 3899470"/>
                <a:gd name="connsiteY6394" fmla="*/ 181260 h 787949"/>
                <a:gd name="connsiteX6395" fmla="*/ 3192236 w 3899470"/>
                <a:gd name="connsiteY6395" fmla="*/ 173280 h 787949"/>
                <a:gd name="connsiteX6396" fmla="*/ 3184176 w 3899470"/>
                <a:gd name="connsiteY6396" fmla="*/ 177072 h 787949"/>
                <a:gd name="connsiteX6397" fmla="*/ 3175721 w 3899470"/>
                <a:gd name="connsiteY6397" fmla="*/ 181339 h 787949"/>
                <a:gd name="connsiteX6398" fmla="*/ 3169005 w 3899470"/>
                <a:gd name="connsiteY6398" fmla="*/ 184342 h 787949"/>
                <a:gd name="connsiteX6399" fmla="*/ 3158891 w 3899470"/>
                <a:gd name="connsiteY6399" fmla="*/ 189873 h 787949"/>
                <a:gd name="connsiteX6400" fmla="*/ 3155494 w 3899470"/>
                <a:gd name="connsiteY6400" fmla="*/ 192796 h 787949"/>
                <a:gd name="connsiteX6401" fmla="*/ 3147909 w 3899470"/>
                <a:gd name="connsiteY6401" fmla="*/ 196194 h 787949"/>
                <a:gd name="connsiteX6402" fmla="*/ 3148304 w 3899470"/>
                <a:gd name="connsiteY6402" fmla="*/ 195325 h 787949"/>
                <a:gd name="connsiteX6403" fmla="*/ 3148304 w 3899470"/>
                <a:gd name="connsiteY6403" fmla="*/ 195325 h 787949"/>
                <a:gd name="connsiteX6404" fmla="*/ 3159444 w 3899470"/>
                <a:gd name="connsiteY6404" fmla="*/ 188529 h 787949"/>
                <a:gd name="connsiteX6405" fmla="*/ 3177460 w 3899470"/>
                <a:gd name="connsiteY6405" fmla="*/ 178258 h 787949"/>
                <a:gd name="connsiteX6406" fmla="*/ 3177697 w 3899470"/>
                <a:gd name="connsiteY6406" fmla="*/ 177625 h 787949"/>
                <a:gd name="connsiteX6407" fmla="*/ 3177065 w 3899470"/>
                <a:gd name="connsiteY6407" fmla="*/ 177388 h 787949"/>
                <a:gd name="connsiteX6408" fmla="*/ 3158970 w 3899470"/>
                <a:gd name="connsiteY6408" fmla="*/ 187739 h 787949"/>
                <a:gd name="connsiteX6409" fmla="*/ 3147909 w 3899470"/>
                <a:gd name="connsiteY6409" fmla="*/ 194456 h 787949"/>
                <a:gd name="connsiteX6410" fmla="*/ 3146328 w 3899470"/>
                <a:gd name="connsiteY6410" fmla="*/ 194614 h 787949"/>
                <a:gd name="connsiteX6411" fmla="*/ 3150674 w 3899470"/>
                <a:gd name="connsiteY6411" fmla="*/ 191058 h 787949"/>
                <a:gd name="connsiteX6412" fmla="*/ 3153992 w 3899470"/>
                <a:gd name="connsiteY6412" fmla="*/ 188766 h 787949"/>
                <a:gd name="connsiteX6413" fmla="*/ 3153992 w 3899470"/>
                <a:gd name="connsiteY6413" fmla="*/ 188213 h 787949"/>
                <a:gd name="connsiteX6414" fmla="*/ 3153439 w 3899470"/>
                <a:gd name="connsiteY6414" fmla="*/ 188213 h 787949"/>
                <a:gd name="connsiteX6415" fmla="*/ 3150200 w 3899470"/>
                <a:gd name="connsiteY6415" fmla="*/ 190426 h 787949"/>
                <a:gd name="connsiteX6416" fmla="*/ 3145380 w 3899470"/>
                <a:gd name="connsiteY6416" fmla="*/ 194456 h 787949"/>
                <a:gd name="connsiteX6417" fmla="*/ 3145380 w 3899470"/>
                <a:gd name="connsiteY6417" fmla="*/ 194456 h 787949"/>
                <a:gd name="connsiteX6418" fmla="*/ 3145222 w 3899470"/>
                <a:gd name="connsiteY6418" fmla="*/ 194456 h 787949"/>
                <a:gd name="connsiteX6419" fmla="*/ 3141034 w 3899470"/>
                <a:gd name="connsiteY6419" fmla="*/ 198248 h 787949"/>
                <a:gd name="connsiteX6420" fmla="*/ 3121201 w 3899470"/>
                <a:gd name="connsiteY6420" fmla="*/ 212629 h 787949"/>
                <a:gd name="connsiteX6421" fmla="*/ 3119542 w 3899470"/>
                <a:gd name="connsiteY6421" fmla="*/ 212234 h 787949"/>
                <a:gd name="connsiteX6422" fmla="*/ 3112352 w 3899470"/>
                <a:gd name="connsiteY6422" fmla="*/ 216106 h 787949"/>
                <a:gd name="connsiteX6423" fmla="*/ 3108954 w 3899470"/>
                <a:gd name="connsiteY6423" fmla="*/ 218634 h 787949"/>
                <a:gd name="connsiteX6424" fmla="*/ 3106821 w 3899470"/>
                <a:gd name="connsiteY6424" fmla="*/ 220689 h 787949"/>
                <a:gd name="connsiteX6425" fmla="*/ 3100026 w 3899470"/>
                <a:gd name="connsiteY6425" fmla="*/ 226615 h 787949"/>
                <a:gd name="connsiteX6426" fmla="*/ 3100026 w 3899470"/>
                <a:gd name="connsiteY6426" fmla="*/ 226141 h 787949"/>
                <a:gd name="connsiteX6427" fmla="*/ 3100026 w 3899470"/>
                <a:gd name="connsiteY6427" fmla="*/ 226141 h 787949"/>
                <a:gd name="connsiteX6428" fmla="*/ 3100579 w 3899470"/>
                <a:gd name="connsiteY6428" fmla="*/ 225587 h 787949"/>
                <a:gd name="connsiteX6429" fmla="*/ 3100736 w 3899470"/>
                <a:gd name="connsiteY6429" fmla="*/ 225034 h 787949"/>
                <a:gd name="connsiteX6430" fmla="*/ 3100183 w 3899470"/>
                <a:gd name="connsiteY6430" fmla="*/ 224876 h 787949"/>
                <a:gd name="connsiteX6431" fmla="*/ 3099235 w 3899470"/>
                <a:gd name="connsiteY6431" fmla="*/ 225824 h 787949"/>
                <a:gd name="connsiteX6432" fmla="*/ 3099235 w 3899470"/>
                <a:gd name="connsiteY6432" fmla="*/ 225667 h 787949"/>
                <a:gd name="connsiteX6433" fmla="*/ 3077664 w 3899470"/>
                <a:gd name="connsiteY6433" fmla="*/ 238783 h 787949"/>
                <a:gd name="connsiteX6434" fmla="*/ 3070869 w 3899470"/>
                <a:gd name="connsiteY6434" fmla="*/ 225667 h 787949"/>
                <a:gd name="connsiteX6435" fmla="*/ 3068735 w 3899470"/>
                <a:gd name="connsiteY6435" fmla="*/ 221004 h 787949"/>
                <a:gd name="connsiteX6436" fmla="*/ 3059412 w 3899470"/>
                <a:gd name="connsiteY6436" fmla="*/ 220215 h 787949"/>
                <a:gd name="connsiteX6437" fmla="*/ 3056014 w 3899470"/>
                <a:gd name="connsiteY6437" fmla="*/ 218081 h 787949"/>
                <a:gd name="connsiteX6438" fmla="*/ 3049693 w 3899470"/>
                <a:gd name="connsiteY6438" fmla="*/ 219819 h 787949"/>
                <a:gd name="connsiteX6439" fmla="*/ 3047165 w 3899470"/>
                <a:gd name="connsiteY6439" fmla="*/ 222348 h 787949"/>
                <a:gd name="connsiteX6440" fmla="*/ 3038315 w 3899470"/>
                <a:gd name="connsiteY6440" fmla="*/ 219345 h 787949"/>
                <a:gd name="connsiteX6441" fmla="*/ 3031598 w 3899470"/>
                <a:gd name="connsiteY6441" fmla="*/ 221479 h 787949"/>
                <a:gd name="connsiteX6442" fmla="*/ 3012556 w 3899470"/>
                <a:gd name="connsiteY6442" fmla="*/ 273391 h 787949"/>
                <a:gd name="connsiteX6443" fmla="*/ 2998175 w 3899470"/>
                <a:gd name="connsiteY6443" fmla="*/ 281372 h 787949"/>
                <a:gd name="connsiteX6444" fmla="*/ 2978342 w 3899470"/>
                <a:gd name="connsiteY6444" fmla="*/ 293698 h 787949"/>
                <a:gd name="connsiteX6445" fmla="*/ 2961433 w 3899470"/>
                <a:gd name="connsiteY6445" fmla="*/ 303338 h 787949"/>
                <a:gd name="connsiteX6446" fmla="*/ 2952583 w 3899470"/>
                <a:gd name="connsiteY6446" fmla="*/ 308000 h 787949"/>
                <a:gd name="connsiteX6447" fmla="*/ 2953848 w 3899470"/>
                <a:gd name="connsiteY6447" fmla="*/ 312267 h 787949"/>
                <a:gd name="connsiteX6448" fmla="*/ 2953452 w 3899470"/>
                <a:gd name="connsiteY6448" fmla="*/ 318509 h 787949"/>
                <a:gd name="connsiteX6449" fmla="*/ 2958984 w 3899470"/>
                <a:gd name="connsiteY6449" fmla="*/ 343004 h 787949"/>
                <a:gd name="connsiteX6450" fmla="*/ 2962381 w 3899470"/>
                <a:gd name="connsiteY6450" fmla="*/ 353592 h 787949"/>
                <a:gd name="connsiteX6451" fmla="*/ 2970441 w 3899470"/>
                <a:gd name="connsiteY6451" fmla="*/ 358254 h 787949"/>
                <a:gd name="connsiteX6452" fmla="*/ 2978421 w 3899470"/>
                <a:gd name="connsiteY6452" fmla="*/ 355725 h 787949"/>
                <a:gd name="connsiteX6453" fmla="*/ 2981424 w 3899470"/>
                <a:gd name="connsiteY6453" fmla="*/ 357858 h 787949"/>
                <a:gd name="connsiteX6454" fmla="*/ 2975103 w 3899470"/>
                <a:gd name="connsiteY6454" fmla="*/ 379824 h 787949"/>
                <a:gd name="connsiteX6455" fmla="*/ 2973443 w 3899470"/>
                <a:gd name="connsiteY6455" fmla="*/ 384882 h 787949"/>
                <a:gd name="connsiteX6456" fmla="*/ 2968781 w 3899470"/>
                <a:gd name="connsiteY6456" fmla="*/ 397129 h 787949"/>
                <a:gd name="connsiteX6457" fmla="*/ 2962460 w 3899470"/>
                <a:gd name="connsiteY6457" fmla="*/ 416962 h 787949"/>
                <a:gd name="connsiteX6458" fmla="*/ 2959537 w 3899470"/>
                <a:gd name="connsiteY6458" fmla="*/ 427550 h 787949"/>
                <a:gd name="connsiteX6459" fmla="*/ 2956613 w 3899470"/>
                <a:gd name="connsiteY6459" fmla="*/ 433476 h 787949"/>
                <a:gd name="connsiteX6460" fmla="*/ 2945235 w 3899470"/>
                <a:gd name="connsiteY6460" fmla="*/ 468084 h 787949"/>
                <a:gd name="connsiteX6461" fmla="*/ 2940574 w 3899470"/>
                <a:gd name="connsiteY6461" fmla="*/ 481991 h 787949"/>
                <a:gd name="connsiteX6462" fmla="*/ 2937175 w 3899470"/>
                <a:gd name="connsiteY6462" fmla="*/ 497636 h 787949"/>
                <a:gd name="connsiteX6463" fmla="*/ 2935516 w 3899470"/>
                <a:gd name="connsiteY6463" fmla="*/ 502693 h 787949"/>
                <a:gd name="connsiteX6464" fmla="*/ 2931328 w 3899470"/>
                <a:gd name="connsiteY6464" fmla="*/ 519128 h 787949"/>
                <a:gd name="connsiteX6465" fmla="*/ 2924138 w 3899470"/>
                <a:gd name="connsiteY6465" fmla="*/ 547020 h 787949"/>
                <a:gd name="connsiteX6466" fmla="*/ 2922005 w 3899470"/>
                <a:gd name="connsiteY6466" fmla="*/ 552472 h 787949"/>
                <a:gd name="connsiteX6467" fmla="*/ 2916948 w 3899470"/>
                <a:gd name="connsiteY6467" fmla="*/ 570171 h 787949"/>
                <a:gd name="connsiteX6468" fmla="*/ 2916790 w 3899470"/>
                <a:gd name="connsiteY6468" fmla="*/ 570171 h 787949"/>
                <a:gd name="connsiteX6469" fmla="*/ 2916948 w 3899470"/>
                <a:gd name="connsiteY6469" fmla="*/ 569618 h 787949"/>
                <a:gd name="connsiteX6470" fmla="*/ 2916948 w 3899470"/>
                <a:gd name="connsiteY6470" fmla="*/ 569381 h 787949"/>
                <a:gd name="connsiteX6471" fmla="*/ 2916632 w 3899470"/>
                <a:gd name="connsiteY6471" fmla="*/ 568828 h 787949"/>
                <a:gd name="connsiteX6472" fmla="*/ 2916079 w 3899470"/>
                <a:gd name="connsiteY6472" fmla="*/ 569223 h 787949"/>
                <a:gd name="connsiteX6473" fmla="*/ 2916079 w 3899470"/>
                <a:gd name="connsiteY6473" fmla="*/ 569460 h 787949"/>
                <a:gd name="connsiteX6474" fmla="*/ 2915999 w 3899470"/>
                <a:gd name="connsiteY6474" fmla="*/ 569776 h 787949"/>
                <a:gd name="connsiteX6475" fmla="*/ 2915289 w 3899470"/>
                <a:gd name="connsiteY6475" fmla="*/ 572226 h 787949"/>
                <a:gd name="connsiteX6476" fmla="*/ 2915289 w 3899470"/>
                <a:gd name="connsiteY6476" fmla="*/ 572226 h 787949"/>
                <a:gd name="connsiteX6477" fmla="*/ 2915130 w 3899470"/>
                <a:gd name="connsiteY6477" fmla="*/ 572858 h 787949"/>
                <a:gd name="connsiteX6478" fmla="*/ 2915130 w 3899470"/>
                <a:gd name="connsiteY6478" fmla="*/ 573174 h 787949"/>
                <a:gd name="connsiteX6479" fmla="*/ 2915130 w 3899470"/>
                <a:gd name="connsiteY6479" fmla="*/ 573253 h 787949"/>
                <a:gd name="connsiteX6480" fmla="*/ 2904700 w 3899470"/>
                <a:gd name="connsiteY6480" fmla="*/ 620820 h 787949"/>
                <a:gd name="connsiteX6481" fmla="*/ 2902567 w 3899470"/>
                <a:gd name="connsiteY6481" fmla="*/ 629670 h 787949"/>
                <a:gd name="connsiteX6482" fmla="*/ 2899643 w 3899470"/>
                <a:gd name="connsiteY6482" fmla="*/ 649107 h 787949"/>
                <a:gd name="connsiteX6483" fmla="*/ 2899248 w 3899470"/>
                <a:gd name="connsiteY6483" fmla="*/ 653769 h 787949"/>
                <a:gd name="connsiteX6484" fmla="*/ 2897115 w 3899470"/>
                <a:gd name="connsiteY6484" fmla="*/ 682531 h 787949"/>
                <a:gd name="connsiteX6485" fmla="*/ 2897510 w 3899470"/>
                <a:gd name="connsiteY6485" fmla="*/ 690116 h 787949"/>
                <a:gd name="connsiteX6486" fmla="*/ 2907229 w 3899470"/>
                <a:gd name="connsiteY6486" fmla="*/ 720537 h 787949"/>
                <a:gd name="connsiteX6487" fmla="*/ 2908888 w 3899470"/>
                <a:gd name="connsiteY6487" fmla="*/ 725120 h 787949"/>
                <a:gd name="connsiteX6488" fmla="*/ 2917738 w 3899470"/>
                <a:gd name="connsiteY6488" fmla="*/ 740290 h 787949"/>
                <a:gd name="connsiteX6489" fmla="*/ 2941363 w 3899470"/>
                <a:gd name="connsiteY6489" fmla="*/ 773240 h 787949"/>
                <a:gd name="connsiteX6490" fmla="*/ 2945156 w 3899470"/>
                <a:gd name="connsiteY6490" fmla="*/ 777428 h 787949"/>
                <a:gd name="connsiteX6491" fmla="*/ 2969651 w 3899470"/>
                <a:gd name="connsiteY6491" fmla="*/ 787541 h 787949"/>
                <a:gd name="connsiteX6492" fmla="*/ 2977710 w 3899470"/>
                <a:gd name="connsiteY6492" fmla="*/ 787936 h 787949"/>
                <a:gd name="connsiteX6493" fmla="*/ 2991222 w 3899470"/>
                <a:gd name="connsiteY6493" fmla="*/ 786277 h 787949"/>
                <a:gd name="connsiteX6494" fmla="*/ 3008526 w 3899470"/>
                <a:gd name="connsiteY6494" fmla="*/ 785013 h 787949"/>
                <a:gd name="connsiteX6495" fmla="*/ 3012319 w 3899470"/>
                <a:gd name="connsiteY6495" fmla="*/ 782485 h 787949"/>
                <a:gd name="connsiteX6496" fmla="*/ 3020773 w 3899470"/>
                <a:gd name="connsiteY6496" fmla="*/ 780351 h 787949"/>
                <a:gd name="connsiteX6497" fmla="*/ 3027964 w 3899470"/>
                <a:gd name="connsiteY6497" fmla="*/ 776558 h 787949"/>
                <a:gd name="connsiteX6498" fmla="*/ 3045663 w 3899470"/>
                <a:gd name="connsiteY6498" fmla="*/ 760123 h 787949"/>
                <a:gd name="connsiteX6499" fmla="*/ 3048587 w 3899470"/>
                <a:gd name="connsiteY6499" fmla="*/ 755856 h 787949"/>
                <a:gd name="connsiteX6500" fmla="*/ 3055777 w 3899470"/>
                <a:gd name="connsiteY6500" fmla="*/ 749535 h 787949"/>
                <a:gd name="connsiteX6501" fmla="*/ 3062572 w 3899470"/>
                <a:gd name="connsiteY6501" fmla="*/ 742740 h 787949"/>
                <a:gd name="connsiteX6502" fmla="*/ 3068894 w 3899470"/>
                <a:gd name="connsiteY6502" fmla="*/ 737288 h 787949"/>
                <a:gd name="connsiteX6503" fmla="*/ 3071422 w 3899470"/>
                <a:gd name="connsiteY6503" fmla="*/ 736024 h 787949"/>
                <a:gd name="connsiteX6504" fmla="*/ 3081141 w 3899470"/>
                <a:gd name="connsiteY6504" fmla="*/ 724172 h 787949"/>
                <a:gd name="connsiteX6505" fmla="*/ 3087857 w 3899470"/>
                <a:gd name="connsiteY6505" fmla="*/ 716981 h 787949"/>
                <a:gd name="connsiteX6506" fmla="*/ 3087857 w 3899470"/>
                <a:gd name="connsiteY6506" fmla="*/ 715322 h 787949"/>
                <a:gd name="connsiteX6507" fmla="*/ 3095917 w 3899470"/>
                <a:gd name="connsiteY6507" fmla="*/ 704734 h 787949"/>
                <a:gd name="connsiteX6508" fmla="*/ 3100104 w 3899470"/>
                <a:gd name="connsiteY6508" fmla="*/ 700862 h 787949"/>
                <a:gd name="connsiteX6509" fmla="*/ 3116618 w 3899470"/>
                <a:gd name="connsiteY6509" fmla="*/ 682689 h 787949"/>
                <a:gd name="connsiteX6510" fmla="*/ 3124678 w 3899470"/>
                <a:gd name="connsiteY6510" fmla="*/ 675103 h 787949"/>
                <a:gd name="connsiteX6511" fmla="*/ 3139059 w 3899470"/>
                <a:gd name="connsiteY6511" fmla="*/ 656140 h 787949"/>
                <a:gd name="connsiteX6512" fmla="*/ 3152175 w 3899470"/>
                <a:gd name="connsiteY6512" fmla="*/ 642628 h 787949"/>
                <a:gd name="connsiteX6513" fmla="*/ 3152570 w 3899470"/>
                <a:gd name="connsiteY6513" fmla="*/ 640100 h 787949"/>
                <a:gd name="connsiteX6514" fmla="*/ 3161025 w 3899470"/>
                <a:gd name="connsiteY6514" fmla="*/ 629512 h 787949"/>
                <a:gd name="connsiteX6515" fmla="*/ 3161025 w 3899470"/>
                <a:gd name="connsiteY6515" fmla="*/ 629512 h 787949"/>
                <a:gd name="connsiteX6516" fmla="*/ 3162289 w 3899470"/>
                <a:gd name="connsiteY6516" fmla="*/ 628089 h 787949"/>
                <a:gd name="connsiteX6517" fmla="*/ 3162684 w 3899470"/>
                <a:gd name="connsiteY6517" fmla="*/ 627615 h 787949"/>
                <a:gd name="connsiteX6518" fmla="*/ 3162605 w 3899470"/>
                <a:gd name="connsiteY6518" fmla="*/ 626588 h 787949"/>
                <a:gd name="connsiteX6519" fmla="*/ 3161578 w 3899470"/>
                <a:gd name="connsiteY6519" fmla="*/ 626667 h 787949"/>
                <a:gd name="connsiteX6520" fmla="*/ 3161183 w 3899470"/>
                <a:gd name="connsiteY6520" fmla="*/ 627141 h 787949"/>
                <a:gd name="connsiteX6521" fmla="*/ 3160235 w 3899470"/>
                <a:gd name="connsiteY6521" fmla="*/ 628169 h 787949"/>
                <a:gd name="connsiteX6522" fmla="*/ 3150121 w 3899470"/>
                <a:gd name="connsiteY6522" fmla="*/ 638282 h 787949"/>
                <a:gd name="connsiteX6523" fmla="*/ 3147988 w 3899470"/>
                <a:gd name="connsiteY6523" fmla="*/ 637887 h 787949"/>
                <a:gd name="connsiteX6524" fmla="*/ 3142062 w 3899470"/>
                <a:gd name="connsiteY6524" fmla="*/ 643813 h 787949"/>
                <a:gd name="connsiteX6525" fmla="*/ 3146723 w 3899470"/>
                <a:gd name="connsiteY6525" fmla="*/ 637887 h 787949"/>
                <a:gd name="connsiteX6526" fmla="*/ 3152649 w 3899470"/>
                <a:gd name="connsiteY6526" fmla="*/ 631961 h 787949"/>
                <a:gd name="connsiteX6527" fmla="*/ 3167820 w 3899470"/>
                <a:gd name="connsiteY6527" fmla="*/ 614262 h 787949"/>
                <a:gd name="connsiteX6528" fmla="*/ 3167662 w 3899470"/>
                <a:gd name="connsiteY6528" fmla="*/ 614104 h 787949"/>
                <a:gd name="connsiteX6529" fmla="*/ 3175959 w 3899470"/>
                <a:gd name="connsiteY6529" fmla="*/ 605491 h 787949"/>
                <a:gd name="connsiteX6530" fmla="*/ 3176907 w 3899470"/>
                <a:gd name="connsiteY6530" fmla="*/ 604464 h 787949"/>
                <a:gd name="connsiteX6531" fmla="*/ 3176907 w 3899470"/>
                <a:gd name="connsiteY6531" fmla="*/ 603674 h 787949"/>
                <a:gd name="connsiteX6532" fmla="*/ 3176117 w 3899470"/>
                <a:gd name="connsiteY6532" fmla="*/ 603674 h 787949"/>
                <a:gd name="connsiteX6533" fmla="*/ 3175168 w 3899470"/>
                <a:gd name="connsiteY6533" fmla="*/ 604701 h 787949"/>
                <a:gd name="connsiteX6534" fmla="*/ 3167188 w 3899470"/>
                <a:gd name="connsiteY6534" fmla="*/ 612998 h 787949"/>
                <a:gd name="connsiteX6535" fmla="*/ 3165371 w 3899470"/>
                <a:gd name="connsiteY6535" fmla="*/ 612998 h 787949"/>
                <a:gd name="connsiteX6536" fmla="*/ 3157785 w 3899470"/>
                <a:gd name="connsiteY6536" fmla="*/ 623111 h 787949"/>
                <a:gd name="connsiteX6537" fmla="*/ 3153992 w 3899470"/>
                <a:gd name="connsiteY6537" fmla="*/ 625245 h 787949"/>
                <a:gd name="connsiteX6538" fmla="*/ 3151069 w 3899470"/>
                <a:gd name="connsiteY6538" fmla="*/ 628643 h 787949"/>
                <a:gd name="connsiteX6539" fmla="*/ 3147671 w 3899470"/>
                <a:gd name="connsiteY6539" fmla="*/ 631171 h 787949"/>
                <a:gd name="connsiteX6540" fmla="*/ 3161183 w 3899470"/>
                <a:gd name="connsiteY6540" fmla="*/ 615526 h 787949"/>
                <a:gd name="connsiteX6541" fmla="*/ 3161183 w 3899470"/>
                <a:gd name="connsiteY6541" fmla="*/ 615526 h 787949"/>
                <a:gd name="connsiteX6542" fmla="*/ 3164976 w 3899470"/>
                <a:gd name="connsiteY6542" fmla="*/ 611022 h 787949"/>
                <a:gd name="connsiteX6543" fmla="*/ 3170033 w 3899470"/>
                <a:gd name="connsiteY6543" fmla="*/ 605333 h 787949"/>
                <a:gd name="connsiteX6544" fmla="*/ 3170033 w 3899470"/>
                <a:gd name="connsiteY6544" fmla="*/ 604385 h 787949"/>
                <a:gd name="connsiteX6545" fmla="*/ 3169084 w 3899470"/>
                <a:gd name="connsiteY6545" fmla="*/ 604385 h 787949"/>
                <a:gd name="connsiteX6546" fmla="*/ 3163869 w 3899470"/>
                <a:gd name="connsiteY6546" fmla="*/ 610232 h 787949"/>
                <a:gd name="connsiteX6547" fmla="*/ 3159998 w 3899470"/>
                <a:gd name="connsiteY6547" fmla="*/ 614736 h 787949"/>
                <a:gd name="connsiteX6548" fmla="*/ 3159998 w 3899470"/>
                <a:gd name="connsiteY6548" fmla="*/ 614736 h 787949"/>
                <a:gd name="connsiteX6549" fmla="*/ 3159998 w 3899470"/>
                <a:gd name="connsiteY6549" fmla="*/ 614736 h 787949"/>
                <a:gd name="connsiteX6550" fmla="*/ 3159998 w 3899470"/>
                <a:gd name="connsiteY6550" fmla="*/ 612207 h 787949"/>
                <a:gd name="connsiteX6551" fmla="*/ 3159761 w 3899470"/>
                <a:gd name="connsiteY6551" fmla="*/ 611891 h 787949"/>
                <a:gd name="connsiteX6552" fmla="*/ 3159761 w 3899470"/>
                <a:gd name="connsiteY6552" fmla="*/ 611891 h 787949"/>
                <a:gd name="connsiteX6553" fmla="*/ 3178250 w 3899470"/>
                <a:gd name="connsiteY6553" fmla="*/ 592454 h 787949"/>
                <a:gd name="connsiteX6554" fmla="*/ 3178250 w 3899470"/>
                <a:gd name="connsiteY6554" fmla="*/ 591900 h 787949"/>
                <a:gd name="connsiteX6555" fmla="*/ 3177618 w 3899470"/>
                <a:gd name="connsiteY6555" fmla="*/ 591900 h 787949"/>
                <a:gd name="connsiteX6556" fmla="*/ 3159287 w 3899470"/>
                <a:gd name="connsiteY6556" fmla="*/ 611259 h 787949"/>
                <a:gd name="connsiteX6557" fmla="*/ 3159129 w 3899470"/>
                <a:gd name="connsiteY6557" fmla="*/ 610943 h 787949"/>
                <a:gd name="connsiteX6558" fmla="*/ 3144748 w 3899470"/>
                <a:gd name="connsiteY6558" fmla="*/ 625324 h 787949"/>
                <a:gd name="connsiteX6559" fmla="*/ 3139217 w 3899470"/>
                <a:gd name="connsiteY6559" fmla="*/ 632909 h 787949"/>
                <a:gd name="connsiteX6560" fmla="*/ 3135424 w 3899470"/>
                <a:gd name="connsiteY6560" fmla="*/ 637097 h 787949"/>
                <a:gd name="connsiteX6561" fmla="*/ 3132896 w 3899470"/>
                <a:gd name="connsiteY6561" fmla="*/ 637966 h 787949"/>
                <a:gd name="connsiteX6562" fmla="*/ 3131236 w 3899470"/>
                <a:gd name="connsiteY6562" fmla="*/ 639626 h 787949"/>
                <a:gd name="connsiteX6563" fmla="*/ 3131236 w 3899470"/>
                <a:gd name="connsiteY6563" fmla="*/ 636307 h 787949"/>
                <a:gd name="connsiteX6564" fmla="*/ 3134160 w 3899470"/>
                <a:gd name="connsiteY6564" fmla="*/ 632909 h 787949"/>
                <a:gd name="connsiteX6565" fmla="*/ 3136688 w 3899470"/>
                <a:gd name="connsiteY6565" fmla="*/ 632040 h 787949"/>
                <a:gd name="connsiteX6566" fmla="*/ 3152728 w 3899470"/>
                <a:gd name="connsiteY6566" fmla="*/ 614341 h 787949"/>
                <a:gd name="connsiteX6567" fmla="*/ 3153597 w 3899470"/>
                <a:gd name="connsiteY6567" fmla="*/ 611417 h 787949"/>
                <a:gd name="connsiteX6568" fmla="*/ 3156126 w 3899470"/>
                <a:gd name="connsiteY6568" fmla="*/ 611022 h 787949"/>
                <a:gd name="connsiteX6569" fmla="*/ 3164186 w 3899470"/>
                <a:gd name="connsiteY6569" fmla="*/ 601303 h 787949"/>
                <a:gd name="connsiteX6570" fmla="*/ 3164027 w 3899470"/>
                <a:gd name="connsiteY6570" fmla="*/ 601303 h 787949"/>
                <a:gd name="connsiteX6571" fmla="*/ 3165924 w 3899470"/>
                <a:gd name="connsiteY6571" fmla="*/ 599486 h 787949"/>
                <a:gd name="connsiteX6572" fmla="*/ 3166714 w 3899470"/>
                <a:gd name="connsiteY6572" fmla="*/ 598617 h 787949"/>
                <a:gd name="connsiteX6573" fmla="*/ 3166714 w 3899470"/>
                <a:gd name="connsiteY6573" fmla="*/ 597748 h 787949"/>
                <a:gd name="connsiteX6574" fmla="*/ 3165845 w 3899470"/>
                <a:gd name="connsiteY6574" fmla="*/ 597748 h 787949"/>
                <a:gd name="connsiteX6575" fmla="*/ 3165055 w 3899470"/>
                <a:gd name="connsiteY6575" fmla="*/ 598696 h 787949"/>
                <a:gd name="connsiteX6576" fmla="*/ 3163395 w 3899470"/>
                <a:gd name="connsiteY6576" fmla="*/ 600197 h 787949"/>
                <a:gd name="connsiteX6577" fmla="*/ 3151543 w 3899470"/>
                <a:gd name="connsiteY6577" fmla="*/ 610232 h 787949"/>
                <a:gd name="connsiteX6578" fmla="*/ 3149884 w 3899470"/>
                <a:gd name="connsiteY6578" fmla="*/ 609837 h 787949"/>
                <a:gd name="connsiteX6579" fmla="*/ 3143562 w 3899470"/>
                <a:gd name="connsiteY6579" fmla="*/ 616553 h 787949"/>
                <a:gd name="connsiteX6580" fmla="*/ 3143958 w 3899470"/>
                <a:gd name="connsiteY6580" fmla="*/ 615368 h 787949"/>
                <a:gd name="connsiteX6581" fmla="*/ 3143879 w 3899470"/>
                <a:gd name="connsiteY6581" fmla="*/ 615368 h 787949"/>
                <a:gd name="connsiteX6582" fmla="*/ 3149805 w 3899470"/>
                <a:gd name="connsiteY6582" fmla="*/ 609126 h 787949"/>
                <a:gd name="connsiteX6583" fmla="*/ 3154309 w 3899470"/>
                <a:gd name="connsiteY6583" fmla="*/ 604464 h 787949"/>
                <a:gd name="connsiteX6584" fmla="*/ 3154309 w 3899470"/>
                <a:gd name="connsiteY6584" fmla="*/ 603753 h 787949"/>
                <a:gd name="connsiteX6585" fmla="*/ 3153597 w 3899470"/>
                <a:gd name="connsiteY6585" fmla="*/ 603753 h 787949"/>
                <a:gd name="connsiteX6586" fmla="*/ 3149093 w 3899470"/>
                <a:gd name="connsiteY6586" fmla="*/ 608336 h 787949"/>
                <a:gd name="connsiteX6587" fmla="*/ 3143246 w 3899470"/>
                <a:gd name="connsiteY6587" fmla="*/ 614499 h 787949"/>
                <a:gd name="connsiteX6588" fmla="*/ 3143246 w 3899470"/>
                <a:gd name="connsiteY6588" fmla="*/ 614499 h 787949"/>
                <a:gd name="connsiteX6589" fmla="*/ 3137715 w 3899470"/>
                <a:gd name="connsiteY6589" fmla="*/ 618608 h 787949"/>
                <a:gd name="connsiteX6590" fmla="*/ 3166003 w 3899470"/>
                <a:gd name="connsiteY6590" fmla="*/ 586923 h 787949"/>
                <a:gd name="connsiteX6591" fmla="*/ 3165687 w 3899470"/>
                <a:gd name="connsiteY6591" fmla="*/ 586765 h 787949"/>
                <a:gd name="connsiteX6592" fmla="*/ 3168689 w 3899470"/>
                <a:gd name="connsiteY6592" fmla="*/ 583604 h 787949"/>
                <a:gd name="connsiteX6593" fmla="*/ 3177065 w 3899470"/>
                <a:gd name="connsiteY6593" fmla="*/ 574280 h 787949"/>
                <a:gd name="connsiteX6594" fmla="*/ 3177065 w 3899470"/>
                <a:gd name="connsiteY6594" fmla="*/ 573727 h 787949"/>
                <a:gd name="connsiteX6595" fmla="*/ 3176512 w 3899470"/>
                <a:gd name="connsiteY6595" fmla="*/ 573727 h 787949"/>
                <a:gd name="connsiteX6596" fmla="*/ 3168215 w 3899470"/>
                <a:gd name="connsiteY6596" fmla="*/ 582972 h 787949"/>
                <a:gd name="connsiteX6597" fmla="*/ 3165055 w 3899470"/>
                <a:gd name="connsiteY6597" fmla="*/ 586211 h 787949"/>
                <a:gd name="connsiteX6598" fmla="*/ 3164817 w 3899470"/>
                <a:gd name="connsiteY6598" fmla="*/ 585974 h 787949"/>
                <a:gd name="connsiteX6599" fmla="*/ 3162289 w 3899470"/>
                <a:gd name="connsiteY6599" fmla="*/ 587160 h 787949"/>
                <a:gd name="connsiteX6600" fmla="*/ 3168610 w 3899470"/>
                <a:gd name="connsiteY6600" fmla="*/ 577046 h 787949"/>
                <a:gd name="connsiteX6601" fmla="*/ 3163553 w 3899470"/>
                <a:gd name="connsiteY6601" fmla="*/ 580918 h 787949"/>
                <a:gd name="connsiteX6602" fmla="*/ 3168215 w 3899470"/>
                <a:gd name="connsiteY6602" fmla="*/ 573648 h 787949"/>
                <a:gd name="connsiteX6603" fmla="*/ 3152175 w 3899470"/>
                <a:gd name="connsiteY6603" fmla="*/ 584236 h 787949"/>
                <a:gd name="connsiteX6604" fmla="*/ 3152175 w 3899470"/>
                <a:gd name="connsiteY6604" fmla="*/ 583446 h 787949"/>
                <a:gd name="connsiteX6605" fmla="*/ 3152175 w 3899470"/>
                <a:gd name="connsiteY6605" fmla="*/ 583446 h 787949"/>
                <a:gd name="connsiteX6606" fmla="*/ 3156363 w 3899470"/>
                <a:gd name="connsiteY6606" fmla="*/ 579021 h 787949"/>
                <a:gd name="connsiteX6607" fmla="*/ 3161499 w 3899470"/>
                <a:gd name="connsiteY6607" fmla="*/ 573727 h 787949"/>
                <a:gd name="connsiteX6608" fmla="*/ 3161499 w 3899470"/>
                <a:gd name="connsiteY6608" fmla="*/ 573332 h 787949"/>
                <a:gd name="connsiteX6609" fmla="*/ 3161104 w 3899470"/>
                <a:gd name="connsiteY6609" fmla="*/ 573332 h 787949"/>
                <a:gd name="connsiteX6610" fmla="*/ 3155889 w 3899470"/>
                <a:gd name="connsiteY6610" fmla="*/ 578705 h 787949"/>
                <a:gd name="connsiteX6611" fmla="*/ 3151701 w 3899470"/>
                <a:gd name="connsiteY6611" fmla="*/ 583130 h 787949"/>
                <a:gd name="connsiteX6612" fmla="*/ 3144511 w 3899470"/>
                <a:gd name="connsiteY6612" fmla="*/ 588108 h 787949"/>
                <a:gd name="connsiteX6613" fmla="*/ 3150832 w 3899470"/>
                <a:gd name="connsiteY6613" fmla="*/ 578863 h 787949"/>
                <a:gd name="connsiteX6614" fmla="*/ 3145775 w 3899470"/>
                <a:gd name="connsiteY6614" fmla="*/ 582656 h 787949"/>
                <a:gd name="connsiteX6615" fmla="*/ 3150437 w 3899470"/>
                <a:gd name="connsiteY6615" fmla="*/ 575545 h 787949"/>
                <a:gd name="connsiteX6616" fmla="*/ 3139059 w 3899470"/>
                <a:gd name="connsiteY6616" fmla="*/ 583604 h 787949"/>
                <a:gd name="connsiteX6617" fmla="*/ 3134871 w 3899470"/>
                <a:gd name="connsiteY6617" fmla="*/ 585658 h 787949"/>
                <a:gd name="connsiteX6618" fmla="*/ 3131473 w 3899470"/>
                <a:gd name="connsiteY6618" fmla="*/ 586528 h 787949"/>
                <a:gd name="connsiteX6619" fmla="*/ 3118831 w 3899470"/>
                <a:gd name="connsiteY6619" fmla="*/ 597906 h 787949"/>
                <a:gd name="connsiteX6620" fmla="*/ 3117172 w 3899470"/>
                <a:gd name="connsiteY6620" fmla="*/ 597906 h 787949"/>
                <a:gd name="connsiteX6621" fmla="*/ 3096075 w 3899470"/>
                <a:gd name="connsiteY6621" fmla="*/ 619872 h 787949"/>
                <a:gd name="connsiteX6622" fmla="*/ 3093941 w 3899470"/>
                <a:gd name="connsiteY6622" fmla="*/ 619872 h 787949"/>
                <a:gd name="connsiteX6623" fmla="*/ 3088015 w 3899470"/>
                <a:gd name="connsiteY6623" fmla="*/ 625798 h 787949"/>
                <a:gd name="connsiteX6624" fmla="*/ 3083353 w 3899470"/>
                <a:gd name="connsiteY6624" fmla="*/ 628721 h 787949"/>
                <a:gd name="connsiteX6625" fmla="*/ 3077822 w 3899470"/>
                <a:gd name="connsiteY6625" fmla="*/ 632514 h 787949"/>
                <a:gd name="connsiteX6626" fmla="*/ 3071501 w 3899470"/>
                <a:gd name="connsiteY6626" fmla="*/ 638045 h 787949"/>
                <a:gd name="connsiteX6627" fmla="*/ 3066839 w 3899470"/>
                <a:gd name="connsiteY6627" fmla="*/ 643971 h 787949"/>
                <a:gd name="connsiteX6628" fmla="*/ 3057120 w 3899470"/>
                <a:gd name="connsiteY6628" fmla="*/ 654559 h 787949"/>
                <a:gd name="connsiteX6629" fmla="*/ 3054987 w 3899470"/>
                <a:gd name="connsiteY6629" fmla="*/ 655429 h 787949"/>
                <a:gd name="connsiteX6630" fmla="*/ 3041870 w 3899470"/>
                <a:gd name="connsiteY6630" fmla="*/ 668545 h 787949"/>
                <a:gd name="connsiteX6631" fmla="*/ 3034680 w 3899470"/>
                <a:gd name="connsiteY6631" fmla="*/ 676921 h 787949"/>
                <a:gd name="connsiteX6632" fmla="*/ 3033416 w 3899470"/>
                <a:gd name="connsiteY6632" fmla="*/ 679844 h 787949"/>
                <a:gd name="connsiteX6633" fmla="*/ 3015242 w 3899470"/>
                <a:gd name="connsiteY6633" fmla="*/ 696753 h 787949"/>
                <a:gd name="connsiteX6634" fmla="*/ 3006788 w 3899470"/>
                <a:gd name="connsiteY6634" fmla="*/ 703865 h 787949"/>
                <a:gd name="connsiteX6635" fmla="*/ 3002600 w 3899470"/>
                <a:gd name="connsiteY6635" fmla="*/ 706393 h 787949"/>
                <a:gd name="connsiteX6636" fmla="*/ 2995884 w 3899470"/>
                <a:gd name="connsiteY6636" fmla="*/ 712319 h 787949"/>
                <a:gd name="connsiteX6637" fmla="*/ 2983241 w 3899470"/>
                <a:gd name="connsiteY6637" fmla="*/ 719115 h 787949"/>
                <a:gd name="connsiteX6638" fmla="*/ 2978580 w 3899470"/>
                <a:gd name="connsiteY6638" fmla="*/ 721248 h 787949"/>
                <a:gd name="connsiteX6639" fmla="*/ 2962144 w 3899470"/>
                <a:gd name="connsiteY6639" fmla="*/ 717376 h 787949"/>
                <a:gd name="connsiteX6640" fmla="*/ 2971863 w 3899470"/>
                <a:gd name="connsiteY6640" fmla="*/ 626193 h 787949"/>
                <a:gd name="connsiteX6641" fmla="*/ 2979054 w 3899470"/>
                <a:gd name="connsiteY6641" fmla="*/ 624060 h 787949"/>
                <a:gd name="connsiteX6642" fmla="*/ 3020457 w 3899470"/>
                <a:gd name="connsiteY6642" fmla="*/ 569618 h 787949"/>
                <a:gd name="connsiteX6643" fmla="*/ 3020457 w 3899470"/>
                <a:gd name="connsiteY6643" fmla="*/ 566695 h 787949"/>
                <a:gd name="connsiteX6644" fmla="*/ 3052143 w 3899470"/>
                <a:gd name="connsiteY6644" fmla="*/ 530427 h 787949"/>
                <a:gd name="connsiteX6645" fmla="*/ 3057199 w 3899470"/>
                <a:gd name="connsiteY6645" fmla="*/ 523632 h 787949"/>
                <a:gd name="connsiteX6646" fmla="*/ 3071975 w 3899470"/>
                <a:gd name="connsiteY6646" fmla="*/ 507671 h 787949"/>
                <a:gd name="connsiteX6647" fmla="*/ 3080035 w 3899470"/>
                <a:gd name="connsiteY6647" fmla="*/ 499216 h 787949"/>
                <a:gd name="connsiteX6648" fmla="*/ 3081299 w 3899470"/>
                <a:gd name="connsiteY6648" fmla="*/ 496688 h 787949"/>
                <a:gd name="connsiteX6649" fmla="*/ 3093941 w 3899470"/>
                <a:gd name="connsiteY6649" fmla="*/ 485230 h 787949"/>
                <a:gd name="connsiteX6650" fmla="*/ 3095601 w 3899470"/>
                <a:gd name="connsiteY6650" fmla="*/ 485230 h 787949"/>
                <a:gd name="connsiteX6651" fmla="*/ 3131947 w 3899470"/>
                <a:gd name="connsiteY6651" fmla="*/ 448963 h 787949"/>
                <a:gd name="connsiteX6652" fmla="*/ 3131947 w 3899470"/>
                <a:gd name="connsiteY6652" fmla="*/ 446434 h 787949"/>
                <a:gd name="connsiteX6653" fmla="*/ 3145459 w 3899470"/>
                <a:gd name="connsiteY6653" fmla="*/ 432448 h 787949"/>
                <a:gd name="connsiteX6654" fmla="*/ 3155573 w 3899470"/>
                <a:gd name="connsiteY6654" fmla="*/ 420280 h 787949"/>
                <a:gd name="connsiteX6655" fmla="*/ 3168689 w 3899470"/>
                <a:gd name="connsiteY6655" fmla="*/ 402502 h 787949"/>
                <a:gd name="connsiteX6656" fmla="*/ 3176275 w 3899470"/>
                <a:gd name="connsiteY6656" fmla="*/ 391124 h 787949"/>
                <a:gd name="connsiteX6657" fmla="*/ 3188917 w 3899470"/>
                <a:gd name="connsiteY6657" fmla="*/ 373345 h 787949"/>
                <a:gd name="connsiteX6658" fmla="*/ 3193105 w 3899470"/>
                <a:gd name="connsiteY6658" fmla="*/ 365365 h 787949"/>
                <a:gd name="connsiteX6659" fmla="*/ 3193105 w 3899470"/>
                <a:gd name="connsiteY6659" fmla="*/ 365049 h 787949"/>
                <a:gd name="connsiteX6660" fmla="*/ 3193263 w 3899470"/>
                <a:gd name="connsiteY6660" fmla="*/ 364970 h 787949"/>
                <a:gd name="connsiteX6661" fmla="*/ 3198004 w 3899470"/>
                <a:gd name="connsiteY6661" fmla="*/ 357226 h 787949"/>
                <a:gd name="connsiteX6662" fmla="*/ 3203456 w 3899470"/>
                <a:gd name="connsiteY6662" fmla="*/ 348456 h 787949"/>
                <a:gd name="connsiteX6663" fmla="*/ 3203377 w 3899470"/>
                <a:gd name="connsiteY6663" fmla="*/ 347903 h 787949"/>
                <a:gd name="connsiteX6664" fmla="*/ 3202824 w 3899470"/>
                <a:gd name="connsiteY6664" fmla="*/ 347981 h 787949"/>
                <a:gd name="connsiteX6665" fmla="*/ 3197372 w 3899470"/>
                <a:gd name="connsiteY6665" fmla="*/ 356831 h 787949"/>
                <a:gd name="connsiteX6666" fmla="*/ 3192868 w 3899470"/>
                <a:gd name="connsiteY6666" fmla="*/ 364180 h 787949"/>
                <a:gd name="connsiteX6667" fmla="*/ 3192868 w 3899470"/>
                <a:gd name="connsiteY6667" fmla="*/ 364021 h 787949"/>
                <a:gd name="connsiteX6668" fmla="*/ 3177223 w 3899470"/>
                <a:gd name="connsiteY6668" fmla="*/ 386857 h 787949"/>
                <a:gd name="connsiteX6669" fmla="*/ 3174694 w 3899470"/>
                <a:gd name="connsiteY6669" fmla="*/ 388595 h 787949"/>
                <a:gd name="connsiteX6670" fmla="*/ 3169164 w 3899470"/>
                <a:gd name="connsiteY6670" fmla="*/ 395707 h 787949"/>
                <a:gd name="connsiteX6671" fmla="*/ 3162447 w 3899470"/>
                <a:gd name="connsiteY6671" fmla="*/ 400368 h 787949"/>
                <a:gd name="connsiteX6672" fmla="*/ 3166240 w 3899470"/>
                <a:gd name="connsiteY6672" fmla="*/ 397840 h 787949"/>
                <a:gd name="connsiteX6673" fmla="*/ 3165845 w 3899470"/>
                <a:gd name="connsiteY6673" fmla="*/ 395312 h 787949"/>
                <a:gd name="connsiteX6674" fmla="*/ 3175959 w 3899470"/>
                <a:gd name="connsiteY6674" fmla="*/ 382195 h 787949"/>
                <a:gd name="connsiteX6675" fmla="*/ 3186546 w 3899470"/>
                <a:gd name="connsiteY6675" fmla="*/ 364496 h 787949"/>
                <a:gd name="connsiteX6676" fmla="*/ 3185282 w 3899470"/>
                <a:gd name="connsiteY6676" fmla="*/ 364021 h 787949"/>
                <a:gd name="connsiteX6677" fmla="*/ 3192473 w 3899470"/>
                <a:gd name="connsiteY6677" fmla="*/ 352169 h 787949"/>
                <a:gd name="connsiteX6678" fmla="*/ 3194606 w 3899470"/>
                <a:gd name="connsiteY6678" fmla="*/ 352169 h 787949"/>
                <a:gd name="connsiteX6679" fmla="*/ 3198004 w 3899470"/>
                <a:gd name="connsiteY6679" fmla="*/ 344979 h 787949"/>
                <a:gd name="connsiteX6680" fmla="*/ 3197135 w 3899470"/>
                <a:gd name="connsiteY6680" fmla="*/ 344110 h 787949"/>
                <a:gd name="connsiteX6681" fmla="*/ 3198399 w 3899470"/>
                <a:gd name="connsiteY6681" fmla="*/ 341581 h 787949"/>
                <a:gd name="connsiteX6682" fmla="*/ 3199110 w 3899470"/>
                <a:gd name="connsiteY6682" fmla="*/ 340159 h 787949"/>
                <a:gd name="connsiteX6683" fmla="*/ 3199268 w 3899470"/>
                <a:gd name="connsiteY6683" fmla="*/ 339843 h 787949"/>
                <a:gd name="connsiteX6684" fmla="*/ 3199268 w 3899470"/>
                <a:gd name="connsiteY6684" fmla="*/ 339843 h 787949"/>
                <a:gd name="connsiteX6685" fmla="*/ 3200927 w 3899470"/>
                <a:gd name="connsiteY6685" fmla="*/ 336524 h 787949"/>
                <a:gd name="connsiteX6686" fmla="*/ 3200927 w 3899470"/>
                <a:gd name="connsiteY6686" fmla="*/ 336524 h 787949"/>
                <a:gd name="connsiteX6687" fmla="*/ 3201085 w 3899470"/>
                <a:gd name="connsiteY6687" fmla="*/ 336366 h 787949"/>
                <a:gd name="connsiteX6688" fmla="*/ 3201244 w 3899470"/>
                <a:gd name="connsiteY6688" fmla="*/ 336366 h 787949"/>
                <a:gd name="connsiteX6689" fmla="*/ 3201244 w 3899470"/>
                <a:gd name="connsiteY6689" fmla="*/ 336208 h 787949"/>
                <a:gd name="connsiteX6690" fmla="*/ 3203298 w 3899470"/>
                <a:gd name="connsiteY6690" fmla="*/ 332732 h 787949"/>
                <a:gd name="connsiteX6691" fmla="*/ 3205668 w 3899470"/>
                <a:gd name="connsiteY6691" fmla="*/ 328465 h 787949"/>
                <a:gd name="connsiteX6692" fmla="*/ 3205510 w 3899470"/>
                <a:gd name="connsiteY6692" fmla="*/ 327991 h 787949"/>
                <a:gd name="connsiteX6693" fmla="*/ 3205036 w 3899470"/>
                <a:gd name="connsiteY6693" fmla="*/ 328149 h 787949"/>
                <a:gd name="connsiteX6694" fmla="*/ 3202666 w 3899470"/>
                <a:gd name="connsiteY6694" fmla="*/ 332337 h 787949"/>
                <a:gd name="connsiteX6695" fmla="*/ 3200690 w 3899470"/>
                <a:gd name="connsiteY6695" fmla="*/ 335734 h 787949"/>
                <a:gd name="connsiteX6696" fmla="*/ 3200058 w 3899470"/>
                <a:gd name="connsiteY6696" fmla="*/ 335734 h 787949"/>
                <a:gd name="connsiteX6697" fmla="*/ 3203061 w 3899470"/>
                <a:gd name="connsiteY6697" fmla="*/ 326411 h 787949"/>
                <a:gd name="connsiteX6698" fmla="*/ 3202982 w 3899470"/>
                <a:gd name="connsiteY6698" fmla="*/ 326411 h 787949"/>
                <a:gd name="connsiteX6699" fmla="*/ 3203061 w 3899470"/>
                <a:gd name="connsiteY6699" fmla="*/ 325857 h 787949"/>
                <a:gd name="connsiteX6700" fmla="*/ 3202508 w 3899470"/>
                <a:gd name="connsiteY6700" fmla="*/ 325146 h 787949"/>
                <a:gd name="connsiteX6701" fmla="*/ 3201797 w 3899470"/>
                <a:gd name="connsiteY6701" fmla="*/ 325778 h 787949"/>
                <a:gd name="connsiteX6702" fmla="*/ 3201797 w 3899470"/>
                <a:gd name="connsiteY6702" fmla="*/ 326094 h 787949"/>
                <a:gd name="connsiteX6703" fmla="*/ 3196345 w 3899470"/>
                <a:gd name="connsiteY6703" fmla="*/ 331546 h 787949"/>
                <a:gd name="connsiteX6704" fmla="*/ 3188759 w 3899470"/>
                <a:gd name="connsiteY6704" fmla="*/ 343399 h 787949"/>
                <a:gd name="connsiteX6705" fmla="*/ 3181332 w 3899470"/>
                <a:gd name="connsiteY6705" fmla="*/ 354224 h 787949"/>
                <a:gd name="connsiteX6706" fmla="*/ 3185915 w 3899470"/>
                <a:gd name="connsiteY6706" fmla="*/ 346796 h 787949"/>
                <a:gd name="connsiteX6707" fmla="*/ 3185915 w 3899470"/>
                <a:gd name="connsiteY6707" fmla="*/ 346322 h 787949"/>
                <a:gd name="connsiteX6708" fmla="*/ 3185362 w 3899470"/>
                <a:gd name="connsiteY6708" fmla="*/ 346322 h 787949"/>
                <a:gd name="connsiteX6709" fmla="*/ 3180463 w 3899470"/>
                <a:gd name="connsiteY6709" fmla="*/ 354382 h 787949"/>
                <a:gd name="connsiteX6710" fmla="*/ 3180463 w 3899470"/>
                <a:gd name="connsiteY6710" fmla="*/ 354382 h 787949"/>
                <a:gd name="connsiteX6711" fmla="*/ 3180384 w 3899470"/>
                <a:gd name="connsiteY6711" fmla="*/ 354382 h 787949"/>
                <a:gd name="connsiteX6712" fmla="*/ 3166477 w 3899470"/>
                <a:gd name="connsiteY6712" fmla="*/ 373266 h 787949"/>
                <a:gd name="connsiteX6713" fmla="*/ 3171534 w 3899470"/>
                <a:gd name="connsiteY6713" fmla="*/ 363152 h 787949"/>
                <a:gd name="connsiteX6714" fmla="*/ 3176196 w 3899470"/>
                <a:gd name="connsiteY6714" fmla="*/ 352169 h 787949"/>
                <a:gd name="connsiteX6715" fmla="*/ 3181253 w 3899470"/>
                <a:gd name="connsiteY6715" fmla="*/ 342055 h 787949"/>
                <a:gd name="connsiteX6716" fmla="*/ 3186784 w 3899470"/>
                <a:gd name="connsiteY6716" fmla="*/ 331941 h 787949"/>
                <a:gd name="connsiteX6717" fmla="*/ 3188443 w 3899470"/>
                <a:gd name="connsiteY6717" fmla="*/ 326015 h 787949"/>
                <a:gd name="connsiteX6718" fmla="*/ 3188364 w 3899470"/>
                <a:gd name="connsiteY6718" fmla="*/ 326015 h 787949"/>
                <a:gd name="connsiteX6719" fmla="*/ 3188601 w 3899470"/>
                <a:gd name="connsiteY6719" fmla="*/ 325699 h 787949"/>
                <a:gd name="connsiteX6720" fmla="*/ 3189391 w 3899470"/>
                <a:gd name="connsiteY6720" fmla="*/ 324514 h 787949"/>
                <a:gd name="connsiteX6721" fmla="*/ 3188996 w 3899470"/>
                <a:gd name="connsiteY6721" fmla="*/ 323882 h 787949"/>
                <a:gd name="connsiteX6722" fmla="*/ 3188364 w 3899470"/>
                <a:gd name="connsiteY6722" fmla="*/ 324277 h 787949"/>
                <a:gd name="connsiteX6723" fmla="*/ 3187811 w 3899470"/>
                <a:gd name="connsiteY6723" fmla="*/ 325067 h 787949"/>
                <a:gd name="connsiteX6724" fmla="*/ 3187574 w 3899470"/>
                <a:gd name="connsiteY6724" fmla="*/ 325304 h 787949"/>
                <a:gd name="connsiteX6725" fmla="*/ 3187574 w 3899470"/>
                <a:gd name="connsiteY6725" fmla="*/ 325304 h 787949"/>
                <a:gd name="connsiteX6726" fmla="*/ 3185441 w 3899470"/>
                <a:gd name="connsiteY6726" fmla="*/ 326094 h 787949"/>
                <a:gd name="connsiteX6727" fmla="*/ 3184571 w 3899470"/>
                <a:gd name="connsiteY6727" fmla="*/ 323171 h 787949"/>
                <a:gd name="connsiteX6728" fmla="*/ 3182043 w 3899470"/>
                <a:gd name="connsiteY6728" fmla="*/ 327438 h 787949"/>
                <a:gd name="connsiteX6729" fmla="*/ 3180384 w 3899470"/>
                <a:gd name="connsiteY6729" fmla="*/ 329097 h 787949"/>
                <a:gd name="connsiteX6730" fmla="*/ 3181253 w 3899470"/>
                <a:gd name="connsiteY6730" fmla="*/ 329097 h 787949"/>
                <a:gd name="connsiteX6731" fmla="*/ 3177460 w 3899470"/>
                <a:gd name="connsiteY6731" fmla="*/ 331230 h 787949"/>
                <a:gd name="connsiteX6732" fmla="*/ 3172798 w 3899470"/>
                <a:gd name="connsiteY6732" fmla="*/ 338026 h 787949"/>
                <a:gd name="connsiteX6733" fmla="*/ 3172798 w 3899470"/>
                <a:gd name="connsiteY6733" fmla="*/ 338026 h 787949"/>
                <a:gd name="connsiteX6734" fmla="*/ 3170033 w 3899470"/>
                <a:gd name="connsiteY6734" fmla="*/ 340159 h 787949"/>
                <a:gd name="connsiteX6735" fmla="*/ 3167899 w 3899470"/>
                <a:gd name="connsiteY6735" fmla="*/ 341897 h 787949"/>
                <a:gd name="connsiteX6736" fmla="*/ 3167741 w 3899470"/>
                <a:gd name="connsiteY6736" fmla="*/ 342529 h 787949"/>
                <a:gd name="connsiteX6737" fmla="*/ 3168136 w 3899470"/>
                <a:gd name="connsiteY6737" fmla="*/ 342766 h 787949"/>
                <a:gd name="connsiteX6738" fmla="*/ 3168373 w 3899470"/>
                <a:gd name="connsiteY6738" fmla="*/ 342766 h 787949"/>
                <a:gd name="connsiteX6739" fmla="*/ 3170586 w 3899470"/>
                <a:gd name="connsiteY6739" fmla="*/ 340949 h 787949"/>
                <a:gd name="connsiteX6740" fmla="*/ 3173193 w 3899470"/>
                <a:gd name="connsiteY6740" fmla="*/ 338974 h 787949"/>
                <a:gd name="connsiteX6741" fmla="*/ 3173193 w 3899470"/>
                <a:gd name="connsiteY6741" fmla="*/ 338974 h 787949"/>
                <a:gd name="connsiteX6742" fmla="*/ 3168136 w 3899470"/>
                <a:gd name="connsiteY6742" fmla="*/ 344900 h 787949"/>
                <a:gd name="connsiteX6743" fmla="*/ 3162210 w 3899470"/>
                <a:gd name="connsiteY6743" fmla="*/ 349167 h 787949"/>
                <a:gd name="connsiteX6744" fmla="*/ 3162605 w 3899470"/>
                <a:gd name="connsiteY6744" fmla="*/ 348061 h 787949"/>
                <a:gd name="connsiteX6745" fmla="*/ 3162921 w 3899470"/>
                <a:gd name="connsiteY6745" fmla="*/ 347587 h 787949"/>
                <a:gd name="connsiteX6746" fmla="*/ 3163079 w 3899470"/>
                <a:gd name="connsiteY6746" fmla="*/ 347587 h 787949"/>
                <a:gd name="connsiteX6747" fmla="*/ 3164501 w 3899470"/>
                <a:gd name="connsiteY6747" fmla="*/ 346322 h 787949"/>
                <a:gd name="connsiteX6748" fmla="*/ 3164027 w 3899470"/>
                <a:gd name="connsiteY6748" fmla="*/ 345611 h 787949"/>
                <a:gd name="connsiteX6749" fmla="*/ 3163316 w 3899470"/>
                <a:gd name="connsiteY6749" fmla="*/ 346085 h 787949"/>
                <a:gd name="connsiteX6750" fmla="*/ 3162763 w 3899470"/>
                <a:gd name="connsiteY6750" fmla="*/ 346401 h 787949"/>
                <a:gd name="connsiteX6751" fmla="*/ 3162763 w 3899470"/>
                <a:gd name="connsiteY6751" fmla="*/ 346401 h 787949"/>
                <a:gd name="connsiteX6752" fmla="*/ 3162210 w 3899470"/>
                <a:gd name="connsiteY6752" fmla="*/ 345690 h 787949"/>
                <a:gd name="connsiteX6753" fmla="*/ 3163237 w 3899470"/>
                <a:gd name="connsiteY6753" fmla="*/ 344505 h 787949"/>
                <a:gd name="connsiteX6754" fmla="*/ 3163712 w 3899470"/>
                <a:gd name="connsiteY6754" fmla="*/ 344031 h 787949"/>
                <a:gd name="connsiteX6755" fmla="*/ 3163712 w 3899470"/>
                <a:gd name="connsiteY6755" fmla="*/ 343320 h 787949"/>
                <a:gd name="connsiteX6756" fmla="*/ 3163000 w 3899470"/>
                <a:gd name="connsiteY6756" fmla="*/ 343320 h 787949"/>
                <a:gd name="connsiteX6757" fmla="*/ 3162605 w 3899470"/>
                <a:gd name="connsiteY6757" fmla="*/ 343715 h 787949"/>
                <a:gd name="connsiteX6758" fmla="*/ 3161420 w 3899470"/>
                <a:gd name="connsiteY6758" fmla="*/ 345058 h 787949"/>
                <a:gd name="connsiteX6759" fmla="*/ 3159682 w 3899470"/>
                <a:gd name="connsiteY6759" fmla="*/ 346243 h 787949"/>
                <a:gd name="connsiteX6760" fmla="*/ 3153835 w 3899470"/>
                <a:gd name="connsiteY6760" fmla="*/ 351221 h 787949"/>
                <a:gd name="connsiteX6761" fmla="*/ 3153835 w 3899470"/>
                <a:gd name="connsiteY6761" fmla="*/ 351221 h 787949"/>
                <a:gd name="connsiteX6762" fmla="*/ 3151780 w 3899470"/>
                <a:gd name="connsiteY6762" fmla="*/ 353117 h 787949"/>
                <a:gd name="connsiteX6763" fmla="*/ 3136846 w 3899470"/>
                <a:gd name="connsiteY6763" fmla="*/ 366787 h 787949"/>
                <a:gd name="connsiteX6764" fmla="*/ 3136846 w 3899470"/>
                <a:gd name="connsiteY6764" fmla="*/ 366787 h 787949"/>
                <a:gd name="connsiteX6765" fmla="*/ 3134792 w 3899470"/>
                <a:gd name="connsiteY6765" fmla="*/ 367972 h 787949"/>
                <a:gd name="connsiteX6766" fmla="*/ 3134792 w 3899470"/>
                <a:gd name="connsiteY6766" fmla="*/ 368604 h 787949"/>
                <a:gd name="connsiteX6767" fmla="*/ 3135108 w 3899470"/>
                <a:gd name="connsiteY6767" fmla="*/ 368762 h 787949"/>
                <a:gd name="connsiteX6768" fmla="*/ 3135424 w 3899470"/>
                <a:gd name="connsiteY6768" fmla="*/ 368604 h 787949"/>
                <a:gd name="connsiteX6769" fmla="*/ 3136767 w 3899470"/>
                <a:gd name="connsiteY6769" fmla="*/ 367735 h 787949"/>
                <a:gd name="connsiteX6770" fmla="*/ 3137162 w 3899470"/>
                <a:gd name="connsiteY6770" fmla="*/ 368525 h 787949"/>
                <a:gd name="connsiteX6771" fmla="*/ 3137241 w 3899470"/>
                <a:gd name="connsiteY6771" fmla="*/ 368525 h 787949"/>
                <a:gd name="connsiteX6772" fmla="*/ 3135424 w 3899470"/>
                <a:gd name="connsiteY6772" fmla="*/ 370659 h 787949"/>
                <a:gd name="connsiteX6773" fmla="*/ 3135819 w 3899470"/>
                <a:gd name="connsiteY6773" fmla="*/ 371528 h 787949"/>
                <a:gd name="connsiteX6774" fmla="*/ 3136056 w 3899470"/>
                <a:gd name="connsiteY6774" fmla="*/ 371528 h 787949"/>
                <a:gd name="connsiteX6775" fmla="*/ 3136688 w 3899470"/>
                <a:gd name="connsiteY6775" fmla="*/ 371054 h 787949"/>
                <a:gd name="connsiteX6776" fmla="*/ 3137953 w 3899470"/>
                <a:gd name="connsiteY6776" fmla="*/ 369711 h 787949"/>
                <a:gd name="connsiteX6777" fmla="*/ 3137953 w 3899470"/>
                <a:gd name="connsiteY6777" fmla="*/ 369711 h 787949"/>
                <a:gd name="connsiteX6778" fmla="*/ 3138268 w 3899470"/>
                <a:gd name="connsiteY6778" fmla="*/ 369711 h 787949"/>
                <a:gd name="connsiteX6779" fmla="*/ 3138585 w 3899470"/>
                <a:gd name="connsiteY6779" fmla="*/ 370185 h 787949"/>
                <a:gd name="connsiteX6780" fmla="*/ 3138585 w 3899470"/>
                <a:gd name="connsiteY6780" fmla="*/ 370185 h 787949"/>
                <a:gd name="connsiteX6781" fmla="*/ 3138348 w 3899470"/>
                <a:gd name="connsiteY6781" fmla="*/ 370185 h 787949"/>
                <a:gd name="connsiteX6782" fmla="*/ 3129893 w 3899470"/>
                <a:gd name="connsiteY6782" fmla="*/ 376506 h 787949"/>
                <a:gd name="connsiteX6783" fmla="*/ 3132026 w 3899470"/>
                <a:gd name="connsiteY6783" fmla="*/ 374372 h 787949"/>
                <a:gd name="connsiteX6784" fmla="*/ 3129024 w 3899470"/>
                <a:gd name="connsiteY6784" fmla="*/ 373187 h 787949"/>
                <a:gd name="connsiteX6785" fmla="*/ 3114643 w 3899470"/>
                <a:gd name="connsiteY6785" fmla="*/ 385830 h 787949"/>
                <a:gd name="connsiteX6786" fmla="*/ 3114643 w 3899470"/>
                <a:gd name="connsiteY6786" fmla="*/ 385830 h 787949"/>
                <a:gd name="connsiteX6787" fmla="*/ 3113853 w 3899470"/>
                <a:gd name="connsiteY6787" fmla="*/ 386620 h 787949"/>
                <a:gd name="connsiteX6788" fmla="*/ 3112589 w 3899470"/>
                <a:gd name="connsiteY6788" fmla="*/ 387963 h 787949"/>
                <a:gd name="connsiteX6789" fmla="*/ 3112589 w 3899470"/>
                <a:gd name="connsiteY6789" fmla="*/ 387963 h 787949"/>
                <a:gd name="connsiteX6790" fmla="*/ 3058147 w 3899470"/>
                <a:gd name="connsiteY6790" fmla="*/ 439876 h 787949"/>
                <a:gd name="connsiteX6791" fmla="*/ 3023539 w 3899470"/>
                <a:gd name="connsiteY6791" fmla="*/ 472904 h 787949"/>
                <a:gd name="connsiteX6792" fmla="*/ 3006235 w 3899470"/>
                <a:gd name="connsiteY6792" fmla="*/ 488944 h 787949"/>
                <a:gd name="connsiteX6793" fmla="*/ 3059412 w 3899470"/>
                <a:gd name="connsiteY6793" fmla="*/ 319141 h 787949"/>
                <a:gd name="connsiteX6794" fmla="*/ 3064073 w 3899470"/>
                <a:gd name="connsiteY6794" fmla="*/ 315348 h 787949"/>
                <a:gd name="connsiteX6795" fmla="*/ 3069525 w 3899470"/>
                <a:gd name="connsiteY6795" fmla="*/ 312425 h 787949"/>
                <a:gd name="connsiteX6796" fmla="*/ 3077111 w 3899470"/>
                <a:gd name="connsiteY6796" fmla="*/ 306025 h 787949"/>
                <a:gd name="connsiteX6797" fmla="*/ 3089753 w 3899470"/>
                <a:gd name="connsiteY6797" fmla="*/ 296780 h 787949"/>
                <a:gd name="connsiteX6798" fmla="*/ 3093072 w 3899470"/>
                <a:gd name="connsiteY6798" fmla="*/ 293145 h 787949"/>
                <a:gd name="connsiteX6799" fmla="*/ 3091887 w 3899470"/>
                <a:gd name="connsiteY6799" fmla="*/ 292987 h 787949"/>
                <a:gd name="connsiteX6800" fmla="*/ 3105793 w 3899470"/>
                <a:gd name="connsiteY6800" fmla="*/ 283347 h 787949"/>
                <a:gd name="connsiteX6801" fmla="*/ 3106030 w 3899470"/>
                <a:gd name="connsiteY6801" fmla="*/ 283347 h 787949"/>
                <a:gd name="connsiteX6802" fmla="*/ 3106030 w 3899470"/>
                <a:gd name="connsiteY6802" fmla="*/ 283347 h 787949"/>
                <a:gd name="connsiteX6803" fmla="*/ 3106030 w 3899470"/>
                <a:gd name="connsiteY6803" fmla="*/ 283426 h 787949"/>
                <a:gd name="connsiteX6804" fmla="*/ 3105319 w 3899470"/>
                <a:gd name="connsiteY6804" fmla="*/ 284375 h 787949"/>
                <a:gd name="connsiteX6805" fmla="*/ 3104766 w 3899470"/>
                <a:gd name="connsiteY6805" fmla="*/ 285007 h 787949"/>
                <a:gd name="connsiteX6806" fmla="*/ 3104766 w 3899470"/>
                <a:gd name="connsiteY6806" fmla="*/ 285560 h 787949"/>
                <a:gd name="connsiteX6807" fmla="*/ 3105004 w 3899470"/>
                <a:gd name="connsiteY6807" fmla="*/ 285560 h 787949"/>
                <a:gd name="connsiteX6808" fmla="*/ 3105319 w 3899470"/>
                <a:gd name="connsiteY6808" fmla="*/ 285402 h 787949"/>
                <a:gd name="connsiteX6809" fmla="*/ 3105793 w 3899470"/>
                <a:gd name="connsiteY6809" fmla="*/ 284849 h 787949"/>
                <a:gd name="connsiteX6810" fmla="*/ 3106505 w 3899470"/>
                <a:gd name="connsiteY6810" fmla="*/ 283821 h 787949"/>
                <a:gd name="connsiteX6811" fmla="*/ 3106583 w 3899470"/>
                <a:gd name="connsiteY6811" fmla="*/ 283821 h 787949"/>
                <a:gd name="connsiteX6812" fmla="*/ 3109428 w 3899470"/>
                <a:gd name="connsiteY6812" fmla="*/ 282320 h 787949"/>
                <a:gd name="connsiteX6813" fmla="*/ 3109428 w 3899470"/>
                <a:gd name="connsiteY6813" fmla="*/ 282320 h 787949"/>
                <a:gd name="connsiteX6814" fmla="*/ 3128392 w 3899470"/>
                <a:gd name="connsiteY6814" fmla="*/ 267623 h 787949"/>
                <a:gd name="connsiteX6815" fmla="*/ 3135029 w 3899470"/>
                <a:gd name="connsiteY6815" fmla="*/ 263831 h 787949"/>
                <a:gd name="connsiteX6816" fmla="*/ 3135029 w 3899470"/>
                <a:gd name="connsiteY6816" fmla="*/ 264068 h 787949"/>
                <a:gd name="connsiteX6817" fmla="*/ 3135503 w 3899470"/>
                <a:gd name="connsiteY6817" fmla="*/ 264463 h 787949"/>
                <a:gd name="connsiteX6818" fmla="*/ 3135503 w 3899470"/>
                <a:gd name="connsiteY6818" fmla="*/ 264463 h 787949"/>
                <a:gd name="connsiteX6819" fmla="*/ 3135898 w 3899470"/>
                <a:gd name="connsiteY6819" fmla="*/ 263989 h 787949"/>
                <a:gd name="connsiteX6820" fmla="*/ 3135740 w 3899470"/>
                <a:gd name="connsiteY6820" fmla="*/ 263357 h 787949"/>
                <a:gd name="connsiteX6821" fmla="*/ 3135819 w 3899470"/>
                <a:gd name="connsiteY6821" fmla="*/ 263357 h 787949"/>
                <a:gd name="connsiteX6822" fmla="*/ 3147671 w 3899470"/>
                <a:gd name="connsiteY6822" fmla="*/ 255376 h 787949"/>
                <a:gd name="connsiteX6823" fmla="*/ 3153202 w 3899470"/>
                <a:gd name="connsiteY6823" fmla="*/ 254191 h 787949"/>
                <a:gd name="connsiteX6824" fmla="*/ 3153202 w 3899470"/>
                <a:gd name="connsiteY6824" fmla="*/ 252058 h 787949"/>
                <a:gd name="connsiteX6825" fmla="*/ 3177302 w 3899470"/>
                <a:gd name="connsiteY6825" fmla="*/ 237361 h 787949"/>
                <a:gd name="connsiteX6826" fmla="*/ 3178566 w 3899470"/>
                <a:gd name="connsiteY6826" fmla="*/ 234358 h 787949"/>
                <a:gd name="connsiteX6827" fmla="*/ 3207723 w 3899470"/>
                <a:gd name="connsiteY6827" fmla="*/ 215790 h 787949"/>
                <a:gd name="connsiteX6828" fmla="*/ 3220839 w 3899470"/>
                <a:gd name="connsiteY6828" fmla="*/ 206940 h 787949"/>
                <a:gd name="connsiteX6829" fmla="*/ 3235220 w 3899470"/>
                <a:gd name="connsiteY6829" fmla="*/ 199354 h 787949"/>
                <a:gd name="connsiteX6830" fmla="*/ 3237353 w 3899470"/>
                <a:gd name="connsiteY6830" fmla="*/ 197221 h 787949"/>
                <a:gd name="connsiteX6831" fmla="*/ 2916237 w 3899470"/>
                <a:gd name="connsiteY6831" fmla="*/ 573095 h 787949"/>
                <a:gd name="connsiteX6832" fmla="*/ 2916237 w 3899470"/>
                <a:gd name="connsiteY6832" fmla="*/ 573095 h 787949"/>
                <a:gd name="connsiteX6833" fmla="*/ 2916237 w 3899470"/>
                <a:gd name="connsiteY6833" fmla="*/ 573095 h 787949"/>
                <a:gd name="connsiteX6834" fmla="*/ 2916316 w 3899470"/>
                <a:gd name="connsiteY6834" fmla="*/ 572700 h 787949"/>
                <a:gd name="connsiteX6835" fmla="*/ 2916316 w 3899470"/>
                <a:gd name="connsiteY6835" fmla="*/ 573095 h 787949"/>
                <a:gd name="connsiteX6836" fmla="*/ 2953452 w 3899470"/>
                <a:gd name="connsiteY6836" fmla="*/ 650293 h 787949"/>
                <a:gd name="connsiteX6837" fmla="*/ 2953058 w 3899470"/>
                <a:gd name="connsiteY6837" fmla="*/ 653374 h 787949"/>
                <a:gd name="connsiteX6838" fmla="*/ 2952663 w 3899470"/>
                <a:gd name="connsiteY6838" fmla="*/ 656140 h 787949"/>
                <a:gd name="connsiteX6839" fmla="*/ 2952030 w 3899470"/>
                <a:gd name="connsiteY6839" fmla="*/ 653374 h 787949"/>
                <a:gd name="connsiteX6840" fmla="*/ 2952030 w 3899470"/>
                <a:gd name="connsiteY6840" fmla="*/ 650530 h 787949"/>
                <a:gd name="connsiteX6841" fmla="*/ 2952188 w 3899470"/>
                <a:gd name="connsiteY6841" fmla="*/ 648001 h 787949"/>
                <a:gd name="connsiteX6842" fmla="*/ 2952742 w 3899470"/>
                <a:gd name="connsiteY6842" fmla="*/ 646421 h 787949"/>
                <a:gd name="connsiteX6843" fmla="*/ 2954006 w 3899470"/>
                <a:gd name="connsiteY6843" fmla="*/ 647448 h 787949"/>
                <a:gd name="connsiteX6844" fmla="*/ 2953452 w 3899470"/>
                <a:gd name="connsiteY6844" fmla="*/ 650214 h 787949"/>
                <a:gd name="connsiteX6845" fmla="*/ 2953532 w 3899470"/>
                <a:gd name="connsiteY6845" fmla="*/ 644050 h 787949"/>
                <a:gd name="connsiteX6846" fmla="*/ 2952742 w 3899470"/>
                <a:gd name="connsiteY6846" fmla="*/ 641759 h 787949"/>
                <a:gd name="connsiteX6847" fmla="*/ 2954480 w 3899470"/>
                <a:gd name="connsiteY6847" fmla="*/ 642391 h 787949"/>
                <a:gd name="connsiteX6848" fmla="*/ 2953532 w 3899470"/>
                <a:gd name="connsiteY6848" fmla="*/ 644050 h 787949"/>
                <a:gd name="connsiteX6849" fmla="*/ 2957087 w 3899470"/>
                <a:gd name="connsiteY6849" fmla="*/ 630144 h 787949"/>
                <a:gd name="connsiteX6850" fmla="*/ 2955823 w 3899470"/>
                <a:gd name="connsiteY6850" fmla="*/ 631645 h 787949"/>
                <a:gd name="connsiteX6851" fmla="*/ 2954006 w 3899470"/>
                <a:gd name="connsiteY6851" fmla="*/ 630065 h 787949"/>
                <a:gd name="connsiteX6852" fmla="*/ 2956851 w 3899470"/>
                <a:gd name="connsiteY6852" fmla="*/ 629196 h 787949"/>
                <a:gd name="connsiteX6853" fmla="*/ 2957087 w 3899470"/>
                <a:gd name="connsiteY6853" fmla="*/ 630144 h 787949"/>
                <a:gd name="connsiteX6854" fmla="*/ 3144748 w 3899470"/>
                <a:gd name="connsiteY6854" fmla="*/ 633541 h 787949"/>
                <a:gd name="connsiteX6855" fmla="*/ 3145617 w 3899470"/>
                <a:gd name="connsiteY6855" fmla="*/ 634727 h 787949"/>
                <a:gd name="connsiteX6856" fmla="*/ 3144748 w 3899470"/>
                <a:gd name="connsiteY6856" fmla="*/ 633541 h 787949"/>
                <a:gd name="connsiteX6857" fmla="*/ 3143010 w 3899470"/>
                <a:gd name="connsiteY6857" fmla="*/ 635596 h 787949"/>
                <a:gd name="connsiteX6858" fmla="*/ 3141350 w 3899470"/>
                <a:gd name="connsiteY6858" fmla="*/ 638994 h 787949"/>
                <a:gd name="connsiteX6859" fmla="*/ 3143010 w 3899470"/>
                <a:gd name="connsiteY6859" fmla="*/ 635596 h 787949"/>
                <a:gd name="connsiteX6860" fmla="*/ 3139691 w 3899470"/>
                <a:gd name="connsiteY6860" fmla="*/ 646105 h 787949"/>
                <a:gd name="connsiteX6861" fmla="*/ 3135503 w 3899470"/>
                <a:gd name="connsiteY6861" fmla="*/ 650293 h 787949"/>
                <a:gd name="connsiteX6862" fmla="*/ 3139691 w 3899470"/>
                <a:gd name="connsiteY6862" fmla="*/ 646105 h 787949"/>
                <a:gd name="connsiteX6863" fmla="*/ 3094020 w 3899470"/>
                <a:gd name="connsiteY6863" fmla="*/ 696832 h 787949"/>
                <a:gd name="connsiteX6864" fmla="*/ 3098682 w 3899470"/>
                <a:gd name="connsiteY6864" fmla="*/ 691775 h 787949"/>
                <a:gd name="connsiteX6865" fmla="*/ 3094020 w 3899470"/>
                <a:gd name="connsiteY6865" fmla="*/ 696832 h 787949"/>
                <a:gd name="connsiteX6866" fmla="*/ 3105478 w 3899470"/>
                <a:gd name="connsiteY6866" fmla="*/ 667676 h 787949"/>
                <a:gd name="connsiteX6867" fmla="*/ 3106742 w 3899470"/>
                <a:gd name="connsiteY6867" fmla="*/ 666807 h 787949"/>
                <a:gd name="connsiteX6868" fmla="*/ 3105478 w 3899470"/>
                <a:gd name="connsiteY6868" fmla="*/ 667676 h 787949"/>
                <a:gd name="connsiteX6869" fmla="*/ 3105004 w 3899470"/>
                <a:gd name="connsiteY6869" fmla="*/ 658826 h 787949"/>
                <a:gd name="connsiteX6870" fmla="*/ 3108796 w 3899470"/>
                <a:gd name="connsiteY6870" fmla="*/ 654164 h 787949"/>
                <a:gd name="connsiteX6871" fmla="*/ 3105004 w 3899470"/>
                <a:gd name="connsiteY6871" fmla="*/ 658826 h 787949"/>
                <a:gd name="connsiteX6872" fmla="*/ 3109191 w 3899470"/>
                <a:gd name="connsiteY6872" fmla="*/ 663172 h 787949"/>
                <a:gd name="connsiteX6873" fmla="*/ 3107927 w 3899470"/>
                <a:gd name="connsiteY6873" fmla="*/ 664673 h 787949"/>
                <a:gd name="connsiteX6874" fmla="*/ 3108796 w 3899470"/>
                <a:gd name="connsiteY6874" fmla="*/ 663014 h 787949"/>
                <a:gd name="connsiteX6875" fmla="*/ 3108796 w 3899470"/>
                <a:gd name="connsiteY6875" fmla="*/ 662777 h 787949"/>
                <a:gd name="connsiteX6876" fmla="*/ 3109191 w 3899470"/>
                <a:gd name="connsiteY6876" fmla="*/ 663093 h 787949"/>
                <a:gd name="connsiteX6877" fmla="*/ 3107137 w 3899470"/>
                <a:gd name="connsiteY6877" fmla="*/ 682847 h 787949"/>
                <a:gd name="connsiteX6878" fmla="*/ 3112194 w 3899470"/>
                <a:gd name="connsiteY6878" fmla="*/ 676130 h 787949"/>
                <a:gd name="connsiteX6879" fmla="*/ 3107137 w 3899470"/>
                <a:gd name="connsiteY6879" fmla="*/ 682847 h 787949"/>
                <a:gd name="connsiteX6880" fmla="*/ 3110060 w 3899470"/>
                <a:gd name="connsiteY6880" fmla="*/ 662619 h 787949"/>
                <a:gd name="connsiteX6881" fmla="*/ 3110060 w 3899470"/>
                <a:gd name="connsiteY6881" fmla="*/ 662777 h 787949"/>
                <a:gd name="connsiteX6882" fmla="*/ 3109744 w 3899470"/>
                <a:gd name="connsiteY6882" fmla="*/ 662461 h 787949"/>
                <a:gd name="connsiteX6883" fmla="*/ 3112589 w 3899470"/>
                <a:gd name="connsiteY6883" fmla="*/ 658747 h 787949"/>
                <a:gd name="connsiteX6884" fmla="*/ 3110060 w 3899470"/>
                <a:gd name="connsiteY6884" fmla="*/ 662619 h 787949"/>
                <a:gd name="connsiteX6885" fmla="*/ 3113458 w 3899470"/>
                <a:gd name="connsiteY6885" fmla="*/ 649976 h 787949"/>
                <a:gd name="connsiteX6886" fmla="*/ 3113063 w 3899470"/>
                <a:gd name="connsiteY6886" fmla="*/ 649107 h 787949"/>
                <a:gd name="connsiteX6887" fmla="*/ 3113063 w 3899470"/>
                <a:gd name="connsiteY6887" fmla="*/ 649107 h 787949"/>
                <a:gd name="connsiteX6888" fmla="*/ 3113300 w 3899470"/>
                <a:gd name="connsiteY6888" fmla="*/ 648949 h 787949"/>
                <a:gd name="connsiteX6889" fmla="*/ 3114643 w 3899470"/>
                <a:gd name="connsiteY6889" fmla="*/ 647764 h 787949"/>
                <a:gd name="connsiteX6890" fmla="*/ 3114801 w 3899470"/>
                <a:gd name="connsiteY6890" fmla="*/ 647922 h 787949"/>
                <a:gd name="connsiteX6891" fmla="*/ 3115117 w 3899470"/>
                <a:gd name="connsiteY6891" fmla="*/ 648159 h 787949"/>
                <a:gd name="connsiteX6892" fmla="*/ 3113458 w 3899470"/>
                <a:gd name="connsiteY6892" fmla="*/ 649976 h 787949"/>
                <a:gd name="connsiteX6893" fmla="*/ 3115986 w 3899470"/>
                <a:gd name="connsiteY6893" fmla="*/ 655429 h 787949"/>
                <a:gd name="connsiteX6894" fmla="*/ 3119384 w 3899470"/>
                <a:gd name="connsiteY6894" fmla="*/ 651162 h 787949"/>
                <a:gd name="connsiteX6895" fmla="*/ 3115986 w 3899470"/>
                <a:gd name="connsiteY6895" fmla="*/ 655429 h 787949"/>
                <a:gd name="connsiteX6896" fmla="*/ 3122308 w 3899470"/>
                <a:gd name="connsiteY6896" fmla="*/ 649107 h 787949"/>
                <a:gd name="connsiteX6897" fmla="*/ 3126100 w 3899470"/>
                <a:gd name="connsiteY6897" fmla="*/ 644050 h 787949"/>
                <a:gd name="connsiteX6898" fmla="*/ 3122308 w 3899470"/>
                <a:gd name="connsiteY6898" fmla="*/ 649107 h 787949"/>
                <a:gd name="connsiteX6899" fmla="*/ 3133290 w 3899470"/>
                <a:gd name="connsiteY6899" fmla="*/ 652900 h 787949"/>
                <a:gd name="connsiteX6900" fmla="*/ 3128234 w 3899470"/>
                <a:gd name="connsiteY6900" fmla="*/ 658431 h 787949"/>
                <a:gd name="connsiteX6901" fmla="*/ 3133290 w 3899470"/>
                <a:gd name="connsiteY6901" fmla="*/ 652900 h 787949"/>
                <a:gd name="connsiteX6902" fmla="*/ 3136293 w 3899470"/>
                <a:gd name="connsiteY6902" fmla="*/ 622954 h 787949"/>
                <a:gd name="connsiteX6903" fmla="*/ 3141350 w 3899470"/>
                <a:gd name="connsiteY6903" fmla="*/ 619082 h 787949"/>
                <a:gd name="connsiteX6904" fmla="*/ 3134555 w 3899470"/>
                <a:gd name="connsiteY6904" fmla="*/ 627536 h 787949"/>
                <a:gd name="connsiteX6905" fmla="*/ 3126574 w 3899470"/>
                <a:gd name="connsiteY6905" fmla="*/ 636465 h 787949"/>
                <a:gd name="connsiteX6906" fmla="*/ 3124915 w 3899470"/>
                <a:gd name="connsiteY6906" fmla="*/ 636860 h 787949"/>
                <a:gd name="connsiteX6907" fmla="*/ 3118989 w 3899470"/>
                <a:gd name="connsiteY6907" fmla="*/ 646105 h 787949"/>
                <a:gd name="connsiteX6908" fmla="*/ 3115986 w 3899470"/>
                <a:gd name="connsiteY6908" fmla="*/ 647448 h 787949"/>
                <a:gd name="connsiteX6909" fmla="*/ 3115986 w 3899470"/>
                <a:gd name="connsiteY6909" fmla="*/ 647685 h 787949"/>
                <a:gd name="connsiteX6910" fmla="*/ 3115196 w 3899470"/>
                <a:gd name="connsiteY6910" fmla="*/ 647211 h 787949"/>
                <a:gd name="connsiteX6911" fmla="*/ 3114959 w 3899470"/>
                <a:gd name="connsiteY6911" fmla="*/ 647053 h 787949"/>
                <a:gd name="connsiteX6912" fmla="*/ 3115354 w 3899470"/>
                <a:gd name="connsiteY6912" fmla="*/ 646184 h 787949"/>
                <a:gd name="connsiteX6913" fmla="*/ 3115829 w 3899470"/>
                <a:gd name="connsiteY6913" fmla="*/ 645157 h 787949"/>
                <a:gd name="connsiteX6914" fmla="*/ 3115986 w 3899470"/>
                <a:gd name="connsiteY6914" fmla="*/ 645315 h 787949"/>
                <a:gd name="connsiteX6915" fmla="*/ 3118910 w 3899470"/>
                <a:gd name="connsiteY6915" fmla="*/ 642391 h 787949"/>
                <a:gd name="connsiteX6916" fmla="*/ 3119226 w 3899470"/>
                <a:gd name="connsiteY6916" fmla="*/ 642154 h 787949"/>
                <a:gd name="connsiteX6917" fmla="*/ 3126733 w 3899470"/>
                <a:gd name="connsiteY6917" fmla="*/ 633779 h 787949"/>
                <a:gd name="connsiteX6918" fmla="*/ 3136214 w 3899470"/>
                <a:gd name="connsiteY6918" fmla="*/ 622874 h 787949"/>
                <a:gd name="connsiteX6919" fmla="*/ 3136214 w 3899470"/>
                <a:gd name="connsiteY6919" fmla="*/ 622874 h 787949"/>
                <a:gd name="connsiteX6920" fmla="*/ 3129656 w 3899470"/>
                <a:gd name="connsiteY6920" fmla="*/ 620978 h 787949"/>
                <a:gd name="connsiteX6921" fmla="*/ 3132580 w 3899470"/>
                <a:gd name="connsiteY6921" fmla="*/ 618766 h 787949"/>
                <a:gd name="connsiteX6922" fmla="*/ 3131157 w 3899470"/>
                <a:gd name="connsiteY6922" fmla="*/ 620820 h 787949"/>
                <a:gd name="connsiteX6923" fmla="*/ 3128629 w 3899470"/>
                <a:gd name="connsiteY6923" fmla="*/ 624060 h 787949"/>
                <a:gd name="connsiteX6924" fmla="*/ 3126811 w 3899470"/>
                <a:gd name="connsiteY6924" fmla="*/ 624376 h 787949"/>
                <a:gd name="connsiteX6925" fmla="*/ 3129577 w 3899470"/>
                <a:gd name="connsiteY6925" fmla="*/ 620978 h 787949"/>
                <a:gd name="connsiteX6926" fmla="*/ 3111482 w 3899470"/>
                <a:gd name="connsiteY6926" fmla="*/ 621136 h 787949"/>
                <a:gd name="connsiteX6927" fmla="*/ 3115117 w 3899470"/>
                <a:gd name="connsiteY6927" fmla="*/ 616158 h 787949"/>
                <a:gd name="connsiteX6928" fmla="*/ 3119147 w 3899470"/>
                <a:gd name="connsiteY6928" fmla="*/ 613235 h 787949"/>
                <a:gd name="connsiteX6929" fmla="*/ 3117013 w 3899470"/>
                <a:gd name="connsiteY6929" fmla="*/ 616158 h 787949"/>
                <a:gd name="connsiteX6930" fmla="*/ 3113379 w 3899470"/>
                <a:gd name="connsiteY6930" fmla="*/ 620188 h 787949"/>
                <a:gd name="connsiteX6931" fmla="*/ 3110692 w 3899470"/>
                <a:gd name="connsiteY6931" fmla="*/ 623191 h 787949"/>
                <a:gd name="connsiteX6932" fmla="*/ 3111404 w 3899470"/>
                <a:gd name="connsiteY6932" fmla="*/ 621136 h 787949"/>
                <a:gd name="connsiteX6933" fmla="*/ 3110534 w 3899470"/>
                <a:gd name="connsiteY6933" fmla="*/ 647053 h 787949"/>
                <a:gd name="connsiteX6934" fmla="*/ 3113063 w 3899470"/>
                <a:gd name="connsiteY6934" fmla="*/ 645710 h 787949"/>
                <a:gd name="connsiteX6935" fmla="*/ 3134634 w 3899470"/>
                <a:gd name="connsiteY6935" fmla="*/ 620820 h 787949"/>
                <a:gd name="connsiteX6936" fmla="*/ 3134871 w 3899470"/>
                <a:gd name="connsiteY6936" fmla="*/ 622321 h 787949"/>
                <a:gd name="connsiteX6937" fmla="*/ 3125784 w 3899470"/>
                <a:gd name="connsiteY6937" fmla="*/ 632830 h 787949"/>
                <a:gd name="connsiteX6938" fmla="*/ 3118278 w 3899470"/>
                <a:gd name="connsiteY6938" fmla="*/ 641285 h 787949"/>
                <a:gd name="connsiteX6939" fmla="*/ 3114801 w 3899470"/>
                <a:gd name="connsiteY6939" fmla="*/ 644920 h 787949"/>
                <a:gd name="connsiteX6940" fmla="*/ 3114959 w 3899470"/>
                <a:gd name="connsiteY6940" fmla="*/ 644920 h 787949"/>
                <a:gd name="connsiteX6941" fmla="*/ 3114564 w 3899470"/>
                <a:gd name="connsiteY6941" fmla="*/ 645710 h 787949"/>
                <a:gd name="connsiteX6942" fmla="*/ 3114169 w 3899470"/>
                <a:gd name="connsiteY6942" fmla="*/ 646579 h 787949"/>
                <a:gd name="connsiteX6943" fmla="*/ 3114169 w 3899470"/>
                <a:gd name="connsiteY6943" fmla="*/ 646579 h 787949"/>
                <a:gd name="connsiteX6944" fmla="*/ 3112668 w 3899470"/>
                <a:gd name="connsiteY6944" fmla="*/ 647843 h 787949"/>
                <a:gd name="connsiteX6945" fmla="*/ 3110613 w 3899470"/>
                <a:gd name="connsiteY6945" fmla="*/ 650372 h 787949"/>
                <a:gd name="connsiteX6946" fmla="*/ 3109349 w 3899470"/>
                <a:gd name="connsiteY6946" fmla="*/ 650372 h 787949"/>
                <a:gd name="connsiteX6947" fmla="*/ 3109349 w 3899470"/>
                <a:gd name="connsiteY6947" fmla="*/ 651636 h 787949"/>
                <a:gd name="connsiteX6948" fmla="*/ 3097497 w 3899470"/>
                <a:gd name="connsiteY6948" fmla="*/ 662698 h 787949"/>
                <a:gd name="connsiteX6949" fmla="*/ 3110613 w 3899470"/>
                <a:gd name="connsiteY6949" fmla="*/ 647053 h 787949"/>
                <a:gd name="connsiteX6950" fmla="*/ 3095758 w 3899470"/>
                <a:gd name="connsiteY6950" fmla="*/ 664673 h 787949"/>
                <a:gd name="connsiteX6951" fmla="*/ 3093625 w 3899470"/>
                <a:gd name="connsiteY6951" fmla="*/ 666807 h 787949"/>
                <a:gd name="connsiteX6952" fmla="*/ 3095758 w 3899470"/>
                <a:gd name="connsiteY6952" fmla="*/ 664673 h 787949"/>
                <a:gd name="connsiteX6953" fmla="*/ 3099551 w 3899470"/>
                <a:gd name="connsiteY6953" fmla="*/ 673997 h 787949"/>
                <a:gd name="connsiteX6954" fmla="*/ 3098682 w 3899470"/>
                <a:gd name="connsiteY6954" fmla="*/ 672338 h 787949"/>
                <a:gd name="connsiteX6955" fmla="*/ 3100815 w 3899470"/>
                <a:gd name="connsiteY6955" fmla="*/ 671469 h 787949"/>
                <a:gd name="connsiteX6956" fmla="*/ 3093230 w 3899470"/>
                <a:gd name="connsiteY6956" fmla="*/ 681662 h 787949"/>
                <a:gd name="connsiteX6957" fmla="*/ 3099551 w 3899470"/>
                <a:gd name="connsiteY6957" fmla="*/ 673997 h 787949"/>
                <a:gd name="connsiteX6958" fmla="*/ 3093625 w 3899470"/>
                <a:gd name="connsiteY6958" fmla="*/ 690906 h 787949"/>
                <a:gd name="connsiteX6959" fmla="*/ 3092756 w 3899470"/>
                <a:gd name="connsiteY6959" fmla="*/ 692249 h 787949"/>
                <a:gd name="connsiteX6960" fmla="*/ 3093625 w 3899470"/>
                <a:gd name="connsiteY6960" fmla="*/ 690906 h 787949"/>
                <a:gd name="connsiteX6961" fmla="*/ 3089358 w 3899470"/>
                <a:gd name="connsiteY6961" fmla="*/ 671074 h 787949"/>
                <a:gd name="connsiteX6962" fmla="*/ 3085961 w 3899470"/>
                <a:gd name="connsiteY6962" fmla="*/ 676130 h 787949"/>
                <a:gd name="connsiteX6963" fmla="*/ 3089358 w 3899470"/>
                <a:gd name="connsiteY6963" fmla="*/ 671074 h 787949"/>
                <a:gd name="connsiteX6964" fmla="*/ 3080983 w 3899470"/>
                <a:gd name="connsiteY6964" fmla="*/ 681266 h 787949"/>
                <a:gd name="connsiteX6965" fmla="*/ 3079324 w 3899470"/>
                <a:gd name="connsiteY6965" fmla="*/ 682926 h 787949"/>
                <a:gd name="connsiteX6966" fmla="*/ 3080983 w 3899470"/>
                <a:gd name="connsiteY6966" fmla="*/ 681266 h 787949"/>
                <a:gd name="connsiteX6967" fmla="*/ 3077743 w 3899470"/>
                <a:gd name="connsiteY6967" fmla="*/ 689800 h 787949"/>
                <a:gd name="connsiteX6968" fmla="*/ 3083037 w 3899470"/>
                <a:gd name="connsiteY6968" fmla="*/ 682689 h 787949"/>
                <a:gd name="connsiteX6969" fmla="*/ 3089042 w 3899470"/>
                <a:gd name="connsiteY6969" fmla="*/ 676921 h 787949"/>
                <a:gd name="connsiteX6970" fmla="*/ 3088015 w 3899470"/>
                <a:gd name="connsiteY6970" fmla="*/ 678738 h 787949"/>
                <a:gd name="connsiteX6971" fmla="*/ 3084380 w 3899470"/>
                <a:gd name="connsiteY6971" fmla="*/ 682768 h 787949"/>
                <a:gd name="connsiteX6972" fmla="*/ 3079955 w 3899470"/>
                <a:gd name="connsiteY6972" fmla="*/ 687825 h 787949"/>
                <a:gd name="connsiteX6973" fmla="*/ 3077743 w 3899470"/>
                <a:gd name="connsiteY6973" fmla="*/ 689800 h 787949"/>
                <a:gd name="connsiteX6974" fmla="*/ 3077980 w 3899470"/>
                <a:gd name="connsiteY6974" fmla="*/ 695963 h 787949"/>
                <a:gd name="connsiteX6975" fmla="*/ 3076716 w 3899470"/>
                <a:gd name="connsiteY6975" fmla="*/ 698492 h 787949"/>
                <a:gd name="connsiteX6976" fmla="*/ 3077980 w 3899470"/>
                <a:gd name="connsiteY6976" fmla="*/ 695963 h 787949"/>
                <a:gd name="connsiteX6977" fmla="*/ 3068261 w 3899470"/>
                <a:gd name="connsiteY6977" fmla="*/ 697307 h 787949"/>
                <a:gd name="connsiteX6978" fmla="*/ 3069130 w 3899470"/>
                <a:gd name="connsiteY6978" fmla="*/ 698492 h 787949"/>
                <a:gd name="connsiteX6979" fmla="*/ 3067866 w 3899470"/>
                <a:gd name="connsiteY6979" fmla="*/ 698097 h 787949"/>
                <a:gd name="connsiteX6980" fmla="*/ 3068261 w 3899470"/>
                <a:gd name="connsiteY6980" fmla="*/ 697307 h 787949"/>
                <a:gd name="connsiteX6981" fmla="*/ 2972021 w 3899470"/>
                <a:gd name="connsiteY6981" fmla="*/ 623348 h 787949"/>
                <a:gd name="connsiteX6982" fmla="*/ 2974550 w 3899470"/>
                <a:gd name="connsiteY6982" fmla="*/ 621215 h 787949"/>
                <a:gd name="connsiteX6983" fmla="*/ 2972021 w 3899470"/>
                <a:gd name="connsiteY6983" fmla="*/ 623348 h 787949"/>
                <a:gd name="connsiteX6984" fmla="*/ 3197056 w 3899470"/>
                <a:gd name="connsiteY6984" fmla="*/ 339132 h 787949"/>
                <a:gd name="connsiteX6985" fmla="*/ 3197451 w 3899470"/>
                <a:gd name="connsiteY6985" fmla="*/ 339527 h 787949"/>
                <a:gd name="connsiteX6986" fmla="*/ 3197609 w 3899470"/>
                <a:gd name="connsiteY6986" fmla="*/ 339527 h 787949"/>
                <a:gd name="connsiteX6987" fmla="*/ 3197451 w 3899470"/>
                <a:gd name="connsiteY6987" fmla="*/ 339922 h 787949"/>
                <a:gd name="connsiteX6988" fmla="*/ 3196661 w 3899470"/>
                <a:gd name="connsiteY6988" fmla="*/ 341423 h 787949"/>
                <a:gd name="connsiteX6989" fmla="*/ 3196661 w 3899470"/>
                <a:gd name="connsiteY6989" fmla="*/ 341265 h 787949"/>
                <a:gd name="connsiteX6990" fmla="*/ 3197056 w 3899470"/>
                <a:gd name="connsiteY6990" fmla="*/ 339132 h 787949"/>
                <a:gd name="connsiteX6991" fmla="*/ 3183544 w 3899470"/>
                <a:gd name="connsiteY6991" fmla="*/ 329887 h 787949"/>
                <a:gd name="connsiteX6992" fmla="*/ 3182280 w 3899470"/>
                <a:gd name="connsiteY6992" fmla="*/ 331941 h 787949"/>
                <a:gd name="connsiteX6993" fmla="*/ 3183544 w 3899470"/>
                <a:gd name="connsiteY6993" fmla="*/ 329887 h 787949"/>
                <a:gd name="connsiteX6994" fmla="*/ 3161183 w 3899470"/>
                <a:gd name="connsiteY6994" fmla="*/ 404635 h 787949"/>
                <a:gd name="connsiteX6995" fmla="*/ 3154466 w 3899470"/>
                <a:gd name="connsiteY6995" fmla="*/ 410087 h 787949"/>
                <a:gd name="connsiteX6996" fmla="*/ 3159998 w 3899470"/>
                <a:gd name="connsiteY6996" fmla="*/ 402107 h 787949"/>
                <a:gd name="connsiteX6997" fmla="*/ 3161262 w 3899470"/>
                <a:gd name="connsiteY6997" fmla="*/ 404635 h 787949"/>
                <a:gd name="connsiteX6998" fmla="*/ 3160472 w 3899470"/>
                <a:gd name="connsiteY6998" fmla="*/ 345848 h 787949"/>
                <a:gd name="connsiteX6999" fmla="*/ 3161025 w 3899470"/>
                <a:gd name="connsiteY6999" fmla="*/ 346638 h 787949"/>
                <a:gd name="connsiteX7000" fmla="*/ 3161025 w 3899470"/>
                <a:gd name="connsiteY7000" fmla="*/ 346638 h 787949"/>
                <a:gd name="connsiteX7001" fmla="*/ 3160709 w 3899470"/>
                <a:gd name="connsiteY7001" fmla="*/ 347112 h 787949"/>
                <a:gd name="connsiteX7002" fmla="*/ 3159444 w 3899470"/>
                <a:gd name="connsiteY7002" fmla="*/ 346717 h 787949"/>
                <a:gd name="connsiteX7003" fmla="*/ 3159287 w 3899470"/>
                <a:gd name="connsiteY7003" fmla="*/ 346717 h 787949"/>
                <a:gd name="connsiteX7004" fmla="*/ 3160393 w 3899470"/>
                <a:gd name="connsiteY7004" fmla="*/ 345848 h 787949"/>
                <a:gd name="connsiteX7005" fmla="*/ 3159918 w 3899470"/>
                <a:gd name="connsiteY7005" fmla="*/ 350510 h 787949"/>
                <a:gd name="connsiteX7006" fmla="*/ 3157390 w 3899470"/>
                <a:gd name="connsiteY7006" fmla="*/ 353434 h 787949"/>
                <a:gd name="connsiteX7007" fmla="*/ 3156521 w 3899470"/>
                <a:gd name="connsiteY7007" fmla="*/ 353039 h 787949"/>
                <a:gd name="connsiteX7008" fmla="*/ 3159918 w 3899470"/>
                <a:gd name="connsiteY7008" fmla="*/ 350510 h 787949"/>
                <a:gd name="connsiteX7009" fmla="*/ 3156284 w 3899470"/>
                <a:gd name="connsiteY7009" fmla="*/ 357858 h 787949"/>
                <a:gd name="connsiteX7010" fmla="*/ 3162921 w 3899470"/>
                <a:gd name="connsiteY7010" fmla="*/ 351300 h 787949"/>
                <a:gd name="connsiteX7011" fmla="*/ 3161973 w 3899470"/>
                <a:gd name="connsiteY7011" fmla="*/ 353354 h 787949"/>
                <a:gd name="connsiteX7012" fmla="*/ 3159287 w 3899470"/>
                <a:gd name="connsiteY7012" fmla="*/ 356120 h 787949"/>
                <a:gd name="connsiteX7013" fmla="*/ 3156679 w 3899470"/>
                <a:gd name="connsiteY7013" fmla="*/ 359676 h 787949"/>
                <a:gd name="connsiteX7014" fmla="*/ 3154704 w 3899470"/>
                <a:gd name="connsiteY7014" fmla="*/ 361335 h 787949"/>
                <a:gd name="connsiteX7015" fmla="*/ 3152887 w 3899470"/>
                <a:gd name="connsiteY7015" fmla="*/ 362441 h 787949"/>
                <a:gd name="connsiteX7016" fmla="*/ 3156284 w 3899470"/>
                <a:gd name="connsiteY7016" fmla="*/ 357858 h 787949"/>
                <a:gd name="connsiteX7017" fmla="*/ 3151938 w 3899470"/>
                <a:gd name="connsiteY7017" fmla="*/ 353592 h 787949"/>
                <a:gd name="connsiteX7018" fmla="*/ 3153914 w 3899470"/>
                <a:gd name="connsiteY7018" fmla="*/ 351774 h 787949"/>
                <a:gd name="connsiteX7019" fmla="*/ 3153914 w 3899470"/>
                <a:gd name="connsiteY7019" fmla="*/ 351774 h 787949"/>
                <a:gd name="connsiteX7020" fmla="*/ 3154071 w 3899470"/>
                <a:gd name="connsiteY7020" fmla="*/ 351774 h 787949"/>
                <a:gd name="connsiteX7021" fmla="*/ 3154466 w 3899470"/>
                <a:gd name="connsiteY7021" fmla="*/ 352722 h 787949"/>
                <a:gd name="connsiteX7022" fmla="*/ 3154625 w 3899470"/>
                <a:gd name="connsiteY7022" fmla="*/ 352722 h 787949"/>
                <a:gd name="connsiteX7023" fmla="*/ 3152570 w 3899470"/>
                <a:gd name="connsiteY7023" fmla="*/ 354224 h 787949"/>
                <a:gd name="connsiteX7024" fmla="*/ 3151385 w 3899470"/>
                <a:gd name="connsiteY7024" fmla="*/ 355172 h 787949"/>
                <a:gd name="connsiteX7025" fmla="*/ 3151148 w 3899470"/>
                <a:gd name="connsiteY7025" fmla="*/ 354461 h 787949"/>
                <a:gd name="connsiteX7026" fmla="*/ 3152017 w 3899470"/>
                <a:gd name="connsiteY7026" fmla="*/ 353671 h 787949"/>
                <a:gd name="connsiteX7027" fmla="*/ 3151464 w 3899470"/>
                <a:gd name="connsiteY7027" fmla="*/ 356436 h 787949"/>
                <a:gd name="connsiteX7028" fmla="*/ 3151464 w 3899470"/>
                <a:gd name="connsiteY7028" fmla="*/ 356436 h 787949"/>
                <a:gd name="connsiteX7029" fmla="*/ 3151543 w 3899470"/>
                <a:gd name="connsiteY7029" fmla="*/ 356278 h 787949"/>
                <a:gd name="connsiteX7030" fmla="*/ 3153361 w 3899470"/>
                <a:gd name="connsiteY7030" fmla="*/ 354935 h 787949"/>
                <a:gd name="connsiteX7031" fmla="*/ 3154862 w 3899470"/>
                <a:gd name="connsiteY7031" fmla="*/ 353829 h 787949"/>
                <a:gd name="connsiteX7032" fmla="*/ 3154862 w 3899470"/>
                <a:gd name="connsiteY7032" fmla="*/ 353829 h 787949"/>
                <a:gd name="connsiteX7033" fmla="*/ 3149410 w 3899470"/>
                <a:gd name="connsiteY7033" fmla="*/ 359360 h 787949"/>
                <a:gd name="connsiteX7034" fmla="*/ 3149410 w 3899470"/>
                <a:gd name="connsiteY7034" fmla="*/ 359518 h 787949"/>
                <a:gd name="connsiteX7035" fmla="*/ 3149014 w 3899470"/>
                <a:gd name="connsiteY7035" fmla="*/ 359202 h 787949"/>
                <a:gd name="connsiteX7036" fmla="*/ 3151464 w 3899470"/>
                <a:gd name="connsiteY7036" fmla="*/ 356357 h 787949"/>
                <a:gd name="connsiteX7037" fmla="*/ 3148540 w 3899470"/>
                <a:gd name="connsiteY7037" fmla="*/ 359834 h 787949"/>
                <a:gd name="connsiteX7038" fmla="*/ 3148540 w 3899470"/>
                <a:gd name="connsiteY7038" fmla="*/ 359597 h 787949"/>
                <a:gd name="connsiteX7039" fmla="*/ 3148540 w 3899470"/>
                <a:gd name="connsiteY7039" fmla="*/ 359597 h 787949"/>
                <a:gd name="connsiteX7040" fmla="*/ 3149014 w 3899470"/>
                <a:gd name="connsiteY7040" fmla="*/ 359913 h 787949"/>
                <a:gd name="connsiteX7041" fmla="*/ 3147355 w 3899470"/>
                <a:gd name="connsiteY7041" fmla="*/ 361098 h 787949"/>
                <a:gd name="connsiteX7042" fmla="*/ 3148619 w 3899470"/>
                <a:gd name="connsiteY7042" fmla="*/ 359913 h 787949"/>
                <a:gd name="connsiteX7043" fmla="*/ 3150595 w 3899470"/>
                <a:gd name="connsiteY7043" fmla="*/ 414354 h 787949"/>
                <a:gd name="connsiteX7044" fmla="*/ 3152728 w 3899470"/>
                <a:gd name="connsiteY7044" fmla="*/ 412221 h 787949"/>
                <a:gd name="connsiteX7045" fmla="*/ 3146407 w 3899470"/>
                <a:gd name="connsiteY7045" fmla="*/ 419332 h 787949"/>
                <a:gd name="connsiteX7046" fmla="*/ 3150595 w 3899470"/>
                <a:gd name="connsiteY7046" fmla="*/ 414275 h 787949"/>
                <a:gd name="connsiteX7047" fmla="*/ 3137715 w 3899470"/>
                <a:gd name="connsiteY7047" fmla="*/ 368999 h 787949"/>
                <a:gd name="connsiteX7048" fmla="*/ 3137953 w 3899470"/>
                <a:gd name="connsiteY7048" fmla="*/ 368999 h 787949"/>
                <a:gd name="connsiteX7049" fmla="*/ 3145538 w 3899470"/>
                <a:gd name="connsiteY7049" fmla="*/ 362757 h 787949"/>
                <a:gd name="connsiteX7050" fmla="*/ 3138032 w 3899470"/>
                <a:gd name="connsiteY7050" fmla="*/ 369474 h 787949"/>
                <a:gd name="connsiteX7051" fmla="*/ 3137715 w 3899470"/>
                <a:gd name="connsiteY7051" fmla="*/ 368999 h 787949"/>
                <a:gd name="connsiteX7052" fmla="*/ 3135266 w 3899470"/>
                <a:gd name="connsiteY7052" fmla="*/ 431816 h 787949"/>
                <a:gd name="connsiteX7053" fmla="*/ 3141745 w 3899470"/>
                <a:gd name="connsiteY7053" fmla="*/ 423836 h 787949"/>
                <a:gd name="connsiteX7054" fmla="*/ 3138980 w 3899470"/>
                <a:gd name="connsiteY7054" fmla="*/ 429446 h 787949"/>
                <a:gd name="connsiteX7055" fmla="*/ 3133133 w 3899470"/>
                <a:gd name="connsiteY7055" fmla="*/ 435925 h 787949"/>
                <a:gd name="connsiteX7056" fmla="*/ 3135266 w 3899470"/>
                <a:gd name="connsiteY7056" fmla="*/ 431816 h 787949"/>
                <a:gd name="connsiteX7057" fmla="*/ 3116223 w 3899470"/>
                <a:gd name="connsiteY7057" fmla="*/ 388437 h 787949"/>
                <a:gd name="connsiteX7058" fmla="*/ 3116856 w 3899470"/>
                <a:gd name="connsiteY7058" fmla="*/ 387568 h 787949"/>
                <a:gd name="connsiteX7059" fmla="*/ 3116856 w 3899470"/>
                <a:gd name="connsiteY7059" fmla="*/ 387568 h 787949"/>
                <a:gd name="connsiteX7060" fmla="*/ 3118120 w 3899470"/>
                <a:gd name="connsiteY7060" fmla="*/ 386383 h 787949"/>
                <a:gd name="connsiteX7061" fmla="*/ 3115749 w 3899470"/>
                <a:gd name="connsiteY7061" fmla="*/ 389069 h 787949"/>
                <a:gd name="connsiteX7062" fmla="*/ 3116223 w 3899470"/>
                <a:gd name="connsiteY7062" fmla="*/ 388437 h 787949"/>
                <a:gd name="connsiteX7063" fmla="*/ 3114011 w 3899470"/>
                <a:gd name="connsiteY7063" fmla="*/ 387489 h 787949"/>
                <a:gd name="connsiteX7064" fmla="*/ 3115117 w 3899470"/>
                <a:gd name="connsiteY7064" fmla="*/ 386383 h 787949"/>
                <a:gd name="connsiteX7065" fmla="*/ 3115117 w 3899470"/>
                <a:gd name="connsiteY7065" fmla="*/ 386383 h 787949"/>
                <a:gd name="connsiteX7066" fmla="*/ 3115512 w 3899470"/>
                <a:gd name="connsiteY7066" fmla="*/ 387173 h 787949"/>
                <a:gd name="connsiteX7067" fmla="*/ 3115117 w 3899470"/>
                <a:gd name="connsiteY7067" fmla="*/ 387726 h 787949"/>
                <a:gd name="connsiteX7068" fmla="*/ 3114248 w 3899470"/>
                <a:gd name="connsiteY7068" fmla="*/ 389069 h 787949"/>
                <a:gd name="connsiteX7069" fmla="*/ 3114248 w 3899470"/>
                <a:gd name="connsiteY7069" fmla="*/ 389069 h 787949"/>
                <a:gd name="connsiteX7070" fmla="*/ 3114248 w 3899470"/>
                <a:gd name="connsiteY7070" fmla="*/ 389069 h 787949"/>
                <a:gd name="connsiteX7071" fmla="*/ 3112984 w 3899470"/>
                <a:gd name="connsiteY7071" fmla="*/ 388516 h 787949"/>
                <a:gd name="connsiteX7072" fmla="*/ 3113932 w 3899470"/>
                <a:gd name="connsiteY7072" fmla="*/ 387568 h 787949"/>
                <a:gd name="connsiteX7073" fmla="*/ 3109191 w 3899470"/>
                <a:gd name="connsiteY7073" fmla="*/ 397603 h 787949"/>
                <a:gd name="connsiteX7074" fmla="*/ 3112826 w 3899470"/>
                <a:gd name="connsiteY7074" fmla="*/ 393336 h 787949"/>
                <a:gd name="connsiteX7075" fmla="*/ 3116382 w 3899470"/>
                <a:gd name="connsiteY7075" fmla="*/ 391914 h 787949"/>
                <a:gd name="connsiteX7076" fmla="*/ 3112194 w 3899470"/>
                <a:gd name="connsiteY7076" fmla="*/ 396023 h 787949"/>
                <a:gd name="connsiteX7077" fmla="*/ 3109112 w 3899470"/>
                <a:gd name="connsiteY7077" fmla="*/ 397682 h 787949"/>
                <a:gd name="connsiteX7078" fmla="*/ 3106268 w 3899470"/>
                <a:gd name="connsiteY7078" fmla="*/ 398235 h 787949"/>
                <a:gd name="connsiteX7079" fmla="*/ 3103344 w 3899470"/>
                <a:gd name="connsiteY7079" fmla="*/ 400763 h 787949"/>
                <a:gd name="connsiteX7080" fmla="*/ 3106268 w 3899470"/>
                <a:gd name="connsiteY7080" fmla="*/ 398235 h 787949"/>
                <a:gd name="connsiteX7081" fmla="*/ 3091097 w 3899470"/>
                <a:gd name="connsiteY7081" fmla="*/ 411826 h 787949"/>
                <a:gd name="connsiteX7082" fmla="*/ 3089437 w 3899470"/>
                <a:gd name="connsiteY7082" fmla="*/ 414749 h 787949"/>
                <a:gd name="connsiteX7083" fmla="*/ 3091097 w 3899470"/>
                <a:gd name="connsiteY7083" fmla="*/ 411826 h 787949"/>
                <a:gd name="connsiteX7084" fmla="*/ 3076795 w 3899470"/>
                <a:gd name="connsiteY7084" fmla="*/ 426601 h 787949"/>
                <a:gd name="connsiteX7085" fmla="*/ 3080904 w 3899470"/>
                <a:gd name="connsiteY7085" fmla="*/ 423283 h 787949"/>
                <a:gd name="connsiteX7086" fmla="*/ 3076795 w 3899470"/>
                <a:gd name="connsiteY7086" fmla="*/ 426601 h 787949"/>
                <a:gd name="connsiteX7087" fmla="*/ 3058543 w 3899470"/>
                <a:gd name="connsiteY7087" fmla="*/ 450148 h 787949"/>
                <a:gd name="connsiteX7088" fmla="*/ 3057278 w 3899470"/>
                <a:gd name="connsiteY7088" fmla="*/ 451886 h 787949"/>
                <a:gd name="connsiteX7089" fmla="*/ 3058543 w 3899470"/>
                <a:gd name="connsiteY7089" fmla="*/ 450148 h 787949"/>
                <a:gd name="connsiteX7090" fmla="*/ 2987666 w 3899470"/>
                <a:gd name="connsiteY7090" fmla="*/ 494080 h 787949"/>
                <a:gd name="connsiteX7091" fmla="*/ 2985691 w 3899470"/>
                <a:gd name="connsiteY7091" fmla="*/ 497636 h 787949"/>
                <a:gd name="connsiteX7092" fmla="*/ 2987824 w 3899470"/>
                <a:gd name="connsiteY7092" fmla="*/ 492579 h 787949"/>
                <a:gd name="connsiteX7093" fmla="*/ 2987666 w 3899470"/>
                <a:gd name="connsiteY7093" fmla="*/ 494159 h 787949"/>
                <a:gd name="connsiteX7094" fmla="*/ 2991538 w 3899470"/>
                <a:gd name="connsiteY7094" fmla="*/ 484914 h 787949"/>
                <a:gd name="connsiteX7095" fmla="*/ 2990195 w 3899470"/>
                <a:gd name="connsiteY7095" fmla="*/ 487048 h 787949"/>
                <a:gd name="connsiteX7096" fmla="*/ 2989009 w 3899470"/>
                <a:gd name="connsiteY7096" fmla="*/ 485704 h 787949"/>
                <a:gd name="connsiteX7097" fmla="*/ 2989562 w 3899470"/>
                <a:gd name="connsiteY7097" fmla="*/ 482149 h 787949"/>
                <a:gd name="connsiteX7098" fmla="*/ 2991696 w 3899470"/>
                <a:gd name="connsiteY7098" fmla="*/ 480331 h 787949"/>
                <a:gd name="connsiteX7099" fmla="*/ 2991538 w 3899470"/>
                <a:gd name="connsiteY7099" fmla="*/ 484835 h 787949"/>
                <a:gd name="connsiteX7100" fmla="*/ 2996437 w 3899470"/>
                <a:gd name="connsiteY7100" fmla="*/ 461684 h 787949"/>
                <a:gd name="connsiteX7101" fmla="*/ 2996437 w 3899470"/>
                <a:gd name="connsiteY7101" fmla="*/ 457812 h 787949"/>
                <a:gd name="connsiteX7102" fmla="*/ 2999360 w 3899470"/>
                <a:gd name="connsiteY7102" fmla="*/ 456627 h 787949"/>
                <a:gd name="connsiteX7103" fmla="*/ 2996437 w 3899470"/>
                <a:gd name="connsiteY7103" fmla="*/ 461684 h 787949"/>
                <a:gd name="connsiteX7104" fmla="*/ 3000151 w 3899470"/>
                <a:gd name="connsiteY7104" fmla="*/ 449200 h 787949"/>
                <a:gd name="connsiteX7105" fmla="*/ 2998807 w 3899470"/>
                <a:gd name="connsiteY7105" fmla="*/ 447619 h 787949"/>
                <a:gd name="connsiteX7106" fmla="*/ 3003469 w 3899470"/>
                <a:gd name="connsiteY7106" fmla="*/ 444301 h 787949"/>
                <a:gd name="connsiteX7107" fmla="*/ 3000230 w 3899470"/>
                <a:gd name="connsiteY7107" fmla="*/ 449200 h 787949"/>
                <a:gd name="connsiteX7108" fmla="*/ 3170507 w 3899470"/>
                <a:gd name="connsiteY7108" fmla="*/ 198959 h 787949"/>
                <a:gd name="connsiteX7109" fmla="*/ 3159918 w 3899470"/>
                <a:gd name="connsiteY7109" fmla="*/ 205281 h 787949"/>
                <a:gd name="connsiteX7110" fmla="*/ 3170507 w 3899470"/>
                <a:gd name="connsiteY7110" fmla="*/ 198959 h 787949"/>
                <a:gd name="connsiteX7111" fmla="*/ 3142062 w 3899470"/>
                <a:gd name="connsiteY7111" fmla="*/ 206150 h 787949"/>
                <a:gd name="connsiteX7112" fmla="*/ 3144985 w 3899470"/>
                <a:gd name="connsiteY7112" fmla="*/ 202120 h 787949"/>
                <a:gd name="connsiteX7113" fmla="*/ 3148145 w 3899470"/>
                <a:gd name="connsiteY7113" fmla="*/ 200303 h 787949"/>
                <a:gd name="connsiteX7114" fmla="*/ 3149014 w 3899470"/>
                <a:gd name="connsiteY7114" fmla="*/ 201646 h 787949"/>
                <a:gd name="connsiteX7115" fmla="*/ 3145617 w 3899470"/>
                <a:gd name="connsiteY7115" fmla="*/ 203700 h 787949"/>
                <a:gd name="connsiteX7116" fmla="*/ 3143405 w 3899470"/>
                <a:gd name="connsiteY7116" fmla="*/ 204886 h 787949"/>
                <a:gd name="connsiteX7117" fmla="*/ 3141982 w 3899470"/>
                <a:gd name="connsiteY7117" fmla="*/ 206229 h 787949"/>
                <a:gd name="connsiteX7118" fmla="*/ 3137162 w 3899470"/>
                <a:gd name="connsiteY7118" fmla="*/ 202278 h 787949"/>
                <a:gd name="connsiteX7119" fmla="*/ 3135898 w 3899470"/>
                <a:gd name="connsiteY7119" fmla="*/ 204016 h 787949"/>
                <a:gd name="connsiteX7120" fmla="*/ 3137162 w 3899470"/>
                <a:gd name="connsiteY7120" fmla="*/ 202278 h 787949"/>
                <a:gd name="connsiteX7121" fmla="*/ 3129814 w 3899470"/>
                <a:gd name="connsiteY7121" fmla="*/ 206545 h 787949"/>
                <a:gd name="connsiteX7122" fmla="*/ 3133685 w 3899470"/>
                <a:gd name="connsiteY7122" fmla="*/ 203937 h 787949"/>
                <a:gd name="connsiteX7123" fmla="*/ 3133449 w 3899470"/>
                <a:gd name="connsiteY7123" fmla="*/ 205518 h 787949"/>
                <a:gd name="connsiteX7124" fmla="*/ 3129103 w 3899470"/>
                <a:gd name="connsiteY7124" fmla="*/ 208204 h 787949"/>
                <a:gd name="connsiteX7125" fmla="*/ 3126495 w 3899470"/>
                <a:gd name="connsiteY7125" fmla="*/ 209864 h 787949"/>
                <a:gd name="connsiteX7126" fmla="*/ 3129735 w 3899470"/>
                <a:gd name="connsiteY7126" fmla="*/ 206466 h 787949"/>
                <a:gd name="connsiteX7127" fmla="*/ 3106188 w 3899470"/>
                <a:gd name="connsiteY7127" fmla="*/ 224402 h 787949"/>
                <a:gd name="connsiteX7128" fmla="*/ 3110218 w 3899470"/>
                <a:gd name="connsiteY7128" fmla="*/ 221163 h 787949"/>
                <a:gd name="connsiteX7129" fmla="*/ 3114643 w 3899470"/>
                <a:gd name="connsiteY7129" fmla="*/ 220215 h 787949"/>
                <a:gd name="connsiteX7130" fmla="*/ 3112194 w 3899470"/>
                <a:gd name="connsiteY7130" fmla="*/ 221637 h 787949"/>
                <a:gd name="connsiteX7131" fmla="*/ 3109112 w 3899470"/>
                <a:gd name="connsiteY7131" fmla="*/ 224007 h 787949"/>
                <a:gd name="connsiteX7132" fmla="*/ 3107295 w 3899470"/>
                <a:gd name="connsiteY7132" fmla="*/ 225430 h 787949"/>
                <a:gd name="connsiteX7133" fmla="*/ 3106268 w 3899470"/>
                <a:gd name="connsiteY7133" fmla="*/ 224402 h 787949"/>
                <a:gd name="connsiteX7134" fmla="*/ 3102475 w 3899470"/>
                <a:gd name="connsiteY7134" fmla="*/ 239494 h 787949"/>
                <a:gd name="connsiteX7135" fmla="*/ 3106663 w 3899470"/>
                <a:gd name="connsiteY7135" fmla="*/ 236096 h 787949"/>
                <a:gd name="connsiteX7136" fmla="*/ 3102475 w 3899470"/>
                <a:gd name="connsiteY7136" fmla="*/ 239494 h 787949"/>
                <a:gd name="connsiteX7137" fmla="*/ 3106268 w 3899470"/>
                <a:gd name="connsiteY7137" fmla="*/ 282557 h 787949"/>
                <a:gd name="connsiteX7138" fmla="*/ 3107927 w 3899470"/>
                <a:gd name="connsiteY7138" fmla="*/ 281293 h 787949"/>
                <a:gd name="connsiteX7139" fmla="*/ 3108085 w 3899470"/>
                <a:gd name="connsiteY7139" fmla="*/ 281293 h 787949"/>
                <a:gd name="connsiteX7140" fmla="*/ 3106268 w 3899470"/>
                <a:gd name="connsiteY7140" fmla="*/ 282557 h 787949"/>
                <a:gd name="connsiteX7141" fmla="*/ 3108559 w 3899470"/>
                <a:gd name="connsiteY7141" fmla="*/ 237361 h 787949"/>
                <a:gd name="connsiteX7142" fmla="*/ 3108559 w 3899470"/>
                <a:gd name="connsiteY7142" fmla="*/ 235543 h 787949"/>
                <a:gd name="connsiteX7143" fmla="*/ 3111166 w 3899470"/>
                <a:gd name="connsiteY7143" fmla="*/ 233647 h 787949"/>
                <a:gd name="connsiteX7144" fmla="*/ 3113142 w 3899470"/>
                <a:gd name="connsiteY7144" fmla="*/ 232304 h 787949"/>
                <a:gd name="connsiteX7145" fmla="*/ 3114406 w 3899470"/>
                <a:gd name="connsiteY7145" fmla="*/ 233331 h 787949"/>
                <a:gd name="connsiteX7146" fmla="*/ 3111008 w 3899470"/>
                <a:gd name="connsiteY7146" fmla="*/ 235543 h 787949"/>
                <a:gd name="connsiteX7147" fmla="*/ 3108559 w 3899470"/>
                <a:gd name="connsiteY7147" fmla="*/ 237361 h 787949"/>
                <a:gd name="connsiteX7148" fmla="*/ 3116303 w 3899470"/>
                <a:gd name="connsiteY7148" fmla="*/ 241548 h 787949"/>
                <a:gd name="connsiteX7149" fmla="*/ 3114327 w 3899470"/>
                <a:gd name="connsiteY7149" fmla="*/ 241785 h 787949"/>
                <a:gd name="connsiteX7150" fmla="*/ 3120016 w 3899470"/>
                <a:gd name="connsiteY7150" fmla="*/ 238625 h 787949"/>
                <a:gd name="connsiteX7151" fmla="*/ 3116303 w 3899470"/>
                <a:gd name="connsiteY7151" fmla="*/ 241548 h 787949"/>
                <a:gd name="connsiteX7152" fmla="*/ 3166003 w 3899470"/>
                <a:gd name="connsiteY7152" fmla="*/ 212629 h 787949"/>
                <a:gd name="connsiteX7153" fmla="*/ 3160709 w 3899470"/>
                <a:gd name="connsiteY7153" fmla="*/ 216106 h 787949"/>
                <a:gd name="connsiteX7154" fmla="*/ 3158496 w 3899470"/>
                <a:gd name="connsiteY7154" fmla="*/ 217449 h 787949"/>
                <a:gd name="connsiteX7155" fmla="*/ 3156363 w 3899470"/>
                <a:gd name="connsiteY7155" fmla="*/ 218792 h 787949"/>
                <a:gd name="connsiteX7156" fmla="*/ 3155731 w 3899470"/>
                <a:gd name="connsiteY7156" fmla="*/ 219187 h 787949"/>
                <a:gd name="connsiteX7157" fmla="*/ 3156126 w 3899470"/>
                <a:gd name="connsiteY7157" fmla="*/ 217923 h 787949"/>
                <a:gd name="connsiteX7158" fmla="*/ 3155494 w 3899470"/>
                <a:gd name="connsiteY7158" fmla="*/ 219345 h 787949"/>
                <a:gd name="connsiteX7159" fmla="*/ 3154625 w 3899470"/>
                <a:gd name="connsiteY7159" fmla="*/ 220215 h 787949"/>
                <a:gd name="connsiteX7160" fmla="*/ 3151148 w 3899470"/>
                <a:gd name="connsiteY7160" fmla="*/ 222190 h 787949"/>
                <a:gd name="connsiteX7161" fmla="*/ 3152807 w 3899470"/>
                <a:gd name="connsiteY7161" fmla="*/ 220056 h 787949"/>
                <a:gd name="connsiteX7162" fmla="*/ 3154704 w 3899470"/>
                <a:gd name="connsiteY7162" fmla="*/ 217370 h 787949"/>
                <a:gd name="connsiteX7163" fmla="*/ 3152333 w 3899470"/>
                <a:gd name="connsiteY7163" fmla="*/ 219029 h 787949"/>
                <a:gd name="connsiteX7164" fmla="*/ 3146249 w 3899470"/>
                <a:gd name="connsiteY7164" fmla="*/ 222032 h 787949"/>
                <a:gd name="connsiteX7165" fmla="*/ 3142772 w 3899470"/>
                <a:gd name="connsiteY7165" fmla="*/ 224323 h 787949"/>
                <a:gd name="connsiteX7166" fmla="*/ 3145459 w 3899470"/>
                <a:gd name="connsiteY7166" fmla="*/ 221321 h 787949"/>
                <a:gd name="connsiteX7167" fmla="*/ 3143246 w 3899470"/>
                <a:gd name="connsiteY7167" fmla="*/ 223375 h 787949"/>
                <a:gd name="connsiteX7168" fmla="*/ 3141982 w 3899470"/>
                <a:gd name="connsiteY7168" fmla="*/ 224797 h 787949"/>
                <a:gd name="connsiteX7169" fmla="*/ 3139928 w 3899470"/>
                <a:gd name="connsiteY7169" fmla="*/ 225745 h 787949"/>
                <a:gd name="connsiteX7170" fmla="*/ 3140797 w 3899470"/>
                <a:gd name="connsiteY7170" fmla="*/ 224639 h 787949"/>
                <a:gd name="connsiteX7171" fmla="*/ 3138663 w 3899470"/>
                <a:gd name="connsiteY7171" fmla="*/ 225982 h 787949"/>
                <a:gd name="connsiteX7172" fmla="*/ 3139849 w 3899470"/>
                <a:gd name="connsiteY7172" fmla="*/ 225824 h 787949"/>
                <a:gd name="connsiteX7173" fmla="*/ 3136767 w 3899470"/>
                <a:gd name="connsiteY7173" fmla="*/ 228906 h 787949"/>
                <a:gd name="connsiteX7174" fmla="*/ 3139612 w 3899470"/>
                <a:gd name="connsiteY7174" fmla="*/ 228353 h 787949"/>
                <a:gd name="connsiteX7175" fmla="*/ 3136451 w 3899470"/>
                <a:gd name="connsiteY7175" fmla="*/ 230565 h 787949"/>
                <a:gd name="connsiteX7176" fmla="*/ 3134081 w 3899470"/>
                <a:gd name="connsiteY7176" fmla="*/ 232146 h 787949"/>
                <a:gd name="connsiteX7177" fmla="*/ 3133528 w 3899470"/>
                <a:gd name="connsiteY7177" fmla="*/ 230960 h 787949"/>
                <a:gd name="connsiteX7178" fmla="*/ 3131631 w 3899470"/>
                <a:gd name="connsiteY7178" fmla="*/ 231277 h 787949"/>
                <a:gd name="connsiteX7179" fmla="*/ 3130525 w 3899470"/>
                <a:gd name="connsiteY7179" fmla="*/ 231830 h 787949"/>
                <a:gd name="connsiteX7180" fmla="*/ 3129498 w 3899470"/>
                <a:gd name="connsiteY7180" fmla="*/ 232304 h 787949"/>
                <a:gd name="connsiteX7181" fmla="*/ 3134160 w 3899470"/>
                <a:gd name="connsiteY7181" fmla="*/ 228748 h 787949"/>
                <a:gd name="connsiteX7182" fmla="*/ 3137162 w 3899470"/>
                <a:gd name="connsiteY7182" fmla="*/ 226457 h 787949"/>
                <a:gd name="connsiteX7183" fmla="*/ 3138585 w 3899470"/>
                <a:gd name="connsiteY7183" fmla="*/ 226062 h 787949"/>
                <a:gd name="connsiteX7184" fmla="*/ 3141982 w 3899470"/>
                <a:gd name="connsiteY7184" fmla="*/ 223533 h 787949"/>
                <a:gd name="connsiteX7185" fmla="*/ 3133923 w 3899470"/>
                <a:gd name="connsiteY7185" fmla="*/ 224402 h 787949"/>
                <a:gd name="connsiteX7186" fmla="*/ 3133528 w 3899470"/>
                <a:gd name="connsiteY7186" fmla="*/ 223691 h 787949"/>
                <a:gd name="connsiteX7187" fmla="*/ 3134239 w 3899470"/>
                <a:gd name="connsiteY7187" fmla="*/ 223217 h 787949"/>
                <a:gd name="connsiteX7188" fmla="*/ 3135582 w 3899470"/>
                <a:gd name="connsiteY7188" fmla="*/ 222032 h 787949"/>
                <a:gd name="connsiteX7189" fmla="*/ 3135345 w 3899470"/>
                <a:gd name="connsiteY7189" fmla="*/ 221479 h 787949"/>
                <a:gd name="connsiteX7190" fmla="*/ 3134792 w 3899470"/>
                <a:gd name="connsiteY7190" fmla="*/ 221716 h 787949"/>
                <a:gd name="connsiteX7191" fmla="*/ 3133923 w 3899470"/>
                <a:gd name="connsiteY7191" fmla="*/ 222427 h 787949"/>
                <a:gd name="connsiteX7192" fmla="*/ 3132737 w 3899470"/>
                <a:gd name="connsiteY7192" fmla="*/ 223217 h 787949"/>
                <a:gd name="connsiteX7193" fmla="*/ 3132737 w 3899470"/>
                <a:gd name="connsiteY7193" fmla="*/ 223217 h 787949"/>
                <a:gd name="connsiteX7194" fmla="*/ 3123888 w 3899470"/>
                <a:gd name="connsiteY7194" fmla="*/ 227800 h 787949"/>
                <a:gd name="connsiteX7195" fmla="*/ 3124757 w 3899470"/>
                <a:gd name="connsiteY7195" fmla="*/ 225667 h 787949"/>
                <a:gd name="connsiteX7196" fmla="*/ 3120964 w 3899470"/>
                <a:gd name="connsiteY7196" fmla="*/ 227326 h 787949"/>
                <a:gd name="connsiteX7197" fmla="*/ 3120016 w 3899470"/>
                <a:gd name="connsiteY7197" fmla="*/ 227484 h 787949"/>
                <a:gd name="connsiteX7198" fmla="*/ 3118436 w 3899470"/>
                <a:gd name="connsiteY7198" fmla="*/ 228511 h 787949"/>
                <a:gd name="connsiteX7199" fmla="*/ 3116618 w 3899470"/>
                <a:gd name="connsiteY7199" fmla="*/ 229380 h 787949"/>
                <a:gd name="connsiteX7200" fmla="*/ 3117013 w 3899470"/>
                <a:gd name="connsiteY7200" fmla="*/ 227721 h 787949"/>
                <a:gd name="connsiteX7201" fmla="*/ 3115354 w 3899470"/>
                <a:gd name="connsiteY7201" fmla="*/ 228116 h 787949"/>
                <a:gd name="connsiteX7202" fmla="*/ 3112431 w 3899470"/>
                <a:gd name="connsiteY7202" fmla="*/ 229696 h 787949"/>
                <a:gd name="connsiteX7203" fmla="*/ 3110456 w 3899470"/>
                <a:gd name="connsiteY7203" fmla="*/ 229696 h 787949"/>
                <a:gd name="connsiteX7204" fmla="*/ 3113300 w 3899470"/>
                <a:gd name="connsiteY7204" fmla="*/ 227563 h 787949"/>
                <a:gd name="connsiteX7205" fmla="*/ 3116144 w 3899470"/>
                <a:gd name="connsiteY7205" fmla="*/ 224876 h 787949"/>
                <a:gd name="connsiteX7206" fmla="*/ 3120174 w 3899470"/>
                <a:gd name="connsiteY7206" fmla="*/ 222269 h 787949"/>
                <a:gd name="connsiteX7207" fmla="*/ 3121755 w 3899470"/>
                <a:gd name="connsiteY7207" fmla="*/ 222111 h 787949"/>
                <a:gd name="connsiteX7208" fmla="*/ 3122703 w 3899470"/>
                <a:gd name="connsiteY7208" fmla="*/ 221795 h 787949"/>
                <a:gd name="connsiteX7209" fmla="*/ 3124915 w 3899470"/>
                <a:gd name="connsiteY7209" fmla="*/ 220530 h 787949"/>
                <a:gd name="connsiteX7210" fmla="*/ 3126495 w 3899470"/>
                <a:gd name="connsiteY7210" fmla="*/ 217528 h 787949"/>
                <a:gd name="connsiteX7211" fmla="*/ 3128234 w 3899470"/>
                <a:gd name="connsiteY7211" fmla="*/ 219187 h 787949"/>
                <a:gd name="connsiteX7212" fmla="*/ 3130762 w 3899470"/>
                <a:gd name="connsiteY7212" fmla="*/ 216659 h 787949"/>
                <a:gd name="connsiteX7213" fmla="*/ 3132026 w 3899470"/>
                <a:gd name="connsiteY7213" fmla="*/ 216659 h 787949"/>
                <a:gd name="connsiteX7214" fmla="*/ 3132501 w 3899470"/>
                <a:gd name="connsiteY7214" fmla="*/ 216264 h 787949"/>
                <a:gd name="connsiteX7215" fmla="*/ 3132659 w 3899470"/>
                <a:gd name="connsiteY7215" fmla="*/ 214288 h 787949"/>
                <a:gd name="connsiteX7216" fmla="*/ 3128471 w 3899470"/>
                <a:gd name="connsiteY7216" fmla="*/ 215474 h 787949"/>
                <a:gd name="connsiteX7217" fmla="*/ 3125784 w 3899470"/>
                <a:gd name="connsiteY7217" fmla="*/ 216659 h 787949"/>
                <a:gd name="connsiteX7218" fmla="*/ 3123730 w 3899470"/>
                <a:gd name="connsiteY7218" fmla="*/ 217923 h 787949"/>
                <a:gd name="connsiteX7219" fmla="*/ 3123730 w 3899470"/>
                <a:gd name="connsiteY7219" fmla="*/ 216738 h 787949"/>
                <a:gd name="connsiteX7220" fmla="*/ 3126574 w 3899470"/>
                <a:gd name="connsiteY7220" fmla="*/ 214841 h 787949"/>
                <a:gd name="connsiteX7221" fmla="*/ 3129656 w 3899470"/>
                <a:gd name="connsiteY7221" fmla="*/ 213182 h 787949"/>
                <a:gd name="connsiteX7222" fmla="*/ 3131789 w 3899470"/>
                <a:gd name="connsiteY7222" fmla="*/ 211997 h 787949"/>
                <a:gd name="connsiteX7223" fmla="*/ 3133844 w 3899470"/>
                <a:gd name="connsiteY7223" fmla="*/ 209942 h 787949"/>
                <a:gd name="connsiteX7224" fmla="*/ 3136056 w 3899470"/>
                <a:gd name="connsiteY7224" fmla="*/ 208362 h 787949"/>
                <a:gd name="connsiteX7225" fmla="*/ 3140244 w 3899470"/>
                <a:gd name="connsiteY7225" fmla="*/ 207572 h 787949"/>
                <a:gd name="connsiteX7226" fmla="*/ 3136056 w 3899470"/>
                <a:gd name="connsiteY7226" fmla="*/ 210179 h 787949"/>
                <a:gd name="connsiteX7227" fmla="*/ 3134476 w 3899470"/>
                <a:gd name="connsiteY7227" fmla="*/ 211365 h 787949"/>
                <a:gd name="connsiteX7228" fmla="*/ 3137873 w 3899470"/>
                <a:gd name="connsiteY7228" fmla="*/ 211523 h 787949"/>
                <a:gd name="connsiteX7229" fmla="*/ 3138189 w 3899470"/>
                <a:gd name="connsiteY7229" fmla="*/ 211444 h 787949"/>
                <a:gd name="connsiteX7230" fmla="*/ 3132501 w 3899470"/>
                <a:gd name="connsiteY7230" fmla="*/ 216343 h 787949"/>
                <a:gd name="connsiteX7231" fmla="*/ 3132342 w 3899470"/>
                <a:gd name="connsiteY7231" fmla="*/ 217133 h 787949"/>
                <a:gd name="connsiteX7232" fmla="*/ 3132975 w 3899470"/>
                <a:gd name="connsiteY7232" fmla="*/ 216501 h 787949"/>
                <a:gd name="connsiteX7233" fmla="*/ 3135661 w 3899470"/>
                <a:gd name="connsiteY7233" fmla="*/ 214446 h 787949"/>
                <a:gd name="connsiteX7234" fmla="*/ 3139296 w 3899470"/>
                <a:gd name="connsiteY7234" fmla="*/ 211918 h 787949"/>
                <a:gd name="connsiteX7235" fmla="*/ 3138348 w 3899470"/>
                <a:gd name="connsiteY7235" fmla="*/ 211365 h 787949"/>
                <a:gd name="connsiteX7236" fmla="*/ 3141745 w 3899470"/>
                <a:gd name="connsiteY7236" fmla="*/ 210022 h 787949"/>
                <a:gd name="connsiteX7237" fmla="*/ 3144669 w 3899470"/>
                <a:gd name="connsiteY7237" fmla="*/ 210416 h 787949"/>
                <a:gd name="connsiteX7238" fmla="*/ 3150121 w 3899470"/>
                <a:gd name="connsiteY7238" fmla="*/ 207493 h 787949"/>
                <a:gd name="connsiteX7239" fmla="*/ 3157706 w 3899470"/>
                <a:gd name="connsiteY7239" fmla="*/ 205439 h 787949"/>
                <a:gd name="connsiteX7240" fmla="*/ 3153044 w 3899470"/>
                <a:gd name="connsiteY7240" fmla="*/ 213498 h 787949"/>
                <a:gd name="connsiteX7241" fmla="*/ 3147118 w 3899470"/>
                <a:gd name="connsiteY7241" fmla="*/ 215553 h 787949"/>
                <a:gd name="connsiteX7242" fmla="*/ 3145459 w 3899470"/>
                <a:gd name="connsiteY7242" fmla="*/ 221479 h 787949"/>
                <a:gd name="connsiteX7243" fmla="*/ 3146249 w 3899470"/>
                <a:gd name="connsiteY7243" fmla="*/ 220135 h 787949"/>
                <a:gd name="connsiteX7244" fmla="*/ 3148778 w 3899470"/>
                <a:gd name="connsiteY7244" fmla="*/ 218950 h 787949"/>
                <a:gd name="connsiteX7245" fmla="*/ 3150674 w 3899470"/>
                <a:gd name="connsiteY7245" fmla="*/ 218634 h 787949"/>
                <a:gd name="connsiteX7246" fmla="*/ 3153361 w 3899470"/>
                <a:gd name="connsiteY7246" fmla="*/ 216580 h 787949"/>
                <a:gd name="connsiteX7247" fmla="*/ 3155652 w 3899470"/>
                <a:gd name="connsiteY7247" fmla="*/ 215237 h 787949"/>
                <a:gd name="connsiteX7248" fmla="*/ 3158496 w 3899470"/>
                <a:gd name="connsiteY7248" fmla="*/ 213656 h 787949"/>
                <a:gd name="connsiteX7249" fmla="*/ 3160946 w 3899470"/>
                <a:gd name="connsiteY7249" fmla="*/ 211681 h 787949"/>
                <a:gd name="connsiteX7250" fmla="*/ 3164817 w 3899470"/>
                <a:gd name="connsiteY7250" fmla="*/ 210022 h 787949"/>
                <a:gd name="connsiteX7251" fmla="*/ 3164422 w 3899470"/>
                <a:gd name="connsiteY7251" fmla="*/ 210654 h 787949"/>
                <a:gd name="connsiteX7252" fmla="*/ 3161578 w 3899470"/>
                <a:gd name="connsiteY7252" fmla="*/ 213024 h 787949"/>
                <a:gd name="connsiteX7253" fmla="*/ 3157943 w 3899470"/>
                <a:gd name="connsiteY7253" fmla="*/ 215237 h 787949"/>
                <a:gd name="connsiteX7254" fmla="*/ 3156521 w 3899470"/>
                <a:gd name="connsiteY7254" fmla="*/ 216896 h 787949"/>
                <a:gd name="connsiteX7255" fmla="*/ 3158417 w 3899470"/>
                <a:gd name="connsiteY7255" fmla="*/ 216343 h 787949"/>
                <a:gd name="connsiteX7256" fmla="*/ 3160551 w 3899470"/>
                <a:gd name="connsiteY7256" fmla="*/ 214999 h 787949"/>
                <a:gd name="connsiteX7257" fmla="*/ 3164106 w 3899470"/>
                <a:gd name="connsiteY7257" fmla="*/ 212945 h 787949"/>
                <a:gd name="connsiteX7258" fmla="*/ 3165924 w 3899470"/>
                <a:gd name="connsiteY7258" fmla="*/ 212708 h 787949"/>
                <a:gd name="connsiteX7259" fmla="*/ 3170823 w 3899470"/>
                <a:gd name="connsiteY7259" fmla="*/ 206861 h 787949"/>
                <a:gd name="connsiteX7260" fmla="*/ 3169717 w 3899470"/>
                <a:gd name="connsiteY7260" fmla="*/ 207572 h 787949"/>
                <a:gd name="connsiteX7261" fmla="*/ 3169638 w 3899470"/>
                <a:gd name="connsiteY7261" fmla="*/ 206624 h 787949"/>
                <a:gd name="connsiteX7262" fmla="*/ 3169479 w 3899470"/>
                <a:gd name="connsiteY7262" fmla="*/ 207809 h 787949"/>
                <a:gd name="connsiteX7263" fmla="*/ 3169717 w 3899470"/>
                <a:gd name="connsiteY7263" fmla="*/ 207651 h 787949"/>
                <a:gd name="connsiteX7264" fmla="*/ 3169638 w 3899470"/>
                <a:gd name="connsiteY7264" fmla="*/ 207888 h 787949"/>
                <a:gd name="connsiteX7265" fmla="*/ 3169479 w 3899470"/>
                <a:gd name="connsiteY7265" fmla="*/ 207809 h 787949"/>
                <a:gd name="connsiteX7266" fmla="*/ 3167504 w 3899470"/>
                <a:gd name="connsiteY7266" fmla="*/ 209152 h 787949"/>
                <a:gd name="connsiteX7267" fmla="*/ 3167504 w 3899470"/>
                <a:gd name="connsiteY7267" fmla="*/ 208283 h 787949"/>
                <a:gd name="connsiteX7268" fmla="*/ 3166635 w 3899470"/>
                <a:gd name="connsiteY7268" fmla="*/ 208283 h 787949"/>
                <a:gd name="connsiteX7269" fmla="*/ 3168057 w 3899470"/>
                <a:gd name="connsiteY7269" fmla="*/ 206229 h 787949"/>
                <a:gd name="connsiteX7270" fmla="*/ 3172166 w 3899470"/>
                <a:gd name="connsiteY7270" fmla="*/ 205439 h 787949"/>
                <a:gd name="connsiteX7271" fmla="*/ 3170743 w 3899470"/>
                <a:gd name="connsiteY7271" fmla="*/ 206861 h 787949"/>
                <a:gd name="connsiteX7272" fmla="*/ 3175564 w 3899470"/>
                <a:gd name="connsiteY7272" fmla="*/ 198722 h 787949"/>
                <a:gd name="connsiteX7273" fmla="*/ 3176433 w 3899470"/>
                <a:gd name="connsiteY7273" fmla="*/ 198564 h 787949"/>
                <a:gd name="connsiteX7274" fmla="*/ 3176433 w 3899470"/>
                <a:gd name="connsiteY7274" fmla="*/ 199354 h 787949"/>
                <a:gd name="connsiteX7275" fmla="*/ 3175564 w 3899470"/>
                <a:gd name="connsiteY7275" fmla="*/ 199354 h 787949"/>
                <a:gd name="connsiteX7276" fmla="*/ 3175564 w 3899470"/>
                <a:gd name="connsiteY7276" fmla="*/ 198722 h 787949"/>
                <a:gd name="connsiteX7277" fmla="*/ 3183149 w 3899470"/>
                <a:gd name="connsiteY7277" fmla="*/ 202120 h 787949"/>
                <a:gd name="connsiteX7278" fmla="*/ 3181727 w 3899470"/>
                <a:gd name="connsiteY7278" fmla="*/ 203305 h 787949"/>
                <a:gd name="connsiteX7279" fmla="*/ 3179356 w 3899470"/>
                <a:gd name="connsiteY7279" fmla="*/ 204727 h 787949"/>
                <a:gd name="connsiteX7280" fmla="*/ 3177776 w 3899470"/>
                <a:gd name="connsiteY7280" fmla="*/ 206308 h 787949"/>
                <a:gd name="connsiteX7281" fmla="*/ 3173588 w 3899470"/>
                <a:gd name="connsiteY7281" fmla="*/ 207098 h 787949"/>
                <a:gd name="connsiteX7282" fmla="*/ 3174932 w 3899470"/>
                <a:gd name="connsiteY7282" fmla="*/ 205044 h 787949"/>
                <a:gd name="connsiteX7283" fmla="*/ 3177539 w 3899470"/>
                <a:gd name="connsiteY7283" fmla="*/ 203700 h 787949"/>
                <a:gd name="connsiteX7284" fmla="*/ 3179751 w 3899470"/>
                <a:gd name="connsiteY7284" fmla="*/ 202515 h 787949"/>
                <a:gd name="connsiteX7285" fmla="*/ 3182991 w 3899470"/>
                <a:gd name="connsiteY7285" fmla="*/ 200935 h 787949"/>
                <a:gd name="connsiteX7286" fmla="*/ 3183149 w 3899470"/>
                <a:gd name="connsiteY7286" fmla="*/ 202120 h 787949"/>
                <a:gd name="connsiteX7287" fmla="*/ 62771 w 3899470"/>
                <a:gd name="connsiteY7287" fmla="*/ 212392 h 787949"/>
                <a:gd name="connsiteX7288" fmla="*/ 62771 w 3899470"/>
                <a:gd name="connsiteY7288" fmla="*/ 212392 h 787949"/>
                <a:gd name="connsiteX7289" fmla="*/ 2395212 w 3899470"/>
                <a:gd name="connsiteY7289" fmla="*/ 419332 h 787949"/>
                <a:gd name="connsiteX7290" fmla="*/ 2393948 w 3899470"/>
                <a:gd name="connsiteY7290" fmla="*/ 405425 h 787949"/>
                <a:gd name="connsiteX7291" fmla="*/ 2394817 w 3899470"/>
                <a:gd name="connsiteY7291" fmla="*/ 404082 h 787949"/>
                <a:gd name="connsiteX7292" fmla="*/ 2393948 w 3899470"/>
                <a:gd name="connsiteY7292" fmla="*/ 395232 h 787949"/>
                <a:gd name="connsiteX7293" fmla="*/ 2393948 w 3899470"/>
                <a:gd name="connsiteY7293" fmla="*/ 387173 h 787949"/>
                <a:gd name="connsiteX7294" fmla="*/ 2390155 w 3899470"/>
                <a:gd name="connsiteY7294" fmla="*/ 364812 h 787949"/>
                <a:gd name="connsiteX7295" fmla="*/ 2389286 w 3899470"/>
                <a:gd name="connsiteY7295" fmla="*/ 358017 h 787949"/>
                <a:gd name="connsiteX7296" fmla="*/ 2387627 w 3899470"/>
                <a:gd name="connsiteY7296" fmla="*/ 353750 h 787949"/>
                <a:gd name="connsiteX7297" fmla="*/ 2386363 w 3899470"/>
                <a:gd name="connsiteY7297" fmla="*/ 347824 h 787949"/>
                <a:gd name="connsiteX7298" fmla="*/ 2385494 w 3899470"/>
                <a:gd name="connsiteY7298" fmla="*/ 345690 h 787949"/>
                <a:gd name="connsiteX7299" fmla="*/ 2377434 w 3899470"/>
                <a:gd name="connsiteY7299" fmla="*/ 328386 h 787949"/>
                <a:gd name="connsiteX7300" fmla="*/ 2370243 w 3899470"/>
                <a:gd name="connsiteY7300" fmla="*/ 315664 h 787949"/>
                <a:gd name="connsiteX7301" fmla="*/ 2368584 w 3899470"/>
                <a:gd name="connsiteY7301" fmla="*/ 314400 h 787949"/>
                <a:gd name="connsiteX7302" fmla="*/ 2356732 w 3899470"/>
                <a:gd name="connsiteY7302" fmla="*/ 300019 h 787949"/>
                <a:gd name="connsiteX7303" fmla="*/ 2354599 w 3899470"/>
                <a:gd name="connsiteY7303" fmla="*/ 301363 h 787949"/>
                <a:gd name="connsiteX7304" fmla="*/ 2338559 w 3899470"/>
                <a:gd name="connsiteY7304" fmla="*/ 292434 h 787949"/>
                <a:gd name="connsiteX7305" fmla="*/ 2330104 w 3899470"/>
                <a:gd name="connsiteY7305" fmla="*/ 286903 h 787949"/>
                <a:gd name="connsiteX7306" fmla="*/ 2325916 w 3899470"/>
                <a:gd name="connsiteY7306" fmla="*/ 288641 h 787949"/>
                <a:gd name="connsiteX7307" fmla="*/ 2317067 w 3899470"/>
                <a:gd name="connsiteY7307" fmla="*/ 287772 h 787949"/>
                <a:gd name="connsiteX7308" fmla="*/ 2325521 w 3899470"/>
                <a:gd name="connsiteY7308" fmla="*/ 297491 h 787949"/>
                <a:gd name="connsiteX7309" fmla="*/ 2318805 w 3899470"/>
                <a:gd name="connsiteY7309" fmla="*/ 296306 h 787949"/>
                <a:gd name="connsiteX7310" fmla="*/ 2312089 w 3899470"/>
                <a:gd name="connsiteY7310" fmla="*/ 291644 h 787949"/>
                <a:gd name="connsiteX7311" fmla="*/ 2312089 w 3899470"/>
                <a:gd name="connsiteY7311" fmla="*/ 291644 h 787949"/>
                <a:gd name="connsiteX7312" fmla="*/ 2312089 w 3899470"/>
                <a:gd name="connsiteY7312" fmla="*/ 291407 h 787949"/>
                <a:gd name="connsiteX7313" fmla="*/ 2311930 w 3899470"/>
                <a:gd name="connsiteY7313" fmla="*/ 290775 h 787949"/>
                <a:gd name="connsiteX7314" fmla="*/ 2312089 w 3899470"/>
                <a:gd name="connsiteY7314" fmla="*/ 290775 h 787949"/>
                <a:gd name="connsiteX7315" fmla="*/ 2315012 w 3899470"/>
                <a:gd name="connsiteY7315" fmla="*/ 286192 h 787949"/>
                <a:gd name="connsiteX7316" fmla="*/ 2317541 w 3899470"/>
                <a:gd name="connsiteY7316" fmla="*/ 284849 h 787949"/>
                <a:gd name="connsiteX7317" fmla="*/ 2343300 w 3899470"/>
                <a:gd name="connsiteY7317" fmla="*/ 262487 h 787949"/>
                <a:gd name="connsiteX7318" fmla="*/ 2343300 w 3899470"/>
                <a:gd name="connsiteY7318" fmla="*/ 262171 h 787949"/>
                <a:gd name="connsiteX7319" fmla="*/ 2343853 w 3899470"/>
                <a:gd name="connsiteY7319" fmla="*/ 262487 h 787949"/>
                <a:gd name="connsiteX7320" fmla="*/ 2343853 w 3899470"/>
                <a:gd name="connsiteY7320" fmla="*/ 262487 h 787949"/>
                <a:gd name="connsiteX7321" fmla="*/ 2344090 w 3899470"/>
                <a:gd name="connsiteY7321" fmla="*/ 262250 h 787949"/>
                <a:gd name="connsiteX7322" fmla="*/ 2343853 w 3899470"/>
                <a:gd name="connsiteY7322" fmla="*/ 261934 h 787949"/>
                <a:gd name="connsiteX7323" fmla="*/ 2343695 w 3899470"/>
                <a:gd name="connsiteY7323" fmla="*/ 261934 h 787949"/>
                <a:gd name="connsiteX7324" fmla="*/ 2348673 w 3899470"/>
                <a:gd name="connsiteY7324" fmla="*/ 260749 h 787949"/>
                <a:gd name="connsiteX7325" fmla="*/ 2357127 w 3899470"/>
                <a:gd name="connsiteY7325" fmla="*/ 259959 h 787949"/>
                <a:gd name="connsiteX7326" fmla="*/ 2360920 w 3899470"/>
                <a:gd name="connsiteY7326" fmla="*/ 258221 h 787949"/>
                <a:gd name="connsiteX7327" fmla="*/ 2360920 w 3899470"/>
                <a:gd name="connsiteY7327" fmla="*/ 258221 h 787949"/>
                <a:gd name="connsiteX7328" fmla="*/ 2361315 w 3899470"/>
                <a:gd name="connsiteY7328" fmla="*/ 258379 h 787949"/>
                <a:gd name="connsiteX7329" fmla="*/ 2361552 w 3899470"/>
                <a:gd name="connsiteY7329" fmla="*/ 258379 h 787949"/>
                <a:gd name="connsiteX7330" fmla="*/ 2361868 w 3899470"/>
                <a:gd name="connsiteY7330" fmla="*/ 258221 h 787949"/>
                <a:gd name="connsiteX7331" fmla="*/ 2361789 w 3899470"/>
                <a:gd name="connsiteY7331" fmla="*/ 257667 h 787949"/>
                <a:gd name="connsiteX7332" fmla="*/ 2361315 w 3899470"/>
                <a:gd name="connsiteY7332" fmla="*/ 257430 h 787949"/>
                <a:gd name="connsiteX7333" fmla="*/ 2361315 w 3899470"/>
                <a:gd name="connsiteY7333" fmla="*/ 257430 h 787949"/>
                <a:gd name="connsiteX7334" fmla="*/ 2367241 w 3899470"/>
                <a:gd name="connsiteY7334" fmla="*/ 256087 h 787949"/>
                <a:gd name="connsiteX7335" fmla="*/ 2368505 w 3899470"/>
                <a:gd name="connsiteY7335" fmla="*/ 254902 h 787949"/>
                <a:gd name="connsiteX7336" fmla="*/ 2370165 w 3899470"/>
                <a:gd name="connsiteY7336" fmla="*/ 254112 h 787949"/>
                <a:gd name="connsiteX7337" fmla="*/ 2370718 w 3899470"/>
                <a:gd name="connsiteY7337" fmla="*/ 254112 h 787949"/>
                <a:gd name="connsiteX7338" fmla="*/ 2372298 w 3899470"/>
                <a:gd name="connsiteY7338" fmla="*/ 253559 h 787949"/>
                <a:gd name="connsiteX7339" fmla="*/ 2372298 w 3899470"/>
                <a:gd name="connsiteY7339" fmla="*/ 253559 h 787949"/>
                <a:gd name="connsiteX7340" fmla="*/ 2373562 w 3899470"/>
                <a:gd name="connsiteY7340" fmla="*/ 248976 h 787949"/>
                <a:gd name="connsiteX7341" fmla="*/ 2368900 w 3899470"/>
                <a:gd name="connsiteY7341" fmla="*/ 247317 h 787949"/>
                <a:gd name="connsiteX7342" fmla="*/ 2363369 w 3899470"/>
                <a:gd name="connsiteY7342" fmla="*/ 234674 h 787949"/>
                <a:gd name="connsiteX7343" fmla="*/ 2358708 w 3899470"/>
                <a:gd name="connsiteY7343" fmla="*/ 227484 h 787949"/>
                <a:gd name="connsiteX7344" fmla="*/ 2354046 w 3899470"/>
                <a:gd name="connsiteY7344" fmla="*/ 219424 h 787949"/>
                <a:gd name="connsiteX7345" fmla="*/ 2336346 w 3899470"/>
                <a:gd name="connsiteY7345" fmla="*/ 213103 h 787949"/>
                <a:gd name="connsiteX7346" fmla="*/ 2318173 w 3899470"/>
                <a:gd name="connsiteY7346" fmla="*/ 217765 h 787949"/>
                <a:gd name="connsiteX7347" fmla="*/ 2307585 w 3899470"/>
                <a:gd name="connsiteY7347" fmla="*/ 219424 h 787949"/>
                <a:gd name="connsiteX7348" fmla="*/ 2276769 w 3899470"/>
                <a:gd name="connsiteY7348" fmla="*/ 237124 h 787949"/>
                <a:gd name="connsiteX7349" fmla="*/ 2269579 w 3899470"/>
                <a:gd name="connsiteY7349" fmla="*/ 245657 h 787949"/>
                <a:gd name="connsiteX7350" fmla="*/ 2263257 w 3899470"/>
                <a:gd name="connsiteY7350" fmla="*/ 253638 h 787949"/>
                <a:gd name="connsiteX7351" fmla="*/ 2237104 w 3899470"/>
                <a:gd name="connsiteY7351" fmla="*/ 285323 h 787949"/>
                <a:gd name="connsiteX7352" fmla="*/ 2236235 w 3899470"/>
                <a:gd name="connsiteY7352" fmla="*/ 287851 h 787949"/>
                <a:gd name="connsiteX7353" fmla="*/ 2207473 w 3899470"/>
                <a:gd name="connsiteY7353" fmla="*/ 327991 h 787949"/>
                <a:gd name="connsiteX7354" fmla="*/ 2207868 w 3899470"/>
                <a:gd name="connsiteY7354" fmla="*/ 330519 h 787949"/>
                <a:gd name="connsiteX7355" fmla="*/ 2193961 w 3899470"/>
                <a:gd name="connsiteY7355" fmla="*/ 352090 h 787949"/>
                <a:gd name="connsiteX7356" fmla="*/ 2182109 w 3899470"/>
                <a:gd name="connsiteY7356" fmla="*/ 368130 h 787949"/>
                <a:gd name="connsiteX7357" fmla="*/ 2171521 w 3899470"/>
                <a:gd name="connsiteY7357" fmla="*/ 385435 h 787949"/>
                <a:gd name="connsiteX7358" fmla="*/ 2171521 w 3899470"/>
                <a:gd name="connsiteY7358" fmla="*/ 385039 h 787949"/>
                <a:gd name="connsiteX7359" fmla="*/ 2171442 w 3899470"/>
                <a:gd name="connsiteY7359" fmla="*/ 385039 h 787949"/>
                <a:gd name="connsiteX7360" fmla="*/ 2172154 w 3899470"/>
                <a:gd name="connsiteY7360" fmla="*/ 383538 h 787949"/>
                <a:gd name="connsiteX7361" fmla="*/ 2173023 w 3899470"/>
                <a:gd name="connsiteY7361" fmla="*/ 381642 h 787949"/>
                <a:gd name="connsiteX7362" fmla="*/ 2172549 w 3899470"/>
                <a:gd name="connsiteY7362" fmla="*/ 380931 h 787949"/>
                <a:gd name="connsiteX7363" fmla="*/ 2171837 w 3899470"/>
                <a:gd name="connsiteY7363" fmla="*/ 381326 h 787949"/>
                <a:gd name="connsiteX7364" fmla="*/ 2171126 w 3899470"/>
                <a:gd name="connsiteY7364" fmla="*/ 382906 h 787949"/>
                <a:gd name="connsiteX7365" fmla="*/ 2170336 w 3899470"/>
                <a:gd name="connsiteY7365" fmla="*/ 384645 h 787949"/>
                <a:gd name="connsiteX7366" fmla="*/ 2170336 w 3899470"/>
                <a:gd name="connsiteY7366" fmla="*/ 384645 h 787949"/>
                <a:gd name="connsiteX7367" fmla="*/ 2166543 w 3899470"/>
                <a:gd name="connsiteY7367" fmla="*/ 389227 h 787949"/>
                <a:gd name="connsiteX7368" fmla="*/ 2167412 w 3899470"/>
                <a:gd name="connsiteY7368" fmla="*/ 395075 h 787949"/>
                <a:gd name="connsiteX7369" fmla="*/ 2152637 w 3899470"/>
                <a:gd name="connsiteY7369" fmla="*/ 425969 h 787949"/>
                <a:gd name="connsiteX7370" fmla="*/ 2152637 w 3899470"/>
                <a:gd name="connsiteY7370" fmla="*/ 425100 h 787949"/>
                <a:gd name="connsiteX7371" fmla="*/ 2152637 w 3899470"/>
                <a:gd name="connsiteY7371" fmla="*/ 425100 h 787949"/>
                <a:gd name="connsiteX7372" fmla="*/ 2152716 w 3899470"/>
                <a:gd name="connsiteY7372" fmla="*/ 425100 h 787949"/>
                <a:gd name="connsiteX7373" fmla="*/ 2152716 w 3899470"/>
                <a:gd name="connsiteY7373" fmla="*/ 424942 h 787949"/>
                <a:gd name="connsiteX7374" fmla="*/ 2152952 w 3899470"/>
                <a:gd name="connsiteY7374" fmla="*/ 423915 h 787949"/>
                <a:gd name="connsiteX7375" fmla="*/ 2152952 w 3899470"/>
                <a:gd name="connsiteY7375" fmla="*/ 423757 h 787949"/>
                <a:gd name="connsiteX7376" fmla="*/ 2152558 w 3899470"/>
                <a:gd name="connsiteY7376" fmla="*/ 423204 h 787949"/>
                <a:gd name="connsiteX7377" fmla="*/ 2152004 w 3899470"/>
                <a:gd name="connsiteY7377" fmla="*/ 423599 h 787949"/>
                <a:gd name="connsiteX7378" fmla="*/ 2152004 w 3899470"/>
                <a:gd name="connsiteY7378" fmla="*/ 423836 h 787949"/>
                <a:gd name="connsiteX7379" fmla="*/ 2151847 w 3899470"/>
                <a:gd name="connsiteY7379" fmla="*/ 424389 h 787949"/>
                <a:gd name="connsiteX7380" fmla="*/ 2151688 w 3899470"/>
                <a:gd name="connsiteY7380" fmla="*/ 424468 h 787949"/>
                <a:gd name="connsiteX7381" fmla="*/ 2151688 w 3899470"/>
                <a:gd name="connsiteY7381" fmla="*/ 424310 h 787949"/>
                <a:gd name="connsiteX7382" fmla="*/ 2143155 w 3899470"/>
                <a:gd name="connsiteY7382" fmla="*/ 441693 h 787949"/>
                <a:gd name="connsiteX7383" fmla="*/ 2134305 w 3899470"/>
                <a:gd name="connsiteY7383" fmla="*/ 466188 h 787949"/>
                <a:gd name="connsiteX7384" fmla="*/ 2129248 w 3899470"/>
                <a:gd name="connsiteY7384" fmla="*/ 486021 h 787949"/>
                <a:gd name="connsiteX7385" fmla="*/ 2129327 w 3899470"/>
                <a:gd name="connsiteY7385" fmla="*/ 486021 h 787949"/>
                <a:gd name="connsiteX7386" fmla="*/ 2129090 w 3899470"/>
                <a:gd name="connsiteY7386" fmla="*/ 486969 h 787949"/>
                <a:gd name="connsiteX7387" fmla="*/ 2128458 w 3899470"/>
                <a:gd name="connsiteY7387" fmla="*/ 490366 h 787949"/>
                <a:gd name="connsiteX7388" fmla="*/ 2129090 w 3899470"/>
                <a:gd name="connsiteY7388" fmla="*/ 490999 h 787949"/>
                <a:gd name="connsiteX7389" fmla="*/ 2129090 w 3899470"/>
                <a:gd name="connsiteY7389" fmla="*/ 490999 h 787949"/>
                <a:gd name="connsiteX7390" fmla="*/ 2129722 w 3899470"/>
                <a:gd name="connsiteY7390" fmla="*/ 490366 h 787949"/>
                <a:gd name="connsiteX7391" fmla="*/ 2130354 w 3899470"/>
                <a:gd name="connsiteY7391" fmla="*/ 487206 h 787949"/>
                <a:gd name="connsiteX7392" fmla="*/ 2130592 w 3899470"/>
                <a:gd name="connsiteY7392" fmla="*/ 486337 h 787949"/>
                <a:gd name="connsiteX7393" fmla="*/ 2130592 w 3899470"/>
                <a:gd name="connsiteY7393" fmla="*/ 486337 h 787949"/>
                <a:gd name="connsiteX7394" fmla="*/ 2132251 w 3899470"/>
                <a:gd name="connsiteY7394" fmla="*/ 485467 h 787949"/>
                <a:gd name="connsiteX7395" fmla="*/ 2128458 w 3899470"/>
                <a:gd name="connsiteY7395" fmla="*/ 497320 h 787949"/>
                <a:gd name="connsiteX7396" fmla="*/ 2128853 w 3899470"/>
                <a:gd name="connsiteY7396" fmla="*/ 493053 h 787949"/>
                <a:gd name="connsiteX7397" fmla="*/ 2125455 w 3899470"/>
                <a:gd name="connsiteY7397" fmla="*/ 501112 h 787949"/>
                <a:gd name="connsiteX7398" fmla="*/ 2120003 w 3899470"/>
                <a:gd name="connsiteY7398" fmla="*/ 531138 h 787949"/>
                <a:gd name="connsiteX7399" fmla="*/ 2120003 w 3899470"/>
                <a:gd name="connsiteY7399" fmla="*/ 531138 h 787949"/>
                <a:gd name="connsiteX7400" fmla="*/ 2119293 w 3899470"/>
                <a:gd name="connsiteY7400" fmla="*/ 535958 h 787949"/>
                <a:gd name="connsiteX7401" fmla="*/ 2119924 w 3899470"/>
                <a:gd name="connsiteY7401" fmla="*/ 536669 h 787949"/>
                <a:gd name="connsiteX7402" fmla="*/ 2119924 w 3899470"/>
                <a:gd name="connsiteY7402" fmla="*/ 536669 h 787949"/>
                <a:gd name="connsiteX7403" fmla="*/ 2120557 w 3899470"/>
                <a:gd name="connsiteY7403" fmla="*/ 536037 h 787949"/>
                <a:gd name="connsiteX7404" fmla="*/ 2121189 w 3899470"/>
                <a:gd name="connsiteY7404" fmla="*/ 531612 h 787949"/>
                <a:gd name="connsiteX7405" fmla="*/ 2121189 w 3899470"/>
                <a:gd name="connsiteY7405" fmla="*/ 531612 h 787949"/>
                <a:gd name="connsiteX7406" fmla="*/ 2123322 w 3899470"/>
                <a:gd name="connsiteY7406" fmla="*/ 527345 h 787949"/>
                <a:gd name="connsiteX7407" fmla="*/ 2120398 w 3899470"/>
                <a:gd name="connsiteY7407" fmla="*/ 542990 h 787949"/>
                <a:gd name="connsiteX7408" fmla="*/ 2118265 w 3899470"/>
                <a:gd name="connsiteY7408" fmla="*/ 540462 h 787949"/>
                <a:gd name="connsiteX7409" fmla="*/ 2113998 w 3899470"/>
                <a:gd name="connsiteY7409" fmla="*/ 571357 h 787949"/>
                <a:gd name="connsiteX7410" fmla="*/ 2112339 w 3899470"/>
                <a:gd name="connsiteY7410" fmla="*/ 580997 h 787949"/>
                <a:gd name="connsiteX7411" fmla="*/ 2112734 w 3899470"/>
                <a:gd name="connsiteY7411" fmla="*/ 594982 h 787949"/>
                <a:gd name="connsiteX7412" fmla="*/ 2112734 w 3899470"/>
                <a:gd name="connsiteY7412" fmla="*/ 601698 h 787949"/>
                <a:gd name="connsiteX7413" fmla="*/ 2113998 w 3899470"/>
                <a:gd name="connsiteY7413" fmla="*/ 605965 h 787949"/>
                <a:gd name="connsiteX7414" fmla="*/ 2114393 w 3899470"/>
                <a:gd name="connsiteY7414" fmla="*/ 624929 h 787949"/>
                <a:gd name="connsiteX7415" fmla="*/ 2115658 w 3899470"/>
                <a:gd name="connsiteY7415" fmla="*/ 630460 h 787949"/>
                <a:gd name="connsiteX7416" fmla="*/ 2119924 w 3899470"/>
                <a:gd name="connsiteY7416" fmla="*/ 645315 h 787949"/>
                <a:gd name="connsiteX7417" fmla="*/ 2122453 w 3899470"/>
                <a:gd name="connsiteY7417" fmla="*/ 654954 h 787949"/>
                <a:gd name="connsiteX7418" fmla="*/ 2149871 w 3899470"/>
                <a:gd name="connsiteY7418" fmla="*/ 693356 h 787949"/>
                <a:gd name="connsiteX7419" fmla="*/ 2172232 w 3899470"/>
                <a:gd name="connsiteY7419" fmla="*/ 714058 h 787949"/>
                <a:gd name="connsiteX7420" fmla="*/ 2196727 w 3899470"/>
                <a:gd name="connsiteY7420" fmla="*/ 726226 h 787949"/>
                <a:gd name="connsiteX7421" fmla="*/ 2199256 w 3899470"/>
                <a:gd name="connsiteY7421" fmla="*/ 725831 h 787949"/>
                <a:gd name="connsiteX7422" fmla="*/ 2211108 w 3899470"/>
                <a:gd name="connsiteY7422" fmla="*/ 727490 h 787949"/>
                <a:gd name="connsiteX7423" fmla="*/ 2239869 w 3899470"/>
                <a:gd name="connsiteY7423" fmla="*/ 721643 h 787949"/>
                <a:gd name="connsiteX7424" fmla="*/ 2268551 w 3899470"/>
                <a:gd name="connsiteY7424" fmla="*/ 713584 h 787949"/>
                <a:gd name="connsiteX7425" fmla="*/ 2278271 w 3899470"/>
                <a:gd name="connsiteY7425" fmla="*/ 705998 h 787949"/>
                <a:gd name="connsiteX7426" fmla="*/ 2281668 w 3899470"/>
                <a:gd name="connsiteY7426" fmla="*/ 701731 h 787949"/>
                <a:gd name="connsiteX7427" fmla="*/ 2282063 w 3899470"/>
                <a:gd name="connsiteY7427" fmla="*/ 699203 h 787949"/>
                <a:gd name="connsiteX7428" fmla="*/ 2282458 w 3899470"/>
                <a:gd name="connsiteY7428" fmla="*/ 698413 h 787949"/>
                <a:gd name="connsiteX7429" fmla="*/ 2291782 w 3899470"/>
                <a:gd name="connsiteY7429" fmla="*/ 689563 h 787949"/>
                <a:gd name="connsiteX7430" fmla="*/ 2295575 w 3899470"/>
                <a:gd name="connsiteY7430" fmla="*/ 683163 h 787949"/>
                <a:gd name="connsiteX7431" fmla="*/ 2308691 w 3899470"/>
                <a:gd name="connsiteY7431" fmla="*/ 664594 h 787949"/>
                <a:gd name="connsiteX7432" fmla="*/ 2316751 w 3899470"/>
                <a:gd name="connsiteY7432" fmla="*/ 651478 h 787949"/>
                <a:gd name="connsiteX7433" fmla="*/ 2325205 w 3899470"/>
                <a:gd name="connsiteY7433" fmla="*/ 638835 h 787949"/>
                <a:gd name="connsiteX7434" fmla="*/ 2339586 w 3899470"/>
                <a:gd name="connsiteY7434" fmla="*/ 611022 h 787949"/>
                <a:gd name="connsiteX7435" fmla="*/ 2353966 w 3899470"/>
                <a:gd name="connsiteY7435" fmla="*/ 583130 h 787949"/>
                <a:gd name="connsiteX7436" fmla="*/ 2353966 w 3899470"/>
                <a:gd name="connsiteY7436" fmla="*/ 580601 h 787949"/>
                <a:gd name="connsiteX7437" fmla="*/ 2356890 w 3899470"/>
                <a:gd name="connsiteY7437" fmla="*/ 577204 h 787949"/>
                <a:gd name="connsiteX7438" fmla="*/ 2361157 w 3899470"/>
                <a:gd name="connsiteY7438" fmla="*/ 566616 h 787949"/>
                <a:gd name="connsiteX7439" fmla="*/ 2364555 w 3899470"/>
                <a:gd name="connsiteY7439" fmla="*/ 557766 h 787949"/>
                <a:gd name="connsiteX7440" fmla="*/ 2364555 w 3899470"/>
                <a:gd name="connsiteY7440" fmla="*/ 554368 h 787949"/>
                <a:gd name="connsiteX7441" fmla="*/ 2366688 w 3899470"/>
                <a:gd name="connsiteY7441" fmla="*/ 550181 h 787949"/>
                <a:gd name="connsiteX7442" fmla="*/ 2366688 w 3899470"/>
                <a:gd name="connsiteY7442" fmla="*/ 548442 h 787949"/>
                <a:gd name="connsiteX7443" fmla="*/ 2367557 w 3899470"/>
                <a:gd name="connsiteY7443" fmla="*/ 543780 h 787949"/>
                <a:gd name="connsiteX7444" fmla="*/ 2369216 w 3899470"/>
                <a:gd name="connsiteY7444" fmla="*/ 539198 h 787949"/>
                <a:gd name="connsiteX7445" fmla="*/ 2371350 w 3899470"/>
                <a:gd name="connsiteY7445" fmla="*/ 538328 h 787949"/>
                <a:gd name="connsiteX7446" fmla="*/ 2371745 w 3899470"/>
                <a:gd name="connsiteY7446" fmla="*/ 533272 h 787949"/>
                <a:gd name="connsiteX7447" fmla="*/ 2373009 w 3899470"/>
                <a:gd name="connsiteY7447" fmla="*/ 533746 h 787949"/>
                <a:gd name="connsiteX7448" fmla="*/ 2389919 w 3899470"/>
                <a:gd name="connsiteY7448" fmla="*/ 474168 h 787949"/>
                <a:gd name="connsiteX7449" fmla="*/ 2391183 w 3899470"/>
                <a:gd name="connsiteY7449" fmla="*/ 464054 h 787949"/>
                <a:gd name="connsiteX7450" fmla="*/ 2390788 w 3899470"/>
                <a:gd name="connsiteY7450" fmla="*/ 460736 h 787949"/>
                <a:gd name="connsiteX7451" fmla="*/ 2393711 w 3899470"/>
                <a:gd name="connsiteY7451" fmla="*/ 447619 h 787949"/>
                <a:gd name="connsiteX7452" fmla="*/ 2393395 w 3899470"/>
                <a:gd name="connsiteY7452" fmla="*/ 447619 h 787949"/>
                <a:gd name="connsiteX7453" fmla="*/ 2393711 w 3899470"/>
                <a:gd name="connsiteY7453" fmla="*/ 446355 h 787949"/>
                <a:gd name="connsiteX7454" fmla="*/ 2393711 w 3899470"/>
                <a:gd name="connsiteY7454" fmla="*/ 446118 h 787949"/>
                <a:gd name="connsiteX7455" fmla="*/ 2393474 w 3899470"/>
                <a:gd name="connsiteY7455" fmla="*/ 445802 h 787949"/>
                <a:gd name="connsiteX7456" fmla="*/ 2393158 w 3899470"/>
                <a:gd name="connsiteY7456" fmla="*/ 446039 h 787949"/>
                <a:gd name="connsiteX7457" fmla="*/ 2393158 w 3899470"/>
                <a:gd name="connsiteY7457" fmla="*/ 446276 h 787949"/>
                <a:gd name="connsiteX7458" fmla="*/ 2393158 w 3899470"/>
                <a:gd name="connsiteY7458" fmla="*/ 446592 h 787949"/>
                <a:gd name="connsiteX7459" fmla="*/ 2393316 w 3899470"/>
                <a:gd name="connsiteY7459" fmla="*/ 437347 h 787949"/>
                <a:gd name="connsiteX7460" fmla="*/ 2394975 w 3899470"/>
                <a:gd name="connsiteY7460" fmla="*/ 419174 h 787949"/>
                <a:gd name="connsiteX7461" fmla="*/ 2368664 w 3899470"/>
                <a:gd name="connsiteY7461" fmla="*/ 251267 h 787949"/>
                <a:gd name="connsiteX7462" fmla="*/ 2371587 w 3899470"/>
                <a:gd name="connsiteY7462" fmla="*/ 252927 h 787949"/>
                <a:gd name="connsiteX7463" fmla="*/ 2371745 w 3899470"/>
                <a:gd name="connsiteY7463" fmla="*/ 252927 h 787949"/>
                <a:gd name="connsiteX7464" fmla="*/ 2370797 w 3899470"/>
                <a:gd name="connsiteY7464" fmla="*/ 253322 h 787949"/>
                <a:gd name="connsiteX7465" fmla="*/ 2369849 w 3899470"/>
                <a:gd name="connsiteY7465" fmla="*/ 253401 h 787949"/>
                <a:gd name="connsiteX7466" fmla="*/ 2369849 w 3899470"/>
                <a:gd name="connsiteY7466" fmla="*/ 253401 h 787949"/>
                <a:gd name="connsiteX7467" fmla="*/ 2367715 w 3899470"/>
                <a:gd name="connsiteY7467" fmla="*/ 252848 h 787949"/>
                <a:gd name="connsiteX7468" fmla="*/ 2368584 w 3899470"/>
                <a:gd name="connsiteY7468" fmla="*/ 251188 h 787949"/>
                <a:gd name="connsiteX7469" fmla="*/ 2127510 w 3899470"/>
                <a:gd name="connsiteY7469" fmla="*/ 503799 h 787949"/>
                <a:gd name="connsiteX7470" fmla="*/ 2128774 w 3899470"/>
                <a:gd name="connsiteY7470" fmla="*/ 498268 h 787949"/>
                <a:gd name="connsiteX7471" fmla="*/ 2127510 w 3899470"/>
                <a:gd name="connsiteY7471" fmla="*/ 503799 h 787949"/>
                <a:gd name="connsiteX7472" fmla="*/ 2367794 w 3899470"/>
                <a:gd name="connsiteY7472" fmla="*/ 432765 h 787949"/>
                <a:gd name="connsiteX7473" fmla="*/ 2367478 w 3899470"/>
                <a:gd name="connsiteY7473" fmla="*/ 434424 h 787949"/>
                <a:gd name="connsiteX7474" fmla="*/ 2366451 w 3899470"/>
                <a:gd name="connsiteY7474" fmla="*/ 434740 h 787949"/>
                <a:gd name="connsiteX7475" fmla="*/ 2367794 w 3899470"/>
                <a:gd name="connsiteY7475" fmla="*/ 432765 h 787949"/>
                <a:gd name="connsiteX7476" fmla="*/ 2366293 w 3899470"/>
                <a:gd name="connsiteY7476" fmla="*/ 438928 h 787949"/>
                <a:gd name="connsiteX7477" fmla="*/ 2365661 w 3899470"/>
                <a:gd name="connsiteY7477" fmla="*/ 440982 h 787949"/>
                <a:gd name="connsiteX7478" fmla="*/ 2364871 w 3899470"/>
                <a:gd name="connsiteY7478" fmla="*/ 440587 h 787949"/>
                <a:gd name="connsiteX7479" fmla="*/ 2366293 w 3899470"/>
                <a:gd name="connsiteY7479" fmla="*/ 438928 h 787949"/>
                <a:gd name="connsiteX7480" fmla="*/ 2364001 w 3899470"/>
                <a:gd name="connsiteY7480" fmla="*/ 470218 h 787949"/>
                <a:gd name="connsiteX7481" fmla="*/ 2363527 w 3899470"/>
                <a:gd name="connsiteY7481" fmla="*/ 469901 h 787949"/>
                <a:gd name="connsiteX7482" fmla="*/ 2365661 w 3899470"/>
                <a:gd name="connsiteY7482" fmla="*/ 457417 h 787949"/>
                <a:gd name="connsiteX7483" fmla="*/ 2364001 w 3899470"/>
                <a:gd name="connsiteY7483" fmla="*/ 470060 h 787949"/>
                <a:gd name="connsiteX7484" fmla="*/ 2364001 w 3899470"/>
                <a:gd name="connsiteY7484" fmla="*/ 470297 h 787949"/>
                <a:gd name="connsiteX7485" fmla="*/ 2364081 w 3899470"/>
                <a:gd name="connsiteY7485" fmla="*/ 447382 h 787949"/>
                <a:gd name="connsiteX7486" fmla="*/ 2364634 w 3899470"/>
                <a:gd name="connsiteY7486" fmla="*/ 445407 h 787949"/>
                <a:gd name="connsiteX7487" fmla="*/ 2365582 w 3899470"/>
                <a:gd name="connsiteY7487" fmla="*/ 444380 h 787949"/>
                <a:gd name="connsiteX7488" fmla="*/ 2365424 w 3899470"/>
                <a:gd name="connsiteY7488" fmla="*/ 446592 h 787949"/>
                <a:gd name="connsiteX7489" fmla="*/ 2365424 w 3899470"/>
                <a:gd name="connsiteY7489" fmla="*/ 448014 h 787949"/>
                <a:gd name="connsiteX7490" fmla="*/ 2364791 w 3899470"/>
                <a:gd name="connsiteY7490" fmla="*/ 448963 h 787949"/>
                <a:gd name="connsiteX7491" fmla="*/ 2364791 w 3899470"/>
                <a:gd name="connsiteY7491" fmla="*/ 450780 h 787949"/>
                <a:gd name="connsiteX7492" fmla="*/ 2364476 w 3899470"/>
                <a:gd name="connsiteY7492" fmla="*/ 452834 h 787949"/>
                <a:gd name="connsiteX7493" fmla="*/ 2364396 w 3899470"/>
                <a:gd name="connsiteY7493" fmla="*/ 452676 h 787949"/>
                <a:gd name="connsiteX7494" fmla="*/ 2364081 w 3899470"/>
                <a:gd name="connsiteY7494" fmla="*/ 452439 h 787949"/>
                <a:gd name="connsiteX7495" fmla="*/ 2364081 w 3899470"/>
                <a:gd name="connsiteY7495" fmla="*/ 452281 h 787949"/>
                <a:gd name="connsiteX7496" fmla="*/ 2364081 w 3899470"/>
                <a:gd name="connsiteY7496" fmla="*/ 450543 h 787949"/>
                <a:gd name="connsiteX7497" fmla="*/ 2364239 w 3899470"/>
                <a:gd name="connsiteY7497" fmla="*/ 450543 h 787949"/>
                <a:gd name="connsiteX7498" fmla="*/ 2364239 w 3899470"/>
                <a:gd name="connsiteY7498" fmla="*/ 450543 h 787949"/>
                <a:gd name="connsiteX7499" fmla="*/ 2364713 w 3899470"/>
                <a:gd name="connsiteY7499" fmla="*/ 450148 h 787949"/>
                <a:gd name="connsiteX7500" fmla="*/ 2364396 w 3899470"/>
                <a:gd name="connsiteY7500" fmla="*/ 449674 h 787949"/>
                <a:gd name="connsiteX7501" fmla="*/ 2364396 w 3899470"/>
                <a:gd name="connsiteY7501" fmla="*/ 449674 h 787949"/>
                <a:gd name="connsiteX7502" fmla="*/ 2364791 w 3899470"/>
                <a:gd name="connsiteY7502" fmla="*/ 447540 h 787949"/>
                <a:gd name="connsiteX7503" fmla="*/ 2363765 w 3899470"/>
                <a:gd name="connsiteY7503" fmla="*/ 449437 h 787949"/>
                <a:gd name="connsiteX7504" fmla="*/ 2364081 w 3899470"/>
                <a:gd name="connsiteY7504" fmla="*/ 447303 h 787949"/>
                <a:gd name="connsiteX7505" fmla="*/ 2363765 w 3899470"/>
                <a:gd name="connsiteY7505" fmla="*/ 449595 h 787949"/>
                <a:gd name="connsiteX7506" fmla="*/ 2363765 w 3899470"/>
                <a:gd name="connsiteY7506" fmla="*/ 449595 h 787949"/>
                <a:gd name="connsiteX7507" fmla="*/ 2363765 w 3899470"/>
                <a:gd name="connsiteY7507" fmla="*/ 449595 h 787949"/>
                <a:gd name="connsiteX7508" fmla="*/ 2363765 w 3899470"/>
                <a:gd name="connsiteY7508" fmla="*/ 449595 h 787949"/>
                <a:gd name="connsiteX7509" fmla="*/ 2363527 w 3899470"/>
                <a:gd name="connsiteY7509" fmla="*/ 450464 h 787949"/>
                <a:gd name="connsiteX7510" fmla="*/ 2363527 w 3899470"/>
                <a:gd name="connsiteY7510" fmla="*/ 450543 h 787949"/>
                <a:gd name="connsiteX7511" fmla="*/ 2363527 w 3899470"/>
                <a:gd name="connsiteY7511" fmla="*/ 450543 h 787949"/>
                <a:gd name="connsiteX7512" fmla="*/ 2363527 w 3899470"/>
                <a:gd name="connsiteY7512" fmla="*/ 450464 h 787949"/>
                <a:gd name="connsiteX7513" fmla="*/ 2362895 w 3899470"/>
                <a:gd name="connsiteY7513" fmla="*/ 453150 h 787949"/>
                <a:gd name="connsiteX7514" fmla="*/ 2362737 w 3899470"/>
                <a:gd name="connsiteY7514" fmla="*/ 454098 h 787949"/>
                <a:gd name="connsiteX7515" fmla="*/ 2362895 w 3899470"/>
                <a:gd name="connsiteY7515" fmla="*/ 453150 h 787949"/>
                <a:gd name="connsiteX7516" fmla="*/ 2361315 w 3899470"/>
                <a:gd name="connsiteY7516" fmla="*/ 463264 h 787949"/>
                <a:gd name="connsiteX7517" fmla="*/ 2361473 w 3899470"/>
                <a:gd name="connsiteY7517" fmla="*/ 461763 h 787949"/>
                <a:gd name="connsiteX7518" fmla="*/ 2361473 w 3899470"/>
                <a:gd name="connsiteY7518" fmla="*/ 460894 h 787949"/>
                <a:gd name="connsiteX7519" fmla="*/ 2361631 w 3899470"/>
                <a:gd name="connsiteY7519" fmla="*/ 458998 h 787949"/>
                <a:gd name="connsiteX7520" fmla="*/ 2362263 w 3899470"/>
                <a:gd name="connsiteY7520" fmla="*/ 457417 h 787949"/>
                <a:gd name="connsiteX7521" fmla="*/ 2362500 w 3899470"/>
                <a:gd name="connsiteY7521" fmla="*/ 455758 h 787949"/>
                <a:gd name="connsiteX7522" fmla="*/ 2362658 w 3899470"/>
                <a:gd name="connsiteY7522" fmla="*/ 454415 h 787949"/>
                <a:gd name="connsiteX7523" fmla="*/ 2363527 w 3899470"/>
                <a:gd name="connsiteY7523" fmla="*/ 452834 h 787949"/>
                <a:gd name="connsiteX7524" fmla="*/ 2364001 w 3899470"/>
                <a:gd name="connsiteY7524" fmla="*/ 453150 h 787949"/>
                <a:gd name="connsiteX7525" fmla="*/ 2364160 w 3899470"/>
                <a:gd name="connsiteY7525" fmla="*/ 453150 h 787949"/>
                <a:gd name="connsiteX7526" fmla="*/ 2364317 w 3899470"/>
                <a:gd name="connsiteY7526" fmla="*/ 453071 h 787949"/>
                <a:gd name="connsiteX7527" fmla="*/ 2364317 w 3899470"/>
                <a:gd name="connsiteY7527" fmla="*/ 453387 h 787949"/>
                <a:gd name="connsiteX7528" fmla="*/ 2363369 w 3899470"/>
                <a:gd name="connsiteY7528" fmla="*/ 457022 h 787949"/>
                <a:gd name="connsiteX7529" fmla="*/ 2363212 w 3899470"/>
                <a:gd name="connsiteY7529" fmla="*/ 459867 h 787949"/>
                <a:gd name="connsiteX7530" fmla="*/ 2362342 w 3899470"/>
                <a:gd name="connsiteY7530" fmla="*/ 462079 h 787949"/>
                <a:gd name="connsiteX7531" fmla="*/ 2361947 w 3899470"/>
                <a:gd name="connsiteY7531" fmla="*/ 464213 h 787949"/>
                <a:gd name="connsiteX7532" fmla="*/ 2361394 w 3899470"/>
                <a:gd name="connsiteY7532" fmla="*/ 466267 h 787949"/>
                <a:gd name="connsiteX7533" fmla="*/ 2361394 w 3899470"/>
                <a:gd name="connsiteY7533" fmla="*/ 463264 h 787949"/>
                <a:gd name="connsiteX7534" fmla="*/ 2357048 w 3899470"/>
                <a:gd name="connsiteY7534" fmla="*/ 480964 h 787949"/>
                <a:gd name="connsiteX7535" fmla="*/ 2357680 w 3899470"/>
                <a:gd name="connsiteY7535" fmla="*/ 477566 h 787949"/>
                <a:gd name="connsiteX7536" fmla="*/ 2358313 w 3899470"/>
                <a:gd name="connsiteY7536" fmla="*/ 476539 h 787949"/>
                <a:gd name="connsiteX7537" fmla="*/ 2358154 w 3899470"/>
                <a:gd name="connsiteY7537" fmla="*/ 475196 h 787949"/>
                <a:gd name="connsiteX7538" fmla="*/ 2358313 w 3899470"/>
                <a:gd name="connsiteY7538" fmla="*/ 474247 h 787949"/>
                <a:gd name="connsiteX7539" fmla="*/ 2358313 w 3899470"/>
                <a:gd name="connsiteY7539" fmla="*/ 474247 h 787949"/>
                <a:gd name="connsiteX7540" fmla="*/ 2358075 w 3899470"/>
                <a:gd name="connsiteY7540" fmla="*/ 473378 h 787949"/>
                <a:gd name="connsiteX7541" fmla="*/ 2358154 w 3899470"/>
                <a:gd name="connsiteY7541" fmla="*/ 473378 h 787949"/>
                <a:gd name="connsiteX7542" fmla="*/ 2359182 w 3899470"/>
                <a:gd name="connsiteY7542" fmla="*/ 472430 h 787949"/>
                <a:gd name="connsiteX7543" fmla="*/ 2359339 w 3899470"/>
                <a:gd name="connsiteY7543" fmla="*/ 471640 h 787949"/>
                <a:gd name="connsiteX7544" fmla="*/ 2359339 w 3899470"/>
                <a:gd name="connsiteY7544" fmla="*/ 471166 h 787949"/>
                <a:gd name="connsiteX7545" fmla="*/ 2360130 w 3899470"/>
                <a:gd name="connsiteY7545" fmla="*/ 469506 h 787949"/>
                <a:gd name="connsiteX7546" fmla="*/ 2360446 w 3899470"/>
                <a:gd name="connsiteY7546" fmla="*/ 470534 h 787949"/>
                <a:gd name="connsiteX7547" fmla="*/ 2360446 w 3899470"/>
                <a:gd name="connsiteY7547" fmla="*/ 471956 h 787949"/>
                <a:gd name="connsiteX7548" fmla="*/ 2359893 w 3899470"/>
                <a:gd name="connsiteY7548" fmla="*/ 473773 h 787949"/>
                <a:gd name="connsiteX7549" fmla="*/ 2358787 w 3899470"/>
                <a:gd name="connsiteY7549" fmla="*/ 475591 h 787949"/>
                <a:gd name="connsiteX7550" fmla="*/ 2358787 w 3899470"/>
                <a:gd name="connsiteY7550" fmla="*/ 477329 h 787949"/>
                <a:gd name="connsiteX7551" fmla="*/ 2359103 w 3899470"/>
                <a:gd name="connsiteY7551" fmla="*/ 478514 h 787949"/>
                <a:gd name="connsiteX7552" fmla="*/ 2359261 w 3899470"/>
                <a:gd name="connsiteY7552" fmla="*/ 479383 h 787949"/>
                <a:gd name="connsiteX7553" fmla="*/ 2358313 w 3899470"/>
                <a:gd name="connsiteY7553" fmla="*/ 480253 h 787949"/>
                <a:gd name="connsiteX7554" fmla="*/ 2357996 w 3899470"/>
                <a:gd name="connsiteY7554" fmla="*/ 481596 h 787949"/>
                <a:gd name="connsiteX7555" fmla="*/ 2357680 w 3899470"/>
                <a:gd name="connsiteY7555" fmla="*/ 483413 h 787949"/>
                <a:gd name="connsiteX7556" fmla="*/ 2357048 w 3899470"/>
                <a:gd name="connsiteY7556" fmla="*/ 483650 h 787949"/>
                <a:gd name="connsiteX7557" fmla="*/ 2356890 w 3899470"/>
                <a:gd name="connsiteY7557" fmla="*/ 481517 h 787949"/>
                <a:gd name="connsiteX7558" fmla="*/ 2356890 w 3899470"/>
                <a:gd name="connsiteY7558" fmla="*/ 481122 h 787949"/>
                <a:gd name="connsiteX7559" fmla="*/ 2356890 w 3899470"/>
                <a:gd name="connsiteY7559" fmla="*/ 481043 h 787949"/>
                <a:gd name="connsiteX7560" fmla="*/ 2355547 w 3899470"/>
                <a:gd name="connsiteY7560" fmla="*/ 490682 h 787949"/>
                <a:gd name="connsiteX7561" fmla="*/ 2355310 w 3899470"/>
                <a:gd name="connsiteY7561" fmla="*/ 490682 h 787949"/>
                <a:gd name="connsiteX7562" fmla="*/ 2355547 w 3899470"/>
                <a:gd name="connsiteY7562" fmla="*/ 490129 h 787949"/>
                <a:gd name="connsiteX7563" fmla="*/ 2355389 w 3899470"/>
                <a:gd name="connsiteY7563" fmla="*/ 489813 h 787949"/>
                <a:gd name="connsiteX7564" fmla="*/ 2355073 w 3899470"/>
                <a:gd name="connsiteY7564" fmla="*/ 489971 h 787949"/>
                <a:gd name="connsiteX7565" fmla="*/ 2355073 w 3899470"/>
                <a:gd name="connsiteY7565" fmla="*/ 490129 h 787949"/>
                <a:gd name="connsiteX7566" fmla="*/ 2356021 w 3899470"/>
                <a:gd name="connsiteY7566" fmla="*/ 485230 h 787949"/>
                <a:gd name="connsiteX7567" fmla="*/ 2356416 w 3899470"/>
                <a:gd name="connsiteY7567" fmla="*/ 485626 h 787949"/>
                <a:gd name="connsiteX7568" fmla="*/ 2357680 w 3899470"/>
                <a:gd name="connsiteY7568" fmla="*/ 485626 h 787949"/>
                <a:gd name="connsiteX7569" fmla="*/ 2357680 w 3899470"/>
                <a:gd name="connsiteY7569" fmla="*/ 487364 h 787949"/>
                <a:gd name="connsiteX7570" fmla="*/ 2357680 w 3899470"/>
                <a:gd name="connsiteY7570" fmla="*/ 487364 h 787949"/>
                <a:gd name="connsiteX7571" fmla="*/ 2357364 w 3899470"/>
                <a:gd name="connsiteY7571" fmla="*/ 488233 h 787949"/>
                <a:gd name="connsiteX7572" fmla="*/ 2356890 w 3899470"/>
                <a:gd name="connsiteY7572" fmla="*/ 489892 h 787949"/>
                <a:gd name="connsiteX7573" fmla="*/ 2356732 w 3899470"/>
                <a:gd name="connsiteY7573" fmla="*/ 489892 h 787949"/>
                <a:gd name="connsiteX7574" fmla="*/ 2354599 w 3899470"/>
                <a:gd name="connsiteY7574" fmla="*/ 496530 h 787949"/>
                <a:gd name="connsiteX7575" fmla="*/ 2354599 w 3899470"/>
                <a:gd name="connsiteY7575" fmla="*/ 496767 h 787949"/>
                <a:gd name="connsiteX7576" fmla="*/ 2354204 w 3899470"/>
                <a:gd name="connsiteY7576" fmla="*/ 496451 h 787949"/>
                <a:gd name="connsiteX7577" fmla="*/ 2355468 w 3899470"/>
                <a:gd name="connsiteY7577" fmla="*/ 490604 h 787949"/>
                <a:gd name="connsiteX7578" fmla="*/ 2351754 w 3899470"/>
                <a:gd name="connsiteY7578" fmla="*/ 505537 h 787949"/>
                <a:gd name="connsiteX7579" fmla="*/ 2349621 w 3899470"/>
                <a:gd name="connsiteY7579" fmla="*/ 513913 h 787949"/>
                <a:gd name="connsiteX7580" fmla="*/ 2344959 w 3899470"/>
                <a:gd name="connsiteY7580" fmla="*/ 529558 h 787949"/>
                <a:gd name="connsiteX7581" fmla="*/ 2342905 w 3899470"/>
                <a:gd name="connsiteY7581" fmla="*/ 529874 h 787949"/>
                <a:gd name="connsiteX7582" fmla="*/ 2342588 w 3899470"/>
                <a:gd name="connsiteY7582" fmla="*/ 529795 h 787949"/>
                <a:gd name="connsiteX7583" fmla="*/ 2342431 w 3899470"/>
                <a:gd name="connsiteY7583" fmla="*/ 529558 h 787949"/>
                <a:gd name="connsiteX7584" fmla="*/ 2348752 w 3899470"/>
                <a:gd name="connsiteY7584" fmla="*/ 508856 h 787949"/>
                <a:gd name="connsiteX7585" fmla="*/ 2351754 w 3899470"/>
                <a:gd name="connsiteY7585" fmla="*/ 505537 h 787949"/>
                <a:gd name="connsiteX7586" fmla="*/ 2342036 w 3899470"/>
                <a:gd name="connsiteY7586" fmla="*/ 540541 h 787949"/>
                <a:gd name="connsiteX7587" fmla="*/ 2339507 w 3899470"/>
                <a:gd name="connsiteY7587" fmla="*/ 545203 h 787949"/>
                <a:gd name="connsiteX7588" fmla="*/ 2337373 w 3899470"/>
                <a:gd name="connsiteY7588" fmla="*/ 552393 h 787949"/>
                <a:gd name="connsiteX7589" fmla="*/ 2336109 w 3899470"/>
                <a:gd name="connsiteY7589" fmla="*/ 553262 h 787949"/>
                <a:gd name="connsiteX7590" fmla="*/ 2335714 w 3899470"/>
                <a:gd name="connsiteY7590" fmla="*/ 556581 h 787949"/>
                <a:gd name="connsiteX7591" fmla="*/ 2332790 w 3899470"/>
                <a:gd name="connsiteY7591" fmla="*/ 561638 h 787949"/>
                <a:gd name="connsiteX7592" fmla="*/ 2332790 w 3899470"/>
                <a:gd name="connsiteY7592" fmla="*/ 558714 h 787949"/>
                <a:gd name="connsiteX7593" fmla="*/ 2332711 w 3899470"/>
                <a:gd name="connsiteY7593" fmla="*/ 558714 h 787949"/>
                <a:gd name="connsiteX7594" fmla="*/ 2334608 w 3899470"/>
                <a:gd name="connsiteY7594" fmla="*/ 553657 h 787949"/>
                <a:gd name="connsiteX7595" fmla="*/ 2335951 w 3899470"/>
                <a:gd name="connsiteY7595" fmla="*/ 549786 h 787949"/>
                <a:gd name="connsiteX7596" fmla="*/ 2335714 w 3899470"/>
                <a:gd name="connsiteY7596" fmla="*/ 549232 h 787949"/>
                <a:gd name="connsiteX7597" fmla="*/ 2335161 w 3899470"/>
                <a:gd name="connsiteY7597" fmla="*/ 549470 h 787949"/>
                <a:gd name="connsiteX7598" fmla="*/ 2333818 w 3899470"/>
                <a:gd name="connsiteY7598" fmla="*/ 553420 h 787949"/>
                <a:gd name="connsiteX7599" fmla="*/ 2332001 w 3899470"/>
                <a:gd name="connsiteY7599" fmla="*/ 558398 h 787949"/>
                <a:gd name="connsiteX7600" fmla="*/ 2332001 w 3899470"/>
                <a:gd name="connsiteY7600" fmla="*/ 558398 h 787949"/>
                <a:gd name="connsiteX7601" fmla="*/ 2330736 w 3899470"/>
                <a:gd name="connsiteY7601" fmla="*/ 558714 h 787949"/>
                <a:gd name="connsiteX7602" fmla="*/ 2332396 w 3899470"/>
                <a:gd name="connsiteY7602" fmla="*/ 551129 h 787949"/>
                <a:gd name="connsiteX7603" fmla="*/ 2342510 w 3899470"/>
                <a:gd name="connsiteY7603" fmla="*/ 530822 h 787949"/>
                <a:gd name="connsiteX7604" fmla="*/ 2342510 w 3899470"/>
                <a:gd name="connsiteY7604" fmla="*/ 530822 h 787949"/>
                <a:gd name="connsiteX7605" fmla="*/ 2342984 w 3899470"/>
                <a:gd name="connsiteY7605" fmla="*/ 530822 h 787949"/>
                <a:gd name="connsiteX7606" fmla="*/ 2342984 w 3899470"/>
                <a:gd name="connsiteY7606" fmla="*/ 532955 h 787949"/>
                <a:gd name="connsiteX7607" fmla="*/ 2343062 w 3899470"/>
                <a:gd name="connsiteY7607" fmla="*/ 532955 h 787949"/>
                <a:gd name="connsiteX7608" fmla="*/ 2342510 w 3899470"/>
                <a:gd name="connsiteY7608" fmla="*/ 533272 h 787949"/>
                <a:gd name="connsiteX7609" fmla="*/ 2342431 w 3899470"/>
                <a:gd name="connsiteY7609" fmla="*/ 533825 h 787949"/>
                <a:gd name="connsiteX7610" fmla="*/ 2342746 w 3899470"/>
                <a:gd name="connsiteY7610" fmla="*/ 533983 h 787949"/>
                <a:gd name="connsiteX7611" fmla="*/ 2342984 w 3899470"/>
                <a:gd name="connsiteY7611" fmla="*/ 533983 h 787949"/>
                <a:gd name="connsiteX7612" fmla="*/ 2343458 w 3899470"/>
                <a:gd name="connsiteY7612" fmla="*/ 533746 h 787949"/>
                <a:gd name="connsiteX7613" fmla="*/ 2343458 w 3899470"/>
                <a:gd name="connsiteY7613" fmla="*/ 533746 h 787949"/>
                <a:gd name="connsiteX7614" fmla="*/ 2343458 w 3899470"/>
                <a:gd name="connsiteY7614" fmla="*/ 533904 h 787949"/>
                <a:gd name="connsiteX7615" fmla="*/ 2342193 w 3899470"/>
                <a:gd name="connsiteY7615" fmla="*/ 538091 h 787949"/>
                <a:gd name="connsiteX7616" fmla="*/ 2342193 w 3899470"/>
                <a:gd name="connsiteY7616" fmla="*/ 540620 h 787949"/>
                <a:gd name="connsiteX7617" fmla="*/ 2326469 w 3899470"/>
                <a:gd name="connsiteY7617" fmla="*/ 569381 h 787949"/>
                <a:gd name="connsiteX7618" fmla="*/ 2327023 w 3899470"/>
                <a:gd name="connsiteY7618" fmla="*/ 566300 h 787949"/>
                <a:gd name="connsiteX7619" fmla="*/ 2328445 w 3899470"/>
                <a:gd name="connsiteY7619" fmla="*/ 562428 h 787949"/>
                <a:gd name="connsiteX7620" fmla="*/ 2329077 w 3899470"/>
                <a:gd name="connsiteY7620" fmla="*/ 563297 h 787949"/>
                <a:gd name="connsiteX7621" fmla="*/ 2328287 w 3899470"/>
                <a:gd name="connsiteY7621" fmla="*/ 566063 h 787949"/>
                <a:gd name="connsiteX7622" fmla="*/ 2326469 w 3899470"/>
                <a:gd name="connsiteY7622" fmla="*/ 569460 h 787949"/>
                <a:gd name="connsiteX7623" fmla="*/ 2326785 w 3899470"/>
                <a:gd name="connsiteY7623" fmla="*/ 587002 h 787949"/>
                <a:gd name="connsiteX7624" fmla="*/ 2327655 w 3899470"/>
                <a:gd name="connsiteY7624" fmla="*/ 583604 h 787949"/>
                <a:gd name="connsiteX7625" fmla="*/ 2326785 w 3899470"/>
                <a:gd name="connsiteY7625" fmla="*/ 587002 h 787949"/>
                <a:gd name="connsiteX7626" fmla="*/ 2329709 w 3899470"/>
                <a:gd name="connsiteY7626" fmla="*/ 568117 h 787949"/>
                <a:gd name="connsiteX7627" fmla="*/ 2330815 w 3899470"/>
                <a:gd name="connsiteY7627" fmla="*/ 568749 h 787949"/>
                <a:gd name="connsiteX7628" fmla="*/ 2328840 w 3899470"/>
                <a:gd name="connsiteY7628" fmla="*/ 571831 h 787949"/>
                <a:gd name="connsiteX7629" fmla="*/ 2329709 w 3899470"/>
                <a:gd name="connsiteY7629" fmla="*/ 568038 h 787949"/>
                <a:gd name="connsiteX7630" fmla="*/ 2329314 w 3899470"/>
                <a:gd name="connsiteY7630" fmla="*/ 561638 h 787949"/>
                <a:gd name="connsiteX7631" fmla="*/ 2329314 w 3899470"/>
                <a:gd name="connsiteY7631" fmla="*/ 560453 h 787949"/>
                <a:gd name="connsiteX7632" fmla="*/ 2329314 w 3899470"/>
                <a:gd name="connsiteY7632" fmla="*/ 561638 h 787949"/>
                <a:gd name="connsiteX7633" fmla="*/ 2345433 w 3899470"/>
                <a:gd name="connsiteY7633" fmla="*/ 455284 h 787949"/>
                <a:gd name="connsiteX7634" fmla="*/ 2346302 w 3899470"/>
                <a:gd name="connsiteY7634" fmla="*/ 456074 h 787949"/>
                <a:gd name="connsiteX7635" fmla="*/ 2345907 w 3899470"/>
                <a:gd name="connsiteY7635" fmla="*/ 456469 h 787949"/>
                <a:gd name="connsiteX7636" fmla="*/ 2345512 w 3899470"/>
                <a:gd name="connsiteY7636" fmla="*/ 455284 h 787949"/>
                <a:gd name="connsiteX7637" fmla="*/ 2346223 w 3899470"/>
                <a:gd name="connsiteY7637" fmla="*/ 450227 h 787949"/>
                <a:gd name="connsiteX7638" fmla="*/ 2346618 w 3899470"/>
                <a:gd name="connsiteY7638" fmla="*/ 451017 h 787949"/>
                <a:gd name="connsiteX7639" fmla="*/ 2346223 w 3899470"/>
                <a:gd name="connsiteY7639" fmla="*/ 450227 h 787949"/>
                <a:gd name="connsiteX7640" fmla="*/ 2346697 w 3899470"/>
                <a:gd name="connsiteY7640" fmla="*/ 452360 h 787949"/>
                <a:gd name="connsiteX7641" fmla="*/ 2345433 w 3899470"/>
                <a:gd name="connsiteY7641" fmla="*/ 454020 h 787949"/>
                <a:gd name="connsiteX7642" fmla="*/ 2346697 w 3899470"/>
                <a:gd name="connsiteY7642" fmla="*/ 452360 h 787949"/>
                <a:gd name="connsiteX7643" fmla="*/ 2344959 w 3899470"/>
                <a:gd name="connsiteY7643" fmla="*/ 457417 h 787949"/>
                <a:gd name="connsiteX7644" fmla="*/ 2344564 w 3899470"/>
                <a:gd name="connsiteY7644" fmla="*/ 459076 h 787949"/>
                <a:gd name="connsiteX7645" fmla="*/ 2344959 w 3899470"/>
                <a:gd name="connsiteY7645" fmla="*/ 457417 h 787949"/>
                <a:gd name="connsiteX7646" fmla="*/ 2343695 w 3899470"/>
                <a:gd name="connsiteY7646" fmla="*/ 464133 h 787949"/>
                <a:gd name="connsiteX7647" fmla="*/ 2343695 w 3899470"/>
                <a:gd name="connsiteY7647" fmla="*/ 466662 h 787949"/>
                <a:gd name="connsiteX7648" fmla="*/ 2343695 w 3899470"/>
                <a:gd name="connsiteY7648" fmla="*/ 464133 h 787949"/>
                <a:gd name="connsiteX7649" fmla="*/ 2343300 w 3899470"/>
                <a:gd name="connsiteY7649" fmla="*/ 476776 h 787949"/>
                <a:gd name="connsiteX7650" fmla="*/ 2341166 w 3899470"/>
                <a:gd name="connsiteY7650" fmla="*/ 483571 h 787949"/>
                <a:gd name="connsiteX7651" fmla="*/ 2339507 w 3899470"/>
                <a:gd name="connsiteY7651" fmla="*/ 483176 h 787949"/>
                <a:gd name="connsiteX7652" fmla="*/ 2341166 w 3899470"/>
                <a:gd name="connsiteY7652" fmla="*/ 476065 h 787949"/>
                <a:gd name="connsiteX7653" fmla="*/ 2341561 w 3899470"/>
                <a:gd name="connsiteY7653" fmla="*/ 476855 h 787949"/>
                <a:gd name="connsiteX7654" fmla="*/ 2343221 w 3899470"/>
                <a:gd name="connsiteY7654" fmla="*/ 476855 h 787949"/>
                <a:gd name="connsiteX7655" fmla="*/ 2337373 w 3899470"/>
                <a:gd name="connsiteY7655" fmla="*/ 305313 h 787949"/>
                <a:gd name="connsiteX7656" fmla="*/ 2333976 w 3899470"/>
                <a:gd name="connsiteY7656" fmla="*/ 303180 h 787949"/>
                <a:gd name="connsiteX7657" fmla="*/ 2337373 w 3899470"/>
                <a:gd name="connsiteY7657" fmla="*/ 305313 h 787949"/>
                <a:gd name="connsiteX7658" fmla="*/ 2311061 w 3899470"/>
                <a:gd name="connsiteY7658" fmla="*/ 291328 h 787949"/>
                <a:gd name="connsiteX7659" fmla="*/ 2311140 w 3899470"/>
                <a:gd name="connsiteY7659" fmla="*/ 291644 h 787949"/>
                <a:gd name="connsiteX7660" fmla="*/ 2309481 w 3899470"/>
                <a:gd name="connsiteY7660" fmla="*/ 292197 h 787949"/>
                <a:gd name="connsiteX7661" fmla="*/ 2311061 w 3899470"/>
                <a:gd name="connsiteY7661" fmla="*/ 291328 h 787949"/>
                <a:gd name="connsiteX7662" fmla="*/ 2299762 w 3899470"/>
                <a:gd name="connsiteY7662" fmla="*/ 296464 h 787949"/>
                <a:gd name="connsiteX7663" fmla="*/ 2298893 w 3899470"/>
                <a:gd name="connsiteY7663" fmla="*/ 297649 h 787949"/>
                <a:gd name="connsiteX7664" fmla="*/ 2298498 w 3899470"/>
                <a:gd name="connsiteY7664" fmla="*/ 296464 h 787949"/>
                <a:gd name="connsiteX7665" fmla="*/ 2299762 w 3899470"/>
                <a:gd name="connsiteY7665" fmla="*/ 296464 h 787949"/>
                <a:gd name="connsiteX7666" fmla="*/ 2295970 w 3899470"/>
                <a:gd name="connsiteY7666" fmla="*/ 300257 h 787949"/>
                <a:gd name="connsiteX7667" fmla="*/ 2294705 w 3899470"/>
                <a:gd name="connsiteY7667" fmla="*/ 303259 h 787949"/>
                <a:gd name="connsiteX7668" fmla="*/ 2295970 w 3899470"/>
                <a:gd name="connsiteY7668" fmla="*/ 300257 h 787949"/>
                <a:gd name="connsiteX7669" fmla="*/ 2293046 w 3899470"/>
                <a:gd name="connsiteY7669" fmla="*/ 305313 h 787949"/>
                <a:gd name="connsiteX7670" fmla="*/ 2292651 w 3899470"/>
                <a:gd name="connsiteY7670" fmla="*/ 305708 h 787949"/>
                <a:gd name="connsiteX7671" fmla="*/ 2292256 w 3899470"/>
                <a:gd name="connsiteY7671" fmla="*/ 304523 h 787949"/>
                <a:gd name="connsiteX7672" fmla="*/ 2293125 w 3899470"/>
                <a:gd name="connsiteY7672" fmla="*/ 305313 h 787949"/>
                <a:gd name="connsiteX7673" fmla="*/ 2278665 w 3899470"/>
                <a:gd name="connsiteY7673" fmla="*/ 322223 h 787949"/>
                <a:gd name="connsiteX7674" fmla="*/ 2279535 w 3899470"/>
                <a:gd name="connsiteY7674" fmla="*/ 322697 h 787949"/>
                <a:gd name="connsiteX7675" fmla="*/ 2272344 w 3899470"/>
                <a:gd name="connsiteY7675" fmla="*/ 331941 h 787949"/>
                <a:gd name="connsiteX7676" fmla="*/ 2278665 w 3899470"/>
                <a:gd name="connsiteY7676" fmla="*/ 322223 h 787949"/>
                <a:gd name="connsiteX7677" fmla="*/ 2257569 w 3899470"/>
                <a:gd name="connsiteY7677" fmla="*/ 352643 h 787949"/>
                <a:gd name="connsiteX7678" fmla="*/ 2257569 w 3899470"/>
                <a:gd name="connsiteY7678" fmla="*/ 353829 h 787949"/>
                <a:gd name="connsiteX7679" fmla="*/ 2257569 w 3899470"/>
                <a:gd name="connsiteY7679" fmla="*/ 352643 h 787949"/>
                <a:gd name="connsiteX7680" fmla="*/ 2225014 w 3899470"/>
                <a:gd name="connsiteY7680" fmla="*/ 409218 h 787949"/>
                <a:gd name="connsiteX7681" fmla="*/ 2232205 w 3899470"/>
                <a:gd name="connsiteY7681" fmla="*/ 393573 h 787949"/>
                <a:gd name="connsiteX7682" fmla="*/ 2255435 w 3899470"/>
                <a:gd name="connsiteY7682" fmla="*/ 355962 h 787949"/>
                <a:gd name="connsiteX7683" fmla="*/ 2250773 w 3899470"/>
                <a:gd name="connsiteY7683" fmla="*/ 365681 h 787949"/>
                <a:gd name="connsiteX7684" fmla="*/ 2244452 w 3899470"/>
                <a:gd name="connsiteY7684" fmla="*/ 374057 h 787949"/>
                <a:gd name="connsiteX7685" fmla="*/ 2222091 w 3899470"/>
                <a:gd name="connsiteY7685" fmla="*/ 416725 h 787949"/>
                <a:gd name="connsiteX7686" fmla="*/ 2225093 w 3899470"/>
                <a:gd name="connsiteY7686" fmla="*/ 409139 h 787949"/>
                <a:gd name="connsiteX7687" fmla="*/ 2246348 w 3899470"/>
                <a:gd name="connsiteY7687" fmla="*/ 382985 h 787949"/>
                <a:gd name="connsiteX7688" fmla="*/ 2246348 w 3899470"/>
                <a:gd name="connsiteY7688" fmla="*/ 383301 h 787949"/>
                <a:gd name="connsiteX7689" fmla="*/ 2244768 w 3899470"/>
                <a:gd name="connsiteY7689" fmla="*/ 386067 h 787949"/>
                <a:gd name="connsiteX7690" fmla="*/ 2244452 w 3899470"/>
                <a:gd name="connsiteY7690" fmla="*/ 385909 h 787949"/>
                <a:gd name="connsiteX7691" fmla="*/ 2245716 w 3899470"/>
                <a:gd name="connsiteY7691" fmla="*/ 382985 h 787949"/>
                <a:gd name="connsiteX7692" fmla="*/ 2246348 w 3899470"/>
                <a:gd name="connsiteY7692" fmla="*/ 382985 h 787949"/>
                <a:gd name="connsiteX7693" fmla="*/ 2229597 w 3899470"/>
                <a:gd name="connsiteY7693" fmla="*/ 412853 h 787949"/>
                <a:gd name="connsiteX7694" fmla="*/ 2230071 w 3899470"/>
                <a:gd name="connsiteY7694" fmla="*/ 413169 h 787949"/>
                <a:gd name="connsiteX7695" fmla="*/ 2229834 w 3899470"/>
                <a:gd name="connsiteY7695" fmla="*/ 413564 h 787949"/>
                <a:gd name="connsiteX7696" fmla="*/ 2229676 w 3899470"/>
                <a:gd name="connsiteY7696" fmla="*/ 413801 h 787949"/>
                <a:gd name="connsiteX7697" fmla="*/ 2229123 w 3899470"/>
                <a:gd name="connsiteY7697" fmla="*/ 414670 h 787949"/>
                <a:gd name="connsiteX7698" fmla="*/ 2229676 w 3899470"/>
                <a:gd name="connsiteY7698" fmla="*/ 413011 h 787949"/>
                <a:gd name="connsiteX7699" fmla="*/ 2229676 w 3899470"/>
                <a:gd name="connsiteY7699" fmla="*/ 412853 h 787949"/>
                <a:gd name="connsiteX7700" fmla="*/ 2225014 w 3899470"/>
                <a:gd name="connsiteY7700" fmla="*/ 421781 h 787949"/>
                <a:gd name="connsiteX7701" fmla="*/ 2225567 w 3899470"/>
                <a:gd name="connsiteY7701" fmla="*/ 422177 h 787949"/>
                <a:gd name="connsiteX7702" fmla="*/ 2223513 w 3899470"/>
                <a:gd name="connsiteY7702" fmla="*/ 426364 h 787949"/>
                <a:gd name="connsiteX7703" fmla="*/ 2225014 w 3899470"/>
                <a:gd name="connsiteY7703" fmla="*/ 421860 h 787949"/>
                <a:gd name="connsiteX7704" fmla="*/ 2225014 w 3899470"/>
                <a:gd name="connsiteY7704" fmla="*/ 421860 h 787949"/>
                <a:gd name="connsiteX7705" fmla="*/ 2225489 w 3899470"/>
                <a:gd name="connsiteY7705" fmla="*/ 421307 h 787949"/>
                <a:gd name="connsiteX7706" fmla="*/ 2225884 w 3899470"/>
                <a:gd name="connsiteY7706" fmla="*/ 420201 h 787949"/>
                <a:gd name="connsiteX7707" fmla="*/ 2226279 w 3899470"/>
                <a:gd name="connsiteY7707" fmla="*/ 420675 h 787949"/>
                <a:gd name="connsiteX7708" fmla="*/ 2226279 w 3899470"/>
                <a:gd name="connsiteY7708" fmla="*/ 420675 h 787949"/>
                <a:gd name="connsiteX7709" fmla="*/ 2226279 w 3899470"/>
                <a:gd name="connsiteY7709" fmla="*/ 420675 h 787949"/>
                <a:gd name="connsiteX7710" fmla="*/ 2225804 w 3899470"/>
                <a:gd name="connsiteY7710" fmla="*/ 421544 h 787949"/>
                <a:gd name="connsiteX7711" fmla="*/ 2225410 w 3899470"/>
                <a:gd name="connsiteY7711" fmla="*/ 421307 h 787949"/>
                <a:gd name="connsiteX7712" fmla="*/ 2220352 w 3899470"/>
                <a:gd name="connsiteY7712" fmla="*/ 418937 h 787949"/>
                <a:gd name="connsiteX7713" fmla="*/ 2218219 w 3899470"/>
                <a:gd name="connsiteY7713" fmla="*/ 424468 h 787949"/>
                <a:gd name="connsiteX7714" fmla="*/ 2220352 w 3899470"/>
                <a:gd name="connsiteY7714" fmla="*/ 418937 h 787949"/>
                <a:gd name="connsiteX7715" fmla="*/ 2214742 w 3899470"/>
                <a:gd name="connsiteY7715" fmla="*/ 431263 h 787949"/>
                <a:gd name="connsiteX7716" fmla="*/ 2214742 w 3899470"/>
                <a:gd name="connsiteY7716" fmla="*/ 431105 h 787949"/>
                <a:gd name="connsiteX7717" fmla="*/ 2214585 w 3899470"/>
                <a:gd name="connsiteY7717" fmla="*/ 431974 h 787949"/>
                <a:gd name="connsiteX7718" fmla="*/ 2214742 w 3899470"/>
                <a:gd name="connsiteY7718" fmla="*/ 431263 h 787949"/>
                <a:gd name="connsiteX7719" fmla="*/ 2213636 w 3899470"/>
                <a:gd name="connsiteY7719" fmla="*/ 431184 h 787949"/>
                <a:gd name="connsiteX7720" fmla="*/ 2214189 w 3899470"/>
                <a:gd name="connsiteY7720" fmla="*/ 431184 h 787949"/>
                <a:gd name="connsiteX7721" fmla="*/ 2214031 w 3899470"/>
                <a:gd name="connsiteY7721" fmla="*/ 431974 h 787949"/>
                <a:gd name="connsiteX7722" fmla="*/ 2213162 w 3899470"/>
                <a:gd name="connsiteY7722" fmla="*/ 433713 h 787949"/>
                <a:gd name="connsiteX7723" fmla="*/ 2213557 w 3899470"/>
                <a:gd name="connsiteY7723" fmla="*/ 431184 h 787949"/>
                <a:gd name="connsiteX7724" fmla="*/ 2211503 w 3899470"/>
                <a:gd name="connsiteY7724" fmla="*/ 451017 h 787949"/>
                <a:gd name="connsiteX7725" fmla="*/ 2212372 w 3899470"/>
                <a:gd name="connsiteY7725" fmla="*/ 451412 h 787949"/>
                <a:gd name="connsiteX7726" fmla="*/ 2212451 w 3899470"/>
                <a:gd name="connsiteY7726" fmla="*/ 451412 h 787949"/>
                <a:gd name="connsiteX7727" fmla="*/ 2212451 w 3899470"/>
                <a:gd name="connsiteY7727" fmla="*/ 451491 h 787949"/>
                <a:gd name="connsiteX7728" fmla="*/ 2211266 w 3899470"/>
                <a:gd name="connsiteY7728" fmla="*/ 454494 h 787949"/>
                <a:gd name="connsiteX7729" fmla="*/ 2211266 w 3899470"/>
                <a:gd name="connsiteY7729" fmla="*/ 454494 h 787949"/>
                <a:gd name="connsiteX7730" fmla="*/ 2211186 w 3899470"/>
                <a:gd name="connsiteY7730" fmla="*/ 454415 h 787949"/>
                <a:gd name="connsiteX7731" fmla="*/ 2210317 w 3899470"/>
                <a:gd name="connsiteY7731" fmla="*/ 454415 h 787949"/>
                <a:gd name="connsiteX7732" fmla="*/ 2211582 w 3899470"/>
                <a:gd name="connsiteY7732" fmla="*/ 451017 h 787949"/>
                <a:gd name="connsiteX7733" fmla="*/ 2207710 w 3899470"/>
                <a:gd name="connsiteY7733" fmla="*/ 444696 h 787949"/>
                <a:gd name="connsiteX7734" fmla="*/ 2203048 w 3899470"/>
                <a:gd name="connsiteY7734" fmla="*/ 458128 h 787949"/>
                <a:gd name="connsiteX7735" fmla="*/ 2202653 w 3899470"/>
                <a:gd name="connsiteY7735" fmla="*/ 457970 h 787949"/>
                <a:gd name="connsiteX7736" fmla="*/ 2207631 w 3899470"/>
                <a:gd name="connsiteY7736" fmla="*/ 444696 h 787949"/>
                <a:gd name="connsiteX7737" fmla="*/ 2193804 w 3899470"/>
                <a:gd name="connsiteY7737" fmla="*/ 481912 h 787949"/>
                <a:gd name="connsiteX7738" fmla="*/ 2200994 w 3899470"/>
                <a:gd name="connsiteY7738" fmla="*/ 462948 h 787949"/>
                <a:gd name="connsiteX7739" fmla="*/ 2202258 w 3899470"/>
                <a:gd name="connsiteY7739" fmla="*/ 458681 h 787949"/>
                <a:gd name="connsiteX7740" fmla="*/ 2202258 w 3899470"/>
                <a:gd name="connsiteY7740" fmla="*/ 458523 h 787949"/>
                <a:gd name="connsiteX7741" fmla="*/ 2203285 w 3899470"/>
                <a:gd name="connsiteY7741" fmla="*/ 458918 h 787949"/>
                <a:gd name="connsiteX7742" fmla="*/ 2203285 w 3899470"/>
                <a:gd name="connsiteY7742" fmla="*/ 458918 h 787949"/>
                <a:gd name="connsiteX7743" fmla="*/ 2203127 w 3899470"/>
                <a:gd name="connsiteY7743" fmla="*/ 458918 h 787949"/>
                <a:gd name="connsiteX7744" fmla="*/ 2203285 w 3899470"/>
                <a:gd name="connsiteY7744" fmla="*/ 458918 h 787949"/>
                <a:gd name="connsiteX7745" fmla="*/ 2202337 w 3899470"/>
                <a:gd name="connsiteY7745" fmla="*/ 460815 h 787949"/>
                <a:gd name="connsiteX7746" fmla="*/ 2201547 w 3899470"/>
                <a:gd name="connsiteY7746" fmla="*/ 462553 h 787949"/>
                <a:gd name="connsiteX7747" fmla="*/ 2201705 w 3899470"/>
                <a:gd name="connsiteY7747" fmla="*/ 463027 h 787949"/>
                <a:gd name="connsiteX7748" fmla="*/ 2201863 w 3899470"/>
                <a:gd name="connsiteY7748" fmla="*/ 463027 h 787949"/>
                <a:gd name="connsiteX7749" fmla="*/ 2202179 w 3899470"/>
                <a:gd name="connsiteY7749" fmla="*/ 462869 h 787949"/>
                <a:gd name="connsiteX7750" fmla="*/ 2203048 w 3899470"/>
                <a:gd name="connsiteY7750" fmla="*/ 461052 h 787949"/>
                <a:gd name="connsiteX7751" fmla="*/ 2203917 w 3899470"/>
                <a:gd name="connsiteY7751" fmla="*/ 459156 h 787949"/>
                <a:gd name="connsiteX7752" fmla="*/ 2203917 w 3899470"/>
                <a:gd name="connsiteY7752" fmla="*/ 459313 h 787949"/>
                <a:gd name="connsiteX7753" fmla="*/ 2205260 w 3899470"/>
                <a:gd name="connsiteY7753" fmla="*/ 459313 h 787949"/>
                <a:gd name="connsiteX7754" fmla="*/ 2190485 w 3899470"/>
                <a:gd name="connsiteY7754" fmla="*/ 502772 h 787949"/>
                <a:gd name="connsiteX7755" fmla="*/ 2190485 w 3899470"/>
                <a:gd name="connsiteY7755" fmla="*/ 502772 h 787949"/>
                <a:gd name="connsiteX7756" fmla="*/ 2190485 w 3899470"/>
                <a:gd name="connsiteY7756" fmla="*/ 500322 h 787949"/>
                <a:gd name="connsiteX7757" fmla="*/ 2190327 w 3899470"/>
                <a:gd name="connsiteY7757" fmla="*/ 500164 h 787949"/>
                <a:gd name="connsiteX7758" fmla="*/ 2190959 w 3899470"/>
                <a:gd name="connsiteY7758" fmla="*/ 499611 h 787949"/>
                <a:gd name="connsiteX7759" fmla="*/ 2190959 w 3899470"/>
                <a:gd name="connsiteY7759" fmla="*/ 498821 h 787949"/>
                <a:gd name="connsiteX7760" fmla="*/ 2190169 w 3899470"/>
                <a:gd name="connsiteY7760" fmla="*/ 498821 h 787949"/>
                <a:gd name="connsiteX7761" fmla="*/ 2193961 w 3899470"/>
                <a:gd name="connsiteY7761" fmla="*/ 481754 h 787949"/>
                <a:gd name="connsiteX7762" fmla="*/ 2189536 w 3899470"/>
                <a:gd name="connsiteY7762" fmla="*/ 504194 h 787949"/>
                <a:gd name="connsiteX7763" fmla="*/ 2189932 w 3899470"/>
                <a:gd name="connsiteY7763" fmla="*/ 504194 h 787949"/>
                <a:gd name="connsiteX7764" fmla="*/ 2189932 w 3899470"/>
                <a:gd name="connsiteY7764" fmla="*/ 504194 h 787949"/>
                <a:gd name="connsiteX7765" fmla="*/ 2190406 w 3899470"/>
                <a:gd name="connsiteY7765" fmla="*/ 504194 h 787949"/>
                <a:gd name="connsiteX7766" fmla="*/ 2189141 w 3899470"/>
                <a:gd name="connsiteY7766" fmla="*/ 508066 h 787949"/>
                <a:gd name="connsiteX7767" fmla="*/ 2189536 w 3899470"/>
                <a:gd name="connsiteY7767" fmla="*/ 504194 h 787949"/>
                <a:gd name="connsiteX7768" fmla="*/ 2183610 w 3899470"/>
                <a:gd name="connsiteY7768" fmla="*/ 524106 h 787949"/>
                <a:gd name="connsiteX7769" fmla="*/ 2185270 w 3899470"/>
                <a:gd name="connsiteY7769" fmla="*/ 525765 h 787949"/>
                <a:gd name="connsiteX7770" fmla="*/ 2184401 w 3899470"/>
                <a:gd name="connsiteY7770" fmla="*/ 530427 h 787949"/>
                <a:gd name="connsiteX7771" fmla="*/ 2183531 w 3899470"/>
                <a:gd name="connsiteY7771" fmla="*/ 524106 h 787949"/>
                <a:gd name="connsiteX7772" fmla="*/ 2182346 w 3899470"/>
                <a:gd name="connsiteY7772" fmla="*/ 537222 h 787949"/>
                <a:gd name="connsiteX7773" fmla="*/ 2183610 w 3899470"/>
                <a:gd name="connsiteY7773" fmla="*/ 538407 h 787949"/>
                <a:gd name="connsiteX7774" fmla="*/ 2183610 w 3899470"/>
                <a:gd name="connsiteY7774" fmla="*/ 538724 h 787949"/>
                <a:gd name="connsiteX7775" fmla="*/ 2182346 w 3899470"/>
                <a:gd name="connsiteY7775" fmla="*/ 538407 h 787949"/>
                <a:gd name="connsiteX7776" fmla="*/ 2182346 w 3899470"/>
                <a:gd name="connsiteY7776" fmla="*/ 537222 h 787949"/>
                <a:gd name="connsiteX7777" fmla="*/ 2182346 w 3899470"/>
                <a:gd name="connsiteY7777" fmla="*/ 538882 h 787949"/>
                <a:gd name="connsiteX7778" fmla="*/ 2183215 w 3899470"/>
                <a:gd name="connsiteY7778" fmla="*/ 539039 h 787949"/>
                <a:gd name="connsiteX7779" fmla="*/ 2181951 w 3899470"/>
                <a:gd name="connsiteY7779" fmla="*/ 544808 h 787949"/>
                <a:gd name="connsiteX7780" fmla="*/ 2182346 w 3899470"/>
                <a:gd name="connsiteY7780" fmla="*/ 538882 h 787949"/>
                <a:gd name="connsiteX7781" fmla="*/ 2180213 w 3899470"/>
                <a:gd name="connsiteY7781" fmla="*/ 550260 h 787949"/>
                <a:gd name="connsiteX7782" fmla="*/ 2180450 w 3899470"/>
                <a:gd name="connsiteY7782" fmla="*/ 549470 h 787949"/>
                <a:gd name="connsiteX7783" fmla="*/ 2181003 w 3899470"/>
                <a:gd name="connsiteY7783" fmla="*/ 546941 h 787949"/>
                <a:gd name="connsiteX7784" fmla="*/ 2181003 w 3899470"/>
                <a:gd name="connsiteY7784" fmla="*/ 546941 h 787949"/>
                <a:gd name="connsiteX7785" fmla="*/ 2180134 w 3899470"/>
                <a:gd name="connsiteY7785" fmla="*/ 553341 h 787949"/>
                <a:gd name="connsiteX7786" fmla="*/ 2180134 w 3899470"/>
                <a:gd name="connsiteY7786" fmla="*/ 553341 h 787949"/>
                <a:gd name="connsiteX7787" fmla="*/ 2179818 w 3899470"/>
                <a:gd name="connsiteY7787" fmla="*/ 553183 h 787949"/>
                <a:gd name="connsiteX7788" fmla="*/ 2179739 w 3899470"/>
                <a:gd name="connsiteY7788" fmla="*/ 552472 h 787949"/>
                <a:gd name="connsiteX7789" fmla="*/ 2180055 w 3899470"/>
                <a:gd name="connsiteY7789" fmla="*/ 550339 h 787949"/>
                <a:gd name="connsiteX7790" fmla="*/ 2180055 w 3899470"/>
                <a:gd name="connsiteY7790" fmla="*/ 550339 h 787949"/>
                <a:gd name="connsiteX7791" fmla="*/ 2179028 w 3899470"/>
                <a:gd name="connsiteY7791" fmla="*/ 546467 h 787949"/>
                <a:gd name="connsiteX7792" fmla="*/ 2179897 w 3899470"/>
                <a:gd name="connsiteY7792" fmla="*/ 546467 h 787949"/>
                <a:gd name="connsiteX7793" fmla="*/ 2179897 w 3899470"/>
                <a:gd name="connsiteY7793" fmla="*/ 546704 h 787949"/>
                <a:gd name="connsiteX7794" fmla="*/ 2179344 w 3899470"/>
                <a:gd name="connsiteY7794" fmla="*/ 549075 h 787949"/>
                <a:gd name="connsiteX7795" fmla="*/ 2179265 w 3899470"/>
                <a:gd name="connsiteY7795" fmla="*/ 549391 h 787949"/>
                <a:gd name="connsiteX7796" fmla="*/ 2179106 w 3899470"/>
                <a:gd name="connsiteY7796" fmla="*/ 546546 h 787949"/>
                <a:gd name="connsiteX7797" fmla="*/ 2178554 w 3899470"/>
                <a:gd name="connsiteY7797" fmla="*/ 551919 h 787949"/>
                <a:gd name="connsiteX7798" fmla="*/ 2179344 w 3899470"/>
                <a:gd name="connsiteY7798" fmla="*/ 552393 h 787949"/>
                <a:gd name="connsiteX7799" fmla="*/ 2179502 w 3899470"/>
                <a:gd name="connsiteY7799" fmla="*/ 553341 h 787949"/>
                <a:gd name="connsiteX7800" fmla="*/ 2179502 w 3899470"/>
                <a:gd name="connsiteY7800" fmla="*/ 553341 h 787949"/>
                <a:gd name="connsiteX7801" fmla="*/ 2179580 w 3899470"/>
                <a:gd name="connsiteY7801" fmla="*/ 553499 h 787949"/>
                <a:gd name="connsiteX7802" fmla="*/ 2179897 w 3899470"/>
                <a:gd name="connsiteY7802" fmla="*/ 553736 h 787949"/>
                <a:gd name="connsiteX7803" fmla="*/ 2179344 w 3899470"/>
                <a:gd name="connsiteY7803" fmla="*/ 557371 h 787949"/>
                <a:gd name="connsiteX7804" fmla="*/ 2178475 w 3899470"/>
                <a:gd name="connsiteY7804" fmla="*/ 562428 h 787949"/>
                <a:gd name="connsiteX7805" fmla="*/ 2178080 w 3899470"/>
                <a:gd name="connsiteY7805" fmla="*/ 570883 h 787949"/>
                <a:gd name="connsiteX7806" fmla="*/ 2177210 w 3899470"/>
                <a:gd name="connsiteY7806" fmla="*/ 568749 h 787949"/>
                <a:gd name="connsiteX7807" fmla="*/ 2176973 w 3899470"/>
                <a:gd name="connsiteY7807" fmla="*/ 568749 h 787949"/>
                <a:gd name="connsiteX7808" fmla="*/ 2177131 w 3899470"/>
                <a:gd name="connsiteY7808" fmla="*/ 568512 h 787949"/>
                <a:gd name="connsiteX7809" fmla="*/ 2177368 w 3899470"/>
                <a:gd name="connsiteY7809" fmla="*/ 568038 h 787949"/>
                <a:gd name="connsiteX7810" fmla="*/ 2177368 w 3899470"/>
                <a:gd name="connsiteY7810" fmla="*/ 567643 h 787949"/>
                <a:gd name="connsiteX7811" fmla="*/ 2176973 w 3899470"/>
                <a:gd name="connsiteY7811" fmla="*/ 567643 h 787949"/>
                <a:gd name="connsiteX7812" fmla="*/ 2176657 w 3899470"/>
                <a:gd name="connsiteY7812" fmla="*/ 568196 h 787949"/>
                <a:gd name="connsiteX7813" fmla="*/ 2176657 w 3899470"/>
                <a:gd name="connsiteY7813" fmla="*/ 568196 h 787949"/>
                <a:gd name="connsiteX7814" fmla="*/ 2175946 w 3899470"/>
                <a:gd name="connsiteY7814" fmla="*/ 568196 h 787949"/>
                <a:gd name="connsiteX7815" fmla="*/ 2178475 w 3899470"/>
                <a:gd name="connsiteY7815" fmla="*/ 551682 h 787949"/>
                <a:gd name="connsiteX7816" fmla="*/ 2175630 w 3899470"/>
                <a:gd name="connsiteY7816" fmla="*/ 584078 h 787949"/>
                <a:gd name="connsiteX7817" fmla="*/ 2176499 w 3899470"/>
                <a:gd name="connsiteY7817" fmla="*/ 584473 h 787949"/>
                <a:gd name="connsiteX7818" fmla="*/ 2175630 w 3899470"/>
                <a:gd name="connsiteY7818" fmla="*/ 613155 h 787949"/>
                <a:gd name="connsiteX7819" fmla="*/ 2175630 w 3899470"/>
                <a:gd name="connsiteY7819" fmla="*/ 583999 h 787949"/>
                <a:gd name="connsiteX7820" fmla="*/ 2175630 w 3899470"/>
                <a:gd name="connsiteY7820" fmla="*/ 619477 h 787949"/>
                <a:gd name="connsiteX7821" fmla="*/ 2175235 w 3899470"/>
                <a:gd name="connsiteY7821" fmla="*/ 618687 h 787949"/>
                <a:gd name="connsiteX7822" fmla="*/ 2175630 w 3899470"/>
                <a:gd name="connsiteY7822" fmla="*/ 619477 h 787949"/>
                <a:gd name="connsiteX7823" fmla="*/ 2175630 w 3899470"/>
                <a:gd name="connsiteY7823" fmla="*/ 616948 h 787949"/>
                <a:gd name="connsiteX7824" fmla="*/ 2175235 w 3899470"/>
                <a:gd name="connsiteY7824" fmla="*/ 614025 h 787949"/>
                <a:gd name="connsiteX7825" fmla="*/ 2175630 w 3899470"/>
                <a:gd name="connsiteY7825" fmla="*/ 616948 h 787949"/>
                <a:gd name="connsiteX7826" fmla="*/ 2176025 w 3899470"/>
                <a:gd name="connsiteY7826" fmla="*/ 628958 h 787949"/>
                <a:gd name="connsiteX7827" fmla="*/ 2176420 w 3899470"/>
                <a:gd name="connsiteY7827" fmla="*/ 625561 h 787949"/>
                <a:gd name="connsiteX7828" fmla="*/ 2177763 w 3899470"/>
                <a:gd name="connsiteY7828" fmla="*/ 632672 h 787949"/>
                <a:gd name="connsiteX7829" fmla="*/ 2177447 w 3899470"/>
                <a:gd name="connsiteY7829" fmla="*/ 636544 h 787949"/>
                <a:gd name="connsiteX7830" fmla="*/ 2176578 w 3899470"/>
                <a:gd name="connsiteY7830" fmla="*/ 633146 h 787949"/>
                <a:gd name="connsiteX7831" fmla="*/ 2176025 w 3899470"/>
                <a:gd name="connsiteY7831" fmla="*/ 628880 h 787949"/>
                <a:gd name="connsiteX7832" fmla="*/ 2176973 w 3899470"/>
                <a:gd name="connsiteY7832" fmla="*/ 638994 h 787949"/>
                <a:gd name="connsiteX7833" fmla="*/ 2178554 w 3899470"/>
                <a:gd name="connsiteY7833" fmla="*/ 640574 h 787949"/>
                <a:gd name="connsiteX7834" fmla="*/ 2178475 w 3899470"/>
                <a:gd name="connsiteY7834" fmla="*/ 644761 h 787949"/>
                <a:gd name="connsiteX7835" fmla="*/ 2177052 w 3899470"/>
                <a:gd name="connsiteY7835" fmla="*/ 638994 h 787949"/>
                <a:gd name="connsiteX7836" fmla="*/ 2178791 w 3899470"/>
                <a:gd name="connsiteY7836" fmla="*/ 647606 h 787949"/>
                <a:gd name="connsiteX7837" fmla="*/ 2180213 w 3899470"/>
                <a:gd name="connsiteY7837" fmla="*/ 648001 h 787949"/>
                <a:gd name="connsiteX7838" fmla="*/ 2180213 w 3899470"/>
                <a:gd name="connsiteY7838" fmla="*/ 650767 h 787949"/>
                <a:gd name="connsiteX7839" fmla="*/ 2178791 w 3899470"/>
                <a:gd name="connsiteY7839" fmla="*/ 647685 h 787949"/>
                <a:gd name="connsiteX7840" fmla="*/ 2182030 w 3899470"/>
                <a:gd name="connsiteY7840" fmla="*/ 658747 h 787949"/>
                <a:gd name="connsiteX7841" fmla="*/ 2180371 w 3899470"/>
                <a:gd name="connsiteY7841" fmla="*/ 654322 h 787949"/>
                <a:gd name="connsiteX7842" fmla="*/ 2182899 w 3899470"/>
                <a:gd name="connsiteY7842" fmla="*/ 657088 h 787949"/>
                <a:gd name="connsiteX7843" fmla="*/ 2183769 w 3899470"/>
                <a:gd name="connsiteY7843" fmla="*/ 661513 h 787949"/>
                <a:gd name="connsiteX7844" fmla="*/ 2182109 w 3899470"/>
                <a:gd name="connsiteY7844" fmla="*/ 658747 h 787949"/>
                <a:gd name="connsiteX7845" fmla="*/ 2255830 w 3899470"/>
                <a:gd name="connsiteY7845" fmla="*/ 685375 h 787949"/>
                <a:gd name="connsiteX7846" fmla="*/ 2253776 w 3899470"/>
                <a:gd name="connsiteY7846" fmla="*/ 685533 h 787949"/>
                <a:gd name="connsiteX7847" fmla="*/ 2254092 w 3899470"/>
                <a:gd name="connsiteY7847" fmla="*/ 684427 h 787949"/>
                <a:gd name="connsiteX7848" fmla="*/ 2255514 w 3899470"/>
                <a:gd name="connsiteY7848" fmla="*/ 683637 h 787949"/>
                <a:gd name="connsiteX7849" fmla="*/ 2257647 w 3899470"/>
                <a:gd name="connsiteY7849" fmla="*/ 683637 h 787949"/>
                <a:gd name="connsiteX7850" fmla="*/ 2255830 w 3899470"/>
                <a:gd name="connsiteY7850" fmla="*/ 685296 h 787949"/>
                <a:gd name="connsiteX7851" fmla="*/ 2261756 w 3899470"/>
                <a:gd name="connsiteY7851" fmla="*/ 682847 h 787949"/>
                <a:gd name="connsiteX7852" fmla="*/ 2261361 w 3899470"/>
                <a:gd name="connsiteY7852" fmla="*/ 681662 h 787949"/>
                <a:gd name="connsiteX7853" fmla="*/ 2262230 w 3899470"/>
                <a:gd name="connsiteY7853" fmla="*/ 682531 h 787949"/>
                <a:gd name="connsiteX7854" fmla="*/ 2261835 w 3899470"/>
                <a:gd name="connsiteY7854" fmla="*/ 682926 h 787949"/>
                <a:gd name="connsiteX7855" fmla="*/ 2271475 w 3899470"/>
                <a:gd name="connsiteY7855" fmla="*/ 673128 h 787949"/>
                <a:gd name="connsiteX7856" fmla="*/ 2264285 w 3899470"/>
                <a:gd name="connsiteY7856" fmla="*/ 680713 h 787949"/>
                <a:gd name="connsiteX7857" fmla="*/ 2267208 w 3899470"/>
                <a:gd name="connsiteY7857" fmla="*/ 676921 h 787949"/>
                <a:gd name="connsiteX7858" fmla="*/ 2265944 w 3899470"/>
                <a:gd name="connsiteY7858" fmla="*/ 676921 h 787949"/>
                <a:gd name="connsiteX7859" fmla="*/ 2269737 w 3899470"/>
                <a:gd name="connsiteY7859" fmla="*/ 672259 h 787949"/>
                <a:gd name="connsiteX7860" fmla="*/ 2271870 w 3899470"/>
                <a:gd name="connsiteY7860" fmla="*/ 671864 h 787949"/>
                <a:gd name="connsiteX7861" fmla="*/ 2271870 w 3899470"/>
                <a:gd name="connsiteY7861" fmla="*/ 669730 h 787949"/>
                <a:gd name="connsiteX7862" fmla="*/ 2274003 w 3899470"/>
                <a:gd name="connsiteY7862" fmla="*/ 669730 h 787949"/>
                <a:gd name="connsiteX7863" fmla="*/ 2271475 w 3899470"/>
                <a:gd name="connsiteY7863" fmla="*/ 673128 h 787949"/>
                <a:gd name="connsiteX7864" fmla="*/ 2278271 w 3899470"/>
                <a:gd name="connsiteY7864" fmla="*/ 682847 h 787949"/>
                <a:gd name="connsiteX7865" fmla="*/ 2280799 w 3899470"/>
                <a:gd name="connsiteY7865" fmla="*/ 680318 h 787949"/>
                <a:gd name="connsiteX7866" fmla="*/ 2278271 w 3899470"/>
                <a:gd name="connsiteY7866" fmla="*/ 682847 h 787949"/>
                <a:gd name="connsiteX7867" fmla="*/ 2287989 w 3899470"/>
                <a:gd name="connsiteY7867" fmla="*/ 658431 h 787949"/>
                <a:gd name="connsiteX7868" fmla="*/ 2290123 w 3899470"/>
                <a:gd name="connsiteY7868" fmla="*/ 655034 h 787949"/>
                <a:gd name="connsiteX7869" fmla="*/ 2287989 w 3899470"/>
                <a:gd name="connsiteY7869" fmla="*/ 658431 h 787949"/>
                <a:gd name="connsiteX7870" fmla="*/ 2289253 w 3899470"/>
                <a:gd name="connsiteY7870" fmla="*/ 646500 h 787949"/>
                <a:gd name="connsiteX7871" fmla="*/ 2297708 w 3899470"/>
                <a:gd name="connsiteY7871" fmla="*/ 632593 h 787949"/>
                <a:gd name="connsiteX7872" fmla="*/ 2298735 w 3899470"/>
                <a:gd name="connsiteY7872" fmla="*/ 631329 h 787949"/>
                <a:gd name="connsiteX7873" fmla="*/ 2298735 w 3899470"/>
                <a:gd name="connsiteY7873" fmla="*/ 632040 h 787949"/>
                <a:gd name="connsiteX7874" fmla="*/ 2298735 w 3899470"/>
                <a:gd name="connsiteY7874" fmla="*/ 632356 h 787949"/>
                <a:gd name="connsiteX7875" fmla="*/ 2294310 w 3899470"/>
                <a:gd name="connsiteY7875" fmla="*/ 639863 h 787949"/>
                <a:gd name="connsiteX7876" fmla="*/ 2292177 w 3899470"/>
                <a:gd name="connsiteY7876" fmla="*/ 645710 h 787949"/>
                <a:gd name="connsiteX7877" fmla="*/ 2289253 w 3899470"/>
                <a:gd name="connsiteY7877" fmla="*/ 646579 h 787949"/>
                <a:gd name="connsiteX7878" fmla="*/ 2291308 w 3899470"/>
                <a:gd name="connsiteY7878" fmla="*/ 652031 h 787949"/>
                <a:gd name="connsiteX7879" fmla="*/ 2293441 w 3899470"/>
                <a:gd name="connsiteY7879" fmla="*/ 649976 h 787949"/>
                <a:gd name="connsiteX7880" fmla="*/ 2293441 w 3899470"/>
                <a:gd name="connsiteY7880" fmla="*/ 649976 h 787949"/>
                <a:gd name="connsiteX7881" fmla="*/ 2293599 w 3899470"/>
                <a:gd name="connsiteY7881" fmla="*/ 649976 h 787949"/>
                <a:gd name="connsiteX7882" fmla="*/ 2291308 w 3899470"/>
                <a:gd name="connsiteY7882" fmla="*/ 651952 h 787949"/>
                <a:gd name="connsiteX7883" fmla="*/ 2293836 w 3899470"/>
                <a:gd name="connsiteY7883" fmla="*/ 649107 h 787949"/>
                <a:gd name="connsiteX7884" fmla="*/ 2293836 w 3899470"/>
                <a:gd name="connsiteY7884" fmla="*/ 649107 h 787949"/>
                <a:gd name="connsiteX7885" fmla="*/ 2293836 w 3899470"/>
                <a:gd name="connsiteY7885" fmla="*/ 649107 h 787949"/>
                <a:gd name="connsiteX7886" fmla="*/ 2293836 w 3899470"/>
                <a:gd name="connsiteY7886" fmla="*/ 649107 h 787949"/>
                <a:gd name="connsiteX7887" fmla="*/ 2297629 w 3899470"/>
                <a:gd name="connsiteY7887" fmla="*/ 643181 h 787949"/>
                <a:gd name="connsiteX7888" fmla="*/ 2293836 w 3899470"/>
                <a:gd name="connsiteY7888" fmla="*/ 649107 h 787949"/>
                <a:gd name="connsiteX7889" fmla="*/ 2297866 w 3899470"/>
                <a:gd name="connsiteY7889" fmla="*/ 642233 h 787949"/>
                <a:gd name="connsiteX7890" fmla="*/ 2298024 w 3899470"/>
                <a:gd name="connsiteY7890" fmla="*/ 642075 h 787949"/>
                <a:gd name="connsiteX7891" fmla="*/ 2298103 w 3899470"/>
                <a:gd name="connsiteY7891" fmla="*/ 642391 h 787949"/>
                <a:gd name="connsiteX7892" fmla="*/ 2297866 w 3899470"/>
                <a:gd name="connsiteY7892" fmla="*/ 642312 h 787949"/>
                <a:gd name="connsiteX7893" fmla="*/ 2298498 w 3899470"/>
                <a:gd name="connsiteY7893" fmla="*/ 642391 h 787949"/>
                <a:gd name="connsiteX7894" fmla="*/ 2298103 w 3899470"/>
                <a:gd name="connsiteY7894" fmla="*/ 641996 h 787949"/>
                <a:gd name="connsiteX7895" fmla="*/ 2300236 w 3899470"/>
                <a:gd name="connsiteY7895" fmla="*/ 638598 h 787949"/>
                <a:gd name="connsiteX7896" fmla="*/ 2298577 w 3899470"/>
                <a:gd name="connsiteY7896" fmla="*/ 642470 h 787949"/>
                <a:gd name="connsiteX7897" fmla="*/ 2299367 w 3899470"/>
                <a:gd name="connsiteY7897" fmla="*/ 632198 h 787949"/>
                <a:gd name="connsiteX7898" fmla="*/ 2299209 w 3899470"/>
                <a:gd name="connsiteY7898" fmla="*/ 632198 h 787949"/>
                <a:gd name="connsiteX7899" fmla="*/ 2299051 w 3899470"/>
                <a:gd name="connsiteY7899" fmla="*/ 630776 h 787949"/>
                <a:gd name="connsiteX7900" fmla="*/ 2299367 w 3899470"/>
                <a:gd name="connsiteY7900" fmla="*/ 630776 h 787949"/>
                <a:gd name="connsiteX7901" fmla="*/ 2300236 w 3899470"/>
                <a:gd name="connsiteY7901" fmla="*/ 629196 h 787949"/>
                <a:gd name="connsiteX7902" fmla="*/ 2301501 w 3899470"/>
                <a:gd name="connsiteY7902" fmla="*/ 628801 h 787949"/>
                <a:gd name="connsiteX7903" fmla="*/ 2301105 w 3899470"/>
                <a:gd name="connsiteY7903" fmla="*/ 627141 h 787949"/>
                <a:gd name="connsiteX7904" fmla="*/ 2302370 w 3899470"/>
                <a:gd name="connsiteY7904" fmla="*/ 627141 h 787949"/>
                <a:gd name="connsiteX7905" fmla="*/ 2305768 w 3899470"/>
                <a:gd name="connsiteY7905" fmla="*/ 619082 h 787949"/>
                <a:gd name="connsiteX7906" fmla="*/ 2303634 w 3899470"/>
                <a:gd name="connsiteY7906" fmla="*/ 622795 h 787949"/>
                <a:gd name="connsiteX7907" fmla="*/ 2304898 w 3899470"/>
                <a:gd name="connsiteY7907" fmla="*/ 624139 h 787949"/>
                <a:gd name="connsiteX7908" fmla="*/ 2299367 w 3899470"/>
                <a:gd name="connsiteY7908" fmla="*/ 632119 h 787949"/>
                <a:gd name="connsiteX7909" fmla="*/ 2305056 w 3899470"/>
                <a:gd name="connsiteY7909" fmla="*/ 614420 h 787949"/>
                <a:gd name="connsiteX7910" fmla="*/ 2306953 w 3899470"/>
                <a:gd name="connsiteY7910" fmla="*/ 612918 h 787949"/>
                <a:gd name="connsiteX7911" fmla="*/ 2305452 w 3899470"/>
                <a:gd name="connsiteY7911" fmla="*/ 615447 h 787949"/>
                <a:gd name="connsiteX7912" fmla="*/ 2305056 w 3899470"/>
                <a:gd name="connsiteY7912" fmla="*/ 614499 h 787949"/>
                <a:gd name="connsiteX7913" fmla="*/ 2304819 w 3899470"/>
                <a:gd name="connsiteY7913" fmla="*/ 633462 h 787949"/>
                <a:gd name="connsiteX7914" fmla="*/ 2302686 w 3899470"/>
                <a:gd name="connsiteY7914" fmla="*/ 635201 h 787949"/>
                <a:gd name="connsiteX7915" fmla="*/ 2307348 w 3899470"/>
                <a:gd name="connsiteY7915" fmla="*/ 628406 h 787949"/>
                <a:gd name="connsiteX7916" fmla="*/ 2304819 w 3899470"/>
                <a:gd name="connsiteY7916" fmla="*/ 633462 h 787949"/>
                <a:gd name="connsiteX7917" fmla="*/ 2305688 w 3899470"/>
                <a:gd name="connsiteY7917" fmla="*/ 529637 h 787949"/>
                <a:gd name="connsiteX7918" fmla="*/ 2301027 w 3899470"/>
                <a:gd name="connsiteY7918" fmla="*/ 542753 h 787949"/>
                <a:gd name="connsiteX7919" fmla="*/ 2300631 w 3899470"/>
                <a:gd name="connsiteY7919" fmla="*/ 546941 h 787949"/>
                <a:gd name="connsiteX7920" fmla="*/ 2288384 w 3899470"/>
                <a:gd name="connsiteY7920" fmla="*/ 574438 h 787949"/>
                <a:gd name="connsiteX7921" fmla="*/ 2285856 w 3899470"/>
                <a:gd name="connsiteY7921" fmla="*/ 576097 h 787949"/>
                <a:gd name="connsiteX7922" fmla="*/ 2275268 w 3899470"/>
                <a:gd name="connsiteY7922" fmla="*/ 595535 h 787949"/>
                <a:gd name="connsiteX7923" fmla="*/ 2270211 w 3899470"/>
                <a:gd name="connsiteY7923" fmla="*/ 605649 h 787949"/>
                <a:gd name="connsiteX7924" fmla="*/ 2257964 w 3899470"/>
                <a:gd name="connsiteY7924" fmla="*/ 622874 h 787949"/>
                <a:gd name="connsiteX7925" fmla="*/ 2249114 w 3899470"/>
                <a:gd name="connsiteY7925" fmla="*/ 636860 h 787949"/>
                <a:gd name="connsiteX7926" fmla="*/ 2233943 w 3899470"/>
                <a:gd name="connsiteY7926" fmla="*/ 656693 h 787949"/>
                <a:gd name="connsiteX7927" fmla="*/ 2222960 w 3899470"/>
                <a:gd name="connsiteY7927" fmla="*/ 665542 h 787949"/>
                <a:gd name="connsiteX7928" fmla="*/ 2210712 w 3899470"/>
                <a:gd name="connsiteY7928" fmla="*/ 673523 h 787949"/>
                <a:gd name="connsiteX7929" fmla="*/ 2190880 w 3899470"/>
                <a:gd name="connsiteY7929" fmla="*/ 669335 h 787949"/>
                <a:gd name="connsiteX7930" fmla="*/ 2180766 w 3899470"/>
                <a:gd name="connsiteY7930" fmla="*/ 617738 h 787949"/>
                <a:gd name="connsiteX7931" fmla="*/ 2180766 w 3899470"/>
                <a:gd name="connsiteY7931" fmla="*/ 600829 h 787949"/>
                <a:gd name="connsiteX7932" fmla="*/ 2183294 w 3899470"/>
                <a:gd name="connsiteY7932" fmla="*/ 570013 h 787949"/>
                <a:gd name="connsiteX7933" fmla="*/ 2198070 w 3899470"/>
                <a:gd name="connsiteY7933" fmla="*/ 497399 h 787949"/>
                <a:gd name="connsiteX7934" fmla="*/ 2196806 w 3899470"/>
                <a:gd name="connsiteY7934" fmla="*/ 495660 h 787949"/>
                <a:gd name="connsiteX7935" fmla="*/ 2199730 w 3899470"/>
                <a:gd name="connsiteY7935" fmla="*/ 491473 h 787949"/>
                <a:gd name="connsiteX7936" fmla="*/ 2199730 w 3899470"/>
                <a:gd name="connsiteY7936" fmla="*/ 488944 h 787949"/>
                <a:gd name="connsiteX7937" fmla="*/ 2202653 w 3899470"/>
                <a:gd name="connsiteY7937" fmla="*/ 479620 h 787949"/>
                <a:gd name="connsiteX7938" fmla="*/ 2204312 w 3899470"/>
                <a:gd name="connsiteY7938" fmla="*/ 476302 h 787949"/>
                <a:gd name="connsiteX7939" fmla="*/ 2212372 w 3899470"/>
                <a:gd name="connsiteY7939" fmla="*/ 454731 h 787949"/>
                <a:gd name="connsiteX7940" fmla="*/ 2212372 w 3899470"/>
                <a:gd name="connsiteY7940" fmla="*/ 454731 h 787949"/>
                <a:gd name="connsiteX7941" fmla="*/ 2213557 w 3899470"/>
                <a:gd name="connsiteY7941" fmla="*/ 451728 h 787949"/>
                <a:gd name="connsiteX7942" fmla="*/ 2213557 w 3899470"/>
                <a:gd name="connsiteY7942" fmla="*/ 451728 h 787949"/>
                <a:gd name="connsiteX7943" fmla="*/ 2224145 w 3899470"/>
                <a:gd name="connsiteY7943" fmla="*/ 427233 h 787949"/>
                <a:gd name="connsiteX7944" fmla="*/ 2223987 w 3899470"/>
                <a:gd name="connsiteY7944" fmla="*/ 427233 h 787949"/>
                <a:gd name="connsiteX7945" fmla="*/ 2226515 w 3899470"/>
                <a:gd name="connsiteY7945" fmla="*/ 422177 h 787949"/>
                <a:gd name="connsiteX7946" fmla="*/ 2227227 w 3899470"/>
                <a:gd name="connsiteY7946" fmla="*/ 420912 h 787949"/>
                <a:gd name="connsiteX7947" fmla="*/ 2227227 w 3899470"/>
                <a:gd name="connsiteY7947" fmla="*/ 420912 h 787949"/>
                <a:gd name="connsiteX7948" fmla="*/ 2230071 w 3899470"/>
                <a:gd name="connsiteY7948" fmla="*/ 415539 h 787949"/>
                <a:gd name="connsiteX7949" fmla="*/ 2230071 w 3899470"/>
                <a:gd name="connsiteY7949" fmla="*/ 415539 h 787949"/>
                <a:gd name="connsiteX7950" fmla="*/ 2230862 w 3899470"/>
                <a:gd name="connsiteY7950" fmla="*/ 414275 h 787949"/>
                <a:gd name="connsiteX7951" fmla="*/ 2230862 w 3899470"/>
                <a:gd name="connsiteY7951" fmla="*/ 414275 h 787949"/>
                <a:gd name="connsiteX7952" fmla="*/ 2231336 w 3899470"/>
                <a:gd name="connsiteY7952" fmla="*/ 413327 h 787949"/>
                <a:gd name="connsiteX7953" fmla="*/ 2231336 w 3899470"/>
                <a:gd name="connsiteY7953" fmla="*/ 413090 h 787949"/>
                <a:gd name="connsiteX7954" fmla="*/ 2234259 w 3899470"/>
                <a:gd name="connsiteY7954" fmla="*/ 408033 h 787949"/>
                <a:gd name="connsiteX7955" fmla="*/ 2236629 w 3899470"/>
                <a:gd name="connsiteY7955" fmla="*/ 403766 h 787949"/>
                <a:gd name="connsiteX7956" fmla="*/ 2236471 w 3899470"/>
                <a:gd name="connsiteY7956" fmla="*/ 403213 h 787949"/>
                <a:gd name="connsiteX7957" fmla="*/ 2235918 w 3899470"/>
                <a:gd name="connsiteY7957" fmla="*/ 403371 h 787949"/>
                <a:gd name="connsiteX7958" fmla="*/ 2233548 w 3899470"/>
                <a:gd name="connsiteY7958" fmla="*/ 407717 h 787949"/>
                <a:gd name="connsiteX7959" fmla="*/ 2230703 w 3899470"/>
                <a:gd name="connsiteY7959" fmla="*/ 412695 h 787949"/>
                <a:gd name="connsiteX7960" fmla="*/ 2230624 w 3899470"/>
                <a:gd name="connsiteY7960" fmla="*/ 412695 h 787949"/>
                <a:gd name="connsiteX7961" fmla="*/ 2230229 w 3899470"/>
                <a:gd name="connsiteY7961" fmla="*/ 412458 h 787949"/>
                <a:gd name="connsiteX7962" fmla="*/ 2236945 w 3899470"/>
                <a:gd name="connsiteY7962" fmla="*/ 399104 h 787949"/>
                <a:gd name="connsiteX7963" fmla="*/ 2244136 w 3899470"/>
                <a:gd name="connsiteY7963" fmla="*/ 386462 h 787949"/>
                <a:gd name="connsiteX7964" fmla="*/ 2244136 w 3899470"/>
                <a:gd name="connsiteY7964" fmla="*/ 386225 h 787949"/>
                <a:gd name="connsiteX7965" fmla="*/ 2244610 w 3899470"/>
                <a:gd name="connsiteY7965" fmla="*/ 386541 h 787949"/>
                <a:gd name="connsiteX7966" fmla="*/ 2243188 w 3899470"/>
                <a:gd name="connsiteY7966" fmla="*/ 389385 h 787949"/>
                <a:gd name="connsiteX7967" fmla="*/ 2243267 w 3899470"/>
                <a:gd name="connsiteY7967" fmla="*/ 389860 h 787949"/>
                <a:gd name="connsiteX7968" fmla="*/ 2243425 w 3899470"/>
                <a:gd name="connsiteY7968" fmla="*/ 389860 h 787949"/>
                <a:gd name="connsiteX7969" fmla="*/ 2243741 w 3899470"/>
                <a:gd name="connsiteY7969" fmla="*/ 389701 h 787949"/>
                <a:gd name="connsiteX7970" fmla="*/ 2245242 w 3899470"/>
                <a:gd name="connsiteY7970" fmla="*/ 386541 h 787949"/>
                <a:gd name="connsiteX7971" fmla="*/ 2246980 w 3899470"/>
                <a:gd name="connsiteY7971" fmla="*/ 383459 h 787949"/>
                <a:gd name="connsiteX7972" fmla="*/ 2247139 w 3899470"/>
                <a:gd name="connsiteY7972" fmla="*/ 382906 h 787949"/>
                <a:gd name="connsiteX7973" fmla="*/ 2247139 w 3899470"/>
                <a:gd name="connsiteY7973" fmla="*/ 382906 h 787949"/>
                <a:gd name="connsiteX7974" fmla="*/ 2250062 w 3899470"/>
                <a:gd name="connsiteY7974" fmla="*/ 378639 h 787949"/>
                <a:gd name="connsiteX7975" fmla="*/ 2250457 w 3899470"/>
                <a:gd name="connsiteY7975" fmla="*/ 377849 h 787949"/>
                <a:gd name="connsiteX7976" fmla="*/ 2250299 w 3899470"/>
                <a:gd name="connsiteY7976" fmla="*/ 377454 h 787949"/>
                <a:gd name="connsiteX7977" fmla="*/ 2249904 w 3899470"/>
                <a:gd name="connsiteY7977" fmla="*/ 377612 h 787949"/>
                <a:gd name="connsiteX7978" fmla="*/ 2249509 w 3899470"/>
                <a:gd name="connsiteY7978" fmla="*/ 378402 h 787949"/>
                <a:gd name="connsiteX7979" fmla="*/ 2246665 w 3899470"/>
                <a:gd name="connsiteY7979" fmla="*/ 382511 h 787949"/>
                <a:gd name="connsiteX7980" fmla="*/ 2246506 w 3899470"/>
                <a:gd name="connsiteY7980" fmla="*/ 382195 h 787949"/>
                <a:gd name="connsiteX7981" fmla="*/ 2261677 w 3899470"/>
                <a:gd name="connsiteY7981" fmla="*/ 357305 h 787949"/>
                <a:gd name="connsiteX7982" fmla="*/ 2261914 w 3899470"/>
                <a:gd name="connsiteY7982" fmla="*/ 357068 h 787949"/>
                <a:gd name="connsiteX7983" fmla="*/ 2261914 w 3899470"/>
                <a:gd name="connsiteY7983" fmla="*/ 357068 h 787949"/>
                <a:gd name="connsiteX7984" fmla="*/ 2260808 w 3899470"/>
                <a:gd name="connsiteY7984" fmla="*/ 359360 h 787949"/>
                <a:gd name="connsiteX7985" fmla="*/ 2259860 w 3899470"/>
                <a:gd name="connsiteY7985" fmla="*/ 361098 h 787949"/>
                <a:gd name="connsiteX7986" fmla="*/ 2260018 w 3899470"/>
                <a:gd name="connsiteY7986" fmla="*/ 361493 h 787949"/>
                <a:gd name="connsiteX7987" fmla="*/ 2260097 w 3899470"/>
                <a:gd name="connsiteY7987" fmla="*/ 361493 h 787949"/>
                <a:gd name="connsiteX7988" fmla="*/ 2260413 w 3899470"/>
                <a:gd name="connsiteY7988" fmla="*/ 361256 h 787949"/>
                <a:gd name="connsiteX7989" fmla="*/ 2261282 w 3899470"/>
                <a:gd name="connsiteY7989" fmla="*/ 359676 h 787949"/>
                <a:gd name="connsiteX7990" fmla="*/ 2262468 w 3899470"/>
                <a:gd name="connsiteY7990" fmla="*/ 357147 h 787949"/>
                <a:gd name="connsiteX7991" fmla="*/ 2262468 w 3899470"/>
                <a:gd name="connsiteY7991" fmla="*/ 357147 h 787949"/>
                <a:gd name="connsiteX7992" fmla="*/ 2263337 w 3899470"/>
                <a:gd name="connsiteY7992" fmla="*/ 356515 h 787949"/>
                <a:gd name="connsiteX7993" fmla="*/ 2263573 w 3899470"/>
                <a:gd name="connsiteY7993" fmla="*/ 356357 h 787949"/>
                <a:gd name="connsiteX7994" fmla="*/ 2263652 w 3899470"/>
                <a:gd name="connsiteY7994" fmla="*/ 355646 h 787949"/>
                <a:gd name="connsiteX7995" fmla="*/ 2262942 w 3899470"/>
                <a:gd name="connsiteY7995" fmla="*/ 355567 h 787949"/>
                <a:gd name="connsiteX7996" fmla="*/ 2262704 w 3899470"/>
                <a:gd name="connsiteY7996" fmla="*/ 355725 h 787949"/>
                <a:gd name="connsiteX7997" fmla="*/ 2262388 w 3899470"/>
                <a:gd name="connsiteY7997" fmla="*/ 355962 h 787949"/>
                <a:gd name="connsiteX7998" fmla="*/ 2262388 w 3899470"/>
                <a:gd name="connsiteY7998" fmla="*/ 355962 h 787949"/>
                <a:gd name="connsiteX7999" fmla="*/ 2268710 w 3899470"/>
                <a:gd name="connsiteY7999" fmla="*/ 345374 h 787949"/>
                <a:gd name="connsiteX8000" fmla="*/ 2275031 w 3899470"/>
                <a:gd name="connsiteY8000" fmla="*/ 334786 h 787949"/>
                <a:gd name="connsiteX8001" fmla="*/ 2284750 w 3899470"/>
                <a:gd name="connsiteY8001" fmla="*/ 322144 h 787949"/>
                <a:gd name="connsiteX8002" fmla="*/ 2305056 w 3899470"/>
                <a:gd name="connsiteY8002" fmla="*/ 297649 h 787949"/>
                <a:gd name="connsiteX8003" fmla="*/ 2307190 w 3899470"/>
                <a:gd name="connsiteY8003" fmla="*/ 301916 h 787949"/>
                <a:gd name="connsiteX8004" fmla="*/ 2319832 w 3899470"/>
                <a:gd name="connsiteY8004" fmla="*/ 309975 h 787949"/>
                <a:gd name="connsiteX8005" fmla="*/ 2322360 w 3899470"/>
                <a:gd name="connsiteY8005" fmla="*/ 313294 h 787949"/>
                <a:gd name="connsiteX8006" fmla="*/ 2326154 w 3899470"/>
                <a:gd name="connsiteY8006" fmla="*/ 315822 h 787949"/>
                <a:gd name="connsiteX8007" fmla="*/ 2330341 w 3899470"/>
                <a:gd name="connsiteY8007" fmla="*/ 323882 h 787949"/>
                <a:gd name="connsiteX8008" fmla="*/ 2334608 w 3899470"/>
                <a:gd name="connsiteY8008" fmla="*/ 334075 h 787949"/>
                <a:gd name="connsiteX8009" fmla="*/ 2336267 w 3899470"/>
                <a:gd name="connsiteY8009" fmla="*/ 341265 h 787949"/>
                <a:gd name="connsiteX8010" fmla="*/ 2339191 w 3899470"/>
                <a:gd name="connsiteY8010" fmla="*/ 350115 h 787949"/>
                <a:gd name="connsiteX8011" fmla="*/ 2340455 w 3899470"/>
                <a:gd name="connsiteY8011" fmla="*/ 364970 h 787949"/>
                <a:gd name="connsiteX8012" fmla="*/ 2342114 w 3899470"/>
                <a:gd name="connsiteY8012" fmla="*/ 383538 h 787949"/>
                <a:gd name="connsiteX8013" fmla="*/ 2340850 w 3899470"/>
                <a:gd name="connsiteY8013" fmla="*/ 386067 h 787949"/>
                <a:gd name="connsiteX8014" fmla="*/ 2339981 w 3899470"/>
                <a:gd name="connsiteY8014" fmla="*/ 396181 h 787949"/>
                <a:gd name="connsiteX8015" fmla="*/ 2338717 w 3899470"/>
                <a:gd name="connsiteY8015" fmla="*/ 414354 h 787949"/>
                <a:gd name="connsiteX8016" fmla="*/ 2336188 w 3899470"/>
                <a:gd name="connsiteY8016" fmla="*/ 432923 h 787949"/>
                <a:gd name="connsiteX8017" fmla="*/ 2334055 w 3899470"/>
                <a:gd name="connsiteY8017" fmla="*/ 437189 h 787949"/>
                <a:gd name="connsiteX8018" fmla="*/ 2333660 w 3899470"/>
                <a:gd name="connsiteY8018" fmla="*/ 443036 h 787949"/>
                <a:gd name="connsiteX8019" fmla="*/ 2331131 w 3899470"/>
                <a:gd name="connsiteY8019" fmla="*/ 454415 h 787949"/>
                <a:gd name="connsiteX8020" fmla="*/ 2323072 w 3899470"/>
                <a:gd name="connsiteY8020" fmla="*/ 487364 h 787949"/>
                <a:gd name="connsiteX8021" fmla="*/ 2320938 w 3899470"/>
                <a:gd name="connsiteY8021" fmla="*/ 487364 h 787949"/>
                <a:gd name="connsiteX8022" fmla="*/ 2305293 w 3899470"/>
                <a:gd name="connsiteY8022" fmla="*/ 529558 h 787949"/>
                <a:gd name="connsiteX8023" fmla="*/ 2314933 w 3899470"/>
                <a:gd name="connsiteY8023" fmla="*/ 596878 h 787949"/>
                <a:gd name="connsiteX8024" fmla="*/ 2313195 w 3899470"/>
                <a:gd name="connsiteY8024" fmla="*/ 599486 h 787949"/>
                <a:gd name="connsiteX8025" fmla="*/ 2312958 w 3899470"/>
                <a:gd name="connsiteY8025" fmla="*/ 598538 h 787949"/>
                <a:gd name="connsiteX8026" fmla="*/ 2316198 w 3899470"/>
                <a:gd name="connsiteY8026" fmla="*/ 593639 h 787949"/>
                <a:gd name="connsiteX8027" fmla="*/ 2314933 w 3899470"/>
                <a:gd name="connsiteY8027" fmla="*/ 596878 h 787949"/>
                <a:gd name="connsiteX8028" fmla="*/ 2310271 w 3899470"/>
                <a:gd name="connsiteY8028" fmla="*/ 609284 h 787949"/>
                <a:gd name="connsiteX8029" fmla="*/ 2312089 w 3899470"/>
                <a:gd name="connsiteY8029" fmla="*/ 605886 h 787949"/>
                <a:gd name="connsiteX8030" fmla="*/ 2313353 w 3899470"/>
                <a:gd name="connsiteY8030" fmla="*/ 603358 h 787949"/>
                <a:gd name="connsiteX8031" fmla="*/ 2314538 w 3899470"/>
                <a:gd name="connsiteY8031" fmla="*/ 601619 h 787949"/>
                <a:gd name="connsiteX8032" fmla="*/ 2315170 w 3899470"/>
                <a:gd name="connsiteY8032" fmla="*/ 603042 h 787949"/>
                <a:gd name="connsiteX8033" fmla="*/ 2316830 w 3899470"/>
                <a:gd name="connsiteY8033" fmla="*/ 600987 h 787949"/>
                <a:gd name="connsiteX8034" fmla="*/ 2316118 w 3899470"/>
                <a:gd name="connsiteY8034" fmla="*/ 603358 h 787949"/>
                <a:gd name="connsiteX8035" fmla="*/ 2315091 w 3899470"/>
                <a:gd name="connsiteY8035" fmla="*/ 604701 h 787949"/>
                <a:gd name="connsiteX8036" fmla="*/ 2314222 w 3899470"/>
                <a:gd name="connsiteY8036" fmla="*/ 606123 h 787949"/>
                <a:gd name="connsiteX8037" fmla="*/ 2313669 w 3899470"/>
                <a:gd name="connsiteY8037" fmla="*/ 605175 h 787949"/>
                <a:gd name="connsiteX8038" fmla="*/ 2313906 w 3899470"/>
                <a:gd name="connsiteY8038" fmla="*/ 604385 h 787949"/>
                <a:gd name="connsiteX8039" fmla="*/ 2312168 w 3899470"/>
                <a:gd name="connsiteY8039" fmla="*/ 607783 h 787949"/>
                <a:gd name="connsiteX8040" fmla="*/ 2310430 w 3899470"/>
                <a:gd name="connsiteY8040" fmla="*/ 610864 h 787949"/>
                <a:gd name="connsiteX8041" fmla="*/ 2310351 w 3899470"/>
                <a:gd name="connsiteY8041" fmla="*/ 609205 h 787949"/>
                <a:gd name="connsiteX8042" fmla="*/ 2312010 w 3899470"/>
                <a:gd name="connsiteY8042" fmla="*/ 620741 h 787949"/>
                <a:gd name="connsiteX8043" fmla="*/ 2312405 w 3899470"/>
                <a:gd name="connsiteY8043" fmla="*/ 618687 h 787949"/>
                <a:gd name="connsiteX8044" fmla="*/ 2312010 w 3899470"/>
                <a:gd name="connsiteY8044" fmla="*/ 620741 h 787949"/>
                <a:gd name="connsiteX8045" fmla="*/ 2314301 w 3899470"/>
                <a:gd name="connsiteY8045" fmla="*/ 616474 h 787949"/>
                <a:gd name="connsiteX8046" fmla="*/ 2313432 w 3899470"/>
                <a:gd name="connsiteY8046" fmla="*/ 617817 h 787949"/>
                <a:gd name="connsiteX8047" fmla="*/ 2312800 w 3899470"/>
                <a:gd name="connsiteY8047" fmla="*/ 616711 h 787949"/>
                <a:gd name="connsiteX8048" fmla="*/ 2313669 w 3899470"/>
                <a:gd name="connsiteY8048" fmla="*/ 614815 h 787949"/>
                <a:gd name="connsiteX8049" fmla="*/ 2315723 w 3899470"/>
                <a:gd name="connsiteY8049" fmla="*/ 613946 h 787949"/>
                <a:gd name="connsiteX8050" fmla="*/ 2314380 w 3899470"/>
                <a:gd name="connsiteY8050" fmla="*/ 616395 h 787949"/>
                <a:gd name="connsiteX8051" fmla="*/ 2315803 w 3899470"/>
                <a:gd name="connsiteY8051" fmla="*/ 611101 h 787949"/>
                <a:gd name="connsiteX8052" fmla="*/ 2317462 w 3899470"/>
                <a:gd name="connsiteY8052" fmla="*/ 609363 h 787949"/>
                <a:gd name="connsiteX8053" fmla="*/ 2315803 w 3899470"/>
                <a:gd name="connsiteY8053" fmla="*/ 611101 h 787949"/>
                <a:gd name="connsiteX8054" fmla="*/ 2315960 w 3899470"/>
                <a:gd name="connsiteY8054" fmla="*/ 597906 h 787949"/>
                <a:gd name="connsiteX8055" fmla="*/ 2317541 w 3899470"/>
                <a:gd name="connsiteY8055" fmla="*/ 596641 h 787949"/>
                <a:gd name="connsiteX8056" fmla="*/ 2315960 w 3899470"/>
                <a:gd name="connsiteY8056" fmla="*/ 597906 h 787949"/>
                <a:gd name="connsiteX8057" fmla="*/ 2317462 w 3899470"/>
                <a:gd name="connsiteY8057" fmla="*/ 593481 h 787949"/>
                <a:gd name="connsiteX8058" fmla="*/ 2320069 w 3899470"/>
                <a:gd name="connsiteY8058" fmla="*/ 591189 h 787949"/>
                <a:gd name="connsiteX8059" fmla="*/ 2318410 w 3899470"/>
                <a:gd name="connsiteY8059" fmla="*/ 593876 h 787949"/>
                <a:gd name="connsiteX8060" fmla="*/ 2317541 w 3899470"/>
                <a:gd name="connsiteY8060" fmla="*/ 593402 h 787949"/>
                <a:gd name="connsiteX8061" fmla="*/ 2318805 w 3899470"/>
                <a:gd name="connsiteY8061" fmla="*/ 604306 h 787949"/>
                <a:gd name="connsiteX8062" fmla="*/ 2320069 w 3899470"/>
                <a:gd name="connsiteY8062" fmla="*/ 601303 h 787949"/>
                <a:gd name="connsiteX8063" fmla="*/ 2318805 w 3899470"/>
                <a:gd name="connsiteY8063" fmla="*/ 604306 h 787949"/>
                <a:gd name="connsiteX8064" fmla="*/ 2320938 w 3899470"/>
                <a:gd name="connsiteY8064" fmla="*/ 586607 h 787949"/>
                <a:gd name="connsiteX8065" fmla="*/ 2321807 w 3899470"/>
                <a:gd name="connsiteY8065" fmla="*/ 586607 h 787949"/>
                <a:gd name="connsiteX8066" fmla="*/ 2321807 w 3899470"/>
                <a:gd name="connsiteY8066" fmla="*/ 587476 h 787949"/>
                <a:gd name="connsiteX8067" fmla="*/ 2320938 w 3899470"/>
                <a:gd name="connsiteY8067" fmla="*/ 587476 h 787949"/>
                <a:gd name="connsiteX8068" fmla="*/ 2320938 w 3899470"/>
                <a:gd name="connsiteY8068" fmla="*/ 586607 h 787949"/>
                <a:gd name="connsiteX8069" fmla="*/ 2321333 w 3899470"/>
                <a:gd name="connsiteY8069" fmla="*/ 624613 h 787949"/>
                <a:gd name="connsiteX8070" fmla="*/ 2325126 w 3899470"/>
                <a:gd name="connsiteY8070" fmla="*/ 617501 h 787949"/>
                <a:gd name="connsiteX8071" fmla="*/ 2325758 w 3899470"/>
                <a:gd name="connsiteY8071" fmla="*/ 617501 h 787949"/>
                <a:gd name="connsiteX8072" fmla="*/ 2325995 w 3899470"/>
                <a:gd name="connsiteY8072" fmla="*/ 617422 h 787949"/>
                <a:gd name="connsiteX8073" fmla="*/ 2325995 w 3899470"/>
                <a:gd name="connsiteY8073" fmla="*/ 617422 h 787949"/>
                <a:gd name="connsiteX8074" fmla="*/ 2321333 w 3899470"/>
                <a:gd name="connsiteY8074" fmla="*/ 624613 h 787949"/>
                <a:gd name="connsiteX8075" fmla="*/ 2325600 w 3899470"/>
                <a:gd name="connsiteY8075" fmla="*/ 616553 h 787949"/>
                <a:gd name="connsiteX8076" fmla="*/ 2325126 w 3899470"/>
                <a:gd name="connsiteY8076" fmla="*/ 616553 h 787949"/>
                <a:gd name="connsiteX8077" fmla="*/ 2328050 w 3899470"/>
                <a:gd name="connsiteY8077" fmla="*/ 609363 h 787949"/>
                <a:gd name="connsiteX8078" fmla="*/ 2329709 w 3899470"/>
                <a:gd name="connsiteY8078" fmla="*/ 609758 h 787949"/>
                <a:gd name="connsiteX8079" fmla="*/ 2325521 w 3899470"/>
                <a:gd name="connsiteY8079" fmla="*/ 616474 h 787949"/>
                <a:gd name="connsiteX8080" fmla="*/ 2332711 w 3899470"/>
                <a:gd name="connsiteY8080" fmla="*/ 572621 h 787949"/>
                <a:gd name="connsiteX8081" fmla="*/ 2328919 w 3899470"/>
                <a:gd name="connsiteY8081" fmla="*/ 580680 h 787949"/>
                <a:gd name="connsiteX8082" fmla="*/ 2336109 w 3899470"/>
                <a:gd name="connsiteY8082" fmla="*/ 562507 h 787949"/>
                <a:gd name="connsiteX8083" fmla="*/ 2336504 w 3899470"/>
                <a:gd name="connsiteY8083" fmla="*/ 559109 h 787949"/>
                <a:gd name="connsiteX8084" fmla="*/ 2346223 w 3899470"/>
                <a:gd name="connsiteY8084" fmla="*/ 534220 h 787949"/>
                <a:gd name="connsiteX8085" fmla="*/ 2346381 w 3899470"/>
                <a:gd name="connsiteY8085" fmla="*/ 540541 h 787949"/>
                <a:gd name="connsiteX8086" fmla="*/ 2346144 w 3899470"/>
                <a:gd name="connsiteY8086" fmla="*/ 541094 h 787949"/>
                <a:gd name="connsiteX8087" fmla="*/ 2344959 w 3899470"/>
                <a:gd name="connsiteY8087" fmla="*/ 545440 h 787949"/>
                <a:gd name="connsiteX8088" fmla="*/ 2344643 w 3899470"/>
                <a:gd name="connsiteY8088" fmla="*/ 546309 h 787949"/>
                <a:gd name="connsiteX8089" fmla="*/ 2339823 w 3899470"/>
                <a:gd name="connsiteY8089" fmla="*/ 558319 h 787949"/>
                <a:gd name="connsiteX8090" fmla="*/ 2336425 w 3899470"/>
                <a:gd name="connsiteY8090" fmla="*/ 564640 h 787949"/>
                <a:gd name="connsiteX8091" fmla="*/ 2332633 w 3899470"/>
                <a:gd name="connsiteY8091" fmla="*/ 572700 h 787949"/>
                <a:gd name="connsiteX8092" fmla="*/ 2346223 w 3899470"/>
                <a:gd name="connsiteY8092" fmla="*/ 555396 h 787949"/>
                <a:gd name="connsiteX8093" fmla="*/ 2344564 w 3899470"/>
                <a:gd name="connsiteY8093" fmla="*/ 556581 h 787949"/>
                <a:gd name="connsiteX8094" fmla="*/ 2336979 w 3899470"/>
                <a:gd name="connsiteY8094" fmla="*/ 572226 h 787949"/>
                <a:gd name="connsiteX8095" fmla="*/ 2346144 w 3899470"/>
                <a:gd name="connsiteY8095" fmla="*/ 547178 h 787949"/>
                <a:gd name="connsiteX8096" fmla="*/ 2346302 w 3899470"/>
                <a:gd name="connsiteY8096" fmla="*/ 546941 h 787949"/>
                <a:gd name="connsiteX8097" fmla="*/ 2346618 w 3899470"/>
                <a:gd name="connsiteY8097" fmla="*/ 546072 h 787949"/>
                <a:gd name="connsiteX8098" fmla="*/ 2347804 w 3899470"/>
                <a:gd name="connsiteY8098" fmla="*/ 541726 h 787949"/>
                <a:gd name="connsiteX8099" fmla="*/ 2351359 w 3899470"/>
                <a:gd name="connsiteY8099" fmla="*/ 535010 h 787949"/>
                <a:gd name="connsiteX8100" fmla="*/ 2352228 w 3899470"/>
                <a:gd name="connsiteY8100" fmla="*/ 535405 h 787949"/>
                <a:gd name="connsiteX8101" fmla="*/ 2346302 w 3899470"/>
                <a:gd name="connsiteY8101" fmla="*/ 555317 h 787949"/>
                <a:gd name="connsiteX8102" fmla="*/ 2353730 w 3899470"/>
                <a:gd name="connsiteY8102" fmla="*/ 496846 h 787949"/>
                <a:gd name="connsiteX8103" fmla="*/ 2354283 w 3899470"/>
                <a:gd name="connsiteY8103" fmla="*/ 497162 h 787949"/>
                <a:gd name="connsiteX8104" fmla="*/ 2353888 w 3899470"/>
                <a:gd name="connsiteY8104" fmla="*/ 500480 h 787949"/>
                <a:gd name="connsiteX8105" fmla="*/ 2353888 w 3899470"/>
                <a:gd name="connsiteY8105" fmla="*/ 497083 h 787949"/>
                <a:gd name="connsiteX8106" fmla="*/ 2353888 w 3899470"/>
                <a:gd name="connsiteY8106" fmla="*/ 496846 h 787949"/>
                <a:gd name="connsiteX8107" fmla="*/ 2353809 w 3899470"/>
                <a:gd name="connsiteY8107" fmla="*/ 554447 h 787949"/>
                <a:gd name="connsiteX8108" fmla="*/ 2355073 w 3899470"/>
                <a:gd name="connsiteY8108" fmla="*/ 543465 h 787949"/>
                <a:gd name="connsiteX8109" fmla="*/ 2358075 w 3899470"/>
                <a:gd name="connsiteY8109" fmla="*/ 539277 h 787949"/>
                <a:gd name="connsiteX8110" fmla="*/ 2353809 w 3899470"/>
                <a:gd name="connsiteY8110" fmla="*/ 554447 h 787949"/>
                <a:gd name="connsiteX8111" fmla="*/ 2360209 w 3899470"/>
                <a:gd name="connsiteY8111" fmla="*/ 490287 h 787949"/>
                <a:gd name="connsiteX8112" fmla="*/ 2358075 w 3899470"/>
                <a:gd name="connsiteY8112" fmla="*/ 489892 h 787949"/>
                <a:gd name="connsiteX8113" fmla="*/ 2357917 w 3899470"/>
                <a:gd name="connsiteY8113" fmla="*/ 489892 h 787949"/>
                <a:gd name="connsiteX8114" fmla="*/ 2358313 w 3899470"/>
                <a:gd name="connsiteY8114" fmla="*/ 488707 h 787949"/>
                <a:gd name="connsiteX8115" fmla="*/ 2358708 w 3899470"/>
                <a:gd name="connsiteY8115" fmla="*/ 487364 h 787949"/>
                <a:gd name="connsiteX8116" fmla="*/ 2358865 w 3899470"/>
                <a:gd name="connsiteY8116" fmla="*/ 487364 h 787949"/>
                <a:gd name="connsiteX8117" fmla="*/ 2360525 w 3899470"/>
                <a:gd name="connsiteY8117" fmla="*/ 483176 h 787949"/>
                <a:gd name="connsiteX8118" fmla="*/ 2360130 w 3899470"/>
                <a:gd name="connsiteY8118" fmla="*/ 490366 h 787949"/>
                <a:gd name="connsiteX8119" fmla="*/ 2361868 w 3899470"/>
                <a:gd name="connsiteY8119" fmla="*/ 481043 h 787949"/>
                <a:gd name="connsiteX8120" fmla="*/ 2361868 w 3899470"/>
                <a:gd name="connsiteY8120" fmla="*/ 477645 h 787949"/>
                <a:gd name="connsiteX8121" fmla="*/ 2361868 w 3899470"/>
                <a:gd name="connsiteY8121" fmla="*/ 481043 h 787949"/>
                <a:gd name="connsiteX8122" fmla="*/ 2363132 w 3899470"/>
                <a:gd name="connsiteY8122" fmla="*/ 470455 h 787949"/>
                <a:gd name="connsiteX8123" fmla="*/ 2363132 w 3899470"/>
                <a:gd name="connsiteY8123" fmla="*/ 470218 h 787949"/>
                <a:gd name="connsiteX8124" fmla="*/ 2363527 w 3899470"/>
                <a:gd name="connsiteY8124" fmla="*/ 470534 h 787949"/>
                <a:gd name="connsiteX8125" fmla="*/ 2363132 w 3899470"/>
                <a:gd name="connsiteY8125" fmla="*/ 473852 h 787949"/>
                <a:gd name="connsiteX8126" fmla="*/ 2363132 w 3899470"/>
                <a:gd name="connsiteY8126" fmla="*/ 470455 h 787949"/>
                <a:gd name="connsiteX8127" fmla="*/ 2363527 w 3899470"/>
                <a:gd name="connsiteY8127" fmla="*/ 504668 h 787949"/>
                <a:gd name="connsiteX8128" fmla="*/ 2363922 w 3899470"/>
                <a:gd name="connsiteY8128" fmla="*/ 503009 h 787949"/>
                <a:gd name="connsiteX8129" fmla="*/ 2363527 w 3899470"/>
                <a:gd name="connsiteY8129" fmla="*/ 504668 h 787949"/>
                <a:gd name="connsiteX8130" fmla="*/ 2365266 w 3899470"/>
                <a:gd name="connsiteY8130" fmla="*/ 500006 h 787949"/>
                <a:gd name="connsiteX8131" fmla="*/ 2364871 w 3899470"/>
                <a:gd name="connsiteY8131" fmla="*/ 500006 h 787949"/>
                <a:gd name="connsiteX8132" fmla="*/ 2364871 w 3899470"/>
                <a:gd name="connsiteY8132" fmla="*/ 499848 h 787949"/>
                <a:gd name="connsiteX8133" fmla="*/ 2365266 w 3899470"/>
                <a:gd name="connsiteY8133" fmla="*/ 500006 h 787949"/>
                <a:gd name="connsiteX8134" fmla="*/ 2365266 w 3899470"/>
                <a:gd name="connsiteY8134" fmla="*/ 500006 h 787949"/>
                <a:gd name="connsiteX8135" fmla="*/ 2365661 w 3899470"/>
                <a:gd name="connsiteY8135" fmla="*/ 499137 h 787949"/>
                <a:gd name="connsiteX8136" fmla="*/ 2364950 w 3899470"/>
                <a:gd name="connsiteY8136" fmla="*/ 498979 h 787949"/>
                <a:gd name="connsiteX8137" fmla="*/ 2364950 w 3899470"/>
                <a:gd name="connsiteY8137" fmla="*/ 498979 h 787949"/>
                <a:gd name="connsiteX8138" fmla="*/ 2365661 w 3899470"/>
                <a:gd name="connsiteY8138" fmla="*/ 496608 h 787949"/>
                <a:gd name="connsiteX8139" fmla="*/ 2366530 w 3899470"/>
                <a:gd name="connsiteY8139" fmla="*/ 498268 h 787949"/>
                <a:gd name="connsiteX8140" fmla="*/ 2365661 w 3899470"/>
                <a:gd name="connsiteY8140" fmla="*/ 499137 h 787949"/>
                <a:gd name="connsiteX8141" fmla="*/ 2366925 w 3899470"/>
                <a:gd name="connsiteY8141" fmla="*/ 470929 h 787949"/>
                <a:gd name="connsiteX8142" fmla="*/ 2366925 w 3899470"/>
                <a:gd name="connsiteY8142" fmla="*/ 472588 h 787949"/>
                <a:gd name="connsiteX8143" fmla="*/ 2366925 w 3899470"/>
                <a:gd name="connsiteY8143" fmla="*/ 470929 h 787949"/>
                <a:gd name="connsiteX8144" fmla="*/ 2369454 w 3899470"/>
                <a:gd name="connsiteY8144" fmla="*/ 481912 h 787949"/>
                <a:gd name="connsiteX8145" fmla="*/ 2366925 w 3899470"/>
                <a:gd name="connsiteY8145" fmla="*/ 491156 h 787949"/>
                <a:gd name="connsiteX8146" fmla="*/ 2371587 w 3899470"/>
                <a:gd name="connsiteY8146" fmla="*/ 470929 h 787949"/>
                <a:gd name="connsiteX8147" fmla="*/ 2371982 w 3899470"/>
                <a:gd name="connsiteY8147" fmla="*/ 471719 h 787949"/>
                <a:gd name="connsiteX8148" fmla="*/ 2369454 w 3899470"/>
                <a:gd name="connsiteY8148" fmla="*/ 481912 h 787949"/>
                <a:gd name="connsiteX8149" fmla="*/ 2372851 w 3899470"/>
                <a:gd name="connsiteY8149" fmla="*/ 467926 h 787949"/>
                <a:gd name="connsiteX8150" fmla="*/ 2372456 w 3899470"/>
                <a:gd name="connsiteY8150" fmla="*/ 465793 h 787949"/>
                <a:gd name="connsiteX8151" fmla="*/ 2372851 w 3899470"/>
                <a:gd name="connsiteY8151" fmla="*/ 467926 h 787949"/>
                <a:gd name="connsiteX8152" fmla="*/ 2373720 w 3899470"/>
                <a:gd name="connsiteY8152" fmla="*/ 461526 h 787949"/>
                <a:gd name="connsiteX8153" fmla="*/ 2373325 w 3899470"/>
                <a:gd name="connsiteY8153" fmla="*/ 458998 h 787949"/>
                <a:gd name="connsiteX8154" fmla="*/ 2373720 w 3899470"/>
                <a:gd name="connsiteY8154" fmla="*/ 461526 h 787949"/>
                <a:gd name="connsiteX8155" fmla="*/ 2374511 w 3899470"/>
                <a:gd name="connsiteY8155" fmla="*/ 426918 h 787949"/>
                <a:gd name="connsiteX8156" fmla="*/ 2374511 w 3899470"/>
                <a:gd name="connsiteY8156" fmla="*/ 426918 h 787949"/>
                <a:gd name="connsiteX8157" fmla="*/ 42544 w 3899470"/>
                <a:gd name="connsiteY8157" fmla="*/ 239415 h 787949"/>
                <a:gd name="connsiteX8158" fmla="*/ 42938 w 3899470"/>
                <a:gd name="connsiteY8158" fmla="*/ 238546 h 787949"/>
                <a:gd name="connsiteX8159" fmla="*/ 42544 w 3899470"/>
                <a:gd name="connsiteY8159" fmla="*/ 239415 h 787949"/>
                <a:gd name="connsiteX8160" fmla="*/ 1138875 w 3899470"/>
                <a:gd name="connsiteY8160" fmla="*/ 260986 h 787949"/>
                <a:gd name="connsiteX8161" fmla="*/ 1139270 w 3899470"/>
                <a:gd name="connsiteY8161" fmla="*/ 258853 h 787949"/>
                <a:gd name="connsiteX8162" fmla="*/ 1138875 w 3899470"/>
                <a:gd name="connsiteY8162" fmla="*/ 260986 h 787949"/>
                <a:gd name="connsiteX8163" fmla="*/ 2908730 w 3899470"/>
                <a:gd name="connsiteY8163" fmla="*/ 282083 h 787949"/>
                <a:gd name="connsiteX8164" fmla="*/ 2908335 w 3899470"/>
                <a:gd name="connsiteY8164" fmla="*/ 284612 h 787949"/>
                <a:gd name="connsiteX8165" fmla="*/ 2908730 w 3899470"/>
                <a:gd name="connsiteY8165" fmla="*/ 282083 h 787949"/>
                <a:gd name="connsiteX8166" fmla="*/ 1130816 w 3899470"/>
                <a:gd name="connsiteY8166" fmla="*/ 284612 h 787949"/>
                <a:gd name="connsiteX8167" fmla="*/ 1130816 w 3899470"/>
                <a:gd name="connsiteY8167" fmla="*/ 284612 h 787949"/>
                <a:gd name="connsiteX8168" fmla="*/ 744 w 3899470"/>
                <a:gd name="connsiteY8168" fmla="*/ 311240 h 787949"/>
                <a:gd name="connsiteX8169" fmla="*/ 744 w 3899470"/>
                <a:gd name="connsiteY8169" fmla="*/ 311240 h 787949"/>
                <a:gd name="connsiteX8170" fmla="*/ 3186942 w 3899470"/>
                <a:gd name="connsiteY8170" fmla="*/ 322697 h 787949"/>
                <a:gd name="connsiteX8171" fmla="*/ 3185282 w 3899470"/>
                <a:gd name="connsiteY8171" fmla="*/ 323092 h 787949"/>
                <a:gd name="connsiteX8172" fmla="*/ 3186942 w 3899470"/>
                <a:gd name="connsiteY8172" fmla="*/ 322697 h 787949"/>
                <a:gd name="connsiteX8173" fmla="*/ 3167504 w 3899470"/>
                <a:gd name="connsiteY8173" fmla="*/ 338737 h 787949"/>
                <a:gd name="connsiteX8174" fmla="*/ 3167504 w 3899470"/>
                <a:gd name="connsiteY8174" fmla="*/ 338737 h 787949"/>
                <a:gd name="connsiteX8175" fmla="*/ 3147592 w 3899470"/>
                <a:gd name="connsiteY8175" fmla="*/ 432053 h 787949"/>
                <a:gd name="connsiteX8176" fmla="*/ 3147592 w 3899470"/>
                <a:gd name="connsiteY8176" fmla="*/ 432053 h 787949"/>
                <a:gd name="connsiteX8177" fmla="*/ 3147592 w 3899470"/>
                <a:gd name="connsiteY8177" fmla="*/ 432053 h 787949"/>
                <a:gd name="connsiteX8178" fmla="*/ 3146802 w 3899470"/>
                <a:gd name="connsiteY8178" fmla="*/ 432685 h 787949"/>
                <a:gd name="connsiteX8179" fmla="*/ 3146802 w 3899470"/>
                <a:gd name="connsiteY8179" fmla="*/ 432685 h 787949"/>
                <a:gd name="connsiteX8180" fmla="*/ 3119542 w 3899470"/>
                <a:gd name="connsiteY8180" fmla="*/ 467768 h 787949"/>
                <a:gd name="connsiteX8181" fmla="*/ 3119542 w 3899470"/>
                <a:gd name="connsiteY8181" fmla="*/ 467768 h 787949"/>
                <a:gd name="connsiteX8182" fmla="*/ 3123888 w 3899470"/>
                <a:gd name="connsiteY8182" fmla="*/ 464213 h 787949"/>
                <a:gd name="connsiteX8183" fmla="*/ 3124046 w 3899470"/>
                <a:gd name="connsiteY8183" fmla="*/ 463975 h 787949"/>
                <a:gd name="connsiteX8184" fmla="*/ 3128392 w 3899470"/>
                <a:gd name="connsiteY8184" fmla="*/ 460183 h 787949"/>
                <a:gd name="connsiteX8185" fmla="*/ 3129419 w 3899470"/>
                <a:gd name="connsiteY8185" fmla="*/ 458839 h 787949"/>
                <a:gd name="connsiteX8186" fmla="*/ 3129419 w 3899470"/>
                <a:gd name="connsiteY8186" fmla="*/ 459076 h 787949"/>
                <a:gd name="connsiteX8187" fmla="*/ 3132026 w 3899470"/>
                <a:gd name="connsiteY8187" fmla="*/ 456153 h 787949"/>
                <a:gd name="connsiteX8188" fmla="*/ 3131868 w 3899470"/>
                <a:gd name="connsiteY8188" fmla="*/ 456153 h 787949"/>
                <a:gd name="connsiteX8189" fmla="*/ 3132342 w 3899470"/>
                <a:gd name="connsiteY8189" fmla="*/ 455758 h 787949"/>
                <a:gd name="connsiteX8190" fmla="*/ 3133923 w 3899470"/>
                <a:gd name="connsiteY8190" fmla="*/ 453861 h 787949"/>
                <a:gd name="connsiteX8191" fmla="*/ 3133607 w 3899470"/>
                <a:gd name="connsiteY8191" fmla="*/ 453466 h 787949"/>
                <a:gd name="connsiteX8192" fmla="*/ 3133211 w 3899470"/>
                <a:gd name="connsiteY8192" fmla="*/ 453783 h 787949"/>
                <a:gd name="connsiteX8193" fmla="*/ 3131947 w 3899470"/>
                <a:gd name="connsiteY8193" fmla="*/ 455126 h 787949"/>
                <a:gd name="connsiteX8194" fmla="*/ 3131631 w 3899470"/>
                <a:gd name="connsiteY8194" fmla="*/ 455363 h 787949"/>
                <a:gd name="connsiteX8195" fmla="*/ 3131631 w 3899470"/>
                <a:gd name="connsiteY8195" fmla="*/ 455363 h 787949"/>
                <a:gd name="connsiteX8196" fmla="*/ 3128234 w 3899470"/>
                <a:gd name="connsiteY8196" fmla="*/ 457891 h 787949"/>
                <a:gd name="connsiteX8197" fmla="*/ 3128629 w 3899470"/>
                <a:gd name="connsiteY8197" fmla="*/ 458761 h 787949"/>
                <a:gd name="connsiteX8198" fmla="*/ 3128708 w 3899470"/>
                <a:gd name="connsiteY8198" fmla="*/ 458761 h 787949"/>
                <a:gd name="connsiteX8199" fmla="*/ 3127838 w 3899470"/>
                <a:gd name="connsiteY8199" fmla="*/ 459867 h 787949"/>
                <a:gd name="connsiteX8200" fmla="*/ 3124204 w 3899470"/>
                <a:gd name="connsiteY8200" fmla="*/ 463343 h 787949"/>
                <a:gd name="connsiteX8201" fmla="*/ 3124757 w 3899470"/>
                <a:gd name="connsiteY8201" fmla="*/ 462711 h 787949"/>
                <a:gd name="connsiteX8202" fmla="*/ 3124994 w 3899470"/>
                <a:gd name="connsiteY8202" fmla="*/ 462158 h 787949"/>
                <a:gd name="connsiteX8203" fmla="*/ 3124441 w 3899470"/>
                <a:gd name="connsiteY8203" fmla="*/ 461921 h 787949"/>
                <a:gd name="connsiteX8204" fmla="*/ 3123335 w 3899470"/>
                <a:gd name="connsiteY8204" fmla="*/ 463343 h 787949"/>
                <a:gd name="connsiteX8205" fmla="*/ 3123177 w 3899470"/>
                <a:gd name="connsiteY8205" fmla="*/ 463343 h 787949"/>
                <a:gd name="connsiteX8206" fmla="*/ 3118989 w 3899470"/>
                <a:gd name="connsiteY8206" fmla="*/ 466741 h 787949"/>
                <a:gd name="connsiteX8207" fmla="*/ 3118989 w 3899470"/>
                <a:gd name="connsiteY8207" fmla="*/ 466741 h 787949"/>
                <a:gd name="connsiteX8208" fmla="*/ 3109744 w 3899470"/>
                <a:gd name="connsiteY8208" fmla="*/ 475591 h 787949"/>
                <a:gd name="connsiteX8209" fmla="*/ 3109823 w 3899470"/>
                <a:gd name="connsiteY8209" fmla="*/ 475591 h 787949"/>
                <a:gd name="connsiteX8210" fmla="*/ 3107532 w 3899470"/>
                <a:gd name="connsiteY8210" fmla="*/ 477645 h 787949"/>
                <a:gd name="connsiteX8211" fmla="*/ 3106268 w 3899470"/>
                <a:gd name="connsiteY8211" fmla="*/ 479067 h 787949"/>
                <a:gd name="connsiteX8212" fmla="*/ 3106109 w 3899470"/>
                <a:gd name="connsiteY8212" fmla="*/ 479936 h 787949"/>
                <a:gd name="connsiteX8213" fmla="*/ 3106583 w 3899470"/>
                <a:gd name="connsiteY8213" fmla="*/ 480174 h 787949"/>
                <a:gd name="connsiteX8214" fmla="*/ 3106900 w 3899470"/>
                <a:gd name="connsiteY8214" fmla="*/ 480094 h 787949"/>
                <a:gd name="connsiteX8215" fmla="*/ 3108480 w 3899470"/>
                <a:gd name="connsiteY8215" fmla="*/ 478435 h 787949"/>
                <a:gd name="connsiteX8216" fmla="*/ 3110139 w 3899470"/>
                <a:gd name="connsiteY8216" fmla="*/ 476855 h 787949"/>
                <a:gd name="connsiteX8217" fmla="*/ 3110139 w 3899470"/>
                <a:gd name="connsiteY8217" fmla="*/ 476855 h 787949"/>
                <a:gd name="connsiteX8218" fmla="*/ 3110534 w 3899470"/>
                <a:gd name="connsiteY8218" fmla="*/ 477329 h 787949"/>
                <a:gd name="connsiteX8219" fmla="*/ 3110534 w 3899470"/>
                <a:gd name="connsiteY8219" fmla="*/ 477329 h 787949"/>
                <a:gd name="connsiteX8220" fmla="*/ 3110139 w 3899470"/>
                <a:gd name="connsiteY8220" fmla="*/ 477961 h 787949"/>
                <a:gd name="connsiteX8221" fmla="*/ 3110139 w 3899470"/>
                <a:gd name="connsiteY8221" fmla="*/ 478514 h 787949"/>
                <a:gd name="connsiteX8222" fmla="*/ 3110376 w 3899470"/>
                <a:gd name="connsiteY8222" fmla="*/ 478593 h 787949"/>
                <a:gd name="connsiteX8223" fmla="*/ 3110692 w 3899470"/>
                <a:gd name="connsiteY8223" fmla="*/ 478435 h 787949"/>
                <a:gd name="connsiteX8224" fmla="*/ 3111166 w 3899470"/>
                <a:gd name="connsiteY8224" fmla="*/ 477645 h 787949"/>
                <a:gd name="connsiteX8225" fmla="*/ 3111166 w 3899470"/>
                <a:gd name="connsiteY8225" fmla="*/ 477645 h 787949"/>
                <a:gd name="connsiteX8226" fmla="*/ 3119305 w 3899470"/>
                <a:gd name="connsiteY8226" fmla="*/ 467847 h 787949"/>
                <a:gd name="connsiteX8227" fmla="*/ 3105004 w 3899470"/>
                <a:gd name="connsiteY8227" fmla="*/ 478040 h 787949"/>
                <a:gd name="connsiteX8228" fmla="*/ 3105004 w 3899470"/>
                <a:gd name="connsiteY8228" fmla="*/ 478040 h 787949"/>
                <a:gd name="connsiteX8229" fmla="*/ 2829399 w 3899470"/>
                <a:gd name="connsiteY8229" fmla="*/ 564245 h 787949"/>
                <a:gd name="connsiteX8230" fmla="*/ 2829399 w 3899470"/>
                <a:gd name="connsiteY8230" fmla="*/ 564245 h 787949"/>
                <a:gd name="connsiteX8231" fmla="*/ 3177223 w 3899470"/>
                <a:gd name="connsiteY8231" fmla="*/ 573095 h 787949"/>
                <a:gd name="connsiteX8232" fmla="*/ 3178882 w 3899470"/>
                <a:gd name="connsiteY8232" fmla="*/ 570962 h 787949"/>
                <a:gd name="connsiteX8233" fmla="*/ 3177223 w 3899470"/>
                <a:gd name="connsiteY8233" fmla="*/ 573095 h 787949"/>
                <a:gd name="connsiteX8234" fmla="*/ 214638 w 3899470"/>
                <a:gd name="connsiteY8234" fmla="*/ 87865 h 787949"/>
                <a:gd name="connsiteX8235" fmla="*/ 214875 w 3899470"/>
                <a:gd name="connsiteY8235" fmla="*/ 87628 h 787949"/>
                <a:gd name="connsiteX8236" fmla="*/ 214638 w 3899470"/>
                <a:gd name="connsiteY8236" fmla="*/ 87390 h 787949"/>
                <a:gd name="connsiteX8237" fmla="*/ 213769 w 3899470"/>
                <a:gd name="connsiteY8237" fmla="*/ 87390 h 787949"/>
                <a:gd name="connsiteX8238" fmla="*/ 213532 w 3899470"/>
                <a:gd name="connsiteY8238" fmla="*/ 87628 h 787949"/>
                <a:gd name="connsiteX8239" fmla="*/ 213769 w 3899470"/>
                <a:gd name="connsiteY8239" fmla="*/ 87865 h 787949"/>
                <a:gd name="connsiteX8240" fmla="*/ 214638 w 3899470"/>
                <a:gd name="connsiteY8240" fmla="*/ 87865 h 787949"/>
                <a:gd name="connsiteX8241" fmla="*/ 195200 w 3899470"/>
                <a:gd name="connsiteY8241" fmla="*/ 97899 h 787949"/>
                <a:gd name="connsiteX8242" fmla="*/ 195437 w 3899470"/>
                <a:gd name="connsiteY8242" fmla="*/ 97899 h 787949"/>
                <a:gd name="connsiteX8243" fmla="*/ 195911 w 3899470"/>
                <a:gd name="connsiteY8243" fmla="*/ 97662 h 787949"/>
                <a:gd name="connsiteX8244" fmla="*/ 199309 w 3899470"/>
                <a:gd name="connsiteY8244" fmla="*/ 95766 h 787949"/>
                <a:gd name="connsiteX8245" fmla="*/ 199467 w 3899470"/>
                <a:gd name="connsiteY8245" fmla="*/ 94976 h 787949"/>
                <a:gd name="connsiteX8246" fmla="*/ 198677 w 3899470"/>
                <a:gd name="connsiteY8246" fmla="*/ 94818 h 787949"/>
                <a:gd name="connsiteX8247" fmla="*/ 195437 w 3899470"/>
                <a:gd name="connsiteY8247" fmla="*/ 96635 h 787949"/>
                <a:gd name="connsiteX8248" fmla="*/ 194963 w 3899470"/>
                <a:gd name="connsiteY8248" fmla="*/ 96872 h 787949"/>
                <a:gd name="connsiteX8249" fmla="*/ 194726 w 3899470"/>
                <a:gd name="connsiteY8249" fmla="*/ 97662 h 787949"/>
                <a:gd name="connsiteX8250" fmla="*/ 195200 w 3899470"/>
                <a:gd name="connsiteY8250" fmla="*/ 97978 h 787949"/>
                <a:gd name="connsiteX8251" fmla="*/ 128433 w 3899470"/>
                <a:gd name="connsiteY8251" fmla="*/ 117969 h 787949"/>
                <a:gd name="connsiteX8252" fmla="*/ 128907 w 3899470"/>
                <a:gd name="connsiteY8252" fmla="*/ 117811 h 787949"/>
                <a:gd name="connsiteX8253" fmla="*/ 130961 w 3899470"/>
                <a:gd name="connsiteY8253" fmla="*/ 116152 h 787949"/>
                <a:gd name="connsiteX8254" fmla="*/ 138784 w 3899470"/>
                <a:gd name="connsiteY8254" fmla="*/ 108013 h 787949"/>
                <a:gd name="connsiteX8255" fmla="*/ 138784 w 3899470"/>
                <a:gd name="connsiteY8255" fmla="*/ 105169 h 787949"/>
                <a:gd name="connsiteX8256" fmla="*/ 137520 w 3899470"/>
                <a:gd name="connsiteY8256" fmla="*/ 107144 h 787949"/>
                <a:gd name="connsiteX8257" fmla="*/ 130013 w 3899470"/>
                <a:gd name="connsiteY8257" fmla="*/ 114888 h 787949"/>
                <a:gd name="connsiteX8258" fmla="*/ 127959 w 3899470"/>
                <a:gd name="connsiteY8258" fmla="*/ 116547 h 787949"/>
                <a:gd name="connsiteX8259" fmla="*/ 127880 w 3899470"/>
                <a:gd name="connsiteY8259" fmla="*/ 117653 h 787949"/>
                <a:gd name="connsiteX8260" fmla="*/ 128512 w 3899470"/>
                <a:gd name="connsiteY8260" fmla="*/ 117969 h 787949"/>
                <a:gd name="connsiteX8261" fmla="*/ 139653 w 3899470"/>
                <a:gd name="connsiteY8261" fmla="*/ 123658 h 787949"/>
                <a:gd name="connsiteX8262" fmla="*/ 140364 w 3899470"/>
                <a:gd name="connsiteY8262" fmla="*/ 122947 h 787949"/>
                <a:gd name="connsiteX8263" fmla="*/ 140522 w 3899470"/>
                <a:gd name="connsiteY8263" fmla="*/ 122631 h 787949"/>
                <a:gd name="connsiteX8264" fmla="*/ 140206 w 3899470"/>
                <a:gd name="connsiteY8264" fmla="*/ 122473 h 787949"/>
                <a:gd name="connsiteX8265" fmla="*/ 139258 w 3899470"/>
                <a:gd name="connsiteY8265" fmla="*/ 123421 h 787949"/>
                <a:gd name="connsiteX8266" fmla="*/ 139416 w 3899470"/>
                <a:gd name="connsiteY8266" fmla="*/ 123737 h 787949"/>
                <a:gd name="connsiteX8267" fmla="*/ 139495 w 3899470"/>
                <a:gd name="connsiteY8267" fmla="*/ 123737 h 787949"/>
                <a:gd name="connsiteX8268" fmla="*/ 139732 w 3899470"/>
                <a:gd name="connsiteY8268" fmla="*/ 123579 h 787949"/>
                <a:gd name="connsiteX8269" fmla="*/ 121638 w 3899470"/>
                <a:gd name="connsiteY8269" fmla="*/ 125080 h 787949"/>
                <a:gd name="connsiteX8270" fmla="*/ 121638 w 3899470"/>
                <a:gd name="connsiteY8270" fmla="*/ 125080 h 787949"/>
                <a:gd name="connsiteX8271" fmla="*/ 121874 w 3899470"/>
                <a:gd name="connsiteY8271" fmla="*/ 124843 h 787949"/>
                <a:gd name="connsiteX8272" fmla="*/ 122191 w 3899470"/>
                <a:gd name="connsiteY8272" fmla="*/ 124606 h 787949"/>
                <a:gd name="connsiteX8273" fmla="*/ 122348 w 3899470"/>
                <a:gd name="connsiteY8273" fmla="*/ 124290 h 787949"/>
                <a:gd name="connsiteX8274" fmla="*/ 122032 w 3899470"/>
                <a:gd name="connsiteY8274" fmla="*/ 124132 h 787949"/>
                <a:gd name="connsiteX8275" fmla="*/ 121479 w 3899470"/>
                <a:gd name="connsiteY8275" fmla="*/ 124764 h 787949"/>
                <a:gd name="connsiteX8276" fmla="*/ 121638 w 3899470"/>
                <a:gd name="connsiteY8276" fmla="*/ 125080 h 787949"/>
                <a:gd name="connsiteX8277" fmla="*/ 116817 w 3899470"/>
                <a:gd name="connsiteY8277" fmla="*/ 149733 h 787949"/>
                <a:gd name="connsiteX8278" fmla="*/ 117291 w 3899470"/>
                <a:gd name="connsiteY8278" fmla="*/ 149496 h 787949"/>
                <a:gd name="connsiteX8279" fmla="*/ 120926 w 3899470"/>
                <a:gd name="connsiteY8279" fmla="*/ 145545 h 787949"/>
                <a:gd name="connsiteX8280" fmla="*/ 123771 w 3899470"/>
                <a:gd name="connsiteY8280" fmla="*/ 142543 h 787949"/>
                <a:gd name="connsiteX8281" fmla="*/ 123771 w 3899470"/>
                <a:gd name="connsiteY8281" fmla="*/ 141674 h 787949"/>
                <a:gd name="connsiteX8282" fmla="*/ 122902 w 3899470"/>
                <a:gd name="connsiteY8282" fmla="*/ 141674 h 787949"/>
                <a:gd name="connsiteX8283" fmla="*/ 120057 w 3899470"/>
                <a:gd name="connsiteY8283" fmla="*/ 144597 h 787949"/>
                <a:gd name="connsiteX8284" fmla="*/ 116265 w 3899470"/>
                <a:gd name="connsiteY8284" fmla="*/ 148627 h 787949"/>
                <a:gd name="connsiteX8285" fmla="*/ 116422 w 3899470"/>
                <a:gd name="connsiteY8285" fmla="*/ 149496 h 787949"/>
                <a:gd name="connsiteX8286" fmla="*/ 116817 w 3899470"/>
                <a:gd name="connsiteY8286" fmla="*/ 149654 h 787949"/>
                <a:gd name="connsiteX8287" fmla="*/ 95720 w 3899470"/>
                <a:gd name="connsiteY8287" fmla="*/ 160084 h 787949"/>
                <a:gd name="connsiteX8288" fmla="*/ 96037 w 3899470"/>
                <a:gd name="connsiteY8288" fmla="*/ 160005 h 787949"/>
                <a:gd name="connsiteX8289" fmla="*/ 98249 w 3899470"/>
                <a:gd name="connsiteY8289" fmla="*/ 157556 h 787949"/>
                <a:gd name="connsiteX8290" fmla="*/ 100857 w 3899470"/>
                <a:gd name="connsiteY8290" fmla="*/ 154790 h 787949"/>
                <a:gd name="connsiteX8291" fmla="*/ 100857 w 3899470"/>
                <a:gd name="connsiteY8291" fmla="*/ 154158 h 787949"/>
                <a:gd name="connsiteX8292" fmla="*/ 100224 w 3899470"/>
                <a:gd name="connsiteY8292" fmla="*/ 154158 h 787949"/>
                <a:gd name="connsiteX8293" fmla="*/ 97459 w 3899470"/>
                <a:gd name="connsiteY8293" fmla="*/ 157081 h 787949"/>
                <a:gd name="connsiteX8294" fmla="*/ 95325 w 3899470"/>
                <a:gd name="connsiteY8294" fmla="*/ 159452 h 787949"/>
                <a:gd name="connsiteX8295" fmla="*/ 95325 w 3899470"/>
                <a:gd name="connsiteY8295" fmla="*/ 160084 h 787949"/>
                <a:gd name="connsiteX8296" fmla="*/ 95641 w 3899470"/>
                <a:gd name="connsiteY8296" fmla="*/ 160242 h 787949"/>
                <a:gd name="connsiteX8297" fmla="*/ 102832 w 3899470"/>
                <a:gd name="connsiteY8297" fmla="*/ 163008 h 787949"/>
                <a:gd name="connsiteX8298" fmla="*/ 102832 w 3899470"/>
                <a:gd name="connsiteY8298" fmla="*/ 163008 h 787949"/>
                <a:gd name="connsiteX8299" fmla="*/ 103306 w 3899470"/>
                <a:gd name="connsiteY8299" fmla="*/ 162533 h 787949"/>
                <a:gd name="connsiteX8300" fmla="*/ 104333 w 3899470"/>
                <a:gd name="connsiteY8300" fmla="*/ 161269 h 787949"/>
                <a:gd name="connsiteX8301" fmla="*/ 109232 w 3899470"/>
                <a:gd name="connsiteY8301" fmla="*/ 156686 h 787949"/>
                <a:gd name="connsiteX8302" fmla="*/ 103701 w 3899470"/>
                <a:gd name="connsiteY8302" fmla="*/ 160479 h 787949"/>
                <a:gd name="connsiteX8303" fmla="*/ 103701 w 3899470"/>
                <a:gd name="connsiteY8303" fmla="*/ 160479 h 787949"/>
                <a:gd name="connsiteX8304" fmla="*/ 102279 w 3899470"/>
                <a:gd name="connsiteY8304" fmla="*/ 162533 h 787949"/>
                <a:gd name="connsiteX8305" fmla="*/ 102753 w 3899470"/>
                <a:gd name="connsiteY8305" fmla="*/ 163008 h 787949"/>
                <a:gd name="connsiteX8306" fmla="*/ 73517 w 3899470"/>
                <a:gd name="connsiteY8306" fmla="*/ 178336 h 787949"/>
                <a:gd name="connsiteX8307" fmla="*/ 73517 w 3899470"/>
                <a:gd name="connsiteY8307" fmla="*/ 178336 h 787949"/>
                <a:gd name="connsiteX8308" fmla="*/ 73833 w 3899470"/>
                <a:gd name="connsiteY8308" fmla="*/ 178099 h 787949"/>
                <a:gd name="connsiteX8309" fmla="*/ 75256 w 3899470"/>
                <a:gd name="connsiteY8309" fmla="*/ 176677 h 787949"/>
                <a:gd name="connsiteX8310" fmla="*/ 75493 w 3899470"/>
                <a:gd name="connsiteY8310" fmla="*/ 176282 h 787949"/>
                <a:gd name="connsiteX8311" fmla="*/ 75098 w 3899470"/>
                <a:gd name="connsiteY8311" fmla="*/ 176045 h 787949"/>
                <a:gd name="connsiteX8312" fmla="*/ 73122 w 3899470"/>
                <a:gd name="connsiteY8312" fmla="*/ 178021 h 787949"/>
                <a:gd name="connsiteX8313" fmla="*/ 73359 w 3899470"/>
                <a:gd name="connsiteY8313" fmla="*/ 178416 h 787949"/>
                <a:gd name="connsiteX8314" fmla="*/ 377092 w 3899470"/>
                <a:gd name="connsiteY8314" fmla="*/ 184026 h 787949"/>
                <a:gd name="connsiteX8315" fmla="*/ 376461 w 3899470"/>
                <a:gd name="connsiteY8315" fmla="*/ 184026 h 787949"/>
                <a:gd name="connsiteX8316" fmla="*/ 340983 w 3899470"/>
                <a:gd name="connsiteY8316" fmla="*/ 222664 h 787949"/>
                <a:gd name="connsiteX8317" fmla="*/ 340983 w 3899470"/>
                <a:gd name="connsiteY8317" fmla="*/ 223296 h 787949"/>
                <a:gd name="connsiteX8318" fmla="*/ 341299 w 3899470"/>
                <a:gd name="connsiteY8318" fmla="*/ 223375 h 787949"/>
                <a:gd name="connsiteX8319" fmla="*/ 341615 w 3899470"/>
                <a:gd name="connsiteY8319" fmla="*/ 223217 h 787949"/>
                <a:gd name="connsiteX8320" fmla="*/ 377092 w 3899470"/>
                <a:gd name="connsiteY8320" fmla="*/ 184579 h 787949"/>
                <a:gd name="connsiteX8321" fmla="*/ 377092 w 3899470"/>
                <a:gd name="connsiteY8321" fmla="*/ 183947 h 787949"/>
                <a:gd name="connsiteX8322" fmla="*/ 56529 w 3899470"/>
                <a:gd name="connsiteY8322" fmla="*/ 220056 h 787949"/>
                <a:gd name="connsiteX8323" fmla="*/ 56845 w 3899470"/>
                <a:gd name="connsiteY8323" fmla="*/ 220293 h 787949"/>
                <a:gd name="connsiteX8324" fmla="*/ 57082 w 3899470"/>
                <a:gd name="connsiteY8324" fmla="*/ 220293 h 787949"/>
                <a:gd name="connsiteX8325" fmla="*/ 59611 w 3899470"/>
                <a:gd name="connsiteY8325" fmla="*/ 217607 h 787949"/>
                <a:gd name="connsiteX8326" fmla="*/ 61902 w 3899470"/>
                <a:gd name="connsiteY8326" fmla="*/ 215237 h 787949"/>
                <a:gd name="connsiteX8327" fmla="*/ 62060 w 3899470"/>
                <a:gd name="connsiteY8327" fmla="*/ 214683 h 787949"/>
                <a:gd name="connsiteX8328" fmla="*/ 61507 w 3899470"/>
                <a:gd name="connsiteY8328" fmla="*/ 214525 h 787949"/>
                <a:gd name="connsiteX8329" fmla="*/ 58979 w 3899470"/>
                <a:gd name="connsiteY8329" fmla="*/ 217133 h 787949"/>
                <a:gd name="connsiteX8330" fmla="*/ 56687 w 3899470"/>
                <a:gd name="connsiteY8330" fmla="*/ 219582 h 787949"/>
                <a:gd name="connsiteX8331" fmla="*/ 56529 w 3899470"/>
                <a:gd name="connsiteY8331" fmla="*/ 220135 h 787949"/>
                <a:gd name="connsiteX8332" fmla="*/ 51393 w 3899470"/>
                <a:gd name="connsiteY8332" fmla="*/ 226852 h 787949"/>
                <a:gd name="connsiteX8333" fmla="*/ 51709 w 3899470"/>
                <a:gd name="connsiteY8333" fmla="*/ 226773 h 787949"/>
                <a:gd name="connsiteX8334" fmla="*/ 54079 w 3899470"/>
                <a:gd name="connsiteY8334" fmla="*/ 221795 h 787949"/>
                <a:gd name="connsiteX8335" fmla="*/ 56845 w 3899470"/>
                <a:gd name="connsiteY8335" fmla="*/ 216896 h 787949"/>
                <a:gd name="connsiteX8336" fmla="*/ 57003 w 3899470"/>
                <a:gd name="connsiteY8336" fmla="*/ 216185 h 787949"/>
                <a:gd name="connsiteX8337" fmla="*/ 56292 w 3899470"/>
                <a:gd name="connsiteY8337" fmla="*/ 216027 h 787949"/>
                <a:gd name="connsiteX8338" fmla="*/ 52974 w 3899470"/>
                <a:gd name="connsiteY8338" fmla="*/ 221637 h 787949"/>
                <a:gd name="connsiteX8339" fmla="*/ 50919 w 3899470"/>
                <a:gd name="connsiteY8339" fmla="*/ 226062 h 787949"/>
                <a:gd name="connsiteX8340" fmla="*/ 50840 w 3899470"/>
                <a:gd name="connsiteY8340" fmla="*/ 226773 h 787949"/>
                <a:gd name="connsiteX8341" fmla="*/ 51235 w 3899470"/>
                <a:gd name="connsiteY8341" fmla="*/ 226931 h 787949"/>
                <a:gd name="connsiteX8342" fmla="*/ 3185045 w 3899470"/>
                <a:gd name="connsiteY8342" fmla="*/ 181576 h 787949"/>
                <a:gd name="connsiteX8343" fmla="*/ 3184808 w 3899470"/>
                <a:gd name="connsiteY8343" fmla="*/ 181576 h 787949"/>
                <a:gd name="connsiteX8344" fmla="*/ 3184650 w 3899470"/>
                <a:gd name="connsiteY8344" fmla="*/ 182287 h 787949"/>
                <a:gd name="connsiteX8345" fmla="*/ 3185045 w 3899470"/>
                <a:gd name="connsiteY8345" fmla="*/ 182524 h 787949"/>
                <a:gd name="connsiteX8346" fmla="*/ 3185282 w 3899470"/>
                <a:gd name="connsiteY8346" fmla="*/ 182524 h 787949"/>
                <a:gd name="connsiteX8347" fmla="*/ 3185520 w 3899470"/>
                <a:gd name="connsiteY8347" fmla="*/ 182524 h 787949"/>
                <a:gd name="connsiteX8348" fmla="*/ 3186072 w 3899470"/>
                <a:gd name="connsiteY8348" fmla="*/ 182129 h 787949"/>
                <a:gd name="connsiteX8349" fmla="*/ 3186310 w 3899470"/>
                <a:gd name="connsiteY8349" fmla="*/ 181576 h 787949"/>
                <a:gd name="connsiteX8350" fmla="*/ 3185757 w 3899470"/>
                <a:gd name="connsiteY8350" fmla="*/ 181339 h 787949"/>
                <a:gd name="connsiteX8351" fmla="*/ 3185045 w 3899470"/>
                <a:gd name="connsiteY8351" fmla="*/ 181655 h 787949"/>
                <a:gd name="connsiteX8352" fmla="*/ 3188127 w 3899470"/>
                <a:gd name="connsiteY8352" fmla="*/ 188846 h 787949"/>
                <a:gd name="connsiteX8353" fmla="*/ 3186626 w 3899470"/>
                <a:gd name="connsiteY8353" fmla="*/ 189952 h 787949"/>
                <a:gd name="connsiteX8354" fmla="*/ 3186389 w 3899470"/>
                <a:gd name="connsiteY8354" fmla="*/ 190426 h 787949"/>
                <a:gd name="connsiteX8355" fmla="*/ 3186784 w 3899470"/>
                <a:gd name="connsiteY8355" fmla="*/ 190742 h 787949"/>
                <a:gd name="connsiteX8356" fmla="*/ 3186863 w 3899470"/>
                <a:gd name="connsiteY8356" fmla="*/ 190742 h 787949"/>
                <a:gd name="connsiteX8357" fmla="*/ 3188680 w 3899470"/>
                <a:gd name="connsiteY8357" fmla="*/ 189478 h 787949"/>
                <a:gd name="connsiteX8358" fmla="*/ 3190181 w 3899470"/>
                <a:gd name="connsiteY8358" fmla="*/ 188372 h 787949"/>
                <a:gd name="connsiteX8359" fmla="*/ 3190497 w 3899470"/>
                <a:gd name="connsiteY8359" fmla="*/ 187897 h 787949"/>
                <a:gd name="connsiteX8360" fmla="*/ 3190023 w 3899470"/>
                <a:gd name="connsiteY8360" fmla="*/ 187581 h 787949"/>
                <a:gd name="connsiteX8361" fmla="*/ 3188127 w 3899470"/>
                <a:gd name="connsiteY8361" fmla="*/ 188846 h 787949"/>
                <a:gd name="connsiteX8362" fmla="*/ 3174773 w 3899470"/>
                <a:gd name="connsiteY8362" fmla="*/ 188213 h 787949"/>
                <a:gd name="connsiteX8363" fmla="*/ 3174142 w 3899470"/>
                <a:gd name="connsiteY8363" fmla="*/ 187897 h 787949"/>
                <a:gd name="connsiteX8364" fmla="*/ 3171297 w 3899470"/>
                <a:gd name="connsiteY8364" fmla="*/ 189715 h 787949"/>
                <a:gd name="connsiteX8365" fmla="*/ 3168136 w 3899470"/>
                <a:gd name="connsiteY8365" fmla="*/ 191453 h 787949"/>
                <a:gd name="connsiteX8366" fmla="*/ 3167662 w 3899470"/>
                <a:gd name="connsiteY8366" fmla="*/ 192006 h 787949"/>
                <a:gd name="connsiteX8367" fmla="*/ 3168136 w 3899470"/>
                <a:gd name="connsiteY8367" fmla="*/ 192480 h 787949"/>
                <a:gd name="connsiteX8368" fmla="*/ 3168136 w 3899470"/>
                <a:gd name="connsiteY8368" fmla="*/ 192480 h 787949"/>
                <a:gd name="connsiteX8369" fmla="*/ 3171850 w 3899470"/>
                <a:gd name="connsiteY8369" fmla="*/ 190505 h 787949"/>
                <a:gd name="connsiteX8370" fmla="*/ 3174378 w 3899470"/>
                <a:gd name="connsiteY8370" fmla="*/ 188846 h 787949"/>
                <a:gd name="connsiteX8371" fmla="*/ 3174694 w 3899470"/>
                <a:gd name="connsiteY8371" fmla="*/ 188213 h 787949"/>
                <a:gd name="connsiteX8372" fmla="*/ 337427 w 3899470"/>
                <a:gd name="connsiteY8372" fmla="*/ 227010 h 787949"/>
                <a:gd name="connsiteX8373" fmla="*/ 333397 w 3899470"/>
                <a:gd name="connsiteY8373" fmla="*/ 231751 h 787949"/>
                <a:gd name="connsiteX8374" fmla="*/ 328735 w 3899470"/>
                <a:gd name="connsiteY8374" fmla="*/ 237361 h 787949"/>
                <a:gd name="connsiteX8375" fmla="*/ 328814 w 3899470"/>
                <a:gd name="connsiteY8375" fmla="*/ 237835 h 787949"/>
                <a:gd name="connsiteX8376" fmla="*/ 329052 w 3899470"/>
                <a:gd name="connsiteY8376" fmla="*/ 237835 h 787949"/>
                <a:gd name="connsiteX8377" fmla="*/ 329368 w 3899470"/>
                <a:gd name="connsiteY8377" fmla="*/ 237677 h 787949"/>
                <a:gd name="connsiteX8378" fmla="*/ 333951 w 3899470"/>
                <a:gd name="connsiteY8378" fmla="*/ 232146 h 787949"/>
                <a:gd name="connsiteX8379" fmla="*/ 337980 w 3899470"/>
                <a:gd name="connsiteY8379" fmla="*/ 227326 h 787949"/>
                <a:gd name="connsiteX8380" fmla="*/ 337980 w 3899470"/>
                <a:gd name="connsiteY8380" fmla="*/ 226773 h 787949"/>
                <a:gd name="connsiteX8381" fmla="*/ 337427 w 3899470"/>
                <a:gd name="connsiteY8381" fmla="*/ 226773 h 787949"/>
                <a:gd name="connsiteX8382" fmla="*/ 957299 w 3899470"/>
                <a:gd name="connsiteY8382" fmla="*/ 228511 h 787949"/>
                <a:gd name="connsiteX8383" fmla="*/ 956825 w 3899470"/>
                <a:gd name="connsiteY8383" fmla="*/ 228827 h 787949"/>
                <a:gd name="connsiteX8384" fmla="*/ 955719 w 3899470"/>
                <a:gd name="connsiteY8384" fmla="*/ 239099 h 787949"/>
                <a:gd name="connsiteX8385" fmla="*/ 953427 w 3899470"/>
                <a:gd name="connsiteY8385" fmla="*/ 256719 h 787949"/>
                <a:gd name="connsiteX8386" fmla="*/ 953743 w 3899470"/>
                <a:gd name="connsiteY8386" fmla="*/ 257193 h 787949"/>
                <a:gd name="connsiteX8387" fmla="*/ 953823 w 3899470"/>
                <a:gd name="connsiteY8387" fmla="*/ 257193 h 787949"/>
                <a:gd name="connsiteX8388" fmla="*/ 954218 w 3899470"/>
                <a:gd name="connsiteY8388" fmla="*/ 256877 h 787949"/>
                <a:gd name="connsiteX8389" fmla="*/ 956509 w 3899470"/>
                <a:gd name="connsiteY8389" fmla="*/ 239178 h 787949"/>
                <a:gd name="connsiteX8390" fmla="*/ 957615 w 3899470"/>
                <a:gd name="connsiteY8390" fmla="*/ 228985 h 787949"/>
                <a:gd name="connsiteX8391" fmla="*/ 957299 w 3899470"/>
                <a:gd name="connsiteY8391" fmla="*/ 228511 h 787949"/>
                <a:gd name="connsiteX8392" fmla="*/ 1132475 w 3899470"/>
                <a:gd name="connsiteY8392" fmla="*/ 288562 h 787949"/>
                <a:gd name="connsiteX8393" fmla="*/ 1132475 w 3899470"/>
                <a:gd name="connsiteY8393" fmla="*/ 288404 h 787949"/>
                <a:gd name="connsiteX8394" fmla="*/ 1132791 w 3899470"/>
                <a:gd name="connsiteY8394" fmla="*/ 287377 h 787949"/>
                <a:gd name="connsiteX8395" fmla="*/ 1133107 w 3899470"/>
                <a:gd name="connsiteY8395" fmla="*/ 286034 h 787949"/>
                <a:gd name="connsiteX8396" fmla="*/ 1133423 w 3899470"/>
                <a:gd name="connsiteY8396" fmla="*/ 284928 h 787949"/>
                <a:gd name="connsiteX8397" fmla="*/ 1133660 w 3899470"/>
                <a:gd name="connsiteY8397" fmla="*/ 283901 h 787949"/>
                <a:gd name="connsiteX8398" fmla="*/ 1133660 w 3899470"/>
                <a:gd name="connsiteY8398" fmla="*/ 283742 h 787949"/>
                <a:gd name="connsiteX8399" fmla="*/ 1133818 w 3899470"/>
                <a:gd name="connsiteY8399" fmla="*/ 283505 h 787949"/>
                <a:gd name="connsiteX8400" fmla="*/ 1133977 w 3899470"/>
                <a:gd name="connsiteY8400" fmla="*/ 282873 h 787949"/>
                <a:gd name="connsiteX8401" fmla="*/ 1134213 w 3899470"/>
                <a:gd name="connsiteY8401" fmla="*/ 282320 h 787949"/>
                <a:gd name="connsiteX8402" fmla="*/ 1134213 w 3899470"/>
                <a:gd name="connsiteY8402" fmla="*/ 282320 h 787949"/>
                <a:gd name="connsiteX8403" fmla="*/ 1134451 w 3899470"/>
                <a:gd name="connsiteY8403" fmla="*/ 281767 h 787949"/>
                <a:gd name="connsiteX8404" fmla="*/ 1134846 w 3899470"/>
                <a:gd name="connsiteY8404" fmla="*/ 280187 h 787949"/>
                <a:gd name="connsiteX8405" fmla="*/ 1135161 w 3899470"/>
                <a:gd name="connsiteY8405" fmla="*/ 279160 h 787949"/>
                <a:gd name="connsiteX8406" fmla="*/ 1135241 w 3899470"/>
                <a:gd name="connsiteY8406" fmla="*/ 278211 h 787949"/>
                <a:gd name="connsiteX8407" fmla="*/ 1135399 w 3899470"/>
                <a:gd name="connsiteY8407" fmla="*/ 277421 h 787949"/>
                <a:gd name="connsiteX8408" fmla="*/ 1134292 w 3899470"/>
                <a:gd name="connsiteY8408" fmla="*/ 280503 h 787949"/>
                <a:gd name="connsiteX8409" fmla="*/ 1133186 w 3899470"/>
                <a:gd name="connsiteY8409" fmla="*/ 282715 h 787949"/>
                <a:gd name="connsiteX8410" fmla="*/ 1132554 w 3899470"/>
                <a:gd name="connsiteY8410" fmla="*/ 284691 h 787949"/>
                <a:gd name="connsiteX8411" fmla="*/ 1132159 w 3899470"/>
                <a:gd name="connsiteY8411" fmla="*/ 286429 h 787949"/>
                <a:gd name="connsiteX8412" fmla="*/ 1131606 w 3899470"/>
                <a:gd name="connsiteY8412" fmla="*/ 288404 h 787949"/>
                <a:gd name="connsiteX8413" fmla="*/ 1131448 w 3899470"/>
                <a:gd name="connsiteY8413" fmla="*/ 288878 h 787949"/>
                <a:gd name="connsiteX8414" fmla="*/ 1130105 w 3899470"/>
                <a:gd name="connsiteY8414" fmla="*/ 292355 h 787949"/>
                <a:gd name="connsiteX8415" fmla="*/ 1126628 w 3899470"/>
                <a:gd name="connsiteY8415" fmla="*/ 303101 h 787949"/>
                <a:gd name="connsiteX8416" fmla="*/ 1126944 w 3899470"/>
                <a:gd name="connsiteY8416" fmla="*/ 303575 h 787949"/>
                <a:gd name="connsiteX8417" fmla="*/ 1127023 w 3899470"/>
                <a:gd name="connsiteY8417" fmla="*/ 303575 h 787949"/>
                <a:gd name="connsiteX8418" fmla="*/ 1127418 w 3899470"/>
                <a:gd name="connsiteY8418" fmla="*/ 303259 h 787949"/>
                <a:gd name="connsiteX8419" fmla="*/ 1130895 w 3899470"/>
                <a:gd name="connsiteY8419" fmla="*/ 292671 h 787949"/>
                <a:gd name="connsiteX8420" fmla="*/ 1132475 w 3899470"/>
                <a:gd name="connsiteY8420" fmla="*/ 288562 h 787949"/>
                <a:gd name="connsiteX8421" fmla="*/ 836406 w 3899470"/>
                <a:gd name="connsiteY8421" fmla="*/ 312425 h 787949"/>
                <a:gd name="connsiteX8422" fmla="*/ 835063 w 3899470"/>
                <a:gd name="connsiteY8422" fmla="*/ 314242 h 787949"/>
                <a:gd name="connsiteX8423" fmla="*/ 835221 w 3899470"/>
                <a:gd name="connsiteY8423" fmla="*/ 315032 h 787949"/>
                <a:gd name="connsiteX8424" fmla="*/ 835537 w 3899470"/>
                <a:gd name="connsiteY8424" fmla="*/ 315111 h 787949"/>
                <a:gd name="connsiteX8425" fmla="*/ 836011 w 3899470"/>
                <a:gd name="connsiteY8425" fmla="*/ 314874 h 787949"/>
                <a:gd name="connsiteX8426" fmla="*/ 837197 w 3899470"/>
                <a:gd name="connsiteY8426" fmla="*/ 313294 h 787949"/>
                <a:gd name="connsiteX8427" fmla="*/ 837197 w 3899470"/>
                <a:gd name="connsiteY8427" fmla="*/ 312504 h 787949"/>
                <a:gd name="connsiteX8428" fmla="*/ 836406 w 3899470"/>
                <a:gd name="connsiteY8428" fmla="*/ 312504 h 787949"/>
                <a:gd name="connsiteX8429" fmla="*/ 595490 w 3899470"/>
                <a:gd name="connsiteY8429" fmla="*/ 351379 h 787949"/>
                <a:gd name="connsiteX8430" fmla="*/ 595490 w 3899470"/>
                <a:gd name="connsiteY8430" fmla="*/ 351379 h 787949"/>
                <a:gd name="connsiteX8431" fmla="*/ 595727 w 3899470"/>
                <a:gd name="connsiteY8431" fmla="*/ 351063 h 787949"/>
                <a:gd name="connsiteX8432" fmla="*/ 595885 w 3899470"/>
                <a:gd name="connsiteY8432" fmla="*/ 349720 h 787949"/>
                <a:gd name="connsiteX8433" fmla="*/ 595727 w 3899470"/>
                <a:gd name="connsiteY8433" fmla="*/ 349404 h 787949"/>
                <a:gd name="connsiteX8434" fmla="*/ 595411 w 3899470"/>
                <a:gd name="connsiteY8434" fmla="*/ 349562 h 787949"/>
                <a:gd name="connsiteX8435" fmla="*/ 595174 w 3899470"/>
                <a:gd name="connsiteY8435" fmla="*/ 351142 h 787949"/>
                <a:gd name="connsiteX8436" fmla="*/ 595411 w 3899470"/>
                <a:gd name="connsiteY8436" fmla="*/ 351379 h 787949"/>
                <a:gd name="connsiteX8437" fmla="*/ 1264035 w 3899470"/>
                <a:gd name="connsiteY8437" fmla="*/ 353117 h 787949"/>
                <a:gd name="connsiteX8438" fmla="*/ 1264193 w 3899470"/>
                <a:gd name="connsiteY8438" fmla="*/ 353117 h 787949"/>
                <a:gd name="connsiteX8439" fmla="*/ 1265615 w 3899470"/>
                <a:gd name="connsiteY8439" fmla="*/ 352090 h 787949"/>
                <a:gd name="connsiteX8440" fmla="*/ 1268065 w 3899470"/>
                <a:gd name="connsiteY8440" fmla="*/ 350115 h 787949"/>
                <a:gd name="connsiteX8441" fmla="*/ 1268065 w 3899470"/>
                <a:gd name="connsiteY8441" fmla="*/ 349720 h 787949"/>
                <a:gd name="connsiteX8442" fmla="*/ 1267670 w 3899470"/>
                <a:gd name="connsiteY8442" fmla="*/ 349720 h 787949"/>
                <a:gd name="connsiteX8443" fmla="*/ 1265378 w 3899470"/>
                <a:gd name="connsiteY8443" fmla="*/ 351537 h 787949"/>
                <a:gd name="connsiteX8444" fmla="*/ 1263877 w 3899470"/>
                <a:gd name="connsiteY8444" fmla="*/ 352564 h 787949"/>
                <a:gd name="connsiteX8445" fmla="*/ 1263877 w 3899470"/>
                <a:gd name="connsiteY8445" fmla="*/ 352959 h 787949"/>
                <a:gd name="connsiteX8446" fmla="*/ 1264114 w 3899470"/>
                <a:gd name="connsiteY8446" fmla="*/ 353039 h 787949"/>
                <a:gd name="connsiteX8447" fmla="*/ 3191288 w 3899470"/>
                <a:gd name="connsiteY8447" fmla="*/ 317561 h 787949"/>
                <a:gd name="connsiteX8448" fmla="*/ 3189391 w 3899470"/>
                <a:gd name="connsiteY8448" fmla="*/ 319457 h 787949"/>
                <a:gd name="connsiteX8449" fmla="*/ 3188048 w 3899470"/>
                <a:gd name="connsiteY8449" fmla="*/ 320959 h 787949"/>
                <a:gd name="connsiteX8450" fmla="*/ 3187969 w 3899470"/>
                <a:gd name="connsiteY8450" fmla="*/ 321748 h 787949"/>
                <a:gd name="connsiteX8451" fmla="*/ 3188364 w 3899470"/>
                <a:gd name="connsiteY8451" fmla="*/ 321986 h 787949"/>
                <a:gd name="connsiteX8452" fmla="*/ 3188680 w 3899470"/>
                <a:gd name="connsiteY8452" fmla="*/ 321828 h 787949"/>
                <a:gd name="connsiteX8453" fmla="*/ 3190181 w 3899470"/>
                <a:gd name="connsiteY8453" fmla="*/ 320168 h 787949"/>
                <a:gd name="connsiteX8454" fmla="*/ 3191762 w 3899470"/>
                <a:gd name="connsiteY8454" fmla="*/ 318509 h 787949"/>
                <a:gd name="connsiteX8455" fmla="*/ 3191920 w 3899470"/>
                <a:gd name="connsiteY8455" fmla="*/ 317719 h 787949"/>
                <a:gd name="connsiteX8456" fmla="*/ 3191209 w 3899470"/>
                <a:gd name="connsiteY8456" fmla="*/ 317561 h 787949"/>
                <a:gd name="connsiteX8457" fmla="*/ 1262376 w 3899470"/>
                <a:gd name="connsiteY8457" fmla="*/ 386383 h 787949"/>
                <a:gd name="connsiteX8458" fmla="*/ 1261981 w 3899470"/>
                <a:gd name="connsiteY8458" fmla="*/ 385988 h 787949"/>
                <a:gd name="connsiteX8459" fmla="*/ 1261981 w 3899470"/>
                <a:gd name="connsiteY8459" fmla="*/ 385988 h 787949"/>
                <a:gd name="connsiteX8460" fmla="*/ 1260400 w 3899470"/>
                <a:gd name="connsiteY8460" fmla="*/ 386620 h 787949"/>
                <a:gd name="connsiteX8461" fmla="*/ 1260321 w 3899470"/>
                <a:gd name="connsiteY8461" fmla="*/ 386620 h 787949"/>
                <a:gd name="connsiteX8462" fmla="*/ 1260321 w 3899470"/>
                <a:gd name="connsiteY8462" fmla="*/ 386778 h 787949"/>
                <a:gd name="connsiteX8463" fmla="*/ 1260163 w 3899470"/>
                <a:gd name="connsiteY8463" fmla="*/ 387410 h 787949"/>
                <a:gd name="connsiteX8464" fmla="*/ 1260637 w 3899470"/>
                <a:gd name="connsiteY8464" fmla="*/ 387805 h 787949"/>
                <a:gd name="connsiteX8465" fmla="*/ 1261032 w 3899470"/>
                <a:gd name="connsiteY8465" fmla="*/ 387410 h 787949"/>
                <a:gd name="connsiteX8466" fmla="*/ 1261032 w 3899470"/>
                <a:gd name="connsiteY8466" fmla="*/ 387173 h 787949"/>
                <a:gd name="connsiteX8467" fmla="*/ 1262059 w 3899470"/>
                <a:gd name="connsiteY8467" fmla="*/ 386778 h 787949"/>
                <a:gd name="connsiteX8468" fmla="*/ 1262455 w 3899470"/>
                <a:gd name="connsiteY8468" fmla="*/ 386304 h 787949"/>
                <a:gd name="connsiteX8469" fmla="*/ 2241212 w 3899470"/>
                <a:gd name="connsiteY8469" fmla="*/ 392862 h 787949"/>
                <a:gd name="connsiteX8470" fmla="*/ 2237262 w 3899470"/>
                <a:gd name="connsiteY8470" fmla="*/ 400368 h 787949"/>
                <a:gd name="connsiteX8471" fmla="*/ 2237341 w 3899470"/>
                <a:gd name="connsiteY8471" fmla="*/ 400842 h 787949"/>
                <a:gd name="connsiteX8472" fmla="*/ 2237499 w 3899470"/>
                <a:gd name="connsiteY8472" fmla="*/ 400842 h 787949"/>
                <a:gd name="connsiteX8473" fmla="*/ 2237736 w 3899470"/>
                <a:gd name="connsiteY8473" fmla="*/ 400685 h 787949"/>
                <a:gd name="connsiteX8474" fmla="*/ 2241766 w 3899470"/>
                <a:gd name="connsiteY8474" fmla="*/ 393020 h 787949"/>
                <a:gd name="connsiteX8475" fmla="*/ 2241607 w 3899470"/>
                <a:gd name="connsiteY8475" fmla="*/ 392625 h 787949"/>
                <a:gd name="connsiteX8476" fmla="*/ 2241212 w 3899470"/>
                <a:gd name="connsiteY8476" fmla="*/ 392783 h 787949"/>
                <a:gd name="connsiteX8477" fmla="*/ 3197767 w 3899470"/>
                <a:gd name="connsiteY8477" fmla="*/ 365286 h 787949"/>
                <a:gd name="connsiteX8478" fmla="*/ 3197451 w 3899470"/>
                <a:gd name="connsiteY8478" fmla="*/ 365444 h 787949"/>
                <a:gd name="connsiteX8479" fmla="*/ 3197056 w 3899470"/>
                <a:gd name="connsiteY8479" fmla="*/ 366076 h 787949"/>
                <a:gd name="connsiteX8480" fmla="*/ 3196661 w 3899470"/>
                <a:gd name="connsiteY8480" fmla="*/ 366708 h 787949"/>
                <a:gd name="connsiteX8481" fmla="*/ 3196819 w 3899470"/>
                <a:gd name="connsiteY8481" fmla="*/ 367024 h 787949"/>
                <a:gd name="connsiteX8482" fmla="*/ 3196897 w 3899470"/>
                <a:gd name="connsiteY8482" fmla="*/ 367024 h 787949"/>
                <a:gd name="connsiteX8483" fmla="*/ 3197135 w 3899470"/>
                <a:gd name="connsiteY8483" fmla="*/ 366866 h 787949"/>
                <a:gd name="connsiteX8484" fmla="*/ 3197451 w 3899470"/>
                <a:gd name="connsiteY8484" fmla="*/ 366392 h 787949"/>
                <a:gd name="connsiteX8485" fmla="*/ 3197925 w 3899470"/>
                <a:gd name="connsiteY8485" fmla="*/ 365602 h 787949"/>
                <a:gd name="connsiteX8486" fmla="*/ 3197767 w 3899470"/>
                <a:gd name="connsiteY8486" fmla="*/ 365286 h 787949"/>
                <a:gd name="connsiteX8487" fmla="*/ 3160472 w 3899470"/>
                <a:gd name="connsiteY8487" fmla="*/ 417041 h 787949"/>
                <a:gd name="connsiteX8488" fmla="*/ 3157627 w 3899470"/>
                <a:gd name="connsiteY8488" fmla="*/ 422335 h 787949"/>
                <a:gd name="connsiteX8489" fmla="*/ 3154862 w 3899470"/>
                <a:gd name="connsiteY8489" fmla="*/ 427233 h 787949"/>
                <a:gd name="connsiteX8490" fmla="*/ 3154625 w 3899470"/>
                <a:gd name="connsiteY8490" fmla="*/ 428024 h 787949"/>
                <a:gd name="connsiteX8491" fmla="*/ 3155099 w 3899470"/>
                <a:gd name="connsiteY8491" fmla="*/ 428340 h 787949"/>
                <a:gd name="connsiteX8492" fmla="*/ 3155336 w 3899470"/>
                <a:gd name="connsiteY8492" fmla="*/ 428340 h 787949"/>
                <a:gd name="connsiteX8493" fmla="*/ 3158575 w 3899470"/>
                <a:gd name="connsiteY8493" fmla="*/ 422730 h 787949"/>
                <a:gd name="connsiteX8494" fmla="*/ 3160946 w 3899470"/>
                <a:gd name="connsiteY8494" fmla="*/ 418147 h 787949"/>
                <a:gd name="connsiteX8495" fmla="*/ 3161104 w 3899470"/>
                <a:gd name="connsiteY8495" fmla="*/ 417357 h 787949"/>
                <a:gd name="connsiteX8496" fmla="*/ 3160314 w 3899470"/>
                <a:gd name="connsiteY8496" fmla="*/ 417199 h 787949"/>
                <a:gd name="connsiteX8497" fmla="*/ 631995 w 3899470"/>
                <a:gd name="connsiteY8497" fmla="*/ 454178 h 787949"/>
                <a:gd name="connsiteX8498" fmla="*/ 631995 w 3899470"/>
                <a:gd name="connsiteY8498" fmla="*/ 455837 h 787949"/>
                <a:gd name="connsiteX8499" fmla="*/ 632232 w 3899470"/>
                <a:gd name="connsiteY8499" fmla="*/ 456074 h 787949"/>
                <a:gd name="connsiteX8500" fmla="*/ 632469 w 3899470"/>
                <a:gd name="connsiteY8500" fmla="*/ 455837 h 787949"/>
                <a:gd name="connsiteX8501" fmla="*/ 632469 w 3899470"/>
                <a:gd name="connsiteY8501" fmla="*/ 454178 h 787949"/>
                <a:gd name="connsiteX8502" fmla="*/ 632232 w 3899470"/>
                <a:gd name="connsiteY8502" fmla="*/ 453940 h 787949"/>
                <a:gd name="connsiteX8503" fmla="*/ 631995 w 3899470"/>
                <a:gd name="connsiteY8503" fmla="*/ 454178 h 787949"/>
                <a:gd name="connsiteX8504" fmla="*/ 1204142 w 3899470"/>
                <a:gd name="connsiteY8504" fmla="*/ 456706 h 787949"/>
                <a:gd name="connsiteX8505" fmla="*/ 1201850 w 3899470"/>
                <a:gd name="connsiteY8505" fmla="*/ 457891 h 787949"/>
                <a:gd name="connsiteX8506" fmla="*/ 1199717 w 3899470"/>
                <a:gd name="connsiteY8506" fmla="*/ 458998 h 787949"/>
                <a:gd name="connsiteX8507" fmla="*/ 1199638 w 3899470"/>
                <a:gd name="connsiteY8507" fmla="*/ 459393 h 787949"/>
                <a:gd name="connsiteX8508" fmla="*/ 1199875 w 3899470"/>
                <a:gd name="connsiteY8508" fmla="*/ 459550 h 787949"/>
                <a:gd name="connsiteX8509" fmla="*/ 1200033 w 3899470"/>
                <a:gd name="connsiteY8509" fmla="*/ 459550 h 787949"/>
                <a:gd name="connsiteX8510" fmla="*/ 1202087 w 3899470"/>
                <a:gd name="connsiteY8510" fmla="*/ 458444 h 787949"/>
                <a:gd name="connsiteX8511" fmla="*/ 1204458 w 3899470"/>
                <a:gd name="connsiteY8511" fmla="*/ 457180 h 787949"/>
                <a:gd name="connsiteX8512" fmla="*/ 1204537 w 3899470"/>
                <a:gd name="connsiteY8512" fmla="*/ 456785 h 787949"/>
                <a:gd name="connsiteX8513" fmla="*/ 1204142 w 3899470"/>
                <a:gd name="connsiteY8513" fmla="*/ 456706 h 787949"/>
                <a:gd name="connsiteX8514" fmla="*/ 3154388 w 3899470"/>
                <a:gd name="connsiteY8514" fmla="*/ 425021 h 787949"/>
                <a:gd name="connsiteX8515" fmla="*/ 3154546 w 3899470"/>
                <a:gd name="connsiteY8515" fmla="*/ 424468 h 787949"/>
                <a:gd name="connsiteX8516" fmla="*/ 3153992 w 3899470"/>
                <a:gd name="connsiteY8516" fmla="*/ 424310 h 787949"/>
                <a:gd name="connsiteX8517" fmla="*/ 3151306 w 3899470"/>
                <a:gd name="connsiteY8517" fmla="*/ 426996 h 787949"/>
                <a:gd name="connsiteX8518" fmla="*/ 3148936 w 3899470"/>
                <a:gd name="connsiteY8518" fmla="*/ 429367 h 787949"/>
                <a:gd name="connsiteX8519" fmla="*/ 3148778 w 3899470"/>
                <a:gd name="connsiteY8519" fmla="*/ 429920 h 787949"/>
                <a:gd name="connsiteX8520" fmla="*/ 3149173 w 3899470"/>
                <a:gd name="connsiteY8520" fmla="*/ 430157 h 787949"/>
                <a:gd name="connsiteX8521" fmla="*/ 3149331 w 3899470"/>
                <a:gd name="connsiteY8521" fmla="*/ 430157 h 787949"/>
                <a:gd name="connsiteX8522" fmla="*/ 3152017 w 3899470"/>
                <a:gd name="connsiteY8522" fmla="*/ 427550 h 787949"/>
                <a:gd name="connsiteX8523" fmla="*/ 3154466 w 3899470"/>
                <a:gd name="connsiteY8523" fmla="*/ 425100 h 787949"/>
                <a:gd name="connsiteX8524" fmla="*/ 3152017 w 3899470"/>
                <a:gd name="connsiteY8524" fmla="*/ 431421 h 787949"/>
                <a:gd name="connsiteX8525" fmla="*/ 3151780 w 3899470"/>
                <a:gd name="connsiteY8525" fmla="*/ 431737 h 787949"/>
                <a:gd name="connsiteX8526" fmla="*/ 3150990 w 3899470"/>
                <a:gd name="connsiteY8526" fmla="*/ 432844 h 787949"/>
                <a:gd name="connsiteX8527" fmla="*/ 3150990 w 3899470"/>
                <a:gd name="connsiteY8527" fmla="*/ 433397 h 787949"/>
                <a:gd name="connsiteX8528" fmla="*/ 3151227 w 3899470"/>
                <a:gd name="connsiteY8528" fmla="*/ 433476 h 787949"/>
                <a:gd name="connsiteX8529" fmla="*/ 3151464 w 3899470"/>
                <a:gd name="connsiteY8529" fmla="*/ 433397 h 787949"/>
                <a:gd name="connsiteX8530" fmla="*/ 3152333 w 3899470"/>
                <a:gd name="connsiteY8530" fmla="*/ 432211 h 787949"/>
                <a:gd name="connsiteX8531" fmla="*/ 3152570 w 3899470"/>
                <a:gd name="connsiteY8531" fmla="*/ 431895 h 787949"/>
                <a:gd name="connsiteX8532" fmla="*/ 3152491 w 3899470"/>
                <a:gd name="connsiteY8532" fmla="*/ 431342 h 787949"/>
                <a:gd name="connsiteX8533" fmla="*/ 3151938 w 3899470"/>
                <a:gd name="connsiteY8533" fmla="*/ 431421 h 787949"/>
                <a:gd name="connsiteX8534" fmla="*/ 3147829 w 3899470"/>
                <a:gd name="connsiteY8534" fmla="*/ 437506 h 787949"/>
                <a:gd name="connsiteX8535" fmla="*/ 3147829 w 3899470"/>
                <a:gd name="connsiteY8535" fmla="*/ 436715 h 787949"/>
                <a:gd name="connsiteX8536" fmla="*/ 3147039 w 3899470"/>
                <a:gd name="connsiteY8536" fmla="*/ 436715 h 787949"/>
                <a:gd name="connsiteX8537" fmla="*/ 3146723 w 3899470"/>
                <a:gd name="connsiteY8537" fmla="*/ 437031 h 787949"/>
                <a:gd name="connsiteX8538" fmla="*/ 3146249 w 3899470"/>
                <a:gd name="connsiteY8538" fmla="*/ 437426 h 787949"/>
                <a:gd name="connsiteX8539" fmla="*/ 3146249 w 3899470"/>
                <a:gd name="connsiteY8539" fmla="*/ 437506 h 787949"/>
                <a:gd name="connsiteX8540" fmla="*/ 3138743 w 3899470"/>
                <a:gd name="connsiteY8540" fmla="*/ 446750 h 787949"/>
                <a:gd name="connsiteX8541" fmla="*/ 3147197 w 3899470"/>
                <a:gd name="connsiteY8541" fmla="*/ 438295 h 787949"/>
                <a:gd name="connsiteX8542" fmla="*/ 3147039 w 3899470"/>
                <a:gd name="connsiteY8542" fmla="*/ 438138 h 787949"/>
                <a:gd name="connsiteX8543" fmla="*/ 3147513 w 3899470"/>
                <a:gd name="connsiteY8543" fmla="*/ 437663 h 787949"/>
                <a:gd name="connsiteX8544" fmla="*/ 3147750 w 3899470"/>
                <a:gd name="connsiteY8544" fmla="*/ 437426 h 787949"/>
                <a:gd name="connsiteX8545" fmla="*/ 129934 w 3899470"/>
                <a:gd name="connsiteY8545" fmla="*/ 491473 h 787949"/>
                <a:gd name="connsiteX8546" fmla="*/ 130487 w 3899470"/>
                <a:gd name="connsiteY8546" fmla="*/ 490999 h 787949"/>
                <a:gd name="connsiteX8547" fmla="*/ 130645 w 3899470"/>
                <a:gd name="connsiteY8547" fmla="*/ 490287 h 787949"/>
                <a:gd name="connsiteX8548" fmla="*/ 130329 w 3899470"/>
                <a:gd name="connsiteY8548" fmla="*/ 489655 h 787949"/>
                <a:gd name="connsiteX8549" fmla="*/ 129697 w 3899470"/>
                <a:gd name="connsiteY8549" fmla="*/ 489971 h 787949"/>
                <a:gd name="connsiteX8550" fmla="*/ 129460 w 3899470"/>
                <a:gd name="connsiteY8550" fmla="*/ 490919 h 787949"/>
                <a:gd name="connsiteX8551" fmla="*/ 129934 w 3899470"/>
                <a:gd name="connsiteY8551" fmla="*/ 491473 h 787949"/>
                <a:gd name="connsiteX8552" fmla="*/ 129934 w 3899470"/>
                <a:gd name="connsiteY8552" fmla="*/ 491473 h 787949"/>
                <a:gd name="connsiteX8553" fmla="*/ 623856 w 3899470"/>
                <a:gd name="connsiteY8553" fmla="*/ 499690 h 787949"/>
                <a:gd name="connsiteX8554" fmla="*/ 622671 w 3899470"/>
                <a:gd name="connsiteY8554" fmla="*/ 507829 h 787949"/>
                <a:gd name="connsiteX8555" fmla="*/ 622355 w 3899470"/>
                <a:gd name="connsiteY8555" fmla="*/ 511542 h 787949"/>
                <a:gd name="connsiteX8556" fmla="*/ 622750 w 3899470"/>
                <a:gd name="connsiteY8556" fmla="*/ 512016 h 787949"/>
                <a:gd name="connsiteX8557" fmla="*/ 622750 w 3899470"/>
                <a:gd name="connsiteY8557" fmla="*/ 512016 h 787949"/>
                <a:gd name="connsiteX8558" fmla="*/ 623224 w 3899470"/>
                <a:gd name="connsiteY8558" fmla="*/ 511622 h 787949"/>
                <a:gd name="connsiteX8559" fmla="*/ 623540 w 3899470"/>
                <a:gd name="connsiteY8559" fmla="*/ 507829 h 787949"/>
                <a:gd name="connsiteX8560" fmla="*/ 624646 w 3899470"/>
                <a:gd name="connsiteY8560" fmla="*/ 499848 h 787949"/>
                <a:gd name="connsiteX8561" fmla="*/ 624330 w 3899470"/>
                <a:gd name="connsiteY8561" fmla="*/ 499295 h 787949"/>
                <a:gd name="connsiteX8562" fmla="*/ 623777 w 3899470"/>
                <a:gd name="connsiteY8562" fmla="*/ 499611 h 787949"/>
                <a:gd name="connsiteX8563" fmla="*/ 3132501 w 3899470"/>
                <a:gd name="connsiteY8563" fmla="*/ 472193 h 787949"/>
                <a:gd name="connsiteX8564" fmla="*/ 3132501 w 3899470"/>
                <a:gd name="connsiteY8564" fmla="*/ 472193 h 787949"/>
                <a:gd name="connsiteX8565" fmla="*/ 3133449 w 3899470"/>
                <a:gd name="connsiteY8565" fmla="*/ 471640 h 787949"/>
                <a:gd name="connsiteX8566" fmla="*/ 3133765 w 3899470"/>
                <a:gd name="connsiteY8566" fmla="*/ 471403 h 787949"/>
                <a:gd name="connsiteX8567" fmla="*/ 3134239 w 3899470"/>
                <a:gd name="connsiteY8567" fmla="*/ 470929 h 787949"/>
                <a:gd name="connsiteX8568" fmla="*/ 3133765 w 3899470"/>
                <a:gd name="connsiteY8568" fmla="*/ 470455 h 787949"/>
                <a:gd name="connsiteX8569" fmla="*/ 3133765 w 3899470"/>
                <a:gd name="connsiteY8569" fmla="*/ 470455 h 787949"/>
                <a:gd name="connsiteX8570" fmla="*/ 3132816 w 3899470"/>
                <a:gd name="connsiteY8570" fmla="*/ 471008 h 787949"/>
                <a:gd name="connsiteX8571" fmla="*/ 3132501 w 3899470"/>
                <a:gd name="connsiteY8571" fmla="*/ 471245 h 787949"/>
                <a:gd name="connsiteX8572" fmla="*/ 3132026 w 3899470"/>
                <a:gd name="connsiteY8572" fmla="*/ 471719 h 787949"/>
                <a:gd name="connsiteX8573" fmla="*/ 3132501 w 3899470"/>
                <a:gd name="connsiteY8573" fmla="*/ 472193 h 787949"/>
                <a:gd name="connsiteX8574" fmla="*/ 3104134 w 3899470"/>
                <a:gd name="connsiteY8574" fmla="*/ 483334 h 787949"/>
                <a:gd name="connsiteX8575" fmla="*/ 3104134 w 3899470"/>
                <a:gd name="connsiteY8575" fmla="*/ 482623 h 787949"/>
                <a:gd name="connsiteX8576" fmla="*/ 3103423 w 3899470"/>
                <a:gd name="connsiteY8576" fmla="*/ 482623 h 787949"/>
                <a:gd name="connsiteX8577" fmla="*/ 3102949 w 3899470"/>
                <a:gd name="connsiteY8577" fmla="*/ 483097 h 787949"/>
                <a:gd name="connsiteX8578" fmla="*/ 3101685 w 3899470"/>
                <a:gd name="connsiteY8578" fmla="*/ 484203 h 787949"/>
                <a:gd name="connsiteX8579" fmla="*/ 3097023 w 3899470"/>
                <a:gd name="connsiteY8579" fmla="*/ 489181 h 787949"/>
                <a:gd name="connsiteX8580" fmla="*/ 3102475 w 3899470"/>
                <a:gd name="connsiteY8580" fmla="*/ 484914 h 787949"/>
                <a:gd name="connsiteX8581" fmla="*/ 3102475 w 3899470"/>
                <a:gd name="connsiteY8581" fmla="*/ 484914 h 787949"/>
                <a:gd name="connsiteX8582" fmla="*/ 3103739 w 3899470"/>
                <a:gd name="connsiteY8582" fmla="*/ 483808 h 787949"/>
                <a:gd name="connsiteX8583" fmla="*/ 3104134 w 3899470"/>
                <a:gd name="connsiteY8583" fmla="*/ 483413 h 787949"/>
                <a:gd name="connsiteX8584" fmla="*/ 1292164 w 3899470"/>
                <a:gd name="connsiteY8584" fmla="*/ 521577 h 787949"/>
                <a:gd name="connsiteX8585" fmla="*/ 1292559 w 3899470"/>
                <a:gd name="connsiteY8585" fmla="*/ 522367 h 787949"/>
                <a:gd name="connsiteX8586" fmla="*/ 1297616 w 3899470"/>
                <a:gd name="connsiteY8586" fmla="*/ 524264 h 787949"/>
                <a:gd name="connsiteX8587" fmla="*/ 1297853 w 3899470"/>
                <a:gd name="connsiteY8587" fmla="*/ 524264 h 787949"/>
                <a:gd name="connsiteX8588" fmla="*/ 1298486 w 3899470"/>
                <a:gd name="connsiteY8588" fmla="*/ 523869 h 787949"/>
                <a:gd name="connsiteX8589" fmla="*/ 1298169 w 3899470"/>
                <a:gd name="connsiteY8589" fmla="*/ 522999 h 787949"/>
                <a:gd name="connsiteX8590" fmla="*/ 1293034 w 3899470"/>
                <a:gd name="connsiteY8590" fmla="*/ 521103 h 787949"/>
                <a:gd name="connsiteX8591" fmla="*/ 1292164 w 3899470"/>
                <a:gd name="connsiteY8591" fmla="*/ 521498 h 787949"/>
                <a:gd name="connsiteX8592" fmla="*/ 3104845 w 3899470"/>
                <a:gd name="connsiteY8592" fmla="*/ 493527 h 787949"/>
                <a:gd name="connsiteX8593" fmla="*/ 3105161 w 3899470"/>
                <a:gd name="connsiteY8593" fmla="*/ 493448 h 787949"/>
                <a:gd name="connsiteX8594" fmla="*/ 3108006 w 3899470"/>
                <a:gd name="connsiteY8594" fmla="*/ 490682 h 787949"/>
                <a:gd name="connsiteX8595" fmla="*/ 3110930 w 3899470"/>
                <a:gd name="connsiteY8595" fmla="*/ 487838 h 787949"/>
                <a:gd name="connsiteX8596" fmla="*/ 3111008 w 3899470"/>
                <a:gd name="connsiteY8596" fmla="*/ 487127 h 787949"/>
                <a:gd name="connsiteX8597" fmla="*/ 3110297 w 3899470"/>
                <a:gd name="connsiteY8597" fmla="*/ 487048 h 787949"/>
                <a:gd name="connsiteX8598" fmla="*/ 3107216 w 3899470"/>
                <a:gd name="connsiteY8598" fmla="*/ 490050 h 787949"/>
                <a:gd name="connsiteX8599" fmla="*/ 3104529 w 3899470"/>
                <a:gd name="connsiteY8599" fmla="*/ 492737 h 787949"/>
                <a:gd name="connsiteX8600" fmla="*/ 3104450 w 3899470"/>
                <a:gd name="connsiteY8600" fmla="*/ 493448 h 787949"/>
                <a:gd name="connsiteX8601" fmla="*/ 3104845 w 3899470"/>
                <a:gd name="connsiteY8601" fmla="*/ 493606 h 787949"/>
                <a:gd name="connsiteX8602" fmla="*/ 1352452 w 3899470"/>
                <a:gd name="connsiteY8602" fmla="*/ 536353 h 787949"/>
                <a:gd name="connsiteX8603" fmla="*/ 1350003 w 3899470"/>
                <a:gd name="connsiteY8603" fmla="*/ 535563 h 787949"/>
                <a:gd name="connsiteX8604" fmla="*/ 1349529 w 3899470"/>
                <a:gd name="connsiteY8604" fmla="*/ 535721 h 787949"/>
                <a:gd name="connsiteX8605" fmla="*/ 1349687 w 3899470"/>
                <a:gd name="connsiteY8605" fmla="*/ 536274 h 787949"/>
                <a:gd name="connsiteX8606" fmla="*/ 1352295 w 3899470"/>
                <a:gd name="connsiteY8606" fmla="*/ 537143 h 787949"/>
                <a:gd name="connsiteX8607" fmla="*/ 1353085 w 3899470"/>
                <a:gd name="connsiteY8607" fmla="*/ 537380 h 787949"/>
                <a:gd name="connsiteX8608" fmla="*/ 1353164 w 3899470"/>
                <a:gd name="connsiteY8608" fmla="*/ 537380 h 787949"/>
                <a:gd name="connsiteX8609" fmla="*/ 1353559 w 3899470"/>
                <a:gd name="connsiteY8609" fmla="*/ 537064 h 787949"/>
                <a:gd name="connsiteX8610" fmla="*/ 1353322 w 3899470"/>
                <a:gd name="connsiteY8610" fmla="*/ 536590 h 787949"/>
                <a:gd name="connsiteX8611" fmla="*/ 1352452 w 3899470"/>
                <a:gd name="connsiteY8611" fmla="*/ 536353 h 787949"/>
                <a:gd name="connsiteX8612" fmla="*/ 1358932 w 3899470"/>
                <a:gd name="connsiteY8612" fmla="*/ 538012 h 787949"/>
                <a:gd name="connsiteX8613" fmla="*/ 1357115 w 3899470"/>
                <a:gd name="connsiteY8613" fmla="*/ 537222 h 787949"/>
                <a:gd name="connsiteX8614" fmla="*/ 1356482 w 3899470"/>
                <a:gd name="connsiteY8614" fmla="*/ 537222 h 787949"/>
                <a:gd name="connsiteX8615" fmla="*/ 1356482 w 3899470"/>
                <a:gd name="connsiteY8615" fmla="*/ 537854 h 787949"/>
                <a:gd name="connsiteX8616" fmla="*/ 1358695 w 3899470"/>
                <a:gd name="connsiteY8616" fmla="*/ 538802 h 787949"/>
                <a:gd name="connsiteX8617" fmla="*/ 1359406 w 3899470"/>
                <a:gd name="connsiteY8617" fmla="*/ 538961 h 787949"/>
                <a:gd name="connsiteX8618" fmla="*/ 1359564 w 3899470"/>
                <a:gd name="connsiteY8618" fmla="*/ 538961 h 787949"/>
                <a:gd name="connsiteX8619" fmla="*/ 1360038 w 3899470"/>
                <a:gd name="connsiteY8619" fmla="*/ 538644 h 787949"/>
                <a:gd name="connsiteX8620" fmla="*/ 1359722 w 3899470"/>
                <a:gd name="connsiteY8620" fmla="*/ 538012 h 787949"/>
                <a:gd name="connsiteX8621" fmla="*/ 1359011 w 3899470"/>
                <a:gd name="connsiteY8621" fmla="*/ 537775 h 787949"/>
                <a:gd name="connsiteX8622" fmla="*/ 1297379 w 3899470"/>
                <a:gd name="connsiteY8622" fmla="*/ 538802 h 787949"/>
                <a:gd name="connsiteX8623" fmla="*/ 1297142 w 3899470"/>
                <a:gd name="connsiteY8623" fmla="*/ 539039 h 787949"/>
                <a:gd name="connsiteX8624" fmla="*/ 1297379 w 3899470"/>
                <a:gd name="connsiteY8624" fmla="*/ 539277 h 787949"/>
                <a:gd name="connsiteX8625" fmla="*/ 1297932 w 3899470"/>
                <a:gd name="connsiteY8625" fmla="*/ 539277 h 787949"/>
                <a:gd name="connsiteX8626" fmla="*/ 1299117 w 3899470"/>
                <a:gd name="connsiteY8626" fmla="*/ 539119 h 787949"/>
                <a:gd name="connsiteX8627" fmla="*/ 1299355 w 3899470"/>
                <a:gd name="connsiteY8627" fmla="*/ 539198 h 787949"/>
                <a:gd name="connsiteX8628" fmla="*/ 1299355 w 3899470"/>
                <a:gd name="connsiteY8628" fmla="*/ 539198 h 787949"/>
                <a:gd name="connsiteX8629" fmla="*/ 1299355 w 3899470"/>
                <a:gd name="connsiteY8629" fmla="*/ 539198 h 787949"/>
                <a:gd name="connsiteX8630" fmla="*/ 1300303 w 3899470"/>
                <a:gd name="connsiteY8630" fmla="*/ 539593 h 787949"/>
                <a:gd name="connsiteX8631" fmla="*/ 1302041 w 3899470"/>
                <a:gd name="connsiteY8631" fmla="*/ 540067 h 787949"/>
                <a:gd name="connsiteX8632" fmla="*/ 1302041 w 3899470"/>
                <a:gd name="connsiteY8632" fmla="*/ 540067 h 787949"/>
                <a:gd name="connsiteX8633" fmla="*/ 1302436 w 3899470"/>
                <a:gd name="connsiteY8633" fmla="*/ 539672 h 787949"/>
                <a:gd name="connsiteX8634" fmla="*/ 1302041 w 3899470"/>
                <a:gd name="connsiteY8634" fmla="*/ 539277 h 787949"/>
                <a:gd name="connsiteX8635" fmla="*/ 1302041 w 3899470"/>
                <a:gd name="connsiteY8635" fmla="*/ 539277 h 787949"/>
                <a:gd name="connsiteX8636" fmla="*/ 1300540 w 3899470"/>
                <a:gd name="connsiteY8636" fmla="*/ 538802 h 787949"/>
                <a:gd name="connsiteX8637" fmla="*/ 1299513 w 3899470"/>
                <a:gd name="connsiteY8637" fmla="*/ 538407 h 787949"/>
                <a:gd name="connsiteX8638" fmla="*/ 1299196 w 3899470"/>
                <a:gd name="connsiteY8638" fmla="*/ 537617 h 787949"/>
                <a:gd name="connsiteX8639" fmla="*/ 1298564 w 3899470"/>
                <a:gd name="connsiteY8639" fmla="*/ 537617 h 787949"/>
                <a:gd name="connsiteX8640" fmla="*/ 1298564 w 3899470"/>
                <a:gd name="connsiteY8640" fmla="*/ 538250 h 787949"/>
                <a:gd name="connsiteX8641" fmla="*/ 1298722 w 3899470"/>
                <a:gd name="connsiteY8641" fmla="*/ 538565 h 787949"/>
                <a:gd name="connsiteX8642" fmla="*/ 1297221 w 3899470"/>
                <a:gd name="connsiteY8642" fmla="*/ 538724 h 787949"/>
                <a:gd name="connsiteX8643" fmla="*/ 1297221 w 3899470"/>
                <a:gd name="connsiteY8643" fmla="*/ 538724 h 787949"/>
                <a:gd name="connsiteX8644" fmla="*/ 1375762 w 3899470"/>
                <a:gd name="connsiteY8644" fmla="*/ 542121 h 787949"/>
                <a:gd name="connsiteX8645" fmla="*/ 1366991 w 3899470"/>
                <a:gd name="connsiteY8645" fmla="*/ 539751 h 787949"/>
                <a:gd name="connsiteX8646" fmla="*/ 1366438 w 3899470"/>
                <a:gd name="connsiteY8646" fmla="*/ 539988 h 787949"/>
                <a:gd name="connsiteX8647" fmla="*/ 1366676 w 3899470"/>
                <a:gd name="connsiteY8647" fmla="*/ 540541 h 787949"/>
                <a:gd name="connsiteX8648" fmla="*/ 1375446 w 3899470"/>
                <a:gd name="connsiteY8648" fmla="*/ 542911 h 787949"/>
                <a:gd name="connsiteX8649" fmla="*/ 1376157 w 3899470"/>
                <a:gd name="connsiteY8649" fmla="*/ 543069 h 787949"/>
                <a:gd name="connsiteX8650" fmla="*/ 1376236 w 3899470"/>
                <a:gd name="connsiteY8650" fmla="*/ 543069 h 787949"/>
                <a:gd name="connsiteX8651" fmla="*/ 1376631 w 3899470"/>
                <a:gd name="connsiteY8651" fmla="*/ 542753 h 787949"/>
                <a:gd name="connsiteX8652" fmla="*/ 1376315 w 3899470"/>
                <a:gd name="connsiteY8652" fmla="*/ 542279 h 787949"/>
                <a:gd name="connsiteX8653" fmla="*/ 1375604 w 3899470"/>
                <a:gd name="connsiteY8653" fmla="*/ 542121 h 787949"/>
                <a:gd name="connsiteX8654" fmla="*/ 1301804 w 3899470"/>
                <a:gd name="connsiteY8654" fmla="*/ 546862 h 787949"/>
                <a:gd name="connsiteX8655" fmla="*/ 1301409 w 3899470"/>
                <a:gd name="connsiteY8655" fmla="*/ 547336 h 787949"/>
                <a:gd name="connsiteX8656" fmla="*/ 1301883 w 3899470"/>
                <a:gd name="connsiteY8656" fmla="*/ 547731 h 787949"/>
                <a:gd name="connsiteX8657" fmla="*/ 1301883 w 3899470"/>
                <a:gd name="connsiteY8657" fmla="*/ 547731 h 787949"/>
                <a:gd name="connsiteX8658" fmla="*/ 1302990 w 3899470"/>
                <a:gd name="connsiteY8658" fmla="*/ 547731 h 787949"/>
                <a:gd name="connsiteX8659" fmla="*/ 1303068 w 3899470"/>
                <a:gd name="connsiteY8659" fmla="*/ 547731 h 787949"/>
                <a:gd name="connsiteX8660" fmla="*/ 1303542 w 3899470"/>
                <a:gd name="connsiteY8660" fmla="*/ 547336 h 787949"/>
                <a:gd name="connsiteX8661" fmla="*/ 1303226 w 3899470"/>
                <a:gd name="connsiteY8661" fmla="*/ 546783 h 787949"/>
                <a:gd name="connsiteX8662" fmla="*/ 1301962 w 3899470"/>
                <a:gd name="connsiteY8662" fmla="*/ 546783 h 787949"/>
                <a:gd name="connsiteX8663" fmla="*/ 1786324 w 3899470"/>
                <a:gd name="connsiteY8663" fmla="*/ 560532 h 787949"/>
                <a:gd name="connsiteX8664" fmla="*/ 1785533 w 3899470"/>
                <a:gd name="connsiteY8664" fmla="*/ 560295 h 787949"/>
                <a:gd name="connsiteX8665" fmla="*/ 1785849 w 3899470"/>
                <a:gd name="connsiteY8665" fmla="*/ 553657 h 787949"/>
                <a:gd name="connsiteX8666" fmla="*/ 1785770 w 3899470"/>
                <a:gd name="connsiteY8666" fmla="*/ 553657 h 787949"/>
                <a:gd name="connsiteX8667" fmla="*/ 1786403 w 3899470"/>
                <a:gd name="connsiteY8667" fmla="*/ 551129 h 787949"/>
                <a:gd name="connsiteX8668" fmla="*/ 1786403 w 3899470"/>
                <a:gd name="connsiteY8668" fmla="*/ 550576 h 787949"/>
                <a:gd name="connsiteX8669" fmla="*/ 1786165 w 3899470"/>
                <a:gd name="connsiteY8669" fmla="*/ 550023 h 787949"/>
                <a:gd name="connsiteX8670" fmla="*/ 1785612 w 3899470"/>
                <a:gd name="connsiteY8670" fmla="*/ 550418 h 787949"/>
                <a:gd name="connsiteX8671" fmla="*/ 1785612 w 3899470"/>
                <a:gd name="connsiteY8671" fmla="*/ 550971 h 787949"/>
                <a:gd name="connsiteX8672" fmla="*/ 1784901 w 3899470"/>
                <a:gd name="connsiteY8672" fmla="*/ 553341 h 787949"/>
                <a:gd name="connsiteX8673" fmla="*/ 1783716 w 3899470"/>
                <a:gd name="connsiteY8673" fmla="*/ 556660 h 787949"/>
                <a:gd name="connsiteX8674" fmla="*/ 1782452 w 3899470"/>
                <a:gd name="connsiteY8674" fmla="*/ 557529 h 787949"/>
                <a:gd name="connsiteX8675" fmla="*/ 1783321 w 3899470"/>
                <a:gd name="connsiteY8675" fmla="*/ 560453 h 787949"/>
                <a:gd name="connsiteX8676" fmla="*/ 1783479 w 3899470"/>
                <a:gd name="connsiteY8676" fmla="*/ 560453 h 787949"/>
                <a:gd name="connsiteX8677" fmla="*/ 1781504 w 3899470"/>
                <a:gd name="connsiteY8677" fmla="*/ 569539 h 787949"/>
                <a:gd name="connsiteX8678" fmla="*/ 1777948 w 3899470"/>
                <a:gd name="connsiteY8678" fmla="*/ 585184 h 787949"/>
                <a:gd name="connsiteX8679" fmla="*/ 1778343 w 3899470"/>
                <a:gd name="connsiteY8679" fmla="*/ 585895 h 787949"/>
                <a:gd name="connsiteX8680" fmla="*/ 1778501 w 3899470"/>
                <a:gd name="connsiteY8680" fmla="*/ 585895 h 787949"/>
                <a:gd name="connsiteX8681" fmla="*/ 1779054 w 3899470"/>
                <a:gd name="connsiteY8681" fmla="*/ 585500 h 787949"/>
                <a:gd name="connsiteX8682" fmla="*/ 1782689 w 3899470"/>
                <a:gd name="connsiteY8682" fmla="*/ 569776 h 787949"/>
                <a:gd name="connsiteX8683" fmla="*/ 1784664 w 3899470"/>
                <a:gd name="connsiteY8683" fmla="*/ 560848 h 787949"/>
                <a:gd name="connsiteX8684" fmla="*/ 1784664 w 3899470"/>
                <a:gd name="connsiteY8684" fmla="*/ 560848 h 787949"/>
                <a:gd name="connsiteX8685" fmla="*/ 1785059 w 3899470"/>
                <a:gd name="connsiteY8685" fmla="*/ 560848 h 787949"/>
                <a:gd name="connsiteX8686" fmla="*/ 1785059 w 3899470"/>
                <a:gd name="connsiteY8686" fmla="*/ 560690 h 787949"/>
                <a:gd name="connsiteX8687" fmla="*/ 1786324 w 3899470"/>
                <a:gd name="connsiteY8687" fmla="*/ 561164 h 787949"/>
                <a:gd name="connsiteX8688" fmla="*/ 1786324 w 3899470"/>
                <a:gd name="connsiteY8688" fmla="*/ 561164 h 787949"/>
                <a:gd name="connsiteX8689" fmla="*/ 1786639 w 3899470"/>
                <a:gd name="connsiteY8689" fmla="*/ 560848 h 787949"/>
                <a:gd name="connsiteX8690" fmla="*/ 1786403 w 3899470"/>
                <a:gd name="connsiteY8690" fmla="*/ 560532 h 787949"/>
                <a:gd name="connsiteX8691" fmla="*/ 1357825 w 3899470"/>
                <a:gd name="connsiteY8691" fmla="*/ 552946 h 787949"/>
                <a:gd name="connsiteX8692" fmla="*/ 1360512 w 3899470"/>
                <a:gd name="connsiteY8692" fmla="*/ 553657 h 787949"/>
                <a:gd name="connsiteX8693" fmla="*/ 1360512 w 3899470"/>
                <a:gd name="connsiteY8693" fmla="*/ 553657 h 787949"/>
                <a:gd name="connsiteX8694" fmla="*/ 1360907 w 3899470"/>
                <a:gd name="connsiteY8694" fmla="*/ 553262 h 787949"/>
                <a:gd name="connsiteX8695" fmla="*/ 1360591 w 3899470"/>
                <a:gd name="connsiteY8695" fmla="*/ 552788 h 787949"/>
                <a:gd name="connsiteX8696" fmla="*/ 1358063 w 3899470"/>
                <a:gd name="connsiteY8696" fmla="*/ 552156 h 787949"/>
                <a:gd name="connsiteX8697" fmla="*/ 1356008 w 3899470"/>
                <a:gd name="connsiteY8697" fmla="*/ 551524 h 787949"/>
                <a:gd name="connsiteX8698" fmla="*/ 1355534 w 3899470"/>
                <a:gd name="connsiteY8698" fmla="*/ 551840 h 787949"/>
                <a:gd name="connsiteX8699" fmla="*/ 1355850 w 3899470"/>
                <a:gd name="connsiteY8699" fmla="*/ 552314 h 787949"/>
                <a:gd name="connsiteX8700" fmla="*/ 1357825 w 3899470"/>
                <a:gd name="connsiteY8700" fmla="*/ 552867 h 787949"/>
                <a:gd name="connsiteX8701" fmla="*/ 1373628 w 3899470"/>
                <a:gd name="connsiteY8701" fmla="*/ 556660 h 787949"/>
                <a:gd name="connsiteX8702" fmla="*/ 1374103 w 3899470"/>
                <a:gd name="connsiteY8702" fmla="*/ 556186 h 787949"/>
                <a:gd name="connsiteX8703" fmla="*/ 1373628 w 3899470"/>
                <a:gd name="connsiteY8703" fmla="*/ 555712 h 787949"/>
                <a:gd name="connsiteX8704" fmla="*/ 1373628 w 3899470"/>
                <a:gd name="connsiteY8704" fmla="*/ 555712 h 787949"/>
                <a:gd name="connsiteX8705" fmla="*/ 1368255 w 3899470"/>
                <a:gd name="connsiteY8705" fmla="*/ 554764 h 787949"/>
                <a:gd name="connsiteX8706" fmla="*/ 1366991 w 3899470"/>
                <a:gd name="connsiteY8706" fmla="*/ 554447 h 787949"/>
                <a:gd name="connsiteX8707" fmla="*/ 1366438 w 3899470"/>
                <a:gd name="connsiteY8707" fmla="*/ 554764 h 787949"/>
                <a:gd name="connsiteX8708" fmla="*/ 1366754 w 3899470"/>
                <a:gd name="connsiteY8708" fmla="*/ 555317 h 787949"/>
                <a:gd name="connsiteX8709" fmla="*/ 1368019 w 3899470"/>
                <a:gd name="connsiteY8709" fmla="*/ 555633 h 787949"/>
                <a:gd name="connsiteX8710" fmla="*/ 1373550 w 3899470"/>
                <a:gd name="connsiteY8710" fmla="*/ 556581 h 787949"/>
                <a:gd name="connsiteX8711" fmla="*/ 1405472 w 3899470"/>
                <a:gd name="connsiteY8711" fmla="*/ 555001 h 787949"/>
                <a:gd name="connsiteX8712" fmla="*/ 1404998 w 3899470"/>
                <a:gd name="connsiteY8712" fmla="*/ 555159 h 787949"/>
                <a:gd name="connsiteX8713" fmla="*/ 1405156 w 3899470"/>
                <a:gd name="connsiteY8713" fmla="*/ 555633 h 787949"/>
                <a:gd name="connsiteX8714" fmla="*/ 1406262 w 3899470"/>
                <a:gd name="connsiteY8714" fmla="*/ 556107 h 787949"/>
                <a:gd name="connsiteX8715" fmla="*/ 1406341 w 3899470"/>
                <a:gd name="connsiteY8715" fmla="*/ 556107 h 787949"/>
                <a:gd name="connsiteX8716" fmla="*/ 1406657 w 3899470"/>
                <a:gd name="connsiteY8716" fmla="*/ 555870 h 787949"/>
                <a:gd name="connsiteX8717" fmla="*/ 1406420 w 3899470"/>
                <a:gd name="connsiteY8717" fmla="*/ 555475 h 787949"/>
                <a:gd name="connsiteX8718" fmla="*/ 1405393 w 3899470"/>
                <a:gd name="connsiteY8718" fmla="*/ 555080 h 787949"/>
                <a:gd name="connsiteX8719" fmla="*/ 1387377 w 3899470"/>
                <a:gd name="connsiteY8719" fmla="*/ 559900 h 787949"/>
                <a:gd name="connsiteX8720" fmla="*/ 1387693 w 3899470"/>
                <a:gd name="connsiteY8720" fmla="*/ 559662 h 787949"/>
                <a:gd name="connsiteX8721" fmla="*/ 1387456 w 3899470"/>
                <a:gd name="connsiteY8721" fmla="*/ 559268 h 787949"/>
                <a:gd name="connsiteX8722" fmla="*/ 1386429 w 3899470"/>
                <a:gd name="connsiteY8722" fmla="*/ 558872 h 787949"/>
                <a:gd name="connsiteX8723" fmla="*/ 1385955 w 3899470"/>
                <a:gd name="connsiteY8723" fmla="*/ 559030 h 787949"/>
                <a:gd name="connsiteX8724" fmla="*/ 1386113 w 3899470"/>
                <a:gd name="connsiteY8724" fmla="*/ 559505 h 787949"/>
                <a:gd name="connsiteX8725" fmla="*/ 1387219 w 3899470"/>
                <a:gd name="connsiteY8725" fmla="*/ 559979 h 787949"/>
                <a:gd name="connsiteX8726" fmla="*/ 1387298 w 3899470"/>
                <a:gd name="connsiteY8726" fmla="*/ 559979 h 787949"/>
                <a:gd name="connsiteX8727" fmla="*/ 1372048 w 3899470"/>
                <a:gd name="connsiteY8727" fmla="*/ 562428 h 787949"/>
                <a:gd name="connsiteX8728" fmla="*/ 1373312 w 3899470"/>
                <a:gd name="connsiteY8728" fmla="*/ 562744 h 787949"/>
                <a:gd name="connsiteX8729" fmla="*/ 1374893 w 3899470"/>
                <a:gd name="connsiteY8729" fmla="*/ 563376 h 787949"/>
                <a:gd name="connsiteX8730" fmla="*/ 1375920 w 3899470"/>
                <a:gd name="connsiteY8730" fmla="*/ 563060 h 787949"/>
                <a:gd name="connsiteX8731" fmla="*/ 1376078 w 3899470"/>
                <a:gd name="connsiteY8731" fmla="*/ 562270 h 787949"/>
                <a:gd name="connsiteX8732" fmla="*/ 1375288 w 3899470"/>
                <a:gd name="connsiteY8732" fmla="*/ 562112 h 787949"/>
                <a:gd name="connsiteX8733" fmla="*/ 1373945 w 3899470"/>
                <a:gd name="connsiteY8733" fmla="*/ 561796 h 787949"/>
                <a:gd name="connsiteX8734" fmla="*/ 1371495 w 3899470"/>
                <a:gd name="connsiteY8734" fmla="*/ 561401 h 787949"/>
                <a:gd name="connsiteX8735" fmla="*/ 1371258 w 3899470"/>
                <a:gd name="connsiteY8735" fmla="*/ 562191 h 787949"/>
                <a:gd name="connsiteX8736" fmla="*/ 1372048 w 3899470"/>
                <a:gd name="connsiteY8736" fmla="*/ 562428 h 787949"/>
                <a:gd name="connsiteX8737" fmla="*/ 1438579 w 3899470"/>
                <a:gd name="connsiteY8737" fmla="*/ 568907 h 787949"/>
                <a:gd name="connsiteX8738" fmla="*/ 1441344 w 3899470"/>
                <a:gd name="connsiteY8738" fmla="*/ 569618 h 787949"/>
                <a:gd name="connsiteX8739" fmla="*/ 1441423 w 3899470"/>
                <a:gd name="connsiteY8739" fmla="*/ 569618 h 787949"/>
                <a:gd name="connsiteX8740" fmla="*/ 1441740 w 3899470"/>
                <a:gd name="connsiteY8740" fmla="*/ 569381 h 787949"/>
                <a:gd name="connsiteX8741" fmla="*/ 1441502 w 3899470"/>
                <a:gd name="connsiteY8741" fmla="*/ 568986 h 787949"/>
                <a:gd name="connsiteX8742" fmla="*/ 1438737 w 3899470"/>
                <a:gd name="connsiteY8742" fmla="*/ 568275 h 787949"/>
                <a:gd name="connsiteX8743" fmla="*/ 1436683 w 3899470"/>
                <a:gd name="connsiteY8743" fmla="*/ 567722 h 787949"/>
                <a:gd name="connsiteX8744" fmla="*/ 1436288 w 3899470"/>
                <a:gd name="connsiteY8744" fmla="*/ 567959 h 787949"/>
                <a:gd name="connsiteX8745" fmla="*/ 1436524 w 3899470"/>
                <a:gd name="connsiteY8745" fmla="*/ 568354 h 787949"/>
                <a:gd name="connsiteX8746" fmla="*/ 1438658 w 3899470"/>
                <a:gd name="connsiteY8746" fmla="*/ 568907 h 787949"/>
                <a:gd name="connsiteX8747" fmla="*/ 1748554 w 3899470"/>
                <a:gd name="connsiteY8747" fmla="*/ 576414 h 787949"/>
                <a:gd name="connsiteX8748" fmla="*/ 1748712 w 3899470"/>
                <a:gd name="connsiteY8748" fmla="*/ 576414 h 787949"/>
                <a:gd name="connsiteX8749" fmla="*/ 1749107 w 3899470"/>
                <a:gd name="connsiteY8749" fmla="*/ 576177 h 787949"/>
                <a:gd name="connsiteX8750" fmla="*/ 1749976 w 3899470"/>
                <a:gd name="connsiteY8750" fmla="*/ 572779 h 787949"/>
                <a:gd name="connsiteX8751" fmla="*/ 1751004 w 3899470"/>
                <a:gd name="connsiteY8751" fmla="*/ 569223 h 787949"/>
                <a:gd name="connsiteX8752" fmla="*/ 1750767 w 3899470"/>
                <a:gd name="connsiteY8752" fmla="*/ 568749 h 787949"/>
                <a:gd name="connsiteX8753" fmla="*/ 1750293 w 3899470"/>
                <a:gd name="connsiteY8753" fmla="*/ 568986 h 787949"/>
                <a:gd name="connsiteX8754" fmla="*/ 1749266 w 3899470"/>
                <a:gd name="connsiteY8754" fmla="*/ 572700 h 787949"/>
                <a:gd name="connsiteX8755" fmla="*/ 1748396 w 3899470"/>
                <a:gd name="connsiteY8755" fmla="*/ 576019 h 787949"/>
                <a:gd name="connsiteX8756" fmla="*/ 1748633 w 3899470"/>
                <a:gd name="connsiteY8756" fmla="*/ 576493 h 787949"/>
                <a:gd name="connsiteX8757" fmla="*/ 1420326 w 3899470"/>
                <a:gd name="connsiteY8757" fmla="*/ 574201 h 787949"/>
                <a:gd name="connsiteX8758" fmla="*/ 1420326 w 3899470"/>
                <a:gd name="connsiteY8758" fmla="*/ 574201 h 787949"/>
                <a:gd name="connsiteX8759" fmla="*/ 1425541 w 3899470"/>
                <a:gd name="connsiteY8759" fmla="*/ 575228 h 787949"/>
                <a:gd name="connsiteX8760" fmla="*/ 1425541 w 3899470"/>
                <a:gd name="connsiteY8760" fmla="*/ 575228 h 787949"/>
                <a:gd name="connsiteX8761" fmla="*/ 1425937 w 3899470"/>
                <a:gd name="connsiteY8761" fmla="*/ 573964 h 787949"/>
                <a:gd name="connsiteX8762" fmla="*/ 1425937 w 3899470"/>
                <a:gd name="connsiteY8762" fmla="*/ 573964 h 787949"/>
                <a:gd name="connsiteX8763" fmla="*/ 1420247 w 3899470"/>
                <a:gd name="connsiteY8763" fmla="*/ 572700 h 787949"/>
                <a:gd name="connsiteX8764" fmla="*/ 1411714 w 3899470"/>
                <a:gd name="connsiteY8764" fmla="*/ 570645 h 787949"/>
                <a:gd name="connsiteX8765" fmla="*/ 1405313 w 3899470"/>
                <a:gd name="connsiteY8765" fmla="*/ 569223 h 787949"/>
                <a:gd name="connsiteX8766" fmla="*/ 1404365 w 3899470"/>
                <a:gd name="connsiteY8766" fmla="*/ 569776 h 787949"/>
                <a:gd name="connsiteX8767" fmla="*/ 1404918 w 3899470"/>
                <a:gd name="connsiteY8767" fmla="*/ 570725 h 787949"/>
                <a:gd name="connsiteX8768" fmla="*/ 1411477 w 3899470"/>
                <a:gd name="connsiteY8768" fmla="*/ 572147 h 787949"/>
                <a:gd name="connsiteX8769" fmla="*/ 1420089 w 3899470"/>
                <a:gd name="connsiteY8769" fmla="*/ 574201 h 787949"/>
                <a:gd name="connsiteX8770" fmla="*/ 1420326 w 3899470"/>
                <a:gd name="connsiteY8770" fmla="*/ 574201 h 787949"/>
                <a:gd name="connsiteX8771" fmla="*/ 1730855 w 3899470"/>
                <a:gd name="connsiteY8771" fmla="*/ 577046 h 787949"/>
                <a:gd name="connsiteX8772" fmla="*/ 1730855 w 3899470"/>
                <a:gd name="connsiteY8772" fmla="*/ 577046 h 787949"/>
                <a:gd name="connsiteX8773" fmla="*/ 1731250 w 3899470"/>
                <a:gd name="connsiteY8773" fmla="*/ 576651 h 787949"/>
                <a:gd name="connsiteX8774" fmla="*/ 1731882 w 3899470"/>
                <a:gd name="connsiteY8774" fmla="*/ 574043 h 787949"/>
                <a:gd name="connsiteX8775" fmla="*/ 1732594 w 3899470"/>
                <a:gd name="connsiteY8775" fmla="*/ 570883 h 787949"/>
                <a:gd name="connsiteX8776" fmla="*/ 1732198 w 3899470"/>
                <a:gd name="connsiteY8776" fmla="*/ 570408 h 787949"/>
                <a:gd name="connsiteX8777" fmla="*/ 1731724 w 3899470"/>
                <a:gd name="connsiteY8777" fmla="*/ 570804 h 787949"/>
                <a:gd name="connsiteX8778" fmla="*/ 1731092 w 3899470"/>
                <a:gd name="connsiteY8778" fmla="*/ 573806 h 787949"/>
                <a:gd name="connsiteX8779" fmla="*/ 1730460 w 3899470"/>
                <a:gd name="connsiteY8779" fmla="*/ 576493 h 787949"/>
                <a:gd name="connsiteX8780" fmla="*/ 1730776 w 3899470"/>
                <a:gd name="connsiteY8780" fmla="*/ 576967 h 787949"/>
                <a:gd name="connsiteX8781" fmla="*/ 1427833 w 3899470"/>
                <a:gd name="connsiteY8781" fmla="*/ 580601 h 787949"/>
                <a:gd name="connsiteX8782" fmla="*/ 1427833 w 3899470"/>
                <a:gd name="connsiteY8782" fmla="*/ 580601 h 787949"/>
                <a:gd name="connsiteX8783" fmla="*/ 1428149 w 3899470"/>
                <a:gd name="connsiteY8783" fmla="*/ 580364 h 787949"/>
                <a:gd name="connsiteX8784" fmla="*/ 1427912 w 3899470"/>
                <a:gd name="connsiteY8784" fmla="*/ 579969 h 787949"/>
                <a:gd name="connsiteX8785" fmla="*/ 1425620 w 3899470"/>
                <a:gd name="connsiteY8785" fmla="*/ 579574 h 787949"/>
                <a:gd name="connsiteX8786" fmla="*/ 1423408 w 3899470"/>
                <a:gd name="connsiteY8786" fmla="*/ 579179 h 787949"/>
                <a:gd name="connsiteX8787" fmla="*/ 1423408 w 3899470"/>
                <a:gd name="connsiteY8787" fmla="*/ 579021 h 787949"/>
                <a:gd name="connsiteX8788" fmla="*/ 1418825 w 3899470"/>
                <a:gd name="connsiteY8788" fmla="*/ 577757 h 787949"/>
                <a:gd name="connsiteX8789" fmla="*/ 1418430 w 3899470"/>
                <a:gd name="connsiteY8789" fmla="*/ 579416 h 787949"/>
                <a:gd name="connsiteX8790" fmla="*/ 1423487 w 3899470"/>
                <a:gd name="connsiteY8790" fmla="*/ 579811 h 787949"/>
                <a:gd name="connsiteX8791" fmla="*/ 1423487 w 3899470"/>
                <a:gd name="connsiteY8791" fmla="*/ 579811 h 787949"/>
                <a:gd name="connsiteX8792" fmla="*/ 1425541 w 3899470"/>
                <a:gd name="connsiteY8792" fmla="*/ 580127 h 787949"/>
                <a:gd name="connsiteX8793" fmla="*/ 1427912 w 3899470"/>
                <a:gd name="connsiteY8793" fmla="*/ 580522 h 787949"/>
                <a:gd name="connsiteX8794" fmla="*/ 1441818 w 3899470"/>
                <a:gd name="connsiteY8794" fmla="*/ 582735 h 787949"/>
                <a:gd name="connsiteX8795" fmla="*/ 1441344 w 3899470"/>
                <a:gd name="connsiteY8795" fmla="*/ 583209 h 787949"/>
                <a:gd name="connsiteX8796" fmla="*/ 1441818 w 3899470"/>
                <a:gd name="connsiteY8796" fmla="*/ 583683 h 787949"/>
                <a:gd name="connsiteX8797" fmla="*/ 1443083 w 3899470"/>
                <a:gd name="connsiteY8797" fmla="*/ 583683 h 787949"/>
                <a:gd name="connsiteX8798" fmla="*/ 1443557 w 3899470"/>
                <a:gd name="connsiteY8798" fmla="*/ 583209 h 787949"/>
                <a:gd name="connsiteX8799" fmla="*/ 1443083 w 3899470"/>
                <a:gd name="connsiteY8799" fmla="*/ 582735 h 787949"/>
                <a:gd name="connsiteX8800" fmla="*/ 1441818 w 3899470"/>
                <a:gd name="connsiteY8800" fmla="*/ 582735 h 787949"/>
                <a:gd name="connsiteX8801" fmla="*/ 1457069 w 3899470"/>
                <a:gd name="connsiteY8801" fmla="*/ 586844 h 787949"/>
                <a:gd name="connsiteX8802" fmla="*/ 1457226 w 3899470"/>
                <a:gd name="connsiteY8802" fmla="*/ 586844 h 787949"/>
                <a:gd name="connsiteX8803" fmla="*/ 1458807 w 3899470"/>
                <a:gd name="connsiteY8803" fmla="*/ 587002 h 787949"/>
                <a:gd name="connsiteX8804" fmla="*/ 1459202 w 3899470"/>
                <a:gd name="connsiteY8804" fmla="*/ 587002 h 787949"/>
                <a:gd name="connsiteX8805" fmla="*/ 1459676 w 3899470"/>
                <a:gd name="connsiteY8805" fmla="*/ 586528 h 787949"/>
                <a:gd name="connsiteX8806" fmla="*/ 1459202 w 3899470"/>
                <a:gd name="connsiteY8806" fmla="*/ 586053 h 787949"/>
                <a:gd name="connsiteX8807" fmla="*/ 1458807 w 3899470"/>
                <a:gd name="connsiteY8807" fmla="*/ 586053 h 787949"/>
                <a:gd name="connsiteX8808" fmla="*/ 1457621 w 3899470"/>
                <a:gd name="connsiteY8808" fmla="*/ 586053 h 787949"/>
                <a:gd name="connsiteX8809" fmla="*/ 1457384 w 3899470"/>
                <a:gd name="connsiteY8809" fmla="*/ 585816 h 787949"/>
                <a:gd name="connsiteX8810" fmla="*/ 1456752 w 3899470"/>
                <a:gd name="connsiteY8810" fmla="*/ 585816 h 787949"/>
                <a:gd name="connsiteX8811" fmla="*/ 1456752 w 3899470"/>
                <a:gd name="connsiteY8811" fmla="*/ 586448 h 787949"/>
                <a:gd name="connsiteX8812" fmla="*/ 1456989 w 3899470"/>
                <a:gd name="connsiteY8812" fmla="*/ 586686 h 787949"/>
                <a:gd name="connsiteX8813" fmla="*/ 1457069 w 3899470"/>
                <a:gd name="connsiteY8813" fmla="*/ 586686 h 787949"/>
                <a:gd name="connsiteX8814" fmla="*/ 1777711 w 3899470"/>
                <a:gd name="connsiteY8814" fmla="*/ 589135 h 787949"/>
                <a:gd name="connsiteX8815" fmla="*/ 1777000 w 3899470"/>
                <a:gd name="connsiteY8815" fmla="*/ 589609 h 787949"/>
                <a:gd name="connsiteX8816" fmla="*/ 1776289 w 3899470"/>
                <a:gd name="connsiteY8816" fmla="*/ 593165 h 787949"/>
                <a:gd name="connsiteX8817" fmla="*/ 1768782 w 3899470"/>
                <a:gd name="connsiteY8817" fmla="*/ 629117 h 787949"/>
                <a:gd name="connsiteX8818" fmla="*/ 1769256 w 3899470"/>
                <a:gd name="connsiteY8818" fmla="*/ 629828 h 787949"/>
                <a:gd name="connsiteX8819" fmla="*/ 1769414 w 3899470"/>
                <a:gd name="connsiteY8819" fmla="*/ 629828 h 787949"/>
                <a:gd name="connsiteX8820" fmla="*/ 1769967 w 3899470"/>
                <a:gd name="connsiteY8820" fmla="*/ 629354 h 787949"/>
                <a:gd name="connsiteX8821" fmla="*/ 1777553 w 3899470"/>
                <a:gd name="connsiteY8821" fmla="*/ 593402 h 787949"/>
                <a:gd name="connsiteX8822" fmla="*/ 1778264 w 3899470"/>
                <a:gd name="connsiteY8822" fmla="*/ 589846 h 787949"/>
                <a:gd name="connsiteX8823" fmla="*/ 1777790 w 3899470"/>
                <a:gd name="connsiteY8823" fmla="*/ 589135 h 787949"/>
                <a:gd name="connsiteX8824" fmla="*/ 1466471 w 3899470"/>
                <a:gd name="connsiteY8824" fmla="*/ 588977 h 787949"/>
                <a:gd name="connsiteX8825" fmla="*/ 1470501 w 3899470"/>
                <a:gd name="connsiteY8825" fmla="*/ 590004 h 787949"/>
                <a:gd name="connsiteX8826" fmla="*/ 1470501 w 3899470"/>
                <a:gd name="connsiteY8826" fmla="*/ 590004 h 787949"/>
                <a:gd name="connsiteX8827" fmla="*/ 1470896 w 3899470"/>
                <a:gd name="connsiteY8827" fmla="*/ 589688 h 787949"/>
                <a:gd name="connsiteX8828" fmla="*/ 1470580 w 3899470"/>
                <a:gd name="connsiteY8828" fmla="*/ 589214 h 787949"/>
                <a:gd name="connsiteX8829" fmla="*/ 1466629 w 3899470"/>
                <a:gd name="connsiteY8829" fmla="*/ 588266 h 787949"/>
                <a:gd name="connsiteX8830" fmla="*/ 1466392 w 3899470"/>
                <a:gd name="connsiteY8830" fmla="*/ 588266 h 787949"/>
                <a:gd name="connsiteX8831" fmla="*/ 1465839 w 3899470"/>
                <a:gd name="connsiteY8831" fmla="*/ 588503 h 787949"/>
                <a:gd name="connsiteX8832" fmla="*/ 1466155 w 3899470"/>
                <a:gd name="connsiteY8832" fmla="*/ 588977 h 787949"/>
                <a:gd name="connsiteX8833" fmla="*/ 1466392 w 3899470"/>
                <a:gd name="connsiteY8833" fmla="*/ 588977 h 787949"/>
                <a:gd name="connsiteX8834" fmla="*/ 1027543 w 3899470"/>
                <a:gd name="connsiteY8834" fmla="*/ 604859 h 787949"/>
                <a:gd name="connsiteX8835" fmla="*/ 1027780 w 3899470"/>
                <a:gd name="connsiteY8835" fmla="*/ 604701 h 787949"/>
                <a:gd name="connsiteX8836" fmla="*/ 1028254 w 3899470"/>
                <a:gd name="connsiteY8836" fmla="*/ 602251 h 787949"/>
                <a:gd name="connsiteX8837" fmla="*/ 1028254 w 3899470"/>
                <a:gd name="connsiteY8837" fmla="*/ 602014 h 787949"/>
                <a:gd name="connsiteX8838" fmla="*/ 1027938 w 3899470"/>
                <a:gd name="connsiteY8838" fmla="*/ 601698 h 787949"/>
                <a:gd name="connsiteX8839" fmla="*/ 1027622 w 3899470"/>
                <a:gd name="connsiteY8839" fmla="*/ 602014 h 787949"/>
                <a:gd name="connsiteX8840" fmla="*/ 1027622 w 3899470"/>
                <a:gd name="connsiteY8840" fmla="*/ 602251 h 787949"/>
                <a:gd name="connsiteX8841" fmla="*/ 1027227 w 3899470"/>
                <a:gd name="connsiteY8841" fmla="*/ 604306 h 787949"/>
                <a:gd name="connsiteX8842" fmla="*/ 1027306 w 3899470"/>
                <a:gd name="connsiteY8842" fmla="*/ 604701 h 787949"/>
                <a:gd name="connsiteX8843" fmla="*/ 1027464 w 3899470"/>
                <a:gd name="connsiteY8843" fmla="*/ 604701 h 787949"/>
                <a:gd name="connsiteX8844" fmla="*/ 1769019 w 3899470"/>
                <a:gd name="connsiteY8844" fmla="*/ 632356 h 787949"/>
                <a:gd name="connsiteX8845" fmla="*/ 1768466 w 3899470"/>
                <a:gd name="connsiteY8845" fmla="*/ 632672 h 787949"/>
                <a:gd name="connsiteX8846" fmla="*/ 1761987 w 3899470"/>
                <a:gd name="connsiteY8846" fmla="*/ 665463 h 787949"/>
                <a:gd name="connsiteX8847" fmla="*/ 1759222 w 3899470"/>
                <a:gd name="connsiteY8847" fmla="*/ 680160 h 787949"/>
                <a:gd name="connsiteX8848" fmla="*/ 1759616 w 3899470"/>
                <a:gd name="connsiteY8848" fmla="*/ 680713 h 787949"/>
                <a:gd name="connsiteX8849" fmla="*/ 1759696 w 3899470"/>
                <a:gd name="connsiteY8849" fmla="*/ 680713 h 787949"/>
                <a:gd name="connsiteX8850" fmla="*/ 1760170 w 3899470"/>
                <a:gd name="connsiteY8850" fmla="*/ 680318 h 787949"/>
                <a:gd name="connsiteX8851" fmla="*/ 1762935 w 3899470"/>
                <a:gd name="connsiteY8851" fmla="*/ 665622 h 787949"/>
                <a:gd name="connsiteX8852" fmla="*/ 1769414 w 3899470"/>
                <a:gd name="connsiteY8852" fmla="*/ 632830 h 787949"/>
                <a:gd name="connsiteX8853" fmla="*/ 1769098 w 3899470"/>
                <a:gd name="connsiteY8853" fmla="*/ 632277 h 787949"/>
                <a:gd name="connsiteX8854" fmla="*/ 1025252 w 3899470"/>
                <a:gd name="connsiteY8854" fmla="*/ 714374 h 787949"/>
                <a:gd name="connsiteX8855" fmla="*/ 1024857 w 3899470"/>
                <a:gd name="connsiteY8855" fmla="*/ 713899 h 787949"/>
                <a:gd name="connsiteX8856" fmla="*/ 1024383 w 3899470"/>
                <a:gd name="connsiteY8856" fmla="*/ 714295 h 787949"/>
                <a:gd name="connsiteX8857" fmla="*/ 1025647 w 3899470"/>
                <a:gd name="connsiteY8857" fmla="*/ 735155 h 787949"/>
                <a:gd name="connsiteX8858" fmla="*/ 1026121 w 3899470"/>
                <a:gd name="connsiteY8858" fmla="*/ 735471 h 787949"/>
                <a:gd name="connsiteX8859" fmla="*/ 1026279 w 3899470"/>
                <a:gd name="connsiteY8859" fmla="*/ 735471 h 787949"/>
                <a:gd name="connsiteX8860" fmla="*/ 1026595 w 3899470"/>
                <a:gd name="connsiteY8860" fmla="*/ 734917 h 787949"/>
                <a:gd name="connsiteX8861" fmla="*/ 1025331 w 3899470"/>
                <a:gd name="connsiteY8861" fmla="*/ 714374 h 787949"/>
                <a:gd name="connsiteX8862" fmla="*/ 361763 w 3899470"/>
                <a:gd name="connsiteY8862" fmla="*/ 608573 h 787949"/>
                <a:gd name="connsiteX8863" fmla="*/ 360104 w 3899470"/>
                <a:gd name="connsiteY8863" fmla="*/ 611891 h 787949"/>
                <a:gd name="connsiteX8864" fmla="*/ 361763 w 3899470"/>
                <a:gd name="connsiteY8864" fmla="*/ 612286 h 787949"/>
                <a:gd name="connsiteX8865" fmla="*/ 361763 w 3899470"/>
                <a:gd name="connsiteY8865" fmla="*/ 608573 h 787949"/>
                <a:gd name="connsiteX8866" fmla="*/ 2108309 w 3899470"/>
                <a:gd name="connsiteY8866" fmla="*/ 363389 h 787949"/>
                <a:gd name="connsiteX8867" fmla="*/ 2119450 w 3899470"/>
                <a:gd name="connsiteY8867" fmla="*/ 352722 h 787949"/>
                <a:gd name="connsiteX8868" fmla="*/ 2119450 w 3899470"/>
                <a:gd name="connsiteY8868" fmla="*/ 353117 h 787949"/>
                <a:gd name="connsiteX8869" fmla="*/ 2118818 w 3899470"/>
                <a:gd name="connsiteY8869" fmla="*/ 353908 h 787949"/>
                <a:gd name="connsiteX8870" fmla="*/ 2117949 w 3899470"/>
                <a:gd name="connsiteY8870" fmla="*/ 354777 h 787949"/>
                <a:gd name="connsiteX8871" fmla="*/ 2117712 w 3899470"/>
                <a:gd name="connsiteY8871" fmla="*/ 355172 h 787949"/>
                <a:gd name="connsiteX8872" fmla="*/ 2118028 w 3899470"/>
                <a:gd name="connsiteY8872" fmla="*/ 355409 h 787949"/>
                <a:gd name="connsiteX8873" fmla="*/ 2118107 w 3899470"/>
                <a:gd name="connsiteY8873" fmla="*/ 355409 h 787949"/>
                <a:gd name="connsiteX8874" fmla="*/ 2119371 w 3899470"/>
                <a:gd name="connsiteY8874" fmla="*/ 354303 h 787949"/>
                <a:gd name="connsiteX8875" fmla="*/ 2119924 w 3899470"/>
                <a:gd name="connsiteY8875" fmla="*/ 353592 h 787949"/>
                <a:gd name="connsiteX8876" fmla="*/ 2119924 w 3899470"/>
                <a:gd name="connsiteY8876" fmla="*/ 353592 h 787949"/>
                <a:gd name="connsiteX8877" fmla="*/ 2119924 w 3899470"/>
                <a:gd name="connsiteY8877" fmla="*/ 353592 h 787949"/>
                <a:gd name="connsiteX8878" fmla="*/ 2120003 w 3899470"/>
                <a:gd name="connsiteY8878" fmla="*/ 353513 h 787949"/>
                <a:gd name="connsiteX8879" fmla="*/ 2120162 w 3899470"/>
                <a:gd name="connsiteY8879" fmla="*/ 353354 h 787949"/>
                <a:gd name="connsiteX8880" fmla="*/ 2127036 w 3899470"/>
                <a:gd name="connsiteY8880" fmla="*/ 345216 h 787949"/>
                <a:gd name="connsiteX8881" fmla="*/ 2126957 w 3899470"/>
                <a:gd name="connsiteY8881" fmla="*/ 345216 h 787949"/>
                <a:gd name="connsiteX8882" fmla="*/ 2127431 w 3899470"/>
                <a:gd name="connsiteY8882" fmla="*/ 344584 h 787949"/>
                <a:gd name="connsiteX8883" fmla="*/ 2128142 w 3899470"/>
                <a:gd name="connsiteY8883" fmla="*/ 343636 h 787949"/>
                <a:gd name="connsiteX8884" fmla="*/ 2128142 w 3899470"/>
                <a:gd name="connsiteY8884" fmla="*/ 343636 h 787949"/>
                <a:gd name="connsiteX8885" fmla="*/ 2130828 w 3899470"/>
                <a:gd name="connsiteY8885" fmla="*/ 338026 h 787949"/>
                <a:gd name="connsiteX8886" fmla="*/ 2143076 w 3899470"/>
                <a:gd name="connsiteY8886" fmla="*/ 321196 h 787949"/>
                <a:gd name="connsiteX8887" fmla="*/ 2143076 w 3899470"/>
                <a:gd name="connsiteY8887" fmla="*/ 321037 h 787949"/>
                <a:gd name="connsiteX8888" fmla="*/ 2143629 w 3899470"/>
                <a:gd name="connsiteY8888" fmla="*/ 321196 h 787949"/>
                <a:gd name="connsiteX8889" fmla="*/ 2143866 w 3899470"/>
                <a:gd name="connsiteY8889" fmla="*/ 321196 h 787949"/>
                <a:gd name="connsiteX8890" fmla="*/ 2143866 w 3899470"/>
                <a:gd name="connsiteY8890" fmla="*/ 321196 h 787949"/>
                <a:gd name="connsiteX8891" fmla="*/ 2144340 w 3899470"/>
                <a:gd name="connsiteY8891" fmla="*/ 320800 h 787949"/>
                <a:gd name="connsiteX8892" fmla="*/ 2143945 w 3899470"/>
                <a:gd name="connsiteY8892" fmla="*/ 320247 h 787949"/>
                <a:gd name="connsiteX8893" fmla="*/ 2143708 w 3899470"/>
                <a:gd name="connsiteY8893" fmla="*/ 320247 h 787949"/>
                <a:gd name="connsiteX8894" fmla="*/ 2143471 w 3899470"/>
                <a:gd name="connsiteY8894" fmla="*/ 320168 h 787949"/>
                <a:gd name="connsiteX8895" fmla="*/ 2143471 w 3899470"/>
                <a:gd name="connsiteY8895" fmla="*/ 319852 h 787949"/>
                <a:gd name="connsiteX8896" fmla="*/ 2152795 w 3899470"/>
                <a:gd name="connsiteY8896" fmla="*/ 304207 h 787949"/>
                <a:gd name="connsiteX8897" fmla="*/ 2159116 w 3899470"/>
                <a:gd name="connsiteY8897" fmla="*/ 291565 h 787949"/>
                <a:gd name="connsiteX8898" fmla="*/ 2164173 w 3899470"/>
                <a:gd name="connsiteY8898" fmla="*/ 277184 h 787949"/>
                <a:gd name="connsiteX8899" fmla="*/ 2171363 w 3899470"/>
                <a:gd name="connsiteY8899" fmla="*/ 223533 h 787949"/>
                <a:gd name="connsiteX8900" fmla="*/ 2162513 w 3899470"/>
                <a:gd name="connsiteY8900" fmla="*/ 185527 h 787949"/>
                <a:gd name="connsiteX8901" fmla="*/ 2152400 w 3899470"/>
                <a:gd name="connsiteY8901" fmla="*/ 148785 h 787949"/>
                <a:gd name="connsiteX8902" fmla="*/ 2128774 w 3899470"/>
                <a:gd name="connsiteY8902" fmla="*/ 113781 h 787949"/>
                <a:gd name="connsiteX8903" fmla="*/ 2109337 w 3899470"/>
                <a:gd name="connsiteY8903" fmla="*/ 97662 h 787949"/>
                <a:gd name="connsiteX8904" fmla="*/ 2089030 w 3899470"/>
                <a:gd name="connsiteY8904" fmla="*/ 85020 h 787949"/>
                <a:gd name="connsiteX8905" fmla="*/ 2073385 w 3899470"/>
                <a:gd name="connsiteY8905" fmla="*/ 81227 h 787949"/>
                <a:gd name="connsiteX8906" fmla="*/ 2043359 w 3899470"/>
                <a:gd name="connsiteY8906" fmla="*/ 69059 h 787949"/>
                <a:gd name="connsiteX8907" fmla="*/ 2031112 w 3899470"/>
                <a:gd name="connsiteY8907" fmla="*/ 66056 h 787949"/>
                <a:gd name="connsiteX8908" fmla="*/ 2024790 w 3899470"/>
                <a:gd name="connsiteY8908" fmla="*/ 66451 h 787949"/>
                <a:gd name="connsiteX8909" fmla="*/ 1996898 w 3899470"/>
                <a:gd name="connsiteY8909" fmla="*/ 64318 h 787949"/>
                <a:gd name="connsiteX8910" fmla="*/ 1988444 w 3899470"/>
                <a:gd name="connsiteY8910" fmla="*/ 63528 h 787949"/>
                <a:gd name="connsiteX8911" fmla="*/ 1964344 w 3899470"/>
                <a:gd name="connsiteY8911" fmla="*/ 64318 h 787949"/>
                <a:gd name="connsiteX8912" fmla="*/ 1942773 w 3899470"/>
                <a:gd name="connsiteY8912" fmla="*/ 65977 h 787949"/>
                <a:gd name="connsiteX8913" fmla="*/ 1927997 w 3899470"/>
                <a:gd name="connsiteY8913" fmla="*/ 67716 h 787949"/>
                <a:gd name="connsiteX8914" fmla="*/ 1907690 w 3899470"/>
                <a:gd name="connsiteY8914" fmla="*/ 70639 h 787949"/>
                <a:gd name="connsiteX8915" fmla="*/ 1903898 w 3899470"/>
                <a:gd name="connsiteY8915" fmla="*/ 70639 h 787949"/>
                <a:gd name="connsiteX8916" fmla="*/ 1895443 w 3899470"/>
                <a:gd name="connsiteY8916" fmla="*/ 73168 h 787949"/>
                <a:gd name="connsiteX8917" fmla="*/ 1877270 w 3899470"/>
                <a:gd name="connsiteY8917" fmla="*/ 77829 h 787949"/>
                <a:gd name="connsiteX8918" fmla="*/ 1869289 w 3899470"/>
                <a:gd name="connsiteY8918" fmla="*/ 81148 h 787949"/>
                <a:gd name="connsiteX8919" fmla="*/ 1865022 w 3899470"/>
                <a:gd name="connsiteY8919" fmla="*/ 81543 h 787949"/>
                <a:gd name="connsiteX8920" fmla="*/ 1857437 w 3899470"/>
                <a:gd name="connsiteY8920" fmla="*/ 84941 h 787949"/>
                <a:gd name="connsiteX8921" fmla="*/ 1828755 w 3899470"/>
                <a:gd name="connsiteY8921" fmla="*/ 95529 h 787949"/>
                <a:gd name="connsiteX8922" fmla="*/ 1802127 w 3899470"/>
                <a:gd name="connsiteY8922" fmla="*/ 105643 h 787949"/>
                <a:gd name="connsiteX8923" fmla="*/ 1781030 w 3899470"/>
                <a:gd name="connsiteY8923" fmla="*/ 117495 h 787949"/>
                <a:gd name="connsiteX8924" fmla="*/ 1772970 w 3899470"/>
                <a:gd name="connsiteY8924" fmla="*/ 122078 h 787949"/>
                <a:gd name="connsiteX8925" fmla="*/ 1767044 w 3899470"/>
                <a:gd name="connsiteY8925" fmla="*/ 125475 h 787949"/>
                <a:gd name="connsiteX8926" fmla="*/ 1744208 w 3899470"/>
                <a:gd name="connsiteY8926" fmla="*/ 139777 h 787949"/>
                <a:gd name="connsiteX8927" fmla="*/ 1733621 w 3899470"/>
                <a:gd name="connsiteY8927" fmla="*/ 147837 h 787949"/>
                <a:gd name="connsiteX8928" fmla="*/ 1730697 w 3899470"/>
                <a:gd name="connsiteY8928" fmla="*/ 149101 h 787949"/>
                <a:gd name="connsiteX8929" fmla="*/ 1725640 w 3899470"/>
                <a:gd name="connsiteY8929" fmla="*/ 153684 h 787949"/>
                <a:gd name="connsiteX8930" fmla="*/ 1708731 w 3899470"/>
                <a:gd name="connsiteY8930" fmla="*/ 166800 h 787949"/>
                <a:gd name="connsiteX8931" fmla="*/ 1693560 w 3899470"/>
                <a:gd name="connsiteY8931" fmla="*/ 181181 h 787949"/>
                <a:gd name="connsiteX8932" fmla="*/ 1681312 w 3899470"/>
                <a:gd name="connsiteY8932" fmla="*/ 194693 h 787949"/>
                <a:gd name="connsiteX8933" fmla="*/ 1682182 w 3899470"/>
                <a:gd name="connsiteY8933" fmla="*/ 197221 h 787949"/>
                <a:gd name="connsiteX8934" fmla="*/ 1659347 w 3899470"/>
                <a:gd name="connsiteY8934" fmla="*/ 223059 h 787949"/>
                <a:gd name="connsiteX8935" fmla="*/ 1661006 w 3899470"/>
                <a:gd name="connsiteY8935" fmla="*/ 223849 h 787949"/>
                <a:gd name="connsiteX8936" fmla="*/ 1648758 w 3899470"/>
                <a:gd name="connsiteY8936" fmla="*/ 241627 h 787949"/>
                <a:gd name="connsiteX8937" fmla="*/ 1637776 w 3899470"/>
                <a:gd name="connsiteY8937" fmla="*/ 260591 h 787949"/>
                <a:gd name="connsiteX8938" fmla="*/ 1629716 w 3899470"/>
                <a:gd name="connsiteY8938" fmla="*/ 272838 h 787949"/>
                <a:gd name="connsiteX8939" fmla="*/ 1625054 w 3899470"/>
                <a:gd name="connsiteY8939" fmla="*/ 285481 h 787949"/>
                <a:gd name="connsiteX8940" fmla="*/ 1624659 w 3899470"/>
                <a:gd name="connsiteY8940" fmla="*/ 291407 h 787949"/>
                <a:gd name="connsiteX8941" fmla="*/ 1622130 w 3899470"/>
                <a:gd name="connsiteY8941" fmla="*/ 298518 h 787949"/>
                <a:gd name="connsiteX8942" fmla="*/ 1619997 w 3899470"/>
                <a:gd name="connsiteY8942" fmla="*/ 306578 h 787949"/>
                <a:gd name="connsiteX8943" fmla="*/ 1626318 w 3899470"/>
                <a:gd name="connsiteY8943" fmla="*/ 330203 h 787949"/>
                <a:gd name="connsiteX8944" fmla="*/ 1638961 w 3899470"/>
                <a:gd name="connsiteY8944" fmla="*/ 345374 h 787949"/>
                <a:gd name="connsiteX8945" fmla="*/ 1657134 w 3899470"/>
                <a:gd name="connsiteY8945" fmla="*/ 353829 h 787949"/>
                <a:gd name="connsiteX8946" fmla="*/ 1658003 w 3899470"/>
                <a:gd name="connsiteY8946" fmla="*/ 350431 h 787949"/>
                <a:gd name="connsiteX8947" fmla="*/ 1669382 w 3899470"/>
                <a:gd name="connsiteY8947" fmla="*/ 350826 h 787949"/>
                <a:gd name="connsiteX8948" fmla="*/ 1675703 w 3899470"/>
                <a:gd name="connsiteY8948" fmla="*/ 352169 h 787949"/>
                <a:gd name="connsiteX8949" fmla="*/ 1674834 w 3899470"/>
                <a:gd name="connsiteY8949" fmla="*/ 348298 h 787949"/>
                <a:gd name="connsiteX8950" fmla="*/ 1668512 w 3899470"/>
                <a:gd name="connsiteY8950" fmla="*/ 343241 h 787949"/>
                <a:gd name="connsiteX8951" fmla="*/ 1667643 w 3899470"/>
                <a:gd name="connsiteY8951" fmla="*/ 338184 h 787949"/>
                <a:gd name="connsiteX8952" fmla="*/ 1671041 w 3899470"/>
                <a:gd name="connsiteY8952" fmla="*/ 338658 h 787949"/>
                <a:gd name="connsiteX8953" fmla="*/ 1671041 w 3899470"/>
                <a:gd name="connsiteY8953" fmla="*/ 338658 h 787949"/>
                <a:gd name="connsiteX8954" fmla="*/ 1671673 w 3899470"/>
                <a:gd name="connsiteY8954" fmla="*/ 338658 h 787949"/>
                <a:gd name="connsiteX8955" fmla="*/ 1671673 w 3899470"/>
                <a:gd name="connsiteY8955" fmla="*/ 338658 h 787949"/>
                <a:gd name="connsiteX8956" fmla="*/ 1672305 w 3899470"/>
                <a:gd name="connsiteY8956" fmla="*/ 338105 h 787949"/>
                <a:gd name="connsiteX8957" fmla="*/ 1671752 w 3899470"/>
                <a:gd name="connsiteY8957" fmla="*/ 337394 h 787949"/>
                <a:gd name="connsiteX8958" fmla="*/ 1671436 w 3899470"/>
                <a:gd name="connsiteY8958" fmla="*/ 337394 h 787949"/>
                <a:gd name="connsiteX8959" fmla="*/ 1666774 w 3899470"/>
                <a:gd name="connsiteY8959" fmla="*/ 329413 h 787949"/>
                <a:gd name="connsiteX8960" fmla="*/ 1669303 w 3899470"/>
                <a:gd name="connsiteY8960" fmla="*/ 316297 h 787949"/>
                <a:gd name="connsiteX8961" fmla="*/ 1669303 w 3899470"/>
                <a:gd name="connsiteY8961" fmla="*/ 316297 h 787949"/>
                <a:gd name="connsiteX8962" fmla="*/ 1671041 w 3899470"/>
                <a:gd name="connsiteY8962" fmla="*/ 312741 h 787949"/>
                <a:gd name="connsiteX8963" fmla="*/ 1671199 w 3899470"/>
                <a:gd name="connsiteY8963" fmla="*/ 312504 h 787949"/>
                <a:gd name="connsiteX8964" fmla="*/ 1671041 w 3899470"/>
                <a:gd name="connsiteY8964" fmla="*/ 311951 h 787949"/>
                <a:gd name="connsiteX8965" fmla="*/ 1670487 w 3899470"/>
                <a:gd name="connsiteY8965" fmla="*/ 312109 h 787949"/>
                <a:gd name="connsiteX8966" fmla="*/ 1670330 w 3899470"/>
                <a:gd name="connsiteY8966" fmla="*/ 312346 h 787949"/>
                <a:gd name="connsiteX8967" fmla="*/ 1668512 w 3899470"/>
                <a:gd name="connsiteY8967" fmla="*/ 315901 h 787949"/>
                <a:gd name="connsiteX8968" fmla="*/ 1668512 w 3899470"/>
                <a:gd name="connsiteY8968" fmla="*/ 315901 h 787949"/>
                <a:gd name="connsiteX8969" fmla="*/ 1667248 w 3899470"/>
                <a:gd name="connsiteY8969" fmla="*/ 315901 h 787949"/>
                <a:gd name="connsiteX8970" fmla="*/ 1679100 w 3899470"/>
                <a:gd name="connsiteY8970" fmla="*/ 290538 h 787949"/>
                <a:gd name="connsiteX8971" fmla="*/ 1684157 w 3899470"/>
                <a:gd name="connsiteY8971" fmla="*/ 282952 h 787949"/>
                <a:gd name="connsiteX8972" fmla="*/ 1685816 w 3899470"/>
                <a:gd name="connsiteY8972" fmla="*/ 278369 h 787949"/>
                <a:gd name="connsiteX8973" fmla="*/ 1707388 w 3899470"/>
                <a:gd name="connsiteY8973" fmla="*/ 250477 h 787949"/>
                <a:gd name="connsiteX8974" fmla="*/ 1717501 w 3899470"/>
                <a:gd name="connsiteY8974" fmla="*/ 239099 h 787949"/>
                <a:gd name="connsiteX8975" fmla="*/ 1719635 w 3899470"/>
                <a:gd name="connsiteY8975" fmla="*/ 238625 h 787949"/>
                <a:gd name="connsiteX8976" fmla="*/ 1723822 w 3899470"/>
                <a:gd name="connsiteY8976" fmla="*/ 234832 h 787949"/>
                <a:gd name="connsiteX8977" fmla="*/ 1762224 w 3899470"/>
                <a:gd name="connsiteY8977" fmla="*/ 200224 h 787949"/>
                <a:gd name="connsiteX8978" fmla="*/ 1791776 w 3899470"/>
                <a:gd name="connsiteY8978" fmla="*/ 178653 h 787949"/>
                <a:gd name="connsiteX8979" fmla="*/ 1829782 w 3899470"/>
                <a:gd name="connsiteY8979" fmla="*/ 157161 h 787949"/>
                <a:gd name="connsiteX8980" fmla="*/ 1842898 w 3899470"/>
                <a:gd name="connsiteY8980" fmla="*/ 151234 h 787949"/>
                <a:gd name="connsiteX8981" fmla="*/ 1822196 w 3899470"/>
                <a:gd name="connsiteY8981" fmla="*/ 199829 h 787949"/>
                <a:gd name="connsiteX8982" fmla="*/ 1816744 w 3899470"/>
                <a:gd name="connsiteY8982" fmla="*/ 218002 h 787949"/>
                <a:gd name="connsiteX8983" fmla="*/ 1809554 w 3899470"/>
                <a:gd name="connsiteY8983" fmla="*/ 234437 h 787949"/>
                <a:gd name="connsiteX8984" fmla="*/ 1804892 w 3899470"/>
                <a:gd name="connsiteY8984" fmla="*/ 250082 h 787949"/>
                <a:gd name="connsiteX8985" fmla="*/ 1800230 w 3899470"/>
                <a:gd name="connsiteY8985" fmla="*/ 261934 h 787949"/>
                <a:gd name="connsiteX8986" fmla="*/ 1799361 w 3899470"/>
                <a:gd name="connsiteY8986" fmla="*/ 267070 h 787949"/>
                <a:gd name="connsiteX8987" fmla="*/ 1787983 w 3899470"/>
                <a:gd name="connsiteY8987" fmla="*/ 299150 h 787949"/>
                <a:gd name="connsiteX8988" fmla="*/ 1782452 w 3899470"/>
                <a:gd name="connsiteY8988" fmla="*/ 318114 h 787949"/>
                <a:gd name="connsiteX8989" fmla="*/ 1776130 w 3899470"/>
                <a:gd name="connsiteY8989" fmla="*/ 336682 h 787949"/>
                <a:gd name="connsiteX8990" fmla="*/ 1773207 w 3899470"/>
                <a:gd name="connsiteY8990" fmla="*/ 351379 h 787949"/>
                <a:gd name="connsiteX8991" fmla="*/ 1769019 w 3899470"/>
                <a:gd name="connsiteY8991" fmla="*/ 364970 h 787949"/>
                <a:gd name="connsiteX8992" fmla="*/ 1750450 w 3899470"/>
                <a:gd name="connsiteY8992" fmla="*/ 434266 h 787949"/>
                <a:gd name="connsiteX8993" fmla="*/ 1748791 w 3899470"/>
                <a:gd name="connsiteY8993" fmla="*/ 441377 h 787949"/>
                <a:gd name="connsiteX8994" fmla="*/ 1745868 w 3899470"/>
                <a:gd name="connsiteY8994" fmla="*/ 444380 h 787949"/>
                <a:gd name="connsiteX8995" fmla="*/ 1741206 w 3899470"/>
                <a:gd name="connsiteY8995" fmla="*/ 458286 h 787949"/>
                <a:gd name="connsiteX8996" fmla="*/ 1741206 w 3899470"/>
                <a:gd name="connsiteY8996" fmla="*/ 451886 h 787949"/>
                <a:gd name="connsiteX8997" fmla="*/ 1740337 w 3899470"/>
                <a:gd name="connsiteY8997" fmla="*/ 450622 h 787949"/>
                <a:gd name="connsiteX8998" fmla="*/ 1741996 w 3899470"/>
                <a:gd name="connsiteY8998" fmla="*/ 445170 h 787949"/>
                <a:gd name="connsiteX8999" fmla="*/ 1739863 w 3899470"/>
                <a:gd name="connsiteY8999" fmla="*/ 445565 h 787949"/>
                <a:gd name="connsiteX9000" fmla="*/ 1738994 w 3899470"/>
                <a:gd name="connsiteY9000" fmla="*/ 439718 h 787949"/>
                <a:gd name="connsiteX9001" fmla="*/ 1740258 w 3899470"/>
                <a:gd name="connsiteY9001" fmla="*/ 430394 h 787949"/>
                <a:gd name="connsiteX9002" fmla="*/ 1735596 w 3899470"/>
                <a:gd name="connsiteY9002" fmla="*/ 435056 h 787949"/>
                <a:gd name="connsiteX9003" fmla="*/ 1732672 w 3899470"/>
                <a:gd name="connsiteY9003" fmla="*/ 441377 h 787949"/>
                <a:gd name="connsiteX9004" fmla="*/ 1727616 w 3899470"/>
                <a:gd name="connsiteY9004" fmla="*/ 445249 h 787949"/>
                <a:gd name="connsiteX9005" fmla="*/ 1725087 w 3899470"/>
                <a:gd name="connsiteY9005" fmla="*/ 462079 h 787949"/>
                <a:gd name="connsiteX9006" fmla="*/ 1723822 w 3899470"/>
                <a:gd name="connsiteY9006" fmla="*/ 465003 h 787949"/>
                <a:gd name="connsiteX9007" fmla="*/ 1723428 w 3899470"/>
                <a:gd name="connsiteY9007" fmla="*/ 469269 h 787949"/>
                <a:gd name="connsiteX9008" fmla="*/ 1726351 w 3899470"/>
                <a:gd name="connsiteY9008" fmla="*/ 477724 h 787949"/>
                <a:gd name="connsiteX9009" fmla="*/ 1730144 w 3899470"/>
                <a:gd name="connsiteY9009" fmla="*/ 487838 h 787949"/>
                <a:gd name="connsiteX9010" fmla="*/ 1732672 w 3899470"/>
                <a:gd name="connsiteY9010" fmla="*/ 496293 h 787949"/>
                <a:gd name="connsiteX9011" fmla="*/ 1732277 w 3899470"/>
                <a:gd name="connsiteY9011" fmla="*/ 507276 h 787949"/>
                <a:gd name="connsiteX9012" fmla="*/ 1727616 w 3899470"/>
                <a:gd name="connsiteY9012" fmla="*/ 526318 h 787949"/>
                <a:gd name="connsiteX9013" fmla="*/ 1725956 w 3899470"/>
                <a:gd name="connsiteY9013" fmla="*/ 535958 h 787949"/>
                <a:gd name="connsiteX9014" fmla="*/ 1720425 w 3899470"/>
                <a:gd name="connsiteY9014" fmla="*/ 558793 h 787949"/>
                <a:gd name="connsiteX9015" fmla="*/ 1716237 w 3899470"/>
                <a:gd name="connsiteY9015" fmla="*/ 582103 h 787949"/>
                <a:gd name="connsiteX9016" fmla="*/ 1712049 w 3899470"/>
                <a:gd name="connsiteY9016" fmla="*/ 605728 h 787949"/>
                <a:gd name="connsiteX9017" fmla="*/ 1709521 w 3899470"/>
                <a:gd name="connsiteY9017" fmla="*/ 612444 h 787949"/>
                <a:gd name="connsiteX9018" fmla="*/ 1708257 w 3899470"/>
                <a:gd name="connsiteY9018" fmla="*/ 625561 h 787949"/>
                <a:gd name="connsiteX9019" fmla="*/ 1706597 w 3899470"/>
                <a:gd name="connsiteY9019" fmla="*/ 631487 h 787949"/>
                <a:gd name="connsiteX9020" fmla="*/ 1701540 w 3899470"/>
                <a:gd name="connsiteY9020" fmla="*/ 657641 h 787949"/>
                <a:gd name="connsiteX9021" fmla="*/ 1697353 w 3899470"/>
                <a:gd name="connsiteY9021" fmla="*/ 685138 h 787949"/>
                <a:gd name="connsiteX9022" fmla="*/ 1695693 w 3899470"/>
                <a:gd name="connsiteY9022" fmla="*/ 699440 h 787949"/>
                <a:gd name="connsiteX9023" fmla="*/ 1696563 w 3899470"/>
                <a:gd name="connsiteY9023" fmla="*/ 704102 h 787949"/>
                <a:gd name="connsiteX9024" fmla="*/ 1696958 w 3899470"/>
                <a:gd name="connsiteY9024" fmla="*/ 714690 h 787949"/>
                <a:gd name="connsiteX9025" fmla="*/ 1696958 w 3899470"/>
                <a:gd name="connsiteY9025" fmla="*/ 722749 h 787949"/>
                <a:gd name="connsiteX9026" fmla="*/ 1702884 w 3899470"/>
                <a:gd name="connsiteY9026" fmla="*/ 740923 h 787949"/>
                <a:gd name="connsiteX9027" fmla="*/ 1704543 w 3899470"/>
                <a:gd name="connsiteY9027" fmla="*/ 747244 h 787949"/>
                <a:gd name="connsiteX9028" fmla="*/ 1713867 w 3899470"/>
                <a:gd name="connsiteY9028" fmla="*/ 761625 h 787949"/>
                <a:gd name="connsiteX9029" fmla="*/ 1722321 w 3899470"/>
                <a:gd name="connsiteY9029" fmla="*/ 770869 h 787949"/>
                <a:gd name="connsiteX9030" fmla="*/ 1734569 w 3899470"/>
                <a:gd name="connsiteY9030" fmla="*/ 777665 h 787949"/>
                <a:gd name="connsiteX9031" fmla="*/ 1736702 w 3899470"/>
                <a:gd name="connsiteY9031" fmla="*/ 775136 h 787949"/>
                <a:gd name="connsiteX9032" fmla="*/ 1741364 w 3899470"/>
                <a:gd name="connsiteY9032" fmla="*/ 779798 h 787949"/>
                <a:gd name="connsiteX9033" fmla="*/ 1746421 w 3899470"/>
                <a:gd name="connsiteY9033" fmla="*/ 782326 h 787949"/>
                <a:gd name="connsiteX9034" fmla="*/ 1750214 w 3899470"/>
                <a:gd name="connsiteY9034" fmla="*/ 778060 h 787949"/>
                <a:gd name="connsiteX9035" fmla="*/ 1750214 w 3899470"/>
                <a:gd name="connsiteY9035" fmla="*/ 775926 h 787949"/>
                <a:gd name="connsiteX9036" fmla="*/ 1753611 w 3899470"/>
                <a:gd name="connsiteY9036" fmla="*/ 775926 h 787949"/>
                <a:gd name="connsiteX9037" fmla="*/ 1749424 w 3899470"/>
                <a:gd name="connsiteY9037" fmla="*/ 767077 h 787949"/>
                <a:gd name="connsiteX9038" fmla="*/ 1747290 w 3899470"/>
                <a:gd name="connsiteY9038" fmla="*/ 759412 h 787949"/>
                <a:gd name="connsiteX9039" fmla="*/ 1745157 w 3899470"/>
                <a:gd name="connsiteY9039" fmla="*/ 740053 h 787949"/>
                <a:gd name="connsiteX9040" fmla="*/ 1747290 w 3899470"/>
                <a:gd name="connsiteY9040" fmla="*/ 737525 h 787949"/>
                <a:gd name="connsiteX9041" fmla="*/ 1748949 w 3899470"/>
                <a:gd name="connsiteY9041" fmla="*/ 723539 h 787949"/>
                <a:gd name="connsiteX9042" fmla="*/ 1754875 w 3899470"/>
                <a:gd name="connsiteY9042" fmla="*/ 682215 h 787949"/>
                <a:gd name="connsiteX9043" fmla="*/ 1763330 w 3899470"/>
                <a:gd name="connsiteY9043" fmla="*/ 635675 h 787949"/>
                <a:gd name="connsiteX9044" fmla="*/ 1773444 w 3899470"/>
                <a:gd name="connsiteY9044" fmla="*/ 589214 h 787949"/>
                <a:gd name="connsiteX9045" fmla="*/ 1778106 w 3899470"/>
                <a:gd name="connsiteY9045" fmla="*/ 566063 h 787949"/>
                <a:gd name="connsiteX9046" fmla="*/ 1784427 w 3899470"/>
                <a:gd name="connsiteY9046" fmla="*/ 537380 h 787949"/>
                <a:gd name="connsiteX9047" fmla="*/ 1786956 w 3899470"/>
                <a:gd name="connsiteY9047" fmla="*/ 530111 h 787949"/>
                <a:gd name="connsiteX9048" fmla="*/ 1789484 w 3899470"/>
                <a:gd name="connsiteY9048" fmla="*/ 531454 h 787949"/>
                <a:gd name="connsiteX9049" fmla="*/ 1789484 w 3899470"/>
                <a:gd name="connsiteY9049" fmla="*/ 531849 h 787949"/>
                <a:gd name="connsiteX9050" fmla="*/ 1789484 w 3899470"/>
                <a:gd name="connsiteY9050" fmla="*/ 531849 h 787949"/>
                <a:gd name="connsiteX9051" fmla="*/ 1788536 w 3899470"/>
                <a:gd name="connsiteY9051" fmla="*/ 535879 h 787949"/>
                <a:gd name="connsiteX9052" fmla="*/ 1787746 w 3899470"/>
                <a:gd name="connsiteY9052" fmla="*/ 538724 h 787949"/>
                <a:gd name="connsiteX9053" fmla="*/ 1788220 w 3899470"/>
                <a:gd name="connsiteY9053" fmla="*/ 539514 h 787949"/>
                <a:gd name="connsiteX9054" fmla="*/ 1788378 w 3899470"/>
                <a:gd name="connsiteY9054" fmla="*/ 539514 h 787949"/>
                <a:gd name="connsiteX9055" fmla="*/ 1789010 w 3899470"/>
                <a:gd name="connsiteY9055" fmla="*/ 538961 h 787949"/>
                <a:gd name="connsiteX9056" fmla="*/ 1789800 w 3899470"/>
                <a:gd name="connsiteY9056" fmla="*/ 536274 h 787949"/>
                <a:gd name="connsiteX9057" fmla="*/ 1790748 w 3899470"/>
                <a:gd name="connsiteY9057" fmla="*/ 532323 h 787949"/>
                <a:gd name="connsiteX9058" fmla="*/ 1792803 w 3899470"/>
                <a:gd name="connsiteY9058" fmla="*/ 530190 h 787949"/>
                <a:gd name="connsiteX9059" fmla="*/ 1812636 w 3899470"/>
                <a:gd name="connsiteY9059" fmla="*/ 528531 h 787949"/>
                <a:gd name="connsiteX9060" fmla="*/ 1825278 w 3899470"/>
                <a:gd name="connsiteY9060" fmla="*/ 528136 h 787949"/>
                <a:gd name="connsiteX9061" fmla="*/ 1831599 w 3899470"/>
                <a:gd name="connsiteY9061" fmla="*/ 526002 h 787949"/>
                <a:gd name="connsiteX9062" fmla="*/ 1838790 w 3899470"/>
                <a:gd name="connsiteY9062" fmla="*/ 524738 h 787949"/>
                <a:gd name="connsiteX9063" fmla="*/ 1850168 w 3899470"/>
                <a:gd name="connsiteY9063" fmla="*/ 522604 h 787949"/>
                <a:gd name="connsiteX9064" fmla="*/ 1869605 w 3899470"/>
                <a:gd name="connsiteY9064" fmla="*/ 515414 h 787949"/>
                <a:gd name="connsiteX9065" fmla="*/ 1875136 w 3899470"/>
                <a:gd name="connsiteY9065" fmla="*/ 513360 h 787949"/>
                <a:gd name="connsiteX9066" fmla="*/ 1881457 w 3899470"/>
                <a:gd name="connsiteY9066" fmla="*/ 512016 h 787949"/>
                <a:gd name="connsiteX9067" fmla="*/ 1887383 w 3899470"/>
                <a:gd name="connsiteY9067" fmla="*/ 509488 h 787949"/>
                <a:gd name="connsiteX9068" fmla="*/ 1893310 w 3899470"/>
                <a:gd name="connsiteY9068" fmla="*/ 506959 h 787949"/>
                <a:gd name="connsiteX9069" fmla="*/ 1910614 w 3899470"/>
                <a:gd name="connsiteY9069" fmla="*/ 501033 h 787949"/>
                <a:gd name="connsiteX9070" fmla="*/ 1913537 w 3899470"/>
                <a:gd name="connsiteY9070" fmla="*/ 501033 h 787949"/>
                <a:gd name="connsiteX9071" fmla="*/ 1916461 w 3899470"/>
                <a:gd name="connsiteY9071" fmla="*/ 498110 h 787949"/>
                <a:gd name="connsiteX9072" fmla="*/ 1916856 w 3899470"/>
                <a:gd name="connsiteY9072" fmla="*/ 499848 h 787949"/>
                <a:gd name="connsiteX9073" fmla="*/ 1921439 w 3899470"/>
                <a:gd name="connsiteY9073" fmla="*/ 495976 h 787949"/>
                <a:gd name="connsiteX9074" fmla="*/ 1921597 w 3899470"/>
                <a:gd name="connsiteY9074" fmla="*/ 496451 h 787949"/>
                <a:gd name="connsiteX9075" fmla="*/ 1921281 w 3899470"/>
                <a:gd name="connsiteY9075" fmla="*/ 496608 h 787949"/>
                <a:gd name="connsiteX9076" fmla="*/ 1920728 w 3899470"/>
                <a:gd name="connsiteY9076" fmla="*/ 496846 h 787949"/>
                <a:gd name="connsiteX9077" fmla="*/ 1920491 w 3899470"/>
                <a:gd name="connsiteY9077" fmla="*/ 497399 h 787949"/>
                <a:gd name="connsiteX9078" fmla="*/ 1920886 w 3899470"/>
                <a:gd name="connsiteY9078" fmla="*/ 497715 h 787949"/>
                <a:gd name="connsiteX9079" fmla="*/ 1921044 w 3899470"/>
                <a:gd name="connsiteY9079" fmla="*/ 497715 h 787949"/>
                <a:gd name="connsiteX9080" fmla="*/ 1921676 w 3899470"/>
                <a:gd name="connsiteY9080" fmla="*/ 497399 h 787949"/>
                <a:gd name="connsiteX9081" fmla="*/ 1922150 w 3899470"/>
                <a:gd name="connsiteY9081" fmla="*/ 497162 h 787949"/>
                <a:gd name="connsiteX9082" fmla="*/ 1922229 w 3899470"/>
                <a:gd name="connsiteY9082" fmla="*/ 497162 h 787949"/>
                <a:gd name="connsiteX9083" fmla="*/ 1922308 w 3899470"/>
                <a:gd name="connsiteY9083" fmla="*/ 497162 h 787949"/>
                <a:gd name="connsiteX9084" fmla="*/ 1923809 w 3899470"/>
                <a:gd name="connsiteY9084" fmla="*/ 496688 h 787949"/>
                <a:gd name="connsiteX9085" fmla="*/ 1924757 w 3899470"/>
                <a:gd name="connsiteY9085" fmla="*/ 496371 h 787949"/>
                <a:gd name="connsiteX9086" fmla="*/ 1925074 w 3899470"/>
                <a:gd name="connsiteY9086" fmla="*/ 495897 h 787949"/>
                <a:gd name="connsiteX9087" fmla="*/ 1924521 w 3899470"/>
                <a:gd name="connsiteY9087" fmla="*/ 495581 h 787949"/>
                <a:gd name="connsiteX9088" fmla="*/ 1923493 w 3899470"/>
                <a:gd name="connsiteY9088" fmla="*/ 495976 h 787949"/>
                <a:gd name="connsiteX9089" fmla="*/ 1922387 w 3899470"/>
                <a:gd name="connsiteY9089" fmla="*/ 496371 h 787949"/>
                <a:gd name="connsiteX9090" fmla="*/ 1922150 w 3899470"/>
                <a:gd name="connsiteY9090" fmla="*/ 495739 h 787949"/>
                <a:gd name="connsiteX9091" fmla="*/ 1922229 w 3899470"/>
                <a:gd name="connsiteY9091" fmla="*/ 495739 h 787949"/>
                <a:gd name="connsiteX9092" fmla="*/ 1939929 w 3899470"/>
                <a:gd name="connsiteY9092" fmla="*/ 487759 h 787949"/>
                <a:gd name="connsiteX9093" fmla="*/ 1942062 w 3899470"/>
                <a:gd name="connsiteY9093" fmla="*/ 488154 h 787949"/>
                <a:gd name="connsiteX9094" fmla="*/ 1944195 w 3899470"/>
                <a:gd name="connsiteY9094" fmla="*/ 486969 h 787949"/>
                <a:gd name="connsiteX9095" fmla="*/ 1962764 w 3899470"/>
                <a:gd name="connsiteY9095" fmla="*/ 475116 h 787949"/>
                <a:gd name="connsiteX9096" fmla="*/ 1962764 w 3899470"/>
                <a:gd name="connsiteY9096" fmla="*/ 475116 h 787949"/>
                <a:gd name="connsiteX9097" fmla="*/ 1988522 w 3899470"/>
                <a:gd name="connsiteY9097" fmla="*/ 459946 h 787949"/>
                <a:gd name="connsiteX9098" fmla="*/ 1995792 w 3899470"/>
                <a:gd name="connsiteY9098" fmla="*/ 455442 h 787949"/>
                <a:gd name="connsiteX9099" fmla="*/ 1995950 w 3899470"/>
                <a:gd name="connsiteY9099" fmla="*/ 454889 h 787949"/>
                <a:gd name="connsiteX9100" fmla="*/ 1995397 w 3899470"/>
                <a:gd name="connsiteY9100" fmla="*/ 454731 h 787949"/>
                <a:gd name="connsiteX9101" fmla="*/ 1988127 w 3899470"/>
                <a:gd name="connsiteY9101" fmla="*/ 459235 h 787949"/>
                <a:gd name="connsiteX9102" fmla="*/ 1962448 w 3899470"/>
                <a:gd name="connsiteY9102" fmla="*/ 474326 h 787949"/>
                <a:gd name="connsiteX9103" fmla="*/ 1962448 w 3899470"/>
                <a:gd name="connsiteY9103" fmla="*/ 474326 h 787949"/>
                <a:gd name="connsiteX9104" fmla="*/ 1961184 w 3899470"/>
                <a:gd name="connsiteY9104" fmla="*/ 474326 h 787949"/>
                <a:gd name="connsiteX9105" fmla="*/ 1978883 w 3899470"/>
                <a:gd name="connsiteY9105" fmla="*/ 462000 h 787949"/>
                <a:gd name="connsiteX9106" fmla="*/ 1981806 w 3899470"/>
                <a:gd name="connsiteY9106" fmla="*/ 461605 h 787949"/>
                <a:gd name="connsiteX9107" fmla="*/ 2036722 w 3899470"/>
                <a:gd name="connsiteY9107" fmla="*/ 425258 h 787949"/>
                <a:gd name="connsiteX9108" fmla="*/ 2054895 w 3899470"/>
                <a:gd name="connsiteY9108" fmla="*/ 412616 h 787949"/>
                <a:gd name="connsiteX9109" fmla="*/ 2062402 w 3899470"/>
                <a:gd name="connsiteY9109" fmla="*/ 405978 h 787949"/>
                <a:gd name="connsiteX9110" fmla="*/ 2062559 w 3899470"/>
                <a:gd name="connsiteY9110" fmla="*/ 406137 h 787949"/>
                <a:gd name="connsiteX9111" fmla="*/ 2060268 w 3899470"/>
                <a:gd name="connsiteY9111" fmla="*/ 408270 h 787949"/>
                <a:gd name="connsiteX9112" fmla="*/ 2058451 w 3899470"/>
                <a:gd name="connsiteY9112" fmla="*/ 409771 h 787949"/>
                <a:gd name="connsiteX9113" fmla="*/ 2058451 w 3899470"/>
                <a:gd name="connsiteY9113" fmla="*/ 410324 h 787949"/>
                <a:gd name="connsiteX9114" fmla="*/ 2058767 w 3899470"/>
                <a:gd name="connsiteY9114" fmla="*/ 410403 h 787949"/>
                <a:gd name="connsiteX9115" fmla="*/ 2059083 w 3899470"/>
                <a:gd name="connsiteY9115" fmla="*/ 410245 h 787949"/>
                <a:gd name="connsiteX9116" fmla="*/ 2060821 w 3899470"/>
                <a:gd name="connsiteY9116" fmla="*/ 408823 h 787949"/>
                <a:gd name="connsiteX9117" fmla="*/ 2063350 w 3899470"/>
                <a:gd name="connsiteY9117" fmla="*/ 406452 h 787949"/>
                <a:gd name="connsiteX9118" fmla="*/ 2063350 w 3899470"/>
                <a:gd name="connsiteY9118" fmla="*/ 406452 h 787949"/>
                <a:gd name="connsiteX9119" fmla="*/ 2064535 w 3899470"/>
                <a:gd name="connsiteY9119" fmla="*/ 405504 h 787949"/>
                <a:gd name="connsiteX9120" fmla="*/ 2065483 w 3899470"/>
                <a:gd name="connsiteY9120" fmla="*/ 404714 h 787949"/>
                <a:gd name="connsiteX9121" fmla="*/ 2065720 w 3899470"/>
                <a:gd name="connsiteY9121" fmla="*/ 404082 h 787949"/>
                <a:gd name="connsiteX9122" fmla="*/ 2065088 w 3899470"/>
                <a:gd name="connsiteY9122" fmla="*/ 403845 h 787949"/>
                <a:gd name="connsiteX9123" fmla="*/ 2063903 w 3899470"/>
                <a:gd name="connsiteY9123" fmla="*/ 404793 h 787949"/>
                <a:gd name="connsiteX9124" fmla="*/ 2063192 w 3899470"/>
                <a:gd name="connsiteY9124" fmla="*/ 405425 h 787949"/>
                <a:gd name="connsiteX9125" fmla="*/ 2062797 w 3899470"/>
                <a:gd name="connsiteY9125" fmla="*/ 405030 h 787949"/>
                <a:gd name="connsiteX9126" fmla="*/ 2062955 w 3899470"/>
                <a:gd name="connsiteY9126" fmla="*/ 405030 h 787949"/>
                <a:gd name="connsiteX9127" fmla="*/ 2075202 w 3899470"/>
                <a:gd name="connsiteY9127" fmla="*/ 393099 h 787949"/>
                <a:gd name="connsiteX9128" fmla="*/ 2079864 w 3899470"/>
                <a:gd name="connsiteY9128" fmla="*/ 390175 h 787949"/>
                <a:gd name="connsiteX9129" fmla="*/ 2079864 w 3899470"/>
                <a:gd name="connsiteY9129" fmla="*/ 390334 h 787949"/>
                <a:gd name="connsiteX9130" fmla="*/ 2072910 w 3899470"/>
                <a:gd name="connsiteY9130" fmla="*/ 397287 h 787949"/>
                <a:gd name="connsiteX9131" fmla="*/ 2070303 w 3899470"/>
                <a:gd name="connsiteY9131" fmla="*/ 399657 h 787949"/>
                <a:gd name="connsiteX9132" fmla="*/ 2070303 w 3899470"/>
                <a:gd name="connsiteY9132" fmla="*/ 400131 h 787949"/>
                <a:gd name="connsiteX9133" fmla="*/ 2070540 w 3899470"/>
                <a:gd name="connsiteY9133" fmla="*/ 400289 h 787949"/>
                <a:gd name="connsiteX9134" fmla="*/ 2070777 w 3899470"/>
                <a:gd name="connsiteY9134" fmla="*/ 400210 h 787949"/>
                <a:gd name="connsiteX9135" fmla="*/ 2073385 w 3899470"/>
                <a:gd name="connsiteY9135" fmla="*/ 397919 h 787949"/>
                <a:gd name="connsiteX9136" fmla="*/ 2080575 w 3899470"/>
                <a:gd name="connsiteY9136" fmla="*/ 390649 h 787949"/>
                <a:gd name="connsiteX9137" fmla="*/ 2080575 w 3899470"/>
                <a:gd name="connsiteY9137" fmla="*/ 390571 h 787949"/>
                <a:gd name="connsiteX9138" fmla="*/ 2080733 w 3899470"/>
                <a:gd name="connsiteY9138" fmla="*/ 390571 h 787949"/>
                <a:gd name="connsiteX9139" fmla="*/ 2094482 w 3899470"/>
                <a:gd name="connsiteY9139" fmla="*/ 377770 h 787949"/>
                <a:gd name="connsiteX9140" fmla="*/ 2094482 w 3899470"/>
                <a:gd name="connsiteY9140" fmla="*/ 377770 h 787949"/>
                <a:gd name="connsiteX9141" fmla="*/ 2101277 w 3899470"/>
                <a:gd name="connsiteY9141" fmla="*/ 370738 h 787949"/>
                <a:gd name="connsiteX9142" fmla="*/ 2107993 w 3899470"/>
                <a:gd name="connsiteY9142" fmla="*/ 363864 h 787949"/>
                <a:gd name="connsiteX9143" fmla="*/ 2107993 w 3899470"/>
                <a:gd name="connsiteY9143" fmla="*/ 363864 h 787949"/>
                <a:gd name="connsiteX9144" fmla="*/ 2133357 w 3899470"/>
                <a:gd name="connsiteY9144" fmla="*/ 327280 h 787949"/>
                <a:gd name="connsiteX9145" fmla="*/ 2135491 w 3899470"/>
                <a:gd name="connsiteY9145" fmla="*/ 323092 h 787949"/>
                <a:gd name="connsiteX9146" fmla="*/ 2138414 w 3899470"/>
                <a:gd name="connsiteY9146" fmla="*/ 320089 h 787949"/>
                <a:gd name="connsiteX9147" fmla="*/ 2143945 w 3899470"/>
                <a:gd name="connsiteY9147" fmla="*/ 308632 h 787949"/>
                <a:gd name="connsiteX9148" fmla="*/ 2145604 w 3899470"/>
                <a:gd name="connsiteY9148" fmla="*/ 307447 h 787949"/>
                <a:gd name="connsiteX9149" fmla="*/ 2146869 w 3899470"/>
                <a:gd name="connsiteY9149" fmla="*/ 304049 h 787949"/>
                <a:gd name="connsiteX9150" fmla="*/ 2154454 w 3899470"/>
                <a:gd name="connsiteY9150" fmla="*/ 288483 h 787949"/>
                <a:gd name="connsiteX9151" fmla="*/ 2157851 w 3899470"/>
                <a:gd name="connsiteY9151" fmla="*/ 282557 h 787949"/>
                <a:gd name="connsiteX9152" fmla="*/ 2159116 w 3899470"/>
                <a:gd name="connsiteY9152" fmla="*/ 277500 h 787949"/>
                <a:gd name="connsiteX9153" fmla="*/ 2160775 w 3899470"/>
                <a:gd name="connsiteY9153" fmla="*/ 272838 h 787949"/>
                <a:gd name="connsiteX9154" fmla="*/ 2158642 w 3899470"/>
                <a:gd name="connsiteY9154" fmla="*/ 280819 h 787949"/>
                <a:gd name="connsiteX9155" fmla="*/ 2158642 w 3899470"/>
                <a:gd name="connsiteY9155" fmla="*/ 284216 h 787949"/>
                <a:gd name="connsiteX9156" fmla="*/ 2152321 w 3899470"/>
                <a:gd name="connsiteY9156" fmla="*/ 298597 h 787949"/>
                <a:gd name="connsiteX9157" fmla="*/ 2146790 w 3899470"/>
                <a:gd name="connsiteY9157" fmla="*/ 307526 h 787949"/>
                <a:gd name="connsiteX9158" fmla="*/ 2139204 w 3899470"/>
                <a:gd name="connsiteY9158" fmla="*/ 321037 h 787949"/>
                <a:gd name="connsiteX9159" fmla="*/ 2131382 w 3899470"/>
                <a:gd name="connsiteY9159" fmla="*/ 331941 h 787949"/>
                <a:gd name="connsiteX9160" fmla="*/ 2133278 w 3899470"/>
                <a:gd name="connsiteY9160" fmla="*/ 327280 h 787949"/>
                <a:gd name="connsiteX9161" fmla="*/ 2127510 w 3899470"/>
                <a:gd name="connsiteY9161" fmla="*/ 343320 h 787949"/>
                <a:gd name="connsiteX9162" fmla="*/ 2127668 w 3899470"/>
                <a:gd name="connsiteY9162" fmla="*/ 343320 h 787949"/>
                <a:gd name="connsiteX9163" fmla="*/ 2127115 w 3899470"/>
                <a:gd name="connsiteY9163" fmla="*/ 344031 h 787949"/>
                <a:gd name="connsiteX9164" fmla="*/ 2126641 w 3899470"/>
                <a:gd name="connsiteY9164" fmla="*/ 344663 h 787949"/>
                <a:gd name="connsiteX9165" fmla="*/ 2127510 w 3899470"/>
                <a:gd name="connsiteY9165" fmla="*/ 343399 h 787949"/>
                <a:gd name="connsiteX9166" fmla="*/ 1717818 w 3899470"/>
                <a:gd name="connsiteY9166" fmla="*/ 235622 h 787949"/>
                <a:gd name="connsiteX9167" fmla="*/ 1676414 w 3899470"/>
                <a:gd name="connsiteY9167" fmla="*/ 286745 h 787949"/>
                <a:gd name="connsiteX9168" fmla="*/ 1673885 w 3899470"/>
                <a:gd name="connsiteY9168" fmla="*/ 288483 h 787949"/>
                <a:gd name="connsiteX9169" fmla="*/ 1664561 w 3899470"/>
                <a:gd name="connsiteY9169" fmla="*/ 307842 h 787949"/>
                <a:gd name="connsiteX9170" fmla="*/ 1661164 w 3899470"/>
                <a:gd name="connsiteY9170" fmla="*/ 313768 h 787949"/>
                <a:gd name="connsiteX9171" fmla="*/ 1671752 w 3899470"/>
                <a:gd name="connsiteY9171" fmla="*/ 289668 h 787949"/>
                <a:gd name="connsiteX9172" fmla="*/ 1686528 w 3899470"/>
                <a:gd name="connsiteY9172" fmla="*/ 268967 h 787949"/>
                <a:gd name="connsiteX9173" fmla="*/ 1694587 w 3899470"/>
                <a:gd name="connsiteY9173" fmla="*/ 258379 h 787949"/>
                <a:gd name="connsiteX9174" fmla="*/ 1719951 w 3899470"/>
                <a:gd name="connsiteY9174" fmla="*/ 232225 h 787949"/>
                <a:gd name="connsiteX9175" fmla="*/ 1717818 w 3899470"/>
                <a:gd name="connsiteY9175" fmla="*/ 235543 h 787949"/>
                <a:gd name="connsiteX9176" fmla="*/ 1725877 w 3899470"/>
                <a:gd name="connsiteY9176" fmla="*/ 227247 h 787949"/>
                <a:gd name="connsiteX9177" fmla="*/ 1729670 w 3899470"/>
                <a:gd name="connsiteY9177" fmla="*/ 223849 h 787949"/>
                <a:gd name="connsiteX9178" fmla="*/ 1725877 w 3899470"/>
                <a:gd name="connsiteY9178" fmla="*/ 227247 h 787949"/>
                <a:gd name="connsiteX9179" fmla="*/ 1771864 w 3899470"/>
                <a:gd name="connsiteY9179" fmla="*/ 414196 h 787949"/>
                <a:gd name="connsiteX9180" fmla="*/ 1774392 w 3899470"/>
                <a:gd name="connsiteY9180" fmla="*/ 412853 h 787949"/>
                <a:gd name="connsiteX9181" fmla="*/ 1772812 w 3899470"/>
                <a:gd name="connsiteY9181" fmla="*/ 415934 h 787949"/>
                <a:gd name="connsiteX9182" fmla="*/ 1771548 w 3899470"/>
                <a:gd name="connsiteY9182" fmla="*/ 419095 h 787949"/>
                <a:gd name="connsiteX9183" fmla="*/ 1771943 w 3899470"/>
                <a:gd name="connsiteY9183" fmla="*/ 414196 h 787949"/>
                <a:gd name="connsiteX9184" fmla="*/ 1768545 w 3899470"/>
                <a:gd name="connsiteY9184" fmla="*/ 421465 h 787949"/>
                <a:gd name="connsiteX9185" fmla="*/ 1769335 w 3899470"/>
                <a:gd name="connsiteY9185" fmla="*/ 420122 h 787949"/>
                <a:gd name="connsiteX9186" fmla="*/ 1770916 w 3899470"/>
                <a:gd name="connsiteY9186" fmla="*/ 421940 h 787949"/>
                <a:gd name="connsiteX9187" fmla="*/ 1770283 w 3899470"/>
                <a:gd name="connsiteY9187" fmla="*/ 425732 h 787949"/>
                <a:gd name="connsiteX9188" fmla="*/ 1769256 w 3899470"/>
                <a:gd name="connsiteY9188" fmla="*/ 427155 h 787949"/>
                <a:gd name="connsiteX9189" fmla="*/ 1768466 w 3899470"/>
                <a:gd name="connsiteY9189" fmla="*/ 425732 h 787949"/>
                <a:gd name="connsiteX9190" fmla="*/ 1768861 w 3899470"/>
                <a:gd name="connsiteY9190" fmla="*/ 423520 h 787949"/>
                <a:gd name="connsiteX9191" fmla="*/ 1768624 w 3899470"/>
                <a:gd name="connsiteY9191" fmla="*/ 421465 h 787949"/>
                <a:gd name="connsiteX9192" fmla="*/ 1765543 w 3899470"/>
                <a:gd name="connsiteY9192" fmla="*/ 439244 h 787949"/>
                <a:gd name="connsiteX9193" fmla="*/ 1767676 w 3899470"/>
                <a:gd name="connsiteY9193" fmla="*/ 437663 h 787949"/>
                <a:gd name="connsiteX9194" fmla="*/ 1766570 w 3899470"/>
                <a:gd name="connsiteY9194" fmla="*/ 440113 h 787949"/>
                <a:gd name="connsiteX9195" fmla="*/ 1765464 w 3899470"/>
                <a:gd name="connsiteY9195" fmla="*/ 439244 h 787949"/>
                <a:gd name="connsiteX9196" fmla="*/ 1744050 w 3899470"/>
                <a:gd name="connsiteY9196" fmla="*/ 581945 h 787949"/>
                <a:gd name="connsiteX9197" fmla="*/ 1744841 w 3899470"/>
                <a:gd name="connsiteY9197" fmla="*/ 581945 h 787949"/>
                <a:gd name="connsiteX9198" fmla="*/ 1744524 w 3899470"/>
                <a:gd name="connsiteY9198" fmla="*/ 583051 h 787949"/>
                <a:gd name="connsiteX9199" fmla="*/ 1744524 w 3899470"/>
                <a:gd name="connsiteY9199" fmla="*/ 583209 h 787949"/>
                <a:gd name="connsiteX9200" fmla="*/ 1744524 w 3899470"/>
                <a:gd name="connsiteY9200" fmla="*/ 583209 h 787949"/>
                <a:gd name="connsiteX9201" fmla="*/ 1744129 w 3899470"/>
                <a:gd name="connsiteY9201" fmla="*/ 581945 h 787949"/>
                <a:gd name="connsiteX9202" fmla="*/ 1743181 w 3899470"/>
                <a:gd name="connsiteY9202" fmla="*/ 586607 h 787949"/>
                <a:gd name="connsiteX9203" fmla="*/ 1743972 w 3899470"/>
                <a:gd name="connsiteY9203" fmla="*/ 586607 h 787949"/>
                <a:gd name="connsiteX9204" fmla="*/ 1743734 w 3899470"/>
                <a:gd name="connsiteY9204" fmla="*/ 587476 h 787949"/>
                <a:gd name="connsiteX9205" fmla="*/ 1743102 w 3899470"/>
                <a:gd name="connsiteY9205" fmla="*/ 587476 h 787949"/>
                <a:gd name="connsiteX9206" fmla="*/ 1743102 w 3899470"/>
                <a:gd name="connsiteY9206" fmla="*/ 586607 h 787949"/>
                <a:gd name="connsiteX9207" fmla="*/ 1741522 w 3899470"/>
                <a:gd name="connsiteY9207" fmla="*/ 606439 h 787949"/>
                <a:gd name="connsiteX9208" fmla="*/ 1741601 w 3899470"/>
                <a:gd name="connsiteY9208" fmla="*/ 606439 h 787949"/>
                <a:gd name="connsiteX9209" fmla="*/ 1741285 w 3899470"/>
                <a:gd name="connsiteY9209" fmla="*/ 608020 h 787949"/>
                <a:gd name="connsiteX9210" fmla="*/ 1740890 w 3899470"/>
                <a:gd name="connsiteY9210" fmla="*/ 609600 h 787949"/>
                <a:gd name="connsiteX9211" fmla="*/ 1740890 w 3899470"/>
                <a:gd name="connsiteY9211" fmla="*/ 609600 h 787949"/>
                <a:gd name="connsiteX9212" fmla="*/ 1739310 w 3899470"/>
                <a:gd name="connsiteY9212" fmla="*/ 609284 h 787949"/>
                <a:gd name="connsiteX9213" fmla="*/ 1741443 w 3899470"/>
                <a:gd name="connsiteY9213" fmla="*/ 606360 h 787949"/>
                <a:gd name="connsiteX9214" fmla="*/ 1738124 w 3899470"/>
                <a:gd name="connsiteY9214" fmla="*/ 611891 h 787949"/>
                <a:gd name="connsiteX9215" fmla="*/ 1738994 w 3899470"/>
                <a:gd name="connsiteY9215" fmla="*/ 611891 h 787949"/>
                <a:gd name="connsiteX9216" fmla="*/ 1738994 w 3899470"/>
                <a:gd name="connsiteY9216" fmla="*/ 612761 h 787949"/>
                <a:gd name="connsiteX9217" fmla="*/ 1738124 w 3899470"/>
                <a:gd name="connsiteY9217" fmla="*/ 612761 h 787949"/>
                <a:gd name="connsiteX9218" fmla="*/ 1738124 w 3899470"/>
                <a:gd name="connsiteY9218" fmla="*/ 611891 h 787949"/>
                <a:gd name="connsiteX9219" fmla="*/ 1739151 w 3899470"/>
                <a:gd name="connsiteY9219" fmla="*/ 617422 h 787949"/>
                <a:gd name="connsiteX9220" fmla="*/ 1738520 w 3899470"/>
                <a:gd name="connsiteY9220" fmla="*/ 622005 h 787949"/>
                <a:gd name="connsiteX9221" fmla="*/ 1739151 w 3899470"/>
                <a:gd name="connsiteY9221" fmla="*/ 617422 h 787949"/>
                <a:gd name="connsiteX9222" fmla="*/ 1726667 w 3899470"/>
                <a:gd name="connsiteY9222" fmla="*/ 583209 h 787949"/>
                <a:gd name="connsiteX9223" fmla="*/ 1726509 w 3899470"/>
                <a:gd name="connsiteY9223" fmla="*/ 584394 h 787949"/>
                <a:gd name="connsiteX9224" fmla="*/ 1725877 w 3899470"/>
                <a:gd name="connsiteY9224" fmla="*/ 583999 h 787949"/>
                <a:gd name="connsiteX9225" fmla="*/ 1726667 w 3899470"/>
                <a:gd name="connsiteY9225" fmla="*/ 583130 h 787949"/>
                <a:gd name="connsiteX9226" fmla="*/ 1725008 w 3899470"/>
                <a:gd name="connsiteY9226" fmla="*/ 587871 h 787949"/>
                <a:gd name="connsiteX9227" fmla="*/ 1725403 w 3899470"/>
                <a:gd name="connsiteY9227" fmla="*/ 587476 h 787949"/>
                <a:gd name="connsiteX9228" fmla="*/ 1726035 w 3899470"/>
                <a:gd name="connsiteY9228" fmla="*/ 587476 h 787949"/>
                <a:gd name="connsiteX9229" fmla="*/ 1725798 w 3899470"/>
                <a:gd name="connsiteY9229" fmla="*/ 588345 h 787949"/>
                <a:gd name="connsiteX9230" fmla="*/ 1725719 w 3899470"/>
                <a:gd name="connsiteY9230" fmla="*/ 588740 h 787949"/>
                <a:gd name="connsiteX9231" fmla="*/ 1725008 w 3899470"/>
                <a:gd name="connsiteY9231" fmla="*/ 588740 h 787949"/>
                <a:gd name="connsiteX9232" fmla="*/ 1725008 w 3899470"/>
                <a:gd name="connsiteY9232" fmla="*/ 587871 h 787949"/>
                <a:gd name="connsiteX9233" fmla="*/ 1723348 w 3899470"/>
                <a:gd name="connsiteY9233" fmla="*/ 608178 h 787949"/>
                <a:gd name="connsiteX9234" fmla="*/ 1723507 w 3899470"/>
                <a:gd name="connsiteY9234" fmla="*/ 608178 h 787949"/>
                <a:gd name="connsiteX9235" fmla="*/ 1723191 w 3899470"/>
                <a:gd name="connsiteY9235" fmla="*/ 609679 h 787949"/>
                <a:gd name="connsiteX9236" fmla="*/ 1722953 w 3899470"/>
                <a:gd name="connsiteY9236" fmla="*/ 611101 h 787949"/>
                <a:gd name="connsiteX9237" fmla="*/ 1721689 w 3899470"/>
                <a:gd name="connsiteY9237" fmla="*/ 610706 h 787949"/>
                <a:gd name="connsiteX9238" fmla="*/ 1723348 w 3899470"/>
                <a:gd name="connsiteY9238" fmla="*/ 608178 h 787949"/>
                <a:gd name="connsiteX9239" fmla="*/ 1721215 w 3899470"/>
                <a:gd name="connsiteY9239" fmla="*/ 618292 h 787949"/>
                <a:gd name="connsiteX9240" fmla="*/ 1721215 w 3899470"/>
                <a:gd name="connsiteY9240" fmla="*/ 618292 h 787949"/>
                <a:gd name="connsiteX9241" fmla="*/ 1721215 w 3899470"/>
                <a:gd name="connsiteY9241" fmla="*/ 618450 h 787949"/>
                <a:gd name="connsiteX9242" fmla="*/ 1720899 w 3899470"/>
                <a:gd name="connsiteY9242" fmla="*/ 620899 h 787949"/>
                <a:gd name="connsiteX9243" fmla="*/ 1720662 w 3899470"/>
                <a:gd name="connsiteY9243" fmla="*/ 623032 h 787949"/>
                <a:gd name="connsiteX9244" fmla="*/ 1719161 w 3899470"/>
                <a:gd name="connsiteY9244" fmla="*/ 619951 h 787949"/>
                <a:gd name="connsiteX9245" fmla="*/ 1721294 w 3899470"/>
                <a:gd name="connsiteY9245" fmla="*/ 618292 h 787949"/>
                <a:gd name="connsiteX9246" fmla="*/ 1714025 w 3899470"/>
                <a:gd name="connsiteY9246" fmla="*/ 666412 h 787949"/>
                <a:gd name="connsiteX9247" fmla="*/ 1714420 w 3899470"/>
                <a:gd name="connsiteY9247" fmla="*/ 668545 h 787949"/>
                <a:gd name="connsiteX9248" fmla="*/ 1714025 w 3899470"/>
                <a:gd name="connsiteY9248" fmla="*/ 666412 h 787949"/>
                <a:gd name="connsiteX9249" fmla="*/ 1707704 w 3899470"/>
                <a:gd name="connsiteY9249" fmla="*/ 711608 h 787949"/>
                <a:gd name="connsiteX9250" fmla="*/ 1707309 w 3899470"/>
                <a:gd name="connsiteY9250" fmla="*/ 710739 h 787949"/>
                <a:gd name="connsiteX9251" fmla="*/ 1707704 w 3899470"/>
                <a:gd name="connsiteY9251" fmla="*/ 711608 h 787949"/>
                <a:gd name="connsiteX9252" fmla="*/ 1712128 w 3899470"/>
                <a:gd name="connsiteY9252" fmla="*/ 687192 h 787949"/>
                <a:gd name="connsiteX9253" fmla="*/ 1711970 w 3899470"/>
                <a:gd name="connsiteY9253" fmla="*/ 687192 h 787949"/>
                <a:gd name="connsiteX9254" fmla="*/ 1709047 w 3899470"/>
                <a:gd name="connsiteY9254" fmla="*/ 702284 h 787949"/>
                <a:gd name="connsiteX9255" fmla="*/ 1707783 w 3899470"/>
                <a:gd name="connsiteY9255" fmla="*/ 708684 h 787949"/>
                <a:gd name="connsiteX9256" fmla="*/ 1712840 w 3899470"/>
                <a:gd name="connsiteY9256" fmla="*/ 671943 h 787949"/>
                <a:gd name="connsiteX9257" fmla="*/ 1713709 w 3899470"/>
                <a:gd name="connsiteY9257" fmla="*/ 674866 h 787949"/>
                <a:gd name="connsiteX9258" fmla="*/ 1713788 w 3899470"/>
                <a:gd name="connsiteY9258" fmla="*/ 674866 h 787949"/>
                <a:gd name="connsiteX9259" fmla="*/ 1712761 w 3899470"/>
                <a:gd name="connsiteY9259" fmla="*/ 681029 h 787949"/>
                <a:gd name="connsiteX9260" fmla="*/ 1712761 w 3899470"/>
                <a:gd name="connsiteY9260" fmla="*/ 681029 h 787949"/>
                <a:gd name="connsiteX9261" fmla="*/ 1712761 w 3899470"/>
                <a:gd name="connsiteY9261" fmla="*/ 681187 h 787949"/>
                <a:gd name="connsiteX9262" fmla="*/ 1712761 w 3899470"/>
                <a:gd name="connsiteY9262" fmla="*/ 681187 h 787949"/>
                <a:gd name="connsiteX9263" fmla="*/ 1712761 w 3899470"/>
                <a:gd name="connsiteY9263" fmla="*/ 681187 h 787949"/>
                <a:gd name="connsiteX9264" fmla="*/ 1712761 w 3899470"/>
                <a:gd name="connsiteY9264" fmla="*/ 681504 h 787949"/>
                <a:gd name="connsiteX9265" fmla="*/ 1712128 w 3899470"/>
                <a:gd name="connsiteY9265" fmla="*/ 687114 h 787949"/>
                <a:gd name="connsiteX9266" fmla="*/ 1712997 w 3899470"/>
                <a:gd name="connsiteY9266" fmla="*/ 686639 h 787949"/>
                <a:gd name="connsiteX9267" fmla="*/ 1713551 w 3899470"/>
                <a:gd name="connsiteY9267" fmla="*/ 681899 h 787949"/>
                <a:gd name="connsiteX9268" fmla="*/ 1714104 w 3899470"/>
                <a:gd name="connsiteY9268" fmla="*/ 681978 h 787949"/>
                <a:gd name="connsiteX9269" fmla="*/ 1714104 w 3899470"/>
                <a:gd name="connsiteY9269" fmla="*/ 681978 h 787949"/>
                <a:gd name="connsiteX9270" fmla="*/ 1712997 w 3899470"/>
                <a:gd name="connsiteY9270" fmla="*/ 686560 h 787949"/>
                <a:gd name="connsiteX9271" fmla="*/ 1714025 w 3899470"/>
                <a:gd name="connsiteY9271" fmla="*/ 680713 h 787949"/>
                <a:gd name="connsiteX9272" fmla="*/ 1713867 w 3899470"/>
                <a:gd name="connsiteY9272" fmla="*/ 680713 h 787949"/>
                <a:gd name="connsiteX9273" fmla="*/ 1714815 w 3899470"/>
                <a:gd name="connsiteY9273" fmla="*/ 675261 h 787949"/>
                <a:gd name="connsiteX9274" fmla="*/ 1714815 w 3899470"/>
                <a:gd name="connsiteY9274" fmla="*/ 675261 h 787949"/>
                <a:gd name="connsiteX9275" fmla="*/ 1714025 w 3899470"/>
                <a:gd name="connsiteY9275" fmla="*/ 680713 h 787949"/>
                <a:gd name="connsiteX9276" fmla="*/ 1714894 w 3899470"/>
                <a:gd name="connsiteY9276" fmla="*/ 664673 h 787949"/>
                <a:gd name="connsiteX9277" fmla="*/ 1714499 w 3899470"/>
                <a:gd name="connsiteY9277" fmla="*/ 663014 h 787949"/>
                <a:gd name="connsiteX9278" fmla="*/ 1714894 w 3899470"/>
                <a:gd name="connsiteY9278" fmla="*/ 664673 h 787949"/>
                <a:gd name="connsiteX9279" fmla="*/ 1714025 w 3899470"/>
                <a:gd name="connsiteY9279" fmla="*/ 643181 h 787949"/>
                <a:gd name="connsiteX9280" fmla="*/ 1714894 w 3899470"/>
                <a:gd name="connsiteY9280" fmla="*/ 641048 h 787949"/>
                <a:gd name="connsiteX9281" fmla="*/ 1714025 w 3899470"/>
                <a:gd name="connsiteY9281" fmla="*/ 643181 h 787949"/>
                <a:gd name="connsiteX9282" fmla="*/ 1717818 w 3899470"/>
                <a:gd name="connsiteY9282" fmla="*/ 626351 h 787949"/>
                <a:gd name="connsiteX9283" fmla="*/ 1718687 w 3899470"/>
                <a:gd name="connsiteY9283" fmla="*/ 628010 h 787949"/>
                <a:gd name="connsiteX9284" fmla="*/ 1718766 w 3899470"/>
                <a:gd name="connsiteY9284" fmla="*/ 628010 h 787949"/>
                <a:gd name="connsiteX9285" fmla="*/ 1718766 w 3899470"/>
                <a:gd name="connsiteY9285" fmla="*/ 628406 h 787949"/>
                <a:gd name="connsiteX9286" fmla="*/ 1718766 w 3899470"/>
                <a:gd name="connsiteY9286" fmla="*/ 628406 h 787949"/>
                <a:gd name="connsiteX9287" fmla="*/ 1715842 w 3899470"/>
                <a:gd name="connsiteY9287" fmla="*/ 639863 h 787949"/>
                <a:gd name="connsiteX9288" fmla="*/ 1717975 w 3899470"/>
                <a:gd name="connsiteY9288" fmla="*/ 626351 h 787949"/>
                <a:gd name="connsiteX9289" fmla="*/ 1715684 w 3899470"/>
                <a:gd name="connsiteY9289" fmla="*/ 654164 h 787949"/>
                <a:gd name="connsiteX9290" fmla="*/ 1715684 w 3899470"/>
                <a:gd name="connsiteY9290" fmla="*/ 653374 h 787949"/>
                <a:gd name="connsiteX9291" fmla="*/ 1716553 w 3899470"/>
                <a:gd name="connsiteY9291" fmla="*/ 654559 h 787949"/>
                <a:gd name="connsiteX9292" fmla="*/ 1715684 w 3899470"/>
                <a:gd name="connsiteY9292" fmla="*/ 654164 h 787949"/>
                <a:gd name="connsiteX9293" fmla="*/ 1718292 w 3899470"/>
                <a:gd name="connsiteY9293" fmla="*/ 646974 h 787949"/>
                <a:gd name="connsiteX9294" fmla="*/ 1717027 w 3899470"/>
                <a:gd name="connsiteY9294" fmla="*/ 651636 h 787949"/>
                <a:gd name="connsiteX9295" fmla="*/ 1718292 w 3899470"/>
                <a:gd name="connsiteY9295" fmla="*/ 646184 h 787949"/>
                <a:gd name="connsiteX9296" fmla="*/ 1718292 w 3899470"/>
                <a:gd name="connsiteY9296" fmla="*/ 646500 h 787949"/>
                <a:gd name="connsiteX9297" fmla="*/ 1718370 w 3899470"/>
                <a:gd name="connsiteY9297" fmla="*/ 646974 h 787949"/>
                <a:gd name="connsiteX9298" fmla="*/ 1718292 w 3899470"/>
                <a:gd name="connsiteY9298" fmla="*/ 646974 h 787949"/>
                <a:gd name="connsiteX9299" fmla="*/ 1719003 w 3899470"/>
                <a:gd name="connsiteY9299" fmla="*/ 644129 h 787949"/>
                <a:gd name="connsiteX9300" fmla="*/ 1718766 w 3899470"/>
                <a:gd name="connsiteY9300" fmla="*/ 644998 h 787949"/>
                <a:gd name="connsiteX9301" fmla="*/ 1718766 w 3899470"/>
                <a:gd name="connsiteY9301" fmla="*/ 644998 h 787949"/>
                <a:gd name="connsiteX9302" fmla="*/ 1718370 w 3899470"/>
                <a:gd name="connsiteY9302" fmla="*/ 643181 h 787949"/>
                <a:gd name="connsiteX9303" fmla="*/ 1719240 w 3899470"/>
                <a:gd name="connsiteY9303" fmla="*/ 643576 h 787949"/>
                <a:gd name="connsiteX9304" fmla="*/ 1719240 w 3899470"/>
                <a:gd name="connsiteY9304" fmla="*/ 643576 h 787949"/>
                <a:gd name="connsiteX9305" fmla="*/ 1719082 w 3899470"/>
                <a:gd name="connsiteY9305" fmla="*/ 644129 h 787949"/>
                <a:gd name="connsiteX9306" fmla="*/ 1720346 w 3899470"/>
                <a:gd name="connsiteY9306" fmla="*/ 646974 h 787949"/>
                <a:gd name="connsiteX9307" fmla="*/ 1719556 w 3899470"/>
                <a:gd name="connsiteY9307" fmla="*/ 646579 h 787949"/>
                <a:gd name="connsiteX9308" fmla="*/ 1719556 w 3899470"/>
                <a:gd name="connsiteY9308" fmla="*/ 646342 h 787949"/>
                <a:gd name="connsiteX9309" fmla="*/ 1719477 w 3899470"/>
                <a:gd name="connsiteY9309" fmla="*/ 645710 h 787949"/>
                <a:gd name="connsiteX9310" fmla="*/ 1719477 w 3899470"/>
                <a:gd name="connsiteY9310" fmla="*/ 645710 h 787949"/>
                <a:gd name="connsiteX9311" fmla="*/ 1719477 w 3899470"/>
                <a:gd name="connsiteY9311" fmla="*/ 645315 h 787949"/>
                <a:gd name="connsiteX9312" fmla="*/ 1719319 w 3899470"/>
                <a:gd name="connsiteY9312" fmla="*/ 645315 h 787949"/>
                <a:gd name="connsiteX9313" fmla="*/ 1719319 w 3899470"/>
                <a:gd name="connsiteY9313" fmla="*/ 645315 h 787949"/>
                <a:gd name="connsiteX9314" fmla="*/ 1719635 w 3899470"/>
                <a:gd name="connsiteY9314" fmla="*/ 644209 h 787949"/>
                <a:gd name="connsiteX9315" fmla="*/ 1719793 w 3899470"/>
                <a:gd name="connsiteY9315" fmla="*/ 643497 h 787949"/>
                <a:gd name="connsiteX9316" fmla="*/ 1719872 w 3899470"/>
                <a:gd name="connsiteY9316" fmla="*/ 643497 h 787949"/>
                <a:gd name="connsiteX9317" fmla="*/ 1720267 w 3899470"/>
                <a:gd name="connsiteY9317" fmla="*/ 646895 h 787949"/>
                <a:gd name="connsiteX9318" fmla="*/ 1723744 w 3899470"/>
                <a:gd name="connsiteY9318" fmla="*/ 624218 h 787949"/>
                <a:gd name="connsiteX9319" fmla="*/ 1724613 w 3899470"/>
                <a:gd name="connsiteY9319" fmla="*/ 625403 h 787949"/>
                <a:gd name="connsiteX9320" fmla="*/ 1722953 w 3899470"/>
                <a:gd name="connsiteY9320" fmla="*/ 631803 h 787949"/>
                <a:gd name="connsiteX9321" fmla="*/ 1722243 w 3899470"/>
                <a:gd name="connsiteY9321" fmla="*/ 635122 h 787949"/>
                <a:gd name="connsiteX9322" fmla="*/ 1722479 w 3899470"/>
                <a:gd name="connsiteY9322" fmla="*/ 632593 h 787949"/>
                <a:gd name="connsiteX9323" fmla="*/ 1722400 w 3899470"/>
                <a:gd name="connsiteY9323" fmla="*/ 632198 h 787949"/>
                <a:gd name="connsiteX9324" fmla="*/ 1722005 w 3899470"/>
                <a:gd name="connsiteY9324" fmla="*/ 632277 h 787949"/>
                <a:gd name="connsiteX9325" fmla="*/ 1721847 w 3899470"/>
                <a:gd name="connsiteY9325" fmla="*/ 635675 h 787949"/>
                <a:gd name="connsiteX9326" fmla="*/ 1721531 w 3899470"/>
                <a:gd name="connsiteY9326" fmla="*/ 635675 h 787949"/>
                <a:gd name="connsiteX9327" fmla="*/ 1719398 w 3899470"/>
                <a:gd name="connsiteY9327" fmla="*/ 641048 h 787949"/>
                <a:gd name="connsiteX9328" fmla="*/ 1718134 w 3899470"/>
                <a:gd name="connsiteY9328" fmla="*/ 638914 h 787949"/>
                <a:gd name="connsiteX9329" fmla="*/ 1719398 w 3899470"/>
                <a:gd name="connsiteY9329" fmla="*/ 638045 h 787949"/>
                <a:gd name="connsiteX9330" fmla="*/ 1719872 w 3899470"/>
                <a:gd name="connsiteY9330" fmla="*/ 628484 h 787949"/>
                <a:gd name="connsiteX9331" fmla="*/ 1719872 w 3899470"/>
                <a:gd name="connsiteY9331" fmla="*/ 628089 h 787949"/>
                <a:gd name="connsiteX9332" fmla="*/ 1721452 w 3899470"/>
                <a:gd name="connsiteY9332" fmla="*/ 623269 h 787949"/>
                <a:gd name="connsiteX9333" fmla="*/ 1721294 w 3899470"/>
                <a:gd name="connsiteY9333" fmla="*/ 623269 h 787949"/>
                <a:gd name="connsiteX9334" fmla="*/ 1721610 w 3899470"/>
                <a:gd name="connsiteY9334" fmla="*/ 620978 h 787949"/>
                <a:gd name="connsiteX9335" fmla="*/ 1721926 w 3899470"/>
                <a:gd name="connsiteY9335" fmla="*/ 618687 h 787949"/>
                <a:gd name="connsiteX9336" fmla="*/ 1721926 w 3899470"/>
                <a:gd name="connsiteY9336" fmla="*/ 618687 h 787949"/>
                <a:gd name="connsiteX9337" fmla="*/ 1724060 w 3899470"/>
                <a:gd name="connsiteY9337" fmla="*/ 611496 h 787949"/>
                <a:gd name="connsiteX9338" fmla="*/ 1723902 w 3899470"/>
                <a:gd name="connsiteY9338" fmla="*/ 611496 h 787949"/>
                <a:gd name="connsiteX9339" fmla="*/ 1724218 w 3899470"/>
                <a:gd name="connsiteY9339" fmla="*/ 609916 h 787949"/>
                <a:gd name="connsiteX9340" fmla="*/ 1724455 w 3899470"/>
                <a:gd name="connsiteY9340" fmla="*/ 608573 h 787949"/>
                <a:gd name="connsiteX9341" fmla="*/ 1726983 w 3899470"/>
                <a:gd name="connsiteY9341" fmla="*/ 597590 h 787949"/>
                <a:gd name="connsiteX9342" fmla="*/ 1726825 w 3899470"/>
                <a:gd name="connsiteY9342" fmla="*/ 597590 h 787949"/>
                <a:gd name="connsiteX9343" fmla="*/ 1727141 w 3899470"/>
                <a:gd name="connsiteY9343" fmla="*/ 596246 h 787949"/>
                <a:gd name="connsiteX9344" fmla="*/ 1727378 w 3899470"/>
                <a:gd name="connsiteY9344" fmla="*/ 594982 h 787949"/>
                <a:gd name="connsiteX9345" fmla="*/ 1727141 w 3899470"/>
                <a:gd name="connsiteY9345" fmla="*/ 594508 h 787949"/>
                <a:gd name="connsiteX9346" fmla="*/ 1726667 w 3899470"/>
                <a:gd name="connsiteY9346" fmla="*/ 594745 h 787949"/>
                <a:gd name="connsiteX9347" fmla="*/ 1726430 w 3899470"/>
                <a:gd name="connsiteY9347" fmla="*/ 596167 h 787949"/>
                <a:gd name="connsiteX9348" fmla="*/ 1726193 w 3899470"/>
                <a:gd name="connsiteY9348" fmla="*/ 597274 h 787949"/>
                <a:gd name="connsiteX9349" fmla="*/ 1726193 w 3899470"/>
                <a:gd name="connsiteY9349" fmla="*/ 597274 h 787949"/>
                <a:gd name="connsiteX9350" fmla="*/ 1725719 w 3899470"/>
                <a:gd name="connsiteY9350" fmla="*/ 597511 h 787949"/>
                <a:gd name="connsiteX9351" fmla="*/ 1726193 w 3899470"/>
                <a:gd name="connsiteY9351" fmla="*/ 589609 h 787949"/>
                <a:gd name="connsiteX9352" fmla="*/ 1726193 w 3899470"/>
                <a:gd name="connsiteY9352" fmla="*/ 589609 h 787949"/>
                <a:gd name="connsiteX9353" fmla="*/ 1726430 w 3899470"/>
                <a:gd name="connsiteY9353" fmla="*/ 589451 h 787949"/>
                <a:gd name="connsiteX9354" fmla="*/ 1726430 w 3899470"/>
                <a:gd name="connsiteY9354" fmla="*/ 589293 h 787949"/>
                <a:gd name="connsiteX9355" fmla="*/ 1726746 w 3899470"/>
                <a:gd name="connsiteY9355" fmla="*/ 588582 h 787949"/>
                <a:gd name="connsiteX9356" fmla="*/ 1726825 w 3899470"/>
                <a:gd name="connsiteY9356" fmla="*/ 588266 h 787949"/>
                <a:gd name="connsiteX9357" fmla="*/ 1727141 w 3899470"/>
                <a:gd name="connsiteY9357" fmla="*/ 585342 h 787949"/>
                <a:gd name="connsiteX9358" fmla="*/ 1726983 w 3899470"/>
                <a:gd name="connsiteY9358" fmla="*/ 585342 h 787949"/>
                <a:gd name="connsiteX9359" fmla="*/ 1727457 w 3899470"/>
                <a:gd name="connsiteY9359" fmla="*/ 582735 h 787949"/>
                <a:gd name="connsiteX9360" fmla="*/ 1727616 w 3899470"/>
                <a:gd name="connsiteY9360" fmla="*/ 582735 h 787949"/>
                <a:gd name="connsiteX9361" fmla="*/ 1732277 w 3899470"/>
                <a:gd name="connsiteY9361" fmla="*/ 568433 h 787949"/>
                <a:gd name="connsiteX9362" fmla="*/ 1732672 w 3899470"/>
                <a:gd name="connsiteY9362" fmla="*/ 569223 h 787949"/>
                <a:gd name="connsiteX9363" fmla="*/ 1735596 w 3899470"/>
                <a:gd name="connsiteY9363" fmla="*/ 559979 h 787949"/>
                <a:gd name="connsiteX9364" fmla="*/ 1737729 w 3899470"/>
                <a:gd name="connsiteY9364" fmla="*/ 558714 h 787949"/>
                <a:gd name="connsiteX9365" fmla="*/ 1736070 w 3899470"/>
                <a:gd name="connsiteY9365" fmla="*/ 562112 h 787949"/>
                <a:gd name="connsiteX9366" fmla="*/ 1735675 w 3899470"/>
                <a:gd name="connsiteY9366" fmla="*/ 570567 h 787949"/>
                <a:gd name="connsiteX9367" fmla="*/ 1734411 w 3899470"/>
                <a:gd name="connsiteY9367" fmla="*/ 571041 h 787949"/>
                <a:gd name="connsiteX9368" fmla="*/ 1734490 w 3899470"/>
                <a:gd name="connsiteY9368" fmla="*/ 571041 h 787949"/>
                <a:gd name="connsiteX9369" fmla="*/ 1733542 w 3899470"/>
                <a:gd name="connsiteY9369" fmla="*/ 573332 h 787949"/>
                <a:gd name="connsiteX9370" fmla="*/ 1733778 w 3899470"/>
                <a:gd name="connsiteY9370" fmla="*/ 573648 h 787949"/>
                <a:gd name="connsiteX9371" fmla="*/ 1733937 w 3899470"/>
                <a:gd name="connsiteY9371" fmla="*/ 574201 h 787949"/>
                <a:gd name="connsiteX9372" fmla="*/ 1734253 w 3899470"/>
                <a:gd name="connsiteY9372" fmla="*/ 574517 h 787949"/>
                <a:gd name="connsiteX9373" fmla="*/ 1734253 w 3899470"/>
                <a:gd name="connsiteY9373" fmla="*/ 574517 h 787949"/>
                <a:gd name="connsiteX9374" fmla="*/ 1734569 w 3899470"/>
                <a:gd name="connsiteY9374" fmla="*/ 574122 h 787949"/>
                <a:gd name="connsiteX9375" fmla="*/ 1734490 w 3899470"/>
                <a:gd name="connsiteY9375" fmla="*/ 573648 h 787949"/>
                <a:gd name="connsiteX9376" fmla="*/ 1734885 w 3899470"/>
                <a:gd name="connsiteY9376" fmla="*/ 573727 h 787949"/>
                <a:gd name="connsiteX9377" fmla="*/ 1734885 w 3899470"/>
                <a:gd name="connsiteY9377" fmla="*/ 578152 h 787949"/>
                <a:gd name="connsiteX9378" fmla="*/ 1734016 w 3899470"/>
                <a:gd name="connsiteY9378" fmla="*/ 579811 h 787949"/>
                <a:gd name="connsiteX9379" fmla="*/ 1728959 w 3899470"/>
                <a:gd name="connsiteY9379" fmla="*/ 596088 h 787949"/>
                <a:gd name="connsiteX9380" fmla="*/ 1728011 w 3899470"/>
                <a:gd name="connsiteY9380" fmla="*/ 598301 h 787949"/>
                <a:gd name="connsiteX9381" fmla="*/ 1728326 w 3899470"/>
                <a:gd name="connsiteY9381" fmla="*/ 598933 h 787949"/>
                <a:gd name="connsiteX9382" fmla="*/ 1728485 w 3899470"/>
                <a:gd name="connsiteY9382" fmla="*/ 598933 h 787949"/>
                <a:gd name="connsiteX9383" fmla="*/ 1728959 w 3899470"/>
                <a:gd name="connsiteY9383" fmla="*/ 598617 h 787949"/>
                <a:gd name="connsiteX9384" fmla="*/ 1729749 w 3899470"/>
                <a:gd name="connsiteY9384" fmla="*/ 596720 h 787949"/>
                <a:gd name="connsiteX9385" fmla="*/ 1729749 w 3899470"/>
                <a:gd name="connsiteY9385" fmla="*/ 596720 h 787949"/>
                <a:gd name="connsiteX9386" fmla="*/ 1728485 w 3899470"/>
                <a:gd name="connsiteY9386" fmla="*/ 606439 h 787949"/>
                <a:gd name="connsiteX9387" fmla="*/ 1727616 w 3899470"/>
                <a:gd name="connsiteY9387" fmla="*/ 606044 h 787949"/>
                <a:gd name="connsiteX9388" fmla="*/ 1727616 w 3899470"/>
                <a:gd name="connsiteY9388" fmla="*/ 606044 h 787949"/>
                <a:gd name="connsiteX9389" fmla="*/ 1727616 w 3899470"/>
                <a:gd name="connsiteY9389" fmla="*/ 605886 h 787949"/>
                <a:gd name="connsiteX9390" fmla="*/ 1728169 w 3899470"/>
                <a:gd name="connsiteY9390" fmla="*/ 603753 h 787949"/>
                <a:gd name="connsiteX9391" fmla="*/ 1728721 w 3899470"/>
                <a:gd name="connsiteY9391" fmla="*/ 601698 h 787949"/>
                <a:gd name="connsiteX9392" fmla="*/ 1728405 w 3899470"/>
                <a:gd name="connsiteY9392" fmla="*/ 601224 h 787949"/>
                <a:gd name="connsiteX9393" fmla="*/ 1727931 w 3899470"/>
                <a:gd name="connsiteY9393" fmla="*/ 601540 h 787949"/>
                <a:gd name="connsiteX9394" fmla="*/ 1727457 w 3899470"/>
                <a:gd name="connsiteY9394" fmla="*/ 603516 h 787949"/>
                <a:gd name="connsiteX9395" fmla="*/ 1726904 w 3899470"/>
                <a:gd name="connsiteY9395" fmla="*/ 605649 h 787949"/>
                <a:gd name="connsiteX9396" fmla="*/ 1726904 w 3899470"/>
                <a:gd name="connsiteY9396" fmla="*/ 605649 h 787949"/>
                <a:gd name="connsiteX9397" fmla="*/ 1726509 w 3899470"/>
                <a:gd name="connsiteY9397" fmla="*/ 609837 h 787949"/>
                <a:gd name="connsiteX9398" fmla="*/ 1727378 w 3899470"/>
                <a:gd name="connsiteY9398" fmla="*/ 608652 h 787949"/>
                <a:gd name="connsiteX9399" fmla="*/ 1725719 w 3899470"/>
                <a:gd name="connsiteY9399" fmla="*/ 614499 h 787949"/>
                <a:gd name="connsiteX9400" fmla="*/ 1727378 w 3899470"/>
                <a:gd name="connsiteY9400" fmla="*/ 614894 h 787949"/>
                <a:gd name="connsiteX9401" fmla="*/ 1725403 w 3899470"/>
                <a:gd name="connsiteY9401" fmla="*/ 619793 h 787949"/>
                <a:gd name="connsiteX9402" fmla="*/ 1725403 w 3899470"/>
                <a:gd name="connsiteY9402" fmla="*/ 619477 h 787949"/>
                <a:gd name="connsiteX9403" fmla="*/ 1725403 w 3899470"/>
                <a:gd name="connsiteY9403" fmla="*/ 619240 h 787949"/>
                <a:gd name="connsiteX9404" fmla="*/ 1725087 w 3899470"/>
                <a:gd name="connsiteY9404" fmla="*/ 619003 h 787949"/>
                <a:gd name="connsiteX9405" fmla="*/ 1724850 w 3899470"/>
                <a:gd name="connsiteY9405" fmla="*/ 619319 h 787949"/>
                <a:gd name="connsiteX9406" fmla="*/ 1724850 w 3899470"/>
                <a:gd name="connsiteY9406" fmla="*/ 619556 h 787949"/>
                <a:gd name="connsiteX9407" fmla="*/ 1725008 w 3899470"/>
                <a:gd name="connsiteY9407" fmla="*/ 620346 h 787949"/>
                <a:gd name="connsiteX9408" fmla="*/ 1724850 w 3899470"/>
                <a:gd name="connsiteY9408" fmla="*/ 620346 h 787949"/>
                <a:gd name="connsiteX9409" fmla="*/ 1724455 w 3899470"/>
                <a:gd name="connsiteY9409" fmla="*/ 620741 h 787949"/>
                <a:gd name="connsiteX9410" fmla="*/ 1725719 w 3899470"/>
                <a:gd name="connsiteY9410" fmla="*/ 621610 h 787949"/>
                <a:gd name="connsiteX9411" fmla="*/ 1724060 w 3899470"/>
                <a:gd name="connsiteY9411" fmla="*/ 624139 h 787949"/>
                <a:gd name="connsiteX9412" fmla="*/ 1737729 w 3899470"/>
                <a:gd name="connsiteY9412" fmla="*/ 645710 h 787949"/>
                <a:gd name="connsiteX9413" fmla="*/ 1737729 w 3899470"/>
                <a:gd name="connsiteY9413" fmla="*/ 645631 h 787949"/>
                <a:gd name="connsiteX9414" fmla="*/ 1737571 w 3899470"/>
                <a:gd name="connsiteY9414" fmla="*/ 644920 h 787949"/>
                <a:gd name="connsiteX9415" fmla="*/ 1737571 w 3899470"/>
                <a:gd name="connsiteY9415" fmla="*/ 644920 h 787949"/>
                <a:gd name="connsiteX9416" fmla="*/ 1737571 w 3899470"/>
                <a:gd name="connsiteY9416" fmla="*/ 644050 h 787949"/>
                <a:gd name="connsiteX9417" fmla="*/ 1737413 w 3899470"/>
                <a:gd name="connsiteY9417" fmla="*/ 644050 h 787949"/>
                <a:gd name="connsiteX9418" fmla="*/ 1737492 w 3899470"/>
                <a:gd name="connsiteY9418" fmla="*/ 643734 h 787949"/>
                <a:gd name="connsiteX9419" fmla="*/ 1737808 w 3899470"/>
                <a:gd name="connsiteY9419" fmla="*/ 642865 h 787949"/>
                <a:gd name="connsiteX9420" fmla="*/ 1737650 w 3899470"/>
                <a:gd name="connsiteY9420" fmla="*/ 645789 h 787949"/>
                <a:gd name="connsiteX9421" fmla="*/ 1739625 w 3899470"/>
                <a:gd name="connsiteY9421" fmla="*/ 657957 h 787949"/>
                <a:gd name="connsiteX9422" fmla="*/ 1741680 w 3899470"/>
                <a:gd name="connsiteY9422" fmla="*/ 656298 h 787949"/>
                <a:gd name="connsiteX9423" fmla="*/ 1742312 w 3899470"/>
                <a:gd name="connsiteY9423" fmla="*/ 657325 h 787949"/>
                <a:gd name="connsiteX9424" fmla="*/ 1740969 w 3899470"/>
                <a:gd name="connsiteY9424" fmla="*/ 658905 h 787949"/>
                <a:gd name="connsiteX9425" fmla="*/ 1738282 w 3899470"/>
                <a:gd name="connsiteY9425" fmla="*/ 660327 h 787949"/>
                <a:gd name="connsiteX9426" fmla="*/ 1739625 w 3899470"/>
                <a:gd name="connsiteY9426" fmla="*/ 658036 h 787949"/>
                <a:gd name="connsiteX9427" fmla="*/ 1736860 w 3899470"/>
                <a:gd name="connsiteY9427" fmla="*/ 643497 h 787949"/>
                <a:gd name="connsiteX9428" fmla="*/ 1736860 w 3899470"/>
                <a:gd name="connsiteY9428" fmla="*/ 643576 h 787949"/>
                <a:gd name="connsiteX9429" fmla="*/ 1736465 w 3899470"/>
                <a:gd name="connsiteY9429" fmla="*/ 641443 h 787949"/>
                <a:gd name="connsiteX9430" fmla="*/ 1737334 w 3899470"/>
                <a:gd name="connsiteY9430" fmla="*/ 641838 h 787949"/>
                <a:gd name="connsiteX9431" fmla="*/ 1737571 w 3899470"/>
                <a:gd name="connsiteY9431" fmla="*/ 641838 h 787949"/>
                <a:gd name="connsiteX9432" fmla="*/ 1736939 w 3899470"/>
                <a:gd name="connsiteY9432" fmla="*/ 643418 h 787949"/>
                <a:gd name="connsiteX9433" fmla="*/ 1732594 w 3899470"/>
                <a:gd name="connsiteY9433" fmla="*/ 678185 h 787949"/>
                <a:gd name="connsiteX9434" fmla="*/ 1732198 w 3899470"/>
                <a:gd name="connsiteY9434" fmla="*/ 677790 h 787949"/>
                <a:gd name="connsiteX9435" fmla="*/ 1732040 w 3899470"/>
                <a:gd name="connsiteY9435" fmla="*/ 677790 h 787949"/>
                <a:gd name="connsiteX9436" fmla="*/ 1732594 w 3899470"/>
                <a:gd name="connsiteY9436" fmla="*/ 674787 h 787949"/>
                <a:gd name="connsiteX9437" fmla="*/ 1732594 w 3899470"/>
                <a:gd name="connsiteY9437" fmla="*/ 674787 h 787949"/>
                <a:gd name="connsiteX9438" fmla="*/ 1732594 w 3899470"/>
                <a:gd name="connsiteY9438" fmla="*/ 678185 h 787949"/>
                <a:gd name="connsiteX9439" fmla="*/ 1732198 w 3899470"/>
                <a:gd name="connsiteY9439" fmla="*/ 668940 h 787949"/>
                <a:gd name="connsiteX9440" fmla="*/ 1732198 w 3899470"/>
                <a:gd name="connsiteY9440" fmla="*/ 665068 h 787949"/>
                <a:gd name="connsiteX9441" fmla="*/ 1732198 w 3899470"/>
                <a:gd name="connsiteY9441" fmla="*/ 668940 h 787949"/>
                <a:gd name="connsiteX9442" fmla="*/ 1732198 w 3899470"/>
                <a:gd name="connsiteY9442" fmla="*/ 663488 h 787949"/>
                <a:gd name="connsiteX9443" fmla="*/ 1732594 w 3899470"/>
                <a:gd name="connsiteY9443" fmla="*/ 661750 h 787949"/>
                <a:gd name="connsiteX9444" fmla="*/ 1732198 w 3899470"/>
                <a:gd name="connsiteY9444" fmla="*/ 663488 h 787949"/>
                <a:gd name="connsiteX9445" fmla="*/ 1732594 w 3899470"/>
                <a:gd name="connsiteY9445" fmla="*/ 642391 h 787949"/>
                <a:gd name="connsiteX9446" fmla="*/ 1733463 w 3899470"/>
                <a:gd name="connsiteY9446" fmla="*/ 640258 h 787949"/>
                <a:gd name="connsiteX9447" fmla="*/ 1732594 w 3899470"/>
                <a:gd name="connsiteY9447" fmla="*/ 642391 h 787949"/>
                <a:gd name="connsiteX9448" fmla="*/ 1735596 w 3899470"/>
                <a:gd name="connsiteY9448" fmla="*/ 625008 h 787949"/>
                <a:gd name="connsiteX9449" fmla="*/ 1733937 w 3899470"/>
                <a:gd name="connsiteY9449" fmla="*/ 638124 h 787949"/>
                <a:gd name="connsiteX9450" fmla="*/ 1735596 w 3899470"/>
                <a:gd name="connsiteY9450" fmla="*/ 625008 h 787949"/>
                <a:gd name="connsiteX9451" fmla="*/ 1735122 w 3899470"/>
                <a:gd name="connsiteY9451" fmla="*/ 573095 h 787949"/>
                <a:gd name="connsiteX9452" fmla="*/ 1735280 w 3899470"/>
                <a:gd name="connsiteY9452" fmla="*/ 573411 h 787949"/>
                <a:gd name="connsiteX9453" fmla="*/ 1734332 w 3899470"/>
                <a:gd name="connsiteY9453" fmla="*/ 573095 h 787949"/>
                <a:gd name="connsiteX9454" fmla="*/ 1734806 w 3899470"/>
                <a:gd name="connsiteY9454" fmla="*/ 571831 h 787949"/>
                <a:gd name="connsiteX9455" fmla="*/ 1735122 w 3899470"/>
                <a:gd name="connsiteY9455" fmla="*/ 573016 h 787949"/>
                <a:gd name="connsiteX9456" fmla="*/ 1726272 w 3899470"/>
                <a:gd name="connsiteY9456" fmla="*/ 707341 h 787949"/>
                <a:gd name="connsiteX9457" fmla="*/ 1726667 w 3899470"/>
                <a:gd name="connsiteY9457" fmla="*/ 698492 h 787949"/>
                <a:gd name="connsiteX9458" fmla="*/ 1726667 w 3899470"/>
                <a:gd name="connsiteY9458" fmla="*/ 698334 h 787949"/>
                <a:gd name="connsiteX9459" fmla="*/ 1726983 w 3899470"/>
                <a:gd name="connsiteY9459" fmla="*/ 698571 h 787949"/>
                <a:gd name="connsiteX9460" fmla="*/ 1726983 w 3899470"/>
                <a:gd name="connsiteY9460" fmla="*/ 698571 h 787949"/>
                <a:gd name="connsiteX9461" fmla="*/ 1726114 w 3899470"/>
                <a:gd name="connsiteY9461" fmla="*/ 707262 h 787949"/>
                <a:gd name="connsiteX9462" fmla="*/ 1730539 w 3899470"/>
                <a:gd name="connsiteY9462" fmla="*/ 681187 h 787949"/>
                <a:gd name="connsiteX9463" fmla="*/ 1730618 w 3899470"/>
                <a:gd name="connsiteY9463" fmla="*/ 681187 h 787949"/>
                <a:gd name="connsiteX9464" fmla="*/ 1730065 w 3899470"/>
                <a:gd name="connsiteY9464" fmla="*/ 685217 h 787949"/>
                <a:gd name="connsiteX9465" fmla="*/ 1727536 w 3899470"/>
                <a:gd name="connsiteY9465" fmla="*/ 698176 h 787949"/>
                <a:gd name="connsiteX9466" fmla="*/ 1727536 w 3899470"/>
                <a:gd name="connsiteY9466" fmla="*/ 698413 h 787949"/>
                <a:gd name="connsiteX9467" fmla="*/ 1727299 w 3899470"/>
                <a:gd name="connsiteY9467" fmla="*/ 698255 h 787949"/>
                <a:gd name="connsiteX9468" fmla="*/ 1727062 w 3899470"/>
                <a:gd name="connsiteY9468" fmla="*/ 698097 h 787949"/>
                <a:gd name="connsiteX9469" fmla="*/ 1730855 w 3899470"/>
                <a:gd name="connsiteY9469" fmla="*/ 670678 h 787949"/>
                <a:gd name="connsiteX9470" fmla="*/ 1731250 w 3899470"/>
                <a:gd name="connsiteY9470" fmla="*/ 674550 h 787949"/>
                <a:gd name="connsiteX9471" fmla="*/ 1731329 w 3899470"/>
                <a:gd name="connsiteY9471" fmla="*/ 674550 h 787949"/>
                <a:gd name="connsiteX9472" fmla="*/ 1730776 w 3899470"/>
                <a:gd name="connsiteY9472" fmla="*/ 677553 h 787949"/>
                <a:gd name="connsiteX9473" fmla="*/ 1730381 w 3899470"/>
                <a:gd name="connsiteY9473" fmla="*/ 681266 h 787949"/>
                <a:gd name="connsiteX9474" fmla="*/ 1730855 w 3899470"/>
                <a:gd name="connsiteY9474" fmla="*/ 685375 h 787949"/>
                <a:gd name="connsiteX9475" fmla="*/ 1730855 w 3899470"/>
                <a:gd name="connsiteY9475" fmla="*/ 685138 h 787949"/>
                <a:gd name="connsiteX9476" fmla="*/ 1731329 w 3899470"/>
                <a:gd name="connsiteY9476" fmla="*/ 681582 h 787949"/>
                <a:gd name="connsiteX9477" fmla="*/ 1731645 w 3899470"/>
                <a:gd name="connsiteY9477" fmla="*/ 680792 h 787949"/>
                <a:gd name="connsiteX9478" fmla="*/ 1730776 w 3899470"/>
                <a:gd name="connsiteY9478" fmla="*/ 685454 h 787949"/>
                <a:gd name="connsiteX9479" fmla="*/ 1730776 w 3899470"/>
                <a:gd name="connsiteY9479" fmla="*/ 685454 h 787949"/>
                <a:gd name="connsiteX9480" fmla="*/ 1732594 w 3899470"/>
                <a:gd name="connsiteY9480" fmla="*/ 737367 h 787949"/>
                <a:gd name="connsiteX9481" fmla="*/ 1731724 w 3899470"/>
                <a:gd name="connsiteY9481" fmla="*/ 730967 h 787949"/>
                <a:gd name="connsiteX9482" fmla="*/ 1732594 w 3899470"/>
                <a:gd name="connsiteY9482" fmla="*/ 737367 h 787949"/>
                <a:gd name="connsiteX9483" fmla="*/ 1732198 w 3899470"/>
                <a:gd name="connsiteY9483" fmla="*/ 721327 h 787949"/>
                <a:gd name="connsiteX9484" fmla="*/ 1732594 w 3899470"/>
                <a:gd name="connsiteY9484" fmla="*/ 713742 h 787949"/>
                <a:gd name="connsiteX9485" fmla="*/ 1732198 w 3899470"/>
                <a:gd name="connsiteY9485" fmla="*/ 721327 h 787949"/>
                <a:gd name="connsiteX9486" fmla="*/ 1733068 w 3899470"/>
                <a:gd name="connsiteY9486" fmla="*/ 712003 h 787949"/>
                <a:gd name="connsiteX9487" fmla="*/ 1732672 w 3899470"/>
                <a:gd name="connsiteY9487" fmla="*/ 710344 h 787949"/>
                <a:gd name="connsiteX9488" fmla="*/ 1733068 w 3899470"/>
                <a:gd name="connsiteY9488" fmla="*/ 712003 h 787949"/>
                <a:gd name="connsiteX9489" fmla="*/ 1733858 w 3899470"/>
                <a:gd name="connsiteY9489" fmla="*/ 708210 h 787949"/>
                <a:gd name="connsiteX9490" fmla="*/ 1732988 w 3899470"/>
                <a:gd name="connsiteY9490" fmla="*/ 706472 h 787949"/>
                <a:gd name="connsiteX9491" fmla="*/ 1733858 w 3899470"/>
                <a:gd name="connsiteY9491" fmla="*/ 708210 h 787949"/>
                <a:gd name="connsiteX9492" fmla="*/ 1733858 w 3899470"/>
                <a:gd name="connsiteY9492" fmla="*/ 652031 h 787949"/>
                <a:gd name="connsiteX9493" fmla="*/ 1734727 w 3899470"/>
                <a:gd name="connsiteY9493" fmla="*/ 653374 h 787949"/>
                <a:gd name="connsiteX9494" fmla="*/ 1733858 w 3899470"/>
                <a:gd name="connsiteY9494" fmla="*/ 652031 h 787949"/>
                <a:gd name="connsiteX9495" fmla="*/ 1735596 w 3899470"/>
                <a:gd name="connsiteY9495" fmla="*/ 645315 h 787949"/>
                <a:gd name="connsiteX9496" fmla="*/ 1736386 w 3899470"/>
                <a:gd name="connsiteY9496" fmla="*/ 645315 h 787949"/>
                <a:gd name="connsiteX9497" fmla="*/ 1736465 w 3899470"/>
                <a:gd name="connsiteY9497" fmla="*/ 645789 h 787949"/>
                <a:gd name="connsiteX9498" fmla="*/ 1736465 w 3899470"/>
                <a:gd name="connsiteY9498" fmla="*/ 646184 h 787949"/>
                <a:gd name="connsiteX9499" fmla="*/ 1736386 w 3899470"/>
                <a:gd name="connsiteY9499" fmla="*/ 646184 h 787949"/>
                <a:gd name="connsiteX9500" fmla="*/ 1734727 w 3899470"/>
                <a:gd name="connsiteY9500" fmla="*/ 650451 h 787949"/>
                <a:gd name="connsiteX9501" fmla="*/ 1735596 w 3899470"/>
                <a:gd name="connsiteY9501" fmla="*/ 645394 h 787949"/>
                <a:gd name="connsiteX9502" fmla="*/ 1735122 w 3899470"/>
                <a:gd name="connsiteY9502" fmla="*/ 695568 h 787949"/>
                <a:gd name="connsiteX9503" fmla="*/ 1735517 w 3899470"/>
                <a:gd name="connsiteY9503" fmla="*/ 687904 h 787949"/>
                <a:gd name="connsiteX9504" fmla="*/ 1735596 w 3899470"/>
                <a:gd name="connsiteY9504" fmla="*/ 687904 h 787949"/>
                <a:gd name="connsiteX9505" fmla="*/ 1735754 w 3899470"/>
                <a:gd name="connsiteY9505" fmla="*/ 687904 h 787949"/>
                <a:gd name="connsiteX9506" fmla="*/ 1736623 w 3899470"/>
                <a:gd name="connsiteY9506" fmla="*/ 687904 h 787949"/>
                <a:gd name="connsiteX9507" fmla="*/ 1736781 w 3899470"/>
                <a:gd name="connsiteY9507" fmla="*/ 687825 h 787949"/>
                <a:gd name="connsiteX9508" fmla="*/ 1736781 w 3899470"/>
                <a:gd name="connsiteY9508" fmla="*/ 687825 h 787949"/>
                <a:gd name="connsiteX9509" fmla="*/ 1735122 w 3899470"/>
                <a:gd name="connsiteY9509" fmla="*/ 695489 h 787949"/>
                <a:gd name="connsiteX9510" fmla="*/ 1736465 w 3899470"/>
                <a:gd name="connsiteY9510" fmla="*/ 687114 h 787949"/>
                <a:gd name="connsiteX9511" fmla="*/ 1735991 w 3899470"/>
                <a:gd name="connsiteY9511" fmla="*/ 687114 h 787949"/>
                <a:gd name="connsiteX9512" fmla="*/ 1740179 w 3899470"/>
                <a:gd name="connsiteY9512" fmla="*/ 673602 h 787949"/>
                <a:gd name="connsiteX9513" fmla="*/ 1736465 w 3899470"/>
                <a:gd name="connsiteY9513" fmla="*/ 687114 h 787949"/>
                <a:gd name="connsiteX9514" fmla="*/ 1740890 w 3899470"/>
                <a:gd name="connsiteY9514" fmla="*/ 665779 h 787949"/>
                <a:gd name="connsiteX9515" fmla="*/ 1740100 w 3899470"/>
                <a:gd name="connsiteY9515" fmla="*/ 669888 h 787949"/>
                <a:gd name="connsiteX9516" fmla="*/ 1738441 w 3899470"/>
                <a:gd name="connsiteY9516" fmla="*/ 669809 h 787949"/>
                <a:gd name="connsiteX9517" fmla="*/ 1737018 w 3899470"/>
                <a:gd name="connsiteY9517" fmla="*/ 669888 h 787949"/>
                <a:gd name="connsiteX9518" fmla="*/ 1735754 w 3899470"/>
                <a:gd name="connsiteY9518" fmla="*/ 672259 h 787949"/>
                <a:gd name="connsiteX9519" fmla="*/ 1735754 w 3899470"/>
                <a:gd name="connsiteY9519" fmla="*/ 669809 h 787949"/>
                <a:gd name="connsiteX9520" fmla="*/ 1737413 w 3899470"/>
                <a:gd name="connsiteY9520" fmla="*/ 666649 h 787949"/>
                <a:gd name="connsiteX9521" fmla="*/ 1738598 w 3899470"/>
                <a:gd name="connsiteY9521" fmla="*/ 665859 h 787949"/>
                <a:gd name="connsiteX9522" fmla="*/ 1740258 w 3899470"/>
                <a:gd name="connsiteY9522" fmla="*/ 662856 h 787949"/>
                <a:gd name="connsiteX9523" fmla="*/ 1741522 w 3899470"/>
                <a:gd name="connsiteY9523" fmla="*/ 661513 h 787949"/>
                <a:gd name="connsiteX9524" fmla="*/ 1740890 w 3899470"/>
                <a:gd name="connsiteY9524" fmla="*/ 665701 h 787949"/>
                <a:gd name="connsiteX9525" fmla="*/ 1747685 w 3899470"/>
                <a:gd name="connsiteY9525" fmla="*/ 679923 h 787949"/>
                <a:gd name="connsiteX9526" fmla="*/ 1746895 w 3899470"/>
                <a:gd name="connsiteY9526" fmla="*/ 681978 h 787949"/>
                <a:gd name="connsiteX9527" fmla="*/ 1745552 w 3899470"/>
                <a:gd name="connsiteY9527" fmla="*/ 681424 h 787949"/>
                <a:gd name="connsiteX9528" fmla="*/ 1745315 w 3899470"/>
                <a:gd name="connsiteY9528" fmla="*/ 678659 h 787949"/>
                <a:gd name="connsiteX9529" fmla="*/ 1744129 w 3899470"/>
                <a:gd name="connsiteY9529" fmla="*/ 679449 h 787949"/>
                <a:gd name="connsiteX9530" fmla="*/ 1742312 w 3899470"/>
                <a:gd name="connsiteY9530" fmla="*/ 677316 h 787949"/>
                <a:gd name="connsiteX9531" fmla="*/ 1741680 w 3899470"/>
                <a:gd name="connsiteY9531" fmla="*/ 680160 h 787949"/>
                <a:gd name="connsiteX9532" fmla="*/ 1741522 w 3899470"/>
                <a:gd name="connsiteY9532" fmla="*/ 675735 h 787949"/>
                <a:gd name="connsiteX9533" fmla="*/ 1741680 w 3899470"/>
                <a:gd name="connsiteY9533" fmla="*/ 672733 h 787949"/>
                <a:gd name="connsiteX9534" fmla="*/ 1743102 w 3899470"/>
                <a:gd name="connsiteY9534" fmla="*/ 671152 h 787949"/>
                <a:gd name="connsiteX9535" fmla="*/ 1743102 w 3899470"/>
                <a:gd name="connsiteY9535" fmla="*/ 674392 h 787949"/>
                <a:gd name="connsiteX9536" fmla="*/ 1744683 w 3899470"/>
                <a:gd name="connsiteY9536" fmla="*/ 673839 h 787949"/>
                <a:gd name="connsiteX9537" fmla="*/ 1745473 w 3899470"/>
                <a:gd name="connsiteY9537" fmla="*/ 671627 h 787949"/>
                <a:gd name="connsiteX9538" fmla="*/ 1746105 w 3899470"/>
                <a:gd name="connsiteY9538" fmla="*/ 670599 h 787949"/>
                <a:gd name="connsiteX9539" fmla="*/ 1747053 w 3899470"/>
                <a:gd name="connsiteY9539" fmla="*/ 673286 h 787949"/>
                <a:gd name="connsiteX9540" fmla="*/ 1746658 w 3899470"/>
                <a:gd name="connsiteY9540" fmla="*/ 675103 h 787949"/>
                <a:gd name="connsiteX9541" fmla="*/ 1746105 w 3899470"/>
                <a:gd name="connsiteY9541" fmla="*/ 676684 h 787949"/>
                <a:gd name="connsiteX9542" fmla="*/ 1747685 w 3899470"/>
                <a:gd name="connsiteY9542" fmla="*/ 677000 h 787949"/>
                <a:gd name="connsiteX9543" fmla="*/ 1747685 w 3899470"/>
                <a:gd name="connsiteY9543" fmla="*/ 679765 h 787949"/>
                <a:gd name="connsiteX9544" fmla="*/ 1747369 w 3899470"/>
                <a:gd name="connsiteY9544" fmla="*/ 599644 h 787949"/>
                <a:gd name="connsiteX9545" fmla="*/ 1745710 w 3899470"/>
                <a:gd name="connsiteY9545" fmla="*/ 605175 h 787949"/>
                <a:gd name="connsiteX9546" fmla="*/ 1745473 w 3899470"/>
                <a:gd name="connsiteY9546" fmla="*/ 605175 h 787949"/>
                <a:gd name="connsiteX9547" fmla="*/ 1745868 w 3899470"/>
                <a:gd name="connsiteY9547" fmla="*/ 603042 h 787949"/>
                <a:gd name="connsiteX9548" fmla="*/ 1746342 w 3899470"/>
                <a:gd name="connsiteY9548" fmla="*/ 599802 h 787949"/>
                <a:gd name="connsiteX9549" fmla="*/ 1745947 w 3899470"/>
                <a:gd name="connsiteY9549" fmla="*/ 599407 h 787949"/>
                <a:gd name="connsiteX9550" fmla="*/ 1745552 w 3899470"/>
                <a:gd name="connsiteY9550" fmla="*/ 599802 h 787949"/>
                <a:gd name="connsiteX9551" fmla="*/ 1745157 w 3899470"/>
                <a:gd name="connsiteY9551" fmla="*/ 602805 h 787949"/>
                <a:gd name="connsiteX9552" fmla="*/ 1744841 w 3899470"/>
                <a:gd name="connsiteY9552" fmla="*/ 604701 h 787949"/>
                <a:gd name="connsiteX9553" fmla="*/ 1744129 w 3899470"/>
                <a:gd name="connsiteY9553" fmla="*/ 608494 h 787949"/>
                <a:gd name="connsiteX9554" fmla="*/ 1744998 w 3899470"/>
                <a:gd name="connsiteY9554" fmla="*/ 607151 h 787949"/>
                <a:gd name="connsiteX9555" fmla="*/ 1743734 w 3899470"/>
                <a:gd name="connsiteY9555" fmla="*/ 613077 h 787949"/>
                <a:gd name="connsiteX9556" fmla="*/ 1744998 w 3899470"/>
                <a:gd name="connsiteY9556" fmla="*/ 613077 h 787949"/>
                <a:gd name="connsiteX9557" fmla="*/ 1742470 w 3899470"/>
                <a:gd name="connsiteY9557" fmla="*/ 619398 h 787949"/>
                <a:gd name="connsiteX9558" fmla="*/ 1741601 w 3899470"/>
                <a:gd name="connsiteY9558" fmla="*/ 624060 h 787949"/>
                <a:gd name="connsiteX9559" fmla="*/ 1741996 w 3899470"/>
                <a:gd name="connsiteY9559" fmla="*/ 623665 h 787949"/>
                <a:gd name="connsiteX9560" fmla="*/ 1741127 w 3899470"/>
                <a:gd name="connsiteY9560" fmla="*/ 633779 h 787949"/>
                <a:gd name="connsiteX9561" fmla="*/ 1737334 w 3899470"/>
                <a:gd name="connsiteY9561" fmla="*/ 639705 h 787949"/>
                <a:gd name="connsiteX9562" fmla="*/ 1736465 w 3899470"/>
                <a:gd name="connsiteY9562" fmla="*/ 638361 h 787949"/>
                <a:gd name="connsiteX9563" fmla="*/ 1739389 w 3899470"/>
                <a:gd name="connsiteY9563" fmla="*/ 622321 h 787949"/>
                <a:gd name="connsiteX9564" fmla="*/ 1739230 w 3899470"/>
                <a:gd name="connsiteY9564" fmla="*/ 622321 h 787949"/>
                <a:gd name="connsiteX9565" fmla="*/ 1740021 w 3899470"/>
                <a:gd name="connsiteY9565" fmla="*/ 616790 h 787949"/>
                <a:gd name="connsiteX9566" fmla="*/ 1740258 w 3899470"/>
                <a:gd name="connsiteY9566" fmla="*/ 616790 h 787949"/>
                <a:gd name="connsiteX9567" fmla="*/ 1741996 w 3899470"/>
                <a:gd name="connsiteY9567" fmla="*/ 609758 h 787949"/>
                <a:gd name="connsiteX9568" fmla="*/ 1742075 w 3899470"/>
                <a:gd name="connsiteY9568" fmla="*/ 609521 h 787949"/>
                <a:gd name="connsiteX9569" fmla="*/ 1742391 w 3899470"/>
                <a:gd name="connsiteY9569" fmla="*/ 608336 h 787949"/>
                <a:gd name="connsiteX9570" fmla="*/ 1742707 w 3899470"/>
                <a:gd name="connsiteY9570" fmla="*/ 606360 h 787949"/>
                <a:gd name="connsiteX9571" fmla="*/ 1742707 w 3899470"/>
                <a:gd name="connsiteY9571" fmla="*/ 606360 h 787949"/>
                <a:gd name="connsiteX9572" fmla="*/ 1745236 w 3899470"/>
                <a:gd name="connsiteY9572" fmla="*/ 595851 h 787949"/>
                <a:gd name="connsiteX9573" fmla="*/ 1745236 w 3899470"/>
                <a:gd name="connsiteY9573" fmla="*/ 595851 h 787949"/>
                <a:gd name="connsiteX9574" fmla="*/ 1745394 w 3899470"/>
                <a:gd name="connsiteY9574" fmla="*/ 594824 h 787949"/>
                <a:gd name="connsiteX9575" fmla="*/ 1745552 w 3899470"/>
                <a:gd name="connsiteY9575" fmla="*/ 593797 h 787949"/>
                <a:gd name="connsiteX9576" fmla="*/ 1745315 w 3899470"/>
                <a:gd name="connsiteY9576" fmla="*/ 593086 h 787949"/>
                <a:gd name="connsiteX9577" fmla="*/ 1744603 w 3899470"/>
                <a:gd name="connsiteY9577" fmla="*/ 593323 h 787949"/>
                <a:gd name="connsiteX9578" fmla="*/ 1744288 w 3899470"/>
                <a:gd name="connsiteY9578" fmla="*/ 594824 h 787949"/>
                <a:gd name="connsiteX9579" fmla="*/ 1744288 w 3899470"/>
                <a:gd name="connsiteY9579" fmla="*/ 595456 h 787949"/>
                <a:gd name="connsiteX9580" fmla="*/ 1743181 w 3899470"/>
                <a:gd name="connsiteY9580" fmla="*/ 595772 h 787949"/>
                <a:gd name="connsiteX9581" fmla="*/ 1744446 w 3899470"/>
                <a:gd name="connsiteY9581" fmla="*/ 588187 h 787949"/>
                <a:gd name="connsiteX9582" fmla="*/ 1744288 w 3899470"/>
                <a:gd name="connsiteY9582" fmla="*/ 588187 h 787949"/>
                <a:gd name="connsiteX9583" fmla="*/ 1744762 w 3899470"/>
                <a:gd name="connsiteY9583" fmla="*/ 586053 h 787949"/>
                <a:gd name="connsiteX9584" fmla="*/ 1744920 w 3899470"/>
                <a:gd name="connsiteY9584" fmla="*/ 586053 h 787949"/>
                <a:gd name="connsiteX9585" fmla="*/ 1745315 w 3899470"/>
                <a:gd name="connsiteY9585" fmla="*/ 583525 h 787949"/>
                <a:gd name="connsiteX9586" fmla="*/ 1745157 w 3899470"/>
                <a:gd name="connsiteY9586" fmla="*/ 583525 h 787949"/>
                <a:gd name="connsiteX9587" fmla="*/ 1745236 w 3899470"/>
                <a:gd name="connsiteY9587" fmla="*/ 583367 h 787949"/>
                <a:gd name="connsiteX9588" fmla="*/ 1745552 w 3899470"/>
                <a:gd name="connsiteY9588" fmla="*/ 581471 h 787949"/>
                <a:gd name="connsiteX9589" fmla="*/ 1745710 w 3899470"/>
                <a:gd name="connsiteY9589" fmla="*/ 581471 h 787949"/>
                <a:gd name="connsiteX9590" fmla="*/ 1749502 w 3899470"/>
                <a:gd name="connsiteY9590" fmla="*/ 565905 h 787949"/>
                <a:gd name="connsiteX9591" fmla="*/ 1752031 w 3899470"/>
                <a:gd name="connsiteY9591" fmla="*/ 560374 h 787949"/>
                <a:gd name="connsiteX9592" fmla="*/ 1751162 w 3899470"/>
                <a:gd name="connsiteY9592" fmla="*/ 558635 h 787949"/>
                <a:gd name="connsiteX9593" fmla="*/ 1752426 w 3899470"/>
                <a:gd name="connsiteY9593" fmla="*/ 558240 h 787949"/>
                <a:gd name="connsiteX9594" fmla="*/ 1757878 w 3899470"/>
                <a:gd name="connsiteY9594" fmla="*/ 535800 h 787949"/>
                <a:gd name="connsiteX9595" fmla="*/ 1760406 w 3899470"/>
                <a:gd name="connsiteY9595" fmla="*/ 533746 h 787949"/>
                <a:gd name="connsiteX9596" fmla="*/ 1758747 w 3899470"/>
                <a:gd name="connsiteY9596" fmla="*/ 533272 h 787949"/>
                <a:gd name="connsiteX9597" fmla="*/ 1760406 w 3899470"/>
                <a:gd name="connsiteY9597" fmla="*/ 526555 h 787949"/>
                <a:gd name="connsiteX9598" fmla="*/ 1760406 w 3899470"/>
                <a:gd name="connsiteY9598" fmla="*/ 529874 h 787949"/>
                <a:gd name="connsiteX9599" fmla="*/ 1760565 w 3899470"/>
                <a:gd name="connsiteY9599" fmla="*/ 529874 h 787949"/>
                <a:gd name="connsiteX9600" fmla="*/ 1760406 w 3899470"/>
                <a:gd name="connsiteY9600" fmla="*/ 530506 h 787949"/>
                <a:gd name="connsiteX9601" fmla="*/ 1760801 w 3899470"/>
                <a:gd name="connsiteY9601" fmla="*/ 530980 h 787949"/>
                <a:gd name="connsiteX9602" fmla="*/ 1760801 w 3899470"/>
                <a:gd name="connsiteY9602" fmla="*/ 530980 h 787949"/>
                <a:gd name="connsiteX9603" fmla="*/ 1761197 w 3899470"/>
                <a:gd name="connsiteY9603" fmla="*/ 530664 h 787949"/>
                <a:gd name="connsiteX9604" fmla="*/ 1760406 w 3899470"/>
                <a:gd name="connsiteY9604" fmla="*/ 539198 h 787949"/>
                <a:gd name="connsiteX9605" fmla="*/ 1758747 w 3899470"/>
                <a:gd name="connsiteY9605" fmla="*/ 540383 h 787949"/>
                <a:gd name="connsiteX9606" fmla="*/ 1757878 w 3899470"/>
                <a:gd name="connsiteY9606" fmla="*/ 542911 h 787949"/>
                <a:gd name="connsiteX9607" fmla="*/ 1758747 w 3899470"/>
                <a:gd name="connsiteY9607" fmla="*/ 543780 h 787949"/>
                <a:gd name="connsiteX9608" fmla="*/ 1757878 w 3899470"/>
                <a:gd name="connsiteY9608" fmla="*/ 549707 h 787949"/>
                <a:gd name="connsiteX9609" fmla="*/ 1756614 w 3899470"/>
                <a:gd name="connsiteY9609" fmla="*/ 550576 h 787949"/>
                <a:gd name="connsiteX9610" fmla="*/ 1757009 w 3899470"/>
                <a:gd name="connsiteY9610" fmla="*/ 552235 h 787949"/>
                <a:gd name="connsiteX9611" fmla="*/ 1754875 w 3899470"/>
                <a:gd name="connsiteY9611" fmla="*/ 557292 h 787949"/>
                <a:gd name="connsiteX9612" fmla="*/ 1755271 w 3899470"/>
                <a:gd name="connsiteY9612" fmla="*/ 556897 h 787949"/>
                <a:gd name="connsiteX9613" fmla="*/ 1754006 w 3899470"/>
                <a:gd name="connsiteY9613" fmla="*/ 560769 h 787949"/>
                <a:gd name="connsiteX9614" fmla="*/ 1753611 w 3899470"/>
                <a:gd name="connsiteY9614" fmla="*/ 569144 h 787949"/>
                <a:gd name="connsiteX9615" fmla="*/ 1751873 w 3899470"/>
                <a:gd name="connsiteY9615" fmla="*/ 569934 h 787949"/>
                <a:gd name="connsiteX9616" fmla="*/ 1751399 w 3899470"/>
                <a:gd name="connsiteY9616" fmla="*/ 572305 h 787949"/>
                <a:gd name="connsiteX9617" fmla="*/ 1751557 w 3899470"/>
                <a:gd name="connsiteY9617" fmla="*/ 572463 h 787949"/>
                <a:gd name="connsiteX9618" fmla="*/ 1751636 w 3899470"/>
                <a:gd name="connsiteY9618" fmla="*/ 573569 h 787949"/>
                <a:gd name="connsiteX9619" fmla="*/ 1751873 w 3899470"/>
                <a:gd name="connsiteY9619" fmla="*/ 573727 h 787949"/>
                <a:gd name="connsiteX9620" fmla="*/ 1752031 w 3899470"/>
                <a:gd name="connsiteY9620" fmla="*/ 573727 h 787949"/>
                <a:gd name="connsiteX9621" fmla="*/ 1752110 w 3899470"/>
                <a:gd name="connsiteY9621" fmla="*/ 573332 h 787949"/>
                <a:gd name="connsiteX9622" fmla="*/ 1752110 w 3899470"/>
                <a:gd name="connsiteY9622" fmla="*/ 572621 h 787949"/>
                <a:gd name="connsiteX9623" fmla="*/ 1752110 w 3899470"/>
                <a:gd name="connsiteY9623" fmla="*/ 572621 h 787949"/>
                <a:gd name="connsiteX9624" fmla="*/ 1752110 w 3899470"/>
                <a:gd name="connsiteY9624" fmla="*/ 572621 h 787949"/>
                <a:gd name="connsiteX9625" fmla="*/ 1752426 w 3899470"/>
                <a:gd name="connsiteY9625" fmla="*/ 572779 h 787949"/>
                <a:gd name="connsiteX9626" fmla="*/ 1752742 w 3899470"/>
                <a:gd name="connsiteY9626" fmla="*/ 576493 h 787949"/>
                <a:gd name="connsiteX9627" fmla="*/ 1747290 w 3899470"/>
                <a:gd name="connsiteY9627" fmla="*/ 589609 h 787949"/>
                <a:gd name="connsiteX9628" fmla="*/ 1746421 w 3899470"/>
                <a:gd name="connsiteY9628" fmla="*/ 595140 h 787949"/>
                <a:gd name="connsiteX9629" fmla="*/ 1746579 w 3899470"/>
                <a:gd name="connsiteY9629" fmla="*/ 595140 h 787949"/>
                <a:gd name="connsiteX9630" fmla="*/ 1746342 w 3899470"/>
                <a:gd name="connsiteY9630" fmla="*/ 595535 h 787949"/>
                <a:gd name="connsiteX9631" fmla="*/ 1745868 w 3899470"/>
                <a:gd name="connsiteY9631" fmla="*/ 597115 h 787949"/>
                <a:gd name="connsiteX9632" fmla="*/ 1746342 w 3899470"/>
                <a:gd name="connsiteY9632" fmla="*/ 597511 h 787949"/>
                <a:gd name="connsiteX9633" fmla="*/ 1746342 w 3899470"/>
                <a:gd name="connsiteY9633" fmla="*/ 597511 h 787949"/>
                <a:gd name="connsiteX9634" fmla="*/ 1746737 w 3899470"/>
                <a:gd name="connsiteY9634" fmla="*/ 596958 h 787949"/>
                <a:gd name="connsiteX9635" fmla="*/ 1747053 w 3899470"/>
                <a:gd name="connsiteY9635" fmla="*/ 596009 h 787949"/>
                <a:gd name="connsiteX9636" fmla="*/ 1747053 w 3899470"/>
                <a:gd name="connsiteY9636" fmla="*/ 595930 h 787949"/>
                <a:gd name="connsiteX9637" fmla="*/ 1747053 w 3899470"/>
                <a:gd name="connsiteY9637" fmla="*/ 595930 h 787949"/>
                <a:gd name="connsiteX9638" fmla="*/ 1747922 w 3899470"/>
                <a:gd name="connsiteY9638" fmla="*/ 595930 h 787949"/>
                <a:gd name="connsiteX9639" fmla="*/ 1747053 w 3899470"/>
                <a:gd name="connsiteY9639" fmla="*/ 599723 h 787949"/>
                <a:gd name="connsiteX9640" fmla="*/ 1757088 w 3899470"/>
                <a:gd name="connsiteY9640" fmla="*/ 580680 h 787949"/>
                <a:gd name="connsiteX9641" fmla="*/ 1755824 w 3899470"/>
                <a:gd name="connsiteY9641" fmla="*/ 577283 h 787949"/>
                <a:gd name="connsiteX9642" fmla="*/ 1757483 w 3899470"/>
                <a:gd name="connsiteY9642" fmla="*/ 577678 h 787949"/>
                <a:gd name="connsiteX9643" fmla="*/ 1756219 w 3899470"/>
                <a:gd name="connsiteY9643" fmla="*/ 576493 h 787949"/>
                <a:gd name="connsiteX9644" fmla="*/ 1758352 w 3899470"/>
                <a:gd name="connsiteY9644" fmla="*/ 574359 h 787949"/>
                <a:gd name="connsiteX9645" fmla="*/ 1757088 w 3899470"/>
                <a:gd name="connsiteY9645" fmla="*/ 580680 h 787949"/>
                <a:gd name="connsiteX9646" fmla="*/ 1756693 w 3899470"/>
                <a:gd name="connsiteY9646" fmla="*/ 583604 h 787949"/>
                <a:gd name="connsiteX9647" fmla="*/ 1756693 w 3899470"/>
                <a:gd name="connsiteY9647" fmla="*/ 581550 h 787949"/>
                <a:gd name="connsiteX9648" fmla="*/ 1756693 w 3899470"/>
                <a:gd name="connsiteY9648" fmla="*/ 583604 h 787949"/>
                <a:gd name="connsiteX9649" fmla="*/ 1751636 w 3899470"/>
                <a:gd name="connsiteY9649" fmla="*/ 604701 h 787949"/>
                <a:gd name="connsiteX9650" fmla="*/ 1754164 w 3899470"/>
                <a:gd name="connsiteY9650" fmla="*/ 592533 h 787949"/>
                <a:gd name="connsiteX9651" fmla="*/ 1753295 w 3899470"/>
                <a:gd name="connsiteY9651" fmla="*/ 598854 h 787949"/>
                <a:gd name="connsiteX9652" fmla="*/ 1751636 w 3899470"/>
                <a:gd name="connsiteY9652" fmla="*/ 604780 h 787949"/>
                <a:gd name="connsiteX9653" fmla="*/ 1752584 w 3899470"/>
                <a:gd name="connsiteY9653" fmla="*/ 621847 h 787949"/>
                <a:gd name="connsiteX9654" fmla="*/ 1751873 w 3899470"/>
                <a:gd name="connsiteY9654" fmla="*/ 623506 h 787949"/>
                <a:gd name="connsiteX9655" fmla="*/ 1751478 w 3899470"/>
                <a:gd name="connsiteY9655" fmla="*/ 625561 h 787949"/>
                <a:gd name="connsiteX9656" fmla="*/ 1751083 w 3899470"/>
                <a:gd name="connsiteY9656" fmla="*/ 622637 h 787949"/>
                <a:gd name="connsiteX9657" fmla="*/ 1751794 w 3899470"/>
                <a:gd name="connsiteY9657" fmla="*/ 619951 h 787949"/>
                <a:gd name="connsiteX9658" fmla="*/ 1752900 w 3899470"/>
                <a:gd name="connsiteY9658" fmla="*/ 618687 h 787949"/>
                <a:gd name="connsiteX9659" fmla="*/ 1752663 w 3899470"/>
                <a:gd name="connsiteY9659" fmla="*/ 621926 h 787949"/>
                <a:gd name="connsiteX9660" fmla="*/ 1752900 w 3899470"/>
                <a:gd name="connsiteY9660" fmla="*/ 570487 h 787949"/>
                <a:gd name="connsiteX9661" fmla="*/ 1752900 w 3899470"/>
                <a:gd name="connsiteY9661" fmla="*/ 570487 h 787949"/>
                <a:gd name="connsiteX9662" fmla="*/ 1752900 w 3899470"/>
                <a:gd name="connsiteY9662" fmla="*/ 572226 h 787949"/>
                <a:gd name="connsiteX9663" fmla="*/ 1752900 w 3899470"/>
                <a:gd name="connsiteY9663" fmla="*/ 572384 h 787949"/>
                <a:gd name="connsiteX9664" fmla="*/ 1752505 w 3899470"/>
                <a:gd name="connsiteY9664" fmla="*/ 572147 h 787949"/>
                <a:gd name="connsiteX9665" fmla="*/ 1752505 w 3899470"/>
                <a:gd name="connsiteY9665" fmla="*/ 572147 h 787949"/>
                <a:gd name="connsiteX9666" fmla="*/ 1752900 w 3899470"/>
                <a:gd name="connsiteY9666" fmla="*/ 570567 h 787949"/>
                <a:gd name="connsiteX9667" fmla="*/ 1754559 w 3899470"/>
                <a:gd name="connsiteY9667" fmla="*/ 608573 h 787949"/>
                <a:gd name="connsiteX9668" fmla="*/ 1753690 w 3899470"/>
                <a:gd name="connsiteY9668" fmla="*/ 611891 h 787949"/>
                <a:gd name="connsiteX9669" fmla="*/ 1754559 w 3899470"/>
                <a:gd name="connsiteY9669" fmla="*/ 608573 h 787949"/>
                <a:gd name="connsiteX9670" fmla="*/ 1755428 w 3899470"/>
                <a:gd name="connsiteY9670" fmla="*/ 604306 h 787949"/>
                <a:gd name="connsiteX9671" fmla="*/ 1755428 w 3899470"/>
                <a:gd name="connsiteY9671" fmla="*/ 607229 h 787949"/>
                <a:gd name="connsiteX9672" fmla="*/ 1755428 w 3899470"/>
                <a:gd name="connsiteY9672" fmla="*/ 604306 h 787949"/>
                <a:gd name="connsiteX9673" fmla="*/ 1755350 w 3899470"/>
                <a:gd name="connsiteY9673" fmla="*/ 588108 h 787949"/>
                <a:gd name="connsiteX9674" fmla="*/ 1755350 w 3899470"/>
                <a:gd name="connsiteY9674" fmla="*/ 587792 h 787949"/>
                <a:gd name="connsiteX9675" fmla="*/ 1755745 w 3899470"/>
                <a:gd name="connsiteY9675" fmla="*/ 585263 h 787949"/>
                <a:gd name="connsiteX9676" fmla="*/ 1755271 w 3899470"/>
                <a:gd name="connsiteY9676" fmla="*/ 588108 h 787949"/>
                <a:gd name="connsiteX9677" fmla="*/ 1749898 w 3899470"/>
                <a:gd name="connsiteY9677" fmla="*/ 611101 h 787949"/>
                <a:gd name="connsiteX9678" fmla="*/ 1749898 w 3899470"/>
                <a:gd name="connsiteY9678" fmla="*/ 611101 h 787949"/>
                <a:gd name="connsiteX9679" fmla="*/ 1752900 w 3899470"/>
                <a:gd name="connsiteY9679" fmla="*/ 646105 h 787949"/>
                <a:gd name="connsiteX9680" fmla="*/ 1752031 w 3899470"/>
                <a:gd name="connsiteY9680" fmla="*/ 648317 h 787949"/>
                <a:gd name="connsiteX9681" fmla="*/ 1750214 w 3899470"/>
                <a:gd name="connsiteY9681" fmla="*/ 650530 h 787949"/>
                <a:gd name="connsiteX9682" fmla="*/ 1750056 w 3899470"/>
                <a:gd name="connsiteY9682" fmla="*/ 648949 h 787949"/>
                <a:gd name="connsiteX9683" fmla="*/ 1750846 w 3899470"/>
                <a:gd name="connsiteY9683" fmla="*/ 643023 h 787949"/>
                <a:gd name="connsiteX9684" fmla="*/ 1752189 w 3899470"/>
                <a:gd name="connsiteY9684" fmla="*/ 643576 h 787949"/>
                <a:gd name="connsiteX9685" fmla="*/ 1753849 w 3899470"/>
                <a:gd name="connsiteY9685" fmla="*/ 643418 h 787949"/>
                <a:gd name="connsiteX9686" fmla="*/ 1752505 w 3899470"/>
                <a:gd name="connsiteY9686" fmla="*/ 645236 h 787949"/>
                <a:gd name="connsiteX9687" fmla="*/ 1752900 w 3899470"/>
                <a:gd name="connsiteY9687" fmla="*/ 646105 h 787949"/>
                <a:gd name="connsiteX9688" fmla="*/ 1755982 w 3899470"/>
                <a:gd name="connsiteY9688" fmla="*/ 632119 h 787949"/>
                <a:gd name="connsiteX9689" fmla="*/ 1754718 w 3899470"/>
                <a:gd name="connsiteY9689" fmla="*/ 630539 h 787949"/>
                <a:gd name="connsiteX9690" fmla="*/ 1754164 w 3899470"/>
                <a:gd name="connsiteY9690" fmla="*/ 631724 h 787949"/>
                <a:gd name="connsiteX9691" fmla="*/ 1753453 w 3899470"/>
                <a:gd name="connsiteY9691" fmla="*/ 633857 h 787949"/>
                <a:gd name="connsiteX9692" fmla="*/ 1754244 w 3899470"/>
                <a:gd name="connsiteY9692" fmla="*/ 635438 h 787949"/>
                <a:gd name="connsiteX9693" fmla="*/ 1753690 w 3899470"/>
                <a:gd name="connsiteY9693" fmla="*/ 636702 h 787949"/>
                <a:gd name="connsiteX9694" fmla="*/ 1752031 w 3899470"/>
                <a:gd name="connsiteY9694" fmla="*/ 636070 h 787949"/>
                <a:gd name="connsiteX9695" fmla="*/ 1750767 w 3899470"/>
                <a:gd name="connsiteY9695" fmla="*/ 638124 h 787949"/>
                <a:gd name="connsiteX9696" fmla="*/ 1749819 w 3899470"/>
                <a:gd name="connsiteY9696" fmla="*/ 639231 h 787949"/>
                <a:gd name="connsiteX9697" fmla="*/ 1748712 w 3899470"/>
                <a:gd name="connsiteY9697" fmla="*/ 639546 h 787949"/>
                <a:gd name="connsiteX9698" fmla="*/ 1749898 w 3899470"/>
                <a:gd name="connsiteY9698" fmla="*/ 635596 h 787949"/>
                <a:gd name="connsiteX9699" fmla="*/ 1750609 w 3899470"/>
                <a:gd name="connsiteY9699" fmla="*/ 632040 h 787949"/>
                <a:gd name="connsiteX9700" fmla="*/ 1749898 w 3899470"/>
                <a:gd name="connsiteY9700" fmla="*/ 634332 h 787949"/>
                <a:gd name="connsiteX9701" fmla="*/ 1749819 w 3899470"/>
                <a:gd name="connsiteY9701" fmla="*/ 635517 h 787949"/>
                <a:gd name="connsiteX9702" fmla="*/ 1749898 w 3899470"/>
                <a:gd name="connsiteY9702" fmla="*/ 631408 h 787949"/>
                <a:gd name="connsiteX9703" fmla="*/ 1750609 w 3899470"/>
                <a:gd name="connsiteY9703" fmla="*/ 632040 h 787949"/>
                <a:gd name="connsiteX9704" fmla="*/ 1750688 w 3899470"/>
                <a:gd name="connsiteY9704" fmla="*/ 631724 h 787949"/>
                <a:gd name="connsiteX9705" fmla="*/ 1751162 w 3899470"/>
                <a:gd name="connsiteY9705" fmla="*/ 634727 h 787949"/>
                <a:gd name="connsiteX9706" fmla="*/ 1752268 w 3899470"/>
                <a:gd name="connsiteY9706" fmla="*/ 633779 h 787949"/>
                <a:gd name="connsiteX9707" fmla="*/ 1752821 w 3899470"/>
                <a:gd name="connsiteY9707" fmla="*/ 631487 h 787949"/>
                <a:gd name="connsiteX9708" fmla="*/ 1753374 w 3899470"/>
                <a:gd name="connsiteY9708" fmla="*/ 629512 h 787949"/>
                <a:gd name="connsiteX9709" fmla="*/ 1754164 w 3899470"/>
                <a:gd name="connsiteY9709" fmla="*/ 628169 h 787949"/>
                <a:gd name="connsiteX9710" fmla="*/ 1755033 w 3899470"/>
                <a:gd name="connsiteY9710" fmla="*/ 629670 h 787949"/>
                <a:gd name="connsiteX9711" fmla="*/ 1755982 w 3899470"/>
                <a:gd name="connsiteY9711" fmla="*/ 632198 h 787949"/>
                <a:gd name="connsiteX9712" fmla="*/ 1756851 w 3899470"/>
                <a:gd name="connsiteY9712" fmla="*/ 617896 h 787949"/>
                <a:gd name="connsiteX9713" fmla="*/ 1757483 w 3899470"/>
                <a:gd name="connsiteY9713" fmla="*/ 619477 h 787949"/>
                <a:gd name="connsiteX9714" fmla="*/ 1757009 w 3899470"/>
                <a:gd name="connsiteY9714" fmla="*/ 621215 h 787949"/>
                <a:gd name="connsiteX9715" fmla="*/ 1756219 w 3899470"/>
                <a:gd name="connsiteY9715" fmla="*/ 620662 h 787949"/>
                <a:gd name="connsiteX9716" fmla="*/ 1755666 w 3899470"/>
                <a:gd name="connsiteY9716" fmla="*/ 623269 h 787949"/>
                <a:gd name="connsiteX9717" fmla="*/ 1755113 w 3899470"/>
                <a:gd name="connsiteY9717" fmla="*/ 624850 h 787949"/>
                <a:gd name="connsiteX9718" fmla="*/ 1754718 w 3899470"/>
                <a:gd name="connsiteY9718" fmla="*/ 623743 h 787949"/>
                <a:gd name="connsiteX9719" fmla="*/ 1755428 w 3899470"/>
                <a:gd name="connsiteY9719" fmla="*/ 619477 h 787949"/>
                <a:gd name="connsiteX9720" fmla="*/ 1755982 w 3899470"/>
                <a:gd name="connsiteY9720" fmla="*/ 616316 h 787949"/>
                <a:gd name="connsiteX9721" fmla="*/ 1757878 w 3899470"/>
                <a:gd name="connsiteY9721" fmla="*/ 615684 h 787949"/>
                <a:gd name="connsiteX9722" fmla="*/ 1756930 w 3899470"/>
                <a:gd name="connsiteY9722" fmla="*/ 617976 h 787949"/>
                <a:gd name="connsiteX9723" fmla="*/ 1760091 w 3899470"/>
                <a:gd name="connsiteY9723" fmla="*/ 609205 h 787949"/>
                <a:gd name="connsiteX9724" fmla="*/ 1759301 w 3899470"/>
                <a:gd name="connsiteY9724" fmla="*/ 610548 h 787949"/>
                <a:gd name="connsiteX9725" fmla="*/ 1758984 w 3899470"/>
                <a:gd name="connsiteY9725" fmla="*/ 612603 h 787949"/>
                <a:gd name="connsiteX9726" fmla="*/ 1758273 w 3899470"/>
                <a:gd name="connsiteY9726" fmla="*/ 613788 h 787949"/>
                <a:gd name="connsiteX9727" fmla="*/ 1757878 w 3899470"/>
                <a:gd name="connsiteY9727" fmla="*/ 612918 h 787949"/>
                <a:gd name="connsiteX9728" fmla="*/ 1758036 w 3899470"/>
                <a:gd name="connsiteY9728" fmla="*/ 610074 h 787949"/>
                <a:gd name="connsiteX9729" fmla="*/ 1758905 w 3899470"/>
                <a:gd name="connsiteY9729" fmla="*/ 607703 h 787949"/>
                <a:gd name="connsiteX9730" fmla="*/ 1759616 w 3899470"/>
                <a:gd name="connsiteY9730" fmla="*/ 606597 h 787949"/>
                <a:gd name="connsiteX9731" fmla="*/ 1760881 w 3899470"/>
                <a:gd name="connsiteY9731" fmla="*/ 607151 h 787949"/>
                <a:gd name="connsiteX9732" fmla="*/ 1759932 w 3899470"/>
                <a:gd name="connsiteY9732" fmla="*/ 609205 h 787949"/>
                <a:gd name="connsiteX9733" fmla="*/ 1760486 w 3899470"/>
                <a:gd name="connsiteY9733" fmla="*/ 593797 h 787949"/>
                <a:gd name="connsiteX9734" fmla="*/ 1760881 w 3899470"/>
                <a:gd name="connsiteY9734" fmla="*/ 593639 h 787949"/>
                <a:gd name="connsiteX9735" fmla="*/ 1761276 w 3899470"/>
                <a:gd name="connsiteY9735" fmla="*/ 593797 h 787949"/>
                <a:gd name="connsiteX9736" fmla="*/ 1760406 w 3899470"/>
                <a:gd name="connsiteY9736" fmla="*/ 593797 h 787949"/>
                <a:gd name="connsiteX9737" fmla="*/ 1762619 w 3899470"/>
                <a:gd name="connsiteY9737" fmla="*/ 597195 h 787949"/>
                <a:gd name="connsiteX9738" fmla="*/ 1763883 w 3899470"/>
                <a:gd name="connsiteY9738" fmla="*/ 596325 h 787949"/>
                <a:gd name="connsiteX9739" fmla="*/ 1762619 w 3899470"/>
                <a:gd name="connsiteY9739" fmla="*/ 597195 h 787949"/>
                <a:gd name="connsiteX9740" fmla="*/ 1763409 w 3899470"/>
                <a:gd name="connsiteY9740" fmla="*/ 581945 h 787949"/>
                <a:gd name="connsiteX9741" fmla="*/ 1763251 w 3899470"/>
                <a:gd name="connsiteY9741" fmla="*/ 581945 h 787949"/>
                <a:gd name="connsiteX9742" fmla="*/ 1763409 w 3899470"/>
                <a:gd name="connsiteY9742" fmla="*/ 580364 h 787949"/>
                <a:gd name="connsiteX9743" fmla="*/ 1763409 w 3899470"/>
                <a:gd name="connsiteY9743" fmla="*/ 580206 h 787949"/>
                <a:gd name="connsiteX9744" fmla="*/ 1763409 w 3899470"/>
                <a:gd name="connsiteY9744" fmla="*/ 581945 h 787949"/>
                <a:gd name="connsiteX9745" fmla="*/ 1764752 w 3899470"/>
                <a:gd name="connsiteY9745" fmla="*/ 577678 h 787949"/>
                <a:gd name="connsiteX9746" fmla="*/ 1763962 w 3899470"/>
                <a:gd name="connsiteY9746" fmla="*/ 578547 h 787949"/>
                <a:gd name="connsiteX9747" fmla="*/ 1763962 w 3899470"/>
                <a:gd name="connsiteY9747" fmla="*/ 577836 h 787949"/>
                <a:gd name="connsiteX9748" fmla="*/ 1764357 w 3899470"/>
                <a:gd name="connsiteY9748" fmla="*/ 577204 h 787949"/>
                <a:gd name="connsiteX9749" fmla="*/ 1764594 w 3899470"/>
                <a:gd name="connsiteY9749" fmla="*/ 577204 h 787949"/>
                <a:gd name="connsiteX9750" fmla="*/ 1764674 w 3899470"/>
                <a:gd name="connsiteY9750" fmla="*/ 577678 h 787949"/>
                <a:gd name="connsiteX9751" fmla="*/ 1764674 w 3899470"/>
                <a:gd name="connsiteY9751" fmla="*/ 577678 h 787949"/>
                <a:gd name="connsiteX9752" fmla="*/ 1766017 w 3899470"/>
                <a:gd name="connsiteY9752" fmla="*/ 577283 h 787949"/>
                <a:gd name="connsiteX9753" fmla="*/ 1765938 w 3899470"/>
                <a:gd name="connsiteY9753" fmla="*/ 576888 h 787949"/>
                <a:gd name="connsiteX9754" fmla="*/ 1765938 w 3899470"/>
                <a:gd name="connsiteY9754" fmla="*/ 576888 h 787949"/>
                <a:gd name="connsiteX9755" fmla="*/ 1766333 w 3899470"/>
                <a:gd name="connsiteY9755" fmla="*/ 574754 h 787949"/>
                <a:gd name="connsiteX9756" fmla="*/ 1765938 w 3899470"/>
                <a:gd name="connsiteY9756" fmla="*/ 577283 h 787949"/>
                <a:gd name="connsiteX9757" fmla="*/ 1763883 w 3899470"/>
                <a:gd name="connsiteY9757" fmla="*/ 576493 h 787949"/>
                <a:gd name="connsiteX9758" fmla="*/ 1763962 w 3899470"/>
                <a:gd name="connsiteY9758" fmla="*/ 576493 h 787949"/>
                <a:gd name="connsiteX9759" fmla="*/ 1763093 w 3899470"/>
                <a:gd name="connsiteY9759" fmla="*/ 577599 h 787949"/>
                <a:gd name="connsiteX9760" fmla="*/ 1763093 w 3899470"/>
                <a:gd name="connsiteY9760" fmla="*/ 579100 h 787949"/>
                <a:gd name="connsiteX9761" fmla="*/ 1762935 w 3899470"/>
                <a:gd name="connsiteY9761" fmla="*/ 579100 h 787949"/>
                <a:gd name="connsiteX9762" fmla="*/ 1761671 w 3899470"/>
                <a:gd name="connsiteY9762" fmla="*/ 579416 h 787949"/>
                <a:gd name="connsiteX9763" fmla="*/ 1762461 w 3899470"/>
                <a:gd name="connsiteY9763" fmla="*/ 580206 h 787949"/>
                <a:gd name="connsiteX9764" fmla="*/ 1762461 w 3899470"/>
                <a:gd name="connsiteY9764" fmla="*/ 580443 h 787949"/>
                <a:gd name="connsiteX9765" fmla="*/ 1762382 w 3899470"/>
                <a:gd name="connsiteY9765" fmla="*/ 581550 h 787949"/>
                <a:gd name="connsiteX9766" fmla="*/ 1761671 w 3899470"/>
                <a:gd name="connsiteY9766" fmla="*/ 582340 h 787949"/>
                <a:gd name="connsiteX9767" fmla="*/ 1760011 w 3899470"/>
                <a:gd name="connsiteY9767" fmla="*/ 592533 h 787949"/>
                <a:gd name="connsiteX9768" fmla="*/ 1760011 w 3899470"/>
                <a:gd name="connsiteY9768" fmla="*/ 592533 h 787949"/>
                <a:gd name="connsiteX9769" fmla="*/ 1758352 w 3899470"/>
                <a:gd name="connsiteY9769" fmla="*/ 592533 h 787949"/>
                <a:gd name="connsiteX9770" fmla="*/ 1758747 w 3899470"/>
                <a:gd name="connsiteY9770" fmla="*/ 598380 h 787949"/>
                <a:gd name="connsiteX9771" fmla="*/ 1756219 w 3899470"/>
                <a:gd name="connsiteY9771" fmla="*/ 602647 h 787949"/>
                <a:gd name="connsiteX9772" fmla="*/ 1757878 w 3899470"/>
                <a:gd name="connsiteY9772" fmla="*/ 591585 h 787949"/>
                <a:gd name="connsiteX9773" fmla="*/ 1759537 w 3899470"/>
                <a:gd name="connsiteY9773" fmla="*/ 589530 h 787949"/>
                <a:gd name="connsiteX9774" fmla="*/ 1758668 w 3899470"/>
                <a:gd name="connsiteY9774" fmla="*/ 589925 h 787949"/>
                <a:gd name="connsiteX9775" fmla="*/ 1764594 w 3899470"/>
                <a:gd name="connsiteY9775" fmla="*/ 564561 h 787949"/>
                <a:gd name="connsiteX9776" fmla="*/ 1764910 w 3899470"/>
                <a:gd name="connsiteY9776" fmla="*/ 559188 h 787949"/>
                <a:gd name="connsiteX9777" fmla="*/ 1765305 w 3899470"/>
                <a:gd name="connsiteY9777" fmla="*/ 559820 h 787949"/>
                <a:gd name="connsiteX9778" fmla="*/ 1765543 w 3899470"/>
                <a:gd name="connsiteY9778" fmla="*/ 559820 h 787949"/>
                <a:gd name="connsiteX9779" fmla="*/ 1766096 w 3899470"/>
                <a:gd name="connsiteY9779" fmla="*/ 559425 h 787949"/>
                <a:gd name="connsiteX9780" fmla="*/ 1766175 w 3899470"/>
                <a:gd name="connsiteY9780" fmla="*/ 558556 h 787949"/>
                <a:gd name="connsiteX9781" fmla="*/ 1766333 w 3899470"/>
                <a:gd name="connsiteY9781" fmla="*/ 558556 h 787949"/>
                <a:gd name="connsiteX9782" fmla="*/ 1768861 w 3899470"/>
                <a:gd name="connsiteY9782" fmla="*/ 549786 h 787949"/>
                <a:gd name="connsiteX9783" fmla="*/ 1765938 w 3899470"/>
                <a:gd name="connsiteY9783" fmla="*/ 567485 h 787949"/>
                <a:gd name="connsiteX9784" fmla="*/ 1766017 w 3899470"/>
                <a:gd name="connsiteY9784" fmla="*/ 567485 h 787949"/>
                <a:gd name="connsiteX9785" fmla="*/ 1765384 w 3899470"/>
                <a:gd name="connsiteY9785" fmla="*/ 568512 h 787949"/>
                <a:gd name="connsiteX9786" fmla="*/ 1765622 w 3899470"/>
                <a:gd name="connsiteY9786" fmla="*/ 568907 h 787949"/>
                <a:gd name="connsiteX9787" fmla="*/ 1765701 w 3899470"/>
                <a:gd name="connsiteY9787" fmla="*/ 568907 h 787949"/>
                <a:gd name="connsiteX9788" fmla="*/ 1766017 w 3899470"/>
                <a:gd name="connsiteY9788" fmla="*/ 568670 h 787949"/>
                <a:gd name="connsiteX9789" fmla="*/ 1766412 w 3899470"/>
                <a:gd name="connsiteY9789" fmla="*/ 568038 h 787949"/>
                <a:gd name="connsiteX9790" fmla="*/ 1767202 w 3899470"/>
                <a:gd name="connsiteY9790" fmla="*/ 572147 h 787949"/>
                <a:gd name="connsiteX9791" fmla="*/ 1763804 w 3899470"/>
                <a:gd name="connsiteY9791" fmla="*/ 576414 h 787949"/>
                <a:gd name="connsiteX9792" fmla="*/ 1770204 w 3899470"/>
                <a:gd name="connsiteY9792" fmla="*/ 564166 h 787949"/>
                <a:gd name="connsiteX9793" fmla="*/ 1768940 w 3899470"/>
                <a:gd name="connsiteY9793" fmla="*/ 563376 h 787949"/>
                <a:gd name="connsiteX9794" fmla="*/ 1770204 w 3899470"/>
                <a:gd name="connsiteY9794" fmla="*/ 564166 h 787949"/>
                <a:gd name="connsiteX9795" fmla="*/ 1771074 w 3899470"/>
                <a:gd name="connsiteY9795" fmla="*/ 529163 h 787949"/>
                <a:gd name="connsiteX9796" fmla="*/ 1771943 w 3899470"/>
                <a:gd name="connsiteY9796" fmla="*/ 529558 h 787949"/>
                <a:gd name="connsiteX9797" fmla="*/ 1771943 w 3899470"/>
                <a:gd name="connsiteY9797" fmla="*/ 529558 h 787949"/>
                <a:gd name="connsiteX9798" fmla="*/ 1771943 w 3899470"/>
                <a:gd name="connsiteY9798" fmla="*/ 529716 h 787949"/>
                <a:gd name="connsiteX9799" fmla="*/ 1771943 w 3899470"/>
                <a:gd name="connsiteY9799" fmla="*/ 530032 h 787949"/>
                <a:gd name="connsiteX9800" fmla="*/ 1771864 w 3899470"/>
                <a:gd name="connsiteY9800" fmla="*/ 530427 h 787949"/>
                <a:gd name="connsiteX9801" fmla="*/ 1770678 w 3899470"/>
                <a:gd name="connsiteY9801" fmla="*/ 530032 h 787949"/>
                <a:gd name="connsiteX9802" fmla="*/ 1771074 w 3899470"/>
                <a:gd name="connsiteY9802" fmla="*/ 529242 h 787949"/>
                <a:gd name="connsiteX9803" fmla="*/ 1771864 w 3899470"/>
                <a:gd name="connsiteY9803" fmla="*/ 565510 h 787949"/>
                <a:gd name="connsiteX9804" fmla="*/ 1771864 w 3899470"/>
                <a:gd name="connsiteY9804" fmla="*/ 565510 h 787949"/>
                <a:gd name="connsiteX9805" fmla="*/ 1774866 w 3899470"/>
                <a:gd name="connsiteY9805" fmla="*/ 538407 h 787949"/>
                <a:gd name="connsiteX9806" fmla="*/ 1774471 w 3899470"/>
                <a:gd name="connsiteY9806" fmla="*/ 535484 h 787949"/>
                <a:gd name="connsiteX9807" fmla="*/ 1773207 w 3899470"/>
                <a:gd name="connsiteY9807" fmla="*/ 536353 h 787949"/>
                <a:gd name="connsiteX9808" fmla="*/ 1772812 w 3899470"/>
                <a:gd name="connsiteY9808" fmla="*/ 530822 h 787949"/>
                <a:gd name="connsiteX9809" fmla="*/ 1772654 w 3899470"/>
                <a:gd name="connsiteY9809" fmla="*/ 530822 h 787949"/>
                <a:gd name="connsiteX9810" fmla="*/ 1772812 w 3899470"/>
                <a:gd name="connsiteY9810" fmla="*/ 530111 h 787949"/>
                <a:gd name="connsiteX9811" fmla="*/ 1772812 w 3899470"/>
                <a:gd name="connsiteY9811" fmla="*/ 529874 h 787949"/>
                <a:gd name="connsiteX9812" fmla="*/ 1773207 w 3899470"/>
                <a:gd name="connsiteY9812" fmla="*/ 528768 h 787949"/>
                <a:gd name="connsiteX9813" fmla="*/ 1774866 w 3899470"/>
                <a:gd name="connsiteY9813" fmla="*/ 538407 h 787949"/>
                <a:gd name="connsiteX9814" fmla="*/ 1959761 w 3899470"/>
                <a:gd name="connsiteY9814" fmla="*/ 73800 h 787949"/>
                <a:gd name="connsiteX9815" fmla="*/ 1961104 w 3899470"/>
                <a:gd name="connsiteY9815" fmla="*/ 73247 h 787949"/>
                <a:gd name="connsiteX9816" fmla="*/ 1963159 w 3899470"/>
                <a:gd name="connsiteY9816" fmla="*/ 73405 h 787949"/>
                <a:gd name="connsiteX9817" fmla="*/ 1966793 w 3899470"/>
                <a:gd name="connsiteY9817" fmla="*/ 73010 h 787949"/>
                <a:gd name="connsiteX9818" fmla="*/ 1967979 w 3899470"/>
                <a:gd name="connsiteY9818" fmla="*/ 73879 h 787949"/>
                <a:gd name="connsiteX9819" fmla="*/ 1965213 w 3899470"/>
                <a:gd name="connsiteY9819" fmla="*/ 74669 h 787949"/>
                <a:gd name="connsiteX9820" fmla="*/ 1961815 w 3899470"/>
                <a:gd name="connsiteY9820" fmla="*/ 76012 h 787949"/>
                <a:gd name="connsiteX9821" fmla="*/ 1958260 w 3899470"/>
                <a:gd name="connsiteY9821" fmla="*/ 75064 h 787949"/>
                <a:gd name="connsiteX9822" fmla="*/ 1959682 w 3899470"/>
                <a:gd name="connsiteY9822" fmla="*/ 73721 h 787949"/>
                <a:gd name="connsiteX9823" fmla="*/ 1944037 w 3899470"/>
                <a:gd name="connsiteY9823" fmla="*/ 84625 h 787949"/>
                <a:gd name="connsiteX9824" fmla="*/ 1946408 w 3899470"/>
                <a:gd name="connsiteY9824" fmla="*/ 84546 h 787949"/>
                <a:gd name="connsiteX9825" fmla="*/ 1949805 w 3899470"/>
                <a:gd name="connsiteY9825" fmla="*/ 83914 h 787949"/>
                <a:gd name="connsiteX9826" fmla="*/ 1953677 w 3899470"/>
                <a:gd name="connsiteY9826" fmla="*/ 83282 h 787949"/>
                <a:gd name="connsiteX9827" fmla="*/ 1957075 w 3899470"/>
                <a:gd name="connsiteY9827" fmla="*/ 83677 h 787949"/>
                <a:gd name="connsiteX9828" fmla="*/ 1960710 w 3899470"/>
                <a:gd name="connsiteY9828" fmla="*/ 83440 h 787949"/>
                <a:gd name="connsiteX9829" fmla="*/ 1961579 w 3899470"/>
                <a:gd name="connsiteY9829" fmla="*/ 84625 h 787949"/>
                <a:gd name="connsiteX9830" fmla="*/ 1959208 w 3899470"/>
                <a:gd name="connsiteY9830" fmla="*/ 84625 h 787949"/>
                <a:gd name="connsiteX9831" fmla="*/ 1956521 w 3899470"/>
                <a:gd name="connsiteY9831" fmla="*/ 84704 h 787949"/>
                <a:gd name="connsiteX9832" fmla="*/ 1953677 w 3899470"/>
                <a:gd name="connsiteY9832" fmla="*/ 85494 h 787949"/>
                <a:gd name="connsiteX9833" fmla="*/ 1951069 w 3899470"/>
                <a:gd name="connsiteY9833" fmla="*/ 84941 h 787949"/>
                <a:gd name="connsiteX9834" fmla="*/ 1947435 w 3899470"/>
                <a:gd name="connsiteY9834" fmla="*/ 85731 h 787949"/>
                <a:gd name="connsiteX9835" fmla="*/ 1943563 w 3899470"/>
                <a:gd name="connsiteY9835" fmla="*/ 85810 h 787949"/>
                <a:gd name="connsiteX9836" fmla="*/ 1944116 w 3899470"/>
                <a:gd name="connsiteY9836" fmla="*/ 84625 h 787949"/>
                <a:gd name="connsiteX9837" fmla="*/ 1927365 w 3899470"/>
                <a:gd name="connsiteY9837" fmla="*/ 86995 h 787949"/>
                <a:gd name="connsiteX9838" fmla="*/ 1929894 w 3899470"/>
                <a:gd name="connsiteY9838" fmla="*/ 86600 h 787949"/>
                <a:gd name="connsiteX9839" fmla="*/ 1932738 w 3899470"/>
                <a:gd name="connsiteY9839" fmla="*/ 85731 h 787949"/>
                <a:gd name="connsiteX9840" fmla="*/ 1937953 w 3899470"/>
                <a:gd name="connsiteY9840" fmla="*/ 86284 h 787949"/>
                <a:gd name="connsiteX9841" fmla="*/ 1936294 w 3899470"/>
                <a:gd name="connsiteY9841" fmla="*/ 86521 h 787949"/>
                <a:gd name="connsiteX9842" fmla="*/ 1933607 w 3899470"/>
                <a:gd name="connsiteY9842" fmla="*/ 87469 h 787949"/>
                <a:gd name="connsiteX9843" fmla="*/ 1930209 w 3899470"/>
                <a:gd name="connsiteY9843" fmla="*/ 88339 h 787949"/>
                <a:gd name="connsiteX9844" fmla="*/ 1926417 w 3899470"/>
                <a:gd name="connsiteY9844" fmla="*/ 88022 h 787949"/>
                <a:gd name="connsiteX9845" fmla="*/ 1927444 w 3899470"/>
                <a:gd name="connsiteY9845" fmla="*/ 86995 h 787949"/>
                <a:gd name="connsiteX9846" fmla="*/ 1912984 w 3899470"/>
                <a:gd name="connsiteY9846" fmla="*/ 82728 h 787949"/>
                <a:gd name="connsiteX9847" fmla="*/ 1908323 w 3899470"/>
                <a:gd name="connsiteY9847" fmla="*/ 84467 h 787949"/>
                <a:gd name="connsiteX9848" fmla="*/ 1912984 w 3899470"/>
                <a:gd name="connsiteY9848" fmla="*/ 82728 h 787949"/>
                <a:gd name="connsiteX9849" fmla="*/ 1903266 w 3899470"/>
                <a:gd name="connsiteY9849" fmla="*/ 92843 h 787949"/>
                <a:gd name="connsiteX9850" fmla="*/ 1908480 w 3899470"/>
                <a:gd name="connsiteY9850" fmla="*/ 91262 h 787949"/>
                <a:gd name="connsiteX9851" fmla="*/ 1913380 w 3899470"/>
                <a:gd name="connsiteY9851" fmla="*/ 91262 h 787949"/>
                <a:gd name="connsiteX9852" fmla="*/ 1911404 w 3899470"/>
                <a:gd name="connsiteY9852" fmla="*/ 91657 h 787949"/>
                <a:gd name="connsiteX9853" fmla="*/ 1907928 w 3899470"/>
                <a:gd name="connsiteY9853" fmla="*/ 92684 h 787949"/>
                <a:gd name="connsiteX9854" fmla="*/ 1903107 w 3899470"/>
                <a:gd name="connsiteY9854" fmla="*/ 94502 h 787949"/>
                <a:gd name="connsiteX9855" fmla="*/ 1903266 w 3899470"/>
                <a:gd name="connsiteY9855" fmla="*/ 92843 h 787949"/>
                <a:gd name="connsiteX9856" fmla="*/ 1881616 w 3899470"/>
                <a:gd name="connsiteY9856" fmla="*/ 98294 h 787949"/>
                <a:gd name="connsiteX9857" fmla="*/ 1885013 w 3899470"/>
                <a:gd name="connsiteY9857" fmla="*/ 97899 h 787949"/>
                <a:gd name="connsiteX9858" fmla="*/ 1890228 w 3899470"/>
                <a:gd name="connsiteY9858" fmla="*/ 96082 h 787949"/>
                <a:gd name="connsiteX9859" fmla="*/ 1893626 w 3899470"/>
                <a:gd name="connsiteY9859" fmla="*/ 95055 h 787949"/>
                <a:gd name="connsiteX9860" fmla="*/ 1898051 w 3899470"/>
                <a:gd name="connsiteY9860" fmla="*/ 95213 h 787949"/>
                <a:gd name="connsiteX9861" fmla="*/ 1895048 w 3899470"/>
                <a:gd name="connsiteY9861" fmla="*/ 96398 h 787949"/>
                <a:gd name="connsiteX9862" fmla="*/ 1890939 w 3899470"/>
                <a:gd name="connsiteY9862" fmla="*/ 97820 h 787949"/>
                <a:gd name="connsiteX9863" fmla="*/ 1887542 w 3899470"/>
                <a:gd name="connsiteY9863" fmla="*/ 98373 h 787949"/>
                <a:gd name="connsiteX9864" fmla="*/ 1883591 w 3899470"/>
                <a:gd name="connsiteY9864" fmla="*/ 100033 h 787949"/>
                <a:gd name="connsiteX9865" fmla="*/ 1880746 w 3899470"/>
                <a:gd name="connsiteY9865" fmla="*/ 100428 h 787949"/>
                <a:gd name="connsiteX9866" fmla="*/ 1881695 w 3899470"/>
                <a:gd name="connsiteY9866" fmla="*/ 98294 h 787949"/>
                <a:gd name="connsiteX9867" fmla="*/ 1869842 w 3899470"/>
                <a:gd name="connsiteY9867" fmla="*/ 93791 h 787949"/>
                <a:gd name="connsiteX9868" fmla="*/ 1876558 w 3899470"/>
                <a:gd name="connsiteY9868" fmla="*/ 92921 h 787949"/>
                <a:gd name="connsiteX9869" fmla="*/ 1877427 w 3899470"/>
                <a:gd name="connsiteY9869" fmla="*/ 91657 h 787949"/>
                <a:gd name="connsiteX9870" fmla="*/ 1879561 w 3899470"/>
                <a:gd name="connsiteY9870" fmla="*/ 92526 h 787949"/>
                <a:gd name="connsiteX9871" fmla="*/ 1870711 w 3899470"/>
                <a:gd name="connsiteY9871" fmla="*/ 96714 h 787949"/>
                <a:gd name="connsiteX9872" fmla="*/ 1869842 w 3899470"/>
                <a:gd name="connsiteY9872" fmla="*/ 94581 h 787949"/>
                <a:gd name="connsiteX9873" fmla="*/ 1869842 w 3899470"/>
                <a:gd name="connsiteY9873" fmla="*/ 94581 h 787949"/>
                <a:gd name="connsiteX9874" fmla="*/ 1869842 w 3899470"/>
                <a:gd name="connsiteY9874" fmla="*/ 94344 h 787949"/>
                <a:gd name="connsiteX9875" fmla="*/ 1869684 w 3899470"/>
                <a:gd name="connsiteY9875" fmla="*/ 93712 h 787949"/>
                <a:gd name="connsiteX9876" fmla="*/ 1869842 w 3899470"/>
                <a:gd name="connsiteY9876" fmla="*/ 93712 h 787949"/>
                <a:gd name="connsiteX9877" fmla="*/ 1867314 w 3899470"/>
                <a:gd name="connsiteY9877" fmla="*/ 93791 h 787949"/>
                <a:gd name="connsiteX9878" fmla="*/ 1868894 w 3899470"/>
                <a:gd name="connsiteY9878" fmla="*/ 94107 h 787949"/>
                <a:gd name="connsiteX9879" fmla="*/ 1868894 w 3899470"/>
                <a:gd name="connsiteY9879" fmla="*/ 94344 h 787949"/>
                <a:gd name="connsiteX9880" fmla="*/ 1868183 w 3899470"/>
                <a:gd name="connsiteY9880" fmla="*/ 95450 h 787949"/>
                <a:gd name="connsiteX9881" fmla="*/ 1866919 w 3899470"/>
                <a:gd name="connsiteY9881" fmla="*/ 95450 h 787949"/>
                <a:gd name="connsiteX9882" fmla="*/ 1867314 w 3899470"/>
                <a:gd name="connsiteY9882" fmla="*/ 93870 h 787949"/>
                <a:gd name="connsiteX9883" fmla="*/ 1852143 w 3899470"/>
                <a:gd name="connsiteY9883" fmla="*/ 100902 h 787949"/>
                <a:gd name="connsiteX9884" fmla="*/ 1857674 w 3899470"/>
                <a:gd name="connsiteY9884" fmla="*/ 99243 h 787949"/>
                <a:gd name="connsiteX9885" fmla="*/ 1863600 w 3899470"/>
                <a:gd name="connsiteY9885" fmla="*/ 95529 h 787949"/>
                <a:gd name="connsiteX9886" fmla="*/ 1866919 w 3899470"/>
                <a:gd name="connsiteY9886" fmla="*/ 95924 h 787949"/>
                <a:gd name="connsiteX9887" fmla="*/ 1868183 w 3899470"/>
                <a:gd name="connsiteY9887" fmla="*/ 95924 h 787949"/>
                <a:gd name="connsiteX9888" fmla="*/ 1859728 w 3899470"/>
                <a:gd name="connsiteY9888" fmla="*/ 100902 h 787949"/>
                <a:gd name="connsiteX9889" fmla="*/ 1846612 w 3899470"/>
                <a:gd name="connsiteY9889" fmla="*/ 103430 h 787949"/>
                <a:gd name="connsiteX9890" fmla="*/ 1852064 w 3899470"/>
                <a:gd name="connsiteY9890" fmla="*/ 100902 h 787949"/>
                <a:gd name="connsiteX9891" fmla="*/ 1840923 w 3899470"/>
                <a:gd name="connsiteY9891" fmla="*/ 95687 h 787949"/>
                <a:gd name="connsiteX9892" fmla="*/ 1839264 w 3899470"/>
                <a:gd name="connsiteY9892" fmla="*/ 95687 h 787949"/>
                <a:gd name="connsiteX9893" fmla="*/ 1837209 w 3899470"/>
                <a:gd name="connsiteY9893" fmla="*/ 95845 h 787949"/>
                <a:gd name="connsiteX9894" fmla="*/ 1843688 w 3899470"/>
                <a:gd name="connsiteY9894" fmla="*/ 94028 h 787949"/>
                <a:gd name="connsiteX9895" fmla="*/ 1840923 w 3899470"/>
                <a:gd name="connsiteY9895" fmla="*/ 95687 h 787949"/>
                <a:gd name="connsiteX9896" fmla="*/ 1835629 w 3899470"/>
                <a:gd name="connsiteY9896" fmla="*/ 346243 h 787949"/>
                <a:gd name="connsiteX9897" fmla="*/ 1835234 w 3899470"/>
                <a:gd name="connsiteY9897" fmla="*/ 349246 h 787949"/>
                <a:gd name="connsiteX9898" fmla="*/ 1835629 w 3899470"/>
                <a:gd name="connsiteY9898" fmla="*/ 346243 h 787949"/>
                <a:gd name="connsiteX9899" fmla="*/ 1834365 w 3899470"/>
                <a:gd name="connsiteY9899" fmla="*/ 351379 h 787949"/>
                <a:gd name="connsiteX9900" fmla="*/ 1832231 w 3899470"/>
                <a:gd name="connsiteY9900" fmla="*/ 358174 h 787949"/>
                <a:gd name="connsiteX9901" fmla="*/ 1834365 w 3899470"/>
                <a:gd name="connsiteY9901" fmla="*/ 351379 h 787949"/>
                <a:gd name="connsiteX9902" fmla="*/ 1817930 w 3899470"/>
                <a:gd name="connsiteY9902" fmla="*/ 366155 h 787949"/>
                <a:gd name="connsiteX9903" fmla="*/ 1818087 w 3899470"/>
                <a:gd name="connsiteY9903" fmla="*/ 366155 h 787949"/>
                <a:gd name="connsiteX9904" fmla="*/ 1819352 w 3899470"/>
                <a:gd name="connsiteY9904" fmla="*/ 362204 h 787949"/>
                <a:gd name="connsiteX9905" fmla="*/ 1820142 w 3899470"/>
                <a:gd name="connsiteY9905" fmla="*/ 358649 h 787949"/>
                <a:gd name="connsiteX9906" fmla="*/ 1820774 w 3899470"/>
                <a:gd name="connsiteY9906" fmla="*/ 355804 h 787949"/>
                <a:gd name="connsiteX9907" fmla="*/ 1822749 w 3899470"/>
                <a:gd name="connsiteY9907" fmla="*/ 355725 h 787949"/>
                <a:gd name="connsiteX9908" fmla="*/ 1821801 w 3899470"/>
                <a:gd name="connsiteY9908" fmla="*/ 359439 h 787949"/>
                <a:gd name="connsiteX9909" fmla="*/ 1821248 w 3899470"/>
                <a:gd name="connsiteY9909" fmla="*/ 363073 h 787949"/>
                <a:gd name="connsiteX9910" fmla="*/ 1819668 w 3899470"/>
                <a:gd name="connsiteY9910" fmla="*/ 365681 h 787949"/>
                <a:gd name="connsiteX9911" fmla="*/ 1818719 w 3899470"/>
                <a:gd name="connsiteY9911" fmla="*/ 367024 h 787949"/>
                <a:gd name="connsiteX9912" fmla="*/ 1818009 w 3899470"/>
                <a:gd name="connsiteY9912" fmla="*/ 366155 h 787949"/>
                <a:gd name="connsiteX9913" fmla="*/ 1817850 w 3899470"/>
                <a:gd name="connsiteY9913" fmla="*/ 366550 h 787949"/>
                <a:gd name="connsiteX9914" fmla="*/ 1817850 w 3899470"/>
                <a:gd name="connsiteY9914" fmla="*/ 366234 h 787949"/>
                <a:gd name="connsiteX9915" fmla="*/ 1815954 w 3899470"/>
                <a:gd name="connsiteY9915" fmla="*/ 375637 h 787949"/>
                <a:gd name="connsiteX9916" fmla="*/ 1816507 w 3899470"/>
                <a:gd name="connsiteY9916" fmla="*/ 371844 h 787949"/>
                <a:gd name="connsiteX9917" fmla="*/ 1817930 w 3899470"/>
                <a:gd name="connsiteY9917" fmla="*/ 371054 h 787949"/>
                <a:gd name="connsiteX9918" fmla="*/ 1817613 w 3899470"/>
                <a:gd name="connsiteY9918" fmla="*/ 374057 h 787949"/>
                <a:gd name="connsiteX9919" fmla="*/ 1815875 w 3899470"/>
                <a:gd name="connsiteY9919" fmla="*/ 376348 h 787949"/>
                <a:gd name="connsiteX9920" fmla="*/ 1815875 w 3899470"/>
                <a:gd name="connsiteY9920" fmla="*/ 375558 h 787949"/>
                <a:gd name="connsiteX9921" fmla="*/ 1814295 w 3899470"/>
                <a:gd name="connsiteY9921" fmla="*/ 379983 h 787949"/>
                <a:gd name="connsiteX9922" fmla="*/ 1815875 w 3899470"/>
                <a:gd name="connsiteY9922" fmla="*/ 379983 h 787949"/>
                <a:gd name="connsiteX9923" fmla="*/ 1814769 w 3899470"/>
                <a:gd name="connsiteY9923" fmla="*/ 383775 h 787949"/>
                <a:gd name="connsiteX9924" fmla="*/ 1813979 w 3899470"/>
                <a:gd name="connsiteY9924" fmla="*/ 382353 h 787949"/>
                <a:gd name="connsiteX9925" fmla="*/ 1814216 w 3899470"/>
                <a:gd name="connsiteY9925" fmla="*/ 379983 h 787949"/>
                <a:gd name="connsiteX9926" fmla="*/ 1810028 w 3899470"/>
                <a:gd name="connsiteY9926" fmla="*/ 393889 h 787949"/>
                <a:gd name="connsiteX9927" fmla="*/ 1811371 w 3899470"/>
                <a:gd name="connsiteY9927" fmla="*/ 389622 h 787949"/>
                <a:gd name="connsiteX9928" fmla="*/ 1812952 w 3899470"/>
                <a:gd name="connsiteY9928" fmla="*/ 390017 h 787949"/>
                <a:gd name="connsiteX9929" fmla="*/ 1811766 w 3899470"/>
                <a:gd name="connsiteY9929" fmla="*/ 393810 h 787949"/>
                <a:gd name="connsiteX9930" fmla="*/ 1810976 w 3899470"/>
                <a:gd name="connsiteY9930" fmla="*/ 396102 h 787949"/>
                <a:gd name="connsiteX9931" fmla="*/ 1810265 w 3899470"/>
                <a:gd name="connsiteY9931" fmla="*/ 398630 h 787949"/>
                <a:gd name="connsiteX9932" fmla="*/ 1810107 w 3899470"/>
                <a:gd name="connsiteY9932" fmla="*/ 393968 h 787949"/>
                <a:gd name="connsiteX9933" fmla="*/ 1808210 w 3899470"/>
                <a:gd name="connsiteY9933" fmla="*/ 402502 h 787949"/>
                <a:gd name="connsiteX9934" fmla="*/ 1809475 w 3899470"/>
                <a:gd name="connsiteY9934" fmla="*/ 403292 h 787949"/>
                <a:gd name="connsiteX9935" fmla="*/ 1808210 w 3899470"/>
                <a:gd name="connsiteY9935" fmla="*/ 403292 h 787949"/>
                <a:gd name="connsiteX9936" fmla="*/ 1808210 w 3899470"/>
                <a:gd name="connsiteY9936" fmla="*/ 402502 h 787949"/>
                <a:gd name="connsiteX9937" fmla="*/ 1794146 w 3899470"/>
                <a:gd name="connsiteY9937" fmla="*/ 461921 h 787949"/>
                <a:gd name="connsiteX9938" fmla="*/ 1793514 w 3899470"/>
                <a:gd name="connsiteY9938" fmla="*/ 464608 h 787949"/>
                <a:gd name="connsiteX9939" fmla="*/ 1792171 w 3899470"/>
                <a:gd name="connsiteY9939" fmla="*/ 466504 h 787949"/>
                <a:gd name="connsiteX9940" fmla="*/ 1792803 w 3899470"/>
                <a:gd name="connsiteY9940" fmla="*/ 461052 h 787949"/>
                <a:gd name="connsiteX9941" fmla="*/ 1794699 w 3899470"/>
                <a:gd name="connsiteY9941" fmla="*/ 458761 h 787949"/>
                <a:gd name="connsiteX9942" fmla="*/ 1794146 w 3899470"/>
                <a:gd name="connsiteY9942" fmla="*/ 461842 h 787949"/>
                <a:gd name="connsiteX9943" fmla="*/ 1795805 w 3899470"/>
                <a:gd name="connsiteY9943" fmla="*/ 453940 h 787949"/>
                <a:gd name="connsiteX9944" fmla="*/ 1794699 w 3899470"/>
                <a:gd name="connsiteY9944" fmla="*/ 454731 h 787949"/>
                <a:gd name="connsiteX9945" fmla="*/ 1795489 w 3899470"/>
                <a:gd name="connsiteY9945" fmla="*/ 450622 h 787949"/>
                <a:gd name="connsiteX9946" fmla="*/ 1796990 w 3899470"/>
                <a:gd name="connsiteY9946" fmla="*/ 451175 h 787949"/>
                <a:gd name="connsiteX9947" fmla="*/ 1795805 w 3899470"/>
                <a:gd name="connsiteY9947" fmla="*/ 454020 h 787949"/>
                <a:gd name="connsiteX9948" fmla="*/ 1796833 w 3899470"/>
                <a:gd name="connsiteY9948" fmla="*/ 448884 h 787949"/>
                <a:gd name="connsiteX9949" fmla="*/ 1798492 w 3899470"/>
                <a:gd name="connsiteY9949" fmla="*/ 443827 h 787949"/>
                <a:gd name="connsiteX9950" fmla="*/ 1796833 w 3899470"/>
                <a:gd name="connsiteY9950" fmla="*/ 448884 h 787949"/>
                <a:gd name="connsiteX9951" fmla="*/ 1801178 w 3899470"/>
                <a:gd name="connsiteY9951" fmla="*/ 436952 h 787949"/>
                <a:gd name="connsiteX9952" fmla="*/ 1799993 w 3899470"/>
                <a:gd name="connsiteY9952" fmla="*/ 438375 h 787949"/>
                <a:gd name="connsiteX9953" fmla="*/ 1799598 w 3899470"/>
                <a:gd name="connsiteY9953" fmla="*/ 440982 h 787949"/>
                <a:gd name="connsiteX9954" fmla="*/ 1799440 w 3899470"/>
                <a:gd name="connsiteY9954" fmla="*/ 441535 h 787949"/>
                <a:gd name="connsiteX9955" fmla="*/ 1798887 w 3899470"/>
                <a:gd name="connsiteY9955" fmla="*/ 438928 h 787949"/>
                <a:gd name="connsiteX9956" fmla="*/ 1799677 w 3899470"/>
                <a:gd name="connsiteY9956" fmla="*/ 435688 h 787949"/>
                <a:gd name="connsiteX9957" fmla="*/ 1801020 w 3899470"/>
                <a:gd name="connsiteY9957" fmla="*/ 433318 h 787949"/>
                <a:gd name="connsiteX9958" fmla="*/ 1801178 w 3899470"/>
                <a:gd name="connsiteY9958" fmla="*/ 436952 h 787949"/>
                <a:gd name="connsiteX9959" fmla="*/ 1801178 w 3899470"/>
                <a:gd name="connsiteY9959" fmla="*/ 429604 h 787949"/>
                <a:gd name="connsiteX9960" fmla="*/ 1802601 w 3899470"/>
                <a:gd name="connsiteY9960" fmla="*/ 425495 h 787949"/>
                <a:gd name="connsiteX9961" fmla="*/ 1803628 w 3899470"/>
                <a:gd name="connsiteY9961" fmla="*/ 423836 h 787949"/>
                <a:gd name="connsiteX9962" fmla="*/ 1802996 w 3899470"/>
                <a:gd name="connsiteY9962" fmla="*/ 421228 h 787949"/>
                <a:gd name="connsiteX9963" fmla="*/ 1804655 w 3899470"/>
                <a:gd name="connsiteY9963" fmla="*/ 419964 h 787949"/>
                <a:gd name="connsiteX9964" fmla="*/ 1805050 w 3899470"/>
                <a:gd name="connsiteY9964" fmla="*/ 418542 h 787949"/>
                <a:gd name="connsiteX9965" fmla="*/ 1804497 w 3899470"/>
                <a:gd name="connsiteY9965" fmla="*/ 415934 h 787949"/>
                <a:gd name="connsiteX9966" fmla="*/ 1805208 w 3899470"/>
                <a:gd name="connsiteY9966" fmla="*/ 413722 h 787949"/>
                <a:gd name="connsiteX9967" fmla="*/ 1806551 w 3899470"/>
                <a:gd name="connsiteY9967" fmla="*/ 408744 h 787949"/>
                <a:gd name="connsiteX9968" fmla="*/ 1807974 w 3899470"/>
                <a:gd name="connsiteY9968" fmla="*/ 405900 h 787949"/>
                <a:gd name="connsiteX9969" fmla="*/ 1807579 w 3899470"/>
                <a:gd name="connsiteY9969" fmla="*/ 408270 h 787949"/>
                <a:gd name="connsiteX9970" fmla="*/ 1807579 w 3899470"/>
                <a:gd name="connsiteY9970" fmla="*/ 411035 h 787949"/>
                <a:gd name="connsiteX9971" fmla="*/ 1806710 w 3899470"/>
                <a:gd name="connsiteY9971" fmla="*/ 413801 h 787949"/>
                <a:gd name="connsiteX9972" fmla="*/ 1806710 w 3899470"/>
                <a:gd name="connsiteY9972" fmla="*/ 416250 h 787949"/>
                <a:gd name="connsiteX9973" fmla="*/ 1806710 w 3899470"/>
                <a:gd name="connsiteY9973" fmla="*/ 419253 h 787949"/>
                <a:gd name="connsiteX9974" fmla="*/ 1804892 w 3899470"/>
                <a:gd name="connsiteY9974" fmla="*/ 423046 h 787949"/>
                <a:gd name="connsiteX9975" fmla="*/ 1804734 w 3899470"/>
                <a:gd name="connsiteY9975" fmla="*/ 425021 h 787949"/>
                <a:gd name="connsiteX9976" fmla="*/ 1803154 w 3899470"/>
                <a:gd name="connsiteY9976" fmla="*/ 426918 h 787949"/>
                <a:gd name="connsiteX9977" fmla="*/ 1801099 w 3899470"/>
                <a:gd name="connsiteY9977" fmla="*/ 429762 h 787949"/>
                <a:gd name="connsiteX9978" fmla="*/ 1809475 w 3899470"/>
                <a:gd name="connsiteY9978" fmla="*/ 453940 h 787949"/>
                <a:gd name="connsiteX9979" fmla="*/ 1803154 w 3899470"/>
                <a:gd name="connsiteY9979" fmla="*/ 466583 h 787949"/>
                <a:gd name="connsiteX9980" fmla="*/ 1803154 w 3899470"/>
                <a:gd name="connsiteY9980" fmla="*/ 462790 h 787949"/>
                <a:gd name="connsiteX9981" fmla="*/ 1806551 w 3899470"/>
                <a:gd name="connsiteY9981" fmla="*/ 449279 h 787949"/>
                <a:gd name="connsiteX9982" fmla="*/ 1821327 w 3899470"/>
                <a:gd name="connsiteY9982" fmla="*/ 396892 h 787949"/>
                <a:gd name="connsiteX9983" fmla="*/ 1831441 w 3899470"/>
                <a:gd name="connsiteY9983" fmla="*/ 360150 h 787949"/>
                <a:gd name="connsiteX9984" fmla="*/ 1831836 w 3899470"/>
                <a:gd name="connsiteY9984" fmla="*/ 360940 h 787949"/>
                <a:gd name="connsiteX9985" fmla="*/ 1826779 w 3899470"/>
                <a:gd name="connsiteY9985" fmla="*/ 379904 h 787949"/>
                <a:gd name="connsiteX9986" fmla="*/ 1824646 w 3899470"/>
                <a:gd name="connsiteY9986" fmla="*/ 392546 h 787949"/>
                <a:gd name="connsiteX9987" fmla="*/ 1817930 w 3899470"/>
                <a:gd name="connsiteY9987" fmla="*/ 418700 h 787949"/>
                <a:gd name="connsiteX9988" fmla="*/ 1817930 w 3899470"/>
                <a:gd name="connsiteY9988" fmla="*/ 418700 h 787949"/>
                <a:gd name="connsiteX9989" fmla="*/ 1817771 w 3899470"/>
                <a:gd name="connsiteY9989" fmla="*/ 419253 h 787949"/>
                <a:gd name="connsiteX9990" fmla="*/ 1816981 w 3899470"/>
                <a:gd name="connsiteY9990" fmla="*/ 422651 h 787949"/>
                <a:gd name="connsiteX9991" fmla="*/ 1816507 w 3899470"/>
                <a:gd name="connsiteY9991" fmla="*/ 424389 h 787949"/>
                <a:gd name="connsiteX9992" fmla="*/ 1816507 w 3899470"/>
                <a:gd name="connsiteY9992" fmla="*/ 424863 h 787949"/>
                <a:gd name="connsiteX9993" fmla="*/ 1815322 w 3899470"/>
                <a:gd name="connsiteY9993" fmla="*/ 428893 h 787949"/>
                <a:gd name="connsiteX9994" fmla="*/ 1815401 w 3899470"/>
                <a:gd name="connsiteY9994" fmla="*/ 428893 h 787949"/>
                <a:gd name="connsiteX9995" fmla="*/ 1814927 w 3899470"/>
                <a:gd name="connsiteY9995" fmla="*/ 431026 h 787949"/>
                <a:gd name="connsiteX9996" fmla="*/ 1814927 w 3899470"/>
                <a:gd name="connsiteY9996" fmla="*/ 431026 h 787949"/>
                <a:gd name="connsiteX9997" fmla="*/ 1809870 w 3899470"/>
                <a:gd name="connsiteY9997" fmla="*/ 449200 h 787949"/>
                <a:gd name="connsiteX9998" fmla="*/ 1809475 w 3899470"/>
                <a:gd name="connsiteY9998" fmla="*/ 453783 h 787949"/>
                <a:gd name="connsiteX9999" fmla="*/ 1819036 w 3899470"/>
                <a:gd name="connsiteY9999" fmla="*/ 421623 h 787949"/>
                <a:gd name="connsiteX10000" fmla="*/ 1819194 w 3899470"/>
                <a:gd name="connsiteY10000" fmla="*/ 421070 h 787949"/>
                <a:gd name="connsiteX10001" fmla="*/ 1819194 w 3899470"/>
                <a:gd name="connsiteY10001" fmla="*/ 419806 h 787949"/>
                <a:gd name="connsiteX10002" fmla="*/ 1819194 w 3899470"/>
                <a:gd name="connsiteY10002" fmla="*/ 419806 h 787949"/>
                <a:gd name="connsiteX10003" fmla="*/ 1819352 w 3899470"/>
                <a:gd name="connsiteY10003" fmla="*/ 419332 h 787949"/>
                <a:gd name="connsiteX10004" fmla="*/ 1820932 w 3899470"/>
                <a:gd name="connsiteY10004" fmla="*/ 416882 h 787949"/>
                <a:gd name="connsiteX10005" fmla="*/ 1820300 w 3899470"/>
                <a:gd name="connsiteY10005" fmla="*/ 420122 h 787949"/>
                <a:gd name="connsiteX10006" fmla="*/ 1819984 w 3899470"/>
                <a:gd name="connsiteY10006" fmla="*/ 421228 h 787949"/>
                <a:gd name="connsiteX10007" fmla="*/ 1819826 w 3899470"/>
                <a:gd name="connsiteY10007" fmla="*/ 421386 h 787949"/>
                <a:gd name="connsiteX10008" fmla="*/ 1819114 w 3899470"/>
                <a:gd name="connsiteY10008" fmla="*/ 421781 h 787949"/>
                <a:gd name="connsiteX10009" fmla="*/ 1819114 w 3899470"/>
                <a:gd name="connsiteY10009" fmla="*/ 424547 h 787949"/>
                <a:gd name="connsiteX10010" fmla="*/ 1818640 w 3899470"/>
                <a:gd name="connsiteY10010" fmla="*/ 425732 h 787949"/>
                <a:gd name="connsiteX10011" fmla="*/ 1817850 w 3899470"/>
                <a:gd name="connsiteY10011" fmla="*/ 425337 h 787949"/>
                <a:gd name="connsiteX10012" fmla="*/ 1817692 w 3899470"/>
                <a:gd name="connsiteY10012" fmla="*/ 425337 h 787949"/>
                <a:gd name="connsiteX10013" fmla="*/ 1817771 w 3899470"/>
                <a:gd name="connsiteY10013" fmla="*/ 424784 h 787949"/>
                <a:gd name="connsiteX10014" fmla="*/ 1818009 w 3899470"/>
                <a:gd name="connsiteY10014" fmla="*/ 423678 h 787949"/>
                <a:gd name="connsiteX10015" fmla="*/ 1818640 w 3899470"/>
                <a:gd name="connsiteY10015" fmla="*/ 423678 h 787949"/>
                <a:gd name="connsiteX10016" fmla="*/ 1818640 w 3899470"/>
                <a:gd name="connsiteY10016" fmla="*/ 423125 h 787949"/>
                <a:gd name="connsiteX10017" fmla="*/ 1819036 w 3899470"/>
                <a:gd name="connsiteY10017" fmla="*/ 424547 h 787949"/>
                <a:gd name="connsiteX10018" fmla="*/ 1815717 w 3899470"/>
                <a:gd name="connsiteY10018" fmla="*/ 433634 h 787949"/>
                <a:gd name="connsiteX10019" fmla="*/ 1815875 w 3899470"/>
                <a:gd name="connsiteY10019" fmla="*/ 433634 h 787949"/>
                <a:gd name="connsiteX10020" fmla="*/ 1816270 w 3899470"/>
                <a:gd name="connsiteY10020" fmla="*/ 433792 h 787949"/>
                <a:gd name="connsiteX10021" fmla="*/ 1815875 w 3899470"/>
                <a:gd name="connsiteY10021" fmla="*/ 436715 h 787949"/>
                <a:gd name="connsiteX10022" fmla="*/ 1815796 w 3899470"/>
                <a:gd name="connsiteY10022" fmla="*/ 436715 h 787949"/>
                <a:gd name="connsiteX10023" fmla="*/ 1815796 w 3899470"/>
                <a:gd name="connsiteY10023" fmla="*/ 433713 h 787949"/>
                <a:gd name="connsiteX10024" fmla="*/ 1815796 w 3899470"/>
                <a:gd name="connsiteY10024" fmla="*/ 433713 h 787949"/>
                <a:gd name="connsiteX10025" fmla="*/ 1816191 w 3899470"/>
                <a:gd name="connsiteY10025" fmla="*/ 432765 h 787949"/>
                <a:gd name="connsiteX10026" fmla="*/ 1816191 w 3899470"/>
                <a:gd name="connsiteY10026" fmla="*/ 431658 h 787949"/>
                <a:gd name="connsiteX10027" fmla="*/ 1816191 w 3899470"/>
                <a:gd name="connsiteY10027" fmla="*/ 431658 h 787949"/>
                <a:gd name="connsiteX10028" fmla="*/ 1816744 w 3899470"/>
                <a:gd name="connsiteY10028" fmla="*/ 429525 h 787949"/>
                <a:gd name="connsiteX10029" fmla="*/ 1817692 w 3899470"/>
                <a:gd name="connsiteY10029" fmla="*/ 429525 h 787949"/>
                <a:gd name="connsiteX10030" fmla="*/ 1817455 w 3899470"/>
                <a:gd name="connsiteY10030" fmla="*/ 430631 h 787949"/>
                <a:gd name="connsiteX10031" fmla="*/ 1816981 w 3899470"/>
                <a:gd name="connsiteY10031" fmla="*/ 433002 h 787949"/>
                <a:gd name="connsiteX10032" fmla="*/ 1816981 w 3899470"/>
                <a:gd name="connsiteY10032" fmla="*/ 433002 h 787949"/>
                <a:gd name="connsiteX10033" fmla="*/ 1816349 w 3899470"/>
                <a:gd name="connsiteY10033" fmla="*/ 432765 h 787949"/>
                <a:gd name="connsiteX10034" fmla="*/ 1843372 w 3899470"/>
                <a:gd name="connsiteY10034" fmla="*/ 480885 h 787949"/>
                <a:gd name="connsiteX10035" fmla="*/ 1840765 w 3899470"/>
                <a:gd name="connsiteY10035" fmla="*/ 482228 h 787949"/>
                <a:gd name="connsiteX10036" fmla="*/ 1838631 w 3899470"/>
                <a:gd name="connsiteY10036" fmla="*/ 482386 h 787949"/>
                <a:gd name="connsiteX10037" fmla="*/ 1835550 w 3899470"/>
                <a:gd name="connsiteY10037" fmla="*/ 484282 h 787949"/>
                <a:gd name="connsiteX10038" fmla="*/ 1832863 w 3899470"/>
                <a:gd name="connsiteY10038" fmla="*/ 484835 h 787949"/>
                <a:gd name="connsiteX10039" fmla="*/ 1829465 w 3899470"/>
                <a:gd name="connsiteY10039" fmla="*/ 486258 h 787949"/>
                <a:gd name="connsiteX10040" fmla="*/ 1826700 w 3899470"/>
                <a:gd name="connsiteY10040" fmla="*/ 486653 h 787949"/>
                <a:gd name="connsiteX10041" fmla="*/ 1824251 w 3899470"/>
                <a:gd name="connsiteY10041" fmla="*/ 487285 h 787949"/>
                <a:gd name="connsiteX10042" fmla="*/ 1821722 w 3899470"/>
                <a:gd name="connsiteY10042" fmla="*/ 488312 h 787949"/>
                <a:gd name="connsiteX10043" fmla="*/ 1824409 w 3899470"/>
                <a:gd name="connsiteY10043" fmla="*/ 486258 h 787949"/>
                <a:gd name="connsiteX10044" fmla="*/ 1832784 w 3899470"/>
                <a:gd name="connsiteY10044" fmla="*/ 483413 h 787949"/>
                <a:gd name="connsiteX10045" fmla="*/ 1836340 w 3899470"/>
                <a:gd name="connsiteY10045" fmla="*/ 482070 h 787949"/>
                <a:gd name="connsiteX10046" fmla="*/ 1833969 w 3899470"/>
                <a:gd name="connsiteY10046" fmla="*/ 481675 h 787949"/>
                <a:gd name="connsiteX10047" fmla="*/ 1832310 w 3899470"/>
                <a:gd name="connsiteY10047" fmla="*/ 481833 h 787949"/>
                <a:gd name="connsiteX10048" fmla="*/ 1834997 w 3899470"/>
                <a:gd name="connsiteY10048" fmla="*/ 480253 h 787949"/>
                <a:gd name="connsiteX10049" fmla="*/ 1838394 w 3899470"/>
                <a:gd name="connsiteY10049" fmla="*/ 479699 h 787949"/>
                <a:gd name="connsiteX10050" fmla="*/ 1840449 w 3899470"/>
                <a:gd name="connsiteY10050" fmla="*/ 479462 h 787949"/>
                <a:gd name="connsiteX10051" fmla="*/ 1843293 w 3899470"/>
                <a:gd name="connsiteY10051" fmla="*/ 478514 h 787949"/>
                <a:gd name="connsiteX10052" fmla="*/ 1845506 w 3899470"/>
                <a:gd name="connsiteY10052" fmla="*/ 478277 h 787949"/>
                <a:gd name="connsiteX10053" fmla="*/ 1846059 w 3899470"/>
                <a:gd name="connsiteY10053" fmla="*/ 479462 h 787949"/>
                <a:gd name="connsiteX10054" fmla="*/ 1843372 w 3899470"/>
                <a:gd name="connsiteY10054" fmla="*/ 480885 h 787949"/>
                <a:gd name="connsiteX10055" fmla="*/ 1854829 w 3899470"/>
                <a:gd name="connsiteY10055" fmla="*/ 476855 h 787949"/>
                <a:gd name="connsiteX10056" fmla="*/ 1856489 w 3899470"/>
                <a:gd name="connsiteY10056" fmla="*/ 474801 h 787949"/>
                <a:gd name="connsiteX10057" fmla="*/ 1858306 w 3899470"/>
                <a:gd name="connsiteY10057" fmla="*/ 475038 h 787949"/>
                <a:gd name="connsiteX10058" fmla="*/ 1854750 w 3899470"/>
                <a:gd name="connsiteY10058" fmla="*/ 476855 h 787949"/>
                <a:gd name="connsiteX10059" fmla="*/ 1903345 w 3899470"/>
                <a:gd name="connsiteY10059" fmla="*/ 457733 h 787949"/>
                <a:gd name="connsiteX10060" fmla="*/ 1902001 w 3899470"/>
                <a:gd name="connsiteY10060" fmla="*/ 457417 h 787949"/>
                <a:gd name="connsiteX10061" fmla="*/ 1906268 w 3899470"/>
                <a:gd name="connsiteY10061" fmla="*/ 455837 h 787949"/>
                <a:gd name="connsiteX10062" fmla="*/ 1903266 w 3899470"/>
                <a:gd name="connsiteY10062" fmla="*/ 457654 h 787949"/>
                <a:gd name="connsiteX10063" fmla="*/ 1931316 w 3899470"/>
                <a:gd name="connsiteY10063" fmla="*/ 444617 h 787949"/>
                <a:gd name="connsiteX10064" fmla="*/ 1927444 w 3899470"/>
                <a:gd name="connsiteY10064" fmla="*/ 446197 h 787949"/>
                <a:gd name="connsiteX10065" fmla="*/ 1924521 w 3899470"/>
                <a:gd name="connsiteY10065" fmla="*/ 448172 h 787949"/>
                <a:gd name="connsiteX10066" fmla="*/ 1921123 w 3899470"/>
                <a:gd name="connsiteY10066" fmla="*/ 448963 h 787949"/>
                <a:gd name="connsiteX10067" fmla="*/ 1919463 w 3899470"/>
                <a:gd name="connsiteY10067" fmla="*/ 450938 h 787949"/>
                <a:gd name="connsiteX10068" fmla="*/ 1917488 w 3899470"/>
                <a:gd name="connsiteY10068" fmla="*/ 451570 h 787949"/>
                <a:gd name="connsiteX10069" fmla="*/ 1918674 w 3899470"/>
                <a:gd name="connsiteY10069" fmla="*/ 449516 h 787949"/>
                <a:gd name="connsiteX10070" fmla="*/ 1921676 w 3899470"/>
                <a:gd name="connsiteY10070" fmla="*/ 447540 h 787949"/>
                <a:gd name="connsiteX10071" fmla="*/ 1924362 w 3899470"/>
                <a:gd name="connsiteY10071" fmla="*/ 446513 h 787949"/>
                <a:gd name="connsiteX10072" fmla="*/ 1928155 w 3899470"/>
                <a:gd name="connsiteY10072" fmla="*/ 444143 h 787949"/>
                <a:gd name="connsiteX10073" fmla="*/ 1930683 w 3899470"/>
                <a:gd name="connsiteY10073" fmla="*/ 442958 h 787949"/>
                <a:gd name="connsiteX10074" fmla="*/ 1931395 w 3899470"/>
                <a:gd name="connsiteY10074" fmla="*/ 444617 h 787949"/>
                <a:gd name="connsiteX10075" fmla="*/ 1941588 w 3899470"/>
                <a:gd name="connsiteY10075" fmla="*/ 437663 h 787949"/>
                <a:gd name="connsiteX10076" fmla="*/ 1938743 w 3899470"/>
                <a:gd name="connsiteY10076" fmla="*/ 440350 h 787949"/>
                <a:gd name="connsiteX10077" fmla="*/ 1936847 w 3899470"/>
                <a:gd name="connsiteY10077" fmla="*/ 440903 h 787949"/>
                <a:gd name="connsiteX10078" fmla="*/ 1938506 w 3899470"/>
                <a:gd name="connsiteY10078" fmla="*/ 438295 h 787949"/>
                <a:gd name="connsiteX10079" fmla="*/ 1941588 w 3899470"/>
                <a:gd name="connsiteY10079" fmla="*/ 437663 h 787949"/>
                <a:gd name="connsiteX10080" fmla="*/ 2087765 w 3899470"/>
                <a:gd name="connsiteY10080" fmla="*/ 274893 h 787949"/>
                <a:gd name="connsiteX10081" fmla="*/ 2081839 w 3899470"/>
                <a:gd name="connsiteY10081" fmla="*/ 282083 h 787949"/>
                <a:gd name="connsiteX10082" fmla="*/ 2036643 w 3899470"/>
                <a:gd name="connsiteY10082" fmla="*/ 331546 h 787949"/>
                <a:gd name="connsiteX10083" fmla="*/ 2018074 w 3899470"/>
                <a:gd name="connsiteY10083" fmla="*/ 348851 h 787949"/>
                <a:gd name="connsiteX10084" fmla="*/ 2015150 w 3899470"/>
                <a:gd name="connsiteY10084" fmla="*/ 349325 h 787949"/>
                <a:gd name="connsiteX10085" fmla="*/ 1999111 w 3899470"/>
                <a:gd name="connsiteY10085" fmla="*/ 361967 h 787949"/>
                <a:gd name="connsiteX10086" fmla="*/ 1996187 w 3899470"/>
                <a:gd name="connsiteY10086" fmla="*/ 361967 h 787949"/>
                <a:gd name="connsiteX10087" fmla="*/ 1976354 w 3899470"/>
                <a:gd name="connsiteY10087" fmla="*/ 378481 h 787949"/>
                <a:gd name="connsiteX10088" fmla="*/ 1967505 w 3899470"/>
                <a:gd name="connsiteY10088" fmla="*/ 385593 h 787949"/>
                <a:gd name="connsiteX10089" fmla="*/ 1956127 w 3899470"/>
                <a:gd name="connsiteY10089" fmla="*/ 395312 h 787949"/>
                <a:gd name="connsiteX10090" fmla="*/ 1939691 w 3899470"/>
                <a:gd name="connsiteY10090" fmla="*/ 403766 h 787949"/>
                <a:gd name="connsiteX10091" fmla="*/ 1931237 w 3899470"/>
                <a:gd name="connsiteY10091" fmla="*/ 406295 h 787949"/>
                <a:gd name="connsiteX10092" fmla="*/ 1927049 w 3899470"/>
                <a:gd name="connsiteY10092" fmla="*/ 410166 h 787949"/>
                <a:gd name="connsiteX10093" fmla="*/ 1919858 w 3899470"/>
                <a:gd name="connsiteY10093" fmla="*/ 414354 h 787949"/>
                <a:gd name="connsiteX10094" fmla="*/ 1913142 w 3899470"/>
                <a:gd name="connsiteY10094" fmla="*/ 419016 h 787949"/>
                <a:gd name="connsiteX10095" fmla="*/ 1905952 w 3899470"/>
                <a:gd name="connsiteY10095" fmla="*/ 422414 h 787949"/>
                <a:gd name="connsiteX10096" fmla="*/ 1901290 w 3899470"/>
                <a:gd name="connsiteY10096" fmla="*/ 426285 h 787949"/>
                <a:gd name="connsiteX10097" fmla="*/ 1896233 w 3899470"/>
                <a:gd name="connsiteY10097" fmla="*/ 428419 h 787949"/>
                <a:gd name="connsiteX10098" fmla="*/ 1883117 w 3899470"/>
                <a:gd name="connsiteY10098" fmla="*/ 438058 h 787949"/>
                <a:gd name="connsiteX10099" fmla="*/ 1863679 w 3899470"/>
                <a:gd name="connsiteY10099" fmla="*/ 445249 h 787949"/>
                <a:gd name="connsiteX10100" fmla="*/ 1856963 w 3899470"/>
                <a:gd name="connsiteY10100" fmla="*/ 447777 h 787949"/>
                <a:gd name="connsiteX10101" fmla="*/ 1851037 w 3899470"/>
                <a:gd name="connsiteY10101" fmla="*/ 448568 h 787949"/>
                <a:gd name="connsiteX10102" fmla="*/ 1841318 w 3899470"/>
                <a:gd name="connsiteY10102" fmla="*/ 452834 h 787949"/>
                <a:gd name="connsiteX10103" fmla="*/ 1830335 w 3899470"/>
                <a:gd name="connsiteY10103" fmla="*/ 457496 h 787949"/>
                <a:gd name="connsiteX10104" fmla="*/ 1826937 w 3899470"/>
                <a:gd name="connsiteY10104" fmla="*/ 456627 h 787949"/>
                <a:gd name="connsiteX10105" fmla="*/ 1823144 w 3899470"/>
                <a:gd name="connsiteY10105" fmla="*/ 460894 h 787949"/>
                <a:gd name="connsiteX10106" fmla="*/ 1817218 w 3899470"/>
                <a:gd name="connsiteY10106" fmla="*/ 463027 h 787949"/>
                <a:gd name="connsiteX10107" fmla="*/ 1810423 w 3899470"/>
                <a:gd name="connsiteY10107" fmla="*/ 464213 h 787949"/>
                <a:gd name="connsiteX10108" fmla="*/ 1817218 w 3899470"/>
                <a:gd name="connsiteY10108" fmla="*/ 436794 h 787949"/>
                <a:gd name="connsiteX10109" fmla="*/ 1817218 w 3899470"/>
                <a:gd name="connsiteY10109" fmla="*/ 436794 h 787949"/>
                <a:gd name="connsiteX10110" fmla="*/ 1817613 w 3899470"/>
                <a:gd name="connsiteY10110" fmla="*/ 433792 h 787949"/>
                <a:gd name="connsiteX10111" fmla="*/ 1817692 w 3899470"/>
                <a:gd name="connsiteY10111" fmla="*/ 433792 h 787949"/>
                <a:gd name="connsiteX10112" fmla="*/ 1817850 w 3899470"/>
                <a:gd name="connsiteY10112" fmla="*/ 433792 h 787949"/>
                <a:gd name="connsiteX10113" fmla="*/ 1817850 w 3899470"/>
                <a:gd name="connsiteY10113" fmla="*/ 433476 h 787949"/>
                <a:gd name="connsiteX10114" fmla="*/ 1818404 w 3899470"/>
                <a:gd name="connsiteY10114" fmla="*/ 430947 h 787949"/>
                <a:gd name="connsiteX10115" fmla="*/ 1818640 w 3899470"/>
                <a:gd name="connsiteY10115" fmla="*/ 429841 h 787949"/>
                <a:gd name="connsiteX10116" fmla="*/ 1819352 w 3899470"/>
                <a:gd name="connsiteY10116" fmla="*/ 427075 h 787949"/>
                <a:gd name="connsiteX10117" fmla="*/ 1819114 w 3899470"/>
                <a:gd name="connsiteY10117" fmla="*/ 426838 h 787949"/>
                <a:gd name="connsiteX10118" fmla="*/ 1820221 w 3899470"/>
                <a:gd name="connsiteY10118" fmla="*/ 424705 h 787949"/>
                <a:gd name="connsiteX10119" fmla="*/ 1819668 w 3899470"/>
                <a:gd name="connsiteY10119" fmla="*/ 422492 h 787949"/>
                <a:gd name="connsiteX10120" fmla="*/ 1820379 w 3899470"/>
                <a:gd name="connsiteY10120" fmla="*/ 422097 h 787949"/>
                <a:gd name="connsiteX10121" fmla="*/ 1820853 w 3899470"/>
                <a:gd name="connsiteY10121" fmla="*/ 421781 h 787949"/>
                <a:gd name="connsiteX10122" fmla="*/ 1820853 w 3899470"/>
                <a:gd name="connsiteY10122" fmla="*/ 421623 h 787949"/>
                <a:gd name="connsiteX10123" fmla="*/ 1821248 w 3899470"/>
                <a:gd name="connsiteY10123" fmla="*/ 420438 h 787949"/>
                <a:gd name="connsiteX10124" fmla="*/ 1821880 w 3899470"/>
                <a:gd name="connsiteY10124" fmla="*/ 416725 h 787949"/>
                <a:gd name="connsiteX10125" fmla="*/ 1828991 w 3899470"/>
                <a:gd name="connsiteY10125" fmla="*/ 389464 h 787949"/>
                <a:gd name="connsiteX10126" fmla="*/ 1837051 w 3899470"/>
                <a:gd name="connsiteY10126" fmla="*/ 362836 h 787949"/>
                <a:gd name="connsiteX10127" fmla="*/ 1844637 w 3899470"/>
                <a:gd name="connsiteY10127" fmla="*/ 335734 h 787949"/>
                <a:gd name="connsiteX10128" fmla="*/ 1853486 w 3899470"/>
                <a:gd name="connsiteY10128" fmla="*/ 310054 h 787949"/>
                <a:gd name="connsiteX10129" fmla="*/ 1860676 w 3899470"/>
                <a:gd name="connsiteY10129" fmla="*/ 285955 h 787949"/>
                <a:gd name="connsiteX10130" fmla="*/ 1865338 w 3899470"/>
                <a:gd name="connsiteY10130" fmla="*/ 271100 h 787949"/>
                <a:gd name="connsiteX10131" fmla="*/ 1868736 w 3899470"/>
                <a:gd name="connsiteY10131" fmla="*/ 262250 h 787949"/>
                <a:gd name="connsiteX10132" fmla="*/ 1870000 w 3899470"/>
                <a:gd name="connsiteY10132" fmla="*/ 255929 h 787949"/>
                <a:gd name="connsiteX10133" fmla="*/ 1872134 w 3899470"/>
                <a:gd name="connsiteY10133" fmla="*/ 250398 h 787949"/>
                <a:gd name="connsiteX10134" fmla="*/ 1875926 w 3899470"/>
                <a:gd name="connsiteY10134" fmla="*/ 238546 h 787949"/>
                <a:gd name="connsiteX10135" fmla="*/ 1880193 w 3899470"/>
                <a:gd name="connsiteY10135" fmla="*/ 227168 h 787949"/>
                <a:gd name="connsiteX10136" fmla="*/ 1883986 w 3899470"/>
                <a:gd name="connsiteY10136" fmla="*/ 215316 h 787949"/>
                <a:gd name="connsiteX10137" fmla="*/ 1887778 w 3899470"/>
                <a:gd name="connsiteY10137" fmla="*/ 207256 h 787949"/>
                <a:gd name="connsiteX10138" fmla="*/ 1897102 w 3899470"/>
                <a:gd name="connsiteY10138" fmla="*/ 184421 h 787949"/>
                <a:gd name="connsiteX10139" fmla="*/ 1900026 w 3899470"/>
                <a:gd name="connsiteY10139" fmla="*/ 177704 h 787949"/>
                <a:gd name="connsiteX10140" fmla="*/ 1906821 w 3899470"/>
                <a:gd name="connsiteY10140" fmla="*/ 165062 h 787949"/>
                <a:gd name="connsiteX10141" fmla="*/ 1927128 w 3899470"/>
                <a:gd name="connsiteY10141" fmla="*/ 136696 h 787949"/>
                <a:gd name="connsiteX10142" fmla="*/ 1927128 w 3899470"/>
                <a:gd name="connsiteY10142" fmla="*/ 132903 h 787949"/>
                <a:gd name="connsiteX10143" fmla="*/ 1924205 w 3899470"/>
                <a:gd name="connsiteY10143" fmla="*/ 129505 h 787949"/>
                <a:gd name="connsiteX10144" fmla="*/ 1920807 w 3899470"/>
                <a:gd name="connsiteY10144" fmla="*/ 130849 h 787949"/>
                <a:gd name="connsiteX10145" fmla="*/ 1921676 w 3899470"/>
                <a:gd name="connsiteY10145" fmla="*/ 124448 h 787949"/>
                <a:gd name="connsiteX10146" fmla="*/ 1941113 w 3899470"/>
                <a:gd name="connsiteY10146" fmla="*/ 121051 h 787949"/>
                <a:gd name="connsiteX10147" fmla="*/ 1955494 w 3899470"/>
                <a:gd name="connsiteY10147" fmla="*/ 118522 h 787949"/>
                <a:gd name="connsiteX10148" fmla="*/ 1984177 w 3899470"/>
                <a:gd name="connsiteY10148" fmla="*/ 119865 h 787949"/>
                <a:gd name="connsiteX10149" fmla="*/ 1993895 w 3899470"/>
                <a:gd name="connsiteY10149" fmla="*/ 120656 h 787949"/>
                <a:gd name="connsiteX10150" fmla="*/ 2000217 w 3899470"/>
                <a:gd name="connsiteY10150" fmla="*/ 119391 h 787949"/>
                <a:gd name="connsiteX10151" fmla="*/ 2014993 w 3899470"/>
                <a:gd name="connsiteY10151" fmla="*/ 121525 h 787949"/>
                <a:gd name="connsiteX10152" fmla="*/ 2043280 w 3899470"/>
                <a:gd name="connsiteY10152" fmla="*/ 128636 h 787949"/>
                <a:gd name="connsiteX10153" fmla="*/ 2082155 w 3899470"/>
                <a:gd name="connsiteY10153" fmla="*/ 148074 h 787949"/>
                <a:gd name="connsiteX10154" fmla="*/ 2112576 w 3899470"/>
                <a:gd name="connsiteY10154" fmla="*/ 175966 h 787949"/>
                <a:gd name="connsiteX10155" fmla="*/ 2120162 w 3899470"/>
                <a:gd name="connsiteY10155" fmla="*/ 187818 h 787949"/>
                <a:gd name="connsiteX10156" fmla="*/ 2118502 w 3899470"/>
                <a:gd name="connsiteY10156" fmla="*/ 202594 h 787949"/>
                <a:gd name="connsiteX10157" fmla="*/ 2114710 w 3899470"/>
                <a:gd name="connsiteY10157" fmla="*/ 216580 h 787949"/>
                <a:gd name="connsiteX10158" fmla="*/ 2110047 w 3899470"/>
                <a:gd name="connsiteY10158" fmla="*/ 229222 h 787949"/>
                <a:gd name="connsiteX10159" fmla="*/ 2107914 w 3899470"/>
                <a:gd name="connsiteY10159" fmla="*/ 236017 h 787949"/>
                <a:gd name="connsiteX10160" fmla="*/ 2102383 w 3899470"/>
                <a:gd name="connsiteY10160" fmla="*/ 249924 h 787949"/>
                <a:gd name="connsiteX10161" fmla="*/ 2094324 w 3899470"/>
                <a:gd name="connsiteY10161" fmla="*/ 263040 h 787949"/>
                <a:gd name="connsiteX10162" fmla="*/ 2090136 w 3899470"/>
                <a:gd name="connsiteY10162" fmla="*/ 269441 h 787949"/>
                <a:gd name="connsiteX10163" fmla="*/ 2088002 w 3899470"/>
                <a:gd name="connsiteY10163" fmla="*/ 274893 h 787949"/>
                <a:gd name="connsiteX10164" fmla="*/ 2089030 w 3899470"/>
                <a:gd name="connsiteY10164" fmla="*/ 380062 h 787949"/>
                <a:gd name="connsiteX10165" fmla="*/ 2090689 w 3899470"/>
                <a:gd name="connsiteY10165" fmla="*/ 378402 h 787949"/>
                <a:gd name="connsiteX10166" fmla="*/ 2089030 w 3899470"/>
                <a:gd name="connsiteY10166" fmla="*/ 380062 h 787949"/>
                <a:gd name="connsiteX10167" fmla="*/ 2107203 w 3899470"/>
                <a:gd name="connsiteY10167" fmla="*/ 362362 h 787949"/>
                <a:gd name="connsiteX10168" fmla="*/ 2107203 w 3899470"/>
                <a:gd name="connsiteY10168" fmla="*/ 362362 h 787949"/>
                <a:gd name="connsiteX10169" fmla="*/ 2100566 w 3899470"/>
                <a:gd name="connsiteY10169" fmla="*/ 369316 h 787949"/>
                <a:gd name="connsiteX10170" fmla="*/ 2093691 w 3899470"/>
                <a:gd name="connsiteY10170" fmla="*/ 376348 h 787949"/>
                <a:gd name="connsiteX10171" fmla="*/ 2093691 w 3899470"/>
                <a:gd name="connsiteY10171" fmla="*/ 376348 h 787949"/>
                <a:gd name="connsiteX10172" fmla="*/ 2091558 w 3899470"/>
                <a:gd name="connsiteY10172" fmla="*/ 377533 h 787949"/>
                <a:gd name="connsiteX10173" fmla="*/ 2107203 w 3899470"/>
                <a:gd name="connsiteY10173" fmla="*/ 360703 h 787949"/>
                <a:gd name="connsiteX10174" fmla="*/ 2107203 w 3899470"/>
                <a:gd name="connsiteY10174" fmla="*/ 362362 h 787949"/>
                <a:gd name="connsiteX10175" fmla="*/ 207684 w 3899470"/>
                <a:gd name="connsiteY10175" fmla="*/ 91104 h 787949"/>
                <a:gd name="connsiteX10176" fmla="*/ 207684 w 3899470"/>
                <a:gd name="connsiteY10176" fmla="*/ 90946 h 787949"/>
                <a:gd name="connsiteX10177" fmla="*/ 208870 w 3899470"/>
                <a:gd name="connsiteY10177" fmla="*/ 90393 h 787949"/>
                <a:gd name="connsiteX10178" fmla="*/ 208949 w 3899470"/>
                <a:gd name="connsiteY10178" fmla="*/ 90077 h 787949"/>
                <a:gd name="connsiteX10179" fmla="*/ 208633 w 3899470"/>
                <a:gd name="connsiteY10179" fmla="*/ 90077 h 787949"/>
                <a:gd name="connsiteX10180" fmla="*/ 207606 w 3899470"/>
                <a:gd name="connsiteY10180" fmla="*/ 90630 h 787949"/>
                <a:gd name="connsiteX10181" fmla="*/ 207448 w 3899470"/>
                <a:gd name="connsiteY10181" fmla="*/ 90630 h 787949"/>
                <a:gd name="connsiteX10182" fmla="*/ 207289 w 3899470"/>
                <a:gd name="connsiteY10182" fmla="*/ 91025 h 787949"/>
                <a:gd name="connsiteX10183" fmla="*/ 207448 w 3899470"/>
                <a:gd name="connsiteY10183" fmla="*/ 91341 h 787949"/>
                <a:gd name="connsiteX10184" fmla="*/ 207527 w 3899470"/>
                <a:gd name="connsiteY10184" fmla="*/ 91341 h 787949"/>
                <a:gd name="connsiteX10185" fmla="*/ 207763 w 3899470"/>
                <a:gd name="connsiteY10185" fmla="*/ 91183 h 787949"/>
                <a:gd name="connsiteX10186" fmla="*/ 2823868 w 3899470"/>
                <a:gd name="connsiteY10186" fmla="*/ 418147 h 787949"/>
                <a:gd name="connsiteX10187" fmla="*/ 2823315 w 3899470"/>
                <a:gd name="connsiteY10187" fmla="*/ 418937 h 787949"/>
                <a:gd name="connsiteX10188" fmla="*/ 2822999 w 3899470"/>
                <a:gd name="connsiteY10188" fmla="*/ 419806 h 787949"/>
                <a:gd name="connsiteX10189" fmla="*/ 2823868 w 3899470"/>
                <a:gd name="connsiteY10189" fmla="*/ 418147 h 787949"/>
                <a:gd name="connsiteX10190" fmla="*/ 755416 w 3899470"/>
                <a:gd name="connsiteY10190" fmla="*/ 464213 h 787949"/>
                <a:gd name="connsiteX10191" fmla="*/ 754705 w 3899470"/>
                <a:gd name="connsiteY10191" fmla="*/ 465161 h 787949"/>
                <a:gd name="connsiteX10192" fmla="*/ 753678 w 3899470"/>
                <a:gd name="connsiteY10192" fmla="*/ 466741 h 787949"/>
                <a:gd name="connsiteX10193" fmla="*/ 753836 w 3899470"/>
                <a:gd name="connsiteY10193" fmla="*/ 467057 h 787949"/>
                <a:gd name="connsiteX10194" fmla="*/ 753914 w 3899470"/>
                <a:gd name="connsiteY10194" fmla="*/ 467057 h 787949"/>
                <a:gd name="connsiteX10195" fmla="*/ 754152 w 3899470"/>
                <a:gd name="connsiteY10195" fmla="*/ 466899 h 787949"/>
                <a:gd name="connsiteX10196" fmla="*/ 755100 w 3899470"/>
                <a:gd name="connsiteY10196" fmla="*/ 465398 h 787949"/>
                <a:gd name="connsiteX10197" fmla="*/ 755811 w 3899470"/>
                <a:gd name="connsiteY10197" fmla="*/ 464371 h 787949"/>
                <a:gd name="connsiteX10198" fmla="*/ 755732 w 3899470"/>
                <a:gd name="connsiteY10198" fmla="*/ 464054 h 787949"/>
                <a:gd name="connsiteX10199" fmla="*/ 755416 w 3899470"/>
                <a:gd name="connsiteY10199" fmla="*/ 464133 h 787949"/>
                <a:gd name="connsiteX10200" fmla="*/ 74860 w 3899470"/>
                <a:gd name="connsiteY10200" fmla="*/ 191769 h 787949"/>
                <a:gd name="connsiteX10201" fmla="*/ 75256 w 3899470"/>
                <a:gd name="connsiteY10201" fmla="*/ 192006 h 787949"/>
                <a:gd name="connsiteX10202" fmla="*/ 75493 w 3899470"/>
                <a:gd name="connsiteY10202" fmla="*/ 192006 h 787949"/>
                <a:gd name="connsiteX10203" fmla="*/ 79838 w 3899470"/>
                <a:gd name="connsiteY10203" fmla="*/ 187186 h 787949"/>
                <a:gd name="connsiteX10204" fmla="*/ 83473 w 3899470"/>
                <a:gd name="connsiteY10204" fmla="*/ 182998 h 787949"/>
                <a:gd name="connsiteX10205" fmla="*/ 83394 w 3899470"/>
                <a:gd name="connsiteY10205" fmla="*/ 183394 h 787949"/>
                <a:gd name="connsiteX10206" fmla="*/ 83710 w 3899470"/>
                <a:gd name="connsiteY10206" fmla="*/ 183551 h 787949"/>
                <a:gd name="connsiteX10207" fmla="*/ 83868 w 3899470"/>
                <a:gd name="connsiteY10207" fmla="*/ 183551 h 787949"/>
                <a:gd name="connsiteX10208" fmla="*/ 84737 w 3899470"/>
                <a:gd name="connsiteY10208" fmla="*/ 182366 h 787949"/>
                <a:gd name="connsiteX10209" fmla="*/ 84816 w 3899470"/>
                <a:gd name="connsiteY10209" fmla="*/ 182366 h 787949"/>
                <a:gd name="connsiteX10210" fmla="*/ 89083 w 3899470"/>
                <a:gd name="connsiteY10210" fmla="*/ 178495 h 787949"/>
                <a:gd name="connsiteX10211" fmla="*/ 89083 w 3899470"/>
                <a:gd name="connsiteY10211" fmla="*/ 178495 h 787949"/>
                <a:gd name="connsiteX10212" fmla="*/ 96906 w 3899470"/>
                <a:gd name="connsiteY10212" fmla="*/ 170435 h 787949"/>
                <a:gd name="connsiteX10213" fmla="*/ 96906 w 3899470"/>
                <a:gd name="connsiteY10213" fmla="*/ 170277 h 787949"/>
                <a:gd name="connsiteX10214" fmla="*/ 97064 w 3899470"/>
                <a:gd name="connsiteY10214" fmla="*/ 170277 h 787949"/>
                <a:gd name="connsiteX10215" fmla="*/ 100462 w 3899470"/>
                <a:gd name="connsiteY10215" fmla="*/ 166563 h 787949"/>
                <a:gd name="connsiteX10216" fmla="*/ 100936 w 3899470"/>
                <a:gd name="connsiteY10216" fmla="*/ 165931 h 787949"/>
                <a:gd name="connsiteX10217" fmla="*/ 100936 w 3899470"/>
                <a:gd name="connsiteY10217" fmla="*/ 165141 h 787949"/>
                <a:gd name="connsiteX10218" fmla="*/ 100145 w 3899470"/>
                <a:gd name="connsiteY10218" fmla="*/ 165220 h 787949"/>
                <a:gd name="connsiteX10219" fmla="*/ 99671 w 3899470"/>
                <a:gd name="connsiteY10219" fmla="*/ 165852 h 787949"/>
                <a:gd name="connsiteX10220" fmla="*/ 96748 w 3899470"/>
                <a:gd name="connsiteY10220" fmla="*/ 169171 h 787949"/>
                <a:gd name="connsiteX10221" fmla="*/ 96194 w 3899470"/>
                <a:gd name="connsiteY10221" fmla="*/ 168776 h 787949"/>
                <a:gd name="connsiteX10222" fmla="*/ 96511 w 3899470"/>
                <a:gd name="connsiteY10222" fmla="*/ 168065 h 787949"/>
                <a:gd name="connsiteX10223" fmla="*/ 96432 w 3899470"/>
                <a:gd name="connsiteY10223" fmla="*/ 167591 h 787949"/>
                <a:gd name="connsiteX10224" fmla="*/ 95958 w 3899470"/>
                <a:gd name="connsiteY10224" fmla="*/ 167748 h 787949"/>
                <a:gd name="connsiteX10225" fmla="*/ 95562 w 3899470"/>
                <a:gd name="connsiteY10225" fmla="*/ 168855 h 787949"/>
                <a:gd name="connsiteX10226" fmla="*/ 95405 w 3899470"/>
                <a:gd name="connsiteY10226" fmla="*/ 168855 h 787949"/>
                <a:gd name="connsiteX10227" fmla="*/ 88214 w 3899470"/>
                <a:gd name="connsiteY10227" fmla="*/ 178099 h 787949"/>
                <a:gd name="connsiteX10228" fmla="*/ 88293 w 3899470"/>
                <a:gd name="connsiteY10228" fmla="*/ 178099 h 787949"/>
                <a:gd name="connsiteX10229" fmla="*/ 84263 w 3899470"/>
                <a:gd name="connsiteY10229" fmla="*/ 181734 h 787949"/>
                <a:gd name="connsiteX10230" fmla="*/ 84263 w 3899470"/>
                <a:gd name="connsiteY10230" fmla="*/ 181734 h 787949"/>
                <a:gd name="connsiteX10231" fmla="*/ 79127 w 3899470"/>
                <a:gd name="connsiteY10231" fmla="*/ 186791 h 787949"/>
                <a:gd name="connsiteX10232" fmla="*/ 75098 w 3899470"/>
                <a:gd name="connsiteY10232" fmla="*/ 191374 h 787949"/>
                <a:gd name="connsiteX10233" fmla="*/ 74939 w 3899470"/>
                <a:gd name="connsiteY10233" fmla="*/ 191927 h 787949"/>
                <a:gd name="connsiteX10234" fmla="*/ 63008 w 3899470"/>
                <a:gd name="connsiteY10234" fmla="*/ 208599 h 787949"/>
                <a:gd name="connsiteX10235" fmla="*/ 63640 w 3899470"/>
                <a:gd name="connsiteY10235" fmla="*/ 208362 h 787949"/>
                <a:gd name="connsiteX10236" fmla="*/ 67117 w 3899470"/>
                <a:gd name="connsiteY10236" fmla="*/ 204253 h 787949"/>
                <a:gd name="connsiteX10237" fmla="*/ 70278 w 3899470"/>
                <a:gd name="connsiteY10237" fmla="*/ 200540 h 787949"/>
                <a:gd name="connsiteX10238" fmla="*/ 70278 w 3899470"/>
                <a:gd name="connsiteY10238" fmla="*/ 199434 h 787949"/>
                <a:gd name="connsiteX10239" fmla="*/ 69092 w 3899470"/>
                <a:gd name="connsiteY10239" fmla="*/ 199434 h 787949"/>
                <a:gd name="connsiteX10240" fmla="*/ 65932 w 3899470"/>
                <a:gd name="connsiteY10240" fmla="*/ 203226 h 787949"/>
                <a:gd name="connsiteX10241" fmla="*/ 62455 w 3899470"/>
                <a:gd name="connsiteY10241" fmla="*/ 207335 h 787949"/>
                <a:gd name="connsiteX10242" fmla="*/ 62455 w 3899470"/>
                <a:gd name="connsiteY10242" fmla="*/ 208520 h 787949"/>
                <a:gd name="connsiteX10243" fmla="*/ 63008 w 3899470"/>
                <a:gd name="connsiteY10243" fmla="*/ 208757 h 787949"/>
                <a:gd name="connsiteX10244" fmla="*/ 2932197 w 3899470"/>
                <a:gd name="connsiteY10244" fmla="*/ 205597 h 787949"/>
                <a:gd name="connsiteX10245" fmla="*/ 2932197 w 3899470"/>
                <a:gd name="connsiteY10245" fmla="*/ 205597 h 787949"/>
                <a:gd name="connsiteX10246" fmla="*/ 2931961 w 3899470"/>
                <a:gd name="connsiteY10246" fmla="*/ 205834 h 787949"/>
                <a:gd name="connsiteX10247" fmla="*/ 2931723 w 3899470"/>
                <a:gd name="connsiteY10247" fmla="*/ 206940 h 787949"/>
                <a:gd name="connsiteX10248" fmla="*/ 2931487 w 3899470"/>
                <a:gd name="connsiteY10248" fmla="*/ 207967 h 787949"/>
                <a:gd name="connsiteX10249" fmla="*/ 2931723 w 3899470"/>
                <a:gd name="connsiteY10249" fmla="*/ 208283 h 787949"/>
                <a:gd name="connsiteX10250" fmla="*/ 2931723 w 3899470"/>
                <a:gd name="connsiteY10250" fmla="*/ 208283 h 787949"/>
                <a:gd name="connsiteX10251" fmla="*/ 2931961 w 3899470"/>
                <a:gd name="connsiteY10251" fmla="*/ 208046 h 787949"/>
                <a:gd name="connsiteX10252" fmla="*/ 2932119 w 3899470"/>
                <a:gd name="connsiteY10252" fmla="*/ 207098 h 787949"/>
                <a:gd name="connsiteX10253" fmla="*/ 2932356 w 3899470"/>
                <a:gd name="connsiteY10253" fmla="*/ 205913 h 787949"/>
                <a:gd name="connsiteX10254" fmla="*/ 2932119 w 3899470"/>
                <a:gd name="connsiteY10254" fmla="*/ 205676 h 787949"/>
                <a:gd name="connsiteX10255" fmla="*/ 58346 w 3899470"/>
                <a:gd name="connsiteY10255" fmla="*/ 213814 h 787949"/>
                <a:gd name="connsiteX10256" fmla="*/ 58583 w 3899470"/>
                <a:gd name="connsiteY10256" fmla="*/ 213735 h 787949"/>
                <a:gd name="connsiteX10257" fmla="*/ 59611 w 3899470"/>
                <a:gd name="connsiteY10257" fmla="*/ 212155 h 787949"/>
                <a:gd name="connsiteX10258" fmla="*/ 59769 w 3899470"/>
                <a:gd name="connsiteY10258" fmla="*/ 212155 h 787949"/>
                <a:gd name="connsiteX10259" fmla="*/ 59927 w 3899470"/>
                <a:gd name="connsiteY10259" fmla="*/ 211681 h 787949"/>
                <a:gd name="connsiteX10260" fmla="*/ 59531 w 3899470"/>
                <a:gd name="connsiteY10260" fmla="*/ 211523 h 787949"/>
                <a:gd name="connsiteX10261" fmla="*/ 59057 w 3899470"/>
                <a:gd name="connsiteY10261" fmla="*/ 211760 h 787949"/>
                <a:gd name="connsiteX10262" fmla="*/ 59057 w 3899470"/>
                <a:gd name="connsiteY10262" fmla="*/ 211918 h 787949"/>
                <a:gd name="connsiteX10263" fmla="*/ 58109 w 3899470"/>
                <a:gd name="connsiteY10263" fmla="*/ 213261 h 787949"/>
                <a:gd name="connsiteX10264" fmla="*/ 58109 w 3899470"/>
                <a:gd name="connsiteY10264" fmla="*/ 213735 h 787949"/>
                <a:gd name="connsiteX10265" fmla="*/ 58346 w 3899470"/>
                <a:gd name="connsiteY10265" fmla="*/ 213735 h 787949"/>
                <a:gd name="connsiteX10266" fmla="*/ 3132501 w 3899470"/>
                <a:gd name="connsiteY10266" fmla="*/ 220056 h 787949"/>
                <a:gd name="connsiteX10267" fmla="*/ 3132185 w 3899470"/>
                <a:gd name="connsiteY10267" fmla="*/ 220293 h 787949"/>
                <a:gd name="connsiteX10268" fmla="*/ 3131552 w 3899470"/>
                <a:gd name="connsiteY10268" fmla="*/ 220926 h 787949"/>
                <a:gd name="connsiteX10269" fmla="*/ 3131631 w 3899470"/>
                <a:gd name="connsiteY10269" fmla="*/ 221321 h 787949"/>
                <a:gd name="connsiteX10270" fmla="*/ 3131789 w 3899470"/>
                <a:gd name="connsiteY10270" fmla="*/ 221321 h 787949"/>
                <a:gd name="connsiteX10271" fmla="*/ 3132026 w 3899470"/>
                <a:gd name="connsiteY10271" fmla="*/ 221163 h 787949"/>
                <a:gd name="connsiteX10272" fmla="*/ 3132501 w 3899470"/>
                <a:gd name="connsiteY10272" fmla="*/ 220689 h 787949"/>
                <a:gd name="connsiteX10273" fmla="*/ 3132816 w 3899470"/>
                <a:gd name="connsiteY10273" fmla="*/ 220372 h 787949"/>
                <a:gd name="connsiteX10274" fmla="*/ 3132816 w 3899470"/>
                <a:gd name="connsiteY10274" fmla="*/ 219977 h 787949"/>
                <a:gd name="connsiteX10275" fmla="*/ 3132421 w 3899470"/>
                <a:gd name="connsiteY10275" fmla="*/ 219977 h 787949"/>
                <a:gd name="connsiteX10276" fmla="*/ 626385 w 3899470"/>
                <a:gd name="connsiteY10276" fmla="*/ 271574 h 787949"/>
                <a:gd name="connsiteX10277" fmla="*/ 626622 w 3899470"/>
                <a:gd name="connsiteY10277" fmla="*/ 271416 h 787949"/>
                <a:gd name="connsiteX10278" fmla="*/ 627096 w 3899470"/>
                <a:gd name="connsiteY10278" fmla="*/ 269678 h 787949"/>
                <a:gd name="connsiteX10279" fmla="*/ 626859 w 3899470"/>
                <a:gd name="connsiteY10279" fmla="*/ 269362 h 787949"/>
                <a:gd name="connsiteX10280" fmla="*/ 626543 w 3899470"/>
                <a:gd name="connsiteY10280" fmla="*/ 269599 h 787949"/>
                <a:gd name="connsiteX10281" fmla="*/ 626148 w 3899470"/>
                <a:gd name="connsiteY10281" fmla="*/ 271179 h 787949"/>
                <a:gd name="connsiteX10282" fmla="*/ 626306 w 3899470"/>
                <a:gd name="connsiteY10282" fmla="*/ 271495 h 787949"/>
                <a:gd name="connsiteX10283" fmla="*/ 626385 w 3899470"/>
                <a:gd name="connsiteY10283" fmla="*/ 271495 h 787949"/>
                <a:gd name="connsiteX10284" fmla="*/ 1136031 w 3899470"/>
                <a:gd name="connsiteY10284" fmla="*/ 276236 h 787949"/>
                <a:gd name="connsiteX10285" fmla="*/ 1136110 w 3899470"/>
                <a:gd name="connsiteY10285" fmla="*/ 276236 h 787949"/>
                <a:gd name="connsiteX10286" fmla="*/ 1136426 w 3899470"/>
                <a:gd name="connsiteY10286" fmla="*/ 275999 h 787949"/>
                <a:gd name="connsiteX10287" fmla="*/ 1137611 w 3899470"/>
                <a:gd name="connsiteY10287" fmla="*/ 272759 h 787949"/>
                <a:gd name="connsiteX10288" fmla="*/ 1138322 w 3899470"/>
                <a:gd name="connsiteY10288" fmla="*/ 270784 h 787949"/>
                <a:gd name="connsiteX10289" fmla="*/ 1138164 w 3899470"/>
                <a:gd name="connsiteY10289" fmla="*/ 270389 h 787949"/>
                <a:gd name="connsiteX10290" fmla="*/ 1137769 w 3899470"/>
                <a:gd name="connsiteY10290" fmla="*/ 270547 h 787949"/>
                <a:gd name="connsiteX10291" fmla="*/ 1137058 w 3899470"/>
                <a:gd name="connsiteY10291" fmla="*/ 272522 h 787949"/>
                <a:gd name="connsiteX10292" fmla="*/ 1135873 w 3899470"/>
                <a:gd name="connsiteY10292" fmla="*/ 275841 h 787949"/>
                <a:gd name="connsiteX10293" fmla="*/ 1136110 w 3899470"/>
                <a:gd name="connsiteY10293" fmla="*/ 276236 h 787949"/>
                <a:gd name="connsiteX10294" fmla="*/ 19471 w 3899470"/>
                <a:gd name="connsiteY10294" fmla="*/ 275841 h 787949"/>
                <a:gd name="connsiteX10295" fmla="*/ 19471 w 3899470"/>
                <a:gd name="connsiteY10295" fmla="*/ 275841 h 787949"/>
                <a:gd name="connsiteX10296" fmla="*/ 19708 w 3899470"/>
                <a:gd name="connsiteY10296" fmla="*/ 275604 h 787949"/>
                <a:gd name="connsiteX10297" fmla="*/ 20103 w 3899470"/>
                <a:gd name="connsiteY10297" fmla="*/ 274893 h 787949"/>
                <a:gd name="connsiteX10298" fmla="*/ 20103 w 3899470"/>
                <a:gd name="connsiteY10298" fmla="*/ 274498 h 787949"/>
                <a:gd name="connsiteX10299" fmla="*/ 19787 w 3899470"/>
                <a:gd name="connsiteY10299" fmla="*/ 274498 h 787949"/>
                <a:gd name="connsiteX10300" fmla="*/ 19313 w 3899470"/>
                <a:gd name="connsiteY10300" fmla="*/ 275446 h 787949"/>
                <a:gd name="connsiteX10301" fmla="*/ 19550 w 3899470"/>
                <a:gd name="connsiteY10301" fmla="*/ 275762 h 787949"/>
                <a:gd name="connsiteX10302" fmla="*/ 17970 w 3899470"/>
                <a:gd name="connsiteY10302" fmla="*/ 278685 h 787949"/>
                <a:gd name="connsiteX10303" fmla="*/ 17970 w 3899470"/>
                <a:gd name="connsiteY10303" fmla="*/ 278290 h 787949"/>
                <a:gd name="connsiteX10304" fmla="*/ 17575 w 3899470"/>
                <a:gd name="connsiteY10304" fmla="*/ 278290 h 787949"/>
                <a:gd name="connsiteX10305" fmla="*/ 16073 w 3899470"/>
                <a:gd name="connsiteY10305" fmla="*/ 280661 h 787949"/>
                <a:gd name="connsiteX10306" fmla="*/ 14651 w 3899470"/>
                <a:gd name="connsiteY10306" fmla="*/ 282952 h 787949"/>
                <a:gd name="connsiteX10307" fmla="*/ 14651 w 3899470"/>
                <a:gd name="connsiteY10307" fmla="*/ 283347 h 787949"/>
                <a:gd name="connsiteX10308" fmla="*/ 14888 w 3899470"/>
                <a:gd name="connsiteY10308" fmla="*/ 283426 h 787949"/>
                <a:gd name="connsiteX10309" fmla="*/ 15046 w 3899470"/>
                <a:gd name="connsiteY10309" fmla="*/ 283347 h 787949"/>
                <a:gd name="connsiteX10310" fmla="*/ 16547 w 3899470"/>
                <a:gd name="connsiteY10310" fmla="*/ 280977 h 787949"/>
                <a:gd name="connsiteX10311" fmla="*/ 17970 w 3899470"/>
                <a:gd name="connsiteY10311" fmla="*/ 278765 h 787949"/>
                <a:gd name="connsiteX10312" fmla="*/ 9041 w 3899470"/>
                <a:gd name="connsiteY10312" fmla="*/ 293540 h 787949"/>
                <a:gd name="connsiteX10313" fmla="*/ 6039 w 3899470"/>
                <a:gd name="connsiteY10313" fmla="*/ 299624 h 787949"/>
                <a:gd name="connsiteX10314" fmla="*/ 1456 w 3899470"/>
                <a:gd name="connsiteY10314" fmla="*/ 308711 h 787949"/>
                <a:gd name="connsiteX10315" fmla="*/ 1614 w 3899470"/>
                <a:gd name="connsiteY10315" fmla="*/ 309185 h 787949"/>
                <a:gd name="connsiteX10316" fmla="*/ 1772 w 3899470"/>
                <a:gd name="connsiteY10316" fmla="*/ 309185 h 787949"/>
                <a:gd name="connsiteX10317" fmla="*/ 2088 w 3899470"/>
                <a:gd name="connsiteY10317" fmla="*/ 309027 h 787949"/>
                <a:gd name="connsiteX10318" fmla="*/ 6670 w 3899470"/>
                <a:gd name="connsiteY10318" fmla="*/ 299941 h 787949"/>
                <a:gd name="connsiteX10319" fmla="*/ 9673 w 3899470"/>
                <a:gd name="connsiteY10319" fmla="*/ 293856 h 787949"/>
                <a:gd name="connsiteX10320" fmla="*/ 9515 w 3899470"/>
                <a:gd name="connsiteY10320" fmla="*/ 293382 h 787949"/>
                <a:gd name="connsiteX10321" fmla="*/ 9041 w 3899470"/>
                <a:gd name="connsiteY10321" fmla="*/ 293540 h 787949"/>
                <a:gd name="connsiteX10322" fmla="*/ 596754 w 3899470"/>
                <a:gd name="connsiteY10322" fmla="*/ 346717 h 787949"/>
                <a:gd name="connsiteX10323" fmla="*/ 596912 w 3899470"/>
                <a:gd name="connsiteY10323" fmla="*/ 346717 h 787949"/>
                <a:gd name="connsiteX10324" fmla="*/ 597465 w 3899470"/>
                <a:gd name="connsiteY10324" fmla="*/ 346322 h 787949"/>
                <a:gd name="connsiteX10325" fmla="*/ 598808 w 3899470"/>
                <a:gd name="connsiteY10325" fmla="*/ 342134 h 787949"/>
                <a:gd name="connsiteX10326" fmla="*/ 603154 w 3899470"/>
                <a:gd name="connsiteY10326" fmla="*/ 330598 h 787949"/>
                <a:gd name="connsiteX10327" fmla="*/ 602917 w 3899470"/>
                <a:gd name="connsiteY10327" fmla="*/ 329808 h 787949"/>
                <a:gd name="connsiteX10328" fmla="*/ 602127 w 3899470"/>
                <a:gd name="connsiteY10328" fmla="*/ 330045 h 787949"/>
                <a:gd name="connsiteX10329" fmla="*/ 597702 w 3899470"/>
                <a:gd name="connsiteY10329" fmla="*/ 341739 h 787949"/>
                <a:gd name="connsiteX10330" fmla="*/ 596359 w 3899470"/>
                <a:gd name="connsiteY10330" fmla="*/ 345848 h 787949"/>
                <a:gd name="connsiteX10331" fmla="*/ 596675 w 3899470"/>
                <a:gd name="connsiteY10331" fmla="*/ 346559 h 787949"/>
                <a:gd name="connsiteX10332" fmla="*/ 2268472 w 3899470"/>
                <a:gd name="connsiteY10332" fmla="*/ 348061 h 787949"/>
                <a:gd name="connsiteX10333" fmla="*/ 2266892 w 3899470"/>
                <a:gd name="connsiteY10333" fmla="*/ 350431 h 787949"/>
                <a:gd name="connsiteX10334" fmla="*/ 2265154 w 3899470"/>
                <a:gd name="connsiteY10334" fmla="*/ 353117 h 787949"/>
                <a:gd name="connsiteX10335" fmla="*/ 2265312 w 3899470"/>
                <a:gd name="connsiteY10335" fmla="*/ 353513 h 787949"/>
                <a:gd name="connsiteX10336" fmla="*/ 2265470 w 3899470"/>
                <a:gd name="connsiteY10336" fmla="*/ 353513 h 787949"/>
                <a:gd name="connsiteX10337" fmla="*/ 2265707 w 3899470"/>
                <a:gd name="connsiteY10337" fmla="*/ 353354 h 787949"/>
                <a:gd name="connsiteX10338" fmla="*/ 2267445 w 3899470"/>
                <a:gd name="connsiteY10338" fmla="*/ 350747 h 787949"/>
                <a:gd name="connsiteX10339" fmla="*/ 2269105 w 3899470"/>
                <a:gd name="connsiteY10339" fmla="*/ 348298 h 787949"/>
                <a:gd name="connsiteX10340" fmla="*/ 2268947 w 3899470"/>
                <a:gd name="connsiteY10340" fmla="*/ 347903 h 787949"/>
                <a:gd name="connsiteX10341" fmla="*/ 2268551 w 3899470"/>
                <a:gd name="connsiteY10341" fmla="*/ 348061 h 787949"/>
                <a:gd name="connsiteX10342" fmla="*/ 2116132 w 3899470"/>
                <a:gd name="connsiteY10342" fmla="*/ 357147 h 787949"/>
                <a:gd name="connsiteX10343" fmla="*/ 2115579 w 3899470"/>
                <a:gd name="connsiteY10343" fmla="*/ 357147 h 787949"/>
                <a:gd name="connsiteX10344" fmla="*/ 2106966 w 3899470"/>
                <a:gd name="connsiteY10344" fmla="*/ 366550 h 787949"/>
                <a:gd name="connsiteX10345" fmla="*/ 2103647 w 3899470"/>
                <a:gd name="connsiteY10345" fmla="*/ 370106 h 787949"/>
                <a:gd name="connsiteX10346" fmla="*/ 2103647 w 3899470"/>
                <a:gd name="connsiteY10346" fmla="*/ 370659 h 787949"/>
                <a:gd name="connsiteX10347" fmla="*/ 2103964 w 3899470"/>
                <a:gd name="connsiteY10347" fmla="*/ 370738 h 787949"/>
                <a:gd name="connsiteX10348" fmla="*/ 2104280 w 3899470"/>
                <a:gd name="connsiteY10348" fmla="*/ 370580 h 787949"/>
                <a:gd name="connsiteX10349" fmla="*/ 2107598 w 3899470"/>
                <a:gd name="connsiteY10349" fmla="*/ 367103 h 787949"/>
                <a:gd name="connsiteX10350" fmla="*/ 2116211 w 3899470"/>
                <a:gd name="connsiteY10350" fmla="*/ 357621 h 787949"/>
                <a:gd name="connsiteX10351" fmla="*/ 2116211 w 3899470"/>
                <a:gd name="connsiteY10351" fmla="*/ 357068 h 787949"/>
                <a:gd name="connsiteX10352" fmla="*/ 3219417 w 3899470"/>
                <a:gd name="connsiteY10352" fmla="*/ 326963 h 787949"/>
                <a:gd name="connsiteX10353" fmla="*/ 3213728 w 3899470"/>
                <a:gd name="connsiteY10353" fmla="*/ 337394 h 787949"/>
                <a:gd name="connsiteX10354" fmla="*/ 3208829 w 3899470"/>
                <a:gd name="connsiteY10354" fmla="*/ 346322 h 787949"/>
                <a:gd name="connsiteX10355" fmla="*/ 3208987 w 3899470"/>
                <a:gd name="connsiteY10355" fmla="*/ 346796 h 787949"/>
                <a:gd name="connsiteX10356" fmla="*/ 3209145 w 3899470"/>
                <a:gd name="connsiteY10356" fmla="*/ 346796 h 787949"/>
                <a:gd name="connsiteX10357" fmla="*/ 3209461 w 3899470"/>
                <a:gd name="connsiteY10357" fmla="*/ 346638 h 787949"/>
                <a:gd name="connsiteX10358" fmla="*/ 3214360 w 3899470"/>
                <a:gd name="connsiteY10358" fmla="*/ 337710 h 787949"/>
                <a:gd name="connsiteX10359" fmla="*/ 3220049 w 3899470"/>
                <a:gd name="connsiteY10359" fmla="*/ 327280 h 787949"/>
                <a:gd name="connsiteX10360" fmla="*/ 3219891 w 3899470"/>
                <a:gd name="connsiteY10360" fmla="*/ 326806 h 787949"/>
                <a:gd name="connsiteX10361" fmla="*/ 3219417 w 3899470"/>
                <a:gd name="connsiteY10361" fmla="*/ 326963 h 787949"/>
                <a:gd name="connsiteX10362" fmla="*/ 587114 w 3899470"/>
                <a:gd name="connsiteY10362" fmla="*/ 378481 h 787949"/>
                <a:gd name="connsiteX10363" fmla="*/ 587430 w 3899470"/>
                <a:gd name="connsiteY10363" fmla="*/ 378165 h 787949"/>
                <a:gd name="connsiteX10364" fmla="*/ 588062 w 3899470"/>
                <a:gd name="connsiteY10364" fmla="*/ 375637 h 787949"/>
                <a:gd name="connsiteX10365" fmla="*/ 588695 w 3899470"/>
                <a:gd name="connsiteY10365" fmla="*/ 373108 h 787949"/>
                <a:gd name="connsiteX10366" fmla="*/ 588379 w 3899470"/>
                <a:gd name="connsiteY10366" fmla="*/ 372792 h 787949"/>
                <a:gd name="connsiteX10367" fmla="*/ 588379 w 3899470"/>
                <a:gd name="connsiteY10367" fmla="*/ 372792 h 787949"/>
                <a:gd name="connsiteX10368" fmla="*/ 588062 w 3899470"/>
                <a:gd name="connsiteY10368" fmla="*/ 373108 h 787949"/>
                <a:gd name="connsiteX10369" fmla="*/ 587430 w 3899470"/>
                <a:gd name="connsiteY10369" fmla="*/ 375479 h 787949"/>
                <a:gd name="connsiteX10370" fmla="*/ 586798 w 3899470"/>
                <a:gd name="connsiteY10370" fmla="*/ 378244 h 787949"/>
                <a:gd name="connsiteX10371" fmla="*/ 587114 w 3899470"/>
                <a:gd name="connsiteY10371" fmla="*/ 378560 h 787949"/>
                <a:gd name="connsiteX10372" fmla="*/ 3202587 w 3899470"/>
                <a:gd name="connsiteY10372" fmla="*/ 357305 h 787949"/>
                <a:gd name="connsiteX10373" fmla="*/ 3200374 w 3899470"/>
                <a:gd name="connsiteY10373" fmla="*/ 360703 h 787949"/>
                <a:gd name="connsiteX10374" fmla="*/ 3199110 w 3899470"/>
                <a:gd name="connsiteY10374" fmla="*/ 362836 h 787949"/>
                <a:gd name="connsiteX10375" fmla="*/ 3199189 w 3899470"/>
                <a:gd name="connsiteY10375" fmla="*/ 363231 h 787949"/>
                <a:gd name="connsiteX10376" fmla="*/ 3199347 w 3899470"/>
                <a:gd name="connsiteY10376" fmla="*/ 363231 h 787949"/>
                <a:gd name="connsiteX10377" fmla="*/ 3199584 w 3899470"/>
                <a:gd name="connsiteY10377" fmla="*/ 363152 h 787949"/>
                <a:gd name="connsiteX10378" fmla="*/ 3200848 w 3899470"/>
                <a:gd name="connsiteY10378" fmla="*/ 360940 h 787949"/>
                <a:gd name="connsiteX10379" fmla="*/ 3202903 w 3899470"/>
                <a:gd name="connsiteY10379" fmla="*/ 357700 h 787949"/>
                <a:gd name="connsiteX10380" fmla="*/ 3202903 w 3899470"/>
                <a:gd name="connsiteY10380" fmla="*/ 357305 h 787949"/>
                <a:gd name="connsiteX10381" fmla="*/ 3202508 w 3899470"/>
                <a:gd name="connsiteY10381" fmla="*/ 357305 h 787949"/>
                <a:gd name="connsiteX10382" fmla="*/ 643689 w 3899470"/>
                <a:gd name="connsiteY10382" fmla="*/ 410482 h 787949"/>
                <a:gd name="connsiteX10383" fmla="*/ 643452 w 3899470"/>
                <a:gd name="connsiteY10383" fmla="*/ 410719 h 787949"/>
                <a:gd name="connsiteX10384" fmla="*/ 643057 w 3899470"/>
                <a:gd name="connsiteY10384" fmla="*/ 412379 h 787949"/>
                <a:gd name="connsiteX10385" fmla="*/ 642662 w 3899470"/>
                <a:gd name="connsiteY10385" fmla="*/ 414591 h 787949"/>
                <a:gd name="connsiteX10386" fmla="*/ 642899 w 3899470"/>
                <a:gd name="connsiteY10386" fmla="*/ 414828 h 787949"/>
                <a:gd name="connsiteX10387" fmla="*/ 642899 w 3899470"/>
                <a:gd name="connsiteY10387" fmla="*/ 414828 h 787949"/>
                <a:gd name="connsiteX10388" fmla="*/ 643136 w 3899470"/>
                <a:gd name="connsiteY10388" fmla="*/ 414512 h 787949"/>
                <a:gd name="connsiteX10389" fmla="*/ 643531 w 3899470"/>
                <a:gd name="connsiteY10389" fmla="*/ 412616 h 787949"/>
                <a:gd name="connsiteX10390" fmla="*/ 644005 w 3899470"/>
                <a:gd name="connsiteY10390" fmla="*/ 410798 h 787949"/>
                <a:gd name="connsiteX10391" fmla="*/ 643768 w 3899470"/>
                <a:gd name="connsiteY10391" fmla="*/ 410561 h 787949"/>
                <a:gd name="connsiteX10392" fmla="*/ 643768 w 3899470"/>
                <a:gd name="connsiteY10392" fmla="*/ 410561 h 787949"/>
                <a:gd name="connsiteX10393" fmla="*/ 789708 w 3899470"/>
                <a:gd name="connsiteY10393" fmla="*/ 416804 h 787949"/>
                <a:gd name="connsiteX10394" fmla="*/ 789155 w 3899470"/>
                <a:gd name="connsiteY10394" fmla="*/ 417436 h 787949"/>
                <a:gd name="connsiteX10395" fmla="*/ 789393 w 3899470"/>
                <a:gd name="connsiteY10395" fmla="*/ 417752 h 787949"/>
                <a:gd name="connsiteX10396" fmla="*/ 789393 w 3899470"/>
                <a:gd name="connsiteY10396" fmla="*/ 417752 h 787949"/>
                <a:gd name="connsiteX10397" fmla="*/ 789629 w 3899470"/>
                <a:gd name="connsiteY10397" fmla="*/ 417515 h 787949"/>
                <a:gd name="connsiteX10398" fmla="*/ 789945 w 3899470"/>
                <a:gd name="connsiteY10398" fmla="*/ 417278 h 787949"/>
                <a:gd name="connsiteX10399" fmla="*/ 790024 w 3899470"/>
                <a:gd name="connsiteY10399" fmla="*/ 416882 h 787949"/>
                <a:gd name="connsiteX10400" fmla="*/ 789708 w 3899470"/>
                <a:gd name="connsiteY10400" fmla="*/ 416804 h 787949"/>
                <a:gd name="connsiteX10401" fmla="*/ 2047705 w 3899470"/>
                <a:gd name="connsiteY10401" fmla="*/ 418542 h 787949"/>
                <a:gd name="connsiteX10402" fmla="*/ 2035695 w 3899470"/>
                <a:gd name="connsiteY10402" fmla="*/ 427629 h 787949"/>
                <a:gd name="connsiteX10403" fmla="*/ 2035695 w 3899470"/>
                <a:gd name="connsiteY10403" fmla="*/ 428024 h 787949"/>
                <a:gd name="connsiteX10404" fmla="*/ 2035931 w 3899470"/>
                <a:gd name="connsiteY10404" fmla="*/ 428103 h 787949"/>
                <a:gd name="connsiteX10405" fmla="*/ 2036090 w 3899470"/>
                <a:gd name="connsiteY10405" fmla="*/ 428103 h 787949"/>
                <a:gd name="connsiteX10406" fmla="*/ 2048100 w 3899470"/>
                <a:gd name="connsiteY10406" fmla="*/ 419016 h 787949"/>
                <a:gd name="connsiteX10407" fmla="*/ 2048100 w 3899470"/>
                <a:gd name="connsiteY10407" fmla="*/ 418621 h 787949"/>
                <a:gd name="connsiteX10408" fmla="*/ 2047705 w 3899470"/>
                <a:gd name="connsiteY10408" fmla="*/ 418621 h 787949"/>
                <a:gd name="connsiteX10409" fmla="*/ 639264 w 3899470"/>
                <a:gd name="connsiteY10409" fmla="*/ 427470 h 787949"/>
                <a:gd name="connsiteX10410" fmla="*/ 638000 w 3899470"/>
                <a:gd name="connsiteY10410" fmla="*/ 431816 h 787949"/>
                <a:gd name="connsiteX10411" fmla="*/ 637447 w 3899470"/>
                <a:gd name="connsiteY10411" fmla="*/ 434029 h 787949"/>
                <a:gd name="connsiteX10412" fmla="*/ 637368 w 3899470"/>
                <a:gd name="connsiteY10412" fmla="*/ 434029 h 787949"/>
                <a:gd name="connsiteX10413" fmla="*/ 637289 w 3899470"/>
                <a:gd name="connsiteY10413" fmla="*/ 434029 h 787949"/>
                <a:gd name="connsiteX10414" fmla="*/ 637131 w 3899470"/>
                <a:gd name="connsiteY10414" fmla="*/ 434424 h 787949"/>
                <a:gd name="connsiteX10415" fmla="*/ 637368 w 3899470"/>
                <a:gd name="connsiteY10415" fmla="*/ 434582 h 787949"/>
                <a:gd name="connsiteX10416" fmla="*/ 637447 w 3899470"/>
                <a:gd name="connsiteY10416" fmla="*/ 434582 h 787949"/>
                <a:gd name="connsiteX10417" fmla="*/ 637526 w 3899470"/>
                <a:gd name="connsiteY10417" fmla="*/ 434582 h 787949"/>
                <a:gd name="connsiteX10418" fmla="*/ 637763 w 3899470"/>
                <a:gd name="connsiteY10418" fmla="*/ 434424 h 787949"/>
                <a:gd name="connsiteX10419" fmla="*/ 637842 w 3899470"/>
                <a:gd name="connsiteY10419" fmla="*/ 434424 h 787949"/>
                <a:gd name="connsiteX10420" fmla="*/ 637842 w 3899470"/>
                <a:gd name="connsiteY10420" fmla="*/ 434266 h 787949"/>
                <a:gd name="connsiteX10421" fmla="*/ 638395 w 3899470"/>
                <a:gd name="connsiteY10421" fmla="*/ 431895 h 787949"/>
                <a:gd name="connsiteX10422" fmla="*/ 639659 w 3899470"/>
                <a:gd name="connsiteY10422" fmla="*/ 427629 h 787949"/>
                <a:gd name="connsiteX10423" fmla="*/ 639501 w 3899470"/>
                <a:gd name="connsiteY10423" fmla="*/ 427313 h 787949"/>
                <a:gd name="connsiteX10424" fmla="*/ 639185 w 3899470"/>
                <a:gd name="connsiteY10424" fmla="*/ 427470 h 787949"/>
                <a:gd name="connsiteX10425" fmla="*/ 778488 w 3899470"/>
                <a:gd name="connsiteY10425" fmla="*/ 432448 h 787949"/>
                <a:gd name="connsiteX10426" fmla="*/ 778172 w 3899470"/>
                <a:gd name="connsiteY10426" fmla="*/ 432607 h 787949"/>
                <a:gd name="connsiteX10427" fmla="*/ 777777 w 3899470"/>
                <a:gd name="connsiteY10427" fmla="*/ 433397 h 787949"/>
                <a:gd name="connsiteX10428" fmla="*/ 777777 w 3899470"/>
                <a:gd name="connsiteY10428" fmla="*/ 433713 h 787949"/>
                <a:gd name="connsiteX10429" fmla="*/ 777935 w 3899470"/>
                <a:gd name="connsiteY10429" fmla="*/ 433713 h 787949"/>
                <a:gd name="connsiteX10430" fmla="*/ 778172 w 3899470"/>
                <a:gd name="connsiteY10430" fmla="*/ 433634 h 787949"/>
                <a:gd name="connsiteX10431" fmla="*/ 778646 w 3899470"/>
                <a:gd name="connsiteY10431" fmla="*/ 432685 h 787949"/>
                <a:gd name="connsiteX10432" fmla="*/ 778488 w 3899470"/>
                <a:gd name="connsiteY10432" fmla="*/ 432369 h 787949"/>
                <a:gd name="connsiteX10433" fmla="*/ 635392 w 3899470"/>
                <a:gd name="connsiteY10433" fmla="*/ 440666 h 787949"/>
                <a:gd name="connsiteX10434" fmla="*/ 633733 w 3899470"/>
                <a:gd name="connsiteY10434" fmla="*/ 448093 h 787949"/>
                <a:gd name="connsiteX10435" fmla="*/ 632864 w 3899470"/>
                <a:gd name="connsiteY10435" fmla="*/ 451175 h 787949"/>
                <a:gd name="connsiteX10436" fmla="*/ 633101 w 3899470"/>
                <a:gd name="connsiteY10436" fmla="*/ 451491 h 787949"/>
                <a:gd name="connsiteX10437" fmla="*/ 633101 w 3899470"/>
                <a:gd name="connsiteY10437" fmla="*/ 451491 h 787949"/>
                <a:gd name="connsiteX10438" fmla="*/ 633338 w 3899470"/>
                <a:gd name="connsiteY10438" fmla="*/ 451254 h 787949"/>
                <a:gd name="connsiteX10439" fmla="*/ 634128 w 3899470"/>
                <a:gd name="connsiteY10439" fmla="*/ 448172 h 787949"/>
                <a:gd name="connsiteX10440" fmla="*/ 635866 w 3899470"/>
                <a:gd name="connsiteY10440" fmla="*/ 440666 h 787949"/>
                <a:gd name="connsiteX10441" fmla="*/ 635629 w 3899470"/>
                <a:gd name="connsiteY10441" fmla="*/ 440350 h 787949"/>
                <a:gd name="connsiteX10442" fmla="*/ 635314 w 3899470"/>
                <a:gd name="connsiteY10442" fmla="*/ 440587 h 787949"/>
                <a:gd name="connsiteX10443" fmla="*/ 630888 w 3899470"/>
                <a:gd name="connsiteY10443" fmla="*/ 459235 h 787949"/>
                <a:gd name="connsiteX10444" fmla="*/ 630888 w 3899470"/>
                <a:gd name="connsiteY10444" fmla="*/ 459393 h 787949"/>
                <a:gd name="connsiteX10445" fmla="*/ 630572 w 3899470"/>
                <a:gd name="connsiteY10445" fmla="*/ 460499 h 787949"/>
                <a:gd name="connsiteX10446" fmla="*/ 630336 w 3899470"/>
                <a:gd name="connsiteY10446" fmla="*/ 462237 h 787949"/>
                <a:gd name="connsiteX10447" fmla="*/ 630572 w 3899470"/>
                <a:gd name="connsiteY10447" fmla="*/ 462474 h 787949"/>
                <a:gd name="connsiteX10448" fmla="*/ 630572 w 3899470"/>
                <a:gd name="connsiteY10448" fmla="*/ 462474 h 787949"/>
                <a:gd name="connsiteX10449" fmla="*/ 630810 w 3899470"/>
                <a:gd name="connsiteY10449" fmla="*/ 462158 h 787949"/>
                <a:gd name="connsiteX10450" fmla="*/ 631046 w 3899470"/>
                <a:gd name="connsiteY10450" fmla="*/ 460657 h 787949"/>
                <a:gd name="connsiteX10451" fmla="*/ 631363 w 3899470"/>
                <a:gd name="connsiteY10451" fmla="*/ 459550 h 787949"/>
                <a:gd name="connsiteX10452" fmla="*/ 631520 w 3899470"/>
                <a:gd name="connsiteY10452" fmla="*/ 459550 h 787949"/>
                <a:gd name="connsiteX10453" fmla="*/ 631679 w 3899470"/>
                <a:gd name="connsiteY10453" fmla="*/ 459156 h 787949"/>
                <a:gd name="connsiteX10454" fmla="*/ 631284 w 3899470"/>
                <a:gd name="connsiteY10454" fmla="*/ 458998 h 787949"/>
                <a:gd name="connsiteX10455" fmla="*/ 630810 w 3899470"/>
                <a:gd name="connsiteY10455" fmla="*/ 459156 h 787949"/>
                <a:gd name="connsiteX10456" fmla="*/ 2191907 w 3899470"/>
                <a:gd name="connsiteY10456" fmla="*/ 494159 h 787949"/>
                <a:gd name="connsiteX10457" fmla="*/ 2192144 w 3899470"/>
                <a:gd name="connsiteY10457" fmla="*/ 493922 h 787949"/>
                <a:gd name="connsiteX10458" fmla="*/ 2192144 w 3899470"/>
                <a:gd name="connsiteY10458" fmla="*/ 493053 h 787949"/>
                <a:gd name="connsiteX10459" fmla="*/ 2191907 w 3899470"/>
                <a:gd name="connsiteY10459" fmla="*/ 492816 h 787949"/>
                <a:gd name="connsiteX10460" fmla="*/ 2191670 w 3899470"/>
                <a:gd name="connsiteY10460" fmla="*/ 493053 h 787949"/>
                <a:gd name="connsiteX10461" fmla="*/ 2191670 w 3899470"/>
                <a:gd name="connsiteY10461" fmla="*/ 493922 h 787949"/>
                <a:gd name="connsiteX10462" fmla="*/ 2191907 w 3899470"/>
                <a:gd name="connsiteY10462" fmla="*/ 494159 h 787949"/>
                <a:gd name="connsiteX10463" fmla="*/ 3120174 w 3899470"/>
                <a:gd name="connsiteY10463" fmla="*/ 463738 h 787949"/>
                <a:gd name="connsiteX10464" fmla="*/ 3122860 w 3899470"/>
                <a:gd name="connsiteY10464" fmla="*/ 460736 h 787949"/>
                <a:gd name="connsiteX10465" fmla="*/ 3123177 w 3899470"/>
                <a:gd name="connsiteY10465" fmla="*/ 460341 h 787949"/>
                <a:gd name="connsiteX10466" fmla="*/ 3123177 w 3899470"/>
                <a:gd name="connsiteY10466" fmla="*/ 459946 h 787949"/>
                <a:gd name="connsiteX10467" fmla="*/ 3122782 w 3899470"/>
                <a:gd name="connsiteY10467" fmla="*/ 459946 h 787949"/>
                <a:gd name="connsiteX10468" fmla="*/ 3122465 w 3899470"/>
                <a:gd name="connsiteY10468" fmla="*/ 460341 h 787949"/>
                <a:gd name="connsiteX10469" fmla="*/ 3119858 w 3899470"/>
                <a:gd name="connsiteY10469" fmla="*/ 463264 h 787949"/>
                <a:gd name="connsiteX10470" fmla="*/ 3119858 w 3899470"/>
                <a:gd name="connsiteY10470" fmla="*/ 463659 h 787949"/>
                <a:gd name="connsiteX10471" fmla="*/ 3120095 w 3899470"/>
                <a:gd name="connsiteY10471" fmla="*/ 463738 h 787949"/>
                <a:gd name="connsiteX10472" fmla="*/ 3120253 w 3899470"/>
                <a:gd name="connsiteY10472" fmla="*/ 463738 h 787949"/>
                <a:gd name="connsiteX10473" fmla="*/ 1341391 w 3899470"/>
                <a:gd name="connsiteY10473" fmla="*/ 533667 h 787949"/>
                <a:gd name="connsiteX10474" fmla="*/ 1340996 w 3899470"/>
                <a:gd name="connsiteY10474" fmla="*/ 533904 h 787949"/>
                <a:gd name="connsiteX10475" fmla="*/ 1341232 w 3899470"/>
                <a:gd name="connsiteY10475" fmla="*/ 534299 h 787949"/>
                <a:gd name="connsiteX10476" fmla="*/ 1341470 w 3899470"/>
                <a:gd name="connsiteY10476" fmla="*/ 534299 h 787949"/>
                <a:gd name="connsiteX10477" fmla="*/ 1342971 w 3899470"/>
                <a:gd name="connsiteY10477" fmla="*/ 534931 h 787949"/>
                <a:gd name="connsiteX10478" fmla="*/ 1343129 w 3899470"/>
                <a:gd name="connsiteY10478" fmla="*/ 534931 h 787949"/>
                <a:gd name="connsiteX10479" fmla="*/ 1343445 w 3899470"/>
                <a:gd name="connsiteY10479" fmla="*/ 534773 h 787949"/>
                <a:gd name="connsiteX10480" fmla="*/ 1343366 w 3899470"/>
                <a:gd name="connsiteY10480" fmla="*/ 534299 h 787949"/>
                <a:gd name="connsiteX10481" fmla="*/ 1341627 w 3899470"/>
                <a:gd name="connsiteY10481" fmla="*/ 533667 h 787949"/>
                <a:gd name="connsiteX10482" fmla="*/ 1341391 w 3899470"/>
                <a:gd name="connsiteY10482" fmla="*/ 533667 h 787949"/>
                <a:gd name="connsiteX10483" fmla="*/ 1342576 w 3899470"/>
                <a:gd name="connsiteY10483" fmla="*/ 555791 h 787949"/>
                <a:gd name="connsiteX10484" fmla="*/ 1343603 w 3899470"/>
                <a:gd name="connsiteY10484" fmla="*/ 556028 h 787949"/>
                <a:gd name="connsiteX10485" fmla="*/ 1343761 w 3899470"/>
                <a:gd name="connsiteY10485" fmla="*/ 556028 h 787949"/>
                <a:gd name="connsiteX10486" fmla="*/ 1343998 w 3899470"/>
                <a:gd name="connsiteY10486" fmla="*/ 555870 h 787949"/>
                <a:gd name="connsiteX10487" fmla="*/ 1343840 w 3899470"/>
                <a:gd name="connsiteY10487" fmla="*/ 555475 h 787949"/>
                <a:gd name="connsiteX10488" fmla="*/ 1342655 w 3899470"/>
                <a:gd name="connsiteY10488" fmla="*/ 555159 h 787949"/>
                <a:gd name="connsiteX10489" fmla="*/ 1341548 w 3899470"/>
                <a:gd name="connsiteY10489" fmla="*/ 554842 h 787949"/>
                <a:gd name="connsiteX10490" fmla="*/ 1341153 w 3899470"/>
                <a:gd name="connsiteY10490" fmla="*/ 554922 h 787949"/>
                <a:gd name="connsiteX10491" fmla="*/ 1341232 w 3899470"/>
                <a:gd name="connsiteY10491" fmla="*/ 555317 h 787949"/>
                <a:gd name="connsiteX10492" fmla="*/ 1342576 w 3899470"/>
                <a:gd name="connsiteY10492" fmla="*/ 555712 h 787949"/>
                <a:gd name="connsiteX10493" fmla="*/ 1363752 w 3899470"/>
                <a:gd name="connsiteY10493" fmla="*/ 560532 h 787949"/>
                <a:gd name="connsiteX10494" fmla="*/ 1364068 w 3899470"/>
                <a:gd name="connsiteY10494" fmla="*/ 560216 h 787949"/>
                <a:gd name="connsiteX10495" fmla="*/ 1363752 w 3899470"/>
                <a:gd name="connsiteY10495" fmla="*/ 559820 h 787949"/>
                <a:gd name="connsiteX10496" fmla="*/ 1362962 w 3899470"/>
                <a:gd name="connsiteY10496" fmla="*/ 559583 h 787949"/>
                <a:gd name="connsiteX10497" fmla="*/ 1363041 w 3899470"/>
                <a:gd name="connsiteY10497" fmla="*/ 559583 h 787949"/>
                <a:gd name="connsiteX10498" fmla="*/ 1355850 w 3899470"/>
                <a:gd name="connsiteY10498" fmla="*/ 557845 h 787949"/>
                <a:gd name="connsiteX10499" fmla="*/ 1355850 w 3899470"/>
                <a:gd name="connsiteY10499" fmla="*/ 557845 h 787949"/>
                <a:gd name="connsiteX10500" fmla="*/ 1354270 w 3899470"/>
                <a:gd name="connsiteY10500" fmla="*/ 557450 h 787949"/>
                <a:gd name="connsiteX10501" fmla="*/ 1353243 w 3899470"/>
                <a:gd name="connsiteY10501" fmla="*/ 556660 h 787949"/>
                <a:gd name="connsiteX10502" fmla="*/ 1353085 w 3899470"/>
                <a:gd name="connsiteY10502" fmla="*/ 556660 h 787949"/>
                <a:gd name="connsiteX10503" fmla="*/ 1352927 w 3899470"/>
                <a:gd name="connsiteY10503" fmla="*/ 556660 h 787949"/>
                <a:gd name="connsiteX10504" fmla="*/ 1351583 w 3899470"/>
                <a:gd name="connsiteY10504" fmla="*/ 557292 h 787949"/>
                <a:gd name="connsiteX10505" fmla="*/ 1351504 w 3899470"/>
                <a:gd name="connsiteY10505" fmla="*/ 557845 h 787949"/>
                <a:gd name="connsiteX10506" fmla="*/ 1352057 w 3899470"/>
                <a:gd name="connsiteY10506" fmla="*/ 557924 h 787949"/>
                <a:gd name="connsiteX10507" fmla="*/ 1353085 w 3899470"/>
                <a:gd name="connsiteY10507" fmla="*/ 557371 h 787949"/>
                <a:gd name="connsiteX10508" fmla="*/ 1353796 w 3899470"/>
                <a:gd name="connsiteY10508" fmla="*/ 557924 h 787949"/>
                <a:gd name="connsiteX10509" fmla="*/ 1355455 w 3899470"/>
                <a:gd name="connsiteY10509" fmla="*/ 558714 h 787949"/>
                <a:gd name="connsiteX10510" fmla="*/ 1355929 w 3899470"/>
                <a:gd name="connsiteY10510" fmla="*/ 558635 h 787949"/>
                <a:gd name="connsiteX10511" fmla="*/ 1362646 w 3899470"/>
                <a:gd name="connsiteY10511" fmla="*/ 560295 h 787949"/>
                <a:gd name="connsiteX10512" fmla="*/ 1362646 w 3899470"/>
                <a:gd name="connsiteY10512" fmla="*/ 560137 h 787949"/>
                <a:gd name="connsiteX10513" fmla="*/ 1363673 w 3899470"/>
                <a:gd name="connsiteY10513" fmla="*/ 560453 h 787949"/>
                <a:gd name="connsiteX10514" fmla="*/ 1363673 w 3899470"/>
                <a:gd name="connsiteY10514" fmla="*/ 560453 h 787949"/>
                <a:gd name="connsiteX10515" fmla="*/ 1028334 w 3899470"/>
                <a:gd name="connsiteY10515" fmla="*/ 598933 h 787949"/>
                <a:gd name="connsiteX10516" fmla="*/ 1028334 w 3899470"/>
                <a:gd name="connsiteY10516" fmla="*/ 598933 h 787949"/>
                <a:gd name="connsiteX10517" fmla="*/ 1028570 w 3899470"/>
                <a:gd name="connsiteY10517" fmla="*/ 598775 h 787949"/>
                <a:gd name="connsiteX10518" fmla="*/ 1028808 w 3899470"/>
                <a:gd name="connsiteY10518" fmla="*/ 596958 h 787949"/>
                <a:gd name="connsiteX10519" fmla="*/ 1029361 w 3899470"/>
                <a:gd name="connsiteY10519" fmla="*/ 594666 h 787949"/>
                <a:gd name="connsiteX10520" fmla="*/ 1029361 w 3899470"/>
                <a:gd name="connsiteY10520" fmla="*/ 594271 h 787949"/>
                <a:gd name="connsiteX10521" fmla="*/ 1028965 w 3899470"/>
                <a:gd name="connsiteY10521" fmla="*/ 594271 h 787949"/>
                <a:gd name="connsiteX10522" fmla="*/ 1028334 w 3899470"/>
                <a:gd name="connsiteY10522" fmla="*/ 596878 h 787949"/>
                <a:gd name="connsiteX10523" fmla="*/ 1028096 w 3899470"/>
                <a:gd name="connsiteY10523" fmla="*/ 598617 h 787949"/>
                <a:gd name="connsiteX10524" fmla="*/ 1028254 w 3899470"/>
                <a:gd name="connsiteY10524" fmla="*/ 599012 h 787949"/>
                <a:gd name="connsiteX10525" fmla="*/ 1446006 w 3899470"/>
                <a:gd name="connsiteY10525" fmla="*/ 579811 h 787949"/>
                <a:gd name="connsiteX10526" fmla="*/ 1446401 w 3899470"/>
                <a:gd name="connsiteY10526" fmla="*/ 579811 h 787949"/>
                <a:gd name="connsiteX10527" fmla="*/ 1446559 w 3899470"/>
                <a:gd name="connsiteY10527" fmla="*/ 579811 h 787949"/>
                <a:gd name="connsiteX10528" fmla="*/ 1448535 w 3899470"/>
                <a:gd name="connsiteY10528" fmla="*/ 580601 h 787949"/>
                <a:gd name="connsiteX10529" fmla="*/ 1448693 w 3899470"/>
                <a:gd name="connsiteY10529" fmla="*/ 580601 h 787949"/>
                <a:gd name="connsiteX10530" fmla="*/ 1449325 w 3899470"/>
                <a:gd name="connsiteY10530" fmla="*/ 580048 h 787949"/>
                <a:gd name="connsiteX10531" fmla="*/ 1448772 w 3899470"/>
                <a:gd name="connsiteY10531" fmla="*/ 579258 h 787949"/>
                <a:gd name="connsiteX10532" fmla="*/ 1447429 w 3899470"/>
                <a:gd name="connsiteY10532" fmla="*/ 578705 h 787949"/>
                <a:gd name="connsiteX10533" fmla="*/ 1447429 w 3899470"/>
                <a:gd name="connsiteY10533" fmla="*/ 578389 h 787949"/>
                <a:gd name="connsiteX10534" fmla="*/ 1448298 w 3899470"/>
                <a:gd name="connsiteY10534" fmla="*/ 578231 h 787949"/>
                <a:gd name="connsiteX10535" fmla="*/ 1448851 w 3899470"/>
                <a:gd name="connsiteY10535" fmla="*/ 577757 h 787949"/>
                <a:gd name="connsiteX10536" fmla="*/ 1448377 w 3899470"/>
                <a:gd name="connsiteY10536" fmla="*/ 577204 h 787949"/>
                <a:gd name="connsiteX10537" fmla="*/ 1446480 w 3899470"/>
                <a:gd name="connsiteY10537" fmla="*/ 577757 h 787949"/>
                <a:gd name="connsiteX10538" fmla="*/ 1446480 w 3899470"/>
                <a:gd name="connsiteY10538" fmla="*/ 577757 h 787949"/>
                <a:gd name="connsiteX10539" fmla="*/ 1446006 w 3899470"/>
                <a:gd name="connsiteY10539" fmla="*/ 577757 h 787949"/>
                <a:gd name="connsiteX10540" fmla="*/ 1444663 w 3899470"/>
                <a:gd name="connsiteY10540" fmla="*/ 577599 h 787949"/>
                <a:gd name="connsiteX10541" fmla="*/ 1445848 w 3899470"/>
                <a:gd name="connsiteY10541" fmla="*/ 576888 h 787949"/>
                <a:gd name="connsiteX10542" fmla="*/ 1442451 w 3899470"/>
                <a:gd name="connsiteY10542" fmla="*/ 575623 h 787949"/>
                <a:gd name="connsiteX10543" fmla="*/ 1441581 w 3899470"/>
                <a:gd name="connsiteY10543" fmla="*/ 576888 h 787949"/>
                <a:gd name="connsiteX10544" fmla="*/ 1435655 w 3899470"/>
                <a:gd name="connsiteY10544" fmla="*/ 576019 h 787949"/>
                <a:gd name="connsiteX10545" fmla="*/ 1443083 w 3899470"/>
                <a:gd name="connsiteY10545" fmla="*/ 579179 h 787949"/>
                <a:gd name="connsiteX10546" fmla="*/ 1443083 w 3899470"/>
                <a:gd name="connsiteY10546" fmla="*/ 579179 h 787949"/>
                <a:gd name="connsiteX10547" fmla="*/ 1445690 w 3899470"/>
                <a:gd name="connsiteY10547" fmla="*/ 579732 h 787949"/>
                <a:gd name="connsiteX10548" fmla="*/ 1445927 w 3899470"/>
                <a:gd name="connsiteY10548" fmla="*/ 579732 h 787949"/>
                <a:gd name="connsiteX10549" fmla="*/ 390920 w 3899470"/>
                <a:gd name="connsiteY10549" fmla="*/ 560453 h 787949"/>
                <a:gd name="connsiteX10550" fmla="*/ 392579 w 3899470"/>
                <a:gd name="connsiteY10550" fmla="*/ 557055 h 787949"/>
                <a:gd name="connsiteX10551" fmla="*/ 390920 w 3899470"/>
                <a:gd name="connsiteY10551" fmla="*/ 560453 h 787949"/>
                <a:gd name="connsiteX10552" fmla="*/ 397242 w 3899470"/>
                <a:gd name="connsiteY10552" fmla="*/ 537222 h 787949"/>
                <a:gd name="connsiteX10553" fmla="*/ 397637 w 3899470"/>
                <a:gd name="connsiteY10553" fmla="*/ 535089 h 787949"/>
                <a:gd name="connsiteX10554" fmla="*/ 397242 w 3899470"/>
                <a:gd name="connsiteY10554" fmla="*/ 537222 h 787949"/>
                <a:gd name="connsiteX10555" fmla="*/ 397716 w 3899470"/>
                <a:gd name="connsiteY10555" fmla="*/ 542674 h 787949"/>
                <a:gd name="connsiteX10556" fmla="*/ 398111 w 3899470"/>
                <a:gd name="connsiteY10556" fmla="*/ 544808 h 787949"/>
                <a:gd name="connsiteX10557" fmla="*/ 397716 w 3899470"/>
                <a:gd name="connsiteY10557" fmla="*/ 542674 h 787949"/>
                <a:gd name="connsiteX10558" fmla="*/ 184296 w 3899470"/>
                <a:gd name="connsiteY10558" fmla="*/ 585500 h 787949"/>
                <a:gd name="connsiteX10559" fmla="*/ 184454 w 3899470"/>
                <a:gd name="connsiteY10559" fmla="*/ 590320 h 787949"/>
                <a:gd name="connsiteX10560" fmla="*/ 185086 w 3899470"/>
                <a:gd name="connsiteY10560" fmla="*/ 587081 h 787949"/>
                <a:gd name="connsiteX10561" fmla="*/ 184296 w 3899470"/>
                <a:gd name="connsiteY10561" fmla="*/ 585500 h 787949"/>
                <a:gd name="connsiteX10562" fmla="*/ 183664 w 3899470"/>
                <a:gd name="connsiteY10562" fmla="*/ 603911 h 787949"/>
                <a:gd name="connsiteX10563" fmla="*/ 183111 w 3899470"/>
                <a:gd name="connsiteY10563" fmla="*/ 598222 h 787949"/>
                <a:gd name="connsiteX10564" fmla="*/ 182953 w 3899470"/>
                <a:gd name="connsiteY10564" fmla="*/ 600671 h 787949"/>
                <a:gd name="connsiteX10565" fmla="*/ 182953 w 3899470"/>
                <a:gd name="connsiteY10565" fmla="*/ 606913 h 787949"/>
                <a:gd name="connsiteX10566" fmla="*/ 183585 w 3899470"/>
                <a:gd name="connsiteY10566" fmla="*/ 603911 h 787949"/>
                <a:gd name="connsiteX10567" fmla="*/ 184138 w 3899470"/>
                <a:gd name="connsiteY10567" fmla="*/ 639072 h 787949"/>
                <a:gd name="connsiteX10568" fmla="*/ 183585 w 3899470"/>
                <a:gd name="connsiteY10568" fmla="*/ 632277 h 787949"/>
                <a:gd name="connsiteX10569" fmla="*/ 183348 w 3899470"/>
                <a:gd name="connsiteY10569" fmla="*/ 628010 h 787949"/>
                <a:gd name="connsiteX10570" fmla="*/ 183032 w 3899470"/>
                <a:gd name="connsiteY10570" fmla="*/ 623428 h 787949"/>
                <a:gd name="connsiteX10571" fmla="*/ 183190 w 3899470"/>
                <a:gd name="connsiteY10571" fmla="*/ 633146 h 787949"/>
                <a:gd name="connsiteX10572" fmla="*/ 184375 w 3899470"/>
                <a:gd name="connsiteY10572" fmla="*/ 644604 h 787949"/>
                <a:gd name="connsiteX10573" fmla="*/ 184612 w 3899470"/>
                <a:gd name="connsiteY10573" fmla="*/ 643102 h 787949"/>
                <a:gd name="connsiteX10574" fmla="*/ 184217 w 3899470"/>
                <a:gd name="connsiteY10574" fmla="*/ 639072 h 787949"/>
                <a:gd name="connsiteX10575" fmla="*/ 423474 w 3899470"/>
                <a:gd name="connsiteY10575" fmla="*/ 459472 h 787949"/>
                <a:gd name="connsiteX10576" fmla="*/ 423079 w 3899470"/>
                <a:gd name="connsiteY10576" fmla="*/ 459946 h 787949"/>
                <a:gd name="connsiteX10577" fmla="*/ 423079 w 3899470"/>
                <a:gd name="connsiteY10577" fmla="*/ 460815 h 787949"/>
                <a:gd name="connsiteX10578" fmla="*/ 423474 w 3899470"/>
                <a:gd name="connsiteY10578" fmla="*/ 459472 h 787949"/>
                <a:gd name="connsiteX10579" fmla="*/ 423000 w 3899470"/>
                <a:gd name="connsiteY10579" fmla="*/ 469981 h 787949"/>
                <a:gd name="connsiteX10580" fmla="*/ 423870 w 3899470"/>
                <a:gd name="connsiteY10580" fmla="*/ 469981 h 787949"/>
                <a:gd name="connsiteX10581" fmla="*/ 423870 w 3899470"/>
                <a:gd name="connsiteY10581" fmla="*/ 469111 h 787949"/>
                <a:gd name="connsiteX10582" fmla="*/ 423000 w 3899470"/>
                <a:gd name="connsiteY10582" fmla="*/ 469111 h 787949"/>
                <a:gd name="connsiteX10583" fmla="*/ 423000 w 3899470"/>
                <a:gd name="connsiteY10583" fmla="*/ 469981 h 787949"/>
                <a:gd name="connsiteX10584" fmla="*/ 420076 w 3899470"/>
                <a:gd name="connsiteY10584" fmla="*/ 481438 h 787949"/>
                <a:gd name="connsiteX10585" fmla="*/ 419682 w 3899470"/>
                <a:gd name="connsiteY10585" fmla="*/ 483492 h 787949"/>
                <a:gd name="connsiteX10586" fmla="*/ 420076 w 3899470"/>
                <a:gd name="connsiteY10586" fmla="*/ 481438 h 787949"/>
                <a:gd name="connsiteX10587" fmla="*/ 706822 w 3899470"/>
                <a:gd name="connsiteY10587" fmla="*/ 488154 h 787949"/>
                <a:gd name="connsiteX10588" fmla="*/ 704688 w 3899470"/>
                <a:gd name="connsiteY10588" fmla="*/ 487759 h 787949"/>
                <a:gd name="connsiteX10589" fmla="*/ 706348 w 3899470"/>
                <a:gd name="connsiteY10589" fmla="*/ 490287 h 787949"/>
                <a:gd name="connsiteX10590" fmla="*/ 706743 w 3899470"/>
                <a:gd name="connsiteY10590" fmla="*/ 488154 h 787949"/>
                <a:gd name="connsiteX10591" fmla="*/ 706427 w 3899470"/>
                <a:gd name="connsiteY10591" fmla="*/ 494080 h 787949"/>
                <a:gd name="connsiteX10592" fmla="*/ 710614 w 3899470"/>
                <a:gd name="connsiteY10592" fmla="*/ 489892 h 787949"/>
                <a:gd name="connsiteX10593" fmla="*/ 706427 w 3899470"/>
                <a:gd name="connsiteY10593" fmla="*/ 494080 h 787949"/>
                <a:gd name="connsiteX10594" fmla="*/ 708086 w 3899470"/>
                <a:gd name="connsiteY10594" fmla="*/ 486021 h 787949"/>
                <a:gd name="connsiteX10595" fmla="*/ 709745 w 3899470"/>
                <a:gd name="connsiteY10595" fmla="*/ 484361 h 787949"/>
                <a:gd name="connsiteX10596" fmla="*/ 709350 w 3899470"/>
                <a:gd name="connsiteY10596" fmla="*/ 482228 h 787949"/>
                <a:gd name="connsiteX10597" fmla="*/ 707217 w 3899470"/>
                <a:gd name="connsiteY10597" fmla="*/ 485151 h 787949"/>
                <a:gd name="connsiteX10598" fmla="*/ 708086 w 3899470"/>
                <a:gd name="connsiteY10598" fmla="*/ 486021 h 787949"/>
                <a:gd name="connsiteX10599" fmla="*/ 715672 w 3899470"/>
                <a:gd name="connsiteY10599" fmla="*/ 475116 h 787949"/>
                <a:gd name="connsiteX10600" fmla="*/ 713143 w 3899470"/>
                <a:gd name="connsiteY10600" fmla="*/ 480174 h 787949"/>
                <a:gd name="connsiteX10601" fmla="*/ 711009 w 3899470"/>
                <a:gd name="connsiteY10601" fmla="*/ 480174 h 787949"/>
                <a:gd name="connsiteX10602" fmla="*/ 712669 w 3899470"/>
                <a:gd name="connsiteY10602" fmla="*/ 481912 h 787949"/>
                <a:gd name="connsiteX10603" fmla="*/ 715672 w 3899470"/>
                <a:gd name="connsiteY10603" fmla="*/ 475116 h 787949"/>
                <a:gd name="connsiteX10604" fmla="*/ 732185 w 3899470"/>
                <a:gd name="connsiteY10604" fmla="*/ 456074 h 787949"/>
                <a:gd name="connsiteX10605" fmla="*/ 732185 w 3899470"/>
                <a:gd name="connsiteY10605" fmla="*/ 456074 h 787949"/>
                <a:gd name="connsiteX10606" fmla="*/ 732423 w 3899470"/>
                <a:gd name="connsiteY10606" fmla="*/ 455758 h 787949"/>
                <a:gd name="connsiteX10607" fmla="*/ 732028 w 3899470"/>
                <a:gd name="connsiteY10607" fmla="*/ 455284 h 787949"/>
                <a:gd name="connsiteX10608" fmla="*/ 731870 w 3899470"/>
                <a:gd name="connsiteY10608" fmla="*/ 455284 h 787949"/>
                <a:gd name="connsiteX10609" fmla="*/ 734319 w 3899470"/>
                <a:gd name="connsiteY10609" fmla="*/ 453624 h 787949"/>
                <a:gd name="connsiteX10610" fmla="*/ 734319 w 3899470"/>
                <a:gd name="connsiteY10610" fmla="*/ 453624 h 787949"/>
                <a:gd name="connsiteX10611" fmla="*/ 734319 w 3899470"/>
                <a:gd name="connsiteY10611" fmla="*/ 453466 h 787949"/>
                <a:gd name="connsiteX10612" fmla="*/ 734082 w 3899470"/>
                <a:gd name="connsiteY10612" fmla="*/ 453150 h 787949"/>
                <a:gd name="connsiteX10613" fmla="*/ 733924 w 3899470"/>
                <a:gd name="connsiteY10613" fmla="*/ 453150 h 787949"/>
                <a:gd name="connsiteX10614" fmla="*/ 733371 w 3899470"/>
                <a:gd name="connsiteY10614" fmla="*/ 451491 h 787949"/>
                <a:gd name="connsiteX10615" fmla="*/ 732976 w 3899470"/>
                <a:gd name="connsiteY10615" fmla="*/ 452360 h 787949"/>
                <a:gd name="connsiteX10616" fmla="*/ 732739 w 3899470"/>
                <a:gd name="connsiteY10616" fmla="*/ 452360 h 787949"/>
                <a:gd name="connsiteX10617" fmla="*/ 732502 w 3899470"/>
                <a:gd name="connsiteY10617" fmla="*/ 451965 h 787949"/>
                <a:gd name="connsiteX10618" fmla="*/ 732107 w 3899470"/>
                <a:gd name="connsiteY10618" fmla="*/ 451965 h 787949"/>
                <a:gd name="connsiteX10619" fmla="*/ 732107 w 3899470"/>
                <a:gd name="connsiteY10619" fmla="*/ 452360 h 787949"/>
                <a:gd name="connsiteX10620" fmla="*/ 732502 w 3899470"/>
                <a:gd name="connsiteY10620" fmla="*/ 452913 h 787949"/>
                <a:gd name="connsiteX10621" fmla="*/ 731632 w 3899470"/>
                <a:gd name="connsiteY10621" fmla="*/ 455205 h 787949"/>
                <a:gd name="connsiteX10622" fmla="*/ 731237 w 3899470"/>
                <a:gd name="connsiteY10622" fmla="*/ 455126 h 787949"/>
                <a:gd name="connsiteX10623" fmla="*/ 730684 w 3899470"/>
                <a:gd name="connsiteY10623" fmla="*/ 455442 h 787949"/>
                <a:gd name="connsiteX10624" fmla="*/ 731000 w 3899470"/>
                <a:gd name="connsiteY10624" fmla="*/ 455995 h 787949"/>
                <a:gd name="connsiteX10625" fmla="*/ 731316 w 3899470"/>
                <a:gd name="connsiteY10625" fmla="*/ 456074 h 787949"/>
                <a:gd name="connsiteX10626" fmla="*/ 731316 w 3899470"/>
                <a:gd name="connsiteY10626" fmla="*/ 456074 h 787949"/>
                <a:gd name="connsiteX10627" fmla="*/ 729183 w 3899470"/>
                <a:gd name="connsiteY10627" fmla="*/ 456627 h 787949"/>
                <a:gd name="connsiteX10628" fmla="*/ 724126 w 3899470"/>
                <a:gd name="connsiteY10628" fmla="*/ 464608 h 787949"/>
                <a:gd name="connsiteX10629" fmla="*/ 732185 w 3899470"/>
                <a:gd name="connsiteY10629" fmla="*/ 456153 h 787949"/>
                <a:gd name="connsiteX10630" fmla="*/ 737084 w 3899470"/>
                <a:gd name="connsiteY10630" fmla="*/ 446671 h 787949"/>
                <a:gd name="connsiteX10631" fmla="*/ 743406 w 3899470"/>
                <a:gd name="connsiteY10631" fmla="*/ 436794 h 787949"/>
                <a:gd name="connsiteX10632" fmla="*/ 735504 w 3899470"/>
                <a:gd name="connsiteY10632" fmla="*/ 448410 h 787949"/>
                <a:gd name="connsiteX10633" fmla="*/ 737084 w 3899470"/>
                <a:gd name="connsiteY10633" fmla="*/ 446671 h 787949"/>
                <a:gd name="connsiteX10634" fmla="*/ 863508 w 3899470"/>
                <a:gd name="connsiteY10634" fmla="*/ 274419 h 787949"/>
                <a:gd name="connsiteX10635" fmla="*/ 867538 w 3899470"/>
                <a:gd name="connsiteY10635" fmla="*/ 273470 h 787949"/>
                <a:gd name="connsiteX10636" fmla="*/ 871173 w 3899470"/>
                <a:gd name="connsiteY10636" fmla="*/ 269441 h 787949"/>
                <a:gd name="connsiteX10637" fmla="*/ 875756 w 3899470"/>
                <a:gd name="connsiteY10637" fmla="*/ 262329 h 787949"/>
                <a:gd name="connsiteX10638" fmla="*/ 878363 w 3899470"/>
                <a:gd name="connsiteY10638" fmla="*/ 258853 h 787949"/>
                <a:gd name="connsiteX10639" fmla="*/ 878442 w 3899470"/>
                <a:gd name="connsiteY10639" fmla="*/ 258142 h 787949"/>
                <a:gd name="connsiteX10640" fmla="*/ 873701 w 3899470"/>
                <a:gd name="connsiteY10640" fmla="*/ 264384 h 787949"/>
                <a:gd name="connsiteX10641" fmla="*/ 873701 w 3899470"/>
                <a:gd name="connsiteY10641" fmla="*/ 263752 h 787949"/>
                <a:gd name="connsiteX10642" fmla="*/ 872674 w 3899470"/>
                <a:gd name="connsiteY10642" fmla="*/ 263515 h 787949"/>
                <a:gd name="connsiteX10643" fmla="*/ 872516 w 3899470"/>
                <a:gd name="connsiteY10643" fmla="*/ 263594 h 787949"/>
                <a:gd name="connsiteX10644" fmla="*/ 872516 w 3899470"/>
                <a:gd name="connsiteY10644" fmla="*/ 263594 h 787949"/>
                <a:gd name="connsiteX10645" fmla="*/ 869592 w 3899470"/>
                <a:gd name="connsiteY10645" fmla="*/ 266991 h 787949"/>
                <a:gd name="connsiteX10646" fmla="*/ 870778 w 3899470"/>
                <a:gd name="connsiteY10646" fmla="*/ 265727 h 787949"/>
                <a:gd name="connsiteX10647" fmla="*/ 870699 w 3899470"/>
                <a:gd name="connsiteY10647" fmla="*/ 265806 h 787949"/>
                <a:gd name="connsiteX10648" fmla="*/ 870620 w 3899470"/>
                <a:gd name="connsiteY10648" fmla="*/ 266833 h 787949"/>
                <a:gd name="connsiteX10649" fmla="*/ 871173 w 3899470"/>
                <a:gd name="connsiteY10649" fmla="*/ 267149 h 787949"/>
                <a:gd name="connsiteX10650" fmla="*/ 871647 w 3899470"/>
                <a:gd name="connsiteY10650" fmla="*/ 266991 h 787949"/>
                <a:gd name="connsiteX10651" fmla="*/ 871647 w 3899470"/>
                <a:gd name="connsiteY10651" fmla="*/ 266991 h 787949"/>
                <a:gd name="connsiteX10652" fmla="*/ 871647 w 3899470"/>
                <a:gd name="connsiteY10652" fmla="*/ 266991 h 787949"/>
                <a:gd name="connsiteX10653" fmla="*/ 863587 w 3899470"/>
                <a:gd name="connsiteY10653" fmla="*/ 273391 h 787949"/>
                <a:gd name="connsiteX10654" fmla="*/ 863430 w 3899470"/>
                <a:gd name="connsiteY10654" fmla="*/ 273628 h 787949"/>
                <a:gd name="connsiteX10655" fmla="*/ 863587 w 3899470"/>
                <a:gd name="connsiteY10655" fmla="*/ 274498 h 787949"/>
                <a:gd name="connsiteX10656" fmla="*/ 854184 w 3899470"/>
                <a:gd name="connsiteY10656" fmla="*/ 502140 h 787949"/>
                <a:gd name="connsiteX10657" fmla="*/ 854580 w 3899470"/>
                <a:gd name="connsiteY10657" fmla="*/ 503325 h 787949"/>
                <a:gd name="connsiteX10658" fmla="*/ 854184 w 3899470"/>
                <a:gd name="connsiteY10658" fmla="*/ 502140 h 787949"/>
                <a:gd name="connsiteX10659" fmla="*/ 847468 w 3899470"/>
                <a:gd name="connsiteY10659" fmla="*/ 624218 h 787949"/>
                <a:gd name="connsiteX10660" fmla="*/ 847863 w 3899470"/>
                <a:gd name="connsiteY10660" fmla="*/ 626746 h 787949"/>
                <a:gd name="connsiteX10661" fmla="*/ 847468 w 3899470"/>
                <a:gd name="connsiteY10661" fmla="*/ 624218 h 787949"/>
                <a:gd name="connsiteX10662" fmla="*/ 866037 w 3899470"/>
                <a:gd name="connsiteY10662" fmla="*/ 607703 h 787949"/>
                <a:gd name="connsiteX10663" fmla="*/ 866432 w 3899470"/>
                <a:gd name="connsiteY10663" fmla="*/ 609758 h 787949"/>
                <a:gd name="connsiteX10664" fmla="*/ 866037 w 3899470"/>
                <a:gd name="connsiteY10664" fmla="*/ 607703 h 787949"/>
                <a:gd name="connsiteX10665" fmla="*/ 866432 w 3899470"/>
                <a:gd name="connsiteY10665" fmla="*/ 619951 h 787949"/>
                <a:gd name="connsiteX10666" fmla="*/ 867301 w 3899470"/>
                <a:gd name="connsiteY10666" fmla="*/ 622479 h 787949"/>
                <a:gd name="connsiteX10667" fmla="*/ 866432 w 3899470"/>
                <a:gd name="connsiteY10667" fmla="*/ 619951 h 787949"/>
                <a:gd name="connsiteX10668" fmla="*/ 1000362 w 3899470"/>
                <a:gd name="connsiteY10668" fmla="*/ 654559 h 787949"/>
                <a:gd name="connsiteX10669" fmla="*/ 1001627 w 3899470"/>
                <a:gd name="connsiteY10669" fmla="*/ 649976 h 787949"/>
                <a:gd name="connsiteX10670" fmla="*/ 999967 w 3899470"/>
                <a:gd name="connsiteY10670" fmla="*/ 651162 h 787949"/>
                <a:gd name="connsiteX10671" fmla="*/ 999967 w 3899470"/>
                <a:gd name="connsiteY10671" fmla="*/ 660486 h 787949"/>
                <a:gd name="connsiteX10672" fmla="*/ 1000362 w 3899470"/>
                <a:gd name="connsiteY10672" fmla="*/ 654559 h 787949"/>
                <a:gd name="connsiteX10673" fmla="*/ 999888 w 3899470"/>
                <a:gd name="connsiteY10673" fmla="*/ 686244 h 787949"/>
                <a:gd name="connsiteX10674" fmla="*/ 1000283 w 3899470"/>
                <a:gd name="connsiteY10674" fmla="*/ 682056 h 787949"/>
                <a:gd name="connsiteX10675" fmla="*/ 999493 w 3899470"/>
                <a:gd name="connsiteY10675" fmla="*/ 684822 h 787949"/>
                <a:gd name="connsiteX10676" fmla="*/ 999809 w 3899470"/>
                <a:gd name="connsiteY10676" fmla="*/ 686244 h 787949"/>
                <a:gd name="connsiteX10677" fmla="*/ 1034497 w 3899470"/>
                <a:gd name="connsiteY10677" fmla="*/ 611891 h 787949"/>
                <a:gd name="connsiteX10678" fmla="*/ 1034891 w 3899470"/>
                <a:gd name="connsiteY10678" fmla="*/ 613630 h 787949"/>
                <a:gd name="connsiteX10679" fmla="*/ 1034497 w 3899470"/>
                <a:gd name="connsiteY10679" fmla="*/ 611891 h 787949"/>
                <a:gd name="connsiteX10680" fmla="*/ 1026911 w 3899470"/>
                <a:gd name="connsiteY10680" fmla="*/ 652426 h 787949"/>
                <a:gd name="connsiteX10681" fmla="*/ 1029044 w 3899470"/>
                <a:gd name="connsiteY10681" fmla="*/ 645631 h 787949"/>
                <a:gd name="connsiteX10682" fmla="*/ 1026911 w 3899470"/>
                <a:gd name="connsiteY10682" fmla="*/ 644366 h 787949"/>
                <a:gd name="connsiteX10683" fmla="*/ 1026911 w 3899470"/>
                <a:gd name="connsiteY10683" fmla="*/ 652426 h 787949"/>
                <a:gd name="connsiteX10684" fmla="*/ 1033707 w 3899470"/>
                <a:gd name="connsiteY10684" fmla="*/ 619477 h 787949"/>
                <a:gd name="connsiteX10685" fmla="*/ 1032837 w 3899470"/>
                <a:gd name="connsiteY10685" fmla="*/ 628326 h 787949"/>
                <a:gd name="connsiteX10686" fmla="*/ 1034497 w 3899470"/>
                <a:gd name="connsiteY10686" fmla="*/ 619872 h 787949"/>
                <a:gd name="connsiteX10687" fmla="*/ 1033627 w 3899470"/>
                <a:gd name="connsiteY10687" fmla="*/ 619477 h 787949"/>
                <a:gd name="connsiteX10688" fmla="*/ 1037894 w 3899470"/>
                <a:gd name="connsiteY10688" fmla="*/ 562112 h 787949"/>
                <a:gd name="connsiteX10689" fmla="*/ 1037894 w 3899470"/>
                <a:gd name="connsiteY10689" fmla="*/ 562112 h 787949"/>
                <a:gd name="connsiteX10690" fmla="*/ 1282445 w 3899470"/>
                <a:gd name="connsiteY10690" fmla="*/ 532481 h 787949"/>
                <a:gd name="connsiteX10691" fmla="*/ 1281576 w 3899470"/>
                <a:gd name="connsiteY10691" fmla="*/ 532481 h 787949"/>
                <a:gd name="connsiteX10692" fmla="*/ 1281576 w 3899470"/>
                <a:gd name="connsiteY10692" fmla="*/ 533351 h 787949"/>
                <a:gd name="connsiteX10693" fmla="*/ 1282445 w 3899470"/>
                <a:gd name="connsiteY10693" fmla="*/ 533351 h 787949"/>
                <a:gd name="connsiteX10694" fmla="*/ 1282445 w 3899470"/>
                <a:gd name="connsiteY10694" fmla="*/ 532481 h 787949"/>
                <a:gd name="connsiteX10695" fmla="*/ 1288766 w 3899470"/>
                <a:gd name="connsiteY10695" fmla="*/ 534694 h 787949"/>
                <a:gd name="connsiteX10696" fmla="*/ 1287107 w 3899470"/>
                <a:gd name="connsiteY10696" fmla="*/ 534694 h 787949"/>
                <a:gd name="connsiteX10697" fmla="*/ 1288766 w 3899470"/>
                <a:gd name="connsiteY10697" fmla="*/ 534694 h 787949"/>
                <a:gd name="connsiteX10698" fmla="*/ 1269724 w 3899470"/>
                <a:gd name="connsiteY10698" fmla="*/ 536748 h 787949"/>
                <a:gd name="connsiteX10699" fmla="*/ 1269724 w 3899470"/>
                <a:gd name="connsiteY10699" fmla="*/ 536748 h 787949"/>
                <a:gd name="connsiteX10700" fmla="*/ 1326773 w 3899470"/>
                <a:gd name="connsiteY10700" fmla="*/ 560848 h 787949"/>
                <a:gd name="connsiteX10701" fmla="*/ 1326773 w 3899470"/>
                <a:gd name="connsiteY10701" fmla="*/ 560848 h 787949"/>
                <a:gd name="connsiteX10702" fmla="*/ 1387140 w 3899470"/>
                <a:gd name="connsiteY10702" fmla="*/ 578152 h 787949"/>
                <a:gd name="connsiteX10703" fmla="*/ 1388800 w 3899470"/>
                <a:gd name="connsiteY10703" fmla="*/ 578152 h 787949"/>
                <a:gd name="connsiteX10704" fmla="*/ 1387140 w 3899470"/>
                <a:gd name="connsiteY10704" fmla="*/ 578152 h 787949"/>
                <a:gd name="connsiteX10705" fmla="*/ 1421354 w 3899470"/>
                <a:gd name="connsiteY10705" fmla="*/ 587002 h 787949"/>
                <a:gd name="connsiteX10706" fmla="*/ 1416692 w 3899470"/>
                <a:gd name="connsiteY10706" fmla="*/ 587002 h 787949"/>
                <a:gd name="connsiteX10707" fmla="*/ 1420247 w 3899470"/>
                <a:gd name="connsiteY10707" fmla="*/ 587476 h 787949"/>
                <a:gd name="connsiteX10708" fmla="*/ 1421354 w 3899470"/>
                <a:gd name="connsiteY10708" fmla="*/ 587002 h 787949"/>
                <a:gd name="connsiteX10709" fmla="*/ 1355929 w 3899470"/>
                <a:gd name="connsiteY10709" fmla="*/ 317640 h 787949"/>
                <a:gd name="connsiteX10710" fmla="*/ 1357589 w 3899470"/>
                <a:gd name="connsiteY10710" fmla="*/ 316297 h 787949"/>
                <a:gd name="connsiteX10711" fmla="*/ 1355929 w 3899470"/>
                <a:gd name="connsiteY10711" fmla="*/ 317640 h 787949"/>
                <a:gd name="connsiteX10712" fmla="*/ 1270198 w 3899470"/>
                <a:gd name="connsiteY10712" fmla="*/ 383933 h 787949"/>
                <a:gd name="connsiteX10713" fmla="*/ 1268065 w 3899470"/>
                <a:gd name="connsiteY10713" fmla="*/ 383064 h 787949"/>
                <a:gd name="connsiteX10714" fmla="*/ 1273991 w 3899470"/>
                <a:gd name="connsiteY10714" fmla="*/ 380536 h 787949"/>
                <a:gd name="connsiteX10715" fmla="*/ 1273991 w 3899470"/>
                <a:gd name="connsiteY10715" fmla="*/ 378876 h 787949"/>
                <a:gd name="connsiteX10716" fmla="*/ 1279917 w 3899470"/>
                <a:gd name="connsiteY10716" fmla="*/ 375953 h 787949"/>
                <a:gd name="connsiteX10717" fmla="*/ 1280786 w 3899470"/>
                <a:gd name="connsiteY10717" fmla="*/ 376743 h 787949"/>
                <a:gd name="connsiteX10718" fmla="*/ 1290900 w 3899470"/>
                <a:gd name="connsiteY10718" fmla="*/ 370896 h 787949"/>
                <a:gd name="connsiteX10719" fmla="*/ 1290031 w 3899470"/>
                <a:gd name="connsiteY10719" fmla="*/ 369553 h 787949"/>
                <a:gd name="connsiteX10720" fmla="*/ 1293429 w 3899470"/>
                <a:gd name="connsiteY10720" fmla="*/ 367893 h 787949"/>
                <a:gd name="connsiteX10721" fmla="*/ 1295562 w 3899470"/>
                <a:gd name="connsiteY10721" fmla="*/ 368288 h 787949"/>
                <a:gd name="connsiteX10722" fmla="*/ 1295167 w 3899470"/>
                <a:gd name="connsiteY10722" fmla="*/ 369474 h 787949"/>
                <a:gd name="connsiteX10723" fmla="*/ 1301962 w 3899470"/>
                <a:gd name="connsiteY10723" fmla="*/ 366076 h 787949"/>
                <a:gd name="connsiteX10724" fmla="*/ 1305360 w 3899470"/>
                <a:gd name="connsiteY10724" fmla="*/ 360624 h 787949"/>
                <a:gd name="connsiteX10725" fmla="*/ 1304490 w 3899470"/>
                <a:gd name="connsiteY10725" fmla="*/ 359281 h 787949"/>
                <a:gd name="connsiteX10726" fmla="*/ 1301567 w 3899470"/>
                <a:gd name="connsiteY10726" fmla="*/ 358017 h 787949"/>
                <a:gd name="connsiteX10727" fmla="*/ 1301172 w 3899470"/>
                <a:gd name="connsiteY10727" fmla="*/ 359281 h 787949"/>
                <a:gd name="connsiteX10728" fmla="*/ 1291058 w 3899470"/>
                <a:gd name="connsiteY10728" fmla="*/ 365207 h 787949"/>
                <a:gd name="connsiteX10729" fmla="*/ 1295483 w 3899470"/>
                <a:gd name="connsiteY10729" fmla="*/ 364812 h 787949"/>
                <a:gd name="connsiteX10730" fmla="*/ 1292638 w 3899470"/>
                <a:gd name="connsiteY10730" fmla="*/ 366471 h 787949"/>
                <a:gd name="connsiteX10731" fmla="*/ 1288766 w 3899470"/>
                <a:gd name="connsiteY10731" fmla="*/ 368604 h 787949"/>
                <a:gd name="connsiteX10732" fmla="*/ 1288135 w 3899470"/>
                <a:gd name="connsiteY10732" fmla="*/ 370659 h 787949"/>
                <a:gd name="connsiteX10733" fmla="*/ 1285606 w 3899470"/>
                <a:gd name="connsiteY10733" fmla="*/ 372871 h 787949"/>
                <a:gd name="connsiteX10734" fmla="*/ 1282524 w 3899470"/>
                <a:gd name="connsiteY10734" fmla="*/ 375242 h 787949"/>
                <a:gd name="connsiteX10735" fmla="*/ 1280233 w 3899470"/>
                <a:gd name="connsiteY10735" fmla="*/ 374531 h 787949"/>
                <a:gd name="connsiteX10736" fmla="*/ 1279917 w 3899470"/>
                <a:gd name="connsiteY10736" fmla="*/ 373661 h 787949"/>
                <a:gd name="connsiteX10737" fmla="*/ 1274939 w 3899470"/>
                <a:gd name="connsiteY10737" fmla="*/ 376032 h 787949"/>
                <a:gd name="connsiteX10738" fmla="*/ 1272015 w 3899470"/>
                <a:gd name="connsiteY10738" fmla="*/ 378323 h 787949"/>
                <a:gd name="connsiteX10739" fmla="*/ 1269171 w 3899470"/>
                <a:gd name="connsiteY10739" fmla="*/ 379667 h 787949"/>
                <a:gd name="connsiteX10740" fmla="*/ 1265932 w 3899470"/>
                <a:gd name="connsiteY10740" fmla="*/ 382748 h 787949"/>
                <a:gd name="connsiteX10741" fmla="*/ 1265773 w 3899470"/>
                <a:gd name="connsiteY10741" fmla="*/ 385514 h 787949"/>
                <a:gd name="connsiteX10742" fmla="*/ 1266642 w 3899470"/>
                <a:gd name="connsiteY10742" fmla="*/ 385988 h 787949"/>
                <a:gd name="connsiteX10743" fmla="*/ 1266326 w 3899470"/>
                <a:gd name="connsiteY10743" fmla="*/ 386225 h 787949"/>
                <a:gd name="connsiteX10744" fmla="*/ 1263956 w 3899470"/>
                <a:gd name="connsiteY10744" fmla="*/ 387094 h 787949"/>
                <a:gd name="connsiteX10745" fmla="*/ 1261823 w 3899470"/>
                <a:gd name="connsiteY10745" fmla="*/ 388358 h 787949"/>
                <a:gd name="connsiteX10746" fmla="*/ 1268934 w 3899470"/>
                <a:gd name="connsiteY10746" fmla="*/ 385119 h 787949"/>
                <a:gd name="connsiteX10747" fmla="*/ 1270198 w 3899470"/>
                <a:gd name="connsiteY10747" fmla="*/ 383775 h 787949"/>
                <a:gd name="connsiteX10748" fmla="*/ 1261664 w 3899470"/>
                <a:gd name="connsiteY10748" fmla="*/ 388516 h 787949"/>
                <a:gd name="connsiteX10749" fmla="*/ 1260005 w 3899470"/>
                <a:gd name="connsiteY10749" fmla="*/ 389464 h 787949"/>
                <a:gd name="connsiteX10750" fmla="*/ 1258346 w 3899470"/>
                <a:gd name="connsiteY10750" fmla="*/ 388990 h 787949"/>
                <a:gd name="connsiteX10751" fmla="*/ 1257003 w 3899470"/>
                <a:gd name="connsiteY10751" fmla="*/ 389701 h 787949"/>
                <a:gd name="connsiteX10752" fmla="*/ 1259294 w 3899470"/>
                <a:gd name="connsiteY10752" fmla="*/ 390571 h 787949"/>
                <a:gd name="connsiteX10753" fmla="*/ 1261823 w 3899470"/>
                <a:gd name="connsiteY10753" fmla="*/ 388516 h 787949"/>
                <a:gd name="connsiteX10754" fmla="*/ 1154046 w 3899470"/>
                <a:gd name="connsiteY10754" fmla="*/ 443827 h 787949"/>
                <a:gd name="connsiteX10755" fmla="*/ 1154046 w 3899470"/>
                <a:gd name="connsiteY10755" fmla="*/ 443827 h 787949"/>
                <a:gd name="connsiteX10756" fmla="*/ 1154125 w 3899470"/>
                <a:gd name="connsiteY10756" fmla="*/ 443669 h 787949"/>
                <a:gd name="connsiteX10757" fmla="*/ 1154362 w 3899470"/>
                <a:gd name="connsiteY10757" fmla="*/ 442878 h 787949"/>
                <a:gd name="connsiteX10758" fmla="*/ 1153572 w 3899470"/>
                <a:gd name="connsiteY10758" fmla="*/ 442641 h 787949"/>
                <a:gd name="connsiteX10759" fmla="*/ 1149147 w 3899470"/>
                <a:gd name="connsiteY10759" fmla="*/ 444696 h 787949"/>
                <a:gd name="connsiteX10760" fmla="*/ 1144090 w 3899470"/>
                <a:gd name="connsiteY10760" fmla="*/ 447066 h 787949"/>
                <a:gd name="connsiteX10761" fmla="*/ 1143932 w 3899470"/>
                <a:gd name="connsiteY10761" fmla="*/ 447856 h 787949"/>
                <a:gd name="connsiteX10762" fmla="*/ 1144407 w 3899470"/>
                <a:gd name="connsiteY10762" fmla="*/ 448093 h 787949"/>
                <a:gd name="connsiteX10763" fmla="*/ 1144722 w 3899470"/>
                <a:gd name="connsiteY10763" fmla="*/ 448093 h 787949"/>
                <a:gd name="connsiteX10764" fmla="*/ 1149621 w 3899470"/>
                <a:gd name="connsiteY10764" fmla="*/ 445723 h 787949"/>
                <a:gd name="connsiteX10765" fmla="*/ 1153493 w 3899470"/>
                <a:gd name="connsiteY10765" fmla="*/ 443985 h 787949"/>
                <a:gd name="connsiteX10766" fmla="*/ 1153493 w 3899470"/>
                <a:gd name="connsiteY10766" fmla="*/ 443985 h 787949"/>
                <a:gd name="connsiteX10767" fmla="*/ 1156101 w 3899470"/>
                <a:gd name="connsiteY10767" fmla="*/ 444301 h 787949"/>
                <a:gd name="connsiteX10768" fmla="*/ 1157049 w 3899470"/>
                <a:gd name="connsiteY10768" fmla="*/ 443906 h 787949"/>
                <a:gd name="connsiteX10769" fmla="*/ 1157049 w 3899470"/>
                <a:gd name="connsiteY10769" fmla="*/ 443353 h 787949"/>
                <a:gd name="connsiteX10770" fmla="*/ 1154125 w 3899470"/>
                <a:gd name="connsiteY10770" fmla="*/ 443748 h 787949"/>
                <a:gd name="connsiteX10771" fmla="*/ 1179805 w 3899470"/>
                <a:gd name="connsiteY10771" fmla="*/ 158425 h 787949"/>
                <a:gd name="connsiteX10772" fmla="*/ 1179726 w 3899470"/>
                <a:gd name="connsiteY10772" fmla="*/ 157477 h 787949"/>
                <a:gd name="connsiteX10773" fmla="*/ 1179410 w 3899470"/>
                <a:gd name="connsiteY10773" fmla="*/ 155896 h 787949"/>
                <a:gd name="connsiteX10774" fmla="*/ 1177751 w 3899470"/>
                <a:gd name="connsiteY10774" fmla="*/ 159215 h 787949"/>
                <a:gd name="connsiteX10775" fmla="*/ 1179884 w 3899470"/>
                <a:gd name="connsiteY10775" fmla="*/ 158425 h 787949"/>
                <a:gd name="connsiteX10776" fmla="*/ 1295325 w 3899470"/>
                <a:gd name="connsiteY10776" fmla="*/ 131402 h 787949"/>
                <a:gd name="connsiteX10777" fmla="*/ 1296273 w 3899470"/>
                <a:gd name="connsiteY10777" fmla="*/ 131086 h 787949"/>
                <a:gd name="connsiteX10778" fmla="*/ 1297221 w 3899470"/>
                <a:gd name="connsiteY10778" fmla="*/ 131165 h 787949"/>
                <a:gd name="connsiteX10779" fmla="*/ 1297379 w 3899470"/>
                <a:gd name="connsiteY10779" fmla="*/ 131165 h 787949"/>
                <a:gd name="connsiteX10780" fmla="*/ 1297537 w 3899470"/>
                <a:gd name="connsiteY10780" fmla="*/ 130533 h 787949"/>
                <a:gd name="connsiteX10781" fmla="*/ 1294456 w 3899470"/>
                <a:gd name="connsiteY10781" fmla="*/ 131323 h 787949"/>
                <a:gd name="connsiteX10782" fmla="*/ 1295246 w 3899470"/>
                <a:gd name="connsiteY10782" fmla="*/ 131481 h 787949"/>
                <a:gd name="connsiteX10783" fmla="*/ 1274702 w 3899470"/>
                <a:gd name="connsiteY10783" fmla="*/ 141753 h 787949"/>
                <a:gd name="connsiteX10784" fmla="*/ 1275966 w 3899470"/>
                <a:gd name="connsiteY10784" fmla="*/ 141278 h 787949"/>
                <a:gd name="connsiteX10785" fmla="*/ 1278179 w 3899470"/>
                <a:gd name="connsiteY10785" fmla="*/ 139777 h 787949"/>
                <a:gd name="connsiteX10786" fmla="*/ 1275413 w 3899470"/>
                <a:gd name="connsiteY10786" fmla="*/ 140014 h 787949"/>
                <a:gd name="connsiteX10787" fmla="*/ 1274939 w 3899470"/>
                <a:gd name="connsiteY10787" fmla="*/ 140409 h 787949"/>
                <a:gd name="connsiteX10788" fmla="*/ 1274623 w 3899470"/>
                <a:gd name="connsiteY10788" fmla="*/ 141753 h 787949"/>
                <a:gd name="connsiteX10789" fmla="*/ 1209594 w 3899470"/>
                <a:gd name="connsiteY10789" fmla="*/ 205755 h 787949"/>
                <a:gd name="connsiteX10790" fmla="*/ 1207697 w 3899470"/>
                <a:gd name="connsiteY10790" fmla="*/ 206150 h 787949"/>
                <a:gd name="connsiteX10791" fmla="*/ 1209594 w 3899470"/>
                <a:gd name="connsiteY10791" fmla="*/ 205755 h 787949"/>
                <a:gd name="connsiteX10792" fmla="*/ 1115171 w 3899470"/>
                <a:gd name="connsiteY10792" fmla="*/ 330124 h 787949"/>
                <a:gd name="connsiteX10793" fmla="*/ 1113906 w 3899470"/>
                <a:gd name="connsiteY10793" fmla="*/ 334154 h 787949"/>
                <a:gd name="connsiteX10794" fmla="*/ 1114302 w 3899470"/>
                <a:gd name="connsiteY10794" fmla="*/ 334154 h 787949"/>
                <a:gd name="connsiteX10795" fmla="*/ 1115250 w 3899470"/>
                <a:gd name="connsiteY10795" fmla="*/ 331704 h 787949"/>
                <a:gd name="connsiteX10796" fmla="*/ 1116277 w 3899470"/>
                <a:gd name="connsiteY10796" fmla="*/ 329018 h 787949"/>
                <a:gd name="connsiteX10797" fmla="*/ 1115092 w 3899470"/>
                <a:gd name="connsiteY10797" fmla="*/ 330203 h 787949"/>
                <a:gd name="connsiteX10798" fmla="*/ 1109561 w 3899470"/>
                <a:gd name="connsiteY10798" fmla="*/ 349325 h 787949"/>
                <a:gd name="connsiteX10799" fmla="*/ 1108533 w 3899470"/>
                <a:gd name="connsiteY10799" fmla="*/ 353276 h 787949"/>
                <a:gd name="connsiteX10800" fmla="*/ 1107111 w 3899470"/>
                <a:gd name="connsiteY10800" fmla="*/ 357463 h 787949"/>
                <a:gd name="connsiteX10801" fmla="*/ 1106005 w 3899470"/>
                <a:gd name="connsiteY10801" fmla="*/ 360545 h 787949"/>
                <a:gd name="connsiteX10802" fmla="*/ 1105689 w 3899470"/>
                <a:gd name="connsiteY10802" fmla="*/ 363073 h 787949"/>
                <a:gd name="connsiteX10803" fmla="*/ 1105926 w 3899470"/>
                <a:gd name="connsiteY10803" fmla="*/ 362757 h 787949"/>
                <a:gd name="connsiteX10804" fmla="*/ 1106242 w 3899470"/>
                <a:gd name="connsiteY10804" fmla="*/ 361335 h 787949"/>
                <a:gd name="connsiteX10805" fmla="*/ 1106795 w 3899470"/>
                <a:gd name="connsiteY10805" fmla="*/ 359913 h 787949"/>
                <a:gd name="connsiteX10806" fmla="*/ 1107428 w 3899470"/>
                <a:gd name="connsiteY10806" fmla="*/ 358332 h 787949"/>
                <a:gd name="connsiteX10807" fmla="*/ 1108376 w 3899470"/>
                <a:gd name="connsiteY10807" fmla="*/ 355488 h 787949"/>
                <a:gd name="connsiteX10808" fmla="*/ 1109877 w 3899470"/>
                <a:gd name="connsiteY10808" fmla="*/ 349799 h 787949"/>
                <a:gd name="connsiteX10809" fmla="*/ 1110430 w 3899470"/>
                <a:gd name="connsiteY10809" fmla="*/ 347903 h 787949"/>
                <a:gd name="connsiteX10810" fmla="*/ 1110983 w 3899470"/>
                <a:gd name="connsiteY10810" fmla="*/ 346322 h 787949"/>
                <a:gd name="connsiteX10811" fmla="*/ 1111615 w 3899470"/>
                <a:gd name="connsiteY10811" fmla="*/ 344426 h 787949"/>
                <a:gd name="connsiteX10812" fmla="*/ 1112247 w 3899470"/>
                <a:gd name="connsiteY10812" fmla="*/ 341739 h 787949"/>
                <a:gd name="connsiteX10813" fmla="*/ 1110667 w 3899470"/>
                <a:gd name="connsiteY10813" fmla="*/ 344979 h 787949"/>
                <a:gd name="connsiteX10814" fmla="*/ 1109482 w 3899470"/>
                <a:gd name="connsiteY10814" fmla="*/ 349325 h 787949"/>
                <a:gd name="connsiteX10815" fmla="*/ 1100079 w 3899470"/>
                <a:gd name="connsiteY10815" fmla="*/ 382669 h 787949"/>
                <a:gd name="connsiteX10816" fmla="*/ 1100316 w 3899470"/>
                <a:gd name="connsiteY10816" fmla="*/ 383380 h 787949"/>
                <a:gd name="connsiteX10817" fmla="*/ 1101185 w 3899470"/>
                <a:gd name="connsiteY10817" fmla="*/ 381563 h 787949"/>
                <a:gd name="connsiteX10818" fmla="*/ 1100869 w 3899470"/>
                <a:gd name="connsiteY10818" fmla="*/ 380378 h 787949"/>
                <a:gd name="connsiteX10819" fmla="*/ 1100079 w 3899470"/>
                <a:gd name="connsiteY10819" fmla="*/ 382748 h 787949"/>
                <a:gd name="connsiteX10820" fmla="*/ 1141088 w 3899470"/>
                <a:gd name="connsiteY10820" fmla="*/ 262250 h 787949"/>
                <a:gd name="connsiteX10821" fmla="*/ 1141246 w 3899470"/>
                <a:gd name="connsiteY10821" fmla="*/ 261855 h 787949"/>
                <a:gd name="connsiteX10822" fmla="*/ 1141483 w 3899470"/>
                <a:gd name="connsiteY10822" fmla="*/ 261697 h 787949"/>
                <a:gd name="connsiteX10823" fmla="*/ 1142905 w 3899470"/>
                <a:gd name="connsiteY10823" fmla="*/ 257905 h 787949"/>
                <a:gd name="connsiteX10824" fmla="*/ 1143616 w 3899470"/>
                <a:gd name="connsiteY10824" fmla="*/ 255771 h 787949"/>
                <a:gd name="connsiteX10825" fmla="*/ 1143774 w 3899470"/>
                <a:gd name="connsiteY10825" fmla="*/ 255060 h 787949"/>
                <a:gd name="connsiteX10826" fmla="*/ 1144011 w 3899470"/>
                <a:gd name="connsiteY10826" fmla="*/ 253638 h 787949"/>
                <a:gd name="connsiteX10827" fmla="*/ 1144169 w 3899470"/>
                <a:gd name="connsiteY10827" fmla="*/ 252452 h 787949"/>
                <a:gd name="connsiteX10828" fmla="*/ 1143379 w 3899470"/>
                <a:gd name="connsiteY10828" fmla="*/ 253796 h 787949"/>
                <a:gd name="connsiteX10829" fmla="*/ 1142668 w 3899470"/>
                <a:gd name="connsiteY10829" fmla="*/ 255692 h 787949"/>
                <a:gd name="connsiteX10830" fmla="*/ 1141325 w 3899470"/>
                <a:gd name="connsiteY10830" fmla="*/ 260038 h 787949"/>
                <a:gd name="connsiteX10831" fmla="*/ 1140219 w 3899470"/>
                <a:gd name="connsiteY10831" fmla="*/ 263040 h 787949"/>
                <a:gd name="connsiteX10832" fmla="*/ 1141167 w 3899470"/>
                <a:gd name="connsiteY10832" fmla="*/ 262092 h 787949"/>
                <a:gd name="connsiteX10833" fmla="*/ 1200823 w 3899470"/>
                <a:gd name="connsiteY10833" fmla="*/ 155027 h 787949"/>
                <a:gd name="connsiteX10834" fmla="*/ 1203589 w 3899470"/>
                <a:gd name="connsiteY10834" fmla="*/ 153921 h 787949"/>
                <a:gd name="connsiteX10835" fmla="*/ 1203984 w 3899470"/>
                <a:gd name="connsiteY10835" fmla="*/ 153763 h 787949"/>
                <a:gd name="connsiteX10836" fmla="*/ 1204063 w 3899470"/>
                <a:gd name="connsiteY10836" fmla="*/ 153763 h 787949"/>
                <a:gd name="connsiteX10837" fmla="*/ 1204142 w 3899470"/>
                <a:gd name="connsiteY10837" fmla="*/ 153763 h 787949"/>
                <a:gd name="connsiteX10838" fmla="*/ 1205327 w 3899470"/>
                <a:gd name="connsiteY10838" fmla="*/ 153289 h 787949"/>
                <a:gd name="connsiteX10839" fmla="*/ 1206670 w 3899470"/>
                <a:gd name="connsiteY10839" fmla="*/ 153052 h 787949"/>
                <a:gd name="connsiteX10840" fmla="*/ 1208172 w 3899470"/>
                <a:gd name="connsiteY10840" fmla="*/ 152341 h 787949"/>
                <a:gd name="connsiteX10841" fmla="*/ 1209594 w 3899470"/>
                <a:gd name="connsiteY10841" fmla="*/ 151629 h 787949"/>
                <a:gd name="connsiteX10842" fmla="*/ 1210621 w 3899470"/>
                <a:gd name="connsiteY10842" fmla="*/ 150997 h 787949"/>
                <a:gd name="connsiteX10843" fmla="*/ 1211490 w 3899470"/>
                <a:gd name="connsiteY10843" fmla="*/ 150049 h 787949"/>
                <a:gd name="connsiteX10844" fmla="*/ 1212438 w 3899470"/>
                <a:gd name="connsiteY10844" fmla="*/ 149496 h 787949"/>
                <a:gd name="connsiteX10845" fmla="*/ 1210384 w 3899470"/>
                <a:gd name="connsiteY10845" fmla="*/ 149812 h 787949"/>
                <a:gd name="connsiteX10846" fmla="*/ 1205406 w 3899470"/>
                <a:gd name="connsiteY10846" fmla="*/ 151788 h 787949"/>
                <a:gd name="connsiteX10847" fmla="*/ 1201218 w 3899470"/>
                <a:gd name="connsiteY10847" fmla="*/ 154158 h 787949"/>
                <a:gd name="connsiteX10848" fmla="*/ 1198927 w 3899470"/>
                <a:gd name="connsiteY10848" fmla="*/ 155817 h 787949"/>
                <a:gd name="connsiteX10849" fmla="*/ 1200744 w 3899470"/>
                <a:gd name="connsiteY10849" fmla="*/ 155027 h 787949"/>
                <a:gd name="connsiteX10850" fmla="*/ 1214888 w 3899470"/>
                <a:gd name="connsiteY10850" fmla="*/ 148785 h 787949"/>
                <a:gd name="connsiteX10851" fmla="*/ 1216231 w 3899470"/>
                <a:gd name="connsiteY10851" fmla="*/ 148232 h 787949"/>
                <a:gd name="connsiteX10852" fmla="*/ 1216231 w 3899470"/>
                <a:gd name="connsiteY10852" fmla="*/ 148232 h 787949"/>
                <a:gd name="connsiteX10853" fmla="*/ 1216231 w 3899470"/>
                <a:gd name="connsiteY10853" fmla="*/ 148232 h 787949"/>
                <a:gd name="connsiteX10854" fmla="*/ 1216784 w 3899470"/>
                <a:gd name="connsiteY10854" fmla="*/ 148074 h 787949"/>
                <a:gd name="connsiteX10855" fmla="*/ 1217495 w 3899470"/>
                <a:gd name="connsiteY10855" fmla="*/ 147837 h 787949"/>
                <a:gd name="connsiteX10856" fmla="*/ 1217732 w 3899470"/>
                <a:gd name="connsiteY10856" fmla="*/ 147600 h 787949"/>
                <a:gd name="connsiteX10857" fmla="*/ 1218364 w 3899470"/>
                <a:gd name="connsiteY10857" fmla="*/ 147363 h 787949"/>
                <a:gd name="connsiteX10858" fmla="*/ 1222157 w 3899470"/>
                <a:gd name="connsiteY10858" fmla="*/ 145703 h 787949"/>
                <a:gd name="connsiteX10859" fmla="*/ 1225634 w 3899470"/>
                <a:gd name="connsiteY10859" fmla="*/ 143728 h 787949"/>
                <a:gd name="connsiteX10860" fmla="*/ 1224685 w 3899470"/>
                <a:gd name="connsiteY10860" fmla="*/ 144044 h 787949"/>
                <a:gd name="connsiteX10861" fmla="*/ 1223342 w 3899470"/>
                <a:gd name="connsiteY10861" fmla="*/ 144597 h 787949"/>
                <a:gd name="connsiteX10862" fmla="*/ 1221288 w 3899470"/>
                <a:gd name="connsiteY10862" fmla="*/ 145466 h 787949"/>
                <a:gd name="connsiteX10863" fmla="*/ 1219392 w 3899470"/>
                <a:gd name="connsiteY10863" fmla="*/ 146493 h 787949"/>
                <a:gd name="connsiteX10864" fmla="*/ 1218523 w 3899470"/>
                <a:gd name="connsiteY10864" fmla="*/ 146098 h 787949"/>
                <a:gd name="connsiteX10865" fmla="*/ 1216626 w 3899470"/>
                <a:gd name="connsiteY10865" fmla="*/ 146810 h 787949"/>
                <a:gd name="connsiteX10866" fmla="*/ 1214098 w 3899470"/>
                <a:gd name="connsiteY10866" fmla="*/ 148390 h 787949"/>
                <a:gd name="connsiteX10867" fmla="*/ 1214888 w 3899470"/>
                <a:gd name="connsiteY10867" fmla="*/ 148864 h 787949"/>
                <a:gd name="connsiteX10868" fmla="*/ 1189998 w 3899470"/>
                <a:gd name="connsiteY10868" fmla="*/ 160163 h 787949"/>
                <a:gd name="connsiteX10869" fmla="*/ 1190867 w 3899470"/>
                <a:gd name="connsiteY10869" fmla="*/ 159768 h 787949"/>
                <a:gd name="connsiteX10870" fmla="*/ 1192685 w 3899470"/>
                <a:gd name="connsiteY10870" fmla="*/ 158899 h 787949"/>
                <a:gd name="connsiteX10871" fmla="*/ 1195450 w 3899470"/>
                <a:gd name="connsiteY10871" fmla="*/ 157477 h 787949"/>
                <a:gd name="connsiteX10872" fmla="*/ 1193159 w 3899470"/>
                <a:gd name="connsiteY10872" fmla="*/ 157714 h 787949"/>
                <a:gd name="connsiteX10873" fmla="*/ 1190867 w 3899470"/>
                <a:gd name="connsiteY10873" fmla="*/ 158741 h 787949"/>
                <a:gd name="connsiteX10874" fmla="*/ 1189366 w 3899470"/>
                <a:gd name="connsiteY10874" fmla="*/ 160163 h 787949"/>
                <a:gd name="connsiteX10875" fmla="*/ 1189919 w 3899470"/>
                <a:gd name="connsiteY10875" fmla="*/ 160163 h 787949"/>
                <a:gd name="connsiteX10876" fmla="*/ 1445216 w 3899470"/>
                <a:gd name="connsiteY10876" fmla="*/ 279476 h 787949"/>
                <a:gd name="connsiteX10877" fmla="*/ 1447903 w 3899470"/>
                <a:gd name="connsiteY10877" fmla="*/ 274893 h 787949"/>
                <a:gd name="connsiteX10878" fmla="*/ 1447034 w 3899470"/>
                <a:gd name="connsiteY10878" fmla="*/ 275920 h 787949"/>
                <a:gd name="connsiteX10879" fmla="*/ 1444979 w 3899470"/>
                <a:gd name="connsiteY10879" fmla="*/ 278843 h 787949"/>
                <a:gd name="connsiteX10880" fmla="*/ 1443320 w 3899470"/>
                <a:gd name="connsiteY10880" fmla="*/ 281056 h 787949"/>
                <a:gd name="connsiteX10881" fmla="*/ 1445216 w 3899470"/>
                <a:gd name="connsiteY10881" fmla="*/ 279476 h 787949"/>
                <a:gd name="connsiteX10882" fmla="*/ 1394409 w 3899470"/>
                <a:gd name="connsiteY10882" fmla="*/ 333601 h 787949"/>
                <a:gd name="connsiteX10883" fmla="*/ 1395990 w 3899470"/>
                <a:gd name="connsiteY10883" fmla="*/ 331388 h 787949"/>
                <a:gd name="connsiteX10884" fmla="*/ 1399151 w 3899470"/>
                <a:gd name="connsiteY10884" fmla="*/ 328939 h 787949"/>
                <a:gd name="connsiteX10885" fmla="*/ 1400652 w 3899470"/>
                <a:gd name="connsiteY10885" fmla="*/ 327438 h 787949"/>
                <a:gd name="connsiteX10886" fmla="*/ 1401916 w 3899470"/>
                <a:gd name="connsiteY10886" fmla="*/ 326252 h 787949"/>
                <a:gd name="connsiteX10887" fmla="*/ 1402311 w 3899470"/>
                <a:gd name="connsiteY10887" fmla="*/ 325383 h 787949"/>
                <a:gd name="connsiteX10888" fmla="*/ 1401047 w 3899470"/>
                <a:gd name="connsiteY10888" fmla="*/ 325936 h 787949"/>
                <a:gd name="connsiteX10889" fmla="*/ 1397175 w 3899470"/>
                <a:gd name="connsiteY10889" fmla="*/ 329729 h 787949"/>
                <a:gd name="connsiteX10890" fmla="*/ 1394093 w 3899470"/>
                <a:gd name="connsiteY10890" fmla="*/ 332653 h 787949"/>
                <a:gd name="connsiteX10891" fmla="*/ 1391644 w 3899470"/>
                <a:gd name="connsiteY10891" fmla="*/ 334786 h 787949"/>
                <a:gd name="connsiteX10892" fmla="*/ 1387061 w 3899470"/>
                <a:gd name="connsiteY10892" fmla="*/ 339369 h 787949"/>
                <a:gd name="connsiteX10893" fmla="*/ 1385165 w 3899470"/>
                <a:gd name="connsiteY10893" fmla="*/ 341423 h 787949"/>
                <a:gd name="connsiteX10894" fmla="*/ 1389748 w 3899470"/>
                <a:gd name="connsiteY10894" fmla="*/ 337156 h 787949"/>
                <a:gd name="connsiteX10895" fmla="*/ 1394568 w 3899470"/>
                <a:gd name="connsiteY10895" fmla="*/ 333601 h 787949"/>
                <a:gd name="connsiteX10896" fmla="*/ 1301488 w 3899470"/>
                <a:gd name="connsiteY10896" fmla="*/ 401633 h 787949"/>
                <a:gd name="connsiteX10897" fmla="*/ 1302436 w 3899470"/>
                <a:gd name="connsiteY10897" fmla="*/ 400842 h 787949"/>
                <a:gd name="connsiteX10898" fmla="*/ 1303779 w 3899470"/>
                <a:gd name="connsiteY10898" fmla="*/ 399657 h 787949"/>
                <a:gd name="connsiteX10899" fmla="*/ 1298881 w 3899470"/>
                <a:gd name="connsiteY10899" fmla="*/ 402502 h 787949"/>
                <a:gd name="connsiteX10900" fmla="*/ 1291295 w 3899470"/>
                <a:gd name="connsiteY10900" fmla="*/ 407322 h 787949"/>
                <a:gd name="connsiteX10901" fmla="*/ 1284658 w 3899470"/>
                <a:gd name="connsiteY10901" fmla="*/ 410878 h 787949"/>
                <a:gd name="connsiteX10902" fmla="*/ 1282445 w 3899470"/>
                <a:gd name="connsiteY10902" fmla="*/ 413248 h 787949"/>
                <a:gd name="connsiteX10903" fmla="*/ 1286317 w 3899470"/>
                <a:gd name="connsiteY10903" fmla="*/ 410798 h 787949"/>
                <a:gd name="connsiteX10904" fmla="*/ 1291216 w 3899470"/>
                <a:gd name="connsiteY10904" fmla="*/ 408112 h 787949"/>
                <a:gd name="connsiteX10905" fmla="*/ 1296589 w 3899470"/>
                <a:gd name="connsiteY10905" fmla="*/ 404635 h 787949"/>
                <a:gd name="connsiteX10906" fmla="*/ 1299355 w 3899470"/>
                <a:gd name="connsiteY10906" fmla="*/ 403134 h 787949"/>
                <a:gd name="connsiteX10907" fmla="*/ 1301409 w 3899470"/>
                <a:gd name="connsiteY10907" fmla="*/ 401554 h 787949"/>
                <a:gd name="connsiteX10908" fmla="*/ 1314051 w 3899470"/>
                <a:gd name="connsiteY10908" fmla="*/ 393731 h 787949"/>
                <a:gd name="connsiteX10909" fmla="*/ 1311681 w 3899470"/>
                <a:gd name="connsiteY10909" fmla="*/ 394600 h 787949"/>
                <a:gd name="connsiteX10910" fmla="*/ 1307730 w 3899470"/>
                <a:gd name="connsiteY10910" fmla="*/ 397682 h 787949"/>
                <a:gd name="connsiteX10911" fmla="*/ 1311207 w 3899470"/>
                <a:gd name="connsiteY10911" fmla="*/ 395707 h 787949"/>
                <a:gd name="connsiteX10912" fmla="*/ 1314130 w 3899470"/>
                <a:gd name="connsiteY10912" fmla="*/ 393731 h 787949"/>
                <a:gd name="connsiteX10913" fmla="*/ 1261664 w 3899470"/>
                <a:gd name="connsiteY10913" fmla="*/ 425495 h 787949"/>
                <a:gd name="connsiteX10914" fmla="*/ 1263877 w 3899470"/>
                <a:gd name="connsiteY10914" fmla="*/ 424310 h 787949"/>
                <a:gd name="connsiteX10915" fmla="*/ 1267116 w 3899470"/>
                <a:gd name="connsiteY10915" fmla="*/ 422255 h 787949"/>
                <a:gd name="connsiteX10916" fmla="*/ 1264035 w 3899470"/>
                <a:gd name="connsiteY10916" fmla="*/ 423441 h 787949"/>
                <a:gd name="connsiteX10917" fmla="*/ 1261664 w 3899470"/>
                <a:gd name="connsiteY10917" fmla="*/ 425495 h 787949"/>
                <a:gd name="connsiteX10918" fmla="*/ 936913 w 3899470"/>
                <a:gd name="connsiteY10918" fmla="*/ 330282 h 787949"/>
                <a:gd name="connsiteX10919" fmla="*/ 936518 w 3899470"/>
                <a:gd name="connsiteY10919" fmla="*/ 333917 h 787949"/>
                <a:gd name="connsiteX10920" fmla="*/ 935807 w 3899470"/>
                <a:gd name="connsiteY10920" fmla="*/ 336761 h 787949"/>
                <a:gd name="connsiteX10921" fmla="*/ 934859 w 3899470"/>
                <a:gd name="connsiteY10921" fmla="*/ 342609 h 787949"/>
                <a:gd name="connsiteX10922" fmla="*/ 933990 w 3899470"/>
                <a:gd name="connsiteY10922" fmla="*/ 348930 h 787949"/>
                <a:gd name="connsiteX10923" fmla="*/ 933199 w 3899470"/>
                <a:gd name="connsiteY10923" fmla="*/ 351379 h 787949"/>
                <a:gd name="connsiteX10924" fmla="*/ 932093 w 3899470"/>
                <a:gd name="connsiteY10924" fmla="*/ 356357 h 787949"/>
                <a:gd name="connsiteX10925" fmla="*/ 931382 w 3899470"/>
                <a:gd name="connsiteY10925" fmla="*/ 361809 h 787949"/>
                <a:gd name="connsiteX10926" fmla="*/ 930276 w 3899470"/>
                <a:gd name="connsiteY10926" fmla="*/ 367656 h 787949"/>
                <a:gd name="connsiteX10927" fmla="*/ 928459 w 3899470"/>
                <a:gd name="connsiteY10927" fmla="*/ 376585 h 787949"/>
                <a:gd name="connsiteX10928" fmla="*/ 928538 w 3899470"/>
                <a:gd name="connsiteY10928" fmla="*/ 380773 h 787949"/>
                <a:gd name="connsiteX10929" fmla="*/ 927510 w 3899470"/>
                <a:gd name="connsiteY10929" fmla="*/ 384249 h 787949"/>
                <a:gd name="connsiteX10930" fmla="*/ 927116 w 3899470"/>
                <a:gd name="connsiteY10930" fmla="*/ 387568 h 787949"/>
                <a:gd name="connsiteX10931" fmla="*/ 927194 w 3899470"/>
                <a:gd name="connsiteY10931" fmla="*/ 390571 h 787949"/>
                <a:gd name="connsiteX10932" fmla="*/ 927036 w 3899470"/>
                <a:gd name="connsiteY10932" fmla="*/ 391519 h 787949"/>
                <a:gd name="connsiteX10933" fmla="*/ 928221 w 3899470"/>
                <a:gd name="connsiteY10933" fmla="*/ 385277 h 787949"/>
                <a:gd name="connsiteX10934" fmla="*/ 929486 w 3899470"/>
                <a:gd name="connsiteY10934" fmla="*/ 375005 h 787949"/>
                <a:gd name="connsiteX10935" fmla="*/ 931461 w 3899470"/>
                <a:gd name="connsiteY10935" fmla="*/ 365286 h 787949"/>
                <a:gd name="connsiteX10936" fmla="*/ 932568 w 3899470"/>
                <a:gd name="connsiteY10936" fmla="*/ 358412 h 787949"/>
                <a:gd name="connsiteX10937" fmla="*/ 933120 w 3899470"/>
                <a:gd name="connsiteY10937" fmla="*/ 356041 h 787949"/>
                <a:gd name="connsiteX10938" fmla="*/ 933120 w 3899470"/>
                <a:gd name="connsiteY10938" fmla="*/ 355567 h 787949"/>
                <a:gd name="connsiteX10939" fmla="*/ 935254 w 3899470"/>
                <a:gd name="connsiteY10939" fmla="*/ 344663 h 787949"/>
                <a:gd name="connsiteX10940" fmla="*/ 936202 w 3899470"/>
                <a:gd name="connsiteY10940" fmla="*/ 339606 h 787949"/>
                <a:gd name="connsiteX10941" fmla="*/ 936439 w 3899470"/>
                <a:gd name="connsiteY10941" fmla="*/ 338421 h 787949"/>
                <a:gd name="connsiteX10942" fmla="*/ 936913 w 3899470"/>
                <a:gd name="connsiteY10942" fmla="*/ 335734 h 787949"/>
                <a:gd name="connsiteX10943" fmla="*/ 938889 w 3899470"/>
                <a:gd name="connsiteY10943" fmla="*/ 322302 h 787949"/>
                <a:gd name="connsiteX10944" fmla="*/ 938256 w 3899470"/>
                <a:gd name="connsiteY10944" fmla="*/ 324514 h 787949"/>
                <a:gd name="connsiteX10945" fmla="*/ 936913 w 3899470"/>
                <a:gd name="connsiteY10945" fmla="*/ 330361 h 787949"/>
                <a:gd name="connsiteX10946" fmla="*/ 925930 w 3899470"/>
                <a:gd name="connsiteY10946" fmla="*/ 396892 h 787949"/>
                <a:gd name="connsiteX10947" fmla="*/ 926878 w 3899470"/>
                <a:gd name="connsiteY10947" fmla="*/ 392862 h 787949"/>
                <a:gd name="connsiteX10948" fmla="*/ 927036 w 3899470"/>
                <a:gd name="connsiteY10948" fmla="*/ 391598 h 787949"/>
                <a:gd name="connsiteX10949" fmla="*/ 925930 w 3899470"/>
                <a:gd name="connsiteY10949" fmla="*/ 396892 h 787949"/>
                <a:gd name="connsiteX10950" fmla="*/ 889346 w 3899470"/>
                <a:gd name="connsiteY10950" fmla="*/ 637808 h 787949"/>
                <a:gd name="connsiteX10951" fmla="*/ 889662 w 3899470"/>
                <a:gd name="connsiteY10951" fmla="*/ 633936 h 787949"/>
                <a:gd name="connsiteX10952" fmla="*/ 889741 w 3899470"/>
                <a:gd name="connsiteY10952" fmla="*/ 628406 h 787949"/>
                <a:gd name="connsiteX10953" fmla="*/ 888951 w 3899470"/>
                <a:gd name="connsiteY10953" fmla="*/ 622084 h 787949"/>
                <a:gd name="connsiteX10954" fmla="*/ 889030 w 3899470"/>
                <a:gd name="connsiteY10954" fmla="*/ 624929 h 787949"/>
                <a:gd name="connsiteX10955" fmla="*/ 888714 w 3899470"/>
                <a:gd name="connsiteY10955" fmla="*/ 632356 h 787949"/>
                <a:gd name="connsiteX10956" fmla="*/ 888872 w 3899470"/>
                <a:gd name="connsiteY10956" fmla="*/ 635596 h 787949"/>
                <a:gd name="connsiteX10957" fmla="*/ 889267 w 3899470"/>
                <a:gd name="connsiteY10957" fmla="*/ 637966 h 787949"/>
                <a:gd name="connsiteX10958" fmla="*/ 889109 w 3899470"/>
                <a:gd name="connsiteY10958" fmla="*/ 652110 h 787949"/>
                <a:gd name="connsiteX10959" fmla="*/ 888872 w 3899470"/>
                <a:gd name="connsiteY10959" fmla="*/ 650451 h 787949"/>
                <a:gd name="connsiteX10960" fmla="*/ 889109 w 3899470"/>
                <a:gd name="connsiteY10960" fmla="*/ 652110 h 787949"/>
                <a:gd name="connsiteX10961" fmla="*/ 889741 w 3899470"/>
                <a:gd name="connsiteY10961" fmla="*/ 654717 h 787949"/>
                <a:gd name="connsiteX10962" fmla="*/ 889109 w 3899470"/>
                <a:gd name="connsiteY10962" fmla="*/ 652110 h 787949"/>
                <a:gd name="connsiteX10963" fmla="*/ 889741 w 3899470"/>
                <a:gd name="connsiteY10963" fmla="*/ 654717 h 787949"/>
                <a:gd name="connsiteX10964" fmla="*/ 867301 w 3899470"/>
                <a:gd name="connsiteY10964" fmla="*/ 575545 h 787949"/>
                <a:gd name="connsiteX10965" fmla="*/ 867301 w 3899470"/>
                <a:gd name="connsiteY10965" fmla="*/ 571436 h 787949"/>
                <a:gd name="connsiteX10966" fmla="*/ 867301 w 3899470"/>
                <a:gd name="connsiteY10966" fmla="*/ 575545 h 787949"/>
                <a:gd name="connsiteX10967" fmla="*/ 867696 w 3899470"/>
                <a:gd name="connsiteY10967" fmla="*/ 562507 h 787949"/>
                <a:gd name="connsiteX10968" fmla="*/ 867301 w 3899470"/>
                <a:gd name="connsiteY10968" fmla="*/ 564640 h 787949"/>
                <a:gd name="connsiteX10969" fmla="*/ 867696 w 3899470"/>
                <a:gd name="connsiteY10969" fmla="*/ 562507 h 787949"/>
                <a:gd name="connsiteX10970" fmla="*/ 1961894 w 3899470"/>
                <a:gd name="connsiteY10970" fmla="*/ 74748 h 787949"/>
                <a:gd name="connsiteX10971" fmla="*/ 1959761 w 3899470"/>
                <a:gd name="connsiteY10971" fmla="*/ 76012 h 787949"/>
                <a:gd name="connsiteX10972" fmla="*/ 1961894 w 3899470"/>
                <a:gd name="connsiteY10972" fmla="*/ 74748 h 787949"/>
                <a:gd name="connsiteX10973" fmla="*/ 1924679 w 3899470"/>
                <a:gd name="connsiteY10973" fmla="*/ 142543 h 787949"/>
                <a:gd name="connsiteX10974" fmla="*/ 1924046 w 3899470"/>
                <a:gd name="connsiteY10974" fmla="*/ 144518 h 787949"/>
                <a:gd name="connsiteX10975" fmla="*/ 1926891 w 3899470"/>
                <a:gd name="connsiteY10975" fmla="*/ 140646 h 787949"/>
                <a:gd name="connsiteX10976" fmla="*/ 1924679 w 3899470"/>
                <a:gd name="connsiteY10976" fmla="*/ 142622 h 787949"/>
                <a:gd name="connsiteX10977" fmla="*/ 1916856 w 3899470"/>
                <a:gd name="connsiteY10977" fmla="*/ 153052 h 787949"/>
                <a:gd name="connsiteX10978" fmla="*/ 1916619 w 3899470"/>
                <a:gd name="connsiteY10978" fmla="*/ 153526 h 787949"/>
                <a:gd name="connsiteX10979" fmla="*/ 1916856 w 3899470"/>
                <a:gd name="connsiteY10979" fmla="*/ 153052 h 787949"/>
                <a:gd name="connsiteX10980" fmla="*/ 1918594 w 3899470"/>
                <a:gd name="connsiteY10980" fmla="*/ 148627 h 787949"/>
                <a:gd name="connsiteX10981" fmla="*/ 1918199 w 3899470"/>
                <a:gd name="connsiteY10981" fmla="*/ 149259 h 787949"/>
                <a:gd name="connsiteX10982" fmla="*/ 1917567 w 3899470"/>
                <a:gd name="connsiteY10982" fmla="*/ 151234 h 787949"/>
                <a:gd name="connsiteX10983" fmla="*/ 1916935 w 3899470"/>
                <a:gd name="connsiteY10983" fmla="*/ 153131 h 787949"/>
                <a:gd name="connsiteX10984" fmla="*/ 1920254 w 3899470"/>
                <a:gd name="connsiteY10984" fmla="*/ 148232 h 787949"/>
                <a:gd name="connsiteX10985" fmla="*/ 1921518 w 3899470"/>
                <a:gd name="connsiteY10985" fmla="*/ 146968 h 787949"/>
                <a:gd name="connsiteX10986" fmla="*/ 1920649 w 3899470"/>
                <a:gd name="connsiteY10986" fmla="*/ 147679 h 787949"/>
                <a:gd name="connsiteX10987" fmla="*/ 1921992 w 3899470"/>
                <a:gd name="connsiteY10987" fmla="*/ 145387 h 787949"/>
                <a:gd name="connsiteX10988" fmla="*/ 1918753 w 3899470"/>
                <a:gd name="connsiteY10988" fmla="*/ 148627 h 787949"/>
                <a:gd name="connsiteX10989" fmla="*/ 1744841 w 3899470"/>
                <a:gd name="connsiteY10989" fmla="*/ 675261 h 787949"/>
                <a:gd name="connsiteX10990" fmla="*/ 1744841 w 3899470"/>
                <a:gd name="connsiteY10990" fmla="*/ 675261 h 787949"/>
                <a:gd name="connsiteX10991" fmla="*/ 2177763 w 3899470"/>
                <a:gd name="connsiteY10991" fmla="*/ 641917 h 787949"/>
                <a:gd name="connsiteX10992" fmla="*/ 2178158 w 3899470"/>
                <a:gd name="connsiteY10992" fmla="*/ 642786 h 787949"/>
                <a:gd name="connsiteX10993" fmla="*/ 2177763 w 3899470"/>
                <a:gd name="connsiteY10993" fmla="*/ 641917 h 787949"/>
                <a:gd name="connsiteX10994" fmla="*/ 3167030 w 3899470"/>
                <a:gd name="connsiteY10994" fmla="*/ 195957 h 787949"/>
                <a:gd name="connsiteX10995" fmla="*/ 3170033 w 3899470"/>
                <a:gd name="connsiteY10995" fmla="*/ 194535 h 787949"/>
                <a:gd name="connsiteX10996" fmla="*/ 3165529 w 3899470"/>
                <a:gd name="connsiteY10996" fmla="*/ 191453 h 787949"/>
                <a:gd name="connsiteX10997" fmla="*/ 3163712 w 3899470"/>
                <a:gd name="connsiteY10997" fmla="*/ 192875 h 787949"/>
                <a:gd name="connsiteX10998" fmla="*/ 3167030 w 3899470"/>
                <a:gd name="connsiteY10998" fmla="*/ 195878 h 787949"/>
                <a:gd name="connsiteX10999" fmla="*/ 3127364 w 3899470"/>
                <a:gd name="connsiteY10999" fmla="*/ 221637 h 787949"/>
                <a:gd name="connsiteX11000" fmla="*/ 3121043 w 3899470"/>
                <a:gd name="connsiteY11000" fmla="*/ 227168 h 787949"/>
                <a:gd name="connsiteX11001" fmla="*/ 3123098 w 3899470"/>
                <a:gd name="connsiteY11001" fmla="*/ 224718 h 787949"/>
                <a:gd name="connsiteX11002" fmla="*/ 3127443 w 3899470"/>
                <a:gd name="connsiteY11002" fmla="*/ 221637 h 787949"/>
                <a:gd name="connsiteX11003" fmla="*/ 3130525 w 3899470"/>
                <a:gd name="connsiteY11003" fmla="*/ 219029 h 787949"/>
                <a:gd name="connsiteX11004" fmla="*/ 3128234 w 3899470"/>
                <a:gd name="connsiteY11004" fmla="*/ 219187 h 787949"/>
                <a:gd name="connsiteX11005" fmla="*/ 3128629 w 3899470"/>
                <a:gd name="connsiteY11005" fmla="*/ 220847 h 787949"/>
                <a:gd name="connsiteX11006" fmla="*/ 3130446 w 3899470"/>
                <a:gd name="connsiteY11006" fmla="*/ 219029 h 787949"/>
                <a:gd name="connsiteX11007" fmla="*/ 3175564 w 3899470"/>
                <a:gd name="connsiteY11007" fmla="*/ 206545 h 787949"/>
                <a:gd name="connsiteX11008" fmla="*/ 3177223 w 3899470"/>
                <a:gd name="connsiteY11008" fmla="*/ 205281 h 787949"/>
                <a:gd name="connsiteX11009" fmla="*/ 3175564 w 3899470"/>
                <a:gd name="connsiteY11009" fmla="*/ 206545 h 787949"/>
                <a:gd name="connsiteX11010" fmla="*/ 3162447 w 3899470"/>
                <a:gd name="connsiteY11010" fmla="*/ 211128 h 787949"/>
                <a:gd name="connsiteX11011" fmla="*/ 3160314 w 3899470"/>
                <a:gd name="connsiteY11011" fmla="*/ 213261 h 787949"/>
                <a:gd name="connsiteX11012" fmla="*/ 3162447 w 3899470"/>
                <a:gd name="connsiteY11012" fmla="*/ 211128 h 787949"/>
                <a:gd name="connsiteX11013" fmla="*/ 3138032 w 3899470"/>
                <a:gd name="connsiteY11013" fmla="*/ 217212 h 787949"/>
                <a:gd name="connsiteX11014" fmla="*/ 3139849 w 3899470"/>
                <a:gd name="connsiteY11014" fmla="*/ 216185 h 787949"/>
                <a:gd name="connsiteX11015" fmla="*/ 3143326 w 3899470"/>
                <a:gd name="connsiteY11015" fmla="*/ 213419 h 787949"/>
                <a:gd name="connsiteX11016" fmla="*/ 3138032 w 3899470"/>
                <a:gd name="connsiteY11016" fmla="*/ 217212 h 787949"/>
                <a:gd name="connsiteX11017" fmla="*/ 3201244 w 3899470"/>
                <a:gd name="connsiteY11017" fmla="*/ 181339 h 787949"/>
                <a:gd name="connsiteX11018" fmla="*/ 3201085 w 3899470"/>
                <a:gd name="connsiteY11018" fmla="*/ 182208 h 787949"/>
                <a:gd name="connsiteX11019" fmla="*/ 3204957 w 3899470"/>
                <a:gd name="connsiteY11019" fmla="*/ 179601 h 787949"/>
                <a:gd name="connsiteX11020" fmla="*/ 3201165 w 3899470"/>
                <a:gd name="connsiteY11020" fmla="*/ 181260 h 787949"/>
                <a:gd name="connsiteX11021" fmla="*/ 3184097 w 3899470"/>
                <a:gd name="connsiteY11021" fmla="*/ 173675 h 787949"/>
                <a:gd name="connsiteX11022" fmla="*/ 3187100 w 3899470"/>
                <a:gd name="connsiteY11022" fmla="*/ 171699 h 787949"/>
                <a:gd name="connsiteX11023" fmla="*/ 3189470 w 3899470"/>
                <a:gd name="connsiteY11023" fmla="*/ 169250 h 787949"/>
                <a:gd name="connsiteX11024" fmla="*/ 3181806 w 3899470"/>
                <a:gd name="connsiteY11024" fmla="*/ 173912 h 787949"/>
                <a:gd name="connsiteX11025" fmla="*/ 3184176 w 3899470"/>
                <a:gd name="connsiteY11025" fmla="*/ 173675 h 787949"/>
                <a:gd name="connsiteX11026" fmla="*/ 3199821 w 3899470"/>
                <a:gd name="connsiteY11026" fmla="*/ 165062 h 787949"/>
                <a:gd name="connsiteX11027" fmla="*/ 3204088 w 3899470"/>
                <a:gd name="connsiteY11027" fmla="*/ 162218 h 787949"/>
                <a:gd name="connsiteX11028" fmla="*/ 3206537 w 3899470"/>
                <a:gd name="connsiteY11028" fmla="*/ 160637 h 787949"/>
                <a:gd name="connsiteX11029" fmla="*/ 3204483 w 3899470"/>
                <a:gd name="connsiteY11029" fmla="*/ 161032 h 787949"/>
                <a:gd name="connsiteX11030" fmla="*/ 3194211 w 3899470"/>
                <a:gd name="connsiteY11030" fmla="*/ 167274 h 787949"/>
                <a:gd name="connsiteX11031" fmla="*/ 3199821 w 3899470"/>
                <a:gd name="connsiteY11031" fmla="*/ 165062 h 787949"/>
                <a:gd name="connsiteX11032" fmla="*/ 3214755 w 3899470"/>
                <a:gd name="connsiteY11032" fmla="*/ 160242 h 787949"/>
                <a:gd name="connsiteX11033" fmla="*/ 3211752 w 3899470"/>
                <a:gd name="connsiteY11033" fmla="*/ 161269 h 787949"/>
                <a:gd name="connsiteX11034" fmla="*/ 3208276 w 3899470"/>
                <a:gd name="connsiteY11034" fmla="*/ 164272 h 787949"/>
                <a:gd name="connsiteX11035" fmla="*/ 3212148 w 3899470"/>
                <a:gd name="connsiteY11035" fmla="*/ 162613 h 787949"/>
                <a:gd name="connsiteX11036" fmla="*/ 3214755 w 3899470"/>
                <a:gd name="connsiteY11036" fmla="*/ 160242 h 787949"/>
                <a:gd name="connsiteX11037" fmla="*/ 3189786 w 3899470"/>
                <a:gd name="connsiteY11037" fmla="*/ 376743 h 787949"/>
                <a:gd name="connsiteX11038" fmla="*/ 3187021 w 3899470"/>
                <a:gd name="connsiteY11038" fmla="*/ 381642 h 787949"/>
                <a:gd name="connsiteX11039" fmla="*/ 3185598 w 3899470"/>
                <a:gd name="connsiteY11039" fmla="*/ 384249 h 787949"/>
                <a:gd name="connsiteX11040" fmla="*/ 3190893 w 3899470"/>
                <a:gd name="connsiteY11040" fmla="*/ 376585 h 787949"/>
                <a:gd name="connsiteX11041" fmla="*/ 3195554 w 3899470"/>
                <a:gd name="connsiteY11041" fmla="*/ 369553 h 787949"/>
                <a:gd name="connsiteX11042" fmla="*/ 3194369 w 3899470"/>
                <a:gd name="connsiteY11042" fmla="*/ 370106 h 787949"/>
                <a:gd name="connsiteX11043" fmla="*/ 3189707 w 3899470"/>
                <a:gd name="connsiteY11043" fmla="*/ 376743 h 787949"/>
                <a:gd name="connsiteX11044" fmla="*/ 3168215 w 3899470"/>
                <a:gd name="connsiteY11044" fmla="*/ 408270 h 787949"/>
                <a:gd name="connsiteX11045" fmla="*/ 3169954 w 3899470"/>
                <a:gd name="connsiteY11045" fmla="*/ 405741 h 787949"/>
                <a:gd name="connsiteX11046" fmla="*/ 3166003 w 3899470"/>
                <a:gd name="connsiteY11046" fmla="*/ 411035 h 787949"/>
                <a:gd name="connsiteX11047" fmla="*/ 3168215 w 3899470"/>
                <a:gd name="connsiteY11047" fmla="*/ 408270 h 787949"/>
                <a:gd name="connsiteX11048" fmla="*/ 3173430 w 3899470"/>
                <a:gd name="connsiteY11048" fmla="*/ 401080 h 787949"/>
                <a:gd name="connsiteX11049" fmla="*/ 3170902 w 3899470"/>
                <a:gd name="connsiteY11049" fmla="*/ 403687 h 787949"/>
                <a:gd name="connsiteX11050" fmla="*/ 3170902 w 3899470"/>
                <a:gd name="connsiteY11050" fmla="*/ 403687 h 787949"/>
                <a:gd name="connsiteX11051" fmla="*/ 3169954 w 3899470"/>
                <a:gd name="connsiteY11051" fmla="*/ 405663 h 787949"/>
                <a:gd name="connsiteX11052" fmla="*/ 3173430 w 3899470"/>
                <a:gd name="connsiteY11052" fmla="*/ 401080 h 787949"/>
                <a:gd name="connsiteX11053" fmla="*/ 3125942 w 3899470"/>
                <a:gd name="connsiteY11053" fmla="*/ 472983 h 787949"/>
                <a:gd name="connsiteX11054" fmla="*/ 3122703 w 3899470"/>
                <a:gd name="connsiteY11054" fmla="*/ 476855 h 787949"/>
                <a:gd name="connsiteX11055" fmla="*/ 3120016 w 3899470"/>
                <a:gd name="connsiteY11055" fmla="*/ 480411 h 787949"/>
                <a:gd name="connsiteX11056" fmla="*/ 3133133 w 3899470"/>
                <a:gd name="connsiteY11056" fmla="*/ 465714 h 787949"/>
                <a:gd name="connsiteX11057" fmla="*/ 3126021 w 3899470"/>
                <a:gd name="connsiteY11057" fmla="*/ 472983 h 787949"/>
                <a:gd name="connsiteX11058" fmla="*/ 3061150 w 3899470"/>
                <a:gd name="connsiteY11058" fmla="*/ 521103 h 787949"/>
                <a:gd name="connsiteX11059" fmla="*/ 3058305 w 3899470"/>
                <a:gd name="connsiteY11059" fmla="*/ 524343 h 787949"/>
                <a:gd name="connsiteX11060" fmla="*/ 3055856 w 3899470"/>
                <a:gd name="connsiteY11060" fmla="*/ 527819 h 787949"/>
                <a:gd name="connsiteX11061" fmla="*/ 3059649 w 3899470"/>
                <a:gd name="connsiteY11061" fmla="*/ 524580 h 787949"/>
                <a:gd name="connsiteX11062" fmla="*/ 3063521 w 3899470"/>
                <a:gd name="connsiteY11062" fmla="*/ 519997 h 787949"/>
                <a:gd name="connsiteX11063" fmla="*/ 3061150 w 3899470"/>
                <a:gd name="connsiteY11063" fmla="*/ 521024 h 787949"/>
                <a:gd name="connsiteX11064" fmla="*/ 3049456 w 3899470"/>
                <a:gd name="connsiteY11064" fmla="*/ 535247 h 787949"/>
                <a:gd name="connsiteX11065" fmla="*/ 3052853 w 3899470"/>
                <a:gd name="connsiteY11065" fmla="*/ 531454 h 787949"/>
                <a:gd name="connsiteX11066" fmla="*/ 3049377 w 3899470"/>
                <a:gd name="connsiteY11066" fmla="*/ 533667 h 787949"/>
                <a:gd name="connsiteX11067" fmla="*/ 3049535 w 3899470"/>
                <a:gd name="connsiteY11067" fmla="*/ 535247 h 787949"/>
                <a:gd name="connsiteX11068" fmla="*/ 2854684 w 3899470"/>
                <a:gd name="connsiteY11068" fmla="*/ 365760 h 787949"/>
                <a:gd name="connsiteX11069" fmla="*/ 2854684 w 3899470"/>
                <a:gd name="connsiteY11069" fmla="*/ 366155 h 787949"/>
                <a:gd name="connsiteX11070" fmla="*/ 2854684 w 3899470"/>
                <a:gd name="connsiteY11070" fmla="*/ 365760 h 787949"/>
                <a:gd name="connsiteX11071" fmla="*/ 2838249 w 3899470"/>
                <a:gd name="connsiteY11071" fmla="*/ 369474 h 787949"/>
                <a:gd name="connsiteX11072" fmla="*/ 2838644 w 3899470"/>
                <a:gd name="connsiteY11072" fmla="*/ 369079 h 787949"/>
                <a:gd name="connsiteX11073" fmla="*/ 2837775 w 3899470"/>
                <a:gd name="connsiteY11073" fmla="*/ 368288 h 787949"/>
                <a:gd name="connsiteX11074" fmla="*/ 2838170 w 3899470"/>
                <a:gd name="connsiteY11074" fmla="*/ 369474 h 787949"/>
                <a:gd name="connsiteX11075" fmla="*/ 1681866 w 3899470"/>
                <a:gd name="connsiteY11075" fmla="*/ 357937 h 787949"/>
                <a:gd name="connsiteX11076" fmla="*/ 1679416 w 3899470"/>
                <a:gd name="connsiteY11076" fmla="*/ 356989 h 787949"/>
                <a:gd name="connsiteX11077" fmla="*/ 1675703 w 3899470"/>
                <a:gd name="connsiteY11077" fmla="*/ 356199 h 787949"/>
                <a:gd name="connsiteX11078" fmla="*/ 1672937 w 3899470"/>
                <a:gd name="connsiteY11078" fmla="*/ 353908 h 787949"/>
                <a:gd name="connsiteX11079" fmla="*/ 1673332 w 3899470"/>
                <a:gd name="connsiteY11079" fmla="*/ 355172 h 787949"/>
                <a:gd name="connsiteX11080" fmla="*/ 1674675 w 3899470"/>
                <a:gd name="connsiteY11080" fmla="*/ 357226 h 787949"/>
                <a:gd name="connsiteX11081" fmla="*/ 1676098 w 3899470"/>
                <a:gd name="connsiteY11081" fmla="*/ 357858 h 787949"/>
                <a:gd name="connsiteX11082" fmla="*/ 1677915 w 3899470"/>
                <a:gd name="connsiteY11082" fmla="*/ 358095 h 787949"/>
                <a:gd name="connsiteX11083" fmla="*/ 1680364 w 3899470"/>
                <a:gd name="connsiteY11083" fmla="*/ 359044 h 787949"/>
                <a:gd name="connsiteX11084" fmla="*/ 1683130 w 3899470"/>
                <a:gd name="connsiteY11084" fmla="*/ 358728 h 787949"/>
                <a:gd name="connsiteX11085" fmla="*/ 1681866 w 3899470"/>
                <a:gd name="connsiteY11085" fmla="*/ 357858 h 787949"/>
                <a:gd name="connsiteX11086" fmla="*/ 1671989 w 3899470"/>
                <a:gd name="connsiteY11086" fmla="*/ 308948 h 787949"/>
                <a:gd name="connsiteX11087" fmla="*/ 1672147 w 3899470"/>
                <a:gd name="connsiteY11087" fmla="*/ 311240 h 787949"/>
                <a:gd name="connsiteX11088" fmla="*/ 1672700 w 3899470"/>
                <a:gd name="connsiteY11088" fmla="*/ 309185 h 787949"/>
                <a:gd name="connsiteX11089" fmla="*/ 1671910 w 3899470"/>
                <a:gd name="connsiteY11089" fmla="*/ 308948 h 787949"/>
                <a:gd name="connsiteX11090" fmla="*/ 1936610 w 3899470"/>
                <a:gd name="connsiteY11090" fmla="*/ 489813 h 787949"/>
                <a:gd name="connsiteX11091" fmla="*/ 1934477 w 3899470"/>
                <a:gd name="connsiteY11091" fmla="*/ 490682 h 787949"/>
                <a:gd name="connsiteX11092" fmla="*/ 1931237 w 3899470"/>
                <a:gd name="connsiteY11092" fmla="*/ 492263 h 787949"/>
                <a:gd name="connsiteX11093" fmla="*/ 1928787 w 3899470"/>
                <a:gd name="connsiteY11093" fmla="*/ 493211 h 787949"/>
                <a:gd name="connsiteX11094" fmla="*/ 1927918 w 3899470"/>
                <a:gd name="connsiteY11094" fmla="*/ 494001 h 787949"/>
                <a:gd name="connsiteX11095" fmla="*/ 1931000 w 3899470"/>
                <a:gd name="connsiteY11095" fmla="*/ 492895 h 787949"/>
                <a:gd name="connsiteX11096" fmla="*/ 1933528 w 3899470"/>
                <a:gd name="connsiteY11096" fmla="*/ 492026 h 787949"/>
                <a:gd name="connsiteX11097" fmla="*/ 1936926 w 3899470"/>
                <a:gd name="connsiteY11097" fmla="*/ 490287 h 787949"/>
                <a:gd name="connsiteX11098" fmla="*/ 1940403 w 3899470"/>
                <a:gd name="connsiteY11098" fmla="*/ 488549 h 787949"/>
                <a:gd name="connsiteX11099" fmla="*/ 1938980 w 3899470"/>
                <a:gd name="connsiteY11099" fmla="*/ 488786 h 787949"/>
                <a:gd name="connsiteX11100" fmla="*/ 1936610 w 3899470"/>
                <a:gd name="connsiteY11100" fmla="*/ 489813 h 787949"/>
                <a:gd name="connsiteX11101" fmla="*/ 2361868 w 3899470"/>
                <a:gd name="connsiteY11101" fmla="*/ 459472 h 787949"/>
                <a:gd name="connsiteX11102" fmla="*/ 2361631 w 3899470"/>
                <a:gd name="connsiteY11102" fmla="*/ 460973 h 787949"/>
                <a:gd name="connsiteX11103" fmla="*/ 2361631 w 3899470"/>
                <a:gd name="connsiteY11103" fmla="*/ 461842 h 787949"/>
                <a:gd name="connsiteX11104" fmla="*/ 2361947 w 3899470"/>
                <a:gd name="connsiteY11104" fmla="*/ 462000 h 787949"/>
                <a:gd name="connsiteX11105" fmla="*/ 2361947 w 3899470"/>
                <a:gd name="connsiteY11105" fmla="*/ 459472 h 787949"/>
                <a:gd name="connsiteX11106" fmla="*/ 2632968 w 3899470"/>
                <a:gd name="connsiteY11106" fmla="*/ 430710 h 787949"/>
                <a:gd name="connsiteX11107" fmla="*/ 2634628 w 3899470"/>
                <a:gd name="connsiteY11107" fmla="*/ 429051 h 787949"/>
                <a:gd name="connsiteX11108" fmla="*/ 2632968 w 3899470"/>
                <a:gd name="connsiteY11108" fmla="*/ 430710 h 787949"/>
                <a:gd name="connsiteX11109" fmla="*/ 2640159 w 3899470"/>
                <a:gd name="connsiteY11109" fmla="*/ 420201 h 787949"/>
                <a:gd name="connsiteX11110" fmla="*/ 2638894 w 3899470"/>
                <a:gd name="connsiteY11110" fmla="*/ 422730 h 787949"/>
                <a:gd name="connsiteX11111" fmla="*/ 2640159 w 3899470"/>
                <a:gd name="connsiteY11111" fmla="*/ 420201 h 787949"/>
                <a:gd name="connsiteX11112" fmla="*/ 2632178 w 3899470"/>
                <a:gd name="connsiteY11112" fmla="*/ 436715 h 787949"/>
                <a:gd name="connsiteX11113" fmla="*/ 2628386 w 3899470"/>
                <a:gd name="connsiteY11113" fmla="*/ 443036 h 787949"/>
                <a:gd name="connsiteX11114" fmla="*/ 2632178 w 3899470"/>
                <a:gd name="connsiteY11114" fmla="*/ 436715 h 787949"/>
                <a:gd name="connsiteX11115" fmla="*/ 2606340 w 3899470"/>
                <a:gd name="connsiteY11115" fmla="*/ 474721 h 787949"/>
                <a:gd name="connsiteX11116" fmla="*/ 2603891 w 3899470"/>
                <a:gd name="connsiteY11116" fmla="*/ 480094 h 787949"/>
                <a:gd name="connsiteX11117" fmla="*/ 2608948 w 3899470"/>
                <a:gd name="connsiteY11117" fmla="*/ 471245 h 787949"/>
                <a:gd name="connsiteX11118" fmla="*/ 2606340 w 3899470"/>
                <a:gd name="connsiteY11118" fmla="*/ 474642 h 787949"/>
                <a:gd name="connsiteX11119" fmla="*/ 2610607 w 3899470"/>
                <a:gd name="connsiteY11119" fmla="*/ 469586 h 787949"/>
                <a:gd name="connsiteX11120" fmla="*/ 2611871 w 3899470"/>
                <a:gd name="connsiteY11120" fmla="*/ 466662 h 787949"/>
                <a:gd name="connsiteX11121" fmla="*/ 2610607 w 3899470"/>
                <a:gd name="connsiteY11121" fmla="*/ 469586 h 787949"/>
                <a:gd name="connsiteX11122" fmla="*/ 2611871 w 3899470"/>
                <a:gd name="connsiteY11122" fmla="*/ 486021 h 787949"/>
                <a:gd name="connsiteX11123" fmla="*/ 2606814 w 3899470"/>
                <a:gd name="connsiteY11123" fmla="*/ 494475 h 787949"/>
                <a:gd name="connsiteX11124" fmla="*/ 2612740 w 3899470"/>
                <a:gd name="connsiteY11124" fmla="*/ 486495 h 787949"/>
                <a:gd name="connsiteX11125" fmla="*/ 2611871 w 3899470"/>
                <a:gd name="connsiteY11125" fmla="*/ 486021 h 787949"/>
                <a:gd name="connsiteX11126" fmla="*/ 2920108 w 3899470"/>
                <a:gd name="connsiteY11126" fmla="*/ 244077 h 787949"/>
                <a:gd name="connsiteX11127" fmla="*/ 2920108 w 3899470"/>
                <a:gd name="connsiteY11127" fmla="*/ 244077 h 787949"/>
                <a:gd name="connsiteX11128" fmla="*/ 2918449 w 3899470"/>
                <a:gd name="connsiteY11128" fmla="*/ 250161 h 787949"/>
                <a:gd name="connsiteX11129" fmla="*/ 2915446 w 3899470"/>
                <a:gd name="connsiteY11129" fmla="*/ 260038 h 787949"/>
                <a:gd name="connsiteX11130" fmla="*/ 2914340 w 3899470"/>
                <a:gd name="connsiteY11130" fmla="*/ 264858 h 787949"/>
                <a:gd name="connsiteX11131" fmla="*/ 2916316 w 3899470"/>
                <a:gd name="connsiteY11131" fmla="*/ 260196 h 787949"/>
                <a:gd name="connsiteX11132" fmla="*/ 2917896 w 3899470"/>
                <a:gd name="connsiteY11132" fmla="*/ 255297 h 787949"/>
                <a:gd name="connsiteX11133" fmla="*/ 2919950 w 3899470"/>
                <a:gd name="connsiteY11133" fmla="*/ 249213 h 787949"/>
                <a:gd name="connsiteX11134" fmla="*/ 2922558 w 3899470"/>
                <a:gd name="connsiteY11134" fmla="*/ 236650 h 787949"/>
                <a:gd name="connsiteX11135" fmla="*/ 2921057 w 3899470"/>
                <a:gd name="connsiteY11135" fmla="*/ 241153 h 787949"/>
                <a:gd name="connsiteX11136" fmla="*/ 2920108 w 3899470"/>
                <a:gd name="connsiteY11136" fmla="*/ 244077 h 787949"/>
                <a:gd name="connsiteX11137" fmla="*/ 2912760 w 3899470"/>
                <a:gd name="connsiteY11137" fmla="*/ 267860 h 787949"/>
                <a:gd name="connsiteX11138" fmla="*/ 2911022 w 3899470"/>
                <a:gd name="connsiteY11138" fmla="*/ 273628 h 787949"/>
                <a:gd name="connsiteX11139" fmla="*/ 2909837 w 3899470"/>
                <a:gd name="connsiteY11139" fmla="*/ 278528 h 787949"/>
                <a:gd name="connsiteX11140" fmla="*/ 2911259 w 3899470"/>
                <a:gd name="connsiteY11140" fmla="*/ 276552 h 787949"/>
                <a:gd name="connsiteX11141" fmla="*/ 2911970 w 3899470"/>
                <a:gd name="connsiteY11141" fmla="*/ 272838 h 787949"/>
                <a:gd name="connsiteX11142" fmla="*/ 2912760 w 3899470"/>
                <a:gd name="connsiteY11142" fmla="*/ 267860 h 787949"/>
                <a:gd name="connsiteX11143" fmla="*/ 2929827 w 3899470"/>
                <a:gd name="connsiteY11143" fmla="*/ 213340 h 787949"/>
                <a:gd name="connsiteX11144" fmla="*/ 2927378 w 3899470"/>
                <a:gd name="connsiteY11144" fmla="*/ 220767 h 787949"/>
                <a:gd name="connsiteX11145" fmla="*/ 2925560 w 3899470"/>
                <a:gd name="connsiteY11145" fmla="*/ 227247 h 787949"/>
                <a:gd name="connsiteX11146" fmla="*/ 2924612 w 3899470"/>
                <a:gd name="connsiteY11146" fmla="*/ 231830 h 787949"/>
                <a:gd name="connsiteX11147" fmla="*/ 2926430 w 3899470"/>
                <a:gd name="connsiteY11147" fmla="*/ 228195 h 787949"/>
                <a:gd name="connsiteX11148" fmla="*/ 2928168 w 3899470"/>
                <a:gd name="connsiteY11148" fmla="*/ 221558 h 787949"/>
                <a:gd name="connsiteX11149" fmla="*/ 2929827 w 3899470"/>
                <a:gd name="connsiteY11149" fmla="*/ 213340 h 787949"/>
                <a:gd name="connsiteX11150" fmla="*/ 2906202 w 3899470"/>
                <a:gd name="connsiteY11150" fmla="*/ 290459 h 787949"/>
                <a:gd name="connsiteX11151" fmla="*/ 2905412 w 3899470"/>
                <a:gd name="connsiteY11151" fmla="*/ 292671 h 787949"/>
                <a:gd name="connsiteX11152" fmla="*/ 2904542 w 3899470"/>
                <a:gd name="connsiteY11152" fmla="*/ 295753 h 787949"/>
                <a:gd name="connsiteX11153" fmla="*/ 2903436 w 3899470"/>
                <a:gd name="connsiteY11153" fmla="*/ 299782 h 787949"/>
                <a:gd name="connsiteX11154" fmla="*/ 2902962 w 3899470"/>
                <a:gd name="connsiteY11154" fmla="*/ 301363 h 787949"/>
                <a:gd name="connsiteX11155" fmla="*/ 2904938 w 3899470"/>
                <a:gd name="connsiteY11155" fmla="*/ 297175 h 787949"/>
                <a:gd name="connsiteX11156" fmla="*/ 2906202 w 3899470"/>
                <a:gd name="connsiteY11156" fmla="*/ 290459 h 787949"/>
                <a:gd name="connsiteX11157" fmla="*/ 3609592 w 3899470"/>
                <a:gd name="connsiteY11157" fmla="*/ 118443 h 787949"/>
                <a:gd name="connsiteX11158" fmla="*/ 3608723 w 3899470"/>
                <a:gd name="connsiteY11158" fmla="*/ 118443 h 787949"/>
                <a:gd name="connsiteX11159" fmla="*/ 3608723 w 3899470"/>
                <a:gd name="connsiteY11159" fmla="*/ 119312 h 787949"/>
                <a:gd name="connsiteX11160" fmla="*/ 3609592 w 3899470"/>
                <a:gd name="connsiteY11160" fmla="*/ 119312 h 787949"/>
                <a:gd name="connsiteX11161" fmla="*/ 3609592 w 3899470"/>
                <a:gd name="connsiteY11161" fmla="*/ 118443 h 787949"/>
                <a:gd name="connsiteX11162" fmla="*/ 3274253 w 3899470"/>
                <a:gd name="connsiteY11162" fmla="*/ 316455 h 787949"/>
                <a:gd name="connsiteX11163" fmla="*/ 3274253 w 3899470"/>
                <a:gd name="connsiteY11163" fmla="*/ 314795 h 787949"/>
                <a:gd name="connsiteX11164" fmla="*/ 3272594 w 3899470"/>
                <a:gd name="connsiteY11164" fmla="*/ 315190 h 787949"/>
                <a:gd name="connsiteX11165" fmla="*/ 3274253 w 3899470"/>
                <a:gd name="connsiteY11165" fmla="*/ 316455 h 787949"/>
                <a:gd name="connsiteX11166" fmla="*/ 3682207 w 3899470"/>
                <a:gd name="connsiteY11166" fmla="*/ 343952 h 787949"/>
                <a:gd name="connsiteX11167" fmla="*/ 3682207 w 3899470"/>
                <a:gd name="connsiteY11167" fmla="*/ 344821 h 787949"/>
                <a:gd name="connsiteX11168" fmla="*/ 3682602 w 3899470"/>
                <a:gd name="connsiteY11168" fmla="*/ 343557 h 787949"/>
                <a:gd name="connsiteX11169" fmla="*/ 3682207 w 3899470"/>
                <a:gd name="connsiteY11169" fmla="*/ 343952 h 787949"/>
                <a:gd name="connsiteX11170" fmla="*/ 3665773 w 3899470"/>
                <a:gd name="connsiteY11170" fmla="*/ 344742 h 787949"/>
                <a:gd name="connsiteX11171" fmla="*/ 3665773 w 3899470"/>
                <a:gd name="connsiteY11171" fmla="*/ 345611 h 787949"/>
                <a:gd name="connsiteX11172" fmla="*/ 3666167 w 3899470"/>
                <a:gd name="connsiteY11172" fmla="*/ 344347 h 787949"/>
                <a:gd name="connsiteX11173" fmla="*/ 3665773 w 3899470"/>
                <a:gd name="connsiteY11173" fmla="*/ 344742 h 787949"/>
                <a:gd name="connsiteX11174" fmla="*/ 3683472 w 3899470"/>
                <a:gd name="connsiteY11174" fmla="*/ 357858 h 787949"/>
                <a:gd name="connsiteX11175" fmla="*/ 3683472 w 3899470"/>
                <a:gd name="connsiteY11175" fmla="*/ 359123 h 787949"/>
                <a:gd name="connsiteX11176" fmla="*/ 3683472 w 3899470"/>
                <a:gd name="connsiteY11176" fmla="*/ 357858 h 787949"/>
                <a:gd name="connsiteX11177" fmla="*/ 3667036 w 3899470"/>
                <a:gd name="connsiteY11177" fmla="*/ 358728 h 787949"/>
                <a:gd name="connsiteX11178" fmla="*/ 3667432 w 3899470"/>
                <a:gd name="connsiteY11178" fmla="*/ 359992 h 787949"/>
                <a:gd name="connsiteX11179" fmla="*/ 3667826 w 3899470"/>
                <a:gd name="connsiteY11179" fmla="*/ 359597 h 787949"/>
                <a:gd name="connsiteX11180" fmla="*/ 3666957 w 3899470"/>
                <a:gd name="connsiteY11180" fmla="*/ 358728 h 787949"/>
                <a:gd name="connsiteX11181" fmla="*/ 3629030 w 3899470"/>
                <a:gd name="connsiteY11181" fmla="*/ 374294 h 787949"/>
                <a:gd name="connsiteX11182" fmla="*/ 3628161 w 3899470"/>
                <a:gd name="connsiteY11182" fmla="*/ 376427 h 787949"/>
                <a:gd name="connsiteX11183" fmla="*/ 3629820 w 3899470"/>
                <a:gd name="connsiteY11183" fmla="*/ 376427 h 787949"/>
                <a:gd name="connsiteX11184" fmla="*/ 3628951 w 3899470"/>
                <a:gd name="connsiteY11184" fmla="*/ 374294 h 787949"/>
                <a:gd name="connsiteX11185" fmla="*/ 3629820 w 3899470"/>
                <a:gd name="connsiteY11185" fmla="*/ 388674 h 787949"/>
                <a:gd name="connsiteX11186" fmla="*/ 3629425 w 3899470"/>
                <a:gd name="connsiteY11186" fmla="*/ 390808 h 787949"/>
                <a:gd name="connsiteX11187" fmla="*/ 3629820 w 3899470"/>
                <a:gd name="connsiteY11187" fmla="*/ 388674 h 787949"/>
                <a:gd name="connsiteX11188" fmla="*/ 3612990 w 3899470"/>
                <a:gd name="connsiteY11188" fmla="*/ 391677 h 787949"/>
                <a:gd name="connsiteX11189" fmla="*/ 3614649 w 3899470"/>
                <a:gd name="connsiteY11189" fmla="*/ 391282 h 787949"/>
                <a:gd name="connsiteX11190" fmla="*/ 3613780 w 3899470"/>
                <a:gd name="connsiteY11190" fmla="*/ 389148 h 787949"/>
                <a:gd name="connsiteX11191" fmla="*/ 3612911 w 3899470"/>
                <a:gd name="connsiteY11191" fmla="*/ 391677 h 787949"/>
                <a:gd name="connsiteX11192" fmla="*/ 3364646 w 3899470"/>
                <a:gd name="connsiteY11192" fmla="*/ 396260 h 787949"/>
                <a:gd name="connsiteX11193" fmla="*/ 3364646 w 3899470"/>
                <a:gd name="connsiteY11193" fmla="*/ 393731 h 787949"/>
                <a:gd name="connsiteX11194" fmla="*/ 3364646 w 3899470"/>
                <a:gd name="connsiteY11194" fmla="*/ 396260 h 787949"/>
                <a:gd name="connsiteX11195" fmla="*/ 3363382 w 3899470"/>
                <a:gd name="connsiteY11195" fmla="*/ 398788 h 787949"/>
                <a:gd name="connsiteX11196" fmla="*/ 3363777 w 3899470"/>
                <a:gd name="connsiteY11196" fmla="*/ 399657 h 787949"/>
                <a:gd name="connsiteX11197" fmla="*/ 3363382 w 3899470"/>
                <a:gd name="connsiteY11197" fmla="*/ 398788 h 787949"/>
                <a:gd name="connsiteX11198" fmla="*/ 3617178 w 3899470"/>
                <a:gd name="connsiteY11198" fmla="*/ 404714 h 787949"/>
                <a:gd name="connsiteX11199" fmla="*/ 3615914 w 3899470"/>
                <a:gd name="connsiteY11199" fmla="*/ 404714 h 787949"/>
                <a:gd name="connsiteX11200" fmla="*/ 3615914 w 3899470"/>
                <a:gd name="connsiteY11200" fmla="*/ 405978 h 787949"/>
                <a:gd name="connsiteX11201" fmla="*/ 3617178 w 3899470"/>
                <a:gd name="connsiteY11201" fmla="*/ 405978 h 787949"/>
                <a:gd name="connsiteX11202" fmla="*/ 3617178 w 3899470"/>
                <a:gd name="connsiteY11202" fmla="*/ 404714 h 787949"/>
                <a:gd name="connsiteX11203" fmla="*/ 3599400 w 3899470"/>
                <a:gd name="connsiteY11203" fmla="*/ 405583 h 787949"/>
                <a:gd name="connsiteX11204" fmla="*/ 3599400 w 3899470"/>
                <a:gd name="connsiteY11204" fmla="*/ 406848 h 787949"/>
                <a:gd name="connsiteX11205" fmla="*/ 3600269 w 3899470"/>
                <a:gd name="connsiteY11205" fmla="*/ 406848 h 787949"/>
                <a:gd name="connsiteX11206" fmla="*/ 3600663 w 3899470"/>
                <a:gd name="connsiteY11206" fmla="*/ 405583 h 787949"/>
                <a:gd name="connsiteX11207" fmla="*/ 3599400 w 3899470"/>
                <a:gd name="connsiteY11207" fmla="*/ 405583 h 787949"/>
                <a:gd name="connsiteX11208" fmla="*/ 3618442 w 3899470"/>
                <a:gd name="connsiteY11208" fmla="*/ 419095 h 787949"/>
                <a:gd name="connsiteX11209" fmla="*/ 3616783 w 3899470"/>
                <a:gd name="connsiteY11209" fmla="*/ 419964 h 787949"/>
                <a:gd name="connsiteX11210" fmla="*/ 3618442 w 3899470"/>
                <a:gd name="connsiteY11210" fmla="*/ 419095 h 787949"/>
                <a:gd name="connsiteX11211" fmla="*/ 3600742 w 3899470"/>
                <a:gd name="connsiteY11211" fmla="*/ 419490 h 787949"/>
                <a:gd name="connsiteX11212" fmla="*/ 3600742 w 3899470"/>
                <a:gd name="connsiteY11212" fmla="*/ 421149 h 787949"/>
                <a:gd name="connsiteX11213" fmla="*/ 3600742 w 3899470"/>
                <a:gd name="connsiteY11213" fmla="*/ 419490 h 787949"/>
                <a:gd name="connsiteX11214" fmla="*/ 3287370 w 3899470"/>
                <a:gd name="connsiteY11214" fmla="*/ 424152 h 787949"/>
                <a:gd name="connsiteX11215" fmla="*/ 3289029 w 3899470"/>
                <a:gd name="connsiteY11215" fmla="*/ 426680 h 787949"/>
                <a:gd name="connsiteX11216" fmla="*/ 3287370 w 3899470"/>
                <a:gd name="connsiteY11216" fmla="*/ 424152 h 787949"/>
                <a:gd name="connsiteX11217" fmla="*/ 3358720 w 3899470"/>
                <a:gd name="connsiteY11217" fmla="*/ 426680 h 787949"/>
                <a:gd name="connsiteX11218" fmla="*/ 3357851 w 3899470"/>
                <a:gd name="connsiteY11218" fmla="*/ 429209 h 787949"/>
                <a:gd name="connsiteX11219" fmla="*/ 3358720 w 3899470"/>
                <a:gd name="connsiteY11219" fmla="*/ 426680 h 787949"/>
                <a:gd name="connsiteX11220" fmla="*/ 3642937 w 3899470"/>
                <a:gd name="connsiteY11220" fmla="*/ 546625 h 787949"/>
                <a:gd name="connsiteX11221" fmla="*/ 3641673 w 3899470"/>
                <a:gd name="connsiteY11221" fmla="*/ 544966 h 787949"/>
                <a:gd name="connsiteX11222" fmla="*/ 3642937 w 3899470"/>
                <a:gd name="connsiteY11222" fmla="*/ 546625 h 787949"/>
                <a:gd name="connsiteX11223" fmla="*/ 3658107 w 3899470"/>
                <a:gd name="connsiteY11223" fmla="*/ 547494 h 787949"/>
                <a:gd name="connsiteX11224" fmla="*/ 3658976 w 3899470"/>
                <a:gd name="connsiteY11224" fmla="*/ 549154 h 787949"/>
                <a:gd name="connsiteX11225" fmla="*/ 3658107 w 3899470"/>
                <a:gd name="connsiteY11225" fmla="*/ 547494 h 787949"/>
                <a:gd name="connsiteX11226" fmla="*/ 3414505 w 3899470"/>
                <a:gd name="connsiteY11226" fmla="*/ 611259 h 787949"/>
                <a:gd name="connsiteX11227" fmla="*/ 3414900 w 3899470"/>
                <a:gd name="connsiteY11227" fmla="*/ 611654 h 787949"/>
                <a:gd name="connsiteX11228" fmla="*/ 3415769 w 3899470"/>
                <a:gd name="connsiteY11228" fmla="*/ 611654 h 787949"/>
                <a:gd name="connsiteX11229" fmla="*/ 3414505 w 3899470"/>
                <a:gd name="connsiteY11229" fmla="*/ 611259 h 787949"/>
                <a:gd name="connsiteX11230" fmla="*/ 3419956 w 3899470"/>
                <a:gd name="connsiteY11230" fmla="*/ 612523 h 787949"/>
                <a:gd name="connsiteX11231" fmla="*/ 3417428 w 3899470"/>
                <a:gd name="connsiteY11231" fmla="*/ 611654 h 787949"/>
                <a:gd name="connsiteX11232" fmla="*/ 3419956 w 3899470"/>
                <a:gd name="connsiteY11232" fmla="*/ 612523 h 787949"/>
                <a:gd name="connsiteX11233" fmla="*/ 3435128 w 3899470"/>
                <a:gd name="connsiteY11233" fmla="*/ 622637 h 787949"/>
                <a:gd name="connsiteX11234" fmla="*/ 3437261 w 3899470"/>
                <a:gd name="connsiteY11234" fmla="*/ 623902 h 787949"/>
                <a:gd name="connsiteX11235" fmla="*/ 3435128 w 3899470"/>
                <a:gd name="connsiteY11235" fmla="*/ 622637 h 787949"/>
                <a:gd name="connsiteX11236" fmla="*/ 3454565 w 3899470"/>
                <a:gd name="connsiteY11236" fmla="*/ 628169 h 787949"/>
                <a:gd name="connsiteX11237" fmla="*/ 3453696 w 3899470"/>
                <a:gd name="connsiteY11237" fmla="*/ 629433 h 787949"/>
                <a:gd name="connsiteX11238" fmla="*/ 3454960 w 3899470"/>
                <a:gd name="connsiteY11238" fmla="*/ 629433 h 787949"/>
                <a:gd name="connsiteX11239" fmla="*/ 3454565 w 3899470"/>
                <a:gd name="connsiteY11239" fmla="*/ 628169 h 787949"/>
                <a:gd name="connsiteX11240" fmla="*/ 3493045 w 3899470"/>
                <a:gd name="connsiteY11240" fmla="*/ 637887 h 787949"/>
                <a:gd name="connsiteX11241" fmla="*/ 3494705 w 3899470"/>
                <a:gd name="connsiteY11241" fmla="*/ 639151 h 787949"/>
                <a:gd name="connsiteX11242" fmla="*/ 3493045 w 3899470"/>
                <a:gd name="connsiteY11242" fmla="*/ 637887 h 787949"/>
                <a:gd name="connsiteX11243" fmla="*/ 3486250 w 3899470"/>
                <a:gd name="connsiteY11243" fmla="*/ 639546 h 787949"/>
                <a:gd name="connsiteX11244" fmla="*/ 3487119 w 3899470"/>
                <a:gd name="connsiteY11244" fmla="*/ 638282 h 787949"/>
                <a:gd name="connsiteX11245" fmla="*/ 3485855 w 3899470"/>
                <a:gd name="connsiteY11245" fmla="*/ 638282 h 787949"/>
                <a:gd name="connsiteX11246" fmla="*/ 3486250 w 3899470"/>
                <a:gd name="connsiteY11246" fmla="*/ 639546 h 787949"/>
                <a:gd name="connsiteX11247" fmla="*/ 3536899 w 3899470"/>
                <a:gd name="connsiteY11247" fmla="*/ 639546 h 787949"/>
                <a:gd name="connsiteX11248" fmla="*/ 3533501 w 3899470"/>
                <a:gd name="connsiteY11248" fmla="*/ 638677 h 787949"/>
                <a:gd name="connsiteX11249" fmla="*/ 3536899 w 3899470"/>
                <a:gd name="connsiteY11249" fmla="*/ 639546 h 787949"/>
                <a:gd name="connsiteX11250" fmla="*/ 3537373 w 3899470"/>
                <a:gd name="connsiteY11250" fmla="*/ 639942 h 787949"/>
                <a:gd name="connsiteX11251" fmla="*/ 3538242 w 3899470"/>
                <a:gd name="connsiteY11251" fmla="*/ 639942 h 787949"/>
                <a:gd name="connsiteX11252" fmla="*/ 3538242 w 3899470"/>
                <a:gd name="connsiteY11252" fmla="*/ 639072 h 787949"/>
                <a:gd name="connsiteX11253" fmla="*/ 3537373 w 3899470"/>
                <a:gd name="connsiteY11253" fmla="*/ 639072 h 787949"/>
                <a:gd name="connsiteX11254" fmla="*/ 3537373 w 3899470"/>
                <a:gd name="connsiteY11254" fmla="*/ 639942 h 787949"/>
                <a:gd name="connsiteX11255" fmla="*/ 3490913 w 3899470"/>
                <a:gd name="connsiteY11255" fmla="*/ 639546 h 787949"/>
                <a:gd name="connsiteX11256" fmla="*/ 3493441 w 3899470"/>
                <a:gd name="connsiteY11256" fmla="*/ 639546 h 787949"/>
                <a:gd name="connsiteX11257" fmla="*/ 3490913 w 3899470"/>
                <a:gd name="connsiteY11257" fmla="*/ 639546 h 787949"/>
                <a:gd name="connsiteX11258" fmla="*/ 3509875 w 3899470"/>
                <a:gd name="connsiteY11258" fmla="*/ 639546 h 787949"/>
                <a:gd name="connsiteX11259" fmla="*/ 3512404 w 3899470"/>
                <a:gd name="connsiteY11259" fmla="*/ 641206 h 787949"/>
                <a:gd name="connsiteX11260" fmla="*/ 3509875 w 3899470"/>
                <a:gd name="connsiteY11260" fmla="*/ 639546 h 787949"/>
                <a:gd name="connsiteX11261" fmla="*/ 3583360 w 3899470"/>
                <a:gd name="connsiteY11261" fmla="*/ 659379 h 787949"/>
                <a:gd name="connsiteX11262" fmla="*/ 3584229 w 3899470"/>
                <a:gd name="connsiteY11262" fmla="*/ 659379 h 787949"/>
                <a:gd name="connsiteX11263" fmla="*/ 3584624 w 3899470"/>
                <a:gd name="connsiteY11263" fmla="*/ 658115 h 787949"/>
                <a:gd name="connsiteX11264" fmla="*/ 3583755 w 3899470"/>
                <a:gd name="connsiteY11264" fmla="*/ 658115 h 787949"/>
                <a:gd name="connsiteX11265" fmla="*/ 3583360 w 3899470"/>
                <a:gd name="connsiteY11265" fmla="*/ 659379 h 787949"/>
                <a:gd name="connsiteX11266" fmla="*/ 3575774 w 3899470"/>
                <a:gd name="connsiteY11266" fmla="*/ 661513 h 787949"/>
                <a:gd name="connsiteX11267" fmla="*/ 3575774 w 3899470"/>
                <a:gd name="connsiteY11267" fmla="*/ 662777 h 787949"/>
                <a:gd name="connsiteX11268" fmla="*/ 3575774 w 3899470"/>
                <a:gd name="connsiteY11268" fmla="*/ 661513 h 787949"/>
                <a:gd name="connsiteX11269" fmla="*/ 3641277 w 3899470"/>
                <a:gd name="connsiteY11269" fmla="*/ 663646 h 787949"/>
                <a:gd name="connsiteX11270" fmla="*/ 3642937 w 3899470"/>
                <a:gd name="connsiteY11270" fmla="*/ 663646 h 787949"/>
                <a:gd name="connsiteX11271" fmla="*/ 3641277 w 3899470"/>
                <a:gd name="connsiteY11271" fmla="*/ 663646 h 787949"/>
                <a:gd name="connsiteX11272" fmla="*/ 3642937 w 3899470"/>
                <a:gd name="connsiteY11272" fmla="*/ 666965 h 787949"/>
                <a:gd name="connsiteX11273" fmla="*/ 3643806 w 3899470"/>
                <a:gd name="connsiteY11273" fmla="*/ 666965 h 787949"/>
                <a:gd name="connsiteX11274" fmla="*/ 3643806 w 3899470"/>
                <a:gd name="connsiteY11274" fmla="*/ 666096 h 787949"/>
                <a:gd name="connsiteX11275" fmla="*/ 3642937 w 3899470"/>
                <a:gd name="connsiteY11275" fmla="*/ 666096 h 787949"/>
                <a:gd name="connsiteX11276" fmla="*/ 3642937 w 3899470"/>
                <a:gd name="connsiteY11276" fmla="*/ 666965 h 787949"/>
                <a:gd name="connsiteX11277" fmla="*/ 3641277 w 3899470"/>
                <a:gd name="connsiteY11277" fmla="*/ 670362 h 787949"/>
                <a:gd name="connsiteX11278" fmla="*/ 3643806 w 3899470"/>
                <a:gd name="connsiteY11278" fmla="*/ 669967 h 787949"/>
                <a:gd name="connsiteX11279" fmla="*/ 3641277 w 3899470"/>
                <a:gd name="connsiteY11279" fmla="*/ 670362 h 787949"/>
                <a:gd name="connsiteX11280" fmla="*/ 3672962 w 3899470"/>
                <a:gd name="connsiteY11280" fmla="*/ 672496 h 787949"/>
                <a:gd name="connsiteX11281" fmla="*/ 3675886 w 3899470"/>
                <a:gd name="connsiteY11281" fmla="*/ 671627 h 787949"/>
                <a:gd name="connsiteX11282" fmla="*/ 3672962 w 3899470"/>
                <a:gd name="connsiteY11282" fmla="*/ 672496 h 787949"/>
                <a:gd name="connsiteX11283" fmla="*/ 3678019 w 3899470"/>
                <a:gd name="connsiteY11283" fmla="*/ 672891 h 787949"/>
                <a:gd name="connsiteX11284" fmla="*/ 3678888 w 3899470"/>
                <a:gd name="connsiteY11284" fmla="*/ 672891 h 787949"/>
                <a:gd name="connsiteX11285" fmla="*/ 3678888 w 3899470"/>
                <a:gd name="connsiteY11285" fmla="*/ 672022 h 787949"/>
                <a:gd name="connsiteX11286" fmla="*/ 3678019 w 3899470"/>
                <a:gd name="connsiteY11286" fmla="*/ 672022 h 787949"/>
                <a:gd name="connsiteX11287" fmla="*/ 3678019 w 3899470"/>
                <a:gd name="connsiteY11287" fmla="*/ 672891 h 787949"/>
                <a:gd name="connsiteX11288" fmla="*/ 3683076 w 3899470"/>
                <a:gd name="connsiteY11288" fmla="*/ 672496 h 787949"/>
                <a:gd name="connsiteX11289" fmla="*/ 3683076 w 3899470"/>
                <a:gd name="connsiteY11289" fmla="*/ 673760 h 787949"/>
                <a:gd name="connsiteX11290" fmla="*/ 3683076 w 3899470"/>
                <a:gd name="connsiteY11290" fmla="*/ 672496 h 787949"/>
                <a:gd name="connsiteX11291" fmla="*/ 3680943 w 3899470"/>
                <a:gd name="connsiteY11291" fmla="*/ 677553 h 787949"/>
                <a:gd name="connsiteX11292" fmla="*/ 3680943 w 3899470"/>
                <a:gd name="connsiteY11292" fmla="*/ 678817 h 787949"/>
                <a:gd name="connsiteX11293" fmla="*/ 3680943 w 3899470"/>
                <a:gd name="connsiteY11293" fmla="*/ 677553 h 787949"/>
                <a:gd name="connsiteX11294" fmla="*/ 3818192 w 3899470"/>
                <a:gd name="connsiteY11294" fmla="*/ 688931 h 787949"/>
                <a:gd name="connsiteX11295" fmla="*/ 3817797 w 3899470"/>
                <a:gd name="connsiteY11295" fmla="*/ 689326 h 787949"/>
                <a:gd name="connsiteX11296" fmla="*/ 3817797 w 3899470"/>
                <a:gd name="connsiteY11296" fmla="*/ 690195 h 787949"/>
                <a:gd name="connsiteX11297" fmla="*/ 3818192 w 3899470"/>
                <a:gd name="connsiteY11297" fmla="*/ 688931 h 787949"/>
                <a:gd name="connsiteX11298" fmla="*/ 3412371 w 3899470"/>
                <a:gd name="connsiteY11298" fmla="*/ 578705 h 787949"/>
                <a:gd name="connsiteX11299" fmla="*/ 3413240 w 3899470"/>
                <a:gd name="connsiteY11299" fmla="*/ 579969 h 787949"/>
                <a:gd name="connsiteX11300" fmla="*/ 3413636 w 3899470"/>
                <a:gd name="connsiteY11300" fmla="*/ 578705 h 787949"/>
                <a:gd name="connsiteX11301" fmla="*/ 3412371 w 3899470"/>
                <a:gd name="connsiteY11301" fmla="*/ 578705 h 787949"/>
                <a:gd name="connsiteX11302" fmla="*/ 3899261 w 3899470"/>
                <a:gd name="connsiteY11302" fmla="*/ 631092 h 787949"/>
                <a:gd name="connsiteX11303" fmla="*/ 3892940 w 3899470"/>
                <a:gd name="connsiteY11303" fmla="*/ 622637 h 787949"/>
                <a:gd name="connsiteX11304" fmla="*/ 3886223 w 3899470"/>
                <a:gd name="connsiteY11304" fmla="*/ 619714 h 787949"/>
                <a:gd name="connsiteX11305" fmla="*/ 3862124 w 3899470"/>
                <a:gd name="connsiteY11305" fmla="*/ 614183 h 787949"/>
                <a:gd name="connsiteX11306" fmla="*/ 3848218 w 3899470"/>
                <a:gd name="connsiteY11306" fmla="*/ 620899 h 787949"/>
                <a:gd name="connsiteX11307" fmla="*/ 3846953 w 3899470"/>
                <a:gd name="connsiteY11307" fmla="*/ 631882 h 787949"/>
                <a:gd name="connsiteX11308" fmla="*/ 3841896 w 3899470"/>
                <a:gd name="connsiteY11308" fmla="*/ 634016 h 787949"/>
                <a:gd name="connsiteX11309" fmla="*/ 3836365 w 3899470"/>
                <a:gd name="connsiteY11309" fmla="*/ 633620 h 787949"/>
                <a:gd name="connsiteX11310" fmla="*/ 3834705 w 3899470"/>
                <a:gd name="connsiteY11310" fmla="*/ 634490 h 787949"/>
                <a:gd name="connsiteX11311" fmla="*/ 3813609 w 3899470"/>
                <a:gd name="connsiteY11311" fmla="*/ 632830 h 787949"/>
                <a:gd name="connsiteX11312" fmla="*/ 3787850 w 3899470"/>
                <a:gd name="connsiteY11312" fmla="*/ 631171 h 787949"/>
                <a:gd name="connsiteX11313" fmla="*/ 3783583 w 3899470"/>
                <a:gd name="connsiteY11313" fmla="*/ 630302 h 787949"/>
                <a:gd name="connsiteX11314" fmla="*/ 3772995 w 3899470"/>
                <a:gd name="connsiteY11314" fmla="*/ 629433 h 787949"/>
                <a:gd name="connsiteX11315" fmla="*/ 3762881 w 3899470"/>
                <a:gd name="connsiteY11315" fmla="*/ 628169 h 787949"/>
                <a:gd name="connsiteX11316" fmla="*/ 3759089 w 3899470"/>
                <a:gd name="connsiteY11316" fmla="*/ 627299 h 787949"/>
                <a:gd name="connsiteX11317" fmla="*/ 3742179 w 3899470"/>
                <a:gd name="connsiteY11317" fmla="*/ 625640 h 787949"/>
                <a:gd name="connsiteX11318" fmla="*/ 3725270 w 3899470"/>
                <a:gd name="connsiteY11318" fmla="*/ 622716 h 787949"/>
                <a:gd name="connsiteX11319" fmla="*/ 3709625 w 3899470"/>
                <a:gd name="connsiteY11319" fmla="*/ 621057 h 787949"/>
                <a:gd name="connsiteX11320" fmla="*/ 3704095 w 3899470"/>
                <a:gd name="connsiteY11320" fmla="*/ 620188 h 787949"/>
                <a:gd name="connsiteX11321" fmla="*/ 3683787 w 3899470"/>
                <a:gd name="connsiteY11321" fmla="*/ 616395 h 787949"/>
                <a:gd name="connsiteX11322" fmla="*/ 3676202 w 3899470"/>
                <a:gd name="connsiteY11322" fmla="*/ 615526 h 787949"/>
                <a:gd name="connsiteX11323" fmla="*/ 3668142 w 3899470"/>
                <a:gd name="connsiteY11323" fmla="*/ 613867 h 787949"/>
                <a:gd name="connsiteX11324" fmla="*/ 3659293 w 3899470"/>
                <a:gd name="connsiteY11324" fmla="*/ 612998 h 787949"/>
                <a:gd name="connsiteX11325" fmla="*/ 3655896 w 3899470"/>
                <a:gd name="connsiteY11325" fmla="*/ 611338 h 787949"/>
                <a:gd name="connsiteX11326" fmla="*/ 3652102 w 3899470"/>
                <a:gd name="connsiteY11326" fmla="*/ 610943 h 787949"/>
                <a:gd name="connsiteX11327" fmla="*/ 3638195 w 3899470"/>
                <a:gd name="connsiteY11327" fmla="*/ 608415 h 787949"/>
                <a:gd name="connsiteX11328" fmla="*/ 3633534 w 3899470"/>
                <a:gd name="connsiteY11328" fmla="*/ 608415 h 787949"/>
                <a:gd name="connsiteX11329" fmla="*/ 3631006 w 3899470"/>
                <a:gd name="connsiteY11329" fmla="*/ 607151 h 787949"/>
                <a:gd name="connsiteX11330" fmla="*/ 3628003 w 3899470"/>
                <a:gd name="connsiteY11330" fmla="*/ 607151 h 787949"/>
                <a:gd name="connsiteX11331" fmla="*/ 3625474 w 3899470"/>
                <a:gd name="connsiteY11331" fmla="*/ 605886 h 787949"/>
                <a:gd name="connsiteX11332" fmla="*/ 3614491 w 3899470"/>
                <a:gd name="connsiteY11332" fmla="*/ 603753 h 787949"/>
                <a:gd name="connsiteX11333" fmla="*/ 3600111 w 3899470"/>
                <a:gd name="connsiteY11333" fmla="*/ 600750 h 787949"/>
                <a:gd name="connsiteX11334" fmla="*/ 3597583 w 3899470"/>
                <a:gd name="connsiteY11334" fmla="*/ 599486 h 787949"/>
                <a:gd name="connsiteX11335" fmla="*/ 3575616 w 3899470"/>
                <a:gd name="connsiteY11335" fmla="*/ 594824 h 787949"/>
                <a:gd name="connsiteX11336" fmla="*/ 3572297 w 3899470"/>
                <a:gd name="connsiteY11336" fmla="*/ 593639 h 787949"/>
                <a:gd name="connsiteX11337" fmla="*/ 3571428 w 3899470"/>
                <a:gd name="connsiteY11337" fmla="*/ 593639 h 787949"/>
                <a:gd name="connsiteX11338" fmla="*/ 3544800 w 3899470"/>
                <a:gd name="connsiteY11338" fmla="*/ 586923 h 787949"/>
                <a:gd name="connsiteX11339" fmla="*/ 3542667 w 3899470"/>
                <a:gd name="connsiteY11339" fmla="*/ 587318 h 787949"/>
                <a:gd name="connsiteX11340" fmla="*/ 3486962 w 3899470"/>
                <a:gd name="connsiteY11340" fmla="*/ 570883 h 787949"/>
                <a:gd name="connsiteX11341" fmla="*/ 3472186 w 3899470"/>
                <a:gd name="connsiteY11341" fmla="*/ 567090 h 787949"/>
                <a:gd name="connsiteX11342" fmla="*/ 3464126 w 3899470"/>
                <a:gd name="connsiteY11342" fmla="*/ 564561 h 787949"/>
                <a:gd name="connsiteX11343" fmla="*/ 3444294 w 3899470"/>
                <a:gd name="connsiteY11343" fmla="*/ 557371 h 787949"/>
                <a:gd name="connsiteX11344" fmla="*/ 3435838 w 3899470"/>
                <a:gd name="connsiteY11344" fmla="*/ 554368 h 787949"/>
                <a:gd name="connsiteX11345" fmla="*/ 3424855 w 3899470"/>
                <a:gd name="connsiteY11345" fmla="*/ 550971 h 787949"/>
                <a:gd name="connsiteX11346" fmla="*/ 3416006 w 3899470"/>
                <a:gd name="connsiteY11346" fmla="*/ 546704 h 787949"/>
                <a:gd name="connsiteX11347" fmla="*/ 3395699 w 3899470"/>
                <a:gd name="connsiteY11347" fmla="*/ 539514 h 787949"/>
                <a:gd name="connsiteX11348" fmla="*/ 3388114 w 3899470"/>
                <a:gd name="connsiteY11348" fmla="*/ 536590 h 787949"/>
                <a:gd name="connsiteX11349" fmla="*/ 3380923 w 3899470"/>
                <a:gd name="connsiteY11349" fmla="*/ 532797 h 787949"/>
                <a:gd name="connsiteX11350" fmla="*/ 3392301 w 3899470"/>
                <a:gd name="connsiteY11350" fmla="*/ 529874 h 787949"/>
                <a:gd name="connsiteX11351" fmla="*/ 3397833 w 3899470"/>
                <a:gd name="connsiteY11351" fmla="*/ 527740 h 787949"/>
                <a:gd name="connsiteX11352" fmla="*/ 3406682 w 3899470"/>
                <a:gd name="connsiteY11352" fmla="*/ 526871 h 787949"/>
                <a:gd name="connsiteX11353" fmla="*/ 3421063 w 3899470"/>
                <a:gd name="connsiteY11353" fmla="*/ 520076 h 787949"/>
                <a:gd name="connsiteX11354" fmla="*/ 3450220 w 3899470"/>
                <a:gd name="connsiteY11354" fmla="*/ 506564 h 787949"/>
                <a:gd name="connsiteX11355" fmla="*/ 3461597 w 3899470"/>
                <a:gd name="connsiteY11355" fmla="*/ 499374 h 787949"/>
                <a:gd name="connsiteX11356" fmla="*/ 3474240 w 3899470"/>
                <a:gd name="connsiteY11356" fmla="*/ 493053 h 787949"/>
                <a:gd name="connsiteX11357" fmla="*/ 3482695 w 3899470"/>
                <a:gd name="connsiteY11357" fmla="*/ 487601 h 787949"/>
                <a:gd name="connsiteX11358" fmla="*/ 3499998 w 3899470"/>
                <a:gd name="connsiteY11358" fmla="*/ 477013 h 787949"/>
                <a:gd name="connsiteX11359" fmla="*/ 3508058 w 3899470"/>
                <a:gd name="connsiteY11359" fmla="*/ 471087 h 787949"/>
                <a:gd name="connsiteX11360" fmla="*/ 3518646 w 3899470"/>
                <a:gd name="connsiteY11360" fmla="*/ 464371 h 787949"/>
                <a:gd name="connsiteX11361" fmla="*/ 3538479 w 3899470"/>
                <a:gd name="connsiteY11361" fmla="*/ 449595 h 787949"/>
                <a:gd name="connsiteX11362" fmla="*/ 3549067 w 3899470"/>
                <a:gd name="connsiteY11362" fmla="*/ 442404 h 787949"/>
                <a:gd name="connsiteX11363" fmla="*/ 3555388 w 3899470"/>
                <a:gd name="connsiteY11363" fmla="*/ 436478 h 787949"/>
                <a:gd name="connsiteX11364" fmla="*/ 3562579 w 3899470"/>
                <a:gd name="connsiteY11364" fmla="*/ 431026 h 787949"/>
                <a:gd name="connsiteX11365" fmla="*/ 3567636 w 3899470"/>
                <a:gd name="connsiteY11365" fmla="*/ 427233 h 787949"/>
                <a:gd name="connsiteX11366" fmla="*/ 3574431 w 3899470"/>
                <a:gd name="connsiteY11366" fmla="*/ 420043 h 787949"/>
                <a:gd name="connsiteX11367" fmla="*/ 3582016 w 3899470"/>
                <a:gd name="connsiteY11367" fmla="*/ 413722 h 787949"/>
                <a:gd name="connsiteX11368" fmla="*/ 3602244 w 3899470"/>
                <a:gd name="connsiteY11368" fmla="*/ 395549 h 787949"/>
                <a:gd name="connsiteX11369" fmla="*/ 3619548 w 3899470"/>
                <a:gd name="connsiteY11369" fmla="*/ 380378 h 787949"/>
                <a:gd name="connsiteX11370" fmla="*/ 3642383 w 3899470"/>
                <a:gd name="connsiteY11370" fmla="*/ 358412 h 787949"/>
                <a:gd name="connsiteX11371" fmla="*/ 3652498 w 3899470"/>
                <a:gd name="connsiteY11371" fmla="*/ 347033 h 787949"/>
                <a:gd name="connsiteX11372" fmla="*/ 3658819 w 3899470"/>
                <a:gd name="connsiteY11372" fmla="*/ 340238 h 787949"/>
                <a:gd name="connsiteX11373" fmla="*/ 3672725 w 3899470"/>
                <a:gd name="connsiteY11373" fmla="*/ 324593 h 787949"/>
                <a:gd name="connsiteX11374" fmla="*/ 3678177 w 3899470"/>
                <a:gd name="connsiteY11374" fmla="*/ 318272 h 787949"/>
                <a:gd name="connsiteX11375" fmla="*/ 3689161 w 3899470"/>
                <a:gd name="connsiteY11375" fmla="*/ 305630 h 787949"/>
                <a:gd name="connsiteX11376" fmla="*/ 3708993 w 3899470"/>
                <a:gd name="connsiteY11376" fmla="*/ 277737 h 787949"/>
                <a:gd name="connsiteX11377" fmla="*/ 3709388 w 3899470"/>
                <a:gd name="connsiteY11377" fmla="*/ 275209 h 787949"/>
                <a:gd name="connsiteX11378" fmla="*/ 3711917 w 3899470"/>
                <a:gd name="connsiteY11378" fmla="*/ 272206 h 787949"/>
                <a:gd name="connsiteX11379" fmla="*/ 3712786 w 3899470"/>
                <a:gd name="connsiteY11379" fmla="*/ 269678 h 787949"/>
                <a:gd name="connsiteX11380" fmla="*/ 3718238 w 3899470"/>
                <a:gd name="connsiteY11380" fmla="*/ 260828 h 787949"/>
                <a:gd name="connsiteX11381" fmla="*/ 3721636 w 3899470"/>
                <a:gd name="connsiteY11381" fmla="*/ 254112 h 787949"/>
                <a:gd name="connsiteX11382" fmla="*/ 3724559 w 3899470"/>
                <a:gd name="connsiteY11382" fmla="*/ 248186 h 787949"/>
                <a:gd name="connsiteX11383" fmla="*/ 3728747 w 3899470"/>
                <a:gd name="connsiteY11383" fmla="*/ 241470 h 787949"/>
                <a:gd name="connsiteX11384" fmla="*/ 3731275 w 3899470"/>
                <a:gd name="connsiteY11384" fmla="*/ 233015 h 787949"/>
                <a:gd name="connsiteX11385" fmla="*/ 3732935 w 3899470"/>
                <a:gd name="connsiteY11385" fmla="*/ 231356 h 787949"/>
                <a:gd name="connsiteX11386" fmla="*/ 3736728 w 3899470"/>
                <a:gd name="connsiteY11386" fmla="*/ 216975 h 787949"/>
                <a:gd name="connsiteX11387" fmla="*/ 3737122 w 3899470"/>
                <a:gd name="connsiteY11387" fmla="*/ 210179 h 787949"/>
                <a:gd name="connsiteX11388" fmla="*/ 3738387 w 3899470"/>
                <a:gd name="connsiteY11388" fmla="*/ 206782 h 787949"/>
                <a:gd name="connsiteX11389" fmla="*/ 3737518 w 3899470"/>
                <a:gd name="connsiteY11389" fmla="*/ 190347 h 787949"/>
                <a:gd name="connsiteX11390" fmla="*/ 3735384 w 3899470"/>
                <a:gd name="connsiteY11390" fmla="*/ 167511 h 787949"/>
                <a:gd name="connsiteX11391" fmla="*/ 3731196 w 3899470"/>
                <a:gd name="connsiteY11391" fmla="*/ 146415 h 787949"/>
                <a:gd name="connsiteX11392" fmla="*/ 3730327 w 3899470"/>
                <a:gd name="connsiteY11392" fmla="*/ 146415 h 787949"/>
                <a:gd name="connsiteX11393" fmla="*/ 3729933 w 3899470"/>
                <a:gd name="connsiteY11393" fmla="*/ 144755 h 787949"/>
                <a:gd name="connsiteX11394" fmla="*/ 3721477 w 3899470"/>
                <a:gd name="connsiteY11394" fmla="*/ 136775 h 787949"/>
                <a:gd name="connsiteX11395" fmla="*/ 3695719 w 3899470"/>
                <a:gd name="connsiteY11395" fmla="*/ 120340 h 787949"/>
                <a:gd name="connsiteX11396" fmla="*/ 3685131 w 3899470"/>
                <a:gd name="connsiteY11396" fmla="*/ 117416 h 787949"/>
                <a:gd name="connsiteX11397" fmla="*/ 3682602 w 3899470"/>
                <a:gd name="connsiteY11397" fmla="*/ 116152 h 787949"/>
                <a:gd name="connsiteX11398" fmla="*/ 3625159 w 3899470"/>
                <a:gd name="connsiteY11398" fmla="*/ 116547 h 787949"/>
                <a:gd name="connsiteX11399" fmla="*/ 3623499 w 3899470"/>
                <a:gd name="connsiteY11399" fmla="*/ 118680 h 787949"/>
                <a:gd name="connsiteX11400" fmla="*/ 3604061 w 3899470"/>
                <a:gd name="connsiteY11400" fmla="*/ 121209 h 787949"/>
                <a:gd name="connsiteX11401" fmla="*/ 3602402 w 3899470"/>
                <a:gd name="connsiteY11401" fmla="*/ 119549 h 787949"/>
                <a:gd name="connsiteX11402" fmla="*/ 3574984 w 3899470"/>
                <a:gd name="connsiteY11402" fmla="*/ 126345 h 787949"/>
                <a:gd name="connsiteX11403" fmla="*/ 3577117 w 3899470"/>
                <a:gd name="connsiteY11403" fmla="*/ 127214 h 787949"/>
                <a:gd name="connsiteX11404" fmla="*/ 3564001 w 3899470"/>
                <a:gd name="connsiteY11404" fmla="*/ 131402 h 787949"/>
                <a:gd name="connsiteX11405" fmla="*/ 3558075 w 3899470"/>
                <a:gd name="connsiteY11405" fmla="*/ 133930 h 787949"/>
                <a:gd name="connsiteX11406" fmla="*/ 3552544 w 3899470"/>
                <a:gd name="connsiteY11406" fmla="*/ 136063 h 787949"/>
                <a:gd name="connsiteX11407" fmla="*/ 3549146 w 3899470"/>
                <a:gd name="connsiteY11407" fmla="*/ 136063 h 787949"/>
                <a:gd name="connsiteX11408" fmla="*/ 3532711 w 3899470"/>
                <a:gd name="connsiteY11408" fmla="*/ 141990 h 787949"/>
                <a:gd name="connsiteX11409" fmla="*/ 3506557 w 3899470"/>
                <a:gd name="connsiteY11409" fmla="*/ 153842 h 787949"/>
                <a:gd name="connsiteX11410" fmla="*/ 3478665 w 3899470"/>
                <a:gd name="connsiteY11410" fmla="*/ 166484 h 787949"/>
                <a:gd name="connsiteX11411" fmla="*/ 3472343 w 3899470"/>
                <a:gd name="connsiteY11411" fmla="*/ 170751 h 787949"/>
                <a:gd name="connsiteX11412" fmla="*/ 3465548 w 3899470"/>
                <a:gd name="connsiteY11412" fmla="*/ 174149 h 787949"/>
                <a:gd name="connsiteX11413" fmla="*/ 3458358 w 3899470"/>
                <a:gd name="connsiteY11413" fmla="*/ 177072 h 787949"/>
                <a:gd name="connsiteX11414" fmla="*/ 3454565 w 3899470"/>
                <a:gd name="connsiteY11414" fmla="*/ 180470 h 787949"/>
                <a:gd name="connsiteX11415" fmla="*/ 3449034 w 3899470"/>
                <a:gd name="connsiteY11415" fmla="*/ 182129 h 787949"/>
                <a:gd name="connsiteX11416" fmla="*/ 3435917 w 3899470"/>
                <a:gd name="connsiteY11416" fmla="*/ 191848 h 787949"/>
                <a:gd name="connsiteX11417" fmla="*/ 3434654 w 3899470"/>
                <a:gd name="connsiteY11417" fmla="*/ 191453 h 787949"/>
                <a:gd name="connsiteX11418" fmla="*/ 3432994 w 3899470"/>
                <a:gd name="connsiteY11418" fmla="*/ 194376 h 787949"/>
                <a:gd name="connsiteX11419" fmla="*/ 3420747 w 3899470"/>
                <a:gd name="connsiteY11419" fmla="*/ 200303 h 787949"/>
                <a:gd name="connsiteX11420" fmla="*/ 3424540 w 3899470"/>
                <a:gd name="connsiteY11420" fmla="*/ 166089 h 787949"/>
                <a:gd name="connsiteX11421" fmla="*/ 3419877 w 3899470"/>
                <a:gd name="connsiteY11421" fmla="*/ 149654 h 787949"/>
                <a:gd name="connsiteX11422" fmla="*/ 3416954 w 3899470"/>
                <a:gd name="connsiteY11422" fmla="*/ 137012 h 787949"/>
                <a:gd name="connsiteX11423" fmla="*/ 3410633 w 3899470"/>
                <a:gd name="connsiteY11423" fmla="*/ 120103 h 787949"/>
                <a:gd name="connsiteX11424" fmla="*/ 3407235 w 3899470"/>
                <a:gd name="connsiteY11424" fmla="*/ 110779 h 787949"/>
                <a:gd name="connsiteX11425" fmla="*/ 3393724 w 3899470"/>
                <a:gd name="connsiteY11425" fmla="*/ 103193 h 787949"/>
                <a:gd name="connsiteX11426" fmla="*/ 3368834 w 3899470"/>
                <a:gd name="connsiteY11426" fmla="*/ 161901 h 787949"/>
                <a:gd name="connsiteX11427" fmla="*/ 3369703 w 3899470"/>
                <a:gd name="connsiteY11427" fmla="*/ 163561 h 787949"/>
                <a:gd name="connsiteX11428" fmla="*/ 3355796 w 3899470"/>
                <a:gd name="connsiteY11428" fmla="*/ 219266 h 787949"/>
                <a:gd name="connsiteX11429" fmla="*/ 3349080 w 3899470"/>
                <a:gd name="connsiteY11429" fmla="*/ 241233 h 787949"/>
                <a:gd name="connsiteX11430" fmla="*/ 3343550 w 3899470"/>
                <a:gd name="connsiteY11430" fmla="*/ 257747 h 787949"/>
                <a:gd name="connsiteX11431" fmla="*/ 3308941 w 3899470"/>
                <a:gd name="connsiteY11431" fmla="*/ 289827 h 787949"/>
                <a:gd name="connsiteX11432" fmla="*/ 3296693 w 3899470"/>
                <a:gd name="connsiteY11432" fmla="*/ 303338 h 787949"/>
                <a:gd name="connsiteX11433" fmla="*/ 3289108 w 3899470"/>
                <a:gd name="connsiteY11433" fmla="*/ 312188 h 787949"/>
                <a:gd name="connsiteX11434" fmla="*/ 3275991 w 3899470"/>
                <a:gd name="connsiteY11434" fmla="*/ 332495 h 787949"/>
                <a:gd name="connsiteX11435" fmla="*/ 3273463 w 3899470"/>
                <a:gd name="connsiteY11435" fmla="*/ 335023 h 787949"/>
                <a:gd name="connsiteX11436" fmla="*/ 3262085 w 3899470"/>
                <a:gd name="connsiteY11436" fmla="*/ 361651 h 787949"/>
                <a:gd name="connsiteX11437" fmla="*/ 3262085 w 3899470"/>
                <a:gd name="connsiteY11437" fmla="*/ 365049 h 787949"/>
                <a:gd name="connsiteX11438" fmla="*/ 3260426 w 3899470"/>
                <a:gd name="connsiteY11438" fmla="*/ 379824 h 787949"/>
                <a:gd name="connsiteX11439" fmla="*/ 3262559 w 3899470"/>
                <a:gd name="connsiteY11439" fmla="*/ 386620 h 787949"/>
                <a:gd name="connsiteX11440" fmla="*/ 3262559 w 3899470"/>
                <a:gd name="connsiteY11440" fmla="*/ 389148 h 787949"/>
                <a:gd name="connsiteX11441" fmla="*/ 3265561 w 3899470"/>
                <a:gd name="connsiteY11441" fmla="*/ 398472 h 787949"/>
                <a:gd name="connsiteX11442" fmla="*/ 3266431 w 3899470"/>
                <a:gd name="connsiteY11442" fmla="*/ 404398 h 787949"/>
                <a:gd name="connsiteX11443" fmla="*/ 3269354 w 3899470"/>
                <a:gd name="connsiteY11443" fmla="*/ 409455 h 787949"/>
                <a:gd name="connsiteX11444" fmla="*/ 3269354 w 3899470"/>
                <a:gd name="connsiteY11444" fmla="*/ 412458 h 787949"/>
                <a:gd name="connsiteX11445" fmla="*/ 3275281 w 3899470"/>
                <a:gd name="connsiteY11445" fmla="*/ 423441 h 787949"/>
                <a:gd name="connsiteX11446" fmla="*/ 3281207 w 3899470"/>
                <a:gd name="connsiteY11446" fmla="*/ 420517 h 787949"/>
                <a:gd name="connsiteX11447" fmla="*/ 3282076 w 3899470"/>
                <a:gd name="connsiteY11447" fmla="*/ 418384 h 787949"/>
                <a:gd name="connsiteX11448" fmla="*/ 3289661 w 3899470"/>
                <a:gd name="connsiteY11448" fmla="*/ 420517 h 787949"/>
                <a:gd name="connsiteX11449" fmla="*/ 3291320 w 3899470"/>
                <a:gd name="connsiteY11449" fmla="*/ 423046 h 787949"/>
                <a:gd name="connsiteX11450" fmla="*/ 3297246 w 3899470"/>
                <a:gd name="connsiteY11450" fmla="*/ 420122 h 787949"/>
                <a:gd name="connsiteX11451" fmla="*/ 3276545 w 3899470"/>
                <a:gd name="connsiteY11451" fmla="*/ 519365 h 787949"/>
                <a:gd name="connsiteX11452" fmla="*/ 3270618 w 3899470"/>
                <a:gd name="connsiteY11452" fmla="*/ 562428 h 787949"/>
                <a:gd name="connsiteX11453" fmla="*/ 3271013 w 3899470"/>
                <a:gd name="connsiteY11453" fmla="*/ 570013 h 787949"/>
                <a:gd name="connsiteX11454" fmla="*/ 3268880 w 3899470"/>
                <a:gd name="connsiteY11454" fmla="*/ 586053 h 787949"/>
                <a:gd name="connsiteX11455" fmla="*/ 3267221 w 3899470"/>
                <a:gd name="connsiteY11455" fmla="*/ 636702 h 787949"/>
                <a:gd name="connsiteX11456" fmla="*/ 3266826 w 3899470"/>
                <a:gd name="connsiteY11456" fmla="*/ 662856 h 787949"/>
                <a:gd name="connsiteX11457" fmla="*/ 3267695 w 3899470"/>
                <a:gd name="connsiteY11457" fmla="*/ 683163 h 787949"/>
                <a:gd name="connsiteX11458" fmla="*/ 3268959 w 3899470"/>
                <a:gd name="connsiteY11458" fmla="*/ 687430 h 787949"/>
                <a:gd name="connsiteX11459" fmla="*/ 3269354 w 3899470"/>
                <a:gd name="connsiteY11459" fmla="*/ 699282 h 787949"/>
                <a:gd name="connsiteX11460" fmla="*/ 3271013 w 3899470"/>
                <a:gd name="connsiteY11460" fmla="*/ 707341 h 787949"/>
                <a:gd name="connsiteX11461" fmla="*/ 3271409 w 3899470"/>
                <a:gd name="connsiteY11461" fmla="*/ 715401 h 787949"/>
                <a:gd name="connsiteX11462" fmla="*/ 3285315 w 3899470"/>
                <a:gd name="connsiteY11462" fmla="*/ 736498 h 787949"/>
                <a:gd name="connsiteX11463" fmla="*/ 3292901 w 3899470"/>
                <a:gd name="connsiteY11463" fmla="*/ 742424 h 787949"/>
                <a:gd name="connsiteX11464" fmla="*/ 3305148 w 3899470"/>
                <a:gd name="connsiteY11464" fmla="*/ 750483 h 787949"/>
                <a:gd name="connsiteX11465" fmla="*/ 3318264 w 3899470"/>
                <a:gd name="connsiteY11465" fmla="*/ 754276 h 787949"/>
                <a:gd name="connsiteX11466" fmla="*/ 3319133 w 3899470"/>
                <a:gd name="connsiteY11466" fmla="*/ 735313 h 787949"/>
                <a:gd name="connsiteX11467" fmla="*/ 3318264 w 3899470"/>
                <a:gd name="connsiteY11467" fmla="*/ 723065 h 787949"/>
                <a:gd name="connsiteX11468" fmla="*/ 3318660 w 3899470"/>
                <a:gd name="connsiteY11468" fmla="*/ 664357 h 787949"/>
                <a:gd name="connsiteX11469" fmla="*/ 3319529 w 3899470"/>
                <a:gd name="connsiteY11469" fmla="*/ 654243 h 787949"/>
                <a:gd name="connsiteX11470" fmla="*/ 3320793 w 3899470"/>
                <a:gd name="connsiteY11470" fmla="*/ 644524 h 787949"/>
                <a:gd name="connsiteX11471" fmla="*/ 3324981 w 3899470"/>
                <a:gd name="connsiteY11471" fmla="*/ 583683 h 787949"/>
                <a:gd name="connsiteX11472" fmla="*/ 3341890 w 3899470"/>
                <a:gd name="connsiteY11472" fmla="*/ 590478 h 787949"/>
                <a:gd name="connsiteX11473" fmla="*/ 3366385 w 3899470"/>
                <a:gd name="connsiteY11473" fmla="*/ 597669 h 787949"/>
                <a:gd name="connsiteX11474" fmla="*/ 3377763 w 3899470"/>
                <a:gd name="connsiteY11474" fmla="*/ 601066 h 787949"/>
                <a:gd name="connsiteX11475" fmla="*/ 3380292 w 3899470"/>
                <a:gd name="connsiteY11475" fmla="*/ 600671 h 787949"/>
                <a:gd name="connsiteX11476" fmla="*/ 3392459 w 3899470"/>
                <a:gd name="connsiteY11476" fmla="*/ 605728 h 787949"/>
                <a:gd name="connsiteX11477" fmla="*/ 3392617 w 3899470"/>
                <a:gd name="connsiteY11477" fmla="*/ 605728 h 787949"/>
                <a:gd name="connsiteX11478" fmla="*/ 3395936 w 3899470"/>
                <a:gd name="connsiteY11478" fmla="*/ 609126 h 787949"/>
                <a:gd name="connsiteX11479" fmla="*/ 3394672 w 3899470"/>
                <a:gd name="connsiteY11479" fmla="*/ 610785 h 787949"/>
                <a:gd name="connsiteX11480" fmla="*/ 3399729 w 3899470"/>
                <a:gd name="connsiteY11480" fmla="*/ 612049 h 787949"/>
                <a:gd name="connsiteX11481" fmla="*/ 3399729 w 3899470"/>
                <a:gd name="connsiteY11481" fmla="*/ 612049 h 787949"/>
                <a:gd name="connsiteX11482" fmla="*/ 3400756 w 3899470"/>
                <a:gd name="connsiteY11482" fmla="*/ 612207 h 787949"/>
                <a:gd name="connsiteX11483" fmla="*/ 3400914 w 3899470"/>
                <a:gd name="connsiteY11483" fmla="*/ 612207 h 787949"/>
                <a:gd name="connsiteX11484" fmla="*/ 3401467 w 3899470"/>
                <a:gd name="connsiteY11484" fmla="*/ 611812 h 787949"/>
                <a:gd name="connsiteX11485" fmla="*/ 3401073 w 3899470"/>
                <a:gd name="connsiteY11485" fmla="*/ 611180 h 787949"/>
                <a:gd name="connsiteX11486" fmla="*/ 3399650 w 3899470"/>
                <a:gd name="connsiteY11486" fmla="*/ 610864 h 787949"/>
                <a:gd name="connsiteX11487" fmla="*/ 3399650 w 3899470"/>
                <a:gd name="connsiteY11487" fmla="*/ 610706 h 787949"/>
                <a:gd name="connsiteX11488" fmla="*/ 3399650 w 3899470"/>
                <a:gd name="connsiteY11488" fmla="*/ 609837 h 787949"/>
                <a:gd name="connsiteX11489" fmla="*/ 3409289 w 3899470"/>
                <a:gd name="connsiteY11489" fmla="*/ 611101 h 787949"/>
                <a:gd name="connsiteX11490" fmla="*/ 3409289 w 3899470"/>
                <a:gd name="connsiteY11490" fmla="*/ 611101 h 787949"/>
                <a:gd name="connsiteX11491" fmla="*/ 3410159 w 3899470"/>
                <a:gd name="connsiteY11491" fmla="*/ 611496 h 787949"/>
                <a:gd name="connsiteX11492" fmla="*/ 3411423 w 3899470"/>
                <a:gd name="connsiteY11492" fmla="*/ 613630 h 787949"/>
                <a:gd name="connsiteX11493" fmla="*/ 3411423 w 3899470"/>
                <a:gd name="connsiteY11493" fmla="*/ 613472 h 787949"/>
                <a:gd name="connsiteX11494" fmla="*/ 3413557 w 3899470"/>
                <a:gd name="connsiteY11494" fmla="*/ 614499 h 787949"/>
                <a:gd name="connsiteX11495" fmla="*/ 3414584 w 3899470"/>
                <a:gd name="connsiteY11495" fmla="*/ 614815 h 787949"/>
                <a:gd name="connsiteX11496" fmla="*/ 3414742 w 3899470"/>
                <a:gd name="connsiteY11496" fmla="*/ 614815 h 787949"/>
                <a:gd name="connsiteX11497" fmla="*/ 3415137 w 3899470"/>
                <a:gd name="connsiteY11497" fmla="*/ 614578 h 787949"/>
                <a:gd name="connsiteX11498" fmla="*/ 3414900 w 3899470"/>
                <a:gd name="connsiteY11498" fmla="*/ 614025 h 787949"/>
                <a:gd name="connsiteX11499" fmla="*/ 3413715 w 3899470"/>
                <a:gd name="connsiteY11499" fmla="*/ 613630 h 787949"/>
                <a:gd name="connsiteX11500" fmla="*/ 3412134 w 3899470"/>
                <a:gd name="connsiteY11500" fmla="*/ 612918 h 787949"/>
                <a:gd name="connsiteX11501" fmla="*/ 3412608 w 3899470"/>
                <a:gd name="connsiteY11501" fmla="*/ 610627 h 787949"/>
                <a:gd name="connsiteX11502" fmla="*/ 3409685 w 3899470"/>
                <a:gd name="connsiteY11502" fmla="*/ 609758 h 787949"/>
                <a:gd name="connsiteX11503" fmla="*/ 3409685 w 3899470"/>
                <a:gd name="connsiteY11503" fmla="*/ 609758 h 787949"/>
                <a:gd name="connsiteX11504" fmla="*/ 3409685 w 3899470"/>
                <a:gd name="connsiteY11504" fmla="*/ 609758 h 787949"/>
                <a:gd name="connsiteX11505" fmla="*/ 3403759 w 3899470"/>
                <a:gd name="connsiteY11505" fmla="*/ 606834 h 787949"/>
                <a:gd name="connsiteX11506" fmla="*/ 3422327 w 3899470"/>
                <a:gd name="connsiteY11506" fmla="*/ 611022 h 787949"/>
                <a:gd name="connsiteX11507" fmla="*/ 3425251 w 3899470"/>
                <a:gd name="connsiteY11507" fmla="*/ 613155 h 787949"/>
                <a:gd name="connsiteX11508" fmla="*/ 3432836 w 3899470"/>
                <a:gd name="connsiteY11508" fmla="*/ 616395 h 787949"/>
                <a:gd name="connsiteX11509" fmla="*/ 3432520 w 3899470"/>
                <a:gd name="connsiteY11509" fmla="*/ 616948 h 787949"/>
                <a:gd name="connsiteX11510" fmla="*/ 3432362 w 3899470"/>
                <a:gd name="connsiteY11510" fmla="*/ 617185 h 787949"/>
                <a:gd name="connsiteX11511" fmla="*/ 3426673 w 3899470"/>
                <a:gd name="connsiteY11511" fmla="*/ 615605 h 787949"/>
                <a:gd name="connsiteX11512" fmla="*/ 3423117 w 3899470"/>
                <a:gd name="connsiteY11512" fmla="*/ 614341 h 787949"/>
                <a:gd name="connsiteX11513" fmla="*/ 3422327 w 3899470"/>
                <a:gd name="connsiteY11513" fmla="*/ 614815 h 787949"/>
                <a:gd name="connsiteX11514" fmla="*/ 3422802 w 3899470"/>
                <a:gd name="connsiteY11514" fmla="*/ 615605 h 787949"/>
                <a:gd name="connsiteX11515" fmla="*/ 3426199 w 3899470"/>
                <a:gd name="connsiteY11515" fmla="*/ 616790 h 787949"/>
                <a:gd name="connsiteX11516" fmla="*/ 3432283 w 3899470"/>
                <a:gd name="connsiteY11516" fmla="*/ 618450 h 787949"/>
                <a:gd name="connsiteX11517" fmla="*/ 3434575 w 3899470"/>
                <a:gd name="connsiteY11517" fmla="*/ 619635 h 787949"/>
                <a:gd name="connsiteX11518" fmla="*/ 3438367 w 3899470"/>
                <a:gd name="connsiteY11518" fmla="*/ 620662 h 787949"/>
                <a:gd name="connsiteX11519" fmla="*/ 3438367 w 3899470"/>
                <a:gd name="connsiteY11519" fmla="*/ 617264 h 787949"/>
                <a:gd name="connsiteX11520" fmla="*/ 3456540 w 3899470"/>
                <a:gd name="connsiteY11520" fmla="*/ 623191 h 787949"/>
                <a:gd name="connsiteX11521" fmla="*/ 3472422 w 3899470"/>
                <a:gd name="connsiteY11521" fmla="*/ 627378 h 787949"/>
                <a:gd name="connsiteX11522" fmla="*/ 3472660 w 3899470"/>
                <a:gd name="connsiteY11522" fmla="*/ 627457 h 787949"/>
                <a:gd name="connsiteX11523" fmla="*/ 3476848 w 3899470"/>
                <a:gd name="connsiteY11523" fmla="*/ 628484 h 787949"/>
                <a:gd name="connsiteX11524" fmla="*/ 3482853 w 3899470"/>
                <a:gd name="connsiteY11524" fmla="*/ 629670 h 787949"/>
                <a:gd name="connsiteX11525" fmla="*/ 3482853 w 3899470"/>
                <a:gd name="connsiteY11525" fmla="*/ 629670 h 787949"/>
                <a:gd name="connsiteX11526" fmla="*/ 3483643 w 3899470"/>
                <a:gd name="connsiteY11526" fmla="*/ 628880 h 787949"/>
                <a:gd name="connsiteX11527" fmla="*/ 3482853 w 3899470"/>
                <a:gd name="connsiteY11527" fmla="*/ 628089 h 787949"/>
                <a:gd name="connsiteX11528" fmla="*/ 3477242 w 3899470"/>
                <a:gd name="connsiteY11528" fmla="*/ 626904 h 787949"/>
                <a:gd name="connsiteX11529" fmla="*/ 3472818 w 3899470"/>
                <a:gd name="connsiteY11529" fmla="*/ 625798 h 787949"/>
                <a:gd name="connsiteX11530" fmla="*/ 3472739 w 3899470"/>
                <a:gd name="connsiteY11530" fmla="*/ 625798 h 787949"/>
                <a:gd name="connsiteX11531" fmla="*/ 3458595 w 3899470"/>
                <a:gd name="connsiteY11531" fmla="*/ 620978 h 787949"/>
                <a:gd name="connsiteX11532" fmla="*/ 3447217 w 3899470"/>
                <a:gd name="connsiteY11532" fmla="*/ 616395 h 787949"/>
                <a:gd name="connsiteX11533" fmla="*/ 3447217 w 3899470"/>
                <a:gd name="connsiteY11533" fmla="*/ 616395 h 787949"/>
                <a:gd name="connsiteX11534" fmla="*/ 3448797 w 3899470"/>
                <a:gd name="connsiteY11534" fmla="*/ 616000 h 787949"/>
                <a:gd name="connsiteX11535" fmla="*/ 3450141 w 3899470"/>
                <a:gd name="connsiteY11535" fmla="*/ 616474 h 787949"/>
                <a:gd name="connsiteX11536" fmla="*/ 3451010 w 3899470"/>
                <a:gd name="connsiteY11536" fmla="*/ 616711 h 787949"/>
                <a:gd name="connsiteX11537" fmla="*/ 3451010 w 3899470"/>
                <a:gd name="connsiteY11537" fmla="*/ 616869 h 787949"/>
                <a:gd name="connsiteX11538" fmla="*/ 3454329 w 3899470"/>
                <a:gd name="connsiteY11538" fmla="*/ 617738 h 787949"/>
                <a:gd name="connsiteX11539" fmla="*/ 3450931 w 3899470"/>
                <a:gd name="connsiteY11539" fmla="*/ 615605 h 787949"/>
                <a:gd name="connsiteX11540" fmla="*/ 3450931 w 3899470"/>
                <a:gd name="connsiteY11540" fmla="*/ 615605 h 787949"/>
                <a:gd name="connsiteX11541" fmla="*/ 3450299 w 3899470"/>
                <a:gd name="connsiteY11541" fmla="*/ 615605 h 787949"/>
                <a:gd name="connsiteX11542" fmla="*/ 3448876 w 3899470"/>
                <a:gd name="connsiteY11542" fmla="*/ 615052 h 787949"/>
                <a:gd name="connsiteX11543" fmla="*/ 3448718 w 3899470"/>
                <a:gd name="connsiteY11543" fmla="*/ 615052 h 787949"/>
                <a:gd name="connsiteX11544" fmla="*/ 3448718 w 3899470"/>
                <a:gd name="connsiteY11544" fmla="*/ 614815 h 787949"/>
                <a:gd name="connsiteX11545" fmla="*/ 3454723 w 3899470"/>
                <a:gd name="connsiteY11545" fmla="*/ 615210 h 787949"/>
                <a:gd name="connsiteX11546" fmla="*/ 3455592 w 3899470"/>
                <a:gd name="connsiteY11546" fmla="*/ 618133 h 787949"/>
                <a:gd name="connsiteX11547" fmla="*/ 3460649 w 3899470"/>
                <a:gd name="connsiteY11547" fmla="*/ 619398 h 787949"/>
                <a:gd name="connsiteX11548" fmla="*/ 3462309 w 3899470"/>
                <a:gd name="connsiteY11548" fmla="*/ 618133 h 787949"/>
                <a:gd name="connsiteX11549" fmla="*/ 3466971 w 3899470"/>
                <a:gd name="connsiteY11549" fmla="*/ 621531 h 787949"/>
                <a:gd name="connsiteX11550" fmla="*/ 3470368 w 3899470"/>
                <a:gd name="connsiteY11550" fmla="*/ 620267 h 787949"/>
                <a:gd name="connsiteX11551" fmla="*/ 3477085 w 3899470"/>
                <a:gd name="connsiteY11551" fmla="*/ 622400 h 787949"/>
                <a:gd name="connsiteX11552" fmla="*/ 3477321 w 3899470"/>
                <a:gd name="connsiteY11552" fmla="*/ 622400 h 787949"/>
                <a:gd name="connsiteX11553" fmla="*/ 3477006 w 3899470"/>
                <a:gd name="connsiteY11553" fmla="*/ 622874 h 787949"/>
                <a:gd name="connsiteX11554" fmla="*/ 3475425 w 3899470"/>
                <a:gd name="connsiteY11554" fmla="*/ 622874 h 787949"/>
                <a:gd name="connsiteX11555" fmla="*/ 3476689 w 3899470"/>
                <a:gd name="connsiteY11555" fmla="*/ 624139 h 787949"/>
                <a:gd name="connsiteX11556" fmla="*/ 3476689 w 3899470"/>
                <a:gd name="connsiteY11556" fmla="*/ 624139 h 787949"/>
                <a:gd name="connsiteX11557" fmla="*/ 3477400 w 3899470"/>
                <a:gd name="connsiteY11557" fmla="*/ 624613 h 787949"/>
                <a:gd name="connsiteX11558" fmla="*/ 3477717 w 3899470"/>
                <a:gd name="connsiteY11558" fmla="*/ 624613 h 787949"/>
                <a:gd name="connsiteX11559" fmla="*/ 3478190 w 3899470"/>
                <a:gd name="connsiteY11559" fmla="*/ 624297 h 787949"/>
                <a:gd name="connsiteX11560" fmla="*/ 3477954 w 3899470"/>
                <a:gd name="connsiteY11560" fmla="*/ 623506 h 787949"/>
                <a:gd name="connsiteX11561" fmla="*/ 3477321 w 3899470"/>
                <a:gd name="connsiteY11561" fmla="*/ 623032 h 787949"/>
                <a:gd name="connsiteX11562" fmla="*/ 3477558 w 3899470"/>
                <a:gd name="connsiteY11562" fmla="*/ 622716 h 787949"/>
                <a:gd name="connsiteX11563" fmla="*/ 3508691 w 3899470"/>
                <a:gd name="connsiteY11563" fmla="*/ 630697 h 787949"/>
                <a:gd name="connsiteX11564" fmla="*/ 3515881 w 3899470"/>
                <a:gd name="connsiteY11564" fmla="*/ 630302 h 787949"/>
                <a:gd name="connsiteX11565" fmla="*/ 3533580 w 3899470"/>
                <a:gd name="connsiteY11565" fmla="*/ 635833 h 787949"/>
                <a:gd name="connsiteX11566" fmla="*/ 3533975 w 3899470"/>
                <a:gd name="connsiteY11566" fmla="*/ 637966 h 787949"/>
                <a:gd name="connsiteX11567" fmla="*/ 3547486 w 3899470"/>
                <a:gd name="connsiteY11567" fmla="*/ 639626 h 787949"/>
                <a:gd name="connsiteX11568" fmla="*/ 3562658 w 3899470"/>
                <a:gd name="connsiteY11568" fmla="*/ 643892 h 787949"/>
                <a:gd name="connsiteX11569" fmla="*/ 3566450 w 3899470"/>
                <a:gd name="connsiteY11569" fmla="*/ 645552 h 787949"/>
                <a:gd name="connsiteX11570" fmla="*/ 3569848 w 3899470"/>
                <a:gd name="connsiteY11570" fmla="*/ 645552 h 787949"/>
                <a:gd name="connsiteX11571" fmla="*/ 3573641 w 3899470"/>
                <a:gd name="connsiteY11571" fmla="*/ 646816 h 787949"/>
                <a:gd name="connsiteX11572" fmla="*/ 3574905 w 3899470"/>
                <a:gd name="connsiteY11572" fmla="*/ 646421 h 787949"/>
                <a:gd name="connsiteX11573" fmla="*/ 3582095 w 3899470"/>
                <a:gd name="connsiteY11573" fmla="*/ 649344 h 787949"/>
                <a:gd name="connsiteX11574" fmla="*/ 3585019 w 3899470"/>
                <a:gd name="connsiteY11574" fmla="*/ 648475 h 787949"/>
                <a:gd name="connsiteX11575" fmla="*/ 3584624 w 3899470"/>
                <a:gd name="connsiteY11575" fmla="*/ 650135 h 787949"/>
                <a:gd name="connsiteX11576" fmla="*/ 3595607 w 3899470"/>
                <a:gd name="connsiteY11576" fmla="*/ 650530 h 787949"/>
                <a:gd name="connsiteX11577" fmla="*/ 3623025 w 3899470"/>
                <a:gd name="connsiteY11577" fmla="*/ 658510 h 787949"/>
                <a:gd name="connsiteX11578" fmla="*/ 3626818 w 3899470"/>
                <a:gd name="connsiteY11578" fmla="*/ 656851 h 787949"/>
                <a:gd name="connsiteX11579" fmla="*/ 3634008 w 3899470"/>
                <a:gd name="connsiteY11579" fmla="*/ 658115 h 787949"/>
                <a:gd name="connsiteX11580" fmla="*/ 3634403 w 3899470"/>
                <a:gd name="connsiteY11580" fmla="*/ 658984 h 787949"/>
                <a:gd name="connsiteX11581" fmla="*/ 3635667 w 3899470"/>
                <a:gd name="connsiteY11581" fmla="*/ 658589 h 787949"/>
                <a:gd name="connsiteX11582" fmla="*/ 3641989 w 3899470"/>
                <a:gd name="connsiteY11582" fmla="*/ 660249 h 787949"/>
                <a:gd name="connsiteX11583" fmla="*/ 3645386 w 3899470"/>
                <a:gd name="connsiteY11583" fmla="*/ 662382 h 787949"/>
                <a:gd name="connsiteX11584" fmla="*/ 3650918 w 3899470"/>
                <a:gd name="connsiteY11584" fmla="*/ 662777 h 787949"/>
                <a:gd name="connsiteX11585" fmla="*/ 3653446 w 3899470"/>
                <a:gd name="connsiteY11585" fmla="*/ 664436 h 787949"/>
                <a:gd name="connsiteX11586" fmla="*/ 3656369 w 3899470"/>
                <a:gd name="connsiteY11586" fmla="*/ 664041 h 787949"/>
                <a:gd name="connsiteX11587" fmla="*/ 3660636 w 3899470"/>
                <a:gd name="connsiteY11587" fmla="*/ 665305 h 787949"/>
                <a:gd name="connsiteX11588" fmla="*/ 3660241 w 3899470"/>
                <a:gd name="connsiteY11588" fmla="*/ 663172 h 787949"/>
                <a:gd name="connsiteX11589" fmla="*/ 3663639 w 3899470"/>
                <a:gd name="connsiteY11589" fmla="*/ 664041 h 787949"/>
                <a:gd name="connsiteX11590" fmla="*/ 3663875 w 3899470"/>
                <a:gd name="connsiteY11590" fmla="*/ 664041 h 787949"/>
                <a:gd name="connsiteX11591" fmla="*/ 3663560 w 3899470"/>
                <a:gd name="connsiteY11591" fmla="*/ 664673 h 787949"/>
                <a:gd name="connsiteX11592" fmla="*/ 3663797 w 3899470"/>
                <a:gd name="connsiteY11592" fmla="*/ 664989 h 787949"/>
                <a:gd name="connsiteX11593" fmla="*/ 3663797 w 3899470"/>
                <a:gd name="connsiteY11593" fmla="*/ 664989 h 787949"/>
                <a:gd name="connsiteX11594" fmla="*/ 3664033 w 3899470"/>
                <a:gd name="connsiteY11594" fmla="*/ 664752 h 787949"/>
                <a:gd name="connsiteX11595" fmla="*/ 3664192 w 3899470"/>
                <a:gd name="connsiteY11595" fmla="*/ 664436 h 787949"/>
                <a:gd name="connsiteX11596" fmla="*/ 3666167 w 3899470"/>
                <a:gd name="connsiteY11596" fmla="*/ 663567 h 787949"/>
                <a:gd name="connsiteX11597" fmla="*/ 3681338 w 3899470"/>
                <a:gd name="connsiteY11597" fmla="*/ 666491 h 787949"/>
                <a:gd name="connsiteX11598" fmla="*/ 3684262 w 3899470"/>
                <a:gd name="connsiteY11598" fmla="*/ 665622 h 787949"/>
                <a:gd name="connsiteX11599" fmla="*/ 3687659 w 3899470"/>
                <a:gd name="connsiteY11599" fmla="*/ 668150 h 787949"/>
                <a:gd name="connsiteX11600" fmla="*/ 3699511 w 3899470"/>
                <a:gd name="connsiteY11600" fmla="*/ 671074 h 787949"/>
                <a:gd name="connsiteX11601" fmla="*/ 3717685 w 3899470"/>
                <a:gd name="connsiteY11601" fmla="*/ 672338 h 787949"/>
                <a:gd name="connsiteX11602" fmla="*/ 3724876 w 3899470"/>
                <a:gd name="connsiteY11602" fmla="*/ 674866 h 787949"/>
                <a:gd name="connsiteX11603" fmla="*/ 3727009 w 3899470"/>
                <a:gd name="connsiteY11603" fmla="*/ 673997 h 787949"/>
                <a:gd name="connsiteX11604" fmla="*/ 3732935 w 3899470"/>
                <a:gd name="connsiteY11604" fmla="*/ 674866 h 787949"/>
                <a:gd name="connsiteX11605" fmla="*/ 3733013 w 3899470"/>
                <a:gd name="connsiteY11605" fmla="*/ 674866 h 787949"/>
                <a:gd name="connsiteX11606" fmla="*/ 3733013 w 3899470"/>
                <a:gd name="connsiteY11606" fmla="*/ 676130 h 787949"/>
                <a:gd name="connsiteX11607" fmla="*/ 3732935 w 3899470"/>
                <a:gd name="connsiteY11607" fmla="*/ 676130 h 787949"/>
                <a:gd name="connsiteX11608" fmla="*/ 3732935 w 3899470"/>
                <a:gd name="connsiteY11608" fmla="*/ 676921 h 787949"/>
                <a:gd name="connsiteX11609" fmla="*/ 3731671 w 3899470"/>
                <a:gd name="connsiteY11609" fmla="*/ 677316 h 787949"/>
                <a:gd name="connsiteX11610" fmla="*/ 3731671 w 3899470"/>
                <a:gd name="connsiteY11610" fmla="*/ 677316 h 787949"/>
                <a:gd name="connsiteX11611" fmla="*/ 3731275 w 3899470"/>
                <a:gd name="connsiteY11611" fmla="*/ 677237 h 787949"/>
                <a:gd name="connsiteX11612" fmla="*/ 3730723 w 3899470"/>
                <a:gd name="connsiteY11612" fmla="*/ 677316 h 787949"/>
                <a:gd name="connsiteX11613" fmla="*/ 3730802 w 3899470"/>
                <a:gd name="connsiteY11613" fmla="*/ 677869 h 787949"/>
                <a:gd name="connsiteX11614" fmla="*/ 3731671 w 3899470"/>
                <a:gd name="connsiteY11614" fmla="*/ 678106 h 787949"/>
                <a:gd name="connsiteX11615" fmla="*/ 3731671 w 3899470"/>
                <a:gd name="connsiteY11615" fmla="*/ 678106 h 787949"/>
                <a:gd name="connsiteX11616" fmla="*/ 3731671 w 3899470"/>
                <a:gd name="connsiteY11616" fmla="*/ 678106 h 787949"/>
                <a:gd name="connsiteX11617" fmla="*/ 3731671 w 3899470"/>
                <a:gd name="connsiteY11617" fmla="*/ 679370 h 787949"/>
                <a:gd name="connsiteX11618" fmla="*/ 3725745 w 3899470"/>
                <a:gd name="connsiteY11618" fmla="*/ 679370 h 787949"/>
                <a:gd name="connsiteX11619" fmla="*/ 3725745 w 3899470"/>
                <a:gd name="connsiteY11619" fmla="*/ 679370 h 787949"/>
                <a:gd name="connsiteX11620" fmla="*/ 3713813 w 3899470"/>
                <a:gd name="connsiteY11620" fmla="*/ 677553 h 787949"/>
                <a:gd name="connsiteX11621" fmla="*/ 3702435 w 3899470"/>
                <a:gd name="connsiteY11621" fmla="*/ 675814 h 787949"/>
                <a:gd name="connsiteX11622" fmla="*/ 3702198 w 3899470"/>
                <a:gd name="connsiteY11622" fmla="*/ 675814 h 787949"/>
                <a:gd name="connsiteX11623" fmla="*/ 3690582 w 3899470"/>
                <a:gd name="connsiteY11623" fmla="*/ 674629 h 787949"/>
                <a:gd name="connsiteX11624" fmla="*/ 3689002 w 3899470"/>
                <a:gd name="connsiteY11624" fmla="*/ 674155 h 787949"/>
                <a:gd name="connsiteX11625" fmla="*/ 3688054 w 3899470"/>
                <a:gd name="connsiteY11625" fmla="*/ 673681 h 787949"/>
                <a:gd name="connsiteX11626" fmla="*/ 3687580 w 3899470"/>
                <a:gd name="connsiteY11626" fmla="*/ 673918 h 787949"/>
                <a:gd name="connsiteX11627" fmla="*/ 3687817 w 3899470"/>
                <a:gd name="connsiteY11627" fmla="*/ 674392 h 787949"/>
                <a:gd name="connsiteX11628" fmla="*/ 3688607 w 3899470"/>
                <a:gd name="connsiteY11628" fmla="*/ 674787 h 787949"/>
                <a:gd name="connsiteX11629" fmla="*/ 3690346 w 3899470"/>
                <a:gd name="connsiteY11629" fmla="*/ 675340 h 787949"/>
                <a:gd name="connsiteX11630" fmla="*/ 3690741 w 3899470"/>
                <a:gd name="connsiteY11630" fmla="*/ 675261 h 787949"/>
                <a:gd name="connsiteX11631" fmla="*/ 3690741 w 3899470"/>
                <a:gd name="connsiteY11631" fmla="*/ 675498 h 787949"/>
                <a:gd name="connsiteX11632" fmla="*/ 3690978 w 3899470"/>
                <a:gd name="connsiteY11632" fmla="*/ 675577 h 787949"/>
                <a:gd name="connsiteX11633" fmla="*/ 3689713 w 3899470"/>
                <a:gd name="connsiteY11633" fmla="*/ 677711 h 787949"/>
                <a:gd name="connsiteX11634" fmla="*/ 3689555 w 3899470"/>
                <a:gd name="connsiteY11634" fmla="*/ 678185 h 787949"/>
                <a:gd name="connsiteX11635" fmla="*/ 3689319 w 3899470"/>
                <a:gd name="connsiteY11635" fmla="*/ 678185 h 787949"/>
                <a:gd name="connsiteX11636" fmla="*/ 3687817 w 3899470"/>
                <a:gd name="connsiteY11636" fmla="*/ 678185 h 787949"/>
                <a:gd name="connsiteX11637" fmla="*/ 3685683 w 3899470"/>
                <a:gd name="connsiteY11637" fmla="*/ 678185 h 787949"/>
                <a:gd name="connsiteX11638" fmla="*/ 3684735 w 3899470"/>
                <a:gd name="connsiteY11638" fmla="*/ 678659 h 787949"/>
                <a:gd name="connsiteX11639" fmla="*/ 3685210 w 3899470"/>
                <a:gd name="connsiteY11639" fmla="*/ 679607 h 787949"/>
                <a:gd name="connsiteX11640" fmla="*/ 3686711 w 3899470"/>
                <a:gd name="connsiteY11640" fmla="*/ 679844 h 787949"/>
                <a:gd name="connsiteX11641" fmla="*/ 3687975 w 3899470"/>
                <a:gd name="connsiteY11641" fmla="*/ 679765 h 787949"/>
                <a:gd name="connsiteX11642" fmla="*/ 3689319 w 3899470"/>
                <a:gd name="connsiteY11642" fmla="*/ 679765 h 787949"/>
                <a:gd name="connsiteX11643" fmla="*/ 3689398 w 3899470"/>
                <a:gd name="connsiteY11643" fmla="*/ 679765 h 787949"/>
                <a:gd name="connsiteX11644" fmla="*/ 3689713 w 3899470"/>
                <a:gd name="connsiteY11644" fmla="*/ 679765 h 787949"/>
                <a:gd name="connsiteX11645" fmla="*/ 3695008 w 3899470"/>
                <a:gd name="connsiteY11645" fmla="*/ 680950 h 787949"/>
                <a:gd name="connsiteX11646" fmla="*/ 3695166 w 3899470"/>
                <a:gd name="connsiteY11646" fmla="*/ 680950 h 787949"/>
                <a:gd name="connsiteX11647" fmla="*/ 3703383 w 3899470"/>
                <a:gd name="connsiteY11647" fmla="*/ 681899 h 787949"/>
                <a:gd name="connsiteX11648" fmla="*/ 3699986 w 3899470"/>
                <a:gd name="connsiteY11648" fmla="*/ 677237 h 787949"/>
                <a:gd name="connsiteX11649" fmla="*/ 3702514 w 3899470"/>
                <a:gd name="connsiteY11649" fmla="*/ 677237 h 787949"/>
                <a:gd name="connsiteX11650" fmla="*/ 3702514 w 3899470"/>
                <a:gd name="connsiteY11650" fmla="*/ 677237 h 787949"/>
                <a:gd name="connsiteX11651" fmla="*/ 3713655 w 3899470"/>
                <a:gd name="connsiteY11651" fmla="*/ 678896 h 787949"/>
                <a:gd name="connsiteX11652" fmla="*/ 3725428 w 3899470"/>
                <a:gd name="connsiteY11652" fmla="*/ 680713 h 787949"/>
                <a:gd name="connsiteX11653" fmla="*/ 3726218 w 3899470"/>
                <a:gd name="connsiteY11653" fmla="*/ 681819 h 787949"/>
                <a:gd name="connsiteX11654" fmla="*/ 3722426 w 3899470"/>
                <a:gd name="connsiteY11654" fmla="*/ 681819 h 787949"/>
                <a:gd name="connsiteX11655" fmla="*/ 3722426 w 3899470"/>
                <a:gd name="connsiteY11655" fmla="*/ 683479 h 787949"/>
                <a:gd name="connsiteX11656" fmla="*/ 3722426 w 3899470"/>
                <a:gd name="connsiteY11656" fmla="*/ 683479 h 787949"/>
                <a:gd name="connsiteX11657" fmla="*/ 3718158 w 3899470"/>
                <a:gd name="connsiteY11657" fmla="*/ 683084 h 787949"/>
                <a:gd name="connsiteX11658" fmla="*/ 3718158 w 3899470"/>
                <a:gd name="connsiteY11658" fmla="*/ 683084 h 787949"/>
                <a:gd name="connsiteX11659" fmla="*/ 3712707 w 3899470"/>
                <a:gd name="connsiteY11659" fmla="*/ 683479 h 787949"/>
                <a:gd name="connsiteX11660" fmla="*/ 3717764 w 3899470"/>
                <a:gd name="connsiteY11660" fmla="*/ 684348 h 787949"/>
                <a:gd name="connsiteX11661" fmla="*/ 3717764 w 3899470"/>
                <a:gd name="connsiteY11661" fmla="*/ 684348 h 787949"/>
                <a:gd name="connsiteX11662" fmla="*/ 3721240 w 3899470"/>
                <a:gd name="connsiteY11662" fmla="*/ 684901 h 787949"/>
                <a:gd name="connsiteX11663" fmla="*/ 3722426 w 3899470"/>
                <a:gd name="connsiteY11663" fmla="*/ 684743 h 787949"/>
                <a:gd name="connsiteX11664" fmla="*/ 3727087 w 3899470"/>
                <a:gd name="connsiteY11664" fmla="*/ 686007 h 787949"/>
                <a:gd name="connsiteX11665" fmla="*/ 3726218 w 3899470"/>
                <a:gd name="connsiteY11665" fmla="*/ 687667 h 787949"/>
                <a:gd name="connsiteX11666" fmla="*/ 3729616 w 3899470"/>
                <a:gd name="connsiteY11666" fmla="*/ 688931 h 787949"/>
                <a:gd name="connsiteX11667" fmla="*/ 3728826 w 3899470"/>
                <a:gd name="connsiteY11667" fmla="*/ 689326 h 787949"/>
                <a:gd name="connsiteX11668" fmla="*/ 3727720 w 3899470"/>
                <a:gd name="connsiteY11668" fmla="*/ 689326 h 787949"/>
                <a:gd name="connsiteX11669" fmla="*/ 3726851 w 3899470"/>
                <a:gd name="connsiteY11669" fmla="*/ 689326 h 787949"/>
                <a:gd name="connsiteX11670" fmla="*/ 3726218 w 3899470"/>
                <a:gd name="connsiteY11670" fmla="*/ 690037 h 787949"/>
                <a:gd name="connsiteX11671" fmla="*/ 3726930 w 3899470"/>
                <a:gd name="connsiteY11671" fmla="*/ 690669 h 787949"/>
                <a:gd name="connsiteX11672" fmla="*/ 3727720 w 3899470"/>
                <a:gd name="connsiteY11672" fmla="*/ 690669 h 787949"/>
                <a:gd name="connsiteX11673" fmla="*/ 3728194 w 3899470"/>
                <a:gd name="connsiteY11673" fmla="*/ 690669 h 787949"/>
                <a:gd name="connsiteX11674" fmla="*/ 3729221 w 3899470"/>
                <a:gd name="connsiteY11674" fmla="*/ 690590 h 787949"/>
                <a:gd name="connsiteX11675" fmla="*/ 3729221 w 3899470"/>
                <a:gd name="connsiteY11675" fmla="*/ 690590 h 787949"/>
                <a:gd name="connsiteX11676" fmla="*/ 3736016 w 3899470"/>
                <a:gd name="connsiteY11676" fmla="*/ 690590 h 787949"/>
                <a:gd name="connsiteX11677" fmla="*/ 3741942 w 3899470"/>
                <a:gd name="connsiteY11677" fmla="*/ 685928 h 787949"/>
                <a:gd name="connsiteX11678" fmla="*/ 3740283 w 3899470"/>
                <a:gd name="connsiteY11678" fmla="*/ 684269 h 787949"/>
                <a:gd name="connsiteX11679" fmla="*/ 3747868 w 3899470"/>
                <a:gd name="connsiteY11679" fmla="*/ 683874 h 787949"/>
                <a:gd name="connsiteX11680" fmla="*/ 3747868 w 3899470"/>
                <a:gd name="connsiteY11680" fmla="*/ 683874 h 787949"/>
                <a:gd name="connsiteX11681" fmla="*/ 3747868 w 3899470"/>
                <a:gd name="connsiteY11681" fmla="*/ 683874 h 787949"/>
                <a:gd name="connsiteX11682" fmla="*/ 3748264 w 3899470"/>
                <a:gd name="connsiteY11682" fmla="*/ 683953 h 787949"/>
                <a:gd name="connsiteX11683" fmla="*/ 3749923 w 3899470"/>
                <a:gd name="connsiteY11683" fmla="*/ 685533 h 787949"/>
                <a:gd name="connsiteX11684" fmla="*/ 3749923 w 3899470"/>
                <a:gd name="connsiteY11684" fmla="*/ 685770 h 787949"/>
                <a:gd name="connsiteX11685" fmla="*/ 3749607 w 3899470"/>
                <a:gd name="connsiteY11685" fmla="*/ 686639 h 787949"/>
                <a:gd name="connsiteX11686" fmla="*/ 3746446 w 3899470"/>
                <a:gd name="connsiteY11686" fmla="*/ 686877 h 787949"/>
                <a:gd name="connsiteX11687" fmla="*/ 3744629 w 3899470"/>
                <a:gd name="connsiteY11687" fmla="*/ 686797 h 787949"/>
                <a:gd name="connsiteX11688" fmla="*/ 3743997 w 3899470"/>
                <a:gd name="connsiteY11688" fmla="*/ 687430 h 787949"/>
                <a:gd name="connsiteX11689" fmla="*/ 3744629 w 3899470"/>
                <a:gd name="connsiteY11689" fmla="*/ 688062 h 787949"/>
                <a:gd name="connsiteX11690" fmla="*/ 3744629 w 3899470"/>
                <a:gd name="connsiteY11690" fmla="*/ 688062 h 787949"/>
                <a:gd name="connsiteX11691" fmla="*/ 3746367 w 3899470"/>
                <a:gd name="connsiteY11691" fmla="*/ 688141 h 787949"/>
                <a:gd name="connsiteX11692" fmla="*/ 3747868 w 3899470"/>
                <a:gd name="connsiteY11692" fmla="*/ 688220 h 787949"/>
                <a:gd name="connsiteX11693" fmla="*/ 3750160 w 3899470"/>
                <a:gd name="connsiteY11693" fmla="*/ 687746 h 787949"/>
                <a:gd name="connsiteX11694" fmla="*/ 3750160 w 3899470"/>
                <a:gd name="connsiteY11694" fmla="*/ 687746 h 787949"/>
                <a:gd name="connsiteX11695" fmla="*/ 3750160 w 3899470"/>
                <a:gd name="connsiteY11695" fmla="*/ 687746 h 787949"/>
                <a:gd name="connsiteX11696" fmla="*/ 3751740 w 3899470"/>
                <a:gd name="connsiteY11696" fmla="*/ 688141 h 787949"/>
                <a:gd name="connsiteX11697" fmla="*/ 3752610 w 3899470"/>
                <a:gd name="connsiteY11697" fmla="*/ 688141 h 787949"/>
                <a:gd name="connsiteX11698" fmla="*/ 3753321 w 3899470"/>
                <a:gd name="connsiteY11698" fmla="*/ 688141 h 787949"/>
                <a:gd name="connsiteX11699" fmla="*/ 3756640 w 3899470"/>
                <a:gd name="connsiteY11699" fmla="*/ 687272 h 787949"/>
                <a:gd name="connsiteX11700" fmla="*/ 3753715 w 3899470"/>
                <a:gd name="connsiteY11700" fmla="*/ 686877 h 787949"/>
                <a:gd name="connsiteX11701" fmla="*/ 3753715 w 3899470"/>
                <a:gd name="connsiteY11701" fmla="*/ 687034 h 787949"/>
                <a:gd name="connsiteX11702" fmla="*/ 3752531 w 3899470"/>
                <a:gd name="connsiteY11702" fmla="*/ 687034 h 787949"/>
                <a:gd name="connsiteX11703" fmla="*/ 3751029 w 3899470"/>
                <a:gd name="connsiteY11703" fmla="*/ 686955 h 787949"/>
                <a:gd name="connsiteX11704" fmla="*/ 3751266 w 3899470"/>
                <a:gd name="connsiteY11704" fmla="*/ 686086 h 787949"/>
                <a:gd name="connsiteX11705" fmla="*/ 3751266 w 3899470"/>
                <a:gd name="connsiteY11705" fmla="*/ 686086 h 787949"/>
                <a:gd name="connsiteX11706" fmla="*/ 3753321 w 3899470"/>
                <a:gd name="connsiteY11706" fmla="*/ 685138 h 787949"/>
                <a:gd name="connsiteX11707" fmla="*/ 3758299 w 3899470"/>
                <a:gd name="connsiteY11707" fmla="*/ 684743 h 787949"/>
                <a:gd name="connsiteX11708" fmla="*/ 3766200 w 3899470"/>
                <a:gd name="connsiteY11708" fmla="*/ 686086 h 787949"/>
                <a:gd name="connsiteX11709" fmla="*/ 3770230 w 3899470"/>
                <a:gd name="connsiteY11709" fmla="*/ 686402 h 787949"/>
                <a:gd name="connsiteX11710" fmla="*/ 3787139 w 3899470"/>
                <a:gd name="connsiteY11710" fmla="*/ 688062 h 787949"/>
                <a:gd name="connsiteX11711" fmla="*/ 3787139 w 3899470"/>
                <a:gd name="connsiteY11711" fmla="*/ 688062 h 787949"/>
                <a:gd name="connsiteX11712" fmla="*/ 3787929 w 3899470"/>
                <a:gd name="connsiteY11712" fmla="*/ 688062 h 787949"/>
                <a:gd name="connsiteX11713" fmla="*/ 3814320 w 3899470"/>
                <a:gd name="connsiteY11713" fmla="*/ 689958 h 787949"/>
                <a:gd name="connsiteX11714" fmla="*/ 3815189 w 3899470"/>
                <a:gd name="connsiteY11714" fmla="*/ 689958 h 787949"/>
                <a:gd name="connsiteX11715" fmla="*/ 3815901 w 3899470"/>
                <a:gd name="connsiteY11715" fmla="*/ 689247 h 787949"/>
                <a:gd name="connsiteX11716" fmla="*/ 3815189 w 3899470"/>
                <a:gd name="connsiteY11716" fmla="*/ 688615 h 787949"/>
                <a:gd name="connsiteX11717" fmla="*/ 3815189 w 3899470"/>
                <a:gd name="connsiteY11717" fmla="*/ 688615 h 787949"/>
                <a:gd name="connsiteX11718" fmla="*/ 3788087 w 3899470"/>
                <a:gd name="connsiteY11718" fmla="*/ 686718 h 787949"/>
                <a:gd name="connsiteX11719" fmla="*/ 3786981 w 3899470"/>
                <a:gd name="connsiteY11719" fmla="*/ 686560 h 787949"/>
                <a:gd name="connsiteX11720" fmla="*/ 3786823 w 3899470"/>
                <a:gd name="connsiteY11720" fmla="*/ 686560 h 787949"/>
                <a:gd name="connsiteX11721" fmla="*/ 3766437 w 3899470"/>
                <a:gd name="connsiteY11721" fmla="*/ 684585 h 787949"/>
                <a:gd name="connsiteX11722" fmla="*/ 3766437 w 3899470"/>
                <a:gd name="connsiteY11722" fmla="*/ 684743 h 787949"/>
                <a:gd name="connsiteX11723" fmla="*/ 3758457 w 3899470"/>
                <a:gd name="connsiteY11723" fmla="*/ 683400 h 787949"/>
                <a:gd name="connsiteX11724" fmla="*/ 3758457 w 3899470"/>
                <a:gd name="connsiteY11724" fmla="*/ 683400 h 787949"/>
                <a:gd name="connsiteX11725" fmla="*/ 3758457 w 3899470"/>
                <a:gd name="connsiteY11725" fmla="*/ 683400 h 787949"/>
                <a:gd name="connsiteX11726" fmla="*/ 3748738 w 3899470"/>
                <a:gd name="connsiteY11726" fmla="*/ 682531 h 787949"/>
                <a:gd name="connsiteX11727" fmla="*/ 3748738 w 3899470"/>
                <a:gd name="connsiteY11727" fmla="*/ 682531 h 787949"/>
                <a:gd name="connsiteX11728" fmla="*/ 3748185 w 3899470"/>
                <a:gd name="connsiteY11728" fmla="*/ 682531 h 787949"/>
                <a:gd name="connsiteX11729" fmla="*/ 3748185 w 3899470"/>
                <a:gd name="connsiteY11729" fmla="*/ 682531 h 787949"/>
                <a:gd name="connsiteX11730" fmla="*/ 3736886 w 3899470"/>
                <a:gd name="connsiteY11730" fmla="*/ 679607 h 787949"/>
                <a:gd name="connsiteX11731" fmla="*/ 3739019 w 3899470"/>
                <a:gd name="connsiteY11731" fmla="*/ 676684 h 787949"/>
                <a:gd name="connsiteX11732" fmla="*/ 3743207 w 3899470"/>
                <a:gd name="connsiteY11732" fmla="*/ 675814 h 787949"/>
                <a:gd name="connsiteX11733" fmla="*/ 3752925 w 3899470"/>
                <a:gd name="connsiteY11733" fmla="*/ 677079 h 787949"/>
                <a:gd name="connsiteX11734" fmla="*/ 3760985 w 3899470"/>
                <a:gd name="connsiteY11734" fmla="*/ 679607 h 787949"/>
                <a:gd name="connsiteX11735" fmla="*/ 3761222 w 3899470"/>
                <a:gd name="connsiteY11735" fmla="*/ 679607 h 787949"/>
                <a:gd name="connsiteX11736" fmla="*/ 3760906 w 3899470"/>
                <a:gd name="connsiteY11736" fmla="*/ 680002 h 787949"/>
                <a:gd name="connsiteX11737" fmla="*/ 3760353 w 3899470"/>
                <a:gd name="connsiteY11737" fmla="*/ 680713 h 787949"/>
                <a:gd name="connsiteX11738" fmla="*/ 3760353 w 3899470"/>
                <a:gd name="connsiteY11738" fmla="*/ 681108 h 787949"/>
                <a:gd name="connsiteX11739" fmla="*/ 3760511 w 3899470"/>
                <a:gd name="connsiteY11739" fmla="*/ 681108 h 787949"/>
                <a:gd name="connsiteX11740" fmla="*/ 3760669 w 3899470"/>
                <a:gd name="connsiteY11740" fmla="*/ 681108 h 787949"/>
                <a:gd name="connsiteX11741" fmla="*/ 3761222 w 3899470"/>
                <a:gd name="connsiteY11741" fmla="*/ 680318 h 787949"/>
                <a:gd name="connsiteX11742" fmla="*/ 3761459 w 3899470"/>
                <a:gd name="connsiteY11742" fmla="*/ 680002 h 787949"/>
                <a:gd name="connsiteX11743" fmla="*/ 3764304 w 3899470"/>
                <a:gd name="connsiteY11743" fmla="*/ 679607 h 787949"/>
                <a:gd name="connsiteX11744" fmla="*/ 3765963 w 3899470"/>
                <a:gd name="connsiteY11744" fmla="*/ 680871 h 787949"/>
                <a:gd name="connsiteX11745" fmla="*/ 3773548 w 3899470"/>
                <a:gd name="connsiteY11745" fmla="*/ 681741 h 787949"/>
                <a:gd name="connsiteX11746" fmla="*/ 3778842 w 3899470"/>
                <a:gd name="connsiteY11746" fmla="*/ 683874 h 787949"/>
                <a:gd name="connsiteX11747" fmla="*/ 3780897 w 3899470"/>
                <a:gd name="connsiteY11747" fmla="*/ 684348 h 787949"/>
                <a:gd name="connsiteX11748" fmla="*/ 3781134 w 3899470"/>
                <a:gd name="connsiteY11748" fmla="*/ 684348 h 787949"/>
                <a:gd name="connsiteX11749" fmla="*/ 3782714 w 3899470"/>
                <a:gd name="connsiteY11749" fmla="*/ 684743 h 787949"/>
                <a:gd name="connsiteX11750" fmla="*/ 3783583 w 3899470"/>
                <a:gd name="connsiteY11750" fmla="*/ 684743 h 787949"/>
                <a:gd name="connsiteX11751" fmla="*/ 3784216 w 3899470"/>
                <a:gd name="connsiteY11751" fmla="*/ 684743 h 787949"/>
                <a:gd name="connsiteX11752" fmla="*/ 3784531 w 3899470"/>
                <a:gd name="connsiteY11752" fmla="*/ 684743 h 787949"/>
                <a:gd name="connsiteX11753" fmla="*/ 3784689 w 3899470"/>
                <a:gd name="connsiteY11753" fmla="*/ 684427 h 787949"/>
                <a:gd name="connsiteX11754" fmla="*/ 3785006 w 3899470"/>
                <a:gd name="connsiteY11754" fmla="*/ 683242 h 787949"/>
                <a:gd name="connsiteX11755" fmla="*/ 3785006 w 3899470"/>
                <a:gd name="connsiteY11755" fmla="*/ 683084 h 787949"/>
                <a:gd name="connsiteX11756" fmla="*/ 3794172 w 3899470"/>
                <a:gd name="connsiteY11756" fmla="*/ 681819 h 787949"/>
                <a:gd name="connsiteX11757" fmla="*/ 3802230 w 3899470"/>
                <a:gd name="connsiteY11757" fmla="*/ 683479 h 787949"/>
                <a:gd name="connsiteX11758" fmla="*/ 3806893 w 3899470"/>
                <a:gd name="connsiteY11758" fmla="*/ 683479 h 787949"/>
                <a:gd name="connsiteX11759" fmla="*/ 3811950 w 3899470"/>
                <a:gd name="connsiteY11759" fmla="*/ 683874 h 787949"/>
                <a:gd name="connsiteX11760" fmla="*/ 3819140 w 3899470"/>
                <a:gd name="connsiteY11760" fmla="*/ 685138 h 787949"/>
                <a:gd name="connsiteX11761" fmla="*/ 3822538 w 3899470"/>
                <a:gd name="connsiteY11761" fmla="*/ 684269 h 787949"/>
                <a:gd name="connsiteX11762" fmla="*/ 3822932 w 3899470"/>
                <a:gd name="connsiteY11762" fmla="*/ 685533 h 787949"/>
                <a:gd name="connsiteX11763" fmla="*/ 3823011 w 3899470"/>
                <a:gd name="connsiteY11763" fmla="*/ 685533 h 787949"/>
                <a:gd name="connsiteX11764" fmla="*/ 3822932 w 3899470"/>
                <a:gd name="connsiteY11764" fmla="*/ 685612 h 787949"/>
                <a:gd name="connsiteX11765" fmla="*/ 3822617 w 3899470"/>
                <a:gd name="connsiteY11765" fmla="*/ 685928 h 787949"/>
                <a:gd name="connsiteX11766" fmla="*/ 3822459 w 3899470"/>
                <a:gd name="connsiteY11766" fmla="*/ 686244 h 787949"/>
                <a:gd name="connsiteX11767" fmla="*/ 3822696 w 3899470"/>
                <a:gd name="connsiteY11767" fmla="*/ 686402 h 787949"/>
                <a:gd name="connsiteX11768" fmla="*/ 3822775 w 3899470"/>
                <a:gd name="connsiteY11768" fmla="*/ 686402 h 787949"/>
                <a:gd name="connsiteX11769" fmla="*/ 3823328 w 3899470"/>
                <a:gd name="connsiteY11769" fmla="*/ 685928 h 787949"/>
                <a:gd name="connsiteX11770" fmla="*/ 3823328 w 3899470"/>
                <a:gd name="connsiteY11770" fmla="*/ 685928 h 787949"/>
                <a:gd name="connsiteX11771" fmla="*/ 3823328 w 3899470"/>
                <a:gd name="connsiteY11771" fmla="*/ 685928 h 787949"/>
                <a:gd name="connsiteX11772" fmla="*/ 3824987 w 3899470"/>
                <a:gd name="connsiteY11772" fmla="*/ 685928 h 787949"/>
                <a:gd name="connsiteX11773" fmla="*/ 3823723 w 3899470"/>
                <a:gd name="connsiteY11773" fmla="*/ 687192 h 787949"/>
                <a:gd name="connsiteX11774" fmla="*/ 3825856 w 3899470"/>
                <a:gd name="connsiteY11774" fmla="*/ 688852 h 787949"/>
                <a:gd name="connsiteX11775" fmla="*/ 3822538 w 3899470"/>
                <a:gd name="connsiteY11775" fmla="*/ 689642 h 787949"/>
                <a:gd name="connsiteX11776" fmla="*/ 3819852 w 3899470"/>
                <a:gd name="connsiteY11776" fmla="*/ 689168 h 787949"/>
                <a:gd name="connsiteX11777" fmla="*/ 3818982 w 3899470"/>
                <a:gd name="connsiteY11777" fmla="*/ 689405 h 787949"/>
                <a:gd name="connsiteX11778" fmla="*/ 3819219 w 3899470"/>
                <a:gd name="connsiteY11778" fmla="*/ 690274 h 787949"/>
                <a:gd name="connsiteX11779" fmla="*/ 3822063 w 3899470"/>
                <a:gd name="connsiteY11779" fmla="*/ 690906 h 787949"/>
                <a:gd name="connsiteX11780" fmla="*/ 3822932 w 3899470"/>
                <a:gd name="connsiteY11780" fmla="*/ 690906 h 787949"/>
                <a:gd name="connsiteX11781" fmla="*/ 3822932 w 3899470"/>
                <a:gd name="connsiteY11781" fmla="*/ 690906 h 787949"/>
                <a:gd name="connsiteX11782" fmla="*/ 3829649 w 3899470"/>
                <a:gd name="connsiteY11782" fmla="*/ 692249 h 787949"/>
                <a:gd name="connsiteX11783" fmla="*/ 3823723 w 3899470"/>
                <a:gd name="connsiteY11783" fmla="*/ 693909 h 787949"/>
                <a:gd name="connsiteX11784" fmla="*/ 3823723 w 3899470"/>
                <a:gd name="connsiteY11784" fmla="*/ 693909 h 787949"/>
                <a:gd name="connsiteX11785" fmla="*/ 3822538 w 3899470"/>
                <a:gd name="connsiteY11785" fmla="*/ 693830 h 787949"/>
                <a:gd name="connsiteX11786" fmla="*/ 3821511 w 3899470"/>
                <a:gd name="connsiteY11786" fmla="*/ 693751 h 787949"/>
                <a:gd name="connsiteX11787" fmla="*/ 3821273 w 3899470"/>
                <a:gd name="connsiteY11787" fmla="*/ 693751 h 787949"/>
                <a:gd name="connsiteX11788" fmla="*/ 3818587 w 3899470"/>
                <a:gd name="connsiteY11788" fmla="*/ 691855 h 787949"/>
                <a:gd name="connsiteX11789" fmla="*/ 3811555 w 3899470"/>
                <a:gd name="connsiteY11789" fmla="*/ 693119 h 787949"/>
                <a:gd name="connsiteX11790" fmla="*/ 3811396 w 3899470"/>
                <a:gd name="connsiteY11790" fmla="*/ 693119 h 787949"/>
                <a:gd name="connsiteX11791" fmla="*/ 3801678 w 3899470"/>
                <a:gd name="connsiteY11791" fmla="*/ 692092 h 787949"/>
                <a:gd name="connsiteX11792" fmla="*/ 3792828 w 3899470"/>
                <a:gd name="connsiteY11792" fmla="*/ 691222 h 787949"/>
                <a:gd name="connsiteX11793" fmla="*/ 3791801 w 3899470"/>
                <a:gd name="connsiteY11793" fmla="*/ 691933 h 787949"/>
                <a:gd name="connsiteX11794" fmla="*/ 3792512 w 3899470"/>
                <a:gd name="connsiteY11794" fmla="*/ 692961 h 787949"/>
                <a:gd name="connsiteX11795" fmla="*/ 3801599 w 3899470"/>
                <a:gd name="connsiteY11795" fmla="*/ 693830 h 787949"/>
                <a:gd name="connsiteX11796" fmla="*/ 3811080 w 3899470"/>
                <a:gd name="connsiteY11796" fmla="*/ 694778 h 787949"/>
                <a:gd name="connsiteX11797" fmla="*/ 3811238 w 3899470"/>
                <a:gd name="connsiteY11797" fmla="*/ 694778 h 787949"/>
                <a:gd name="connsiteX11798" fmla="*/ 3811713 w 3899470"/>
                <a:gd name="connsiteY11798" fmla="*/ 694620 h 787949"/>
                <a:gd name="connsiteX11799" fmla="*/ 3821590 w 3899470"/>
                <a:gd name="connsiteY11799" fmla="*/ 695252 h 787949"/>
                <a:gd name="connsiteX11800" fmla="*/ 3821590 w 3899470"/>
                <a:gd name="connsiteY11800" fmla="*/ 695252 h 787949"/>
                <a:gd name="connsiteX11801" fmla="*/ 3822538 w 3899470"/>
                <a:gd name="connsiteY11801" fmla="*/ 695252 h 787949"/>
                <a:gd name="connsiteX11802" fmla="*/ 3823723 w 3899470"/>
                <a:gd name="connsiteY11802" fmla="*/ 695410 h 787949"/>
                <a:gd name="connsiteX11803" fmla="*/ 3823960 w 3899470"/>
                <a:gd name="connsiteY11803" fmla="*/ 695410 h 787949"/>
                <a:gd name="connsiteX11804" fmla="*/ 3824197 w 3899470"/>
                <a:gd name="connsiteY11804" fmla="*/ 695410 h 787949"/>
                <a:gd name="connsiteX11805" fmla="*/ 3855882 w 3899470"/>
                <a:gd name="connsiteY11805" fmla="*/ 698176 h 787949"/>
                <a:gd name="connsiteX11806" fmla="*/ 3882510 w 3899470"/>
                <a:gd name="connsiteY11806" fmla="*/ 695647 h 787949"/>
                <a:gd name="connsiteX11807" fmla="*/ 3890570 w 3899470"/>
                <a:gd name="connsiteY11807" fmla="*/ 674945 h 787949"/>
                <a:gd name="connsiteX11808" fmla="*/ 3890174 w 3899470"/>
                <a:gd name="connsiteY11808" fmla="*/ 672417 h 787949"/>
                <a:gd name="connsiteX11809" fmla="*/ 3892308 w 3899470"/>
                <a:gd name="connsiteY11809" fmla="*/ 671152 h 787949"/>
                <a:gd name="connsiteX11810" fmla="*/ 3893572 w 3899470"/>
                <a:gd name="connsiteY11810" fmla="*/ 663567 h 787949"/>
                <a:gd name="connsiteX11811" fmla="*/ 3896496 w 3899470"/>
                <a:gd name="connsiteY11811" fmla="*/ 653848 h 787949"/>
                <a:gd name="connsiteX11812" fmla="*/ 3898155 w 3899470"/>
                <a:gd name="connsiteY11812" fmla="*/ 650925 h 787949"/>
                <a:gd name="connsiteX11813" fmla="*/ 3898550 w 3899470"/>
                <a:gd name="connsiteY11813" fmla="*/ 631092 h 787949"/>
                <a:gd name="connsiteX11814" fmla="*/ 3292111 w 3899470"/>
                <a:gd name="connsiteY11814" fmla="*/ 594508 h 787949"/>
                <a:gd name="connsiteX11815" fmla="*/ 3292743 w 3899470"/>
                <a:gd name="connsiteY11815" fmla="*/ 598143 h 787949"/>
                <a:gd name="connsiteX11816" fmla="*/ 3292822 w 3899470"/>
                <a:gd name="connsiteY11816" fmla="*/ 600829 h 787949"/>
                <a:gd name="connsiteX11817" fmla="*/ 3292111 w 3899470"/>
                <a:gd name="connsiteY11817" fmla="*/ 604069 h 787949"/>
                <a:gd name="connsiteX11818" fmla="*/ 3291558 w 3899470"/>
                <a:gd name="connsiteY11818" fmla="*/ 603121 h 787949"/>
                <a:gd name="connsiteX11819" fmla="*/ 3291478 w 3899470"/>
                <a:gd name="connsiteY11819" fmla="*/ 598617 h 787949"/>
                <a:gd name="connsiteX11820" fmla="*/ 3292111 w 3899470"/>
                <a:gd name="connsiteY11820" fmla="*/ 594508 h 787949"/>
                <a:gd name="connsiteX11821" fmla="*/ 3291558 w 3899470"/>
                <a:gd name="connsiteY11821" fmla="*/ 606123 h 787949"/>
                <a:gd name="connsiteX11822" fmla="*/ 3293138 w 3899470"/>
                <a:gd name="connsiteY11822" fmla="*/ 606518 h 787949"/>
                <a:gd name="connsiteX11823" fmla="*/ 3292822 w 3899470"/>
                <a:gd name="connsiteY11823" fmla="*/ 609047 h 787949"/>
                <a:gd name="connsiteX11824" fmla="*/ 3292822 w 3899470"/>
                <a:gd name="connsiteY11824" fmla="*/ 609047 h 787949"/>
                <a:gd name="connsiteX11825" fmla="*/ 3291953 w 3899470"/>
                <a:gd name="connsiteY11825" fmla="*/ 614973 h 787949"/>
                <a:gd name="connsiteX11826" fmla="*/ 3291558 w 3899470"/>
                <a:gd name="connsiteY11826" fmla="*/ 606123 h 787949"/>
                <a:gd name="connsiteX11827" fmla="*/ 3293296 w 3899470"/>
                <a:gd name="connsiteY11827" fmla="*/ 649660 h 787949"/>
                <a:gd name="connsiteX11828" fmla="*/ 3293691 w 3899470"/>
                <a:gd name="connsiteY11828" fmla="*/ 652189 h 787949"/>
                <a:gd name="connsiteX11829" fmla="*/ 3293296 w 3899470"/>
                <a:gd name="connsiteY11829" fmla="*/ 649660 h 787949"/>
                <a:gd name="connsiteX11830" fmla="*/ 3293296 w 3899470"/>
                <a:gd name="connsiteY11830" fmla="*/ 645868 h 787949"/>
                <a:gd name="connsiteX11831" fmla="*/ 3293691 w 3899470"/>
                <a:gd name="connsiteY11831" fmla="*/ 647527 h 787949"/>
                <a:gd name="connsiteX11832" fmla="*/ 3293296 w 3899470"/>
                <a:gd name="connsiteY11832" fmla="*/ 645868 h 787949"/>
                <a:gd name="connsiteX11833" fmla="*/ 3293691 w 3899470"/>
                <a:gd name="connsiteY11833" fmla="*/ 654717 h 787949"/>
                <a:gd name="connsiteX11834" fmla="*/ 3292822 w 3899470"/>
                <a:gd name="connsiteY11834" fmla="*/ 653058 h 787949"/>
                <a:gd name="connsiteX11835" fmla="*/ 3293691 w 3899470"/>
                <a:gd name="connsiteY11835" fmla="*/ 654717 h 787949"/>
                <a:gd name="connsiteX11836" fmla="*/ 3293138 w 3899470"/>
                <a:gd name="connsiteY11836" fmla="*/ 666491 h 787949"/>
                <a:gd name="connsiteX11837" fmla="*/ 3293138 w 3899470"/>
                <a:gd name="connsiteY11837" fmla="*/ 670520 h 787949"/>
                <a:gd name="connsiteX11838" fmla="*/ 3292427 w 3899470"/>
                <a:gd name="connsiteY11838" fmla="*/ 667202 h 787949"/>
                <a:gd name="connsiteX11839" fmla="*/ 3293138 w 3899470"/>
                <a:gd name="connsiteY11839" fmla="*/ 666570 h 787949"/>
                <a:gd name="connsiteX11840" fmla="*/ 3287370 w 3899470"/>
                <a:gd name="connsiteY11840" fmla="*/ 540699 h 787949"/>
                <a:gd name="connsiteX11841" fmla="*/ 3287765 w 3899470"/>
                <a:gd name="connsiteY11841" fmla="*/ 541568 h 787949"/>
                <a:gd name="connsiteX11842" fmla="*/ 3287370 w 3899470"/>
                <a:gd name="connsiteY11842" fmla="*/ 540699 h 787949"/>
                <a:gd name="connsiteX11843" fmla="*/ 3282708 w 3899470"/>
                <a:gd name="connsiteY11843" fmla="*/ 635754 h 787949"/>
                <a:gd name="connsiteX11844" fmla="*/ 3283577 w 3899470"/>
                <a:gd name="connsiteY11844" fmla="*/ 638282 h 787949"/>
                <a:gd name="connsiteX11845" fmla="*/ 3282708 w 3899470"/>
                <a:gd name="connsiteY11845" fmla="*/ 635754 h 787949"/>
                <a:gd name="connsiteX11846" fmla="*/ 3282708 w 3899470"/>
                <a:gd name="connsiteY11846" fmla="*/ 646263 h 787949"/>
                <a:gd name="connsiteX11847" fmla="*/ 3283103 w 3899470"/>
                <a:gd name="connsiteY11847" fmla="*/ 643339 h 787949"/>
                <a:gd name="connsiteX11848" fmla="*/ 3282708 w 3899470"/>
                <a:gd name="connsiteY11848" fmla="*/ 646263 h 787949"/>
                <a:gd name="connsiteX11849" fmla="*/ 3283577 w 3899470"/>
                <a:gd name="connsiteY11849" fmla="*/ 631961 h 787949"/>
                <a:gd name="connsiteX11850" fmla="*/ 3284446 w 3899470"/>
                <a:gd name="connsiteY11850" fmla="*/ 606597 h 787949"/>
                <a:gd name="connsiteX11851" fmla="*/ 3285315 w 3899470"/>
                <a:gd name="connsiteY11851" fmla="*/ 608257 h 787949"/>
                <a:gd name="connsiteX11852" fmla="*/ 3283656 w 3899470"/>
                <a:gd name="connsiteY11852" fmla="*/ 631882 h 787949"/>
                <a:gd name="connsiteX11853" fmla="*/ 3285236 w 3899470"/>
                <a:gd name="connsiteY11853" fmla="*/ 599881 h 787949"/>
                <a:gd name="connsiteX11854" fmla="*/ 3284841 w 3899470"/>
                <a:gd name="connsiteY11854" fmla="*/ 596958 h 787949"/>
                <a:gd name="connsiteX11855" fmla="*/ 3285236 w 3899470"/>
                <a:gd name="connsiteY11855" fmla="*/ 599881 h 787949"/>
                <a:gd name="connsiteX11856" fmla="*/ 3285236 w 3899470"/>
                <a:gd name="connsiteY11856" fmla="*/ 591822 h 787949"/>
                <a:gd name="connsiteX11857" fmla="*/ 3285631 w 3899470"/>
                <a:gd name="connsiteY11857" fmla="*/ 590162 h 787949"/>
                <a:gd name="connsiteX11858" fmla="*/ 3285236 w 3899470"/>
                <a:gd name="connsiteY11858" fmla="*/ 591822 h 787949"/>
                <a:gd name="connsiteX11859" fmla="*/ 3286501 w 3899470"/>
                <a:gd name="connsiteY11859" fmla="*/ 679607 h 787949"/>
                <a:gd name="connsiteX11860" fmla="*/ 3286895 w 3899470"/>
                <a:gd name="connsiteY11860" fmla="*/ 680476 h 787949"/>
                <a:gd name="connsiteX11861" fmla="*/ 3286501 w 3899470"/>
                <a:gd name="connsiteY11861" fmla="*/ 679607 h 787949"/>
                <a:gd name="connsiteX11862" fmla="*/ 3286501 w 3899470"/>
                <a:gd name="connsiteY11862" fmla="*/ 684269 h 787949"/>
                <a:gd name="connsiteX11863" fmla="*/ 3286501 w 3899470"/>
                <a:gd name="connsiteY11863" fmla="*/ 682136 h 787949"/>
                <a:gd name="connsiteX11864" fmla="*/ 3286501 w 3899470"/>
                <a:gd name="connsiteY11864" fmla="*/ 684269 h 787949"/>
                <a:gd name="connsiteX11865" fmla="*/ 3288239 w 3899470"/>
                <a:gd name="connsiteY11865" fmla="*/ 631092 h 787949"/>
                <a:gd name="connsiteX11866" fmla="*/ 3288634 w 3899470"/>
                <a:gd name="connsiteY11866" fmla="*/ 628958 h 787949"/>
                <a:gd name="connsiteX11867" fmla="*/ 3288239 w 3899470"/>
                <a:gd name="connsiteY11867" fmla="*/ 631092 h 787949"/>
                <a:gd name="connsiteX11868" fmla="*/ 3290767 w 3899470"/>
                <a:gd name="connsiteY11868" fmla="*/ 647132 h 787949"/>
                <a:gd name="connsiteX11869" fmla="*/ 3290372 w 3899470"/>
                <a:gd name="connsiteY11869" fmla="*/ 631961 h 787949"/>
                <a:gd name="connsiteX11870" fmla="*/ 3291241 w 3899470"/>
                <a:gd name="connsiteY11870" fmla="*/ 632356 h 787949"/>
                <a:gd name="connsiteX11871" fmla="*/ 3290846 w 3899470"/>
                <a:gd name="connsiteY11871" fmla="*/ 647132 h 787949"/>
                <a:gd name="connsiteX11872" fmla="*/ 3291163 w 3899470"/>
                <a:gd name="connsiteY11872" fmla="*/ 630618 h 787949"/>
                <a:gd name="connsiteX11873" fmla="*/ 3290767 w 3899470"/>
                <a:gd name="connsiteY11873" fmla="*/ 626825 h 787949"/>
                <a:gd name="connsiteX11874" fmla="*/ 3291163 w 3899470"/>
                <a:gd name="connsiteY11874" fmla="*/ 630618 h 787949"/>
                <a:gd name="connsiteX11875" fmla="*/ 3291558 w 3899470"/>
                <a:gd name="connsiteY11875" fmla="*/ 622242 h 787949"/>
                <a:gd name="connsiteX11876" fmla="*/ 3290689 w 3899470"/>
                <a:gd name="connsiteY11876" fmla="*/ 618054 h 787949"/>
                <a:gd name="connsiteX11877" fmla="*/ 3291558 w 3899470"/>
                <a:gd name="connsiteY11877" fmla="*/ 622242 h 787949"/>
                <a:gd name="connsiteX11878" fmla="*/ 3293138 w 3899470"/>
                <a:gd name="connsiteY11878" fmla="*/ 677553 h 787949"/>
                <a:gd name="connsiteX11879" fmla="*/ 3291953 w 3899470"/>
                <a:gd name="connsiteY11879" fmla="*/ 676604 h 787949"/>
                <a:gd name="connsiteX11880" fmla="*/ 3293296 w 3899470"/>
                <a:gd name="connsiteY11880" fmla="*/ 674550 h 787949"/>
                <a:gd name="connsiteX11881" fmla="*/ 3293138 w 3899470"/>
                <a:gd name="connsiteY11881" fmla="*/ 677632 h 787949"/>
                <a:gd name="connsiteX11882" fmla="*/ 3292822 w 3899470"/>
                <a:gd name="connsiteY11882" fmla="*/ 658984 h 787949"/>
                <a:gd name="connsiteX11883" fmla="*/ 3293691 w 3899470"/>
                <a:gd name="connsiteY11883" fmla="*/ 661118 h 787949"/>
                <a:gd name="connsiteX11884" fmla="*/ 3292822 w 3899470"/>
                <a:gd name="connsiteY11884" fmla="*/ 658984 h 787949"/>
                <a:gd name="connsiteX11885" fmla="*/ 3292822 w 3899470"/>
                <a:gd name="connsiteY11885" fmla="*/ 658115 h 787949"/>
                <a:gd name="connsiteX11886" fmla="*/ 3293217 w 3899470"/>
                <a:gd name="connsiteY11886" fmla="*/ 655982 h 787949"/>
                <a:gd name="connsiteX11887" fmla="*/ 3292822 w 3899470"/>
                <a:gd name="connsiteY11887" fmla="*/ 658115 h 787949"/>
                <a:gd name="connsiteX11888" fmla="*/ 3293691 w 3899470"/>
                <a:gd name="connsiteY11888" fmla="*/ 643734 h 787949"/>
                <a:gd name="connsiteX11889" fmla="*/ 3293691 w 3899470"/>
                <a:gd name="connsiteY11889" fmla="*/ 640811 h 787949"/>
                <a:gd name="connsiteX11890" fmla="*/ 3293691 w 3899470"/>
                <a:gd name="connsiteY11890" fmla="*/ 643734 h 787949"/>
                <a:gd name="connsiteX11891" fmla="*/ 3294560 w 3899470"/>
                <a:gd name="connsiteY11891" fmla="*/ 628563 h 787949"/>
                <a:gd name="connsiteX11892" fmla="*/ 3294560 w 3899470"/>
                <a:gd name="connsiteY11892" fmla="*/ 624376 h 787949"/>
                <a:gd name="connsiteX11893" fmla="*/ 3294560 w 3899470"/>
                <a:gd name="connsiteY11893" fmla="*/ 628563 h 787949"/>
                <a:gd name="connsiteX11894" fmla="*/ 3294955 w 3899470"/>
                <a:gd name="connsiteY11894" fmla="*/ 621768 h 787949"/>
                <a:gd name="connsiteX11895" fmla="*/ 3294560 w 3899470"/>
                <a:gd name="connsiteY11895" fmla="*/ 617976 h 787949"/>
                <a:gd name="connsiteX11896" fmla="*/ 3294560 w 3899470"/>
                <a:gd name="connsiteY11896" fmla="*/ 617976 h 787949"/>
                <a:gd name="connsiteX11897" fmla="*/ 3295034 w 3899470"/>
                <a:gd name="connsiteY11897" fmla="*/ 618133 h 787949"/>
                <a:gd name="connsiteX11898" fmla="*/ 3295034 w 3899470"/>
                <a:gd name="connsiteY11898" fmla="*/ 621768 h 787949"/>
                <a:gd name="connsiteX11899" fmla="*/ 3294955 w 3899470"/>
                <a:gd name="connsiteY11899" fmla="*/ 617501 h 787949"/>
                <a:gd name="connsiteX11900" fmla="*/ 3294955 w 3899470"/>
                <a:gd name="connsiteY11900" fmla="*/ 616316 h 787949"/>
                <a:gd name="connsiteX11901" fmla="*/ 3295350 w 3899470"/>
                <a:gd name="connsiteY11901" fmla="*/ 617580 h 787949"/>
                <a:gd name="connsiteX11902" fmla="*/ 3295350 w 3899470"/>
                <a:gd name="connsiteY11902" fmla="*/ 617817 h 787949"/>
                <a:gd name="connsiteX11903" fmla="*/ 3294876 w 3899470"/>
                <a:gd name="connsiteY11903" fmla="*/ 617501 h 787949"/>
                <a:gd name="connsiteX11904" fmla="*/ 3294086 w 3899470"/>
                <a:gd name="connsiteY11904" fmla="*/ 611654 h 787949"/>
                <a:gd name="connsiteX11905" fmla="*/ 3293691 w 3899470"/>
                <a:gd name="connsiteY11905" fmla="*/ 609521 h 787949"/>
                <a:gd name="connsiteX11906" fmla="*/ 3293691 w 3899470"/>
                <a:gd name="connsiteY11906" fmla="*/ 609521 h 787949"/>
                <a:gd name="connsiteX11907" fmla="*/ 3294007 w 3899470"/>
                <a:gd name="connsiteY11907" fmla="*/ 606123 h 787949"/>
                <a:gd name="connsiteX11908" fmla="*/ 3294165 w 3899470"/>
                <a:gd name="connsiteY11908" fmla="*/ 606123 h 787949"/>
                <a:gd name="connsiteX11909" fmla="*/ 3295034 w 3899470"/>
                <a:gd name="connsiteY11909" fmla="*/ 598143 h 787949"/>
                <a:gd name="connsiteX11910" fmla="*/ 3295429 w 3899470"/>
                <a:gd name="connsiteY11910" fmla="*/ 599802 h 787949"/>
                <a:gd name="connsiteX11911" fmla="*/ 3295429 w 3899470"/>
                <a:gd name="connsiteY11911" fmla="*/ 606992 h 787949"/>
                <a:gd name="connsiteX11912" fmla="*/ 3295824 w 3899470"/>
                <a:gd name="connsiteY11912" fmla="*/ 605728 h 787949"/>
                <a:gd name="connsiteX11913" fmla="*/ 3294165 w 3899470"/>
                <a:gd name="connsiteY11913" fmla="*/ 611654 h 787949"/>
                <a:gd name="connsiteX11914" fmla="*/ 3295824 w 3899470"/>
                <a:gd name="connsiteY11914" fmla="*/ 597274 h 787949"/>
                <a:gd name="connsiteX11915" fmla="*/ 3295429 w 3899470"/>
                <a:gd name="connsiteY11915" fmla="*/ 593481 h 787949"/>
                <a:gd name="connsiteX11916" fmla="*/ 3295824 w 3899470"/>
                <a:gd name="connsiteY11916" fmla="*/ 597274 h 787949"/>
                <a:gd name="connsiteX11917" fmla="*/ 3298748 w 3899470"/>
                <a:gd name="connsiteY11917" fmla="*/ 581234 h 787949"/>
                <a:gd name="connsiteX11918" fmla="*/ 3296615 w 3899470"/>
                <a:gd name="connsiteY11918" fmla="*/ 586686 h 787949"/>
                <a:gd name="connsiteX11919" fmla="*/ 3297879 w 3899470"/>
                <a:gd name="connsiteY11919" fmla="*/ 576572 h 787949"/>
                <a:gd name="connsiteX11920" fmla="*/ 3297484 w 3899470"/>
                <a:gd name="connsiteY11920" fmla="*/ 569776 h 787949"/>
                <a:gd name="connsiteX11921" fmla="*/ 3300012 w 3899470"/>
                <a:gd name="connsiteY11921" fmla="*/ 570645 h 787949"/>
                <a:gd name="connsiteX11922" fmla="*/ 3298748 w 3899470"/>
                <a:gd name="connsiteY11922" fmla="*/ 581234 h 787949"/>
                <a:gd name="connsiteX11923" fmla="*/ 3296615 w 3899470"/>
                <a:gd name="connsiteY11923" fmla="*/ 522525 h 787949"/>
                <a:gd name="connsiteX11924" fmla="*/ 3300012 w 3899470"/>
                <a:gd name="connsiteY11924" fmla="*/ 503957 h 787949"/>
                <a:gd name="connsiteX11925" fmla="*/ 3296615 w 3899470"/>
                <a:gd name="connsiteY11925" fmla="*/ 522525 h 787949"/>
                <a:gd name="connsiteX11926" fmla="*/ 3302540 w 3899470"/>
                <a:gd name="connsiteY11926" fmla="*/ 513676 h 787949"/>
                <a:gd name="connsiteX11927" fmla="*/ 3305938 w 3899470"/>
                <a:gd name="connsiteY11927" fmla="*/ 492579 h 787949"/>
                <a:gd name="connsiteX11928" fmla="*/ 3306807 w 3899470"/>
                <a:gd name="connsiteY11928" fmla="*/ 492974 h 787949"/>
                <a:gd name="connsiteX11929" fmla="*/ 3302619 w 3899470"/>
                <a:gd name="connsiteY11929" fmla="*/ 513676 h 787949"/>
                <a:gd name="connsiteX11930" fmla="*/ 3306807 w 3899470"/>
                <a:gd name="connsiteY11930" fmla="*/ 488391 h 787949"/>
                <a:gd name="connsiteX11931" fmla="*/ 3307676 w 3899470"/>
                <a:gd name="connsiteY11931" fmla="*/ 485467 h 787949"/>
                <a:gd name="connsiteX11932" fmla="*/ 3306807 w 3899470"/>
                <a:gd name="connsiteY11932" fmla="*/ 488391 h 787949"/>
                <a:gd name="connsiteX11933" fmla="*/ 3382030 w 3899470"/>
                <a:gd name="connsiteY11933" fmla="*/ 569065 h 787949"/>
                <a:gd name="connsiteX11934" fmla="*/ 3380292 w 3899470"/>
                <a:gd name="connsiteY11934" fmla="*/ 570093 h 787949"/>
                <a:gd name="connsiteX11935" fmla="*/ 3379422 w 3899470"/>
                <a:gd name="connsiteY11935" fmla="*/ 568907 h 787949"/>
                <a:gd name="connsiteX11936" fmla="*/ 3382030 w 3899470"/>
                <a:gd name="connsiteY11936" fmla="*/ 569065 h 787949"/>
                <a:gd name="connsiteX11937" fmla="*/ 3624763 w 3899470"/>
                <a:gd name="connsiteY11937" fmla="*/ 281846 h 787949"/>
                <a:gd name="connsiteX11938" fmla="*/ 3624368 w 3899470"/>
                <a:gd name="connsiteY11938" fmla="*/ 281451 h 787949"/>
                <a:gd name="connsiteX11939" fmla="*/ 3624368 w 3899470"/>
                <a:gd name="connsiteY11939" fmla="*/ 281451 h 787949"/>
                <a:gd name="connsiteX11940" fmla="*/ 3624921 w 3899470"/>
                <a:gd name="connsiteY11940" fmla="*/ 280661 h 787949"/>
                <a:gd name="connsiteX11941" fmla="*/ 3624921 w 3899470"/>
                <a:gd name="connsiteY11941" fmla="*/ 281846 h 787949"/>
                <a:gd name="connsiteX11942" fmla="*/ 3605326 w 3899470"/>
                <a:gd name="connsiteY11942" fmla="*/ 139935 h 787949"/>
                <a:gd name="connsiteX11943" fmla="*/ 3608723 w 3899470"/>
                <a:gd name="connsiteY11943" fmla="*/ 140330 h 787949"/>
                <a:gd name="connsiteX11944" fmla="*/ 3604930 w 3899470"/>
                <a:gd name="connsiteY11944" fmla="*/ 141595 h 787949"/>
                <a:gd name="connsiteX11945" fmla="*/ 3605326 w 3899470"/>
                <a:gd name="connsiteY11945" fmla="*/ 139935 h 787949"/>
                <a:gd name="connsiteX11946" fmla="*/ 3598610 w 3899470"/>
                <a:gd name="connsiteY11946" fmla="*/ 148390 h 787949"/>
                <a:gd name="connsiteX11947" fmla="*/ 3599479 w 3899470"/>
                <a:gd name="connsiteY11947" fmla="*/ 148390 h 787949"/>
                <a:gd name="connsiteX11948" fmla="*/ 3598214 w 3899470"/>
                <a:gd name="connsiteY11948" fmla="*/ 149259 h 787949"/>
                <a:gd name="connsiteX11949" fmla="*/ 3598610 w 3899470"/>
                <a:gd name="connsiteY11949" fmla="*/ 148390 h 787949"/>
                <a:gd name="connsiteX11950" fmla="*/ 3577513 w 3899470"/>
                <a:gd name="connsiteY11950" fmla="*/ 153842 h 787949"/>
                <a:gd name="connsiteX11951" fmla="*/ 3574589 w 3899470"/>
                <a:gd name="connsiteY11951" fmla="*/ 158109 h 787949"/>
                <a:gd name="connsiteX11952" fmla="*/ 3572930 w 3899470"/>
                <a:gd name="connsiteY11952" fmla="*/ 155975 h 787949"/>
                <a:gd name="connsiteX11953" fmla="*/ 3577592 w 3899470"/>
                <a:gd name="connsiteY11953" fmla="*/ 153842 h 787949"/>
                <a:gd name="connsiteX11954" fmla="*/ 3562658 w 3899470"/>
                <a:gd name="connsiteY11954" fmla="*/ 159768 h 787949"/>
                <a:gd name="connsiteX11955" fmla="*/ 3559734 w 3899470"/>
                <a:gd name="connsiteY11955" fmla="*/ 161427 h 787949"/>
                <a:gd name="connsiteX11956" fmla="*/ 3562658 w 3899470"/>
                <a:gd name="connsiteY11956" fmla="*/ 159768 h 787949"/>
                <a:gd name="connsiteX11957" fmla="*/ 3552544 w 3899470"/>
                <a:gd name="connsiteY11957" fmla="*/ 163166 h 787949"/>
                <a:gd name="connsiteX11958" fmla="*/ 3545353 w 3899470"/>
                <a:gd name="connsiteY11958" fmla="*/ 166563 h 787949"/>
                <a:gd name="connsiteX11959" fmla="*/ 3552544 w 3899470"/>
                <a:gd name="connsiteY11959" fmla="*/ 163166 h 787949"/>
                <a:gd name="connsiteX11960" fmla="*/ 3516829 w 3899470"/>
                <a:gd name="connsiteY11960" fmla="*/ 167511 h 787949"/>
                <a:gd name="connsiteX11961" fmla="*/ 3518489 w 3899470"/>
                <a:gd name="connsiteY11961" fmla="*/ 166405 h 787949"/>
                <a:gd name="connsiteX11962" fmla="*/ 3519120 w 3899470"/>
                <a:gd name="connsiteY11962" fmla="*/ 165694 h 787949"/>
                <a:gd name="connsiteX11963" fmla="*/ 3521017 w 3899470"/>
                <a:gd name="connsiteY11963" fmla="*/ 164430 h 787949"/>
                <a:gd name="connsiteX11964" fmla="*/ 3524730 w 3899470"/>
                <a:gd name="connsiteY11964" fmla="*/ 162850 h 787949"/>
                <a:gd name="connsiteX11965" fmla="*/ 3528918 w 3899470"/>
                <a:gd name="connsiteY11965" fmla="*/ 161585 h 787949"/>
                <a:gd name="connsiteX11966" fmla="*/ 3529076 w 3899470"/>
                <a:gd name="connsiteY11966" fmla="*/ 162850 h 787949"/>
                <a:gd name="connsiteX11967" fmla="*/ 3523861 w 3899470"/>
                <a:gd name="connsiteY11967" fmla="*/ 166168 h 787949"/>
                <a:gd name="connsiteX11968" fmla="*/ 3520938 w 3899470"/>
                <a:gd name="connsiteY11968" fmla="*/ 166484 h 787949"/>
                <a:gd name="connsiteX11969" fmla="*/ 3518568 w 3899470"/>
                <a:gd name="connsiteY11969" fmla="*/ 167274 h 787949"/>
                <a:gd name="connsiteX11970" fmla="*/ 3516908 w 3899470"/>
                <a:gd name="connsiteY11970" fmla="*/ 168618 h 787949"/>
                <a:gd name="connsiteX11971" fmla="*/ 3516829 w 3899470"/>
                <a:gd name="connsiteY11971" fmla="*/ 167432 h 787949"/>
                <a:gd name="connsiteX11972" fmla="*/ 3528523 w 3899470"/>
                <a:gd name="connsiteY11972" fmla="*/ 174149 h 787949"/>
                <a:gd name="connsiteX11973" fmla="*/ 3524730 w 3899470"/>
                <a:gd name="connsiteY11973" fmla="*/ 177546 h 787949"/>
                <a:gd name="connsiteX11974" fmla="*/ 3523467 w 3899470"/>
                <a:gd name="connsiteY11974" fmla="*/ 176677 h 787949"/>
                <a:gd name="connsiteX11975" fmla="*/ 3523308 w 3899470"/>
                <a:gd name="connsiteY11975" fmla="*/ 176677 h 787949"/>
                <a:gd name="connsiteX11976" fmla="*/ 3523388 w 3899470"/>
                <a:gd name="connsiteY11976" fmla="*/ 176282 h 787949"/>
                <a:gd name="connsiteX11977" fmla="*/ 3523546 w 3899470"/>
                <a:gd name="connsiteY11977" fmla="*/ 175808 h 787949"/>
                <a:gd name="connsiteX11978" fmla="*/ 3528523 w 3899470"/>
                <a:gd name="connsiteY11978" fmla="*/ 174149 h 787949"/>
                <a:gd name="connsiteX11979" fmla="*/ 3518330 w 3899470"/>
                <a:gd name="connsiteY11979" fmla="*/ 172410 h 787949"/>
                <a:gd name="connsiteX11980" fmla="*/ 3514932 w 3899470"/>
                <a:gd name="connsiteY11980" fmla="*/ 174070 h 787949"/>
                <a:gd name="connsiteX11981" fmla="*/ 3518330 w 3899470"/>
                <a:gd name="connsiteY11981" fmla="*/ 172410 h 787949"/>
                <a:gd name="connsiteX11982" fmla="*/ 3510192 w 3899470"/>
                <a:gd name="connsiteY11982" fmla="*/ 170435 h 787949"/>
                <a:gd name="connsiteX11983" fmla="*/ 3511298 w 3899470"/>
                <a:gd name="connsiteY11983" fmla="*/ 169092 h 787949"/>
                <a:gd name="connsiteX11984" fmla="*/ 3513432 w 3899470"/>
                <a:gd name="connsiteY11984" fmla="*/ 167748 h 787949"/>
                <a:gd name="connsiteX11985" fmla="*/ 3514380 w 3899470"/>
                <a:gd name="connsiteY11985" fmla="*/ 168144 h 787949"/>
                <a:gd name="connsiteX11986" fmla="*/ 3513669 w 3899470"/>
                <a:gd name="connsiteY11986" fmla="*/ 170119 h 787949"/>
                <a:gd name="connsiteX11987" fmla="*/ 3511851 w 3899470"/>
                <a:gd name="connsiteY11987" fmla="*/ 171462 h 787949"/>
                <a:gd name="connsiteX11988" fmla="*/ 3510192 w 3899470"/>
                <a:gd name="connsiteY11988" fmla="*/ 170514 h 787949"/>
                <a:gd name="connsiteX11989" fmla="*/ 3509954 w 3899470"/>
                <a:gd name="connsiteY11989" fmla="*/ 172015 h 787949"/>
                <a:gd name="connsiteX11990" fmla="*/ 3510823 w 3899470"/>
                <a:gd name="connsiteY11990" fmla="*/ 172015 h 787949"/>
                <a:gd name="connsiteX11991" fmla="*/ 3510429 w 3899470"/>
                <a:gd name="connsiteY11991" fmla="*/ 173280 h 787949"/>
                <a:gd name="connsiteX11992" fmla="*/ 3509560 w 3899470"/>
                <a:gd name="connsiteY11992" fmla="*/ 173280 h 787949"/>
                <a:gd name="connsiteX11993" fmla="*/ 3509954 w 3899470"/>
                <a:gd name="connsiteY11993" fmla="*/ 172015 h 787949"/>
                <a:gd name="connsiteX11994" fmla="*/ 3499209 w 3899470"/>
                <a:gd name="connsiteY11994" fmla="*/ 187660 h 787949"/>
                <a:gd name="connsiteX11995" fmla="*/ 3501263 w 3899470"/>
                <a:gd name="connsiteY11995" fmla="*/ 186317 h 787949"/>
                <a:gd name="connsiteX11996" fmla="*/ 3502369 w 3899470"/>
                <a:gd name="connsiteY11996" fmla="*/ 183868 h 787949"/>
                <a:gd name="connsiteX11997" fmla="*/ 3505767 w 3899470"/>
                <a:gd name="connsiteY11997" fmla="*/ 182682 h 787949"/>
                <a:gd name="connsiteX11998" fmla="*/ 3509085 w 3899470"/>
                <a:gd name="connsiteY11998" fmla="*/ 180865 h 787949"/>
                <a:gd name="connsiteX11999" fmla="*/ 3513826 w 3899470"/>
                <a:gd name="connsiteY11999" fmla="*/ 180075 h 787949"/>
                <a:gd name="connsiteX12000" fmla="*/ 3513984 w 3899470"/>
                <a:gd name="connsiteY12000" fmla="*/ 180075 h 787949"/>
                <a:gd name="connsiteX12001" fmla="*/ 3517540 w 3899470"/>
                <a:gd name="connsiteY12001" fmla="*/ 176203 h 787949"/>
                <a:gd name="connsiteX12002" fmla="*/ 3521807 w 3899470"/>
                <a:gd name="connsiteY12002" fmla="*/ 174544 h 787949"/>
                <a:gd name="connsiteX12003" fmla="*/ 3522676 w 3899470"/>
                <a:gd name="connsiteY12003" fmla="*/ 175413 h 787949"/>
                <a:gd name="connsiteX12004" fmla="*/ 3522755 w 3899470"/>
                <a:gd name="connsiteY12004" fmla="*/ 175413 h 787949"/>
                <a:gd name="connsiteX12005" fmla="*/ 3522597 w 3899470"/>
                <a:gd name="connsiteY12005" fmla="*/ 176124 h 787949"/>
                <a:gd name="connsiteX12006" fmla="*/ 3522518 w 3899470"/>
                <a:gd name="connsiteY12006" fmla="*/ 176519 h 787949"/>
                <a:gd name="connsiteX12007" fmla="*/ 3516197 w 3899470"/>
                <a:gd name="connsiteY12007" fmla="*/ 180391 h 787949"/>
                <a:gd name="connsiteX12008" fmla="*/ 3516197 w 3899470"/>
                <a:gd name="connsiteY12008" fmla="*/ 180391 h 787949"/>
                <a:gd name="connsiteX12009" fmla="*/ 3512563 w 3899470"/>
                <a:gd name="connsiteY12009" fmla="*/ 183472 h 787949"/>
                <a:gd name="connsiteX12010" fmla="*/ 3512483 w 3899470"/>
                <a:gd name="connsiteY12010" fmla="*/ 183472 h 787949"/>
                <a:gd name="connsiteX12011" fmla="*/ 3510271 w 3899470"/>
                <a:gd name="connsiteY12011" fmla="*/ 184816 h 787949"/>
                <a:gd name="connsiteX12012" fmla="*/ 3508375 w 3899470"/>
                <a:gd name="connsiteY12012" fmla="*/ 185606 h 787949"/>
                <a:gd name="connsiteX12013" fmla="*/ 3505530 w 3899470"/>
                <a:gd name="connsiteY12013" fmla="*/ 187107 h 787949"/>
                <a:gd name="connsiteX12014" fmla="*/ 3503870 w 3899470"/>
                <a:gd name="connsiteY12014" fmla="*/ 187502 h 787949"/>
                <a:gd name="connsiteX12015" fmla="*/ 3501342 w 3899470"/>
                <a:gd name="connsiteY12015" fmla="*/ 188055 h 787949"/>
                <a:gd name="connsiteX12016" fmla="*/ 3498814 w 3899470"/>
                <a:gd name="connsiteY12016" fmla="*/ 188924 h 787949"/>
                <a:gd name="connsiteX12017" fmla="*/ 3499446 w 3899470"/>
                <a:gd name="connsiteY12017" fmla="*/ 187739 h 787949"/>
                <a:gd name="connsiteX12018" fmla="*/ 3490517 w 3899470"/>
                <a:gd name="connsiteY12018" fmla="*/ 180470 h 787949"/>
                <a:gd name="connsiteX12019" fmla="*/ 3488858 w 3899470"/>
                <a:gd name="connsiteY12019" fmla="*/ 181339 h 787949"/>
                <a:gd name="connsiteX12020" fmla="*/ 3490517 w 3899470"/>
                <a:gd name="connsiteY12020" fmla="*/ 180470 h 787949"/>
                <a:gd name="connsiteX12021" fmla="*/ 3463415 w 3899470"/>
                <a:gd name="connsiteY12021" fmla="*/ 206308 h 787949"/>
                <a:gd name="connsiteX12022" fmla="*/ 3464837 w 3899470"/>
                <a:gd name="connsiteY12022" fmla="*/ 205518 h 787949"/>
                <a:gd name="connsiteX12023" fmla="*/ 3464837 w 3899470"/>
                <a:gd name="connsiteY12023" fmla="*/ 205439 h 787949"/>
                <a:gd name="connsiteX12024" fmla="*/ 3467365 w 3899470"/>
                <a:gd name="connsiteY12024" fmla="*/ 203779 h 787949"/>
                <a:gd name="connsiteX12025" fmla="*/ 3467365 w 3899470"/>
                <a:gd name="connsiteY12025" fmla="*/ 203779 h 787949"/>
                <a:gd name="connsiteX12026" fmla="*/ 3469578 w 3899470"/>
                <a:gd name="connsiteY12026" fmla="*/ 202436 h 787949"/>
                <a:gd name="connsiteX12027" fmla="*/ 3472186 w 3899470"/>
                <a:gd name="connsiteY12027" fmla="*/ 201488 h 787949"/>
                <a:gd name="connsiteX12028" fmla="*/ 3474161 w 3899470"/>
                <a:gd name="connsiteY12028" fmla="*/ 200224 h 787949"/>
                <a:gd name="connsiteX12029" fmla="*/ 3474793 w 3899470"/>
                <a:gd name="connsiteY12029" fmla="*/ 199513 h 787949"/>
                <a:gd name="connsiteX12030" fmla="*/ 3476215 w 3899470"/>
                <a:gd name="connsiteY12030" fmla="*/ 198169 h 787949"/>
                <a:gd name="connsiteX12031" fmla="*/ 3478428 w 3899470"/>
                <a:gd name="connsiteY12031" fmla="*/ 197221 h 787949"/>
                <a:gd name="connsiteX12032" fmla="*/ 3480877 w 3899470"/>
                <a:gd name="connsiteY12032" fmla="*/ 195957 h 787949"/>
                <a:gd name="connsiteX12033" fmla="*/ 3485144 w 3899470"/>
                <a:gd name="connsiteY12033" fmla="*/ 194139 h 787949"/>
                <a:gd name="connsiteX12034" fmla="*/ 3487910 w 3899470"/>
                <a:gd name="connsiteY12034" fmla="*/ 193982 h 787949"/>
                <a:gd name="connsiteX12035" fmla="*/ 3487910 w 3899470"/>
                <a:gd name="connsiteY12035" fmla="*/ 194061 h 787949"/>
                <a:gd name="connsiteX12036" fmla="*/ 3486408 w 3899470"/>
                <a:gd name="connsiteY12036" fmla="*/ 196115 h 787949"/>
                <a:gd name="connsiteX12037" fmla="*/ 3483485 w 3899470"/>
                <a:gd name="connsiteY12037" fmla="*/ 197774 h 787949"/>
                <a:gd name="connsiteX12038" fmla="*/ 3481351 w 3899470"/>
                <a:gd name="connsiteY12038" fmla="*/ 198485 h 787949"/>
                <a:gd name="connsiteX12039" fmla="*/ 3479297 w 3899470"/>
                <a:gd name="connsiteY12039" fmla="*/ 199275 h 787949"/>
                <a:gd name="connsiteX12040" fmla="*/ 3478033 w 3899470"/>
                <a:gd name="connsiteY12040" fmla="*/ 200856 h 787949"/>
                <a:gd name="connsiteX12041" fmla="*/ 3476452 w 3899470"/>
                <a:gd name="connsiteY12041" fmla="*/ 201014 h 787949"/>
                <a:gd name="connsiteX12042" fmla="*/ 3474872 w 3899470"/>
                <a:gd name="connsiteY12042" fmla="*/ 201567 h 787949"/>
                <a:gd name="connsiteX12043" fmla="*/ 3473212 w 3899470"/>
                <a:gd name="connsiteY12043" fmla="*/ 202831 h 787949"/>
                <a:gd name="connsiteX12044" fmla="*/ 3470842 w 3899470"/>
                <a:gd name="connsiteY12044" fmla="*/ 203700 h 787949"/>
                <a:gd name="connsiteX12045" fmla="*/ 3466654 w 3899470"/>
                <a:gd name="connsiteY12045" fmla="*/ 206624 h 787949"/>
                <a:gd name="connsiteX12046" fmla="*/ 3464837 w 3899470"/>
                <a:gd name="connsiteY12046" fmla="*/ 206861 h 787949"/>
                <a:gd name="connsiteX12047" fmla="*/ 3464285 w 3899470"/>
                <a:gd name="connsiteY12047" fmla="*/ 207098 h 787949"/>
                <a:gd name="connsiteX12048" fmla="*/ 3462625 w 3899470"/>
                <a:gd name="connsiteY12048" fmla="*/ 208520 h 787949"/>
                <a:gd name="connsiteX12049" fmla="*/ 3461360 w 3899470"/>
                <a:gd name="connsiteY12049" fmla="*/ 208599 h 787949"/>
                <a:gd name="connsiteX12050" fmla="*/ 3463415 w 3899470"/>
                <a:gd name="connsiteY12050" fmla="*/ 206308 h 787949"/>
                <a:gd name="connsiteX12051" fmla="*/ 3389536 w 3899470"/>
                <a:gd name="connsiteY12051" fmla="*/ 297886 h 787949"/>
                <a:gd name="connsiteX12052" fmla="*/ 3393328 w 3899470"/>
                <a:gd name="connsiteY12052" fmla="*/ 295358 h 787949"/>
                <a:gd name="connsiteX12053" fmla="*/ 3393328 w 3899470"/>
                <a:gd name="connsiteY12053" fmla="*/ 295358 h 787949"/>
                <a:gd name="connsiteX12054" fmla="*/ 3393328 w 3899470"/>
                <a:gd name="connsiteY12054" fmla="*/ 295358 h 787949"/>
                <a:gd name="connsiteX12055" fmla="*/ 3392776 w 3899470"/>
                <a:gd name="connsiteY12055" fmla="*/ 296780 h 787949"/>
                <a:gd name="connsiteX12056" fmla="*/ 3391986 w 3899470"/>
                <a:gd name="connsiteY12056" fmla="*/ 299150 h 787949"/>
                <a:gd name="connsiteX12057" fmla="*/ 3391196 w 3899470"/>
                <a:gd name="connsiteY12057" fmla="*/ 300019 h 787949"/>
                <a:gd name="connsiteX12058" fmla="*/ 3390326 w 3899470"/>
                <a:gd name="connsiteY12058" fmla="*/ 299150 h 787949"/>
                <a:gd name="connsiteX12059" fmla="*/ 3389457 w 3899470"/>
                <a:gd name="connsiteY12059" fmla="*/ 300810 h 787949"/>
                <a:gd name="connsiteX12060" fmla="*/ 3389773 w 3899470"/>
                <a:gd name="connsiteY12060" fmla="*/ 300810 h 787949"/>
                <a:gd name="connsiteX12061" fmla="*/ 3387008 w 3899470"/>
                <a:gd name="connsiteY12061" fmla="*/ 309264 h 787949"/>
                <a:gd name="connsiteX12062" fmla="*/ 3384874 w 3899470"/>
                <a:gd name="connsiteY12062" fmla="*/ 316138 h 787949"/>
                <a:gd name="connsiteX12063" fmla="*/ 3389457 w 3899470"/>
                <a:gd name="connsiteY12063" fmla="*/ 297886 h 787949"/>
                <a:gd name="connsiteX12064" fmla="*/ 3384479 w 3899470"/>
                <a:gd name="connsiteY12064" fmla="*/ 317719 h 787949"/>
                <a:gd name="connsiteX12065" fmla="*/ 3384479 w 3899470"/>
                <a:gd name="connsiteY12065" fmla="*/ 317719 h 787949"/>
                <a:gd name="connsiteX12066" fmla="*/ 3382820 w 3899470"/>
                <a:gd name="connsiteY12066" fmla="*/ 324119 h 787949"/>
                <a:gd name="connsiteX12067" fmla="*/ 3381872 w 3899470"/>
                <a:gd name="connsiteY12067" fmla="*/ 327359 h 787949"/>
                <a:gd name="connsiteX12068" fmla="*/ 3384479 w 3899470"/>
                <a:gd name="connsiteY12068" fmla="*/ 317640 h 787949"/>
                <a:gd name="connsiteX12069" fmla="*/ 3356587 w 3899470"/>
                <a:gd name="connsiteY12069" fmla="*/ 425811 h 787949"/>
                <a:gd name="connsiteX12070" fmla="*/ 3356587 w 3899470"/>
                <a:gd name="connsiteY12070" fmla="*/ 425811 h 787949"/>
                <a:gd name="connsiteX12071" fmla="*/ 3354533 w 3899470"/>
                <a:gd name="connsiteY12071" fmla="*/ 435135 h 787949"/>
                <a:gd name="connsiteX12072" fmla="*/ 3353585 w 3899470"/>
                <a:gd name="connsiteY12072" fmla="*/ 438928 h 787949"/>
                <a:gd name="connsiteX12073" fmla="*/ 3353585 w 3899470"/>
                <a:gd name="connsiteY12073" fmla="*/ 438928 h 787949"/>
                <a:gd name="connsiteX12074" fmla="*/ 3353585 w 3899470"/>
                <a:gd name="connsiteY12074" fmla="*/ 438928 h 787949"/>
                <a:gd name="connsiteX12075" fmla="*/ 3356508 w 3899470"/>
                <a:gd name="connsiteY12075" fmla="*/ 425811 h 787949"/>
                <a:gd name="connsiteX12076" fmla="*/ 3349001 w 3899470"/>
                <a:gd name="connsiteY12076" fmla="*/ 459235 h 787949"/>
                <a:gd name="connsiteX12077" fmla="*/ 3351530 w 3899470"/>
                <a:gd name="connsiteY12077" fmla="*/ 446592 h 787949"/>
                <a:gd name="connsiteX12078" fmla="*/ 3353426 w 3899470"/>
                <a:gd name="connsiteY12078" fmla="*/ 439955 h 787949"/>
                <a:gd name="connsiteX12079" fmla="*/ 3350028 w 3899470"/>
                <a:gd name="connsiteY12079" fmla="*/ 455047 h 787949"/>
                <a:gd name="connsiteX12080" fmla="*/ 3349001 w 3899470"/>
                <a:gd name="connsiteY12080" fmla="*/ 459235 h 787949"/>
                <a:gd name="connsiteX12081" fmla="*/ 3348922 w 3899470"/>
                <a:gd name="connsiteY12081" fmla="*/ 459235 h 787949"/>
                <a:gd name="connsiteX12082" fmla="*/ 3358720 w 3899470"/>
                <a:gd name="connsiteY12082" fmla="*/ 469743 h 787949"/>
                <a:gd name="connsiteX12083" fmla="*/ 3354533 w 3899470"/>
                <a:gd name="connsiteY12083" fmla="*/ 471008 h 787949"/>
                <a:gd name="connsiteX12084" fmla="*/ 3349870 w 3899470"/>
                <a:gd name="connsiteY12084" fmla="*/ 459156 h 787949"/>
                <a:gd name="connsiteX12085" fmla="*/ 3350818 w 3899470"/>
                <a:gd name="connsiteY12085" fmla="*/ 455126 h 787949"/>
                <a:gd name="connsiteX12086" fmla="*/ 3354295 w 3899470"/>
                <a:gd name="connsiteY12086" fmla="*/ 439560 h 787949"/>
                <a:gd name="connsiteX12087" fmla="*/ 3354375 w 3899470"/>
                <a:gd name="connsiteY12087" fmla="*/ 439323 h 787949"/>
                <a:gd name="connsiteX12088" fmla="*/ 3354375 w 3899470"/>
                <a:gd name="connsiteY12088" fmla="*/ 439244 h 787949"/>
                <a:gd name="connsiteX12089" fmla="*/ 3355323 w 3899470"/>
                <a:gd name="connsiteY12089" fmla="*/ 435293 h 787949"/>
                <a:gd name="connsiteX12090" fmla="*/ 3357377 w 3899470"/>
                <a:gd name="connsiteY12090" fmla="*/ 425811 h 787949"/>
                <a:gd name="connsiteX12091" fmla="*/ 3357456 w 3899470"/>
                <a:gd name="connsiteY12091" fmla="*/ 425811 h 787949"/>
                <a:gd name="connsiteX12092" fmla="*/ 3358325 w 3899470"/>
                <a:gd name="connsiteY12092" fmla="*/ 422018 h 787949"/>
                <a:gd name="connsiteX12093" fmla="*/ 3358167 w 3899470"/>
                <a:gd name="connsiteY12093" fmla="*/ 422018 h 787949"/>
                <a:gd name="connsiteX12094" fmla="*/ 3360538 w 3899470"/>
                <a:gd name="connsiteY12094" fmla="*/ 413564 h 787949"/>
                <a:gd name="connsiteX12095" fmla="*/ 3361486 w 3899470"/>
                <a:gd name="connsiteY12095" fmla="*/ 409692 h 787949"/>
                <a:gd name="connsiteX12096" fmla="*/ 3361170 w 3899470"/>
                <a:gd name="connsiteY12096" fmla="*/ 409218 h 787949"/>
                <a:gd name="connsiteX12097" fmla="*/ 3360695 w 3899470"/>
                <a:gd name="connsiteY12097" fmla="*/ 409455 h 787949"/>
                <a:gd name="connsiteX12098" fmla="*/ 3359747 w 3899470"/>
                <a:gd name="connsiteY12098" fmla="*/ 413327 h 787949"/>
                <a:gd name="connsiteX12099" fmla="*/ 3357930 w 3899470"/>
                <a:gd name="connsiteY12099" fmla="*/ 420359 h 787949"/>
                <a:gd name="connsiteX12100" fmla="*/ 3362513 w 3899470"/>
                <a:gd name="connsiteY12100" fmla="*/ 401712 h 787949"/>
                <a:gd name="connsiteX12101" fmla="*/ 3370178 w 3899470"/>
                <a:gd name="connsiteY12101" fmla="*/ 370738 h 787949"/>
                <a:gd name="connsiteX12102" fmla="*/ 3367412 w 3899470"/>
                <a:gd name="connsiteY12102" fmla="*/ 382274 h 787949"/>
                <a:gd name="connsiteX12103" fmla="*/ 3364962 w 3899470"/>
                <a:gd name="connsiteY12103" fmla="*/ 392151 h 787949"/>
                <a:gd name="connsiteX12104" fmla="*/ 3365200 w 3899470"/>
                <a:gd name="connsiteY12104" fmla="*/ 392467 h 787949"/>
                <a:gd name="connsiteX12105" fmla="*/ 3365200 w 3899470"/>
                <a:gd name="connsiteY12105" fmla="*/ 392467 h 787949"/>
                <a:gd name="connsiteX12106" fmla="*/ 3365516 w 3899470"/>
                <a:gd name="connsiteY12106" fmla="*/ 392230 h 787949"/>
                <a:gd name="connsiteX12107" fmla="*/ 3367965 w 3899470"/>
                <a:gd name="connsiteY12107" fmla="*/ 382432 h 787949"/>
                <a:gd name="connsiteX12108" fmla="*/ 3370967 w 3899470"/>
                <a:gd name="connsiteY12108" fmla="*/ 369157 h 787949"/>
                <a:gd name="connsiteX12109" fmla="*/ 3370967 w 3899470"/>
                <a:gd name="connsiteY12109" fmla="*/ 369157 h 787949"/>
                <a:gd name="connsiteX12110" fmla="*/ 3371757 w 3899470"/>
                <a:gd name="connsiteY12110" fmla="*/ 367972 h 787949"/>
                <a:gd name="connsiteX12111" fmla="*/ 3371757 w 3899470"/>
                <a:gd name="connsiteY12111" fmla="*/ 367498 h 787949"/>
                <a:gd name="connsiteX12112" fmla="*/ 3371284 w 3899470"/>
                <a:gd name="connsiteY12112" fmla="*/ 367498 h 787949"/>
                <a:gd name="connsiteX12113" fmla="*/ 3370967 w 3899470"/>
                <a:gd name="connsiteY12113" fmla="*/ 367972 h 787949"/>
                <a:gd name="connsiteX12114" fmla="*/ 3374760 w 3899470"/>
                <a:gd name="connsiteY12114" fmla="*/ 351458 h 787949"/>
                <a:gd name="connsiteX12115" fmla="*/ 3374760 w 3899470"/>
                <a:gd name="connsiteY12115" fmla="*/ 351300 h 787949"/>
                <a:gd name="connsiteX12116" fmla="*/ 3375314 w 3899470"/>
                <a:gd name="connsiteY12116" fmla="*/ 351616 h 787949"/>
                <a:gd name="connsiteX12117" fmla="*/ 3373970 w 3899470"/>
                <a:gd name="connsiteY12117" fmla="*/ 356910 h 787949"/>
                <a:gd name="connsiteX12118" fmla="*/ 3372232 w 3899470"/>
                <a:gd name="connsiteY12118" fmla="*/ 364259 h 787949"/>
                <a:gd name="connsiteX12119" fmla="*/ 3372468 w 3899470"/>
                <a:gd name="connsiteY12119" fmla="*/ 364575 h 787949"/>
                <a:gd name="connsiteX12120" fmla="*/ 3372468 w 3899470"/>
                <a:gd name="connsiteY12120" fmla="*/ 364575 h 787949"/>
                <a:gd name="connsiteX12121" fmla="*/ 3372785 w 3899470"/>
                <a:gd name="connsiteY12121" fmla="*/ 364338 h 787949"/>
                <a:gd name="connsiteX12122" fmla="*/ 3374523 w 3899470"/>
                <a:gd name="connsiteY12122" fmla="*/ 356989 h 787949"/>
                <a:gd name="connsiteX12123" fmla="*/ 3375945 w 3899470"/>
                <a:gd name="connsiteY12123" fmla="*/ 351537 h 787949"/>
                <a:gd name="connsiteX12124" fmla="*/ 3375945 w 3899470"/>
                <a:gd name="connsiteY12124" fmla="*/ 351537 h 787949"/>
                <a:gd name="connsiteX12125" fmla="*/ 3376104 w 3899470"/>
                <a:gd name="connsiteY12125" fmla="*/ 350984 h 787949"/>
                <a:gd name="connsiteX12126" fmla="*/ 3376341 w 3899470"/>
                <a:gd name="connsiteY12126" fmla="*/ 350352 h 787949"/>
                <a:gd name="connsiteX12127" fmla="*/ 3376183 w 3899470"/>
                <a:gd name="connsiteY12127" fmla="*/ 349878 h 787949"/>
                <a:gd name="connsiteX12128" fmla="*/ 3375787 w 3899470"/>
                <a:gd name="connsiteY12128" fmla="*/ 350036 h 787949"/>
                <a:gd name="connsiteX12129" fmla="*/ 3375471 w 3899470"/>
                <a:gd name="connsiteY12129" fmla="*/ 350826 h 787949"/>
                <a:gd name="connsiteX12130" fmla="*/ 3375471 w 3899470"/>
                <a:gd name="connsiteY12130" fmla="*/ 350984 h 787949"/>
                <a:gd name="connsiteX12131" fmla="*/ 3375314 w 3899470"/>
                <a:gd name="connsiteY12131" fmla="*/ 350905 h 787949"/>
                <a:gd name="connsiteX12132" fmla="*/ 3380765 w 3899470"/>
                <a:gd name="connsiteY12132" fmla="*/ 329887 h 787949"/>
                <a:gd name="connsiteX12133" fmla="*/ 3381161 w 3899470"/>
                <a:gd name="connsiteY12133" fmla="*/ 330282 h 787949"/>
                <a:gd name="connsiteX12134" fmla="*/ 3381319 w 3899470"/>
                <a:gd name="connsiteY12134" fmla="*/ 330282 h 787949"/>
                <a:gd name="connsiteX12135" fmla="*/ 3378948 w 3899470"/>
                <a:gd name="connsiteY12135" fmla="*/ 339053 h 787949"/>
                <a:gd name="connsiteX12136" fmla="*/ 3378790 w 3899470"/>
                <a:gd name="connsiteY12136" fmla="*/ 339053 h 787949"/>
                <a:gd name="connsiteX12137" fmla="*/ 3378632 w 3899470"/>
                <a:gd name="connsiteY12137" fmla="*/ 339448 h 787949"/>
                <a:gd name="connsiteX12138" fmla="*/ 3378869 w 3899470"/>
                <a:gd name="connsiteY12138" fmla="*/ 339606 h 787949"/>
                <a:gd name="connsiteX12139" fmla="*/ 3378948 w 3899470"/>
                <a:gd name="connsiteY12139" fmla="*/ 339606 h 787949"/>
                <a:gd name="connsiteX12140" fmla="*/ 3379344 w 3899470"/>
                <a:gd name="connsiteY12140" fmla="*/ 339448 h 787949"/>
                <a:gd name="connsiteX12141" fmla="*/ 3379344 w 3899470"/>
                <a:gd name="connsiteY12141" fmla="*/ 339290 h 787949"/>
                <a:gd name="connsiteX12142" fmla="*/ 3381713 w 3899470"/>
                <a:gd name="connsiteY12142" fmla="*/ 330598 h 787949"/>
                <a:gd name="connsiteX12143" fmla="*/ 3382109 w 3899470"/>
                <a:gd name="connsiteY12143" fmla="*/ 328386 h 787949"/>
                <a:gd name="connsiteX12144" fmla="*/ 3382109 w 3899470"/>
                <a:gd name="connsiteY12144" fmla="*/ 328386 h 787949"/>
                <a:gd name="connsiteX12145" fmla="*/ 3382345 w 3899470"/>
                <a:gd name="connsiteY12145" fmla="*/ 328228 h 787949"/>
                <a:gd name="connsiteX12146" fmla="*/ 3382188 w 3899470"/>
                <a:gd name="connsiteY12146" fmla="*/ 328228 h 787949"/>
                <a:gd name="connsiteX12147" fmla="*/ 3383372 w 3899470"/>
                <a:gd name="connsiteY12147" fmla="*/ 324277 h 787949"/>
                <a:gd name="connsiteX12148" fmla="*/ 3385032 w 3899470"/>
                <a:gd name="connsiteY12148" fmla="*/ 317482 h 787949"/>
                <a:gd name="connsiteX12149" fmla="*/ 3385032 w 3899470"/>
                <a:gd name="connsiteY12149" fmla="*/ 317482 h 787949"/>
                <a:gd name="connsiteX12150" fmla="*/ 3387560 w 3899470"/>
                <a:gd name="connsiteY12150" fmla="*/ 309422 h 787949"/>
                <a:gd name="connsiteX12151" fmla="*/ 3390089 w 3899470"/>
                <a:gd name="connsiteY12151" fmla="*/ 301600 h 787949"/>
                <a:gd name="connsiteX12152" fmla="*/ 3389931 w 3899470"/>
                <a:gd name="connsiteY12152" fmla="*/ 307052 h 787949"/>
                <a:gd name="connsiteX12153" fmla="*/ 3387402 w 3899470"/>
                <a:gd name="connsiteY12153" fmla="*/ 315585 h 787949"/>
                <a:gd name="connsiteX12154" fmla="*/ 3384005 w 3899470"/>
                <a:gd name="connsiteY12154" fmla="*/ 326094 h 787949"/>
                <a:gd name="connsiteX12155" fmla="*/ 3384321 w 3899470"/>
                <a:gd name="connsiteY12155" fmla="*/ 327043 h 787949"/>
                <a:gd name="connsiteX12156" fmla="*/ 3384637 w 3899470"/>
                <a:gd name="connsiteY12156" fmla="*/ 327122 h 787949"/>
                <a:gd name="connsiteX12157" fmla="*/ 3385270 w 3899470"/>
                <a:gd name="connsiteY12157" fmla="*/ 326726 h 787949"/>
                <a:gd name="connsiteX12158" fmla="*/ 3388746 w 3899470"/>
                <a:gd name="connsiteY12158" fmla="*/ 315901 h 787949"/>
                <a:gd name="connsiteX12159" fmla="*/ 3391353 w 3899470"/>
                <a:gd name="connsiteY12159" fmla="*/ 307210 h 787949"/>
                <a:gd name="connsiteX12160" fmla="*/ 3391353 w 3899470"/>
                <a:gd name="connsiteY12160" fmla="*/ 307052 h 787949"/>
                <a:gd name="connsiteX12161" fmla="*/ 3393328 w 3899470"/>
                <a:gd name="connsiteY12161" fmla="*/ 299545 h 787949"/>
                <a:gd name="connsiteX12162" fmla="*/ 3393328 w 3899470"/>
                <a:gd name="connsiteY12162" fmla="*/ 299545 h 787949"/>
                <a:gd name="connsiteX12163" fmla="*/ 3394119 w 3899470"/>
                <a:gd name="connsiteY12163" fmla="*/ 297175 h 787949"/>
                <a:gd name="connsiteX12164" fmla="*/ 3394672 w 3899470"/>
                <a:gd name="connsiteY12164" fmla="*/ 295753 h 787949"/>
                <a:gd name="connsiteX12165" fmla="*/ 3394672 w 3899470"/>
                <a:gd name="connsiteY12165" fmla="*/ 295753 h 787949"/>
                <a:gd name="connsiteX12166" fmla="*/ 3394672 w 3899470"/>
                <a:gd name="connsiteY12166" fmla="*/ 295753 h 787949"/>
                <a:gd name="connsiteX12167" fmla="*/ 3395541 w 3899470"/>
                <a:gd name="connsiteY12167" fmla="*/ 292829 h 787949"/>
                <a:gd name="connsiteX12168" fmla="*/ 3414978 w 3899470"/>
                <a:gd name="connsiteY12168" fmla="*/ 278053 h 787949"/>
                <a:gd name="connsiteX12169" fmla="*/ 3520148 w 3899470"/>
                <a:gd name="connsiteY12169" fmla="*/ 213419 h 787949"/>
                <a:gd name="connsiteX12170" fmla="*/ 3543378 w 3899470"/>
                <a:gd name="connsiteY12170" fmla="*/ 202436 h 787949"/>
                <a:gd name="connsiteX12171" fmla="*/ 3555625 w 3899470"/>
                <a:gd name="connsiteY12171" fmla="*/ 197774 h 787949"/>
                <a:gd name="connsiteX12172" fmla="*/ 3568267 w 3899470"/>
                <a:gd name="connsiteY12172" fmla="*/ 193507 h 787949"/>
                <a:gd name="connsiteX12173" fmla="*/ 3593157 w 3899470"/>
                <a:gd name="connsiteY12173" fmla="*/ 184184 h 787949"/>
                <a:gd name="connsiteX12174" fmla="*/ 3596950 w 3899470"/>
                <a:gd name="connsiteY12174" fmla="*/ 183789 h 787949"/>
                <a:gd name="connsiteX12175" fmla="*/ 3607933 w 3899470"/>
                <a:gd name="connsiteY12175" fmla="*/ 180865 h 787949"/>
                <a:gd name="connsiteX12176" fmla="*/ 3631558 w 3899470"/>
                <a:gd name="connsiteY12176" fmla="*/ 176203 h 787949"/>
                <a:gd name="connsiteX12177" fmla="*/ 3667432 w 3899470"/>
                <a:gd name="connsiteY12177" fmla="*/ 174939 h 787949"/>
                <a:gd name="connsiteX12178" fmla="*/ 3672962 w 3899470"/>
                <a:gd name="connsiteY12178" fmla="*/ 176203 h 787949"/>
                <a:gd name="connsiteX12179" fmla="*/ 3689398 w 3899470"/>
                <a:gd name="connsiteY12179" fmla="*/ 183789 h 787949"/>
                <a:gd name="connsiteX12180" fmla="*/ 3671699 w 3899470"/>
                <a:gd name="connsiteY12180" fmla="*/ 218397 h 787949"/>
                <a:gd name="connsiteX12181" fmla="*/ 3668301 w 3899470"/>
                <a:gd name="connsiteY12181" fmla="*/ 222585 h 787949"/>
                <a:gd name="connsiteX12182" fmla="*/ 3667036 w 3899470"/>
                <a:gd name="connsiteY12182" fmla="*/ 226378 h 787949"/>
                <a:gd name="connsiteX12183" fmla="*/ 3659846 w 3899470"/>
                <a:gd name="connsiteY12183" fmla="*/ 239020 h 787949"/>
                <a:gd name="connsiteX12184" fmla="*/ 3651787 w 3899470"/>
                <a:gd name="connsiteY12184" fmla="*/ 249608 h 787949"/>
                <a:gd name="connsiteX12185" fmla="*/ 3649258 w 3899470"/>
                <a:gd name="connsiteY12185" fmla="*/ 250003 h 787949"/>
                <a:gd name="connsiteX12186" fmla="*/ 3648863 w 3899470"/>
                <a:gd name="connsiteY12186" fmla="*/ 252927 h 787949"/>
                <a:gd name="connsiteX12187" fmla="*/ 3642937 w 3899470"/>
                <a:gd name="connsiteY12187" fmla="*/ 257984 h 787949"/>
                <a:gd name="connsiteX12188" fmla="*/ 3636220 w 3899470"/>
                <a:gd name="connsiteY12188" fmla="*/ 265964 h 787949"/>
                <a:gd name="connsiteX12189" fmla="*/ 3637485 w 3899470"/>
                <a:gd name="connsiteY12189" fmla="*/ 266833 h 787949"/>
                <a:gd name="connsiteX12190" fmla="*/ 3632428 w 3899470"/>
                <a:gd name="connsiteY12190" fmla="*/ 273628 h 787949"/>
                <a:gd name="connsiteX12191" fmla="*/ 3624368 w 3899470"/>
                <a:gd name="connsiteY12191" fmla="*/ 279555 h 787949"/>
                <a:gd name="connsiteX12192" fmla="*/ 3624447 w 3899470"/>
                <a:gd name="connsiteY12192" fmla="*/ 279555 h 787949"/>
                <a:gd name="connsiteX12193" fmla="*/ 3623499 w 3899470"/>
                <a:gd name="connsiteY12193" fmla="*/ 280898 h 787949"/>
                <a:gd name="connsiteX12194" fmla="*/ 3623499 w 3899470"/>
                <a:gd name="connsiteY12194" fmla="*/ 280898 h 787949"/>
                <a:gd name="connsiteX12195" fmla="*/ 3554677 w 3899470"/>
                <a:gd name="connsiteY12195" fmla="*/ 347112 h 787949"/>
                <a:gd name="connsiteX12196" fmla="*/ 3515801 w 3899470"/>
                <a:gd name="connsiteY12196" fmla="*/ 378797 h 787949"/>
                <a:gd name="connsiteX12197" fmla="*/ 3508612 w 3899470"/>
                <a:gd name="connsiteY12197" fmla="*/ 384328 h 787949"/>
                <a:gd name="connsiteX12198" fmla="*/ 3486645 w 3899470"/>
                <a:gd name="connsiteY12198" fmla="*/ 401238 h 787949"/>
                <a:gd name="connsiteX12199" fmla="*/ 3471001 w 3899470"/>
                <a:gd name="connsiteY12199" fmla="*/ 411352 h 787949"/>
                <a:gd name="connsiteX12200" fmla="*/ 3465944 w 3899470"/>
                <a:gd name="connsiteY12200" fmla="*/ 415144 h 787949"/>
                <a:gd name="connsiteX12201" fmla="*/ 3463415 w 3899470"/>
                <a:gd name="connsiteY12201" fmla="*/ 414275 h 787949"/>
                <a:gd name="connsiteX12202" fmla="*/ 3454565 w 3899470"/>
                <a:gd name="connsiteY12202" fmla="*/ 420596 h 787949"/>
                <a:gd name="connsiteX12203" fmla="*/ 3452906 w 3899470"/>
                <a:gd name="connsiteY12203" fmla="*/ 423520 h 787949"/>
                <a:gd name="connsiteX12204" fmla="*/ 3449508 w 3899470"/>
                <a:gd name="connsiteY12204" fmla="*/ 425179 h 787949"/>
                <a:gd name="connsiteX12205" fmla="*/ 3446980 w 3899470"/>
                <a:gd name="connsiteY12205" fmla="*/ 428103 h 787949"/>
                <a:gd name="connsiteX12206" fmla="*/ 3440658 w 3899470"/>
                <a:gd name="connsiteY12206" fmla="*/ 433160 h 787949"/>
                <a:gd name="connsiteX12207" fmla="*/ 3432204 w 3899470"/>
                <a:gd name="connsiteY12207" fmla="*/ 440745 h 787949"/>
                <a:gd name="connsiteX12208" fmla="*/ 3428806 w 3899470"/>
                <a:gd name="connsiteY12208" fmla="*/ 440745 h 787949"/>
                <a:gd name="connsiteX12209" fmla="*/ 3405181 w 3899470"/>
                <a:gd name="connsiteY12209" fmla="*/ 453861 h 787949"/>
                <a:gd name="connsiteX12210" fmla="*/ 3398464 w 3899470"/>
                <a:gd name="connsiteY12210" fmla="*/ 455995 h 787949"/>
                <a:gd name="connsiteX12211" fmla="*/ 3396331 w 3899470"/>
                <a:gd name="connsiteY12211" fmla="*/ 457654 h 787949"/>
                <a:gd name="connsiteX12212" fmla="*/ 3393803 w 3899470"/>
                <a:gd name="connsiteY12212" fmla="*/ 457259 h 787949"/>
                <a:gd name="connsiteX12213" fmla="*/ 3379422 w 3899470"/>
                <a:gd name="connsiteY12213" fmla="*/ 464054 h 787949"/>
                <a:gd name="connsiteX12214" fmla="*/ 3376894 w 3899470"/>
                <a:gd name="connsiteY12214" fmla="*/ 464054 h 787949"/>
                <a:gd name="connsiteX12215" fmla="*/ 3358720 w 3899470"/>
                <a:gd name="connsiteY12215" fmla="*/ 469586 h 787949"/>
                <a:gd name="connsiteX12216" fmla="*/ 3368439 w 3899470"/>
                <a:gd name="connsiteY12216" fmla="*/ 592612 h 787949"/>
                <a:gd name="connsiteX12217" fmla="*/ 3368439 w 3899470"/>
                <a:gd name="connsiteY12217" fmla="*/ 591348 h 787949"/>
                <a:gd name="connsiteX12218" fmla="*/ 3368439 w 3899470"/>
                <a:gd name="connsiteY12218" fmla="*/ 592612 h 787949"/>
                <a:gd name="connsiteX12219" fmla="*/ 3377763 w 3899470"/>
                <a:gd name="connsiteY12219" fmla="*/ 596009 h 787949"/>
                <a:gd name="connsiteX12220" fmla="*/ 3373101 w 3899470"/>
                <a:gd name="connsiteY12220" fmla="*/ 593876 h 787949"/>
                <a:gd name="connsiteX12221" fmla="*/ 3385348 w 3899470"/>
                <a:gd name="connsiteY12221" fmla="*/ 598143 h 787949"/>
                <a:gd name="connsiteX12222" fmla="*/ 3388746 w 3899470"/>
                <a:gd name="connsiteY12222" fmla="*/ 600276 h 787949"/>
                <a:gd name="connsiteX12223" fmla="*/ 3377763 w 3899470"/>
                <a:gd name="connsiteY12223" fmla="*/ 596088 h 787949"/>
                <a:gd name="connsiteX12224" fmla="*/ 3393328 w 3899470"/>
                <a:gd name="connsiteY12224" fmla="*/ 603595 h 787949"/>
                <a:gd name="connsiteX12225" fmla="*/ 3393328 w 3899470"/>
                <a:gd name="connsiteY12225" fmla="*/ 603595 h 787949"/>
                <a:gd name="connsiteX12226" fmla="*/ 3393249 w 3899470"/>
                <a:gd name="connsiteY12226" fmla="*/ 603595 h 787949"/>
                <a:gd name="connsiteX12227" fmla="*/ 3394197 w 3899470"/>
                <a:gd name="connsiteY12227" fmla="*/ 602330 h 787949"/>
                <a:gd name="connsiteX12228" fmla="*/ 3393328 w 3899470"/>
                <a:gd name="connsiteY12228" fmla="*/ 603595 h 787949"/>
                <a:gd name="connsiteX12229" fmla="*/ 3401388 w 3899470"/>
                <a:gd name="connsiteY12229" fmla="*/ 573648 h 787949"/>
                <a:gd name="connsiteX12230" fmla="*/ 3402257 w 3899470"/>
                <a:gd name="connsiteY12230" fmla="*/ 575308 h 787949"/>
                <a:gd name="connsiteX12231" fmla="*/ 3401546 w 3899470"/>
                <a:gd name="connsiteY12231" fmla="*/ 574912 h 787949"/>
                <a:gd name="connsiteX12232" fmla="*/ 3401546 w 3899470"/>
                <a:gd name="connsiteY12232" fmla="*/ 574912 h 787949"/>
                <a:gd name="connsiteX12233" fmla="*/ 3401388 w 3899470"/>
                <a:gd name="connsiteY12233" fmla="*/ 574359 h 787949"/>
                <a:gd name="connsiteX12234" fmla="*/ 3401388 w 3899470"/>
                <a:gd name="connsiteY12234" fmla="*/ 573648 h 787949"/>
                <a:gd name="connsiteX12235" fmla="*/ 3397595 w 3899470"/>
                <a:gd name="connsiteY12235" fmla="*/ 561322 h 787949"/>
                <a:gd name="connsiteX12236" fmla="*/ 3399887 w 3899470"/>
                <a:gd name="connsiteY12236" fmla="*/ 561638 h 787949"/>
                <a:gd name="connsiteX12237" fmla="*/ 3398544 w 3899470"/>
                <a:gd name="connsiteY12237" fmla="*/ 562981 h 787949"/>
                <a:gd name="connsiteX12238" fmla="*/ 3397675 w 3899470"/>
                <a:gd name="connsiteY12238" fmla="*/ 561322 h 787949"/>
                <a:gd name="connsiteX12239" fmla="*/ 3396726 w 3899470"/>
                <a:gd name="connsiteY12239" fmla="*/ 603200 h 787949"/>
                <a:gd name="connsiteX12240" fmla="*/ 3402653 w 3899470"/>
                <a:gd name="connsiteY12240" fmla="*/ 606123 h 787949"/>
                <a:gd name="connsiteX12241" fmla="*/ 3396726 w 3899470"/>
                <a:gd name="connsiteY12241" fmla="*/ 603200 h 787949"/>
                <a:gd name="connsiteX12242" fmla="*/ 3440185 w 3899470"/>
                <a:gd name="connsiteY12242" fmla="*/ 611259 h 787949"/>
                <a:gd name="connsiteX12243" fmla="*/ 3440422 w 3899470"/>
                <a:gd name="connsiteY12243" fmla="*/ 610390 h 787949"/>
                <a:gd name="connsiteX12244" fmla="*/ 3441844 w 3899470"/>
                <a:gd name="connsiteY12244" fmla="*/ 611654 h 787949"/>
                <a:gd name="connsiteX12245" fmla="*/ 3440580 w 3899470"/>
                <a:gd name="connsiteY12245" fmla="*/ 611654 h 787949"/>
                <a:gd name="connsiteX12246" fmla="*/ 3440106 w 3899470"/>
                <a:gd name="connsiteY12246" fmla="*/ 611417 h 787949"/>
                <a:gd name="connsiteX12247" fmla="*/ 3440106 w 3899470"/>
                <a:gd name="connsiteY12247" fmla="*/ 611259 h 787949"/>
                <a:gd name="connsiteX12248" fmla="*/ 3411265 w 3899470"/>
                <a:gd name="connsiteY12248" fmla="*/ 581550 h 787949"/>
                <a:gd name="connsiteX12249" fmla="*/ 3406603 w 3899470"/>
                <a:gd name="connsiteY12249" fmla="*/ 579732 h 787949"/>
                <a:gd name="connsiteX12250" fmla="*/ 3406603 w 3899470"/>
                <a:gd name="connsiteY12250" fmla="*/ 577283 h 787949"/>
                <a:gd name="connsiteX12251" fmla="*/ 3406920 w 3899470"/>
                <a:gd name="connsiteY12251" fmla="*/ 576651 h 787949"/>
                <a:gd name="connsiteX12252" fmla="*/ 3407314 w 3899470"/>
                <a:gd name="connsiteY12252" fmla="*/ 574991 h 787949"/>
                <a:gd name="connsiteX12253" fmla="*/ 3407314 w 3899470"/>
                <a:gd name="connsiteY12253" fmla="*/ 576256 h 787949"/>
                <a:gd name="connsiteX12254" fmla="*/ 3407947 w 3899470"/>
                <a:gd name="connsiteY12254" fmla="*/ 576493 h 787949"/>
                <a:gd name="connsiteX12255" fmla="*/ 3408579 w 3899470"/>
                <a:gd name="connsiteY12255" fmla="*/ 576888 h 787949"/>
                <a:gd name="connsiteX12256" fmla="*/ 3409448 w 3899470"/>
                <a:gd name="connsiteY12256" fmla="*/ 576730 h 787949"/>
                <a:gd name="connsiteX12257" fmla="*/ 3409843 w 3899470"/>
                <a:gd name="connsiteY12257" fmla="*/ 577362 h 787949"/>
                <a:gd name="connsiteX12258" fmla="*/ 3408579 w 3899470"/>
                <a:gd name="connsiteY12258" fmla="*/ 576888 h 787949"/>
                <a:gd name="connsiteX12259" fmla="*/ 3407710 w 3899470"/>
                <a:gd name="connsiteY12259" fmla="*/ 577125 h 787949"/>
                <a:gd name="connsiteX12260" fmla="*/ 3407868 w 3899470"/>
                <a:gd name="connsiteY12260" fmla="*/ 576493 h 787949"/>
                <a:gd name="connsiteX12261" fmla="*/ 3406603 w 3899470"/>
                <a:gd name="connsiteY12261" fmla="*/ 577362 h 787949"/>
                <a:gd name="connsiteX12262" fmla="*/ 3407235 w 3899470"/>
                <a:gd name="connsiteY12262" fmla="*/ 577520 h 787949"/>
                <a:gd name="connsiteX12263" fmla="*/ 3409764 w 3899470"/>
                <a:gd name="connsiteY12263" fmla="*/ 577520 h 787949"/>
                <a:gd name="connsiteX12264" fmla="*/ 3410159 w 3899470"/>
                <a:gd name="connsiteY12264" fmla="*/ 578389 h 787949"/>
                <a:gd name="connsiteX12265" fmla="*/ 3410159 w 3899470"/>
                <a:gd name="connsiteY12265" fmla="*/ 577520 h 787949"/>
                <a:gd name="connsiteX12266" fmla="*/ 3413557 w 3899470"/>
                <a:gd name="connsiteY12266" fmla="*/ 578784 h 787949"/>
                <a:gd name="connsiteX12267" fmla="*/ 3419245 w 3899470"/>
                <a:gd name="connsiteY12267" fmla="*/ 582893 h 787949"/>
                <a:gd name="connsiteX12268" fmla="*/ 3416638 w 3899470"/>
                <a:gd name="connsiteY12268" fmla="*/ 582340 h 787949"/>
                <a:gd name="connsiteX12269" fmla="*/ 3413161 w 3899470"/>
                <a:gd name="connsiteY12269" fmla="*/ 580048 h 787949"/>
                <a:gd name="connsiteX12270" fmla="*/ 3411186 w 3899470"/>
                <a:gd name="connsiteY12270" fmla="*/ 581629 h 787949"/>
                <a:gd name="connsiteX12271" fmla="*/ 3426752 w 3899470"/>
                <a:gd name="connsiteY12271" fmla="*/ 609521 h 787949"/>
                <a:gd name="connsiteX12272" fmla="*/ 3413636 w 3899470"/>
                <a:gd name="connsiteY12272" fmla="*/ 604464 h 787949"/>
                <a:gd name="connsiteX12273" fmla="*/ 3421221 w 3899470"/>
                <a:gd name="connsiteY12273" fmla="*/ 604859 h 787949"/>
                <a:gd name="connsiteX12274" fmla="*/ 3426752 w 3899470"/>
                <a:gd name="connsiteY12274" fmla="*/ 606123 h 787949"/>
                <a:gd name="connsiteX12275" fmla="*/ 3426752 w 3899470"/>
                <a:gd name="connsiteY12275" fmla="*/ 609521 h 787949"/>
                <a:gd name="connsiteX12276" fmla="*/ 3435286 w 3899470"/>
                <a:gd name="connsiteY12276" fmla="*/ 617580 h 787949"/>
                <a:gd name="connsiteX12277" fmla="*/ 3434179 w 3899470"/>
                <a:gd name="connsiteY12277" fmla="*/ 617106 h 787949"/>
                <a:gd name="connsiteX12278" fmla="*/ 3434179 w 3899470"/>
                <a:gd name="connsiteY12278" fmla="*/ 617106 h 787949"/>
                <a:gd name="connsiteX12279" fmla="*/ 3434654 w 3899470"/>
                <a:gd name="connsiteY12279" fmla="*/ 616316 h 787949"/>
                <a:gd name="connsiteX12280" fmla="*/ 3434654 w 3899470"/>
                <a:gd name="connsiteY12280" fmla="*/ 616316 h 787949"/>
                <a:gd name="connsiteX12281" fmla="*/ 3435207 w 3899470"/>
                <a:gd name="connsiteY12281" fmla="*/ 617659 h 787949"/>
                <a:gd name="connsiteX12282" fmla="*/ 3446506 w 3899470"/>
                <a:gd name="connsiteY12282" fmla="*/ 615447 h 787949"/>
                <a:gd name="connsiteX12283" fmla="*/ 3429597 w 3899470"/>
                <a:gd name="connsiteY12283" fmla="*/ 610390 h 787949"/>
                <a:gd name="connsiteX12284" fmla="*/ 3435917 w 3899470"/>
                <a:gd name="connsiteY12284" fmla="*/ 610785 h 787949"/>
                <a:gd name="connsiteX12285" fmla="*/ 3436313 w 3899470"/>
                <a:gd name="connsiteY12285" fmla="*/ 609126 h 787949"/>
                <a:gd name="connsiteX12286" fmla="*/ 3439710 w 3899470"/>
                <a:gd name="connsiteY12286" fmla="*/ 609995 h 787949"/>
                <a:gd name="connsiteX12287" fmla="*/ 3439868 w 3899470"/>
                <a:gd name="connsiteY12287" fmla="*/ 609995 h 787949"/>
                <a:gd name="connsiteX12288" fmla="*/ 3439474 w 3899470"/>
                <a:gd name="connsiteY12288" fmla="*/ 611180 h 787949"/>
                <a:gd name="connsiteX12289" fmla="*/ 3439474 w 3899470"/>
                <a:gd name="connsiteY12289" fmla="*/ 611417 h 787949"/>
                <a:gd name="connsiteX12290" fmla="*/ 3439474 w 3899470"/>
                <a:gd name="connsiteY12290" fmla="*/ 611417 h 787949"/>
                <a:gd name="connsiteX12291" fmla="*/ 3439474 w 3899470"/>
                <a:gd name="connsiteY12291" fmla="*/ 611575 h 787949"/>
                <a:gd name="connsiteX12292" fmla="*/ 3440737 w 3899470"/>
                <a:gd name="connsiteY12292" fmla="*/ 612366 h 787949"/>
                <a:gd name="connsiteX12293" fmla="*/ 3440580 w 3899470"/>
                <a:gd name="connsiteY12293" fmla="*/ 612366 h 787949"/>
                <a:gd name="connsiteX12294" fmla="*/ 3444373 w 3899470"/>
                <a:gd name="connsiteY12294" fmla="*/ 613709 h 787949"/>
                <a:gd name="connsiteX12295" fmla="*/ 3444452 w 3899470"/>
                <a:gd name="connsiteY12295" fmla="*/ 613709 h 787949"/>
                <a:gd name="connsiteX12296" fmla="*/ 3445953 w 3899470"/>
                <a:gd name="connsiteY12296" fmla="*/ 614657 h 787949"/>
                <a:gd name="connsiteX12297" fmla="*/ 3446506 w 3899470"/>
                <a:gd name="connsiteY12297" fmla="*/ 614973 h 787949"/>
                <a:gd name="connsiteX12298" fmla="*/ 3446427 w 3899470"/>
                <a:gd name="connsiteY12298" fmla="*/ 614973 h 787949"/>
                <a:gd name="connsiteX12299" fmla="*/ 3446584 w 3899470"/>
                <a:gd name="connsiteY12299" fmla="*/ 614973 h 787949"/>
                <a:gd name="connsiteX12300" fmla="*/ 3446584 w 3899470"/>
                <a:gd name="connsiteY12300" fmla="*/ 614973 h 787949"/>
                <a:gd name="connsiteX12301" fmla="*/ 3446348 w 3899470"/>
                <a:gd name="connsiteY12301" fmla="*/ 615368 h 787949"/>
                <a:gd name="connsiteX12302" fmla="*/ 3447059 w 3899470"/>
                <a:gd name="connsiteY12302" fmla="*/ 613709 h 787949"/>
                <a:gd name="connsiteX12303" fmla="*/ 3446584 w 3899470"/>
                <a:gd name="connsiteY12303" fmla="*/ 613472 h 787949"/>
                <a:gd name="connsiteX12304" fmla="*/ 3445794 w 3899470"/>
                <a:gd name="connsiteY12304" fmla="*/ 612998 h 787949"/>
                <a:gd name="connsiteX12305" fmla="*/ 3447138 w 3899470"/>
                <a:gd name="connsiteY12305" fmla="*/ 613709 h 787949"/>
                <a:gd name="connsiteX12306" fmla="*/ 3453301 w 3899470"/>
                <a:gd name="connsiteY12306" fmla="*/ 595614 h 787949"/>
                <a:gd name="connsiteX12307" fmla="*/ 3454565 w 3899470"/>
                <a:gd name="connsiteY12307" fmla="*/ 594350 h 787949"/>
                <a:gd name="connsiteX12308" fmla="*/ 3454565 w 3899470"/>
                <a:gd name="connsiteY12308" fmla="*/ 594192 h 787949"/>
                <a:gd name="connsiteX12309" fmla="*/ 3455513 w 3899470"/>
                <a:gd name="connsiteY12309" fmla="*/ 594903 h 787949"/>
                <a:gd name="connsiteX12310" fmla="*/ 3453301 w 3899470"/>
                <a:gd name="connsiteY12310" fmla="*/ 595614 h 787949"/>
                <a:gd name="connsiteX12311" fmla="*/ 3455829 w 3899470"/>
                <a:gd name="connsiteY12311" fmla="*/ 594350 h 787949"/>
                <a:gd name="connsiteX12312" fmla="*/ 3455829 w 3899470"/>
                <a:gd name="connsiteY12312" fmla="*/ 594508 h 787949"/>
                <a:gd name="connsiteX12313" fmla="*/ 3454960 w 3899470"/>
                <a:gd name="connsiteY12313" fmla="*/ 593876 h 787949"/>
                <a:gd name="connsiteX12314" fmla="*/ 3454960 w 3899470"/>
                <a:gd name="connsiteY12314" fmla="*/ 593876 h 787949"/>
                <a:gd name="connsiteX12315" fmla="*/ 3454960 w 3899470"/>
                <a:gd name="connsiteY12315" fmla="*/ 593086 h 787949"/>
                <a:gd name="connsiteX12316" fmla="*/ 3456619 w 3899470"/>
                <a:gd name="connsiteY12316" fmla="*/ 593481 h 787949"/>
                <a:gd name="connsiteX12317" fmla="*/ 3455750 w 3899470"/>
                <a:gd name="connsiteY12317" fmla="*/ 594350 h 787949"/>
                <a:gd name="connsiteX12318" fmla="*/ 3459701 w 3899470"/>
                <a:gd name="connsiteY12318" fmla="*/ 597748 h 787949"/>
                <a:gd name="connsiteX12319" fmla="*/ 3458437 w 3899470"/>
                <a:gd name="connsiteY12319" fmla="*/ 594824 h 787949"/>
                <a:gd name="connsiteX12320" fmla="*/ 3459701 w 3899470"/>
                <a:gd name="connsiteY12320" fmla="*/ 594824 h 787949"/>
                <a:gd name="connsiteX12321" fmla="*/ 3459701 w 3899470"/>
                <a:gd name="connsiteY12321" fmla="*/ 597748 h 787949"/>
                <a:gd name="connsiteX12322" fmla="*/ 3457805 w 3899470"/>
                <a:gd name="connsiteY12322" fmla="*/ 588503 h 787949"/>
                <a:gd name="connsiteX12323" fmla="*/ 3454960 w 3899470"/>
                <a:gd name="connsiteY12323" fmla="*/ 586133 h 787949"/>
                <a:gd name="connsiteX12324" fmla="*/ 3450772 w 3899470"/>
                <a:gd name="connsiteY12324" fmla="*/ 586133 h 787949"/>
                <a:gd name="connsiteX12325" fmla="*/ 3446663 w 3899470"/>
                <a:gd name="connsiteY12325" fmla="*/ 584078 h 787949"/>
                <a:gd name="connsiteX12326" fmla="*/ 3444846 w 3899470"/>
                <a:gd name="connsiteY12326" fmla="*/ 581234 h 787949"/>
                <a:gd name="connsiteX12327" fmla="*/ 3440422 w 3899470"/>
                <a:gd name="connsiteY12327" fmla="*/ 580918 h 787949"/>
                <a:gd name="connsiteX12328" fmla="*/ 3447454 w 3899470"/>
                <a:gd name="connsiteY12328" fmla="*/ 580680 h 787949"/>
                <a:gd name="connsiteX12329" fmla="*/ 3454170 w 3899470"/>
                <a:gd name="connsiteY12329" fmla="*/ 583288 h 787949"/>
                <a:gd name="connsiteX12330" fmla="*/ 3460412 w 3899470"/>
                <a:gd name="connsiteY12330" fmla="*/ 586133 h 787949"/>
                <a:gd name="connsiteX12331" fmla="*/ 3463257 w 3899470"/>
                <a:gd name="connsiteY12331" fmla="*/ 589293 h 787949"/>
                <a:gd name="connsiteX12332" fmla="*/ 3457805 w 3899470"/>
                <a:gd name="connsiteY12332" fmla="*/ 588503 h 787949"/>
                <a:gd name="connsiteX12333" fmla="*/ 3462625 w 3899470"/>
                <a:gd name="connsiteY12333" fmla="*/ 598143 h 787949"/>
                <a:gd name="connsiteX12334" fmla="*/ 3464758 w 3899470"/>
                <a:gd name="connsiteY12334" fmla="*/ 599012 h 787949"/>
                <a:gd name="connsiteX12335" fmla="*/ 3462625 w 3899470"/>
                <a:gd name="connsiteY12335" fmla="*/ 598143 h 787949"/>
                <a:gd name="connsiteX12336" fmla="*/ 3472739 w 3899470"/>
                <a:gd name="connsiteY12336" fmla="*/ 599881 h 787949"/>
                <a:gd name="connsiteX12337" fmla="*/ 3472343 w 3899470"/>
                <a:gd name="connsiteY12337" fmla="*/ 600750 h 787949"/>
                <a:gd name="connsiteX12338" fmla="*/ 3472343 w 3899470"/>
                <a:gd name="connsiteY12338" fmla="*/ 600750 h 787949"/>
                <a:gd name="connsiteX12339" fmla="*/ 3468946 w 3899470"/>
                <a:gd name="connsiteY12339" fmla="*/ 600671 h 787949"/>
                <a:gd name="connsiteX12340" fmla="*/ 3469341 w 3899470"/>
                <a:gd name="connsiteY12340" fmla="*/ 598538 h 787949"/>
                <a:gd name="connsiteX12341" fmla="*/ 3472739 w 3899470"/>
                <a:gd name="connsiteY12341" fmla="*/ 599802 h 787949"/>
                <a:gd name="connsiteX12342" fmla="*/ 3472739 w 3899470"/>
                <a:gd name="connsiteY12342" fmla="*/ 599802 h 787949"/>
                <a:gd name="connsiteX12343" fmla="*/ 3472739 w 3899470"/>
                <a:gd name="connsiteY12343" fmla="*/ 599881 h 787949"/>
                <a:gd name="connsiteX12344" fmla="*/ 3473212 w 3899470"/>
                <a:gd name="connsiteY12344" fmla="*/ 601145 h 787949"/>
                <a:gd name="connsiteX12345" fmla="*/ 3473687 w 3899470"/>
                <a:gd name="connsiteY12345" fmla="*/ 600197 h 787949"/>
                <a:gd name="connsiteX12346" fmla="*/ 3475346 w 3899470"/>
                <a:gd name="connsiteY12346" fmla="*/ 598933 h 787949"/>
                <a:gd name="connsiteX12347" fmla="*/ 3477006 w 3899470"/>
                <a:gd name="connsiteY12347" fmla="*/ 601461 h 787949"/>
                <a:gd name="connsiteX12348" fmla="*/ 3473212 w 3899470"/>
                <a:gd name="connsiteY12348" fmla="*/ 601066 h 787949"/>
                <a:gd name="connsiteX12349" fmla="*/ 3621365 w 3899470"/>
                <a:gd name="connsiteY12349" fmla="*/ 627299 h 787949"/>
                <a:gd name="connsiteX12350" fmla="*/ 3621365 w 3899470"/>
                <a:gd name="connsiteY12350" fmla="*/ 627299 h 787949"/>
                <a:gd name="connsiteX12351" fmla="*/ 3622235 w 3899470"/>
                <a:gd name="connsiteY12351" fmla="*/ 626904 h 787949"/>
                <a:gd name="connsiteX12352" fmla="*/ 3622235 w 3899470"/>
                <a:gd name="connsiteY12352" fmla="*/ 627773 h 787949"/>
                <a:gd name="connsiteX12353" fmla="*/ 3622156 w 3899470"/>
                <a:gd name="connsiteY12353" fmla="*/ 627773 h 787949"/>
                <a:gd name="connsiteX12354" fmla="*/ 3622156 w 3899470"/>
                <a:gd name="connsiteY12354" fmla="*/ 627773 h 787949"/>
                <a:gd name="connsiteX12355" fmla="*/ 3621840 w 3899470"/>
                <a:gd name="connsiteY12355" fmla="*/ 627773 h 787949"/>
                <a:gd name="connsiteX12356" fmla="*/ 3621365 w 3899470"/>
                <a:gd name="connsiteY12356" fmla="*/ 627694 h 787949"/>
                <a:gd name="connsiteX12357" fmla="*/ 3621365 w 3899470"/>
                <a:gd name="connsiteY12357" fmla="*/ 627378 h 787949"/>
                <a:gd name="connsiteX12358" fmla="*/ 3620813 w 3899470"/>
                <a:gd name="connsiteY12358" fmla="*/ 629354 h 787949"/>
                <a:gd name="connsiteX12359" fmla="*/ 3620813 w 3899470"/>
                <a:gd name="connsiteY12359" fmla="*/ 629117 h 787949"/>
                <a:gd name="connsiteX12360" fmla="*/ 3621129 w 3899470"/>
                <a:gd name="connsiteY12360" fmla="*/ 628484 h 787949"/>
                <a:gd name="connsiteX12361" fmla="*/ 3621682 w 3899470"/>
                <a:gd name="connsiteY12361" fmla="*/ 628563 h 787949"/>
                <a:gd name="connsiteX12362" fmla="*/ 3621761 w 3899470"/>
                <a:gd name="connsiteY12362" fmla="*/ 628563 h 787949"/>
                <a:gd name="connsiteX12363" fmla="*/ 3621761 w 3899470"/>
                <a:gd name="connsiteY12363" fmla="*/ 629433 h 787949"/>
                <a:gd name="connsiteX12364" fmla="*/ 3620813 w 3899470"/>
                <a:gd name="connsiteY12364" fmla="*/ 629433 h 787949"/>
                <a:gd name="connsiteX12365" fmla="*/ 3585967 w 3899470"/>
                <a:gd name="connsiteY12365" fmla="*/ 620978 h 787949"/>
                <a:gd name="connsiteX12366" fmla="*/ 3592684 w 3899470"/>
                <a:gd name="connsiteY12366" fmla="*/ 622242 h 787949"/>
                <a:gd name="connsiteX12367" fmla="*/ 3613386 w 3899470"/>
                <a:gd name="connsiteY12367" fmla="*/ 625166 h 787949"/>
                <a:gd name="connsiteX12368" fmla="*/ 3614649 w 3899470"/>
                <a:gd name="connsiteY12368" fmla="*/ 626825 h 787949"/>
                <a:gd name="connsiteX12369" fmla="*/ 3620575 w 3899470"/>
                <a:gd name="connsiteY12369" fmla="*/ 626825 h 787949"/>
                <a:gd name="connsiteX12370" fmla="*/ 3620575 w 3899470"/>
                <a:gd name="connsiteY12370" fmla="*/ 626825 h 787949"/>
                <a:gd name="connsiteX12371" fmla="*/ 3620575 w 3899470"/>
                <a:gd name="connsiteY12371" fmla="*/ 626983 h 787949"/>
                <a:gd name="connsiteX12372" fmla="*/ 3620575 w 3899470"/>
                <a:gd name="connsiteY12372" fmla="*/ 627299 h 787949"/>
                <a:gd name="connsiteX12373" fmla="*/ 3620260 w 3899470"/>
                <a:gd name="connsiteY12373" fmla="*/ 627694 h 787949"/>
                <a:gd name="connsiteX12374" fmla="*/ 3620417 w 3899470"/>
                <a:gd name="connsiteY12374" fmla="*/ 627694 h 787949"/>
                <a:gd name="connsiteX12375" fmla="*/ 3620102 w 3899470"/>
                <a:gd name="connsiteY12375" fmla="*/ 628643 h 787949"/>
                <a:gd name="connsiteX12376" fmla="*/ 3615203 w 3899470"/>
                <a:gd name="connsiteY12376" fmla="*/ 627299 h 787949"/>
                <a:gd name="connsiteX12377" fmla="*/ 3611015 w 3899470"/>
                <a:gd name="connsiteY12377" fmla="*/ 627299 h 787949"/>
                <a:gd name="connsiteX12378" fmla="*/ 3604220 w 3899470"/>
                <a:gd name="connsiteY12378" fmla="*/ 625640 h 787949"/>
                <a:gd name="connsiteX12379" fmla="*/ 3602955 w 3899470"/>
                <a:gd name="connsiteY12379" fmla="*/ 626035 h 787949"/>
                <a:gd name="connsiteX12380" fmla="*/ 3595370 w 3899470"/>
                <a:gd name="connsiteY12380" fmla="*/ 623111 h 787949"/>
                <a:gd name="connsiteX12381" fmla="*/ 3586046 w 3899470"/>
                <a:gd name="connsiteY12381" fmla="*/ 621847 h 787949"/>
                <a:gd name="connsiteX12382" fmla="*/ 3585888 w 3899470"/>
                <a:gd name="connsiteY12382" fmla="*/ 621847 h 787949"/>
                <a:gd name="connsiteX12383" fmla="*/ 3586125 w 3899470"/>
                <a:gd name="connsiteY12383" fmla="*/ 620978 h 787949"/>
                <a:gd name="connsiteX12384" fmla="*/ 3547092 w 3899470"/>
                <a:gd name="connsiteY12384" fmla="*/ 609995 h 787949"/>
                <a:gd name="connsiteX12385" fmla="*/ 3550016 w 3899470"/>
                <a:gd name="connsiteY12385" fmla="*/ 611259 h 787949"/>
                <a:gd name="connsiteX12386" fmla="*/ 3558470 w 3899470"/>
                <a:gd name="connsiteY12386" fmla="*/ 612128 h 787949"/>
                <a:gd name="connsiteX12387" fmla="*/ 3560129 w 3899470"/>
                <a:gd name="connsiteY12387" fmla="*/ 613393 h 787949"/>
                <a:gd name="connsiteX12388" fmla="*/ 3565186 w 3899470"/>
                <a:gd name="connsiteY12388" fmla="*/ 614262 h 787949"/>
                <a:gd name="connsiteX12389" fmla="*/ 3568584 w 3899470"/>
                <a:gd name="connsiteY12389" fmla="*/ 614262 h 787949"/>
                <a:gd name="connsiteX12390" fmla="*/ 3570243 w 3899470"/>
                <a:gd name="connsiteY12390" fmla="*/ 615526 h 787949"/>
                <a:gd name="connsiteX12391" fmla="*/ 3580832 w 3899470"/>
                <a:gd name="connsiteY12391" fmla="*/ 618924 h 787949"/>
                <a:gd name="connsiteX12392" fmla="*/ 3585019 w 3899470"/>
                <a:gd name="connsiteY12392" fmla="*/ 620583 h 787949"/>
                <a:gd name="connsiteX12393" fmla="*/ 3585019 w 3899470"/>
                <a:gd name="connsiteY12393" fmla="*/ 620583 h 787949"/>
                <a:gd name="connsiteX12394" fmla="*/ 3585019 w 3899470"/>
                <a:gd name="connsiteY12394" fmla="*/ 620741 h 787949"/>
                <a:gd name="connsiteX12395" fmla="*/ 3584860 w 3899470"/>
                <a:gd name="connsiteY12395" fmla="*/ 621294 h 787949"/>
                <a:gd name="connsiteX12396" fmla="*/ 3582964 w 3899470"/>
                <a:gd name="connsiteY12396" fmla="*/ 620978 h 787949"/>
                <a:gd name="connsiteX12397" fmla="*/ 3566925 w 3899470"/>
                <a:gd name="connsiteY12397" fmla="*/ 617580 h 787949"/>
                <a:gd name="connsiteX12398" fmla="*/ 3566529 w 3899470"/>
                <a:gd name="connsiteY12398" fmla="*/ 617185 h 787949"/>
                <a:gd name="connsiteX12399" fmla="*/ 3563606 w 3899470"/>
                <a:gd name="connsiteY12399" fmla="*/ 614657 h 787949"/>
                <a:gd name="connsiteX12400" fmla="*/ 3560208 w 3899470"/>
                <a:gd name="connsiteY12400" fmla="*/ 616790 h 787949"/>
                <a:gd name="connsiteX12401" fmla="*/ 3541245 w 3899470"/>
                <a:gd name="connsiteY12401" fmla="*/ 609600 h 787949"/>
                <a:gd name="connsiteX12402" fmla="*/ 3547171 w 3899470"/>
                <a:gd name="connsiteY12402" fmla="*/ 609995 h 787949"/>
                <a:gd name="connsiteX12403" fmla="*/ 3537373 w 3899470"/>
                <a:gd name="connsiteY12403" fmla="*/ 617580 h 787949"/>
                <a:gd name="connsiteX12404" fmla="*/ 3539032 w 3899470"/>
                <a:gd name="connsiteY12404" fmla="*/ 618450 h 787949"/>
                <a:gd name="connsiteX12405" fmla="*/ 3536109 w 3899470"/>
                <a:gd name="connsiteY12405" fmla="*/ 619714 h 787949"/>
                <a:gd name="connsiteX12406" fmla="*/ 3537373 w 3899470"/>
                <a:gd name="connsiteY12406" fmla="*/ 617580 h 787949"/>
                <a:gd name="connsiteX12407" fmla="*/ 3534133 w 3899470"/>
                <a:gd name="connsiteY12407" fmla="*/ 608020 h 787949"/>
                <a:gd name="connsiteX12408" fmla="*/ 3536503 w 3899470"/>
                <a:gd name="connsiteY12408" fmla="*/ 609126 h 787949"/>
                <a:gd name="connsiteX12409" fmla="*/ 3534054 w 3899470"/>
                <a:gd name="connsiteY12409" fmla="*/ 608336 h 787949"/>
                <a:gd name="connsiteX12410" fmla="*/ 3534133 w 3899470"/>
                <a:gd name="connsiteY12410" fmla="*/ 608020 h 787949"/>
                <a:gd name="connsiteX12411" fmla="*/ 3525521 w 3899470"/>
                <a:gd name="connsiteY12411" fmla="*/ 605333 h 787949"/>
                <a:gd name="connsiteX12412" fmla="*/ 3522123 w 3899470"/>
                <a:gd name="connsiteY12412" fmla="*/ 604464 h 787949"/>
                <a:gd name="connsiteX12413" fmla="*/ 3525521 w 3899470"/>
                <a:gd name="connsiteY12413" fmla="*/ 605333 h 787949"/>
                <a:gd name="connsiteX12414" fmla="*/ 3520227 w 3899470"/>
                <a:gd name="connsiteY12414" fmla="*/ 604385 h 787949"/>
                <a:gd name="connsiteX12415" fmla="*/ 3521333 w 3899470"/>
                <a:gd name="connsiteY12415" fmla="*/ 605333 h 787949"/>
                <a:gd name="connsiteX12416" fmla="*/ 3520148 w 3899470"/>
                <a:gd name="connsiteY12416" fmla="*/ 604543 h 787949"/>
                <a:gd name="connsiteX12417" fmla="*/ 3520148 w 3899470"/>
                <a:gd name="connsiteY12417" fmla="*/ 604385 h 787949"/>
                <a:gd name="connsiteX12418" fmla="*/ 3519200 w 3899470"/>
                <a:gd name="connsiteY12418" fmla="*/ 603674 h 787949"/>
                <a:gd name="connsiteX12419" fmla="*/ 3519358 w 3899470"/>
                <a:gd name="connsiteY12419" fmla="*/ 603674 h 787949"/>
                <a:gd name="connsiteX12420" fmla="*/ 3519200 w 3899470"/>
                <a:gd name="connsiteY12420" fmla="*/ 604543 h 787949"/>
                <a:gd name="connsiteX12421" fmla="*/ 3517540 w 3899470"/>
                <a:gd name="connsiteY12421" fmla="*/ 603279 h 787949"/>
                <a:gd name="connsiteX12422" fmla="*/ 3519200 w 3899470"/>
                <a:gd name="connsiteY12422" fmla="*/ 603674 h 787949"/>
                <a:gd name="connsiteX12423" fmla="*/ 3495100 w 3899470"/>
                <a:gd name="connsiteY12423" fmla="*/ 596878 h 787949"/>
                <a:gd name="connsiteX12424" fmla="*/ 3496760 w 3899470"/>
                <a:gd name="connsiteY12424" fmla="*/ 596878 h 787949"/>
                <a:gd name="connsiteX12425" fmla="*/ 3501421 w 3899470"/>
                <a:gd name="connsiteY12425" fmla="*/ 598538 h 787949"/>
                <a:gd name="connsiteX12426" fmla="*/ 3503949 w 3899470"/>
                <a:gd name="connsiteY12426" fmla="*/ 596878 h 787949"/>
                <a:gd name="connsiteX12427" fmla="*/ 3503555 w 3899470"/>
                <a:gd name="connsiteY12427" fmla="*/ 599407 h 787949"/>
                <a:gd name="connsiteX12428" fmla="*/ 3512799 w 3899470"/>
                <a:gd name="connsiteY12428" fmla="*/ 601540 h 787949"/>
                <a:gd name="connsiteX12429" fmla="*/ 3511535 w 3899470"/>
                <a:gd name="connsiteY12429" fmla="*/ 602805 h 787949"/>
                <a:gd name="connsiteX12430" fmla="*/ 3489569 w 3899470"/>
                <a:gd name="connsiteY12430" fmla="*/ 596009 h 787949"/>
                <a:gd name="connsiteX12431" fmla="*/ 3495100 w 3899470"/>
                <a:gd name="connsiteY12431" fmla="*/ 596878 h 787949"/>
                <a:gd name="connsiteX12432" fmla="*/ 3483326 w 3899470"/>
                <a:gd name="connsiteY12432" fmla="*/ 593876 h 787949"/>
                <a:gd name="connsiteX12433" fmla="*/ 3483326 w 3899470"/>
                <a:gd name="connsiteY12433" fmla="*/ 593876 h 787949"/>
                <a:gd name="connsiteX12434" fmla="*/ 3485381 w 3899470"/>
                <a:gd name="connsiteY12434" fmla="*/ 595140 h 787949"/>
                <a:gd name="connsiteX12435" fmla="*/ 3483247 w 3899470"/>
                <a:gd name="connsiteY12435" fmla="*/ 593876 h 787949"/>
                <a:gd name="connsiteX12436" fmla="*/ 3482063 w 3899470"/>
                <a:gd name="connsiteY12436" fmla="*/ 592612 h 787949"/>
                <a:gd name="connsiteX12437" fmla="*/ 3482063 w 3899470"/>
                <a:gd name="connsiteY12437" fmla="*/ 593323 h 787949"/>
                <a:gd name="connsiteX12438" fmla="*/ 3481905 w 3899470"/>
                <a:gd name="connsiteY12438" fmla="*/ 593639 h 787949"/>
                <a:gd name="connsiteX12439" fmla="*/ 3478586 w 3899470"/>
                <a:gd name="connsiteY12439" fmla="*/ 592138 h 787949"/>
                <a:gd name="connsiteX12440" fmla="*/ 3481984 w 3899470"/>
                <a:gd name="connsiteY12440" fmla="*/ 592533 h 787949"/>
                <a:gd name="connsiteX12441" fmla="*/ 3487910 w 3899470"/>
                <a:gd name="connsiteY12441" fmla="*/ 606597 h 787949"/>
                <a:gd name="connsiteX12442" fmla="*/ 3482063 w 3899470"/>
                <a:gd name="connsiteY12442" fmla="*/ 606202 h 787949"/>
                <a:gd name="connsiteX12443" fmla="*/ 3477875 w 3899470"/>
                <a:gd name="connsiteY12443" fmla="*/ 603674 h 787949"/>
                <a:gd name="connsiteX12444" fmla="*/ 3487989 w 3899470"/>
                <a:gd name="connsiteY12444" fmla="*/ 603279 h 787949"/>
                <a:gd name="connsiteX12445" fmla="*/ 3487989 w 3899470"/>
                <a:gd name="connsiteY12445" fmla="*/ 605807 h 787949"/>
                <a:gd name="connsiteX12446" fmla="*/ 3488146 w 3899470"/>
                <a:gd name="connsiteY12446" fmla="*/ 605807 h 787949"/>
                <a:gd name="connsiteX12447" fmla="*/ 3487989 w 3899470"/>
                <a:gd name="connsiteY12447" fmla="*/ 606676 h 787949"/>
                <a:gd name="connsiteX12448" fmla="*/ 3488463 w 3899470"/>
                <a:gd name="connsiteY12448" fmla="*/ 606597 h 787949"/>
                <a:gd name="connsiteX12449" fmla="*/ 3488542 w 3899470"/>
                <a:gd name="connsiteY12449" fmla="*/ 606044 h 787949"/>
                <a:gd name="connsiteX12450" fmla="*/ 3490517 w 3899470"/>
                <a:gd name="connsiteY12450" fmla="*/ 605254 h 787949"/>
                <a:gd name="connsiteX12451" fmla="*/ 3490913 w 3899470"/>
                <a:gd name="connsiteY12451" fmla="*/ 606913 h 787949"/>
                <a:gd name="connsiteX12452" fmla="*/ 3488463 w 3899470"/>
                <a:gd name="connsiteY12452" fmla="*/ 606518 h 787949"/>
                <a:gd name="connsiteX12453" fmla="*/ 3509875 w 3899470"/>
                <a:gd name="connsiteY12453" fmla="*/ 616711 h 787949"/>
                <a:gd name="connsiteX12454" fmla="*/ 3511535 w 3899470"/>
                <a:gd name="connsiteY12454" fmla="*/ 615842 h 787949"/>
                <a:gd name="connsiteX12455" fmla="*/ 3509875 w 3899470"/>
                <a:gd name="connsiteY12455" fmla="*/ 616711 h 787949"/>
                <a:gd name="connsiteX12456" fmla="*/ 3515407 w 3899470"/>
                <a:gd name="connsiteY12456" fmla="*/ 618450 h 787949"/>
                <a:gd name="connsiteX12457" fmla="*/ 3513747 w 3899470"/>
                <a:gd name="connsiteY12457" fmla="*/ 617185 h 787949"/>
                <a:gd name="connsiteX12458" fmla="*/ 3515407 w 3899470"/>
                <a:gd name="connsiteY12458" fmla="*/ 617580 h 787949"/>
                <a:gd name="connsiteX12459" fmla="*/ 3515407 w 3899470"/>
                <a:gd name="connsiteY12459" fmla="*/ 618450 h 787949"/>
                <a:gd name="connsiteX12460" fmla="*/ 3516670 w 3899470"/>
                <a:gd name="connsiteY12460" fmla="*/ 615447 h 787949"/>
                <a:gd name="connsiteX12461" fmla="*/ 3515011 w 3899470"/>
                <a:gd name="connsiteY12461" fmla="*/ 613314 h 787949"/>
                <a:gd name="connsiteX12462" fmla="*/ 3494310 w 3899470"/>
                <a:gd name="connsiteY12462" fmla="*/ 608652 h 787949"/>
                <a:gd name="connsiteX12463" fmla="*/ 3493441 w 3899470"/>
                <a:gd name="connsiteY12463" fmla="*/ 604464 h 787949"/>
                <a:gd name="connsiteX12464" fmla="*/ 3501026 w 3899470"/>
                <a:gd name="connsiteY12464" fmla="*/ 605728 h 787949"/>
                <a:gd name="connsiteX12465" fmla="*/ 3516197 w 3899470"/>
                <a:gd name="connsiteY12465" fmla="*/ 611654 h 787949"/>
                <a:gd name="connsiteX12466" fmla="*/ 3529314 w 3899470"/>
                <a:gd name="connsiteY12466" fmla="*/ 614183 h 787949"/>
                <a:gd name="connsiteX12467" fmla="*/ 3529708 w 3899470"/>
                <a:gd name="connsiteY12467" fmla="*/ 616316 h 787949"/>
                <a:gd name="connsiteX12468" fmla="*/ 3516592 w 3899470"/>
                <a:gd name="connsiteY12468" fmla="*/ 615447 h 787949"/>
                <a:gd name="connsiteX12469" fmla="*/ 3533185 w 3899470"/>
                <a:gd name="connsiteY12469" fmla="*/ 608336 h 787949"/>
                <a:gd name="connsiteX12470" fmla="*/ 3533185 w 3899470"/>
                <a:gd name="connsiteY12470" fmla="*/ 608336 h 787949"/>
                <a:gd name="connsiteX12471" fmla="*/ 3529393 w 3899470"/>
                <a:gd name="connsiteY12471" fmla="*/ 607071 h 787949"/>
                <a:gd name="connsiteX12472" fmla="*/ 3533185 w 3899470"/>
                <a:gd name="connsiteY12472" fmla="*/ 607940 h 787949"/>
                <a:gd name="connsiteX12473" fmla="*/ 3533343 w 3899470"/>
                <a:gd name="connsiteY12473" fmla="*/ 607940 h 787949"/>
                <a:gd name="connsiteX12474" fmla="*/ 3533264 w 3899470"/>
                <a:gd name="connsiteY12474" fmla="*/ 608415 h 787949"/>
                <a:gd name="connsiteX12475" fmla="*/ 3533580 w 3899470"/>
                <a:gd name="connsiteY12475" fmla="*/ 624376 h 787949"/>
                <a:gd name="connsiteX12476" fmla="*/ 3539506 w 3899470"/>
                <a:gd name="connsiteY12476" fmla="*/ 626035 h 787949"/>
                <a:gd name="connsiteX12477" fmla="*/ 3533580 w 3899470"/>
                <a:gd name="connsiteY12477" fmla="*/ 624376 h 787949"/>
                <a:gd name="connsiteX12478" fmla="*/ 3628556 w 3899470"/>
                <a:gd name="connsiteY12478" fmla="*/ 643339 h 787949"/>
                <a:gd name="connsiteX12479" fmla="*/ 3598531 w 3899470"/>
                <a:gd name="connsiteY12479" fmla="*/ 635280 h 787949"/>
                <a:gd name="connsiteX12480" fmla="*/ 3577433 w 3899470"/>
                <a:gd name="connsiteY12480" fmla="*/ 630223 h 787949"/>
                <a:gd name="connsiteX12481" fmla="*/ 3565186 w 3899470"/>
                <a:gd name="connsiteY12481" fmla="*/ 629354 h 787949"/>
                <a:gd name="connsiteX12482" fmla="*/ 3565186 w 3899470"/>
                <a:gd name="connsiteY12482" fmla="*/ 627220 h 787949"/>
                <a:gd name="connsiteX12483" fmla="*/ 3562262 w 3899470"/>
                <a:gd name="connsiteY12483" fmla="*/ 628089 h 787949"/>
                <a:gd name="connsiteX12484" fmla="*/ 3559339 w 3899470"/>
                <a:gd name="connsiteY12484" fmla="*/ 625561 h 787949"/>
                <a:gd name="connsiteX12485" fmla="*/ 3557205 w 3899470"/>
                <a:gd name="connsiteY12485" fmla="*/ 626430 h 787949"/>
                <a:gd name="connsiteX12486" fmla="*/ 3549146 w 3899470"/>
                <a:gd name="connsiteY12486" fmla="*/ 622637 h 787949"/>
                <a:gd name="connsiteX12487" fmla="*/ 3542429 w 3899470"/>
                <a:gd name="connsiteY12487" fmla="*/ 621373 h 787949"/>
                <a:gd name="connsiteX12488" fmla="*/ 3541166 w 3899470"/>
                <a:gd name="connsiteY12488" fmla="*/ 618845 h 787949"/>
                <a:gd name="connsiteX12489" fmla="*/ 3541560 w 3899470"/>
                <a:gd name="connsiteY12489" fmla="*/ 617976 h 787949"/>
                <a:gd name="connsiteX12490" fmla="*/ 3542429 w 3899470"/>
                <a:gd name="connsiteY12490" fmla="*/ 617976 h 787949"/>
                <a:gd name="connsiteX12491" fmla="*/ 3545353 w 3899470"/>
                <a:gd name="connsiteY12491" fmla="*/ 618371 h 787949"/>
                <a:gd name="connsiteX12492" fmla="*/ 3548751 w 3899470"/>
                <a:gd name="connsiteY12492" fmla="*/ 620504 h 787949"/>
                <a:gd name="connsiteX12493" fmla="*/ 3550016 w 3899470"/>
                <a:gd name="connsiteY12493" fmla="*/ 619635 h 787949"/>
                <a:gd name="connsiteX12494" fmla="*/ 3554203 w 3899470"/>
                <a:gd name="connsiteY12494" fmla="*/ 620899 h 787949"/>
                <a:gd name="connsiteX12495" fmla="*/ 3554598 w 3899470"/>
                <a:gd name="connsiteY12495" fmla="*/ 622558 h 787949"/>
                <a:gd name="connsiteX12496" fmla="*/ 3557522 w 3899470"/>
                <a:gd name="connsiteY12496" fmla="*/ 621294 h 787949"/>
                <a:gd name="connsiteX12497" fmla="*/ 3571428 w 3899470"/>
                <a:gd name="connsiteY12497" fmla="*/ 624692 h 787949"/>
                <a:gd name="connsiteX12498" fmla="*/ 3573956 w 3899470"/>
                <a:gd name="connsiteY12498" fmla="*/ 623823 h 787949"/>
                <a:gd name="connsiteX12499" fmla="*/ 3573956 w 3899470"/>
                <a:gd name="connsiteY12499" fmla="*/ 625482 h 787949"/>
                <a:gd name="connsiteX12500" fmla="*/ 3583676 w 3899470"/>
                <a:gd name="connsiteY12500" fmla="*/ 627615 h 787949"/>
                <a:gd name="connsiteX12501" fmla="*/ 3584939 w 3899470"/>
                <a:gd name="connsiteY12501" fmla="*/ 629749 h 787949"/>
                <a:gd name="connsiteX12502" fmla="*/ 3600585 w 3899470"/>
                <a:gd name="connsiteY12502" fmla="*/ 632672 h 787949"/>
                <a:gd name="connsiteX12503" fmla="*/ 3603509 w 3899470"/>
                <a:gd name="connsiteY12503" fmla="*/ 631013 h 787949"/>
                <a:gd name="connsiteX12504" fmla="*/ 3603903 w 3899470"/>
                <a:gd name="connsiteY12504" fmla="*/ 632672 h 787949"/>
                <a:gd name="connsiteX12505" fmla="*/ 3610698 w 3899470"/>
                <a:gd name="connsiteY12505" fmla="*/ 633541 h 787949"/>
                <a:gd name="connsiteX12506" fmla="*/ 3613227 w 3899470"/>
                <a:gd name="connsiteY12506" fmla="*/ 634806 h 787949"/>
                <a:gd name="connsiteX12507" fmla="*/ 3612358 w 3899470"/>
                <a:gd name="connsiteY12507" fmla="*/ 635675 h 787949"/>
                <a:gd name="connsiteX12508" fmla="*/ 3619548 w 3899470"/>
                <a:gd name="connsiteY12508" fmla="*/ 637334 h 787949"/>
                <a:gd name="connsiteX12509" fmla="*/ 3621682 w 3899470"/>
                <a:gd name="connsiteY12509" fmla="*/ 636070 h 787949"/>
                <a:gd name="connsiteX12510" fmla="*/ 3634324 w 3899470"/>
                <a:gd name="connsiteY12510" fmla="*/ 640732 h 787949"/>
                <a:gd name="connsiteX12511" fmla="*/ 3637326 w 3899470"/>
                <a:gd name="connsiteY12511" fmla="*/ 641601 h 787949"/>
                <a:gd name="connsiteX12512" fmla="*/ 3628477 w 3899470"/>
                <a:gd name="connsiteY12512" fmla="*/ 643260 h 787949"/>
                <a:gd name="connsiteX12513" fmla="*/ 3639144 w 3899470"/>
                <a:gd name="connsiteY12513" fmla="*/ 643339 h 787949"/>
                <a:gd name="connsiteX12514" fmla="*/ 3639539 w 3899470"/>
                <a:gd name="connsiteY12514" fmla="*/ 642470 h 787949"/>
                <a:gd name="connsiteX12515" fmla="*/ 3640408 w 3899470"/>
                <a:gd name="connsiteY12515" fmla="*/ 642470 h 787949"/>
                <a:gd name="connsiteX12516" fmla="*/ 3639144 w 3899470"/>
                <a:gd name="connsiteY12516" fmla="*/ 643339 h 787949"/>
                <a:gd name="connsiteX12517" fmla="*/ 3642463 w 3899470"/>
                <a:gd name="connsiteY12517" fmla="*/ 643339 h 787949"/>
                <a:gd name="connsiteX12518" fmla="*/ 3640804 w 3899470"/>
                <a:gd name="connsiteY12518" fmla="*/ 642470 h 787949"/>
                <a:gd name="connsiteX12519" fmla="*/ 3642463 w 3899470"/>
                <a:gd name="connsiteY12519" fmla="*/ 642865 h 787949"/>
                <a:gd name="connsiteX12520" fmla="*/ 3642463 w 3899470"/>
                <a:gd name="connsiteY12520" fmla="*/ 642865 h 787949"/>
                <a:gd name="connsiteX12521" fmla="*/ 3642383 w 3899470"/>
                <a:gd name="connsiteY12521" fmla="*/ 643260 h 787949"/>
                <a:gd name="connsiteX12522" fmla="*/ 3643806 w 3899470"/>
                <a:gd name="connsiteY12522" fmla="*/ 643734 h 787949"/>
                <a:gd name="connsiteX12523" fmla="*/ 3643806 w 3899470"/>
                <a:gd name="connsiteY12523" fmla="*/ 643734 h 787949"/>
                <a:gd name="connsiteX12524" fmla="*/ 3643885 w 3899470"/>
                <a:gd name="connsiteY12524" fmla="*/ 643339 h 787949"/>
                <a:gd name="connsiteX12525" fmla="*/ 3650996 w 3899470"/>
                <a:gd name="connsiteY12525" fmla="*/ 645868 h 787949"/>
                <a:gd name="connsiteX12526" fmla="*/ 3643806 w 3899470"/>
                <a:gd name="connsiteY12526" fmla="*/ 643734 h 787949"/>
                <a:gd name="connsiteX12527" fmla="*/ 3633613 w 3899470"/>
                <a:gd name="connsiteY12527" fmla="*/ 631487 h 787949"/>
                <a:gd name="connsiteX12528" fmla="*/ 3637880 w 3899470"/>
                <a:gd name="connsiteY12528" fmla="*/ 630223 h 787949"/>
                <a:gd name="connsiteX12529" fmla="*/ 3642146 w 3899470"/>
                <a:gd name="connsiteY12529" fmla="*/ 631882 h 787949"/>
                <a:gd name="connsiteX12530" fmla="*/ 3651866 w 3899470"/>
                <a:gd name="connsiteY12530" fmla="*/ 634806 h 787949"/>
                <a:gd name="connsiteX12531" fmla="*/ 3633692 w 3899470"/>
                <a:gd name="connsiteY12531" fmla="*/ 631408 h 787949"/>
                <a:gd name="connsiteX12532" fmla="*/ 3665061 w 3899470"/>
                <a:gd name="connsiteY12532" fmla="*/ 646816 h 787949"/>
                <a:gd name="connsiteX12533" fmla="*/ 3664903 w 3899470"/>
                <a:gd name="connsiteY12533" fmla="*/ 647606 h 787949"/>
                <a:gd name="connsiteX12534" fmla="*/ 3659451 w 3899470"/>
                <a:gd name="connsiteY12534" fmla="*/ 647211 h 787949"/>
                <a:gd name="connsiteX12535" fmla="*/ 3664982 w 3899470"/>
                <a:gd name="connsiteY12535" fmla="*/ 646816 h 787949"/>
                <a:gd name="connsiteX12536" fmla="*/ 3665140 w 3899470"/>
                <a:gd name="connsiteY12536" fmla="*/ 646816 h 787949"/>
                <a:gd name="connsiteX12537" fmla="*/ 3665140 w 3899470"/>
                <a:gd name="connsiteY12537" fmla="*/ 646895 h 787949"/>
                <a:gd name="connsiteX12538" fmla="*/ 3665851 w 3899470"/>
                <a:gd name="connsiteY12538" fmla="*/ 647685 h 787949"/>
                <a:gd name="connsiteX12539" fmla="*/ 3666009 w 3899470"/>
                <a:gd name="connsiteY12539" fmla="*/ 647211 h 787949"/>
                <a:gd name="connsiteX12540" fmla="*/ 3667905 w 3899470"/>
                <a:gd name="connsiteY12540" fmla="*/ 647211 h 787949"/>
                <a:gd name="connsiteX12541" fmla="*/ 3665930 w 3899470"/>
                <a:gd name="connsiteY12541" fmla="*/ 647764 h 787949"/>
                <a:gd name="connsiteX12542" fmla="*/ 3711363 w 3899470"/>
                <a:gd name="connsiteY12542" fmla="*/ 644209 h 787949"/>
                <a:gd name="connsiteX12543" fmla="*/ 3712232 w 3899470"/>
                <a:gd name="connsiteY12543" fmla="*/ 644209 h 787949"/>
                <a:gd name="connsiteX12544" fmla="*/ 3712232 w 3899470"/>
                <a:gd name="connsiteY12544" fmla="*/ 645078 h 787949"/>
                <a:gd name="connsiteX12545" fmla="*/ 3711363 w 3899470"/>
                <a:gd name="connsiteY12545" fmla="*/ 645078 h 787949"/>
                <a:gd name="connsiteX12546" fmla="*/ 3711363 w 3899470"/>
                <a:gd name="connsiteY12546" fmla="*/ 644209 h 787949"/>
                <a:gd name="connsiteX12547" fmla="*/ 3709625 w 3899470"/>
                <a:gd name="connsiteY12547" fmla="*/ 644209 h 787949"/>
                <a:gd name="connsiteX12548" fmla="*/ 3704174 w 3899470"/>
                <a:gd name="connsiteY12548" fmla="*/ 642549 h 787949"/>
                <a:gd name="connsiteX12549" fmla="*/ 3709625 w 3899470"/>
                <a:gd name="connsiteY12549" fmla="*/ 644209 h 787949"/>
                <a:gd name="connsiteX12550" fmla="*/ 3671620 w 3899470"/>
                <a:gd name="connsiteY12550" fmla="*/ 648001 h 787949"/>
                <a:gd name="connsiteX12551" fmla="*/ 3677150 w 3899470"/>
                <a:gd name="connsiteY12551" fmla="*/ 650135 h 787949"/>
                <a:gd name="connsiteX12552" fmla="*/ 3671620 w 3899470"/>
                <a:gd name="connsiteY12552" fmla="*/ 648001 h 787949"/>
                <a:gd name="connsiteX12553" fmla="*/ 3686395 w 3899470"/>
                <a:gd name="connsiteY12553" fmla="*/ 640811 h 787949"/>
                <a:gd name="connsiteX12554" fmla="*/ 3677940 w 3899470"/>
                <a:gd name="connsiteY12554" fmla="*/ 638677 h 787949"/>
                <a:gd name="connsiteX12555" fmla="*/ 3686395 w 3899470"/>
                <a:gd name="connsiteY12555" fmla="*/ 640337 h 787949"/>
                <a:gd name="connsiteX12556" fmla="*/ 3686395 w 3899470"/>
                <a:gd name="connsiteY12556" fmla="*/ 640811 h 787949"/>
                <a:gd name="connsiteX12557" fmla="*/ 3687738 w 3899470"/>
                <a:gd name="connsiteY12557" fmla="*/ 641206 h 787949"/>
                <a:gd name="connsiteX12558" fmla="*/ 3687738 w 3899470"/>
                <a:gd name="connsiteY12558" fmla="*/ 641048 h 787949"/>
                <a:gd name="connsiteX12559" fmla="*/ 3687738 w 3899470"/>
                <a:gd name="connsiteY12559" fmla="*/ 641048 h 787949"/>
                <a:gd name="connsiteX12560" fmla="*/ 3687738 w 3899470"/>
                <a:gd name="connsiteY12560" fmla="*/ 640416 h 787949"/>
                <a:gd name="connsiteX12561" fmla="*/ 3699986 w 3899470"/>
                <a:gd name="connsiteY12561" fmla="*/ 641285 h 787949"/>
                <a:gd name="connsiteX12562" fmla="*/ 3700380 w 3899470"/>
                <a:gd name="connsiteY12562" fmla="*/ 642549 h 787949"/>
                <a:gd name="connsiteX12563" fmla="*/ 3687738 w 3899470"/>
                <a:gd name="connsiteY12563" fmla="*/ 641285 h 787949"/>
                <a:gd name="connsiteX12564" fmla="*/ 3694454 w 3899470"/>
                <a:gd name="connsiteY12564" fmla="*/ 653058 h 787949"/>
                <a:gd name="connsiteX12565" fmla="*/ 3693585 w 3899470"/>
                <a:gd name="connsiteY12565" fmla="*/ 653058 h 787949"/>
                <a:gd name="connsiteX12566" fmla="*/ 3693980 w 3899470"/>
                <a:gd name="connsiteY12566" fmla="*/ 651794 h 787949"/>
                <a:gd name="connsiteX12567" fmla="*/ 3694376 w 3899470"/>
                <a:gd name="connsiteY12567" fmla="*/ 653058 h 787949"/>
                <a:gd name="connsiteX12568" fmla="*/ 3713023 w 3899470"/>
                <a:gd name="connsiteY12568" fmla="*/ 655982 h 787949"/>
                <a:gd name="connsiteX12569" fmla="*/ 3707966 w 3899470"/>
                <a:gd name="connsiteY12569" fmla="*/ 655982 h 787949"/>
                <a:gd name="connsiteX12570" fmla="*/ 3703778 w 3899470"/>
                <a:gd name="connsiteY12570" fmla="*/ 654322 h 787949"/>
                <a:gd name="connsiteX12571" fmla="*/ 3697062 w 3899470"/>
                <a:gd name="connsiteY12571" fmla="*/ 652663 h 787949"/>
                <a:gd name="connsiteX12572" fmla="*/ 3710179 w 3899470"/>
                <a:gd name="connsiteY12572" fmla="*/ 653927 h 787949"/>
                <a:gd name="connsiteX12573" fmla="*/ 3713576 w 3899470"/>
                <a:gd name="connsiteY12573" fmla="*/ 651399 h 787949"/>
                <a:gd name="connsiteX12574" fmla="*/ 3716974 w 3899470"/>
                <a:gd name="connsiteY12574" fmla="*/ 654797 h 787949"/>
                <a:gd name="connsiteX12575" fmla="*/ 3716974 w 3899470"/>
                <a:gd name="connsiteY12575" fmla="*/ 654638 h 787949"/>
                <a:gd name="connsiteX12576" fmla="*/ 3718001 w 3899470"/>
                <a:gd name="connsiteY12576" fmla="*/ 654954 h 787949"/>
                <a:gd name="connsiteX12577" fmla="*/ 3718791 w 3899470"/>
                <a:gd name="connsiteY12577" fmla="*/ 655191 h 787949"/>
                <a:gd name="connsiteX12578" fmla="*/ 3718633 w 3899470"/>
                <a:gd name="connsiteY12578" fmla="*/ 655191 h 787949"/>
                <a:gd name="connsiteX12579" fmla="*/ 3719502 w 3899470"/>
                <a:gd name="connsiteY12579" fmla="*/ 656930 h 787949"/>
                <a:gd name="connsiteX12580" fmla="*/ 3713181 w 3899470"/>
                <a:gd name="connsiteY12580" fmla="*/ 656061 h 787949"/>
                <a:gd name="connsiteX12581" fmla="*/ 3718080 w 3899470"/>
                <a:gd name="connsiteY12581" fmla="*/ 668229 h 787949"/>
                <a:gd name="connsiteX12582" fmla="*/ 3720213 w 3899470"/>
                <a:gd name="connsiteY12582" fmla="*/ 667360 h 787949"/>
                <a:gd name="connsiteX12583" fmla="*/ 3718080 w 3899470"/>
                <a:gd name="connsiteY12583" fmla="*/ 668229 h 787949"/>
                <a:gd name="connsiteX12584" fmla="*/ 3718949 w 3899470"/>
                <a:gd name="connsiteY12584" fmla="*/ 654322 h 787949"/>
                <a:gd name="connsiteX12585" fmla="*/ 3718949 w 3899470"/>
                <a:gd name="connsiteY12585" fmla="*/ 654559 h 787949"/>
                <a:gd name="connsiteX12586" fmla="*/ 3718001 w 3899470"/>
                <a:gd name="connsiteY12586" fmla="*/ 654243 h 787949"/>
                <a:gd name="connsiteX12587" fmla="*/ 3717132 w 3899470"/>
                <a:gd name="connsiteY12587" fmla="*/ 654006 h 787949"/>
                <a:gd name="connsiteX12588" fmla="*/ 3717369 w 3899470"/>
                <a:gd name="connsiteY12588" fmla="*/ 654006 h 787949"/>
                <a:gd name="connsiteX12589" fmla="*/ 3717369 w 3899470"/>
                <a:gd name="connsiteY12589" fmla="*/ 653058 h 787949"/>
                <a:gd name="connsiteX12590" fmla="*/ 3722426 w 3899470"/>
                <a:gd name="connsiteY12590" fmla="*/ 654717 h 787949"/>
                <a:gd name="connsiteX12591" fmla="*/ 3719029 w 3899470"/>
                <a:gd name="connsiteY12591" fmla="*/ 654322 h 787949"/>
                <a:gd name="connsiteX12592" fmla="*/ 3727009 w 3899470"/>
                <a:gd name="connsiteY12592" fmla="*/ 646263 h 787949"/>
                <a:gd name="connsiteX12593" fmla="*/ 3728668 w 3899470"/>
                <a:gd name="connsiteY12593" fmla="*/ 646263 h 787949"/>
                <a:gd name="connsiteX12594" fmla="*/ 3727009 w 3899470"/>
                <a:gd name="connsiteY12594" fmla="*/ 646263 h 787949"/>
                <a:gd name="connsiteX12595" fmla="*/ 3728273 w 3899470"/>
                <a:gd name="connsiteY12595" fmla="*/ 658510 h 787949"/>
                <a:gd name="connsiteX12596" fmla="*/ 3728273 w 3899470"/>
                <a:gd name="connsiteY12596" fmla="*/ 657246 h 787949"/>
                <a:gd name="connsiteX12597" fmla="*/ 3733725 w 3899470"/>
                <a:gd name="connsiteY12597" fmla="*/ 659379 h 787949"/>
                <a:gd name="connsiteX12598" fmla="*/ 3728273 w 3899470"/>
                <a:gd name="connsiteY12598" fmla="*/ 658510 h 787949"/>
                <a:gd name="connsiteX12599" fmla="*/ 3695798 w 3899470"/>
                <a:gd name="connsiteY12599" fmla="*/ 679212 h 787949"/>
                <a:gd name="connsiteX12600" fmla="*/ 3690899 w 3899470"/>
                <a:gd name="connsiteY12600" fmla="*/ 678185 h 787949"/>
                <a:gd name="connsiteX12601" fmla="*/ 3691057 w 3899470"/>
                <a:gd name="connsiteY12601" fmla="*/ 677869 h 787949"/>
                <a:gd name="connsiteX12602" fmla="*/ 3691926 w 3899470"/>
                <a:gd name="connsiteY12602" fmla="*/ 676289 h 787949"/>
                <a:gd name="connsiteX12603" fmla="*/ 3691926 w 3899470"/>
                <a:gd name="connsiteY12603" fmla="*/ 676289 h 787949"/>
                <a:gd name="connsiteX12604" fmla="*/ 3696983 w 3899470"/>
                <a:gd name="connsiteY12604" fmla="*/ 678817 h 787949"/>
                <a:gd name="connsiteX12605" fmla="*/ 3695798 w 3899470"/>
                <a:gd name="connsiteY12605" fmla="*/ 679212 h 787949"/>
                <a:gd name="connsiteX12606" fmla="*/ 3735859 w 3899470"/>
                <a:gd name="connsiteY12606" fmla="*/ 658510 h 787949"/>
                <a:gd name="connsiteX12607" fmla="*/ 3736728 w 3899470"/>
                <a:gd name="connsiteY12607" fmla="*/ 659774 h 787949"/>
                <a:gd name="connsiteX12608" fmla="*/ 3735463 w 3899470"/>
                <a:gd name="connsiteY12608" fmla="*/ 659379 h 787949"/>
                <a:gd name="connsiteX12609" fmla="*/ 3735859 w 3899470"/>
                <a:gd name="connsiteY12609" fmla="*/ 658510 h 787949"/>
                <a:gd name="connsiteX12610" fmla="*/ 3735068 w 3899470"/>
                <a:gd name="connsiteY12610" fmla="*/ 675498 h 787949"/>
                <a:gd name="connsiteX12611" fmla="*/ 3735068 w 3899470"/>
                <a:gd name="connsiteY12611" fmla="*/ 674945 h 787949"/>
                <a:gd name="connsiteX12612" fmla="*/ 3737518 w 3899470"/>
                <a:gd name="connsiteY12612" fmla="*/ 675893 h 787949"/>
                <a:gd name="connsiteX12613" fmla="*/ 3735068 w 3899470"/>
                <a:gd name="connsiteY12613" fmla="*/ 675498 h 787949"/>
                <a:gd name="connsiteX12614" fmla="*/ 3762881 w 3899470"/>
                <a:gd name="connsiteY12614" fmla="*/ 662382 h 787949"/>
                <a:gd name="connsiteX12615" fmla="*/ 3767069 w 3899470"/>
                <a:gd name="connsiteY12615" fmla="*/ 662382 h 787949"/>
                <a:gd name="connsiteX12616" fmla="*/ 3762881 w 3899470"/>
                <a:gd name="connsiteY12616" fmla="*/ 662382 h 787949"/>
                <a:gd name="connsiteX12617" fmla="*/ 3774733 w 3899470"/>
                <a:gd name="connsiteY12617" fmla="*/ 664910 h 787949"/>
                <a:gd name="connsiteX12618" fmla="*/ 3768807 w 3899470"/>
                <a:gd name="connsiteY12618" fmla="*/ 662382 h 787949"/>
                <a:gd name="connsiteX12619" fmla="*/ 3778921 w 3899470"/>
                <a:gd name="connsiteY12619" fmla="*/ 664910 h 787949"/>
                <a:gd name="connsiteX12620" fmla="*/ 3774733 w 3899470"/>
                <a:gd name="connsiteY12620" fmla="*/ 664910 h 787949"/>
                <a:gd name="connsiteX12621" fmla="*/ 3781766 w 3899470"/>
                <a:gd name="connsiteY12621" fmla="*/ 683084 h 787949"/>
                <a:gd name="connsiteX12622" fmla="*/ 3779711 w 3899470"/>
                <a:gd name="connsiteY12622" fmla="*/ 682610 h 787949"/>
                <a:gd name="connsiteX12623" fmla="*/ 3779711 w 3899470"/>
                <a:gd name="connsiteY12623" fmla="*/ 682610 h 787949"/>
                <a:gd name="connsiteX12624" fmla="*/ 3781845 w 3899470"/>
                <a:gd name="connsiteY12624" fmla="*/ 682136 h 787949"/>
                <a:gd name="connsiteX12625" fmla="*/ 3782082 w 3899470"/>
                <a:gd name="connsiteY12625" fmla="*/ 682136 h 787949"/>
                <a:gd name="connsiteX12626" fmla="*/ 3781766 w 3899470"/>
                <a:gd name="connsiteY12626" fmla="*/ 683084 h 787949"/>
                <a:gd name="connsiteX12627" fmla="*/ 3784610 w 3899470"/>
                <a:gd name="connsiteY12627" fmla="*/ 683084 h 787949"/>
                <a:gd name="connsiteX12628" fmla="*/ 3784610 w 3899470"/>
                <a:gd name="connsiteY12628" fmla="*/ 683479 h 787949"/>
                <a:gd name="connsiteX12629" fmla="*/ 3784373 w 3899470"/>
                <a:gd name="connsiteY12629" fmla="*/ 683479 h 787949"/>
                <a:gd name="connsiteX12630" fmla="*/ 3782477 w 3899470"/>
                <a:gd name="connsiteY12630" fmla="*/ 683321 h 787949"/>
                <a:gd name="connsiteX12631" fmla="*/ 3782714 w 3899470"/>
                <a:gd name="connsiteY12631" fmla="*/ 682531 h 787949"/>
                <a:gd name="connsiteX12632" fmla="*/ 3782714 w 3899470"/>
                <a:gd name="connsiteY12632" fmla="*/ 682689 h 787949"/>
                <a:gd name="connsiteX12633" fmla="*/ 3784689 w 3899470"/>
                <a:gd name="connsiteY12633" fmla="*/ 682847 h 787949"/>
                <a:gd name="connsiteX12634" fmla="*/ 3784689 w 3899470"/>
                <a:gd name="connsiteY12634" fmla="*/ 683163 h 787949"/>
                <a:gd name="connsiteX12635" fmla="*/ 3801282 w 3899470"/>
                <a:gd name="connsiteY12635" fmla="*/ 666570 h 787949"/>
                <a:gd name="connsiteX12636" fmla="*/ 3804680 w 3899470"/>
                <a:gd name="connsiteY12636" fmla="*/ 666965 h 787949"/>
                <a:gd name="connsiteX12637" fmla="*/ 3801282 w 3899470"/>
                <a:gd name="connsiteY12637" fmla="*/ 666570 h 787949"/>
                <a:gd name="connsiteX12638" fmla="*/ 3831704 w 3899470"/>
                <a:gd name="connsiteY12638" fmla="*/ 686877 h 787949"/>
                <a:gd name="connsiteX12639" fmla="*/ 3832967 w 3899470"/>
                <a:gd name="connsiteY12639" fmla="*/ 686007 h 787949"/>
                <a:gd name="connsiteX12640" fmla="*/ 3831704 w 3899470"/>
                <a:gd name="connsiteY12640" fmla="*/ 686877 h 787949"/>
                <a:gd name="connsiteX12641" fmla="*/ 3840158 w 3899470"/>
                <a:gd name="connsiteY12641" fmla="*/ 688536 h 787949"/>
                <a:gd name="connsiteX12642" fmla="*/ 3843556 w 3899470"/>
                <a:gd name="connsiteY12642" fmla="*/ 688931 h 787949"/>
                <a:gd name="connsiteX12643" fmla="*/ 3840158 w 3899470"/>
                <a:gd name="connsiteY12643" fmla="*/ 688536 h 787949"/>
                <a:gd name="connsiteX12644" fmla="*/ 3846480 w 3899470"/>
                <a:gd name="connsiteY12644" fmla="*/ 690195 h 787949"/>
                <a:gd name="connsiteX12645" fmla="*/ 3847349 w 3899470"/>
                <a:gd name="connsiteY12645" fmla="*/ 688931 h 787949"/>
                <a:gd name="connsiteX12646" fmla="*/ 3846480 w 3899470"/>
                <a:gd name="connsiteY12646" fmla="*/ 690195 h 787949"/>
                <a:gd name="connsiteX12647" fmla="*/ 3451247 w 3899470"/>
                <a:gd name="connsiteY12647" fmla="*/ 178811 h 787949"/>
                <a:gd name="connsiteX12648" fmla="*/ 3452116 w 3899470"/>
                <a:gd name="connsiteY12648" fmla="*/ 177151 h 787949"/>
                <a:gd name="connsiteX12649" fmla="*/ 3451247 w 3899470"/>
                <a:gd name="connsiteY12649" fmla="*/ 178811 h 787949"/>
                <a:gd name="connsiteX12650" fmla="*/ 3588890 w 3899470"/>
                <a:gd name="connsiteY12650" fmla="*/ 654717 h 787949"/>
                <a:gd name="connsiteX12651" fmla="*/ 3588021 w 3899470"/>
                <a:gd name="connsiteY12651" fmla="*/ 654717 h 787949"/>
                <a:gd name="connsiteX12652" fmla="*/ 3588021 w 3899470"/>
                <a:gd name="connsiteY12652" fmla="*/ 655982 h 787949"/>
                <a:gd name="connsiteX12653" fmla="*/ 3590155 w 3899470"/>
                <a:gd name="connsiteY12653" fmla="*/ 655112 h 787949"/>
                <a:gd name="connsiteX12654" fmla="*/ 3588890 w 3899470"/>
                <a:gd name="connsiteY12654" fmla="*/ 654717 h 787949"/>
                <a:gd name="connsiteX12655" fmla="*/ 3661505 w 3899470"/>
                <a:gd name="connsiteY12655" fmla="*/ 674629 h 787949"/>
                <a:gd name="connsiteX12656" fmla="*/ 3662770 w 3899470"/>
                <a:gd name="connsiteY12656" fmla="*/ 674234 h 787949"/>
                <a:gd name="connsiteX12657" fmla="*/ 3663164 w 3899470"/>
                <a:gd name="connsiteY12657" fmla="*/ 675103 h 787949"/>
                <a:gd name="connsiteX12658" fmla="*/ 3661505 w 3899470"/>
                <a:gd name="connsiteY12658" fmla="*/ 674708 h 787949"/>
                <a:gd name="connsiteX12659" fmla="*/ 3561472 w 3899470"/>
                <a:gd name="connsiteY12659" fmla="*/ 130058 h 787949"/>
                <a:gd name="connsiteX12660" fmla="*/ 3561630 w 3899470"/>
                <a:gd name="connsiteY12660" fmla="*/ 130058 h 787949"/>
                <a:gd name="connsiteX12661" fmla="*/ 3562420 w 3899470"/>
                <a:gd name="connsiteY12661" fmla="*/ 129979 h 787949"/>
                <a:gd name="connsiteX12662" fmla="*/ 3564554 w 3899470"/>
                <a:gd name="connsiteY12662" fmla="*/ 129268 h 787949"/>
                <a:gd name="connsiteX12663" fmla="*/ 3564554 w 3899470"/>
                <a:gd name="connsiteY12663" fmla="*/ 128478 h 787949"/>
                <a:gd name="connsiteX12664" fmla="*/ 3563764 w 3899470"/>
                <a:gd name="connsiteY12664" fmla="*/ 128478 h 787949"/>
                <a:gd name="connsiteX12665" fmla="*/ 3562262 w 3899470"/>
                <a:gd name="connsiteY12665" fmla="*/ 128952 h 787949"/>
                <a:gd name="connsiteX12666" fmla="*/ 3561393 w 3899470"/>
                <a:gd name="connsiteY12666" fmla="*/ 129110 h 787949"/>
                <a:gd name="connsiteX12667" fmla="*/ 3560920 w 3899470"/>
                <a:gd name="connsiteY12667" fmla="*/ 129821 h 787949"/>
                <a:gd name="connsiteX12668" fmla="*/ 3561472 w 3899470"/>
                <a:gd name="connsiteY12668" fmla="*/ 130296 h 787949"/>
                <a:gd name="connsiteX12669" fmla="*/ 3539901 w 3899470"/>
                <a:gd name="connsiteY12669" fmla="*/ 137012 h 787949"/>
                <a:gd name="connsiteX12670" fmla="*/ 3540770 w 3899470"/>
                <a:gd name="connsiteY12670" fmla="*/ 137012 h 787949"/>
                <a:gd name="connsiteX12671" fmla="*/ 3541245 w 3899470"/>
                <a:gd name="connsiteY12671" fmla="*/ 136538 h 787949"/>
                <a:gd name="connsiteX12672" fmla="*/ 3540770 w 3899470"/>
                <a:gd name="connsiteY12672" fmla="*/ 136063 h 787949"/>
                <a:gd name="connsiteX12673" fmla="*/ 3539901 w 3899470"/>
                <a:gd name="connsiteY12673" fmla="*/ 136063 h 787949"/>
                <a:gd name="connsiteX12674" fmla="*/ 3539427 w 3899470"/>
                <a:gd name="connsiteY12674" fmla="*/ 136538 h 787949"/>
                <a:gd name="connsiteX12675" fmla="*/ 3539901 w 3899470"/>
                <a:gd name="connsiteY12675" fmla="*/ 137012 h 787949"/>
                <a:gd name="connsiteX12676" fmla="*/ 3535240 w 3899470"/>
                <a:gd name="connsiteY12676" fmla="*/ 139145 h 787949"/>
                <a:gd name="connsiteX12677" fmla="*/ 3535555 w 3899470"/>
                <a:gd name="connsiteY12677" fmla="*/ 138987 h 787949"/>
                <a:gd name="connsiteX12678" fmla="*/ 3536030 w 3899470"/>
                <a:gd name="connsiteY12678" fmla="*/ 138750 h 787949"/>
                <a:gd name="connsiteX12679" fmla="*/ 3537057 w 3899470"/>
                <a:gd name="connsiteY12679" fmla="*/ 138118 h 787949"/>
                <a:gd name="connsiteX12680" fmla="*/ 3536899 w 3899470"/>
                <a:gd name="connsiteY12680" fmla="*/ 137486 h 787949"/>
                <a:gd name="connsiteX12681" fmla="*/ 3536267 w 3899470"/>
                <a:gd name="connsiteY12681" fmla="*/ 137644 h 787949"/>
                <a:gd name="connsiteX12682" fmla="*/ 3535792 w 3899470"/>
                <a:gd name="connsiteY12682" fmla="*/ 137881 h 787949"/>
                <a:gd name="connsiteX12683" fmla="*/ 3534844 w 3899470"/>
                <a:gd name="connsiteY12683" fmla="*/ 138434 h 787949"/>
                <a:gd name="connsiteX12684" fmla="*/ 3534844 w 3899470"/>
                <a:gd name="connsiteY12684" fmla="*/ 139066 h 787949"/>
                <a:gd name="connsiteX12685" fmla="*/ 3535082 w 3899470"/>
                <a:gd name="connsiteY12685" fmla="*/ 139145 h 787949"/>
                <a:gd name="connsiteX12686" fmla="*/ 3528286 w 3899470"/>
                <a:gd name="connsiteY12686" fmla="*/ 141278 h 787949"/>
                <a:gd name="connsiteX12687" fmla="*/ 3528286 w 3899470"/>
                <a:gd name="connsiteY12687" fmla="*/ 141278 h 787949"/>
                <a:gd name="connsiteX12688" fmla="*/ 3529866 w 3899470"/>
                <a:gd name="connsiteY12688" fmla="*/ 140883 h 787949"/>
                <a:gd name="connsiteX12689" fmla="*/ 3530104 w 3899470"/>
                <a:gd name="connsiteY12689" fmla="*/ 140883 h 787949"/>
                <a:gd name="connsiteX12690" fmla="*/ 3530262 w 3899470"/>
                <a:gd name="connsiteY12690" fmla="*/ 140409 h 787949"/>
                <a:gd name="connsiteX12691" fmla="*/ 3529866 w 3899470"/>
                <a:gd name="connsiteY12691" fmla="*/ 140251 h 787949"/>
                <a:gd name="connsiteX12692" fmla="*/ 3529629 w 3899470"/>
                <a:gd name="connsiteY12692" fmla="*/ 140251 h 787949"/>
                <a:gd name="connsiteX12693" fmla="*/ 3528286 w 3899470"/>
                <a:gd name="connsiteY12693" fmla="*/ 140646 h 787949"/>
                <a:gd name="connsiteX12694" fmla="*/ 3527970 w 3899470"/>
                <a:gd name="connsiteY12694" fmla="*/ 140963 h 787949"/>
                <a:gd name="connsiteX12695" fmla="*/ 3528286 w 3899470"/>
                <a:gd name="connsiteY12695" fmla="*/ 141278 h 787949"/>
                <a:gd name="connsiteX12696" fmla="*/ 3720292 w 3899470"/>
                <a:gd name="connsiteY12696" fmla="*/ 264305 h 787949"/>
                <a:gd name="connsiteX12697" fmla="*/ 3718633 w 3899470"/>
                <a:gd name="connsiteY12697" fmla="*/ 267228 h 787949"/>
                <a:gd name="connsiteX12698" fmla="*/ 3708124 w 3899470"/>
                <a:gd name="connsiteY12698" fmla="*/ 284138 h 787949"/>
                <a:gd name="connsiteX12699" fmla="*/ 3708204 w 3899470"/>
                <a:gd name="connsiteY12699" fmla="*/ 284770 h 787949"/>
                <a:gd name="connsiteX12700" fmla="*/ 3708440 w 3899470"/>
                <a:gd name="connsiteY12700" fmla="*/ 284849 h 787949"/>
                <a:gd name="connsiteX12701" fmla="*/ 3708756 w 3899470"/>
                <a:gd name="connsiteY12701" fmla="*/ 284691 h 787949"/>
                <a:gd name="connsiteX12702" fmla="*/ 3719344 w 3899470"/>
                <a:gd name="connsiteY12702" fmla="*/ 267702 h 787949"/>
                <a:gd name="connsiteX12703" fmla="*/ 3721004 w 3899470"/>
                <a:gd name="connsiteY12703" fmla="*/ 264779 h 787949"/>
                <a:gd name="connsiteX12704" fmla="*/ 3720846 w 3899470"/>
                <a:gd name="connsiteY12704" fmla="*/ 264226 h 787949"/>
                <a:gd name="connsiteX12705" fmla="*/ 3720292 w 3899470"/>
                <a:gd name="connsiteY12705" fmla="*/ 264384 h 787949"/>
                <a:gd name="connsiteX12706" fmla="*/ 3692479 w 3899470"/>
                <a:gd name="connsiteY12706" fmla="*/ 306815 h 787949"/>
                <a:gd name="connsiteX12707" fmla="*/ 3692479 w 3899470"/>
                <a:gd name="connsiteY12707" fmla="*/ 306183 h 787949"/>
                <a:gd name="connsiteX12708" fmla="*/ 3691847 w 3899470"/>
                <a:gd name="connsiteY12708" fmla="*/ 306183 h 787949"/>
                <a:gd name="connsiteX12709" fmla="*/ 3687738 w 3899470"/>
                <a:gd name="connsiteY12709" fmla="*/ 311240 h 787949"/>
                <a:gd name="connsiteX12710" fmla="*/ 3681733 w 3899470"/>
                <a:gd name="connsiteY12710" fmla="*/ 318430 h 787949"/>
                <a:gd name="connsiteX12711" fmla="*/ 3681733 w 3899470"/>
                <a:gd name="connsiteY12711" fmla="*/ 319062 h 787949"/>
                <a:gd name="connsiteX12712" fmla="*/ 3682049 w 3899470"/>
                <a:gd name="connsiteY12712" fmla="*/ 319220 h 787949"/>
                <a:gd name="connsiteX12713" fmla="*/ 3682365 w 3899470"/>
                <a:gd name="connsiteY12713" fmla="*/ 319062 h 787949"/>
                <a:gd name="connsiteX12714" fmla="*/ 3688450 w 3899470"/>
                <a:gd name="connsiteY12714" fmla="*/ 311872 h 787949"/>
                <a:gd name="connsiteX12715" fmla="*/ 3692558 w 3899470"/>
                <a:gd name="connsiteY12715" fmla="*/ 306815 h 787949"/>
                <a:gd name="connsiteX12716" fmla="*/ 3382503 w 3899470"/>
                <a:gd name="connsiteY12716" fmla="*/ 335734 h 787949"/>
                <a:gd name="connsiteX12717" fmla="*/ 3382662 w 3899470"/>
                <a:gd name="connsiteY12717" fmla="*/ 335734 h 787949"/>
                <a:gd name="connsiteX12718" fmla="*/ 3383136 w 3899470"/>
                <a:gd name="connsiteY12718" fmla="*/ 335418 h 787949"/>
                <a:gd name="connsiteX12719" fmla="*/ 3384637 w 3899470"/>
                <a:gd name="connsiteY12719" fmla="*/ 330835 h 787949"/>
                <a:gd name="connsiteX12720" fmla="*/ 3384321 w 3899470"/>
                <a:gd name="connsiteY12720" fmla="*/ 330282 h 787949"/>
                <a:gd name="connsiteX12721" fmla="*/ 3383768 w 3899470"/>
                <a:gd name="connsiteY12721" fmla="*/ 330519 h 787949"/>
                <a:gd name="connsiteX12722" fmla="*/ 3382267 w 3899470"/>
                <a:gd name="connsiteY12722" fmla="*/ 335181 h 787949"/>
                <a:gd name="connsiteX12723" fmla="*/ 3382582 w 3899470"/>
                <a:gd name="connsiteY12723" fmla="*/ 335734 h 787949"/>
                <a:gd name="connsiteX12724" fmla="*/ 3381082 w 3899470"/>
                <a:gd name="connsiteY12724" fmla="*/ 340475 h 787949"/>
                <a:gd name="connsiteX12725" fmla="*/ 3381397 w 3899470"/>
                <a:gd name="connsiteY12725" fmla="*/ 340317 h 787949"/>
                <a:gd name="connsiteX12726" fmla="*/ 3382030 w 3899470"/>
                <a:gd name="connsiteY12726" fmla="*/ 339290 h 787949"/>
                <a:gd name="connsiteX12727" fmla="*/ 3382030 w 3899470"/>
                <a:gd name="connsiteY12727" fmla="*/ 339132 h 787949"/>
                <a:gd name="connsiteX12728" fmla="*/ 3381951 w 3899470"/>
                <a:gd name="connsiteY12728" fmla="*/ 338579 h 787949"/>
                <a:gd name="connsiteX12729" fmla="*/ 3381397 w 3899470"/>
                <a:gd name="connsiteY12729" fmla="*/ 338737 h 787949"/>
                <a:gd name="connsiteX12730" fmla="*/ 3381397 w 3899470"/>
                <a:gd name="connsiteY12730" fmla="*/ 338895 h 787949"/>
                <a:gd name="connsiteX12731" fmla="*/ 3380844 w 3899470"/>
                <a:gd name="connsiteY12731" fmla="*/ 339764 h 787949"/>
                <a:gd name="connsiteX12732" fmla="*/ 3380844 w 3899470"/>
                <a:gd name="connsiteY12732" fmla="*/ 340317 h 787949"/>
                <a:gd name="connsiteX12733" fmla="*/ 3381082 w 3899470"/>
                <a:gd name="connsiteY12733" fmla="*/ 340396 h 787949"/>
                <a:gd name="connsiteX12734" fmla="*/ 3380923 w 3899470"/>
                <a:gd name="connsiteY12734" fmla="*/ 343399 h 787949"/>
                <a:gd name="connsiteX12735" fmla="*/ 3380607 w 3899470"/>
                <a:gd name="connsiteY12735" fmla="*/ 342846 h 787949"/>
                <a:gd name="connsiteX12736" fmla="*/ 3380054 w 3899470"/>
                <a:gd name="connsiteY12736" fmla="*/ 343162 h 787949"/>
                <a:gd name="connsiteX12737" fmla="*/ 3376577 w 3899470"/>
                <a:gd name="connsiteY12737" fmla="*/ 355567 h 787949"/>
                <a:gd name="connsiteX12738" fmla="*/ 3373022 w 3899470"/>
                <a:gd name="connsiteY12738" fmla="*/ 368288 h 787949"/>
                <a:gd name="connsiteX12739" fmla="*/ 3373338 w 3899470"/>
                <a:gd name="connsiteY12739" fmla="*/ 368842 h 787949"/>
                <a:gd name="connsiteX12740" fmla="*/ 3373496 w 3899470"/>
                <a:gd name="connsiteY12740" fmla="*/ 368842 h 787949"/>
                <a:gd name="connsiteX12741" fmla="*/ 3373891 w 3899470"/>
                <a:gd name="connsiteY12741" fmla="*/ 368525 h 787949"/>
                <a:gd name="connsiteX12742" fmla="*/ 3377446 w 3899470"/>
                <a:gd name="connsiteY12742" fmla="*/ 355804 h 787949"/>
                <a:gd name="connsiteX12743" fmla="*/ 3380844 w 3899470"/>
                <a:gd name="connsiteY12743" fmla="*/ 343399 h 787949"/>
                <a:gd name="connsiteX12744" fmla="*/ 3365358 w 3899470"/>
                <a:gd name="connsiteY12744" fmla="*/ 400447 h 787949"/>
                <a:gd name="connsiteX12745" fmla="*/ 3364962 w 3899470"/>
                <a:gd name="connsiteY12745" fmla="*/ 400605 h 787949"/>
                <a:gd name="connsiteX12746" fmla="*/ 3364093 w 3899470"/>
                <a:gd name="connsiteY12746" fmla="*/ 403608 h 787949"/>
                <a:gd name="connsiteX12747" fmla="*/ 3364330 w 3899470"/>
                <a:gd name="connsiteY12747" fmla="*/ 404003 h 787949"/>
                <a:gd name="connsiteX12748" fmla="*/ 3364410 w 3899470"/>
                <a:gd name="connsiteY12748" fmla="*/ 404003 h 787949"/>
                <a:gd name="connsiteX12749" fmla="*/ 3364725 w 3899470"/>
                <a:gd name="connsiteY12749" fmla="*/ 403766 h 787949"/>
                <a:gd name="connsiteX12750" fmla="*/ 3365594 w 3899470"/>
                <a:gd name="connsiteY12750" fmla="*/ 400842 h 787949"/>
                <a:gd name="connsiteX12751" fmla="*/ 3365358 w 3899470"/>
                <a:gd name="connsiteY12751" fmla="*/ 400447 h 787949"/>
                <a:gd name="connsiteX12752" fmla="*/ 3361881 w 3899470"/>
                <a:gd name="connsiteY12752" fmla="*/ 406057 h 787949"/>
                <a:gd name="connsiteX12753" fmla="*/ 3362118 w 3899470"/>
                <a:gd name="connsiteY12753" fmla="*/ 405978 h 787949"/>
                <a:gd name="connsiteX12754" fmla="*/ 3362591 w 3899470"/>
                <a:gd name="connsiteY12754" fmla="*/ 404161 h 787949"/>
                <a:gd name="connsiteX12755" fmla="*/ 3362355 w 3899470"/>
                <a:gd name="connsiteY12755" fmla="*/ 403924 h 787949"/>
                <a:gd name="connsiteX12756" fmla="*/ 3362355 w 3899470"/>
                <a:gd name="connsiteY12756" fmla="*/ 403924 h 787949"/>
                <a:gd name="connsiteX12757" fmla="*/ 3362118 w 3899470"/>
                <a:gd name="connsiteY12757" fmla="*/ 404161 h 787949"/>
                <a:gd name="connsiteX12758" fmla="*/ 3361722 w 3899470"/>
                <a:gd name="connsiteY12758" fmla="*/ 405663 h 787949"/>
                <a:gd name="connsiteX12759" fmla="*/ 3361722 w 3899470"/>
                <a:gd name="connsiteY12759" fmla="*/ 406057 h 787949"/>
                <a:gd name="connsiteX12760" fmla="*/ 3361881 w 3899470"/>
                <a:gd name="connsiteY12760" fmla="*/ 406057 h 787949"/>
                <a:gd name="connsiteX12761" fmla="*/ 3362671 w 3899470"/>
                <a:gd name="connsiteY12761" fmla="*/ 411430 h 787949"/>
                <a:gd name="connsiteX12762" fmla="*/ 3360853 w 3899470"/>
                <a:gd name="connsiteY12762" fmla="*/ 418068 h 787949"/>
                <a:gd name="connsiteX12763" fmla="*/ 3359115 w 3899470"/>
                <a:gd name="connsiteY12763" fmla="*/ 424310 h 787949"/>
                <a:gd name="connsiteX12764" fmla="*/ 3359353 w 3899470"/>
                <a:gd name="connsiteY12764" fmla="*/ 425021 h 787949"/>
                <a:gd name="connsiteX12765" fmla="*/ 3359590 w 3899470"/>
                <a:gd name="connsiteY12765" fmla="*/ 425021 h 787949"/>
                <a:gd name="connsiteX12766" fmla="*/ 3360063 w 3899470"/>
                <a:gd name="connsiteY12766" fmla="*/ 424705 h 787949"/>
                <a:gd name="connsiteX12767" fmla="*/ 3361881 w 3899470"/>
                <a:gd name="connsiteY12767" fmla="*/ 418147 h 787949"/>
                <a:gd name="connsiteX12768" fmla="*/ 3363619 w 3899470"/>
                <a:gd name="connsiteY12768" fmla="*/ 411826 h 787949"/>
                <a:gd name="connsiteX12769" fmla="*/ 3363382 w 3899470"/>
                <a:gd name="connsiteY12769" fmla="*/ 411115 h 787949"/>
                <a:gd name="connsiteX12770" fmla="*/ 3362671 w 3899470"/>
                <a:gd name="connsiteY12770" fmla="*/ 411352 h 787949"/>
                <a:gd name="connsiteX12771" fmla="*/ 3358009 w 3899470"/>
                <a:gd name="connsiteY12771" fmla="*/ 431737 h 787949"/>
                <a:gd name="connsiteX12772" fmla="*/ 3357456 w 3899470"/>
                <a:gd name="connsiteY12772" fmla="*/ 432132 h 787949"/>
                <a:gd name="connsiteX12773" fmla="*/ 3354454 w 3899470"/>
                <a:gd name="connsiteY12773" fmla="*/ 443827 h 787949"/>
                <a:gd name="connsiteX12774" fmla="*/ 3354769 w 3899470"/>
                <a:gd name="connsiteY12774" fmla="*/ 444459 h 787949"/>
                <a:gd name="connsiteX12775" fmla="*/ 3354927 w 3899470"/>
                <a:gd name="connsiteY12775" fmla="*/ 444459 h 787949"/>
                <a:gd name="connsiteX12776" fmla="*/ 3355402 w 3899470"/>
                <a:gd name="connsiteY12776" fmla="*/ 444143 h 787949"/>
                <a:gd name="connsiteX12777" fmla="*/ 3358483 w 3899470"/>
                <a:gd name="connsiteY12777" fmla="*/ 432290 h 787949"/>
                <a:gd name="connsiteX12778" fmla="*/ 3358088 w 3899470"/>
                <a:gd name="connsiteY12778" fmla="*/ 431737 h 787949"/>
                <a:gd name="connsiteX12779" fmla="*/ 3376341 w 3899470"/>
                <a:gd name="connsiteY12779" fmla="*/ 600829 h 787949"/>
                <a:gd name="connsiteX12780" fmla="*/ 3373101 w 3899470"/>
                <a:gd name="connsiteY12780" fmla="*/ 600039 h 787949"/>
                <a:gd name="connsiteX12781" fmla="*/ 3372468 w 3899470"/>
                <a:gd name="connsiteY12781" fmla="*/ 600276 h 787949"/>
                <a:gd name="connsiteX12782" fmla="*/ 3372706 w 3899470"/>
                <a:gd name="connsiteY12782" fmla="*/ 600908 h 787949"/>
                <a:gd name="connsiteX12783" fmla="*/ 3376183 w 3899470"/>
                <a:gd name="connsiteY12783" fmla="*/ 601777 h 787949"/>
                <a:gd name="connsiteX12784" fmla="*/ 3376262 w 3899470"/>
                <a:gd name="connsiteY12784" fmla="*/ 601777 h 787949"/>
                <a:gd name="connsiteX12785" fmla="*/ 3376735 w 3899470"/>
                <a:gd name="connsiteY12785" fmla="*/ 601382 h 787949"/>
                <a:gd name="connsiteX12786" fmla="*/ 3376341 w 3899470"/>
                <a:gd name="connsiteY12786" fmla="*/ 600829 h 787949"/>
                <a:gd name="connsiteX12787" fmla="*/ 3452432 w 3899470"/>
                <a:gd name="connsiteY12787" fmla="*/ 622874 h 787949"/>
                <a:gd name="connsiteX12788" fmla="*/ 3451010 w 3899470"/>
                <a:gd name="connsiteY12788" fmla="*/ 622400 h 787949"/>
                <a:gd name="connsiteX12789" fmla="*/ 3446506 w 3899470"/>
                <a:gd name="connsiteY12789" fmla="*/ 621373 h 787949"/>
                <a:gd name="connsiteX12790" fmla="*/ 3441054 w 3899470"/>
                <a:gd name="connsiteY12790" fmla="*/ 619240 h 787949"/>
                <a:gd name="connsiteX12791" fmla="*/ 3439395 w 3899470"/>
                <a:gd name="connsiteY12791" fmla="*/ 621768 h 787949"/>
                <a:gd name="connsiteX12792" fmla="*/ 3439395 w 3899470"/>
                <a:gd name="connsiteY12792" fmla="*/ 622005 h 787949"/>
                <a:gd name="connsiteX12793" fmla="*/ 3438841 w 3899470"/>
                <a:gd name="connsiteY12793" fmla="*/ 621531 h 787949"/>
                <a:gd name="connsiteX12794" fmla="*/ 3438288 w 3899470"/>
                <a:gd name="connsiteY12794" fmla="*/ 621531 h 787949"/>
                <a:gd name="connsiteX12795" fmla="*/ 3438288 w 3899470"/>
                <a:gd name="connsiteY12795" fmla="*/ 622084 h 787949"/>
                <a:gd name="connsiteX12796" fmla="*/ 3438526 w 3899470"/>
                <a:gd name="connsiteY12796" fmla="*/ 622400 h 787949"/>
                <a:gd name="connsiteX12797" fmla="*/ 3438130 w 3899470"/>
                <a:gd name="connsiteY12797" fmla="*/ 623980 h 787949"/>
                <a:gd name="connsiteX12798" fmla="*/ 3446980 w 3899470"/>
                <a:gd name="connsiteY12798" fmla="*/ 623980 h 787949"/>
                <a:gd name="connsiteX12799" fmla="*/ 3446427 w 3899470"/>
                <a:gd name="connsiteY12799" fmla="*/ 622795 h 787949"/>
                <a:gd name="connsiteX12800" fmla="*/ 3450614 w 3899470"/>
                <a:gd name="connsiteY12800" fmla="*/ 623743 h 787949"/>
                <a:gd name="connsiteX12801" fmla="*/ 3452037 w 3899470"/>
                <a:gd name="connsiteY12801" fmla="*/ 624218 h 787949"/>
                <a:gd name="connsiteX12802" fmla="*/ 3452274 w 3899470"/>
                <a:gd name="connsiteY12802" fmla="*/ 624218 h 787949"/>
                <a:gd name="connsiteX12803" fmla="*/ 3452906 w 3899470"/>
                <a:gd name="connsiteY12803" fmla="*/ 623743 h 787949"/>
                <a:gd name="connsiteX12804" fmla="*/ 3452510 w 3899470"/>
                <a:gd name="connsiteY12804" fmla="*/ 622874 h 787949"/>
                <a:gd name="connsiteX12805" fmla="*/ 3478033 w 3899470"/>
                <a:gd name="connsiteY12805" fmla="*/ 630697 h 787949"/>
                <a:gd name="connsiteX12806" fmla="*/ 3475425 w 3899470"/>
                <a:gd name="connsiteY12806" fmla="*/ 629986 h 787949"/>
                <a:gd name="connsiteX12807" fmla="*/ 3471870 w 3899470"/>
                <a:gd name="connsiteY12807" fmla="*/ 629196 h 787949"/>
                <a:gd name="connsiteX12808" fmla="*/ 3471870 w 3899470"/>
                <a:gd name="connsiteY12808" fmla="*/ 629038 h 787949"/>
                <a:gd name="connsiteX12809" fmla="*/ 3466971 w 3899470"/>
                <a:gd name="connsiteY12809" fmla="*/ 627773 h 787949"/>
                <a:gd name="connsiteX12810" fmla="*/ 3461993 w 3899470"/>
                <a:gd name="connsiteY12810" fmla="*/ 626035 h 787949"/>
                <a:gd name="connsiteX12811" fmla="*/ 3457331 w 3899470"/>
                <a:gd name="connsiteY12811" fmla="*/ 624455 h 787949"/>
                <a:gd name="connsiteX12812" fmla="*/ 3456383 w 3899470"/>
                <a:gd name="connsiteY12812" fmla="*/ 624692 h 787949"/>
                <a:gd name="connsiteX12813" fmla="*/ 3456619 w 3899470"/>
                <a:gd name="connsiteY12813" fmla="*/ 625640 h 787949"/>
                <a:gd name="connsiteX12814" fmla="*/ 3461597 w 3899470"/>
                <a:gd name="connsiteY12814" fmla="*/ 627378 h 787949"/>
                <a:gd name="connsiteX12815" fmla="*/ 3466338 w 3899470"/>
                <a:gd name="connsiteY12815" fmla="*/ 629038 h 787949"/>
                <a:gd name="connsiteX12816" fmla="*/ 3466496 w 3899470"/>
                <a:gd name="connsiteY12816" fmla="*/ 629038 h 787949"/>
                <a:gd name="connsiteX12817" fmla="*/ 3466496 w 3899470"/>
                <a:gd name="connsiteY12817" fmla="*/ 629038 h 787949"/>
                <a:gd name="connsiteX12818" fmla="*/ 3465233 w 3899470"/>
                <a:gd name="connsiteY12818" fmla="*/ 630776 h 787949"/>
                <a:gd name="connsiteX12819" fmla="*/ 3472422 w 3899470"/>
                <a:gd name="connsiteY12819" fmla="*/ 632435 h 787949"/>
                <a:gd name="connsiteX12820" fmla="*/ 3472264 w 3899470"/>
                <a:gd name="connsiteY12820" fmla="*/ 630460 h 787949"/>
                <a:gd name="connsiteX12821" fmla="*/ 3475030 w 3899470"/>
                <a:gd name="connsiteY12821" fmla="*/ 631171 h 787949"/>
                <a:gd name="connsiteX12822" fmla="*/ 3478112 w 3899470"/>
                <a:gd name="connsiteY12822" fmla="*/ 632040 h 787949"/>
                <a:gd name="connsiteX12823" fmla="*/ 3478112 w 3899470"/>
                <a:gd name="connsiteY12823" fmla="*/ 632040 h 787949"/>
                <a:gd name="connsiteX12824" fmla="*/ 3478744 w 3899470"/>
                <a:gd name="connsiteY12824" fmla="*/ 631408 h 787949"/>
                <a:gd name="connsiteX12825" fmla="*/ 3478112 w 3899470"/>
                <a:gd name="connsiteY12825" fmla="*/ 630776 h 787949"/>
                <a:gd name="connsiteX12826" fmla="*/ 3579013 w 3899470"/>
                <a:gd name="connsiteY12826" fmla="*/ 652505 h 787949"/>
                <a:gd name="connsiteX12827" fmla="*/ 3577829 w 3899470"/>
                <a:gd name="connsiteY12827" fmla="*/ 652189 h 787949"/>
                <a:gd name="connsiteX12828" fmla="*/ 3577829 w 3899470"/>
                <a:gd name="connsiteY12828" fmla="*/ 652189 h 787949"/>
                <a:gd name="connsiteX12829" fmla="*/ 3564159 w 3899470"/>
                <a:gd name="connsiteY12829" fmla="*/ 649660 h 787949"/>
                <a:gd name="connsiteX12830" fmla="*/ 3553887 w 3899470"/>
                <a:gd name="connsiteY12830" fmla="*/ 646816 h 787949"/>
                <a:gd name="connsiteX12831" fmla="*/ 3546934 w 3899470"/>
                <a:gd name="connsiteY12831" fmla="*/ 645315 h 787949"/>
                <a:gd name="connsiteX12832" fmla="*/ 3534528 w 3899470"/>
                <a:gd name="connsiteY12832" fmla="*/ 641759 h 787949"/>
                <a:gd name="connsiteX12833" fmla="*/ 3534371 w 3899470"/>
                <a:gd name="connsiteY12833" fmla="*/ 641680 h 787949"/>
                <a:gd name="connsiteX12834" fmla="*/ 3533185 w 3899470"/>
                <a:gd name="connsiteY12834" fmla="*/ 641206 h 787949"/>
                <a:gd name="connsiteX12835" fmla="*/ 3530973 w 3899470"/>
                <a:gd name="connsiteY12835" fmla="*/ 640495 h 787949"/>
                <a:gd name="connsiteX12836" fmla="*/ 3519595 w 3899470"/>
                <a:gd name="connsiteY12836" fmla="*/ 637729 h 787949"/>
                <a:gd name="connsiteX12837" fmla="*/ 3519200 w 3899470"/>
                <a:gd name="connsiteY12837" fmla="*/ 637492 h 787949"/>
                <a:gd name="connsiteX12838" fmla="*/ 3504266 w 3899470"/>
                <a:gd name="connsiteY12838" fmla="*/ 633620 h 787949"/>
                <a:gd name="connsiteX12839" fmla="*/ 3495495 w 3899470"/>
                <a:gd name="connsiteY12839" fmla="*/ 631250 h 787949"/>
                <a:gd name="connsiteX12840" fmla="*/ 3495179 w 3899470"/>
                <a:gd name="connsiteY12840" fmla="*/ 631250 h 787949"/>
                <a:gd name="connsiteX12841" fmla="*/ 3492176 w 3899470"/>
                <a:gd name="connsiteY12841" fmla="*/ 630539 h 787949"/>
                <a:gd name="connsiteX12842" fmla="*/ 3492176 w 3899470"/>
                <a:gd name="connsiteY12842" fmla="*/ 630539 h 787949"/>
                <a:gd name="connsiteX12843" fmla="*/ 3490754 w 3899470"/>
                <a:gd name="connsiteY12843" fmla="*/ 629986 h 787949"/>
                <a:gd name="connsiteX12844" fmla="*/ 3489015 w 3899470"/>
                <a:gd name="connsiteY12844" fmla="*/ 629275 h 787949"/>
                <a:gd name="connsiteX12845" fmla="*/ 3488225 w 3899470"/>
                <a:gd name="connsiteY12845" fmla="*/ 629433 h 787949"/>
                <a:gd name="connsiteX12846" fmla="*/ 3488383 w 3899470"/>
                <a:gd name="connsiteY12846" fmla="*/ 630223 h 787949"/>
                <a:gd name="connsiteX12847" fmla="*/ 3490359 w 3899470"/>
                <a:gd name="connsiteY12847" fmla="*/ 631092 h 787949"/>
                <a:gd name="connsiteX12848" fmla="*/ 3491782 w 3899470"/>
                <a:gd name="connsiteY12848" fmla="*/ 631645 h 787949"/>
                <a:gd name="connsiteX12849" fmla="*/ 3491702 w 3899470"/>
                <a:gd name="connsiteY12849" fmla="*/ 631645 h 787949"/>
                <a:gd name="connsiteX12850" fmla="*/ 3492966 w 3899470"/>
                <a:gd name="connsiteY12850" fmla="*/ 633462 h 787949"/>
                <a:gd name="connsiteX12851" fmla="*/ 3495258 w 3899470"/>
                <a:gd name="connsiteY12851" fmla="*/ 632830 h 787949"/>
                <a:gd name="connsiteX12852" fmla="*/ 3503870 w 3899470"/>
                <a:gd name="connsiteY12852" fmla="*/ 635122 h 787949"/>
                <a:gd name="connsiteX12853" fmla="*/ 3518646 w 3899470"/>
                <a:gd name="connsiteY12853" fmla="*/ 638994 h 787949"/>
                <a:gd name="connsiteX12854" fmla="*/ 3522123 w 3899470"/>
                <a:gd name="connsiteY12854" fmla="*/ 641127 h 787949"/>
                <a:gd name="connsiteX12855" fmla="*/ 3522281 w 3899470"/>
                <a:gd name="connsiteY12855" fmla="*/ 641127 h 787949"/>
                <a:gd name="connsiteX12856" fmla="*/ 3521965 w 3899470"/>
                <a:gd name="connsiteY12856" fmla="*/ 642628 h 787949"/>
                <a:gd name="connsiteX12857" fmla="*/ 3521965 w 3899470"/>
                <a:gd name="connsiteY12857" fmla="*/ 642628 h 787949"/>
                <a:gd name="connsiteX12858" fmla="*/ 3521807 w 3899470"/>
                <a:gd name="connsiteY12858" fmla="*/ 642470 h 787949"/>
                <a:gd name="connsiteX12859" fmla="*/ 3521017 w 3899470"/>
                <a:gd name="connsiteY12859" fmla="*/ 642786 h 787949"/>
                <a:gd name="connsiteX12860" fmla="*/ 3520938 w 3899470"/>
                <a:gd name="connsiteY12860" fmla="*/ 642786 h 787949"/>
                <a:gd name="connsiteX12861" fmla="*/ 3518883 w 3899470"/>
                <a:gd name="connsiteY12861" fmla="*/ 641601 h 787949"/>
                <a:gd name="connsiteX12862" fmla="*/ 3516355 w 3899470"/>
                <a:gd name="connsiteY12862" fmla="*/ 645394 h 787949"/>
                <a:gd name="connsiteX12863" fmla="*/ 3521017 w 3899470"/>
                <a:gd name="connsiteY12863" fmla="*/ 646263 h 787949"/>
                <a:gd name="connsiteX12864" fmla="*/ 3521017 w 3899470"/>
                <a:gd name="connsiteY12864" fmla="*/ 646105 h 787949"/>
                <a:gd name="connsiteX12865" fmla="*/ 3522044 w 3899470"/>
                <a:gd name="connsiteY12865" fmla="*/ 646263 h 787949"/>
                <a:gd name="connsiteX12866" fmla="*/ 3522755 w 3899470"/>
                <a:gd name="connsiteY12866" fmla="*/ 646263 h 787949"/>
                <a:gd name="connsiteX12867" fmla="*/ 3522834 w 3899470"/>
                <a:gd name="connsiteY12867" fmla="*/ 646263 h 787949"/>
                <a:gd name="connsiteX12868" fmla="*/ 3523071 w 3899470"/>
                <a:gd name="connsiteY12868" fmla="*/ 646105 h 787949"/>
                <a:gd name="connsiteX12869" fmla="*/ 3522913 w 3899470"/>
                <a:gd name="connsiteY12869" fmla="*/ 645710 h 787949"/>
                <a:gd name="connsiteX12870" fmla="*/ 3521886 w 3899470"/>
                <a:gd name="connsiteY12870" fmla="*/ 645631 h 787949"/>
                <a:gd name="connsiteX12871" fmla="*/ 3521333 w 3899470"/>
                <a:gd name="connsiteY12871" fmla="*/ 645631 h 787949"/>
                <a:gd name="connsiteX12872" fmla="*/ 3521333 w 3899470"/>
                <a:gd name="connsiteY12872" fmla="*/ 644129 h 787949"/>
                <a:gd name="connsiteX12873" fmla="*/ 3521728 w 3899470"/>
                <a:gd name="connsiteY12873" fmla="*/ 643971 h 787949"/>
                <a:gd name="connsiteX12874" fmla="*/ 3521728 w 3899470"/>
                <a:gd name="connsiteY12874" fmla="*/ 643971 h 787949"/>
                <a:gd name="connsiteX12875" fmla="*/ 3522123 w 3899470"/>
                <a:gd name="connsiteY12875" fmla="*/ 644050 h 787949"/>
                <a:gd name="connsiteX12876" fmla="*/ 3522123 w 3899470"/>
                <a:gd name="connsiteY12876" fmla="*/ 643734 h 787949"/>
                <a:gd name="connsiteX12877" fmla="*/ 3534686 w 3899470"/>
                <a:gd name="connsiteY12877" fmla="*/ 647448 h 787949"/>
                <a:gd name="connsiteX12878" fmla="*/ 3539506 w 3899470"/>
                <a:gd name="connsiteY12878" fmla="*/ 648475 h 787949"/>
                <a:gd name="connsiteX12879" fmla="*/ 3539664 w 3899470"/>
                <a:gd name="connsiteY12879" fmla="*/ 648475 h 787949"/>
                <a:gd name="connsiteX12880" fmla="*/ 3540297 w 3899470"/>
                <a:gd name="connsiteY12880" fmla="*/ 648001 h 787949"/>
                <a:gd name="connsiteX12881" fmla="*/ 3539822 w 3899470"/>
                <a:gd name="connsiteY12881" fmla="*/ 647211 h 787949"/>
                <a:gd name="connsiteX12882" fmla="*/ 3534923 w 3899470"/>
                <a:gd name="connsiteY12882" fmla="*/ 646105 h 787949"/>
                <a:gd name="connsiteX12883" fmla="*/ 3522913 w 3899470"/>
                <a:gd name="connsiteY12883" fmla="*/ 642628 h 787949"/>
                <a:gd name="connsiteX12884" fmla="*/ 3523071 w 3899470"/>
                <a:gd name="connsiteY12884" fmla="*/ 641838 h 787949"/>
                <a:gd name="connsiteX12885" fmla="*/ 3530814 w 3899470"/>
                <a:gd name="connsiteY12885" fmla="*/ 641838 h 787949"/>
                <a:gd name="connsiteX12886" fmla="*/ 3532553 w 3899470"/>
                <a:gd name="connsiteY12886" fmla="*/ 642391 h 787949"/>
                <a:gd name="connsiteX12887" fmla="*/ 3533580 w 3899470"/>
                <a:gd name="connsiteY12887" fmla="*/ 642786 h 787949"/>
                <a:gd name="connsiteX12888" fmla="*/ 3546538 w 3899470"/>
                <a:gd name="connsiteY12888" fmla="*/ 646500 h 787949"/>
                <a:gd name="connsiteX12889" fmla="*/ 3553650 w 3899470"/>
                <a:gd name="connsiteY12889" fmla="*/ 648001 h 787949"/>
                <a:gd name="connsiteX12890" fmla="*/ 3563527 w 3899470"/>
                <a:gd name="connsiteY12890" fmla="*/ 650688 h 787949"/>
                <a:gd name="connsiteX12891" fmla="*/ 3563527 w 3899470"/>
                <a:gd name="connsiteY12891" fmla="*/ 650688 h 787949"/>
                <a:gd name="connsiteX12892" fmla="*/ 3564317 w 3899470"/>
                <a:gd name="connsiteY12892" fmla="*/ 651952 h 787949"/>
                <a:gd name="connsiteX12893" fmla="*/ 3564079 w 3899470"/>
                <a:gd name="connsiteY12893" fmla="*/ 652505 h 787949"/>
                <a:gd name="connsiteX12894" fmla="*/ 3563527 w 3899470"/>
                <a:gd name="connsiteY12894" fmla="*/ 653216 h 787949"/>
                <a:gd name="connsiteX12895" fmla="*/ 3563448 w 3899470"/>
                <a:gd name="connsiteY12895" fmla="*/ 653216 h 787949"/>
                <a:gd name="connsiteX12896" fmla="*/ 3561235 w 3899470"/>
                <a:gd name="connsiteY12896" fmla="*/ 652742 h 787949"/>
                <a:gd name="connsiteX12897" fmla="*/ 3558153 w 3899470"/>
                <a:gd name="connsiteY12897" fmla="*/ 652189 h 787949"/>
                <a:gd name="connsiteX12898" fmla="*/ 3557601 w 3899470"/>
                <a:gd name="connsiteY12898" fmla="*/ 652821 h 787949"/>
                <a:gd name="connsiteX12899" fmla="*/ 3558232 w 3899470"/>
                <a:gd name="connsiteY12899" fmla="*/ 653374 h 787949"/>
                <a:gd name="connsiteX12900" fmla="*/ 3560761 w 3899470"/>
                <a:gd name="connsiteY12900" fmla="*/ 653848 h 787949"/>
                <a:gd name="connsiteX12901" fmla="*/ 3563053 w 3899470"/>
                <a:gd name="connsiteY12901" fmla="*/ 654401 h 787949"/>
                <a:gd name="connsiteX12902" fmla="*/ 3562974 w 3899470"/>
                <a:gd name="connsiteY12902" fmla="*/ 655982 h 787949"/>
                <a:gd name="connsiteX12903" fmla="*/ 3562974 w 3899470"/>
                <a:gd name="connsiteY12903" fmla="*/ 656140 h 787949"/>
                <a:gd name="connsiteX12904" fmla="*/ 3563131 w 3899470"/>
                <a:gd name="connsiteY12904" fmla="*/ 656298 h 787949"/>
                <a:gd name="connsiteX12905" fmla="*/ 3563527 w 3899470"/>
                <a:gd name="connsiteY12905" fmla="*/ 656772 h 787949"/>
                <a:gd name="connsiteX12906" fmla="*/ 3563527 w 3899470"/>
                <a:gd name="connsiteY12906" fmla="*/ 656930 h 787949"/>
                <a:gd name="connsiteX12907" fmla="*/ 3563843 w 3899470"/>
                <a:gd name="connsiteY12907" fmla="*/ 656930 h 787949"/>
                <a:gd name="connsiteX12908" fmla="*/ 3564712 w 3899470"/>
                <a:gd name="connsiteY12908" fmla="*/ 657167 h 787949"/>
                <a:gd name="connsiteX12909" fmla="*/ 3566450 w 3899470"/>
                <a:gd name="connsiteY12909" fmla="*/ 657483 h 787949"/>
                <a:gd name="connsiteX12910" fmla="*/ 3567715 w 3899470"/>
                <a:gd name="connsiteY12910" fmla="*/ 657167 h 787949"/>
                <a:gd name="connsiteX12911" fmla="*/ 3567952 w 3899470"/>
                <a:gd name="connsiteY12911" fmla="*/ 656535 h 787949"/>
                <a:gd name="connsiteX12912" fmla="*/ 3567319 w 3899470"/>
                <a:gd name="connsiteY12912" fmla="*/ 656298 h 787949"/>
                <a:gd name="connsiteX12913" fmla="*/ 3565107 w 3899470"/>
                <a:gd name="connsiteY12913" fmla="*/ 656219 h 787949"/>
                <a:gd name="connsiteX12914" fmla="*/ 3564238 w 3899470"/>
                <a:gd name="connsiteY12914" fmla="*/ 655982 h 787949"/>
                <a:gd name="connsiteX12915" fmla="*/ 3564001 w 3899470"/>
                <a:gd name="connsiteY12915" fmla="*/ 655666 h 787949"/>
                <a:gd name="connsiteX12916" fmla="*/ 3564159 w 3899470"/>
                <a:gd name="connsiteY12916" fmla="*/ 654401 h 787949"/>
                <a:gd name="connsiteX12917" fmla="*/ 3565423 w 3899470"/>
                <a:gd name="connsiteY12917" fmla="*/ 652979 h 787949"/>
                <a:gd name="connsiteX12918" fmla="*/ 3565581 w 3899470"/>
                <a:gd name="connsiteY12918" fmla="*/ 652742 h 787949"/>
                <a:gd name="connsiteX12919" fmla="*/ 3577513 w 3899470"/>
                <a:gd name="connsiteY12919" fmla="*/ 653216 h 787949"/>
                <a:gd name="connsiteX12920" fmla="*/ 3577513 w 3899470"/>
                <a:gd name="connsiteY12920" fmla="*/ 653216 h 787949"/>
                <a:gd name="connsiteX12921" fmla="*/ 3578777 w 3899470"/>
                <a:gd name="connsiteY12921" fmla="*/ 653453 h 787949"/>
                <a:gd name="connsiteX12922" fmla="*/ 3581621 w 3899470"/>
                <a:gd name="connsiteY12922" fmla="*/ 654401 h 787949"/>
                <a:gd name="connsiteX12923" fmla="*/ 3581937 w 3899470"/>
                <a:gd name="connsiteY12923" fmla="*/ 654401 h 787949"/>
                <a:gd name="connsiteX12924" fmla="*/ 3582491 w 3899470"/>
                <a:gd name="connsiteY12924" fmla="*/ 654085 h 787949"/>
                <a:gd name="connsiteX12925" fmla="*/ 3582253 w 3899470"/>
                <a:gd name="connsiteY12925" fmla="*/ 653216 h 787949"/>
                <a:gd name="connsiteX12926" fmla="*/ 3579092 w 3899470"/>
                <a:gd name="connsiteY12926" fmla="*/ 652189 h 787949"/>
                <a:gd name="connsiteX12927" fmla="*/ 3494626 w 3899470"/>
                <a:gd name="connsiteY12927" fmla="*/ 635359 h 787949"/>
                <a:gd name="connsiteX12928" fmla="*/ 3493836 w 3899470"/>
                <a:gd name="connsiteY12928" fmla="*/ 635912 h 787949"/>
                <a:gd name="connsiteX12929" fmla="*/ 3494389 w 3899470"/>
                <a:gd name="connsiteY12929" fmla="*/ 636702 h 787949"/>
                <a:gd name="connsiteX12930" fmla="*/ 3495020 w 3899470"/>
                <a:gd name="connsiteY12930" fmla="*/ 637018 h 787949"/>
                <a:gd name="connsiteX12931" fmla="*/ 3495416 w 3899470"/>
                <a:gd name="connsiteY12931" fmla="*/ 637097 h 787949"/>
                <a:gd name="connsiteX12932" fmla="*/ 3495969 w 3899470"/>
                <a:gd name="connsiteY12932" fmla="*/ 636781 h 787949"/>
                <a:gd name="connsiteX12933" fmla="*/ 3495811 w 3899470"/>
                <a:gd name="connsiteY12933" fmla="*/ 635912 h 787949"/>
                <a:gd name="connsiteX12934" fmla="*/ 3494705 w 3899470"/>
                <a:gd name="connsiteY12934" fmla="*/ 635359 h 787949"/>
                <a:gd name="connsiteX12935" fmla="*/ 3491544 w 3899470"/>
                <a:gd name="connsiteY12935" fmla="*/ 638124 h 787949"/>
                <a:gd name="connsiteX12936" fmla="*/ 3492097 w 3899470"/>
                <a:gd name="connsiteY12936" fmla="*/ 637650 h 787949"/>
                <a:gd name="connsiteX12937" fmla="*/ 3491623 w 3899470"/>
                <a:gd name="connsiteY12937" fmla="*/ 637097 h 787949"/>
                <a:gd name="connsiteX12938" fmla="*/ 3490122 w 3899470"/>
                <a:gd name="connsiteY12938" fmla="*/ 636781 h 787949"/>
                <a:gd name="connsiteX12939" fmla="*/ 3488225 w 3899470"/>
                <a:gd name="connsiteY12939" fmla="*/ 636465 h 787949"/>
                <a:gd name="connsiteX12940" fmla="*/ 3487673 w 3899470"/>
                <a:gd name="connsiteY12940" fmla="*/ 636939 h 787949"/>
                <a:gd name="connsiteX12941" fmla="*/ 3488146 w 3899470"/>
                <a:gd name="connsiteY12941" fmla="*/ 637492 h 787949"/>
                <a:gd name="connsiteX12942" fmla="*/ 3489885 w 3899470"/>
                <a:gd name="connsiteY12942" fmla="*/ 637808 h 787949"/>
                <a:gd name="connsiteX12943" fmla="*/ 3491544 w 3899470"/>
                <a:gd name="connsiteY12943" fmla="*/ 638124 h 787949"/>
                <a:gd name="connsiteX12944" fmla="*/ 3491544 w 3899470"/>
                <a:gd name="connsiteY12944" fmla="*/ 638124 h 787949"/>
                <a:gd name="connsiteX12945" fmla="*/ 3499683 w 3899470"/>
                <a:gd name="connsiteY12945" fmla="*/ 639388 h 787949"/>
                <a:gd name="connsiteX12946" fmla="*/ 3496996 w 3899470"/>
                <a:gd name="connsiteY12946" fmla="*/ 638440 h 787949"/>
                <a:gd name="connsiteX12947" fmla="*/ 3496206 w 3899470"/>
                <a:gd name="connsiteY12947" fmla="*/ 638598 h 787949"/>
                <a:gd name="connsiteX12948" fmla="*/ 3496364 w 3899470"/>
                <a:gd name="connsiteY12948" fmla="*/ 639388 h 787949"/>
                <a:gd name="connsiteX12949" fmla="*/ 3499525 w 3899470"/>
                <a:gd name="connsiteY12949" fmla="*/ 640574 h 787949"/>
                <a:gd name="connsiteX12950" fmla="*/ 3499604 w 3899470"/>
                <a:gd name="connsiteY12950" fmla="*/ 640574 h 787949"/>
                <a:gd name="connsiteX12951" fmla="*/ 3500157 w 3899470"/>
                <a:gd name="connsiteY12951" fmla="*/ 640100 h 787949"/>
                <a:gd name="connsiteX12952" fmla="*/ 3499683 w 3899470"/>
                <a:gd name="connsiteY12952" fmla="*/ 639388 h 787949"/>
                <a:gd name="connsiteX12953" fmla="*/ 3557284 w 3899470"/>
                <a:gd name="connsiteY12953" fmla="*/ 645789 h 787949"/>
                <a:gd name="connsiteX12954" fmla="*/ 3559576 w 3899470"/>
                <a:gd name="connsiteY12954" fmla="*/ 646342 h 787949"/>
                <a:gd name="connsiteX12955" fmla="*/ 3559971 w 3899470"/>
                <a:gd name="connsiteY12955" fmla="*/ 646421 h 787949"/>
                <a:gd name="connsiteX12956" fmla="*/ 3560603 w 3899470"/>
                <a:gd name="connsiteY12956" fmla="*/ 646026 h 787949"/>
                <a:gd name="connsiteX12957" fmla="*/ 3560366 w 3899470"/>
                <a:gd name="connsiteY12957" fmla="*/ 644998 h 787949"/>
                <a:gd name="connsiteX12958" fmla="*/ 3557522 w 3899470"/>
                <a:gd name="connsiteY12958" fmla="*/ 644209 h 787949"/>
                <a:gd name="connsiteX12959" fmla="*/ 3556336 w 3899470"/>
                <a:gd name="connsiteY12959" fmla="*/ 644050 h 787949"/>
                <a:gd name="connsiteX12960" fmla="*/ 3555467 w 3899470"/>
                <a:gd name="connsiteY12960" fmla="*/ 644683 h 787949"/>
                <a:gd name="connsiteX12961" fmla="*/ 3556100 w 3899470"/>
                <a:gd name="connsiteY12961" fmla="*/ 645552 h 787949"/>
                <a:gd name="connsiteX12962" fmla="*/ 3557363 w 3899470"/>
                <a:gd name="connsiteY12962" fmla="*/ 645710 h 787949"/>
                <a:gd name="connsiteX12963" fmla="*/ 3565265 w 3899470"/>
                <a:gd name="connsiteY12963" fmla="*/ 647606 h 787949"/>
                <a:gd name="connsiteX12964" fmla="*/ 3567004 w 3899470"/>
                <a:gd name="connsiteY12964" fmla="*/ 648001 h 787949"/>
                <a:gd name="connsiteX12965" fmla="*/ 3567715 w 3899470"/>
                <a:gd name="connsiteY12965" fmla="*/ 647922 h 787949"/>
                <a:gd name="connsiteX12966" fmla="*/ 3568109 w 3899470"/>
                <a:gd name="connsiteY12966" fmla="*/ 647132 h 787949"/>
                <a:gd name="connsiteX12967" fmla="*/ 3567398 w 3899470"/>
                <a:gd name="connsiteY12967" fmla="*/ 646737 h 787949"/>
                <a:gd name="connsiteX12968" fmla="*/ 3565739 w 3899470"/>
                <a:gd name="connsiteY12968" fmla="*/ 646500 h 787949"/>
                <a:gd name="connsiteX12969" fmla="*/ 3563764 w 3899470"/>
                <a:gd name="connsiteY12969" fmla="*/ 646105 h 787949"/>
                <a:gd name="connsiteX12970" fmla="*/ 3563210 w 3899470"/>
                <a:gd name="connsiteY12970" fmla="*/ 646737 h 787949"/>
                <a:gd name="connsiteX12971" fmla="*/ 3563843 w 3899470"/>
                <a:gd name="connsiteY12971" fmla="*/ 647290 h 787949"/>
                <a:gd name="connsiteX12972" fmla="*/ 3565344 w 3899470"/>
                <a:gd name="connsiteY12972" fmla="*/ 647606 h 787949"/>
                <a:gd name="connsiteX12973" fmla="*/ 3575616 w 3899470"/>
                <a:gd name="connsiteY12973" fmla="*/ 649265 h 787949"/>
                <a:gd name="connsiteX12974" fmla="*/ 3576090 w 3899470"/>
                <a:gd name="connsiteY12974" fmla="*/ 648791 h 787949"/>
                <a:gd name="connsiteX12975" fmla="*/ 3575616 w 3899470"/>
                <a:gd name="connsiteY12975" fmla="*/ 648317 h 787949"/>
                <a:gd name="connsiteX12976" fmla="*/ 3574589 w 3899470"/>
                <a:gd name="connsiteY12976" fmla="*/ 648317 h 787949"/>
                <a:gd name="connsiteX12977" fmla="*/ 3574114 w 3899470"/>
                <a:gd name="connsiteY12977" fmla="*/ 648791 h 787949"/>
                <a:gd name="connsiteX12978" fmla="*/ 3574589 w 3899470"/>
                <a:gd name="connsiteY12978" fmla="*/ 649265 h 787949"/>
                <a:gd name="connsiteX12979" fmla="*/ 3575616 w 3899470"/>
                <a:gd name="connsiteY12979" fmla="*/ 649265 h 787949"/>
                <a:gd name="connsiteX12980" fmla="*/ 3551201 w 3899470"/>
                <a:gd name="connsiteY12980" fmla="*/ 650530 h 787949"/>
                <a:gd name="connsiteX12981" fmla="*/ 3548909 w 3899470"/>
                <a:gd name="connsiteY12981" fmla="*/ 649819 h 787949"/>
                <a:gd name="connsiteX12982" fmla="*/ 3543852 w 3899470"/>
                <a:gd name="connsiteY12982" fmla="*/ 648791 h 787949"/>
                <a:gd name="connsiteX12983" fmla="*/ 3543220 w 3899470"/>
                <a:gd name="connsiteY12983" fmla="*/ 649502 h 787949"/>
                <a:gd name="connsiteX12984" fmla="*/ 3543931 w 3899470"/>
                <a:gd name="connsiteY12984" fmla="*/ 650135 h 787949"/>
                <a:gd name="connsiteX12985" fmla="*/ 3548514 w 3899470"/>
                <a:gd name="connsiteY12985" fmla="*/ 651083 h 787949"/>
                <a:gd name="connsiteX12986" fmla="*/ 3550964 w 3899470"/>
                <a:gd name="connsiteY12986" fmla="*/ 651794 h 787949"/>
                <a:gd name="connsiteX12987" fmla="*/ 3551122 w 3899470"/>
                <a:gd name="connsiteY12987" fmla="*/ 651794 h 787949"/>
                <a:gd name="connsiteX12988" fmla="*/ 3551754 w 3899470"/>
                <a:gd name="connsiteY12988" fmla="*/ 651320 h 787949"/>
                <a:gd name="connsiteX12989" fmla="*/ 3551279 w 3899470"/>
                <a:gd name="connsiteY12989" fmla="*/ 650530 h 787949"/>
                <a:gd name="connsiteX12990" fmla="*/ 3586125 w 3899470"/>
                <a:gd name="connsiteY12990" fmla="*/ 654322 h 787949"/>
                <a:gd name="connsiteX12991" fmla="*/ 3585098 w 3899470"/>
                <a:gd name="connsiteY12991" fmla="*/ 654322 h 787949"/>
                <a:gd name="connsiteX12992" fmla="*/ 3584624 w 3899470"/>
                <a:gd name="connsiteY12992" fmla="*/ 654797 h 787949"/>
                <a:gd name="connsiteX12993" fmla="*/ 3585098 w 3899470"/>
                <a:gd name="connsiteY12993" fmla="*/ 655271 h 787949"/>
                <a:gd name="connsiteX12994" fmla="*/ 3586125 w 3899470"/>
                <a:gd name="connsiteY12994" fmla="*/ 655271 h 787949"/>
                <a:gd name="connsiteX12995" fmla="*/ 3586599 w 3899470"/>
                <a:gd name="connsiteY12995" fmla="*/ 654797 h 787949"/>
                <a:gd name="connsiteX12996" fmla="*/ 3586125 w 3899470"/>
                <a:gd name="connsiteY12996" fmla="*/ 654322 h 787949"/>
                <a:gd name="connsiteX12997" fmla="*/ 3599083 w 3899470"/>
                <a:gd name="connsiteY12997" fmla="*/ 658352 h 787949"/>
                <a:gd name="connsiteX12998" fmla="*/ 3601691 w 3899470"/>
                <a:gd name="connsiteY12998" fmla="*/ 658747 h 787949"/>
                <a:gd name="connsiteX12999" fmla="*/ 3601691 w 3899470"/>
                <a:gd name="connsiteY12999" fmla="*/ 658747 h 787949"/>
                <a:gd name="connsiteX13000" fmla="*/ 3602165 w 3899470"/>
                <a:gd name="connsiteY13000" fmla="*/ 658352 h 787949"/>
                <a:gd name="connsiteX13001" fmla="*/ 3601770 w 3899470"/>
                <a:gd name="connsiteY13001" fmla="*/ 657878 h 787949"/>
                <a:gd name="connsiteX13002" fmla="*/ 3599242 w 3899470"/>
                <a:gd name="connsiteY13002" fmla="*/ 657483 h 787949"/>
                <a:gd name="connsiteX13003" fmla="*/ 3596713 w 3899470"/>
                <a:gd name="connsiteY13003" fmla="*/ 657088 h 787949"/>
                <a:gd name="connsiteX13004" fmla="*/ 3596239 w 3899470"/>
                <a:gd name="connsiteY13004" fmla="*/ 657483 h 787949"/>
                <a:gd name="connsiteX13005" fmla="*/ 3596634 w 3899470"/>
                <a:gd name="connsiteY13005" fmla="*/ 657957 h 787949"/>
                <a:gd name="connsiteX13006" fmla="*/ 3599083 w 3899470"/>
                <a:gd name="connsiteY13006" fmla="*/ 658352 h 787949"/>
                <a:gd name="connsiteX13007" fmla="*/ 3641435 w 3899470"/>
                <a:gd name="connsiteY13007" fmla="*/ 666412 h 787949"/>
                <a:gd name="connsiteX13008" fmla="*/ 3642068 w 3899470"/>
                <a:gd name="connsiteY13008" fmla="*/ 665859 h 787949"/>
                <a:gd name="connsiteX13009" fmla="*/ 3641514 w 3899470"/>
                <a:gd name="connsiteY13009" fmla="*/ 665068 h 787949"/>
                <a:gd name="connsiteX13010" fmla="*/ 3639144 w 3899470"/>
                <a:gd name="connsiteY13010" fmla="*/ 664831 h 787949"/>
                <a:gd name="connsiteX13011" fmla="*/ 3636142 w 3899470"/>
                <a:gd name="connsiteY13011" fmla="*/ 664436 h 787949"/>
                <a:gd name="connsiteX13012" fmla="*/ 3636142 w 3899470"/>
                <a:gd name="connsiteY13012" fmla="*/ 664436 h 787949"/>
                <a:gd name="connsiteX13013" fmla="*/ 3622630 w 3899470"/>
                <a:gd name="connsiteY13013" fmla="*/ 661039 h 787949"/>
                <a:gd name="connsiteX13014" fmla="*/ 3622630 w 3899470"/>
                <a:gd name="connsiteY13014" fmla="*/ 661039 h 787949"/>
                <a:gd name="connsiteX13015" fmla="*/ 3622630 w 3899470"/>
                <a:gd name="connsiteY13015" fmla="*/ 660881 h 787949"/>
                <a:gd name="connsiteX13016" fmla="*/ 3622788 w 3899470"/>
                <a:gd name="connsiteY13016" fmla="*/ 660327 h 787949"/>
                <a:gd name="connsiteX13017" fmla="*/ 3623104 w 3899470"/>
                <a:gd name="connsiteY13017" fmla="*/ 660327 h 787949"/>
                <a:gd name="connsiteX13018" fmla="*/ 3623657 w 3899470"/>
                <a:gd name="connsiteY13018" fmla="*/ 660327 h 787949"/>
                <a:gd name="connsiteX13019" fmla="*/ 3624368 w 3899470"/>
                <a:gd name="connsiteY13019" fmla="*/ 659537 h 787949"/>
                <a:gd name="connsiteX13020" fmla="*/ 3623578 w 3899470"/>
                <a:gd name="connsiteY13020" fmla="*/ 658826 h 787949"/>
                <a:gd name="connsiteX13021" fmla="*/ 3622946 w 3899470"/>
                <a:gd name="connsiteY13021" fmla="*/ 658826 h 787949"/>
                <a:gd name="connsiteX13022" fmla="*/ 3622551 w 3899470"/>
                <a:gd name="connsiteY13022" fmla="*/ 658826 h 787949"/>
                <a:gd name="connsiteX13023" fmla="*/ 3621129 w 3899470"/>
                <a:gd name="connsiteY13023" fmla="*/ 658352 h 787949"/>
                <a:gd name="connsiteX13024" fmla="*/ 3620260 w 3899470"/>
                <a:gd name="connsiteY13024" fmla="*/ 658984 h 787949"/>
                <a:gd name="connsiteX13025" fmla="*/ 3620892 w 3899470"/>
                <a:gd name="connsiteY13025" fmla="*/ 659853 h 787949"/>
                <a:gd name="connsiteX13026" fmla="*/ 3621365 w 3899470"/>
                <a:gd name="connsiteY13026" fmla="*/ 659932 h 787949"/>
                <a:gd name="connsiteX13027" fmla="*/ 3621208 w 3899470"/>
                <a:gd name="connsiteY13027" fmla="*/ 660486 h 787949"/>
                <a:gd name="connsiteX13028" fmla="*/ 3621208 w 3899470"/>
                <a:gd name="connsiteY13028" fmla="*/ 660486 h 787949"/>
                <a:gd name="connsiteX13029" fmla="*/ 3607696 w 3899470"/>
                <a:gd name="connsiteY13029" fmla="*/ 659221 h 787949"/>
                <a:gd name="connsiteX13030" fmla="*/ 3607696 w 3899470"/>
                <a:gd name="connsiteY13030" fmla="*/ 659537 h 787949"/>
                <a:gd name="connsiteX13031" fmla="*/ 3606669 w 3899470"/>
                <a:gd name="connsiteY13031" fmla="*/ 659537 h 787949"/>
                <a:gd name="connsiteX13032" fmla="*/ 3606353 w 3899470"/>
                <a:gd name="connsiteY13032" fmla="*/ 659853 h 787949"/>
                <a:gd name="connsiteX13033" fmla="*/ 3606669 w 3899470"/>
                <a:gd name="connsiteY13033" fmla="*/ 660169 h 787949"/>
                <a:gd name="connsiteX13034" fmla="*/ 3607301 w 3899470"/>
                <a:gd name="connsiteY13034" fmla="*/ 660169 h 787949"/>
                <a:gd name="connsiteX13035" fmla="*/ 3607301 w 3899470"/>
                <a:gd name="connsiteY13035" fmla="*/ 660881 h 787949"/>
                <a:gd name="connsiteX13036" fmla="*/ 3600585 w 3899470"/>
                <a:gd name="connsiteY13036" fmla="*/ 660486 h 787949"/>
                <a:gd name="connsiteX13037" fmla="*/ 3600585 w 3899470"/>
                <a:gd name="connsiteY13037" fmla="*/ 660644 h 787949"/>
                <a:gd name="connsiteX13038" fmla="*/ 3594105 w 3899470"/>
                <a:gd name="connsiteY13038" fmla="*/ 659379 h 787949"/>
                <a:gd name="connsiteX13039" fmla="*/ 3593236 w 3899470"/>
                <a:gd name="connsiteY13039" fmla="*/ 659379 h 787949"/>
                <a:gd name="connsiteX13040" fmla="*/ 3593236 w 3899470"/>
                <a:gd name="connsiteY13040" fmla="*/ 660249 h 787949"/>
                <a:gd name="connsiteX13041" fmla="*/ 3598135 w 3899470"/>
                <a:gd name="connsiteY13041" fmla="*/ 662066 h 787949"/>
                <a:gd name="connsiteX13042" fmla="*/ 3600585 w 3899470"/>
                <a:gd name="connsiteY13042" fmla="*/ 661908 h 787949"/>
                <a:gd name="connsiteX13043" fmla="*/ 3605720 w 3899470"/>
                <a:gd name="connsiteY13043" fmla="*/ 665147 h 787949"/>
                <a:gd name="connsiteX13044" fmla="*/ 3604457 w 3899470"/>
                <a:gd name="connsiteY13044" fmla="*/ 665147 h 787949"/>
                <a:gd name="connsiteX13045" fmla="*/ 3604457 w 3899470"/>
                <a:gd name="connsiteY13045" fmla="*/ 665147 h 787949"/>
                <a:gd name="connsiteX13046" fmla="*/ 3603824 w 3899470"/>
                <a:gd name="connsiteY13046" fmla="*/ 665147 h 787949"/>
                <a:gd name="connsiteX13047" fmla="*/ 3603113 w 3899470"/>
                <a:gd name="connsiteY13047" fmla="*/ 665779 h 787949"/>
                <a:gd name="connsiteX13048" fmla="*/ 3603745 w 3899470"/>
                <a:gd name="connsiteY13048" fmla="*/ 666491 h 787949"/>
                <a:gd name="connsiteX13049" fmla="*/ 3604457 w 3899470"/>
                <a:gd name="connsiteY13049" fmla="*/ 666649 h 787949"/>
                <a:gd name="connsiteX13050" fmla="*/ 3604457 w 3899470"/>
                <a:gd name="connsiteY13050" fmla="*/ 666649 h 787949"/>
                <a:gd name="connsiteX13051" fmla="*/ 3614886 w 3899470"/>
                <a:gd name="connsiteY13051" fmla="*/ 668624 h 787949"/>
                <a:gd name="connsiteX13052" fmla="*/ 3614413 w 3899470"/>
                <a:gd name="connsiteY13052" fmla="*/ 666649 h 787949"/>
                <a:gd name="connsiteX13053" fmla="*/ 3617652 w 3899470"/>
                <a:gd name="connsiteY13053" fmla="*/ 666965 h 787949"/>
                <a:gd name="connsiteX13054" fmla="*/ 3620575 w 3899470"/>
                <a:gd name="connsiteY13054" fmla="*/ 667439 h 787949"/>
                <a:gd name="connsiteX13055" fmla="*/ 3621050 w 3899470"/>
                <a:gd name="connsiteY13055" fmla="*/ 667439 h 787949"/>
                <a:gd name="connsiteX13056" fmla="*/ 3621682 w 3899470"/>
                <a:gd name="connsiteY13056" fmla="*/ 666649 h 787949"/>
                <a:gd name="connsiteX13057" fmla="*/ 3620892 w 3899470"/>
                <a:gd name="connsiteY13057" fmla="*/ 666016 h 787949"/>
                <a:gd name="connsiteX13058" fmla="*/ 3617968 w 3899470"/>
                <a:gd name="connsiteY13058" fmla="*/ 665622 h 787949"/>
                <a:gd name="connsiteX13059" fmla="*/ 3614017 w 3899470"/>
                <a:gd name="connsiteY13059" fmla="*/ 665305 h 787949"/>
                <a:gd name="connsiteX13060" fmla="*/ 3614017 w 3899470"/>
                <a:gd name="connsiteY13060" fmla="*/ 665305 h 787949"/>
                <a:gd name="connsiteX13061" fmla="*/ 3608960 w 3899470"/>
                <a:gd name="connsiteY13061" fmla="*/ 661513 h 787949"/>
                <a:gd name="connsiteX13062" fmla="*/ 3619944 w 3899470"/>
                <a:gd name="connsiteY13062" fmla="*/ 664910 h 787949"/>
                <a:gd name="connsiteX13063" fmla="*/ 3625395 w 3899470"/>
                <a:gd name="connsiteY13063" fmla="*/ 665779 h 787949"/>
                <a:gd name="connsiteX13064" fmla="*/ 3635667 w 3899470"/>
                <a:gd name="connsiteY13064" fmla="*/ 665779 h 787949"/>
                <a:gd name="connsiteX13065" fmla="*/ 3638907 w 3899470"/>
                <a:gd name="connsiteY13065" fmla="*/ 666175 h 787949"/>
                <a:gd name="connsiteX13066" fmla="*/ 3641119 w 3899470"/>
                <a:gd name="connsiteY13066" fmla="*/ 666412 h 787949"/>
                <a:gd name="connsiteX13067" fmla="*/ 3641198 w 3899470"/>
                <a:gd name="connsiteY13067" fmla="*/ 666412 h 787949"/>
                <a:gd name="connsiteX13068" fmla="*/ 3660952 w 3899470"/>
                <a:gd name="connsiteY13068" fmla="*/ 669098 h 787949"/>
                <a:gd name="connsiteX13069" fmla="*/ 3645782 w 3899470"/>
                <a:gd name="connsiteY13069" fmla="*/ 666333 h 787949"/>
                <a:gd name="connsiteX13070" fmla="*/ 3644992 w 3899470"/>
                <a:gd name="connsiteY13070" fmla="*/ 666807 h 787949"/>
                <a:gd name="connsiteX13071" fmla="*/ 3645465 w 3899470"/>
                <a:gd name="connsiteY13071" fmla="*/ 667597 h 787949"/>
                <a:gd name="connsiteX13072" fmla="*/ 3660715 w 3899470"/>
                <a:gd name="connsiteY13072" fmla="*/ 670362 h 787949"/>
                <a:gd name="connsiteX13073" fmla="*/ 3660795 w 3899470"/>
                <a:gd name="connsiteY13073" fmla="*/ 670362 h 787949"/>
                <a:gd name="connsiteX13074" fmla="*/ 3661426 w 3899470"/>
                <a:gd name="connsiteY13074" fmla="*/ 669809 h 787949"/>
                <a:gd name="connsiteX13075" fmla="*/ 3660873 w 3899470"/>
                <a:gd name="connsiteY13075" fmla="*/ 669098 h 787949"/>
                <a:gd name="connsiteX13076" fmla="*/ 3686632 w 3899470"/>
                <a:gd name="connsiteY13076" fmla="*/ 674313 h 787949"/>
                <a:gd name="connsiteX13077" fmla="*/ 3687027 w 3899470"/>
                <a:gd name="connsiteY13077" fmla="*/ 674076 h 787949"/>
                <a:gd name="connsiteX13078" fmla="*/ 3686790 w 3899470"/>
                <a:gd name="connsiteY13078" fmla="*/ 673602 h 787949"/>
                <a:gd name="connsiteX13079" fmla="*/ 3685210 w 3899470"/>
                <a:gd name="connsiteY13079" fmla="*/ 673365 h 787949"/>
                <a:gd name="connsiteX13080" fmla="*/ 3685210 w 3899470"/>
                <a:gd name="connsiteY13080" fmla="*/ 673760 h 787949"/>
                <a:gd name="connsiteX13081" fmla="*/ 3685210 w 3899470"/>
                <a:gd name="connsiteY13081" fmla="*/ 674155 h 787949"/>
                <a:gd name="connsiteX13082" fmla="*/ 3686474 w 3899470"/>
                <a:gd name="connsiteY13082" fmla="*/ 674313 h 787949"/>
                <a:gd name="connsiteX13083" fmla="*/ 3686632 w 3899470"/>
                <a:gd name="connsiteY13083" fmla="*/ 674313 h 787949"/>
                <a:gd name="connsiteX13084" fmla="*/ 3667115 w 3899470"/>
                <a:gd name="connsiteY13084" fmla="*/ 673997 h 787949"/>
                <a:gd name="connsiteX13085" fmla="*/ 3666483 w 3899470"/>
                <a:gd name="connsiteY13085" fmla="*/ 674313 h 787949"/>
                <a:gd name="connsiteX13086" fmla="*/ 3665930 w 3899470"/>
                <a:gd name="connsiteY13086" fmla="*/ 674550 h 787949"/>
                <a:gd name="connsiteX13087" fmla="*/ 3665773 w 3899470"/>
                <a:gd name="connsiteY13087" fmla="*/ 674550 h 787949"/>
                <a:gd name="connsiteX13088" fmla="*/ 3665219 w 3899470"/>
                <a:gd name="connsiteY13088" fmla="*/ 674550 h 787949"/>
                <a:gd name="connsiteX13089" fmla="*/ 3665377 w 3899470"/>
                <a:gd name="connsiteY13089" fmla="*/ 675103 h 787949"/>
                <a:gd name="connsiteX13090" fmla="*/ 3665614 w 3899470"/>
                <a:gd name="connsiteY13090" fmla="*/ 675261 h 787949"/>
                <a:gd name="connsiteX13091" fmla="*/ 3665773 w 3899470"/>
                <a:gd name="connsiteY13091" fmla="*/ 675261 h 787949"/>
                <a:gd name="connsiteX13092" fmla="*/ 3666009 w 3899470"/>
                <a:gd name="connsiteY13092" fmla="*/ 675340 h 787949"/>
                <a:gd name="connsiteX13093" fmla="*/ 3667036 w 3899470"/>
                <a:gd name="connsiteY13093" fmla="*/ 674945 h 787949"/>
                <a:gd name="connsiteX13094" fmla="*/ 3667432 w 3899470"/>
                <a:gd name="connsiteY13094" fmla="*/ 674708 h 787949"/>
                <a:gd name="connsiteX13095" fmla="*/ 3667669 w 3899470"/>
                <a:gd name="connsiteY13095" fmla="*/ 674234 h 787949"/>
                <a:gd name="connsiteX13096" fmla="*/ 3667194 w 3899470"/>
                <a:gd name="connsiteY13096" fmla="*/ 673997 h 787949"/>
                <a:gd name="connsiteX13097" fmla="*/ 3719186 w 3899470"/>
                <a:gd name="connsiteY13097" fmla="*/ 676447 h 787949"/>
                <a:gd name="connsiteX13098" fmla="*/ 3719818 w 3899470"/>
                <a:gd name="connsiteY13098" fmla="*/ 675814 h 787949"/>
                <a:gd name="connsiteX13099" fmla="*/ 3719186 w 3899470"/>
                <a:gd name="connsiteY13099" fmla="*/ 675182 h 787949"/>
                <a:gd name="connsiteX13100" fmla="*/ 3718158 w 3899470"/>
                <a:gd name="connsiteY13100" fmla="*/ 675024 h 787949"/>
                <a:gd name="connsiteX13101" fmla="*/ 3717369 w 3899470"/>
                <a:gd name="connsiteY13101" fmla="*/ 675340 h 787949"/>
                <a:gd name="connsiteX13102" fmla="*/ 3717685 w 3899470"/>
                <a:gd name="connsiteY13102" fmla="*/ 676130 h 787949"/>
                <a:gd name="connsiteX13103" fmla="*/ 3719186 w 3899470"/>
                <a:gd name="connsiteY13103" fmla="*/ 676367 h 787949"/>
                <a:gd name="connsiteX13104" fmla="*/ 3790378 w 3899470"/>
                <a:gd name="connsiteY13104" fmla="*/ 691143 h 787949"/>
                <a:gd name="connsiteX13105" fmla="*/ 3760669 w 3899470"/>
                <a:gd name="connsiteY13105" fmla="*/ 687983 h 787949"/>
                <a:gd name="connsiteX13106" fmla="*/ 3759800 w 3899470"/>
                <a:gd name="connsiteY13106" fmla="*/ 688694 h 787949"/>
                <a:gd name="connsiteX13107" fmla="*/ 3760511 w 3899470"/>
                <a:gd name="connsiteY13107" fmla="*/ 689563 h 787949"/>
                <a:gd name="connsiteX13108" fmla="*/ 3790299 w 3899470"/>
                <a:gd name="connsiteY13108" fmla="*/ 692724 h 787949"/>
                <a:gd name="connsiteX13109" fmla="*/ 3790299 w 3899470"/>
                <a:gd name="connsiteY13109" fmla="*/ 692724 h 787949"/>
                <a:gd name="connsiteX13110" fmla="*/ 3791090 w 3899470"/>
                <a:gd name="connsiteY13110" fmla="*/ 692012 h 787949"/>
                <a:gd name="connsiteX13111" fmla="*/ 3790378 w 3899470"/>
                <a:gd name="connsiteY13111" fmla="*/ 691143 h 787949"/>
                <a:gd name="connsiteX13112" fmla="*/ 3376656 w 3899470"/>
                <a:gd name="connsiteY13112" fmla="*/ 347349 h 787949"/>
                <a:gd name="connsiteX13113" fmla="*/ 3376894 w 3899470"/>
                <a:gd name="connsiteY13113" fmla="*/ 347191 h 787949"/>
                <a:gd name="connsiteX13114" fmla="*/ 3377921 w 3899470"/>
                <a:gd name="connsiteY13114" fmla="*/ 344347 h 787949"/>
                <a:gd name="connsiteX13115" fmla="*/ 3378394 w 3899470"/>
                <a:gd name="connsiteY13115" fmla="*/ 342688 h 787949"/>
                <a:gd name="connsiteX13116" fmla="*/ 3378237 w 3899470"/>
                <a:gd name="connsiteY13116" fmla="*/ 342371 h 787949"/>
                <a:gd name="connsiteX13117" fmla="*/ 3377921 w 3899470"/>
                <a:gd name="connsiteY13117" fmla="*/ 342529 h 787949"/>
                <a:gd name="connsiteX13118" fmla="*/ 3377446 w 3899470"/>
                <a:gd name="connsiteY13118" fmla="*/ 344268 h 787949"/>
                <a:gd name="connsiteX13119" fmla="*/ 3376498 w 3899470"/>
                <a:gd name="connsiteY13119" fmla="*/ 346954 h 787949"/>
                <a:gd name="connsiteX13120" fmla="*/ 3376577 w 3899470"/>
                <a:gd name="connsiteY13120" fmla="*/ 347349 h 787949"/>
                <a:gd name="connsiteX13121" fmla="*/ 3376735 w 3899470"/>
                <a:gd name="connsiteY13121" fmla="*/ 347349 h 787949"/>
                <a:gd name="connsiteX13122" fmla="*/ 3371205 w 3899470"/>
                <a:gd name="connsiteY13122" fmla="*/ 375953 h 787949"/>
                <a:gd name="connsiteX13123" fmla="*/ 3370888 w 3899470"/>
                <a:gd name="connsiteY13123" fmla="*/ 376190 h 787949"/>
                <a:gd name="connsiteX13124" fmla="*/ 3370730 w 3899470"/>
                <a:gd name="connsiteY13124" fmla="*/ 376822 h 787949"/>
                <a:gd name="connsiteX13125" fmla="*/ 3370493 w 3899470"/>
                <a:gd name="connsiteY13125" fmla="*/ 377928 h 787949"/>
                <a:gd name="connsiteX13126" fmla="*/ 3370809 w 3899470"/>
                <a:gd name="connsiteY13126" fmla="*/ 378244 h 787949"/>
                <a:gd name="connsiteX13127" fmla="*/ 3370809 w 3899470"/>
                <a:gd name="connsiteY13127" fmla="*/ 378244 h 787949"/>
                <a:gd name="connsiteX13128" fmla="*/ 3371126 w 3899470"/>
                <a:gd name="connsiteY13128" fmla="*/ 377928 h 787949"/>
                <a:gd name="connsiteX13129" fmla="*/ 3371363 w 3899470"/>
                <a:gd name="connsiteY13129" fmla="*/ 377059 h 787949"/>
                <a:gd name="connsiteX13130" fmla="*/ 3371599 w 3899470"/>
                <a:gd name="connsiteY13130" fmla="*/ 376269 h 787949"/>
                <a:gd name="connsiteX13131" fmla="*/ 3371363 w 3899470"/>
                <a:gd name="connsiteY13131" fmla="*/ 375953 h 787949"/>
                <a:gd name="connsiteX13132" fmla="*/ 3351372 w 3899470"/>
                <a:gd name="connsiteY13132" fmla="*/ 458681 h 787949"/>
                <a:gd name="connsiteX13133" fmla="*/ 3351056 w 3899470"/>
                <a:gd name="connsiteY13133" fmla="*/ 458918 h 787949"/>
                <a:gd name="connsiteX13134" fmla="*/ 3351056 w 3899470"/>
                <a:gd name="connsiteY13134" fmla="*/ 459156 h 787949"/>
                <a:gd name="connsiteX13135" fmla="*/ 3350897 w 3899470"/>
                <a:gd name="connsiteY13135" fmla="*/ 459867 h 787949"/>
                <a:gd name="connsiteX13136" fmla="*/ 3351056 w 3899470"/>
                <a:gd name="connsiteY13136" fmla="*/ 460262 h 787949"/>
                <a:gd name="connsiteX13137" fmla="*/ 3351214 w 3899470"/>
                <a:gd name="connsiteY13137" fmla="*/ 460262 h 787949"/>
                <a:gd name="connsiteX13138" fmla="*/ 3351451 w 3899470"/>
                <a:gd name="connsiteY13138" fmla="*/ 460104 h 787949"/>
                <a:gd name="connsiteX13139" fmla="*/ 3351688 w 3899470"/>
                <a:gd name="connsiteY13139" fmla="*/ 459156 h 787949"/>
                <a:gd name="connsiteX13140" fmla="*/ 3351688 w 3899470"/>
                <a:gd name="connsiteY13140" fmla="*/ 458918 h 787949"/>
                <a:gd name="connsiteX13141" fmla="*/ 3351451 w 3899470"/>
                <a:gd name="connsiteY13141" fmla="*/ 458602 h 787949"/>
                <a:gd name="connsiteX13142" fmla="*/ 3424065 w 3899470"/>
                <a:gd name="connsiteY13142" fmla="*/ 616711 h 787949"/>
                <a:gd name="connsiteX13143" fmla="*/ 3423750 w 3899470"/>
                <a:gd name="connsiteY13143" fmla="*/ 616553 h 787949"/>
                <a:gd name="connsiteX13144" fmla="*/ 3423196 w 3899470"/>
                <a:gd name="connsiteY13144" fmla="*/ 616711 h 787949"/>
                <a:gd name="connsiteX13145" fmla="*/ 3423354 w 3899470"/>
                <a:gd name="connsiteY13145" fmla="*/ 617264 h 787949"/>
                <a:gd name="connsiteX13146" fmla="*/ 3423750 w 3899470"/>
                <a:gd name="connsiteY13146" fmla="*/ 617422 h 787949"/>
                <a:gd name="connsiteX13147" fmla="*/ 3424223 w 3899470"/>
                <a:gd name="connsiteY13147" fmla="*/ 617659 h 787949"/>
                <a:gd name="connsiteX13148" fmla="*/ 3424461 w 3899470"/>
                <a:gd name="connsiteY13148" fmla="*/ 617738 h 787949"/>
                <a:gd name="connsiteX13149" fmla="*/ 3424777 w 3899470"/>
                <a:gd name="connsiteY13149" fmla="*/ 617580 h 787949"/>
                <a:gd name="connsiteX13150" fmla="*/ 3424698 w 3899470"/>
                <a:gd name="connsiteY13150" fmla="*/ 617027 h 787949"/>
                <a:gd name="connsiteX13151" fmla="*/ 3424144 w 3899470"/>
                <a:gd name="connsiteY13151" fmla="*/ 616711 h 787949"/>
                <a:gd name="connsiteX13152" fmla="*/ 3504345 w 3899470"/>
                <a:gd name="connsiteY13152" fmla="*/ 637492 h 787949"/>
                <a:gd name="connsiteX13153" fmla="*/ 3503634 w 3899470"/>
                <a:gd name="connsiteY13153" fmla="*/ 637966 h 787949"/>
                <a:gd name="connsiteX13154" fmla="*/ 3504028 w 3899470"/>
                <a:gd name="connsiteY13154" fmla="*/ 638677 h 787949"/>
                <a:gd name="connsiteX13155" fmla="*/ 3507743 w 3899470"/>
                <a:gd name="connsiteY13155" fmla="*/ 639863 h 787949"/>
                <a:gd name="connsiteX13156" fmla="*/ 3507979 w 3899470"/>
                <a:gd name="connsiteY13156" fmla="*/ 639863 h 787949"/>
                <a:gd name="connsiteX13157" fmla="*/ 3508533 w 3899470"/>
                <a:gd name="connsiteY13157" fmla="*/ 639546 h 787949"/>
                <a:gd name="connsiteX13158" fmla="*/ 3508216 w 3899470"/>
                <a:gd name="connsiteY13158" fmla="*/ 638756 h 787949"/>
                <a:gd name="connsiteX13159" fmla="*/ 3504345 w 3899470"/>
                <a:gd name="connsiteY13159" fmla="*/ 637492 h 787949"/>
                <a:gd name="connsiteX13160" fmla="*/ 3657238 w 3899470"/>
                <a:gd name="connsiteY13160" fmla="*/ 672417 h 787949"/>
                <a:gd name="connsiteX13161" fmla="*/ 3656053 w 3899470"/>
                <a:gd name="connsiteY13161" fmla="*/ 672101 h 787949"/>
                <a:gd name="connsiteX13162" fmla="*/ 3654315 w 3899470"/>
                <a:gd name="connsiteY13162" fmla="*/ 671627 h 787949"/>
                <a:gd name="connsiteX13163" fmla="*/ 3653762 w 3899470"/>
                <a:gd name="connsiteY13163" fmla="*/ 671864 h 787949"/>
                <a:gd name="connsiteX13164" fmla="*/ 3653998 w 3899470"/>
                <a:gd name="connsiteY13164" fmla="*/ 672417 h 787949"/>
                <a:gd name="connsiteX13165" fmla="*/ 3655817 w 3899470"/>
                <a:gd name="connsiteY13165" fmla="*/ 672891 h 787949"/>
                <a:gd name="connsiteX13166" fmla="*/ 3657001 w 3899470"/>
                <a:gd name="connsiteY13166" fmla="*/ 673207 h 787949"/>
                <a:gd name="connsiteX13167" fmla="*/ 3657080 w 3899470"/>
                <a:gd name="connsiteY13167" fmla="*/ 673207 h 787949"/>
                <a:gd name="connsiteX13168" fmla="*/ 3657476 w 3899470"/>
                <a:gd name="connsiteY13168" fmla="*/ 672891 h 787949"/>
                <a:gd name="connsiteX13169" fmla="*/ 3657159 w 3899470"/>
                <a:gd name="connsiteY13169" fmla="*/ 672417 h 78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Lst>
              <a:rect l="l" t="t" r="r" b="b"/>
              <a:pathLst>
                <a:path w="3899470" h="787949">
                  <a:moveTo>
                    <a:pt x="2154059" y="3398"/>
                  </a:moveTo>
                  <a:cubicBezTo>
                    <a:pt x="2154059" y="1422"/>
                    <a:pt x="2153506" y="0"/>
                    <a:pt x="2151530" y="0"/>
                  </a:cubicBezTo>
                  <a:cubicBezTo>
                    <a:pt x="2151056" y="474"/>
                    <a:pt x="2151056" y="1501"/>
                    <a:pt x="2151135" y="2528"/>
                  </a:cubicBezTo>
                  <a:cubicBezTo>
                    <a:pt x="2152321" y="2528"/>
                    <a:pt x="2152874" y="3318"/>
                    <a:pt x="2154059" y="3398"/>
                  </a:cubicBezTo>
                  <a:moveTo>
                    <a:pt x="2136360" y="4188"/>
                  </a:moveTo>
                  <a:cubicBezTo>
                    <a:pt x="2135965" y="2765"/>
                    <a:pt x="2135491" y="1422"/>
                    <a:pt x="2134226" y="790"/>
                  </a:cubicBezTo>
                  <a:cubicBezTo>
                    <a:pt x="2133673" y="1501"/>
                    <a:pt x="2132725" y="1817"/>
                    <a:pt x="2132962" y="3318"/>
                  </a:cubicBezTo>
                  <a:cubicBezTo>
                    <a:pt x="2133989" y="3713"/>
                    <a:pt x="2135491" y="4899"/>
                    <a:pt x="2136360" y="4188"/>
                  </a:cubicBezTo>
                  <a:moveTo>
                    <a:pt x="340667" y="30421"/>
                  </a:moveTo>
                  <a:cubicBezTo>
                    <a:pt x="340667" y="29393"/>
                    <a:pt x="340667" y="28366"/>
                    <a:pt x="339798" y="28287"/>
                  </a:cubicBezTo>
                  <a:cubicBezTo>
                    <a:pt x="339798" y="29314"/>
                    <a:pt x="339798" y="30342"/>
                    <a:pt x="340667" y="30421"/>
                  </a:cubicBezTo>
                  <a:moveTo>
                    <a:pt x="322098" y="29946"/>
                  </a:moveTo>
                  <a:cubicBezTo>
                    <a:pt x="321545" y="33423"/>
                    <a:pt x="323836" y="30816"/>
                    <a:pt x="322098" y="29946"/>
                  </a:cubicBezTo>
                  <a:moveTo>
                    <a:pt x="365162" y="48120"/>
                  </a:moveTo>
                  <a:cubicBezTo>
                    <a:pt x="363423" y="48120"/>
                    <a:pt x="362554" y="48910"/>
                    <a:pt x="362633" y="50648"/>
                  </a:cubicBezTo>
                  <a:lnTo>
                    <a:pt x="365636" y="50648"/>
                  </a:lnTo>
                  <a:cubicBezTo>
                    <a:pt x="365951" y="49384"/>
                    <a:pt x="364924" y="49384"/>
                    <a:pt x="365240" y="48120"/>
                  </a:cubicBezTo>
                  <a:moveTo>
                    <a:pt x="347857" y="51518"/>
                  </a:moveTo>
                  <a:cubicBezTo>
                    <a:pt x="347541" y="49147"/>
                    <a:pt x="344617" y="49700"/>
                    <a:pt x="344459" y="51913"/>
                  </a:cubicBezTo>
                  <a:cubicBezTo>
                    <a:pt x="345091" y="52466"/>
                    <a:pt x="347778" y="52782"/>
                    <a:pt x="347857" y="51518"/>
                  </a:cubicBezTo>
                  <a:moveTo>
                    <a:pt x="376144" y="59577"/>
                  </a:moveTo>
                  <a:cubicBezTo>
                    <a:pt x="376540" y="58155"/>
                    <a:pt x="375591" y="58155"/>
                    <a:pt x="374485" y="58313"/>
                  </a:cubicBezTo>
                  <a:cubicBezTo>
                    <a:pt x="374327" y="59419"/>
                    <a:pt x="375038" y="59735"/>
                    <a:pt x="376144" y="59577"/>
                  </a:cubicBezTo>
                  <a:moveTo>
                    <a:pt x="236367" y="76881"/>
                  </a:moveTo>
                  <a:cubicBezTo>
                    <a:pt x="235024" y="77040"/>
                    <a:pt x="233602" y="77277"/>
                    <a:pt x="233364" y="78541"/>
                  </a:cubicBezTo>
                  <a:cubicBezTo>
                    <a:pt x="234391" y="79410"/>
                    <a:pt x="235735" y="77751"/>
                    <a:pt x="236367" y="76881"/>
                  </a:cubicBezTo>
                  <a:moveTo>
                    <a:pt x="205077" y="85731"/>
                  </a:moveTo>
                  <a:cubicBezTo>
                    <a:pt x="204919" y="84704"/>
                    <a:pt x="206974" y="85968"/>
                    <a:pt x="206341" y="84467"/>
                  </a:cubicBezTo>
                  <a:cubicBezTo>
                    <a:pt x="205630" y="84388"/>
                    <a:pt x="203813" y="85257"/>
                    <a:pt x="205077" y="85731"/>
                  </a:cubicBezTo>
                  <a:moveTo>
                    <a:pt x="205077" y="89919"/>
                  </a:moveTo>
                  <a:cubicBezTo>
                    <a:pt x="206104" y="89919"/>
                    <a:pt x="206420" y="89287"/>
                    <a:pt x="206736" y="88654"/>
                  </a:cubicBezTo>
                  <a:cubicBezTo>
                    <a:pt x="205709" y="88654"/>
                    <a:pt x="205393" y="89287"/>
                    <a:pt x="205077" y="89919"/>
                  </a:cubicBezTo>
                  <a:moveTo>
                    <a:pt x="190301" y="100112"/>
                  </a:moveTo>
                  <a:cubicBezTo>
                    <a:pt x="189353" y="99954"/>
                    <a:pt x="188721" y="100191"/>
                    <a:pt x="188642" y="100981"/>
                  </a:cubicBezTo>
                  <a:cubicBezTo>
                    <a:pt x="189590" y="101060"/>
                    <a:pt x="190222" y="100902"/>
                    <a:pt x="190301" y="100112"/>
                  </a:cubicBezTo>
                  <a:moveTo>
                    <a:pt x="134596" y="121209"/>
                  </a:moveTo>
                  <a:cubicBezTo>
                    <a:pt x="134438" y="121683"/>
                    <a:pt x="132383" y="122236"/>
                    <a:pt x="133727" y="122868"/>
                  </a:cubicBezTo>
                  <a:cubicBezTo>
                    <a:pt x="133885" y="122394"/>
                    <a:pt x="135939" y="121762"/>
                    <a:pt x="134596" y="121209"/>
                  </a:cubicBezTo>
                  <a:moveTo>
                    <a:pt x="306058" y="146098"/>
                  </a:moveTo>
                  <a:lnTo>
                    <a:pt x="306927" y="146098"/>
                  </a:lnTo>
                  <a:lnTo>
                    <a:pt x="306927" y="145229"/>
                  </a:lnTo>
                  <a:lnTo>
                    <a:pt x="306058" y="145229"/>
                  </a:lnTo>
                  <a:lnTo>
                    <a:pt x="306058" y="146098"/>
                  </a:lnTo>
                  <a:close/>
                  <a:moveTo>
                    <a:pt x="288280" y="146573"/>
                  </a:moveTo>
                  <a:cubicBezTo>
                    <a:pt x="288280" y="146968"/>
                    <a:pt x="287964" y="147047"/>
                    <a:pt x="287885" y="147442"/>
                  </a:cubicBezTo>
                  <a:cubicBezTo>
                    <a:pt x="288438" y="147442"/>
                    <a:pt x="288438" y="147995"/>
                    <a:pt x="289149" y="147837"/>
                  </a:cubicBezTo>
                  <a:cubicBezTo>
                    <a:pt x="289149" y="147126"/>
                    <a:pt x="288833" y="146731"/>
                    <a:pt x="288280" y="146573"/>
                  </a:cubicBezTo>
                  <a:moveTo>
                    <a:pt x="106309" y="154158"/>
                  </a:moveTo>
                  <a:cubicBezTo>
                    <a:pt x="106230" y="154790"/>
                    <a:pt x="105597" y="154869"/>
                    <a:pt x="105439" y="155422"/>
                  </a:cubicBezTo>
                  <a:cubicBezTo>
                    <a:pt x="106309" y="155817"/>
                    <a:pt x="107336" y="154316"/>
                    <a:pt x="106309" y="154158"/>
                  </a:cubicBezTo>
                  <a:moveTo>
                    <a:pt x="3173035" y="192559"/>
                  </a:moveTo>
                  <a:cubicBezTo>
                    <a:pt x="3174142" y="192717"/>
                    <a:pt x="3174457" y="192006"/>
                    <a:pt x="3174299" y="190900"/>
                  </a:cubicBezTo>
                  <a:cubicBezTo>
                    <a:pt x="3173193" y="190742"/>
                    <a:pt x="3172877" y="191453"/>
                    <a:pt x="3173035" y="192559"/>
                  </a:cubicBezTo>
                  <a:moveTo>
                    <a:pt x="3151938" y="208204"/>
                  </a:moveTo>
                  <a:cubicBezTo>
                    <a:pt x="3151148" y="208362"/>
                    <a:pt x="3150121" y="208362"/>
                    <a:pt x="3150279" y="209468"/>
                  </a:cubicBezTo>
                  <a:cubicBezTo>
                    <a:pt x="3151306" y="209468"/>
                    <a:pt x="3151622" y="208836"/>
                    <a:pt x="3151938" y="208204"/>
                  </a:cubicBezTo>
                  <a:moveTo>
                    <a:pt x="3126574" y="224244"/>
                  </a:moveTo>
                  <a:cubicBezTo>
                    <a:pt x="3127918" y="224481"/>
                    <a:pt x="3128313" y="223691"/>
                    <a:pt x="3128708" y="222980"/>
                  </a:cubicBezTo>
                  <a:lnTo>
                    <a:pt x="3127048" y="222980"/>
                  </a:lnTo>
                  <a:cubicBezTo>
                    <a:pt x="3127048" y="223533"/>
                    <a:pt x="3126811" y="223928"/>
                    <a:pt x="3126654" y="224244"/>
                  </a:cubicBezTo>
                  <a:moveTo>
                    <a:pt x="625278" y="272838"/>
                  </a:moveTo>
                  <a:cubicBezTo>
                    <a:pt x="624883" y="273391"/>
                    <a:pt x="624883" y="274419"/>
                    <a:pt x="624409" y="274972"/>
                  </a:cubicBezTo>
                  <a:cubicBezTo>
                    <a:pt x="625437" y="275209"/>
                    <a:pt x="625989" y="272917"/>
                    <a:pt x="625278" y="272838"/>
                  </a:cubicBezTo>
                  <a:moveTo>
                    <a:pt x="49260" y="274102"/>
                  </a:moveTo>
                  <a:cubicBezTo>
                    <a:pt x="48311" y="273945"/>
                    <a:pt x="46968" y="275367"/>
                    <a:pt x="47996" y="275762"/>
                  </a:cubicBezTo>
                  <a:cubicBezTo>
                    <a:pt x="48153" y="274893"/>
                    <a:pt x="49102" y="274893"/>
                    <a:pt x="49260" y="274102"/>
                  </a:cubicBezTo>
                  <a:moveTo>
                    <a:pt x="31086" y="275762"/>
                  </a:moveTo>
                  <a:cubicBezTo>
                    <a:pt x="29980" y="275288"/>
                    <a:pt x="29190" y="277184"/>
                    <a:pt x="30217" y="277421"/>
                  </a:cubicBezTo>
                  <a:cubicBezTo>
                    <a:pt x="29901" y="276236"/>
                    <a:pt x="31086" y="276552"/>
                    <a:pt x="31086" y="275762"/>
                  </a:cubicBezTo>
                  <a:moveTo>
                    <a:pt x="29032" y="279160"/>
                  </a:moveTo>
                  <a:lnTo>
                    <a:pt x="29901" y="279160"/>
                  </a:lnTo>
                  <a:lnTo>
                    <a:pt x="29901" y="278290"/>
                  </a:lnTo>
                  <a:lnTo>
                    <a:pt x="29032" y="278290"/>
                  </a:lnTo>
                  <a:lnTo>
                    <a:pt x="29032" y="279160"/>
                  </a:lnTo>
                  <a:close/>
                  <a:moveTo>
                    <a:pt x="860111" y="281293"/>
                  </a:moveTo>
                  <a:cubicBezTo>
                    <a:pt x="860111" y="281767"/>
                    <a:pt x="859321" y="282241"/>
                    <a:pt x="860111" y="282557"/>
                  </a:cubicBezTo>
                  <a:cubicBezTo>
                    <a:pt x="860111" y="282083"/>
                    <a:pt x="860822" y="281609"/>
                    <a:pt x="860111" y="281293"/>
                  </a:cubicBezTo>
                  <a:moveTo>
                    <a:pt x="592408" y="361888"/>
                  </a:moveTo>
                  <a:cubicBezTo>
                    <a:pt x="592408" y="361888"/>
                    <a:pt x="593435" y="359834"/>
                    <a:pt x="592013" y="360229"/>
                  </a:cubicBezTo>
                  <a:cubicBezTo>
                    <a:pt x="592092" y="360861"/>
                    <a:pt x="591855" y="361809"/>
                    <a:pt x="592408" y="361888"/>
                  </a:cubicBezTo>
                  <a:moveTo>
                    <a:pt x="591934" y="362362"/>
                  </a:moveTo>
                  <a:cubicBezTo>
                    <a:pt x="590354" y="362362"/>
                    <a:pt x="589722" y="364970"/>
                    <a:pt x="590275" y="365760"/>
                  </a:cubicBezTo>
                  <a:cubicBezTo>
                    <a:pt x="591776" y="365523"/>
                    <a:pt x="591697" y="363784"/>
                    <a:pt x="591934" y="362362"/>
                  </a:cubicBezTo>
                  <a:moveTo>
                    <a:pt x="1284500" y="372871"/>
                  </a:moveTo>
                  <a:cubicBezTo>
                    <a:pt x="1283552" y="373029"/>
                    <a:pt x="1282683" y="373266"/>
                    <a:pt x="1282366" y="374135"/>
                  </a:cubicBezTo>
                  <a:cubicBezTo>
                    <a:pt x="1283473" y="374135"/>
                    <a:pt x="1284500" y="374057"/>
                    <a:pt x="1284500" y="372871"/>
                  </a:cubicBezTo>
                  <a:moveTo>
                    <a:pt x="2847968" y="387252"/>
                  </a:moveTo>
                  <a:cubicBezTo>
                    <a:pt x="2847889" y="387805"/>
                    <a:pt x="2848205" y="388911"/>
                    <a:pt x="2848363" y="388121"/>
                  </a:cubicBezTo>
                  <a:cubicBezTo>
                    <a:pt x="2848442" y="387568"/>
                    <a:pt x="2848126" y="386462"/>
                    <a:pt x="2847968" y="387252"/>
                  </a:cubicBezTo>
                  <a:moveTo>
                    <a:pt x="3187811" y="359439"/>
                  </a:moveTo>
                  <a:cubicBezTo>
                    <a:pt x="3187811" y="359439"/>
                    <a:pt x="3187811" y="359913"/>
                    <a:pt x="3187416" y="359834"/>
                  </a:cubicBezTo>
                  <a:lnTo>
                    <a:pt x="3187416" y="360703"/>
                  </a:lnTo>
                  <a:cubicBezTo>
                    <a:pt x="3188443" y="361335"/>
                    <a:pt x="3188680" y="359281"/>
                    <a:pt x="3187811" y="359439"/>
                  </a:cubicBezTo>
                  <a:moveTo>
                    <a:pt x="3186942" y="361493"/>
                  </a:moveTo>
                  <a:cubicBezTo>
                    <a:pt x="3186942" y="362125"/>
                    <a:pt x="3185362" y="363231"/>
                    <a:pt x="3186546" y="363627"/>
                  </a:cubicBezTo>
                  <a:cubicBezTo>
                    <a:pt x="3186705" y="363152"/>
                    <a:pt x="3188206" y="362046"/>
                    <a:pt x="3186942" y="361493"/>
                  </a:cubicBezTo>
                  <a:moveTo>
                    <a:pt x="629071" y="468795"/>
                  </a:moveTo>
                  <a:cubicBezTo>
                    <a:pt x="629308" y="467926"/>
                    <a:pt x="630493" y="466504"/>
                    <a:pt x="629071" y="466267"/>
                  </a:cubicBezTo>
                  <a:cubicBezTo>
                    <a:pt x="629624" y="467452"/>
                    <a:pt x="627886" y="468400"/>
                    <a:pt x="629071" y="468795"/>
                  </a:cubicBezTo>
                  <a:moveTo>
                    <a:pt x="3143484" y="435451"/>
                  </a:moveTo>
                  <a:cubicBezTo>
                    <a:pt x="3143405" y="436083"/>
                    <a:pt x="3142772" y="436162"/>
                    <a:pt x="3142614" y="436715"/>
                  </a:cubicBezTo>
                  <a:cubicBezTo>
                    <a:pt x="3143484" y="437110"/>
                    <a:pt x="3144511" y="435609"/>
                    <a:pt x="3143484" y="435451"/>
                  </a:cubicBezTo>
                  <a:moveTo>
                    <a:pt x="1274386" y="513123"/>
                  </a:moveTo>
                  <a:cubicBezTo>
                    <a:pt x="1274386" y="513123"/>
                    <a:pt x="1276361" y="514071"/>
                    <a:pt x="1276519" y="513123"/>
                  </a:cubicBezTo>
                  <a:cubicBezTo>
                    <a:pt x="1275729" y="513360"/>
                    <a:pt x="1274781" y="511859"/>
                    <a:pt x="1274386" y="513123"/>
                  </a:cubicBezTo>
                  <a:moveTo>
                    <a:pt x="3112194" y="483176"/>
                  </a:moveTo>
                  <a:cubicBezTo>
                    <a:pt x="3112352" y="482307"/>
                    <a:pt x="3113300" y="482386"/>
                    <a:pt x="3113458" y="481517"/>
                  </a:cubicBezTo>
                  <a:cubicBezTo>
                    <a:pt x="3112510" y="481359"/>
                    <a:pt x="3111087" y="482781"/>
                    <a:pt x="3112194" y="483176"/>
                  </a:cubicBezTo>
                  <a:moveTo>
                    <a:pt x="1303938" y="524975"/>
                  </a:moveTo>
                  <a:cubicBezTo>
                    <a:pt x="1303938" y="526160"/>
                    <a:pt x="1305202" y="526160"/>
                    <a:pt x="1306387" y="526160"/>
                  </a:cubicBezTo>
                  <a:cubicBezTo>
                    <a:pt x="1306387" y="526160"/>
                    <a:pt x="1306387" y="526160"/>
                    <a:pt x="1306466" y="526160"/>
                  </a:cubicBezTo>
                  <a:cubicBezTo>
                    <a:pt x="1308441" y="526713"/>
                    <a:pt x="1310416" y="527266"/>
                    <a:pt x="1312392" y="527819"/>
                  </a:cubicBezTo>
                  <a:cubicBezTo>
                    <a:pt x="1318713" y="529637"/>
                    <a:pt x="1325193" y="531454"/>
                    <a:pt x="1331909" y="532244"/>
                  </a:cubicBezTo>
                  <a:cubicBezTo>
                    <a:pt x="1331909" y="532244"/>
                    <a:pt x="1331909" y="532244"/>
                    <a:pt x="1331988" y="532244"/>
                  </a:cubicBezTo>
                  <a:cubicBezTo>
                    <a:pt x="1332383" y="532244"/>
                    <a:pt x="1332778" y="531928"/>
                    <a:pt x="1332778" y="531533"/>
                  </a:cubicBezTo>
                  <a:cubicBezTo>
                    <a:pt x="1332778" y="531059"/>
                    <a:pt x="1332541" y="530664"/>
                    <a:pt x="1332067" y="530585"/>
                  </a:cubicBezTo>
                  <a:cubicBezTo>
                    <a:pt x="1325509" y="529795"/>
                    <a:pt x="1319029" y="527977"/>
                    <a:pt x="1312787" y="526160"/>
                  </a:cubicBezTo>
                  <a:cubicBezTo>
                    <a:pt x="1310891" y="525607"/>
                    <a:pt x="1308916" y="525054"/>
                    <a:pt x="1307019" y="524580"/>
                  </a:cubicBezTo>
                  <a:cubicBezTo>
                    <a:pt x="1306071" y="523790"/>
                    <a:pt x="1304886" y="524185"/>
                    <a:pt x="1303938" y="524817"/>
                  </a:cubicBezTo>
                  <a:moveTo>
                    <a:pt x="3099551" y="492026"/>
                  </a:moveTo>
                  <a:cubicBezTo>
                    <a:pt x="3099551" y="491473"/>
                    <a:pt x="3100104" y="491473"/>
                    <a:pt x="3099946" y="490761"/>
                  </a:cubicBezTo>
                  <a:lnTo>
                    <a:pt x="3099077" y="490761"/>
                  </a:lnTo>
                  <a:cubicBezTo>
                    <a:pt x="3099077" y="491315"/>
                    <a:pt x="3098524" y="491315"/>
                    <a:pt x="3098682" y="492026"/>
                  </a:cubicBezTo>
                  <a:lnTo>
                    <a:pt x="3099551" y="492026"/>
                  </a:lnTo>
                  <a:close/>
                  <a:moveTo>
                    <a:pt x="1335622" y="532955"/>
                  </a:moveTo>
                  <a:cubicBezTo>
                    <a:pt x="1336492" y="533113"/>
                    <a:pt x="1336413" y="534062"/>
                    <a:pt x="1337282" y="534220"/>
                  </a:cubicBezTo>
                  <a:cubicBezTo>
                    <a:pt x="1337282" y="533667"/>
                    <a:pt x="1337440" y="533272"/>
                    <a:pt x="1337677" y="532955"/>
                  </a:cubicBezTo>
                  <a:cubicBezTo>
                    <a:pt x="1337440" y="532718"/>
                    <a:pt x="1335701" y="532007"/>
                    <a:pt x="1335544" y="532955"/>
                  </a:cubicBezTo>
                  <a:moveTo>
                    <a:pt x="1361855" y="539277"/>
                  </a:moveTo>
                  <a:cubicBezTo>
                    <a:pt x="1362725" y="539514"/>
                    <a:pt x="1364147" y="540699"/>
                    <a:pt x="1364384" y="539277"/>
                  </a:cubicBezTo>
                  <a:cubicBezTo>
                    <a:pt x="1363199" y="539830"/>
                    <a:pt x="1362251" y="538091"/>
                    <a:pt x="1361855" y="539277"/>
                  </a:cubicBezTo>
                  <a:moveTo>
                    <a:pt x="1295088" y="541805"/>
                  </a:moveTo>
                  <a:cubicBezTo>
                    <a:pt x="1295641" y="541805"/>
                    <a:pt x="1295641" y="542358"/>
                    <a:pt x="1296352" y="542200"/>
                  </a:cubicBezTo>
                  <a:cubicBezTo>
                    <a:pt x="1296352" y="541726"/>
                    <a:pt x="1296352" y="541015"/>
                    <a:pt x="1295957" y="540936"/>
                  </a:cubicBezTo>
                  <a:cubicBezTo>
                    <a:pt x="1295957" y="541489"/>
                    <a:pt x="1295246" y="541331"/>
                    <a:pt x="1295088" y="541805"/>
                  </a:cubicBezTo>
                  <a:moveTo>
                    <a:pt x="1313103" y="547494"/>
                  </a:moveTo>
                  <a:cubicBezTo>
                    <a:pt x="1314209" y="547810"/>
                    <a:pt x="1315237" y="548205"/>
                    <a:pt x="1316343" y="548679"/>
                  </a:cubicBezTo>
                  <a:cubicBezTo>
                    <a:pt x="1318160" y="549391"/>
                    <a:pt x="1320136" y="550181"/>
                    <a:pt x="1322269" y="550418"/>
                  </a:cubicBezTo>
                  <a:cubicBezTo>
                    <a:pt x="1322269" y="550418"/>
                    <a:pt x="1322269" y="550418"/>
                    <a:pt x="1322348" y="550418"/>
                  </a:cubicBezTo>
                  <a:cubicBezTo>
                    <a:pt x="1322743" y="550418"/>
                    <a:pt x="1323059" y="550102"/>
                    <a:pt x="1323138" y="549707"/>
                  </a:cubicBezTo>
                  <a:cubicBezTo>
                    <a:pt x="1323138" y="549312"/>
                    <a:pt x="1322901" y="548916"/>
                    <a:pt x="1322427" y="548837"/>
                  </a:cubicBezTo>
                  <a:cubicBezTo>
                    <a:pt x="1320531" y="548600"/>
                    <a:pt x="1318792" y="547889"/>
                    <a:pt x="1316896" y="547178"/>
                  </a:cubicBezTo>
                  <a:cubicBezTo>
                    <a:pt x="1315711" y="546704"/>
                    <a:pt x="1314525" y="546230"/>
                    <a:pt x="1313261" y="545914"/>
                  </a:cubicBezTo>
                  <a:cubicBezTo>
                    <a:pt x="1313103" y="545914"/>
                    <a:pt x="1313024" y="545914"/>
                    <a:pt x="1312866" y="545914"/>
                  </a:cubicBezTo>
                  <a:cubicBezTo>
                    <a:pt x="1311681" y="545598"/>
                    <a:pt x="1311286" y="544492"/>
                    <a:pt x="1310259" y="543939"/>
                  </a:cubicBezTo>
                  <a:lnTo>
                    <a:pt x="1308994" y="543939"/>
                  </a:lnTo>
                  <a:cubicBezTo>
                    <a:pt x="1309547" y="545203"/>
                    <a:pt x="1309311" y="545598"/>
                    <a:pt x="1308599" y="546467"/>
                  </a:cubicBezTo>
                  <a:cubicBezTo>
                    <a:pt x="1308362" y="546467"/>
                    <a:pt x="1308125" y="546467"/>
                    <a:pt x="1307809" y="546388"/>
                  </a:cubicBezTo>
                  <a:cubicBezTo>
                    <a:pt x="1307493" y="546388"/>
                    <a:pt x="1307177" y="546309"/>
                    <a:pt x="1306861" y="546309"/>
                  </a:cubicBezTo>
                  <a:cubicBezTo>
                    <a:pt x="1306545" y="546151"/>
                    <a:pt x="1306387" y="545914"/>
                    <a:pt x="1306229" y="545440"/>
                  </a:cubicBezTo>
                  <a:cubicBezTo>
                    <a:pt x="1306071" y="545045"/>
                    <a:pt x="1305913" y="544650"/>
                    <a:pt x="1305518" y="544413"/>
                  </a:cubicBezTo>
                  <a:lnTo>
                    <a:pt x="1305676" y="544413"/>
                  </a:lnTo>
                  <a:cubicBezTo>
                    <a:pt x="1304095" y="544097"/>
                    <a:pt x="1303464" y="541173"/>
                    <a:pt x="1301488" y="542674"/>
                  </a:cubicBezTo>
                  <a:lnTo>
                    <a:pt x="1301488" y="542674"/>
                  </a:lnTo>
                  <a:cubicBezTo>
                    <a:pt x="1301488" y="542674"/>
                    <a:pt x="1301172" y="542674"/>
                    <a:pt x="1301093" y="542674"/>
                  </a:cubicBezTo>
                  <a:cubicBezTo>
                    <a:pt x="1300698" y="542674"/>
                    <a:pt x="1300382" y="542595"/>
                    <a:pt x="1299987" y="542516"/>
                  </a:cubicBezTo>
                  <a:lnTo>
                    <a:pt x="1299987" y="542516"/>
                  </a:lnTo>
                  <a:cubicBezTo>
                    <a:pt x="1299987" y="542516"/>
                    <a:pt x="1299434" y="542753"/>
                    <a:pt x="1299434" y="543069"/>
                  </a:cubicBezTo>
                  <a:cubicBezTo>
                    <a:pt x="1299434" y="543385"/>
                    <a:pt x="1299671" y="543622"/>
                    <a:pt x="1299987" y="543622"/>
                  </a:cubicBezTo>
                  <a:cubicBezTo>
                    <a:pt x="1300303" y="543622"/>
                    <a:pt x="1300619" y="543622"/>
                    <a:pt x="1300935" y="543702"/>
                  </a:cubicBezTo>
                  <a:cubicBezTo>
                    <a:pt x="1301172" y="543702"/>
                    <a:pt x="1301330" y="543702"/>
                    <a:pt x="1301567" y="543702"/>
                  </a:cubicBezTo>
                  <a:lnTo>
                    <a:pt x="1301567" y="543860"/>
                  </a:lnTo>
                  <a:cubicBezTo>
                    <a:pt x="1302673" y="544334"/>
                    <a:pt x="1303147" y="545598"/>
                    <a:pt x="1305281" y="545124"/>
                  </a:cubicBezTo>
                  <a:lnTo>
                    <a:pt x="1305281" y="544887"/>
                  </a:lnTo>
                  <a:cubicBezTo>
                    <a:pt x="1305281" y="544887"/>
                    <a:pt x="1305518" y="545203"/>
                    <a:pt x="1305676" y="545598"/>
                  </a:cubicBezTo>
                  <a:cubicBezTo>
                    <a:pt x="1305834" y="546072"/>
                    <a:pt x="1306071" y="546625"/>
                    <a:pt x="1306703" y="546783"/>
                  </a:cubicBezTo>
                  <a:lnTo>
                    <a:pt x="1306703" y="546783"/>
                  </a:lnTo>
                  <a:cubicBezTo>
                    <a:pt x="1306703" y="546783"/>
                    <a:pt x="1306703" y="546783"/>
                    <a:pt x="1306703" y="546783"/>
                  </a:cubicBezTo>
                  <a:cubicBezTo>
                    <a:pt x="1307019" y="546783"/>
                    <a:pt x="1307256" y="546783"/>
                    <a:pt x="1307572" y="546862"/>
                  </a:cubicBezTo>
                  <a:cubicBezTo>
                    <a:pt x="1307888" y="546862"/>
                    <a:pt x="1308204" y="546941"/>
                    <a:pt x="1308441" y="546941"/>
                  </a:cubicBezTo>
                  <a:cubicBezTo>
                    <a:pt x="1308599" y="546941"/>
                    <a:pt x="1308757" y="546941"/>
                    <a:pt x="1308994" y="546862"/>
                  </a:cubicBezTo>
                  <a:lnTo>
                    <a:pt x="1308994" y="547178"/>
                  </a:lnTo>
                  <a:cubicBezTo>
                    <a:pt x="1310180" y="547731"/>
                    <a:pt x="1311918" y="548363"/>
                    <a:pt x="1312945" y="547336"/>
                  </a:cubicBezTo>
                  <a:moveTo>
                    <a:pt x="1317923" y="542674"/>
                  </a:moveTo>
                  <a:cubicBezTo>
                    <a:pt x="1317370" y="542516"/>
                    <a:pt x="1317133" y="542042"/>
                    <a:pt x="1316264" y="542279"/>
                  </a:cubicBezTo>
                  <a:cubicBezTo>
                    <a:pt x="1315553" y="543465"/>
                    <a:pt x="1318081" y="543465"/>
                    <a:pt x="1317923" y="542674"/>
                  </a:cubicBezTo>
                  <a:moveTo>
                    <a:pt x="1339020" y="546862"/>
                  </a:moveTo>
                  <a:cubicBezTo>
                    <a:pt x="1339020" y="546862"/>
                    <a:pt x="1336649" y="545914"/>
                    <a:pt x="1336492" y="546862"/>
                  </a:cubicBezTo>
                  <a:cubicBezTo>
                    <a:pt x="1336808" y="547178"/>
                    <a:pt x="1338862" y="547810"/>
                    <a:pt x="1339020" y="546862"/>
                  </a:cubicBezTo>
                  <a:moveTo>
                    <a:pt x="1344472" y="548995"/>
                  </a:moveTo>
                  <a:cubicBezTo>
                    <a:pt x="1345262" y="548600"/>
                    <a:pt x="1345895" y="550260"/>
                    <a:pt x="1346131" y="548995"/>
                  </a:cubicBezTo>
                  <a:cubicBezTo>
                    <a:pt x="1345895" y="548837"/>
                    <a:pt x="1344472" y="547968"/>
                    <a:pt x="1344472" y="548995"/>
                  </a:cubicBezTo>
                  <a:moveTo>
                    <a:pt x="1353401" y="550734"/>
                  </a:moveTo>
                  <a:cubicBezTo>
                    <a:pt x="1352690" y="550813"/>
                    <a:pt x="1351268" y="549549"/>
                    <a:pt x="1350873" y="550734"/>
                  </a:cubicBezTo>
                  <a:cubicBezTo>
                    <a:pt x="1351188" y="551050"/>
                    <a:pt x="1353243" y="551682"/>
                    <a:pt x="1353401" y="550734"/>
                  </a:cubicBezTo>
                  <a:moveTo>
                    <a:pt x="1339889" y="554922"/>
                  </a:moveTo>
                  <a:cubicBezTo>
                    <a:pt x="1339889" y="554131"/>
                    <a:pt x="1340284" y="553894"/>
                    <a:pt x="1341153" y="554052"/>
                  </a:cubicBezTo>
                  <a:cubicBezTo>
                    <a:pt x="1340758" y="550576"/>
                    <a:pt x="1337677" y="550260"/>
                    <a:pt x="1335227" y="551919"/>
                  </a:cubicBezTo>
                  <a:lnTo>
                    <a:pt x="1335227" y="551919"/>
                  </a:lnTo>
                  <a:cubicBezTo>
                    <a:pt x="1334595" y="551603"/>
                    <a:pt x="1333963" y="551524"/>
                    <a:pt x="1333331" y="551524"/>
                  </a:cubicBezTo>
                  <a:cubicBezTo>
                    <a:pt x="1332936" y="551524"/>
                    <a:pt x="1332541" y="551524"/>
                    <a:pt x="1332146" y="551366"/>
                  </a:cubicBezTo>
                  <a:cubicBezTo>
                    <a:pt x="1331909" y="551366"/>
                    <a:pt x="1331671" y="551366"/>
                    <a:pt x="1331671" y="551682"/>
                  </a:cubicBezTo>
                  <a:cubicBezTo>
                    <a:pt x="1331671" y="551919"/>
                    <a:pt x="1331671" y="552156"/>
                    <a:pt x="1331988" y="552156"/>
                  </a:cubicBezTo>
                  <a:cubicBezTo>
                    <a:pt x="1332383" y="552314"/>
                    <a:pt x="1332857" y="552314"/>
                    <a:pt x="1333252" y="552393"/>
                  </a:cubicBezTo>
                  <a:cubicBezTo>
                    <a:pt x="1333884" y="552393"/>
                    <a:pt x="1334437" y="552551"/>
                    <a:pt x="1334911" y="552788"/>
                  </a:cubicBezTo>
                  <a:lnTo>
                    <a:pt x="1334753" y="552788"/>
                  </a:lnTo>
                  <a:cubicBezTo>
                    <a:pt x="1335939" y="554052"/>
                    <a:pt x="1337756" y="554605"/>
                    <a:pt x="1339810" y="554922"/>
                  </a:cubicBezTo>
                  <a:moveTo>
                    <a:pt x="1386745" y="550734"/>
                  </a:moveTo>
                  <a:cubicBezTo>
                    <a:pt x="1386113" y="550734"/>
                    <a:pt x="1385323" y="550734"/>
                    <a:pt x="1385481" y="551603"/>
                  </a:cubicBezTo>
                  <a:cubicBezTo>
                    <a:pt x="1386192" y="551603"/>
                    <a:pt x="1386587" y="551287"/>
                    <a:pt x="1386745" y="550734"/>
                  </a:cubicBezTo>
                  <a:moveTo>
                    <a:pt x="1387140" y="551524"/>
                  </a:moveTo>
                  <a:cubicBezTo>
                    <a:pt x="1387693" y="551682"/>
                    <a:pt x="1387931" y="552156"/>
                    <a:pt x="1388800" y="551919"/>
                  </a:cubicBezTo>
                  <a:cubicBezTo>
                    <a:pt x="1389431" y="550734"/>
                    <a:pt x="1386982" y="550734"/>
                    <a:pt x="1387140" y="551524"/>
                  </a:cubicBezTo>
                  <a:moveTo>
                    <a:pt x="1365174" y="561243"/>
                  </a:moveTo>
                  <a:cubicBezTo>
                    <a:pt x="1368335" y="562665"/>
                    <a:pt x="1367228" y="560137"/>
                    <a:pt x="1365174" y="561243"/>
                  </a:cubicBezTo>
                  <a:moveTo>
                    <a:pt x="1765148" y="561243"/>
                  </a:moveTo>
                  <a:cubicBezTo>
                    <a:pt x="1765148" y="561717"/>
                    <a:pt x="1764436" y="562191"/>
                    <a:pt x="1765148" y="562507"/>
                  </a:cubicBezTo>
                  <a:cubicBezTo>
                    <a:pt x="1765148" y="562033"/>
                    <a:pt x="1765938" y="561559"/>
                    <a:pt x="1765148" y="561243"/>
                  </a:cubicBezTo>
                  <a:moveTo>
                    <a:pt x="1513011" y="563771"/>
                  </a:moveTo>
                  <a:cubicBezTo>
                    <a:pt x="1513722" y="564166"/>
                    <a:pt x="1514275" y="564798"/>
                    <a:pt x="1515144" y="565035"/>
                  </a:cubicBezTo>
                  <a:cubicBezTo>
                    <a:pt x="1515144" y="564166"/>
                    <a:pt x="1513485" y="562823"/>
                    <a:pt x="1513011" y="563771"/>
                  </a:cubicBezTo>
                  <a:moveTo>
                    <a:pt x="1395990" y="567880"/>
                  </a:moveTo>
                  <a:cubicBezTo>
                    <a:pt x="1395990" y="567880"/>
                    <a:pt x="1396701" y="568038"/>
                    <a:pt x="1397017" y="568117"/>
                  </a:cubicBezTo>
                  <a:cubicBezTo>
                    <a:pt x="1397412" y="568275"/>
                    <a:pt x="1397807" y="568354"/>
                    <a:pt x="1398281" y="568433"/>
                  </a:cubicBezTo>
                  <a:cubicBezTo>
                    <a:pt x="1398281" y="568433"/>
                    <a:pt x="1398281" y="568433"/>
                    <a:pt x="1398281" y="568433"/>
                  </a:cubicBezTo>
                  <a:cubicBezTo>
                    <a:pt x="1398518" y="568433"/>
                    <a:pt x="1398676" y="568275"/>
                    <a:pt x="1398676" y="568038"/>
                  </a:cubicBezTo>
                  <a:cubicBezTo>
                    <a:pt x="1398676" y="567801"/>
                    <a:pt x="1398518" y="567564"/>
                    <a:pt x="1398281" y="567564"/>
                  </a:cubicBezTo>
                  <a:cubicBezTo>
                    <a:pt x="1397886" y="567564"/>
                    <a:pt x="1397570" y="567406"/>
                    <a:pt x="1397175" y="567248"/>
                  </a:cubicBezTo>
                  <a:cubicBezTo>
                    <a:pt x="1396859" y="567169"/>
                    <a:pt x="1396464" y="567011"/>
                    <a:pt x="1396069" y="566932"/>
                  </a:cubicBezTo>
                  <a:cubicBezTo>
                    <a:pt x="1394962" y="566300"/>
                    <a:pt x="1393540" y="566063"/>
                    <a:pt x="1393382" y="564561"/>
                  </a:cubicBezTo>
                  <a:cubicBezTo>
                    <a:pt x="1391012" y="567011"/>
                    <a:pt x="1387851" y="562823"/>
                    <a:pt x="1385323" y="564166"/>
                  </a:cubicBezTo>
                  <a:lnTo>
                    <a:pt x="1385323" y="565431"/>
                  </a:lnTo>
                  <a:cubicBezTo>
                    <a:pt x="1388720" y="566379"/>
                    <a:pt x="1391328" y="568117"/>
                    <a:pt x="1395911" y="567959"/>
                  </a:cubicBezTo>
                  <a:lnTo>
                    <a:pt x="1395911" y="567801"/>
                  </a:lnTo>
                  <a:close/>
                  <a:moveTo>
                    <a:pt x="1365174" y="565035"/>
                  </a:moveTo>
                  <a:cubicBezTo>
                    <a:pt x="1365174" y="565035"/>
                    <a:pt x="1363199" y="564087"/>
                    <a:pt x="1363041" y="565035"/>
                  </a:cubicBezTo>
                  <a:cubicBezTo>
                    <a:pt x="1363277" y="565272"/>
                    <a:pt x="1365016" y="565984"/>
                    <a:pt x="1365174" y="565035"/>
                  </a:cubicBezTo>
                  <a:moveTo>
                    <a:pt x="1548488" y="565035"/>
                  </a:moveTo>
                  <a:cubicBezTo>
                    <a:pt x="1546750" y="563534"/>
                    <a:pt x="1547461" y="566379"/>
                    <a:pt x="1548488" y="565035"/>
                  </a:cubicBezTo>
                  <a:moveTo>
                    <a:pt x="1358458" y="565510"/>
                  </a:moveTo>
                  <a:cubicBezTo>
                    <a:pt x="1358458" y="565510"/>
                    <a:pt x="1360117" y="566537"/>
                    <a:pt x="1360117" y="565510"/>
                  </a:cubicBezTo>
                  <a:cubicBezTo>
                    <a:pt x="1359880" y="565352"/>
                    <a:pt x="1358458" y="564482"/>
                    <a:pt x="1358458" y="565510"/>
                  </a:cubicBezTo>
                  <a:moveTo>
                    <a:pt x="1360591" y="566300"/>
                  </a:moveTo>
                  <a:cubicBezTo>
                    <a:pt x="1361618" y="565747"/>
                    <a:pt x="1362329" y="567564"/>
                    <a:pt x="1362725" y="566300"/>
                  </a:cubicBezTo>
                  <a:cubicBezTo>
                    <a:pt x="1362487" y="566063"/>
                    <a:pt x="1360749" y="565272"/>
                    <a:pt x="1360591" y="566300"/>
                  </a:cubicBezTo>
                  <a:moveTo>
                    <a:pt x="1538375" y="568038"/>
                  </a:moveTo>
                  <a:cubicBezTo>
                    <a:pt x="1536320" y="566458"/>
                    <a:pt x="1536794" y="569539"/>
                    <a:pt x="1538375" y="568038"/>
                  </a:cubicBezTo>
                  <a:moveTo>
                    <a:pt x="1380819" y="570567"/>
                  </a:moveTo>
                  <a:cubicBezTo>
                    <a:pt x="1381609" y="571673"/>
                    <a:pt x="1384217" y="572463"/>
                    <a:pt x="1384612" y="570567"/>
                  </a:cubicBezTo>
                  <a:cubicBezTo>
                    <a:pt x="1383901" y="570013"/>
                    <a:pt x="1381214" y="568907"/>
                    <a:pt x="1380819" y="570567"/>
                  </a:cubicBezTo>
                  <a:moveTo>
                    <a:pt x="1385481" y="570962"/>
                  </a:moveTo>
                  <a:cubicBezTo>
                    <a:pt x="1385086" y="572384"/>
                    <a:pt x="1386824" y="571594"/>
                    <a:pt x="1387614" y="571831"/>
                  </a:cubicBezTo>
                  <a:cubicBezTo>
                    <a:pt x="1387456" y="570330"/>
                    <a:pt x="1386508" y="570725"/>
                    <a:pt x="1385481" y="570962"/>
                  </a:cubicBezTo>
                  <a:moveTo>
                    <a:pt x="1393935" y="573964"/>
                  </a:moveTo>
                  <a:lnTo>
                    <a:pt x="1393935" y="573964"/>
                  </a:lnTo>
                  <a:cubicBezTo>
                    <a:pt x="1395279" y="574675"/>
                    <a:pt x="1396780" y="574833"/>
                    <a:pt x="1398202" y="574912"/>
                  </a:cubicBezTo>
                  <a:cubicBezTo>
                    <a:pt x="1399625" y="574991"/>
                    <a:pt x="1401047" y="575070"/>
                    <a:pt x="1402232" y="575860"/>
                  </a:cubicBezTo>
                  <a:cubicBezTo>
                    <a:pt x="1402311" y="575860"/>
                    <a:pt x="1402469" y="575940"/>
                    <a:pt x="1402548" y="575940"/>
                  </a:cubicBezTo>
                  <a:cubicBezTo>
                    <a:pt x="1402706" y="575940"/>
                    <a:pt x="1402864" y="575860"/>
                    <a:pt x="1403022" y="575703"/>
                  </a:cubicBezTo>
                  <a:cubicBezTo>
                    <a:pt x="1403180" y="575465"/>
                    <a:pt x="1403101" y="575070"/>
                    <a:pt x="1402864" y="574912"/>
                  </a:cubicBezTo>
                  <a:cubicBezTo>
                    <a:pt x="1401442" y="573964"/>
                    <a:pt x="1399861" y="573885"/>
                    <a:pt x="1398281" y="573727"/>
                  </a:cubicBezTo>
                  <a:cubicBezTo>
                    <a:pt x="1396938" y="573648"/>
                    <a:pt x="1395753" y="573569"/>
                    <a:pt x="1394647" y="572937"/>
                  </a:cubicBezTo>
                  <a:cubicBezTo>
                    <a:pt x="1394647" y="572463"/>
                    <a:pt x="1394488" y="572068"/>
                    <a:pt x="1394252" y="571752"/>
                  </a:cubicBezTo>
                  <a:cubicBezTo>
                    <a:pt x="1393145" y="571752"/>
                    <a:pt x="1391881" y="571594"/>
                    <a:pt x="1391328" y="572147"/>
                  </a:cubicBezTo>
                  <a:cubicBezTo>
                    <a:pt x="1391170" y="573727"/>
                    <a:pt x="1392908" y="573411"/>
                    <a:pt x="1393857" y="573806"/>
                  </a:cubicBezTo>
                  <a:moveTo>
                    <a:pt x="1461888" y="573964"/>
                  </a:moveTo>
                  <a:cubicBezTo>
                    <a:pt x="1463152" y="573885"/>
                    <a:pt x="1464496" y="575545"/>
                    <a:pt x="1464812" y="573964"/>
                  </a:cubicBezTo>
                  <a:cubicBezTo>
                    <a:pt x="1463706" y="574280"/>
                    <a:pt x="1462520" y="572700"/>
                    <a:pt x="1461888" y="573964"/>
                  </a:cubicBezTo>
                  <a:moveTo>
                    <a:pt x="1434865" y="575623"/>
                  </a:moveTo>
                  <a:cubicBezTo>
                    <a:pt x="1433759" y="575545"/>
                    <a:pt x="1433048" y="575782"/>
                    <a:pt x="1433206" y="576888"/>
                  </a:cubicBezTo>
                  <a:cubicBezTo>
                    <a:pt x="1433996" y="576730"/>
                    <a:pt x="1435023" y="576730"/>
                    <a:pt x="1434865" y="575623"/>
                  </a:cubicBezTo>
                  <a:moveTo>
                    <a:pt x="1416692" y="578547"/>
                  </a:moveTo>
                  <a:lnTo>
                    <a:pt x="1416692" y="577678"/>
                  </a:lnTo>
                  <a:cubicBezTo>
                    <a:pt x="1416692" y="577678"/>
                    <a:pt x="1417166" y="577678"/>
                    <a:pt x="1417087" y="577283"/>
                  </a:cubicBezTo>
                  <a:lnTo>
                    <a:pt x="1414559" y="577283"/>
                  </a:lnTo>
                  <a:cubicBezTo>
                    <a:pt x="1414400" y="578547"/>
                    <a:pt x="1415902" y="578152"/>
                    <a:pt x="1416692" y="578547"/>
                  </a:cubicBezTo>
                  <a:moveTo>
                    <a:pt x="1434075" y="581550"/>
                  </a:moveTo>
                  <a:cubicBezTo>
                    <a:pt x="1434865" y="581708"/>
                    <a:pt x="1435102" y="582419"/>
                    <a:pt x="1436209" y="582419"/>
                  </a:cubicBezTo>
                  <a:cubicBezTo>
                    <a:pt x="1436683" y="581155"/>
                    <a:pt x="1434391" y="580601"/>
                    <a:pt x="1434075" y="581550"/>
                  </a:cubicBezTo>
                  <a:moveTo>
                    <a:pt x="1436604" y="582340"/>
                  </a:moveTo>
                  <a:cubicBezTo>
                    <a:pt x="1437157" y="582893"/>
                    <a:pt x="1438421" y="582735"/>
                    <a:pt x="1439527" y="582735"/>
                  </a:cubicBezTo>
                  <a:cubicBezTo>
                    <a:pt x="1440080" y="581312"/>
                    <a:pt x="1436683" y="581708"/>
                    <a:pt x="1436604" y="582340"/>
                  </a:cubicBezTo>
                  <a:moveTo>
                    <a:pt x="1746974" y="581945"/>
                  </a:moveTo>
                  <a:cubicBezTo>
                    <a:pt x="1746579" y="583051"/>
                    <a:pt x="1746500" y="584078"/>
                    <a:pt x="1747369" y="584868"/>
                  </a:cubicBezTo>
                  <a:cubicBezTo>
                    <a:pt x="1746816" y="583604"/>
                    <a:pt x="1748949" y="581945"/>
                    <a:pt x="1746974" y="581945"/>
                  </a:cubicBezTo>
                  <a:moveTo>
                    <a:pt x="1729275" y="586133"/>
                  </a:moveTo>
                  <a:cubicBezTo>
                    <a:pt x="1728800" y="584789"/>
                    <a:pt x="1730539" y="583525"/>
                    <a:pt x="1729275" y="582735"/>
                  </a:cubicBezTo>
                  <a:cubicBezTo>
                    <a:pt x="1729195" y="583525"/>
                    <a:pt x="1728169" y="585500"/>
                    <a:pt x="1729275" y="586133"/>
                  </a:cubicBezTo>
                  <a:moveTo>
                    <a:pt x="1450905" y="584473"/>
                  </a:moveTo>
                  <a:cubicBezTo>
                    <a:pt x="1448772" y="585500"/>
                    <a:pt x="1452327" y="585579"/>
                    <a:pt x="1450905" y="584473"/>
                  </a:cubicBezTo>
                  <a:moveTo>
                    <a:pt x="1451774" y="586133"/>
                  </a:moveTo>
                  <a:cubicBezTo>
                    <a:pt x="1452486" y="585895"/>
                    <a:pt x="1453513" y="585895"/>
                    <a:pt x="1453908" y="585263"/>
                  </a:cubicBezTo>
                  <a:cubicBezTo>
                    <a:pt x="1453276" y="584631"/>
                    <a:pt x="1451695" y="584868"/>
                    <a:pt x="1451774" y="586133"/>
                  </a:cubicBezTo>
                  <a:moveTo>
                    <a:pt x="1026911" y="609363"/>
                  </a:moveTo>
                  <a:cubicBezTo>
                    <a:pt x="1026990" y="608731"/>
                    <a:pt x="1028491" y="607388"/>
                    <a:pt x="1027306" y="606834"/>
                  </a:cubicBezTo>
                  <a:cubicBezTo>
                    <a:pt x="1026990" y="607308"/>
                    <a:pt x="1025647" y="608810"/>
                    <a:pt x="1026911" y="609363"/>
                  </a:cubicBezTo>
                  <a:moveTo>
                    <a:pt x="1007948" y="611970"/>
                  </a:moveTo>
                  <a:cubicBezTo>
                    <a:pt x="1008106" y="613235"/>
                    <a:pt x="1006288" y="613551"/>
                    <a:pt x="1007948" y="614104"/>
                  </a:cubicBezTo>
                  <a:cubicBezTo>
                    <a:pt x="1008263" y="613235"/>
                    <a:pt x="1009370" y="612286"/>
                    <a:pt x="1007948" y="611970"/>
                  </a:cubicBezTo>
                  <a:moveTo>
                    <a:pt x="771851" y="617027"/>
                  </a:moveTo>
                  <a:cubicBezTo>
                    <a:pt x="771535" y="619556"/>
                    <a:pt x="773747" y="617343"/>
                    <a:pt x="771851" y="617027"/>
                  </a:cubicBezTo>
                  <a:moveTo>
                    <a:pt x="1025647" y="622874"/>
                  </a:moveTo>
                  <a:cubicBezTo>
                    <a:pt x="1025726" y="622321"/>
                    <a:pt x="1025410" y="621215"/>
                    <a:pt x="1025252" y="622005"/>
                  </a:cubicBezTo>
                  <a:cubicBezTo>
                    <a:pt x="1025173" y="622558"/>
                    <a:pt x="1025489" y="623665"/>
                    <a:pt x="1025647" y="622874"/>
                  </a:cubicBezTo>
                  <a:moveTo>
                    <a:pt x="1739784" y="630065"/>
                  </a:moveTo>
                  <a:cubicBezTo>
                    <a:pt x="1739230" y="635912"/>
                    <a:pt x="1741364" y="631329"/>
                    <a:pt x="1739784" y="630065"/>
                  </a:cubicBezTo>
                  <a:moveTo>
                    <a:pt x="1024778" y="711213"/>
                  </a:moveTo>
                  <a:cubicBezTo>
                    <a:pt x="1024778" y="711213"/>
                    <a:pt x="1025647" y="708527"/>
                    <a:pt x="1024778" y="708290"/>
                  </a:cubicBezTo>
                  <a:cubicBezTo>
                    <a:pt x="1024383" y="708606"/>
                    <a:pt x="1023909" y="710976"/>
                    <a:pt x="1024778" y="711213"/>
                  </a:cubicBezTo>
                  <a:moveTo>
                    <a:pt x="1017666" y="718798"/>
                  </a:moveTo>
                  <a:cubicBezTo>
                    <a:pt x="1017587" y="719352"/>
                    <a:pt x="1017904" y="720458"/>
                    <a:pt x="1018061" y="719668"/>
                  </a:cubicBezTo>
                  <a:cubicBezTo>
                    <a:pt x="1018140" y="719115"/>
                    <a:pt x="1017824" y="718008"/>
                    <a:pt x="1017666" y="718798"/>
                  </a:cubicBezTo>
                  <a:moveTo>
                    <a:pt x="494351" y="98373"/>
                  </a:moveTo>
                  <a:cubicBezTo>
                    <a:pt x="492691" y="92368"/>
                    <a:pt x="490005" y="86600"/>
                    <a:pt x="488820" y="80200"/>
                  </a:cubicBezTo>
                  <a:cubicBezTo>
                    <a:pt x="488661" y="79410"/>
                    <a:pt x="488978" y="78541"/>
                    <a:pt x="488820" y="77751"/>
                  </a:cubicBezTo>
                  <a:cubicBezTo>
                    <a:pt x="487239" y="71350"/>
                    <a:pt x="483131" y="66451"/>
                    <a:pt x="482103" y="60367"/>
                  </a:cubicBezTo>
                  <a:cubicBezTo>
                    <a:pt x="479180" y="59893"/>
                    <a:pt x="475782" y="59340"/>
                    <a:pt x="472384" y="60841"/>
                  </a:cubicBezTo>
                  <a:cubicBezTo>
                    <a:pt x="468513" y="58313"/>
                    <a:pt x="464167" y="57760"/>
                    <a:pt x="459268" y="57444"/>
                  </a:cubicBezTo>
                  <a:cubicBezTo>
                    <a:pt x="453974" y="57128"/>
                    <a:pt x="449154" y="58787"/>
                    <a:pt x="444492" y="59103"/>
                  </a:cubicBezTo>
                  <a:cubicBezTo>
                    <a:pt x="443070" y="59261"/>
                    <a:pt x="441569" y="58708"/>
                    <a:pt x="440304" y="58708"/>
                  </a:cubicBezTo>
                  <a:cubicBezTo>
                    <a:pt x="435722" y="58708"/>
                    <a:pt x="431297" y="59735"/>
                    <a:pt x="428057" y="60367"/>
                  </a:cubicBezTo>
                  <a:cubicBezTo>
                    <a:pt x="426003" y="60762"/>
                    <a:pt x="424027" y="60762"/>
                    <a:pt x="422526" y="61237"/>
                  </a:cubicBezTo>
                  <a:cubicBezTo>
                    <a:pt x="421104" y="61711"/>
                    <a:pt x="419840" y="62817"/>
                    <a:pt x="418338" y="63370"/>
                  </a:cubicBezTo>
                  <a:cubicBezTo>
                    <a:pt x="416284" y="64081"/>
                    <a:pt x="413755" y="63923"/>
                    <a:pt x="412017" y="64634"/>
                  </a:cubicBezTo>
                  <a:cubicBezTo>
                    <a:pt x="410832" y="65108"/>
                    <a:pt x="409015" y="66688"/>
                    <a:pt x="407355" y="67558"/>
                  </a:cubicBezTo>
                  <a:cubicBezTo>
                    <a:pt x="402772" y="70007"/>
                    <a:pt x="400323" y="72852"/>
                    <a:pt x="395503" y="74274"/>
                  </a:cubicBezTo>
                  <a:cubicBezTo>
                    <a:pt x="394160" y="75143"/>
                    <a:pt x="393607" y="76881"/>
                    <a:pt x="391710" y="77197"/>
                  </a:cubicBezTo>
                  <a:cubicBezTo>
                    <a:pt x="388471" y="76565"/>
                    <a:pt x="386653" y="74353"/>
                    <a:pt x="382861" y="74274"/>
                  </a:cubicBezTo>
                  <a:cubicBezTo>
                    <a:pt x="382229" y="73642"/>
                    <a:pt x="382544" y="72062"/>
                    <a:pt x="381201" y="72140"/>
                  </a:cubicBezTo>
                  <a:cubicBezTo>
                    <a:pt x="380332" y="71350"/>
                    <a:pt x="378594" y="71429"/>
                    <a:pt x="378278" y="70086"/>
                  </a:cubicBezTo>
                  <a:cubicBezTo>
                    <a:pt x="373221" y="69770"/>
                    <a:pt x="370771" y="66925"/>
                    <a:pt x="366426" y="65819"/>
                  </a:cubicBezTo>
                  <a:cubicBezTo>
                    <a:pt x="366110" y="65266"/>
                    <a:pt x="362712" y="66056"/>
                    <a:pt x="362633" y="64160"/>
                  </a:cubicBezTo>
                  <a:cubicBezTo>
                    <a:pt x="362949" y="63291"/>
                    <a:pt x="365240" y="64239"/>
                    <a:pt x="364766" y="62501"/>
                  </a:cubicBezTo>
                  <a:cubicBezTo>
                    <a:pt x="363107" y="61632"/>
                    <a:pt x="359709" y="62501"/>
                    <a:pt x="357971" y="61632"/>
                  </a:cubicBezTo>
                  <a:cubicBezTo>
                    <a:pt x="358366" y="60446"/>
                    <a:pt x="358524" y="60209"/>
                    <a:pt x="357576" y="59577"/>
                  </a:cubicBezTo>
                  <a:cubicBezTo>
                    <a:pt x="355996" y="58945"/>
                    <a:pt x="357497" y="61474"/>
                    <a:pt x="355916" y="60841"/>
                  </a:cubicBezTo>
                  <a:cubicBezTo>
                    <a:pt x="352440" y="59419"/>
                    <a:pt x="347936" y="57523"/>
                    <a:pt x="344064" y="56179"/>
                  </a:cubicBezTo>
                  <a:cubicBezTo>
                    <a:pt x="340746" y="55073"/>
                    <a:pt x="338454" y="54836"/>
                    <a:pt x="334346" y="54125"/>
                  </a:cubicBezTo>
                  <a:cubicBezTo>
                    <a:pt x="333397" y="53967"/>
                    <a:pt x="332607" y="53019"/>
                    <a:pt x="331817" y="52861"/>
                  </a:cubicBezTo>
                  <a:cubicBezTo>
                    <a:pt x="331027" y="52624"/>
                    <a:pt x="330157" y="53019"/>
                    <a:pt x="329288" y="52861"/>
                  </a:cubicBezTo>
                  <a:cubicBezTo>
                    <a:pt x="324864" y="51992"/>
                    <a:pt x="318463" y="49858"/>
                    <a:pt x="314513" y="51992"/>
                  </a:cubicBezTo>
                  <a:cubicBezTo>
                    <a:pt x="313644" y="51202"/>
                    <a:pt x="311826" y="51360"/>
                    <a:pt x="311115" y="50332"/>
                  </a:cubicBezTo>
                  <a:cubicBezTo>
                    <a:pt x="305742" y="52782"/>
                    <a:pt x="297208" y="49779"/>
                    <a:pt x="291282" y="51992"/>
                  </a:cubicBezTo>
                  <a:cubicBezTo>
                    <a:pt x="289860" y="50174"/>
                    <a:pt x="286621" y="52545"/>
                    <a:pt x="285356" y="50727"/>
                  </a:cubicBezTo>
                  <a:cubicBezTo>
                    <a:pt x="281247" y="53572"/>
                    <a:pt x="271608" y="53493"/>
                    <a:pt x="267183" y="52387"/>
                  </a:cubicBezTo>
                  <a:cubicBezTo>
                    <a:pt x="264812" y="54757"/>
                    <a:pt x="261573" y="53572"/>
                    <a:pt x="259597" y="56179"/>
                  </a:cubicBezTo>
                  <a:cubicBezTo>
                    <a:pt x="257859" y="55863"/>
                    <a:pt x="257464" y="56811"/>
                    <a:pt x="255805" y="56654"/>
                  </a:cubicBezTo>
                  <a:cubicBezTo>
                    <a:pt x="254067" y="55626"/>
                    <a:pt x="253592" y="55547"/>
                    <a:pt x="251617" y="55310"/>
                  </a:cubicBezTo>
                  <a:cubicBezTo>
                    <a:pt x="250274" y="55152"/>
                    <a:pt x="251459" y="57444"/>
                    <a:pt x="249958" y="56970"/>
                  </a:cubicBezTo>
                  <a:cubicBezTo>
                    <a:pt x="248851" y="58155"/>
                    <a:pt x="248693" y="56417"/>
                    <a:pt x="247429" y="56574"/>
                  </a:cubicBezTo>
                  <a:cubicBezTo>
                    <a:pt x="246560" y="57681"/>
                    <a:pt x="245533" y="58629"/>
                    <a:pt x="244506" y="59498"/>
                  </a:cubicBezTo>
                  <a:cubicBezTo>
                    <a:pt x="232732" y="61632"/>
                    <a:pt x="221591" y="64476"/>
                    <a:pt x="211635" y="68506"/>
                  </a:cubicBezTo>
                  <a:cubicBezTo>
                    <a:pt x="211477" y="68506"/>
                    <a:pt x="211240" y="68506"/>
                    <a:pt x="211003" y="68506"/>
                  </a:cubicBezTo>
                  <a:cubicBezTo>
                    <a:pt x="209897" y="69059"/>
                    <a:pt x="208633" y="69375"/>
                    <a:pt x="207289" y="69770"/>
                  </a:cubicBezTo>
                  <a:cubicBezTo>
                    <a:pt x="205551" y="70244"/>
                    <a:pt x="203813" y="70718"/>
                    <a:pt x="202232" y="71745"/>
                  </a:cubicBezTo>
                  <a:cubicBezTo>
                    <a:pt x="202232" y="71745"/>
                    <a:pt x="202075" y="71745"/>
                    <a:pt x="201996" y="71745"/>
                  </a:cubicBezTo>
                  <a:cubicBezTo>
                    <a:pt x="189590" y="75933"/>
                    <a:pt x="177896" y="82254"/>
                    <a:pt x="166597" y="88260"/>
                  </a:cubicBezTo>
                  <a:cubicBezTo>
                    <a:pt x="164858" y="89208"/>
                    <a:pt x="163120" y="90156"/>
                    <a:pt x="161382" y="91025"/>
                  </a:cubicBezTo>
                  <a:cubicBezTo>
                    <a:pt x="161224" y="91104"/>
                    <a:pt x="161066" y="91341"/>
                    <a:pt x="160987" y="91499"/>
                  </a:cubicBezTo>
                  <a:lnTo>
                    <a:pt x="160750" y="91499"/>
                  </a:lnTo>
                  <a:cubicBezTo>
                    <a:pt x="154192" y="94976"/>
                    <a:pt x="146764" y="98847"/>
                    <a:pt x="141391" y="104062"/>
                  </a:cubicBezTo>
                  <a:cubicBezTo>
                    <a:pt x="141075" y="104379"/>
                    <a:pt x="141075" y="104774"/>
                    <a:pt x="141391" y="105090"/>
                  </a:cubicBezTo>
                  <a:cubicBezTo>
                    <a:pt x="141549" y="105248"/>
                    <a:pt x="141707" y="105327"/>
                    <a:pt x="141865" y="105327"/>
                  </a:cubicBezTo>
                  <a:cubicBezTo>
                    <a:pt x="142023" y="105327"/>
                    <a:pt x="142260" y="105327"/>
                    <a:pt x="142339" y="105090"/>
                  </a:cubicBezTo>
                  <a:cubicBezTo>
                    <a:pt x="147554" y="99954"/>
                    <a:pt x="154902" y="96161"/>
                    <a:pt x="161382" y="92843"/>
                  </a:cubicBezTo>
                  <a:lnTo>
                    <a:pt x="161619" y="92843"/>
                  </a:lnTo>
                  <a:cubicBezTo>
                    <a:pt x="161619" y="92843"/>
                    <a:pt x="161777" y="92843"/>
                    <a:pt x="161777" y="92843"/>
                  </a:cubicBezTo>
                  <a:cubicBezTo>
                    <a:pt x="161777" y="92843"/>
                    <a:pt x="161856" y="92843"/>
                    <a:pt x="161935" y="92843"/>
                  </a:cubicBezTo>
                  <a:cubicBezTo>
                    <a:pt x="162093" y="93080"/>
                    <a:pt x="162251" y="93317"/>
                    <a:pt x="162409" y="93632"/>
                  </a:cubicBezTo>
                  <a:lnTo>
                    <a:pt x="162172" y="93632"/>
                  </a:lnTo>
                  <a:cubicBezTo>
                    <a:pt x="161619" y="94581"/>
                    <a:pt x="159960" y="94265"/>
                    <a:pt x="159644" y="95450"/>
                  </a:cubicBezTo>
                  <a:lnTo>
                    <a:pt x="159723" y="95450"/>
                  </a:lnTo>
                  <a:cubicBezTo>
                    <a:pt x="159723" y="95450"/>
                    <a:pt x="159249" y="95845"/>
                    <a:pt x="159011" y="96003"/>
                  </a:cubicBezTo>
                  <a:cubicBezTo>
                    <a:pt x="158774" y="96240"/>
                    <a:pt x="158696" y="96635"/>
                    <a:pt x="159011" y="96872"/>
                  </a:cubicBezTo>
                  <a:cubicBezTo>
                    <a:pt x="159170" y="97030"/>
                    <a:pt x="159327" y="97109"/>
                    <a:pt x="159485" y="97109"/>
                  </a:cubicBezTo>
                  <a:cubicBezTo>
                    <a:pt x="159644" y="97109"/>
                    <a:pt x="159801" y="97109"/>
                    <a:pt x="159880" y="96951"/>
                  </a:cubicBezTo>
                  <a:cubicBezTo>
                    <a:pt x="160039" y="96872"/>
                    <a:pt x="160118" y="96793"/>
                    <a:pt x="160275" y="96714"/>
                  </a:cubicBezTo>
                  <a:cubicBezTo>
                    <a:pt x="160592" y="96714"/>
                    <a:pt x="160987" y="96714"/>
                    <a:pt x="160987" y="97109"/>
                  </a:cubicBezTo>
                  <a:cubicBezTo>
                    <a:pt x="158458" y="100349"/>
                    <a:pt x="154033" y="101692"/>
                    <a:pt x="152532" y="105959"/>
                  </a:cubicBezTo>
                  <a:lnTo>
                    <a:pt x="152532" y="105959"/>
                  </a:lnTo>
                  <a:cubicBezTo>
                    <a:pt x="151347" y="106828"/>
                    <a:pt x="150083" y="107618"/>
                    <a:pt x="148897" y="108487"/>
                  </a:cubicBezTo>
                  <a:cubicBezTo>
                    <a:pt x="146527" y="110068"/>
                    <a:pt x="144077" y="111727"/>
                    <a:pt x="141707" y="113623"/>
                  </a:cubicBezTo>
                  <a:cubicBezTo>
                    <a:pt x="135860" y="113939"/>
                    <a:pt x="132068" y="116152"/>
                    <a:pt x="130092" y="120340"/>
                  </a:cubicBezTo>
                  <a:cubicBezTo>
                    <a:pt x="127959" y="121130"/>
                    <a:pt x="126299" y="123342"/>
                    <a:pt x="124561" y="125001"/>
                  </a:cubicBezTo>
                  <a:cubicBezTo>
                    <a:pt x="123060" y="126424"/>
                    <a:pt x="119820" y="128004"/>
                    <a:pt x="121163" y="130928"/>
                  </a:cubicBezTo>
                  <a:cubicBezTo>
                    <a:pt x="128117" y="125318"/>
                    <a:pt x="135465" y="120182"/>
                    <a:pt x="142260" y="114493"/>
                  </a:cubicBezTo>
                  <a:lnTo>
                    <a:pt x="142260" y="114493"/>
                  </a:lnTo>
                  <a:cubicBezTo>
                    <a:pt x="144631" y="112596"/>
                    <a:pt x="147001" y="111016"/>
                    <a:pt x="149372" y="109357"/>
                  </a:cubicBezTo>
                  <a:cubicBezTo>
                    <a:pt x="150636" y="108487"/>
                    <a:pt x="151979" y="107618"/>
                    <a:pt x="153243" y="106749"/>
                  </a:cubicBezTo>
                  <a:lnTo>
                    <a:pt x="153243" y="106907"/>
                  </a:lnTo>
                  <a:cubicBezTo>
                    <a:pt x="153797" y="106907"/>
                    <a:pt x="154666" y="105801"/>
                    <a:pt x="154902" y="106275"/>
                  </a:cubicBezTo>
                  <a:cubicBezTo>
                    <a:pt x="153638" y="109198"/>
                    <a:pt x="150873" y="111332"/>
                    <a:pt x="148107" y="113307"/>
                  </a:cubicBezTo>
                  <a:cubicBezTo>
                    <a:pt x="147001" y="114176"/>
                    <a:pt x="145895" y="114967"/>
                    <a:pt x="144947" y="115836"/>
                  </a:cubicBezTo>
                  <a:cubicBezTo>
                    <a:pt x="144631" y="116073"/>
                    <a:pt x="144631" y="116626"/>
                    <a:pt x="144947" y="116863"/>
                  </a:cubicBezTo>
                  <a:cubicBezTo>
                    <a:pt x="145105" y="117021"/>
                    <a:pt x="145263" y="117100"/>
                    <a:pt x="145500" y="117100"/>
                  </a:cubicBezTo>
                  <a:cubicBezTo>
                    <a:pt x="145658" y="117100"/>
                    <a:pt x="145895" y="117100"/>
                    <a:pt x="145974" y="116942"/>
                  </a:cubicBezTo>
                  <a:cubicBezTo>
                    <a:pt x="146922" y="116152"/>
                    <a:pt x="147949" y="115362"/>
                    <a:pt x="149055" y="114493"/>
                  </a:cubicBezTo>
                  <a:cubicBezTo>
                    <a:pt x="151900" y="112359"/>
                    <a:pt x="154902" y="110068"/>
                    <a:pt x="156325" y="106828"/>
                  </a:cubicBezTo>
                  <a:cubicBezTo>
                    <a:pt x="157510" y="106354"/>
                    <a:pt x="157747" y="104932"/>
                    <a:pt x="158379" y="103905"/>
                  </a:cubicBezTo>
                  <a:cubicBezTo>
                    <a:pt x="160039" y="104537"/>
                    <a:pt x="161145" y="102561"/>
                    <a:pt x="162172" y="101771"/>
                  </a:cubicBezTo>
                  <a:cubicBezTo>
                    <a:pt x="167545" y="97741"/>
                    <a:pt x="174103" y="94818"/>
                    <a:pt x="180266" y="91657"/>
                  </a:cubicBezTo>
                  <a:cubicBezTo>
                    <a:pt x="180346" y="91815"/>
                    <a:pt x="180425" y="91894"/>
                    <a:pt x="180503" y="92052"/>
                  </a:cubicBezTo>
                  <a:lnTo>
                    <a:pt x="180503" y="92052"/>
                  </a:lnTo>
                  <a:cubicBezTo>
                    <a:pt x="180503" y="92052"/>
                    <a:pt x="180266" y="92052"/>
                    <a:pt x="180266" y="92052"/>
                  </a:cubicBezTo>
                  <a:cubicBezTo>
                    <a:pt x="179476" y="92684"/>
                    <a:pt x="178054" y="92684"/>
                    <a:pt x="177738" y="93712"/>
                  </a:cubicBezTo>
                  <a:lnTo>
                    <a:pt x="177817" y="93712"/>
                  </a:lnTo>
                  <a:cubicBezTo>
                    <a:pt x="177422" y="94028"/>
                    <a:pt x="177027" y="94344"/>
                    <a:pt x="176632" y="94739"/>
                  </a:cubicBezTo>
                  <a:cubicBezTo>
                    <a:pt x="176395" y="94976"/>
                    <a:pt x="176395" y="95371"/>
                    <a:pt x="176632" y="95608"/>
                  </a:cubicBezTo>
                  <a:cubicBezTo>
                    <a:pt x="176790" y="95687"/>
                    <a:pt x="176948" y="95766"/>
                    <a:pt x="177106" y="95766"/>
                  </a:cubicBezTo>
                  <a:cubicBezTo>
                    <a:pt x="177264" y="95766"/>
                    <a:pt x="177422" y="95766"/>
                    <a:pt x="177580" y="95608"/>
                  </a:cubicBezTo>
                  <a:cubicBezTo>
                    <a:pt x="177738" y="95450"/>
                    <a:pt x="177975" y="95292"/>
                    <a:pt x="178133" y="95134"/>
                  </a:cubicBezTo>
                  <a:cubicBezTo>
                    <a:pt x="177580" y="98690"/>
                    <a:pt x="171496" y="100270"/>
                    <a:pt x="170152" y="104220"/>
                  </a:cubicBezTo>
                  <a:lnTo>
                    <a:pt x="170152" y="104220"/>
                  </a:lnTo>
                  <a:cubicBezTo>
                    <a:pt x="168572" y="105564"/>
                    <a:pt x="166834" y="106749"/>
                    <a:pt x="165096" y="107855"/>
                  </a:cubicBezTo>
                  <a:cubicBezTo>
                    <a:pt x="163278" y="109040"/>
                    <a:pt x="161461" y="110305"/>
                    <a:pt x="159723" y="111806"/>
                  </a:cubicBezTo>
                  <a:cubicBezTo>
                    <a:pt x="153243" y="111490"/>
                    <a:pt x="150557" y="115520"/>
                    <a:pt x="147712" y="118601"/>
                  </a:cubicBezTo>
                  <a:cubicBezTo>
                    <a:pt x="144157" y="122394"/>
                    <a:pt x="138546" y="125950"/>
                    <a:pt x="135623" y="129742"/>
                  </a:cubicBezTo>
                  <a:cubicBezTo>
                    <a:pt x="135465" y="129821"/>
                    <a:pt x="135307" y="129900"/>
                    <a:pt x="135228" y="129979"/>
                  </a:cubicBezTo>
                  <a:cubicBezTo>
                    <a:pt x="133964" y="129979"/>
                    <a:pt x="134280" y="128320"/>
                    <a:pt x="132542" y="128715"/>
                  </a:cubicBezTo>
                  <a:cubicBezTo>
                    <a:pt x="132542" y="130453"/>
                    <a:pt x="131119" y="130849"/>
                    <a:pt x="130487" y="132034"/>
                  </a:cubicBezTo>
                  <a:cubicBezTo>
                    <a:pt x="130250" y="132271"/>
                    <a:pt x="130092" y="132429"/>
                    <a:pt x="129855" y="132508"/>
                  </a:cubicBezTo>
                  <a:cubicBezTo>
                    <a:pt x="129460" y="132666"/>
                    <a:pt x="129381" y="133140"/>
                    <a:pt x="129539" y="133535"/>
                  </a:cubicBezTo>
                  <a:cubicBezTo>
                    <a:pt x="129697" y="133772"/>
                    <a:pt x="129934" y="133930"/>
                    <a:pt x="130171" y="133930"/>
                  </a:cubicBezTo>
                  <a:cubicBezTo>
                    <a:pt x="130250" y="133930"/>
                    <a:pt x="130408" y="133930"/>
                    <a:pt x="130487" y="133930"/>
                  </a:cubicBezTo>
                  <a:cubicBezTo>
                    <a:pt x="130961" y="133693"/>
                    <a:pt x="131277" y="133377"/>
                    <a:pt x="131593" y="133061"/>
                  </a:cubicBezTo>
                  <a:lnTo>
                    <a:pt x="131593" y="133061"/>
                  </a:lnTo>
                  <a:cubicBezTo>
                    <a:pt x="133727" y="133219"/>
                    <a:pt x="134991" y="132587"/>
                    <a:pt x="135781" y="131402"/>
                  </a:cubicBezTo>
                  <a:lnTo>
                    <a:pt x="135781" y="131402"/>
                  </a:lnTo>
                  <a:cubicBezTo>
                    <a:pt x="135781" y="131402"/>
                    <a:pt x="136176" y="131165"/>
                    <a:pt x="136492" y="131007"/>
                  </a:cubicBezTo>
                  <a:cubicBezTo>
                    <a:pt x="136492" y="131007"/>
                    <a:pt x="136492" y="130928"/>
                    <a:pt x="136571" y="130849"/>
                  </a:cubicBezTo>
                  <a:lnTo>
                    <a:pt x="136571" y="130849"/>
                  </a:lnTo>
                  <a:cubicBezTo>
                    <a:pt x="140285" y="130137"/>
                    <a:pt x="141154" y="127135"/>
                    <a:pt x="143762" y="125001"/>
                  </a:cubicBezTo>
                  <a:cubicBezTo>
                    <a:pt x="144157" y="124686"/>
                    <a:pt x="145105" y="124843"/>
                    <a:pt x="145421" y="124606"/>
                  </a:cubicBezTo>
                  <a:cubicBezTo>
                    <a:pt x="147554" y="123105"/>
                    <a:pt x="149293" y="121525"/>
                    <a:pt x="150478" y="119945"/>
                  </a:cubicBezTo>
                  <a:cubicBezTo>
                    <a:pt x="154113" y="117890"/>
                    <a:pt x="157352" y="115520"/>
                    <a:pt x="160197" y="112754"/>
                  </a:cubicBezTo>
                  <a:lnTo>
                    <a:pt x="160197" y="112754"/>
                  </a:lnTo>
                  <a:cubicBezTo>
                    <a:pt x="161856" y="111253"/>
                    <a:pt x="163752" y="109989"/>
                    <a:pt x="165570" y="108803"/>
                  </a:cubicBezTo>
                  <a:cubicBezTo>
                    <a:pt x="167308" y="107618"/>
                    <a:pt x="169126" y="106433"/>
                    <a:pt x="170785" y="105011"/>
                  </a:cubicBezTo>
                  <a:lnTo>
                    <a:pt x="170785" y="105169"/>
                  </a:lnTo>
                  <a:cubicBezTo>
                    <a:pt x="176237" y="103193"/>
                    <a:pt x="180346" y="98847"/>
                    <a:pt x="185165" y="95845"/>
                  </a:cubicBezTo>
                  <a:cubicBezTo>
                    <a:pt x="190064" y="92843"/>
                    <a:pt x="196228" y="91657"/>
                    <a:pt x="199941" y="86995"/>
                  </a:cubicBezTo>
                  <a:cubicBezTo>
                    <a:pt x="198993" y="85968"/>
                    <a:pt x="196781" y="85810"/>
                    <a:pt x="198282" y="83598"/>
                  </a:cubicBezTo>
                  <a:cubicBezTo>
                    <a:pt x="193462" y="84783"/>
                    <a:pt x="190855" y="88260"/>
                    <a:pt x="187299" y="90788"/>
                  </a:cubicBezTo>
                  <a:cubicBezTo>
                    <a:pt x="185798" y="90946"/>
                    <a:pt x="184612" y="90788"/>
                    <a:pt x="183585" y="90393"/>
                  </a:cubicBezTo>
                  <a:cubicBezTo>
                    <a:pt x="183585" y="90393"/>
                    <a:pt x="183585" y="90314"/>
                    <a:pt x="183585" y="90235"/>
                  </a:cubicBezTo>
                  <a:cubicBezTo>
                    <a:pt x="183585" y="89998"/>
                    <a:pt x="183427" y="89761"/>
                    <a:pt x="183427" y="89524"/>
                  </a:cubicBezTo>
                  <a:lnTo>
                    <a:pt x="183585" y="89524"/>
                  </a:lnTo>
                  <a:cubicBezTo>
                    <a:pt x="189116" y="86205"/>
                    <a:pt x="195911" y="84151"/>
                    <a:pt x="200889" y="80279"/>
                  </a:cubicBezTo>
                  <a:cubicBezTo>
                    <a:pt x="201206" y="80121"/>
                    <a:pt x="201521" y="80042"/>
                    <a:pt x="201758" y="79884"/>
                  </a:cubicBezTo>
                  <a:cubicBezTo>
                    <a:pt x="202154" y="79726"/>
                    <a:pt x="202470" y="79489"/>
                    <a:pt x="202944" y="79410"/>
                  </a:cubicBezTo>
                  <a:cubicBezTo>
                    <a:pt x="206341" y="78620"/>
                    <a:pt x="208238" y="76249"/>
                    <a:pt x="212267" y="76091"/>
                  </a:cubicBezTo>
                  <a:cubicBezTo>
                    <a:pt x="212821" y="76644"/>
                    <a:pt x="213453" y="76802"/>
                    <a:pt x="214085" y="76802"/>
                  </a:cubicBezTo>
                  <a:cubicBezTo>
                    <a:pt x="215033" y="76802"/>
                    <a:pt x="216060" y="76328"/>
                    <a:pt x="216929" y="75854"/>
                  </a:cubicBezTo>
                  <a:cubicBezTo>
                    <a:pt x="217561" y="75538"/>
                    <a:pt x="218114" y="75222"/>
                    <a:pt x="218747" y="75143"/>
                  </a:cubicBezTo>
                  <a:lnTo>
                    <a:pt x="218747" y="75143"/>
                  </a:lnTo>
                  <a:cubicBezTo>
                    <a:pt x="220485" y="75143"/>
                    <a:pt x="221512" y="74274"/>
                    <a:pt x="222539" y="73484"/>
                  </a:cubicBezTo>
                  <a:lnTo>
                    <a:pt x="222539" y="73484"/>
                  </a:lnTo>
                  <a:cubicBezTo>
                    <a:pt x="225858" y="72457"/>
                    <a:pt x="229335" y="71271"/>
                    <a:pt x="233522" y="69849"/>
                  </a:cubicBezTo>
                  <a:cubicBezTo>
                    <a:pt x="233838" y="69770"/>
                    <a:pt x="233996" y="69375"/>
                    <a:pt x="233917" y="69059"/>
                  </a:cubicBezTo>
                  <a:cubicBezTo>
                    <a:pt x="233838" y="68743"/>
                    <a:pt x="233443" y="68585"/>
                    <a:pt x="233127" y="68664"/>
                  </a:cubicBezTo>
                  <a:cubicBezTo>
                    <a:pt x="228939" y="70086"/>
                    <a:pt x="225463" y="71271"/>
                    <a:pt x="222144" y="72299"/>
                  </a:cubicBezTo>
                  <a:lnTo>
                    <a:pt x="222144" y="72299"/>
                  </a:lnTo>
                  <a:cubicBezTo>
                    <a:pt x="222144" y="72299"/>
                    <a:pt x="221591" y="72140"/>
                    <a:pt x="221749" y="71745"/>
                  </a:cubicBezTo>
                  <a:cubicBezTo>
                    <a:pt x="221828" y="71192"/>
                    <a:pt x="222382" y="71034"/>
                    <a:pt x="222539" y="70560"/>
                  </a:cubicBezTo>
                  <a:cubicBezTo>
                    <a:pt x="222935" y="70481"/>
                    <a:pt x="223409" y="70323"/>
                    <a:pt x="223883" y="70086"/>
                  </a:cubicBezTo>
                  <a:cubicBezTo>
                    <a:pt x="229177" y="70086"/>
                    <a:pt x="232969" y="66293"/>
                    <a:pt x="237710" y="67163"/>
                  </a:cubicBezTo>
                  <a:lnTo>
                    <a:pt x="237868" y="67163"/>
                  </a:lnTo>
                  <a:cubicBezTo>
                    <a:pt x="237473" y="67558"/>
                    <a:pt x="236841" y="67874"/>
                    <a:pt x="236209" y="67953"/>
                  </a:cubicBezTo>
                  <a:cubicBezTo>
                    <a:pt x="236051" y="67953"/>
                    <a:pt x="235972" y="68111"/>
                    <a:pt x="235972" y="68269"/>
                  </a:cubicBezTo>
                  <a:cubicBezTo>
                    <a:pt x="235972" y="68427"/>
                    <a:pt x="236130" y="68506"/>
                    <a:pt x="236209" y="68506"/>
                  </a:cubicBezTo>
                  <a:lnTo>
                    <a:pt x="236209" y="68506"/>
                  </a:lnTo>
                  <a:cubicBezTo>
                    <a:pt x="236999" y="68506"/>
                    <a:pt x="237631" y="68111"/>
                    <a:pt x="238105" y="67637"/>
                  </a:cubicBezTo>
                  <a:cubicBezTo>
                    <a:pt x="240634" y="67084"/>
                    <a:pt x="243320" y="65819"/>
                    <a:pt x="246086" y="66767"/>
                  </a:cubicBezTo>
                  <a:cubicBezTo>
                    <a:pt x="247350" y="65740"/>
                    <a:pt x="244032" y="65661"/>
                    <a:pt x="245691" y="64239"/>
                  </a:cubicBezTo>
                  <a:cubicBezTo>
                    <a:pt x="247350" y="65898"/>
                    <a:pt x="248615" y="64871"/>
                    <a:pt x="250748" y="65108"/>
                  </a:cubicBezTo>
                  <a:cubicBezTo>
                    <a:pt x="252565" y="64239"/>
                    <a:pt x="253829" y="62738"/>
                    <a:pt x="256279" y="62580"/>
                  </a:cubicBezTo>
                  <a:cubicBezTo>
                    <a:pt x="256279" y="62580"/>
                    <a:pt x="257385" y="61869"/>
                    <a:pt x="259360" y="62027"/>
                  </a:cubicBezTo>
                  <a:cubicBezTo>
                    <a:pt x="261336" y="62185"/>
                    <a:pt x="262521" y="61869"/>
                    <a:pt x="264418" y="62027"/>
                  </a:cubicBezTo>
                  <a:cubicBezTo>
                    <a:pt x="266393" y="62185"/>
                    <a:pt x="267183" y="61237"/>
                    <a:pt x="268526" y="61078"/>
                  </a:cubicBezTo>
                  <a:cubicBezTo>
                    <a:pt x="269870" y="60920"/>
                    <a:pt x="271766" y="59498"/>
                    <a:pt x="272635" y="60130"/>
                  </a:cubicBezTo>
                  <a:cubicBezTo>
                    <a:pt x="273425" y="60762"/>
                    <a:pt x="273978" y="61474"/>
                    <a:pt x="274768" y="61315"/>
                  </a:cubicBezTo>
                  <a:cubicBezTo>
                    <a:pt x="275479" y="61157"/>
                    <a:pt x="276902" y="61315"/>
                    <a:pt x="276902" y="61315"/>
                  </a:cubicBezTo>
                  <a:cubicBezTo>
                    <a:pt x="276902" y="61315"/>
                    <a:pt x="280852" y="60367"/>
                    <a:pt x="282196" y="61315"/>
                  </a:cubicBezTo>
                  <a:cubicBezTo>
                    <a:pt x="283539" y="62264"/>
                    <a:pt x="285909" y="61157"/>
                    <a:pt x="287095" y="61315"/>
                  </a:cubicBezTo>
                  <a:cubicBezTo>
                    <a:pt x="288280" y="61474"/>
                    <a:pt x="291361" y="62501"/>
                    <a:pt x="291361" y="62501"/>
                  </a:cubicBezTo>
                  <a:cubicBezTo>
                    <a:pt x="291361" y="62501"/>
                    <a:pt x="297208" y="61711"/>
                    <a:pt x="299579" y="62106"/>
                  </a:cubicBezTo>
                  <a:cubicBezTo>
                    <a:pt x="301871" y="62501"/>
                    <a:pt x="303293" y="61948"/>
                    <a:pt x="303293" y="62659"/>
                  </a:cubicBezTo>
                  <a:cubicBezTo>
                    <a:pt x="303293" y="63449"/>
                    <a:pt x="301317" y="63844"/>
                    <a:pt x="302107" y="64792"/>
                  </a:cubicBezTo>
                  <a:cubicBezTo>
                    <a:pt x="302819" y="65740"/>
                    <a:pt x="303451" y="65582"/>
                    <a:pt x="304241" y="65740"/>
                  </a:cubicBezTo>
                  <a:cubicBezTo>
                    <a:pt x="305031" y="65898"/>
                    <a:pt x="306848" y="65740"/>
                    <a:pt x="306216" y="66135"/>
                  </a:cubicBezTo>
                  <a:cubicBezTo>
                    <a:pt x="303925" y="67479"/>
                    <a:pt x="299026" y="67163"/>
                    <a:pt x="299026" y="67242"/>
                  </a:cubicBezTo>
                  <a:cubicBezTo>
                    <a:pt x="299026" y="65740"/>
                    <a:pt x="297603" y="65503"/>
                    <a:pt x="296102" y="65503"/>
                  </a:cubicBezTo>
                  <a:cubicBezTo>
                    <a:pt x="296260" y="65424"/>
                    <a:pt x="296418" y="65345"/>
                    <a:pt x="296576" y="65108"/>
                  </a:cubicBezTo>
                  <a:cubicBezTo>
                    <a:pt x="296734" y="64950"/>
                    <a:pt x="296734" y="64713"/>
                    <a:pt x="296576" y="64555"/>
                  </a:cubicBezTo>
                  <a:cubicBezTo>
                    <a:pt x="296418" y="64397"/>
                    <a:pt x="296181" y="64476"/>
                    <a:pt x="296023" y="64555"/>
                  </a:cubicBezTo>
                  <a:cubicBezTo>
                    <a:pt x="296023" y="64555"/>
                    <a:pt x="295944" y="64634"/>
                    <a:pt x="295865" y="64713"/>
                  </a:cubicBezTo>
                  <a:lnTo>
                    <a:pt x="295707" y="64713"/>
                  </a:lnTo>
                  <a:cubicBezTo>
                    <a:pt x="295549" y="64160"/>
                    <a:pt x="294996" y="63607"/>
                    <a:pt x="294838" y="64160"/>
                  </a:cubicBezTo>
                  <a:lnTo>
                    <a:pt x="294601" y="64160"/>
                  </a:lnTo>
                  <a:cubicBezTo>
                    <a:pt x="294601" y="64160"/>
                    <a:pt x="294522" y="63844"/>
                    <a:pt x="294522" y="63844"/>
                  </a:cubicBezTo>
                  <a:cubicBezTo>
                    <a:pt x="294522" y="63686"/>
                    <a:pt x="294285" y="63528"/>
                    <a:pt x="294048" y="63607"/>
                  </a:cubicBezTo>
                  <a:cubicBezTo>
                    <a:pt x="293811" y="63607"/>
                    <a:pt x="293732" y="63923"/>
                    <a:pt x="293811" y="64081"/>
                  </a:cubicBezTo>
                  <a:lnTo>
                    <a:pt x="293811" y="64397"/>
                  </a:lnTo>
                  <a:cubicBezTo>
                    <a:pt x="293811" y="64397"/>
                    <a:pt x="293969" y="64476"/>
                    <a:pt x="293969" y="64555"/>
                  </a:cubicBezTo>
                  <a:lnTo>
                    <a:pt x="293969" y="64555"/>
                  </a:lnTo>
                  <a:cubicBezTo>
                    <a:pt x="293969" y="64555"/>
                    <a:pt x="293574" y="64397"/>
                    <a:pt x="293574" y="64160"/>
                  </a:cubicBezTo>
                  <a:cubicBezTo>
                    <a:pt x="292547" y="64397"/>
                    <a:pt x="291835" y="65029"/>
                    <a:pt x="291046" y="65424"/>
                  </a:cubicBezTo>
                  <a:cubicBezTo>
                    <a:pt x="287016" y="63528"/>
                    <a:pt x="282512" y="65029"/>
                    <a:pt x="278403" y="64634"/>
                  </a:cubicBezTo>
                  <a:cubicBezTo>
                    <a:pt x="275479" y="64318"/>
                    <a:pt x="273346" y="63212"/>
                    <a:pt x="270344" y="63370"/>
                  </a:cubicBezTo>
                  <a:cubicBezTo>
                    <a:pt x="266235" y="63607"/>
                    <a:pt x="262047" y="64476"/>
                    <a:pt x="257227" y="64634"/>
                  </a:cubicBezTo>
                  <a:cubicBezTo>
                    <a:pt x="256516" y="64318"/>
                    <a:pt x="257227" y="62580"/>
                    <a:pt x="256358" y="62501"/>
                  </a:cubicBezTo>
                  <a:lnTo>
                    <a:pt x="256121" y="67795"/>
                  </a:lnTo>
                  <a:lnTo>
                    <a:pt x="266235" y="68348"/>
                  </a:lnTo>
                  <a:lnTo>
                    <a:pt x="294917" y="67004"/>
                  </a:lnTo>
                  <a:cubicBezTo>
                    <a:pt x="294917" y="67004"/>
                    <a:pt x="298315" y="67163"/>
                    <a:pt x="298947" y="67163"/>
                  </a:cubicBezTo>
                  <a:cubicBezTo>
                    <a:pt x="292705" y="68190"/>
                    <a:pt x="284882" y="67874"/>
                    <a:pt x="277929" y="69612"/>
                  </a:cubicBezTo>
                  <a:cubicBezTo>
                    <a:pt x="275243" y="68506"/>
                    <a:pt x="269395" y="69928"/>
                    <a:pt x="266156" y="71192"/>
                  </a:cubicBezTo>
                  <a:cubicBezTo>
                    <a:pt x="264418" y="71745"/>
                    <a:pt x="262521" y="72062"/>
                    <a:pt x="260783" y="72457"/>
                  </a:cubicBezTo>
                  <a:cubicBezTo>
                    <a:pt x="258491" y="72931"/>
                    <a:pt x="256042" y="73326"/>
                    <a:pt x="253829" y="74195"/>
                  </a:cubicBezTo>
                  <a:cubicBezTo>
                    <a:pt x="253750" y="74195"/>
                    <a:pt x="253671" y="74353"/>
                    <a:pt x="253592" y="74353"/>
                  </a:cubicBezTo>
                  <a:lnTo>
                    <a:pt x="253513" y="74353"/>
                  </a:lnTo>
                  <a:cubicBezTo>
                    <a:pt x="251380" y="74037"/>
                    <a:pt x="250194" y="74827"/>
                    <a:pt x="248851" y="75459"/>
                  </a:cubicBezTo>
                  <a:cubicBezTo>
                    <a:pt x="248219" y="77277"/>
                    <a:pt x="251222" y="75380"/>
                    <a:pt x="250511" y="77118"/>
                  </a:cubicBezTo>
                  <a:cubicBezTo>
                    <a:pt x="248615" y="77829"/>
                    <a:pt x="245375" y="79331"/>
                    <a:pt x="243320" y="78383"/>
                  </a:cubicBezTo>
                  <a:lnTo>
                    <a:pt x="243320" y="77988"/>
                  </a:lnTo>
                  <a:lnTo>
                    <a:pt x="243320" y="77988"/>
                  </a:lnTo>
                  <a:cubicBezTo>
                    <a:pt x="244427" y="77592"/>
                    <a:pt x="244742" y="77277"/>
                    <a:pt x="244901" y="77040"/>
                  </a:cubicBezTo>
                  <a:cubicBezTo>
                    <a:pt x="245059" y="76802"/>
                    <a:pt x="244980" y="76407"/>
                    <a:pt x="244742" y="76249"/>
                  </a:cubicBezTo>
                  <a:cubicBezTo>
                    <a:pt x="244506" y="76091"/>
                    <a:pt x="244111" y="76170"/>
                    <a:pt x="243952" y="76407"/>
                  </a:cubicBezTo>
                  <a:cubicBezTo>
                    <a:pt x="243952" y="76407"/>
                    <a:pt x="243557" y="76644"/>
                    <a:pt x="242925" y="76881"/>
                  </a:cubicBezTo>
                  <a:lnTo>
                    <a:pt x="242925" y="76881"/>
                  </a:lnTo>
                  <a:cubicBezTo>
                    <a:pt x="239212" y="77672"/>
                    <a:pt x="235024" y="78146"/>
                    <a:pt x="232812" y="80595"/>
                  </a:cubicBezTo>
                  <a:cubicBezTo>
                    <a:pt x="233048" y="81385"/>
                    <a:pt x="235340" y="80279"/>
                    <a:pt x="234945" y="81859"/>
                  </a:cubicBezTo>
                  <a:cubicBezTo>
                    <a:pt x="232337" y="83677"/>
                    <a:pt x="227754" y="83282"/>
                    <a:pt x="226490" y="86442"/>
                  </a:cubicBezTo>
                  <a:cubicBezTo>
                    <a:pt x="225542" y="84625"/>
                    <a:pt x="223961" y="88339"/>
                    <a:pt x="220959" y="87311"/>
                  </a:cubicBezTo>
                  <a:cubicBezTo>
                    <a:pt x="208080" y="93237"/>
                    <a:pt x="194568" y="98453"/>
                    <a:pt x="183348" y="105880"/>
                  </a:cubicBezTo>
                  <a:cubicBezTo>
                    <a:pt x="181135" y="105880"/>
                    <a:pt x="180266" y="105248"/>
                    <a:pt x="178686" y="106275"/>
                  </a:cubicBezTo>
                  <a:cubicBezTo>
                    <a:pt x="177659" y="106670"/>
                    <a:pt x="179397" y="108092"/>
                    <a:pt x="178054" y="108329"/>
                  </a:cubicBezTo>
                  <a:cubicBezTo>
                    <a:pt x="178054" y="108329"/>
                    <a:pt x="178054" y="108250"/>
                    <a:pt x="178054" y="108171"/>
                  </a:cubicBezTo>
                  <a:cubicBezTo>
                    <a:pt x="177975" y="107855"/>
                    <a:pt x="177817" y="107618"/>
                    <a:pt x="177659" y="107460"/>
                  </a:cubicBezTo>
                  <a:lnTo>
                    <a:pt x="177580" y="107460"/>
                  </a:lnTo>
                  <a:cubicBezTo>
                    <a:pt x="177580" y="107460"/>
                    <a:pt x="177501" y="107460"/>
                    <a:pt x="177501" y="107460"/>
                  </a:cubicBezTo>
                  <a:cubicBezTo>
                    <a:pt x="176948" y="107460"/>
                    <a:pt x="176316" y="107697"/>
                    <a:pt x="175842" y="108092"/>
                  </a:cubicBezTo>
                  <a:lnTo>
                    <a:pt x="175842" y="108092"/>
                  </a:lnTo>
                  <a:cubicBezTo>
                    <a:pt x="171259" y="112122"/>
                    <a:pt x="165886" y="114572"/>
                    <a:pt x="161066" y="118127"/>
                  </a:cubicBezTo>
                  <a:cubicBezTo>
                    <a:pt x="159723" y="119075"/>
                    <a:pt x="158537" y="120260"/>
                    <a:pt x="157273" y="121051"/>
                  </a:cubicBezTo>
                  <a:cubicBezTo>
                    <a:pt x="153006" y="124053"/>
                    <a:pt x="149688" y="127056"/>
                    <a:pt x="145895" y="129900"/>
                  </a:cubicBezTo>
                  <a:cubicBezTo>
                    <a:pt x="143208" y="131955"/>
                    <a:pt x="140364" y="133377"/>
                    <a:pt x="137835" y="135431"/>
                  </a:cubicBezTo>
                  <a:cubicBezTo>
                    <a:pt x="127800" y="143570"/>
                    <a:pt x="118793" y="152657"/>
                    <a:pt x="109153" y="161269"/>
                  </a:cubicBezTo>
                  <a:cubicBezTo>
                    <a:pt x="107889" y="163561"/>
                    <a:pt x="106309" y="165457"/>
                    <a:pt x="104491" y="167116"/>
                  </a:cubicBezTo>
                  <a:cubicBezTo>
                    <a:pt x="103859" y="169013"/>
                    <a:pt x="104807" y="170198"/>
                    <a:pt x="102832" y="170909"/>
                  </a:cubicBezTo>
                  <a:lnTo>
                    <a:pt x="102516" y="170909"/>
                  </a:lnTo>
                  <a:cubicBezTo>
                    <a:pt x="102516" y="170909"/>
                    <a:pt x="102832" y="170277"/>
                    <a:pt x="102911" y="169961"/>
                  </a:cubicBezTo>
                  <a:cubicBezTo>
                    <a:pt x="102911" y="169803"/>
                    <a:pt x="102911" y="169566"/>
                    <a:pt x="102674" y="169566"/>
                  </a:cubicBezTo>
                  <a:cubicBezTo>
                    <a:pt x="102516" y="169566"/>
                    <a:pt x="102279" y="169566"/>
                    <a:pt x="102279" y="169803"/>
                  </a:cubicBezTo>
                  <a:cubicBezTo>
                    <a:pt x="102279" y="169961"/>
                    <a:pt x="102279" y="170040"/>
                    <a:pt x="102121" y="170119"/>
                  </a:cubicBezTo>
                  <a:lnTo>
                    <a:pt x="101488" y="170119"/>
                  </a:lnTo>
                  <a:cubicBezTo>
                    <a:pt x="99197" y="173517"/>
                    <a:pt x="96669" y="176519"/>
                    <a:pt x="93429" y="178969"/>
                  </a:cubicBezTo>
                  <a:cubicBezTo>
                    <a:pt x="93429" y="180075"/>
                    <a:pt x="94219" y="180312"/>
                    <a:pt x="93429" y="181102"/>
                  </a:cubicBezTo>
                  <a:lnTo>
                    <a:pt x="91770" y="181102"/>
                  </a:lnTo>
                  <a:cubicBezTo>
                    <a:pt x="90980" y="183947"/>
                    <a:pt x="88372" y="185053"/>
                    <a:pt x="86713" y="187028"/>
                  </a:cubicBezTo>
                  <a:cubicBezTo>
                    <a:pt x="86239" y="187897"/>
                    <a:pt x="86160" y="189083"/>
                    <a:pt x="85844" y="190031"/>
                  </a:cubicBezTo>
                  <a:cubicBezTo>
                    <a:pt x="82920" y="191295"/>
                    <a:pt x="81893" y="193428"/>
                    <a:pt x="78653" y="195009"/>
                  </a:cubicBezTo>
                  <a:cubicBezTo>
                    <a:pt x="78179" y="196431"/>
                    <a:pt x="78811" y="196431"/>
                    <a:pt x="78258" y="198011"/>
                  </a:cubicBezTo>
                  <a:cubicBezTo>
                    <a:pt x="62929" y="215078"/>
                    <a:pt x="49734" y="233884"/>
                    <a:pt x="37328" y="253322"/>
                  </a:cubicBezTo>
                  <a:cubicBezTo>
                    <a:pt x="33141" y="259880"/>
                    <a:pt x="28321" y="266438"/>
                    <a:pt x="25476" y="273945"/>
                  </a:cubicBezTo>
                  <a:lnTo>
                    <a:pt x="25555" y="273945"/>
                  </a:lnTo>
                  <a:cubicBezTo>
                    <a:pt x="23817" y="276552"/>
                    <a:pt x="22316" y="279318"/>
                    <a:pt x="20894" y="282004"/>
                  </a:cubicBezTo>
                  <a:cubicBezTo>
                    <a:pt x="19392" y="284849"/>
                    <a:pt x="17812" y="287772"/>
                    <a:pt x="16073" y="290459"/>
                  </a:cubicBezTo>
                  <a:cubicBezTo>
                    <a:pt x="15916" y="290617"/>
                    <a:pt x="15995" y="290854"/>
                    <a:pt x="16152" y="291012"/>
                  </a:cubicBezTo>
                  <a:cubicBezTo>
                    <a:pt x="16152" y="291012"/>
                    <a:pt x="16311" y="291012"/>
                    <a:pt x="16390" y="291012"/>
                  </a:cubicBezTo>
                  <a:cubicBezTo>
                    <a:pt x="16547" y="291012"/>
                    <a:pt x="16626" y="291012"/>
                    <a:pt x="16705" y="290854"/>
                  </a:cubicBezTo>
                  <a:cubicBezTo>
                    <a:pt x="18523" y="288088"/>
                    <a:pt x="20103" y="285165"/>
                    <a:pt x="21604" y="282399"/>
                  </a:cubicBezTo>
                  <a:cubicBezTo>
                    <a:pt x="23027" y="279713"/>
                    <a:pt x="24528" y="276868"/>
                    <a:pt x="26266" y="274261"/>
                  </a:cubicBezTo>
                  <a:lnTo>
                    <a:pt x="26266" y="274419"/>
                  </a:lnTo>
                  <a:cubicBezTo>
                    <a:pt x="30770" y="268335"/>
                    <a:pt x="35195" y="262092"/>
                    <a:pt x="38593" y="254981"/>
                  </a:cubicBezTo>
                  <a:cubicBezTo>
                    <a:pt x="41200" y="253085"/>
                    <a:pt x="42859" y="249766"/>
                    <a:pt x="44914" y="246922"/>
                  </a:cubicBezTo>
                  <a:cubicBezTo>
                    <a:pt x="46889" y="244314"/>
                    <a:pt x="48628" y="240205"/>
                    <a:pt x="52420" y="240600"/>
                  </a:cubicBezTo>
                  <a:lnTo>
                    <a:pt x="52420" y="240600"/>
                  </a:lnTo>
                  <a:cubicBezTo>
                    <a:pt x="52104" y="242497"/>
                    <a:pt x="50050" y="242734"/>
                    <a:pt x="48628" y="243524"/>
                  </a:cubicBezTo>
                  <a:cubicBezTo>
                    <a:pt x="49102" y="244709"/>
                    <a:pt x="49102" y="245736"/>
                    <a:pt x="48628" y="246922"/>
                  </a:cubicBezTo>
                  <a:cubicBezTo>
                    <a:pt x="42385" y="255771"/>
                    <a:pt x="36301" y="264779"/>
                    <a:pt x="31324" y="274814"/>
                  </a:cubicBezTo>
                  <a:cubicBezTo>
                    <a:pt x="32272" y="275051"/>
                    <a:pt x="32667" y="273628"/>
                    <a:pt x="32588" y="275209"/>
                  </a:cubicBezTo>
                  <a:cubicBezTo>
                    <a:pt x="29980" y="279318"/>
                    <a:pt x="28400" y="285560"/>
                    <a:pt x="24133" y="286587"/>
                  </a:cubicBezTo>
                  <a:cubicBezTo>
                    <a:pt x="23422" y="288878"/>
                    <a:pt x="22395" y="290775"/>
                    <a:pt x="21604" y="292908"/>
                  </a:cubicBezTo>
                  <a:cubicBezTo>
                    <a:pt x="24133" y="291960"/>
                    <a:pt x="21288" y="293856"/>
                    <a:pt x="21604" y="295437"/>
                  </a:cubicBezTo>
                  <a:lnTo>
                    <a:pt x="21763" y="295437"/>
                  </a:lnTo>
                  <a:cubicBezTo>
                    <a:pt x="21525" y="295990"/>
                    <a:pt x="21288" y="296622"/>
                    <a:pt x="21130" y="297254"/>
                  </a:cubicBezTo>
                  <a:cubicBezTo>
                    <a:pt x="20340" y="298123"/>
                    <a:pt x="19787" y="299150"/>
                    <a:pt x="19471" y="300494"/>
                  </a:cubicBezTo>
                  <a:lnTo>
                    <a:pt x="19629" y="300494"/>
                  </a:lnTo>
                  <a:cubicBezTo>
                    <a:pt x="17891" y="303101"/>
                    <a:pt x="16547" y="305551"/>
                    <a:pt x="15599" y="307763"/>
                  </a:cubicBezTo>
                  <a:cubicBezTo>
                    <a:pt x="15599" y="307921"/>
                    <a:pt x="15599" y="308158"/>
                    <a:pt x="15757" y="308237"/>
                  </a:cubicBezTo>
                  <a:cubicBezTo>
                    <a:pt x="15757" y="308237"/>
                    <a:pt x="15836" y="308237"/>
                    <a:pt x="15916" y="308237"/>
                  </a:cubicBezTo>
                  <a:cubicBezTo>
                    <a:pt x="16073" y="308237"/>
                    <a:pt x="16152" y="308237"/>
                    <a:pt x="16231" y="308000"/>
                  </a:cubicBezTo>
                  <a:cubicBezTo>
                    <a:pt x="17100" y="305867"/>
                    <a:pt x="18444" y="303496"/>
                    <a:pt x="20024" y="301047"/>
                  </a:cubicBezTo>
                  <a:cubicBezTo>
                    <a:pt x="21683" y="303970"/>
                    <a:pt x="17259" y="306025"/>
                    <a:pt x="18681" y="308474"/>
                  </a:cubicBezTo>
                  <a:lnTo>
                    <a:pt x="18681" y="308474"/>
                  </a:lnTo>
                  <a:cubicBezTo>
                    <a:pt x="18681" y="308474"/>
                    <a:pt x="18681" y="308869"/>
                    <a:pt x="18602" y="309106"/>
                  </a:cubicBezTo>
                  <a:lnTo>
                    <a:pt x="18602" y="309422"/>
                  </a:lnTo>
                  <a:cubicBezTo>
                    <a:pt x="18602" y="309422"/>
                    <a:pt x="18681" y="309975"/>
                    <a:pt x="18997" y="310054"/>
                  </a:cubicBezTo>
                  <a:cubicBezTo>
                    <a:pt x="18997" y="310054"/>
                    <a:pt x="18997" y="310054"/>
                    <a:pt x="19076" y="310054"/>
                  </a:cubicBezTo>
                  <a:cubicBezTo>
                    <a:pt x="19313" y="310054"/>
                    <a:pt x="19550" y="309896"/>
                    <a:pt x="19629" y="309580"/>
                  </a:cubicBezTo>
                  <a:lnTo>
                    <a:pt x="19629" y="309264"/>
                  </a:lnTo>
                  <a:cubicBezTo>
                    <a:pt x="19629" y="309264"/>
                    <a:pt x="19787" y="308632"/>
                    <a:pt x="19866" y="308395"/>
                  </a:cubicBezTo>
                  <a:lnTo>
                    <a:pt x="19945" y="308395"/>
                  </a:lnTo>
                  <a:cubicBezTo>
                    <a:pt x="21209" y="306736"/>
                    <a:pt x="22316" y="304839"/>
                    <a:pt x="23343" y="302943"/>
                  </a:cubicBezTo>
                  <a:cubicBezTo>
                    <a:pt x="23975" y="302943"/>
                    <a:pt x="24686" y="304760"/>
                    <a:pt x="24607" y="302943"/>
                  </a:cubicBezTo>
                  <a:cubicBezTo>
                    <a:pt x="27373" y="299861"/>
                    <a:pt x="28795" y="295832"/>
                    <a:pt x="30928" y="292355"/>
                  </a:cubicBezTo>
                  <a:cubicBezTo>
                    <a:pt x="33220" y="288799"/>
                    <a:pt x="35511" y="285323"/>
                    <a:pt x="37724" y="281767"/>
                  </a:cubicBezTo>
                  <a:lnTo>
                    <a:pt x="37724" y="282083"/>
                  </a:lnTo>
                  <a:cubicBezTo>
                    <a:pt x="36854" y="284375"/>
                    <a:pt x="35590" y="286508"/>
                    <a:pt x="34247" y="288562"/>
                  </a:cubicBezTo>
                  <a:cubicBezTo>
                    <a:pt x="34168" y="288720"/>
                    <a:pt x="34247" y="288957"/>
                    <a:pt x="34326" y="289036"/>
                  </a:cubicBezTo>
                  <a:cubicBezTo>
                    <a:pt x="34326" y="289036"/>
                    <a:pt x="34484" y="289036"/>
                    <a:pt x="34563" y="289036"/>
                  </a:cubicBezTo>
                  <a:cubicBezTo>
                    <a:pt x="34642" y="289036"/>
                    <a:pt x="34800" y="289036"/>
                    <a:pt x="34879" y="288878"/>
                  </a:cubicBezTo>
                  <a:cubicBezTo>
                    <a:pt x="36222" y="286745"/>
                    <a:pt x="37645" y="284454"/>
                    <a:pt x="38514" y="282083"/>
                  </a:cubicBezTo>
                  <a:lnTo>
                    <a:pt x="38593" y="282083"/>
                  </a:lnTo>
                  <a:cubicBezTo>
                    <a:pt x="43808" y="273391"/>
                    <a:pt x="49655" y="265411"/>
                    <a:pt x="55028" y="256798"/>
                  </a:cubicBezTo>
                  <a:cubicBezTo>
                    <a:pt x="60085" y="253401"/>
                    <a:pt x="62455" y="245104"/>
                    <a:pt x="67275" y="242892"/>
                  </a:cubicBezTo>
                  <a:cubicBezTo>
                    <a:pt x="65300" y="247949"/>
                    <a:pt x="62297" y="251978"/>
                    <a:pt x="58821" y="255534"/>
                  </a:cubicBezTo>
                  <a:cubicBezTo>
                    <a:pt x="56213" y="261697"/>
                    <a:pt x="52420" y="266596"/>
                    <a:pt x="49497" y="272443"/>
                  </a:cubicBezTo>
                  <a:cubicBezTo>
                    <a:pt x="49339" y="273628"/>
                    <a:pt x="51156" y="271337"/>
                    <a:pt x="50761" y="273313"/>
                  </a:cubicBezTo>
                  <a:cubicBezTo>
                    <a:pt x="48865" y="277105"/>
                    <a:pt x="46494" y="280503"/>
                    <a:pt x="44440" y="284216"/>
                  </a:cubicBezTo>
                  <a:cubicBezTo>
                    <a:pt x="43097" y="283821"/>
                    <a:pt x="43333" y="284058"/>
                    <a:pt x="42306" y="284612"/>
                  </a:cubicBezTo>
                  <a:cubicBezTo>
                    <a:pt x="41437" y="287456"/>
                    <a:pt x="39383" y="289036"/>
                    <a:pt x="39778" y="293066"/>
                  </a:cubicBezTo>
                  <a:lnTo>
                    <a:pt x="39936" y="293066"/>
                  </a:lnTo>
                  <a:cubicBezTo>
                    <a:pt x="39936" y="293066"/>
                    <a:pt x="39699" y="293619"/>
                    <a:pt x="39541" y="293935"/>
                  </a:cubicBezTo>
                  <a:cubicBezTo>
                    <a:pt x="39304" y="294331"/>
                    <a:pt x="39146" y="294726"/>
                    <a:pt x="38988" y="295279"/>
                  </a:cubicBezTo>
                  <a:lnTo>
                    <a:pt x="38988" y="295279"/>
                  </a:lnTo>
                  <a:cubicBezTo>
                    <a:pt x="38435" y="296385"/>
                    <a:pt x="37881" y="297491"/>
                    <a:pt x="37328" y="298676"/>
                  </a:cubicBezTo>
                  <a:lnTo>
                    <a:pt x="37328" y="298676"/>
                  </a:lnTo>
                  <a:cubicBezTo>
                    <a:pt x="36933" y="299703"/>
                    <a:pt x="36301" y="300731"/>
                    <a:pt x="35748" y="301679"/>
                  </a:cubicBezTo>
                  <a:cubicBezTo>
                    <a:pt x="34958" y="303022"/>
                    <a:pt x="34168" y="304444"/>
                    <a:pt x="33773" y="305945"/>
                  </a:cubicBezTo>
                  <a:cubicBezTo>
                    <a:pt x="33773" y="306104"/>
                    <a:pt x="33773" y="306341"/>
                    <a:pt x="34010" y="306341"/>
                  </a:cubicBezTo>
                  <a:cubicBezTo>
                    <a:pt x="34010" y="306341"/>
                    <a:pt x="34010" y="306341"/>
                    <a:pt x="34089" y="306341"/>
                  </a:cubicBezTo>
                  <a:cubicBezTo>
                    <a:pt x="34247" y="306341"/>
                    <a:pt x="34405" y="306262"/>
                    <a:pt x="34405" y="306104"/>
                  </a:cubicBezTo>
                  <a:cubicBezTo>
                    <a:pt x="34800" y="304681"/>
                    <a:pt x="35590" y="303417"/>
                    <a:pt x="36301" y="301995"/>
                  </a:cubicBezTo>
                  <a:cubicBezTo>
                    <a:pt x="36854" y="301047"/>
                    <a:pt x="37407" y="300098"/>
                    <a:pt x="37802" y="299071"/>
                  </a:cubicBezTo>
                  <a:lnTo>
                    <a:pt x="38514" y="299071"/>
                  </a:lnTo>
                  <a:cubicBezTo>
                    <a:pt x="38830" y="303180"/>
                    <a:pt x="35274" y="304207"/>
                    <a:pt x="36854" y="308316"/>
                  </a:cubicBezTo>
                  <a:cubicBezTo>
                    <a:pt x="39225" y="307131"/>
                    <a:pt x="39146" y="302943"/>
                    <a:pt x="41121" y="301600"/>
                  </a:cubicBezTo>
                  <a:cubicBezTo>
                    <a:pt x="41753" y="301126"/>
                    <a:pt x="42938" y="302390"/>
                    <a:pt x="43254" y="301205"/>
                  </a:cubicBezTo>
                  <a:cubicBezTo>
                    <a:pt x="46968" y="293382"/>
                    <a:pt x="51946" y="286824"/>
                    <a:pt x="55897" y="279160"/>
                  </a:cubicBezTo>
                  <a:cubicBezTo>
                    <a:pt x="60875" y="275367"/>
                    <a:pt x="62850" y="268651"/>
                    <a:pt x="66485" y="263594"/>
                  </a:cubicBezTo>
                  <a:cubicBezTo>
                    <a:pt x="75808" y="254665"/>
                    <a:pt x="81656" y="242102"/>
                    <a:pt x="91375" y="233568"/>
                  </a:cubicBezTo>
                  <a:cubicBezTo>
                    <a:pt x="91375" y="231988"/>
                    <a:pt x="92402" y="231514"/>
                    <a:pt x="92639" y="230170"/>
                  </a:cubicBezTo>
                  <a:cubicBezTo>
                    <a:pt x="98802" y="223375"/>
                    <a:pt x="104491" y="215553"/>
                    <a:pt x="110338" y="208599"/>
                  </a:cubicBezTo>
                  <a:cubicBezTo>
                    <a:pt x="112392" y="206150"/>
                    <a:pt x="114447" y="203226"/>
                    <a:pt x="116660" y="201488"/>
                  </a:cubicBezTo>
                  <a:cubicBezTo>
                    <a:pt x="117844" y="200540"/>
                    <a:pt x="119583" y="200303"/>
                    <a:pt x="120847" y="199354"/>
                  </a:cubicBezTo>
                  <a:cubicBezTo>
                    <a:pt x="128274" y="194061"/>
                    <a:pt x="132542" y="183631"/>
                    <a:pt x="141549" y="180391"/>
                  </a:cubicBezTo>
                  <a:cubicBezTo>
                    <a:pt x="152927" y="168697"/>
                    <a:pt x="167940" y="156529"/>
                    <a:pt x="184217" y="144913"/>
                  </a:cubicBezTo>
                  <a:cubicBezTo>
                    <a:pt x="194805" y="137328"/>
                    <a:pt x="208001" y="128715"/>
                    <a:pt x="220090" y="122552"/>
                  </a:cubicBezTo>
                  <a:cubicBezTo>
                    <a:pt x="224673" y="120260"/>
                    <a:pt x="229493" y="117179"/>
                    <a:pt x="233602" y="116231"/>
                  </a:cubicBezTo>
                  <a:cubicBezTo>
                    <a:pt x="235261" y="115836"/>
                    <a:pt x="237552" y="116073"/>
                    <a:pt x="239054" y="115836"/>
                  </a:cubicBezTo>
                  <a:cubicBezTo>
                    <a:pt x="243873" y="114888"/>
                    <a:pt x="248615" y="111727"/>
                    <a:pt x="253434" y="109910"/>
                  </a:cubicBezTo>
                  <a:cubicBezTo>
                    <a:pt x="256911" y="108566"/>
                    <a:pt x="262126" y="106670"/>
                    <a:pt x="264812" y="105722"/>
                  </a:cubicBezTo>
                  <a:cubicBezTo>
                    <a:pt x="267420" y="104853"/>
                    <a:pt x="269395" y="104142"/>
                    <a:pt x="271608" y="103588"/>
                  </a:cubicBezTo>
                  <a:cubicBezTo>
                    <a:pt x="273346" y="103193"/>
                    <a:pt x="275479" y="103272"/>
                    <a:pt x="277139" y="102798"/>
                  </a:cubicBezTo>
                  <a:cubicBezTo>
                    <a:pt x="278324" y="102403"/>
                    <a:pt x="279272" y="101376"/>
                    <a:pt x="280536" y="101060"/>
                  </a:cubicBezTo>
                  <a:cubicBezTo>
                    <a:pt x="289860" y="98927"/>
                    <a:pt x="303530" y="99717"/>
                    <a:pt x="310957" y="101060"/>
                  </a:cubicBezTo>
                  <a:cubicBezTo>
                    <a:pt x="311905" y="101218"/>
                    <a:pt x="313011" y="101376"/>
                    <a:pt x="313880" y="101534"/>
                  </a:cubicBezTo>
                  <a:cubicBezTo>
                    <a:pt x="321071" y="102640"/>
                    <a:pt x="328340" y="104379"/>
                    <a:pt x="334187" y="105722"/>
                  </a:cubicBezTo>
                  <a:cubicBezTo>
                    <a:pt x="338296" y="108566"/>
                    <a:pt x="345091" y="108645"/>
                    <a:pt x="348094" y="112517"/>
                  </a:cubicBezTo>
                  <a:cubicBezTo>
                    <a:pt x="343827" y="115915"/>
                    <a:pt x="341220" y="120893"/>
                    <a:pt x="335847" y="123105"/>
                  </a:cubicBezTo>
                  <a:cubicBezTo>
                    <a:pt x="324390" y="135589"/>
                    <a:pt x="311905" y="147284"/>
                    <a:pt x="301238" y="159847"/>
                  </a:cubicBezTo>
                  <a:cubicBezTo>
                    <a:pt x="298552" y="163008"/>
                    <a:pt x="295628" y="166010"/>
                    <a:pt x="292784" y="169171"/>
                  </a:cubicBezTo>
                  <a:cubicBezTo>
                    <a:pt x="288438" y="173912"/>
                    <a:pt x="284724" y="179206"/>
                    <a:pt x="280536" y="183551"/>
                  </a:cubicBezTo>
                  <a:cubicBezTo>
                    <a:pt x="279114" y="185132"/>
                    <a:pt x="277060" y="186159"/>
                    <a:pt x="275479" y="187739"/>
                  </a:cubicBezTo>
                  <a:cubicBezTo>
                    <a:pt x="271766" y="191611"/>
                    <a:pt x="269316" y="196036"/>
                    <a:pt x="266156" y="199987"/>
                  </a:cubicBezTo>
                  <a:cubicBezTo>
                    <a:pt x="261573" y="205676"/>
                    <a:pt x="257464" y="211523"/>
                    <a:pt x="253039" y="217291"/>
                  </a:cubicBezTo>
                  <a:cubicBezTo>
                    <a:pt x="250116" y="221242"/>
                    <a:pt x="247903" y="225587"/>
                    <a:pt x="244980" y="229617"/>
                  </a:cubicBezTo>
                  <a:cubicBezTo>
                    <a:pt x="242135" y="233568"/>
                    <a:pt x="238579" y="237203"/>
                    <a:pt x="236920" y="241785"/>
                  </a:cubicBezTo>
                  <a:cubicBezTo>
                    <a:pt x="233602" y="244709"/>
                    <a:pt x="231626" y="248739"/>
                    <a:pt x="229730" y="252769"/>
                  </a:cubicBezTo>
                  <a:cubicBezTo>
                    <a:pt x="227201" y="258142"/>
                    <a:pt x="224041" y="263120"/>
                    <a:pt x="221275" y="267939"/>
                  </a:cubicBezTo>
                  <a:cubicBezTo>
                    <a:pt x="217483" y="274893"/>
                    <a:pt x="212979" y="282557"/>
                    <a:pt x="209423" y="289116"/>
                  </a:cubicBezTo>
                  <a:cubicBezTo>
                    <a:pt x="208080" y="291486"/>
                    <a:pt x="206658" y="293224"/>
                    <a:pt x="205630" y="294963"/>
                  </a:cubicBezTo>
                  <a:cubicBezTo>
                    <a:pt x="203892" y="297965"/>
                    <a:pt x="203339" y="301600"/>
                    <a:pt x="200573" y="303812"/>
                  </a:cubicBezTo>
                  <a:cubicBezTo>
                    <a:pt x="199546" y="310686"/>
                    <a:pt x="194726" y="313689"/>
                    <a:pt x="193383" y="320326"/>
                  </a:cubicBezTo>
                  <a:cubicBezTo>
                    <a:pt x="185955" y="332574"/>
                    <a:pt x="180108" y="346480"/>
                    <a:pt x="175209" y="361256"/>
                  </a:cubicBezTo>
                  <a:cubicBezTo>
                    <a:pt x="172365" y="364970"/>
                    <a:pt x="171180" y="370185"/>
                    <a:pt x="169283" y="374768"/>
                  </a:cubicBezTo>
                  <a:cubicBezTo>
                    <a:pt x="168414" y="375716"/>
                    <a:pt x="166992" y="376111"/>
                    <a:pt x="165886" y="376901"/>
                  </a:cubicBezTo>
                  <a:cubicBezTo>
                    <a:pt x="163594" y="385672"/>
                    <a:pt x="157984" y="393257"/>
                    <a:pt x="156562" y="401396"/>
                  </a:cubicBezTo>
                  <a:cubicBezTo>
                    <a:pt x="157905" y="402265"/>
                    <a:pt x="157905" y="399736"/>
                    <a:pt x="158221" y="401001"/>
                  </a:cubicBezTo>
                  <a:cubicBezTo>
                    <a:pt x="158221" y="403766"/>
                    <a:pt x="155851" y="403608"/>
                    <a:pt x="156957" y="406452"/>
                  </a:cubicBezTo>
                  <a:cubicBezTo>
                    <a:pt x="156562" y="408112"/>
                    <a:pt x="154192" y="407638"/>
                    <a:pt x="154033" y="409455"/>
                  </a:cubicBezTo>
                  <a:lnTo>
                    <a:pt x="154271" y="409455"/>
                  </a:lnTo>
                  <a:cubicBezTo>
                    <a:pt x="152769" y="411905"/>
                    <a:pt x="151979" y="414670"/>
                    <a:pt x="151189" y="417436"/>
                  </a:cubicBezTo>
                  <a:cubicBezTo>
                    <a:pt x="150873" y="418463"/>
                    <a:pt x="150636" y="419411"/>
                    <a:pt x="150320" y="420359"/>
                  </a:cubicBezTo>
                  <a:cubicBezTo>
                    <a:pt x="150320" y="420596"/>
                    <a:pt x="150320" y="420833"/>
                    <a:pt x="150557" y="420912"/>
                  </a:cubicBezTo>
                  <a:cubicBezTo>
                    <a:pt x="150557" y="420912"/>
                    <a:pt x="150636" y="420912"/>
                    <a:pt x="150715" y="420912"/>
                  </a:cubicBezTo>
                  <a:cubicBezTo>
                    <a:pt x="150873" y="420912"/>
                    <a:pt x="151031" y="420833"/>
                    <a:pt x="151110" y="420596"/>
                  </a:cubicBezTo>
                  <a:cubicBezTo>
                    <a:pt x="151426" y="419648"/>
                    <a:pt x="151742" y="418700"/>
                    <a:pt x="152058" y="417673"/>
                  </a:cubicBezTo>
                  <a:cubicBezTo>
                    <a:pt x="152769" y="415381"/>
                    <a:pt x="153480" y="413011"/>
                    <a:pt x="154508" y="411035"/>
                  </a:cubicBezTo>
                  <a:cubicBezTo>
                    <a:pt x="154271" y="415618"/>
                    <a:pt x="151584" y="421070"/>
                    <a:pt x="150320" y="425100"/>
                  </a:cubicBezTo>
                  <a:cubicBezTo>
                    <a:pt x="149530" y="427707"/>
                    <a:pt x="149609" y="430868"/>
                    <a:pt x="147396" y="432290"/>
                  </a:cubicBezTo>
                  <a:cubicBezTo>
                    <a:pt x="147159" y="438691"/>
                    <a:pt x="144472" y="446197"/>
                    <a:pt x="141470" y="451333"/>
                  </a:cubicBezTo>
                  <a:cubicBezTo>
                    <a:pt x="142734" y="455205"/>
                    <a:pt x="139811" y="457970"/>
                    <a:pt x="138942" y="461447"/>
                  </a:cubicBezTo>
                  <a:cubicBezTo>
                    <a:pt x="138546" y="462869"/>
                    <a:pt x="138863" y="464608"/>
                    <a:pt x="138546" y="466109"/>
                  </a:cubicBezTo>
                  <a:cubicBezTo>
                    <a:pt x="137756" y="469427"/>
                    <a:pt x="136018" y="472746"/>
                    <a:pt x="135149" y="476223"/>
                  </a:cubicBezTo>
                  <a:cubicBezTo>
                    <a:pt x="134280" y="479857"/>
                    <a:pt x="134122" y="483887"/>
                    <a:pt x="133016" y="487601"/>
                  </a:cubicBezTo>
                  <a:cubicBezTo>
                    <a:pt x="132699" y="488549"/>
                    <a:pt x="131988" y="489576"/>
                    <a:pt x="131751" y="490524"/>
                  </a:cubicBezTo>
                  <a:cubicBezTo>
                    <a:pt x="130803" y="494633"/>
                    <a:pt x="130408" y="498821"/>
                    <a:pt x="128354" y="502377"/>
                  </a:cubicBezTo>
                  <a:lnTo>
                    <a:pt x="128354" y="501982"/>
                  </a:lnTo>
                  <a:lnTo>
                    <a:pt x="128195" y="501982"/>
                  </a:lnTo>
                  <a:cubicBezTo>
                    <a:pt x="128195" y="501982"/>
                    <a:pt x="128354" y="501349"/>
                    <a:pt x="128433" y="500954"/>
                  </a:cubicBezTo>
                  <a:cubicBezTo>
                    <a:pt x="128433" y="500638"/>
                    <a:pt x="128274" y="500401"/>
                    <a:pt x="128038" y="500401"/>
                  </a:cubicBezTo>
                  <a:cubicBezTo>
                    <a:pt x="127800" y="500401"/>
                    <a:pt x="127485" y="500559"/>
                    <a:pt x="127485" y="500796"/>
                  </a:cubicBezTo>
                  <a:cubicBezTo>
                    <a:pt x="127485" y="500954"/>
                    <a:pt x="127485" y="501033"/>
                    <a:pt x="127405" y="501191"/>
                  </a:cubicBezTo>
                  <a:cubicBezTo>
                    <a:pt x="126536" y="501903"/>
                    <a:pt x="126852" y="503878"/>
                    <a:pt x="126299" y="504905"/>
                  </a:cubicBezTo>
                  <a:lnTo>
                    <a:pt x="126299" y="504905"/>
                  </a:lnTo>
                  <a:cubicBezTo>
                    <a:pt x="126299" y="504905"/>
                    <a:pt x="126062" y="505695"/>
                    <a:pt x="125904" y="506090"/>
                  </a:cubicBezTo>
                  <a:cubicBezTo>
                    <a:pt x="125746" y="506407"/>
                    <a:pt x="125904" y="506801"/>
                    <a:pt x="126299" y="506881"/>
                  </a:cubicBezTo>
                  <a:cubicBezTo>
                    <a:pt x="126299" y="506881"/>
                    <a:pt x="126457" y="506881"/>
                    <a:pt x="126536" y="506881"/>
                  </a:cubicBezTo>
                  <a:cubicBezTo>
                    <a:pt x="126773" y="506881"/>
                    <a:pt x="127010" y="506722"/>
                    <a:pt x="127168" y="506485"/>
                  </a:cubicBezTo>
                  <a:cubicBezTo>
                    <a:pt x="127326" y="506011"/>
                    <a:pt x="127485" y="505616"/>
                    <a:pt x="127564" y="505221"/>
                  </a:cubicBezTo>
                  <a:lnTo>
                    <a:pt x="127564" y="505221"/>
                  </a:lnTo>
                  <a:cubicBezTo>
                    <a:pt x="127959" y="509251"/>
                    <a:pt x="125193" y="516204"/>
                    <a:pt x="124640" y="522130"/>
                  </a:cubicBezTo>
                  <a:cubicBezTo>
                    <a:pt x="124008" y="529005"/>
                    <a:pt x="124561" y="535168"/>
                    <a:pt x="120452" y="538170"/>
                  </a:cubicBezTo>
                  <a:cubicBezTo>
                    <a:pt x="120215" y="544571"/>
                    <a:pt x="117924" y="550339"/>
                    <a:pt x="117529" y="555554"/>
                  </a:cubicBezTo>
                  <a:cubicBezTo>
                    <a:pt x="116975" y="562270"/>
                    <a:pt x="115474" y="568196"/>
                    <a:pt x="115000" y="572858"/>
                  </a:cubicBezTo>
                  <a:cubicBezTo>
                    <a:pt x="114526" y="577046"/>
                    <a:pt x="115237" y="581155"/>
                    <a:pt x="115395" y="585105"/>
                  </a:cubicBezTo>
                  <a:cubicBezTo>
                    <a:pt x="116185" y="602489"/>
                    <a:pt x="116660" y="617343"/>
                    <a:pt x="120452" y="630302"/>
                  </a:cubicBezTo>
                  <a:cubicBezTo>
                    <a:pt x="121795" y="635043"/>
                    <a:pt x="123217" y="640416"/>
                    <a:pt x="125114" y="645157"/>
                  </a:cubicBezTo>
                  <a:cubicBezTo>
                    <a:pt x="125746" y="646737"/>
                    <a:pt x="127010" y="648001"/>
                    <a:pt x="127643" y="649819"/>
                  </a:cubicBezTo>
                  <a:cubicBezTo>
                    <a:pt x="128274" y="651715"/>
                    <a:pt x="127959" y="652979"/>
                    <a:pt x="128512" y="654401"/>
                  </a:cubicBezTo>
                  <a:cubicBezTo>
                    <a:pt x="129855" y="658194"/>
                    <a:pt x="132620" y="662540"/>
                    <a:pt x="134833" y="666649"/>
                  </a:cubicBezTo>
                  <a:cubicBezTo>
                    <a:pt x="136966" y="670757"/>
                    <a:pt x="139416" y="674550"/>
                    <a:pt x="142023" y="678027"/>
                  </a:cubicBezTo>
                  <a:cubicBezTo>
                    <a:pt x="147633" y="685612"/>
                    <a:pt x="151426" y="694541"/>
                    <a:pt x="156404" y="700862"/>
                  </a:cubicBezTo>
                  <a:cubicBezTo>
                    <a:pt x="157115" y="701731"/>
                    <a:pt x="158221" y="702126"/>
                    <a:pt x="158932" y="702995"/>
                  </a:cubicBezTo>
                  <a:cubicBezTo>
                    <a:pt x="161224" y="705761"/>
                    <a:pt x="162725" y="708527"/>
                    <a:pt x="164858" y="711055"/>
                  </a:cubicBezTo>
                  <a:cubicBezTo>
                    <a:pt x="170785" y="718008"/>
                    <a:pt x="176000" y="725199"/>
                    <a:pt x="182558" y="730888"/>
                  </a:cubicBezTo>
                  <a:cubicBezTo>
                    <a:pt x="186034" y="733890"/>
                    <a:pt x="190143" y="736261"/>
                    <a:pt x="193146" y="739342"/>
                  </a:cubicBezTo>
                  <a:cubicBezTo>
                    <a:pt x="198519" y="741871"/>
                    <a:pt x="203418" y="744716"/>
                    <a:pt x="208791" y="746928"/>
                  </a:cubicBezTo>
                  <a:cubicBezTo>
                    <a:pt x="210687" y="747718"/>
                    <a:pt x="212505" y="748982"/>
                    <a:pt x="214243" y="749456"/>
                  </a:cubicBezTo>
                  <a:cubicBezTo>
                    <a:pt x="218984" y="750879"/>
                    <a:pt x="225305" y="750800"/>
                    <a:pt x="229413" y="751116"/>
                  </a:cubicBezTo>
                  <a:cubicBezTo>
                    <a:pt x="231863" y="751353"/>
                    <a:pt x="234313" y="750720"/>
                    <a:pt x="236999" y="750720"/>
                  </a:cubicBezTo>
                  <a:cubicBezTo>
                    <a:pt x="237947" y="750720"/>
                    <a:pt x="238579" y="751511"/>
                    <a:pt x="239528" y="751511"/>
                  </a:cubicBezTo>
                  <a:cubicBezTo>
                    <a:pt x="245216" y="751906"/>
                    <a:pt x="251143" y="749693"/>
                    <a:pt x="255172" y="749377"/>
                  </a:cubicBezTo>
                  <a:cubicBezTo>
                    <a:pt x="259755" y="749140"/>
                    <a:pt x="264022" y="749693"/>
                    <a:pt x="268289" y="748982"/>
                  </a:cubicBezTo>
                  <a:cubicBezTo>
                    <a:pt x="271845" y="748350"/>
                    <a:pt x="275874" y="746849"/>
                    <a:pt x="279272" y="745664"/>
                  </a:cubicBezTo>
                  <a:cubicBezTo>
                    <a:pt x="293653" y="740765"/>
                    <a:pt x="305110" y="733969"/>
                    <a:pt x="315145" y="726226"/>
                  </a:cubicBezTo>
                  <a:cubicBezTo>
                    <a:pt x="315145" y="723698"/>
                    <a:pt x="317910" y="722196"/>
                    <a:pt x="320202" y="720774"/>
                  </a:cubicBezTo>
                  <a:cubicBezTo>
                    <a:pt x="320439" y="719036"/>
                    <a:pt x="321624" y="718324"/>
                    <a:pt x="321861" y="716586"/>
                  </a:cubicBezTo>
                  <a:cubicBezTo>
                    <a:pt x="332291" y="706472"/>
                    <a:pt x="341773" y="697307"/>
                    <a:pt x="350623" y="685691"/>
                  </a:cubicBezTo>
                  <a:cubicBezTo>
                    <a:pt x="353625" y="681741"/>
                    <a:pt x="357734" y="677711"/>
                    <a:pt x="359867" y="673918"/>
                  </a:cubicBezTo>
                  <a:cubicBezTo>
                    <a:pt x="360658" y="672575"/>
                    <a:pt x="360737" y="670599"/>
                    <a:pt x="361527" y="669256"/>
                  </a:cubicBezTo>
                  <a:cubicBezTo>
                    <a:pt x="363107" y="666728"/>
                    <a:pt x="366031" y="665542"/>
                    <a:pt x="367848" y="663330"/>
                  </a:cubicBezTo>
                  <a:cubicBezTo>
                    <a:pt x="369428" y="661434"/>
                    <a:pt x="369981" y="658510"/>
                    <a:pt x="372036" y="656930"/>
                  </a:cubicBezTo>
                  <a:lnTo>
                    <a:pt x="372036" y="653927"/>
                  </a:lnTo>
                  <a:cubicBezTo>
                    <a:pt x="377883" y="645789"/>
                    <a:pt x="382308" y="636702"/>
                    <a:pt x="388076" y="628643"/>
                  </a:cubicBezTo>
                  <a:cubicBezTo>
                    <a:pt x="391078" y="624455"/>
                    <a:pt x="393212" y="620267"/>
                    <a:pt x="395661" y="615526"/>
                  </a:cubicBezTo>
                  <a:cubicBezTo>
                    <a:pt x="398032" y="610943"/>
                    <a:pt x="401271" y="606360"/>
                    <a:pt x="401982" y="600671"/>
                  </a:cubicBezTo>
                  <a:cubicBezTo>
                    <a:pt x="404116" y="598459"/>
                    <a:pt x="404590" y="594508"/>
                    <a:pt x="407434" y="593086"/>
                  </a:cubicBezTo>
                  <a:cubicBezTo>
                    <a:pt x="409568" y="587239"/>
                    <a:pt x="412728" y="582340"/>
                    <a:pt x="416284" y="577915"/>
                  </a:cubicBezTo>
                  <a:cubicBezTo>
                    <a:pt x="416600" y="576493"/>
                    <a:pt x="415652" y="576335"/>
                    <a:pt x="415889" y="574991"/>
                  </a:cubicBezTo>
                  <a:cubicBezTo>
                    <a:pt x="416284" y="572937"/>
                    <a:pt x="418892" y="572937"/>
                    <a:pt x="419287" y="570804"/>
                  </a:cubicBezTo>
                  <a:cubicBezTo>
                    <a:pt x="418733" y="569460"/>
                    <a:pt x="419366" y="569618"/>
                    <a:pt x="419287" y="567801"/>
                  </a:cubicBezTo>
                  <a:cubicBezTo>
                    <a:pt x="420630" y="565115"/>
                    <a:pt x="422842" y="562349"/>
                    <a:pt x="422289" y="558951"/>
                  </a:cubicBezTo>
                  <a:cubicBezTo>
                    <a:pt x="423711" y="558003"/>
                    <a:pt x="423632" y="555870"/>
                    <a:pt x="424423" y="554290"/>
                  </a:cubicBezTo>
                  <a:cubicBezTo>
                    <a:pt x="425766" y="551682"/>
                    <a:pt x="427820" y="549944"/>
                    <a:pt x="428610" y="548758"/>
                  </a:cubicBezTo>
                  <a:lnTo>
                    <a:pt x="428373" y="548758"/>
                  </a:lnTo>
                  <a:cubicBezTo>
                    <a:pt x="428373" y="548758"/>
                    <a:pt x="428610" y="548363"/>
                    <a:pt x="428689" y="548126"/>
                  </a:cubicBezTo>
                  <a:lnTo>
                    <a:pt x="427820" y="547810"/>
                  </a:lnTo>
                  <a:cubicBezTo>
                    <a:pt x="427820" y="542832"/>
                    <a:pt x="430823" y="537143"/>
                    <a:pt x="432877" y="531928"/>
                  </a:cubicBezTo>
                  <a:cubicBezTo>
                    <a:pt x="434931" y="526555"/>
                    <a:pt x="436038" y="521024"/>
                    <a:pt x="438803" y="516283"/>
                  </a:cubicBezTo>
                  <a:cubicBezTo>
                    <a:pt x="441411" y="507671"/>
                    <a:pt x="444018" y="498189"/>
                    <a:pt x="446863" y="489734"/>
                  </a:cubicBezTo>
                  <a:cubicBezTo>
                    <a:pt x="447732" y="486969"/>
                    <a:pt x="449391" y="484124"/>
                    <a:pt x="450260" y="481280"/>
                  </a:cubicBezTo>
                  <a:cubicBezTo>
                    <a:pt x="450813" y="479620"/>
                    <a:pt x="450418" y="477724"/>
                    <a:pt x="451129" y="476223"/>
                  </a:cubicBezTo>
                  <a:cubicBezTo>
                    <a:pt x="452552" y="472667"/>
                    <a:pt x="453895" y="468084"/>
                    <a:pt x="454922" y="463501"/>
                  </a:cubicBezTo>
                  <a:cubicBezTo>
                    <a:pt x="455791" y="460025"/>
                    <a:pt x="456977" y="456469"/>
                    <a:pt x="457846" y="452913"/>
                  </a:cubicBezTo>
                  <a:cubicBezTo>
                    <a:pt x="461402" y="439007"/>
                    <a:pt x="463140" y="423283"/>
                    <a:pt x="466695" y="409850"/>
                  </a:cubicBezTo>
                  <a:cubicBezTo>
                    <a:pt x="468197" y="404161"/>
                    <a:pt x="468276" y="398551"/>
                    <a:pt x="469224" y="392941"/>
                  </a:cubicBezTo>
                  <a:cubicBezTo>
                    <a:pt x="469540" y="391361"/>
                    <a:pt x="470251" y="389938"/>
                    <a:pt x="470488" y="388279"/>
                  </a:cubicBezTo>
                  <a:cubicBezTo>
                    <a:pt x="470646" y="387015"/>
                    <a:pt x="470330" y="385435"/>
                    <a:pt x="470488" y="384091"/>
                  </a:cubicBezTo>
                  <a:cubicBezTo>
                    <a:pt x="470883" y="381089"/>
                    <a:pt x="472306" y="378086"/>
                    <a:pt x="472622" y="374768"/>
                  </a:cubicBezTo>
                  <a:cubicBezTo>
                    <a:pt x="472780" y="373345"/>
                    <a:pt x="472384" y="371607"/>
                    <a:pt x="472622" y="370185"/>
                  </a:cubicBezTo>
                  <a:cubicBezTo>
                    <a:pt x="473254" y="365839"/>
                    <a:pt x="475308" y="361730"/>
                    <a:pt x="476019" y="357542"/>
                  </a:cubicBezTo>
                  <a:cubicBezTo>
                    <a:pt x="476809" y="352485"/>
                    <a:pt x="477362" y="346401"/>
                    <a:pt x="477679" y="341502"/>
                  </a:cubicBezTo>
                  <a:cubicBezTo>
                    <a:pt x="477836" y="338974"/>
                    <a:pt x="478310" y="336208"/>
                    <a:pt x="478074" y="334312"/>
                  </a:cubicBezTo>
                  <a:cubicBezTo>
                    <a:pt x="477915" y="332969"/>
                    <a:pt x="477205" y="331941"/>
                    <a:pt x="477205" y="330519"/>
                  </a:cubicBezTo>
                  <a:cubicBezTo>
                    <a:pt x="477362" y="327517"/>
                    <a:pt x="478627" y="324672"/>
                    <a:pt x="478864" y="321591"/>
                  </a:cubicBezTo>
                  <a:cubicBezTo>
                    <a:pt x="479101" y="318667"/>
                    <a:pt x="479338" y="315348"/>
                    <a:pt x="479259" y="312346"/>
                  </a:cubicBezTo>
                  <a:cubicBezTo>
                    <a:pt x="479101" y="301363"/>
                    <a:pt x="479417" y="290459"/>
                    <a:pt x="478864" y="279318"/>
                  </a:cubicBezTo>
                  <a:cubicBezTo>
                    <a:pt x="478390" y="270942"/>
                    <a:pt x="478074" y="262408"/>
                    <a:pt x="477995" y="253954"/>
                  </a:cubicBezTo>
                  <a:cubicBezTo>
                    <a:pt x="476098" y="252136"/>
                    <a:pt x="476731" y="248423"/>
                    <a:pt x="476335" y="245578"/>
                  </a:cubicBezTo>
                  <a:cubicBezTo>
                    <a:pt x="474992" y="236412"/>
                    <a:pt x="472384" y="228511"/>
                    <a:pt x="470804" y="220215"/>
                  </a:cubicBezTo>
                  <a:cubicBezTo>
                    <a:pt x="470014" y="216106"/>
                    <a:pt x="468276" y="211365"/>
                    <a:pt x="467011" y="207098"/>
                  </a:cubicBezTo>
                  <a:cubicBezTo>
                    <a:pt x="465194" y="201093"/>
                    <a:pt x="463298" y="193270"/>
                    <a:pt x="460295" y="189320"/>
                  </a:cubicBezTo>
                  <a:cubicBezTo>
                    <a:pt x="452710" y="169724"/>
                    <a:pt x="446389" y="148943"/>
                    <a:pt x="436670" y="131481"/>
                  </a:cubicBezTo>
                  <a:cubicBezTo>
                    <a:pt x="443386" y="126187"/>
                    <a:pt x="452236" y="122868"/>
                    <a:pt x="460295" y="118838"/>
                  </a:cubicBezTo>
                  <a:cubicBezTo>
                    <a:pt x="463298" y="120972"/>
                    <a:pt x="466932" y="118838"/>
                    <a:pt x="470014" y="119233"/>
                  </a:cubicBezTo>
                  <a:cubicBezTo>
                    <a:pt x="474123" y="119786"/>
                    <a:pt x="476731" y="122947"/>
                    <a:pt x="480128" y="123895"/>
                  </a:cubicBezTo>
                  <a:cubicBezTo>
                    <a:pt x="480286" y="123026"/>
                    <a:pt x="480286" y="122078"/>
                    <a:pt x="481392" y="122157"/>
                  </a:cubicBezTo>
                  <a:cubicBezTo>
                    <a:pt x="482340" y="124132"/>
                    <a:pt x="483762" y="125713"/>
                    <a:pt x="484790" y="127688"/>
                  </a:cubicBezTo>
                  <a:cubicBezTo>
                    <a:pt x="488583" y="129742"/>
                    <a:pt x="490874" y="126819"/>
                    <a:pt x="495378" y="127214"/>
                  </a:cubicBezTo>
                  <a:cubicBezTo>
                    <a:pt x="497432" y="125634"/>
                    <a:pt x="497432" y="122710"/>
                    <a:pt x="498301" y="120893"/>
                  </a:cubicBezTo>
                  <a:cubicBezTo>
                    <a:pt x="499091" y="119471"/>
                    <a:pt x="500672" y="118996"/>
                    <a:pt x="500830" y="117100"/>
                  </a:cubicBezTo>
                  <a:cubicBezTo>
                    <a:pt x="500988" y="114809"/>
                    <a:pt x="497511" y="109435"/>
                    <a:pt x="497037" y="104774"/>
                  </a:cubicBezTo>
                  <a:cubicBezTo>
                    <a:pt x="496642" y="100981"/>
                    <a:pt x="496405" y="99638"/>
                    <a:pt x="494509" y="98057"/>
                  </a:cubicBezTo>
                  <a:moveTo>
                    <a:pt x="182716" y="90788"/>
                  </a:moveTo>
                  <a:cubicBezTo>
                    <a:pt x="182400" y="91420"/>
                    <a:pt x="181689" y="91657"/>
                    <a:pt x="180741" y="91657"/>
                  </a:cubicBezTo>
                  <a:cubicBezTo>
                    <a:pt x="180661" y="91499"/>
                    <a:pt x="180503" y="91341"/>
                    <a:pt x="180425" y="91183"/>
                  </a:cubicBezTo>
                  <a:lnTo>
                    <a:pt x="180661" y="91183"/>
                  </a:lnTo>
                  <a:cubicBezTo>
                    <a:pt x="180978" y="90472"/>
                    <a:pt x="181768" y="90156"/>
                    <a:pt x="182716" y="89998"/>
                  </a:cubicBezTo>
                  <a:cubicBezTo>
                    <a:pt x="182716" y="90156"/>
                    <a:pt x="182795" y="90314"/>
                    <a:pt x="182795" y="90472"/>
                  </a:cubicBezTo>
                  <a:cubicBezTo>
                    <a:pt x="182795" y="90630"/>
                    <a:pt x="182795" y="90788"/>
                    <a:pt x="182874" y="90867"/>
                  </a:cubicBezTo>
                  <a:lnTo>
                    <a:pt x="182716" y="90867"/>
                  </a:lnTo>
                  <a:close/>
                  <a:moveTo>
                    <a:pt x="208870" y="73958"/>
                  </a:moveTo>
                  <a:cubicBezTo>
                    <a:pt x="207289" y="76012"/>
                    <a:pt x="203734" y="76091"/>
                    <a:pt x="202154" y="78146"/>
                  </a:cubicBezTo>
                  <a:lnTo>
                    <a:pt x="202154" y="78146"/>
                  </a:lnTo>
                  <a:cubicBezTo>
                    <a:pt x="202154" y="78146"/>
                    <a:pt x="201442" y="78462"/>
                    <a:pt x="201126" y="78620"/>
                  </a:cubicBezTo>
                  <a:cubicBezTo>
                    <a:pt x="200732" y="78778"/>
                    <a:pt x="200415" y="79015"/>
                    <a:pt x="200020" y="79173"/>
                  </a:cubicBezTo>
                  <a:cubicBezTo>
                    <a:pt x="200020" y="79173"/>
                    <a:pt x="200020" y="79173"/>
                    <a:pt x="200020" y="79173"/>
                  </a:cubicBezTo>
                  <a:cubicBezTo>
                    <a:pt x="192198" y="80832"/>
                    <a:pt x="188089" y="86284"/>
                    <a:pt x="180187" y="87943"/>
                  </a:cubicBezTo>
                  <a:cubicBezTo>
                    <a:pt x="179160" y="86916"/>
                    <a:pt x="180661" y="86284"/>
                    <a:pt x="180582" y="84941"/>
                  </a:cubicBezTo>
                  <a:cubicBezTo>
                    <a:pt x="176000" y="86600"/>
                    <a:pt x="172839" y="89603"/>
                    <a:pt x="169600" y="92526"/>
                  </a:cubicBezTo>
                  <a:cubicBezTo>
                    <a:pt x="166360" y="92131"/>
                    <a:pt x="165253" y="92289"/>
                    <a:pt x="162646" y="92921"/>
                  </a:cubicBezTo>
                  <a:cubicBezTo>
                    <a:pt x="162646" y="92843"/>
                    <a:pt x="162567" y="92763"/>
                    <a:pt x="162488" y="92684"/>
                  </a:cubicBezTo>
                  <a:cubicBezTo>
                    <a:pt x="164148" y="91815"/>
                    <a:pt x="165727" y="90946"/>
                    <a:pt x="167308" y="90077"/>
                  </a:cubicBezTo>
                  <a:cubicBezTo>
                    <a:pt x="178291" y="84151"/>
                    <a:pt x="189669" y="78146"/>
                    <a:pt x="201601" y="73958"/>
                  </a:cubicBezTo>
                  <a:cubicBezTo>
                    <a:pt x="201601" y="74037"/>
                    <a:pt x="201601" y="74195"/>
                    <a:pt x="201601" y="74274"/>
                  </a:cubicBezTo>
                  <a:cubicBezTo>
                    <a:pt x="201601" y="74432"/>
                    <a:pt x="201680" y="74590"/>
                    <a:pt x="201758" y="74827"/>
                  </a:cubicBezTo>
                  <a:cubicBezTo>
                    <a:pt x="200968" y="75459"/>
                    <a:pt x="200020" y="75775"/>
                    <a:pt x="199072" y="76170"/>
                  </a:cubicBezTo>
                  <a:cubicBezTo>
                    <a:pt x="197966" y="76565"/>
                    <a:pt x="196859" y="76960"/>
                    <a:pt x="195990" y="77751"/>
                  </a:cubicBezTo>
                  <a:cubicBezTo>
                    <a:pt x="195754" y="77988"/>
                    <a:pt x="195674" y="78383"/>
                    <a:pt x="195911" y="78620"/>
                  </a:cubicBezTo>
                  <a:cubicBezTo>
                    <a:pt x="196069" y="78778"/>
                    <a:pt x="196228" y="78857"/>
                    <a:pt x="196385" y="78857"/>
                  </a:cubicBezTo>
                  <a:cubicBezTo>
                    <a:pt x="196543" y="78857"/>
                    <a:pt x="196623" y="78857"/>
                    <a:pt x="196781" y="78699"/>
                  </a:cubicBezTo>
                  <a:cubicBezTo>
                    <a:pt x="197571" y="78067"/>
                    <a:pt x="198519" y="77751"/>
                    <a:pt x="199546" y="77355"/>
                  </a:cubicBezTo>
                  <a:cubicBezTo>
                    <a:pt x="200652" y="76960"/>
                    <a:pt x="201758" y="76486"/>
                    <a:pt x="202628" y="75775"/>
                  </a:cubicBezTo>
                  <a:cubicBezTo>
                    <a:pt x="202628" y="75775"/>
                    <a:pt x="202628" y="75775"/>
                    <a:pt x="202707" y="75775"/>
                  </a:cubicBezTo>
                  <a:cubicBezTo>
                    <a:pt x="202786" y="75775"/>
                    <a:pt x="202944" y="75775"/>
                    <a:pt x="203023" y="75775"/>
                  </a:cubicBezTo>
                  <a:cubicBezTo>
                    <a:pt x="203181" y="75775"/>
                    <a:pt x="203260" y="75617"/>
                    <a:pt x="203339" y="75459"/>
                  </a:cubicBezTo>
                  <a:cubicBezTo>
                    <a:pt x="204287" y="75380"/>
                    <a:pt x="205156" y="75064"/>
                    <a:pt x="205946" y="74748"/>
                  </a:cubicBezTo>
                  <a:cubicBezTo>
                    <a:pt x="206894" y="74353"/>
                    <a:pt x="207763" y="74037"/>
                    <a:pt x="208791" y="74037"/>
                  </a:cubicBezTo>
                  <a:lnTo>
                    <a:pt x="208791" y="74037"/>
                  </a:lnTo>
                  <a:close/>
                  <a:moveTo>
                    <a:pt x="218194" y="73879"/>
                  </a:moveTo>
                  <a:cubicBezTo>
                    <a:pt x="217561" y="74037"/>
                    <a:pt x="216929" y="74353"/>
                    <a:pt x="216297" y="74669"/>
                  </a:cubicBezTo>
                  <a:cubicBezTo>
                    <a:pt x="214875" y="75380"/>
                    <a:pt x="214006" y="75696"/>
                    <a:pt x="213216" y="75064"/>
                  </a:cubicBezTo>
                  <a:cubicBezTo>
                    <a:pt x="214559" y="73326"/>
                    <a:pt x="217404" y="73168"/>
                    <a:pt x="219458" y="72140"/>
                  </a:cubicBezTo>
                  <a:cubicBezTo>
                    <a:pt x="219853" y="73484"/>
                    <a:pt x="218352" y="73010"/>
                    <a:pt x="218194" y="73879"/>
                  </a:cubicBezTo>
                  <a:moveTo>
                    <a:pt x="216929" y="70481"/>
                  </a:moveTo>
                  <a:cubicBezTo>
                    <a:pt x="213374" y="70323"/>
                    <a:pt x="211161" y="71429"/>
                    <a:pt x="208870" y="72614"/>
                  </a:cubicBezTo>
                  <a:lnTo>
                    <a:pt x="208870" y="72614"/>
                  </a:lnTo>
                  <a:cubicBezTo>
                    <a:pt x="207684" y="72614"/>
                    <a:pt x="206658" y="73010"/>
                    <a:pt x="205630" y="73405"/>
                  </a:cubicBezTo>
                  <a:cubicBezTo>
                    <a:pt x="204919" y="73721"/>
                    <a:pt x="204208" y="73958"/>
                    <a:pt x="203497" y="74037"/>
                  </a:cubicBezTo>
                  <a:cubicBezTo>
                    <a:pt x="203497" y="73958"/>
                    <a:pt x="203497" y="73879"/>
                    <a:pt x="203497" y="73800"/>
                  </a:cubicBezTo>
                  <a:cubicBezTo>
                    <a:pt x="203497" y="73563"/>
                    <a:pt x="203339" y="73326"/>
                    <a:pt x="203260" y="73010"/>
                  </a:cubicBezTo>
                  <a:cubicBezTo>
                    <a:pt x="204524" y="72220"/>
                    <a:pt x="206025" y="71825"/>
                    <a:pt x="207606" y="71350"/>
                  </a:cubicBezTo>
                  <a:cubicBezTo>
                    <a:pt x="208870" y="71034"/>
                    <a:pt x="210213" y="70639"/>
                    <a:pt x="211398" y="70086"/>
                  </a:cubicBezTo>
                  <a:cubicBezTo>
                    <a:pt x="213848" y="70402"/>
                    <a:pt x="217324" y="67479"/>
                    <a:pt x="219932" y="68348"/>
                  </a:cubicBezTo>
                  <a:cubicBezTo>
                    <a:pt x="219300" y="69691"/>
                    <a:pt x="216376" y="69138"/>
                    <a:pt x="217009" y="70481"/>
                  </a:cubicBezTo>
                  <a:moveTo>
                    <a:pt x="222065" y="69296"/>
                  </a:moveTo>
                  <a:lnTo>
                    <a:pt x="222065" y="69296"/>
                  </a:lnTo>
                  <a:cubicBezTo>
                    <a:pt x="222065" y="69296"/>
                    <a:pt x="222065" y="69296"/>
                    <a:pt x="222065" y="69296"/>
                  </a:cubicBezTo>
                  <a:cubicBezTo>
                    <a:pt x="220722" y="68901"/>
                    <a:pt x="223013" y="68664"/>
                    <a:pt x="222935" y="68032"/>
                  </a:cubicBezTo>
                  <a:cubicBezTo>
                    <a:pt x="223251" y="68111"/>
                    <a:pt x="223409" y="68427"/>
                    <a:pt x="223330" y="68901"/>
                  </a:cubicBezTo>
                  <a:cubicBezTo>
                    <a:pt x="222856" y="69059"/>
                    <a:pt x="222539" y="69217"/>
                    <a:pt x="222065" y="69296"/>
                  </a:cubicBezTo>
                  <a:moveTo>
                    <a:pt x="226648" y="67163"/>
                  </a:moveTo>
                  <a:cubicBezTo>
                    <a:pt x="226648" y="66372"/>
                    <a:pt x="227201" y="66293"/>
                    <a:pt x="227043" y="65424"/>
                  </a:cubicBezTo>
                  <a:cubicBezTo>
                    <a:pt x="227754" y="65424"/>
                    <a:pt x="227912" y="65977"/>
                    <a:pt x="228703" y="65819"/>
                  </a:cubicBezTo>
                  <a:cubicBezTo>
                    <a:pt x="228861" y="67163"/>
                    <a:pt x="227834" y="67163"/>
                    <a:pt x="226569" y="67163"/>
                  </a:cubicBezTo>
                  <a:moveTo>
                    <a:pt x="21842" y="297728"/>
                  </a:moveTo>
                  <a:lnTo>
                    <a:pt x="21683" y="297728"/>
                  </a:lnTo>
                  <a:cubicBezTo>
                    <a:pt x="21842" y="297175"/>
                    <a:pt x="21999" y="296543"/>
                    <a:pt x="22237" y="295990"/>
                  </a:cubicBezTo>
                  <a:lnTo>
                    <a:pt x="22237" y="295990"/>
                  </a:lnTo>
                  <a:cubicBezTo>
                    <a:pt x="23817" y="294883"/>
                    <a:pt x="22869" y="297886"/>
                    <a:pt x="21842" y="297728"/>
                  </a:cubicBezTo>
                  <a:moveTo>
                    <a:pt x="52657" y="239415"/>
                  </a:moveTo>
                  <a:lnTo>
                    <a:pt x="52657" y="239415"/>
                  </a:lnTo>
                  <a:cubicBezTo>
                    <a:pt x="52657" y="239415"/>
                    <a:pt x="52262" y="239336"/>
                    <a:pt x="52262" y="239336"/>
                  </a:cubicBezTo>
                  <a:lnTo>
                    <a:pt x="52262" y="239336"/>
                  </a:lnTo>
                  <a:cubicBezTo>
                    <a:pt x="52262" y="239336"/>
                    <a:pt x="52104" y="238862"/>
                    <a:pt x="51867" y="238625"/>
                  </a:cubicBezTo>
                  <a:cubicBezTo>
                    <a:pt x="51235" y="237045"/>
                    <a:pt x="53053" y="237835"/>
                    <a:pt x="53131" y="237835"/>
                  </a:cubicBezTo>
                  <a:cubicBezTo>
                    <a:pt x="55423" y="236412"/>
                    <a:pt x="55739" y="233647"/>
                    <a:pt x="57793" y="231909"/>
                  </a:cubicBezTo>
                  <a:cubicBezTo>
                    <a:pt x="57872" y="234595"/>
                    <a:pt x="55186" y="238072"/>
                    <a:pt x="52736" y="239494"/>
                  </a:cubicBezTo>
                  <a:moveTo>
                    <a:pt x="60638" y="229775"/>
                  </a:moveTo>
                  <a:cubicBezTo>
                    <a:pt x="59848" y="226852"/>
                    <a:pt x="63956" y="225192"/>
                    <a:pt x="64826" y="222506"/>
                  </a:cubicBezTo>
                  <a:cubicBezTo>
                    <a:pt x="65221" y="225034"/>
                    <a:pt x="61665" y="227168"/>
                    <a:pt x="60638" y="229775"/>
                  </a:cubicBezTo>
                  <a:moveTo>
                    <a:pt x="39541" y="295990"/>
                  </a:moveTo>
                  <a:lnTo>
                    <a:pt x="39541" y="295990"/>
                  </a:lnTo>
                  <a:cubicBezTo>
                    <a:pt x="39541" y="295990"/>
                    <a:pt x="39541" y="295911"/>
                    <a:pt x="39541" y="295832"/>
                  </a:cubicBezTo>
                  <a:cubicBezTo>
                    <a:pt x="39620" y="295437"/>
                    <a:pt x="39857" y="295042"/>
                    <a:pt x="40015" y="294646"/>
                  </a:cubicBezTo>
                  <a:cubicBezTo>
                    <a:pt x="40173" y="294409"/>
                    <a:pt x="40252" y="294172"/>
                    <a:pt x="40410" y="293856"/>
                  </a:cubicBezTo>
                  <a:lnTo>
                    <a:pt x="40410" y="293856"/>
                  </a:lnTo>
                  <a:cubicBezTo>
                    <a:pt x="41358" y="294172"/>
                    <a:pt x="40805" y="296464"/>
                    <a:pt x="39541" y="295911"/>
                  </a:cubicBezTo>
                  <a:moveTo>
                    <a:pt x="74624" y="210338"/>
                  </a:moveTo>
                  <a:cubicBezTo>
                    <a:pt x="75414" y="210654"/>
                    <a:pt x="74624" y="211128"/>
                    <a:pt x="74624" y="211602"/>
                  </a:cubicBezTo>
                  <a:cubicBezTo>
                    <a:pt x="73912" y="211286"/>
                    <a:pt x="74624" y="210812"/>
                    <a:pt x="74624" y="210338"/>
                  </a:cubicBezTo>
                  <a:moveTo>
                    <a:pt x="68302" y="241548"/>
                  </a:moveTo>
                  <a:cubicBezTo>
                    <a:pt x="67196" y="240758"/>
                    <a:pt x="69172" y="239652"/>
                    <a:pt x="69566" y="239020"/>
                  </a:cubicBezTo>
                  <a:cubicBezTo>
                    <a:pt x="71147" y="240205"/>
                    <a:pt x="68460" y="240679"/>
                    <a:pt x="68302" y="241548"/>
                  </a:cubicBezTo>
                  <a:moveTo>
                    <a:pt x="70831" y="237756"/>
                  </a:moveTo>
                  <a:cubicBezTo>
                    <a:pt x="71384" y="237124"/>
                    <a:pt x="71226" y="235859"/>
                    <a:pt x="72490" y="236096"/>
                  </a:cubicBezTo>
                  <a:cubicBezTo>
                    <a:pt x="72490" y="237124"/>
                    <a:pt x="71858" y="237677"/>
                    <a:pt x="70831" y="237756"/>
                  </a:cubicBezTo>
                  <a:moveTo>
                    <a:pt x="74149" y="233963"/>
                  </a:moveTo>
                  <a:cubicBezTo>
                    <a:pt x="73201" y="233568"/>
                    <a:pt x="74860" y="232462"/>
                    <a:pt x="75019" y="231830"/>
                  </a:cubicBezTo>
                  <a:cubicBezTo>
                    <a:pt x="75967" y="232225"/>
                    <a:pt x="74308" y="233331"/>
                    <a:pt x="74149" y="233963"/>
                  </a:cubicBezTo>
                  <a:moveTo>
                    <a:pt x="76757" y="208204"/>
                  </a:moveTo>
                  <a:cubicBezTo>
                    <a:pt x="76915" y="207651"/>
                    <a:pt x="77310" y="207335"/>
                    <a:pt x="78021" y="207414"/>
                  </a:cubicBezTo>
                  <a:cubicBezTo>
                    <a:pt x="77863" y="207967"/>
                    <a:pt x="77468" y="208283"/>
                    <a:pt x="76757" y="208204"/>
                  </a:cubicBezTo>
                  <a:moveTo>
                    <a:pt x="78811" y="228037"/>
                  </a:moveTo>
                  <a:cubicBezTo>
                    <a:pt x="78021" y="227721"/>
                    <a:pt x="78811" y="227247"/>
                    <a:pt x="78811" y="226773"/>
                  </a:cubicBezTo>
                  <a:cubicBezTo>
                    <a:pt x="79522" y="227089"/>
                    <a:pt x="78811" y="227563"/>
                    <a:pt x="78811" y="228037"/>
                  </a:cubicBezTo>
                  <a:moveTo>
                    <a:pt x="177264" y="108961"/>
                  </a:moveTo>
                  <a:cubicBezTo>
                    <a:pt x="176632" y="109435"/>
                    <a:pt x="176237" y="109435"/>
                    <a:pt x="176000" y="108566"/>
                  </a:cubicBezTo>
                  <a:cubicBezTo>
                    <a:pt x="176316" y="108329"/>
                    <a:pt x="176711" y="108171"/>
                    <a:pt x="177106" y="108092"/>
                  </a:cubicBezTo>
                  <a:cubicBezTo>
                    <a:pt x="177106" y="108171"/>
                    <a:pt x="177185" y="108329"/>
                    <a:pt x="177264" y="108487"/>
                  </a:cubicBezTo>
                  <a:cubicBezTo>
                    <a:pt x="177264" y="108645"/>
                    <a:pt x="177422" y="108803"/>
                    <a:pt x="177501" y="108961"/>
                  </a:cubicBezTo>
                  <a:lnTo>
                    <a:pt x="177264" y="108961"/>
                  </a:lnTo>
                  <a:close/>
                  <a:moveTo>
                    <a:pt x="240160" y="79805"/>
                  </a:moveTo>
                  <a:cubicBezTo>
                    <a:pt x="240160" y="79805"/>
                    <a:pt x="240555" y="79410"/>
                    <a:pt x="240555" y="78936"/>
                  </a:cubicBezTo>
                  <a:lnTo>
                    <a:pt x="241424" y="78936"/>
                  </a:lnTo>
                  <a:cubicBezTo>
                    <a:pt x="241582" y="79884"/>
                    <a:pt x="240792" y="79805"/>
                    <a:pt x="240160" y="79805"/>
                  </a:cubicBezTo>
                  <a:moveTo>
                    <a:pt x="260467" y="74748"/>
                  </a:moveTo>
                  <a:cubicBezTo>
                    <a:pt x="258096" y="75222"/>
                    <a:pt x="253513" y="76723"/>
                    <a:pt x="254382" y="75380"/>
                  </a:cubicBezTo>
                  <a:cubicBezTo>
                    <a:pt x="256437" y="74669"/>
                    <a:pt x="258649" y="74195"/>
                    <a:pt x="260783" y="73800"/>
                  </a:cubicBezTo>
                  <a:cubicBezTo>
                    <a:pt x="262521" y="73484"/>
                    <a:pt x="264259" y="73089"/>
                    <a:pt x="265919" y="72614"/>
                  </a:cubicBezTo>
                  <a:lnTo>
                    <a:pt x="265919" y="72614"/>
                  </a:lnTo>
                  <a:cubicBezTo>
                    <a:pt x="265919" y="72614"/>
                    <a:pt x="268052" y="72614"/>
                    <a:pt x="268052" y="72614"/>
                  </a:cubicBezTo>
                  <a:cubicBezTo>
                    <a:pt x="266077" y="74195"/>
                    <a:pt x="263706" y="74037"/>
                    <a:pt x="260467" y="74669"/>
                  </a:cubicBezTo>
                  <a:moveTo>
                    <a:pt x="285751" y="76407"/>
                  </a:moveTo>
                  <a:cubicBezTo>
                    <a:pt x="287016" y="75064"/>
                    <a:pt x="290650" y="74116"/>
                    <a:pt x="292547" y="74748"/>
                  </a:cubicBezTo>
                  <a:cubicBezTo>
                    <a:pt x="291203" y="76170"/>
                    <a:pt x="288201" y="77435"/>
                    <a:pt x="285751" y="76407"/>
                  </a:cubicBezTo>
                  <a:moveTo>
                    <a:pt x="297208" y="75538"/>
                  </a:moveTo>
                  <a:cubicBezTo>
                    <a:pt x="297920" y="74116"/>
                    <a:pt x="301396" y="74353"/>
                    <a:pt x="303530" y="74669"/>
                  </a:cubicBezTo>
                  <a:cubicBezTo>
                    <a:pt x="303688" y="74669"/>
                    <a:pt x="304320" y="75538"/>
                    <a:pt x="304399" y="75538"/>
                  </a:cubicBezTo>
                  <a:cubicBezTo>
                    <a:pt x="306611" y="75696"/>
                    <a:pt x="309298" y="74590"/>
                    <a:pt x="311115" y="76407"/>
                  </a:cubicBezTo>
                  <a:cubicBezTo>
                    <a:pt x="307085" y="77514"/>
                    <a:pt x="300448" y="77592"/>
                    <a:pt x="297208" y="75538"/>
                  </a:cubicBezTo>
                  <a:moveTo>
                    <a:pt x="313644" y="76881"/>
                  </a:moveTo>
                  <a:cubicBezTo>
                    <a:pt x="315540" y="75933"/>
                    <a:pt x="318068" y="76012"/>
                    <a:pt x="319965" y="76881"/>
                  </a:cubicBezTo>
                  <a:cubicBezTo>
                    <a:pt x="318463" y="78462"/>
                    <a:pt x="315619" y="77197"/>
                    <a:pt x="313644" y="76881"/>
                  </a:cubicBezTo>
                  <a:moveTo>
                    <a:pt x="164700" y="599960"/>
                  </a:moveTo>
                  <a:cubicBezTo>
                    <a:pt x="164226" y="600908"/>
                    <a:pt x="164148" y="595377"/>
                    <a:pt x="164148" y="594903"/>
                  </a:cubicBezTo>
                  <a:cubicBezTo>
                    <a:pt x="164148" y="593955"/>
                    <a:pt x="165096" y="594982"/>
                    <a:pt x="165175" y="596325"/>
                  </a:cubicBezTo>
                  <a:cubicBezTo>
                    <a:pt x="165333" y="597669"/>
                    <a:pt x="165491" y="598301"/>
                    <a:pt x="164622" y="599960"/>
                  </a:cubicBezTo>
                  <a:moveTo>
                    <a:pt x="163515" y="389306"/>
                  </a:moveTo>
                  <a:cubicBezTo>
                    <a:pt x="162883" y="390492"/>
                    <a:pt x="160908" y="394995"/>
                    <a:pt x="160908" y="394995"/>
                  </a:cubicBezTo>
                  <a:cubicBezTo>
                    <a:pt x="160908" y="394995"/>
                    <a:pt x="161145" y="392546"/>
                    <a:pt x="161540" y="390966"/>
                  </a:cubicBezTo>
                  <a:cubicBezTo>
                    <a:pt x="161935" y="389385"/>
                    <a:pt x="163910" y="385356"/>
                    <a:pt x="164622" y="383459"/>
                  </a:cubicBezTo>
                  <a:cubicBezTo>
                    <a:pt x="165333" y="381721"/>
                    <a:pt x="166755" y="379350"/>
                    <a:pt x="167071" y="378876"/>
                  </a:cubicBezTo>
                  <a:cubicBezTo>
                    <a:pt x="166992" y="379192"/>
                    <a:pt x="166439" y="380536"/>
                    <a:pt x="166360" y="380852"/>
                  </a:cubicBezTo>
                  <a:cubicBezTo>
                    <a:pt x="166281" y="381247"/>
                    <a:pt x="166281" y="381879"/>
                    <a:pt x="165807" y="382827"/>
                  </a:cubicBezTo>
                  <a:cubicBezTo>
                    <a:pt x="165412" y="383696"/>
                    <a:pt x="165253" y="383854"/>
                    <a:pt x="165017" y="384328"/>
                  </a:cubicBezTo>
                  <a:cubicBezTo>
                    <a:pt x="164700" y="384882"/>
                    <a:pt x="165017" y="385356"/>
                    <a:pt x="165412" y="386304"/>
                  </a:cubicBezTo>
                  <a:cubicBezTo>
                    <a:pt x="165807" y="387173"/>
                    <a:pt x="164068" y="388121"/>
                    <a:pt x="163436" y="389227"/>
                  </a:cubicBezTo>
                  <a:moveTo>
                    <a:pt x="166992" y="620425"/>
                  </a:moveTo>
                  <a:cubicBezTo>
                    <a:pt x="166439" y="621847"/>
                    <a:pt x="164938" y="617422"/>
                    <a:pt x="165807" y="617659"/>
                  </a:cubicBezTo>
                  <a:cubicBezTo>
                    <a:pt x="167229" y="618054"/>
                    <a:pt x="167466" y="619003"/>
                    <a:pt x="166992" y="620425"/>
                  </a:cubicBezTo>
                  <a:moveTo>
                    <a:pt x="170390" y="600513"/>
                  </a:moveTo>
                  <a:cubicBezTo>
                    <a:pt x="171417" y="598933"/>
                    <a:pt x="172207" y="600592"/>
                    <a:pt x="172365" y="602173"/>
                  </a:cubicBezTo>
                  <a:cubicBezTo>
                    <a:pt x="172523" y="603674"/>
                    <a:pt x="170074" y="600908"/>
                    <a:pt x="170390" y="600513"/>
                  </a:cubicBezTo>
                  <a:moveTo>
                    <a:pt x="453816" y="400368"/>
                  </a:moveTo>
                  <a:cubicBezTo>
                    <a:pt x="454606" y="401317"/>
                    <a:pt x="454448" y="405030"/>
                    <a:pt x="452947" y="405030"/>
                  </a:cubicBezTo>
                  <a:cubicBezTo>
                    <a:pt x="452789" y="402976"/>
                    <a:pt x="453105" y="401554"/>
                    <a:pt x="453816" y="400368"/>
                  </a:cubicBezTo>
                  <a:moveTo>
                    <a:pt x="360341" y="65661"/>
                  </a:moveTo>
                  <a:cubicBezTo>
                    <a:pt x="362475" y="66847"/>
                    <a:pt x="363660" y="68190"/>
                    <a:pt x="364608" y="68585"/>
                  </a:cubicBezTo>
                  <a:cubicBezTo>
                    <a:pt x="365557" y="68980"/>
                    <a:pt x="368322" y="68585"/>
                    <a:pt x="368875" y="69375"/>
                  </a:cubicBezTo>
                  <a:cubicBezTo>
                    <a:pt x="369507" y="70165"/>
                    <a:pt x="372193" y="71271"/>
                    <a:pt x="373221" y="72299"/>
                  </a:cubicBezTo>
                  <a:cubicBezTo>
                    <a:pt x="374248" y="73326"/>
                    <a:pt x="376776" y="75617"/>
                    <a:pt x="378831" y="76960"/>
                  </a:cubicBezTo>
                  <a:cubicBezTo>
                    <a:pt x="380965" y="78304"/>
                    <a:pt x="386100" y="80595"/>
                    <a:pt x="384678" y="80832"/>
                  </a:cubicBezTo>
                  <a:cubicBezTo>
                    <a:pt x="382544" y="81227"/>
                    <a:pt x="382782" y="83361"/>
                    <a:pt x="382782" y="83361"/>
                  </a:cubicBezTo>
                  <a:cubicBezTo>
                    <a:pt x="382782" y="83361"/>
                    <a:pt x="379463" y="81622"/>
                    <a:pt x="378278" y="80990"/>
                  </a:cubicBezTo>
                  <a:cubicBezTo>
                    <a:pt x="377092" y="80437"/>
                    <a:pt x="378278" y="81069"/>
                    <a:pt x="377646" y="79410"/>
                  </a:cubicBezTo>
                  <a:cubicBezTo>
                    <a:pt x="376856" y="77435"/>
                    <a:pt x="376856" y="77277"/>
                    <a:pt x="376065" y="76249"/>
                  </a:cubicBezTo>
                  <a:cubicBezTo>
                    <a:pt x="375354" y="75301"/>
                    <a:pt x="377409" y="75696"/>
                    <a:pt x="375354" y="75301"/>
                  </a:cubicBezTo>
                  <a:cubicBezTo>
                    <a:pt x="373221" y="74906"/>
                    <a:pt x="372826" y="74511"/>
                    <a:pt x="371799" y="73958"/>
                  </a:cubicBezTo>
                  <a:cubicBezTo>
                    <a:pt x="370850" y="73326"/>
                    <a:pt x="369823" y="72773"/>
                    <a:pt x="369823" y="72773"/>
                  </a:cubicBezTo>
                  <a:cubicBezTo>
                    <a:pt x="369823" y="72773"/>
                    <a:pt x="367453" y="73168"/>
                    <a:pt x="366741" y="71587"/>
                  </a:cubicBezTo>
                  <a:cubicBezTo>
                    <a:pt x="365951" y="70007"/>
                    <a:pt x="365951" y="68664"/>
                    <a:pt x="364371" y="69849"/>
                  </a:cubicBezTo>
                  <a:cubicBezTo>
                    <a:pt x="362791" y="71034"/>
                    <a:pt x="362475" y="71034"/>
                    <a:pt x="361685" y="70244"/>
                  </a:cubicBezTo>
                  <a:cubicBezTo>
                    <a:pt x="359709" y="68269"/>
                    <a:pt x="360341" y="67874"/>
                    <a:pt x="358761" y="67321"/>
                  </a:cubicBezTo>
                  <a:cubicBezTo>
                    <a:pt x="357181" y="66767"/>
                    <a:pt x="357181" y="66530"/>
                    <a:pt x="356233" y="66135"/>
                  </a:cubicBezTo>
                  <a:cubicBezTo>
                    <a:pt x="355285" y="65740"/>
                    <a:pt x="354889" y="65345"/>
                    <a:pt x="354099" y="65187"/>
                  </a:cubicBezTo>
                  <a:cubicBezTo>
                    <a:pt x="353309" y="64950"/>
                    <a:pt x="352361" y="63765"/>
                    <a:pt x="352361" y="63765"/>
                  </a:cubicBezTo>
                  <a:cubicBezTo>
                    <a:pt x="352361" y="63765"/>
                    <a:pt x="358208" y="64397"/>
                    <a:pt x="360420" y="65582"/>
                  </a:cubicBezTo>
                  <a:moveTo>
                    <a:pt x="369507" y="77355"/>
                  </a:moveTo>
                  <a:cubicBezTo>
                    <a:pt x="368717" y="77355"/>
                    <a:pt x="367374" y="76170"/>
                    <a:pt x="366584" y="76012"/>
                  </a:cubicBezTo>
                  <a:cubicBezTo>
                    <a:pt x="365793" y="75854"/>
                    <a:pt x="364845" y="75064"/>
                    <a:pt x="364845" y="75064"/>
                  </a:cubicBezTo>
                  <a:cubicBezTo>
                    <a:pt x="364845" y="75064"/>
                    <a:pt x="365003" y="73168"/>
                    <a:pt x="367216" y="74274"/>
                  </a:cubicBezTo>
                  <a:cubicBezTo>
                    <a:pt x="369349" y="75459"/>
                    <a:pt x="369586" y="77355"/>
                    <a:pt x="369586" y="77355"/>
                  </a:cubicBezTo>
                  <a:moveTo>
                    <a:pt x="334740" y="58234"/>
                  </a:moveTo>
                  <a:cubicBezTo>
                    <a:pt x="335926" y="58787"/>
                    <a:pt x="335926" y="58629"/>
                    <a:pt x="338296" y="58629"/>
                  </a:cubicBezTo>
                  <a:lnTo>
                    <a:pt x="339639" y="58629"/>
                  </a:lnTo>
                  <a:cubicBezTo>
                    <a:pt x="340983" y="58629"/>
                    <a:pt x="340983" y="59261"/>
                    <a:pt x="341536" y="59972"/>
                  </a:cubicBezTo>
                  <a:cubicBezTo>
                    <a:pt x="342168" y="60762"/>
                    <a:pt x="342958" y="60604"/>
                    <a:pt x="345091" y="60130"/>
                  </a:cubicBezTo>
                  <a:cubicBezTo>
                    <a:pt x="347225" y="59735"/>
                    <a:pt x="348252" y="61711"/>
                    <a:pt x="348252" y="61711"/>
                  </a:cubicBezTo>
                  <a:cubicBezTo>
                    <a:pt x="348252" y="61711"/>
                    <a:pt x="347067" y="63291"/>
                    <a:pt x="346119" y="63054"/>
                  </a:cubicBezTo>
                  <a:cubicBezTo>
                    <a:pt x="345171" y="62896"/>
                    <a:pt x="340272" y="60683"/>
                    <a:pt x="337901" y="60525"/>
                  </a:cubicBezTo>
                  <a:cubicBezTo>
                    <a:pt x="335610" y="60367"/>
                    <a:pt x="333239" y="58155"/>
                    <a:pt x="332291" y="57365"/>
                  </a:cubicBezTo>
                  <a:cubicBezTo>
                    <a:pt x="331343" y="56574"/>
                    <a:pt x="333634" y="57523"/>
                    <a:pt x="334820" y="58155"/>
                  </a:cubicBezTo>
                  <a:moveTo>
                    <a:pt x="339639" y="75775"/>
                  </a:moveTo>
                  <a:cubicBezTo>
                    <a:pt x="339639" y="75775"/>
                    <a:pt x="339086" y="76881"/>
                    <a:pt x="338533" y="76644"/>
                  </a:cubicBezTo>
                  <a:cubicBezTo>
                    <a:pt x="337743" y="76249"/>
                    <a:pt x="336637" y="76486"/>
                    <a:pt x="335294" y="75854"/>
                  </a:cubicBezTo>
                  <a:cubicBezTo>
                    <a:pt x="333951" y="75222"/>
                    <a:pt x="331027" y="74037"/>
                    <a:pt x="330632" y="74037"/>
                  </a:cubicBezTo>
                  <a:cubicBezTo>
                    <a:pt x="330948" y="74037"/>
                    <a:pt x="331817" y="73958"/>
                    <a:pt x="332291" y="74037"/>
                  </a:cubicBezTo>
                  <a:cubicBezTo>
                    <a:pt x="332923" y="74195"/>
                    <a:pt x="332923" y="74353"/>
                    <a:pt x="333634" y="74432"/>
                  </a:cubicBezTo>
                  <a:cubicBezTo>
                    <a:pt x="334266" y="74511"/>
                    <a:pt x="335294" y="74432"/>
                    <a:pt x="335294" y="74432"/>
                  </a:cubicBezTo>
                  <a:cubicBezTo>
                    <a:pt x="335294" y="74432"/>
                    <a:pt x="336163" y="75301"/>
                    <a:pt x="337506" y="75222"/>
                  </a:cubicBezTo>
                  <a:cubicBezTo>
                    <a:pt x="338454" y="75143"/>
                    <a:pt x="339323" y="75696"/>
                    <a:pt x="339639" y="75775"/>
                  </a:cubicBezTo>
                  <a:lnTo>
                    <a:pt x="339639" y="75775"/>
                  </a:lnTo>
                  <a:close/>
                  <a:moveTo>
                    <a:pt x="343827" y="79568"/>
                  </a:moveTo>
                  <a:cubicBezTo>
                    <a:pt x="342168" y="79489"/>
                    <a:pt x="342010" y="78383"/>
                    <a:pt x="342010" y="78383"/>
                  </a:cubicBezTo>
                  <a:lnTo>
                    <a:pt x="343353" y="77514"/>
                  </a:lnTo>
                  <a:cubicBezTo>
                    <a:pt x="344538" y="78383"/>
                    <a:pt x="346593" y="79884"/>
                    <a:pt x="346593" y="79884"/>
                  </a:cubicBezTo>
                  <a:lnTo>
                    <a:pt x="347225" y="80832"/>
                  </a:lnTo>
                  <a:lnTo>
                    <a:pt x="343906" y="79647"/>
                  </a:lnTo>
                  <a:close/>
                  <a:moveTo>
                    <a:pt x="347304" y="80832"/>
                  </a:moveTo>
                  <a:cubicBezTo>
                    <a:pt x="347304" y="80832"/>
                    <a:pt x="348489" y="79568"/>
                    <a:pt x="348963" y="79568"/>
                  </a:cubicBezTo>
                  <a:cubicBezTo>
                    <a:pt x="349516" y="79568"/>
                    <a:pt x="349990" y="79884"/>
                    <a:pt x="350623" y="80121"/>
                  </a:cubicBezTo>
                  <a:cubicBezTo>
                    <a:pt x="351255" y="80437"/>
                    <a:pt x="352598" y="80753"/>
                    <a:pt x="352598" y="80753"/>
                  </a:cubicBezTo>
                  <a:cubicBezTo>
                    <a:pt x="352598" y="80753"/>
                    <a:pt x="353625" y="81385"/>
                    <a:pt x="353625" y="81780"/>
                  </a:cubicBezTo>
                  <a:cubicBezTo>
                    <a:pt x="353625" y="82175"/>
                    <a:pt x="351255" y="82333"/>
                    <a:pt x="350623" y="82096"/>
                  </a:cubicBezTo>
                  <a:cubicBezTo>
                    <a:pt x="349990" y="81780"/>
                    <a:pt x="348805" y="81464"/>
                    <a:pt x="348805" y="81464"/>
                  </a:cubicBezTo>
                  <a:lnTo>
                    <a:pt x="347304" y="80911"/>
                  </a:lnTo>
                  <a:close/>
                  <a:moveTo>
                    <a:pt x="347462" y="544413"/>
                  </a:moveTo>
                  <a:cubicBezTo>
                    <a:pt x="346988" y="545440"/>
                    <a:pt x="345882" y="546230"/>
                    <a:pt x="345329" y="547336"/>
                  </a:cubicBezTo>
                  <a:cubicBezTo>
                    <a:pt x="341773" y="554210"/>
                    <a:pt x="340193" y="562981"/>
                    <a:pt x="335215" y="567564"/>
                  </a:cubicBezTo>
                  <a:cubicBezTo>
                    <a:pt x="333634" y="573964"/>
                    <a:pt x="330790" y="576967"/>
                    <a:pt x="327155" y="581945"/>
                  </a:cubicBezTo>
                  <a:cubicBezTo>
                    <a:pt x="325180" y="584631"/>
                    <a:pt x="323521" y="587950"/>
                    <a:pt x="321624" y="590320"/>
                  </a:cubicBezTo>
                  <a:cubicBezTo>
                    <a:pt x="320281" y="592138"/>
                    <a:pt x="318305" y="593560"/>
                    <a:pt x="316962" y="595456"/>
                  </a:cubicBezTo>
                  <a:cubicBezTo>
                    <a:pt x="312616" y="601461"/>
                    <a:pt x="308982" y="607466"/>
                    <a:pt x="304715" y="613630"/>
                  </a:cubicBezTo>
                  <a:cubicBezTo>
                    <a:pt x="299263" y="621373"/>
                    <a:pt x="292389" y="628169"/>
                    <a:pt x="286542" y="635991"/>
                  </a:cubicBezTo>
                  <a:cubicBezTo>
                    <a:pt x="280852" y="643576"/>
                    <a:pt x="273978" y="650135"/>
                    <a:pt x="266709" y="656693"/>
                  </a:cubicBezTo>
                  <a:cubicBezTo>
                    <a:pt x="258807" y="663883"/>
                    <a:pt x="250274" y="672338"/>
                    <a:pt x="240081" y="676604"/>
                  </a:cubicBezTo>
                  <a:cubicBezTo>
                    <a:pt x="232416" y="679765"/>
                    <a:pt x="221907" y="678896"/>
                    <a:pt x="215191" y="676130"/>
                  </a:cubicBezTo>
                  <a:cubicBezTo>
                    <a:pt x="212346" y="675024"/>
                    <a:pt x="210371" y="673839"/>
                    <a:pt x="208001" y="672733"/>
                  </a:cubicBezTo>
                  <a:cubicBezTo>
                    <a:pt x="200732" y="669414"/>
                    <a:pt x="196543" y="668703"/>
                    <a:pt x="191960" y="664278"/>
                  </a:cubicBezTo>
                  <a:cubicBezTo>
                    <a:pt x="189432" y="661908"/>
                    <a:pt x="187378" y="659932"/>
                    <a:pt x="186429" y="656693"/>
                  </a:cubicBezTo>
                  <a:cubicBezTo>
                    <a:pt x="185560" y="656061"/>
                    <a:pt x="183822" y="656140"/>
                    <a:pt x="183506" y="655034"/>
                  </a:cubicBezTo>
                  <a:cubicBezTo>
                    <a:pt x="175763" y="617580"/>
                    <a:pt x="180266" y="579416"/>
                    <a:pt x="187694" y="545677"/>
                  </a:cubicBezTo>
                  <a:cubicBezTo>
                    <a:pt x="191486" y="528689"/>
                    <a:pt x="194410" y="512174"/>
                    <a:pt x="199072" y="496293"/>
                  </a:cubicBezTo>
                  <a:cubicBezTo>
                    <a:pt x="203734" y="480331"/>
                    <a:pt x="208396" y="464845"/>
                    <a:pt x="213848" y="449911"/>
                  </a:cubicBezTo>
                  <a:cubicBezTo>
                    <a:pt x="216534" y="442404"/>
                    <a:pt x="218984" y="434819"/>
                    <a:pt x="221907" y="427470"/>
                  </a:cubicBezTo>
                  <a:cubicBezTo>
                    <a:pt x="226332" y="416488"/>
                    <a:pt x="230836" y="405741"/>
                    <a:pt x="235024" y="394995"/>
                  </a:cubicBezTo>
                  <a:cubicBezTo>
                    <a:pt x="239369" y="383933"/>
                    <a:pt x="244268" y="373582"/>
                    <a:pt x="249404" y="363310"/>
                  </a:cubicBezTo>
                  <a:cubicBezTo>
                    <a:pt x="257780" y="346401"/>
                    <a:pt x="266551" y="329097"/>
                    <a:pt x="275558" y="313452"/>
                  </a:cubicBezTo>
                  <a:cubicBezTo>
                    <a:pt x="279430" y="306815"/>
                    <a:pt x="282986" y="300415"/>
                    <a:pt x="286937" y="294488"/>
                  </a:cubicBezTo>
                  <a:cubicBezTo>
                    <a:pt x="289149" y="291170"/>
                    <a:pt x="290334" y="287456"/>
                    <a:pt x="292389" y="284295"/>
                  </a:cubicBezTo>
                  <a:cubicBezTo>
                    <a:pt x="293258" y="282952"/>
                    <a:pt x="294838" y="281925"/>
                    <a:pt x="295786" y="280503"/>
                  </a:cubicBezTo>
                  <a:cubicBezTo>
                    <a:pt x="296734" y="279002"/>
                    <a:pt x="297367" y="277342"/>
                    <a:pt x="298315" y="275920"/>
                  </a:cubicBezTo>
                  <a:cubicBezTo>
                    <a:pt x="304320" y="267228"/>
                    <a:pt x="310483" y="258932"/>
                    <a:pt x="316488" y="250556"/>
                  </a:cubicBezTo>
                  <a:cubicBezTo>
                    <a:pt x="320518" y="244946"/>
                    <a:pt x="325022" y="239968"/>
                    <a:pt x="329131" y="234516"/>
                  </a:cubicBezTo>
                  <a:cubicBezTo>
                    <a:pt x="337506" y="223454"/>
                    <a:pt x="346751" y="213340"/>
                    <a:pt x="355759" y="203305"/>
                  </a:cubicBezTo>
                  <a:cubicBezTo>
                    <a:pt x="360420" y="198090"/>
                    <a:pt x="365162" y="193428"/>
                    <a:pt x="370139" y="188529"/>
                  </a:cubicBezTo>
                  <a:cubicBezTo>
                    <a:pt x="374880" y="183868"/>
                    <a:pt x="379384" y="178495"/>
                    <a:pt x="384520" y="174149"/>
                  </a:cubicBezTo>
                  <a:cubicBezTo>
                    <a:pt x="389814" y="169724"/>
                    <a:pt x="394239" y="164351"/>
                    <a:pt x="400165" y="160637"/>
                  </a:cubicBezTo>
                  <a:cubicBezTo>
                    <a:pt x="400244" y="160084"/>
                    <a:pt x="400876" y="159926"/>
                    <a:pt x="401034" y="159373"/>
                  </a:cubicBezTo>
                  <a:cubicBezTo>
                    <a:pt x="402456" y="159057"/>
                    <a:pt x="401745" y="160242"/>
                    <a:pt x="401429" y="160637"/>
                  </a:cubicBezTo>
                  <a:lnTo>
                    <a:pt x="401429" y="160637"/>
                  </a:lnTo>
                  <a:cubicBezTo>
                    <a:pt x="401429" y="160637"/>
                    <a:pt x="400718" y="161269"/>
                    <a:pt x="400718" y="161269"/>
                  </a:cubicBezTo>
                  <a:cubicBezTo>
                    <a:pt x="394634" y="166642"/>
                    <a:pt x="388313" y="172173"/>
                    <a:pt x="382624" y="178258"/>
                  </a:cubicBezTo>
                  <a:cubicBezTo>
                    <a:pt x="382466" y="178495"/>
                    <a:pt x="382466" y="178811"/>
                    <a:pt x="382624" y="179048"/>
                  </a:cubicBezTo>
                  <a:cubicBezTo>
                    <a:pt x="382703" y="179127"/>
                    <a:pt x="382861" y="179206"/>
                    <a:pt x="383018" y="179206"/>
                  </a:cubicBezTo>
                  <a:cubicBezTo>
                    <a:pt x="383177" y="179206"/>
                    <a:pt x="383335" y="179206"/>
                    <a:pt x="383414" y="179048"/>
                  </a:cubicBezTo>
                  <a:cubicBezTo>
                    <a:pt x="389103" y="173043"/>
                    <a:pt x="395345" y="167511"/>
                    <a:pt x="401508" y="162139"/>
                  </a:cubicBezTo>
                  <a:lnTo>
                    <a:pt x="402220" y="161506"/>
                  </a:lnTo>
                  <a:lnTo>
                    <a:pt x="402220" y="161506"/>
                  </a:lnTo>
                  <a:cubicBezTo>
                    <a:pt x="402220" y="161506"/>
                    <a:pt x="403089" y="161585"/>
                    <a:pt x="403089" y="161585"/>
                  </a:cubicBezTo>
                  <a:cubicBezTo>
                    <a:pt x="406249" y="169566"/>
                    <a:pt x="409172" y="178416"/>
                    <a:pt x="411543" y="186870"/>
                  </a:cubicBezTo>
                  <a:cubicBezTo>
                    <a:pt x="412333" y="189794"/>
                    <a:pt x="413834" y="192480"/>
                    <a:pt x="414546" y="195325"/>
                  </a:cubicBezTo>
                  <a:cubicBezTo>
                    <a:pt x="415178" y="198090"/>
                    <a:pt x="414862" y="201093"/>
                    <a:pt x="415415" y="203858"/>
                  </a:cubicBezTo>
                  <a:cubicBezTo>
                    <a:pt x="415968" y="206782"/>
                    <a:pt x="416995" y="209627"/>
                    <a:pt x="417548" y="212708"/>
                  </a:cubicBezTo>
                  <a:cubicBezTo>
                    <a:pt x="419128" y="221637"/>
                    <a:pt x="421736" y="236255"/>
                    <a:pt x="419682" y="246447"/>
                  </a:cubicBezTo>
                  <a:cubicBezTo>
                    <a:pt x="421657" y="250477"/>
                    <a:pt x="421262" y="253796"/>
                    <a:pt x="420946" y="259169"/>
                  </a:cubicBezTo>
                  <a:cubicBezTo>
                    <a:pt x="420709" y="264305"/>
                    <a:pt x="420630" y="269836"/>
                    <a:pt x="420551" y="274340"/>
                  </a:cubicBezTo>
                  <a:cubicBezTo>
                    <a:pt x="420551" y="275683"/>
                    <a:pt x="419761" y="276789"/>
                    <a:pt x="419682" y="278132"/>
                  </a:cubicBezTo>
                  <a:cubicBezTo>
                    <a:pt x="419523" y="280029"/>
                    <a:pt x="420551" y="282241"/>
                    <a:pt x="420551" y="284058"/>
                  </a:cubicBezTo>
                  <a:cubicBezTo>
                    <a:pt x="420472" y="288088"/>
                    <a:pt x="418733" y="292197"/>
                    <a:pt x="418417" y="295832"/>
                  </a:cubicBezTo>
                  <a:cubicBezTo>
                    <a:pt x="418259" y="298281"/>
                    <a:pt x="419049" y="300257"/>
                    <a:pt x="419287" y="302627"/>
                  </a:cubicBezTo>
                  <a:cubicBezTo>
                    <a:pt x="419682" y="307526"/>
                    <a:pt x="419287" y="312741"/>
                    <a:pt x="418417" y="317324"/>
                  </a:cubicBezTo>
                  <a:cubicBezTo>
                    <a:pt x="418180" y="318667"/>
                    <a:pt x="417390" y="320089"/>
                    <a:pt x="417153" y="321591"/>
                  </a:cubicBezTo>
                  <a:cubicBezTo>
                    <a:pt x="416758" y="324040"/>
                    <a:pt x="417548" y="326806"/>
                    <a:pt x="417153" y="329176"/>
                  </a:cubicBezTo>
                  <a:cubicBezTo>
                    <a:pt x="416837" y="331151"/>
                    <a:pt x="415099" y="332811"/>
                    <a:pt x="414624" y="334707"/>
                  </a:cubicBezTo>
                  <a:cubicBezTo>
                    <a:pt x="413676" y="338579"/>
                    <a:pt x="414229" y="343241"/>
                    <a:pt x="413360" y="347428"/>
                  </a:cubicBezTo>
                  <a:cubicBezTo>
                    <a:pt x="412412" y="352090"/>
                    <a:pt x="410516" y="356594"/>
                    <a:pt x="409963" y="360940"/>
                  </a:cubicBezTo>
                  <a:cubicBezTo>
                    <a:pt x="409726" y="362836"/>
                    <a:pt x="410121" y="364970"/>
                    <a:pt x="409963" y="366787"/>
                  </a:cubicBezTo>
                  <a:cubicBezTo>
                    <a:pt x="409410" y="372081"/>
                    <a:pt x="406644" y="378402"/>
                    <a:pt x="405301" y="382432"/>
                  </a:cubicBezTo>
                  <a:cubicBezTo>
                    <a:pt x="404669" y="384328"/>
                    <a:pt x="404511" y="386383"/>
                    <a:pt x="404037" y="388358"/>
                  </a:cubicBezTo>
                  <a:cubicBezTo>
                    <a:pt x="400323" y="403529"/>
                    <a:pt x="396925" y="417673"/>
                    <a:pt x="392659" y="432290"/>
                  </a:cubicBezTo>
                  <a:cubicBezTo>
                    <a:pt x="389893" y="441851"/>
                    <a:pt x="386417" y="452439"/>
                    <a:pt x="383335" y="460657"/>
                  </a:cubicBezTo>
                  <a:cubicBezTo>
                    <a:pt x="381596" y="465477"/>
                    <a:pt x="380174" y="470613"/>
                    <a:pt x="378278" y="474958"/>
                  </a:cubicBezTo>
                  <a:cubicBezTo>
                    <a:pt x="377330" y="477092"/>
                    <a:pt x="375749" y="479146"/>
                    <a:pt x="374880" y="481359"/>
                  </a:cubicBezTo>
                  <a:cubicBezTo>
                    <a:pt x="374090" y="483492"/>
                    <a:pt x="374011" y="485942"/>
                    <a:pt x="373221" y="488075"/>
                  </a:cubicBezTo>
                  <a:cubicBezTo>
                    <a:pt x="372510" y="490129"/>
                    <a:pt x="371088" y="491947"/>
                    <a:pt x="370218" y="494001"/>
                  </a:cubicBezTo>
                  <a:cubicBezTo>
                    <a:pt x="368480" y="498268"/>
                    <a:pt x="367453" y="502693"/>
                    <a:pt x="365557" y="506644"/>
                  </a:cubicBezTo>
                  <a:cubicBezTo>
                    <a:pt x="364450" y="508935"/>
                    <a:pt x="362791" y="510673"/>
                    <a:pt x="361763" y="513044"/>
                  </a:cubicBezTo>
                  <a:cubicBezTo>
                    <a:pt x="360737" y="515414"/>
                    <a:pt x="359867" y="517864"/>
                    <a:pt x="358761" y="520155"/>
                  </a:cubicBezTo>
                  <a:cubicBezTo>
                    <a:pt x="355047" y="528531"/>
                    <a:pt x="351018" y="536590"/>
                    <a:pt x="347383" y="544729"/>
                  </a:cubicBezTo>
                  <a:moveTo>
                    <a:pt x="422763" y="477487"/>
                  </a:moveTo>
                  <a:cubicBezTo>
                    <a:pt x="422763" y="478277"/>
                    <a:pt x="422447" y="478909"/>
                    <a:pt x="421815" y="479778"/>
                  </a:cubicBezTo>
                  <a:cubicBezTo>
                    <a:pt x="421104" y="480568"/>
                    <a:pt x="421657" y="479146"/>
                    <a:pt x="421657" y="478435"/>
                  </a:cubicBezTo>
                  <a:cubicBezTo>
                    <a:pt x="421657" y="477645"/>
                    <a:pt x="421657" y="477487"/>
                    <a:pt x="421499" y="476934"/>
                  </a:cubicBezTo>
                  <a:cubicBezTo>
                    <a:pt x="421262" y="476460"/>
                    <a:pt x="420393" y="477566"/>
                    <a:pt x="419445" y="477566"/>
                  </a:cubicBezTo>
                  <a:cubicBezTo>
                    <a:pt x="418497" y="477566"/>
                    <a:pt x="419287" y="476776"/>
                    <a:pt x="419602" y="476618"/>
                  </a:cubicBezTo>
                  <a:cubicBezTo>
                    <a:pt x="419998" y="476460"/>
                    <a:pt x="420551" y="476302"/>
                    <a:pt x="421025" y="475353"/>
                  </a:cubicBezTo>
                  <a:cubicBezTo>
                    <a:pt x="421578" y="474405"/>
                    <a:pt x="422289" y="473931"/>
                    <a:pt x="422605" y="473536"/>
                  </a:cubicBezTo>
                  <a:cubicBezTo>
                    <a:pt x="422605" y="473536"/>
                    <a:pt x="423474" y="473220"/>
                    <a:pt x="423711" y="473615"/>
                  </a:cubicBezTo>
                  <a:cubicBezTo>
                    <a:pt x="424027" y="474010"/>
                    <a:pt x="423395" y="474879"/>
                    <a:pt x="423079" y="475512"/>
                  </a:cubicBezTo>
                  <a:cubicBezTo>
                    <a:pt x="422684" y="476223"/>
                    <a:pt x="422763" y="476776"/>
                    <a:pt x="422763" y="477566"/>
                  </a:cubicBezTo>
                  <a:moveTo>
                    <a:pt x="420314" y="486021"/>
                  </a:moveTo>
                  <a:cubicBezTo>
                    <a:pt x="420630" y="486574"/>
                    <a:pt x="419840" y="486890"/>
                    <a:pt x="419523" y="487364"/>
                  </a:cubicBezTo>
                  <a:cubicBezTo>
                    <a:pt x="419207" y="487838"/>
                    <a:pt x="418971" y="487285"/>
                    <a:pt x="418180" y="486811"/>
                  </a:cubicBezTo>
                  <a:cubicBezTo>
                    <a:pt x="417390" y="486416"/>
                    <a:pt x="417864" y="485626"/>
                    <a:pt x="418417" y="484440"/>
                  </a:cubicBezTo>
                  <a:cubicBezTo>
                    <a:pt x="419049" y="483334"/>
                    <a:pt x="418971" y="482465"/>
                    <a:pt x="418971" y="481596"/>
                  </a:cubicBezTo>
                  <a:cubicBezTo>
                    <a:pt x="418971" y="480727"/>
                    <a:pt x="420867" y="479778"/>
                    <a:pt x="421262" y="480331"/>
                  </a:cubicBezTo>
                  <a:cubicBezTo>
                    <a:pt x="421657" y="480964"/>
                    <a:pt x="421420" y="481596"/>
                    <a:pt x="421262" y="482228"/>
                  </a:cubicBezTo>
                  <a:cubicBezTo>
                    <a:pt x="421183" y="482781"/>
                    <a:pt x="420788" y="483571"/>
                    <a:pt x="420156" y="484756"/>
                  </a:cubicBezTo>
                  <a:cubicBezTo>
                    <a:pt x="419445" y="485942"/>
                    <a:pt x="419998" y="485309"/>
                    <a:pt x="420314" y="485942"/>
                  </a:cubicBezTo>
                  <a:moveTo>
                    <a:pt x="417548" y="497478"/>
                  </a:moveTo>
                  <a:lnTo>
                    <a:pt x="417153" y="497478"/>
                  </a:lnTo>
                  <a:lnTo>
                    <a:pt x="417153" y="497636"/>
                  </a:lnTo>
                  <a:cubicBezTo>
                    <a:pt x="416995" y="497162"/>
                    <a:pt x="416758" y="496608"/>
                    <a:pt x="416442" y="496134"/>
                  </a:cubicBezTo>
                  <a:lnTo>
                    <a:pt x="416758" y="496134"/>
                  </a:lnTo>
                  <a:cubicBezTo>
                    <a:pt x="415889" y="494633"/>
                    <a:pt x="416679" y="493053"/>
                    <a:pt x="417627" y="492026"/>
                  </a:cubicBezTo>
                  <a:cubicBezTo>
                    <a:pt x="418417" y="494317"/>
                    <a:pt x="417232" y="495819"/>
                    <a:pt x="417627" y="497478"/>
                  </a:cubicBezTo>
                  <a:moveTo>
                    <a:pt x="414546" y="497083"/>
                  </a:moveTo>
                  <a:lnTo>
                    <a:pt x="414388" y="497083"/>
                  </a:lnTo>
                  <a:cubicBezTo>
                    <a:pt x="414388" y="497083"/>
                    <a:pt x="414783" y="496767"/>
                    <a:pt x="415020" y="496608"/>
                  </a:cubicBezTo>
                  <a:lnTo>
                    <a:pt x="415020" y="496608"/>
                  </a:lnTo>
                  <a:cubicBezTo>
                    <a:pt x="415020" y="496608"/>
                    <a:pt x="416126" y="496608"/>
                    <a:pt x="416126" y="496608"/>
                  </a:cubicBezTo>
                  <a:cubicBezTo>
                    <a:pt x="416284" y="496925"/>
                    <a:pt x="416442" y="497241"/>
                    <a:pt x="416521" y="497557"/>
                  </a:cubicBezTo>
                  <a:cubicBezTo>
                    <a:pt x="415810" y="497873"/>
                    <a:pt x="415652" y="498742"/>
                    <a:pt x="415020" y="499058"/>
                  </a:cubicBezTo>
                  <a:cubicBezTo>
                    <a:pt x="414072" y="499137"/>
                    <a:pt x="414862" y="497636"/>
                    <a:pt x="414624" y="497004"/>
                  </a:cubicBezTo>
                  <a:moveTo>
                    <a:pt x="414150" y="496134"/>
                  </a:moveTo>
                  <a:cubicBezTo>
                    <a:pt x="413360" y="495502"/>
                    <a:pt x="413676" y="496134"/>
                    <a:pt x="412491" y="496134"/>
                  </a:cubicBezTo>
                  <a:cubicBezTo>
                    <a:pt x="412886" y="495581"/>
                    <a:pt x="412886" y="494554"/>
                    <a:pt x="413360" y="494001"/>
                  </a:cubicBezTo>
                  <a:cubicBezTo>
                    <a:pt x="414229" y="494159"/>
                    <a:pt x="414229" y="495186"/>
                    <a:pt x="414624" y="495660"/>
                  </a:cubicBezTo>
                  <a:lnTo>
                    <a:pt x="414783" y="495660"/>
                  </a:lnTo>
                  <a:cubicBezTo>
                    <a:pt x="414783" y="495660"/>
                    <a:pt x="414388" y="495976"/>
                    <a:pt x="414229" y="496056"/>
                  </a:cubicBezTo>
                  <a:moveTo>
                    <a:pt x="418575" y="473220"/>
                  </a:moveTo>
                  <a:cubicBezTo>
                    <a:pt x="419207" y="471561"/>
                    <a:pt x="419919" y="470929"/>
                    <a:pt x="419919" y="470297"/>
                  </a:cubicBezTo>
                  <a:cubicBezTo>
                    <a:pt x="419919" y="469743"/>
                    <a:pt x="421104" y="468321"/>
                    <a:pt x="421104" y="468953"/>
                  </a:cubicBezTo>
                  <a:cubicBezTo>
                    <a:pt x="421104" y="468953"/>
                    <a:pt x="420946" y="471877"/>
                    <a:pt x="420472" y="472588"/>
                  </a:cubicBezTo>
                  <a:cubicBezTo>
                    <a:pt x="419919" y="473220"/>
                    <a:pt x="419761" y="474721"/>
                    <a:pt x="419287" y="474801"/>
                  </a:cubicBezTo>
                  <a:cubicBezTo>
                    <a:pt x="418812" y="474879"/>
                    <a:pt x="418023" y="474879"/>
                    <a:pt x="418575" y="473220"/>
                  </a:cubicBezTo>
                  <a:moveTo>
                    <a:pt x="407829" y="521972"/>
                  </a:moveTo>
                  <a:cubicBezTo>
                    <a:pt x="408777" y="522604"/>
                    <a:pt x="407829" y="524738"/>
                    <a:pt x="406565" y="524501"/>
                  </a:cubicBezTo>
                  <a:cubicBezTo>
                    <a:pt x="406012" y="522684"/>
                    <a:pt x="408224" y="523632"/>
                    <a:pt x="407829" y="521972"/>
                  </a:cubicBezTo>
                  <a:moveTo>
                    <a:pt x="371878" y="595851"/>
                  </a:moveTo>
                  <a:cubicBezTo>
                    <a:pt x="372431" y="595851"/>
                    <a:pt x="372826" y="596088"/>
                    <a:pt x="373142" y="596246"/>
                  </a:cubicBezTo>
                  <a:lnTo>
                    <a:pt x="373142" y="596404"/>
                  </a:lnTo>
                  <a:cubicBezTo>
                    <a:pt x="373142" y="596404"/>
                    <a:pt x="373142" y="596404"/>
                    <a:pt x="373142" y="596404"/>
                  </a:cubicBezTo>
                  <a:lnTo>
                    <a:pt x="373142" y="597037"/>
                  </a:lnTo>
                  <a:cubicBezTo>
                    <a:pt x="372668" y="597037"/>
                    <a:pt x="372352" y="597195"/>
                    <a:pt x="372036" y="597353"/>
                  </a:cubicBezTo>
                  <a:cubicBezTo>
                    <a:pt x="372036" y="597353"/>
                    <a:pt x="371957" y="597353"/>
                    <a:pt x="371878" y="597353"/>
                  </a:cubicBezTo>
                  <a:lnTo>
                    <a:pt x="371878" y="595772"/>
                  </a:lnTo>
                  <a:close/>
                  <a:moveTo>
                    <a:pt x="367374" y="599486"/>
                  </a:moveTo>
                  <a:cubicBezTo>
                    <a:pt x="367374" y="599486"/>
                    <a:pt x="366979" y="600197"/>
                    <a:pt x="366663" y="600434"/>
                  </a:cubicBezTo>
                  <a:lnTo>
                    <a:pt x="367374" y="599486"/>
                  </a:lnTo>
                  <a:close/>
                  <a:moveTo>
                    <a:pt x="358366" y="631171"/>
                  </a:moveTo>
                  <a:lnTo>
                    <a:pt x="358366" y="631882"/>
                  </a:lnTo>
                  <a:cubicBezTo>
                    <a:pt x="358129" y="632435"/>
                    <a:pt x="357734" y="632909"/>
                    <a:pt x="357576" y="633462"/>
                  </a:cubicBezTo>
                  <a:cubicBezTo>
                    <a:pt x="357102" y="633462"/>
                    <a:pt x="356944" y="633067"/>
                    <a:pt x="356707" y="632593"/>
                  </a:cubicBezTo>
                  <a:lnTo>
                    <a:pt x="356707" y="632593"/>
                  </a:lnTo>
                  <a:cubicBezTo>
                    <a:pt x="356707" y="632593"/>
                    <a:pt x="357181" y="631803"/>
                    <a:pt x="357497" y="631487"/>
                  </a:cubicBezTo>
                  <a:cubicBezTo>
                    <a:pt x="357655" y="631250"/>
                    <a:pt x="357813" y="631013"/>
                    <a:pt x="358050" y="630855"/>
                  </a:cubicBezTo>
                  <a:lnTo>
                    <a:pt x="358050" y="630855"/>
                  </a:lnTo>
                  <a:cubicBezTo>
                    <a:pt x="358050" y="630855"/>
                    <a:pt x="358366" y="631013"/>
                    <a:pt x="358445" y="631171"/>
                  </a:cubicBezTo>
                  <a:cubicBezTo>
                    <a:pt x="358445" y="631171"/>
                    <a:pt x="358445" y="631171"/>
                    <a:pt x="358445" y="631171"/>
                  </a:cubicBezTo>
                  <a:moveTo>
                    <a:pt x="364292" y="627931"/>
                  </a:moveTo>
                  <a:cubicBezTo>
                    <a:pt x="361843" y="626983"/>
                    <a:pt x="362317" y="632040"/>
                    <a:pt x="359630" y="632198"/>
                  </a:cubicBezTo>
                  <a:lnTo>
                    <a:pt x="359630" y="632198"/>
                  </a:lnTo>
                  <a:cubicBezTo>
                    <a:pt x="359630" y="632198"/>
                    <a:pt x="359709" y="632040"/>
                    <a:pt x="359709" y="631961"/>
                  </a:cubicBezTo>
                  <a:lnTo>
                    <a:pt x="359709" y="631250"/>
                  </a:lnTo>
                  <a:cubicBezTo>
                    <a:pt x="361606" y="628801"/>
                    <a:pt x="362633" y="625482"/>
                    <a:pt x="364766" y="623269"/>
                  </a:cubicBezTo>
                  <a:cubicBezTo>
                    <a:pt x="365951" y="624455"/>
                    <a:pt x="363739" y="625877"/>
                    <a:pt x="364371" y="627931"/>
                  </a:cubicBezTo>
                  <a:moveTo>
                    <a:pt x="364766" y="620741"/>
                  </a:moveTo>
                  <a:cubicBezTo>
                    <a:pt x="364766" y="620741"/>
                    <a:pt x="364292" y="620425"/>
                    <a:pt x="364371" y="619872"/>
                  </a:cubicBezTo>
                  <a:lnTo>
                    <a:pt x="364371" y="619872"/>
                  </a:lnTo>
                  <a:cubicBezTo>
                    <a:pt x="364687" y="618687"/>
                    <a:pt x="365319" y="617501"/>
                    <a:pt x="366110" y="616553"/>
                  </a:cubicBezTo>
                  <a:lnTo>
                    <a:pt x="366900" y="616553"/>
                  </a:lnTo>
                  <a:cubicBezTo>
                    <a:pt x="366505" y="618213"/>
                    <a:pt x="365557" y="619477"/>
                    <a:pt x="364766" y="620741"/>
                  </a:cubicBezTo>
                  <a:moveTo>
                    <a:pt x="369349" y="607703"/>
                  </a:moveTo>
                  <a:cubicBezTo>
                    <a:pt x="368480" y="608336"/>
                    <a:pt x="368796" y="607703"/>
                    <a:pt x="367690" y="607703"/>
                  </a:cubicBezTo>
                  <a:cubicBezTo>
                    <a:pt x="367137" y="609600"/>
                    <a:pt x="368875" y="609363"/>
                    <a:pt x="368559" y="611101"/>
                  </a:cubicBezTo>
                  <a:cubicBezTo>
                    <a:pt x="367295" y="611101"/>
                    <a:pt x="366900" y="611970"/>
                    <a:pt x="366031" y="612286"/>
                  </a:cubicBezTo>
                  <a:lnTo>
                    <a:pt x="366188" y="612918"/>
                  </a:lnTo>
                  <a:cubicBezTo>
                    <a:pt x="365714" y="612681"/>
                    <a:pt x="365240" y="612603"/>
                    <a:pt x="364529" y="612049"/>
                  </a:cubicBezTo>
                  <a:lnTo>
                    <a:pt x="364766" y="612681"/>
                  </a:lnTo>
                  <a:lnTo>
                    <a:pt x="363897" y="612681"/>
                  </a:lnTo>
                  <a:cubicBezTo>
                    <a:pt x="363028" y="614183"/>
                    <a:pt x="362238" y="615842"/>
                    <a:pt x="360499" y="616553"/>
                  </a:cubicBezTo>
                  <a:cubicBezTo>
                    <a:pt x="360658" y="618213"/>
                    <a:pt x="359551" y="618687"/>
                    <a:pt x="359630" y="620346"/>
                  </a:cubicBezTo>
                  <a:cubicBezTo>
                    <a:pt x="356865" y="621373"/>
                    <a:pt x="356311" y="626430"/>
                    <a:pt x="353309" y="625798"/>
                  </a:cubicBezTo>
                  <a:cubicBezTo>
                    <a:pt x="352598" y="627852"/>
                    <a:pt x="352598" y="628326"/>
                    <a:pt x="352045" y="630855"/>
                  </a:cubicBezTo>
                  <a:lnTo>
                    <a:pt x="354257" y="629275"/>
                  </a:lnTo>
                  <a:cubicBezTo>
                    <a:pt x="354257" y="629275"/>
                    <a:pt x="356075" y="627694"/>
                    <a:pt x="356311" y="627220"/>
                  </a:cubicBezTo>
                  <a:cubicBezTo>
                    <a:pt x="356628" y="626667"/>
                    <a:pt x="359393" y="623191"/>
                    <a:pt x="359946" y="621610"/>
                  </a:cubicBezTo>
                  <a:cubicBezTo>
                    <a:pt x="360499" y="620030"/>
                    <a:pt x="362870" y="617738"/>
                    <a:pt x="364213" y="616158"/>
                  </a:cubicBezTo>
                  <a:cubicBezTo>
                    <a:pt x="365003" y="615210"/>
                    <a:pt x="365557" y="614262"/>
                    <a:pt x="365872" y="613551"/>
                  </a:cubicBezTo>
                  <a:cubicBezTo>
                    <a:pt x="366188" y="614262"/>
                    <a:pt x="365398" y="614973"/>
                    <a:pt x="365557" y="616079"/>
                  </a:cubicBezTo>
                  <a:cubicBezTo>
                    <a:pt x="364608" y="617185"/>
                    <a:pt x="363897" y="618529"/>
                    <a:pt x="363581" y="619872"/>
                  </a:cubicBezTo>
                  <a:lnTo>
                    <a:pt x="363423" y="619872"/>
                  </a:lnTo>
                  <a:cubicBezTo>
                    <a:pt x="361289" y="623191"/>
                    <a:pt x="358603" y="626114"/>
                    <a:pt x="357181" y="630144"/>
                  </a:cubicBezTo>
                  <a:cubicBezTo>
                    <a:pt x="357023" y="630381"/>
                    <a:pt x="356865" y="630539"/>
                    <a:pt x="356707" y="630776"/>
                  </a:cubicBezTo>
                  <a:cubicBezTo>
                    <a:pt x="356391" y="631171"/>
                    <a:pt x="356075" y="631645"/>
                    <a:pt x="355837" y="632119"/>
                  </a:cubicBezTo>
                  <a:lnTo>
                    <a:pt x="355837" y="632119"/>
                  </a:lnTo>
                  <a:cubicBezTo>
                    <a:pt x="355837" y="632119"/>
                    <a:pt x="355285" y="632119"/>
                    <a:pt x="355442" y="632514"/>
                  </a:cubicBezTo>
                  <a:cubicBezTo>
                    <a:pt x="354099" y="632198"/>
                    <a:pt x="353230" y="631408"/>
                    <a:pt x="352045" y="630855"/>
                  </a:cubicBezTo>
                  <a:cubicBezTo>
                    <a:pt x="352045" y="630855"/>
                    <a:pt x="350938" y="628643"/>
                    <a:pt x="350860" y="628247"/>
                  </a:cubicBezTo>
                  <a:cubicBezTo>
                    <a:pt x="350702" y="627852"/>
                    <a:pt x="350860" y="627457"/>
                    <a:pt x="351492" y="626114"/>
                  </a:cubicBezTo>
                  <a:cubicBezTo>
                    <a:pt x="352124" y="624850"/>
                    <a:pt x="350385" y="626904"/>
                    <a:pt x="352045" y="623743"/>
                  </a:cubicBezTo>
                  <a:cubicBezTo>
                    <a:pt x="353704" y="620662"/>
                    <a:pt x="353072" y="621689"/>
                    <a:pt x="353704" y="620662"/>
                  </a:cubicBezTo>
                  <a:cubicBezTo>
                    <a:pt x="354336" y="619635"/>
                    <a:pt x="354336" y="618292"/>
                    <a:pt x="354968" y="618054"/>
                  </a:cubicBezTo>
                  <a:cubicBezTo>
                    <a:pt x="356311" y="617659"/>
                    <a:pt x="355601" y="618924"/>
                    <a:pt x="356391" y="618450"/>
                  </a:cubicBezTo>
                  <a:cubicBezTo>
                    <a:pt x="357181" y="617896"/>
                    <a:pt x="358208" y="617027"/>
                    <a:pt x="358208" y="617027"/>
                  </a:cubicBezTo>
                  <a:cubicBezTo>
                    <a:pt x="358208" y="617027"/>
                    <a:pt x="359077" y="617343"/>
                    <a:pt x="359314" y="616948"/>
                  </a:cubicBezTo>
                  <a:cubicBezTo>
                    <a:pt x="359551" y="616553"/>
                    <a:pt x="359551" y="615605"/>
                    <a:pt x="358682" y="615289"/>
                  </a:cubicBezTo>
                  <a:cubicBezTo>
                    <a:pt x="357734" y="614894"/>
                    <a:pt x="357023" y="615842"/>
                    <a:pt x="357734" y="614894"/>
                  </a:cubicBezTo>
                  <a:cubicBezTo>
                    <a:pt x="358524" y="614025"/>
                    <a:pt x="358682" y="612049"/>
                    <a:pt x="359709" y="610785"/>
                  </a:cubicBezTo>
                  <a:cubicBezTo>
                    <a:pt x="360737" y="609442"/>
                    <a:pt x="362949" y="607151"/>
                    <a:pt x="363502" y="605965"/>
                  </a:cubicBezTo>
                  <a:cubicBezTo>
                    <a:pt x="364055" y="604780"/>
                    <a:pt x="364529" y="602963"/>
                    <a:pt x="364687" y="602568"/>
                  </a:cubicBezTo>
                  <a:cubicBezTo>
                    <a:pt x="364845" y="602173"/>
                    <a:pt x="365872" y="601224"/>
                    <a:pt x="365872" y="601224"/>
                  </a:cubicBezTo>
                  <a:cubicBezTo>
                    <a:pt x="365872" y="601224"/>
                    <a:pt x="366188" y="600987"/>
                    <a:pt x="366505" y="600592"/>
                  </a:cubicBezTo>
                  <a:cubicBezTo>
                    <a:pt x="365557" y="602173"/>
                    <a:pt x="364608" y="603674"/>
                    <a:pt x="364608" y="605175"/>
                  </a:cubicBezTo>
                  <a:cubicBezTo>
                    <a:pt x="366346" y="602568"/>
                    <a:pt x="369349" y="598933"/>
                    <a:pt x="369270" y="595851"/>
                  </a:cubicBezTo>
                  <a:cubicBezTo>
                    <a:pt x="369349" y="594903"/>
                    <a:pt x="369902" y="594666"/>
                    <a:pt x="370218" y="594113"/>
                  </a:cubicBezTo>
                  <a:cubicBezTo>
                    <a:pt x="370614" y="593560"/>
                    <a:pt x="371640" y="591585"/>
                    <a:pt x="371640" y="592138"/>
                  </a:cubicBezTo>
                  <a:cubicBezTo>
                    <a:pt x="371799" y="593481"/>
                    <a:pt x="370297" y="597195"/>
                    <a:pt x="369665" y="598143"/>
                  </a:cubicBezTo>
                  <a:cubicBezTo>
                    <a:pt x="369033" y="599012"/>
                    <a:pt x="368322" y="600513"/>
                    <a:pt x="367769" y="601777"/>
                  </a:cubicBezTo>
                  <a:cubicBezTo>
                    <a:pt x="367137" y="603121"/>
                    <a:pt x="366426" y="603753"/>
                    <a:pt x="365793" y="605096"/>
                  </a:cubicBezTo>
                  <a:cubicBezTo>
                    <a:pt x="365162" y="606360"/>
                    <a:pt x="365557" y="606518"/>
                    <a:pt x="364924" y="607703"/>
                  </a:cubicBezTo>
                  <a:cubicBezTo>
                    <a:pt x="364292" y="608889"/>
                    <a:pt x="362949" y="609679"/>
                    <a:pt x="362554" y="610548"/>
                  </a:cubicBezTo>
                  <a:cubicBezTo>
                    <a:pt x="362159" y="611417"/>
                    <a:pt x="361922" y="611891"/>
                    <a:pt x="362396" y="612128"/>
                  </a:cubicBezTo>
                  <a:cubicBezTo>
                    <a:pt x="362949" y="612444"/>
                    <a:pt x="364766" y="611812"/>
                    <a:pt x="364292" y="612207"/>
                  </a:cubicBezTo>
                  <a:lnTo>
                    <a:pt x="364924" y="612366"/>
                  </a:lnTo>
                  <a:cubicBezTo>
                    <a:pt x="364055" y="608810"/>
                    <a:pt x="366821" y="605649"/>
                    <a:pt x="369586" y="604385"/>
                  </a:cubicBezTo>
                  <a:cubicBezTo>
                    <a:pt x="371640" y="605175"/>
                    <a:pt x="368717" y="606044"/>
                    <a:pt x="369191" y="607783"/>
                  </a:cubicBezTo>
                  <a:moveTo>
                    <a:pt x="371483" y="598380"/>
                  </a:moveTo>
                  <a:lnTo>
                    <a:pt x="371483" y="598380"/>
                  </a:lnTo>
                  <a:cubicBezTo>
                    <a:pt x="371483" y="598380"/>
                    <a:pt x="371799" y="598380"/>
                    <a:pt x="371957" y="598380"/>
                  </a:cubicBezTo>
                  <a:cubicBezTo>
                    <a:pt x="371719" y="599012"/>
                    <a:pt x="371324" y="599486"/>
                    <a:pt x="371088" y="600118"/>
                  </a:cubicBezTo>
                  <a:cubicBezTo>
                    <a:pt x="370139" y="599960"/>
                    <a:pt x="371088" y="598538"/>
                    <a:pt x="371483" y="598380"/>
                  </a:cubicBezTo>
                  <a:moveTo>
                    <a:pt x="374485" y="603121"/>
                  </a:moveTo>
                  <a:cubicBezTo>
                    <a:pt x="373300" y="602726"/>
                    <a:pt x="374722" y="601777"/>
                    <a:pt x="374485" y="600987"/>
                  </a:cubicBezTo>
                  <a:cubicBezTo>
                    <a:pt x="376382" y="600987"/>
                    <a:pt x="374722" y="602726"/>
                    <a:pt x="374485" y="603121"/>
                  </a:cubicBezTo>
                  <a:moveTo>
                    <a:pt x="371166" y="603595"/>
                  </a:moveTo>
                  <a:cubicBezTo>
                    <a:pt x="370534" y="603358"/>
                    <a:pt x="372036" y="601145"/>
                    <a:pt x="372984" y="599328"/>
                  </a:cubicBezTo>
                  <a:cubicBezTo>
                    <a:pt x="373221" y="598775"/>
                    <a:pt x="373379" y="598301"/>
                    <a:pt x="373537" y="597906"/>
                  </a:cubicBezTo>
                  <a:cubicBezTo>
                    <a:pt x="373616" y="597906"/>
                    <a:pt x="373695" y="597985"/>
                    <a:pt x="373774" y="597985"/>
                  </a:cubicBezTo>
                  <a:cubicBezTo>
                    <a:pt x="374011" y="597985"/>
                    <a:pt x="374248" y="597748"/>
                    <a:pt x="374327" y="597511"/>
                  </a:cubicBezTo>
                  <a:lnTo>
                    <a:pt x="374327" y="597511"/>
                  </a:lnTo>
                  <a:cubicBezTo>
                    <a:pt x="373142" y="600118"/>
                    <a:pt x="376618" y="595219"/>
                    <a:pt x="374327" y="596641"/>
                  </a:cubicBezTo>
                  <a:lnTo>
                    <a:pt x="374327" y="596483"/>
                  </a:lnTo>
                  <a:cubicBezTo>
                    <a:pt x="374327" y="596483"/>
                    <a:pt x="374169" y="596009"/>
                    <a:pt x="373932" y="595930"/>
                  </a:cubicBezTo>
                  <a:cubicBezTo>
                    <a:pt x="373932" y="595772"/>
                    <a:pt x="373932" y="595614"/>
                    <a:pt x="374011" y="595456"/>
                  </a:cubicBezTo>
                  <a:cubicBezTo>
                    <a:pt x="374248" y="594429"/>
                    <a:pt x="374248" y="593797"/>
                    <a:pt x="374248" y="593797"/>
                  </a:cubicBezTo>
                  <a:lnTo>
                    <a:pt x="373695" y="593165"/>
                  </a:lnTo>
                  <a:cubicBezTo>
                    <a:pt x="373142" y="592533"/>
                    <a:pt x="374248" y="592375"/>
                    <a:pt x="375512" y="590320"/>
                  </a:cubicBezTo>
                  <a:cubicBezTo>
                    <a:pt x="376856" y="588187"/>
                    <a:pt x="376144" y="588503"/>
                    <a:pt x="376302" y="587476"/>
                  </a:cubicBezTo>
                  <a:cubicBezTo>
                    <a:pt x="376382" y="586370"/>
                    <a:pt x="374564" y="588503"/>
                    <a:pt x="372984" y="589688"/>
                  </a:cubicBezTo>
                  <a:cubicBezTo>
                    <a:pt x="371404" y="590873"/>
                    <a:pt x="373774" y="588266"/>
                    <a:pt x="374327" y="586528"/>
                  </a:cubicBezTo>
                  <a:cubicBezTo>
                    <a:pt x="374880" y="584868"/>
                    <a:pt x="375512" y="584947"/>
                    <a:pt x="376697" y="583446"/>
                  </a:cubicBezTo>
                  <a:cubicBezTo>
                    <a:pt x="377883" y="581866"/>
                    <a:pt x="376540" y="582103"/>
                    <a:pt x="376302" y="581312"/>
                  </a:cubicBezTo>
                  <a:cubicBezTo>
                    <a:pt x="375987" y="580522"/>
                    <a:pt x="377171" y="580048"/>
                    <a:pt x="377962" y="578073"/>
                  </a:cubicBezTo>
                  <a:cubicBezTo>
                    <a:pt x="378673" y="576097"/>
                    <a:pt x="379226" y="577757"/>
                    <a:pt x="378831" y="579100"/>
                  </a:cubicBezTo>
                  <a:cubicBezTo>
                    <a:pt x="378436" y="580443"/>
                    <a:pt x="379068" y="580127"/>
                    <a:pt x="380174" y="579416"/>
                  </a:cubicBezTo>
                  <a:cubicBezTo>
                    <a:pt x="381201" y="578626"/>
                    <a:pt x="381754" y="577204"/>
                    <a:pt x="382070" y="576730"/>
                  </a:cubicBezTo>
                  <a:cubicBezTo>
                    <a:pt x="382070" y="576730"/>
                    <a:pt x="383018" y="577757"/>
                    <a:pt x="384046" y="576177"/>
                  </a:cubicBezTo>
                  <a:cubicBezTo>
                    <a:pt x="385073" y="574596"/>
                    <a:pt x="385073" y="575782"/>
                    <a:pt x="384915" y="576730"/>
                  </a:cubicBezTo>
                  <a:cubicBezTo>
                    <a:pt x="384757" y="577599"/>
                    <a:pt x="384283" y="578626"/>
                    <a:pt x="383493" y="579969"/>
                  </a:cubicBezTo>
                  <a:cubicBezTo>
                    <a:pt x="382703" y="581312"/>
                    <a:pt x="381122" y="584631"/>
                    <a:pt x="380490" y="586765"/>
                  </a:cubicBezTo>
                  <a:cubicBezTo>
                    <a:pt x="380332" y="587239"/>
                    <a:pt x="380016" y="588029"/>
                    <a:pt x="379621" y="588977"/>
                  </a:cubicBezTo>
                  <a:cubicBezTo>
                    <a:pt x="379621" y="588977"/>
                    <a:pt x="379621" y="588977"/>
                    <a:pt x="379621" y="588977"/>
                  </a:cubicBezTo>
                  <a:cubicBezTo>
                    <a:pt x="379384" y="588977"/>
                    <a:pt x="379147" y="589056"/>
                    <a:pt x="379068" y="589293"/>
                  </a:cubicBezTo>
                  <a:cubicBezTo>
                    <a:pt x="379068" y="589451"/>
                    <a:pt x="378989" y="589451"/>
                    <a:pt x="378910" y="589609"/>
                  </a:cubicBezTo>
                  <a:lnTo>
                    <a:pt x="378910" y="589609"/>
                  </a:lnTo>
                  <a:cubicBezTo>
                    <a:pt x="378910" y="589214"/>
                    <a:pt x="378357" y="589214"/>
                    <a:pt x="378041" y="589135"/>
                  </a:cubicBezTo>
                  <a:cubicBezTo>
                    <a:pt x="378041" y="589688"/>
                    <a:pt x="378041" y="590241"/>
                    <a:pt x="378436" y="590399"/>
                  </a:cubicBezTo>
                  <a:cubicBezTo>
                    <a:pt x="378357" y="590478"/>
                    <a:pt x="378199" y="590557"/>
                    <a:pt x="378120" y="590636"/>
                  </a:cubicBezTo>
                  <a:cubicBezTo>
                    <a:pt x="377883" y="590715"/>
                    <a:pt x="377804" y="591031"/>
                    <a:pt x="377883" y="591268"/>
                  </a:cubicBezTo>
                  <a:cubicBezTo>
                    <a:pt x="377883" y="591426"/>
                    <a:pt x="378120" y="591585"/>
                    <a:pt x="378278" y="591585"/>
                  </a:cubicBezTo>
                  <a:cubicBezTo>
                    <a:pt x="378278" y="591585"/>
                    <a:pt x="378436" y="591585"/>
                    <a:pt x="378436" y="591585"/>
                  </a:cubicBezTo>
                  <a:cubicBezTo>
                    <a:pt x="378436" y="591585"/>
                    <a:pt x="378436" y="591585"/>
                    <a:pt x="378515" y="591585"/>
                  </a:cubicBezTo>
                  <a:cubicBezTo>
                    <a:pt x="377251" y="594034"/>
                    <a:pt x="375907" y="596641"/>
                    <a:pt x="375354" y="597511"/>
                  </a:cubicBezTo>
                  <a:cubicBezTo>
                    <a:pt x="374485" y="599091"/>
                    <a:pt x="371562" y="603990"/>
                    <a:pt x="370929" y="603753"/>
                  </a:cubicBezTo>
                  <a:moveTo>
                    <a:pt x="384204" y="571436"/>
                  </a:moveTo>
                  <a:cubicBezTo>
                    <a:pt x="384599" y="571120"/>
                    <a:pt x="384678" y="571120"/>
                    <a:pt x="384599" y="571436"/>
                  </a:cubicBezTo>
                  <a:cubicBezTo>
                    <a:pt x="384441" y="571436"/>
                    <a:pt x="384362" y="571436"/>
                    <a:pt x="384204" y="571436"/>
                  </a:cubicBezTo>
                  <a:moveTo>
                    <a:pt x="379542" y="593718"/>
                  </a:moveTo>
                  <a:cubicBezTo>
                    <a:pt x="377725" y="593876"/>
                    <a:pt x="379147" y="591900"/>
                    <a:pt x="379147" y="591189"/>
                  </a:cubicBezTo>
                  <a:lnTo>
                    <a:pt x="379147" y="591189"/>
                  </a:lnTo>
                  <a:cubicBezTo>
                    <a:pt x="379621" y="590873"/>
                    <a:pt x="379937" y="590320"/>
                    <a:pt x="380174" y="589688"/>
                  </a:cubicBezTo>
                  <a:cubicBezTo>
                    <a:pt x="382229" y="586133"/>
                    <a:pt x="383256" y="581471"/>
                    <a:pt x="385942" y="578468"/>
                  </a:cubicBezTo>
                  <a:cubicBezTo>
                    <a:pt x="386337" y="584394"/>
                    <a:pt x="380885" y="588108"/>
                    <a:pt x="379621" y="593718"/>
                  </a:cubicBezTo>
                  <a:moveTo>
                    <a:pt x="395108" y="570962"/>
                  </a:moveTo>
                  <a:cubicBezTo>
                    <a:pt x="393765" y="569618"/>
                    <a:pt x="395661" y="567801"/>
                    <a:pt x="395977" y="566695"/>
                  </a:cubicBezTo>
                  <a:cubicBezTo>
                    <a:pt x="397637" y="567327"/>
                    <a:pt x="395345" y="569618"/>
                    <a:pt x="395108" y="570962"/>
                  </a:cubicBezTo>
                  <a:moveTo>
                    <a:pt x="401508" y="549391"/>
                  </a:moveTo>
                  <a:cubicBezTo>
                    <a:pt x="401508" y="548205"/>
                    <a:pt x="402615" y="547968"/>
                    <a:pt x="402772" y="546862"/>
                  </a:cubicBezTo>
                  <a:cubicBezTo>
                    <a:pt x="403563" y="547257"/>
                    <a:pt x="402615" y="549470"/>
                    <a:pt x="401508" y="549391"/>
                  </a:cubicBezTo>
                  <a:moveTo>
                    <a:pt x="402377" y="537143"/>
                  </a:moveTo>
                  <a:cubicBezTo>
                    <a:pt x="401587" y="537933"/>
                    <a:pt x="401982" y="537696"/>
                    <a:pt x="401587" y="539119"/>
                  </a:cubicBezTo>
                  <a:cubicBezTo>
                    <a:pt x="401192" y="540541"/>
                    <a:pt x="401745" y="541015"/>
                    <a:pt x="400718" y="541489"/>
                  </a:cubicBezTo>
                  <a:cubicBezTo>
                    <a:pt x="399691" y="541884"/>
                    <a:pt x="398901" y="541173"/>
                    <a:pt x="399138" y="542674"/>
                  </a:cubicBezTo>
                  <a:cubicBezTo>
                    <a:pt x="399375" y="544097"/>
                    <a:pt x="398821" y="544887"/>
                    <a:pt x="398980" y="545677"/>
                  </a:cubicBezTo>
                  <a:cubicBezTo>
                    <a:pt x="399138" y="546467"/>
                    <a:pt x="399217" y="547020"/>
                    <a:pt x="398585" y="547652"/>
                  </a:cubicBezTo>
                  <a:cubicBezTo>
                    <a:pt x="398111" y="548126"/>
                    <a:pt x="397162" y="548521"/>
                    <a:pt x="396846" y="548995"/>
                  </a:cubicBezTo>
                  <a:cubicBezTo>
                    <a:pt x="396846" y="548205"/>
                    <a:pt x="396451" y="547810"/>
                    <a:pt x="395503" y="547889"/>
                  </a:cubicBezTo>
                  <a:cubicBezTo>
                    <a:pt x="395266" y="548126"/>
                    <a:pt x="394555" y="549865"/>
                    <a:pt x="395503" y="550023"/>
                  </a:cubicBezTo>
                  <a:cubicBezTo>
                    <a:pt x="395503" y="549470"/>
                    <a:pt x="396135" y="549549"/>
                    <a:pt x="396767" y="549549"/>
                  </a:cubicBezTo>
                  <a:cubicBezTo>
                    <a:pt x="396609" y="549391"/>
                    <a:pt x="396688" y="549232"/>
                    <a:pt x="396767" y="549075"/>
                  </a:cubicBezTo>
                  <a:cubicBezTo>
                    <a:pt x="396767" y="549232"/>
                    <a:pt x="396767" y="549391"/>
                    <a:pt x="396767" y="549549"/>
                  </a:cubicBezTo>
                  <a:cubicBezTo>
                    <a:pt x="397242" y="550181"/>
                    <a:pt x="397242" y="550576"/>
                    <a:pt x="396767" y="551366"/>
                  </a:cubicBezTo>
                  <a:cubicBezTo>
                    <a:pt x="396214" y="552156"/>
                    <a:pt x="396372" y="551366"/>
                    <a:pt x="395345" y="552156"/>
                  </a:cubicBezTo>
                  <a:cubicBezTo>
                    <a:pt x="394318" y="552946"/>
                    <a:pt x="393765" y="553025"/>
                    <a:pt x="393765" y="553815"/>
                  </a:cubicBezTo>
                  <a:cubicBezTo>
                    <a:pt x="393765" y="554605"/>
                    <a:pt x="394160" y="553657"/>
                    <a:pt x="393765" y="554605"/>
                  </a:cubicBezTo>
                  <a:cubicBezTo>
                    <a:pt x="393369" y="555475"/>
                    <a:pt x="393923" y="555633"/>
                    <a:pt x="394160" y="556502"/>
                  </a:cubicBezTo>
                  <a:cubicBezTo>
                    <a:pt x="394476" y="557450"/>
                    <a:pt x="394476" y="557845"/>
                    <a:pt x="393923" y="558635"/>
                  </a:cubicBezTo>
                  <a:cubicBezTo>
                    <a:pt x="393369" y="559425"/>
                    <a:pt x="392738" y="560848"/>
                    <a:pt x="392500" y="561243"/>
                  </a:cubicBezTo>
                  <a:cubicBezTo>
                    <a:pt x="392264" y="561638"/>
                    <a:pt x="391315" y="561796"/>
                    <a:pt x="390762" y="562823"/>
                  </a:cubicBezTo>
                  <a:cubicBezTo>
                    <a:pt x="390130" y="563850"/>
                    <a:pt x="389814" y="565194"/>
                    <a:pt x="390130" y="565668"/>
                  </a:cubicBezTo>
                  <a:cubicBezTo>
                    <a:pt x="390367" y="566221"/>
                    <a:pt x="390762" y="566300"/>
                    <a:pt x="390130" y="567090"/>
                  </a:cubicBezTo>
                  <a:cubicBezTo>
                    <a:pt x="389656" y="567643"/>
                    <a:pt x="389735" y="568749"/>
                    <a:pt x="389577" y="569223"/>
                  </a:cubicBezTo>
                  <a:cubicBezTo>
                    <a:pt x="392264" y="568038"/>
                    <a:pt x="391868" y="563613"/>
                    <a:pt x="394397" y="562191"/>
                  </a:cubicBezTo>
                  <a:cubicBezTo>
                    <a:pt x="394397" y="561164"/>
                    <a:pt x="394950" y="561480"/>
                    <a:pt x="394792" y="562191"/>
                  </a:cubicBezTo>
                  <a:cubicBezTo>
                    <a:pt x="392500" y="566142"/>
                    <a:pt x="392026" y="571831"/>
                    <a:pt x="388471" y="574517"/>
                  </a:cubicBezTo>
                  <a:cubicBezTo>
                    <a:pt x="388076" y="572147"/>
                    <a:pt x="389735" y="571752"/>
                    <a:pt x="389340" y="569381"/>
                  </a:cubicBezTo>
                  <a:cubicBezTo>
                    <a:pt x="388866" y="568986"/>
                    <a:pt x="387681" y="569381"/>
                    <a:pt x="387681" y="570487"/>
                  </a:cubicBezTo>
                  <a:cubicBezTo>
                    <a:pt x="387681" y="568907"/>
                    <a:pt x="386337" y="568907"/>
                    <a:pt x="387286" y="567327"/>
                  </a:cubicBezTo>
                  <a:cubicBezTo>
                    <a:pt x="388155" y="567643"/>
                    <a:pt x="388155" y="568670"/>
                    <a:pt x="388945" y="567722"/>
                  </a:cubicBezTo>
                  <a:cubicBezTo>
                    <a:pt x="388234" y="566379"/>
                    <a:pt x="388708" y="565510"/>
                    <a:pt x="388945" y="564008"/>
                  </a:cubicBezTo>
                  <a:cubicBezTo>
                    <a:pt x="389103" y="564087"/>
                    <a:pt x="389261" y="564245"/>
                    <a:pt x="389419" y="564324"/>
                  </a:cubicBezTo>
                  <a:cubicBezTo>
                    <a:pt x="389419" y="564324"/>
                    <a:pt x="389498" y="564324"/>
                    <a:pt x="389577" y="564324"/>
                  </a:cubicBezTo>
                  <a:cubicBezTo>
                    <a:pt x="389656" y="564324"/>
                    <a:pt x="389735" y="564324"/>
                    <a:pt x="389814" y="564245"/>
                  </a:cubicBezTo>
                  <a:cubicBezTo>
                    <a:pt x="389893" y="564087"/>
                    <a:pt x="389814" y="563929"/>
                    <a:pt x="389814" y="563850"/>
                  </a:cubicBezTo>
                  <a:cubicBezTo>
                    <a:pt x="389735" y="563771"/>
                    <a:pt x="389577" y="563692"/>
                    <a:pt x="389498" y="563613"/>
                  </a:cubicBezTo>
                  <a:lnTo>
                    <a:pt x="389498" y="563455"/>
                  </a:lnTo>
                  <a:cubicBezTo>
                    <a:pt x="389498" y="563455"/>
                    <a:pt x="390446" y="561401"/>
                    <a:pt x="389498" y="561322"/>
                  </a:cubicBezTo>
                  <a:cubicBezTo>
                    <a:pt x="389182" y="561796"/>
                    <a:pt x="388945" y="562428"/>
                    <a:pt x="389103" y="563297"/>
                  </a:cubicBezTo>
                  <a:cubicBezTo>
                    <a:pt x="389103" y="563297"/>
                    <a:pt x="388945" y="563218"/>
                    <a:pt x="388866" y="563139"/>
                  </a:cubicBezTo>
                  <a:lnTo>
                    <a:pt x="388550" y="562981"/>
                  </a:lnTo>
                  <a:cubicBezTo>
                    <a:pt x="388550" y="562981"/>
                    <a:pt x="388234" y="562981"/>
                    <a:pt x="388155" y="562981"/>
                  </a:cubicBezTo>
                  <a:cubicBezTo>
                    <a:pt x="388155" y="563139"/>
                    <a:pt x="388155" y="563297"/>
                    <a:pt x="388234" y="563376"/>
                  </a:cubicBezTo>
                  <a:lnTo>
                    <a:pt x="388550" y="563534"/>
                  </a:lnTo>
                  <a:lnTo>
                    <a:pt x="388550" y="563771"/>
                  </a:lnTo>
                  <a:cubicBezTo>
                    <a:pt x="387996" y="564561"/>
                    <a:pt x="387443" y="565431"/>
                    <a:pt x="386969" y="566300"/>
                  </a:cubicBezTo>
                  <a:lnTo>
                    <a:pt x="386969" y="566142"/>
                  </a:lnTo>
                  <a:cubicBezTo>
                    <a:pt x="386969" y="566142"/>
                    <a:pt x="386969" y="565905"/>
                    <a:pt x="386969" y="565826"/>
                  </a:cubicBezTo>
                  <a:cubicBezTo>
                    <a:pt x="387048" y="565510"/>
                    <a:pt x="386969" y="565194"/>
                    <a:pt x="386653" y="565115"/>
                  </a:cubicBezTo>
                  <a:cubicBezTo>
                    <a:pt x="386337" y="565035"/>
                    <a:pt x="386021" y="565115"/>
                    <a:pt x="385942" y="565431"/>
                  </a:cubicBezTo>
                  <a:cubicBezTo>
                    <a:pt x="385942" y="565589"/>
                    <a:pt x="385784" y="565747"/>
                    <a:pt x="385784" y="565826"/>
                  </a:cubicBezTo>
                  <a:lnTo>
                    <a:pt x="385784" y="565826"/>
                  </a:lnTo>
                  <a:cubicBezTo>
                    <a:pt x="385784" y="565826"/>
                    <a:pt x="385389" y="565035"/>
                    <a:pt x="384915" y="564957"/>
                  </a:cubicBezTo>
                  <a:cubicBezTo>
                    <a:pt x="384915" y="565668"/>
                    <a:pt x="384757" y="566616"/>
                    <a:pt x="385310" y="566616"/>
                  </a:cubicBezTo>
                  <a:cubicBezTo>
                    <a:pt x="385310" y="566695"/>
                    <a:pt x="385231" y="566774"/>
                    <a:pt x="385073" y="566932"/>
                  </a:cubicBezTo>
                  <a:cubicBezTo>
                    <a:pt x="384836" y="567169"/>
                    <a:pt x="384915" y="567485"/>
                    <a:pt x="385073" y="567722"/>
                  </a:cubicBezTo>
                  <a:cubicBezTo>
                    <a:pt x="385152" y="567801"/>
                    <a:pt x="385310" y="567880"/>
                    <a:pt x="385468" y="567880"/>
                  </a:cubicBezTo>
                  <a:cubicBezTo>
                    <a:pt x="385626" y="567880"/>
                    <a:pt x="385784" y="567880"/>
                    <a:pt x="385863" y="567722"/>
                  </a:cubicBezTo>
                  <a:cubicBezTo>
                    <a:pt x="385942" y="567643"/>
                    <a:pt x="386021" y="567564"/>
                    <a:pt x="386100" y="567485"/>
                  </a:cubicBezTo>
                  <a:cubicBezTo>
                    <a:pt x="386021" y="569302"/>
                    <a:pt x="384125" y="569144"/>
                    <a:pt x="384441" y="571357"/>
                  </a:cubicBezTo>
                  <a:cubicBezTo>
                    <a:pt x="383256" y="572226"/>
                    <a:pt x="382229" y="573490"/>
                    <a:pt x="382782" y="571436"/>
                  </a:cubicBezTo>
                  <a:cubicBezTo>
                    <a:pt x="383335" y="569302"/>
                    <a:pt x="383967" y="567564"/>
                    <a:pt x="383967" y="567564"/>
                  </a:cubicBezTo>
                  <a:cubicBezTo>
                    <a:pt x="383967" y="567564"/>
                    <a:pt x="383335" y="567564"/>
                    <a:pt x="383493" y="566142"/>
                  </a:cubicBezTo>
                  <a:cubicBezTo>
                    <a:pt x="383651" y="564719"/>
                    <a:pt x="382861" y="564245"/>
                    <a:pt x="384362" y="563376"/>
                  </a:cubicBezTo>
                  <a:cubicBezTo>
                    <a:pt x="385942" y="562586"/>
                    <a:pt x="386337" y="561559"/>
                    <a:pt x="386732" y="561322"/>
                  </a:cubicBezTo>
                  <a:cubicBezTo>
                    <a:pt x="386891" y="561243"/>
                    <a:pt x="387048" y="560927"/>
                    <a:pt x="387127" y="560611"/>
                  </a:cubicBezTo>
                  <a:cubicBezTo>
                    <a:pt x="387365" y="560057"/>
                    <a:pt x="387681" y="559268"/>
                    <a:pt x="387917" y="559030"/>
                  </a:cubicBezTo>
                  <a:cubicBezTo>
                    <a:pt x="388313" y="558793"/>
                    <a:pt x="387917" y="561164"/>
                    <a:pt x="387286" y="562428"/>
                  </a:cubicBezTo>
                  <a:cubicBezTo>
                    <a:pt x="386653" y="563771"/>
                    <a:pt x="385942" y="564245"/>
                    <a:pt x="386653" y="563771"/>
                  </a:cubicBezTo>
                  <a:cubicBezTo>
                    <a:pt x="387286" y="563218"/>
                    <a:pt x="388866" y="560769"/>
                    <a:pt x="389419" y="559505"/>
                  </a:cubicBezTo>
                  <a:cubicBezTo>
                    <a:pt x="389972" y="558161"/>
                    <a:pt x="390051" y="557292"/>
                    <a:pt x="390683" y="556344"/>
                  </a:cubicBezTo>
                  <a:cubicBezTo>
                    <a:pt x="391315" y="555475"/>
                    <a:pt x="392500" y="553973"/>
                    <a:pt x="392817" y="552946"/>
                  </a:cubicBezTo>
                  <a:cubicBezTo>
                    <a:pt x="393054" y="551919"/>
                    <a:pt x="393054" y="551050"/>
                    <a:pt x="393607" y="550102"/>
                  </a:cubicBezTo>
                  <a:cubicBezTo>
                    <a:pt x="394160" y="549232"/>
                    <a:pt x="393607" y="549075"/>
                    <a:pt x="395029" y="547494"/>
                  </a:cubicBezTo>
                  <a:cubicBezTo>
                    <a:pt x="396451" y="545914"/>
                    <a:pt x="396846" y="545519"/>
                    <a:pt x="397083" y="544254"/>
                  </a:cubicBezTo>
                  <a:cubicBezTo>
                    <a:pt x="397399" y="542911"/>
                    <a:pt x="396688" y="541884"/>
                    <a:pt x="397478" y="541252"/>
                  </a:cubicBezTo>
                  <a:cubicBezTo>
                    <a:pt x="398269" y="540620"/>
                    <a:pt x="398901" y="541410"/>
                    <a:pt x="399454" y="539593"/>
                  </a:cubicBezTo>
                  <a:cubicBezTo>
                    <a:pt x="400007" y="537775"/>
                    <a:pt x="399612" y="539119"/>
                    <a:pt x="400007" y="537775"/>
                  </a:cubicBezTo>
                  <a:cubicBezTo>
                    <a:pt x="400323" y="536590"/>
                    <a:pt x="400797" y="535247"/>
                    <a:pt x="400876" y="534931"/>
                  </a:cubicBezTo>
                  <a:cubicBezTo>
                    <a:pt x="400560" y="535326"/>
                    <a:pt x="399059" y="537222"/>
                    <a:pt x="398664" y="538250"/>
                  </a:cubicBezTo>
                  <a:cubicBezTo>
                    <a:pt x="398111" y="539435"/>
                    <a:pt x="397083" y="539830"/>
                    <a:pt x="397320" y="539039"/>
                  </a:cubicBezTo>
                  <a:cubicBezTo>
                    <a:pt x="397557" y="538250"/>
                    <a:pt x="397162" y="536906"/>
                    <a:pt x="398190" y="534931"/>
                  </a:cubicBezTo>
                  <a:cubicBezTo>
                    <a:pt x="399217" y="533035"/>
                    <a:pt x="400797" y="531612"/>
                    <a:pt x="401192" y="530190"/>
                  </a:cubicBezTo>
                  <a:cubicBezTo>
                    <a:pt x="401587" y="528768"/>
                    <a:pt x="401745" y="527345"/>
                    <a:pt x="402061" y="527582"/>
                  </a:cubicBezTo>
                  <a:cubicBezTo>
                    <a:pt x="402456" y="527819"/>
                    <a:pt x="402456" y="528452"/>
                    <a:pt x="402694" y="529479"/>
                  </a:cubicBezTo>
                  <a:cubicBezTo>
                    <a:pt x="402930" y="530585"/>
                    <a:pt x="403246" y="530664"/>
                    <a:pt x="403879" y="529479"/>
                  </a:cubicBezTo>
                  <a:cubicBezTo>
                    <a:pt x="404511" y="528294"/>
                    <a:pt x="407118" y="526397"/>
                    <a:pt x="407118" y="526397"/>
                  </a:cubicBezTo>
                  <a:cubicBezTo>
                    <a:pt x="407039" y="526792"/>
                    <a:pt x="405933" y="529479"/>
                    <a:pt x="405933" y="530585"/>
                  </a:cubicBezTo>
                  <a:cubicBezTo>
                    <a:pt x="405933" y="531691"/>
                    <a:pt x="408462" y="527977"/>
                    <a:pt x="407750" y="529953"/>
                  </a:cubicBezTo>
                  <a:cubicBezTo>
                    <a:pt x="407118" y="531849"/>
                    <a:pt x="406486" y="535405"/>
                    <a:pt x="405933" y="534773"/>
                  </a:cubicBezTo>
                  <a:cubicBezTo>
                    <a:pt x="405380" y="534141"/>
                    <a:pt x="405301" y="531928"/>
                    <a:pt x="404827" y="533983"/>
                  </a:cubicBezTo>
                  <a:cubicBezTo>
                    <a:pt x="404274" y="536037"/>
                    <a:pt x="403642" y="536274"/>
                    <a:pt x="402851" y="537064"/>
                  </a:cubicBezTo>
                  <a:moveTo>
                    <a:pt x="404827" y="543069"/>
                  </a:moveTo>
                  <a:cubicBezTo>
                    <a:pt x="403325" y="542279"/>
                    <a:pt x="404906" y="540620"/>
                    <a:pt x="405222" y="539751"/>
                  </a:cubicBezTo>
                  <a:cubicBezTo>
                    <a:pt x="406881" y="535326"/>
                    <a:pt x="409172" y="531217"/>
                    <a:pt x="410674" y="527425"/>
                  </a:cubicBezTo>
                  <a:cubicBezTo>
                    <a:pt x="411543" y="528136"/>
                    <a:pt x="410832" y="530348"/>
                    <a:pt x="411543" y="531296"/>
                  </a:cubicBezTo>
                  <a:lnTo>
                    <a:pt x="411622" y="531296"/>
                  </a:lnTo>
                  <a:cubicBezTo>
                    <a:pt x="411385" y="532560"/>
                    <a:pt x="410911" y="533667"/>
                    <a:pt x="410358" y="534931"/>
                  </a:cubicBezTo>
                  <a:cubicBezTo>
                    <a:pt x="410042" y="535642"/>
                    <a:pt x="409726" y="536432"/>
                    <a:pt x="409489" y="537222"/>
                  </a:cubicBezTo>
                  <a:lnTo>
                    <a:pt x="409489" y="537222"/>
                  </a:lnTo>
                  <a:cubicBezTo>
                    <a:pt x="407355" y="538565"/>
                    <a:pt x="407750" y="542358"/>
                    <a:pt x="404827" y="543069"/>
                  </a:cubicBezTo>
                  <a:moveTo>
                    <a:pt x="406565" y="548995"/>
                  </a:moveTo>
                  <a:cubicBezTo>
                    <a:pt x="406881" y="547415"/>
                    <a:pt x="407750" y="546546"/>
                    <a:pt x="408224" y="545203"/>
                  </a:cubicBezTo>
                  <a:cubicBezTo>
                    <a:pt x="409015" y="546072"/>
                    <a:pt x="408067" y="548995"/>
                    <a:pt x="406565" y="548995"/>
                  </a:cubicBezTo>
                  <a:moveTo>
                    <a:pt x="417943" y="521182"/>
                  </a:moveTo>
                  <a:cubicBezTo>
                    <a:pt x="417232" y="522999"/>
                    <a:pt x="416916" y="525133"/>
                    <a:pt x="416284" y="527029"/>
                  </a:cubicBezTo>
                  <a:cubicBezTo>
                    <a:pt x="414229" y="533113"/>
                    <a:pt x="412807" y="538961"/>
                    <a:pt x="409094" y="543465"/>
                  </a:cubicBezTo>
                  <a:cubicBezTo>
                    <a:pt x="409172" y="544254"/>
                    <a:pt x="408620" y="544571"/>
                    <a:pt x="408698" y="543465"/>
                  </a:cubicBezTo>
                  <a:cubicBezTo>
                    <a:pt x="409805" y="541963"/>
                    <a:pt x="410516" y="539909"/>
                    <a:pt x="410832" y="537538"/>
                  </a:cubicBezTo>
                  <a:lnTo>
                    <a:pt x="410832" y="537538"/>
                  </a:lnTo>
                  <a:cubicBezTo>
                    <a:pt x="411069" y="536827"/>
                    <a:pt x="411385" y="536116"/>
                    <a:pt x="411701" y="535405"/>
                  </a:cubicBezTo>
                  <a:cubicBezTo>
                    <a:pt x="412175" y="534220"/>
                    <a:pt x="412728" y="533035"/>
                    <a:pt x="412965" y="531691"/>
                  </a:cubicBezTo>
                  <a:lnTo>
                    <a:pt x="412965" y="531691"/>
                  </a:lnTo>
                  <a:cubicBezTo>
                    <a:pt x="416047" y="525923"/>
                    <a:pt x="419287" y="518180"/>
                    <a:pt x="421025" y="511779"/>
                  </a:cubicBezTo>
                  <a:cubicBezTo>
                    <a:pt x="421657" y="509409"/>
                    <a:pt x="421025" y="505932"/>
                    <a:pt x="423553" y="504589"/>
                  </a:cubicBezTo>
                  <a:lnTo>
                    <a:pt x="423553" y="504273"/>
                  </a:lnTo>
                  <a:cubicBezTo>
                    <a:pt x="423553" y="504273"/>
                    <a:pt x="424106" y="504510"/>
                    <a:pt x="424423" y="504589"/>
                  </a:cubicBezTo>
                  <a:lnTo>
                    <a:pt x="424423" y="504589"/>
                  </a:lnTo>
                  <a:cubicBezTo>
                    <a:pt x="425134" y="510752"/>
                    <a:pt x="420235" y="515414"/>
                    <a:pt x="418101" y="521103"/>
                  </a:cubicBezTo>
                  <a:moveTo>
                    <a:pt x="426556" y="499216"/>
                  </a:moveTo>
                  <a:cubicBezTo>
                    <a:pt x="426556" y="499216"/>
                    <a:pt x="426319" y="499769"/>
                    <a:pt x="426240" y="500085"/>
                  </a:cubicBezTo>
                  <a:cubicBezTo>
                    <a:pt x="426082" y="500480"/>
                    <a:pt x="425924" y="500954"/>
                    <a:pt x="425766" y="501429"/>
                  </a:cubicBezTo>
                  <a:cubicBezTo>
                    <a:pt x="425134" y="502140"/>
                    <a:pt x="425054" y="503404"/>
                    <a:pt x="424344" y="504036"/>
                  </a:cubicBezTo>
                  <a:cubicBezTo>
                    <a:pt x="424185" y="504036"/>
                    <a:pt x="424027" y="504036"/>
                    <a:pt x="423870" y="503957"/>
                  </a:cubicBezTo>
                  <a:cubicBezTo>
                    <a:pt x="423711" y="501429"/>
                    <a:pt x="425213" y="500401"/>
                    <a:pt x="425529" y="498268"/>
                  </a:cubicBezTo>
                  <a:cubicBezTo>
                    <a:pt x="426003" y="498347"/>
                    <a:pt x="426161" y="498742"/>
                    <a:pt x="426398" y="499137"/>
                  </a:cubicBezTo>
                  <a:lnTo>
                    <a:pt x="426556" y="499137"/>
                  </a:lnTo>
                  <a:cubicBezTo>
                    <a:pt x="426556" y="499137"/>
                    <a:pt x="426556" y="499216"/>
                    <a:pt x="426556" y="499216"/>
                  </a:cubicBezTo>
                  <a:moveTo>
                    <a:pt x="426793" y="502140"/>
                  </a:moveTo>
                  <a:lnTo>
                    <a:pt x="426635" y="502140"/>
                  </a:lnTo>
                  <a:cubicBezTo>
                    <a:pt x="426635" y="502140"/>
                    <a:pt x="426635" y="501982"/>
                    <a:pt x="426635" y="501982"/>
                  </a:cubicBezTo>
                  <a:cubicBezTo>
                    <a:pt x="426635" y="501429"/>
                    <a:pt x="426872" y="500954"/>
                    <a:pt x="427109" y="500480"/>
                  </a:cubicBezTo>
                  <a:cubicBezTo>
                    <a:pt x="427109" y="500322"/>
                    <a:pt x="427267" y="500164"/>
                    <a:pt x="427267" y="500006"/>
                  </a:cubicBezTo>
                  <a:cubicBezTo>
                    <a:pt x="427504" y="499848"/>
                    <a:pt x="427662" y="499611"/>
                    <a:pt x="427583" y="499216"/>
                  </a:cubicBezTo>
                  <a:cubicBezTo>
                    <a:pt x="428531" y="499769"/>
                    <a:pt x="427583" y="501982"/>
                    <a:pt x="426714" y="502219"/>
                  </a:cubicBezTo>
                  <a:moveTo>
                    <a:pt x="428215" y="492263"/>
                  </a:moveTo>
                  <a:cubicBezTo>
                    <a:pt x="428136" y="492737"/>
                    <a:pt x="427978" y="493211"/>
                    <a:pt x="427899" y="493685"/>
                  </a:cubicBezTo>
                  <a:lnTo>
                    <a:pt x="427267" y="493685"/>
                  </a:lnTo>
                  <a:cubicBezTo>
                    <a:pt x="426872" y="491789"/>
                    <a:pt x="428373" y="491631"/>
                    <a:pt x="428136" y="489892"/>
                  </a:cubicBezTo>
                  <a:cubicBezTo>
                    <a:pt x="428452" y="489892"/>
                    <a:pt x="428610" y="490208"/>
                    <a:pt x="428531" y="490682"/>
                  </a:cubicBezTo>
                  <a:lnTo>
                    <a:pt x="428689" y="490682"/>
                  </a:lnTo>
                  <a:cubicBezTo>
                    <a:pt x="428531" y="491156"/>
                    <a:pt x="428373" y="491710"/>
                    <a:pt x="428294" y="492263"/>
                  </a:cubicBezTo>
                  <a:moveTo>
                    <a:pt x="429322" y="495739"/>
                  </a:moveTo>
                  <a:cubicBezTo>
                    <a:pt x="428768" y="495739"/>
                    <a:pt x="428926" y="494791"/>
                    <a:pt x="428926" y="494159"/>
                  </a:cubicBezTo>
                  <a:cubicBezTo>
                    <a:pt x="429084" y="493606"/>
                    <a:pt x="429242" y="493053"/>
                    <a:pt x="429322" y="492500"/>
                  </a:cubicBezTo>
                  <a:cubicBezTo>
                    <a:pt x="429400" y="492026"/>
                    <a:pt x="429558" y="491552"/>
                    <a:pt x="429717" y="491078"/>
                  </a:cubicBezTo>
                  <a:lnTo>
                    <a:pt x="429717" y="491078"/>
                  </a:lnTo>
                  <a:cubicBezTo>
                    <a:pt x="432087" y="490129"/>
                    <a:pt x="429953" y="494712"/>
                    <a:pt x="429322" y="495739"/>
                  </a:cubicBezTo>
                  <a:moveTo>
                    <a:pt x="431455" y="479699"/>
                  </a:moveTo>
                  <a:cubicBezTo>
                    <a:pt x="430507" y="479620"/>
                    <a:pt x="431218" y="477882"/>
                    <a:pt x="431455" y="477566"/>
                  </a:cubicBezTo>
                  <a:cubicBezTo>
                    <a:pt x="432640" y="477961"/>
                    <a:pt x="431218" y="478909"/>
                    <a:pt x="431455" y="479699"/>
                  </a:cubicBezTo>
                  <a:moveTo>
                    <a:pt x="433588" y="489892"/>
                  </a:moveTo>
                  <a:cubicBezTo>
                    <a:pt x="434141" y="490050"/>
                    <a:pt x="434457" y="490445"/>
                    <a:pt x="434457" y="491078"/>
                  </a:cubicBezTo>
                  <a:cubicBezTo>
                    <a:pt x="433035" y="491473"/>
                    <a:pt x="433035" y="490445"/>
                    <a:pt x="433588" y="489892"/>
                  </a:cubicBezTo>
                  <a:moveTo>
                    <a:pt x="444966" y="437110"/>
                  </a:moveTo>
                  <a:cubicBezTo>
                    <a:pt x="445599" y="433713"/>
                    <a:pt x="447337" y="430078"/>
                    <a:pt x="447495" y="427313"/>
                  </a:cubicBezTo>
                  <a:cubicBezTo>
                    <a:pt x="447653" y="424389"/>
                    <a:pt x="447337" y="421623"/>
                    <a:pt x="449154" y="418858"/>
                  </a:cubicBezTo>
                  <a:cubicBezTo>
                    <a:pt x="452236" y="423204"/>
                    <a:pt x="448206" y="432369"/>
                    <a:pt x="447021" y="437031"/>
                  </a:cubicBezTo>
                  <a:cubicBezTo>
                    <a:pt x="446073" y="440903"/>
                    <a:pt x="446230" y="444696"/>
                    <a:pt x="444097" y="447145"/>
                  </a:cubicBezTo>
                  <a:cubicBezTo>
                    <a:pt x="445678" y="449990"/>
                    <a:pt x="442991" y="451807"/>
                    <a:pt x="442438" y="453861"/>
                  </a:cubicBezTo>
                  <a:cubicBezTo>
                    <a:pt x="440857" y="451491"/>
                    <a:pt x="443307" y="449279"/>
                    <a:pt x="443702" y="447145"/>
                  </a:cubicBezTo>
                  <a:cubicBezTo>
                    <a:pt x="443860" y="446197"/>
                    <a:pt x="443149" y="445249"/>
                    <a:pt x="443307" y="444222"/>
                  </a:cubicBezTo>
                  <a:cubicBezTo>
                    <a:pt x="443386" y="443273"/>
                    <a:pt x="444255" y="442088"/>
                    <a:pt x="444571" y="440824"/>
                  </a:cubicBezTo>
                  <a:cubicBezTo>
                    <a:pt x="444808" y="439718"/>
                    <a:pt x="444729" y="438217"/>
                    <a:pt x="444966" y="437031"/>
                  </a:cubicBezTo>
                  <a:moveTo>
                    <a:pt x="442438" y="386857"/>
                  </a:moveTo>
                  <a:cubicBezTo>
                    <a:pt x="443860" y="387489"/>
                    <a:pt x="443149" y="389938"/>
                    <a:pt x="442833" y="391519"/>
                  </a:cubicBezTo>
                  <a:cubicBezTo>
                    <a:pt x="440304" y="390571"/>
                    <a:pt x="442833" y="389148"/>
                    <a:pt x="442438" y="386857"/>
                  </a:cubicBezTo>
                  <a:moveTo>
                    <a:pt x="439909" y="400368"/>
                  </a:moveTo>
                  <a:cubicBezTo>
                    <a:pt x="442122" y="400210"/>
                    <a:pt x="439514" y="402818"/>
                    <a:pt x="440778" y="402976"/>
                  </a:cubicBezTo>
                  <a:cubicBezTo>
                    <a:pt x="440778" y="403529"/>
                    <a:pt x="439988" y="403371"/>
                    <a:pt x="439673" y="403608"/>
                  </a:cubicBezTo>
                  <a:cubicBezTo>
                    <a:pt x="439514" y="403608"/>
                    <a:pt x="439277" y="403608"/>
                    <a:pt x="439040" y="403608"/>
                  </a:cubicBezTo>
                  <a:cubicBezTo>
                    <a:pt x="438803" y="402028"/>
                    <a:pt x="439909" y="401791"/>
                    <a:pt x="439909" y="400447"/>
                  </a:cubicBezTo>
                  <a:moveTo>
                    <a:pt x="438566" y="403845"/>
                  </a:moveTo>
                  <a:cubicBezTo>
                    <a:pt x="438566" y="403845"/>
                    <a:pt x="439119" y="404082"/>
                    <a:pt x="439356" y="404082"/>
                  </a:cubicBezTo>
                  <a:cubicBezTo>
                    <a:pt x="439593" y="404082"/>
                    <a:pt x="439752" y="404082"/>
                    <a:pt x="439909" y="404003"/>
                  </a:cubicBezTo>
                  <a:lnTo>
                    <a:pt x="439909" y="404161"/>
                  </a:lnTo>
                  <a:cubicBezTo>
                    <a:pt x="440304" y="407085"/>
                    <a:pt x="439909" y="409534"/>
                    <a:pt x="439040" y="412221"/>
                  </a:cubicBezTo>
                  <a:cubicBezTo>
                    <a:pt x="435879" y="411430"/>
                    <a:pt x="437855" y="406057"/>
                    <a:pt x="438645" y="404161"/>
                  </a:cubicBezTo>
                  <a:lnTo>
                    <a:pt x="438645" y="403924"/>
                  </a:lnTo>
                  <a:close/>
                  <a:moveTo>
                    <a:pt x="438250" y="418147"/>
                  </a:moveTo>
                  <a:cubicBezTo>
                    <a:pt x="437618" y="422730"/>
                    <a:pt x="435879" y="426364"/>
                    <a:pt x="436591" y="430315"/>
                  </a:cubicBezTo>
                  <a:cubicBezTo>
                    <a:pt x="436670" y="431421"/>
                    <a:pt x="435959" y="431658"/>
                    <a:pt x="435326" y="431974"/>
                  </a:cubicBezTo>
                  <a:cubicBezTo>
                    <a:pt x="435010" y="436715"/>
                    <a:pt x="433430" y="441377"/>
                    <a:pt x="431929" y="446197"/>
                  </a:cubicBezTo>
                  <a:cubicBezTo>
                    <a:pt x="431929" y="446039"/>
                    <a:pt x="431929" y="445960"/>
                    <a:pt x="431850" y="445881"/>
                  </a:cubicBezTo>
                  <a:cubicBezTo>
                    <a:pt x="431455" y="445328"/>
                    <a:pt x="430507" y="445328"/>
                    <a:pt x="429717" y="445723"/>
                  </a:cubicBezTo>
                  <a:cubicBezTo>
                    <a:pt x="429479" y="447066"/>
                    <a:pt x="428768" y="448410"/>
                    <a:pt x="428136" y="448884"/>
                  </a:cubicBezTo>
                  <a:cubicBezTo>
                    <a:pt x="427741" y="448963"/>
                    <a:pt x="427741" y="448725"/>
                    <a:pt x="427741" y="448488"/>
                  </a:cubicBezTo>
                  <a:lnTo>
                    <a:pt x="427741" y="448488"/>
                  </a:lnTo>
                  <a:cubicBezTo>
                    <a:pt x="427741" y="448488"/>
                    <a:pt x="428057" y="448410"/>
                    <a:pt x="428136" y="448410"/>
                  </a:cubicBezTo>
                  <a:cubicBezTo>
                    <a:pt x="428294" y="448410"/>
                    <a:pt x="428373" y="448251"/>
                    <a:pt x="428373" y="448093"/>
                  </a:cubicBezTo>
                  <a:cubicBezTo>
                    <a:pt x="428373" y="447935"/>
                    <a:pt x="428215" y="447777"/>
                    <a:pt x="428057" y="447856"/>
                  </a:cubicBezTo>
                  <a:cubicBezTo>
                    <a:pt x="428057" y="447856"/>
                    <a:pt x="427899" y="447856"/>
                    <a:pt x="427820" y="447856"/>
                  </a:cubicBezTo>
                  <a:lnTo>
                    <a:pt x="427662" y="447698"/>
                  </a:lnTo>
                  <a:cubicBezTo>
                    <a:pt x="427820" y="445881"/>
                    <a:pt x="425529" y="447145"/>
                    <a:pt x="426714" y="448014"/>
                  </a:cubicBezTo>
                  <a:cubicBezTo>
                    <a:pt x="426556" y="448014"/>
                    <a:pt x="426319" y="448014"/>
                    <a:pt x="426161" y="448014"/>
                  </a:cubicBezTo>
                  <a:lnTo>
                    <a:pt x="426161" y="448014"/>
                  </a:lnTo>
                  <a:cubicBezTo>
                    <a:pt x="426161" y="448014"/>
                    <a:pt x="425845" y="448093"/>
                    <a:pt x="425845" y="448331"/>
                  </a:cubicBezTo>
                  <a:cubicBezTo>
                    <a:pt x="425845" y="448488"/>
                    <a:pt x="425924" y="448647"/>
                    <a:pt x="426082" y="448647"/>
                  </a:cubicBezTo>
                  <a:cubicBezTo>
                    <a:pt x="426161" y="448647"/>
                    <a:pt x="426240" y="448647"/>
                    <a:pt x="426319" y="448647"/>
                  </a:cubicBezTo>
                  <a:cubicBezTo>
                    <a:pt x="426477" y="448647"/>
                    <a:pt x="426556" y="448647"/>
                    <a:pt x="426714" y="448647"/>
                  </a:cubicBezTo>
                  <a:cubicBezTo>
                    <a:pt x="426872" y="449911"/>
                    <a:pt x="426003" y="450148"/>
                    <a:pt x="426319" y="451570"/>
                  </a:cubicBezTo>
                  <a:cubicBezTo>
                    <a:pt x="427662" y="451965"/>
                    <a:pt x="426872" y="450227"/>
                    <a:pt x="427978" y="450306"/>
                  </a:cubicBezTo>
                  <a:cubicBezTo>
                    <a:pt x="428136" y="450859"/>
                    <a:pt x="428768" y="450938"/>
                    <a:pt x="428848" y="451570"/>
                  </a:cubicBezTo>
                  <a:cubicBezTo>
                    <a:pt x="425924" y="454889"/>
                    <a:pt x="426556" y="459235"/>
                    <a:pt x="425924" y="462474"/>
                  </a:cubicBezTo>
                  <a:cubicBezTo>
                    <a:pt x="425766" y="462474"/>
                    <a:pt x="425608" y="462474"/>
                    <a:pt x="425449" y="462395"/>
                  </a:cubicBezTo>
                  <a:cubicBezTo>
                    <a:pt x="425213" y="462316"/>
                    <a:pt x="424975" y="462395"/>
                    <a:pt x="424818" y="462632"/>
                  </a:cubicBezTo>
                  <a:cubicBezTo>
                    <a:pt x="424739" y="462869"/>
                    <a:pt x="424818" y="463106"/>
                    <a:pt x="425054" y="463264"/>
                  </a:cubicBezTo>
                  <a:cubicBezTo>
                    <a:pt x="425134" y="463264"/>
                    <a:pt x="425292" y="463264"/>
                    <a:pt x="425371" y="463264"/>
                  </a:cubicBezTo>
                  <a:lnTo>
                    <a:pt x="425371" y="463422"/>
                  </a:lnTo>
                  <a:cubicBezTo>
                    <a:pt x="425292" y="463975"/>
                    <a:pt x="424659" y="464054"/>
                    <a:pt x="424580" y="464608"/>
                  </a:cubicBezTo>
                  <a:cubicBezTo>
                    <a:pt x="425292" y="465398"/>
                    <a:pt x="426240" y="464528"/>
                    <a:pt x="426240" y="463422"/>
                  </a:cubicBezTo>
                  <a:lnTo>
                    <a:pt x="426240" y="463422"/>
                  </a:lnTo>
                  <a:cubicBezTo>
                    <a:pt x="426240" y="463422"/>
                    <a:pt x="426477" y="463185"/>
                    <a:pt x="426477" y="463027"/>
                  </a:cubicBezTo>
                  <a:cubicBezTo>
                    <a:pt x="426477" y="462790"/>
                    <a:pt x="426319" y="462553"/>
                    <a:pt x="426082" y="462474"/>
                  </a:cubicBezTo>
                  <a:cubicBezTo>
                    <a:pt x="426003" y="462474"/>
                    <a:pt x="425924" y="462474"/>
                    <a:pt x="425845" y="462474"/>
                  </a:cubicBezTo>
                  <a:cubicBezTo>
                    <a:pt x="426872" y="460736"/>
                    <a:pt x="429084" y="459076"/>
                    <a:pt x="427504" y="457022"/>
                  </a:cubicBezTo>
                  <a:cubicBezTo>
                    <a:pt x="428848" y="457575"/>
                    <a:pt x="428531" y="456390"/>
                    <a:pt x="429163" y="456153"/>
                  </a:cubicBezTo>
                  <a:cubicBezTo>
                    <a:pt x="428452" y="457338"/>
                    <a:pt x="429558" y="457022"/>
                    <a:pt x="429242" y="458286"/>
                  </a:cubicBezTo>
                  <a:cubicBezTo>
                    <a:pt x="428926" y="459550"/>
                    <a:pt x="428452" y="460262"/>
                    <a:pt x="428057" y="461210"/>
                  </a:cubicBezTo>
                  <a:cubicBezTo>
                    <a:pt x="427662" y="462158"/>
                    <a:pt x="427425" y="463106"/>
                    <a:pt x="427425" y="463738"/>
                  </a:cubicBezTo>
                  <a:cubicBezTo>
                    <a:pt x="427425" y="464291"/>
                    <a:pt x="426714" y="465319"/>
                    <a:pt x="426477" y="466188"/>
                  </a:cubicBezTo>
                  <a:cubicBezTo>
                    <a:pt x="426161" y="467057"/>
                    <a:pt x="425608" y="467610"/>
                    <a:pt x="425292" y="468637"/>
                  </a:cubicBezTo>
                  <a:cubicBezTo>
                    <a:pt x="425054" y="469586"/>
                    <a:pt x="425054" y="471008"/>
                    <a:pt x="425054" y="472114"/>
                  </a:cubicBezTo>
                  <a:cubicBezTo>
                    <a:pt x="425054" y="473220"/>
                    <a:pt x="424265" y="472509"/>
                    <a:pt x="423711" y="472509"/>
                  </a:cubicBezTo>
                  <a:cubicBezTo>
                    <a:pt x="423079" y="472509"/>
                    <a:pt x="422289" y="473062"/>
                    <a:pt x="422447" y="472588"/>
                  </a:cubicBezTo>
                  <a:cubicBezTo>
                    <a:pt x="422526" y="472035"/>
                    <a:pt x="422526" y="471482"/>
                    <a:pt x="422052" y="470218"/>
                  </a:cubicBezTo>
                  <a:cubicBezTo>
                    <a:pt x="421578" y="468953"/>
                    <a:pt x="422052" y="469269"/>
                    <a:pt x="422763" y="467689"/>
                  </a:cubicBezTo>
                  <a:cubicBezTo>
                    <a:pt x="423395" y="466109"/>
                    <a:pt x="422921" y="465398"/>
                    <a:pt x="422763" y="464528"/>
                  </a:cubicBezTo>
                  <a:cubicBezTo>
                    <a:pt x="422605" y="463659"/>
                    <a:pt x="422210" y="465635"/>
                    <a:pt x="421815" y="466109"/>
                  </a:cubicBezTo>
                  <a:cubicBezTo>
                    <a:pt x="421341" y="466583"/>
                    <a:pt x="421420" y="464765"/>
                    <a:pt x="421736" y="462869"/>
                  </a:cubicBezTo>
                  <a:cubicBezTo>
                    <a:pt x="422052" y="461052"/>
                    <a:pt x="422684" y="459235"/>
                    <a:pt x="423474" y="457891"/>
                  </a:cubicBezTo>
                  <a:cubicBezTo>
                    <a:pt x="424265" y="456548"/>
                    <a:pt x="424185" y="456627"/>
                    <a:pt x="425054" y="452123"/>
                  </a:cubicBezTo>
                  <a:cubicBezTo>
                    <a:pt x="425924" y="447619"/>
                    <a:pt x="425449" y="449753"/>
                    <a:pt x="425371" y="448647"/>
                  </a:cubicBezTo>
                  <a:cubicBezTo>
                    <a:pt x="425292" y="447540"/>
                    <a:pt x="426477" y="446355"/>
                    <a:pt x="426635" y="445486"/>
                  </a:cubicBezTo>
                  <a:cubicBezTo>
                    <a:pt x="426793" y="444617"/>
                    <a:pt x="426793" y="443906"/>
                    <a:pt x="427188" y="443195"/>
                  </a:cubicBezTo>
                  <a:cubicBezTo>
                    <a:pt x="427583" y="442562"/>
                    <a:pt x="427899" y="444538"/>
                    <a:pt x="427899" y="444538"/>
                  </a:cubicBezTo>
                  <a:cubicBezTo>
                    <a:pt x="427899" y="444538"/>
                    <a:pt x="428294" y="446513"/>
                    <a:pt x="429084" y="445960"/>
                  </a:cubicBezTo>
                  <a:cubicBezTo>
                    <a:pt x="429242" y="445802"/>
                    <a:pt x="429479" y="445723"/>
                    <a:pt x="429717" y="445644"/>
                  </a:cubicBezTo>
                  <a:cubicBezTo>
                    <a:pt x="429875" y="444775"/>
                    <a:pt x="429717" y="443985"/>
                    <a:pt x="429400" y="443353"/>
                  </a:cubicBezTo>
                  <a:cubicBezTo>
                    <a:pt x="431218" y="441772"/>
                    <a:pt x="430270" y="439481"/>
                    <a:pt x="430665" y="437426"/>
                  </a:cubicBezTo>
                  <a:cubicBezTo>
                    <a:pt x="431929" y="431421"/>
                    <a:pt x="434695" y="425337"/>
                    <a:pt x="435326" y="418858"/>
                  </a:cubicBezTo>
                  <a:cubicBezTo>
                    <a:pt x="435879" y="418858"/>
                    <a:pt x="436512" y="418937"/>
                    <a:pt x="436591" y="418463"/>
                  </a:cubicBezTo>
                  <a:lnTo>
                    <a:pt x="436354" y="418463"/>
                  </a:lnTo>
                  <a:cubicBezTo>
                    <a:pt x="436354" y="418463"/>
                    <a:pt x="436907" y="417910"/>
                    <a:pt x="437144" y="417594"/>
                  </a:cubicBezTo>
                  <a:cubicBezTo>
                    <a:pt x="437618" y="417594"/>
                    <a:pt x="438013" y="417752"/>
                    <a:pt x="438329" y="417989"/>
                  </a:cubicBezTo>
                  <a:moveTo>
                    <a:pt x="436828" y="416882"/>
                  </a:moveTo>
                  <a:cubicBezTo>
                    <a:pt x="436828" y="416882"/>
                    <a:pt x="436670" y="417120"/>
                    <a:pt x="436591" y="417199"/>
                  </a:cubicBezTo>
                  <a:cubicBezTo>
                    <a:pt x="436433" y="417357"/>
                    <a:pt x="436275" y="417594"/>
                    <a:pt x="436117" y="417752"/>
                  </a:cubicBezTo>
                  <a:lnTo>
                    <a:pt x="436117" y="417752"/>
                  </a:lnTo>
                  <a:cubicBezTo>
                    <a:pt x="436117" y="417199"/>
                    <a:pt x="435564" y="417120"/>
                    <a:pt x="435722" y="416408"/>
                  </a:cubicBezTo>
                  <a:cubicBezTo>
                    <a:pt x="436038" y="416566"/>
                    <a:pt x="436591" y="416408"/>
                    <a:pt x="436591" y="416804"/>
                  </a:cubicBezTo>
                  <a:lnTo>
                    <a:pt x="436907" y="416804"/>
                  </a:lnTo>
                  <a:close/>
                  <a:moveTo>
                    <a:pt x="203418" y="92921"/>
                  </a:moveTo>
                  <a:cubicBezTo>
                    <a:pt x="202232" y="92921"/>
                    <a:pt x="200415" y="94107"/>
                    <a:pt x="202154" y="94581"/>
                  </a:cubicBezTo>
                  <a:cubicBezTo>
                    <a:pt x="202311" y="93712"/>
                    <a:pt x="203023" y="93475"/>
                    <a:pt x="203418" y="92921"/>
                  </a:cubicBezTo>
                  <a:moveTo>
                    <a:pt x="190776" y="99638"/>
                  </a:moveTo>
                  <a:cubicBezTo>
                    <a:pt x="191724" y="99480"/>
                    <a:pt x="192593" y="99243"/>
                    <a:pt x="192909" y="98373"/>
                  </a:cubicBezTo>
                  <a:cubicBezTo>
                    <a:pt x="191803" y="98373"/>
                    <a:pt x="191407" y="99164"/>
                    <a:pt x="190776" y="99638"/>
                  </a:cubicBezTo>
                  <a:moveTo>
                    <a:pt x="1570850" y="584473"/>
                  </a:moveTo>
                  <a:cubicBezTo>
                    <a:pt x="1570850" y="583604"/>
                    <a:pt x="1569269" y="585105"/>
                    <a:pt x="1568716" y="584078"/>
                  </a:cubicBezTo>
                  <a:cubicBezTo>
                    <a:pt x="1565398" y="578073"/>
                    <a:pt x="1560578" y="573569"/>
                    <a:pt x="1555205" y="569697"/>
                  </a:cubicBezTo>
                  <a:lnTo>
                    <a:pt x="1555205" y="569855"/>
                  </a:lnTo>
                  <a:cubicBezTo>
                    <a:pt x="1553940" y="568591"/>
                    <a:pt x="1552361" y="567485"/>
                    <a:pt x="1550780" y="566774"/>
                  </a:cubicBezTo>
                  <a:cubicBezTo>
                    <a:pt x="1550543" y="566695"/>
                    <a:pt x="1550306" y="566774"/>
                    <a:pt x="1550227" y="567011"/>
                  </a:cubicBezTo>
                  <a:cubicBezTo>
                    <a:pt x="1550148" y="567248"/>
                    <a:pt x="1550227" y="567485"/>
                    <a:pt x="1550464" y="567564"/>
                  </a:cubicBezTo>
                  <a:cubicBezTo>
                    <a:pt x="1551886" y="568196"/>
                    <a:pt x="1553309" y="569223"/>
                    <a:pt x="1554415" y="570330"/>
                  </a:cubicBezTo>
                  <a:cubicBezTo>
                    <a:pt x="1554415" y="571594"/>
                    <a:pt x="1553387" y="571989"/>
                    <a:pt x="1553150" y="573095"/>
                  </a:cubicBezTo>
                  <a:cubicBezTo>
                    <a:pt x="1556074" y="576097"/>
                    <a:pt x="1559472" y="578547"/>
                    <a:pt x="1561131" y="582814"/>
                  </a:cubicBezTo>
                  <a:cubicBezTo>
                    <a:pt x="1560183" y="581392"/>
                    <a:pt x="1558365" y="581787"/>
                    <a:pt x="1557338" y="581155"/>
                  </a:cubicBezTo>
                  <a:cubicBezTo>
                    <a:pt x="1555837" y="580285"/>
                    <a:pt x="1554889" y="578942"/>
                    <a:pt x="1553545" y="577362"/>
                  </a:cubicBezTo>
                  <a:cubicBezTo>
                    <a:pt x="1552044" y="577362"/>
                    <a:pt x="1551649" y="576177"/>
                    <a:pt x="1550148" y="576177"/>
                  </a:cubicBezTo>
                  <a:cubicBezTo>
                    <a:pt x="1548173" y="573964"/>
                    <a:pt x="1542641" y="568433"/>
                    <a:pt x="1540034" y="571120"/>
                  </a:cubicBezTo>
                  <a:cubicBezTo>
                    <a:pt x="1541772" y="572463"/>
                    <a:pt x="1544933" y="574596"/>
                    <a:pt x="1545091" y="576177"/>
                  </a:cubicBezTo>
                  <a:cubicBezTo>
                    <a:pt x="1541693" y="574517"/>
                    <a:pt x="1538137" y="572068"/>
                    <a:pt x="1535372" y="570645"/>
                  </a:cubicBezTo>
                  <a:cubicBezTo>
                    <a:pt x="1533555" y="569776"/>
                    <a:pt x="1531421" y="568670"/>
                    <a:pt x="1530315" y="568117"/>
                  </a:cubicBezTo>
                  <a:cubicBezTo>
                    <a:pt x="1528261" y="567169"/>
                    <a:pt x="1526759" y="568433"/>
                    <a:pt x="1525258" y="568591"/>
                  </a:cubicBezTo>
                  <a:cubicBezTo>
                    <a:pt x="1522809" y="568749"/>
                    <a:pt x="1521624" y="567406"/>
                    <a:pt x="1519332" y="566458"/>
                  </a:cubicBezTo>
                  <a:cubicBezTo>
                    <a:pt x="1514986" y="567564"/>
                    <a:pt x="1511589" y="564878"/>
                    <a:pt x="1508349" y="565115"/>
                  </a:cubicBezTo>
                  <a:cubicBezTo>
                    <a:pt x="1506769" y="566853"/>
                    <a:pt x="1509771" y="567248"/>
                    <a:pt x="1509218" y="567643"/>
                  </a:cubicBezTo>
                  <a:cubicBezTo>
                    <a:pt x="1501949" y="567722"/>
                    <a:pt x="1498077" y="564482"/>
                    <a:pt x="1492783" y="562586"/>
                  </a:cubicBezTo>
                  <a:cubicBezTo>
                    <a:pt x="1492546" y="563218"/>
                    <a:pt x="1492151" y="563613"/>
                    <a:pt x="1491519" y="563929"/>
                  </a:cubicBezTo>
                  <a:cubicBezTo>
                    <a:pt x="1491835" y="567011"/>
                    <a:pt x="1496497" y="567880"/>
                    <a:pt x="1496181" y="570171"/>
                  </a:cubicBezTo>
                  <a:cubicBezTo>
                    <a:pt x="1493336" y="570487"/>
                    <a:pt x="1491519" y="567959"/>
                    <a:pt x="1489385" y="568986"/>
                  </a:cubicBezTo>
                  <a:cubicBezTo>
                    <a:pt x="1487963" y="570487"/>
                    <a:pt x="1490966" y="570883"/>
                    <a:pt x="1490254" y="571515"/>
                  </a:cubicBezTo>
                  <a:cubicBezTo>
                    <a:pt x="1487094" y="571357"/>
                    <a:pt x="1484407" y="570567"/>
                    <a:pt x="1481405" y="570171"/>
                  </a:cubicBezTo>
                  <a:cubicBezTo>
                    <a:pt x="1480615" y="569223"/>
                    <a:pt x="1479667" y="568275"/>
                    <a:pt x="1477612" y="568512"/>
                  </a:cubicBezTo>
                  <a:cubicBezTo>
                    <a:pt x="1476980" y="567090"/>
                    <a:pt x="1474768" y="565589"/>
                    <a:pt x="1472950" y="566774"/>
                  </a:cubicBezTo>
                  <a:cubicBezTo>
                    <a:pt x="1471686" y="569855"/>
                    <a:pt x="1475558" y="570725"/>
                    <a:pt x="1477138" y="572305"/>
                  </a:cubicBezTo>
                  <a:cubicBezTo>
                    <a:pt x="1477375" y="573332"/>
                    <a:pt x="1477770" y="574280"/>
                    <a:pt x="1477533" y="575703"/>
                  </a:cubicBezTo>
                  <a:cubicBezTo>
                    <a:pt x="1479272" y="578231"/>
                    <a:pt x="1482590" y="579100"/>
                    <a:pt x="1483459" y="582498"/>
                  </a:cubicBezTo>
                  <a:cubicBezTo>
                    <a:pt x="1485276" y="583051"/>
                    <a:pt x="1487805" y="585263"/>
                    <a:pt x="1487647" y="586290"/>
                  </a:cubicBezTo>
                  <a:cubicBezTo>
                    <a:pt x="1481010" y="584631"/>
                    <a:pt x="1473267" y="584078"/>
                    <a:pt x="1468209" y="580838"/>
                  </a:cubicBezTo>
                  <a:cubicBezTo>
                    <a:pt x="1461098" y="582419"/>
                    <a:pt x="1459281" y="578231"/>
                    <a:pt x="1452565" y="578310"/>
                  </a:cubicBezTo>
                  <a:cubicBezTo>
                    <a:pt x="1453118" y="580206"/>
                    <a:pt x="1450905" y="579258"/>
                    <a:pt x="1451300" y="580838"/>
                  </a:cubicBezTo>
                  <a:cubicBezTo>
                    <a:pt x="1459123" y="582893"/>
                    <a:pt x="1467656" y="586053"/>
                    <a:pt x="1475795" y="586290"/>
                  </a:cubicBezTo>
                  <a:cubicBezTo>
                    <a:pt x="1488516" y="590715"/>
                    <a:pt x="1503213" y="593165"/>
                    <a:pt x="1517594" y="596009"/>
                  </a:cubicBezTo>
                  <a:cubicBezTo>
                    <a:pt x="1517120" y="597827"/>
                    <a:pt x="1519095" y="597353"/>
                    <a:pt x="1519253" y="599407"/>
                  </a:cubicBezTo>
                  <a:lnTo>
                    <a:pt x="1518384" y="599407"/>
                  </a:lnTo>
                  <a:lnTo>
                    <a:pt x="1518384" y="599565"/>
                  </a:lnTo>
                  <a:cubicBezTo>
                    <a:pt x="1518384" y="599565"/>
                    <a:pt x="1517910" y="599486"/>
                    <a:pt x="1517594" y="599328"/>
                  </a:cubicBezTo>
                  <a:cubicBezTo>
                    <a:pt x="1517278" y="599170"/>
                    <a:pt x="1516962" y="599012"/>
                    <a:pt x="1516567" y="598933"/>
                  </a:cubicBezTo>
                  <a:cubicBezTo>
                    <a:pt x="1516251" y="598933"/>
                    <a:pt x="1516013" y="599091"/>
                    <a:pt x="1516013" y="599407"/>
                  </a:cubicBezTo>
                  <a:cubicBezTo>
                    <a:pt x="1516013" y="599723"/>
                    <a:pt x="1516172" y="599960"/>
                    <a:pt x="1516487" y="599960"/>
                  </a:cubicBezTo>
                  <a:cubicBezTo>
                    <a:pt x="1516725" y="599960"/>
                    <a:pt x="1516962" y="600118"/>
                    <a:pt x="1517199" y="600197"/>
                  </a:cubicBezTo>
                  <a:cubicBezTo>
                    <a:pt x="1517594" y="600355"/>
                    <a:pt x="1517989" y="600592"/>
                    <a:pt x="1518463" y="600592"/>
                  </a:cubicBezTo>
                  <a:lnTo>
                    <a:pt x="1518463" y="600750"/>
                  </a:lnTo>
                  <a:cubicBezTo>
                    <a:pt x="1518463" y="600750"/>
                    <a:pt x="1518463" y="601145"/>
                    <a:pt x="1518463" y="601145"/>
                  </a:cubicBezTo>
                  <a:lnTo>
                    <a:pt x="1518463" y="601145"/>
                  </a:lnTo>
                  <a:cubicBezTo>
                    <a:pt x="1517673" y="601145"/>
                    <a:pt x="1516804" y="601066"/>
                    <a:pt x="1515777" y="600829"/>
                  </a:cubicBezTo>
                  <a:cubicBezTo>
                    <a:pt x="1515618" y="600829"/>
                    <a:pt x="1515381" y="600829"/>
                    <a:pt x="1515381" y="601066"/>
                  </a:cubicBezTo>
                  <a:cubicBezTo>
                    <a:pt x="1515381" y="601224"/>
                    <a:pt x="1515381" y="601461"/>
                    <a:pt x="1515618" y="601540"/>
                  </a:cubicBezTo>
                  <a:cubicBezTo>
                    <a:pt x="1516725" y="601777"/>
                    <a:pt x="1517594" y="601936"/>
                    <a:pt x="1518463" y="601936"/>
                  </a:cubicBezTo>
                  <a:lnTo>
                    <a:pt x="1518463" y="601936"/>
                  </a:lnTo>
                  <a:cubicBezTo>
                    <a:pt x="1519174" y="601936"/>
                    <a:pt x="1519569" y="602330"/>
                    <a:pt x="1519727" y="602884"/>
                  </a:cubicBezTo>
                  <a:cubicBezTo>
                    <a:pt x="1516092" y="602251"/>
                    <a:pt x="1512063" y="602093"/>
                    <a:pt x="1509139" y="600750"/>
                  </a:cubicBezTo>
                  <a:cubicBezTo>
                    <a:pt x="1509139" y="600039"/>
                    <a:pt x="1510325" y="600434"/>
                    <a:pt x="1510404" y="599881"/>
                  </a:cubicBezTo>
                  <a:cubicBezTo>
                    <a:pt x="1507796" y="599091"/>
                    <a:pt x="1503924" y="599644"/>
                    <a:pt x="1504082" y="596088"/>
                  </a:cubicBezTo>
                  <a:cubicBezTo>
                    <a:pt x="1500684" y="595772"/>
                    <a:pt x="1498314" y="594429"/>
                    <a:pt x="1494758" y="595298"/>
                  </a:cubicBezTo>
                  <a:lnTo>
                    <a:pt x="1494758" y="595298"/>
                  </a:lnTo>
                  <a:cubicBezTo>
                    <a:pt x="1494758" y="595298"/>
                    <a:pt x="1494442" y="595298"/>
                    <a:pt x="1494363" y="595298"/>
                  </a:cubicBezTo>
                  <a:cubicBezTo>
                    <a:pt x="1494837" y="593718"/>
                    <a:pt x="1493336" y="594113"/>
                    <a:pt x="1492230" y="594034"/>
                  </a:cubicBezTo>
                  <a:lnTo>
                    <a:pt x="1492230" y="594034"/>
                  </a:lnTo>
                  <a:cubicBezTo>
                    <a:pt x="1490254" y="593481"/>
                    <a:pt x="1488200" y="593165"/>
                    <a:pt x="1486225" y="592849"/>
                  </a:cubicBezTo>
                  <a:cubicBezTo>
                    <a:pt x="1484407" y="592533"/>
                    <a:pt x="1482669" y="592296"/>
                    <a:pt x="1481010" y="591822"/>
                  </a:cubicBezTo>
                  <a:cubicBezTo>
                    <a:pt x="1480694" y="591743"/>
                    <a:pt x="1480298" y="591900"/>
                    <a:pt x="1480220" y="592217"/>
                  </a:cubicBezTo>
                  <a:cubicBezTo>
                    <a:pt x="1480141" y="592533"/>
                    <a:pt x="1480298" y="592849"/>
                    <a:pt x="1480615" y="593007"/>
                  </a:cubicBezTo>
                  <a:cubicBezTo>
                    <a:pt x="1482353" y="593560"/>
                    <a:pt x="1484171" y="593797"/>
                    <a:pt x="1485988" y="594113"/>
                  </a:cubicBezTo>
                  <a:cubicBezTo>
                    <a:pt x="1487884" y="594429"/>
                    <a:pt x="1489939" y="594745"/>
                    <a:pt x="1491835" y="595377"/>
                  </a:cubicBezTo>
                  <a:lnTo>
                    <a:pt x="1491835" y="595377"/>
                  </a:lnTo>
                  <a:cubicBezTo>
                    <a:pt x="1492230" y="596167"/>
                    <a:pt x="1492625" y="596878"/>
                    <a:pt x="1493968" y="596641"/>
                  </a:cubicBezTo>
                  <a:lnTo>
                    <a:pt x="1493968" y="596641"/>
                  </a:lnTo>
                  <a:cubicBezTo>
                    <a:pt x="1493968" y="596641"/>
                    <a:pt x="1494284" y="596641"/>
                    <a:pt x="1494442" y="596641"/>
                  </a:cubicBezTo>
                  <a:cubicBezTo>
                    <a:pt x="1494758" y="597432"/>
                    <a:pt x="1496339" y="596878"/>
                    <a:pt x="1496497" y="597906"/>
                  </a:cubicBezTo>
                  <a:cubicBezTo>
                    <a:pt x="1489939" y="597590"/>
                    <a:pt x="1481721" y="597037"/>
                    <a:pt x="1477059" y="593639"/>
                  </a:cubicBezTo>
                  <a:cubicBezTo>
                    <a:pt x="1475716" y="594350"/>
                    <a:pt x="1474451" y="593797"/>
                    <a:pt x="1473267" y="593244"/>
                  </a:cubicBezTo>
                  <a:lnTo>
                    <a:pt x="1473187" y="593244"/>
                  </a:lnTo>
                  <a:cubicBezTo>
                    <a:pt x="1473187" y="593244"/>
                    <a:pt x="1473187" y="593244"/>
                    <a:pt x="1473187" y="593244"/>
                  </a:cubicBezTo>
                  <a:cubicBezTo>
                    <a:pt x="1473424" y="592612"/>
                    <a:pt x="1473582" y="592059"/>
                    <a:pt x="1473662" y="591426"/>
                  </a:cubicBezTo>
                  <a:cubicBezTo>
                    <a:pt x="1473662" y="591111"/>
                    <a:pt x="1473503" y="590873"/>
                    <a:pt x="1473187" y="590794"/>
                  </a:cubicBezTo>
                  <a:cubicBezTo>
                    <a:pt x="1472872" y="590794"/>
                    <a:pt x="1472555" y="590952"/>
                    <a:pt x="1472555" y="591268"/>
                  </a:cubicBezTo>
                  <a:cubicBezTo>
                    <a:pt x="1472555" y="591663"/>
                    <a:pt x="1472397" y="591980"/>
                    <a:pt x="1472239" y="592375"/>
                  </a:cubicBezTo>
                  <a:cubicBezTo>
                    <a:pt x="1467735" y="591743"/>
                    <a:pt x="1457700" y="591822"/>
                    <a:pt x="1452565" y="588582"/>
                  </a:cubicBezTo>
                  <a:cubicBezTo>
                    <a:pt x="1453276" y="588582"/>
                    <a:pt x="1453671" y="588266"/>
                    <a:pt x="1453829" y="587792"/>
                  </a:cubicBezTo>
                  <a:cubicBezTo>
                    <a:pt x="1450115" y="587160"/>
                    <a:pt x="1450668" y="587792"/>
                    <a:pt x="1447903" y="588187"/>
                  </a:cubicBezTo>
                  <a:cubicBezTo>
                    <a:pt x="1446559" y="587476"/>
                    <a:pt x="1449562" y="586528"/>
                    <a:pt x="1447508" y="586528"/>
                  </a:cubicBezTo>
                  <a:cubicBezTo>
                    <a:pt x="1443162" y="587634"/>
                    <a:pt x="1440317" y="585974"/>
                    <a:pt x="1437789" y="585342"/>
                  </a:cubicBezTo>
                  <a:cubicBezTo>
                    <a:pt x="1434628" y="584394"/>
                    <a:pt x="1430993" y="584552"/>
                    <a:pt x="1427675" y="583604"/>
                  </a:cubicBezTo>
                  <a:cubicBezTo>
                    <a:pt x="1426648" y="583288"/>
                    <a:pt x="1425858" y="582577"/>
                    <a:pt x="1424751" y="582419"/>
                  </a:cubicBezTo>
                  <a:cubicBezTo>
                    <a:pt x="1421037" y="581629"/>
                    <a:pt x="1417087" y="581234"/>
                    <a:pt x="1414163" y="580680"/>
                  </a:cubicBezTo>
                  <a:cubicBezTo>
                    <a:pt x="1408553" y="579732"/>
                    <a:pt x="1403180" y="577046"/>
                    <a:pt x="1397728" y="576888"/>
                  </a:cubicBezTo>
                  <a:cubicBezTo>
                    <a:pt x="1396306" y="577757"/>
                    <a:pt x="1398834" y="578626"/>
                    <a:pt x="1397807" y="579337"/>
                  </a:cubicBezTo>
                  <a:cubicBezTo>
                    <a:pt x="1397412" y="579337"/>
                    <a:pt x="1397175" y="579337"/>
                    <a:pt x="1396938" y="579258"/>
                  </a:cubicBezTo>
                  <a:cubicBezTo>
                    <a:pt x="1396780" y="579258"/>
                    <a:pt x="1396543" y="579258"/>
                    <a:pt x="1396385" y="579258"/>
                  </a:cubicBezTo>
                  <a:lnTo>
                    <a:pt x="1396385" y="579100"/>
                  </a:lnTo>
                  <a:cubicBezTo>
                    <a:pt x="1396385" y="579100"/>
                    <a:pt x="1396148" y="579100"/>
                    <a:pt x="1396148" y="579100"/>
                  </a:cubicBezTo>
                  <a:cubicBezTo>
                    <a:pt x="1395279" y="578152"/>
                    <a:pt x="1394014" y="578231"/>
                    <a:pt x="1393066" y="578231"/>
                  </a:cubicBezTo>
                  <a:cubicBezTo>
                    <a:pt x="1392908" y="578231"/>
                    <a:pt x="1392671" y="578231"/>
                    <a:pt x="1392513" y="578231"/>
                  </a:cubicBezTo>
                  <a:cubicBezTo>
                    <a:pt x="1392513" y="578231"/>
                    <a:pt x="1392513" y="578231"/>
                    <a:pt x="1392434" y="578231"/>
                  </a:cubicBezTo>
                  <a:cubicBezTo>
                    <a:pt x="1392434" y="578231"/>
                    <a:pt x="1392355" y="578231"/>
                    <a:pt x="1392276" y="578231"/>
                  </a:cubicBezTo>
                  <a:lnTo>
                    <a:pt x="1392276" y="578231"/>
                  </a:lnTo>
                  <a:cubicBezTo>
                    <a:pt x="1392276" y="577520"/>
                    <a:pt x="1391328" y="577757"/>
                    <a:pt x="1391407" y="576967"/>
                  </a:cubicBezTo>
                  <a:cubicBezTo>
                    <a:pt x="1392118" y="576888"/>
                    <a:pt x="1392750" y="576888"/>
                    <a:pt x="1393540" y="576967"/>
                  </a:cubicBezTo>
                  <a:cubicBezTo>
                    <a:pt x="1393857" y="576967"/>
                    <a:pt x="1394252" y="576809"/>
                    <a:pt x="1394331" y="576414"/>
                  </a:cubicBezTo>
                  <a:cubicBezTo>
                    <a:pt x="1394331" y="576019"/>
                    <a:pt x="1394173" y="575703"/>
                    <a:pt x="1393778" y="575623"/>
                  </a:cubicBezTo>
                  <a:cubicBezTo>
                    <a:pt x="1392829" y="575465"/>
                    <a:pt x="1391802" y="575465"/>
                    <a:pt x="1390933" y="575623"/>
                  </a:cubicBezTo>
                  <a:lnTo>
                    <a:pt x="1390933" y="575465"/>
                  </a:lnTo>
                  <a:cubicBezTo>
                    <a:pt x="1388879" y="574833"/>
                    <a:pt x="1388720" y="574596"/>
                    <a:pt x="1386745" y="575465"/>
                  </a:cubicBezTo>
                  <a:cubicBezTo>
                    <a:pt x="1385165" y="575228"/>
                    <a:pt x="1385086" y="573569"/>
                    <a:pt x="1383743" y="572937"/>
                  </a:cubicBezTo>
                  <a:cubicBezTo>
                    <a:pt x="1379318" y="571673"/>
                    <a:pt x="1375367" y="574359"/>
                    <a:pt x="1374498" y="570408"/>
                  </a:cubicBezTo>
                  <a:lnTo>
                    <a:pt x="1374498" y="570250"/>
                  </a:lnTo>
                  <a:cubicBezTo>
                    <a:pt x="1375288" y="570093"/>
                    <a:pt x="1376078" y="569934"/>
                    <a:pt x="1376789" y="570013"/>
                  </a:cubicBezTo>
                  <a:cubicBezTo>
                    <a:pt x="1377026" y="570013"/>
                    <a:pt x="1377342" y="569776"/>
                    <a:pt x="1377342" y="569539"/>
                  </a:cubicBezTo>
                  <a:cubicBezTo>
                    <a:pt x="1377342" y="569223"/>
                    <a:pt x="1377105" y="568986"/>
                    <a:pt x="1376868" y="568986"/>
                  </a:cubicBezTo>
                  <a:cubicBezTo>
                    <a:pt x="1376078" y="568986"/>
                    <a:pt x="1375209" y="568986"/>
                    <a:pt x="1374419" y="569223"/>
                  </a:cubicBezTo>
                  <a:cubicBezTo>
                    <a:pt x="1372918" y="567801"/>
                    <a:pt x="1370863" y="567643"/>
                    <a:pt x="1369362" y="567801"/>
                  </a:cubicBezTo>
                  <a:cubicBezTo>
                    <a:pt x="1369046" y="567801"/>
                    <a:pt x="1368888" y="568117"/>
                    <a:pt x="1368888" y="568354"/>
                  </a:cubicBezTo>
                  <a:cubicBezTo>
                    <a:pt x="1368888" y="568670"/>
                    <a:pt x="1369204" y="568828"/>
                    <a:pt x="1369441" y="568828"/>
                  </a:cubicBezTo>
                  <a:cubicBezTo>
                    <a:pt x="1370705" y="568749"/>
                    <a:pt x="1372443" y="568828"/>
                    <a:pt x="1373628" y="569934"/>
                  </a:cubicBezTo>
                  <a:lnTo>
                    <a:pt x="1373628" y="569934"/>
                  </a:lnTo>
                  <a:cubicBezTo>
                    <a:pt x="1373628" y="569934"/>
                    <a:pt x="1373628" y="569934"/>
                    <a:pt x="1373628" y="569934"/>
                  </a:cubicBezTo>
                  <a:cubicBezTo>
                    <a:pt x="1369678" y="569460"/>
                    <a:pt x="1367781" y="569618"/>
                    <a:pt x="1364305" y="569934"/>
                  </a:cubicBezTo>
                  <a:cubicBezTo>
                    <a:pt x="1362962" y="570330"/>
                    <a:pt x="1363752" y="568591"/>
                    <a:pt x="1362646" y="568749"/>
                  </a:cubicBezTo>
                  <a:cubicBezTo>
                    <a:pt x="1361539" y="570804"/>
                    <a:pt x="1355534" y="569539"/>
                    <a:pt x="1355455" y="571278"/>
                  </a:cubicBezTo>
                  <a:cubicBezTo>
                    <a:pt x="1352216" y="570093"/>
                    <a:pt x="1347712" y="572384"/>
                    <a:pt x="1346605" y="568749"/>
                  </a:cubicBezTo>
                  <a:cubicBezTo>
                    <a:pt x="1347633" y="569065"/>
                    <a:pt x="1348897" y="569302"/>
                    <a:pt x="1350398" y="569144"/>
                  </a:cubicBezTo>
                  <a:lnTo>
                    <a:pt x="1350398" y="568907"/>
                  </a:lnTo>
                  <a:cubicBezTo>
                    <a:pt x="1350398" y="568907"/>
                    <a:pt x="1350873" y="568986"/>
                    <a:pt x="1351109" y="569065"/>
                  </a:cubicBezTo>
                  <a:cubicBezTo>
                    <a:pt x="1351662" y="569065"/>
                    <a:pt x="1352216" y="569223"/>
                    <a:pt x="1352532" y="569539"/>
                  </a:cubicBezTo>
                  <a:cubicBezTo>
                    <a:pt x="1352611" y="569618"/>
                    <a:pt x="1352769" y="569697"/>
                    <a:pt x="1352927" y="569697"/>
                  </a:cubicBezTo>
                  <a:cubicBezTo>
                    <a:pt x="1353085" y="569697"/>
                    <a:pt x="1353243" y="569697"/>
                    <a:pt x="1353322" y="569539"/>
                  </a:cubicBezTo>
                  <a:cubicBezTo>
                    <a:pt x="1353559" y="569302"/>
                    <a:pt x="1353559" y="568986"/>
                    <a:pt x="1353322" y="568749"/>
                  </a:cubicBezTo>
                  <a:cubicBezTo>
                    <a:pt x="1352690" y="568196"/>
                    <a:pt x="1351978" y="568038"/>
                    <a:pt x="1351268" y="567959"/>
                  </a:cubicBezTo>
                  <a:cubicBezTo>
                    <a:pt x="1351109" y="567959"/>
                    <a:pt x="1350951" y="567959"/>
                    <a:pt x="1350793" y="567880"/>
                  </a:cubicBezTo>
                  <a:lnTo>
                    <a:pt x="1350793" y="567880"/>
                  </a:lnTo>
                  <a:cubicBezTo>
                    <a:pt x="1350556" y="566616"/>
                    <a:pt x="1348107" y="567485"/>
                    <a:pt x="1347554" y="566537"/>
                  </a:cubicBezTo>
                  <a:cubicBezTo>
                    <a:pt x="1347554" y="566537"/>
                    <a:pt x="1347554" y="566537"/>
                    <a:pt x="1347554" y="566537"/>
                  </a:cubicBezTo>
                  <a:lnTo>
                    <a:pt x="1347554" y="566300"/>
                  </a:lnTo>
                  <a:cubicBezTo>
                    <a:pt x="1347554" y="566300"/>
                    <a:pt x="1347870" y="566063"/>
                    <a:pt x="1348028" y="565984"/>
                  </a:cubicBezTo>
                  <a:cubicBezTo>
                    <a:pt x="1348028" y="565984"/>
                    <a:pt x="1348028" y="565984"/>
                    <a:pt x="1348028" y="565984"/>
                  </a:cubicBezTo>
                  <a:cubicBezTo>
                    <a:pt x="1349450" y="566221"/>
                    <a:pt x="1350873" y="566616"/>
                    <a:pt x="1352216" y="567090"/>
                  </a:cubicBezTo>
                  <a:cubicBezTo>
                    <a:pt x="1354191" y="567722"/>
                    <a:pt x="1356325" y="568275"/>
                    <a:pt x="1358458" y="568433"/>
                  </a:cubicBezTo>
                  <a:lnTo>
                    <a:pt x="1358458" y="568433"/>
                  </a:lnTo>
                  <a:cubicBezTo>
                    <a:pt x="1358458" y="568433"/>
                    <a:pt x="1359011" y="568196"/>
                    <a:pt x="1359090" y="567880"/>
                  </a:cubicBezTo>
                  <a:cubicBezTo>
                    <a:pt x="1359090" y="567564"/>
                    <a:pt x="1358853" y="567248"/>
                    <a:pt x="1358537" y="567248"/>
                  </a:cubicBezTo>
                  <a:cubicBezTo>
                    <a:pt x="1356482" y="567169"/>
                    <a:pt x="1354586" y="566616"/>
                    <a:pt x="1352532" y="565984"/>
                  </a:cubicBezTo>
                  <a:cubicBezTo>
                    <a:pt x="1351030" y="565510"/>
                    <a:pt x="1349529" y="565115"/>
                    <a:pt x="1347949" y="564878"/>
                  </a:cubicBezTo>
                  <a:lnTo>
                    <a:pt x="1347712" y="564878"/>
                  </a:lnTo>
                  <a:cubicBezTo>
                    <a:pt x="1347712" y="564878"/>
                    <a:pt x="1347317" y="565115"/>
                    <a:pt x="1347317" y="565115"/>
                  </a:cubicBezTo>
                  <a:cubicBezTo>
                    <a:pt x="1347079" y="565272"/>
                    <a:pt x="1346764" y="565431"/>
                    <a:pt x="1346448" y="565826"/>
                  </a:cubicBezTo>
                  <a:lnTo>
                    <a:pt x="1346290" y="565984"/>
                  </a:lnTo>
                  <a:lnTo>
                    <a:pt x="1346290" y="566537"/>
                  </a:lnTo>
                  <a:lnTo>
                    <a:pt x="1343840" y="566537"/>
                  </a:lnTo>
                  <a:cubicBezTo>
                    <a:pt x="1344472" y="564719"/>
                    <a:pt x="1343366" y="564008"/>
                    <a:pt x="1342181" y="562270"/>
                  </a:cubicBezTo>
                  <a:lnTo>
                    <a:pt x="1342576" y="562270"/>
                  </a:lnTo>
                  <a:lnTo>
                    <a:pt x="1342576" y="562270"/>
                  </a:lnTo>
                  <a:cubicBezTo>
                    <a:pt x="1344472" y="563060"/>
                    <a:pt x="1346448" y="563455"/>
                    <a:pt x="1348344" y="563771"/>
                  </a:cubicBezTo>
                  <a:cubicBezTo>
                    <a:pt x="1350477" y="564166"/>
                    <a:pt x="1352532" y="564561"/>
                    <a:pt x="1354349" y="565431"/>
                  </a:cubicBezTo>
                  <a:cubicBezTo>
                    <a:pt x="1354349" y="565431"/>
                    <a:pt x="1354507" y="565431"/>
                    <a:pt x="1354586" y="565431"/>
                  </a:cubicBezTo>
                  <a:cubicBezTo>
                    <a:pt x="1354744" y="565431"/>
                    <a:pt x="1354902" y="565352"/>
                    <a:pt x="1355060" y="565194"/>
                  </a:cubicBezTo>
                  <a:cubicBezTo>
                    <a:pt x="1355139" y="564957"/>
                    <a:pt x="1355060" y="564640"/>
                    <a:pt x="1354823" y="564561"/>
                  </a:cubicBezTo>
                  <a:cubicBezTo>
                    <a:pt x="1352848" y="563613"/>
                    <a:pt x="1350635" y="563218"/>
                    <a:pt x="1348581" y="562823"/>
                  </a:cubicBezTo>
                  <a:cubicBezTo>
                    <a:pt x="1346685" y="562507"/>
                    <a:pt x="1344788" y="562112"/>
                    <a:pt x="1343050" y="561401"/>
                  </a:cubicBezTo>
                  <a:lnTo>
                    <a:pt x="1343050" y="560137"/>
                  </a:lnTo>
                  <a:cubicBezTo>
                    <a:pt x="1339652" y="558556"/>
                    <a:pt x="1335385" y="559346"/>
                    <a:pt x="1332462" y="558951"/>
                  </a:cubicBezTo>
                  <a:cubicBezTo>
                    <a:pt x="1329617" y="558398"/>
                    <a:pt x="1327642" y="555475"/>
                    <a:pt x="1324876" y="556423"/>
                  </a:cubicBezTo>
                  <a:cubicBezTo>
                    <a:pt x="1324876" y="555633"/>
                    <a:pt x="1324560" y="555317"/>
                    <a:pt x="1324007" y="555080"/>
                  </a:cubicBezTo>
                  <a:lnTo>
                    <a:pt x="1323928" y="555080"/>
                  </a:lnTo>
                  <a:cubicBezTo>
                    <a:pt x="1324165" y="554527"/>
                    <a:pt x="1324165" y="553973"/>
                    <a:pt x="1323928" y="553657"/>
                  </a:cubicBezTo>
                  <a:lnTo>
                    <a:pt x="1323770" y="553499"/>
                  </a:lnTo>
                  <a:lnTo>
                    <a:pt x="1323612" y="553499"/>
                  </a:lnTo>
                  <a:cubicBezTo>
                    <a:pt x="1323612" y="553499"/>
                    <a:pt x="1323217" y="553420"/>
                    <a:pt x="1322980" y="553262"/>
                  </a:cubicBezTo>
                  <a:cubicBezTo>
                    <a:pt x="1322822" y="553183"/>
                    <a:pt x="1322664" y="553104"/>
                    <a:pt x="1322506" y="553025"/>
                  </a:cubicBezTo>
                  <a:cubicBezTo>
                    <a:pt x="1322269" y="553025"/>
                    <a:pt x="1322111" y="553025"/>
                    <a:pt x="1322032" y="553262"/>
                  </a:cubicBezTo>
                  <a:cubicBezTo>
                    <a:pt x="1321953" y="553420"/>
                    <a:pt x="1322032" y="553657"/>
                    <a:pt x="1322269" y="553736"/>
                  </a:cubicBezTo>
                  <a:cubicBezTo>
                    <a:pt x="1322427" y="553736"/>
                    <a:pt x="1322506" y="553815"/>
                    <a:pt x="1322585" y="553894"/>
                  </a:cubicBezTo>
                  <a:cubicBezTo>
                    <a:pt x="1322822" y="554052"/>
                    <a:pt x="1323059" y="554131"/>
                    <a:pt x="1323375" y="554210"/>
                  </a:cubicBezTo>
                  <a:cubicBezTo>
                    <a:pt x="1323375" y="554290"/>
                    <a:pt x="1323375" y="554368"/>
                    <a:pt x="1323375" y="554527"/>
                  </a:cubicBezTo>
                  <a:cubicBezTo>
                    <a:pt x="1313103" y="552630"/>
                    <a:pt x="1303938" y="549470"/>
                    <a:pt x="1294139" y="547020"/>
                  </a:cubicBezTo>
                  <a:cubicBezTo>
                    <a:pt x="1292796" y="546546"/>
                    <a:pt x="1294456" y="545440"/>
                    <a:pt x="1292480" y="545361"/>
                  </a:cubicBezTo>
                  <a:cubicBezTo>
                    <a:pt x="1291374" y="544729"/>
                    <a:pt x="1289636" y="546467"/>
                    <a:pt x="1288292" y="544966"/>
                  </a:cubicBezTo>
                  <a:cubicBezTo>
                    <a:pt x="1288925" y="544887"/>
                    <a:pt x="1289873" y="545124"/>
                    <a:pt x="1289952" y="544492"/>
                  </a:cubicBezTo>
                  <a:cubicBezTo>
                    <a:pt x="1289636" y="544017"/>
                    <a:pt x="1288609" y="543543"/>
                    <a:pt x="1287897" y="543148"/>
                  </a:cubicBezTo>
                  <a:cubicBezTo>
                    <a:pt x="1288292" y="543306"/>
                    <a:pt x="1288687" y="543465"/>
                    <a:pt x="1288687" y="543465"/>
                  </a:cubicBezTo>
                  <a:cubicBezTo>
                    <a:pt x="1288687" y="543465"/>
                    <a:pt x="1291848" y="544413"/>
                    <a:pt x="1292243" y="544571"/>
                  </a:cubicBezTo>
                  <a:cubicBezTo>
                    <a:pt x="1292559" y="544650"/>
                    <a:pt x="1297063" y="545677"/>
                    <a:pt x="1297458" y="545203"/>
                  </a:cubicBezTo>
                  <a:cubicBezTo>
                    <a:pt x="1297853" y="544650"/>
                    <a:pt x="1297379" y="543939"/>
                    <a:pt x="1296905" y="543780"/>
                  </a:cubicBezTo>
                  <a:cubicBezTo>
                    <a:pt x="1296510" y="543543"/>
                    <a:pt x="1291374" y="541489"/>
                    <a:pt x="1291374" y="541489"/>
                  </a:cubicBezTo>
                  <a:cubicBezTo>
                    <a:pt x="1291374" y="541489"/>
                    <a:pt x="1291137" y="541647"/>
                    <a:pt x="1290663" y="541726"/>
                  </a:cubicBezTo>
                  <a:cubicBezTo>
                    <a:pt x="1290900" y="541963"/>
                    <a:pt x="1291137" y="542121"/>
                    <a:pt x="1291216" y="542516"/>
                  </a:cubicBezTo>
                  <a:lnTo>
                    <a:pt x="1291216" y="542516"/>
                  </a:lnTo>
                  <a:cubicBezTo>
                    <a:pt x="1291216" y="542516"/>
                    <a:pt x="1291216" y="542516"/>
                    <a:pt x="1291216" y="542516"/>
                  </a:cubicBezTo>
                  <a:cubicBezTo>
                    <a:pt x="1290979" y="542516"/>
                    <a:pt x="1290821" y="542516"/>
                    <a:pt x="1290821" y="542753"/>
                  </a:cubicBezTo>
                  <a:cubicBezTo>
                    <a:pt x="1290821" y="542911"/>
                    <a:pt x="1290821" y="543148"/>
                    <a:pt x="1291058" y="543148"/>
                  </a:cubicBezTo>
                  <a:cubicBezTo>
                    <a:pt x="1291137" y="543148"/>
                    <a:pt x="1291295" y="543148"/>
                    <a:pt x="1291374" y="543227"/>
                  </a:cubicBezTo>
                  <a:lnTo>
                    <a:pt x="1291374" y="543227"/>
                  </a:lnTo>
                  <a:cubicBezTo>
                    <a:pt x="1290189" y="542911"/>
                    <a:pt x="1288766" y="542753"/>
                    <a:pt x="1287582" y="542437"/>
                  </a:cubicBezTo>
                  <a:cubicBezTo>
                    <a:pt x="1287344" y="542595"/>
                    <a:pt x="1287582" y="542832"/>
                    <a:pt x="1287976" y="543069"/>
                  </a:cubicBezTo>
                  <a:cubicBezTo>
                    <a:pt x="1287187" y="542832"/>
                    <a:pt x="1286159" y="542516"/>
                    <a:pt x="1285685" y="542437"/>
                  </a:cubicBezTo>
                  <a:cubicBezTo>
                    <a:pt x="1284816" y="542279"/>
                    <a:pt x="1284500" y="542121"/>
                    <a:pt x="1284105" y="542595"/>
                  </a:cubicBezTo>
                  <a:cubicBezTo>
                    <a:pt x="1283710" y="543069"/>
                    <a:pt x="1285053" y="543702"/>
                    <a:pt x="1285053" y="543702"/>
                  </a:cubicBezTo>
                  <a:cubicBezTo>
                    <a:pt x="1285053" y="543702"/>
                    <a:pt x="1283710" y="543780"/>
                    <a:pt x="1282761" y="543702"/>
                  </a:cubicBezTo>
                  <a:cubicBezTo>
                    <a:pt x="1281892" y="543622"/>
                    <a:pt x="1280391" y="543148"/>
                    <a:pt x="1279127" y="542516"/>
                  </a:cubicBezTo>
                  <a:cubicBezTo>
                    <a:pt x="1277862" y="541805"/>
                    <a:pt x="1276282" y="541568"/>
                    <a:pt x="1275018" y="541410"/>
                  </a:cubicBezTo>
                  <a:cubicBezTo>
                    <a:pt x="1273754" y="541331"/>
                    <a:pt x="1274070" y="540857"/>
                    <a:pt x="1273912" y="539988"/>
                  </a:cubicBezTo>
                  <a:cubicBezTo>
                    <a:pt x="1273912" y="539751"/>
                    <a:pt x="1273833" y="539593"/>
                    <a:pt x="1273675" y="539435"/>
                  </a:cubicBezTo>
                  <a:cubicBezTo>
                    <a:pt x="1273596" y="539435"/>
                    <a:pt x="1273517" y="539435"/>
                    <a:pt x="1273438" y="539356"/>
                  </a:cubicBezTo>
                  <a:lnTo>
                    <a:pt x="1273517" y="539356"/>
                  </a:lnTo>
                  <a:cubicBezTo>
                    <a:pt x="1273043" y="539039"/>
                    <a:pt x="1272174" y="539039"/>
                    <a:pt x="1271067" y="538724"/>
                  </a:cubicBezTo>
                  <a:cubicBezTo>
                    <a:pt x="1269487" y="538170"/>
                    <a:pt x="1266563" y="537301"/>
                    <a:pt x="1264983" y="536590"/>
                  </a:cubicBezTo>
                  <a:cubicBezTo>
                    <a:pt x="1263403" y="535800"/>
                    <a:pt x="1263403" y="535247"/>
                    <a:pt x="1263798" y="535326"/>
                  </a:cubicBezTo>
                  <a:cubicBezTo>
                    <a:pt x="1264193" y="535405"/>
                    <a:pt x="1265536" y="535405"/>
                    <a:pt x="1266484" y="535405"/>
                  </a:cubicBezTo>
                  <a:cubicBezTo>
                    <a:pt x="1267433" y="535405"/>
                    <a:pt x="1268776" y="535563"/>
                    <a:pt x="1270277" y="535721"/>
                  </a:cubicBezTo>
                  <a:cubicBezTo>
                    <a:pt x="1271858" y="535800"/>
                    <a:pt x="1271541" y="536037"/>
                    <a:pt x="1271067" y="536590"/>
                  </a:cubicBezTo>
                  <a:cubicBezTo>
                    <a:pt x="1270514" y="537143"/>
                    <a:pt x="1271462" y="537064"/>
                    <a:pt x="1272410" y="537538"/>
                  </a:cubicBezTo>
                  <a:cubicBezTo>
                    <a:pt x="1273359" y="538012"/>
                    <a:pt x="1273043" y="537222"/>
                    <a:pt x="1273359" y="536669"/>
                  </a:cubicBezTo>
                  <a:cubicBezTo>
                    <a:pt x="1273675" y="536037"/>
                    <a:pt x="1275808" y="537301"/>
                    <a:pt x="1276835" y="537538"/>
                  </a:cubicBezTo>
                  <a:cubicBezTo>
                    <a:pt x="1277941" y="537696"/>
                    <a:pt x="1278336" y="538012"/>
                    <a:pt x="1278732" y="539356"/>
                  </a:cubicBezTo>
                  <a:cubicBezTo>
                    <a:pt x="1277941" y="538565"/>
                    <a:pt x="1275650" y="538961"/>
                    <a:pt x="1273359" y="539356"/>
                  </a:cubicBezTo>
                  <a:cubicBezTo>
                    <a:pt x="1273359" y="539356"/>
                    <a:pt x="1273438" y="539356"/>
                    <a:pt x="1273517" y="539435"/>
                  </a:cubicBezTo>
                  <a:cubicBezTo>
                    <a:pt x="1274860" y="540067"/>
                    <a:pt x="1276519" y="540383"/>
                    <a:pt x="1278653" y="540225"/>
                  </a:cubicBezTo>
                  <a:cubicBezTo>
                    <a:pt x="1278653" y="540383"/>
                    <a:pt x="1278574" y="540462"/>
                    <a:pt x="1278495" y="540541"/>
                  </a:cubicBezTo>
                  <a:cubicBezTo>
                    <a:pt x="1278336" y="540857"/>
                    <a:pt x="1278495" y="541173"/>
                    <a:pt x="1278732" y="541331"/>
                  </a:cubicBezTo>
                  <a:cubicBezTo>
                    <a:pt x="1278810" y="541331"/>
                    <a:pt x="1278890" y="541331"/>
                    <a:pt x="1278969" y="541331"/>
                  </a:cubicBezTo>
                  <a:cubicBezTo>
                    <a:pt x="1279206" y="541331"/>
                    <a:pt x="1279364" y="541173"/>
                    <a:pt x="1279522" y="541015"/>
                  </a:cubicBezTo>
                  <a:cubicBezTo>
                    <a:pt x="1279522" y="541015"/>
                    <a:pt x="1279522" y="540857"/>
                    <a:pt x="1279601" y="540778"/>
                  </a:cubicBezTo>
                  <a:lnTo>
                    <a:pt x="1279601" y="540936"/>
                  </a:lnTo>
                  <a:cubicBezTo>
                    <a:pt x="1280549" y="541094"/>
                    <a:pt x="1282524" y="542437"/>
                    <a:pt x="1283393" y="541331"/>
                  </a:cubicBezTo>
                  <a:cubicBezTo>
                    <a:pt x="1282366" y="540778"/>
                    <a:pt x="1281339" y="540304"/>
                    <a:pt x="1279996" y="540146"/>
                  </a:cubicBezTo>
                  <a:lnTo>
                    <a:pt x="1279996" y="539988"/>
                  </a:lnTo>
                  <a:cubicBezTo>
                    <a:pt x="1279996" y="539988"/>
                    <a:pt x="1279996" y="539830"/>
                    <a:pt x="1279996" y="539672"/>
                  </a:cubicBezTo>
                  <a:cubicBezTo>
                    <a:pt x="1280075" y="539514"/>
                    <a:pt x="1279996" y="539277"/>
                    <a:pt x="1279917" y="539119"/>
                  </a:cubicBezTo>
                  <a:cubicBezTo>
                    <a:pt x="1279996" y="538961"/>
                    <a:pt x="1280154" y="538802"/>
                    <a:pt x="1280233" y="538724"/>
                  </a:cubicBezTo>
                  <a:cubicBezTo>
                    <a:pt x="1280470" y="538328"/>
                    <a:pt x="1280865" y="538328"/>
                    <a:pt x="1281339" y="538802"/>
                  </a:cubicBezTo>
                  <a:cubicBezTo>
                    <a:pt x="1281813" y="539277"/>
                    <a:pt x="1281892" y="539356"/>
                    <a:pt x="1282287" y="539672"/>
                  </a:cubicBezTo>
                  <a:cubicBezTo>
                    <a:pt x="1282683" y="539909"/>
                    <a:pt x="1283552" y="540067"/>
                    <a:pt x="1284500" y="540620"/>
                  </a:cubicBezTo>
                  <a:cubicBezTo>
                    <a:pt x="1285448" y="541252"/>
                    <a:pt x="1285290" y="540620"/>
                    <a:pt x="1285369" y="539988"/>
                  </a:cubicBezTo>
                  <a:cubicBezTo>
                    <a:pt x="1285448" y="539277"/>
                    <a:pt x="1286159" y="540146"/>
                    <a:pt x="1287028" y="540462"/>
                  </a:cubicBezTo>
                  <a:cubicBezTo>
                    <a:pt x="1287897" y="540699"/>
                    <a:pt x="1288451" y="541094"/>
                    <a:pt x="1289557" y="541331"/>
                  </a:cubicBezTo>
                  <a:cubicBezTo>
                    <a:pt x="1289873" y="541410"/>
                    <a:pt x="1290189" y="541410"/>
                    <a:pt x="1290426" y="541331"/>
                  </a:cubicBezTo>
                  <a:cubicBezTo>
                    <a:pt x="1290110" y="541094"/>
                    <a:pt x="1289794" y="540936"/>
                    <a:pt x="1289636" y="540383"/>
                  </a:cubicBezTo>
                  <a:cubicBezTo>
                    <a:pt x="1289873" y="540383"/>
                    <a:pt x="1290110" y="540383"/>
                    <a:pt x="1290031" y="540067"/>
                  </a:cubicBezTo>
                  <a:cubicBezTo>
                    <a:pt x="1290110" y="540067"/>
                    <a:pt x="1290189" y="540067"/>
                    <a:pt x="1290268" y="540067"/>
                  </a:cubicBezTo>
                  <a:cubicBezTo>
                    <a:pt x="1290268" y="540067"/>
                    <a:pt x="1290347" y="540067"/>
                    <a:pt x="1290426" y="540067"/>
                  </a:cubicBezTo>
                  <a:cubicBezTo>
                    <a:pt x="1290663" y="540067"/>
                    <a:pt x="1290900" y="539909"/>
                    <a:pt x="1290979" y="539672"/>
                  </a:cubicBezTo>
                  <a:cubicBezTo>
                    <a:pt x="1290979" y="539514"/>
                    <a:pt x="1290979" y="539356"/>
                    <a:pt x="1290900" y="539198"/>
                  </a:cubicBezTo>
                  <a:cubicBezTo>
                    <a:pt x="1291374" y="539435"/>
                    <a:pt x="1291848" y="539514"/>
                    <a:pt x="1292322" y="539198"/>
                  </a:cubicBezTo>
                  <a:cubicBezTo>
                    <a:pt x="1293191" y="538565"/>
                    <a:pt x="1293982" y="538328"/>
                    <a:pt x="1294456" y="538012"/>
                  </a:cubicBezTo>
                  <a:cubicBezTo>
                    <a:pt x="1294930" y="537696"/>
                    <a:pt x="1295404" y="536906"/>
                    <a:pt x="1294930" y="536432"/>
                  </a:cubicBezTo>
                  <a:cubicBezTo>
                    <a:pt x="1294613" y="536116"/>
                    <a:pt x="1294377" y="536037"/>
                    <a:pt x="1294218" y="535879"/>
                  </a:cubicBezTo>
                  <a:cubicBezTo>
                    <a:pt x="1297300" y="536669"/>
                    <a:pt x="1300540" y="537064"/>
                    <a:pt x="1302278" y="539039"/>
                  </a:cubicBezTo>
                  <a:cubicBezTo>
                    <a:pt x="1305676" y="537933"/>
                    <a:pt x="1308125" y="540225"/>
                    <a:pt x="1312392" y="539514"/>
                  </a:cubicBezTo>
                  <a:cubicBezTo>
                    <a:pt x="1315790" y="541884"/>
                    <a:pt x="1319977" y="542121"/>
                    <a:pt x="1324244" y="542911"/>
                  </a:cubicBezTo>
                  <a:cubicBezTo>
                    <a:pt x="1325824" y="543148"/>
                    <a:pt x="1327089" y="544254"/>
                    <a:pt x="1328432" y="544571"/>
                  </a:cubicBezTo>
                  <a:cubicBezTo>
                    <a:pt x="1331040" y="545124"/>
                    <a:pt x="1332857" y="544729"/>
                    <a:pt x="1333963" y="544966"/>
                  </a:cubicBezTo>
                  <a:cubicBezTo>
                    <a:pt x="1336887" y="545756"/>
                    <a:pt x="1339810" y="545756"/>
                    <a:pt x="1342813" y="546151"/>
                  </a:cubicBezTo>
                  <a:cubicBezTo>
                    <a:pt x="1350161" y="547336"/>
                    <a:pt x="1357430" y="550181"/>
                    <a:pt x="1365174" y="551208"/>
                  </a:cubicBezTo>
                  <a:cubicBezTo>
                    <a:pt x="1367307" y="553262"/>
                    <a:pt x="1371258" y="553578"/>
                    <a:pt x="1373628" y="555475"/>
                  </a:cubicBezTo>
                  <a:cubicBezTo>
                    <a:pt x="1378290" y="554605"/>
                    <a:pt x="1381609" y="555949"/>
                    <a:pt x="1387377" y="555870"/>
                  </a:cubicBezTo>
                  <a:cubicBezTo>
                    <a:pt x="1387456" y="555870"/>
                    <a:pt x="1387614" y="555949"/>
                    <a:pt x="1387693" y="556028"/>
                  </a:cubicBezTo>
                  <a:cubicBezTo>
                    <a:pt x="1388957" y="558398"/>
                    <a:pt x="1393698" y="558240"/>
                    <a:pt x="1396859" y="558793"/>
                  </a:cubicBezTo>
                  <a:cubicBezTo>
                    <a:pt x="1399230" y="559188"/>
                    <a:pt x="1401442" y="560769"/>
                    <a:pt x="1403654" y="561322"/>
                  </a:cubicBezTo>
                  <a:cubicBezTo>
                    <a:pt x="1412188" y="563534"/>
                    <a:pt x="1419931" y="564719"/>
                    <a:pt x="1428544" y="565589"/>
                  </a:cubicBezTo>
                  <a:lnTo>
                    <a:pt x="1428544" y="565589"/>
                  </a:lnTo>
                  <a:cubicBezTo>
                    <a:pt x="1429097" y="565352"/>
                    <a:pt x="1429571" y="565589"/>
                    <a:pt x="1430124" y="565747"/>
                  </a:cubicBezTo>
                  <a:cubicBezTo>
                    <a:pt x="1430598" y="565905"/>
                    <a:pt x="1431151" y="566142"/>
                    <a:pt x="1431784" y="566142"/>
                  </a:cubicBezTo>
                  <a:cubicBezTo>
                    <a:pt x="1431863" y="566142"/>
                    <a:pt x="1431941" y="566142"/>
                    <a:pt x="1432021" y="566142"/>
                  </a:cubicBezTo>
                  <a:cubicBezTo>
                    <a:pt x="1432337" y="566142"/>
                    <a:pt x="1432574" y="565826"/>
                    <a:pt x="1432495" y="565510"/>
                  </a:cubicBezTo>
                  <a:cubicBezTo>
                    <a:pt x="1432495" y="565194"/>
                    <a:pt x="1432258" y="565035"/>
                    <a:pt x="1431863" y="565035"/>
                  </a:cubicBezTo>
                  <a:cubicBezTo>
                    <a:pt x="1431389" y="565035"/>
                    <a:pt x="1430993" y="564878"/>
                    <a:pt x="1430440" y="564719"/>
                  </a:cubicBezTo>
                  <a:cubicBezTo>
                    <a:pt x="1429887" y="564482"/>
                    <a:pt x="1429255" y="564245"/>
                    <a:pt x="1428465" y="564324"/>
                  </a:cubicBezTo>
                  <a:lnTo>
                    <a:pt x="1428465" y="564324"/>
                  </a:lnTo>
                  <a:cubicBezTo>
                    <a:pt x="1427754" y="563297"/>
                    <a:pt x="1426885" y="564087"/>
                    <a:pt x="1425937" y="563850"/>
                  </a:cubicBezTo>
                  <a:cubicBezTo>
                    <a:pt x="1422618" y="562981"/>
                    <a:pt x="1418983" y="561243"/>
                    <a:pt x="1416613" y="560453"/>
                  </a:cubicBezTo>
                  <a:cubicBezTo>
                    <a:pt x="1414400" y="559742"/>
                    <a:pt x="1411951" y="560453"/>
                    <a:pt x="1410291" y="560057"/>
                  </a:cubicBezTo>
                  <a:cubicBezTo>
                    <a:pt x="1408474" y="559662"/>
                    <a:pt x="1406973" y="558161"/>
                    <a:pt x="1405234" y="557529"/>
                  </a:cubicBezTo>
                  <a:cubicBezTo>
                    <a:pt x="1404444" y="557213"/>
                    <a:pt x="1403575" y="557766"/>
                    <a:pt x="1402706" y="557529"/>
                  </a:cubicBezTo>
                  <a:cubicBezTo>
                    <a:pt x="1400573" y="556976"/>
                    <a:pt x="1399071" y="555712"/>
                    <a:pt x="1396780" y="555396"/>
                  </a:cubicBezTo>
                  <a:cubicBezTo>
                    <a:pt x="1394173" y="555080"/>
                    <a:pt x="1391644" y="555712"/>
                    <a:pt x="1388720" y="555001"/>
                  </a:cubicBezTo>
                  <a:lnTo>
                    <a:pt x="1388720" y="555001"/>
                  </a:lnTo>
                  <a:cubicBezTo>
                    <a:pt x="1388720" y="555001"/>
                    <a:pt x="1388720" y="555001"/>
                    <a:pt x="1388641" y="555001"/>
                  </a:cubicBezTo>
                  <a:cubicBezTo>
                    <a:pt x="1388405" y="554842"/>
                    <a:pt x="1388167" y="554685"/>
                    <a:pt x="1387931" y="554605"/>
                  </a:cubicBezTo>
                  <a:lnTo>
                    <a:pt x="1387931" y="554605"/>
                  </a:lnTo>
                  <a:cubicBezTo>
                    <a:pt x="1387298" y="554052"/>
                    <a:pt x="1387772" y="552551"/>
                    <a:pt x="1386666" y="552551"/>
                  </a:cubicBezTo>
                  <a:cubicBezTo>
                    <a:pt x="1385876" y="554685"/>
                    <a:pt x="1385165" y="552077"/>
                    <a:pt x="1385718" y="552077"/>
                  </a:cubicBezTo>
                  <a:cubicBezTo>
                    <a:pt x="1383584" y="551287"/>
                    <a:pt x="1380187" y="551761"/>
                    <a:pt x="1379476" y="549154"/>
                  </a:cubicBezTo>
                  <a:cubicBezTo>
                    <a:pt x="1374893" y="548916"/>
                    <a:pt x="1372523" y="546546"/>
                    <a:pt x="1367624" y="546625"/>
                  </a:cubicBezTo>
                  <a:cubicBezTo>
                    <a:pt x="1355850" y="541963"/>
                    <a:pt x="1342497" y="541252"/>
                    <a:pt x="1330012" y="536985"/>
                  </a:cubicBezTo>
                  <a:lnTo>
                    <a:pt x="1330012" y="537222"/>
                  </a:lnTo>
                  <a:cubicBezTo>
                    <a:pt x="1329380" y="536748"/>
                    <a:pt x="1328590" y="536511"/>
                    <a:pt x="1327800" y="536748"/>
                  </a:cubicBezTo>
                  <a:lnTo>
                    <a:pt x="1327800" y="536511"/>
                  </a:lnTo>
                  <a:cubicBezTo>
                    <a:pt x="1318239" y="533746"/>
                    <a:pt x="1308362" y="531217"/>
                    <a:pt x="1298722" y="528452"/>
                  </a:cubicBezTo>
                  <a:cubicBezTo>
                    <a:pt x="1297774" y="529084"/>
                    <a:pt x="1299276" y="529479"/>
                    <a:pt x="1298327" y="529795"/>
                  </a:cubicBezTo>
                  <a:cubicBezTo>
                    <a:pt x="1296826" y="529163"/>
                    <a:pt x="1295167" y="528768"/>
                    <a:pt x="1294535" y="527187"/>
                  </a:cubicBezTo>
                  <a:cubicBezTo>
                    <a:pt x="1287661" y="525291"/>
                    <a:pt x="1279601" y="523079"/>
                    <a:pt x="1274228" y="519997"/>
                  </a:cubicBezTo>
                  <a:cubicBezTo>
                    <a:pt x="1271699" y="518575"/>
                    <a:pt x="1269329" y="518180"/>
                    <a:pt x="1266168" y="517073"/>
                  </a:cubicBezTo>
                  <a:cubicBezTo>
                    <a:pt x="1258109" y="514308"/>
                    <a:pt x="1249259" y="511147"/>
                    <a:pt x="1241278" y="508224"/>
                  </a:cubicBezTo>
                  <a:cubicBezTo>
                    <a:pt x="1238039" y="506959"/>
                    <a:pt x="1235115" y="505063"/>
                    <a:pt x="1231955" y="503957"/>
                  </a:cubicBezTo>
                  <a:cubicBezTo>
                    <a:pt x="1229663" y="503167"/>
                    <a:pt x="1226898" y="503562"/>
                    <a:pt x="1225160" y="501429"/>
                  </a:cubicBezTo>
                  <a:cubicBezTo>
                    <a:pt x="1222789" y="501429"/>
                    <a:pt x="1219549" y="500006"/>
                    <a:pt x="1219707" y="498900"/>
                  </a:cubicBezTo>
                  <a:cubicBezTo>
                    <a:pt x="1240647" y="506327"/>
                    <a:pt x="1260400" y="514782"/>
                    <a:pt x="1283473" y="519997"/>
                  </a:cubicBezTo>
                  <a:lnTo>
                    <a:pt x="1283473" y="519997"/>
                  </a:lnTo>
                  <a:cubicBezTo>
                    <a:pt x="1283473" y="519997"/>
                    <a:pt x="1283710" y="520076"/>
                    <a:pt x="1283868" y="520155"/>
                  </a:cubicBezTo>
                  <a:cubicBezTo>
                    <a:pt x="1284184" y="520313"/>
                    <a:pt x="1284500" y="520392"/>
                    <a:pt x="1284816" y="520471"/>
                  </a:cubicBezTo>
                  <a:cubicBezTo>
                    <a:pt x="1284816" y="520471"/>
                    <a:pt x="1284895" y="520471"/>
                    <a:pt x="1284974" y="520471"/>
                  </a:cubicBezTo>
                  <a:cubicBezTo>
                    <a:pt x="1285290" y="520471"/>
                    <a:pt x="1285527" y="520234"/>
                    <a:pt x="1285606" y="519997"/>
                  </a:cubicBezTo>
                  <a:cubicBezTo>
                    <a:pt x="1285606" y="519681"/>
                    <a:pt x="1285448" y="519286"/>
                    <a:pt x="1285132" y="519207"/>
                  </a:cubicBezTo>
                  <a:cubicBezTo>
                    <a:pt x="1284895" y="519207"/>
                    <a:pt x="1284579" y="519049"/>
                    <a:pt x="1284342" y="518970"/>
                  </a:cubicBezTo>
                  <a:cubicBezTo>
                    <a:pt x="1284184" y="518970"/>
                    <a:pt x="1284105" y="518891"/>
                    <a:pt x="1283947" y="518812"/>
                  </a:cubicBezTo>
                  <a:cubicBezTo>
                    <a:pt x="1275492" y="514545"/>
                    <a:pt x="1264272" y="513123"/>
                    <a:pt x="1256055" y="508698"/>
                  </a:cubicBezTo>
                  <a:lnTo>
                    <a:pt x="1257714" y="508698"/>
                  </a:lnTo>
                  <a:cubicBezTo>
                    <a:pt x="1259136" y="509488"/>
                    <a:pt x="1260795" y="509962"/>
                    <a:pt x="1262376" y="510357"/>
                  </a:cubicBezTo>
                  <a:cubicBezTo>
                    <a:pt x="1264272" y="510910"/>
                    <a:pt x="1266089" y="511384"/>
                    <a:pt x="1267591" y="512411"/>
                  </a:cubicBezTo>
                  <a:cubicBezTo>
                    <a:pt x="1267670" y="512411"/>
                    <a:pt x="1267749" y="512411"/>
                    <a:pt x="1267828" y="512411"/>
                  </a:cubicBezTo>
                  <a:cubicBezTo>
                    <a:pt x="1267985" y="512411"/>
                    <a:pt x="1268144" y="512411"/>
                    <a:pt x="1268223" y="512174"/>
                  </a:cubicBezTo>
                  <a:cubicBezTo>
                    <a:pt x="1268381" y="511937"/>
                    <a:pt x="1268302" y="511622"/>
                    <a:pt x="1268065" y="511463"/>
                  </a:cubicBezTo>
                  <a:cubicBezTo>
                    <a:pt x="1266406" y="510357"/>
                    <a:pt x="1264430" y="509804"/>
                    <a:pt x="1262533" y="509251"/>
                  </a:cubicBezTo>
                  <a:cubicBezTo>
                    <a:pt x="1260874" y="508777"/>
                    <a:pt x="1259136" y="508303"/>
                    <a:pt x="1257714" y="507433"/>
                  </a:cubicBezTo>
                  <a:cubicBezTo>
                    <a:pt x="1257714" y="507433"/>
                    <a:pt x="1257714" y="507433"/>
                    <a:pt x="1257714" y="507433"/>
                  </a:cubicBezTo>
                  <a:cubicBezTo>
                    <a:pt x="1256766" y="506881"/>
                    <a:pt x="1255659" y="506485"/>
                    <a:pt x="1254237" y="506407"/>
                  </a:cubicBezTo>
                  <a:lnTo>
                    <a:pt x="1254237" y="506407"/>
                  </a:lnTo>
                  <a:cubicBezTo>
                    <a:pt x="1253289" y="505932"/>
                    <a:pt x="1252183" y="505379"/>
                    <a:pt x="1250918" y="505695"/>
                  </a:cubicBezTo>
                  <a:lnTo>
                    <a:pt x="1250918" y="505695"/>
                  </a:lnTo>
                  <a:cubicBezTo>
                    <a:pt x="1249970" y="504273"/>
                    <a:pt x="1247758" y="504273"/>
                    <a:pt x="1246256" y="503483"/>
                  </a:cubicBezTo>
                  <a:cubicBezTo>
                    <a:pt x="1246256" y="503325"/>
                    <a:pt x="1246335" y="503246"/>
                    <a:pt x="1246415" y="503167"/>
                  </a:cubicBezTo>
                  <a:cubicBezTo>
                    <a:pt x="1246573" y="503167"/>
                    <a:pt x="1246730" y="503167"/>
                    <a:pt x="1246968" y="503167"/>
                  </a:cubicBezTo>
                  <a:cubicBezTo>
                    <a:pt x="1247205" y="503167"/>
                    <a:pt x="1247363" y="503167"/>
                    <a:pt x="1247521" y="503167"/>
                  </a:cubicBezTo>
                  <a:cubicBezTo>
                    <a:pt x="1247679" y="503167"/>
                    <a:pt x="1247837" y="503167"/>
                    <a:pt x="1247916" y="503009"/>
                  </a:cubicBezTo>
                  <a:lnTo>
                    <a:pt x="1251630" y="503957"/>
                  </a:lnTo>
                  <a:cubicBezTo>
                    <a:pt x="1251630" y="503957"/>
                    <a:pt x="1251313" y="503641"/>
                    <a:pt x="1250444" y="503246"/>
                  </a:cubicBezTo>
                  <a:cubicBezTo>
                    <a:pt x="1249575" y="502851"/>
                    <a:pt x="1249812" y="502772"/>
                    <a:pt x="1248627" y="502219"/>
                  </a:cubicBezTo>
                  <a:cubicBezTo>
                    <a:pt x="1247442" y="501666"/>
                    <a:pt x="1246335" y="501666"/>
                    <a:pt x="1245151" y="501349"/>
                  </a:cubicBezTo>
                  <a:cubicBezTo>
                    <a:pt x="1243965" y="500954"/>
                    <a:pt x="1244518" y="501112"/>
                    <a:pt x="1243017" y="500164"/>
                  </a:cubicBezTo>
                  <a:cubicBezTo>
                    <a:pt x="1241516" y="499216"/>
                    <a:pt x="1241595" y="499611"/>
                    <a:pt x="1241595" y="499611"/>
                  </a:cubicBezTo>
                  <a:cubicBezTo>
                    <a:pt x="1241595" y="499611"/>
                    <a:pt x="1242464" y="500322"/>
                    <a:pt x="1243254" y="500717"/>
                  </a:cubicBezTo>
                  <a:cubicBezTo>
                    <a:pt x="1243965" y="501112"/>
                    <a:pt x="1244202" y="501507"/>
                    <a:pt x="1244834" y="501745"/>
                  </a:cubicBezTo>
                  <a:cubicBezTo>
                    <a:pt x="1245151" y="501903"/>
                    <a:pt x="1245466" y="502061"/>
                    <a:pt x="1245704" y="502219"/>
                  </a:cubicBezTo>
                  <a:cubicBezTo>
                    <a:pt x="1245546" y="502456"/>
                    <a:pt x="1245387" y="502772"/>
                    <a:pt x="1245229" y="503167"/>
                  </a:cubicBezTo>
                  <a:cubicBezTo>
                    <a:pt x="1244992" y="503088"/>
                    <a:pt x="1244755" y="503009"/>
                    <a:pt x="1244439" y="502851"/>
                  </a:cubicBezTo>
                  <a:cubicBezTo>
                    <a:pt x="1243491" y="502456"/>
                    <a:pt x="1242306" y="502061"/>
                    <a:pt x="1241121" y="502298"/>
                  </a:cubicBezTo>
                  <a:lnTo>
                    <a:pt x="1241121" y="502140"/>
                  </a:lnTo>
                  <a:cubicBezTo>
                    <a:pt x="1240726" y="501191"/>
                    <a:pt x="1239698" y="500717"/>
                    <a:pt x="1238197" y="500796"/>
                  </a:cubicBezTo>
                  <a:lnTo>
                    <a:pt x="1238197" y="500796"/>
                  </a:lnTo>
                  <a:cubicBezTo>
                    <a:pt x="1237407" y="500559"/>
                    <a:pt x="1236617" y="500322"/>
                    <a:pt x="1235669" y="500164"/>
                  </a:cubicBezTo>
                  <a:cubicBezTo>
                    <a:pt x="1235195" y="499532"/>
                    <a:pt x="1234562" y="499295"/>
                    <a:pt x="1233930" y="499058"/>
                  </a:cubicBezTo>
                  <a:cubicBezTo>
                    <a:pt x="1233772" y="499058"/>
                    <a:pt x="1233614" y="498979"/>
                    <a:pt x="1233456" y="498900"/>
                  </a:cubicBezTo>
                  <a:cubicBezTo>
                    <a:pt x="1233456" y="498900"/>
                    <a:pt x="1233456" y="498900"/>
                    <a:pt x="1233456" y="498900"/>
                  </a:cubicBezTo>
                  <a:lnTo>
                    <a:pt x="1233456" y="498663"/>
                  </a:lnTo>
                  <a:cubicBezTo>
                    <a:pt x="1228952" y="497162"/>
                    <a:pt x="1224132" y="495897"/>
                    <a:pt x="1220577" y="493290"/>
                  </a:cubicBezTo>
                  <a:cubicBezTo>
                    <a:pt x="1220577" y="493211"/>
                    <a:pt x="1220577" y="493132"/>
                    <a:pt x="1220656" y="492974"/>
                  </a:cubicBezTo>
                  <a:cubicBezTo>
                    <a:pt x="1222710" y="493369"/>
                    <a:pt x="1224606" y="494159"/>
                    <a:pt x="1226582" y="494949"/>
                  </a:cubicBezTo>
                  <a:cubicBezTo>
                    <a:pt x="1228320" y="495660"/>
                    <a:pt x="1230058" y="496371"/>
                    <a:pt x="1231955" y="496846"/>
                  </a:cubicBezTo>
                  <a:cubicBezTo>
                    <a:pt x="1231955" y="496846"/>
                    <a:pt x="1232034" y="496846"/>
                    <a:pt x="1232113" y="496846"/>
                  </a:cubicBezTo>
                  <a:cubicBezTo>
                    <a:pt x="1232350" y="496846"/>
                    <a:pt x="1232587" y="496688"/>
                    <a:pt x="1232666" y="496451"/>
                  </a:cubicBezTo>
                  <a:cubicBezTo>
                    <a:pt x="1232666" y="496134"/>
                    <a:pt x="1232587" y="495819"/>
                    <a:pt x="1232271" y="495739"/>
                  </a:cubicBezTo>
                  <a:cubicBezTo>
                    <a:pt x="1230453" y="495265"/>
                    <a:pt x="1228715" y="494554"/>
                    <a:pt x="1227056" y="493843"/>
                  </a:cubicBezTo>
                  <a:cubicBezTo>
                    <a:pt x="1225080" y="492974"/>
                    <a:pt x="1223026" y="492184"/>
                    <a:pt x="1220814" y="491789"/>
                  </a:cubicBezTo>
                  <a:cubicBezTo>
                    <a:pt x="1220814" y="491789"/>
                    <a:pt x="1220814" y="491789"/>
                    <a:pt x="1220814" y="491789"/>
                  </a:cubicBezTo>
                  <a:cubicBezTo>
                    <a:pt x="1219313" y="490919"/>
                    <a:pt x="1217732" y="490366"/>
                    <a:pt x="1216152" y="489813"/>
                  </a:cubicBezTo>
                  <a:cubicBezTo>
                    <a:pt x="1215757" y="489655"/>
                    <a:pt x="1215362" y="489576"/>
                    <a:pt x="1215046" y="489418"/>
                  </a:cubicBezTo>
                  <a:lnTo>
                    <a:pt x="1215046" y="489418"/>
                  </a:lnTo>
                  <a:cubicBezTo>
                    <a:pt x="1213860" y="488707"/>
                    <a:pt x="1212675" y="488075"/>
                    <a:pt x="1211253" y="487680"/>
                  </a:cubicBezTo>
                  <a:lnTo>
                    <a:pt x="1211253" y="487680"/>
                  </a:lnTo>
                  <a:cubicBezTo>
                    <a:pt x="1211253" y="487680"/>
                    <a:pt x="1210700" y="487443"/>
                    <a:pt x="1210384" y="487364"/>
                  </a:cubicBezTo>
                  <a:lnTo>
                    <a:pt x="1210384" y="487364"/>
                  </a:lnTo>
                  <a:cubicBezTo>
                    <a:pt x="1210384" y="487364"/>
                    <a:pt x="1210384" y="487364"/>
                    <a:pt x="1210384" y="487364"/>
                  </a:cubicBezTo>
                  <a:cubicBezTo>
                    <a:pt x="1210305" y="487048"/>
                    <a:pt x="1210068" y="486890"/>
                    <a:pt x="1209515" y="486969"/>
                  </a:cubicBezTo>
                  <a:lnTo>
                    <a:pt x="1209515" y="487206"/>
                  </a:lnTo>
                  <a:cubicBezTo>
                    <a:pt x="1207697" y="486574"/>
                    <a:pt x="1205959" y="485863"/>
                    <a:pt x="1204299" y="485072"/>
                  </a:cubicBezTo>
                  <a:cubicBezTo>
                    <a:pt x="1202008" y="484045"/>
                    <a:pt x="1199638" y="483018"/>
                    <a:pt x="1197268" y="482386"/>
                  </a:cubicBezTo>
                  <a:cubicBezTo>
                    <a:pt x="1197188" y="482386"/>
                    <a:pt x="1197030" y="482386"/>
                    <a:pt x="1196951" y="482386"/>
                  </a:cubicBezTo>
                  <a:lnTo>
                    <a:pt x="1196951" y="482228"/>
                  </a:lnTo>
                  <a:cubicBezTo>
                    <a:pt x="1193159" y="480568"/>
                    <a:pt x="1189445" y="478593"/>
                    <a:pt x="1185494" y="476776"/>
                  </a:cubicBezTo>
                  <a:cubicBezTo>
                    <a:pt x="1181622" y="474958"/>
                    <a:pt x="1176802" y="474168"/>
                    <a:pt x="1174116" y="470929"/>
                  </a:cubicBezTo>
                  <a:cubicBezTo>
                    <a:pt x="1176170" y="470297"/>
                    <a:pt x="1178066" y="469506"/>
                    <a:pt x="1179647" y="468400"/>
                  </a:cubicBezTo>
                  <a:lnTo>
                    <a:pt x="1179647" y="468242"/>
                  </a:lnTo>
                  <a:cubicBezTo>
                    <a:pt x="1180121" y="468163"/>
                    <a:pt x="1180516" y="468084"/>
                    <a:pt x="1180911" y="468084"/>
                  </a:cubicBezTo>
                  <a:cubicBezTo>
                    <a:pt x="1181227" y="468084"/>
                    <a:pt x="1181465" y="467768"/>
                    <a:pt x="1181385" y="467531"/>
                  </a:cubicBezTo>
                  <a:cubicBezTo>
                    <a:pt x="1181385" y="467215"/>
                    <a:pt x="1181069" y="466978"/>
                    <a:pt x="1180832" y="467057"/>
                  </a:cubicBezTo>
                  <a:cubicBezTo>
                    <a:pt x="1180437" y="467057"/>
                    <a:pt x="1180042" y="467136"/>
                    <a:pt x="1179568" y="467215"/>
                  </a:cubicBezTo>
                  <a:lnTo>
                    <a:pt x="1179568" y="467215"/>
                  </a:lnTo>
                  <a:cubicBezTo>
                    <a:pt x="1179094" y="465319"/>
                    <a:pt x="1182808" y="466346"/>
                    <a:pt x="1185099" y="466346"/>
                  </a:cubicBezTo>
                  <a:cubicBezTo>
                    <a:pt x="1186600" y="465793"/>
                    <a:pt x="1186521" y="463817"/>
                    <a:pt x="1188022" y="463422"/>
                  </a:cubicBezTo>
                  <a:cubicBezTo>
                    <a:pt x="1188418" y="464133"/>
                    <a:pt x="1189366" y="464608"/>
                    <a:pt x="1190156" y="463817"/>
                  </a:cubicBezTo>
                  <a:cubicBezTo>
                    <a:pt x="1191025" y="463896"/>
                    <a:pt x="1190314" y="462395"/>
                    <a:pt x="1190551" y="461684"/>
                  </a:cubicBezTo>
                  <a:cubicBezTo>
                    <a:pt x="1203272" y="455205"/>
                    <a:pt x="1217337" y="450148"/>
                    <a:pt x="1229348" y="442958"/>
                  </a:cubicBezTo>
                  <a:cubicBezTo>
                    <a:pt x="1229348" y="442958"/>
                    <a:pt x="1229348" y="442958"/>
                    <a:pt x="1229348" y="442958"/>
                  </a:cubicBezTo>
                  <a:cubicBezTo>
                    <a:pt x="1229348" y="442958"/>
                    <a:pt x="1229426" y="442958"/>
                    <a:pt x="1229426" y="442958"/>
                  </a:cubicBezTo>
                  <a:cubicBezTo>
                    <a:pt x="1229901" y="442721"/>
                    <a:pt x="1230375" y="442483"/>
                    <a:pt x="1230927" y="442246"/>
                  </a:cubicBezTo>
                  <a:cubicBezTo>
                    <a:pt x="1233614" y="441061"/>
                    <a:pt x="1236301" y="439718"/>
                    <a:pt x="1238592" y="438058"/>
                  </a:cubicBezTo>
                  <a:cubicBezTo>
                    <a:pt x="1238750" y="437980"/>
                    <a:pt x="1238750" y="437821"/>
                    <a:pt x="1238592" y="437663"/>
                  </a:cubicBezTo>
                  <a:cubicBezTo>
                    <a:pt x="1238513" y="437506"/>
                    <a:pt x="1238355" y="437506"/>
                    <a:pt x="1238197" y="437663"/>
                  </a:cubicBezTo>
                  <a:cubicBezTo>
                    <a:pt x="1235985" y="439323"/>
                    <a:pt x="1233298" y="440587"/>
                    <a:pt x="1230612" y="441772"/>
                  </a:cubicBezTo>
                  <a:cubicBezTo>
                    <a:pt x="1230138" y="442009"/>
                    <a:pt x="1229743" y="442167"/>
                    <a:pt x="1229268" y="442404"/>
                  </a:cubicBezTo>
                  <a:lnTo>
                    <a:pt x="1229268" y="442404"/>
                  </a:lnTo>
                  <a:cubicBezTo>
                    <a:pt x="1229031" y="441298"/>
                    <a:pt x="1232350" y="439560"/>
                    <a:pt x="1234326" y="438454"/>
                  </a:cubicBezTo>
                  <a:cubicBezTo>
                    <a:pt x="1243254" y="433555"/>
                    <a:pt x="1252973" y="428656"/>
                    <a:pt x="1261349" y="423757"/>
                  </a:cubicBezTo>
                  <a:cubicBezTo>
                    <a:pt x="1264272" y="421940"/>
                    <a:pt x="1266880" y="419332"/>
                    <a:pt x="1270198" y="419490"/>
                  </a:cubicBezTo>
                  <a:lnTo>
                    <a:pt x="1270356" y="419490"/>
                  </a:lnTo>
                  <a:cubicBezTo>
                    <a:pt x="1270356" y="419490"/>
                    <a:pt x="1269961" y="419885"/>
                    <a:pt x="1269566" y="420043"/>
                  </a:cubicBezTo>
                  <a:cubicBezTo>
                    <a:pt x="1269171" y="420201"/>
                    <a:pt x="1268776" y="420359"/>
                    <a:pt x="1268460" y="420833"/>
                  </a:cubicBezTo>
                  <a:cubicBezTo>
                    <a:pt x="1268460" y="420991"/>
                    <a:pt x="1268460" y="421149"/>
                    <a:pt x="1268539" y="421149"/>
                  </a:cubicBezTo>
                  <a:cubicBezTo>
                    <a:pt x="1268539" y="421149"/>
                    <a:pt x="1268618" y="421149"/>
                    <a:pt x="1268697" y="421149"/>
                  </a:cubicBezTo>
                  <a:cubicBezTo>
                    <a:pt x="1268776" y="421149"/>
                    <a:pt x="1268855" y="421149"/>
                    <a:pt x="1268934" y="420991"/>
                  </a:cubicBezTo>
                  <a:cubicBezTo>
                    <a:pt x="1269092" y="420675"/>
                    <a:pt x="1269408" y="420517"/>
                    <a:pt x="1269724" y="420438"/>
                  </a:cubicBezTo>
                  <a:cubicBezTo>
                    <a:pt x="1270040" y="420280"/>
                    <a:pt x="1270435" y="420122"/>
                    <a:pt x="1270672" y="419727"/>
                  </a:cubicBezTo>
                  <a:cubicBezTo>
                    <a:pt x="1271541" y="419095"/>
                    <a:pt x="1272489" y="418621"/>
                    <a:pt x="1273280" y="417910"/>
                  </a:cubicBezTo>
                  <a:cubicBezTo>
                    <a:pt x="1274939" y="417436"/>
                    <a:pt x="1276282" y="416566"/>
                    <a:pt x="1277626" y="415618"/>
                  </a:cubicBezTo>
                  <a:cubicBezTo>
                    <a:pt x="1278336" y="415144"/>
                    <a:pt x="1279048" y="414670"/>
                    <a:pt x="1279759" y="414275"/>
                  </a:cubicBezTo>
                  <a:cubicBezTo>
                    <a:pt x="1279917" y="414275"/>
                    <a:pt x="1279917" y="414038"/>
                    <a:pt x="1279838" y="413880"/>
                  </a:cubicBezTo>
                  <a:cubicBezTo>
                    <a:pt x="1279838" y="413801"/>
                    <a:pt x="1279601" y="413722"/>
                    <a:pt x="1279522" y="413801"/>
                  </a:cubicBezTo>
                  <a:cubicBezTo>
                    <a:pt x="1278810" y="414196"/>
                    <a:pt x="1278021" y="414670"/>
                    <a:pt x="1277388" y="415144"/>
                  </a:cubicBezTo>
                  <a:cubicBezTo>
                    <a:pt x="1276045" y="416013"/>
                    <a:pt x="1274702" y="416962"/>
                    <a:pt x="1273122" y="417357"/>
                  </a:cubicBezTo>
                  <a:lnTo>
                    <a:pt x="1273122" y="417199"/>
                  </a:lnTo>
                  <a:cubicBezTo>
                    <a:pt x="1274465" y="415144"/>
                    <a:pt x="1277231" y="414354"/>
                    <a:pt x="1279443" y="413011"/>
                  </a:cubicBezTo>
                  <a:cubicBezTo>
                    <a:pt x="1281655" y="411667"/>
                    <a:pt x="1283631" y="410403"/>
                    <a:pt x="1285764" y="409139"/>
                  </a:cubicBezTo>
                  <a:cubicBezTo>
                    <a:pt x="1295878" y="403134"/>
                    <a:pt x="1304333" y="397761"/>
                    <a:pt x="1313656" y="391440"/>
                  </a:cubicBezTo>
                  <a:cubicBezTo>
                    <a:pt x="1318160" y="388358"/>
                    <a:pt x="1322348" y="384723"/>
                    <a:pt x="1326773" y="381721"/>
                  </a:cubicBezTo>
                  <a:cubicBezTo>
                    <a:pt x="1352295" y="364021"/>
                    <a:pt x="1377105" y="343715"/>
                    <a:pt x="1399387" y="323408"/>
                  </a:cubicBezTo>
                  <a:cubicBezTo>
                    <a:pt x="1400494" y="322460"/>
                    <a:pt x="1401837" y="321748"/>
                    <a:pt x="1402785" y="320879"/>
                  </a:cubicBezTo>
                  <a:cubicBezTo>
                    <a:pt x="1404049" y="319694"/>
                    <a:pt x="1404523" y="317877"/>
                    <a:pt x="1405787" y="316613"/>
                  </a:cubicBezTo>
                  <a:cubicBezTo>
                    <a:pt x="1409976" y="312504"/>
                    <a:pt x="1414716" y="308948"/>
                    <a:pt x="1418904" y="304444"/>
                  </a:cubicBezTo>
                  <a:cubicBezTo>
                    <a:pt x="1422934" y="300019"/>
                    <a:pt x="1426806" y="295042"/>
                    <a:pt x="1431151" y="290933"/>
                  </a:cubicBezTo>
                  <a:cubicBezTo>
                    <a:pt x="1432258" y="289827"/>
                    <a:pt x="1433917" y="289116"/>
                    <a:pt x="1434944" y="287930"/>
                  </a:cubicBezTo>
                  <a:cubicBezTo>
                    <a:pt x="1439369" y="282952"/>
                    <a:pt x="1442766" y="276789"/>
                    <a:pt x="1446322" y="271495"/>
                  </a:cubicBezTo>
                  <a:cubicBezTo>
                    <a:pt x="1447744" y="269441"/>
                    <a:pt x="1449404" y="267702"/>
                    <a:pt x="1449720" y="265174"/>
                  </a:cubicBezTo>
                  <a:cubicBezTo>
                    <a:pt x="1455488" y="258616"/>
                    <a:pt x="1460071" y="249292"/>
                    <a:pt x="1463231" y="240600"/>
                  </a:cubicBezTo>
                  <a:cubicBezTo>
                    <a:pt x="1464338" y="237677"/>
                    <a:pt x="1464733" y="234042"/>
                    <a:pt x="1467420" y="232225"/>
                  </a:cubicBezTo>
                  <a:lnTo>
                    <a:pt x="1467420" y="233884"/>
                  </a:lnTo>
                  <a:lnTo>
                    <a:pt x="1467498" y="233884"/>
                  </a:lnTo>
                  <a:cubicBezTo>
                    <a:pt x="1467103" y="235227"/>
                    <a:pt x="1466629" y="236650"/>
                    <a:pt x="1466155" y="238151"/>
                  </a:cubicBezTo>
                  <a:lnTo>
                    <a:pt x="1465997" y="238151"/>
                  </a:lnTo>
                  <a:cubicBezTo>
                    <a:pt x="1465997" y="238151"/>
                    <a:pt x="1464180" y="242655"/>
                    <a:pt x="1463626" y="244156"/>
                  </a:cubicBezTo>
                  <a:cubicBezTo>
                    <a:pt x="1463073" y="245657"/>
                    <a:pt x="1462520" y="246922"/>
                    <a:pt x="1462046" y="247949"/>
                  </a:cubicBezTo>
                  <a:cubicBezTo>
                    <a:pt x="1461572" y="248976"/>
                    <a:pt x="1461493" y="249450"/>
                    <a:pt x="1461098" y="250082"/>
                  </a:cubicBezTo>
                  <a:cubicBezTo>
                    <a:pt x="1460703" y="250714"/>
                    <a:pt x="1460782" y="250872"/>
                    <a:pt x="1460387" y="251504"/>
                  </a:cubicBezTo>
                  <a:cubicBezTo>
                    <a:pt x="1459992" y="252136"/>
                    <a:pt x="1460071" y="252295"/>
                    <a:pt x="1459518" y="253322"/>
                  </a:cubicBezTo>
                  <a:cubicBezTo>
                    <a:pt x="1458965" y="254349"/>
                    <a:pt x="1458807" y="254823"/>
                    <a:pt x="1458569" y="255376"/>
                  </a:cubicBezTo>
                  <a:cubicBezTo>
                    <a:pt x="1458412" y="256008"/>
                    <a:pt x="1458569" y="255850"/>
                    <a:pt x="1457779" y="257035"/>
                  </a:cubicBezTo>
                  <a:cubicBezTo>
                    <a:pt x="1457069" y="258221"/>
                    <a:pt x="1455330" y="261697"/>
                    <a:pt x="1454540" y="262883"/>
                  </a:cubicBezTo>
                  <a:cubicBezTo>
                    <a:pt x="1454224" y="263357"/>
                    <a:pt x="1453908" y="263831"/>
                    <a:pt x="1453829" y="264068"/>
                  </a:cubicBezTo>
                  <a:cubicBezTo>
                    <a:pt x="1453355" y="264858"/>
                    <a:pt x="1452881" y="265806"/>
                    <a:pt x="1452565" y="266359"/>
                  </a:cubicBezTo>
                  <a:cubicBezTo>
                    <a:pt x="1452327" y="266912"/>
                    <a:pt x="1451617" y="268018"/>
                    <a:pt x="1451617" y="268018"/>
                  </a:cubicBezTo>
                  <a:cubicBezTo>
                    <a:pt x="1451617" y="268018"/>
                    <a:pt x="1457859" y="259090"/>
                    <a:pt x="1457938" y="258458"/>
                  </a:cubicBezTo>
                  <a:cubicBezTo>
                    <a:pt x="1457938" y="257825"/>
                    <a:pt x="1458095" y="257905"/>
                    <a:pt x="1458491" y="257510"/>
                  </a:cubicBezTo>
                  <a:cubicBezTo>
                    <a:pt x="1458965" y="257114"/>
                    <a:pt x="1459202" y="256956"/>
                    <a:pt x="1459123" y="256482"/>
                  </a:cubicBezTo>
                  <a:cubicBezTo>
                    <a:pt x="1459123" y="255929"/>
                    <a:pt x="1458965" y="255929"/>
                    <a:pt x="1459281" y="255534"/>
                  </a:cubicBezTo>
                  <a:cubicBezTo>
                    <a:pt x="1459597" y="255060"/>
                    <a:pt x="1459676" y="254902"/>
                    <a:pt x="1459992" y="254586"/>
                  </a:cubicBezTo>
                  <a:cubicBezTo>
                    <a:pt x="1460308" y="254270"/>
                    <a:pt x="1460545" y="254033"/>
                    <a:pt x="1460782" y="253559"/>
                  </a:cubicBezTo>
                  <a:lnTo>
                    <a:pt x="1460940" y="253006"/>
                  </a:lnTo>
                  <a:cubicBezTo>
                    <a:pt x="1460940" y="253006"/>
                    <a:pt x="1461493" y="252373"/>
                    <a:pt x="1461572" y="251899"/>
                  </a:cubicBezTo>
                  <a:cubicBezTo>
                    <a:pt x="1461572" y="251820"/>
                    <a:pt x="1461572" y="251741"/>
                    <a:pt x="1461572" y="251662"/>
                  </a:cubicBezTo>
                  <a:cubicBezTo>
                    <a:pt x="1464575" y="245736"/>
                    <a:pt x="1466629" y="239415"/>
                    <a:pt x="1468289" y="233884"/>
                  </a:cubicBezTo>
                  <a:lnTo>
                    <a:pt x="1468289" y="233884"/>
                  </a:lnTo>
                  <a:cubicBezTo>
                    <a:pt x="1472081" y="225745"/>
                    <a:pt x="1472634" y="218318"/>
                    <a:pt x="1472713" y="210338"/>
                  </a:cubicBezTo>
                  <a:cubicBezTo>
                    <a:pt x="1472792" y="203463"/>
                    <a:pt x="1470738" y="198801"/>
                    <a:pt x="1468921" y="192954"/>
                  </a:cubicBezTo>
                  <a:cubicBezTo>
                    <a:pt x="1467577" y="188687"/>
                    <a:pt x="1467103" y="184026"/>
                    <a:pt x="1465997" y="179917"/>
                  </a:cubicBezTo>
                  <a:cubicBezTo>
                    <a:pt x="1463785" y="171620"/>
                    <a:pt x="1459834" y="164746"/>
                    <a:pt x="1455883" y="158346"/>
                  </a:cubicBezTo>
                  <a:cubicBezTo>
                    <a:pt x="1453750" y="154790"/>
                    <a:pt x="1451774" y="150760"/>
                    <a:pt x="1449088" y="147284"/>
                  </a:cubicBezTo>
                  <a:cubicBezTo>
                    <a:pt x="1444742" y="141674"/>
                    <a:pt x="1440159" y="138118"/>
                    <a:pt x="1434707" y="134167"/>
                  </a:cubicBezTo>
                  <a:cubicBezTo>
                    <a:pt x="1429887" y="130770"/>
                    <a:pt x="1425384" y="127846"/>
                    <a:pt x="1419931" y="124843"/>
                  </a:cubicBezTo>
                  <a:cubicBezTo>
                    <a:pt x="1416771" y="123184"/>
                    <a:pt x="1413373" y="120893"/>
                    <a:pt x="1410608" y="119786"/>
                  </a:cubicBezTo>
                  <a:cubicBezTo>
                    <a:pt x="1409581" y="119391"/>
                    <a:pt x="1408395" y="119708"/>
                    <a:pt x="1407210" y="119312"/>
                  </a:cubicBezTo>
                  <a:cubicBezTo>
                    <a:pt x="1404128" y="118364"/>
                    <a:pt x="1400415" y="116705"/>
                    <a:pt x="1396622" y="115994"/>
                  </a:cubicBezTo>
                  <a:cubicBezTo>
                    <a:pt x="1377975" y="112280"/>
                    <a:pt x="1359169" y="111095"/>
                    <a:pt x="1339178" y="112991"/>
                  </a:cubicBezTo>
                  <a:cubicBezTo>
                    <a:pt x="1328748" y="114018"/>
                    <a:pt x="1319582" y="114888"/>
                    <a:pt x="1308757" y="117258"/>
                  </a:cubicBezTo>
                  <a:cubicBezTo>
                    <a:pt x="1299196" y="119312"/>
                    <a:pt x="1289873" y="120498"/>
                    <a:pt x="1281339" y="123105"/>
                  </a:cubicBezTo>
                  <a:cubicBezTo>
                    <a:pt x="1280391" y="123421"/>
                    <a:pt x="1279759" y="124053"/>
                    <a:pt x="1278810" y="124369"/>
                  </a:cubicBezTo>
                  <a:cubicBezTo>
                    <a:pt x="1277626" y="124764"/>
                    <a:pt x="1276124" y="124527"/>
                    <a:pt x="1275018" y="124764"/>
                  </a:cubicBezTo>
                  <a:cubicBezTo>
                    <a:pt x="1268618" y="126582"/>
                    <a:pt x="1262218" y="129584"/>
                    <a:pt x="1256845" y="131797"/>
                  </a:cubicBezTo>
                  <a:cubicBezTo>
                    <a:pt x="1248232" y="134641"/>
                    <a:pt x="1241278" y="137091"/>
                    <a:pt x="1234957" y="139382"/>
                  </a:cubicBezTo>
                  <a:cubicBezTo>
                    <a:pt x="1234721" y="139461"/>
                    <a:pt x="1234641" y="139698"/>
                    <a:pt x="1234721" y="139935"/>
                  </a:cubicBezTo>
                  <a:cubicBezTo>
                    <a:pt x="1234721" y="140093"/>
                    <a:pt x="1234957" y="140172"/>
                    <a:pt x="1235115" y="140172"/>
                  </a:cubicBezTo>
                  <a:cubicBezTo>
                    <a:pt x="1235115" y="140172"/>
                    <a:pt x="1235195" y="140172"/>
                    <a:pt x="1235274" y="140172"/>
                  </a:cubicBezTo>
                  <a:cubicBezTo>
                    <a:pt x="1241516" y="137881"/>
                    <a:pt x="1248390" y="135511"/>
                    <a:pt x="1256924" y="132666"/>
                  </a:cubicBezTo>
                  <a:lnTo>
                    <a:pt x="1256924" y="132824"/>
                  </a:lnTo>
                  <a:cubicBezTo>
                    <a:pt x="1243096" y="140093"/>
                    <a:pt x="1226503" y="144439"/>
                    <a:pt x="1212517" y="151471"/>
                  </a:cubicBezTo>
                  <a:cubicBezTo>
                    <a:pt x="1211727" y="152183"/>
                    <a:pt x="1213071" y="152736"/>
                    <a:pt x="1211648" y="153131"/>
                  </a:cubicBezTo>
                  <a:cubicBezTo>
                    <a:pt x="1210226" y="152420"/>
                    <a:pt x="1208567" y="152815"/>
                    <a:pt x="1207618" y="153763"/>
                  </a:cubicBezTo>
                  <a:cubicBezTo>
                    <a:pt x="1207460" y="153763"/>
                    <a:pt x="1207381" y="153842"/>
                    <a:pt x="1207223" y="153921"/>
                  </a:cubicBezTo>
                  <a:cubicBezTo>
                    <a:pt x="1206512" y="154158"/>
                    <a:pt x="1205722" y="154395"/>
                    <a:pt x="1205169" y="155027"/>
                  </a:cubicBezTo>
                  <a:cubicBezTo>
                    <a:pt x="1204932" y="155106"/>
                    <a:pt x="1204616" y="155185"/>
                    <a:pt x="1204379" y="155343"/>
                  </a:cubicBezTo>
                  <a:cubicBezTo>
                    <a:pt x="1203984" y="155422"/>
                    <a:pt x="1203589" y="155580"/>
                    <a:pt x="1203194" y="155817"/>
                  </a:cubicBezTo>
                  <a:lnTo>
                    <a:pt x="1203194" y="155817"/>
                  </a:lnTo>
                  <a:cubicBezTo>
                    <a:pt x="1195766" y="158583"/>
                    <a:pt x="1189366" y="162455"/>
                    <a:pt x="1181622" y="164983"/>
                  </a:cubicBezTo>
                  <a:lnTo>
                    <a:pt x="1181622" y="164746"/>
                  </a:lnTo>
                  <a:cubicBezTo>
                    <a:pt x="1181622" y="164746"/>
                    <a:pt x="1181939" y="164509"/>
                    <a:pt x="1182175" y="164351"/>
                  </a:cubicBezTo>
                  <a:cubicBezTo>
                    <a:pt x="1182492" y="164114"/>
                    <a:pt x="1182808" y="163956"/>
                    <a:pt x="1183124" y="163640"/>
                  </a:cubicBezTo>
                  <a:cubicBezTo>
                    <a:pt x="1183361" y="163403"/>
                    <a:pt x="1183361" y="163087"/>
                    <a:pt x="1183124" y="162850"/>
                  </a:cubicBezTo>
                  <a:cubicBezTo>
                    <a:pt x="1182887" y="162613"/>
                    <a:pt x="1182492" y="162692"/>
                    <a:pt x="1182334" y="162850"/>
                  </a:cubicBezTo>
                  <a:cubicBezTo>
                    <a:pt x="1182175" y="163087"/>
                    <a:pt x="1181860" y="163245"/>
                    <a:pt x="1181622" y="163403"/>
                  </a:cubicBezTo>
                  <a:cubicBezTo>
                    <a:pt x="1181306" y="163640"/>
                    <a:pt x="1180911" y="163877"/>
                    <a:pt x="1180595" y="164272"/>
                  </a:cubicBezTo>
                  <a:lnTo>
                    <a:pt x="1180437" y="164035"/>
                  </a:lnTo>
                  <a:cubicBezTo>
                    <a:pt x="1179410" y="163561"/>
                    <a:pt x="1178383" y="164983"/>
                    <a:pt x="1178304" y="164035"/>
                  </a:cubicBezTo>
                  <a:cubicBezTo>
                    <a:pt x="1178462" y="161822"/>
                    <a:pt x="1180437" y="161427"/>
                    <a:pt x="1180437" y="158978"/>
                  </a:cubicBezTo>
                  <a:cubicBezTo>
                    <a:pt x="1179726" y="158899"/>
                    <a:pt x="1178541" y="159373"/>
                    <a:pt x="1178699" y="158425"/>
                  </a:cubicBezTo>
                  <a:cubicBezTo>
                    <a:pt x="1178541" y="158425"/>
                    <a:pt x="1178066" y="158267"/>
                    <a:pt x="1177988" y="158425"/>
                  </a:cubicBezTo>
                  <a:cubicBezTo>
                    <a:pt x="1177830" y="158741"/>
                    <a:pt x="1177672" y="158978"/>
                    <a:pt x="1177435" y="159294"/>
                  </a:cubicBezTo>
                  <a:cubicBezTo>
                    <a:pt x="1177277" y="159610"/>
                    <a:pt x="1176961" y="159847"/>
                    <a:pt x="1176644" y="160163"/>
                  </a:cubicBezTo>
                  <a:cubicBezTo>
                    <a:pt x="1176328" y="160558"/>
                    <a:pt x="1176170" y="161032"/>
                    <a:pt x="1176013" y="161506"/>
                  </a:cubicBezTo>
                  <a:cubicBezTo>
                    <a:pt x="1175854" y="161901"/>
                    <a:pt x="1174985" y="162139"/>
                    <a:pt x="1174985" y="162139"/>
                  </a:cubicBezTo>
                  <a:cubicBezTo>
                    <a:pt x="1175143" y="161822"/>
                    <a:pt x="1175143" y="161348"/>
                    <a:pt x="1175143" y="160795"/>
                  </a:cubicBezTo>
                  <a:cubicBezTo>
                    <a:pt x="1175198" y="160377"/>
                    <a:pt x="1175380" y="159981"/>
                    <a:pt x="1175696" y="159610"/>
                  </a:cubicBezTo>
                  <a:cubicBezTo>
                    <a:pt x="1176170" y="158978"/>
                    <a:pt x="1176249" y="158741"/>
                    <a:pt x="1176644" y="157556"/>
                  </a:cubicBezTo>
                  <a:cubicBezTo>
                    <a:pt x="1177040" y="156370"/>
                    <a:pt x="1177909" y="155817"/>
                    <a:pt x="1178383" y="155501"/>
                  </a:cubicBezTo>
                  <a:cubicBezTo>
                    <a:pt x="1176961" y="151155"/>
                    <a:pt x="1178778" y="148074"/>
                    <a:pt x="1179647" y="144044"/>
                  </a:cubicBezTo>
                  <a:cubicBezTo>
                    <a:pt x="1176566" y="141358"/>
                    <a:pt x="1175459" y="136696"/>
                    <a:pt x="1173721" y="132666"/>
                  </a:cubicBezTo>
                  <a:cubicBezTo>
                    <a:pt x="1170718" y="132034"/>
                    <a:pt x="1166531" y="132587"/>
                    <a:pt x="1164871" y="130612"/>
                  </a:cubicBezTo>
                  <a:cubicBezTo>
                    <a:pt x="1166452" y="129663"/>
                    <a:pt x="1165345" y="128320"/>
                    <a:pt x="1164476" y="127688"/>
                  </a:cubicBezTo>
                  <a:cubicBezTo>
                    <a:pt x="1165108" y="126503"/>
                    <a:pt x="1166531" y="126029"/>
                    <a:pt x="1166136" y="123895"/>
                  </a:cubicBezTo>
                  <a:cubicBezTo>
                    <a:pt x="1161315" y="123342"/>
                    <a:pt x="1157760" y="124764"/>
                    <a:pt x="1154283" y="125160"/>
                  </a:cubicBezTo>
                  <a:cubicBezTo>
                    <a:pt x="1153098" y="125238"/>
                    <a:pt x="1151676" y="124923"/>
                    <a:pt x="1150490" y="125160"/>
                  </a:cubicBezTo>
                  <a:cubicBezTo>
                    <a:pt x="1147409" y="125713"/>
                    <a:pt x="1144802" y="128004"/>
                    <a:pt x="1142036" y="128083"/>
                  </a:cubicBezTo>
                  <a:cubicBezTo>
                    <a:pt x="1139112" y="128162"/>
                    <a:pt x="1137927" y="128478"/>
                    <a:pt x="1135241" y="128873"/>
                  </a:cubicBezTo>
                  <a:cubicBezTo>
                    <a:pt x="1132317" y="129426"/>
                    <a:pt x="1129078" y="129110"/>
                    <a:pt x="1126786" y="130216"/>
                  </a:cubicBezTo>
                  <a:cubicBezTo>
                    <a:pt x="1125206" y="131007"/>
                    <a:pt x="1123546" y="133140"/>
                    <a:pt x="1121729" y="134404"/>
                  </a:cubicBezTo>
                  <a:cubicBezTo>
                    <a:pt x="1120781" y="135036"/>
                    <a:pt x="1119438" y="135431"/>
                    <a:pt x="1118805" y="136063"/>
                  </a:cubicBezTo>
                  <a:cubicBezTo>
                    <a:pt x="1115724" y="138750"/>
                    <a:pt x="1112721" y="145703"/>
                    <a:pt x="1111220" y="149575"/>
                  </a:cubicBezTo>
                  <a:cubicBezTo>
                    <a:pt x="1109166" y="154711"/>
                    <a:pt x="1108059" y="159452"/>
                    <a:pt x="1106163" y="164825"/>
                  </a:cubicBezTo>
                  <a:cubicBezTo>
                    <a:pt x="1100316" y="180865"/>
                    <a:pt x="1092968" y="195957"/>
                    <a:pt x="1087199" y="211207"/>
                  </a:cubicBezTo>
                  <a:cubicBezTo>
                    <a:pt x="1084750" y="217844"/>
                    <a:pt x="1083565" y="225113"/>
                    <a:pt x="1078350" y="228906"/>
                  </a:cubicBezTo>
                  <a:cubicBezTo>
                    <a:pt x="1078350" y="228274"/>
                    <a:pt x="1078350" y="227484"/>
                    <a:pt x="1077481" y="227642"/>
                  </a:cubicBezTo>
                  <a:cubicBezTo>
                    <a:pt x="1075979" y="228827"/>
                    <a:pt x="1074162" y="229696"/>
                    <a:pt x="1072819" y="231040"/>
                  </a:cubicBezTo>
                  <a:lnTo>
                    <a:pt x="1072977" y="231040"/>
                  </a:lnTo>
                  <a:cubicBezTo>
                    <a:pt x="1072187" y="231751"/>
                    <a:pt x="1071318" y="232383"/>
                    <a:pt x="1070527" y="233015"/>
                  </a:cubicBezTo>
                  <a:lnTo>
                    <a:pt x="1069184" y="234121"/>
                  </a:lnTo>
                  <a:cubicBezTo>
                    <a:pt x="1069184" y="234121"/>
                    <a:pt x="1069105" y="234121"/>
                    <a:pt x="1069026" y="234121"/>
                  </a:cubicBezTo>
                  <a:cubicBezTo>
                    <a:pt x="1068710" y="234200"/>
                    <a:pt x="1068473" y="234279"/>
                    <a:pt x="1068315" y="234279"/>
                  </a:cubicBezTo>
                  <a:cubicBezTo>
                    <a:pt x="1068078" y="234279"/>
                    <a:pt x="1067841" y="234516"/>
                    <a:pt x="1067841" y="234832"/>
                  </a:cubicBezTo>
                  <a:cubicBezTo>
                    <a:pt x="1067841" y="235069"/>
                    <a:pt x="1068078" y="235306"/>
                    <a:pt x="1068315" y="235306"/>
                  </a:cubicBezTo>
                  <a:lnTo>
                    <a:pt x="1068315" y="235306"/>
                  </a:lnTo>
                  <a:cubicBezTo>
                    <a:pt x="1068315" y="235306"/>
                    <a:pt x="1068710" y="235227"/>
                    <a:pt x="1068868" y="235148"/>
                  </a:cubicBezTo>
                  <a:lnTo>
                    <a:pt x="1068868" y="235148"/>
                  </a:lnTo>
                  <a:cubicBezTo>
                    <a:pt x="1067525" y="237519"/>
                    <a:pt x="1064601" y="239652"/>
                    <a:pt x="1062152" y="241548"/>
                  </a:cubicBezTo>
                  <a:cubicBezTo>
                    <a:pt x="1059702" y="243445"/>
                    <a:pt x="1057253" y="245341"/>
                    <a:pt x="1054962" y="247080"/>
                  </a:cubicBezTo>
                  <a:cubicBezTo>
                    <a:pt x="1050142" y="250872"/>
                    <a:pt x="1044532" y="254428"/>
                    <a:pt x="1040581" y="258537"/>
                  </a:cubicBezTo>
                  <a:cubicBezTo>
                    <a:pt x="1038368" y="260828"/>
                    <a:pt x="1036946" y="263831"/>
                    <a:pt x="1034655" y="266122"/>
                  </a:cubicBezTo>
                  <a:cubicBezTo>
                    <a:pt x="1032837" y="267939"/>
                    <a:pt x="1030309" y="269362"/>
                    <a:pt x="1028334" y="271179"/>
                  </a:cubicBezTo>
                  <a:cubicBezTo>
                    <a:pt x="1020195" y="278765"/>
                    <a:pt x="1012057" y="286745"/>
                    <a:pt x="1004234" y="294014"/>
                  </a:cubicBezTo>
                  <a:cubicBezTo>
                    <a:pt x="1003286" y="293856"/>
                    <a:pt x="1002575" y="294014"/>
                    <a:pt x="1002101" y="294409"/>
                  </a:cubicBezTo>
                  <a:cubicBezTo>
                    <a:pt x="995384" y="305867"/>
                    <a:pt x="983769" y="312346"/>
                    <a:pt x="978870" y="325699"/>
                  </a:cubicBezTo>
                  <a:cubicBezTo>
                    <a:pt x="980213" y="326252"/>
                    <a:pt x="979186" y="324277"/>
                    <a:pt x="980529" y="324830"/>
                  </a:cubicBezTo>
                  <a:cubicBezTo>
                    <a:pt x="979344" y="327517"/>
                    <a:pt x="978396" y="330361"/>
                    <a:pt x="976737" y="332416"/>
                  </a:cubicBezTo>
                  <a:cubicBezTo>
                    <a:pt x="976658" y="333759"/>
                    <a:pt x="977527" y="334233"/>
                    <a:pt x="977132" y="335813"/>
                  </a:cubicBezTo>
                  <a:cubicBezTo>
                    <a:pt x="974287" y="340870"/>
                    <a:pt x="973971" y="343952"/>
                    <a:pt x="974208" y="350510"/>
                  </a:cubicBezTo>
                  <a:cubicBezTo>
                    <a:pt x="974366" y="354619"/>
                    <a:pt x="974682" y="355567"/>
                    <a:pt x="975868" y="358095"/>
                  </a:cubicBezTo>
                  <a:cubicBezTo>
                    <a:pt x="976578" y="359676"/>
                    <a:pt x="977132" y="361809"/>
                    <a:pt x="978001" y="363547"/>
                  </a:cubicBezTo>
                  <a:cubicBezTo>
                    <a:pt x="978870" y="365444"/>
                    <a:pt x="980213" y="367024"/>
                    <a:pt x="980925" y="368604"/>
                  </a:cubicBezTo>
                  <a:cubicBezTo>
                    <a:pt x="981478" y="369790"/>
                    <a:pt x="981241" y="371054"/>
                    <a:pt x="981794" y="372002"/>
                  </a:cubicBezTo>
                  <a:cubicBezTo>
                    <a:pt x="983611" y="375400"/>
                    <a:pt x="987641" y="377770"/>
                    <a:pt x="989379" y="379587"/>
                  </a:cubicBezTo>
                  <a:cubicBezTo>
                    <a:pt x="990485" y="378007"/>
                    <a:pt x="991433" y="376269"/>
                    <a:pt x="994436" y="376664"/>
                  </a:cubicBezTo>
                  <a:cubicBezTo>
                    <a:pt x="995068" y="375874"/>
                    <a:pt x="995621" y="375005"/>
                    <a:pt x="996095" y="374135"/>
                  </a:cubicBezTo>
                  <a:cubicBezTo>
                    <a:pt x="996964" y="373898"/>
                    <a:pt x="998782" y="374689"/>
                    <a:pt x="999019" y="373740"/>
                  </a:cubicBezTo>
                  <a:lnTo>
                    <a:pt x="999572" y="373740"/>
                  </a:lnTo>
                  <a:cubicBezTo>
                    <a:pt x="1000283" y="373977"/>
                    <a:pt x="1000283" y="374926"/>
                    <a:pt x="1001627" y="374531"/>
                  </a:cubicBezTo>
                  <a:cubicBezTo>
                    <a:pt x="1002733" y="373108"/>
                    <a:pt x="1001468" y="370659"/>
                    <a:pt x="1002891" y="370343"/>
                  </a:cubicBezTo>
                  <a:cubicBezTo>
                    <a:pt x="1004155" y="372555"/>
                    <a:pt x="1006367" y="373898"/>
                    <a:pt x="1007948" y="375795"/>
                  </a:cubicBezTo>
                  <a:cubicBezTo>
                    <a:pt x="1009844" y="374846"/>
                    <a:pt x="1010160" y="372318"/>
                    <a:pt x="1013400" y="372871"/>
                  </a:cubicBezTo>
                  <a:cubicBezTo>
                    <a:pt x="1014032" y="372081"/>
                    <a:pt x="1014585" y="371212"/>
                    <a:pt x="1015059" y="370343"/>
                  </a:cubicBezTo>
                  <a:cubicBezTo>
                    <a:pt x="1015928" y="370027"/>
                    <a:pt x="1017824" y="370896"/>
                    <a:pt x="1017983" y="369948"/>
                  </a:cubicBezTo>
                  <a:lnTo>
                    <a:pt x="1017983" y="369948"/>
                  </a:lnTo>
                  <a:cubicBezTo>
                    <a:pt x="1017983" y="369948"/>
                    <a:pt x="1018457" y="369948"/>
                    <a:pt x="1018457" y="369948"/>
                  </a:cubicBezTo>
                  <a:cubicBezTo>
                    <a:pt x="1019247" y="370106"/>
                    <a:pt x="1019247" y="371133"/>
                    <a:pt x="1020590" y="370817"/>
                  </a:cubicBezTo>
                  <a:cubicBezTo>
                    <a:pt x="1021617" y="364575"/>
                    <a:pt x="1023671" y="359281"/>
                    <a:pt x="1027306" y="355567"/>
                  </a:cubicBezTo>
                  <a:cubicBezTo>
                    <a:pt x="1025963" y="353196"/>
                    <a:pt x="1028334" y="352169"/>
                    <a:pt x="1028570" y="350115"/>
                  </a:cubicBezTo>
                  <a:lnTo>
                    <a:pt x="1028491" y="350115"/>
                  </a:lnTo>
                  <a:cubicBezTo>
                    <a:pt x="1028491" y="350115"/>
                    <a:pt x="1028491" y="349957"/>
                    <a:pt x="1028570" y="349957"/>
                  </a:cubicBezTo>
                  <a:lnTo>
                    <a:pt x="1030467" y="347349"/>
                  </a:lnTo>
                  <a:cubicBezTo>
                    <a:pt x="1035050" y="340949"/>
                    <a:pt x="1039790" y="334312"/>
                    <a:pt x="1045480" y="328623"/>
                  </a:cubicBezTo>
                  <a:cubicBezTo>
                    <a:pt x="1045322" y="330361"/>
                    <a:pt x="1044057" y="332732"/>
                    <a:pt x="1043425" y="334865"/>
                  </a:cubicBezTo>
                  <a:cubicBezTo>
                    <a:pt x="1041845" y="340396"/>
                    <a:pt x="1040028" y="345690"/>
                    <a:pt x="1038368" y="351379"/>
                  </a:cubicBezTo>
                  <a:cubicBezTo>
                    <a:pt x="1037025" y="355804"/>
                    <a:pt x="1036156" y="360466"/>
                    <a:pt x="1034971" y="364891"/>
                  </a:cubicBezTo>
                  <a:cubicBezTo>
                    <a:pt x="1034497" y="366550"/>
                    <a:pt x="1033312" y="368209"/>
                    <a:pt x="1032837" y="369948"/>
                  </a:cubicBezTo>
                  <a:cubicBezTo>
                    <a:pt x="1032521" y="371370"/>
                    <a:pt x="1032837" y="372871"/>
                    <a:pt x="1032442" y="374135"/>
                  </a:cubicBezTo>
                  <a:cubicBezTo>
                    <a:pt x="1031178" y="377849"/>
                    <a:pt x="1030388" y="382985"/>
                    <a:pt x="1029044" y="387252"/>
                  </a:cubicBezTo>
                  <a:cubicBezTo>
                    <a:pt x="1028175" y="390017"/>
                    <a:pt x="1026516" y="392230"/>
                    <a:pt x="1026121" y="394837"/>
                  </a:cubicBezTo>
                  <a:cubicBezTo>
                    <a:pt x="1024066" y="405900"/>
                    <a:pt x="1020669" y="414117"/>
                    <a:pt x="1018061" y="423994"/>
                  </a:cubicBezTo>
                  <a:lnTo>
                    <a:pt x="1018219" y="423994"/>
                  </a:lnTo>
                  <a:cubicBezTo>
                    <a:pt x="1017824" y="424547"/>
                    <a:pt x="1017509" y="425100"/>
                    <a:pt x="1017429" y="425258"/>
                  </a:cubicBezTo>
                  <a:cubicBezTo>
                    <a:pt x="1017271" y="425495"/>
                    <a:pt x="1017429" y="425811"/>
                    <a:pt x="1017666" y="425969"/>
                  </a:cubicBezTo>
                  <a:cubicBezTo>
                    <a:pt x="1017666" y="425969"/>
                    <a:pt x="1017824" y="425969"/>
                    <a:pt x="1017904" y="425969"/>
                  </a:cubicBezTo>
                  <a:cubicBezTo>
                    <a:pt x="1018140" y="425969"/>
                    <a:pt x="1018299" y="425890"/>
                    <a:pt x="1018378" y="425653"/>
                  </a:cubicBezTo>
                  <a:cubicBezTo>
                    <a:pt x="1018378" y="425495"/>
                    <a:pt x="1018694" y="425100"/>
                    <a:pt x="1018931" y="424784"/>
                  </a:cubicBezTo>
                  <a:lnTo>
                    <a:pt x="1018931" y="424784"/>
                  </a:lnTo>
                  <a:cubicBezTo>
                    <a:pt x="1019800" y="424784"/>
                    <a:pt x="1020511" y="422492"/>
                    <a:pt x="1021064" y="423599"/>
                  </a:cubicBezTo>
                  <a:cubicBezTo>
                    <a:pt x="1017824" y="435530"/>
                    <a:pt x="1015059" y="449042"/>
                    <a:pt x="1012214" y="462000"/>
                  </a:cubicBezTo>
                  <a:cubicBezTo>
                    <a:pt x="1011266" y="466346"/>
                    <a:pt x="1009291" y="471008"/>
                    <a:pt x="1009291" y="475116"/>
                  </a:cubicBezTo>
                  <a:cubicBezTo>
                    <a:pt x="1009291" y="481833"/>
                    <a:pt x="1008106" y="486969"/>
                    <a:pt x="1006762" y="493685"/>
                  </a:cubicBezTo>
                  <a:cubicBezTo>
                    <a:pt x="1005814" y="498584"/>
                    <a:pt x="1004629" y="503878"/>
                    <a:pt x="1004234" y="508856"/>
                  </a:cubicBezTo>
                  <a:cubicBezTo>
                    <a:pt x="1003444" y="518417"/>
                    <a:pt x="1001863" y="525133"/>
                    <a:pt x="1000441" y="533429"/>
                  </a:cubicBezTo>
                  <a:cubicBezTo>
                    <a:pt x="999572" y="538407"/>
                    <a:pt x="997992" y="543780"/>
                    <a:pt x="997913" y="548600"/>
                  </a:cubicBezTo>
                  <a:cubicBezTo>
                    <a:pt x="997913" y="549707"/>
                    <a:pt x="998466" y="551208"/>
                    <a:pt x="998308" y="552472"/>
                  </a:cubicBezTo>
                  <a:cubicBezTo>
                    <a:pt x="998150" y="553578"/>
                    <a:pt x="997202" y="554842"/>
                    <a:pt x="997044" y="555791"/>
                  </a:cubicBezTo>
                  <a:cubicBezTo>
                    <a:pt x="995700" y="561796"/>
                    <a:pt x="995463" y="570171"/>
                    <a:pt x="994515" y="575228"/>
                  </a:cubicBezTo>
                  <a:cubicBezTo>
                    <a:pt x="993962" y="578468"/>
                    <a:pt x="994199" y="581787"/>
                    <a:pt x="993646" y="584947"/>
                  </a:cubicBezTo>
                  <a:cubicBezTo>
                    <a:pt x="992461" y="592296"/>
                    <a:pt x="990722" y="599565"/>
                    <a:pt x="989853" y="606913"/>
                  </a:cubicBezTo>
                  <a:cubicBezTo>
                    <a:pt x="989695" y="608494"/>
                    <a:pt x="990090" y="610311"/>
                    <a:pt x="989853" y="611970"/>
                  </a:cubicBezTo>
                  <a:cubicBezTo>
                    <a:pt x="988984" y="618766"/>
                    <a:pt x="987878" y="628326"/>
                    <a:pt x="988589" y="636544"/>
                  </a:cubicBezTo>
                  <a:cubicBezTo>
                    <a:pt x="989142" y="642549"/>
                    <a:pt x="988431" y="649581"/>
                    <a:pt x="988194" y="655982"/>
                  </a:cubicBezTo>
                  <a:cubicBezTo>
                    <a:pt x="987878" y="664515"/>
                    <a:pt x="989616" y="672101"/>
                    <a:pt x="991117" y="681345"/>
                  </a:cubicBezTo>
                  <a:cubicBezTo>
                    <a:pt x="992540" y="689958"/>
                    <a:pt x="993488" y="699598"/>
                    <a:pt x="995621" y="703786"/>
                  </a:cubicBezTo>
                  <a:cubicBezTo>
                    <a:pt x="995621" y="703233"/>
                    <a:pt x="997913" y="704892"/>
                    <a:pt x="996569" y="705840"/>
                  </a:cubicBezTo>
                  <a:cubicBezTo>
                    <a:pt x="998150" y="706235"/>
                    <a:pt x="997202" y="704260"/>
                    <a:pt x="998703" y="704497"/>
                  </a:cubicBezTo>
                  <a:cubicBezTo>
                    <a:pt x="996095" y="711845"/>
                    <a:pt x="997992" y="722749"/>
                    <a:pt x="1000836" y="728596"/>
                  </a:cubicBezTo>
                  <a:cubicBezTo>
                    <a:pt x="1000836" y="728913"/>
                    <a:pt x="1000915" y="729228"/>
                    <a:pt x="1000994" y="729545"/>
                  </a:cubicBezTo>
                  <a:cubicBezTo>
                    <a:pt x="1000994" y="730098"/>
                    <a:pt x="1001152" y="730651"/>
                    <a:pt x="1001232" y="731125"/>
                  </a:cubicBezTo>
                  <a:cubicBezTo>
                    <a:pt x="1001232" y="731441"/>
                    <a:pt x="1001547" y="731599"/>
                    <a:pt x="1001784" y="731599"/>
                  </a:cubicBezTo>
                  <a:cubicBezTo>
                    <a:pt x="1001784" y="731599"/>
                    <a:pt x="1001784" y="731599"/>
                    <a:pt x="1001863" y="731599"/>
                  </a:cubicBezTo>
                  <a:cubicBezTo>
                    <a:pt x="1002180" y="731599"/>
                    <a:pt x="1002416" y="731204"/>
                    <a:pt x="1002337" y="730967"/>
                  </a:cubicBezTo>
                  <a:cubicBezTo>
                    <a:pt x="1002258" y="730493"/>
                    <a:pt x="1002180" y="729940"/>
                    <a:pt x="1002101" y="729465"/>
                  </a:cubicBezTo>
                  <a:cubicBezTo>
                    <a:pt x="1002101" y="728991"/>
                    <a:pt x="1002021" y="728596"/>
                    <a:pt x="1001942" y="728122"/>
                  </a:cubicBezTo>
                  <a:lnTo>
                    <a:pt x="1002101" y="728122"/>
                  </a:lnTo>
                  <a:cubicBezTo>
                    <a:pt x="1001547" y="722038"/>
                    <a:pt x="1002733" y="715796"/>
                    <a:pt x="1002496" y="710897"/>
                  </a:cubicBezTo>
                  <a:cubicBezTo>
                    <a:pt x="1002337" y="708527"/>
                    <a:pt x="1001627" y="706314"/>
                    <a:pt x="1003760" y="705445"/>
                  </a:cubicBezTo>
                  <a:cubicBezTo>
                    <a:pt x="1004866" y="711529"/>
                    <a:pt x="1004155" y="718798"/>
                    <a:pt x="1003760" y="725673"/>
                  </a:cubicBezTo>
                  <a:lnTo>
                    <a:pt x="1003918" y="725673"/>
                  </a:lnTo>
                  <a:cubicBezTo>
                    <a:pt x="1003523" y="729861"/>
                    <a:pt x="1003918" y="734364"/>
                    <a:pt x="1005182" y="738710"/>
                  </a:cubicBezTo>
                  <a:cubicBezTo>
                    <a:pt x="1005182" y="738868"/>
                    <a:pt x="1005419" y="739026"/>
                    <a:pt x="1005656" y="739026"/>
                  </a:cubicBezTo>
                  <a:cubicBezTo>
                    <a:pt x="1005656" y="739026"/>
                    <a:pt x="1005735" y="739026"/>
                    <a:pt x="1005814" y="739026"/>
                  </a:cubicBezTo>
                  <a:cubicBezTo>
                    <a:pt x="1006051" y="739026"/>
                    <a:pt x="1006209" y="738710"/>
                    <a:pt x="1006130" y="738473"/>
                  </a:cubicBezTo>
                  <a:cubicBezTo>
                    <a:pt x="1004945" y="734364"/>
                    <a:pt x="1004471" y="730098"/>
                    <a:pt x="1004866" y="726068"/>
                  </a:cubicBezTo>
                  <a:cubicBezTo>
                    <a:pt x="1005103" y="726068"/>
                    <a:pt x="1005261" y="725752"/>
                    <a:pt x="1005498" y="725673"/>
                  </a:cubicBezTo>
                  <a:cubicBezTo>
                    <a:pt x="1006841" y="731836"/>
                    <a:pt x="1007710" y="738394"/>
                    <a:pt x="1009686" y="743846"/>
                  </a:cubicBezTo>
                  <a:cubicBezTo>
                    <a:pt x="1011266" y="744162"/>
                    <a:pt x="1010239" y="741871"/>
                    <a:pt x="1011345" y="741713"/>
                  </a:cubicBezTo>
                  <a:cubicBezTo>
                    <a:pt x="1013241" y="742898"/>
                    <a:pt x="1013558" y="745664"/>
                    <a:pt x="1014269" y="748113"/>
                  </a:cubicBezTo>
                  <a:cubicBezTo>
                    <a:pt x="1017192" y="747955"/>
                    <a:pt x="1015928" y="744953"/>
                    <a:pt x="1015928" y="742582"/>
                  </a:cubicBezTo>
                  <a:cubicBezTo>
                    <a:pt x="1016086" y="737446"/>
                    <a:pt x="1016086" y="732626"/>
                    <a:pt x="1015533" y="729070"/>
                  </a:cubicBezTo>
                  <a:cubicBezTo>
                    <a:pt x="1014585" y="722828"/>
                    <a:pt x="1015928" y="716270"/>
                    <a:pt x="1016402" y="710897"/>
                  </a:cubicBezTo>
                  <a:cubicBezTo>
                    <a:pt x="1018614" y="718640"/>
                    <a:pt x="1017113" y="730019"/>
                    <a:pt x="1019168" y="737920"/>
                  </a:cubicBezTo>
                  <a:cubicBezTo>
                    <a:pt x="1019168" y="737999"/>
                    <a:pt x="1019088" y="738157"/>
                    <a:pt x="1019168" y="738315"/>
                  </a:cubicBezTo>
                  <a:cubicBezTo>
                    <a:pt x="1019405" y="738868"/>
                    <a:pt x="1019405" y="739500"/>
                    <a:pt x="1019326" y="740212"/>
                  </a:cubicBezTo>
                  <a:cubicBezTo>
                    <a:pt x="1019326" y="740607"/>
                    <a:pt x="1019326" y="741002"/>
                    <a:pt x="1019326" y="741318"/>
                  </a:cubicBezTo>
                  <a:cubicBezTo>
                    <a:pt x="1019326" y="741555"/>
                    <a:pt x="1019563" y="741713"/>
                    <a:pt x="1019800" y="741713"/>
                  </a:cubicBezTo>
                  <a:cubicBezTo>
                    <a:pt x="1019800" y="741713"/>
                    <a:pt x="1019800" y="741713"/>
                    <a:pt x="1019800" y="741713"/>
                  </a:cubicBezTo>
                  <a:cubicBezTo>
                    <a:pt x="1020037" y="741713"/>
                    <a:pt x="1020195" y="741476"/>
                    <a:pt x="1020195" y="741239"/>
                  </a:cubicBezTo>
                  <a:cubicBezTo>
                    <a:pt x="1020195" y="740923"/>
                    <a:pt x="1020195" y="740527"/>
                    <a:pt x="1020195" y="740212"/>
                  </a:cubicBezTo>
                  <a:cubicBezTo>
                    <a:pt x="1020195" y="739579"/>
                    <a:pt x="1020195" y="738868"/>
                    <a:pt x="1020037" y="738236"/>
                  </a:cubicBezTo>
                  <a:lnTo>
                    <a:pt x="1020195" y="738236"/>
                  </a:lnTo>
                  <a:cubicBezTo>
                    <a:pt x="1020195" y="738236"/>
                    <a:pt x="1020195" y="736577"/>
                    <a:pt x="1020195" y="736577"/>
                  </a:cubicBezTo>
                  <a:cubicBezTo>
                    <a:pt x="1021854" y="737130"/>
                    <a:pt x="1021222" y="735392"/>
                    <a:pt x="1022328" y="735313"/>
                  </a:cubicBezTo>
                  <a:cubicBezTo>
                    <a:pt x="1020669" y="726542"/>
                    <a:pt x="1021301" y="716428"/>
                    <a:pt x="1021459" y="707420"/>
                  </a:cubicBezTo>
                  <a:cubicBezTo>
                    <a:pt x="1021459" y="704813"/>
                    <a:pt x="1020432" y="702047"/>
                    <a:pt x="1022723" y="700309"/>
                  </a:cubicBezTo>
                  <a:lnTo>
                    <a:pt x="1022723" y="700309"/>
                  </a:lnTo>
                  <a:cubicBezTo>
                    <a:pt x="1022723" y="700309"/>
                    <a:pt x="1022723" y="700625"/>
                    <a:pt x="1022802" y="700862"/>
                  </a:cubicBezTo>
                  <a:cubicBezTo>
                    <a:pt x="1022802" y="701178"/>
                    <a:pt x="1022882" y="701573"/>
                    <a:pt x="1022961" y="701889"/>
                  </a:cubicBezTo>
                  <a:cubicBezTo>
                    <a:pt x="1022961" y="702126"/>
                    <a:pt x="1023277" y="702363"/>
                    <a:pt x="1023513" y="702363"/>
                  </a:cubicBezTo>
                  <a:cubicBezTo>
                    <a:pt x="1023513" y="702363"/>
                    <a:pt x="1023592" y="702363"/>
                    <a:pt x="1023671" y="702363"/>
                  </a:cubicBezTo>
                  <a:cubicBezTo>
                    <a:pt x="1023987" y="702363"/>
                    <a:pt x="1024225" y="701968"/>
                    <a:pt x="1024146" y="701652"/>
                  </a:cubicBezTo>
                  <a:cubicBezTo>
                    <a:pt x="1024146" y="701336"/>
                    <a:pt x="1024066" y="701020"/>
                    <a:pt x="1023987" y="700704"/>
                  </a:cubicBezTo>
                  <a:cubicBezTo>
                    <a:pt x="1023987" y="700388"/>
                    <a:pt x="1023909" y="700151"/>
                    <a:pt x="1023830" y="699835"/>
                  </a:cubicBezTo>
                  <a:lnTo>
                    <a:pt x="1023987" y="699835"/>
                  </a:lnTo>
                  <a:cubicBezTo>
                    <a:pt x="1023987" y="699835"/>
                    <a:pt x="1023987" y="696674"/>
                    <a:pt x="1023987" y="696674"/>
                  </a:cubicBezTo>
                  <a:cubicBezTo>
                    <a:pt x="1023987" y="696674"/>
                    <a:pt x="1023987" y="696674"/>
                    <a:pt x="1023987" y="696595"/>
                  </a:cubicBezTo>
                  <a:cubicBezTo>
                    <a:pt x="1024383" y="695173"/>
                    <a:pt x="1024304" y="693830"/>
                    <a:pt x="1024225" y="692487"/>
                  </a:cubicBezTo>
                  <a:lnTo>
                    <a:pt x="1024225" y="692012"/>
                  </a:lnTo>
                  <a:cubicBezTo>
                    <a:pt x="1024225" y="692012"/>
                    <a:pt x="1024146" y="691775"/>
                    <a:pt x="1024066" y="691696"/>
                  </a:cubicBezTo>
                  <a:cubicBezTo>
                    <a:pt x="1024304" y="691143"/>
                    <a:pt x="1024462" y="690590"/>
                    <a:pt x="1024541" y="690037"/>
                  </a:cubicBezTo>
                  <a:cubicBezTo>
                    <a:pt x="1024541" y="689721"/>
                    <a:pt x="1024699" y="689405"/>
                    <a:pt x="1024778" y="689089"/>
                  </a:cubicBezTo>
                  <a:cubicBezTo>
                    <a:pt x="1024857" y="688852"/>
                    <a:pt x="1024778" y="688536"/>
                    <a:pt x="1024462" y="688457"/>
                  </a:cubicBezTo>
                  <a:cubicBezTo>
                    <a:pt x="1024225" y="688378"/>
                    <a:pt x="1023909" y="688457"/>
                    <a:pt x="1023830" y="688773"/>
                  </a:cubicBezTo>
                  <a:cubicBezTo>
                    <a:pt x="1023751" y="689089"/>
                    <a:pt x="1023671" y="689484"/>
                    <a:pt x="1023592" y="689879"/>
                  </a:cubicBezTo>
                  <a:cubicBezTo>
                    <a:pt x="1023513" y="690353"/>
                    <a:pt x="1023356" y="690827"/>
                    <a:pt x="1023197" y="691222"/>
                  </a:cubicBezTo>
                  <a:cubicBezTo>
                    <a:pt x="1023197" y="691222"/>
                    <a:pt x="1023118" y="691222"/>
                    <a:pt x="1023039" y="691222"/>
                  </a:cubicBezTo>
                  <a:cubicBezTo>
                    <a:pt x="1022802" y="690985"/>
                    <a:pt x="1022565" y="690748"/>
                    <a:pt x="1022249" y="690590"/>
                  </a:cubicBezTo>
                  <a:cubicBezTo>
                    <a:pt x="1022249" y="690590"/>
                    <a:pt x="1022249" y="690590"/>
                    <a:pt x="1022249" y="690590"/>
                  </a:cubicBezTo>
                  <a:lnTo>
                    <a:pt x="1022249" y="690590"/>
                  </a:lnTo>
                  <a:cubicBezTo>
                    <a:pt x="1022249" y="688773"/>
                    <a:pt x="1022802" y="687509"/>
                    <a:pt x="1023118" y="685928"/>
                  </a:cubicBezTo>
                  <a:lnTo>
                    <a:pt x="1023118" y="685928"/>
                  </a:lnTo>
                  <a:cubicBezTo>
                    <a:pt x="1024225" y="685138"/>
                    <a:pt x="1024383" y="683953"/>
                    <a:pt x="1024462" y="683005"/>
                  </a:cubicBezTo>
                  <a:cubicBezTo>
                    <a:pt x="1024462" y="682531"/>
                    <a:pt x="1024541" y="682136"/>
                    <a:pt x="1024699" y="681741"/>
                  </a:cubicBezTo>
                  <a:cubicBezTo>
                    <a:pt x="1026358" y="678817"/>
                    <a:pt x="1025331" y="672496"/>
                    <a:pt x="1026990" y="670757"/>
                  </a:cubicBezTo>
                  <a:cubicBezTo>
                    <a:pt x="1028965" y="675340"/>
                    <a:pt x="1027385" y="679844"/>
                    <a:pt x="1026990" y="684664"/>
                  </a:cubicBezTo>
                  <a:cubicBezTo>
                    <a:pt x="1026753" y="687588"/>
                    <a:pt x="1027148" y="690827"/>
                    <a:pt x="1026990" y="693909"/>
                  </a:cubicBezTo>
                  <a:cubicBezTo>
                    <a:pt x="1026279" y="706551"/>
                    <a:pt x="1026279" y="724013"/>
                    <a:pt x="1027385" y="737841"/>
                  </a:cubicBezTo>
                  <a:cubicBezTo>
                    <a:pt x="1029519" y="737525"/>
                    <a:pt x="1029756" y="734997"/>
                    <a:pt x="1030309" y="733179"/>
                  </a:cubicBezTo>
                  <a:cubicBezTo>
                    <a:pt x="1030941" y="731362"/>
                    <a:pt x="1032047" y="729070"/>
                    <a:pt x="1032442" y="727253"/>
                  </a:cubicBezTo>
                  <a:cubicBezTo>
                    <a:pt x="1033232" y="723618"/>
                    <a:pt x="1032758" y="719510"/>
                    <a:pt x="1033312" y="715401"/>
                  </a:cubicBezTo>
                  <a:cubicBezTo>
                    <a:pt x="1033627" y="713110"/>
                    <a:pt x="1034655" y="711213"/>
                    <a:pt x="1034971" y="709080"/>
                  </a:cubicBezTo>
                  <a:cubicBezTo>
                    <a:pt x="1035840" y="703391"/>
                    <a:pt x="1034576" y="696911"/>
                    <a:pt x="1035366" y="691380"/>
                  </a:cubicBezTo>
                  <a:cubicBezTo>
                    <a:pt x="1034813" y="690037"/>
                    <a:pt x="1033786" y="691696"/>
                    <a:pt x="1033707" y="689721"/>
                  </a:cubicBezTo>
                  <a:cubicBezTo>
                    <a:pt x="1033469" y="685533"/>
                    <a:pt x="1035366" y="683479"/>
                    <a:pt x="1035840" y="679923"/>
                  </a:cubicBezTo>
                  <a:cubicBezTo>
                    <a:pt x="1034339" y="679291"/>
                    <a:pt x="1034734" y="677711"/>
                    <a:pt x="1033312" y="677790"/>
                  </a:cubicBezTo>
                  <a:cubicBezTo>
                    <a:pt x="1032363" y="675656"/>
                    <a:pt x="1034181" y="674708"/>
                    <a:pt x="1034576" y="673128"/>
                  </a:cubicBezTo>
                  <a:cubicBezTo>
                    <a:pt x="1034813" y="671864"/>
                    <a:pt x="1034260" y="669967"/>
                    <a:pt x="1035840" y="668940"/>
                  </a:cubicBezTo>
                  <a:lnTo>
                    <a:pt x="1034891" y="669572"/>
                  </a:lnTo>
                  <a:cubicBezTo>
                    <a:pt x="1034891" y="669572"/>
                    <a:pt x="1034339" y="668071"/>
                    <a:pt x="1034339" y="667044"/>
                  </a:cubicBezTo>
                  <a:cubicBezTo>
                    <a:pt x="1034339" y="665938"/>
                    <a:pt x="1034417" y="664673"/>
                    <a:pt x="1034260" y="663883"/>
                  </a:cubicBezTo>
                  <a:cubicBezTo>
                    <a:pt x="1034102" y="663093"/>
                    <a:pt x="1034576" y="661513"/>
                    <a:pt x="1034576" y="660564"/>
                  </a:cubicBezTo>
                  <a:cubicBezTo>
                    <a:pt x="1034576" y="659616"/>
                    <a:pt x="1035208" y="658747"/>
                    <a:pt x="1036551" y="658668"/>
                  </a:cubicBezTo>
                  <a:cubicBezTo>
                    <a:pt x="1037894" y="658589"/>
                    <a:pt x="1036709" y="659774"/>
                    <a:pt x="1036235" y="660801"/>
                  </a:cubicBezTo>
                  <a:cubicBezTo>
                    <a:pt x="1035682" y="661829"/>
                    <a:pt x="1035919" y="661908"/>
                    <a:pt x="1036156" y="662856"/>
                  </a:cubicBezTo>
                  <a:cubicBezTo>
                    <a:pt x="1036314" y="663725"/>
                    <a:pt x="1036709" y="663725"/>
                    <a:pt x="1036472" y="665226"/>
                  </a:cubicBezTo>
                  <a:cubicBezTo>
                    <a:pt x="1036156" y="666649"/>
                    <a:pt x="1035919" y="669019"/>
                    <a:pt x="1035919" y="669019"/>
                  </a:cubicBezTo>
                  <a:cubicBezTo>
                    <a:pt x="1036393" y="669414"/>
                    <a:pt x="1036077" y="670599"/>
                    <a:pt x="1037183" y="670204"/>
                  </a:cubicBezTo>
                  <a:cubicBezTo>
                    <a:pt x="1039316" y="666333"/>
                    <a:pt x="1038842" y="660564"/>
                    <a:pt x="1038842" y="656693"/>
                  </a:cubicBezTo>
                  <a:cubicBezTo>
                    <a:pt x="1038842" y="653216"/>
                    <a:pt x="1042240" y="649819"/>
                    <a:pt x="1039712" y="646579"/>
                  </a:cubicBezTo>
                  <a:lnTo>
                    <a:pt x="1039712" y="646579"/>
                  </a:lnTo>
                  <a:cubicBezTo>
                    <a:pt x="1039712" y="646579"/>
                    <a:pt x="1039712" y="646579"/>
                    <a:pt x="1039712" y="646579"/>
                  </a:cubicBezTo>
                  <a:cubicBezTo>
                    <a:pt x="1039712" y="646421"/>
                    <a:pt x="1039712" y="646342"/>
                    <a:pt x="1039790" y="646184"/>
                  </a:cubicBezTo>
                  <a:cubicBezTo>
                    <a:pt x="1040502" y="646184"/>
                    <a:pt x="1041055" y="646184"/>
                    <a:pt x="1041450" y="645789"/>
                  </a:cubicBezTo>
                  <a:cubicBezTo>
                    <a:pt x="1042161" y="640179"/>
                    <a:pt x="1043346" y="633699"/>
                    <a:pt x="1042714" y="628089"/>
                  </a:cubicBezTo>
                  <a:cubicBezTo>
                    <a:pt x="1045085" y="623902"/>
                    <a:pt x="1045480" y="618213"/>
                    <a:pt x="1045638" y="613788"/>
                  </a:cubicBezTo>
                  <a:cubicBezTo>
                    <a:pt x="1045716" y="611101"/>
                    <a:pt x="1047297" y="608494"/>
                    <a:pt x="1047771" y="605728"/>
                  </a:cubicBezTo>
                  <a:cubicBezTo>
                    <a:pt x="1047850" y="605175"/>
                    <a:pt x="1047297" y="604069"/>
                    <a:pt x="1047376" y="603595"/>
                  </a:cubicBezTo>
                  <a:cubicBezTo>
                    <a:pt x="1047929" y="596483"/>
                    <a:pt x="1050774" y="589451"/>
                    <a:pt x="1051643" y="582498"/>
                  </a:cubicBezTo>
                  <a:cubicBezTo>
                    <a:pt x="1051722" y="581629"/>
                    <a:pt x="1051169" y="580443"/>
                    <a:pt x="1051248" y="579574"/>
                  </a:cubicBezTo>
                  <a:cubicBezTo>
                    <a:pt x="1051485" y="574122"/>
                    <a:pt x="1055277" y="569065"/>
                    <a:pt x="1055041" y="563613"/>
                  </a:cubicBezTo>
                  <a:cubicBezTo>
                    <a:pt x="1054171" y="562191"/>
                    <a:pt x="1053934" y="560611"/>
                    <a:pt x="1054171" y="558951"/>
                  </a:cubicBezTo>
                  <a:cubicBezTo>
                    <a:pt x="1055910" y="547573"/>
                    <a:pt x="1060255" y="535484"/>
                    <a:pt x="1060888" y="523079"/>
                  </a:cubicBezTo>
                  <a:cubicBezTo>
                    <a:pt x="1063890" y="522921"/>
                    <a:pt x="1066023" y="520471"/>
                    <a:pt x="1068947" y="519681"/>
                  </a:cubicBezTo>
                  <a:cubicBezTo>
                    <a:pt x="1073056" y="518496"/>
                    <a:pt x="1075900" y="518812"/>
                    <a:pt x="1079535" y="517152"/>
                  </a:cubicBezTo>
                  <a:cubicBezTo>
                    <a:pt x="1087437" y="513597"/>
                    <a:pt x="1096602" y="511305"/>
                    <a:pt x="1102766" y="506169"/>
                  </a:cubicBezTo>
                  <a:cubicBezTo>
                    <a:pt x="1112327" y="509251"/>
                    <a:pt x="1120386" y="513676"/>
                    <a:pt x="1129394" y="517152"/>
                  </a:cubicBezTo>
                  <a:cubicBezTo>
                    <a:pt x="1131764" y="516283"/>
                    <a:pt x="1133344" y="517785"/>
                    <a:pt x="1134925" y="518812"/>
                  </a:cubicBezTo>
                  <a:cubicBezTo>
                    <a:pt x="1134766" y="519444"/>
                    <a:pt x="1134292" y="519681"/>
                    <a:pt x="1134530" y="520550"/>
                  </a:cubicBezTo>
                  <a:cubicBezTo>
                    <a:pt x="1143932" y="526634"/>
                    <a:pt x="1154915" y="529953"/>
                    <a:pt x="1165819" y="534457"/>
                  </a:cubicBezTo>
                  <a:cubicBezTo>
                    <a:pt x="1173958" y="537854"/>
                    <a:pt x="1181939" y="540857"/>
                    <a:pt x="1190314" y="544176"/>
                  </a:cubicBezTo>
                  <a:cubicBezTo>
                    <a:pt x="1193949" y="545519"/>
                    <a:pt x="1197583" y="547494"/>
                    <a:pt x="1201297" y="548758"/>
                  </a:cubicBezTo>
                  <a:cubicBezTo>
                    <a:pt x="1202324" y="549154"/>
                    <a:pt x="1203589" y="548837"/>
                    <a:pt x="1204695" y="549154"/>
                  </a:cubicBezTo>
                  <a:cubicBezTo>
                    <a:pt x="1207776" y="550181"/>
                    <a:pt x="1210858" y="551919"/>
                    <a:pt x="1213940" y="553025"/>
                  </a:cubicBezTo>
                  <a:cubicBezTo>
                    <a:pt x="1218523" y="554605"/>
                    <a:pt x="1222789" y="556344"/>
                    <a:pt x="1227056" y="557687"/>
                  </a:cubicBezTo>
                  <a:cubicBezTo>
                    <a:pt x="1232745" y="559505"/>
                    <a:pt x="1238987" y="561401"/>
                    <a:pt x="1243965" y="563139"/>
                  </a:cubicBezTo>
                  <a:cubicBezTo>
                    <a:pt x="1252973" y="566221"/>
                    <a:pt x="1261507" y="566932"/>
                    <a:pt x="1269724" y="571199"/>
                  </a:cubicBezTo>
                  <a:lnTo>
                    <a:pt x="1268460" y="571199"/>
                  </a:lnTo>
                  <a:lnTo>
                    <a:pt x="1268460" y="571199"/>
                  </a:lnTo>
                  <a:cubicBezTo>
                    <a:pt x="1268460" y="571199"/>
                    <a:pt x="1267985" y="571199"/>
                    <a:pt x="1267749" y="571199"/>
                  </a:cubicBezTo>
                  <a:cubicBezTo>
                    <a:pt x="1267116" y="571199"/>
                    <a:pt x="1266801" y="571120"/>
                    <a:pt x="1266563" y="570804"/>
                  </a:cubicBezTo>
                  <a:cubicBezTo>
                    <a:pt x="1266406" y="570567"/>
                    <a:pt x="1266010" y="570487"/>
                    <a:pt x="1265773" y="570725"/>
                  </a:cubicBezTo>
                  <a:cubicBezTo>
                    <a:pt x="1265536" y="570883"/>
                    <a:pt x="1265457" y="571278"/>
                    <a:pt x="1265694" y="571515"/>
                  </a:cubicBezTo>
                  <a:cubicBezTo>
                    <a:pt x="1266247" y="572226"/>
                    <a:pt x="1267037" y="572305"/>
                    <a:pt x="1267670" y="572384"/>
                  </a:cubicBezTo>
                  <a:cubicBezTo>
                    <a:pt x="1267828" y="572384"/>
                    <a:pt x="1267907" y="572384"/>
                    <a:pt x="1268065" y="572384"/>
                  </a:cubicBezTo>
                  <a:cubicBezTo>
                    <a:pt x="1273517" y="574438"/>
                    <a:pt x="1277941" y="576493"/>
                    <a:pt x="1283236" y="577915"/>
                  </a:cubicBezTo>
                  <a:cubicBezTo>
                    <a:pt x="1287582" y="579100"/>
                    <a:pt x="1292085" y="579100"/>
                    <a:pt x="1296352" y="580048"/>
                  </a:cubicBezTo>
                  <a:cubicBezTo>
                    <a:pt x="1297774" y="580364"/>
                    <a:pt x="1298722" y="581787"/>
                    <a:pt x="1299750" y="582182"/>
                  </a:cubicBezTo>
                  <a:cubicBezTo>
                    <a:pt x="1302357" y="583130"/>
                    <a:pt x="1305676" y="583367"/>
                    <a:pt x="1308599" y="584315"/>
                  </a:cubicBezTo>
                  <a:cubicBezTo>
                    <a:pt x="1314130" y="586053"/>
                    <a:pt x="1319029" y="587713"/>
                    <a:pt x="1324640" y="589372"/>
                  </a:cubicBezTo>
                  <a:cubicBezTo>
                    <a:pt x="1327484" y="590241"/>
                    <a:pt x="1330645" y="591189"/>
                    <a:pt x="1333094" y="591426"/>
                  </a:cubicBezTo>
                  <a:cubicBezTo>
                    <a:pt x="1338625" y="592059"/>
                    <a:pt x="1341470" y="593718"/>
                    <a:pt x="1345736" y="594824"/>
                  </a:cubicBezTo>
                  <a:cubicBezTo>
                    <a:pt x="1360591" y="598459"/>
                    <a:pt x="1375999" y="601461"/>
                    <a:pt x="1390933" y="605412"/>
                  </a:cubicBezTo>
                  <a:cubicBezTo>
                    <a:pt x="1394647" y="606360"/>
                    <a:pt x="1399545" y="607783"/>
                    <a:pt x="1403575" y="608336"/>
                  </a:cubicBezTo>
                  <a:cubicBezTo>
                    <a:pt x="1406894" y="608731"/>
                    <a:pt x="1408079" y="609521"/>
                    <a:pt x="1410291" y="609995"/>
                  </a:cubicBezTo>
                  <a:cubicBezTo>
                    <a:pt x="1415507" y="611180"/>
                    <a:pt x="1420168" y="611417"/>
                    <a:pt x="1424198" y="612523"/>
                  </a:cubicBezTo>
                  <a:cubicBezTo>
                    <a:pt x="1430914" y="614420"/>
                    <a:pt x="1436762" y="615921"/>
                    <a:pt x="1443162" y="617580"/>
                  </a:cubicBezTo>
                  <a:cubicBezTo>
                    <a:pt x="1445769" y="618292"/>
                    <a:pt x="1447823" y="619240"/>
                    <a:pt x="1450352" y="620109"/>
                  </a:cubicBezTo>
                  <a:cubicBezTo>
                    <a:pt x="1455883" y="622005"/>
                    <a:pt x="1462599" y="622400"/>
                    <a:pt x="1468525" y="623980"/>
                  </a:cubicBezTo>
                  <a:cubicBezTo>
                    <a:pt x="1471370" y="624692"/>
                    <a:pt x="1474056" y="625798"/>
                    <a:pt x="1476980" y="626509"/>
                  </a:cubicBezTo>
                  <a:cubicBezTo>
                    <a:pt x="1479904" y="627141"/>
                    <a:pt x="1482906" y="628326"/>
                    <a:pt x="1485830" y="629038"/>
                  </a:cubicBezTo>
                  <a:cubicBezTo>
                    <a:pt x="1495391" y="631329"/>
                    <a:pt x="1504952" y="632040"/>
                    <a:pt x="1514591" y="633225"/>
                  </a:cubicBezTo>
                  <a:cubicBezTo>
                    <a:pt x="1515381" y="633383"/>
                    <a:pt x="1514907" y="634885"/>
                    <a:pt x="1516251" y="634569"/>
                  </a:cubicBezTo>
                  <a:cubicBezTo>
                    <a:pt x="1520675" y="634885"/>
                    <a:pt x="1523915" y="635991"/>
                    <a:pt x="1528103" y="634569"/>
                  </a:cubicBezTo>
                  <a:cubicBezTo>
                    <a:pt x="1529762" y="633936"/>
                    <a:pt x="1530868" y="632514"/>
                    <a:pt x="1532370" y="632040"/>
                  </a:cubicBezTo>
                  <a:cubicBezTo>
                    <a:pt x="1535609" y="630697"/>
                    <a:pt x="1537822" y="631329"/>
                    <a:pt x="1540429" y="631645"/>
                  </a:cubicBezTo>
                  <a:cubicBezTo>
                    <a:pt x="1546197" y="632198"/>
                    <a:pt x="1549516" y="628247"/>
                    <a:pt x="1555205" y="627378"/>
                  </a:cubicBezTo>
                  <a:cubicBezTo>
                    <a:pt x="1556706" y="625956"/>
                    <a:pt x="1558365" y="624692"/>
                    <a:pt x="1560736" y="624060"/>
                  </a:cubicBezTo>
                  <a:cubicBezTo>
                    <a:pt x="1563896" y="619951"/>
                    <a:pt x="1567373" y="616316"/>
                    <a:pt x="1568321" y="610074"/>
                  </a:cubicBezTo>
                  <a:lnTo>
                    <a:pt x="1568321" y="610074"/>
                  </a:lnTo>
                  <a:cubicBezTo>
                    <a:pt x="1568716" y="609600"/>
                    <a:pt x="1568874" y="608968"/>
                    <a:pt x="1569033" y="608415"/>
                  </a:cubicBezTo>
                  <a:cubicBezTo>
                    <a:pt x="1569112" y="607940"/>
                    <a:pt x="1569269" y="607466"/>
                    <a:pt x="1569507" y="607071"/>
                  </a:cubicBezTo>
                  <a:cubicBezTo>
                    <a:pt x="1569586" y="606913"/>
                    <a:pt x="1569507" y="606755"/>
                    <a:pt x="1569428" y="606676"/>
                  </a:cubicBezTo>
                  <a:cubicBezTo>
                    <a:pt x="1569269" y="606597"/>
                    <a:pt x="1569112" y="606676"/>
                    <a:pt x="1569033" y="606755"/>
                  </a:cubicBezTo>
                  <a:cubicBezTo>
                    <a:pt x="1568795" y="607229"/>
                    <a:pt x="1568638" y="607783"/>
                    <a:pt x="1568479" y="608257"/>
                  </a:cubicBezTo>
                  <a:cubicBezTo>
                    <a:pt x="1568321" y="608731"/>
                    <a:pt x="1568242" y="609205"/>
                    <a:pt x="1567926" y="609600"/>
                  </a:cubicBezTo>
                  <a:cubicBezTo>
                    <a:pt x="1566267" y="608968"/>
                    <a:pt x="1567136" y="605965"/>
                    <a:pt x="1566662" y="603753"/>
                  </a:cubicBezTo>
                  <a:cubicBezTo>
                    <a:pt x="1566109" y="600987"/>
                    <a:pt x="1564134" y="598775"/>
                    <a:pt x="1566662" y="597906"/>
                  </a:cubicBezTo>
                  <a:lnTo>
                    <a:pt x="1566662" y="597748"/>
                  </a:lnTo>
                  <a:cubicBezTo>
                    <a:pt x="1567926" y="597432"/>
                    <a:pt x="1568874" y="596483"/>
                    <a:pt x="1569823" y="595614"/>
                  </a:cubicBezTo>
                  <a:cubicBezTo>
                    <a:pt x="1570060" y="595377"/>
                    <a:pt x="1570297" y="595140"/>
                    <a:pt x="1570534" y="594982"/>
                  </a:cubicBezTo>
                  <a:cubicBezTo>
                    <a:pt x="1570692" y="594824"/>
                    <a:pt x="1570692" y="594666"/>
                    <a:pt x="1570534" y="594508"/>
                  </a:cubicBezTo>
                  <a:cubicBezTo>
                    <a:pt x="1570376" y="594350"/>
                    <a:pt x="1570217" y="594350"/>
                    <a:pt x="1570060" y="594508"/>
                  </a:cubicBezTo>
                  <a:cubicBezTo>
                    <a:pt x="1569823" y="594745"/>
                    <a:pt x="1569586" y="594982"/>
                    <a:pt x="1569348" y="595140"/>
                  </a:cubicBezTo>
                  <a:cubicBezTo>
                    <a:pt x="1568479" y="595930"/>
                    <a:pt x="1567689" y="596720"/>
                    <a:pt x="1566583" y="597037"/>
                  </a:cubicBezTo>
                  <a:lnTo>
                    <a:pt x="1565872" y="597037"/>
                  </a:lnTo>
                  <a:cubicBezTo>
                    <a:pt x="1566425" y="595456"/>
                    <a:pt x="1567057" y="593955"/>
                    <a:pt x="1568005" y="592849"/>
                  </a:cubicBezTo>
                  <a:cubicBezTo>
                    <a:pt x="1568953" y="591585"/>
                    <a:pt x="1568084" y="588503"/>
                    <a:pt x="1569981" y="588187"/>
                  </a:cubicBezTo>
                  <a:cubicBezTo>
                    <a:pt x="1570297" y="589056"/>
                    <a:pt x="1570455" y="590083"/>
                    <a:pt x="1570376" y="591348"/>
                  </a:cubicBezTo>
                  <a:cubicBezTo>
                    <a:pt x="1570376" y="591663"/>
                    <a:pt x="1570613" y="591900"/>
                    <a:pt x="1570850" y="591900"/>
                  </a:cubicBezTo>
                  <a:lnTo>
                    <a:pt x="1570850" y="591900"/>
                  </a:lnTo>
                  <a:cubicBezTo>
                    <a:pt x="1570850" y="591900"/>
                    <a:pt x="1571403" y="591663"/>
                    <a:pt x="1571403" y="591348"/>
                  </a:cubicBezTo>
                  <a:cubicBezTo>
                    <a:pt x="1571403" y="589925"/>
                    <a:pt x="1571245" y="588740"/>
                    <a:pt x="1570850" y="587713"/>
                  </a:cubicBezTo>
                  <a:cubicBezTo>
                    <a:pt x="1571087" y="586053"/>
                    <a:pt x="1570455" y="585263"/>
                    <a:pt x="1569981" y="584394"/>
                  </a:cubicBezTo>
                  <a:moveTo>
                    <a:pt x="1329696" y="537380"/>
                  </a:moveTo>
                  <a:lnTo>
                    <a:pt x="1329696" y="537933"/>
                  </a:lnTo>
                  <a:lnTo>
                    <a:pt x="1328827" y="537933"/>
                  </a:lnTo>
                  <a:lnTo>
                    <a:pt x="1328827" y="537143"/>
                  </a:lnTo>
                  <a:lnTo>
                    <a:pt x="1328827" y="537143"/>
                  </a:lnTo>
                  <a:cubicBezTo>
                    <a:pt x="1328827" y="537143"/>
                    <a:pt x="1329459" y="537143"/>
                    <a:pt x="1329696" y="537380"/>
                  </a:cubicBezTo>
                  <a:moveTo>
                    <a:pt x="1317054" y="535879"/>
                  </a:moveTo>
                  <a:cubicBezTo>
                    <a:pt x="1316975" y="536906"/>
                    <a:pt x="1315158" y="536195"/>
                    <a:pt x="1314920" y="535879"/>
                  </a:cubicBezTo>
                  <a:cubicBezTo>
                    <a:pt x="1315316" y="534694"/>
                    <a:pt x="1316264" y="536195"/>
                    <a:pt x="1317054" y="535879"/>
                  </a:cubicBezTo>
                  <a:moveTo>
                    <a:pt x="1254079" y="507355"/>
                  </a:moveTo>
                  <a:cubicBezTo>
                    <a:pt x="1253684" y="508066"/>
                    <a:pt x="1251946" y="507592"/>
                    <a:pt x="1252025" y="506801"/>
                  </a:cubicBezTo>
                  <a:cubicBezTo>
                    <a:pt x="1252657" y="506722"/>
                    <a:pt x="1253368" y="506959"/>
                    <a:pt x="1254079" y="507355"/>
                  </a:cubicBezTo>
                  <a:moveTo>
                    <a:pt x="1242227" y="503167"/>
                  </a:moveTo>
                  <a:cubicBezTo>
                    <a:pt x="1243096" y="503088"/>
                    <a:pt x="1243886" y="503325"/>
                    <a:pt x="1244755" y="503720"/>
                  </a:cubicBezTo>
                  <a:cubicBezTo>
                    <a:pt x="1245071" y="503878"/>
                    <a:pt x="1245466" y="503957"/>
                    <a:pt x="1245861" y="504115"/>
                  </a:cubicBezTo>
                  <a:lnTo>
                    <a:pt x="1245704" y="504273"/>
                  </a:lnTo>
                  <a:cubicBezTo>
                    <a:pt x="1246494" y="506248"/>
                    <a:pt x="1243017" y="503957"/>
                    <a:pt x="1241911" y="503878"/>
                  </a:cubicBezTo>
                  <a:cubicBezTo>
                    <a:pt x="1241911" y="503562"/>
                    <a:pt x="1242148" y="503404"/>
                    <a:pt x="1242227" y="503246"/>
                  </a:cubicBezTo>
                  <a:moveTo>
                    <a:pt x="1236538" y="501191"/>
                  </a:moveTo>
                  <a:cubicBezTo>
                    <a:pt x="1237170" y="501270"/>
                    <a:pt x="1237802" y="501507"/>
                    <a:pt x="1238434" y="501745"/>
                  </a:cubicBezTo>
                  <a:cubicBezTo>
                    <a:pt x="1238118" y="502535"/>
                    <a:pt x="1236854" y="501903"/>
                    <a:pt x="1236459" y="501429"/>
                  </a:cubicBezTo>
                  <a:cubicBezTo>
                    <a:pt x="1236459" y="501349"/>
                    <a:pt x="1236459" y="501270"/>
                    <a:pt x="1236459" y="501191"/>
                  </a:cubicBezTo>
                  <a:moveTo>
                    <a:pt x="1234326" y="500006"/>
                  </a:moveTo>
                  <a:lnTo>
                    <a:pt x="1234326" y="500006"/>
                  </a:lnTo>
                  <a:cubicBezTo>
                    <a:pt x="1234326" y="500006"/>
                    <a:pt x="1234404" y="500006"/>
                    <a:pt x="1234483" y="500006"/>
                  </a:cubicBezTo>
                  <a:cubicBezTo>
                    <a:pt x="1235036" y="500164"/>
                    <a:pt x="1235431" y="500401"/>
                    <a:pt x="1235748" y="500796"/>
                  </a:cubicBezTo>
                  <a:cubicBezTo>
                    <a:pt x="1235748" y="500954"/>
                    <a:pt x="1235669" y="501112"/>
                    <a:pt x="1235590" y="501270"/>
                  </a:cubicBezTo>
                  <a:cubicBezTo>
                    <a:pt x="1234246" y="501586"/>
                    <a:pt x="1231797" y="499769"/>
                    <a:pt x="1234326" y="500085"/>
                  </a:cubicBezTo>
                  <a:moveTo>
                    <a:pt x="1000757" y="372871"/>
                  </a:moveTo>
                  <a:lnTo>
                    <a:pt x="1000283" y="372871"/>
                  </a:lnTo>
                  <a:cubicBezTo>
                    <a:pt x="995858" y="370896"/>
                    <a:pt x="999256" y="367103"/>
                    <a:pt x="999888" y="363547"/>
                  </a:cubicBezTo>
                  <a:cubicBezTo>
                    <a:pt x="1002337" y="365207"/>
                    <a:pt x="1000599" y="369790"/>
                    <a:pt x="1000757" y="372871"/>
                  </a:cubicBezTo>
                  <a:moveTo>
                    <a:pt x="1020274" y="503720"/>
                  </a:moveTo>
                  <a:cubicBezTo>
                    <a:pt x="1019800" y="501982"/>
                    <a:pt x="1020827" y="502535"/>
                    <a:pt x="1021064" y="500638"/>
                  </a:cubicBezTo>
                  <a:cubicBezTo>
                    <a:pt x="1021222" y="498821"/>
                    <a:pt x="1021459" y="499611"/>
                    <a:pt x="1021933" y="497794"/>
                  </a:cubicBezTo>
                  <a:cubicBezTo>
                    <a:pt x="1022487" y="496056"/>
                    <a:pt x="1022487" y="496846"/>
                    <a:pt x="1022565" y="494475"/>
                  </a:cubicBezTo>
                  <a:cubicBezTo>
                    <a:pt x="1022644" y="492105"/>
                    <a:pt x="1023039" y="492974"/>
                    <a:pt x="1023435" y="491393"/>
                  </a:cubicBezTo>
                  <a:cubicBezTo>
                    <a:pt x="1023830" y="489813"/>
                    <a:pt x="1023751" y="489339"/>
                    <a:pt x="1023435" y="487996"/>
                  </a:cubicBezTo>
                  <a:cubicBezTo>
                    <a:pt x="1023118" y="486653"/>
                    <a:pt x="1024066" y="485389"/>
                    <a:pt x="1025015" y="484282"/>
                  </a:cubicBezTo>
                  <a:cubicBezTo>
                    <a:pt x="1025173" y="484124"/>
                    <a:pt x="1025489" y="484598"/>
                    <a:pt x="1025489" y="485230"/>
                  </a:cubicBezTo>
                  <a:cubicBezTo>
                    <a:pt x="1025489" y="485942"/>
                    <a:pt x="1025094" y="486495"/>
                    <a:pt x="1024699" y="487048"/>
                  </a:cubicBezTo>
                  <a:cubicBezTo>
                    <a:pt x="1024304" y="487522"/>
                    <a:pt x="1024699" y="487838"/>
                    <a:pt x="1025094" y="489181"/>
                  </a:cubicBezTo>
                  <a:cubicBezTo>
                    <a:pt x="1025489" y="490524"/>
                    <a:pt x="1025094" y="490366"/>
                    <a:pt x="1024541" y="491710"/>
                  </a:cubicBezTo>
                  <a:cubicBezTo>
                    <a:pt x="1024066" y="493053"/>
                    <a:pt x="1024383" y="492974"/>
                    <a:pt x="1024462" y="494238"/>
                  </a:cubicBezTo>
                  <a:cubicBezTo>
                    <a:pt x="1024541" y="495186"/>
                    <a:pt x="1024146" y="497083"/>
                    <a:pt x="1023751" y="498268"/>
                  </a:cubicBezTo>
                  <a:cubicBezTo>
                    <a:pt x="1024146" y="496371"/>
                    <a:pt x="1024304" y="494396"/>
                    <a:pt x="1023592" y="493132"/>
                  </a:cubicBezTo>
                  <a:cubicBezTo>
                    <a:pt x="1022249" y="495502"/>
                    <a:pt x="1023118" y="500006"/>
                    <a:pt x="1021064" y="501586"/>
                  </a:cubicBezTo>
                  <a:cubicBezTo>
                    <a:pt x="1021775" y="503878"/>
                    <a:pt x="1021854" y="507750"/>
                    <a:pt x="1020511" y="510199"/>
                  </a:cubicBezTo>
                  <a:cubicBezTo>
                    <a:pt x="1020432" y="510831"/>
                    <a:pt x="1019879" y="511622"/>
                    <a:pt x="1019879" y="512016"/>
                  </a:cubicBezTo>
                  <a:cubicBezTo>
                    <a:pt x="1019879" y="511779"/>
                    <a:pt x="1019879" y="511463"/>
                    <a:pt x="1019879" y="511226"/>
                  </a:cubicBezTo>
                  <a:cubicBezTo>
                    <a:pt x="1020195" y="510910"/>
                    <a:pt x="1020432" y="510515"/>
                    <a:pt x="1020590" y="510120"/>
                  </a:cubicBezTo>
                  <a:lnTo>
                    <a:pt x="1020590" y="509962"/>
                  </a:lnTo>
                  <a:cubicBezTo>
                    <a:pt x="1020590" y="509330"/>
                    <a:pt x="1020748" y="508303"/>
                    <a:pt x="1020748" y="507592"/>
                  </a:cubicBezTo>
                  <a:cubicBezTo>
                    <a:pt x="1020748" y="506959"/>
                    <a:pt x="1020827" y="505221"/>
                    <a:pt x="1020353" y="503483"/>
                  </a:cubicBezTo>
                  <a:moveTo>
                    <a:pt x="998387" y="664831"/>
                  </a:moveTo>
                  <a:cubicBezTo>
                    <a:pt x="998387" y="663567"/>
                    <a:pt x="998387" y="663646"/>
                    <a:pt x="998466" y="663014"/>
                  </a:cubicBezTo>
                  <a:cubicBezTo>
                    <a:pt x="998624" y="662303"/>
                    <a:pt x="998387" y="661434"/>
                    <a:pt x="998387" y="660090"/>
                  </a:cubicBezTo>
                  <a:cubicBezTo>
                    <a:pt x="998387" y="658747"/>
                    <a:pt x="998940" y="658826"/>
                    <a:pt x="999019" y="658115"/>
                  </a:cubicBezTo>
                  <a:cubicBezTo>
                    <a:pt x="999098" y="657404"/>
                    <a:pt x="999019" y="656456"/>
                    <a:pt x="999335" y="655191"/>
                  </a:cubicBezTo>
                  <a:cubicBezTo>
                    <a:pt x="999572" y="653927"/>
                    <a:pt x="999493" y="653295"/>
                    <a:pt x="999335" y="652742"/>
                  </a:cubicBezTo>
                  <a:cubicBezTo>
                    <a:pt x="999177" y="652110"/>
                    <a:pt x="999414" y="651162"/>
                    <a:pt x="999572" y="650372"/>
                  </a:cubicBezTo>
                  <a:cubicBezTo>
                    <a:pt x="999730" y="649581"/>
                    <a:pt x="999888" y="648791"/>
                    <a:pt x="999572" y="647764"/>
                  </a:cubicBezTo>
                  <a:cubicBezTo>
                    <a:pt x="999335" y="646658"/>
                    <a:pt x="1000362" y="643260"/>
                    <a:pt x="1000441" y="642865"/>
                  </a:cubicBezTo>
                  <a:cubicBezTo>
                    <a:pt x="1000441" y="642865"/>
                    <a:pt x="1000994" y="644129"/>
                    <a:pt x="1000994" y="644683"/>
                  </a:cubicBezTo>
                  <a:cubicBezTo>
                    <a:pt x="1000994" y="645315"/>
                    <a:pt x="1000836" y="646342"/>
                    <a:pt x="1000441" y="647764"/>
                  </a:cubicBezTo>
                  <a:cubicBezTo>
                    <a:pt x="1000046" y="649107"/>
                    <a:pt x="1000757" y="649976"/>
                    <a:pt x="1000915" y="649502"/>
                  </a:cubicBezTo>
                  <a:cubicBezTo>
                    <a:pt x="1001152" y="649028"/>
                    <a:pt x="1001547" y="648712"/>
                    <a:pt x="1002180" y="649028"/>
                  </a:cubicBezTo>
                  <a:cubicBezTo>
                    <a:pt x="1002891" y="649344"/>
                    <a:pt x="1002180" y="649976"/>
                    <a:pt x="1002180" y="650451"/>
                  </a:cubicBezTo>
                  <a:cubicBezTo>
                    <a:pt x="1002180" y="650925"/>
                    <a:pt x="1002101" y="651320"/>
                    <a:pt x="1002021" y="652189"/>
                  </a:cubicBezTo>
                  <a:cubicBezTo>
                    <a:pt x="1001942" y="653058"/>
                    <a:pt x="1001706" y="653058"/>
                    <a:pt x="1001073" y="653848"/>
                  </a:cubicBezTo>
                  <a:cubicBezTo>
                    <a:pt x="1000441" y="654638"/>
                    <a:pt x="1000994" y="654401"/>
                    <a:pt x="1001232" y="655666"/>
                  </a:cubicBezTo>
                  <a:cubicBezTo>
                    <a:pt x="1001389" y="656930"/>
                    <a:pt x="1000994" y="658194"/>
                    <a:pt x="1000836" y="659379"/>
                  </a:cubicBezTo>
                  <a:cubicBezTo>
                    <a:pt x="1000678" y="660564"/>
                    <a:pt x="999967" y="661592"/>
                    <a:pt x="999572" y="663014"/>
                  </a:cubicBezTo>
                  <a:cubicBezTo>
                    <a:pt x="999177" y="664357"/>
                    <a:pt x="998466" y="667123"/>
                    <a:pt x="998466" y="667123"/>
                  </a:cubicBezTo>
                  <a:lnTo>
                    <a:pt x="998466" y="664752"/>
                  </a:lnTo>
                  <a:close/>
                  <a:moveTo>
                    <a:pt x="998624" y="676367"/>
                  </a:moveTo>
                  <a:cubicBezTo>
                    <a:pt x="998624" y="677237"/>
                    <a:pt x="998703" y="678422"/>
                    <a:pt x="998466" y="679449"/>
                  </a:cubicBezTo>
                  <a:cubicBezTo>
                    <a:pt x="998308" y="680555"/>
                    <a:pt x="998387" y="681741"/>
                    <a:pt x="998387" y="681741"/>
                  </a:cubicBezTo>
                  <a:cubicBezTo>
                    <a:pt x="998387" y="681741"/>
                    <a:pt x="998624" y="682689"/>
                    <a:pt x="998387" y="683321"/>
                  </a:cubicBezTo>
                  <a:cubicBezTo>
                    <a:pt x="998229" y="683953"/>
                    <a:pt x="997913" y="684506"/>
                    <a:pt x="997913" y="685454"/>
                  </a:cubicBezTo>
                  <a:cubicBezTo>
                    <a:pt x="997913" y="686402"/>
                    <a:pt x="998466" y="687034"/>
                    <a:pt x="997755" y="687588"/>
                  </a:cubicBezTo>
                  <a:cubicBezTo>
                    <a:pt x="997123" y="688141"/>
                    <a:pt x="996728" y="688536"/>
                    <a:pt x="997202" y="689484"/>
                  </a:cubicBezTo>
                  <a:cubicBezTo>
                    <a:pt x="997755" y="690353"/>
                    <a:pt x="997833" y="691301"/>
                    <a:pt x="997597" y="691933"/>
                  </a:cubicBezTo>
                  <a:cubicBezTo>
                    <a:pt x="997438" y="692644"/>
                    <a:pt x="997281" y="694225"/>
                    <a:pt x="997438" y="694462"/>
                  </a:cubicBezTo>
                  <a:cubicBezTo>
                    <a:pt x="997518" y="694699"/>
                    <a:pt x="997913" y="695726"/>
                    <a:pt x="997518" y="695568"/>
                  </a:cubicBezTo>
                  <a:cubicBezTo>
                    <a:pt x="997123" y="695410"/>
                    <a:pt x="996332" y="693988"/>
                    <a:pt x="996332" y="692487"/>
                  </a:cubicBezTo>
                  <a:cubicBezTo>
                    <a:pt x="996332" y="690985"/>
                    <a:pt x="995937" y="688852"/>
                    <a:pt x="996411" y="686955"/>
                  </a:cubicBezTo>
                  <a:cubicBezTo>
                    <a:pt x="996490" y="686560"/>
                    <a:pt x="996569" y="686165"/>
                    <a:pt x="996728" y="685770"/>
                  </a:cubicBezTo>
                  <a:cubicBezTo>
                    <a:pt x="996728" y="686639"/>
                    <a:pt x="997123" y="687430"/>
                    <a:pt x="997676" y="687588"/>
                  </a:cubicBezTo>
                  <a:cubicBezTo>
                    <a:pt x="997438" y="685533"/>
                    <a:pt x="998229" y="682531"/>
                    <a:pt x="997281" y="681187"/>
                  </a:cubicBezTo>
                  <a:cubicBezTo>
                    <a:pt x="997518" y="682452"/>
                    <a:pt x="997123" y="684111"/>
                    <a:pt x="996728" y="685612"/>
                  </a:cubicBezTo>
                  <a:cubicBezTo>
                    <a:pt x="996728" y="684032"/>
                    <a:pt x="997123" y="681978"/>
                    <a:pt x="997281" y="681187"/>
                  </a:cubicBezTo>
                  <a:cubicBezTo>
                    <a:pt x="996964" y="679607"/>
                    <a:pt x="996964" y="678580"/>
                    <a:pt x="997123" y="677237"/>
                  </a:cubicBezTo>
                  <a:cubicBezTo>
                    <a:pt x="997359" y="675893"/>
                    <a:pt x="997438" y="674787"/>
                    <a:pt x="997438" y="673760"/>
                  </a:cubicBezTo>
                  <a:cubicBezTo>
                    <a:pt x="997438" y="672654"/>
                    <a:pt x="997359" y="670837"/>
                    <a:pt x="997518" y="670441"/>
                  </a:cubicBezTo>
                  <a:cubicBezTo>
                    <a:pt x="997676" y="670046"/>
                    <a:pt x="999098" y="668071"/>
                    <a:pt x="998782" y="669098"/>
                  </a:cubicBezTo>
                  <a:cubicBezTo>
                    <a:pt x="998703" y="669335"/>
                    <a:pt x="999256" y="671311"/>
                    <a:pt x="998782" y="672970"/>
                  </a:cubicBezTo>
                  <a:cubicBezTo>
                    <a:pt x="998229" y="674629"/>
                    <a:pt x="998466" y="675498"/>
                    <a:pt x="998466" y="676367"/>
                  </a:cubicBezTo>
                  <a:moveTo>
                    <a:pt x="1001627" y="678738"/>
                  </a:moveTo>
                  <a:cubicBezTo>
                    <a:pt x="1001468" y="679686"/>
                    <a:pt x="1001547" y="679844"/>
                    <a:pt x="1001547" y="681187"/>
                  </a:cubicBezTo>
                  <a:cubicBezTo>
                    <a:pt x="1001547" y="682531"/>
                    <a:pt x="1001152" y="683242"/>
                    <a:pt x="1001152" y="684190"/>
                  </a:cubicBezTo>
                  <a:cubicBezTo>
                    <a:pt x="1001152" y="685138"/>
                    <a:pt x="1000599" y="685059"/>
                    <a:pt x="1000599" y="686244"/>
                  </a:cubicBezTo>
                  <a:cubicBezTo>
                    <a:pt x="1000599" y="687430"/>
                    <a:pt x="999967" y="687509"/>
                    <a:pt x="1000204" y="688299"/>
                  </a:cubicBezTo>
                  <a:cubicBezTo>
                    <a:pt x="1000520" y="689089"/>
                    <a:pt x="1001073" y="688299"/>
                    <a:pt x="1001073" y="689563"/>
                  </a:cubicBezTo>
                  <a:cubicBezTo>
                    <a:pt x="1001073" y="690827"/>
                    <a:pt x="1000520" y="692724"/>
                    <a:pt x="1000678" y="693830"/>
                  </a:cubicBezTo>
                  <a:cubicBezTo>
                    <a:pt x="1000757" y="694857"/>
                    <a:pt x="1001232" y="695489"/>
                    <a:pt x="1000757" y="696358"/>
                  </a:cubicBezTo>
                  <a:cubicBezTo>
                    <a:pt x="1000362" y="697227"/>
                    <a:pt x="999888" y="697939"/>
                    <a:pt x="999809" y="698571"/>
                  </a:cubicBezTo>
                  <a:cubicBezTo>
                    <a:pt x="999809" y="698097"/>
                    <a:pt x="999651" y="697544"/>
                    <a:pt x="998940" y="697702"/>
                  </a:cubicBezTo>
                  <a:cubicBezTo>
                    <a:pt x="999335" y="696279"/>
                    <a:pt x="1000046" y="694225"/>
                    <a:pt x="999651" y="692882"/>
                  </a:cubicBezTo>
                  <a:cubicBezTo>
                    <a:pt x="999256" y="691538"/>
                    <a:pt x="999256" y="691301"/>
                    <a:pt x="999493" y="690511"/>
                  </a:cubicBezTo>
                  <a:cubicBezTo>
                    <a:pt x="999651" y="689721"/>
                    <a:pt x="999098" y="690432"/>
                    <a:pt x="999019" y="689089"/>
                  </a:cubicBezTo>
                  <a:cubicBezTo>
                    <a:pt x="998940" y="687746"/>
                    <a:pt x="998940" y="687192"/>
                    <a:pt x="999019" y="686165"/>
                  </a:cubicBezTo>
                  <a:cubicBezTo>
                    <a:pt x="999019" y="685770"/>
                    <a:pt x="999256" y="685375"/>
                    <a:pt x="999493" y="684901"/>
                  </a:cubicBezTo>
                  <a:cubicBezTo>
                    <a:pt x="999572" y="683953"/>
                    <a:pt x="1000125" y="682847"/>
                    <a:pt x="1000283" y="682136"/>
                  </a:cubicBezTo>
                  <a:cubicBezTo>
                    <a:pt x="1000283" y="680081"/>
                    <a:pt x="1000441" y="679607"/>
                    <a:pt x="1000283" y="678264"/>
                  </a:cubicBezTo>
                  <a:cubicBezTo>
                    <a:pt x="1001073" y="678106"/>
                    <a:pt x="1001706" y="677790"/>
                    <a:pt x="1002101" y="677158"/>
                  </a:cubicBezTo>
                  <a:cubicBezTo>
                    <a:pt x="1001942" y="677711"/>
                    <a:pt x="1001706" y="678264"/>
                    <a:pt x="1001627" y="678738"/>
                  </a:cubicBezTo>
                  <a:moveTo>
                    <a:pt x="1002733" y="672259"/>
                  </a:moveTo>
                  <a:cubicBezTo>
                    <a:pt x="1002337" y="672970"/>
                    <a:pt x="1001152" y="673207"/>
                    <a:pt x="1001863" y="673760"/>
                  </a:cubicBezTo>
                  <a:cubicBezTo>
                    <a:pt x="1002575" y="674234"/>
                    <a:pt x="1002496" y="673997"/>
                    <a:pt x="1002496" y="675261"/>
                  </a:cubicBezTo>
                  <a:cubicBezTo>
                    <a:pt x="1002575" y="676052"/>
                    <a:pt x="1002496" y="676604"/>
                    <a:pt x="1002258" y="677000"/>
                  </a:cubicBezTo>
                  <a:cubicBezTo>
                    <a:pt x="1002416" y="676447"/>
                    <a:pt x="1002496" y="675814"/>
                    <a:pt x="1002496" y="675261"/>
                  </a:cubicBezTo>
                  <a:cubicBezTo>
                    <a:pt x="1001942" y="675182"/>
                    <a:pt x="1001706" y="674708"/>
                    <a:pt x="1000836" y="674866"/>
                  </a:cubicBezTo>
                  <a:cubicBezTo>
                    <a:pt x="1001073" y="675419"/>
                    <a:pt x="1000441" y="676684"/>
                    <a:pt x="1000441" y="677948"/>
                  </a:cubicBezTo>
                  <a:cubicBezTo>
                    <a:pt x="1000441" y="676841"/>
                    <a:pt x="1000283" y="675498"/>
                    <a:pt x="1000836" y="674866"/>
                  </a:cubicBezTo>
                  <a:cubicBezTo>
                    <a:pt x="1000520" y="674313"/>
                    <a:pt x="1000678" y="672575"/>
                    <a:pt x="1000678" y="672259"/>
                  </a:cubicBezTo>
                  <a:cubicBezTo>
                    <a:pt x="1000678" y="671943"/>
                    <a:pt x="1001784" y="667518"/>
                    <a:pt x="1002021" y="668861"/>
                  </a:cubicBezTo>
                  <a:cubicBezTo>
                    <a:pt x="1002180" y="669414"/>
                    <a:pt x="1001310" y="672338"/>
                    <a:pt x="1001863" y="671864"/>
                  </a:cubicBezTo>
                  <a:cubicBezTo>
                    <a:pt x="1002416" y="671389"/>
                    <a:pt x="1003207" y="671548"/>
                    <a:pt x="1002811" y="672259"/>
                  </a:cubicBezTo>
                  <a:moveTo>
                    <a:pt x="1003444" y="656851"/>
                  </a:moveTo>
                  <a:cubicBezTo>
                    <a:pt x="1003681" y="656377"/>
                    <a:pt x="1004155" y="655508"/>
                    <a:pt x="1003286" y="655429"/>
                  </a:cubicBezTo>
                  <a:cubicBezTo>
                    <a:pt x="1003128" y="655666"/>
                    <a:pt x="1002258" y="657009"/>
                    <a:pt x="1003286" y="657088"/>
                  </a:cubicBezTo>
                  <a:cubicBezTo>
                    <a:pt x="1002733" y="657562"/>
                    <a:pt x="1003602" y="658905"/>
                    <a:pt x="1003207" y="660169"/>
                  </a:cubicBezTo>
                  <a:cubicBezTo>
                    <a:pt x="1002811" y="661434"/>
                    <a:pt x="1002891" y="662698"/>
                    <a:pt x="1002891" y="663962"/>
                  </a:cubicBezTo>
                  <a:cubicBezTo>
                    <a:pt x="1002891" y="665226"/>
                    <a:pt x="1001942" y="666491"/>
                    <a:pt x="1001942" y="666491"/>
                  </a:cubicBezTo>
                  <a:lnTo>
                    <a:pt x="1001942" y="664594"/>
                  </a:lnTo>
                  <a:cubicBezTo>
                    <a:pt x="1001942" y="663804"/>
                    <a:pt x="1002337" y="662303"/>
                    <a:pt x="1002496" y="661039"/>
                  </a:cubicBezTo>
                  <a:cubicBezTo>
                    <a:pt x="1002575" y="659774"/>
                    <a:pt x="1002575" y="659221"/>
                    <a:pt x="1002575" y="657325"/>
                  </a:cubicBezTo>
                  <a:cubicBezTo>
                    <a:pt x="1002575" y="655429"/>
                    <a:pt x="1003049" y="655429"/>
                    <a:pt x="1003444" y="654243"/>
                  </a:cubicBezTo>
                  <a:cubicBezTo>
                    <a:pt x="1003839" y="653058"/>
                    <a:pt x="1003918" y="651083"/>
                    <a:pt x="1003839" y="650688"/>
                  </a:cubicBezTo>
                  <a:cubicBezTo>
                    <a:pt x="1003918" y="651241"/>
                    <a:pt x="1004234" y="653769"/>
                    <a:pt x="1004313" y="654717"/>
                  </a:cubicBezTo>
                  <a:cubicBezTo>
                    <a:pt x="1004313" y="655508"/>
                    <a:pt x="1003760" y="656377"/>
                    <a:pt x="1003444" y="656772"/>
                  </a:cubicBezTo>
                  <a:moveTo>
                    <a:pt x="1004155" y="702758"/>
                  </a:moveTo>
                  <a:cubicBezTo>
                    <a:pt x="1003128" y="701968"/>
                    <a:pt x="1003918" y="699440"/>
                    <a:pt x="1004155" y="698492"/>
                  </a:cubicBezTo>
                  <a:cubicBezTo>
                    <a:pt x="1005577" y="699282"/>
                    <a:pt x="1004550" y="701494"/>
                    <a:pt x="1004155" y="702758"/>
                  </a:cubicBezTo>
                  <a:moveTo>
                    <a:pt x="1010160" y="600118"/>
                  </a:moveTo>
                  <a:cubicBezTo>
                    <a:pt x="1010160" y="600118"/>
                    <a:pt x="1010160" y="599486"/>
                    <a:pt x="1010397" y="599249"/>
                  </a:cubicBezTo>
                  <a:cubicBezTo>
                    <a:pt x="1010950" y="599249"/>
                    <a:pt x="1010792" y="600118"/>
                    <a:pt x="1010160" y="600118"/>
                  </a:cubicBezTo>
                  <a:moveTo>
                    <a:pt x="1011424" y="585816"/>
                  </a:moveTo>
                  <a:lnTo>
                    <a:pt x="1011345" y="585816"/>
                  </a:lnTo>
                  <a:cubicBezTo>
                    <a:pt x="1011503" y="588266"/>
                    <a:pt x="1010397" y="590952"/>
                    <a:pt x="1010081" y="594034"/>
                  </a:cubicBezTo>
                  <a:lnTo>
                    <a:pt x="1009765" y="594587"/>
                  </a:lnTo>
                  <a:cubicBezTo>
                    <a:pt x="1009765" y="594587"/>
                    <a:pt x="1009765" y="595219"/>
                    <a:pt x="1010002" y="595298"/>
                  </a:cubicBezTo>
                  <a:cubicBezTo>
                    <a:pt x="1010002" y="595298"/>
                    <a:pt x="1010160" y="595298"/>
                    <a:pt x="1010239" y="595298"/>
                  </a:cubicBezTo>
                  <a:cubicBezTo>
                    <a:pt x="1010476" y="595298"/>
                    <a:pt x="1010634" y="595219"/>
                    <a:pt x="1010713" y="594982"/>
                  </a:cubicBezTo>
                  <a:lnTo>
                    <a:pt x="1010950" y="594587"/>
                  </a:lnTo>
                  <a:cubicBezTo>
                    <a:pt x="1011819" y="594903"/>
                    <a:pt x="1011108" y="596958"/>
                    <a:pt x="1011345" y="597906"/>
                  </a:cubicBezTo>
                  <a:cubicBezTo>
                    <a:pt x="1010713" y="598854"/>
                    <a:pt x="1010002" y="597037"/>
                    <a:pt x="1010081" y="598696"/>
                  </a:cubicBezTo>
                  <a:lnTo>
                    <a:pt x="1010160" y="598696"/>
                  </a:lnTo>
                  <a:cubicBezTo>
                    <a:pt x="1009686" y="599249"/>
                    <a:pt x="1009607" y="599960"/>
                    <a:pt x="1009765" y="600434"/>
                  </a:cubicBezTo>
                  <a:lnTo>
                    <a:pt x="1009607" y="600434"/>
                  </a:lnTo>
                  <a:lnTo>
                    <a:pt x="1009607" y="601619"/>
                  </a:lnTo>
                  <a:cubicBezTo>
                    <a:pt x="1009607" y="601619"/>
                    <a:pt x="1010160" y="601619"/>
                    <a:pt x="1010002" y="601224"/>
                  </a:cubicBezTo>
                  <a:cubicBezTo>
                    <a:pt x="1010634" y="600039"/>
                    <a:pt x="1010160" y="603200"/>
                    <a:pt x="1009607" y="603358"/>
                  </a:cubicBezTo>
                  <a:lnTo>
                    <a:pt x="1009607" y="603358"/>
                  </a:lnTo>
                  <a:cubicBezTo>
                    <a:pt x="1009607" y="603358"/>
                    <a:pt x="1009607" y="603437"/>
                    <a:pt x="1009607" y="603437"/>
                  </a:cubicBezTo>
                  <a:cubicBezTo>
                    <a:pt x="1009370" y="603516"/>
                    <a:pt x="1008975" y="603674"/>
                    <a:pt x="1008738" y="604069"/>
                  </a:cubicBezTo>
                  <a:cubicBezTo>
                    <a:pt x="1008580" y="604306"/>
                    <a:pt x="1008580" y="604701"/>
                    <a:pt x="1008896" y="604938"/>
                  </a:cubicBezTo>
                  <a:cubicBezTo>
                    <a:pt x="1008975" y="605017"/>
                    <a:pt x="1009133" y="605017"/>
                    <a:pt x="1009291" y="605017"/>
                  </a:cubicBezTo>
                  <a:cubicBezTo>
                    <a:pt x="1009449" y="605017"/>
                    <a:pt x="1009686" y="604938"/>
                    <a:pt x="1009765" y="604780"/>
                  </a:cubicBezTo>
                  <a:cubicBezTo>
                    <a:pt x="1009765" y="604701"/>
                    <a:pt x="1009923" y="604622"/>
                    <a:pt x="1010081" y="604543"/>
                  </a:cubicBezTo>
                  <a:lnTo>
                    <a:pt x="1010081" y="604543"/>
                  </a:lnTo>
                  <a:cubicBezTo>
                    <a:pt x="1010081" y="606202"/>
                    <a:pt x="1010397" y="608178"/>
                    <a:pt x="1009291" y="608731"/>
                  </a:cubicBezTo>
                  <a:lnTo>
                    <a:pt x="1009291" y="608731"/>
                  </a:lnTo>
                  <a:cubicBezTo>
                    <a:pt x="1009291" y="608731"/>
                    <a:pt x="1009291" y="608257"/>
                    <a:pt x="1009291" y="608020"/>
                  </a:cubicBezTo>
                  <a:cubicBezTo>
                    <a:pt x="1009291" y="607783"/>
                    <a:pt x="1009291" y="607546"/>
                    <a:pt x="1009291" y="607308"/>
                  </a:cubicBezTo>
                  <a:cubicBezTo>
                    <a:pt x="1009291" y="607151"/>
                    <a:pt x="1009212" y="607071"/>
                    <a:pt x="1009054" y="607071"/>
                  </a:cubicBezTo>
                  <a:lnTo>
                    <a:pt x="1009054" y="607071"/>
                  </a:lnTo>
                  <a:cubicBezTo>
                    <a:pt x="1009054" y="607071"/>
                    <a:pt x="1008817" y="607229"/>
                    <a:pt x="1008817" y="607308"/>
                  </a:cubicBezTo>
                  <a:cubicBezTo>
                    <a:pt x="1008817" y="607546"/>
                    <a:pt x="1008817" y="607783"/>
                    <a:pt x="1008817" y="607940"/>
                  </a:cubicBezTo>
                  <a:cubicBezTo>
                    <a:pt x="1008817" y="608415"/>
                    <a:pt x="1008817" y="608810"/>
                    <a:pt x="1008896" y="609047"/>
                  </a:cubicBezTo>
                  <a:lnTo>
                    <a:pt x="1008896" y="609047"/>
                  </a:lnTo>
                  <a:cubicBezTo>
                    <a:pt x="1008896" y="609047"/>
                    <a:pt x="1009370" y="609205"/>
                    <a:pt x="1009370" y="609205"/>
                  </a:cubicBezTo>
                  <a:lnTo>
                    <a:pt x="1009370" y="609205"/>
                  </a:lnTo>
                  <a:cubicBezTo>
                    <a:pt x="1009370" y="609205"/>
                    <a:pt x="1009528" y="609205"/>
                    <a:pt x="1009528" y="609126"/>
                  </a:cubicBezTo>
                  <a:lnTo>
                    <a:pt x="1009528" y="609126"/>
                  </a:lnTo>
                  <a:cubicBezTo>
                    <a:pt x="1008896" y="611022"/>
                    <a:pt x="1009054" y="613709"/>
                    <a:pt x="1008659" y="615921"/>
                  </a:cubicBezTo>
                  <a:cubicBezTo>
                    <a:pt x="1008027" y="616395"/>
                    <a:pt x="1006762" y="616237"/>
                    <a:pt x="1006999" y="617580"/>
                  </a:cubicBezTo>
                  <a:lnTo>
                    <a:pt x="1007158" y="617738"/>
                  </a:lnTo>
                  <a:cubicBezTo>
                    <a:pt x="1007158" y="617738"/>
                    <a:pt x="1006684" y="618213"/>
                    <a:pt x="1006446" y="618450"/>
                  </a:cubicBezTo>
                  <a:cubicBezTo>
                    <a:pt x="1006288" y="618687"/>
                    <a:pt x="1006288" y="619082"/>
                    <a:pt x="1006525" y="619240"/>
                  </a:cubicBezTo>
                  <a:cubicBezTo>
                    <a:pt x="1006604" y="619319"/>
                    <a:pt x="1006762" y="619398"/>
                    <a:pt x="1006920" y="619398"/>
                  </a:cubicBezTo>
                  <a:cubicBezTo>
                    <a:pt x="1007079" y="619398"/>
                    <a:pt x="1007236" y="619398"/>
                    <a:pt x="1007394" y="619161"/>
                  </a:cubicBezTo>
                  <a:cubicBezTo>
                    <a:pt x="1007394" y="619161"/>
                    <a:pt x="1007394" y="619161"/>
                    <a:pt x="1007394" y="619161"/>
                  </a:cubicBezTo>
                  <a:cubicBezTo>
                    <a:pt x="1007789" y="623506"/>
                    <a:pt x="1005735" y="627773"/>
                    <a:pt x="1006130" y="633699"/>
                  </a:cubicBezTo>
                  <a:cubicBezTo>
                    <a:pt x="1005814" y="633699"/>
                    <a:pt x="1005656" y="633462"/>
                    <a:pt x="1005419" y="633383"/>
                  </a:cubicBezTo>
                  <a:cubicBezTo>
                    <a:pt x="1005419" y="633225"/>
                    <a:pt x="1005419" y="633067"/>
                    <a:pt x="1005340" y="632909"/>
                  </a:cubicBezTo>
                  <a:lnTo>
                    <a:pt x="1005340" y="632593"/>
                  </a:lnTo>
                  <a:cubicBezTo>
                    <a:pt x="1005340" y="632593"/>
                    <a:pt x="1005103" y="632198"/>
                    <a:pt x="1004787" y="632198"/>
                  </a:cubicBezTo>
                  <a:cubicBezTo>
                    <a:pt x="1004550" y="632198"/>
                    <a:pt x="1004392" y="632435"/>
                    <a:pt x="1004392" y="632672"/>
                  </a:cubicBezTo>
                  <a:lnTo>
                    <a:pt x="1004392" y="632909"/>
                  </a:lnTo>
                  <a:cubicBezTo>
                    <a:pt x="1004392" y="632909"/>
                    <a:pt x="1004471" y="633383"/>
                    <a:pt x="1004550" y="633699"/>
                  </a:cubicBezTo>
                  <a:lnTo>
                    <a:pt x="1004392" y="633699"/>
                  </a:lnTo>
                  <a:cubicBezTo>
                    <a:pt x="1003997" y="635359"/>
                    <a:pt x="1004076" y="637571"/>
                    <a:pt x="1003128" y="638756"/>
                  </a:cubicBezTo>
                  <a:cubicBezTo>
                    <a:pt x="1002733" y="640574"/>
                    <a:pt x="1004076" y="643971"/>
                    <a:pt x="1001863" y="643813"/>
                  </a:cubicBezTo>
                  <a:cubicBezTo>
                    <a:pt x="1002021" y="640495"/>
                    <a:pt x="1003207" y="637413"/>
                    <a:pt x="1002733" y="634173"/>
                  </a:cubicBezTo>
                  <a:cubicBezTo>
                    <a:pt x="1002654" y="633620"/>
                    <a:pt x="1001942" y="632751"/>
                    <a:pt x="1001863" y="632040"/>
                  </a:cubicBezTo>
                  <a:cubicBezTo>
                    <a:pt x="1001627" y="626509"/>
                    <a:pt x="1004866" y="621452"/>
                    <a:pt x="1004787" y="616000"/>
                  </a:cubicBezTo>
                  <a:cubicBezTo>
                    <a:pt x="1004787" y="614657"/>
                    <a:pt x="1003918" y="613867"/>
                    <a:pt x="1003918" y="612603"/>
                  </a:cubicBezTo>
                  <a:cubicBezTo>
                    <a:pt x="1003997" y="610943"/>
                    <a:pt x="1005261" y="610232"/>
                    <a:pt x="1005577" y="608415"/>
                  </a:cubicBezTo>
                  <a:cubicBezTo>
                    <a:pt x="1003523" y="598301"/>
                    <a:pt x="1009686" y="592533"/>
                    <a:pt x="1009765" y="582182"/>
                  </a:cubicBezTo>
                  <a:cubicBezTo>
                    <a:pt x="1010713" y="582103"/>
                    <a:pt x="1011345" y="582340"/>
                    <a:pt x="1011424" y="583051"/>
                  </a:cubicBezTo>
                  <a:lnTo>
                    <a:pt x="1011424" y="583051"/>
                  </a:lnTo>
                  <a:cubicBezTo>
                    <a:pt x="1011424" y="583841"/>
                    <a:pt x="1011266" y="584631"/>
                    <a:pt x="1011029" y="585658"/>
                  </a:cubicBezTo>
                  <a:moveTo>
                    <a:pt x="1012610" y="586133"/>
                  </a:moveTo>
                  <a:cubicBezTo>
                    <a:pt x="1012610" y="586133"/>
                    <a:pt x="1012057" y="586133"/>
                    <a:pt x="1012214" y="585737"/>
                  </a:cubicBezTo>
                  <a:lnTo>
                    <a:pt x="1012214" y="585737"/>
                  </a:lnTo>
                  <a:cubicBezTo>
                    <a:pt x="1012452" y="584789"/>
                    <a:pt x="1012531" y="583920"/>
                    <a:pt x="1012610" y="583209"/>
                  </a:cubicBezTo>
                  <a:lnTo>
                    <a:pt x="1012688" y="583209"/>
                  </a:lnTo>
                  <a:cubicBezTo>
                    <a:pt x="1012688" y="583209"/>
                    <a:pt x="1012688" y="582814"/>
                    <a:pt x="1012688" y="582814"/>
                  </a:cubicBezTo>
                  <a:lnTo>
                    <a:pt x="1012688" y="582656"/>
                  </a:lnTo>
                  <a:cubicBezTo>
                    <a:pt x="1012688" y="582656"/>
                    <a:pt x="1012926" y="582893"/>
                    <a:pt x="1013084" y="582972"/>
                  </a:cubicBezTo>
                  <a:cubicBezTo>
                    <a:pt x="1013321" y="584394"/>
                    <a:pt x="1012372" y="584710"/>
                    <a:pt x="1012688" y="586211"/>
                  </a:cubicBezTo>
                  <a:moveTo>
                    <a:pt x="1013005" y="582261"/>
                  </a:moveTo>
                  <a:cubicBezTo>
                    <a:pt x="1012767" y="580443"/>
                    <a:pt x="1013716" y="580443"/>
                    <a:pt x="1013400" y="582340"/>
                  </a:cubicBezTo>
                  <a:lnTo>
                    <a:pt x="1013400" y="582577"/>
                  </a:lnTo>
                  <a:cubicBezTo>
                    <a:pt x="1013400" y="582577"/>
                    <a:pt x="1013162" y="582340"/>
                    <a:pt x="1013005" y="582261"/>
                  </a:cubicBezTo>
                  <a:moveTo>
                    <a:pt x="1014269" y="561164"/>
                  </a:moveTo>
                  <a:cubicBezTo>
                    <a:pt x="1013874" y="562349"/>
                    <a:pt x="1013716" y="563692"/>
                    <a:pt x="1013795" y="565510"/>
                  </a:cubicBezTo>
                  <a:cubicBezTo>
                    <a:pt x="1013795" y="565589"/>
                    <a:pt x="1013795" y="565668"/>
                    <a:pt x="1013874" y="565747"/>
                  </a:cubicBezTo>
                  <a:cubicBezTo>
                    <a:pt x="1014032" y="569618"/>
                    <a:pt x="1011424" y="573253"/>
                    <a:pt x="1011345" y="577757"/>
                  </a:cubicBezTo>
                  <a:cubicBezTo>
                    <a:pt x="1009607" y="576809"/>
                    <a:pt x="1012057" y="572147"/>
                    <a:pt x="1010081" y="570567"/>
                  </a:cubicBezTo>
                  <a:cubicBezTo>
                    <a:pt x="1010871" y="564798"/>
                    <a:pt x="1013084" y="560374"/>
                    <a:pt x="1013874" y="554527"/>
                  </a:cubicBezTo>
                  <a:cubicBezTo>
                    <a:pt x="1014190" y="552946"/>
                    <a:pt x="1012293" y="553657"/>
                    <a:pt x="1012214" y="552472"/>
                  </a:cubicBezTo>
                  <a:cubicBezTo>
                    <a:pt x="1013400" y="550813"/>
                    <a:pt x="1012846" y="544413"/>
                    <a:pt x="1015138" y="546546"/>
                  </a:cubicBezTo>
                  <a:cubicBezTo>
                    <a:pt x="1016323" y="545124"/>
                    <a:pt x="1016560" y="542674"/>
                    <a:pt x="1016402" y="539830"/>
                  </a:cubicBezTo>
                  <a:lnTo>
                    <a:pt x="1016086" y="539830"/>
                  </a:lnTo>
                  <a:cubicBezTo>
                    <a:pt x="1016481" y="539356"/>
                    <a:pt x="1016639" y="538882"/>
                    <a:pt x="1016797" y="538407"/>
                  </a:cubicBezTo>
                  <a:cubicBezTo>
                    <a:pt x="1016955" y="537854"/>
                    <a:pt x="1017192" y="537380"/>
                    <a:pt x="1017666" y="537143"/>
                  </a:cubicBezTo>
                  <a:lnTo>
                    <a:pt x="1017666" y="537301"/>
                  </a:lnTo>
                  <a:cubicBezTo>
                    <a:pt x="1018061" y="537301"/>
                    <a:pt x="1018299" y="537933"/>
                    <a:pt x="1018457" y="537301"/>
                  </a:cubicBezTo>
                  <a:cubicBezTo>
                    <a:pt x="1019010" y="542911"/>
                    <a:pt x="1016007" y="550418"/>
                    <a:pt x="1015928" y="555475"/>
                  </a:cubicBezTo>
                  <a:cubicBezTo>
                    <a:pt x="1015059" y="556028"/>
                    <a:pt x="1014348" y="556660"/>
                    <a:pt x="1013795" y="557529"/>
                  </a:cubicBezTo>
                  <a:cubicBezTo>
                    <a:pt x="1013558" y="559268"/>
                    <a:pt x="1014190" y="559979"/>
                    <a:pt x="1014190" y="561243"/>
                  </a:cubicBezTo>
                  <a:moveTo>
                    <a:pt x="1018457" y="692644"/>
                  </a:moveTo>
                  <a:cubicBezTo>
                    <a:pt x="1019247" y="692487"/>
                    <a:pt x="1019088" y="694541"/>
                    <a:pt x="1018061" y="693830"/>
                  </a:cubicBezTo>
                  <a:lnTo>
                    <a:pt x="1018061" y="693040"/>
                  </a:lnTo>
                  <a:cubicBezTo>
                    <a:pt x="1018061" y="693040"/>
                    <a:pt x="1018457" y="692882"/>
                    <a:pt x="1018457" y="692644"/>
                  </a:cubicBezTo>
                  <a:moveTo>
                    <a:pt x="1015217" y="565035"/>
                  </a:moveTo>
                  <a:cubicBezTo>
                    <a:pt x="1015217" y="563692"/>
                    <a:pt x="1015296" y="562665"/>
                    <a:pt x="1015612" y="561717"/>
                  </a:cubicBezTo>
                  <a:cubicBezTo>
                    <a:pt x="1016560" y="562349"/>
                    <a:pt x="1015612" y="564324"/>
                    <a:pt x="1015612" y="565035"/>
                  </a:cubicBezTo>
                  <a:lnTo>
                    <a:pt x="1015296" y="565035"/>
                  </a:lnTo>
                  <a:close/>
                  <a:moveTo>
                    <a:pt x="1015928" y="682452"/>
                  </a:moveTo>
                  <a:cubicBezTo>
                    <a:pt x="1015928" y="681345"/>
                    <a:pt x="1015770" y="680002"/>
                    <a:pt x="1016323" y="679528"/>
                  </a:cubicBezTo>
                  <a:cubicBezTo>
                    <a:pt x="1016955" y="679607"/>
                    <a:pt x="1017271" y="683005"/>
                    <a:pt x="1015928" y="682452"/>
                  </a:cubicBezTo>
                  <a:moveTo>
                    <a:pt x="1017192" y="703628"/>
                  </a:moveTo>
                  <a:cubicBezTo>
                    <a:pt x="1016797" y="701652"/>
                    <a:pt x="1018219" y="701573"/>
                    <a:pt x="1018061" y="699756"/>
                  </a:cubicBezTo>
                  <a:cubicBezTo>
                    <a:pt x="1018773" y="699677"/>
                    <a:pt x="1018773" y="700151"/>
                    <a:pt x="1019326" y="700230"/>
                  </a:cubicBezTo>
                  <a:cubicBezTo>
                    <a:pt x="1018852" y="701573"/>
                    <a:pt x="1018457" y="703074"/>
                    <a:pt x="1017192" y="703628"/>
                  </a:cubicBezTo>
                  <a:moveTo>
                    <a:pt x="1018457" y="681187"/>
                  </a:moveTo>
                  <a:cubicBezTo>
                    <a:pt x="1018614" y="679686"/>
                    <a:pt x="1019010" y="678343"/>
                    <a:pt x="1019326" y="677000"/>
                  </a:cubicBezTo>
                  <a:cubicBezTo>
                    <a:pt x="1021143" y="677395"/>
                    <a:pt x="1019326" y="680792"/>
                    <a:pt x="1018457" y="681187"/>
                  </a:cubicBezTo>
                  <a:moveTo>
                    <a:pt x="1019721" y="524501"/>
                  </a:moveTo>
                  <a:cubicBezTo>
                    <a:pt x="1021064" y="525844"/>
                    <a:pt x="1020511" y="528136"/>
                    <a:pt x="1019326" y="529163"/>
                  </a:cubicBezTo>
                  <a:cubicBezTo>
                    <a:pt x="1021380" y="531691"/>
                    <a:pt x="1018931" y="535010"/>
                    <a:pt x="1017192" y="536274"/>
                  </a:cubicBezTo>
                  <a:lnTo>
                    <a:pt x="1017350" y="536274"/>
                  </a:lnTo>
                  <a:cubicBezTo>
                    <a:pt x="1016560" y="536748"/>
                    <a:pt x="1016323" y="537459"/>
                    <a:pt x="1016086" y="538012"/>
                  </a:cubicBezTo>
                  <a:cubicBezTo>
                    <a:pt x="1016007" y="538250"/>
                    <a:pt x="1015928" y="538487"/>
                    <a:pt x="1015770" y="538724"/>
                  </a:cubicBezTo>
                  <a:cubicBezTo>
                    <a:pt x="1013321" y="537538"/>
                    <a:pt x="1016639" y="533035"/>
                    <a:pt x="1017113" y="529874"/>
                  </a:cubicBezTo>
                  <a:cubicBezTo>
                    <a:pt x="1017350" y="528452"/>
                    <a:pt x="1016955" y="526950"/>
                    <a:pt x="1017113" y="525212"/>
                  </a:cubicBezTo>
                  <a:cubicBezTo>
                    <a:pt x="1017429" y="521340"/>
                    <a:pt x="1018931" y="517310"/>
                    <a:pt x="1019405" y="514071"/>
                  </a:cubicBezTo>
                  <a:cubicBezTo>
                    <a:pt x="1019405" y="514308"/>
                    <a:pt x="1019405" y="514545"/>
                    <a:pt x="1019563" y="514703"/>
                  </a:cubicBezTo>
                  <a:cubicBezTo>
                    <a:pt x="1019958" y="515493"/>
                    <a:pt x="1020827" y="515572"/>
                    <a:pt x="1020827" y="515572"/>
                  </a:cubicBezTo>
                  <a:lnTo>
                    <a:pt x="1023039" y="510989"/>
                  </a:lnTo>
                  <a:cubicBezTo>
                    <a:pt x="1023039" y="510989"/>
                    <a:pt x="1023118" y="510594"/>
                    <a:pt x="1023277" y="510041"/>
                  </a:cubicBezTo>
                  <a:cubicBezTo>
                    <a:pt x="1023592" y="507039"/>
                    <a:pt x="1023435" y="504115"/>
                    <a:pt x="1022565" y="501507"/>
                  </a:cubicBezTo>
                  <a:cubicBezTo>
                    <a:pt x="1022802" y="500954"/>
                    <a:pt x="1023039" y="500401"/>
                    <a:pt x="1023197" y="499690"/>
                  </a:cubicBezTo>
                  <a:cubicBezTo>
                    <a:pt x="1023197" y="499453"/>
                    <a:pt x="1023197" y="499295"/>
                    <a:pt x="1023277" y="499137"/>
                  </a:cubicBezTo>
                  <a:cubicBezTo>
                    <a:pt x="1023277" y="499058"/>
                    <a:pt x="1023356" y="498900"/>
                    <a:pt x="1023435" y="498742"/>
                  </a:cubicBezTo>
                  <a:cubicBezTo>
                    <a:pt x="1023435" y="499058"/>
                    <a:pt x="1023277" y="499374"/>
                    <a:pt x="1023197" y="499690"/>
                  </a:cubicBezTo>
                  <a:cubicBezTo>
                    <a:pt x="1023039" y="500796"/>
                    <a:pt x="1023039" y="502535"/>
                    <a:pt x="1023435" y="501903"/>
                  </a:cubicBezTo>
                  <a:cubicBezTo>
                    <a:pt x="1023830" y="501112"/>
                    <a:pt x="1024383" y="496925"/>
                    <a:pt x="1024857" y="496214"/>
                  </a:cubicBezTo>
                  <a:cubicBezTo>
                    <a:pt x="1025331" y="495502"/>
                    <a:pt x="1024857" y="498189"/>
                    <a:pt x="1024778" y="498584"/>
                  </a:cubicBezTo>
                  <a:cubicBezTo>
                    <a:pt x="1024699" y="498979"/>
                    <a:pt x="1024699" y="499453"/>
                    <a:pt x="1024857" y="499848"/>
                  </a:cubicBezTo>
                  <a:cubicBezTo>
                    <a:pt x="1025015" y="500243"/>
                    <a:pt x="1024699" y="501270"/>
                    <a:pt x="1024225" y="502219"/>
                  </a:cubicBezTo>
                  <a:cubicBezTo>
                    <a:pt x="1023830" y="503088"/>
                    <a:pt x="1024225" y="503088"/>
                    <a:pt x="1024383" y="503799"/>
                  </a:cubicBezTo>
                  <a:cubicBezTo>
                    <a:pt x="1024620" y="504510"/>
                    <a:pt x="1024066" y="505458"/>
                    <a:pt x="1023830" y="507196"/>
                  </a:cubicBezTo>
                  <a:cubicBezTo>
                    <a:pt x="1023671" y="508145"/>
                    <a:pt x="1023435" y="509330"/>
                    <a:pt x="1023197" y="510041"/>
                  </a:cubicBezTo>
                  <a:cubicBezTo>
                    <a:pt x="1022882" y="514150"/>
                    <a:pt x="1021854" y="518496"/>
                    <a:pt x="1021617" y="522209"/>
                  </a:cubicBezTo>
                  <a:cubicBezTo>
                    <a:pt x="1021222" y="523158"/>
                    <a:pt x="1019958" y="523395"/>
                    <a:pt x="1019484" y="524343"/>
                  </a:cubicBezTo>
                  <a:moveTo>
                    <a:pt x="1022249" y="638124"/>
                  </a:moveTo>
                  <a:cubicBezTo>
                    <a:pt x="1020432" y="635359"/>
                    <a:pt x="1022407" y="632277"/>
                    <a:pt x="1021854" y="629275"/>
                  </a:cubicBezTo>
                  <a:cubicBezTo>
                    <a:pt x="1021775" y="628721"/>
                    <a:pt x="1020985" y="627773"/>
                    <a:pt x="1020985" y="627141"/>
                  </a:cubicBezTo>
                  <a:cubicBezTo>
                    <a:pt x="1020827" y="621057"/>
                    <a:pt x="1025568" y="615131"/>
                    <a:pt x="1023118" y="609363"/>
                  </a:cubicBezTo>
                  <a:cubicBezTo>
                    <a:pt x="1022565" y="607308"/>
                    <a:pt x="1024541" y="605728"/>
                    <a:pt x="1024778" y="603832"/>
                  </a:cubicBezTo>
                  <a:cubicBezTo>
                    <a:pt x="1025173" y="601145"/>
                    <a:pt x="1023987" y="598459"/>
                    <a:pt x="1024383" y="595851"/>
                  </a:cubicBezTo>
                  <a:cubicBezTo>
                    <a:pt x="1024699" y="593560"/>
                    <a:pt x="1026121" y="591189"/>
                    <a:pt x="1026911" y="588661"/>
                  </a:cubicBezTo>
                  <a:cubicBezTo>
                    <a:pt x="1028017" y="584868"/>
                    <a:pt x="1028729" y="580838"/>
                    <a:pt x="1029439" y="576888"/>
                  </a:cubicBezTo>
                  <a:cubicBezTo>
                    <a:pt x="1030072" y="576888"/>
                    <a:pt x="1029756" y="577915"/>
                    <a:pt x="1030704" y="577678"/>
                  </a:cubicBezTo>
                  <a:cubicBezTo>
                    <a:pt x="1030704" y="577678"/>
                    <a:pt x="1030625" y="577836"/>
                    <a:pt x="1030625" y="577836"/>
                  </a:cubicBezTo>
                  <a:lnTo>
                    <a:pt x="1030625" y="579337"/>
                  </a:lnTo>
                  <a:cubicBezTo>
                    <a:pt x="1030230" y="583051"/>
                    <a:pt x="1029993" y="586607"/>
                    <a:pt x="1028729" y="590162"/>
                  </a:cubicBezTo>
                  <a:cubicBezTo>
                    <a:pt x="1028649" y="590399"/>
                    <a:pt x="1028729" y="590715"/>
                    <a:pt x="1029044" y="590873"/>
                  </a:cubicBezTo>
                  <a:cubicBezTo>
                    <a:pt x="1029044" y="590873"/>
                    <a:pt x="1029203" y="590873"/>
                    <a:pt x="1029203" y="590873"/>
                  </a:cubicBezTo>
                  <a:cubicBezTo>
                    <a:pt x="1029439" y="590873"/>
                    <a:pt x="1029598" y="590715"/>
                    <a:pt x="1029677" y="590557"/>
                  </a:cubicBezTo>
                  <a:cubicBezTo>
                    <a:pt x="1031020" y="586844"/>
                    <a:pt x="1031336" y="583288"/>
                    <a:pt x="1031573" y="579416"/>
                  </a:cubicBezTo>
                  <a:lnTo>
                    <a:pt x="1031573" y="577915"/>
                  </a:lnTo>
                  <a:cubicBezTo>
                    <a:pt x="1031573" y="577915"/>
                    <a:pt x="1031652" y="577915"/>
                    <a:pt x="1031652" y="577836"/>
                  </a:cubicBezTo>
                  <a:cubicBezTo>
                    <a:pt x="1032916" y="574438"/>
                    <a:pt x="1033943" y="568907"/>
                    <a:pt x="1033707" y="565431"/>
                  </a:cubicBezTo>
                  <a:cubicBezTo>
                    <a:pt x="1034260" y="563850"/>
                    <a:pt x="1034260" y="562349"/>
                    <a:pt x="1034260" y="560769"/>
                  </a:cubicBezTo>
                  <a:cubicBezTo>
                    <a:pt x="1034260" y="559346"/>
                    <a:pt x="1034260" y="558082"/>
                    <a:pt x="1034655" y="556818"/>
                  </a:cubicBezTo>
                  <a:cubicBezTo>
                    <a:pt x="1035445" y="555949"/>
                    <a:pt x="1035998" y="554842"/>
                    <a:pt x="1036314" y="553499"/>
                  </a:cubicBezTo>
                  <a:cubicBezTo>
                    <a:pt x="1037894" y="555712"/>
                    <a:pt x="1036077" y="558398"/>
                    <a:pt x="1035919" y="559425"/>
                  </a:cubicBezTo>
                  <a:cubicBezTo>
                    <a:pt x="1035603" y="561875"/>
                    <a:pt x="1036946" y="564798"/>
                    <a:pt x="1034655" y="566221"/>
                  </a:cubicBezTo>
                  <a:cubicBezTo>
                    <a:pt x="1034734" y="575782"/>
                    <a:pt x="1032047" y="585895"/>
                    <a:pt x="1030862" y="596167"/>
                  </a:cubicBezTo>
                  <a:cubicBezTo>
                    <a:pt x="1030862" y="597274"/>
                    <a:pt x="1030072" y="597669"/>
                    <a:pt x="1029598" y="598301"/>
                  </a:cubicBezTo>
                  <a:cubicBezTo>
                    <a:pt x="1030388" y="602568"/>
                    <a:pt x="1029598" y="608336"/>
                    <a:pt x="1028017" y="611575"/>
                  </a:cubicBezTo>
                  <a:cubicBezTo>
                    <a:pt x="1026832" y="611338"/>
                    <a:pt x="1026437" y="612207"/>
                    <a:pt x="1026279" y="612761"/>
                  </a:cubicBezTo>
                  <a:cubicBezTo>
                    <a:pt x="1026200" y="612998"/>
                    <a:pt x="1026121" y="613235"/>
                    <a:pt x="1025963" y="613393"/>
                  </a:cubicBezTo>
                  <a:cubicBezTo>
                    <a:pt x="1025805" y="613551"/>
                    <a:pt x="1025805" y="613788"/>
                    <a:pt x="1025963" y="613946"/>
                  </a:cubicBezTo>
                  <a:cubicBezTo>
                    <a:pt x="1026042" y="613946"/>
                    <a:pt x="1026121" y="614025"/>
                    <a:pt x="1026200" y="614025"/>
                  </a:cubicBezTo>
                  <a:cubicBezTo>
                    <a:pt x="1026279" y="614025"/>
                    <a:pt x="1026437" y="614025"/>
                    <a:pt x="1026516" y="613867"/>
                  </a:cubicBezTo>
                  <a:cubicBezTo>
                    <a:pt x="1026753" y="613630"/>
                    <a:pt x="1026832" y="613235"/>
                    <a:pt x="1026990" y="612998"/>
                  </a:cubicBezTo>
                  <a:cubicBezTo>
                    <a:pt x="1027227" y="612366"/>
                    <a:pt x="1027306" y="612128"/>
                    <a:pt x="1028017" y="612366"/>
                  </a:cubicBezTo>
                  <a:cubicBezTo>
                    <a:pt x="1028175" y="612366"/>
                    <a:pt x="1028254" y="612366"/>
                    <a:pt x="1028334" y="612366"/>
                  </a:cubicBezTo>
                  <a:cubicBezTo>
                    <a:pt x="1028175" y="618924"/>
                    <a:pt x="1027227" y="624613"/>
                    <a:pt x="1026200" y="630381"/>
                  </a:cubicBezTo>
                  <a:cubicBezTo>
                    <a:pt x="1025410" y="630539"/>
                    <a:pt x="1025331" y="629828"/>
                    <a:pt x="1024936" y="629591"/>
                  </a:cubicBezTo>
                  <a:cubicBezTo>
                    <a:pt x="1024936" y="629354"/>
                    <a:pt x="1024936" y="629196"/>
                    <a:pt x="1024857" y="628958"/>
                  </a:cubicBezTo>
                  <a:cubicBezTo>
                    <a:pt x="1024857" y="628484"/>
                    <a:pt x="1024778" y="628010"/>
                    <a:pt x="1024620" y="627536"/>
                  </a:cubicBezTo>
                  <a:cubicBezTo>
                    <a:pt x="1024620" y="627220"/>
                    <a:pt x="1024225" y="626983"/>
                    <a:pt x="1023909" y="627062"/>
                  </a:cubicBezTo>
                  <a:cubicBezTo>
                    <a:pt x="1023592" y="627062"/>
                    <a:pt x="1023356" y="627457"/>
                    <a:pt x="1023435" y="627773"/>
                  </a:cubicBezTo>
                  <a:cubicBezTo>
                    <a:pt x="1023513" y="628247"/>
                    <a:pt x="1023592" y="628643"/>
                    <a:pt x="1023592" y="629117"/>
                  </a:cubicBezTo>
                  <a:cubicBezTo>
                    <a:pt x="1023592" y="629433"/>
                    <a:pt x="1023671" y="629749"/>
                    <a:pt x="1023751" y="629986"/>
                  </a:cubicBezTo>
                  <a:lnTo>
                    <a:pt x="1023592" y="629986"/>
                  </a:lnTo>
                  <a:cubicBezTo>
                    <a:pt x="1023039" y="632514"/>
                    <a:pt x="1021933" y="634490"/>
                    <a:pt x="1022328" y="637966"/>
                  </a:cubicBezTo>
                  <a:moveTo>
                    <a:pt x="1037499" y="548600"/>
                  </a:moveTo>
                  <a:cubicBezTo>
                    <a:pt x="1038685" y="549232"/>
                    <a:pt x="1037499" y="551129"/>
                    <a:pt x="1037104" y="551524"/>
                  </a:cubicBezTo>
                  <a:cubicBezTo>
                    <a:pt x="1036630" y="551524"/>
                    <a:pt x="1036472" y="551129"/>
                    <a:pt x="1036235" y="550734"/>
                  </a:cubicBezTo>
                  <a:lnTo>
                    <a:pt x="1036156" y="550734"/>
                  </a:lnTo>
                  <a:cubicBezTo>
                    <a:pt x="1036156" y="550734"/>
                    <a:pt x="1036156" y="550497"/>
                    <a:pt x="1036156" y="550339"/>
                  </a:cubicBezTo>
                  <a:cubicBezTo>
                    <a:pt x="1036156" y="550181"/>
                    <a:pt x="1036156" y="550023"/>
                    <a:pt x="1036235" y="549865"/>
                  </a:cubicBezTo>
                  <a:cubicBezTo>
                    <a:pt x="1036788" y="549628"/>
                    <a:pt x="1037183" y="549154"/>
                    <a:pt x="1037420" y="548600"/>
                  </a:cubicBezTo>
                  <a:moveTo>
                    <a:pt x="1037894" y="545993"/>
                  </a:moveTo>
                  <a:cubicBezTo>
                    <a:pt x="1038685" y="545914"/>
                    <a:pt x="1038685" y="548363"/>
                    <a:pt x="1037499" y="547731"/>
                  </a:cubicBezTo>
                  <a:cubicBezTo>
                    <a:pt x="1037341" y="546862"/>
                    <a:pt x="1037815" y="546625"/>
                    <a:pt x="1037894" y="545993"/>
                  </a:cubicBezTo>
                  <a:moveTo>
                    <a:pt x="1034971" y="585737"/>
                  </a:moveTo>
                  <a:cubicBezTo>
                    <a:pt x="1034655" y="582182"/>
                    <a:pt x="1035761" y="576414"/>
                    <a:pt x="1036630" y="572621"/>
                  </a:cubicBezTo>
                  <a:cubicBezTo>
                    <a:pt x="1038605" y="576256"/>
                    <a:pt x="1035208" y="581550"/>
                    <a:pt x="1034971" y="585737"/>
                  </a:cubicBezTo>
                  <a:moveTo>
                    <a:pt x="1037499" y="567564"/>
                  </a:moveTo>
                  <a:cubicBezTo>
                    <a:pt x="1039080" y="567248"/>
                    <a:pt x="1038526" y="570804"/>
                    <a:pt x="1037104" y="570093"/>
                  </a:cubicBezTo>
                  <a:cubicBezTo>
                    <a:pt x="1037104" y="569065"/>
                    <a:pt x="1037104" y="568117"/>
                    <a:pt x="1037499" y="567564"/>
                  </a:cubicBezTo>
                  <a:moveTo>
                    <a:pt x="1034497" y="592533"/>
                  </a:moveTo>
                  <a:cubicBezTo>
                    <a:pt x="1033707" y="597985"/>
                    <a:pt x="1033786" y="604464"/>
                    <a:pt x="1031968" y="608968"/>
                  </a:cubicBezTo>
                  <a:cubicBezTo>
                    <a:pt x="1029993" y="607308"/>
                    <a:pt x="1031968" y="603516"/>
                    <a:pt x="1032363" y="600908"/>
                  </a:cubicBezTo>
                  <a:cubicBezTo>
                    <a:pt x="1032837" y="597827"/>
                    <a:pt x="1032521" y="594824"/>
                    <a:pt x="1033627" y="592059"/>
                  </a:cubicBezTo>
                  <a:cubicBezTo>
                    <a:pt x="1034102" y="591980"/>
                    <a:pt x="1034339" y="592059"/>
                    <a:pt x="1034497" y="592454"/>
                  </a:cubicBezTo>
                  <a:moveTo>
                    <a:pt x="1030309" y="618687"/>
                  </a:moveTo>
                  <a:cubicBezTo>
                    <a:pt x="1031415" y="620346"/>
                    <a:pt x="1030309" y="623506"/>
                    <a:pt x="1029439" y="624534"/>
                  </a:cubicBezTo>
                  <a:cubicBezTo>
                    <a:pt x="1028649" y="623191"/>
                    <a:pt x="1029282" y="619635"/>
                    <a:pt x="1030309" y="618687"/>
                  </a:cubicBezTo>
                  <a:moveTo>
                    <a:pt x="1023751" y="692249"/>
                  </a:moveTo>
                  <a:cubicBezTo>
                    <a:pt x="1023751" y="692249"/>
                    <a:pt x="1023751" y="692407"/>
                    <a:pt x="1023751" y="692487"/>
                  </a:cubicBezTo>
                  <a:lnTo>
                    <a:pt x="1023751" y="692961"/>
                  </a:lnTo>
                  <a:cubicBezTo>
                    <a:pt x="1023909" y="694067"/>
                    <a:pt x="1023987" y="695173"/>
                    <a:pt x="1023751" y="696200"/>
                  </a:cubicBezTo>
                  <a:cubicBezTo>
                    <a:pt x="1023435" y="696595"/>
                    <a:pt x="1023671" y="697465"/>
                    <a:pt x="1023197" y="697702"/>
                  </a:cubicBezTo>
                  <a:cubicBezTo>
                    <a:pt x="1022249" y="696358"/>
                    <a:pt x="1023118" y="693514"/>
                    <a:pt x="1023513" y="692012"/>
                  </a:cubicBezTo>
                  <a:cubicBezTo>
                    <a:pt x="1023592" y="692012"/>
                    <a:pt x="1023671" y="692170"/>
                    <a:pt x="1023751" y="692249"/>
                  </a:cubicBezTo>
                  <a:moveTo>
                    <a:pt x="1023118" y="647843"/>
                  </a:moveTo>
                  <a:cubicBezTo>
                    <a:pt x="1024066" y="648159"/>
                    <a:pt x="1023277" y="650214"/>
                    <a:pt x="1023513" y="651162"/>
                  </a:cubicBezTo>
                  <a:cubicBezTo>
                    <a:pt x="1021775" y="650688"/>
                    <a:pt x="1023435" y="649344"/>
                    <a:pt x="1023118" y="647843"/>
                  </a:cubicBezTo>
                  <a:moveTo>
                    <a:pt x="1024699" y="683163"/>
                  </a:moveTo>
                  <a:cubicBezTo>
                    <a:pt x="1024620" y="684032"/>
                    <a:pt x="1024541" y="684743"/>
                    <a:pt x="1023909" y="685296"/>
                  </a:cubicBezTo>
                  <a:cubicBezTo>
                    <a:pt x="1022961" y="683479"/>
                    <a:pt x="1024146" y="680318"/>
                    <a:pt x="1024383" y="678185"/>
                  </a:cubicBezTo>
                  <a:cubicBezTo>
                    <a:pt x="1025331" y="678501"/>
                    <a:pt x="1024541" y="680555"/>
                    <a:pt x="1024778" y="681582"/>
                  </a:cubicBezTo>
                  <a:lnTo>
                    <a:pt x="1024936" y="681582"/>
                  </a:lnTo>
                  <a:cubicBezTo>
                    <a:pt x="1024778" y="682136"/>
                    <a:pt x="1024699" y="682610"/>
                    <a:pt x="1024699" y="683163"/>
                  </a:cubicBezTo>
                  <a:moveTo>
                    <a:pt x="1034022" y="707499"/>
                  </a:moveTo>
                  <a:cubicBezTo>
                    <a:pt x="1033548" y="708606"/>
                    <a:pt x="1033312" y="705524"/>
                    <a:pt x="1033390" y="704497"/>
                  </a:cubicBezTo>
                  <a:cubicBezTo>
                    <a:pt x="1033390" y="704497"/>
                    <a:pt x="1034260" y="704181"/>
                    <a:pt x="1034734" y="704655"/>
                  </a:cubicBezTo>
                  <a:cubicBezTo>
                    <a:pt x="1035129" y="705208"/>
                    <a:pt x="1034497" y="706472"/>
                    <a:pt x="1034022" y="707499"/>
                  </a:cubicBezTo>
                  <a:moveTo>
                    <a:pt x="1035366" y="696911"/>
                  </a:moveTo>
                  <a:cubicBezTo>
                    <a:pt x="1035761" y="698176"/>
                    <a:pt x="1034891" y="699203"/>
                    <a:pt x="1034734" y="701178"/>
                  </a:cubicBezTo>
                  <a:cubicBezTo>
                    <a:pt x="1034497" y="703074"/>
                    <a:pt x="1033943" y="700546"/>
                    <a:pt x="1033864" y="699124"/>
                  </a:cubicBezTo>
                  <a:cubicBezTo>
                    <a:pt x="1033786" y="697702"/>
                    <a:pt x="1033786" y="695410"/>
                    <a:pt x="1033786" y="695410"/>
                  </a:cubicBezTo>
                  <a:cubicBezTo>
                    <a:pt x="1033786" y="694541"/>
                    <a:pt x="1035050" y="695726"/>
                    <a:pt x="1035445" y="696990"/>
                  </a:cubicBezTo>
                  <a:moveTo>
                    <a:pt x="1036235" y="612603"/>
                  </a:moveTo>
                  <a:cubicBezTo>
                    <a:pt x="1035919" y="613235"/>
                    <a:pt x="1035524" y="613946"/>
                    <a:pt x="1035445" y="614657"/>
                  </a:cubicBezTo>
                  <a:cubicBezTo>
                    <a:pt x="1035366" y="615368"/>
                    <a:pt x="1034891" y="616079"/>
                    <a:pt x="1034576" y="615763"/>
                  </a:cubicBezTo>
                  <a:cubicBezTo>
                    <a:pt x="1034813" y="615921"/>
                    <a:pt x="1034971" y="616395"/>
                    <a:pt x="1034971" y="617185"/>
                  </a:cubicBezTo>
                  <a:cubicBezTo>
                    <a:pt x="1034971" y="617580"/>
                    <a:pt x="1035050" y="620504"/>
                    <a:pt x="1034655" y="621373"/>
                  </a:cubicBezTo>
                  <a:cubicBezTo>
                    <a:pt x="1034260" y="622242"/>
                    <a:pt x="1033864" y="623665"/>
                    <a:pt x="1034102" y="624218"/>
                  </a:cubicBezTo>
                  <a:cubicBezTo>
                    <a:pt x="1034417" y="624771"/>
                    <a:pt x="1034655" y="624771"/>
                    <a:pt x="1034102" y="626193"/>
                  </a:cubicBezTo>
                  <a:cubicBezTo>
                    <a:pt x="1033627" y="627694"/>
                    <a:pt x="1032995" y="628169"/>
                    <a:pt x="1032995" y="629591"/>
                  </a:cubicBezTo>
                  <a:cubicBezTo>
                    <a:pt x="1032995" y="631013"/>
                    <a:pt x="1033390" y="632356"/>
                    <a:pt x="1033074" y="633383"/>
                  </a:cubicBezTo>
                  <a:cubicBezTo>
                    <a:pt x="1032758" y="634411"/>
                    <a:pt x="1031889" y="635043"/>
                    <a:pt x="1031889" y="636544"/>
                  </a:cubicBezTo>
                  <a:cubicBezTo>
                    <a:pt x="1031889" y="635991"/>
                    <a:pt x="1031573" y="635201"/>
                    <a:pt x="1031494" y="635912"/>
                  </a:cubicBezTo>
                  <a:cubicBezTo>
                    <a:pt x="1031415" y="636544"/>
                    <a:pt x="1031810" y="637571"/>
                    <a:pt x="1031889" y="636781"/>
                  </a:cubicBezTo>
                  <a:cubicBezTo>
                    <a:pt x="1032047" y="638440"/>
                    <a:pt x="1032284" y="639388"/>
                    <a:pt x="1031889" y="640969"/>
                  </a:cubicBezTo>
                  <a:cubicBezTo>
                    <a:pt x="1031494" y="642549"/>
                    <a:pt x="1031573" y="642549"/>
                    <a:pt x="1031099" y="645315"/>
                  </a:cubicBezTo>
                  <a:cubicBezTo>
                    <a:pt x="1030546" y="648001"/>
                    <a:pt x="1030309" y="649976"/>
                    <a:pt x="1030309" y="649976"/>
                  </a:cubicBezTo>
                  <a:cubicBezTo>
                    <a:pt x="1030309" y="649976"/>
                    <a:pt x="1030388" y="651557"/>
                    <a:pt x="1030467" y="652031"/>
                  </a:cubicBezTo>
                  <a:cubicBezTo>
                    <a:pt x="1030546" y="652584"/>
                    <a:pt x="1030388" y="654559"/>
                    <a:pt x="1030072" y="655271"/>
                  </a:cubicBezTo>
                  <a:cubicBezTo>
                    <a:pt x="1029756" y="655903"/>
                    <a:pt x="1029282" y="657325"/>
                    <a:pt x="1029282" y="657799"/>
                  </a:cubicBezTo>
                  <a:cubicBezTo>
                    <a:pt x="1029282" y="658273"/>
                    <a:pt x="1029282" y="659537"/>
                    <a:pt x="1029203" y="660169"/>
                  </a:cubicBezTo>
                  <a:cubicBezTo>
                    <a:pt x="1029124" y="660723"/>
                    <a:pt x="1029044" y="661750"/>
                    <a:pt x="1029044" y="661750"/>
                  </a:cubicBezTo>
                  <a:cubicBezTo>
                    <a:pt x="1029044" y="661750"/>
                    <a:pt x="1028175" y="661592"/>
                    <a:pt x="1027938" y="660564"/>
                  </a:cubicBezTo>
                  <a:cubicBezTo>
                    <a:pt x="1027780" y="659616"/>
                    <a:pt x="1027148" y="658984"/>
                    <a:pt x="1027622" y="657957"/>
                  </a:cubicBezTo>
                  <a:cubicBezTo>
                    <a:pt x="1028096" y="656851"/>
                    <a:pt x="1028175" y="655034"/>
                    <a:pt x="1028254" y="654164"/>
                  </a:cubicBezTo>
                  <a:cubicBezTo>
                    <a:pt x="1028413" y="653295"/>
                    <a:pt x="1028175" y="652347"/>
                    <a:pt x="1028254" y="651636"/>
                  </a:cubicBezTo>
                  <a:cubicBezTo>
                    <a:pt x="1028413" y="650846"/>
                    <a:pt x="1028491" y="649739"/>
                    <a:pt x="1028491" y="649739"/>
                  </a:cubicBezTo>
                  <a:cubicBezTo>
                    <a:pt x="1027701" y="651162"/>
                    <a:pt x="1027385" y="652979"/>
                    <a:pt x="1027385" y="653848"/>
                  </a:cubicBezTo>
                  <a:cubicBezTo>
                    <a:pt x="1027385" y="654717"/>
                    <a:pt x="1026753" y="657325"/>
                    <a:pt x="1026437" y="656298"/>
                  </a:cubicBezTo>
                  <a:cubicBezTo>
                    <a:pt x="1026042" y="655191"/>
                    <a:pt x="1025726" y="655349"/>
                    <a:pt x="1025726" y="653532"/>
                  </a:cubicBezTo>
                  <a:cubicBezTo>
                    <a:pt x="1025726" y="651715"/>
                    <a:pt x="1025884" y="651320"/>
                    <a:pt x="1025647" y="650530"/>
                  </a:cubicBezTo>
                  <a:cubicBezTo>
                    <a:pt x="1025489" y="649739"/>
                    <a:pt x="1025015" y="649976"/>
                    <a:pt x="1025489" y="648949"/>
                  </a:cubicBezTo>
                  <a:cubicBezTo>
                    <a:pt x="1026042" y="647843"/>
                    <a:pt x="1026279" y="646974"/>
                    <a:pt x="1025884" y="646974"/>
                  </a:cubicBezTo>
                  <a:cubicBezTo>
                    <a:pt x="1025489" y="646974"/>
                    <a:pt x="1025489" y="645868"/>
                    <a:pt x="1025963" y="644683"/>
                  </a:cubicBezTo>
                  <a:cubicBezTo>
                    <a:pt x="1026437" y="643497"/>
                    <a:pt x="1025963" y="642865"/>
                    <a:pt x="1025963" y="641680"/>
                  </a:cubicBezTo>
                  <a:cubicBezTo>
                    <a:pt x="1025963" y="640495"/>
                    <a:pt x="1026358" y="638598"/>
                    <a:pt x="1026121" y="638677"/>
                  </a:cubicBezTo>
                  <a:cubicBezTo>
                    <a:pt x="1025252" y="639231"/>
                    <a:pt x="1024541" y="640021"/>
                    <a:pt x="1024699" y="641127"/>
                  </a:cubicBezTo>
                  <a:cubicBezTo>
                    <a:pt x="1024778" y="642312"/>
                    <a:pt x="1024778" y="646263"/>
                    <a:pt x="1024383" y="645947"/>
                  </a:cubicBezTo>
                  <a:cubicBezTo>
                    <a:pt x="1023987" y="645631"/>
                    <a:pt x="1023830" y="644841"/>
                    <a:pt x="1023830" y="643023"/>
                  </a:cubicBezTo>
                  <a:cubicBezTo>
                    <a:pt x="1023830" y="641206"/>
                    <a:pt x="1023671" y="640416"/>
                    <a:pt x="1023830" y="639309"/>
                  </a:cubicBezTo>
                  <a:cubicBezTo>
                    <a:pt x="1023987" y="638203"/>
                    <a:pt x="1023671" y="637413"/>
                    <a:pt x="1023909" y="636702"/>
                  </a:cubicBezTo>
                  <a:cubicBezTo>
                    <a:pt x="1024225" y="635912"/>
                    <a:pt x="1024225" y="633620"/>
                    <a:pt x="1024857" y="635122"/>
                  </a:cubicBezTo>
                  <a:cubicBezTo>
                    <a:pt x="1025489" y="636544"/>
                    <a:pt x="1025331" y="638124"/>
                    <a:pt x="1025805" y="637176"/>
                  </a:cubicBezTo>
                  <a:cubicBezTo>
                    <a:pt x="1026279" y="636228"/>
                    <a:pt x="1025489" y="635754"/>
                    <a:pt x="1026200" y="634885"/>
                  </a:cubicBezTo>
                  <a:cubicBezTo>
                    <a:pt x="1026753" y="634332"/>
                    <a:pt x="1027701" y="634173"/>
                    <a:pt x="1028017" y="633779"/>
                  </a:cubicBezTo>
                  <a:cubicBezTo>
                    <a:pt x="1027069" y="636386"/>
                    <a:pt x="1026516" y="640021"/>
                    <a:pt x="1027148" y="642707"/>
                  </a:cubicBezTo>
                  <a:cubicBezTo>
                    <a:pt x="1030309" y="640021"/>
                    <a:pt x="1029439" y="636386"/>
                    <a:pt x="1028808" y="632119"/>
                  </a:cubicBezTo>
                  <a:cubicBezTo>
                    <a:pt x="1028570" y="632514"/>
                    <a:pt x="1028334" y="632988"/>
                    <a:pt x="1028096" y="633462"/>
                  </a:cubicBezTo>
                  <a:cubicBezTo>
                    <a:pt x="1028096" y="633462"/>
                    <a:pt x="1028096" y="633383"/>
                    <a:pt x="1028096" y="633304"/>
                  </a:cubicBezTo>
                  <a:cubicBezTo>
                    <a:pt x="1028096" y="633225"/>
                    <a:pt x="1028096" y="633146"/>
                    <a:pt x="1028096" y="633146"/>
                  </a:cubicBezTo>
                  <a:cubicBezTo>
                    <a:pt x="1027938" y="632198"/>
                    <a:pt x="1026674" y="632672"/>
                    <a:pt x="1027069" y="631487"/>
                  </a:cubicBezTo>
                  <a:cubicBezTo>
                    <a:pt x="1027464" y="630302"/>
                    <a:pt x="1027148" y="629433"/>
                    <a:pt x="1028413" y="630381"/>
                  </a:cubicBezTo>
                  <a:cubicBezTo>
                    <a:pt x="1027464" y="629828"/>
                    <a:pt x="1028887" y="628089"/>
                    <a:pt x="1029282" y="627378"/>
                  </a:cubicBezTo>
                  <a:cubicBezTo>
                    <a:pt x="1030309" y="628010"/>
                    <a:pt x="1028413" y="629275"/>
                    <a:pt x="1028413" y="630381"/>
                  </a:cubicBezTo>
                  <a:cubicBezTo>
                    <a:pt x="1029598" y="631329"/>
                    <a:pt x="1030625" y="631724"/>
                    <a:pt x="1030625" y="630934"/>
                  </a:cubicBezTo>
                  <a:cubicBezTo>
                    <a:pt x="1030625" y="630144"/>
                    <a:pt x="1031257" y="629670"/>
                    <a:pt x="1031257" y="628169"/>
                  </a:cubicBezTo>
                  <a:cubicBezTo>
                    <a:pt x="1031257" y="626667"/>
                    <a:pt x="1031336" y="625877"/>
                    <a:pt x="1031731" y="624613"/>
                  </a:cubicBezTo>
                  <a:cubicBezTo>
                    <a:pt x="1032126" y="623348"/>
                    <a:pt x="1032363" y="623032"/>
                    <a:pt x="1032363" y="621689"/>
                  </a:cubicBezTo>
                  <a:cubicBezTo>
                    <a:pt x="1032363" y="620346"/>
                    <a:pt x="1032442" y="619556"/>
                    <a:pt x="1032837" y="618687"/>
                  </a:cubicBezTo>
                  <a:cubicBezTo>
                    <a:pt x="1033232" y="617896"/>
                    <a:pt x="1033469" y="616948"/>
                    <a:pt x="1033469" y="616474"/>
                  </a:cubicBezTo>
                  <a:cubicBezTo>
                    <a:pt x="1033469" y="615921"/>
                    <a:pt x="1033548" y="615526"/>
                    <a:pt x="1033548" y="615526"/>
                  </a:cubicBezTo>
                  <a:cubicBezTo>
                    <a:pt x="1033548" y="615526"/>
                    <a:pt x="1034022" y="615131"/>
                    <a:pt x="1034417" y="615526"/>
                  </a:cubicBezTo>
                  <a:cubicBezTo>
                    <a:pt x="1034181" y="615131"/>
                    <a:pt x="1033943" y="614894"/>
                    <a:pt x="1033864" y="614341"/>
                  </a:cubicBezTo>
                  <a:cubicBezTo>
                    <a:pt x="1033786" y="613709"/>
                    <a:pt x="1032995" y="614578"/>
                    <a:pt x="1032679" y="613867"/>
                  </a:cubicBezTo>
                  <a:cubicBezTo>
                    <a:pt x="1032205" y="615368"/>
                    <a:pt x="1031494" y="616632"/>
                    <a:pt x="1029756" y="616790"/>
                  </a:cubicBezTo>
                  <a:cubicBezTo>
                    <a:pt x="1029598" y="613709"/>
                    <a:pt x="1030862" y="611970"/>
                    <a:pt x="1031020" y="609205"/>
                  </a:cubicBezTo>
                  <a:cubicBezTo>
                    <a:pt x="1032600" y="609521"/>
                    <a:pt x="1031731" y="611733"/>
                    <a:pt x="1031020" y="612128"/>
                  </a:cubicBezTo>
                  <a:cubicBezTo>
                    <a:pt x="1031020" y="613077"/>
                    <a:pt x="1032205" y="612840"/>
                    <a:pt x="1032600" y="613472"/>
                  </a:cubicBezTo>
                  <a:cubicBezTo>
                    <a:pt x="1032284" y="612603"/>
                    <a:pt x="1032442" y="611733"/>
                    <a:pt x="1033153" y="611022"/>
                  </a:cubicBezTo>
                  <a:cubicBezTo>
                    <a:pt x="1034022" y="610232"/>
                    <a:pt x="1033943" y="610232"/>
                    <a:pt x="1034022" y="609205"/>
                  </a:cubicBezTo>
                  <a:cubicBezTo>
                    <a:pt x="1034102" y="608099"/>
                    <a:pt x="1034181" y="608415"/>
                    <a:pt x="1034417" y="606834"/>
                  </a:cubicBezTo>
                  <a:cubicBezTo>
                    <a:pt x="1034655" y="605254"/>
                    <a:pt x="1034971" y="604306"/>
                    <a:pt x="1034971" y="604306"/>
                  </a:cubicBezTo>
                  <a:cubicBezTo>
                    <a:pt x="1034971" y="604306"/>
                    <a:pt x="1036235" y="603516"/>
                    <a:pt x="1036235" y="603832"/>
                  </a:cubicBezTo>
                  <a:cubicBezTo>
                    <a:pt x="1036235" y="603832"/>
                    <a:pt x="1037420" y="605728"/>
                    <a:pt x="1036709" y="607229"/>
                  </a:cubicBezTo>
                  <a:cubicBezTo>
                    <a:pt x="1036077" y="608652"/>
                    <a:pt x="1035761" y="609126"/>
                    <a:pt x="1035919" y="609837"/>
                  </a:cubicBezTo>
                  <a:cubicBezTo>
                    <a:pt x="1036077" y="610627"/>
                    <a:pt x="1036393" y="611812"/>
                    <a:pt x="1036077" y="612366"/>
                  </a:cubicBezTo>
                  <a:moveTo>
                    <a:pt x="1036630" y="654954"/>
                  </a:moveTo>
                  <a:cubicBezTo>
                    <a:pt x="1038210" y="655824"/>
                    <a:pt x="1036156" y="661039"/>
                    <a:pt x="1036630" y="654954"/>
                  </a:cubicBezTo>
                  <a:moveTo>
                    <a:pt x="1039790" y="645394"/>
                  </a:moveTo>
                  <a:cubicBezTo>
                    <a:pt x="1039790" y="645394"/>
                    <a:pt x="1039633" y="645868"/>
                    <a:pt x="1039633" y="646184"/>
                  </a:cubicBezTo>
                  <a:lnTo>
                    <a:pt x="1039633" y="646184"/>
                  </a:lnTo>
                  <a:cubicBezTo>
                    <a:pt x="1039633" y="646184"/>
                    <a:pt x="1039633" y="646421"/>
                    <a:pt x="1039554" y="646500"/>
                  </a:cubicBezTo>
                  <a:cubicBezTo>
                    <a:pt x="1039554" y="646184"/>
                    <a:pt x="1039395" y="645789"/>
                    <a:pt x="1039712" y="645552"/>
                  </a:cubicBezTo>
                  <a:lnTo>
                    <a:pt x="1039790" y="645552"/>
                  </a:lnTo>
                  <a:cubicBezTo>
                    <a:pt x="1039790" y="645552"/>
                    <a:pt x="1039790" y="644920"/>
                    <a:pt x="1040028" y="643655"/>
                  </a:cubicBezTo>
                  <a:lnTo>
                    <a:pt x="1040028" y="643655"/>
                  </a:lnTo>
                  <a:cubicBezTo>
                    <a:pt x="1040028" y="643655"/>
                    <a:pt x="1040028" y="643655"/>
                    <a:pt x="1040028" y="643655"/>
                  </a:cubicBezTo>
                  <a:cubicBezTo>
                    <a:pt x="1040028" y="643655"/>
                    <a:pt x="1040028" y="643655"/>
                    <a:pt x="1040028" y="643655"/>
                  </a:cubicBezTo>
                  <a:cubicBezTo>
                    <a:pt x="1040265" y="644524"/>
                    <a:pt x="1040028" y="644998"/>
                    <a:pt x="1039790" y="645473"/>
                  </a:cubicBezTo>
                  <a:moveTo>
                    <a:pt x="1040186" y="642944"/>
                  </a:moveTo>
                  <a:cubicBezTo>
                    <a:pt x="1040186" y="642944"/>
                    <a:pt x="1040028" y="642786"/>
                    <a:pt x="1039869" y="642786"/>
                  </a:cubicBezTo>
                  <a:cubicBezTo>
                    <a:pt x="1039790" y="642786"/>
                    <a:pt x="1039712" y="642786"/>
                    <a:pt x="1039633" y="642786"/>
                  </a:cubicBezTo>
                  <a:cubicBezTo>
                    <a:pt x="1040265" y="641364"/>
                    <a:pt x="1039633" y="640969"/>
                    <a:pt x="1038764" y="640732"/>
                  </a:cubicBezTo>
                  <a:cubicBezTo>
                    <a:pt x="1039159" y="641759"/>
                    <a:pt x="1039238" y="642312"/>
                    <a:pt x="1039159" y="642628"/>
                  </a:cubicBezTo>
                  <a:cubicBezTo>
                    <a:pt x="1039159" y="642628"/>
                    <a:pt x="1039159" y="642628"/>
                    <a:pt x="1039159" y="642628"/>
                  </a:cubicBezTo>
                  <a:cubicBezTo>
                    <a:pt x="1038921" y="642549"/>
                    <a:pt x="1038685" y="642628"/>
                    <a:pt x="1038526" y="642865"/>
                  </a:cubicBezTo>
                  <a:cubicBezTo>
                    <a:pt x="1038447" y="643102"/>
                    <a:pt x="1038526" y="643339"/>
                    <a:pt x="1038764" y="643497"/>
                  </a:cubicBezTo>
                  <a:cubicBezTo>
                    <a:pt x="1038921" y="643497"/>
                    <a:pt x="1039000" y="643497"/>
                    <a:pt x="1039080" y="643576"/>
                  </a:cubicBezTo>
                  <a:lnTo>
                    <a:pt x="1039080" y="643576"/>
                  </a:lnTo>
                  <a:cubicBezTo>
                    <a:pt x="1038290" y="644209"/>
                    <a:pt x="1037499" y="646816"/>
                    <a:pt x="1039474" y="646658"/>
                  </a:cubicBezTo>
                  <a:cubicBezTo>
                    <a:pt x="1039474" y="646658"/>
                    <a:pt x="1039474" y="646737"/>
                    <a:pt x="1039474" y="646816"/>
                  </a:cubicBezTo>
                  <a:lnTo>
                    <a:pt x="1039474" y="647211"/>
                  </a:lnTo>
                  <a:cubicBezTo>
                    <a:pt x="1039474" y="647211"/>
                    <a:pt x="1039474" y="647369"/>
                    <a:pt x="1039474" y="647448"/>
                  </a:cubicBezTo>
                  <a:cubicBezTo>
                    <a:pt x="1039395" y="647685"/>
                    <a:pt x="1039238" y="647922"/>
                    <a:pt x="1039000" y="648080"/>
                  </a:cubicBezTo>
                  <a:cubicBezTo>
                    <a:pt x="1038526" y="648317"/>
                    <a:pt x="1038052" y="651004"/>
                    <a:pt x="1038052" y="651794"/>
                  </a:cubicBezTo>
                  <a:cubicBezTo>
                    <a:pt x="1038052" y="651399"/>
                    <a:pt x="1037104" y="650372"/>
                    <a:pt x="1037104" y="649819"/>
                  </a:cubicBezTo>
                  <a:cubicBezTo>
                    <a:pt x="1037104" y="649265"/>
                    <a:pt x="1037183" y="647764"/>
                    <a:pt x="1037341" y="647132"/>
                  </a:cubicBezTo>
                  <a:cubicBezTo>
                    <a:pt x="1037420" y="646421"/>
                    <a:pt x="1037578" y="644683"/>
                    <a:pt x="1037499" y="643813"/>
                  </a:cubicBezTo>
                  <a:cubicBezTo>
                    <a:pt x="1037420" y="642944"/>
                    <a:pt x="1037815" y="641206"/>
                    <a:pt x="1037894" y="640495"/>
                  </a:cubicBezTo>
                  <a:cubicBezTo>
                    <a:pt x="1037973" y="639783"/>
                    <a:pt x="1038290" y="636465"/>
                    <a:pt x="1038447" y="636070"/>
                  </a:cubicBezTo>
                  <a:cubicBezTo>
                    <a:pt x="1038685" y="635675"/>
                    <a:pt x="1039080" y="637176"/>
                    <a:pt x="1039080" y="637650"/>
                  </a:cubicBezTo>
                  <a:cubicBezTo>
                    <a:pt x="1039080" y="638203"/>
                    <a:pt x="1039238" y="638756"/>
                    <a:pt x="1039633" y="639546"/>
                  </a:cubicBezTo>
                  <a:cubicBezTo>
                    <a:pt x="1039893" y="640076"/>
                    <a:pt x="1040130" y="640676"/>
                    <a:pt x="1040344" y="641364"/>
                  </a:cubicBezTo>
                  <a:cubicBezTo>
                    <a:pt x="1040581" y="642233"/>
                    <a:pt x="1040502" y="642312"/>
                    <a:pt x="1040344" y="643181"/>
                  </a:cubicBezTo>
                  <a:moveTo>
                    <a:pt x="1040660" y="553973"/>
                  </a:moveTo>
                  <a:cubicBezTo>
                    <a:pt x="1039869" y="555080"/>
                    <a:pt x="1039474" y="555238"/>
                    <a:pt x="1039474" y="556581"/>
                  </a:cubicBezTo>
                  <a:cubicBezTo>
                    <a:pt x="1039474" y="557924"/>
                    <a:pt x="1039316" y="559346"/>
                    <a:pt x="1039159" y="560137"/>
                  </a:cubicBezTo>
                  <a:cubicBezTo>
                    <a:pt x="1039080" y="560927"/>
                    <a:pt x="1039790" y="561954"/>
                    <a:pt x="1039159" y="562586"/>
                  </a:cubicBezTo>
                  <a:cubicBezTo>
                    <a:pt x="1038605" y="563297"/>
                    <a:pt x="1038210" y="563929"/>
                    <a:pt x="1037815" y="564482"/>
                  </a:cubicBezTo>
                  <a:cubicBezTo>
                    <a:pt x="1037420" y="564957"/>
                    <a:pt x="1037262" y="565747"/>
                    <a:pt x="1036709" y="565431"/>
                  </a:cubicBezTo>
                  <a:cubicBezTo>
                    <a:pt x="1036235" y="565115"/>
                    <a:pt x="1036472" y="564324"/>
                    <a:pt x="1036630" y="563534"/>
                  </a:cubicBezTo>
                  <a:cubicBezTo>
                    <a:pt x="1036788" y="562744"/>
                    <a:pt x="1037578" y="562191"/>
                    <a:pt x="1037894" y="560295"/>
                  </a:cubicBezTo>
                  <a:cubicBezTo>
                    <a:pt x="1038210" y="558477"/>
                    <a:pt x="1037815" y="556581"/>
                    <a:pt x="1038290" y="555712"/>
                  </a:cubicBezTo>
                  <a:cubicBezTo>
                    <a:pt x="1038842" y="554842"/>
                    <a:pt x="1039238" y="554131"/>
                    <a:pt x="1039238" y="552551"/>
                  </a:cubicBezTo>
                  <a:cubicBezTo>
                    <a:pt x="1039238" y="550971"/>
                    <a:pt x="1040107" y="548363"/>
                    <a:pt x="1040423" y="549470"/>
                  </a:cubicBezTo>
                  <a:cubicBezTo>
                    <a:pt x="1040581" y="550023"/>
                    <a:pt x="1041371" y="552946"/>
                    <a:pt x="1040581" y="554052"/>
                  </a:cubicBezTo>
                  <a:moveTo>
                    <a:pt x="1040423" y="524501"/>
                  </a:moveTo>
                  <a:lnTo>
                    <a:pt x="1039949" y="524501"/>
                  </a:lnTo>
                  <a:cubicBezTo>
                    <a:pt x="1039949" y="524027"/>
                    <a:pt x="1040107" y="523474"/>
                    <a:pt x="1040502" y="522842"/>
                  </a:cubicBezTo>
                  <a:cubicBezTo>
                    <a:pt x="1041687" y="523158"/>
                    <a:pt x="1040028" y="523790"/>
                    <a:pt x="1040502" y="524501"/>
                  </a:cubicBezTo>
                  <a:moveTo>
                    <a:pt x="1038764" y="519444"/>
                  </a:moveTo>
                  <a:cubicBezTo>
                    <a:pt x="1038764" y="520629"/>
                    <a:pt x="1039869" y="520708"/>
                    <a:pt x="1039633" y="522051"/>
                  </a:cubicBezTo>
                  <a:cubicBezTo>
                    <a:pt x="1038921" y="522999"/>
                    <a:pt x="1038685" y="523948"/>
                    <a:pt x="1038842" y="524817"/>
                  </a:cubicBezTo>
                  <a:cubicBezTo>
                    <a:pt x="1038842" y="524817"/>
                    <a:pt x="1038842" y="524817"/>
                    <a:pt x="1038842" y="524817"/>
                  </a:cubicBezTo>
                  <a:lnTo>
                    <a:pt x="1038764" y="524817"/>
                  </a:lnTo>
                  <a:cubicBezTo>
                    <a:pt x="1040581" y="528214"/>
                    <a:pt x="1037183" y="529716"/>
                    <a:pt x="1036235" y="531691"/>
                  </a:cubicBezTo>
                  <a:cubicBezTo>
                    <a:pt x="1037578" y="534141"/>
                    <a:pt x="1038842" y="530743"/>
                    <a:pt x="1040502" y="530822"/>
                  </a:cubicBezTo>
                  <a:cubicBezTo>
                    <a:pt x="1041292" y="531928"/>
                    <a:pt x="1040897" y="534694"/>
                    <a:pt x="1040502" y="535879"/>
                  </a:cubicBezTo>
                  <a:cubicBezTo>
                    <a:pt x="1039554" y="535879"/>
                    <a:pt x="1039238" y="535168"/>
                    <a:pt x="1037973" y="535484"/>
                  </a:cubicBezTo>
                  <a:cubicBezTo>
                    <a:pt x="1035998" y="538882"/>
                    <a:pt x="1037262" y="545440"/>
                    <a:pt x="1034576" y="548126"/>
                  </a:cubicBezTo>
                  <a:cubicBezTo>
                    <a:pt x="1034576" y="548758"/>
                    <a:pt x="1034734" y="549075"/>
                    <a:pt x="1034971" y="549391"/>
                  </a:cubicBezTo>
                  <a:lnTo>
                    <a:pt x="1035050" y="549391"/>
                  </a:lnTo>
                  <a:cubicBezTo>
                    <a:pt x="1035050" y="549391"/>
                    <a:pt x="1034971" y="549865"/>
                    <a:pt x="1034891" y="550102"/>
                  </a:cubicBezTo>
                  <a:cubicBezTo>
                    <a:pt x="1034891" y="550102"/>
                    <a:pt x="1034891" y="550260"/>
                    <a:pt x="1034891" y="550339"/>
                  </a:cubicBezTo>
                  <a:cubicBezTo>
                    <a:pt x="1032600" y="551840"/>
                    <a:pt x="1032837" y="553736"/>
                    <a:pt x="1033312" y="556581"/>
                  </a:cubicBezTo>
                  <a:lnTo>
                    <a:pt x="1033312" y="556581"/>
                  </a:lnTo>
                  <a:cubicBezTo>
                    <a:pt x="1032837" y="558003"/>
                    <a:pt x="1032837" y="559505"/>
                    <a:pt x="1032916" y="560927"/>
                  </a:cubicBezTo>
                  <a:cubicBezTo>
                    <a:pt x="1032916" y="562428"/>
                    <a:pt x="1032916" y="563771"/>
                    <a:pt x="1032442" y="565115"/>
                  </a:cubicBezTo>
                  <a:cubicBezTo>
                    <a:pt x="1031652" y="567564"/>
                    <a:pt x="1030467" y="569539"/>
                    <a:pt x="1030388" y="572700"/>
                  </a:cubicBezTo>
                  <a:cubicBezTo>
                    <a:pt x="1028729" y="571673"/>
                    <a:pt x="1031494" y="566932"/>
                    <a:pt x="1029124" y="565984"/>
                  </a:cubicBezTo>
                  <a:cubicBezTo>
                    <a:pt x="1029835" y="559820"/>
                    <a:pt x="1032600" y="554842"/>
                    <a:pt x="1032916" y="549470"/>
                  </a:cubicBezTo>
                  <a:cubicBezTo>
                    <a:pt x="1033074" y="548126"/>
                    <a:pt x="1031810" y="548284"/>
                    <a:pt x="1031257" y="547810"/>
                  </a:cubicBezTo>
                  <a:cubicBezTo>
                    <a:pt x="1032047" y="545598"/>
                    <a:pt x="1032442" y="543069"/>
                    <a:pt x="1032916" y="540541"/>
                  </a:cubicBezTo>
                  <a:cubicBezTo>
                    <a:pt x="1035761" y="543148"/>
                    <a:pt x="1035208" y="536511"/>
                    <a:pt x="1035840" y="534220"/>
                  </a:cubicBezTo>
                  <a:lnTo>
                    <a:pt x="1035682" y="534220"/>
                  </a:lnTo>
                  <a:cubicBezTo>
                    <a:pt x="1035682" y="534220"/>
                    <a:pt x="1035682" y="534220"/>
                    <a:pt x="1035682" y="534220"/>
                  </a:cubicBezTo>
                  <a:cubicBezTo>
                    <a:pt x="1035761" y="533825"/>
                    <a:pt x="1035840" y="533588"/>
                    <a:pt x="1035998" y="533351"/>
                  </a:cubicBezTo>
                  <a:cubicBezTo>
                    <a:pt x="1036156" y="533192"/>
                    <a:pt x="1035998" y="532876"/>
                    <a:pt x="1035840" y="532797"/>
                  </a:cubicBezTo>
                  <a:cubicBezTo>
                    <a:pt x="1035603" y="532718"/>
                    <a:pt x="1035366" y="532797"/>
                    <a:pt x="1035287" y="532955"/>
                  </a:cubicBezTo>
                  <a:cubicBezTo>
                    <a:pt x="1035129" y="533192"/>
                    <a:pt x="1035050" y="533509"/>
                    <a:pt x="1034971" y="533825"/>
                  </a:cubicBezTo>
                  <a:lnTo>
                    <a:pt x="1034181" y="533825"/>
                  </a:lnTo>
                  <a:cubicBezTo>
                    <a:pt x="1033390" y="530980"/>
                    <a:pt x="1035840" y="528452"/>
                    <a:pt x="1036314" y="525370"/>
                  </a:cubicBezTo>
                  <a:cubicBezTo>
                    <a:pt x="1036472" y="523869"/>
                    <a:pt x="1036156" y="522288"/>
                    <a:pt x="1036314" y="520787"/>
                  </a:cubicBezTo>
                  <a:cubicBezTo>
                    <a:pt x="1036709" y="517232"/>
                    <a:pt x="1037894" y="513676"/>
                    <a:pt x="1038447" y="510199"/>
                  </a:cubicBezTo>
                  <a:lnTo>
                    <a:pt x="1038131" y="510041"/>
                  </a:lnTo>
                  <a:cubicBezTo>
                    <a:pt x="1038131" y="510041"/>
                    <a:pt x="1038685" y="508461"/>
                    <a:pt x="1038210" y="507592"/>
                  </a:cubicBezTo>
                  <a:cubicBezTo>
                    <a:pt x="1037815" y="506722"/>
                    <a:pt x="1038368" y="505616"/>
                    <a:pt x="1038764" y="505458"/>
                  </a:cubicBezTo>
                  <a:cubicBezTo>
                    <a:pt x="1039080" y="505300"/>
                    <a:pt x="1039633" y="503325"/>
                    <a:pt x="1039395" y="502772"/>
                  </a:cubicBezTo>
                  <a:cubicBezTo>
                    <a:pt x="1039238" y="502219"/>
                    <a:pt x="1038764" y="502456"/>
                    <a:pt x="1039238" y="501666"/>
                  </a:cubicBezTo>
                  <a:cubicBezTo>
                    <a:pt x="1039790" y="500875"/>
                    <a:pt x="1040028" y="500085"/>
                    <a:pt x="1039869" y="499216"/>
                  </a:cubicBezTo>
                  <a:cubicBezTo>
                    <a:pt x="1039633" y="498347"/>
                    <a:pt x="1038368" y="498821"/>
                    <a:pt x="1039238" y="497320"/>
                  </a:cubicBezTo>
                  <a:cubicBezTo>
                    <a:pt x="1040107" y="495739"/>
                    <a:pt x="1040028" y="495819"/>
                    <a:pt x="1040186" y="494949"/>
                  </a:cubicBezTo>
                  <a:cubicBezTo>
                    <a:pt x="1040344" y="494080"/>
                    <a:pt x="1040107" y="494791"/>
                    <a:pt x="1040502" y="493053"/>
                  </a:cubicBezTo>
                  <a:cubicBezTo>
                    <a:pt x="1040897" y="491393"/>
                    <a:pt x="1041134" y="490999"/>
                    <a:pt x="1041371" y="490366"/>
                  </a:cubicBezTo>
                  <a:cubicBezTo>
                    <a:pt x="1041687" y="489734"/>
                    <a:pt x="1041687" y="489181"/>
                    <a:pt x="1041766" y="488628"/>
                  </a:cubicBezTo>
                  <a:cubicBezTo>
                    <a:pt x="1041845" y="487996"/>
                    <a:pt x="1041766" y="487364"/>
                    <a:pt x="1042319" y="487206"/>
                  </a:cubicBezTo>
                  <a:cubicBezTo>
                    <a:pt x="1042793" y="486969"/>
                    <a:pt x="1042951" y="487364"/>
                    <a:pt x="1042872" y="486021"/>
                  </a:cubicBezTo>
                  <a:cubicBezTo>
                    <a:pt x="1042793" y="484598"/>
                    <a:pt x="1042319" y="484835"/>
                    <a:pt x="1042793" y="483729"/>
                  </a:cubicBezTo>
                  <a:cubicBezTo>
                    <a:pt x="1043109" y="482994"/>
                    <a:pt x="1043291" y="482441"/>
                    <a:pt x="1043346" y="482070"/>
                  </a:cubicBezTo>
                  <a:cubicBezTo>
                    <a:pt x="1043425" y="481517"/>
                    <a:pt x="1043346" y="480648"/>
                    <a:pt x="1043583" y="480174"/>
                  </a:cubicBezTo>
                  <a:cubicBezTo>
                    <a:pt x="1043741" y="479620"/>
                    <a:pt x="1044216" y="478119"/>
                    <a:pt x="1044532" y="478988"/>
                  </a:cubicBezTo>
                  <a:cubicBezTo>
                    <a:pt x="1044847" y="479857"/>
                    <a:pt x="1044927" y="481359"/>
                    <a:pt x="1044452" y="482465"/>
                  </a:cubicBezTo>
                  <a:cubicBezTo>
                    <a:pt x="1043978" y="483650"/>
                    <a:pt x="1043504" y="484519"/>
                    <a:pt x="1043899" y="485467"/>
                  </a:cubicBezTo>
                  <a:cubicBezTo>
                    <a:pt x="1044294" y="486416"/>
                    <a:pt x="1044057" y="487443"/>
                    <a:pt x="1043820" y="487996"/>
                  </a:cubicBezTo>
                  <a:cubicBezTo>
                    <a:pt x="1043504" y="488628"/>
                    <a:pt x="1043267" y="489102"/>
                    <a:pt x="1043663" y="489813"/>
                  </a:cubicBezTo>
                  <a:cubicBezTo>
                    <a:pt x="1043820" y="490232"/>
                    <a:pt x="1043820" y="490943"/>
                    <a:pt x="1043663" y="491947"/>
                  </a:cubicBezTo>
                  <a:cubicBezTo>
                    <a:pt x="1043346" y="493448"/>
                    <a:pt x="1042556" y="494791"/>
                    <a:pt x="1042951" y="495660"/>
                  </a:cubicBezTo>
                  <a:cubicBezTo>
                    <a:pt x="1043346" y="496530"/>
                    <a:pt x="1042872" y="497952"/>
                    <a:pt x="1043346" y="496530"/>
                  </a:cubicBezTo>
                  <a:cubicBezTo>
                    <a:pt x="1043899" y="495186"/>
                    <a:pt x="1043741" y="494238"/>
                    <a:pt x="1044137" y="494712"/>
                  </a:cubicBezTo>
                  <a:cubicBezTo>
                    <a:pt x="1044532" y="495107"/>
                    <a:pt x="1044847" y="495581"/>
                    <a:pt x="1044927" y="496293"/>
                  </a:cubicBezTo>
                  <a:cubicBezTo>
                    <a:pt x="1045006" y="496925"/>
                    <a:pt x="1044847" y="498347"/>
                    <a:pt x="1044847" y="498347"/>
                  </a:cubicBezTo>
                  <a:cubicBezTo>
                    <a:pt x="1044847" y="498347"/>
                    <a:pt x="1044057" y="498268"/>
                    <a:pt x="1043899" y="499453"/>
                  </a:cubicBezTo>
                  <a:cubicBezTo>
                    <a:pt x="1043741" y="500638"/>
                    <a:pt x="1043346" y="500875"/>
                    <a:pt x="1043820" y="501429"/>
                  </a:cubicBezTo>
                  <a:cubicBezTo>
                    <a:pt x="1044216" y="501903"/>
                    <a:pt x="1045401" y="501112"/>
                    <a:pt x="1045401" y="501824"/>
                  </a:cubicBezTo>
                  <a:cubicBezTo>
                    <a:pt x="1045401" y="502535"/>
                    <a:pt x="1045242" y="503009"/>
                    <a:pt x="1045242" y="503878"/>
                  </a:cubicBezTo>
                  <a:cubicBezTo>
                    <a:pt x="1045242" y="504747"/>
                    <a:pt x="1044847" y="505537"/>
                    <a:pt x="1044927" y="506248"/>
                  </a:cubicBezTo>
                  <a:cubicBezTo>
                    <a:pt x="1045006" y="506881"/>
                    <a:pt x="1045085" y="507592"/>
                    <a:pt x="1045006" y="507908"/>
                  </a:cubicBezTo>
                  <a:cubicBezTo>
                    <a:pt x="1044690" y="507039"/>
                    <a:pt x="1044057" y="506248"/>
                    <a:pt x="1043663" y="505774"/>
                  </a:cubicBezTo>
                  <a:cubicBezTo>
                    <a:pt x="1043663" y="506248"/>
                    <a:pt x="1043583" y="506564"/>
                    <a:pt x="1043267" y="506564"/>
                  </a:cubicBezTo>
                  <a:lnTo>
                    <a:pt x="1043267" y="506564"/>
                  </a:lnTo>
                  <a:cubicBezTo>
                    <a:pt x="1043267" y="506564"/>
                    <a:pt x="1043346" y="506248"/>
                    <a:pt x="1043425" y="506090"/>
                  </a:cubicBezTo>
                  <a:cubicBezTo>
                    <a:pt x="1043425" y="505932"/>
                    <a:pt x="1043425" y="505695"/>
                    <a:pt x="1043267" y="505616"/>
                  </a:cubicBezTo>
                  <a:cubicBezTo>
                    <a:pt x="1043109" y="505537"/>
                    <a:pt x="1042872" y="505616"/>
                    <a:pt x="1042793" y="505774"/>
                  </a:cubicBezTo>
                  <a:cubicBezTo>
                    <a:pt x="1042793" y="505853"/>
                    <a:pt x="1042793" y="505932"/>
                    <a:pt x="1042714" y="506011"/>
                  </a:cubicBezTo>
                  <a:lnTo>
                    <a:pt x="1042477" y="506011"/>
                  </a:lnTo>
                  <a:cubicBezTo>
                    <a:pt x="1043663" y="503167"/>
                    <a:pt x="1042398" y="499848"/>
                    <a:pt x="1042477" y="496767"/>
                  </a:cubicBezTo>
                  <a:cubicBezTo>
                    <a:pt x="1042556" y="493764"/>
                    <a:pt x="1044690" y="490445"/>
                    <a:pt x="1042872" y="488312"/>
                  </a:cubicBezTo>
                  <a:cubicBezTo>
                    <a:pt x="1041766" y="490919"/>
                    <a:pt x="1042477" y="495265"/>
                    <a:pt x="1040344" y="496767"/>
                  </a:cubicBezTo>
                  <a:cubicBezTo>
                    <a:pt x="1040028" y="498110"/>
                    <a:pt x="1041529" y="497636"/>
                    <a:pt x="1041213" y="498900"/>
                  </a:cubicBezTo>
                  <a:cubicBezTo>
                    <a:pt x="1039633" y="501112"/>
                    <a:pt x="1041529" y="505142"/>
                    <a:pt x="1039080" y="506881"/>
                  </a:cubicBezTo>
                  <a:cubicBezTo>
                    <a:pt x="1039080" y="507987"/>
                    <a:pt x="1038921" y="509093"/>
                    <a:pt x="1038685" y="510278"/>
                  </a:cubicBezTo>
                  <a:lnTo>
                    <a:pt x="1040265" y="511147"/>
                  </a:lnTo>
                  <a:cubicBezTo>
                    <a:pt x="1040265" y="511147"/>
                    <a:pt x="1041134" y="510278"/>
                    <a:pt x="1041608" y="510041"/>
                  </a:cubicBezTo>
                  <a:cubicBezTo>
                    <a:pt x="1042082" y="509883"/>
                    <a:pt x="1043663" y="509646"/>
                    <a:pt x="1043978" y="509488"/>
                  </a:cubicBezTo>
                  <a:cubicBezTo>
                    <a:pt x="1044294" y="509409"/>
                    <a:pt x="1044927" y="508145"/>
                    <a:pt x="1045085" y="507829"/>
                  </a:cubicBezTo>
                  <a:cubicBezTo>
                    <a:pt x="1045559" y="508935"/>
                    <a:pt x="1045638" y="509962"/>
                    <a:pt x="1044532" y="510673"/>
                  </a:cubicBezTo>
                  <a:lnTo>
                    <a:pt x="1043820" y="510673"/>
                  </a:lnTo>
                  <a:cubicBezTo>
                    <a:pt x="1043820" y="510673"/>
                    <a:pt x="1043820" y="510515"/>
                    <a:pt x="1043741" y="510357"/>
                  </a:cubicBezTo>
                  <a:cubicBezTo>
                    <a:pt x="1043741" y="510120"/>
                    <a:pt x="1043504" y="509962"/>
                    <a:pt x="1043188" y="509962"/>
                  </a:cubicBezTo>
                  <a:cubicBezTo>
                    <a:pt x="1042951" y="509962"/>
                    <a:pt x="1042793" y="510278"/>
                    <a:pt x="1042793" y="510515"/>
                  </a:cubicBezTo>
                  <a:cubicBezTo>
                    <a:pt x="1042793" y="510752"/>
                    <a:pt x="1042872" y="510910"/>
                    <a:pt x="1042951" y="511147"/>
                  </a:cubicBezTo>
                  <a:lnTo>
                    <a:pt x="1042793" y="511147"/>
                  </a:lnTo>
                  <a:cubicBezTo>
                    <a:pt x="1042477" y="512807"/>
                    <a:pt x="1040976" y="514150"/>
                    <a:pt x="1041924" y="516994"/>
                  </a:cubicBezTo>
                  <a:cubicBezTo>
                    <a:pt x="1041371" y="518338"/>
                    <a:pt x="1039554" y="518338"/>
                    <a:pt x="1039000" y="519523"/>
                  </a:cubicBezTo>
                  <a:moveTo>
                    <a:pt x="1042951" y="538012"/>
                  </a:moveTo>
                  <a:lnTo>
                    <a:pt x="1042082" y="538012"/>
                  </a:lnTo>
                  <a:lnTo>
                    <a:pt x="1042082" y="537222"/>
                  </a:lnTo>
                  <a:lnTo>
                    <a:pt x="1042951" y="537222"/>
                  </a:lnTo>
                  <a:lnTo>
                    <a:pt x="1042951" y="538012"/>
                  </a:lnTo>
                  <a:close/>
                  <a:moveTo>
                    <a:pt x="1042635" y="521419"/>
                  </a:moveTo>
                  <a:cubicBezTo>
                    <a:pt x="1042635" y="522842"/>
                    <a:pt x="1042477" y="526239"/>
                    <a:pt x="1041924" y="525133"/>
                  </a:cubicBezTo>
                  <a:cubicBezTo>
                    <a:pt x="1041450" y="524027"/>
                    <a:pt x="1041055" y="522604"/>
                    <a:pt x="1041608" y="521024"/>
                  </a:cubicBezTo>
                  <a:cubicBezTo>
                    <a:pt x="1042240" y="519444"/>
                    <a:pt x="1043504" y="513834"/>
                    <a:pt x="1044057" y="513834"/>
                  </a:cubicBezTo>
                  <a:cubicBezTo>
                    <a:pt x="1044768" y="513834"/>
                    <a:pt x="1042635" y="519997"/>
                    <a:pt x="1042635" y="521419"/>
                  </a:cubicBezTo>
                  <a:moveTo>
                    <a:pt x="1045322" y="521577"/>
                  </a:moveTo>
                  <a:cubicBezTo>
                    <a:pt x="1044690" y="523236"/>
                    <a:pt x="1044532" y="526239"/>
                    <a:pt x="1044137" y="524659"/>
                  </a:cubicBezTo>
                  <a:cubicBezTo>
                    <a:pt x="1043741" y="522999"/>
                    <a:pt x="1044057" y="522209"/>
                    <a:pt x="1044373" y="520550"/>
                  </a:cubicBezTo>
                  <a:cubicBezTo>
                    <a:pt x="1044768" y="518891"/>
                    <a:pt x="1045716" y="516678"/>
                    <a:pt x="1045954" y="516836"/>
                  </a:cubicBezTo>
                  <a:cubicBezTo>
                    <a:pt x="1046507" y="517389"/>
                    <a:pt x="1045954" y="519997"/>
                    <a:pt x="1045242" y="521656"/>
                  </a:cubicBezTo>
                  <a:moveTo>
                    <a:pt x="1047613" y="509172"/>
                  </a:moveTo>
                  <a:cubicBezTo>
                    <a:pt x="1047455" y="510515"/>
                    <a:pt x="1046981" y="508619"/>
                    <a:pt x="1047455" y="506722"/>
                  </a:cubicBezTo>
                  <a:cubicBezTo>
                    <a:pt x="1047850" y="504905"/>
                    <a:pt x="1047850" y="503088"/>
                    <a:pt x="1047929" y="502614"/>
                  </a:cubicBezTo>
                  <a:cubicBezTo>
                    <a:pt x="1048166" y="501191"/>
                    <a:pt x="1048798" y="502535"/>
                    <a:pt x="1049035" y="503878"/>
                  </a:cubicBezTo>
                  <a:cubicBezTo>
                    <a:pt x="1049272" y="505221"/>
                    <a:pt x="1047850" y="507750"/>
                    <a:pt x="1047692" y="509172"/>
                  </a:cubicBezTo>
                  <a:moveTo>
                    <a:pt x="1046349" y="327280"/>
                  </a:moveTo>
                  <a:lnTo>
                    <a:pt x="1046428" y="327280"/>
                  </a:lnTo>
                  <a:cubicBezTo>
                    <a:pt x="1040423" y="333206"/>
                    <a:pt x="1035445" y="340238"/>
                    <a:pt x="1030625" y="346954"/>
                  </a:cubicBezTo>
                  <a:lnTo>
                    <a:pt x="1028965" y="349325"/>
                  </a:lnTo>
                  <a:cubicBezTo>
                    <a:pt x="1027148" y="350431"/>
                    <a:pt x="1027148" y="353354"/>
                    <a:pt x="1024778" y="353908"/>
                  </a:cubicBezTo>
                  <a:lnTo>
                    <a:pt x="1024620" y="353908"/>
                  </a:lnTo>
                  <a:cubicBezTo>
                    <a:pt x="1025331" y="352011"/>
                    <a:pt x="1026674" y="350194"/>
                    <a:pt x="1027938" y="348535"/>
                  </a:cubicBezTo>
                  <a:cubicBezTo>
                    <a:pt x="1028334" y="348061"/>
                    <a:pt x="1028649" y="347587"/>
                    <a:pt x="1028965" y="347112"/>
                  </a:cubicBezTo>
                  <a:cubicBezTo>
                    <a:pt x="1029044" y="347033"/>
                    <a:pt x="1028965" y="346796"/>
                    <a:pt x="1028965" y="346717"/>
                  </a:cubicBezTo>
                  <a:cubicBezTo>
                    <a:pt x="1028808" y="346638"/>
                    <a:pt x="1028649" y="346717"/>
                    <a:pt x="1028570" y="346717"/>
                  </a:cubicBezTo>
                  <a:cubicBezTo>
                    <a:pt x="1028254" y="347191"/>
                    <a:pt x="1027860" y="347666"/>
                    <a:pt x="1027543" y="348140"/>
                  </a:cubicBezTo>
                  <a:cubicBezTo>
                    <a:pt x="1026200" y="349878"/>
                    <a:pt x="1024857" y="351695"/>
                    <a:pt x="1024146" y="353750"/>
                  </a:cubicBezTo>
                  <a:cubicBezTo>
                    <a:pt x="1024146" y="353750"/>
                    <a:pt x="1024146" y="353750"/>
                    <a:pt x="1024146" y="353750"/>
                  </a:cubicBezTo>
                  <a:cubicBezTo>
                    <a:pt x="1021380" y="357542"/>
                    <a:pt x="1019958" y="364021"/>
                    <a:pt x="1019800" y="368999"/>
                  </a:cubicBezTo>
                  <a:lnTo>
                    <a:pt x="1019405" y="368999"/>
                  </a:lnTo>
                  <a:cubicBezTo>
                    <a:pt x="1015849" y="367893"/>
                    <a:pt x="1016718" y="362915"/>
                    <a:pt x="1019405" y="361414"/>
                  </a:cubicBezTo>
                  <a:cubicBezTo>
                    <a:pt x="1018457" y="360466"/>
                    <a:pt x="1019405" y="359360"/>
                    <a:pt x="1019405" y="358017"/>
                  </a:cubicBezTo>
                  <a:cubicBezTo>
                    <a:pt x="1027938" y="344189"/>
                    <a:pt x="1038447" y="332337"/>
                    <a:pt x="1049430" y="320879"/>
                  </a:cubicBezTo>
                  <a:cubicBezTo>
                    <a:pt x="1050063" y="322934"/>
                    <a:pt x="1047455" y="325383"/>
                    <a:pt x="1046507" y="327201"/>
                  </a:cubicBezTo>
                  <a:moveTo>
                    <a:pt x="1049351" y="264779"/>
                  </a:moveTo>
                  <a:cubicBezTo>
                    <a:pt x="1047929" y="263515"/>
                    <a:pt x="1050379" y="262487"/>
                    <a:pt x="1051011" y="261855"/>
                  </a:cubicBezTo>
                  <a:cubicBezTo>
                    <a:pt x="1052591" y="263357"/>
                    <a:pt x="1049430" y="263673"/>
                    <a:pt x="1049351" y="264779"/>
                  </a:cubicBezTo>
                  <a:moveTo>
                    <a:pt x="1062389" y="253796"/>
                  </a:moveTo>
                  <a:lnTo>
                    <a:pt x="1061519" y="253796"/>
                  </a:lnTo>
                  <a:lnTo>
                    <a:pt x="1061519" y="252927"/>
                  </a:lnTo>
                  <a:lnTo>
                    <a:pt x="1062389" y="252927"/>
                  </a:lnTo>
                  <a:lnTo>
                    <a:pt x="1062389" y="253796"/>
                  </a:lnTo>
                  <a:close/>
                  <a:moveTo>
                    <a:pt x="1068710" y="247475"/>
                  </a:moveTo>
                  <a:cubicBezTo>
                    <a:pt x="1068631" y="249687"/>
                    <a:pt x="1066102" y="249371"/>
                    <a:pt x="1065313" y="250872"/>
                  </a:cubicBezTo>
                  <a:cubicBezTo>
                    <a:pt x="1064759" y="249687"/>
                    <a:pt x="1066893" y="247554"/>
                    <a:pt x="1068710" y="247475"/>
                  </a:cubicBezTo>
                  <a:moveTo>
                    <a:pt x="1065787" y="387726"/>
                  </a:moveTo>
                  <a:cubicBezTo>
                    <a:pt x="1065313" y="388121"/>
                    <a:pt x="1064680" y="388121"/>
                    <a:pt x="1064601" y="387647"/>
                  </a:cubicBezTo>
                  <a:cubicBezTo>
                    <a:pt x="1064522" y="387252"/>
                    <a:pt x="1064680" y="386462"/>
                    <a:pt x="1064918" y="386067"/>
                  </a:cubicBezTo>
                  <a:cubicBezTo>
                    <a:pt x="1065075" y="385672"/>
                    <a:pt x="1066182" y="385277"/>
                    <a:pt x="1066023" y="385514"/>
                  </a:cubicBezTo>
                  <a:cubicBezTo>
                    <a:pt x="1065866" y="386146"/>
                    <a:pt x="1066182" y="387252"/>
                    <a:pt x="1065708" y="387726"/>
                  </a:cubicBezTo>
                  <a:moveTo>
                    <a:pt x="1069421" y="397524"/>
                  </a:moveTo>
                  <a:cubicBezTo>
                    <a:pt x="1069026" y="398393"/>
                    <a:pt x="1068947" y="399183"/>
                    <a:pt x="1068473" y="398946"/>
                  </a:cubicBezTo>
                  <a:cubicBezTo>
                    <a:pt x="1067920" y="398709"/>
                    <a:pt x="1067762" y="398788"/>
                    <a:pt x="1067920" y="398077"/>
                  </a:cubicBezTo>
                  <a:cubicBezTo>
                    <a:pt x="1068078" y="397366"/>
                    <a:pt x="1068157" y="396892"/>
                    <a:pt x="1068473" y="396102"/>
                  </a:cubicBezTo>
                  <a:cubicBezTo>
                    <a:pt x="1068710" y="395390"/>
                    <a:pt x="1069974" y="393968"/>
                    <a:pt x="1069974" y="393968"/>
                  </a:cubicBezTo>
                  <a:cubicBezTo>
                    <a:pt x="1069896" y="394521"/>
                    <a:pt x="1069896" y="396655"/>
                    <a:pt x="1069500" y="397524"/>
                  </a:cubicBezTo>
                  <a:moveTo>
                    <a:pt x="1070765" y="391914"/>
                  </a:moveTo>
                  <a:cubicBezTo>
                    <a:pt x="1070765" y="391914"/>
                    <a:pt x="1069579" y="392704"/>
                    <a:pt x="1069421" y="392309"/>
                  </a:cubicBezTo>
                  <a:cubicBezTo>
                    <a:pt x="1069263" y="391914"/>
                    <a:pt x="1069658" y="390966"/>
                    <a:pt x="1070291" y="390097"/>
                  </a:cubicBezTo>
                  <a:cubicBezTo>
                    <a:pt x="1070844" y="389227"/>
                    <a:pt x="1070844" y="390649"/>
                    <a:pt x="1070844" y="391914"/>
                  </a:cubicBezTo>
                  <a:moveTo>
                    <a:pt x="1070844" y="235227"/>
                  </a:moveTo>
                  <a:lnTo>
                    <a:pt x="1070844" y="235069"/>
                  </a:lnTo>
                  <a:cubicBezTo>
                    <a:pt x="1070844" y="235069"/>
                    <a:pt x="1072029" y="234042"/>
                    <a:pt x="1072029" y="234042"/>
                  </a:cubicBezTo>
                  <a:cubicBezTo>
                    <a:pt x="1072740" y="233489"/>
                    <a:pt x="1073530" y="232857"/>
                    <a:pt x="1074241" y="232304"/>
                  </a:cubicBezTo>
                  <a:cubicBezTo>
                    <a:pt x="1075900" y="232857"/>
                    <a:pt x="1072266" y="234911"/>
                    <a:pt x="1070844" y="235227"/>
                  </a:cubicBezTo>
                  <a:lnTo>
                    <a:pt x="1070844" y="235227"/>
                  </a:lnTo>
                  <a:close/>
                  <a:moveTo>
                    <a:pt x="1074873" y="386541"/>
                  </a:moveTo>
                  <a:cubicBezTo>
                    <a:pt x="1074320" y="386936"/>
                    <a:pt x="1073925" y="386620"/>
                    <a:pt x="1073925" y="386620"/>
                  </a:cubicBezTo>
                  <a:cubicBezTo>
                    <a:pt x="1074083" y="386225"/>
                    <a:pt x="1074794" y="383380"/>
                    <a:pt x="1074873" y="384486"/>
                  </a:cubicBezTo>
                  <a:cubicBezTo>
                    <a:pt x="1075031" y="385672"/>
                    <a:pt x="1075426" y="386067"/>
                    <a:pt x="1074873" y="386541"/>
                  </a:cubicBezTo>
                  <a:moveTo>
                    <a:pt x="1076848" y="381168"/>
                  </a:moveTo>
                  <a:cubicBezTo>
                    <a:pt x="1076848" y="381168"/>
                    <a:pt x="1075347" y="381563"/>
                    <a:pt x="1075347" y="381563"/>
                  </a:cubicBezTo>
                  <a:cubicBezTo>
                    <a:pt x="1075663" y="380457"/>
                    <a:pt x="1076217" y="379192"/>
                    <a:pt x="1076453" y="379192"/>
                  </a:cubicBezTo>
                  <a:cubicBezTo>
                    <a:pt x="1076691" y="379192"/>
                    <a:pt x="1077165" y="379509"/>
                    <a:pt x="1077165" y="379904"/>
                  </a:cubicBezTo>
                  <a:cubicBezTo>
                    <a:pt x="1077165" y="380378"/>
                    <a:pt x="1077165" y="380852"/>
                    <a:pt x="1076770" y="381168"/>
                  </a:cubicBezTo>
                  <a:moveTo>
                    <a:pt x="1191657" y="426918"/>
                  </a:moveTo>
                  <a:lnTo>
                    <a:pt x="1191657" y="426918"/>
                  </a:lnTo>
                  <a:cubicBezTo>
                    <a:pt x="1191657" y="426918"/>
                    <a:pt x="1191815" y="426838"/>
                    <a:pt x="1191894" y="426759"/>
                  </a:cubicBezTo>
                  <a:cubicBezTo>
                    <a:pt x="1192369" y="426285"/>
                    <a:pt x="1193000" y="426127"/>
                    <a:pt x="1193791" y="425969"/>
                  </a:cubicBezTo>
                  <a:lnTo>
                    <a:pt x="1193791" y="426127"/>
                  </a:lnTo>
                  <a:cubicBezTo>
                    <a:pt x="1193791" y="426127"/>
                    <a:pt x="1194976" y="426127"/>
                    <a:pt x="1194976" y="426127"/>
                  </a:cubicBezTo>
                  <a:cubicBezTo>
                    <a:pt x="1194581" y="426838"/>
                    <a:pt x="1192052" y="429051"/>
                    <a:pt x="1191578" y="426918"/>
                  </a:cubicBezTo>
                  <a:moveTo>
                    <a:pt x="1202720" y="424863"/>
                  </a:moveTo>
                  <a:cubicBezTo>
                    <a:pt x="1201613" y="424942"/>
                    <a:pt x="1202087" y="423678"/>
                    <a:pt x="1201060" y="424626"/>
                  </a:cubicBezTo>
                  <a:cubicBezTo>
                    <a:pt x="1199954" y="425574"/>
                    <a:pt x="1199796" y="426285"/>
                    <a:pt x="1199401" y="426285"/>
                  </a:cubicBezTo>
                  <a:cubicBezTo>
                    <a:pt x="1199006" y="426285"/>
                    <a:pt x="1198295" y="426127"/>
                    <a:pt x="1198057" y="426127"/>
                  </a:cubicBezTo>
                  <a:cubicBezTo>
                    <a:pt x="1197820" y="426127"/>
                    <a:pt x="1194897" y="427866"/>
                    <a:pt x="1197188" y="426127"/>
                  </a:cubicBezTo>
                  <a:cubicBezTo>
                    <a:pt x="1199480" y="424310"/>
                    <a:pt x="1198769" y="424626"/>
                    <a:pt x="1200033" y="424073"/>
                  </a:cubicBezTo>
                  <a:cubicBezTo>
                    <a:pt x="1201297" y="423441"/>
                    <a:pt x="1202877" y="422730"/>
                    <a:pt x="1202877" y="422730"/>
                  </a:cubicBezTo>
                  <a:cubicBezTo>
                    <a:pt x="1202877" y="422730"/>
                    <a:pt x="1203825" y="422018"/>
                    <a:pt x="1204299" y="421860"/>
                  </a:cubicBezTo>
                  <a:cubicBezTo>
                    <a:pt x="1204774" y="421703"/>
                    <a:pt x="1205406" y="421544"/>
                    <a:pt x="1205722" y="421465"/>
                  </a:cubicBezTo>
                  <a:cubicBezTo>
                    <a:pt x="1206117" y="421386"/>
                    <a:pt x="1207539" y="422414"/>
                    <a:pt x="1207539" y="422414"/>
                  </a:cubicBezTo>
                  <a:cubicBezTo>
                    <a:pt x="1207065" y="422730"/>
                    <a:pt x="1203746" y="424705"/>
                    <a:pt x="1202720" y="424863"/>
                  </a:cubicBezTo>
                  <a:moveTo>
                    <a:pt x="1208488" y="418542"/>
                  </a:moveTo>
                  <a:cubicBezTo>
                    <a:pt x="1208013" y="418542"/>
                    <a:pt x="1207934" y="419016"/>
                    <a:pt x="1207302" y="418937"/>
                  </a:cubicBezTo>
                  <a:lnTo>
                    <a:pt x="1207302" y="418542"/>
                  </a:lnTo>
                  <a:cubicBezTo>
                    <a:pt x="1207302" y="418542"/>
                    <a:pt x="1208013" y="418147"/>
                    <a:pt x="1208488" y="417989"/>
                  </a:cubicBezTo>
                  <a:cubicBezTo>
                    <a:pt x="1208488" y="417989"/>
                    <a:pt x="1208567" y="417989"/>
                    <a:pt x="1208646" y="417989"/>
                  </a:cubicBezTo>
                  <a:lnTo>
                    <a:pt x="1208646" y="418147"/>
                  </a:lnTo>
                  <a:cubicBezTo>
                    <a:pt x="1208646" y="418147"/>
                    <a:pt x="1208803" y="417989"/>
                    <a:pt x="1208803" y="417989"/>
                  </a:cubicBezTo>
                  <a:cubicBezTo>
                    <a:pt x="1208724" y="418147"/>
                    <a:pt x="1208646" y="418384"/>
                    <a:pt x="1208567" y="418542"/>
                  </a:cubicBezTo>
                  <a:moveTo>
                    <a:pt x="1209277" y="418937"/>
                  </a:moveTo>
                  <a:cubicBezTo>
                    <a:pt x="1209277" y="418937"/>
                    <a:pt x="1209357" y="418621"/>
                    <a:pt x="1209436" y="418542"/>
                  </a:cubicBezTo>
                  <a:cubicBezTo>
                    <a:pt x="1209910" y="418542"/>
                    <a:pt x="1210542" y="418542"/>
                    <a:pt x="1210621" y="418147"/>
                  </a:cubicBezTo>
                  <a:lnTo>
                    <a:pt x="1210621" y="417831"/>
                  </a:lnTo>
                  <a:cubicBezTo>
                    <a:pt x="1210621" y="417831"/>
                    <a:pt x="1211095" y="418147"/>
                    <a:pt x="1211411" y="418226"/>
                  </a:cubicBezTo>
                  <a:cubicBezTo>
                    <a:pt x="1211569" y="418226"/>
                    <a:pt x="1211727" y="418384"/>
                    <a:pt x="1211885" y="418384"/>
                  </a:cubicBezTo>
                  <a:cubicBezTo>
                    <a:pt x="1211885" y="418384"/>
                    <a:pt x="1211885" y="418384"/>
                    <a:pt x="1211885" y="418384"/>
                  </a:cubicBezTo>
                  <a:lnTo>
                    <a:pt x="1211885" y="418542"/>
                  </a:lnTo>
                  <a:cubicBezTo>
                    <a:pt x="1211332" y="419095"/>
                    <a:pt x="1210384" y="419332"/>
                    <a:pt x="1209277" y="419332"/>
                  </a:cubicBezTo>
                  <a:lnTo>
                    <a:pt x="1209277" y="418937"/>
                  </a:lnTo>
                  <a:lnTo>
                    <a:pt x="1209277" y="418937"/>
                  </a:lnTo>
                  <a:close/>
                  <a:moveTo>
                    <a:pt x="1212912" y="420754"/>
                  </a:moveTo>
                  <a:lnTo>
                    <a:pt x="1211806" y="419885"/>
                  </a:lnTo>
                  <a:cubicBezTo>
                    <a:pt x="1211806" y="419885"/>
                    <a:pt x="1213071" y="418700"/>
                    <a:pt x="1213623" y="418463"/>
                  </a:cubicBezTo>
                  <a:cubicBezTo>
                    <a:pt x="1214255" y="418305"/>
                    <a:pt x="1214572" y="418779"/>
                    <a:pt x="1214730" y="419253"/>
                  </a:cubicBezTo>
                  <a:cubicBezTo>
                    <a:pt x="1214809" y="419727"/>
                    <a:pt x="1213386" y="420438"/>
                    <a:pt x="1212912" y="420675"/>
                  </a:cubicBezTo>
                  <a:moveTo>
                    <a:pt x="1225160" y="410640"/>
                  </a:moveTo>
                  <a:cubicBezTo>
                    <a:pt x="1224527" y="410956"/>
                    <a:pt x="1223579" y="411272"/>
                    <a:pt x="1223105" y="411510"/>
                  </a:cubicBezTo>
                  <a:cubicBezTo>
                    <a:pt x="1222631" y="411826"/>
                    <a:pt x="1221446" y="411984"/>
                    <a:pt x="1221446" y="411984"/>
                  </a:cubicBezTo>
                  <a:lnTo>
                    <a:pt x="1221446" y="410719"/>
                  </a:lnTo>
                  <a:cubicBezTo>
                    <a:pt x="1221446" y="410719"/>
                    <a:pt x="1223975" y="409139"/>
                    <a:pt x="1224685" y="409139"/>
                  </a:cubicBezTo>
                  <a:cubicBezTo>
                    <a:pt x="1225475" y="409139"/>
                    <a:pt x="1226503" y="408428"/>
                    <a:pt x="1226345" y="409139"/>
                  </a:cubicBezTo>
                  <a:cubicBezTo>
                    <a:pt x="1226266" y="409771"/>
                    <a:pt x="1225634" y="410324"/>
                    <a:pt x="1225080" y="410561"/>
                  </a:cubicBezTo>
                  <a:moveTo>
                    <a:pt x="1223263" y="405820"/>
                  </a:moveTo>
                  <a:lnTo>
                    <a:pt x="1224132" y="405820"/>
                  </a:lnTo>
                  <a:lnTo>
                    <a:pt x="1224132" y="406689"/>
                  </a:lnTo>
                  <a:lnTo>
                    <a:pt x="1223263" y="406689"/>
                  </a:lnTo>
                  <a:lnTo>
                    <a:pt x="1223263" y="405820"/>
                  </a:lnTo>
                  <a:close/>
                  <a:moveTo>
                    <a:pt x="1238355" y="402739"/>
                  </a:moveTo>
                  <a:cubicBezTo>
                    <a:pt x="1237881" y="403529"/>
                    <a:pt x="1237012" y="403529"/>
                    <a:pt x="1235827" y="404477"/>
                  </a:cubicBezTo>
                  <a:cubicBezTo>
                    <a:pt x="1234641" y="405425"/>
                    <a:pt x="1232508" y="406057"/>
                    <a:pt x="1232113" y="406374"/>
                  </a:cubicBezTo>
                  <a:lnTo>
                    <a:pt x="1231639" y="405267"/>
                  </a:lnTo>
                  <a:cubicBezTo>
                    <a:pt x="1231639" y="405267"/>
                    <a:pt x="1233219" y="404161"/>
                    <a:pt x="1233772" y="403845"/>
                  </a:cubicBezTo>
                  <a:cubicBezTo>
                    <a:pt x="1234404" y="403450"/>
                    <a:pt x="1235510" y="402897"/>
                    <a:pt x="1237486" y="402028"/>
                  </a:cubicBezTo>
                  <a:cubicBezTo>
                    <a:pt x="1239461" y="401238"/>
                    <a:pt x="1238908" y="401949"/>
                    <a:pt x="1238355" y="402739"/>
                  </a:cubicBezTo>
                  <a:moveTo>
                    <a:pt x="1242701" y="397524"/>
                  </a:moveTo>
                  <a:cubicBezTo>
                    <a:pt x="1242622" y="398077"/>
                    <a:pt x="1242227" y="398077"/>
                    <a:pt x="1241990" y="398472"/>
                  </a:cubicBezTo>
                  <a:cubicBezTo>
                    <a:pt x="1241832" y="398867"/>
                    <a:pt x="1239461" y="399657"/>
                    <a:pt x="1238987" y="399815"/>
                  </a:cubicBezTo>
                  <a:lnTo>
                    <a:pt x="1236854" y="400685"/>
                  </a:lnTo>
                  <a:cubicBezTo>
                    <a:pt x="1236854" y="400685"/>
                    <a:pt x="1235590" y="400685"/>
                    <a:pt x="1235274" y="400368"/>
                  </a:cubicBezTo>
                  <a:cubicBezTo>
                    <a:pt x="1234957" y="400052"/>
                    <a:pt x="1236143" y="399578"/>
                    <a:pt x="1236143" y="399578"/>
                  </a:cubicBezTo>
                  <a:cubicBezTo>
                    <a:pt x="1236143" y="399578"/>
                    <a:pt x="1237565" y="398946"/>
                    <a:pt x="1237960" y="398946"/>
                  </a:cubicBezTo>
                  <a:cubicBezTo>
                    <a:pt x="1238355" y="398946"/>
                    <a:pt x="1239540" y="398077"/>
                    <a:pt x="1239778" y="397840"/>
                  </a:cubicBezTo>
                  <a:cubicBezTo>
                    <a:pt x="1240093" y="397682"/>
                    <a:pt x="1236696" y="397998"/>
                    <a:pt x="1236380" y="397919"/>
                  </a:cubicBezTo>
                  <a:cubicBezTo>
                    <a:pt x="1236064" y="397840"/>
                    <a:pt x="1237407" y="397050"/>
                    <a:pt x="1237960" y="396576"/>
                  </a:cubicBezTo>
                  <a:cubicBezTo>
                    <a:pt x="1238434" y="396102"/>
                    <a:pt x="1239619" y="395470"/>
                    <a:pt x="1240804" y="394995"/>
                  </a:cubicBezTo>
                  <a:cubicBezTo>
                    <a:pt x="1241990" y="394442"/>
                    <a:pt x="1242385" y="394284"/>
                    <a:pt x="1243412" y="393652"/>
                  </a:cubicBezTo>
                  <a:cubicBezTo>
                    <a:pt x="1244360" y="393020"/>
                    <a:pt x="1244360" y="393020"/>
                    <a:pt x="1245151" y="393099"/>
                  </a:cubicBezTo>
                  <a:cubicBezTo>
                    <a:pt x="1244281" y="393731"/>
                    <a:pt x="1243886" y="394758"/>
                    <a:pt x="1243570" y="395944"/>
                  </a:cubicBezTo>
                  <a:cubicBezTo>
                    <a:pt x="1244992" y="396102"/>
                    <a:pt x="1245625" y="395707"/>
                    <a:pt x="1245625" y="395390"/>
                  </a:cubicBezTo>
                  <a:cubicBezTo>
                    <a:pt x="1245625" y="395075"/>
                    <a:pt x="1245704" y="394837"/>
                    <a:pt x="1245546" y="394205"/>
                  </a:cubicBezTo>
                  <a:cubicBezTo>
                    <a:pt x="1245387" y="393652"/>
                    <a:pt x="1245704" y="393099"/>
                    <a:pt x="1245466" y="393020"/>
                  </a:cubicBezTo>
                  <a:lnTo>
                    <a:pt x="1245229" y="393020"/>
                  </a:lnTo>
                  <a:cubicBezTo>
                    <a:pt x="1245229" y="393020"/>
                    <a:pt x="1245782" y="392704"/>
                    <a:pt x="1246178" y="392625"/>
                  </a:cubicBezTo>
                  <a:cubicBezTo>
                    <a:pt x="1246652" y="393020"/>
                    <a:pt x="1247284" y="393257"/>
                    <a:pt x="1247758" y="393336"/>
                  </a:cubicBezTo>
                  <a:cubicBezTo>
                    <a:pt x="1248153" y="393415"/>
                    <a:pt x="1248469" y="393573"/>
                    <a:pt x="1248706" y="393731"/>
                  </a:cubicBezTo>
                  <a:lnTo>
                    <a:pt x="1248627" y="393731"/>
                  </a:lnTo>
                  <a:cubicBezTo>
                    <a:pt x="1248627" y="396023"/>
                    <a:pt x="1246573" y="396023"/>
                    <a:pt x="1245071" y="396655"/>
                  </a:cubicBezTo>
                  <a:cubicBezTo>
                    <a:pt x="1244676" y="396339"/>
                    <a:pt x="1244123" y="396023"/>
                    <a:pt x="1243570" y="395944"/>
                  </a:cubicBezTo>
                  <a:lnTo>
                    <a:pt x="1243570" y="395944"/>
                  </a:lnTo>
                  <a:cubicBezTo>
                    <a:pt x="1242227" y="395627"/>
                    <a:pt x="1242780" y="396655"/>
                    <a:pt x="1242701" y="397287"/>
                  </a:cubicBezTo>
                  <a:moveTo>
                    <a:pt x="1243570" y="397445"/>
                  </a:moveTo>
                  <a:cubicBezTo>
                    <a:pt x="1243570" y="397445"/>
                    <a:pt x="1244123" y="397682"/>
                    <a:pt x="1244360" y="397840"/>
                  </a:cubicBezTo>
                  <a:cubicBezTo>
                    <a:pt x="1244044" y="397919"/>
                    <a:pt x="1243570" y="397840"/>
                    <a:pt x="1243570" y="398235"/>
                  </a:cubicBezTo>
                  <a:cubicBezTo>
                    <a:pt x="1243175" y="398235"/>
                    <a:pt x="1243017" y="397524"/>
                    <a:pt x="1243570" y="397445"/>
                  </a:cubicBezTo>
                  <a:moveTo>
                    <a:pt x="1246968" y="398709"/>
                  </a:moveTo>
                  <a:cubicBezTo>
                    <a:pt x="1246494" y="399183"/>
                    <a:pt x="1246099" y="399262"/>
                    <a:pt x="1245782" y="399657"/>
                  </a:cubicBezTo>
                  <a:cubicBezTo>
                    <a:pt x="1245466" y="400052"/>
                    <a:pt x="1243649" y="400526"/>
                    <a:pt x="1243254" y="400605"/>
                  </a:cubicBezTo>
                  <a:lnTo>
                    <a:pt x="1244044" y="399262"/>
                  </a:lnTo>
                  <a:cubicBezTo>
                    <a:pt x="1244044" y="399262"/>
                    <a:pt x="1245308" y="398472"/>
                    <a:pt x="1246020" y="397840"/>
                  </a:cubicBezTo>
                  <a:cubicBezTo>
                    <a:pt x="1246810" y="397129"/>
                    <a:pt x="1247126" y="397840"/>
                    <a:pt x="1247442" y="398235"/>
                  </a:cubicBezTo>
                  <a:cubicBezTo>
                    <a:pt x="1247758" y="398630"/>
                    <a:pt x="1247442" y="398235"/>
                    <a:pt x="1246889" y="398788"/>
                  </a:cubicBezTo>
                  <a:moveTo>
                    <a:pt x="1276677" y="384645"/>
                  </a:moveTo>
                  <a:cubicBezTo>
                    <a:pt x="1276282" y="385356"/>
                    <a:pt x="1275413" y="385514"/>
                    <a:pt x="1274702" y="385988"/>
                  </a:cubicBezTo>
                  <a:cubicBezTo>
                    <a:pt x="1274070" y="386541"/>
                    <a:pt x="1273043" y="386304"/>
                    <a:pt x="1272489" y="385988"/>
                  </a:cubicBezTo>
                  <a:cubicBezTo>
                    <a:pt x="1271858" y="385672"/>
                    <a:pt x="1273675" y="384565"/>
                    <a:pt x="1274623" y="384407"/>
                  </a:cubicBezTo>
                  <a:cubicBezTo>
                    <a:pt x="1275413" y="384328"/>
                    <a:pt x="1277072" y="383933"/>
                    <a:pt x="1276677" y="384565"/>
                  </a:cubicBezTo>
                  <a:moveTo>
                    <a:pt x="1286238" y="379746"/>
                  </a:moveTo>
                  <a:cubicBezTo>
                    <a:pt x="1285369" y="380141"/>
                    <a:pt x="1284895" y="378876"/>
                    <a:pt x="1284895" y="378876"/>
                  </a:cubicBezTo>
                  <a:cubicBezTo>
                    <a:pt x="1284895" y="378876"/>
                    <a:pt x="1286238" y="377928"/>
                    <a:pt x="1286949" y="377612"/>
                  </a:cubicBezTo>
                  <a:cubicBezTo>
                    <a:pt x="1287661" y="377296"/>
                    <a:pt x="1288213" y="377612"/>
                    <a:pt x="1288371" y="378086"/>
                  </a:cubicBezTo>
                  <a:cubicBezTo>
                    <a:pt x="1288609" y="378560"/>
                    <a:pt x="1286870" y="379429"/>
                    <a:pt x="1286238" y="379746"/>
                  </a:cubicBezTo>
                  <a:moveTo>
                    <a:pt x="1318081" y="353671"/>
                  </a:moveTo>
                  <a:cubicBezTo>
                    <a:pt x="1317765" y="354303"/>
                    <a:pt x="1316738" y="355251"/>
                    <a:pt x="1315394" y="356357"/>
                  </a:cubicBezTo>
                  <a:cubicBezTo>
                    <a:pt x="1314051" y="357542"/>
                    <a:pt x="1313340" y="358491"/>
                    <a:pt x="1312471" y="358806"/>
                  </a:cubicBezTo>
                  <a:cubicBezTo>
                    <a:pt x="1311602" y="359123"/>
                    <a:pt x="1311128" y="359123"/>
                    <a:pt x="1310101" y="359913"/>
                  </a:cubicBezTo>
                  <a:cubicBezTo>
                    <a:pt x="1309152" y="360703"/>
                    <a:pt x="1308837" y="361493"/>
                    <a:pt x="1308837" y="361493"/>
                  </a:cubicBezTo>
                  <a:cubicBezTo>
                    <a:pt x="1308837" y="361572"/>
                    <a:pt x="1308837" y="361888"/>
                    <a:pt x="1307730" y="362362"/>
                  </a:cubicBezTo>
                  <a:cubicBezTo>
                    <a:pt x="1306545" y="362994"/>
                    <a:pt x="1305676" y="363073"/>
                    <a:pt x="1305360" y="363784"/>
                  </a:cubicBezTo>
                  <a:cubicBezTo>
                    <a:pt x="1305043" y="364575"/>
                    <a:pt x="1304807" y="365286"/>
                    <a:pt x="1304412" y="365760"/>
                  </a:cubicBezTo>
                  <a:cubicBezTo>
                    <a:pt x="1304016" y="366234"/>
                    <a:pt x="1303226" y="366471"/>
                    <a:pt x="1303305" y="366708"/>
                  </a:cubicBezTo>
                  <a:cubicBezTo>
                    <a:pt x="1303464" y="367024"/>
                    <a:pt x="1304095" y="367261"/>
                    <a:pt x="1304807" y="366787"/>
                  </a:cubicBezTo>
                  <a:cubicBezTo>
                    <a:pt x="1305439" y="366234"/>
                    <a:pt x="1306703" y="365602"/>
                    <a:pt x="1307256" y="365207"/>
                  </a:cubicBezTo>
                  <a:cubicBezTo>
                    <a:pt x="1307730" y="364812"/>
                    <a:pt x="1309073" y="363943"/>
                    <a:pt x="1309073" y="363943"/>
                  </a:cubicBezTo>
                  <a:lnTo>
                    <a:pt x="1310812" y="362757"/>
                  </a:lnTo>
                  <a:lnTo>
                    <a:pt x="1311839" y="361888"/>
                  </a:lnTo>
                  <a:lnTo>
                    <a:pt x="1312313" y="361493"/>
                  </a:lnTo>
                  <a:cubicBezTo>
                    <a:pt x="1312313" y="361493"/>
                    <a:pt x="1311049" y="363627"/>
                    <a:pt x="1310338" y="364101"/>
                  </a:cubicBezTo>
                  <a:cubicBezTo>
                    <a:pt x="1309706" y="364575"/>
                    <a:pt x="1308916" y="365444"/>
                    <a:pt x="1308046" y="365760"/>
                  </a:cubicBezTo>
                  <a:cubicBezTo>
                    <a:pt x="1307335" y="365997"/>
                    <a:pt x="1306229" y="366550"/>
                    <a:pt x="1305597" y="367103"/>
                  </a:cubicBezTo>
                  <a:cubicBezTo>
                    <a:pt x="1305043" y="367735"/>
                    <a:pt x="1304412" y="368446"/>
                    <a:pt x="1304016" y="368525"/>
                  </a:cubicBezTo>
                  <a:cubicBezTo>
                    <a:pt x="1303621" y="368604"/>
                    <a:pt x="1303068" y="369079"/>
                    <a:pt x="1302673" y="368762"/>
                  </a:cubicBezTo>
                  <a:cubicBezTo>
                    <a:pt x="1302278" y="368446"/>
                    <a:pt x="1301251" y="367814"/>
                    <a:pt x="1300777" y="367893"/>
                  </a:cubicBezTo>
                  <a:cubicBezTo>
                    <a:pt x="1300382" y="367972"/>
                    <a:pt x="1300066" y="368051"/>
                    <a:pt x="1299513" y="368683"/>
                  </a:cubicBezTo>
                  <a:cubicBezTo>
                    <a:pt x="1299039" y="369316"/>
                    <a:pt x="1298012" y="369790"/>
                    <a:pt x="1297695" y="369948"/>
                  </a:cubicBezTo>
                  <a:cubicBezTo>
                    <a:pt x="1297379" y="370185"/>
                    <a:pt x="1295957" y="371054"/>
                    <a:pt x="1295325" y="371054"/>
                  </a:cubicBezTo>
                  <a:cubicBezTo>
                    <a:pt x="1294772" y="371054"/>
                    <a:pt x="1293587" y="371923"/>
                    <a:pt x="1293587" y="371923"/>
                  </a:cubicBezTo>
                  <a:cubicBezTo>
                    <a:pt x="1293587" y="371923"/>
                    <a:pt x="1291848" y="373661"/>
                    <a:pt x="1291690" y="373345"/>
                  </a:cubicBezTo>
                  <a:cubicBezTo>
                    <a:pt x="1291611" y="373029"/>
                    <a:pt x="1291690" y="371449"/>
                    <a:pt x="1291058" y="372713"/>
                  </a:cubicBezTo>
                  <a:cubicBezTo>
                    <a:pt x="1290347" y="373977"/>
                    <a:pt x="1289794" y="375400"/>
                    <a:pt x="1289399" y="375558"/>
                  </a:cubicBezTo>
                  <a:cubicBezTo>
                    <a:pt x="1289004" y="375637"/>
                    <a:pt x="1287976" y="375637"/>
                    <a:pt x="1287344" y="375953"/>
                  </a:cubicBezTo>
                  <a:cubicBezTo>
                    <a:pt x="1286712" y="376269"/>
                    <a:pt x="1286475" y="376506"/>
                    <a:pt x="1286001" y="377059"/>
                  </a:cubicBezTo>
                  <a:cubicBezTo>
                    <a:pt x="1285448" y="377691"/>
                    <a:pt x="1285053" y="378165"/>
                    <a:pt x="1284421" y="378244"/>
                  </a:cubicBezTo>
                  <a:cubicBezTo>
                    <a:pt x="1283868" y="378323"/>
                    <a:pt x="1284026" y="378244"/>
                    <a:pt x="1282761" y="377849"/>
                  </a:cubicBezTo>
                  <a:cubicBezTo>
                    <a:pt x="1281497" y="377454"/>
                    <a:pt x="1281181" y="377849"/>
                    <a:pt x="1281102" y="378165"/>
                  </a:cubicBezTo>
                  <a:cubicBezTo>
                    <a:pt x="1281023" y="378402"/>
                    <a:pt x="1279048" y="379429"/>
                    <a:pt x="1278258" y="379587"/>
                  </a:cubicBezTo>
                  <a:cubicBezTo>
                    <a:pt x="1277546" y="379746"/>
                    <a:pt x="1276677" y="380299"/>
                    <a:pt x="1276835" y="380852"/>
                  </a:cubicBezTo>
                  <a:cubicBezTo>
                    <a:pt x="1276914" y="381484"/>
                    <a:pt x="1276203" y="382037"/>
                    <a:pt x="1275492" y="382195"/>
                  </a:cubicBezTo>
                  <a:cubicBezTo>
                    <a:pt x="1274860" y="382353"/>
                    <a:pt x="1273912" y="382906"/>
                    <a:pt x="1273359" y="383064"/>
                  </a:cubicBezTo>
                  <a:lnTo>
                    <a:pt x="1272806" y="383222"/>
                  </a:lnTo>
                  <a:cubicBezTo>
                    <a:pt x="1272806" y="383222"/>
                    <a:pt x="1272332" y="384170"/>
                    <a:pt x="1271699" y="384328"/>
                  </a:cubicBezTo>
                  <a:cubicBezTo>
                    <a:pt x="1271146" y="384407"/>
                    <a:pt x="1272094" y="384882"/>
                    <a:pt x="1271146" y="384407"/>
                  </a:cubicBezTo>
                  <a:cubicBezTo>
                    <a:pt x="1270198" y="383933"/>
                    <a:pt x="1269487" y="385039"/>
                    <a:pt x="1269013" y="385119"/>
                  </a:cubicBezTo>
                  <a:cubicBezTo>
                    <a:pt x="1269013" y="385119"/>
                    <a:pt x="1268934" y="385119"/>
                    <a:pt x="1268855" y="385119"/>
                  </a:cubicBezTo>
                  <a:cubicBezTo>
                    <a:pt x="1269250" y="385356"/>
                    <a:pt x="1268855" y="386304"/>
                    <a:pt x="1268460" y="386541"/>
                  </a:cubicBezTo>
                  <a:cubicBezTo>
                    <a:pt x="1268065" y="386699"/>
                    <a:pt x="1267591" y="387094"/>
                    <a:pt x="1267591" y="387094"/>
                  </a:cubicBezTo>
                  <a:lnTo>
                    <a:pt x="1265773" y="389227"/>
                  </a:lnTo>
                  <a:cubicBezTo>
                    <a:pt x="1264588" y="389701"/>
                    <a:pt x="1262929" y="390887"/>
                    <a:pt x="1262929" y="391519"/>
                  </a:cubicBezTo>
                  <a:cubicBezTo>
                    <a:pt x="1262929" y="392072"/>
                    <a:pt x="1263561" y="393099"/>
                    <a:pt x="1262455" y="392862"/>
                  </a:cubicBezTo>
                  <a:cubicBezTo>
                    <a:pt x="1261349" y="392704"/>
                    <a:pt x="1261032" y="391914"/>
                    <a:pt x="1260874" y="392862"/>
                  </a:cubicBezTo>
                  <a:cubicBezTo>
                    <a:pt x="1260795" y="393810"/>
                    <a:pt x="1261269" y="394600"/>
                    <a:pt x="1260716" y="394758"/>
                  </a:cubicBezTo>
                  <a:cubicBezTo>
                    <a:pt x="1260163" y="394995"/>
                    <a:pt x="1259847" y="394837"/>
                    <a:pt x="1259452" y="394995"/>
                  </a:cubicBezTo>
                  <a:cubicBezTo>
                    <a:pt x="1258583" y="395312"/>
                    <a:pt x="1257714" y="394600"/>
                    <a:pt x="1256924" y="394995"/>
                  </a:cubicBezTo>
                  <a:cubicBezTo>
                    <a:pt x="1256133" y="395390"/>
                    <a:pt x="1255738" y="396576"/>
                    <a:pt x="1255343" y="396576"/>
                  </a:cubicBezTo>
                  <a:cubicBezTo>
                    <a:pt x="1254948" y="396576"/>
                    <a:pt x="1254632" y="396497"/>
                    <a:pt x="1254158" y="396181"/>
                  </a:cubicBezTo>
                  <a:cubicBezTo>
                    <a:pt x="1253684" y="395864"/>
                    <a:pt x="1253605" y="395627"/>
                    <a:pt x="1252894" y="395944"/>
                  </a:cubicBezTo>
                  <a:cubicBezTo>
                    <a:pt x="1252183" y="396260"/>
                    <a:pt x="1251708" y="396339"/>
                    <a:pt x="1251234" y="396892"/>
                  </a:cubicBezTo>
                  <a:cubicBezTo>
                    <a:pt x="1250681" y="397524"/>
                    <a:pt x="1249654" y="398314"/>
                    <a:pt x="1249180" y="398314"/>
                  </a:cubicBezTo>
                  <a:cubicBezTo>
                    <a:pt x="1248706" y="398314"/>
                    <a:pt x="1247758" y="399104"/>
                    <a:pt x="1247758" y="398867"/>
                  </a:cubicBezTo>
                  <a:cubicBezTo>
                    <a:pt x="1247758" y="398630"/>
                    <a:pt x="1249338" y="396813"/>
                    <a:pt x="1249891" y="396497"/>
                  </a:cubicBezTo>
                  <a:cubicBezTo>
                    <a:pt x="1250444" y="396260"/>
                    <a:pt x="1250760" y="395786"/>
                    <a:pt x="1251708" y="395232"/>
                  </a:cubicBezTo>
                  <a:cubicBezTo>
                    <a:pt x="1252657" y="394600"/>
                    <a:pt x="1253684" y="393652"/>
                    <a:pt x="1253684" y="393652"/>
                  </a:cubicBezTo>
                  <a:cubicBezTo>
                    <a:pt x="1253684" y="393652"/>
                    <a:pt x="1254316" y="392862"/>
                    <a:pt x="1254079" y="392862"/>
                  </a:cubicBezTo>
                  <a:cubicBezTo>
                    <a:pt x="1253842" y="392862"/>
                    <a:pt x="1252104" y="393257"/>
                    <a:pt x="1251630" y="393652"/>
                  </a:cubicBezTo>
                  <a:cubicBezTo>
                    <a:pt x="1251155" y="394047"/>
                    <a:pt x="1250049" y="395312"/>
                    <a:pt x="1249891" y="394995"/>
                  </a:cubicBezTo>
                  <a:cubicBezTo>
                    <a:pt x="1249338" y="394205"/>
                    <a:pt x="1249575" y="394047"/>
                    <a:pt x="1250444" y="393573"/>
                  </a:cubicBezTo>
                  <a:cubicBezTo>
                    <a:pt x="1251313" y="393020"/>
                    <a:pt x="1251551" y="392862"/>
                    <a:pt x="1252104" y="392625"/>
                  </a:cubicBezTo>
                  <a:cubicBezTo>
                    <a:pt x="1252736" y="392309"/>
                    <a:pt x="1253368" y="392072"/>
                    <a:pt x="1254079" y="391756"/>
                  </a:cubicBezTo>
                  <a:cubicBezTo>
                    <a:pt x="1254711" y="391361"/>
                    <a:pt x="1255501" y="391361"/>
                    <a:pt x="1255896" y="390887"/>
                  </a:cubicBezTo>
                  <a:cubicBezTo>
                    <a:pt x="1256055" y="390649"/>
                    <a:pt x="1256450" y="390097"/>
                    <a:pt x="1256766" y="389701"/>
                  </a:cubicBezTo>
                  <a:cubicBezTo>
                    <a:pt x="1254158" y="389701"/>
                    <a:pt x="1252341" y="393099"/>
                    <a:pt x="1248864" y="392625"/>
                  </a:cubicBezTo>
                  <a:cubicBezTo>
                    <a:pt x="1248548" y="392467"/>
                    <a:pt x="1248232" y="392388"/>
                    <a:pt x="1247916" y="392230"/>
                  </a:cubicBezTo>
                  <a:cubicBezTo>
                    <a:pt x="1247442" y="392151"/>
                    <a:pt x="1247126" y="391993"/>
                    <a:pt x="1246810" y="391756"/>
                  </a:cubicBezTo>
                  <a:cubicBezTo>
                    <a:pt x="1248943" y="390334"/>
                    <a:pt x="1251708" y="389701"/>
                    <a:pt x="1252657" y="387094"/>
                  </a:cubicBezTo>
                  <a:cubicBezTo>
                    <a:pt x="1257477" y="386541"/>
                    <a:pt x="1259610" y="384407"/>
                    <a:pt x="1263640" y="382037"/>
                  </a:cubicBezTo>
                  <a:cubicBezTo>
                    <a:pt x="1267354" y="379904"/>
                    <a:pt x="1271225" y="377849"/>
                    <a:pt x="1272963" y="375321"/>
                  </a:cubicBezTo>
                  <a:cubicBezTo>
                    <a:pt x="1275097" y="375874"/>
                    <a:pt x="1275018" y="374294"/>
                    <a:pt x="1276757" y="374452"/>
                  </a:cubicBezTo>
                  <a:cubicBezTo>
                    <a:pt x="1277310" y="374057"/>
                    <a:pt x="1277626" y="373345"/>
                    <a:pt x="1278021" y="372792"/>
                  </a:cubicBezTo>
                  <a:cubicBezTo>
                    <a:pt x="1282840" y="370738"/>
                    <a:pt x="1286712" y="367972"/>
                    <a:pt x="1290742" y="365207"/>
                  </a:cubicBezTo>
                  <a:cubicBezTo>
                    <a:pt x="1290584" y="365207"/>
                    <a:pt x="1290426" y="365207"/>
                    <a:pt x="1290426" y="365207"/>
                  </a:cubicBezTo>
                  <a:cubicBezTo>
                    <a:pt x="1290426" y="365207"/>
                    <a:pt x="1293508" y="362994"/>
                    <a:pt x="1294930" y="361967"/>
                  </a:cubicBezTo>
                  <a:cubicBezTo>
                    <a:pt x="1296352" y="361019"/>
                    <a:pt x="1297695" y="360624"/>
                    <a:pt x="1297774" y="360071"/>
                  </a:cubicBezTo>
                  <a:cubicBezTo>
                    <a:pt x="1297853" y="359439"/>
                    <a:pt x="1297221" y="358886"/>
                    <a:pt x="1298090" y="358569"/>
                  </a:cubicBezTo>
                  <a:cubicBezTo>
                    <a:pt x="1298960" y="358254"/>
                    <a:pt x="1299039" y="358095"/>
                    <a:pt x="1299434" y="358174"/>
                  </a:cubicBezTo>
                  <a:cubicBezTo>
                    <a:pt x="1299829" y="358254"/>
                    <a:pt x="1300382" y="357542"/>
                    <a:pt x="1300382" y="357542"/>
                  </a:cubicBezTo>
                  <a:lnTo>
                    <a:pt x="1301962" y="356436"/>
                  </a:lnTo>
                  <a:cubicBezTo>
                    <a:pt x="1301962" y="356436"/>
                    <a:pt x="1303779" y="355883"/>
                    <a:pt x="1304649" y="355330"/>
                  </a:cubicBezTo>
                  <a:cubicBezTo>
                    <a:pt x="1305518" y="354698"/>
                    <a:pt x="1306387" y="354698"/>
                    <a:pt x="1305597" y="355646"/>
                  </a:cubicBezTo>
                  <a:cubicBezTo>
                    <a:pt x="1304807" y="356515"/>
                    <a:pt x="1303068" y="357621"/>
                    <a:pt x="1303384" y="357937"/>
                  </a:cubicBezTo>
                  <a:cubicBezTo>
                    <a:pt x="1303700" y="358254"/>
                    <a:pt x="1303779" y="358728"/>
                    <a:pt x="1304490" y="358254"/>
                  </a:cubicBezTo>
                  <a:cubicBezTo>
                    <a:pt x="1305281" y="357779"/>
                    <a:pt x="1305913" y="357147"/>
                    <a:pt x="1306150" y="357621"/>
                  </a:cubicBezTo>
                  <a:cubicBezTo>
                    <a:pt x="1306387" y="358017"/>
                    <a:pt x="1307335" y="358095"/>
                    <a:pt x="1306703" y="358491"/>
                  </a:cubicBezTo>
                  <a:cubicBezTo>
                    <a:pt x="1306150" y="358886"/>
                    <a:pt x="1305518" y="359913"/>
                    <a:pt x="1305518" y="359913"/>
                  </a:cubicBezTo>
                  <a:lnTo>
                    <a:pt x="1306782" y="359913"/>
                  </a:lnTo>
                  <a:cubicBezTo>
                    <a:pt x="1306782" y="359913"/>
                    <a:pt x="1309152" y="359281"/>
                    <a:pt x="1309152" y="359281"/>
                  </a:cubicBezTo>
                  <a:cubicBezTo>
                    <a:pt x="1309152" y="359281"/>
                    <a:pt x="1310101" y="359360"/>
                    <a:pt x="1311286" y="358332"/>
                  </a:cubicBezTo>
                  <a:cubicBezTo>
                    <a:pt x="1312471" y="357226"/>
                    <a:pt x="1313656" y="356357"/>
                    <a:pt x="1313656" y="356357"/>
                  </a:cubicBezTo>
                  <a:lnTo>
                    <a:pt x="1314920" y="355330"/>
                  </a:lnTo>
                  <a:cubicBezTo>
                    <a:pt x="1314920" y="355330"/>
                    <a:pt x="1316106" y="354698"/>
                    <a:pt x="1316580" y="354145"/>
                  </a:cubicBezTo>
                  <a:cubicBezTo>
                    <a:pt x="1317133" y="353513"/>
                    <a:pt x="1318239" y="353039"/>
                    <a:pt x="1317923" y="353592"/>
                  </a:cubicBezTo>
                  <a:moveTo>
                    <a:pt x="1324876" y="349246"/>
                  </a:moveTo>
                  <a:cubicBezTo>
                    <a:pt x="1324876" y="349246"/>
                    <a:pt x="1323691" y="349878"/>
                    <a:pt x="1323296" y="350194"/>
                  </a:cubicBezTo>
                  <a:cubicBezTo>
                    <a:pt x="1322901" y="350510"/>
                    <a:pt x="1322585" y="350984"/>
                    <a:pt x="1322427" y="350589"/>
                  </a:cubicBezTo>
                  <a:cubicBezTo>
                    <a:pt x="1322269" y="350194"/>
                    <a:pt x="1322348" y="349957"/>
                    <a:pt x="1322427" y="349878"/>
                  </a:cubicBezTo>
                  <a:cubicBezTo>
                    <a:pt x="1322348" y="349878"/>
                    <a:pt x="1322190" y="349957"/>
                    <a:pt x="1321953" y="350036"/>
                  </a:cubicBezTo>
                  <a:cubicBezTo>
                    <a:pt x="1320768" y="350352"/>
                    <a:pt x="1319741" y="350826"/>
                    <a:pt x="1318713" y="351142"/>
                  </a:cubicBezTo>
                  <a:cubicBezTo>
                    <a:pt x="1317607" y="351458"/>
                    <a:pt x="1317370" y="350984"/>
                    <a:pt x="1316659" y="351537"/>
                  </a:cubicBezTo>
                  <a:cubicBezTo>
                    <a:pt x="1315948" y="352090"/>
                    <a:pt x="1315868" y="352406"/>
                    <a:pt x="1315316" y="352880"/>
                  </a:cubicBezTo>
                  <a:cubicBezTo>
                    <a:pt x="1314684" y="353354"/>
                    <a:pt x="1314525" y="353196"/>
                    <a:pt x="1313893" y="354145"/>
                  </a:cubicBezTo>
                  <a:cubicBezTo>
                    <a:pt x="1313182" y="355093"/>
                    <a:pt x="1313024" y="355330"/>
                    <a:pt x="1312550" y="355488"/>
                  </a:cubicBezTo>
                  <a:cubicBezTo>
                    <a:pt x="1311997" y="355646"/>
                    <a:pt x="1311523" y="356199"/>
                    <a:pt x="1311286" y="355962"/>
                  </a:cubicBezTo>
                  <a:cubicBezTo>
                    <a:pt x="1310496" y="355330"/>
                    <a:pt x="1309942" y="354856"/>
                    <a:pt x="1309311" y="355409"/>
                  </a:cubicBezTo>
                  <a:cubicBezTo>
                    <a:pt x="1308757" y="355883"/>
                    <a:pt x="1307651" y="356989"/>
                    <a:pt x="1307572" y="356594"/>
                  </a:cubicBezTo>
                  <a:cubicBezTo>
                    <a:pt x="1307493" y="356199"/>
                    <a:pt x="1307730" y="355804"/>
                    <a:pt x="1308678" y="355093"/>
                  </a:cubicBezTo>
                  <a:cubicBezTo>
                    <a:pt x="1309311" y="354619"/>
                    <a:pt x="1310101" y="354303"/>
                    <a:pt x="1310180" y="354066"/>
                  </a:cubicBezTo>
                  <a:cubicBezTo>
                    <a:pt x="1310338" y="354224"/>
                    <a:pt x="1310496" y="354382"/>
                    <a:pt x="1310654" y="354382"/>
                  </a:cubicBezTo>
                  <a:cubicBezTo>
                    <a:pt x="1310654" y="354382"/>
                    <a:pt x="1310654" y="354382"/>
                    <a:pt x="1310654" y="354382"/>
                  </a:cubicBezTo>
                  <a:cubicBezTo>
                    <a:pt x="1310654" y="354382"/>
                    <a:pt x="1310812" y="354382"/>
                    <a:pt x="1310812" y="354382"/>
                  </a:cubicBezTo>
                  <a:lnTo>
                    <a:pt x="1310812" y="354382"/>
                  </a:lnTo>
                  <a:lnTo>
                    <a:pt x="1310812" y="355251"/>
                  </a:lnTo>
                  <a:lnTo>
                    <a:pt x="1311681" y="355251"/>
                  </a:lnTo>
                  <a:cubicBezTo>
                    <a:pt x="1311681" y="354698"/>
                    <a:pt x="1311602" y="354461"/>
                    <a:pt x="1311286" y="354382"/>
                  </a:cubicBezTo>
                  <a:lnTo>
                    <a:pt x="1311286" y="354382"/>
                  </a:lnTo>
                  <a:cubicBezTo>
                    <a:pt x="1311286" y="354382"/>
                    <a:pt x="1311444" y="354224"/>
                    <a:pt x="1311602" y="354224"/>
                  </a:cubicBezTo>
                  <a:lnTo>
                    <a:pt x="1311444" y="353592"/>
                  </a:lnTo>
                  <a:lnTo>
                    <a:pt x="1311444" y="353592"/>
                  </a:lnTo>
                  <a:cubicBezTo>
                    <a:pt x="1311444" y="353592"/>
                    <a:pt x="1311444" y="353592"/>
                    <a:pt x="1311444" y="353592"/>
                  </a:cubicBezTo>
                  <a:lnTo>
                    <a:pt x="1311286" y="352959"/>
                  </a:lnTo>
                  <a:cubicBezTo>
                    <a:pt x="1311286" y="352959"/>
                    <a:pt x="1311049" y="352959"/>
                    <a:pt x="1310970" y="352959"/>
                  </a:cubicBezTo>
                  <a:cubicBezTo>
                    <a:pt x="1311681" y="352406"/>
                    <a:pt x="1313340" y="352564"/>
                    <a:pt x="1313024" y="350905"/>
                  </a:cubicBezTo>
                  <a:cubicBezTo>
                    <a:pt x="1311286" y="351142"/>
                    <a:pt x="1310180" y="352011"/>
                    <a:pt x="1309232" y="353039"/>
                  </a:cubicBezTo>
                  <a:cubicBezTo>
                    <a:pt x="1309785" y="353513"/>
                    <a:pt x="1309864" y="353196"/>
                    <a:pt x="1310496" y="353039"/>
                  </a:cubicBezTo>
                  <a:lnTo>
                    <a:pt x="1310496" y="353039"/>
                  </a:lnTo>
                  <a:cubicBezTo>
                    <a:pt x="1310496" y="353039"/>
                    <a:pt x="1310021" y="353434"/>
                    <a:pt x="1310021" y="353750"/>
                  </a:cubicBezTo>
                  <a:cubicBezTo>
                    <a:pt x="1310021" y="353750"/>
                    <a:pt x="1310021" y="353750"/>
                    <a:pt x="1310021" y="353750"/>
                  </a:cubicBezTo>
                  <a:cubicBezTo>
                    <a:pt x="1310021" y="353750"/>
                    <a:pt x="1310021" y="353750"/>
                    <a:pt x="1310021" y="353750"/>
                  </a:cubicBezTo>
                  <a:cubicBezTo>
                    <a:pt x="1309311" y="353354"/>
                    <a:pt x="1308125" y="353592"/>
                    <a:pt x="1307967" y="353276"/>
                  </a:cubicBezTo>
                  <a:cubicBezTo>
                    <a:pt x="1307809" y="352959"/>
                    <a:pt x="1307967" y="352802"/>
                    <a:pt x="1308678" y="352327"/>
                  </a:cubicBezTo>
                  <a:cubicBezTo>
                    <a:pt x="1309311" y="351853"/>
                    <a:pt x="1310338" y="351142"/>
                    <a:pt x="1310891" y="350668"/>
                  </a:cubicBezTo>
                  <a:cubicBezTo>
                    <a:pt x="1311523" y="350115"/>
                    <a:pt x="1312392" y="349325"/>
                    <a:pt x="1312945" y="348851"/>
                  </a:cubicBezTo>
                  <a:cubicBezTo>
                    <a:pt x="1313498" y="348456"/>
                    <a:pt x="1314130" y="347587"/>
                    <a:pt x="1314209" y="348535"/>
                  </a:cubicBezTo>
                  <a:cubicBezTo>
                    <a:pt x="1314289" y="349483"/>
                    <a:pt x="1313815" y="350668"/>
                    <a:pt x="1314367" y="349957"/>
                  </a:cubicBezTo>
                  <a:cubicBezTo>
                    <a:pt x="1314999" y="349325"/>
                    <a:pt x="1316975" y="349088"/>
                    <a:pt x="1316422" y="348298"/>
                  </a:cubicBezTo>
                  <a:cubicBezTo>
                    <a:pt x="1315868" y="347507"/>
                    <a:pt x="1315790" y="346954"/>
                    <a:pt x="1315790" y="346954"/>
                  </a:cubicBezTo>
                  <a:cubicBezTo>
                    <a:pt x="1315790" y="346954"/>
                    <a:pt x="1318239" y="345690"/>
                    <a:pt x="1319029" y="344821"/>
                  </a:cubicBezTo>
                  <a:cubicBezTo>
                    <a:pt x="1319741" y="343952"/>
                    <a:pt x="1323928" y="341107"/>
                    <a:pt x="1325114" y="340475"/>
                  </a:cubicBezTo>
                  <a:cubicBezTo>
                    <a:pt x="1326299" y="339764"/>
                    <a:pt x="1326694" y="340554"/>
                    <a:pt x="1327168" y="339764"/>
                  </a:cubicBezTo>
                  <a:cubicBezTo>
                    <a:pt x="1327721" y="338974"/>
                    <a:pt x="1328116" y="338421"/>
                    <a:pt x="1328274" y="338026"/>
                  </a:cubicBezTo>
                  <a:cubicBezTo>
                    <a:pt x="1328353" y="337631"/>
                    <a:pt x="1328906" y="336682"/>
                    <a:pt x="1329222" y="336682"/>
                  </a:cubicBezTo>
                  <a:cubicBezTo>
                    <a:pt x="1329538" y="336682"/>
                    <a:pt x="1330092" y="336603"/>
                    <a:pt x="1331197" y="336366"/>
                  </a:cubicBezTo>
                  <a:cubicBezTo>
                    <a:pt x="1332225" y="336208"/>
                    <a:pt x="1332936" y="336050"/>
                    <a:pt x="1332936" y="335418"/>
                  </a:cubicBezTo>
                  <a:cubicBezTo>
                    <a:pt x="1332936" y="334707"/>
                    <a:pt x="1334990" y="333522"/>
                    <a:pt x="1335622" y="332969"/>
                  </a:cubicBezTo>
                  <a:cubicBezTo>
                    <a:pt x="1336334" y="332337"/>
                    <a:pt x="1338862" y="331704"/>
                    <a:pt x="1338072" y="332574"/>
                  </a:cubicBezTo>
                  <a:cubicBezTo>
                    <a:pt x="1337519" y="333206"/>
                    <a:pt x="1335306" y="334549"/>
                    <a:pt x="1334516" y="335339"/>
                  </a:cubicBezTo>
                  <a:cubicBezTo>
                    <a:pt x="1333726" y="336129"/>
                    <a:pt x="1333331" y="336366"/>
                    <a:pt x="1333331" y="336682"/>
                  </a:cubicBezTo>
                  <a:cubicBezTo>
                    <a:pt x="1333331" y="336999"/>
                    <a:pt x="1332146" y="337077"/>
                    <a:pt x="1332857" y="337551"/>
                  </a:cubicBezTo>
                  <a:cubicBezTo>
                    <a:pt x="1333568" y="338105"/>
                    <a:pt x="1334990" y="337789"/>
                    <a:pt x="1334437" y="338421"/>
                  </a:cubicBezTo>
                  <a:cubicBezTo>
                    <a:pt x="1333884" y="339132"/>
                    <a:pt x="1334042" y="339132"/>
                    <a:pt x="1334516" y="339132"/>
                  </a:cubicBezTo>
                  <a:cubicBezTo>
                    <a:pt x="1334990" y="339132"/>
                    <a:pt x="1334990" y="339764"/>
                    <a:pt x="1334358" y="340159"/>
                  </a:cubicBezTo>
                  <a:cubicBezTo>
                    <a:pt x="1333726" y="340554"/>
                    <a:pt x="1333252" y="341028"/>
                    <a:pt x="1332699" y="341344"/>
                  </a:cubicBezTo>
                  <a:cubicBezTo>
                    <a:pt x="1332067" y="341660"/>
                    <a:pt x="1331356" y="342214"/>
                    <a:pt x="1331356" y="342214"/>
                  </a:cubicBezTo>
                  <a:cubicBezTo>
                    <a:pt x="1330487" y="342925"/>
                    <a:pt x="1329775" y="343320"/>
                    <a:pt x="1329380" y="343636"/>
                  </a:cubicBezTo>
                  <a:cubicBezTo>
                    <a:pt x="1329222" y="343794"/>
                    <a:pt x="1328432" y="344189"/>
                    <a:pt x="1327642" y="344584"/>
                  </a:cubicBezTo>
                  <a:cubicBezTo>
                    <a:pt x="1329538" y="343004"/>
                    <a:pt x="1331197" y="341265"/>
                    <a:pt x="1332541" y="339527"/>
                  </a:cubicBezTo>
                  <a:cubicBezTo>
                    <a:pt x="1332541" y="339527"/>
                    <a:pt x="1332146" y="339448"/>
                    <a:pt x="1332146" y="339527"/>
                  </a:cubicBezTo>
                  <a:lnTo>
                    <a:pt x="1332146" y="339527"/>
                  </a:lnTo>
                  <a:cubicBezTo>
                    <a:pt x="1332146" y="339527"/>
                    <a:pt x="1332304" y="339369"/>
                    <a:pt x="1332304" y="339369"/>
                  </a:cubicBezTo>
                  <a:cubicBezTo>
                    <a:pt x="1332462" y="339290"/>
                    <a:pt x="1332462" y="339053"/>
                    <a:pt x="1332383" y="338895"/>
                  </a:cubicBezTo>
                  <a:cubicBezTo>
                    <a:pt x="1332304" y="338737"/>
                    <a:pt x="1332067" y="338737"/>
                    <a:pt x="1331909" y="338816"/>
                  </a:cubicBezTo>
                  <a:cubicBezTo>
                    <a:pt x="1331909" y="338816"/>
                    <a:pt x="1331830" y="338816"/>
                    <a:pt x="1331751" y="338895"/>
                  </a:cubicBezTo>
                  <a:cubicBezTo>
                    <a:pt x="1331988" y="338500"/>
                    <a:pt x="1332146" y="338026"/>
                    <a:pt x="1332067" y="337394"/>
                  </a:cubicBezTo>
                  <a:cubicBezTo>
                    <a:pt x="1329222" y="337236"/>
                    <a:pt x="1328432" y="339053"/>
                    <a:pt x="1327879" y="341265"/>
                  </a:cubicBezTo>
                  <a:cubicBezTo>
                    <a:pt x="1327168" y="341107"/>
                    <a:pt x="1327089" y="341660"/>
                    <a:pt x="1326615" y="341660"/>
                  </a:cubicBezTo>
                  <a:lnTo>
                    <a:pt x="1324955" y="341660"/>
                  </a:lnTo>
                  <a:cubicBezTo>
                    <a:pt x="1322269" y="343952"/>
                    <a:pt x="1319029" y="345848"/>
                    <a:pt x="1316501" y="348377"/>
                  </a:cubicBezTo>
                  <a:cubicBezTo>
                    <a:pt x="1317212" y="348456"/>
                    <a:pt x="1317607" y="347666"/>
                    <a:pt x="1317765" y="348377"/>
                  </a:cubicBezTo>
                  <a:cubicBezTo>
                    <a:pt x="1317291" y="349325"/>
                    <a:pt x="1316343" y="349799"/>
                    <a:pt x="1316106" y="350905"/>
                  </a:cubicBezTo>
                  <a:cubicBezTo>
                    <a:pt x="1319662" y="349878"/>
                    <a:pt x="1322980" y="348061"/>
                    <a:pt x="1325904" y="346006"/>
                  </a:cubicBezTo>
                  <a:cubicBezTo>
                    <a:pt x="1325509" y="346954"/>
                    <a:pt x="1325429" y="347507"/>
                    <a:pt x="1326062" y="347191"/>
                  </a:cubicBezTo>
                  <a:cubicBezTo>
                    <a:pt x="1326773" y="346875"/>
                    <a:pt x="1327484" y="346717"/>
                    <a:pt x="1327958" y="346322"/>
                  </a:cubicBezTo>
                  <a:cubicBezTo>
                    <a:pt x="1328432" y="345927"/>
                    <a:pt x="1330328" y="344584"/>
                    <a:pt x="1330328" y="344584"/>
                  </a:cubicBezTo>
                  <a:cubicBezTo>
                    <a:pt x="1330328" y="344584"/>
                    <a:pt x="1331514" y="344189"/>
                    <a:pt x="1331514" y="344505"/>
                  </a:cubicBezTo>
                  <a:cubicBezTo>
                    <a:pt x="1331514" y="344821"/>
                    <a:pt x="1331830" y="344663"/>
                    <a:pt x="1330566" y="345611"/>
                  </a:cubicBezTo>
                  <a:cubicBezTo>
                    <a:pt x="1329301" y="346480"/>
                    <a:pt x="1328748" y="347428"/>
                    <a:pt x="1328116" y="347666"/>
                  </a:cubicBezTo>
                  <a:cubicBezTo>
                    <a:pt x="1327563" y="347903"/>
                    <a:pt x="1326378" y="348061"/>
                    <a:pt x="1325983" y="348377"/>
                  </a:cubicBezTo>
                  <a:cubicBezTo>
                    <a:pt x="1325588" y="348693"/>
                    <a:pt x="1325509" y="349246"/>
                    <a:pt x="1325271" y="349325"/>
                  </a:cubicBezTo>
                  <a:moveTo>
                    <a:pt x="1327326" y="344663"/>
                  </a:moveTo>
                  <a:cubicBezTo>
                    <a:pt x="1326773" y="345137"/>
                    <a:pt x="1326219" y="345611"/>
                    <a:pt x="1325588" y="345927"/>
                  </a:cubicBezTo>
                  <a:cubicBezTo>
                    <a:pt x="1325745" y="345453"/>
                    <a:pt x="1326536" y="344979"/>
                    <a:pt x="1327326" y="344663"/>
                  </a:cubicBezTo>
                  <a:moveTo>
                    <a:pt x="1339731" y="341897"/>
                  </a:moveTo>
                  <a:cubicBezTo>
                    <a:pt x="1338862" y="342688"/>
                    <a:pt x="1336413" y="344426"/>
                    <a:pt x="1335385" y="345216"/>
                  </a:cubicBezTo>
                  <a:cubicBezTo>
                    <a:pt x="1334437" y="346006"/>
                    <a:pt x="1333173" y="346717"/>
                    <a:pt x="1332146" y="347666"/>
                  </a:cubicBezTo>
                  <a:cubicBezTo>
                    <a:pt x="1331040" y="348614"/>
                    <a:pt x="1330487" y="349088"/>
                    <a:pt x="1329617" y="350036"/>
                  </a:cubicBezTo>
                  <a:cubicBezTo>
                    <a:pt x="1328748" y="350984"/>
                    <a:pt x="1327800" y="350905"/>
                    <a:pt x="1327484" y="350826"/>
                  </a:cubicBezTo>
                  <a:cubicBezTo>
                    <a:pt x="1327089" y="350747"/>
                    <a:pt x="1328116" y="349720"/>
                    <a:pt x="1328748" y="349483"/>
                  </a:cubicBezTo>
                  <a:cubicBezTo>
                    <a:pt x="1329301" y="349167"/>
                    <a:pt x="1330092" y="348140"/>
                    <a:pt x="1330407" y="347903"/>
                  </a:cubicBezTo>
                  <a:cubicBezTo>
                    <a:pt x="1330723" y="347666"/>
                    <a:pt x="1331593" y="347112"/>
                    <a:pt x="1332225" y="346638"/>
                  </a:cubicBezTo>
                  <a:cubicBezTo>
                    <a:pt x="1332778" y="346085"/>
                    <a:pt x="1333963" y="344979"/>
                    <a:pt x="1335306" y="344189"/>
                  </a:cubicBezTo>
                  <a:cubicBezTo>
                    <a:pt x="1336649" y="343399"/>
                    <a:pt x="1339178" y="340791"/>
                    <a:pt x="1339652" y="340554"/>
                  </a:cubicBezTo>
                  <a:cubicBezTo>
                    <a:pt x="1339652" y="340554"/>
                    <a:pt x="1342181" y="339448"/>
                    <a:pt x="1342022" y="339843"/>
                  </a:cubicBezTo>
                  <a:cubicBezTo>
                    <a:pt x="1341944" y="340238"/>
                    <a:pt x="1340679" y="341107"/>
                    <a:pt x="1339810" y="341897"/>
                  </a:cubicBezTo>
                  <a:moveTo>
                    <a:pt x="1346685" y="329729"/>
                  </a:moveTo>
                  <a:cubicBezTo>
                    <a:pt x="1345420" y="330124"/>
                    <a:pt x="1344551" y="331388"/>
                    <a:pt x="1344551" y="330914"/>
                  </a:cubicBezTo>
                  <a:cubicBezTo>
                    <a:pt x="1344551" y="330440"/>
                    <a:pt x="1345420" y="328939"/>
                    <a:pt x="1346605" y="328070"/>
                  </a:cubicBezTo>
                  <a:cubicBezTo>
                    <a:pt x="1347791" y="327201"/>
                    <a:pt x="1349845" y="327280"/>
                    <a:pt x="1349845" y="327280"/>
                  </a:cubicBezTo>
                  <a:cubicBezTo>
                    <a:pt x="1349055" y="327991"/>
                    <a:pt x="1347949" y="329334"/>
                    <a:pt x="1346685" y="329729"/>
                  </a:cubicBezTo>
                  <a:moveTo>
                    <a:pt x="1364858" y="311793"/>
                  </a:moveTo>
                  <a:cubicBezTo>
                    <a:pt x="1364858" y="311793"/>
                    <a:pt x="1360828" y="314716"/>
                    <a:pt x="1359643" y="315822"/>
                  </a:cubicBezTo>
                  <a:cubicBezTo>
                    <a:pt x="1358379" y="316929"/>
                    <a:pt x="1357589" y="317956"/>
                    <a:pt x="1356720" y="318588"/>
                  </a:cubicBezTo>
                  <a:cubicBezTo>
                    <a:pt x="1355850" y="319220"/>
                    <a:pt x="1354823" y="319457"/>
                    <a:pt x="1354270" y="320010"/>
                  </a:cubicBezTo>
                  <a:cubicBezTo>
                    <a:pt x="1353796" y="320642"/>
                    <a:pt x="1353401" y="321274"/>
                    <a:pt x="1352611" y="321670"/>
                  </a:cubicBezTo>
                  <a:cubicBezTo>
                    <a:pt x="1351821" y="322065"/>
                    <a:pt x="1351662" y="321353"/>
                    <a:pt x="1351268" y="322302"/>
                  </a:cubicBezTo>
                  <a:cubicBezTo>
                    <a:pt x="1350873" y="323250"/>
                    <a:pt x="1352374" y="323487"/>
                    <a:pt x="1350556" y="324277"/>
                  </a:cubicBezTo>
                  <a:cubicBezTo>
                    <a:pt x="1349687" y="324672"/>
                    <a:pt x="1349292" y="324672"/>
                    <a:pt x="1348976" y="324672"/>
                  </a:cubicBezTo>
                  <a:cubicBezTo>
                    <a:pt x="1349608" y="324277"/>
                    <a:pt x="1350003" y="323803"/>
                    <a:pt x="1349213" y="323487"/>
                  </a:cubicBezTo>
                  <a:cubicBezTo>
                    <a:pt x="1349371" y="324435"/>
                    <a:pt x="1346843" y="324672"/>
                    <a:pt x="1347949" y="325146"/>
                  </a:cubicBezTo>
                  <a:cubicBezTo>
                    <a:pt x="1348423" y="324751"/>
                    <a:pt x="1348660" y="324751"/>
                    <a:pt x="1348897" y="324751"/>
                  </a:cubicBezTo>
                  <a:cubicBezTo>
                    <a:pt x="1348502" y="324909"/>
                    <a:pt x="1348107" y="325146"/>
                    <a:pt x="1347949" y="325146"/>
                  </a:cubicBezTo>
                  <a:cubicBezTo>
                    <a:pt x="1346922" y="325936"/>
                    <a:pt x="1347000" y="325778"/>
                    <a:pt x="1346052" y="326569"/>
                  </a:cubicBezTo>
                  <a:cubicBezTo>
                    <a:pt x="1345104" y="327359"/>
                    <a:pt x="1344235" y="328228"/>
                    <a:pt x="1343445" y="328623"/>
                  </a:cubicBezTo>
                  <a:cubicBezTo>
                    <a:pt x="1342576" y="329018"/>
                    <a:pt x="1341548" y="329808"/>
                    <a:pt x="1341153" y="330282"/>
                  </a:cubicBezTo>
                  <a:cubicBezTo>
                    <a:pt x="1340758" y="330756"/>
                    <a:pt x="1339889" y="331309"/>
                    <a:pt x="1339652" y="331388"/>
                  </a:cubicBezTo>
                  <a:cubicBezTo>
                    <a:pt x="1339652" y="331151"/>
                    <a:pt x="1339889" y="330519"/>
                    <a:pt x="1341074" y="329097"/>
                  </a:cubicBezTo>
                  <a:cubicBezTo>
                    <a:pt x="1342497" y="327438"/>
                    <a:pt x="1343919" y="326174"/>
                    <a:pt x="1344709" y="326015"/>
                  </a:cubicBezTo>
                  <a:cubicBezTo>
                    <a:pt x="1345499" y="325936"/>
                    <a:pt x="1346052" y="325146"/>
                    <a:pt x="1346922" y="324277"/>
                  </a:cubicBezTo>
                  <a:cubicBezTo>
                    <a:pt x="1347791" y="323408"/>
                    <a:pt x="1348818" y="322460"/>
                    <a:pt x="1349292" y="322302"/>
                  </a:cubicBezTo>
                  <a:cubicBezTo>
                    <a:pt x="1349845" y="322144"/>
                    <a:pt x="1350240" y="321907"/>
                    <a:pt x="1350951" y="321116"/>
                  </a:cubicBezTo>
                  <a:cubicBezTo>
                    <a:pt x="1351583" y="320326"/>
                    <a:pt x="1352532" y="319536"/>
                    <a:pt x="1353085" y="319378"/>
                  </a:cubicBezTo>
                  <a:cubicBezTo>
                    <a:pt x="1353717" y="319220"/>
                    <a:pt x="1354349" y="319694"/>
                    <a:pt x="1354665" y="318746"/>
                  </a:cubicBezTo>
                  <a:cubicBezTo>
                    <a:pt x="1354981" y="317877"/>
                    <a:pt x="1353559" y="318114"/>
                    <a:pt x="1355060" y="316929"/>
                  </a:cubicBezTo>
                  <a:cubicBezTo>
                    <a:pt x="1356482" y="315744"/>
                    <a:pt x="1357194" y="315744"/>
                    <a:pt x="1357904" y="315111"/>
                  </a:cubicBezTo>
                  <a:cubicBezTo>
                    <a:pt x="1358616" y="314558"/>
                    <a:pt x="1358695" y="313452"/>
                    <a:pt x="1359327" y="313689"/>
                  </a:cubicBezTo>
                  <a:cubicBezTo>
                    <a:pt x="1360038" y="313847"/>
                    <a:pt x="1360512" y="313768"/>
                    <a:pt x="1360986" y="313373"/>
                  </a:cubicBezTo>
                  <a:cubicBezTo>
                    <a:pt x="1361460" y="312978"/>
                    <a:pt x="1361381" y="312504"/>
                    <a:pt x="1362093" y="312188"/>
                  </a:cubicBezTo>
                  <a:cubicBezTo>
                    <a:pt x="1362725" y="311872"/>
                    <a:pt x="1365964" y="310845"/>
                    <a:pt x="1364937" y="311714"/>
                  </a:cubicBezTo>
                  <a:moveTo>
                    <a:pt x="1367702" y="308790"/>
                  </a:moveTo>
                  <a:lnTo>
                    <a:pt x="1366043" y="309501"/>
                  </a:lnTo>
                  <a:cubicBezTo>
                    <a:pt x="1366043" y="309501"/>
                    <a:pt x="1365490" y="308869"/>
                    <a:pt x="1365727" y="308553"/>
                  </a:cubicBezTo>
                  <a:cubicBezTo>
                    <a:pt x="1365885" y="308158"/>
                    <a:pt x="1366517" y="307684"/>
                    <a:pt x="1367781" y="307289"/>
                  </a:cubicBezTo>
                  <a:cubicBezTo>
                    <a:pt x="1369046" y="306894"/>
                    <a:pt x="1367702" y="308869"/>
                    <a:pt x="1367702" y="308869"/>
                  </a:cubicBezTo>
                  <a:moveTo>
                    <a:pt x="1364384" y="124369"/>
                  </a:moveTo>
                  <a:cubicBezTo>
                    <a:pt x="1364384" y="124369"/>
                    <a:pt x="1364384" y="124211"/>
                    <a:pt x="1364384" y="124132"/>
                  </a:cubicBezTo>
                  <a:cubicBezTo>
                    <a:pt x="1367386" y="124053"/>
                    <a:pt x="1368729" y="122236"/>
                    <a:pt x="1371969" y="122394"/>
                  </a:cubicBezTo>
                  <a:cubicBezTo>
                    <a:pt x="1373312" y="125238"/>
                    <a:pt x="1366912" y="125475"/>
                    <a:pt x="1364384" y="124527"/>
                  </a:cubicBezTo>
                  <a:lnTo>
                    <a:pt x="1364384" y="124527"/>
                  </a:lnTo>
                  <a:cubicBezTo>
                    <a:pt x="1364384" y="124527"/>
                    <a:pt x="1364384" y="124448"/>
                    <a:pt x="1364384" y="124369"/>
                  </a:cubicBezTo>
                  <a:moveTo>
                    <a:pt x="1343682" y="122947"/>
                  </a:moveTo>
                  <a:lnTo>
                    <a:pt x="1343682" y="123342"/>
                  </a:lnTo>
                  <a:lnTo>
                    <a:pt x="1343840" y="123342"/>
                  </a:lnTo>
                  <a:cubicBezTo>
                    <a:pt x="1343840" y="123342"/>
                    <a:pt x="1343445" y="123658"/>
                    <a:pt x="1343366" y="123737"/>
                  </a:cubicBezTo>
                  <a:lnTo>
                    <a:pt x="1343208" y="123737"/>
                  </a:lnTo>
                  <a:cubicBezTo>
                    <a:pt x="1343208" y="123737"/>
                    <a:pt x="1342813" y="123737"/>
                    <a:pt x="1342734" y="123737"/>
                  </a:cubicBezTo>
                  <a:cubicBezTo>
                    <a:pt x="1342655" y="123658"/>
                    <a:pt x="1342576" y="123500"/>
                    <a:pt x="1342497" y="123342"/>
                  </a:cubicBezTo>
                  <a:cubicBezTo>
                    <a:pt x="1343050" y="123342"/>
                    <a:pt x="1343050" y="122868"/>
                    <a:pt x="1343761" y="122947"/>
                  </a:cubicBezTo>
                  <a:moveTo>
                    <a:pt x="1341707" y="123737"/>
                  </a:moveTo>
                  <a:cubicBezTo>
                    <a:pt x="1341707" y="123737"/>
                    <a:pt x="1341944" y="124211"/>
                    <a:pt x="1342102" y="124369"/>
                  </a:cubicBezTo>
                  <a:lnTo>
                    <a:pt x="1342181" y="124369"/>
                  </a:lnTo>
                  <a:cubicBezTo>
                    <a:pt x="1342181" y="124369"/>
                    <a:pt x="1342339" y="124448"/>
                    <a:pt x="1342339" y="124448"/>
                  </a:cubicBezTo>
                  <a:cubicBezTo>
                    <a:pt x="1342576" y="124448"/>
                    <a:pt x="1342892" y="124527"/>
                    <a:pt x="1343287" y="124606"/>
                  </a:cubicBezTo>
                  <a:lnTo>
                    <a:pt x="1343445" y="124606"/>
                  </a:lnTo>
                  <a:cubicBezTo>
                    <a:pt x="1343445" y="124606"/>
                    <a:pt x="1343840" y="124369"/>
                    <a:pt x="1343840" y="124369"/>
                  </a:cubicBezTo>
                  <a:cubicBezTo>
                    <a:pt x="1343919" y="124369"/>
                    <a:pt x="1344077" y="124211"/>
                    <a:pt x="1344156" y="124132"/>
                  </a:cubicBezTo>
                  <a:lnTo>
                    <a:pt x="1344156" y="124132"/>
                  </a:lnTo>
                  <a:cubicBezTo>
                    <a:pt x="1350477" y="123579"/>
                    <a:pt x="1356087" y="122315"/>
                    <a:pt x="1363199" y="122473"/>
                  </a:cubicBezTo>
                  <a:lnTo>
                    <a:pt x="1363199" y="123737"/>
                  </a:lnTo>
                  <a:lnTo>
                    <a:pt x="1363277" y="123737"/>
                  </a:lnTo>
                  <a:cubicBezTo>
                    <a:pt x="1363277" y="123737"/>
                    <a:pt x="1363277" y="124053"/>
                    <a:pt x="1363199" y="124211"/>
                  </a:cubicBezTo>
                  <a:lnTo>
                    <a:pt x="1363199" y="124211"/>
                  </a:lnTo>
                  <a:cubicBezTo>
                    <a:pt x="1359643" y="128083"/>
                    <a:pt x="1349766" y="126266"/>
                    <a:pt x="1343761" y="126740"/>
                  </a:cubicBezTo>
                  <a:cubicBezTo>
                    <a:pt x="1346448" y="124764"/>
                    <a:pt x="1342418" y="126187"/>
                    <a:pt x="1341627" y="127530"/>
                  </a:cubicBezTo>
                  <a:cubicBezTo>
                    <a:pt x="1337124" y="127372"/>
                    <a:pt x="1333568" y="128636"/>
                    <a:pt x="1330645" y="126740"/>
                  </a:cubicBezTo>
                  <a:cubicBezTo>
                    <a:pt x="1334279" y="125950"/>
                    <a:pt x="1338467" y="123658"/>
                    <a:pt x="1341786" y="123737"/>
                  </a:cubicBezTo>
                  <a:moveTo>
                    <a:pt x="1294613" y="130533"/>
                  </a:moveTo>
                  <a:cubicBezTo>
                    <a:pt x="1294613" y="130533"/>
                    <a:pt x="1295088" y="130058"/>
                    <a:pt x="1295878" y="129900"/>
                  </a:cubicBezTo>
                  <a:cubicBezTo>
                    <a:pt x="1296589" y="129742"/>
                    <a:pt x="1298960" y="129584"/>
                    <a:pt x="1299513" y="129110"/>
                  </a:cubicBezTo>
                  <a:cubicBezTo>
                    <a:pt x="1300145" y="128636"/>
                    <a:pt x="1300145" y="129031"/>
                    <a:pt x="1300540" y="129189"/>
                  </a:cubicBezTo>
                  <a:cubicBezTo>
                    <a:pt x="1301014" y="129347"/>
                    <a:pt x="1301646" y="129268"/>
                    <a:pt x="1302357" y="129110"/>
                  </a:cubicBezTo>
                  <a:cubicBezTo>
                    <a:pt x="1303147" y="128873"/>
                    <a:pt x="1303621" y="129110"/>
                    <a:pt x="1305043" y="129110"/>
                  </a:cubicBezTo>
                  <a:cubicBezTo>
                    <a:pt x="1306466" y="129110"/>
                    <a:pt x="1306071" y="130453"/>
                    <a:pt x="1306071" y="130453"/>
                  </a:cubicBezTo>
                  <a:cubicBezTo>
                    <a:pt x="1306071" y="130453"/>
                    <a:pt x="1306387" y="130296"/>
                    <a:pt x="1307256" y="130216"/>
                  </a:cubicBezTo>
                  <a:cubicBezTo>
                    <a:pt x="1308125" y="130216"/>
                    <a:pt x="1309073" y="129821"/>
                    <a:pt x="1309547" y="129584"/>
                  </a:cubicBezTo>
                  <a:cubicBezTo>
                    <a:pt x="1309942" y="129347"/>
                    <a:pt x="1310259" y="128794"/>
                    <a:pt x="1311444" y="128004"/>
                  </a:cubicBezTo>
                  <a:cubicBezTo>
                    <a:pt x="1311760" y="127846"/>
                    <a:pt x="1312076" y="128557"/>
                    <a:pt x="1312471" y="128557"/>
                  </a:cubicBezTo>
                  <a:cubicBezTo>
                    <a:pt x="1312866" y="128557"/>
                    <a:pt x="1313735" y="128636"/>
                    <a:pt x="1314289" y="128399"/>
                  </a:cubicBezTo>
                  <a:cubicBezTo>
                    <a:pt x="1314920" y="128162"/>
                    <a:pt x="1314920" y="128083"/>
                    <a:pt x="1315474" y="128004"/>
                  </a:cubicBezTo>
                  <a:cubicBezTo>
                    <a:pt x="1316106" y="128004"/>
                    <a:pt x="1315948" y="128241"/>
                    <a:pt x="1316343" y="128557"/>
                  </a:cubicBezTo>
                  <a:cubicBezTo>
                    <a:pt x="1316738" y="128873"/>
                    <a:pt x="1317212" y="128636"/>
                    <a:pt x="1317686" y="128557"/>
                  </a:cubicBezTo>
                  <a:cubicBezTo>
                    <a:pt x="1318239" y="128399"/>
                    <a:pt x="1318318" y="128083"/>
                    <a:pt x="1319187" y="127767"/>
                  </a:cubicBezTo>
                  <a:cubicBezTo>
                    <a:pt x="1320057" y="127451"/>
                    <a:pt x="1320768" y="128715"/>
                    <a:pt x="1320768" y="128715"/>
                  </a:cubicBezTo>
                  <a:lnTo>
                    <a:pt x="1320451" y="128873"/>
                  </a:lnTo>
                  <a:cubicBezTo>
                    <a:pt x="1320451" y="128873"/>
                    <a:pt x="1320057" y="129189"/>
                    <a:pt x="1319582" y="129505"/>
                  </a:cubicBezTo>
                  <a:cubicBezTo>
                    <a:pt x="1319029" y="129900"/>
                    <a:pt x="1318476" y="129900"/>
                    <a:pt x="1317291" y="130296"/>
                  </a:cubicBezTo>
                  <a:cubicBezTo>
                    <a:pt x="1316106" y="130690"/>
                    <a:pt x="1313815" y="131086"/>
                    <a:pt x="1312471" y="131402"/>
                  </a:cubicBezTo>
                  <a:cubicBezTo>
                    <a:pt x="1311128" y="131797"/>
                    <a:pt x="1310970" y="131402"/>
                    <a:pt x="1310970" y="131402"/>
                  </a:cubicBezTo>
                  <a:cubicBezTo>
                    <a:pt x="1310970" y="131402"/>
                    <a:pt x="1311049" y="131086"/>
                    <a:pt x="1310812" y="130928"/>
                  </a:cubicBezTo>
                  <a:cubicBezTo>
                    <a:pt x="1311839" y="130928"/>
                    <a:pt x="1312866" y="130928"/>
                    <a:pt x="1312945" y="130058"/>
                  </a:cubicBezTo>
                  <a:cubicBezTo>
                    <a:pt x="1311760" y="130058"/>
                    <a:pt x="1310812" y="130216"/>
                    <a:pt x="1310416" y="130928"/>
                  </a:cubicBezTo>
                  <a:cubicBezTo>
                    <a:pt x="1310101" y="130928"/>
                    <a:pt x="1309706" y="131244"/>
                    <a:pt x="1309152" y="131323"/>
                  </a:cubicBezTo>
                  <a:cubicBezTo>
                    <a:pt x="1308283" y="131481"/>
                    <a:pt x="1308283" y="131955"/>
                    <a:pt x="1307651" y="131955"/>
                  </a:cubicBezTo>
                  <a:cubicBezTo>
                    <a:pt x="1307019" y="132034"/>
                    <a:pt x="1306940" y="131955"/>
                    <a:pt x="1305834" y="132113"/>
                  </a:cubicBezTo>
                  <a:cubicBezTo>
                    <a:pt x="1304728" y="132271"/>
                    <a:pt x="1304886" y="132508"/>
                    <a:pt x="1303464" y="132982"/>
                  </a:cubicBezTo>
                  <a:cubicBezTo>
                    <a:pt x="1303700" y="132824"/>
                    <a:pt x="1303700" y="132508"/>
                    <a:pt x="1303305" y="132113"/>
                  </a:cubicBezTo>
                  <a:lnTo>
                    <a:pt x="1303305" y="131955"/>
                  </a:lnTo>
                  <a:cubicBezTo>
                    <a:pt x="1303305" y="131955"/>
                    <a:pt x="1303621" y="131876"/>
                    <a:pt x="1303700" y="131797"/>
                  </a:cubicBezTo>
                  <a:cubicBezTo>
                    <a:pt x="1304016" y="131718"/>
                    <a:pt x="1304174" y="131323"/>
                    <a:pt x="1304016" y="131086"/>
                  </a:cubicBezTo>
                  <a:cubicBezTo>
                    <a:pt x="1303859" y="130770"/>
                    <a:pt x="1303542" y="130690"/>
                    <a:pt x="1303226" y="130770"/>
                  </a:cubicBezTo>
                  <a:cubicBezTo>
                    <a:pt x="1303147" y="130770"/>
                    <a:pt x="1302990" y="130770"/>
                    <a:pt x="1302910" y="130849"/>
                  </a:cubicBezTo>
                  <a:lnTo>
                    <a:pt x="1302910" y="130849"/>
                  </a:lnTo>
                  <a:cubicBezTo>
                    <a:pt x="1302278" y="130058"/>
                    <a:pt x="1301014" y="129900"/>
                    <a:pt x="1299513" y="129900"/>
                  </a:cubicBezTo>
                  <a:cubicBezTo>
                    <a:pt x="1299355" y="130533"/>
                    <a:pt x="1299513" y="130690"/>
                    <a:pt x="1299829" y="130770"/>
                  </a:cubicBezTo>
                  <a:cubicBezTo>
                    <a:pt x="1299671" y="130770"/>
                    <a:pt x="1299434" y="130770"/>
                    <a:pt x="1299117" y="130770"/>
                  </a:cubicBezTo>
                  <a:cubicBezTo>
                    <a:pt x="1298486" y="130770"/>
                    <a:pt x="1298407" y="130928"/>
                    <a:pt x="1297695" y="131007"/>
                  </a:cubicBezTo>
                  <a:cubicBezTo>
                    <a:pt x="1297221" y="132192"/>
                    <a:pt x="1295878" y="132745"/>
                    <a:pt x="1294535" y="132034"/>
                  </a:cubicBezTo>
                  <a:cubicBezTo>
                    <a:pt x="1294535" y="131639"/>
                    <a:pt x="1294613" y="131244"/>
                    <a:pt x="1294851" y="131086"/>
                  </a:cubicBezTo>
                  <a:cubicBezTo>
                    <a:pt x="1294851" y="130928"/>
                    <a:pt x="1294851" y="130690"/>
                    <a:pt x="1294851" y="130375"/>
                  </a:cubicBezTo>
                  <a:moveTo>
                    <a:pt x="1233140" y="145229"/>
                  </a:moveTo>
                  <a:cubicBezTo>
                    <a:pt x="1233693" y="145071"/>
                    <a:pt x="1234009" y="144676"/>
                    <a:pt x="1234957" y="144360"/>
                  </a:cubicBezTo>
                  <a:cubicBezTo>
                    <a:pt x="1235905" y="144044"/>
                    <a:pt x="1236143" y="143886"/>
                    <a:pt x="1237091" y="143728"/>
                  </a:cubicBezTo>
                  <a:cubicBezTo>
                    <a:pt x="1237960" y="143570"/>
                    <a:pt x="1237960" y="143333"/>
                    <a:pt x="1238908" y="142859"/>
                  </a:cubicBezTo>
                  <a:cubicBezTo>
                    <a:pt x="1239856" y="142385"/>
                    <a:pt x="1239778" y="142543"/>
                    <a:pt x="1241121" y="141911"/>
                  </a:cubicBezTo>
                  <a:cubicBezTo>
                    <a:pt x="1242385" y="141278"/>
                    <a:pt x="1241674" y="141990"/>
                    <a:pt x="1241990" y="142464"/>
                  </a:cubicBezTo>
                  <a:cubicBezTo>
                    <a:pt x="1242306" y="142938"/>
                    <a:pt x="1241595" y="142780"/>
                    <a:pt x="1241121" y="143175"/>
                  </a:cubicBezTo>
                  <a:cubicBezTo>
                    <a:pt x="1240568" y="143649"/>
                    <a:pt x="1240093" y="143570"/>
                    <a:pt x="1238434" y="144123"/>
                  </a:cubicBezTo>
                  <a:cubicBezTo>
                    <a:pt x="1236775" y="144755"/>
                    <a:pt x="1237723" y="144439"/>
                    <a:pt x="1236617" y="145308"/>
                  </a:cubicBezTo>
                  <a:cubicBezTo>
                    <a:pt x="1235510" y="146178"/>
                    <a:pt x="1234957" y="145940"/>
                    <a:pt x="1233614" y="146256"/>
                  </a:cubicBezTo>
                  <a:cubicBezTo>
                    <a:pt x="1232745" y="146493"/>
                    <a:pt x="1231086" y="146810"/>
                    <a:pt x="1230375" y="146968"/>
                  </a:cubicBezTo>
                  <a:cubicBezTo>
                    <a:pt x="1231244" y="146493"/>
                    <a:pt x="1232666" y="145387"/>
                    <a:pt x="1233219" y="145229"/>
                  </a:cubicBezTo>
                  <a:moveTo>
                    <a:pt x="1226740" y="150523"/>
                  </a:moveTo>
                  <a:cubicBezTo>
                    <a:pt x="1227451" y="150128"/>
                    <a:pt x="1228478" y="149970"/>
                    <a:pt x="1229426" y="149575"/>
                  </a:cubicBezTo>
                  <a:cubicBezTo>
                    <a:pt x="1230375" y="149180"/>
                    <a:pt x="1231244" y="148864"/>
                    <a:pt x="1231955" y="148390"/>
                  </a:cubicBezTo>
                  <a:cubicBezTo>
                    <a:pt x="1232587" y="147995"/>
                    <a:pt x="1232666" y="147995"/>
                    <a:pt x="1233535" y="147679"/>
                  </a:cubicBezTo>
                  <a:cubicBezTo>
                    <a:pt x="1234404" y="147363"/>
                    <a:pt x="1233851" y="148390"/>
                    <a:pt x="1233851" y="148390"/>
                  </a:cubicBezTo>
                  <a:cubicBezTo>
                    <a:pt x="1233851" y="148390"/>
                    <a:pt x="1234641" y="148232"/>
                    <a:pt x="1235195" y="147995"/>
                  </a:cubicBezTo>
                  <a:cubicBezTo>
                    <a:pt x="1235748" y="147679"/>
                    <a:pt x="1235985" y="147442"/>
                    <a:pt x="1236854" y="147363"/>
                  </a:cubicBezTo>
                  <a:cubicBezTo>
                    <a:pt x="1237723" y="147205"/>
                    <a:pt x="1238039" y="147205"/>
                    <a:pt x="1238908" y="147047"/>
                  </a:cubicBezTo>
                  <a:cubicBezTo>
                    <a:pt x="1239698" y="146889"/>
                    <a:pt x="1239778" y="146652"/>
                    <a:pt x="1240726" y="145861"/>
                  </a:cubicBezTo>
                  <a:cubicBezTo>
                    <a:pt x="1241674" y="145071"/>
                    <a:pt x="1242069" y="145545"/>
                    <a:pt x="1242701" y="145703"/>
                  </a:cubicBezTo>
                  <a:cubicBezTo>
                    <a:pt x="1243333" y="145703"/>
                    <a:pt x="1242701" y="146256"/>
                    <a:pt x="1242543" y="146336"/>
                  </a:cubicBezTo>
                  <a:cubicBezTo>
                    <a:pt x="1242306" y="146415"/>
                    <a:pt x="1242069" y="146493"/>
                    <a:pt x="1241437" y="146889"/>
                  </a:cubicBezTo>
                  <a:cubicBezTo>
                    <a:pt x="1240804" y="147284"/>
                    <a:pt x="1241042" y="147047"/>
                    <a:pt x="1240252" y="147679"/>
                  </a:cubicBezTo>
                  <a:cubicBezTo>
                    <a:pt x="1239461" y="148232"/>
                    <a:pt x="1239303" y="148074"/>
                    <a:pt x="1239066" y="148311"/>
                  </a:cubicBezTo>
                  <a:cubicBezTo>
                    <a:pt x="1238908" y="148548"/>
                    <a:pt x="1237802" y="148627"/>
                    <a:pt x="1236617" y="148706"/>
                  </a:cubicBezTo>
                  <a:cubicBezTo>
                    <a:pt x="1235352" y="148864"/>
                    <a:pt x="1236143" y="148864"/>
                    <a:pt x="1235036" y="149496"/>
                  </a:cubicBezTo>
                  <a:cubicBezTo>
                    <a:pt x="1233930" y="150049"/>
                    <a:pt x="1233219" y="150523"/>
                    <a:pt x="1232982" y="150602"/>
                  </a:cubicBezTo>
                  <a:cubicBezTo>
                    <a:pt x="1232824" y="150681"/>
                    <a:pt x="1232429" y="150365"/>
                    <a:pt x="1231639" y="150207"/>
                  </a:cubicBezTo>
                  <a:cubicBezTo>
                    <a:pt x="1230770" y="150049"/>
                    <a:pt x="1231639" y="150681"/>
                    <a:pt x="1231639" y="150997"/>
                  </a:cubicBezTo>
                  <a:cubicBezTo>
                    <a:pt x="1231639" y="151314"/>
                    <a:pt x="1231244" y="151155"/>
                    <a:pt x="1230927" y="151392"/>
                  </a:cubicBezTo>
                  <a:cubicBezTo>
                    <a:pt x="1230691" y="151708"/>
                    <a:pt x="1229901" y="151708"/>
                    <a:pt x="1229268" y="151708"/>
                  </a:cubicBezTo>
                  <a:cubicBezTo>
                    <a:pt x="1228952" y="151708"/>
                    <a:pt x="1228557" y="151392"/>
                    <a:pt x="1228083" y="151551"/>
                  </a:cubicBezTo>
                  <a:cubicBezTo>
                    <a:pt x="1227609" y="151551"/>
                    <a:pt x="1227056" y="152025"/>
                    <a:pt x="1225871" y="152578"/>
                  </a:cubicBezTo>
                  <a:cubicBezTo>
                    <a:pt x="1224685" y="153131"/>
                    <a:pt x="1223500" y="153368"/>
                    <a:pt x="1223263" y="153447"/>
                  </a:cubicBezTo>
                  <a:cubicBezTo>
                    <a:pt x="1222473" y="153447"/>
                    <a:pt x="1222394" y="152657"/>
                    <a:pt x="1222394" y="152657"/>
                  </a:cubicBezTo>
                  <a:cubicBezTo>
                    <a:pt x="1222394" y="152657"/>
                    <a:pt x="1222710" y="152420"/>
                    <a:pt x="1223026" y="152341"/>
                  </a:cubicBezTo>
                  <a:cubicBezTo>
                    <a:pt x="1223342" y="152341"/>
                    <a:pt x="1224290" y="151788"/>
                    <a:pt x="1224765" y="151708"/>
                  </a:cubicBezTo>
                  <a:cubicBezTo>
                    <a:pt x="1225160" y="151629"/>
                    <a:pt x="1226029" y="150918"/>
                    <a:pt x="1226819" y="150602"/>
                  </a:cubicBezTo>
                  <a:moveTo>
                    <a:pt x="1214888" y="152894"/>
                  </a:moveTo>
                  <a:cubicBezTo>
                    <a:pt x="1215599" y="152499"/>
                    <a:pt x="1215757" y="152341"/>
                    <a:pt x="1216468" y="151946"/>
                  </a:cubicBezTo>
                  <a:cubicBezTo>
                    <a:pt x="1217179" y="151551"/>
                    <a:pt x="1218048" y="151155"/>
                    <a:pt x="1218918" y="150839"/>
                  </a:cubicBezTo>
                  <a:cubicBezTo>
                    <a:pt x="1219787" y="150444"/>
                    <a:pt x="1220972" y="149970"/>
                    <a:pt x="1221525" y="149812"/>
                  </a:cubicBezTo>
                  <a:cubicBezTo>
                    <a:pt x="1222157" y="149654"/>
                    <a:pt x="1224053" y="148785"/>
                    <a:pt x="1224290" y="149022"/>
                  </a:cubicBezTo>
                  <a:cubicBezTo>
                    <a:pt x="1224449" y="149338"/>
                    <a:pt x="1223105" y="150365"/>
                    <a:pt x="1223105" y="150365"/>
                  </a:cubicBezTo>
                  <a:cubicBezTo>
                    <a:pt x="1222157" y="150365"/>
                    <a:pt x="1220577" y="150681"/>
                    <a:pt x="1219787" y="151234"/>
                  </a:cubicBezTo>
                  <a:cubicBezTo>
                    <a:pt x="1218997" y="151788"/>
                    <a:pt x="1219154" y="151788"/>
                    <a:pt x="1218443" y="152183"/>
                  </a:cubicBezTo>
                  <a:cubicBezTo>
                    <a:pt x="1217732" y="152578"/>
                    <a:pt x="1217495" y="152736"/>
                    <a:pt x="1216468" y="153052"/>
                  </a:cubicBezTo>
                  <a:cubicBezTo>
                    <a:pt x="1215520" y="153368"/>
                    <a:pt x="1215836" y="153447"/>
                    <a:pt x="1215204" y="153605"/>
                  </a:cubicBezTo>
                  <a:cubicBezTo>
                    <a:pt x="1214572" y="153763"/>
                    <a:pt x="1214098" y="153368"/>
                    <a:pt x="1214888" y="152973"/>
                  </a:cubicBezTo>
                  <a:moveTo>
                    <a:pt x="1208488" y="154553"/>
                  </a:moveTo>
                  <a:cubicBezTo>
                    <a:pt x="1208488" y="154553"/>
                    <a:pt x="1208803" y="154474"/>
                    <a:pt x="1208962" y="154395"/>
                  </a:cubicBezTo>
                  <a:lnTo>
                    <a:pt x="1208962" y="154553"/>
                  </a:lnTo>
                  <a:cubicBezTo>
                    <a:pt x="1208962" y="155659"/>
                    <a:pt x="1208013" y="155738"/>
                    <a:pt x="1206986" y="155817"/>
                  </a:cubicBezTo>
                  <a:cubicBezTo>
                    <a:pt x="1206907" y="155659"/>
                    <a:pt x="1206828" y="155580"/>
                    <a:pt x="1206828" y="155501"/>
                  </a:cubicBezTo>
                  <a:cubicBezTo>
                    <a:pt x="1207302" y="155027"/>
                    <a:pt x="1207934" y="154790"/>
                    <a:pt x="1208567" y="154632"/>
                  </a:cubicBezTo>
                  <a:moveTo>
                    <a:pt x="1204695" y="156370"/>
                  </a:moveTo>
                  <a:cubicBezTo>
                    <a:pt x="1204695" y="156370"/>
                    <a:pt x="1205248" y="156133"/>
                    <a:pt x="1205564" y="155975"/>
                  </a:cubicBezTo>
                  <a:cubicBezTo>
                    <a:pt x="1205801" y="155975"/>
                    <a:pt x="1205959" y="155817"/>
                    <a:pt x="1206196" y="155738"/>
                  </a:cubicBezTo>
                  <a:cubicBezTo>
                    <a:pt x="1206275" y="155896"/>
                    <a:pt x="1206433" y="156133"/>
                    <a:pt x="1206512" y="156291"/>
                  </a:cubicBezTo>
                  <a:lnTo>
                    <a:pt x="1206275" y="156291"/>
                  </a:lnTo>
                  <a:cubicBezTo>
                    <a:pt x="1205722" y="156291"/>
                    <a:pt x="1205485" y="156844"/>
                    <a:pt x="1204616" y="156607"/>
                  </a:cubicBezTo>
                  <a:lnTo>
                    <a:pt x="1204616" y="156291"/>
                  </a:lnTo>
                  <a:close/>
                  <a:moveTo>
                    <a:pt x="1206828" y="165141"/>
                  </a:moveTo>
                  <a:lnTo>
                    <a:pt x="1209752" y="165141"/>
                  </a:lnTo>
                  <a:cubicBezTo>
                    <a:pt x="1210621" y="162455"/>
                    <a:pt x="1214098" y="164351"/>
                    <a:pt x="1214414" y="161743"/>
                  </a:cubicBezTo>
                  <a:cubicBezTo>
                    <a:pt x="1215124" y="161743"/>
                    <a:pt x="1215520" y="162059"/>
                    <a:pt x="1215678" y="162613"/>
                  </a:cubicBezTo>
                  <a:cubicBezTo>
                    <a:pt x="1224290" y="156291"/>
                    <a:pt x="1234246" y="151314"/>
                    <a:pt x="1246099" y="148232"/>
                  </a:cubicBezTo>
                  <a:cubicBezTo>
                    <a:pt x="1250444" y="145229"/>
                    <a:pt x="1256450" y="142306"/>
                    <a:pt x="1263008" y="142780"/>
                  </a:cubicBezTo>
                  <a:cubicBezTo>
                    <a:pt x="1265299" y="142385"/>
                    <a:pt x="1265457" y="138513"/>
                    <a:pt x="1268539" y="140251"/>
                  </a:cubicBezTo>
                  <a:cubicBezTo>
                    <a:pt x="1268934" y="137486"/>
                    <a:pt x="1272489" y="139777"/>
                    <a:pt x="1273201" y="140646"/>
                  </a:cubicBezTo>
                  <a:cubicBezTo>
                    <a:pt x="1274149" y="140646"/>
                    <a:pt x="1274781" y="140251"/>
                    <a:pt x="1275492" y="140014"/>
                  </a:cubicBezTo>
                  <a:cubicBezTo>
                    <a:pt x="1275571" y="139935"/>
                    <a:pt x="1275729" y="139856"/>
                    <a:pt x="1275887" y="139698"/>
                  </a:cubicBezTo>
                  <a:cubicBezTo>
                    <a:pt x="1276282" y="139382"/>
                    <a:pt x="1276519" y="139382"/>
                    <a:pt x="1277072" y="139303"/>
                  </a:cubicBezTo>
                  <a:cubicBezTo>
                    <a:pt x="1277626" y="139224"/>
                    <a:pt x="1277626" y="139303"/>
                    <a:pt x="1278258" y="139066"/>
                  </a:cubicBezTo>
                  <a:cubicBezTo>
                    <a:pt x="1278969" y="138750"/>
                    <a:pt x="1279206" y="138355"/>
                    <a:pt x="1279917" y="138039"/>
                  </a:cubicBezTo>
                  <a:cubicBezTo>
                    <a:pt x="1280628" y="137723"/>
                    <a:pt x="1280707" y="137960"/>
                    <a:pt x="1280707" y="137960"/>
                  </a:cubicBezTo>
                  <a:cubicBezTo>
                    <a:pt x="1280707" y="137960"/>
                    <a:pt x="1282524" y="137407"/>
                    <a:pt x="1283393" y="137328"/>
                  </a:cubicBezTo>
                  <a:cubicBezTo>
                    <a:pt x="1284263" y="137328"/>
                    <a:pt x="1284421" y="136933"/>
                    <a:pt x="1284737" y="136775"/>
                  </a:cubicBezTo>
                  <a:cubicBezTo>
                    <a:pt x="1285053" y="136617"/>
                    <a:pt x="1285922" y="136143"/>
                    <a:pt x="1285922" y="136143"/>
                  </a:cubicBezTo>
                  <a:cubicBezTo>
                    <a:pt x="1285922" y="136143"/>
                    <a:pt x="1286791" y="135748"/>
                    <a:pt x="1287265" y="135589"/>
                  </a:cubicBezTo>
                  <a:cubicBezTo>
                    <a:pt x="1287818" y="135352"/>
                    <a:pt x="1288056" y="134799"/>
                    <a:pt x="1287976" y="134641"/>
                  </a:cubicBezTo>
                  <a:cubicBezTo>
                    <a:pt x="1287976" y="134325"/>
                    <a:pt x="1287187" y="134641"/>
                    <a:pt x="1287187" y="134641"/>
                  </a:cubicBezTo>
                  <a:cubicBezTo>
                    <a:pt x="1287187" y="134641"/>
                    <a:pt x="1286554" y="134799"/>
                    <a:pt x="1285843" y="134957"/>
                  </a:cubicBezTo>
                  <a:cubicBezTo>
                    <a:pt x="1285211" y="135036"/>
                    <a:pt x="1285053" y="134878"/>
                    <a:pt x="1283631" y="135115"/>
                  </a:cubicBezTo>
                  <a:cubicBezTo>
                    <a:pt x="1282761" y="135273"/>
                    <a:pt x="1281971" y="135668"/>
                    <a:pt x="1281260" y="135905"/>
                  </a:cubicBezTo>
                  <a:cubicBezTo>
                    <a:pt x="1281418" y="135748"/>
                    <a:pt x="1281497" y="135511"/>
                    <a:pt x="1281655" y="135273"/>
                  </a:cubicBezTo>
                  <a:cubicBezTo>
                    <a:pt x="1281023" y="135273"/>
                    <a:pt x="1280233" y="135273"/>
                    <a:pt x="1280391" y="136143"/>
                  </a:cubicBezTo>
                  <a:cubicBezTo>
                    <a:pt x="1280154" y="135985"/>
                    <a:pt x="1278021" y="137328"/>
                    <a:pt x="1278021" y="137328"/>
                  </a:cubicBezTo>
                  <a:cubicBezTo>
                    <a:pt x="1278021" y="137328"/>
                    <a:pt x="1276677" y="138276"/>
                    <a:pt x="1276361" y="138513"/>
                  </a:cubicBezTo>
                  <a:cubicBezTo>
                    <a:pt x="1275966" y="138829"/>
                    <a:pt x="1275255" y="138829"/>
                    <a:pt x="1274939" y="138513"/>
                  </a:cubicBezTo>
                  <a:cubicBezTo>
                    <a:pt x="1274623" y="138197"/>
                    <a:pt x="1275571" y="138039"/>
                    <a:pt x="1276598" y="137407"/>
                  </a:cubicBezTo>
                  <a:cubicBezTo>
                    <a:pt x="1276757" y="137328"/>
                    <a:pt x="1276914" y="137249"/>
                    <a:pt x="1276993" y="137170"/>
                  </a:cubicBezTo>
                  <a:cubicBezTo>
                    <a:pt x="1276914" y="137170"/>
                    <a:pt x="1276835" y="137249"/>
                    <a:pt x="1276914" y="137170"/>
                  </a:cubicBezTo>
                  <a:cubicBezTo>
                    <a:pt x="1277151" y="136854"/>
                    <a:pt x="1277310" y="136538"/>
                    <a:pt x="1277784" y="135826"/>
                  </a:cubicBezTo>
                  <a:cubicBezTo>
                    <a:pt x="1278179" y="135036"/>
                    <a:pt x="1278336" y="135352"/>
                    <a:pt x="1279364" y="135036"/>
                  </a:cubicBezTo>
                  <a:cubicBezTo>
                    <a:pt x="1280470" y="134799"/>
                    <a:pt x="1280707" y="134483"/>
                    <a:pt x="1281023" y="134483"/>
                  </a:cubicBezTo>
                  <a:cubicBezTo>
                    <a:pt x="1281418" y="134483"/>
                    <a:pt x="1281892" y="133930"/>
                    <a:pt x="1282683" y="133614"/>
                  </a:cubicBezTo>
                  <a:cubicBezTo>
                    <a:pt x="1283473" y="133298"/>
                    <a:pt x="1284026" y="133535"/>
                    <a:pt x="1284737" y="133377"/>
                  </a:cubicBezTo>
                  <a:cubicBezTo>
                    <a:pt x="1285527" y="133298"/>
                    <a:pt x="1287582" y="133140"/>
                    <a:pt x="1288056" y="132824"/>
                  </a:cubicBezTo>
                  <a:cubicBezTo>
                    <a:pt x="1288451" y="132508"/>
                    <a:pt x="1289399" y="132271"/>
                    <a:pt x="1290268" y="132192"/>
                  </a:cubicBezTo>
                  <a:cubicBezTo>
                    <a:pt x="1291137" y="132192"/>
                    <a:pt x="1291137" y="132271"/>
                    <a:pt x="1290663" y="132982"/>
                  </a:cubicBezTo>
                  <a:cubicBezTo>
                    <a:pt x="1290189" y="133693"/>
                    <a:pt x="1290821" y="133535"/>
                    <a:pt x="1291058" y="133377"/>
                  </a:cubicBezTo>
                  <a:cubicBezTo>
                    <a:pt x="1291374" y="133377"/>
                    <a:pt x="1292006" y="132982"/>
                    <a:pt x="1292480" y="132982"/>
                  </a:cubicBezTo>
                  <a:cubicBezTo>
                    <a:pt x="1292875" y="132982"/>
                    <a:pt x="1293034" y="133219"/>
                    <a:pt x="1292717" y="133535"/>
                  </a:cubicBezTo>
                  <a:cubicBezTo>
                    <a:pt x="1292480" y="133772"/>
                    <a:pt x="1291927" y="134167"/>
                    <a:pt x="1292164" y="134483"/>
                  </a:cubicBezTo>
                  <a:cubicBezTo>
                    <a:pt x="1292480" y="134799"/>
                    <a:pt x="1292796" y="134325"/>
                    <a:pt x="1293349" y="134167"/>
                  </a:cubicBezTo>
                  <a:cubicBezTo>
                    <a:pt x="1293903" y="134009"/>
                    <a:pt x="1294693" y="133614"/>
                    <a:pt x="1294930" y="133614"/>
                  </a:cubicBezTo>
                  <a:cubicBezTo>
                    <a:pt x="1295167" y="133614"/>
                    <a:pt x="1295562" y="133772"/>
                    <a:pt x="1296273" y="133614"/>
                  </a:cubicBezTo>
                  <a:cubicBezTo>
                    <a:pt x="1296984" y="133456"/>
                    <a:pt x="1296747" y="133614"/>
                    <a:pt x="1297458" y="133298"/>
                  </a:cubicBezTo>
                  <a:cubicBezTo>
                    <a:pt x="1298169" y="132982"/>
                    <a:pt x="1298407" y="132824"/>
                    <a:pt x="1298801" y="132666"/>
                  </a:cubicBezTo>
                  <a:cubicBezTo>
                    <a:pt x="1299196" y="132508"/>
                    <a:pt x="1299750" y="132350"/>
                    <a:pt x="1300619" y="132271"/>
                  </a:cubicBezTo>
                  <a:cubicBezTo>
                    <a:pt x="1300698" y="132271"/>
                    <a:pt x="1300856" y="132271"/>
                    <a:pt x="1300935" y="132192"/>
                  </a:cubicBezTo>
                  <a:cubicBezTo>
                    <a:pt x="1300935" y="132429"/>
                    <a:pt x="1301172" y="132587"/>
                    <a:pt x="1301409" y="132666"/>
                  </a:cubicBezTo>
                  <a:cubicBezTo>
                    <a:pt x="1301409" y="132666"/>
                    <a:pt x="1301567" y="132666"/>
                    <a:pt x="1301646" y="132666"/>
                  </a:cubicBezTo>
                  <a:lnTo>
                    <a:pt x="1301646" y="132824"/>
                  </a:lnTo>
                  <a:cubicBezTo>
                    <a:pt x="1299513" y="133456"/>
                    <a:pt x="1301014" y="133772"/>
                    <a:pt x="1302357" y="133693"/>
                  </a:cubicBezTo>
                  <a:cubicBezTo>
                    <a:pt x="1302831" y="133614"/>
                    <a:pt x="1303226" y="133456"/>
                    <a:pt x="1303542" y="133377"/>
                  </a:cubicBezTo>
                  <a:cubicBezTo>
                    <a:pt x="1303226" y="133614"/>
                    <a:pt x="1302831" y="133693"/>
                    <a:pt x="1302357" y="133693"/>
                  </a:cubicBezTo>
                  <a:cubicBezTo>
                    <a:pt x="1300619" y="134167"/>
                    <a:pt x="1298248" y="134641"/>
                    <a:pt x="1298248" y="134641"/>
                  </a:cubicBezTo>
                  <a:cubicBezTo>
                    <a:pt x="1298248" y="134641"/>
                    <a:pt x="1297142" y="134957"/>
                    <a:pt x="1296668" y="134957"/>
                  </a:cubicBezTo>
                  <a:cubicBezTo>
                    <a:pt x="1296194" y="135036"/>
                    <a:pt x="1296115" y="135115"/>
                    <a:pt x="1295246" y="135511"/>
                  </a:cubicBezTo>
                  <a:cubicBezTo>
                    <a:pt x="1294298" y="135826"/>
                    <a:pt x="1294456" y="135668"/>
                    <a:pt x="1293903" y="135826"/>
                  </a:cubicBezTo>
                  <a:cubicBezTo>
                    <a:pt x="1293665" y="135905"/>
                    <a:pt x="1293508" y="135985"/>
                    <a:pt x="1293270" y="136063"/>
                  </a:cubicBezTo>
                  <a:cubicBezTo>
                    <a:pt x="1293665" y="135826"/>
                    <a:pt x="1294061" y="135668"/>
                    <a:pt x="1294456" y="135431"/>
                  </a:cubicBezTo>
                  <a:cubicBezTo>
                    <a:pt x="1291058" y="135905"/>
                    <a:pt x="1286712" y="135273"/>
                    <a:pt x="1285606" y="138039"/>
                  </a:cubicBezTo>
                  <a:cubicBezTo>
                    <a:pt x="1285527" y="138039"/>
                    <a:pt x="1284895" y="138671"/>
                    <a:pt x="1284026" y="139066"/>
                  </a:cubicBezTo>
                  <a:cubicBezTo>
                    <a:pt x="1283157" y="139461"/>
                    <a:pt x="1282445" y="139461"/>
                    <a:pt x="1280549" y="140014"/>
                  </a:cubicBezTo>
                  <a:cubicBezTo>
                    <a:pt x="1279364" y="140330"/>
                    <a:pt x="1277388" y="141041"/>
                    <a:pt x="1276203" y="141595"/>
                  </a:cubicBezTo>
                  <a:cubicBezTo>
                    <a:pt x="1272568" y="143491"/>
                    <a:pt x="1267433" y="143886"/>
                    <a:pt x="1264983" y="146889"/>
                  </a:cubicBezTo>
                  <a:cubicBezTo>
                    <a:pt x="1255264" y="149417"/>
                    <a:pt x="1247126" y="153526"/>
                    <a:pt x="1237960" y="156529"/>
                  </a:cubicBezTo>
                  <a:cubicBezTo>
                    <a:pt x="1236854" y="158346"/>
                    <a:pt x="1234800" y="159136"/>
                    <a:pt x="1233456" y="160558"/>
                  </a:cubicBezTo>
                  <a:cubicBezTo>
                    <a:pt x="1233219" y="160716"/>
                    <a:pt x="1232982" y="160795"/>
                    <a:pt x="1232666" y="160874"/>
                  </a:cubicBezTo>
                  <a:cubicBezTo>
                    <a:pt x="1232350" y="160953"/>
                    <a:pt x="1231955" y="161111"/>
                    <a:pt x="1231560" y="161269"/>
                  </a:cubicBezTo>
                  <a:cubicBezTo>
                    <a:pt x="1230691" y="161348"/>
                    <a:pt x="1231560" y="159768"/>
                    <a:pt x="1230691" y="159926"/>
                  </a:cubicBezTo>
                  <a:cubicBezTo>
                    <a:pt x="1226740" y="161190"/>
                    <a:pt x="1224053" y="163719"/>
                    <a:pt x="1220102" y="164983"/>
                  </a:cubicBezTo>
                  <a:lnTo>
                    <a:pt x="1220102" y="165141"/>
                  </a:lnTo>
                  <a:cubicBezTo>
                    <a:pt x="1220102" y="165141"/>
                    <a:pt x="1219707" y="165299"/>
                    <a:pt x="1219392" y="165299"/>
                  </a:cubicBezTo>
                  <a:cubicBezTo>
                    <a:pt x="1219233" y="165299"/>
                    <a:pt x="1218997" y="165378"/>
                    <a:pt x="1218759" y="165457"/>
                  </a:cubicBezTo>
                  <a:lnTo>
                    <a:pt x="1218759" y="165457"/>
                  </a:lnTo>
                  <a:cubicBezTo>
                    <a:pt x="1218759" y="165457"/>
                    <a:pt x="1218759" y="165457"/>
                    <a:pt x="1218680" y="165457"/>
                  </a:cubicBezTo>
                  <a:cubicBezTo>
                    <a:pt x="1218601" y="165457"/>
                    <a:pt x="1218523" y="165457"/>
                    <a:pt x="1218443" y="165457"/>
                  </a:cubicBezTo>
                  <a:cubicBezTo>
                    <a:pt x="1218443" y="165457"/>
                    <a:pt x="1218443" y="165457"/>
                    <a:pt x="1218364" y="165457"/>
                  </a:cubicBezTo>
                  <a:cubicBezTo>
                    <a:pt x="1211095" y="168381"/>
                    <a:pt x="1204379" y="171936"/>
                    <a:pt x="1197268" y="174939"/>
                  </a:cubicBezTo>
                  <a:cubicBezTo>
                    <a:pt x="1197268" y="170119"/>
                    <a:pt x="1204853" y="169329"/>
                    <a:pt x="1206986" y="165299"/>
                  </a:cubicBezTo>
                  <a:moveTo>
                    <a:pt x="1280707" y="135985"/>
                  </a:moveTo>
                  <a:cubicBezTo>
                    <a:pt x="1280707" y="135985"/>
                    <a:pt x="1281023" y="135826"/>
                    <a:pt x="1281181" y="135826"/>
                  </a:cubicBezTo>
                  <a:cubicBezTo>
                    <a:pt x="1281023" y="135905"/>
                    <a:pt x="1280865" y="135985"/>
                    <a:pt x="1280707" y="135985"/>
                  </a:cubicBezTo>
                  <a:moveTo>
                    <a:pt x="1284895" y="143412"/>
                  </a:moveTo>
                  <a:cubicBezTo>
                    <a:pt x="1284895" y="143412"/>
                    <a:pt x="1284737" y="143570"/>
                    <a:pt x="1284579" y="143649"/>
                  </a:cubicBezTo>
                  <a:cubicBezTo>
                    <a:pt x="1284500" y="143649"/>
                    <a:pt x="1284263" y="143807"/>
                    <a:pt x="1284184" y="143886"/>
                  </a:cubicBezTo>
                  <a:cubicBezTo>
                    <a:pt x="1284026" y="143886"/>
                    <a:pt x="1283868" y="143965"/>
                    <a:pt x="1283788" y="144044"/>
                  </a:cubicBezTo>
                  <a:cubicBezTo>
                    <a:pt x="1283314" y="144123"/>
                    <a:pt x="1282683" y="144202"/>
                    <a:pt x="1282761" y="144044"/>
                  </a:cubicBezTo>
                  <a:cubicBezTo>
                    <a:pt x="1282761" y="143728"/>
                    <a:pt x="1282919" y="143096"/>
                    <a:pt x="1282919" y="143096"/>
                  </a:cubicBezTo>
                  <a:cubicBezTo>
                    <a:pt x="1283078" y="143096"/>
                    <a:pt x="1283157" y="143096"/>
                    <a:pt x="1283314" y="142938"/>
                  </a:cubicBezTo>
                  <a:cubicBezTo>
                    <a:pt x="1283473" y="142938"/>
                    <a:pt x="1283552" y="142859"/>
                    <a:pt x="1283710" y="142780"/>
                  </a:cubicBezTo>
                  <a:cubicBezTo>
                    <a:pt x="1283710" y="142780"/>
                    <a:pt x="1283788" y="142780"/>
                    <a:pt x="1283868" y="142701"/>
                  </a:cubicBezTo>
                  <a:cubicBezTo>
                    <a:pt x="1284026" y="142701"/>
                    <a:pt x="1284184" y="142622"/>
                    <a:pt x="1284263" y="142622"/>
                  </a:cubicBezTo>
                  <a:cubicBezTo>
                    <a:pt x="1284658" y="142622"/>
                    <a:pt x="1284895" y="142938"/>
                    <a:pt x="1284895" y="143412"/>
                  </a:cubicBezTo>
                  <a:moveTo>
                    <a:pt x="1274307" y="146256"/>
                  </a:moveTo>
                  <a:cubicBezTo>
                    <a:pt x="1273517" y="146415"/>
                    <a:pt x="1273280" y="146256"/>
                    <a:pt x="1273122" y="146098"/>
                  </a:cubicBezTo>
                  <a:cubicBezTo>
                    <a:pt x="1272963" y="145940"/>
                    <a:pt x="1273280" y="145466"/>
                    <a:pt x="1273754" y="145150"/>
                  </a:cubicBezTo>
                  <a:cubicBezTo>
                    <a:pt x="1274149" y="144834"/>
                    <a:pt x="1274386" y="145229"/>
                    <a:pt x="1274623" y="145387"/>
                  </a:cubicBezTo>
                  <a:cubicBezTo>
                    <a:pt x="1274939" y="145466"/>
                    <a:pt x="1274465" y="146256"/>
                    <a:pt x="1274228" y="146256"/>
                  </a:cubicBezTo>
                  <a:moveTo>
                    <a:pt x="1268776" y="148232"/>
                  </a:moveTo>
                  <a:cubicBezTo>
                    <a:pt x="1268776" y="148232"/>
                    <a:pt x="1268065" y="148627"/>
                    <a:pt x="1267907" y="149022"/>
                  </a:cubicBezTo>
                  <a:cubicBezTo>
                    <a:pt x="1267828" y="149101"/>
                    <a:pt x="1267749" y="149180"/>
                    <a:pt x="1267670" y="149180"/>
                  </a:cubicBezTo>
                  <a:cubicBezTo>
                    <a:pt x="1267275" y="149338"/>
                    <a:pt x="1266406" y="149417"/>
                    <a:pt x="1266247" y="149338"/>
                  </a:cubicBezTo>
                  <a:cubicBezTo>
                    <a:pt x="1266168" y="149259"/>
                    <a:pt x="1266089" y="149101"/>
                    <a:pt x="1265932" y="148943"/>
                  </a:cubicBezTo>
                  <a:cubicBezTo>
                    <a:pt x="1266168" y="148548"/>
                    <a:pt x="1266484" y="148074"/>
                    <a:pt x="1266642" y="147837"/>
                  </a:cubicBezTo>
                  <a:cubicBezTo>
                    <a:pt x="1266642" y="147837"/>
                    <a:pt x="1266642" y="147758"/>
                    <a:pt x="1266721" y="147837"/>
                  </a:cubicBezTo>
                  <a:cubicBezTo>
                    <a:pt x="1266801" y="147837"/>
                    <a:pt x="1266880" y="147758"/>
                    <a:pt x="1267037" y="147679"/>
                  </a:cubicBezTo>
                  <a:cubicBezTo>
                    <a:pt x="1267433" y="147679"/>
                    <a:pt x="1267907" y="148074"/>
                    <a:pt x="1268697" y="148311"/>
                  </a:cubicBezTo>
                  <a:moveTo>
                    <a:pt x="1263166" y="149417"/>
                  </a:moveTo>
                  <a:cubicBezTo>
                    <a:pt x="1263166" y="149417"/>
                    <a:pt x="1263008" y="149733"/>
                    <a:pt x="1263008" y="149812"/>
                  </a:cubicBezTo>
                  <a:cubicBezTo>
                    <a:pt x="1262376" y="150207"/>
                    <a:pt x="1261981" y="150523"/>
                    <a:pt x="1261349" y="150760"/>
                  </a:cubicBezTo>
                  <a:cubicBezTo>
                    <a:pt x="1260716" y="150997"/>
                    <a:pt x="1260400" y="151314"/>
                    <a:pt x="1260242" y="151392"/>
                  </a:cubicBezTo>
                  <a:cubicBezTo>
                    <a:pt x="1260242" y="151392"/>
                    <a:pt x="1260242" y="151392"/>
                    <a:pt x="1260242" y="151392"/>
                  </a:cubicBezTo>
                  <a:cubicBezTo>
                    <a:pt x="1260242" y="151392"/>
                    <a:pt x="1260321" y="150444"/>
                    <a:pt x="1260558" y="150365"/>
                  </a:cubicBezTo>
                  <a:cubicBezTo>
                    <a:pt x="1260716" y="150286"/>
                    <a:pt x="1261111" y="149970"/>
                    <a:pt x="1261428" y="149654"/>
                  </a:cubicBezTo>
                  <a:cubicBezTo>
                    <a:pt x="1261585" y="149654"/>
                    <a:pt x="1261585" y="149575"/>
                    <a:pt x="1261664" y="149496"/>
                  </a:cubicBezTo>
                  <a:cubicBezTo>
                    <a:pt x="1261664" y="149496"/>
                    <a:pt x="1261743" y="149417"/>
                    <a:pt x="1261902" y="149338"/>
                  </a:cubicBezTo>
                  <a:cubicBezTo>
                    <a:pt x="1261902" y="149338"/>
                    <a:pt x="1261981" y="149338"/>
                    <a:pt x="1262059" y="149338"/>
                  </a:cubicBezTo>
                  <a:cubicBezTo>
                    <a:pt x="1262455" y="149338"/>
                    <a:pt x="1262929" y="149259"/>
                    <a:pt x="1263245" y="149338"/>
                  </a:cubicBezTo>
                  <a:moveTo>
                    <a:pt x="1256212" y="152420"/>
                  </a:moveTo>
                  <a:cubicBezTo>
                    <a:pt x="1256133" y="154000"/>
                    <a:pt x="1254474" y="154079"/>
                    <a:pt x="1253289" y="154553"/>
                  </a:cubicBezTo>
                  <a:cubicBezTo>
                    <a:pt x="1253921" y="153447"/>
                    <a:pt x="1254711" y="152578"/>
                    <a:pt x="1256212" y="152420"/>
                  </a:cubicBezTo>
                  <a:moveTo>
                    <a:pt x="1250760" y="154948"/>
                  </a:moveTo>
                  <a:cubicBezTo>
                    <a:pt x="1250365" y="155580"/>
                    <a:pt x="1249654" y="155896"/>
                    <a:pt x="1248627" y="155817"/>
                  </a:cubicBezTo>
                  <a:cubicBezTo>
                    <a:pt x="1249022" y="155185"/>
                    <a:pt x="1249733" y="154869"/>
                    <a:pt x="1250760" y="154948"/>
                  </a:cubicBezTo>
                  <a:moveTo>
                    <a:pt x="1232113" y="162139"/>
                  </a:moveTo>
                  <a:cubicBezTo>
                    <a:pt x="1232113" y="162139"/>
                    <a:pt x="1232508" y="161981"/>
                    <a:pt x="1232745" y="161901"/>
                  </a:cubicBezTo>
                  <a:cubicBezTo>
                    <a:pt x="1233219" y="161822"/>
                    <a:pt x="1233693" y="161664"/>
                    <a:pt x="1234167" y="161269"/>
                  </a:cubicBezTo>
                  <a:cubicBezTo>
                    <a:pt x="1234167" y="161269"/>
                    <a:pt x="1234167" y="161269"/>
                    <a:pt x="1234167" y="161269"/>
                  </a:cubicBezTo>
                  <a:lnTo>
                    <a:pt x="1234246" y="161269"/>
                  </a:lnTo>
                  <a:cubicBezTo>
                    <a:pt x="1238592" y="159926"/>
                    <a:pt x="1241990" y="157477"/>
                    <a:pt x="1246889" y="156686"/>
                  </a:cubicBezTo>
                  <a:cubicBezTo>
                    <a:pt x="1246730" y="159215"/>
                    <a:pt x="1242701" y="157793"/>
                    <a:pt x="1242227" y="160084"/>
                  </a:cubicBezTo>
                  <a:cubicBezTo>
                    <a:pt x="1236301" y="161032"/>
                    <a:pt x="1233456" y="165141"/>
                    <a:pt x="1227056" y="165615"/>
                  </a:cubicBezTo>
                  <a:cubicBezTo>
                    <a:pt x="1228241" y="164035"/>
                    <a:pt x="1231086" y="164035"/>
                    <a:pt x="1232113" y="162296"/>
                  </a:cubicBezTo>
                  <a:lnTo>
                    <a:pt x="1232113" y="162296"/>
                  </a:lnTo>
                  <a:close/>
                  <a:moveTo>
                    <a:pt x="1224132" y="166405"/>
                  </a:moveTo>
                  <a:cubicBezTo>
                    <a:pt x="1223263" y="166484"/>
                    <a:pt x="1222710" y="166879"/>
                    <a:pt x="1222473" y="167669"/>
                  </a:cubicBezTo>
                  <a:cubicBezTo>
                    <a:pt x="1222552" y="167748"/>
                    <a:pt x="1222710" y="167828"/>
                    <a:pt x="1222868" y="167907"/>
                  </a:cubicBezTo>
                  <a:cubicBezTo>
                    <a:pt x="1222394" y="168065"/>
                    <a:pt x="1221446" y="168539"/>
                    <a:pt x="1221446" y="168539"/>
                  </a:cubicBezTo>
                  <a:cubicBezTo>
                    <a:pt x="1221051" y="168697"/>
                    <a:pt x="1219707" y="169803"/>
                    <a:pt x="1218523" y="169961"/>
                  </a:cubicBezTo>
                  <a:cubicBezTo>
                    <a:pt x="1217337" y="170119"/>
                    <a:pt x="1216468" y="170198"/>
                    <a:pt x="1216231" y="170593"/>
                  </a:cubicBezTo>
                  <a:cubicBezTo>
                    <a:pt x="1215994" y="170988"/>
                    <a:pt x="1214888" y="171699"/>
                    <a:pt x="1213623" y="172489"/>
                  </a:cubicBezTo>
                  <a:cubicBezTo>
                    <a:pt x="1212359" y="173280"/>
                    <a:pt x="1212122" y="173833"/>
                    <a:pt x="1211095" y="174149"/>
                  </a:cubicBezTo>
                  <a:cubicBezTo>
                    <a:pt x="1210147" y="174386"/>
                    <a:pt x="1209831" y="174702"/>
                    <a:pt x="1209041" y="174939"/>
                  </a:cubicBezTo>
                  <a:cubicBezTo>
                    <a:pt x="1208250" y="175255"/>
                    <a:pt x="1206749" y="176124"/>
                    <a:pt x="1207697" y="175255"/>
                  </a:cubicBezTo>
                  <a:cubicBezTo>
                    <a:pt x="1208567" y="174386"/>
                    <a:pt x="1209041" y="174228"/>
                    <a:pt x="1210305" y="173201"/>
                  </a:cubicBezTo>
                  <a:cubicBezTo>
                    <a:pt x="1211569" y="172252"/>
                    <a:pt x="1211569" y="172094"/>
                    <a:pt x="1212675" y="171462"/>
                  </a:cubicBezTo>
                  <a:cubicBezTo>
                    <a:pt x="1213781" y="170830"/>
                    <a:pt x="1213860" y="170830"/>
                    <a:pt x="1214572" y="170514"/>
                  </a:cubicBezTo>
                  <a:cubicBezTo>
                    <a:pt x="1215283" y="170277"/>
                    <a:pt x="1216152" y="169961"/>
                    <a:pt x="1216547" y="169724"/>
                  </a:cubicBezTo>
                  <a:cubicBezTo>
                    <a:pt x="1216942" y="169487"/>
                    <a:pt x="1217890" y="169329"/>
                    <a:pt x="1218918" y="168618"/>
                  </a:cubicBezTo>
                  <a:cubicBezTo>
                    <a:pt x="1219866" y="167986"/>
                    <a:pt x="1220261" y="167748"/>
                    <a:pt x="1220972" y="167432"/>
                  </a:cubicBezTo>
                  <a:cubicBezTo>
                    <a:pt x="1221604" y="167195"/>
                    <a:pt x="1221762" y="167037"/>
                    <a:pt x="1222552" y="166800"/>
                  </a:cubicBezTo>
                  <a:cubicBezTo>
                    <a:pt x="1223342" y="166563"/>
                    <a:pt x="1223896" y="165931"/>
                    <a:pt x="1224211" y="166168"/>
                  </a:cubicBezTo>
                  <a:cubicBezTo>
                    <a:pt x="1224211" y="166168"/>
                    <a:pt x="1224290" y="166168"/>
                    <a:pt x="1224370" y="166247"/>
                  </a:cubicBezTo>
                  <a:cubicBezTo>
                    <a:pt x="1224765" y="166168"/>
                    <a:pt x="1225160" y="166247"/>
                    <a:pt x="1225634" y="166247"/>
                  </a:cubicBezTo>
                  <a:cubicBezTo>
                    <a:pt x="1225475" y="167274"/>
                    <a:pt x="1224053" y="168065"/>
                    <a:pt x="1223105" y="167748"/>
                  </a:cubicBezTo>
                  <a:cubicBezTo>
                    <a:pt x="1223184" y="167748"/>
                    <a:pt x="1223263" y="167669"/>
                    <a:pt x="1223263" y="167669"/>
                  </a:cubicBezTo>
                  <a:cubicBezTo>
                    <a:pt x="1223579" y="167591"/>
                    <a:pt x="1223896" y="167354"/>
                    <a:pt x="1224765" y="167037"/>
                  </a:cubicBezTo>
                  <a:cubicBezTo>
                    <a:pt x="1225555" y="166879"/>
                    <a:pt x="1224765" y="166405"/>
                    <a:pt x="1224370" y="166247"/>
                  </a:cubicBezTo>
                  <a:moveTo>
                    <a:pt x="1218601" y="165852"/>
                  </a:moveTo>
                  <a:cubicBezTo>
                    <a:pt x="1218601" y="165852"/>
                    <a:pt x="1219075" y="165694"/>
                    <a:pt x="1219392" y="165694"/>
                  </a:cubicBezTo>
                  <a:cubicBezTo>
                    <a:pt x="1219549" y="165694"/>
                    <a:pt x="1219787" y="165615"/>
                    <a:pt x="1219945" y="165536"/>
                  </a:cubicBezTo>
                  <a:lnTo>
                    <a:pt x="1219945" y="165536"/>
                  </a:lnTo>
                  <a:cubicBezTo>
                    <a:pt x="1220814" y="165852"/>
                    <a:pt x="1219392" y="167195"/>
                    <a:pt x="1218285" y="166800"/>
                  </a:cubicBezTo>
                  <a:cubicBezTo>
                    <a:pt x="1218285" y="166405"/>
                    <a:pt x="1218601" y="166326"/>
                    <a:pt x="1218680" y="165931"/>
                  </a:cubicBezTo>
                  <a:lnTo>
                    <a:pt x="1218680" y="165931"/>
                  </a:lnTo>
                  <a:close/>
                  <a:moveTo>
                    <a:pt x="1205485" y="176914"/>
                  </a:moveTo>
                  <a:cubicBezTo>
                    <a:pt x="1204932" y="177230"/>
                    <a:pt x="1204142" y="177862"/>
                    <a:pt x="1203905" y="177784"/>
                  </a:cubicBezTo>
                  <a:cubicBezTo>
                    <a:pt x="1203589" y="177784"/>
                    <a:pt x="1203351" y="177467"/>
                    <a:pt x="1203905" y="177072"/>
                  </a:cubicBezTo>
                  <a:cubicBezTo>
                    <a:pt x="1204458" y="176677"/>
                    <a:pt x="1204932" y="176440"/>
                    <a:pt x="1204932" y="176440"/>
                  </a:cubicBezTo>
                  <a:lnTo>
                    <a:pt x="1205485" y="176914"/>
                  </a:lnTo>
                  <a:close/>
                  <a:moveTo>
                    <a:pt x="1189682" y="177151"/>
                  </a:moveTo>
                  <a:cubicBezTo>
                    <a:pt x="1189682" y="177151"/>
                    <a:pt x="1190235" y="176756"/>
                    <a:pt x="1190630" y="176361"/>
                  </a:cubicBezTo>
                  <a:cubicBezTo>
                    <a:pt x="1191104" y="176045"/>
                    <a:pt x="1191262" y="175966"/>
                    <a:pt x="1191499" y="175966"/>
                  </a:cubicBezTo>
                  <a:cubicBezTo>
                    <a:pt x="1191736" y="175966"/>
                    <a:pt x="1191973" y="176440"/>
                    <a:pt x="1191973" y="176440"/>
                  </a:cubicBezTo>
                  <a:cubicBezTo>
                    <a:pt x="1191499" y="176756"/>
                    <a:pt x="1190788" y="177625"/>
                    <a:pt x="1190314" y="177862"/>
                  </a:cubicBezTo>
                  <a:cubicBezTo>
                    <a:pt x="1189919" y="178179"/>
                    <a:pt x="1189682" y="178495"/>
                    <a:pt x="1189603" y="178179"/>
                  </a:cubicBezTo>
                  <a:cubicBezTo>
                    <a:pt x="1189445" y="177784"/>
                    <a:pt x="1189287" y="177388"/>
                    <a:pt x="1189603" y="177151"/>
                  </a:cubicBezTo>
                  <a:moveTo>
                    <a:pt x="1185652" y="178495"/>
                  </a:moveTo>
                  <a:cubicBezTo>
                    <a:pt x="1186284" y="178099"/>
                    <a:pt x="1186995" y="177784"/>
                    <a:pt x="1187469" y="177546"/>
                  </a:cubicBezTo>
                  <a:cubicBezTo>
                    <a:pt x="1187865" y="177388"/>
                    <a:pt x="1188181" y="177151"/>
                    <a:pt x="1188339" y="177467"/>
                  </a:cubicBezTo>
                  <a:cubicBezTo>
                    <a:pt x="1188497" y="177704"/>
                    <a:pt x="1188339" y="178653"/>
                    <a:pt x="1188339" y="178653"/>
                  </a:cubicBezTo>
                  <a:cubicBezTo>
                    <a:pt x="1187153" y="178732"/>
                    <a:pt x="1186917" y="178573"/>
                    <a:pt x="1186363" y="179048"/>
                  </a:cubicBezTo>
                  <a:cubicBezTo>
                    <a:pt x="1185810" y="179601"/>
                    <a:pt x="1184941" y="179917"/>
                    <a:pt x="1184941" y="179680"/>
                  </a:cubicBezTo>
                  <a:cubicBezTo>
                    <a:pt x="1184941" y="179364"/>
                    <a:pt x="1185099" y="178890"/>
                    <a:pt x="1185652" y="178495"/>
                  </a:cubicBezTo>
                  <a:moveTo>
                    <a:pt x="1180200" y="166405"/>
                  </a:moveTo>
                  <a:cubicBezTo>
                    <a:pt x="1180121" y="167116"/>
                    <a:pt x="1179489" y="167354"/>
                    <a:pt x="1178541" y="167195"/>
                  </a:cubicBezTo>
                  <a:cubicBezTo>
                    <a:pt x="1178620" y="166484"/>
                    <a:pt x="1179252" y="166247"/>
                    <a:pt x="1180200" y="166405"/>
                  </a:cubicBezTo>
                  <a:moveTo>
                    <a:pt x="1176013" y="184184"/>
                  </a:moveTo>
                  <a:cubicBezTo>
                    <a:pt x="1176013" y="184184"/>
                    <a:pt x="1177118" y="183472"/>
                    <a:pt x="1177514" y="183235"/>
                  </a:cubicBezTo>
                  <a:cubicBezTo>
                    <a:pt x="1177909" y="182919"/>
                    <a:pt x="1179173" y="182366"/>
                    <a:pt x="1179568" y="182129"/>
                  </a:cubicBezTo>
                  <a:cubicBezTo>
                    <a:pt x="1180042" y="181892"/>
                    <a:pt x="1181701" y="181181"/>
                    <a:pt x="1182017" y="180865"/>
                  </a:cubicBezTo>
                  <a:cubicBezTo>
                    <a:pt x="1182334" y="180549"/>
                    <a:pt x="1182413" y="180233"/>
                    <a:pt x="1182887" y="180075"/>
                  </a:cubicBezTo>
                  <a:cubicBezTo>
                    <a:pt x="1183440" y="179996"/>
                    <a:pt x="1184704" y="180075"/>
                    <a:pt x="1184783" y="180470"/>
                  </a:cubicBezTo>
                  <a:cubicBezTo>
                    <a:pt x="1184941" y="181418"/>
                    <a:pt x="1183440" y="180865"/>
                    <a:pt x="1183044" y="181023"/>
                  </a:cubicBezTo>
                  <a:cubicBezTo>
                    <a:pt x="1182570" y="181181"/>
                    <a:pt x="1182096" y="181655"/>
                    <a:pt x="1182096" y="181655"/>
                  </a:cubicBezTo>
                  <a:cubicBezTo>
                    <a:pt x="1182096" y="181655"/>
                    <a:pt x="1181385" y="182050"/>
                    <a:pt x="1180516" y="182524"/>
                  </a:cubicBezTo>
                  <a:cubicBezTo>
                    <a:pt x="1179647" y="182919"/>
                    <a:pt x="1179410" y="182919"/>
                    <a:pt x="1178857" y="183235"/>
                  </a:cubicBezTo>
                  <a:cubicBezTo>
                    <a:pt x="1178225" y="183551"/>
                    <a:pt x="1178541" y="183077"/>
                    <a:pt x="1177988" y="183868"/>
                  </a:cubicBezTo>
                  <a:cubicBezTo>
                    <a:pt x="1177435" y="184658"/>
                    <a:pt x="1176882" y="185211"/>
                    <a:pt x="1176566" y="184895"/>
                  </a:cubicBezTo>
                  <a:cubicBezTo>
                    <a:pt x="1176249" y="184579"/>
                    <a:pt x="1175854" y="184421"/>
                    <a:pt x="1176013" y="184184"/>
                  </a:cubicBezTo>
                  <a:moveTo>
                    <a:pt x="1182096" y="221004"/>
                  </a:moveTo>
                  <a:cubicBezTo>
                    <a:pt x="1182096" y="221004"/>
                    <a:pt x="1180200" y="221400"/>
                    <a:pt x="1180279" y="221163"/>
                  </a:cubicBezTo>
                  <a:cubicBezTo>
                    <a:pt x="1180358" y="220926"/>
                    <a:pt x="1181227" y="220293"/>
                    <a:pt x="1182017" y="219819"/>
                  </a:cubicBezTo>
                  <a:cubicBezTo>
                    <a:pt x="1182808" y="219266"/>
                    <a:pt x="1183598" y="219266"/>
                    <a:pt x="1183835" y="219424"/>
                  </a:cubicBezTo>
                  <a:cubicBezTo>
                    <a:pt x="1184151" y="219582"/>
                    <a:pt x="1182887" y="220530"/>
                    <a:pt x="1182096" y="221004"/>
                  </a:cubicBezTo>
                  <a:moveTo>
                    <a:pt x="1178304" y="222190"/>
                  </a:moveTo>
                  <a:cubicBezTo>
                    <a:pt x="1177988" y="223296"/>
                    <a:pt x="1177672" y="223533"/>
                    <a:pt x="1177118" y="223770"/>
                  </a:cubicBezTo>
                  <a:cubicBezTo>
                    <a:pt x="1176566" y="223928"/>
                    <a:pt x="1176487" y="223138"/>
                    <a:pt x="1176487" y="223138"/>
                  </a:cubicBezTo>
                  <a:cubicBezTo>
                    <a:pt x="1176802" y="222980"/>
                    <a:pt x="1178383" y="222032"/>
                    <a:pt x="1178304" y="222190"/>
                  </a:cubicBezTo>
                  <a:moveTo>
                    <a:pt x="1172694" y="167354"/>
                  </a:moveTo>
                  <a:cubicBezTo>
                    <a:pt x="1172931" y="166721"/>
                    <a:pt x="1172852" y="166484"/>
                    <a:pt x="1173247" y="166010"/>
                  </a:cubicBezTo>
                  <a:cubicBezTo>
                    <a:pt x="1173642" y="165457"/>
                    <a:pt x="1174116" y="165062"/>
                    <a:pt x="1174195" y="164746"/>
                  </a:cubicBezTo>
                  <a:cubicBezTo>
                    <a:pt x="1174274" y="164509"/>
                    <a:pt x="1174511" y="164035"/>
                    <a:pt x="1174511" y="164035"/>
                  </a:cubicBezTo>
                  <a:cubicBezTo>
                    <a:pt x="1174511" y="164035"/>
                    <a:pt x="1175459" y="163798"/>
                    <a:pt x="1175617" y="164035"/>
                  </a:cubicBezTo>
                  <a:cubicBezTo>
                    <a:pt x="1175854" y="164272"/>
                    <a:pt x="1174669" y="165378"/>
                    <a:pt x="1174669" y="165694"/>
                  </a:cubicBezTo>
                  <a:cubicBezTo>
                    <a:pt x="1174669" y="166089"/>
                    <a:pt x="1174116" y="166642"/>
                    <a:pt x="1174037" y="166879"/>
                  </a:cubicBezTo>
                  <a:cubicBezTo>
                    <a:pt x="1173879" y="167195"/>
                    <a:pt x="1173168" y="168144"/>
                    <a:pt x="1173168" y="168144"/>
                  </a:cubicBezTo>
                  <a:cubicBezTo>
                    <a:pt x="1173168" y="168144"/>
                    <a:pt x="1172457" y="167986"/>
                    <a:pt x="1172694" y="167354"/>
                  </a:cubicBezTo>
                  <a:moveTo>
                    <a:pt x="1150490" y="239020"/>
                  </a:moveTo>
                  <a:cubicBezTo>
                    <a:pt x="1151438" y="238072"/>
                    <a:pt x="1152782" y="237519"/>
                    <a:pt x="1152782" y="237519"/>
                  </a:cubicBezTo>
                  <a:cubicBezTo>
                    <a:pt x="1152782" y="237519"/>
                    <a:pt x="1153651" y="237993"/>
                    <a:pt x="1153019" y="238309"/>
                  </a:cubicBezTo>
                  <a:cubicBezTo>
                    <a:pt x="1152624" y="238467"/>
                    <a:pt x="1151913" y="239415"/>
                    <a:pt x="1151281" y="239494"/>
                  </a:cubicBezTo>
                  <a:cubicBezTo>
                    <a:pt x="1150649" y="239494"/>
                    <a:pt x="1149542" y="240047"/>
                    <a:pt x="1150490" y="239020"/>
                  </a:cubicBezTo>
                  <a:moveTo>
                    <a:pt x="1147725" y="241390"/>
                  </a:moveTo>
                  <a:cubicBezTo>
                    <a:pt x="1148199" y="241074"/>
                    <a:pt x="1148673" y="240442"/>
                    <a:pt x="1148910" y="240442"/>
                  </a:cubicBezTo>
                  <a:cubicBezTo>
                    <a:pt x="1149147" y="240442"/>
                    <a:pt x="1150095" y="240600"/>
                    <a:pt x="1149542" y="241233"/>
                  </a:cubicBezTo>
                  <a:cubicBezTo>
                    <a:pt x="1149068" y="241707"/>
                    <a:pt x="1148278" y="242339"/>
                    <a:pt x="1147883" y="242576"/>
                  </a:cubicBezTo>
                  <a:cubicBezTo>
                    <a:pt x="1147488" y="242892"/>
                    <a:pt x="1146777" y="243524"/>
                    <a:pt x="1146856" y="242892"/>
                  </a:cubicBezTo>
                  <a:cubicBezTo>
                    <a:pt x="1146856" y="242259"/>
                    <a:pt x="1147330" y="241707"/>
                    <a:pt x="1147725" y="241390"/>
                  </a:cubicBezTo>
                  <a:moveTo>
                    <a:pt x="1082222" y="354461"/>
                  </a:moveTo>
                  <a:cubicBezTo>
                    <a:pt x="1081826" y="354224"/>
                    <a:pt x="1082222" y="353671"/>
                    <a:pt x="1082459" y="353196"/>
                  </a:cubicBezTo>
                  <a:cubicBezTo>
                    <a:pt x="1082696" y="352802"/>
                    <a:pt x="1083091" y="353829"/>
                    <a:pt x="1083170" y="354540"/>
                  </a:cubicBezTo>
                  <a:cubicBezTo>
                    <a:pt x="1083170" y="354540"/>
                    <a:pt x="1082617" y="354698"/>
                    <a:pt x="1082222" y="354540"/>
                  </a:cubicBezTo>
                  <a:moveTo>
                    <a:pt x="1116040" y="462000"/>
                  </a:moveTo>
                  <a:cubicBezTo>
                    <a:pt x="1115171" y="462237"/>
                    <a:pt x="1113116" y="461052"/>
                    <a:pt x="1111694" y="460262"/>
                  </a:cubicBezTo>
                  <a:cubicBezTo>
                    <a:pt x="1110351" y="459472"/>
                    <a:pt x="1112405" y="459946"/>
                    <a:pt x="1113828" y="460262"/>
                  </a:cubicBezTo>
                  <a:cubicBezTo>
                    <a:pt x="1115250" y="460578"/>
                    <a:pt x="1116356" y="461210"/>
                    <a:pt x="1116356" y="461210"/>
                  </a:cubicBezTo>
                  <a:cubicBezTo>
                    <a:pt x="1116356" y="461210"/>
                    <a:pt x="1116909" y="461763"/>
                    <a:pt x="1115961" y="462000"/>
                  </a:cubicBezTo>
                  <a:moveTo>
                    <a:pt x="1116593" y="456074"/>
                  </a:moveTo>
                  <a:cubicBezTo>
                    <a:pt x="1116593" y="456074"/>
                    <a:pt x="1115250" y="455284"/>
                    <a:pt x="1114460" y="454652"/>
                  </a:cubicBezTo>
                  <a:cubicBezTo>
                    <a:pt x="1113670" y="454098"/>
                    <a:pt x="1114223" y="452992"/>
                    <a:pt x="1115645" y="453783"/>
                  </a:cubicBezTo>
                  <a:cubicBezTo>
                    <a:pt x="1116988" y="454573"/>
                    <a:pt x="1116593" y="456074"/>
                    <a:pt x="1116593" y="456074"/>
                  </a:cubicBezTo>
                  <a:moveTo>
                    <a:pt x="1115645" y="437110"/>
                  </a:moveTo>
                  <a:cubicBezTo>
                    <a:pt x="1109403" y="440429"/>
                    <a:pt x="1106242" y="439639"/>
                    <a:pt x="1100869" y="436715"/>
                  </a:cubicBezTo>
                  <a:cubicBezTo>
                    <a:pt x="1098499" y="435372"/>
                    <a:pt x="1095180" y="432765"/>
                    <a:pt x="1093679" y="431658"/>
                  </a:cubicBezTo>
                  <a:cubicBezTo>
                    <a:pt x="1090281" y="429051"/>
                    <a:pt x="1086330" y="426759"/>
                    <a:pt x="1084355" y="423204"/>
                  </a:cubicBezTo>
                  <a:cubicBezTo>
                    <a:pt x="1084671" y="416171"/>
                    <a:pt x="1088069" y="410324"/>
                    <a:pt x="1089017" y="403766"/>
                  </a:cubicBezTo>
                  <a:cubicBezTo>
                    <a:pt x="1089175" y="402581"/>
                    <a:pt x="1088701" y="401159"/>
                    <a:pt x="1089017" y="399973"/>
                  </a:cubicBezTo>
                  <a:cubicBezTo>
                    <a:pt x="1089412" y="398393"/>
                    <a:pt x="1091150" y="396813"/>
                    <a:pt x="1091941" y="394916"/>
                  </a:cubicBezTo>
                  <a:cubicBezTo>
                    <a:pt x="1092651" y="393099"/>
                    <a:pt x="1092494" y="391203"/>
                    <a:pt x="1093205" y="389780"/>
                  </a:cubicBezTo>
                  <a:cubicBezTo>
                    <a:pt x="1094153" y="387963"/>
                    <a:pt x="1095733" y="387173"/>
                    <a:pt x="1096207" y="385119"/>
                  </a:cubicBezTo>
                  <a:cubicBezTo>
                    <a:pt x="1096524" y="383617"/>
                    <a:pt x="1096207" y="382116"/>
                    <a:pt x="1095812" y="380457"/>
                  </a:cubicBezTo>
                  <a:cubicBezTo>
                    <a:pt x="1097708" y="377138"/>
                    <a:pt x="1098103" y="372397"/>
                    <a:pt x="1100869" y="369869"/>
                  </a:cubicBezTo>
                  <a:cubicBezTo>
                    <a:pt x="1102607" y="361967"/>
                    <a:pt x="1105689" y="354935"/>
                    <a:pt x="1107585" y="347903"/>
                  </a:cubicBezTo>
                  <a:cubicBezTo>
                    <a:pt x="1111062" y="335260"/>
                    <a:pt x="1114302" y="321037"/>
                    <a:pt x="1120228" y="311556"/>
                  </a:cubicBezTo>
                  <a:cubicBezTo>
                    <a:pt x="1120781" y="307131"/>
                    <a:pt x="1123467" y="303338"/>
                    <a:pt x="1124890" y="299387"/>
                  </a:cubicBezTo>
                  <a:cubicBezTo>
                    <a:pt x="1125680" y="297254"/>
                    <a:pt x="1125048" y="294251"/>
                    <a:pt x="1127418" y="292987"/>
                  </a:cubicBezTo>
                  <a:cubicBezTo>
                    <a:pt x="1126628" y="296069"/>
                    <a:pt x="1125601" y="299150"/>
                    <a:pt x="1124495" y="302153"/>
                  </a:cubicBezTo>
                  <a:cubicBezTo>
                    <a:pt x="1123388" y="305313"/>
                    <a:pt x="1122282" y="308474"/>
                    <a:pt x="1121492" y="311793"/>
                  </a:cubicBezTo>
                  <a:cubicBezTo>
                    <a:pt x="1121492" y="311793"/>
                    <a:pt x="1121413" y="311872"/>
                    <a:pt x="1121334" y="312030"/>
                  </a:cubicBezTo>
                  <a:cubicBezTo>
                    <a:pt x="1121176" y="312504"/>
                    <a:pt x="1120781" y="313452"/>
                    <a:pt x="1120623" y="314005"/>
                  </a:cubicBezTo>
                  <a:cubicBezTo>
                    <a:pt x="1120386" y="314558"/>
                    <a:pt x="1119912" y="315822"/>
                    <a:pt x="1119517" y="317245"/>
                  </a:cubicBezTo>
                  <a:cubicBezTo>
                    <a:pt x="1119122" y="318667"/>
                    <a:pt x="1118331" y="321037"/>
                    <a:pt x="1117936" y="322302"/>
                  </a:cubicBezTo>
                  <a:cubicBezTo>
                    <a:pt x="1117541" y="323566"/>
                    <a:pt x="1117225" y="325778"/>
                    <a:pt x="1117225" y="325778"/>
                  </a:cubicBezTo>
                  <a:lnTo>
                    <a:pt x="1117225" y="325304"/>
                  </a:lnTo>
                  <a:cubicBezTo>
                    <a:pt x="1117225" y="325304"/>
                    <a:pt x="1117936" y="323882"/>
                    <a:pt x="1118174" y="322934"/>
                  </a:cubicBezTo>
                  <a:cubicBezTo>
                    <a:pt x="1118410" y="322065"/>
                    <a:pt x="1118489" y="322223"/>
                    <a:pt x="1118884" y="321037"/>
                  </a:cubicBezTo>
                  <a:cubicBezTo>
                    <a:pt x="1119358" y="319852"/>
                    <a:pt x="1119201" y="320168"/>
                    <a:pt x="1119596" y="318904"/>
                  </a:cubicBezTo>
                  <a:cubicBezTo>
                    <a:pt x="1119991" y="317719"/>
                    <a:pt x="1120149" y="317482"/>
                    <a:pt x="1120386" y="316376"/>
                  </a:cubicBezTo>
                  <a:cubicBezTo>
                    <a:pt x="1120623" y="315269"/>
                    <a:pt x="1120860" y="314953"/>
                    <a:pt x="1121334" y="314005"/>
                  </a:cubicBezTo>
                  <a:cubicBezTo>
                    <a:pt x="1121571" y="313610"/>
                    <a:pt x="1121729" y="312978"/>
                    <a:pt x="1121887" y="312504"/>
                  </a:cubicBezTo>
                  <a:cubicBezTo>
                    <a:pt x="1121887" y="312504"/>
                    <a:pt x="1122045" y="312425"/>
                    <a:pt x="1122045" y="312267"/>
                  </a:cubicBezTo>
                  <a:cubicBezTo>
                    <a:pt x="1122835" y="308869"/>
                    <a:pt x="1124021" y="305551"/>
                    <a:pt x="1125127" y="302311"/>
                  </a:cubicBezTo>
                  <a:cubicBezTo>
                    <a:pt x="1126233" y="299229"/>
                    <a:pt x="1127339" y="296069"/>
                    <a:pt x="1128129" y="292908"/>
                  </a:cubicBezTo>
                  <a:lnTo>
                    <a:pt x="1128208" y="292908"/>
                  </a:lnTo>
                  <a:cubicBezTo>
                    <a:pt x="1128208" y="292434"/>
                    <a:pt x="1128761" y="292355"/>
                    <a:pt x="1128604" y="291723"/>
                  </a:cubicBezTo>
                  <a:lnTo>
                    <a:pt x="1128287" y="291723"/>
                  </a:lnTo>
                  <a:cubicBezTo>
                    <a:pt x="1128604" y="291170"/>
                    <a:pt x="1128840" y="290538"/>
                    <a:pt x="1129078" y="289905"/>
                  </a:cubicBezTo>
                  <a:cubicBezTo>
                    <a:pt x="1129078" y="289748"/>
                    <a:pt x="1129078" y="289590"/>
                    <a:pt x="1128919" y="289590"/>
                  </a:cubicBezTo>
                  <a:cubicBezTo>
                    <a:pt x="1128761" y="289590"/>
                    <a:pt x="1128682" y="289590"/>
                    <a:pt x="1128604" y="289748"/>
                  </a:cubicBezTo>
                  <a:cubicBezTo>
                    <a:pt x="1128445" y="290222"/>
                    <a:pt x="1128287" y="290696"/>
                    <a:pt x="1128050" y="291170"/>
                  </a:cubicBezTo>
                  <a:cubicBezTo>
                    <a:pt x="1126944" y="289985"/>
                    <a:pt x="1128999" y="285718"/>
                    <a:pt x="1129868" y="282873"/>
                  </a:cubicBezTo>
                  <a:cubicBezTo>
                    <a:pt x="1130974" y="279555"/>
                    <a:pt x="1131606" y="276078"/>
                    <a:pt x="1133265" y="274024"/>
                  </a:cubicBezTo>
                  <a:cubicBezTo>
                    <a:pt x="1133028" y="271258"/>
                    <a:pt x="1134530" y="267702"/>
                    <a:pt x="1136505" y="265569"/>
                  </a:cubicBezTo>
                  <a:cubicBezTo>
                    <a:pt x="1136505" y="265885"/>
                    <a:pt x="1136347" y="266280"/>
                    <a:pt x="1136268" y="266517"/>
                  </a:cubicBezTo>
                  <a:cubicBezTo>
                    <a:pt x="1136110" y="267070"/>
                    <a:pt x="1135636" y="267860"/>
                    <a:pt x="1135320" y="268888"/>
                  </a:cubicBezTo>
                  <a:cubicBezTo>
                    <a:pt x="1135004" y="269994"/>
                    <a:pt x="1135320" y="269836"/>
                    <a:pt x="1134846" y="271179"/>
                  </a:cubicBezTo>
                  <a:cubicBezTo>
                    <a:pt x="1134292" y="272522"/>
                    <a:pt x="1134608" y="271732"/>
                    <a:pt x="1134056" y="273154"/>
                  </a:cubicBezTo>
                  <a:cubicBezTo>
                    <a:pt x="1133502" y="274577"/>
                    <a:pt x="1133344" y="274893"/>
                    <a:pt x="1133344" y="275446"/>
                  </a:cubicBezTo>
                  <a:cubicBezTo>
                    <a:pt x="1133344" y="275999"/>
                    <a:pt x="1133265" y="276552"/>
                    <a:pt x="1132949" y="277105"/>
                  </a:cubicBezTo>
                  <a:cubicBezTo>
                    <a:pt x="1132633" y="277658"/>
                    <a:pt x="1132475" y="278053"/>
                    <a:pt x="1132475" y="278053"/>
                  </a:cubicBezTo>
                  <a:cubicBezTo>
                    <a:pt x="1132475" y="278053"/>
                    <a:pt x="1132475" y="278448"/>
                    <a:pt x="1132317" y="279002"/>
                  </a:cubicBezTo>
                  <a:cubicBezTo>
                    <a:pt x="1132159" y="279555"/>
                    <a:pt x="1131922" y="280740"/>
                    <a:pt x="1131922" y="280977"/>
                  </a:cubicBezTo>
                  <a:cubicBezTo>
                    <a:pt x="1131922" y="281293"/>
                    <a:pt x="1133028" y="278369"/>
                    <a:pt x="1133423" y="277026"/>
                  </a:cubicBezTo>
                  <a:cubicBezTo>
                    <a:pt x="1133818" y="275683"/>
                    <a:pt x="1134056" y="274814"/>
                    <a:pt x="1134608" y="273233"/>
                  </a:cubicBezTo>
                  <a:cubicBezTo>
                    <a:pt x="1135161" y="271653"/>
                    <a:pt x="1135794" y="270626"/>
                    <a:pt x="1135873" y="270073"/>
                  </a:cubicBezTo>
                  <a:cubicBezTo>
                    <a:pt x="1135952" y="269520"/>
                    <a:pt x="1136426" y="268255"/>
                    <a:pt x="1136505" y="267939"/>
                  </a:cubicBezTo>
                  <a:cubicBezTo>
                    <a:pt x="1136584" y="267623"/>
                    <a:pt x="1136979" y="266991"/>
                    <a:pt x="1137137" y="266280"/>
                  </a:cubicBezTo>
                  <a:cubicBezTo>
                    <a:pt x="1137295" y="265569"/>
                    <a:pt x="1137532" y="264542"/>
                    <a:pt x="1137532" y="264542"/>
                  </a:cubicBezTo>
                  <a:cubicBezTo>
                    <a:pt x="1137848" y="263120"/>
                    <a:pt x="1135794" y="263989"/>
                    <a:pt x="1136268" y="262487"/>
                  </a:cubicBezTo>
                  <a:cubicBezTo>
                    <a:pt x="1137927" y="259248"/>
                    <a:pt x="1139034" y="255376"/>
                    <a:pt x="1140534" y="251899"/>
                  </a:cubicBezTo>
                  <a:cubicBezTo>
                    <a:pt x="1142036" y="252690"/>
                    <a:pt x="1142668" y="250240"/>
                    <a:pt x="1143458" y="248107"/>
                  </a:cubicBezTo>
                  <a:cubicBezTo>
                    <a:pt x="1151123" y="242418"/>
                    <a:pt x="1159498" y="237361"/>
                    <a:pt x="1167084" y="231593"/>
                  </a:cubicBezTo>
                  <a:lnTo>
                    <a:pt x="1166372" y="231277"/>
                  </a:lnTo>
                  <a:lnTo>
                    <a:pt x="1165819" y="230723"/>
                  </a:lnTo>
                  <a:lnTo>
                    <a:pt x="1167084" y="229854"/>
                  </a:lnTo>
                  <a:cubicBezTo>
                    <a:pt x="1167084" y="229854"/>
                    <a:pt x="1167479" y="229459"/>
                    <a:pt x="1167479" y="228985"/>
                  </a:cubicBezTo>
                  <a:cubicBezTo>
                    <a:pt x="1166136" y="228985"/>
                    <a:pt x="1165187" y="229538"/>
                    <a:pt x="1164950" y="230723"/>
                  </a:cubicBezTo>
                  <a:cubicBezTo>
                    <a:pt x="1164950" y="230723"/>
                    <a:pt x="1164160" y="231277"/>
                    <a:pt x="1163844" y="231593"/>
                  </a:cubicBezTo>
                  <a:cubicBezTo>
                    <a:pt x="1163528" y="231909"/>
                    <a:pt x="1162501" y="232383"/>
                    <a:pt x="1161711" y="232620"/>
                  </a:cubicBezTo>
                  <a:cubicBezTo>
                    <a:pt x="1160999" y="232778"/>
                    <a:pt x="1159735" y="233410"/>
                    <a:pt x="1159419" y="233568"/>
                  </a:cubicBezTo>
                  <a:cubicBezTo>
                    <a:pt x="1159419" y="233489"/>
                    <a:pt x="1159656" y="232936"/>
                    <a:pt x="1159972" y="232620"/>
                  </a:cubicBezTo>
                  <a:cubicBezTo>
                    <a:pt x="1160288" y="232304"/>
                    <a:pt x="1161237" y="231751"/>
                    <a:pt x="1161632" y="231514"/>
                  </a:cubicBezTo>
                  <a:cubicBezTo>
                    <a:pt x="1162027" y="231277"/>
                    <a:pt x="1163291" y="230723"/>
                    <a:pt x="1164318" y="230091"/>
                  </a:cubicBezTo>
                  <a:cubicBezTo>
                    <a:pt x="1165424" y="229301"/>
                    <a:pt x="1165345" y="229459"/>
                    <a:pt x="1167558" y="227958"/>
                  </a:cubicBezTo>
                  <a:cubicBezTo>
                    <a:pt x="1169770" y="226457"/>
                    <a:pt x="1169533" y="227089"/>
                    <a:pt x="1171271" y="225824"/>
                  </a:cubicBezTo>
                  <a:cubicBezTo>
                    <a:pt x="1173089" y="224639"/>
                    <a:pt x="1173800" y="224402"/>
                    <a:pt x="1174985" y="224086"/>
                  </a:cubicBezTo>
                  <a:cubicBezTo>
                    <a:pt x="1176170" y="223770"/>
                    <a:pt x="1175143" y="224560"/>
                    <a:pt x="1174827" y="224876"/>
                  </a:cubicBezTo>
                  <a:cubicBezTo>
                    <a:pt x="1174432" y="225192"/>
                    <a:pt x="1173800" y="225667"/>
                    <a:pt x="1173168" y="225904"/>
                  </a:cubicBezTo>
                  <a:cubicBezTo>
                    <a:pt x="1172536" y="226141"/>
                    <a:pt x="1171666" y="226773"/>
                    <a:pt x="1170640" y="227642"/>
                  </a:cubicBezTo>
                  <a:cubicBezTo>
                    <a:pt x="1169691" y="228511"/>
                    <a:pt x="1167241" y="229696"/>
                    <a:pt x="1167084" y="229854"/>
                  </a:cubicBezTo>
                  <a:lnTo>
                    <a:pt x="1167795" y="230170"/>
                  </a:lnTo>
                  <a:lnTo>
                    <a:pt x="1168348" y="230723"/>
                  </a:lnTo>
                  <a:cubicBezTo>
                    <a:pt x="1181385" y="222901"/>
                    <a:pt x="1194423" y="215157"/>
                    <a:pt x="1207618" y="207414"/>
                  </a:cubicBezTo>
                  <a:cubicBezTo>
                    <a:pt x="1208882" y="207177"/>
                    <a:pt x="1207223" y="206545"/>
                    <a:pt x="1207618" y="205755"/>
                  </a:cubicBezTo>
                  <a:cubicBezTo>
                    <a:pt x="1207065" y="205597"/>
                    <a:pt x="1207618" y="206150"/>
                    <a:pt x="1207065" y="206466"/>
                  </a:cubicBezTo>
                  <a:cubicBezTo>
                    <a:pt x="1206433" y="206703"/>
                    <a:pt x="1206433" y="206624"/>
                    <a:pt x="1205722" y="207019"/>
                  </a:cubicBezTo>
                  <a:cubicBezTo>
                    <a:pt x="1204932" y="207335"/>
                    <a:pt x="1203825" y="207888"/>
                    <a:pt x="1201929" y="209073"/>
                  </a:cubicBezTo>
                  <a:cubicBezTo>
                    <a:pt x="1200033" y="210259"/>
                    <a:pt x="1199006" y="210733"/>
                    <a:pt x="1198611" y="211049"/>
                  </a:cubicBezTo>
                  <a:cubicBezTo>
                    <a:pt x="1197978" y="211444"/>
                    <a:pt x="1197109" y="211602"/>
                    <a:pt x="1197109" y="211207"/>
                  </a:cubicBezTo>
                  <a:cubicBezTo>
                    <a:pt x="1197109" y="210812"/>
                    <a:pt x="1197663" y="210575"/>
                    <a:pt x="1198137" y="210179"/>
                  </a:cubicBezTo>
                  <a:cubicBezTo>
                    <a:pt x="1198690" y="209705"/>
                    <a:pt x="1199796" y="209073"/>
                    <a:pt x="1200349" y="208757"/>
                  </a:cubicBezTo>
                  <a:cubicBezTo>
                    <a:pt x="1200902" y="208441"/>
                    <a:pt x="1202008" y="208204"/>
                    <a:pt x="1202008" y="208204"/>
                  </a:cubicBezTo>
                  <a:lnTo>
                    <a:pt x="1204063" y="207098"/>
                  </a:lnTo>
                  <a:cubicBezTo>
                    <a:pt x="1204063" y="207098"/>
                    <a:pt x="1205485" y="206229"/>
                    <a:pt x="1209277" y="204174"/>
                  </a:cubicBezTo>
                  <a:cubicBezTo>
                    <a:pt x="1213149" y="202041"/>
                    <a:pt x="1210226" y="204016"/>
                    <a:pt x="1210700" y="204016"/>
                  </a:cubicBezTo>
                  <a:cubicBezTo>
                    <a:pt x="1211174" y="204016"/>
                    <a:pt x="1211095" y="203858"/>
                    <a:pt x="1211569" y="203384"/>
                  </a:cubicBezTo>
                  <a:cubicBezTo>
                    <a:pt x="1211964" y="202910"/>
                    <a:pt x="1212122" y="202910"/>
                    <a:pt x="1212833" y="202436"/>
                  </a:cubicBezTo>
                  <a:cubicBezTo>
                    <a:pt x="1213545" y="202041"/>
                    <a:pt x="1214255" y="202041"/>
                    <a:pt x="1214888" y="202199"/>
                  </a:cubicBezTo>
                  <a:cubicBezTo>
                    <a:pt x="1214888" y="202199"/>
                    <a:pt x="1214650" y="202594"/>
                    <a:pt x="1214019" y="203147"/>
                  </a:cubicBezTo>
                  <a:cubicBezTo>
                    <a:pt x="1213386" y="203700"/>
                    <a:pt x="1213386" y="203542"/>
                    <a:pt x="1212833" y="203858"/>
                  </a:cubicBezTo>
                  <a:cubicBezTo>
                    <a:pt x="1212201" y="204174"/>
                    <a:pt x="1211885" y="204253"/>
                    <a:pt x="1210858" y="204807"/>
                  </a:cubicBezTo>
                  <a:cubicBezTo>
                    <a:pt x="1210463" y="205044"/>
                    <a:pt x="1209989" y="205281"/>
                    <a:pt x="1209515" y="205439"/>
                  </a:cubicBezTo>
                  <a:cubicBezTo>
                    <a:pt x="1210147" y="205281"/>
                    <a:pt x="1210779" y="205123"/>
                    <a:pt x="1211332" y="204964"/>
                  </a:cubicBezTo>
                  <a:cubicBezTo>
                    <a:pt x="1212201" y="204727"/>
                    <a:pt x="1212991" y="204412"/>
                    <a:pt x="1213860" y="204174"/>
                  </a:cubicBezTo>
                  <a:cubicBezTo>
                    <a:pt x="1214335" y="204016"/>
                    <a:pt x="1214809" y="203858"/>
                    <a:pt x="1215204" y="203621"/>
                  </a:cubicBezTo>
                  <a:cubicBezTo>
                    <a:pt x="1215994" y="203305"/>
                    <a:pt x="1216784" y="202989"/>
                    <a:pt x="1217495" y="202594"/>
                  </a:cubicBezTo>
                  <a:cubicBezTo>
                    <a:pt x="1218127" y="202278"/>
                    <a:pt x="1218759" y="201962"/>
                    <a:pt x="1219392" y="201646"/>
                  </a:cubicBezTo>
                  <a:cubicBezTo>
                    <a:pt x="1221841" y="200382"/>
                    <a:pt x="1224211" y="199038"/>
                    <a:pt x="1226661" y="197774"/>
                  </a:cubicBezTo>
                  <a:cubicBezTo>
                    <a:pt x="1239778" y="191137"/>
                    <a:pt x="1252341" y="185290"/>
                    <a:pt x="1265536" y="179601"/>
                  </a:cubicBezTo>
                  <a:cubicBezTo>
                    <a:pt x="1283314" y="171936"/>
                    <a:pt x="1301488" y="165931"/>
                    <a:pt x="1323849" y="162218"/>
                  </a:cubicBezTo>
                  <a:cubicBezTo>
                    <a:pt x="1360196" y="156370"/>
                    <a:pt x="1397965" y="163403"/>
                    <a:pt x="1417561" y="182524"/>
                  </a:cubicBezTo>
                  <a:cubicBezTo>
                    <a:pt x="1417482" y="187344"/>
                    <a:pt x="1416218" y="192085"/>
                    <a:pt x="1414637" y="197300"/>
                  </a:cubicBezTo>
                  <a:cubicBezTo>
                    <a:pt x="1411556" y="207414"/>
                    <a:pt x="1407368" y="215711"/>
                    <a:pt x="1402390" y="223928"/>
                  </a:cubicBezTo>
                  <a:cubicBezTo>
                    <a:pt x="1392750" y="239731"/>
                    <a:pt x="1379792" y="254665"/>
                    <a:pt x="1367781" y="266596"/>
                  </a:cubicBezTo>
                  <a:cubicBezTo>
                    <a:pt x="1366359" y="270626"/>
                    <a:pt x="1363594" y="273391"/>
                    <a:pt x="1360196" y="275446"/>
                  </a:cubicBezTo>
                  <a:cubicBezTo>
                    <a:pt x="1359485" y="276236"/>
                    <a:pt x="1359406" y="277816"/>
                    <a:pt x="1358932" y="278765"/>
                  </a:cubicBezTo>
                  <a:cubicBezTo>
                    <a:pt x="1357589" y="279002"/>
                    <a:pt x="1357194" y="277816"/>
                    <a:pt x="1356799" y="279160"/>
                  </a:cubicBezTo>
                  <a:lnTo>
                    <a:pt x="1357194" y="279160"/>
                  </a:lnTo>
                  <a:lnTo>
                    <a:pt x="1357194" y="279634"/>
                  </a:lnTo>
                  <a:cubicBezTo>
                    <a:pt x="1357351" y="280819"/>
                    <a:pt x="1355771" y="282320"/>
                    <a:pt x="1355060" y="281293"/>
                  </a:cubicBezTo>
                  <a:lnTo>
                    <a:pt x="1354665" y="281293"/>
                  </a:lnTo>
                  <a:lnTo>
                    <a:pt x="1354665" y="280898"/>
                  </a:lnTo>
                  <a:cubicBezTo>
                    <a:pt x="1354033" y="281530"/>
                    <a:pt x="1353401" y="282083"/>
                    <a:pt x="1352532" y="282557"/>
                  </a:cubicBezTo>
                  <a:cubicBezTo>
                    <a:pt x="1352690" y="283347"/>
                    <a:pt x="1353085" y="282557"/>
                    <a:pt x="1353796" y="282557"/>
                  </a:cubicBezTo>
                  <a:cubicBezTo>
                    <a:pt x="1352532" y="286587"/>
                    <a:pt x="1348660" y="288799"/>
                    <a:pt x="1345736" y="291486"/>
                  </a:cubicBezTo>
                  <a:cubicBezTo>
                    <a:pt x="1342813" y="294251"/>
                    <a:pt x="1340126" y="297096"/>
                    <a:pt x="1337282" y="299861"/>
                  </a:cubicBezTo>
                  <a:cubicBezTo>
                    <a:pt x="1333805" y="303338"/>
                    <a:pt x="1328906" y="305234"/>
                    <a:pt x="1326299" y="309659"/>
                  </a:cubicBezTo>
                  <a:cubicBezTo>
                    <a:pt x="1321637" y="312346"/>
                    <a:pt x="1316659" y="314558"/>
                    <a:pt x="1314446" y="319773"/>
                  </a:cubicBezTo>
                  <a:cubicBezTo>
                    <a:pt x="1312155" y="320800"/>
                    <a:pt x="1310180" y="322223"/>
                    <a:pt x="1308125" y="323566"/>
                  </a:cubicBezTo>
                  <a:cubicBezTo>
                    <a:pt x="1306229" y="324830"/>
                    <a:pt x="1304333" y="326963"/>
                    <a:pt x="1302199" y="327833"/>
                  </a:cubicBezTo>
                  <a:cubicBezTo>
                    <a:pt x="1300619" y="328465"/>
                    <a:pt x="1298722" y="328149"/>
                    <a:pt x="1297142" y="328623"/>
                  </a:cubicBezTo>
                  <a:cubicBezTo>
                    <a:pt x="1294218" y="329650"/>
                    <a:pt x="1291611" y="332495"/>
                    <a:pt x="1288292" y="334944"/>
                  </a:cubicBezTo>
                  <a:cubicBezTo>
                    <a:pt x="1283473" y="338500"/>
                    <a:pt x="1278416" y="340001"/>
                    <a:pt x="1276440" y="344663"/>
                  </a:cubicBezTo>
                  <a:cubicBezTo>
                    <a:pt x="1274228" y="344505"/>
                    <a:pt x="1273833" y="346006"/>
                    <a:pt x="1272253" y="346401"/>
                  </a:cubicBezTo>
                  <a:cubicBezTo>
                    <a:pt x="1271858" y="348219"/>
                    <a:pt x="1271462" y="350036"/>
                    <a:pt x="1270119" y="350984"/>
                  </a:cubicBezTo>
                  <a:cubicBezTo>
                    <a:pt x="1266168" y="351853"/>
                    <a:pt x="1263245" y="353750"/>
                    <a:pt x="1261269" y="356436"/>
                  </a:cubicBezTo>
                  <a:cubicBezTo>
                    <a:pt x="1257240" y="357147"/>
                    <a:pt x="1254553" y="361019"/>
                    <a:pt x="1251946" y="362836"/>
                  </a:cubicBezTo>
                  <a:cubicBezTo>
                    <a:pt x="1250444" y="363784"/>
                    <a:pt x="1248311" y="364259"/>
                    <a:pt x="1246415" y="365365"/>
                  </a:cubicBezTo>
                  <a:cubicBezTo>
                    <a:pt x="1244834" y="366234"/>
                    <a:pt x="1243333" y="367656"/>
                    <a:pt x="1241753" y="368683"/>
                  </a:cubicBezTo>
                  <a:cubicBezTo>
                    <a:pt x="1238434" y="370975"/>
                    <a:pt x="1234641" y="372792"/>
                    <a:pt x="1231639" y="375084"/>
                  </a:cubicBezTo>
                  <a:cubicBezTo>
                    <a:pt x="1229110" y="376980"/>
                    <a:pt x="1224765" y="381642"/>
                    <a:pt x="1221920" y="381010"/>
                  </a:cubicBezTo>
                  <a:lnTo>
                    <a:pt x="1221841" y="381010"/>
                  </a:lnTo>
                  <a:cubicBezTo>
                    <a:pt x="1221841" y="381010"/>
                    <a:pt x="1222236" y="380694"/>
                    <a:pt x="1222394" y="380615"/>
                  </a:cubicBezTo>
                  <a:cubicBezTo>
                    <a:pt x="1222552" y="380536"/>
                    <a:pt x="1222710" y="380457"/>
                    <a:pt x="1222868" y="380299"/>
                  </a:cubicBezTo>
                  <a:cubicBezTo>
                    <a:pt x="1223105" y="380141"/>
                    <a:pt x="1223105" y="379824"/>
                    <a:pt x="1222947" y="379667"/>
                  </a:cubicBezTo>
                  <a:cubicBezTo>
                    <a:pt x="1222789" y="379509"/>
                    <a:pt x="1222552" y="379429"/>
                    <a:pt x="1222315" y="379587"/>
                  </a:cubicBezTo>
                  <a:cubicBezTo>
                    <a:pt x="1222157" y="379667"/>
                    <a:pt x="1222078" y="379746"/>
                    <a:pt x="1221920" y="379824"/>
                  </a:cubicBezTo>
                  <a:cubicBezTo>
                    <a:pt x="1221762" y="379983"/>
                    <a:pt x="1221525" y="380062"/>
                    <a:pt x="1221130" y="380378"/>
                  </a:cubicBezTo>
                  <a:lnTo>
                    <a:pt x="1221130" y="380220"/>
                  </a:lnTo>
                  <a:cubicBezTo>
                    <a:pt x="1212517" y="386857"/>
                    <a:pt x="1201771" y="391361"/>
                    <a:pt x="1192369" y="397129"/>
                  </a:cubicBezTo>
                  <a:cubicBezTo>
                    <a:pt x="1191341" y="397998"/>
                    <a:pt x="1190946" y="399578"/>
                    <a:pt x="1189840" y="400447"/>
                  </a:cubicBezTo>
                  <a:cubicBezTo>
                    <a:pt x="1188102" y="400289"/>
                    <a:pt x="1187153" y="400842"/>
                    <a:pt x="1186047" y="401317"/>
                  </a:cubicBezTo>
                  <a:cubicBezTo>
                    <a:pt x="1184783" y="401712"/>
                    <a:pt x="1184230" y="402976"/>
                    <a:pt x="1183519" y="403845"/>
                  </a:cubicBezTo>
                  <a:cubicBezTo>
                    <a:pt x="1170481" y="410719"/>
                    <a:pt x="1156337" y="416408"/>
                    <a:pt x="1143853" y="423757"/>
                  </a:cubicBezTo>
                  <a:cubicBezTo>
                    <a:pt x="1139112" y="424626"/>
                    <a:pt x="1134213" y="427392"/>
                    <a:pt x="1129078" y="429604"/>
                  </a:cubicBezTo>
                  <a:cubicBezTo>
                    <a:pt x="1125522" y="431184"/>
                    <a:pt x="1121571" y="432528"/>
                    <a:pt x="1118489" y="434266"/>
                  </a:cubicBezTo>
                  <a:cubicBezTo>
                    <a:pt x="1117383" y="434898"/>
                    <a:pt x="1116672" y="436162"/>
                    <a:pt x="1115566" y="436873"/>
                  </a:cubicBezTo>
                  <a:moveTo>
                    <a:pt x="1196714" y="419332"/>
                  </a:moveTo>
                  <a:cubicBezTo>
                    <a:pt x="1195924" y="419806"/>
                    <a:pt x="1195134" y="420280"/>
                    <a:pt x="1194344" y="420833"/>
                  </a:cubicBezTo>
                  <a:cubicBezTo>
                    <a:pt x="1193554" y="421386"/>
                    <a:pt x="1192764" y="421860"/>
                    <a:pt x="1191973" y="422335"/>
                  </a:cubicBezTo>
                  <a:cubicBezTo>
                    <a:pt x="1191420" y="422335"/>
                    <a:pt x="1191104" y="422177"/>
                    <a:pt x="1190788" y="421940"/>
                  </a:cubicBezTo>
                  <a:cubicBezTo>
                    <a:pt x="1192447" y="421070"/>
                    <a:pt x="1194976" y="418858"/>
                    <a:pt x="1196714" y="419411"/>
                  </a:cubicBezTo>
                  <a:lnTo>
                    <a:pt x="1196714" y="419411"/>
                  </a:lnTo>
                  <a:close/>
                  <a:moveTo>
                    <a:pt x="1130342" y="469269"/>
                  </a:moveTo>
                  <a:cubicBezTo>
                    <a:pt x="1128919" y="469586"/>
                    <a:pt x="1128208" y="468953"/>
                    <a:pt x="1128129" y="468321"/>
                  </a:cubicBezTo>
                  <a:cubicBezTo>
                    <a:pt x="1128129" y="468005"/>
                    <a:pt x="1131764" y="466662"/>
                    <a:pt x="1131922" y="467926"/>
                  </a:cubicBezTo>
                  <a:cubicBezTo>
                    <a:pt x="1132080" y="469190"/>
                    <a:pt x="1131843" y="469032"/>
                    <a:pt x="1130342" y="469269"/>
                  </a:cubicBezTo>
                  <a:moveTo>
                    <a:pt x="1131764" y="449911"/>
                  </a:moveTo>
                  <a:cubicBezTo>
                    <a:pt x="1131369" y="449990"/>
                    <a:pt x="1130342" y="450069"/>
                    <a:pt x="1131211" y="449200"/>
                  </a:cubicBezTo>
                  <a:cubicBezTo>
                    <a:pt x="1132080" y="448331"/>
                    <a:pt x="1132475" y="447935"/>
                    <a:pt x="1133265" y="447777"/>
                  </a:cubicBezTo>
                  <a:cubicBezTo>
                    <a:pt x="1134056" y="447619"/>
                    <a:pt x="1134213" y="447777"/>
                    <a:pt x="1134925" y="447382"/>
                  </a:cubicBezTo>
                  <a:cubicBezTo>
                    <a:pt x="1135636" y="446987"/>
                    <a:pt x="1136584" y="446513"/>
                    <a:pt x="1137216" y="446276"/>
                  </a:cubicBezTo>
                  <a:cubicBezTo>
                    <a:pt x="1137769" y="446118"/>
                    <a:pt x="1138954" y="446118"/>
                    <a:pt x="1138164" y="446671"/>
                  </a:cubicBezTo>
                  <a:cubicBezTo>
                    <a:pt x="1137374" y="447303"/>
                    <a:pt x="1136505" y="447619"/>
                    <a:pt x="1136505" y="447619"/>
                  </a:cubicBezTo>
                  <a:lnTo>
                    <a:pt x="1133977" y="449200"/>
                  </a:lnTo>
                  <a:cubicBezTo>
                    <a:pt x="1133423" y="449516"/>
                    <a:pt x="1132159" y="449832"/>
                    <a:pt x="1131764" y="449911"/>
                  </a:cubicBezTo>
                  <a:moveTo>
                    <a:pt x="1134608" y="452755"/>
                  </a:moveTo>
                  <a:cubicBezTo>
                    <a:pt x="1134766" y="452202"/>
                    <a:pt x="1135161" y="451886"/>
                    <a:pt x="1135873" y="451886"/>
                  </a:cubicBezTo>
                  <a:cubicBezTo>
                    <a:pt x="1135715" y="452439"/>
                    <a:pt x="1135320" y="452755"/>
                    <a:pt x="1134608" y="452755"/>
                  </a:cubicBezTo>
                  <a:moveTo>
                    <a:pt x="1137137" y="449358"/>
                  </a:moveTo>
                  <a:cubicBezTo>
                    <a:pt x="1136663" y="449358"/>
                    <a:pt x="1136584" y="449911"/>
                    <a:pt x="1135873" y="449753"/>
                  </a:cubicBezTo>
                  <a:cubicBezTo>
                    <a:pt x="1135873" y="449200"/>
                    <a:pt x="1136031" y="448725"/>
                    <a:pt x="1136742" y="448884"/>
                  </a:cubicBezTo>
                  <a:lnTo>
                    <a:pt x="1136742" y="448725"/>
                  </a:lnTo>
                  <a:cubicBezTo>
                    <a:pt x="1136742" y="448725"/>
                    <a:pt x="1137137" y="449200"/>
                    <a:pt x="1137216" y="449437"/>
                  </a:cubicBezTo>
                  <a:cubicBezTo>
                    <a:pt x="1137216" y="449437"/>
                    <a:pt x="1137216" y="449437"/>
                    <a:pt x="1137216" y="449437"/>
                  </a:cubicBezTo>
                  <a:lnTo>
                    <a:pt x="1137137" y="449437"/>
                  </a:lnTo>
                  <a:close/>
                  <a:moveTo>
                    <a:pt x="1139665" y="451017"/>
                  </a:moveTo>
                  <a:cubicBezTo>
                    <a:pt x="1138638" y="450859"/>
                    <a:pt x="1138717" y="451807"/>
                    <a:pt x="1137532" y="451412"/>
                  </a:cubicBezTo>
                  <a:cubicBezTo>
                    <a:pt x="1137611" y="451096"/>
                    <a:pt x="1137532" y="450622"/>
                    <a:pt x="1137927" y="450543"/>
                  </a:cubicBezTo>
                  <a:lnTo>
                    <a:pt x="1137927" y="450069"/>
                  </a:lnTo>
                  <a:cubicBezTo>
                    <a:pt x="1137927" y="450069"/>
                    <a:pt x="1137927" y="450069"/>
                    <a:pt x="1137927" y="450069"/>
                  </a:cubicBezTo>
                  <a:lnTo>
                    <a:pt x="1137927" y="450306"/>
                  </a:lnTo>
                  <a:cubicBezTo>
                    <a:pt x="1138401" y="450227"/>
                    <a:pt x="1138717" y="450148"/>
                    <a:pt x="1138954" y="450148"/>
                  </a:cubicBezTo>
                  <a:cubicBezTo>
                    <a:pt x="1139191" y="450464"/>
                    <a:pt x="1139349" y="450701"/>
                    <a:pt x="1139586" y="450938"/>
                  </a:cubicBezTo>
                  <a:moveTo>
                    <a:pt x="1157128" y="446276"/>
                  </a:moveTo>
                  <a:cubicBezTo>
                    <a:pt x="1156180" y="447145"/>
                    <a:pt x="1155152" y="448014"/>
                    <a:pt x="1154046" y="448568"/>
                  </a:cubicBezTo>
                  <a:cubicBezTo>
                    <a:pt x="1153019" y="449042"/>
                    <a:pt x="1151518" y="449437"/>
                    <a:pt x="1151518" y="449437"/>
                  </a:cubicBezTo>
                  <a:lnTo>
                    <a:pt x="1148594" y="450622"/>
                  </a:lnTo>
                  <a:cubicBezTo>
                    <a:pt x="1148594" y="450622"/>
                    <a:pt x="1148041" y="451175"/>
                    <a:pt x="1147646" y="450938"/>
                  </a:cubicBezTo>
                  <a:cubicBezTo>
                    <a:pt x="1147251" y="450780"/>
                    <a:pt x="1146224" y="451175"/>
                    <a:pt x="1146224" y="451175"/>
                  </a:cubicBezTo>
                  <a:cubicBezTo>
                    <a:pt x="1146224" y="451175"/>
                    <a:pt x="1145986" y="450622"/>
                    <a:pt x="1146856" y="450227"/>
                  </a:cubicBezTo>
                  <a:cubicBezTo>
                    <a:pt x="1147725" y="449674"/>
                    <a:pt x="1147725" y="449516"/>
                    <a:pt x="1148594" y="449279"/>
                  </a:cubicBezTo>
                  <a:cubicBezTo>
                    <a:pt x="1149463" y="448963"/>
                    <a:pt x="1150649" y="448884"/>
                    <a:pt x="1150964" y="448568"/>
                  </a:cubicBezTo>
                  <a:cubicBezTo>
                    <a:pt x="1151281" y="448251"/>
                    <a:pt x="1152229" y="447777"/>
                    <a:pt x="1152229" y="447777"/>
                  </a:cubicBezTo>
                  <a:lnTo>
                    <a:pt x="1154915" y="446987"/>
                  </a:lnTo>
                  <a:cubicBezTo>
                    <a:pt x="1155547" y="446671"/>
                    <a:pt x="1158155" y="445565"/>
                    <a:pt x="1157207" y="446434"/>
                  </a:cubicBezTo>
                  <a:moveTo>
                    <a:pt x="1166689" y="441377"/>
                  </a:moveTo>
                  <a:cubicBezTo>
                    <a:pt x="1165977" y="441851"/>
                    <a:pt x="1164160" y="442641"/>
                    <a:pt x="1162501" y="443115"/>
                  </a:cubicBezTo>
                  <a:cubicBezTo>
                    <a:pt x="1160841" y="443669"/>
                    <a:pt x="1162422" y="442483"/>
                    <a:pt x="1163607" y="441693"/>
                  </a:cubicBezTo>
                  <a:cubicBezTo>
                    <a:pt x="1164792" y="440903"/>
                    <a:pt x="1162501" y="442167"/>
                    <a:pt x="1162501" y="442167"/>
                  </a:cubicBezTo>
                  <a:cubicBezTo>
                    <a:pt x="1162501" y="442167"/>
                    <a:pt x="1159972" y="442878"/>
                    <a:pt x="1158234" y="443510"/>
                  </a:cubicBezTo>
                  <a:cubicBezTo>
                    <a:pt x="1157681" y="443669"/>
                    <a:pt x="1157286" y="443906"/>
                    <a:pt x="1157049" y="444064"/>
                  </a:cubicBezTo>
                  <a:cubicBezTo>
                    <a:pt x="1156733" y="445249"/>
                    <a:pt x="1155311" y="444538"/>
                    <a:pt x="1154599" y="444854"/>
                  </a:cubicBezTo>
                  <a:cubicBezTo>
                    <a:pt x="1150649" y="446276"/>
                    <a:pt x="1147014" y="449200"/>
                    <a:pt x="1142747" y="450306"/>
                  </a:cubicBezTo>
                  <a:lnTo>
                    <a:pt x="1140693" y="450306"/>
                  </a:lnTo>
                  <a:cubicBezTo>
                    <a:pt x="1140693" y="450306"/>
                    <a:pt x="1140219" y="449753"/>
                    <a:pt x="1139982" y="449437"/>
                  </a:cubicBezTo>
                  <a:lnTo>
                    <a:pt x="1139982" y="449279"/>
                  </a:lnTo>
                  <a:cubicBezTo>
                    <a:pt x="1139982" y="449279"/>
                    <a:pt x="1139665" y="449279"/>
                    <a:pt x="1139665" y="449279"/>
                  </a:cubicBezTo>
                  <a:cubicBezTo>
                    <a:pt x="1139034" y="449042"/>
                    <a:pt x="1138322" y="449200"/>
                    <a:pt x="1138006" y="449279"/>
                  </a:cubicBezTo>
                  <a:cubicBezTo>
                    <a:pt x="1138006" y="449279"/>
                    <a:pt x="1138006" y="449279"/>
                    <a:pt x="1138006" y="449200"/>
                  </a:cubicBezTo>
                  <a:cubicBezTo>
                    <a:pt x="1137927" y="449042"/>
                    <a:pt x="1137769" y="448805"/>
                    <a:pt x="1137611" y="448647"/>
                  </a:cubicBezTo>
                  <a:lnTo>
                    <a:pt x="1137690" y="448647"/>
                  </a:lnTo>
                  <a:cubicBezTo>
                    <a:pt x="1137690" y="448647"/>
                    <a:pt x="1138164" y="448331"/>
                    <a:pt x="1137690" y="448251"/>
                  </a:cubicBezTo>
                  <a:cubicBezTo>
                    <a:pt x="1138875" y="446987"/>
                    <a:pt x="1140139" y="446829"/>
                    <a:pt x="1142352" y="446118"/>
                  </a:cubicBezTo>
                  <a:cubicBezTo>
                    <a:pt x="1145750" y="445170"/>
                    <a:pt x="1148989" y="442009"/>
                    <a:pt x="1152466" y="441456"/>
                  </a:cubicBezTo>
                  <a:cubicBezTo>
                    <a:pt x="1153019" y="441298"/>
                    <a:pt x="1153335" y="440903"/>
                    <a:pt x="1153335" y="440192"/>
                  </a:cubicBezTo>
                  <a:cubicBezTo>
                    <a:pt x="1162264" y="437584"/>
                    <a:pt x="1170086" y="433871"/>
                    <a:pt x="1176566" y="428814"/>
                  </a:cubicBezTo>
                  <a:cubicBezTo>
                    <a:pt x="1177197" y="428972"/>
                    <a:pt x="1176961" y="430157"/>
                    <a:pt x="1178225" y="429604"/>
                  </a:cubicBezTo>
                  <a:cubicBezTo>
                    <a:pt x="1178857" y="429604"/>
                    <a:pt x="1179647" y="428498"/>
                    <a:pt x="1178225" y="428814"/>
                  </a:cubicBezTo>
                  <a:cubicBezTo>
                    <a:pt x="1178857" y="427550"/>
                    <a:pt x="1179805" y="428261"/>
                    <a:pt x="1180753" y="428814"/>
                  </a:cubicBezTo>
                  <a:cubicBezTo>
                    <a:pt x="1183519" y="428498"/>
                    <a:pt x="1184151" y="426285"/>
                    <a:pt x="1187074" y="426285"/>
                  </a:cubicBezTo>
                  <a:cubicBezTo>
                    <a:pt x="1187548" y="426127"/>
                    <a:pt x="1188102" y="425574"/>
                    <a:pt x="1187469" y="425416"/>
                  </a:cubicBezTo>
                  <a:cubicBezTo>
                    <a:pt x="1189287" y="424863"/>
                    <a:pt x="1191341" y="424468"/>
                    <a:pt x="1192526" y="423362"/>
                  </a:cubicBezTo>
                  <a:lnTo>
                    <a:pt x="1192526" y="423362"/>
                  </a:lnTo>
                  <a:cubicBezTo>
                    <a:pt x="1193395" y="422888"/>
                    <a:pt x="1194186" y="422335"/>
                    <a:pt x="1194976" y="421781"/>
                  </a:cubicBezTo>
                  <a:cubicBezTo>
                    <a:pt x="1195766" y="421228"/>
                    <a:pt x="1196635" y="420675"/>
                    <a:pt x="1197583" y="420201"/>
                  </a:cubicBezTo>
                  <a:lnTo>
                    <a:pt x="1197583" y="420359"/>
                  </a:lnTo>
                  <a:cubicBezTo>
                    <a:pt x="1198611" y="419806"/>
                    <a:pt x="1200033" y="419727"/>
                    <a:pt x="1200981" y="419095"/>
                  </a:cubicBezTo>
                  <a:lnTo>
                    <a:pt x="1200981" y="419095"/>
                  </a:lnTo>
                  <a:cubicBezTo>
                    <a:pt x="1202166" y="418858"/>
                    <a:pt x="1203115" y="418305"/>
                    <a:pt x="1204063" y="417673"/>
                  </a:cubicBezTo>
                  <a:cubicBezTo>
                    <a:pt x="1204299" y="417515"/>
                    <a:pt x="1204379" y="417199"/>
                    <a:pt x="1204221" y="416882"/>
                  </a:cubicBezTo>
                  <a:cubicBezTo>
                    <a:pt x="1204063" y="416645"/>
                    <a:pt x="1203746" y="416566"/>
                    <a:pt x="1203510" y="416725"/>
                  </a:cubicBezTo>
                  <a:cubicBezTo>
                    <a:pt x="1202720" y="417278"/>
                    <a:pt x="1201929" y="417673"/>
                    <a:pt x="1201060" y="417831"/>
                  </a:cubicBezTo>
                  <a:lnTo>
                    <a:pt x="1201060" y="417831"/>
                  </a:lnTo>
                  <a:cubicBezTo>
                    <a:pt x="1201218" y="415302"/>
                    <a:pt x="1206749" y="414433"/>
                    <a:pt x="1209120" y="412774"/>
                  </a:cubicBezTo>
                  <a:lnTo>
                    <a:pt x="1209277" y="412774"/>
                  </a:lnTo>
                  <a:cubicBezTo>
                    <a:pt x="1209120" y="413248"/>
                    <a:pt x="1209120" y="413722"/>
                    <a:pt x="1209120" y="414275"/>
                  </a:cubicBezTo>
                  <a:cubicBezTo>
                    <a:pt x="1209120" y="414512"/>
                    <a:pt x="1209357" y="414670"/>
                    <a:pt x="1209594" y="414670"/>
                  </a:cubicBezTo>
                  <a:lnTo>
                    <a:pt x="1209594" y="414670"/>
                  </a:lnTo>
                  <a:cubicBezTo>
                    <a:pt x="1209594" y="414670"/>
                    <a:pt x="1210068" y="414433"/>
                    <a:pt x="1209989" y="414196"/>
                  </a:cubicBezTo>
                  <a:cubicBezTo>
                    <a:pt x="1209989" y="413880"/>
                    <a:pt x="1209989" y="413485"/>
                    <a:pt x="1210068" y="413169"/>
                  </a:cubicBezTo>
                  <a:cubicBezTo>
                    <a:pt x="1212201" y="412063"/>
                    <a:pt x="1214572" y="411352"/>
                    <a:pt x="1217179" y="410719"/>
                  </a:cubicBezTo>
                  <a:cubicBezTo>
                    <a:pt x="1217100" y="409929"/>
                    <a:pt x="1216468" y="409771"/>
                    <a:pt x="1215520" y="409850"/>
                  </a:cubicBezTo>
                  <a:cubicBezTo>
                    <a:pt x="1216705" y="408902"/>
                    <a:pt x="1218918" y="409534"/>
                    <a:pt x="1220182" y="407796"/>
                  </a:cubicBezTo>
                  <a:cubicBezTo>
                    <a:pt x="1222078" y="407717"/>
                    <a:pt x="1220340" y="408981"/>
                    <a:pt x="1220182" y="409455"/>
                  </a:cubicBezTo>
                  <a:cubicBezTo>
                    <a:pt x="1220577" y="410719"/>
                    <a:pt x="1221288" y="408902"/>
                    <a:pt x="1222315" y="409455"/>
                  </a:cubicBezTo>
                  <a:cubicBezTo>
                    <a:pt x="1219707" y="412853"/>
                    <a:pt x="1216942" y="417436"/>
                    <a:pt x="1212201" y="417436"/>
                  </a:cubicBezTo>
                  <a:lnTo>
                    <a:pt x="1212201" y="417436"/>
                  </a:lnTo>
                  <a:cubicBezTo>
                    <a:pt x="1212201" y="417436"/>
                    <a:pt x="1212122" y="417436"/>
                    <a:pt x="1212043" y="417436"/>
                  </a:cubicBezTo>
                  <a:cubicBezTo>
                    <a:pt x="1211964" y="417436"/>
                    <a:pt x="1211806" y="417357"/>
                    <a:pt x="1211727" y="417278"/>
                  </a:cubicBezTo>
                  <a:cubicBezTo>
                    <a:pt x="1211648" y="416408"/>
                    <a:pt x="1212596" y="416566"/>
                    <a:pt x="1212596" y="415776"/>
                  </a:cubicBezTo>
                  <a:cubicBezTo>
                    <a:pt x="1211253" y="416329"/>
                    <a:pt x="1209041" y="416092"/>
                    <a:pt x="1208408" y="417357"/>
                  </a:cubicBezTo>
                  <a:cubicBezTo>
                    <a:pt x="1207776" y="417515"/>
                    <a:pt x="1207144" y="417752"/>
                    <a:pt x="1206670" y="418384"/>
                  </a:cubicBezTo>
                  <a:lnTo>
                    <a:pt x="1206670" y="418384"/>
                  </a:lnTo>
                  <a:cubicBezTo>
                    <a:pt x="1201929" y="420122"/>
                    <a:pt x="1197978" y="422809"/>
                    <a:pt x="1193554" y="425021"/>
                  </a:cubicBezTo>
                  <a:lnTo>
                    <a:pt x="1193554" y="425021"/>
                  </a:lnTo>
                  <a:cubicBezTo>
                    <a:pt x="1192843" y="425179"/>
                    <a:pt x="1192052" y="425416"/>
                    <a:pt x="1191420" y="425890"/>
                  </a:cubicBezTo>
                  <a:lnTo>
                    <a:pt x="1191420" y="425890"/>
                  </a:lnTo>
                  <a:cubicBezTo>
                    <a:pt x="1190551" y="426285"/>
                    <a:pt x="1189761" y="426759"/>
                    <a:pt x="1188892" y="427075"/>
                  </a:cubicBezTo>
                  <a:lnTo>
                    <a:pt x="1188892" y="427075"/>
                  </a:lnTo>
                  <a:cubicBezTo>
                    <a:pt x="1188892" y="427075"/>
                    <a:pt x="1188892" y="427075"/>
                    <a:pt x="1188892" y="427075"/>
                  </a:cubicBezTo>
                  <a:cubicBezTo>
                    <a:pt x="1186126" y="428024"/>
                    <a:pt x="1183440" y="429288"/>
                    <a:pt x="1180832" y="430473"/>
                  </a:cubicBezTo>
                  <a:cubicBezTo>
                    <a:pt x="1178936" y="431342"/>
                    <a:pt x="1176882" y="432290"/>
                    <a:pt x="1174906" y="433081"/>
                  </a:cubicBezTo>
                  <a:cubicBezTo>
                    <a:pt x="1174590" y="433239"/>
                    <a:pt x="1174432" y="433555"/>
                    <a:pt x="1174590" y="433871"/>
                  </a:cubicBezTo>
                  <a:cubicBezTo>
                    <a:pt x="1174669" y="434108"/>
                    <a:pt x="1174906" y="434266"/>
                    <a:pt x="1175222" y="434266"/>
                  </a:cubicBezTo>
                  <a:cubicBezTo>
                    <a:pt x="1175222" y="434266"/>
                    <a:pt x="1175380" y="434266"/>
                    <a:pt x="1175459" y="434266"/>
                  </a:cubicBezTo>
                  <a:cubicBezTo>
                    <a:pt x="1177514" y="433476"/>
                    <a:pt x="1179489" y="432528"/>
                    <a:pt x="1181465" y="431579"/>
                  </a:cubicBezTo>
                  <a:cubicBezTo>
                    <a:pt x="1183914" y="430473"/>
                    <a:pt x="1186443" y="429288"/>
                    <a:pt x="1188971" y="428340"/>
                  </a:cubicBezTo>
                  <a:cubicBezTo>
                    <a:pt x="1189840" y="430947"/>
                    <a:pt x="1184072" y="430078"/>
                    <a:pt x="1183440" y="432448"/>
                  </a:cubicBezTo>
                  <a:cubicBezTo>
                    <a:pt x="1181543" y="432448"/>
                    <a:pt x="1176644" y="435056"/>
                    <a:pt x="1175854" y="434740"/>
                  </a:cubicBezTo>
                  <a:cubicBezTo>
                    <a:pt x="1176487" y="434345"/>
                    <a:pt x="1176961" y="434029"/>
                    <a:pt x="1176644" y="434108"/>
                  </a:cubicBezTo>
                  <a:cubicBezTo>
                    <a:pt x="1176328" y="434108"/>
                    <a:pt x="1176091" y="434108"/>
                    <a:pt x="1175775" y="434187"/>
                  </a:cubicBezTo>
                  <a:lnTo>
                    <a:pt x="1175775" y="434187"/>
                  </a:lnTo>
                  <a:cubicBezTo>
                    <a:pt x="1175775" y="434187"/>
                    <a:pt x="1175617" y="434661"/>
                    <a:pt x="1175775" y="434740"/>
                  </a:cubicBezTo>
                  <a:cubicBezTo>
                    <a:pt x="1175617" y="434898"/>
                    <a:pt x="1175380" y="435056"/>
                    <a:pt x="1175143" y="435135"/>
                  </a:cubicBezTo>
                  <a:cubicBezTo>
                    <a:pt x="1174353" y="435609"/>
                    <a:pt x="1173721" y="435688"/>
                    <a:pt x="1173010" y="436241"/>
                  </a:cubicBezTo>
                  <a:cubicBezTo>
                    <a:pt x="1172299" y="436715"/>
                    <a:pt x="1171350" y="436715"/>
                    <a:pt x="1169928" y="437189"/>
                  </a:cubicBezTo>
                  <a:cubicBezTo>
                    <a:pt x="1168585" y="437743"/>
                    <a:pt x="1167321" y="438454"/>
                    <a:pt x="1166136" y="439165"/>
                  </a:cubicBezTo>
                  <a:cubicBezTo>
                    <a:pt x="1164950" y="439876"/>
                    <a:pt x="1165187" y="440113"/>
                    <a:pt x="1165819" y="440034"/>
                  </a:cubicBezTo>
                  <a:cubicBezTo>
                    <a:pt x="1166452" y="439955"/>
                    <a:pt x="1167874" y="439244"/>
                    <a:pt x="1168269" y="439165"/>
                  </a:cubicBezTo>
                  <a:cubicBezTo>
                    <a:pt x="1168664" y="439086"/>
                    <a:pt x="1169375" y="438691"/>
                    <a:pt x="1170640" y="438217"/>
                  </a:cubicBezTo>
                  <a:cubicBezTo>
                    <a:pt x="1171904" y="437743"/>
                    <a:pt x="1173010" y="437031"/>
                    <a:pt x="1174037" y="436557"/>
                  </a:cubicBezTo>
                  <a:cubicBezTo>
                    <a:pt x="1175143" y="436004"/>
                    <a:pt x="1175617" y="436004"/>
                    <a:pt x="1176566" y="435372"/>
                  </a:cubicBezTo>
                  <a:cubicBezTo>
                    <a:pt x="1177514" y="434661"/>
                    <a:pt x="1178146" y="435451"/>
                    <a:pt x="1177909" y="435846"/>
                  </a:cubicBezTo>
                  <a:cubicBezTo>
                    <a:pt x="1177751" y="436241"/>
                    <a:pt x="1177356" y="436241"/>
                    <a:pt x="1176644" y="436399"/>
                  </a:cubicBezTo>
                  <a:cubicBezTo>
                    <a:pt x="1176013" y="436478"/>
                    <a:pt x="1175617" y="436952"/>
                    <a:pt x="1175064" y="437506"/>
                  </a:cubicBezTo>
                  <a:cubicBezTo>
                    <a:pt x="1174590" y="437980"/>
                    <a:pt x="1174195" y="437980"/>
                    <a:pt x="1172694" y="438533"/>
                  </a:cubicBezTo>
                  <a:cubicBezTo>
                    <a:pt x="1171271" y="439165"/>
                    <a:pt x="1171430" y="439165"/>
                    <a:pt x="1170797" y="439955"/>
                  </a:cubicBezTo>
                  <a:cubicBezTo>
                    <a:pt x="1170086" y="440745"/>
                    <a:pt x="1168980" y="440745"/>
                    <a:pt x="1168190" y="440824"/>
                  </a:cubicBezTo>
                  <a:cubicBezTo>
                    <a:pt x="1167321" y="440903"/>
                    <a:pt x="1167479" y="440982"/>
                    <a:pt x="1166847" y="441535"/>
                  </a:cubicBezTo>
                  <a:moveTo>
                    <a:pt x="1169770" y="489655"/>
                  </a:moveTo>
                  <a:cubicBezTo>
                    <a:pt x="1168506" y="489971"/>
                    <a:pt x="1168348" y="490999"/>
                    <a:pt x="1167953" y="490682"/>
                  </a:cubicBezTo>
                  <a:cubicBezTo>
                    <a:pt x="1167558" y="490366"/>
                    <a:pt x="1167953" y="487838"/>
                    <a:pt x="1167953" y="487838"/>
                  </a:cubicBezTo>
                  <a:cubicBezTo>
                    <a:pt x="1168585" y="488154"/>
                    <a:pt x="1169928" y="488233"/>
                    <a:pt x="1170481" y="488786"/>
                  </a:cubicBezTo>
                  <a:cubicBezTo>
                    <a:pt x="1170955" y="489339"/>
                    <a:pt x="1171035" y="489260"/>
                    <a:pt x="1169770" y="489576"/>
                  </a:cubicBezTo>
                  <a:moveTo>
                    <a:pt x="1171666" y="491710"/>
                  </a:moveTo>
                  <a:cubicBezTo>
                    <a:pt x="1170481" y="491393"/>
                    <a:pt x="1171666" y="490366"/>
                    <a:pt x="1171666" y="490366"/>
                  </a:cubicBezTo>
                  <a:cubicBezTo>
                    <a:pt x="1171666" y="490366"/>
                    <a:pt x="1172536" y="490761"/>
                    <a:pt x="1173089" y="491236"/>
                  </a:cubicBezTo>
                  <a:cubicBezTo>
                    <a:pt x="1173642" y="491710"/>
                    <a:pt x="1172852" y="492026"/>
                    <a:pt x="1171666" y="491710"/>
                  </a:cubicBezTo>
                  <a:moveTo>
                    <a:pt x="1182966" y="496134"/>
                  </a:moveTo>
                  <a:cubicBezTo>
                    <a:pt x="1182017" y="496056"/>
                    <a:pt x="1181306" y="495028"/>
                    <a:pt x="1180832" y="495186"/>
                  </a:cubicBezTo>
                  <a:cubicBezTo>
                    <a:pt x="1180358" y="495265"/>
                    <a:pt x="1179252" y="495660"/>
                    <a:pt x="1179094" y="495265"/>
                  </a:cubicBezTo>
                  <a:cubicBezTo>
                    <a:pt x="1178857" y="494870"/>
                    <a:pt x="1178462" y="493606"/>
                    <a:pt x="1178462" y="493606"/>
                  </a:cubicBezTo>
                  <a:cubicBezTo>
                    <a:pt x="1178778" y="493527"/>
                    <a:pt x="1180358" y="492895"/>
                    <a:pt x="1181069" y="493606"/>
                  </a:cubicBezTo>
                  <a:cubicBezTo>
                    <a:pt x="1181860" y="494238"/>
                    <a:pt x="1182334" y="494791"/>
                    <a:pt x="1182887" y="495028"/>
                  </a:cubicBezTo>
                  <a:cubicBezTo>
                    <a:pt x="1183361" y="495344"/>
                    <a:pt x="1183914" y="496214"/>
                    <a:pt x="1182966" y="496134"/>
                  </a:cubicBezTo>
                  <a:moveTo>
                    <a:pt x="1196477" y="502693"/>
                  </a:moveTo>
                  <a:cubicBezTo>
                    <a:pt x="1195371" y="502851"/>
                    <a:pt x="1195766" y="502614"/>
                    <a:pt x="1195371" y="501586"/>
                  </a:cubicBezTo>
                  <a:cubicBezTo>
                    <a:pt x="1194976" y="500638"/>
                    <a:pt x="1194265" y="501586"/>
                    <a:pt x="1193554" y="501507"/>
                  </a:cubicBezTo>
                  <a:cubicBezTo>
                    <a:pt x="1192921" y="501429"/>
                    <a:pt x="1193080" y="501666"/>
                    <a:pt x="1192210" y="501507"/>
                  </a:cubicBezTo>
                  <a:cubicBezTo>
                    <a:pt x="1191341" y="501349"/>
                    <a:pt x="1191657" y="500638"/>
                    <a:pt x="1190946" y="499690"/>
                  </a:cubicBezTo>
                  <a:cubicBezTo>
                    <a:pt x="1190314" y="498742"/>
                    <a:pt x="1190314" y="499295"/>
                    <a:pt x="1189208" y="499137"/>
                  </a:cubicBezTo>
                  <a:cubicBezTo>
                    <a:pt x="1188102" y="499058"/>
                    <a:pt x="1186758" y="498979"/>
                    <a:pt x="1186363" y="498268"/>
                  </a:cubicBezTo>
                  <a:cubicBezTo>
                    <a:pt x="1185968" y="497557"/>
                    <a:pt x="1184941" y="497241"/>
                    <a:pt x="1184941" y="496688"/>
                  </a:cubicBezTo>
                  <a:cubicBezTo>
                    <a:pt x="1184941" y="496134"/>
                    <a:pt x="1186758" y="496688"/>
                    <a:pt x="1187312" y="497083"/>
                  </a:cubicBezTo>
                  <a:cubicBezTo>
                    <a:pt x="1187943" y="497478"/>
                    <a:pt x="1188418" y="497241"/>
                    <a:pt x="1189287" y="497162"/>
                  </a:cubicBezTo>
                  <a:cubicBezTo>
                    <a:pt x="1190156" y="497083"/>
                    <a:pt x="1190551" y="497715"/>
                    <a:pt x="1191341" y="498584"/>
                  </a:cubicBezTo>
                  <a:cubicBezTo>
                    <a:pt x="1192131" y="499453"/>
                    <a:pt x="1192685" y="499137"/>
                    <a:pt x="1193317" y="499216"/>
                  </a:cubicBezTo>
                  <a:cubicBezTo>
                    <a:pt x="1193869" y="499295"/>
                    <a:pt x="1195134" y="500164"/>
                    <a:pt x="1196161" y="500559"/>
                  </a:cubicBezTo>
                  <a:cubicBezTo>
                    <a:pt x="1197109" y="500954"/>
                    <a:pt x="1197978" y="501112"/>
                    <a:pt x="1198295" y="501745"/>
                  </a:cubicBezTo>
                  <a:cubicBezTo>
                    <a:pt x="1198690" y="502456"/>
                    <a:pt x="1197583" y="502377"/>
                    <a:pt x="1196556" y="502535"/>
                  </a:cubicBezTo>
                  <a:moveTo>
                    <a:pt x="1198057" y="483650"/>
                  </a:moveTo>
                  <a:cubicBezTo>
                    <a:pt x="1200191" y="484282"/>
                    <a:pt x="1202324" y="485230"/>
                    <a:pt x="1204458" y="486179"/>
                  </a:cubicBezTo>
                  <a:cubicBezTo>
                    <a:pt x="1206117" y="486890"/>
                    <a:pt x="1207776" y="487601"/>
                    <a:pt x="1209515" y="488233"/>
                  </a:cubicBezTo>
                  <a:cubicBezTo>
                    <a:pt x="1209515" y="488312"/>
                    <a:pt x="1209436" y="488470"/>
                    <a:pt x="1209357" y="488549"/>
                  </a:cubicBezTo>
                  <a:cubicBezTo>
                    <a:pt x="1209357" y="488707"/>
                    <a:pt x="1209198" y="488865"/>
                    <a:pt x="1209198" y="489023"/>
                  </a:cubicBezTo>
                  <a:cubicBezTo>
                    <a:pt x="1205564" y="487364"/>
                    <a:pt x="1199875" y="485863"/>
                    <a:pt x="1198057" y="483650"/>
                  </a:cubicBezTo>
                  <a:moveTo>
                    <a:pt x="1205959" y="504826"/>
                  </a:moveTo>
                  <a:cubicBezTo>
                    <a:pt x="1205011" y="504984"/>
                    <a:pt x="1202561" y="504431"/>
                    <a:pt x="1202956" y="504194"/>
                  </a:cubicBezTo>
                  <a:cubicBezTo>
                    <a:pt x="1203115" y="504115"/>
                    <a:pt x="1203825" y="503246"/>
                    <a:pt x="1204616" y="503246"/>
                  </a:cubicBezTo>
                  <a:cubicBezTo>
                    <a:pt x="1205406" y="503246"/>
                    <a:pt x="1205959" y="503404"/>
                    <a:pt x="1206986" y="503641"/>
                  </a:cubicBezTo>
                  <a:cubicBezTo>
                    <a:pt x="1207934" y="503799"/>
                    <a:pt x="1206986" y="504589"/>
                    <a:pt x="1206038" y="504826"/>
                  </a:cubicBezTo>
                  <a:moveTo>
                    <a:pt x="1209594" y="507196"/>
                  </a:moveTo>
                  <a:cubicBezTo>
                    <a:pt x="1209120" y="507196"/>
                    <a:pt x="1208329" y="506407"/>
                    <a:pt x="1208013" y="505932"/>
                  </a:cubicBezTo>
                  <a:cubicBezTo>
                    <a:pt x="1208013" y="505932"/>
                    <a:pt x="1208962" y="504431"/>
                    <a:pt x="1210147" y="504668"/>
                  </a:cubicBezTo>
                  <a:cubicBezTo>
                    <a:pt x="1210542" y="504668"/>
                    <a:pt x="1210621" y="505458"/>
                    <a:pt x="1210621" y="506011"/>
                  </a:cubicBezTo>
                  <a:cubicBezTo>
                    <a:pt x="1210621" y="506564"/>
                    <a:pt x="1209989" y="507196"/>
                    <a:pt x="1209515" y="507196"/>
                  </a:cubicBezTo>
                  <a:moveTo>
                    <a:pt x="1209831" y="489497"/>
                  </a:moveTo>
                  <a:lnTo>
                    <a:pt x="1209594" y="489497"/>
                  </a:lnTo>
                  <a:cubicBezTo>
                    <a:pt x="1209594" y="489497"/>
                    <a:pt x="1209910" y="489023"/>
                    <a:pt x="1209989" y="488707"/>
                  </a:cubicBezTo>
                  <a:cubicBezTo>
                    <a:pt x="1209989" y="488549"/>
                    <a:pt x="1210068" y="488470"/>
                    <a:pt x="1210147" y="488391"/>
                  </a:cubicBezTo>
                  <a:lnTo>
                    <a:pt x="1210147" y="488391"/>
                  </a:lnTo>
                  <a:cubicBezTo>
                    <a:pt x="1210147" y="488391"/>
                    <a:pt x="1210147" y="488628"/>
                    <a:pt x="1210147" y="488628"/>
                  </a:cubicBezTo>
                  <a:lnTo>
                    <a:pt x="1210147" y="488470"/>
                  </a:lnTo>
                  <a:cubicBezTo>
                    <a:pt x="1210147" y="488470"/>
                    <a:pt x="1210463" y="488628"/>
                    <a:pt x="1210463" y="488628"/>
                  </a:cubicBezTo>
                  <a:cubicBezTo>
                    <a:pt x="1210779" y="488786"/>
                    <a:pt x="1211095" y="488944"/>
                    <a:pt x="1211490" y="489023"/>
                  </a:cubicBezTo>
                  <a:lnTo>
                    <a:pt x="1211490" y="489023"/>
                  </a:lnTo>
                  <a:cubicBezTo>
                    <a:pt x="1212833" y="490208"/>
                    <a:pt x="1210226" y="490050"/>
                    <a:pt x="1209831" y="489497"/>
                  </a:cubicBezTo>
                  <a:moveTo>
                    <a:pt x="1220814" y="493448"/>
                  </a:moveTo>
                  <a:lnTo>
                    <a:pt x="1220814" y="493448"/>
                  </a:lnTo>
                  <a:cubicBezTo>
                    <a:pt x="1220814" y="493448"/>
                    <a:pt x="1220814" y="493448"/>
                    <a:pt x="1220814" y="493448"/>
                  </a:cubicBezTo>
                  <a:lnTo>
                    <a:pt x="1220893" y="493448"/>
                  </a:lnTo>
                  <a:close/>
                  <a:moveTo>
                    <a:pt x="1215283" y="490682"/>
                  </a:moveTo>
                  <a:lnTo>
                    <a:pt x="1215283" y="490682"/>
                  </a:lnTo>
                  <a:cubicBezTo>
                    <a:pt x="1215283" y="490682"/>
                    <a:pt x="1216073" y="490919"/>
                    <a:pt x="1216389" y="491078"/>
                  </a:cubicBezTo>
                  <a:cubicBezTo>
                    <a:pt x="1217732" y="491552"/>
                    <a:pt x="1219154" y="492026"/>
                    <a:pt x="1220419" y="492737"/>
                  </a:cubicBezTo>
                  <a:cubicBezTo>
                    <a:pt x="1220419" y="492895"/>
                    <a:pt x="1220340" y="493053"/>
                    <a:pt x="1220261" y="493211"/>
                  </a:cubicBezTo>
                  <a:cubicBezTo>
                    <a:pt x="1218918" y="492974"/>
                    <a:pt x="1212833" y="490841"/>
                    <a:pt x="1215204" y="490682"/>
                  </a:cubicBezTo>
                  <a:moveTo>
                    <a:pt x="1289952" y="538644"/>
                  </a:moveTo>
                  <a:lnTo>
                    <a:pt x="1289952" y="538407"/>
                  </a:lnTo>
                  <a:cubicBezTo>
                    <a:pt x="1289952" y="538407"/>
                    <a:pt x="1290505" y="538565"/>
                    <a:pt x="1290742" y="538724"/>
                  </a:cubicBezTo>
                  <a:cubicBezTo>
                    <a:pt x="1290426" y="538724"/>
                    <a:pt x="1290189" y="538724"/>
                    <a:pt x="1289952" y="538724"/>
                  </a:cubicBezTo>
                  <a:moveTo>
                    <a:pt x="1263166" y="525844"/>
                  </a:moveTo>
                  <a:cubicBezTo>
                    <a:pt x="1263798" y="526160"/>
                    <a:pt x="1264035" y="526239"/>
                    <a:pt x="1265220" y="526318"/>
                  </a:cubicBezTo>
                  <a:cubicBezTo>
                    <a:pt x="1266406" y="526397"/>
                    <a:pt x="1266642" y="526634"/>
                    <a:pt x="1267670" y="527029"/>
                  </a:cubicBezTo>
                  <a:cubicBezTo>
                    <a:pt x="1268618" y="527425"/>
                    <a:pt x="1268539" y="527029"/>
                    <a:pt x="1269566" y="526397"/>
                  </a:cubicBezTo>
                  <a:cubicBezTo>
                    <a:pt x="1270672" y="525844"/>
                    <a:pt x="1270514" y="526713"/>
                    <a:pt x="1271541" y="527582"/>
                  </a:cubicBezTo>
                  <a:cubicBezTo>
                    <a:pt x="1272568" y="528452"/>
                    <a:pt x="1272806" y="527582"/>
                    <a:pt x="1273438" y="528057"/>
                  </a:cubicBezTo>
                  <a:cubicBezTo>
                    <a:pt x="1274149" y="528610"/>
                    <a:pt x="1274149" y="528294"/>
                    <a:pt x="1274149" y="529242"/>
                  </a:cubicBezTo>
                  <a:cubicBezTo>
                    <a:pt x="1274149" y="530190"/>
                    <a:pt x="1273596" y="529479"/>
                    <a:pt x="1272568" y="529479"/>
                  </a:cubicBezTo>
                  <a:cubicBezTo>
                    <a:pt x="1271541" y="529479"/>
                    <a:pt x="1271858" y="528847"/>
                    <a:pt x="1271225" y="528531"/>
                  </a:cubicBezTo>
                  <a:cubicBezTo>
                    <a:pt x="1270514" y="528136"/>
                    <a:pt x="1270277" y="528610"/>
                    <a:pt x="1269250" y="528214"/>
                  </a:cubicBezTo>
                  <a:cubicBezTo>
                    <a:pt x="1268302" y="527819"/>
                    <a:pt x="1267037" y="527425"/>
                    <a:pt x="1264588" y="527662"/>
                  </a:cubicBezTo>
                  <a:cubicBezTo>
                    <a:pt x="1262138" y="527977"/>
                    <a:pt x="1261349" y="526871"/>
                    <a:pt x="1261190" y="526397"/>
                  </a:cubicBezTo>
                  <a:cubicBezTo>
                    <a:pt x="1261111" y="526081"/>
                    <a:pt x="1262533" y="525528"/>
                    <a:pt x="1263087" y="525844"/>
                  </a:cubicBezTo>
                  <a:moveTo>
                    <a:pt x="1228952" y="513755"/>
                  </a:moveTo>
                  <a:cubicBezTo>
                    <a:pt x="1228636" y="514229"/>
                    <a:pt x="1228083" y="514150"/>
                    <a:pt x="1227293" y="514150"/>
                  </a:cubicBezTo>
                  <a:cubicBezTo>
                    <a:pt x="1226582" y="514150"/>
                    <a:pt x="1226029" y="513992"/>
                    <a:pt x="1224844" y="513281"/>
                  </a:cubicBezTo>
                  <a:cubicBezTo>
                    <a:pt x="1223658" y="512570"/>
                    <a:pt x="1223658" y="512649"/>
                    <a:pt x="1222157" y="512728"/>
                  </a:cubicBezTo>
                  <a:cubicBezTo>
                    <a:pt x="1220577" y="512807"/>
                    <a:pt x="1222157" y="510910"/>
                    <a:pt x="1222552" y="510436"/>
                  </a:cubicBezTo>
                  <a:cubicBezTo>
                    <a:pt x="1222552" y="510436"/>
                    <a:pt x="1224211" y="510989"/>
                    <a:pt x="1225160" y="510673"/>
                  </a:cubicBezTo>
                  <a:cubicBezTo>
                    <a:pt x="1226029" y="510357"/>
                    <a:pt x="1225555" y="511226"/>
                    <a:pt x="1225871" y="512016"/>
                  </a:cubicBezTo>
                  <a:cubicBezTo>
                    <a:pt x="1226266" y="512807"/>
                    <a:pt x="1227214" y="512096"/>
                    <a:pt x="1228399" y="512570"/>
                  </a:cubicBezTo>
                  <a:cubicBezTo>
                    <a:pt x="1229584" y="513123"/>
                    <a:pt x="1229268" y="513202"/>
                    <a:pt x="1229031" y="513676"/>
                  </a:cubicBezTo>
                  <a:moveTo>
                    <a:pt x="1233456" y="516204"/>
                  </a:moveTo>
                  <a:cubicBezTo>
                    <a:pt x="1232508" y="516283"/>
                    <a:pt x="1231323" y="515888"/>
                    <a:pt x="1231323" y="515888"/>
                  </a:cubicBezTo>
                  <a:cubicBezTo>
                    <a:pt x="1231323" y="515888"/>
                    <a:pt x="1230770" y="515177"/>
                    <a:pt x="1231086" y="514782"/>
                  </a:cubicBezTo>
                  <a:cubicBezTo>
                    <a:pt x="1231402" y="514387"/>
                    <a:pt x="1232429" y="514861"/>
                    <a:pt x="1233298" y="515177"/>
                  </a:cubicBezTo>
                  <a:cubicBezTo>
                    <a:pt x="1234167" y="515493"/>
                    <a:pt x="1234404" y="516046"/>
                    <a:pt x="1233377" y="516125"/>
                  </a:cubicBezTo>
                  <a:moveTo>
                    <a:pt x="1238513" y="529953"/>
                  </a:moveTo>
                  <a:cubicBezTo>
                    <a:pt x="1237802" y="529953"/>
                    <a:pt x="1237802" y="529242"/>
                    <a:pt x="1237960" y="528610"/>
                  </a:cubicBezTo>
                  <a:cubicBezTo>
                    <a:pt x="1238118" y="527899"/>
                    <a:pt x="1239619" y="528689"/>
                    <a:pt x="1240014" y="528926"/>
                  </a:cubicBezTo>
                  <a:cubicBezTo>
                    <a:pt x="1240014" y="528926"/>
                    <a:pt x="1239303" y="530032"/>
                    <a:pt x="1238513" y="530032"/>
                  </a:cubicBezTo>
                  <a:moveTo>
                    <a:pt x="1245151" y="529005"/>
                  </a:moveTo>
                  <a:cubicBezTo>
                    <a:pt x="1244597" y="529558"/>
                    <a:pt x="1242938" y="528452"/>
                    <a:pt x="1242306" y="528057"/>
                  </a:cubicBezTo>
                  <a:cubicBezTo>
                    <a:pt x="1241753" y="527662"/>
                    <a:pt x="1240883" y="527503"/>
                    <a:pt x="1240409" y="527029"/>
                  </a:cubicBezTo>
                  <a:cubicBezTo>
                    <a:pt x="1239856" y="526476"/>
                    <a:pt x="1239698" y="525923"/>
                    <a:pt x="1240488" y="525923"/>
                  </a:cubicBezTo>
                  <a:cubicBezTo>
                    <a:pt x="1241278" y="525923"/>
                    <a:pt x="1242306" y="525844"/>
                    <a:pt x="1242622" y="526239"/>
                  </a:cubicBezTo>
                  <a:cubicBezTo>
                    <a:pt x="1242938" y="526634"/>
                    <a:pt x="1243254" y="527187"/>
                    <a:pt x="1243333" y="527503"/>
                  </a:cubicBezTo>
                  <a:cubicBezTo>
                    <a:pt x="1243412" y="527819"/>
                    <a:pt x="1245387" y="528768"/>
                    <a:pt x="1245151" y="529084"/>
                  </a:cubicBezTo>
                  <a:moveTo>
                    <a:pt x="1244281" y="520945"/>
                  </a:moveTo>
                  <a:cubicBezTo>
                    <a:pt x="1243412" y="520945"/>
                    <a:pt x="1242938" y="520313"/>
                    <a:pt x="1242543" y="520155"/>
                  </a:cubicBezTo>
                  <a:cubicBezTo>
                    <a:pt x="1242148" y="519997"/>
                    <a:pt x="1241278" y="519602"/>
                    <a:pt x="1239698" y="518970"/>
                  </a:cubicBezTo>
                  <a:cubicBezTo>
                    <a:pt x="1239382" y="518891"/>
                    <a:pt x="1239778" y="517548"/>
                    <a:pt x="1239619" y="517073"/>
                  </a:cubicBezTo>
                  <a:cubicBezTo>
                    <a:pt x="1239619" y="517073"/>
                    <a:pt x="1240568" y="517232"/>
                    <a:pt x="1240726" y="517626"/>
                  </a:cubicBezTo>
                  <a:cubicBezTo>
                    <a:pt x="1240804" y="518022"/>
                    <a:pt x="1241516" y="518338"/>
                    <a:pt x="1241990" y="518417"/>
                  </a:cubicBezTo>
                  <a:cubicBezTo>
                    <a:pt x="1242464" y="518496"/>
                    <a:pt x="1242069" y="517864"/>
                    <a:pt x="1241990" y="516757"/>
                  </a:cubicBezTo>
                  <a:cubicBezTo>
                    <a:pt x="1241911" y="515572"/>
                    <a:pt x="1242938" y="517152"/>
                    <a:pt x="1243886" y="517548"/>
                  </a:cubicBezTo>
                  <a:cubicBezTo>
                    <a:pt x="1244755" y="517943"/>
                    <a:pt x="1244755" y="518022"/>
                    <a:pt x="1244360" y="518654"/>
                  </a:cubicBezTo>
                  <a:cubicBezTo>
                    <a:pt x="1243965" y="519207"/>
                    <a:pt x="1244360" y="519444"/>
                    <a:pt x="1245151" y="520313"/>
                  </a:cubicBezTo>
                  <a:cubicBezTo>
                    <a:pt x="1245861" y="521182"/>
                    <a:pt x="1245229" y="521024"/>
                    <a:pt x="1244360" y="521024"/>
                  </a:cubicBezTo>
                  <a:moveTo>
                    <a:pt x="1248785" y="521972"/>
                  </a:moveTo>
                  <a:cubicBezTo>
                    <a:pt x="1248153" y="521972"/>
                    <a:pt x="1247837" y="521577"/>
                    <a:pt x="1246889" y="521656"/>
                  </a:cubicBezTo>
                  <a:cubicBezTo>
                    <a:pt x="1246020" y="521735"/>
                    <a:pt x="1245782" y="520787"/>
                    <a:pt x="1245782" y="520234"/>
                  </a:cubicBezTo>
                  <a:cubicBezTo>
                    <a:pt x="1245782" y="520234"/>
                    <a:pt x="1246889" y="520155"/>
                    <a:pt x="1247205" y="520155"/>
                  </a:cubicBezTo>
                  <a:cubicBezTo>
                    <a:pt x="1247600" y="520155"/>
                    <a:pt x="1248469" y="519839"/>
                    <a:pt x="1248864" y="520076"/>
                  </a:cubicBezTo>
                  <a:cubicBezTo>
                    <a:pt x="1249259" y="520234"/>
                    <a:pt x="1249733" y="520550"/>
                    <a:pt x="1249812" y="521261"/>
                  </a:cubicBezTo>
                  <a:cubicBezTo>
                    <a:pt x="1249891" y="521972"/>
                    <a:pt x="1249180" y="522051"/>
                    <a:pt x="1248627" y="522051"/>
                  </a:cubicBezTo>
                  <a:moveTo>
                    <a:pt x="1250918" y="521972"/>
                  </a:moveTo>
                  <a:cubicBezTo>
                    <a:pt x="1251313" y="522288"/>
                    <a:pt x="1252736" y="522447"/>
                    <a:pt x="1252973" y="522684"/>
                  </a:cubicBezTo>
                  <a:cubicBezTo>
                    <a:pt x="1253210" y="522999"/>
                    <a:pt x="1253131" y="523553"/>
                    <a:pt x="1252341" y="523474"/>
                  </a:cubicBezTo>
                  <a:cubicBezTo>
                    <a:pt x="1251551" y="523395"/>
                    <a:pt x="1250444" y="523474"/>
                    <a:pt x="1250286" y="523079"/>
                  </a:cubicBezTo>
                  <a:cubicBezTo>
                    <a:pt x="1250207" y="522684"/>
                    <a:pt x="1250839" y="521893"/>
                    <a:pt x="1250839" y="521893"/>
                  </a:cubicBezTo>
                  <a:moveTo>
                    <a:pt x="1251867" y="529637"/>
                  </a:moveTo>
                  <a:cubicBezTo>
                    <a:pt x="1252183" y="528926"/>
                    <a:pt x="1254395" y="529637"/>
                    <a:pt x="1254711" y="529716"/>
                  </a:cubicBezTo>
                  <a:cubicBezTo>
                    <a:pt x="1254711" y="529716"/>
                    <a:pt x="1253131" y="530506"/>
                    <a:pt x="1252657" y="530664"/>
                  </a:cubicBezTo>
                  <a:cubicBezTo>
                    <a:pt x="1252104" y="530822"/>
                    <a:pt x="1251551" y="530269"/>
                    <a:pt x="1251867" y="529558"/>
                  </a:cubicBezTo>
                  <a:moveTo>
                    <a:pt x="1253526" y="531928"/>
                  </a:moveTo>
                  <a:cubicBezTo>
                    <a:pt x="1253605" y="531296"/>
                    <a:pt x="1254632" y="531296"/>
                    <a:pt x="1255264" y="531533"/>
                  </a:cubicBezTo>
                  <a:cubicBezTo>
                    <a:pt x="1255896" y="531691"/>
                    <a:pt x="1256686" y="532639"/>
                    <a:pt x="1256686" y="532639"/>
                  </a:cubicBezTo>
                  <a:cubicBezTo>
                    <a:pt x="1256686" y="532639"/>
                    <a:pt x="1253447" y="532560"/>
                    <a:pt x="1253447" y="532007"/>
                  </a:cubicBezTo>
                  <a:moveTo>
                    <a:pt x="1257160" y="523474"/>
                  </a:moveTo>
                  <a:cubicBezTo>
                    <a:pt x="1258346" y="523474"/>
                    <a:pt x="1259057" y="523869"/>
                    <a:pt x="1259531" y="523553"/>
                  </a:cubicBezTo>
                  <a:cubicBezTo>
                    <a:pt x="1260084" y="523236"/>
                    <a:pt x="1260874" y="522999"/>
                    <a:pt x="1260954" y="523474"/>
                  </a:cubicBezTo>
                  <a:cubicBezTo>
                    <a:pt x="1261032" y="523869"/>
                    <a:pt x="1261349" y="524343"/>
                    <a:pt x="1260558" y="524422"/>
                  </a:cubicBezTo>
                  <a:cubicBezTo>
                    <a:pt x="1259768" y="524501"/>
                    <a:pt x="1258583" y="524975"/>
                    <a:pt x="1258583" y="524975"/>
                  </a:cubicBezTo>
                  <a:lnTo>
                    <a:pt x="1257319" y="524580"/>
                  </a:lnTo>
                  <a:cubicBezTo>
                    <a:pt x="1257319" y="524580"/>
                    <a:pt x="1255976" y="523395"/>
                    <a:pt x="1257160" y="523395"/>
                  </a:cubicBezTo>
                  <a:moveTo>
                    <a:pt x="1258583" y="527503"/>
                  </a:moveTo>
                  <a:cubicBezTo>
                    <a:pt x="1259136" y="527029"/>
                    <a:pt x="1260005" y="527345"/>
                    <a:pt x="1260479" y="527425"/>
                  </a:cubicBezTo>
                  <a:cubicBezTo>
                    <a:pt x="1260954" y="527503"/>
                    <a:pt x="1261664" y="528214"/>
                    <a:pt x="1263008" y="528610"/>
                  </a:cubicBezTo>
                  <a:cubicBezTo>
                    <a:pt x="1264351" y="529005"/>
                    <a:pt x="1267670" y="529716"/>
                    <a:pt x="1268381" y="529716"/>
                  </a:cubicBezTo>
                  <a:cubicBezTo>
                    <a:pt x="1269092" y="529716"/>
                    <a:pt x="1269329" y="530506"/>
                    <a:pt x="1270435" y="530032"/>
                  </a:cubicBezTo>
                  <a:cubicBezTo>
                    <a:pt x="1271541" y="529558"/>
                    <a:pt x="1271225" y="530348"/>
                    <a:pt x="1271384" y="530822"/>
                  </a:cubicBezTo>
                  <a:cubicBezTo>
                    <a:pt x="1271541" y="531296"/>
                    <a:pt x="1272332" y="531138"/>
                    <a:pt x="1273517" y="531612"/>
                  </a:cubicBezTo>
                  <a:cubicBezTo>
                    <a:pt x="1274702" y="532165"/>
                    <a:pt x="1276757" y="532560"/>
                    <a:pt x="1277388" y="532876"/>
                  </a:cubicBezTo>
                  <a:cubicBezTo>
                    <a:pt x="1277941" y="533192"/>
                    <a:pt x="1278969" y="533035"/>
                    <a:pt x="1279917" y="532718"/>
                  </a:cubicBezTo>
                  <a:cubicBezTo>
                    <a:pt x="1280865" y="532323"/>
                    <a:pt x="1279364" y="532244"/>
                    <a:pt x="1278732" y="532244"/>
                  </a:cubicBezTo>
                  <a:cubicBezTo>
                    <a:pt x="1278021" y="532244"/>
                    <a:pt x="1277231" y="531375"/>
                    <a:pt x="1276914" y="530111"/>
                  </a:cubicBezTo>
                  <a:cubicBezTo>
                    <a:pt x="1276835" y="529716"/>
                    <a:pt x="1277784" y="530506"/>
                    <a:pt x="1278810" y="530427"/>
                  </a:cubicBezTo>
                  <a:cubicBezTo>
                    <a:pt x="1279759" y="530348"/>
                    <a:pt x="1279917" y="530427"/>
                    <a:pt x="1280944" y="530585"/>
                  </a:cubicBezTo>
                  <a:cubicBezTo>
                    <a:pt x="1282050" y="530822"/>
                    <a:pt x="1282050" y="530901"/>
                    <a:pt x="1282840" y="531928"/>
                  </a:cubicBezTo>
                  <a:cubicBezTo>
                    <a:pt x="1283631" y="533035"/>
                    <a:pt x="1284421" y="532797"/>
                    <a:pt x="1284895" y="533113"/>
                  </a:cubicBezTo>
                  <a:cubicBezTo>
                    <a:pt x="1285369" y="533429"/>
                    <a:pt x="1286159" y="532797"/>
                    <a:pt x="1287187" y="532639"/>
                  </a:cubicBezTo>
                  <a:cubicBezTo>
                    <a:pt x="1288292" y="532481"/>
                    <a:pt x="1288056" y="532955"/>
                    <a:pt x="1288846" y="533904"/>
                  </a:cubicBezTo>
                  <a:cubicBezTo>
                    <a:pt x="1289636" y="534852"/>
                    <a:pt x="1289636" y="534299"/>
                    <a:pt x="1291137" y="533983"/>
                  </a:cubicBezTo>
                  <a:cubicBezTo>
                    <a:pt x="1292559" y="533667"/>
                    <a:pt x="1291690" y="534378"/>
                    <a:pt x="1292559" y="535168"/>
                  </a:cubicBezTo>
                  <a:cubicBezTo>
                    <a:pt x="1292954" y="535326"/>
                    <a:pt x="1293429" y="535484"/>
                    <a:pt x="1293903" y="535563"/>
                  </a:cubicBezTo>
                  <a:cubicBezTo>
                    <a:pt x="1293587" y="535563"/>
                    <a:pt x="1293191" y="535721"/>
                    <a:pt x="1292559" y="535168"/>
                  </a:cubicBezTo>
                  <a:lnTo>
                    <a:pt x="1292559" y="536906"/>
                  </a:lnTo>
                  <a:lnTo>
                    <a:pt x="1292559" y="536906"/>
                  </a:lnTo>
                  <a:cubicBezTo>
                    <a:pt x="1292559" y="536906"/>
                    <a:pt x="1292164" y="537222"/>
                    <a:pt x="1292164" y="537538"/>
                  </a:cubicBezTo>
                  <a:cubicBezTo>
                    <a:pt x="1292164" y="537854"/>
                    <a:pt x="1292401" y="538170"/>
                    <a:pt x="1292796" y="538170"/>
                  </a:cubicBezTo>
                  <a:lnTo>
                    <a:pt x="1292875" y="538170"/>
                  </a:lnTo>
                  <a:cubicBezTo>
                    <a:pt x="1292875" y="538170"/>
                    <a:pt x="1292954" y="538170"/>
                    <a:pt x="1293034" y="538170"/>
                  </a:cubicBezTo>
                  <a:cubicBezTo>
                    <a:pt x="1291611" y="539593"/>
                    <a:pt x="1291295" y="537538"/>
                    <a:pt x="1290110" y="537380"/>
                  </a:cubicBezTo>
                  <a:cubicBezTo>
                    <a:pt x="1289873" y="537696"/>
                    <a:pt x="1289557" y="538170"/>
                    <a:pt x="1289794" y="538487"/>
                  </a:cubicBezTo>
                  <a:cubicBezTo>
                    <a:pt x="1289241" y="538250"/>
                    <a:pt x="1289636" y="537775"/>
                    <a:pt x="1289399" y="537775"/>
                  </a:cubicBezTo>
                  <a:cubicBezTo>
                    <a:pt x="1289083" y="537775"/>
                    <a:pt x="1288451" y="537854"/>
                    <a:pt x="1287661" y="537775"/>
                  </a:cubicBezTo>
                  <a:cubicBezTo>
                    <a:pt x="1286870" y="537696"/>
                    <a:pt x="1286949" y="536827"/>
                    <a:pt x="1285290" y="536906"/>
                  </a:cubicBezTo>
                  <a:cubicBezTo>
                    <a:pt x="1283631" y="536985"/>
                    <a:pt x="1282840" y="535879"/>
                    <a:pt x="1281260" y="535168"/>
                  </a:cubicBezTo>
                  <a:cubicBezTo>
                    <a:pt x="1279680" y="534457"/>
                    <a:pt x="1276598" y="534062"/>
                    <a:pt x="1275650" y="533904"/>
                  </a:cubicBezTo>
                  <a:cubicBezTo>
                    <a:pt x="1274781" y="533746"/>
                    <a:pt x="1274781" y="533192"/>
                    <a:pt x="1273596" y="533351"/>
                  </a:cubicBezTo>
                  <a:cubicBezTo>
                    <a:pt x="1272410" y="533429"/>
                    <a:pt x="1270040" y="531928"/>
                    <a:pt x="1268697" y="531691"/>
                  </a:cubicBezTo>
                  <a:cubicBezTo>
                    <a:pt x="1267354" y="531375"/>
                    <a:pt x="1264351" y="529953"/>
                    <a:pt x="1262455" y="529637"/>
                  </a:cubicBezTo>
                  <a:cubicBezTo>
                    <a:pt x="1260479" y="529321"/>
                    <a:pt x="1258504" y="527740"/>
                    <a:pt x="1258504" y="527740"/>
                  </a:cubicBezTo>
                  <a:moveTo>
                    <a:pt x="1297221" y="553025"/>
                  </a:moveTo>
                  <a:cubicBezTo>
                    <a:pt x="1296036" y="552630"/>
                    <a:pt x="1293587" y="552156"/>
                    <a:pt x="1292796" y="551208"/>
                  </a:cubicBezTo>
                  <a:cubicBezTo>
                    <a:pt x="1292796" y="551208"/>
                    <a:pt x="1292796" y="551184"/>
                    <a:pt x="1292796" y="551129"/>
                  </a:cubicBezTo>
                  <a:cubicBezTo>
                    <a:pt x="1292796" y="551129"/>
                    <a:pt x="1293191" y="551445"/>
                    <a:pt x="1293429" y="551603"/>
                  </a:cubicBezTo>
                  <a:cubicBezTo>
                    <a:pt x="1294061" y="551998"/>
                    <a:pt x="1295009" y="551682"/>
                    <a:pt x="1296273" y="551524"/>
                  </a:cubicBezTo>
                  <a:cubicBezTo>
                    <a:pt x="1297537" y="551366"/>
                    <a:pt x="1298881" y="552788"/>
                    <a:pt x="1299196" y="552867"/>
                  </a:cubicBezTo>
                  <a:cubicBezTo>
                    <a:pt x="1299196" y="552867"/>
                    <a:pt x="1298407" y="553420"/>
                    <a:pt x="1297300" y="553025"/>
                  </a:cubicBezTo>
                  <a:moveTo>
                    <a:pt x="1305202" y="555238"/>
                  </a:moveTo>
                  <a:cubicBezTo>
                    <a:pt x="1304016" y="555396"/>
                    <a:pt x="1303068" y="554922"/>
                    <a:pt x="1302831" y="554685"/>
                  </a:cubicBezTo>
                  <a:cubicBezTo>
                    <a:pt x="1302673" y="554368"/>
                    <a:pt x="1303621" y="553736"/>
                    <a:pt x="1303621" y="553736"/>
                  </a:cubicBezTo>
                  <a:cubicBezTo>
                    <a:pt x="1304174" y="554131"/>
                    <a:pt x="1306308" y="555080"/>
                    <a:pt x="1305202" y="555317"/>
                  </a:cubicBezTo>
                  <a:moveTo>
                    <a:pt x="1330407" y="561559"/>
                  </a:moveTo>
                  <a:cubicBezTo>
                    <a:pt x="1329696" y="561875"/>
                    <a:pt x="1328353" y="561559"/>
                    <a:pt x="1327721" y="561401"/>
                  </a:cubicBezTo>
                  <a:cubicBezTo>
                    <a:pt x="1327010" y="561243"/>
                    <a:pt x="1324481" y="560295"/>
                    <a:pt x="1323612" y="560216"/>
                  </a:cubicBezTo>
                  <a:cubicBezTo>
                    <a:pt x="1322743" y="560137"/>
                    <a:pt x="1320215" y="559425"/>
                    <a:pt x="1318555" y="559109"/>
                  </a:cubicBezTo>
                  <a:cubicBezTo>
                    <a:pt x="1316896" y="558793"/>
                    <a:pt x="1313340" y="557845"/>
                    <a:pt x="1312076" y="557371"/>
                  </a:cubicBezTo>
                  <a:cubicBezTo>
                    <a:pt x="1310812" y="556897"/>
                    <a:pt x="1311128" y="555949"/>
                    <a:pt x="1311523" y="555949"/>
                  </a:cubicBezTo>
                  <a:cubicBezTo>
                    <a:pt x="1312234" y="555949"/>
                    <a:pt x="1313261" y="557134"/>
                    <a:pt x="1314525" y="557529"/>
                  </a:cubicBezTo>
                  <a:cubicBezTo>
                    <a:pt x="1315790" y="557924"/>
                    <a:pt x="1319819" y="557924"/>
                    <a:pt x="1320451" y="558319"/>
                  </a:cubicBezTo>
                  <a:cubicBezTo>
                    <a:pt x="1321163" y="558714"/>
                    <a:pt x="1327010" y="559425"/>
                    <a:pt x="1328116" y="560057"/>
                  </a:cubicBezTo>
                  <a:cubicBezTo>
                    <a:pt x="1329301" y="560769"/>
                    <a:pt x="1331197" y="561322"/>
                    <a:pt x="1330328" y="561638"/>
                  </a:cubicBezTo>
                  <a:moveTo>
                    <a:pt x="1340205" y="564324"/>
                  </a:moveTo>
                  <a:cubicBezTo>
                    <a:pt x="1338783" y="563771"/>
                    <a:pt x="1333963" y="563218"/>
                    <a:pt x="1333489" y="563060"/>
                  </a:cubicBezTo>
                  <a:cubicBezTo>
                    <a:pt x="1333489" y="563060"/>
                    <a:pt x="1332620" y="562270"/>
                    <a:pt x="1332620" y="561875"/>
                  </a:cubicBezTo>
                  <a:cubicBezTo>
                    <a:pt x="1332620" y="561480"/>
                    <a:pt x="1333805" y="561638"/>
                    <a:pt x="1334279" y="561954"/>
                  </a:cubicBezTo>
                  <a:cubicBezTo>
                    <a:pt x="1334753" y="562270"/>
                    <a:pt x="1335544" y="562112"/>
                    <a:pt x="1337203" y="562270"/>
                  </a:cubicBezTo>
                  <a:cubicBezTo>
                    <a:pt x="1338862" y="562349"/>
                    <a:pt x="1340363" y="563376"/>
                    <a:pt x="1341627" y="564008"/>
                  </a:cubicBezTo>
                  <a:cubicBezTo>
                    <a:pt x="1342892" y="564719"/>
                    <a:pt x="1341627" y="564798"/>
                    <a:pt x="1340205" y="564324"/>
                  </a:cubicBezTo>
                  <a:moveTo>
                    <a:pt x="1375920" y="574991"/>
                  </a:moveTo>
                  <a:cubicBezTo>
                    <a:pt x="1374577" y="574596"/>
                    <a:pt x="1371653" y="574122"/>
                    <a:pt x="1371100" y="573806"/>
                  </a:cubicBezTo>
                  <a:cubicBezTo>
                    <a:pt x="1371100" y="573806"/>
                    <a:pt x="1372285" y="573174"/>
                    <a:pt x="1373628" y="573411"/>
                  </a:cubicBezTo>
                  <a:cubicBezTo>
                    <a:pt x="1374972" y="573727"/>
                    <a:pt x="1377342" y="574596"/>
                    <a:pt x="1378290" y="575149"/>
                  </a:cubicBezTo>
                  <a:cubicBezTo>
                    <a:pt x="1379239" y="575782"/>
                    <a:pt x="1377184" y="575386"/>
                    <a:pt x="1375841" y="574991"/>
                  </a:cubicBezTo>
                  <a:moveTo>
                    <a:pt x="1391091" y="579021"/>
                  </a:moveTo>
                  <a:cubicBezTo>
                    <a:pt x="1391091" y="579021"/>
                    <a:pt x="1387377" y="578468"/>
                    <a:pt x="1386192" y="578468"/>
                  </a:cubicBezTo>
                  <a:cubicBezTo>
                    <a:pt x="1385007" y="578468"/>
                    <a:pt x="1382478" y="576730"/>
                    <a:pt x="1382083" y="576335"/>
                  </a:cubicBezTo>
                  <a:cubicBezTo>
                    <a:pt x="1382083" y="576335"/>
                    <a:pt x="1385165" y="576493"/>
                    <a:pt x="1386113" y="576493"/>
                  </a:cubicBezTo>
                  <a:cubicBezTo>
                    <a:pt x="1387061" y="576493"/>
                    <a:pt x="1388009" y="577046"/>
                    <a:pt x="1389431" y="577283"/>
                  </a:cubicBezTo>
                  <a:cubicBezTo>
                    <a:pt x="1390775" y="577599"/>
                    <a:pt x="1391486" y="578942"/>
                    <a:pt x="1391091" y="579021"/>
                  </a:cubicBezTo>
                  <a:moveTo>
                    <a:pt x="1395121" y="580206"/>
                  </a:moveTo>
                  <a:cubicBezTo>
                    <a:pt x="1393935" y="580206"/>
                    <a:pt x="1393382" y="579416"/>
                    <a:pt x="1392197" y="579416"/>
                  </a:cubicBezTo>
                  <a:cubicBezTo>
                    <a:pt x="1392197" y="579100"/>
                    <a:pt x="1392197" y="578863"/>
                    <a:pt x="1392592" y="579021"/>
                  </a:cubicBezTo>
                  <a:lnTo>
                    <a:pt x="1392592" y="579021"/>
                  </a:lnTo>
                  <a:cubicBezTo>
                    <a:pt x="1392592" y="579021"/>
                    <a:pt x="1392908" y="579021"/>
                    <a:pt x="1393066" y="579021"/>
                  </a:cubicBezTo>
                  <a:cubicBezTo>
                    <a:pt x="1394173" y="579021"/>
                    <a:pt x="1394805" y="579021"/>
                    <a:pt x="1395279" y="579574"/>
                  </a:cubicBezTo>
                  <a:cubicBezTo>
                    <a:pt x="1395279" y="579811"/>
                    <a:pt x="1395200" y="580048"/>
                    <a:pt x="1395121" y="580285"/>
                  </a:cubicBezTo>
                  <a:moveTo>
                    <a:pt x="1396543" y="580364"/>
                  </a:moveTo>
                  <a:cubicBezTo>
                    <a:pt x="1396543" y="580364"/>
                    <a:pt x="1396543" y="580206"/>
                    <a:pt x="1396543" y="580127"/>
                  </a:cubicBezTo>
                  <a:cubicBezTo>
                    <a:pt x="1396543" y="580127"/>
                    <a:pt x="1396543" y="580127"/>
                    <a:pt x="1396622" y="580127"/>
                  </a:cubicBezTo>
                  <a:cubicBezTo>
                    <a:pt x="1396938" y="580127"/>
                    <a:pt x="1397333" y="580285"/>
                    <a:pt x="1397886" y="580285"/>
                  </a:cubicBezTo>
                  <a:lnTo>
                    <a:pt x="1397886" y="580285"/>
                  </a:lnTo>
                  <a:cubicBezTo>
                    <a:pt x="1397886" y="580285"/>
                    <a:pt x="1398044" y="580285"/>
                    <a:pt x="1398123" y="580206"/>
                  </a:cubicBezTo>
                  <a:cubicBezTo>
                    <a:pt x="1399308" y="581550"/>
                    <a:pt x="1401284" y="580364"/>
                    <a:pt x="1402311" y="581075"/>
                  </a:cubicBezTo>
                  <a:cubicBezTo>
                    <a:pt x="1401363" y="581866"/>
                    <a:pt x="1397175" y="582261"/>
                    <a:pt x="1396464" y="580364"/>
                  </a:cubicBezTo>
                  <a:moveTo>
                    <a:pt x="1442925" y="589135"/>
                  </a:moveTo>
                  <a:cubicBezTo>
                    <a:pt x="1442925" y="589530"/>
                    <a:pt x="1442688" y="589688"/>
                    <a:pt x="1442530" y="589925"/>
                  </a:cubicBezTo>
                  <a:cubicBezTo>
                    <a:pt x="1442451" y="589925"/>
                    <a:pt x="1442371" y="590004"/>
                    <a:pt x="1442292" y="590083"/>
                  </a:cubicBezTo>
                  <a:cubicBezTo>
                    <a:pt x="1442214" y="590083"/>
                    <a:pt x="1442056" y="590241"/>
                    <a:pt x="1441976" y="590241"/>
                  </a:cubicBezTo>
                  <a:lnTo>
                    <a:pt x="1441976" y="590004"/>
                  </a:lnTo>
                  <a:cubicBezTo>
                    <a:pt x="1441107" y="589135"/>
                    <a:pt x="1441976" y="588187"/>
                    <a:pt x="1442925" y="589135"/>
                  </a:cubicBezTo>
                  <a:moveTo>
                    <a:pt x="1438737" y="589530"/>
                  </a:moveTo>
                  <a:lnTo>
                    <a:pt x="1438737" y="589530"/>
                  </a:lnTo>
                  <a:cubicBezTo>
                    <a:pt x="1438737" y="589530"/>
                    <a:pt x="1439211" y="589925"/>
                    <a:pt x="1439132" y="590399"/>
                  </a:cubicBezTo>
                  <a:lnTo>
                    <a:pt x="1439290" y="590399"/>
                  </a:lnTo>
                  <a:cubicBezTo>
                    <a:pt x="1439290" y="590399"/>
                    <a:pt x="1438974" y="590399"/>
                    <a:pt x="1438816" y="590399"/>
                  </a:cubicBezTo>
                  <a:cubicBezTo>
                    <a:pt x="1438579" y="590241"/>
                    <a:pt x="1438421" y="590004"/>
                    <a:pt x="1438263" y="589688"/>
                  </a:cubicBezTo>
                  <a:cubicBezTo>
                    <a:pt x="1438263" y="589688"/>
                    <a:pt x="1438421" y="589688"/>
                    <a:pt x="1438500" y="589688"/>
                  </a:cubicBezTo>
                  <a:cubicBezTo>
                    <a:pt x="1438579" y="589688"/>
                    <a:pt x="1438658" y="589688"/>
                    <a:pt x="1438816" y="589688"/>
                  </a:cubicBezTo>
                  <a:moveTo>
                    <a:pt x="1434075" y="587002"/>
                  </a:moveTo>
                  <a:cubicBezTo>
                    <a:pt x="1436050" y="586765"/>
                    <a:pt x="1437393" y="587318"/>
                    <a:pt x="1438263" y="588187"/>
                  </a:cubicBezTo>
                  <a:cubicBezTo>
                    <a:pt x="1438263" y="588187"/>
                    <a:pt x="1438263" y="588187"/>
                    <a:pt x="1438105" y="588187"/>
                  </a:cubicBezTo>
                  <a:cubicBezTo>
                    <a:pt x="1437868" y="588187"/>
                    <a:pt x="1437631" y="588266"/>
                    <a:pt x="1437473" y="588345"/>
                  </a:cubicBezTo>
                  <a:cubicBezTo>
                    <a:pt x="1436683" y="588108"/>
                    <a:pt x="1435971" y="588187"/>
                    <a:pt x="1435339" y="588345"/>
                  </a:cubicBezTo>
                  <a:cubicBezTo>
                    <a:pt x="1434865" y="588345"/>
                    <a:pt x="1434470" y="588424"/>
                    <a:pt x="1434075" y="588345"/>
                  </a:cubicBezTo>
                  <a:lnTo>
                    <a:pt x="1434075" y="587002"/>
                  </a:lnTo>
                  <a:close/>
                  <a:moveTo>
                    <a:pt x="1427280" y="585737"/>
                  </a:moveTo>
                  <a:cubicBezTo>
                    <a:pt x="1427912" y="584552"/>
                    <a:pt x="1428939" y="586290"/>
                    <a:pt x="1430203" y="585737"/>
                  </a:cubicBezTo>
                  <a:cubicBezTo>
                    <a:pt x="1430124" y="586370"/>
                    <a:pt x="1429176" y="586133"/>
                    <a:pt x="1428544" y="586133"/>
                  </a:cubicBezTo>
                  <a:lnTo>
                    <a:pt x="1428544" y="586290"/>
                  </a:lnTo>
                  <a:cubicBezTo>
                    <a:pt x="1428544" y="586290"/>
                    <a:pt x="1427754" y="585974"/>
                    <a:pt x="1427359" y="585816"/>
                  </a:cubicBezTo>
                  <a:cubicBezTo>
                    <a:pt x="1427359" y="585816"/>
                    <a:pt x="1427280" y="585816"/>
                    <a:pt x="1427201" y="585816"/>
                  </a:cubicBezTo>
                  <a:lnTo>
                    <a:pt x="1427201" y="585816"/>
                  </a:lnTo>
                  <a:close/>
                  <a:moveTo>
                    <a:pt x="1411240" y="581550"/>
                  </a:moveTo>
                  <a:cubicBezTo>
                    <a:pt x="1411003" y="582340"/>
                    <a:pt x="1411003" y="583288"/>
                    <a:pt x="1410370" y="583604"/>
                  </a:cubicBezTo>
                  <a:cubicBezTo>
                    <a:pt x="1408474" y="583604"/>
                    <a:pt x="1409817" y="582656"/>
                    <a:pt x="1409106" y="581945"/>
                  </a:cubicBezTo>
                  <a:cubicBezTo>
                    <a:pt x="1408158" y="582024"/>
                    <a:pt x="1408316" y="583367"/>
                    <a:pt x="1406973" y="583130"/>
                  </a:cubicBezTo>
                  <a:cubicBezTo>
                    <a:pt x="1406578" y="582656"/>
                    <a:pt x="1406420" y="582024"/>
                    <a:pt x="1406578" y="580997"/>
                  </a:cubicBezTo>
                  <a:cubicBezTo>
                    <a:pt x="1408474" y="580838"/>
                    <a:pt x="1409738" y="581234"/>
                    <a:pt x="1411240" y="581471"/>
                  </a:cubicBezTo>
                  <a:moveTo>
                    <a:pt x="1422223" y="588266"/>
                  </a:moveTo>
                  <a:cubicBezTo>
                    <a:pt x="1419694" y="588582"/>
                    <a:pt x="1418193" y="587792"/>
                    <a:pt x="1416692" y="587081"/>
                  </a:cubicBezTo>
                  <a:cubicBezTo>
                    <a:pt x="1414953" y="586923"/>
                    <a:pt x="1415902" y="586290"/>
                    <a:pt x="1415269" y="585974"/>
                  </a:cubicBezTo>
                  <a:cubicBezTo>
                    <a:pt x="1414716" y="585658"/>
                    <a:pt x="1413373" y="585816"/>
                    <a:pt x="1411872" y="585579"/>
                  </a:cubicBezTo>
                  <a:cubicBezTo>
                    <a:pt x="1410450" y="585421"/>
                    <a:pt x="1406104" y="584552"/>
                    <a:pt x="1406578" y="584236"/>
                  </a:cubicBezTo>
                  <a:cubicBezTo>
                    <a:pt x="1407289" y="583683"/>
                    <a:pt x="1410450" y="584394"/>
                    <a:pt x="1410924" y="584394"/>
                  </a:cubicBezTo>
                  <a:cubicBezTo>
                    <a:pt x="1411398" y="584394"/>
                    <a:pt x="1414084" y="584947"/>
                    <a:pt x="1415269" y="585026"/>
                  </a:cubicBezTo>
                  <a:cubicBezTo>
                    <a:pt x="1416455" y="585105"/>
                    <a:pt x="1417245" y="585184"/>
                    <a:pt x="1418035" y="585342"/>
                  </a:cubicBezTo>
                  <a:cubicBezTo>
                    <a:pt x="1418825" y="585421"/>
                    <a:pt x="1420563" y="586290"/>
                    <a:pt x="1421354" y="587002"/>
                  </a:cubicBezTo>
                  <a:lnTo>
                    <a:pt x="1421354" y="587002"/>
                  </a:lnTo>
                  <a:cubicBezTo>
                    <a:pt x="1421354" y="587002"/>
                    <a:pt x="1421986" y="587318"/>
                    <a:pt x="1422223" y="587555"/>
                  </a:cubicBezTo>
                  <a:lnTo>
                    <a:pt x="1422223" y="588187"/>
                  </a:lnTo>
                  <a:close/>
                  <a:moveTo>
                    <a:pt x="1441661" y="592928"/>
                  </a:moveTo>
                  <a:cubicBezTo>
                    <a:pt x="1439053" y="592770"/>
                    <a:pt x="1435734" y="593718"/>
                    <a:pt x="1434944" y="591189"/>
                  </a:cubicBezTo>
                  <a:cubicBezTo>
                    <a:pt x="1429334" y="591426"/>
                    <a:pt x="1426806" y="588661"/>
                    <a:pt x="1423092" y="587002"/>
                  </a:cubicBezTo>
                  <a:lnTo>
                    <a:pt x="1423092" y="587239"/>
                  </a:lnTo>
                  <a:cubicBezTo>
                    <a:pt x="1422618" y="586844"/>
                    <a:pt x="1422223" y="586448"/>
                    <a:pt x="1421670" y="586211"/>
                  </a:cubicBezTo>
                  <a:lnTo>
                    <a:pt x="1421828" y="586211"/>
                  </a:lnTo>
                  <a:cubicBezTo>
                    <a:pt x="1422934" y="585184"/>
                    <a:pt x="1425384" y="586528"/>
                    <a:pt x="1426885" y="586607"/>
                  </a:cubicBezTo>
                  <a:lnTo>
                    <a:pt x="1426885" y="586607"/>
                  </a:lnTo>
                  <a:cubicBezTo>
                    <a:pt x="1426885" y="586607"/>
                    <a:pt x="1426963" y="586607"/>
                    <a:pt x="1427043" y="586607"/>
                  </a:cubicBezTo>
                  <a:cubicBezTo>
                    <a:pt x="1427438" y="586765"/>
                    <a:pt x="1427833" y="586923"/>
                    <a:pt x="1428228" y="587081"/>
                  </a:cubicBezTo>
                  <a:cubicBezTo>
                    <a:pt x="1428623" y="588424"/>
                    <a:pt x="1426885" y="587634"/>
                    <a:pt x="1426094" y="587871"/>
                  </a:cubicBezTo>
                  <a:cubicBezTo>
                    <a:pt x="1427438" y="589530"/>
                    <a:pt x="1430677" y="589135"/>
                    <a:pt x="1433206" y="589530"/>
                  </a:cubicBezTo>
                  <a:lnTo>
                    <a:pt x="1433206" y="589530"/>
                  </a:lnTo>
                  <a:cubicBezTo>
                    <a:pt x="1433601" y="589767"/>
                    <a:pt x="1434075" y="589846"/>
                    <a:pt x="1434470" y="589846"/>
                  </a:cubicBezTo>
                  <a:cubicBezTo>
                    <a:pt x="1434865" y="589846"/>
                    <a:pt x="1435260" y="589846"/>
                    <a:pt x="1435655" y="589688"/>
                  </a:cubicBezTo>
                  <a:cubicBezTo>
                    <a:pt x="1436288" y="589609"/>
                    <a:pt x="1436762" y="589530"/>
                    <a:pt x="1437236" y="589688"/>
                  </a:cubicBezTo>
                  <a:cubicBezTo>
                    <a:pt x="1437236" y="589688"/>
                    <a:pt x="1437393" y="589688"/>
                    <a:pt x="1437393" y="589688"/>
                  </a:cubicBezTo>
                  <a:cubicBezTo>
                    <a:pt x="1437631" y="590241"/>
                    <a:pt x="1437947" y="590715"/>
                    <a:pt x="1438421" y="591031"/>
                  </a:cubicBezTo>
                  <a:cubicBezTo>
                    <a:pt x="1438737" y="591189"/>
                    <a:pt x="1439053" y="591348"/>
                    <a:pt x="1439448" y="591348"/>
                  </a:cubicBezTo>
                  <a:cubicBezTo>
                    <a:pt x="1439527" y="591348"/>
                    <a:pt x="1439606" y="591348"/>
                    <a:pt x="1439764" y="591348"/>
                  </a:cubicBezTo>
                  <a:lnTo>
                    <a:pt x="1439764" y="591663"/>
                  </a:lnTo>
                  <a:cubicBezTo>
                    <a:pt x="1440317" y="591900"/>
                    <a:pt x="1441897" y="591189"/>
                    <a:pt x="1441818" y="592138"/>
                  </a:cubicBezTo>
                  <a:cubicBezTo>
                    <a:pt x="1442530" y="591980"/>
                    <a:pt x="1442688" y="591426"/>
                    <a:pt x="1442688" y="590557"/>
                  </a:cubicBezTo>
                  <a:cubicBezTo>
                    <a:pt x="1442688" y="590557"/>
                    <a:pt x="1442688" y="590557"/>
                    <a:pt x="1442688" y="590557"/>
                  </a:cubicBezTo>
                  <a:cubicBezTo>
                    <a:pt x="1442846" y="590557"/>
                    <a:pt x="1442925" y="590399"/>
                    <a:pt x="1443083" y="590320"/>
                  </a:cubicBezTo>
                  <a:lnTo>
                    <a:pt x="1443083" y="590320"/>
                  </a:lnTo>
                  <a:cubicBezTo>
                    <a:pt x="1443952" y="591505"/>
                    <a:pt x="1447192" y="590320"/>
                    <a:pt x="1447270" y="592138"/>
                  </a:cubicBezTo>
                  <a:lnTo>
                    <a:pt x="1447270" y="592138"/>
                  </a:lnTo>
                  <a:cubicBezTo>
                    <a:pt x="1447270" y="592138"/>
                    <a:pt x="1446717" y="592138"/>
                    <a:pt x="1446401" y="592138"/>
                  </a:cubicBezTo>
                  <a:cubicBezTo>
                    <a:pt x="1446085" y="592138"/>
                    <a:pt x="1445769" y="591980"/>
                    <a:pt x="1445374" y="591980"/>
                  </a:cubicBezTo>
                  <a:cubicBezTo>
                    <a:pt x="1445137" y="591980"/>
                    <a:pt x="1444979" y="592138"/>
                    <a:pt x="1445058" y="592375"/>
                  </a:cubicBezTo>
                  <a:cubicBezTo>
                    <a:pt x="1445058" y="592612"/>
                    <a:pt x="1445216" y="592691"/>
                    <a:pt x="1445453" y="592691"/>
                  </a:cubicBezTo>
                  <a:cubicBezTo>
                    <a:pt x="1445769" y="592691"/>
                    <a:pt x="1446006" y="592691"/>
                    <a:pt x="1446322" y="592770"/>
                  </a:cubicBezTo>
                  <a:cubicBezTo>
                    <a:pt x="1446639" y="592770"/>
                    <a:pt x="1446954" y="592928"/>
                    <a:pt x="1447270" y="592928"/>
                  </a:cubicBezTo>
                  <a:cubicBezTo>
                    <a:pt x="1447270" y="592928"/>
                    <a:pt x="1447349" y="592928"/>
                    <a:pt x="1447429" y="592928"/>
                  </a:cubicBezTo>
                  <a:lnTo>
                    <a:pt x="1447429" y="592928"/>
                  </a:lnTo>
                  <a:cubicBezTo>
                    <a:pt x="1448218" y="592849"/>
                    <a:pt x="1448377" y="593481"/>
                    <a:pt x="1449088" y="593323"/>
                  </a:cubicBezTo>
                  <a:cubicBezTo>
                    <a:pt x="1448298" y="596325"/>
                    <a:pt x="1444347" y="593007"/>
                    <a:pt x="1441897" y="592928"/>
                  </a:cubicBezTo>
                  <a:moveTo>
                    <a:pt x="1447982" y="590399"/>
                  </a:moveTo>
                  <a:cubicBezTo>
                    <a:pt x="1448614" y="589293"/>
                    <a:pt x="1450194" y="590715"/>
                    <a:pt x="1450984" y="590794"/>
                  </a:cubicBezTo>
                  <a:cubicBezTo>
                    <a:pt x="1450273" y="591980"/>
                    <a:pt x="1448693" y="590636"/>
                    <a:pt x="1447982" y="590399"/>
                  </a:cubicBezTo>
                  <a:moveTo>
                    <a:pt x="1459834" y="592928"/>
                  </a:moveTo>
                  <a:cubicBezTo>
                    <a:pt x="1459676" y="593481"/>
                    <a:pt x="1459281" y="593797"/>
                    <a:pt x="1458569" y="593718"/>
                  </a:cubicBezTo>
                  <a:cubicBezTo>
                    <a:pt x="1458412" y="592849"/>
                    <a:pt x="1459202" y="592928"/>
                    <a:pt x="1459834" y="592928"/>
                  </a:cubicBezTo>
                  <a:moveTo>
                    <a:pt x="1455172" y="595851"/>
                  </a:moveTo>
                  <a:cubicBezTo>
                    <a:pt x="1454461" y="596720"/>
                    <a:pt x="1452881" y="595061"/>
                    <a:pt x="1452643" y="594113"/>
                  </a:cubicBezTo>
                  <a:lnTo>
                    <a:pt x="1454461" y="594113"/>
                  </a:lnTo>
                  <a:cubicBezTo>
                    <a:pt x="1454461" y="594113"/>
                    <a:pt x="1454461" y="594429"/>
                    <a:pt x="1454461" y="594508"/>
                  </a:cubicBezTo>
                  <a:cubicBezTo>
                    <a:pt x="1454619" y="594824"/>
                    <a:pt x="1454856" y="595140"/>
                    <a:pt x="1455172" y="595456"/>
                  </a:cubicBezTo>
                  <a:lnTo>
                    <a:pt x="1455172" y="595456"/>
                  </a:lnTo>
                  <a:lnTo>
                    <a:pt x="1455172" y="595851"/>
                  </a:lnTo>
                  <a:close/>
                  <a:moveTo>
                    <a:pt x="1455646" y="594982"/>
                  </a:moveTo>
                  <a:cubicBezTo>
                    <a:pt x="1455646" y="594982"/>
                    <a:pt x="1455330" y="594666"/>
                    <a:pt x="1455251" y="594429"/>
                  </a:cubicBezTo>
                  <a:cubicBezTo>
                    <a:pt x="1455488" y="594034"/>
                    <a:pt x="1456357" y="594113"/>
                    <a:pt x="1456436" y="594587"/>
                  </a:cubicBezTo>
                  <a:lnTo>
                    <a:pt x="1456515" y="594587"/>
                  </a:lnTo>
                  <a:cubicBezTo>
                    <a:pt x="1456515" y="594587"/>
                    <a:pt x="1456357" y="594666"/>
                    <a:pt x="1456278" y="594745"/>
                  </a:cubicBezTo>
                  <a:cubicBezTo>
                    <a:pt x="1456120" y="594745"/>
                    <a:pt x="1455883" y="594903"/>
                    <a:pt x="1455725" y="594982"/>
                  </a:cubicBezTo>
                  <a:lnTo>
                    <a:pt x="1455725" y="594982"/>
                  </a:lnTo>
                  <a:close/>
                  <a:moveTo>
                    <a:pt x="1456041" y="596246"/>
                  </a:moveTo>
                  <a:lnTo>
                    <a:pt x="1456041" y="596246"/>
                  </a:lnTo>
                  <a:cubicBezTo>
                    <a:pt x="1456041" y="596246"/>
                    <a:pt x="1456041" y="596088"/>
                    <a:pt x="1456041" y="596088"/>
                  </a:cubicBezTo>
                  <a:lnTo>
                    <a:pt x="1456041" y="595614"/>
                  </a:lnTo>
                  <a:cubicBezTo>
                    <a:pt x="1456041" y="595614"/>
                    <a:pt x="1456357" y="595456"/>
                    <a:pt x="1456515" y="595377"/>
                  </a:cubicBezTo>
                  <a:cubicBezTo>
                    <a:pt x="1456594" y="595377"/>
                    <a:pt x="1456752" y="595298"/>
                    <a:pt x="1456910" y="595219"/>
                  </a:cubicBezTo>
                  <a:lnTo>
                    <a:pt x="1456910" y="595456"/>
                  </a:lnTo>
                  <a:cubicBezTo>
                    <a:pt x="1459360" y="596246"/>
                    <a:pt x="1460150" y="596404"/>
                    <a:pt x="1462757" y="596641"/>
                  </a:cubicBezTo>
                  <a:cubicBezTo>
                    <a:pt x="1461651" y="599249"/>
                    <a:pt x="1458095" y="596563"/>
                    <a:pt x="1456041" y="596246"/>
                  </a:cubicBezTo>
                  <a:moveTo>
                    <a:pt x="1469553" y="599249"/>
                  </a:moveTo>
                  <a:cubicBezTo>
                    <a:pt x="1468368" y="598222"/>
                    <a:pt x="1466787" y="597590"/>
                    <a:pt x="1464496" y="596720"/>
                  </a:cubicBezTo>
                  <a:cubicBezTo>
                    <a:pt x="1467420" y="595693"/>
                    <a:pt x="1470659" y="596800"/>
                    <a:pt x="1473820" y="597590"/>
                  </a:cubicBezTo>
                  <a:cubicBezTo>
                    <a:pt x="1473108" y="598775"/>
                    <a:pt x="1470422" y="598143"/>
                    <a:pt x="1469632" y="599249"/>
                  </a:cubicBezTo>
                  <a:moveTo>
                    <a:pt x="1474136" y="599249"/>
                  </a:moveTo>
                  <a:cubicBezTo>
                    <a:pt x="1475716" y="598301"/>
                    <a:pt x="1477691" y="599802"/>
                    <a:pt x="1477928" y="601382"/>
                  </a:cubicBezTo>
                  <a:cubicBezTo>
                    <a:pt x="1476032" y="601382"/>
                    <a:pt x="1474136" y="601303"/>
                    <a:pt x="1474136" y="599249"/>
                  </a:cubicBezTo>
                  <a:moveTo>
                    <a:pt x="1485751" y="602093"/>
                  </a:moveTo>
                  <a:cubicBezTo>
                    <a:pt x="1483775" y="601461"/>
                    <a:pt x="1485435" y="600671"/>
                    <a:pt x="1486067" y="600750"/>
                  </a:cubicBezTo>
                  <a:cubicBezTo>
                    <a:pt x="1486067" y="600750"/>
                    <a:pt x="1488595" y="602410"/>
                    <a:pt x="1489780" y="602489"/>
                  </a:cubicBezTo>
                  <a:cubicBezTo>
                    <a:pt x="1490966" y="602568"/>
                    <a:pt x="1487726" y="602647"/>
                    <a:pt x="1485751" y="602093"/>
                  </a:cubicBezTo>
                  <a:moveTo>
                    <a:pt x="1494996" y="603674"/>
                  </a:moveTo>
                  <a:cubicBezTo>
                    <a:pt x="1493257" y="603279"/>
                    <a:pt x="1490966" y="602489"/>
                    <a:pt x="1491914" y="602330"/>
                  </a:cubicBezTo>
                  <a:cubicBezTo>
                    <a:pt x="1492783" y="602173"/>
                    <a:pt x="1494601" y="602251"/>
                    <a:pt x="1494601" y="602251"/>
                  </a:cubicBezTo>
                  <a:cubicBezTo>
                    <a:pt x="1495232" y="602410"/>
                    <a:pt x="1496734" y="604148"/>
                    <a:pt x="1494996" y="603674"/>
                  </a:cubicBezTo>
                  <a:moveTo>
                    <a:pt x="1501079" y="604306"/>
                  </a:moveTo>
                  <a:cubicBezTo>
                    <a:pt x="1500684" y="603437"/>
                    <a:pt x="1501870" y="603595"/>
                    <a:pt x="1503134" y="604148"/>
                  </a:cubicBezTo>
                  <a:cubicBezTo>
                    <a:pt x="1504398" y="604622"/>
                    <a:pt x="1501238" y="604701"/>
                    <a:pt x="1501079" y="604306"/>
                  </a:cubicBezTo>
                  <a:moveTo>
                    <a:pt x="2946736" y="160005"/>
                  </a:moveTo>
                  <a:cubicBezTo>
                    <a:pt x="2941996" y="156291"/>
                    <a:pt x="2941363" y="148469"/>
                    <a:pt x="2937018" y="144360"/>
                  </a:cubicBezTo>
                  <a:cubicBezTo>
                    <a:pt x="2937097" y="139935"/>
                    <a:pt x="2933936" y="136222"/>
                    <a:pt x="2931487" y="132982"/>
                  </a:cubicBezTo>
                  <a:cubicBezTo>
                    <a:pt x="2929827" y="128715"/>
                    <a:pt x="2929827" y="125318"/>
                    <a:pt x="2927299" y="121999"/>
                  </a:cubicBezTo>
                  <a:cubicBezTo>
                    <a:pt x="2926193" y="120893"/>
                    <a:pt x="2926271" y="123105"/>
                    <a:pt x="2924771" y="122868"/>
                  </a:cubicBezTo>
                  <a:cubicBezTo>
                    <a:pt x="2923822" y="122394"/>
                    <a:pt x="2923427" y="121446"/>
                    <a:pt x="2921847" y="121604"/>
                  </a:cubicBezTo>
                  <a:cubicBezTo>
                    <a:pt x="2919476" y="122631"/>
                    <a:pt x="2919555" y="124369"/>
                    <a:pt x="2917659" y="125871"/>
                  </a:cubicBezTo>
                  <a:cubicBezTo>
                    <a:pt x="2917659" y="125871"/>
                    <a:pt x="2916790" y="125713"/>
                    <a:pt x="2915999" y="126266"/>
                  </a:cubicBezTo>
                  <a:cubicBezTo>
                    <a:pt x="2915210" y="126819"/>
                    <a:pt x="2914894" y="127846"/>
                    <a:pt x="2913866" y="127530"/>
                  </a:cubicBezTo>
                  <a:cubicBezTo>
                    <a:pt x="2913313" y="125713"/>
                    <a:pt x="2912286" y="124369"/>
                    <a:pt x="2911338" y="122947"/>
                  </a:cubicBezTo>
                  <a:cubicBezTo>
                    <a:pt x="2910152" y="121762"/>
                    <a:pt x="2910232" y="124290"/>
                    <a:pt x="2908414" y="123737"/>
                  </a:cubicBezTo>
                  <a:cubicBezTo>
                    <a:pt x="2907387" y="122710"/>
                    <a:pt x="2906676" y="122552"/>
                    <a:pt x="2905017" y="122947"/>
                  </a:cubicBezTo>
                  <a:cubicBezTo>
                    <a:pt x="2903594" y="123816"/>
                    <a:pt x="2903436" y="125871"/>
                    <a:pt x="2902093" y="126740"/>
                  </a:cubicBezTo>
                  <a:cubicBezTo>
                    <a:pt x="2900276" y="125555"/>
                    <a:pt x="2900276" y="127372"/>
                    <a:pt x="2899169" y="128004"/>
                  </a:cubicBezTo>
                  <a:cubicBezTo>
                    <a:pt x="2898221" y="129584"/>
                    <a:pt x="2896562" y="127846"/>
                    <a:pt x="2895772" y="129189"/>
                  </a:cubicBezTo>
                  <a:cubicBezTo>
                    <a:pt x="2894982" y="137723"/>
                    <a:pt x="2892374" y="144360"/>
                    <a:pt x="2891584" y="152815"/>
                  </a:cubicBezTo>
                  <a:cubicBezTo>
                    <a:pt x="2889214" y="155185"/>
                    <a:pt x="2888739" y="158662"/>
                    <a:pt x="2887791" y="161664"/>
                  </a:cubicBezTo>
                  <a:cubicBezTo>
                    <a:pt x="2885658" y="168302"/>
                    <a:pt x="2883524" y="174623"/>
                    <a:pt x="2881865" y="181102"/>
                  </a:cubicBezTo>
                  <a:cubicBezTo>
                    <a:pt x="2880996" y="184579"/>
                    <a:pt x="2879495" y="187502"/>
                    <a:pt x="2878467" y="190821"/>
                  </a:cubicBezTo>
                  <a:cubicBezTo>
                    <a:pt x="2877282" y="194851"/>
                    <a:pt x="2876650" y="197458"/>
                    <a:pt x="2875544" y="200619"/>
                  </a:cubicBezTo>
                  <a:cubicBezTo>
                    <a:pt x="2872462" y="209073"/>
                    <a:pt x="2869934" y="217686"/>
                    <a:pt x="2867089" y="225904"/>
                  </a:cubicBezTo>
                  <a:cubicBezTo>
                    <a:pt x="2865904" y="229459"/>
                    <a:pt x="2865193" y="233489"/>
                    <a:pt x="2863692" y="236492"/>
                  </a:cubicBezTo>
                  <a:cubicBezTo>
                    <a:pt x="2863059" y="237677"/>
                    <a:pt x="2861716" y="238625"/>
                    <a:pt x="2861163" y="239810"/>
                  </a:cubicBezTo>
                  <a:cubicBezTo>
                    <a:pt x="2860294" y="241707"/>
                    <a:pt x="2859820" y="244314"/>
                    <a:pt x="2859030" y="246605"/>
                  </a:cubicBezTo>
                  <a:cubicBezTo>
                    <a:pt x="2857371" y="251425"/>
                    <a:pt x="2856185" y="255771"/>
                    <a:pt x="2854842" y="260907"/>
                  </a:cubicBezTo>
                  <a:cubicBezTo>
                    <a:pt x="2854210" y="263357"/>
                    <a:pt x="2853262" y="265806"/>
                    <a:pt x="2852708" y="268098"/>
                  </a:cubicBezTo>
                  <a:cubicBezTo>
                    <a:pt x="2852393" y="269599"/>
                    <a:pt x="2852551" y="271179"/>
                    <a:pt x="2852314" y="272759"/>
                  </a:cubicBezTo>
                  <a:cubicBezTo>
                    <a:pt x="2851524" y="277342"/>
                    <a:pt x="2849469" y="282162"/>
                    <a:pt x="2848126" y="286666"/>
                  </a:cubicBezTo>
                  <a:cubicBezTo>
                    <a:pt x="2847415" y="288957"/>
                    <a:pt x="2846861" y="291249"/>
                    <a:pt x="2845992" y="293382"/>
                  </a:cubicBezTo>
                  <a:cubicBezTo>
                    <a:pt x="2845123" y="295595"/>
                    <a:pt x="2843938" y="297649"/>
                    <a:pt x="2843069" y="299782"/>
                  </a:cubicBezTo>
                  <a:cubicBezTo>
                    <a:pt x="2840382" y="306262"/>
                    <a:pt x="2838486" y="313452"/>
                    <a:pt x="2836748" y="320484"/>
                  </a:cubicBezTo>
                  <a:cubicBezTo>
                    <a:pt x="2836116" y="322934"/>
                    <a:pt x="2834852" y="324909"/>
                    <a:pt x="2834219" y="327201"/>
                  </a:cubicBezTo>
                  <a:cubicBezTo>
                    <a:pt x="2833350" y="330282"/>
                    <a:pt x="2833034" y="333522"/>
                    <a:pt x="2832086" y="336524"/>
                  </a:cubicBezTo>
                  <a:cubicBezTo>
                    <a:pt x="2831217" y="339211"/>
                    <a:pt x="2831058" y="343162"/>
                    <a:pt x="2828688" y="344584"/>
                  </a:cubicBezTo>
                  <a:cubicBezTo>
                    <a:pt x="2828530" y="351221"/>
                    <a:pt x="2826792" y="358965"/>
                    <a:pt x="2824896" y="365681"/>
                  </a:cubicBezTo>
                  <a:cubicBezTo>
                    <a:pt x="2823473" y="370738"/>
                    <a:pt x="2821814" y="375558"/>
                    <a:pt x="2820233" y="380457"/>
                  </a:cubicBezTo>
                  <a:cubicBezTo>
                    <a:pt x="2819838" y="381563"/>
                    <a:pt x="2819918" y="384249"/>
                    <a:pt x="2818258" y="384249"/>
                  </a:cubicBezTo>
                  <a:cubicBezTo>
                    <a:pt x="2818258" y="384091"/>
                    <a:pt x="2818258" y="383933"/>
                    <a:pt x="2818258" y="383854"/>
                  </a:cubicBezTo>
                  <a:lnTo>
                    <a:pt x="2818258" y="383617"/>
                  </a:lnTo>
                  <a:cubicBezTo>
                    <a:pt x="2818258" y="383617"/>
                    <a:pt x="2818100" y="383380"/>
                    <a:pt x="2817942" y="383380"/>
                  </a:cubicBezTo>
                  <a:cubicBezTo>
                    <a:pt x="2817784" y="383380"/>
                    <a:pt x="2817705" y="383538"/>
                    <a:pt x="2817705" y="383696"/>
                  </a:cubicBezTo>
                  <a:lnTo>
                    <a:pt x="2817705" y="383933"/>
                  </a:lnTo>
                  <a:cubicBezTo>
                    <a:pt x="2817705" y="383933"/>
                    <a:pt x="2817784" y="384486"/>
                    <a:pt x="2817863" y="384723"/>
                  </a:cubicBezTo>
                  <a:lnTo>
                    <a:pt x="2817705" y="384723"/>
                  </a:lnTo>
                  <a:cubicBezTo>
                    <a:pt x="2816678" y="387094"/>
                    <a:pt x="2815888" y="389780"/>
                    <a:pt x="2815572" y="392783"/>
                  </a:cubicBezTo>
                  <a:lnTo>
                    <a:pt x="2815730" y="392783"/>
                  </a:lnTo>
                  <a:cubicBezTo>
                    <a:pt x="2815255" y="393257"/>
                    <a:pt x="2815098" y="393968"/>
                    <a:pt x="2814940" y="394600"/>
                  </a:cubicBezTo>
                  <a:lnTo>
                    <a:pt x="2814940" y="394916"/>
                  </a:lnTo>
                  <a:cubicBezTo>
                    <a:pt x="2814940" y="394916"/>
                    <a:pt x="2814940" y="394916"/>
                    <a:pt x="2814940" y="394916"/>
                  </a:cubicBezTo>
                  <a:cubicBezTo>
                    <a:pt x="2814545" y="395549"/>
                    <a:pt x="2814466" y="396576"/>
                    <a:pt x="2814307" y="397524"/>
                  </a:cubicBezTo>
                  <a:lnTo>
                    <a:pt x="2814466" y="397524"/>
                  </a:lnTo>
                  <a:cubicBezTo>
                    <a:pt x="2813912" y="398472"/>
                    <a:pt x="2813675" y="399578"/>
                    <a:pt x="2813438" y="400685"/>
                  </a:cubicBezTo>
                  <a:cubicBezTo>
                    <a:pt x="2813359" y="401159"/>
                    <a:pt x="2813280" y="401633"/>
                    <a:pt x="2813122" y="402028"/>
                  </a:cubicBezTo>
                  <a:cubicBezTo>
                    <a:pt x="2813122" y="402186"/>
                    <a:pt x="2813122" y="402423"/>
                    <a:pt x="2813359" y="402423"/>
                  </a:cubicBezTo>
                  <a:cubicBezTo>
                    <a:pt x="2813359" y="402423"/>
                    <a:pt x="2813359" y="402423"/>
                    <a:pt x="2813438" y="402423"/>
                  </a:cubicBezTo>
                  <a:cubicBezTo>
                    <a:pt x="2813596" y="402423"/>
                    <a:pt x="2813754" y="402344"/>
                    <a:pt x="2813754" y="402186"/>
                  </a:cubicBezTo>
                  <a:cubicBezTo>
                    <a:pt x="2813912" y="401712"/>
                    <a:pt x="2813991" y="401238"/>
                    <a:pt x="2814071" y="400763"/>
                  </a:cubicBezTo>
                  <a:cubicBezTo>
                    <a:pt x="2814228" y="399973"/>
                    <a:pt x="2814386" y="399262"/>
                    <a:pt x="2814624" y="398551"/>
                  </a:cubicBezTo>
                  <a:cubicBezTo>
                    <a:pt x="2814307" y="406374"/>
                    <a:pt x="2812411" y="415934"/>
                    <a:pt x="2809172" y="421940"/>
                  </a:cubicBezTo>
                  <a:lnTo>
                    <a:pt x="2809172" y="421149"/>
                  </a:lnTo>
                  <a:lnTo>
                    <a:pt x="2809013" y="421149"/>
                  </a:lnTo>
                  <a:cubicBezTo>
                    <a:pt x="2809408" y="420122"/>
                    <a:pt x="2809646" y="419095"/>
                    <a:pt x="2809803" y="418147"/>
                  </a:cubicBezTo>
                  <a:lnTo>
                    <a:pt x="2809803" y="417594"/>
                  </a:lnTo>
                  <a:cubicBezTo>
                    <a:pt x="2809803" y="417594"/>
                    <a:pt x="2809803" y="417120"/>
                    <a:pt x="2809567" y="417041"/>
                  </a:cubicBezTo>
                  <a:cubicBezTo>
                    <a:pt x="2809329" y="417041"/>
                    <a:pt x="2809093" y="417199"/>
                    <a:pt x="2809013" y="417436"/>
                  </a:cubicBezTo>
                  <a:lnTo>
                    <a:pt x="2809013" y="417989"/>
                  </a:lnTo>
                  <a:cubicBezTo>
                    <a:pt x="2808698" y="418937"/>
                    <a:pt x="2808539" y="419885"/>
                    <a:pt x="2808224" y="420754"/>
                  </a:cubicBezTo>
                  <a:cubicBezTo>
                    <a:pt x="2808224" y="420754"/>
                    <a:pt x="2808224" y="420912"/>
                    <a:pt x="2808224" y="420912"/>
                  </a:cubicBezTo>
                  <a:cubicBezTo>
                    <a:pt x="2806564" y="425179"/>
                    <a:pt x="2805853" y="430315"/>
                    <a:pt x="2804668" y="435056"/>
                  </a:cubicBezTo>
                  <a:lnTo>
                    <a:pt x="2804668" y="435056"/>
                  </a:lnTo>
                  <a:lnTo>
                    <a:pt x="2804668" y="435056"/>
                  </a:lnTo>
                  <a:cubicBezTo>
                    <a:pt x="2804273" y="436162"/>
                    <a:pt x="2803798" y="437189"/>
                    <a:pt x="2803798" y="438454"/>
                  </a:cubicBezTo>
                  <a:lnTo>
                    <a:pt x="2803798" y="438454"/>
                  </a:lnTo>
                  <a:cubicBezTo>
                    <a:pt x="2802376" y="443590"/>
                    <a:pt x="2800638" y="448805"/>
                    <a:pt x="2799611" y="453624"/>
                  </a:cubicBezTo>
                  <a:cubicBezTo>
                    <a:pt x="2799216" y="455363"/>
                    <a:pt x="2799611" y="457338"/>
                    <a:pt x="2799216" y="459076"/>
                  </a:cubicBezTo>
                  <a:cubicBezTo>
                    <a:pt x="2798504" y="462711"/>
                    <a:pt x="2796845" y="466583"/>
                    <a:pt x="2795818" y="470534"/>
                  </a:cubicBezTo>
                  <a:cubicBezTo>
                    <a:pt x="2793211" y="480648"/>
                    <a:pt x="2789576" y="492658"/>
                    <a:pt x="2786969" y="502219"/>
                  </a:cubicBezTo>
                  <a:cubicBezTo>
                    <a:pt x="2786652" y="503325"/>
                    <a:pt x="2786889" y="504747"/>
                    <a:pt x="2786573" y="505616"/>
                  </a:cubicBezTo>
                  <a:cubicBezTo>
                    <a:pt x="2786020" y="506959"/>
                    <a:pt x="2784598" y="507987"/>
                    <a:pt x="2784045" y="509409"/>
                  </a:cubicBezTo>
                  <a:cubicBezTo>
                    <a:pt x="2783018" y="511937"/>
                    <a:pt x="2782622" y="515177"/>
                    <a:pt x="2781911" y="517864"/>
                  </a:cubicBezTo>
                  <a:cubicBezTo>
                    <a:pt x="2779620" y="526318"/>
                    <a:pt x="2776301" y="534220"/>
                    <a:pt x="2774326" y="542437"/>
                  </a:cubicBezTo>
                  <a:cubicBezTo>
                    <a:pt x="2772430" y="545282"/>
                    <a:pt x="2771086" y="548758"/>
                    <a:pt x="2770928" y="553420"/>
                  </a:cubicBezTo>
                  <a:cubicBezTo>
                    <a:pt x="2769427" y="555159"/>
                    <a:pt x="2769190" y="558082"/>
                    <a:pt x="2768005" y="560137"/>
                  </a:cubicBezTo>
                  <a:cubicBezTo>
                    <a:pt x="2767372" y="561085"/>
                    <a:pt x="2766819" y="559742"/>
                    <a:pt x="2766345" y="561006"/>
                  </a:cubicBezTo>
                  <a:cubicBezTo>
                    <a:pt x="2763501" y="572621"/>
                    <a:pt x="2758760" y="583209"/>
                    <a:pt x="2754098" y="593481"/>
                  </a:cubicBezTo>
                  <a:cubicBezTo>
                    <a:pt x="2750463" y="601540"/>
                    <a:pt x="2747935" y="610153"/>
                    <a:pt x="2744379" y="617580"/>
                  </a:cubicBezTo>
                  <a:cubicBezTo>
                    <a:pt x="2743273" y="620030"/>
                    <a:pt x="2741693" y="622637"/>
                    <a:pt x="2739717" y="624376"/>
                  </a:cubicBezTo>
                  <a:cubicBezTo>
                    <a:pt x="2736478" y="604069"/>
                    <a:pt x="2732527" y="580522"/>
                    <a:pt x="2733001" y="559268"/>
                  </a:cubicBezTo>
                  <a:cubicBezTo>
                    <a:pt x="2733159" y="559742"/>
                    <a:pt x="2733396" y="560137"/>
                    <a:pt x="2733791" y="560453"/>
                  </a:cubicBezTo>
                  <a:cubicBezTo>
                    <a:pt x="2733791" y="561006"/>
                    <a:pt x="2733870" y="561480"/>
                    <a:pt x="2733791" y="562112"/>
                  </a:cubicBezTo>
                  <a:cubicBezTo>
                    <a:pt x="2733791" y="562507"/>
                    <a:pt x="2733791" y="562902"/>
                    <a:pt x="2733791" y="563376"/>
                  </a:cubicBezTo>
                  <a:cubicBezTo>
                    <a:pt x="2733791" y="563692"/>
                    <a:pt x="2734108" y="564008"/>
                    <a:pt x="2734423" y="564008"/>
                  </a:cubicBezTo>
                  <a:lnTo>
                    <a:pt x="2734423" y="564008"/>
                  </a:lnTo>
                  <a:cubicBezTo>
                    <a:pt x="2734423" y="564008"/>
                    <a:pt x="2735056" y="563692"/>
                    <a:pt x="2735056" y="563297"/>
                  </a:cubicBezTo>
                  <a:cubicBezTo>
                    <a:pt x="2735056" y="562902"/>
                    <a:pt x="2735056" y="562507"/>
                    <a:pt x="2735056" y="562191"/>
                  </a:cubicBezTo>
                  <a:cubicBezTo>
                    <a:pt x="2735056" y="561559"/>
                    <a:pt x="2735056" y="560848"/>
                    <a:pt x="2734897" y="560137"/>
                  </a:cubicBezTo>
                  <a:lnTo>
                    <a:pt x="2734977" y="560137"/>
                  </a:lnTo>
                  <a:cubicBezTo>
                    <a:pt x="2736004" y="553973"/>
                    <a:pt x="2733870" y="549865"/>
                    <a:pt x="2734108" y="545045"/>
                  </a:cubicBezTo>
                  <a:cubicBezTo>
                    <a:pt x="2734265" y="541252"/>
                    <a:pt x="2735213" y="536748"/>
                    <a:pt x="2734977" y="531928"/>
                  </a:cubicBezTo>
                  <a:cubicBezTo>
                    <a:pt x="2733554" y="500085"/>
                    <a:pt x="2734582" y="454098"/>
                    <a:pt x="2733317" y="419095"/>
                  </a:cubicBezTo>
                  <a:lnTo>
                    <a:pt x="2733317" y="419095"/>
                  </a:lnTo>
                  <a:cubicBezTo>
                    <a:pt x="2733475" y="418384"/>
                    <a:pt x="2733554" y="417436"/>
                    <a:pt x="2732922" y="416645"/>
                  </a:cubicBezTo>
                  <a:cubicBezTo>
                    <a:pt x="2732922" y="416645"/>
                    <a:pt x="2732922" y="416645"/>
                    <a:pt x="2732922" y="416645"/>
                  </a:cubicBezTo>
                  <a:lnTo>
                    <a:pt x="2733001" y="416645"/>
                  </a:lnTo>
                  <a:cubicBezTo>
                    <a:pt x="2731895" y="403450"/>
                    <a:pt x="2730947" y="390175"/>
                    <a:pt x="2725416" y="381563"/>
                  </a:cubicBezTo>
                  <a:cubicBezTo>
                    <a:pt x="2724072" y="380457"/>
                    <a:pt x="2723045" y="381484"/>
                    <a:pt x="2721623" y="380220"/>
                  </a:cubicBezTo>
                  <a:cubicBezTo>
                    <a:pt x="2715381" y="368051"/>
                    <a:pt x="2708032" y="356910"/>
                    <a:pt x="2700921" y="345611"/>
                  </a:cubicBezTo>
                  <a:cubicBezTo>
                    <a:pt x="2695074" y="346796"/>
                    <a:pt x="2689701" y="348456"/>
                    <a:pt x="2684881" y="350668"/>
                  </a:cubicBezTo>
                  <a:cubicBezTo>
                    <a:pt x="2683538" y="350273"/>
                    <a:pt x="2683538" y="348377"/>
                    <a:pt x="2682352" y="347744"/>
                  </a:cubicBezTo>
                  <a:cubicBezTo>
                    <a:pt x="2680298" y="348535"/>
                    <a:pt x="2678244" y="349325"/>
                    <a:pt x="2675162" y="349009"/>
                  </a:cubicBezTo>
                  <a:cubicBezTo>
                    <a:pt x="2671053" y="351063"/>
                    <a:pt x="2667023" y="353276"/>
                    <a:pt x="2662520" y="354935"/>
                  </a:cubicBezTo>
                  <a:cubicBezTo>
                    <a:pt x="2655962" y="360940"/>
                    <a:pt x="2648771" y="366155"/>
                    <a:pt x="2643082" y="373108"/>
                  </a:cubicBezTo>
                  <a:cubicBezTo>
                    <a:pt x="2637472" y="379983"/>
                    <a:pt x="2631546" y="386699"/>
                    <a:pt x="2627042" y="394679"/>
                  </a:cubicBezTo>
                  <a:cubicBezTo>
                    <a:pt x="2622222" y="396971"/>
                    <a:pt x="2621511" y="402502"/>
                    <a:pt x="2618588" y="406452"/>
                  </a:cubicBezTo>
                  <a:cubicBezTo>
                    <a:pt x="2617718" y="407638"/>
                    <a:pt x="2616217" y="408586"/>
                    <a:pt x="2615190" y="409850"/>
                  </a:cubicBezTo>
                  <a:cubicBezTo>
                    <a:pt x="2614084" y="411193"/>
                    <a:pt x="2613293" y="412932"/>
                    <a:pt x="2612266" y="414038"/>
                  </a:cubicBezTo>
                  <a:cubicBezTo>
                    <a:pt x="2611713" y="414670"/>
                    <a:pt x="2610686" y="414828"/>
                    <a:pt x="2610133" y="415381"/>
                  </a:cubicBezTo>
                  <a:cubicBezTo>
                    <a:pt x="2609501" y="416013"/>
                    <a:pt x="2609501" y="417041"/>
                    <a:pt x="2608869" y="417910"/>
                  </a:cubicBezTo>
                  <a:cubicBezTo>
                    <a:pt x="2603654" y="424468"/>
                    <a:pt x="2599466" y="432290"/>
                    <a:pt x="2592829" y="437347"/>
                  </a:cubicBezTo>
                  <a:cubicBezTo>
                    <a:pt x="2591722" y="440666"/>
                    <a:pt x="2588878" y="442958"/>
                    <a:pt x="2586903" y="445723"/>
                  </a:cubicBezTo>
                  <a:cubicBezTo>
                    <a:pt x="2582162" y="452755"/>
                    <a:pt x="2578290" y="460341"/>
                    <a:pt x="2573786" y="467689"/>
                  </a:cubicBezTo>
                  <a:cubicBezTo>
                    <a:pt x="2572522" y="469743"/>
                    <a:pt x="2570942" y="471640"/>
                    <a:pt x="2569598" y="473615"/>
                  </a:cubicBezTo>
                  <a:cubicBezTo>
                    <a:pt x="2568176" y="475670"/>
                    <a:pt x="2567307" y="478356"/>
                    <a:pt x="2564936" y="479541"/>
                  </a:cubicBezTo>
                  <a:cubicBezTo>
                    <a:pt x="2571811" y="448014"/>
                    <a:pt x="2577658" y="415460"/>
                    <a:pt x="2583505" y="381958"/>
                  </a:cubicBezTo>
                  <a:cubicBezTo>
                    <a:pt x="2584927" y="373503"/>
                    <a:pt x="2585401" y="364733"/>
                    <a:pt x="2586903" y="356120"/>
                  </a:cubicBezTo>
                  <a:cubicBezTo>
                    <a:pt x="2589747" y="339369"/>
                    <a:pt x="2592355" y="322697"/>
                    <a:pt x="2594962" y="305867"/>
                  </a:cubicBezTo>
                  <a:cubicBezTo>
                    <a:pt x="2596621" y="295358"/>
                    <a:pt x="2597490" y="282794"/>
                    <a:pt x="2600493" y="274656"/>
                  </a:cubicBezTo>
                  <a:cubicBezTo>
                    <a:pt x="2598676" y="272048"/>
                    <a:pt x="2600651" y="269125"/>
                    <a:pt x="2600888" y="266122"/>
                  </a:cubicBezTo>
                  <a:cubicBezTo>
                    <a:pt x="2601204" y="263199"/>
                    <a:pt x="2600651" y="261302"/>
                    <a:pt x="2600019" y="258537"/>
                  </a:cubicBezTo>
                  <a:lnTo>
                    <a:pt x="2595831" y="258537"/>
                  </a:lnTo>
                  <a:cubicBezTo>
                    <a:pt x="2595278" y="251820"/>
                    <a:pt x="2590695" y="249055"/>
                    <a:pt x="2589115" y="243366"/>
                  </a:cubicBezTo>
                  <a:cubicBezTo>
                    <a:pt x="2586745" y="242418"/>
                    <a:pt x="2585955" y="240047"/>
                    <a:pt x="2584848" y="237914"/>
                  </a:cubicBezTo>
                  <a:cubicBezTo>
                    <a:pt x="2582636" y="237124"/>
                    <a:pt x="2581687" y="235148"/>
                    <a:pt x="2578922" y="234911"/>
                  </a:cubicBezTo>
                  <a:cubicBezTo>
                    <a:pt x="2577658" y="234121"/>
                    <a:pt x="2577816" y="231830"/>
                    <a:pt x="2575999" y="231593"/>
                  </a:cubicBezTo>
                  <a:cubicBezTo>
                    <a:pt x="2572917" y="233489"/>
                    <a:pt x="2571257" y="232699"/>
                    <a:pt x="2567149" y="232462"/>
                  </a:cubicBezTo>
                  <a:cubicBezTo>
                    <a:pt x="2564304" y="233410"/>
                    <a:pt x="2563356" y="236255"/>
                    <a:pt x="2560432" y="237045"/>
                  </a:cubicBezTo>
                  <a:cubicBezTo>
                    <a:pt x="2558536" y="236333"/>
                    <a:pt x="2558062" y="234042"/>
                    <a:pt x="2556640" y="232778"/>
                  </a:cubicBezTo>
                  <a:cubicBezTo>
                    <a:pt x="2553479" y="236096"/>
                    <a:pt x="2551267" y="233252"/>
                    <a:pt x="2547316" y="234121"/>
                  </a:cubicBezTo>
                  <a:cubicBezTo>
                    <a:pt x="2545973" y="234358"/>
                    <a:pt x="2544629" y="235938"/>
                    <a:pt x="2543128" y="237440"/>
                  </a:cubicBezTo>
                  <a:cubicBezTo>
                    <a:pt x="2538862" y="241627"/>
                    <a:pt x="2538229" y="244788"/>
                    <a:pt x="2537202" y="252295"/>
                  </a:cubicBezTo>
                  <a:cubicBezTo>
                    <a:pt x="2536649" y="256403"/>
                    <a:pt x="2535859" y="260749"/>
                    <a:pt x="2535543" y="264542"/>
                  </a:cubicBezTo>
                  <a:cubicBezTo>
                    <a:pt x="2534595" y="274340"/>
                    <a:pt x="2532382" y="283110"/>
                    <a:pt x="2532620" y="289827"/>
                  </a:cubicBezTo>
                  <a:cubicBezTo>
                    <a:pt x="2529538" y="299466"/>
                    <a:pt x="2529143" y="309422"/>
                    <a:pt x="2527562" y="319378"/>
                  </a:cubicBezTo>
                  <a:cubicBezTo>
                    <a:pt x="2526377" y="326963"/>
                    <a:pt x="2524086" y="334549"/>
                    <a:pt x="2522900" y="342214"/>
                  </a:cubicBezTo>
                  <a:cubicBezTo>
                    <a:pt x="2520056" y="361177"/>
                    <a:pt x="2516421" y="381089"/>
                    <a:pt x="2512787" y="400052"/>
                  </a:cubicBezTo>
                  <a:cubicBezTo>
                    <a:pt x="2511996" y="404161"/>
                    <a:pt x="2511918" y="408270"/>
                    <a:pt x="2511127" y="412221"/>
                  </a:cubicBezTo>
                  <a:cubicBezTo>
                    <a:pt x="2510732" y="414354"/>
                    <a:pt x="2509784" y="416092"/>
                    <a:pt x="2509468" y="418147"/>
                  </a:cubicBezTo>
                  <a:cubicBezTo>
                    <a:pt x="2509310" y="419332"/>
                    <a:pt x="2509626" y="420675"/>
                    <a:pt x="2509468" y="421940"/>
                  </a:cubicBezTo>
                  <a:cubicBezTo>
                    <a:pt x="2508678" y="428024"/>
                    <a:pt x="2506307" y="434029"/>
                    <a:pt x="2504806" y="440113"/>
                  </a:cubicBezTo>
                  <a:cubicBezTo>
                    <a:pt x="2502989" y="447856"/>
                    <a:pt x="2501092" y="456785"/>
                    <a:pt x="2499749" y="463422"/>
                  </a:cubicBezTo>
                  <a:cubicBezTo>
                    <a:pt x="2497458" y="474247"/>
                    <a:pt x="2495640" y="484598"/>
                    <a:pt x="2492954" y="495107"/>
                  </a:cubicBezTo>
                  <a:cubicBezTo>
                    <a:pt x="2489872" y="506959"/>
                    <a:pt x="2488055" y="519286"/>
                    <a:pt x="2484894" y="530980"/>
                  </a:cubicBezTo>
                  <a:cubicBezTo>
                    <a:pt x="2482208" y="541094"/>
                    <a:pt x="2478494" y="553025"/>
                    <a:pt x="2476440" y="562270"/>
                  </a:cubicBezTo>
                  <a:cubicBezTo>
                    <a:pt x="2476282" y="563060"/>
                    <a:pt x="2475808" y="563613"/>
                    <a:pt x="2475570" y="564403"/>
                  </a:cubicBezTo>
                  <a:cubicBezTo>
                    <a:pt x="2472489" y="576097"/>
                    <a:pt x="2470277" y="588029"/>
                    <a:pt x="2466247" y="599012"/>
                  </a:cubicBezTo>
                  <a:cubicBezTo>
                    <a:pt x="2466247" y="600039"/>
                    <a:pt x="2466958" y="600276"/>
                    <a:pt x="2466642" y="601540"/>
                  </a:cubicBezTo>
                  <a:cubicBezTo>
                    <a:pt x="2463481" y="610153"/>
                    <a:pt x="2461348" y="619635"/>
                    <a:pt x="2459452" y="629038"/>
                  </a:cubicBezTo>
                  <a:cubicBezTo>
                    <a:pt x="2457476" y="638519"/>
                    <a:pt x="2454236" y="647685"/>
                    <a:pt x="2452261" y="656851"/>
                  </a:cubicBezTo>
                  <a:cubicBezTo>
                    <a:pt x="2451629" y="658115"/>
                    <a:pt x="2450049" y="655745"/>
                    <a:pt x="2450128" y="657720"/>
                  </a:cubicBezTo>
                  <a:cubicBezTo>
                    <a:pt x="2448863" y="662382"/>
                    <a:pt x="2446730" y="666175"/>
                    <a:pt x="2446335" y="671706"/>
                  </a:cubicBezTo>
                  <a:lnTo>
                    <a:pt x="2446493" y="671706"/>
                  </a:lnTo>
                  <a:cubicBezTo>
                    <a:pt x="2445940" y="673128"/>
                    <a:pt x="2445624" y="674550"/>
                    <a:pt x="2445308" y="676052"/>
                  </a:cubicBezTo>
                  <a:cubicBezTo>
                    <a:pt x="2445150" y="676684"/>
                    <a:pt x="2445071" y="677237"/>
                    <a:pt x="2444913" y="677869"/>
                  </a:cubicBezTo>
                  <a:cubicBezTo>
                    <a:pt x="2443965" y="678738"/>
                    <a:pt x="2443885" y="680476"/>
                    <a:pt x="2443885" y="682294"/>
                  </a:cubicBezTo>
                  <a:lnTo>
                    <a:pt x="2444044" y="682294"/>
                  </a:lnTo>
                  <a:cubicBezTo>
                    <a:pt x="2443095" y="684269"/>
                    <a:pt x="2442542" y="686323"/>
                    <a:pt x="2442305" y="688378"/>
                  </a:cubicBezTo>
                  <a:cubicBezTo>
                    <a:pt x="2442305" y="688694"/>
                    <a:pt x="2442463" y="688931"/>
                    <a:pt x="2442780" y="688931"/>
                  </a:cubicBezTo>
                  <a:lnTo>
                    <a:pt x="2442780" y="688931"/>
                  </a:lnTo>
                  <a:cubicBezTo>
                    <a:pt x="2442780" y="688931"/>
                    <a:pt x="2443254" y="688773"/>
                    <a:pt x="2443254" y="688457"/>
                  </a:cubicBezTo>
                  <a:cubicBezTo>
                    <a:pt x="2443411" y="686639"/>
                    <a:pt x="2443965" y="684822"/>
                    <a:pt x="2444755" y="683084"/>
                  </a:cubicBezTo>
                  <a:cubicBezTo>
                    <a:pt x="2445150" y="683005"/>
                    <a:pt x="2445071" y="682373"/>
                    <a:pt x="2445466" y="682294"/>
                  </a:cubicBezTo>
                  <a:cubicBezTo>
                    <a:pt x="2445624" y="685138"/>
                    <a:pt x="2444360" y="688062"/>
                    <a:pt x="2443806" y="690748"/>
                  </a:cubicBezTo>
                  <a:cubicBezTo>
                    <a:pt x="2443175" y="693356"/>
                    <a:pt x="2443570" y="696832"/>
                    <a:pt x="2441278" y="698334"/>
                  </a:cubicBezTo>
                  <a:lnTo>
                    <a:pt x="2441278" y="697465"/>
                  </a:lnTo>
                  <a:lnTo>
                    <a:pt x="2441120" y="697465"/>
                  </a:lnTo>
                  <a:cubicBezTo>
                    <a:pt x="2440883" y="696674"/>
                    <a:pt x="2441120" y="695647"/>
                    <a:pt x="2441436" y="694778"/>
                  </a:cubicBezTo>
                  <a:cubicBezTo>
                    <a:pt x="2441594" y="694383"/>
                    <a:pt x="2441673" y="693988"/>
                    <a:pt x="2441752" y="693593"/>
                  </a:cubicBezTo>
                  <a:cubicBezTo>
                    <a:pt x="2441752" y="693435"/>
                    <a:pt x="2441752" y="693277"/>
                    <a:pt x="2441515" y="693277"/>
                  </a:cubicBezTo>
                  <a:cubicBezTo>
                    <a:pt x="2441357" y="693277"/>
                    <a:pt x="2441199" y="693277"/>
                    <a:pt x="2441199" y="693514"/>
                  </a:cubicBezTo>
                  <a:cubicBezTo>
                    <a:pt x="2441120" y="693909"/>
                    <a:pt x="2441041" y="694304"/>
                    <a:pt x="2440883" y="694699"/>
                  </a:cubicBezTo>
                  <a:cubicBezTo>
                    <a:pt x="2440567" y="695647"/>
                    <a:pt x="2440330" y="696674"/>
                    <a:pt x="2440488" y="697622"/>
                  </a:cubicBezTo>
                  <a:lnTo>
                    <a:pt x="2440409" y="697622"/>
                  </a:lnTo>
                  <a:cubicBezTo>
                    <a:pt x="2437880" y="703233"/>
                    <a:pt x="2437248" y="710818"/>
                    <a:pt x="2437011" y="718720"/>
                  </a:cubicBezTo>
                  <a:cubicBezTo>
                    <a:pt x="2438592" y="721722"/>
                    <a:pt x="2442068" y="722986"/>
                    <a:pt x="2442463" y="725910"/>
                  </a:cubicBezTo>
                  <a:cubicBezTo>
                    <a:pt x="2444676" y="726226"/>
                    <a:pt x="2444834" y="728596"/>
                    <a:pt x="2447125" y="728833"/>
                  </a:cubicBezTo>
                  <a:cubicBezTo>
                    <a:pt x="2447362" y="732152"/>
                    <a:pt x="2450207" y="733100"/>
                    <a:pt x="2452182" y="734760"/>
                  </a:cubicBezTo>
                  <a:cubicBezTo>
                    <a:pt x="2452972" y="735392"/>
                    <a:pt x="2453526" y="737130"/>
                    <a:pt x="2454315" y="737762"/>
                  </a:cubicBezTo>
                  <a:cubicBezTo>
                    <a:pt x="2455659" y="738710"/>
                    <a:pt x="2458029" y="738789"/>
                    <a:pt x="2459373" y="739816"/>
                  </a:cubicBezTo>
                  <a:cubicBezTo>
                    <a:pt x="2462375" y="742187"/>
                    <a:pt x="2464666" y="746691"/>
                    <a:pt x="2468222" y="747797"/>
                  </a:cubicBezTo>
                  <a:cubicBezTo>
                    <a:pt x="2476756" y="750642"/>
                    <a:pt x="2480153" y="743609"/>
                    <a:pt x="2484657" y="740212"/>
                  </a:cubicBezTo>
                  <a:cubicBezTo>
                    <a:pt x="2486949" y="741871"/>
                    <a:pt x="2488529" y="743372"/>
                    <a:pt x="2491453" y="743609"/>
                  </a:cubicBezTo>
                  <a:cubicBezTo>
                    <a:pt x="2498011" y="744162"/>
                    <a:pt x="2502593" y="738236"/>
                    <a:pt x="2505833" y="734760"/>
                  </a:cubicBezTo>
                  <a:cubicBezTo>
                    <a:pt x="2506781" y="735392"/>
                    <a:pt x="2506781" y="736893"/>
                    <a:pt x="2508757" y="736419"/>
                  </a:cubicBezTo>
                  <a:cubicBezTo>
                    <a:pt x="2514683" y="734997"/>
                    <a:pt x="2517922" y="730888"/>
                    <a:pt x="2520372" y="725910"/>
                  </a:cubicBezTo>
                  <a:cubicBezTo>
                    <a:pt x="2520372" y="725910"/>
                    <a:pt x="2520451" y="725910"/>
                    <a:pt x="2520530" y="725831"/>
                  </a:cubicBezTo>
                  <a:cubicBezTo>
                    <a:pt x="2520688" y="725594"/>
                    <a:pt x="2520925" y="725357"/>
                    <a:pt x="2521162" y="725041"/>
                  </a:cubicBezTo>
                  <a:cubicBezTo>
                    <a:pt x="2521636" y="724567"/>
                    <a:pt x="2522110" y="724092"/>
                    <a:pt x="2522269" y="723381"/>
                  </a:cubicBezTo>
                  <a:cubicBezTo>
                    <a:pt x="2522269" y="723223"/>
                    <a:pt x="2522189" y="722986"/>
                    <a:pt x="2521952" y="722986"/>
                  </a:cubicBezTo>
                  <a:cubicBezTo>
                    <a:pt x="2521715" y="722986"/>
                    <a:pt x="2521557" y="723065"/>
                    <a:pt x="2521557" y="723302"/>
                  </a:cubicBezTo>
                  <a:cubicBezTo>
                    <a:pt x="2521478" y="723776"/>
                    <a:pt x="2521083" y="724172"/>
                    <a:pt x="2520688" y="724567"/>
                  </a:cubicBezTo>
                  <a:cubicBezTo>
                    <a:pt x="2520372" y="724883"/>
                    <a:pt x="2520135" y="725120"/>
                    <a:pt x="2519898" y="725436"/>
                  </a:cubicBezTo>
                  <a:lnTo>
                    <a:pt x="2519898" y="725436"/>
                  </a:lnTo>
                  <a:cubicBezTo>
                    <a:pt x="2519898" y="725436"/>
                    <a:pt x="2519819" y="725436"/>
                    <a:pt x="2519819" y="725436"/>
                  </a:cubicBezTo>
                  <a:cubicBezTo>
                    <a:pt x="2517686" y="724962"/>
                    <a:pt x="2519819" y="723776"/>
                    <a:pt x="2520688" y="722512"/>
                  </a:cubicBezTo>
                  <a:cubicBezTo>
                    <a:pt x="2522505" y="719826"/>
                    <a:pt x="2523848" y="716191"/>
                    <a:pt x="2524876" y="714058"/>
                  </a:cubicBezTo>
                  <a:cubicBezTo>
                    <a:pt x="2528906" y="705682"/>
                    <a:pt x="2531829" y="698018"/>
                    <a:pt x="2535464" y="689958"/>
                  </a:cubicBezTo>
                  <a:cubicBezTo>
                    <a:pt x="2537281" y="685849"/>
                    <a:pt x="2539731" y="681741"/>
                    <a:pt x="2540126" y="677316"/>
                  </a:cubicBezTo>
                  <a:cubicBezTo>
                    <a:pt x="2543049" y="672417"/>
                    <a:pt x="2544788" y="666965"/>
                    <a:pt x="2546842" y="661671"/>
                  </a:cubicBezTo>
                  <a:cubicBezTo>
                    <a:pt x="2548975" y="656298"/>
                    <a:pt x="2551899" y="651320"/>
                    <a:pt x="2554032" y="646026"/>
                  </a:cubicBezTo>
                  <a:cubicBezTo>
                    <a:pt x="2560591" y="629986"/>
                    <a:pt x="2567702" y="614104"/>
                    <a:pt x="2574734" y="599170"/>
                  </a:cubicBezTo>
                  <a:cubicBezTo>
                    <a:pt x="2577105" y="594113"/>
                    <a:pt x="2579791" y="588977"/>
                    <a:pt x="2582320" y="583999"/>
                  </a:cubicBezTo>
                  <a:cubicBezTo>
                    <a:pt x="2597411" y="553973"/>
                    <a:pt x="2614242" y="525133"/>
                    <a:pt x="2631704" y="497478"/>
                  </a:cubicBezTo>
                  <a:cubicBezTo>
                    <a:pt x="2639052" y="485863"/>
                    <a:pt x="2646480" y="473852"/>
                    <a:pt x="2654065" y="463264"/>
                  </a:cubicBezTo>
                  <a:cubicBezTo>
                    <a:pt x="2655645" y="461052"/>
                    <a:pt x="2657147" y="458681"/>
                    <a:pt x="2658727" y="456469"/>
                  </a:cubicBezTo>
                  <a:cubicBezTo>
                    <a:pt x="2661888" y="451965"/>
                    <a:pt x="2665127" y="447382"/>
                    <a:pt x="2668841" y="443827"/>
                  </a:cubicBezTo>
                  <a:cubicBezTo>
                    <a:pt x="2669078" y="452123"/>
                    <a:pt x="2668604" y="461131"/>
                    <a:pt x="2669236" y="469586"/>
                  </a:cubicBezTo>
                  <a:cubicBezTo>
                    <a:pt x="2669473" y="472667"/>
                    <a:pt x="2670579" y="475591"/>
                    <a:pt x="2670500" y="478435"/>
                  </a:cubicBezTo>
                  <a:cubicBezTo>
                    <a:pt x="2670500" y="479778"/>
                    <a:pt x="2669710" y="481043"/>
                    <a:pt x="2669631" y="482623"/>
                  </a:cubicBezTo>
                  <a:cubicBezTo>
                    <a:pt x="2669157" y="490129"/>
                    <a:pt x="2670184" y="499927"/>
                    <a:pt x="2670896" y="506248"/>
                  </a:cubicBezTo>
                  <a:cubicBezTo>
                    <a:pt x="2672001" y="516599"/>
                    <a:pt x="2670896" y="526634"/>
                    <a:pt x="2671291" y="536669"/>
                  </a:cubicBezTo>
                  <a:cubicBezTo>
                    <a:pt x="2671844" y="548284"/>
                    <a:pt x="2672160" y="559820"/>
                    <a:pt x="2672950" y="570883"/>
                  </a:cubicBezTo>
                  <a:cubicBezTo>
                    <a:pt x="2674846" y="595693"/>
                    <a:pt x="2677138" y="618687"/>
                    <a:pt x="2685592" y="637255"/>
                  </a:cubicBezTo>
                  <a:cubicBezTo>
                    <a:pt x="2690175" y="647211"/>
                    <a:pt x="2697207" y="655745"/>
                    <a:pt x="2704161" y="662540"/>
                  </a:cubicBezTo>
                  <a:cubicBezTo>
                    <a:pt x="2707084" y="665463"/>
                    <a:pt x="2709850" y="668229"/>
                    <a:pt x="2712615" y="670994"/>
                  </a:cubicBezTo>
                  <a:cubicBezTo>
                    <a:pt x="2718146" y="676604"/>
                    <a:pt x="2724547" y="680634"/>
                    <a:pt x="2731184" y="686165"/>
                  </a:cubicBezTo>
                  <a:cubicBezTo>
                    <a:pt x="2732685" y="687430"/>
                    <a:pt x="2738532" y="688931"/>
                    <a:pt x="2740508" y="689089"/>
                  </a:cubicBezTo>
                  <a:cubicBezTo>
                    <a:pt x="2743194" y="689405"/>
                    <a:pt x="2745643" y="689405"/>
                    <a:pt x="2747698" y="689089"/>
                  </a:cubicBezTo>
                  <a:cubicBezTo>
                    <a:pt x="2751569" y="688536"/>
                    <a:pt x="2754888" y="686007"/>
                    <a:pt x="2759076" y="685296"/>
                  </a:cubicBezTo>
                  <a:cubicBezTo>
                    <a:pt x="2761763" y="684822"/>
                    <a:pt x="2765002" y="685296"/>
                    <a:pt x="2766662" y="684901"/>
                  </a:cubicBezTo>
                  <a:cubicBezTo>
                    <a:pt x="2776380" y="682136"/>
                    <a:pt x="2782860" y="677948"/>
                    <a:pt x="2789497" y="670520"/>
                  </a:cubicBezTo>
                  <a:cubicBezTo>
                    <a:pt x="2794554" y="658668"/>
                    <a:pt x="2801902" y="646895"/>
                    <a:pt x="2806801" y="634648"/>
                  </a:cubicBezTo>
                  <a:cubicBezTo>
                    <a:pt x="2808460" y="630381"/>
                    <a:pt x="2810752" y="625798"/>
                    <a:pt x="2811858" y="621531"/>
                  </a:cubicBezTo>
                  <a:cubicBezTo>
                    <a:pt x="2812253" y="619951"/>
                    <a:pt x="2811937" y="618054"/>
                    <a:pt x="2812253" y="616474"/>
                  </a:cubicBezTo>
                  <a:cubicBezTo>
                    <a:pt x="2812648" y="614657"/>
                    <a:pt x="2813754" y="612603"/>
                    <a:pt x="2814386" y="610548"/>
                  </a:cubicBezTo>
                  <a:cubicBezTo>
                    <a:pt x="2815019" y="608257"/>
                    <a:pt x="2815255" y="605728"/>
                    <a:pt x="2816046" y="603832"/>
                  </a:cubicBezTo>
                  <a:cubicBezTo>
                    <a:pt x="2816836" y="602093"/>
                    <a:pt x="2818495" y="600987"/>
                    <a:pt x="2818969" y="599170"/>
                  </a:cubicBezTo>
                  <a:cubicBezTo>
                    <a:pt x="2819364" y="597748"/>
                    <a:pt x="2818811" y="596009"/>
                    <a:pt x="2818969" y="594508"/>
                  </a:cubicBezTo>
                  <a:cubicBezTo>
                    <a:pt x="2819523" y="590320"/>
                    <a:pt x="2821340" y="585105"/>
                    <a:pt x="2822762" y="580601"/>
                  </a:cubicBezTo>
                  <a:cubicBezTo>
                    <a:pt x="2824896" y="573885"/>
                    <a:pt x="2827661" y="567485"/>
                    <a:pt x="2829083" y="560769"/>
                  </a:cubicBezTo>
                  <a:cubicBezTo>
                    <a:pt x="2830269" y="559583"/>
                    <a:pt x="2829478" y="561401"/>
                    <a:pt x="2830348" y="561559"/>
                  </a:cubicBezTo>
                  <a:cubicBezTo>
                    <a:pt x="2831691" y="558872"/>
                    <a:pt x="2831849" y="555238"/>
                    <a:pt x="2833271" y="552709"/>
                  </a:cubicBezTo>
                  <a:cubicBezTo>
                    <a:pt x="2833903" y="551603"/>
                    <a:pt x="2834930" y="551129"/>
                    <a:pt x="2835404" y="550181"/>
                  </a:cubicBezTo>
                  <a:cubicBezTo>
                    <a:pt x="2837064" y="546546"/>
                    <a:pt x="2837775" y="541331"/>
                    <a:pt x="2838802" y="537064"/>
                  </a:cubicBezTo>
                  <a:cubicBezTo>
                    <a:pt x="2840066" y="531770"/>
                    <a:pt x="2841805" y="524817"/>
                    <a:pt x="2843069" y="520155"/>
                  </a:cubicBezTo>
                  <a:cubicBezTo>
                    <a:pt x="2844491" y="514466"/>
                    <a:pt x="2845756" y="509409"/>
                    <a:pt x="2847256" y="504115"/>
                  </a:cubicBezTo>
                  <a:cubicBezTo>
                    <a:pt x="2849390" y="496846"/>
                    <a:pt x="2850496" y="489260"/>
                    <a:pt x="2852314" y="481754"/>
                  </a:cubicBezTo>
                  <a:cubicBezTo>
                    <a:pt x="2856581" y="464371"/>
                    <a:pt x="2861005" y="446434"/>
                    <a:pt x="2864956" y="429367"/>
                  </a:cubicBezTo>
                  <a:cubicBezTo>
                    <a:pt x="2865588" y="426522"/>
                    <a:pt x="2866220" y="423757"/>
                    <a:pt x="2867089" y="420912"/>
                  </a:cubicBezTo>
                  <a:cubicBezTo>
                    <a:pt x="2869697" y="412063"/>
                    <a:pt x="2871751" y="402818"/>
                    <a:pt x="2874280" y="393810"/>
                  </a:cubicBezTo>
                  <a:cubicBezTo>
                    <a:pt x="2876176" y="386778"/>
                    <a:pt x="2877836" y="379350"/>
                    <a:pt x="2879811" y="372318"/>
                  </a:cubicBezTo>
                  <a:cubicBezTo>
                    <a:pt x="2882971" y="361177"/>
                    <a:pt x="2885105" y="351379"/>
                    <a:pt x="2888265" y="341028"/>
                  </a:cubicBezTo>
                  <a:cubicBezTo>
                    <a:pt x="2892374" y="327596"/>
                    <a:pt x="2896483" y="314558"/>
                    <a:pt x="2900513" y="301837"/>
                  </a:cubicBezTo>
                  <a:cubicBezTo>
                    <a:pt x="2903515" y="292118"/>
                    <a:pt x="2906123" y="282952"/>
                    <a:pt x="2908968" y="273550"/>
                  </a:cubicBezTo>
                  <a:cubicBezTo>
                    <a:pt x="2909916" y="270547"/>
                    <a:pt x="2910627" y="267623"/>
                    <a:pt x="2911496" y="264700"/>
                  </a:cubicBezTo>
                  <a:cubicBezTo>
                    <a:pt x="2913155" y="259090"/>
                    <a:pt x="2915763" y="253796"/>
                    <a:pt x="2917422" y="248186"/>
                  </a:cubicBezTo>
                  <a:cubicBezTo>
                    <a:pt x="2918370" y="244867"/>
                    <a:pt x="2919002" y="241470"/>
                    <a:pt x="2919950" y="238072"/>
                  </a:cubicBezTo>
                  <a:cubicBezTo>
                    <a:pt x="2925876" y="218002"/>
                    <a:pt x="2933225" y="198011"/>
                    <a:pt x="2938993" y="178890"/>
                  </a:cubicBezTo>
                  <a:cubicBezTo>
                    <a:pt x="2939941" y="175571"/>
                    <a:pt x="2940494" y="172094"/>
                    <a:pt x="2942391" y="169250"/>
                  </a:cubicBezTo>
                  <a:cubicBezTo>
                    <a:pt x="2940336" y="179601"/>
                    <a:pt x="2937334" y="188924"/>
                    <a:pt x="2934805" y="198801"/>
                  </a:cubicBezTo>
                  <a:lnTo>
                    <a:pt x="2934963" y="198801"/>
                  </a:lnTo>
                  <a:cubicBezTo>
                    <a:pt x="2934173" y="199750"/>
                    <a:pt x="2933857" y="201093"/>
                    <a:pt x="2933541" y="202278"/>
                  </a:cubicBezTo>
                  <a:lnTo>
                    <a:pt x="2933541" y="202752"/>
                  </a:lnTo>
                  <a:cubicBezTo>
                    <a:pt x="2933541" y="202752"/>
                    <a:pt x="2933541" y="203068"/>
                    <a:pt x="2933699" y="203147"/>
                  </a:cubicBezTo>
                  <a:cubicBezTo>
                    <a:pt x="2933699" y="203147"/>
                    <a:pt x="2933699" y="203147"/>
                    <a:pt x="2933699" y="203147"/>
                  </a:cubicBezTo>
                  <a:cubicBezTo>
                    <a:pt x="2933857" y="203147"/>
                    <a:pt x="2933936" y="203068"/>
                    <a:pt x="2934015" y="202910"/>
                  </a:cubicBezTo>
                  <a:lnTo>
                    <a:pt x="2934015" y="202436"/>
                  </a:lnTo>
                  <a:cubicBezTo>
                    <a:pt x="2934410" y="201330"/>
                    <a:pt x="2934647" y="200145"/>
                    <a:pt x="2935358" y="199275"/>
                  </a:cubicBezTo>
                  <a:cubicBezTo>
                    <a:pt x="2936860" y="199434"/>
                    <a:pt x="2937018" y="198248"/>
                    <a:pt x="2938203" y="198011"/>
                  </a:cubicBezTo>
                  <a:cubicBezTo>
                    <a:pt x="2941205" y="185606"/>
                    <a:pt x="2946657" y="175492"/>
                    <a:pt x="2947052" y="160400"/>
                  </a:cubicBezTo>
                  <a:moveTo>
                    <a:pt x="2445940" y="678185"/>
                  </a:moveTo>
                  <a:cubicBezTo>
                    <a:pt x="2445545" y="678185"/>
                    <a:pt x="2445387" y="677869"/>
                    <a:pt x="2445071" y="677790"/>
                  </a:cubicBezTo>
                  <a:lnTo>
                    <a:pt x="2444913" y="677790"/>
                  </a:lnTo>
                  <a:cubicBezTo>
                    <a:pt x="2445071" y="677158"/>
                    <a:pt x="2445229" y="676526"/>
                    <a:pt x="2445308" y="675972"/>
                  </a:cubicBezTo>
                  <a:cubicBezTo>
                    <a:pt x="2445624" y="674629"/>
                    <a:pt x="2445940" y="673207"/>
                    <a:pt x="2446414" y="671864"/>
                  </a:cubicBezTo>
                  <a:cubicBezTo>
                    <a:pt x="2447046" y="671627"/>
                    <a:pt x="2447125" y="670678"/>
                    <a:pt x="2447520" y="670204"/>
                  </a:cubicBezTo>
                  <a:cubicBezTo>
                    <a:pt x="2449180" y="672022"/>
                    <a:pt x="2446177" y="675814"/>
                    <a:pt x="2445861" y="678264"/>
                  </a:cubicBezTo>
                  <a:moveTo>
                    <a:pt x="2507967" y="732705"/>
                  </a:moveTo>
                  <a:cubicBezTo>
                    <a:pt x="2507651" y="729782"/>
                    <a:pt x="2510574" y="730177"/>
                    <a:pt x="2512629" y="729782"/>
                  </a:cubicBezTo>
                  <a:cubicBezTo>
                    <a:pt x="2511680" y="731362"/>
                    <a:pt x="2510100" y="732389"/>
                    <a:pt x="2507967" y="732705"/>
                  </a:cubicBezTo>
                  <a:moveTo>
                    <a:pt x="2530486" y="561480"/>
                  </a:moveTo>
                  <a:cubicBezTo>
                    <a:pt x="2529459" y="562902"/>
                    <a:pt x="2528906" y="562902"/>
                    <a:pt x="2529064" y="564245"/>
                  </a:cubicBezTo>
                  <a:cubicBezTo>
                    <a:pt x="2529143" y="565510"/>
                    <a:pt x="2529775" y="565826"/>
                    <a:pt x="2529459" y="567011"/>
                  </a:cubicBezTo>
                  <a:cubicBezTo>
                    <a:pt x="2529064" y="568196"/>
                    <a:pt x="2528511" y="568907"/>
                    <a:pt x="2528511" y="569934"/>
                  </a:cubicBezTo>
                  <a:cubicBezTo>
                    <a:pt x="2528511" y="570962"/>
                    <a:pt x="2528273" y="572305"/>
                    <a:pt x="2527957" y="571752"/>
                  </a:cubicBezTo>
                  <a:cubicBezTo>
                    <a:pt x="2527721" y="571199"/>
                    <a:pt x="2527325" y="570487"/>
                    <a:pt x="2527404" y="569065"/>
                  </a:cubicBezTo>
                  <a:cubicBezTo>
                    <a:pt x="2527562" y="567643"/>
                    <a:pt x="2527721" y="567406"/>
                    <a:pt x="2527799" y="566063"/>
                  </a:cubicBezTo>
                  <a:cubicBezTo>
                    <a:pt x="2527878" y="564798"/>
                    <a:pt x="2528037" y="562823"/>
                    <a:pt x="2528195" y="562270"/>
                  </a:cubicBezTo>
                  <a:cubicBezTo>
                    <a:pt x="2528352" y="561717"/>
                    <a:pt x="2530091" y="558240"/>
                    <a:pt x="2530644" y="558872"/>
                  </a:cubicBezTo>
                  <a:cubicBezTo>
                    <a:pt x="2531197" y="559583"/>
                    <a:pt x="2531355" y="560057"/>
                    <a:pt x="2530328" y="561480"/>
                  </a:cubicBezTo>
                  <a:moveTo>
                    <a:pt x="2530486" y="516046"/>
                  </a:moveTo>
                  <a:cubicBezTo>
                    <a:pt x="2529854" y="517626"/>
                    <a:pt x="2527957" y="519918"/>
                    <a:pt x="2528669" y="516441"/>
                  </a:cubicBezTo>
                  <a:cubicBezTo>
                    <a:pt x="2529459" y="512886"/>
                    <a:pt x="2531592" y="509409"/>
                    <a:pt x="2531592" y="509409"/>
                  </a:cubicBezTo>
                  <a:cubicBezTo>
                    <a:pt x="2531355" y="510831"/>
                    <a:pt x="2530960" y="514545"/>
                    <a:pt x="2530407" y="516046"/>
                  </a:cubicBezTo>
                  <a:moveTo>
                    <a:pt x="2531197" y="503799"/>
                  </a:moveTo>
                  <a:cubicBezTo>
                    <a:pt x="2531750" y="503957"/>
                    <a:pt x="2531513" y="504905"/>
                    <a:pt x="2531592" y="505537"/>
                  </a:cubicBezTo>
                  <a:cubicBezTo>
                    <a:pt x="2530644" y="505379"/>
                    <a:pt x="2530644" y="504352"/>
                    <a:pt x="2531197" y="503799"/>
                  </a:cubicBezTo>
                  <a:moveTo>
                    <a:pt x="2533330" y="540541"/>
                  </a:moveTo>
                  <a:cubicBezTo>
                    <a:pt x="2533172" y="539435"/>
                    <a:pt x="2533884" y="539198"/>
                    <a:pt x="2534990" y="539356"/>
                  </a:cubicBezTo>
                  <a:cubicBezTo>
                    <a:pt x="2535148" y="540462"/>
                    <a:pt x="2534437" y="540699"/>
                    <a:pt x="2533330" y="540541"/>
                  </a:cubicBezTo>
                  <a:moveTo>
                    <a:pt x="2539415" y="525212"/>
                  </a:moveTo>
                  <a:cubicBezTo>
                    <a:pt x="2537439" y="525054"/>
                    <a:pt x="2537439" y="522684"/>
                    <a:pt x="2537834" y="522288"/>
                  </a:cubicBezTo>
                  <a:cubicBezTo>
                    <a:pt x="2538624" y="521498"/>
                    <a:pt x="2541311" y="525370"/>
                    <a:pt x="2539415" y="525212"/>
                  </a:cubicBezTo>
                  <a:moveTo>
                    <a:pt x="2543681" y="504747"/>
                  </a:moveTo>
                  <a:cubicBezTo>
                    <a:pt x="2543524" y="506327"/>
                    <a:pt x="2543445" y="508382"/>
                    <a:pt x="2542259" y="507592"/>
                  </a:cubicBezTo>
                  <a:cubicBezTo>
                    <a:pt x="2541469" y="507039"/>
                    <a:pt x="2542417" y="504036"/>
                    <a:pt x="2542180" y="503562"/>
                  </a:cubicBezTo>
                  <a:cubicBezTo>
                    <a:pt x="2541864" y="503009"/>
                    <a:pt x="2542417" y="501191"/>
                    <a:pt x="2543049" y="500875"/>
                  </a:cubicBezTo>
                  <a:cubicBezTo>
                    <a:pt x="2543681" y="500480"/>
                    <a:pt x="2543049" y="500875"/>
                    <a:pt x="2543602" y="501903"/>
                  </a:cubicBezTo>
                  <a:cubicBezTo>
                    <a:pt x="2544155" y="502930"/>
                    <a:pt x="2543839" y="503246"/>
                    <a:pt x="2543760" y="504747"/>
                  </a:cubicBezTo>
                  <a:moveTo>
                    <a:pt x="2543839" y="548600"/>
                  </a:moveTo>
                  <a:cubicBezTo>
                    <a:pt x="2543839" y="543306"/>
                    <a:pt x="2545894" y="536353"/>
                    <a:pt x="2547237" y="530822"/>
                  </a:cubicBezTo>
                  <a:cubicBezTo>
                    <a:pt x="2547711" y="530822"/>
                    <a:pt x="2548027" y="530980"/>
                    <a:pt x="2548106" y="531296"/>
                  </a:cubicBezTo>
                  <a:cubicBezTo>
                    <a:pt x="2547395" y="537696"/>
                    <a:pt x="2545973" y="543465"/>
                    <a:pt x="2543919" y="548600"/>
                  </a:cubicBezTo>
                  <a:moveTo>
                    <a:pt x="2552294" y="456548"/>
                  </a:moveTo>
                  <a:cubicBezTo>
                    <a:pt x="2551583" y="455758"/>
                    <a:pt x="2551741" y="453229"/>
                    <a:pt x="2554111" y="452281"/>
                  </a:cubicBezTo>
                  <a:cubicBezTo>
                    <a:pt x="2555376" y="451728"/>
                    <a:pt x="2553163" y="457338"/>
                    <a:pt x="2552294" y="456548"/>
                  </a:cubicBezTo>
                  <a:moveTo>
                    <a:pt x="2556403" y="435135"/>
                  </a:moveTo>
                  <a:cubicBezTo>
                    <a:pt x="2555613" y="435925"/>
                    <a:pt x="2554664" y="434740"/>
                    <a:pt x="2554664" y="433160"/>
                  </a:cubicBezTo>
                  <a:cubicBezTo>
                    <a:pt x="2554664" y="431579"/>
                    <a:pt x="2557035" y="431421"/>
                    <a:pt x="2557035" y="431421"/>
                  </a:cubicBezTo>
                  <a:cubicBezTo>
                    <a:pt x="2557035" y="431421"/>
                    <a:pt x="2557193" y="434345"/>
                    <a:pt x="2556403" y="435135"/>
                  </a:cubicBezTo>
                  <a:moveTo>
                    <a:pt x="2560512" y="401159"/>
                  </a:moveTo>
                  <a:cubicBezTo>
                    <a:pt x="2559168" y="401396"/>
                    <a:pt x="2561460" y="398235"/>
                    <a:pt x="2561460" y="398235"/>
                  </a:cubicBezTo>
                  <a:cubicBezTo>
                    <a:pt x="2562645" y="400368"/>
                    <a:pt x="2561855" y="400922"/>
                    <a:pt x="2560512" y="401159"/>
                  </a:cubicBezTo>
                  <a:moveTo>
                    <a:pt x="2564146" y="568907"/>
                  </a:moveTo>
                  <a:lnTo>
                    <a:pt x="2564146" y="568038"/>
                  </a:lnTo>
                  <a:cubicBezTo>
                    <a:pt x="2564146" y="568038"/>
                    <a:pt x="2564541" y="567880"/>
                    <a:pt x="2564541" y="567643"/>
                  </a:cubicBezTo>
                  <a:cubicBezTo>
                    <a:pt x="2565331" y="567485"/>
                    <a:pt x="2565174" y="569539"/>
                    <a:pt x="2564146" y="568986"/>
                  </a:cubicBezTo>
                  <a:moveTo>
                    <a:pt x="2567070" y="563850"/>
                  </a:moveTo>
                  <a:cubicBezTo>
                    <a:pt x="2566359" y="561480"/>
                    <a:pt x="2569045" y="559030"/>
                    <a:pt x="2570467" y="557055"/>
                  </a:cubicBezTo>
                  <a:lnTo>
                    <a:pt x="2570783" y="557213"/>
                  </a:lnTo>
                  <a:cubicBezTo>
                    <a:pt x="2570309" y="557845"/>
                    <a:pt x="2569282" y="559425"/>
                    <a:pt x="2567149" y="563850"/>
                  </a:cubicBezTo>
                  <a:moveTo>
                    <a:pt x="2571337" y="556186"/>
                  </a:moveTo>
                  <a:cubicBezTo>
                    <a:pt x="2571337" y="556186"/>
                    <a:pt x="2570942" y="556107"/>
                    <a:pt x="2570862" y="556186"/>
                  </a:cubicBezTo>
                  <a:lnTo>
                    <a:pt x="2570862" y="556186"/>
                  </a:lnTo>
                  <a:cubicBezTo>
                    <a:pt x="2570862" y="556186"/>
                    <a:pt x="2570862" y="556186"/>
                    <a:pt x="2570862" y="556186"/>
                  </a:cubicBezTo>
                  <a:lnTo>
                    <a:pt x="2570626" y="556186"/>
                  </a:lnTo>
                  <a:cubicBezTo>
                    <a:pt x="2570626" y="556186"/>
                    <a:pt x="2570626" y="556107"/>
                    <a:pt x="2570626" y="556028"/>
                  </a:cubicBezTo>
                  <a:lnTo>
                    <a:pt x="2570626" y="556028"/>
                  </a:lnTo>
                  <a:cubicBezTo>
                    <a:pt x="2570626" y="556028"/>
                    <a:pt x="2571416" y="555238"/>
                    <a:pt x="2572048" y="554447"/>
                  </a:cubicBezTo>
                  <a:cubicBezTo>
                    <a:pt x="2571811" y="555080"/>
                    <a:pt x="2571416" y="555554"/>
                    <a:pt x="2571179" y="556107"/>
                  </a:cubicBezTo>
                  <a:moveTo>
                    <a:pt x="2574260" y="551129"/>
                  </a:moveTo>
                  <a:cubicBezTo>
                    <a:pt x="2573549" y="550813"/>
                    <a:pt x="2574260" y="550339"/>
                    <a:pt x="2574260" y="549944"/>
                  </a:cubicBezTo>
                  <a:cubicBezTo>
                    <a:pt x="2575050" y="550260"/>
                    <a:pt x="2574260" y="550734"/>
                    <a:pt x="2574260" y="551129"/>
                  </a:cubicBezTo>
                  <a:moveTo>
                    <a:pt x="2571731" y="536353"/>
                  </a:moveTo>
                  <a:cubicBezTo>
                    <a:pt x="2572838" y="533509"/>
                    <a:pt x="2574497" y="531217"/>
                    <a:pt x="2575920" y="528768"/>
                  </a:cubicBezTo>
                  <a:cubicBezTo>
                    <a:pt x="2575761" y="530822"/>
                    <a:pt x="2574102" y="535089"/>
                    <a:pt x="2571731" y="536353"/>
                  </a:cubicBezTo>
                  <a:moveTo>
                    <a:pt x="2583584" y="534220"/>
                  </a:moveTo>
                  <a:cubicBezTo>
                    <a:pt x="2582241" y="533588"/>
                    <a:pt x="2582794" y="531612"/>
                    <a:pt x="2584453" y="531691"/>
                  </a:cubicBezTo>
                  <a:cubicBezTo>
                    <a:pt x="2584769" y="533113"/>
                    <a:pt x="2583979" y="533509"/>
                    <a:pt x="2583584" y="534220"/>
                  </a:cubicBezTo>
                  <a:moveTo>
                    <a:pt x="2586112" y="528768"/>
                  </a:moveTo>
                  <a:cubicBezTo>
                    <a:pt x="2586112" y="526081"/>
                    <a:pt x="2588325" y="525607"/>
                    <a:pt x="2589510" y="524106"/>
                  </a:cubicBezTo>
                  <a:cubicBezTo>
                    <a:pt x="2588325" y="525528"/>
                    <a:pt x="2588325" y="528294"/>
                    <a:pt x="2586112" y="528768"/>
                  </a:cubicBezTo>
                  <a:moveTo>
                    <a:pt x="2591881" y="500243"/>
                  </a:moveTo>
                  <a:cubicBezTo>
                    <a:pt x="2591407" y="501349"/>
                    <a:pt x="2590458" y="503641"/>
                    <a:pt x="2589194" y="505300"/>
                  </a:cubicBezTo>
                  <a:cubicBezTo>
                    <a:pt x="2587851" y="506959"/>
                    <a:pt x="2587219" y="508698"/>
                    <a:pt x="2586824" y="509330"/>
                  </a:cubicBezTo>
                  <a:cubicBezTo>
                    <a:pt x="2586429" y="509962"/>
                    <a:pt x="2585480" y="511700"/>
                    <a:pt x="2585243" y="511147"/>
                  </a:cubicBezTo>
                  <a:cubicBezTo>
                    <a:pt x="2584927" y="510594"/>
                    <a:pt x="2585638" y="508619"/>
                    <a:pt x="2585875" y="508145"/>
                  </a:cubicBezTo>
                  <a:cubicBezTo>
                    <a:pt x="2586112" y="507592"/>
                    <a:pt x="2586745" y="506327"/>
                    <a:pt x="2586745" y="506327"/>
                  </a:cubicBezTo>
                  <a:cubicBezTo>
                    <a:pt x="2586745" y="506327"/>
                    <a:pt x="2592433" y="498663"/>
                    <a:pt x="2591802" y="500243"/>
                  </a:cubicBezTo>
                  <a:moveTo>
                    <a:pt x="2618113" y="426285"/>
                  </a:moveTo>
                  <a:cubicBezTo>
                    <a:pt x="2618666" y="425495"/>
                    <a:pt x="2618825" y="424863"/>
                    <a:pt x="2619931" y="423678"/>
                  </a:cubicBezTo>
                  <a:cubicBezTo>
                    <a:pt x="2620958" y="422492"/>
                    <a:pt x="2622459" y="422572"/>
                    <a:pt x="2622459" y="422572"/>
                  </a:cubicBezTo>
                  <a:cubicBezTo>
                    <a:pt x="2622459" y="422572"/>
                    <a:pt x="2622459" y="423125"/>
                    <a:pt x="2621274" y="424310"/>
                  </a:cubicBezTo>
                  <a:cubicBezTo>
                    <a:pt x="2620089" y="425495"/>
                    <a:pt x="2620010" y="425890"/>
                    <a:pt x="2619140" y="426918"/>
                  </a:cubicBezTo>
                  <a:cubicBezTo>
                    <a:pt x="2618271" y="428024"/>
                    <a:pt x="2617244" y="429920"/>
                    <a:pt x="2617244" y="429367"/>
                  </a:cubicBezTo>
                  <a:cubicBezTo>
                    <a:pt x="2617561" y="427233"/>
                    <a:pt x="2617639" y="426996"/>
                    <a:pt x="2618113" y="426285"/>
                  </a:cubicBezTo>
                  <a:moveTo>
                    <a:pt x="2623013" y="449595"/>
                  </a:moveTo>
                  <a:cubicBezTo>
                    <a:pt x="2623013" y="449595"/>
                    <a:pt x="2622854" y="449911"/>
                    <a:pt x="2622854" y="449990"/>
                  </a:cubicBezTo>
                  <a:cubicBezTo>
                    <a:pt x="2622775" y="450227"/>
                    <a:pt x="2622539" y="450543"/>
                    <a:pt x="2622301" y="450859"/>
                  </a:cubicBezTo>
                  <a:cubicBezTo>
                    <a:pt x="2622459" y="450464"/>
                    <a:pt x="2622696" y="449990"/>
                    <a:pt x="2623013" y="449516"/>
                  </a:cubicBezTo>
                  <a:moveTo>
                    <a:pt x="2619062" y="475512"/>
                  </a:moveTo>
                  <a:cubicBezTo>
                    <a:pt x="2619220" y="474721"/>
                    <a:pt x="2619220" y="473694"/>
                    <a:pt x="2620326" y="473852"/>
                  </a:cubicBezTo>
                  <a:cubicBezTo>
                    <a:pt x="2620484" y="474958"/>
                    <a:pt x="2620168" y="475670"/>
                    <a:pt x="2619062" y="475512"/>
                  </a:cubicBezTo>
                  <a:moveTo>
                    <a:pt x="2596068" y="494159"/>
                  </a:moveTo>
                  <a:cubicBezTo>
                    <a:pt x="2596068" y="494159"/>
                    <a:pt x="2594093" y="494949"/>
                    <a:pt x="2594251" y="494159"/>
                  </a:cubicBezTo>
                  <a:cubicBezTo>
                    <a:pt x="2594409" y="493369"/>
                    <a:pt x="2594804" y="492500"/>
                    <a:pt x="2595831" y="492105"/>
                  </a:cubicBezTo>
                  <a:cubicBezTo>
                    <a:pt x="2596859" y="491710"/>
                    <a:pt x="2596463" y="492816"/>
                    <a:pt x="2596147" y="494159"/>
                  </a:cubicBezTo>
                  <a:moveTo>
                    <a:pt x="2602548" y="482781"/>
                  </a:moveTo>
                  <a:cubicBezTo>
                    <a:pt x="2602548" y="482781"/>
                    <a:pt x="2602153" y="483413"/>
                    <a:pt x="2601915" y="483729"/>
                  </a:cubicBezTo>
                  <a:cubicBezTo>
                    <a:pt x="2602073" y="483176"/>
                    <a:pt x="2602153" y="482623"/>
                    <a:pt x="2601758" y="482307"/>
                  </a:cubicBezTo>
                  <a:cubicBezTo>
                    <a:pt x="2601125" y="483255"/>
                    <a:pt x="2600572" y="484203"/>
                    <a:pt x="2600098" y="485230"/>
                  </a:cubicBezTo>
                  <a:cubicBezTo>
                    <a:pt x="2600414" y="485230"/>
                    <a:pt x="2600730" y="485072"/>
                    <a:pt x="2601046" y="484835"/>
                  </a:cubicBezTo>
                  <a:cubicBezTo>
                    <a:pt x="2600730" y="485230"/>
                    <a:pt x="2600414" y="485546"/>
                    <a:pt x="2600098" y="485783"/>
                  </a:cubicBezTo>
                  <a:cubicBezTo>
                    <a:pt x="2599229" y="486416"/>
                    <a:pt x="2601125" y="482386"/>
                    <a:pt x="2601678" y="481438"/>
                  </a:cubicBezTo>
                  <a:cubicBezTo>
                    <a:pt x="2602153" y="480568"/>
                    <a:pt x="2603575" y="478514"/>
                    <a:pt x="2604839" y="476460"/>
                  </a:cubicBezTo>
                  <a:cubicBezTo>
                    <a:pt x="2605234" y="475749"/>
                    <a:pt x="2605787" y="475196"/>
                    <a:pt x="2606340" y="474642"/>
                  </a:cubicBezTo>
                  <a:cubicBezTo>
                    <a:pt x="2607210" y="473378"/>
                    <a:pt x="2608158" y="472114"/>
                    <a:pt x="2608948" y="471245"/>
                  </a:cubicBezTo>
                  <a:cubicBezTo>
                    <a:pt x="2609343" y="469823"/>
                    <a:pt x="2610844" y="467610"/>
                    <a:pt x="2611871" y="466583"/>
                  </a:cubicBezTo>
                  <a:cubicBezTo>
                    <a:pt x="2612424" y="466030"/>
                    <a:pt x="2612898" y="465714"/>
                    <a:pt x="2613057" y="465872"/>
                  </a:cubicBezTo>
                  <a:cubicBezTo>
                    <a:pt x="2613373" y="466188"/>
                    <a:pt x="2611081" y="469032"/>
                    <a:pt x="2610449" y="471008"/>
                  </a:cubicBezTo>
                  <a:cubicBezTo>
                    <a:pt x="2609738" y="472904"/>
                    <a:pt x="2607762" y="475353"/>
                    <a:pt x="2606814" y="476460"/>
                  </a:cubicBezTo>
                  <a:cubicBezTo>
                    <a:pt x="2605945" y="477566"/>
                    <a:pt x="2604286" y="478909"/>
                    <a:pt x="2603891" y="480094"/>
                  </a:cubicBezTo>
                  <a:cubicBezTo>
                    <a:pt x="2603417" y="481280"/>
                    <a:pt x="2603337" y="481359"/>
                    <a:pt x="2602548" y="482702"/>
                  </a:cubicBezTo>
                  <a:moveTo>
                    <a:pt x="2612819" y="487285"/>
                  </a:moveTo>
                  <a:cubicBezTo>
                    <a:pt x="2611871" y="489734"/>
                    <a:pt x="2610923" y="491393"/>
                    <a:pt x="2609580" y="492816"/>
                  </a:cubicBezTo>
                  <a:cubicBezTo>
                    <a:pt x="2608236" y="494238"/>
                    <a:pt x="2606024" y="496688"/>
                    <a:pt x="2606024" y="495897"/>
                  </a:cubicBezTo>
                  <a:cubicBezTo>
                    <a:pt x="2606024" y="495107"/>
                    <a:pt x="2606736" y="493527"/>
                    <a:pt x="2607210" y="492342"/>
                  </a:cubicBezTo>
                  <a:cubicBezTo>
                    <a:pt x="2607762" y="491156"/>
                    <a:pt x="2609106" y="488628"/>
                    <a:pt x="2609975" y="487443"/>
                  </a:cubicBezTo>
                  <a:cubicBezTo>
                    <a:pt x="2610844" y="486258"/>
                    <a:pt x="2612108" y="484835"/>
                    <a:pt x="2612424" y="484282"/>
                  </a:cubicBezTo>
                  <a:cubicBezTo>
                    <a:pt x="2612740" y="483808"/>
                    <a:pt x="2614558" y="483413"/>
                    <a:pt x="2614558" y="483413"/>
                  </a:cubicBezTo>
                  <a:cubicBezTo>
                    <a:pt x="2614242" y="483966"/>
                    <a:pt x="2613767" y="484756"/>
                    <a:pt x="2612819" y="487206"/>
                  </a:cubicBezTo>
                  <a:moveTo>
                    <a:pt x="2615269" y="480174"/>
                  </a:moveTo>
                  <a:cubicBezTo>
                    <a:pt x="2616454" y="480253"/>
                    <a:pt x="2616296" y="482228"/>
                    <a:pt x="2614874" y="481912"/>
                  </a:cubicBezTo>
                  <a:cubicBezTo>
                    <a:pt x="2614716" y="481043"/>
                    <a:pt x="2615190" y="480806"/>
                    <a:pt x="2615269" y="480174"/>
                  </a:cubicBezTo>
                  <a:moveTo>
                    <a:pt x="2615269" y="515177"/>
                  </a:moveTo>
                  <a:cubicBezTo>
                    <a:pt x="2615427" y="514387"/>
                    <a:pt x="2616138" y="514150"/>
                    <a:pt x="2616138" y="513123"/>
                  </a:cubicBezTo>
                  <a:lnTo>
                    <a:pt x="2616533" y="513123"/>
                  </a:lnTo>
                  <a:lnTo>
                    <a:pt x="2616533" y="513123"/>
                  </a:lnTo>
                  <a:cubicBezTo>
                    <a:pt x="2616533" y="513123"/>
                    <a:pt x="2616770" y="513202"/>
                    <a:pt x="2616928" y="513281"/>
                  </a:cubicBezTo>
                  <a:cubicBezTo>
                    <a:pt x="2616691" y="514229"/>
                    <a:pt x="2616533" y="515256"/>
                    <a:pt x="2615269" y="515177"/>
                  </a:cubicBezTo>
                  <a:moveTo>
                    <a:pt x="2617797" y="512728"/>
                  </a:moveTo>
                  <a:lnTo>
                    <a:pt x="2617797" y="512886"/>
                  </a:lnTo>
                  <a:cubicBezTo>
                    <a:pt x="2617797" y="512886"/>
                    <a:pt x="2617165" y="512491"/>
                    <a:pt x="2616849" y="512254"/>
                  </a:cubicBezTo>
                  <a:lnTo>
                    <a:pt x="2616928" y="512254"/>
                  </a:lnTo>
                  <a:cubicBezTo>
                    <a:pt x="2618666" y="510357"/>
                    <a:pt x="2619536" y="507433"/>
                    <a:pt x="2621116" y="505537"/>
                  </a:cubicBezTo>
                  <a:cubicBezTo>
                    <a:pt x="2621669" y="507908"/>
                    <a:pt x="2618430" y="510120"/>
                    <a:pt x="2617718" y="512728"/>
                  </a:cubicBezTo>
                  <a:moveTo>
                    <a:pt x="2622854" y="470929"/>
                  </a:moveTo>
                  <a:cubicBezTo>
                    <a:pt x="2620800" y="469427"/>
                    <a:pt x="2624751" y="467689"/>
                    <a:pt x="2624988" y="465872"/>
                  </a:cubicBezTo>
                  <a:cubicBezTo>
                    <a:pt x="2627042" y="467057"/>
                    <a:pt x="2623170" y="469269"/>
                    <a:pt x="2622854" y="470929"/>
                  </a:cubicBezTo>
                  <a:moveTo>
                    <a:pt x="2627911" y="462395"/>
                  </a:moveTo>
                  <a:lnTo>
                    <a:pt x="2627911" y="462158"/>
                  </a:lnTo>
                  <a:cubicBezTo>
                    <a:pt x="2627911" y="462158"/>
                    <a:pt x="2627911" y="462158"/>
                    <a:pt x="2627911" y="462158"/>
                  </a:cubicBezTo>
                  <a:cubicBezTo>
                    <a:pt x="2628069" y="462237"/>
                    <a:pt x="2628227" y="462395"/>
                    <a:pt x="2628386" y="462474"/>
                  </a:cubicBezTo>
                  <a:cubicBezTo>
                    <a:pt x="2627200" y="464687"/>
                    <a:pt x="2626252" y="464608"/>
                    <a:pt x="2627990" y="462395"/>
                  </a:cubicBezTo>
                  <a:moveTo>
                    <a:pt x="2628860" y="462237"/>
                  </a:moveTo>
                  <a:cubicBezTo>
                    <a:pt x="2628860" y="462237"/>
                    <a:pt x="2628543" y="462000"/>
                    <a:pt x="2628386" y="461921"/>
                  </a:cubicBezTo>
                  <a:cubicBezTo>
                    <a:pt x="2629017" y="460894"/>
                    <a:pt x="2629017" y="459235"/>
                    <a:pt x="2630440" y="458998"/>
                  </a:cubicBezTo>
                  <a:lnTo>
                    <a:pt x="2630440" y="458998"/>
                  </a:lnTo>
                  <a:cubicBezTo>
                    <a:pt x="2630440" y="458998"/>
                    <a:pt x="2630440" y="458998"/>
                    <a:pt x="2630440" y="458998"/>
                  </a:cubicBezTo>
                  <a:cubicBezTo>
                    <a:pt x="2630598" y="458998"/>
                    <a:pt x="2630677" y="459076"/>
                    <a:pt x="2630835" y="459156"/>
                  </a:cubicBezTo>
                  <a:cubicBezTo>
                    <a:pt x="2630440" y="460499"/>
                    <a:pt x="2629334" y="460973"/>
                    <a:pt x="2628781" y="462079"/>
                  </a:cubicBezTo>
                  <a:lnTo>
                    <a:pt x="2628781" y="462316"/>
                  </a:lnTo>
                  <a:close/>
                  <a:moveTo>
                    <a:pt x="2631309" y="458207"/>
                  </a:moveTo>
                  <a:lnTo>
                    <a:pt x="2631309" y="458207"/>
                  </a:lnTo>
                  <a:cubicBezTo>
                    <a:pt x="2631309" y="458207"/>
                    <a:pt x="2630993" y="458207"/>
                    <a:pt x="2630914" y="458128"/>
                  </a:cubicBezTo>
                  <a:cubicBezTo>
                    <a:pt x="2631467" y="457180"/>
                    <a:pt x="2631388" y="455521"/>
                    <a:pt x="2632968" y="455600"/>
                  </a:cubicBezTo>
                  <a:cubicBezTo>
                    <a:pt x="2632968" y="457022"/>
                    <a:pt x="2632415" y="457891"/>
                    <a:pt x="2631309" y="458207"/>
                  </a:cubicBezTo>
                  <a:moveTo>
                    <a:pt x="2631704" y="440666"/>
                  </a:moveTo>
                  <a:cubicBezTo>
                    <a:pt x="2630914" y="441772"/>
                    <a:pt x="2629570" y="443036"/>
                    <a:pt x="2628148" y="444775"/>
                  </a:cubicBezTo>
                  <a:cubicBezTo>
                    <a:pt x="2626805" y="446513"/>
                    <a:pt x="2627042" y="447303"/>
                    <a:pt x="2626489" y="448251"/>
                  </a:cubicBezTo>
                  <a:cubicBezTo>
                    <a:pt x="2625857" y="449200"/>
                    <a:pt x="2620800" y="455126"/>
                    <a:pt x="2620405" y="454415"/>
                  </a:cubicBezTo>
                  <a:cubicBezTo>
                    <a:pt x="2620089" y="453940"/>
                    <a:pt x="2621274" y="452360"/>
                    <a:pt x="2622064" y="451254"/>
                  </a:cubicBezTo>
                  <a:cubicBezTo>
                    <a:pt x="2621590" y="452123"/>
                    <a:pt x="2621274" y="452913"/>
                    <a:pt x="2621116" y="453624"/>
                  </a:cubicBezTo>
                  <a:cubicBezTo>
                    <a:pt x="2623013" y="450938"/>
                    <a:pt x="2625936" y="449200"/>
                    <a:pt x="2627042" y="445565"/>
                  </a:cubicBezTo>
                  <a:cubicBezTo>
                    <a:pt x="2625541" y="446276"/>
                    <a:pt x="2624198" y="447698"/>
                    <a:pt x="2623170" y="449200"/>
                  </a:cubicBezTo>
                  <a:cubicBezTo>
                    <a:pt x="2623644" y="448251"/>
                    <a:pt x="2624277" y="447145"/>
                    <a:pt x="2624277" y="447145"/>
                  </a:cubicBezTo>
                  <a:cubicBezTo>
                    <a:pt x="2624277" y="447145"/>
                    <a:pt x="2624988" y="445881"/>
                    <a:pt x="2625620" y="445407"/>
                  </a:cubicBezTo>
                  <a:cubicBezTo>
                    <a:pt x="2626331" y="444933"/>
                    <a:pt x="2626805" y="444459"/>
                    <a:pt x="2627595" y="443669"/>
                  </a:cubicBezTo>
                  <a:cubicBezTo>
                    <a:pt x="2628386" y="442878"/>
                    <a:pt x="2628465" y="442088"/>
                    <a:pt x="2628781" y="441535"/>
                  </a:cubicBezTo>
                  <a:cubicBezTo>
                    <a:pt x="2629096" y="440903"/>
                    <a:pt x="2630124" y="439244"/>
                    <a:pt x="2630677" y="437900"/>
                  </a:cubicBezTo>
                  <a:cubicBezTo>
                    <a:pt x="2631309" y="436557"/>
                    <a:pt x="2632336" y="435767"/>
                    <a:pt x="2632731" y="435451"/>
                  </a:cubicBezTo>
                  <a:cubicBezTo>
                    <a:pt x="2632731" y="435451"/>
                    <a:pt x="2633679" y="435530"/>
                    <a:pt x="2633679" y="436557"/>
                  </a:cubicBezTo>
                  <a:cubicBezTo>
                    <a:pt x="2633679" y="437584"/>
                    <a:pt x="2632336" y="439560"/>
                    <a:pt x="2631546" y="440666"/>
                  </a:cubicBezTo>
                  <a:moveTo>
                    <a:pt x="2636366" y="432844"/>
                  </a:moveTo>
                  <a:cubicBezTo>
                    <a:pt x="2635892" y="430552"/>
                    <a:pt x="2639052" y="428261"/>
                    <a:pt x="2640159" y="426127"/>
                  </a:cubicBezTo>
                  <a:cubicBezTo>
                    <a:pt x="2640949" y="428735"/>
                    <a:pt x="2637156" y="430473"/>
                    <a:pt x="2636366" y="432844"/>
                  </a:cubicBezTo>
                  <a:moveTo>
                    <a:pt x="2640395" y="422809"/>
                  </a:moveTo>
                  <a:cubicBezTo>
                    <a:pt x="2639526" y="423915"/>
                    <a:pt x="2638736" y="423915"/>
                    <a:pt x="2637788" y="424468"/>
                  </a:cubicBezTo>
                  <a:cubicBezTo>
                    <a:pt x="2636840" y="425100"/>
                    <a:pt x="2636445" y="426601"/>
                    <a:pt x="2636208" y="427313"/>
                  </a:cubicBezTo>
                  <a:cubicBezTo>
                    <a:pt x="2636208" y="427313"/>
                    <a:pt x="2633838" y="430947"/>
                    <a:pt x="2633521" y="431658"/>
                  </a:cubicBezTo>
                  <a:cubicBezTo>
                    <a:pt x="2633205" y="432290"/>
                    <a:pt x="2632573" y="432923"/>
                    <a:pt x="2632099" y="432528"/>
                  </a:cubicBezTo>
                  <a:cubicBezTo>
                    <a:pt x="2631625" y="432132"/>
                    <a:pt x="2634153" y="428498"/>
                    <a:pt x="2635260" y="426838"/>
                  </a:cubicBezTo>
                  <a:cubicBezTo>
                    <a:pt x="2636366" y="425179"/>
                    <a:pt x="2637867" y="422335"/>
                    <a:pt x="2638341" y="421781"/>
                  </a:cubicBezTo>
                  <a:cubicBezTo>
                    <a:pt x="2638894" y="421228"/>
                    <a:pt x="2640000" y="419490"/>
                    <a:pt x="2640791" y="418937"/>
                  </a:cubicBezTo>
                  <a:cubicBezTo>
                    <a:pt x="2641581" y="418305"/>
                    <a:pt x="2641976" y="419332"/>
                    <a:pt x="2642134" y="420201"/>
                  </a:cubicBezTo>
                  <a:cubicBezTo>
                    <a:pt x="2642371" y="421070"/>
                    <a:pt x="2641265" y="421781"/>
                    <a:pt x="2640395" y="422809"/>
                  </a:cubicBezTo>
                  <a:moveTo>
                    <a:pt x="2722255" y="501903"/>
                  </a:moveTo>
                  <a:cubicBezTo>
                    <a:pt x="2721781" y="501745"/>
                    <a:pt x="2721544" y="501745"/>
                    <a:pt x="2721544" y="501033"/>
                  </a:cubicBezTo>
                  <a:cubicBezTo>
                    <a:pt x="2721544" y="500322"/>
                    <a:pt x="2721939" y="499690"/>
                    <a:pt x="2721939" y="499690"/>
                  </a:cubicBezTo>
                  <a:lnTo>
                    <a:pt x="2722808" y="500480"/>
                  </a:lnTo>
                  <a:cubicBezTo>
                    <a:pt x="2722808" y="501112"/>
                    <a:pt x="2722808" y="502061"/>
                    <a:pt x="2722255" y="501903"/>
                  </a:cubicBezTo>
                  <a:moveTo>
                    <a:pt x="2730552" y="417199"/>
                  </a:moveTo>
                  <a:cubicBezTo>
                    <a:pt x="2731105" y="417199"/>
                    <a:pt x="2731421" y="417436"/>
                    <a:pt x="2731737" y="417594"/>
                  </a:cubicBezTo>
                  <a:cubicBezTo>
                    <a:pt x="2731737" y="417831"/>
                    <a:pt x="2731737" y="418147"/>
                    <a:pt x="2731737" y="418463"/>
                  </a:cubicBezTo>
                  <a:lnTo>
                    <a:pt x="2730552" y="418463"/>
                  </a:lnTo>
                  <a:lnTo>
                    <a:pt x="2730552" y="417120"/>
                  </a:lnTo>
                  <a:close/>
                  <a:moveTo>
                    <a:pt x="2729445" y="497636"/>
                  </a:moveTo>
                  <a:cubicBezTo>
                    <a:pt x="2730078" y="497478"/>
                    <a:pt x="2730473" y="498268"/>
                    <a:pt x="2730394" y="498821"/>
                  </a:cubicBezTo>
                  <a:cubicBezTo>
                    <a:pt x="2730314" y="499374"/>
                    <a:pt x="2730078" y="499690"/>
                    <a:pt x="2729761" y="500401"/>
                  </a:cubicBezTo>
                  <a:cubicBezTo>
                    <a:pt x="2729366" y="501191"/>
                    <a:pt x="2729130" y="497636"/>
                    <a:pt x="2729445" y="497636"/>
                  </a:cubicBezTo>
                  <a:moveTo>
                    <a:pt x="2729604" y="505458"/>
                  </a:moveTo>
                  <a:cubicBezTo>
                    <a:pt x="2729604" y="505458"/>
                    <a:pt x="2729840" y="503878"/>
                    <a:pt x="2730157" y="503878"/>
                  </a:cubicBezTo>
                  <a:cubicBezTo>
                    <a:pt x="2730394" y="503878"/>
                    <a:pt x="2730314" y="504747"/>
                    <a:pt x="2730394" y="505458"/>
                  </a:cubicBezTo>
                  <a:cubicBezTo>
                    <a:pt x="2730473" y="506090"/>
                    <a:pt x="2730552" y="506564"/>
                    <a:pt x="2730552" y="507750"/>
                  </a:cubicBezTo>
                  <a:cubicBezTo>
                    <a:pt x="2730631" y="508935"/>
                    <a:pt x="2730157" y="508303"/>
                    <a:pt x="2729999" y="508224"/>
                  </a:cubicBezTo>
                  <a:cubicBezTo>
                    <a:pt x="2729840" y="508066"/>
                    <a:pt x="2729604" y="506090"/>
                    <a:pt x="2729604" y="505458"/>
                  </a:cubicBezTo>
                  <a:moveTo>
                    <a:pt x="2730473" y="513518"/>
                  </a:moveTo>
                  <a:cubicBezTo>
                    <a:pt x="2730473" y="513518"/>
                    <a:pt x="2731342" y="514308"/>
                    <a:pt x="2731342" y="514624"/>
                  </a:cubicBezTo>
                  <a:cubicBezTo>
                    <a:pt x="2731263" y="514940"/>
                    <a:pt x="2730947" y="515335"/>
                    <a:pt x="2730552" y="515177"/>
                  </a:cubicBezTo>
                  <a:cubicBezTo>
                    <a:pt x="2730157" y="515019"/>
                    <a:pt x="2730314" y="513834"/>
                    <a:pt x="2730552" y="513518"/>
                  </a:cubicBezTo>
                  <a:moveTo>
                    <a:pt x="2730709" y="524659"/>
                  </a:moveTo>
                  <a:cubicBezTo>
                    <a:pt x="2731500" y="524975"/>
                    <a:pt x="2731500" y="525291"/>
                    <a:pt x="2731500" y="525686"/>
                  </a:cubicBezTo>
                  <a:cubicBezTo>
                    <a:pt x="2731500" y="526081"/>
                    <a:pt x="2731500" y="527740"/>
                    <a:pt x="2731579" y="528452"/>
                  </a:cubicBezTo>
                  <a:cubicBezTo>
                    <a:pt x="2731658" y="529242"/>
                    <a:pt x="2731263" y="530743"/>
                    <a:pt x="2731026" y="530980"/>
                  </a:cubicBezTo>
                  <a:cubicBezTo>
                    <a:pt x="2730868" y="531138"/>
                    <a:pt x="2731026" y="529558"/>
                    <a:pt x="2731026" y="529163"/>
                  </a:cubicBezTo>
                  <a:cubicBezTo>
                    <a:pt x="2730947" y="528768"/>
                    <a:pt x="2730709" y="527977"/>
                    <a:pt x="2730631" y="527345"/>
                  </a:cubicBezTo>
                  <a:cubicBezTo>
                    <a:pt x="2730631" y="526713"/>
                    <a:pt x="2730314" y="524422"/>
                    <a:pt x="2730789" y="524659"/>
                  </a:cubicBezTo>
                  <a:moveTo>
                    <a:pt x="2730552" y="534220"/>
                  </a:moveTo>
                  <a:lnTo>
                    <a:pt x="2730552" y="533351"/>
                  </a:lnTo>
                  <a:cubicBezTo>
                    <a:pt x="2730552" y="533351"/>
                    <a:pt x="2730947" y="533192"/>
                    <a:pt x="2730947" y="532955"/>
                  </a:cubicBezTo>
                  <a:cubicBezTo>
                    <a:pt x="2731737" y="532797"/>
                    <a:pt x="2731579" y="534852"/>
                    <a:pt x="2730552" y="534299"/>
                  </a:cubicBezTo>
                  <a:moveTo>
                    <a:pt x="2730947" y="536748"/>
                  </a:moveTo>
                  <a:cubicBezTo>
                    <a:pt x="2731895" y="536748"/>
                    <a:pt x="2731816" y="537775"/>
                    <a:pt x="2731816" y="538802"/>
                  </a:cubicBezTo>
                  <a:cubicBezTo>
                    <a:pt x="2730868" y="538802"/>
                    <a:pt x="2730947" y="537775"/>
                    <a:pt x="2730947" y="536748"/>
                  </a:cubicBezTo>
                  <a:moveTo>
                    <a:pt x="2732211" y="550260"/>
                  </a:moveTo>
                  <a:cubicBezTo>
                    <a:pt x="2732053" y="551129"/>
                    <a:pt x="2731421" y="550576"/>
                    <a:pt x="2731816" y="548916"/>
                  </a:cubicBezTo>
                  <a:cubicBezTo>
                    <a:pt x="2732132" y="547731"/>
                    <a:pt x="2732290" y="549865"/>
                    <a:pt x="2732211" y="550260"/>
                  </a:cubicBezTo>
                  <a:moveTo>
                    <a:pt x="2731816" y="544808"/>
                  </a:moveTo>
                  <a:cubicBezTo>
                    <a:pt x="2730947" y="544017"/>
                    <a:pt x="2730947" y="542279"/>
                    <a:pt x="2730947" y="540541"/>
                  </a:cubicBezTo>
                  <a:lnTo>
                    <a:pt x="2732211" y="540541"/>
                  </a:lnTo>
                  <a:cubicBezTo>
                    <a:pt x="2732132" y="541963"/>
                    <a:pt x="2732527" y="543939"/>
                    <a:pt x="2731816" y="544808"/>
                  </a:cubicBezTo>
                  <a:moveTo>
                    <a:pt x="2804905" y="438533"/>
                  </a:moveTo>
                  <a:cubicBezTo>
                    <a:pt x="2804905" y="438533"/>
                    <a:pt x="2804905" y="438533"/>
                    <a:pt x="2804905" y="438533"/>
                  </a:cubicBezTo>
                  <a:cubicBezTo>
                    <a:pt x="2804905" y="437506"/>
                    <a:pt x="2805221" y="436478"/>
                    <a:pt x="2805695" y="435451"/>
                  </a:cubicBezTo>
                  <a:lnTo>
                    <a:pt x="2805695" y="435451"/>
                  </a:lnTo>
                  <a:cubicBezTo>
                    <a:pt x="2805695" y="435451"/>
                    <a:pt x="2805695" y="435451"/>
                    <a:pt x="2805695" y="435451"/>
                  </a:cubicBezTo>
                  <a:cubicBezTo>
                    <a:pt x="2806327" y="435846"/>
                    <a:pt x="2806011" y="438849"/>
                    <a:pt x="2804825" y="438849"/>
                  </a:cubicBezTo>
                  <a:lnTo>
                    <a:pt x="2804825" y="438612"/>
                  </a:lnTo>
                  <a:close/>
                  <a:moveTo>
                    <a:pt x="2805695" y="490682"/>
                  </a:moveTo>
                  <a:cubicBezTo>
                    <a:pt x="2805142" y="489023"/>
                    <a:pt x="2804825" y="488549"/>
                    <a:pt x="2805379" y="487996"/>
                  </a:cubicBezTo>
                  <a:cubicBezTo>
                    <a:pt x="2805932" y="487443"/>
                    <a:pt x="2806959" y="487996"/>
                    <a:pt x="2806959" y="487996"/>
                  </a:cubicBezTo>
                  <a:cubicBezTo>
                    <a:pt x="2806564" y="489418"/>
                    <a:pt x="2806169" y="492421"/>
                    <a:pt x="2805695" y="490682"/>
                  </a:cubicBezTo>
                  <a:moveTo>
                    <a:pt x="2806169" y="485863"/>
                  </a:moveTo>
                  <a:cubicBezTo>
                    <a:pt x="2806564" y="484519"/>
                    <a:pt x="2806880" y="483887"/>
                    <a:pt x="2807275" y="483729"/>
                  </a:cubicBezTo>
                  <a:cubicBezTo>
                    <a:pt x="2807670" y="483571"/>
                    <a:pt x="2807670" y="485072"/>
                    <a:pt x="2807670" y="485072"/>
                  </a:cubicBezTo>
                  <a:cubicBezTo>
                    <a:pt x="2807275" y="485467"/>
                    <a:pt x="2805853" y="487127"/>
                    <a:pt x="2806248" y="485863"/>
                  </a:cubicBezTo>
                  <a:moveTo>
                    <a:pt x="2863139" y="324751"/>
                  </a:moveTo>
                  <a:cubicBezTo>
                    <a:pt x="2865193" y="324435"/>
                    <a:pt x="2861084" y="327438"/>
                    <a:pt x="2863139" y="325146"/>
                  </a:cubicBezTo>
                  <a:cubicBezTo>
                    <a:pt x="2863139" y="325146"/>
                    <a:pt x="2863139" y="324751"/>
                    <a:pt x="2863139" y="324751"/>
                  </a:cubicBezTo>
                  <a:moveTo>
                    <a:pt x="2859741" y="343320"/>
                  </a:moveTo>
                  <a:cubicBezTo>
                    <a:pt x="2861084" y="343952"/>
                    <a:pt x="2861637" y="347191"/>
                    <a:pt x="2859741" y="347587"/>
                  </a:cubicBezTo>
                  <a:lnTo>
                    <a:pt x="2859741" y="347824"/>
                  </a:lnTo>
                  <a:cubicBezTo>
                    <a:pt x="2859741" y="347824"/>
                    <a:pt x="2859741" y="347824"/>
                    <a:pt x="2859741" y="347824"/>
                  </a:cubicBezTo>
                  <a:cubicBezTo>
                    <a:pt x="2859583" y="347744"/>
                    <a:pt x="2859425" y="347587"/>
                    <a:pt x="2859267" y="347507"/>
                  </a:cubicBezTo>
                  <a:cubicBezTo>
                    <a:pt x="2858951" y="345532"/>
                    <a:pt x="2858793" y="344900"/>
                    <a:pt x="2859662" y="343399"/>
                  </a:cubicBezTo>
                  <a:moveTo>
                    <a:pt x="2851603" y="376506"/>
                  </a:moveTo>
                  <a:cubicBezTo>
                    <a:pt x="2851603" y="376506"/>
                    <a:pt x="2852234" y="377928"/>
                    <a:pt x="2852234" y="378560"/>
                  </a:cubicBezTo>
                  <a:cubicBezTo>
                    <a:pt x="2852234" y="379192"/>
                    <a:pt x="2851603" y="380378"/>
                    <a:pt x="2851129" y="380457"/>
                  </a:cubicBezTo>
                  <a:cubicBezTo>
                    <a:pt x="2850733" y="380536"/>
                    <a:pt x="2850575" y="379824"/>
                    <a:pt x="2850575" y="378323"/>
                  </a:cubicBezTo>
                  <a:cubicBezTo>
                    <a:pt x="2850575" y="376822"/>
                    <a:pt x="2851286" y="376901"/>
                    <a:pt x="2851524" y="376585"/>
                  </a:cubicBezTo>
                  <a:moveTo>
                    <a:pt x="2851760" y="388516"/>
                  </a:moveTo>
                  <a:lnTo>
                    <a:pt x="2851207" y="388516"/>
                  </a:lnTo>
                  <a:cubicBezTo>
                    <a:pt x="2851286" y="387884"/>
                    <a:pt x="2851524" y="387252"/>
                    <a:pt x="2851682" y="386620"/>
                  </a:cubicBezTo>
                  <a:cubicBezTo>
                    <a:pt x="2851682" y="386462"/>
                    <a:pt x="2851760" y="386225"/>
                    <a:pt x="2851839" y="386067"/>
                  </a:cubicBezTo>
                  <a:cubicBezTo>
                    <a:pt x="2852867" y="386541"/>
                    <a:pt x="2851603" y="387805"/>
                    <a:pt x="2851839" y="388516"/>
                  </a:cubicBezTo>
                  <a:moveTo>
                    <a:pt x="2840382" y="358095"/>
                  </a:moveTo>
                  <a:cubicBezTo>
                    <a:pt x="2840382" y="358095"/>
                    <a:pt x="2840778" y="358491"/>
                    <a:pt x="2841252" y="358491"/>
                  </a:cubicBezTo>
                  <a:cubicBezTo>
                    <a:pt x="2841173" y="358886"/>
                    <a:pt x="2840856" y="358886"/>
                    <a:pt x="2840856" y="359360"/>
                  </a:cubicBezTo>
                  <a:cubicBezTo>
                    <a:pt x="2840540" y="359360"/>
                    <a:pt x="2840461" y="358965"/>
                    <a:pt x="2839987" y="358965"/>
                  </a:cubicBezTo>
                  <a:cubicBezTo>
                    <a:pt x="2840066" y="358649"/>
                    <a:pt x="2840382" y="358569"/>
                    <a:pt x="2840382" y="358095"/>
                  </a:cubicBezTo>
                  <a:moveTo>
                    <a:pt x="2834614" y="372397"/>
                  </a:moveTo>
                  <a:cubicBezTo>
                    <a:pt x="2834852" y="371765"/>
                    <a:pt x="2835483" y="370975"/>
                    <a:pt x="2835957" y="371212"/>
                  </a:cubicBezTo>
                  <a:cubicBezTo>
                    <a:pt x="2836511" y="371528"/>
                    <a:pt x="2836511" y="370817"/>
                    <a:pt x="2836669" y="370422"/>
                  </a:cubicBezTo>
                  <a:cubicBezTo>
                    <a:pt x="2836827" y="370027"/>
                    <a:pt x="2836985" y="369474"/>
                    <a:pt x="2837143" y="368604"/>
                  </a:cubicBezTo>
                  <a:cubicBezTo>
                    <a:pt x="2837301" y="367814"/>
                    <a:pt x="2837459" y="367261"/>
                    <a:pt x="2837775" y="366550"/>
                  </a:cubicBezTo>
                  <a:cubicBezTo>
                    <a:pt x="2838091" y="365839"/>
                    <a:pt x="2838723" y="365365"/>
                    <a:pt x="2838407" y="364654"/>
                  </a:cubicBezTo>
                  <a:cubicBezTo>
                    <a:pt x="2838091" y="364021"/>
                    <a:pt x="2837854" y="364180"/>
                    <a:pt x="2837933" y="363310"/>
                  </a:cubicBezTo>
                  <a:cubicBezTo>
                    <a:pt x="2838012" y="362441"/>
                    <a:pt x="2838486" y="362204"/>
                    <a:pt x="2838881" y="361493"/>
                  </a:cubicBezTo>
                  <a:cubicBezTo>
                    <a:pt x="2839276" y="360703"/>
                    <a:pt x="2839750" y="362757"/>
                    <a:pt x="2839750" y="362757"/>
                  </a:cubicBezTo>
                  <a:cubicBezTo>
                    <a:pt x="2839671" y="363231"/>
                    <a:pt x="2839750" y="365839"/>
                    <a:pt x="2839276" y="367340"/>
                  </a:cubicBezTo>
                  <a:cubicBezTo>
                    <a:pt x="2838723" y="368842"/>
                    <a:pt x="2839197" y="369237"/>
                    <a:pt x="2838486" y="370106"/>
                  </a:cubicBezTo>
                  <a:cubicBezTo>
                    <a:pt x="2837854" y="370975"/>
                    <a:pt x="2837617" y="371212"/>
                    <a:pt x="2837380" y="372555"/>
                  </a:cubicBezTo>
                  <a:cubicBezTo>
                    <a:pt x="2837222" y="373820"/>
                    <a:pt x="2837301" y="375084"/>
                    <a:pt x="2836748" y="374214"/>
                  </a:cubicBezTo>
                  <a:cubicBezTo>
                    <a:pt x="2836116" y="373345"/>
                    <a:pt x="2835641" y="372318"/>
                    <a:pt x="2835641" y="372318"/>
                  </a:cubicBezTo>
                  <a:cubicBezTo>
                    <a:pt x="2835641" y="372318"/>
                    <a:pt x="2834298" y="373029"/>
                    <a:pt x="2834535" y="372318"/>
                  </a:cubicBezTo>
                  <a:moveTo>
                    <a:pt x="2836906" y="431184"/>
                  </a:moveTo>
                  <a:cubicBezTo>
                    <a:pt x="2836906" y="431658"/>
                    <a:pt x="2836906" y="432132"/>
                    <a:pt x="2836748" y="432528"/>
                  </a:cubicBezTo>
                  <a:lnTo>
                    <a:pt x="2836590" y="432528"/>
                  </a:lnTo>
                  <a:cubicBezTo>
                    <a:pt x="2836116" y="432369"/>
                    <a:pt x="2836116" y="431737"/>
                    <a:pt x="2836195" y="431184"/>
                  </a:cubicBezTo>
                  <a:lnTo>
                    <a:pt x="2836985" y="431184"/>
                  </a:lnTo>
                  <a:close/>
                  <a:moveTo>
                    <a:pt x="2811226" y="469586"/>
                  </a:moveTo>
                  <a:cubicBezTo>
                    <a:pt x="2811621" y="464213"/>
                    <a:pt x="2813122" y="458365"/>
                    <a:pt x="2814624" y="453150"/>
                  </a:cubicBezTo>
                  <a:cubicBezTo>
                    <a:pt x="2814386" y="452281"/>
                    <a:pt x="2815414" y="452597"/>
                    <a:pt x="2815493" y="451886"/>
                  </a:cubicBezTo>
                  <a:cubicBezTo>
                    <a:pt x="2815493" y="457575"/>
                    <a:pt x="2812569" y="463975"/>
                    <a:pt x="2811305" y="469586"/>
                  </a:cubicBezTo>
                  <a:moveTo>
                    <a:pt x="2815414" y="394916"/>
                  </a:moveTo>
                  <a:lnTo>
                    <a:pt x="2815255" y="394916"/>
                  </a:lnTo>
                  <a:lnTo>
                    <a:pt x="2815255" y="394679"/>
                  </a:lnTo>
                  <a:cubicBezTo>
                    <a:pt x="2815414" y="394126"/>
                    <a:pt x="2815572" y="393652"/>
                    <a:pt x="2815888" y="393178"/>
                  </a:cubicBezTo>
                  <a:cubicBezTo>
                    <a:pt x="2817073" y="393573"/>
                    <a:pt x="2815335" y="394284"/>
                    <a:pt x="2815888" y="395312"/>
                  </a:cubicBezTo>
                  <a:cubicBezTo>
                    <a:pt x="2815650" y="395312"/>
                    <a:pt x="2815335" y="395312"/>
                    <a:pt x="2815493" y="394916"/>
                  </a:cubicBezTo>
                  <a:moveTo>
                    <a:pt x="2816283" y="448488"/>
                  </a:moveTo>
                  <a:cubicBezTo>
                    <a:pt x="2815572" y="447145"/>
                    <a:pt x="2815967" y="445960"/>
                    <a:pt x="2816283" y="444301"/>
                  </a:cubicBezTo>
                  <a:lnTo>
                    <a:pt x="2816678" y="444301"/>
                  </a:lnTo>
                  <a:cubicBezTo>
                    <a:pt x="2816678" y="444301"/>
                    <a:pt x="2817310" y="444301"/>
                    <a:pt x="2817310" y="444301"/>
                  </a:cubicBezTo>
                  <a:cubicBezTo>
                    <a:pt x="2817310" y="444301"/>
                    <a:pt x="2817468" y="444301"/>
                    <a:pt x="2817468" y="444301"/>
                  </a:cubicBezTo>
                  <a:lnTo>
                    <a:pt x="2817468" y="444301"/>
                  </a:lnTo>
                  <a:cubicBezTo>
                    <a:pt x="2817389" y="446039"/>
                    <a:pt x="2816678" y="447224"/>
                    <a:pt x="2816204" y="448568"/>
                  </a:cubicBezTo>
                  <a:moveTo>
                    <a:pt x="2817152" y="442958"/>
                  </a:moveTo>
                  <a:lnTo>
                    <a:pt x="2816757" y="442958"/>
                  </a:lnTo>
                  <a:cubicBezTo>
                    <a:pt x="2816994" y="442009"/>
                    <a:pt x="2817152" y="440824"/>
                    <a:pt x="2818416" y="440824"/>
                  </a:cubicBezTo>
                  <a:cubicBezTo>
                    <a:pt x="2818416" y="441930"/>
                    <a:pt x="2817626" y="442325"/>
                    <a:pt x="2817152" y="442958"/>
                  </a:cubicBezTo>
                  <a:moveTo>
                    <a:pt x="2822525" y="426759"/>
                  </a:moveTo>
                  <a:cubicBezTo>
                    <a:pt x="2822367" y="427470"/>
                    <a:pt x="2822367" y="430078"/>
                    <a:pt x="2821656" y="431342"/>
                  </a:cubicBezTo>
                  <a:cubicBezTo>
                    <a:pt x="2821103" y="432369"/>
                    <a:pt x="2820076" y="433476"/>
                    <a:pt x="2819997" y="434108"/>
                  </a:cubicBezTo>
                  <a:cubicBezTo>
                    <a:pt x="2819997" y="433792"/>
                    <a:pt x="2819759" y="433555"/>
                    <a:pt x="2819285" y="433713"/>
                  </a:cubicBezTo>
                  <a:cubicBezTo>
                    <a:pt x="2819285" y="434187"/>
                    <a:pt x="2819206" y="434898"/>
                    <a:pt x="2819680" y="434898"/>
                  </a:cubicBezTo>
                  <a:cubicBezTo>
                    <a:pt x="2819680" y="434661"/>
                    <a:pt x="2819680" y="434424"/>
                    <a:pt x="2820076" y="434503"/>
                  </a:cubicBezTo>
                  <a:cubicBezTo>
                    <a:pt x="2820471" y="435056"/>
                    <a:pt x="2820628" y="435846"/>
                    <a:pt x="2819997" y="436241"/>
                  </a:cubicBezTo>
                  <a:cubicBezTo>
                    <a:pt x="2819444" y="436636"/>
                    <a:pt x="2819049" y="437110"/>
                    <a:pt x="2818732" y="436399"/>
                  </a:cubicBezTo>
                  <a:cubicBezTo>
                    <a:pt x="2818416" y="435688"/>
                    <a:pt x="2817942" y="435846"/>
                    <a:pt x="2818416" y="434819"/>
                  </a:cubicBezTo>
                  <a:cubicBezTo>
                    <a:pt x="2818969" y="433713"/>
                    <a:pt x="2819364" y="432528"/>
                    <a:pt x="2819523" y="432290"/>
                  </a:cubicBezTo>
                  <a:cubicBezTo>
                    <a:pt x="2819601" y="431974"/>
                    <a:pt x="2819918" y="431342"/>
                    <a:pt x="2819997" y="430631"/>
                  </a:cubicBezTo>
                  <a:cubicBezTo>
                    <a:pt x="2820076" y="429999"/>
                    <a:pt x="2820233" y="429683"/>
                    <a:pt x="2820076" y="429051"/>
                  </a:cubicBezTo>
                  <a:cubicBezTo>
                    <a:pt x="2819997" y="428419"/>
                    <a:pt x="2819680" y="428340"/>
                    <a:pt x="2820076" y="427470"/>
                  </a:cubicBezTo>
                  <a:cubicBezTo>
                    <a:pt x="2820471" y="426601"/>
                    <a:pt x="2820866" y="426522"/>
                    <a:pt x="2821182" y="425574"/>
                  </a:cubicBezTo>
                  <a:cubicBezTo>
                    <a:pt x="2821498" y="424705"/>
                    <a:pt x="2821893" y="424468"/>
                    <a:pt x="2821972" y="423915"/>
                  </a:cubicBezTo>
                  <a:cubicBezTo>
                    <a:pt x="2822051" y="423283"/>
                    <a:pt x="2822841" y="421781"/>
                    <a:pt x="2822841" y="422255"/>
                  </a:cubicBezTo>
                  <a:cubicBezTo>
                    <a:pt x="2822841" y="422730"/>
                    <a:pt x="2822525" y="426601"/>
                    <a:pt x="2822525" y="426601"/>
                  </a:cubicBezTo>
                  <a:moveTo>
                    <a:pt x="2825686" y="486258"/>
                  </a:moveTo>
                  <a:cubicBezTo>
                    <a:pt x="2825291" y="487996"/>
                    <a:pt x="2825291" y="488312"/>
                    <a:pt x="2824501" y="489418"/>
                  </a:cubicBezTo>
                  <a:cubicBezTo>
                    <a:pt x="2823710" y="490604"/>
                    <a:pt x="2824579" y="487048"/>
                    <a:pt x="2824896" y="485546"/>
                  </a:cubicBezTo>
                  <a:cubicBezTo>
                    <a:pt x="2825053" y="484598"/>
                    <a:pt x="2825686" y="483729"/>
                    <a:pt x="2825923" y="483255"/>
                  </a:cubicBezTo>
                  <a:cubicBezTo>
                    <a:pt x="2825923" y="483887"/>
                    <a:pt x="2825923" y="485072"/>
                    <a:pt x="2825686" y="486258"/>
                  </a:cubicBezTo>
                  <a:moveTo>
                    <a:pt x="2826160" y="418858"/>
                  </a:moveTo>
                  <a:cubicBezTo>
                    <a:pt x="2826080" y="417989"/>
                    <a:pt x="2826002" y="417357"/>
                    <a:pt x="2825765" y="416092"/>
                  </a:cubicBezTo>
                  <a:cubicBezTo>
                    <a:pt x="2825686" y="415460"/>
                    <a:pt x="2825370" y="417278"/>
                    <a:pt x="2825053" y="418384"/>
                  </a:cubicBezTo>
                  <a:cubicBezTo>
                    <a:pt x="2824816" y="419490"/>
                    <a:pt x="2824027" y="419806"/>
                    <a:pt x="2823473" y="420754"/>
                  </a:cubicBezTo>
                  <a:cubicBezTo>
                    <a:pt x="2822999" y="421623"/>
                    <a:pt x="2822367" y="420438"/>
                    <a:pt x="2822999" y="419885"/>
                  </a:cubicBezTo>
                  <a:cubicBezTo>
                    <a:pt x="2822841" y="419332"/>
                    <a:pt x="2822999" y="419095"/>
                    <a:pt x="2823315" y="419016"/>
                  </a:cubicBezTo>
                  <a:cubicBezTo>
                    <a:pt x="2823315" y="418542"/>
                    <a:pt x="2823157" y="418068"/>
                    <a:pt x="2823236" y="417357"/>
                  </a:cubicBezTo>
                  <a:cubicBezTo>
                    <a:pt x="2823394" y="416329"/>
                    <a:pt x="2823868" y="416092"/>
                    <a:pt x="2824342" y="414512"/>
                  </a:cubicBezTo>
                  <a:cubicBezTo>
                    <a:pt x="2824737" y="412932"/>
                    <a:pt x="2824342" y="412774"/>
                    <a:pt x="2824263" y="412063"/>
                  </a:cubicBezTo>
                  <a:cubicBezTo>
                    <a:pt x="2824184" y="411430"/>
                    <a:pt x="2824816" y="410166"/>
                    <a:pt x="2825211" y="408270"/>
                  </a:cubicBezTo>
                  <a:cubicBezTo>
                    <a:pt x="2825472" y="407061"/>
                    <a:pt x="2825630" y="405955"/>
                    <a:pt x="2825686" y="404951"/>
                  </a:cubicBezTo>
                  <a:cubicBezTo>
                    <a:pt x="2825765" y="403529"/>
                    <a:pt x="2826318" y="403055"/>
                    <a:pt x="2827029" y="401633"/>
                  </a:cubicBezTo>
                  <a:cubicBezTo>
                    <a:pt x="2827740" y="400210"/>
                    <a:pt x="2827503" y="400368"/>
                    <a:pt x="2827977" y="397919"/>
                  </a:cubicBezTo>
                  <a:cubicBezTo>
                    <a:pt x="2828451" y="395470"/>
                    <a:pt x="2830505" y="385909"/>
                    <a:pt x="2830979" y="384170"/>
                  </a:cubicBezTo>
                  <a:cubicBezTo>
                    <a:pt x="2831533" y="382353"/>
                    <a:pt x="2832955" y="380062"/>
                    <a:pt x="2833271" y="379667"/>
                  </a:cubicBezTo>
                  <a:cubicBezTo>
                    <a:pt x="2833271" y="379667"/>
                    <a:pt x="2834456" y="379272"/>
                    <a:pt x="2834614" y="379983"/>
                  </a:cubicBezTo>
                  <a:cubicBezTo>
                    <a:pt x="2834772" y="380694"/>
                    <a:pt x="2834456" y="380773"/>
                    <a:pt x="2834061" y="381958"/>
                  </a:cubicBezTo>
                  <a:cubicBezTo>
                    <a:pt x="2833666" y="383143"/>
                    <a:pt x="2833745" y="383222"/>
                    <a:pt x="2833113" y="385039"/>
                  </a:cubicBezTo>
                  <a:cubicBezTo>
                    <a:pt x="2832402" y="386936"/>
                    <a:pt x="2833034" y="386857"/>
                    <a:pt x="2833113" y="388279"/>
                  </a:cubicBezTo>
                  <a:cubicBezTo>
                    <a:pt x="2833113" y="388674"/>
                    <a:pt x="2833113" y="389227"/>
                    <a:pt x="2832955" y="389780"/>
                  </a:cubicBezTo>
                  <a:cubicBezTo>
                    <a:pt x="2832955" y="389780"/>
                    <a:pt x="2832797" y="389780"/>
                    <a:pt x="2832797" y="389860"/>
                  </a:cubicBezTo>
                  <a:cubicBezTo>
                    <a:pt x="2832718" y="389938"/>
                    <a:pt x="2832639" y="390097"/>
                    <a:pt x="2832560" y="390255"/>
                  </a:cubicBezTo>
                  <a:lnTo>
                    <a:pt x="2832402" y="390255"/>
                  </a:lnTo>
                  <a:cubicBezTo>
                    <a:pt x="2831849" y="387805"/>
                    <a:pt x="2833034" y="384882"/>
                    <a:pt x="2832402" y="381879"/>
                  </a:cubicBezTo>
                  <a:cubicBezTo>
                    <a:pt x="2830822" y="387726"/>
                    <a:pt x="2828135" y="395470"/>
                    <a:pt x="2828135" y="402186"/>
                  </a:cubicBezTo>
                  <a:cubicBezTo>
                    <a:pt x="2827503" y="402660"/>
                    <a:pt x="2827108" y="403371"/>
                    <a:pt x="2826476" y="403845"/>
                  </a:cubicBezTo>
                  <a:cubicBezTo>
                    <a:pt x="2827108" y="406611"/>
                    <a:pt x="2824263" y="409060"/>
                    <a:pt x="2825606" y="411905"/>
                  </a:cubicBezTo>
                  <a:cubicBezTo>
                    <a:pt x="2826950" y="410798"/>
                    <a:pt x="2825132" y="414512"/>
                    <a:pt x="2827266" y="414433"/>
                  </a:cubicBezTo>
                  <a:cubicBezTo>
                    <a:pt x="2826634" y="415223"/>
                    <a:pt x="2826713" y="416725"/>
                    <a:pt x="2826397" y="417831"/>
                  </a:cubicBezTo>
                  <a:cubicBezTo>
                    <a:pt x="2828372" y="415855"/>
                    <a:pt x="2829004" y="412063"/>
                    <a:pt x="2829794" y="408902"/>
                  </a:cubicBezTo>
                  <a:cubicBezTo>
                    <a:pt x="2830822" y="404872"/>
                    <a:pt x="2831533" y="400289"/>
                    <a:pt x="2831453" y="396655"/>
                  </a:cubicBezTo>
                  <a:lnTo>
                    <a:pt x="2831296" y="396260"/>
                  </a:lnTo>
                  <a:cubicBezTo>
                    <a:pt x="2831296" y="396260"/>
                    <a:pt x="2831138" y="396497"/>
                    <a:pt x="2831217" y="395944"/>
                  </a:cubicBezTo>
                  <a:cubicBezTo>
                    <a:pt x="2831058" y="396260"/>
                    <a:pt x="2830901" y="396497"/>
                    <a:pt x="2830822" y="396813"/>
                  </a:cubicBezTo>
                  <a:cubicBezTo>
                    <a:pt x="2830822" y="396497"/>
                    <a:pt x="2830901" y="396260"/>
                    <a:pt x="2830979" y="396023"/>
                  </a:cubicBezTo>
                  <a:lnTo>
                    <a:pt x="2831217" y="396023"/>
                  </a:lnTo>
                  <a:cubicBezTo>
                    <a:pt x="2831217" y="396023"/>
                    <a:pt x="2831296" y="396181"/>
                    <a:pt x="2831296" y="396181"/>
                  </a:cubicBezTo>
                  <a:cubicBezTo>
                    <a:pt x="2831533" y="395864"/>
                    <a:pt x="2831928" y="395232"/>
                    <a:pt x="2832481" y="394837"/>
                  </a:cubicBezTo>
                  <a:cubicBezTo>
                    <a:pt x="2832797" y="394679"/>
                    <a:pt x="2832481" y="396102"/>
                    <a:pt x="2832402" y="397208"/>
                  </a:cubicBezTo>
                  <a:cubicBezTo>
                    <a:pt x="2832323" y="398314"/>
                    <a:pt x="2831849" y="400526"/>
                    <a:pt x="2831453" y="401949"/>
                  </a:cubicBezTo>
                  <a:cubicBezTo>
                    <a:pt x="2831058" y="403371"/>
                    <a:pt x="2831058" y="404398"/>
                    <a:pt x="2830743" y="406452"/>
                  </a:cubicBezTo>
                  <a:cubicBezTo>
                    <a:pt x="2830427" y="408507"/>
                    <a:pt x="2829478" y="412300"/>
                    <a:pt x="2829083" y="413801"/>
                  </a:cubicBezTo>
                  <a:cubicBezTo>
                    <a:pt x="2828688" y="415223"/>
                    <a:pt x="2828530" y="415618"/>
                    <a:pt x="2827977" y="416645"/>
                  </a:cubicBezTo>
                  <a:cubicBezTo>
                    <a:pt x="2827558" y="417278"/>
                    <a:pt x="2827163" y="418012"/>
                    <a:pt x="2826792" y="418858"/>
                  </a:cubicBezTo>
                  <a:cubicBezTo>
                    <a:pt x="2826160" y="420122"/>
                    <a:pt x="2826080" y="419648"/>
                    <a:pt x="2826002" y="418779"/>
                  </a:cubicBezTo>
                  <a:moveTo>
                    <a:pt x="2832323" y="393178"/>
                  </a:moveTo>
                  <a:lnTo>
                    <a:pt x="2832244" y="393178"/>
                  </a:lnTo>
                  <a:cubicBezTo>
                    <a:pt x="2832244" y="393178"/>
                    <a:pt x="2832244" y="393020"/>
                    <a:pt x="2832244" y="393020"/>
                  </a:cubicBezTo>
                  <a:cubicBezTo>
                    <a:pt x="2832323" y="392230"/>
                    <a:pt x="2832481" y="391440"/>
                    <a:pt x="2832797" y="390729"/>
                  </a:cubicBezTo>
                  <a:cubicBezTo>
                    <a:pt x="2833508" y="391203"/>
                    <a:pt x="2832639" y="392862"/>
                    <a:pt x="2832244" y="393178"/>
                  </a:cubicBezTo>
                  <a:moveTo>
                    <a:pt x="2827266" y="478040"/>
                  </a:moveTo>
                  <a:cubicBezTo>
                    <a:pt x="2826555" y="477724"/>
                    <a:pt x="2827266" y="477250"/>
                    <a:pt x="2827266" y="476776"/>
                  </a:cubicBezTo>
                  <a:cubicBezTo>
                    <a:pt x="2828056" y="477092"/>
                    <a:pt x="2827266" y="477566"/>
                    <a:pt x="2827266" y="478040"/>
                  </a:cubicBezTo>
                  <a:moveTo>
                    <a:pt x="2828530" y="470929"/>
                  </a:moveTo>
                  <a:cubicBezTo>
                    <a:pt x="2828293" y="469269"/>
                    <a:pt x="2829241" y="468874"/>
                    <a:pt x="2828925" y="467136"/>
                  </a:cubicBezTo>
                  <a:cubicBezTo>
                    <a:pt x="2829004" y="466899"/>
                    <a:pt x="2829083" y="466820"/>
                    <a:pt x="2829162" y="466662"/>
                  </a:cubicBezTo>
                  <a:lnTo>
                    <a:pt x="2830189" y="466662"/>
                  </a:lnTo>
                  <a:cubicBezTo>
                    <a:pt x="2829953" y="468479"/>
                    <a:pt x="2829794" y="470218"/>
                    <a:pt x="2828530" y="470929"/>
                  </a:cubicBezTo>
                  <a:moveTo>
                    <a:pt x="2828925" y="465398"/>
                  </a:moveTo>
                  <a:lnTo>
                    <a:pt x="2828925" y="465556"/>
                  </a:lnTo>
                  <a:cubicBezTo>
                    <a:pt x="2828925" y="465556"/>
                    <a:pt x="2828925" y="465556"/>
                    <a:pt x="2828925" y="465556"/>
                  </a:cubicBezTo>
                  <a:cubicBezTo>
                    <a:pt x="2828451" y="465793"/>
                    <a:pt x="2828214" y="466188"/>
                    <a:pt x="2828056" y="466583"/>
                  </a:cubicBezTo>
                  <a:cubicBezTo>
                    <a:pt x="2827029" y="464924"/>
                    <a:pt x="2828767" y="463264"/>
                    <a:pt x="2829320" y="461131"/>
                  </a:cubicBezTo>
                  <a:cubicBezTo>
                    <a:pt x="2830505" y="456785"/>
                    <a:pt x="2829320" y="450464"/>
                    <a:pt x="2833113" y="449358"/>
                  </a:cubicBezTo>
                  <a:cubicBezTo>
                    <a:pt x="2831612" y="454652"/>
                    <a:pt x="2829953" y="459630"/>
                    <a:pt x="2828925" y="465398"/>
                  </a:cubicBezTo>
                  <a:moveTo>
                    <a:pt x="2832718" y="445486"/>
                  </a:moveTo>
                  <a:cubicBezTo>
                    <a:pt x="2833192" y="443590"/>
                    <a:pt x="2832481" y="442799"/>
                    <a:pt x="2833903" y="441377"/>
                  </a:cubicBezTo>
                  <a:cubicBezTo>
                    <a:pt x="2834061" y="441377"/>
                    <a:pt x="2834140" y="441377"/>
                    <a:pt x="2834298" y="441456"/>
                  </a:cubicBezTo>
                  <a:cubicBezTo>
                    <a:pt x="2833982" y="441930"/>
                    <a:pt x="2833508" y="442958"/>
                    <a:pt x="2832718" y="445486"/>
                  </a:cubicBezTo>
                  <a:moveTo>
                    <a:pt x="2834456" y="440429"/>
                  </a:moveTo>
                  <a:lnTo>
                    <a:pt x="2834456" y="440587"/>
                  </a:lnTo>
                  <a:cubicBezTo>
                    <a:pt x="2834456" y="440587"/>
                    <a:pt x="2834140" y="440429"/>
                    <a:pt x="2833903" y="440429"/>
                  </a:cubicBezTo>
                  <a:cubicBezTo>
                    <a:pt x="2833824" y="440429"/>
                    <a:pt x="2833745" y="440429"/>
                    <a:pt x="2833666" y="440429"/>
                  </a:cubicBezTo>
                  <a:lnTo>
                    <a:pt x="2833666" y="440429"/>
                  </a:lnTo>
                  <a:cubicBezTo>
                    <a:pt x="2833113" y="438058"/>
                    <a:pt x="2835721" y="438849"/>
                    <a:pt x="2836195" y="437426"/>
                  </a:cubicBezTo>
                  <a:cubicBezTo>
                    <a:pt x="2837380" y="437821"/>
                    <a:pt x="2835957" y="438770"/>
                    <a:pt x="2836195" y="439560"/>
                  </a:cubicBezTo>
                  <a:cubicBezTo>
                    <a:pt x="2835562" y="438849"/>
                    <a:pt x="2834298" y="439086"/>
                    <a:pt x="2834535" y="440350"/>
                  </a:cubicBezTo>
                  <a:moveTo>
                    <a:pt x="2836511" y="485626"/>
                  </a:moveTo>
                  <a:cubicBezTo>
                    <a:pt x="2835957" y="485626"/>
                    <a:pt x="2836116" y="484835"/>
                    <a:pt x="2836116" y="484440"/>
                  </a:cubicBezTo>
                  <a:cubicBezTo>
                    <a:pt x="2836827" y="484282"/>
                    <a:pt x="2836906" y="484756"/>
                    <a:pt x="2836985" y="485230"/>
                  </a:cubicBezTo>
                  <a:cubicBezTo>
                    <a:pt x="2836590" y="485230"/>
                    <a:pt x="2836590" y="485389"/>
                    <a:pt x="2836590" y="485626"/>
                  </a:cubicBezTo>
                  <a:moveTo>
                    <a:pt x="2845518" y="429130"/>
                  </a:moveTo>
                  <a:cubicBezTo>
                    <a:pt x="2845677" y="427550"/>
                    <a:pt x="2846704" y="426285"/>
                    <a:pt x="2846941" y="428261"/>
                  </a:cubicBezTo>
                  <a:cubicBezTo>
                    <a:pt x="2847099" y="429367"/>
                    <a:pt x="2845281" y="430710"/>
                    <a:pt x="2845518" y="429130"/>
                  </a:cubicBezTo>
                  <a:moveTo>
                    <a:pt x="2848995" y="421386"/>
                  </a:moveTo>
                  <a:cubicBezTo>
                    <a:pt x="2848758" y="422572"/>
                    <a:pt x="2847889" y="424231"/>
                    <a:pt x="2847336" y="425416"/>
                  </a:cubicBezTo>
                  <a:cubicBezTo>
                    <a:pt x="2846782" y="426601"/>
                    <a:pt x="2847336" y="424547"/>
                    <a:pt x="2847415" y="422888"/>
                  </a:cubicBezTo>
                  <a:cubicBezTo>
                    <a:pt x="2847494" y="421228"/>
                    <a:pt x="2848521" y="420438"/>
                    <a:pt x="2848521" y="418700"/>
                  </a:cubicBezTo>
                  <a:cubicBezTo>
                    <a:pt x="2848521" y="418621"/>
                    <a:pt x="2849232" y="420280"/>
                    <a:pt x="2849074" y="421465"/>
                  </a:cubicBezTo>
                  <a:moveTo>
                    <a:pt x="2850812" y="386383"/>
                  </a:moveTo>
                  <a:cubicBezTo>
                    <a:pt x="2850575" y="387094"/>
                    <a:pt x="2850417" y="387884"/>
                    <a:pt x="2850259" y="388674"/>
                  </a:cubicBezTo>
                  <a:cubicBezTo>
                    <a:pt x="2850259" y="388674"/>
                    <a:pt x="2850259" y="388753"/>
                    <a:pt x="2850259" y="388832"/>
                  </a:cubicBezTo>
                  <a:cubicBezTo>
                    <a:pt x="2845756" y="404161"/>
                    <a:pt x="2842200" y="420438"/>
                    <a:pt x="2837775" y="435846"/>
                  </a:cubicBezTo>
                  <a:cubicBezTo>
                    <a:pt x="2836116" y="435451"/>
                    <a:pt x="2837775" y="434187"/>
                    <a:pt x="2837380" y="432448"/>
                  </a:cubicBezTo>
                  <a:lnTo>
                    <a:pt x="2837301" y="432448"/>
                  </a:lnTo>
                  <a:cubicBezTo>
                    <a:pt x="2837301" y="432448"/>
                    <a:pt x="2837459" y="431579"/>
                    <a:pt x="2837459" y="431184"/>
                  </a:cubicBezTo>
                  <a:cubicBezTo>
                    <a:pt x="2838328" y="430552"/>
                    <a:pt x="2838170" y="429999"/>
                    <a:pt x="2837459" y="429525"/>
                  </a:cubicBezTo>
                  <a:cubicBezTo>
                    <a:pt x="2837775" y="428340"/>
                    <a:pt x="2838407" y="427392"/>
                    <a:pt x="2839592" y="426996"/>
                  </a:cubicBezTo>
                  <a:cubicBezTo>
                    <a:pt x="2838170" y="425021"/>
                    <a:pt x="2841647" y="421703"/>
                    <a:pt x="2841252" y="418147"/>
                  </a:cubicBezTo>
                  <a:cubicBezTo>
                    <a:pt x="2841252" y="417357"/>
                    <a:pt x="2840856" y="417120"/>
                    <a:pt x="2839987" y="417278"/>
                  </a:cubicBezTo>
                  <a:cubicBezTo>
                    <a:pt x="2841568" y="415855"/>
                    <a:pt x="2844096" y="409613"/>
                    <a:pt x="2842516" y="409297"/>
                  </a:cubicBezTo>
                  <a:cubicBezTo>
                    <a:pt x="2841568" y="406689"/>
                    <a:pt x="2843227" y="403766"/>
                    <a:pt x="2843780" y="400447"/>
                  </a:cubicBezTo>
                  <a:cubicBezTo>
                    <a:pt x="2844254" y="400447"/>
                    <a:pt x="2844649" y="400605"/>
                    <a:pt x="2844649" y="401001"/>
                  </a:cubicBezTo>
                  <a:cubicBezTo>
                    <a:pt x="2844965" y="394916"/>
                    <a:pt x="2846941" y="386541"/>
                    <a:pt x="2849232" y="379350"/>
                  </a:cubicBezTo>
                  <a:cubicBezTo>
                    <a:pt x="2850338" y="379983"/>
                    <a:pt x="2849311" y="381958"/>
                    <a:pt x="2849232" y="382748"/>
                  </a:cubicBezTo>
                  <a:lnTo>
                    <a:pt x="2849390" y="382748"/>
                  </a:lnTo>
                  <a:cubicBezTo>
                    <a:pt x="2849390" y="382748"/>
                    <a:pt x="2849390" y="382827"/>
                    <a:pt x="2849390" y="382906"/>
                  </a:cubicBezTo>
                  <a:cubicBezTo>
                    <a:pt x="2849390" y="383222"/>
                    <a:pt x="2849153" y="383538"/>
                    <a:pt x="2848995" y="383854"/>
                  </a:cubicBezTo>
                  <a:cubicBezTo>
                    <a:pt x="2848995" y="384012"/>
                    <a:pt x="2848837" y="384091"/>
                    <a:pt x="2848837" y="384249"/>
                  </a:cubicBezTo>
                  <a:cubicBezTo>
                    <a:pt x="2848758" y="384486"/>
                    <a:pt x="2848837" y="384802"/>
                    <a:pt x="2849074" y="384882"/>
                  </a:cubicBezTo>
                  <a:cubicBezTo>
                    <a:pt x="2849074" y="384882"/>
                    <a:pt x="2849232" y="384882"/>
                    <a:pt x="2849311" y="384882"/>
                  </a:cubicBezTo>
                  <a:cubicBezTo>
                    <a:pt x="2849469" y="384882"/>
                    <a:pt x="2849627" y="384802"/>
                    <a:pt x="2849706" y="384645"/>
                  </a:cubicBezTo>
                  <a:cubicBezTo>
                    <a:pt x="2849706" y="384486"/>
                    <a:pt x="2849864" y="384407"/>
                    <a:pt x="2849864" y="384249"/>
                  </a:cubicBezTo>
                  <a:cubicBezTo>
                    <a:pt x="2850022" y="384012"/>
                    <a:pt x="2850101" y="383775"/>
                    <a:pt x="2850180" y="383459"/>
                  </a:cubicBezTo>
                  <a:cubicBezTo>
                    <a:pt x="2850417" y="383301"/>
                    <a:pt x="2850496" y="383064"/>
                    <a:pt x="2850496" y="382669"/>
                  </a:cubicBezTo>
                  <a:cubicBezTo>
                    <a:pt x="2851444" y="382827"/>
                    <a:pt x="2850655" y="384802"/>
                    <a:pt x="2850891" y="385593"/>
                  </a:cubicBezTo>
                  <a:lnTo>
                    <a:pt x="2851049" y="385593"/>
                  </a:lnTo>
                  <a:cubicBezTo>
                    <a:pt x="2851049" y="385593"/>
                    <a:pt x="2850891" y="386146"/>
                    <a:pt x="2850812" y="386383"/>
                  </a:cubicBezTo>
                  <a:moveTo>
                    <a:pt x="2851919" y="407006"/>
                  </a:moveTo>
                  <a:cubicBezTo>
                    <a:pt x="2851129" y="407796"/>
                    <a:pt x="2851207" y="406532"/>
                    <a:pt x="2851129" y="405425"/>
                  </a:cubicBezTo>
                  <a:cubicBezTo>
                    <a:pt x="2851049" y="404319"/>
                    <a:pt x="2851998" y="403292"/>
                    <a:pt x="2852472" y="402897"/>
                  </a:cubicBezTo>
                  <a:cubicBezTo>
                    <a:pt x="2852472" y="402897"/>
                    <a:pt x="2853025" y="404082"/>
                    <a:pt x="2853025" y="404951"/>
                  </a:cubicBezTo>
                  <a:cubicBezTo>
                    <a:pt x="2853025" y="405820"/>
                    <a:pt x="2852708" y="406215"/>
                    <a:pt x="2851919" y="407006"/>
                  </a:cubicBezTo>
                  <a:moveTo>
                    <a:pt x="2856502" y="362125"/>
                  </a:moveTo>
                  <a:cubicBezTo>
                    <a:pt x="2856581" y="363784"/>
                    <a:pt x="2856817" y="364259"/>
                    <a:pt x="2856343" y="365286"/>
                  </a:cubicBezTo>
                  <a:cubicBezTo>
                    <a:pt x="2855790" y="366234"/>
                    <a:pt x="2855553" y="366313"/>
                    <a:pt x="2855474" y="367419"/>
                  </a:cubicBezTo>
                  <a:cubicBezTo>
                    <a:pt x="2855395" y="368525"/>
                    <a:pt x="2855158" y="368683"/>
                    <a:pt x="2854763" y="369711"/>
                  </a:cubicBezTo>
                  <a:cubicBezTo>
                    <a:pt x="2854368" y="370659"/>
                    <a:pt x="2854368" y="371607"/>
                    <a:pt x="2853894" y="371686"/>
                  </a:cubicBezTo>
                  <a:cubicBezTo>
                    <a:pt x="2853341" y="371765"/>
                    <a:pt x="2853025" y="371765"/>
                    <a:pt x="2853025" y="371133"/>
                  </a:cubicBezTo>
                  <a:cubicBezTo>
                    <a:pt x="2853025" y="370580"/>
                    <a:pt x="2852077" y="370501"/>
                    <a:pt x="2852708" y="369948"/>
                  </a:cubicBezTo>
                  <a:cubicBezTo>
                    <a:pt x="2853341" y="369474"/>
                    <a:pt x="2853657" y="369632"/>
                    <a:pt x="2853894" y="368920"/>
                  </a:cubicBezTo>
                  <a:cubicBezTo>
                    <a:pt x="2854052" y="368130"/>
                    <a:pt x="2853973" y="367735"/>
                    <a:pt x="2854052" y="367024"/>
                  </a:cubicBezTo>
                  <a:cubicBezTo>
                    <a:pt x="2854131" y="366313"/>
                    <a:pt x="2854368" y="365760"/>
                    <a:pt x="2854605" y="365049"/>
                  </a:cubicBezTo>
                  <a:cubicBezTo>
                    <a:pt x="2854921" y="364417"/>
                    <a:pt x="2854921" y="363943"/>
                    <a:pt x="2854921" y="362994"/>
                  </a:cubicBezTo>
                  <a:cubicBezTo>
                    <a:pt x="2854921" y="362046"/>
                    <a:pt x="2854605" y="361651"/>
                    <a:pt x="2855079" y="360703"/>
                  </a:cubicBezTo>
                  <a:cubicBezTo>
                    <a:pt x="2855474" y="359834"/>
                    <a:pt x="2855948" y="359281"/>
                    <a:pt x="2855948" y="359281"/>
                  </a:cubicBezTo>
                  <a:lnTo>
                    <a:pt x="2856817" y="359281"/>
                  </a:lnTo>
                  <a:cubicBezTo>
                    <a:pt x="2856659" y="359913"/>
                    <a:pt x="2856422" y="360466"/>
                    <a:pt x="2856502" y="362125"/>
                  </a:cubicBezTo>
                  <a:moveTo>
                    <a:pt x="2859425" y="353039"/>
                  </a:moveTo>
                  <a:lnTo>
                    <a:pt x="2859425" y="353039"/>
                  </a:lnTo>
                  <a:cubicBezTo>
                    <a:pt x="2858319" y="354224"/>
                    <a:pt x="2858714" y="356831"/>
                    <a:pt x="2856897" y="357305"/>
                  </a:cubicBezTo>
                  <a:cubicBezTo>
                    <a:pt x="2856897" y="354145"/>
                    <a:pt x="2856897" y="350431"/>
                    <a:pt x="2858556" y="347981"/>
                  </a:cubicBezTo>
                  <a:lnTo>
                    <a:pt x="2858951" y="347981"/>
                  </a:lnTo>
                  <a:lnTo>
                    <a:pt x="2858951" y="347824"/>
                  </a:lnTo>
                  <a:cubicBezTo>
                    <a:pt x="2858951" y="347824"/>
                    <a:pt x="2859188" y="348061"/>
                    <a:pt x="2859346" y="348140"/>
                  </a:cubicBezTo>
                  <a:cubicBezTo>
                    <a:pt x="2859346" y="348930"/>
                    <a:pt x="2858082" y="350668"/>
                    <a:pt x="2859741" y="350510"/>
                  </a:cubicBezTo>
                  <a:lnTo>
                    <a:pt x="2859741" y="351142"/>
                  </a:lnTo>
                  <a:cubicBezTo>
                    <a:pt x="2859741" y="351142"/>
                    <a:pt x="2859741" y="351300"/>
                    <a:pt x="2859899" y="351458"/>
                  </a:cubicBezTo>
                  <a:cubicBezTo>
                    <a:pt x="2859741" y="352011"/>
                    <a:pt x="2859583" y="352485"/>
                    <a:pt x="2859425" y="353117"/>
                  </a:cubicBezTo>
                  <a:moveTo>
                    <a:pt x="2860215" y="353434"/>
                  </a:moveTo>
                  <a:lnTo>
                    <a:pt x="2860215" y="353434"/>
                  </a:lnTo>
                  <a:cubicBezTo>
                    <a:pt x="2860215" y="353434"/>
                    <a:pt x="2860215" y="353434"/>
                    <a:pt x="2860215" y="353434"/>
                  </a:cubicBezTo>
                  <a:cubicBezTo>
                    <a:pt x="2860452" y="352802"/>
                    <a:pt x="2860610" y="352248"/>
                    <a:pt x="2860768" y="351695"/>
                  </a:cubicBezTo>
                  <a:cubicBezTo>
                    <a:pt x="2860926" y="351695"/>
                    <a:pt x="2861005" y="351695"/>
                    <a:pt x="2861163" y="351774"/>
                  </a:cubicBezTo>
                  <a:lnTo>
                    <a:pt x="2861163" y="351774"/>
                  </a:lnTo>
                  <a:cubicBezTo>
                    <a:pt x="2861084" y="352485"/>
                    <a:pt x="2861559" y="353908"/>
                    <a:pt x="2860294" y="353434"/>
                  </a:cubicBezTo>
                  <a:moveTo>
                    <a:pt x="2861480" y="350905"/>
                  </a:moveTo>
                  <a:lnTo>
                    <a:pt x="2861321" y="350905"/>
                  </a:lnTo>
                  <a:cubicBezTo>
                    <a:pt x="2861321" y="350905"/>
                    <a:pt x="2861163" y="350905"/>
                    <a:pt x="2861084" y="350905"/>
                  </a:cubicBezTo>
                  <a:lnTo>
                    <a:pt x="2861084" y="350510"/>
                  </a:lnTo>
                  <a:cubicBezTo>
                    <a:pt x="2861084" y="350510"/>
                    <a:pt x="2861400" y="350036"/>
                    <a:pt x="2861480" y="349799"/>
                  </a:cubicBezTo>
                  <a:cubicBezTo>
                    <a:pt x="2862111" y="349878"/>
                    <a:pt x="2861795" y="350668"/>
                    <a:pt x="2861480" y="350984"/>
                  </a:cubicBezTo>
                  <a:moveTo>
                    <a:pt x="2861874" y="338737"/>
                  </a:moveTo>
                  <a:cubicBezTo>
                    <a:pt x="2861005" y="338105"/>
                    <a:pt x="2861242" y="335023"/>
                    <a:pt x="2862269" y="334865"/>
                  </a:cubicBezTo>
                  <a:lnTo>
                    <a:pt x="2862269" y="334707"/>
                  </a:lnTo>
                  <a:cubicBezTo>
                    <a:pt x="2862269" y="334707"/>
                    <a:pt x="2862269" y="334707"/>
                    <a:pt x="2862269" y="334707"/>
                  </a:cubicBezTo>
                  <a:cubicBezTo>
                    <a:pt x="2862428" y="334786"/>
                    <a:pt x="2862585" y="334944"/>
                    <a:pt x="2862744" y="335023"/>
                  </a:cubicBezTo>
                  <a:cubicBezTo>
                    <a:pt x="2862744" y="336524"/>
                    <a:pt x="2862349" y="337631"/>
                    <a:pt x="2861874" y="338737"/>
                  </a:cubicBezTo>
                  <a:moveTo>
                    <a:pt x="2863218" y="334707"/>
                  </a:moveTo>
                  <a:cubicBezTo>
                    <a:pt x="2863218" y="334707"/>
                    <a:pt x="2862902" y="334470"/>
                    <a:pt x="2862744" y="334391"/>
                  </a:cubicBezTo>
                  <a:cubicBezTo>
                    <a:pt x="2862823" y="332574"/>
                    <a:pt x="2863059" y="330914"/>
                    <a:pt x="2863613" y="329413"/>
                  </a:cubicBezTo>
                  <a:cubicBezTo>
                    <a:pt x="2864956" y="331072"/>
                    <a:pt x="2864166" y="333127"/>
                    <a:pt x="2863218" y="334470"/>
                  </a:cubicBezTo>
                  <a:lnTo>
                    <a:pt x="2863218" y="334707"/>
                  </a:lnTo>
                  <a:close/>
                  <a:moveTo>
                    <a:pt x="2868196" y="342134"/>
                  </a:moveTo>
                  <a:cubicBezTo>
                    <a:pt x="2867010" y="341739"/>
                    <a:pt x="2867722" y="341502"/>
                    <a:pt x="2867801" y="340396"/>
                  </a:cubicBezTo>
                  <a:cubicBezTo>
                    <a:pt x="2868986" y="340791"/>
                    <a:pt x="2868275" y="341028"/>
                    <a:pt x="2868196" y="342134"/>
                  </a:cubicBezTo>
                  <a:moveTo>
                    <a:pt x="2866536" y="320168"/>
                  </a:moveTo>
                  <a:cubicBezTo>
                    <a:pt x="2866932" y="317640"/>
                    <a:pt x="2868196" y="315901"/>
                    <a:pt x="2867406" y="314242"/>
                  </a:cubicBezTo>
                  <a:cubicBezTo>
                    <a:pt x="2867010" y="314400"/>
                    <a:pt x="2866694" y="314637"/>
                    <a:pt x="2866536" y="315111"/>
                  </a:cubicBezTo>
                  <a:cubicBezTo>
                    <a:pt x="2865351" y="313136"/>
                    <a:pt x="2868354" y="314163"/>
                    <a:pt x="2868670" y="312188"/>
                  </a:cubicBezTo>
                  <a:cubicBezTo>
                    <a:pt x="2869302" y="314479"/>
                    <a:pt x="2868511" y="319062"/>
                    <a:pt x="2866536" y="320247"/>
                  </a:cubicBezTo>
                  <a:moveTo>
                    <a:pt x="2870329" y="308711"/>
                  </a:moveTo>
                  <a:cubicBezTo>
                    <a:pt x="2870171" y="303733"/>
                    <a:pt x="2872858" y="298044"/>
                    <a:pt x="2874122" y="293066"/>
                  </a:cubicBezTo>
                  <a:cubicBezTo>
                    <a:pt x="2874991" y="298755"/>
                    <a:pt x="2871356" y="303575"/>
                    <a:pt x="2870329" y="308711"/>
                  </a:cubicBezTo>
                  <a:moveTo>
                    <a:pt x="2874517" y="302390"/>
                  </a:moveTo>
                  <a:cubicBezTo>
                    <a:pt x="2874517" y="302390"/>
                    <a:pt x="2875386" y="301600"/>
                    <a:pt x="2875781" y="301995"/>
                  </a:cubicBezTo>
                  <a:cubicBezTo>
                    <a:pt x="2876650" y="302706"/>
                    <a:pt x="2873885" y="303970"/>
                    <a:pt x="2874517" y="302390"/>
                  </a:cubicBezTo>
                  <a:moveTo>
                    <a:pt x="2877519" y="306578"/>
                  </a:moveTo>
                  <a:cubicBezTo>
                    <a:pt x="2877598" y="305313"/>
                    <a:pt x="2877914" y="304207"/>
                    <a:pt x="2878388" y="303180"/>
                  </a:cubicBezTo>
                  <a:cubicBezTo>
                    <a:pt x="2879179" y="303733"/>
                    <a:pt x="2878705" y="306578"/>
                    <a:pt x="2877519" y="306578"/>
                  </a:cubicBezTo>
                  <a:moveTo>
                    <a:pt x="2875386" y="289273"/>
                  </a:moveTo>
                  <a:cubicBezTo>
                    <a:pt x="2877045" y="283901"/>
                    <a:pt x="2877757" y="278765"/>
                    <a:pt x="2879653" y="274498"/>
                  </a:cubicBezTo>
                  <a:cubicBezTo>
                    <a:pt x="2880048" y="274498"/>
                    <a:pt x="2879969" y="274972"/>
                    <a:pt x="2880048" y="275288"/>
                  </a:cubicBezTo>
                  <a:cubicBezTo>
                    <a:pt x="2878467" y="279950"/>
                    <a:pt x="2879021" y="286666"/>
                    <a:pt x="2875386" y="289273"/>
                  </a:cubicBezTo>
                  <a:moveTo>
                    <a:pt x="2907940" y="138513"/>
                  </a:moveTo>
                  <a:cubicBezTo>
                    <a:pt x="2907940" y="137881"/>
                    <a:pt x="2908019" y="137328"/>
                    <a:pt x="2908256" y="136933"/>
                  </a:cubicBezTo>
                  <a:cubicBezTo>
                    <a:pt x="2908493" y="136933"/>
                    <a:pt x="2908730" y="136933"/>
                    <a:pt x="2908888" y="136933"/>
                  </a:cubicBezTo>
                  <a:cubicBezTo>
                    <a:pt x="2909363" y="137644"/>
                    <a:pt x="2909125" y="138671"/>
                    <a:pt x="2907940" y="138513"/>
                  </a:cubicBezTo>
                  <a:moveTo>
                    <a:pt x="2909204" y="136143"/>
                  </a:moveTo>
                  <a:cubicBezTo>
                    <a:pt x="2908809" y="136063"/>
                    <a:pt x="2908335" y="135985"/>
                    <a:pt x="2907861" y="136143"/>
                  </a:cubicBezTo>
                  <a:lnTo>
                    <a:pt x="2907861" y="136143"/>
                  </a:lnTo>
                  <a:cubicBezTo>
                    <a:pt x="2907624" y="133377"/>
                    <a:pt x="2908177" y="130770"/>
                    <a:pt x="2908730" y="127530"/>
                  </a:cubicBezTo>
                  <a:cubicBezTo>
                    <a:pt x="2908809" y="130849"/>
                    <a:pt x="2909442" y="132587"/>
                    <a:pt x="2909125" y="136063"/>
                  </a:cubicBezTo>
                  <a:lnTo>
                    <a:pt x="2909125" y="136063"/>
                  </a:lnTo>
                  <a:close/>
                  <a:moveTo>
                    <a:pt x="2923980" y="137723"/>
                  </a:moveTo>
                  <a:lnTo>
                    <a:pt x="2923980" y="136063"/>
                  </a:lnTo>
                  <a:cubicBezTo>
                    <a:pt x="2925640" y="135748"/>
                    <a:pt x="2925323" y="137802"/>
                    <a:pt x="2923980" y="137723"/>
                  </a:cubicBezTo>
                  <a:moveTo>
                    <a:pt x="2923980" y="135115"/>
                  </a:moveTo>
                  <a:cubicBezTo>
                    <a:pt x="2923269" y="132113"/>
                    <a:pt x="2924771" y="130533"/>
                    <a:pt x="2924375" y="126740"/>
                  </a:cubicBezTo>
                  <a:cubicBezTo>
                    <a:pt x="2926430" y="126977"/>
                    <a:pt x="2924138" y="129031"/>
                    <a:pt x="2924771" y="130533"/>
                  </a:cubicBezTo>
                  <a:cubicBezTo>
                    <a:pt x="2925323" y="132113"/>
                    <a:pt x="2926350" y="134720"/>
                    <a:pt x="2923901" y="135115"/>
                  </a:cubicBezTo>
                  <a:moveTo>
                    <a:pt x="2942549" y="163877"/>
                  </a:moveTo>
                  <a:cubicBezTo>
                    <a:pt x="2943813" y="164509"/>
                    <a:pt x="2942233" y="165694"/>
                    <a:pt x="2942549" y="166800"/>
                  </a:cubicBezTo>
                  <a:cubicBezTo>
                    <a:pt x="2941679" y="166563"/>
                    <a:pt x="2942153" y="164193"/>
                    <a:pt x="2942549" y="163877"/>
                  </a:cubicBezTo>
                  <a:moveTo>
                    <a:pt x="955561" y="215790"/>
                  </a:moveTo>
                  <a:cubicBezTo>
                    <a:pt x="955324" y="214209"/>
                    <a:pt x="953901" y="211997"/>
                    <a:pt x="953032" y="209942"/>
                  </a:cubicBezTo>
                  <a:cubicBezTo>
                    <a:pt x="952242" y="207888"/>
                    <a:pt x="951136" y="205834"/>
                    <a:pt x="950504" y="203937"/>
                  </a:cubicBezTo>
                  <a:cubicBezTo>
                    <a:pt x="950188" y="203068"/>
                    <a:pt x="950425" y="202120"/>
                    <a:pt x="950109" y="201409"/>
                  </a:cubicBezTo>
                  <a:cubicBezTo>
                    <a:pt x="949555" y="200224"/>
                    <a:pt x="948212" y="199354"/>
                    <a:pt x="947580" y="198090"/>
                  </a:cubicBezTo>
                  <a:cubicBezTo>
                    <a:pt x="945684" y="194298"/>
                    <a:pt x="944420" y="191058"/>
                    <a:pt x="942049" y="188372"/>
                  </a:cubicBezTo>
                  <a:cubicBezTo>
                    <a:pt x="940469" y="181971"/>
                    <a:pt x="937782" y="176598"/>
                    <a:pt x="935333" y="171067"/>
                  </a:cubicBezTo>
                  <a:cubicBezTo>
                    <a:pt x="930513" y="170514"/>
                    <a:pt x="932725" y="163008"/>
                    <a:pt x="929802" y="160479"/>
                  </a:cubicBezTo>
                  <a:cubicBezTo>
                    <a:pt x="923086" y="161664"/>
                    <a:pt x="916369" y="162850"/>
                    <a:pt x="912102" y="166405"/>
                  </a:cubicBezTo>
                  <a:cubicBezTo>
                    <a:pt x="907125" y="161111"/>
                    <a:pt x="904438" y="170119"/>
                    <a:pt x="899855" y="170593"/>
                  </a:cubicBezTo>
                  <a:cubicBezTo>
                    <a:pt x="898670" y="171462"/>
                    <a:pt x="898907" y="173833"/>
                    <a:pt x="897327" y="174386"/>
                  </a:cubicBezTo>
                  <a:cubicBezTo>
                    <a:pt x="895825" y="174544"/>
                    <a:pt x="895746" y="175492"/>
                    <a:pt x="894403" y="174781"/>
                  </a:cubicBezTo>
                  <a:cubicBezTo>
                    <a:pt x="893771" y="178732"/>
                    <a:pt x="894087" y="183472"/>
                    <a:pt x="893534" y="187502"/>
                  </a:cubicBezTo>
                  <a:cubicBezTo>
                    <a:pt x="890847" y="189557"/>
                    <a:pt x="888714" y="191848"/>
                    <a:pt x="886344" y="194298"/>
                  </a:cubicBezTo>
                  <a:cubicBezTo>
                    <a:pt x="883815" y="196747"/>
                    <a:pt x="882235" y="199750"/>
                    <a:pt x="880022" y="202278"/>
                  </a:cubicBezTo>
                  <a:cubicBezTo>
                    <a:pt x="879074" y="203384"/>
                    <a:pt x="877652" y="204174"/>
                    <a:pt x="876625" y="205201"/>
                  </a:cubicBezTo>
                  <a:cubicBezTo>
                    <a:pt x="869356" y="213182"/>
                    <a:pt x="863350" y="222111"/>
                    <a:pt x="855528" y="229301"/>
                  </a:cubicBezTo>
                  <a:cubicBezTo>
                    <a:pt x="853710" y="233568"/>
                    <a:pt x="851340" y="237203"/>
                    <a:pt x="847073" y="239099"/>
                  </a:cubicBezTo>
                  <a:cubicBezTo>
                    <a:pt x="846283" y="240442"/>
                    <a:pt x="845019" y="241311"/>
                    <a:pt x="844071" y="242418"/>
                  </a:cubicBezTo>
                  <a:cubicBezTo>
                    <a:pt x="843280" y="243524"/>
                    <a:pt x="844387" y="244077"/>
                    <a:pt x="843676" y="245341"/>
                  </a:cubicBezTo>
                  <a:cubicBezTo>
                    <a:pt x="841621" y="247712"/>
                    <a:pt x="838856" y="249371"/>
                    <a:pt x="838224" y="252927"/>
                  </a:cubicBezTo>
                  <a:cubicBezTo>
                    <a:pt x="833720" y="257351"/>
                    <a:pt x="830164" y="262645"/>
                    <a:pt x="826372" y="267781"/>
                  </a:cubicBezTo>
                  <a:cubicBezTo>
                    <a:pt x="824554" y="270231"/>
                    <a:pt x="822658" y="272838"/>
                    <a:pt x="820840" y="275367"/>
                  </a:cubicBezTo>
                  <a:cubicBezTo>
                    <a:pt x="815151" y="283584"/>
                    <a:pt x="808514" y="289985"/>
                    <a:pt x="803141" y="297728"/>
                  </a:cubicBezTo>
                  <a:cubicBezTo>
                    <a:pt x="798558" y="299861"/>
                    <a:pt x="797057" y="304919"/>
                    <a:pt x="793422" y="307842"/>
                  </a:cubicBezTo>
                  <a:cubicBezTo>
                    <a:pt x="792790" y="311082"/>
                    <a:pt x="791763" y="312820"/>
                    <a:pt x="790498" y="315032"/>
                  </a:cubicBezTo>
                  <a:cubicBezTo>
                    <a:pt x="788207" y="318904"/>
                    <a:pt x="785758" y="321828"/>
                    <a:pt x="783308" y="325146"/>
                  </a:cubicBezTo>
                  <a:cubicBezTo>
                    <a:pt x="781728" y="327359"/>
                    <a:pt x="780306" y="329729"/>
                    <a:pt x="778646" y="331941"/>
                  </a:cubicBezTo>
                  <a:cubicBezTo>
                    <a:pt x="776987" y="334233"/>
                    <a:pt x="775565" y="336840"/>
                    <a:pt x="773985" y="338737"/>
                  </a:cubicBezTo>
                  <a:cubicBezTo>
                    <a:pt x="772799" y="340159"/>
                    <a:pt x="770903" y="341028"/>
                    <a:pt x="769797" y="342529"/>
                  </a:cubicBezTo>
                  <a:cubicBezTo>
                    <a:pt x="768848" y="343873"/>
                    <a:pt x="768295" y="345848"/>
                    <a:pt x="767268" y="347191"/>
                  </a:cubicBezTo>
                  <a:cubicBezTo>
                    <a:pt x="765135" y="349957"/>
                    <a:pt x="763238" y="352011"/>
                    <a:pt x="761342" y="354777"/>
                  </a:cubicBezTo>
                  <a:cubicBezTo>
                    <a:pt x="758892" y="358332"/>
                    <a:pt x="756759" y="361967"/>
                    <a:pt x="754152" y="365365"/>
                  </a:cubicBezTo>
                  <a:cubicBezTo>
                    <a:pt x="750675" y="369790"/>
                    <a:pt x="747831" y="374689"/>
                    <a:pt x="744038" y="378876"/>
                  </a:cubicBezTo>
                  <a:cubicBezTo>
                    <a:pt x="742300" y="384249"/>
                    <a:pt x="739218" y="386857"/>
                    <a:pt x="735583" y="390649"/>
                  </a:cubicBezTo>
                  <a:cubicBezTo>
                    <a:pt x="733450" y="392941"/>
                    <a:pt x="731632" y="395786"/>
                    <a:pt x="729657" y="397840"/>
                  </a:cubicBezTo>
                  <a:cubicBezTo>
                    <a:pt x="728709" y="398867"/>
                    <a:pt x="727287" y="399341"/>
                    <a:pt x="726259" y="400368"/>
                  </a:cubicBezTo>
                  <a:cubicBezTo>
                    <a:pt x="724363" y="402423"/>
                    <a:pt x="722625" y="405504"/>
                    <a:pt x="720729" y="408033"/>
                  </a:cubicBezTo>
                  <a:cubicBezTo>
                    <a:pt x="709587" y="423362"/>
                    <a:pt x="698288" y="439402"/>
                    <a:pt x="687384" y="454020"/>
                  </a:cubicBezTo>
                  <a:cubicBezTo>
                    <a:pt x="685330" y="456785"/>
                    <a:pt x="683117" y="458681"/>
                    <a:pt x="681063" y="461210"/>
                  </a:cubicBezTo>
                  <a:cubicBezTo>
                    <a:pt x="680115" y="462474"/>
                    <a:pt x="679562" y="464213"/>
                    <a:pt x="678534" y="465477"/>
                  </a:cubicBezTo>
                  <a:cubicBezTo>
                    <a:pt x="676875" y="467452"/>
                    <a:pt x="674505" y="468637"/>
                    <a:pt x="672608" y="470534"/>
                  </a:cubicBezTo>
                  <a:cubicBezTo>
                    <a:pt x="669053" y="474168"/>
                    <a:pt x="666208" y="478830"/>
                    <a:pt x="662890" y="482702"/>
                  </a:cubicBezTo>
                  <a:cubicBezTo>
                    <a:pt x="661230" y="484756"/>
                    <a:pt x="659413" y="486653"/>
                    <a:pt x="657833" y="488628"/>
                  </a:cubicBezTo>
                  <a:cubicBezTo>
                    <a:pt x="656173" y="490761"/>
                    <a:pt x="654909" y="493211"/>
                    <a:pt x="653170" y="495028"/>
                  </a:cubicBezTo>
                  <a:cubicBezTo>
                    <a:pt x="651827" y="496371"/>
                    <a:pt x="649931" y="497320"/>
                    <a:pt x="648509" y="498821"/>
                  </a:cubicBezTo>
                  <a:cubicBezTo>
                    <a:pt x="647087" y="500322"/>
                    <a:pt x="646139" y="502456"/>
                    <a:pt x="644716" y="503878"/>
                  </a:cubicBezTo>
                  <a:cubicBezTo>
                    <a:pt x="641792" y="506881"/>
                    <a:pt x="638079" y="509488"/>
                    <a:pt x="635392" y="511937"/>
                  </a:cubicBezTo>
                  <a:cubicBezTo>
                    <a:pt x="630098" y="516757"/>
                    <a:pt x="625911" y="523236"/>
                    <a:pt x="618957" y="525844"/>
                  </a:cubicBezTo>
                  <a:cubicBezTo>
                    <a:pt x="618404" y="509962"/>
                    <a:pt x="621170" y="491552"/>
                    <a:pt x="624014" y="474721"/>
                  </a:cubicBezTo>
                  <a:cubicBezTo>
                    <a:pt x="624409" y="472430"/>
                    <a:pt x="624330" y="470218"/>
                    <a:pt x="624883" y="468005"/>
                  </a:cubicBezTo>
                  <a:cubicBezTo>
                    <a:pt x="625358" y="465872"/>
                    <a:pt x="626543" y="463896"/>
                    <a:pt x="627017" y="461605"/>
                  </a:cubicBezTo>
                  <a:cubicBezTo>
                    <a:pt x="628676" y="452913"/>
                    <a:pt x="631679" y="443748"/>
                    <a:pt x="633733" y="434977"/>
                  </a:cubicBezTo>
                  <a:cubicBezTo>
                    <a:pt x="634365" y="432369"/>
                    <a:pt x="634207" y="429525"/>
                    <a:pt x="634997" y="426996"/>
                  </a:cubicBezTo>
                  <a:cubicBezTo>
                    <a:pt x="635866" y="424231"/>
                    <a:pt x="636419" y="421860"/>
                    <a:pt x="637131" y="419411"/>
                  </a:cubicBezTo>
                  <a:cubicBezTo>
                    <a:pt x="637605" y="417910"/>
                    <a:pt x="638316" y="416488"/>
                    <a:pt x="638790" y="414749"/>
                  </a:cubicBezTo>
                  <a:cubicBezTo>
                    <a:pt x="640054" y="410878"/>
                    <a:pt x="640370" y="406137"/>
                    <a:pt x="641318" y="402976"/>
                  </a:cubicBezTo>
                  <a:cubicBezTo>
                    <a:pt x="642425" y="399341"/>
                    <a:pt x="644716" y="396339"/>
                    <a:pt x="644242" y="392388"/>
                  </a:cubicBezTo>
                  <a:cubicBezTo>
                    <a:pt x="646849" y="388279"/>
                    <a:pt x="647403" y="383538"/>
                    <a:pt x="648904" y="378955"/>
                  </a:cubicBezTo>
                  <a:cubicBezTo>
                    <a:pt x="651353" y="371054"/>
                    <a:pt x="654119" y="363389"/>
                    <a:pt x="656489" y="356515"/>
                  </a:cubicBezTo>
                  <a:cubicBezTo>
                    <a:pt x="657438" y="353671"/>
                    <a:pt x="658386" y="350510"/>
                    <a:pt x="659413" y="347666"/>
                  </a:cubicBezTo>
                  <a:cubicBezTo>
                    <a:pt x="666050" y="330519"/>
                    <a:pt x="671739" y="313373"/>
                    <a:pt x="679720" y="297807"/>
                  </a:cubicBezTo>
                  <a:cubicBezTo>
                    <a:pt x="681142" y="291170"/>
                    <a:pt x="683828" y="285639"/>
                    <a:pt x="686910" y="280503"/>
                  </a:cubicBezTo>
                  <a:cubicBezTo>
                    <a:pt x="689754" y="270942"/>
                    <a:pt x="694732" y="261855"/>
                    <a:pt x="698288" y="253559"/>
                  </a:cubicBezTo>
                  <a:cubicBezTo>
                    <a:pt x="701765" y="245341"/>
                    <a:pt x="704847" y="237282"/>
                    <a:pt x="709271" y="230249"/>
                  </a:cubicBezTo>
                  <a:cubicBezTo>
                    <a:pt x="709825" y="227326"/>
                    <a:pt x="710773" y="224797"/>
                    <a:pt x="713064" y="223533"/>
                  </a:cubicBezTo>
                  <a:lnTo>
                    <a:pt x="713064" y="223533"/>
                  </a:lnTo>
                  <a:cubicBezTo>
                    <a:pt x="712116" y="226536"/>
                    <a:pt x="712037" y="228353"/>
                    <a:pt x="709666" y="230249"/>
                  </a:cubicBezTo>
                  <a:cubicBezTo>
                    <a:pt x="708718" y="235464"/>
                    <a:pt x="706111" y="240047"/>
                    <a:pt x="704214" y="244630"/>
                  </a:cubicBezTo>
                  <a:cubicBezTo>
                    <a:pt x="697972" y="259327"/>
                    <a:pt x="691651" y="272522"/>
                    <a:pt x="686515" y="287693"/>
                  </a:cubicBezTo>
                  <a:lnTo>
                    <a:pt x="686831" y="287693"/>
                  </a:lnTo>
                  <a:cubicBezTo>
                    <a:pt x="670475" y="323882"/>
                    <a:pt x="656489" y="363073"/>
                    <a:pt x="644005" y="407322"/>
                  </a:cubicBezTo>
                  <a:cubicBezTo>
                    <a:pt x="644005" y="407559"/>
                    <a:pt x="644084" y="407875"/>
                    <a:pt x="644321" y="407954"/>
                  </a:cubicBezTo>
                  <a:cubicBezTo>
                    <a:pt x="644321" y="407954"/>
                    <a:pt x="644400" y="407954"/>
                    <a:pt x="644479" y="407954"/>
                  </a:cubicBezTo>
                  <a:cubicBezTo>
                    <a:pt x="644716" y="407954"/>
                    <a:pt x="644874" y="407796"/>
                    <a:pt x="644953" y="407559"/>
                  </a:cubicBezTo>
                  <a:cubicBezTo>
                    <a:pt x="657359" y="363389"/>
                    <a:pt x="671344" y="324435"/>
                    <a:pt x="687621" y="288325"/>
                  </a:cubicBezTo>
                  <a:lnTo>
                    <a:pt x="687779" y="288562"/>
                  </a:lnTo>
                  <a:cubicBezTo>
                    <a:pt x="703977" y="254349"/>
                    <a:pt x="716699" y="216659"/>
                    <a:pt x="738428" y="187976"/>
                  </a:cubicBezTo>
                  <a:lnTo>
                    <a:pt x="738428" y="187976"/>
                  </a:lnTo>
                  <a:cubicBezTo>
                    <a:pt x="738981" y="187739"/>
                    <a:pt x="739455" y="187423"/>
                    <a:pt x="739850" y="187107"/>
                  </a:cubicBezTo>
                  <a:cubicBezTo>
                    <a:pt x="740403" y="186791"/>
                    <a:pt x="740877" y="186396"/>
                    <a:pt x="741509" y="186159"/>
                  </a:cubicBezTo>
                  <a:cubicBezTo>
                    <a:pt x="741746" y="186080"/>
                    <a:pt x="741825" y="185843"/>
                    <a:pt x="741746" y="185606"/>
                  </a:cubicBezTo>
                  <a:cubicBezTo>
                    <a:pt x="741667" y="185369"/>
                    <a:pt x="741430" y="185290"/>
                    <a:pt x="741193" y="185369"/>
                  </a:cubicBezTo>
                  <a:cubicBezTo>
                    <a:pt x="740561" y="185606"/>
                    <a:pt x="739929" y="186001"/>
                    <a:pt x="739455" y="186396"/>
                  </a:cubicBezTo>
                  <a:cubicBezTo>
                    <a:pt x="738981" y="186712"/>
                    <a:pt x="738507" y="187028"/>
                    <a:pt x="738033" y="187186"/>
                  </a:cubicBezTo>
                  <a:lnTo>
                    <a:pt x="738033" y="187186"/>
                  </a:lnTo>
                  <a:cubicBezTo>
                    <a:pt x="738033" y="187186"/>
                    <a:pt x="737163" y="187107"/>
                    <a:pt x="737163" y="187107"/>
                  </a:cubicBezTo>
                  <a:cubicBezTo>
                    <a:pt x="738428" y="184342"/>
                    <a:pt x="736847" y="181260"/>
                    <a:pt x="738823" y="179048"/>
                  </a:cubicBezTo>
                  <a:lnTo>
                    <a:pt x="739218" y="179048"/>
                  </a:lnTo>
                  <a:cubicBezTo>
                    <a:pt x="739218" y="179048"/>
                    <a:pt x="739218" y="179206"/>
                    <a:pt x="739218" y="179206"/>
                  </a:cubicBezTo>
                  <a:cubicBezTo>
                    <a:pt x="739218" y="179522"/>
                    <a:pt x="739376" y="179759"/>
                    <a:pt x="739455" y="179917"/>
                  </a:cubicBezTo>
                  <a:cubicBezTo>
                    <a:pt x="739455" y="180075"/>
                    <a:pt x="739692" y="180154"/>
                    <a:pt x="739771" y="180154"/>
                  </a:cubicBezTo>
                  <a:cubicBezTo>
                    <a:pt x="739771" y="180154"/>
                    <a:pt x="739929" y="180154"/>
                    <a:pt x="740008" y="180154"/>
                  </a:cubicBezTo>
                  <a:cubicBezTo>
                    <a:pt x="740166" y="179996"/>
                    <a:pt x="740245" y="179759"/>
                    <a:pt x="740166" y="179601"/>
                  </a:cubicBezTo>
                  <a:cubicBezTo>
                    <a:pt x="740166" y="179522"/>
                    <a:pt x="740087" y="179285"/>
                    <a:pt x="740008" y="179127"/>
                  </a:cubicBezTo>
                  <a:cubicBezTo>
                    <a:pt x="740008" y="178969"/>
                    <a:pt x="739929" y="178811"/>
                    <a:pt x="739850" y="178732"/>
                  </a:cubicBezTo>
                  <a:lnTo>
                    <a:pt x="740008" y="178732"/>
                  </a:lnTo>
                  <a:cubicBezTo>
                    <a:pt x="740008" y="175334"/>
                    <a:pt x="735109" y="176598"/>
                    <a:pt x="736215" y="172015"/>
                  </a:cubicBezTo>
                  <a:cubicBezTo>
                    <a:pt x="733608" y="172015"/>
                    <a:pt x="733371" y="169487"/>
                    <a:pt x="732423" y="167828"/>
                  </a:cubicBezTo>
                  <a:cubicBezTo>
                    <a:pt x="730131" y="167037"/>
                    <a:pt x="728630" y="165694"/>
                    <a:pt x="726102" y="165694"/>
                  </a:cubicBezTo>
                  <a:cubicBezTo>
                    <a:pt x="723494" y="165694"/>
                    <a:pt x="721439" y="168065"/>
                    <a:pt x="719306" y="167354"/>
                  </a:cubicBezTo>
                  <a:cubicBezTo>
                    <a:pt x="718911" y="165141"/>
                    <a:pt x="724363" y="164667"/>
                    <a:pt x="722309" y="163561"/>
                  </a:cubicBezTo>
                  <a:cubicBezTo>
                    <a:pt x="720965" y="163166"/>
                    <a:pt x="722783" y="162455"/>
                    <a:pt x="722704" y="161901"/>
                  </a:cubicBezTo>
                  <a:cubicBezTo>
                    <a:pt x="720491" y="161901"/>
                    <a:pt x="719385" y="164588"/>
                    <a:pt x="717647" y="163561"/>
                  </a:cubicBezTo>
                  <a:cubicBezTo>
                    <a:pt x="717884" y="162692"/>
                    <a:pt x="718516" y="162218"/>
                    <a:pt x="718911" y="161506"/>
                  </a:cubicBezTo>
                  <a:lnTo>
                    <a:pt x="718832" y="161506"/>
                  </a:lnTo>
                  <a:cubicBezTo>
                    <a:pt x="718832" y="161506"/>
                    <a:pt x="718832" y="161506"/>
                    <a:pt x="718832" y="161506"/>
                  </a:cubicBezTo>
                  <a:cubicBezTo>
                    <a:pt x="719780" y="160637"/>
                    <a:pt x="720729" y="159847"/>
                    <a:pt x="721755" y="159531"/>
                  </a:cubicBezTo>
                  <a:cubicBezTo>
                    <a:pt x="721993" y="159531"/>
                    <a:pt x="722151" y="159136"/>
                    <a:pt x="722072" y="158899"/>
                  </a:cubicBezTo>
                  <a:cubicBezTo>
                    <a:pt x="721993" y="158662"/>
                    <a:pt x="721755" y="158504"/>
                    <a:pt x="721439" y="158504"/>
                  </a:cubicBezTo>
                  <a:cubicBezTo>
                    <a:pt x="720175" y="158899"/>
                    <a:pt x="719069" y="159847"/>
                    <a:pt x="718121" y="160716"/>
                  </a:cubicBezTo>
                  <a:lnTo>
                    <a:pt x="718121" y="160716"/>
                  </a:lnTo>
                  <a:cubicBezTo>
                    <a:pt x="718121" y="160716"/>
                    <a:pt x="718121" y="160716"/>
                    <a:pt x="718121" y="160716"/>
                  </a:cubicBezTo>
                  <a:cubicBezTo>
                    <a:pt x="716304" y="161585"/>
                    <a:pt x="713696" y="161664"/>
                    <a:pt x="711326" y="161981"/>
                  </a:cubicBezTo>
                  <a:cubicBezTo>
                    <a:pt x="711326" y="161427"/>
                    <a:pt x="711484" y="161111"/>
                    <a:pt x="711721" y="160795"/>
                  </a:cubicBezTo>
                  <a:cubicBezTo>
                    <a:pt x="711958" y="160637"/>
                    <a:pt x="712274" y="160479"/>
                    <a:pt x="712669" y="160321"/>
                  </a:cubicBezTo>
                  <a:cubicBezTo>
                    <a:pt x="712985" y="160163"/>
                    <a:pt x="713143" y="159768"/>
                    <a:pt x="712985" y="159452"/>
                  </a:cubicBezTo>
                  <a:cubicBezTo>
                    <a:pt x="712827" y="159136"/>
                    <a:pt x="712432" y="158978"/>
                    <a:pt x="712116" y="159136"/>
                  </a:cubicBezTo>
                  <a:cubicBezTo>
                    <a:pt x="711721" y="159294"/>
                    <a:pt x="711089" y="159610"/>
                    <a:pt x="710614" y="160005"/>
                  </a:cubicBezTo>
                  <a:cubicBezTo>
                    <a:pt x="710614" y="160005"/>
                    <a:pt x="710614" y="160005"/>
                    <a:pt x="710614" y="160005"/>
                  </a:cubicBezTo>
                  <a:lnTo>
                    <a:pt x="710535" y="160005"/>
                  </a:lnTo>
                  <a:cubicBezTo>
                    <a:pt x="707928" y="160400"/>
                    <a:pt x="706506" y="162139"/>
                    <a:pt x="704214" y="162850"/>
                  </a:cubicBezTo>
                  <a:lnTo>
                    <a:pt x="704135" y="162850"/>
                  </a:lnTo>
                  <a:cubicBezTo>
                    <a:pt x="704135" y="162850"/>
                    <a:pt x="704135" y="162533"/>
                    <a:pt x="704135" y="162376"/>
                  </a:cubicBezTo>
                  <a:lnTo>
                    <a:pt x="703740" y="161743"/>
                  </a:lnTo>
                  <a:lnTo>
                    <a:pt x="703503" y="161743"/>
                  </a:lnTo>
                  <a:cubicBezTo>
                    <a:pt x="701765" y="161348"/>
                    <a:pt x="699948" y="162533"/>
                    <a:pt x="698920" y="163877"/>
                  </a:cubicBezTo>
                  <a:lnTo>
                    <a:pt x="698762" y="163719"/>
                  </a:lnTo>
                  <a:cubicBezTo>
                    <a:pt x="697182" y="164746"/>
                    <a:pt x="694337" y="164351"/>
                    <a:pt x="692441" y="164983"/>
                  </a:cubicBezTo>
                  <a:cubicBezTo>
                    <a:pt x="692441" y="164430"/>
                    <a:pt x="692599" y="164114"/>
                    <a:pt x="692836" y="163719"/>
                  </a:cubicBezTo>
                  <a:lnTo>
                    <a:pt x="692757" y="163719"/>
                  </a:lnTo>
                  <a:cubicBezTo>
                    <a:pt x="692757" y="163719"/>
                    <a:pt x="693073" y="163482"/>
                    <a:pt x="693231" y="163324"/>
                  </a:cubicBezTo>
                  <a:cubicBezTo>
                    <a:pt x="693389" y="163166"/>
                    <a:pt x="693626" y="163087"/>
                    <a:pt x="693784" y="163008"/>
                  </a:cubicBezTo>
                  <a:cubicBezTo>
                    <a:pt x="694100" y="162850"/>
                    <a:pt x="694179" y="162455"/>
                    <a:pt x="694022" y="162139"/>
                  </a:cubicBezTo>
                  <a:cubicBezTo>
                    <a:pt x="693863" y="161822"/>
                    <a:pt x="693468" y="161743"/>
                    <a:pt x="693152" y="161901"/>
                  </a:cubicBezTo>
                  <a:cubicBezTo>
                    <a:pt x="692915" y="162059"/>
                    <a:pt x="692757" y="162139"/>
                    <a:pt x="692520" y="162296"/>
                  </a:cubicBezTo>
                  <a:cubicBezTo>
                    <a:pt x="692441" y="162296"/>
                    <a:pt x="692283" y="162455"/>
                    <a:pt x="692204" y="162455"/>
                  </a:cubicBezTo>
                  <a:cubicBezTo>
                    <a:pt x="688727" y="162692"/>
                    <a:pt x="688016" y="165615"/>
                    <a:pt x="683986" y="165378"/>
                  </a:cubicBezTo>
                  <a:cubicBezTo>
                    <a:pt x="679798" y="168934"/>
                    <a:pt x="676401" y="172964"/>
                    <a:pt x="673398" y="177546"/>
                  </a:cubicBezTo>
                  <a:cubicBezTo>
                    <a:pt x="672134" y="179601"/>
                    <a:pt x="671186" y="181892"/>
                    <a:pt x="670001" y="183868"/>
                  </a:cubicBezTo>
                  <a:cubicBezTo>
                    <a:pt x="662811" y="196036"/>
                    <a:pt x="654435" y="208362"/>
                    <a:pt x="650168" y="222348"/>
                  </a:cubicBezTo>
                  <a:cubicBezTo>
                    <a:pt x="645427" y="229696"/>
                    <a:pt x="643136" y="239494"/>
                    <a:pt x="639185" y="247633"/>
                  </a:cubicBezTo>
                  <a:cubicBezTo>
                    <a:pt x="639580" y="248660"/>
                    <a:pt x="641081" y="246842"/>
                    <a:pt x="640844" y="248897"/>
                  </a:cubicBezTo>
                  <a:cubicBezTo>
                    <a:pt x="630731" y="258774"/>
                    <a:pt x="627649" y="275683"/>
                    <a:pt x="620142" y="288167"/>
                  </a:cubicBezTo>
                  <a:lnTo>
                    <a:pt x="620142" y="288167"/>
                  </a:lnTo>
                  <a:cubicBezTo>
                    <a:pt x="620142" y="288167"/>
                    <a:pt x="619747" y="288167"/>
                    <a:pt x="619589" y="288088"/>
                  </a:cubicBezTo>
                  <a:cubicBezTo>
                    <a:pt x="620537" y="286192"/>
                    <a:pt x="621328" y="284138"/>
                    <a:pt x="622197" y="282241"/>
                  </a:cubicBezTo>
                  <a:cubicBezTo>
                    <a:pt x="622829" y="280740"/>
                    <a:pt x="623461" y="279160"/>
                    <a:pt x="624172" y="277658"/>
                  </a:cubicBezTo>
                  <a:cubicBezTo>
                    <a:pt x="624251" y="277421"/>
                    <a:pt x="624172" y="277184"/>
                    <a:pt x="623935" y="277105"/>
                  </a:cubicBezTo>
                  <a:cubicBezTo>
                    <a:pt x="623698" y="277026"/>
                    <a:pt x="623461" y="277105"/>
                    <a:pt x="623382" y="277342"/>
                  </a:cubicBezTo>
                  <a:cubicBezTo>
                    <a:pt x="622671" y="278843"/>
                    <a:pt x="622039" y="280424"/>
                    <a:pt x="621407" y="281925"/>
                  </a:cubicBezTo>
                  <a:cubicBezTo>
                    <a:pt x="620537" y="283901"/>
                    <a:pt x="619668" y="286034"/>
                    <a:pt x="618720" y="288009"/>
                  </a:cubicBezTo>
                  <a:cubicBezTo>
                    <a:pt x="618641" y="288009"/>
                    <a:pt x="618562" y="288088"/>
                    <a:pt x="618483" y="288246"/>
                  </a:cubicBezTo>
                  <a:lnTo>
                    <a:pt x="618088" y="289116"/>
                  </a:lnTo>
                  <a:cubicBezTo>
                    <a:pt x="615638" y="294963"/>
                    <a:pt x="613031" y="300968"/>
                    <a:pt x="610977" y="306973"/>
                  </a:cubicBezTo>
                  <a:cubicBezTo>
                    <a:pt x="610898" y="307289"/>
                    <a:pt x="610977" y="307526"/>
                    <a:pt x="611293" y="307605"/>
                  </a:cubicBezTo>
                  <a:cubicBezTo>
                    <a:pt x="611293" y="307605"/>
                    <a:pt x="611451" y="307605"/>
                    <a:pt x="611451" y="307605"/>
                  </a:cubicBezTo>
                  <a:cubicBezTo>
                    <a:pt x="611688" y="307605"/>
                    <a:pt x="611846" y="307447"/>
                    <a:pt x="611925" y="307289"/>
                  </a:cubicBezTo>
                  <a:cubicBezTo>
                    <a:pt x="613979" y="301363"/>
                    <a:pt x="616587" y="295358"/>
                    <a:pt x="619036" y="289510"/>
                  </a:cubicBezTo>
                  <a:lnTo>
                    <a:pt x="619273" y="289036"/>
                  </a:lnTo>
                  <a:cubicBezTo>
                    <a:pt x="619273" y="289036"/>
                    <a:pt x="619747" y="289116"/>
                    <a:pt x="619985" y="289194"/>
                  </a:cubicBezTo>
                  <a:lnTo>
                    <a:pt x="620142" y="289194"/>
                  </a:lnTo>
                  <a:cubicBezTo>
                    <a:pt x="620142" y="289194"/>
                    <a:pt x="620142" y="289194"/>
                    <a:pt x="620142" y="289194"/>
                  </a:cubicBezTo>
                  <a:cubicBezTo>
                    <a:pt x="619747" y="292039"/>
                    <a:pt x="618404" y="293856"/>
                    <a:pt x="617219" y="295911"/>
                  </a:cubicBezTo>
                  <a:cubicBezTo>
                    <a:pt x="616824" y="306657"/>
                    <a:pt x="608764" y="315585"/>
                    <a:pt x="607500" y="325462"/>
                  </a:cubicBezTo>
                  <a:cubicBezTo>
                    <a:pt x="602759" y="333364"/>
                    <a:pt x="599915" y="342846"/>
                    <a:pt x="597781" y="352959"/>
                  </a:cubicBezTo>
                  <a:cubicBezTo>
                    <a:pt x="596912" y="356989"/>
                    <a:pt x="593988" y="360308"/>
                    <a:pt x="592724" y="364338"/>
                  </a:cubicBezTo>
                  <a:cubicBezTo>
                    <a:pt x="592408" y="365444"/>
                    <a:pt x="592566" y="366708"/>
                    <a:pt x="592329" y="367735"/>
                  </a:cubicBezTo>
                  <a:cubicBezTo>
                    <a:pt x="592092" y="368604"/>
                    <a:pt x="591381" y="369316"/>
                    <a:pt x="591065" y="370264"/>
                  </a:cubicBezTo>
                  <a:cubicBezTo>
                    <a:pt x="589010" y="376506"/>
                    <a:pt x="588220" y="383143"/>
                    <a:pt x="584823" y="387884"/>
                  </a:cubicBezTo>
                  <a:cubicBezTo>
                    <a:pt x="584823" y="387884"/>
                    <a:pt x="584823" y="387884"/>
                    <a:pt x="584823" y="387805"/>
                  </a:cubicBezTo>
                  <a:cubicBezTo>
                    <a:pt x="584823" y="387647"/>
                    <a:pt x="584586" y="387568"/>
                    <a:pt x="584507" y="387647"/>
                  </a:cubicBezTo>
                  <a:cubicBezTo>
                    <a:pt x="584349" y="387647"/>
                    <a:pt x="584270" y="387805"/>
                    <a:pt x="584349" y="387963"/>
                  </a:cubicBezTo>
                  <a:cubicBezTo>
                    <a:pt x="584349" y="388121"/>
                    <a:pt x="584507" y="388279"/>
                    <a:pt x="584586" y="388437"/>
                  </a:cubicBezTo>
                  <a:cubicBezTo>
                    <a:pt x="582848" y="389385"/>
                    <a:pt x="582453" y="391124"/>
                    <a:pt x="582136" y="392783"/>
                  </a:cubicBezTo>
                  <a:cubicBezTo>
                    <a:pt x="581978" y="393573"/>
                    <a:pt x="581820" y="394363"/>
                    <a:pt x="581504" y="395075"/>
                  </a:cubicBezTo>
                  <a:cubicBezTo>
                    <a:pt x="581425" y="395312"/>
                    <a:pt x="581504" y="395549"/>
                    <a:pt x="581741" y="395627"/>
                  </a:cubicBezTo>
                  <a:cubicBezTo>
                    <a:pt x="581741" y="395627"/>
                    <a:pt x="581899" y="395627"/>
                    <a:pt x="581899" y="395627"/>
                  </a:cubicBezTo>
                  <a:cubicBezTo>
                    <a:pt x="582057" y="395627"/>
                    <a:pt x="582215" y="395549"/>
                    <a:pt x="582294" y="395390"/>
                  </a:cubicBezTo>
                  <a:cubicBezTo>
                    <a:pt x="582610" y="394600"/>
                    <a:pt x="582848" y="393731"/>
                    <a:pt x="583005" y="392941"/>
                  </a:cubicBezTo>
                  <a:cubicBezTo>
                    <a:pt x="583322" y="391440"/>
                    <a:pt x="583637" y="390097"/>
                    <a:pt x="584823" y="389385"/>
                  </a:cubicBezTo>
                  <a:cubicBezTo>
                    <a:pt x="585060" y="392941"/>
                    <a:pt x="583479" y="395549"/>
                    <a:pt x="582689" y="398156"/>
                  </a:cubicBezTo>
                  <a:cubicBezTo>
                    <a:pt x="582057" y="400368"/>
                    <a:pt x="582057" y="403608"/>
                    <a:pt x="579687" y="405346"/>
                  </a:cubicBezTo>
                  <a:lnTo>
                    <a:pt x="579687" y="404951"/>
                  </a:lnTo>
                  <a:lnTo>
                    <a:pt x="579687" y="404951"/>
                  </a:lnTo>
                  <a:cubicBezTo>
                    <a:pt x="579687" y="404951"/>
                    <a:pt x="579924" y="404398"/>
                    <a:pt x="580082" y="404240"/>
                  </a:cubicBezTo>
                  <a:cubicBezTo>
                    <a:pt x="580240" y="403924"/>
                    <a:pt x="580161" y="403529"/>
                    <a:pt x="579845" y="403371"/>
                  </a:cubicBezTo>
                  <a:cubicBezTo>
                    <a:pt x="579529" y="403213"/>
                    <a:pt x="579134" y="403292"/>
                    <a:pt x="578976" y="403529"/>
                  </a:cubicBezTo>
                  <a:cubicBezTo>
                    <a:pt x="578818" y="403845"/>
                    <a:pt x="578659" y="404161"/>
                    <a:pt x="578502" y="404556"/>
                  </a:cubicBezTo>
                  <a:lnTo>
                    <a:pt x="578502" y="404556"/>
                  </a:lnTo>
                  <a:cubicBezTo>
                    <a:pt x="575341" y="408665"/>
                    <a:pt x="575420" y="413801"/>
                    <a:pt x="574314" y="419253"/>
                  </a:cubicBezTo>
                  <a:cubicBezTo>
                    <a:pt x="573682" y="422414"/>
                    <a:pt x="572497" y="425811"/>
                    <a:pt x="571390" y="429051"/>
                  </a:cubicBezTo>
                  <a:cubicBezTo>
                    <a:pt x="567045" y="441219"/>
                    <a:pt x="565227" y="453466"/>
                    <a:pt x="562067" y="465793"/>
                  </a:cubicBezTo>
                  <a:cubicBezTo>
                    <a:pt x="560486" y="471877"/>
                    <a:pt x="560170" y="478040"/>
                    <a:pt x="558669" y="483887"/>
                  </a:cubicBezTo>
                  <a:cubicBezTo>
                    <a:pt x="558353" y="485151"/>
                    <a:pt x="557563" y="486021"/>
                    <a:pt x="557404" y="487285"/>
                  </a:cubicBezTo>
                  <a:cubicBezTo>
                    <a:pt x="556851" y="490366"/>
                    <a:pt x="556535" y="493764"/>
                    <a:pt x="556140" y="496925"/>
                  </a:cubicBezTo>
                  <a:cubicBezTo>
                    <a:pt x="554876" y="506248"/>
                    <a:pt x="554560" y="515493"/>
                    <a:pt x="554876" y="524422"/>
                  </a:cubicBezTo>
                  <a:cubicBezTo>
                    <a:pt x="554955" y="526318"/>
                    <a:pt x="554955" y="529716"/>
                    <a:pt x="555745" y="532797"/>
                  </a:cubicBezTo>
                  <a:cubicBezTo>
                    <a:pt x="557799" y="541410"/>
                    <a:pt x="566333" y="545361"/>
                    <a:pt x="572654" y="550576"/>
                  </a:cubicBezTo>
                  <a:cubicBezTo>
                    <a:pt x="575657" y="553025"/>
                    <a:pt x="578265" y="556344"/>
                    <a:pt x="581504" y="558635"/>
                  </a:cubicBezTo>
                  <a:cubicBezTo>
                    <a:pt x="584586" y="560769"/>
                    <a:pt x="588774" y="562428"/>
                    <a:pt x="592487" y="564482"/>
                  </a:cubicBezTo>
                  <a:cubicBezTo>
                    <a:pt x="596280" y="566695"/>
                    <a:pt x="599678" y="569539"/>
                    <a:pt x="603075" y="570804"/>
                  </a:cubicBezTo>
                  <a:cubicBezTo>
                    <a:pt x="604892" y="571515"/>
                    <a:pt x="607184" y="571594"/>
                    <a:pt x="609001" y="572147"/>
                  </a:cubicBezTo>
                  <a:cubicBezTo>
                    <a:pt x="611056" y="572700"/>
                    <a:pt x="612715" y="573569"/>
                    <a:pt x="614533" y="573806"/>
                  </a:cubicBezTo>
                  <a:cubicBezTo>
                    <a:pt x="624093" y="574912"/>
                    <a:pt x="630177" y="571515"/>
                    <a:pt x="637368" y="570804"/>
                  </a:cubicBezTo>
                  <a:cubicBezTo>
                    <a:pt x="639738" y="570567"/>
                    <a:pt x="641871" y="571120"/>
                    <a:pt x="644163" y="570804"/>
                  </a:cubicBezTo>
                  <a:cubicBezTo>
                    <a:pt x="652855" y="569934"/>
                    <a:pt x="660124" y="565431"/>
                    <a:pt x="668658" y="563218"/>
                  </a:cubicBezTo>
                  <a:cubicBezTo>
                    <a:pt x="669843" y="562586"/>
                    <a:pt x="667868" y="561480"/>
                    <a:pt x="669053" y="561085"/>
                  </a:cubicBezTo>
                  <a:cubicBezTo>
                    <a:pt x="673241" y="559030"/>
                    <a:pt x="676480" y="556028"/>
                    <a:pt x="680431" y="553894"/>
                  </a:cubicBezTo>
                  <a:cubicBezTo>
                    <a:pt x="682722" y="549549"/>
                    <a:pt x="686752" y="546704"/>
                    <a:pt x="690149" y="543306"/>
                  </a:cubicBezTo>
                  <a:cubicBezTo>
                    <a:pt x="696076" y="537459"/>
                    <a:pt x="701844" y="530664"/>
                    <a:pt x="707059" y="524738"/>
                  </a:cubicBezTo>
                  <a:cubicBezTo>
                    <a:pt x="709587" y="521814"/>
                    <a:pt x="711247" y="519049"/>
                    <a:pt x="713775" y="516362"/>
                  </a:cubicBezTo>
                  <a:cubicBezTo>
                    <a:pt x="716936" y="512886"/>
                    <a:pt x="719859" y="509172"/>
                    <a:pt x="723494" y="506644"/>
                  </a:cubicBezTo>
                  <a:cubicBezTo>
                    <a:pt x="724047" y="503562"/>
                    <a:pt x="726812" y="501745"/>
                    <a:pt x="728551" y="499453"/>
                  </a:cubicBezTo>
                  <a:cubicBezTo>
                    <a:pt x="730289" y="497241"/>
                    <a:pt x="731632" y="494080"/>
                    <a:pt x="734477" y="492737"/>
                  </a:cubicBezTo>
                  <a:cubicBezTo>
                    <a:pt x="735188" y="489576"/>
                    <a:pt x="737163" y="487838"/>
                    <a:pt x="739534" y="486337"/>
                  </a:cubicBezTo>
                  <a:cubicBezTo>
                    <a:pt x="740877" y="482465"/>
                    <a:pt x="743880" y="479383"/>
                    <a:pt x="745855" y="476697"/>
                  </a:cubicBezTo>
                  <a:cubicBezTo>
                    <a:pt x="748305" y="473378"/>
                    <a:pt x="750280" y="470455"/>
                    <a:pt x="752571" y="467373"/>
                  </a:cubicBezTo>
                  <a:cubicBezTo>
                    <a:pt x="754152" y="465319"/>
                    <a:pt x="756601" y="463501"/>
                    <a:pt x="757233" y="461052"/>
                  </a:cubicBezTo>
                  <a:cubicBezTo>
                    <a:pt x="758577" y="461526"/>
                    <a:pt x="759762" y="459788"/>
                    <a:pt x="760631" y="458918"/>
                  </a:cubicBezTo>
                  <a:cubicBezTo>
                    <a:pt x="763791" y="455679"/>
                    <a:pt x="766162" y="451412"/>
                    <a:pt x="768690" y="448014"/>
                  </a:cubicBezTo>
                  <a:lnTo>
                    <a:pt x="768690" y="445486"/>
                  </a:lnTo>
                  <a:cubicBezTo>
                    <a:pt x="770587" y="442404"/>
                    <a:pt x="772720" y="441535"/>
                    <a:pt x="774459" y="438849"/>
                  </a:cubicBezTo>
                  <a:cubicBezTo>
                    <a:pt x="775249" y="438295"/>
                    <a:pt x="775802" y="437663"/>
                    <a:pt x="776039" y="436952"/>
                  </a:cubicBezTo>
                  <a:cubicBezTo>
                    <a:pt x="776513" y="436794"/>
                    <a:pt x="776671" y="436320"/>
                    <a:pt x="777145" y="436083"/>
                  </a:cubicBezTo>
                  <a:cubicBezTo>
                    <a:pt x="777303" y="434345"/>
                    <a:pt x="775802" y="436715"/>
                    <a:pt x="776276" y="434424"/>
                  </a:cubicBezTo>
                  <a:cubicBezTo>
                    <a:pt x="781886" y="425811"/>
                    <a:pt x="788523" y="418226"/>
                    <a:pt x="794054" y="409455"/>
                  </a:cubicBezTo>
                  <a:cubicBezTo>
                    <a:pt x="795081" y="409455"/>
                    <a:pt x="795397" y="410245"/>
                    <a:pt x="796188" y="409455"/>
                  </a:cubicBezTo>
                  <a:cubicBezTo>
                    <a:pt x="798795" y="405820"/>
                    <a:pt x="802272" y="402818"/>
                    <a:pt x="803773" y="398077"/>
                  </a:cubicBezTo>
                  <a:cubicBezTo>
                    <a:pt x="808514" y="394126"/>
                    <a:pt x="811279" y="388121"/>
                    <a:pt x="814756" y="382906"/>
                  </a:cubicBezTo>
                  <a:cubicBezTo>
                    <a:pt x="814124" y="382906"/>
                    <a:pt x="813334" y="382985"/>
                    <a:pt x="813492" y="382116"/>
                  </a:cubicBezTo>
                  <a:cubicBezTo>
                    <a:pt x="814361" y="381089"/>
                    <a:pt x="815388" y="382511"/>
                    <a:pt x="816021" y="381721"/>
                  </a:cubicBezTo>
                  <a:cubicBezTo>
                    <a:pt x="818154" y="377375"/>
                    <a:pt x="823527" y="374372"/>
                    <a:pt x="823211" y="368999"/>
                  </a:cubicBezTo>
                  <a:cubicBezTo>
                    <a:pt x="825265" y="367103"/>
                    <a:pt x="826766" y="364654"/>
                    <a:pt x="828742" y="362678"/>
                  </a:cubicBezTo>
                  <a:cubicBezTo>
                    <a:pt x="831112" y="361651"/>
                    <a:pt x="833641" y="358491"/>
                    <a:pt x="833799" y="355093"/>
                  </a:cubicBezTo>
                  <a:cubicBezTo>
                    <a:pt x="837671" y="351458"/>
                    <a:pt x="839646" y="345927"/>
                    <a:pt x="843913" y="342766"/>
                  </a:cubicBezTo>
                  <a:cubicBezTo>
                    <a:pt x="843913" y="343320"/>
                    <a:pt x="843280" y="343478"/>
                    <a:pt x="843913" y="343636"/>
                  </a:cubicBezTo>
                  <a:cubicBezTo>
                    <a:pt x="844545" y="342529"/>
                    <a:pt x="845335" y="341739"/>
                    <a:pt x="846046" y="340712"/>
                  </a:cubicBezTo>
                  <a:lnTo>
                    <a:pt x="846046" y="340712"/>
                  </a:lnTo>
                  <a:cubicBezTo>
                    <a:pt x="846046" y="340712"/>
                    <a:pt x="846362" y="340554"/>
                    <a:pt x="846520" y="340475"/>
                  </a:cubicBezTo>
                  <a:cubicBezTo>
                    <a:pt x="846678" y="340317"/>
                    <a:pt x="846757" y="340080"/>
                    <a:pt x="846678" y="339922"/>
                  </a:cubicBezTo>
                  <a:cubicBezTo>
                    <a:pt x="846520" y="339764"/>
                    <a:pt x="846283" y="339685"/>
                    <a:pt x="846125" y="339843"/>
                  </a:cubicBezTo>
                  <a:cubicBezTo>
                    <a:pt x="845967" y="339922"/>
                    <a:pt x="845809" y="340001"/>
                    <a:pt x="845651" y="340080"/>
                  </a:cubicBezTo>
                  <a:lnTo>
                    <a:pt x="845651" y="340080"/>
                  </a:lnTo>
                  <a:cubicBezTo>
                    <a:pt x="849839" y="333048"/>
                    <a:pt x="855370" y="327438"/>
                    <a:pt x="858767" y="319694"/>
                  </a:cubicBezTo>
                  <a:cubicBezTo>
                    <a:pt x="861375" y="318509"/>
                    <a:pt x="862718" y="316138"/>
                    <a:pt x="864219" y="313768"/>
                  </a:cubicBezTo>
                  <a:cubicBezTo>
                    <a:pt x="869830" y="313768"/>
                    <a:pt x="870778" y="309106"/>
                    <a:pt x="873938" y="306578"/>
                  </a:cubicBezTo>
                  <a:cubicBezTo>
                    <a:pt x="869277" y="313768"/>
                    <a:pt x="868170" y="323645"/>
                    <a:pt x="865879" y="333680"/>
                  </a:cubicBezTo>
                  <a:cubicBezTo>
                    <a:pt x="864299" y="340554"/>
                    <a:pt x="862718" y="347903"/>
                    <a:pt x="861217" y="354777"/>
                  </a:cubicBezTo>
                  <a:cubicBezTo>
                    <a:pt x="858214" y="368920"/>
                    <a:pt x="853869" y="382511"/>
                    <a:pt x="852367" y="395707"/>
                  </a:cubicBezTo>
                  <a:cubicBezTo>
                    <a:pt x="852446" y="395390"/>
                    <a:pt x="852605" y="395312"/>
                    <a:pt x="852762" y="395707"/>
                  </a:cubicBezTo>
                  <a:cubicBezTo>
                    <a:pt x="851103" y="402423"/>
                    <a:pt x="850313" y="411352"/>
                    <a:pt x="848970" y="418147"/>
                  </a:cubicBezTo>
                  <a:cubicBezTo>
                    <a:pt x="848258" y="421781"/>
                    <a:pt x="846836" y="424942"/>
                    <a:pt x="846441" y="427392"/>
                  </a:cubicBezTo>
                  <a:cubicBezTo>
                    <a:pt x="845888" y="430552"/>
                    <a:pt x="846046" y="434187"/>
                    <a:pt x="845572" y="437584"/>
                  </a:cubicBezTo>
                  <a:cubicBezTo>
                    <a:pt x="842885" y="458602"/>
                    <a:pt x="839567" y="481122"/>
                    <a:pt x="836722" y="503483"/>
                  </a:cubicBezTo>
                  <a:cubicBezTo>
                    <a:pt x="834826" y="518496"/>
                    <a:pt x="831428" y="534141"/>
                    <a:pt x="831665" y="548600"/>
                  </a:cubicBezTo>
                  <a:cubicBezTo>
                    <a:pt x="831744" y="554131"/>
                    <a:pt x="830796" y="559268"/>
                    <a:pt x="830401" y="564640"/>
                  </a:cubicBezTo>
                  <a:cubicBezTo>
                    <a:pt x="829216" y="580364"/>
                    <a:pt x="829848" y="597827"/>
                    <a:pt x="832060" y="609837"/>
                  </a:cubicBezTo>
                  <a:cubicBezTo>
                    <a:pt x="833720" y="618845"/>
                    <a:pt x="835458" y="627773"/>
                    <a:pt x="837117" y="636465"/>
                  </a:cubicBezTo>
                  <a:cubicBezTo>
                    <a:pt x="838777" y="644998"/>
                    <a:pt x="841779" y="653848"/>
                    <a:pt x="843833" y="661434"/>
                  </a:cubicBezTo>
                  <a:cubicBezTo>
                    <a:pt x="844624" y="664278"/>
                    <a:pt x="845019" y="667281"/>
                    <a:pt x="845967" y="669888"/>
                  </a:cubicBezTo>
                  <a:cubicBezTo>
                    <a:pt x="848575" y="677000"/>
                    <a:pt x="854105" y="682926"/>
                    <a:pt x="856555" y="689721"/>
                  </a:cubicBezTo>
                  <a:cubicBezTo>
                    <a:pt x="857424" y="690195"/>
                    <a:pt x="858056" y="690827"/>
                    <a:pt x="858688" y="691380"/>
                  </a:cubicBezTo>
                  <a:cubicBezTo>
                    <a:pt x="858688" y="693672"/>
                    <a:pt x="860031" y="694541"/>
                    <a:pt x="860348" y="696437"/>
                  </a:cubicBezTo>
                  <a:cubicBezTo>
                    <a:pt x="862718" y="695884"/>
                    <a:pt x="861691" y="698729"/>
                    <a:pt x="863745" y="697307"/>
                  </a:cubicBezTo>
                  <a:cubicBezTo>
                    <a:pt x="864694" y="699519"/>
                    <a:pt x="866037" y="701178"/>
                    <a:pt x="869672" y="700704"/>
                  </a:cubicBezTo>
                  <a:cubicBezTo>
                    <a:pt x="869672" y="698650"/>
                    <a:pt x="869830" y="696832"/>
                    <a:pt x="870541" y="695647"/>
                  </a:cubicBezTo>
                  <a:cubicBezTo>
                    <a:pt x="871647" y="695884"/>
                    <a:pt x="871805" y="698492"/>
                    <a:pt x="873069" y="697307"/>
                  </a:cubicBezTo>
                  <a:cubicBezTo>
                    <a:pt x="873543" y="695331"/>
                    <a:pt x="872121" y="693909"/>
                    <a:pt x="873069" y="692724"/>
                  </a:cubicBezTo>
                  <a:cubicBezTo>
                    <a:pt x="874175" y="692803"/>
                    <a:pt x="874096" y="694067"/>
                    <a:pt x="874650" y="694620"/>
                  </a:cubicBezTo>
                  <a:cubicBezTo>
                    <a:pt x="874650" y="694857"/>
                    <a:pt x="874729" y="695094"/>
                    <a:pt x="874729" y="695173"/>
                  </a:cubicBezTo>
                  <a:cubicBezTo>
                    <a:pt x="874729" y="695410"/>
                    <a:pt x="874886" y="695647"/>
                    <a:pt x="875124" y="695647"/>
                  </a:cubicBezTo>
                  <a:lnTo>
                    <a:pt x="875124" y="695647"/>
                  </a:lnTo>
                  <a:cubicBezTo>
                    <a:pt x="875124" y="695647"/>
                    <a:pt x="875598" y="695489"/>
                    <a:pt x="875598" y="695252"/>
                  </a:cubicBezTo>
                  <a:cubicBezTo>
                    <a:pt x="875598" y="695015"/>
                    <a:pt x="875598" y="694699"/>
                    <a:pt x="875439" y="694304"/>
                  </a:cubicBezTo>
                  <a:lnTo>
                    <a:pt x="875598" y="694304"/>
                  </a:lnTo>
                  <a:cubicBezTo>
                    <a:pt x="875598" y="694304"/>
                    <a:pt x="875993" y="694304"/>
                    <a:pt x="875993" y="694304"/>
                  </a:cubicBezTo>
                  <a:lnTo>
                    <a:pt x="875993" y="694146"/>
                  </a:lnTo>
                  <a:cubicBezTo>
                    <a:pt x="875993" y="694146"/>
                    <a:pt x="876388" y="694620"/>
                    <a:pt x="876388" y="694778"/>
                  </a:cubicBezTo>
                  <a:cubicBezTo>
                    <a:pt x="876388" y="695015"/>
                    <a:pt x="876625" y="695173"/>
                    <a:pt x="876783" y="695173"/>
                  </a:cubicBezTo>
                  <a:lnTo>
                    <a:pt x="876783" y="695173"/>
                  </a:lnTo>
                  <a:cubicBezTo>
                    <a:pt x="876783" y="695173"/>
                    <a:pt x="877178" y="694936"/>
                    <a:pt x="877178" y="694699"/>
                  </a:cubicBezTo>
                  <a:cubicBezTo>
                    <a:pt x="877178" y="694383"/>
                    <a:pt x="876941" y="694067"/>
                    <a:pt x="876783" y="693830"/>
                  </a:cubicBezTo>
                  <a:cubicBezTo>
                    <a:pt x="877257" y="691143"/>
                    <a:pt x="876072" y="687825"/>
                    <a:pt x="876783" y="686244"/>
                  </a:cubicBezTo>
                  <a:cubicBezTo>
                    <a:pt x="878205" y="687667"/>
                    <a:pt x="878205" y="690511"/>
                    <a:pt x="879311" y="692170"/>
                  </a:cubicBezTo>
                  <a:cubicBezTo>
                    <a:pt x="881682" y="691617"/>
                    <a:pt x="880812" y="694225"/>
                    <a:pt x="882709" y="693040"/>
                  </a:cubicBezTo>
                  <a:cubicBezTo>
                    <a:pt x="884289" y="694936"/>
                    <a:pt x="885237" y="697622"/>
                    <a:pt x="887371" y="698966"/>
                  </a:cubicBezTo>
                  <a:cubicBezTo>
                    <a:pt x="890768" y="692566"/>
                    <a:pt x="887608" y="685928"/>
                    <a:pt x="886976" y="679054"/>
                  </a:cubicBezTo>
                  <a:cubicBezTo>
                    <a:pt x="885633" y="664989"/>
                    <a:pt x="887213" y="649028"/>
                    <a:pt x="886976" y="633857"/>
                  </a:cubicBezTo>
                  <a:cubicBezTo>
                    <a:pt x="886897" y="628247"/>
                    <a:pt x="886818" y="622479"/>
                    <a:pt x="886976" y="617027"/>
                  </a:cubicBezTo>
                  <a:cubicBezTo>
                    <a:pt x="887687" y="615289"/>
                    <a:pt x="889109" y="614420"/>
                    <a:pt x="889504" y="612761"/>
                  </a:cubicBezTo>
                  <a:cubicBezTo>
                    <a:pt x="890137" y="610232"/>
                    <a:pt x="889188" y="607388"/>
                    <a:pt x="889504" y="604780"/>
                  </a:cubicBezTo>
                  <a:cubicBezTo>
                    <a:pt x="889662" y="603358"/>
                    <a:pt x="890452" y="602093"/>
                    <a:pt x="890768" y="600592"/>
                  </a:cubicBezTo>
                  <a:cubicBezTo>
                    <a:pt x="891401" y="596958"/>
                    <a:pt x="891006" y="593244"/>
                    <a:pt x="891163" y="589530"/>
                  </a:cubicBezTo>
                  <a:cubicBezTo>
                    <a:pt x="891480" y="583367"/>
                    <a:pt x="891954" y="577283"/>
                    <a:pt x="892428" y="571831"/>
                  </a:cubicBezTo>
                  <a:cubicBezTo>
                    <a:pt x="892744" y="568512"/>
                    <a:pt x="892744" y="565035"/>
                    <a:pt x="893297" y="562507"/>
                  </a:cubicBezTo>
                  <a:cubicBezTo>
                    <a:pt x="893613" y="560927"/>
                    <a:pt x="894640" y="559742"/>
                    <a:pt x="894956" y="558319"/>
                  </a:cubicBezTo>
                  <a:cubicBezTo>
                    <a:pt x="895667" y="554842"/>
                    <a:pt x="895193" y="551129"/>
                    <a:pt x="896220" y="547731"/>
                  </a:cubicBezTo>
                  <a:cubicBezTo>
                    <a:pt x="897564" y="548047"/>
                    <a:pt x="897801" y="547336"/>
                    <a:pt x="898354" y="546862"/>
                  </a:cubicBezTo>
                  <a:cubicBezTo>
                    <a:pt x="900013" y="537064"/>
                    <a:pt x="900488" y="527266"/>
                    <a:pt x="901752" y="517310"/>
                  </a:cubicBezTo>
                  <a:cubicBezTo>
                    <a:pt x="902305" y="512965"/>
                    <a:pt x="903648" y="508619"/>
                    <a:pt x="903885" y="504194"/>
                  </a:cubicBezTo>
                  <a:cubicBezTo>
                    <a:pt x="903885" y="503088"/>
                    <a:pt x="903016" y="501903"/>
                    <a:pt x="903016" y="500875"/>
                  </a:cubicBezTo>
                  <a:cubicBezTo>
                    <a:pt x="903016" y="501033"/>
                    <a:pt x="903806" y="500480"/>
                    <a:pt x="903885" y="500480"/>
                  </a:cubicBezTo>
                  <a:cubicBezTo>
                    <a:pt x="904912" y="497873"/>
                    <a:pt x="903411" y="494159"/>
                    <a:pt x="903490" y="491552"/>
                  </a:cubicBezTo>
                  <a:cubicBezTo>
                    <a:pt x="903648" y="485389"/>
                    <a:pt x="905465" y="479383"/>
                    <a:pt x="906018" y="473852"/>
                  </a:cubicBezTo>
                  <a:cubicBezTo>
                    <a:pt x="906414" y="472667"/>
                    <a:pt x="906966" y="475116"/>
                    <a:pt x="907678" y="473852"/>
                  </a:cubicBezTo>
                  <a:cubicBezTo>
                    <a:pt x="907757" y="470139"/>
                    <a:pt x="908863" y="467452"/>
                    <a:pt x="908942" y="463738"/>
                  </a:cubicBezTo>
                  <a:cubicBezTo>
                    <a:pt x="908784" y="462316"/>
                    <a:pt x="907283" y="464845"/>
                    <a:pt x="907678" y="462869"/>
                  </a:cubicBezTo>
                  <a:cubicBezTo>
                    <a:pt x="911075" y="454415"/>
                    <a:pt x="910364" y="444301"/>
                    <a:pt x="912735" y="434977"/>
                  </a:cubicBezTo>
                  <a:cubicBezTo>
                    <a:pt x="913683" y="434029"/>
                    <a:pt x="914789" y="432211"/>
                    <a:pt x="914868" y="431658"/>
                  </a:cubicBezTo>
                  <a:cubicBezTo>
                    <a:pt x="916843" y="420517"/>
                    <a:pt x="920478" y="408744"/>
                    <a:pt x="922927" y="396576"/>
                  </a:cubicBezTo>
                  <a:cubicBezTo>
                    <a:pt x="924508" y="388674"/>
                    <a:pt x="925772" y="381247"/>
                    <a:pt x="927116" y="374214"/>
                  </a:cubicBezTo>
                  <a:cubicBezTo>
                    <a:pt x="927826" y="370264"/>
                    <a:pt x="928300" y="366076"/>
                    <a:pt x="929249" y="362362"/>
                  </a:cubicBezTo>
                  <a:cubicBezTo>
                    <a:pt x="929723" y="360624"/>
                    <a:pt x="930908" y="359044"/>
                    <a:pt x="931382" y="357305"/>
                  </a:cubicBezTo>
                  <a:cubicBezTo>
                    <a:pt x="932251" y="353671"/>
                    <a:pt x="932251" y="349641"/>
                    <a:pt x="932646" y="345927"/>
                  </a:cubicBezTo>
                  <a:cubicBezTo>
                    <a:pt x="933278" y="340633"/>
                    <a:pt x="934938" y="335576"/>
                    <a:pt x="936044" y="330282"/>
                  </a:cubicBezTo>
                  <a:cubicBezTo>
                    <a:pt x="937703" y="322223"/>
                    <a:pt x="938177" y="313689"/>
                    <a:pt x="941496" y="306183"/>
                  </a:cubicBezTo>
                  <a:cubicBezTo>
                    <a:pt x="946632" y="282399"/>
                    <a:pt x="951768" y="256719"/>
                    <a:pt x="954613" y="230249"/>
                  </a:cubicBezTo>
                  <a:cubicBezTo>
                    <a:pt x="955166" y="225271"/>
                    <a:pt x="956509" y="220135"/>
                    <a:pt x="955877" y="216264"/>
                  </a:cubicBezTo>
                  <a:moveTo>
                    <a:pt x="727129" y="198090"/>
                  </a:moveTo>
                  <a:cubicBezTo>
                    <a:pt x="726971" y="199275"/>
                    <a:pt x="725628" y="199434"/>
                    <a:pt x="725864" y="201014"/>
                  </a:cubicBezTo>
                  <a:cubicBezTo>
                    <a:pt x="724916" y="200303"/>
                    <a:pt x="726022" y="198090"/>
                    <a:pt x="727129" y="198090"/>
                  </a:cubicBezTo>
                  <a:moveTo>
                    <a:pt x="716936" y="213656"/>
                  </a:moveTo>
                  <a:cubicBezTo>
                    <a:pt x="719069" y="209547"/>
                    <a:pt x="720807" y="204727"/>
                    <a:pt x="723731" y="202278"/>
                  </a:cubicBezTo>
                  <a:cubicBezTo>
                    <a:pt x="724047" y="202357"/>
                    <a:pt x="724205" y="202673"/>
                    <a:pt x="724126" y="203147"/>
                  </a:cubicBezTo>
                  <a:cubicBezTo>
                    <a:pt x="722151" y="207098"/>
                    <a:pt x="720807" y="211602"/>
                    <a:pt x="717805" y="214525"/>
                  </a:cubicBezTo>
                  <a:cubicBezTo>
                    <a:pt x="717331" y="218002"/>
                    <a:pt x="715829" y="220452"/>
                    <a:pt x="713617" y="222190"/>
                  </a:cubicBezTo>
                  <a:lnTo>
                    <a:pt x="713301" y="222190"/>
                  </a:lnTo>
                  <a:cubicBezTo>
                    <a:pt x="713775" y="221242"/>
                    <a:pt x="714803" y="219029"/>
                    <a:pt x="716936" y="213735"/>
                  </a:cubicBezTo>
                  <a:moveTo>
                    <a:pt x="700105" y="163956"/>
                  </a:moveTo>
                  <a:cubicBezTo>
                    <a:pt x="700817" y="163166"/>
                    <a:pt x="701844" y="162533"/>
                    <a:pt x="702792" y="162455"/>
                  </a:cubicBezTo>
                  <a:cubicBezTo>
                    <a:pt x="702002" y="163719"/>
                    <a:pt x="700343" y="164114"/>
                    <a:pt x="699631" y="165457"/>
                  </a:cubicBezTo>
                  <a:cubicBezTo>
                    <a:pt x="698446" y="165141"/>
                    <a:pt x="700422" y="164904"/>
                    <a:pt x="700105" y="163956"/>
                  </a:cubicBezTo>
                  <a:moveTo>
                    <a:pt x="670949" y="233094"/>
                  </a:moveTo>
                  <a:cubicBezTo>
                    <a:pt x="672371" y="232936"/>
                    <a:pt x="671028" y="236333"/>
                    <a:pt x="669685" y="236096"/>
                  </a:cubicBezTo>
                  <a:cubicBezTo>
                    <a:pt x="669764" y="234753"/>
                    <a:pt x="670633" y="234200"/>
                    <a:pt x="670949" y="233094"/>
                  </a:cubicBezTo>
                  <a:moveTo>
                    <a:pt x="668816" y="239415"/>
                  </a:moveTo>
                  <a:cubicBezTo>
                    <a:pt x="667709" y="240205"/>
                    <a:pt x="668658" y="242971"/>
                    <a:pt x="666682" y="242813"/>
                  </a:cubicBezTo>
                  <a:cubicBezTo>
                    <a:pt x="667551" y="241865"/>
                    <a:pt x="666919" y="239336"/>
                    <a:pt x="668816" y="239415"/>
                  </a:cubicBezTo>
                  <a:moveTo>
                    <a:pt x="664154" y="247870"/>
                  </a:moveTo>
                  <a:cubicBezTo>
                    <a:pt x="665418" y="248186"/>
                    <a:pt x="663759" y="248818"/>
                    <a:pt x="664154" y="249608"/>
                  </a:cubicBezTo>
                  <a:cubicBezTo>
                    <a:pt x="663126" y="249529"/>
                    <a:pt x="663995" y="248186"/>
                    <a:pt x="664154" y="247870"/>
                  </a:cubicBezTo>
                  <a:moveTo>
                    <a:pt x="662890" y="251267"/>
                  </a:moveTo>
                  <a:cubicBezTo>
                    <a:pt x="663285" y="251978"/>
                    <a:pt x="662890" y="255455"/>
                    <a:pt x="661230" y="255455"/>
                  </a:cubicBezTo>
                  <a:cubicBezTo>
                    <a:pt x="661072" y="253322"/>
                    <a:pt x="662178" y="252532"/>
                    <a:pt x="662890" y="251267"/>
                  </a:cubicBezTo>
                  <a:moveTo>
                    <a:pt x="659097" y="260196"/>
                  </a:moveTo>
                  <a:cubicBezTo>
                    <a:pt x="660124" y="260196"/>
                    <a:pt x="659255" y="261618"/>
                    <a:pt x="659097" y="261855"/>
                  </a:cubicBezTo>
                  <a:lnTo>
                    <a:pt x="658939" y="261855"/>
                  </a:lnTo>
                  <a:cubicBezTo>
                    <a:pt x="658939" y="261855"/>
                    <a:pt x="658623" y="261776"/>
                    <a:pt x="658465" y="261697"/>
                  </a:cubicBezTo>
                  <a:cubicBezTo>
                    <a:pt x="658702" y="261381"/>
                    <a:pt x="658939" y="260986"/>
                    <a:pt x="659176" y="260196"/>
                  </a:cubicBezTo>
                  <a:moveTo>
                    <a:pt x="658228" y="262725"/>
                  </a:moveTo>
                  <a:lnTo>
                    <a:pt x="658228" y="262566"/>
                  </a:lnTo>
                  <a:cubicBezTo>
                    <a:pt x="658228" y="262566"/>
                    <a:pt x="658465" y="262645"/>
                    <a:pt x="658623" y="262725"/>
                  </a:cubicBezTo>
                  <a:lnTo>
                    <a:pt x="658623" y="262725"/>
                  </a:lnTo>
                  <a:cubicBezTo>
                    <a:pt x="658148" y="263120"/>
                    <a:pt x="658465" y="264305"/>
                    <a:pt x="657359" y="264068"/>
                  </a:cubicBezTo>
                  <a:cubicBezTo>
                    <a:pt x="657359" y="263277"/>
                    <a:pt x="657674" y="262962"/>
                    <a:pt x="658228" y="262803"/>
                  </a:cubicBezTo>
                  <a:moveTo>
                    <a:pt x="642662" y="299861"/>
                  </a:moveTo>
                  <a:cubicBezTo>
                    <a:pt x="641476" y="299703"/>
                    <a:pt x="641951" y="298518"/>
                    <a:pt x="642662" y="298123"/>
                  </a:cubicBezTo>
                  <a:lnTo>
                    <a:pt x="642662" y="298123"/>
                  </a:lnTo>
                  <a:cubicBezTo>
                    <a:pt x="642662" y="298123"/>
                    <a:pt x="642978" y="298123"/>
                    <a:pt x="643136" y="298123"/>
                  </a:cubicBezTo>
                  <a:cubicBezTo>
                    <a:pt x="643215" y="298913"/>
                    <a:pt x="642662" y="299071"/>
                    <a:pt x="642740" y="299861"/>
                  </a:cubicBezTo>
                  <a:moveTo>
                    <a:pt x="643452" y="297333"/>
                  </a:moveTo>
                  <a:cubicBezTo>
                    <a:pt x="643452" y="297333"/>
                    <a:pt x="643452" y="297333"/>
                    <a:pt x="643373" y="297333"/>
                  </a:cubicBezTo>
                  <a:cubicBezTo>
                    <a:pt x="643373" y="297333"/>
                    <a:pt x="643373" y="297333"/>
                    <a:pt x="643373" y="297333"/>
                  </a:cubicBezTo>
                  <a:cubicBezTo>
                    <a:pt x="643215" y="297333"/>
                    <a:pt x="643057" y="297333"/>
                    <a:pt x="642899" y="297175"/>
                  </a:cubicBezTo>
                  <a:cubicBezTo>
                    <a:pt x="643136" y="296859"/>
                    <a:pt x="643373" y="296464"/>
                    <a:pt x="643531" y="295595"/>
                  </a:cubicBezTo>
                  <a:cubicBezTo>
                    <a:pt x="644558" y="295674"/>
                    <a:pt x="643689" y="297017"/>
                    <a:pt x="643531" y="297333"/>
                  </a:cubicBezTo>
                  <a:moveTo>
                    <a:pt x="648114" y="286745"/>
                  </a:moveTo>
                  <a:cubicBezTo>
                    <a:pt x="647166" y="283268"/>
                    <a:pt x="650484" y="280424"/>
                    <a:pt x="651511" y="277421"/>
                  </a:cubicBezTo>
                  <a:cubicBezTo>
                    <a:pt x="651986" y="280503"/>
                    <a:pt x="649457" y="284138"/>
                    <a:pt x="648114" y="286745"/>
                  </a:cubicBezTo>
                  <a:moveTo>
                    <a:pt x="654040" y="271100"/>
                  </a:moveTo>
                  <a:cubicBezTo>
                    <a:pt x="655857" y="271416"/>
                    <a:pt x="653170" y="273628"/>
                    <a:pt x="653170" y="274893"/>
                  </a:cubicBezTo>
                  <a:cubicBezTo>
                    <a:pt x="651748" y="273550"/>
                    <a:pt x="654198" y="272601"/>
                    <a:pt x="654040" y="271100"/>
                  </a:cubicBezTo>
                  <a:moveTo>
                    <a:pt x="651511" y="235622"/>
                  </a:moveTo>
                  <a:cubicBezTo>
                    <a:pt x="651986" y="235622"/>
                    <a:pt x="652222" y="235701"/>
                    <a:pt x="652381" y="236096"/>
                  </a:cubicBezTo>
                  <a:cubicBezTo>
                    <a:pt x="652696" y="237914"/>
                    <a:pt x="651591" y="238388"/>
                    <a:pt x="650721" y="239020"/>
                  </a:cubicBezTo>
                  <a:cubicBezTo>
                    <a:pt x="649852" y="241390"/>
                    <a:pt x="649615" y="244393"/>
                    <a:pt x="647798" y="245815"/>
                  </a:cubicBezTo>
                  <a:cubicBezTo>
                    <a:pt x="648509" y="241865"/>
                    <a:pt x="650721" y="239415"/>
                    <a:pt x="651591" y="235622"/>
                  </a:cubicBezTo>
                  <a:moveTo>
                    <a:pt x="644716" y="250398"/>
                  </a:moveTo>
                  <a:cubicBezTo>
                    <a:pt x="646454" y="251030"/>
                    <a:pt x="644084" y="253954"/>
                    <a:pt x="643452" y="255455"/>
                  </a:cubicBezTo>
                  <a:cubicBezTo>
                    <a:pt x="642899" y="256640"/>
                    <a:pt x="643610" y="258932"/>
                    <a:pt x="641792" y="258379"/>
                  </a:cubicBezTo>
                  <a:cubicBezTo>
                    <a:pt x="641951" y="254902"/>
                    <a:pt x="644321" y="253559"/>
                    <a:pt x="644716" y="250398"/>
                  </a:cubicBezTo>
                  <a:moveTo>
                    <a:pt x="640054" y="263040"/>
                  </a:moveTo>
                  <a:cubicBezTo>
                    <a:pt x="641081" y="263040"/>
                    <a:pt x="640133" y="264463"/>
                    <a:pt x="639659" y="264384"/>
                  </a:cubicBezTo>
                  <a:lnTo>
                    <a:pt x="639659" y="264384"/>
                  </a:lnTo>
                  <a:cubicBezTo>
                    <a:pt x="639659" y="264384"/>
                    <a:pt x="639422" y="264384"/>
                    <a:pt x="639264" y="264384"/>
                  </a:cubicBezTo>
                  <a:cubicBezTo>
                    <a:pt x="639422" y="263831"/>
                    <a:pt x="639975" y="263673"/>
                    <a:pt x="640054" y="263120"/>
                  </a:cubicBezTo>
                  <a:moveTo>
                    <a:pt x="638395" y="265648"/>
                  </a:moveTo>
                  <a:lnTo>
                    <a:pt x="638790" y="265648"/>
                  </a:lnTo>
                  <a:lnTo>
                    <a:pt x="638790" y="265648"/>
                  </a:lnTo>
                  <a:cubicBezTo>
                    <a:pt x="638790" y="265648"/>
                    <a:pt x="639027" y="265648"/>
                    <a:pt x="639185" y="265648"/>
                  </a:cubicBezTo>
                  <a:cubicBezTo>
                    <a:pt x="639185" y="266201"/>
                    <a:pt x="639027" y="266517"/>
                    <a:pt x="638790" y="266912"/>
                  </a:cubicBezTo>
                  <a:cubicBezTo>
                    <a:pt x="638316" y="266833"/>
                    <a:pt x="638316" y="266201"/>
                    <a:pt x="638395" y="265569"/>
                  </a:cubicBezTo>
                  <a:moveTo>
                    <a:pt x="637131" y="255929"/>
                  </a:moveTo>
                  <a:cubicBezTo>
                    <a:pt x="637921" y="256245"/>
                    <a:pt x="637131" y="256719"/>
                    <a:pt x="637131" y="257273"/>
                  </a:cubicBezTo>
                  <a:cubicBezTo>
                    <a:pt x="636419" y="256956"/>
                    <a:pt x="637131" y="256482"/>
                    <a:pt x="637131" y="255929"/>
                  </a:cubicBezTo>
                  <a:moveTo>
                    <a:pt x="634997" y="273708"/>
                  </a:moveTo>
                  <a:cubicBezTo>
                    <a:pt x="635945" y="274814"/>
                    <a:pt x="634681" y="277263"/>
                    <a:pt x="633338" y="277421"/>
                  </a:cubicBezTo>
                  <a:cubicBezTo>
                    <a:pt x="633338" y="275683"/>
                    <a:pt x="634997" y="275446"/>
                    <a:pt x="634997" y="273708"/>
                  </a:cubicBezTo>
                  <a:moveTo>
                    <a:pt x="636262" y="320563"/>
                  </a:moveTo>
                  <a:cubicBezTo>
                    <a:pt x="637921" y="324593"/>
                    <a:pt x="634602" y="327359"/>
                    <a:pt x="633259" y="329808"/>
                  </a:cubicBezTo>
                  <a:cubicBezTo>
                    <a:pt x="632469" y="326648"/>
                    <a:pt x="634918" y="323013"/>
                    <a:pt x="636262" y="320563"/>
                  </a:cubicBezTo>
                  <a:moveTo>
                    <a:pt x="632469" y="280029"/>
                  </a:moveTo>
                  <a:cubicBezTo>
                    <a:pt x="633022" y="283189"/>
                    <a:pt x="630256" y="286824"/>
                    <a:pt x="629071" y="289668"/>
                  </a:cubicBezTo>
                  <a:cubicBezTo>
                    <a:pt x="628044" y="285955"/>
                    <a:pt x="631441" y="283031"/>
                    <a:pt x="632469" y="280029"/>
                  </a:cubicBezTo>
                  <a:moveTo>
                    <a:pt x="629071" y="346717"/>
                  </a:moveTo>
                  <a:cubicBezTo>
                    <a:pt x="628439" y="347587"/>
                    <a:pt x="627570" y="348298"/>
                    <a:pt x="626937" y="349246"/>
                  </a:cubicBezTo>
                  <a:cubicBezTo>
                    <a:pt x="628044" y="352090"/>
                    <a:pt x="626385" y="355251"/>
                    <a:pt x="623540" y="355567"/>
                  </a:cubicBezTo>
                  <a:cubicBezTo>
                    <a:pt x="625199" y="351379"/>
                    <a:pt x="625594" y="345848"/>
                    <a:pt x="628597" y="342925"/>
                  </a:cubicBezTo>
                  <a:cubicBezTo>
                    <a:pt x="630177" y="342688"/>
                    <a:pt x="628439" y="345295"/>
                    <a:pt x="628992" y="346796"/>
                  </a:cubicBezTo>
                  <a:moveTo>
                    <a:pt x="624014" y="298518"/>
                  </a:moveTo>
                  <a:cubicBezTo>
                    <a:pt x="625437" y="298123"/>
                    <a:pt x="624725" y="299941"/>
                    <a:pt x="624409" y="300178"/>
                  </a:cubicBezTo>
                  <a:lnTo>
                    <a:pt x="624251" y="300178"/>
                  </a:lnTo>
                  <a:cubicBezTo>
                    <a:pt x="624251" y="300178"/>
                    <a:pt x="623856" y="300098"/>
                    <a:pt x="623698" y="300019"/>
                  </a:cubicBezTo>
                  <a:cubicBezTo>
                    <a:pt x="623856" y="299703"/>
                    <a:pt x="624014" y="299308"/>
                    <a:pt x="624014" y="298439"/>
                  </a:cubicBezTo>
                  <a:moveTo>
                    <a:pt x="623619" y="301047"/>
                  </a:moveTo>
                  <a:lnTo>
                    <a:pt x="623619" y="301047"/>
                  </a:lnTo>
                  <a:cubicBezTo>
                    <a:pt x="623619" y="301047"/>
                    <a:pt x="623935" y="301047"/>
                    <a:pt x="624093" y="301047"/>
                  </a:cubicBezTo>
                  <a:cubicBezTo>
                    <a:pt x="623619" y="301442"/>
                    <a:pt x="623935" y="302627"/>
                    <a:pt x="622829" y="302390"/>
                  </a:cubicBezTo>
                  <a:cubicBezTo>
                    <a:pt x="622829" y="301600"/>
                    <a:pt x="623145" y="301284"/>
                    <a:pt x="623698" y="301047"/>
                  </a:cubicBezTo>
                  <a:moveTo>
                    <a:pt x="576289" y="466267"/>
                  </a:moveTo>
                  <a:cubicBezTo>
                    <a:pt x="575025" y="463580"/>
                    <a:pt x="576763" y="460183"/>
                    <a:pt x="577158" y="457812"/>
                  </a:cubicBezTo>
                  <a:cubicBezTo>
                    <a:pt x="578739" y="458839"/>
                    <a:pt x="576842" y="464371"/>
                    <a:pt x="576289" y="466267"/>
                  </a:cubicBezTo>
                  <a:moveTo>
                    <a:pt x="578818" y="410482"/>
                  </a:moveTo>
                  <a:cubicBezTo>
                    <a:pt x="577711" y="409692"/>
                    <a:pt x="579054" y="407875"/>
                    <a:pt x="579213" y="407085"/>
                  </a:cubicBezTo>
                  <a:cubicBezTo>
                    <a:pt x="580319" y="407796"/>
                    <a:pt x="579371" y="410008"/>
                    <a:pt x="578818" y="410482"/>
                  </a:cubicBezTo>
                  <a:moveTo>
                    <a:pt x="581425" y="442958"/>
                  </a:moveTo>
                  <a:cubicBezTo>
                    <a:pt x="580556" y="442721"/>
                    <a:pt x="581030" y="440350"/>
                    <a:pt x="581425" y="440034"/>
                  </a:cubicBezTo>
                  <a:cubicBezTo>
                    <a:pt x="582294" y="440350"/>
                    <a:pt x="581820" y="442641"/>
                    <a:pt x="581425" y="442958"/>
                  </a:cubicBezTo>
                  <a:moveTo>
                    <a:pt x="584349" y="429130"/>
                  </a:moveTo>
                  <a:cubicBezTo>
                    <a:pt x="585297" y="429209"/>
                    <a:pt x="584586" y="430947"/>
                    <a:pt x="584349" y="431263"/>
                  </a:cubicBezTo>
                  <a:cubicBezTo>
                    <a:pt x="583401" y="431105"/>
                    <a:pt x="584112" y="429367"/>
                    <a:pt x="584349" y="429130"/>
                  </a:cubicBezTo>
                  <a:moveTo>
                    <a:pt x="585218" y="437110"/>
                  </a:moveTo>
                  <a:cubicBezTo>
                    <a:pt x="583558" y="436636"/>
                    <a:pt x="585613" y="434661"/>
                    <a:pt x="585613" y="433239"/>
                  </a:cubicBezTo>
                  <a:cubicBezTo>
                    <a:pt x="586719" y="434187"/>
                    <a:pt x="585613" y="436399"/>
                    <a:pt x="585218" y="437110"/>
                  </a:cubicBezTo>
                  <a:moveTo>
                    <a:pt x="584744" y="428656"/>
                  </a:moveTo>
                  <a:cubicBezTo>
                    <a:pt x="583322" y="427707"/>
                    <a:pt x="585060" y="425021"/>
                    <a:pt x="585139" y="423994"/>
                  </a:cubicBezTo>
                  <a:cubicBezTo>
                    <a:pt x="585455" y="421781"/>
                    <a:pt x="585455" y="419885"/>
                    <a:pt x="586798" y="418068"/>
                  </a:cubicBezTo>
                  <a:cubicBezTo>
                    <a:pt x="587509" y="419253"/>
                    <a:pt x="587114" y="421703"/>
                    <a:pt x="588062" y="422651"/>
                  </a:cubicBezTo>
                  <a:cubicBezTo>
                    <a:pt x="585771" y="423441"/>
                    <a:pt x="585692" y="426443"/>
                    <a:pt x="584665" y="428656"/>
                  </a:cubicBezTo>
                  <a:moveTo>
                    <a:pt x="591934" y="400368"/>
                  </a:moveTo>
                  <a:cubicBezTo>
                    <a:pt x="590749" y="399736"/>
                    <a:pt x="592092" y="398156"/>
                    <a:pt x="592724" y="397524"/>
                  </a:cubicBezTo>
                  <a:cubicBezTo>
                    <a:pt x="592724" y="397524"/>
                    <a:pt x="592882" y="397524"/>
                    <a:pt x="592961" y="397524"/>
                  </a:cubicBezTo>
                  <a:cubicBezTo>
                    <a:pt x="592724" y="397998"/>
                    <a:pt x="592329" y="398867"/>
                    <a:pt x="591855" y="400368"/>
                  </a:cubicBezTo>
                  <a:moveTo>
                    <a:pt x="593198" y="396102"/>
                  </a:moveTo>
                  <a:lnTo>
                    <a:pt x="593198" y="396102"/>
                  </a:lnTo>
                  <a:cubicBezTo>
                    <a:pt x="593198" y="396102"/>
                    <a:pt x="592882" y="396102"/>
                    <a:pt x="592724" y="396102"/>
                  </a:cubicBezTo>
                  <a:lnTo>
                    <a:pt x="592724" y="396102"/>
                  </a:lnTo>
                  <a:cubicBezTo>
                    <a:pt x="592645" y="395232"/>
                    <a:pt x="593198" y="395153"/>
                    <a:pt x="593119" y="394442"/>
                  </a:cubicBezTo>
                  <a:cubicBezTo>
                    <a:pt x="593831" y="394126"/>
                    <a:pt x="593831" y="396418"/>
                    <a:pt x="593119" y="396102"/>
                  </a:cubicBezTo>
                  <a:moveTo>
                    <a:pt x="595332" y="368288"/>
                  </a:moveTo>
                  <a:cubicBezTo>
                    <a:pt x="595332" y="368288"/>
                    <a:pt x="596201" y="367498"/>
                    <a:pt x="596596" y="367893"/>
                  </a:cubicBezTo>
                  <a:cubicBezTo>
                    <a:pt x="597465" y="368604"/>
                    <a:pt x="594700" y="369869"/>
                    <a:pt x="595332" y="368288"/>
                  </a:cubicBezTo>
                  <a:moveTo>
                    <a:pt x="595727" y="385514"/>
                  </a:moveTo>
                  <a:cubicBezTo>
                    <a:pt x="595806" y="383064"/>
                    <a:pt x="597386" y="382195"/>
                    <a:pt x="598256" y="380457"/>
                  </a:cubicBezTo>
                  <a:cubicBezTo>
                    <a:pt x="599757" y="382669"/>
                    <a:pt x="597939" y="387015"/>
                    <a:pt x="595727" y="385514"/>
                  </a:cubicBezTo>
                  <a:moveTo>
                    <a:pt x="598256" y="379667"/>
                  </a:moveTo>
                  <a:cubicBezTo>
                    <a:pt x="598097" y="378718"/>
                    <a:pt x="598256" y="378086"/>
                    <a:pt x="598650" y="377533"/>
                  </a:cubicBezTo>
                  <a:cubicBezTo>
                    <a:pt x="600231" y="377217"/>
                    <a:pt x="599520" y="380299"/>
                    <a:pt x="598256" y="379667"/>
                  </a:cubicBezTo>
                  <a:moveTo>
                    <a:pt x="599520" y="376664"/>
                  </a:moveTo>
                  <a:cubicBezTo>
                    <a:pt x="598256" y="376111"/>
                    <a:pt x="599678" y="374609"/>
                    <a:pt x="599915" y="374135"/>
                  </a:cubicBezTo>
                  <a:cubicBezTo>
                    <a:pt x="601574" y="374531"/>
                    <a:pt x="599915" y="375874"/>
                    <a:pt x="599520" y="376664"/>
                  </a:cubicBezTo>
                  <a:moveTo>
                    <a:pt x="619826" y="371607"/>
                  </a:moveTo>
                  <a:cubicBezTo>
                    <a:pt x="619194" y="372160"/>
                    <a:pt x="619668" y="373740"/>
                    <a:pt x="618562" y="373740"/>
                  </a:cubicBezTo>
                  <a:lnTo>
                    <a:pt x="618562" y="373740"/>
                  </a:lnTo>
                  <a:cubicBezTo>
                    <a:pt x="618562" y="373740"/>
                    <a:pt x="618246" y="373740"/>
                    <a:pt x="618088" y="373740"/>
                  </a:cubicBezTo>
                  <a:cubicBezTo>
                    <a:pt x="617930" y="372318"/>
                    <a:pt x="618246" y="371291"/>
                    <a:pt x="619747" y="371607"/>
                  </a:cubicBezTo>
                  <a:moveTo>
                    <a:pt x="607974" y="351774"/>
                  </a:moveTo>
                  <a:cubicBezTo>
                    <a:pt x="609159" y="354698"/>
                    <a:pt x="606947" y="358728"/>
                    <a:pt x="604577" y="358095"/>
                  </a:cubicBezTo>
                  <a:cubicBezTo>
                    <a:pt x="606473" y="353908"/>
                    <a:pt x="606473" y="347824"/>
                    <a:pt x="610108" y="345453"/>
                  </a:cubicBezTo>
                  <a:cubicBezTo>
                    <a:pt x="610503" y="348693"/>
                    <a:pt x="609555" y="350589"/>
                    <a:pt x="607974" y="351853"/>
                  </a:cubicBezTo>
                  <a:moveTo>
                    <a:pt x="610503" y="397445"/>
                  </a:moveTo>
                  <a:cubicBezTo>
                    <a:pt x="610582" y="396102"/>
                    <a:pt x="610819" y="394916"/>
                    <a:pt x="612162" y="394916"/>
                  </a:cubicBezTo>
                  <a:cubicBezTo>
                    <a:pt x="612162" y="396260"/>
                    <a:pt x="611609" y="397208"/>
                    <a:pt x="610503" y="397445"/>
                  </a:cubicBezTo>
                  <a:moveTo>
                    <a:pt x="612241" y="393178"/>
                  </a:moveTo>
                  <a:cubicBezTo>
                    <a:pt x="611530" y="394205"/>
                    <a:pt x="612241" y="393020"/>
                    <a:pt x="612241" y="392309"/>
                  </a:cubicBezTo>
                  <a:cubicBezTo>
                    <a:pt x="612399" y="390729"/>
                    <a:pt x="613268" y="393573"/>
                    <a:pt x="612241" y="393178"/>
                  </a:cubicBezTo>
                  <a:moveTo>
                    <a:pt x="613900" y="332732"/>
                  </a:moveTo>
                  <a:cubicBezTo>
                    <a:pt x="614058" y="330203"/>
                    <a:pt x="615164" y="325067"/>
                    <a:pt x="617693" y="323487"/>
                  </a:cubicBezTo>
                  <a:cubicBezTo>
                    <a:pt x="618088" y="328149"/>
                    <a:pt x="615876" y="330361"/>
                    <a:pt x="613900" y="332732"/>
                  </a:cubicBezTo>
                  <a:moveTo>
                    <a:pt x="616824" y="382985"/>
                  </a:moveTo>
                  <a:cubicBezTo>
                    <a:pt x="615876" y="383143"/>
                    <a:pt x="615164" y="382985"/>
                    <a:pt x="614690" y="382590"/>
                  </a:cubicBezTo>
                  <a:cubicBezTo>
                    <a:pt x="615007" y="380694"/>
                    <a:pt x="616350" y="379746"/>
                    <a:pt x="616824" y="377928"/>
                  </a:cubicBezTo>
                  <a:cubicBezTo>
                    <a:pt x="616824" y="377928"/>
                    <a:pt x="616982" y="377928"/>
                    <a:pt x="617061" y="377928"/>
                  </a:cubicBezTo>
                  <a:cubicBezTo>
                    <a:pt x="617219" y="377928"/>
                    <a:pt x="617456" y="377928"/>
                    <a:pt x="617693" y="377928"/>
                  </a:cubicBezTo>
                  <a:cubicBezTo>
                    <a:pt x="618167" y="379746"/>
                    <a:pt x="617535" y="381247"/>
                    <a:pt x="616824" y="382906"/>
                  </a:cubicBezTo>
                  <a:moveTo>
                    <a:pt x="618167" y="376664"/>
                  </a:moveTo>
                  <a:lnTo>
                    <a:pt x="618167" y="376822"/>
                  </a:lnTo>
                  <a:cubicBezTo>
                    <a:pt x="618167" y="376822"/>
                    <a:pt x="617614" y="376743"/>
                    <a:pt x="617298" y="376743"/>
                  </a:cubicBezTo>
                  <a:lnTo>
                    <a:pt x="617298" y="376743"/>
                  </a:lnTo>
                  <a:cubicBezTo>
                    <a:pt x="617298" y="375795"/>
                    <a:pt x="617298" y="374846"/>
                    <a:pt x="618009" y="374689"/>
                  </a:cubicBezTo>
                  <a:cubicBezTo>
                    <a:pt x="618088" y="374689"/>
                    <a:pt x="618167" y="374689"/>
                    <a:pt x="618246" y="374689"/>
                  </a:cubicBezTo>
                  <a:cubicBezTo>
                    <a:pt x="618799" y="375400"/>
                    <a:pt x="619194" y="376032"/>
                    <a:pt x="618167" y="376664"/>
                  </a:cubicBezTo>
                  <a:moveTo>
                    <a:pt x="674189" y="527899"/>
                  </a:moveTo>
                  <a:cubicBezTo>
                    <a:pt x="672608" y="528531"/>
                    <a:pt x="672529" y="528057"/>
                    <a:pt x="673161" y="527266"/>
                  </a:cubicBezTo>
                  <a:cubicBezTo>
                    <a:pt x="673794" y="526476"/>
                    <a:pt x="677191" y="525291"/>
                    <a:pt x="677270" y="525528"/>
                  </a:cubicBezTo>
                  <a:cubicBezTo>
                    <a:pt x="677586" y="526239"/>
                    <a:pt x="675690" y="527266"/>
                    <a:pt x="674189" y="527899"/>
                  </a:cubicBezTo>
                  <a:moveTo>
                    <a:pt x="847468" y="590004"/>
                  </a:moveTo>
                  <a:cubicBezTo>
                    <a:pt x="847784" y="588819"/>
                    <a:pt x="847942" y="590952"/>
                    <a:pt x="847863" y="591189"/>
                  </a:cubicBezTo>
                  <a:cubicBezTo>
                    <a:pt x="847705" y="592059"/>
                    <a:pt x="847073" y="591585"/>
                    <a:pt x="847468" y="590004"/>
                  </a:cubicBezTo>
                  <a:moveTo>
                    <a:pt x="848416" y="628958"/>
                  </a:moveTo>
                  <a:cubicBezTo>
                    <a:pt x="848732" y="629749"/>
                    <a:pt x="848179" y="631250"/>
                    <a:pt x="848101" y="631566"/>
                  </a:cubicBezTo>
                  <a:cubicBezTo>
                    <a:pt x="847942" y="631250"/>
                    <a:pt x="847468" y="628880"/>
                    <a:pt x="847389" y="627931"/>
                  </a:cubicBezTo>
                  <a:cubicBezTo>
                    <a:pt x="847389" y="626904"/>
                    <a:pt x="847073" y="621373"/>
                    <a:pt x="847231" y="620346"/>
                  </a:cubicBezTo>
                  <a:cubicBezTo>
                    <a:pt x="847389" y="619398"/>
                    <a:pt x="847627" y="617817"/>
                    <a:pt x="847152" y="617264"/>
                  </a:cubicBezTo>
                  <a:cubicBezTo>
                    <a:pt x="846599" y="616632"/>
                    <a:pt x="846441" y="616869"/>
                    <a:pt x="846757" y="615447"/>
                  </a:cubicBezTo>
                  <a:cubicBezTo>
                    <a:pt x="846915" y="614578"/>
                    <a:pt x="847073" y="614262"/>
                    <a:pt x="847073" y="613788"/>
                  </a:cubicBezTo>
                  <a:cubicBezTo>
                    <a:pt x="846994" y="613630"/>
                    <a:pt x="846994" y="613235"/>
                    <a:pt x="847073" y="612761"/>
                  </a:cubicBezTo>
                  <a:cubicBezTo>
                    <a:pt x="847073" y="613235"/>
                    <a:pt x="847073" y="613551"/>
                    <a:pt x="847073" y="613788"/>
                  </a:cubicBezTo>
                  <a:cubicBezTo>
                    <a:pt x="847231" y="614104"/>
                    <a:pt x="847468" y="614025"/>
                    <a:pt x="847547" y="613551"/>
                  </a:cubicBezTo>
                  <a:cubicBezTo>
                    <a:pt x="847547" y="613235"/>
                    <a:pt x="847389" y="611022"/>
                    <a:pt x="847152" y="612207"/>
                  </a:cubicBezTo>
                  <a:cubicBezTo>
                    <a:pt x="847152" y="612366"/>
                    <a:pt x="847152" y="612523"/>
                    <a:pt x="847152" y="612603"/>
                  </a:cubicBezTo>
                  <a:cubicBezTo>
                    <a:pt x="846994" y="611496"/>
                    <a:pt x="846994" y="611338"/>
                    <a:pt x="846915" y="610232"/>
                  </a:cubicBezTo>
                  <a:cubicBezTo>
                    <a:pt x="846915" y="609047"/>
                    <a:pt x="847073" y="608573"/>
                    <a:pt x="847073" y="608573"/>
                  </a:cubicBezTo>
                  <a:cubicBezTo>
                    <a:pt x="847073" y="608573"/>
                    <a:pt x="847468" y="605728"/>
                    <a:pt x="847389" y="603990"/>
                  </a:cubicBezTo>
                  <a:cubicBezTo>
                    <a:pt x="847389" y="602173"/>
                    <a:pt x="847152" y="600434"/>
                    <a:pt x="847152" y="599960"/>
                  </a:cubicBezTo>
                  <a:cubicBezTo>
                    <a:pt x="847152" y="599486"/>
                    <a:pt x="847152" y="598301"/>
                    <a:pt x="847152" y="597748"/>
                  </a:cubicBezTo>
                  <a:cubicBezTo>
                    <a:pt x="847073" y="597115"/>
                    <a:pt x="847863" y="595693"/>
                    <a:pt x="848022" y="596404"/>
                  </a:cubicBezTo>
                  <a:cubicBezTo>
                    <a:pt x="848179" y="597037"/>
                    <a:pt x="848575" y="597827"/>
                    <a:pt x="848179" y="598459"/>
                  </a:cubicBezTo>
                  <a:cubicBezTo>
                    <a:pt x="847863" y="599091"/>
                    <a:pt x="847627" y="599723"/>
                    <a:pt x="848179" y="600987"/>
                  </a:cubicBezTo>
                  <a:cubicBezTo>
                    <a:pt x="848575" y="602173"/>
                    <a:pt x="848811" y="604227"/>
                    <a:pt x="848575" y="605649"/>
                  </a:cubicBezTo>
                  <a:cubicBezTo>
                    <a:pt x="848416" y="606992"/>
                    <a:pt x="848179" y="612207"/>
                    <a:pt x="848258" y="613788"/>
                  </a:cubicBezTo>
                  <a:cubicBezTo>
                    <a:pt x="848258" y="615447"/>
                    <a:pt x="848654" y="617817"/>
                    <a:pt x="848258" y="618371"/>
                  </a:cubicBezTo>
                  <a:cubicBezTo>
                    <a:pt x="847942" y="619003"/>
                    <a:pt x="847705" y="619635"/>
                    <a:pt x="848101" y="620504"/>
                  </a:cubicBezTo>
                  <a:cubicBezTo>
                    <a:pt x="848416" y="621373"/>
                    <a:pt x="848416" y="621847"/>
                    <a:pt x="848416" y="623111"/>
                  </a:cubicBezTo>
                  <a:cubicBezTo>
                    <a:pt x="848416" y="624376"/>
                    <a:pt x="848575" y="625403"/>
                    <a:pt x="848575" y="626193"/>
                  </a:cubicBezTo>
                  <a:cubicBezTo>
                    <a:pt x="848575" y="626983"/>
                    <a:pt x="848179" y="628169"/>
                    <a:pt x="848416" y="628958"/>
                  </a:cubicBezTo>
                  <a:moveTo>
                    <a:pt x="848416" y="580997"/>
                  </a:moveTo>
                  <a:cubicBezTo>
                    <a:pt x="848337" y="582814"/>
                    <a:pt x="848022" y="583841"/>
                    <a:pt x="848022" y="584157"/>
                  </a:cubicBezTo>
                  <a:cubicBezTo>
                    <a:pt x="848022" y="584473"/>
                    <a:pt x="847389" y="584236"/>
                    <a:pt x="847468" y="582103"/>
                  </a:cubicBezTo>
                  <a:cubicBezTo>
                    <a:pt x="847468" y="579969"/>
                    <a:pt x="847389" y="577441"/>
                    <a:pt x="847705" y="576572"/>
                  </a:cubicBezTo>
                  <a:cubicBezTo>
                    <a:pt x="848022" y="575703"/>
                    <a:pt x="848811" y="576572"/>
                    <a:pt x="848732" y="576572"/>
                  </a:cubicBezTo>
                  <a:cubicBezTo>
                    <a:pt x="848101" y="576572"/>
                    <a:pt x="848575" y="579100"/>
                    <a:pt x="848416" y="580918"/>
                  </a:cubicBezTo>
                  <a:moveTo>
                    <a:pt x="849760" y="567011"/>
                  </a:moveTo>
                  <a:cubicBezTo>
                    <a:pt x="849206" y="569144"/>
                    <a:pt x="849365" y="571673"/>
                    <a:pt x="849206" y="572384"/>
                  </a:cubicBezTo>
                  <a:cubicBezTo>
                    <a:pt x="849049" y="573016"/>
                    <a:pt x="848654" y="573490"/>
                    <a:pt x="848416" y="573490"/>
                  </a:cubicBezTo>
                  <a:cubicBezTo>
                    <a:pt x="848258" y="573490"/>
                    <a:pt x="848179" y="573648"/>
                    <a:pt x="848179" y="572147"/>
                  </a:cubicBezTo>
                  <a:cubicBezTo>
                    <a:pt x="848179" y="570962"/>
                    <a:pt x="848179" y="569855"/>
                    <a:pt x="848258" y="568591"/>
                  </a:cubicBezTo>
                  <a:cubicBezTo>
                    <a:pt x="848258" y="568749"/>
                    <a:pt x="848416" y="568828"/>
                    <a:pt x="848654" y="568828"/>
                  </a:cubicBezTo>
                  <a:cubicBezTo>
                    <a:pt x="848970" y="568512"/>
                    <a:pt x="849681" y="566458"/>
                    <a:pt x="848416" y="566616"/>
                  </a:cubicBezTo>
                  <a:cubicBezTo>
                    <a:pt x="848416" y="566774"/>
                    <a:pt x="848416" y="567011"/>
                    <a:pt x="848337" y="567248"/>
                  </a:cubicBezTo>
                  <a:cubicBezTo>
                    <a:pt x="848337" y="567643"/>
                    <a:pt x="848258" y="568117"/>
                    <a:pt x="848258" y="568512"/>
                  </a:cubicBezTo>
                  <a:cubicBezTo>
                    <a:pt x="848101" y="568038"/>
                    <a:pt x="848416" y="567090"/>
                    <a:pt x="848258" y="566616"/>
                  </a:cubicBezTo>
                  <a:cubicBezTo>
                    <a:pt x="848258" y="566616"/>
                    <a:pt x="848416" y="566616"/>
                    <a:pt x="848416" y="566616"/>
                  </a:cubicBezTo>
                  <a:cubicBezTo>
                    <a:pt x="848575" y="565272"/>
                    <a:pt x="848575" y="564245"/>
                    <a:pt x="848732" y="563218"/>
                  </a:cubicBezTo>
                  <a:cubicBezTo>
                    <a:pt x="848891" y="562112"/>
                    <a:pt x="849997" y="561638"/>
                    <a:pt x="849681" y="562428"/>
                  </a:cubicBezTo>
                  <a:cubicBezTo>
                    <a:pt x="849602" y="562823"/>
                    <a:pt x="850234" y="564878"/>
                    <a:pt x="849681" y="567011"/>
                  </a:cubicBezTo>
                  <a:moveTo>
                    <a:pt x="858293" y="480964"/>
                  </a:moveTo>
                  <a:cubicBezTo>
                    <a:pt x="857661" y="483571"/>
                    <a:pt x="856318" y="491473"/>
                    <a:pt x="856160" y="494317"/>
                  </a:cubicBezTo>
                  <a:cubicBezTo>
                    <a:pt x="856081" y="497162"/>
                    <a:pt x="854264" y="509567"/>
                    <a:pt x="853948" y="512254"/>
                  </a:cubicBezTo>
                  <a:cubicBezTo>
                    <a:pt x="853710" y="515019"/>
                    <a:pt x="852762" y="521498"/>
                    <a:pt x="852683" y="524580"/>
                  </a:cubicBezTo>
                  <a:cubicBezTo>
                    <a:pt x="852525" y="527740"/>
                    <a:pt x="851893" y="532797"/>
                    <a:pt x="851577" y="534852"/>
                  </a:cubicBezTo>
                  <a:cubicBezTo>
                    <a:pt x="851340" y="536906"/>
                    <a:pt x="851024" y="539277"/>
                    <a:pt x="851024" y="540778"/>
                  </a:cubicBezTo>
                  <a:cubicBezTo>
                    <a:pt x="851024" y="542279"/>
                    <a:pt x="850155" y="544729"/>
                    <a:pt x="850155" y="544729"/>
                  </a:cubicBezTo>
                  <a:cubicBezTo>
                    <a:pt x="850155" y="544729"/>
                    <a:pt x="849760" y="541884"/>
                    <a:pt x="849997" y="538328"/>
                  </a:cubicBezTo>
                  <a:cubicBezTo>
                    <a:pt x="850234" y="534773"/>
                    <a:pt x="851024" y="528214"/>
                    <a:pt x="851340" y="525844"/>
                  </a:cubicBezTo>
                  <a:cubicBezTo>
                    <a:pt x="851577" y="523474"/>
                    <a:pt x="852762" y="511779"/>
                    <a:pt x="852920" y="509330"/>
                  </a:cubicBezTo>
                  <a:cubicBezTo>
                    <a:pt x="853079" y="506801"/>
                    <a:pt x="853474" y="501507"/>
                    <a:pt x="854105" y="499848"/>
                  </a:cubicBezTo>
                  <a:cubicBezTo>
                    <a:pt x="854105" y="499848"/>
                    <a:pt x="854738" y="499295"/>
                    <a:pt x="854738" y="498189"/>
                  </a:cubicBezTo>
                  <a:cubicBezTo>
                    <a:pt x="854738" y="497083"/>
                    <a:pt x="854817" y="495028"/>
                    <a:pt x="855133" y="494396"/>
                  </a:cubicBezTo>
                  <a:cubicBezTo>
                    <a:pt x="855449" y="493764"/>
                    <a:pt x="855528" y="492500"/>
                    <a:pt x="855686" y="491947"/>
                  </a:cubicBezTo>
                  <a:cubicBezTo>
                    <a:pt x="855844" y="491393"/>
                    <a:pt x="856634" y="487996"/>
                    <a:pt x="856476" y="487127"/>
                  </a:cubicBezTo>
                  <a:cubicBezTo>
                    <a:pt x="856160" y="486258"/>
                    <a:pt x="855370" y="485942"/>
                    <a:pt x="855923" y="484993"/>
                  </a:cubicBezTo>
                  <a:cubicBezTo>
                    <a:pt x="856476" y="484045"/>
                    <a:pt x="856792" y="482623"/>
                    <a:pt x="857108" y="481912"/>
                  </a:cubicBezTo>
                  <a:cubicBezTo>
                    <a:pt x="857424" y="481201"/>
                    <a:pt x="858214" y="478040"/>
                    <a:pt x="858293" y="476697"/>
                  </a:cubicBezTo>
                  <a:cubicBezTo>
                    <a:pt x="858372" y="475353"/>
                    <a:pt x="859083" y="474168"/>
                    <a:pt x="859083" y="474168"/>
                  </a:cubicBezTo>
                  <a:cubicBezTo>
                    <a:pt x="859083" y="474721"/>
                    <a:pt x="859083" y="478119"/>
                    <a:pt x="858452" y="480727"/>
                  </a:cubicBezTo>
                  <a:moveTo>
                    <a:pt x="885475" y="242418"/>
                  </a:moveTo>
                  <a:cubicBezTo>
                    <a:pt x="886344" y="243682"/>
                    <a:pt x="884842" y="246526"/>
                    <a:pt x="883499" y="248739"/>
                  </a:cubicBezTo>
                  <a:cubicBezTo>
                    <a:pt x="884210" y="247080"/>
                    <a:pt x="884763" y="246131"/>
                    <a:pt x="884289" y="246447"/>
                  </a:cubicBezTo>
                  <a:cubicBezTo>
                    <a:pt x="884131" y="246526"/>
                    <a:pt x="883578" y="247159"/>
                    <a:pt x="882867" y="247870"/>
                  </a:cubicBezTo>
                  <a:cubicBezTo>
                    <a:pt x="883815" y="246210"/>
                    <a:pt x="885237" y="244472"/>
                    <a:pt x="885475" y="242418"/>
                  </a:cubicBezTo>
                  <a:moveTo>
                    <a:pt x="846204" y="298992"/>
                  </a:moveTo>
                  <a:lnTo>
                    <a:pt x="846362" y="298992"/>
                  </a:lnTo>
                  <a:cubicBezTo>
                    <a:pt x="846046" y="299861"/>
                    <a:pt x="845493" y="300494"/>
                    <a:pt x="844861" y="301126"/>
                  </a:cubicBezTo>
                  <a:cubicBezTo>
                    <a:pt x="844624" y="301442"/>
                    <a:pt x="844308" y="301679"/>
                    <a:pt x="844071" y="301995"/>
                  </a:cubicBezTo>
                  <a:lnTo>
                    <a:pt x="844071" y="301995"/>
                  </a:lnTo>
                  <a:cubicBezTo>
                    <a:pt x="842649" y="300494"/>
                    <a:pt x="845572" y="299782"/>
                    <a:pt x="846204" y="298992"/>
                  </a:cubicBezTo>
                  <a:moveTo>
                    <a:pt x="837433" y="308316"/>
                  </a:moveTo>
                  <a:cubicBezTo>
                    <a:pt x="837647" y="307210"/>
                    <a:pt x="838168" y="306080"/>
                    <a:pt x="839014" y="304919"/>
                  </a:cubicBezTo>
                  <a:cubicBezTo>
                    <a:pt x="840278" y="303259"/>
                    <a:pt x="841700" y="301916"/>
                    <a:pt x="841700" y="301916"/>
                  </a:cubicBezTo>
                  <a:lnTo>
                    <a:pt x="842728" y="303259"/>
                  </a:lnTo>
                  <a:cubicBezTo>
                    <a:pt x="842728" y="303259"/>
                    <a:pt x="840752" y="306262"/>
                    <a:pt x="839567" y="307368"/>
                  </a:cubicBezTo>
                  <a:cubicBezTo>
                    <a:pt x="838461" y="308553"/>
                    <a:pt x="837117" y="309975"/>
                    <a:pt x="837354" y="308316"/>
                  </a:cubicBezTo>
                  <a:moveTo>
                    <a:pt x="825739" y="317956"/>
                  </a:moveTo>
                  <a:cubicBezTo>
                    <a:pt x="827320" y="315981"/>
                    <a:pt x="830322" y="312583"/>
                    <a:pt x="831586" y="310528"/>
                  </a:cubicBezTo>
                  <a:cubicBezTo>
                    <a:pt x="832851" y="308474"/>
                    <a:pt x="835458" y="306894"/>
                    <a:pt x="834826" y="307921"/>
                  </a:cubicBezTo>
                  <a:cubicBezTo>
                    <a:pt x="834510" y="308474"/>
                    <a:pt x="834036" y="310686"/>
                    <a:pt x="832455" y="311793"/>
                  </a:cubicBezTo>
                  <a:cubicBezTo>
                    <a:pt x="830875" y="312978"/>
                    <a:pt x="830243" y="314400"/>
                    <a:pt x="829453" y="315269"/>
                  </a:cubicBezTo>
                  <a:cubicBezTo>
                    <a:pt x="828742" y="316218"/>
                    <a:pt x="826213" y="318904"/>
                    <a:pt x="825581" y="320089"/>
                  </a:cubicBezTo>
                  <a:cubicBezTo>
                    <a:pt x="824949" y="321274"/>
                    <a:pt x="823132" y="323961"/>
                    <a:pt x="823132" y="323487"/>
                  </a:cubicBezTo>
                  <a:cubicBezTo>
                    <a:pt x="823132" y="323013"/>
                    <a:pt x="824159" y="319852"/>
                    <a:pt x="825739" y="317877"/>
                  </a:cubicBezTo>
                  <a:moveTo>
                    <a:pt x="824633" y="326015"/>
                  </a:moveTo>
                  <a:cubicBezTo>
                    <a:pt x="824633" y="326015"/>
                    <a:pt x="825028" y="326331"/>
                    <a:pt x="825028" y="326648"/>
                  </a:cubicBezTo>
                  <a:cubicBezTo>
                    <a:pt x="824633" y="327280"/>
                    <a:pt x="824238" y="327912"/>
                    <a:pt x="823843" y="328544"/>
                  </a:cubicBezTo>
                  <a:cubicBezTo>
                    <a:pt x="822895" y="330203"/>
                    <a:pt x="821947" y="331863"/>
                    <a:pt x="820524" y="332100"/>
                  </a:cubicBezTo>
                  <a:cubicBezTo>
                    <a:pt x="821709" y="329808"/>
                    <a:pt x="822895" y="327596"/>
                    <a:pt x="824633" y="326015"/>
                  </a:cubicBezTo>
                  <a:moveTo>
                    <a:pt x="803062" y="359360"/>
                  </a:moveTo>
                  <a:lnTo>
                    <a:pt x="803062" y="358965"/>
                  </a:lnTo>
                  <a:cubicBezTo>
                    <a:pt x="803062" y="358965"/>
                    <a:pt x="803615" y="358965"/>
                    <a:pt x="803457" y="358569"/>
                  </a:cubicBezTo>
                  <a:cubicBezTo>
                    <a:pt x="804010" y="358569"/>
                    <a:pt x="804010" y="359755"/>
                    <a:pt x="803457" y="359913"/>
                  </a:cubicBezTo>
                  <a:lnTo>
                    <a:pt x="803457" y="360071"/>
                  </a:lnTo>
                  <a:cubicBezTo>
                    <a:pt x="803457" y="360071"/>
                    <a:pt x="802983" y="359676"/>
                    <a:pt x="802825" y="359518"/>
                  </a:cubicBezTo>
                  <a:lnTo>
                    <a:pt x="802983" y="359518"/>
                  </a:lnTo>
                  <a:close/>
                  <a:moveTo>
                    <a:pt x="798005" y="363231"/>
                  </a:moveTo>
                  <a:lnTo>
                    <a:pt x="798005" y="363627"/>
                  </a:lnTo>
                  <a:lnTo>
                    <a:pt x="798163" y="363627"/>
                  </a:lnTo>
                  <a:cubicBezTo>
                    <a:pt x="797847" y="364338"/>
                    <a:pt x="797294" y="364970"/>
                    <a:pt x="796662" y="365602"/>
                  </a:cubicBezTo>
                  <a:cubicBezTo>
                    <a:pt x="796109" y="366155"/>
                    <a:pt x="795476" y="366787"/>
                    <a:pt x="795081" y="367577"/>
                  </a:cubicBezTo>
                  <a:lnTo>
                    <a:pt x="795081" y="367419"/>
                  </a:lnTo>
                  <a:lnTo>
                    <a:pt x="793738" y="367419"/>
                  </a:lnTo>
                  <a:cubicBezTo>
                    <a:pt x="794607" y="365681"/>
                    <a:pt x="795319" y="361809"/>
                    <a:pt x="797926" y="363231"/>
                  </a:cubicBezTo>
                  <a:moveTo>
                    <a:pt x="776197" y="381168"/>
                  </a:moveTo>
                  <a:cubicBezTo>
                    <a:pt x="777224" y="379587"/>
                    <a:pt x="778963" y="377138"/>
                    <a:pt x="779753" y="376190"/>
                  </a:cubicBezTo>
                  <a:cubicBezTo>
                    <a:pt x="780542" y="375321"/>
                    <a:pt x="785679" y="369395"/>
                    <a:pt x="785995" y="369395"/>
                  </a:cubicBezTo>
                  <a:cubicBezTo>
                    <a:pt x="785995" y="370185"/>
                    <a:pt x="782439" y="373582"/>
                    <a:pt x="781333" y="375637"/>
                  </a:cubicBezTo>
                  <a:cubicBezTo>
                    <a:pt x="780148" y="377770"/>
                    <a:pt x="777224" y="382274"/>
                    <a:pt x="775723" y="384091"/>
                  </a:cubicBezTo>
                  <a:cubicBezTo>
                    <a:pt x="774300" y="385909"/>
                    <a:pt x="773511" y="386620"/>
                    <a:pt x="773352" y="385909"/>
                  </a:cubicBezTo>
                  <a:cubicBezTo>
                    <a:pt x="773194" y="385277"/>
                    <a:pt x="775170" y="382669"/>
                    <a:pt x="776197" y="381089"/>
                  </a:cubicBezTo>
                  <a:moveTo>
                    <a:pt x="782439" y="379034"/>
                  </a:moveTo>
                  <a:cubicBezTo>
                    <a:pt x="781649" y="380615"/>
                    <a:pt x="780542" y="382353"/>
                    <a:pt x="779358" y="383617"/>
                  </a:cubicBezTo>
                  <a:cubicBezTo>
                    <a:pt x="778172" y="384960"/>
                    <a:pt x="775170" y="388042"/>
                    <a:pt x="775723" y="387015"/>
                  </a:cubicBezTo>
                  <a:cubicBezTo>
                    <a:pt x="776276" y="385988"/>
                    <a:pt x="778251" y="383222"/>
                    <a:pt x="779911" y="380694"/>
                  </a:cubicBezTo>
                  <a:cubicBezTo>
                    <a:pt x="781570" y="378086"/>
                    <a:pt x="781649" y="377928"/>
                    <a:pt x="781649" y="377928"/>
                  </a:cubicBezTo>
                  <a:cubicBezTo>
                    <a:pt x="783229" y="376506"/>
                    <a:pt x="783229" y="377533"/>
                    <a:pt x="782439" y="379113"/>
                  </a:cubicBezTo>
                  <a:moveTo>
                    <a:pt x="762686" y="411510"/>
                  </a:moveTo>
                  <a:cubicBezTo>
                    <a:pt x="762686" y="411510"/>
                    <a:pt x="763238" y="411905"/>
                    <a:pt x="763475" y="412063"/>
                  </a:cubicBezTo>
                  <a:lnTo>
                    <a:pt x="763475" y="412063"/>
                  </a:lnTo>
                  <a:cubicBezTo>
                    <a:pt x="763475" y="412063"/>
                    <a:pt x="763396" y="412537"/>
                    <a:pt x="763160" y="412853"/>
                  </a:cubicBezTo>
                  <a:cubicBezTo>
                    <a:pt x="763160" y="412932"/>
                    <a:pt x="763080" y="413011"/>
                    <a:pt x="763001" y="413169"/>
                  </a:cubicBezTo>
                  <a:lnTo>
                    <a:pt x="763001" y="413169"/>
                  </a:lnTo>
                  <a:cubicBezTo>
                    <a:pt x="763001" y="413169"/>
                    <a:pt x="762132" y="413090"/>
                    <a:pt x="762132" y="413090"/>
                  </a:cubicBezTo>
                  <a:cubicBezTo>
                    <a:pt x="762132" y="412458"/>
                    <a:pt x="762290" y="412142"/>
                    <a:pt x="762527" y="411747"/>
                  </a:cubicBezTo>
                  <a:lnTo>
                    <a:pt x="762527" y="411510"/>
                  </a:lnTo>
                  <a:close/>
                  <a:moveTo>
                    <a:pt x="755969" y="386067"/>
                  </a:moveTo>
                  <a:cubicBezTo>
                    <a:pt x="756601" y="384407"/>
                    <a:pt x="756759" y="383459"/>
                    <a:pt x="758023" y="382037"/>
                  </a:cubicBezTo>
                  <a:cubicBezTo>
                    <a:pt x="758892" y="381168"/>
                    <a:pt x="761105" y="379192"/>
                    <a:pt x="762448" y="378007"/>
                  </a:cubicBezTo>
                  <a:cubicBezTo>
                    <a:pt x="761579" y="379272"/>
                    <a:pt x="760631" y="381563"/>
                    <a:pt x="759051" y="383143"/>
                  </a:cubicBezTo>
                  <a:cubicBezTo>
                    <a:pt x="756996" y="385356"/>
                    <a:pt x="755337" y="387726"/>
                    <a:pt x="755969" y="385988"/>
                  </a:cubicBezTo>
                  <a:moveTo>
                    <a:pt x="682485" y="520471"/>
                  </a:moveTo>
                  <a:cubicBezTo>
                    <a:pt x="681458" y="521577"/>
                    <a:pt x="680826" y="522684"/>
                    <a:pt x="680273" y="522447"/>
                  </a:cubicBezTo>
                  <a:cubicBezTo>
                    <a:pt x="679720" y="522130"/>
                    <a:pt x="678929" y="522051"/>
                    <a:pt x="679957" y="521024"/>
                  </a:cubicBezTo>
                  <a:cubicBezTo>
                    <a:pt x="681063" y="519997"/>
                    <a:pt x="684540" y="517548"/>
                    <a:pt x="684935" y="517943"/>
                  </a:cubicBezTo>
                  <a:cubicBezTo>
                    <a:pt x="685409" y="518417"/>
                    <a:pt x="683512" y="519523"/>
                    <a:pt x="682406" y="520550"/>
                  </a:cubicBezTo>
                  <a:moveTo>
                    <a:pt x="694022" y="508145"/>
                  </a:moveTo>
                  <a:cubicBezTo>
                    <a:pt x="694022" y="508145"/>
                    <a:pt x="692441" y="509330"/>
                    <a:pt x="691414" y="510989"/>
                  </a:cubicBezTo>
                  <a:cubicBezTo>
                    <a:pt x="690387" y="512649"/>
                    <a:pt x="689992" y="513202"/>
                    <a:pt x="688806" y="513992"/>
                  </a:cubicBezTo>
                  <a:cubicBezTo>
                    <a:pt x="687621" y="514782"/>
                    <a:pt x="687226" y="515335"/>
                    <a:pt x="686594" y="516046"/>
                  </a:cubicBezTo>
                  <a:cubicBezTo>
                    <a:pt x="685962" y="516836"/>
                    <a:pt x="686041" y="515414"/>
                    <a:pt x="687226" y="513834"/>
                  </a:cubicBezTo>
                  <a:cubicBezTo>
                    <a:pt x="688411" y="512254"/>
                    <a:pt x="687226" y="511305"/>
                    <a:pt x="688806" y="510989"/>
                  </a:cubicBezTo>
                  <a:cubicBezTo>
                    <a:pt x="690387" y="510594"/>
                    <a:pt x="691177" y="509646"/>
                    <a:pt x="691809" y="508935"/>
                  </a:cubicBezTo>
                  <a:cubicBezTo>
                    <a:pt x="692441" y="508145"/>
                    <a:pt x="694891" y="506722"/>
                    <a:pt x="694022" y="508145"/>
                  </a:cubicBezTo>
                  <a:moveTo>
                    <a:pt x="715118" y="481280"/>
                  </a:moveTo>
                  <a:cubicBezTo>
                    <a:pt x="716382" y="480331"/>
                    <a:pt x="716936" y="481675"/>
                    <a:pt x="716382" y="482386"/>
                  </a:cubicBezTo>
                  <a:cubicBezTo>
                    <a:pt x="715829" y="483176"/>
                    <a:pt x="716541" y="483571"/>
                    <a:pt x="715277" y="485230"/>
                  </a:cubicBezTo>
                  <a:cubicBezTo>
                    <a:pt x="713775" y="485072"/>
                    <a:pt x="713143" y="485626"/>
                    <a:pt x="712748" y="486574"/>
                  </a:cubicBezTo>
                  <a:cubicBezTo>
                    <a:pt x="713380" y="487127"/>
                    <a:pt x="714170" y="486495"/>
                    <a:pt x="714803" y="485783"/>
                  </a:cubicBezTo>
                  <a:cubicBezTo>
                    <a:pt x="713775" y="487127"/>
                    <a:pt x="712985" y="487680"/>
                    <a:pt x="711800" y="488944"/>
                  </a:cubicBezTo>
                  <a:cubicBezTo>
                    <a:pt x="710535" y="490366"/>
                    <a:pt x="709429" y="493211"/>
                    <a:pt x="708718" y="494159"/>
                  </a:cubicBezTo>
                  <a:cubicBezTo>
                    <a:pt x="707928" y="495028"/>
                    <a:pt x="706664" y="495344"/>
                    <a:pt x="705716" y="495739"/>
                  </a:cubicBezTo>
                  <a:cubicBezTo>
                    <a:pt x="704847" y="496134"/>
                    <a:pt x="704530" y="496925"/>
                    <a:pt x="704056" y="497557"/>
                  </a:cubicBezTo>
                  <a:cubicBezTo>
                    <a:pt x="703503" y="498189"/>
                    <a:pt x="704214" y="498742"/>
                    <a:pt x="702634" y="500401"/>
                  </a:cubicBezTo>
                  <a:cubicBezTo>
                    <a:pt x="702239" y="500875"/>
                    <a:pt x="701607" y="501429"/>
                    <a:pt x="700896" y="501982"/>
                  </a:cubicBezTo>
                  <a:lnTo>
                    <a:pt x="700896" y="502140"/>
                  </a:lnTo>
                  <a:cubicBezTo>
                    <a:pt x="700896" y="502140"/>
                    <a:pt x="700738" y="502140"/>
                    <a:pt x="700579" y="502140"/>
                  </a:cubicBezTo>
                  <a:cubicBezTo>
                    <a:pt x="700659" y="502061"/>
                    <a:pt x="700738" y="501982"/>
                    <a:pt x="700896" y="501903"/>
                  </a:cubicBezTo>
                  <a:lnTo>
                    <a:pt x="700896" y="501191"/>
                  </a:lnTo>
                  <a:cubicBezTo>
                    <a:pt x="700501" y="501191"/>
                    <a:pt x="700343" y="500875"/>
                    <a:pt x="700026" y="500796"/>
                  </a:cubicBezTo>
                  <a:cubicBezTo>
                    <a:pt x="699394" y="501982"/>
                    <a:pt x="697103" y="503167"/>
                    <a:pt x="697340" y="504589"/>
                  </a:cubicBezTo>
                  <a:cubicBezTo>
                    <a:pt x="697893" y="504194"/>
                    <a:pt x="698446" y="503799"/>
                    <a:pt x="699000" y="503404"/>
                  </a:cubicBezTo>
                  <a:cubicBezTo>
                    <a:pt x="698604" y="504036"/>
                    <a:pt x="698288" y="504747"/>
                    <a:pt x="697498" y="505063"/>
                  </a:cubicBezTo>
                  <a:cubicBezTo>
                    <a:pt x="697419" y="504905"/>
                    <a:pt x="697340" y="504747"/>
                    <a:pt x="697340" y="504510"/>
                  </a:cubicBezTo>
                  <a:cubicBezTo>
                    <a:pt x="696550" y="505063"/>
                    <a:pt x="695760" y="505458"/>
                    <a:pt x="695206" y="505695"/>
                  </a:cubicBezTo>
                  <a:cubicBezTo>
                    <a:pt x="694811" y="505853"/>
                    <a:pt x="694496" y="506011"/>
                    <a:pt x="694417" y="506011"/>
                  </a:cubicBezTo>
                  <a:cubicBezTo>
                    <a:pt x="694653" y="505774"/>
                    <a:pt x="695601" y="505063"/>
                    <a:pt x="696234" y="503957"/>
                  </a:cubicBezTo>
                  <a:cubicBezTo>
                    <a:pt x="697261" y="502298"/>
                    <a:pt x="698683" y="501349"/>
                    <a:pt x="700659" y="499058"/>
                  </a:cubicBezTo>
                  <a:cubicBezTo>
                    <a:pt x="702634" y="496688"/>
                    <a:pt x="703029" y="496846"/>
                    <a:pt x="704688" y="494712"/>
                  </a:cubicBezTo>
                  <a:cubicBezTo>
                    <a:pt x="706348" y="492658"/>
                    <a:pt x="705321" y="492895"/>
                    <a:pt x="704530" y="493448"/>
                  </a:cubicBezTo>
                  <a:cubicBezTo>
                    <a:pt x="703819" y="494001"/>
                    <a:pt x="704688" y="491868"/>
                    <a:pt x="705162" y="490604"/>
                  </a:cubicBezTo>
                  <a:cubicBezTo>
                    <a:pt x="705162" y="490524"/>
                    <a:pt x="705162" y="490445"/>
                    <a:pt x="705162" y="490445"/>
                  </a:cubicBezTo>
                  <a:cubicBezTo>
                    <a:pt x="704847" y="490445"/>
                    <a:pt x="702239" y="494317"/>
                    <a:pt x="700817" y="495581"/>
                  </a:cubicBezTo>
                  <a:cubicBezTo>
                    <a:pt x="699236" y="497004"/>
                    <a:pt x="700817" y="495581"/>
                    <a:pt x="700896" y="496530"/>
                  </a:cubicBezTo>
                  <a:cubicBezTo>
                    <a:pt x="701054" y="497399"/>
                    <a:pt x="700264" y="498110"/>
                    <a:pt x="699000" y="498742"/>
                  </a:cubicBezTo>
                  <a:cubicBezTo>
                    <a:pt x="697656" y="499374"/>
                    <a:pt x="698209" y="499769"/>
                    <a:pt x="696629" y="501112"/>
                  </a:cubicBezTo>
                  <a:cubicBezTo>
                    <a:pt x="695049" y="502377"/>
                    <a:pt x="692994" y="503562"/>
                    <a:pt x="693389" y="503009"/>
                  </a:cubicBezTo>
                  <a:cubicBezTo>
                    <a:pt x="693784" y="502456"/>
                    <a:pt x="694575" y="499769"/>
                    <a:pt x="695286" y="498821"/>
                  </a:cubicBezTo>
                  <a:cubicBezTo>
                    <a:pt x="696076" y="497952"/>
                    <a:pt x="696708" y="497952"/>
                    <a:pt x="696866" y="496608"/>
                  </a:cubicBezTo>
                  <a:cubicBezTo>
                    <a:pt x="697024" y="495344"/>
                    <a:pt x="697498" y="495976"/>
                    <a:pt x="698446" y="495423"/>
                  </a:cubicBezTo>
                  <a:cubicBezTo>
                    <a:pt x="699315" y="494949"/>
                    <a:pt x="701370" y="491789"/>
                    <a:pt x="702081" y="490208"/>
                  </a:cubicBezTo>
                  <a:cubicBezTo>
                    <a:pt x="702713" y="488628"/>
                    <a:pt x="703503" y="488154"/>
                    <a:pt x="704847" y="486574"/>
                  </a:cubicBezTo>
                  <a:cubicBezTo>
                    <a:pt x="706111" y="484993"/>
                    <a:pt x="707059" y="483966"/>
                    <a:pt x="708244" y="481912"/>
                  </a:cubicBezTo>
                  <a:cubicBezTo>
                    <a:pt x="709350" y="479857"/>
                    <a:pt x="710299" y="479699"/>
                    <a:pt x="711484" y="478514"/>
                  </a:cubicBezTo>
                  <a:cubicBezTo>
                    <a:pt x="712669" y="477329"/>
                    <a:pt x="713696" y="476144"/>
                    <a:pt x="714170" y="474089"/>
                  </a:cubicBezTo>
                  <a:cubicBezTo>
                    <a:pt x="714723" y="472035"/>
                    <a:pt x="717015" y="471561"/>
                    <a:pt x="717015" y="471561"/>
                  </a:cubicBezTo>
                  <a:cubicBezTo>
                    <a:pt x="718200" y="471877"/>
                    <a:pt x="717410" y="472904"/>
                    <a:pt x="717252" y="474721"/>
                  </a:cubicBezTo>
                  <a:cubicBezTo>
                    <a:pt x="717173" y="475591"/>
                    <a:pt x="717647" y="475749"/>
                    <a:pt x="716699" y="477329"/>
                  </a:cubicBezTo>
                  <a:cubicBezTo>
                    <a:pt x="715829" y="478909"/>
                    <a:pt x="715592" y="479304"/>
                    <a:pt x="713775" y="481201"/>
                  </a:cubicBezTo>
                  <a:cubicBezTo>
                    <a:pt x="711958" y="483176"/>
                    <a:pt x="713617" y="481991"/>
                    <a:pt x="714960" y="481122"/>
                  </a:cubicBezTo>
                  <a:moveTo>
                    <a:pt x="719385" y="480174"/>
                  </a:moveTo>
                  <a:cubicBezTo>
                    <a:pt x="718358" y="481517"/>
                    <a:pt x="717331" y="480806"/>
                    <a:pt x="717489" y="479936"/>
                  </a:cubicBezTo>
                  <a:cubicBezTo>
                    <a:pt x="717568" y="478988"/>
                    <a:pt x="719780" y="477487"/>
                    <a:pt x="719780" y="477487"/>
                  </a:cubicBezTo>
                  <a:cubicBezTo>
                    <a:pt x="719780" y="477487"/>
                    <a:pt x="720412" y="478909"/>
                    <a:pt x="719385" y="480174"/>
                  </a:cubicBezTo>
                  <a:moveTo>
                    <a:pt x="724521" y="472114"/>
                  </a:moveTo>
                  <a:cubicBezTo>
                    <a:pt x="724916" y="471482"/>
                    <a:pt x="725153" y="470771"/>
                    <a:pt x="726181" y="470929"/>
                  </a:cubicBezTo>
                  <a:cubicBezTo>
                    <a:pt x="725785" y="471561"/>
                    <a:pt x="725548" y="472272"/>
                    <a:pt x="724521" y="472114"/>
                  </a:cubicBezTo>
                  <a:moveTo>
                    <a:pt x="735109" y="462000"/>
                  </a:moveTo>
                  <a:cubicBezTo>
                    <a:pt x="733766" y="461368"/>
                    <a:pt x="735978" y="460657"/>
                    <a:pt x="735978" y="459946"/>
                  </a:cubicBezTo>
                  <a:cubicBezTo>
                    <a:pt x="737084" y="459156"/>
                    <a:pt x="735267" y="461368"/>
                    <a:pt x="735109" y="462000"/>
                  </a:cubicBezTo>
                  <a:moveTo>
                    <a:pt x="749016" y="434977"/>
                  </a:moveTo>
                  <a:cubicBezTo>
                    <a:pt x="749016" y="434977"/>
                    <a:pt x="748542" y="434661"/>
                    <a:pt x="748621" y="434187"/>
                  </a:cubicBezTo>
                  <a:lnTo>
                    <a:pt x="748384" y="434187"/>
                  </a:lnTo>
                  <a:cubicBezTo>
                    <a:pt x="748384" y="434187"/>
                    <a:pt x="748621" y="433871"/>
                    <a:pt x="748700" y="433634"/>
                  </a:cubicBezTo>
                  <a:cubicBezTo>
                    <a:pt x="748858" y="433397"/>
                    <a:pt x="748700" y="433002"/>
                    <a:pt x="748542" y="432923"/>
                  </a:cubicBezTo>
                  <a:cubicBezTo>
                    <a:pt x="748305" y="432765"/>
                    <a:pt x="747988" y="432923"/>
                    <a:pt x="747831" y="433081"/>
                  </a:cubicBezTo>
                  <a:cubicBezTo>
                    <a:pt x="747831" y="433081"/>
                    <a:pt x="747752" y="433239"/>
                    <a:pt x="747672" y="433318"/>
                  </a:cubicBezTo>
                  <a:cubicBezTo>
                    <a:pt x="745776" y="433713"/>
                    <a:pt x="746883" y="435293"/>
                    <a:pt x="746092" y="436320"/>
                  </a:cubicBezTo>
                  <a:cubicBezTo>
                    <a:pt x="746092" y="436794"/>
                    <a:pt x="746724" y="436715"/>
                    <a:pt x="747357" y="436715"/>
                  </a:cubicBezTo>
                  <a:cubicBezTo>
                    <a:pt x="746724" y="439323"/>
                    <a:pt x="744512" y="440350"/>
                    <a:pt x="743564" y="442562"/>
                  </a:cubicBezTo>
                  <a:cubicBezTo>
                    <a:pt x="742300" y="442009"/>
                    <a:pt x="741509" y="442167"/>
                    <a:pt x="741035" y="443432"/>
                  </a:cubicBezTo>
                  <a:cubicBezTo>
                    <a:pt x="741035" y="444222"/>
                    <a:pt x="741430" y="444459"/>
                    <a:pt x="742300" y="444301"/>
                  </a:cubicBezTo>
                  <a:cubicBezTo>
                    <a:pt x="741351" y="446355"/>
                    <a:pt x="739771" y="447935"/>
                    <a:pt x="738507" y="449832"/>
                  </a:cubicBezTo>
                  <a:cubicBezTo>
                    <a:pt x="737163" y="449516"/>
                    <a:pt x="737954" y="448647"/>
                    <a:pt x="738112" y="447698"/>
                  </a:cubicBezTo>
                  <a:cubicBezTo>
                    <a:pt x="736927" y="447935"/>
                    <a:pt x="736610" y="449042"/>
                    <a:pt x="735188" y="448884"/>
                  </a:cubicBezTo>
                  <a:cubicBezTo>
                    <a:pt x="735188" y="448884"/>
                    <a:pt x="735188" y="448805"/>
                    <a:pt x="735188" y="448725"/>
                  </a:cubicBezTo>
                  <a:cubicBezTo>
                    <a:pt x="735188" y="448725"/>
                    <a:pt x="735188" y="448805"/>
                    <a:pt x="735109" y="448884"/>
                  </a:cubicBezTo>
                  <a:cubicBezTo>
                    <a:pt x="734793" y="449437"/>
                    <a:pt x="734714" y="449832"/>
                    <a:pt x="735109" y="449911"/>
                  </a:cubicBezTo>
                  <a:cubicBezTo>
                    <a:pt x="736058" y="449990"/>
                    <a:pt x="737954" y="448725"/>
                    <a:pt x="736927" y="450464"/>
                  </a:cubicBezTo>
                  <a:cubicBezTo>
                    <a:pt x="735899" y="452123"/>
                    <a:pt x="735662" y="452834"/>
                    <a:pt x="735109" y="453940"/>
                  </a:cubicBezTo>
                  <a:cubicBezTo>
                    <a:pt x="734556" y="455126"/>
                    <a:pt x="733529" y="455521"/>
                    <a:pt x="733450" y="456153"/>
                  </a:cubicBezTo>
                  <a:cubicBezTo>
                    <a:pt x="733371" y="456785"/>
                    <a:pt x="734635" y="456153"/>
                    <a:pt x="735662" y="455205"/>
                  </a:cubicBezTo>
                  <a:cubicBezTo>
                    <a:pt x="736689" y="454336"/>
                    <a:pt x="738428" y="452439"/>
                    <a:pt x="736927" y="454968"/>
                  </a:cubicBezTo>
                  <a:cubicBezTo>
                    <a:pt x="735504" y="457417"/>
                    <a:pt x="735741" y="458839"/>
                    <a:pt x="734082" y="460262"/>
                  </a:cubicBezTo>
                  <a:cubicBezTo>
                    <a:pt x="732423" y="461684"/>
                    <a:pt x="732818" y="461684"/>
                    <a:pt x="731870" y="463264"/>
                  </a:cubicBezTo>
                  <a:cubicBezTo>
                    <a:pt x="731000" y="464845"/>
                    <a:pt x="730289" y="465240"/>
                    <a:pt x="729499" y="465793"/>
                  </a:cubicBezTo>
                  <a:cubicBezTo>
                    <a:pt x="728788" y="466346"/>
                    <a:pt x="727603" y="468716"/>
                    <a:pt x="728077" y="466978"/>
                  </a:cubicBezTo>
                  <a:cubicBezTo>
                    <a:pt x="728630" y="465161"/>
                    <a:pt x="729736" y="464133"/>
                    <a:pt x="730526" y="462948"/>
                  </a:cubicBezTo>
                  <a:cubicBezTo>
                    <a:pt x="731316" y="461763"/>
                    <a:pt x="733924" y="458523"/>
                    <a:pt x="732897" y="459076"/>
                  </a:cubicBezTo>
                  <a:cubicBezTo>
                    <a:pt x="732897" y="459076"/>
                    <a:pt x="732264" y="458918"/>
                    <a:pt x="731475" y="459946"/>
                  </a:cubicBezTo>
                  <a:cubicBezTo>
                    <a:pt x="730684" y="460973"/>
                    <a:pt x="728314" y="464528"/>
                    <a:pt x="726892" y="466188"/>
                  </a:cubicBezTo>
                  <a:cubicBezTo>
                    <a:pt x="725469" y="467847"/>
                    <a:pt x="725548" y="467610"/>
                    <a:pt x="724521" y="469190"/>
                  </a:cubicBezTo>
                  <a:cubicBezTo>
                    <a:pt x="723494" y="470692"/>
                    <a:pt x="721124" y="473062"/>
                    <a:pt x="720491" y="472193"/>
                  </a:cubicBezTo>
                  <a:cubicBezTo>
                    <a:pt x="720175" y="471798"/>
                    <a:pt x="722309" y="470534"/>
                    <a:pt x="723020" y="469348"/>
                  </a:cubicBezTo>
                  <a:cubicBezTo>
                    <a:pt x="723652" y="468163"/>
                    <a:pt x="723099" y="467768"/>
                    <a:pt x="723889" y="466820"/>
                  </a:cubicBezTo>
                  <a:cubicBezTo>
                    <a:pt x="724679" y="465951"/>
                    <a:pt x="725311" y="463817"/>
                    <a:pt x="723652" y="465793"/>
                  </a:cubicBezTo>
                  <a:cubicBezTo>
                    <a:pt x="721993" y="467689"/>
                    <a:pt x="722230" y="468005"/>
                    <a:pt x="720886" y="469032"/>
                  </a:cubicBezTo>
                  <a:cubicBezTo>
                    <a:pt x="719622" y="470060"/>
                    <a:pt x="716620" y="473299"/>
                    <a:pt x="718516" y="470613"/>
                  </a:cubicBezTo>
                  <a:cubicBezTo>
                    <a:pt x="720491" y="467847"/>
                    <a:pt x="723889" y="466741"/>
                    <a:pt x="724047" y="464528"/>
                  </a:cubicBezTo>
                  <a:cubicBezTo>
                    <a:pt x="724205" y="462395"/>
                    <a:pt x="724521" y="460736"/>
                    <a:pt x="725864" y="459393"/>
                  </a:cubicBezTo>
                  <a:cubicBezTo>
                    <a:pt x="727129" y="458049"/>
                    <a:pt x="728314" y="456706"/>
                    <a:pt x="729736" y="454731"/>
                  </a:cubicBezTo>
                  <a:cubicBezTo>
                    <a:pt x="731158" y="452834"/>
                    <a:pt x="731080" y="451649"/>
                    <a:pt x="731949" y="451096"/>
                  </a:cubicBezTo>
                  <a:cubicBezTo>
                    <a:pt x="732818" y="450543"/>
                    <a:pt x="733292" y="449121"/>
                    <a:pt x="734951" y="447066"/>
                  </a:cubicBezTo>
                  <a:cubicBezTo>
                    <a:pt x="736610" y="444933"/>
                    <a:pt x="739850" y="441614"/>
                    <a:pt x="740798" y="440034"/>
                  </a:cubicBezTo>
                  <a:cubicBezTo>
                    <a:pt x="741509" y="438849"/>
                    <a:pt x="744038" y="435214"/>
                    <a:pt x="744907" y="433950"/>
                  </a:cubicBezTo>
                  <a:cubicBezTo>
                    <a:pt x="744670" y="434424"/>
                    <a:pt x="744117" y="435293"/>
                    <a:pt x="743564" y="436399"/>
                  </a:cubicBezTo>
                  <a:cubicBezTo>
                    <a:pt x="748621" y="429209"/>
                    <a:pt x="753914" y="422255"/>
                    <a:pt x="759999" y="416013"/>
                  </a:cubicBezTo>
                  <a:cubicBezTo>
                    <a:pt x="760868" y="416804"/>
                    <a:pt x="758418" y="418542"/>
                    <a:pt x="760868" y="418937"/>
                  </a:cubicBezTo>
                  <a:cubicBezTo>
                    <a:pt x="760315" y="422335"/>
                    <a:pt x="756838" y="422809"/>
                    <a:pt x="755416" y="425258"/>
                  </a:cubicBezTo>
                  <a:cubicBezTo>
                    <a:pt x="755021" y="426680"/>
                    <a:pt x="756759" y="425890"/>
                    <a:pt x="757075" y="426601"/>
                  </a:cubicBezTo>
                  <a:cubicBezTo>
                    <a:pt x="753836" y="427550"/>
                    <a:pt x="752018" y="432448"/>
                    <a:pt x="749016" y="434977"/>
                  </a:cubicBezTo>
                  <a:moveTo>
                    <a:pt x="755416" y="430710"/>
                  </a:moveTo>
                  <a:lnTo>
                    <a:pt x="755416" y="430710"/>
                  </a:lnTo>
                  <a:cubicBezTo>
                    <a:pt x="755100" y="431500"/>
                    <a:pt x="754547" y="432211"/>
                    <a:pt x="753914" y="433002"/>
                  </a:cubicBezTo>
                  <a:cubicBezTo>
                    <a:pt x="753757" y="433160"/>
                    <a:pt x="753678" y="433318"/>
                    <a:pt x="753520" y="433476"/>
                  </a:cubicBezTo>
                  <a:cubicBezTo>
                    <a:pt x="753045" y="432607"/>
                    <a:pt x="754626" y="431184"/>
                    <a:pt x="755337" y="430710"/>
                  </a:cubicBezTo>
                  <a:moveTo>
                    <a:pt x="768058" y="416804"/>
                  </a:moveTo>
                  <a:cubicBezTo>
                    <a:pt x="763396" y="423125"/>
                    <a:pt x="759367" y="429920"/>
                    <a:pt x="754152" y="435372"/>
                  </a:cubicBezTo>
                  <a:cubicBezTo>
                    <a:pt x="753599" y="435372"/>
                    <a:pt x="753914" y="434977"/>
                    <a:pt x="754152" y="434503"/>
                  </a:cubicBezTo>
                  <a:lnTo>
                    <a:pt x="753994" y="434503"/>
                  </a:lnTo>
                  <a:cubicBezTo>
                    <a:pt x="753994" y="434503"/>
                    <a:pt x="754468" y="433871"/>
                    <a:pt x="754705" y="433555"/>
                  </a:cubicBezTo>
                  <a:cubicBezTo>
                    <a:pt x="755337" y="432765"/>
                    <a:pt x="755890" y="431974"/>
                    <a:pt x="756285" y="431105"/>
                  </a:cubicBezTo>
                  <a:lnTo>
                    <a:pt x="756285" y="431105"/>
                  </a:lnTo>
                  <a:cubicBezTo>
                    <a:pt x="761816" y="424705"/>
                    <a:pt x="766320" y="417199"/>
                    <a:pt x="771456" y="410482"/>
                  </a:cubicBezTo>
                  <a:cubicBezTo>
                    <a:pt x="772325" y="413248"/>
                    <a:pt x="769402" y="415065"/>
                    <a:pt x="768058" y="416804"/>
                  </a:cubicBezTo>
                  <a:moveTo>
                    <a:pt x="770192" y="405820"/>
                  </a:moveTo>
                  <a:cubicBezTo>
                    <a:pt x="769876" y="406374"/>
                    <a:pt x="770113" y="407480"/>
                    <a:pt x="769797" y="407954"/>
                  </a:cubicBezTo>
                  <a:cubicBezTo>
                    <a:pt x="769481" y="408349"/>
                    <a:pt x="768533" y="408981"/>
                    <a:pt x="768138" y="409613"/>
                  </a:cubicBezTo>
                  <a:cubicBezTo>
                    <a:pt x="766636" y="411905"/>
                    <a:pt x="765293" y="413880"/>
                    <a:pt x="763475" y="415144"/>
                  </a:cubicBezTo>
                  <a:cubicBezTo>
                    <a:pt x="762211" y="414749"/>
                    <a:pt x="764424" y="414512"/>
                    <a:pt x="763870" y="413406"/>
                  </a:cubicBezTo>
                  <a:lnTo>
                    <a:pt x="763791" y="413406"/>
                  </a:lnTo>
                  <a:cubicBezTo>
                    <a:pt x="763791" y="413406"/>
                    <a:pt x="763791" y="413327"/>
                    <a:pt x="763870" y="413248"/>
                  </a:cubicBezTo>
                  <a:cubicBezTo>
                    <a:pt x="764108" y="412853"/>
                    <a:pt x="764424" y="412300"/>
                    <a:pt x="764187" y="411667"/>
                  </a:cubicBezTo>
                  <a:lnTo>
                    <a:pt x="764187" y="411510"/>
                  </a:lnTo>
                  <a:cubicBezTo>
                    <a:pt x="764187" y="411510"/>
                    <a:pt x="763870" y="411352"/>
                    <a:pt x="763870" y="411352"/>
                  </a:cubicBezTo>
                  <a:cubicBezTo>
                    <a:pt x="763791" y="411352"/>
                    <a:pt x="763634" y="411193"/>
                    <a:pt x="763475" y="411115"/>
                  </a:cubicBezTo>
                  <a:cubicBezTo>
                    <a:pt x="764187" y="408981"/>
                    <a:pt x="765530" y="407322"/>
                    <a:pt x="767426" y="406374"/>
                  </a:cubicBezTo>
                  <a:cubicBezTo>
                    <a:pt x="767426" y="406374"/>
                    <a:pt x="767505" y="406452"/>
                    <a:pt x="767584" y="406532"/>
                  </a:cubicBezTo>
                  <a:cubicBezTo>
                    <a:pt x="767268" y="407085"/>
                    <a:pt x="766873" y="407559"/>
                    <a:pt x="766478" y="408112"/>
                  </a:cubicBezTo>
                  <a:cubicBezTo>
                    <a:pt x="766241" y="408428"/>
                    <a:pt x="766083" y="408665"/>
                    <a:pt x="765846" y="408981"/>
                  </a:cubicBezTo>
                  <a:cubicBezTo>
                    <a:pt x="765688" y="409218"/>
                    <a:pt x="765767" y="409534"/>
                    <a:pt x="766004" y="409692"/>
                  </a:cubicBezTo>
                  <a:cubicBezTo>
                    <a:pt x="766083" y="409692"/>
                    <a:pt x="766241" y="409771"/>
                    <a:pt x="766320" y="409771"/>
                  </a:cubicBezTo>
                  <a:cubicBezTo>
                    <a:pt x="766478" y="409771"/>
                    <a:pt x="766636" y="409771"/>
                    <a:pt x="766794" y="409534"/>
                  </a:cubicBezTo>
                  <a:cubicBezTo>
                    <a:pt x="766952" y="409218"/>
                    <a:pt x="767189" y="408981"/>
                    <a:pt x="767347" y="408744"/>
                  </a:cubicBezTo>
                  <a:cubicBezTo>
                    <a:pt x="767821" y="408112"/>
                    <a:pt x="768295" y="407480"/>
                    <a:pt x="768612" y="406769"/>
                  </a:cubicBezTo>
                  <a:lnTo>
                    <a:pt x="768612" y="406532"/>
                  </a:lnTo>
                  <a:cubicBezTo>
                    <a:pt x="768612" y="406532"/>
                    <a:pt x="768612" y="406295"/>
                    <a:pt x="768612" y="406295"/>
                  </a:cubicBezTo>
                  <a:cubicBezTo>
                    <a:pt x="768453" y="405900"/>
                    <a:pt x="768216" y="405663"/>
                    <a:pt x="767979" y="405425"/>
                  </a:cubicBezTo>
                  <a:lnTo>
                    <a:pt x="767979" y="405425"/>
                  </a:lnTo>
                  <a:cubicBezTo>
                    <a:pt x="768058" y="403845"/>
                    <a:pt x="769322" y="403371"/>
                    <a:pt x="769639" y="402028"/>
                  </a:cubicBezTo>
                  <a:cubicBezTo>
                    <a:pt x="770271" y="402502"/>
                    <a:pt x="770034" y="403845"/>
                    <a:pt x="771772" y="403213"/>
                  </a:cubicBezTo>
                  <a:cubicBezTo>
                    <a:pt x="772878" y="404872"/>
                    <a:pt x="770745" y="404793"/>
                    <a:pt x="770113" y="405741"/>
                  </a:cubicBezTo>
                  <a:moveTo>
                    <a:pt x="773905" y="438138"/>
                  </a:moveTo>
                  <a:lnTo>
                    <a:pt x="773905" y="437900"/>
                  </a:lnTo>
                  <a:cubicBezTo>
                    <a:pt x="774459" y="437347"/>
                    <a:pt x="774695" y="436636"/>
                    <a:pt x="775249" y="436241"/>
                  </a:cubicBezTo>
                  <a:lnTo>
                    <a:pt x="775407" y="436241"/>
                  </a:lnTo>
                  <a:cubicBezTo>
                    <a:pt x="775249" y="436952"/>
                    <a:pt x="774775" y="437584"/>
                    <a:pt x="773905" y="438138"/>
                  </a:cubicBezTo>
                  <a:moveTo>
                    <a:pt x="779041" y="393178"/>
                  </a:moveTo>
                  <a:cubicBezTo>
                    <a:pt x="778646" y="395786"/>
                    <a:pt x="777066" y="397129"/>
                    <a:pt x="775249" y="398235"/>
                  </a:cubicBezTo>
                  <a:cubicBezTo>
                    <a:pt x="774380" y="399499"/>
                    <a:pt x="773826" y="401080"/>
                    <a:pt x="772325" y="401633"/>
                  </a:cubicBezTo>
                  <a:cubicBezTo>
                    <a:pt x="773431" y="399894"/>
                    <a:pt x="773115" y="398709"/>
                    <a:pt x="773590" y="397050"/>
                  </a:cubicBezTo>
                  <a:cubicBezTo>
                    <a:pt x="774300" y="397050"/>
                    <a:pt x="773826" y="398156"/>
                    <a:pt x="774459" y="398235"/>
                  </a:cubicBezTo>
                  <a:cubicBezTo>
                    <a:pt x="775644" y="396734"/>
                    <a:pt x="776276" y="394758"/>
                    <a:pt x="777619" y="393336"/>
                  </a:cubicBezTo>
                  <a:cubicBezTo>
                    <a:pt x="777856" y="393257"/>
                    <a:pt x="778093" y="393099"/>
                    <a:pt x="778330" y="393099"/>
                  </a:cubicBezTo>
                  <a:lnTo>
                    <a:pt x="778488" y="393099"/>
                  </a:lnTo>
                  <a:cubicBezTo>
                    <a:pt x="778488" y="393099"/>
                    <a:pt x="778488" y="392941"/>
                    <a:pt x="778488" y="392941"/>
                  </a:cubicBezTo>
                  <a:cubicBezTo>
                    <a:pt x="778488" y="392862"/>
                    <a:pt x="778567" y="392704"/>
                    <a:pt x="778646" y="392625"/>
                  </a:cubicBezTo>
                  <a:cubicBezTo>
                    <a:pt x="778646" y="392467"/>
                    <a:pt x="778646" y="392309"/>
                    <a:pt x="778488" y="392309"/>
                  </a:cubicBezTo>
                  <a:cubicBezTo>
                    <a:pt x="778330" y="392309"/>
                    <a:pt x="778172" y="392309"/>
                    <a:pt x="778172" y="392467"/>
                  </a:cubicBezTo>
                  <a:cubicBezTo>
                    <a:pt x="778172" y="392467"/>
                    <a:pt x="778172" y="392546"/>
                    <a:pt x="778172" y="392625"/>
                  </a:cubicBezTo>
                  <a:cubicBezTo>
                    <a:pt x="777935" y="392625"/>
                    <a:pt x="777698" y="392783"/>
                    <a:pt x="777461" y="392941"/>
                  </a:cubicBezTo>
                  <a:lnTo>
                    <a:pt x="777461" y="392783"/>
                  </a:lnTo>
                  <a:cubicBezTo>
                    <a:pt x="778725" y="388279"/>
                    <a:pt x="780622" y="384407"/>
                    <a:pt x="784256" y="382195"/>
                  </a:cubicBezTo>
                  <a:cubicBezTo>
                    <a:pt x="785205" y="376585"/>
                    <a:pt x="788997" y="373740"/>
                    <a:pt x="791842" y="369948"/>
                  </a:cubicBezTo>
                  <a:lnTo>
                    <a:pt x="791842" y="369948"/>
                  </a:lnTo>
                  <a:cubicBezTo>
                    <a:pt x="791842" y="369948"/>
                    <a:pt x="791763" y="370106"/>
                    <a:pt x="791763" y="370185"/>
                  </a:cubicBezTo>
                  <a:lnTo>
                    <a:pt x="791763" y="371212"/>
                  </a:lnTo>
                  <a:cubicBezTo>
                    <a:pt x="791763" y="371212"/>
                    <a:pt x="792079" y="371844"/>
                    <a:pt x="792395" y="371844"/>
                  </a:cubicBezTo>
                  <a:cubicBezTo>
                    <a:pt x="792711" y="371844"/>
                    <a:pt x="793027" y="371528"/>
                    <a:pt x="793027" y="371212"/>
                  </a:cubicBezTo>
                  <a:lnTo>
                    <a:pt x="793027" y="370185"/>
                  </a:lnTo>
                  <a:cubicBezTo>
                    <a:pt x="793027" y="370185"/>
                    <a:pt x="793027" y="370185"/>
                    <a:pt x="793027" y="370185"/>
                  </a:cubicBezTo>
                  <a:lnTo>
                    <a:pt x="793027" y="370027"/>
                  </a:lnTo>
                  <a:cubicBezTo>
                    <a:pt x="793817" y="369948"/>
                    <a:pt x="793975" y="370580"/>
                    <a:pt x="794686" y="370501"/>
                  </a:cubicBezTo>
                  <a:cubicBezTo>
                    <a:pt x="795161" y="369632"/>
                    <a:pt x="795714" y="368999"/>
                    <a:pt x="795950" y="367972"/>
                  </a:cubicBezTo>
                  <a:lnTo>
                    <a:pt x="795793" y="367972"/>
                  </a:lnTo>
                  <a:cubicBezTo>
                    <a:pt x="796109" y="367340"/>
                    <a:pt x="796662" y="366708"/>
                    <a:pt x="797215" y="366155"/>
                  </a:cubicBezTo>
                  <a:cubicBezTo>
                    <a:pt x="797847" y="365523"/>
                    <a:pt x="798479" y="364891"/>
                    <a:pt x="798874" y="364021"/>
                  </a:cubicBezTo>
                  <a:lnTo>
                    <a:pt x="798874" y="364021"/>
                  </a:lnTo>
                  <a:cubicBezTo>
                    <a:pt x="800928" y="363706"/>
                    <a:pt x="800533" y="360782"/>
                    <a:pt x="802588" y="360387"/>
                  </a:cubicBezTo>
                  <a:cubicBezTo>
                    <a:pt x="802588" y="360387"/>
                    <a:pt x="802588" y="360387"/>
                    <a:pt x="802588" y="360387"/>
                  </a:cubicBezTo>
                  <a:cubicBezTo>
                    <a:pt x="800533" y="366392"/>
                    <a:pt x="795793" y="369790"/>
                    <a:pt x="792948" y="375005"/>
                  </a:cubicBezTo>
                  <a:cubicBezTo>
                    <a:pt x="792395" y="375084"/>
                    <a:pt x="791763" y="375005"/>
                    <a:pt x="791684" y="375479"/>
                  </a:cubicBezTo>
                  <a:cubicBezTo>
                    <a:pt x="791210" y="375400"/>
                    <a:pt x="791210" y="374768"/>
                    <a:pt x="791289" y="374135"/>
                  </a:cubicBezTo>
                  <a:cubicBezTo>
                    <a:pt x="789945" y="375163"/>
                    <a:pt x="788365" y="375953"/>
                    <a:pt x="787022" y="377059"/>
                  </a:cubicBezTo>
                  <a:cubicBezTo>
                    <a:pt x="786469" y="378481"/>
                    <a:pt x="788365" y="377375"/>
                    <a:pt x="787891" y="378797"/>
                  </a:cubicBezTo>
                  <a:cubicBezTo>
                    <a:pt x="788839" y="378402"/>
                    <a:pt x="789550" y="377928"/>
                    <a:pt x="790815" y="377928"/>
                  </a:cubicBezTo>
                  <a:cubicBezTo>
                    <a:pt x="786706" y="382827"/>
                    <a:pt x="784493" y="389701"/>
                    <a:pt x="778963" y="393099"/>
                  </a:cubicBezTo>
                  <a:moveTo>
                    <a:pt x="795950" y="376269"/>
                  </a:moveTo>
                  <a:cubicBezTo>
                    <a:pt x="793185" y="382432"/>
                    <a:pt x="789313" y="387647"/>
                    <a:pt x="784572" y="391914"/>
                  </a:cubicBezTo>
                  <a:cubicBezTo>
                    <a:pt x="789867" y="384091"/>
                    <a:pt x="795240" y="376348"/>
                    <a:pt x="801087" y="369079"/>
                  </a:cubicBezTo>
                  <a:cubicBezTo>
                    <a:pt x="800928" y="371370"/>
                    <a:pt x="798795" y="375242"/>
                    <a:pt x="796030" y="376269"/>
                  </a:cubicBezTo>
                  <a:moveTo>
                    <a:pt x="806065" y="363627"/>
                  </a:moveTo>
                  <a:cubicBezTo>
                    <a:pt x="804958" y="365207"/>
                    <a:pt x="804405" y="368051"/>
                    <a:pt x="802272" y="367893"/>
                  </a:cubicBezTo>
                  <a:cubicBezTo>
                    <a:pt x="803536" y="364338"/>
                    <a:pt x="806460" y="362520"/>
                    <a:pt x="808198" y="359439"/>
                  </a:cubicBezTo>
                  <a:cubicBezTo>
                    <a:pt x="809857" y="360545"/>
                    <a:pt x="806934" y="362362"/>
                    <a:pt x="806065" y="363706"/>
                  </a:cubicBezTo>
                  <a:moveTo>
                    <a:pt x="818312" y="345848"/>
                  </a:moveTo>
                  <a:cubicBezTo>
                    <a:pt x="820050" y="343241"/>
                    <a:pt x="821868" y="340712"/>
                    <a:pt x="824238" y="338263"/>
                  </a:cubicBezTo>
                  <a:cubicBezTo>
                    <a:pt x="824317" y="338263"/>
                    <a:pt x="824396" y="338342"/>
                    <a:pt x="824475" y="338421"/>
                  </a:cubicBezTo>
                  <a:cubicBezTo>
                    <a:pt x="823843" y="339053"/>
                    <a:pt x="822263" y="340791"/>
                    <a:pt x="818312" y="345848"/>
                  </a:cubicBezTo>
                  <a:moveTo>
                    <a:pt x="825107" y="337394"/>
                  </a:moveTo>
                  <a:cubicBezTo>
                    <a:pt x="825107" y="337394"/>
                    <a:pt x="824791" y="337077"/>
                    <a:pt x="824712" y="336999"/>
                  </a:cubicBezTo>
                  <a:cubicBezTo>
                    <a:pt x="824712" y="336999"/>
                    <a:pt x="824633" y="337077"/>
                    <a:pt x="824554" y="337156"/>
                  </a:cubicBezTo>
                  <a:cubicBezTo>
                    <a:pt x="824554" y="337314"/>
                    <a:pt x="824712" y="337473"/>
                    <a:pt x="824712" y="337473"/>
                  </a:cubicBezTo>
                  <a:lnTo>
                    <a:pt x="824712" y="337473"/>
                  </a:lnTo>
                  <a:cubicBezTo>
                    <a:pt x="824712" y="337473"/>
                    <a:pt x="824554" y="337473"/>
                    <a:pt x="824396" y="337394"/>
                  </a:cubicBezTo>
                  <a:cubicBezTo>
                    <a:pt x="824396" y="337394"/>
                    <a:pt x="824475" y="337314"/>
                    <a:pt x="824554" y="337236"/>
                  </a:cubicBezTo>
                  <a:cubicBezTo>
                    <a:pt x="824554" y="337077"/>
                    <a:pt x="824475" y="336919"/>
                    <a:pt x="824712" y="337077"/>
                  </a:cubicBezTo>
                  <a:cubicBezTo>
                    <a:pt x="825107" y="336524"/>
                    <a:pt x="825818" y="335497"/>
                    <a:pt x="826846" y="333759"/>
                  </a:cubicBezTo>
                  <a:lnTo>
                    <a:pt x="828110" y="333759"/>
                  </a:lnTo>
                  <a:cubicBezTo>
                    <a:pt x="828110" y="336050"/>
                    <a:pt x="826372" y="336524"/>
                    <a:pt x="825186" y="337473"/>
                  </a:cubicBezTo>
                  <a:moveTo>
                    <a:pt x="831824" y="327675"/>
                  </a:moveTo>
                  <a:cubicBezTo>
                    <a:pt x="834036" y="322855"/>
                    <a:pt x="837828" y="319615"/>
                    <a:pt x="840673" y="315506"/>
                  </a:cubicBezTo>
                  <a:cubicBezTo>
                    <a:pt x="840278" y="318825"/>
                    <a:pt x="835221" y="325225"/>
                    <a:pt x="831824" y="327675"/>
                  </a:cubicBezTo>
                  <a:moveTo>
                    <a:pt x="845730" y="310449"/>
                  </a:moveTo>
                  <a:cubicBezTo>
                    <a:pt x="844861" y="311635"/>
                    <a:pt x="843518" y="314005"/>
                    <a:pt x="841937" y="313768"/>
                  </a:cubicBezTo>
                  <a:cubicBezTo>
                    <a:pt x="843676" y="311161"/>
                    <a:pt x="845967" y="309106"/>
                    <a:pt x="847468" y="306183"/>
                  </a:cubicBezTo>
                  <a:cubicBezTo>
                    <a:pt x="848891" y="306973"/>
                    <a:pt x="846757" y="309185"/>
                    <a:pt x="845809" y="310449"/>
                  </a:cubicBezTo>
                  <a:moveTo>
                    <a:pt x="857187" y="287535"/>
                  </a:moveTo>
                  <a:cubicBezTo>
                    <a:pt x="854105" y="294172"/>
                    <a:pt x="848258" y="298755"/>
                    <a:pt x="844545" y="304919"/>
                  </a:cubicBezTo>
                  <a:cubicBezTo>
                    <a:pt x="843044" y="307289"/>
                    <a:pt x="842490" y="309422"/>
                    <a:pt x="840357" y="310766"/>
                  </a:cubicBezTo>
                  <a:lnTo>
                    <a:pt x="840357" y="312504"/>
                  </a:lnTo>
                  <a:cubicBezTo>
                    <a:pt x="833720" y="318825"/>
                    <a:pt x="829532" y="327596"/>
                    <a:pt x="823053" y="333996"/>
                  </a:cubicBezTo>
                  <a:cubicBezTo>
                    <a:pt x="822421" y="337789"/>
                    <a:pt x="819497" y="339843"/>
                    <a:pt x="817522" y="342055"/>
                  </a:cubicBezTo>
                  <a:cubicBezTo>
                    <a:pt x="815704" y="344110"/>
                    <a:pt x="814993" y="347033"/>
                    <a:pt x="812465" y="347112"/>
                  </a:cubicBezTo>
                  <a:cubicBezTo>
                    <a:pt x="812465" y="349878"/>
                    <a:pt x="811200" y="351458"/>
                    <a:pt x="808672" y="351774"/>
                  </a:cubicBezTo>
                  <a:cubicBezTo>
                    <a:pt x="808672" y="354698"/>
                    <a:pt x="807092" y="356120"/>
                    <a:pt x="804879" y="356752"/>
                  </a:cubicBezTo>
                  <a:cubicBezTo>
                    <a:pt x="804326" y="355646"/>
                    <a:pt x="806934" y="355646"/>
                    <a:pt x="804879" y="355488"/>
                  </a:cubicBezTo>
                  <a:cubicBezTo>
                    <a:pt x="805037" y="354540"/>
                    <a:pt x="808514" y="352959"/>
                    <a:pt x="806144" y="352169"/>
                  </a:cubicBezTo>
                  <a:cubicBezTo>
                    <a:pt x="806381" y="351300"/>
                    <a:pt x="806775" y="351221"/>
                    <a:pt x="807408" y="351774"/>
                  </a:cubicBezTo>
                  <a:cubicBezTo>
                    <a:pt x="807961" y="351379"/>
                    <a:pt x="806539" y="350905"/>
                    <a:pt x="807250" y="349878"/>
                  </a:cubicBezTo>
                  <a:cubicBezTo>
                    <a:pt x="807408" y="349878"/>
                    <a:pt x="807487" y="349720"/>
                    <a:pt x="807645" y="349720"/>
                  </a:cubicBezTo>
                  <a:cubicBezTo>
                    <a:pt x="807803" y="349720"/>
                    <a:pt x="807882" y="349562"/>
                    <a:pt x="807882" y="349404"/>
                  </a:cubicBezTo>
                  <a:cubicBezTo>
                    <a:pt x="807882" y="349246"/>
                    <a:pt x="807724" y="349167"/>
                    <a:pt x="807566" y="349167"/>
                  </a:cubicBezTo>
                  <a:cubicBezTo>
                    <a:pt x="807329" y="349167"/>
                    <a:pt x="807092" y="349325"/>
                    <a:pt x="806934" y="349483"/>
                  </a:cubicBezTo>
                  <a:lnTo>
                    <a:pt x="806934" y="349246"/>
                  </a:lnTo>
                  <a:cubicBezTo>
                    <a:pt x="809857" y="344584"/>
                    <a:pt x="812228" y="339527"/>
                    <a:pt x="817126" y="336919"/>
                  </a:cubicBezTo>
                  <a:cubicBezTo>
                    <a:pt x="817364" y="335023"/>
                    <a:pt x="818312" y="333996"/>
                    <a:pt x="820050" y="333601"/>
                  </a:cubicBezTo>
                  <a:lnTo>
                    <a:pt x="820050" y="333443"/>
                  </a:lnTo>
                  <a:lnTo>
                    <a:pt x="820050" y="333443"/>
                  </a:lnTo>
                  <a:cubicBezTo>
                    <a:pt x="822499" y="333443"/>
                    <a:pt x="823764" y="331151"/>
                    <a:pt x="824949" y="329176"/>
                  </a:cubicBezTo>
                  <a:cubicBezTo>
                    <a:pt x="825423" y="328386"/>
                    <a:pt x="825818" y="327675"/>
                    <a:pt x="826292" y="327122"/>
                  </a:cubicBezTo>
                  <a:lnTo>
                    <a:pt x="826292" y="327122"/>
                  </a:lnTo>
                  <a:cubicBezTo>
                    <a:pt x="828189" y="325778"/>
                    <a:pt x="829453" y="323724"/>
                    <a:pt x="830480" y="321353"/>
                  </a:cubicBezTo>
                  <a:cubicBezTo>
                    <a:pt x="830954" y="320642"/>
                    <a:pt x="831507" y="319931"/>
                    <a:pt x="832060" y="319299"/>
                  </a:cubicBezTo>
                  <a:cubicBezTo>
                    <a:pt x="832772" y="318509"/>
                    <a:pt x="833562" y="317640"/>
                    <a:pt x="834036" y="316613"/>
                  </a:cubicBezTo>
                  <a:cubicBezTo>
                    <a:pt x="834115" y="316376"/>
                    <a:pt x="834036" y="316138"/>
                    <a:pt x="833799" y="316060"/>
                  </a:cubicBezTo>
                  <a:cubicBezTo>
                    <a:pt x="833562" y="315981"/>
                    <a:pt x="833325" y="316060"/>
                    <a:pt x="833246" y="316297"/>
                  </a:cubicBezTo>
                  <a:cubicBezTo>
                    <a:pt x="832851" y="317245"/>
                    <a:pt x="832139" y="317956"/>
                    <a:pt x="831428" y="318825"/>
                  </a:cubicBezTo>
                  <a:cubicBezTo>
                    <a:pt x="830796" y="319536"/>
                    <a:pt x="830164" y="320247"/>
                    <a:pt x="829690" y="321116"/>
                  </a:cubicBezTo>
                  <a:lnTo>
                    <a:pt x="829690" y="320959"/>
                  </a:lnTo>
                  <a:cubicBezTo>
                    <a:pt x="829137" y="321116"/>
                    <a:pt x="828742" y="321353"/>
                    <a:pt x="828425" y="321748"/>
                  </a:cubicBezTo>
                  <a:cubicBezTo>
                    <a:pt x="827477" y="318430"/>
                    <a:pt x="832139" y="317087"/>
                    <a:pt x="833878" y="315032"/>
                  </a:cubicBezTo>
                  <a:cubicBezTo>
                    <a:pt x="832614" y="312188"/>
                    <a:pt x="835221" y="310371"/>
                    <a:pt x="836802" y="309106"/>
                  </a:cubicBezTo>
                  <a:cubicBezTo>
                    <a:pt x="838145" y="309422"/>
                    <a:pt x="837591" y="310528"/>
                    <a:pt x="838066" y="310766"/>
                  </a:cubicBezTo>
                  <a:cubicBezTo>
                    <a:pt x="841068" y="309106"/>
                    <a:pt x="842174" y="305551"/>
                    <a:pt x="844228" y="303022"/>
                  </a:cubicBezTo>
                  <a:cubicBezTo>
                    <a:pt x="844387" y="303022"/>
                    <a:pt x="844466" y="303022"/>
                    <a:pt x="844545" y="302864"/>
                  </a:cubicBezTo>
                  <a:cubicBezTo>
                    <a:pt x="844782" y="302469"/>
                    <a:pt x="845098" y="302153"/>
                    <a:pt x="845414" y="301837"/>
                  </a:cubicBezTo>
                  <a:cubicBezTo>
                    <a:pt x="845967" y="301284"/>
                    <a:pt x="846441" y="300652"/>
                    <a:pt x="846836" y="299861"/>
                  </a:cubicBezTo>
                  <a:lnTo>
                    <a:pt x="846836" y="299861"/>
                  </a:lnTo>
                  <a:cubicBezTo>
                    <a:pt x="848337" y="298518"/>
                    <a:pt x="849286" y="296701"/>
                    <a:pt x="848101" y="294805"/>
                  </a:cubicBezTo>
                  <a:cubicBezTo>
                    <a:pt x="852683" y="296938"/>
                    <a:pt x="849523" y="289905"/>
                    <a:pt x="851893" y="288009"/>
                  </a:cubicBezTo>
                  <a:cubicBezTo>
                    <a:pt x="854343" y="288088"/>
                    <a:pt x="855133" y="288562"/>
                    <a:pt x="856476" y="287219"/>
                  </a:cubicBezTo>
                  <a:lnTo>
                    <a:pt x="856950" y="287456"/>
                  </a:lnTo>
                  <a:cubicBezTo>
                    <a:pt x="856950" y="287456"/>
                    <a:pt x="856950" y="287456"/>
                    <a:pt x="856950" y="287456"/>
                  </a:cubicBezTo>
                  <a:lnTo>
                    <a:pt x="856950" y="287456"/>
                  </a:lnTo>
                  <a:close/>
                  <a:moveTo>
                    <a:pt x="872358" y="270231"/>
                  </a:moveTo>
                  <a:cubicBezTo>
                    <a:pt x="867301" y="275525"/>
                    <a:pt x="863824" y="282399"/>
                    <a:pt x="857266" y="286271"/>
                  </a:cubicBezTo>
                  <a:lnTo>
                    <a:pt x="857266" y="286271"/>
                  </a:lnTo>
                  <a:cubicBezTo>
                    <a:pt x="858214" y="284295"/>
                    <a:pt x="857345" y="284454"/>
                    <a:pt x="857266" y="282083"/>
                  </a:cubicBezTo>
                  <a:lnTo>
                    <a:pt x="858531" y="282083"/>
                  </a:lnTo>
                  <a:cubicBezTo>
                    <a:pt x="858056" y="278606"/>
                    <a:pt x="861849" y="276315"/>
                    <a:pt x="863430" y="273470"/>
                  </a:cubicBezTo>
                  <a:cubicBezTo>
                    <a:pt x="863587" y="272838"/>
                    <a:pt x="864061" y="272127"/>
                    <a:pt x="864061" y="272127"/>
                  </a:cubicBezTo>
                  <a:cubicBezTo>
                    <a:pt x="864061" y="272127"/>
                    <a:pt x="864694" y="271258"/>
                    <a:pt x="865247" y="270468"/>
                  </a:cubicBezTo>
                  <a:cubicBezTo>
                    <a:pt x="865800" y="269678"/>
                    <a:pt x="865247" y="270468"/>
                    <a:pt x="867143" y="268809"/>
                  </a:cubicBezTo>
                  <a:cubicBezTo>
                    <a:pt x="869118" y="267149"/>
                    <a:pt x="867459" y="267386"/>
                    <a:pt x="867933" y="266359"/>
                  </a:cubicBezTo>
                  <a:cubicBezTo>
                    <a:pt x="868486" y="265332"/>
                    <a:pt x="868328" y="265727"/>
                    <a:pt x="869118" y="265016"/>
                  </a:cubicBezTo>
                  <a:cubicBezTo>
                    <a:pt x="869830" y="264384"/>
                    <a:pt x="870383" y="263199"/>
                    <a:pt x="870383" y="262171"/>
                  </a:cubicBezTo>
                  <a:cubicBezTo>
                    <a:pt x="870383" y="261144"/>
                    <a:pt x="871173" y="261144"/>
                    <a:pt x="872595" y="260749"/>
                  </a:cubicBezTo>
                  <a:cubicBezTo>
                    <a:pt x="874017" y="260354"/>
                    <a:pt x="872595" y="260749"/>
                    <a:pt x="872674" y="259564"/>
                  </a:cubicBezTo>
                  <a:cubicBezTo>
                    <a:pt x="872832" y="258379"/>
                    <a:pt x="873306" y="258379"/>
                    <a:pt x="874808" y="258142"/>
                  </a:cubicBezTo>
                  <a:cubicBezTo>
                    <a:pt x="876230" y="257905"/>
                    <a:pt x="875993" y="256956"/>
                    <a:pt x="876704" y="255376"/>
                  </a:cubicBezTo>
                  <a:cubicBezTo>
                    <a:pt x="877494" y="253796"/>
                    <a:pt x="878363" y="252927"/>
                    <a:pt x="878837" y="252532"/>
                  </a:cubicBezTo>
                  <a:cubicBezTo>
                    <a:pt x="879233" y="252136"/>
                    <a:pt x="881366" y="249608"/>
                    <a:pt x="882867" y="247949"/>
                  </a:cubicBezTo>
                  <a:cubicBezTo>
                    <a:pt x="882235" y="248897"/>
                    <a:pt x="881919" y="249845"/>
                    <a:pt x="882077" y="250872"/>
                  </a:cubicBezTo>
                  <a:cubicBezTo>
                    <a:pt x="882393" y="250319"/>
                    <a:pt x="882867" y="249687"/>
                    <a:pt x="883420" y="248818"/>
                  </a:cubicBezTo>
                  <a:cubicBezTo>
                    <a:pt x="883420" y="248897"/>
                    <a:pt x="883341" y="248976"/>
                    <a:pt x="883262" y="249134"/>
                  </a:cubicBezTo>
                  <a:cubicBezTo>
                    <a:pt x="882314" y="251109"/>
                    <a:pt x="882077" y="250793"/>
                    <a:pt x="881286" y="252373"/>
                  </a:cubicBezTo>
                  <a:cubicBezTo>
                    <a:pt x="880576" y="253954"/>
                    <a:pt x="880892" y="253322"/>
                    <a:pt x="879074" y="255376"/>
                  </a:cubicBezTo>
                  <a:cubicBezTo>
                    <a:pt x="877257" y="257430"/>
                    <a:pt x="877731" y="256008"/>
                    <a:pt x="877889" y="257193"/>
                  </a:cubicBezTo>
                  <a:cubicBezTo>
                    <a:pt x="877889" y="257747"/>
                    <a:pt x="878205" y="257905"/>
                    <a:pt x="878363" y="258062"/>
                  </a:cubicBezTo>
                  <a:cubicBezTo>
                    <a:pt x="878679" y="257588"/>
                    <a:pt x="879153" y="257193"/>
                    <a:pt x="879548" y="256719"/>
                  </a:cubicBezTo>
                  <a:cubicBezTo>
                    <a:pt x="878758" y="261144"/>
                    <a:pt x="873780" y="265095"/>
                    <a:pt x="872358" y="270231"/>
                  </a:cubicBezTo>
                  <a:moveTo>
                    <a:pt x="868091" y="601698"/>
                  </a:moveTo>
                  <a:cubicBezTo>
                    <a:pt x="867775" y="602726"/>
                    <a:pt x="867459" y="602963"/>
                    <a:pt x="867380" y="603279"/>
                  </a:cubicBezTo>
                  <a:cubicBezTo>
                    <a:pt x="867301" y="603595"/>
                    <a:pt x="867064" y="604148"/>
                    <a:pt x="867222" y="604464"/>
                  </a:cubicBezTo>
                  <a:cubicBezTo>
                    <a:pt x="867301" y="604780"/>
                    <a:pt x="867617" y="605412"/>
                    <a:pt x="867538" y="605965"/>
                  </a:cubicBezTo>
                  <a:cubicBezTo>
                    <a:pt x="867538" y="606597"/>
                    <a:pt x="867380" y="607703"/>
                    <a:pt x="867301" y="608494"/>
                  </a:cubicBezTo>
                  <a:cubicBezTo>
                    <a:pt x="867301" y="609284"/>
                    <a:pt x="867064" y="611496"/>
                    <a:pt x="867064" y="611496"/>
                  </a:cubicBezTo>
                  <a:cubicBezTo>
                    <a:pt x="867064" y="611496"/>
                    <a:pt x="867143" y="613867"/>
                    <a:pt x="867538" y="614894"/>
                  </a:cubicBezTo>
                  <a:cubicBezTo>
                    <a:pt x="867933" y="615921"/>
                    <a:pt x="867538" y="616711"/>
                    <a:pt x="867538" y="617264"/>
                  </a:cubicBezTo>
                  <a:cubicBezTo>
                    <a:pt x="867459" y="617817"/>
                    <a:pt x="867222" y="618687"/>
                    <a:pt x="867459" y="619635"/>
                  </a:cubicBezTo>
                  <a:cubicBezTo>
                    <a:pt x="867617" y="620504"/>
                    <a:pt x="867617" y="621294"/>
                    <a:pt x="867459" y="622558"/>
                  </a:cubicBezTo>
                  <a:cubicBezTo>
                    <a:pt x="867301" y="623743"/>
                    <a:pt x="867064" y="624929"/>
                    <a:pt x="867143" y="625719"/>
                  </a:cubicBezTo>
                  <a:cubicBezTo>
                    <a:pt x="867222" y="626509"/>
                    <a:pt x="867143" y="628958"/>
                    <a:pt x="867143" y="628958"/>
                  </a:cubicBezTo>
                  <a:cubicBezTo>
                    <a:pt x="867143" y="628958"/>
                    <a:pt x="866274" y="622242"/>
                    <a:pt x="866274" y="619398"/>
                  </a:cubicBezTo>
                  <a:cubicBezTo>
                    <a:pt x="866353" y="616632"/>
                    <a:pt x="866669" y="615368"/>
                    <a:pt x="866274" y="614183"/>
                  </a:cubicBezTo>
                  <a:cubicBezTo>
                    <a:pt x="865800" y="612998"/>
                    <a:pt x="865958" y="613077"/>
                    <a:pt x="865958" y="611891"/>
                  </a:cubicBezTo>
                  <a:cubicBezTo>
                    <a:pt x="865958" y="610706"/>
                    <a:pt x="866037" y="610074"/>
                    <a:pt x="865958" y="609126"/>
                  </a:cubicBezTo>
                  <a:cubicBezTo>
                    <a:pt x="865958" y="608178"/>
                    <a:pt x="865958" y="607546"/>
                    <a:pt x="865879" y="606913"/>
                  </a:cubicBezTo>
                  <a:cubicBezTo>
                    <a:pt x="865800" y="606281"/>
                    <a:pt x="865958" y="605570"/>
                    <a:pt x="865958" y="605175"/>
                  </a:cubicBezTo>
                  <a:lnTo>
                    <a:pt x="865958" y="603358"/>
                  </a:lnTo>
                  <a:cubicBezTo>
                    <a:pt x="865958" y="602489"/>
                    <a:pt x="866274" y="601461"/>
                    <a:pt x="866037" y="600750"/>
                  </a:cubicBezTo>
                  <a:cubicBezTo>
                    <a:pt x="865721" y="600039"/>
                    <a:pt x="865879" y="599091"/>
                    <a:pt x="865879" y="598617"/>
                  </a:cubicBezTo>
                  <a:cubicBezTo>
                    <a:pt x="865879" y="598222"/>
                    <a:pt x="865958" y="597037"/>
                    <a:pt x="866037" y="596325"/>
                  </a:cubicBezTo>
                  <a:cubicBezTo>
                    <a:pt x="866037" y="595693"/>
                    <a:pt x="865721" y="596009"/>
                    <a:pt x="866195" y="595298"/>
                  </a:cubicBezTo>
                  <a:cubicBezTo>
                    <a:pt x="866590" y="594587"/>
                    <a:pt x="866748" y="594350"/>
                    <a:pt x="866432" y="593718"/>
                  </a:cubicBezTo>
                  <a:cubicBezTo>
                    <a:pt x="866195" y="593086"/>
                    <a:pt x="866274" y="592533"/>
                    <a:pt x="866432" y="592217"/>
                  </a:cubicBezTo>
                  <a:cubicBezTo>
                    <a:pt x="866590" y="591900"/>
                    <a:pt x="867538" y="591822"/>
                    <a:pt x="867617" y="592217"/>
                  </a:cubicBezTo>
                  <a:cubicBezTo>
                    <a:pt x="867617" y="592454"/>
                    <a:pt x="867933" y="593560"/>
                    <a:pt x="867617" y="594271"/>
                  </a:cubicBezTo>
                  <a:cubicBezTo>
                    <a:pt x="867380" y="594903"/>
                    <a:pt x="867459" y="595219"/>
                    <a:pt x="867617" y="596167"/>
                  </a:cubicBezTo>
                  <a:cubicBezTo>
                    <a:pt x="867775" y="597115"/>
                    <a:pt x="867617" y="596483"/>
                    <a:pt x="867617" y="597748"/>
                  </a:cubicBezTo>
                  <a:cubicBezTo>
                    <a:pt x="867617" y="599012"/>
                    <a:pt x="867775" y="599565"/>
                    <a:pt x="867617" y="600118"/>
                  </a:cubicBezTo>
                  <a:cubicBezTo>
                    <a:pt x="867459" y="600750"/>
                    <a:pt x="867301" y="601066"/>
                    <a:pt x="867617" y="601066"/>
                  </a:cubicBezTo>
                  <a:cubicBezTo>
                    <a:pt x="867933" y="601145"/>
                    <a:pt x="868565" y="600592"/>
                    <a:pt x="868249" y="601698"/>
                  </a:cubicBezTo>
                  <a:moveTo>
                    <a:pt x="866432" y="584947"/>
                  </a:moveTo>
                  <a:cubicBezTo>
                    <a:pt x="868012" y="584552"/>
                    <a:pt x="867933" y="586844"/>
                    <a:pt x="867301" y="587476"/>
                  </a:cubicBezTo>
                  <a:cubicBezTo>
                    <a:pt x="866195" y="587476"/>
                    <a:pt x="866432" y="586053"/>
                    <a:pt x="866432" y="584947"/>
                  </a:cubicBezTo>
                  <a:moveTo>
                    <a:pt x="869356" y="569302"/>
                  </a:moveTo>
                  <a:cubicBezTo>
                    <a:pt x="869197" y="570093"/>
                    <a:pt x="869039" y="571041"/>
                    <a:pt x="869118" y="571752"/>
                  </a:cubicBezTo>
                  <a:cubicBezTo>
                    <a:pt x="869197" y="572384"/>
                    <a:pt x="869118" y="573016"/>
                    <a:pt x="869118" y="573332"/>
                  </a:cubicBezTo>
                  <a:cubicBezTo>
                    <a:pt x="869118" y="573648"/>
                    <a:pt x="868802" y="574991"/>
                    <a:pt x="868723" y="575782"/>
                  </a:cubicBezTo>
                  <a:cubicBezTo>
                    <a:pt x="868644" y="576572"/>
                    <a:pt x="868249" y="578073"/>
                    <a:pt x="868249" y="578863"/>
                  </a:cubicBezTo>
                  <a:cubicBezTo>
                    <a:pt x="868249" y="579732"/>
                    <a:pt x="867380" y="581392"/>
                    <a:pt x="867143" y="580997"/>
                  </a:cubicBezTo>
                  <a:cubicBezTo>
                    <a:pt x="866985" y="580601"/>
                    <a:pt x="866748" y="579574"/>
                    <a:pt x="866748" y="578152"/>
                  </a:cubicBezTo>
                  <a:cubicBezTo>
                    <a:pt x="866748" y="576730"/>
                    <a:pt x="866195" y="577046"/>
                    <a:pt x="866037" y="575860"/>
                  </a:cubicBezTo>
                  <a:cubicBezTo>
                    <a:pt x="865879" y="574675"/>
                    <a:pt x="866274" y="573806"/>
                    <a:pt x="866274" y="572226"/>
                  </a:cubicBezTo>
                  <a:cubicBezTo>
                    <a:pt x="866274" y="570645"/>
                    <a:pt x="866590" y="570408"/>
                    <a:pt x="866827" y="568907"/>
                  </a:cubicBezTo>
                  <a:cubicBezTo>
                    <a:pt x="866985" y="567485"/>
                    <a:pt x="867143" y="567959"/>
                    <a:pt x="866985" y="566774"/>
                  </a:cubicBezTo>
                  <a:cubicBezTo>
                    <a:pt x="866906" y="565589"/>
                    <a:pt x="866432" y="564403"/>
                    <a:pt x="866432" y="563139"/>
                  </a:cubicBezTo>
                  <a:cubicBezTo>
                    <a:pt x="866432" y="561875"/>
                    <a:pt x="867064" y="561559"/>
                    <a:pt x="866827" y="560611"/>
                  </a:cubicBezTo>
                  <a:cubicBezTo>
                    <a:pt x="866669" y="559662"/>
                    <a:pt x="867222" y="558161"/>
                    <a:pt x="867538" y="556897"/>
                  </a:cubicBezTo>
                  <a:cubicBezTo>
                    <a:pt x="867933" y="555633"/>
                    <a:pt x="868328" y="552077"/>
                    <a:pt x="868407" y="551840"/>
                  </a:cubicBezTo>
                  <a:cubicBezTo>
                    <a:pt x="868802" y="550339"/>
                    <a:pt x="869118" y="554368"/>
                    <a:pt x="869118" y="554922"/>
                  </a:cubicBezTo>
                  <a:lnTo>
                    <a:pt x="869118" y="559346"/>
                  </a:lnTo>
                  <a:cubicBezTo>
                    <a:pt x="869118" y="560611"/>
                    <a:pt x="868960" y="560453"/>
                    <a:pt x="868882" y="561559"/>
                  </a:cubicBezTo>
                  <a:cubicBezTo>
                    <a:pt x="868802" y="562744"/>
                    <a:pt x="868882" y="563139"/>
                    <a:pt x="868802" y="564166"/>
                  </a:cubicBezTo>
                  <a:cubicBezTo>
                    <a:pt x="868723" y="565115"/>
                    <a:pt x="868960" y="565272"/>
                    <a:pt x="869356" y="566300"/>
                  </a:cubicBezTo>
                  <a:cubicBezTo>
                    <a:pt x="869672" y="567248"/>
                    <a:pt x="869277" y="568433"/>
                    <a:pt x="869197" y="569223"/>
                  </a:cubicBezTo>
                  <a:moveTo>
                    <a:pt x="876151" y="495344"/>
                  </a:moveTo>
                  <a:cubicBezTo>
                    <a:pt x="873859" y="509646"/>
                    <a:pt x="872832" y="525054"/>
                    <a:pt x="870225" y="538882"/>
                  </a:cubicBezTo>
                  <a:cubicBezTo>
                    <a:pt x="868644" y="535247"/>
                    <a:pt x="870225" y="531217"/>
                    <a:pt x="870620" y="527029"/>
                  </a:cubicBezTo>
                  <a:cubicBezTo>
                    <a:pt x="871963" y="512570"/>
                    <a:pt x="873069" y="497004"/>
                    <a:pt x="875677" y="485389"/>
                  </a:cubicBezTo>
                  <a:cubicBezTo>
                    <a:pt x="875282" y="488549"/>
                    <a:pt x="875677" y="492421"/>
                    <a:pt x="875677" y="492421"/>
                  </a:cubicBezTo>
                  <a:cubicBezTo>
                    <a:pt x="874570" y="493685"/>
                    <a:pt x="877336" y="493764"/>
                    <a:pt x="876072" y="495344"/>
                  </a:cubicBezTo>
                  <a:moveTo>
                    <a:pt x="876072" y="491789"/>
                  </a:moveTo>
                  <a:cubicBezTo>
                    <a:pt x="876230" y="491236"/>
                    <a:pt x="876546" y="490604"/>
                    <a:pt x="876862" y="489892"/>
                  </a:cubicBezTo>
                  <a:cubicBezTo>
                    <a:pt x="876625" y="490604"/>
                    <a:pt x="876388" y="491236"/>
                    <a:pt x="876072" y="491789"/>
                  </a:cubicBezTo>
                  <a:moveTo>
                    <a:pt x="884921" y="436241"/>
                  </a:moveTo>
                  <a:cubicBezTo>
                    <a:pt x="884368" y="438454"/>
                    <a:pt x="883736" y="434661"/>
                    <a:pt x="883499" y="440034"/>
                  </a:cubicBezTo>
                  <a:cubicBezTo>
                    <a:pt x="883262" y="445407"/>
                    <a:pt x="882630" y="445407"/>
                    <a:pt x="882867" y="446908"/>
                  </a:cubicBezTo>
                  <a:cubicBezTo>
                    <a:pt x="883104" y="448488"/>
                    <a:pt x="883499" y="448331"/>
                    <a:pt x="883499" y="447777"/>
                  </a:cubicBezTo>
                  <a:cubicBezTo>
                    <a:pt x="883499" y="447224"/>
                    <a:pt x="884447" y="444538"/>
                    <a:pt x="884131" y="446197"/>
                  </a:cubicBezTo>
                  <a:cubicBezTo>
                    <a:pt x="883894" y="447856"/>
                    <a:pt x="883894" y="449990"/>
                    <a:pt x="883420" y="450859"/>
                  </a:cubicBezTo>
                  <a:cubicBezTo>
                    <a:pt x="882867" y="451728"/>
                    <a:pt x="882077" y="452676"/>
                    <a:pt x="882472" y="453703"/>
                  </a:cubicBezTo>
                  <a:cubicBezTo>
                    <a:pt x="882867" y="454731"/>
                    <a:pt x="883499" y="455047"/>
                    <a:pt x="882788" y="456548"/>
                  </a:cubicBezTo>
                  <a:cubicBezTo>
                    <a:pt x="881998" y="458128"/>
                    <a:pt x="881840" y="457812"/>
                    <a:pt x="881208" y="460578"/>
                  </a:cubicBezTo>
                  <a:cubicBezTo>
                    <a:pt x="880576" y="463264"/>
                    <a:pt x="880497" y="464213"/>
                    <a:pt x="880181" y="467294"/>
                  </a:cubicBezTo>
                  <a:cubicBezTo>
                    <a:pt x="879943" y="470376"/>
                    <a:pt x="880576" y="471877"/>
                    <a:pt x="879943" y="472588"/>
                  </a:cubicBezTo>
                  <a:cubicBezTo>
                    <a:pt x="879311" y="473378"/>
                    <a:pt x="877415" y="473931"/>
                    <a:pt x="878363" y="474879"/>
                  </a:cubicBezTo>
                  <a:cubicBezTo>
                    <a:pt x="879311" y="475828"/>
                    <a:pt x="880497" y="476065"/>
                    <a:pt x="879707" y="478277"/>
                  </a:cubicBezTo>
                  <a:cubicBezTo>
                    <a:pt x="878995" y="480490"/>
                    <a:pt x="878363" y="481043"/>
                    <a:pt x="878363" y="482070"/>
                  </a:cubicBezTo>
                  <a:cubicBezTo>
                    <a:pt x="878363" y="483097"/>
                    <a:pt x="878126" y="483097"/>
                    <a:pt x="878126" y="484993"/>
                  </a:cubicBezTo>
                  <a:cubicBezTo>
                    <a:pt x="878126" y="486890"/>
                    <a:pt x="877810" y="487364"/>
                    <a:pt x="877257" y="488944"/>
                  </a:cubicBezTo>
                  <a:cubicBezTo>
                    <a:pt x="877257" y="489102"/>
                    <a:pt x="877178" y="489260"/>
                    <a:pt x="877099" y="489339"/>
                  </a:cubicBezTo>
                  <a:cubicBezTo>
                    <a:pt x="877336" y="488312"/>
                    <a:pt x="877652" y="487206"/>
                    <a:pt x="877968" y="486258"/>
                  </a:cubicBezTo>
                  <a:cubicBezTo>
                    <a:pt x="876388" y="485467"/>
                    <a:pt x="878047" y="483729"/>
                    <a:pt x="877099" y="482860"/>
                  </a:cubicBezTo>
                  <a:lnTo>
                    <a:pt x="877099" y="482860"/>
                  </a:lnTo>
                  <a:cubicBezTo>
                    <a:pt x="877099" y="482860"/>
                    <a:pt x="877336" y="482781"/>
                    <a:pt x="877415" y="482781"/>
                  </a:cubicBezTo>
                  <a:cubicBezTo>
                    <a:pt x="877731" y="482781"/>
                    <a:pt x="877968" y="482386"/>
                    <a:pt x="877968" y="481991"/>
                  </a:cubicBezTo>
                  <a:cubicBezTo>
                    <a:pt x="877968" y="481675"/>
                    <a:pt x="877573" y="481438"/>
                    <a:pt x="877178" y="481438"/>
                  </a:cubicBezTo>
                  <a:cubicBezTo>
                    <a:pt x="877020" y="481438"/>
                    <a:pt x="876862" y="481438"/>
                    <a:pt x="876704" y="481438"/>
                  </a:cubicBezTo>
                  <a:cubicBezTo>
                    <a:pt x="877415" y="479383"/>
                    <a:pt x="878047" y="477250"/>
                    <a:pt x="878363" y="474721"/>
                  </a:cubicBezTo>
                  <a:cubicBezTo>
                    <a:pt x="877731" y="475116"/>
                    <a:pt x="877257" y="475828"/>
                    <a:pt x="876941" y="476697"/>
                  </a:cubicBezTo>
                  <a:cubicBezTo>
                    <a:pt x="876704" y="478119"/>
                    <a:pt x="876467" y="479857"/>
                    <a:pt x="876230" y="481438"/>
                  </a:cubicBezTo>
                  <a:lnTo>
                    <a:pt x="876230" y="481438"/>
                  </a:lnTo>
                  <a:cubicBezTo>
                    <a:pt x="875993" y="480331"/>
                    <a:pt x="876230" y="478277"/>
                    <a:pt x="876941" y="476697"/>
                  </a:cubicBezTo>
                  <a:cubicBezTo>
                    <a:pt x="877099" y="475353"/>
                    <a:pt x="877257" y="474326"/>
                    <a:pt x="877336" y="473773"/>
                  </a:cubicBezTo>
                  <a:cubicBezTo>
                    <a:pt x="877652" y="472114"/>
                    <a:pt x="878363" y="469586"/>
                    <a:pt x="878363" y="467689"/>
                  </a:cubicBezTo>
                  <a:cubicBezTo>
                    <a:pt x="878363" y="465793"/>
                    <a:pt x="878521" y="464054"/>
                    <a:pt x="878679" y="463264"/>
                  </a:cubicBezTo>
                  <a:cubicBezTo>
                    <a:pt x="878837" y="462474"/>
                    <a:pt x="879469" y="461289"/>
                    <a:pt x="879548" y="460736"/>
                  </a:cubicBezTo>
                  <a:cubicBezTo>
                    <a:pt x="879707" y="460183"/>
                    <a:pt x="879707" y="459313"/>
                    <a:pt x="879707" y="457733"/>
                  </a:cubicBezTo>
                  <a:cubicBezTo>
                    <a:pt x="879707" y="456153"/>
                    <a:pt x="880338" y="455521"/>
                    <a:pt x="880497" y="454494"/>
                  </a:cubicBezTo>
                  <a:cubicBezTo>
                    <a:pt x="880655" y="453466"/>
                    <a:pt x="881366" y="452439"/>
                    <a:pt x="881208" y="451491"/>
                  </a:cubicBezTo>
                  <a:cubicBezTo>
                    <a:pt x="881129" y="450622"/>
                    <a:pt x="881603" y="449042"/>
                    <a:pt x="880971" y="449595"/>
                  </a:cubicBezTo>
                  <a:cubicBezTo>
                    <a:pt x="880338" y="450148"/>
                    <a:pt x="879627" y="450385"/>
                    <a:pt x="880338" y="448647"/>
                  </a:cubicBezTo>
                  <a:cubicBezTo>
                    <a:pt x="880971" y="446987"/>
                    <a:pt x="880892" y="445565"/>
                    <a:pt x="881129" y="444617"/>
                  </a:cubicBezTo>
                  <a:cubicBezTo>
                    <a:pt x="881366" y="443748"/>
                    <a:pt x="880576" y="442404"/>
                    <a:pt x="881366" y="441930"/>
                  </a:cubicBezTo>
                  <a:cubicBezTo>
                    <a:pt x="881366" y="441930"/>
                    <a:pt x="881366" y="439718"/>
                    <a:pt x="881919" y="438533"/>
                  </a:cubicBezTo>
                  <a:cubicBezTo>
                    <a:pt x="882472" y="437347"/>
                    <a:pt x="883499" y="435846"/>
                    <a:pt x="883736" y="434661"/>
                  </a:cubicBezTo>
                  <a:cubicBezTo>
                    <a:pt x="884052" y="433476"/>
                    <a:pt x="883736" y="432053"/>
                    <a:pt x="884052" y="431263"/>
                  </a:cubicBezTo>
                  <a:cubicBezTo>
                    <a:pt x="884289" y="430473"/>
                    <a:pt x="885316" y="429051"/>
                    <a:pt x="885316" y="430236"/>
                  </a:cubicBezTo>
                  <a:cubicBezTo>
                    <a:pt x="885316" y="431895"/>
                    <a:pt x="885554" y="433713"/>
                    <a:pt x="885080" y="435925"/>
                  </a:cubicBezTo>
                  <a:moveTo>
                    <a:pt x="886502" y="426364"/>
                  </a:moveTo>
                  <a:cubicBezTo>
                    <a:pt x="886028" y="426680"/>
                    <a:pt x="884921" y="427233"/>
                    <a:pt x="884685" y="426522"/>
                  </a:cubicBezTo>
                  <a:cubicBezTo>
                    <a:pt x="884131" y="424863"/>
                    <a:pt x="884131" y="424073"/>
                    <a:pt x="884526" y="423283"/>
                  </a:cubicBezTo>
                  <a:cubicBezTo>
                    <a:pt x="884921" y="422492"/>
                    <a:pt x="886897" y="422177"/>
                    <a:pt x="886739" y="422651"/>
                  </a:cubicBezTo>
                  <a:cubicBezTo>
                    <a:pt x="886423" y="423520"/>
                    <a:pt x="886976" y="426206"/>
                    <a:pt x="886423" y="426364"/>
                  </a:cubicBezTo>
                  <a:moveTo>
                    <a:pt x="887924" y="416882"/>
                  </a:moveTo>
                  <a:cubicBezTo>
                    <a:pt x="887924" y="418700"/>
                    <a:pt x="887371" y="419964"/>
                    <a:pt x="886818" y="420280"/>
                  </a:cubicBezTo>
                  <a:cubicBezTo>
                    <a:pt x="886264" y="420517"/>
                    <a:pt x="885633" y="421860"/>
                    <a:pt x="885633" y="420517"/>
                  </a:cubicBezTo>
                  <a:cubicBezTo>
                    <a:pt x="885633" y="419174"/>
                    <a:pt x="885395" y="418621"/>
                    <a:pt x="885949" y="417436"/>
                  </a:cubicBezTo>
                  <a:cubicBezTo>
                    <a:pt x="886423" y="416250"/>
                    <a:pt x="886818" y="416092"/>
                    <a:pt x="886739" y="415460"/>
                  </a:cubicBezTo>
                  <a:cubicBezTo>
                    <a:pt x="886581" y="414828"/>
                    <a:pt x="886739" y="413880"/>
                    <a:pt x="886739" y="413880"/>
                  </a:cubicBezTo>
                  <a:cubicBezTo>
                    <a:pt x="886739" y="413880"/>
                    <a:pt x="888161" y="412695"/>
                    <a:pt x="888161" y="413327"/>
                  </a:cubicBezTo>
                  <a:cubicBezTo>
                    <a:pt x="888161" y="414117"/>
                    <a:pt x="887924" y="414986"/>
                    <a:pt x="887924" y="416882"/>
                  </a:cubicBezTo>
                  <a:moveTo>
                    <a:pt x="889346" y="407796"/>
                  </a:moveTo>
                  <a:cubicBezTo>
                    <a:pt x="889188" y="409376"/>
                    <a:pt x="888714" y="409692"/>
                    <a:pt x="888161" y="410640"/>
                  </a:cubicBezTo>
                  <a:cubicBezTo>
                    <a:pt x="887608" y="411510"/>
                    <a:pt x="886818" y="412695"/>
                    <a:pt x="886976" y="411035"/>
                  </a:cubicBezTo>
                  <a:cubicBezTo>
                    <a:pt x="887134" y="409376"/>
                    <a:pt x="887292" y="408507"/>
                    <a:pt x="887924" y="407006"/>
                  </a:cubicBezTo>
                  <a:cubicBezTo>
                    <a:pt x="888398" y="405820"/>
                    <a:pt x="889583" y="404240"/>
                    <a:pt x="889820" y="403924"/>
                  </a:cubicBezTo>
                  <a:cubicBezTo>
                    <a:pt x="889346" y="404556"/>
                    <a:pt x="889425" y="406295"/>
                    <a:pt x="889267" y="407796"/>
                  </a:cubicBezTo>
                  <a:moveTo>
                    <a:pt x="894719" y="376585"/>
                  </a:moveTo>
                  <a:cubicBezTo>
                    <a:pt x="894719" y="376585"/>
                    <a:pt x="894640" y="377217"/>
                    <a:pt x="894561" y="377770"/>
                  </a:cubicBezTo>
                  <a:cubicBezTo>
                    <a:pt x="894482" y="378244"/>
                    <a:pt x="894245" y="379587"/>
                    <a:pt x="894245" y="380378"/>
                  </a:cubicBezTo>
                  <a:cubicBezTo>
                    <a:pt x="894245" y="381168"/>
                    <a:pt x="893692" y="382195"/>
                    <a:pt x="893692" y="382748"/>
                  </a:cubicBezTo>
                  <a:cubicBezTo>
                    <a:pt x="893692" y="383222"/>
                    <a:pt x="893218" y="385751"/>
                    <a:pt x="893218" y="386383"/>
                  </a:cubicBezTo>
                  <a:cubicBezTo>
                    <a:pt x="893218" y="386936"/>
                    <a:pt x="891875" y="391361"/>
                    <a:pt x="891875" y="391361"/>
                  </a:cubicBezTo>
                  <a:lnTo>
                    <a:pt x="891559" y="390649"/>
                  </a:lnTo>
                  <a:cubicBezTo>
                    <a:pt x="891242" y="389938"/>
                    <a:pt x="891559" y="389385"/>
                    <a:pt x="891637" y="388042"/>
                  </a:cubicBezTo>
                  <a:cubicBezTo>
                    <a:pt x="891717" y="386699"/>
                    <a:pt x="891954" y="387094"/>
                    <a:pt x="892191" y="384960"/>
                  </a:cubicBezTo>
                  <a:cubicBezTo>
                    <a:pt x="892507" y="382906"/>
                    <a:pt x="892349" y="383222"/>
                    <a:pt x="892586" y="382116"/>
                  </a:cubicBezTo>
                  <a:cubicBezTo>
                    <a:pt x="892823" y="381010"/>
                    <a:pt x="892981" y="380220"/>
                    <a:pt x="893060" y="379667"/>
                  </a:cubicBezTo>
                  <a:cubicBezTo>
                    <a:pt x="893139" y="379192"/>
                    <a:pt x="893060" y="378165"/>
                    <a:pt x="893060" y="377533"/>
                  </a:cubicBezTo>
                  <a:cubicBezTo>
                    <a:pt x="893060" y="376980"/>
                    <a:pt x="893929" y="374689"/>
                    <a:pt x="894324" y="374057"/>
                  </a:cubicBezTo>
                  <a:cubicBezTo>
                    <a:pt x="894324" y="374057"/>
                    <a:pt x="894719" y="376190"/>
                    <a:pt x="894640" y="376585"/>
                  </a:cubicBezTo>
                  <a:moveTo>
                    <a:pt x="896458" y="368130"/>
                  </a:moveTo>
                  <a:cubicBezTo>
                    <a:pt x="896300" y="368604"/>
                    <a:pt x="895510" y="368130"/>
                    <a:pt x="895114" y="367972"/>
                  </a:cubicBezTo>
                  <a:cubicBezTo>
                    <a:pt x="894719" y="367814"/>
                    <a:pt x="895114" y="366313"/>
                    <a:pt x="895746" y="364891"/>
                  </a:cubicBezTo>
                  <a:cubicBezTo>
                    <a:pt x="896300" y="363547"/>
                    <a:pt x="896458" y="360861"/>
                    <a:pt x="896694" y="360545"/>
                  </a:cubicBezTo>
                  <a:cubicBezTo>
                    <a:pt x="896694" y="360545"/>
                    <a:pt x="897089" y="363231"/>
                    <a:pt x="897089" y="364496"/>
                  </a:cubicBezTo>
                  <a:cubicBezTo>
                    <a:pt x="897089" y="365760"/>
                    <a:pt x="897169" y="366234"/>
                    <a:pt x="897169" y="366550"/>
                  </a:cubicBezTo>
                  <a:cubicBezTo>
                    <a:pt x="897169" y="366866"/>
                    <a:pt x="896694" y="367656"/>
                    <a:pt x="896458" y="368130"/>
                  </a:cubicBezTo>
                  <a:moveTo>
                    <a:pt x="899618" y="392388"/>
                  </a:moveTo>
                  <a:cubicBezTo>
                    <a:pt x="899618" y="392388"/>
                    <a:pt x="898986" y="390966"/>
                    <a:pt x="899223" y="390175"/>
                  </a:cubicBezTo>
                  <a:lnTo>
                    <a:pt x="900329" y="389860"/>
                  </a:lnTo>
                  <a:cubicBezTo>
                    <a:pt x="900329" y="389860"/>
                    <a:pt x="900645" y="390571"/>
                    <a:pt x="900724" y="391203"/>
                  </a:cubicBezTo>
                  <a:cubicBezTo>
                    <a:pt x="900803" y="391914"/>
                    <a:pt x="899934" y="392388"/>
                    <a:pt x="899618" y="392388"/>
                  </a:cubicBezTo>
                  <a:moveTo>
                    <a:pt x="903095" y="330993"/>
                  </a:moveTo>
                  <a:cubicBezTo>
                    <a:pt x="902858" y="331704"/>
                    <a:pt x="901277" y="330914"/>
                    <a:pt x="901277" y="330914"/>
                  </a:cubicBezTo>
                  <a:cubicBezTo>
                    <a:pt x="901277" y="330914"/>
                    <a:pt x="901198" y="329492"/>
                    <a:pt x="901436" y="328544"/>
                  </a:cubicBezTo>
                  <a:cubicBezTo>
                    <a:pt x="901752" y="327675"/>
                    <a:pt x="902542" y="326252"/>
                    <a:pt x="902542" y="326252"/>
                  </a:cubicBezTo>
                  <a:cubicBezTo>
                    <a:pt x="903253" y="328702"/>
                    <a:pt x="903253" y="330282"/>
                    <a:pt x="903095" y="330914"/>
                  </a:cubicBezTo>
                  <a:moveTo>
                    <a:pt x="93587" y="165536"/>
                  </a:moveTo>
                  <a:cubicBezTo>
                    <a:pt x="93587" y="164983"/>
                    <a:pt x="95010" y="163956"/>
                    <a:pt x="93982" y="163877"/>
                  </a:cubicBezTo>
                  <a:cubicBezTo>
                    <a:pt x="93982" y="164430"/>
                    <a:pt x="92244" y="165141"/>
                    <a:pt x="93587" y="165536"/>
                  </a:cubicBezTo>
                  <a:moveTo>
                    <a:pt x="3451405" y="179917"/>
                  </a:moveTo>
                  <a:cubicBezTo>
                    <a:pt x="3451641" y="179522"/>
                    <a:pt x="3453301" y="178495"/>
                    <a:pt x="3452274" y="178258"/>
                  </a:cubicBezTo>
                  <a:cubicBezTo>
                    <a:pt x="3452195" y="178732"/>
                    <a:pt x="3450061" y="179285"/>
                    <a:pt x="3451405" y="179917"/>
                  </a:cubicBezTo>
                  <a:moveTo>
                    <a:pt x="3236800" y="196747"/>
                  </a:moveTo>
                  <a:cubicBezTo>
                    <a:pt x="3240198" y="195404"/>
                    <a:pt x="3242647" y="193033"/>
                    <a:pt x="3246124" y="191690"/>
                  </a:cubicBezTo>
                  <a:cubicBezTo>
                    <a:pt x="3246677" y="188766"/>
                    <a:pt x="3250154" y="188846"/>
                    <a:pt x="3252050" y="187502"/>
                  </a:cubicBezTo>
                  <a:cubicBezTo>
                    <a:pt x="3253393" y="186554"/>
                    <a:pt x="3254183" y="184737"/>
                    <a:pt x="3255448" y="183710"/>
                  </a:cubicBezTo>
                  <a:cubicBezTo>
                    <a:pt x="3258529" y="181102"/>
                    <a:pt x="3263428" y="180233"/>
                    <a:pt x="3264771" y="176124"/>
                  </a:cubicBezTo>
                  <a:cubicBezTo>
                    <a:pt x="3263191" y="175966"/>
                    <a:pt x="3263586" y="173912"/>
                    <a:pt x="3262243" y="173596"/>
                  </a:cubicBezTo>
                  <a:cubicBezTo>
                    <a:pt x="3258371" y="173438"/>
                    <a:pt x="3256159" y="177388"/>
                    <a:pt x="3252919" y="176519"/>
                  </a:cubicBezTo>
                  <a:cubicBezTo>
                    <a:pt x="3255843" y="174781"/>
                    <a:pt x="3261058" y="172489"/>
                    <a:pt x="3261374" y="169803"/>
                  </a:cubicBezTo>
                  <a:cubicBezTo>
                    <a:pt x="3256712" y="170435"/>
                    <a:pt x="3251260" y="173358"/>
                    <a:pt x="3247467" y="174465"/>
                  </a:cubicBezTo>
                  <a:cubicBezTo>
                    <a:pt x="3245650" y="175018"/>
                    <a:pt x="3243516" y="174781"/>
                    <a:pt x="3242015" y="175334"/>
                  </a:cubicBezTo>
                  <a:cubicBezTo>
                    <a:pt x="3239566" y="176203"/>
                    <a:pt x="3237748" y="178890"/>
                    <a:pt x="3235220" y="178258"/>
                  </a:cubicBezTo>
                  <a:cubicBezTo>
                    <a:pt x="3237906" y="175966"/>
                    <a:pt x="3242015" y="174939"/>
                    <a:pt x="3243675" y="171462"/>
                  </a:cubicBezTo>
                  <a:cubicBezTo>
                    <a:pt x="3240830" y="171146"/>
                    <a:pt x="3238143" y="173043"/>
                    <a:pt x="3236958" y="173596"/>
                  </a:cubicBezTo>
                  <a:cubicBezTo>
                    <a:pt x="3236247" y="173912"/>
                    <a:pt x="3235220" y="173675"/>
                    <a:pt x="3234429" y="173991"/>
                  </a:cubicBezTo>
                  <a:cubicBezTo>
                    <a:pt x="3229294" y="175887"/>
                    <a:pt x="3222103" y="177941"/>
                    <a:pt x="3219259" y="180786"/>
                  </a:cubicBezTo>
                  <a:lnTo>
                    <a:pt x="3217126" y="180786"/>
                  </a:lnTo>
                  <a:cubicBezTo>
                    <a:pt x="3212938" y="184421"/>
                    <a:pt x="3206696" y="185843"/>
                    <a:pt x="3202349" y="189241"/>
                  </a:cubicBezTo>
                  <a:cubicBezTo>
                    <a:pt x="3201165" y="189636"/>
                    <a:pt x="3201244" y="188687"/>
                    <a:pt x="3200216" y="188846"/>
                  </a:cubicBezTo>
                  <a:cubicBezTo>
                    <a:pt x="3199347" y="189794"/>
                    <a:pt x="3198715" y="190979"/>
                    <a:pt x="3197293" y="191374"/>
                  </a:cubicBezTo>
                  <a:cubicBezTo>
                    <a:pt x="3195949" y="190900"/>
                    <a:pt x="3195317" y="191453"/>
                    <a:pt x="3193895" y="190584"/>
                  </a:cubicBezTo>
                  <a:cubicBezTo>
                    <a:pt x="3189233" y="193191"/>
                    <a:pt x="3184255" y="195483"/>
                    <a:pt x="3177855" y="196510"/>
                  </a:cubicBezTo>
                  <a:cubicBezTo>
                    <a:pt x="3177302" y="196510"/>
                    <a:pt x="3177460" y="197221"/>
                    <a:pt x="3176986" y="197379"/>
                  </a:cubicBezTo>
                  <a:lnTo>
                    <a:pt x="3176986" y="197537"/>
                  </a:lnTo>
                  <a:cubicBezTo>
                    <a:pt x="3176117" y="197379"/>
                    <a:pt x="3175090" y="197616"/>
                    <a:pt x="3174616" y="198406"/>
                  </a:cubicBezTo>
                  <a:lnTo>
                    <a:pt x="3174457" y="198248"/>
                  </a:lnTo>
                  <a:cubicBezTo>
                    <a:pt x="3171297" y="199513"/>
                    <a:pt x="3174537" y="195562"/>
                    <a:pt x="3175721" y="194930"/>
                  </a:cubicBezTo>
                  <a:cubicBezTo>
                    <a:pt x="3177065" y="196589"/>
                    <a:pt x="3178961" y="195878"/>
                    <a:pt x="3179515" y="193665"/>
                  </a:cubicBezTo>
                  <a:cubicBezTo>
                    <a:pt x="3175168" y="190663"/>
                    <a:pt x="3171376" y="195562"/>
                    <a:pt x="3167267" y="196589"/>
                  </a:cubicBezTo>
                  <a:cubicBezTo>
                    <a:pt x="3167267" y="196431"/>
                    <a:pt x="3167267" y="196273"/>
                    <a:pt x="3167267" y="196194"/>
                  </a:cubicBezTo>
                  <a:cubicBezTo>
                    <a:pt x="3166951" y="196352"/>
                    <a:pt x="3166556" y="196589"/>
                    <a:pt x="3166161" y="196905"/>
                  </a:cubicBezTo>
                  <a:cubicBezTo>
                    <a:pt x="3164106" y="198327"/>
                    <a:pt x="3163474" y="199117"/>
                    <a:pt x="3163079" y="198722"/>
                  </a:cubicBezTo>
                  <a:cubicBezTo>
                    <a:pt x="3162684" y="198327"/>
                    <a:pt x="3161736" y="197853"/>
                    <a:pt x="3162684" y="197142"/>
                  </a:cubicBezTo>
                  <a:cubicBezTo>
                    <a:pt x="3163237" y="196747"/>
                    <a:pt x="3163869" y="196510"/>
                    <a:pt x="3164106" y="196352"/>
                  </a:cubicBezTo>
                  <a:cubicBezTo>
                    <a:pt x="3164106" y="196352"/>
                    <a:pt x="3163948" y="196352"/>
                    <a:pt x="3163553" y="196431"/>
                  </a:cubicBezTo>
                  <a:cubicBezTo>
                    <a:pt x="3162131" y="196747"/>
                    <a:pt x="3161736" y="196194"/>
                    <a:pt x="3159918" y="197616"/>
                  </a:cubicBezTo>
                  <a:cubicBezTo>
                    <a:pt x="3158101" y="199038"/>
                    <a:pt x="3158022" y="199038"/>
                    <a:pt x="3157232" y="199197"/>
                  </a:cubicBezTo>
                  <a:cubicBezTo>
                    <a:pt x="3156442" y="199275"/>
                    <a:pt x="3157627" y="199987"/>
                    <a:pt x="3156442" y="199275"/>
                  </a:cubicBezTo>
                  <a:cubicBezTo>
                    <a:pt x="3155257" y="198643"/>
                    <a:pt x="3155099" y="198564"/>
                    <a:pt x="3154230" y="199197"/>
                  </a:cubicBezTo>
                  <a:cubicBezTo>
                    <a:pt x="3153361" y="199829"/>
                    <a:pt x="3152412" y="200066"/>
                    <a:pt x="3152412" y="200066"/>
                  </a:cubicBezTo>
                  <a:cubicBezTo>
                    <a:pt x="3152412" y="200066"/>
                    <a:pt x="3155494" y="197221"/>
                    <a:pt x="3156679" y="196036"/>
                  </a:cubicBezTo>
                  <a:cubicBezTo>
                    <a:pt x="3157627" y="195088"/>
                    <a:pt x="3157943" y="196036"/>
                    <a:pt x="3158813" y="195325"/>
                  </a:cubicBezTo>
                  <a:cubicBezTo>
                    <a:pt x="3158417" y="195720"/>
                    <a:pt x="3157943" y="196115"/>
                    <a:pt x="3158022" y="196905"/>
                  </a:cubicBezTo>
                  <a:cubicBezTo>
                    <a:pt x="3159365" y="197063"/>
                    <a:pt x="3160946" y="195246"/>
                    <a:pt x="3159287" y="194851"/>
                  </a:cubicBezTo>
                  <a:cubicBezTo>
                    <a:pt x="3160472" y="193270"/>
                    <a:pt x="3161420" y="192875"/>
                    <a:pt x="3162289" y="192480"/>
                  </a:cubicBezTo>
                  <a:cubicBezTo>
                    <a:pt x="3163237" y="192085"/>
                    <a:pt x="3165687" y="191611"/>
                    <a:pt x="3165687" y="191611"/>
                  </a:cubicBezTo>
                  <a:lnTo>
                    <a:pt x="3165766" y="191611"/>
                  </a:lnTo>
                  <a:cubicBezTo>
                    <a:pt x="3167978" y="189873"/>
                    <a:pt x="3170428" y="188055"/>
                    <a:pt x="3172403" y="186791"/>
                  </a:cubicBezTo>
                  <a:cubicBezTo>
                    <a:pt x="3172956" y="186396"/>
                    <a:pt x="3174142" y="186396"/>
                    <a:pt x="3174932" y="185922"/>
                  </a:cubicBezTo>
                  <a:cubicBezTo>
                    <a:pt x="3176354" y="185053"/>
                    <a:pt x="3176828" y="183551"/>
                    <a:pt x="3179119" y="184263"/>
                  </a:cubicBezTo>
                  <a:cubicBezTo>
                    <a:pt x="3179277" y="181734"/>
                    <a:pt x="3181490" y="181260"/>
                    <a:pt x="3184176" y="181260"/>
                  </a:cubicBezTo>
                  <a:cubicBezTo>
                    <a:pt x="3185994" y="177704"/>
                    <a:pt x="3191367" y="177862"/>
                    <a:pt x="3192236" y="173280"/>
                  </a:cubicBezTo>
                  <a:cubicBezTo>
                    <a:pt x="3189391" y="174386"/>
                    <a:pt x="3186942" y="176045"/>
                    <a:pt x="3184176" y="177072"/>
                  </a:cubicBezTo>
                  <a:cubicBezTo>
                    <a:pt x="3180542" y="178495"/>
                    <a:pt x="3178566" y="179996"/>
                    <a:pt x="3175721" y="181339"/>
                  </a:cubicBezTo>
                  <a:cubicBezTo>
                    <a:pt x="3173351" y="182445"/>
                    <a:pt x="3171139" y="183235"/>
                    <a:pt x="3169005" y="184342"/>
                  </a:cubicBezTo>
                  <a:cubicBezTo>
                    <a:pt x="3165450" y="186001"/>
                    <a:pt x="3161973" y="187581"/>
                    <a:pt x="3158891" y="189873"/>
                  </a:cubicBezTo>
                  <a:cubicBezTo>
                    <a:pt x="3157706" y="190663"/>
                    <a:pt x="3156837" y="192006"/>
                    <a:pt x="3155494" y="192796"/>
                  </a:cubicBezTo>
                  <a:cubicBezTo>
                    <a:pt x="3153123" y="194219"/>
                    <a:pt x="3150595" y="195483"/>
                    <a:pt x="3147909" y="196194"/>
                  </a:cubicBezTo>
                  <a:cubicBezTo>
                    <a:pt x="3147909" y="195720"/>
                    <a:pt x="3148224" y="195641"/>
                    <a:pt x="3148304" y="195325"/>
                  </a:cubicBezTo>
                  <a:lnTo>
                    <a:pt x="3148304" y="195325"/>
                  </a:lnTo>
                  <a:cubicBezTo>
                    <a:pt x="3152096" y="193191"/>
                    <a:pt x="3155889" y="190821"/>
                    <a:pt x="3159444" y="188529"/>
                  </a:cubicBezTo>
                  <a:cubicBezTo>
                    <a:pt x="3165450" y="184658"/>
                    <a:pt x="3171139" y="181102"/>
                    <a:pt x="3177460" y="178258"/>
                  </a:cubicBezTo>
                  <a:cubicBezTo>
                    <a:pt x="3177697" y="178179"/>
                    <a:pt x="3177776" y="177862"/>
                    <a:pt x="3177697" y="177625"/>
                  </a:cubicBezTo>
                  <a:cubicBezTo>
                    <a:pt x="3177618" y="177388"/>
                    <a:pt x="3177302" y="177309"/>
                    <a:pt x="3177065" y="177388"/>
                  </a:cubicBezTo>
                  <a:cubicBezTo>
                    <a:pt x="3170743" y="180233"/>
                    <a:pt x="3164739" y="184026"/>
                    <a:pt x="3158970" y="187739"/>
                  </a:cubicBezTo>
                  <a:cubicBezTo>
                    <a:pt x="3155415" y="190031"/>
                    <a:pt x="3151701" y="192322"/>
                    <a:pt x="3147909" y="194456"/>
                  </a:cubicBezTo>
                  <a:cubicBezTo>
                    <a:pt x="3147197" y="194139"/>
                    <a:pt x="3146565" y="195483"/>
                    <a:pt x="3146328" y="194614"/>
                  </a:cubicBezTo>
                  <a:cubicBezTo>
                    <a:pt x="3147434" y="193112"/>
                    <a:pt x="3149014" y="192085"/>
                    <a:pt x="3150674" y="191058"/>
                  </a:cubicBezTo>
                  <a:cubicBezTo>
                    <a:pt x="3151780" y="190347"/>
                    <a:pt x="3152965" y="189636"/>
                    <a:pt x="3153992" y="188766"/>
                  </a:cubicBezTo>
                  <a:cubicBezTo>
                    <a:pt x="3154151" y="188609"/>
                    <a:pt x="3154151" y="188372"/>
                    <a:pt x="3153992" y="188213"/>
                  </a:cubicBezTo>
                  <a:cubicBezTo>
                    <a:pt x="3153835" y="188055"/>
                    <a:pt x="3153597" y="188055"/>
                    <a:pt x="3153439" y="188213"/>
                  </a:cubicBezTo>
                  <a:cubicBezTo>
                    <a:pt x="3152491" y="189083"/>
                    <a:pt x="3151306" y="189794"/>
                    <a:pt x="3150200" y="190426"/>
                  </a:cubicBezTo>
                  <a:cubicBezTo>
                    <a:pt x="3148383" y="191532"/>
                    <a:pt x="3146565" y="192638"/>
                    <a:pt x="3145380" y="194456"/>
                  </a:cubicBezTo>
                  <a:lnTo>
                    <a:pt x="3145380" y="194456"/>
                  </a:lnTo>
                  <a:cubicBezTo>
                    <a:pt x="3145380" y="194456"/>
                    <a:pt x="3145222" y="194456"/>
                    <a:pt x="3145222" y="194456"/>
                  </a:cubicBezTo>
                  <a:cubicBezTo>
                    <a:pt x="3143641" y="195562"/>
                    <a:pt x="3142062" y="196668"/>
                    <a:pt x="3141034" y="198248"/>
                  </a:cubicBezTo>
                  <a:cubicBezTo>
                    <a:pt x="3133370" y="201962"/>
                    <a:pt x="3127681" y="207730"/>
                    <a:pt x="3121201" y="212629"/>
                  </a:cubicBezTo>
                  <a:cubicBezTo>
                    <a:pt x="3120648" y="212550"/>
                    <a:pt x="3120411" y="212076"/>
                    <a:pt x="3119542" y="212234"/>
                  </a:cubicBezTo>
                  <a:cubicBezTo>
                    <a:pt x="3117013" y="213419"/>
                    <a:pt x="3115512" y="215474"/>
                    <a:pt x="3112352" y="216106"/>
                  </a:cubicBezTo>
                  <a:cubicBezTo>
                    <a:pt x="3112194" y="218160"/>
                    <a:pt x="3110060" y="217923"/>
                    <a:pt x="3108954" y="218634"/>
                  </a:cubicBezTo>
                  <a:cubicBezTo>
                    <a:pt x="3108322" y="219029"/>
                    <a:pt x="3107532" y="220135"/>
                    <a:pt x="3106821" y="220689"/>
                  </a:cubicBezTo>
                  <a:cubicBezTo>
                    <a:pt x="3104134" y="222980"/>
                    <a:pt x="3102949" y="225271"/>
                    <a:pt x="3100026" y="226615"/>
                  </a:cubicBezTo>
                  <a:lnTo>
                    <a:pt x="3100026" y="226141"/>
                  </a:lnTo>
                  <a:lnTo>
                    <a:pt x="3100026" y="226141"/>
                  </a:lnTo>
                  <a:cubicBezTo>
                    <a:pt x="3100026" y="226141"/>
                    <a:pt x="3100341" y="225745"/>
                    <a:pt x="3100579" y="225587"/>
                  </a:cubicBezTo>
                  <a:cubicBezTo>
                    <a:pt x="3100815" y="225508"/>
                    <a:pt x="3100895" y="225192"/>
                    <a:pt x="3100736" y="225034"/>
                  </a:cubicBezTo>
                  <a:cubicBezTo>
                    <a:pt x="3100657" y="224797"/>
                    <a:pt x="3100341" y="224718"/>
                    <a:pt x="3100183" y="224876"/>
                  </a:cubicBezTo>
                  <a:cubicBezTo>
                    <a:pt x="3099709" y="225113"/>
                    <a:pt x="3099472" y="225430"/>
                    <a:pt x="3099235" y="225824"/>
                  </a:cubicBezTo>
                  <a:lnTo>
                    <a:pt x="3099235" y="225667"/>
                  </a:lnTo>
                  <a:cubicBezTo>
                    <a:pt x="3091966" y="230012"/>
                    <a:pt x="3085407" y="235069"/>
                    <a:pt x="3077664" y="238783"/>
                  </a:cubicBezTo>
                  <a:cubicBezTo>
                    <a:pt x="3076321" y="234121"/>
                    <a:pt x="3072291" y="230328"/>
                    <a:pt x="3070869" y="225667"/>
                  </a:cubicBezTo>
                  <a:cubicBezTo>
                    <a:pt x="3070158" y="223217"/>
                    <a:pt x="3070237" y="222269"/>
                    <a:pt x="3068735" y="221004"/>
                  </a:cubicBezTo>
                  <a:cubicBezTo>
                    <a:pt x="3065575" y="220926"/>
                    <a:pt x="3061624" y="219898"/>
                    <a:pt x="3059412" y="220215"/>
                  </a:cubicBezTo>
                  <a:cubicBezTo>
                    <a:pt x="3058147" y="219582"/>
                    <a:pt x="3057990" y="217923"/>
                    <a:pt x="3056014" y="218081"/>
                  </a:cubicBezTo>
                  <a:cubicBezTo>
                    <a:pt x="3053881" y="218871"/>
                    <a:pt x="3052379" y="220847"/>
                    <a:pt x="3049693" y="219819"/>
                  </a:cubicBezTo>
                  <a:cubicBezTo>
                    <a:pt x="3049061" y="220926"/>
                    <a:pt x="3048744" y="222190"/>
                    <a:pt x="3047165" y="222348"/>
                  </a:cubicBezTo>
                  <a:cubicBezTo>
                    <a:pt x="3043135" y="222348"/>
                    <a:pt x="3040527" y="221004"/>
                    <a:pt x="3038315" y="219345"/>
                  </a:cubicBezTo>
                  <a:cubicBezTo>
                    <a:pt x="3036181" y="220689"/>
                    <a:pt x="3034680" y="222190"/>
                    <a:pt x="3031598" y="221479"/>
                  </a:cubicBezTo>
                  <a:cubicBezTo>
                    <a:pt x="3023697" y="237203"/>
                    <a:pt x="3018561" y="255692"/>
                    <a:pt x="3012556" y="273391"/>
                  </a:cubicBezTo>
                  <a:cubicBezTo>
                    <a:pt x="3007341" y="275604"/>
                    <a:pt x="3005049" y="280819"/>
                    <a:pt x="2998175" y="281372"/>
                  </a:cubicBezTo>
                  <a:cubicBezTo>
                    <a:pt x="2992249" y="285876"/>
                    <a:pt x="2985138" y="289510"/>
                    <a:pt x="2978342" y="293698"/>
                  </a:cubicBezTo>
                  <a:cubicBezTo>
                    <a:pt x="2972100" y="297491"/>
                    <a:pt x="2968229" y="300336"/>
                    <a:pt x="2961433" y="303338"/>
                  </a:cubicBezTo>
                  <a:cubicBezTo>
                    <a:pt x="2958589" y="304602"/>
                    <a:pt x="2953137" y="305551"/>
                    <a:pt x="2952583" y="308000"/>
                  </a:cubicBezTo>
                  <a:cubicBezTo>
                    <a:pt x="2952188" y="309501"/>
                    <a:pt x="2953532" y="310371"/>
                    <a:pt x="2953848" y="312267"/>
                  </a:cubicBezTo>
                  <a:cubicBezTo>
                    <a:pt x="2954243" y="314716"/>
                    <a:pt x="2953532" y="316613"/>
                    <a:pt x="2953452" y="318509"/>
                  </a:cubicBezTo>
                  <a:cubicBezTo>
                    <a:pt x="2956297" y="325699"/>
                    <a:pt x="2955823" y="336129"/>
                    <a:pt x="2958984" y="343004"/>
                  </a:cubicBezTo>
                  <a:cubicBezTo>
                    <a:pt x="2958747" y="347903"/>
                    <a:pt x="2961433" y="349878"/>
                    <a:pt x="2962381" y="353592"/>
                  </a:cubicBezTo>
                  <a:cubicBezTo>
                    <a:pt x="2966016" y="355567"/>
                    <a:pt x="2966411" y="358254"/>
                    <a:pt x="2970441" y="358254"/>
                  </a:cubicBezTo>
                  <a:cubicBezTo>
                    <a:pt x="2973523" y="358254"/>
                    <a:pt x="2975814" y="355330"/>
                    <a:pt x="2978421" y="355725"/>
                  </a:cubicBezTo>
                  <a:cubicBezTo>
                    <a:pt x="2979685" y="355883"/>
                    <a:pt x="2980713" y="357147"/>
                    <a:pt x="2981424" y="357858"/>
                  </a:cubicBezTo>
                  <a:cubicBezTo>
                    <a:pt x="2979370" y="365286"/>
                    <a:pt x="2975972" y="371212"/>
                    <a:pt x="2975103" y="379824"/>
                  </a:cubicBezTo>
                  <a:cubicBezTo>
                    <a:pt x="2974155" y="381168"/>
                    <a:pt x="2973206" y="382432"/>
                    <a:pt x="2973443" y="384882"/>
                  </a:cubicBezTo>
                  <a:cubicBezTo>
                    <a:pt x="2971152" y="387963"/>
                    <a:pt x="2970125" y="392783"/>
                    <a:pt x="2968781" y="397129"/>
                  </a:cubicBezTo>
                  <a:cubicBezTo>
                    <a:pt x="2966648" y="403845"/>
                    <a:pt x="2964594" y="410324"/>
                    <a:pt x="2962460" y="416962"/>
                  </a:cubicBezTo>
                  <a:cubicBezTo>
                    <a:pt x="2961354" y="420517"/>
                    <a:pt x="2960880" y="424310"/>
                    <a:pt x="2959537" y="427550"/>
                  </a:cubicBezTo>
                  <a:cubicBezTo>
                    <a:pt x="2958668" y="429683"/>
                    <a:pt x="2957403" y="431421"/>
                    <a:pt x="2956613" y="433476"/>
                  </a:cubicBezTo>
                  <a:cubicBezTo>
                    <a:pt x="2952268" y="444538"/>
                    <a:pt x="2948712" y="456627"/>
                    <a:pt x="2945235" y="468084"/>
                  </a:cubicBezTo>
                  <a:cubicBezTo>
                    <a:pt x="2943813" y="472746"/>
                    <a:pt x="2941838" y="477250"/>
                    <a:pt x="2940574" y="481991"/>
                  </a:cubicBezTo>
                  <a:cubicBezTo>
                    <a:pt x="2939151" y="487127"/>
                    <a:pt x="2938598" y="492421"/>
                    <a:pt x="2937175" y="497636"/>
                  </a:cubicBezTo>
                  <a:cubicBezTo>
                    <a:pt x="2936701" y="499453"/>
                    <a:pt x="2935991" y="500954"/>
                    <a:pt x="2935516" y="502693"/>
                  </a:cubicBezTo>
                  <a:cubicBezTo>
                    <a:pt x="2934094" y="508540"/>
                    <a:pt x="2932672" y="513755"/>
                    <a:pt x="2931328" y="519128"/>
                  </a:cubicBezTo>
                  <a:cubicBezTo>
                    <a:pt x="2928958" y="528452"/>
                    <a:pt x="2926983" y="538091"/>
                    <a:pt x="2924138" y="547020"/>
                  </a:cubicBezTo>
                  <a:cubicBezTo>
                    <a:pt x="2923506" y="548916"/>
                    <a:pt x="2922479" y="550655"/>
                    <a:pt x="2922005" y="552472"/>
                  </a:cubicBezTo>
                  <a:cubicBezTo>
                    <a:pt x="2920345" y="558951"/>
                    <a:pt x="2920108" y="565984"/>
                    <a:pt x="2916948" y="570171"/>
                  </a:cubicBezTo>
                  <a:lnTo>
                    <a:pt x="2916790" y="570171"/>
                  </a:lnTo>
                  <a:cubicBezTo>
                    <a:pt x="2916790" y="570171"/>
                    <a:pt x="2916869" y="569776"/>
                    <a:pt x="2916948" y="569618"/>
                  </a:cubicBezTo>
                  <a:lnTo>
                    <a:pt x="2916948" y="569381"/>
                  </a:lnTo>
                  <a:cubicBezTo>
                    <a:pt x="2916948" y="569381"/>
                    <a:pt x="2916869" y="568907"/>
                    <a:pt x="2916632" y="568828"/>
                  </a:cubicBezTo>
                  <a:cubicBezTo>
                    <a:pt x="2916394" y="568828"/>
                    <a:pt x="2916158" y="568986"/>
                    <a:pt x="2916079" y="569223"/>
                  </a:cubicBezTo>
                  <a:lnTo>
                    <a:pt x="2916079" y="569460"/>
                  </a:lnTo>
                  <a:cubicBezTo>
                    <a:pt x="2916079" y="569460"/>
                    <a:pt x="2915999" y="569697"/>
                    <a:pt x="2915999" y="569776"/>
                  </a:cubicBezTo>
                  <a:cubicBezTo>
                    <a:pt x="2915368" y="570250"/>
                    <a:pt x="2915210" y="571120"/>
                    <a:pt x="2915289" y="572226"/>
                  </a:cubicBezTo>
                  <a:lnTo>
                    <a:pt x="2915289" y="572226"/>
                  </a:lnTo>
                  <a:cubicBezTo>
                    <a:pt x="2915289" y="572226"/>
                    <a:pt x="2915210" y="572621"/>
                    <a:pt x="2915130" y="572858"/>
                  </a:cubicBezTo>
                  <a:lnTo>
                    <a:pt x="2915130" y="573174"/>
                  </a:lnTo>
                  <a:cubicBezTo>
                    <a:pt x="2915130" y="573174"/>
                    <a:pt x="2915130" y="573174"/>
                    <a:pt x="2915130" y="573253"/>
                  </a:cubicBezTo>
                  <a:cubicBezTo>
                    <a:pt x="2911496" y="587871"/>
                    <a:pt x="2907940" y="604069"/>
                    <a:pt x="2904700" y="620820"/>
                  </a:cubicBezTo>
                  <a:cubicBezTo>
                    <a:pt x="2903910" y="624692"/>
                    <a:pt x="2903278" y="626746"/>
                    <a:pt x="2902567" y="629670"/>
                  </a:cubicBezTo>
                  <a:cubicBezTo>
                    <a:pt x="2901145" y="635596"/>
                    <a:pt x="2900434" y="642786"/>
                    <a:pt x="2899643" y="649107"/>
                  </a:cubicBezTo>
                  <a:cubicBezTo>
                    <a:pt x="2899486" y="650688"/>
                    <a:pt x="2899327" y="652347"/>
                    <a:pt x="2899248" y="653769"/>
                  </a:cubicBezTo>
                  <a:cubicBezTo>
                    <a:pt x="2898695" y="664120"/>
                    <a:pt x="2896641" y="672101"/>
                    <a:pt x="2897115" y="682531"/>
                  </a:cubicBezTo>
                  <a:cubicBezTo>
                    <a:pt x="2897194" y="684506"/>
                    <a:pt x="2897352" y="687667"/>
                    <a:pt x="2897510" y="690116"/>
                  </a:cubicBezTo>
                  <a:cubicBezTo>
                    <a:pt x="2898458" y="702284"/>
                    <a:pt x="2903120" y="712398"/>
                    <a:pt x="2907229" y="720537"/>
                  </a:cubicBezTo>
                  <a:cubicBezTo>
                    <a:pt x="2908019" y="721959"/>
                    <a:pt x="2908177" y="723698"/>
                    <a:pt x="2908888" y="725120"/>
                  </a:cubicBezTo>
                  <a:cubicBezTo>
                    <a:pt x="2911417" y="730256"/>
                    <a:pt x="2914972" y="734917"/>
                    <a:pt x="2917738" y="740290"/>
                  </a:cubicBezTo>
                  <a:cubicBezTo>
                    <a:pt x="2924059" y="752459"/>
                    <a:pt x="2932593" y="764390"/>
                    <a:pt x="2941363" y="773240"/>
                  </a:cubicBezTo>
                  <a:cubicBezTo>
                    <a:pt x="2942786" y="774662"/>
                    <a:pt x="2944050" y="776558"/>
                    <a:pt x="2945156" y="777428"/>
                  </a:cubicBezTo>
                  <a:cubicBezTo>
                    <a:pt x="2951319" y="782406"/>
                    <a:pt x="2963013" y="786909"/>
                    <a:pt x="2969651" y="787541"/>
                  </a:cubicBezTo>
                  <a:cubicBezTo>
                    <a:pt x="2972574" y="787858"/>
                    <a:pt x="2975577" y="787936"/>
                    <a:pt x="2977710" y="787936"/>
                  </a:cubicBezTo>
                  <a:cubicBezTo>
                    <a:pt x="2981661" y="788095"/>
                    <a:pt x="2986165" y="786751"/>
                    <a:pt x="2991222" y="786277"/>
                  </a:cubicBezTo>
                  <a:cubicBezTo>
                    <a:pt x="2996911" y="785724"/>
                    <a:pt x="3003627" y="786909"/>
                    <a:pt x="3008526" y="785013"/>
                  </a:cubicBezTo>
                  <a:cubicBezTo>
                    <a:pt x="3009869" y="784539"/>
                    <a:pt x="3010976" y="783038"/>
                    <a:pt x="3012319" y="782485"/>
                  </a:cubicBezTo>
                  <a:cubicBezTo>
                    <a:pt x="3014847" y="781536"/>
                    <a:pt x="3018166" y="781536"/>
                    <a:pt x="3020773" y="780351"/>
                  </a:cubicBezTo>
                  <a:cubicBezTo>
                    <a:pt x="3023381" y="779324"/>
                    <a:pt x="3025119" y="777191"/>
                    <a:pt x="3027964" y="776558"/>
                  </a:cubicBezTo>
                  <a:cubicBezTo>
                    <a:pt x="3032310" y="769605"/>
                    <a:pt x="3039974" y="766366"/>
                    <a:pt x="3045663" y="760123"/>
                  </a:cubicBezTo>
                  <a:cubicBezTo>
                    <a:pt x="3046848" y="758780"/>
                    <a:pt x="3047401" y="757121"/>
                    <a:pt x="3048587" y="755856"/>
                  </a:cubicBezTo>
                  <a:cubicBezTo>
                    <a:pt x="3050641" y="753723"/>
                    <a:pt x="3053327" y="751748"/>
                    <a:pt x="3055777" y="749535"/>
                  </a:cubicBezTo>
                  <a:cubicBezTo>
                    <a:pt x="3058305" y="747165"/>
                    <a:pt x="3060123" y="744399"/>
                    <a:pt x="3062572" y="742740"/>
                  </a:cubicBezTo>
                  <a:cubicBezTo>
                    <a:pt x="3065180" y="740923"/>
                    <a:pt x="3067234" y="739658"/>
                    <a:pt x="3068894" y="737288"/>
                  </a:cubicBezTo>
                  <a:cubicBezTo>
                    <a:pt x="3069763" y="736893"/>
                    <a:pt x="3070553" y="736419"/>
                    <a:pt x="3071422" y="736024"/>
                  </a:cubicBezTo>
                  <a:cubicBezTo>
                    <a:pt x="3074346" y="731757"/>
                    <a:pt x="3079245" y="729465"/>
                    <a:pt x="3081141" y="724172"/>
                  </a:cubicBezTo>
                  <a:cubicBezTo>
                    <a:pt x="3083906" y="722354"/>
                    <a:pt x="3085250" y="719036"/>
                    <a:pt x="3087857" y="716981"/>
                  </a:cubicBezTo>
                  <a:lnTo>
                    <a:pt x="3087857" y="715322"/>
                  </a:lnTo>
                  <a:cubicBezTo>
                    <a:pt x="3091413" y="712556"/>
                    <a:pt x="3092993" y="708210"/>
                    <a:pt x="3095917" y="704734"/>
                  </a:cubicBezTo>
                  <a:cubicBezTo>
                    <a:pt x="3097023" y="703391"/>
                    <a:pt x="3098919" y="702284"/>
                    <a:pt x="3100104" y="700862"/>
                  </a:cubicBezTo>
                  <a:cubicBezTo>
                    <a:pt x="3105635" y="694620"/>
                    <a:pt x="3111166" y="688299"/>
                    <a:pt x="3116618" y="682689"/>
                  </a:cubicBezTo>
                  <a:cubicBezTo>
                    <a:pt x="3119384" y="679844"/>
                    <a:pt x="3121359" y="676684"/>
                    <a:pt x="3124678" y="675103"/>
                  </a:cubicBezTo>
                  <a:cubicBezTo>
                    <a:pt x="3128945" y="668229"/>
                    <a:pt x="3135819" y="663962"/>
                    <a:pt x="3139059" y="656140"/>
                  </a:cubicBezTo>
                  <a:cubicBezTo>
                    <a:pt x="3144353" y="652505"/>
                    <a:pt x="3147118" y="646500"/>
                    <a:pt x="3152175" y="642628"/>
                  </a:cubicBezTo>
                  <a:cubicBezTo>
                    <a:pt x="3151859" y="641364"/>
                    <a:pt x="3152887" y="641443"/>
                    <a:pt x="3152570" y="640100"/>
                  </a:cubicBezTo>
                  <a:cubicBezTo>
                    <a:pt x="3156284" y="637492"/>
                    <a:pt x="3158891" y="633779"/>
                    <a:pt x="3161025" y="629512"/>
                  </a:cubicBezTo>
                  <a:lnTo>
                    <a:pt x="3161025" y="629512"/>
                  </a:lnTo>
                  <a:cubicBezTo>
                    <a:pt x="3161578" y="629038"/>
                    <a:pt x="3161894" y="628563"/>
                    <a:pt x="3162289" y="628089"/>
                  </a:cubicBezTo>
                  <a:cubicBezTo>
                    <a:pt x="3162447" y="627931"/>
                    <a:pt x="3162526" y="627773"/>
                    <a:pt x="3162684" y="627615"/>
                  </a:cubicBezTo>
                  <a:cubicBezTo>
                    <a:pt x="3162921" y="627299"/>
                    <a:pt x="3162921" y="626825"/>
                    <a:pt x="3162605" y="626588"/>
                  </a:cubicBezTo>
                  <a:cubicBezTo>
                    <a:pt x="3162289" y="626351"/>
                    <a:pt x="3161894" y="626351"/>
                    <a:pt x="3161578" y="626667"/>
                  </a:cubicBezTo>
                  <a:cubicBezTo>
                    <a:pt x="3161420" y="626825"/>
                    <a:pt x="3161341" y="626983"/>
                    <a:pt x="3161183" y="627141"/>
                  </a:cubicBezTo>
                  <a:cubicBezTo>
                    <a:pt x="3160867" y="627536"/>
                    <a:pt x="3160551" y="627931"/>
                    <a:pt x="3160235" y="628169"/>
                  </a:cubicBezTo>
                  <a:cubicBezTo>
                    <a:pt x="3156205" y="630855"/>
                    <a:pt x="3154466" y="635991"/>
                    <a:pt x="3150121" y="638282"/>
                  </a:cubicBezTo>
                  <a:cubicBezTo>
                    <a:pt x="3148778" y="638519"/>
                    <a:pt x="3149014" y="636860"/>
                    <a:pt x="3147988" y="637887"/>
                  </a:cubicBezTo>
                  <a:cubicBezTo>
                    <a:pt x="3145854" y="639705"/>
                    <a:pt x="3144590" y="642391"/>
                    <a:pt x="3142062" y="643813"/>
                  </a:cubicBezTo>
                  <a:cubicBezTo>
                    <a:pt x="3142062" y="640890"/>
                    <a:pt x="3145143" y="639705"/>
                    <a:pt x="3146723" y="637887"/>
                  </a:cubicBezTo>
                  <a:cubicBezTo>
                    <a:pt x="3148619" y="635675"/>
                    <a:pt x="3149726" y="632830"/>
                    <a:pt x="3152649" y="631961"/>
                  </a:cubicBezTo>
                  <a:cubicBezTo>
                    <a:pt x="3156521" y="624850"/>
                    <a:pt x="3163237" y="620583"/>
                    <a:pt x="3167820" y="614262"/>
                  </a:cubicBezTo>
                  <a:lnTo>
                    <a:pt x="3167662" y="614104"/>
                  </a:lnTo>
                  <a:cubicBezTo>
                    <a:pt x="3170507" y="611338"/>
                    <a:pt x="3173272" y="608336"/>
                    <a:pt x="3175959" y="605491"/>
                  </a:cubicBezTo>
                  <a:lnTo>
                    <a:pt x="3176907" y="604464"/>
                  </a:lnTo>
                  <a:cubicBezTo>
                    <a:pt x="3176907" y="604464"/>
                    <a:pt x="3177144" y="603832"/>
                    <a:pt x="3176907" y="603674"/>
                  </a:cubicBezTo>
                  <a:cubicBezTo>
                    <a:pt x="3176670" y="603437"/>
                    <a:pt x="3176275" y="603437"/>
                    <a:pt x="3176117" y="603674"/>
                  </a:cubicBezTo>
                  <a:lnTo>
                    <a:pt x="3175168" y="604701"/>
                  </a:lnTo>
                  <a:cubicBezTo>
                    <a:pt x="3172561" y="607466"/>
                    <a:pt x="3169874" y="610311"/>
                    <a:pt x="3167188" y="612998"/>
                  </a:cubicBezTo>
                  <a:lnTo>
                    <a:pt x="3165371" y="612998"/>
                  </a:lnTo>
                  <a:cubicBezTo>
                    <a:pt x="3163079" y="616632"/>
                    <a:pt x="3158734" y="618213"/>
                    <a:pt x="3157785" y="623111"/>
                  </a:cubicBezTo>
                  <a:cubicBezTo>
                    <a:pt x="3156442" y="623743"/>
                    <a:pt x="3155415" y="624692"/>
                    <a:pt x="3153992" y="625245"/>
                  </a:cubicBezTo>
                  <a:cubicBezTo>
                    <a:pt x="3153361" y="626667"/>
                    <a:pt x="3152096" y="627536"/>
                    <a:pt x="3151069" y="628643"/>
                  </a:cubicBezTo>
                  <a:cubicBezTo>
                    <a:pt x="3150121" y="629354"/>
                    <a:pt x="3148936" y="632119"/>
                    <a:pt x="3147671" y="631171"/>
                  </a:cubicBezTo>
                  <a:cubicBezTo>
                    <a:pt x="3151780" y="625482"/>
                    <a:pt x="3157074" y="621136"/>
                    <a:pt x="3161183" y="615526"/>
                  </a:cubicBezTo>
                  <a:lnTo>
                    <a:pt x="3161183" y="615526"/>
                  </a:lnTo>
                  <a:cubicBezTo>
                    <a:pt x="3162526" y="614104"/>
                    <a:pt x="3163791" y="612523"/>
                    <a:pt x="3164976" y="611022"/>
                  </a:cubicBezTo>
                  <a:cubicBezTo>
                    <a:pt x="3166556" y="609047"/>
                    <a:pt x="3168215" y="607071"/>
                    <a:pt x="3170033" y="605333"/>
                  </a:cubicBezTo>
                  <a:cubicBezTo>
                    <a:pt x="3170349" y="605096"/>
                    <a:pt x="3170349" y="604622"/>
                    <a:pt x="3170033" y="604385"/>
                  </a:cubicBezTo>
                  <a:cubicBezTo>
                    <a:pt x="3169795" y="604069"/>
                    <a:pt x="3169321" y="604069"/>
                    <a:pt x="3169084" y="604385"/>
                  </a:cubicBezTo>
                  <a:cubicBezTo>
                    <a:pt x="3167109" y="606202"/>
                    <a:pt x="3165450" y="608257"/>
                    <a:pt x="3163869" y="610232"/>
                  </a:cubicBezTo>
                  <a:cubicBezTo>
                    <a:pt x="3162605" y="611733"/>
                    <a:pt x="3161341" y="613314"/>
                    <a:pt x="3159998" y="614736"/>
                  </a:cubicBezTo>
                  <a:lnTo>
                    <a:pt x="3159998" y="614736"/>
                  </a:lnTo>
                  <a:cubicBezTo>
                    <a:pt x="3159998" y="614736"/>
                    <a:pt x="3159998" y="614736"/>
                    <a:pt x="3159998" y="614736"/>
                  </a:cubicBezTo>
                  <a:cubicBezTo>
                    <a:pt x="3157074" y="614578"/>
                    <a:pt x="3160156" y="613314"/>
                    <a:pt x="3159998" y="612207"/>
                  </a:cubicBezTo>
                  <a:lnTo>
                    <a:pt x="3159761" y="611891"/>
                  </a:lnTo>
                  <a:cubicBezTo>
                    <a:pt x="3159761" y="611891"/>
                    <a:pt x="3159761" y="611891"/>
                    <a:pt x="3159761" y="611891"/>
                  </a:cubicBezTo>
                  <a:cubicBezTo>
                    <a:pt x="3165766" y="605254"/>
                    <a:pt x="3172087" y="598696"/>
                    <a:pt x="3178250" y="592454"/>
                  </a:cubicBezTo>
                  <a:cubicBezTo>
                    <a:pt x="3178408" y="592296"/>
                    <a:pt x="3178408" y="592059"/>
                    <a:pt x="3178250" y="591900"/>
                  </a:cubicBezTo>
                  <a:cubicBezTo>
                    <a:pt x="3178092" y="591743"/>
                    <a:pt x="3177855" y="591743"/>
                    <a:pt x="3177618" y="591900"/>
                  </a:cubicBezTo>
                  <a:cubicBezTo>
                    <a:pt x="3171534" y="598143"/>
                    <a:pt x="3165291" y="604622"/>
                    <a:pt x="3159287" y="611259"/>
                  </a:cubicBezTo>
                  <a:lnTo>
                    <a:pt x="3159129" y="610943"/>
                  </a:lnTo>
                  <a:cubicBezTo>
                    <a:pt x="3154309" y="615684"/>
                    <a:pt x="3150753" y="621768"/>
                    <a:pt x="3144748" y="625324"/>
                  </a:cubicBezTo>
                  <a:cubicBezTo>
                    <a:pt x="3143246" y="628484"/>
                    <a:pt x="3141508" y="630460"/>
                    <a:pt x="3139217" y="632909"/>
                  </a:cubicBezTo>
                  <a:cubicBezTo>
                    <a:pt x="3137953" y="634332"/>
                    <a:pt x="3136530" y="636149"/>
                    <a:pt x="3135424" y="637097"/>
                  </a:cubicBezTo>
                  <a:cubicBezTo>
                    <a:pt x="3134871" y="637650"/>
                    <a:pt x="3133607" y="637413"/>
                    <a:pt x="3132896" y="637966"/>
                  </a:cubicBezTo>
                  <a:cubicBezTo>
                    <a:pt x="3132106" y="638598"/>
                    <a:pt x="3132737" y="640653"/>
                    <a:pt x="3131236" y="639626"/>
                  </a:cubicBezTo>
                  <a:cubicBezTo>
                    <a:pt x="3130367" y="638598"/>
                    <a:pt x="3132342" y="637729"/>
                    <a:pt x="3131236" y="636307"/>
                  </a:cubicBezTo>
                  <a:cubicBezTo>
                    <a:pt x="3132659" y="635517"/>
                    <a:pt x="3133211" y="634016"/>
                    <a:pt x="3134160" y="632909"/>
                  </a:cubicBezTo>
                  <a:cubicBezTo>
                    <a:pt x="3135345" y="633067"/>
                    <a:pt x="3135503" y="631961"/>
                    <a:pt x="3136688" y="632040"/>
                  </a:cubicBezTo>
                  <a:cubicBezTo>
                    <a:pt x="3141824" y="625956"/>
                    <a:pt x="3146881" y="619793"/>
                    <a:pt x="3152728" y="614341"/>
                  </a:cubicBezTo>
                  <a:cubicBezTo>
                    <a:pt x="3152728" y="613155"/>
                    <a:pt x="3153518" y="612603"/>
                    <a:pt x="3153597" y="611417"/>
                  </a:cubicBezTo>
                  <a:cubicBezTo>
                    <a:pt x="3154862" y="610785"/>
                    <a:pt x="3155257" y="611575"/>
                    <a:pt x="3156126" y="611022"/>
                  </a:cubicBezTo>
                  <a:cubicBezTo>
                    <a:pt x="3157943" y="606913"/>
                    <a:pt x="3161894" y="605017"/>
                    <a:pt x="3164186" y="601303"/>
                  </a:cubicBezTo>
                  <a:lnTo>
                    <a:pt x="3164027" y="601303"/>
                  </a:lnTo>
                  <a:cubicBezTo>
                    <a:pt x="3164817" y="600750"/>
                    <a:pt x="3165371" y="600118"/>
                    <a:pt x="3165924" y="599486"/>
                  </a:cubicBezTo>
                  <a:cubicBezTo>
                    <a:pt x="3166161" y="599170"/>
                    <a:pt x="3166398" y="598854"/>
                    <a:pt x="3166714" y="598617"/>
                  </a:cubicBezTo>
                  <a:cubicBezTo>
                    <a:pt x="3166951" y="598380"/>
                    <a:pt x="3166951" y="597985"/>
                    <a:pt x="3166714" y="597748"/>
                  </a:cubicBezTo>
                  <a:cubicBezTo>
                    <a:pt x="3166477" y="597511"/>
                    <a:pt x="3166082" y="597511"/>
                    <a:pt x="3165845" y="597748"/>
                  </a:cubicBezTo>
                  <a:cubicBezTo>
                    <a:pt x="3165529" y="598064"/>
                    <a:pt x="3165291" y="598380"/>
                    <a:pt x="3165055" y="598696"/>
                  </a:cubicBezTo>
                  <a:cubicBezTo>
                    <a:pt x="3164501" y="599328"/>
                    <a:pt x="3164027" y="599881"/>
                    <a:pt x="3163395" y="600197"/>
                  </a:cubicBezTo>
                  <a:cubicBezTo>
                    <a:pt x="3157706" y="601777"/>
                    <a:pt x="3155889" y="607308"/>
                    <a:pt x="3151543" y="610232"/>
                  </a:cubicBezTo>
                  <a:cubicBezTo>
                    <a:pt x="3150990" y="610074"/>
                    <a:pt x="3150753" y="609600"/>
                    <a:pt x="3149884" y="609837"/>
                  </a:cubicBezTo>
                  <a:cubicBezTo>
                    <a:pt x="3148936" y="612918"/>
                    <a:pt x="3145538" y="615921"/>
                    <a:pt x="3143562" y="616553"/>
                  </a:cubicBezTo>
                  <a:cubicBezTo>
                    <a:pt x="3143562" y="616000"/>
                    <a:pt x="3144115" y="616000"/>
                    <a:pt x="3143958" y="615368"/>
                  </a:cubicBezTo>
                  <a:lnTo>
                    <a:pt x="3143879" y="615368"/>
                  </a:lnTo>
                  <a:cubicBezTo>
                    <a:pt x="3145696" y="613155"/>
                    <a:pt x="3147750" y="611101"/>
                    <a:pt x="3149805" y="609126"/>
                  </a:cubicBezTo>
                  <a:cubicBezTo>
                    <a:pt x="3151306" y="607625"/>
                    <a:pt x="3152887" y="606044"/>
                    <a:pt x="3154309" y="604464"/>
                  </a:cubicBezTo>
                  <a:cubicBezTo>
                    <a:pt x="3154466" y="604227"/>
                    <a:pt x="3154466" y="603911"/>
                    <a:pt x="3154309" y="603753"/>
                  </a:cubicBezTo>
                  <a:cubicBezTo>
                    <a:pt x="3154071" y="603595"/>
                    <a:pt x="3153756" y="603595"/>
                    <a:pt x="3153597" y="603753"/>
                  </a:cubicBezTo>
                  <a:cubicBezTo>
                    <a:pt x="3152175" y="605333"/>
                    <a:pt x="3150595" y="606834"/>
                    <a:pt x="3149093" y="608336"/>
                  </a:cubicBezTo>
                  <a:cubicBezTo>
                    <a:pt x="3147118" y="610311"/>
                    <a:pt x="3145064" y="612366"/>
                    <a:pt x="3143246" y="614499"/>
                  </a:cubicBezTo>
                  <a:lnTo>
                    <a:pt x="3143246" y="614499"/>
                  </a:lnTo>
                  <a:cubicBezTo>
                    <a:pt x="3141113" y="615605"/>
                    <a:pt x="3140481" y="618213"/>
                    <a:pt x="3137715" y="618608"/>
                  </a:cubicBezTo>
                  <a:cubicBezTo>
                    <a:pt x="3145933" y="606834"/>
                    <a:pt x="3157627" y="598617"/>
                    <a:pt x="3166003" y="586923"/>
                  </a:cubicBezTo>
                  <a:lnTo>
                    <a:pt x="3165687" y="586765"/>
                  </a:lnTo>
                  <a:cubicBezTo>
                    <a:pt x="3166635" y="585737"/>
                    <a:pt x="3167662" y="584631"/>
                    <a:pt x="3168689" y="583604"/>
                  </a:cubicBezTo>
                  <a:cubicBezTo>
                    <a:pt x="3171534" y="580601"/>
                    <a:pt x="3174537" y="577520"/>
                    <a:pt x="3177065" y="574280"/>
                  </a:cubicBezTo>
                  <a:cubicBezTo>
                    <a:pt x="3177223" y="574122"/>
                    <a:pt x="3177144" y="573885"/>
                    <a:pt x="3177065" y="573727"/>
                  </a:cubicBezTo>
                  <a:cubicBezTo>
                    <a:pt x="3176907" y="573569"/>
                    <a:pt x="3176670" y="573648"/>
                    <a:pt x="3176512" y="573727"/>
                  </a:cubicBezTo>
                  <a:cubicBezTo>
                    <a:pt x="3173983" y="576967"/>
                    <a:pt x="3171060" y="580048"/>
                    <a:pt x="3168215" y="582972"/>
                  </a:cubicBezTo>
                  <a:cubicBezTo>
                    <a:pt x="3167188" y="584078"/>
                    <a:pt x="3166082" y="585105"/>
                    <a:pt x="3165055" y="586211"/>
                  </a:cubicBezTo>
                  <a:lnTo>
                    <a:pt x="3164817" y="585974"/>
                  </a:lnTo>
                  <a:cubicBezTo>
                    <a:pt x="3163791" y="586211"/>
                    <a:pt x="3163948" y="587555"/>
                    <a:pt x="3162289" y="587160"/>
                  </a:cubicBezTo>
                  <a:cubicBezTo>
                    <a:pt x="3163395" y="583051"/>
                    <a:pt x="3169400" y="581708"/>
                    <a:pt x="3168610" y="577046"/>
                  </a:cubicBezTo>
                  <a:cubicBezTo>
                    <a:pt x="3166319" y="577441"/>
                    <a:pt x="3165687" y="581708"/>
                    <a:pt x="3163553" y="580918"/>
                  </a:cubicBezTo>
                  <a:cubicBezTo>
                    <a:pt x="3164501" y="578152"/>
                    <a:pt x="3169084" y="576888"/>
                    <a:pt x="3168215" y="573648"/>
                  </a:cubicBezTo>
                  <a:cubicBezTo>
                    <a:pt x="3161657" y="576019"/>
                    <a:pt x="3158417" y="581629"/>
                    <a:pt x="3152175" y="584236"/>
                  </a:cubicBezTo>
                  <a:lnTo>
                    <a:pt x="3152175" y="583446"/>
                  </a:lnTo>
                  <a:lnTo>
                    <a:pt x="3152175" y="583446"/>
                  </a:lnTo>
                  <a:cubicBezTo>
                    <a:pt x="3153676" y="582024"/>
                    <a:pt x="3155020" y="580522"/>
                    <a:pt x="3156363" y="579021"/>
                  </a:cubicBezTo>
                  <a:cubicBezTo>
                    <a:pt x="3158022" y="577204"/>
                    <a:pt x="3159682" y="575308"/>
                    <a:pt x="3161499" y="573727"/>
                  </a:cubicBezTo>
                  <a:cubicBezTo>
                    <a:pt x="3161657" y="573648"/>
                    <a:pt x="3161657" y="573411"/>
                    <a:pt x="3161499" y="573332"/>
                  </a:cubicBezTo>
                  <a:cubicBezTo>
                    <a:pt x="3161420" y="573253"/>
                    <a:pt x="3161183" y="573174"/>
                    <a:pt x="3161104" y="573332"/>
                  </a:cubicBezTo>
                  <a:cubicBezTo>
                    <a:pt x="3159287" y="574991"/>
                    <a:pt x="3157548" y="576888"/>
                    <a:pt x="3155889" y="578705"/>
                  </a:cubicBezTo>
                  <a:cubicBezTo>
                    <a:pt x="3154546" y="580206"/>
                    <a:pt x="3153202" y="581708"/>
                    <a:pt x="3151701" y="583130"/>
                  </a:cubicBezTo>
                  <a:cubicBezTo>
                    <a:pt x="3149410" y="584868"/>
                    <a:pt x="3147118" y="586686"/>
                    <a:pt x="3144511" y="588108"/>
                  </a:cubicBezTo>
                  <a:cubicBezTo>
                    <a:pt x="3146091" y="584473"/>
                    <a:pt x="3150674" y="583920"/>
                    <a:pt x="3150832" y="578863"/>
                  </a:cubicBezTo>
                  <a:cubicBezTo>
                    <a:pt x="3148462" y="579179"/>
                    <a:pt x="3147513" y="583130"/>
                    <a:pt x="3145775" y="582656"/>
                  </a:cubicBezTo>
                  <a:cubicBezTo>
                    <a:pt x="3146407" y="579337"/>
                    <a:pt x="3150358" y="579416"/>
                    <a:pt x="3150437" y="575545"/>
                  </a:cubicBezTo>
                  <a:cubicBezTo>
                    <a:pt x="3145538" y="577046"/>
                    <a:pt x="3142219" y="580206"/>
                    <a:pt x="3139059" y="583604"/>
                  </a:cubicBezTo>
                  <a:cubicBezTo>
                    <a:pt x="3137241" y="583525"/>
                    <a:pt x="3136214" y="585026"/>
                    <a:pt x="3134871" y="585658"/>
                  </a:cubicBezTo>
                  <a:cubicBezTo>
                    <a:pt x="3133844" y="586133"/>
                    <a:pt x="3132501" y="586053"/>
                    <a:pt x="3131473" y="586528"/>
                  </a:cubicBezTo>
                  <a:cubicBezTo>
                    <a:pt x="3126100" y="588977"/>
                    <a:pt x="3123572" y="594903"/>
                    <a:pt x="3118831" y="597906"/>
                  </a:cubicBezTo>
                  <a:lnTo>
                    <a:pt x="3117172" y="597906"/>
                  </a:lnTo>
                  <a:cubicBezTo>
                    <a:pt x="3110139" y="605254"/>
                    <a:pt x="3103739" y="613155"/>
                    <a:pt x="3096075" y="619872"/>
                  </a:cubicBezTo>
                  <a:lnTo>
                    <a:pt x="3093941" y="619872"/>
                  </a:lnTo>
                  <a:cubicBezTo>
                    <a:pt x="3091176" y="621294"/>
                    <a:pt x="3089990" y="623902"/>
                    <a:pt x="3088015" y="625798"/>
                  </a:cubicBezTo>
                  <a:cubicBezTo>
                    <a:pt x="3086672" y="626983"/>
                    <a:pt x="3084697" y="627694"/>
                    <a:pt x="3083353" y="628721"/>
                  </a:cubicBezTo>
                  <a:cubicBezTo>
                    <a:pt x="3081536" y="630144"/>
                    <a:pt x="3080667" y="632830"/>
                    <a:pt x="3077822" y="632514"/>
                  </a:cubicBezTo>
                  <a:cubicBezTo>
                    <a:pt x="3076242" y="635043"/>
                    <a:pt x="3073634" y="635912"/>
                    <a:pt x="3071501" y="638045"/>
                  </a:cubicBezTo>
                  <a:cubicBezTo>
                    <a:pt x="3069842" y="639705"/>
                    <a:pt x="3068656" y="642233"/>
                    <a:pt x="3066839" y="643971"/>
                  </a:cubicBezTo>
                  <a:cubicBezTo>
                    <a:pt x="3063442" y="647290"/>
                    <a:pt x="3059096" y="649819"/>
                    <a:pt x="3057120" y="654559"/>
                  </a:cubicBezTo>
                  <a:cubicBezTo>
                    <a:pt x="3055777" y="654164"/>
                    <a:pt x="3055777" y="655191"/>
                    <a:pt x="3054987" y="655429"/>
                  </a:cubicBezTo>
                  <a:cubicBezTo>
                    <a:pt x="3051115" y="660249"/>
                    <a:pt x="3045821" y="663646"/>
                    <a:pt x="3041870" y="668545"/>
                  </a:cubicBezTo>
                  <a:cubicBezTo>
                    <a:pt x="3039500" y="671469"/>
                    <a:pt x="3038236" y="675577"/>
                    <a:pt x="3034680" y="676921"/>
                  </a:cubicBezTo>
                  <a:cubicBezTo>
                    <a:pt x="3034680" y="678343"/>
                    <a:pt x="3033337" y="678343"/>
                    <a:pt x="3033416" y="679844"/>
                  </a:cubicBezTo>
                  <a:cubicBezTo>
                    <a:pt x="3026541" y="684901"/>
                    <a:pt x="3021880" y="691459"/>
                    <a:pt x="3015242" y="696753"/>
                  </a:cubicBezTo>
                  <a:cubicBezTo>
                    <a:pt x="3012082" y="699282"/>
                    <a:pt x="3009869" y="701494"/>
                    <a:pt x="3006788" y="703865"/>
                  </a:cubicBezTo>
                  <a:cubicBezTo>
                    <a:pt x="3005444" y="704971"/>
                    <a:pt x="3003864" y="705445"/>
                    <a:pt x="3002600" y="706393"/>
                  </a:cubicBezTo>
                  <a:cubicBezTo>
                    <a:pt x="3000387" y="708132"/>
                    <a:pt x="2998254" y="710581"/>
                    <a:pt x="2995884" y="712319"/>
                  </a:cubicBezTo>
                  <a:cubicBezTo>
                    <a:pt x="2992170" y="715006"/>
                    <a:pt x="2987587" y="717218"/>
                    <a:pt x="2983241" y="719115"/>
                  </a:cubicBezTo>
                  <a:cubicBezTo>
                    <a:pt x="2981424" y="719984"/>
                    <a:pt x="2979844" y="721090"/>
                    <a:pt x="2978580" y="721248"/>
                  </a:cubicBezTo>
                  <a:cubicBezTo>
                    <a:pt x="2973285" y="721959"/>
                    <a:pt x="2965937" y="720142"/>
                    <a:pt x="2962144" y="717376"/>
                  </a:cubicBezTo>
                  <a:cubicBezTo>
                    <a:pt x="2959853" y="686007"/>
                    <a:pt x="2967201" y="654717"/>
                    <a:pt x="2971863" y="626193"/>
                  </a:cubicBezTo>
                  <a:cubicBezTo>
                    <a:pt x="2975340" y="625640"/>
                    <a:pt x="2975103" y="623902"/>
                    <a:pt x="2979054" y="624060"/>
                  </a:cubicBezTo>
                  <a:cubicBezTo>
                    <a:pt x="2993829" y="606913"/>
                    <a:pt x="3006630" y="587713"/>
                    <a:pt x="3020457" y="569618"/>
                  </a:cubicBezTo>
                  <a:lnTo>
                    <a:pt x="3020457" y="566695"/>
                  </a:lnTo>
                  <a:cubicBezTo>
                    <a:pt x="3030887" y="554447"/>
                    <a:pt x="3040843" y="541805"/>
                    <a:pt x="3052143" y="530427"/>
                  </a:cubicBezTo>
                  <a:cubicBezTo>
                    <a:pt x="3053327" y="527425"/>
                    <a:pt x="3055303" y="525370"/>
                    <a:pt x="3057199" y="523632"/>
                  </a:cubicBezTo>
                  <a:cubicBezTo>
                    <a:pt x="3062572" y="518654"/>
                    <a:pt x="3067313" y="512728"/>
                    <a:pt x="3071975" y="507671"/>
                  </a:cubicBezTo>
                  <a:cubicBezTo>
                    <a:pt x="3074582" y="504826"/>
                    <a:pt x="3077822" y="501982"/>
                    <a:pt x="3080035" y="499216"/>
                  </a:cubicBezTo>
                  <a:cubicBezTo>
                    <a:pt x="3080588" y="498426"/>
                    <a:pt x="3080667" y="497399"/>
                    <a:pt x="3081299" y="496688"/>
                  </a:cubicBezTo>
                  <a:cubicBezTo>
                    <a:pt x="3085092" y="492500"/>
                    <a:pt x="3090623" y="489892"/>
                    <a:pt x="3093941" y="485230"/>
                  </a:cubicBezTo>
                  <a:cubicBezTo>
                    <a:pt x="3094573" y="485783"/>
                    <a:pt x="3095048" y="485783"/>
                    <a:pt x="3095601" y="485230"/>
                  </a:cubicBezTo>
                  <a:cubicBezTo>
                    <a:pt x="3107453" y="472904"/>
                    <a:pt x="3118989" y="460262"/>
                    <a:pt x="3131947" y="448963"/>
                  </a:cubicBezTo>
                  <a:cubicBezTo>
                    <a:pt x="3131947" y="447382"/>
                    <a:pt x="3131473" y="447777"/>
                    <a:pt x="3131947" y="446434"/>
                  </a:cubicBezTo>
                  <a:cubicBezTo>
                    <a:pt x="3136451" y="441772"/>
                    <a:pt x="3140165" y="436320"/>
                    <a:pt x="3145459" y="432448"/>
                  </a:cubicBezTo>
                  <a:cubicBezTo>
                    <a:pt x="3148304" y="427866"/>
                    <a:pt x="3151385" y="423520"/>
                    <a:pt x="3155573" y="420280"/>
                  </a:cubicBezTo>
                  <a:cubicBezTo>
                    <a:pt x="3159761" y="414117"/>
                    <a:pt x="3164581" y="408428"/>
                    <a:pt x="3168689" y="402502"/>
                  </a:cubicBezTo>
                  <a:cubicBezTo>
                    <a:pt x="3171376" y="398709"/>
                    <a:pt x="3173667" y="394837"/>
                    <a:pt x="3176275" y="391124"/>
                  </a:cubicBezTo>
                  <a:cubicBezTo>
                    <a:pt x="3180384" y="385356"/>
                    <a:pt x="3185598" y="379192"/>
                    <a:pt x="3188917" y="373345"/>
                  </a:cubicBezTo>
                  <a:cubicBezTo>
                    <a:pt x="3190419" y="370738"/>
                    <a:pt x="3191762" y="368130"/>
                    <a:pt x="3193105" y="365365"/>
                  </a:cubicBezTo>
                  <a:lnTo>
                    <a:pt x="3193105" y="365049"/>
                  </a:lnTo>
                  <a:cubicBezTo>
                    <a:pt x="3193105" y="365049"/>
                    <a:pt x="3193184" y="365049"/>
                    <a:pt x="3193263" y="364970"/>
                  </a:cubicBezTo>
                  <a:cubicBezTo>
                    <a:pt x="3195001" y="362441"/>
                    <a:pt x="3196502" y="359834"/>
                    <a:pt x="3198004" y="357226"/>
                  </a:cubicBezTo>
                  <a:cubicBezTo>
                    <a:pt x="3199663" y="354303"/>
                    <a:pt x="3201401" y="351221"/>
                    <a:pt x="3203456" y="348456"/>
                  </a:cubicBezTo>
                  <a:cubicBezTo>
                    <a:pt x="3203614" y="348298"/>
                    <a:pt x="3203535" y="348061"/>
                    <a:pt x="3203377" y="347903"/>
                  </a:cubicBezTo>
                  <a:cubicBezTo>
                    <a:pt x="3203219" y="347744"/>
                    <a:pt x="3202982" y="347824"/>
                    <a:pt x="3202824" y="347981"/>
                  </a:cubicBezTo>
                  <a:cubicBezTo>
                    <a:pt x="3200770" y="350826"/>
                    <a:pt x="3199031" y="353829"/>
                    <a:pt x="3197372" y="356831"/>
                  </a:cubicBezTo>
                  <a:cubicBezTo>
                    <a:pt x="3195949" y="359281"/>
                    <a:pt x="3194527" y="361809"/>
                    <a:pt x="3192868" y="364180"/>
                  </a:cubicBezTo>
                  <a:lnTo>
                    <a:pt x="3192868" y="364021"/>
                  </a:lnTo>
                  <a:cubicBezTo>
                    <a:pt x="3187100" y="371133"/>
                    <a:pt x="3181648" y="378481"/>
                    <a:pt x="3177223" y="386857"/>
                  </a:cubicBezTo>
                  <a:cubicBezTo>
                    <a:pt x="3176354" y="387410"/>
                    <a:pt x="3175564" y="388042"/>
                    <a:pt x="3174694" y="388595"/>
                  </a:cubicBezTo>
                  <a:cubicBezTo>
                    <a:pt x="3173825" y="391045"/>
                    <a:pt x="3171139" y="393257"/>
                    <a:pt x="3169164" y="395707"/>
                  </a:cubicBezTo>
                  <a:cubicBezTo>
                    <a:pt x="3167504" y="397761"/>
                    <a:pt x="3165766" y="402581"/>
                    <a:pt x="3162447" y="400368"/>
                  </a:cubicBezTo>
                  <a:cubicBezTo>
                    <a:pt x="3162684" y="398551"/>
                    <a:pt x="3164581" y="398314"/>
                    <a:pt x="3166240" y="397840"/>
                  </a:cubicBezTo>
                  <a:cubicBezTo>
                    <a:pt x="3166477" y="396576"/>
                    <a:pt x="3165529" y="396655"/>
                    <a:pt x="3165845" y="395312"/>
                  </a:cubicBezTo>
                  <a:cubicBezTo>
                    <a:pt x="3169164" y="390887"/>
                    <a:pt x="3171929" y="385909"/>
                    <a:pt x="3175959" y="382195"/>
                  </a:cubicBezTo>
                  <a:cubicBezTo>
                    <a:pt x="3179040" y="375874"/>
                    <a:pt x="3183386" y="370817"/>
                    <a:pt x="3186546" y="364496"/>
                  </a:cubicBezTo>
                  <a:cubicBezTo>
                    <a:pt x="3186705" y="363152"/>
                    <a:pt x="3185362" y="365523"/>
                    <a:pt x="3185282" y="364021"/>
                  </a:cubicBezTo>
                  <a:cubicBezTo>
                    <a:pt x="3187337" y="359676"/>
                    <a:pt x="3190102" y="356199"/>
                    <a:pt x="3192473" y="352169"/>
                  </a:cubicBezTo>
                  <a:cubicBezTo>
                    <a:pt x="3193500" y="352169"/>
                    <a:pt x="3193816" y="352959"/>
                    <a:pt x="3194606" y="352169"/>
                  </a:cubicBezTo>
                  <a:cubicBezTo>
                    <a:pt x="3195712" y="349799"/>
                    <a:pt x="3196976" y="347587"/>
                    <a:pt x="3198004" y="344979"/>
                  </a:cubicBezTo>
                  <a:cubicBezTo>
                    <a:pt x="3198004" y="343794"/>
                    <a:pt x="3196819" y="346006"/>
                    <a:pt x="3197135" y="344110"/>
                  </a:cubicBezTo>
                  <a:cubicBezTo>
                    <a:pt x="3198399" y="344110"/>
                    <a:pt x="3198162" y="342688"/>
                    <a:pt x="3198399" y="341581"/>
                  </a:cubicBezTo>
                  <a:cubicBezTo>
                    <a:pt x="3198715" y="341107"/>
                    <a:pt x="3198952" y="340633"/>
                    <a:pt x="3199110" y="340159"/>
                  </a:cubicBezTo>
                  <a:cubicBezTo>
                    <a:pt x="3199110" y="340080"/>
                    <a:pt x="3199189" y="339922"/>
                    <a:pt x="3199268" y="339843"/>
                  </a:cubicBezTo>
                  <a:lnTo>
                    <a:pt x="3199268" y="339843"/>
                  </a:lnTo>
                  <a:cubicBezTo>
                    <a:pt x="3200058" y="339053"/>
                    <a:pt x="3200611" y="337868"/>
                    <a:pt x="3200927" y="336524"/>
                  </a:cubicBezTo>
                  <a:lnTo>
                    <a:pt x="3200927" y="336524"/>
                  </a:lnTo>
                  <a:cubicBezTo>
                    <a:pt x="3200927" y="336524"/>
                    <a:pt x="3201006" y="336445"/>
                    <a:pt x="3201085" y="336366"/>
                  </a:cubicBezTo>
                  <a:lnTo>
                    <a:pt x="3201244" y="336366"/>
                  </a:lnTo>
                  <a:cubicBezTo>
                    <a:pt x="3201244" y="336366"/>
                    <a:pt x="3201244" y="336208"/>
                    <a:pt x="3201244" y="336208"/>
                  </a:cubicBezTo>
                  <a:cubicBezTo>
                    <a:pt x="3201875" y="335023"/>
                    <a:pt x="3202587" y="333838"/>
                    <a:pt x="3203298" y="332732"/>
                  </a:cubicBezTo>
                  <a:cubicBezTo>
                    <a:pt x="3204167" y="331388"/>
                    <a:pt x="3205036" y="329966"/>
                    <a:pt x="3205668" y="328465"/>
                  </a:cubicBezTo>
                  <a:cubicBezTo>
                    <a:pt x="3205748" y="328307"/>
                    <a:pt x="3205668" y="328070"/>
                    <a:pt x="3205510" y="327991"/>
                  </a:cubicBezTo>
                  <a:cubicBezTo>
                    <a:pt x="3205352" y="327912"/>
                    <a:pt x="3205115" y="327991"/>
                    <a:pt x="3205036" y="328149"/>
                  </a:cubicBezTo>
                  <a:cubicBezTo>
                    <a:pt x="3204404" y="329571"/>
                    <a:pt x="3203535" y="330993"/>
                    <a:pt x="3202666" y="332337"/>
                  </a:cubicBezTo>
                  <a:cubicBezTo>
                    <a:pt x="3201954" y="333443"/>
                    <a:pt x="3201244" y="334549"/>
                    <a:pt x="3200690" y="335734"/>
                  </a:cubicBezTo>
                  <a:lnTo>
                    <a:pt x="3200058" y="335734"/>
                  </a:lnTo>
                  <a:cubicBezTo>
                    <a:pt x="3199979" y="331546"/>
                    <a:pt x="3203219" y="330756"/>
                    <a:pt x="3203061" y="326411"/>
                  </a:cubicBezTo>
                  <a:lnTo>
                    <a:pt x="3202982" y="326411"/>
                  </a:lnTo>
                  <a:cubicBezTo>
                    <a:pt x="3202982" y="326411"/>
                    <a:pt x="3203061" y="326015"/>
                    <a:pt x="3203061" y="325857"/>
                  </a:cubicBezTo>
                  <a:cubicBezTo>
                    <a:pt x="3203061" y="325541"/>
                    <a:pt x="3202824" y="325225"/>
                    <a:pt x="3202508" y="325146"/>
                  </a:cubicBezTo>
                  <a:cubicBezTo>
                    <a:pt x="3202113" y="325146"/>
                    <a:pt x="3201875" y="325383"/>
                    <a:pt x="3201797" y="325778"/>
                  </a:cubicBezTo>
                  <a:cubicBezTo>
                    <a:pt x="3201797" y="325857"/>
                    <a:pt x="3201797" y="325936"/>
                    <a:pt x="3201797" y="326094"/>
                  </a:cubicBezTo>
                  <a:cubicBezTo>
                    <a:pt x="3199979" y="327912"/>
                    <a:pt x="3199505" y="332495"/>
                    <a:pt x="3196345" y="331546"/>
                  </a:cubicBezTo>
                  <a:cubicBezTo>
                    <a:pt x="3194211" y="335497"/>
                    <a:pt x="3191446" y="339448"/>
                    <a:pt x="3188759" y="343399"/>
                  </a:cubicBezTo>
                  <a:cubicBezTo>
                    <a:pt x="3186151" y="347112"/>
                    <a:pt x="3184255" y="351774"/>
                    <a:pt x="3181332" y="354224"/>
                  </a:cubicBezTo>
                  <a:cubicBezTo>
                    <a:pt x="3182833" y="351379"/>
                    <a:pt x="3184176" y="348930"/>
                    <a:pt x="3185915" y="346796"/>
                  </a:cubicBezTo>
                  <a:cubicBezTo>
                    <a:pt x="3186072" y="346638"/>
                    <a:pt x="3185994" y="346401"/>
                    <a:pt x="3185915" y="346322"/>
                  </a:cubicBezTo>
                  <a:cubicBezTo>
                    <a:pt x="3185757" y="346164"/>
                    <a:pt x="3185520" y="346243"/>
                    <a:pt x="3185362" y="346322"/>
                  </a:cubicBezTo>
                  <a:cubicBezTo>
                    <a:pt x="3183544" y="348693"/>
                    <a:pt x="3182043" y="351221"/>
                    <a:pt x="3180463" y="354382"/>
                  </a:cubicBezTo>
                  <a:cubicBezTo>
                    <a:pt x="3180463" y="354382"/>
                    <a:pt x="3180463" y="354382"/>
                    <a:pt x="3180463" y="354382"/>
                  </a:cubicBezTo>
                  <a:lnTo>
                    <a:pt x="3180384" y="354382"/>
                  </a:lnTo>
                  <a:cubicBezTo>
                    <a:pt x="3175880" y="360545"/>
                    <a:pt x="3171060" y="368920"/>
                    <a:pt x="3166477" y="373266"/>
                  </a:cubicBezTo>
                  <a:cubicBezTo>
                    <a:pt x="3167188" y="369474"/>
                    <a:pt x="3169638" y="366550"/>
                    <a:pt x="3171534" y="363152"/>
                  </a:cubicBezTo>
                  <a:cubicBezTo>
                    <a:pt x="3173509" y="359597"/>
                    <a:pt x="3174220" y="355646"/>
                    <a:pt x="3176196" y="352169"/>
                  </a:cubicBezTo>
                  <a:cubicBezTo>
                    <a:pt x="3178092" y="348772"/>
                    <a:pt x="3179909" y="345769"/>
                    <a:pt x="3181253" y="342055"/>
                  </a:cubicBezTo>
                  <a:cubicBezTo>
                    <a:pt x="3182596" y="338421"/>
                    <a:pt x="3184176" y="334944"/>
                    <a:pt x="3186784" y="331941"/>
                  </a:cubicBezTo>
                  <a:cubicBezTo>
                    <a:pt x="3185836" y="329413"/>
                    <a:pt x="3188206" y="328544"/>
                    <a:pt x="3188443" y="326015"/>
                  </a:cubicBezTo>
                  <a:lnTo>
                    <a:pt x="3188364" y="326015"/>
                  </a:lnTo>
                  <a:cubicBezTo>
                    <a:pt x="3188364" y="326015"/>
                    <a:pt x="3188601" y="325699"/>
                    <a:pt x="3188601" y="325699"/>
                  </a:cubicBezTo>
                  <a:cubicBezTo>
                    <a:pt x="3189075" y="325146"/>
                    <a:pt x="3189312" y="324909"/>
                    <a:pt x="3189391" y="324514"/>
                  </a:cubicBezTo>
                  <a:cubicBezTo>
                    <a:pt x="3189391" y="324198"/>
                    <a:pt x="3189312" y="323961"/>
                    <a:pt x="3188996" y="323882"/>
                  </a:cubicBezTo>
                  <a:cubicBezTo>
                    <a:pt x="3188680" y="323803"/>
                    <a:pt x="3188443" y="323961"/>
                    <a:pt x="3188364" y="324277"/>
                  </a:cubicBezTo>
                  <a:cubicBezTo>
                    <a:pt x="3188364" y="324435"/>
                    <a:pt x="3188206" y="324593"/>
                    <a:pt x="3187811" y="325067"/>
                  </a:cubicBezTo>
                  <a:lnTo>
                    <a:pt x="3187574" y="325304"/>
                  </a:lnTo>
                  <a:lnTo>
                    <a:pt x="3187574" y="325304"/>
                  </a:lnTo>
                  <a:cubicBezTo>
                    <a:pt x="3186784" y="325383"/>
                    <a:pt x="3186468" y="326174"/>
                    <a:pt x="3185441" y="326094"/>
                  </a:cubicBezTo>
                  <a:cubicBezTo>
                    <a:pt x="3185757" y="324514"/>
                    <a:pt x="3186072" y="323724"/>
                    <a:pt x="3184571" y="323171"/>
                  </a:cubicBezTo>
                  <a:cubicBezTo>
                    <a:pt x="3183781" y="324672"/>
                    <a:pt x="3183228" y="326331"/>
                    <a:pt x="3182043" y="327438"/>
                  </a:cubicBezTo>
                  <a:cubicBezTo>
                    <a:pt x="3181569" y="327833"/>
                    <a:pt x="3179040" y="328307"/>
                    <a:pt x="3180384" y="329097"/>
                  </a:cubicBezTo>
                  <a:cubicBezTo>
                    <a:pt x="3180384" y="328702"/>
                    <a:pt x="3181174" y="328544"/>
                    <a:pt x="3181253" y="329097"/>
                  </a:cubicBezTo>
                  <a:cubicBezTo>
                    <a:pt x="3179909" y="331467"/>
                    <a:pt x="3179515" y="329650"/>
                    <a:pt x="3177460" y="331230"/>
                  </a:cubicBezTo>
                  <a:cubicBezTo>
                    <a:pt x="3176828" y="334391"/>
                    <a:pt x="3174537" y="335971"/>
                    <a:pt x="3172798" y="338026"/>
                  </a:cubicBezTo>
                  <a:lnTo>
                    <a:pt x="3172798" y="338026"/>
                  </a:lnTo>
                  <a:cubicBezTo>
                    <a:pt x="3171771" y="338579"/>
                    <a:pt x="3170902" y="339369"/>
                    <a:pt x="3170033" y="340159"/>
                  </a:cubicBezTo>
                  <a:cubicBezTo>
                    <a:pt x="3169321" y="340791"/>
                    <a:pt x="3168689" y="341423"/>
                    <a:pt x="3167899" y="341897"/>
                  </a:cubicBezTo>
                  <a:cubicBezTo>
                    <a:pt x="3167662" y="342055"/>
                    <a:pt x="3167662" y="342292"/>
                    <a:pt x="3167741" y="342529"/>
                  </a:cubicBezTo>
                  <a:cubicBezTo>
                    <a:pt x="3167820" y="342688"/>
                    <a:pt x="3167978" y="342766"/>
                    <a:pt x="3168136" y="342766"/>
                  </a:cubicBezTo>
                  <a:cubicBezTo>
                    <a:pt x="3168136" y="342766"/>
                    <a:pt x="3168294" y="342766"/>
                    <a:pt x="3168373" y="342766"/>
                  </a:cubicBezTo>
                  <a:cubicBezTo>
                    <a:pt x="3169164" y="342214"/>
                    <a:pt x="3169874" y="341581"/>
                    <a:pt x="3170586" y="340949"/>
                  </a:cubicBezTo>
                  <a:cubicBezTo>
                    <a:pt x="3171455" y="340159"/>
                    <a:pt x="3172245" y="339448"/>
                    <a:pt x="3173193" y="338974"/>
                  </a:cubicBezTo>
                  <a:lnTo>
                    <a:pt x="3173193" y="338974"/>
                  </a:lnTo>
                  <a:cubicBezTo>
                    <a:pt x="3172008" y="341028"/>
                    <a:pt x="3169874" y="343162"/>
                    <a:pt x="3168136" y="344900"/>
                  </a:cubicBezTo>
                  <a:cubicBezTo>
                    <a:pt x="3166240" y="346796"/>
                    <a:pt x="3164186" y="349009"/>
                    <a:pt x="3162210" y="349167"/>
                  </a:cubicBezTo>
                  <a:cubicBezTo>
                    <a:pt x="3162210" y="348693"/>
                    <a:pt x="3162605" y="348535"/>
                    <a:pt x="3162605" y="348061"/>
                  </a:cubicBezTo>
                  <a:cubicBezTo>
                    <a:pt x="3162684" y="347903"/>
                    <a:pt x="3162763" y="347744"/>
                    <a:pt x="3162921" y="347587"/>
                  </a:cubicBezTo>
                  <a:lnTo>
                    <a:pt x="3163079" y="347587"/>
                  </a:lnTo>
                  <a:cubicBezTo>
                    <a:pt x="3163553" y="347428"/>
                    <a:pt x="3164343" y="347112"/>
                    <a:pt x="3164501" y="346322"/>
                  </a:cubicBezTo>
                  <a:cubicBezTo>
                    <a:pt x="3164501" y="346006"/>
                    <a:pt x="3164343" y="345690"/>
                    <a:pt x="3164027" y="345611"/>
                  </a:cubicBezTo>
                  <a:cubicBezTo>
                    <a:pt x="3163632" y="345611"/>
                    <a:pt x="3163316" y="345769"/>
                    <a:pt x="3163316" y="346085"/>
                  </a:cubicBezTo>
                  <a:cubicBezTo>
                    <a:pt x="3163316" y="346164"/>
                    <a:pt x="3162921" y="346322"/>
                    <a:pt x="3162763" y="346401"/>
                  </a:cubicBezTo>
                  <a:lnTo>
                    <a:pt x="3162763" y="346401"/>
                  </a:lnTo>
                  <a:cubicBezTo>
                    <a:pt x="3162763" y="346401"/>
                    <a:pt x="3162447" y="345927"/>
                    <a:pt x="3162210" y="345690"/>
                  </a:cubicBezTo>
                  <a:cubicBezTo>
                    <a:pt x="3162526" y="345295"/>
                    <a:pt x="3162842" y="344900"/>
                    <a:pt x="3163237" y="344505"/>
                  </a:cubicBezTo>
                  <a:cubicBezTo>
                    <a:pt x="3163395" y="344347"/>
                    <a:pt x="3163553" y="344189"/>
                    <a:pt x="3163712" y="344031"/>
                  </a:cubicBezTo>
                  <a:cubicBezTo>
                    <a:pt x="3163869" y="343873"/>
                    <a:pt x="3163869" y="343557"/>
                    <a:pt x="3163712" y="343320"/>
                  </a:cubicBezTo>
                  <a:cubicBezTo>
                    <a:pt x="3163553" y="343162"/>
                    <a:pt x="3163237" y="343162"/>
                    <a:pt x="3163000" y="343320"/>
                  </a:cubicBezTo>
                  <a:cubicBezTo>
                    <a:pt x="3162842" y="343478"/>
                    <a:pt x="3162684" y="343636"/>
                    <a:pt x="3162605" y="343715"/>
                  </a:cubicBezTo>
                  <a:cubicBezTo>
                    <a:pt x="3162210" y="344110"/>
                    <a:pt x="3161815" y="344584"/>
                    <a:pt x="3161420" y="345058"/>
                  </a:cubicBezTo>
                  <a:cubicBezTo>
                    <a:pt x="3160630" y="345216"/>
                    <a:pt x="3160077" y="345690"/>
                    <a:pt x="3159682" y="346243"/>
                  </a:cubicBezTo>
                  <a:cubicBezTo>
                    <a:pt x="3157548" y="347666"/>
                    <a:pt x="3155573" y="349325"/>
                    <a:pt x="3153835" y="351221"/>
                  </a:cubicBezTo>
                  <a:lnTo>
                    <a:pt x="3153835" y="351221"/>
                  </a:lnTo>
                  <a:cubicBezTo>
                    <a:pt x="3153123" y="351853"/>
                    <a:pt x="3152412" y="352485"/>
                    <a:pt x="3151780" y="353117"/>
                  </a:cubicBezTo>
                  <a:cubicBezTo>
                    <a:pt x="3146565" y="357463"/>
                    <a:pt x="3141192" y="361572"/>
                    <a:pt x="3136846" y="366787"/>
                  </a:cubicBezTo>
                  <a:lnTo>
                    <a:pt x="3136846" y="366787"/>
                  </a:lnTo>
                  <a:cubicBezTo>
                    <a:pt x="3135977" y="366866"/>
                    <a:pt x="3135345" y="367419"/>
                    <a:pt x="3134792" y="367972"/>
                  </a:cubicBezTo>
                  <a:cubicBezTo>
                    <a:pt x="3134634" y="368130"/>
                    <a:pt x="3134634" y="368446"/>
                    <a:pt x="3134792" y="368604"/>
                  </a:cubicBezTo>
                  <a:cubicBezTo>
                    <a:pt x="3134871" y="368683"/>
                    <a:pt x="3134950" y="368762"/>
                    <a:pt x="3135108" y="368762"/>
                  </a:cubicBezTo>
                  <a:cubicBezTo>
                    <a:pt x="3135266" y="368762"/>
                    <a:pt x="3135345" y="368762"/>
                    <a:pt x="3135424" y="368604"/>
                  </a:cubicBezTo>
                  <a:cubicBezTo>
                    <a:pt x="3135819" y="368209"/>
                    <a:pt x="3136293" y="367735"/>
                    <a:pt x="3136767" y="367735"/>
                  </a:cubicBezTo>
                  <a:cubicBezTo>
                    <a:pt x="3137084" y="367735"/>
                    <a:pt x="3137241" y="368051"/>
                    <a:pt x="3137162" y="368525"/>
                  </a:cubicBezTo>
                  <a:lnTo>
                    <a:pt x="3137241" y="368525"/>
                  </a:lnTo>
                  <a:cubicBezTo>
                    <a:pt x="3136530" y="369079"/>
                    <a:pt x="3135740" y="369632"/>
                    <a:pt x="3135424" y="370659"/>
                  </a:cubicBezTo>
                  <a:cubicBezTo>
                    <a:pt x="3135266" y="371054"/>
                    <a:pt x="3135424" y="371449"/>
                    <a:pt x="3135819" y="371528"/>
                  </a:cubicBezTo>
                  <a:cubicBezTo>
                    <a:pt x="3135898" y="371528"/>
                    <a:pt x="3135977" y="371528"/>
                    <a:pt x="3136056" y="371528"/>
                  </a:cubicBezTo>
                  <a:cubicBezTo>
                    <a:pt x="3136372" y="371528"/>
                    <a:pt x="3136609" y="371370"/>
                    <a:pt x="3136688" y="371054"/>
                  </a:cubicBezTo>
                  <a:cubicBezTo>
                    <a:pt x="3136846" y="370501"/>
                    <a:pt x="3137399" y="370106"/>
                    <a:pt x="3137953" y="369711"/>
                  </a:cubicBezTo>
                  <a:lnTo>
                    <a:pt x="3137953" y="369711"/>
                  </a:lnTo>
                  <a:cubicBezTo>
                    <a:pt x="3137953" y="369711"/>
                    <a:pt x="3138268" y="369711"/>
                    <a:pt x="3138268" y="369711"/>
                  </a:cubicBezTo>
                  <a:cubicBezTo>
                    <a:pt x="3138348" y="369869"/>
                    <a:pt x="3138506" y="370027"/>
                    <a:pt x="3138585" y="370185"/>
                  </a:cubicBezTo>
                  <a:lnTo>
                    <a:pt x="3138585" y="370185"/>
                  </a:lnTo>
                  <a:cubicBezTo>
                    <a:pt x="3138585" y="370185"/>
                    <a:pt x="3138348" y="370185"/>
                    <a:pt x="3138348" y="370185"/>
                  </a:cubicBezTo>
                  <a:cubicBezTo>
                    <a:pt x="3135740" y="372239"/>
                    <a:pt x="3134239" y="377533"/>
                    <a:pt x="3129893" y="376506"/>
                  </a:cubicBezTo>
                  <a:cubicBezTo>
                    <a:pt x="3129893" y="375163"/>
                    <a:pt x="3132421" y="376190"/>
                    <a:pt x="3132026" y="374372"/>
                  </a:cubicBezTo>
                  <a:cubicBezTo>
                    <a:pt x="3129893" y="375163"/>
                    <a:pt x="3130367" y="373266"/>
                    <a:pt x="3129024" y="373187"/>
                  </a:cubicBezTo>
                  <a:cubicBezTo>
                    <a:pt x="3123809" y="376980"/>
                    <a:pt x="3119384" y="381563"/>
                    <a:pt x="3114643" y="385830"/>
                  </a:cubicBezTo>
                  <a:lnTo>
                    <a:pt x="3114643" y="385830"/>
                  </a:lnTo>
                  <a:cubicBezTo>
                    <a:pt x="3114643" y="385830"/>
                    <a:pt x="3114169" y="386304"/>
                    <a:pt x="3113853" y="386620"/>
                  </a:cubicBezTo>
                  <a:cubicBezTo>
                    <a:pt x="3113379" y="387015"/>
                    <a:pt x="3112905" y="387410"/>
                    <a:pt x="3112589" y="387963"/>
                  </a:cubicBezTo>
                  <a:lnTo>
                    <a:pt x="3112589" y="387963"/>
                  </a:lnTo>
                  <a:cubicBezTo>
                    <a:pt x="3093941" y="404556"/>
                    <a:pt x="3075531" y="422414"/>
                    <a:pt x="3058147" y="439876"/>
                  </a:cubicBezTo>
                  <a:cubicBezTo>
                    <a:pt x="3046769" y="451333"/>
                    <a:pt x="3034601" y="461763"/>
                    <a:pt x="3023539" y="472904"/>
                  </a:cubicBezTo>
                  <a:cubicBezTo>
                    <a:pt x="3017929" y="478514"/>
                    <a:pt x="3012556" y="484282"/>
                    <a:pt x="3006235" y="488944"/>
                  </a:cubicBezTo>
                  <a:cubicBezTo>
                    <a:pt x="3022038" y="430394"/>
                    <a:pt x="3041396" y="375400"/>
                    <a:pt x="3059412" y="319141"/>
                  </a:cubicBezTo>
                  <a:cubicBezTo>
                    <a:pt x="3061150" y="318035"/>
                    <a:pt x="3062256" y="316613"/>
                    <a:pt x="3064073" y="315348"/>
                  </a:cubicBezTo>
                  <a:cubicBezTo>
                    <a:pt x="3065654" y="314242"/>
                    <a:pt x="3067866" y="313531"/>
                    <a:pt x="3069525" y="312425"/>
                  </a:cubicBezTo>
                  <a:cubicBezTo>
                    <a:pt x="3072133" y="310608"/>
                    <a:pt x="3074424" y="308079"/>
                    <a:pt x="3077111" y="306025"/>
                  </a:cubicBezTo>
                  <a:cubicBezTo>
                    <a:pt x="3081457" y="302785"/>
                    <a:pt x="3085961" y="299782"/>
                    <a:pt x="3089753" y="296780"/>
                  </a:cubicBezTo>
                  <a:cubicBezTo>
                    <a:pt x="3090939" y="295832"/>
                    <a:pt x="3092914" y="294883"/>
                    <a:pt x="3093072" y="293145"/>
                  </a:cubicBezTo>
                  <a:cubicBezTo>
                    <a:pt x="3092835" y="293540"/>
                    <a:pt x="3091966" y="293461"/>
                    <a:pt x="3091887" y="292987"/>
                  </a:cubicBezTo>
                  <a:cubicBezTo>
                    <a:pt x="3096865" y="290143"/>
                    <a:pt x="3100183" y="285560"/>
                    <a:pt x="3105793" y="283347"/>
                  </a:cubicBezTo>
                  <a:lnTo>
                    <a:pt x="3106030" y="283347"/>
                  </a:lnTo>
                  <a:cubicBezTo>
                    <a:pt x="3106030" y="283347"/>
                    <a:pt x="3106030" y="283347"/>
                    <a:pt x="3106030" y="283347"/>
                  </a:cubicBezTo>
                  <a:cubicBezTo>
                    <a:pt x="3106030" y="283347"/>
                    <a:pt x="3106030" y="283347"/>
                    <a:pt x="3106030" y="283426"/>
                  </a:cubicBezTo>
                  <a:cubicBezTo>
                    <a:pt x="3105873" y="283742"/>
                    <a:pt x="3105635" y="284058"/>
                    <a:pt x="3105319" y="284375"/>
                  </a:cubicBezTo>
                  <a:cubicBezTo>
                    <a:pt x="3105161" y="284533"/>
                    <a:pt x="3104924" y="284770"/>
                    <a:pt x="3104766" y="285007"/>
                  </a:cubicBezTo>
                  <a:cubicBezTo>
                    <a:pt x="3104608" y="285165"/>
                    <a:pt x="3104687" y="285402"/>
                    <a:pt x="3104766" y="285560"/>
                  </a:cubicBezTo>
                  <a:cubicBezTo>
                    <a:pt x="3104766" y="285560"/>
                    <a:pt x="3104924" y="285560"/>
                    <a:pt x="3105004" y="285560"/>
                  </a:cubicBezTo>
                  <a:cubicBezTo>
                    <a:pt x="3105161" y="285560"/>
                    <a:pt x="3105240" y="285560"/>
                    <a:pt x="3105319" y="285402"/>
                  </a:cubicBezTo>
                  <a:cubicBezTo>
                    <a:pt x="3105478" y="285244"/>
                    <a:pt x="3105635" y="285086"/>
                    <a:pt x="3105793" y="284849"/>
                  </a:cubicBezTo>
                  <a:cubicBezTo>
                    <a:pt x="3106030" y="284533"/>
                    <a:pt x="3106347" y="284216"/>
                    <a:pt x="3106505" y="283821"/>
                  </a:cubicBezTo>
                  <a:cubicBezTo>
                    <a:pt x="3106505" y="283821"/>
                    <a:pt x="3106505" y="283821"/>
                    <a:pt x="3106583" y="283821"/>
                  </a:cubicBezTo>
                  <a:cubicBezTo>
                    <a:pt x="3107769" y="283821"/>
                    <a:pt x="3108796" y="283189"/>
                    <a:pt x="3109428" y="282320"/>
                  </a:cubicBezTo>
                  <a:lnTo>
                    <a:pt x="3109428" y="282320"/>
                  </a:lnTo>
                  <a:cubicBezTo>
                    <a:pt x="3115433" y="277184"/>
                    <a:pt x="3124362" y="274735"/>
                    <a:pt x="3128392" y="267623"/>
                  </a:cubicBezTo>
                  <a:cubicBezTo>
                    <a:pt x="3131157" y="266912"/>
                    <a:pt x="3132580" y="264858"/>
                    <a:pt x="3135029" y="263831"/>
                  </a:cubicBezTo>
                  <a:cubicBezTo>
                    <a:pt x="3135029" y="263831"/>
                    <a:pt x="3135029" y="263989"/>
                    <a:pt x="3135029" y="264068"/>
                  </a:cubicBezTo>
                  <a:cubicBezTo>
                    <a:pt x="3135029" y="264305"/>
                    <a:pt x="3135266" y="264463"/>
                    <a:pt x="3135503" y="264463"/>
                  </a:cubicBezTo>
                  <a:lnTo>
                    <a:pt x="3135503" y="264463"/>
                  </a:lnTo>
                  <a:cubicBezTo>
                    <a:pt x="3135503" y="264463"/>
                    <a:pt x="3135898" y="264226"/>
                    <a:pt x="3135898" y="263989"/>
                  </a:cubicBezTo>
                  <a:cubicBezTo>
                    <a:pt x="3135898" y="263752"/>
                    <a:pt x="3135819" y="263515"/>
                    <a:pt x="3135740" y="263357"/>
                  </a:cubicBezTo>
                  <a:lnTo>
                    <a:pt x="3135819" y="263357"/>
                  </a:lnTo>
                  <a:cubicBezTo>
                    <a:pt x="3139454" y="260433"/>
                    <a:pt x="3143958" y="258300"/>
                    <a:pt x="3147671" y="255376"/>
                  </a:cubicBezTo>
                  <a:cubicBezTo>
                    <a:pt x="3149963" y="256561"/>
                    <a:pt x="3151227" y="254507"/>
                    <a:pt x="3153202" y="254191"/>
                  </a:cubicBezTo>
                  <a:cubicBezTo>
                    <a:pt x="3153202" y="253085"/>
                    <a:pt x="3152412" y="252848"/>
                    <a:pt x="3153202" y="252058"/>
                  </a:cubicBezTo>
                  <a:cubicBezTo>
                    <a:pt x="3161262" y="247237"/>
                    <a:pt x="3168610" y="241627"/>
                    <a:pt x="3177302" y="237361"/>
                  </a:cubicBezTo>
                  <a:cubicBezTo>
                    <a:pt x="3177855" y="236492"/>
                    <a:pt x="3178092" y="235306"/>
                    <a:pt x="3178566" y="234358"/>
                  </a:cubicBezTo>
                  <a:cubicBezTo>
                    <a:pt x="3187021" y="226931"/>
                    <a:pt x="3197688" y="221716"/>
                    <a:pt x="3207723" y="215790"/>
                  </a:cubicBezTo>
                  <a:cubicBezTo>
                    <a:pt x="3211041" y="211760"/>
                    <a:pt x="3216177" y="209468"/>
                    <a:pt x="3220839" y="206940"/>
                  </a:cubicBezTo>
                  <a:cubicBezTo>
                    <a:pt x="3225580" y="204253"/>
                    <a:pt x="3230242" y="201488"/>
                    <a:pt x="3235220" y="199354"/>
                  </a:cubicBezTo>
                  <a:cubicBezTo>
                    <a:pt x="3235773" y="198485"/>
                    <a:pt x="3236405" y="197774"/>
                    <a:pt x="3237353" y="197221"/>
                  </a:cubicBezTo>
                  <a:moveTo>
                    <a:pt x="2916237" y="573095"/>
                  </a:moveTo>
                  <a:lnTo>
                    <a:pt x="2916237" y="573095"/>
                  </a:lnTo>
                  <a:cubicBezTo>
                    <a:pt x="2916237" y="573095"/>
                    <a:pt x="2916237" y="573095"/>
                    <a:pt x="2916237" y="573095"/>
                  </a:cubicBezTo>
                  <a:cubicBezTo>
                    <a:pt x="2916237" y="572937"/>
                    <a:pt x="2916237" y="572858"/>
                    <a:pt x="2916316" y="572700"/>
                  </a:cubicBezTo>
                  <a:cubicBezTo>
                    <a:pt x="2917580" y="573490"/>
                    <a:pt x="2915842" y="576177"/>
                    <a:pt x="2916316" y="573095"/>
                  </a:cubicBezTo>
                  <a:moveTo>
                    <a:pt x="2953452" y="650293"/>
                  </a:moveTo>
                  <a:cubicBezTo>
                    <a:pt x="2953216" y="651557"/>
                    <a:pt x="2952821" y="651794"/>
                    <a:pt x="2953058" y="653374"/>
                  </a:cubicBezTo>
                  <a:cubicBezTo>
                    <a:pt x="2953295" y="654875"/>
                    <a:pt x="2952663" y="656140"/>
                    <a:pt x="2952663" y="656140"/>
                  </a:cubicBezTo>
                  <a:cubicBezTo>
                    <a:pt x="2952663" y="656140"/>
                    <a:pt x="2952030" y="654559"/>
                    <a:pt x="2952030" y="653374"/>
                  </a:cubicBezTo>
                  <a:cubicBezTo>
                    <a:pt x="2952030" y="652189"/>
                    <a:pt x="2951793" y="651241"/>
                    <a:pt x="2952030" y="650530"/>
                  </a:cubicBezTo>
                  <a:cubicBezTo>
                    <a:pt x="2952347" y="649898"/>
                    <a:pt x="2952188" y="648870"/>
                    <a:pt x="2952188" y="648001"/>
                  </a:cubicBezTo>
                  <a:cubicBezTo>
                    <a:pt x="2952188" y="647132"/>
                    <a:pt x="2952347" y="646342"/>
                    <a:pt x="2952742" y="646421"/>
                  </a:cubicBezTo>
                  <a:cubicBezTo>
                    <a:pt x="2953137" y="646579"/>
                    <a:pt x="2954006" y="647448"/>
                    <a:pt x="2954006" y="647448"/>
                  </a:cubicBezTo>
                  <a:cubicBezTo>
                    <a:pt x="2954006" y="648238"/>
                    <a:pt x="2953690" y="648949"/>
                    <a:pt x="2953452" y="650214"/>
                  </a:cubicBezTo>
                  <a:moveTo>
                    <a:pt x="2953532" y="644050"/>
                  </a:moveTo>
                  <a:cubicBezTo>
                    <a:pt x="2952978" y="643102"/>
                    <a:pt x="2952109" y="641996"/>
                    <a:pt x="2952742" y="641759"/>
                  </a:cubicBezTo>
                  <a:cubicBezTo>
                    <a:pt x="2953374" y="641443"/>
                    <a:pt x="2954480" y="642391"/>
                    <a:pt x="2954480" y="642391"/>
                  </a:cubicBezTo>
                  <a:cubicBezTo>
                    <a:pt x="2954480" y="642391"/>
                    <a:pt x="2953927" y="645078"/>
                    <a:pt x="2953532" y="644050"/>
                  </a:cubicBezTo>
                  <a:moveTo>
                    <a:pt x="2957087" y="630144"/>
                  </a:moveTo>
                  <a:cubicBezTo>
                    <a:pt x="2957325" y="631171"/>
                    <a:pt x="2956376" y="631013"/>
                    <a:pt x="2955823" y="631645"/>
                  </a:cubicBezTo>
                  <a:cubicBezTo>
                    <a:pt x="2955270" y="632277"/>
                    <a:pt x="2954006" y="630065"/>
                    <a:pt x="2954006" y="630065"/>
                  </a:cubicBezTo>
                  <a:cubicBezTo>
                    <a:pt x="2954006" y="630065"/>
                    <a:pt x="2956060" y="628406"/>
                    <a:pt x="2956851" y="629196"/>
                  </a:cubicBezTo>
                  <a:cubicBezTo>
                    <a:pt x="2957641" y="629986"/>
                    <a:pt x="2956851" y="629196"/>
                    <a:pt x="2957087" y="630144"/>
                  </a:cubicBezTo>
                  <a:moveTo>
                    <a:pt x="3144748" y="633541"/>
                  </a:moveTo>
                  <a:cubicBezTo>
                    <a:pt x="3145301" y="633699"/>
                    <a:pt x="3145617" y="634016"/>
                    <a:pt x="3145617" y="634727"/>
                  </a:cubicBezTo>
                  <a:cubicBezTo>
                    <a:pt x="3144195" y="635122"/>
                    <a:pt x="3144195" y="634095"/>
                    <a:pt x="3144748" y="633541"/>
                  </a:cubicBezTo>
                  <a:moveTo>
                    <a:pt x="3143010" y="635596"/>
                  </a:moveTo>
                  <a:cubicBezTo>
                    <a:pt x="3144432" y="637018"/>
                    <a:pt x="3141824" y="638124"/>
                    <a:pt x="3141350" y="638994"/>
                  </a:cubicBezTo>
                  <a:cubicBezTo>
                    <a:pt x="3139928" y="637571"/>
                    <a:pt x="3142772" y="636781"/>
                    <a:pt x="3143010" y="635596"/>
                  </a:cubicBezTo>
                  <a:moveTo>
                    <a:pt x="3139691" y="646105"/>
                  </a:moveTo>
                  <a:cubicBezTo>
                    <a:pt x="3138743" y="648001"/>
                    <a:pt x="3137636" y="649739"/>
                    <a:pt x="3135503" y="650293"/>
                  </a:cubicBezTo>
                  <a:cubicBezTo>
                    <a:pt x="3136609" y="648633"/>
                    <a:pt x="3137558" y="646737"/>
                    <a:pt x="3139691" y="646105"/>
                  </a:cubicBezTo>
                  <a:moveTo>
                    <a:pt x="3094020" y="696832"/>
                  </a:moveTo>
                  <a:cubicBezTo>
                    <a:pt x="3095127" y="694699"/>
                    <a:pt x="3096391" y="692724"/>
                    <a:pt x="3098682" y="691775"/>
                  </a:cubicBezTo>
                  <a:cubicBezTo>
                    <a:pt x="3097734" y="694067"/>
                    <a:pt x="3096232" y="695805"/>
                    <a:pt x="3094020" y="696832"/>
                  </a:cubicBezTo>
                  <a:moveTo>
                    <a:pt x="3105478" y="667676"/>
                  </a:moveTo>
                  <a:cubicBezTo>
                    <a:pt x="3105635" y="667123"/>
                    <a:pt x="3106030" y="666807"/>
                    <a:pt x="3106742" y="666807"/>
                  </a:cubicBezTo>
                  <a:cubicBezTo>
                    <a:pt x="3106583" y="667360"/>
                    <a:pt x="3106188" y="667676"/>
                    <a:pt x="3105478" y="667676"/>
                  </a:cubicBezTo>
                  <a:moveTo>
                    <a:pt x="3105004" y="658826"/>
                  </a:moveTo>
                  <a:cubicBezTo>
                    <a:pt x="3105873" y="656930"/>
                    <a:pt x="3107374" y="655586"/>
                    <a:pt x="3108796" y="654164"/>
                  </a:cubicBezTo>
                  <a:cubicBezTo>
                    <a:pt x="3109349" y="655745"/>
                    <a:pt x="3106505" y="659458"/>
                    <a:pt x="3105004" y="658826"/>
                  </a:cubicBezTo>
                  <a:moveTo>
                    <a:pt x="3109191" y="663172"/>
                  </a:moveTo>
                  <a:cubicBezTo>
                    <a:pt x="3109033" y="663962"/>
                    <a:pt x="3109033" y="664831"/>
                    <a:pt x="3107927" y="664673"/>
                  </a:cubicBezTo>
                  <a:cubicBezTo>
                    <a:pt x="3107611" y="663567"/>
                    <a:pt x="3108796" y="663804"/>
                    <a:pt x="3108796" y="663014"/>
                  </a:cubicBezTo>
                  <a:lnTo>
                    <a:pt x="3108796" y="662777"/>
                  </a:lnTo>
                  <a:cubicBezTo>
                    <a:pt x="3108796" y="662777"/>
                    <a:pt x="3109112" y="663014"/>
                    <a:pt x="3109191" y="663093"/>
                  </a:cubicBezTo>
                  <a:moveTo>
                    <a:pt x="3107137" y="682847"/>
                  </a:moveTo>
                  <a:cubicBezTo>
                    <a:pt x="3106900" y="680397"/>
                    <a:pt x="3110851" y="678422"/>
                    <a:pt x="3112194" y="676130"/>
                  </a:cubicBezTo>
                  <a:cubicBezTo>
                    <a:pt x="3112352" y="678501"/>
                    <a:pt x="3108164" y="680318"/>
                    <a:pt x="3107137" y="682847"/>
                  </a:cubicBezTo>
                  <a:moveTo>
                    <a:pt x="3110060" y="662619"/>
                  </a:moveTo>
                  <a:lnTo>
                    <a:pt x="3110060" y="662777"/>
                  </a:lnTo>
                  <a:cubicBezTo>
                    <a:pt x="3110060" y="662777"/>
                    <a:pt x="3109823" y="662619"/>
                    <a:pt x="3109744" y="662461"/>
                  </a:cubicBezTo>
                  <a:cubicBezTo>
                    <a:pt x="3110692" y="661197"/>
                    <a:pt x="3111720" y="660012"/>
                    <a:pt x="3112589" y="658747"/>
                  </a:cubicBezTo>
                  <a:cubicBezTo>
                    <a:pt x="3114011" y="660644"/>
                    <a:pt x="3111166" y="661829"/>
                    <a:pt x="3110060" y="662619"/>
                  </a:cubicBezTo>
                  <a:moveTo>
                    <a:pt x="3113458" y="649976"/>
                  </a:moveTo>
                  <a:cubicBezTo>
                    <a:pt x="3113458" y="649976"/>
                    <a:pt x="3112905" y="649581"/>
                    <a:pt x="3113063" y="649107"/>
                  </a:cubicBezTo>
                  <a:lnTo>
                    <a:pt x="3113063" y="649107"/>
                  </a:lnTo>
                  <a:cubicBezTo>
                    <a:pt x="3113063" y="649107"/>
                    <a:pt x="3113221" y="649028"/>
                    <a:pt x="3113300" y="648949"/>
                  </a:cubicBezTo>
                  <a:cubicBezTo>
                    <a:pt x="3113774" y="648396"/>
                    <a:pt x="3114248" y="648080"/>
                    <a:pt x="3114643" y="647764"/>
                  </a:cubicBezTo>
                  <a:cubicBezTo>
                    <a:pt x="3114643" y="647764"/>
                    <a:pt x="3114722" y="647843"/>
                    <a:pt x="3114801" y="647922"/>
                  </a:cubicBezTo>
                  <a:cubicBezTo>
                    <a:pt x="3114880" y="647922"/>
                    <a:pt x="3115038" y="648080"/>
                    <a:pt x="3115117" y="648159"/>
                  </a:cubicBezTo>
                  <a:cubicBezTo>
                    <a:pt x="3115117" y="649265"/>
                    <a:pt x="3113853" y="649265"/>
                    <a:pt x="3113458" y="649976"/>
                  </a:cubicBezTo>
                  <a:moveTo>
                    <a:pt x="3115986" y="655429"/>
                  </a:moveTo>
                  <a:cubicBezTo>
                    <a:pt x="3117013" y="653927"/>
                    <a:pt x="3118594" y="652900"/>
                    <a:pt x="3119384" y="651162"/>
                  </a:cubicBezTo>
                  <a:cubicBezTo>
                    <a:pt x="3120806" y="651162"/>
                    <a:pt x="3117804" y="655586"/>
                    <a:pt x="3115986" y="655429"/>
                  </a:cubicBezTo>
                  <a:moveTo>
                    <a:pt x="3122308" y="649107"/>
                  </a:moveTo>
                  <a:cubicBezTo>
                    <a:pt x="3122071" y="647606"/>
                    <a:pt x="3124204" y="644841"/>
                    <a:pt x="3126100" y="644050"/>
                  </a:cubicBezTo>
                  <a:cubicBezTo>
                    <a:pt x="3125547" y="646421"/>
                    <a:pt x="3123572" y="647369"/>
                    <a:pt x="3122308" y="649107"/>
                  </a:cubicBezTo>
                  <a:moveTo>
                    <a:pt x="3133290" y="652900"/>
                  </a:moveTo>
                  <a:cubicBezTo>
                    <a:pt x="3132501" y="655586"/>
                    <a:pt x="3130446" y="657088"/>
                    <a:pt x="3128234" y="658431"/>
                  </a:cubicBezTo>
                  <a:cubicBezTo>
                    <a:pt x="3129498" y="656219"/>
                    <a:pt x="3130999" y="654085"/>
                    <a:pt x="3133290" y="652900"/>
                  </a:cubicBezTo>
                  <a:moveTo>
                    <a:pt x="3136293" y="622954"/>
                  </a:moveTo>
                  <a:cubicBezTo>
                    <a:pt x="3138189" y="621926"/>
                    <a:pt x="3138822" y="619556"/>
                    <a:pt x="3141350" y="619082"/>
                  </a:cubicBezTo>
                  <a:cubicBezTo>
                    <a:pt x="3140165" y="623032"/>
                    <a:pt x="3135661" y="623506"/>
                    <a:pt x="3134555" y="627536"/>
                  </a:cubicBezTo>
                  <a:cubicBezTo>
                    <a:pt x="3131394" y="630065"/>
                    <a:pt x="3128866" y="633146"/>
                    <a:pt x="3126574" y="636465"/>
                  </a:cubicBezTo>
                  <a:cubicBezTo>
                    <a:pt x="3126021" y="636544"/>
                    <a:pt x="3125784" y="637018"/>
                    <a:pt x="3124915" y="636860"/>
                  </a:cubicBezTo>
                  <a:cubicBezTo>
                    <a:pt x="3123414" y="640416"/>
                    <a:pt x="3119542" y="641680"/>
                    <a:pt x="3118989" y="646105"/>
                  </a:cubicBezTo>
                  <a:cubicBezTo>
                    <a:pt x="3117172" y="645710"/>
                    <a:pt x="3117093" y="646974"/>
                    <a:pt x="3115986" y="647448"/>
                  </a:cubicBezTo>
                  <a:lnTo>
                    <a:pt x="3115986" y="647685"/>
                  </a:lnTo>
                  <a:cubicBezTo>
                    <a:pt x="3115986" y="647685"/>
                    <a:pt x="3115433" y="647369"/>
                    <a:pt x="3115196" y="647211"/>
                  </a:cubicBezTo>
                  <a:cubicBezTo>
                    <a:pt x="3115196" y="647211"/>
                    <a:pt x="3115038" y="647132"/>
                    <a:pt x="3114959" y="647053"/>
                  </a:cubicBezTo>
                  <a:cubicBezTo>
                    <a:pt x="3115038" y="646737"/>
                    <a:pt x="3115196" y="646500"/>
                    <a:pt x="3115354" y="646184"/>
                  </a:cubicBezTo>
                  <a:cubicBezTo>
                    <a:pt x="3115512" y="645868"/>
                    <a:pt x="3115670" y="645552"/>
                    <a:pt x="3115829" y="645157"/>
                  </a:cubicBezTo>
                  <a:lnTo>
                    <a:pt x="3115986" y="645315"/>
                  </a:lnTo>
                  <a:cubicBezTo>
                    <a:pt x="3117804" y="645315"/>
                    <a:pt x="3118357" y="644366"/>
                    <a:pt x="3118910" y="642391"/>
                  </a:cubicBezTo>
                  <a:cubicBezTo>
                    <a:pt x="3119068" y="642391"/>
                    <a:pt x="3119147" y="642312"/>
                    <a:pt x="3119226" y="642154"/>
                  </a:cubicBezTo>
                  <a:cubicBezTo>
                    <a:pt x="3121596" y="639309"/>
                    <a:pt x="3124204" y="636465"/>
                    <a:pt x="3126733" y="633779"/>
                  </a:cubicBezTo>
                  <a:cubicBezTo>
                    <a:pt x="3129893" y="630302"/>
                    <a:pt x="3133290" y="626667"/>
                    <a:pt x="3136214" y="622874"/>
                  </a:cubicBezTo>
                  <a:lnTo>
                    <a:pt x="3136214" y="622874"/>
                  </a:lnTo>
                  <a:close/>
                  <a:moveTo>
                    <a:pt x="3129656" y="620978"/>
                  </a:moveTo>
                  <a:cubicBezTo>
                    <a:pt x="3129656" y="620978"/>
                    <a:pt x="3132106" y="618766"/>
                    <a:pt x="3132580" y="618766"/>
                  </a:cubicBezTo>
                  <a:cubicBezTo>
                    <a:pt x="3133054" y="618766"/>
                    <a:pt x="3131710" y="620188"/>
                    <a:pt x="3131157" y="620820"/>
                  </a:cubicBezTo>
                  <a:cubicBezTo>
                    <a:pt x="3130604" y="621452"/>
                    <a:pt x="3129735" y="622795"/>
                    <a:pt x="3128629" y="624060"/>
                  </a:cubicBezTo>
                  <a:cubicBezTo>
                    <a:pt x="3127602" y="625403"/>
                    <a:pt x="3126811" y="625166"/>
                    <a:pt x="3126811" y="624376"/>
                  </a:cubicBezTo>
                  <a:cubicBezTo>
                    <a:pt x="3126811" y="623586"/>
                    <a:pt x="3129024" y="621531"/>
                    <a:pt x="3129577" y="620978"/>
                  </a:cubicBezTo>
                  <a:moveTo>
                    <a:pt x="3111482" y="621136"/>
                  </a:moveTo>
                  <a:cubicBezTo>
                    <a:pt x="3112826" y="619161"/>
                    <a:pt x="3114090" y="617343"/>
                    <a:pt x="3115117" y="616158"/>
                  </a:cubicBezTo>
                  <a:cubicBezTo>
                    <a:pt x="3116144" y="614973"/>
                    <a:pt x="3119147" y="613235"/>
                    <a:pt x="3119147" y="613235"/>
                  </a:cubicBezTo>
                  <a:cubicBezTo>
                    <a:pt x="3118910" y="613788"/>
                    <a:pt x="3118989" y="614894"/>
                    <a:pt x="3117013" y="616158"/>
                  </a:cubicBezTo>
                  <a:cubicBezTo>
                    <a:pt x="3115117" y="617501"/>
                    <a:pt x="3114564" y="618924"/>
                    <a:pt x="3113379" y="620188"/>
                  </a:cubicBezTo>
                  <a:cubicBezTo>
                    <a:pt x="3112194" y="621531"/>
                    <a:pt x="3110692" y="623191"/>
                    <a:pt x="3110692" y="623191"/>
                  </a:cubicBezTo>
                  <a:cubicBezTo>
                    <a:pt x="3110692" y="623191"/>
                    <a:pt x="3110139" y="623032"/>
                    <a:pt x="3111404" y="621136"/>
                  </a:cubicBezTo>
                  <a:moveTo>
                    <a:pt x="3110534" y="647053"/>
                  </a:moveTo>
                  <a:cubicBezTo>
                    <a:pt x="3111404" y="646658"/>
                    <a:pt x="3112194" y="646184"/>
                    <a:pt x="3113063" y="645710"/>
                  </a:cubicBezTo>
                  <a:cubicBezTo>
                    <a:pt x="3119384" y="636544"/>
                    <a:pt x="3127285" y="628958"/>
                    <a:pt x="3134634" y="620820"/>
                  </a:cubicBezTo>
                  <a:cubicBezTo>
                    <a:pt x="3135424" y="620899"/>
                    <a:pt x="3134239" y="621768"/>
                    <a:pt x="3134871" y="622321"/>
                  </a:cubicBezTo>
                  <a:cubicBezTo>
                    <a:pt x="3132026" y="625956"/>
                    <a:pt x="3128866" y="629433"/>
                    <a:pt x="3125784" y="632830"/>
                  </a:cubicBezTo>
                  <a:cubicBezTo>
                    <a:pt x="3123256" y="635596"/>
                    <a:pt x="3120648" y="638361"/>
                    <a:pt x="3118278" y="641285"/>
                  </a:cubicBezTo>
                  <a:cubicBezTo>
                    <a:pt x="3116777" y="642154"/>
                    <a:pt x="3115354" y="643102"/>
                    <a:pt x="3114801" y="644920"/>
                  </a:cubicBezTo>
                  <a:lnTo>
                    <a:pt x="3114959" y="644920"/>
                  </a:lnTo>
                  <a:cubicBezTo>
                    <a:pt x="3114959" y="644920"/>
                    <a:pt x="3114722" y="645473"/>
                    <a:pt x="3114564" y="645710"/>
                  </a:cubicBezTo>
                  <a:cubicBezTo>
                    <a:pt x="3114406" y="645947"/>
                    <a:pt x="3114327" y="646263"/>
                    <a:pt x="3114169" y="646579"/>
                  </a:cubicBezTo>
                  <a:lnTo>
                    <a:pt x="3114169" y="646579"/>
                  </a:lnTo>
                  <a:cubicBezTo>
                    <a:pt x="3113695" y="646895"/>
                    <a:pt x="3113221" y="647290"/>
                    <a:pt x="3112668" y="647843"/>
                  </a:cubicBezTo>
                  <a:cubicBezTo>
                    <a:pt x="3110692" y="648238"/>
                    <a:pt x="3110851" y="648949"/>
                    <a:pt x="3110613" y="650372"/>
                  </a:cubicBezTo>
                  <a:cubicBezTo>
                    <a:pt x="3109981" y="650530"/>
                    <a:pt x="3109902" y="650925"/>
                    <a:pt x="3109349" y="650372"/>
                  </a:cubicBezTo>
                  <a:cubicBezTo>
                    <a:pt x="3108638" y="650530"/>
                    <a:pt x="3109428" y="650925"/>
                    <a:pt x="3109349" y="651636"/>
                  </a:cubicBezTo>
                  <a:cubicBezTo>
                    <a:pt x="3104213" y="654164"/>
                    <a:pt x="3102396" y="659932"/>
                    <a:pt x="3097497" y="662698"/>
                  </a:cubicBezTo>
                  <a:cubicBezTo>
                    <a:pt x="3101290" y="656851"/>
                    <a:pt x="3106663" y="652663"/>
                    <a:pt x="3110613" y="647053"/>
                  </a:cubicBezTo>
                  <a:moveTo>
                    <a:pt x="3095758" y="664673"/>
                  </a:moveTo>
                  <a:cubicBezTo>
                    <a:pt x="3095601" y="665938"/>
                    <a:pt x="3094889" y="666570"/>
                    <a:pt x="3093625" y="666807"/>
                  </a:cubicBezTo>
                  <a:cubicBezTo>
                    <a:pt x="3094178" y="665938"/>
                    <a:pt x="3094257" y="664673"/>
                    <a:pt x="3095758" y="664673"/>
                  </a:cubicBezTo>
                  <a:moveTo>
                    <a:pt x="3099551" y="673997"/>
                  </a:moveTo>
                  <a:cubicBezTo>
                    <a:pt x="3099393" y="673365"/>
                    <a:pt x="3098208" y="673681"/>
                    <a:pt x="3098682" y="672338"/>
                  </a:cubicBezTo>
                  <a:cubicBezTo>
                    <a:pt x="3098919" y="671627"/>
                    <a:pt x="3100736" y="672338"/>
                    <a:pt x="3100815" y="671469"/>
                  </a:cubicBezTo>
                  <a:cubicBezTo>
                    <a:pt x="3100974" y="675893"/>
                    <a:pt x="3095838" y="678580"/>
                    <a:pt x="3093230" y="681662"/>
                  </a:cubicBezTo>
                  <a:cubicBezTo>
                    <a:pt x="3094020" y="679528"/>
                    <a:pt x="3097655" y="676526"/>
                    <a:pt x="3099551" y="673997"/>
                  </a:cubicBezTo>
                  <a:moveTo>
                    <a:pt x="3093625" y="690906"/>
                  </a:moveTo>
                  <a:cubicBezTo>
                    <a:pt x="3093467" y="691459"/>
                    <a:pt x="3092835" y="691617"/>
                    <a:pt x="3092756" y="692249"/>
                  </a:cubicBezTo>
                  <a:cubicBezTo>
                    <a:pt x="3091729" y="692092"/>
                    <a:pt x="3092756" y="690590"/>
                    <a:pt x="3093625" y="690906"/>
                  </a:cubicBezTo>
                  <a:moveTo>
                    <a:pt x="3089358" y="671074"/>
                  </a:moveTo>
                  <a:cubicBezTo>
                    <a:pt x="3089911" y="672733"/>
                    <a:pt x="3086672" y="674234"/>
                    <a:pt x="3085961" y="676130"/>
                  </a:cubicBezTo>
                  <a:cubicBezTo>
                    <a:pt x="3085328" y="674313"/>
                    <a:pt x="3088805" y="673049"/>
                    <a:pt x="3089358" y="671074"/>
                  </a:cubicBezTo>
                  <a:moveTo>
                    <a:pt x="3080983" y="681266"/>
                  </a:moveTo>
                  <a:cubicBezTo>
                    <a:pt x="3081536" y="680871"/>
                    <a:pt x="3079876" y="682531"/>
                    <a:pt x="3079324" y="682926"/>
                  </a:cubicBezTo>
                  <a:cubicBezTo>
                    <a:pt x="3078928" y="683242"/>
                    <a:pt x="3079719" y="682136"/>
                    <a:pt x="3080983" y="681266"/>
                  </a:cubicBezTo>
                  <a:moveTo>
                    <a:pt x="3077743" y="689800"/>
                  </a:moveTo>
                  <a:cubicBezTo>
                    <a:pt x="3081378" y="684901"/>
                    <a:pt x="3082326" y="683795"/>
                    <a:pt x="3083037" y="682689"/>
                  </a:cubicBezTo>
                  <a:cubicBezTo>
                    <a:pt x="3083827" y="681504"/>
                    <a:pt x="3088489" y="676684"/>
                    <a:pt x="3089042" y="676921"/>
                  </a:cubicBezTo>
                  <a:cubicBezTo>
                    <a:pt x="3089595" y="677158"/>
                    <a:pt x="3088015" y="678738"/>
                    <a:pt x="3088015" y="678738"/>
                  </a:cubicBezTo>
                  <a:cubicBezTo>
                    <a:pt x="3087225" y="679133"/>
                    <a:pt x="3086356" y="680713"/>
                    <a:pt x="3084380" y="682768"/>
                  </a:cubicBezTo>
                  <a:cubicBezTo>
                    <a:pt x="3082484" y="684901"/>
                    <a:pt x="3080983" y="686402"/>
                    <a:pt x="3079955" y="687825"/>
                  </a:cubicBezTo>
                  <a:cubicBezTo>
                    <a:pt x="3078928" y="689247"/>
                    <a:pt x="3074108" y="694699"/>
                    <a:pt x="3077743" y="689800"/>
                  </a:cubicBezTo>
                  <a:moveTo>
                    <a:pt x="3077980" y="695963"/>
                  </a:moveTo>
                  <a:cubicBezTo>
                    <a:pt x="3079086" y="696753"/>
                    <a:pt x="3077269" y="698018"/>
                    <a:pt x="3076716" y="698492"/>
                  </a:cubicBezTo>
                  <a:cubicBezTo>
                    <a:pt x="3075294" y="697544"/>
                    <a:pt x="3077506" y="696595"/>
                    <a:pt x="3077980" y="695963"/>
                  </a:cubicBezTo>
                  <a:moveTo>
                    <a:pt x="3068261" y="697307"/>
                  </a:moveTo>
                  <a:cubicBezTo>
                    <a:pt x="3068815" y="697465"/>
                    <a:pt x="3069130" y="697859"/>
                    <a:pt x="3069130" y="698492"/>
                  </a:cubicBezTo>
                  <a:cubicBezTo>
                    <a:pt x="3068420" y="698650"/>
                    <a:pt x="3068420" y="698097"/>
                    <a:pt x="3067866" y="698097"/>
                  </a:cubicBezTo>
                  <a:cubicBezTo>
                    <a:pt x="3067945" y="697781"/>
                    <a:pt x="3068261" y="697702"/>
                    <a:pt x="3068261" y="697307"/>
                  </a:cubicBezTo>
                  <a:moveTo>
                    <a:pt x="2972021" y="623348"/>
                  </a:moveTo>
                  <a:cubicBezTo>
                    <a:pt x="2971547" y="621294"/>
                    <a:pt x="2973128" y="620030"/>
                    <a:pt x="2974550" y="621215"/>
                  </a:cubicBezTo>
                  <a:cubicBezTo>
                    <a:pt x="2973997" y="622163"/>
                    <a:pt x="2973759" y="623586"/>
                    <a:pt x="2972021" y="623348"/>
                  </a:cubicBezTo>
                  <a:moveTo>
                    <a:pt x="3197056" y="339132"/>
                  </a:moveTo>
                  <a:cubicBezTo>
                    <a:pt x="3197056" y="339132"/>
                    <a:pt x="3197609" y="339211"/>
                    <a:pt x="3197451" y="339527"/>
                  </a:cubicBezTo>
                  <a:lnTo>
                    <a:pt x="3197609" y="339527"/>
                  </a:lnTo>
                  <a:cubicBezTo>
                    <a:pt x="3197609" y="339527"/>
                    <a:pt x="3197451" y="339764"/>
                    <a:pt x="3197451" y="339922"/>
                  </a:cubicBezTo>
                  <a:cubicBezTo>
                    <a:pt x="3197214" y="340475"/>
                    <a:pt x="3197056" y="340949"/>
                    <a:pt x="3196661" y="341423"/>
                  </a:cubicBezTo>
                  <a:lnTo>
                    <a:pt x="3196661" y="341265"/>
                  </a:lnTo>
                  <a:cubicBezTo>
                    <a:pt x="3194843" y="342292"/>
                    <a:pt x="3196661" y="339685"/>
                    <a:pt x="3197056" y="339132"/>
                  </a:cubicBezTo>
                  <a:moveTo>
                    <a:pt x="3183544" y="329887"/>
                  </a:moveTo>
                  <a:cubicBezTo>
                    <a:pt x="3183702" y="331230"/>
                    <a:pt x="3182438" y="330993"/>
                    <a:pt x="3182280" y="331941"/>
                  </a:cubicBezTo>
                  <a:cubicBezTo>
                    <a:pt x="3181411" y="331625"/>
                    <a:pt x="3182438" y="329571"/>
                    <a:pt x="3183544" y="329887"/>
                  </a:cubicBezTo>
                  <a:moveTo>
                    <a:pt x="3161183" y="404635"/>
                  </a:moveTo>
                  <a:cubicBezTo>
                    <a:pt x="3158259" y="402897"/>
                    <a:pt x="3157390" y="409218"/>
                    <a:pt x="3154466" y="410087"/>
                  </a:cubicBezTo>
                  <a:cubicBezTo>
                    <a:pt x="3155652" y="406769"/>
                    <a:pt x="3158022" y="404635"/>
                    <a:pt x="3159998" y="402107"/>
                  </a:cubicBezTo>
                  <a:cubicBezTo>
                    <a:pt x="3161183" y="402265"/>
                    <a:pt x="3162210" y="403529"/>
                    <a:pt x="3161262" y="404635"/>
                  </a:cubicBezTo>
                  <a:moveTo>
                    <a:pt x="3160472" y="345848"/>
                  </a:moveTo>
                  <a:cubicBezTo>
                    <a:pt x="3160472" y="345848"/>
                    <a:pt x="3160867" y="346401"/>
                    <a:pt x="3161025" y="346638"/>
                  </a:cubicBezTo>
                  <a:lnTo>
                    <a:pt x="3161025" y="346638"/>
                  </a:lnTo>
                  <a:cubicBezTo>
                    <a:pt x="3161025" y="346638"/>
                    <a:pt x="3160788" y="346954"/>
                    <a:pt x="3160709" y="347112"/>
                  </a:cubicBezTo>
                  <a:cubicBezTo>
                    <a:pt x="3160156" y="347112"/>
                    <a:pt x="3159523" y="347191"/>
                    <a:pt x="3159444" y="346717"/>
                  </a:cubicBezTo>
                  <a:lnTo>
                    <a:pt x="3159287" y="346717"/>
                  </a:lnTo>
                  <a:cubicBezTo>
                    <a:pt x="3159444" y="346243"/>
                    <a:pt x="3159840" y="346006"/>
                    <a:pt x="3160393" y="345848"/>
                  </a:cubicBezTo>
                  <a:moveTo>
                    <a:pt x="3159918" y="350510"/>
                  </a:moveTo>
                  <a:cubicBezTo>
                    <a:pt x="3159523" y="352011"/>
                    <a:pt x="3158813" y="353117"/>
                    <a:pt x="3157390" y="353434"/>
                  </a:cubicBezTo>
                  <a:cubicBezTo>
                    <a:pt x="3157390" y="353039"/>
                    <a:pt x="3156837" y="353117"/>
                    <a:pt x="3156521" y="353039"/>
                  </a:cubicBezTo>
                  <a:cubicBezTo>
                    <a:pt x="3156995" y="351616"/>
                    <a:pt x="3157943" y="350510"/>
                    <a:pt x="3159918" y="350510"/>
                  </a:cubicBezTo>
                  <a:moveTo>
                    <a:pt x="3156284" y="357858"/>
                  </a:moveTo>
                  <a:cubicBezTo>
                    <a:pt x="3157785" y="356436"/>
                    <a:pt x="3161973" y="351537"/>
                    <a:pt x="3162921" y="351300"/>
                  </a:cubicBezTo>
                  <a:cubicBezTo>
                    <a:pt x="3163948" y="351063"/>
                    <a:pt x="3161973" y="353354"/>
                    <a:pt x="3161973" y="353354"/>
                  </a:cubicBezTo>
                  <a:cubicBezTo>
                    <a:pt x="3161104" y="354145"/>
                    <a:pt x="3160393" y="354145"/>
                    <a:pt x="3159287" y="356120"/>
                  </a:cubicBezTo>
                  <a:cubicBezTo>
                    <a:pt x="3158180" y="358174"/>
                    <a:pt x="3157627" y="359202"/>
                    <a:pt x="3156679" y="359676"/>
                  </a:cubicBezTo>
                  <a:cubicBezTo>
                    <a:pt x="3155652" y="360150"/>
                    <a:pt x="3155415" y="360624"/>
                    <a:pt x="3154704" y="361335"/>
                  </a:cubicBezTo>
                  <a:cubicBezTo>
                    <a:pt x="3153914" y="361967"/>
                    <a:pt x="3151385" y="364891"/>
                    <a:pt x="3152887" y="362441"/>
                  </a:cubicBezTo>
                  <a:cubicBezTo>
                    <a:pt x="3154388" y="360071"/>
                    <a:pt x="3154783" y="359281"/>
                    <a:pt x="3156284" y="357858"/>
                  </a:cubicBezTo>
                  <a:moveTo>
                    <a:pt x="3151938" y="353592"/>
                  </a:moveTo>
                  <a:cubicBezTo>
                    <a:pt x="3152570" y="352959"/>
                    <a:pt x="3153202" y="352327"/>
                    <a:pt x="3153914" y="351774"/>
                  </a:cubicBezTo>
                  <a:cubicBezTo>
                    <a:pt x="3153914" y="351774"/>
                    <a:pt x="3153914" y="351774"/>
                    <a:pt x="3153914" y="351774"/>
                  </a:cubicBezTo>
                  <a:lnTo>
                    <a:pt x="3154071" y="351774"/>
                  </a:lnTo>
                  <a:cubicBezTo>
                    <a:pt x="3154071" y="351774"/>
                    <a:pt x="3154625" y="352248"/>
                    <a:pt x="3154466" y="352722"/>
                  </a:cubicBezTo>
                  <a:lnTo>
                    <a:pt x="3154625" y="352722"/>
                  </a:lnTo>
                  <a:cubicBezTo>
                    <a:pt x="3153835" y="353196"/>
                    <a:pt x="3153202" y="353671"/>
                    <a:pt x="3152570" y="354224"/>
                  </a:cubicBezTo>
                  <a:cubicBezTo>
                    <a:pt x="3152175" y="354619"/>
                    <a:pt x="3151780" y="354935"/>
                    <a:pt x="3151385" y="355172"/>
                  </a:cubicBezTo>
                  <a:cubicBezTo>
                    <a:pt x="3151148" y="355093"/>
                    <a:pt x="3151069" y="354856"/>
                    <a:pt x="3151148" y="354461"/>
                  </a:cubicBezTo>
                  <a:cubicBezTo>
                    <a:pt x="3151622" y="354382"/>
                    <a:pt x="3152017" y="354303"/>
                    <a:pt x="3152017" y="353671"/>
                  </a:cubicBezTo>
                  <a:moveTo>
                    <a:pt x="3151464" y="356436"/>
                  </a:moveTo>
                  <a:lnTo>
                    <a:pt x="3151464" y="356436"/>
                  </a:lnTo>
                  <a:cubicBezTo>
                    <a:pt x="3151464" y="356436"/>
                    <a:pt x="3151464" y="356357"/>
                    <a:pt x="3151543" y="356278"/>
                  </a:cubicBezTo>
                  <a:cubicBezTo>
                    <a:pt x="3152254" y="355962"/>
                    <a:pt x="3152807" y="355409"/>
                    <a:pt x="3153361" y="354935"/>
                  </a:cubicBezTo>
                  <a:cubicBezTo>
                    <a:pt x="3153835" y="354461"/>
                    <a:pt x="3154309" y="354145"/>
                    <a:pt x="3154862" y="353829"/>
                  </a:cubicBezTo>
                  <a:lnTo>
                    <a:pt x="3154862" y="353829"/>
                  </a:lnTo>
                  <a:cubicBezTo>
                    <a:pt x="3155415" y="356357"/>
                    <a:pt x="3151306" y="357858"/>
                    <a:pt x="3149410" y="359360"/>
                  </a:cubicBezTo>
                  <a:lnTo>
                    <a:pt x="3149410" y="359518"/>
                  </a:lnTo>
                  <a:cubicBezTo>
                    <a:pt x="3149410" y="359518"/>
                    <a:pt x="3149173" y="359360"/>
                    <a:pt x="3149014" y="359202"/>
                  </a:cubicBezTo>
                  <a:cubicBezTo>
                    <a:pt x="3149568" y="357937"/>
                    <a:pt x="3151148" y="357779"/>
                    <a:pt x="3151464" y="356357"/>
                  </a:cubicBezTo>
                  <a:moveTo>
                    <a:pt x="3148540" y="359834"/>
                  </a:moveTo>
                  <a:lnTo>
                    <a:pt x="3148540" y="359597"/>
                  </a:lnTo>
                  <a:cubicBezTo>
                    <a:pt x="3148540" y="359597"/>
                    <a:pt x="3148540" y="359597"/>
                    <a:pt x="3148540" y="359597"/>
                  </a:cubicBezTo>
                  <a:cubicBezTo>
                    <a:pt x="3148698" y="359676"/>
                    <a:pt x="3148857" y="359834"/>
                    <a:pt x="3149014" y="359913"/>
                  </a:cubicBezTo>
                  <a:cubicBezTo>
                    <a:pt x="3148698" y="360466"/>
                    <a:pt x="3148383" y="361177"/>
                    <a:pt x="3147355" y="361098"/>
                  </a:cubicBezTo>
                  <a:cubicBezTo>
                    <a:pt x="3147592" y="360545"/>
                    <a:pt x="3147988" y="360071"/>
                    <a:pt x="3148619" y="359913"/>
                  </a:cubicBezTo>
                  <a:moveTo>
                    <a:pt x="3150595" y="414354"/>
                  </a:moveTo>
                  <a:cubicBezTo>
                    <a:pt x="3150911" y="413248"/>
                    <a:pt x="3151148" y="412063"/>
                    <a:pt x="3152728" y="412221"/>
                  </a:cubicBezTo>
                  <a:cubicBezTo>
                    <a:pt x="3151148" y="415144"/>
                    <a:pt x="3149093" y="417594"/>
                    <a:pt x="3146407" y="419332"/>
                  </a:cubicBezTo>
                  <a:cubicBezTo>
                    <a:pt x="3147434" y="417278"/>
                    <a:pt x="3148698" y="415460"/>
                    <a:pt x="3150595" y="414275"/>
                  </a:cubicBezTo>
                  <a:moveTo>
                    <a:pt x="3137715" y="368999"/>
                  </a:moveTo>
                  <a:lnTo>
                    <a:pt x="3137953" y="368999"/>
                  </a:lnTo>
                  <a:cubicBezTo>
                    <a:pt x="3140086" y="366550"/>
                    <a:pt x="3142536" y="364417"/>
                    <a:pt x="3145538" y="362757"/>
                  </a:cubicBezTo>
                  <a:cubicBezTo>
                    <a:pt x="3143405" y="365444"/>
                    <a:pt x="3140876" y="367656"/>
                    <a:pt x="3138032" y="369474"/>
                  </a:cubicBezTo>
                  <a:cubicBezTo>
                    <a:pt x="3137953" y="369316"/>
                    <a:pt x="3137794" y="369157"/>
                    <a:pt x="3137715" y="368999"/>
                  </a:cubicBezTo>
                  <a:moveTo>
                    <a:pt x="3135266" y="431816"/>
                  </a:moveTo>
                  <a:cubicBezTo>
                    <a:pt x="3137399" y="428735"/>
                    <a:pt x="3140876" y="424389"/>
                    <a:pt x="3141745" y="423836"/>
                  </a:cubicBezTo>
                  <a:cubicBezTo>
                    <a:pt x="3144669" y="422097"/>
                    <a:pt x="3141903" y="426364"/>
                    <a:pt x="3138980" y="429446"/>
                  </a:cubicBezTo>
                  <a:cubicBezTo>
                    <a:pt x="3136056" y="432607"/>
                    <a:pt x="3135898" y="433002"/>
                    <a:pt x="3133133" y="435925"/>
                  </a:cubicBezTo>
                  <a:cubicBezTo>
                    <a:pt x="3130446" y="438849"/>
                    <a:pt x="3133133" y="434977"/>
                    <a:pt x="3135266" y="431816"/>
                  </a:cubicBezTo>
                  <a:moveTo>
                    <a:pt x="3116223" y="388437"/>
                  </a:moveTo>
                  <a:cubicBezTo>
                    <a:pt x="3116223" y="388437"/>
                    <a:pt x="3116618" y="387884"/>
                    <a:pt x="3116856" y="387568"/>
                  </a:cubicBezTo>
                  <a:lnTo>
                    <a:pt x="3116856" y="387568"/>
                  </a:lnTo>
                  <a:cubicBezTo>
                    <a:pt x="3117488" y="387410"/>
                    <a:pt x="3117882" y="387015"/>
                    <a:pt x="3118120" y="386383"/>
                  </a:cubicBezTo>
                  <a:cubicBezTo>
                    <a:pt x="3118910" y="387015"/>
                    <a:pt x="3116934" y="390097"/>
                    <a:pt x="3115749" y="389069"/>
                  </a:cubicBezTo>
                  <a:cubicBezTo>
                    <a:pt x="3115907" y="388832"/>
                    <a:pt x="3116065" y="388674"/>
                    <a:pt x="3116223" y="388437"/>
                  </a:cubicBezTo>
                  <a:moveTo>
                    <a:pt x="3114011" y="387489"/>
                  </a:moveTo>
                  <a:cubicBezTo>
                    <a:pt x="3114406" y="387173"/>
                    <a:pt x="3114801" y="386857"/>
                    <a:pt x="3115117" y="386383"/>
                  </a:cubicBezTo>
                  <a:lnTo>
                    <a:pt x="3115117" y="386383"/>
                  </a:lnTo>
                  <a:cubicBezTo>
                    <a:pt x="3115117" y="386383"/>
                    <a:pt x="3115512" y="386778"/>
                    <a:pt x="3115512" y="387173"/>
                  </a:cubicBezTo>
                  <a:cubicBezTo>
                    <a:pt x="3115354" y="387331"/>
                    <a:pt x="3115275" y="387489"/>
                    <a:pt x="3115117" y="387726"/>
                  </a:cubicBezTo>
                  <a:cubicBezTo>
                    <a:pt x="3114801" y="388121"/>
                    <a:pt x="3114485" y="388595"/>
                    <a:pt x="3114248" y="389069"/>
                  </a:cubicBezTo>
                  <a:cubicBezTo>
                    <a:pt x="3114248" y="389069"/>
                    <a:pt x="3114248" y="389069"/>
                    <a:pt x="3114248" y="389069"/>
                  </a:cubicBezTo>
                  <a:lnTo>
                    <a:pt x="3114248" y="389069"/>
                  </a:lnTo>
                  <a:cubicBezTo>
                    <a:pt x="3113695" y="389069"/>
                    <a:pt x="3113063" y="389069"/>
                    <a:pt x="3112984" y="388516"/>
                  </a:cubicBezTo>
                  <a:cubicBezTo>
                    <a:pt x="3113221" y="388200"/>
                    <a:pt x="3113537" y="387884"/>
                    <a:pt x="3113932" y="387568"/>
                  </a:cubicBezTo>
                  <a:moveTo>
                    <a:pt x="3109191" y="397603"/>
                  </a:moveTo>
                  <a:cubicBezTo>
                    <a:pt x="3111720" y="394205"/>
                    <a:pt x="3111878" y="394047"/>
                    <a:pt x="3112826" y="393336"/>
                  </a:cubicBezTo>
                  <a:cubicBezTo>
                    <a:pt x="3113695" y="392704"/>
                    <a:pt x="3115907" y="391993"/>
                    <a:pt x="3116382" y="391914"/>
                  </a:cubicBezTo>
                  <a:cubicBezTo>
                    <a:pt x="3114248" y="393652"/>
                    <a:pt x="3113537" y="394521"/>
                    <a:pt x="3112194" y="396023"/>
                  </a:cubicBezTo>
                  <a:cubicBezTo>
                    <a:pt x="3110771" y="397603"/>
                    <a:pt x="3106583" y="401080"/>
                    <a:pt x="3109112" y="397682"/>
                  </a:cubicBezTo>
                  <a:moveTo>
                    <a:pt x="3106268" y="398235"/>
                  </a:moveTo>
                  <a:cubicBezTo>
                    <a:pt x="3105635" y="399420"/>
                    <a:pt x="3105240" y="400922"/>
                    <a:pt x="3103344" y="400763"/>
                  </a:cubicBezTo>
                  <a:cubicBezTo>
                    <a:pt x="3103897" y="399499"/>
                    <a:pt x="3104608" y="398393"/>
                    <a:pt x="3106268" y="398235"/>
                  </a:cubicBezTo>
                  <a:moveTo>
                    <a:pt x="3091097" y="411826"/>
                  </a:moveTo>
                  <a:cubicBezTo>
                    <a:pt x="3092203" y="412853"/>
                    <a:pt x="3089516" y="413564"/>
                    <a:pt x="3089437" y="414749"/>
                  </a:cubicBezTo>
                  <a:cubicBezTo>
                    <a:pt x="3088489" y="413801"/>
                    <a:pt x="3091097" y="413090"/>
                    <a:pt x="3091097" y="411826"/>
                  </a:cubicBezTo>
                  <a:moveTo>
                    <a:pt x="3076795" y="426601"/>
                  </a:moveTo>
                  <a:cubicBezTo>
                    <a:pt x="3077585" y="423836"/>
                    <a:pt x="3081852" y="422492"/>
                    <a:pt x="3080904" y="423283"/>
                  </a:cubicBezTo>
                  <a:cubicBezTo>
                    <a:pt x="3080114" y="423915"/>
                    <a:pt x="3076005" y="429367"/>
                    <a:pt x="3076795" y="426601"/>
                  </a:cubicBezTo>
                  <a:moveTo>
                    <a:pt x="3058543" y="450148"/>
                  </a:moveTo>
                  <a:cubicBezTo>
                    <a:pt x="3058385" y="451017"/>
                    <a:pt x="3057673" y="451333"/>
                    <a:pt x="3057278" y="451886"/>
                  </a:cubicBezTo>
                  <a:cubicBezTo>
                    <a:pt x="3056172" y="451412"/>
                    <a:pt x="3057595" y="449990"/>
                    <a:pt x="3058543" y="450148"/>
                  </a:cubicBezTo>
                  <a:moveTo>
                    <a:pt x="2987666" y="494080"/>
                  </a:moveTo>
                  <a:cubicBezTo>
                    <a:pt x="2986876" y="497004"/>
                    <a:pt x="2985691" y="500480"/>
                    <a:pt x="2985691" y="497636"/>
                  </a:cubicBezTo>
                  <a:cubicBezTo>
                    <a:pt x="2985691" y="494791"/>
                    <a:pt x="2987824" y="492579"/>
                    <a:pt x="2987824" y="492579"/>
                  </a:cubicBezTo>
                  <a:lnTo>
                    <a:pt x="2987666" y="494159"/>
                  </a:lnTo>
                  <a:close/>
                  <a:moveTo>
                    <a:pt x="2991538" y="484914"/>
                  </a:moveTo>
                  <a:lnTo>
                    <a:pt x="2990195" y="487048"/>
                  </a:lnTo>
                  <a:cubicBezTo>
                    <a:pt x="2990195" y="487048"/>
                    <a:pt x="2989009" y="486653"/>
                    <a:pt x="2989009" y="485704"/>
                  </a:cubicBezTo>
                  <a:cubicBezTo>
                    <a:pt x="2989009" y="484756"/>
                    <a:pt x="2989009" y="483176"/>
                    <a:pt x="2989562" y="482149"/>
                  </a:cubicBezTo>
                  <a:cubicBezTo>
                    <a:pt x="2990195" y="481201"/>
                    <a:pt x="2991696" y="480331"/>
                    <a:pt x="2991696" y="480331"/>
                  </a:cubicBezTo>
                  <a:cubicBezTo>
                    <a:pt x="2991696" y="482149"/>
                    <a:pt x="2992012" y="483966"/>
                    <a:pt x="2991538" y="484835"/>
                  </a:cubicBezTo>
                  <a:moveTo>
                    <a:pt x="2996437" y="461684"/>
                  </a:moveTo>
                  <a:cubicBezTo>
                    <a:pt x="2996437" y="460894"/>
                    <a:pt x="2995647" y="459550"/>
                    <a:pt x="2996437" y="457812"/>
                  </a:cubicBezTo>
                  <a:cubicBezTo>
                    <a:pt x="2997148" y="456074"/>
                    <a:pt x="2999360" y="456627"/>
                    <a:pt x="2999360" y="456627"/>
                  </a:cubicBezTo>
                  <a:cubicBezTo>
                    <a:pt x="2998175" y="459313"/>
                    <a:pt x="2996437" y="462474"/>
                    <a:pt x="2996437" y="461684"/>
                  </a:cubicBezTo>
                  <a:moveTo>
                    <a:pt x="3000151" y="449200"/>
                  </a:moveTo>
                  <a:cubicBezTo>
                    <a:pt x="2999202" y="449990"/>
                    <a:pt x="2997464" y="450543"/>
                    <a:pt x="2998807" y="447619"/>
                  </a:cubicBezTo>
                  <a:cubicBezTo>
                    <a:pt x="3000151" y="444696"/>
                    <a:pt x="3003864" y="443748"/>
                    <a:pt x="3003469" y="444301"/>
                  </a:cubicBezTo>
                  <a:cubicBezTo>
                    <a:pt x="3003074" y="445012"/>
                    <a:pt x="3001178" y="448410"/>
                    <a:pt x="3000230" y="449200"/>
                  </a:cubicBezTo>
                  <a:moveTo>
                    <a:pt x="3170507" y="198959"/>
                  </a:moveTo>
                  <a:cubicBezTo>
                    <a:pt x="3169321" y="203068"/>
                    <a:pt x="3164186" y="203226"/>
                    <a:pt x="3159918" y="205281"/>
                  </a:cubicBezTo>
                  <a:cubicBezTo>
                    <a:pt x="3163474" y="203384"/>
                    <a:pt x="3166398" y="198880"/>
                    <a:pt x="3170507" y="198959"/>
                  </a:cubicBezTo>
                  <a:moveTo>
                    <a:pt x="3142062" y="206150"/>
                  </a:moveTo>
                  <a:cubicBezTo>
                    <a:pt x="3143167" y="203779"/>
                    <a:pt x="3143721" y="202989"/>
                    <a:pt x="3144985" y="202120"/>
                  </a:cubicBezTo>
                  <a:cubicBezTo>
                    <a:pt x="3146328" y="201251"/>
                    <a:pt x="3147592" y="200698"/>
                    <a:pt x="3148145" y="200303"/>
                  </a:cubicBezTo>
                  <a:cubicBezTo>
                    <a:pt x="3148698" y="199908"/>
                    <a:pt x="3149805" y="201251"/>
                    <a:pt x="3149014" y="201646"/>
                  </a:cubicBezTo>
                  <a:cubicBezTo>
                    <a:pt x="3147909" y="202199"/>
                    <a:pt x="3146644" y="202989"/>
                    <a:pt x="3145617" y="203700"/>
                  </a:cubicBezTo>
                  <a:cubicBezTo>
                    <a:pt x="3144590" y="204490"/>
                    <a:pt x="3144037" y="204332"/>
                    <a:pt x="3143405" y="204886"/>
                  </a:cubicBezTo>
                  <a:cubicBezTo>
                    <a:pt x="3142772" y="205439"/>
                    <a:pt x="3141824" y="206545"/>
                    <a:pt x="3141982" y="206229"/>
                  </a:cubicBezTo>
                  <a:moveTo>
                    <a:pt x="3137162" y="202278"/>
                  </a:moveTo>
                  <a:cubicBezTo>
                    <a:pt x="3138268" y="202752"/>
                    <a:pt x="3136846" y="204174"/>
                    <a:pt x="3135898" y="204016"/>
                  </a:cubicBezTo>
                  <a:cubicBezTo>
                    <a:pt x="3135503" y="202673"/>
                    <a:pt x="3137320" y="203384"/>
                    <a:pt x="3137162" y="202278"/>
                  </a:cubicBezTo>
                  <a:moveTo>
                    <a:pt x="3129814" y="206545"/>
                  </a:moveTo>
                  <a:cubicBezTo>
                    <a:pt x="3130841" y="205913"/>
                    <a:pt x="3132975" y="203937"/>
                    <a:pt x="3133685" y="203937"/>
                  </a:cubicBezTo>
                  <a:cubicBezTo>
                    <a:pt x="3134476" y="203937"/>
                    <a:pt x="3133449" y="205518"/>
                    <a:pt x="3133449" y="205518"/>
                  </a:cubicBezTo>
                  <a:cubicBezTo>
                    <a:pt x="3132106" y="206150"/>
                    <a:pt x="3130841" y="206703"/>
                    <a:pt x="3129103" y="208204"/>
                  </a:cubicBezTo>
                  <a:cubicBezTo>
                    <a:pt x="3127443" y="209784"/>
                    <a:pt x="3126416" y="210416"/>
                    <a:pt x="3126495" y="209864"/>
                  </a:cubicBezTo>
                  <a:cubicBezTo>
                    <a:pt x="3126654" y="209310"/>
                    <a:pt x="3128708" y="207177"/>
                    <a:pt x="3129735" y="206466"/>
                  </a:cubicBezTo>
                  <a:moveTo>
                    <a:pt x="3106188" y="224402"/>
                  </a:moveTo>
                  <a:cubicBezTo>
                    <a:pt x="3108559" y="222348"/>
                    <a:pt x="3109428" y="221558"/>
                    <a:pt x="3110218" y="221163"/>
                  </a:cubicBezTo>
                  <a:cubicBezTo>
                    <a:pt x="3110930" y="220767"/>
                    <a:pt x="3114327" y="219977"/>
                    <a:pt x="3114643" y="220215"/>
                  </a:cubicBezTo>
                  <a:cubicBezTo>
                    <a:pt x="3115038" y="220609"/>
                    <a:pt x="3113616" y="220215"/>
                    <a:pt x="3112194" y="221637"/>
                  </a:cubicBezTo>
                  <a:cubicBezTo>
                    <a:pt x="3110771" y="223059"/>
                    <a:pt x="3109823" y="223296"/>
                    <a:pt x="3109112" y="224007"/>
                  </a:cubicBezTo>
                  <a:cubicBezTo>
                    <a:pt x="3108322" y="224639"/>
                    <a:pt x="3107690" y="225430"/>
                    <a:pt x="3107295" y="225430"/>
                  </a:cubicBezTo>
                  <a:cubicBezTo>
                    <a:pt x="3106900" y="225430"/>
                    <a:pt x="3103897" y="226457"/>
                    <a:pt x="3106268" y="224402"/>
                  </a:cubicBezTo>
                  <a:moveTo>
                    <a:pt x="3102475" y="239494"/>
                  </a:moveTo>
                  <a:cubicBezTo>
                    <a:pt x="3101922" y="237914"/>
                    <a:pt x="3104529" y="236333"/>
                    <a:pt x="3106663" y="236096"/>
                  </a:cubicBezTo>
                  <a:cubicBezTo>
                    <a:pt x="3106109" y="238151"/>
                    <a:pt x="3104213" y="238704"/>
                    <a:pt x="3102475" y="239494"/>
                  </a:cubicBezTo>
                  <a:moveTo>
                    <a:pt x="3106268" y="282557"/>
                  </a:moveTo>
                  <a:cubicBezTo>
                    <a:pt x="3106663" y="281925"/>
                    <a:pt x="3106900" y="281214"/>
                    <a:pt x="3107927" y="281293"/>
                  </a:cubicBezTo>
                  <a:lnTo>
                    <a:pt x="3108085" y="281293"/>
                  </a:lnTo>
                  <a:cubicBezTo>
                    <a:pt x="3107769" y="282004"/>
                    <a:pt x="3107057" y="282478"/>
                    <a:pt x="3106268" y="282557"/>
                  </a:cubicBezTo>
                  <a:moveTo>
                    <a:pt x="3108559" y="237361"/>
                  </a:moveTo>
                  <a:cubicBezTo>
                    <a:pt x="3108559" y="237361"/>
                    <a:pt x="3107927" y="236333"/>
                    <a:pt x="3108559" y="235543"/>
                  </a:cubicBezTo>
                  <a:cubicBezTo>
                    <a:pt x="3109191" y="234753"/>
                    <a:pt x="3110218" y="234121"/>
                    <a:pt x="3111166" y="233647"/>
                  </a:cubicBezTo>
                  <a:cubicBezTo>
                    <a:pt x="3112035" y="233094"/>
                    <a:pt x="3112510" y="232304"/>
                    <a:pt x="3113142" y="232304"/>
                  </a:cubicBezTo>
                  <a:cubicBezTo>
                    <a:pt x="3113774" y="232304"/>
                    <a:pt x="3114406" y="233331"/>
                    <a:pt x="3114406" y="233331"/>
                  </a:cubicBezTo>
                  <a:cubicBezTo>
                    <a:pt x="3113774" y="233489"/>
                    <a:pt x="3112035" y="234990"/>
                    <a:pt x="3111008" y="235543"/>
                  </a:cubicBezTo>
                  <a:cubicBezTo>
                    <a:pt x="3109981" y="236096"/>
                    <a:pt x="3108559" y="237361"/>
                    <a:pt x="3108559" y="237361"/>
                  </a:cubicBezTo>
                  <a:moveTo>
                    <a:pt x="3116303" y="241548"/>
                  </a:moveTo>
                  <a:cubicBezTo>
                    <a:pt x="3115512" y="241785"/>
                    <a:pt x="3112905" y="243208"/>
                    <a:pt x="3114327" y="241785"/>
                  </a:cubicBezTo>
                  <a:cubicBezTo>
                    <a:pt x="3115591" y="240600"/>
                    <a:pt x="3119068" y="239020"/>
                    <a:pt x="3120016" y="238625"/>
                  </a:cubicBezTo>
                  <a:cubicBezTo>
                    <a:pt x="3118831" y="239415"/>
                    <a:pt x="3117013" y="241233"/>
                    <a:pt x="3116303" y="241548"/>
                  </a:cubicBezTo>
                  <a:moveTo>
                    <a:pt x="3166003" y="212629"/>
                  </a:moveTo>
                  <a:cubicBezTo>
                    <a:pt x="3165450" y="213419"/>
                    <a:pt x="3161973" y="215474"/>
                    <a:pt x="3160709" y="216106"/>
                  </a:cubicBezTo>
                  <a:cubicBezTo>
                    <a:pt x="3159365" y="216738"/>
                    <a:pt x="3158891" y="217291"/>
                    <a:pt x="3158496" y="217449"/>
                  </a:cubicBezTo>
                  <a:cubicBezTo>
                    <a:pt x="3158101" y="217607"/>
                    <a:pt x="3157311" y="218318"/>
                    <a:pt x="3156363" y="218792"/>
                  </a:cubicBezTo>
                  <a:cubicBezTo>
                    <a:pt x="3156047" y="218950"/>
                    <a:pt x="3155810" y="219029"/>
                    <a:pt x="3155731" y="219187"/>
                  </a:cubicBezTo>
                  <a:cubicBezTo>
                    <a:pt x="3155889" y="218950"/>
                    <a:pt x="3156126" y="218555"/>
                    <a:pt x="3156126" y="217923"/>
                  </a:cubicBezTo>
                  <a:cubicBezTo>
                    <a:pt x="3153756" y="218081"/>
                    <a:pt x="3154704" y="219740"/>
                    <a:pt x="3155494" y="219345"/>
                  </a:cubicBezTo>
                  <a:cubicBezTo>
                    <a:pt x="3155336" y="219503"/>
                    <a:pt x="3155099" y="219819"/>
                    <a:pt x="3154625" y="220215"/>
                  </a:cubicBezTo>
                  <a:cubicBezTo>
                    <a:pt x="3153756" y="221163"/>
                    <a:pt x="3152175" y="221795"/>
                    <a:pt x="3151148" y="222190"/>
                  </a:cubicBezTo>
                  <a:cubicBezTo>
                    <a:pt x="3150042" y="222585"/>
                    <a:pt x="3151780" y="221004"/>
                    <a:pt x="3152807" y="220056"/>
                  </a:cubicBezTo>
                  <a:cubicBezTo>
                    <a:pt x="3153835" y="219187"/>
                    <a:pt x="3154230" y="218476"/>
                    <a:pt x="3154704" y="217370"/>
                  </a:cubicBezTo>
                  <a:cubicBezTo>
                    <a:pt x="3155257" y="216185"/>
                    <a:pt x="3153123" y="218002"/>
                    <a:pt x="3152333" y="219029"/>
                  </a:cubicBezTo>
                  <a:cubicBezTo>
                    <a:pt x="3151622" y="220056"/>
                    <a:pt x="3147434" y="221004"/>
                    <a:pt x="3146249" y="222032"/>
                  </a:cubicBezTo>
                  <a:cubicBezTo>
                    <a:pt x="3145459" y="222743"/>
                    <a:pt x="3143721" y="223770"/>
                    <a:pt x="3142772" y="224323"/>
                  </a:cubicBezTo>
                  <a:cubicBezTo>
                    <a:pt x="3143800" y="223454"/>
                    <a:pt x="3144669" y="222427"/>
                    <a:pt x="3145459" y="221321"/>
                  </a:cubicBezTo>
                  <a:cubicBezTo>
                    <a:pt x="3144432" y="221716"/>
                    <a:pt x="3143246" y="223375"/>
                    <a:pt x="3143246" y="223375"/>
                  </a:cubicBezTo>
                  <a:lnTo>
                    <a:pt x="3141982" y="224797"/>
                  </a:lnTo>
                  <a:cubicBezTo>
                    <a:pt x="3141350" y="225271"/>
                    <a:pt x="3140718" y="225587"/>
                    <a:pt x="3139928" y="225745"/>
                  </a:cubicBezTo>
                  <a:cubicBezTo>
                    <a:pt x="3140323" y="225350"/>
                    <a:pt x="3140639" y="224955"/>
                    <a:pt x="3140797" y="224639"/>
                  </a:cubicBezTo>
                  <a:cubicBezTo>
                    <a:pt x="3140797" y="224639"/>
                    <a:pt x="3139375" y="224955"/>
                    <a:pt x="3138663" y="225982"/>
                  </a:cubicBezTo>
                  <a:cubicBezTo>
                    <a:pt x="3139059" y="225982"/>
                    <a:pt x="3139454" y="225904"/>
                    <a:pt x="3139849" y="225824"/>
                  </a:cubicBezTo>
                  <a:cubicBezTo>
                    <a:pt x="3138427" y="227247"/>
                    <a:pt x="3136135" y="229143"/>
                    <a:pt x="3136767" y="228906"/>
                  </a:cubicBezTo>
                  <a:cubicBezTo>
                    <a:pt x="3137558" y="228669"/>
                    <a:pt x="3139612" y="228353"/>
                    <a:pt x="3139612" y="228353"/>
                  </a:cubicBezTo>
                  <a:cubicBezTo>
                    <a:pt x="3139059" y="228669"/>
                    <a:pt x="3137636" y="229775"/>
                    <a:pt x="3136451" y="230565"/>
                  </a:cubicBezTo>
                  <a:cubicBezTo>
                    <a:pt x="3135266" y="231356"/>
                    <a:pt x="3134081" y="232146"/>
                    <a:pt x="3134081" y="232146"/>
                  </a:cubicBezTo>
                  <a:cubicBezTo>
                    <a:pt x="3134081" y="232146"/>
                    <a:pt x="3134081" y="231277"/>
                    <a:pt x="3133528" y="230960"/>
                  </a:cubicBezTo>
                  <a:cubicBezTo>
                    <a:pt x="3132975" y="230723"/>
                    <a:pt x="3132106" y="230960"/>
                    <a:pt x="3131631" y="231277"/>
                  </a:cubicBezTo>
                  <a:cubicBezTo>
                    <a:pt x="3131394" y="231356"/>
                    <a:pt x="3130999" y="231593"/>
                    <a:pt x="3130525" y="231830"/>
                  </a:cubicBezTo>
                  <a:cubicBezTo>
                    <a:pt x="3130130" y="232067"/>
                    <a:pt x="3129656" y="232225"/>
                    <a:pt x="3129498" y="232304"/>
                  </a:cubicBezTo>
                  <a:cubicBezTo>
                    <a:pt x="3130051" y="231909"/>
                    <a:pt x="3133607" y="229301"/>
                    <a:pt x="3134160" y="228748"/>
                  </a:cubicBezTo>
                  <a:cubicBezTo>
                    <a:pt x="3134792" y="228116"/>
                    <a:pt x="3136530" y="227089"/>
                    <a:pt x="3137162" y="226457"/>
                  </a:cubicBezTo>
                  <a:cubicBezTo>
                    <a:pt x="3137794" y="225904"/>
                    <a:pt x="3137873" y="227089"/>
                    <a:pt x="3138585" y="226062"/>
                  </a:cubicBezTo>
                  <a:cubicBezTo>
                    <a:pt x="3138980" y="224481"/>
                    <a:pt x="3141192" y="224797"/>
                    <a:pt x="3141982" y="223533"/>
                  </a:cubicBezTo>
                  <a:cubicBezTo>
                    <a:pt x="3139375" y="221242"/>
                    <a:pt x="3136925" y="223691"/>
                    <a:pt x="3133923" y="224402"/>
                  </a:cubicBezTo>
                  <a:cubicBezTo>
                    <a:pt x="3133607" y="224402"/>
                    <a:pt x="3133528" y="224086"/>
                    <a:pt x="3133528" y="223691"/>
                  </a:cubicBezTo>
                  <a:cubicBezTo>
                    <a:pt x="3133685" y="223533"/>
                    <a:pt x="3133923" y="223375"/>
                    <a:pt x="3134239" y="223217"/>
                  </a:cubicBezTo>
                  <a:cubicBezTo>
                    <a:pt x="3134713" y="222980"/>
                    <a:pt x="3135345" y="222743"/>
                    <a:pt x="3135582" y="222032"/>
                  </a:cubicBezTo>
                  <a:cubicBezTo>
                    <a:pt x="3135661" y="221795"/>
                    <a:pt x="3135582" y="221558"/>
                    <a:pt x="3135345" y="221479"/>
                  </a:cubicBezTo>
                  <a:cubicBezTo>
                    <a:pt x="3135108" y="221400"/>
                    <a:pt x="3134871" y="221479"/>
                    <a:pt x="3134792" y="221716"/>
                  </a:cubicBezTo>
                  <a:cubicBezTo>
                    <a:pt x="3134634" y="222032"/>
                    <a:pt x="3134397" y="222190"/>
                    <a:pt x="3133923" y="222427"/>
                  </a:cubicBezTo>
                  <a:cubicBezTo>
                    <a:pt x="3133528" y="222585"/>
                    <a:pt x="3133054" y="222822"/>
                    <a:pt x="3132737" y="223217"/>
                  </a:cubicBezTo>
                  <a:lnTo>
                    <a:pt x="3132737" y="223217"/>
                  </a:lnTo>
                  <a:cubicBezTo>
                    <a:pt x="3129577" y="224402"/>
                    <a:pt x="3127602" y="226931"/>
                    <a:pt x="3123888" y="227800"/>
                  </a:cubicBezTo>
                  <a:cubicBezTo>
                    <a:pt x="3123572" y="226457"/>
                    <a:pt x="3125073" y="226931"/>
                    <a:pt x="3124757" y="225667"/>
                  </a:cubicBezTo>
                  <a:cubicBezTo>
                    <a:pt x="3123414" y="224797"/>
                    <a:pt x="3122782" y="227405"/>
                    <a:pt x="3120964" y="227326"/>
                  </a:cubicBezTo>
                  <a:lnTo>
                    <a:pt x="3120016" y="227484"/>
                  </a:lnTo>
                  <a:cubicBezTo>
                    <a:pt x="3120016" y="227484"/>
                    <a:pt x="3118989" y="228116"/>
                    <a:pt x="3118436" y="228511"/>
                  </a:cubicBezTo>
                  <a:cubicBezTo>
                    <a:pt x="3117882" y="228906"/>
                    <a:pt x="3117013" y="229538"/>
                    <a:pt x="3116618" y="229380"/>
                  </a:cubicBezTo>
                  <a:cubicBezTo>
                    <a:pt x="3116223" y="229222"/>
                    <a:pt x="3116618" y="229380"/>
                    <a:pt x="3117013" y="227721"/>
                  </a:cubicBezTo>
                  <a:cubicBezTo>
                    <a:pt x="3117013" y="227721"/>
                    <a:pt x="3116144" y="228037"/>
                    <a:pt x="3115354" y="228116"/>
                  </a:cubicBezTo>
                  <a:cubicBezTo>
                    <a:pt x="3114564" y="228274"/>
                    <a:pt x="3112431" y="229696"/>
                    <a:pt x="3112431" y="229696"/>
                  </a:cubicBezTo>
                  <a:cubicBezTo>
                    <a:pt x="3112431" y="229696"/>
                    <a:pt x="3110218" y="230565"/>
                    <a:pt x="3110456" y="229696"/>
                  </a:cubicBezTo>
                  <a:cubicBezTo>
                    <a:pt x="3110771" y="228748"/>
                    <a:pt x="3112035" y="228116"/>
                    <a:pt x="3113300" y="227563"/>
                  </a:cubicBezTo>
                  <a:cubicBezTo>
                    <a:pt x="3114643" y="227010"/>
                    <a:pt x="3115354" y="225667"/>
                    <a:pt x="3116144" y="224876"/>
                  </a:cubicBezTo>
                  <a:cubicBezTo>
                    <a:pt x="3116934" y="224086"/>
                    <a:pt x="3118989" y="222822"/>
                    <a:pt x="3120174" y="222269"/>
                  </a:cubicBezTo>
                  <a:lnTo>
                    <a:pt x="3121755" y="222111"/>
                  </a:lnTo>
                  <a:lnTo>
                    <a:pt x="3122703" y="221795"/>
                  </a:lnTo>
                  <a:cubicBezTo>
                    <a:pt x="3123572" y="221558"/>
                    <a:pt x="3124125" y="221400"/>
                    <a:pt x="3124915" y="220530"/>
                  </a:cubicBezTo>
                  <a:cubicBezTo>
                    <a:pt x="3125626" y="219582"/>
                    <a:pt x="3125626" y="218950"/>
                    <a:pt x="3126495" y="217528"/>
                  </a:cubicBezTo>
                  <a:cubicBezTo>
                    <a:pt x="3127285" y="216106"/>
                    <a:pt x="3127918" y="217844"/>
                    <a:pt x="3128234" y="219187"/>
                  </a:cubicBezTo>
                  <a:cubicBezTo>
                    <a:pt x="3129577" y="219029"/>
                    <a:pt x="3129814" y="217291"/>
                    <a:pt x="3130762" y="216659"/>
                  </a:cubicBezTo>
                  <a:cubicBezTo>
                    <a:pt x="3131078" y="216501"/>
                    <a:pt x="3131789" y="216896"/>
                    <a:pt x="3132026" y="216659"/>
                  </a:cubicBezTo>
                  <a:cubicBezTo>
                    <a:pt x="3132185" y="216501"/>
                    <a:pt x="3132342" y="216343"/>
                    <a:pt x="3132501" y="216264"/>
                  </a:cubicBezTo>
                  <a:cubicBezTo>
                    <a:pt x="3133133" y="214209"/>
                    <a:pt x="3134950" y="214130"/>
                    <a:pt x="3132659" y="214288"/>
                  </a:cubicBezTo>
                  <a:cubicBezTo>
                    <a:pt x="3130051" y="214446"/>
                    <a:pt x="3129419" y="214525"/>
                    <a:pt x="3128471" y="215474"/>
                  </a:cubicBezTo>
                  <a:cubicBezTo>
                    <a:pt x="3127602" y="216343"/>
                    <a:pt x="3126259" y="216264"/>
                    <a:pt x="3125784" y="216659"/>
                  </a:cubicBezTo>
                  <a:cubicBezTo>
                    <a:pt x="3125231" y="217054"/>
                    <a:pt x="3124204" y="217528"/>
                    <a:pt x="3123730" y="217923"/>
                  </a:cubicBezTo>
                  <a:cubicBezTo>
                    <a:pt x="3123177" y="218318"/>
                    <a:pt x="3122940" y="217370"/>
                    <a:pt x="3123730" y="216738"/>
                  </a:cubicBezTo>
                  <a:cubicBezTo>
                    <a:pt x="3124441" y="216106"/>
                    <a:pt x="3125152" y="215711"/>
                    <a:pt x="3126574" y="214841"/>
                  </a:cubicBezTo>
                  <a:cubicBezTo>
                    <a:pt x="3127997" y="213893"/>
                    <a:pt x="3128471" y="213814"/>
                    <a:pt x="3129656" y="213182"/>
                  </a:cubicBezTo>
                  <a:cubicBezTo>
                    <a:pt x="3130841" y="212550"/>
                    <a:pt x="3131236" y="212550"/>
                    <a:pt x="3131789" y="211997"/>
                  </a:cubicBezTo>
                  <a:cubicBezTo>
                    <a:pt x="3132342" y="211444"/>
                    <a:pt x="3133370" y="210338"/>
                    <a:pt x="3133844" y="209942"/>
                  </a:cubicBezTo>
                  <a:cubicBezTo>
                    <a:pt x="3134397" y="209547"/>
                    <a:pt x="3135424" y="208757"/>
                    <a:pt x="3136056" y="208362"/>
                  </a:cubicBezTo>
                  <a:cubicBezTo>
                    <a:pt x="3136688" y="207967"/>
                    <a:pt x="3139217" y="207493"/>
                    <a:pt x="3140244" y="207572"/>
                  </a:cubicBezTo>
                  <a:cubicBezTo>
                    <a:pt x="3141824" y="207730"/>
                    <a:pt x="3136846" y="209627"/>
                    <a:pt x="3136056" y="210179"/>
                  </a:cubicBezTo>
                  <a:cubicBezTo>
                    <a:pt x="3135266" y="210733"/>
                    <a:pt x="3133844" y="210970"/>
                    <a:pt x="3134476" y="211365"/>
                  </a:cubicBezTo>
                  <a:cubicBezTo>
                    <a:pt x="3135108" y="211760"/>
                    <a:pt x="3136688" y="211918"/>
                    <a:pt x="3137873" y="211523"/>
                  </a:cubicBezTo>
                  <a:cubicBezTo>
                    <a:pt x="3137953" y="211523"/>
                    <a:pt x="3138111" y="211444"/>
                    <a:pt x="3138189" y="211444"/>
                  </a:cubicBezTo>
                  <a:cubicBezTo>
                    <a:pt x="3136056" y="212787"/>
                    <a:pt x="3134239" y="214841"/>
                    <a:pt x="3132501" y="216343"/>
                  </a:cubicBezTo>
                  <a:cubicBezTo>
                    <a:pt x="3132421" y="216580"/>
                    <a:pt x="3132342" y="216817"/>
                    <a:pt x="3132342" y="217133"/>
                  </a:cubicBezTo>
                  <a:cubicBezTo>
                    <a:pt x="3131947" y="219898"/>
                    <a:pt x="3132342" y="217133"/>
                    <a:pt x="3132975" y="216501"/>
                  </a:cubicBezTo>
                  <a:cubicBezTo>
                    <a:pt x="3133607" y="215869"/>
                    <a:pt x="3134239" y="215474"/>
                    <a:pt x="3135661" y="214446"/>
                  </a:cubicBezTo>
                  <a:cubicBezTo>
                    <a:pt x="3137084" y="213419"/>
                    <a:pt x="3138032" y="213024"/>
                    <a:pt x="3139296" y="211918"/>
                  </a:cubicBezTo>
                  <a:cubicBezTo>
                    <a:pt x="3140481" y="211049"/>
                    <a:pt x="3139375" y="211049"/>
                    <a:pt x="3138348" y="211365"/>
                  </a:cubicBezTo>
                  <a:cubicBezTo>
                    <a:pt x="3139454" y="210575"/>
                    <a:pt x="3140560" y="210179"/>
                    <a:pt x="3141745" y="210022"/>
                  </a:cubicBezTo>
                  <a:cubicBezTo>
                    <a:pt x="3142614" y="210022"/>
                    <a:pt x="3143800" y="210654"/>
                    <a:pt x="3144669" y="210416"/>
                  </a:cubicBezTo>
                  <a:cubicBezTo>
                    <a:pt x="3146723" y="209942"/>
                    <a:pt x="3148304" y="208283"/>
                    <a:pt x="3150121" y="207493"/>
                  </a:cubicBezTo>
                  <a:cubicBezTo>
                    <a:pt x="3153518" y="208836"/>
                    <a:pt x="3154940" y="205913"/>
                    <a:pt x="3157706" y="205439"/>
                  </a:cubicBezTo>
                  <a:cubicBezTo>
                    <a:pt x="3156047" y="208046"/>
                    <a:pt x="3151780" y="209073"/>
                    <a:pt x="3153044" y="213498"/>
                  </a:cubicBezTo>
                  <a:cubicBezTo>
                    <a:pt x="3151148" y="214209"/>
                    <a:pt x="3149331" y="215157"/>
                    <a:pt x="3147118" y="215553"/>
                  </a:cubicBezTo>
                  <a:cubicBezTo>
                    <a:pt x="3147513" y="218239"/>
                    <a:pt x="3143879" y="219029"/>
                    <a:pt x="3145459" y="221479"/>
                  </a:cubicBezTo>
                  <a:cubicBezTo>
                    <a:pt x="3146486" y="221084"/>
                    <a:pt x="3145854" y="220530"/>
                    <a:pt x="3146249" y="220135"/>
                  </a:cubicBezTo>
                  <a:cubicBezTo>
                    <a:pt x="3146644" y="219740"/>
                    <a:pt x="3147671" y="219345"/>
                    <a:pt x="3148778" y="218950"/>
                  </a:cubicBezTo>
                  <a:cubicBezTo>
                    <a:pt x="3149805" y="218555"/>
                    <a:pt x="3149805" y="219029"/>
                    <a:pt x="3150674" y="218634"/>
                  </a:cubicBezTo>
                  <a:cubicBezTo>
                    <a:pt x="3151622" y="218239"/>
                    <a:pt x="3152649" y="217607"/>
                    <a:pt x="3153361" y="216580"/>
                  </a:cubicBezTo>
                  <a:cubicBezTo>
                    <a:pt x="3154151" y="215553"/>
                    <a:pt x="3154704" y="215632"/>
                    <a:pt x="3155652" y="215237"/>
                  </a:cubicBezTo>
                  <a:cubicBezTo>
                    <a:pt x="3156521" y="214841"/>
                    <a:pt x="3157706" y="214209"/>
                    <a:pt x="3158496" y="213656"/>
                  </a:cubicBezTo>
                  <a:cubicBezTo>
                    <a:pt x="3159287" y="213103"/>
                    <a:pt x="3160314" y="212076"/>
                    <a:pt x="3160946" y="211681"/>
                  </a:cubicBezTo>
                  <a:cubicBezTo>
                    <a:pt x="3161578" y="211286"/>
                    <a:pt x="3163948" y="209627"/>
                    <a:pt x="3164817" y="210022"/>
                  </a:cubicBezTo>
                  <a:cubicBezTo>
                    <a:pt x="3165766" y="210416"/>
                    <a:pt x="3164817" y="210022"/>
                    <a:pt x="3164422" y="210654"/>
                  </a:cubicBezTo>
                  <a:cubicBezTo>
                    <a:pt x="3164027" y="211286"/>
                    <a:pt x="3162447" y="212471"/>
                    <a:pt x="3161578" y="213024"/>
                  </a:cubicBezTo>
                  <a:cubicBezTo>
                    <a:pt x="3160709" y="213577"/>
                    <a:pt x="3158734" y="214604"/>
                    <a:pt x="3157943" y="215237"/>
                  </a:cubicBezTo>
                  <a:cubicBezTo>
                    <a:pt x="3157232" y="215869"/>
                    <a:pt x="3156758" y="216580"/>
                    <a:pt x="3156521" y="216896"/>
                  </a:cubicBezTo>
                  <a:cubicBezTo>
                    <a:pt x="3156205" y="217291"/>
                    <a:pt x="3157864" y="216738"/>
                    <a:pt x="3158417" y="216343"/>
                  </a:cubicBezTo>
                  <a:cubicBezTo>
                    <a:pt x="3159049" y="215948"/>
                    <a:pt x="3159840" y="215474"/>
                    <a:pt x="3160551" y="214999"/>
                  </a:cubicBezTo>
                  <a:cubicBezTo>
                    <a:pt x="3161183" y="214604"/>
                    <a:pt x="3162921" y="213340"/>
                    <a:pt x="3164106" y="212945"/>
                  </a:cubicBezTo>
                  <a:cubicBezTo>
                    <a:pt x="3164106" y="212945"/>
                    <a:pt x="3166477" y="211918"/>
                    <a:pt x="3165924" y="212708"/>
                  </a:cubicBezTo>
                  <a:moveTo>
                    <a:pt x="3170823" y="206861"/>
                  </a:moveTo>
                  <a:cubicBezTo>
                    <a:pt x="3170823" y="206861"/>
                    <a:pt x="3170191" y="207256"/>
                    <a:pt x="3169717" y="207572"/>
                  </a:cubicBezTo>
                  <a:cubicBezTo>
                    <a:pt x="3169874" y="207177"/>
                    <a:pt x="3170269" y="206782"/>
                    <a:pt x="3169638" y="206624"/>
                  </a:cubicBezTo>
                  <a:cubicBezTo>
                    <a:pt x="3169638" y="207019"/>
                    <a:pt x="3169005" y="207493"/>
                    <a:pt x="3169479" y="207809"/>
                  </a:cubicBezTo>
                  <a:cubicBezTo>
                    <a:pt x="3169559" y="207809"/>
                    <a:pt x="3169638" y="207651"/>
                    <a:pt x="3169717" y="207651"/>
                  </a:cubicBezTo>
                  <a:cubicBezTo>
                    <a:pt x="3169717" y="207730"/>
                    <a:pt x="3169638" y="207809"/>
                    <a:pt x="3169638" y="207888"/>
                  </a:cubicBezTo>
                  <a:cubicBezTo>
                    <a:pt x="3169638" y="207888"/>
                    <a:pt x="3169559" y="207888"/>
                    <a:pt x="3169479" y="207809"/>
                  </a:cubicBezTo>
                  <a:cubicBezTo>
                    <a:pt x="3168531" y="208441"/>
                    <a:pt x="3167504" y="209152"/>
                    <a:pt x="3167504" y="209152"/>
                  </a:cubicBezTo>
                  <a:lnTo>
                    <a:pt x="3167504" y="208283"/>
                  </a:lnTo>
                  <a:lnTo>
                    <a:pt x="3166635" y="208283"/>
                  </a:lnTo>
                  <a:cubicBezTo>
                    <a:pt x="3167820" y="207730"/>
                    <a:pt x="3167109" y="207098"/>
                    <a:pt x="3168057" y="206229"/>
                  </a:cubicBezTo>
                  <a:cubicBezTo>
                    <a:pt x="3168926" y="205360"/>
                    <a:pt x="3169874" y="205597"/>
                    <a:pt x="3172166" y="205439"/>
                  </a:cubicBezTo>
                  <a:cubicBezTo>
                    <a:pt x="3174537" y="205360"/>
                    <a:pt x="3171534" y="206387"/>
                    <a:pt x="3170743" y="206861"/>
                  </a:cubicBezTo>
                  <a:moveTo>
                    <a:pt x="3175564" y="198722"/>
                  </a:moveTo>
                  <a:cubicBezTo>
                    <a:pt x="3175564" y="198722"/>
                    <a:pt x="3176117" y="198564"/>
                    <a:pt x="3176433" y="198564"/>
                  </a:cubicBezTo>
                  <a:lnTo>
                    <a:pt x="3176433" y="199354"/>
                  </a:lnTo>
                  <a:lnTo>
                    <a:pt x="3175564" y="199354"/>
                  </a:lnTo>
                  <a:lnTo>
                    <a:pt x="3175564" y="198722"/>
                  </a:lnTo>
                  <a:close/>
                  <a:moveTo>
                    <a:pt x="3183149" y="202120"/>
                  </a:moveTo>
                  <a:cubicBezTo>
                    <a:pt x="3183149" y="202120"/>
                    <a:pt x="3182517" y="202515"/>
                    <a:pt x="3181727" y="203305"/>
                  </a:cubicBezTo>
                  <a:cubicBezTo>
                    <a:pt x="3180937" y="204095"/>
                    <a:pt x="3180304" y="204174"/>
                    <a:pt x="3179356" y="204727"/>
                  </a:cubicBezTo>
                  <a:cubicBezTo>
                    <a:pt x="3178408" y="205281"/>
                    <a:pt x="3177776" y="206308"/>
                    <a:pt x="3177776" y="206308"/>
                  </a:cubicBezTo>
                  <a:lnTo>
                    <a:pt x="3173588" y="207098"/>
                  </a:lnTo>
                  <a:cubicBezTo>
                    <a:pt x="3173588" y="207098"/>
                    <a:pt x="3174220" y="205913"/>
                    <a:pt x="3174932" y="205044"/>
                  </a:cubicBezTo>
                  <a:cubicBezTo>
                    <a:pt x="3175643" y="204174"/>
                    <a:pt x="3176749" y="203700"/>
                    <a:pt x="3177539" y="203700"/>
                  </a:cubicBezTo>
                  <a:cubicBezTo>
                    <a:pt x="3178329" y="203700"/>
                    <a:pt x="3178961" y="203068"/>
                    <a:pt x="3179751" y="202515"/>
                  </a:cubicBezTo>
                  <a:cubicBezTo>
                    <a:pt x="3180542" y="201962"/>
                    <a:pt x="3181569" y="201330"/>
                    <a:pt x="3182991" y="200935"/>
                  </a:cubicBezTo>
                  <a:cubicBezTo>
                    <a:pt x="3184413" y="200540"/>
                    <a:pt x="3183544" y="201725"/>
                    <a:pt x="3183149" y="202120"/>
                  </a:cubicBezTo>
                  <a:moveTo>
                    <a:pt x="62771" y="212392"/>
                  </a:moveTo>
                  <a:cubicBezTo>
                    <a:pt x="64826" y="211839"/>
                    <a:pt x="63404" y="210416"/>
                    <a:pt x="62771" y="212392"/>
                  </a:cubicBezTo>
                  <a:moveTo>
                    <a:pt x="2395212" y="419332"/>
                  </a:moveTo>
                  <a:cubicBezTo>
                    <a:pt x="2394343" y="415934"/>
                    <a:pt x="2393869" y="410008"/>
                    <a:pt x="2393948" y="405425"/>
                  </a:cubicBezTo>
                  <a:cubicBezTo>
                    <a:pt x="2393948" y="405425"/>
                    <a:pt x="2394817" y="404240"/>
                    <a:pt x="2394817" y="404082"/>
                  </a:cubicBezTo>
                  <a:cubicBezTo>
                    <a:pt x="2395054" y="400763"/>
                    <a:pt x="2394343" y="398472"/>
                    <a:pt x="2393948" y="395232"/>
                  </a:cubicBezTo>
                  <a:cubicBezTo>
                    <a:pt x="2393711" y="392625"/>
                    <a:pt x="2394106" y="389860"/>
                    <a:pt x="2393948" y="387173"/>
                  </a:cubicBezTo>
                  <a:cubicBezTo>
                    <a:pt x="2393395" y="379192"/>
                    <a:pt x="2391341" y="371054"/>
                    <a:pt x="2390155" y="364812"/>
                  </a:cubicBezTo>
                  <a:cubicBezTo>
                    <a:pt x="2389760" y="362520"/>
                    <a:pt x="2389840" y="359992"/>
                    <a:pt x="2389286" y="358017"/>
                  </a:cubicBezTo>
                  <a:cubicBezTo>
                    <a:pt x="2388891" y="356436"/>
                    <a:pt x="2387943" y="355251"/>
                    <a:pt x="2387627" y="353750"/>
                  </a:cubicBezTo>
                  <a:cubicBezTo>
                    <a:pt x="2387074" y="351142"/>
                    <a:pt x="2387074" y="349404"/>
                    <a:pt x="2386363" y="347824"/>
                  </a:cubicBezTo>
                  <a:cubicBezTo>
                    <a:pt x="2386046" y="347191"/>
                    <a:pt x="2385810" y="346480"/>
                    <a:pt x="2385494" y="345690"/>
                  </a:cubicBezTo>
                  <a:cubicBezTo>
                    <a:pt x="2382965" y="339527"/>
                    <a:pt x="2380199" y="333443"/>
                    <a:pt x="2377434" y="328386"/>
                  </a:cubicBezTo>
                  <a:cubicBezTo>
                    <a:pt x="2375064" y="323961"/>
                    <a:pt x="2372930" y="319299"/>
                    <a:pt x="2370243" y="315664"/>
                  </a:cubicBezTo>
                  <a:cubicBezTo>
                    <a:pt x="2369928" y="315269"/>
                    <a:pt x="2369059" y="315032"/>
                    <a:pt x="2368584" y="314400"/>
                  </a:cubicBezTo>
                  <a:cubicBezTo>
                    <a:pt x="2364950" y="309817"/>
                    <a:pt x="2360762" y="303101"/>
                    <a:pt x="2356732" y="300019"/>
                  </a:cubicBezTo>
                  <a:cubicBezTo>
                    <a:pt x="2355547" y="300019"/>
                    <a:pt x="2355784" y="301363"/>
                    <a:pt x="2354599" y="301363"/>
                  </a:cubicBezTo>
                  <a:cubicBezTo>
                    <a:pt x="2349937" y="297965"/>
                    <a:pt x="2345670" y="292118"/>
                    <a:pt x="2338559" y="292434"/>
                  </a:cubicBezTo>
                  <a:cubicBezTo>
                    <a:pt x="2335635" y="290775"/>
                    <a:pt x="2333897" y="287851"/>
                    <a:pt x="2330104" y="286903"/>
                  </a:cubicBezTo>
                  <a:cubicBezTo>
                    <a:pt x="2328208" y="286745"/>
                    <a:pt x="2327576" y="288483"/>
                    <a:pt x="2325916" y="288641"/>
                  </a:cubicBezTo>
                  <a:cubicBezTo>
                    <a:pt x="2322993" y="288799"/>
                    <a:pt x="2319595" y="285244"/>
                    <a:pt x="2317067" y="287772"/>
                  </a:cubicBezTo>
                  <a:cubicBezTo>
                    <a:pt x="2318884" y="291960"/>
                    <a:pt x="2326707" y="291723"/>
                    <a:pt x="2325521" y="297491"/>
                  </a:cubicBezTo>
                  <a:cubicBezTo>
                    <a:pt x="2323309" y="296148"/>
                    <a:pt x="2320938" y="297254"/>
                    <a:pt x="2318805" y="296306"/>
                  </a:cubicBezTo>
                  <a:cubicBezTo>
                    <a:pt x="2317462" y="293777"/>
                    <a:pt x="2315249" y="292276"/>
                    <a:pt x="2312089" y="291644"/>
                  </a:cubicBezTo>
                  <a:lnTo>
                    <a:pt x="2312089" y="291644"/>
                  </a:lnTo>
                  <a:cubicBezTo>
                    <a:pt x="2312089" y="291644"/>
                    <a:pt x="2312168" y="291486"/>
                    <a:pt x="2312089" y="291407"/>
                  </a:cubicBezTo>
                  <a:cubicBezTo>
                    <a:pt x="2312089" y="291170"/>
                    <a:pt x="2312010" y="291012"/>
                    <a:pt x="2311930" y="290775"/>
                  </a:cubicBezTo>
                  <a:lnTo>
                    <a:pt x="2312089" y="290775"/>
                  </a:lnTo>
                  <a:cubicBezTo>
                    <a:pt x="2313037" y="289194"/>
                    <a:pt x="2314380" y="288009"/>
                    <a:pt x="2315012" y="286192"/>
                  </a:cubicBezTo>
                  <a:cubicBezTo>
                    <a:pt x="2315881" y="285797"/>
                    <a:pt x="2316908" y="285560"/>
                    <a:pt x="2317541" y="284849"/>
                  </a:cubicBezTo>
                  <a:cubicBezTo>
                    <a:pt x="2324889" y="276236"/>
                    <a:pt x="2333028" y="268255"/>
                    <a:pt x="2343300" y="262487"/>
                  </a:cubicBezTo>
                  <a:lnTo>
                    <a:pt x="2343300" y="262171"/>
                  </a:lnTo>
                  <a:cubicBezTo>
                    <a:pt x="2343300" y="262171"/>
                    <a:pt x="2343616" y="262408"/>
                    <a:pt x="2343853" y="262487"/>
                  </a:cubicBezTo>
                  <a:cubicBezTo>
                    <a:pt x="2343853" y="262487"/>
                    <a:pt x="2343853" y="262487"/>
                    <a:pt x="2343853" y="262487"/>
                  </a:cubicBezTo>
                  <a:cubicBezTo>
                    <a:pt x="2344011" y="262487"/>
                    <a:pt x="2344090" y="262408"/>
                    <a:pt x="2344090" y="262250"/>
                  </a:cubicBezTo>
                  <a:cubicBezTo>
                    <a:pt x="2344090" y="262092"/>
                    <a:pt x="2344090" y="261934"/>
                    <a:pt x="2343853" y="261934"/>
                  </a:cubicBezTo>
                  <a:cubicBezTo>
                    <a:pt x="2343853" y="261934"/>
                    <a:pt x="2343695" y="261934"/>
                    <a:pt x="2343695" y="261934"/>
                  </a:cubicBezTo>
                  <a:cubicBezTo>
                    <a:pt x="2344485" y="260670"/>
                    <a:pt x="2347409" y="260117"/>
                    <a:pt x="2348673" y="260749"/>
                  </a:cubicBezTo>
                  <a:cubicBezTo>
                    <a:pt x="2350569" y="258221"/>
                    <a:pt x="2354125" y="258458"/>
                    <a:pt x="2357127" y="259959"/>
                  </a:cubicBezTo>
                  <a:cubicBezTo>
                    <a:pt x="2358708" y="259643"/>
                    <a:pt x="2358708" y="257825"/>
                    <a:pt x="2360920" y="258221"/>
                  </a:cubicBezTo>
                  <a:lnTo>
                    <a:pt x="2360920" y="258221"/>
                  </a:lnTo>
                  <a:cubicBezTo>
                    <a:pt x="2360920" y="258221"/>
                    <a:pt x="2361236" y="258221"/>
                    <a:pt x="2361315" y="258379"/>
                  </a:cubicBezTo>
                  <a:cubicBezTo>
                    <a:pt x="2361315" y="258379"/>
                    <a:pt x="2361473" y="258379"/>
                    <a:pt x="2361552" y="258379"/>
                  </a:cubicBezTo>
                  <a:cubicBezTo>
                    <a:pt x="2361710" y="258379"/>
                    <a:pt x="2361789" y="258379"/>
                    <a:pt x="2361868" y="258221"/>
                  </a:cubicBezTo>
                  <a:cubicBezTo>
                    <a:pt x="2362026" y="258062"/>
                    <a:pt x="2361947" y="257825"/>
                    <a:pt x="2361789" y="257667"/>
                  </a:cubicBezTo>
                  <a:cubicBezTo>
                    <a:pt x="2361631" y="257588"/>
                    <a:pt x="2361473" y="257510"/>
                    <a:pt x="2361315" y="257430"/>
                  </a:cubicBezTo>
                  <a:lnTo>
                    <a:pt x="2361315" y="257430"/>
                  </a:lnTo>
                  <a:cubicBezTo>
                    <a:pt x="2362421" y="254665"/>
                    <a:pt x="2365266" y="256640"/>
                    <a:pt x="2367241" y="256087"/>
                  </a:cubicBezTo>
                  <a:cubicBezTo>
                    <a:pt x="2367557" y="256087"/>
                    <a:pt x="2368190" y="254981"/>
                    <a:pt x="2368505" y="254902"/>
                  </a:cubicBezTo>
                  <a:cubicBezTo>
                    <a:pt x="2369374" y="254428"/>
                    <a:pt x="2370165" y="255139"/>
                    <a:pt x="2370165" y="254112"/>
                  </a:cubicBezTo>
                  <a:cubicBezTo>
                    <a:pt x="2370323" y="254112"/>
                    <a:pt x="2370481" y="254112"/>
                    <a:pt x="2370718" y="254112"/>
                  </a:cubicBezTo>
                  <a:cubicBezTo>
                    <a:pt x="2371192" y="254112"/>
                    <a:pt x="2371903" y="254112"/>
                    <a:pt x="2372298" y="253559"/>
                  </a:cubicBezTo>
                  <a:lnTo>
                    <a:pt x="2372298" y="253559"/>
                  </a:lnTo>
                  <a:cubicBezTo>
                    <a:pt x="2374116" y="252610"/>
                    <a:pt x="2372614" y="250240"/>
                    <a:pt x="2373562" y="248976"/>
                  </a:cubicBezTo>
                  <a:cubicBezTo>
                    <a:pt x="2371982" y="248423"/>
                    <a:pt x="2370481" y="247791"/>
                    <a:pt x="2368900" y="247317"/>
                  </a:cubicBezTo>
                  <a:cubicBezTo>
                    <a:pt x="2367794" y="242418"/>
                    <a:pt x="2364001" y="240047"/>
                    <a:pt x="2363369" y="234674"/>
                  </a:cubicBezTo>
                  <a:cubicBezTo>
                    <a:pt x="2361473" y="232620"/>
                    <a:pt x="2359418" y="230723"/>
                    <a:pt x="2358708" y="227484"/>
                  </a:cubicBezTo>
                  <a:cubicBezTo>
                    <a:pt x="2355705" y="226299"/>
                    <a:pt x="2354836" y="222901"/>
                    <a:pt x="2354046" y="219424"/>
                  </a:cubicBezTo>
                  <a:cubicBezTo>
                    <a:pt x="2351043" y="215157"/>
                    <a:pt x="2342984" y="212787"/>
                    <a:pt x="2336346" y="213103"/>
                  </a:cubicBezTo>
                  <a:cubicBezTo>
                    <a:pt x="2329472" y="213498"/>
                    <a:pt x="2323783" y="216501"/>
                    <a:pt x="2318173" y="217765"/>
                  </a:cubicBezTo>
                  <a:cubicBezTo>
                    <a:pt x="2314380" y="218634"/>
                    <a:pt x="2310982" y="218555"/>
                    <a:pt x="2307585" y="219424"/>
                  </a:cubicBezTo>
                  <a:cubicBezTo>
                    <a:pt x="2295258" y="222822"/>
                    <a:pt x="2284354" y="229617"/>
                    <a:pt x="2276769" y="237124"/>
                  </a:cubicBezTo>
                  <a:cubicBezTo>
                    <a:pt x="2273924" y="239968"/>
                    <a:pt x="2271633" y="242655"/>
                    <a:pt x="2269579" y="245657"/>
                  </a:cubicBezTo>
                  <a:cubicBezTo>
                    <a:pt x="2267603" y="248502"/>
                    <a:pt x="2265391" y="251267"/>
                    <a:pt x="2263257" y="253638"/>
                  </a:cubicBezTo>
                  <a:cubicBezTo>
                    <a:pt x="2254092" y="263752"/>
                    <a:pt x="2245637" y="275051"/>
                    <a:pt x="2237104" y="285323"/>
                  </a:cubicBezTo>
                  <a:cubicBezTo>
                    <a:pt x="2236788" y="286113"/>
                    <a:pt x="2236392" y="286903"/>
                    <a:pt x="2236235" y="287851"/>
                  </a:cubicBezTo>
                  <a:cubicBezTo>
                    <a:pt x="2225725" y="300336"/>
                    <a:pt x="2216323" y="313926"/>
                    <a:pt x="2207473" y="327991"/>
                  </a:cubicBezTo>
                  <a:cubicBezTo>
                    <a:pt x="2207473" y="328939"/>
                    <a:pt x="2208263" y="329176"/>
                    <a:pt x="2207868" y="330519"/>
                  </a:cubicBezTo>
                  <a:cubicBezTo>
                    <a:pt x="2203285" y="337789"/>
                    <a:pt x="2196569" y="342846"/>
                    <a:pt x="2193961" y="352090"/>
                  </a:cubicBezTo>
                  <a:cubicBezTo>
                    <a:pt x="2188905" y="356278"/>
                    <a:pt x="2185507" y="362125"/>
                    <a:pt x="2182109" y="368130"/>
                  </a:cubicBezTo>
                  <a:cubicBezTo>
                    <a:pt x="2178791" y="374135"/>
                    <a:pt x="2176499" y="381010"/>
                    <a:pt x="2171521" y="385435"/>
                  </a:cubicBezTo>
                  <a:lnTo>
                    <a:pt x="2171521" y="385039"/>
                  </a:lnTo>
                  <a:lnTo>
                    <a:pt x="2171442" y="385039"/>
                  </a:lnTo>
                  <a:cubicBezTo>
                    <a:pt x="2171600" y="384565"/>
                    <a:pt x="2171837" y="384012"/>
                    <a:pt x="2172154" y="383538"/>
                  </a:cubicBezTo>
                  <a:cubicBezTo>
                    <a:pt x="2172469" y="382985"/>
                    <a:pt x="2172785" y="382353"/>
                    <a:pt x="2173023" y="381642"/>
                  </a:cubicBezTo>
                  <a:cubicBezTo>
                    <a:pt x="2173102" y="381326"/>
                    <a:pt x="2172864" y="381010"/>
                    <a:pt x="2172549" y="380931"/>
                  </a:cubicBezTo>
                  <a:cubicBezTo>
                    <a:pt x="2172232" y="380852"/>
                    <a:pt x="2171916" y="381089"/>
                    <a:pt x="2171837" y="381326"/>
                  </a:cubicBezTo>
                  <a:cubicBezTo>
                    <a:pt x="2171679" y="381879"/>
                    <a:pt x="2171442" y="382353"/>
                    <a:pt x="2171126" y="382906"/>
                  </a:cubicBezTo>
                  <a:cubicBezTo>
                    <a:pt x="2170810" y="383459"/>
                    <a:pt x="2170573" y="384012"/>
                    <a:pt x="2170336" y="384645"/>
                  </a:cubicBezTo>
                  <a:lnTo>
                    <a:pt x="2170336" y="384645"/>
                  </a:lnTo>
                  <a:cubicBezTo>
                    <a:pt x="2168440" y="385672"/>
                    <a:pt x="2168677" y="389622"/>
                    <a:pt x="2166543" y="389227"/>
                  </a:cubicBezTo>
                  <a:cubicBezTo>
                    <a:pt x="2168124" y="390729"/>
                    <a:pt x="2166385" y="392941"/>
                    <a:pt x="2167412" y="395075"/>
                  </a:cubicBezTo>
                  <a:cubicBezTo>
                    <a:pt x="2161724" y="404635"/>
                    <a:pt x="2158405" y="416488"/>
                    <a:pt x="2152637" y="425969"/>
                  </a:cubicBezTo>
                  <a:lnTo>
                    <a:pt x="2152637" y="425100"/>
                  </a:lnTo>
                  <a:cubicBezTo>
                    <a:pt x="2152637" y="425100"/>
                    <a:pt x="2152637" y="425100"/>
                    <a:pt x="2152637" y="425100"/>
                  </a:cubicBezTo>
                  <a:lnTo>
                    <a:pt x="2152716" y="425100"/>
                  </a:lnTo>
                  <a:cubicBezTo>
                    <a:pt x="2152716" y="425100"/>
                    <a:pt x="2152716" y="424942"/>
                    <a:pt x="2152716" y="424942"/>
                  </a:cubicBezTo>
                  <a:cubicBezTo>
                    <a:pt x="2152874" y="424626"/>
                    <a:pt x="2152952" y="424310"/>
                    <a:pt x="2152952" y="423915"/>
                  </a:cubicBezTo>
                  <a:lnTo>
                    <a:pt x="2152952" y="423757"/>
                  </a:lnTo>
                  <a:cubicBezTo>
                    <a:pt x="2152952" y="423757"/>
                    <a:pt x="2152795" y="423283"/>
                    <a:pt x="2152558" y="423204"/>
                  </a:cubicBezTo>
                  <a:cubicBezTo>
                    <a:pt x="2152321" y="423204"/>
                    <a:pt x="2152083" y="423362"/>
                    <a:pt x="2152004" y="423599"/>
                  </a:cubicBezTo>
                  <a:lnTo>
                    <a:pt x="2152004" y="423836"/>
                  </a:lnTo>
                  <a:cubicBezTo>
                    <a:pt x="2152004" y="423836"/>
                    <a:pt x="2151925" y="424231"/>
                    <a:pt x="2151847" y="424389"/>
                  </a:cubicBezTo>
                  <a:cubicBezTo>
                    <a:pt x="2151847" y="424389"/>
                    <a:pt x="2151688" y="424389"/>
                    <a:pt x="2151688" y="424468"/>
                  </a:cubicBezTo>
                  <a:lnTo>
                    <a:pt x="2151688" y="424310"/>
                  </a:lnTo>
                  <a:cubicBezTo>
                    <a:pt x="2147738" y="429367"/>
                    <a:pt x="2145762" y="435688"/>
                    <a:pt x="2143155" y="441693"/>
                  </a:cubicBezTo>
                  <a:cubicBezTo>
                    <a:pt x="2139757" y="449516"/>
                    <a:pt x="2136675" y="457970"/>
                    <a:pt x="2134305" y="466188"/>
                  </a:cubicBezTo>
                  <a:cubicBezTo>
                    <a:pt x="2132488" y="472430"/>
                    <a:pt x="2130354" y="479146"/>
                    <a:pt x="2129248" y="486021"/>
                  </a:cubicBezTo>
                  <a:lnTo>
                    <a:pt x="2129327" y="486021"/>
                  </a:lnTo>
                  <a:cubicBezTo>
                    <a:pt x="2129327" y="486021"/>
                    <a:pt x="2129169" y="486653"/>
                    <a:pt x="2129090" y="486969"/>
                  </a:cubicBezTo>
                  <a:cubicBezTo>
                    <a:pt x="2128774" y="488075"/>
                    <a:pt x="2128458" y="489260"/>
                    <a:pt x="2128458" y="490366"/>
                  </a:cubicBezTo>
                  <a:cubicBezTo>
                    <a:pt x="2128458" y="490761"/>
                    <a:pt x="2128695" y="490999"/>
                    <a:pt x="2129090" y="490999"/>
                  </a:cubicBezTo>
                  <a:lnTo>
                    <a:pt x="2129090" y="490999"/>
                  </a:lnTo>
                  <a:cubicBezTo>
                    <a:pt x="2129090" y="490999"/>
                    <a:pt x="2129722" y="490761"/>
                    <a:pt x="2129722" y="490366"/>
                  </a:cubicBezTo>
                  <a:cubicBezTo>
                    <a:pt x="2129722" y="489339"/>
                    <a:pt x="2130038" y="488233"/>
                    <a:pt x="2130354" y="487206"/>
                  </a:cubicBezTo>
                  <a:cubicBezTo>
                    <a:pt x="2130433" y="486890"/>
                    <a:pt x="2130513" y="486653"/>
                    <a:pt x="2130592" y="486337"/>
                  </a:cubicBezTo>
                  <a:lnTo>
                    <a:pt x="2130592" y="486337"/>
                  </a:lnTo>
                  <a:cubicBezTo>
                    <a:pt x="2131461" y="486337"/>
                    <a:pt x="2131145" y="485151"/>
                    <a:pt x="2132251" y="485467"/>
                  </a:cubicBezTo>
                  <a:cubicBezTo>
                    <a:pt x="2130828" y="489339"/>
                    <a:pt x="2131382" y="495028"/>
                    <a:pt x="2128458" y="497320"/>
                  </a:cubicBezTo>
                  <a:cubicBezTo>
                    <a:pt x="2128458" y="495739"/>
                    <a:pt x="2129564" y="494001"/>
                    <a:pt x="2128853" y="493053"/>
                  </a:cubicBezTo>
                  <a:cubicBezTo>
                    <a:pt x="2125850" y="494475"/>
                    <a:pt x="2126088" y="498347"/>
                    <a:pt x="2125455" y="501112"/>
                  </a:cubicBezTo>
                  <a:cubicBezTo>
                    <a:pt x="2123085" y="510910"/>
                    <a:pt x="2120083" y="520234"/>
                    <a:pt x="2120003" y="531138"/>
                  </a:cubicBezTo>
                  <a:lnTo>
                    <a:pt x="2120003" y="531138"/>
                  </a:lnTo>
                  <a:cubicBezTo>
                    <a:pt x="2119529" y="532718"/>
                    <a:pt x="2119371" y="534457"/>
                    <a:pt x="2119293" y="535958"/>
                  </a:cubicBezTo>
                  <a:cubicBezTo>
                    <a:pt x="2119293" y="536274"/>
                    <a:pt x="2119529" y="536590"/>
                    <a:pt x="2119924" y="536669"/>
                  </a:cubicBezTo>
                  <a:lnTo>
                    <a:pt x="2119924" y="536669"/>
                  </a:lnTo>
                  <a:cubicBezTo>
                    <a:pt x="2119924" y="536669"/>
                    <a:pt x="2120557" y="536432"/>
                    <a:pt x="2120557" y="536037"/>
                  </a:cubicBezTo>
                  <a:cubicBezTo>
                    <a:pt x="2120636" y="534615"/>
                    <a:pt x="2120794" y="533035"/>
                    <a:pt x="2121189" y="531612"/>
                  </a:cubicBezTo>
                  <a:lnTo>
                    <a:pt x="2121189" y="531612"/>
                  </a:lnTo>
                  <a:cubicBezTo>
                    <a:pt x="2122848" y="531138"/>
                    <a:pt x="2121821" y="527977"/>
                    <a:pt x="2123322" y="527345"/>
                  </a:cubicBezTo>
                  <a:cubicBezTo>
                    <a:pt x="2123164" y="532402"/>
                    <a:pt x="2121900" y="538724"/>
                    <a:pt x="2120398" y="542990"/>
                  </a:cubicBezTo>
                  <a:cubicBezTo>
                    <a:pt x="2119608" y="542200"/>
                    <a:pt x="2120083" y="540225"/>
                    <a:pt x="2118265" y="540462"/>
                  </a:cubicBezTo>
                  <a:cubicBezTo>
                    <a:pt x="2115658" y="550023"/>
                    <a:pt x="2114710" y="560927"/>
                    <a:pt x="2113998" y="571357"/>
                  </a:cubicBezTo>
                  <a:cubicBezTo>
                    <a:pt x="2113761" y="574596"/>
                    <a:pt x="2113366" y="578073"/>
                    <a:pt x="2112339" y="580997"/>
                  </a:cubicBezTo>
                  <a:cubicBezTo>
                    <a:pt x="2113287" y="586053"/>
                    <a:pt x="2113287" y="591111"/>
                    <a:pt x="2112734" y="594982"/>
                  </a:cubicBezTo>
                  <a:cubicBezTo>
                    <a:pt x="2112418" y="597037"/>
                    <a:pt x="2112418" y="599565"/>
                    <a:pt x="2112734" y="601698"/>
                  </a:cubicBezTo>
                  <a:cubicBezTo>
                    <a:pt x="2112892" y="603042"/>
                    <a:pt x="2113841" y="604385"/>
                    <a:pt x="2113998" y="605965"/>
                  </a:cubicBezTo>
                  <a:cubicBezTo>
                    <a:pt x="2114472" y="612049"/>
                    <a:pt x="2113603" y="618845"/>
                    <a:pt x="2114393" y="624929"/>
                  </a:cubicBezTo>
                  <a:cubicBezTo>
                    <a:pt x="2114551" y="626430"/>
                    <a:pt x="2115184" y="628563"/>
                    <a:pt x="2115658" y="630460"/>
                  </a:cubicBezTo>
                  <a:cubicBezTo>
                    <a:pt x="2117001" y="636070"/>
                    <a:pt x="2118581" y="640337"/>
                    <a:pt x="2119924" y="645315"/>
                  </a:cubicBezTo>
                  <a:cubicBezTo>
                    <a:pt x="2120794" y="648475"/>
                    <a:pt x="2121347" y="651873"/>
                    <a:pt x="2122453" y="654954"/>
                  </a:cubicBezTo>
                  <a:cubicBezTo>
                    <a:pt x="2127826" y="670362"/>
                    <a:pt x="2140152" y="682610"/>
                    <a:pt x="2149871" y="693356"/>
                  </a:cubicBezTo>
                  <a:cubicBezTo>
                    <a:pt x="2156666" y="700783"/>
                    <a:pt x="2163777" y="707183"/>
                    <a:pt x="2172232" y="714058"/>
                  </a:cubicBezTo>
                  <a:cubicBezTo>
                    <a:pt x="2179344" y="719826"/>
                    <a:pt x="2188272" y="724962"/>
                    <a:pt x="2196727" y="726226"/>
                  </a:cubicBezTo>
                  <a:cubicBezTo>
                    <a:pt x="2197359" y="726384"/>
                    <a:pt x="2198623" y="725831"/>
                    <a:pt x="2199256" y="725831"/>
                  </a:cubicBezTo>
                  <a:cubicBezTo>
                    <a:pt x="2203364" y="726068"/>
                    <a:pt x="2206920" y="727885"/>
                    <a:pt x="2211108" y="727490"/>
                  </a:cubicBezTo>
                  <a:cubicBezTo>
                    <a:pt x="2220827" y="726779"/>
                    <a:pt x="2231493" y="723539"/>
                    <a:pt x="2239869" y="721643"/>
                  </a:cubicBezTo>
                  <a:cubicBezTo>
                    <a:pt x="2250457" y="719115"/>
                    <a:pt x="2258674" y="716112"/>
                    <a:pt x="2268551" y="713584"/>
                  </a:cubicBezTo>
                  <a:cubicBezTo>
                    <a:pt x="2270369" y="709633"/>
                    <a:pt x="2274241" y="707657"/>
                    <a:pt x="2278271" y="705998"/>
                  </a:cubicBezTo>
                  <a:cubicBezTo>
                    <a:pt x="2277638" y="704260"/>
                    <a:pt x="2279535" y="702837"/>
                    <a:pt x="2281668" y="701731"/>
                  </a:cubicBezTo>
                  <a:cubicBezTo>
                    <a:pt x="2281510" y="700151"/>
                    <a:pt x="2281194" y="700230"/>
                    <a:pt x="2282063" y="699203"/>
                  </a:cubicBezTo>
                  <a:cubicBezTo>
                    <a:pt x="2282379" y="699203"/>
                    <a:pt x="2282537" y="698887"/>
                    <a:pt x="2282458" y="698413"/>
                  </a:cubicBezTo>
                  <a:cubicBezTo>
                    <a:pt x="2286409" y="696279"/>
                    <a:pt x="2288384" y="692249"/>
                    <a:pt x="2291782" y="689563"/>
                  </a:cubicBezTo>
                  <a:cubicBezTo>
                    <a:pt x="2292572" y="687192"/>
                    <a:pt x="2294152" y="685138"/>
                    <a:pt x="2295575" y="683163"/>
                  </a:cubicBezTo>
                  <a:cubicBezTo>
                    <a:pt x="2300236" y="677000"/>
                    <a:pt x="2304504" y="670915"/>
                    <a:pt x="2308691" y="664594"/>
                  </a:cubicBezTo>
                  <a:cubicBezTo>
                    <a:pt x="2311535" y="660406"/>
                    <a:pt x="2313985" y="655903"/>
                    <a:pt x="2316751" y="651478"/>
                  </a:cubicBezTo>
                  <a:cubicBezTo>
                    <a:pt x="2319437" y="647132"/>
                    <a:pt x="2322914" y="643339"/>
                    <a:pt x="2325205" y="638835"/>
                  </a:cubicBezTo>
                  <a:cubicBezTo>
                    <a:pt x="2329946" y="629591"/>
                    <a:pt x="2334845" y="620504"/>
                    <a:pt x="2339586" y="611022"/>
                  </a:cubicBezTo>
                  <a:cubicBezTo>
                    <a:pt x="2344169" y="601698"/>
                    <a:pt x="2347804" y="591743"/>
                    <a:pt x="2353966" y="583130"/>
                  </a:cubicBezTo>
                  <a:cubicBezTo>
                    <a:pt x="2354441" y="581787"/>
                    <a:pt x="2353966" y="582182"/>
                    <a:pt x="2353966" y="580601"/>
                  </a:cubicBezTo>
                  <a:cubicBezTo>
                    <a:pt x="2355231" y="579258"/>
                    <a:pt x="2356100" y="578705"/>
                    <a:pt x="2356890" y="577204"/>
                  </a:cubicBezTo>
                  <a:cubicBezTo>
                    <a:pt x="2358629" y="574201"/>
                    <a:pt x="2359498" y="571041"/>
                    <a:pt x="2361157" y="566616"/>
                  </a:cubicBezTo>
                  <a:cubicBezTo>
                    <a:pt x="2362263" y="563692"/>
                    <a:pt x="2364081" y="560295"/>
                    <a:pt x="2364555" y="557766"/>
                  </a:cubicBezTo>
                  <a:cubicBezTo>
                    <a:pt x="2364713" y="556660"/>
                    <a:pt x="2364239" y="555396"/>
                    <a:pt x="2364555" y="554368"/>
                  </a:cubicBezTo>
                  <a:cubicBezTo>
                    <a:pt x="2364950" y="552867"/>
                    <a:pt x="2366135" y="551998"/>
                    <a:pt x="2366688" y="550181"/>
                  </a:cubicBezTo>
                  <a:cubicBezTo>
                    <a:pt x="2366688" y="549944"/>
                    <a:pt x="2366530" y="549075"/>
                    <a:pt x="2366688" y="548442"/>
                  </a:cubicBezTo>
                  <a:cubicBezTo>
                    <a:pt x="2367162" y="546467"/>
                    <a:pt x="2367083" y="545440"/>
                    <a:pt x="2367557" y="543780"/>
                  </a:cubicBezTo>
                  <a:cubicBezTo>
                    <a:pt x="2368031" y="542200"/>
                    <a:pt x="2369454" y="540857"/>
                    <a:pt x="2369216" y="539198"/>
                  </a:cubicBezTo>
                  <a:cubicBezTo>
                    <a:pt x="2369769" y="538724"/>
                    <a:pt x="2370797" y="538802"/>
                    <a:pt x="2371350" y="538328"/>
                  </a:cubicBezTo>
                  <a:cubicBezTo>
                    <a:pt x="2371034" y="535800"/>
                    <a:pt x="2372377" y="535168"/>
                    <a:pt x="2371745" y="533272"/>
                  </a:cubicBezTo>
                  <a:cubicBezTo>
                    <a:pt x="2372535" y="533588"/>
                    <a:pt x="2372061" y="534536"/>
                    <a:pt x="2373009" y="533746"/>
                  </a:cubicBezTo>
                  <a:cubicBezTo>
                    <a:pt x="2379963" y="515177"/>
                    <a:pt x="2383755" y="493448"/>
                    <a:pt x="2389919" y="474168"/>
                  </a:cubicBezTo>
                  <a:cubicBezTo>
                    <a:pt x="2387311" y="471008"/>
                    <a:pt x="2390709" y="467531"/>
                    <a:pt x="2391183" y="464054"/>
                  </a:cubicBezTo>
                  <a:cubicBezTo>
                    <a:pt x="2391341" y="462948"/>
                    <a:pt x="2390788" y="461842"/>
                    <a:pt x="2390788" y="460736"/>
                  </a:cubicBezTo>
                  <a:cubicBezTo>
                    <a:pt x="2390788" y="455837"/>
                    <a:pt x="2392447" y="451649"/>
                    <a:pt x="2393711" y="447619"/>
                  </a:cubicBezTo>
                  <a:lnTo>
                    <a:pt x="2393395" y="447619"/>
                  </a:lnTo>
                  <a:cubicBezTo>
                    <a:pt x="2393395" y="447619"/>
                    <a:pt x="2393711" y="446829"/>
                    <a:pt x="2393711" y="446355"/>
                  </a:cubicBezTo>
                  <a:lnTo>
                    <a:pt x="2393711" y="446118"/>
                  </a:lnTo>
                  <a:cubicBezTo>
                    <a:pt x="2393711" y="446118"/>
                    <a:pt x="2393711" y="445802"/>
                    <a:pt x="2393474" y="445802"/>
                  </a:cubicBezTo>
                  <a:cubicBezTo>
                    <a:pt x="2393316" y="445802"/>
                    <a:pt x="2393237" y="445881"/>
                    <a:pt x="2393158" y="446039"/>
                  </a:cubicBezTo>
                  <a:lnTo>
                    <a:pt x="2393158" y="446276"/>
                  </a:lnTo>
                  <a:cubicBezTo>
                    <a:pt x="2393158" y="446276"/>
                    <a:pt x="2393158" y="446513"/>
                    <a:pt x="2393158" y="446592"/>
                  </a:cubicBezTo>
                  <a:cubicBezTo>
                    <a:pt x="2392684" y="444459"/>
                    <a:pt x="2393000" y="440271"/>
                    <a:pt x="2393316" y="437347"/>
                  </a:cubicBezTo>
                  <a:cubicBezTo>
                    <a:pt x="2393869" y="431342"/>
                    <a:pt x="2393711" y="425179"/>
                    <a:pt x="2394975" y="419174"/>
                  </a:cubicBezTo>
                  <a:moveTo>
                    <a:pt x="2368664" y="251267"/>
                  </a:moveTo>
                  <a:cubicBezTo>
                    <a:pt x="2369374" y="252058"/>
                    <a:pt x="2371271" y="251820"/>
                    <a:pt x="2371587" y="252927"/>
                  </a:cubicBezTo>
                  <a:lnTo>
                    <a:pt x="2371745" y="252927"/>
                  </a:lnTo>
                  <a:cubicBezTo>
                    <a:pt x="2371745" y="252927"/>
                    <a:pt x="2371508" y="253322"/>
                    <a:pt x="2370797" y="253322"/>
                  </a:cubicBezTo>
                  <a:cubicBezTo>
                    <a:pt x="2370481" y="253322"/>
                    <a:pt x="2370165" y="253322"/>
                    <a:pt x="2369849" y="253401"/>
                  </a:cubicBezTo>
                  <a:lnTo>
                    <a:pt x="2369849" y="253401"/>
                  </a:lnTo>
                  <a:cubicBezTo>
                    <a:pt x="2368900" y="253401"/>
                    <a:pt x="2368190" y="253243"/>
                    <a:pt x="2367715" y="252848"/>
                  </a:cubicBezTo>
                  <a:cubicBezTo>
                    <a:pt x="2367399" y="251741"/>
                    <a:pt x="2368584" y="251978"/>
                    <a:pt x="2368584" y="251188"/>
                  </a:cubicBezTo>
                  <a:moveTo>
                    <a:pt x="2127510" y="503799"/>
                  </a:moveTo>
                  <a:cubicBezTo>
                    <a:pt x="2127273" y="501349"/>
                    <a:pt x="2128458" y="500322"/>
                    <a:pt x="2128774" y="498268"/>
                  </a:cubicBezTo>
                  <a:cubicBezTo>
                    <a:pt x="2129722" y="499848"/>
                    <a:pt x="2129169" y="503483"/>
                    <a:pt x="2127510" y="503799"/>
                  </a:cubicBezTo>
                  <a:moveTo>
                    <a:pt x="2367794" y="432765"/>
                  </a:moveTo>
                  <a:cubicBezTo>
                    <a:pt x="2368031" y="433160"/>
                    <a:pt x="2368110" y="434345"/>
                    <a:pt x="2367478" y="434424"/>
                  </a:cubicBezTo>
                  <a:cubicBezTo>
                    <a:pt x="2366846" y="434424"/>
                    <a:pt x="2366451" y="435056"/>
                    <a:pt x="2366451" y="434740"/>
                  </a:cubicBezTo>
                  <a:cubicBezTo>
                    <a:pt x="2366451" y="433555"/>
                    <a:pt x="2367636" y="432448"/>
                    <a:pt x="2367794" y="432765"/>
                  </a:cubicBezTo>
                  <a:moveTo>
                    <a:pt x="2366293" y="438928"/>
                  </a:moveTo>
                  <a:cubicBezTo>
                    <a:pt x="2366688" y="440034"/>
                    <a:pt x="2366056" y="441061"/>
                    <a:pt x="2365661" y="440982"/>
                  </a:cubicBezTo>
                  <a:cubicBezTo>
                    <a:pt x="2365266" y="440982"/>
                    <a:pt x="2364713" y="441298"/>
                    <a:pt x="2364871" y="440587"/>
                  </a:cubicBezTo>
                  <a:cubicBezTo>
                    <a:pt x="2365029" y="439955"/>
                    <a:pt x="2366214" y="438691"/>
                    <a:pt x="2366293" y="438928"/>
                  </a:cubicBezTo>
                  <a:moveTo>
                    <a:pt x="2364001" y="470218"/>
                  </a:moveTo>
                  <a:cubicBezTo>
                    <a:pt x="2364001" y="470218"/>
                    <a:pt x="2363686" y="469981"/>
                    <a:pt x="2363527" y="469901"/>
                  </a:cubicBezTo>
                  <a:cubicBezTo>
                    <a:pt x="2363448" y="465003"/>
                    <a:pt x="2364871" y="461526"/>
                    <a:pt x="2365661" y="457417"/>
                  </a:cubicBezTo>
                  <a:cubicBezTo>
                    <a:pt x="2367320" y="460973"/>
                    <a:pt x="2364791" y="466346"/>
                    <a:pt x="2364001" y="470060"/>
                  </a:cubicBezTo>
                  <a:lnTo>
                    <a:pt x="2364001" y="470297"/>
                  </a:lnTo>
                  <a:close/>
                  <a:moveTo>
                    <a:pt x="2364081" y="447382"/>
                  </a:moveTo>
                  <a:cubicBezTo>
                    <a:pt x="2364081" y="446434"/>
                    <a:pt x="2364239" y="445802"/>
                    <a:pt x="2364634" y="445407"/>
                  </a:cubicBezTo>
                  <a:cubicBezTo>
                    <a:pt x="2364950" y="445012"/>
                    <a:pt x="2365582" y="444380"/>
                    <a:pt x="2365582" y="444380"/>
                  </a:cubicBezTo>
                  <a:cubicBezTo>
                    <a:pt x="2365503" y="445091"/>
                    <a:pt x="2365424" y="446434"/>
                    <a:pt x="2365424" y="446592"/>
                  </a:cubicBezTo>
                  <a:cubicBezTo>
                    <a:pt x="2365424" y="446750"/>
                    <a:pt x="2365661" y="447540"/>
                    <a:pt x="2365424" y="448014"/>
                  </a:cubicBezTo>
                  <a:cubicBezTo>
                    <a:pt x="2365108" y="448488"/>
                    <a:pt x="2364791" y="448014"/>
                    <a:pt x="2364791" y="448963"/>
                  </a:cubicBezTo>
                  <a:cubicBezTo>
                    <a:pt x="2364791" y="449911"/>
                    <a:pt x="2364791" y="449911"/>
                    <a:pt x="2364791" y="450780"/>
                  </a:cubicBezTo>
                  <a:cubicBezTo>
                    <a:pt x="2364791" y="450780"/>
                    <a:pt x="2364713" y="451728"/>
                    <a:pt x="2364476" y="452834"/>
                  </a:cubicBezTo>
                  <a:cubicBezTo>
                    <a:pt x="2364476" y="452834"/>
                    <a:pt x="2364476" y="452755"/>
                    <a:pt x="2364396" y="452676"/>
                  </a:cubicBezTo>
                  <a:cubicBezTo>
                    <a:pt x="2364317" y="452597"/>
                    <a:pt x="2364160" y="452518"/>
                    <a:pt x="2364081" y="452439"/>
                  </a:cubicBezTo>
                  <a:lnTo>
                    <a:pt x="2364081" y="452281"/>
                  </a:lnTo>
                  <a:cubicBezTo>
                    <a:pt x="2364081" y="452281"/>
                    <a:pt x="2364081" y="450543"/>
                    <a:pt x="2364081" y="450543"/>
                  </a:cubicBezTo>
                  <a:cubicBezTo>
                    <a:pt x="2364081" y="450543"/>
                    <a:pt x="2364160" y="450543"/>
                    <a:pt x="2364239" y="450543"/>
                  </a:cubicBezTo>
                  <a:lnTo>
                    <a:pt x="2364239" y="450543"/>
                  </a:lnTo>
                  <a:cubicBezTo>
                    <a:pt x="2364239" y="450543"/>
                    <a:pt x="2364634" y="450385"/>
                    <a:pt x="2364713" y="450148"/>
                  </a:cubicBezTo>
                  <a:cubicBezTo>
                    <a:pt x="2364713" y="449911"/>
                    <a:pt x="2364555" y="449753"/>
                    <a:pt x="2364396" y="449674"/>
                  </a:cubicBezTo>
                  <a:lnTo>
                    <a:pt x="2364396" y="449674"/>
                  </a:lnTo>
                  <a:cubicBezTo>
                    <a:pt x="2364239" y="448647"/>
                    <a:pt x="2365187" y="448725"/>
                    <a:pt x="2364791" y="447540"/>
                  </a:cubicBezTo>
                  <a:cubicBezTo>
                    <a:pt x="2364396" y="448488"/>
                    <a:pt x="2364081" y="449121"/>
                    <a:pt x="2363765" y="449437"/>
                  </a:cubicBezTo>
                  <a:cubicBezTo>
                    <a:pt x="2363843" y="448725"/>
                    <a:pt x="2364001" y="447856"/>
                    <a:pt x="2364081" y="447303"/>
                  </a:cubicBezTo>
                  <a:moveTo>
                    <a:pt x="2363765" y="449595"/>
                  </a:moveTo>
                  <a:cubicBezTo>
                    <a:pt x="2363765" y="449595"/>
                    <a:pt x="2363765" y="449595"/>
                    <a:pt x="2363765" y="449595"/>
                  </a:cubicBezTo>
                  <a:lnTo>
                    <a:pt x="2363765" y="449595"/>
                  </a:lnTo>
                  <a:cubicBezTo>
                    <a:pt x="2363765" y="449595"/>
                    <a:pt x="2363765" y="449595"/>
                    <a:pt x="2363765" y="449595"/>
                  </a:cubicBezTo>
                  <a:moveTo>
                    <a:pt x="2363527" y="450464"/>
                  </a:moveTo>
                  <a:cubicBezTo>
                    <a:pt x="2363527" y="450464"/>
                    <a:pt x="2363527" y="450464"/>
                    <a:pt x="2363527" y="450543"/>
                  </a:cubicBezTo>
                  <a:lnTo>
                    <a:pt x="2363527" y="450543"/>
                  </a:lnTo>
                  <a:cubicBezTo>
                    <a:pt x="2363527" y="450543"/>
                    <a:pt x="2363527" y="450464"/>
                    <a:pt x="2363527" y="450464"/>
                  </a:cubicBezTo>
                  <a:moveTo>
                    <a:pt x="2362895" y="453150"/>
                  </a:moveTo>
                  <a:cubicBezTo>
                    <a:pt x="2362816" y="453546"/>
                    <a:pt x="2362737" y="453940"/>
                    <a:pt x="2362737" y="454098"/>
                  </a:cubicBezTo>
                  <a:cubicBezTo>
                    <a:pt x="2362737" y="453703"/>
                    <a:pt x="2362737" y="453387"/>
                    <a:pt x="2362895" y="453150"/>
                  </a:cubicBezTo>
                  <a:moveTo>
                    <a:pt x="2361315" y="463264"/>
                  </a:moveTo>
                  <a:cubicBezTo>
                    <a:pt x="2361394" y="462711"/>
                    <a:pt x="2361473" y="462316"/>
                    <a:pt x="2361473" y="461763"/>
                  </a:cubicBezTo>
                  <a:cubicBezTo>
                    <a:pt x="2361236" y="461526"/>
                    <a:pt x="2361315" y="461210"/>
                    <a:pt x="2361473" y="460894"/>
                  </a:cubicBezTo>
                  <a:cubicBezTo>
                    <a:pt x="2361552" y="460025"/>
                    <a:pt x="2361236" y="459550"/>
                    <a:pt x="2361631" y="458998"/>
                  </a:cubicBezTo>
                  <a:cubicBezTo>
                    <a:pt x="2362026" y="458365"/>
                    <a:pt x="2362105" y="457891"/>
                    <a:pt x="2362263" y="457417"/>
                  </a:cubicBezTo>
                  <a:cubicBezTo>
                    <a:pt x="2362342" y="457022"/>
                    <a:pt x="2362500" y="456153"/>
                    <a:pt x="2362500" y="455758"/>
                  </a:cubicBezTo>
                  <a:cubicBezTo>
                    <a:pt x="2362500" y="455363"/>
                    <a:pt x="2362737" y="454573"/>
                    <a:pt x="2362658" y="454415"/>
                  </a:cubicBezTo>
                  <a:cubicBezTo>
                    <a:pt x="2363922" y="454889"/>
                    <a:pt x="2363448" y="453546"/>
                    <a:pt x="2363527" y="452834"/>
                  </a:cubicBezTo>
                  <a:cubicBezTo>
                    <a:pt x="2363686" y="452913"/>
                    <a:pt x="2363843" y="453071"/>
                    <a:pt x="2364001" y="453150"/>
                  </a:cubicBezTo>
                  <a:cubicBezTo>
                    <a:pt x="2364001" y="453150"/>
                    <a:pt x="2364081" y="453150"/>
                    <a:pt x="2364160" y="453150"/>
                  </a:cubicBezTo>
                  <a:cubicBezTo>
                    <a:pt x="2364160" y="453150"/>
                    <a:pt x="2364317" y="453150"/>
                    <a:pt x="2364317" y="453071"/>
                  </a:cubicBezTo>
                  <a:cubicBezTo>
                    <a:pt x="2364317" y="453150"/>
                    <a:pt x="2364317" y="453229"/>
                    <a:pt x="2364317" y="453387"/>
                  </a:cubicBezTo>
                  <a:cubicBezTo>
                    <a:pt x="2364001" y="454731"/>
                    <a:pt x="2363369" y="455995"/>
                    <a:pt x="2363369" y="457022"/>
                  </a:cubicBezTo>
                  <a:cubicBezTo>
                    <a:pt x="2363369" y="458128"/>
                    <a:pt x="2363922" y="458681"/>
                    <a:pt x="2363212" y="459867"/>
                  </a:cubicBezTo>
                  <a:cubicBezTo>
                    <a:pt x="2362579" y="460973"/>
                    <a:pt x="2362342" y="461131"/>
                    <a:pt x="2362342" y="462079"/>
                  </a:cubicBezTo>
                  <a:cubicBezTo>
                    <a:pt x="2362263" y="463027"/>
                    <a:pt x="2362026" y="463501"/>
                    <a:pt x="2361947" y="464213"/>
                  </a:cubicBezTo>
                  <a:cubicBezTo>
                    <a:pt x="2361947" y="464924"/>
                    <a:pt x="2361710" y="467373"/>
                    <a:pt x="2361394" y="466267"/>
                  </a:cubicBezTo>
                  <a:cubicBezTo>
                    <a:pt x="2361157" y="465082"/>
                    <a:pt x="2361236" y="464133"/>
                    <a:pt x="2361394" y="463264"/>
                  </a:cubicBezTo>
                  <a:moveTo>
                    <a:pt x="2357048" y="480964"/>
                  </a:moveTo>
                  <a:cubicBezTo>
                    <a:pt x="2356969" y="479936"/>
                    <a:pt x="2357443" y="478356"/>
                    <a:pt x="2357680" y="477566"/>
                  </a:cubicBezTo>
                  <a:cubicBezTo>
                    <a:pt x="2357680" y="477171"/>
                    <a:pt x="2358075" y="476934"/>
                    <a:pt x="2358313" y="476539"/>
                  </a:cubicBezTo>
                  <a:cubicBezTo>
                    <a:pt x="2358470" y="476144"/>
                    <a:pt x="2358313" y="475986"/>
                    <a:pt x="2358154" y="475196"/>
                  </a:cubicBezTo>
                  <a:cubicBezTo>
                    <a:pt x="2358075" y="474642"/>
                    <a:pt x="2358154" y="474405"/>
                    <a:pt x="2358313" y="474247"/>
                  </a:cubicBezTo>
                  <a:lnTo>
                    <a:pt x="2358313" y="474247"/>
                  </a:lnTo>
                  <a:cubicBezTo>
                    <a:pt x="2358313" y="474247"/>
                    <a:pt x="2358154" y="473615"/>
                    <a:pt x="2358075" y="473378"/>
                  </a:cubicBezTo>
                  <a:lnTo>
                    <a:pt x="2358154" y="473378"/>
                  </a:lnTo>
                  <a:cubicBezTo>
                    <a:pt x="2358865" y="473378"/>
                    <a:pt x="2359024" y="472983"/>
                    <a:pt x="2359182" y="472430"/>
                  </a:cubicBezTo>
                  <a:cubicBezTo>
                    <a:pt x="2359182" y="472272"/>
                    <a:pt x="2359261" y="472035"/>
                    <a:pt x="2359339" y="471640"/>
                  </a:cubicBezTo>
                  <a:cubicBezTo>
                    <a:pt x="2359339" y="471482"/>
                    <a:pt x="2359339" y="471324"/>
                    <a:pt x="2359339" y="471166"/>
                  </a:cubicBezTo>
                  <a:cubicBezTo>
                    <a:pt x="2359418" y="470297"/>
                    <a:pt x="2360130" y="470060"/>
                    <a:pt x="2360130" y="469506"/>
                  </a:cubicBezTo>
                  <a:cubicBezTo>
                    <a:pt x="2360130" y="468953"/>
                    <a:pt x="2360525" y="470139"/>
                    <a:pt x="2360446" y="470534"/>
                  </a:cubicBezTo>
                  <a:cubicBezTo>
                    <a:pt x="2360288" y="470929"/>
                    <a:pt x="2360446" y="471561"/>
                    <a:pt x="2360446" y="471956"/>
                  </a:cubicBezTo>
                  <a:cubicBezTo>
                    <a:pt x="2360446" y="472351"/>
                    <a:pt x="2360130" y="473299"/>
                    <a:pt x="2359893" y="473773"/>
                  </a:cubicBezTo>
                  <a:cubicBezTo>
                    <a:pt x="2359656" y="474168"/>
                    <a:pt x="2359339" y="474958"/>
                    <a:pt x="2358787" y="475591"/>
                  </a:cubicBezTo>
                  <a:cubicBezTo>
                    <a:pt x="2358234" y="476144"/>
                    <a:pt x="2358865" y="476460"/>
                    <a:pt x="2358787" y="477329"/>
                  </a:cubicBezTo>
                  <a:cubicBezTo>
                    <a:pt x="2358708" y="478198"/>
                    <a:pt x="2358944" y="478198"/>
                    <a:pt x="2359103" y="478514"/>
                  </a:cubicBezTo>
                  <a:cubicBezTo>
                    <a:pt x="2359182" y="478751"/>
                    <a:pt x="2359261" y="479383"/>
                    <a:pt x="2359261" y="479383"/>
                  </a:cubicBezTo>
                  <a:cubicBezTo>
                    <a:pt x="2359261" y="479383"/>
                    <a:pt x="2358629" y="480016"/>
                    <a:pt x="2358313" y="480253"/>
                  </a:cubicBezTo>
                  <a:cubicBezTo>
                    <a:pt x="2357996" y="480490"/>
                    <a:pt x="2357996" y="481122"/>
                    <a:pt x="2357996" y="481596"/>
                  </a:cubicBezTo>
                  <a:cubicBezTo>
                    <a:pt x="2357996" y="482070"/>
                    <a:pt x="2357759" y="482781"/>
                    <a:pt x="2357680" y="483413"/>
                  </a:cubicBezTo>
                  <a:cubicBezTo>
                    <a:pt x="2357601" y="484045"/>
                    <a:pt x="2357127" y="483966"/>
                    <a:pt x="2357048" y="483650"/>
                  </a:cubicBezTo>
                  <a:cubicBezTo>
                    <a:pt x="2357048" y="483413"/>
                    <a:pt x="2356890" y="482623"/>
                    <a:pt x="2356890" y="481517"/>
                  </a:cubicBezTo>
                  <a:cubicBezTo>
                    <a:pt x="2356890" y="481359"/>
                    <a:pt x="2356890" y="481201"/>
                    <a:pt x="2356890" y="481122"/>
                  </a:cubicBezTo>
                  <a:cubicBezTo>
                    <a:pt x="2356890" y="481122"/>
                    <a:pt x="2356890" y="481043"/>
                    <a:pt x="2356890" y="481043"/>
                  </a:cubicBezTo>
                  <a:moveTo>
                    <a:pt x="2355547" y="490682"/>
                  </a:moveTo>
                  <a:lnTo>
                    <a:pt x="2355310" y="490682"/>
                  </a:lnTo>
                  <a:cubicBezTo>
                    <a:pt x="2355310" y="490682"/>
                    <a:pt x="2355547" y="490366"/>
                    <a:pt x="2355547" y="490129"/>
                  </a:cubicBezTo>
                  <a:cubicBezTo>
                    <a:pt x="2355547" y="489971"/>
                    <a:pt x="2355547" y="489813"/>
                    <a:pt x="2355389" y="489813"/>
                  </a:cubicBezTo>
                  <a:cubicBezTo>
                    <a:pt x="2355231" y="489813"/>
                    <a:pt x="2355073" y="489813"/>
                    <a:pt x="2355073" y="489971"/>
                  </a:cubicBezTo>
                  <a:cubicBezTo>
                    <a:pt x="2355073" y="489971"/>
                    <a:pt x="2355073" y="490050"/>
                    <a:pt x="2355073" y="490129"/>
                  </a:cubicBezTo>
                  <a:cubicBezTo>
                    <a:pt x="2354125" y="488944"/>
                    <a:pt x="2355863" y="486732"/>
                    <a:pt x="2356021" y="485230"/>
                  </a:cubicBezTo>
                  <a:cubicBezTo>
                    <a:pt x="2356258" y="485230"/>
                    <a:pt x="2356574" y="485309"/>
                    <a:pt x="2356416" y="485626"/>
                  </a:cubicBezTo>
                  <a:cubicBezTo>
                    <a:pt x="2356574" y="486416"/>
                    <a:pt x="2356969" y="485626"/>
                    <a:pt x="2357680" y="485626"/>
                  </a:cubicBezTo>
                  <a:lnTo>
                    <a:pt x="2357680" y="487364"/>
                  </a:lnTo>
                  <a:lnTo>
                    <a:pt x="2357680" y="487364"/>
                  </a:lnTo>
                  <a:cubicBezTo>
                    <a:pt x="2357680" y="487364"/>
                    <a:pt x="2357522" y="487917"/>
                    <a:pt x="2357364" y="488233"/>
                  </a:cubicBezTo>
                  <a:cubicBezTo>
                    <a:pt x="2357127" y="488707"/>
                    <a:pt x="2356969" y="489260"/>
                    <a:pt x="2356890" y="489892"/>
                  </a:cubicBezTo>
                  <a:lnTo>
                    <a:pt x="2356732" y="489892"/>
                  </a:lnTo>
                  <a:cubicBezTo>
                    <a:pt x="2356021" y="492105"/>
                    <a:pt x="2355547" y="494554"/>
                    <a:pt x="2354599" y="496530"/>
                  </a:cubicBezTo>
                  <a:lnTo>
                    <a:pt x="2354599" y="496767"/>
                  </a:lnTo>
                  <a:cubicBezTo>
                    <a:pt x="2354599" y="496767"/>
                    <a:pt x="2354362" y="496530"/>
                    <a:pt x="2354204" y="496451"/>
                  </a:cubicBezTo>
                  <a:cubicBezTo>
                    <a:pt x="2354362" y="494317"/>
                    <a:pt x="2355152" y="492737"/>
                    <a:pt x="2355468" y="490604"/>
                  </a:cubicBezTo>
                  <a:moveTo>
                    <a:pt x="2351754" y="505537"/>
                  </a:moveTo>
                  <a:cubicBezTo>
                    <a:pt x="2352387" y="507908"/>
                    <a:pt x="2351122" y="512174"/>
                    <a:pt x="2349621" y="513913"/>
                  </a:cubicBezTo>
                  <a:cubicBezTo>
                    <a:pt x="2348831" y="520787"/>
                    <a:pt x="2347092" y="524106"/>
                    <a:pt x="2344959" y="529558"/>
                  </a:cubicBezTo>
                  <a:cubicBezTo>
                    <a:pt x="2344169" y="527662"/>
                    <a:pt x="2343062" y="529558"/>
                    <a:pt x="2342905" y="529874"/>
                  </a:cubicBezTo>
                  <a:cubicBezTo>
                    <a:pt x="2342826" y="529874"/>
                    <a:pt x="2342667" y="529874"/>
                    <a:pt x="2342588" y="529795"/>
                  </a:cubicBezTo>
                  <a:cubicBezTo>
                    <a:pt x="2342588" y="529795"/>
                    <a:pt x="2342588" y="529637"/>
                    <a:pt x="2342431" y="529558"/>
                  </a:cubicBezTo>
                  <a:cubicBezTo>
                    <a:pt x="2343616" y="521814"/>
                    <a:pt x="2347804" y="516915"/>
                    <a:pt x="2348752" y="508856"/>
                  </a:cubicBezTo>
                  <a:cubicBezTo>
                    <a:pt x="2351280" y="509330"/>
                    <a:pt x="2350569" y="506485"/>
                    <a:pt x="2351754" y="505537"/>
                  </a:cubicBezTo>
                  <a:moveTo>
                    <a:pt x="2342036" y="540541"/>
                  </a:moveTo>
                  <a:cubicBezTo>
                    <a:pt x="2341640" y="541805"/>
                    <a:pt x="2340218" y="543465"/>
                    <a:pt x="2339507" y="545203"/>
                  </a:cubicBezTo>
                  <a:cubicBezTo>
                    <a:pt x="2338559" y="547494"/>
                    <a:pt x="2338163" y="550102"/>
                    <a:pt x="2337373" y="552393"/>
                  </a:cubicBezTo>
                  <a:cubicBezTo>
                    <a:pt x="2337294" y="552709"/>
                    <a:pt x="2336267" y="552946"/>
                    <a:pt x="2336109" y="553262"/>
                  </a:cubicBezTo>
                  <a:cubicBezTo>
                    <a:pt x="2335793" y="554131"/>
                    <a:pt x="2336030" y="555712"/>
                    <a:pt x="2335714" y="556581"/>
                  </a:cubicBezTo>
                  <a:cubicBezTo>
                    <a:pt x="2335003" y="558477"/>
                    <a:pt x="2333107" y="559900"/>
                    <a:pt x="2332790" y="561638"/>
                  </a:cubicBezTo>
                  <a:cubicBezTo>
                    <a:pt x="2330578" y="561322"/>
                    <a:pt x="2333660" y="560295"/>
                    <a:pt x="2332790" y="558714"/>
                  </a:cubicBezTo>
                  <a:lnTo>
                    <a:pt x="2332711" y="558714"/>
                  </a:lnTo>
                  <a:cubicBezTo>
                    <a:pt x="2333581" y="557134"/>
                    <a:pt x="2334055" y="555396"/>
                    <a:pt x="2334608" y="553657"/>
                  </a:cubicBezTo>
                  <a:cubicBezTo>
                    <a:pt x="2335003" y="552393"/>
                    <a:pt x="2335398" y="551050"/>
                    <a:pt x="2335951" y="549786"/>
                  </a:cubicBezTo>
                  <a:cubicBezTo>
                    <a:pt x="2336030" y="549549"/>
                    <a:pt x="2335951" y="549312"/>
                    <a:pt x="2335714" y="549232"/>
                  </a:cubicBezTo>
                  <a:cubicBezTo>
                    <a:pt x="2335477" y="549154"/>
                    <a:pt x="2335240" y="549232"/>
                    <a:pt x="2335161" y="549470"/>
                  </a:cubicBezTo>
                  <a:cubicBezTo>
                    <a:pt x="2334608" y="550734"/>
                    <a:pt x="2334213" y="552077"/>
                    <a:pt x="2333818" y="553420"/>
                  </a:cubicBezTo>
                  <a:cubicBezTo>
                    <a:pt x="2333344" y="555080"/>
                    <a:pt x="2332790" y="556818"/>
                    <a:pt x="2332001" y="558398"/>
                  </a:cubicBezTo>
                  <a:lnTo>
                    <a:pt x="2332001" y="558398"/>
                  </a:lnTo>
                  <a:cubicBezTo>
                    <a:pt x="2331447" y="558398"/>
                    <a:pt x="2331447" y="558872"/>
                    <a:pt x="2330736" y="558714"/>
                  </a:cubicBezTo>
                  <a:cubicBezTo>
                    <a:pt x="2331052" y="555949"/>
                    <a:pt x="2332790" y="554605"/>
                    <a:pt x="2332396" y="551129"/>
                  </a:cubicBezTo>
                  <a:cubicBezTo>
                    <a:pt x="2336820" y="545519"/>
                    <a:pt x="2338085" y="536590"/>
                    <a:pt x="2342510" y="530822"/>
                  </a:cubicBezTo>
                  <a:lnTo>
                    <a:pt x="2342510" y="530822"/>
                  </a:lnTo>
                  <a:cubicBezTo>
                    <a:pt x="2342510" y="530822"/>
                    <a:pt x="2342826" y="530822"/>
                    <a:pt x="2342984" y="530822"/>
                  </a:cubicBezTo>
                  <a:cubicBezTo>
                    <a:pt x="2342984" y="531928"/>
                    <a:pt x="2343774" y="532165"/>
                    <a:pt x="2342984" y="532955"/>
                  </a:cubicBezTo>
                  <a:lnTo>
                    <a:pt x="2343062" y="532955"/>
                  </a:lnTo>
                  <a:cubicBezTo>
                    <a:pt x="2343062" y="532955"/>
                    <a:pt x="2342667" y="533192"/>
                    <a:pt x="2342510" y="533272"/>
                  </a:cubicBezTo>
                  <a:cubicBezTo>
                    <a:pt x="2342351" y="533429"/>
                    <a:pt x="2342272" y="533667"/>
                    <a:pt x="2342431" y="533825"/>
                  </a:cubicBezTo>
                  <a:cubicBezTo>
                    <a:pt x="2342510" y="533904"/>
                    <a:pt x="2342667" y="533983"/>
                    <a:pt x="2342746" y="533983"/>
                  </a:cubicBezTo>
                  <a:cubicBezTo>
                    <a:pt x="2342826" y="533983"/>
                    <a:pt x="2342905" y="533983"/>
                    <a:pt x="2342984" y="533983"/>
                  </a:cubicBezTo>
                  <a:cubicBezTo>
                    <a:pt x="2343062" y="533983"/>
                    <a:pt x="2343221" y="533825"/>
                    <a:pt x="2343458" y="533746"/>
                  </a:cubicBezTo>
                  <a:lnTo>
                    <a:pt x="2343458" y="533746"/>
                  </a:lnTo>
                  <a:lnTo>
                    <a:pt x="2343458" y="533904"/>
                  </a:lnTo>
                  <a:cubicBezTo>
                    <a:pt x="2344564" y="535089"/>
                    <a:pt x="2342667" y="536748"/>
                    <a:pt x="2342193" y="538091"/>
                  </a:cubicBezTo>
                  <a:cubicBezTo>
                    <a:pt x="2341877" y="538961"/>
                    <a:pt x="2342431" y="539751"/>
                    <a:pt x="2342193" y="540620"/>
                  </a:cubicBezTo>
                  <a:moveTo>
                    <a:pt x="2326469" y="569381"/>
                  </a:moveTo>
                  <a:cubicBezTo>
                    <a:pt x="2325679" y="570487"/>
                    <a:pt x="2326628" y="568354"/>
                    <a:pt x="2327023" y="566300"/>
                  </a:cubicBezTo>
                  <a:cubicBezTo>
                    <a:pt x="2327418" y="564245"/>
                    <a:pt x="2328208" y="563060"/>
                    <a:pt x="2328445" y="562428"/>
                  </a:cubicBezTo>
                  <a:lnTo>
                    <a:pt x="2329077" y="563297"/>
                  </a:lnTo>
                  <a:cubicBezTo>
                    <a:pt x="2329077" y="563297"/>
                    <a:pt x="2328840" y="564878"/>
                    <a:pt x="2328287" y="566063"/>
                  </a:cubicBezTo>
                  <a:cubicBezTo>
                    <a:pt x="2327733" y="567248"/>
                    <a:pt x="2327259" y="568433"/>
                    <a:pt x="2326469" y="569460"/>
                  </a:cubicBezTo>
                  <a:moveTo>
                    <a:pt x="2326785" y="587002"/>
                  </a:moveTo>
                  <a:cubicBezTo>
                    <a:pt x="2325600" y="586053"/>
                    <a:pt x="2327655" y="584868"/>
                    <a:pt x="2327655" y="583604"/>
                  </a:cubicBezTo>
                  <a:cubicBezTo>
                    <a:pt x="2328682" y="584473"/>
                    <a:pt x="2326628" y="585658"/>
                    <a:pt x="2326785" y="587002"/>
                  </a:cubicBezTo>
                  <a:moveTo>
                    <a:pt x="2329709" y="568117"/>
                  </a:moveTo>
                  <a:cubicBezTo>
                    <a:pt x="2329709" y="568117"/>
                    <a:pt x="2330894" y="568117"/>
                    <a:pt x="2330815" y="568749"/>
                  </a:cubicBezTo>
                  <a:cubicBezTo>
                    <a:pt x="2330657" y="569381"/>
                    <a:pt x="2330262" y="570408"/>
                    <a:pt x="2328840" y="571831"/>
                  </a:cubicBezTo>
                  <a:cubicBezTo>
                    <a:pt x="2328366" y="572305"/>
                    <a:pt x="2329472" y="568591"/>
                    <a:pt x="2329709" y="568038"/>
                  </a:cubicBezTo>
                  <a:moveTo>
                    <a:pt x="2329314" y="561638"/>
                  </a:moveTo>
                  <a:lnTo>
                    <a:pt x="2329314" y="560453"/>
                  </a:lnTo>
                  <a:cubicBezTo>
                    <a:pt x="2330499" y="559820"/>
                    <a:pt x="2330499" y="562349"/>
                    <a:pt x="2329314" y="561638"/>
                  </a:cubicBezTo>
                  <a:moveTo>
                    <a:pt x="2345433" y="455284"/>
                  </a:moveTo>
                  <a:cubicBezTo>
                    <a:pt x="2346144" y="455126"/>
                    <a:pt x="2346223" y="455600"/>
                    <a:pt x="2346302" y="456074"/>
                  </a:cubicBezTo>
                  <a:cubicBezTo>
                    <a:pt x="2345907" y="456074"/>
                    <a:pt x="2345907" y="456232"/>
                    <a:pt x="2345907" y="456469"/>
                  </a:cubicBezTo>
                  <a:cubicBezTo>
                    <a:pt x="2345354" y="456469"/>
                    <a:pt x="2345512" y="455679"/>
                    <a:pt x="2345512" y="455284"/>
                  </a:cubicBezTo>
                  <a:moveTo>
                    <a:pt x="2346223" y="450227"/>
                  </a:moveTo>
                  <a:cubicBezTo>
                    <a:pt x="2346381" y="449358"/>
                    <a:pt x="2346776" y="450464"/>
                    <a:pt x="2346618" y="451017"/>
                  </a:cubicBezTo>
                  <a:cubicBezTo>
                    <a:pt x="2346460" y="451886"/>
                    <a:pt x="2346065" y="450780"/>
                    <a:pt x="2346223" y="450227"/>
                  </a:cubicBezTo>
                  <a:moveTo>
                    <a:pt x="2346697" y="452360"/>
                  </a:moveTo>
                  <a:cubicBezTo>
                    <a:pt x="2346539" y="453150"/>
                    <a:pt x="2346539" y="454178"/>
                    <a:pt x="2345433" y="454020"/>
                  </a:cubicBezTo>
                  <a:cubicBezTo>
                    <a:pt x="2345275" y="452913"/>
                    <a:pt x="2345591" y="452202"/>
                    <a:pt x="2346697" y="452360"/>
                  </a:cubicBezTo>
                  <a:moveTo>
                    <a:pt x="2344959" y="457417"/>
                  </a:moveTo>
                  <a:cubicBezTo>
                    <a:pt x="2345670" y="457259"/>
                    <a:pt x="2345670" y="459788"/>
                    <a:pt x="2344564" y="459076"/>
                  </a:cubicBezTo>
                  <a:cubicBezTo>
                    <a:pt x="2344406" y="458207"/>
                    <a:pt x="2344880" y="457970"/>
                    <a:pt x="2344959" y="457417"/>
                  </a:cubicBezTo>
                  <a:moveTo>
                    <a:pt x="2343695" y="464133"/>
                  </a:moveTo>
                  <a:cubicBezTo>
                    <a:pt x="2344880" y="464608"/>
                    <a:pt x="2343616" y="465951"/>
                    <a:pt x="2343695" y="466662"/>
                  </a:cubicBezTo>
                  <a:cubicBezTo>
                    <a:pt x="2342431" y="466109"/>
                    <a:pt x="2344169" y="465240"/>
                    <a:pt x="2343695" y="464133"/>
                  </a:cubicBezTo>
                  <a:moveTo>
                    <a:pt x="2343300" y="476776"/>
                  </a:moveTo>
                  <a:cubicBezTo>
                    <a:pt x="2342746" y="479225"/>
                    <a:pt x="2342114" y="481517"/>
                    <a:pt x="2341166" y="483571"/>
                  </a:cubicBezTo>
                  <a:cubicBezTo>
                    <a:pt x="2340771" y="482860"/>
                    <a:pt x="2339981" y="481517"/>
                    <a:pt x="2339507" y="483176"/>
                  </a:cubicBezTo>
                  <a:cubicBezTo>
                    <a:pt x="2338559" y="480094"/>
                    <a:pt x="2340692" y="478593"/>
                    <a:pt x="2341166" y="476065"/>
                  </a:cubicBezTo>
                  <a:cubicBezTo>
                    <a:pt x="2341561" y="476065"/>
                    <a:pt x="2341482" y="476539"/>
                    <a:pt x="2341561" y="476855"/>
                  </a:cubicBezTo>
                  <a:cubicBezTo>
                    <a:pt x="2341640" y="477961"/>
                    <a:pt x="2342272" y="476302"/>
                    <a:pt x="2343221" y="476855"/>
                  </a:cubicBezTo>
                  <a:moveTo>
                    <a:pt x="2337373" y="305313"/>
                  </a:moveTo>
                  <a:cubicBezTo>
                    <a:pt x="2336267" y="306262"/>
                    <a:pt x="2334292" y="304444"/>
                    <a:pt x="2333976" y="303180"/>
                  </a:cubicBezTo>
                  <a:cubicBezTo>
                    <a:pt x="2335319" y="303733"/>
                    <a:pt x="2336346" y="304523"/>
                    <a:pt x="2337373" y="305313"/>
                  </a:cubicBezTo>
                  <a:moveTo>
                    <a:pt x="2311061" y="291328"/>
                  </a:moveTo>
                  <a:cubicBezTo>
                    <a:pt x="2311061" y="291328"/>
                    <a:pt x="2311061" y="291565"/>
                    <a:pt x="2311140" y="291644"/>
                  </a:cubicBezTo>
                  <a:cubicBezTo>
                    <a:pt x="2310825" y="291644"/>
                    <a:pt x="2310271" y="291881"/>
                    <a:pt x="2309481" y="292197"/>
                  </a:cubicBezTo>
                  <a:cubicBezTo>
                    <a:pt x="2309323" y="290933"/>
                    <a:pt x="2310430" y="290696"/>
                    <a:pt x="2311061" y="291328"/>
                  </a:cubicBezTo>
                  <a:moveTo>
                    <a:pt x="2299762" y="296464"/>
                  </a:moveTo>
                  <a:cubicBezTo>
                    <a:pt x="2299604" y="297017"/>
                    <a:pt x="2299051" y="297096"/>
                    <a:pt x="2298893" y="297649"/>
                  </a:cubicBezTo>
                  <a:cubicBezTo>
                    <a:pt x="2298340" y="297649"/>
                    <a:pt x="2298498" y="296859"/>
                    <a:pt x="2298498" y="296464"/>
                  </a:cubicBezTo>
                  <a:lnTo>
                    <a:pt x="2299762" y="296464"/>
                  </a:lnTo>
                  <a:close/>
                  <a:moveTo>
                    <a:pt x="2295970" y="300257"/>
                  </a:moveTo>
                  <a:cubicBezTo>
                    <a:pt x="2297392" y="301442"/>
                    <a:pt x="2294863" y="302311"/>
                    <a:pt x="2294705" y="303259"/>
                  </a:cubicBezTo>
                  <a:cubicBezTo>
                    <a:pt x="2293283" y="302153"/>
                    <a:pt x="2295575" y="301126"/>
                    <a:pt x="2295970" y="300257"/>
                  </a:cubicBezTo>
                  <a:moveTo>
                    <a:pt x="2293046" y="305313"/>
                  </a:moveTo>
                  <a:cubicBezTo>
                    <a:pt x="2293046" y="305313"/>
                    <a:pt x="2292651" y="305471"/>
                    <a:pt x="2292651" y="305708"/>
                  </a:cubicBezTo>
                  <a:cubicBezTo>
                    <a:pt x="2292098" y="305708"/>
                    <a:pt x="2292256" y="304919"/>
                    <a:pt x="2292256" y="304523"/>
                  </a:cubicBezTo>
                  <a:cubicBezTo>
                    <a:pt x="2292967" y="304365"/>
                    <a:pt x="2293046" y="304839"/>
                    <a:pt x="2293125" y="305313"/>
                  </a:cubicBezTo>
                  <a:moveTo>
                    <a:pt x="2278665" y="322223"/>
                  </a:moveTo>
                  <a:cubicBezTo>
                    <a:pt x="2279140" y="322223"/>
                    <a:pt x="2279455" y="322381"/>
                    <a:pt x="2279535" y="322697"/>
                  </a:cubicBezTo>
                  <a:cubicBezTo>
                    <a:pt x="2277480" y="326094"/>
                    <a:pt x="2275347" y="329413"/>
                    <a:pt x="2272344" y="331941"/>
                  </a:cubicBezTo>
                  <a:cubicBezTo>
                    <a:pt x="2273529" y="327833"/>
                    <a:pt x="2276690" y="325620"/>
                    <a:pt x="2278665" y="322223"/>
                  </a:cubicBezTo>
                  <a:moveTo>
                    <a:pt x="2257569" y="352643"/>
                  </a:moveTo>
                  <a:cubicBezTo>
                    <a:pt x="2258279" y="352959"/>
                    <a:pt x="2257569" y="353434"/>
                    <a:pt x="2257569" y="353829"/>
                  </a:cubicBezTo>
                  <a:cubicBezTo>
                    <a:pt x="2256857" y="353513"/>
                    <a:pt x="2257569" y="353039"/>
                    <a:pt x="2257569" y="352643"/>
                  </a:cubicBezTo>
                  <a:moveTo>
                    <a:pt x="2225014" y="409218"/>
                  </a:moveTo>
                  <a:cubicBezTo>
                    <a:pt x="2227701" y="404398"/>
                    <a:pt x="2230545" y="399341"/>
                    <a:pt x="2232205" y="393573"/>
                  </a:cubicBezTo>
                  <a:cubicBezTo>
                    <a:pt x="2239790" y="380931"/>
                    <a:pt x="2247139" y="367972"/>
                    <a:pt x="2255435" y="355962"/>
                  </a:cubicBezTo>
                  <a:cubicBezTo>
                    <a:pt x="2254724" y="359044"/>
                    <a:pt x="2252748" y="362441"/>
                    <a:pt x="2250773" y="365681"/>
                  </a:cubicBezTo>
                  <a:cubicBezTo>
                    <a:pt x="2248956" y="368762"/>
                    <a:pt x="2246901" y="372002"/>
                    <a:pt x="2244452" y="374057"/>
                  </a:cubicBezTo>
                  <a:cubicBezTo>
                    <a:pt x="2237341" y="388674"/>
                    <a:pt x="2229123" y="402028"/>
                    <a:pt x="2222091" y="416725"/>
                  </a:cubicBezTo>
                  <a:cubicBezTo>
                    <a:pt x="2221380" y="413801"/>
                    <a:pt x="2223829" y="411352"/>
                    <a:pt x="2225093" y="409139"/>
                  </a:cubicBezTo>
                  <a:moveTo>
                    <a:pt x="2246348" y="382985"/>
                  </a:moveTo>
                  <a:lnTo>
                    <a:pt x="2246348" y="383301"/>
                  </a:lnTo>
                  <a:cubicBezTo>
                    <a:pt x="2245874" y="384328"/>
                    <a:pt x="2245479" y="385435"/>
                    <a:pt x="2244768" y="386067"/>
                  </a:cubicBezTo>
                  <a:cubicBezTo>
                    <a:pt x="2244689" y="386067"/>
                    <a:pt x="2244610" y="385988"/>
                    <a:pt x="2244452" y="385909"/>
                  </a:cubicBezTo>
                  <a:cubicBezTo>
                    <a:pt x="2244610" y="384723"/>
                    <a:pt x="2245400" y="384091"/>
                    <a:pt x="2245716" y="382985"/>
                  </a:cubicBezTo>
                  <a:lnTo>
                    <a:pt x="2246348" y="382985"/>
                  </a:lnTo>
                  <a:close/>
                  <a:moveTo>
                    <a:pt x="2229597" y="412853"/>
                  </a:moveTo>
                  <a:cubicBezTo>
                    <a:pt x="2229597" y="412853"/>
                    <a:pt x="2229913" y="413090"/>
                    <a:pt x="2230071" y="413169"/>
                  </a:cubicBezTo>
                  <a:cubicBezTo>
                    <a:pt x="2230071" y="413327"/>
                    <a:pt x="2229913" y="413406"/>
                    <a:pt x="2229834" y="413564"/>
                  </a:cubicBezTo>
                  <a:cubicBezTo>
                    <a:pt x="2229834" y="413564"/>
                    <a:pt x="2229676" y="413722"/>
                    <a:pt x="2229676" y="413801"/>
                  </a:cubicBezTo>
                  <a:cubicBezTo>
                    <a:pt x="2229518" y="414117"/>
                    <a:pt x="2229360" y="414433"/>
                    <a:pt x="2229123" y="414670"/>
                  </a:cubicBezTo>
                  <a:cubicBezTo>
                    <a:pt x="2227622" y="415539"/>
                    <a:pt x="2229281" y="413564"/>
                    <a:pt x="2229676" y="413011"/>
                  </a:cubicBezTo>
                  <a:lnTo>
                    <a:pt x="2229676" y="412853"/>
                  </a:lnTo>
                  <a:close/>
                  <a:moveTo>
                    <a:pt x="2225014" y="421781"/>
                  </a:moveTo>
                  <a:cubicBezTo>
                    <a:pt x="2225014" y="421781"/>
                    <a:pt x="2225410" y="422018"/>
                    <a:pt x="2225567" y="422177"/>
                  </a:cubicBezTo>
                  <a:cubicBezTo>
                    <a:pt x="2225330" y="423520"/>
                    <a:pt x="2224619" y="424942"/>
                    <a:pt x="2223513" y="426364"/>
                  </a:cubicBezTo>
                  <a:cubicBezTo>
                    <a:pt x="2222407" y="425574"/>
                    <a:pt x="2224777" y="423125"/>
                    <a:pt x="2225014" y="421860"/>
                  </a:cubicBezTo>
                  <a:lnTo>
                    <a:pt x="2225014" y="421860"/>
                  </a:lnTo>
                  <a:close/>
                  <a:moveTo>
                    <a:pt x="2225489" y="421307"/>
                  </a:moveTo>
                  <a:cubicBezTo>
                    <a:pt x="2225489" y="420833"/>
                    <a:pt x="2225646" y="420517"/>
                    <a:pt x="2225884" y="420201"/>
                  </a:cubicBezTo>
                  <a:cubicBezTo>
                    <a:pt x="2226120" y="420201"/>
                    <a:pt x="2226437" y="420280"/>
                    <a:pt x="2226279" y="420675"/>
                  </a:cubicBezTo>
                  <a:lnTo>
                    <a:pt x="2226279" y="420675"/>
                  </a:lnTo>
                  <a:cubicBezTo>
                    <a:pt x="2226279" y="420675"/>
                    <a:pt x="2226279" y="420675"/>
                    <a:pt x="2226279" y="420675"/>
                  </a:cubicBezTo>
                  <a:cubicBezTo>
                    <a:pt x="2226120" y="420991"/>
                    <a:pt x="2226041" y="421307"/>
                    <a:pt x="2225804" y="421544"/>
                  </a:cubicBezTo>
                  <a:cubicBezTo>
                    <a:pt x="2225646" y="421544"/>
                    <a:pt x="2225567" y="421386"/>
                    <a:pt x="2225410" y="421307"/>
                  </a:cubicBezTo>
                  <a:moveTo>
                    <a:pt x="2220352" y="418937"/>
                  </a:moveTo>
                  <a:cubicBezTo>
                    <a:pt x="2220906" y="420359"/>
                    <a:pt x="2218851" y="422809"/>
                    <a:pt x="2218219" y="424468"/>
                  </a:cubicBezTo>
                  <a:cubicBezTo>
                    <a:pt x="2217508" y="422888"/>
                    <a:pt x="2219562" y="420517"/>
                    <a:pt x="2220352" y="418937"/>
                  </a:cubicBezTo>
                  <a:moveTo>
                    <a:pt x="2214742" y="431263"/>
                  </a:moveTo>
                  <a:cubicBezTo>
                    <a:pt x="2214742" y="431263"/>
                    <a:pt x="2214742" y="431184"/>
                    <a:pt x="2214742" y="431105"/>
                  </a:cubicBezTo>
                  <a:cubicBezTo>
                    <a:pt x="2215295" y="430394"/>
                    <a:pt x="2215928" y="431895"/>
                    <a:pt x="2214585" y="431974"/>
                  </a:cubicBezTo>
                  <a:cubicBezTo>
                    <a:pt x="2214585" y="431737"/>
                    <a:pt x="2214585" y="431500"/>
                    <a:pt x="2214742" y="431263"/>
                  </a:cubicBezTo>
                  <a:moveTo>
                    <a:pt x="2213636" y="431184"/>
                  </a:moveTo>
                  <a:lnTo>
                    <a:pt x="2214189" y="431184"/>
                  </a:lnTo>
                  <a:cubicBezTo>
                    <a:pt x="2214189" y="431184"/>
                    <a:pt x="2214031" y="431737"/>
                    <a:pt x="2214031" y="431974"/>
                  </a:cubicBezTo>
                  <a:cubicBezTo>
                    <a:pt x="2213478" y="432290"/>
                    <a:pt x="2213241" y="432923"/>
                    <a:pt x="2213162" y="433713"/>
                  </a:cubicBezTo>
                  <a:cubicBezTo>
                    <a:pt x="2211898" y="433160"/>
                    <a:pt x="2213478" y="431816"/>
                    <a:pt x="2213557" y="431184"/>
                  </a:cubicBezTo>
                  <a:moveTo>
                    <a:pt x="2211503" y="451017"/>
                  </a:moveTo>
                  <a:cubicBezTo>
                    <a:pt x="2211898" y="451017"/>
                    <a:pt x="2212056" y="451412"/>
                    <a:pt x="2212372" y="451412"/>
                  </a:cubicBezTo>
                  <a:lnTo>
                    <a:pt x="2212451" y="451412"/>
                  </a:lnTo>
                  <a:cubicBezTo>
                    <a:pt x="2212451" y="451412"/>
                    <a:pt x="2212451" y="451412"/>
                    <a:pt x="2212451" y="451491"/>
                  </a:cubicBezTo>
                  <a:cubicBezTo>
                    <a:pt x="2212214" y="452518"/>
                    <a:pt x="2211740" y="453466"/>
                    <a:pt x="2211266" y="454494"/>
                  </a:cubicBezTo>
                  <a:lnTo>
                    <a:pt x="2211266" y="454494"/>
                  </a:lnTo>
                  <a:cubicBezTo>
                    <a:pt x="2211266" y="454494"/>
                    <a:pt x="2211186" y="454415"/>
                    <a:pt x="2211186" y="454415"/>
                  </a:cubicBezTo>
                  <a:lnTo>
                    <a:pt x="2210317" y="454415"/>
                  </a:lnTo>
                  <a:cubicBezTo>
                    <a:pt x="2210555" y="453071"/>
                    <a:pt x="2211108" y="452044"/>
                    <a:pt x="2211582" y="451017"/>
                  </a:cubicBezTo>
                  <a:moveTo>
                    <a:pt x="2207710" y="444696"/>
                  </a:moveTo>
                  <a:cubicBezTo>
                    <a:pt x="2207710" y="449042"/>
                    <a:pt x="2204549" y="453783"/>
                    <a:pt x="2203048" y="458128"/>
                  </a:cubicBezTo>
                  <a:cubicBezTo>
                    <a:pt x="2202969" y="458128"/>
                    <a:pt x="2202811" y="458049"/>
                    <a:pt x="2202653" y="457970"/>
                  </a:cubicBezTo>
                  <a:cubicBezTo>
                    <a:pt x="2204154" y="453308"/>
                    <a:pt x="2205813" y="448884"/>
                    <a:pt x="2207631" y="444696"/>
                  </a:cubicBezTo>
                  <a:moveTo>
                    <a:pt x="2193804" y="481912"/>
                  </a:moveTo>
                  <a:cubicBezTo>
                    <a:pt x="2195621" y="475749"/>
                    <a:pt x="2198702" y="467847"/>
                    <a:pt x="2200994" y="462948"/>
                  </a:cubicBezTo>
                  <a:cubicBezTo>
                    <a:pt x="2200678" y="460815"/>
                    <a:pt x="2201705" y="460025"/>
                    <a:pt x="2202258" y="458681"/>
                  </a:cubicBezTo>
                  <a:lnTo>
                    <a:pt x="2202258" y="458523"/>
                  </a:lnTo>
                  <a:cubicBezTo>
                    <a:pt x="2202258" y="458523"/>
                    <a:pt x="2202890" y="458839"/>
                    <a:pt x="2203285" y="458918"/>
                  </a:cubicBezTo>
                  <a:cubicBezTo>
                    <a:pt x="2203285" y="458918"/>
                    <a:pt x="2203285" y="458918"/>
                    <a:pt x="2203285" y="458918"/>
                  </a:cubicBezTo>
                  <a:lnTo>
                    <a:pt x="2203127" y="458918"/>
                  </a:lnTo>
                  <a:cubicBezTo>
                    <a:pt x="2203127" y="458918"/>
                    <a:pt x="2203285" y="458918"/>
                    <a:pt x="2203285" y="458918"/>
                  </a:cubicBezTo>
                  <a:cubicBezTo>
                    <a:pt x="2202890" y="459550"/>
                    <a:pt x="2202653" y="460183"/>
                    <a:pt x="2202337" y="460815"/>
                  </a:cubicBezTo>
                  <a:cubicBezTo>
                    <a:pt x="2202100" y="461447"/>
                    <a:pt x="2201863" y="462000"/>
                    <a:pt x="2201547" y="462553"/>
                  </a:cubicBezTo>
                  <a:cubicBezTo>
                    <a:pt x="2201468" y="462711"/>
                    <a:pt x="2201547" y="462948"/>
                    <a:pt x="2201705" y="463027"/>
                  </a:cubicBezTo>
                  <a:cubicBezTo>
                    <a:pt x="2201705" y="463027"/>
                    <a:pt x="2201863" y="463027"/>
                    <a:pt x="2201863" y="463027"/>
                  </a:cubicBezTo>
                  <a:cubicBezTo>
                    <a:pt x="2202021" y="463027"/>
                    <a:pt x="2202100" y="463027"/>
                    <a:pt x="2202179" y="462869"/>
                  </a:cubicBezTo>
                  <a:cubicBezTo>
                    <a:pt x="2202495" y="462237"/>
                    <a:pt x="2202732" y="461684"/>
                    <a:pt x="2203048" y="461052"/>
                  </a:cubicBezTo>
                  <a:cubicBezTo>
                    <a:pt x="2203285" y="460420"/>
                    <a:pt x="2203601" y="459788"/>
                    <a:pt x="2203917" y="459156"/>
                  </a:cubicBezTo>
                  <a:lnTo>
                    <a:pt x="2203917" y="459313"/>
                  </a:lnTo>
                  <a:cubicBezTo>
                    <a:pt x="2204549" y="459156"/>
                    <a:pt x="2204708" y="458839"/>
                    <a:pt x="2205260" y="459313"/>
                  </a:cubicBezTo>
                  <a:cubicBezTo>
                    <a:pt x="2200283" y="473773"/>
                    <a:pt x="2196648" y="489497"/>
                    <a:pt x="2190485" y="502772"/>
                  </a:cubicBezTo>
                  <a:cubicBezTo>
                    <a:pt x="2190485" y="502772"/>
                    <a:pt x="2190485" y="502772"/>
                    <a:pt x="2190485" y="502772"/>
                  </a:cubicBezTo>
                  <a:lnTo>
                    <a:pt x="2190485" y="500322"/>
                  </a:lnTo>
                  <a:lnTo>
                    <a:pt x="2190327" y="500164"/>
                  </a:lnTo>
                  <a:cubicBezTo>
                    <a:pt x="2190327" y="500164"/>
                    <a:pt x="2190801" y="499769"/>
                    <a:pt x="2190959" y="499611"/>
                  </a:cubicBezTo>
                  <a:cubicBezTo>
                    <a:pt x="2191196" y="499374"/>
                    <a:pt x="2191117" y="498979"/>
                    <a:pt x="2190959" y="498821"/>
                  </a:cubicBezTo>
                  <a:cubicBezTo>
                    <a:pt x="2190722" y="498663"/>
                    <a:pt x="2190406" y="498663"/>
                    <a:pt x="2190169" y="498821"/>
                  </a:cubicBezTo>
                  <a:cubicBezTo>
                    <a:pt x="2190564" y="493211"/>
                    <a:pt x="2192302" y="487285"/>
                    <a:pt x="2193961" y="481754"/>
                  </a:cubicBezTo>
                  <a:moveTo>
                    <a:pt x="2189536" y="504194"/>
                  </a:moveTo>
                  <a:lnTo>
                    <a:pt x="2189932" y="504194"/>
                  </a:lnTo>
                  <a:lnTo>
                    <a:pt x="2189932" y="504194"/>
                  </a:lnTo>
                  <a:cubicBezTo>
                    <a:pt x="2189932" y="504194"/>
                    <a:pt x="2190248" y="504194"/>
                    <a:pt x="2190406" y="504194"/>
                  </a:cubicBezTo>
                  <a:cubicBezTo>
                    <a:pt x="2190564" y="506090"/>
                    <a:pt x="2189379" y="506564"/>
                    <a:pt x="2189141" y="508066"/>
                  </a:cubicBezTo>
                  <a:cubicBezTo>
                    <a:pt x="2188272" y="507433"/>
                    <a:pt x="2189379" y="505221"/>
                    <a:pt x="2189536" y="504194"/>
                  </a:cubicBezTo>
                  <a:moveTo>
                    <a:pt x="2183610" y="524106"/>
                  </a:moveTo>
                  <a:cubicBezTo>
                    <a:pt x="2184796" y="524027"/>
                    <a:pt x="2184717" y="525291"/>
                    <a:pt x="2185270" y="525765"/>
                  </a:cubicBezTo>
                  <a:cubicBezTo>
                    <a:pt x="2184558" y="526871"/>
                    <a:pt x="2185270" y="529400"/>
                    <a:pt x="2184401" y="530427"/>
                  </a:cubicBezTo>
                  <a:cubicBezTo>
                    <a:pt x="2181714" y="529637"/>
                    <a:pt x="2183215" y="526397"/>
                    <a:pt x="2183531" y="524106"/>
                  </a:cubicBezTo>
                  <a:moveTo>
                    <a:pt x="2182346" y="537222"/>
                  </a:moveTo>
                  <a:cubicBezTo>
                    <a:pt x="2183294" y="537143"/>
                    <a:pt x="2183689" y="537538"/>
                    <a:pt x="2183610" y="538407"/>
                  </a:cubicBezTo>
                  <a:lnTo>
                    <a:pt x="2183610" y="538724"/>
                  </a:lnTo>
                  <a:cubicBezTo>
                    <a:pt x="2183610" y="538724"/>
                    <a:pt x="2182820" y="538407"/>
                    <a:pt x="2182346" y="538407"/>
                  </a:cubicBezTo>
                  <a:lnTo>
                    <a:pt x="2182346" y="537222"/>
                  </a:lnTo>
                  <a:close/>
                  <a:moveTo>
                    <a:pt x="2182346" y="538882"/>
                  </a:moveTo>
                  <a:cubicBezTo>
                    <a:pt x="2182346" y="538882"/>
                    <a:pt x="2182899" y="538882"/>
                    <a:pt x="2183215" y="539039"/>
                  </a:cubicBezTo>
                  <a:cubicBezTo>
                    <a:pt x="2183215" y="541410"/>
                    <a:pt x="2182188" y="542674"/>
                    <a:pt x="2181951" y="544808"/>
                  </a:cubicBezTo>
                  <a:cubicBezTo>
                    <a:pt x="2181082" y="543465"/>
                    <a:pt x="2182030" y="540541"/>
                    <a:pt x="2182346" y="538882"/>
                  </a:cubicBezTo>
                  <a:moveTo>
                    <a:pt x="2180213" y="550260"/>
                  </a:moveTo>
                  <a:cubicBezTo>
                    <a:pt x="2180213" y="550260"/>
                    <a:pt x="2180371" y="549707"/>
                    <a:pt x="2180450" y="549470"/>
                  </a:cubicBezTo>
                  <a:cubicBezTo>
                    <a:pt x="2180687" y="548679"/>
                    <a:pt x="2181003" y="547810"/>
                    <a:pt x="2181003" y="546941"/>
                  </a:cubicBezTo>
                  <a:lnTo>
                    <a:pt x="2181003" y="546941"/>
                  </a:lnTo>
                  <a:cubicBezTo>
                    <a:pt x="2182109" y="544254"/>
                    <a:pt x="2181872" y="553183"/>
                    <a:pt x="2180134" y="553341"/>
                  </a:cubicBezTo>
                  <a:lnTo>
                    <a:pt x="2180134" y="553341"/>
                  </a:lnTo>
                  <a:cubicBezTo>
                    <a:pt x="2180134" y="553341"/>
                    <a:pt x="2179976" y="553341"/>
                    <a:pt x="2179818" y="553183"/>
                  </a:cubicBezTo>
                  <a:cubicBezTo>
                    <a:pt x="2179818" y="552946"/>
                    <a:pt x="2179739" y="552709"/>
                    <a:pt x="2179739" y="552472"/>
                  </a:cubicBezTo>
                  <a:cubicBezTo>
                    <a:pt x="2180450" y="552393"/>
                    <a:pt x="2180134" y="551129"/>
                    <a:pt x="2180055" y="550339"/>
                  </a:cubicBezTo>
                  <a:cubicBezTo>
                    <a:pt x="2180055" y="550339"/>
                    <a:pt x="2180055" y="550339"/>
                    <a:pt x="2180055" y="550339"/>
                  </a:cubicBezTo>
                  <a:moveTo>
                    <a:pt x="2179028" y="546467"/>
                  </a:moveTo>
                  <a:lnTo>
                    <a:pt x="2179897" y="546467"/>
                  </a:lnTo>
                  <a:cubicBezTo>
                    <a:pt x="2179897" y="546467"/>
                    <a:pt x="2179897" y="546625"/>
                    <a:pt x="2179897" y="546704"/>
                  </a:cubicBezTo>
                  <a:cubicBezTo>
                    <a:pt x="2179897" y="547494"/>
                    <a:pt x="2179660" y="548284"/>
                    <a:pt x="2179344" y="549075"/>
                  </a:cubicBezTo>
                  <a:cubicBezTo>
                    <a:pt x="2179344" y="549154"/>
                    <a:pt x="2179344" y="549232"/>
                    <a:pt x="2179265" y="549391"/>
                  </a:cubicBezTo>
                  <a:cubicBezTo>
                    <a:pt x="2178711" y="548995"/>
                    <a:pt x="2179265" y="547336"/>
                    <a:pt x="2179106" y="546546"/>
                  </a:cubicBezTo>
                  <a:moveTo>
                    <a:pt x="2178554" y="551919"/>
                  </a:moveTo>
                  <a:cubicBezTo>
                    <a:pt x="2178949" y="551919"/>
                    <a:pt x="2179106" y="552235"/>
                    <a:pt x="2179344" y="552393"/>
                  </a:cubicBezTo>
                  <a:cubicBezTo>
                    <a:pt x="2179344" y="552709"/>
                    <a:pt x="2179344" y="553104"/>
                    <a:pt x="2179502" y="553341"/>
                  </a:cubicBezTo>
                  <a:lnTo>
                    <a:pt x="2179502" y="553341"/>
                  </a:lnTo>
                  <a:cubicBezTo>
                    <a:pt x="2179502" y="553341"/>
                    <a:pt x="2179580" y="553499"/>
                    <a:pt x="2179580" y="553499"/>
                  </a:cubicBezTo>
                  <a:cubicBezTo>
                    <a:pt x="2179739" y="553499"/>
                    <a:pt x="2179818" y="553657"/>
                    <a:pt x="2179897" y="553736"/>
                  </a:cubicBezTo>
                  <a:cubicBezTo>
                    <a:pt x="2181082" y="554764"/>
                    <a:pt x="2180134" y="556423"/>
                    <a:pt x="2179344" y="557371"/>
                  </a:cubicBezTo>
                  <a:cubicBezTo>
                    <a:pt x="2181003" y="558319"/>
                    <a:pt x="2180213" y="562270"/>
                    <a:pt x="2178475" y="562428"/>
                  </a:cubicBezTo>
                  <a:cubicBezTo>
                    <a:pt x="2179423" y="565826"/>
                    <a:pt x="2179028" y="569381"/>
                    <a:pt x="2178080" y="570883"/>
                  </a:cubicBezTo>
                  <a:cubicBezTo>
                    <a:pt x="2177842" y="570330"/>
                    <a:pt x="2177605" y="570013"/>
                    <a:pt x="2177210" y="568749"/>
                  </a:cubicBezTo>
                  <a:lnTo>
                    <a:pt x="2176973" y="568749"/>
                  </a:lnTo>
                  <a:cubicBezTo>
                    <a:pt x="2176973" y="568749"/>
                    <a:pt x="2177131" y="568591"/>
                    <a:pt x="2177131" y="568512"/>
                  </a:cubicBezTo>
                  <a:cubicBezTo>
                    <a:pt x="2177210" y="568354"/>
                    <a:pt x="2177289" y="568196"/>
                    <a:pt x="2177368" y="568038"/>
                  </a:cubicBezTo>
                  <a:cubicBezTo>
                    <a:pt x="2177447" y="567880"/>
                    <a:pt x="2177368" y="567722"/>
                    <a:pt x="2177368" y="567643"/>
                  </a:cubicBezTo>
                  <a:cubicBezTo>
                    <a:pt x="2177210" y="567564"/>
                    <a:pt x="2177052" y="567643"/>
                    <a:pt x="2176973" y="567643"/>
                  </a:cubicBezTo>
                  <a:cubicBezTo>
                    <a:pt x="2176894" y="567801"/>
                    <a:pt x="2176736" y="567959"/>
                    <a:pt x="2176657" y="568196"/>
                  </a:cubicBezTo>
                  <a:cubicBezTo>
                    <a:pt x="2176657" y="568196"/>
                    <a:pt x="2176657" y="568196"/>
                    <a:pt x="2176657" y="568196"/>
                  </a:cubicBezTo>
                  <a:cubicBezTo>
                    <a:pt x="2176420" y="568196"/>
                    <a:pt x="2175946" y="568196"/>
                    <a:pt x="2175946" y="568196"/>
                  </a:cubicBezTo>
                  <a:cubicBezTo>
                    <a:pt x="2175551" y="563692"/>
                    <a:pt x="2177763" y="556107"/>
                    <a:pt x="2178475" y="551682"/>
                  </a:cubicBezTo>
                  <a:moveTo>
                    <a:pt x="2175630" y="584078"/>
                  </a:moveTo>
                  <a:cubicBezTo>
                    <a:pt x="2176104" y="583999"/>
                    <a:pt x="2176420" y="584078"/>
                    <a:pt x="2176499" y="584473"/>
                  </a:cubicBezTo>
                  <a:cubicBezTo>
                    <a:pt x="2175472" y="594903"/>
                    <a:pt x="2176815" y="603674"/>
                    <a:pt x="2175630" y="613155"/>
                  </a:cubicBezTo>
                  <a:cubicBezTo>
                    <a:pt x="2173971" y="603042"/>
                    <a:pt x="2173971" y="593165"/>
                    <a:pt x="2175630" y="583999"/>
                  </a:cubicBezTo>
                  <a:moveTo>
                    <a:pt x="2175630" y="619477"/>
                  </a:moveTo>
                  <a:cubicBezTo>
                    <a:pt x="2175472" y="620346"/>
                    <a:pt x="2175077" y="619240"/>
                    <a:pt x="2175235" y="618687"/>
                  </a:cubicBezTo>
                  <a:cubicBezTo>
                    <a:pt x="2175393" y="617817"/>
                    <a:pt x="2175788" y="618924"/>
                    <a:pt x="2175630" y="619477"/>
                  </a:cubicBezTo>
                  <a:moveTo>
                    <a:pt x="2175630" y="616948"/>
                  </a:moveTo>
                  <a:cubicBezTo>
                    <a:pt x="2174919" y="618133"/>
                    <a:pt x="2175314" y="614815"/>
                    <a:pt x="2175235" y="614025"/>
                  </a:cubicBezTo>
                  <a:cubicBezTo>
                    <a:pt x="2175946" y="612840"/>
                    <a:pt x="2175551" y="616158"/>
                    <a:pt x="2175630" y="616948"/>
                  </a:cubicBezTo>
                  <a:moveTo>
                    <a:pt x="2176025" y="628958"/>
                  </a:moveTo>
                  <a:cubicBezTo>
                    <a:pt x="2176025" y="628958"/>
                    <a:pt x="2176025" y="625008"/>
                    <a:pt x="2176420" y="625561"/>
                  </a:cubicBezTo>
                  <a:cubicBezTo>
                    <a:pt x="2176815" y="626114"/>
                    <a:pt x="2177052" y="629986"/>
                    <a:pt x="2177763" y="632672"/>
                  </a:cubicBezTo>
                  <a:cubicBezTo>
                    <a:pt x="2178396" y="635359"/>
                    <a:pt x="2177605" y="635912"/>
                    <a:pt x="2177447" y="636544"/>
                  </a:cubicBezTo>
                  <a:cubicBezTo>
                    <a:pt x="2177368" y="637176"/>
                    <a:pt x="2176815" y="635675"/>
                    <a:pt x="2176578" y="633146"/>
                  </a:cubicBezTo>
                  <a:cubicBezTo>
                    <a:pt x="2176262" y="630618"/>
                    <a:pt x="2175946" y="629275"/>
                    <a:pt x="2176025" y="628880"/>
                  </a:cubicBezTo>
                  <a:moveTo>
                    <a:pt x="2176973" y="638994"/>
                  </a:moveTo>
                  <a:cubicBezTo>
                    <a:pt x="2176973" y="638994"/>
                    <a:pt x="2177921" y="638835"/>
                    <a:pt x="2178554" y="640574"/>
                  </a:cubicBezTo>
                  <a:cubicBezTo>
                    <a:pt x="2179186" y="642233"/>
                    <a:pt x="2178949" y="643576"/>
                    <a:pt x="2178475" y="644761"/>
                  </a:cubicBezTo>
                  <a:cubicBezTo>
                    <a:pt x="2177921" y="645947"/>
                    <a:pt x="2176894" y="639705"/>
                    <a:pt x="2177052" y="638994"/>
                  </a:cubicBezTo>
                  <a:moveTo>
                    <a:pt x="2178791" y="647606"/>
                  </a:moveTo>
                  <a:cubicBezTo>
                    <a:pt x="2178791" y="647606"/>
                    <a:pt x="2179660" y="647053"/>
                    <a:pt x="2180213" y="648001"/>
                  </a:cubicBezTo>
                  <a:cubicBezTo>
                    <a:pt x="2180766" y="648949"/>
                    <a:pt x="2180529" y="650214"/>
                    <a:pt x="2180213" y="650767"/>
                  </a:cubicBezTo>
                  <a:cubicBezTo>
                    <a:pt x="2179976" y="651320"/>
                    <a:pt x="2178949" y="648554"/>
                    <a:pt x="2178791" y="647685"/>
                  </a:cubicBezTo>
                  <a:moveTo>
                    <a:pt x="2182030" y="658747"/>
                  </a:moveTo>
                  <a:cubicBezTo>
                    <a:pt x="2181161" y="656851"/>
                    <a:pt x="2181240" y="656140"/>
                    <a:pt x="2180371" y="654322"/>
                  </a:cubicBezTo>
                  <a:cubicBezTo>
                    <a:pt x="2180371" y="654322"/>
                    <a:pt x="2182030" y="655745"/>
                    <a:pt x="2182899" y="657088"/>
                  </a:cubicBezTo>
                  <a:cubicBezTo>
                    <a:pt x="2183689" y="658431"/>
                    <a:pt x="2183769" y="660644"/>
                    <a:pt x="2183769" y="661513"/>
                  </a:cubicBezTo>
                  <a:cubicBezTo>
                    <a:pt x="2183769" y="662461"/>
                    <a:pt x="2182979" y="660723"/>
                    <a:pt x="2182109" y="658747"/>
                  </a:cubicBezTo>
                  <a:moveTo>
                    <a:pt x="2255830" y="685375"/>
                  </a:moveTo>
                  <a:cubicBezTo>
                    <a:pt x="2255119" y="685533"/>
                    <a:pt x="2253460" y="686639"/>
                    <a:pt x="2253776" y="685533"/>
                  </a:cubicBezTo>
                  <a:lnTo>
                    <a:pt x="2254092" y="684427"/>
                  </a:lnTo>
                  <a:lnTo>
                    <a:pt x="2255514" y="683637"/>
                  </a:lnTo>
                  <a:lnTo>
                    <a:pt x="2257647" y="683637"/>
                  </a:lnTo>
                  <a:cubicBezTo>
                    <a:pt x="2257173" y="684032"/>
                    <a:pt x="2256462" y="685059"/>
                    <a:pt x="2255830" y="685296"/>
                  </a:cubicBezTo>
                  <a:moveTo>
                    <a:pt x="2261756" y="682847"/>
                  </a:moveTo>
                  <a:cubicBezTo>
                    <a:pt x="2261203" y="682847"/>
                    <a:pt x="2261361" y="682136"/>
                    <a:pt x="2261361" y="681662"/>
                  </a:cubicBezTo>
                  <a:cubicBezTo>
                    <a:pt x="2262072" y="681504"/>
                    <a:pt x="2262151" y="681978"/>
                    <a:pt x="2262230" y="682531"/>
                  </a:cubicBezTo>
                  <a:cubicBezTo>
                    <a:pt x="2261835" y="682452"/>
                    <a:pt x="2261835" y="682689"/>
                    <a:pt x="2261835" y="682926"/>
                  </a:cubicBezTo>
                  <a:moveTo>
                    <a:pt x="2271475" y="673128"/>
                  </a:moveTo>
                  <a:cubicBezTo>
                    <a:pt x="2269105" y="675419"/>
                    <a:pt x="2267840" y="680160"/>
                    <a:pt x="2264285" y="680713"/>
                  </a:cubicBezTo>
                  <a:cubicBezTo>
                    <a:pt x="2265075" y="679291"/>
                    <a:pt x="2266734" y="678659"/>
                    <a:pt x="2267208" y="676921"/>
                  </a:cubicBezTo>
                  <a:cubicBezTo>
                    <a:pt x="2267050" y="676289"/>
                    <a:pt x="2266655" y="677079"/>
                    <a:pt x="2265944" y="676921"/>
                  </a:cubicBezTo>
                  <a:cubicBezTo>
                    <a:pt x="2267445" y="673760"/>
                    <a:pt x="2269025" y="677869"/>
                    <a:pt x="2269737" y="672259"/>
                  </a:cubicBezTo>
                  <a:cubicBezTo>
                    <a:pt x="2270764" y="672417"/>
                    <a:pt x="2270606" y="671469"/>
                    <a:pt x="2271870" y="671864"/>
                  </a:cubicBezTo>
                  <a:cubicBezTo>
                    <a:pt x="2272107" y="670520"/>
                    <a:pt x="2271080" y="670520"/>
                    <a:pt x="2271870" y="669730"/>
                  </a:cubicBezTo>
                  <a:cubicBezTo>
                    <a:pt x="2272898" y="669177"/>
                    <a:pt x="2273608" y="670994"/>
                    <a:pt x="2274003" y="669730"/>
                  </a:cubicBezTo>
                  <a:cubicBezTo>
                    <a:pt x="2274873" y="671548"/>
                    <a:pt x="2272581" y="672022"/>
                    <a:pt x="2271475" y="673128"/>
                  </a:cubicBezTo>
                  <a:moveTo>
                    <a:pt x="2278271" y="682847"/>
                  </a:moveTo>
                  <a:cubicBezTo>
                    <a:pt x="2278902" y="681741"/>
                    <a:pt x="2279219" y="680476"/>
                    <a:pt x="2280799" y="680318"/>
                  </a:cubicBezTo>
                  <a:cubicBezTo>
                    <a:pt x="2280324" y="681504"/>
                    <a:pt x="2279930" y="682847"/>
                    <a:pt x="2278271" y="682847"/>
                  </a:cubicBezTo>
                  <a:moveTo>
                    <a:pt x="2287989" y="658431"/>
                  </a:moveTo>
                  <a:cubicBezTo>
                    <a:pt x="2287278" y="657562"/>
                    <a:pt x="2288701" y="655271"/>
                    <a:pt x="2290123" y="655034"/>
                  </a:cubicBezTo>
                  <a:cubicBezTo>
                    <a:pt x="2290123" y="656851"/>
                    <a:pt x="2288542" y="657167"/>
                    <a:pt x="2287989" y="658431"/>
                  </a:cubicBezTo>
                  <a:moveTo>
                    <a:pt x="2289253" y="646500"/>
                  </a:moveTo>
                  <a:cubicBezTo>
                    <a:pt x="2290676" y="640811"/>
                    <a:pt x="2295653" y="637571"/>
                    <a:pt x="2297708" y="632593"/>
                  </a:cubicBezTo>
                  <a:cubicBezTo>
                    <a:pt x="2298024" y="631803"/>
                    <a:pt x="2298024" y="631250"/>
                    <a:pt x="2298735" y="631329"/>
                  </a:cubicBezTo>
                  <a:cubicBezTo>
                    <a:pt x="2298814" y="631645"/>
                    <a:pt x="2298893" y="631882"/>
                    <a:pt x="2298735" y="632040"/>
                  </a:cubicBezTo>
                  <a:cubicBezTo>
                    <a:pt x="2298735" y="632119"/>
                    <a:pt x="2298735" y="632198"/>
                    <a:pt x="2298735" y="632356"/>
                  </a:cubicBezTo>
                  <a:cubicBezTo>
                    <a:pt x="2297866" y="634885"/>
                    <a:pt x="2297708" y="640495"/>
                    <a:pt x="2294310" y="639863"/>
                  </a:cubicBezTo>
                  <a:cubicBezTo>
                    <a:pt x="2293836" y="641996"/>
                    <a:pt x="2292177" y="643023"/>
                    <a:pt x="2292177" y="645710"/>
                  </a:cubicBezTo>
                  <a:cubicBezTo>
                    <a:pt x="2290439" y="645236"/>
                    <a:pt x="2290518" y="646579"/>
                    <a:pt x="2289253" y="646579"/>
                  </a:cubicBezTo>
                  <a:moveTo>
                    <a:pt x="2291308" y="652031"/>
                  </a:moveTo>
                  <a:cubicBezTo>
                    <a:pt x="2291150" y="650609"/>
                    <a:pt x="2292572" y="650767"/>
                    <a:pt x="2293441" y="649976"/>
                  </a:cubicBezTo>
                  <a:lnTo>
                    <a:pt x="2293441" y="649976"/>
                  </a:lnTo>
                  <a:cubicBezTo>
                    <a:pt x="2293441" y="649976"/>
                    <a:pt x="2293599" y="649976"/>
                    <a:pt x="2293599" y="649976"/>
                  </a:cubicBezTo>
                  <a:cubicBezTo>
                    <a:pt x="2293204" y="650293"/>
                    <a:pt x="2292493" y="650846"/>
                    <a:pt x="2291308" y="651952"/>
                  </a:cubicBezTo>
                  <a:moveTo>
                    <a:pt x="2293836" y="649107"/>
                  </a:moveTo>
                  <a:lnTo>
                    <a:pt x="2293836" y="649107"/>
                  </a:lnTo>
                  <a:cubicBezTo>
                    <a:pt x="2293836" y="649107"/>
                    <a:pt x="2293836" y="649107"/>
                    <a:pt x="2293836" y="649107"/>
                  </a:cubicBezTo>
                  <a:lnTo>
                    <a:pt x="2293836" y="649107"/>
                  </a:lnTo>
                  <a:cubicBezTo>
                    <a:pt x="2294389" y="646421"/>
                    <a:pt x="2296207" y="644998"/>
                    <a:pt x="2297629" y="643181"/>
                  </a:cubicBezTo>
                  <a:cubicBezTo>
                    <a:pt x="2296681" y="645552"/>
                    <a:pt x="2295417" y="647369"/>
                    <a:pt x="2293836" y="649107"/>
                  </a:cubicBezTo>
                  <a:moveTo>
                    <a:pt x="2297866" y="642233"/>
                  </a:moveTo>
                  <a:cubicBezTo>
                    <a:pt x="2297866" y="642233"/>
                    <a:pt x="2297945" y="642154"/>
                    <a:pt x="2298024" y="642075"/>
                  </a:cubicBezTo>
                  <a:cubicBezTo>
                    <a:pt x="2298024" y="642233"/>
                    <a:pt x="2298024" y="642312"/>
                    <a:pt x="2298103" y="642391"/>
                  </a:cubicBezTo>
                  <a:cubicBezTo>
                    <a:pt x="2298024" y="642391"/>
                    <a:pt x="2297945" y="642391"/>
                    <a:pt x="2297866" y="642312"/>
                  </a:cubicBezTo>
                  <a:moveTo>
                    <a:pt x="2298498" y="642391"/>
                  </a:moveTo>
                  <a:cubicBezTo>
                    <a:pt x="2298498" y="642391"/>
                    <a:pt x="2298103" y="641996"/>
                    <a:pt x="2298103" y="641996"/>
                  </a:cubicBezTo>
                  <a:cubicBezTo>
                    <a:pt x="2298498" y="641443"/>
                    <a:pt x="2299209" y="640416"/>
                    <a:pt x="2300236" y="638598"/>
                  </a:cubicBezTo>
                  <a:cubicBezTo>
                    <a:pt x="2300948" y="639468"/>
                    <a:pt x="2298893" y="641206"/>
                    <a:pt x="2298577" y="642470"/>
                  </a:cubicBezTo>
                  <a:moveTo>
                    <a:pt x="2299367" y="632198"/>
                  </a:moveTo>
                  <a:lnTo>
                    <a:pt x="2299209" y="632198"/>
                  </a:lnTo>
                  <a:cubicBezTo>
                    <a:pt x="2299209" y="632198"/>
                    <a:pt x="2299367" y="631329"/>
                    <a:pt x="2299051" y="630776"/>
                  </a:cubicBezTo>
                  <a:lnTo>
                    <a:pt x="2299367" y="630776"/>
                  </a:lnTo>
                  <a:cubicBezTo>
                    <a:pt x="2300000" y="630855"/>
                    <a:pt x="2301501" y="629670"/>
                    <a:pt x="2300236" y="629196"/>
                  </a:cubicBezTo>
                  <a:cubicBezTo>
                    <a:pt x="2300236" y="628643"/>
                    <a:pt x="2300869" y="628721"/>
                    <a:pt x="2301501" y="628801"/>
                  </a:cubicBezTo>
                  <a:cubicBezTo>
                    <a:pt x="2301343" y="628169"/>
                    <a:pt x="2300869" y="627931"/>
                    <a:pt x="2301105" y="627141"/>
                  </a:cubicBezTo>
                  <a:lnTo>
                    <a:pt x="2302370" y="627141"/>
                  </a:lnTo>
                  <a:cubicBezTo>
                    <a:pt x="2302923" y="623902"/>
                    <a:pt x="2303634" y="620741"/>
                    <a:pt x="2305768" y="619082"/>
                  </a:cubicBezTo>
                  <a:cubicBezTo>
                    <a:pt x="2306242" y="621531"/>
                    <a:pt x="2304266" y="621452"/>
                    <a:pt x="2303634" y="622795"/>
                  </a:cubicBezTo>
                  <a:cubicBezTo>
                    <a:pt x="2303318" y="623980"/>
                    <a:pt x="2304504" y="623665"/>
                    <a:pt x="2304898" y="624139"/>
                  </a:cubicBezTo>
                  <a:cubicBezTo>
                    <a:pt x="2303792" y="627457"/>
                    <a:pt x="2302054" y="630302"/>
                    <a:pt x="2299367" y="632119"/>
                  </a:cubicBezTo>
                  <a:moveTo>
                    <a:pt x="2305056" y="614420"/>
                  </a:moveTo>
                  <a:cubicBezTo>
                    <a:pt x="2305609" y="613551"/>
                    <a:pt x="2306637" y="612998"/>
                    <a:pt x="2306953" y="612918"/>
                  </a:cubicBezTo>
                  <a:cubicBezTo>
                    <a:pt x="2306321" y="614341"/>
                    <a:pt x="2305847" y="615210"/>
                    <a:pt x="2305452" y="615447"/>
                  </a:cubicBezTo>
                  <a:cubicBezTo>
                    <a:pt x="2305056" y="615605"/>
                    <a:pt x="2304345" y="615447"/>
                    <a:pt x="2305056" y="614499"/>
                  </a:cubicBezTo>
                  <a:moveTo>
                    <a:pt x="2304819" y="633462"/>
                  </a:moveTo>
                  <a:cubicBezTo>
                    <a:pt x="2304266" y="634253"/>
                    <a:pt x="2302765" y="634016"/>
                    <a:pt x="2302686" y="635201"/>
                  </a:cubicBezTo>
                  <a:cubicBezTo>
                    <a:pt x="2302370" y="632830"/>
                    <a:pt x="2305452" y="630065"/>
                    <a:pt x="2307348" y="628406"/>
                  </a:cubicBezTo>
                  <a:cubicBezTo>
                    <a:pt x="2307032" y="630460"/>
                    <a:pt x="2304266" y="632119"/>
                    <a:pt x="2304819" y="633462"/>
                  </a:cubicBezTo>
                  <a:moveTo>
                    <a:pt x="2305688" y="529637"/>
                  </a:moveTo>
                  <a:cubicBezTo>
                    <a:pt x="2305926" y="534694"/>
                    <a:pt x="2302291" y="538487"/>
                    <a:pt x="2301027" y="542753"/>
                  </a:cubicBezTo>
                  <a:cubicBezTo>
                    <a:pt x="2300631" y="543939"/>
                    <a:pt x="2300869" y="545993"/>
                    <a:pt x="2300631" y="546941"/>
                  </a:cubicBezTo>
                  <a:cubicBezTo>
                    <a:pt x="2297787" y="556897"/>
                    <a:pt x="2291466" y="564403"/>
                    <a:pt x="2288384" y="574438"/>
                  </a:cubicBezTo>
                  <a:cubicBezTo>
                    <a:pt x="2287436" y="574912"/>
                    <a:pt x="2286962" y="575860"/>
                    <a:pt x="2285856" y="576097"/>
                  </a:cubicBezTo>
                  <a:cubicBezTo>
                    <a:pt x="2282774" y="582972"/>
                    <a:pt x="2280483" y="590715"/>
                    <a:pt x="2275268" y="595535"/>
                  </a:cubicBezTo>
                  <a:cubicBezTo>
                    <a:pt x="2274398" y="599723"/>
                    <a:pt x="2270843" y="601303"/>
                    <a:pt x="2270211" y="605649"/>
                  </a:cubicBezTo>
                  <a:cubicBezTo>
                    <a:pt x="2265391" y="610627"/>
                    <a:pt x="2263257" y="618292"/>
                    <a:pt x="2257964" y="622874"/>
                  </a:cubicBezTo>
                  <a:cubicBezTo>
                    <a:pt x="2256225" y="627931"/>
                    <a:pt x="2252353" y="632119"/>
                    <a:pt x="2249114" y="636860"/>
                  </a:cubicBezTo>
                  <a:cubicBezTo>
                    <a:pt x="2244373" y="643655"/>
                    <a:pt x="2239474" y="651162"/>
                    <a:pt x="2233943" y="656693"/>
                  </a:cubicBezTo>
                  <a:cubicBezTo>
                    <a:pt x="2231336" y="659379"/>
                    <a:pt x="2226911" y="662619"/>
                    <a:pt x="2222960" y="665542"/>
                  </a:cubicBezTo>
                  <a:cubicBezTo>
                    <a:pt x="2218851" y="668624"/>
                    <a:pt x="2214821" y="672970"/>
                    <a:pt x="2210712" y="673523"/>
                  </a:cubicBezTo>
                  <a:cubicBezTo>
                    <a:pt x="2204312" y="674550"/>
                    <a:pt x="2197359" y="670678"/>
                    <a:pt x="2190880" y="669335"/>
                  </a:cubicBezTo>
                  <a:cubicBezTo>
                    <a:pt x="2184006" y="654717"/>
                    <a:pt x="2181714" y="637650"/>
                    <a:pt x="2180766" y="617738"/>
                  </a:cubicBezTo>
                  <a:cubicBezTo>
                    <a:pt x="2180529" y="612207"/>
                    <a:pt x="2180529" y="606439"/>
                    <a:pt x="2180766" y="600829"/>
                  </a:cubicBezTo>
                  <a:cubicBezTo>
                    <a:pt x="2181161" y="590004"/>
                    <a:pt x="2181398" y="579732"/>
                    <a:pt x="2183294" y="570013"/>
                  </a:cubicBezTo>
                  <a:cubicBezTo>
                    <a:pt x="2188114" y="544966"/>
                    <a:pt x="2191354" y="519365"/>
                    <a:pt x="2198070" y="497399"/>
                  </a:cubicBezTo>
                  <a:cubicBezTo>
                    <a:pt x="2198149" y="496293"/>
                    <a:pt x="2197122" y="496371"/>
                    <a:pt x="2196806" y="495660"/>
                  </a:cubicBezTo>
                  <a:cubicBezTo>
                    <a:pt x="2197912" y="494317"/>
                    <a:pt x="2197122" y="491236"/>
                    <a:pt x="2199730" y="491473"/>
                  </a:cubicBezTo>
                  <a:cubicBezTo>
                    <a:pt x="2199966" y="490129"/>
                    <a:pt x="2198782" y="489813"/>
                    <a:pt x="2199730" y="488944"/>
                  </a:cubicBezTo>
                  <a:cubicBezTo>
                    <a:pt x="2202021" y="486416"/>
                    <a:pt x="2201626" y="483018"/>
                    <a:pt x="2202653" y="479620"/>
                  </a:cubicBezTo>
                  <a:cubicBezTo>
                    <a:pt x="2203048" y="478435"/>
                    <a:pt x="2203838" y="477487"/>
                    <a:pt x="2204312" y="476302"/>
                  </a:cubicBezTo>
                  <a:cubicBezTo>
                    <a:pt x="2207473" y="468953"/>
                    <a:pt x="2209764" y="462000"/>
                    <a:pt x="2212372" y="454731"/>
                  </a:cubicBezTo>
                  <a:lnTo>
                    <a:pt x="2212372" y="454731"/>
                  </a:lnTo>
                  <a:cubicBezTo>
                    <a:pt x="2212846" y="453783"/>
                    <a:pt x="2213320" y="452834"/>
                    <a:pt x="2213557" y="451728"/>
                  </a:cubicBezTo>
                  <a:lnTo>
                    <a:pt x="2213557" y="451728"/>
                  </a:lnTo>
                  <a:cubicBezTo>
                    <a:pt x="2216797" y="443353"/>
                    <a:pt x="2220827" y="435688"/>
                    <a:pt x="2224145" y="427233"/>
                  </a:cubicBezTo>
                  <a:lnTo>
                    <a:pt x="2223987" y="427233"/>
                  </a:lnTo>
                  <a:cubicBezTo>
                    <a:pt x="2225330" y="425416"/>
                    <a:pt x="2226199" y="423757"/>
                    <a:pt x="2226515" y="422177"/>
                  </a:cubicBezTo>
                  <a:cubicBezTo>
                    <a:pt x="2226911" y="421703"/>
                    <a:pt x="2227069" y="421307"/>
                    <a:pt x="2227227" y="420912"/>
                  </a:cubicBezTo>
                  <a:cubicBezTo>
                    <a:pt x="2227227" y="420912"/>
                    <a:pt x="2227227" y="420912"/>
                    <a:pt x="2227227" y="420912"/>
                  </a:cubicBezTo>
                  <a:cubicBezTo>
                    <a:pt x="2228728" y="419648"/>
                    <a:pt x="2229360" y="417515"/>
                    <a:pt x="2230071" y="415539"/>
                  </a:cubicBezTo>
                  <a:lnTo>
                    <a:pt x="2230071" y="415539"/>
                  </a:lnTo>
                  <a:cubicBezTo>
                    <a:pt x="2230466" y="415065"/>
                    <a:pt x="2230703" y="414670"/>
                    <a:pt x="2230862" y="414275"/>
                  </a:cubicBezTo>
                  <a:lnTo>
                    <a:pt x="2230862" y="414275"/>
                  </a:lnTo>
                  <a:cubicBezTo>
                    <a:pt x="2230862" y="414275"/>
                    <a:pt x="2231257" y="413643"/>
                    <a:pt x="2231336" y="413327"/>
                  </a:cubicBezTo>
                  <a:cubicBezTo>
                    <a:pt x="2231336" y="413248"/>
                    <a:pt x="2231336" y="413169"/>
                    <a:pt x="2231336" y="413090"/>
                  </a:cubicBezTo>
                  <a:cubicBezTo>
                    <a:pt x="2232521" y="411510"/>
                    <a:pt x="2233390" y="409692"/>
                    <a:pt x="2234259" y="408033"/>
                  </a:cubicBezTo>
                  <a:cubicBezTo>
                    <a:pt x="2234970" y="406611"/>
                    <a:pt x="2235681" y="405109"/>
                    <a:pt x="2236629" y="403766"/>
                  </a:cubicBezTo>
                  <a:cubicBezTo>
                    <a:pt x="2236788" y="403608"/>
                    <a:pt x="2236629" y="403371"/>
                    <a:pt x="2236471" y="403213"/>
                  </a:cubicBezTo>
                  <a:cubicBezTo>
                    <a:pt x="2236314" y="403134"/>
                    <a:pt x="2236076" y="403213"/>
                    <a:pt x="2235918" y="403371"/>
                  </a:cubicBezTo>
                  <a:cubicBezTo>
                    <a:pt x="2234970" y="404793"/>
                    <a:pt x="2234259" y="406295"/>
                    <a:pt x="2233548" y="407717"/>
                  </a:cubicBezTo>
                  <a:cubicBezTo>
                    <a:pt x="2232679" y="409455"/>
                    <a:pt x="2231810" y="411193"/>
                    <a:pt x="2230703" y="412695"/>
                  </a:cubicBezTo>
                  <a:cubicBezTo>
                    <a:pt x="2230703" y="412695"/>
                    <a:pt x="2230703" y="412695"/>
                    <a:pt x="2230624" y="412695"/>
                  </a:cubicBezTo>
                  <a:cubicBezTo>
                    <a:pt x="2230466" y="412616"/>
                    <a:pt x="2230387" y="412537"/>
                    <a:pt x="2230229" y="412458"/>
                  </a:cubicBezTo>
                  <a:cubicBezTo>
                    <a:pt x="2231810" y="407480"/>
                    <a:pt x="2234891" y="403134"/>
                    <a:pt x="2236945" y="399104"/>
                  </a:cubicBezTo>
                  <a:cubicBezTo>
                    <a:pt x="2239316" y="394442"/>
                    <a:pt x="2241766" y="390649"/>
                    <a:pt x="2244136" y="386462"/>
                  </a:cubicBezTo>
                  <a:lnTo>
                    <a:pt x="2244136" y="386225"/>
                  </a:lnTo>
                  <a:cubicBezTo>
                    <a:pt x="2244136" y="386225"/>
                    <a:pt x="2244452" y="386462"/>
                    <a:pt x="2244610" y="386541"/>
                  </a:cubicBezTo>
                  <a:cubicBezTo>
                    <a:pt x="2244373" y="387568"/>
                    <a:pt x="2243741" y="388595"/>
                    <a:pt x="2243188" y="389385"/>
                  </a:cubicBezTo>
                  <a:cubicBezTo>
                    <a:pt x="2243109" y="389543"/>
                    <a:pt x="2243188" y="389780"/>
                    <a:pt x="2243267" y="389860"/>
                  </a:cubicBezTo>
                  <a:cubicBezTo>
                    <a:pt x="2243267" y="389860"/>
                    <a:pt x="2243425" y="389860"/>
                    <a:pt x="2243425" y="389860"/>
                  </a:cubicBezTo>
                  <a:cubicBezTo>
                    <a:pt x="2243583" y="389860"/>
                    <a:pt x="2243662" y="389860"/>
                    <a:pt x="2243741" y="389701"/>
                  </a:cubicBezTo>
                  <a:cubicBezTo>
                    <a:pt x="2244373" y="388753"/>
                    <a:pt x="2245005" y="387726"/>
                    <a:pt x="2245242" y="386541"/>
                  </a:cubicBezTo>
                  <a:cubicBezTo>
                    <a:pt x="2246190" y="385751"/>
                    <a:pt x="2246585" y="384486"/>
                    <a:pt x="2246980" y="383459"/>
                  </a:cubicBezTo>
                  <a:lnTo>
                    <a:pt x="2247139" y="382906"/>
                  </a:lnTo>
                  <a:cubicBezTo>
                    <a:pt x="2247139" y="382906"/>
                    <a:pt x="2247139" y="382906"/>
                    <a:pt x="2247139" y="382906"/>
                  </a:cubicBezTo>
                  <a:cubicBezTo>
                    <a:pt x="2248482" y="381800"/>
                    <a:pt x="2249272" y="380141"/>
                    <a:pt x="2250062" y="378639"/>
                  </a:cubicBezTo>
                  <a:cubicBezTo>
                    <a:pt x="2250220" y="378402"/>
                    <a:pt x="2250299" y="378165"/>
                    <a:pt x="2250457" y="377849"/>
                  </a:cubicBezTo>
                  <a:cubicBezTo>
                    <a:pt x="2250457" y="377691"/>
                    <a:pt x="2250457" y="377533"/>
                    <a:pt x="2250299" y="377454"/>
                  </a:cubicBezTo>
                  <a:cubicBezTo>
                    <a:pt x="2250141" y="377454"/>
                    <a:pt x="2249983" y="377454"/>
                    <a:pt x="2249904" y="377612"/>
                  </a:cubicBezTo>
                  <a:cubicBezTo>
                    <a:pt x="2249746" y="377849"/>
                    <a:pt x="2249667" y="378086"/>
                    <a:pt x="2249509" y="378402"/>
                  </a:cubicBezTo>
                  <a:cubicBezTo>
                    <a:pt x="2248719" y="379904"/>
                    <a:pt x="2247929" y="381484"/>
                    <a:pt x="2246665" y="382511"/>
                  </a:cubicBezTo>
                  <a:lnTo>
                    <a:pt x="2246506" y="382195"/>
                  </a:lnTo>
                  <a:cubicBezTo>
                    <a:pt x="2250931" y="373266"/>
                    <a:pt x="2255514" y="364496"/>
                    <a:pt x="2261677" y="357305"/>
                  </a:cubicBezTo>
                  <a:lnTo>
                    <a:pt x="2261914" y="357068"/>
                  </a:lnTo>
                  <a:cubicBezTo>
                    <a:pt x="2261914" y="357068"/>
                    <a:pt x="2261914" y="357068"/>
                    <a:pt x="2261914" y="357068"/>
                  </a:cubicBezTo>
                  <a:cubicBezTo>
                    <a:pt x="2261756" y="357937"/>
                    <a:pt x="2261361" y="358649"/>
                    <a:pt x="2260808" y="359360"/>
                  </a:cubicBezTo>
                  <a:cubicBezTo>
                    <a:pt x="2260492" y="359913"/>
                    <a:pt x="2260097" y="360466"/>
                    <a:pt x="2259860" y="361098"/>
                  </a:cubicBezTo>
                  <a:cubicBezTo>
                    <a:pt x="2259860" y="361256"/>
                    <a:pt x="2259860" y="361414"/>
                    <a:pt x="2260018" y="361493"/>
                  </a:cubicBezTo>
                  <a:cubicBezTo>
                    <a:pt x="2260018" y="361493"/>
                    <a:pt x="2260018" y="361493"/>
                    <a:pt x="2260097" y="361493"/>
                  </a:cubicBezTo>
                  <a:cubicBezTo>
                    <a:pt x="2260255" y="361493"/>
                    <a:pt x="2260334" y="361414"/>
                    <a:pt x="2260413" y="361256"/>
                  </a:cubicBezTo>
                  <a:cubicBezTo>
                    <a:pt x="2260650" y="360703"/>
                    <a:pt x="2260966" y="360150"/>
                    <a:pt x="2261282" y="359676"/>
                  </a:cubicBezTo>
                  <a:cubicBezTo>
                    <a:pt x="2261756" y="358886"/>
                    <a:pt x="2262309" y="358095"/>
                    <a:pt x="2262468" y="357147"/>
                  </a:cubicBezTo>
                  <a:lnTo>
                    <a:pt x="2262468" y="357147"/>
                  </a:lnTo>
                  <a:cubicBezTo>
                    <a:pt x="2262862" y="356910"/>
                    <a:pt x="2263099" y="356752"/>
                    <a:pt x="2263337" y="356515"/>
                  </a:cubicBezTo>
                  <a:lnTo>
                    <a:pt x="2263573" y="356357"/>
                  </a:lnTo>
                  <a:cubicBezTo>
                    <a:pt x="2263573" y="356357"/>
                    <a:pt x="2263811" y="355883"/>
                    <a:pt x="2263652" y="355646"/>
                  </a:cubicBezTo>
                  <a:cubicBezTo>
                    <a:pt x="2263495" y="355409"/>
                    <a:pt x="2263178" y="355409"/>
                    <a:pt x="2262942" y="355567"/>
                  </a:cubicBezTo>
                  <a:lnTo>
                    <a:pt x="2262704" y="355725"/>
                  </a:lnTo>
                  <a:cubicBezTo>
                    <a:pt x="2262704" y="355725"/>
                    <a:pt x="2262468" y="355883"/>
                    <a:pt x="2262388" y="355962"/>
                  </a:cubicBezTo>
                  <a:lnTo>
                    <a:pt x="2262388" y="355962"/>
                  </a:lnTo>
                  <a:cubicBezTo>
                    <a:pt x="2264285" y="352011"/>
                    <a:pt x="2266813" y="348377"/>
                    <a:pt x="2268710" y="345374"/>
                  </a:cubicBezTo>
                  <a:cubicBezTo>
                    <a:pt x="2271080" y="341581"/>
                    <a:pt x="2272739" y="338105"/>
                    <a:pt x="2275031" y="334786"/>
                  </a:cubicBezTo>
                  <a:cubicBezTo>
                    <a:pt x="2278112" y="330440"/>
                    <a:pt x="2281589" y="326252"/>
                    <a:pt x="2284750" y="322144"/>
                  </a:cubicBezTo>
                  <a:cubicBezTo>
                    <a:pt x="2291229" y="313689"/>
                    <a:pt x="2297392" y="304919"/>
                    <a:pt x="2305056" y="297649"/>
                  </a:cubicBezTo>
                  <a:cubicBezTo>
                    <a:pt x="2306163" y="298834"/>
                    <a:pt x="2308375" y="299703"/>
                    <a:pt x="2307190" y="301916"/>
                  </a:cubicBezTo>
                  <a:cubicBezTo>
                    <a:pt x="2310587" y="305234"/>
                    <a:pt x="2315881" y="306578"/>
                    <a:pt x="2319832" y="309975"/>
                  </a:cubicBezTo>
                  <a:cubicBezTo>
                    <a:pt x="2320622" y="310608"/>
                    <a:pt x="2321176" y="312267"/>
                    <a:pt x="2322360" y="313294"/>
                  </a:cubicBezTo>
                  <a:cubicBezTo>
                    <a:pt x="2323467" y="314321"/>
                    <a:pt x="2325205" y="314874"/>
                    <a:pt x="2326154" y="315822"/>
                  </a:cubicBezTo>
                  <a:cubicBezTo>
                    <a:pt x="2328366" y="318035"/>
                    <a:pt x="2328761" y="320247"/>
                    <a:pt x="2330341" y="323882"/>
                  </a:cubicBezTo>
                  <a:cubicBezTo>
                    <a:pt x="2331921" y="327517"/>
                    <a:pt x="2333265" y="330203"/>
                    <a:pt x="2334608" y="334075"/>
                  </a:cubicBezTo>
                  <a:cubicBezTo>
                    <a:pt x="2335714" y="337156"/>
                    <a:pt x="2335793" y="338579"/>
                    <a:pt x="2336267" y="341265"/>
                  </a:cubicBezTo>
                  <a:cubicBezTo>
                    <a:pt x="2336899" y="344584"/>
                    <a:pt x="2338638" y="347191"/>
                    <a:pt x="2339191" y="350115"/>
                  </a:cubicBezTo>
                  <a:cubicBezTo>
                    <a:pt x="2340218" y="355172"/>
                    <a:pt x="2340060" y="361414"/>
                    <a:pt x="2340455" y="364970"/>
                  </a:cubicBezTo>
                  <a:cubicBezTo>
                    <a:pt x="2341245" y="371765"/>
                    <a:pt x="2342905" y="379113"/>
                    <a:pt x="2342114" y="383538"/>
                  </a:cubicBezTo>
                  <a:cubicBezTo>
                    <a:pt x="2341956" y="384645"/>
                    <a:pt x="2340929" y="385119"/>
                    <a:pt x="2340850" y="386067"/>
                  </a:cubicBezTo>
                  <a:cubicBezTo>
                    <a:pt x="2340455" y="390097"/>
                    <a:pt x="2342588" y="393889"/>
                    <a:pt x="2339981" y="396181"/>
                  </a:cubicBezTo>
                  <a:cubicBezTo>
                    <a:pt x="2340297" y="402265"/>
                    <a:pt x="2339507" y="408428"/>
                    <a:pt x="2338717" y="414354"/>
                  </a:cubicBezTo>
                  <a:cubicBezTo>
                    <a:pt x="2337848" y="420675"/>
                    <a:pt x="2337927" y="427075"/>
                    <a:pt x="2336188" y="432923"/>
                  </a:cubicBezTo>
                  <a:cubicBezTo>
                    <a:pt x="2335714" y="434503"/>
                    <a:pt x="2334450" y="435609"/>
                    <a:pt x="2334055" y="437189"/>
                  </a:cubicBezTo>
                  <a:cubicBezTo>
                    <a:pt x="2333502" y="439165"/>
                    <a:pt x="2333976" y="441061"/>
                    <a:pt x="2333660" y="443036"/>
                  </a:cubicBezTo>
                  <a:cubicBezTo>
                    <a:pt x="2333028" y="446750"/>
                    <a:pt x="2331921" y="450859"/>
                    <a:pt x="2331131" y="454415"/>
                  </a:cubicBezTo>
                  <a:cubicBezTo>
                    <a:pt x="2328445" y="466741"/>
                    <a:pt x="2325837" y="477250"/>
                    <a:pt x="2323072" y="487364"/>
                  </a:cubicBezTo>
                  <a:cubicBezTo>
                    <a:pt x="2322124" y="488470"/>
                    <a:pt x="2322124" y="486021"/>
                    <a:pt x="2320938" y="487364"/>
                  </a:cubicBezTo>
                  <a:cubicBezTo>
                    <a:pt x="2316039" y="501745"/>
                    <a:pt x="2311773" y="516757"/>
                    <a:pt x="2305293" y="529558"/>
                  </a:cubicBezTo>
                  <a:moveTo>
                    <a:pt x="2314933" y="596878"/>
                  </a:moveTo>
                  <a:cubicBezTo>
                    <a:pt x="2314143" y="598222"/>
                    <a:pt x="2313511" y="599486"/>
                    <a:pt x="2313195" y="599486"/>
                  </a:cubicBezTo>
                  <a:cubicBezTo>
                    <a:pt x="2312879" y="599486"/>
                    <a:pt x="2312010" y="600276"/>
                    <a:pt x="2312958" y="598538"/>
                  </a:cubicBezTo>
                  <a:cubicBezTo>
                    <a:pt x="2313827" y="596800"/>
                    <a:pt x="2315644" y="593955"/>
                    <a:pt x="2316198" y="593639"/>
                  </a:cubicBezTo>
                  <a:cubicBezTo>
                    <a:pt x="2316672" y="593402"/>
                    <a:pt x="2315723" y="595535"/>
                    <a:pt x="2314933" y="596878"/>
                  </a:cubicBezTo>
                  <a:moveTo>
                    <a:pt x="2310271" y="609284"/>
                  </a:moveTo>
                  <a:cubicBezTo>
                    <a:pt x="2311378" y="607151"/>
                    <a:pt x="2311615" y="606755"/>
                    <a:pt x="2312089" y="605886"/>
                  </a:cubicBezTo>
                  <a:cubicBezTo>
                    <a:pt x="2312642" y="605017"/>
                    <a:pt x="2313037" y="603753"/>
                    <a:pt x="2313353" y="603358"/>
                  </a:cubicBezTo>
                  <a:cubicBezTo>
                    <a:pt x="2313669" y="602963"/>
                    <a:pt x="2314222" y="600671"/>
                    <a:pt x="2314538" y="601619"/>
                  </a:cubicBezTo>
                  <a:cubicBezTo>
                    <a:pt x="2314854" y="602568"/>
                    <a:pt x="2314854" y="603437"/>
                    <a:pt x="2315170" y="603042"/>
                  </a:cubicBezTo>
                  <a:cubicBezTo>
                    <a:pt x="2315486" y="602647"/>
                    <a:pt x="2316830" y="600987"/>
                    <a:pt x="2316830" y="600987"/>
                  </a:cubicBezTo>
                  <a:cubicBezTo>
                    <a:pt x="2316513" y="601936"/>
                    <a:pt x="2316751" y="602884"/>
                    <a:pt x="2316118" y="603358"/>
                  </a:cubicBezTo>
                  <a:cubicBezTo>
                    <a:pt x="2315565" y="603832"/>
                    <a:pt x="2315170" y="604148"/>
                    <a:pt x="2315091" y="604701"/>
                  </a:cubicBezTo>
                  <a:cubicBezTo>
                    <a:pt x="2314933" y="605333"/>
                    <a:pt x="2314222" y="606123"/>
                    <a:pt x="2314222" y="606123"/>
                  </a:cubicBezTo>
                  <a:cubicBezTo>
                    <a:pt x="2314222" y="606123"/>
                    <a:pt x="2313511" y="605965"/>
                    <a:pt x="2313669" y="605175"/>
                  </a:cubicBezTo>
                  <a:cubicBezTo>
                    <a:pt x="2313748" y="604938"/>
                    <a:pt x="2313827" y="604622"/>
                    <a:pt x="2313906" y="604385"/>
                  </a:cubicBezTo>
                  <a:cubicBezTo>
                    <a:pt x="2312958" y="605965"/>
                    <a:pt x="2312721" y="606518"/>
                    <a:pt x="2312168" y="607783"/>
                  </a:cubicBezTo>
                  <a:cubicBezTo>
                    <a:pt x="2311615" y="609047"/>
                    <a:pt x="2310587" y="610390"/>
                    <a:pt x="2310430" y="610864"/>
                  </a:cubicBezTo>
                  <a:cubicBezTo>
                    <a:pt x="2310271" y="611338"/>
                    <a:pt x="2309244" y="611338"/>
                    <a:pt x="2310351" y="609205"/>
                  </a:cubicBezTo>
                  <a:moveTo>
                    <a:pt x="2312010" y="620741"/>
                  </a:moveTo>
                  <a:cubicBezTo>
                    <a:pt x="2310746" y="620267"/>
                    <a:pt x="2312247" y="619161"/>
                    <a:pt x="2312405" y="618687"/>
                  </a:cubicBezTo>
                  <a:cubicBezTo>
                    <a:pt x="2313511" y="619082"/>
                    <a:pt x="2312010" y="620109"/>
                    <a:pt x="2312010" y="620741"/>
                  </a:cubicBezTo>
                  <a:moveTo>
                    <a:pt x="2314301" y="616474"/>
                  </a:moveTo>
                  <a:cubicBezTo>
                    <a:pt x="2314143" y="617027"/>
                    <a:pt x="2313669" y="617501"/>
                    <a:pt x="2313432" y="617817"/>
                  </a:cubicBezTo>
                  <a:cubicBezTo>
                    <a:pt x="2313116" y="618133"/>
                    <a:pt x="2312484" y="617817"/>
                    <a:pt x="2312800" y="616711"/>
                  </a:cubicBezTo>
                  <a:cubicBezTo>
                    <a:pt x="2313116" y="615605"/>
                    <a:pt x="2312958" y="615526"/>
                    <a:pt x="2313669" y="614815"/>
                  </a:cubicBezTo>
                  <a:cubicBezTo>
                    <a:pt x="2314380" y="614183"/>
                    <a:pt x="2315723" y="613946"/>
                    <a:pt x="2315723" y="613946"/>
                  </a:cubicBezTo>
                  <a:cubicBezTo>
                    <a:pt x="2315249" y="614894"/>
                    <a:pt x="2314538" y="615763"/>
                    <a:pt x="2314380" y="616395"/>
                  </a:cubicBezTo>
                  <a:moveTo>
                    <a:pt x="2315803" y="611101"/>
                  </a:moveTo>
                  <a:cubicBezTo>
                    <a:pt x="2316356" y="610469"/>
                    <a:pt x="2316198" y="609205"/>
                    <a:pt x="2317462" y="609363"/>
                  </a:cubicBezTo>
                  <a:cubicBezTo>
                    <a:pt x="2317462" y="610469"/>
                    <a:pt x="2316830" y="611022"/>
                    <a:pt x="2315803" y="611101"/>
                  </a:cubicBezTo>
                  <a:moveTo>
                    <a:pt x="2315960" y="597906"/>
                  </a:moveTo>
                  <a:cubicBezTo>
                    <a:pt x="2316039" y="596800"/>
                    <a:pt x="2317778" y="595377"/>
                    <a:pt x="2317541" y="596641"/>
                  </a:cubicBezTo>
                  <a:cubicBezTo>
                    <a:pt x="2317304" y="598064"/>
                    <a:pt x="2315881" y="598933"/>
                    <a:pt x="2315960" y="597906"/>
                  </a:cubicBezTo>
                  <a:moveTo>
                    <a:pt x="2317462" y="593481"/>
                  </a:moveTo>
                  <a:cubicBezTo>
                    <a:pt x="2318173" y="592296"/>
                    <a:pt x="2319832" y="590873"/>
                    <a:pt x="2320069" y="591189"/>
                  </a:cubicBezTo>
                  <a:cubicBezTo>
                    <a:pt x="2320385" y="591822"/>
                    <a:pt x="2318963" y="593639"/>
                    <a:pt x="2318410" y="593876"/>
                  </a:cubicBezTo>
                  <a:cubicBezTo>
                    <a:pt x="2317857" y="594192"/>
                    <a:pt x="2316830" y="594587"/>
                    <a:pt x="2317541" y="593402"/>
                  </a:cubicBezTo>
                  <a:moveTo>
                    <a:pt x="2318805" y="604306"/>
                  </a:moveTo>
                  <a:cubicBezTo>
                    <a:pt x="2318410" y="602489"/>
                    <a:pt x="2319674" y="602410"/>
                    <a:pt x="2320069" y="601303"/>
                  </a:cubicBezTo>
                  <a:cubicBezTo>
                    <a:pt x="2321017" y="602014"/>
                    <a:pt x="2319911" y="604306"/>
                    <a:pt x="2318805" y="604306"/>
                  </a:cubicBezTo>
                  <a:moveTo>
                    <a:pt x="2320938" y="586607"/>
                  </a:moveTo>
                  <a:lnTo>
                    <a:pt x="2321807" y="586607"/>
                  </a:lnTo>
                  <a:lnTo>
                    <a:pt x="2321807" y="587476"/>
                  </a:lnTo>
                  <a:lnTo>
                    <a:pt x="2320938" y="587476"/>
                  </a:lnTo>
                  <a:lnTo>
                    <a:pt x="2320938" y="586607"/>
                  </a:lnTo>
                  <a:close/>
                  <a:moveTo>
                    <a:pt x="2321333" y="624613"/>
                  </a:moveTo>
                  <a:cubicBezTo>
                    <a:pt x="2321412" y="621136"/>
                    <a:pt x="2323309" y="619398"/>
                    <a:pt x="2325126" y="617501"/>
                  </a:cubicBezTo>
                  <a:lnTo>
                    <a:pt x="2325758" y="617501"/>
                  </a:lnTo>
                  <a:cubicBezTo>
                    <a:pt x="2325758" y="617501"/>
                    <a:pt x="2325916" y="617501"/>
                    <a:pt x="2325995" y="617422"/>
                  </a:cubicBezTo>
                  <a:lnTo>
                    <a:pt x="2325995" y="617422"/>
                  </a:lnTo>
                  <a:cubicBezTo>
                    <a:pt x="2325126" y="620504"/>
                    <a:pt x="2323546" y="622874"/>
                    <a:pt x="2321333" y="624613"/>
                  </a:cubicBezTo>
                  <a:moveTo>
                    <a:pt x="2325600" y="616553"/>
                  </a:moveTo>
                  <a:lnTo>
                    <a:pt x="2325126" y="616553"/>
                  </a:lnTo>
                  <a:cubicBezTo>
                    <a:pt x="2325600" y="613630"/>
                    <a:pt x="2327338" y="612049"/>
                    <a:pt x="2328050" y="609363"/>
                  </a:cubicBezTo>
                  <a:cubicBezTo>
                    <a:pt x="2328761" y="609363"/>
                    <a:pt x="2329393" y="609521"/>
                    <a:pt x="2329709" y="609758"/>
                  </a:cubicBezTo>
                  <a:cubicBezTo>
                    <a:pt x="2329314" y="612998"/>
                    <a:pt x="2326864" y="614183"/>
                    <a:pt x="2325521" y="616474"/>
                  </a:cubicBezTo>
                  <a:moveTo>
                    <a:pt x="2332711" y="572621"/>
                  </a:moveTo>
                  <a:cubicBezTo>
                    <a:pt x="2331606" y="575465"/>
                    <a:pt x="2330815" y="578705"/>
                    <a:pt x="2328919" y="580680"/>
                  </a:cubicBezTo>
                  <a:cubicBezTo>
                    <a:pt x="2330578" y="574280"/>
                    <a:pt x="2334371" y="567880"/>
                    <a:pt x="2336109" y="562507"/>
                  </a:cubicBezTo>
                  <a:cubicBezTo>
                    <a:pt x="2336425" y="561559"/>
                    <a:pt x="2336109" y="560216"/>
                    <a:pt x="2336504" y="559109"/>
                  </a:cubicBezTo>
                  <a:cubicBezTo>
                    <a:pt x="2339349" y="550734"/>
                    <a:pt x="2344564" y="543227"/>
                    <a:pt x="2346223" y="534220"/>
                  </a:cubicBezTo>
                  <a:cubicBezTo>
                    <a:pt x="2347962" y="535247"/>
                    <a:pt x="2346934" y="538565"/>
                    <a:pt x="2346381" y="540541"/>
                  </a:cubicBezTo>
                  <a:cubicBezTo>
                    <a:pt x="2346223" y="540699"/>
                    <a:pt x="2346144" y="540857"/>
                    <a:pt x="2346144" y="541094"/>
                  </a:cubicBezTo>
                  <a:cubicBezTo>
                    <a:pt x="2346065" y="542595"/>
                    <a:pt x="2345512" y="543939"/>
                    <a:pt x="2344959" y="545440"/>
                  </a:cubicBezTo>
                  <a:lnTo>
                    <a:pt x="2344643" y="546309"/>
                  </a:lnTo>
                  <a:cubicBezTo>
                    <a:pt x="2341877" y="549154"/>
                    <a:pt x="2339586" y="553894"/>
                    <a:pt x="2339823" y="558319"/>
                  </a:cubicBezTo>
                  <a:cubicBezTo>
                    <a:pt x="2337453" y="559505"/>
                    <a:pt x="2337294" y="562191"/>
                    <a:pt x="2336425" y="564640"/>
                  </a:cubicBezTo>
                  <a:cubicBezTo>
                    <a:pt x="2335477" y="567327"/>
                    <a:pt x="2333739" y="569934"/>
                    <a:pt x="2332633" y="572700"/>
                  </a:cubicBezTo>
                  <a:moveTo>
                    <a:pt x="2346223" y="555396"/>
                  </a:moveTo>
                  <a:cubicBezTo>
                    <a:pt x="2345354" y="555475"/>
                    <a:pt x="2345117" y="556186"/>
                    <a:pt x="2344564" y="556581"/>
                  </a:cubicBezTo>
                  <a:cubicBezTo>
                    <a:pt x="2342272" y="562112"/>
                    <a:pt x="2341008" y="568591"/>
                    <a:pt x="2336979" y="572226"/>
                  </a:cubicBezTo>
                  <a:cubicBezTo>
                    <a:pt x="2339428" y="563297"/>
                    <a:pt x="2344406" y="556897"/>
                    <a:pt x="2346144" y="547178"/>
                  </a:cubicBezTo>
                  <a:cubicBezTo>
                    <a:pt x="2346144" y="547178"/>
                    <a:pt x="2346302" y="547099"/>
                    <a:pt x="2346302" y="546941"/>
                  </a:cubicBezTo>
                  <a:lnTo>
                    <a:pt x="2346618" y="546072"/>
                  </a:lnTo>
                  <a:cubicBezTo>
                    <a:pt x="2347171" y="544729"/>
                    <a:pt x="2347645" y="543306"/>
                    <a:pt x="2347804" y="541726"/>
                  </a:cubicBezTo>
                  <a:cubicBezTo>
                    <a:pt x="2350490" y="541015"/>
                    <a:pt x="2349621" y="536748"/>
                    <a:pt x="2351359" y="535010"/>
                  </a:cubicBezTo>
                  <a:cubicBezTo>
                    <a:pt x="2351675" y="535168"/>
                    <a:pt x="2352228" y="535010"/>
                    <a:pt x="2352228" y="535405"/>
                  </a:cubicBezTo>
                  <a:cubicBezTo>
                    <a:pt x="2352702" y="542753"/>
                    <a:pt x="2348119" y="548758"/>
                    <a:pt x="2346302" y="555317"/>
                  </a:cubicBezTo>
                  <a:moveTo>
                    <a:pt x="2353730" y="496846"/>
                  </a:moveTo>
                  <a:cubicBezTo>
                    <a:pt x="2353730" y="496846"/>
                    <a:pt x="2354046" y="497083"/>
                    <a:pt x="2354283" y="497162"/>
                  </a:cubicBezTo>
                  <a:cubicBezTo>
                    <a:pt x="2354283" y="498347"/>
                    <a:pt x="2354520" y="499848"/>
                    <a:pt x="2353888" y="500480"/>
                  </a:cubicBezTo>
                  <a:cubicBezTo>
                    <a:pt x="2352228" y="500085"/>
                    <a:pt x="2353571" y="497952"/>
                    <a:pt x="2353888" y="497083"/>
                  </a:cubicBezTo>
                  <a:lnTo>
                    <a:pt x="2353888" y="496846"/>
                  </a:lnTo>
                  <a:close/>
                  <a:moveTo>
                    <a:pt x="2353809" y="554447"/>
                  </a:moveTo>
                  <a:cubicBezTo>
                    <a:pt x="2351833" y="551761"/>
                    <a:pt x="2356416" y="546862"/>
                    <a:pt x="2355073" y="543465"/>
                  </a:cubicBezTo>
                  <a:cubicBezTo>
                    <a:pt x="2357601" y="543622"/>
                    <a:pt x="2356416" y="540067"/>
                    <a:pt x="2358075" y="539277"/>
                  </a:cubicBezTo>
                  <a:cubicBezTo>
                    <a:pt x="2358629" y="544571"/>
                    <a:pt x="2355626" y="550023"/>
                    <a:pt x="2353809" y="554447"/>
                  </a:cubicBezTo>
                  <a:moveTo>
                    <a:pt x="2360209" y="490287"/>
                  </a:moveTo>
                  <a:cubicBezTo>
                    <a:pt x="2359024" y="490682"/>
                    <a:pt x="2359103" y="489734"/>
                    <a:pt x="2358075" y="489892"/>
                  </a:cubicBezTo>
                  <a:lnTo>
                    <a:pt x="2357917" y="489892"/>
                  </a:lnTo>
                  <a:cubicBezTo>
                    <a:pt x="2357917" y="489892"/>
                    <a:pt x="2358075" y="489102"/>
                    <a:pt x="2358313" y="488707"/>
                  </a:cubicBezTo>
                  <a:cubicBezTo>
                    <a:pt x="2358470" y="488312"/>
                    <a:pt x="2358629" y="487838"/>
                    <a:pt x="2358708" y="487364"/>
                  </a:cubicBezTo>
                  <a:lnTo>
                    <a:pt x="2358865" y="487364"/>
                  </a:lnTo>
                  <a:cubicBezTo>
                    <a:pt x="2360367" y="486732"/>
                    <a:pt x="2358865" y="484361"/>
                    <a:pt x="2360525" y="483176"/>
                  </a:cubicBezTo>
                  <a:cubicBezTo>
                    <a:pt x="2362579" y="485863"/>
                    <a:pt x="2359972" y="487680"/>
                    <a:pt x="2360130" y="490366"/>
                  </a:cubicBezTo>
                  <a:moveTo>
                    <a:pt x="2361868" y="481043"/>
                  </a:moveTo>
                  <a:cubicBezTo>
                    <a:pt x="2360209" y="480648"/>
                    <a:pt x="2361552" y="478514"/>
                    <a:pt x="2361868" y="477645"/>
                  </a:cubicBezTo>
                  <a:cubicBezTo>
                    <a:pt x="2362737" y="478040"/>
                    <a:pt x="2362263" y="480568"/>
                    <a:pt x="2361868" y="481043"/>
                  </a:cubicBezTo>
                  <a:moveTo>
                    <a:pt x="2363132" y="470455"/>
                  </a:moveTo>
                  <a:lnTo>
                    <a:pt x="2363132" y="470218"/>
                  </a:lnTo>
                  <a:cubicBezTo>
                    <a:pt x="2363132" y="470218"/>
                    <a:pt x="2363369" y="470455"/>
                    <a:pt x="2363527" y="470534"/>
                  </a:cubicBezTo>
                  <a:cubicBezTo>
                    <a:pt x="2363686" y="471877"/>
                    <a:pt x="2363290" y="472825"/>
                    <a:pt x="2363132" y="473852"/>
                  </a:cubicBezTo>
                  <a:cubicBezTo>
                    <a:pt x="2361868" y="473062"/>
                    <a:pt x="2363369" y="471561"/>
                    <a:pt x="2363132" y="470455"/>
                  </a:cubicBezTo>
                  <a:moveTo>
                    <a:pt x="2363527" y="504668"/>
                  </a:moveTo>
                  <a:cubicBezTo>
                    <a:pt x="2363369" y="503799"/>
                    <a:pt x="2363843" y="503562"/>
                    <a:pt x="2363922" y="503009"/>
                  </a:cubicBezTo>
                  <a:cubicBezTo>
                    <a:pt x="2364713" y="502851"/>
                    <a:pt x="2364713" y="505379"/>
                    <a:pt x="2363527" y="504668"/>
                  </a:cubicBezTo>
                  <a:moveTo>
                    <a:pt x="2365266" y="500006"/>
                  </a:moveTo>
                  <a:cubicBezTo>
                    <a:pt x="2365424" y="501903"/>
                    <a:pt x="2363922" y="501349"/>
                    <a:pt x="2364871" y="500006"/>
                  </a:cubicBezTo>
                  <a:lnTo>
                    <a:pt x="2364871" y="499848"/>
                  </a:lnTo>
                  <a:cubicBezTo>
                    <a:pt x="2364871" y="499848"/>
                    <a:pt x="2365108" y="499927"/>
                    <a:pt x="2365266" y="500006"/>
                  </a:cubicBezTo>
                  <a:lnTo>
                    <a:pt x="2365266" y="500006"/>
                  </a:lnTo>
                  <a:close/>
                  <a:moveTo>
                    <a:pt x="2365661" y="499137"/>
                  </a:moveTo>
                  <a:cubicBezTo>
                    <a:pt x="2365661" y="499137"/>
                    <a:pt x="2365108" y="499058"/>
                    <a:pt x="2364950" y="498979"/>
                  </a:cubicBezTo>
                  <a:cubicBezTo>
                    <a:pt x="2364950" y="498979"/>
                    <a:pt x="2364950" y="498979"/>
                    <a:pt x="2364950" y="498979"/>
                  </a:cubicBezTo>
                  <a:cubicBezTo>
                    <a:pt x="2365187" y="498584"/>
                    <a:pt x="2365503" y="497873"/>
                    <a:pt x="2365661" y="496608"/>
                  </a:cubicBezTo>
                  <a:cubicBezTo>
                    <a:pt x="2366214" y="496925"/>
                    <a:pt x="2366451" y="497557"/>
                    <a:pt x="2366530" y="498268"/>
                  </a:cubicBezTo>
                  <a:cubicBezTo>
                    <a:pt x="2366056" y="498347"/>
                    <a:pt x="2365898" y="498742"/>
                    <a:pt x="2365661" y="499137"/>
                  </a:cubicBezTo>
                  <a:moveTo>
                    <a:pt x="2366925" y="470929"/>
                  </a:moveTo>
                  <a:lnTo>
                    <a:pt x="2366925" y="472588"/>
                  </a:lnTo>
                  <a:cubicBezTo>
                    <a:pt x="2365266" y="472904"/>
                    <a:pt x="2365503" y="470850"/>
                    <a:pt x="2366925" y="470929"/>
                  </a:cubicBezTo>
                  <a:moveTo>
                    <a:pt x="2369454" y="481912"/>
                  </a:moveTo>
                  <a:cubicBezTo>
                    <a:pt x="2368742" y="485230"/>
                    <a:pt x="2369216" y="488944"/>
                    <a:pt x="2366925" y="491156"/>
                  </a:cubicBezTo>
                  <a:cubicBezTo>
                    <a:pt x="2368821" y="483255"/>
                    <a:pt x="2369138" y="477013"/>
                    <a:pt x="2371587" y="470929"/>
                  </a:cubicBezTo>
                  <a:cubicBezTo>
                    <a:pt x="2371982" y="470929"/>
                    <a:pt x="2371903" y="471403"/>
                    <a:pt x="2371982" y="471719"/>
                  </a:cubicBezTo>
                  <a:cubicBezTo>
                    <a:pt x="2371824" y="475116"/>
                    <a:pt x="2370165" y="478514"/>
                    <a:pt x="2369454" y="481912"/>
                  </a:cubicBezTo>
                  <a:moveTo>
                    <a:pt x="2372851" y="467926"/>
                  </a:moveTo>
                  <a:cubicBezTo>
                    <a:pt x="2371350" y="468321"/>
                    <a:pt x="2372061" y="466109"/>
                    <a:pt x="2372456" y="465793"/>
                  </a:cubicBezTo>
                  <a:cubicBezTo>
                    <a:pt x="2373325" y="465556"/>
                    <a:pt x="2373799" y="467689"/>
                    <a:pt x="2372851" y="467926"/>
                  </a:cubicBezTo>
                  <a:moveTo>
                    <a:pt x="2373720" y="461526"/>
                  </a:moveTo>
                  <a:cubicBezTo>
                    <a:pt x="2372219" y="461210"/>
                    <a:pt x="2373720" y="460499"/>
                    <a:pt x="2373325" y="458998"/>
                  </a:cubicBezTo>
                  <a:cubicBezTo>
                    <a:pt x="2375064" y="458839"/>
                    <a:pt x="2373720" y="460894"/>
                    <a:pt x="2373720" y="461526"/>
                  </a:cubicBezTo>
                  <a:moveTo>
                    <a:pt x="2374511" y="426918"/>
                  </a:moveTo>
                  <a:cubicBezTo>
                    <a:pt x="2375617" y="428972"/>
                    <a:pt x="2373088" y="430078"/>
                    <a:pt x="2374511" y="426918"/>
                  </a:cubicBezTo>
                  <a:moveTo>
                    <a:pt x="42544" y="239415"/>
                  </a:moveTo>
                  <a:cubicBezTo>
                    <a:pt x="43492" y="239810"/>
                    <a:pt x="43492" y="237282"/>
                    <a:pt x="42938" y="238546"/>
                  </a:cubicBezTo>
                  <a:cubicBezTo>
                    <a:pt x="42702" y="238941"/>
                    <a:pt x="41674" y="240363"/>
                    <a:pt x="42544" y="239415"/>
                  </a:cubicBezTo>
                  <a:moveTo>
                    <a:pt x="1138875" y="260986"/>
                  </a:moveTo>
                  <a:cubicBezTo>
                    <a:pt x="1138954" y="260433"/>
                    <a:pt x="1140060" y="258932"/>
                    <a:pt x="1139270" y="258853"/>
                  </a:cubicBezTo>
                  <a:cubicBezTo>
                    <a:pt x="1139270" y="259485"/>
                    <a:pt x="1137690" y="260591"/>
                    <a:pt x="1138875" y="260986"/>
                  </a:cubicBezTo>
                  <a:moveTo>
                    <a:pt x="2908730" y="282083"/>
                  </a:moveTo>
                  <a:cubicBezTo>
                    <a:pt x="2908651" y="282715"/>
                    <a:pt x="2907071" y="284058"/>
                    <a:pt x="2908335" y="284612"/>
                  </a:cubicBezTo>
                  <a:cubicBezTo>
                    <a:pt x="2908177" y="283663"/>
                    <a:pt x="2909678" y="282320"/>
                    <a:pt x="2908730" y="282083"/>
                  </a:cubicBezTo>
                  <a:moveTo>
                    <a:pt x="1130816" y="284612"/>
                  </a:moveTo>
                  <a:cubicBezTo>
                    <a:pt x="1130105" y="287377"/>
                    <a:pt x="1131922" y="281214"/>
                    <a:pt x="1130816" y="284612"/>
                  </a:cubicBezTo>
                  <a:moveTo>
                    <a:pt x="744" y="311240"/>
                  </a:moveTo>
                  <a:cubicBezTo>
                    <a:pt x="-1468" y="314400"/>
                    <a:pt x="2088" y="309264"/>
                    <a:pt x="744" y="311240"/>
                  </a:cubicBezTo>
                  <a:moveTo>
                    <a:pt x="3186942" y="322697"/>
                  </a:moveTo>
                  <a:cubicBezTo>
                    <a:pt x="3186151" y="322618"/>
                    <a:pt x="3185994" y="323171"/>
                    <a:pt x="3185282" y="323092"/>
                  </a:cubicBezTo>
                  <a:cubicBezTo>
                    <a:pt x="3185124" y="324830"/>
                    <a:pt x="3186546" y="322934"/>
                    <a:pt x="3186942" y="322697"/>
                  </a:cubicBezTo>
                  <a:moveTo>
                    <a:pt x="3167504" y="338737"/>
                  </a:moveTo>
                  <a:cubicBezTo>
                    <a:pt x="3169638" y="338184"/>
                    <a:pt x="3168136" y="336761"/>
                    <a:pt x="3167504" y="338737"/>
                  </a:cubicBezTo>
                  <a:moveTo>
                    <a:pt x="3147592" y="432053"/>
                  </a:moveTo>
                  <a:cubicBezTo>
                    <a:pt x="3147592" y="432053"/>
                    <a:pt x="3147592" y="432053"/>
                    <a:pt x="3147592" y="432053"/>
                  </a:cubicBezTo>
                  <a:cubicBezTo>
                    <a:pt x="3147829" y="431895"/>
                    <a:pt x="3147750" y="431974"/>
                    <a:pt x="3147592" y="432053"/>
                  </a:cubicBezTo>
                  <a:moveTo>
                    <a:pt x="3146802" y="432685"/>
                  </a:moveTo>
                  <a:cubicBezTo>
                    <a:pt x="3146802" y="432685"/>
                    <a:pt x="3146328" y="433002"/>
                    <a:pt x="3146802" y="432685"/>
                  </a:cubicBezTo>
                  <a:moveTo>
                    <a:pt x="3119542" y="467768"/>
                  </a:moveTo>
                  <a:cubicBezTo>
                    <a:pt x="3119542" y="467768"/>
                    <a:pt x="3119542" y="467768"/>
                    <a:pt x="3119542" y="467768"/>
                  </a:cubicBezTo>
                  <a:cubicBezTo>
                    <a:pt x="3120727" y="466504"/>
                    <a:pt x="3122308" y="465398"/>
                    <a:pt x="3123888" y="464213"/>
                  </a:cubicBezTo>
                  <a:cubicBezTo>
                    <a:pt x="3123967" y="464213"/>
                    <a:pt x="3123967" y="464054"/>
                    <a:pt x="3124046" y="463975"/>
                  </a:cubicBezTo>
                  <a:cubicBezTo>
                    <a:pt x="3126021" y="463580"/>
                    <a:pt x="3127285" y="461763"/>
                    <a:pt x="3128392" y="460183"/>
                  </a:cubicBezTo>
                  <a:cubicBezTo>
                    <a:pt x="3128708" y="459709"/>
                    <a:pt x="3129024" y="459235"/>
                    <a:pt x="3129419" y="458839"/>
                  </a:cubicBezTo>
                  <a:lnTo>
                    <a:pt x="3129419" y="459076"/>
                  </a:lnTo>
                  <a:cubicBezTo>
                    <a:pt x="3130762" y="458444"/>
                    <a:pt x="3131157" y="457022"/>
                    <a:pt x="3132026" y="456153"/>
                  </a:cubicBezTo>
                  <a:lnTo>
                    <a:pt x="3131868" y="456153"/>
                  </a:lnTo>
                  <a:cubicBezTo>
                    <a:pt x="3131868" y="456153"/>
                    <a:pt x="3132185" y="455916"/>
                    <a:pt x="3132342" y="455758"/>
                  </a:cubicBezTo>
                  <a:cubicBezTo>
                    <a:pt x="3133054" y="455363"/>
                    <a:pt x="3133765" y="454810"/>
                    <a:pt x="3133923" y="453861"/>
                  </a:cubicBezTo>
                  <a:cubicBezTo>
                    <a:pt x="3133923" y="453624"/>
                    <a:pt x="3133844" y="453466"/>
                    <a:pt x="3133607" y="453466"/>
                  </a:cubicBezTo>
                  <a:cubicBezTo>
                    <a:pt x="3133370" y="453466"/>
                    <a:pt x="3133211" y="453546"/>
                    <a:pt x="3133211" y="453783"/>
                  </a:cubicBezTo>
                  <a:cubicBezTo>
                    <a:pt x="3133133" y="454415"/>
                    <a:pt x="3132580" y="454731"/>
                    <a:pt x="3131947" y="455126"/>
                  </a:cubicBezTo>
                  <a:cubicBezTo>
                    <a:pt x="3131868" y="455126"/>
                    <a:pt x="3131789" y="455284"/>
                    <a:pt x="3131631" y="455363"/>
                  </a:cubicBezTo>
                  <a:lnTo>
                    <a:pt x="3131631" y="455363"/>
                  </a:lnTo>
                  <a:cubicBezTo>
                    <a:pt x="3130130" y="455758"/>
                    <a:pt x="3129024" y="456627"/>
                    <a:pt x="3128234" y="457891"/>
                  </a:cubicBezTo>
                  <a:cubicBezTo>
                    <a:pt x="3128550" y="457970"/>
                    <a:pt x="3128708" y="458207"/>
                    <a:pt x="3128629" y="458761"/>
                  </a:cubicBezTo>
                  <a:lnTo>
                    <a:pt x="3128708" y="458761"/>
                  </a:lnTo>
                  <a:cubicBezTo>
                    <a:pt x="3128708" y="458761"/>
                    <a:pt x="3128155" y="459472"/>
                    <a:pt x="3127838" y="459867"/>
                  </a:cubicBezTo>
                  <a:cubicBezTo>
                    <a:pt x="3126811" y="461289"/>
                    <a:pt x="3125784" y="462869"/>
                    <a:pt x="3124204" y="463343"/>
                  </a:cubicBezTo>
                  <a:cubicBezTo>
                    <a:pt x="3124362" y="463027"/>
                    <a:pt x="3124520" y="462790"/>
                    <a:pt x="3124757" y="462711"/>
                  </a:cubicBezTo>
                  <a:cubicBezTo>
                    <a:pt x="3124994" y="462632"/>
                    <a:pt x="3125073" y="462395"/>
                    <a:pt x="3124994" y="462158"/>
                  </a:cubicBezTo>
                  <a:cubicBezTo>
                    <a:pt x="3124915" y="461921"/>
                    <a:pt x="3124678" y="461842"/>
                    <a:pt x="3124441" y="461921"/>
                  </a:cubicBezTo>
                  <a:cubicBezTo>
                    <a:pt x="3123888" y="462158"/>
                    <a:pt x="3123572" y="462790"/>
                    <a:pt x="3123335" y="463343"/>
                  </a:cubicBezTo>
                  <a:cubicBezTo>
                    <a:pt x="3123335" y="463343"/>
                    <a:pt x="3123177" y="463343"/>
                    <a:pt x="3123177" y="463343"/>
                  </a:cubicBezTo>
                  <a:cubicBezTo>
                    <a:pt x="3121676" y="464371"/>
                    <a:pt x="3120174" y="465477"/>
                    <a:pt x="3118989" y="466741"/>
                  </a:cubicBezTo>
                  <a:lnTo>
                    <a:pt x="3118989" y="466741"/>
                  </a:lnTo>
                  <a:cubicBezTo>
                    <a:pt x="3114959" y="468795"/>
                    <a:pt x="3112510" y="472351"/>
                    <a:pt x="3109744" y="475591"/>
                  </a:cubicBezTo>
                  <a:lnTo>
                    <a:pt x="3109823" y="475591"/>
                  </a:lnTo>
                  <a:cubicBezTo>
                    <a:pt x="3108796" y="476065"/>
                    <a:pt x="3108085" y="476934"/>
                    <a:pt x="3107532" y="477645"/>
                  </a:cubicBezTo>
                  <a:cubicBezTo>
                    <a:pt x="3107137" y="478198"/>
                    <a:pt x="3106742" y="478751"/>
                    <a:pt x="3106268" y="479067"/>
                  </a:cubicBezTo>
                  <a:cubicBezTo>
                    <a:pt x="3106030" y="479225"/>
                    <a:pt x="3105952" y="479620"/>
                    <a:pt x="3106109" y="479936"/>
                  </a:cubicBezTo>
                  <a:cubicBezTo>
                    <a:pt x="3106268" y="480094"/>
                    <a:pt x="3106426" y="480174"/>
                    <a:pt x="3106583" y="480174"/>
                  </a:cubicBezTo>
                  <a:cubicBezTo>
                    <a:pt x="3106663" y="480174"/>
                    <a:pt x="3106821" y="480174"/>
                    <a:pt x="3106900" y="480094"/>
                  </a:cubicBezTo>
                  <a:cubicBezTo>
                    <a:pt x="3107532" y="479620"/>
                    <a:pt x="3108006" y="478988"/>
                    <a:pt x="3108480" y="478435"/>
                  </a:cubicBezTo>
                  <a:cubicBezTo>
                    <a:pt x="3109033" y="477724"/>
                    <a:pt x="3109507" y="477171"/>
                    <a:pt x="3110139" y="476855"/>
                  </a:cubicBezTo>
                  <a:lnTo>
                    <a:pt x="3110139" y="476855"/>
                  </a:lnTo>
                  <a:cubicBezTo>
                    <a:pt x="3110139" y="476855"/>
                    <a:pt x="3110613" y="476934"/>
                    <a:pt x="3110534" y="477329"/>
                  </a:cubicBezTo>
                  <a:lnTo>
                    <a:pt x="3110534" y="477329"/>
                  </a:lnTo>
                  <a:cubicBezTo>
                    <a:pt x="3110534" y="477329"/>
                    <a:pt x="3110297" y="477724"/>
                    <a:pt x="3110139" y="477961"/>
                  </a:cubicBezTo>
                  <a:cubicBezTo>
                    <a:pt x="3109981" y="478119"/>
                    <a:pt x="3110060" y="478356"/>
                    <a:pt x="3110139" y="478514"/>
                  </a:cubicBezTo>
                  <a:cubicBezTo>
                    <a:pt x="3110139" y="478514"/>
                    <a:pt x="3110297" y="478593"/>
                    <a:pt x="3110376" y="478593"/>
                  </a:cubicBezTo>
                  <a:cubicBezTo>
                    <a:pt x="3110534" y="478593"/>
                    <a:pt x="3110613" y="478593"/>
                    <a:pt x="3110692" y="478435"/>
                  </a:cubicBezTo>
                  <a:cubicBezTo>
                    <a:pt x="3110930" y="478198"/>
                    <a:pt x="3111008" y="477882"/>
                    <a:pt x="3111166" y="477645"/>
                  </a:cubicBezTo>
                  <a:lnTo>
                    <a:pt x="3111166" y="477645"/>
                  </a:lnTo>
                  <a:cubicBezTo>
                    <a:pt x="3115196" y="475749"/>
                    <a:pt x="3117567" y="472035"/>
                    <a:pt x="3119305" y="467847"/>
                  </a:cubicBezTo>
                  <a:moveTo>
                    <a:pt x="3105004" y="478040"/>
                  </a:moveTo>
                  <a:cubicBezTo>
                    <a:pt x="3105873" y="477408"/>
                    <a:pt x="3102001" y="480174"/>
                    <a:pt x="3105004" y="478040"/>
                  </a:cubicBezTo>
                  <a:moveTo>
                    <a:pt x="2829399" y="564245"/>
                  </a:moveTo>
                  <a:cubicBezTo>
                    <a:pt x="2830584" y="561796"/>
                    <a:pt x="2828372" y="563139"/>
                    <a:pt x="2829399" y="564245"/>
                  </a:cubicBezTo>
                  <a:moveTo>
                    <a:pt x="3177223" y="573095"/>
                  </a:moveTo>
                  <a:cubicBezTo>
                    <a:pt x="3178408" y="573253"/>
                    <a:pt x="3179435" y="571120"/>
                    <a:pt x="3178882" y="570962"/>
                  </a:cubicBezTo>
                  <a:cubicBezTo>
                    <a:pt x="3178566" y="571910"/>
                    <a:pt x="3177460" y="572068"/>
                    <a:pt x="3177223" y="573095"/>
                  </a:cubicBezTo>
                  <a:moveTo>
                    <a:pt x="214638" y="87865"/>
                  </a:moveTo>
                  <a:cubicBezTo>
                    <a:pt x="214638" y="87865"/>
                    <a:pt x="214875" y="87785"/>
                    <a:pt x="214875" y="87628"/>
                  </a:cubicBezTo>
                  <a:cubicBezTo>
                    <a:pt x="214875" y="87469"/>
                    <a:pt x="214717" y="87390"/>
                    <a:pt x="214638" y="87390"/>
                  </a:cubicBezTo>
                  <a:lnTo>
                    <a:pt x="213769" y="87390"/>
                  </a:lnTo>
                  <a:cubicBezTo>
                    <a:pt x="213769" y="87390"/>
                    <a:pt x="213532" y="87469"/>
                    <a:pt x="213532" y="87628"/>
                  </a:cubicBezTo>
                  <a:cubicBezTo>
                    <a:pt x="213532" y="87785"/>
                    <a:pt x="213611" y="87865"/>
                    <a:pt x="213769" y="87865"/>
                  </a:cubicBezTo>
                  <a:lnTo>
                    <a:pt x="214638" y="87865"/>
                  </a:lnTo>
                  <a:close/>
                  <a:moveTo>
                    <a:pt x="195200" y="97899"/>
                  </a:moveTo>
                  <a:cubicBezTo>
                    <a:pt x="195200" y="97899"/>
                    <a:pt x="195358" y="97899"/>
                    <a:pt x="195437" y="97899"/>
                  </a:cubicBezTo>
                  <a:lnTo>
                    <a:pt x="195911" y="97662"/>
                  </a:lnTo>
                  <a:cubicBezTo>
                    <a:pt x="197097" y="97109"/>
                    <a:pt x="198282" y="96477"/>
                    <a:pt x="199309" y="95766"/>
                  </a:cubicBezTo>
                  <a:cubicBezTo>
                    <a:pt x="199546" y="95608"/>
                    <a:pt x="199625" y="95213"/>
                    <a:pt x="199467" y="94976"/>
                  </a:cubicBezTo>
                  <a:cubicBezTo>
                    <a:pt x="199309" y="94739"/>
                    <a:pt x="198914" y="94660"/>
                    <a:pt x="198677" y="94818"/>
                  </a:cubicBezTo>
                  <a:cubicBezTo>
                    <a:pt x="197729" y="95529"/>
                    <a:pt x="196543" y="96082"/>
                    <a:pt x="195437" y="96635"/>
                  </a:cubicBezTo>
                  <a:lnTo>
                    <a:pt x="194963" y="96872"/>
                  </a:lnTo>
                  <a:cubicBezTo>
                    <a:pt x="194963" y="96872"/>
                    <a:pt x="194568" y="97346"/>
                    <a:pt x="194726" y="97662"/>
                  </a:cubicBezTo>
                  <a:cubicBezTo>
                    <a:pt x="194805" y="97820"/>
                    <a:pt x="195042" y="97978"/>
                    <a:pt x="195200" y="97978"/>
                  </a:cubicBezTo>
                  <a:moveTo>
                    <a:pt x="128433" y="117969"/>
                  </a:moveTo>
                  <a:cubicBezTo>
                    <a:pt x="128433" y="117969"/>
                    <a:pt x="128828" y="117969"/>
                    <a:pt x="128907" y="117811"/>
                  </a:cubicBezTo>
                  <a:cubicBezTo>
                    <a:pt x="129539" y="117258"/>
                    <a:pt x="130250" y="116705"/>
                    <a:pt x="130961" y="116152"/>
                  </a:cubicBezTo>
                  <a:cubicBezTo>
                    <a:pt x="133885" y="113781"/>
                    <a:pt x="136887" y="111332"/>
                    <a:pt x="138784" y="108013"/>
                  </a:cubicBezTo>
                  <a:cubicBezTo>
                    <a:pt x="139969" y="107460"/>
                    <a:pt x="140364" y="105564"/>
                    <a:pt x="138784" y="105169"/>
                  </a:cubicBezTo>
                  <a:cubicBezTo>
                    <a:pt x="138389" y="105880"/>
                    <a:pt x="137124" y="105722"/>
                    <a:pt x="137520" y="107144"/>
                  </a:cubicBezTo>
                  <a:cubicBezTo>
                    <a:pt x="135781" y="110226"/>
                    <a:pt x="132858" y="112596"/>
                    <a:pt x="130013" y="114888"/>
                  </a:cubicBezTo>
                  <a:cubicBezTo>
                    <a:pt x="129302" y="115441"/>
                    <a:pt x="128591" y="115994"/>
                    <a:pt x="127959" y="116547"/>
                  </a:cubicBezTo>
                  <a:cubicBezTo>
                    <a:pt x="127643" y="116863"/>
                    <a:pt x="127564" y="117337"/>
                    <a:pt x="127880" y="117653"/>
                  </a:cubicBezTo>
                  <a:cubicBezTo>
                    <a:pt x="128038" y="117811"/>
                    <a:pt x="128274" y="117969"/>
                    <a:pt x="128512" y="117969"/>
                  </a:cubicBezTo>
                  <a:moveTo>
                    <a:pt x="139653" y="123658"/>
                  </a:moveTo>
                  <a:cubicBezTo>
                    <a:pt x="139653" y="123658"/>
                    <a:pt x="140048" y="123105"/>
                    <a:pt x="140364" y="122947"/>
                  </a:cubicBezTo>
                  <a:cubicBezTo>
                    <a:pt x="140522" y="122947"/>
                    <a:pt x="140522" y="122710"/>
                    <a:pt x="140522" y="122631"/>
                  </a:cubicBezTo>
                  <a:cubicBezTo>
                    <a:pt x="140522" y="122473"/>
                    <a:pt x="140285" y="122394"/>
                    <a:pt x="140206" y="122473"/>
                  </a:cubicBezTo>
                  <a:cubicBezTo>
                    <a:pt x="139732" y="122631"/>
                    <a:pt x="139416" y="122947"/>
                    <a:pt x="139258" y="123421"/>
                  </a:cubicBezTo>
                  <a:cubicBezTo>
                    <a:pt x="139258" y="123579"/>
                    <a:pt x="139258" y="123737"/>
                    <a:pt x="139416" y="123737"/>
                  </a:cubicBezTo>
                  <a:cubicBezTo>
                    <a:pt x="139416" y="123737"/>
                    <a:pt x="139416" y="123737"/>
                    <a:pt x="139495" y="123737"/>
                  </a:cubicBezTo>
                  <a:cubicBezTo>
                    <a:pt x="139574" y="123737"/>
                    <a:pt x="139653" y="123737"/>
                    <a:pt x="139732" y="123579"/>
                  </a:cubicBezTo>
                  <a:moveTo>
                    <a:pt x="121638" y="125080"/>
                  </a:moveTo>
                  <a:cubicBezTo>
                    <a:pt x="121638" y="125080"/>
                    <a:pt x="121638" y="125080"/>
                    <a:pt x="121638" y="125080"/>
                  </a:cubicBezTo>
                  <a:cubicBezTo>
                    <a:pt x="121795" y="125080"/>
                    <a:pt x="121874" y="125001"/>
                    <a:pt x="121874" y="124843"/>
                  </a:cubicBezTo>
                  <a:cubicBezTo>
                    <a:pt x="121874" y="124764"/>
                    <a:pt x="121953" y="124686"/>
                    <a:pt x="122191" y="124606"/>
                  </a:cubicBezTo>
                  <a:cubicBezTo>
                    <a:pt x="122348" y="124606"/>
                    <a:pt x="122348" y="124369"/>
                    <a:pt x="122348" y="124290"/>
                  </a:cubicBezTo>
                  <a:cubicBezTo>
                    <a:pt x="122348" y="124132"/>
                    <a:pt x="122112" y="124132"/>
                    <a:pt x="122032" y="124132"/>
                  </a:cubicBezTo>
                  <a:cubicBezTo>
                    <a:pt x="121874" y="124211"/>
                    <a:pt x="121558" y="124369"/>
                    <a:pt x="121479" y="124764"/>
                  </a:cubicBezTo>
                  <a:cubicBezTo>
                    <a:pt x="121479" y="124923"/>
                    <a:pt x="121479" y="125080"/>
                    <a:pt x="121638" y="125080"/>
                  </a:cubicBezTo>
                  <a:moveTo>
                    <a:pt x="116817" y="149733"/>
                  </a:moveTo>
                  <a:cubicBezTo>
                    <a:pt x="116817" y="149733"/>
                    <a:pt x="117213" y="149654"/>
                    <a:pt x="117291" y="149496"/>
                  </a:cubicBezTo>
                  <a:cubicBezTo>
                    <a:pt x="118319" y="148074"/>
                    <a:pt x="119662" y="146810"/>
                    <a:pt x="120926" y="145545"/>
                  </a:cubicBezTo>
                  <a:cubicBezTo>
                    <a:pt x="121874" y="144597"/>
                    <a:pt x="122902" y="143570"/>
                    <a:pt x="123771" y="142543"/>
                  </a:cubicBezTo>
                  <a:cubicBezTo>
                    <a:pt x="124008" y="142306"/>
                    <a:pt x="124008" y="141911"/>
                    <a:pt x="123771" y="141674"/>
                  </a:cubicBezTo>
                  <a:cubicBezTo>
                    <a:pt x="123534" y="141437"/>
                    <a:pt x="123139" y="141437"/>
                    <a:pt x="122902" y="141674"/>
                  </a:cubicBezTo>
                  <a:cubicBezTo>
                    <a:pt x="122032" y="142701"/>
                    <a:pt x="121005" y="143649"/>
                    <a:pt x="120057" y="144597"/>
                  </a:cubicBezTo>
                  <a:cubicBezTo>
                    <a:pt x="118793" y="145861"/>
                    <a:pt x="117449" y="147205"/>
                    <a:pt x="116265" y="148627"/>
                  </a:cubicBezTo>
                  <a:cubicBezTo>
                    <a:pt x="116027" y="148943"/>
                    <a:pt x="116106" y="149338"/>
                    <a:pt x="116422" y="149496"/>
                  </a:cubicBezTo>
                  <a:cubicBezTo>
                    <a:pt x="116501" y="149575"/>
                    <a:pt x="116660" y="149654"/>
                    <a:pt x="116817" y="149654"/>
                  </a:cubicBezTo>
                  <a:moveTo>
                    <a:pt x="95720" y="160084"/>
                  </a:moveTo>
                  <a:cubicBezTo>
                    <a:pt x="95720" y="160084"/>
                    <a:pt x="95958" y="160084"/>
                    <a:pt x="96037" y="160005"/>
                  </a:cubicBezTo>
                  <a:cubicBezTo>
                    <a:pt x="96827" y="159294"/>
                    <a:pt x="97538" y="158425"/>
                    <a:pt x="98249" y="157556"/>
                  </a:cubicBezTo>
                  <a:cubicBezTo>
                    <a:pt x="99039" y="156529"/>
                    <a:pt x="99908" y="155501"/>
                    <a:pt x="100857" y="154790"/>
                  </a:cubicBezTo>
                  <a:cubicBezTo>
                    <a:pt x="101014" y="154632"/>
                    <a:pt x="101093" y="154395"/>
                    <a:pt x="100857" y="154158"/>
                  </a:cubicBezTo>
                  <a:cubicBezTo>
                    <a:pt x="100698" y="154000"/>
                    <a:pt x="100462" y="153921"/>
                    <a:pt x="100224" y="154158"/>
                  </a:cubicBezTo>
                  <a:cubicBezTo>
                    <a:pt x="99197" y="154948"/>
                    <a:pt x="98328" y="156054"/>
                    <a:pt x="97459" y="157081"/>
                  </a:cubicBezTo>
                  <a:cubicBezTo>
                    <a:pt x="96748" y="157951"/>
                    <a:pt x="96115" y="158741"/>
                    <a:pt x="95325" y="159452"/>
                  </a:cubicBezTo>
                  <a:cubicBezTo>
                    <a:pt x="95167" y="159610"/>
                    <a:pt x="95167" y="159926"/>
                    <a:pt x="95325" y="160084"/>
                  </a:cubicBezTo>
                  <a:cubicBezTo>
                    <a:pt x="95405" y="160163"/>
                    <a:pt x="95562" y="160242"/>
                    <a:pt x="95641" y="160242"/>
                  </a:cubicBezTo>
                  <a:moveTo>
                    <a:pt x="102832" y="163008"/>
                  </a:moveTo>
                  <a:lnTo>
                    <a:pt x="102832" y="163008"/>
                  </a:lnTo>
                  <a:cubicBezTo>
                    <a:pt x="102832" y="163008"/>
                    <a:pt x="103306" y="162771"/>
                    <a:pt x="103306" y="162533"/>
                  </a:cubicBezTo>
                  <a:cubicBezTo>
                    <a:pt x="103306" y="162059"/>
                    <a:pt x="103859" y="161664"/>
                    <a:pt x="104333" y="161269"/>
                  </a:cubicBezTo>
                  <a:cubicBezTo>
                    <a:pt x="107099" y="160874"/>
                    <a:pt x="107968" y="158583"/>
                    <a:pt x="109232" y="156686"/>
                  </a:cubicBezTo>
                  <a:cubicBezTo>
                    <a:pt x="106704" y="155817"/>
                    <a:pt x="104807" y="158504"/>
                    <a:pt x="103701" y="160479"/>
                  </a:cubicBezTo>
                  <a:lnTo>
                    <a:pt x="103701" y="160479"/>
                  </a:lnTo>
                  <a:cubicBezTo>
                    <a:pt x="103069" y="160953"/>
                    <a:pt x="102279" y="161585"/>
                    <a:pt x="102279" y="162533"/>
                  </a:cubicBezTo>
                  <a:cubicBezTo>
                    <a:pt x="102279" y="162771"/>
                    <a:pt x="102437" y="163008"/>
                    <a:pt x="102753" y="163008"/>
                  </a:cubicBezTo>
                  <a:moveTo>
                    <a:pt x="73517" y="178336"/>
                  </a:moveTo>
                  <a:cubicBezTo>
                    <a:pt x="73517" y="178336"/>
                    <a:pt x="73517" y="178336"/>
                    <a:pt x="73517" y="178336"/>
                  </a:cubicBezTo>
                  <a:cubicBezTo>
                    <a:pt x="73675" y="178336"/>
                    <a:pt x="73833" y="178258"/>
                    <a:pt x="73833" y="178099"/>
                  </a:cubicBezTo>
                  <a:cubicBezTo>
                    <a:pt x="73991" y="177388"/>
                    <a:pt x="74624" y="176756"/>
                    <a:pt x="75256" y="176677"/>
                  </a:cubicBezTo>
                  <a:cubicBezTo>
                    <a:pt x="75414" y="176677"/>
                    <a:pt x="75572" y="176519"/>
                    <a:pt x="75493" y="176282"/>
                  </a:cubicBezTo>
                  <a:cubicBezTo>
                    <a:pt x="75493" y="176124"/>
                    <a:pt x="75256" y="175966"/>
                    <a:pt x="75098" y="176045"/>
                  </a:cubicBezTo>
                  <a:cubicBezTo>
                    <a:pt x="74229" y="176203"/>
                    <a:pt x="73359" y="177072"/>
                    <a:pt x="73122" y="178021"/>
                  </a:cubicBezTo>
                  <a:cubicBezTo>
                    <a:pt x="73122" y="178179"/>
                    <a:pt x="73122" y="178336"/>
                    <a:pt x="73359" y="178416"/>
                  </a:cubicBezTo>
                  <a:moveTo>
                    <a:pt x="377092" y="184026"/>
                  </a:moveTo>
                  <a:cubicBezTo>
                    <a:pt x="377092" y="184026"/>
                    <a:pt x="376618" y="183868"/>
                    <a:pt x="376461" y="184026"/>
                  </a:cubicBezTo>
                  <a:cubicBezTo>
                    <a:pt x="365082" y="195246"/>
                    <a:pt x="353151" y="208283"/>
                    <a:pt x="340983" y="222664"/>
                  </a:cubicBezTo>
                  <a:cubicBezTo>
                    <a:pt x="340825" y="222822"/>
                    <a:pt x="340825" y="223138"/>
                    <a:pt x="340983" y="223296"/>
                  </a:cubicBezTo>
                  <a:cubicBezTo>
                    <a:pt x="341062" y="223296"/>
                    <a:pt x="341141" y="223375"/>
                    <a:pt x="341299" y="223375"/>
                  </a:cubicBezTo>
                  <a:cubicBezTo>
                    <a:pt x="341457" y="223375"/>
                    <a:pt x="341536" y="223375"/>
                    <a:pt x="341615" y="223217"/>
                  </a:cubicBezTo>
                  <a:cubicBezTo>
                    <a:pt x="353783" y="208836"/>
                    <a:pt x="365714" y="195878"/>
                    <a:pt x="377092" y="184579"/>
                  </a:cubicBezTo>
                  <a:cubicBezTo>
                    <a:pt x="377251" y="184421"/>
                    <a:pt x="377251" y="184105"/>
                    <a:pt x="377092" y="183947"/>
                  </a:cubicBezTo>
                  <a:moveTo>
                    <a:pt x="56529" y="220056"/>
                  </a:moveTo>
                  <a:cubicBezTo>
                    <a:pt x="56529" y="220056"/>
                    <a:pt x="56766" y="220293"/>
                    <a:pt x="56845" y="220293"/>
                  </a:cubicBezTo>
                  <a:cubicBezTo>
                    <a:pt x="56845" y="220293"/>
                    <a:pt x="57003" y="220293"/>
                    <a:pt x="57082" y="220293"/>
                  </a:cubicBezTo>
                  <a:cubicBezTo>
                    <a:pt x="58188" y="219661"/>
                    <a:pt x="58900" y="218634"/>
                    <a:pt x="59611" y="217607"/>
                  </a:cubicBezTo>
                  <a:cubicBezTo>
                    <a:pt x="60322" y="216659"/>
                    <a:pt x="60954" y="215711"/>
                    <a:pt x="61902" y="215237"/>
                  </a:cubicBezTo>
                  <a:cubicBezTo>
                    <a:pt x="62139" y="215157"/>
                    <a:pt x="62139" y="214920"/>
                    <a:pt x="62060" y="214683"/>
                  </a:cubicBezTo>
                  <a:cubicBezTo>
                    <a:pt x="61981" y="214446"/>
                    <a:pt x="61665" y="214367"/>
                    <a:pt x="61507" y="214525"/>
                  </a:cubicBezTo>
                  <a:cubicBezTo>
                    <a:pt x="60401" y="215157"/>
                    <a:pt x="59690" y="216185"/>
                    <a:pt x="58979" y="217133"/>
                  </a:cubicBezTo>
                  <a:cubicBezTo>
                    <a:pt x="58267" y="218081"/>
                    <a:pt x="57635" y="219029"/>
                    <a:pt x="56687" y="219582"/>
                  </a:cubicBezTo>
                  <a:cubicBezTo>
                    <a:pt x="56529" y="219661"/>
                    <a:pt x="56450" y="219977"/>
                    <a:pt x="56529" y="220135"/>
                  </a:cubicBezTo>
                  <a:moveTo>
                    <a:pt x="51393" y="226852"/>
                  </a:moveTo>
                  <a:cubicBezTo>
                    <a:pt x="51393" y="226852"/>
                    <a:pt x="51630" y="226852"/>
                    <a:pt x="51709" y="226773"/>
                  </a:cubicBezTo>
                  <a:cubicBezTo>
                    <a:pt x="53369" y="225430"/>
                    <a:pt x="53763" y="223533"/>
                    <a:pt x="54079" y="221795"/>
                  </a:cubicBezTo>
                  <a:cubicBezTo>
                    <a:pt x="54475" y="219898"/>
                    <a:pt x="54870" y="218081"/>
                    <a:pt x="56845" y="216896"/>
                  </a:cubicBezTo>
                  <a:cubicBezTo>
                    <a:pt x="57082" y="216738"/>
                    <a:pt x="57161" y="216422"/>
                    <a:pt x="57003" y="216185"/>
                  </a:cubicBezTo>
                  <a:cubicBezTo>
                    <a:pt x="56845" y="215948"/>
                    <a:pt x="56529" y="215869"/>
                    <a:pt x="56292" y="216027"/>
                  </a:cubicBezTo>
                  <a:cubicBezTo>
                    <a:pt x="53843" y="217449"/>
                    <a:pt x="53448" y="219582"/>
                    <a:pt x="52974" y="221637"/>
                  </a:cubicBezTo>
                  <a:cubicBezTo>
                    <a:pt x="52657" y="223296"/>
                    <a:pt x="52341" y="224876"/>
                    <a:pt x="50919" y="226062"/>
                  </a:cubicBezTo>
                  <a:cubicBezTo>
                    <a:pt x="50682" y="226219"/>
                    <a:pt x="50682" y="226536"/>
                    <a:pt x="50840" y="226773"/>
                  </a:cubicBezTo>
                  <a:cubicBezTo>
                    <a:pt x="50919" y="226931"/>
                    <a:pt x="51077" y="226931"/>
                    <a:pt x="51235" y="226931"/>
                  </a:cubicBezTo>
                  <a:moveTo>
                    <a:pt x="3185045" y="181576"/>
                  </a:moveTo>
                  <a:lnTo>
                    <a:pt x="3184808" y="181576"/>
                  </a:lnTo>
                  <a:cubicBezTo>
                    <a:pt x="3184808" y="181576"/>
                    <a:pt x="3184492" y="182050"/>
                    <a:pt x="3184650" y="182287"/>
                  </a:cubicBezTo>
                  <a:cubicBezTo>
                    <a:pt x="3184650" y="182445"/>
                    <a:pt x="3184887" y="182524"/>
                    <a:pt x="3185045" y="182524"/>
                  </a:cubicBezTo>
                  <a:cubicBezTo>
                    <a:pt x="3185045" y="182524"/>
                    <a:pt x="3185203" y="182524"/>
                    <a:pt x="3185282" y="182524"/>
                  </a:cubicBezTo>
                  <a:lnTo>
                    <a:pt x="3185520" y="182524"/>
                  </a:lnTo>
                  <a:cubicBezTo>
                    <a:pt x="3185520" y="182524"/>
                    <a:pt x="3185915" y="182208"/>
                    <a:pt x="3186072" y="182129"/>
                  </a:cubicBezTo>
                  <a:cubicBezTo>
                    <a:pt x="3186310" y="182129"/>
                    <a:pt x="3186389" y="181813"/>
                    <a:pt x="3186310" y="181576"/>
                  </a:cubicBezTo>
                  <a:cubicBezTo>
                    <a:pt x="3186231" y="181339"/>
                    <a:pt x="3185994" y="181260"/>
                    <a:pt x="3185757" y="181339"/>
                  </a:cubicBezTo>
                  <a:cubicBezTo>
                    <a:pt x="3185520" y="181339"/>
                    <a:pt x="3185282" y="181576"/>
                    <a:pt x="3185045" y="181655"/>
                  </a:cubicBezTo>
                  <a:moveTo>
                    <a:pt x="3188127" y="188846"/>
                  </a:moveTo>
                  <a:cubicBezTo>
                    <a:pt x="3187653" y="189320"/>
                    <a:pt x="3187179" y="189794"/>
                    <a:pt x="3186626" y="189952"/>
                  </a:cubicBezTo>
                  <a:cubicBezTo>
                    <a:pt x="3186389" y="189952"/>
                    <a:pt x="3186310" y="190189"/>
                    <a:pt x="3186389" y="190426"/>
                  </a:cubicBezTo>
                  <a:cubicBezTo>
                    <a:pt x="3186389" y="190584"/>
                    <a:pt x="3186626" y="190742"/>
                    <a:pt x="3186784" y="190742"/>
                  </a:cubicBezTo>
                  <a:cubicBezTo>
                    <a:pt x="3186784" y="190742"/>
                    <a:pt x="3186784" y="190742"/>
                    <a:pt x="3186863" y="190742"/>
                  </a:cubicBezTo>
                  <a:cubicBezTo>
                    <a:pt x="3187574" y="190584"/>
                    <a:pt x="3188206" y="190031"/>
                    <a:pt x="3188680" y="189478"/>
                  </a:cubicBezTo>
                  <a:cubicBezTo>
                    <a:pt x="3189154" y="189004"/>
                    <a:pt x="3189628" y="188529"/>
                    <a:pt x="3190181" y="188372"/>
                  </a:cubicBezTo>
                  <a:cubicBezTo>
                    <a:pt x="3190419" y="188372"/>
                    <a:pt x="3190497" y="188134"/>
                    <a:pt x="3190497" y="187897"/>
                  </a:cubicBezTo>
                  <a:cubicBezTo>
                    <a:pt x="3190497" y="187660"/>
                    <a:pt x="3190260" y="187581"/>
                    <a:pt x="3190023" y="187581"/>
                  </a:cubicBezTo>
                  <a:cubicBezTo>
                    <a:pt x="3189312" y="187739"/>
                    <a:pt x="3188680" y="188292"/>
                    <a:pt x="3188127" y="188846"/>
                  </a:cubicBezTo>
                  <a:moveTo>
                    <a:pt x="3174773" y="188213"/>
                  </a:moveTo>
                  <a:cubicBezTo>
                    <a:pt x="3174773" y="188213"/>
                    <a:pt x="3174378" y="187818"/>
                    <a:pt x="3174142" y="187897"/>
                  </a:cubicBezTo>
                  <a:cubicBezTo>
                    <a:pt x="3172956" y="188292"/>
                    <a:pt x="3172087" y="189004"/>
                    <a:pt x="3171297" y="189715"/>
                  </a:cubicBezTo>
                  <a:cubicBezTo>
                    <a:pt x="3170349" y="190505"/>
                    <a:pt x="3169479" y="191295"/>
                    <a:pt x="3168136" y="191453"/>
                  </a:cubicBezTo>
                  <a:cubicBezTo>
                    <a:pt x="3167820" y="191453"/>
                    <a:pt x="3167662" y="191769"/>
                    <a:pt x="3167662" y="192006"/>
                  </a:cubicBezTo>
                  <a:cubicBezTo>
                    <a:pt x="3167662" y="192243"/>
                    <a:pt x="3167899" y="192480"/>
                    <a:pt x="3168136" y="192480"/>
                  </a:cubicBezTo>
                  <a:lnTo>
                    <a:pt x="3168136" y="192480"/>
                  </a:lnTo>
                  <a:cubicBezTo>
                    <a:pt x="3169795" y="192322"/>
                    <a:pt x="3170823" y="191374"/>
                    <a:pt x="3171850" y="190505"/>
                  </a:cubicBezTo>
                  <a:cubicBezTo>
                    <a:pt x="3172640" y="189794"/>
                    <a:pt x="3173351" y="189161"/>
                    <a:pt x="3174378" y="188846"/>
                  </a:cubicBezTo>
                  <a:cubicBezTo>
                    <a:pt x="3174616" y="188766"/>
                    <a:pt x="3174773" y="188450"/>
                    <a:pt x="3174694" y="188213"/>
                  </a:cubicBezTo>
                  <a:moveTo>
                    <a:pt x="337427" y="227010"/>
                  </a:moveTo>
                  <a:cubicBezTo>
                    <a:pt x="336163" y="228669"/>
                    <a:pt x="334740" y="230249"/>
                    <a:pt x="333397" y="231751"/>
                  </a:cubicBezTo>
                  <a:cubicBezTo>
                    <a:pt x="331817" y="233489"/>
                    <a:pt x="330157" y="235385"/>
                    <a:pt x="328735" y="237361"/>
                  </a:cubicBezTo>
                  <a:cubicBezTo>
                    <a:pt x="328656" y="237519"/>
                    <a:pt x="328735" y="237756"/>
                    <a:pt x="328814" y="237835"/>
                  </a:cubicBezTo>
                  <a:cubicBezTo>
                    <a:pt x="328814" y="237835"/>
                    <a:pt x="328973" y="237835"/>
                    <a:pt x="329052" y="237835"/>
                  </a:cubicBezTo>
                  <a:cubicBezTo>
                    <a:pt x="329209" y="237835"/>
                    <a:pt x="329288" y="237835"/>
                    <a:pt x="329368" y="237677"/>
                  </a:cubicBezTo>
                  <a:cubicBezTo>
                    <a:pt x="330711" y="235701"/>
                    <a:pt x="332370" y="233884"/>
                    <a:pt x="333951" y="232146"/>
                  </a:cubicBezTo>
                  <a:cubicBezTo>
                    <a:pt x="335294" y="230644"/>
                    <a:pt x="336716" y="229064"/>
                    <a:pt x="337980" y="227326"/>
                  </a:cubicBezTo>
                  <a:cubicBezTo>
                    <a:pt x="338138" y="227168"/>
                    <a:pt x="338059" y="226931"/>
                    <a:pt x="337980" y="226773"/>
                  </a:cubicBezTo>
                  <a:cubicBezTo>
                    <a:pt x="337822" y="226615"/>
                    <a:pt x="337585" y="226694"/>
                    <a:pt x="337427" y="226773"/>
                  </a:cubicBezTo>
                  <a:moveTo>
                    <a:pt x="957299" y="228511"/>
                  </a:moveTo>
                  <a:cubicBezTo>
                    <a:pt x="957299" y="228511"/>
                    <a:pt x="956904" y="228669"/>
                    <a:pt x="956825" y="228827"/>
                  </a:cubicBezTo>
                  <a:cubicBezTo>
                    <a:pt x="956430" y="232225"/>
                    <a:pt x="956035" y="235701"/>
                    <a:pt x="955719" y="239099"/>
                  </a:cubicBezTo>
                  <a:cubicBezTo>
                    <a:pt x="955166" y="244867"/>
                    <a:pt x="954533" y="250872"/>
                    <a:pt x="953427" y="256719"/>
                  </a:cubicBezTo>
                  <a:cubicBezTo>
                    <a:pt x="953427" y="256956"/>
                    <a:pt x="953506" y="257193"/>
                    <a:pt x="953743" y="257193"/>
                  </a:cubicBezTo>
                  <a:cubicBezTo>
                    <a:pt x="953743" y="257193"/>
                    <a:pt x="953743" y="257193"/>
                    <a:pt x="953823" y="257193"/>
                  </a:cubicBezTo>
                  <a:cubicBezTo>
                    <a:pt x="953980" y="257193"/>
                    <a:pt x="954218" y="257035"/>
                    <a:pt x="954218" y="256877"/>
                  </a:cubicBezTo>
                  <a:cubicBezTo>
                    <a:pt x="955324" y="251030"/>
                    <a:pt x="955956" y="245025"/>
                    <a:pt x="956509" y="239178"/>
                  </a:cubicBezTo>
                  <a:cubicBezTo>
                    <a:pt x="956825" y="235859"/>
                    <a:pt x="957220" y="232383"/>
                    <a:pt x="957615" y="228985"/>
                  </a:cubicBezTo>
                  <a:cubicBezTo>
                    <a:pt x="957615" y="228748"/>
                    <a:pt x="957457" y="228590"/>
                    <a:pt x="957299" y="228511"/>
                  </a:cubicBezTo>
                  <a:moveTo>
                    <a:pt x="1132475" y="288562"/>
                  </a:moveTo>
                  <a:cubicBezTo>
                    <a:pt x="1132475" y="288562"/>
                    <a:pt x="1132475" y="288483"/>
                    <a:pt x="1132475" y="288404"/>
                  </a:cubicBezTo>
                  <a:cubicBezTo>
                    <a:pt x="1132633" y="288009"/>
                    <a:pt x="1132712" y="287693"/>
                    <a:pt x="1132791" y="287377"/>
                  </a:cubicBezTo>
                  <a:cubicBezTo>
                    <a:pt x="1132870" y="286666"/>
                    <a:pt x="1132949" y="286429"/>
                    <a:pt x="1133107" y="286034"/>
                  </a:cubicBezTo>
                  <a:cubicBezTo>
                    <a:pt x="1133265" y="285560"/>
                    <a:pt x="1133423" y="285402"/>
                    <a:pt x="1133423" y="284928"/>
                  </a:cubicBezTo>
                  <a:cubicBezTo>
                    <a:pt x="1133423" y="284533"/>
                    <a:pt x="1133582" y="284138"/>
                    <a:pt x="1133660" y="283901"/>
                  </a:cubicBezTo>
                  <a:cubicBezTo>
                    <a:pt x="1133660" y="283901"/>
                    <a:pt x="1133660" y="283821"/>
                    <a:pt x="1133660" y="283742"/>
                  </a:cubicBezTo>
                  <a:cubicBezTo>
                    <a:pt x="1133739" y="283742"/>
                    <a:pt x="1133818" y="283663"/>
                    <a:pt x="1133818" y="283505"/>
                  </a:cubicBezTo>
                  <a:cubicBezTo>
                    <a:pt x="1133818" y="283268"/>
                    <a:pt x="1133897" y="283031"/>
                    <a:pt x="1133977" y="282873"/>
                  </a:cubicBezTo>
                  <a:cubicBezTo>
                    <a:pt x="1134056" y="282715"/>
                    <a:pt x="1134134" y="282557"/>
                    <a:pt x="1134213" y="282320"/>
                  </a:cubicBezTo>
                  <a:lnTo>
                    <a:pt x="1134213" y="282320"/>
                  </a:lnTo>
                  <a:cubicBezTo>
                    <a:pt x="1134213" y="282320"/>
                    <a:pt x="1134451" y="281925"/>
                    <a:pt x="1134451" y="281767"/>
                  </a:cubicBezTo>
                  <a:cubicBezTo>
                    <a:pt x="1134687" y="281214"/>
                    <a:pt x="1134766" y="280661"/>
                    <a:pt x="1134846" y="280187"/>
                  </a:cubicBezTo>
                  <a:cubicBezTo>
                    <a:pt x="1134846" y="279713"/>
                    <a:pt x="1135083" y="279634"/>
                    <a:pt x="1135161" y="279160"/>
                  </a:cubicBezTo>
                  <a:cubicBezTo>
                    <a:pt x="1135161" y="278685"/>
                    <a:pt x="1135161" y="278606"/>
                    <a:pt x="1135241" y="278211"/>
                  </a:cubicBezTo>
                  <a:cubicBezTo>
                    <a:pt x="1135320" y="277816"/>
                    <a:pt x="1135399" y="277184"/>
                    <a:pt x="1135399" y="277421"/>
                  </a:cubicBezTo>
                  <a:cubicBezTo>
                    <a:pt x="1135399" y="277579"/>
                    <a:pt x="1134687" y="279476"/>
                    <a:pt x="1134292" y="280503"/>
                  </a:cubicBezTo>
                  <a:cubicBezTo>
                    <a:pt x="1133897" y="281609"/>
                    <a:pt x="1133502" y="282004"/>
                    <a:pt x="1133186" y="282715"/>
                  </a:cubicBezTo>
                  <a:cubicBezTo>
                    <a:pt x="1132870" y="283426"/>
                    <a:pt x="1132633" y="284138"/>
                    <a:pt x="1132554" y="284691"/>
                  </a:cubicBezTo>
                  <a:cubicBezTo>
                    <a:pt x="1132475" y="285244"/>
                    <a:pt x="1132396" y="285797"/>
                    <a:pt x="1132159" y="286429"/>
                  </a:cubicBezTo>
                  <a:cubicBezTo>
                    <a:pt x="1131922" y="287061"/>
                    <a:pt x="1131685" y="288088"/>
                    <a:pt x="1131606" y="288404"/>
                  </a:cubicBezTo>
                  <a:cubicBezTo>
                    <a:pt x="1131606" y="288562"/>
                    <a:pt x="1131527" y="288720"/>
                    <a:pt x="1131448" y="288878"/>
                  </a:cubicBezTo>
                  <a:cubicBezTo>
                    <a:pt x="1130974" y="290064"/>
                    <a:pt x="1130579" y="291170"/>
                    <a:pt x="1130105" y="292355"/>
                  </a:cubicBezTo>
                  <a:cubicBezTo>
                    <a:pt x="1128761" y="295753"/>
                    <a:pt x="1127339" y="299308"/>
                    <a:pt x="1126628" y="303101"/>
                  </a:cubicBezTo>
                  <a:cubicBezTo>
                    <a:pt x="1126628" y="303338"/>
                    <a:pt x="1126707" y="303575"/>
                    <a:pt x="1126944" y="303575"/>
                  </a:cubicBezTo>
                  <a:cubicBezTo>
                    <a:pt x="1126944" y="303575"/>
                    <a:pt x="1126944" y="303575"/>
                    <a:pt x="1127023" y="303575"/>
                  </a:cubicBezTo>
                  <a:cubicBezTo>
                    <a:pt x="1127181" y="303575"/>
                    <a:pt x="1127418" y="303417"/>
                    <a:pt x="1127418" y="303259"/>
                  </a:cubicBezTo>
                  <a:cubicBezTo>
                    <a:pt x="1128129" y="299545"/>
                    <a:pt x="1129552" y="295990"/>
                    <a:pt x="1130895" y="292671"/>
                  </a:cubicBezTo>
                  <a:cubicBezTo>
                    <a:pt x="1131448" y="291328"/>
                    <a:pt x="1132001" y="289985"/>
                    <a:pt x="1132475" y="288562"/>
                  </a:cubicBezTo>
                  <a:moveTo>
                    <a:pt x="836406" y="312425"/>
                  </a:moveTo>
                  <a:cubicBezTo>
                    <a:pt x="836011" y="312820"/>
                    <a:pt x="835537" y="313452"/>
                    <a:pt x="835063" y="314242"/>
                  </a:cubicBezTo>
                  <a:cubicBezTo>
                    <a:pt x="834905" y="314479"/>
                    <a:pt x="835063" y="314874"/>
                    <a:pt x="835221" y="315032"/>
                  </a:cubicBezTo>
                  <a:cubicBezTo>
                    <a:pt x="835300" y="315032"/>
                    <a:pt x="835379" y="315111"/>
                    <a:pt x="835537" y="315111"/>
                  </a:cubicBezTo>
                  <a:cubicBezTo>
                    <a:pt x="835695" y="315111"/>
                    <a:pt x="835932" y="315032"/>
                    <a:pt x="836011" y="314874"/>
                  </a:cubicBezTo>
                  <a:cubicBezTo>
                    <a:pt x="836485" y="314163"/>
                    <a:pt x="836880" y="313610"/>
                    <a:pt x="837197" y="313294"/>
                  </a:cubicBezTo>
                  <a:cubicBezTo>
                    <a:pt x="837433" y="313057"/>
                    <a:pt x="837433" y="312741"/>
                    <a:pt x="837197" y="312504"/>
                  </a:cubicBezTo>
                  <a:cubicBezTo>
                    <a:pt x="836959" y="312267"/>
                    <a:pt x="836643" y="312267"/>
                    <a:pt x="836406" y="312504"/>
                  </a:cubicBezTo>
                  <a:moveTo>
                    <a:pt x="595490" y="351379"/>
                  </a:moveTo>
                  <a:lnTo>
                    <a:pt x="595490" y="351379"/>
                  </a:lnTo>
                  <a:cubicBezTo>
                    <a:pt x="595490" y="351379"/>
                    <a:pt x="595727" y="351221"/>
                    <a:pt x="595727" y="351063"/>
                  </a:cubicBezTo>
                  <a:cubicBezTo>
                    <a:pt x="595727" y="350510"/>
                    <a:pt x="595727" y="350036"/>
                    <a:pt x="595885" y="349720"/>
                  </a:cubicBezTo>
                  <a:cubicBezTo>
                    <a:pt x="595885" y="349562"/>
                    <a:pt x="595885" y="349404"/>
                    <a:pt x="595727" y="349404"/>
                  </a:cubicBezTo>
                  <a:cubicBezTo>
                    <a:pt x="595569" y="349404"/>
                    <a:pt x="595411" y="349404"/>
                    <a:pt x="595411" y="349562"/>
                  </a:cubicBezTo>
                  <a:cubicBezTo>
                    <a:pt x="595253" y="349957"/>
                    <a:pt x="595174" y="350510"/>
                    <a:pt x="595174" y="351142"/>
                  </a:cubicBezTo>
                  <a:cubicBezTo>
                    <a:pt x="595174" y="351300"/>
                    <a:pt x="595332" y="351379"/>
                    <a:pt x="595411" y="351379"/>
                  </a:cubicBezTo>
                  <a:moveTo>
                    <a:pt x="1264035" y="353117"/>
                  </a:moveTo>
                  <a:cubicBezTo>
                    <a:pt x="1264035" y="353117"/>
                    <a:pt x="1264193" y="353117"/>
                    <a:pt x="1264193" y="353117"/>
                  </a:cubicBezTo>
                  <a:cubicBezTo>
                    <a:pt x="1264588" y="352802"/>
                    <a:pt x="1265141" y="352485"/>
                    <a:pt x="1265615" y="352090"/>
                  </a:cubicBezTo>
                  <a:cubicBezTo>
                    <a:pt x="1266484" y="351537"/>
                    <a:pt x="1267433" y="350905"/>
                    <a:pt x="1268065" y="350115"/>
                  </a:cubicBezTo>
                  <a:cubicBezTo>
                    <a:pt x="1268144" y="350036"/>
                    <a:pt x="1268065" y="349799"/>
                    <a:pt x="1268065" y="349720"/>
                  </a:cubicBezTo>
                  <a:cubicBezTo>
                    <a:pt x="1267907" y="349641"/>
                    <a:pt x="1267749" y="349720"/>
                    <a:pt x="1267670" y="349720"/>
                  </a:cubicBezTo>
                  <a:cubicBezTo>
                    <a:pt x="1267116" y="350431"/>
                    <a:pt x="1266247" y="350984"/>
                    <a:pt x="1265378" y="351537"/>
                  </a:cubicBezTo>
                  <a:cubicBezTo>
                    <a:pt x="1264825" y="351932"/>
                    <a:pt x="1264351" y="352248"/>
                    <a:pt x="1263877" y="352564"/>
                  </a:cubicBezTo>
                  <a:cubicBezTo>
                    <a:pt x="1263719" y="352643"/>
                    <a:pt x="1263719" y="352880"/>
                    <a:pt x="1263877" y="352959"/>
                  </a:cubicBezTo>
                  <a:cubicBezTo>
                    <a:pt x="1263877" y="352959"/>
                    <a:pt x="1264035" y="353039"/>
                    <a:pt x="1264114" y="353039"/>
                  </a:cubicBezTo>
                  <a:moveTo>
                    <a:pt x="3191288" y="317561"/>
                  </a:moveTo>
                  <a:cubicBezTo>
                    <a:pt x="3190497" y="318114"/>
                    <a:pt x="3189945" y="318825"/>
                    <a:pt x="3189391" y="319457"/>
                  </a:cubicBezTo>
                  <a:cubicBezTo>
                    <a:pt x="3188996" y="320010"/>
                    <a:pt x="3188601" y="320563"/>
                    <a:pt x="3188048" y="320959"/>
                  </a:cubicBezTo>
                  <a:cubicBezTo>
                    <a:pt x="3187811" y="321116"/>
                    <a:pt x="3187811" y="321511"/>
                    <a:pt x="3187969" y="321748"/>
                  </a:cubicBezTo>
                  <a:cubicBezTo>
                    <a:pt x="3188048" y="321907"/>
                    <a:pt x="3188206" y="321986"/>
                    <a:pt x="3188364" y="321986"/>
                  </a:cubicBezTo>
                  <a:cubicBezTo>
                    <a:pt x="3188522" y="321986"/>
                    <a:pt x="3188601" y="321986"/>
                    <a:pt x="3188680" y="321828"/>
                  </a:cubicBezTo>
                  <a:cubicBezTo>
                    <a:pt x="3189312" y="321353"/>
                    <a:pt x="3189707" y="320721"/>
                    <a:pt x="3190181" y="320168"/>
                  </a:cubicBezTo>
                  <a:cubicBezTo>
                    <a:pt x="3190655" y="319536"/>
                    <a:pt x="3191129" y="318904"/>
                    <a:pt x="3191762" y="318509"/>
                  </a:cubicBezTo>
                  <a:cubicBezTo>
                    <a:pt x="3191999" y="318351"/>
                    <a:pt x="3192078" y="318035"/>
                    <a:pt x="3191920" y="317719"/>
                  </a:cubicBezTo>
                  <a:cubicBezTo>
                    <a:pt x="3191762" y="317482"/>
                    <a:pt x="3191446" y="317403"/>
                    <a:pt x="3191209" y="317561"/>
                  </a:cubicBezTo>
                  <a:moveTo>
                    <a:pt x="1262376" y="386383"/>
                  </a:moveTo>
                  <a:cubicBezTo>
                    <a:pt x="1262376" y="386383"/>
                    <a:pt x="1262138" y="385988"/>
                    <a:pt x="1261981" y="385988"/>
                  </a:cubicBezTo>
                  <a:lnTo>
                    <a:pt x="1261981" y="385988"/>
                  </a:lnTo>
                  <a:cubicBezTo>
                    <a:pt x="1261269" y="385988"/>
                    <a:pt x="1260637" y="386462"/>
                    <a:pt x="1260400" y="386620"/>
                  </a:cubicBezTo>
                  <a:lnTo>
                    <a:pt x="1260321" y="386620"/>
                  </a:lnTo>
                  <a:cubicBezTo>
                    <a:pt x="1260321" y="386620"/>
                    <a:pt x="1260321" y="386778"/>
                    <a:pt x="1260321" y="386778"/>
                  </a:cubicBezTo>
                  <a:cubicBezTo>
                    <a:pt x="1260321" y="386936"/>
                    <a:pt x="1260163" y="387094"/>
                    <a:pt x="1260163" y="387410"/>
                  </a:cubicBezTo>
                  <a:cubicBezTo>
                    <a:pt x="1260163" y="387647"/>
                    <a:pt x="1260321" y="387884"/>
                    <a:pt x="1260637" y="387805"/>
                  </a:cubicBezTo>
                  <a:cubicBezTo>
                    <a:pt x="1260874" y="387805"/>
                    <a:pt x="1261032" y="387647"/>
                    <a:pt x="1261032" y="387410"/>
                  </a:cubicBezTo>
                  <a:cubicBezTo>
                    <a:pt x="1261032" y="387331"/>
                    <a:pt x="1261032" y="387252"/>
                    <a:pt x="1261032" y="387173"/>
                  </a:cubicBezTo>
                  <a:cubicBezTo>
                    <a:pt x="1261269" y="387015"/>
                    <a:pt x="1261664" y="386778"/>
                    <a:pt x="1262059" y="386778"/>
                  </a:cubicBezTo>
                  <a:cubicBezTo>
                    <a:pt x="1262297" y="386778"/>
                    <a:pt x="1262455" y="386541"/>
                    <a:pt x="1262455" y="386304"/>
                  </a:cubicBezTo>
                  <a:moveTo>
                    <a:pt x="2241212" y="392862"/>
                  </a:moveTo>
                  <a:cubicBezTo>
                    <a:pt x="2240185" y="395232"/>
                    <a:pt x="2239000" y="397919"/>
                    <a:pt x="2237262" y="400368"/>
                  </a:cubicBezTo>
                  <a:cubicBezTo>
                    <a:pt x="2237183" y="400526"/>
                    <a:pt x="2237262" y="400685"/>
                    <a:pt x="2237341" y="400842"/>
                  </a:cubicBezTo>
                  <a:cubicBezTo>
                    <a:pt x="2237341" y="400842"/>
                    <a:pt x="2237499" y="400842"/>
                    <a:pt x="2237499" y="400842"/>
                  </a:cubicBezTo>
                  <a:cubicBezTo>
                    <a:pt x="2237578" y="400842"/>
                    <a:pt x="2237736" y="400842"/>
                    <a:pt x="2237736" y="400685"/>
                  </a:cubicBezTo>
                  <a:cubicBezTo>
                    <a:pt x="2239474" y="398156"/>
                    <a:pt x="2240817" y="395390"/>
                    <a:pt x="2241766" y="393020"/>
                  </a:cubicBezTo>
                  <a:cubicBezTo>
                    <a:pt x="2241766" y="392862"/>
                    <a:pt x="2241766" y="392625"/>
                    <a:pt x="2241607" y="392625"/>
                  </a:cubicBezTo>
                  <a:cubicBezTo>
                    <a:pt x="2241449" y="392625"/>
                    <a:pt x="2241212" y="392625"/>
                    <a:pt x="2241212" y="392783"/>
                  </a:cubicBezTo>
                  <a:moveTo>
                    <a:pt x="3197767" y="365286"/>
                  </a:moveTo>
                  <a:cubicBezTo>
                    <a:pt x="3197767" y="365286"/>
                    <a:pt x="3197451" y="365286"/>
                    <a:pt x="3197451" y="365444"/>
                  </a:cubicBezTo>
                  <a:cubicBezTo>
                    <a:pt x="3197372" y="365681"/>
                    <a:pt x="3197214" y="365839"/>
                    <a:pt x="3197056" y="366076"/>
                  </a:cubicBezTo>
                  <a:cubicBezTo>
                    <a:pt x="3196897" y="366234"/>
                    <a:pt x="3196740" y="366471"/>
                    <a:pt x="3196661" y="366708"/>
                  </a:cubicBezTo>
                  <a:cubicBezTo>
                    <a:pt x="3196661" y="366866"/>
                    <a:pt x="3196661" y="367024"/>
                    <a:pt x="3196819" y="367024"/>
                  </a:cubicBezTo>
                  <a:cubicBezTo>
                    <a:pt x="3196819" y="367024"/>
                    <a:pt x="3196897" y="367024"/>
                    <a:pt x="3196897" y="367024"/>
                  </a:cubicBezTo>
                  <a:cubicBezTo>
                    <a:pt x="3196976" y="367024"/>
                    <a:pt x="3197135" y="367024"/>
                    <a:pt x="3197135" y="366866"/>
                  </a:cubicBezTo>
                  <a:cubicBezTo>
                    <a:pt x="3197214" y="366708"/>
                    <a:pt x="3197372" y="366550"/>
                    <a:pt x="3197451" y="366392"/>
                  </a:cubicBezTo>
                  <a:cubicBezTo>
                    <a:pt x="3197609" y="366155"/>
                    <a:pt x="3197846" y="365918"/>
                    <a:pt x="3197925" y="365602"/>
                  </a:cubicBezTo>
                  <a:cubicBezTo>
                    <a:pt x="3197925" y="365444"/>
                    <a:pt x="3197925" y="365286"/>
                    <a:pt x="3197767" y="365286"/>
                  </a:cubicBezTo>
                  <a:moveTo>
                    <a:pt x="3160472" y="417041"/>
                  </a:moveTo>
                  <a:cubicBezTo>
                    <a:pt x="3158496" y="418384"/>
                    <a:pt x="3158022" y="420359"/>
                    <a:pt x="3157627" y="422335"/>
                  </a:cubicBezTo>
                  <a:cubicBezTo>
                    <a:pt x="3157232" y="424310"/>
                    <a:pt x="3156837" y="426127"/>
                    <a:pt x="3154862" y="427233"/>
                  </a:cubicBezTo>
                  <a:cubicBezTo>
                    <a:pt x="3154625" y="427392"/>
                    <a:pt x="3154466" y="427707"/>
                    <a:pt x="3154625" y="428024"/>
                  </a:cubicBezTo>
                  <a:cubicBezTo>
                    <a:pt x="3154704" y="428182"/>
                    <a:pt x="3154940" y="428340"/>
                    <a:pt x="3155099" y="428340"/>
                  </a:cubicBezTo>
                  <a:cubicBezTo>
                    <a:pt x="3155178" y="428340"/>
                    <a:pt x="3155257" y="428340"/>
                    <a:pt x="3155336" y="428340"/>
                  </a:cubicBezTo>
                  <a:cubicBezTo>
                    <a:pt x="3157706" y="426996"/>
                    <a:pt x="3158180" y="424705"/>
                    <a:pt x="3158575" y="422730"/>
                  </a:cubicBezTo>
                  <a:cubicBezTo>
                    <a:pt x="3158970" y="420912"/>
                    <a:pt x="3159287" y="419174"/>
                    <a:pt x="3160946" y="418147"/>
                  </a:cubicBezTo>
                  <a:cubicBezTo>
                    <a:pt x="3161183" y="417989"/>
                    <a:pt x="3161262" y="417594"/>
                    <a:pt x="3161104" y="417357"/>
                  </a:cubicBezTo>
                  <a:cubicBezTo>
                    <a:pt x="3160946" y="417120"/>
                    <a:pt x="3160551" y="417041"/>
                    <a:pt x="3160314" y="417199"/>
                  </a:cubicBezTo>
                  <a:moveTo>
                    <a:pt x="631995" y="454178"/>
                  </a:moveTo>
                  <a:lnTo>
                    <a:pt x="631995" y="455837"/>
                  </a:lnTo>
                  <a:cubicBezTo>
                    <a:pt x="631995" y="455837"/>
                    <a:pt x="632153" y="456074"/>
                    <a:pt x="632232" y="456074"/>
                  </a:cubicBezTo>
                  <a:cubicBezTo>
                    <a:pt x="632311" y="456074"/>
                    <a:pt x="632469" y="455916"/>
                    <a:pt x="632469" y="455837"/>
                  </a:cubicBezTo>
                  <a:lnTo>
                    <a:pt x="632469" y="454178"/>
                  </a:lnTo>
                  <a:cubicBezTo>
                    <a:pt x="632469" y="454178"/>
                    <a:pt x="632390" y="453940"/>
                    <a:pt x="632232" y="453940"/>
                  </a:cubicBezTo>
                  <a:cubicBezTo>
                    <a:pt x="632074" y="453940"/>
                    <a:pt x="631995" y="454020"/>
                    <a:pt x="631995" y="454178"/>
                  </a:cubicBezTo>
                  <a:moveTo>
                    <a:pt x="1204142" y="456706"/>
                  </a:moveTo>
                  <a:cubicBezTo>
                    <a:pt x="1203351" y="457180"/>
                    <a:pt x="1202561" y="457575"/>
                    <a:pt x="1201850" y="457891"/>
                  </a:cubicBezTo>
                  <a:cubicBezTo>
                    <a:pt x="1201139" y="458207"/>
                    <a:pt x="1200428" y="458602"/>
                    <a:pt x="1199717" y="458998"/>
                  </a:cubicBezTo>
                  <a:cubicBezTo>
                    <a:pt x="1199559" y="458998"/>
                    <a:pt x="1199559" y="459235"/>
                    <a:pt x="1199638" y="459393"/>
                  </a:cubicBezTo>
                  <a:cubicBezTo>
                    <a:pt x="1199638" y="459472"/>
                    <a:pt x="1199796" y="459550"/>
                    <a:pt x="1199875" y="459550"/>
                  </a:cubicBezTo>
                  <a:cubicBezTo>
                    <a:pt x="1199875" y="459550"/>
                    <a:pt x="1199954" y="459550"/>
                    <a:pt x="1200033" y="459550"/>
                  </a:cubicBezTo>
                  <a:cubicBezTo>
                    <a:pt x="1200744" y="459156"/>
                    <a:pt x="1201455" y="458839"/>
                    <a:pt x="1202087" y="458444"/>
                  </a:cubicBezTo>
                  <a:cubicBezTo>
                    <a:pt x="1202877" y="458049"/>
                    <a:pt x="1203668" y="457654"/>
                    <a:pt x="1204458" y="457180"/>
                  </a:cubicBezTo>
                  <a:cubicBezTo>
                    <a:pt x="1204616" y="457101"/>
                    <a:pt x="1204616" y="456943"/>
                    <a:pt x="1204537" y="456785"/>
                  </a:cubicBezTo>
                  <a:cubicBezTo>
                    <a:pt x="1204458" y="456627"/>
                    <a:pt x="1204299" y="456627"/>
                    <a:pt x="1204142" y="456706"/>
                  </a:cubicBezTo>
                  <a:moveTo>
                    <a:pt x="3154388" y="425021"/>
                  </a:moveTo>
                  <a:cubicBezTo>
                    <a:pt x="3154388" y="425021"/>
                    <a:pt x="3154704" y="424626"/>
                    <a:pt x="3154546" y="424468"/>
                  </a:cubicBezTo>
                  <a:cubicBezTo>
                    <a:pt x="3154466" y="424231"/>
                    <a:pt x="3154151" y="424152"/>
                    <a:pt x="3153992" y="424310"/>
                  </a:cubicBezTo>
                  <a:cubicBezTo>
                    <a:pt x="3152807" y="424942"/>
                    <a:pt x="3152017" y="425969"/>
                    <a:pt x="3151306" y="426996"/>
                  </a:cubicBezTo>
                  <a:cubicBezTo>
                    <a:pt x="3150595" y="427945"/>
                    <a:pt x="3149963" y="428893"/>
                    <a:pt x="3148936" y="429367"/>
                  </a:cubicBezTo>
                  <a:cubicBezTo>
                    <a:pt x="3148698" y="429446"/>
                    <a:pt x="3148619" y="429762"/>
                    <a:pt x="3148778" y="429920"/>
                  </a:cubicBezTo>
                  <a:cubicBezTo>
                    <a:pt x="3148857" y="430078"/>
                    <a:pt x="3149014" y="430157"/>
                    <a:pt x="3149173" y="430157"/>
                  </a:cubicBezTo>
                  <a:cubicBezTo>
                    <a:pt x="3149173" y="430157"/>
                    <a:pt x="3149331" y="430157"/>
                    <a:pt x="3149331" y="430157"/>
                  </a:cubicBezTo>
                  <a:cubicBezTo>
                    <a:pt x="3150516" y="429604"/>
                    <a:pt x="3151227" y="428498"/>
                    <a:pt x="3152017" y="427550"/>
                  </a:cubicBezTo>
                  <a:cubicBezTo>
                    <a:pt x="3152728" y="426601"/>
                    <a:pt x="3153439" y="425653"/>
                    <a:pt x="3154466" y="425100"/>
                  </a:cubicBezTo>
                  <a:moveTo>
                    <a:pt x="3152017" y="431421"/>
                  </a:moveTo>
                  <a:lnTo>
                    <a:pt x="3151780" y="431737"/>
                  </a:lnTo>
                  <a:cubicBezTo>
                    <a:pt x="3151780" y="431737"/>
                    <a:pt x="3151306" y="432528"/>
                    <a:pt x="3150990" y="432844"/>
                  </a:cubicBezTo>
                  <a:cubicBezTo>
                    <a:pt x="3150832" y="433002"/>
                    <a:pt x="3150832" y="433239"/>
                    <a:pt x="3150990" y="433397"/>
                  </a:cubicBezTo>
                  <a:cubicBezTo>
                    <a:pt x="3150990" y="433397"/>
                    <a:pt x="3151148" y="433476"/>
                    <a:pt x="3151227" y="433476"/>
                  </a:cubicBezTo>
                  <a:cubicBezTo>
                    <a:pt x="3151306" y="433476"/>
                    <a:pt x="3151464" y="433476"/>
                    <a:pt x="3151464" y="433397"/>
                  </a:cubicBezTo>
                  <a:cubicBezTo>
                    <a:pt x="3151859" y="433002"/>
                    <a:pt x="3152096" y="432607"/>
                    <a:pt x="3152333" y="432211"/>
                  </a:cubicBezTo>
                  <a:lnTo>
                    <a:pt x="3152570" y="431895"/>
                  </a:lnTo>
                  <a:cubicBezTo>
                    <a:pt x="3152570" y="431895"/>
                    <a:pt x="3152570" y="431500"/>
                    <a:pt x="3152491" y="431342"/>
                  </a:cubicBezTo>
                  <a:cubicBezTo>
                    <a:pt x="3152333" y="431184"/>
                    <a:pt x="3152096" y="431342"/>
                    <a:pt x="3151938" y="431421"/>
                  </a:cubicBezTo>
                  <a:moveTo>
                    <a:pt x="3147829" y="437506"/>
                  </a:moveTo>
                  <a:cubicBezTo>
                    <a:pt x="3147829" y="437506"/>
                    <a:pt x="3148066" y="436952"/>
                    <a:pt x="3147829" y="436715"/>
                  </a:cubicBezTo>
                  <a:cubicBezTo>
                    <a:pt x="3147592" y="436478"/>
                    <a:pt x="3147276" y="436478"/>
                    <a:pt x="3147039" y="436715"/>
                  </a:cubicBezTo>
                  <a:cubicBezTo>
                    <a:pt x="3146960" y="436794"/>
                    <a:pt x="3146802" y="436952"/>
                    <a:pt x="3146723" y="437031"/>
                  </a:cubicBezTo>
                  <a:cubicBezTo>
                    <a:pt x="3146565" y="437189"/>
                    <a:pt x="3146486" y="437347"/>
                    <a:pt x="3146249" y="437426"/>
                  </a:cubicBezTo>
                  <a:cubicBezTo>
                    <a:pt x="3146249" y="437426"/>
                    <a:pt x="3146249" y="437426"/>
                    <a:pt x="3146249" y="437506"/>
                  </a:cubicBezTo>
                  <a:cubicBezTo>
                    <a:pt x="3143088" y="439955"/>
                    <a:pt x="3139928" y="442404"/>
                    <a:pt x="3138743" y="446750"/>
                  </a:cubicBezTo>
                  <a:cubicBezTo>
                    <a:pt x="3143010" y="445407"/>
                    <a:pt x="3144590" y="441298"/>
                    <a:pt x="3147197" y="438295"/>
                  </a:cubicBezTo>
                  <a:lnTo>
                    <a:pt x="3147039" y="438138"/>
                  </a:lnTo>
                  <a:cubicBezTo>
                    <a:pt x="3147039" y="438138"/>
                    <a:pt x="3147355" y="437821"/>
                    <a:pt x="3147513" y="437663"/>
                  </a:cubicBezTo>
                  <a:cubicBezTo>
                    <a:pt x="3147592" y="437584"/>
                    <a:pt x="3147671" y="437506"/>
                    <a:pt x="3147750" y="437426"/>
                  </a:cubicBezTo>
                  <a:moveTo>
                    <a:pt x="129934" y="491473"/>
                  </a:moveTo>
                  <a:cubicBezTo>
                    <a:pt x="129934" y="491473"/>
                    <a:pt x="130408" y="491315"/>
                    <a:pt x="130487" y="490999"/>
                  </a:cubicBezTo>
                  <a:cubicBezTo>
                    <a:pt x="130487" y="490761"/>
                    <a:pt x="130566" y="490524"/>
                    <a:pt x="130645" y="490287"/>
                  </a:cubicBezTo>
                  <a:cubicBezTo>
                    <a:pt x="130724" y="490050"/>
                    <a:pt x="130645" y="489734"/>
                    <a:pt x="130329" y="489655"/>
                  </a:cubicBezTo>
                  <a:cubicBezTo>
                    <a:pt x="130092" y="489576"/>
                    <a:pt x="129776" y="489655"/>
                    <a:pt x="129697" y="489971"/>
                  </a:cubicBezTo>
                  <a:cubicBezTo>
                    <a:pt x="129618" y="490287"/>
                    <a:pt x="129460" y="490604"/>
                    <a:pt x="129460" y="490919"/>
                  </a:cubicBezTo>
                  <a:cubicBezTo>
                    <a:pt x="129460" y="491236"/>
                    <a:pt x="129618" y="491473"/>
                    <a:pt x="129934" y="491473"/>
                  </a:cubicBezTo>
                  <a:lnTo>
                    <a:pt x="129934" y="491473"/>
                  </a:lnTo>
                  <a:moveTo>
                    <a:pt x="623856" y="499690"/>
                  </a:moveTo>
                  <a:cubicBezTo>
                    <a:pt x="623066" y="502377"/>
                    <a:pt x="622908" y="505142"/>
                    <a:pt x="622671" y="507829"/>
                  </a:cubicBezTo>
                  <a:cubicBezTo>
                    <a:pt x="622592" y="509014"/>
                    <a:pt x="622513" y="510357"/>
                    <a:pt x="622355" y="511542"/>
                  </a:cubicBezTo>
                  <a:cubicBezTo>
                    <a:pt x="622355" y="511779"/>
                    <a:pt x="622513" y="512016"/>
                    <a:pt x="622750" y="512016"/>
                  </a:cubicBezTo>
                  <a:lnTo>
                    <a:pt x="622750" y="512016"/>
                  </a:lnTo>
                  <a:cubicBezTo>
                    <a:pt x="622750" y="512016"/>
                    <a:pt x="623145" y="511859"/>
                    <a:pt x="623224" y="511622"/>
                  </a:cubicBezTo>
                  <a:cubicBezTo>
                    <a:pt x="623382" y="510357"/>
                    <a:pt x="623461" y="509093"/>
                    <a:pt x="623540" y="507829"/>
                  </a:cubicBezTo>
                  <a:cubicBezTo>
                    <a:pt x="623777" y="505142"/>
                    <a:pt x="623935" y="502456"/>
                    <a:pt x="624646" y="499848"/>
                  </a:cubicBezTo>
                  <a:cubicBezTo>
                    <a:pt x="624646" y="499611"/>
                    <a:pt x="624646" y="499374"/>
                    <a:pt x="624330" y="499295"/>
                  </a:cubicBezTo>
                  <a:cubicBezTo>
                    <a:pt x="624093" y="499295"/>
                    <a:pt x="623856" y="499295"/>
                    <a:pt x="623777" y="499611"/>
                  </a:cubicBezTo>
                  <a:moveTo>
                    <a:pt x="3132501" y="472193"/>
                  </a:moveTo>
                  <a:lnTo>
                    <a:pt x="3132501" y="472193"/>
                  </a:lnTo>
                  <a:cubicBezTo>
                    <a:pt x="3132975" y="472193"/>
                    <a:pt x="3133290" y="471877"/>
                    <a:pt x="3133449" y="471640"/>
                  </a:cubicBezTo>
                  <a:cubicBezTo>
                    <a:pt x="3133607" y="471482"/>
                    <a:pt x="3133685" y="471403"/>
                    <a:pt x="3133765" y="471403"/>
                  </a:cubicBezTo>
                  <a:cubicBezTo>
                    <a:pt x="3134002" y="471403"/>
                    <a:pt x="3134239" y="471166"/>
                    <a:pt x="3134239" y="470929"/>
                  </a:cubicBezTo>
                  <a:cubicBezTo>
                    <a:pt x="3134239" y="470692"/>
                    <a:pt x="3134002" y="470455"/>
                    <a:pt x="3133765" y="470455"/>
                  </a:cubicBezTo>
                  <a:lnTo>
                    <a:pt x="3133765" y="470455"/>
                  </a:lnTo>
                  <a:cubicBezTo>
                    <a:pt x="3133290" y="470455"/>
                    <a:pt x="3132975" y="470771"/>
                    <a:pt x="3132816" y="471008"/>
                  </a:cubicBezTo>
                  <a:cubicBezTo>
                    <a:pt x="3132659" y="471166"/>
                    <a:pt x="3132580" y="471245"/>
                    <a:pt x="3132501" y="471245"/>
                  </a:cubicBezTo>
                  <a:cubicBezTo>
                    <a:pt x="3132263" y="471245"/>
                    <a:pt x="3132026" y="471482"/>
                    <a:pt x="3132026" y="471719"/>
                  </a:cubicBezTo>
                  <a:cubicBezTo>
                    <a:pt x="3132026" y="471956"/>
                    <a:pt x="3132263" y="472193"/>
                    <a:pt x="3132501" y="472193"/>
                  </a:cubicBezTo>
                  <a:moveTo>
                    <a:pt x="3104134" y="483334"/>
                  </a:moveTo>
                  <a:cubicBezTo>
                    <a:pt x="3104134" y="483334"/>
                    <a:pt x="3104371" y="482781"/>
                    <a:pt x="3104134" y="482623"/>
                  </a:cubicBezTo>
                  <a:cubicBezTo>
                    <a:pt x="3103976" y="482386"/>
                    <a:pt x="3103581" y="482386"/>
                    <a:pt x="3103423" y="482623"/>
                  </a:cubicBezTo>
                  <a:cubicBezTo>
                    <a:pt x="3103265" y="482781"/>
                    <a:pt x="3103107" y="482939"/>
                    <a:pt x="3102949" y="483097"/>
                  </a:cubicBezTo>
                  <a:cubicBezTo>
                    <a:pt x="3102554" y="483492"/>
                    <a:pt x="3102159" y="483887"/>
                    <a:pt x="3101685" y="484203"/>
                  </a:cubicBezTo>
                  <a:cubicBezTo>
                    <a:pt x="3099077" y="484756"/>
                    <a:pt x="3096786" y="487206"/>
                    <a:pt x="3097023" y="489181"/>
                  </a:cubicBezTo>
                  <a:cubicBezTo>
                    <a:pt x="3099314" y="489813"/>
                    <a:pt x="3101448" y="486969"/>
                    <a:pt x="3102475" y="484914"/>
                  </a:cubicBezTo>
                  <a:lnTo>
                    <a:pt x="3102475" y="484914"/>
                  </a:lnTo>
                  <a:cubicBezTo>
                    <a:pt x="3102949" y="484598"/>
                    <a:pt x="3103344" y="484203"/>
                    <a:pt x="3103739" y="483808"/>
                  </a:cubicBezTo>
                  <a:cubicBezTo>
                    <a:pt x="3103897" y="483650"/>
                    <a:pt x="3103976" y="483492"/>
                    <a:pt x="3104134" y="483413"/>
                  </a:cubicBezTo>
                  <a:moveTo>
                    <a:pt x="1292164" y="521577"/>
                  </a:moveTo>
                  <a:cubicBezTo>
                    <a:pt x="1292164" y="521577"/>
                    <a:pt x="1292164" y="522288"/>
                    <a:pt x="1292559" y="522367"/>
                  </a:cubicBezTo>
                  <a:cubicBezTo>
                    <a:pt x="1294298" y="522999"/>
                    <a:pt x="1296036" y="523553"/>
                    <a:pt x="1297616" y="524264"/>
                  </a:cubicBezTo>
                  <a:cubicBezTo>
                    <a:pt x="1297695" y="524264"/>
                    <a:pt x="1297774" y="524264"/>
                    <a:pt x="1297853" y="524264"/>
                  </a:cubicBezTo>
                  <a:cubicBezTo>
                    <a:pt x="1298090" y="524264"/>
                    <a:pt x="1298327" y="524106"/>
                    <a:pt x="1298486" y="523869"/>
                  </a:cubicBezTo>
                  <a:cubicBezTo>
                    <a:pt x="1298643" y="523553"/>
                    <a:pt x="1298486" y="523158"/>
                    <a:pt x="1298169" y="522999"/>
                  </a:cubicBezTo>
                  <a:cubicBezTo>
                    <a:pt x="1296589" y="522288"/>
                    <a:pt x="1294851" y="521656"/>
                    <a:pt x="1293034" y="521103"/>
                  </a:cubicBezTo>
                  <a:cubicBezTo>
                    <a:pt x="1292717" y="521024"/>
                    <a:pt x="1292322" y="521103"/>
                    <a:pt x="1292164" y="521498"/>
                  </a:cubicBezTo>
                  <a:moveTo>
                    <a:pt x="3104845" y="493527"/>
                  </a:moveTo>
                  <a:cubicBezTo>
                    <a:pt x="3104845" y="493527"/>
                    <a:pt x="3105082" y="493527"/>
                    <a:pt x="3105161" y="493448"/>
                  </a:cubicBezTo>
                  <a:cubicBezTo>
                    <a:pt x="3106268" y="492658"/>
                    <a:pt x="3107137" y="491631"/>
                    <a:pt x="3108006" y="490682"/>
                  </a:cubicBezTo>
                  <a:cubicBezTo>
                    <a:pt x="3108875" y="489655"/>
                    <a:pt x="3109823" y="488628"/>
                    <a:pt x="3110930" y="487838"/>
                  </a:cubicBezTo>
                  <a:cubicBezTo>
                    <a:pt x="3111166" y="487680"/>
                    <a:pt x="3111166" y="487364"/>
                    <a:pt x="3111008" y="487127"/>
                  </a:cubicBezTo>
                  <a:cubicBezTo>
                    <a:pt x="3110851" y="486890"/>
                    <a:pt x="3110534" y="486811"/>
                    <a:pt x="3110297" y="487048"/>
                  </a:cubicBezTo>
                  <a:cubicBezTo>
                    <a:pt x="3109112" y="487917"/>
                    <a:pt x="3108164" y="488944"/>
                    <a:pt x="3107216" y="490050"/>
                  </a:cubicBezTo>
                  <a:cubicBezTo>
                    <a:pt x="3106347" y="491078"/>
                    <a:pt x="3105478" y="491947"/>
                    <a:pt x="3104529" y="492737"/>
                  </a:cubicBezTo>
                  <a:cubicBezTo>
                    <a:pt x="3104292" y="492895"/>
                    <a:pt x="3104292" y="493211"/>
                    <a:pt x="3104450" y="493448"/>
                  </a:cubicBezTo>
                  <a:cubicBezTo>
                    <a:pt x="3104529" y="493606"/>
                    <a:pt x="3104687" y="493606"/>
                    <a:pt x="3104845" y="493606"/>
                  </a:cubicBezTo>
                  <a:moveTo>
                    <a:pt x="1352452" y="536353"/>
                  </a:moveTo>
                  <a:cubicBezTo>
                    <a:pt x="1351583" y="536116"/>
                    <a:pt x="1350714" y="535879"/>
                    <a:pt x="1350003" y="535563"/>
                  </a:cubicBezTo>
                  <a:cubicBezTo>
                    <a:pt x="1349766" y="535484"/>
                    <a:pt x="1349608" y="535563"/>
                    <a:pt x="1349529" y="535721"/>
                  </a:cubicBezTo>
                  <a:cubicBezTo>
                    <a:pt x="1349450" y="535879"/>
                    <a:pt x="1349529" y="536116"/>
                    <a:pt x="1349687" y="536274"/>
                  </a:cubicBezTo>
                  <a:cubicBezTo>
                    <a:pt x="1350556" y="536669"/>
                    <a:pt x="1351425" y="536906"/>
                    <a:pt x="1352295" y="537143"/>
                  </a:cubicBezTo>
                  <a:cubicBezTo>
                    <a:pt x="1352532" y="537143"/>
                    <a:pt x="1352848" y="537301"/>
                    <a:pt x="1353085" y="537380"/>
                  </a:cubicBezTo>
                  <a:cubicBezTo>
                    <a:pt x="1353085" y="537380"/>
                    <a:pt x="1353085" y="537380"/>
                    <a:pt x="1353164" y="537380"/>
                  </a:cubicBezTo>
                  <a:cubicBezTo>
                    <a:pt x="1353322" y="537380"/>
                    <a:pt x="1353480" y="537301"/>
                    <a:pt x="1353559" y="537064"/>
                  </a:cubicBezTo>
                  <a:cubicBezTo>
                    <a:pt x="1353559" y="536827"/>
                    <a:pt x="1353559" y="536669"/>
                    <a:pt x="1353322" y="536590"/>
                  </a:cubicBezTo>
                  <a:cubicBezTo>
                    <a:pt x="1353006" y="536511"/>
                    <a:pt x="1352769" y="536432"/>
                    <a:pt x="1352452" y="536353"/>
                  </a:cubicBezTo>
                  <a:moveTo>
                    <a:pt x="1358932" y="538012"/>
                  </a:moveTo>
                  <a:cubicBezTo>
                    <a:pt x="1358221" y="537854"/>
                    <a:pt x="1357589" y="537696"/>
                    <a:pt x="1357115" y="537222"/>
                  </a:cubicBezTo>
                  <a:cubicBezTo>
                    <a:pt x="1356956" y="537064"/>
                    <a:pt x="1356640" y="537064"/>
                    <a:pt x="1356482" y="537222"/>
                  </a:cubicBezTo>
                  <a:cubicBezTo>
                    <a:pt x="1356325" y="537459"/>
                    <a:pt x="1356325" y="537696"/>
                    <a:pt x="1356482" y="537854"/>
                  </a:cubicBezTo>
                  <a:cubicBezTo>
                    <a:pt x="1357115" y="538407"/>
                    <a:pt x="1357904" y="538565"/>
                    <a:pt x="1358695" y="538802"/>
                  </a:cubicBezTo>
                  <a:cubicBezTo>
                    <a:pt x="1358932" y="538802"/>
                    <a:pt x="1359169" y="538961"/>
                    <a:pt x="1359406" y="538961"/>
                  </a:cubicBezTo>
                  <a:cubicBezTo>
                    <a:pt x="1359406" y="538961"/>
                    <a:pt x="1359485" y="538961"/>
                    <a:pt x="1359564" y="538961"/>
                  </a:cubicBezTo>
                  <a:cubicBezTo>
                    <a:pt x="1359801" y="538961"/>
                    <a:pt x="1359959" y="538802"/>
                    <a:pt x="1360038" y="538644"/>
                  </a:cubicBezTo>
                  <a:cubicBezTo>
                    <a:pt x="1360038" y="538407"/>
                    <a:pt x="1360038" y="538091"/>
                    <a:pt x="1359722" y="538012"/>
                  </a:cubicBezTo>
                  <a:cubicBezTo>
                    <a:pt x="1359485" y="537933"/>
                    <a:pt x="1359248" y="537854"/>
                    <a:pt x="1359011" y="537775"/>
                  </a:cubicBezTo>
                  <a:moveTo>
                    <a:pt x="1297379" y="538802"/>
                  </a:moveTo>
                  <a:cubicBezTo>
                    <a:pt x="1297379" y="538802"/>
                    <a:pt x="1297142" y="538882"/>
                    <a:pt x="1297142" y="539039"/>
                  </a:cubicBezTo>
                  <a:cubicBezTo>
                    <a:pt x="1297142" y="539198"/>
                    <a:pt x="1297221" y="539277"/>
                    <a:pt x="1297379" y="539277"/>
                  </a:cubicBezTo>
                  <a:cubicBezTo>
                    <a:pt x="1297537" y="539277"/>
                    <a:pt x="1297695" y="539277"/>
                    <a:pt x="1297932" y="539277"/>
                  </a:cubicBezTo>
                  <a:cubicBezTo>
                    <a:pt x="1298327" y="539277"/>
                    <a:pt x="1298722" y="539277"/>
                    <a:pt x="1299117" y="539119"/>
                  </a:cubicBezTo>
                  <a:cubicBezTo>
                    <a:pt x="1299117" y="539119"/>
                    <a:pt x="1299276" y="539198"/>
                    <a:pt x="1299355" y="539198"/>
                  </a:cubicBezTo>
                  <a:cubicBezTo>
                    <a:pt x="1299355" y="539198"/>
                    <a:pt x="1299355" y="539198"/>
                    <a:pt x="1299355" y="539198"/>
                  </a:cubicBezTo>
                  <a:cubicBezTo>
                    <a:pt x="1299355" y="539198"/>
                    <a:pt x="1299355" y="539198"/>
                    <a:pt x="1299355" y="539198"/>
                  </a:cubicBezTo>
                  <a:cubicBezTo>
                    <a:pt x="1299671" y="539198"/>
                    <a:pt x="1299987" y="539435"/>
                    <a:pt x="1300303" y="539593"/>
                  </a:cubicBezTo>
                  <a:cubicBezTo>
                    <a:pt x="1300856" y="539830"/>
                    <a:pt x="1301409" y="540067"/>
                    <a:pt x="1302041" y="540067"/>
                  </a:cubicBezTo>
                  <a:lnTo>
                    <a:pt x="1302041" y="540067"/>
                  </a:lnTo>
                  <a:cubicBezTo>
                    <a:pt x="1302041" y="540067"/>
                    <a:pt x="1302436" y="539909"/>
                    <a:pt x="1302436" y="539672"/>
                  </a:cubicBezTo>
                  <a:cubicBezTo>
                    <a:pt x="1302436" y="539435"/>
                    <a:pt x="1302278" y="539277"/>
                    <a:pt x="1302041" y="539277"/>
                  </a:cubicBezTo>
                  <a:lnTo>
                    <a:pt x="1302041" y="539277"/>
                  </a:lnTo>
                  <a:cubicBezTo>
                    <a:pt x="1301488" y="539277"/>
                    <a:pt x="1301093" y="539039"/>
                    <a:pt x="1300540" y="538802"/>
                  </a:cubicBezTo>
                  <a:cubicBezTo>
                    <a:pt x="1300224" y="538644"/>
                    <a:pt x="1299908" y="538487"/>
                    <a:pt x="1299513" y="538407"/>
                  </a:cubicBezTo>
                  <a:cubicBezTo>
                    <a:pt x="1299513" y="538091"/>
                    <a:pt x="1299355" y="537775"/>
                    <a:pt x="1299196" y="537617"/>
                  </a:cubicBezTo>
                  <a:cubicBezTo>
                    <a:pt x="1299039" y="537459"/>
                    <a:pt x="1298722" y="537380"/>
                    <a:pt x="1298564" y="537617"/>
                  </a:cubicBezTo>
                  <a:cubicBezTo>
                    <a:pt x="1298327" y="537775"/>
                    <a:pt x="1298327" y="538091"/>
                    <a:pt x="1298564" y="538250"/>
                  </a:cubicBezTo>
                  <a:cubicBezTo>
                    <a:pt x="1298564" y="538250"/>
                    <a:pt x="1298643" y="538407"/>
                    <a:pt x="1298722" y="538565"/>
                  </a:cubicBezTo>
                  <a:cubicBezTo>
                    <a:pt x="1298248" y="538724"/>
                    <a:pt x="1297774" y="538724"/>
                    <a:pt x="1297221" y="538724"/>
                  </a:cubicBezTo>
                  <a:lnTo>
                    <a:pt x="1297221" y="538724"/>
                  </a:lnTo>
                  <a:close/>
                  <a:moveTo>
                    <a:pt x="1375762" y="542121"/>
                  </a:moveTo>
                  <a:cubicBezTo>
                    <a:pt x="1372838" y="541410"/>
                    <a:pt x="1369915" y="540699"/>
                    <a:pt x="1366991" y="539751"/>
                  </a:cubicBezTo>
                  <a:cubicBezTo>
                    <a:pt x="1366754" y="539751"/>
                    <a:pt x="1366517" y="539751"/>
                    <a:pt x="1366438" y="539988"/>
                  </a:cubicBezTo>
                  <a:cubicBezTo>
                    <a:pt x="1366438" y="540225"/>
                    <a:pt x="1366438" y="540462"/>
                    <a:pt x="1366676" y="540541"/>
                  </a:cubicBezTo>
                  <a:cubicBezTo>
                    <a:pt x="1369520" y="541489"/>
                    <a:pt x="1372523" y="542200"/>
                    <a:pt x="1375446" y="542911"/>
                  </a:cubicBezTo>
                  <a:lnTo>
                    <a:pt x="1376157" y="543069"/>
                  </a:lnTo>
                  <a:cubicBezTo>
                    <a:pt x="1376157" y="543069"/>
                    <a:pt x="1376157" y="543069"/>
                    <a:pt x="1376236" y="543069"/>
                  </a:cubicBezTo>
                  <a:cubicBezTo>
                    <a:pt x="1376394" y="543069"/>
                    <a:pt x="1376631" y="542911"/>
                    <a:pt x="1376631" y="542753"/>
                  </a:cubicBezTo>
                  <a:cubicBezTo>
                    <a:pt x="1376631" y="542516"/>
                    <a:pt x="1376552" y="542279"/>
                    <a:pt x="1376315" y="542279"/>
                  </a:cubicBezTo>
                  <a:lnTo>
                    <a:pt x="1375604" y="542121"/>
                  </a:lnTo>
                  <a:close/>
                  <a:moveTo>
                    <a:pt x="1301804" y="546862"/>
                  </a:moveTo>
                  <a:cubicBezTo>
                    <a:pt x="1301804" y="546862"/>
                    <a:pt x="1301409" y="547099"/>
                    <a:pt x="1301409" y="547336"/>
                  </a:cubicBezTo>
                  <a:cubicBezTo>
                    <a:pt x="1301409" y="547573"/>
                    <a:pt x="1301646" y="547731"/>
                    <a:pt x="1301883" y="547731"/>
                  </a:cubicBezTo>
                  <a:lnTo>
                    <a:pt x="1301883" y="547731"/>
                  </a:lnTo>
                  <a:cubicBezTo>
                    <a:pt x="1302278" y="547731"/>
                    <a:pt x="1302752" y="547731"/>
                    <a:pt x="1302990" y="547731"/>
                  </a:cubicBezTo>
                  <a:cubicBezTo>
                    <a:pt x="1302990" y="547731"/>
                    <a:pt x="1302990" y="547731"/>
                    <a:pt x="1303068" y="547731"/>
                  </a:cubicBezTo>
                  <a:cubicBezTo>
                    <a:pt x="1303305" y="547731"/>
                    <a:pt x="1303464" y="547573"/>
                    <a:pt x="1303542" y="547336"/>
                  </a:cubicBezTo>
                  <a:cubicBezTo>
                    <a:pt x="1303542" y="547099"/>
                    <a:pt x="1303464" y="546862"/>
                    <a:pt x="1303226" y="546783"/>
                  </a:cubicBezTo>
                  <a:cubicBezTo>
                    <a:pt x="1302831" y="546783"/>
                    <a:pt x="1302278" y="546704"/>
                    <a:pt x="1301962" y="546783"/>
                  </a:cubicBezTo>
                  <a:moveTo>
                    <a:pt x="1786324" y="560532"/>
                  </a:moveTo>
                  <a:cubicBezTo>
                    <a:pt x="1786324" y="560532"/>
                    <a:pt x="1785849" y="560374"/>
                    <a:pt x="1785533" y="560295"/>
                  </a:cubicBezTo>
                  <a:cubicBezTo>
                    <a:pt x="1786956" y="558714"/>
                    <a:pt x="1785770" y="556107"/>
                    <a:pt x="1785849" y="553657"/>
                  </a:cubicBezTo>
                  <a:lnTo>
                    <a:pt x="1785770" y="553657"/>
                  </a:lnTo>
                  <a:cubicBezTo>
                    <a:pt x="1786086" y="552867"/>
                    <a:pt x="1786244" y="551919"/>
                    <a:pt x="1786403" y="551129"/>
                  </a:cubicBezTo>
                  <a:lnTo>
                    <a:pt x="1786403" y="550576"/>
                  </a:lnTo>
                  <a:cubicBezTo>
                    <a:pt x="1786403" y="550576"/>
                    <a:pt x="1786403" y="550102"/>
                    <a:pt x="1786165" y="550023"/>
                  </a:cubicBezTo>
                  <a:cubicBezTo>
                    <a:pt x="1785929" y="550023"/>
                    <a:pt x="1785691" y="550102"/>
                    <a:pt x="1785612" y="550418"/>
                  </a:cubicBezTo>
                  <a:lnTo>
                    <a:pt x="1785612" y="550971"/>
                  </a:lnTo>
                  <a:cubicBezTo>
                    <a:pt x="1785375" y="551840"/>
                    <a:pt x="1785217" y="552551"/>
                    <a:pt x="1784901" y="553341"/>
                  </a:cubicBezTo>
                  <a:cubicBezTo>
                    <a:pt x="1783795" y="553973"/>
                    <a:pt x="1784506" y="555712"/>
                    <a:pt x="1783716" y="556660"/>
                  </a:cubicBezTo>
                  <a:cubicBezTo>
                    <a:pt x="1783400" y="557055"/>
                    <a:pt x="1781978" y="556344"/>
                    <a:pt x="1782452" y="557529"/>
                  </a:cubicBezTo>
                  <a:cubicBezTo>
                    <a:pt x="1781425" y="558240"/>
                    <a:pt x="1783795" y="558951"/>
                    <a:pt x="1783321" y="560453"/>
                  </a:cubicBezTo>
                  <a:lnTo>
                    <a:pt x="1783479" y="560453"/>
                  </a:lnTo>
                  <a:cubicBezTo>
                    <a:pt x="1782768" y="563455"/>
                    <a:pt x="1782136" y="566537"/>
                    <a:pt x="1781504" y="569539"/>
                  </a:cubicBezTo>
                  <a:cubicBezTo>
                    <a:pt x="1780397" y="574675"/>
                    <a:pt x="1779291" y="580048"/>
                    <a:pt x="1777948" y="585184"/>
                  </a:cubicBezTo>
                  <a:cubicBezTo>
                    <a:pt x="1777869" y="585500"/>
                    <a:pt x="1778027" y="585816"/>
                    <a:pt x="1778343" y="585895"/>
                  </a:cubicBezTo>
                  <a:cubicBezTo>
                    <a:pt x="1778343" y="585895"/>
                    <a:pt x="1778422" y="585895"/>
                    <a:pt x="1778501" y="585895"/>
                  </a:cubicBezTo>
                  <a:cubicBezTo>
                    <a:pt x="1778738" y="585895"/>
                    <a:pt x="1778975" y="585737"/>
                    <a:pt x="1779054" y="585500"/>
                  </a:cubicBezTo>
                  <a:cubicBezTo>
                    <a:pt x="1780397" y="580285"/>
                    <a:pt x="1781582" y="574991"/>
                    <a:pt x="1782689" y="569776"/>
                  </a:cubicBezTo>
                  <a:cubicBezTo>
                    <a:pt x="1783321" y="566774"/>
                    <a:pt x="1783953" y="563771"/>
                    <a:pt x="1784664" y="560848"/>
                  </a:cubicBezTo>
                  <a:lnTo>
                    <a:pt x="1784664" y="560848"/>
                  </a:lnTo>
                  <a:cubicBezTo>
                    <a:pt x="1784664" y="560848"/>
                    <a:pt x="1785059" y="560848"/>
                    <a:pt x="1785059" y="560848"/>
                  </a:cubicBezTo>
                  <a:lnTo>
                    <a:pt x="1785059" y="560690"/>
                  </a:lnTo>
                  <a:cubicBezTo>
                    <a:pt x="1785059" y="560690"/>
                    <a:pt x="1785849" y="561164"/>
                    <a:pt x="1786324" y="561164"/>
                  </a:cubicBezTo>
                  <a:cubicBezTo>
                    <a:pt x="1786324" y="561164"/>
                    <a:pt x="1786324" y="561164"/>
                    <a:pt x="1786324" y="561164"/>
                  </a:cubicBezTo>
                  <a:cubicBezTo>
                    <a:pt x="1786481" y="561164"/>
                    <a:pt x="1786639" y="561006"/>
                    <a:pt x="1786639" y="560848"/>
                  </a:cubicBezTo>
                  <a:cubicBezTo>
                    <a:pt x="1786639" y="560690"/>
                    <a:pt x="1786560" y="560532"/>
                    <a:pt x="1786403" y="560532"/>
                  </a:cubicBezTo>
                  <a:moveTo>
                    <a:pt x="1357825" y="552946"/>
                  </a:moveTo>
                  <a:cubicBezTo>
                    <a:pt x="1358695" y="553262"/>
                    <a:pt x="1359564" y="553578"/>
                    <a:pt x="1360512" y="553657"/>
                  </a:cubicBezTo>
                  <a:lnTo>
                    <a:pt x="1360512" y="553657"/>
                  </a:lnTo>
                  <a:cubicBezTo>
                    <a:pt x="1360512" y="553657"/>
                    <a:pt x="1360907" y="553499"/>
                    <a:pt x="1360907" y="553262"/>
                  </a:cubicBezTo>
                  <a:cubicBezTo>
                    <a:pt x="1360907" y="553025"/>
                    <a:pt x="1360749" y="552867"/>
                    <a:pt x="1360591" y="552788"/>
                  </a:cubicBezTo>
                  <a:cubicBezTo>
                    <a:pt x="1359722" y="552709"/>
                    <a:pt x="1358932" y="552393"/>
                    <a:pt x="1358063" y="552156"/>
                  </a:cubicBezTo>
                  <a:cubicBezTo>
                    <a:pt x="1357430" y="551919"/>
                    <a:pt x="1356720" y="551682"/>
                    <a:pt x="1356008" y="551524"/>
                  </a:cubicBezTo>
                  <a:cubicBezTo>
                    <a:pt x="1355771" y="551524"/>
                    <a:pt x="1355613" y="551603"/>
                    <a:pt x="1355534" y="551840"/>
                  </a:cubicBezTo>
                  <a:cubicBezTo>
                    <a:pt x="1355534" y="552077"/>
                    <a:pt x="1355613" y="552235"/>
                    <a:pt x="1355850" y="552314"/>
                  </a:cubicBezTo>
                  <a:cubicBezTo>
                    <a:pt x="1356482" y="552472"/>
                    <a:pt x="1357194" y="552709"/>
                    <a:pt x="1357825" y="552867"/>
                  </a:cubicBezTo>
                  <a:moveTo>
                    <a:pt x="1373628" y="556660"/>
                  </a:moveTo>
                  <a:cubicBezTo>
                    <a:pt x="1373628" y="556660"/>
                    <a:pt x="1374103" y="556502"/>
                    <a:pt x="1374103" y="556186"/>
                  </a:cubicBezTo>
                  <a:cubicBezTo>
                    <a:pt x="1374103" y="555949"/>
                    <a:pt x="1373866" y="555712"/>
                    <a:pt x="1373628" y="555712"/>
                  </a:cubicBezTo>
                  <a:lnTo>
                    <a:pt x="1373628" y="555712"/>
                  </a:lnTo>
                  <a:cubicBezTo>
                    <a:pt x="1371732" y="555712"/>
                    <a:pt x="1369994" y="555238"/>
                    <a:pt x="1368255" y="554764"/>
                  </a:cubicBezTo>
                  <a:cubicBezTo>
                    <a:pt x="1367860" y="554685"/>
                    <a:pt x="1367386" y="554527"/>
                    <a:pt x="1366991" y="554447"/>
                  </a:cubicBezTo>
                  <a:cubicBezTo>
                    <a:pt x="1366754" y="554447"/>
                    <a:pt x="1366517" y="554527"/>
                    <a:pt x="1366438" y="554764"/>
                  </a:cubicBezTo>
                  <a:cubicBezTo>
                    <a:pt x="1366438" y="555001"/>
                    <a:pt x="1366517" y="555238"/>
                    <a:pt x="1366754" y="555317"/>
                  </a:cubicBezTo>
                  <a:cubicBezTo>
                    <a:pt x="1367150" y="555396"/>
                    <a:pt x="1367624" y="555554"/>
                    <a:pt x="1368019" y="555633"/>
                  </a:cubicBezTo>
                  <a:cubicBezTo>
                    <a:pt x="1369836" y="556107"/>
                    <a:pt x="1371574" y="556581"/>
                    <a:pt x="1373550" y="556581"/>
                  </a:cubicBezTo>
                  <a:moveTo>
                    <a:pt x="1405472" y="555001"/>
                  </a:moveTo>
                  <a:cubicBezTo>
                    <a:pt x="1405472" y="555001"/>
                    <a:pt x="1405077" y="555001"/>
                    <a:pt x="1404998" y="555159"/>
                  </a:cubicBezTo>
                  <a:cubicBezTo>
                    <a:pt x="1404918" y="555317"/>
                    <a:pt x="1404998" y="555554"/>
                    <a:pt x="1405156" y="555633"/>
                  </a:cubicBezTo>
                  <a:cubicBezTo>
                    <a:pt x="1405630" y="555870"/>
                    <a:pt x="1405946" y="556028"/>
                    <a:pt x="1406262" y="556107"/>
                  </a:cubicBezTo>
                  <a:cubicBezTo>
                    <a:pt x="1406262" y="556107"/>
                    <a:pt x="1406262" y="556107"/>
                    <a:pt x="1406341" y="556107"/>
                  </a:cubicBezTo>
                  <a:cubicBezTo>
                    <a:pt x="1406499" y="556107"/>
                    <a:pt x="1406657" y="556028"/>
                    <a:pt x="1406657" y="555870"/>
                  </a:cubicBezTo>
                  <a:cubicBezTo>
                    <a:pt x="1406657" y="555712"/>
                    <a:pt x="1406657" y="555475"/>
                    <a:pt x="1406420" y="555475"/>
                  </a:cubicBezTo>
                  <a:cubicBezTo>
                    <a:pt x="1406183" y="555475"/>
                    <a:pt x="1405867" y="555317"/>
                    <a:pt x="1405393" y="555080"/>
                  </a:cubicBezTo>
                  <a:moveTo>
                    <a:pt x="1387377" y="559900"/>
                  </a:moveTo>
                  <a:cubicBezTo>
                    <a:pt x="1387377" y="559900"/>
                    <a:pt x="1387693" y="559820"/>
                    <a:pt x="1387693" y="559662"/>
                  </a:cubicBezTo>
                  <a:cubicBezTo>
                    <a:pt x="1387693" y="559505"/>
                    <a:pt x="1387693" y="559268"/>
                    <a:pt x="1387456" y="559268"/>
                  </a:cubicBezTo>
                  <a:cubicBezTo>
                    <a:pt x="1387140" y="559268"/>
                    <a:pt x="1386824" y="559030"/>
                    <a:pt x="1386429" y="558872"/>
                  </a:cubicBezTo>
                  <a:cubicBezTo>
                    <a:pt x="1386271" y="558872"/>
                    <a:pt x="1386034" y="558872"/>
                    <a:pt x="1385955" y="559030"/>
                  </a:cubicBezTo>
                  <a:cubicBezTo>
                    <a:pt x="1385876" y="559188"/>
                    <a:pt x="1385955" y="559425"/>
                    <a:pt x="1386113" y="559505"/>
                  </a:cubicBezTo>
                  <a:cubicBezTo>
                    <a:pt x="1386508" y="559742"/>
                    <a:pt x="1386903" y="559900"/>
                    <a:pt x="1387219" y="559979"/>
                  </a:cubicBezTo>
                  <a:cubicBezTo>
                    <a:pt x="1387219" y="559979"/>
                    <a:pt x="1387219" y="559979"/>
                    <a:pt x="1387298" y="559979"/>
                  </a:cubicBezTo>
                  <a:moveTo>
                    <a:pt x="1372048" y="562428"/>
                  </a:moveTo>
                  <a:cubicBezTo>
                    <a:pt x="1372048" y="562428"/>
                    <a:pt x="1372680" y="562428"/>
                    <a:pt x="1373312" y="562744"/>
                  </a:cubicBezTo>
                  <a:cubicBezTo>
                    <a:pt x="1373787" y="562981"/>
                    <a:pt x="1374261" y="563376"/>
                    <a:pt x="1374893" y="563376"/>
                  </a:cubicBezTo>
                  <a:cubicBezTo>
                    <a:pt x="1375209" y="563376"/>
                    <a:pt x="1375525" y="563297"/>
                    <a:pt x="1375920" y="563060"/>
                  </a:cubicBezTo>
                  <a:cubicBezTo>
                    <a:pt x="1376157" y="562902"/>
                    <a:pt x="1376236" y="562507"/>
                    <a:pt x="1376078" y="562270"/>
                  </a:cubicBezTo>
                  <a:cubicBezTo>
                    <a:pt x="1375920" y="562033"/>
                    <a:pt x="1375525" y="561954"/>
                    <a:pt x="1375288" y="562112"/>
                  </a:cubicBezTo>
                  <a:cubicBezTo>
                    <a:pt x="1374972" y="562349"/>
                    <a:pt x="1374735" y="562270"/>
                    <a:pt x="1373945" y="561796"/>
                  </a:cubicBezTo>
                  <a:cubicBezTo>
                    <a:pt x="1373312" y="561401"/>
                    <a:pt x="1372443" y="560848"/>
                    <a:pt x="1371495" y="561401"/>
                  </a:cubicBezTo>
                  <a:cubicBezTo>
                    <a:pt x="1371179" y="561559"/>
                    <a:pt x="1371100" y="561954"/>
                    <a:pt x="1371258" y="562191"/>
                  </a:cubicBezTo>
                  <a:cubicBezTo>
                    <a:pt x="1371416" y="562507"/>
                    <a:pt x="1371811" y="562586"/>
                    <a:pt x="1372048" y="562428"/>
                  </a:cubicBezTo>
                  <a:moveTo>
                    <a:pt x="1438579" y="568907"/>
                  </a:moveTo>
                  <a:cubicBezTo>
                    <a:pt x="1439448" y="569144"/>
                    <a:pt x="1440396" y="569381"/>
                    <a:pt x="1441344" y="569618"/>
                  </a:cubicBezTo>
                  <a:cubicBezTo>
                    <a:pt x="1441344" y="569618"/>
                    <a:pt x="1441344" y="569618"/>
                    <a:pt x="1441423" y="569618"/>
                  </a:cubicBezTo>
                  <a:cubicBezTo>
                    <a:pt x="1441581" y="569618"/>
                    <a:pt x="1441661" y="569539"/>
                    <a:pt x="1441740" y="569381"/>
                  </a:cubicBezTo>
                  <a:cubicBezTo>
                    <a:pt x="1441740" y="569223"/>
                    <a:pt x="1441740" y="568986"/>
                    <a:pt x="1441502" y="568986"/>
                  </a:cubicBezTo>
                  <a:cubicBezTo>
                    <a:pt x="1440554" y="568670"/>
                    <a:pt x="1439606" y="568433"/>
                    <a:pt x="1438737" y="568275"/>
                  </a:cubicBezTo>
                  <a:cubicBezTo>
                    <a:pt x="1438026" y="568117"/>
                    <a:pt x="1437315" y="567959"/>
                    <a:pt x="1436683" y="567722"/>
                  </a:cubicBezTo>
                  <a:cubicBezTo>
                    <a:pt x="1436524" y="567722"/>
                    <a:pt x="1436288" y="567722"/>
                    <a:pt x="1436288" y="567959"/>
                  </a:cubicBezTo>
                  <a:cubicBezTo>
                    <a:pt x="1436288" y="568117"/>
                    <a:pt x="1436288" y="568354"/>
                    <a:pt x="1436524" y="568354"/>
                  </a:cubicBezTo>
                  <a:cubicBezTo>
                    <a:pt x="1437236" y="568512"/>
                    <a:pt x="1437947" y="568749"/>
                    <a:pt x="1438658" y="568907"/>
                  </a:cubicBezTo>
                  <a:moveTo>
                    <a:pt x="1748554" y="576414"/>
                  </a:moveTo>
                  <a:cubicBezTo>
                    <a:pt x="1748554" y="576414"/>
                    <a:pt x="1748633" y="576414"/>
                    <a:pt x="1748712" y="576414"/>
                  </a:cubicBezTo>
                  <a:cubicBezTo>
                    <a:pt x="1748871" y="576414"/>
                    <a:pt x="1749028" y="576335"/>
                    <a:pt x="1749107" y="576177"/>
                  </a:cubicBezTo>
                  <a:cubicBezTo>
                    <a:pt x="1749502" y="575070"/>
                    <a:pt x="1749740" y="573964"/>
                    <a:pt x="1749976" y="572779"/>
                  </a:cubicBezTo>
                  <a:cubicBezTo>
                    <a:pt x="1750293" y="571515"/>
                    <a:pt x="1750530" y="570250"/>
                    <a:pt x="1751004" y="569223"/>
                  </a:cubicBezTo>
                  <a:cubicBezTo>
                    <a:pt x="1751083" y="569065"/>
                    <a:pt x="1751004" y="568828"/>
                    <a:pt x="1750767" y="568749"/>
                  </a:cubicBezTo>
                  <a:cubicBezTo>
                    <a:pt x="1750609" y="568670"/>
                    <a:pt x="1750372" y="568749"/>
                    <a:pt x="1750293" y="568986"/>
                  </a:cubicBezTo>
                  <a:cubicBezTo>
                    <a:pt x="1749819" y="570093"/>
                    <a:pt x="1749502" y="571436"/>
                    <a:pt x="1749266" y="572700"/>
                  </a:cubicBezTo>
                  <a:cubicBezTo>
                    <a:pt x="1749028" y="573806"/>
                    <a:pt x="1748791" y="574991"/>
                    <a:pt x="1748396" y="576019"/>
                  </a:cubicBezTo>
                  <a:cubicBezTo>
                    <a:pt x="1748396" y="576177"/>
                    <a:pt x="1748396" y="576414"/>
                    <a:pt x="1748633" y="576493"/>
                  </a:cubicBezTo>
                  <a:moveTo>
                    <a:pt x="1420326" y="574201"/>
                  </a:moveTo>
                  <a:cubicBezTo>
                    <a:pt x="1420326" y="574201"/>
                    <a:pt x="1420326" y="574201"/>
                    <a:pt x="1420326" y="574201"/>
                  </a:cubicBezTo>
                  <a:cubicBezTo>
                    <a:pt x="1421907" y="574754"/>
                    <a:pt x="1423487" y="575149"/>
                    <a:pt x="1425541" y="575228"/>
                  </a:cubicBezTo>
                  <a:lnTo>
                    <a:pt x="1425541" y="575228"/>
                  </a:lnTo>
                  <a:cubicBezTo>
                    <a:pt x="1427517" y="577599"/>
                    <a:pt x="1429650" y="573490"/>
                    <a:pt x="1425937" y="573964"/>
                  </a:cubicBezTo>
                  <a:lnTo>
                    <a:pt x="1425937" y="573964"/>
                  </a:lnTo>
                  <a:cubicBezTo>
                    <a:pt x="1423013" y="573016"/>
                    <a:pt x="1423803" y="572147"/>
                    <a:pt x="1420247" y="572700"/>
                  </a:cubicBezTo>
                  <a:cubicBezTo>
                    <a:pt x="1417403" y="571831"/>
                    <a:pt x="1414559" y="571199"/>
                    <a:pt x="1411714" y="570645"/>
                  </a:cubicBezTo>
                  <a:cubicBezTo>
                    <a:pt x="1409581" y="570250"/>
                    <a:pt x="1407368" y="569776"/>
                    <a:pt x="1405313" y="569223"/>
                  </a:cubicBezTo>
                  <a:cubicBezTo>
                    <a:pt x="1404918" y="569144"/>
                    <a:pt x="1404523" y="569381"/>
                    <a:pt x="1404365" y="569776"/>
                  </a:cubicBezTo>
                  <a:cubicBezTo>
                    <a:pt x="1404286" y="570171"/>
                    <a:pt x="1404523" y="570567"/>
                    <a:pt x="1404918" y="570725"/>
                  </a:cubicBezTo>
                  <a:cubicBezTo>
                    <a:pt x="1407052" y="571278"/>
                    <a:pt x="1409264" y="571752"/>
                    <a:pt x="1411477" y="572147"/>
                  </a:cubicBezTo>
                  <a:cubicBezTo>
                    <a:pt x="1414321" y="572700"/>
                    <a:pt x="1417245" y="573332"/>
                    <a:pt x="1420089" y="574201"/>
                  </a:cubicBezTo>
                  <a:cubicBezTo>
                    <a:pt x="1420168" y="574201"/>
                    <a:pt x="1420247" y="574201"/>
                    <a:pt x="1420326" y="574201"/>
                  </a:cubicBezTo>
                  <a:moveTo>
                    <a:pt x="1730855" y="577046"/>
                  </a:moveTo>
                  <a:cubicBezTo>
                    <a:pt x="1730855" y="577046"/>
                    <a:pt x="1730855" y="577046"/>
                    <a:pt x="1730855" y="577046"/>
                  </a:cubicBezTo>
                  <a:cubicBezTo>
                    <a:pt x="1731092" y="577046"/>
                    <a:pt x="1731250" y="576888"/>
                    <a:pt x="1731250" y="576651"/>
                  </a:cubicBezTo>
                  <a:cubicBezTo>
                    <a:pt x="1731408" y="575782"/>
                    <a:pt x="1731645" y="574912"/>
                    <a:pt x="1731882" y="574043"/>
                  </a:cubicBezTo>
                  <a:cubicBezTo>
                    <a:pt x="1732119" y="573016"/>
                    <a:pt x="1732435" y="571989"/>
                    <a:pt x="1732594" y="570883"/>
                  </a:cubicBezTo>
                  <a:cubicBezTo>
                    <a:pt x="1732594" y="570645"/>
                    <a:pt x="1732435" y="570487"/>
                    <a:pt x="1732198" y="570408"/>
                  </a:cubicBezTo>
                  <a:cubicBezTo>
                    <a:pt x="1731961" y="570408"/>
                    <a:pt x="1731803" y="570567"/>
                    <a:pt x="1731724" y="570804"/>
                  </a:cubicBezTo>
                  <a:cubicBezTo>
                    <a:pt x="1731645" y="571831"/>
                    <a:pt x="1731329" y="572779"/>
                    <a:pt x="1731092" y="573806"/>
                  </a:cubicBezTo>
                  <a:cubicBezTo>
                    <a:pt x="1730855" y="574675"/>
                    <a:pt x="1730618" y="575545"/>
                    <a:pt x="1730460" y="576493"/>
                  </a:cubicBezTo>
                  <a:cubicBezTo>
                    <a:pt x="1730460" y="576730"/>
                    <a:pt x="1730618" y="576888"/>
                    <a:pt x="1730776" y="576967"/>
                  </a:cubicBezTo>
                  <a:moveTo>
                    <a:pt x="1427833" y="580601"/>
                  </a:moveTo>
                  <a:cubicBezTo>
                    <a:pt x="1427833" y="580601"/>
                    <a:pt x="1427833" y="580601"/>
                    <a:pt x="1427833" y="580601"/>
                  </a:cubicBezTo>
                  <a:cubicBezTo>
                    <a:pt x="1427991" y="580601"/>
                    <a:pt x="1428149" y="580522"/>
                    <a:pt x="1428149" y="580364"/>
                  </a:cubicBezTo>
                  <a:cubicBezTo>
                    <a:pt x="1428149" y="580206"/>
                    <a:pt x="1428070" y="580048"/>
                    <a:pt x="1427912" y="579969"/>
                  </a:cubicBezTo>
                  <a:cubicBezTo>
                    <a:pt x="1427122" y="579811"/>
                    <a:pt x="1426332" y="579653"/>
                    <a:pt x="1425620" y="579574"/>
                  </a:cubicBezTo>
                  <a:cubicBezTo>
                    <a:pt x="1424909" y="579416"/>
                    <a:pt x="1424119" y="579258"/>
                    <a:pt x="1423408" y="579179"/>
                  </a:cubicBezTo>
                  <a:lnTo>
                    <a:pt x="1423408" y="579021"/>
                  </a:lnTo>
                  <a:cubicBezTo>
                    <a:pt x="1422539" y="577915"/>
                    <a:pt x="1420563" y="577994"/>
                    <a:pt x="1418825" y="577757"/>
                  </a:cubicBezTo>
                  <a:cubicBezTo>
                    <a:pt x="1418825" y="578468"/>
                    <a:pt x="1418746" y="579100"/>
                    <a:pt x="1418430" y="579416"/>
                  </a:cubicBezTo>
                  <a:cubicBezTo>
                    <a:pt x="1420406" y="579732"/>
                    <a:pt x="1421354" y="580680"/>
                    <a:pt x="1423487" y="579811"/>
                  </a:cubicBezTo>
                  <a:lnTo>
                    <a:pt x="1423487" y="579811"/>
                  </a:lnTo>
                  <a:cubicBezTo>
                    <a:pt x="1424198" y="579811"/>
                    <a:pt x="1424909" y="579969"/>
                    <a:pt x="1425541" y="580127"/>
                  </a:cubicBezTo>
                  <a:cubicBezTo>
                    <a:pt x="1426332" y="580285"/>
                    <a:pt x="1427122" y="580443"/>
                    <a:pt x="1427912" y="580522"/>
                  </a:cubicBezTo>
                  <a:moveTo>
                    <a:pt x="1441818" y="582735"/>
                  </a:moveTo>
                  <a:cubicBezTo>
                    <a:pt x="1441818" y="582735"/>
                    <a:pt x="1441344" y="582972"/>
                    <a:pt x="1441344" y="583209"/>
                  </a:cubicBezTo>
                  <a:cubicBezTo>
                    <a:pt x="1441344" y="583446"/>
                    <a:pt x="1441502" y="583683"/>
                    <a:pt x="1441818" y="583683"/>
                  </a:cubicBezTo>
                  <a:lnTo>
                    <a:pt x="1443083" y="583683"/>
                  </a:lnTo>
                  <a:cubicBezTo>
                    <a:pt x="1443083" y="583683"/>
                    <a:pt x="1443557" y="583446"/>
                    <a:pt x="1443557" y="583209"/>
                  </a:cubicBezTo>
                  <a:cubicBezTo>
                    <a:pt x="1443557" y="582972"/>
                    <a:pt x="1443320" y="582735"/>
                    <a:pt x="1443083" y="582735"/>
                  </a:cubicBezTo>
                  <a:lnTo>
                    <a:pt x="1441818" y="582735"/>
                  </a:lnTo>
                  <a:close/>
                  <a:moveTo>
                    <a:pt x="1457069" y="586844"/>
                  </a:moveTo>
                  <a:lnTo>
                    <a:pt x="1457226" y="586844"/>
                  </a:lnTo>
                  <a:cubicBezTo>
                    <a:pt x="1457621" y="587002"/>
                    <a:pt x="1458174" y="587002"/>
                    <a:pt x="1458807" y="587002"/>
                  </a:cubicBezTo>
                  <a:lnTo>
                    <a:pt x="1459202" y="587002"/>
                  </a:lnTo>
                  <a:cubicBezTo>
                    <a:pt x="1459202" y="587002"/>
                    <a:pt x="1459676" y="586844"/>
                    <a:pt x="1459676" y="586528"/>
                  </a:cubicBezTo>
                  <a:cubicBezTo>
                    <a:pt x="1459676" y="586290"/>
                    <a:pt x="1459439" y="586053"/>
                    <a:pt x="1459202" y="586053"/>
                  </a:cubicBezTo>
                  <a:lnTo>
                    <a:pt x="1458807" y="586053"/>
                  </a:lnTo>
                  <a:cubicBezTo>
                    <a:pt x="1458412" y="586053"/>
                    <a:pt x="1457859" y="586053"/>
                    <a:pt x="1457621" y="586053"/>
                  </a:cubicBezTo>
                  <a:cubicBezTo>
                    <a:pt x="1457621" y="585974"/>
                    <a:pt x="1457464" y="585895"/>
                    <a:pt x="1457384" y="585816"/>
                  </a:cubicBezTo>
                  <a:cubicBezTo>
                    <a:pt x="1457226" y="585658"/>
                    <a:pt x="1456910" y="585658"/>
                    <a:pt x="1456752" y="585816"/>
                  </a:cubicBezTo>
                  <a:cubicBezTo>
                    <a:pt x="1456594" y="585974"/>
                    <a:pt x="1456594" y="586290"/>
                    <a:pt x="1456752" y="586448"/>
                  </a:cubicBezTo>
                  <a:cubicBezTo>
                    <a:pt x="1456831" y="586448"/>
                    <a:pt x="1456910" y="586607"/>
                    <a:pt x="1456989" y="586686"/>
                  </a:cubicBezTo>
                  <a:lnTo>
                    <a:pt x="1457069" y="586686"/>
                  </a:lnTo>
                  <a:close/>
                  <a:moveTo>
                    <a:pt x="1777711" y="589135"/>
                  </a:moveTo>
                  <a:cubicBezTo>
                    <a:pt x="1777711" y="589135"/>
                    <a:pt x="1777079" y="589293"/>
                    <a:pt x="1777000" y="589609"/>
                  </a:cubicBezTo>
                  <a:lnTo>
                    <a:pt x="1776289" y="593165"/>
                  </a:lnTo>
                  <a:cubicBezTo>
                    <a:pt x="1773918" y="605096"/>
                    <a:pt x="1771548" y="617343"/>
                    <a:pt x="1768782" y="629117"/>
                  </a:cubicBezTo>
                  <a:cubicBezTo>
                    <a:pt x="1768782" y="629433"/>
                    <a:pt x="1768940" y="629749"/>
                    <a:pt x="1769256" y="629828"/>
                  </a:cubicBezTo>
                  <a:cubicBezTo>
                    <a:pt x="1769256" y="629828"/>
                    <a:pt x="1769335" y="629828"/>
                    <a:pt x="1769414" y="629828"/>
                  </a:cubicBezTo>
                  <a:cubicBezTo>
                    <a:pt x="1769652" y="629828"/>
                    <a:pt x="1769967" y="629670"/>
                    <a:pt x="1769967" y="629354"/>
                  </a:cubicBezTo>
                  <a:cubicBezTo>
                    <a:pt x="1772733" y="617580"/>
                    <a:pt x="1775182" y="605333"/>
                    <a:pt x="1777553" y="593402"/>
                  </a:cubicBezTo>
                  <a:lnTo>
                    <a:pt x="1778264" y="589846"/>
                  </a:lnTo>
                  <a:cubicBezTo>
                    <a:pt x="1778264" y="589846"/>
                    <a:pt x="1778106" y="589214"/>
                    <a:pt x="1777790" y="589135"/>
                  </a:cubicBezTo>
                  <a:moveTo>
                    <a:pt x="1466471" y="588977"/>
                  </a:moveTo>
                  <a:cubicBezTo>
                    <a:pt x="1467814" y="589372"/>
                    <a:pt x="1469158" y="589767"/>
                    <a:pt x="1470501" y="590004"/>
                  </a:cubicBezTo>
                  <a:lnTo>
                    <a:pt x="1470501" y="590004"/>
                  </a:lnTo>
                  <a:cubicBezTo>
                    <a:pt x="1470501" y="590004"/>
                    <a:pt x="1470896" y="589846"/>
                    <a:pt x="1470896" y="589688"/>
                  </a:cubicBezTo>
                  <a:cubicBezTo>
                    <a:pt x="1470896" y="589451"/>
                    <a:pt x="1470738" y="589214"/>
                    <a:pt x="1470580" y="589214"/>
                  </a:cubicBezTo>
                  <a:cubicBezTo>
                    <a:pt x="1469237" y="588977"/>
                    <a:pt x="1467894" y="588582"/>
                    <a:pt x="1466629" y="588266"/>
                  </a:cubicBezTo>
                  <a:lnTo>
                    <a:pt x="1466392" y="588266"/>
                  </a:lnTo>
                  <a:cubicBezTo>
                    <a:pt x="1466392" y="588266"/>
                    <a:pt x="1465918" y="588266"/>
                    <a:pt x="1465839" y="588503"/>
                  </a:cubicBezTo>
                  <a:cubicBezTo>
                    <a:pt x="1465839" y="588740"/>
                    <a:pt x="1465839" y="588977"/>
                    <a:pt x="1466155" y="588977"/>
                  </a:cubicBezTo>
                  <a:lnTo>
                    <a:pt x="1466392" y="588977"/>
                  </a:lnTo>
                  <a:close/>
                  <a:moveTo>
                    <a:pt x="1027543" y="604859"/>
                  </a:moveTo>
                  <a:cubicBezTo>
                    <a:pt x="1027543" y="604859"/>
                    <a:pt x="1027780" y="604859"/>
                    <a:pt x="1027780" y="604701"/>
                  </a:cubicBezTo>
                  <a:cubicBezTo>
                    <a:pt x="1028254" y="603990"/>
                    <a:pt x="1028254" y="603042"/>
                    <a:pt x="1028254" y="602251"/>
                  </a:cubicBezTo>
                  <a:lnTo>
                    <a:pt x="1028254" y="602014"/>
                  </a:lnTo>
                  <a:cubicBezTo>
                    <a:pt x="1028254" y="602014"/>
                    <a:pt x="1028096" y="601698"/>
                    <a:pt x="1027938" y="601698"/>
                  </a:cubicBezTo>
                  <a:cubicBezTo>
                    <a:pt x="1027780" y="601698"/>
                    <a:pt x="1027622" y="601856"/>
                    <a:pt x="1027622" y="602014"/>
                  </a:cubicBezTo>
                  <a:lnTo>
                    <a:pt x="1027622" y="602251"/>
                  </a:lnTo>
                  <a:cubicBezTo>
                    <a:pt x="1027622" y="602963"/>
                    <a:pt x="1027622" y="603753"/>
                    <a:pt x="1027227" y="604306"/>
                  </a:cubicBezTo>
                  <a:cubicBezTo>
                    <a:pt x="1027148" y="604464"/>
                    <a:pt x="1027227" y="604622"/>
                    <a:pt x="1027306" y="604701"/>
                  </a:cubicBezTo>
                  <a:cubicBezTo>
                    <a:pt x="1027306" y="604701"/>
                    <a:pt x="1027464" y="604701"/>
                    <a:pt x="1027464" y="604701"/>
                  </a:cubicBezTo>
                  <a:moveTo>
                    <a:pt x="1769019" y="632356"/>
                  </a:moveTo>
                  <a:cubicBezTo>
                    <a:pt x="1769019" y="632356"/>
                    <a:pt x="1768545" y="632435"/>
                    <a:pt x="1768466" y="632672"/>
                  </a:cubicBezTo>
                  <a:cubicBezTo>
                    <a:pt x="1766096" y="643576"/>
                    <a:pt x="1763962" y="654717"/>
                    <a:pt x="1761987" y="665463"/>
                  </a:cubicBezTo>
                  <a:cubicBezTo>
                    <a:pt x="1761039" y="670362"/>
                    <a:pt x="1760170" y="675261"/>
                    <a:pt x="1759222" y="680160"/>
                  </a:cubicBezTo>
                  <a:cubicBezTo>
                    <a:pt x="1759222" y="680397"/>
                    <a:pt x="1759301" y="680634"/>
                    <a:pt x="1759616" y="680713"/>
                  </a:cubicBezTo>
                  <a:cubicBezTo>
                    <a:pt x="1759616" y="680713"/>
                    <a:pt x="1759616" y="680713"/>
                    <a:pt x="1759696" y="680713"/>
                  </a:cubicBezTo>
                  <a:cubicBezTo>
                    <a:pt x="1759932" y="680713"/>
                    <a:pt x="1760091" y="680555"/>
                    <a:pt x="1760170" y="680318"/>
                  </a:cubicBezTo>
                  <a:cubicBezTo>
                    <a:pt x="1761118" y="675419"/>
                    <a:pt x="1762066" y="670520"/>
                    <a:pt x="1762935" y="665622"/>
                  </a:cubicBezTo>
                  <a:cubicBezTo>
                    <a:pt x="1764989" y="654875"/>
                    <a:pt x="1767044" y="643734"/>
                    <a:pt x="1769414" y="632830"/>
                  </a:cubicBezTo>
                  <a:cubicBezTo>
                    <a:pt x="1769414" y="632593"/>
                    <a:pt x="1769335" y="632356"/>
                    <a:pt x="1769098" y="632277"/>
                  </a:cubicBezTo>
                  <a:moveTo>
                    <a:pt x="1025252" y="714374"/>
                  </a:moveTo>
                  <a:cubicBezTo>
                    <a:pt x="1025252" y="714374"/>
                    <a:pt x="1025094" y="713899"/>
                    <a:pt x="1024857" y="713899"/>
                  </a:cubicBezTo>
                  <a:cubicBezTo>
                    <a:pt x="1024620" y="713899"/>
                    <a:pt x="1024383" y="714058"/>
                    <a:pt x="1024383" y="714295"/>
                  </a:cubicBezTo>
                  <a:cubicBezTo>
                    <a:pt x="1023909" y="720932"/>
                    <a:pt x="1023671" y="728043"/>
                    <a:pt x="1025647" y="735155"/>
                  </a:cubicBezTo>
                  <a:cubicBezTo>
                    <a:pt x="1025647" y="735392"/>
                    <a:pt x="1025884" y="735471"/>
                    <a:pt x="1026121" y="735471"/>
                  </a:cubicBezTo>
                  <a:cubicBezTo>
                    <a:pt x="1026121" y="735471"/>
                    <a:pt x="1026200" y="735471"/>
                    <a:pt x="1026279" y="735471"/>
                  </a:cubicBezTo>
                  <a:cubicBezTo>
                    <a:pt x="1026516" y="735471"/>
                    <a:pt x="1026674" y="735155"/>
                    <a:pt x="1026595" y="734917"/>
                  </a:cubicBezTo>
                  <a:cubicBezTo>
                    <a:pt x="1024620" y="727964"/>
                    <a:pt x="1024857" y="720932"/>
                    <a:pt x="1025331" y="714374"/>
                  </a:cubicBezTo>
                  <a:moveTo>
                    <a:pt x="361763" y="608573"/>
                  </a:moveTo>
                  <a:cubicBezTo>
                    <a:pt x="361289" y="609758"/>
                    <a:pt x="359946" y="610153"/>
                    <a:pt x="360104" y="611891"/>
                  </a:cubicBezTo>
                  <a:cubicBezTo>
                    <a:pt x="360815" y="611891"/>
                    <a:pt x="361448" y="612049"/>
                    <a:pt x="361763" y="612286"/>
                  </a:cubicBezTo>
                  <a:cubicBezTo>
                    <a:pt x="361606" y="610864"/>
                    <a:pt x="363818" y="609363"/>
                    <a:pt x="361763" y="608573"/>
                  </a:cubicBezTo>
                  <a:moveTo>
                    <a:pt x="2108309" y="363389"/>
                  </a:moveTo>
                  <a:cubicBezTo>
                    <a:pt x="2112023" y="359834"/>
                    <a:pt x="2115500" y="355962"/>
                    <a:pt x="2119450" y="352722"/>
                  </a:cubicBezTo>
                  <a:lnTo>
                    <a:pt x="2119450" y="353117"/>
                  </a:lnTo>
                  <a:cubicBezTo>
                    <a:pt x="2119450" y="353117"/>
                    <a:pt x="2118976" y="353592"/>
                    <a:pt x="2118818" y="353908"/>
                  </a:cubicBezTo>
                  <a:cubicBezTo>
                    <a:pt x="2118581" y="354303"/>
                    <a:pt x="2118265" y="354698"/>
                    <a:pt x="2117949" y="354777"/>
                  </a:cubicBezTo>
                  <a:cubicBezTo>
                    <a:pt x="2117791" y="354777"/>
                    <a:pt x="2117712" y="355014"/>
                    <a:pt x="2117712" y="355172"/>
                  </a:cubicBezTo>
                  <a:cubicBezTo>
                    <a:pt x="2117712" y="355330"/>
                    <a:pt x="2117870" y="355409"/>
                    <a:pt x="2118028" y="355409"/>
                  </a:cubicBezTo>
                  <a:cubicBezTo>
                    <a:pt x="2118028" y="355409"/>
                    <a:pt x="2118028" y="355409"/>
                    <a:pt x="2118107" y="355409"/>
                  </a:cubicBezTo>
                  <a:cubicBezTo>
                    <a:pt x="2118739" y="355251"/>
                    <a:pt x="2119055" y="354777"/>
                    <a:pt x="2119371" y="354303"/>
                  </a:cubicBezTo>
                  <a:cubicBezTo>
                    <a:pt x="2119529" y="354066"/>
                    <a:pt x="2119767" y="353829"/>
                    <a:pt x="2119924" y="353592"/>
                  </a:cubicBezTo>
                  <a:lnTo>
                    <a:pt x="2119924" y="353592"/>
                  </a:lnTo>
                  <a:cubicBezTo>
                    <a:pt x="2119924" y="353592"/>
                    <a:pt x="2119924" y="353592"/>
                    <a:pt x="2119924" y="353592"/>
                  </a:cubicBezTo>
                  <a:cubicBezTo>
                    <a:pt x="2119924" y="353592"/>
                    <a:pt x="2119924" y="353592"/>
                    <a:pt x="2120003" y="353513"/>
                  </a:cubicBezTo>
                  <a:cubicBezTo>
                    <a:pt x="2120003" y="353513"/>
                    <a:pt x="2120083" y="353434"/>
                    <a:pt x="2120162" y="353354"/>
                  </a:cubicBezTo>
                  <a:cubicBezTo>
                    <a:pt x="2122532" y="350668"/>
                    <a:pt x="2124902" y="348140"/>
                    <a:pt x="2127036" y="345216"/>
                  </a:cubicBezTo>
                  <a:lnTo>
                    <a:pt x="2126957" y="345216"/>
                  </a:lnTo>
                  <a:cubicBezTo>
                    <a:pt x="2126957" y="345216"/>
                    <a:pt x="2127273" y="344821"/>
                    <a:pt x="2127431" y="344584"/>
                  </a:cubicBezTo>
                  <a:cubicBezTo>
                    <a:pt x="2127668" y="344347"/>
                    <a:pt x="2127984" y="344031"/>
                    <a:pt x="2128142" y="343636"/>
                  </a:cubicBezTo>
                  <a:cubicBezTo>
                    <a:pt x="2128142" y="343636"/>
                    <a:pt x="2128142" y="343636"/>
                    <a:pt x="2128142" y="343636"/>
                  </a:cubicBezTo>
                  <a:cubicBezTo>
                    <a:pt x="2129327" y="341739"/>
                    <a:pt x="2131697" y="340870"/>
                    <a:pt x="2130828" y="338026"/>
                  </a:cubicBezTo>
                  <a:cubicBezTo>
                    <a:pt x="2136044" y="333601"/>
                    <a:pt x="2138177" y="326015"/>
                    <a:pt x="2143076" y="321196"/>
                  </a:cubicBezTo>
                  <a:lnTo>
                    <a:pt x="2143076" y="321037"/>
                  </a:lnTo>
                  <a:cubicBezTo>
                    <a:pt x="2143076" y="321037"/>
                    <a:pt x="2143471" y="321116"/>
                    <a:pt x="2143629" y="321196"/>
                  </a:cubicBezTo>
                  <a:lnTo>
                    <a:pt x="2143866" y="321196"/>
                  </a:lnTo>
                  <a:cubicBezTo>
                    <a:pt x="2143866" y="321196"/>
                    <a:pt x="2143866" y="321196"/>
                    <a:pt x="2143866" y="321196"/>
                  </a:cubicBezTo>
                  <a:cubicBezTo>
                    <a:pt x="2144103" y="321196"/>
                    <a:pt x="2144261" y="321037"/>
                    <a:pt x="2144340" y="320800"/>
                  </a:cubicBezTo>
                  <a:cubicBezTo>
                    <a:pt x="2144340" y="320563"/>
                    <a:pt x="2144182" y="320326"/>
                    <a:pt x="2143945" y="320247"/>
                  </a:cubicBezTo>
                  <a:lnTo>
                    <a:pt x="2143708" y="320247"/>
                  </a:lnTo>
                  <a:cubicBezTo>
                    <a:pt x="2143708" y="320247"/>
                    <a:pt x="2143550" y="320168"/>
                    <a:pt x="2143471" y="320168"/>
                  </a:cubicBezTo>
                  <a:lnTo>
                    <a:pt x="2143471" y="319852"/>
                  </a:lnTo>
                  <a:cubicBezTo>
                    <a:pt x="2147185" y="315506"/>
                    <a:pt x="2152083" y="310291"/>
                    <a:pt x="2152795" y="304207"/>
                  </a:cubicBezTo>
                  <a:cubicBezTo>
                    <a:pt x="2156192" y="300889"/>
                    <a:pt x="2157456" y="295911"/>
                    <a:pt x="2159116" y="291565"/>
                  </a:cubicBezTo>
                  <a:cubicBezTo>
                    <a:pt x="2160854" y="286745"/>
                    <a:pt x="2162513" y="282004"/>
                    <a:pt x="2164173" y="277184"/>
                  </a:cubicBezTo>
                  <a:cubicBezTo>
                    <a:pt x="2169151" y="262408"/>
                    <a:pt x="2173892" y="243524"/>
                    <a:pt x="2171363" y="223533"/>
                  </a:cubicBezTo>
                  <a:cubicBezTo>
                    <a:pt x="2169783" y="211365"/>
                    <a:pt x="2165753" y="198169"/>
                    <a:pt x="2162513" y="185527"/>
                  </a:cubicBezTo>
                  <a:cubicBezTo>
                    <a:pt x="2159195" y="172647"/>
                    <a:pt x="2156982" y="159768"/>
                    <a:pt x="2152400" y="148785"/>
                  </a:cubicBezTo>
                  <a:cubicBezTo>
                    <a:pt x="2146395" y="134641"/>
                    <a:pt x="2138414" y="123263"/>
                    <a:pt x="2128774" y="113781"/>
                  </a:cubicBezTo>
                  <a:cubicBezTo>
                    <a:pt x="2122848" y="107934"/>
                    <a:pt x="2116132" y="102008"/>
                    <a:pt x="2109337" y="97662"/>
                  </a:cubicBezTo>
                  <a:cubicBezTo>
                    <a:pt x="2104438" y="92210"/>
                    <a:pt x="2095825" y="88102"/>
                    <a:pt x="2089030" y="85020"/>
                  </a:cubicBezTo>
                  <a:cubicBezTo>
                    <a:pt x="2084842" y="83124"/>
                    <a:pt x="2079390" y="80674"/>
                    <a:pt x="2073385" y="81227"/>
                  </a:cubicBezTo>
                  <a:cubicBezTo>
                    <a:pt x="2067063" y="73800"/>
                    <a:pt x="2054263" y="72299"/>
                    <a:pt x="2043359" y="69059"/>
                  </a:cubicBezTo>
                  <a:cubicBezTo>
                    <a:pt x="2039961" y="67953"/>
                    <a:pt x="2034667" y="66372"/>
                    <a:pt x="2031112" y="66056"/>
                  </a:cubicBezTo>
                  <a:cubicBezTo>
                    <a:pt x="2028978" y="65898"/>
                    <a:pt x="2026766" y="66610"/>
                    <a:pt x="2024790" y="66451"/>
                  </a:cubicBezTo>
                  <a:cubicBezTo>
                    <a:pt x="2015704" y="65898"/>
                    <a:pt x="2006143" y="64634"/>
                    <a:pt x="1996898" y="64318"/>
                  </a:cubicBezTo>
                  <a:cubicBezTo>
                    <a:pt x="1994528" y="62264"/>
                    <a:pt x="1991367" y="63449"/>
                    <a:pt x="1988444" y="63528"/>
                  </a:cubicBezTo>
                  <a:cubicBezTo>
                    <a:pt x="1980542" y="63686"/>
                    <a:pt x="1972562" y="63923"/>
                    <a:pt x="1964344" y="64318"/>
                  </a:cubicBezTo>
                  <a:cubicBezTo>
                    <a:pt x="1957075" y="64713"/>
                    <a:pt x="1949963" y="65661"/>
                    <a:pt x="1942773" y="65977"/>
                  </a:cubicBezTo>
                  <a:cubicBezTo>
                    <a:pt x="1937637" y="66293"/>
                    <a:pt x="1932580" y="67637"/>
                    <a:pt x="1927997" y="67716"/>
                  </a:cubicBezTo>
                  <a:cubicBezTo>
                    <a:pt x="1920570" y="67716"/>
                    <a:pt x="1914091" y="69691"/>
                    <a:pt x="1907690" y="70639"/>
                  </a:cubicBezTo>
                  <a:cubicBezTo>
                    <a:pt x="1906426" y="70876"/>
                    <a:pt x="1905083" y="70481"/>
                    <a:pt x="1903898" y="70639"/>
                  </a:cubicBezTo>
                  <a:cubicBezTo>
                    <a:pt x="1901053" y="71192"/>
                    <a:pt x="1898288" y="72536"/>
                    <a:pt x="1895443" y="73168"/>
                  </a:cubicBezTo>
                  <a:cubicBezTo>
                    <a:pt x="1888885" y="74748"/>
                    <a:pt x="1882880" y="75933"/>
                    <a:pt x="1877270" y="77829"/>
                  </a:cubicBezTo>
                  <a:cubicBezTo>
                    <a:pt x="1874504" y="78778"/>
                    <a:pt x="1872055" y="80437"/>
                    <a:pt x="1869289" y="81148"/>
                  </a:cubicBezTo>
                  <a:cubicBezTo>
                    <a:pt x="1867946" y="81543"/>
                    <a:pt x="1866366" y="81227"/>
                    <a:pt x="1865022" y="81543"/>
                  </a:cubicBezTo>
                  <a:cubicBezTo>
                    <a:pt x="1862336" y="82333"/>
                    <a:pt x="1859886" y="84072"/>
                    <a:pt x="1857437" y="84941"/>
                  </a:cubicBezTo>
                  <a:cubicBezTo>
                    <a:pt x="1847244" y="88417"/>
                    <a:pt x="1837130" y="90946"/>
                    <a:pt x="1828755" y="95529"/>
                  </a:cubicBezTo>
                  <a:cubicBezTo>
                    <a:pt x="1818640" y="97662"/>
                    <a:pt x="1811608" y="102877"/>
                    <a:pt x="1802127" y="105643"/>
                  </a:cubicBezTo>
                  <a:cubicBezTo>
                    <a:pt x="1796121" y="110542"/>
                    <a:pt x="1787114" y="112596"/>
                    <a:pt x="1781030" y="117495"/>
                  </a:cubicBezTo>
                  <a:cubicBezTo>
                    <a:pt x="1777237" y="118285"/>
                    <a:pt x="1775735" y="120340"/>
                    <a:pt x="1772970" y="122078"/>
                  </a:cubicBezTo>
                  <a:cubicBezTo>
                    <a:pt x="1771153" y="123263"/>
                    <a:pt x="1768940" y="124290"/>
                    <a:pt x="1767044" y="125475"/>
                  </a:cubicBezTo>
                  <a:cubicBezTo>
                    <a:pt x="1759222" y="130296"/>
                    <a:pt x="1751715" y="135194"/>
                    <a:pt x="1744208" y="139777"/>
                  </a:cubicBezTo>
                  <a:cubicBezTo>
                    <a:pt x="1740337" y="142148"/>
                    <a:pt x="1737255" y="145229"/>
                    <a:pt x="1733621" y="147837"/>
                  </a:cubicBezTo>
                  <a:cubicBezTo>
                    <a:pt x="1732751" y="148390"/>
                    <a:pt x="1731645" y="148469"/>
                    <a:pt x="1730697" y="149101"/>
                  </a:cubicBezTo>
                  <a:cubicBezTo>
                    <a:pt x="1728959" y="150207"/>
                    <a:pt x="1727536" y="152262"/>
                    <a:pt x="1725640" y="153684"/>
                  </a:cubicBezTo>
                  <a:cubicBezTo>
                    <a:pt x="1719793" y="158109"/>
                    <a:pt x="1714104" y="162296"/>
                    <a:pt x="1708731" y="166800"/>
                  </a:cubicBezTo>
                  <a:cubicBezTo>
                    <a:pt x="1703121" y="171541"/>
                    <a:pt x="1698380" y="176361"/>
                    <a:pt x="1693560" y="181181"/>
                  </a:cubicBezTo>
                  <a:cubicBezTo>
                    <a:pt x="1689056" y="185606"/>
                    <a:pt x="1684789" y="190031"/>
                    <a:pt x="1681312" y="194693"/>
                  </a:cubicBezTo>
                  <a:cubicBezTo>
                    <a:pt x="1680760" y="196431"/>
                    <a:pt x="1682261" y="196036"/>
                    <a:pt x="1682182" y="197221"/>
                  </a:cubicBezTo>
                  <a:cubicBezTo>
                    <a:pt x="1674755" y="206071"/>
                    <a:pt x="1665668" y="213182"/>
                    <a:pt x="1659347" y="223059"/>
                  </a:cubicBezTo>
                  <a:cubicBezTo>
                    <a:pt x="1659505" y="224718"/>
                    <a:pt x="1660690" y="222743"/>
                    <a:pt x="1661006" y="223849"/>
                  </a:cubicBezTo>
                  <a:cubicBezTo>
                    <a:pt x="1656818" y="229854"/>
                    <a:pt x="1652867" y="235859"/>
                    <a:pt x="1648758" y="241627"/>
                  </a:cubicBezTo>
                  <a:cubicBezTo>
                    <a:pt x="1644650" y="247396"/>
                    <a:pt x="1639593" y="252927"/>
                    <a:pt x="1637776" y="260591"/>
                  </a:cubicBezTo>
                  <a:cubicBezTo>
                    <a:pt x="1634694" y="264305"/>
                    <a:pt x="1633272" y="269599"/>
                    <a:pt x="1629716" y="272838"/>
                  </a:cubicBezTo>
                  <a:cubicBezTo>
                    <a:pt x="1628373" y="277263"/>
                    <a:pt x="1625923" y="281214"/>
                    <a:pt x="1625054" y="285481"/>
                  </a:cubicBezTo>
                  <a:cubicBezTo>
                    <a:pt x="1624659" y="287377"/>
                    <a:pt x="1625054" y="289510"/>
                    <a:pt x="1624659" y="291407"/>
                  </a:cubicBezTo>
                  <a:cubicBezTo>
                    <a:pt x="1624106" y="293856"/>
                    <a:pt x="1622763" y="296227"/>
                    <a:pt x="1622130" y="298518"/>
                  </a:cubicBezTo>
                  <a:cubicBezTo>
                    <a:pt x="1621340" y="301205"/>
                    <a:pt x="1620471" y="303970"/>
                    <a:pt x="1619997" y="306578"/>
                  </a:cubicBezTo>
                  <a:cubicBezTo>
                    <a:pt x="1618338" y="317087"/>
                    <a:pt x="1622289" y="323487"/>
                    <a:pt x="1626318" y="330203"/>
                  </a:cubicBezTo>
                  <a:cubicBezTo>
                    <a:pt x="1630032" y="336445"/>
                    <a:pt x="1633272" y="341818"/>
                    <a:pt x="1638961" y="345374"/>
                  </a:cubicBezTo>
                  <a:cubicBezTo>
                    <a:pt x="1644334" y="348772"/>
                    <a:pt x="1650260" y="352722"/>
                    <a:pt x="1657134" y="353829"/>
                  </a:cubicBezTo>
                  <a:cubicBezTo>
                    <a:pt x="1658793" y="352406"/>
                    <a:pt x="1656344" y="351616"/>
                    <a:pt x="1658003" y="350431"/>
                  </a:cubicBezTo>
                  <a:cubicBezTo>
                    <a:pt x="1661796" y="349720"/>
                    <a:pt x="1664720" y="350826"/>
                    <a:pt x="1669382" y="350826"/>
                  </a:cubicBezTo>
                  <a:cubicBezTo>
                    <a:pt x="1670804" y="351774"/>
                    <a:pt x="1673490" y="353354"/>
                    <a:pt x="1675703" y="352169"/>
                  </a:cubicBezTo>
                  <a:cubicBezTo>
                    <a:pt x="1676967" y="350826"/>
                    <a:pt x="1673174" y="350036"/>
                    <a:pt x="1674834" y="348298"/>
                  </a:cubicBezTo>
                  <a:cubicBezTo>
                    <a:pt x="1672068" y="347191"/>
                    <a:pt x="1670487" y="345137"/>
                    <a:pt x="1668512" y="343241"/>
                  </a:cubicBezTo>
                  <a:cubicBezTo>
                    <a:pt x="1670172" y="340791"/>
                    <a:pt x="1666932" y="339527"/>
                    <a:pt x="1667643" y="338184"/>
                  </a:cubicBezTo>
                  <a:cubicBezTo>
                    <a:pt x="1668275" y="338816"/>
                    <a:pt x="1669777" y="338579"/>
                    <a:pt x="1671041" y="338658"/>
                  </a:cubicBezTo>
                  <a:lnTo>
                    <a:pt x="1671041" y="338658"/>
                  </a:lnTo>
                  <a:cubicBezTo>
                    <a:pt x="1671041" y="338658"/>
                    <a:pt x="1671436" y="338658"/>
                    <a:pt x="1671673" y="338658"/>
                  </a:cubicBezTo>
                  <a:lnTo>
                    <a:pt x="1671673" y="338658"/>
                  </a:lnTo>
                  <a:cubicBezTo>
                    <a:pt x="1671673" y="338658"/>
                    <a:pt x="1672305" y="338421"/>
                    <a:pt x="1672305" y="338105"/>
                  </a:cubicBezTo>
                  <a:cubicBezTo>
                    <a:pt x="1672305" y="337710"/>
                    <a:pt x="1672068" y="337394"/>
                    <a:pt x="1671752" y="337394"/>
                  </a:cubicBezTo>
                  <a:cubicBezTo>
                    <a:pt x="1671673" y="337394"/>
                    <a:pt x="1671594" y="337394"/>
                    <a:pt x="1671436" y="337394"/>
                  </a:cubicBezTo>
                  <a:cubicBezTo>
                    <a:pt x="1670487" y="334470"/>
                    <a:pt x="1667406" y="333285"/>
                    <a:pt x="1666774" y="329413"/>
                  </a:cubicBezTo>
                  <a:cubicBezTo>
                    <a:pt x="1666142" y="324830"/>
                    <a:pt x="1668117" y="320326"/>
                    <a:pt x="1669303" y="316297"/>
                  </a:cubicBezTo>
                  <a:lnTo>
                    <a:pt x="1669303" y="316297"/>
                  </a:lnTo>
                  <a:cubicBezTo>
                    <a:pt x="1669856" y="315111"/>
                    <a:pt x="1670409" y="313926"/>
                    <a:pt x="1671041" y="312741"/>
                  </a:cubicBezTo>
                  <a:lnTo>
                    <a:pt x="1671199" y="312504"/>
                  </a:lnTo>
                  <a:cubicBezTo>
                    <a:pt x="1671199" y="312504"/>
                    <a:pt x="1671199" y="312030"/>
                    <a:pt x="1671041" y="311951"/>
                  </a:cubicBezTo>
                  <a:cubicBezTo>
                    <a:pt x="1670804" y="311872"/>
                    <a:pt x="1670567" y="311951"/>
                    <a:pt x="1670487" y="312109"/>
                  </a:cubicBezTo>
                  <a:lnTo>
                    <a:pt x="1670330" y="312346"/>
                  </a:lnTo>
                  <a:cubicBezTo>
                    <a:pt x="1669697" y="313531"/>
                    <a:pt x="1669065" y="314716"/>
                    <a:pt x="1668512" y="315901"/>
                  </a:cubicBezTo>
                  <a:lnTo>
                    <a:pt x="1668512" y="315901"/>
                  </a:lnTo>
                  <a:cubicBezTo>
                    <a:pt x="1667880" y="316060"/>
                    <a:pt x="1667801" y="316376"/>
                    <a:pt x="1667248" y="315901"/>
                  </a:cubicBezTo>
                  <a:cubicBezTo>
                    <a:pt x="1670251" y="306499"/>
                    <a:pt x="1674675" y="298202"/>
                    <a:pt x="1679100" y="290538"/>
                  </a:cubicBezTo>
                  <a:cubicBezTo>
                    <a:pt x="1680602" y="287930"/>
                    <a:pt x="1682735" y="285639"/>
                    <a:pt x="1684157" y="282952"/>
                  </a:cubicBezTo>
                  <a:cubicBezTo>
                    <a:pt x="1684947" y="281530"/>
                    <a:pt x="1685026" y="279713"/>
                    <a:pt x="1685816" y="278369"/>
                  </a:cubicBezTo>
                  <a:cubicBezTo>
                    <a:pt x="1691585" y="268018"/>
                    <a:pt x="1701383" y="260512"/>
                    <a:pt x="1707388" y="250477"/>
                  </a:cubicBezTo>
                  <a:cubicBezTo>
                    <a:pt x="1711022" y="247000"/>
                    <a:pt x="1715131" y="243840"/>
                    <a:pt x="1717501" y="239099"/>
                  </a:cubicBezTo>
                  <a:cubicBezTo>
                    <a:pt x="1718450" y="239178"/>
                    <a:pt x="1719161" y="239020"/>
                    <a:pt x="1719635" y="238625"/>
                  </a:cubicBezTo>
                  <a:cubicBezTo>
                    <a:pt x="1720425" y="236729"/>
                    <a:pt x="1721689" y="235306"/>
                    <a:pt x="1723822" y="234832"/>
                  </a:cubicBezTo>
                  <a:cubicBezTo>
                    <a:pt x="1735043" y="221716"/>
                    <a:pt x="1748871" y="211128"/>
                    <a:pt x="1762224" y="200224"/>
                  </a:cubicBezTo>
                  <a:cubicBezTo>
                    <a:pt x="1772180" y="193112"/>
                    <a:pt x="1781741" y="185685"/>
                    <a:pt x="1791776" y="178653"/>
                  </a:cubicBezTo>
                  <a:cubicBezTo>
                    <a:pt x="1804339" y="171541"/>
                    <a:pt x="1817060" y="163956"/>
                    <a:pt x="1829782" y="157161"/>
                  </a:cubicBezTo>
                  <a:cubicBezTo>
                    <a:pt x="1834048" y="154790"/>
                    <a:pt x="1838078" y="152025"/>
                    <a:pt x="1842898" y="151234"/>
                  </a:cubicBezTo>
                  <a:cubicBezTo>
                    <a:pt x="1835392" y="166800"/>
                    <a:pt x="1830256" y="184816"/>
                    <a:pt x="1822196" y="199829"/>
                  </a:cubicBezTo>
                  <a:cubicBezTo>
                    <a:pt x="1821169" y="206229"/>
                    <a:pt x="1818640" y="212155"/>
                    <a:pt x="1816744" y="218002"/>
                  </a:cubicBezTo>
                  <a:cubicBezTo>
                    <a:pt x="1814848" y="223849"/>
                    <a:pt x="1813110" y="230091"/>
                    <a:pt x="1809554" y="234437"/>
                  </a:cubicBezTo>
                  <a:cubicBezTo>
                    <a:pt x="1809554" y="240205"/>
                    <a:pt x="1807025" y="245104"/>
                    <a:pt x="1804892" y="250082"/>
                  </a:cubicBezTo>
                  <a:cubicBezTo>
                    <a:pt x="1803233" y="254033"/>
                    <a:pt x="1801336" y="257984"/>
                    <a:pt x="1800230" y="261934"/>
                  </a:cubicBezTo>
                  <a:cubicBezTo>
                    <a:pt x="1799756" y="263594"/>
                    <a:pt x="1799914" y="265490"/>
                    <a:pt x="1799361" y="267070"/>
                  </a:cubicBezTo>
                  <a:cubicBezTo>
                    <a:pt x="1795805" y="278290"/>
                    <a:pt x="1791459" y="288325"/>
                    <a:pt x="1787983" y="299150"/>
                  </a:cubicBezTo>
                  <a:cubicBezTo>
                    <a:pt x="1786007" y="305313"/>
                    <a:pt x="1784506" y="311872"/>
                    <a:pt x="1782452" y="318114"/>
                  </a:cubicBezTo>
                  <a:cubicBezTo>
                    <a:pt x="1780397" y="324435"/>
                    <a:pt x="1777711" y="330440"/>
                    <a:pt x="1776130" y="336682"/>
                  </a:cubicBezTo>
                  <a:cubicBezTo>
                    <a:pt x="1774945" y="341502"/>
                    <a:pt x="1774471" y="346480"/>
                    <a:pt x="1773207" y="351379"/>
                  </a:cubicBezTo>
                  <a:cubicBezTo>
                    <a:pt x="1772022" y="355883"/>
                    <a:pt x="1770126" y="360308"/>
                    <a:pt x="1769019" y="364970"/>
                  </a:cubicBezTo>
                  <a:cubicBezTo>
                    <a:pt x="1763172" y="388200"/>
                    <a:pt x="1756140" y="412537"/>
                    <a:pt x="1750450" y="434266"/>
                  </a:cubicBezTo>
                  <a:cubicBezTo>
                    <a:pt x="1749740" y="436952"/>
                    <a:pt x="1749502" y="440113"/>
                    <a:pt x="1748791" y="441377"/>
                  </a:cubicBezTo>
                  <a:cubicBezTo>
                    <a:pt x="1748159" y="442483"/>
                    <a:pt x="1746342" y="442958"/>
                    <a:pt x="1745868" y="444380"/>
                  </a:cubicBezTo>
                  <a:cubicBezTo>
                    <a:pt x="1743260" y="447935"/>
                    <a:pt x="1744920" y="455758"/>
                    <a:pt x="1741206" y="458286"/>
                  </a:cubicBezTo>
                  <a:cubicBezTo>
                    <a:pt x="1740574" y="457101"/>
                    <a:pt x="1741601" y="453861"/>
                    <a:pt x="1741206" y="451886"/>
                  </a:cubicBezTo>
                  <a:cubicBezTo>
                    <a:pt x="1740890" y="450464"/>
                    <a:pt x="1740416" y="452202"/>
                    <a:pt x="1740337" y="450622"/>
                  </a:cubicBezTo>
                  <a:cubicBezTo>
                    <a:pt x="1741206" y="449121"/>
                    <a:pt x="1741759" y="447303"/>
                    <a:pt x="1741996" y="445170"/>
                  </a:cubicBezTo>
                  <a:cubicBezTo>
                    <a:pt x="1741443" y="443985"/>
                    <a:pt x="1740811" y="446987"/>
                    <a:pt x="1739863" y="445565"/>
                  </a:cubicBezTo>
                  <a:cubicBezTo>
                    <a:pt x="1740732" y="443273"/>
                    <a:pt x="1739230" y="441614"/>
                    <a:pt x="1738994" y="439718"/>
                  </a:cubicBezTo>
                  <a:cubicBezTo>
                    <a:pt x="1738677" y="436557"/>
                    <a:pt x="1739389" y="433792"/>
                    <a:pt x="1740258" y="430394"/>
                  </a:cubicBezTo>
                  <a:cubicBezTo>
                    <a:pt x="1737176" y="430078"/>
                    <a:pt x="1736702" y="433476"/>
                    <a:pt x="1735596" y="435056"/>
                  </a:cubicBezTo>
                  <a:cubicBezTo>
                    <a:pt x="1734253" y="436952"/>
                    <a:pt x="1732751" y="438612"/>
                    <a:pt x="1732672" y="441377"/>
                  </a:cubicBezTo>
                  <a:cubicBezTo>
                    <a:pt x="1730460" y="442167"/>
                    <a:pt x="1729591" y="444222"/>
                    <a:pt x="1727616" y="445249"/>
                  </a:cubicBezTo>
                  <a:cubicBezTo>
                    <a:pt x="1724771" y="449990"/>
                    <a:pt x="1726430" y="456943"/>
                    <a:pt x="1725087" y="462079"/>
                  </a:cubicBezTo>
                  <a:cubicBezTo>
                    <a:pt x="1724771" y="463264"/>
                    <a:pt x="1723981" y="463975"/>
                    <a:pt x="1723822" y="465003"/>
                  </a:cubicBezTo>
                  <a:cubicBezTo>
                    <a:pt x="1723665" y="466346"/>
                    <a:pt x="1724929" y="468242"/>
                    <a:pt x="1723428" y="469269"/>
                  </a:cubicBezTo>
                  <a:cubicBezTo>
                    <a:pt x="1725008" y="471640"/>
                    <a:pt x="1725640" y="475196"/>
                    <a:pt x="1726351" y="477724"/>
                  </a:cubicBezTo>
                  <a:cubicBezTo>
                    <a:pt x="1727536" y="481675"/>
                    <a:pt x="1729512" y="484361"/>
                    <a:pt x="1730144" y="487838"/>
                  </a:cubicBezTo>
                  <a:cubicBezTo>
                    <a:pt x="1730934" y="491710"/>
                    <a:pt x="1731961" y="493369"/>
                    <a:pt x="1732672" y="496293"/>
                  </a:cubicBezTo>
                  <a:cubicBezTo>
                    <a:pt x="1733699" y="500322"/>
                    <a:pt x="1734569" y="504352"/>
                    <a:pt x="1732277" y="507276"/>
                  </a:cubicBezTo>
                  <a:cubicBezTo>
                    <a:pt x="1731724" y="514624"/>
                    <a:pt x="1728880" y="520629"/>
                    <a:pt x="1727616" y="526318"/>
                  </a:cubicBezTo>
                  <a:cubicBezTo>
                    <a:pt x="1726904" y="529558"/>
                    <a:pt x="1726588" y="532718"/>
                    <a:pt x="1725956" y="535958"/>
                  </a:cubicBezTo>
                  <a:cubicBezTo>
                    <a:pt x="1724455" y="543543"/>
                    <a:pt x="1721926" y="552551"/>
                    <a:pt x="1720425" y="558793"/>
                  </a:cubicBezTo>
                  <a:cubicBezTo>
                    <a:pt x="1718687" y="566300"/>
                    <a:pt x="1718055" y="574201"/>
                    <a:pt x="1716237" y="582103"/>
                  </a:cubicBezTo>
                  <a:cubicBezTo>
                    <a:pt x="1714420" y="589767"/>
                    <a:pt x="1713788" y="597985"/>
                    <a:pt x="1712049" y="605728"/>
                  </a:cubicBezTo>
                  <a:cubicBezTo>
                    <a:pt x="1711496" y="608020"/>
                    <a:pt x="1709995" y="610153"/>
                    <a:pt x="1709521" y="612444"/>
                  </a:cubicBezTo>
                  <a:cubicBezTo>
                    <a:pt x="1708731" y="616553"/>
                    <a:pt x="1709047" y="621215"/>
                    <a:pt x="1708257" y="625561"/>
                  </a:cubicBezTo>
                  <a:cubicBezTo>
                    <a:pt x="1707862" y="627615"/>
                    <a:pt x="1706992" y="629591"/>
                    <a:pt x="1706597" y="631487"/>
                  </a:cubicBezTo>
                  <a:cubicBezTo>
                    <a:pt x="1704701" y="640021"/>
                    <a:pt x="1703200" y="650372"/>
                    <a:pt x="1701540" y="657641"/>
                  </a:cubicBezTo>
                  <a:cubicBezTo>
                    <a:pt x="1699565" y="666412"/>
                    <a:pt x="1698617" y="676289"/>
                    <a:pt x="1697353" y="685138"/>
                  </a:cubicBezTo>
                  <a:cubicBezTo>
                    <a:pt x="1696641" y="689800"/>
                    <a:pt x="1695772" y="695015"/>
                    <a:pt x="1695693" y="699440"/>
                  </a:cubicBezTo>
                  <a:cubicBezTo>
                    <a:pt x="1695693" y="700941"/>
                    <a:pt x="1696484" y="702600"/>
                    <a:pt x="1696563" y="704102"/>
                  </a:cubicBezTo>
                  <a:cubicBezTo>
                    <a:pt x="1696720" y="708210"/>
                    <a:pt x="1696720" y="711529"/>
                    <a:pt x="1696958" y="714690"/>
                  </a:cubicBezTo>
                  <a:cubicBezTo>
                    <a:pt x="1697195" y="717376"/>
                    <a:pt x="1696720" y="720063"/>
                    <a:pt x="1696958" y="722749"/>
                  </a:cubicBezTo>
                  <a:cubicBezTo>
                    <a:pt x="1697589" y="728991"/>
                    <a:pt x="1701066" y="735945"/>
                    <a:pt x="1702884" y="740923"/>
                  </a:cubicBezTo>
                  <a:cubicBezTo>
                    <a:pt x="1703595" y="742898"/>
                    <a:pt x="1703832" y="745348"/>
                    <a:pt x="1704543" y="747244"/>
                  </a:cubicBezTo>
                  <a:cubicBezTo>
                    <a:pt x="1706440" y="752143"/>
                    <a:pt x="1711259" y="757595"/>
                    <a:pt x="1713867" y="761625"/>
                  </a:cubicBezTo>
                  <a:cubicBezTo>
                    <a:pt x="1717106" y="766760"/>
                    <a:pt x="1717739" y="766919"/>
                    <a:pt x="1722321" y="770869"/>
                  </a:cubicBezTo>
                  <a:cubicBezTo>
                    <a:pt x="1726193" y="774188"/>
                    <a:pt x="1729591" y="777585"/>
                    <a:pt x="1734569" y="777665"/>
                  </a:cubicBezTo>
                  <a:cubicBezTo>
                    <a:pt x="1735991" y="777507"/>
                    <a:pt x="1734964" y="774899"/>
                    <a:pt x="1736702" y="775136"/>
                  </a:cubicBezTo>
                  <a:cubicBezTo>
                    <a:pt x="1739230" y="775689"/>
                    <a:pt x="1739863" y="778139"/>
                    <a:pt x="1741364" y="779798"/>
                  </a:cubicBezTo>
                  <a:cubicBezTo>
                    <a:pt x="1744524" y="779166"/>
                    <a:pt x="1744920" y="781220"/>
                    <a:pt x="1746421" y="782326"/>
                  </a:cubicBezTo>
                  <a:cubicBezTo>
                    <a:pt x="1747132" y="780272"/>
                    <a:pt x="1747606" y="778139"/>
                    <a:pt x="1750214" y="778060"/>
                  </a:cubicBezTo>
                  <a:cubicBezTo>
                    <a:pt x="1750767" y="777033"/>
                    <a:pt x="1749028" y="776321"/>
                    <a:pt x="1750214" y="775926"/>
                  </a:cubicBezTo>
                  <a:cubicBezTo>
                    <a:pt x="1751162" y="776242"/>
                    <a:pt x="1752742" y="776796"/>
                    <a:pt x="1753611" y="775926"/>
                  </a:cubicBezTo>
                  <a:cubicBezTo>
                    <a:pt x="1753453" y="771738"/>
                    <a:pt x="1752031" y="768815"/>
                    <a:pt x="1749424" y="767077"/>
                  </a:cubicBezTo>
                  <a:cubicBezTo>
                    <a:pt x="1749740" y="764469"/>
                    <a:pt x="1747764" y="762415"/>
                    <a:pt x="1747290" y="759412"/>
                  </a:cubicBezTo>
                  <a:cubicBezTo>
                    <a:pt x="1746342" y="752933"/>
                    <a:pt x="1748159" y="744953"/>
                    <a:pt x="1745157" y="740053"/>
                  </a:cubicBezTo>
                  <a:cubicBezTo>
                    <a:pt x="1744998" y="738315"/>
                    <a:pt x="1747606" y="739421"/>
                    <a:pt x="1747290" y="737525"/>
                  </a:cubicBezTo>
                  <a:cubicBezTo>
                    <a:pt x="1746974" y="732231"/>
                    <a:pt x="1748396" y="727253"/>
                    <a:pt x="1748949" y="723539"/>
                  </a:cubicBezTo>
                  <a:cubicBezTo>
                    <a:pt x="1751083" y="709712"/>
                    <a:pt x="1752347" y="695726"/>
                    <a:pt x="1754875" y="682215"/>
                  </a:cubicBezTo>
                  <a:cubicBezTo>
                    <a:pt x="1757720" y="666570"/>
                    <a:pt x="1760327" y="650293"/>
                    <a:pt x="1763330" y="635675"/>
                  </a:cubicBezTo>
                  <a:cubicBezTo>
                    <a:pt x="1766491" y="620188"/>
                    <a:pt x="1770521" y="604701"/>
                    <a:pt x="1773444" y="589214"/>
                  </a:cubicBezTo>
                  <a:cubicBezTo>
                    <a:pt x="1775104" y="580680"/>
                    <a:pt x="1776130" y="574122"/>
                    <a:pt x="1778106" y="566063"/>
                  </a:cubicBezTo>
                  <a:cubicBezTo>
                    <a:pt x="1780397" y="556581"/>
                    <a:pt x="1782373" y="545756"/>
                    <a:pt x="1784427" y="537380"/>
                  </a:cubicBezTo>
                  <a:cubicBezTo>
                    <a:pt x="1785059" y="534931"/>
                    <a:pt x="1784822" y="531770"/>
                    <a:pt x="1786956" y="530111"/>
                  </a:cubicBezTo>
                  <a:cubicBezTo>
                    <a:pt x="1788378" y="529953"/>
                    <a:pt x="1788694" y="530901"/>
                    <a:pt x="1789484" y="531454"/>
                  </a:cubicBezTo>
                  <a:lnTo>
                    <a:pt x="1789484" y="531849"/>
                  </a:lnTo>
                  <a:lnTo>
                    <a:pt x="1789484" y="531849"/>
                  </a:lnTo>
                  <a:cubicBezTo>
                    <a:pt x="1789326" y="533192"/>
                    <a:pt x="1788931" y="534457"/>
                    <a:pt x="1788536" y="535879"/>
                  </a:cubicBezTo>
                  <a:cubicBezTo>
                    <a:pt x="1788220" y="536827"/>
                    <a:pt x="1787983" y="537696"/>
                    <a:pt x="1787746" y="538724"/>
                  </a:cubicBezTo>
                  <a:cubicBezTo>
                    <a:pt x="1787667" y="539039"/>
                    <a:pt x="1787904" y="539435"/>
                    <a:pt x="1788220" y="539514"/>
                  </a:cubicBezTo>
                  <a:cubicBezTo>
                    <a:pt x="1788220" y="539514"/>
                    <a:pt x="1788299" y="539514"/>
                    <a:pt x="1788378" y="539514"/>
                  </a:cubicBezTo>
                  <a:cubicBezTo>
                    <a:pt x="1788694" y="539514"/>
                    <a:pt x="1788931" y="539277"/>
                    <a:pt x="1789010" y="538961"/>
                  </a:cubicBezTo>
                  <a:cubicBezTo>
                    <a:pt x="1789247" y="538012"/>
                    <a:pt x="1789484" y="537143"/>
                    <a:pt x="1789800" y="536274"/>
                  </a:cubicBezTo>
                  <a:cubicBezTo>
                    <a:pt x="1790195" y="535010"/>
                    <a:pt x="1790590" y="533667"/>
                    <a:pt x="1790748" y="532323"/>
                  </a:cubicBezTo>
                  <a:cubicBezTo>
                    <a:pt x="1791855" y="532086"/>
                    <a:pt x="1791697" y="530506"/>
                    <a:pt x="1792803" y="530190"/>
                  </a:cubicBezTo>
                  <a:cubicBezTo>
                    <a:pt x="1799440" y="530190"/>
                    <a:pt x="1806156" y="529005"/>
                    <a:pt x="1812636" y="528531"/>
                  </a:cubicBezTo>
                  <a:cubicBezTo>
                    <a:pt x="1816981" y="528214"/>
                    <a:pt x="1821169" y="528926"/>
                    <a:pt x="1825278" y="528136"/>
                  </a:cubicBezTo>
                  <a:cubicBezTo>
                    <a:pt x="1827411" y="527740"/>
                    <a:pt x="1829465" y="526476"/>
                    <a:pt x="1831599" y="526002"/>
                  </a:cubicBezTo>
                  <a:cubicBezTo>
                    <a:pt x="1833969" y="525528"/>
                    <a:pt x="1836577" y="525054"/>
                    <a:pt x="1838790" y="524738"/>
                  </a:cubicBezTo>
                  <a:cubicBezTo>
                    <a:pt x="1843688" y="524106"/>
                    <a:pt x="1846454" y="522684"/>
                    <a:pt x="1850168" y="522604"/>
                  </a:cubicBezTo>
                  <a:cubicBezTo>
                    <a:pt x="1855857" y="519207"/>
                    <a:pt x="1862889" y="517626"/>
                    <a:pt x="1869605" y="515414"/>
                  </a:cubicBezTo>
                  <a:cubicBezTo>
                    <a:pt x="1871501" y="514782"/>
                    <a:pt x="1873082" y="513992"/>
                    <a:pt x="1875136" y="513360"/>
                  </a:cubicBezTo>
                  <a:cubicBezTo>
                    <a:pt x="1877112" y="512649"/>
                    <a:pt x="1879482" y="512728"/>
                    <a:pt x="1881457" y="512016"/>
                  </a:cubicBezTo>
                  <a:cubicBezTo>
                    <a:pt x="1883354" y="511384"/>
                    <a:pt x="1885329" y="510278"/>
                    <a:pt x="1887383" y="509488"/>
                  </a:cubicBezTo>
                  <a:cubicBezTo>
                    <a:pt x="1889438" y="508698"/>
                    <a:pt x="1891413" y="507750"/>
                    <a:pt x="1893310" y="506959"/>
                  </a:cubicBezTo>
                  <a:cubicBezTo>
                    <a:pt x="1898841" y="504826"/>
                    <a:pt x="1906268" y="503404"/>
                    <a:pt x="1910614" y="501033"/>
                  </a:cubicBezTo>
                  <a:cubicBezTo>
                    <a:pt x="1911404" y="501903"/>
                    <a:pt x="1912589" y="501270"/>
                    <a:pt x="1913537" y="501033"/>
                  </a:cubicBezTo>
                  <a:cubicBezTo>
                    <a:pt x="1915355" y="500401"/>
                    <a:pt x="1913775" y="498347"/>
                    <a:pt x="1916461" y="498110"/>
                  </a:cubicBezTo>
                  <a:cubicBezTo>
                    <a:pt x="1917804" y="498189"/>
                    <a:pt x="1914723" y="500085"/>
                    <a:pt x="1916856" y="499848"/>
                  </a:cubicBezTo>
                  <a:cubicBezTo>
                    <a:pt x="1920728" y="499295"/>
                    <a:pt x="1916856" y="495976"/>
                    <a:pt x="1921439" y="495976"/>
                  </a:cubicBezTo>
                  <a:cubicBezTo>
                    <a:pt x="1921439" y="496134"/>
                    <a:pt x="1921518" y="496293"/>
                    <a:pt x="1921597" y="496451"/>
                  </a:cubicBezTo>
                  <a:cubicBezTo>
                    <a:pt x="1921518" y="496451"/>
                    <a:pt x="1921360" y="496530"/>
                    <a:pt x="1921281" y="496608"/>
                  </a:cubicBezTo>
                  <a:cubicBezTo>
                    <a:pt x="1921123" y="496688"/>
                    <a:pt x="1920886" y="496846"/>
                    <a:pt x="1920728" y="496846"/>
                  </a:cubicBezTo>
                  <a:cubicBezTo>
                    <a:pt x="1920491" y="496925"/>
                    <a:pt x="1920412" y="497162"/>
                    <a:pt x="1920491" y="497399"/>
                  </a:cubicBezTo>
                  <a:cubicBezTo>
                    <a:pt x="1920491" y="497557"/>
                    <a:pt x="1920728" y="497715"/>
                    <a:pt x="1920886" y="497715"/>
                  </a:cubicBezTo>
                  <a:cubicBezTo>
                    <a:pt x="1920886" y="497715"/>
                    <a:pt x="1920965" y="497715"/>
                    <a:pt x="1921044" y="497715"/>
                  </a:cubicBezTo>
                  <a:cubicBezTo>
                    <a:pt x="1921202" y="497715"/>
                    <a:pt x="1921439" y="497557"/>
                    <a:pt x="1921676" y="497399"/>
                  </a:cubicBezTo>
                  <a:cubicBezTo>
                    <a:pt x="1921834" y="497320"/>
                    <a:pt x="1921992" y="497241"/>
                    <a:pt x="1922150" y="497162"/>
                  </a:cubicBezTo>
                  <a:cubicBezTo>
                    <a:pt x="1922150" y="497162"/>
                    <a:pt x="1922150" y="497162"/>
                    <a:pt x="1922229" y="497162"/>
                  </a:cubicBezTo>
                  <a:cubicBezTo>
                    <a:pt x="1922229" y="497162"/>
                    <a:pt x="1922229" y="497162"/>
                    <a:pt x="1922308" y="497162"/>
                  </a:cubicBezTo>
                  <a:cubicBezTo>
                    <a:pt x="1922861" y="497083"/>
                    <a:pt x="1923335" y="496846"/>
                    <a:pt x="1923809" y="496688"/>
                  </a:cubicBezTo>
                  <a:cubicBezTo>
                    <a:pt x="1924126" y="496530"/>
                    <a:pt x="1924441" y="496451"/>
                    <a:pt x="1924757" y="496371"/>
                  </a:cubicBezTo>
                  <a:cubicBezTo>
                    <a:pt x="1924995" y="496371"/>
                    <a:pt x="1925074" y="496056"/>
                    <a:pt x="1925074" y="495897"/>
                  </a:cubicBezTo>
                  <a:cubicBezTo>
                    <a:pt x="1925074" y="495660"/>
                    <a:pt x="1924757" y="495581"/>
                    <a:pt x="1924521" y="495581"/>
                  </a:cubicBezTo>
                  <a:cubicBezTo>
                    <a:pt x="1924205" y="495660"/>
                    <a:pt x="1923809" y="495819"/>
                    <a:pt x="1923493" y="495976"/>
                  </a:cubicBezTo>
                  <a:cubicBezTo>
                    <a:pt x="1923098" y="496134"/>
                    <a:pt x="1922782" y="496293"/>
                    <a:pt x="1922387" y="496371"/>
                  </a:cubicBezTo>
                  <a:cubicBezTo>
                    <a:pt x="1922387" y="496214"/>
                    <a:pt x="1922229" y="495976"/>
                    <a:pt x="1922150" y="495739"/>
                  </a:cubicBezTo>
                  <a:lnTo>
                    <a:pt x="1922229" y="495739"/>
                  </a:lnTo>
                  <a:cubicBezTo>
                    <a:pt x="1927760" y="492737"/>
                    <a:pt x="1933607" y="489971"/>
                    <a:pt x="1939929" y="487759"/>
                  </a:cubicBezTo>
                  <a:cubicBezTo>
                    <a:pt x="1940639" y="486969"/>
                    <a:pt x="1941113" y="487917"/>
                    <a:pt x="1942062" y="488154"/>
                  </a:cubicBezTo>
                  <a:cubicBezTo>
                    <a:pt x="1941904" y="485309"/>
                    <a:pt x="1943484" y="487601"/>
                    <a:pt x="1944195" y="486969"/>
                  </a:cubicBezTo>
                  <a:cubicBezTo>
                    <a:pt x="1948857" y="481438"/>
                    <a:pt x="1956838" y="479304"/>
                    <a:pt x="1962764" y="475116"/>
                  </a:cubicBezTo>
                  <a:lnTo>
                    <a:pt x="1962764" y="475116"/>
                  </a:lnTo>
                  <a:cubicBezTo>
                    <a:pt x="1971614" y="470455"/>
                    <a:pt x="1980226" y="465082"/>
                    <a:pt x="1988522" y="459946"/>
                  </a:cubicBezTo>
                  <a:cubicBezTo>
                    <a:pt x="1990972" y="458444"/>
                    <a:pt x="1993343" y="456943"/>
                    <a:pt x="1995792" y="455442"/>
                  </a:cubicBezTo>
                  <a:cubicBezTo>
                    <a:pt x="1995950" y="455284"/>
                    <a:pt x="1996029" y="455047"/>
                    <a:pt x="1995950" y="454889"/>
                  </a:cubicBezTo>
                  <a:cubicBezTo>
                    <a:pt x="1995792" y="454731"/>
                    <a:pt x="1995555" y="454652"/>
                    <a:pt x="1995397" y="454731"/>
                  </a:cubicBezTo>
                  <a:cubicBezTo>
                    <a:pt x="1992947" y="456232"/>
                    <a:pt x="1990577" y="457733"/>
                    <a:pt x="1988127" y="459235"/>
                  </a:cubicBezTo>
                  <a:cubicBezTo>
                    <a:pt x="1979831" y="464371"/>
                    <a:pt x="1971218" y="469743"/>
                    <a:pt x="1962448" y="474326"/>
                  </a:cubicBezTo>
                  <a:lnTo>
                    <a:pt x="1962448" y="474326"/>
                  </a:lnTo>
                  <a:cubicBezTo>
                    <a:pt x="1962448" y="474326"/>
                    <a:pt x="1961184" y="474326"/>
                    <a:pt x="1961184" y="474326"/>
                  </a:cubicBezTo>
                  <a:cubicBezTo>
                    <a:pt x="1966398" y="469586"/>
                    <a:pt x="1973668" y="466741"/>
                    <a:pt x="1978883" y="462000"/>
                  </a:cubicBezTo>
                  <a:cubicBezTo>
                    <a:pt x="1980226" y="462316"/>
                    <a:pt x="1980858" y="461684"/>
                    <a:pt x="1981806" y="461605"/>
                  </a:cubicBezTo>
                  <a:cubicBezTo>
                    <a:pt x="2000059" y="449042"/>
                    <a:pt x="2019654" y="438533"/>
                    <a:pt x="2036722" y="425258"/>
                  </a:cubicBezTo>
                  <a:cubicBezTo>
                    <a:pt x="2042490" y="420833"/>
                    <a:pt x="2047784" y="415302"/>
                    <a:pt x="2054895" y="412616"/>
                  </a:cubicBezTo>
                  <a:cubicBezTo>
                    <a:pt x="2056159" y="409218"/>
                    <a:pt x="2059478" y="407796"/>
                    <a:pt x="2062402" y="405978"/>
                  </a:cubicBezTo>
                  <a:lnTo>
                    <a:pt x="2062559" y="406137"/>
                  </a:lnTo>
                  <a:cubicBezTo>
                    <a:pt x="2061928" y="407006"/>
                    <a:pt x="2061137" y="407638"/>
                    <a:pt x="2060268" y="408270"/>
                  </a:cubicBezTo>
                  <a:cubicBezTo>
                    <a:pt x="2059636" y="408744"/>
                    <a:pt x="2059004" y="409218"/>
                    <a:pt x="2058451" y="409771"/>
                  </a:cubicBezTo>
                  <a:cubicBezTo>
                    <a:pt x="2058293" y="409929"/>
                    <a:pt x="2058293" y="410166"/>
                    <a:pt x="2058451" y="410324"/>
                  </a:cubicBezTo>
                  <a:cubicBezTo>
                    <a:pt x="2058530" y="410324"/>
                    <a:pt x="2058609" y="410403"/>
                    <a:pt x="2058767" y="410403"/>
                  </a:cubicBezTo>
                  <a:cubicBezTo>
                    <a:pt x="2058925" y="410403"/>
                    <a:pt x="2059004" y="410403"/>
                    <a:pt x="2059083" y="410245"/>
                  </a:cubicBezTo>
                  <a:cubicBezTo>
                    <a:pt x="2059636" y="409692"/>
                    <a:pt x="2060189" y="409297"/>
                    <a:pt x="2060821" y="408823"/>
                  </a:cubicBezTo>
                  <a:cubicBezTo>
                    <a:pt x="2061769" y="408112"/>
                    <a:pt x="2062718" y="407401"/>
                    <a:pt x="2063350" y="406452"/>
                  </a:cubicBezTo>
                  <a:cubicBezTo>
                    <a:pt x="2063350" y="406452"/>
                    <a:pt x="2063350" y="406452"/>
                    <a:pt x="2063350" y="406452"/>
                  </a:cubicBezTo>
                  <a:cubicBezTo>
                    <a:pt x="2063824" y="406215"/>
                    <a:pt x="2064140" y="405900"/>
                    <a:pt x="2064535" y="405504"/>
                  </a:cubicBezTo>
                  <a:cubicBezTo>
                    <a:pt x="2064851" y="405188"/>
                    <a:pt x="2065088" y="404872"/>
                    <a:pt x="2065483" y="404714"/>
                  </a:cubicBezTo>
                  <a:cubicBezTo>
                    <a:pt x="2065720" y="404556"/>
                    <a:pt x="2065799" y="404319"/>
                    <a:pt x="2065720" y="404082"/>
                  </a:cubicBezTo>
                  <a:cubicBezTo>
                    <a:pt x="2065562" y="403845"/>
                    <a:pt x="2065325" y="403766"/>
                    <a:pt x="2065088" y="403845"/>
                  </a:cubicBezTo>
                  <a:cubicBezTo>
                    <a:pt x="2064614" y="404082"/>
                    <a:pt x="2064219" y="404477"/>
                    <a:pt x="2063903" y="404793"/>
                  </a:cubicBezTo>
                  <a:cubicBezTo>
                    <a:pt x="2063666" y="405030"/>
                    <a:pt x="2063429" y="405188"/>
                    <a:pt x="2063192" y="405425"/>
                  </a:cubicBezTo>
                  <a:lnTo>
                    <a:pt x="2062797" y="405030"/>
                  </a:lnTo>
                  <a:lnTo>
                    <a:pt x="2062955" y="405030"/>
                  </a:lnTo>
                  <a:cubicBezTo>
                    <a:pt x="2067142" y="401396"/>
                    <a:pt x="2071330" y="396655"/>
                    <a:pt x="2075202" y="393099"/>
                  </a:cubicBezTo>
                  <a:cubicBezTo>
                    <a:pt x="2076545" y="391914"/>
                    <a:pt x="2078284" y="390412"/>
                    <a:pt x="2079864" y="390175"/>
                  </a:cubicBezTo>
                  <a:lnTo>
                    <a:pt x="2079864" y="390334"/>
                  </a:lnTo>
                  <a:cubicBezTo>
                    <a:pt x="2077888" y="392862"/>
                    <a:pt x="2075360" y="395153"/>
                    <a:pt x="2072910" y="397287"/>
                  </a:cubicBezTo>
                  <a:cubicBezTo>
                    <a:pt x="2072041" y="398077"/>
                    <a:pt x="2071172" y="398867"/>
                    <a:pt x="2070303" y="399657"/>
                  </a:cubicBezTo>
                  <a:cubicBezTo>
                    <a:pt x="2070145" y="399815"/>
                    <a:pt x="2070145" y="399973"/>
                    <a:pt x="2070303" y="400131"/>
                  </a:cubicBezTo>
                  <a:cubicBezTo>
                    <a:pt x="2070303" y="400210"/>
                    <a:pt x="2070461" y="400289"/>
                    <a:pt x="2070540" y="400289"/>
                  </a:cubicBezTo>
                  <a:cubicBezTo>
                    <a:pt x="2070619" y="400289"/>
                    <a:pt x="2070698" y="400289"/>
                    <a:pt x="2070777" y="400210"/>
                  </a:cubicBezTo>
                  <a:cubicBezTo>
                    <a:pt x="2071646" y="399420"/>
                    <a:pt x="2072515" y="398630"/>
                    <a:pt x="2073385" y="397919"/>
                  </a:cubicBezTo>
                  <a:cubicBezTo>
                    <a:pt x="2075913" y="395707"/>
                    <a:pt x="2078521" y="393336"/>
                    <a:pt x="2080575" y="390649"/>
                  </a:cubicBezTo>
                  <a:cubicBezTo>
                    <a:pt x="2080575" y="390649"/>
                    <a:pt x="2080575" y="390649"/>
                    <a:pt x="2080575" y="390571"/>
                  </a:cubicBezTo>
                  <a:lnTo>
                    <a:pt x="2080733" y="390571"/>
                  </a:lnTo>
                  <a:cubicBezTo>
                    <a:pt x="2085790" y="386857"/>
                    <a:pt x="2090057" y="382274"/>
                    <a:pt x="2094482" y="377770"/>
                  </a:cubicBezTo>
                  <a:lnTo>
                    <a:pt x="2094482" y="377770"/>
                  </a:lnTo>
                  <a:cubicBezTo>
                    <a:pt x="2096773" y="375400"/>
                    <a:pt x="2099065" y="373029"/>
                    <a:pt x="2101277" y="370738"/>
                  </a:cubicBezTo>
                  <a:cubicBezTo>
                    <a:pt x="2103490" y="368446"/>
                    <a:pt x="2105781" y="366155"/>
                    <a:pt x="2107993" y="363864"/>
                  </a:cubicBezTo>
                  <a:cubicBezTo>
                    <a:pt x="2107993" y="363864"/>
                    <a:pt x="2107993" y="363864"/>
                    <a:pt x="2107993" y="363864"/>
                  </a:cubicBezTo>
                  <a:moveTo>
                    <a:pt x="2133357" y="327280"/>
                  </a:moveTo>
                  <a:cubicBezTo>
                    <a:pt x="2134226" y="325936"/>
                    <a:pt x="2134542" y="324435"/>
                    <a:pt x="2135491" y="323092"/>
                  </a:cubicBezTo>
                  <a:cubicBezTo>
                    <a:pt x="2136201" y="321907"/>
                    <a:pt x="2137703" y="321274"/>
                    <a:pt x="2138414" y="320089"/>
                  </a:cubicBezTo>
                  <a:cubicBezTo>
                    <a:pt x="2140626" y="316534"/>
                    <a:pt x="2141574" y="312188"/>
                    <a:pt x="2143945" y="308632"/>
                  </a:cubicBezTo>
                  <a:cubicBezTo>
                    <a:pt x="2144340" y="308079"/>
                    <a:pt x="2145288" y="307921"/>
                    <a:pt x="2145604" y="307447"/>
                  </a:cubicBezTo>
                  <a:cubicBezTo>
                    <a:pt x="2146157" y="306499"/>
                    <a:pt x="2146316" y="305156"/>
                    <a:pt x="2146869" y="304049"/>
                  </a:cubicBezTo>
                  <a:cubicBezTo>
                    <a:pt x="2149318" y="299466"/>
                    <a:pt x="2152004" y="293856"/>
                    <a:pt x="2154454" y="288483"/>
                  </a:cubicBezTo>
                  <a:cubicBezTo>
                    <a:pt x="2155323" y="286508"/>
                    <a:pt x="2157061" y="284533"/>
                    <a:pt x="2157851" y="282557"/>
                  </a:cubicBezTo>
                  <a:cubicBezTo>
                    <a:pt x="2158484" y="281056"/>
                    <a:pt x="2158563" y="279002"/>
                    <a:pt x="2159116" y="277500"/>
                  </a:cubicBezTo>
                  <a:cubicBezTo>
                    <a:pt x="2159748" y="275762"/>
                    <a:pt x="2160538" y="274577"/>
                    <a:pt x="2160775" y="272838"/>
                  </a:cubicBezTo>
                  <a:cubicBezTo>
                    <a:pt x="2161407" y="275683"/>
                    <a:pt x="2159116" y="278053"/>
                    <a:pt x="2158642" y="280819"/>
                  </a:cubicBezTo>
                  <a:cubicBezTo>
                    <a:pt x="2158484" y="281846"/>
                    <a:pt x="2158879" y="283189"/>
                    <a:pt x="2158642" y="284216"/>
                  </a:cubicBezTo>
                  <a:cubicBezTo>
                    <a:pt x="2157615" y="288957"/>
                    <a:pt x="2154928" y="294409"/>
                    <a:pt x="2152321" y="298597"/>
                  </a:cubicBezTo>
                  <a:cubicBezTo>
                    <a:pt x="2150819" y="301047"/>
                    <a:pt x="2149239" y="305471"/>
                    <a:pt x="2146790" y="307526"/>
                  </a:cubicBezTo>
                  <a:cubicBezTo>
                    <a:pt x="2145367" y="312583"/>
                    <a:pt x="2142523" y="317245"/>
                    <a:pt x="2139204" y="321037"/>
                  </a:cubicBezTo>
                  <a:cubicBezTo>
                    <a:pt x="2136518" y="324040"/>
                    <a:pt x="2133989" y="328149"/>
                    <a:pt x="2131382" y="331941"/>
                  </a:cubicBezTo>
                  <a:lnTo>
                    <a:pt x="2133278" y="327280"/>
                  </a:lnTo>
                  <a:close/>
                  <a:moveTo>
                    <a:pt x="2127510" y="343320"/>
                  </a:moveTo>
                  <a:lnTo>
                    <a:pt x="2127668" y="343320"/>
                  </a:lnTo>
                  <a:cubicBezTo>
                    <a:pt x="2127668" y="343320"/>
                    <a:pt x="2127352" y="343794"/>
                    <a:pt x="2127115" y="344031"/>
                  </a:cubicBezTo>
                  <a:cubicBezTo>
                    <a:pt x="2126957" y="344189"/>
                    <a:pt x="2126799" y="344426"/>
                    <a:pt x="2126641" y="344663"/>
                  </a:cubicBezTo>
                  <a:cubicBezTo>
                    <a:pt x="2125455" y="344426"/>
                    <a:pt x="2127510" y="342292"/>
                    <a:pt x="2127510" y="343399"/>
                  </a:cubicBezTo>
                  <a:moveTo>
                    <a:pt x="1717818" y="235622"/>
                  </a:moveTo>
                  <a:cubicBezTo>
                    <a:pt x="1703990" y="251504"/>
                    <a:pt x="1687634" y="267702"/>
                    <a:pt x="1676414" y="286745"/>
                  </a:cubicBezTo>
                  <a:cubicBezTo>
                    <a:pt x="1675308" y="287061"/>
                    <a:pt x="1675070" y="288325"/>
                    <a:pt x="1673885" y="288483"/>
                  </a:cubicBezTo>
                  <a:cubicBezTo>
                    <a:pt x="1671752" y="295516"/>
                    <a:pt x="1667722" y="301363"/>
                    <a:pt x="1664561" y="307842"/>
                  </a:cubicBezTo>
                  <a:cubicBezTo>
                    <a:pt x="1663613" y="309817"/>
                    <a:pt x="1663455" y="312662"/>
                    <a:pt x="1661164" y="313768"/>
                  </a:cubicBezTo>
                  <a:cubicBezTo>
                    <a:pt x="1662270" y="304997"/>
                    <a:pt x="1668433" y="297649"/>
                    <a:pt x="1671752" y="289668"/>
                  </a:cubicBezTo>
                  <a:cubicBezTo>
                    <a:pt x="1677994" y="283979"/>
                    <a:pt x="1680917" y="275683"/>
                    <a:pt x="1686528" y="268967"/>
                  </a:cubicBezTo>
                  <a:cubicBezTo>
                    <a:pt x="1689293" y="265727"/>
                    <a:pt x="1693165" y="263436"/>
                    <a:pt x="1694587" y="258379"/>
                  </a:cubicBezTo>
                  <a:cubicBezTo>
                    <a:pt x="1703279" y="249924"/>
                    <a:pt x="1711022" y="240521"/>
                    <a:pt x="1719951" y="232225"/>
                  </a:cubicBezTo>
                  <a:cubicBezTo>
                    <a:pt x="1720267" y="233647"/>
                    <a:pt x="1718608" y="234753"/>
                    <a:pt x="1717818" y="235543"/>
                  </a:cubicBezTo>
                  <a:moveTo>
                    <a:pt x="1725877" y="227247"/>
                  </a:moveTo>
                  <a:cubicBezTo>
                    <a:pt x="1726509" y="225430"/>
                    <a:pt x="1727773" y="224323"/>
                    <a:pt x="1729670" y="223849"/>
                  </a:cubicBezTo>
                  <a:cubicBezTo>
                    <a:pt x="1728405" y="224955"/>
                    <a:pt x="1727773" y="226694"/>
                    <a:pt x="1725877" y="227247"/>
                  </a:cubicBezTo>
                  <a:moveTo>
                    <a:pt x="1771864" y="414196"/>
                  </a:moveTo>
                  <a:cubicBezTo>
                    <a:pt x="1772417" y="413406"/>
                    <a:pt x="1774392" y="412853"/>
                    <a:pt x="1774392" y="412853"/>
                  </a:cubicBezTo>
                  <a:cubicBezTo>
                    <a:pt x="1773760" y="413406"/>
                    <a:pt x="1773049" y="414749"/>
                    <a:pt x="1772812" y="415934"/>
                  </a:cubicBezTo>
                  <a:cubicBezTo>
                    <a:pt x="1772575" y="417120"/>
                    <a:pt x="1771548" y="419095"/>
                    <a:pt x="1771548" y="419095"/>
                  </a:cubicBezTo>
                  <a:cubicBezTo>
                    <a:pt x="1771548" y="415223"/>
                    <a:pt x="1771390" y="414907"/>
                    <a:pt x="1771943" y="414196"/>
                  </a:cubicBezTo>
                  <a:moveTo>
                    <a:pt x="1768545" y="421465"/>
                  </a:moveTo>
                  <a:cubicBezTo>
                    <a:pt x="1768545" y="421070"/>
                    <a:pt x="1768782" y="420043"/>
                    <a:pt x="1769335" y="420122"/>
                  </a:cubicBezTo>
                  <a:cubicBezTo>
                    <a:pt x="1769888" y="420280"/>
                    <a:pt x="1770916" y="421940"/>
                    <a:pt x="1770916" y="421940"/>
                  </a:cubicBezTo>
                  <a:cubicBezTo>
                    <a:pt x="1770916" y="423125"/>
                    <a:pt x="1770916" y="425179"/>
                    <a:pt x="1770283" y="425732"/>
                  </a:cubicBezTo>
                  <a:cubicBezTo>
                    <a:pt x="1769652" y="426285"/>
                    <a:pt x="1769256" y="427155"/>
                    <a:pt x="1769256" y="427155"/>
                  </a:cubicBezTo>
                  <a:cubicBezTo>
                    <a:pt x="1769256" y="427155"/>
                    <a:pt x="1768308" y="426838"/>
                    <a:pt x="1768466" y="425732"/>
                  </a:cubicBezTo>
                  <a:cubicBezTo>
                    <a:pt x="1768624" y="424547"/>
                    <a:pt x="1768308" y="424310"/>
                    <a:pt x="1768861" y="423520"/>
                  </a:cubicBezTo>
                  <a:cubicBezTo>
                    <a:pt x="1769414" y="422730"/>
                    <a:pt x="1768624" y="421860"/>
                    <a:pt x="1768624" y="421465"/>
                  </a:cubicBezTo>
                  <a:moveTo>
                    <a:pt x="1765543" y="439244"/>
                  </a:moveTo>
                  <a:cubicBezTo>
                    <a:pt x="1766017" y="437663"/>
                    <a:pt x="1767439" y="436162"/>
                    <a:pt x="1767676" y="437663"/>
                  </a:cubicBezTo>
                  <a:cubicBezTo>
                    <a:pt x="1767755" y="438454"/>
                    <a:pt x="1767044" y="439797"/>
                    <a:pt x="1766570" y="440113"/>
                  </a:cubicBezTo>
                  <a:cubicBezTo>
                    <a:pt x="1766017" y="440429"/>
                    <a:pt x="1764989" y="440745"/>
                    <a:pt x="1765464" y="439244"/>
                  </a:cubicBezTo>
                  <a:moveTo>
                    <a:pt x="1744050" y="581945"/>
                  </a:moveTo>
                  <a:lnTo>
                    <a:pt x="1744841" y="581945"/>
                  </a:lnTo>
                  <a:cubicBezTo>
                    <a:pt x="1744841" y="581945"/>
                    <a:pt x="1744762" y="582577"/>
                    <a:pt x="1744524" y="583051"/>
                  </a:cubicBezTo>
                  <a:cubicBezTo>
                    <a:pt x="1744524" y="583051"/>
                    <a:pt x="1744524" y="583130"/>
                    <a:pt x="1744524" y="583209"/>
                  </a:cubicBezTo>
                  <a:lnTo>
                    <a:pt x="1744524" y="583209"/>
                  </a:lnTo>
                  <a:cubicBezTo>
                    <a:pt x="1744050" y="583130"/>
                    <a:pt x="1744050" y="582498"/>
                    <a:pt x="1744129" y="581945"/>
                  </a:cubicBezTo>
                  <a:moveTo>
                    <a:pt x="1743181" y="586607"/>
                  </a:moveTo>
                  <a:lnTo>
                    <a:pt x="1743972" y="586607"/>
                  </a:lnTo>
                  <a:cubicBezTo>
                    <a:pt x="1743972" y="586607"/>
                    <a:pt x="1743972" y="587239"/>
                    <a:pt x="1743734" y="587476"/>
                  </a:cubicBezTo>
                  <a:lnTo>
                    <a:pt x="1743102" y="587476"/>
                  </a:lnTo>
                  <a:lnTo>
                    <a:pt x="1743102" y="586607"/>
                  </a:lnTo>
                  <a:close/>
                  <a:moveTo>
                    <a:pt x="1741522" y="606439"/>
                  </a:moveTo>
                  <a:lnTo>
                    <a:pt x="1741601" y="606439"/>
                  </a:lnTo>
                  <a:cubicBezTo>
                    <a:pt x="1741680" y="606992"/>
                    <a:pt x="1741601" y="607466"/>
                    <a:pt x="1741285" y="608020"/>
                  </a:cubicBezTo>
                  <a:cubicBezTo>
                    <a:pt x="1741127" y="608494"/>
                    <a:pt x="1740890" y="609047"/>
                    <a:pt x="1740890" y="609600"/>
                  </a:cubicBezTo>
                  <a:cubicBezTo>
                    <a:pt x="1740890" y="609600"/>
                    <a:pt x="1740890" y="609600"/>
                    <a:pt x="1740890" y="609600"/>
                  </a:cubicBezTo>
                  <a:cubicBezTo>
                    <a:pt x="1740574" y="610232"/>
                    <a:pt x="1740021" y="608968"/>
                    <a:pt x="1739310" y="609284"/>
                  </a:cubicBezTo>
                  <a:cubicBezTo>
                    <a:pt x="1740258" y="608889"/>
                    <a:pt x="1740732" y="605728"/>
                    <a:pt x="1741443" y="606360"/>
                  </a:cubicBezTo>
                  <a:moveTo>
                    <a:pt x="1738124" y="611891"/>
                  </a:moveTo>
                  <a:lnTo>
                    <a:pt x="1738994" y="611891"/>
                  </a:lnTo>
                  <a:lnTo>
                    <a:pt x="1738994" y="612761"/>
                  </a:lnTo>
                  <a:lnTo>
                    <a:pt x="1738124" y="612761"/>
                  </a:lnTo>
                  <a:lnTo>
                    <a:pt x="1738124" y="611891"/>
                  </a:lnTo>
                  <a:close/>
                  <a:moveTo>
                    <a:pt x="1739151" y="617422"/>
                  </a:moveTo>
                  <a:cubicBezTo>
                    <a:pt x="1739151" y="618687"/>
                    <a:pt x="1738994" y="620346"/>
                    <a:pt x="1738520" y="622005"/>
                  </a:cubicBezTo>
                  <a:cubicBezTo>
                    <a:pt x="1736702" y="621452"/>
                    <a:pt x="1736939" y="617896"/>
                    <a:pt x="1739151" y="617422"/>
                  </a:cubicBezTo>
                  <a:moveTo>
                    <a:pt x="1726667" y="583209"/>
                  </a:moveTo>
                  <a:cubicBezTo>
                    <a:pt x="1726746" y="583604"/>
                    <a:pt x="1726667" y="584078"/>
                    <a:pt x="1726509" y="584394"/>
                  </a:cubicBezTo>
                  <a:cubicBezTo>
                    <a:pt x="1726272" y="584315"/>
                    <a:pt x="1726193" y="584078"/>
                    <a:pt x="1725877" y="583999"/>
                  </a:cubicBezTo>
                  <a:cubicBezTo>
                    <a:pt x="1725956" y="583525"/>
                    <a:pt x="1726272" y="583288"/>
                    <a:pt x="1726667" y="583130"/>
                  </a:cubicBezTo>
                  <a:moveTo>
                    <a:pt x="1725008" y="587871"/>
                  </a:moveTo>
                  <a:cubicBezTo>
                    <a:pt x="1725008" y="587871"/>
                    <a:pt x="1725561" y="587871"/>
                    <a:pt x="1725403" y="587476"/>
                  </a:cubicBezTo>
                  <a:lnTo>
                    <a:pt x="1726035" y="587476"/>
                  </a:lnTo>
                  <a:cubicBezTo>
                    <a:pt x="1726035" y="587476"/>
                    <a:pt x="1725877" y="588108"/>
                    <a:pt x="1725798" y="588345"/>
                  </a:cubicBezTo>
                  <a:cubicBezTo>
                    <a:pt x="1725798" y="588503"/>
                    <a:pt x="1725798" y="588582"/>
                    <a:pt x="1725719" y="588740"/>
                  </a:cubicBezTo>
                  <a:lnTo>
                    <a:pt x="1725008" y="588740"/>
                  </a:lnTo>
                  <a:lnTo>
                    <a:pt x="1725008" y="587871"/>
                  </a:lnTo>
                  <a:close/>
                  <a:moveTo>
                    <a:pt x="1723348" y="608178"/>
                  </a:moveTo>
                  <a:lnTo>
                    <a:pt x="1723507" y="608178"/>
                  </a:lnTo>
                  <a:cubicBezTo>
                    <a:pt x="1723428" y="608652"/>
                    <a:pt x="1723348" y="609205"/>
                    <a:pt x="1723191" y="609679"/>
                  </a:cubicBezTo>
                  <a:cubicBezTo>
                    <a:pt x="1723112" y="610153"/>
                    <a:pt x="1723033" y="610627"/>
                    <a:pt x="1722953" y="611101"/>
                  </a:cubicBezTo>
                  <a:cubicBezTo>
                    <a:pt x="1722400" y="611101"/>
                    <a:pt x="1722400" y="610548"/>
                    <a:pt x="1721689" y="610706"/>
                  </a:cubicBezTo>
                  <a:cubicBezTo>
                    <a:pt x="1722005" y="609758"/>
                    <a:pt x="1723191" y="607703"/>
                    <a:pt x="1723348" y="608178"/>
                  </a:cubicBezTo>
                  <a:moveTo>
                    <a:pt x="1721215" y="618292"/>
                  </a:moveTo>
                  <a:lnTo>
                    <a:pt x="1721215" y="618292"/>
                  </a:lnTo>
                  <a:cubicBezTo>
                    <a:pt x="1721215" y="618292"/>
                    <a:pt x="1721215" y="618371"/>
                    <a:pt x="1721215" y="618450"/>
                  </a:cubicBezTo>
                  <a:cubicBezTo>
                    <a:pt x="1721136" y="619240"/>
                    <a:pt x="1721057" y="620030"/>
                    <a:pt x="1720899" y="620899"/>
                  </a:cubicBezTo>
                  <a:cubicBezTo>
                    <a:pt x="1720820" y="621610"/>
                    <a:pt x="1720741" y="622321"/>
                    <a:pt x="1720662" y="623032"/>
                  </a:cubicBezTo>
                  <a:cubicBezTo>
                    <a:pt x="1719398" y="623823"/>
                    <a:pt x="1719398" y="621215"/>
                    <a:pt x="1719161" y="619951"/>
                  </a:cubicBezTo>
                  <a:cubicBezTo>
                    <a:pt x="1720346" y="619951"/>
                    <a:pt x="1720346" y="618608"/>
                    <a:pt x="1721294" y="618292"/>
                  </a:cubicBezTo>
                  <a:moveTo>
                    <a:pt x="1714025" y="666412"/>
                  </a:moveTo>
                  <a:cubicBezTo>
                    <a:pt x="1715526" y="666016"/>
                    <a:pt x="1714736" y="668229"/>
                    <a:pt x="1714420" y="668545"/>
                  </a:cubicBezTo>
                  <a:cubicBezTo>
                    <a:pt x="1713472" y="668545"/>
                    <a:pt x="1714262" y="667044"/>
                    <a:pt x="1714025" y="666412"/>
                  </a:cubicBezTo>
                  <a:moveTo>
                    <a:pt x="1707704" y="711608"/>
                  </a:moveTo>
                  <a:cubicBezTo>
                    <a:pt x="1707704" y="711608"/>
                    <a:pt x="1707150" y="710976"/>
                    <a:pt x="1707309" y="710739"/>
                  </a:cubicBezTo>
                  <a:cubicBezTo>
                    <a:pt x="1707941" y="709238"/>
                    <a:pt x="1708099" y="711529"/>
                    <a:pt x="1707704" y="711608"/>
                  </a:cubicBezTo>
                  <a:moveTo>
                    <a:pt x="1712128" y="687192"/>
                  </a:moveTo>
                  <a:lnTo>
                    <a:pt x="1711970" y="687192"/>
                  </a:lnTo>
                  <a:cubicBezTo>
                    <a:pt x="1711022" y="691855"/>
                    <a:pt x="1709600" y="697069"/>
                    <a:pt x="1709047" y="702284"/>
                  </a:cubicBezTo>
                  <a:cubicBezTo>
                    <a:pt x="1708810" y="704339"/>
                    <a:pt x="1709442" y="707104"/>
                    <a:pt x="1707783" y="708684"/>
                  </a:cubicBezTo>
                  <a:cubicBezTo>
                    <a:pt x="1709126" y="696042"/>
                    <a:pt x="1709995" y="683084"/>
                    <a:pt x="1712840" y="671943"/>
                  </a:cubicBezTo>
                  <a:cubicBezTo>
                    <a:pt x="1714420" y="671548"/>
                    <a:pt x="1713392" y="673918"/>
                    <a:pt x="1713709" y="674866"/>
                  </a:cubicBezTo>
                  <a:lnTo>
                    <a:pt x="1713788" y="674866"/>
                  </a:lnTo>
                  <a:cubicBezTo>
                    <a:pt x="1713235" y="676921"/>
                    <a:pt x="1712761" y="678896"/>
                    <a:pt x="1712761" y="681029"/>
                  </a:cubicBezTo>
                  <a:cubicBezTo>
                    <a:pt x="1712761" y="681029"/>
                    <a:pt x="1712761" y="681029"/>
                    <a:pt x="1712761" y="681029"/>
                  </a:cubicBezTo>
                  <a:cubicBezTo>
                    <a:pt x="1712761" y="681029"/>
                    <a:pt x="1712761" y="681108"/>
                    <a:pt x="1712761" y="681187"/>
                  </a:cubicBezTo>
                  <a:cubicBezTo>
                    <a:pt x="1712761" y="681187"/>
                    <a:pt x="1712761" y="681187"/>
                    <a:pt x="1712761" y="681187"/>
                  </a:cubicBezTo>
                  <a:cubicBezTo>
                    <a:pt x="1712761" y="681187"/>
                    <a:pt x="1712761" y="681187"/>
                    <a:pt x="1712761" y="681187"/>
                  </a:cubicBezTo>
                  <a:cubicBezTo>
                    <a:pt x="1712761" y="681266"/>
                    <a:pt x="1712761" y="681424"/>
                    <a:pt x="1712761" y="681504"/>
                  </a:cubicBezTo>
                  <a:cubicBezTo>
                    <a:pt x="1712287" y="683400"/>
                    <a:pt x="1711970" y="685296"/>
                    <a:pt x="1712128" y="687114"/>
                  </a:cubicBezTo>
                  <a:moveTo>
                    <a:pt x="1712997" y="686639"/>
                  </a:moveTo>
                  <a:cubicBezTo>
                    <a:pt x="1712918" y="685138"/>
                    <a:pt x="1713156" y="683558"/>
                    <a:pt x="1713551" y="681899"/>
                  </a:cubicBezTo>
                  <a:cubicBezTo>
                    <a:pt x="1713709" y="681899"/>
                    <a:pt x="1713867" y="681978"/>
                    <a:pt x="1714104" y="681978"/>
                  </a:cubicBezTo>
                  <a:lnTo>
                    <a:pt x="1714104" y="681978"/>
                  </a:lnTo>
                  <a:cubicBezTo>
                    <a:pt x="1713788" y="683637"/>
                    <a:pt x="1714894" y="686560"/>
                    <a:pt x="1712997" y="686560"/>
                  </a:cubicBezTo>
                  <a:moveTo>
                    <a:pt x="1714025" y="680713"/>
                  </a:moveTo>
                  <a:cubicBezTo>
                    <a:pt x="1714025" y="680713"/>
                    <a:pt x="1713946" y="680713"/>
                    <a:pt x="1713867" y="680713"/>
                  </a:cubicBezTo>
                  <a:cubicBezTo>
                    <a:pt x="1713867" y="678896"/>
                    <a:pt x="1714341" y="677158"/>
                    <a:pt x="1714815" y="675261"/>
                  </a:cubicBezTo>
                  <a:lnTo>
                    <a:pt x="1714815" y="675261"/>
                  </a:lnTo>
                  <a:cubicBezTo>
                    <a:pt x="1715526" y="676447"/>
                    <a:pt x="1714499" y="679370"/>
                    <a:pt x="1714025" y="680713"/>
                  </a:cubicBezTo>
                  <a:moveTo>
                    <a:pt x="1714894" y="664673"/>
                  </a:moveTo>
                  <a:cubicBezTo>
                    <a:pt x="1714341" y="664594"/>
                    <a:pt x="1714578" y="663646"/>
                    <a:pt x="1714499" y="663014"/>
                  </a:cubicBezTo>
                  <a:cubicBezTo>
                    <a:pt x="1716237" y="662935"/>
                    <a:pt x="1714736" y="663883"/>
                    <a:pt x="1714894" y="664673"/>
                  </a:cubicBezTo>
                  <a:moveTo>
                    <a:pt x="1714025" y="643181"/>
                  </a:moveTo>
                  <a:cubicBezTo>
                    <a:pt x="1714025" y="642154"/>
                    <a:pt x="1714657" y="641917"/>
                    <a:pt x="1714894" y="641048"/>
                  </a:cubicBezTo>
                  <a:cubicBezTo>
                    <a:pt x="1715842" y="641443"/>
                    <a:pt x="1715289" y="643655"/>
                    <a:pt x="1714025" y="643181"/>
                  </a:cubicBezTo>
                  <a:moveTo>
                    <a:pt x="1717818" y="626351"/>
                  </a:moveTo>
                  <a:cubicBezTo>
                    <a:pt x="1718370" y="626588"/>
                    <a:pt x="1718608" y="627220"/>
                    <a:pt x="1718687" y="628010"/>
                  </a:cubicBezTo>
                  <a:lnTo>
                    <a:pt x="1718766" y="628010"/>
                  </a:lnTo>
                  <a:cubicBezTo>
                    <a:pt x="1718766" y="628010"/>
                    <a:pt x="1718766" y="628326"/>
                    <a:pt x="1718766" y="628406"/>
                  </a:cubicBezTo>
                  <a:lnTo>
                    <a:pt x="1718766" y="628406"/>
                  </a:lnTo>
                  <a:cubicBezTo>
                    <a:pt x="1717660" y="631013"/>
                    <a:pt x="1716869" y="635991"/>
                    <a:pt x="1715842" y="639863"/>
                  </a:cubicBezTo>
                  <a:cubicBezTo>
                    <a:pt x="1715289" y="635833"/>
                    <a:pt x="1716000" y="629986"/>
                    <a:pt x="1717975" y="626351"/>
                  </a:cubicBezTo>
                  <a:moveTo>
                    <a:pt x="1715684" y="654164"/>
                  </a:moveTo>
                  <a:lnTo>
                    <a:pt x="1715684" y="653374"/>
                  </a:lnTo>
                  <a:cubicBezTo>
                    <a:pt x="1716553" y="653137"/>
                    <a:pt x="1716474" y="653927"/>
                    <a:pt x="1716553" y="654559"/>
                  </a:cubicBezTo>
                  <a:cubicBezTo>
                    <a:pt x="1716237" y="654559"/>
                    <a:pt x="1716158" y="654164"/>
                    <a:pt x="1715684" y="654164"/>
                  </a:cubicBezTo>
                  <a:moveTo>
                    <a:pt x="1718292" y="646974"/>
                  </a:moveTo>
                  <a:cubicBezTo>
                    <a:pt x="1718292" y="649028"/>
                    <a:pt x="1716948" y="649581"/>
                    <a:pt x="1717027" y="651636"/>
                  </a:cubicBezTo>
                  <a:cubicBezTo>
                    <a:pt x="1715842" y="649898"/>
                    <a:pt x="1717265" y="647290"/>
                    <a:pt x="1718292" y="646184"/>
                  </a:cubicBezTo>
                  <a:cubicBezTo>
                    <a:pt x="1718292" y="646263"/>
                    <a:pt x="1718292" y="646342"/>
                    <a:pt x="1718292" y="646500"/>
                  </a:cubicBezTo>
                  <a:cubicBezTo>
                    <a:pt x="1718292" y="646658"/>
                    <a:pt x="1718292" y="646816"/>
                    <a:pt x="1718370" y="646974"/>
                  </a:cubicBezTo>
                  <a:lnTo>
                    <a:pt x="1718292" y="646974"/>
                  </a:lnTo>
                  <a:close/>
                  <a:moveTo>
                    <a:pt x="1719003" y="644129"/>
                  </a:moveTo>
                  <a:cubicBezTo>
                    <a:pt x="1719003" y="644129"/>
                    <a:pt x="1718845" y="644761"/>
                    <a:pt x="1718766" y="644998"/>
                  </a:cubicBezTo>
                  <a:lnTo>
                    <a:pt x="1718766" y="644998"/>
                  </a:lnTo>
                  <a:cubicBezTo>
                    <a:pt x="1718134" y="644841"/>
                    <a:pt x="1718370" y="643892"/>
                    <a:pt x="1718370" y="643181"/>
                  </a:cubicBezTo>
                  <a:cubicBezTo>
                    <a:pt x="1718687" y="643260"/>
                    <a:pt x="1719240" y="643181"/>
                    <a:pt x="1719240" y="643576"/>
                  </a:cubicBezTo>
                  <a:lnTo>
                    <a:pt x="1719240" y="643576"/>
                  </a:lnTo>
                  <a:cubicBezTo>
                    <a:pt x="1719240" y="643576"/>
                    <a:pt x="1719161" y="643892"/>
                    <a:pt x="1719082" y="644129"/>
                  </a:cubicBezTo>
                  <a:moveTo>
                    <a:pt x="1720346" y="646974"/>
                  </a:moveTo>
                  <a:cubicBezTo>
                    <a:pt x="1720346" y="646974"/>
                    <a:pt x="1719872" y="646737"/>
                    <a:pt x="1719556" y="646579"/>
                  </a:cubicBezTo>
                  <a:cubicBezTo>
                    <a:pt x="1719556" y="646500"/>
                    <a:pt x="1719556" y="646421"/>
                    <a:pt x="1719556" y="646342"/>
                  </a:cubicBezTo>
                  <a:cubicBezTo>
                    <a:pt x="1719556" y="646105"/>
                    <a:pt x="1719556" y="645947"/>
                    <a:pt x="1719477" y="645710"/>
                  </a:cubicBezTo>
                  <a:lnTo>
                    <a:pt x="1719477" y="645710"/>
                  </a:lnTo>
                  <a:cubicBezTo>
                    <a:pt x="1719477" y="645710"/>
                    <a:pt x="1719477" y="645315"/>
                    <a:pt x="1719477" y="645315"/>
                  </a:cubicBezTo>
                  <a:lnTo>
                    <a:pt x="1719319" y="645315"/>
                  </a:lnTo>
                  <a:cubicBezTo>
                    <a:pt x="1719319" y="645315"/>
                    <a:pt x="1719319" y="645315"/>
                    <a:pt x="1719319" y="645315"/>
                  </a:cubicBezTo>
                  <a:cubicBezTo>
                    <a:pt x="1719477" y="644998"/>
                    <a:pt x="1719556" y="644604"/>
                    <a:pt x="1719635" y="644209"/>
                  </a:cubicBezTo>
                  <a:cubicBezTo>
                    <a:pt x="1719635" y="643971"/>
                    <a:pt x="1719714" y="643734"/>
                    <a:pt x="1719793" y="643497"/>
                  </a:cubicBezTo>
                  <a:lnTo>
                    <a:pt x="1719872" y="643497"/>
                  </a:lnTo>
                  <a:cubicBezTo>
                    <a:pt x="1721136" y="643576"/>
                    <a:pt x="1720820" y="646342"/>
                    <a:pt x="1720267" y="646895"/>
                  </a:cubicBezTo>
                  <a:moveTo>
                    <a:pt x="1723744" y="624218"/>
                  </a:moveTo>
                  <a:cubicBezTo>
                    <a:pt x="1723586" y="625008"/>
                    <a:pt x="1724297" y="625008"/>
                    <a:pt x="1724613" y="625403"/>
                  </a:cubicBezTo>
                  <a:cubicBezTo>
                    <a:pt x="1724297" y="628089"/>
                    <a:pt x="1725008" y="630302"/>
                    <a:pt x="1722953" y="631803"/>
                  </a:cubicBezTo>
                  <a:cubicBezTo>
                    <a:pt x="1723112" y="633146"/>
                    <a:pt x="1723744" y="634648"/>
                    <a:pt x="1722243" y="635122"/>
                  </a:cubicBezTo>
                  <a:cubicBezTo>
                    <a:pt x="1721926" y="634253"/>
                    <a:pt x="1722084" y="633225"/>
                    <a:pt x="1722479" y="632593"/>
                  </a:cubicBezTo>
                  <a:cubicBezTo>
                    <a:pt x="1722558" y="632435"/>
                    <a:pt x="1722479" y="632277"/>
                    <a:pt x="1722400" y="632198"/>
                  </a:cubicBezTo>
                  <a:cubicBezTo>
                    <a:pt x="1722243" y="632198"/>
                    <a:pt x="1722084" y="632198"/>
                    <a:pt x="1722005" y="632277"/>
                  </a:cubicBezTo>
                  <a:cubicBezTo>
                    <a:pt x="1721452" y="633146"/>
                    <a:pt x="1721294" y="634569"/>
                    <a:pt x="1721847" y="635675"/>
                  </a:cubicBezTo>
                  <a:lnTo>
                    <a:pt x="1721531" y="635675"/>
                  </a:lnTo>
                  <a:cubicBezTo>
                    <a:pt x="1720030" y="636623"/>
                    <a:pt x="1720030" y="639151"/>
                    <a:pt x="1719398" y="641048"/>
                  </a:cubicBezTo>
                  <a:cubicBezTo>
                    <a:pt x="1718055" y="641285"/>
                    <a:pt x="1719082" y="639151"/>
                    <a:pt x="1718134" y="638914"/>
                  </a:cubicBezTo>
                  <a:cubicBezTo>
                    <a:pt x="1718213" y="638361"/>
                    <a:pt x="1719082" y="638440"/>
                    <a:pt x="1719398" y="638045"/>
                  </a:cubicBezTo>
                  <a:cubicBezTo>
                    <a:pt x="1718370" y="635438"/>
                    <a:pt x="1720899" y="631250"/>
                    <a:pt x="1719872" y="628484"/>
                  </a:cubicBezTo>
                  <a:cubicBezTo>
                    <a:pt x="1719872" y="628406"/>
                    <a:pt x="1719872" y="628247"/>
                    <a:pt x="1719872" y="628089"/>
                  </a:cubicBezTo>
                  <a:cubicBezTo>
                    <a:pt x="1720662" y="626746"/>
                    <a:pt x="1721215" y="625087"/>
                    <a:pt x="1721452" y="623269"/>
                  </a:cubicBezTo>
                  <a:lnTo>
                    <a:pt x="1721294" y="623269"/>
                  </a:lnTo>
                  <a:cubicBezTo>
                    <a:pt x="1721373" y="622558"/>
                    <a:pt x="1721452" y="621768"/>
                    <a:pt x="1721610" y="620978"/>
                  </a:cubicBezTo>
                  <a:cubicBezTo>
                    <a:pt x="1721689" y="620188"/>
                    <a:pt x="1721847" y="619477"/>
                    <a:pt x="1721926" y="618687"/>
                  </a:cubicBezTo>
                  <a:lnTo>
                    <a:pt x="1721926" y="618687"/>
                  </a:lnTo>
                  <a:cubicBezTo>
                    <a:pt x="1722874" y="616553"/>
                    <a:pt x="1723586" y="614104"/>
                    <a:pt x="1724060" y="611496"/>
                  </a:cubicBezTo>
                  <a:lnTo>
                    <a:pt x="1723902" y="611496"/>
                  </a:lnTo>
                  <a:cubicBezTo>
                    <a:pt x="1723981" y="611022"/>
                    <a:pt x="1724060" y="610469"/>
                    <a:pt x="1724218" y="609916"/>
                  </a:cubicBezTo>
                  <a:cubicBezTo>
                    <a:pt x="1724297" y="609442"/>
                    <a:pt x="1724376" y="609047"/>
                    <a:pt x="1724455" y="608573"/>
                  </a:cubicBezTo>
                  <a:cubicBezTo>
                    <a:pt x="1725245" y="604780"/>
                    <a:pt x="1726272" y="601303"/>
                    <a:pt x="1726983" y="597590"/>
                  </a:cubicBezTo>
                  <a:lnTo>
                    <a:pt x="1726825" y="597590"/>
                  </a:lnTo>
                  <a:cubicBezTo>
                    <a:pt x="1726983" y="597195"/>
                    <a:pt x="1727062" y="596720"/>
                    <a:pt x="1727141" y="596246"/>
                  </a:cubicBezTo>
                  <a:cubicBezTo>
                    <a:pt x="1727141" y="595772"/>
                    <a:pt x="1727220" y="595377"/>
                    <a:pt x="1727378" y="594982"/>
                  </a:cubicBezTo>
                  <a:cubicBezTo>
                    <a:pt x="1727378" y="594824"/>
                    <a:pt x="1727378" y="594587"/>
                    <a:pt x="1727141" y="594508"/>
                  </a:cubicBezTo>
                  <a:cubicBezTo>
                    <a:pt x="1726904" y="594429"/>
                    <a:pt x="1726746" y="594508"/>
                    <a:pt x="1726667" y="594745"/>
                  </a:cubicBezTo>
                  <a:cubicBezTo>
                    <a:pt x="1726509" y="595219"/>
                    <a:pt x="1726430" y="595693"/>
                    <a:pt x="1726430" y="596167"/>
                  </a:cubicBezTo>
                  <a:cubicBezTo>
                    <a:pt x="1726430" y="596563"/>
                    <a:pt x="1726351" y="596878"/>
                    <a:pt x="1726193" y="597274"/>
                  </a:cubicBezTo>
                  <a:lnTo>
                    <a:pt x="1726193" y="597274"/>
                  </a:lnTo>
                  <a:cubicBezTo>
                    <a:pt x="1726193" y="597274"/>
                    <a:pt x="1725719" y="597274"/>
                    <a:pt x="1725719" y="597511"/>
                  </a:cubicBezTo>
                  <a:cubicBezTo>
                    <a:pt x="1724771" y="595614"/>
                    <a:pt x="1726509" y="591426"/>
                    <a:pt x="1726193" y="589609"/>
                  </a:cubicBezTo>
                  <a:lnTo>
                    <a:pt x="1726193" y="589609"/>
                  </a:lnTo>
                  <a:cubicBezTo>
                    <a:pt x="1726193" y="589609"/>
                    <a:pt x="1726430" y="589451"/>
                    <a:pt x="1726430" y="589451"/>
                  </a:cubicBezTo>
                  <a:lnTo>
                    <a:pt x="1726430" y="589293"/>
                  </a:lnTo>
                  <a:cubicBezTo>
                    <a:pt x="1726430" y="589293"/>
                    <a:pt x="1726667" y="588819"/>
                    <a:pt x="1726746" y="588582"/>
                  </a:cubicBezTo>
                  <a:cubicBezTo>
                    <a:pt x="1726746" y="588503"/>
                    <a:pt x="1726746" y="588345"/>
                    <a:pt x="1726825" y="588266"/>
                  </a:cubicBezTo>
                  <a:cubicBezTo>
                    <a:pt x="1727536" y="587950"/>
                    <a:pt x="1726825" y="586211"/>
                    <a:pt x="1727141" y="585342"/>
                  </a:cubicBezTo>
                  <a:lnTo>
                    <a:pt x="1726983" y="585342"/>
                  </a:lnTo>
                  <a:cubicBezTo>
                    <a:pt x="1727616" y="584631"/>
                    <a:pt x="1727695" y="583604"/>
                    <a:pt x="1727457" y="582735"/>
                  </a:cubicBezTo>
                  <a:lnTo>
                    <a:pt x="1727616" y="582735"/>
                  </a:lnTo>
                  <a:cubicBezTo>
                    <a:pt x="1729828" y="578626"/>
                    <a:pt x="1729195" y="571752"/>
                    <a:pt x="1732277" y="568433"/>
                  </a:cubicBezTo>
                  <a:cubicBezTo>
                    <a:pt x="1732594" y="568433"/>
                    <a:pt x="1732751" y="568749"/>
                    <a:pt x="1732672" y="569223"/>
                  </a:cubicBezTo>
                  <a:cubicBezTo>
                    <a:pt x="1733858" y="566300"/>
                    <a:pt x="1735359" y="563771"/>
                    <a:pt x="1735596" y="559979"/>
                  </a:cubicBezTo>
                  <a:cubicBezTo>
                    <a:pt x="1736149" y="559425"/>
                    <a:pt x="1737650" y="559820"/>
                    <a:pt x="1737729" y="558714"/>
                  </a:cubicBezTo>
                  <a:cubicBezTo>
                    <a:pt x="1738994" y="560057"/>
                    <a:pt x="1736307" y="560927"/>
                    <a:pt x="1736070" y="562112"/>
                  </a:cubicBezTo>
                  <a:cubicBezTo>
                    <a:pt x="1738124" y="564245"/>
                    <a:pt x="1733858" y="567248"/>
                    <a:pt x="1735675" y="570567"/>
                  </a:cubicBezTo>
                  <a:cubicBezTo>
                    <a:pt x="1735043" y="570093"/>
                    <a:pt x="1734647" y="570171"/>
                    <a:pt x="1734411" y="571041"/>
                  </a:cubicBezTo>
                  <a:lnTo>
                    <a:pt x="1734490" y="571041"/>
                  </a:lnTo>
                  <a:cubicBezTo>
                    <a:pt x="1733858" y="571594"/>
                    <a:pt x="1733463" y="572463"/>
                    <a:pt x="1733542" y="573332"/>
                  </a:cubicBezTo>
                  <a:cubicBezTo>
                    <a:pt x="1733542" y="573490"/>
                    <a:pt x="1733621" y="573569"/>
                    <a:pt x="1733778" y="573648"/>
                  </a:cubicBezTo>
                  <a:cubicBezTo>
                    <a:pt x="1733778" y="573806"/>
                    <a:pt x="1733858" y="573964"/>
                    <a:pt x="1733937" y="574201"/>
                  </a:cubicBezTo>
                  <a:cubicBezTo>
                    <a:pt x="1733937" y="574359"/>
                    <a:pt x="1734095" y="574517"/>
                    <a:pt x="1734253" y="574517"/>
                  </a:cubicBezTo>
                  <a:cubicBezTo>
                    <a:pt x="1734253" y="574517"/>
                    <a:pt x="1734253" y="574517"/>
                    <a:pt x="1734253" y="574517"/>
                  </a:cubicBezTo>
                  <a:cubicBezTo>
                    <a:pt x="1734411" y="574517"/>
                    <a:pt x="1734569" y="574280"/>
                    <a:pt x="1734569" y="574122"/>
                  </a:cubicBezTo>
                  <a:cubicBezTo>
                    <a:pt x="1734569" y="573964"/>
                    <a:pt x="1734569" y="573806"/>
                    <a:pt x="1734490" y="573648"/>
                  </a:cubicBezTo>
                  <a:cubicBezTo>
                    <a:pt x="1734647" y="573648"/>
                    <a:pt x="1734727" y="573648"/>
                    <a:pt x="1734885" y="573727"/>
                  </a:cubicBezTo>
                  <a:lnTo>
                    <a:pt x="1734885" y="578152"/>
                  </a:lnTo>
                  <a:cubicBezTo>
                    <a:pt x="1734727" y="578705"/>
                    <a:pt x="1732830" y="579337"/>
                    <a:pt x="1734016" y="579811"/>
                  </a:cubicBezTo>
                  <a:cubicBezTo>
                    <a:pt x="1729828" y="583367"/>
                    <a:pt x="1730381" y="590636"/>
                    <a:pt x="1728959" y="596088"/>
                  </a:cubicBezTo>
                  <a:cubicBezTo>
                    <a:pt x="1728485" y="596800"/>
                    <a:pt x="1728247" y="597511"/>
                    <a:pt x="1728011" y="598301"/>
                  </a:cubicBezTo>
                  <a:cubicBezTo>
                    <a:pt x="1727931" y="598538"/>
                    <a:pt x="1728011" y="598854"/>
                    <a:pt x="1728326" y="598933"/>
                  </a:cubicBezTo>
                  <a:cubicBezTo>
                    <a:pt x="1728326" y="598933"/>
                    <a:pt x="1728405" y="598933"/>
                    <a:pt x="1728485" y="598933"/>
                  </a:cubicBezTo>
                  <a:cubicBezTo>
                    <a:pt x="1728721" y="598933"/>
                    <a:pt x="1728880" y="598775"/>
                    <a:pt x="1728959" y="598617"/>
                  </a:cubicBezTo>
                  <a:cubicBezTo>
                    <a:pt x="1729117" y="597906"/>
                    <a:pt x="1729354" y="597274"/>
                    <a:pt x="1729749" y="596720"/>
                  </a:cubicBezTo>
                  <a:lnTo>
                    <a:pt x="1729749" y="596720"/>
                  </a:lnTo>
                  <a:cubicBezTo>
                    <a:pt x="1731171" y="599012"/>
                    <a:pt x="1729354" y="603832"/>
                    <a:pt x="1728485" y="606439"/>
                  </a:cubicBezTo>
                  <a:cubicBezTo>
                    <a:pt x="1728090" y="606439"/>
                    <a:pt x="1727931" y="606123"/>
                    <a:pt x="1727616" y="606044"/>
                  </a:cubicBezTo>
                  <a:lnTo>
                    <a:pt x="1727616" y="606044"/>
                  </a:lnTo>
                  <a:cubicBezTo>
                    <a:pt x="1727616" y="606044"/>
                    <a:pt x="1727616" y="605886"/>
                    <a:pt x="1727616" y="605886"/>
                  </a:cubicBezTo>
                  <a:cubicBezTo>
                    <a:pt x="1727695" y="605175"/>
                    <a:pt x="1727931" y="604464"/>
                    <a:pt x="1728169" y="603753"/>
                  </a:cubicBezTo>
                  <a:cubicBezTo>
                    <a:pt x="1728405" y="603121"/>
                    <a:pt x="1728564" y="602410"/>
                    <a:pt x="1728721" y="601698"/>
                  </a:cubicBezTo>
                  <a:cubicBezTo>
                    <a:pt x="1728721" y="601461"/>
                    <a:pt x="1728564" y="601224"/>
                    <a:pt x="1728405" y="601224"/>
                  </a:cubicBezTo>
                  <a:cubicBezTo>
                    <a:pt x="1728169" y="601224"/>
                    <a:pt x="1727931" y="601303"/>
                    <a:pt x="1727931" y="601540"/>
                  </a:cubicBezTo>
                  <a:cubicBezTo>
                    <a:pt x="1727852" y="602173"/>
                    <a:pt x="1727616" y="602805"/>
                    <a:pt x="1727457" y="603516"/>
                  </a:cubicBezTo>
                  <a:cubicBezTo>
                    <a:pt x="1727220" y="604227"/>
                    <a:pt x="1727062" y="604938"/>
                    <a:pt x="1726904" y="605649"/>
                  </a:cubicBezTo>
                  <a:lnTo>
                    <a:pt x="1726904" y="605649"/>
                  </a:lnTo>
                  <a:cubicBezTo>
                    <a:pt x="1726588" y="606834"/>
                    <a:pt x="1725640" y="608810"/>
                    <a:pt x="1726509" y="609837"/>
                  </a:cubicBezTo>
                  <a:cubicBezTo>
                    <a:pt x="1727141" y="609758"/>
                    <a:pt x="1726983" y="608968"/>
                    <a:pt x="1727378" y="608652"/>
                  </a:cubicBezTo>
                  <a:cubicBezTo>
                    <a:pt x="1728643" y="610785"/>
                    <a:pt x="1724455" y="611101"/>
                    <a:pt x="1725719" y="614499"/>
                  </a:cubicBezTo>
                  <a:cubicBezTo>
                    <a:pt x="1725798" y="615368"/>
                    <a:pt x="1726825" y="613867"/>
                    <a:pt x="1727378" y="614894"/>
                  </a:cubicBezTo>
                  <a:cubicBezTo>
                    <a:pt x="1727378" y="617264"/>
                    <a:pt x="1726430" y="618608"/>
                    <a:pt x="1725403" y="619793"/>
                  </a:cubicBezTo>
                  <a:cubicBezTo>
                    <a:pt x="1725403" y="619714"/>
                    <a:pt x="1725403" y="619635"/>
                    <a:pt x="1725403" y="619477"/>
                  </a:cubicBezTo>
                  <a:lnTo>
                    <a:pt x="1725403" y="619240"/>
                  </a:lnTo>
                  <a:cubicBezTo>
                    <a:pt x="1725403" y="619240"/>
                    <a:pt x="1725245" y="619003"/>
                    <a:pt x="1725087" y="619003"/>
                  </a:cubicBezTo>
                  <a:cubicBezTo>
                    <a:pt x="1724929" y="619003"/>
                    <a:pt x="1724850" y="619161"/>
                    <a:pt x="1724850" y="619319"/>
                  </a:cubicBezTo>
                  <a:lnTo>
                    <a:pt x="1724850" y="619556"/>
                  </a:lnTo>
                  <a:cubicBezTo>
                    <a:pt x="1724850" y="619556"/>
                    <a:pt x="1724929" y="620109"/>
                    <a:pt x="1725008" y="620346"/>
                  </a:cubicBezTo>
                  <a:lnTo>
                    <a:pt x="1724850" y="620346"/>
                  </a:lnTo>
                  <a:cubicBezTo>
                    <a:pt x="1724850" y="620346"/>
                    <a:pt x="1724297" y="620425"/>
                    <a:pt x="1724455" y="620741"/>
                  </a:cubicBezTo>
                  <a:cubicBezTo>
                    <a:pt x="1724850" y="621373"/>
                    <a:pt x="1725166" y="620583"/>
                    <a:pt x="1725719" y="621610"/>
                  </a:cubicBezTo>
                  <a:cubicBezTo>
                    <a:pt x="1725719" y="622954"/>
                    <a:pt x="1724297" y="622954"/>
                    <a:pt x="1724060" y="624139"/>
                  </a:cubicBezTo>
                  <a:moveTo>
                    <a:pt x="1737729" y="645710"/>
                  </a:moveTo>
                  <a:cubicBezTo>
                    <a:pt x="1737729" y="645710"/>
                    <a:pt x="1737729" y="645710"/>
                    <a:pt x="1737729" y="645631"/>
                  </a:cubicBezTo>
                  <a:cubicBezTo>
                    <a:pt x="1737729" y="645394"/>
                    <a:pt x="1737650" y="645157"/>
                    <a:pt x="1737571" y="644920"/>
                  </a:cubicBezTo>
                  <a:lnTo>
                    <a:pt x="1737571" y="644920"/>
                  </a:lnTo>
                  <a:cubicBezTo>
                    <a:pt x="1737571" y="644920"/>
                    <a:pt x="1737571" y="644050"/>
                    <a:pt x="1737571" y="644050"/>
                  </a:cubicBezTo>
                  <a:lnTo>
                    <a:pt x="1737413" y="644050"/>
                  </a:lnTo>
                  <a:cubicBezTo>
                    <a:pt x="1737413" y="644050"/>
                    <a:pt x="1737413" y="643892"/>
                    <a:pt x="1737492" y="643734"/>
                  </a:cubicBezTo>
                  <a:cubicBezTo>
                    <a:pt x="1737571" y="643418"/>
                    <a:pt x="1737650" y="643102"/>
                    <a:pt x="1737808" y="642865"/>
                  </a:cubicBezTo>
                  <a:cubicBezTo>
                    <a:pt x="1738836" y="642865"/>
                    <a:pt x="1738756" y="646105"/>
                    <a:pt x="1737650" y="645789"/>
                  </a:cubicBezTo>
                  <a:moveTo>
                    <a:pt x="1739625" y="657957"/>
                  </a:moveTo>
                  <a:cubicBezTo>
                    <a:pt x="1740653" y="656772"/>
                    <a:pt x="1741206" y="656535"/>
                    <a:pt x="1741680" y="656298"/>
                  </a:cubicBezTo>
                  <a:cubicBezTo>
                    <a:pt x="1741680" y="656298"/>
                    <a:pt x="1742470" y="656930"/>
                    <a:pt x="1742312" y="657325"/>
                  </a:cubicBezTo>
                  <a:cubicBezTo>
                    <a:pt x="1742154" y="657720"/>
                    <a:pt x="1741522" y="658115"/>
                    <a:pt x="1740969" y="658905"/>
                  </a:cubicBezTo>
                  <a:cubicBezTo>
                    <a:pt x="1740416" y="659695"/>
                    <a:pt x="1739705" y="660090"/>
                    <a:pt x="1738282" y="660327"/>
                  </a:cubicBezTo>
                  <a:cubicBezTo>
                    <a:pt x="1736860" y="660644"/>
                    <a:pt x="1738598" y="659142"/>
                    <a:pt x="1739625" y="658036"/>
                  </a:cubicBezTo>
                  <a:moveTo>
                    <a:pt x="1736860" y="643497"/>
                  </a:moveTo>
                  <a:cubicBezTo>
                    <a:pt x="1736860" y="643497"/>
                    <a:pt x="1736860" y="643497"/>
                    <a:pt x="1736860" y="643576"/>
                  </a:cubicBezTo>
                  <a:cubicBezTo>
                    <a:pt x="1735043" y="643655"/>
                    <a:pt x="1736860" y="642549"/>
                    <a:pt x="1736465" y="641443"/>
                  </a:cubicBezTo>
                  <a:cubicBezTo>
                    <a:pt x="1736860" y="641443"/>
                    <a:pt x="1737018" y="641838"/>
                    <a:pt x="1737334" y="641838"/>
                  </a:cubicBezTo>
                  <a:lnTo>
                    <a:pt x="1737571" y="641838"/>
                  </a:lnTo>
                  <a:cubicBezTo>
                    <a:pt x="1737176" y="642391"/>
                    <a:pt x="1737018" y="642944"/>
                    <a:pt x="1736939" y="643418"/>
                  </a:cubicBezTo>
                  <a:moveTo>
                    <a:pt x="1732594" y="678185"/>
                  </a:moveTo>
                  <a:cubicBezTo>
                    <a:pt x="1732594" y="678185"/>
                    <a:pt x="1732040" y="678185"/>
                    <a:pt x="1732198" y="677790"/>
                  </a:cubicBezTo>
                  <a:lnTo>
                    <a:pt x="1732040" y="677790"/>
                  </a:lnTo>
                  <a:cubicBezTo>
                    <a:pt x="1732198" y="676763"/>
                    <a:pt x="1732356" y="675735"/>
                    <a:pt x="1732594" y="674787"/>
                  </a:cubicBezTo>
                  <a:lnTo>
                    <a:pt x="1732594" y="674787"/>
                  </a:lnTo>
                  <a:cubicBezTo>
                    <a:pt x="1733858" y="675577"/>
                    <a:pt x="1732356" y="677079"/>
                    <a:pt x="1732594" y="678185"/>
                  </a:cubicBezTo>
                  <a:moveTo>
                    <a:pt x="1732198" y="668940"/>
                  </a:moveTo>
                  <a:cubicBezTo>
                    <a:pt x="1731329" y="668387"/>
                    <a:pt x="1731724" y="665622"/>
                    <a:pt x="1732198" y="665068"/>
                  </a:cubicBezTo>
                  <a:cubicBezTo>
                    <a:pt x="1734173" y="665859"/>
                    <a:pt x="1731645" y="667044"/>
                    <a:pt x="1732198" y="668940"/>
                  </a:cubicBezTo>
                  <a:moveTo>
                    <a:pt x="1732198" y="663488"/>
                  </a:moveTo>
                  <a:cubicBezTo>
                    <a:pt x="1732198" y="662698"/>
                    <a:pt x="1732751" y="662540"/>
                    <a:pt x="1732594" y="661750"/>
                  </a:cubicBezTo>
                  <a:cubicBezTo>
                    <a:pt x="1733304" y="661671"/>
                    <a:pt x="1733304" y="664120"/>
                    <a:pt x="1732198" y="663488"/>
                  </a:cubicBezTo>
                  <a:moveTo>
                    <a:pt x="1732594" y="642391"/>
                  </a:moveTo>
                  <a:cubicBezTo>
                    <a:pt x="1731645" y="641996"/>
                    <a:pt x="1732198" y="639783"/>
                    <a:pt x="1733463" y="640258"/>
                  </a:cubicBezTo>
                  <a:cubicBezTo>
                    <a:pt x="1733068" y="640811"/>
                    <a:pt x="1733068" y="641838"/>
                    <a:pt x="1732594" y="642391"/>
                  </a:cubicBezTo>
                  <a:moveTo>
                    <a:pt x="1735596" y="625008"/>
                  </a:moveTo>
                  <a:cubicBezTo>
                    <a:pt x="1737492" y="628563"/>
                    <a:pt x="1734411" y="634095"/>
                    <a:pt x="1733937" y="638124"/>
                  </a:cubicBezTo>
                  <a:cubicBezTo>
                    <a:pt x="1732594" y="633541"/>
                    <a:pt x="1734647" y="628721"/>
                    <a:pt x="1735596" y="625008"/>
                  </a:cubicBezTo>
                  <a:moveTo>
                    <a:pt x="1735122" y="573095"/>
                  </a:moveTo>
                  <a:lnTo>
                    <a:pt x="1735280" y="573411"/>
                  </a:lnTo>
                  <a:cubicBezTo>
                    <a:pt x="1735280" y="573411"/>
                    <a:pt x="1734647" y="573174"/>
                    <a:pt x="1734332" y="573095"/>
                  </a:cubicBezTo>
                  <a:cubicBezTo>
                    <a:pt x="1734332" y="572621"/>
                    <a:pt x="1734490" y="572147"/>
                    <a:pt x="1734806" y="571831"/>
                  </a:cubicBezTo>
                  <a:cubicBezTo>
                    <a:pt x="1736149" y="571831"/>
                    <a:pt x="1734806" y="572226"/>
                    <a:pt x="1735122" y="573016"/>
                  </a:cubicBezTo>
                  <a:moveTo>
                    <a:pt x="1726272" y="707341"/>
                  </a:moveTo>
                  <a:cubicBezTo>
                    <a:pt x="1724218" y="705287"/>
                    <a:pt x="1726983" y="701494"/>
                    <a:pt x="1726667" y="698492"/>
                  </a:cubicBezTo>
                  <a:lnTo>
                    <a:pt x="1726667" y="698334"/>
                  </a:lnTo>
                  <a:cubicBezTo>
                    <a:pt x="1726667" y="698334"/>
                    <a:pt x="1726904" y="698492"/>
                    <a:pt x="1726983" y="698571"/>
                  </a:cubicBezTo>
                  <a:cubicBezTo>
                    <a:pt x="1726983" y="698571"/>
                    <a:pt x="1726983" y="698571"/>
                    <a:pt x="1726983" y="698571"/>
                  </a:cubicBezTo>
                  <a:cubicBezTo>
                    <a:pt x="1727220" y="701336"/>
                    <a:pt x="1726588" y="703786"/>
                    <a:pt x="1726114" y="707262"/>
                  </a:cubicBezTo>
                  <a:moveTo>
                    <a:pt x="1730539" y="681187"/>
                  </a:moveTo>
                  <a:lnTo>
                    <a:pt x="1730618" y="681187"/>
                  </a:lnTo>
                  <a:cubicBezTo>
                    <a:pt x="1730223" y="682452"/>
                    <a:pt x="1729907" y="683716"/>
                    <a:pt x="1730065" y="685217"/>
                  </a:cubicBezTo>
                  <a:cubicBezTo>
                    <a:pt x="1729195" y="689484"/>
                    <a:pt x="1728090" y="693514"/>
                    <a:pt x="1727536" y="698176"/>
                  </a:cubicBezTo>
                  <a:lnTo>
                    <a:pt x="1727536" y="698413"/>
                  </a:lnTo>
                  <a:cubicBezTo>
                    <a:pt x="1727536" y="698413"/>
                    <a:pt x="1727378" y="698255"/>
                    <a:pt x="1727299" y="698255"/>
                  </a:cubicBezTo>
                  <a:cubicBezTo>
                    <a:pt x="1727299" y="698255"/>
                    <a:pt x="1727141" y="698176"/>
                    <a:pt x="1727062" y="698097"/>
                  </a:cubicBezTo>
                  <a:cubicBezTo>
                    <a:pt x="1726746" y="690037"/>
                    <a:pt x="1728800" y="678896"/>
                    <a:pt x="1730855" y="670678"/>
                  </a:cubicBezTo>
                  <a:cubicBezTo>
                    <a:pt x="1732514" y="671152"/>
                    <a:pt x="1730697" y="672733"/>
                    <a:pt x="1731250" y="674550"/>
                  </a:cubicBezTo>
                  <a:lnTo>
                    <a:pt x="1731329" y="674550"/>
                  </a:lnTo>
                  <a:cubicBezTo>
                    <a:pt x="1731092" y="675419"/>
                    <a:pt x="1730934" y="676447"/>
                    <a:pt x="1730776" y="677553"/>
                  </a:cubicBezTo>
                  <a:cubicBezTo>
                    <a:pt x="1729907" y="678027"/>
                    <a:pt x="1730697" y="680160"/>
                    <a:pt x="1730381" y="681266"/>
                  </a:cubicBezTo>
                  <a:moveTo>
                    <a:pt x="1730855" y="685375"/>
                  </a:moveTo>
                  <a:cubicBezTo>
                    <a:pt x="1730855" y="685375"/>
                    <a:pt x="1730934" y="685217"/>
                    <a:pt x="1730855" y="685138"/>
                  </a:cubicBezTo>
                  <a:cubicBezTo>
                    <a:pt x="1730697" y="683874"/>
                    <a:pt x="1731013" y="682689"/>
                    <a:pt x="1731329" y="681582"/>
                  </a:cubicBezTo>
                  <a:cubicBezTo>
                    <a:pt x="1731566" y="681424"/>
                    <a:pt x="1731724" y="681187"/>
                    <a:pt x="1731645" y="680792"/>
                  </a:cubicBezTo>
                  <a:cubicBezTo>
                    <a:pt x="1732356" y="681741"/>
                    <a:pt x="1732514" y="685612"/>
                    <a:pt x="1730776" y="685454"/>
                  </a:cubicBezTo>
                  <a:lnTo>
                    <a:pt x="1730776" y="685454"/>
                  </a:lnTo>
                  <a:close/>
                  <a:moveTo>
                    <a:pt x="1732594" y="737367"/>
                  </a:moveTo>
                  <a:cubicBezTo>
                    <a:pt x="1731645" y="735787"/>
                    <a:pt x="1731487" y="733416"/>
                    <a:pt x="1731724" y="730967"/>
                  </a:cubicBezTo>
                  <a:cubicBezTo>
                    <a:pt x="1733383" y="731757"/>
                    <a:pt x="1732198" y="735313"/>
                    <a:pt x="1732594" y="737367"/>
                  </a:cubicBezTo>
                  <a:moveTo>
                    <a:pt x="1732198" y="721327"/>
                  </a:moveTo>
                  <a:cubicBezTo>
                    <a:pt x="1730302" y="719984"/>
                    <a:pt x="1732514" y="715796"/>
                    <a:pt x="1732594" y="713742"/>
                  </a:cubicBezTo>
                  <a:cubicBezTo>
                    <a:pt x="1733304" y="715480"/>
                    <a:pt x="1733304" y="720142"/>
                    <a:pt x="1732198" y="721327"/>
                  </a:cubicBezTo>
                  <a:moveTo>
                    <a:pt x="1733068" y="712003"/>
                  </a:moveTo>
                  <a:cubicBezTo>
                    <a:pt x="1732514" y="711924"/>
                    <a:pt x="1732751" y="710976"/>
                    <a:pt x="1732672" y="710344"/>
                  </a:cubicBezTo>
                  <a:cubicBezTo>
                    <a:pt x="1733858" y="710739"/>
                    <a:pt x="1733146" y="710976"/>
                    <a:pt x="1733068" y="712003"/>
                  </a:cubicBezTo>
                  <a:moveTo>
                    <a:pt x="1733858" y="708210"/>
                  </a:moveTo>
                  <a:cubicBezTo>
                    <a:pt x="1732594" y="708606"/>
                    <a:pt x="1733146" y="707262"/>
                    <a:pt x="1732988" y="706472"/>
                  </a:cubicBezTo>
                  <a:cubicBezTo>
                    <a:pt x="1733778" y="706630"/>
                    <a:pt x="1733937" y="707262"/>
                    <a:pt x="1733858" y="708210"/>
                  </a:cubicBezTo>
                  <a:moveTo>
                    <a:pt x="1733858" y="652031"/>
                  </a:moveTo>
                  <a:cubicBezTo>
                    <a:pt x="1734411" y="652189"/>
                    <a:pt x="1734727" y="652584"/>
                    <a:pt x="1734727" y="653374"/>
                  </a:cubicBezTo>
                  <a:cubicBezTo>
                    <a:pt x="1734173" y="653216"/>
                    <a:pt x="1733858" y="652821"/>
                    <a:pt x="1733858" y="652031"/>
                  </a:cubicBezTo>
                  <a:moveTo>
                    <a:pt x="1735596" y="645315"/>
                  </a:moveTo>
                  <a:lnTo>
                    <a:pt x="1736386" y="645315"/>
                  </a:lnTo>
                  <a:cubicBezTo>
                    <a:pt x="1736386" y="645315"/>
                    <a:pt x="1736386" y="645631"/>
                    <a:pt x="1736465" y="645789"/>
                  </a:cubicBezTo>
                  <a:cubicBezTo>
                    <a:pt x="1736465" y="645947"/>
                    <a:pt x="1736465" y="646026"/>
                    <a:pt x="1736465" y="646184"/>
                  </a:cubicBezTo>
                  <a:lnTo>
                    <a:pt x="1736386" y="646184"/>
                  </a:lnTo>
                  <a:cubicBezTo>
                    <a:pt x="1735833" y="647527"/>
                    <a:pt x="1735201" y="648949"/>
                    <a:pt x="1734727" y="650451"/>
                  </a:cubicBezTo>
                  <a:cubicBezTo>
                    <a:pt x="1733304" y="648159"/>
                    <a:pt x="1735675" y="648080"/>
                    <a:pt x="1735596" y="645394"/>
                  </a:cubicBezTo>
                  <a:moveTo>
                    <a:pt x="1735122" y="695568"/>
                  </a:moveTo>
                  <a:cubicBezTo>
                    <a:pt x="1734411" y="693830"/>
                    <a:pt x="1735517" y="690274"/>
                    <a:pt x="1735517" y="687904"/>
                  </a:cubicBezTo>
                  <a:lnTo>
                    <a:pt x="1735596" y="687904"/>
                  </a:lnTo>
                  <a:cubicBezTo>
                    <a:pt x="1735596" y="687904"/>
                    <a:pt x="1735675" y="687904"/>
                    <a:pt x="1735754" y="687904"/>
                  </a:cubicBezTo>
                  <a:lnTo>
                    <a:pt x="1736623" y="687904"/>
                  </a:lnTo>
                  <a:cubicBezTo>
                    <a:pt x="1736623" y="687904"/>
                    <a:pt x="1736781" y="687904"/>
                    <a:pt x="1736781" y="687825"/>
                  </a:cubicBezTo>
                  <a:lnTo>
                    <a:pt x="1736781" y="687825"/>
                  </a:lnTo>
                  <a:cubicBezTo>
                    <a:pt x="1738203" y="691538"/>
                    <a:pt x="1735043" y="692012"/>
                    <a:pt x="1735122" y="695489"/>
                  </a:cubicBezTo>
                  <a:moveTo>
                    <a:pt x="1736465" y="687114"/>
                  </a:moveTo>
                  <a:lnTo>
                    <a:pt x="1735991" y="687114"/>
                  </a:lnTo>
                  <a:cubicBezTo>
                    <a:pt x="1735912" y="681108"/>
                    <a:pt x="1737018" y="676289"/>
                    <a:pt x="1740179" y="673602"/>
                  </a:cubicBezTo>
                  <a:cubicBezTo>
                    <a:pt x="1738915" y="678027"/>
                    <a:pt x="1739863" y="684822"/>
                    <a:pt x="1736465" y="687114"/>
                  </a:cubicBezTo>
                  <a:moveTo>
                    <a:pt x="1740890" y="665779"/>
                  </a:moveTo>
                  <a:cubicBezTo>
                    <a:pt x="1740653" y="667597"/>
                    <a:pt x="1740653" y="669809"/>
                    <a:pt x="1740100" y="669888"/>
                  </a:cubicBezTo>
                  <a:cubicBezTo>
                    <a:pt x="1739547" y="670046"/>
                    <a:pt x="1738915" y="670283"/>
                    <a:pt x="1738441" y="669809"/>
                  </a:cubicBezTo>
                  <a:cubicBezTo>
                    <a:pt x="1737887" y="669256"/>
                    <a:pt x="1737255" y="668861"/>
                    <a:pt x="1737018" y="669888"/>
                  </a:cubicBezTo>
                  <a:cubicBezTo>
                    <a:pt x="1736781" y="670994"/>
                    <a:pt x="1735754" y="672259"/>
                    <a:pt x="1735754" y="672259"/>
                  </a:cubicBezTo>
                  <a:cubicBezTo>
                    <a:pt x="1735754" y="672259"/>
                    <a:pt x="1735201" y="671074"/>
                    <a:pt x="1735754" y="669809"/>
                  </a:cubicBezTo>
                  <a:cubicBezTo>
                    <a:pt x="1736307" y="668466"/>
                    <a:pt x="1737413" y="666649"/>
                    <a:pt x="1737413" y="666649"/>
                  </a:cubicBezTo>
                  <a:cubicBezTo>
                    <a:pt x="1737413" y="666649"/>
                    <a:pt x="1738124" y="665779"/>
                    <a:pt x="1738598" y="665859"/>
                  </a:cubicBezTo>
                  <a:cubicBezTo>
                    <a:pt x="1738994" y="665859"/>
                    <a:pt x="1740179" y="663330"/>
                    <a:pt x="1740258" y="662856"/>
                  </a:cubicBezTo>
                  <a:cubicBezTo>
                    <a:pt x="1740337" y="662303"/>
                    <a:pt x="1741285" y="661197"/>
                    <a:pt x="1741522" y="661513"/>
                  </a:cubicBezTo>
                  <a:cubicBezTo>
                    <a:pt x="1741522" y="661513"/>
                    <a:pt x="1741127" y="663883"/>
                    <a:pt x="1740890" y="665701"/>
                  </a:cubicBezTo>
                  <a:moveTo>
                    <a:pt x="1747685" y="679923"/>
                  </a:moveTo>
                  <a:cubicBezTo>
                    <a:pt x="1747132" y="681108"/>
                    <a:pt x="1747527" y="681266"/>
                    <a:pt x="1746895" y="681978"/>
                  </a:cubicBezTo>
                  <a:cubicBezTo>
                    <a:pt x="1746263" y="682768"/>
                    <a:pt x="1745710" y="683005"/>
                    <a:pt x="1745552" y="681424"/>
                  </a:cubicBezTo>
                  <a:cubicBezTo>
                    <a:pt x="1745394" y="679844"/>
                    <a:pt x="1745315" y="678659"/>
                    <a:pt x="1745315" y="678659"/>
                  </a:cubicBezTo>
                  <a:lnTo>
                    <a:pt x="1744129" y="679449"/>
                  </a:lnTo>
                  <a:cubicBezTo>
                    <a:pt x="1743102" y="677632"/>
                    <a:pt x="1742470" y="675656"/>
                    <a:pt x="1742312" y="677316"/>
                  </a:cubicBezTo>
                  <a:cubicBezTo>
                    <a:pt x="1742154" y="678975"/>
                    <a:pt x="1741680" y="682136"/>
                    <a:pt x="1741680" y="680160"/>
                  </a:cubicBezTo>
                  <a:cubicBezTo>
                    <a:pt x="1741680" y="678185"/>
                    <a:pt x="1741443" y="676367"/>
                    <a:pt x="1741522" y="675735"/>
                  </a:cubicBezTo>
                  <a:cubicBezTo>
                    <a:pt x="1741680" y="675103"/>
                    <a:pt x="1741680" y="672733"/>
                    <a:pt x="1741680" y="672733"/>
                  </a:cubicBezTo>
                  <a:lnTo>
                    <a:pt x="1743102" y="671152"/>
                  </a:lnTo>
                  <a:cubicBezTo>
                    <a:pt x="1742707" y="672496"/>
                    <a:pt x="1742312" y="674708"/>
                    <a:pt x="1743102" y="674392"/>
                  </a:cubicBezTo>
                  <a:cubicBezTo>
                    <a:pt x="1743813" y="674155"/>
                    <a:pt x="1744129" y="675419"/>
                    <a:pt x="1744683" y="673839"/>
                  </a:cubicBezTo>
                  <a:cubicBezTo>
                    <a:pt x="1745236" y="672259"/>
                    <a:pt x="1745473" y="672259"/>
                    <a:pt x="1745473" y="671627"/>
                  </a:cubicBezTo>
                  <a:cubicBezTo>
                    <a:pt x="1745473" y="670994"/>
                    <a:pt x="1745868" y="670046"/>
                    <a:pt x="1746105" y="670599"/>
                  </a:cubicBezTo>
                  <a:cubicBezTo>
                    <a:pt x="1746421" y="671152"/>
                    <a:pt x="1747053" y="672259"/>
                    <a:pt x="1747053" y="673286"/>
                  </a:cubicBezTo>
                  <a:cubicBezTo>
                    <a:pt x="1747053" y="674313"/>
                    <a:pt x="1747132" y="674313"/>
                    <a:pt x="1746658" y="675103"/>
                  </a:cubicBezTo>
                  <a:cubicBezTo>
                    <a:pt x="1746105" y="675893"/>
                    <a:pt x="1745631" y="676447"/>
                    <a:pt x="1746105" y="676684"/>
                  </a:cubicBezTo>
                  <a:cubicBezTo>
                    <a:pt x="1746658" y="677000"/>
                    <a:pt x="1747448" y="675340"/>
                    <a:pt x="1747685" y="677000"/>
                  </a:cubicBezTo>
                  <a:cubicBezTo>
                    <a:pt x="1747922" y="678580"/>
                    <a:pt x="1748238" y="678580"/>
                    <a:pt x="1747685" y="679765"/>
                  </a:cubicBezTo>
                  <a:moveTo>
                    <a:pt x="1747369" y="599644"/>
                  </a:moveTo>
                  <a:cubicBezTo>
                    <a:pt x="1747606" y="601066"/>
                    <a:pt x="1747527" y="604543"/>
                    <a:pt x="1745710" y="605175"/>
                  </a:cubicBezTo>
                  <a:lnTo>
                    <a:pt x="1745473" y="605175"/>
                  </a:lnTo>
                  <a:cubicBezTo>
                    <a:pt x="1745473" y="604464"/>
                    <a:pt x="1745710" y="603753"/>
                    <a:pt x="1745868" y="603042"/>
                  </a:cubicBezTo>
                  <a:cubicBezTo>
                    <a:pt x="1746105" y="602014"/>
                    <a:pt x="1746342" y="600987"/>
                    <a:pt x="1746342" y="599802"/>
                  </a:cubicBezTo>
                  <a:cubicBezTo>
                    <a:pt x="1746342" y="599565"/>
                    <a:pt x="1746184" y="599407"/>
                    <a:pt x="1745947" y="599407"/>
                  </a:cubicBezTo>
                  <a:cubicBezTo>
                    <a:pt x="1745710" y="599407"/>
                    <a:pt x="1745552" y="599565"/>
                    <a:pt x="1745552" y="599802"/>
                  </a:cubicBezTo>
                  <a:cubicBezTo>
                    <a:pt x="1745552" y="600829"/>
                    <a:pt x="1745315" y="601777"/>
                    <a:pt x="1745157" y="602805"/>
                  </a:cubicBezTo>
                  <a:cubicBezTo>
                    <a:pt x="1744998" y="603437"/>
                    <a:pt x="1744920" y="604069"/>
                    <a:pt x="1744841" y="604701"/>
                  </a:cubicBezTo>
                  <a:cubicBezTo>
                    <a:pt x="1743655" y="605491"/>
                    <a:pt x="1744683" y="606676"/>
                    <a:pt x="1744129" y="608494"/>
                  </a:cubicBezTo>
                  <a:cubicBezTo>
                    <a:pt x="1744920" y="608494"/>
                    <a:pt x="1745078" y="608099"/>
                    <a:pt x="1744998" y="607151"/>
                  </a:cubicBezTo>
                  <a:cubicBezTo>
                    <a:pt x="1746658" y="609521"/>
                    <a:pt x="1741680" y="610232"/>
                    <a:pt x="1743734" y="613077"/>
                  </a:cubicBezTo>
                  <a:cubicBezTo>
                    <a:pt x="1743893" y="613788"/>
                    <a:pt x="1744288" y="612998"/>
                    <a:pt x="1744998" y="613077"/>
                  </a:cubicBezTo>
                  <a:cubicBezTo>
                    <a:pt x="1745473" y="616474"/>
                    <a:pt x="1743734" y="617738"/>
                    <a:pt x="1742470" y="619398"/>
                  </a:cubicBezTo>
                  <a:cubicBezTo>
                    <a:pt x="1744603" y="619793"/>
                    <a:pt x="1741838" y="622321"/>
                    <a:pt x="1741601" y="624060"/>
                  </a:cubicBezTo>
                  <a:cubicBezTo>
                    <a:pt x="1741601" y="624455"/>
                    <a:pt x="1742154" y="624376"/>
                    <a:pt x="1741996" y="623665"/>
                  </a:cubicBezTo>
                  <a:cubicBezTo>
                    <a:pt x="1744446" y="626983"/>
                    <a:pt x="1740653" y="629196"/>
                    <a:pt x="1741127" y="633779"/>
                  </a:cubicBezTo>
                  <a:cubicBezTo>
                    <a:pt x="1739072" y="633779"/>
                    <a:pt x="1737887" y="636939"/>
                    <a:pt x="1737334" y="639705"/>
                  </a:cubicBezTo>
                  <a:cubicBezTo>
                    <a:pt x="1736623" y="639705"/>
                    <a:pt x="1737097" y="638519"/>
                    <a:pt x="1736465" y="638361"/>
                  </a:cubicBezTo>
                  <a:cubicBezTo>
                    <a:pt x="1737966" y="634490"/>
                    <a:pt x="1737887" y="627457"/>
                    <a:pt x="1739389" y="622321"/>
                  </a:cubicBezTo>
                  <a:lnTo>
                    <a:pt x="1739230" y="622321"/>
                  </a:lnTo>
                  <a:cubicBezTo>
                    <a:pt x="1739863" y="620346"/>
                    <a:pt x="1740021" y="618213"/>
                    <a:pt x="1740021" y="616790"/>
                  </a:cubicBezTo>
                  <a:lnTo>
                    <a:pt x="1740258" y="616790"/>
                  </a:lnTo>
                  <a:cubicBezTo>
                    <a:pt x="1740890" y="614894"/>
                    <a:pt x="1742628" y="611733"/>
                    <a:pt x="1741996" y="609758"/>
                  </a:cubicBezTo>
                  <a:cubicBezTo>
                    <a:pt x="1741996" y="609758"/>
                    <a:pt x="1742075" y="609600"/>
                    <a:pt x="1742075" y="609521"/>
                  </a:cubicBezTo>
                  <a:cubicBezTo>
                    <a:pt x="1742075" y="609126"/>
                    <a:pt x="1742233" y="608731"/>
                    <a:pt x="1742391" y="608336"/>
                  </a:cubicBezTo>
                  <a:cubicBezTo>
                    <a:pt x="1742628" y="607783"/>
                    <a:pt x="1742786" y="607071"/>
                    <a:pt x="1742707" y="606360"/>
                  </a:cubicBezTo>
                  <a:lnTo>
                    <a:pt x="1742707" y="606360"/>
                  </a:lnTo>
                  <a:cubicBezTo>
                    <a:pt x="1743813" y="603121"/>
                    <a:pt x="1744288" y="599249"/>
                    <a:pt x="1745236" y="595851"/>
                  </a:cubicBezTo>
                  <a:lnTo>
                    <a:pt x="1745236" y="595851"/>
                  </a:lnTo>
                  <a:cubicBezTo>
                    <a:pt x="1745236" y="595851"/>
                    <a:pt x="1745394" y="595140"/>
                    <a:pt x="1745394" y="594824"/>
                  </a:cubicBezTo>
                  <a:cubicBezTo>
                    <a:pt x="1745394" y="594429"/>
                    <a:pt x="1745394" y="594034"/>
                    <a:pt x="1745552" y="593797"/>
                  </a:cubicBezTo>
                  <a:cubicBezTo>
                    <a:pt x="1745710" y="593560"/>
                    <a:pt x="1745552" y="593244"/>
                    <a:pt x="1745315" y="593086"/>
                  </a:cubicBezTo>
                  <a:cubicBezTo>
                    <a:pt x="1745078" y="592928"/>
                    <a:pt x="1744762" y="593086"/>
                    <a:pt x="1744603" y="593323"/>
                  </a:cubicBezTo>
                  <a:cubicBezTo>
                    <a:pt x="1744367" y="593876"/>
                    <a:pt x="1744367" y="594350"/>
                    <a:pt x="1744288" y="594824"/>
                  </a:cubicBezTo>
                  <a:cubicBezTo>
                    <a:pt x="1744288" y="595061"/>
                    <a:pt x="1744288" y="595298"/>
                    <a:pt x="1744288" y="595456"/>
                  </a:cubicBezTo>
                  <a:cubicBezTo>
                    <a:pt x="1743893" y="595535"/>
                    <a:pt x="1743813" y="595930"/>
                    <a:pt x="1743181" y="595772"/>
                  </a:cubicBezTo>
                  <a:cubicBezTo>
                    <a:pt x="1744129" y="593086"/>
                    <a:pt x="1743576" y="591189"/>
                    <a:pt x="1744446" y="588187"/>
                  </a:cubicBezTo>
                  <a:lnTo>
                    <a:pt x="1744288" y="588187"/>
                  </a:lnTo>
                  <a:cubicBezTo>
                    <a:pt x="1744841" y="587555"/>
                    <a:pt x="1744998" y="586765"/>
                    <a:pt x="1744762" y="586053"/>
                  </a:cubicBezTo>
                  <a:lnTo>
                    <a:pt x="1744920" y="586053"/>
                  </a:lnTo>
                  <a:cubicBezTo>
                    <a:pt x="1744920" y="585105"/>
                    <a:pt x="1745631" y="584868"/>
                    <a:pt x="1745315" y="583525"/>
                  </a:cubicBezTo>
                  <a:lnTo>
                    <a:pt x="1745157" y="583525"/>
                  </a:lnTo>
                  <a:cubicBezTo>
                    <a:pt x="1745157" y="583525"/>
                    <a:pt x="1745157" y="583446"/>
                    <a:pt x="1745236" y="583367"/>
                  </a:cubicBezTo>
                  <a:cubicBezTo>
                    <a:pt x="1745473" y="582814"/>
                    <a:pt x="1745789" y="582103"/>
                    <a:pt x="1745552" y="581471"/>
                  </a:cubicBezTo>
                  <a:lnTo>
                    <a:pt x="1745710" y="581471"/>
                  </a:lnTo>
                  <a:cubicBezTo>
                    <a:pt x="1747290" y="576572"/>
                    <a:pt x="1748080" y="570883"/>
                    <a:pt x="1749502" y="565905"/>
                  </a:cubicBezTo>
                  <a:cubicBezTo>
                    <a:pt x="1751715" y="565352"/>
                    <a:pt x="1751399" y="562507"/>
                    <a:pt x="1752031" y="560374"/>
                  </a:cubicBezTo>
                  <a:cubicBezTo>
                    <a:pt x="1752584" y="558951"/>
                    <a:pt x="1750688" y="560057"/>
                    <a:pt x="1751162" y="558635"/>
                  </a:cubicBezTo>
                  <a:cubicBezTo>
                    <a:pt x="1751715" y="558635"/>
                    <a:pt x="1751715" y="558082"/>
                    <a:pt x="1752426" y="558240"/>
                  </a:cubicBezTo>
                  <a:cubicBezTo>
                    <a:pt x="1753927" y="550418"/>
                    <a:pt x="1756298" y="543543"/>
                    <a:pt x="1757878" y="535800"/>
                  </a:cubicBezTo>
                  <a:cubicBezTo>
                    <a:pt x="1759063" y="535405"/>
                    <a:pt x="1760170" y="535010"/>
                    <a:pt x="1760406" y="533746"/>
                  </a:cubicBezTo>
                  <a:cubicBezTo>
                    <a:pt x="1760327" y="533113"/>
                    <a:pt x="1759379" y="533351"/>
                    <a:pt x="1758747" y="533272"/>
                  </a:cubicBezTo>
                  <a:cubicBezTo>
                    <a:pt x="1759063" y="530822"/>
                    <a:pt x="1759696" y="528610"/>
                    <a:pt x="1760406" y="526555"/>
                  </a:cubicBezTo>
                  <a:cubicBezTo>
                    <a:pt x="1762145" y="527029"/>
                    <a:pt x="1760091" y="528373"/>
                    <a:pt x="1760406" y="529874"/>
                  </a:cubicBezTo>
                  <a:lnTo>
                    <a:pt x="1760565" y="529874"/>
                  </a:lnTo>
                  <a:cubicBezTo>
                    <a:pt x="1760565" y="529874"/>
                    <a:pt x="1760406" y="530269"/>
                    <a:pt x="1760406" y="530506"/>
                  </a:cubicBezTo>
                  <a:cubicBezTo>
                    <a:pt x="1760406" y="530743"/>
                    <a:pt x="1760565" y="530980"/>
                    <a:pt x="1760801" y="530980"/>
                  </a:cubicBezTo>
                  <a:cubicBezTo>
                    <a:pt x="1760801" y="530980"/>
                    <a:pt x="1760801" y="530980"/>
                    <a:pt x="1760801" y="530980"/>
                  </a:cubicBezTo>
                  <a:cubicBezTo>
                    <a:pt x="1760960" y="530980"/>
                    <a:pt x="1761118" y="530822"/>
                    <a:pt x="1761197" y="530664"/>
                  </a:cubicBezTo>
                  <a:cubicBezTo>
                    <a:pt x="1761039" y="533035"/>
                    <a:pt x="1761197" y="536590"/>
                    <a:pt x="1760406" y="539198"/>
                  </a:cubicBezTo>
                  <a:cubicBezTo>
                    <a:pt x="1760170" y="539988"/>
                    <a:pt x="1759063" y="539909"/>
                    <a:pt x="1758747" y="540383"/>
                  </a:cubicBezTo>
                  <a:cubicBezTo>
                    <a:pt x="1758431" y="540857"/>
                    <a:pt x="1759379" y="542911"/>
                    <a:pt x="1757878" y="542911"/>
                  </a:cubicBezTo>
                  <a:cubicBezTo>
                    <a:pt x="1757878" y="543465"/>
                    <a:pt x="1758668" y="543306"/>
                    <a:pt x="1758747" y="543780"/>
                  </a:cubicBezTo>
                  <a:cubicBezTo>
                    <a:pt x="1757878" y="545835"/>
                    <a:pt x="1758431" y="547889"/>
                    <a:pt x="1757878" y="549707"/>
                  </a:cubicBezTo>
                  <a:cubicBezTo>
                    <a:pt x="1757878" y="549865"/>
                    <a:pt x="1756614" y="550576"/>
                    <a:pt x="1756614" y="550576"/>
                  </a:cubicBezTo>
                  <a:cubicBezTo>
                    <a:pt x="1756456" y="551366"/>
                    <a:pt x="1757088" y="551524"/>
                    <a:pt x="1757009" y="552235"/>
                  </a:cubicBezTo>
                  <a:cubicBezTo>
                    <a:pt x="1756851" y="554131"/>
                    <a:pt x="1754954" y="555159"/>
                    <a:pt x="1754875" y="557292"/>
                  </a:cubicBezTo>
                  <a:cubicBezTo>
                    <a:pt x="1754875" y="557766"/>
                    <a:pt x="1755428" y="557687"/>
                    <a:pt x="1755271" y="556897"/>
                  </a:cubicBezTo>
                  <a:cubicBezTo>
                    <a:pt x="1757325" y="557924"/>
                    <a:pt x="1754244" y="559425"/>
                    <a:pt x="1754006" y="560769"/>
                  </a:cubicBezTo>
                  <a:cubicBezTo>
                    <a:pt x="1755745" y="562665"/>
                    <a:pt x="1751715" y="565905"/>
                    <a:pt x="1753611" y="569144"/>
                  </a:cubicBezTo>
                  <a:cubicBezTo>
                    <a:pt x="1752900" y="569302"/>
                    <a:pt x="1751557" y="568749"/>
                    <a:pt x="1751873" y="569934"/>
                  </a:cubicBezTo>
                  <a:cubicBezTo>
                    <a:pt x="1751320" y="570804"/>
                    <a:pt x="1751162" y="571594"/>
                    <a:pt x="1751399" y="572305"/>
                  </a:cubicBezTo>
                  <a:cubicBezTo>
                    <a:pt x="1751399" y="572305"/>
                    <a:pt x="1751478" y="572384"/>
                    <a:pt x="1751557" y="572463"/>
                  </a:cubicBezTo>
                  <a:cubicBezTo>
                    <a:pt x="1751557" y="572858"/>
                    <a:pt x="1751557" y="573253"/>
                    <a:pt x="1751636" y="573569"/>
                  </a:cubicBezTo>
                  <a:cubicBezTo>
                    <a:pt x="1751636" y="573648"/>
                    <a:pt x="1751794" y="573727"/>
                    <a:pt x="1751873" y="573727"/>
                  </a:cubicBezTo>
                  <a:cubicBezTo>
                    <a:pt x="1751873" y="573727"/>
                    <a:pt x="1751952" y="573727"/>
                    <a:pt x="1752031" y="573727"/>
                  </a:cubicBezTo>
                  <a:cubicBezTo>
                    <a:pt x="1752189" y="573727"/>
                    <a:pt x="1752189" y="573490"/>
                    <a:pt x="1752110" y="573332"/>
                  </a:cubicBezTo>
                  <a:cubicBezTo>
                    <a:pt x="1751952" y="573095"/>
                    <a:pt x="1752031" y="572858"/>
                    <a:pt x="1752110" y="572621"/>
                  </a:cubicBezTo>
                  <a:cubicBezTo>
                    <a:pt x="1752110" y="572621"/>
                    <a:pt x="1752110" y="572621"/>
                    <a:pt x="1752110" y="572621"/>
                  </a:cubicBezTo>
                  <a:cubicBezTo>
                    <a:pt x="1752110" y="572621"/>
                    <a:pt x="1752110" y="572621"/>
                    <a:pt x="1752110" y="572621"/>
                  </a:cubicBezTo>
                  <a:cubicBezTo>
                    <a:pt x="1752189" y="572621"/>
                    <a:pt x="1752268" y="572700"/>
                    <a:pt x="1752426" y="572779"/>
                  </a:cubicBezTo>
                  <a:cubicBezTo>
                    <a:pt x="1752979" y="573569"/>
                    <a:pt x="1752663" y="575228"/>
                    <a:pt x="1752742" y="576493"/>
                  </a:cubicBezTo>
                  <a:cubicBezTo>
                    <a:pt x="1749740" y="579653"/>
                    <a:pt x="1748159" y="584552"/>
                    <a:pt x="1747290" y="589609"/>
                  </a:cubicBezTo>
                  <a:cubicBezTo>
                    <a:pt x="1746974" y="591426"/>
                    <a:pt x="1747685" y="593560"/>
                    <a:pt x="1746421" y="595140"/>
                  </a:cubicBezTo>
                  <a:lnTo>
                    <a:pt x="1746579" y="595140"/>
                  </a:lnTo>
                  <a:cubicBezTo>
                    <a:pt x="1746579" y="595140"/>
                    <a:pt x="1746421" y="595456"/>
                    <a:pt x="1746342" y="595535"/>
                  </a:cubicBezTo>
                  <a:cubicBezTo>
                    <a:pt x="1746026" y="596009"/>
                    <a:pt x="1745789" y="596325"/>
                    <a:pt x="1745868" y="597115"/>
                  </a:cubicBezTo>
                  <a:cubicBezTo>
                    <a:pt x="1745868" y="597353"/>
                    <a:pt x="1746105" y="597511"/>
                    <a:pt x="1746342" y="597511"/>
                  </a:cubicBezTo>
                  <a:cubicBezTo>
                    <a:pt x="1746342" y="597511"/>
                    <a:pt x="1746342" y="597511"/>
                    <a:pt x="1746342" y="597511"/>
                  </a:cubicBezTo>
                  <a:cubicBezTo>
                    <a:pt x="1746579" y="597511"/>
                    <a:pt x="1746816" y="597274"/>
                    <a:pt x="1746737" y="596958"/>
                  </a:cubicBezTo>
                  <a:cubicBezTo>
                    <a:pt x="1746737" y="596563"/>
                    <a:pt x="1746737" y="596404"/>
                    <a:pt x="1747053" y="596009"/>
                  </a:cubicBezTo>
                  <a:cubicBezTo>
                    <a:pt x="1747053" y="596009"/>
                    <a:pt x="1747053" y="596009"/>
                    <a:pt x="1747053" y="595930"/>
                  </a:cubicBezTo>
                  <a:lnTo>
                    <a:pt x="1747053" y="595930"/>
                  </a:lnTo>
                  <a:cubicBezTo>
                    <a:pt x="1747053" y="595930"/>
                    <a:pt x="1747922" y="595930"/>
                    <a:pt x="1747922" y="595930"/>
                  </a:cubicBezTo>
                  <a:cubicBezTo>
                    <a:pt x="1747922" y="597511"/>
                    <a:pt x="1748159" y="599328"/>
                    <a:pt x="1747053" y="599723"/>
                  </a:cubicBezTo>
                  <a:moveTo>
                    <a:pt x="1757088" y="580680"/>
                  </a:moveTo>
                  <a:cubicBezTo>
                    <a:pt x="1756693" y="579574"/>
                    <a:pt x="1756061" y="578626"/>
                    <a:pt x="1755824" y="577283"/>
                  </a:cubicBezTo>
                  <a:cubicBezTo>
                    <a:pt x="1756535" y="577283"/>
                    <a:pt x="1756693" y="577836"/>
                    <a:pt x="1757483" y="577678"/>
                  </a:cubicBezTo>
                  <a:cubicBezTo>
                    <a:pt x="1757720" y="576572"/>
                    <a:pt x="1757325" y="576177"/>
                    <a:pt x="1756219" y="576493"/>
                  </a:cubicBezTo>
                  <a:cubicBezTo>
                    <a:pt x="1756140" y="574912"/>
                    <a:pt x="1756851" y="574201"/>
                    <a:pt x="1758352" y="574359"/>
                  </a:cubicBezTo>
                  <a:cubicBezTo>
                    <a:pt x="1758115" y="577599"/>
                    <a:pt x="1757799" y="578310"/>
                    <a:pt x="1757088" y="580680"/>
                  </a:cubicBezTo>
                  <a:moveTo>
                    <a:pt x="1756693" y="583604"/>
                  </a:moveTo>
                  <a:cubicBezTo>
                    <a:pt x="1755745" y="583525"/>
                    <a:pt x="1756456" y="581787"/>
                    <a:pt x="1756693" y="581550"/>
                  </a:cubicBezTo>
                  <a:cubicBezTo>
                    <a:pt x="1757641" y="581629"/>
                    <a:pt x="1756930" y="583367"/>
                    <a:pt x="1756693" y="583604"/>
                  </a:cubicBezTo>
                  <a:moveTo>
                    <a:pt x="1751636" y="604701"/>
                  </a:moveTo>
                  <a:cubicBezTo>
                    <a:pt x="1752189" y="599802"/>
                    <a:pt x="1752742" y="596878"/>
                    <a:pt x="1754164" y="592533"/>
                  </a:cubicBezTo>
                  <a:cubicBezTo>
                    <a:pt x="1756061" y="593876"/>
                    <a:pt x="1754164" y="597511"/>
                    <a:pt x="1753295" y="598854"/>
                  </a:cubicBezTo>
                  <a:cubicBezTo>
                    <a:pt x="1752821" y="601540"/>
                    <a:pt x="1755113" y="604859"/>
                    <a:pt x="1751636" y="604780"/>
                  </a:cubicBezTo>
                  <a:moveTo>
                    <a:pt x="1752584" y="621847"/>
                  </a:moveTo>
                  <a:cubicBezTo>
                    <a:pt x="1752031" y="622954"/>
                    <a:pt x="1751952" y="622558"/>
                    <a:pt x="1751873" y="623506"/>
                  </a:cubicBezTo>
                  <a:cubicBezTo>
                    <a:pt x="1751794" y="624376"/>
                    <a:pt x="1751478" y="625561"/>
                    <a:pt x="1751478" y="625561"/>
                  </a:cubicBezTo>
                  <a:cubicBezTo>
                    <a:pt x="1751478" y="625561"/>
                    <a:pt x="1750767" y="623586"/>
                    <a:pt x="1751083" y="622637"/>
                  </a:cubicBezTo>
                  <a:cubicBezTo>
                    <a:pt x="1751320" y="621689"/>
                    <a:pt x="1751794" y="619951"/>
                    <a:pt x="1751794" y="619951"/>
                  </a:cubicBezTo>
                  <a:lnTo>
                    <a:pt x="1752900" y="618687"/>
                  </a:lnTo>
                  <a:cubicBezTo>
                    <a:pt x="1752900" y="619951"/>
                    <a:pt x="1753295" y="620820"/>
                    <a:pt x="1752663" y="621926"/>
                  </a:cubicBezTo>
                  <a:moveTo>
                    <a:pt x="1752900" y="570487"/>
                  </a:moveTo>
                  <a:lnTo>
                    <a:pt x="1752900" y="570487"/>
                  </a:lnTo>
                  <a:cubicBezTo>
                    <a:pt x="1753927" y="570645"/>
                    <a:pt x="1753058" y="571989"/>
                    <a:pt x="1752900" y="572226"/>
                  </a:cubicBezTo>
                  <a:lnTo>
                    <a:pt x="1752900" y="572384"/>
                  </a:lnTo>
                  <a:cubicBezTo>
                    <a:pt x="1752900" y="572384"/>
                    <a:pt x="1752663" y="572226"/>
                    <a:pt x="1752505" y="572147"/>
                  </a:cubicBezTo>
                  <a:cubicBezTo>
                    <a:pt x="1752505" y="572147"/>
                    <a:pt x="1752505" y="572147"/>
                    <a:pt x="1752505" y="572147"/>
                  </a:cubicBezTo>
                  <a:cubicBezTo>
                    <a:pt x="1752347" y="571673"/>
                    <a:pt x="1752505" y="571120"/>
                    <a:pt x="1752900" y="570567"/>
                  </a:cubicBezTo>
                  <a:moveTo>
                    <a:pt x="1754559" y="608573"/>
                  </a:moveTo>
                  <a:cubicBezTo>
                    <a:pt x="1755428" y="609205"/>
                    <a:pt x="1755113" y="612207"/>
                    <a:pt x="1753690" y="611891"/>
                  </a:cubicBezTo>
                  <a:cubicBezTo>
                    <a:pt x="1754480" y="611259"/>
                    <a:pt x="1753690" y="609126"/>
                    <a:pt x="1754559" y="608573"/>
                  </a:cubicBezTo>
                  <a:moveTo>
                    <a:pt x="1755428" y="604306"/>
                  </a:moveTo>
                  <a:cubicBezTo>
                    <a:pt x="1756535" y="604859"/>
                    <a:pt x="1755428" y="606518"/>
                    <a:pt x="1755428" y="607229"/>
                  </a:cubicBezTo>
                  <a:cubicBezTo>
                    <a:pt x="1754323" y="606755"/>
                    <a:pt x="1755428" y="605096"/>
                    <a:pt x="1755428" y="604306"/>
                  </a:cubicBezTo>
                  <a:moveTo>
                    <a:pt x="1755350" y="588108"/>
                  </a:moveTo>
                  <a:cubicBezTo>
                    <a:pt x="1755350" y="588108"/>
                    <a:pt x="1755350" y="587950"/>
                    <a:pt x="1755350" y="587792"/>
                  </a:cubicBezTo>
                  <a:cubicBezTo>
                    <a:pt x="1755350" y="586765"/>
                    <a:pt x="1755350" y="585737"/>
                    <a:pt x="1755745" y="585263"/>
                  </a:cubicBezTo>
                  <a:cubicBezTo>
                    <a:pt x="1756614" y="584236"/>
                    <a:pt x="1755508" y="587634"/>
                    <a:pt x="1755271" y="588108"/>
                  </a:cubicBezTo>
                  <a:moveTo>
                    <a:pt x="1749898" y="611101"/>
                  </a:moveTo>
                  <a:cubicBezTo>
                    <a:pt x="1751715" y="611259"/>
                    <a:pt x="1749424" y="613551"/>
                    <a:pt x="1749898" y="611101"/>
                  </a:cubicBezTo>
                  <a:moveTo>
                    <a:pt x="1752900" y="646105"/>
                  </a:moveTo>
                  <a:cubicBezTo>
                    <a:pt x="1753295" y="647053"/>
                    <a:pt x="1752031" y="648317"/>
                    <a:pt x="1752031" y="648317"/>
                  </a:cubicBezTo>
                  <a:cubicBezTo>
                    <a:pt x="1752031" y="648317"/>
                    <a:pt x="1751478" y="649423"/>
                    <a:pt x="1750214" y="650530"/>
                  </a:cubicBezTo>
                  <a:cubicBezTo>
                    <a:pt x="1748949" y="651715"/>
                    <a:pt x="1750214" y="650530"/>
                    <a:pt x="1750056" y="648949"/>
                  </a:cubicBezTo>
                  <a:cubicBezTo>
                    <a:pt x="1749976" y="647369"/>
                    <a:pt x="1750609" y="644287"/>
                    <a:pt x="1750846" y="643023"/>
                  </a:cubicBezTo>
                  <a:lnTo>
                    <a:pt x="1752189" y="643576"/>
                  </a:lnTo>
                  <a:lnTo>
                    <a:pt x="1753849" y="643418"/>
                  </a:lnTo>
                  <a:cubicBezTo>
                    <a:pt x="1753849" y="643418"/>
                    <a:pt x="1753453" y="644446"/>
                    <a:pt x="1752505" y="645236"/>
                  </a:cubicBezTo>
                  <a:cubicBezTo>
                    <a:pt x="1751636" y="646026"/>
                    <a:pt x="1752505" y="645236"/>
                    <a:pt x="1752900" y="646105"/>
                  </a:cubicBezTo>
                  <a:moveTo>
                    <a:pt x="1755982" y="632119"/>
                  </a:moveTo>
                  <a:cubicBezTo>
                    <a:pt x="1755982" y="632119"/>
                    <a:pt x="1754718" y="630539"/>
                    <a:pt x="1754718" y="630539"/>
                  </a:cubicBezTo>
                  <a:cubicBezTo>
                    <a:pt x="1754718" y="630539"/>
                    <a:pt x="1754244" y="630934"/>
                    <a:pt x="1754164" y="631724"/>
                  </a:cubicBezTo>
                  <a:cubicBezTo>
                    <a:pt x="1754085" y="632514"/>
                    <a:pt x="1753453" y="633857"/>
                    <a:pt x="1753453" y="633857"/>
                  </a:cubicBezTo>
                  <a:lnTo>
                    <a:pt x="1754244" y="635438"/>
                  </a:lnTo>
                  <a:cubicBezTo>
                    <a:pt x="1754244" y="635438"/>
                    <a:pt x="1754323" y="637018"/>
                    <a:pt x="1753690" y="636702"/>
                  </a:cubicBezTo>
                  <a:cubicBezTo>
                    <a:pt x="1753137" y="636386"/>
                    <a:pt x="1752505" y="635438"/>
                    <a:pt x="1752031" y="636070"/>
                  </a:cubicBezTo>
                  <a:cubicBezTo>
                    <a:pt x="1751557" y="636781"/>
                    <a:pt x="1751083" y="637650"/>
                    <a:pt x="1750767" y="638124"/>
                  </a:cubicBezTo>
                  <a:cubicBezTo>
                    <a:pt x="1750450" y="638598"/>
                    <a:pt x="1750214" y="638677"/>
                    <a:pt x="1749819" y="639231"/>
                  </a:cubicBezTo>
                  <a:cubicBezTo>
                    <a:pt x="1749424" y="639705"/>
                    <a:pt x="1748080" y="641285"/>
                    <a:pt x="1748712" y="639546"/>
                  </a:cubicBezTo>
                  <a:cubicBezTo>
                    <a:pt x="1749424" y="637808"/>
                    <a:pt x="1750056" y="635675"/>
                    <a:pt x="1749898" y="635596"/>
                  </a:cubicBezTo>
                  <a:cubicBezTo>
                    <a:pt x="1749898" y="634569"/>
                    <a:pt x="1750846" y="632988"/>
                    <a:pt x="1750609" y="632040"/>
                  </a:cubicBezTo>
                  <a:cubicBezTo>
                    <a:pt x="1750450" y="632514"/>
                    <a:pt x="1750135" y="633620"/>
                    <a:pt x="1749898" y="634332"/>
                  </a:cubicBezTo>
                  <a:cubicBezTo>
                    <a:pt x="1749740" y="634964"/>
                    <a:pt x="1749740" y="635280"/>
                    <a:pt x="1749819" y="635517"/>
                  </a:cubicBezTo>
                  <a:cubicBezTo>
                    <a:pt x="1748949" y="634648"/>
                    <a:pt x="1749661" y="632356"/>
                    <a:pt x="1749898" y="631408"/>
                  </a:cubicBezTo>
                  <a:cubicBezTo>
                    <a:pt x="1750293" y="631487"/>
                    <a:pt x="1750530" y="631724"/>
                    <a:pt x="1750609" y="632040"/>
                  </a:cubicBezTo>
                  <a:cubicBezTo>
                    <a:pt x="1750609" y="631882"/>
                    <a:pt x="1750688" y="631724"/>
                    <a:pt x="1750688" y="631724"/>
                  </a:cubicBezTo>
                  <a:cubicBezTo>
                    <a:pt x="1750688" y="631724"/>
                    <a:pt x="1750767" y="634648"/>
                    <a:pt x="1751162" y="634727"/>
                  </a:cubicBezTo>
                  <a:cubicBezTo>
                    <a:pt x="1751557" y="634806"/>
                    <a:pt x="1752031" y="634253"/>
                    <a:pt x="1752268" y="633779"/>
                  </a:cubicBezTo>
                  <a:cubicBezTo>
                    <a:pt x="1752426" y="633304"/>
                    <a:pt x="1752663" y="631724"/>
                    <a:pt x="1752821" y="631487"/>
                  </a:cubicBezTo>
                  <a:cubicBezTo>
                    <a:pt x="1752900" y="631171"/>
                    <a:pt x="1753295" y="629907"/>
                    <a:pt x="1753374" y="629512"/>
                  </a:cubicBezTo>
                  <a:cubicBezTo>
                    <a:pt x="1753453" y="629117"/>
                    <a:pt x="1753849" y="627457"/>
                    <a:pt x="1754164" y="628169"/>
                  </a:cubicBezTo>
                  <a:cubicBezTo>
                    <a:pt x="1754401" y="628801"/>
                    <a:pt x="1754639" y="629670"/>
                    <a:pt x="1755033" y="629670"/>
                  </a:cubicBezTo>
                  <a:cubicBezTo>
                    <a:pt x="1755428" y="629670"/>
                    <a:pt x="1756456" y="632356"/>
                    <a:pt x="1755982" y="632198"/>
                  </a:cubicBezTo>
                  <a:moveTo>
                    <a:pt x="1756851" y="617896"/>
                  </a:moveTo>
                  <a:cubicBezTo>
                    <a:pt x="1757167" y="618450"/>
                    <a:pt x="1757404" y="618924"/>
                    <a:pt x="1757483" y="619477"/>
                  </a:cubicBezTo>
                  <a:cubicBezTo>
                    <a:pt x="1757641" y="619951"/>
                    <a:pt x="1757325" y="621136"/>
                    <a:pt x="1757009" y="621215"/>
                  </a:cubicBezTo>
                  <a:cubicBezTo>
                    <a:pt x="1756693" y="621294"/>
                    <a:pt x="1756456" y="619714"/>
                    <a:pt x="1756219" y="620662"/>
                  </a:cubicBezTo>
                  <a:cubicBezTo>
                    <a:pt x="1756061" y="621610"/>
                    <a:pt x="1755745" y="622637"/>
                    <a:pt x="1755666" y="623269"/>
                  </a:cubicBezTo>
                  <a:cubicBezTo>
                    <a:pt x="1755587" y="623823"/>
                    <a:pt x="1755192" y="624534"/>
                    <a:pt x="1755113" y="624850"/>
                  </a:cubicBezTo>
                  <a:cubicBezTo>
                    <a:pt x="1754954" y="625166"/>
                    <a:pt x="1754244" y="626825"/>
                    <a:pt x="1754718" y="623743"/>
                  </a:cubicBezTo>
                  <a:cubicBezTo>
                    <a:pt x="1755271" y="620741"/>
                    <a:pt x="1755113" y="620662"/>
                    <a:pt x="1755428" y="619477"/>
                  </a:cubicBezTo>
                  <a:cubicBezTo>
                    <a:pt x="1755745" y="618292"/>
                    <a:pt x="1755587" y="616948"/>
                    <a:pt x="1755982" y="616316"/>
                  </a:cubicBezTo>
                  <a:cubicBezTo>
                    <a:pt x="1756377" y="615763"/>
                    <a:pt x="1757562" y="615052"/>
                    <a:pt x="1757878" y="615684"/>
                  </a:cubicBezTo>
                  <a:cubicBezTo>
                    <a:pt x="1758194" y="616395"/>
                    <a:pt x="1756614" y="617343"/>
                    <a:pt x="1756930" y="617976"/>
                  </a:cubicBezTo>
                  <a:moveTo>
                    <a:pt x="1760091" y="609205"/>
                  </a:moveTo>
                  <a:cubicBezTo>
                    <a:pt x="1759458" y="609758"/>
                    <a:pt x="1759301" y="609600"/>
                    <a:pt x="1759301" y="610548"/>
                  </a:cubicBezTo>
                  <a:cubicBezTo>
                    <a:pt x="1759301" y="611496"/>
                    <a:pt x="1759301" y="611970"/>
                    <a:pt x="1758984" y="612603"/>
                  </a:cubicBezTo>
                  <a:cubicBezTo>
                    <a:pt x="1758668" y="613235"/>
                    <a:pt x="1758273" y="613788"/>
                    <a:pt x="1758273" y="613788"/>
                  </a:cubicBezTo>
                  <a:cubicBezTo>
                    <a:pt x="1758273" y="613788"/>
                    <a:pt x="1757878" y="614341"/>
                    <a:pt x="1757878" y="612918"/>
                  </a:cubicBezTo>
                  <a:cubicBezTo>
                    <a:pt x="1757878" y="611496"/>
                    <a:pt x="1757483" y="611417"/>
                    <a:pt x="1758036" y="610074"/>
                  </a:cubicBezTo>
                  <a:cubicBezTo>
                    <a:pt x="1758589" y="608731"/>
                    <a:pt x="1758510" y="608336"/>
                    <a:pt x="1758905" y="607703"/>
                  </a:cubicBezTo>
                  <a:cubicBezTo>
                    <a:pt x="1759301" y="607151"/>
                    <a:pt x="1759301" y="606755"/>
                    <a:pt x="1759616" y="606597"/>
                  </a:cubicBezTo>
                  <a:cubicBezTo>
                    <a:pt x="1760011" y="606360"/>
                    <a:pt x="1760881" y="607151"/>
                    <a:pt x="1760881" y="607151"/>
                  </a:cubicBezTo>
                  <a:cubicBezTo>
                    <a:pt x="1760881" y="607546"/>
                    <a:pt x="1760486" y="608573"/>
                    <a:pt x="1759932" y="609205"/>
                  </a:cubicBezTo>
                  <a:moveTo>
                    <a:pt x="1760486" y="593797"/>
                  </a:moveTo>
                  <a:lnTo>
                    <a:pt x="1760881" y="593639"/>
                  </a:lnTo>
                  <a:cubicBezTo>
                    <a:pt x="1760881" y="593639"/>
                    <a:pt x="1761118" y="593797"/>
                    <a:pt x="1761276" y="593797"/>
                  </a:cubicBezTo>
                  <a:cubicBezTo>
                    <a:pt x="1761434" y="594903"/>
                    <a:pt x="1761118" y="595614"/>
                    <a:pt x="1760406" y="593797"/>
                  </a:cubicBezTo>
                  <a:moveTo>
                    <a:pt x="1762619" y="597195"/>
                  </a:moveTo>
                  <a:cubicBezTo>
                    <a:pt x="1762777" y="596641"/>
                    <a:pt x="1763172" y="596325"/>
                    <a:pt x="1763883" y="596325"/>
                  </a:cubicBezTo>
                  <a:cubicBezTo>
                    <a:pt x="1763725" y="596878"/>
                    <a:pt x="1763330" y="597195"/>
                    <a:pt x="1762619" y="597195"/>
                  </a:cubicBezTo>
                  <a:moveTo>
                    <a:pt x="1763409" y="581945"/>
                  </a:moveTo>
                  <a:lnTo>
                    <a:pt x="1763251" y="581945"/>
                  </a:lnTo>
                  <a:cubicBezTo>
                    <a:pt x="1763409" y="581471"/>
                    <a:pt x="1763409" y="580918"/>
                    <a:pt x="1763409" y="580364"/>
                  </a:cubicBezTo>
                  <a:lnTo>
                    <a:pt x="1763409" y="580206"/>
                  </a:lnTo>
                  <a:cubicBezTo>
                    <a:pt x="1764989" y="579969"/>
                    <a:pt x="1763883" y="581787"/>
                    <a:pt x="1763409" y="581945"/>
                  </a:cubicBezTo>
                  <a:moveTo>
                    <a:pt x="1764752" y="577678"/>
                  </a:moveTo>
                  <a:cubicBezTo>
                    <a:pt x="1764752" y="578231"/>
                    <a:pt x="1764594" y="578705"/>
                    <a:pt x="1763962" y="578547"/>
                  </a:cubicBezTo>
                  <a:cubicBezTo>
                    <a:pt x="1763962" y="578310"/>
                    <a:pt x="1763962" y="578073"/>
                    <a:pt x="1763962" y="577836"/>
                  </a:cubicBezTo>
                  <a:cubicBezTo>
                    <a:pt x="1764041" y="577599"/>
                    <a:pt x="1764199" y="577441"/>
                    <a:pt x="1764357" y="577204"/>
                  </a:cubicBezTo>
                  <a:lnTo>
                    <a:pt x="1764594" y="577204"/>
                  </a:lnTo>
                  <a:cubicBezTo>
                    <a:pt x="1764594" y="577204"/>
                    <a:pt x="1764594" y="577520"/>
                    <a:pt x="1764674" y="577678"/>
                  </a:cubicBezTo>
                  <a:lnTo>
                    <a:pt x="1764674" y="577678"/>
                  </a:lnTo>
                  <a:close/>
                  <a:moveTo>
                    <a:pt x="1766017" y="577283"/>
                  </a:moveTo>
                  <a:cubicBezTo>
                    <a:pt x="1766017" y="577283"/>
                    <a:pt x="1766017" y="577046"/>
                    <a:pt x="1765938" y="576888"/>
                  </a:cubicBezTo>
                  <a:lnTo>
                    <a:pt x="1765938" y="576888"/>
                  </a:lnTo>
                  <a:cubicBezTo>
                    <a:pt x="1765779" y="575860"/>
                    <a:pt x="1766728" y="575940"/>
                    <a:pt x="1766333" y="574754"/>
                  </a:cubicBezTo>
                  <a:cubicBezTo>
                    <a:pt x="1767676" y="574912"/>
                    <a:pt x="1767281" y="577441"/>
                    <a:pt x="1765938" y="577283"/>
                  </a:cubicBezTo>
                  <a:moveTo>
                    <a:pt x="1763883" y="576493"/>
                  </a:moveTo>
                  <a:lnTo>
                    <a:pt x="1763962" y="576493"/>
                  </a:lnTo>
                  <a:cubicBezTo>
                    <a:pt x="1763962" y="576493"/>
                    <a:pt x="1763251" y="577125"/>
                    <a:pt x="1763093" y="577599"/>
                  </a:cubicBezTo>
                  <a:cubicBezTo>
                    <a:pt x="1762935" y="578073"/>
                    <a:pt x="1763014" y="578626"/>
                    <a:pt x="1763093" y="579100"/>
                  </a:cubicBezTo>
                  <a:lnTo>
                    <a:pt x="1762935" y="579100"/>
                  </a:lnTo>
                  <a:cubicBezTo>
                    <a:pt x="1762382" y="578942"/>
                    <a:pt x="1761987" y="579179"/>
                    <a:pt x="1761671" y="579416"/>
                  </a:cubicBezTo>
                  <a:cubicBezTo>
                    <a:pt x="1761671" y="579890"/>
                    <a:pt x="1761829" y="580364"/>
                    <a:pt x="1762461" y="580206"/>
                  </a:cubicBezTo>
                  <a:lnTo>
                    <a:pt x="1762461" y="580443"/>
                  </a:lnTo>
                  <a:cubicBezTo>
                    <a:pt x="1762461" y="580838"/>
                    <a:pt x="1762461" y="581234"/>
                    <a:pt x="1762382" y="581550"/>
                  </a:cubicBezTo>
                  <a:cubicBezTo>
                    <a:pt x="1762066" y="581629"/>
                    <a:pt x="1761671" y="581945"/>
                    <a:pt x="1761671" y="582340"/>
                  </a:cubicBezTo>
                  <a:cubicBezTo>
                    <a:pt x="1761671" y="585500"/>
                    <a:pt x="1761355" y="589293"/>
                    <a:pt x="1760011" y="592533"/>
                  </a:cubicBezTo>
                  <a:lnTo>
                    <a:pt x="1760011" y="592533"/>
                  </a:lnTo>
                  <a:cubicBezTo>
                    <a:pt x="1760011" y="592533"/>
                    <a:pt x="1758352" y="592533"/>
                    <a:pt x="1758352" y="592533"/>
                  </a:cubicBezTo>
                  <a:cubicBezTo>
                    <a:pt x="1758036" y="594903"/>
                    <a:pt x="1758826" y="596325"/>
                    <a:pt x="1758747" y="598380"/>
                  </a:cubicBezTo>
                  <a:cubicBezTo>
                    <a:pt x="1756614" y="597037"/>
                    <a:pt x="1757167" y="601461"/>
                    <a:pt x="1756219" y="602647"/>
                  </a:cubicBezTo>
                  <a:cubicBezTo>
                    <a:pt x="1754401" y="599723"/>
                    <a:pt x="1757799" y="595377"/>
                    <a:pt x="1757878" y="591585"/>
                  </a:cubicBezTo>
                  <a:cubicBezTo>
                    <a:pt x="1759063" y="591505"/>
                    <a:pt x="1759301" y="591268"/>
                    <a:pt x="1759537" y="589530"/>
                  </a:cubicBezTo>
                  <a:cubicBezTo>
                    <a:pt x="1759458" y="588898"/>
                    <a:pt x="1758826" y="589451"/>
                    <a:pt x="1758668" y="589925"/>
                  </a:cubicBezTo>
                  <a:cubicBezTo>
                    <a:pt x="1759301" y="581787"/>
                    <a:pt x="1760565" y="570725"/>
                    <a:pt x="1764594" y="564561"/>
                  </a:cubicBezTo>
                  <a:cubicBezTo>
                    <a:pt x="1762461" y="565115"/>
                    <a:pt x="1763725" y="560532"/>
                    <a:pt x="1764910" y="559188"/>
                  </a:cubicBezTo>
                  <a:cubicBezTo>
                    <a:pt x="1764910" y="559425"/>
                    <a:pt x="1764989" y="559742"/>
                    <a:pt x="1765305" y="559820"/>
                  </a:cubicBezTo>
                  <a:cubicBezTo>
                    <a:pt x="1765305" y="559820"/>
                    <a:pt x="1765464" y="559820"/>
                    <a:pt x="1765543" y="559820"/>
                  </a:cubicBezTo>
                  <a:cubicBezTo>
                    <a:pt x="1765779" y="559820"/>
                    <a:pt x="1766017" y="559662"/>
                    <a:pt x="1766096" y="559425"/>
                  </a:cubicBezTo>
                  <a:cubicBezTo>
                    <a:pt x="1766175" y="559109"/>
                    <a:pt x="1766175" y="558793"/>
                    <a:pt x="1766175" y="558556"/>
                  </a:cubicBezTo>
                  <a:lnTo>
                    <a:pt x="1766333" y="558556"/>
                  </a:lnTo>
                  <a:cubicBezTo>
                    <a:pt x="1767044" y="555554"/>
                    <a:pt x="1767834" y="552472"/>
                    <a:pt x="1768861" y="549786"/>
                  </a:cubicBezTo>
                  <a:cubicBezTo>
                    <a:pt x="1769177" y="555317"/>
                    <a:pt x="1765622" y="560611"/>
                    <a:pt x="1765938" y="567485"/>
                  </a:cubicBezTo>
                  <a:lnTo>
                    <a:pt x="1766017" y="567485"/>
                  </a:lnTo>
                  <a:cubicBezTo>
                    <a:pt x="1766017" y="567485"/>
                    <a:pt x="1765543" y="568038"/>
                    <a:pt x="1765384" y="568512"/>
                  </a:cubicBezTo>
                  <a:cubicBezTo>
                    <a:pt x="1765384" y="568670"/>
                    <a:pt x="1765384" y="568828"/>
                    <a:pt x="1765622" y="568907"/>
                  </a:cubicBezTo>
                  <a:cubicBezTo>
                    <a:pt x="1765622" y="568907"/>
                    <a:pt x="1765622" y="568907"/>
                    <a:pt x="1765701" y="568907"/>
                  </a:cubicBezTo>
                  <a:cubicBezTo>
                    <a:pt x="1765858" y="568907"/>
                    <a:pt x="1765938" y="568828"/>
                    <a:pt x="1766017" y="568670"/>
                  </a:cubicBezTo>
                  <a:cubicBezTo>
                    <a:pt x="1766017" y="568433"/>
                    <a:pt x="1766253" y="568196"/>
                    <a:pt x="1766412" y="568038"/>
                  </a:cubicBezTo>
                  <a:cubicBezTo>
                    <a:pt x="1767044" y="569065"/>
                    <a:pt x="1765779" y="571199"/>
                    <a:pt x="1767202" y="572147"/>
                  </a:cubicBezTo>
                  <a:cubicBezTo>
                    <a:pt x="1764515" y="572700"/>
                    <a:pt x="1763646" y="572700"/>
                    <a:pt x="1763804" y="576414"/>
                  </a:cubicBezTo>
                  <a:moveTo>
                    <a:pt x="1770204" y="564166"/>
                  </a:moveTo>
                  <a:cubicBezTo>
                    <a:pt x="1769256" y="564403"/>
                    <a:pt x="1769572" y="563376"/>
                    <a:pt x="1768940" y="563376"/>
                  </a:cubicBezTo>
                  <a:cubicBezTo>
                    <a:pt x="1769098" y="562270"/>
                    <a:pt x="1770600" y="563376"/>
                    <a:pt x="1770204" y="564166"/>
                  </a:cubicBezTo>
                  <a:moveTo>
                    <a:pt x="1771074" y="529163"/>
                  </a:moveTo>
                  <a:cubicBezTo>
                    <a:pt x="1771469" y="529163"/>
                    <a:pt x="1771627" y="529479"/>
                    <a:pt x="1771943" y="529558"/>
                  </a:cubicBezTo>
                  <a:lnTo>
                    <a:pt x="1771943" y="529558"/>
                  </a:lnTo>
                  <a:cubicBezTo>
                    <a:pt x="1771943" y="529558"/>
                    <a:pt x="1771943" y="529637"/>
                    <a:pt x="1771943" y="529716"/>
                  </a:cubicBezTo>
                  <a:lnTo>
                    <a:pt x="1771943" y="530032"/>
                  </a:lnTo>
                  <a:cubicBezTo>
                    <a:pt x="1771943" y="530032"/>
                    <a:pt x="1771864" y="530269"/>
                    <a:pt x="1771864" y="530427"/>
                  </a:cubicBezTo>
                  <a:cubicBezTo>
                    <a:pt x="1771390" y="530427"/>
                    <a:pt x="1770995" y="530269"/>
                    <a:pt x="1770678" y="530032"/>
                  </a:cubicBezTo>
                  <a:cubicBezTo>
                    <a:pt x="1770678" y="529637"/>
                    <a:pt x="1770995" y="529558"/>
                    <a:pt x="1771074" y="529242"/>
                  </a:cubicBezTo>
                  <a:moveTo>
                    <a:pt x="1771864" y="565510"/>
                  </a:moveTo>
                  <a:cubicBezTo>
                    <a:pt x="1773444" y="566774"/>
                    <a:pt x="1770600" y="566932"/>
                    <a:pt x="1771864" y="565510"/>
                  </a:cubicBezTo>
                  <a:moveTo>
                    <a:pt x="1774866" y="538407"/>
                  </a:moveTo>
                  <a:cubicBezTo>
                    <a:pt x="1773207" y="538012"/>
                    <a:pt x="1774866" y="536985"/>
                    <a:pt x="1774471" y="535484"/>
                  </a:cubicBezTo>
                  <a:cubicBezTo>
                    <a:pt x="1773839" y="535484"/>
                    <a:pt x="1774155" y="536590"/>
                    <a:pt x="1773207" y="536353"/>
                  </a:cubicBezTo>
                  <a:cubicBezTo>
                    <a:pt x="1773365" y="533509"/>
                    <a:pt x="1774550" y="532718"/>
                    <a:pt x="1772812" y="530822"/>
                  </a:cubicBezTo>
                  <a:lnTo>
                    <a:pt x="1772654" y="530822"/>
                  </a:lnTo>
                  <a:cubicBezTo>
                    <a:pt x="1772654" y="530822"/>
                    <a:pt x="1772733" y="530348"/>
                    <a:pt x="1772812" y="530111"/>
                  </a:cubicBezTo>
                  <a:lnTo>
                    <a:pt x="1772812" y="529874"/>
                  </a:lnTo>
                  <a:cubicBezTo>
                    <a:pt x="1772891" y="529400"/>
                    <a:pt x="1773365" y="529321"/>
                    <a:pt x="1773207" y="528768"/>
                  </a:cubicBezTo>
                  <a:cubicBezTo>
                    <a:pt x="1774392" y="531691"/>
                    <a:pt x="1777000" y="534615"/>
                    <a:pt x="1774866" y="538407"/>
                  </a:cubicBezTo>
                  <a:moveTo>
                    <a:pt x="1959761" y="73800"/>
                  </a:moveTo>
                  <a:cubicBezTo>
                    <a:pt x="1959761" y="73800"/>
                    <a:pt x="1960393" y="73563"/>
                    <a:pt x="1961104" y="73247"/>
                  </a:cubicBezTo>
                  <a:cubicBezTo>
                    <a:pt x="1961737" y="73010"/>
                    <a:pt x="1962527" y="73405"/>
                    <a:pt x="1963159" y="73405"/>
                  </a:cubicBezTo>
                  <a:cubicBezTo>
                    <a:pt x="1963791" y="73405"/>
                    <a:pt x="1964976" y="73010"/>
                    <a:pt x="1966793" y="73010"/>
                  </a:cubicBezTo>
                  <a:cubicBezTo>
                    <a:pt x="1968611" y="73010"/>
                    <a:pt x="1967979" y="73563"/>
                    <a:pt x="1967979" y="73879"/>
                  </a:cubicBezTo>
                  <a:cubicBezTo>
                    <a:pt x="1967979" y="74274"/>
                    <a:pt x="1966319" y="74432"/>
                    <a:pt x="1965213" y="74669"/>
                  </a:cubicBezTo>
                  <a:cubicBezTo>
                    <a:pt x="1964186" y="74906"/>
                    <a:pt x="1963791" y="75222"/>
                    <a:pt x="1961815" y="76012"/>
                  </a:cubicBezTo>
                  <a:cubicBezTo>
                    <a:pt x="1959840" y="76802"/>
                    <a:pt x="1958260" y="75617"/>
                    <a:pt x="1958260" y="75064"/>
                  </a:cubicBezTo>
                  <a:cubicBezTo>
                    <a:pt x="1958260" y="74827"/>
                    <a:pt x="1959682" y="73721"/>
                    <a:pt x="1959682" y="73721"/>
                  </a:cubicBezTo>
                  <a:moveTo>
                    <a:pt x="1944037" y="84625"/>
                  </a:moveTo>
                  <a:cubicBezTo>
                    <a:pt x="1944827" y="84388"/>
                    <a:pt x="1945617" y="84783"/>
                    <a:pt x="1946408" y="84546"/>
                  </a:cubicBezTo>
                  <a:cubicBezTo>
                    <a:pt x="1947198" y="84230"/>
                    <a:pt x="1948936" y="84151"/>
                    <a:pt x="1949805" y="83914"/>
                  </a:cubicBezTo>
                  <a:cubicBezTo>
                    <a:pt x="1950674" y="83598"/>
                    <a:pt x="1952018" y="83361"/>
                    <a:pt x="1953677" y="83282"/>
                  </a:cubicBezTo>
                  <a:cubicBezTo>
                    <a:pt x="1955337" y="83124"/>
                    <a:pt x="1956047" y="83677"/>
                    <a:pt x="1957075" y="83677"/>
                  </a:cubicBezTo>
                  <a:cubicBezTo>
                    <a:pt x="1958102" y="83677"/>
                    <a:pt x="1959445" y="83677"/>
                    <a:pt x="1960710" y="83440"/>
                  </a:cubicBezTo>
                  <a:cubicBezTo>
                    <a:pt x="1961974" y="83124"/>
                    <a:pt x="1962369" y="83835"/>
                    <a:pt x="1961579" y="84625"/>
                  </a:cubicBezTo>
                  <a:cubicBezTo>
                    <a:pt x="1961184" y="85020"/>
                    <a:pt x="1960393" y="84862"/>
                    <a:pt x="1959208" y="84625"/>
                  </a:cubicBezTo>
                  <a:cubicBezTo>
                    <a:pt x="1958023" y="84309"/>
                    <a:pt x="1957944" y="84625"/>
                    <a:pt x="1956521" y="84704"/>
                  </a:cubicBezTo>
                  <a:cubicBezTo>
                    <a:pt x="1955099" y="84862"/>
                    <a:pt x="1954862" y="85494"/>
                    <a:pt x="1953677" y="85494"/>
                  </a:cubicBezTo>
                  <a:cubicBezTo>
                    <a:pt x="1952492" y="85494"/>
                    <a:pt x="1952808" y="84941"/>
                    <a:pt x="1951069" y="84941"/>
                  </a:cubicBezTo>
                  <a:cubicBezTo>
                    <a:pt x="1949331" y="84941"/>
                    <a:pt x="1949489" y="85336"/>
                    <a:pt x="1947435" y="85731"/>
                  </a:cubicBezTo>
                  <a:cubicBezTo>
                    <a:pt x="1945381" y="86126"/>
                    <a:pt x="1944353" y="86205"/>
                    <a:pt x="1943563" y="85810"/>
                  </a:cubicBezTo>
                  <a:cubicBezTo>
                    <a:pt x="1942141" y="85178"/>
                    <a:pt x="1943247" y="84941"/>
                    <a:pt x="1944116" y="84625"/>
                  </a:cubicBezTo>
                  <a:moveTo>
                    <a:pt x="1927365" y="86995"/>
                  </a:moveTo>
                  <a:cubicBezTo>
                    <a:pt x="1927365" y="86995"/>
                    <a:pt x="1928945" y="86758"/>
                    <a:pt x="1929894" y="86600"/>
                  </a:cubicBezTo>
                  <a:cubicBezTo>
                    <a:pt x="1930763" y="86442"/>
                    <a:pt x="1931474" y="86047"/>
                    <a:pt x="1932738" y="85731"/>
                  </a:cubicBezTo>
                  <a:cubicBezTo>
                    <a:pt x="1934082" y="85336"/>
                    <a:pt x="1937953" y="86284"/>
                    <a:pt x="1937953" y="86284"/>
                  </a:cubicBezTo>
                  <a:cubicBezTo>
                    <a:pt x="1937558" y="86521"/>
                    <a:pt x="1936768" y="86363"/>
                    <a:pt x="1936294" y="86521"/>
                  </a:cubicBezTo>
                  <a:cubicBezTo>
                    <a:pt x="1935741" y="86679"/>
                    <a:pt x="1934634" y="87153"/>
                    <a:pt x="1933607" y="87469"/>
                  </a:cubicBezTo>
                  <a:cubicBezTo>
                    <a:pt x="1932501" y="87706"/>
                    <a:pt x="1932027" y="88022"/>
                    <a:pt x="1930209" y="88339"/>
                  </a:cubicBezTo>
                  <a:cubicBezTo>
                    <a:pt x="1928392" y="88734"/>
                    <a:pt x="1927207" y="88339"/>
                    <a:pt x="1926417" y="88022"/>
                  </a:cubicBezTo>
                  <a:cubicBezTo>
                    <a:pt x="1925864" y="87943"/>
                    <a:pt x="1927444" y="86995"/>
                    <a:pt x="1927444" y="86995"/>
                  </a:cubicBezTo>
                  <a:moveTo>
                    <a:pt x="1912984" y="82728"/>
                  </a:moveTo>
                  <a:cubicBezTo>
                    <a:pt x="1912589" y="84467"/>
                    <a:pt x="1910219" y="84230"/>
                    <a:pt x="1908323" y="84467"/>
                  </a:cubicBezTo>
                  <a:cubicBezTo>
                    <a:pt x="1909745" y="83756"/>
                    <a:pt x="1910535" y="82491"/>
                    <a:pt x="1912984" y="82728"/>
                  </a:cubicBezTo>
                  <a:moveTo>
                    <a:pt x="1903266" y="92843"/>
                  </a:moveTo>
                  <a:cubicBezTo>
                    <a:pt x="1904135" y="92526"/>
                    <a:pt x="1906663" y="91657"/>
                    <a:pt x="1908480" y="91262"/>
                  </a:cubicBezTo>
                  <a:cubicBezTo>
                    <a:pt x="1910298" y="90867"/>
                    <a:pt x="1913380" y="91262"/>
                    <a:pt x="1913380" y="91262"/>
                  </a:cubicBezTo>
                  <a:cubicBezTo>
                    <a:pt x="1913380" y="91262"/>
                    <a:pt x="1911799" y="91657"/>
                    <a:pt x="1911404" y="91657"/>
                  </a:cubicBezTo>
                  <a:cubicBezTo>
                    <a:pt x="1911009" y="91657"/>
                    <a:pt x="1909192" y="92447"/>
                    <a:pt x="1907928" y="92684"/>
                  </a:cubicBezTo>
                  <a:cubicBezTo>
                    <a:pt x="1906584" y="93000"/>
                    <a:pt x="1904925" y="94976"/>
                    <a:pt x="1903107" y="94502"/>
                  </a:cubicBezTo>
                  <a:cubicBezTo>
                    <a:pt x="1902080" y="94186"/>
                    <a:pt x="1902317" y="93080"/>
                    <a:pt x="1903266" y="92843"/>
                  </a:cubicBezTo>
                  <a:moveTo>
                    <a:pt x="1881616" y="98294"/>
                  </a:moveTo>
                  <a:cubicBezTo>
                    <a:pt x="1882248" y="98057"/>
                    <a:pt x="1884302" y="98057"/>
                    <a:pt x="1885013" y="97899"/>
                  </a:cubicBezTo>
                  <a:cubicBezTo>
                    <a:pt x="1885645" y="97741"/>
                    <a:pt x="1888727" y="96477"/>
                    <a:pt x="1890228" y="96082"/>
                  </a:cubicBezTo>
                  <a:cubicBezTo>
                    <a:pt x="1891651" y="95687"/>
                    <a:pt x="1892125" y="95529"/>
                    <a:pt x="1893626" y="95055"/>
                  </a:cubicBezTo>
                  <a:cubicBezTo>
                    <a:pt x="1895048" y="94502"/>
                    <a:pt x="1896233" y="94502"/>
                    <a:pt x="1898051" y="95213"/>
                  </a:cubicBezTo>
                  <a:cubicBezTo>
                    <a:pt x="1898446" y="95371"/>
                    <a:pt x="1896391" y="96082"/>
                    <a:pt x="1895048" y="96398"/>
                  </a:cubicBezTo>
                  <a:cubicBezTo>
                    <a:pt x="1893784" y="96635"/>
                    <a:pt x="1891651" y="97425"/>
                    <a:pt x="1890939" y="97820"/>
                  </a:cubicBezTo>
                  <a:cubicBezTo>
                    <a:pt x="1890149" y="98215"/>
                    <a:pt x="1888411" y="98373"/>
                    <a:pt x="1887542" y="98373"/>
                  </a:cubicBezTo>
                  <a:cubicBezTo>
                    <a:pt x="1886593" y="98373"/>
                    <a:pt x="1884776" y="99322"/>
                    <a:pt x="1883591" y="100033"/>
                  </a:cubicBezTo>
                  <a:cubicBezTo>
                    <a:pt x="1882405" y="100823"/>
                    <a:pt x="1881221" y="100586"/>
                    <a:pt x="1880746" y="100428"/>
                  </a:cubicBezTo>
                  <a:cubicBezTo>
                    <a:pt x="1879719" y="100112"/>
                    <a:pt x="1881062" y="98610"/>
                    <a:pt x="1881695" y="98294"/>
                  </a:cubicBezTo>
                  <a:moveTo>
                    <a:pt x="1869842" y="93791"/>
                  </a:moveTo>
                  <a:cubicBezTo>
                    <a:pt x="1871422" y="92526"/>
                    <a:pt x="1875452" y="91025"/>
                    <a:pt x="1876558" y="92921"/>
                  </a:cubicBezTo>
                  <a:cubicBezTo>
                    <a:pt x="1877112" y="92763"/>
                    <a:pt x="1877427" y="92368"/>
                    <a:pt x="1877427" y="91657"/>
                  </a:cubicBezTo>
                  <a:cubicBezTo>
                    <a:pt x="1877981" y="92131"/>
                    <a:pt x="1879008" y="92052"/>
                    <a:pt x="1879561" y="92526"/>
                  </a:cubicBezTo>
                  <a:cubicBezTo>
                    <a:pt x="1878139" y="95529"/>
                    <a:pt x="1873714" y="95371"/>
                    <a:pt x="1870711" y="96714"/>
                  </a:cubicBezTo>
                  <a:cubicBezTo>
                    <a:pt x="1870000" y="96477"/>
                    <a:pt x="1870711" y="94739"/>
                    <a:pt x="1869842" y="94581"/>
                  </a:cubicBezTo>
                  <a:lnTo>
                    <a:pt x="1869842" y="94581"/>
                  </a:lnTo>
                  <a:cubicBezTo>
                    <a:pt x="1869842" y="94581"/>
                    <a:pt x="1869842" y="94423"/>
                    <a:pt x="1869842" y="94344"/>
                  </a:cubicBezTo>
                  <a:cubicBezTo>
                    <a:pt x="1869842" y="94107"/>
                    <a:pt x="1869763" y="93949"/>
                    <a:pt x="1869684" y="93712"/>
                  </a:cubicBezTo>
                  <a:lnTo>
                    <a:pt x="1869842" y="93712"/>
                  </a:lnTo>
                  <a:close/>
                  <a:moveTo>
                    <a:pt x="1867314" y="93791"/>
                  </a:moveTo>
                  <a:cubicBezTo>
                    <a:pt x="1868025" y="93791"/>
                    <a:pt x="1868499" y="93870"/>
                    <a:pt x="1868894" y="94107"/>
                  </a:cubicBezTo>
                  <a:cubicBezTo>
                    <a:pt x="1868894" y="94107"/>
                    <a:pt x="1868894" y="94265"/>
                    <a:pt x="1868894" y="94344"/>
                  </a:cubicBezTo>
                  <a:cubicBezTo>
                    <a:pt x="1868736" y="94818"/>
                    <a:pt x="1868262" y="94976"/>
                    <a:pt x="1868183" y="95450"/>
                  </a:cubicBezTo>
                  <a:lnTo>
                    <a:pt x="1866919" y="95450"/>
                  </a:lnTo>
                  <a:cubicBezTo>
                    <a:pt x="1866919" y="94739"/>
                    <a:pt x="1866997" y="94186"/>
                    <a:pt x="1867314" y="93870"/>
                  </a:cubicBezTo>
                  <a:moveTo>
                    <a:pt x="1852143" y="100902"/>
                  </a:moveTo>
                  <a:cubicBezTo>
                    <a:pt x="1852459" y="99796"/>
                    <a:pt x="1855698" y="97267"/>
                    <a:pt x="1857674" y="99243"/>
                  </a:cubicBezTo>
                  <a:cubicBezTo>
                    <a:pt x="1859570" y="96714"/>
                    <a:pt x="1860597" y="94897"/>
                    <a:pt x="1863600" y="95529"/>
                  </a:cubicBezTo>
                  <a:cubicBezTo>
                    <a:pt x="1865338" y="95845"/>
                    <a:pt x="1866208" y="98215"/>
                    <a:pt x="1866919" y="95924"/>
                  </a:cubicBezTo>
                  <a:lnTo>
                    <a:pt x="1868183" y="95924"/>
                  </a:lnTo>
                  <a:cubicBezTo>
                    <a:pt x="1867393" y="99638"/>
                    <a:pt x="1862573" y="99322"/>
                    <a:pt x="1859728" y="100902"/>
                  </a:cubicBezTo>
                  <a:cubicBezTo>
                    <a:pt x="1854355" y="99085"/>
                    <a:pt x="1850484" y="103825"/>
                    <a:pt x="1846612" y="103430"/>
                  </a:cubicBezTo>
                  <a:cubicBezTo>
                    <a:pt x="1847165" y="101376"/>
                    <a:pt x="1849456" y="100981"/>
                    <a:pt x="1852064" y="100902"/>
                  </a:cubicBezTo>
                  <a:moveTo>
                    <a:pt x="1840923" y="95687"/>
                  </a:moveTo>
                  <a:cubicBezTo>
                    <a:pt x="1840291" y="95687"/>
                    <a:pt x="1839659" y="95529"/>
                    <a:pt x="1839264" y="95687"/>
                  </a:cubicBezTo>
                  <a:cubicBezTo>
                    <a:pt x="1838868" y="95845"/>
                    <a:pt x="1835866" y="96714"/>
                    <a:pt x="1837209" y="95845"/>
                  </a:cubicBezTo>
                  <a:cubicBezTo>
                    <a:pt x="1838552" y="94897"/>
                    <a:pt x="1843214" y="93712"/>
                    <a:pt x="1843688" y="94028"/>
                  </a:cubicBezTo>
                  <a:cubicBezTo>
                    <a:pt x="1844558" y="94502"/>
                    <a:pt x="1841555" y="95687"/>
                    <a:pt x="1840923" y="95687"/>
                  </a:cubicBezTo>
                  <a:moveTo>
                    <a:pt x="1835629" y="346243"/>
                  </a:moveTo>
                  <a:cubicBezTo>
                    <a:pt x="1836498" y="347824"/>
                    <a:pt x="1834997" y="350905"/>
                    <a:pt x="1835234" y="349246"/>
                  </a:cubicBezTo>
                  <a:cubicBezTo>
                    <a:pt x="1835313" y="348614"/>
                    <a:pt x="1835313" y="347824"/>
                    <a:pt x="1835629" y="346243"/>
                  </a:cubicBezTo>
                  <a:moveTo>
                    <a:pt x="1834365" y="351379"/>
                  </a:moveTo>
                  <a:cubicBezTo>
                    <a:pt x="1834760" y="353117"/>
                    <a:pt x="1833969" y="357226"/>
                    <a:pt x="1832231" y="358174"/>
                  </a:cubicBezTo>
                  <a:cubicBezTo>
                    <a:pt x="1832626" y="355646"/>
                    <a:pt x="1833812" y="353908"/>
                    <a:pt x="1834365" y="351379"/>
                  </a:cubicBezTo>
                  <a:moveTo>
                    <a:pt x="1817930" y="366155"/>
                  </a:moveTo>
                  <a:cubicBezTo>
                    <a:pt x="1817930" y="366155"/>
                    <a:pt x="1818009" y="366155"/>
                    <a:pt x="1818087" y="366155"/>
                  </a:cubicBezTo>
                  <a:cubicBezTo>
                    <a:pt x="1818483" y="364733"/>
                    <a:pt x="1818957" y="363310"/>
                    <a:pt x="1819352" y="362204"/>
                  </a:cubicBezTo>
                  <a:cubicBezTo>
                    <a:pt x="1819984" y="360545"/>
                    <a:pt x="1819984" y="360308"/>
                    <a:pt x="1820142" y="358649"/>
                  </a:cubicBezTo>
                  <a:cubicBezTo>
                    <a:pt x="1820300" y="357068"/>
                    <a:pt x="1820458" y="356199"/>
                    <a:pt x="1820774" y="355804"/>
                  </a:cubicBezTo>
                  <a:cubicBezTo>
                    <a:pt x="1821169" y="355409"/>
                    <a:pt x="1822749" y="355725"/>
                    <a:pt x="1822749" y="355725"/>
                  </a:cubicBezTo>
                  <a:cubicBezTo>
                    <a:pt x="1822591" y="356357"/>
                    <a:pt x="1822354" y="357305"/>
                    <a:pt x="1821801" y="359439"/>
                  </a:cubicBezTo>
                  <a:cubicBezTo>
                    <a:pt x="1821248" y="361651"/>
                    <a:pt x="1822196" y="361809"/>
                    <a:pt x="1821248" y="363073"/>
                  </a:cubicBezTo>
                  <a:cubicBezTo>
                    <a:pt x="1820379" y="364338"/>
                    <a:pt x="1820063" y="364654"/>
                    <a:pt x="1819668" y="365681"/>
                  </a:cubicBezTo>
                  <a:cubicBezTo>
                    <a:pt x="1819273" y="366708"/>
                    <a:pt x="1818719" y="367024"/>
                    <a:pt x="1818719" y="367024"/>
                  </a:cubicBezTo>
                  <a:cubicBezTo>
                    <a:pt x="1818719" y="366629"/>
                    <a:pt x="1818562" y="366155"/>
                    <a:pt x="1818009" y="366155"/>
                  </a:cubicBezTo>
                  <a:cubicBezTo>
                    <a:pt x="1818009" y="366234"/>
                    <a:pt x="1818009" y="366392"/>
                    <a:pt x="1817850" y="366550"/>
                  </a:cubicBezTo>
                  <a:lnTo>
                    <a:pt x="1817850" y="366234"/>
                  </a:lnTo>
                  <a:close/>
                  <a:moveTo>
                    <a:pt x="1815954" y="375637"/>
                  </a:moveTo>
                  <a:cubicBezTo>
                    <a:pt x="1815954" y="374452"/>
                    <a:pt x="1816507" y="371844"/>
                    <a:pt x="1816507" y="371844"/>
                  </a:cubicBezTo>
                  <a:lnTo>
                    <a:pt x="1817930" y="371054"/>
                  </a:lnTo>
                  <a:cubicBezTo>
                    <a:pt x="1817535" y="372397"/>
                    <a:pt x="1818245" y="373187"/>
                    <a:pt x="1817613" y="374057"/>
                  </a:cubicBezTo>
                  <a:cubicBezTo>
                    <a:pt x="1817139" y="374926"/>
                    <a:pt x="1816033" y="375479"/>
                    <a:pt x="1815875" y="376348"/>
                  </a:cubicBezTo>
                  <a:cubicBezTo>
                    <a:pt x="1815875" y="376190"/>
                    <a:pt x="1815875" y="375874"/>
                    <a:pt x="1815875" y="375558"/>
                  </a:cubicBezTo>
                  <a:moveTo>
                    <a:pt x="1814295" y="379983"/>
                  </a:moveTo>
                  <a:cubicBezTo>
                    <a:pt x="1814611" y="379587"/>
                    <a:pt x="1815875" y="379983"/>
                    <a:pt x="1815875" y="379983"/>
                  </a:cubicBezTo>
                  <a:cubicBezTo>
                    <a:pt x="1815559" y="381563"/>
                    <a:pt x="1814769" y="383775"/>
                    <a:pt x="1814769" y="383775"/>
                  </a:cubicBezTo>
                  <a:cubicBezTo>
                    <a:pt x="1814769" y="383775"/>
                    <a:pt x="1813900" y="383380"/>
                    <a:pt x="1813979" y="382353"/>
                  </a:cubicBezTo>
                  <a:cubicBezTo>
                    <a:pt x="1814136" y="381247"/>
                    <a:pt x="1813979" y="380378"/>
                    <a:pt x="1814216" y="379983"/>
                  </a:cubicBezTo>
                  <a:moveTo>
                    <a:pt x="1810028" y="393889"/>
                  </a:moveTo>
                  <a:cubicBezTo>
                    <a:pt x="1810581" y="392467"/>
                    <a:pt x="1811055" y="390255"/>
                    <a:pt x="1811371" y="389622"/>
                  </a:cubicBezTo>
                  <a:cubicBezTo>
                    <a:pt x="1811608" y="388990"/>
                    <a:pt x="1812952" y="390017"/>
                    <a:pt x="1812952" y="390017"/>
                  </a:cubicBezTo>
                  <a:cubicBezTo>
                    <a:pt x="1812319" y="391361"/>
                    <a:pt x="1811608" y="393020"/>
                    <a:pt x="1811766" y="393810"/>
                  </a:cubicBezTo>
                  <a:cubicBezTo>
                    <a:pt x="1811924" y="394600"/>
                    <a:pt x="1811371" y="395470"/>
                    <a:pt x="1810976" y="396102"/>
                  </a:cubicBezTo>
                  <a:cubicBezTo>
                    <a:pt x="1810739" y="396655"/>
                    <a:pt x="1810344" y="398235"/>
                    <a:pt x="1810265" y="398630"/>
                  </a:cubicBezTo>
                  <a:cubicBezTo>
                    <a:pt x="1809870" y="395627"/>
                    <a:pt x="1809633" y="395390"/>
                    <a:pt x="1810107" y="393968"/>
                  </a:cubicBezTo>
                  <a:moveTo>
                    <a:pt x="1808210" y="402502"/>
                  </a:moveTo>
                  <a:cubicBezTo>
                    <a:pt x="1809080" y="402344"/>
                    <a:pt x="1809554" y="402502"/>
                    <a:pt x="1809475" y="403292"/>
                  </a:cubicBezTo>
                  <a:lnTo>
                    <a:pt x="1808210" y="403292"/>
                  </a:lnTo>
                  <a:lnTo>
                    <a:pt x="1808210" y="402502"/>
                  </a:lnTo>
                  <a:close/>
                  <a:moveTo>
                    <a:pt x="1794146" y="461921"/>
                  </a:moveTo>
                  <a:cubicBezTo>
                    <a:pt x="1793909" y="463343"/>
                    <a:pt x="1794067" y="463896"/>
                    <a:pt x="1793514" y="464608"/>
                  </a:cubicBezTo>
                  <a:cubicBezTo>
                    <a:pt x="1793040" y="465398"/>
                    <a:pt x="1792171" y="466504"/>
                    <a:pt x="1792171" y="466504"/>
                  </a:cubicBezTo>
                  <a:cubicBezTo>
                    <a:pt x="1792250" y="463185"/>
                    <a:pt x="1792724" y="461526"/>
                    <a:pt x="1792803" y="461052"/>
                  </a:cubicBezTo>
                  <a:cubicBezTo>
                    <a:pt x="1792882" y="460499"/>
                    <a:pt x="1794146" y="458602"/>
                    <a:pt x="1794699" y="458761"/>
                  </a:cubicBezTo>
                  <a:cubicBezTo>
                    <a:pt x="1796358" y="459313"/>
                    <a:pt x="1794383" y="460420"/>
                    <a:pt x="1794146" y="461842"/>
                  </a:cubicBezTo>
                  <a:moveTo>
                    <a:pt x="1795805" y="453940"/>
                  </a:moveTo>
                  <a:cubicBezTo>
                    <a:pt x="1795252" y="455126"/>
                    <a:pt x="1794146" y="457101"/>
                    <a:pt x="1794699" y="454731"/>
                  </a:cubicBezTo>
                  <a:cubicBezTo>
                    <a:pt x="1795331" y="452360"/>
                    <a:pt x="1795331" y="450938"/>
                    <a:pt x="1795489" y="450622"/>
                  </a:cubicBezTo>
                  <a:cubicBezTo>
                    <a:pt x="1795647" y="450306"/>
                    <a:pt x="1797069" y="450464"/>
                    <a:pt x="1796990" y="451175"/>
                  </a:cubicBezTo>
                  <a:cubicBezTo>
                    <a:pt x="1796911" y="451965"/>
                    <a:pt x="1796437" y="452834"/>
                    <a:pt x="1795805" y="454020"/>
                  </a:cubicBezTo>
                  <a:moveTo>
                    <a:pt x="1796833" y="448884"/>
                  </a:moveTo>
                  <a:cubicBezTo>
                    <a:pt x="1796990" y="446829"/>
                    <a:pt x="1797702" y="445328"/>
                    <a:pt x="1798492" y="443827"/>
                  </a:cubicBezTo>
                  <a:cubicBezTo>
                    <a:pt x="1799203" y="445170"/>
                    <a:pt x="1797939" y="448172"/>
                    <a:pt x="1796833" y="448884"/>
                  </a:cubicBezTo>
                  <a:moveTo>
                    <a:pt x="1801178" y="436952"/>
                  </a:moveTo>
                  <a:cubicBezTo>
                    <a:pt x="1800625" y="437347"/>
                    <a:pt x="1800072" y="437347"/>
                    <a:pt x="1799993" y="438375"/>
                  </a:cubicBezTo>
                  <a:cubicBezTo>
                    <a:pt x="1799835" y="439402"/>
                    <a:pt x="1799677" y="440429"/>
                    <a:pt x="1799598" y="440982"/>
                  </a:cubicBezTo>
                  <a:cubicBezTo>
                    <a:pt x="1799440" y="441535"/>
                    <a:pt x="1800151" y="442404"/>
                    <a:pt x="1799440" y="441535"/>
                  </a:cubicBezTo>
                  <a:cubicBezTo>
                    <a:pt x="1798808" y="440587"/>
                    <a:pt x="1798571" y="440350"/>
                    <a:pt x="1798887" y="438928"/>
                  </a:cubicBezTo>
                  <a:cubicBezTo>
                    <a:pt x="1799282" y="437506"/>
                    <a:pt x="1799677" y="435688"/>
                    <a:pt x="1799677" y="435688"/>
                  </a:cubicBezTo>
                  <a:cubicBezTo>
                    <a:pt x="1799677" y="435688"/>
                    <a:pt x="1800862" y="433318"/>
                    <a:pt x="1801020" y="433318"/>
                  </a:cubicBezTo>
                  <a:cubicBezTo>
                    <a:pt x="1801020" y="433871"/>
                    <a:pt x="1801652" y="436557"/>
                    <a:pt x="1801178" y="436952"/>
                  </a:cubicBezTo>
                  <a:moveTo>
                    <a:pt x="1801178" y="429604"/>
                  </a:moveTo>
                  <a:cubicBezTo>
                    <a:pt x="1801178" y="428814"/>
                    <a:pt x="1802206" y="426996"/>
                    <a:pt x="1802601" y="425495"/>
                  </a:cubicBezTo>
                  <a:cubicBezTo>
                    <a:pt x="1802996" y="423915"/>
                    <a:pt x="1803391" y="424547"/>
                    <a:pt x="1803628" y="423836"/>
                  </a:cubicBezTo>
                  <a:cubicBezTo>
                    <a:pt x="1803944" y="423046"/>
                    <a:pt x="1803233" y="422414"/>
                    <a:pt x="1802996" y="421228"/>
                  </a:cubicBezTo>
                  <a:cubicBezTo>
                    <a:pt x="1802759" y="420043"/>
                    <a:pt x="1804339" y="420201"/>
                    <a:pt x="1804655" y="419964"/>
                  </a:cubicBezTo>
                  <a:cubicBezTo>
                    <a:pt x="1805050" y="419648"/>
                    <a:pt x="1805050" y="419174"/>
                    <a:pt x="1805050" y="418542"/>
                  </a:cubicBezTo>
                  <a:cubicBezTo>
                    <a:pt x="1805050" y="417910"/>
                    <a:pt x="1804497" y="417120"/>
                    <a:pt x="1804497" y="415934"/>
                  </a:cubicBezTo>
                  <a:cubicBezTo>
                    <a:pt x="1804497" y="414749"/>
                    <a:pt x="1805524" y="414591"/>
                    <a:pt x="1805208" y="413722"/>
                  </a:cubicBezTo>
                  <a:cubicBezTo>
                    <a:pt x="1804971" y="412774"/>
                    <a:pt x="1806314" y="409297"/>
                    <a:pt x="1806551" y="408744"/>
                  </a:cubicBezTo>
                  <a:cubicBezTo>
                    <a:pt x="1806788" y="407875"/>
                    <a:pt x="1807974" y="405346"/>
                    <a:pt x="1807974" y="405900"/>
                  </a:cubicBezTo>
                  <a:cubicBezTo>
                    <a:pt x="1807974" y="406452"/>
                    <a:pt x="1807736" y="406848"/>
                    <a:pt x="1807579" y="408270"/>
                  </a:cubicBezTo>
                  <a:cubicBezTo>
                    <a:pt x="1807420" y="409692"/>
                    <a:pt x="1807579" y="410245"/>
                    <a:pt x="1807579" y="411035"/>
                  </a:cubicBezTo>
                  <a:cubicBezTo>
                    <a:pt x="1807579" y="411826"/>
                    <a:pt x="1807025" y="412379"/>
                    <a:pt x="1806710" y="413801"/>
                  </a:cubicBezTo>
                  <a:cubicBezTo>
                    <a:pt x="1806314" y="415223"/>
                    <a:pt x="1806710" y="415065"/>
                    <a:pt x="1806710" y="416250"/>
                  </a:cubicBezTo>
                  <a:lnTo>
                    <a:pt x="1806710" y="419253"/>
                  </a:lnTo>
                  <a:cubicBezTo>
                    <a:pt x="1806710" y="420596"/>
                    <a:pt x="1805366" y="422097"/>
                    <a:pt x="1804892" y="423046"/>
                  </a:cubicBezTo>
                  <a:cubicBezTo>
                    <a:pt x="1804339" y="423994"/>
                    <a:pt x="1804892" y="423836"/>
                    <a:pt x="1804734" y="425021"/>
                  </a:cubicBezTo>
                  <a:cubicBezTo>
                    <a:pt x="1804576" y="426206"/>
                    <a:pt x="1803944" y="425890"/>
                    <a:pt x="1803154" y="426918"/>
                  </a:cubicBezTo>
                  <a:cubicBezTo>
                    <a:pt x="1802363" y="428024"/>
                    <a:pt x="1801099" y="430552"/>
                    <a:pt x="1801099" y="429762"/>
                  </a:cubicBezTo>
                  <a:moveTo>
                    <a:pt x="1809475" y="453940"/>
                  </a:moveTo>
                  <a:cubicBezTo>
                    <a:pt x="1806314" y="457101"/>
                    <a:pt x="1808606" y="465793"/>
                    <a:pt x="1803154" y="466583"/>
                  </a:cubicBezTo>
                  <a:cubicBezTo>
                    <a:pt x="1801494" y="465793"/>
                    <a:pt x="1802996" y="463738"/>
                    <a:pt x="1803154" y="462790"/>
                  </a:cubicBezTo>
                  <a:cubicBezTo>
                    <a:pt x="1804102" y="457654"/>
                    <a:pt x="1805129" y="453703"/>
                    <a:pt x="1806551" y="449279"/>
                  </a:cubicBezTo>
                  <a:cubicBezTo>
                    <a:pt x="1811687" y="432290"/>
                    <a:pt x="1815401" y="413011"/>
                    <a:pt x="1821327" y="396892"/>
                  </a:cubicBezTo>
                  <a:cubicBezTo>
                    <a:pt x="1823223" y="383222"/>
                    <a:pt x="1828913" y="373266"/>
                    <a:pt x="1831441" y="360150"/>
                  </a:cubicBezTo>
                  <a:cubicBezTo>
                    <a:pt x="1831757" y="360150"/>
                    <a:pt x="1831915" y="360466"/>
                    <a:pt x="1831836" y="360940"/>
                  </a:cubicBezTo>
                  <a:cubicBezTo>
                    <a:pt x="1830730" y="367893"/>
                    <a:pt x="1828834" y="374057"/>
                    <a:pt x="1826779" y="379904"/>
                  </a:cubicBezTo>
                  <a:cubicBezTo>
                    <a:pt x="1826858" y="384407"/>
                    <a:pt x="1825752" y="388279"/>
                    <a:pt x="1824646" y="392546"/>
                  </a:cubicBezTo>
                  <a:cubicBezTo>
                    <a:pt x="1822513" y="401080"/>
                    <a:pt x="1819826" y="410166"/>
                    <a:pt x="1817930" y="418700"/>
                  </a:cubicBezTo>
                  <a:lnTo>
                    <a:pt x="1817930" y="418700"/>
                  </a:lnTo>
                  <a:cubicBezTo>
                    <a:pt x="1817930" y="418700"/>
                    <a:pt x="1817850" y="419095"/>
                    <a:pt x="1817771" y="419253"/>
                  </a:cubicBezTo>
                  <a:cubicBezTo>
                    <a:pt x="1817218" y="420043"/>
                    <a:pt x="1816981" y="421228"/>
                    <a:pt x="1816981" y="422651"/>
                  </a:cubicBezTo>
                  <a:cubicBezTo>
                    <a:pt x="1816665" y="423204"/>
                    <a:pt x="1816586" y="423836"/>
                    <a:pt x="1816507" y="424389"/>
                  </a:cubicBezTo>
                  <a:cubicBezTo>
                    <a:pt x="1816507" y="424547"/>
                    <a:pt x="1816507" y="424705"/>
                    <a:pt x="1816507" y="424863"/>
                  </a:cubicBezTo>
                  <a:cubicBezTo>
                    <a:pt x="1816033" y="426127"/>
                    <a:pt x="1815559" y="427392"/>
                    <a:pt x="1815322" y="428893"/>
                  </a:cubicBezTo>
                  <a:lnTo>
                    <a:pt x="1815401" y="428893"/>
                  </a:lnTo>
                  <a:cubicBezTo>
                    <a:pt x="1815243" y="429683"/>
                    <a:pt x="1815085" y="430394"/>
                    <a:pt x="1814927" y="431026"/>
                  </a:cubicBezTo>
                  <a:lnTo>
                    <a:pt x="1814927" y="431026"/>
                  </a:lnTo>
                  <a:cubicBezTo>
                    <a:pt x="1813188" y="436794"/>
                    <a:pt x="1811213" y="442958"/>
                    <a:pt x="1809870" y="449200"/>
                  </a:cubicBezTo>
                  <a:cubicBezTo>
                    <a:pt x="1809475" y="450859"/>
                    <a:pt x="1808448" y="452281"/>
                    <a:pt x="1809475" y="453783"/>
                  </a:cubicBezTo>
                  <a:moveTo>
                    <a:pt x="1819036" y="421623"/>
                  </a:moveTo>
                  <a:lnTo>
                    <a:pt x="1819194" y="421070"/>
                  </a:lnTo>
                  <a:lnTo>
                    <a:pt x="1819194" y="419806"/>
                  </a:lnTo>
                  <a:lnTo>
                    <a:pt x="1819194" y="419806"/>
                  </a:lnTo>
                  <a:cubicBezTo>
                    <a:pt x="1819194" y="419806"/>
                    <a:pt x="1819273" y="419490"/>
                    <a:pt x="1819352" y="419332"/>
                  </a:cubicBezTo>
                  <a:cubicBezTo>
                    <a:pt x="1820221" y="418858"/>
                    <a:pt x="1820063" y="417357"/>
                    <a:pt x="1820932" y="416882"/>
                  </a:cubicBezTo>
                  <a:cubicBezTo>
                    <a:pt x="1821011" y="417989"/>
                    <a:pt x="1820695" y="419016"/>
                    <a:pt x="1820300" y="420122"/>
                  </a:cubicBezTo>
                  <a:cubicBezTo>
                    <a:pt x="1820142" y="420517"/>
                    <a:pt x="1820063" y="420833"/>
                    <a:pt x="1819984" y="421228"/>
                  </a:cubicBezTo>
                  <a:lnTo>
                    <a:pt x="1819826" y="421386"/>
                  </a:lnTo>
                  <a:cubicBezTo>
                    <a:pt x="1819826" y="421386"/>
                    <a:pt x="1819352" y="421623"/>
                    <a:pt x="1819114" y="421781"/>
                  </a:cubicBezTo>
                  <a:moveTo>
                    <a:pt x="1819114" y="424547"/>
                  </a:moveTo>
                  <a:cubicBezTo>
                    <a:pt x="1819114" y="425021"/>
                    <a:pt x="1818878" y="425416"/>
                    <a:pt x="1818640" y="425732"/>
                  </a:cubicBezTo>
                  <a:cubicBezTo>
                    <a:pt x="1818324" y="425732"/>
                    <a:pt x="1817850" y="425732"/>
                    <a:pt x="1817850" y="425337"/>
                  </a:cubicBezTo>
                  <a:lnTo>
                    <a:pt x="1817692" y="425337"/>
                  </a:lnTo>
                  <a:cubicBezTo>
                    <a:pt x="1817692" y="425337"/>
                    <a:pt x="1817692" y="424942"/>
                    <a:pt x="1817771" y="424784"/>
                  </a:cubicBezTo>
                  <a:cubicBezTo>
                    <a:pt x="1817771" y="424389"/>
                    <a:pt x="1817850" y="423994"/>
                    <a:pt x="1818009" y="423678"/>
                  </a:cubicBezTo>
                  <a:lnTo>
                    <a:pt x="1818640" y="423678"/>
                  </a:lnTo>
                  <a:lnTo>
                    <a:pt x="1818640" y="423125"/>
                  </a:lnTo>
                  <a:cubicBezTo>
                    <a:pt x="1818878" y="423520"/>
                    <a:pt x="1819036" y="423994"/>
                    <a:pt x="1819036" y="424547"/>
                  </a:cubicBezTo>
                  <a:moveTo>
                    <a:pt x="1815717" y="433634"/>
                  </a:moveTo>
                  <a:cubicBezTo>
                    <a:pt x="1815717" y="433634"/>
                    <a:pt x="1815796" y="433634"/>
                    <a:pt x="1815875" y="433634"/>
                  </a:cubicBezTo>
                  <a:cubicBezTo>
                    <a:pt x="1816033" y="433634"/>
                    <a:pt x="1816112" y="433713"/>
                    <a:pt x="1816270" y="433792"/>
                  </a:cubicBezTo>
                  <a:cubicBezTo>
                    <a:pt x="1816191" y="434819"/>
                    <a:pt x="1816033" y="435846"/>
                    <a:pt x="1815875" y="436715"/>
                  </a:cubicBezTo>
                  <a:lnTo>
                    <a:pt x="1815796" y="436715"/>
                  </a:lnTo>
                  <a:cubicBezTo>
                    <a:pt x="1814690" y="436162"/>
                    <a:pt x="1815796" y="434503"/>
                    <a:pt x="1815796" y="433713"/>
                  </a:cubicBezTo>
                  <a:lnTo>
                    <a:pt x="1815796" y="433713"/>
                  </a:lnTo>
                  <a:close/>
                  <a:moveTo>
                    <a:pt x="1816191" y="432765"/>
                  </a:moveTo>
                  <a:lnTo>
                    <a:pt x="1816191" y="431658"/>
                  </a:lnTo>
                  <a:lnTo>
                    <a:pt x="1816191" y="431658"/>
                  </a:lnTo>
                  <a:cubicBezTo>
                    <a:pt x="1816428" y="431026"/>
                    <a:pt x="1816586" y="430315"/>
                    <a:pt x="1816744" y="429525"/>
                  </a:cubicBezTo>
                  <a:lnTo>
                    <a:pt x="1817692" y="429525"/>
                  </a:lnTo>
                  <a:cubicBezTo>
                    <a:pt x="1817692" y="429525"/>
                    <a:pt x="1817535" y="430315"/>
                    <a:pt x="1817455" y="430631"/>
                  </a:cubicBezTo>
                  <a:cubicBezTo>
                    <a:pt x="1817297" y="431421"/>
                    <a:pt x="1817139" y="432211"/>
                    <a:pt x="1816981" y="433002"/>
                  </a:cubicBezTo>
                  <a:cubicBezTo>
                    <a:pt x="1816981" y="433002"/>
                    <a:pt x="1816981" y="433002"/>
                    <a:pt x="1816981" y="433002"/>
                  </a:cubicBezTo>
                  <a:cubicBezTo>
                    <a:pt x="1816744" y="433002"/>
                    <a:pt x="1816586" y="432844"/>
                    <a:pt x="1816349" y="432765"/>
                  </a:cubicBezTo>
                  <a:moveTo>
                    <a:pt x="1843372" y="480885"/>
                  </a:moveTo>
                  <a:cubicBezTo>
                    <a:pt x="1843372" y="480885"/>
                    <a:pt x="1842029" y="482228"/>
                    <a:pt x="1840765" y="482228"/>
                  </a:cubicBezTo>
                  <a:cubicBezTo>
                    <a:pt x="1839500" y="482228"/>
                    <a:pt x="1839421" y="481201"/>
                    <a:pt x="1838631" y="482386"/>
                  </a:cubicBezTo>
                  <a:cubicBezTo>
                    <a:pt x="1837841" y="483571"/>
                    <a:pt x="1836577" y="484598"/>
                    <a:pt x="1835550" y="484282"/>
                  </a:cubicBezTo>
                  <a:cubicBezTo>
                    <a:pt x="1834522" y="484045"/>
                    <a:pt x="1833574" y="484598"/>
                    <a:pt x="1832863" y="484835"/>
                  </a:cubicBezTo>
                  <a:cubicBezTo>
                    <a:pt x="1832073" y="485151"/>
                    <a:pt x="1830651" y="486021"/>
                    <a:pt x="1829465" y="486258"/>
                  </a:cubicBezTo>
                  <a:cubicBezTo>
                    <a:pt x="1828280" y="486495"/>
                    <a:pt x="1827806" y="486416"/>
                    <a:pt x="1826700" y="486653"/>
                  </a:cubicBezTo>
                  <a:cubicBezTo>
                    <a:pt x="1825673" y="486890"/>
                    <a:pt x="1825436" y="486495"/>
                    <a:pt x="1824251" y="487285"/>
                  </a:cubicBezTo>
                  <a:cubicBezTo>
                    <a:pt x="1823065" y="488075"/>
                    <a:pt x="1821722" y="488312"/>
                    <a:pt x="1821722" y="488312"/>
                  </a:cubicBezTo>
                  <a:cubicBezTo>
                    <a:pt x="1821722" y="488312"/>
                    <a:pt x="1823302" y="486890"/>
                    <a:pt x="1824409" y="486258"/>
                  </a:cubicBezTo>
                  <a:cubicBezTo>
                    <a:pt x="1825594" y="485626"/>
                    <a:pt x="1831283" y="483650"/>
                    <a:pt x="1832784" y="483413"/>
                  </a:cubicBezTo>
                  <a:cubicBezTo>
                    <a:pt x="1834207" y="483097"/>
                    <a:pt x="1836656" y="482623"/>
                    <a:pt x="1836340" y="482070"/>
                  </a:cubicBezTo>
                  <a:cubicBezTo>
                    <a:pt x="1835945" y="481517"/>
                    <a:pt x="1834997" y="481517"/>
                    <a:pt x="1833969" y="481675"/>
                  </a:cubicBezTo>
                  <a:cubicBezTo>
                    <a:pt x="1832863" y="481833"/>
                    <a:pt x="1831362" y="482544"/>
                    <a:pt x="1832310" y="481833"/>
                  </a:cubicBezTo>
                  <a:cubicBezTo>
                    <a:pt x="1833179" y="481043"/>
                    <a:pt x="1833574" y="480411"/>
                    <a:pt x="1834997" y="480253"/>
                  </a:cubicBezTo>
                  <a:cubicBezTo>
                    <a:pt x="1836419" y="480174"/>
                    <a:pt x="1837604" y="479620"/>
                    <a:pt x="1838394" y="479699"/>
                  </a:cubicBezTo>
                  <a:cubicBezTo>
                    <a:pt x="1839105" y="479857"/>
                    <a:pt x="1839264" y="480094"/>
                    <a:pt x="1840449" y="479462"/>
                  </a:cubicBezTo>
                  <a:cubicBezTo>
                    <a:pt x="1841634" y="478830"/>
                    <a:pt x="1842424" y="478830"/>
                    <a:pt x="1843293" y="478514"/>
                  </a:cubicBezTo>
                  <a:cubicBezTo>
                    <a:pt x="1844242" y="478277"/>
                    <a:pt x="1845268" y="477882"/>
                    <a:pt x="1845506" y="478277"/>
                  </a:cubicBezTo>
                  <a:cubicBezTo>
                    <a:pt x="1845822" y="478672"/>
                    <a:pt x="1846059" y="479462"/>
                    <a:pt x="1846059" y="479462"/>
                  </a:cubicBezTo>
                  <a:lnTo>
                    <a:pt x="1843372" y="480885"/>
                  </a:lnTo>
                  <a:close/>
                  <a:moveTo>
                    <a:pt x="1854829" y="476855"/>
                  </a:moveTo>
                  <a:cubicBezTo>
                    <a:pt x="1854671" y="476223"/>
                    <a:pt x="1855383" y="475275"/>
                    <a:pt x="1856489" y="474801"/>
                  </a:cubicBezTo>
                  <a:cubicBezTo>
                    <a:pt x="1857674" y="474247"/>
                    <a:pt x="1858306" y="475038"/>
                    <a:pt x="1858306" y="475038"/>
                  </a:cubicBezTo>
                  <a:cubicBezTo>
                    <a:pt x="1858306" y="475038"/>
                    <a:pt x="1855145" y="478593"/>
                    <a:pt x="1854750" y="476855"/>
                  </a:cubicBezTo>
                  <a:moveTo>
                    <a:pt x="1903345" y="457733"/>
                  </a:moveTo>
                  <a:cubicBezTo>
                    <a:pt x="1902238" y="458286"/>
                    <a:pt x="1900342" y="458602"/>
                    <a:pt x="1902001" y="457417"/>
                  </a:cubicBezTo>
                  <a:cubicBezTo>
                    <a:pt x="1903660" y="456232"/>
                    <a:pt x="1906268" y="455758"/>
                    <a:pt x="1906268" y="455837"/>
                  </a:cubicBezTo>
                  <a:cubicBezTo>
                    <a:pt x="1906268" y="456864"/>
                    <a:pt x="1904372" y="457180"/>
                    <a:pt x="1903266" y="457654"/>
                  </a:cubicBezTo>
                  <a:moveTo>
                    <a:pt x="1931316" y="444617"/>
                  </a:moveTo>
                  <a:cubicBezTo>
                    <a:pt x="1930288" y="445170"/>
                    <a:pt x="1928629" y="445407"/>
                    <a:pt x="1927444" y="446197"/>
                  </a:cubicBezTo>
                  <a:cubicBezTo>
                    <a:pt x="1926259" y="446987"/>
                    <a:pt x="1924995" y="448014"/>
                    <a:pt x="1924521" y="448172"/>
                  </a:cubicBezTo>
                  <a:cubicBezTo>
                    <a:pt x="1923967" y="448331"/>
                    <a:pt x="1921913" y="448331"/>
                    <a:pt x="1921123" y="448963"/>
                  </a:cubicBezTo>
                  <a:cubicBezTo>
                    <a:pt x="1920333" y="449595"/>
                    <a:pt x="1919780" y="450543"/>
                    <a:pt x="1919463" y="450938"/>
                  </a:cubicBezTo>
                  <a:cubicBezTo>
                    <a:pt x="1919069" y="451333"/>
                    <a:pt x="1917488" y="451570"/>
                    <a:pt x="1917488" y="451570"/>
                  </a:cubicBezTo>
                  <a:cubicBezTo>
                    <a:pt x="1917488" y="451570"/>
                    <a:pt x="1918041" y="450148"/>
                    <a:pt x="1918674" y="449516"/>
                  </a:cubicBezTo>
                  <a:cubicBezTo>
                    <a:pt x="1919306" y="448884"/>
                    <a:pt x="1921123" y="447540"/>
                    <a:pt x="1921676" y="447540"/>
                  </a:cubicBezTo>
                  <a:cubicBezTo>
                    <a:pt x="1922229" y="447540"/>
                    <a:pt x="1923257" y="447382"/>
                    <a:pt x="1924362" y="446513"/>
                  </a:cubicBezTo>
                  <a:cubicBezTo>
                    <a:pt x="1925548" y="445565"/>
                    <a:pt x="1926812" y="444854"/>
                    <a:pt x="1928155" y="444143"/>
                  </a:cubicBezTo>
                  <a:cubicBezTo>
                    <a:pt x="1929499" y="443432"/>
                    <a:pt x="1930683" y="442958"/>
                    <a:pt x="1930683" y="442958"/>
                  </a:cubicBezTo>
                  <a:cubicBezTo>
                    <a:pt x="1930683" y="442958"/>
                    <a:pt x="1933686" y="443510"/>
                    <a:pt x="1931395" y="444617"/>
                  </a:cubicBezTo>
                  <a:moveTo>
                    <a:pt x="1941588" y="437663"/>
                  </a:moveTo>
                  <a:cubicBezTo>
                    <a:pt x="1940956" y="437980"/>
                    <a:pt x="1939375" y="440192"/>
                    <a:pt x="1938743" y="440350"/>
                  </a:cubicBezTo>
                  <a:cubicBezTo>
                    <a:pt x="1938111" y="440666"/>
                    <a:pt x="1936847" y="440903"/>
                    <a:pt x="1936847" y="440903"/>
                  </a:cubicBezTo>
                  <a:cubicBezTo>
                    <a:pt x="1936531" y="439797"/>
                    <a:pt x="1938506" y="438295"/>
                    <a:pt x="1938506" y="438295"/>
                  </a:cubicBezTo>
                  <a:cubicBezTo>
                    <a:pt x="1938506" y="438295"/>
                    <a:pt x="1942694" y="437110"/>
                    <a:pt x="1941588" y="437663"/>
                  </a:cubicBezTo>
                  <a:moveTo>
                    <a:pt x="2087765" y="274893"/>
                  </a:moveTo>
                  <a:cubicBezTo>
                    <a:pt x="2086185" y="277500"/>
                    <a:pt x="2083893" y="279634"/>
                    <a:pt x="2081839" y="282083"/>
                  </a:cubicBezTo>
                  <a:cubicBezTo>
                    <a:pt x="2067537" y="299545"/>
                    <a:pt x="2054263" y="318193"/>
                    <a:pt x="2036643" y="331546"/>
                  </a:cubicBezTo>
                  <a:cubicBezTo>
                    <a:pt x="2031112" y="337947"/>
                    <a:pt x="2023605" y="342451"/>
                    <a:pt x="2018074" y="348851"/>
                  </a:cubicBezTo>
                  <a:cubicBezTo>
                    <a:pt x="2016968" y="348851"/>
                    <a:pt x="2015704" y="348693"/>
                    <a:pt x="2015150" y="349325"/>
                  </a:cubicBezTo>
                  <a:cubicBezTo>
                    <a:pt x="2009777" y="353592"/>
                    <a:pt x="2004247" y="357463"/>
                    <a:pt x="1999111" y="361967"/>
                  </a:cubicBezTo>
                  <a:cubicBezTo>
                    <a:pt x="1997925" y="362441"/>
                    <a:pt x="1997293" y="362441"/>
                    <a:pt x="1996187" y="361967"/>
                  </a:cubicBezTo>
                  <a:cubicBezTo>
                    <a:pt x="1990340" y="368209"/>
                    <a:pt x="1981016" y="371054"/>
                    <a:pt x="1976354" y="378481"/>
                  </a:cubicBezTo>
                  <a:cubicBezTo>
                    <a:pt x="1972641" y="380062"/>
                    <a:pt x="1969796" y="382590"/>
                    <a:pt x="1967505" y="385593"/>
                  </a:cubicBezTo>
                  <a:cubicBezTo>
                    <a:pt x="1961579" y="386699"/>
                    <a:pt x="1959445" y="391677"/>
                    <a:pt x="1956127" y="395312"/>
                  </a:cubicBezTo>
                  <a:cubicBezTo>
                    <a:pt x="1949647" y="395944"/>
                    <a:pt x="1945222" y="401396"/>
                    <a:pt x="1939691" y="403766"/>
                  </a:cubicBezTo>
                  <a:cubicBezTo>
                    <a:pt x="1937005" y="404951"/>
                    <a:pt x="1933844" y="404951"/>
                    <a:pt x="1931237" y="406295"/>
                  </a:cubicBezTo>
                  <a:cubicBezTo>
                    <a:pt x="1929499" y="407243"/>
                    <a:pt x="1928629" y="408902"/>
                    <a:pt x="1927049" y="410166"/>
                  </a:cubicBezTo>
                  <a:cubicBezTo>
                    <a:pt x="1924995" y="411589"/>
                    <a:pt x="1922150" y="412853"/>
                    <a:pt x="1919858" y="414354"/>
                  </a:cubicBezTo>
                  <a:cubicBezTo>
                    <a:pt x="1917488" y="415855"/>
                    <a:pt x="1915434" y="417673"/>
                    <a:pt x="1913142" y="419016"/>
                  </a:cubicBezTo>
                  <a:cubicBezTo>
                    <a:pt x="1910851" y="420359"/>
                    <a:pt x="1908243" y="421070"/>
                    <a:pt x="1905952" y="422414"/>
                  </a:cubicBezTo>
                  <a:cubicBezTo>
                    <a:pt x="1904293" y="423441"/>
                    <a:pt x="1903028" y="425258"/>
                    <a:pt x="1901290" y="426285"/>
                  </a:cubicBezTo>
                  <a:cubicBezTo>
                    <a:pt x="1899868" y="427155"/>
                    <a:pt x="1897813" y="427470"/>
                    <a:pt x="1896233" y="428419"/>
                  </a:cubicBezTo>
                  <a:cubicBezTo>
                    <a:pt x="1891255" y="431184"/>
                    <a:pt x="1886514" y="433871"/>
                    <a:pt x="1883117" y="438058"/>
                  </a:cubicBezTo>
                  <a:cubicBezTo>
                    <a:pt x="1876638" y="439876"/>
                    <a:pt x="1870158" y="442958"/>
                    <a:pt x="1863679" y="445249"/>
                  </a:cubicBezTo>
                  <a:cubicBezTo>
                    <a:pt x="1861388" y="446039"/>
                    <a:pt x="1859096" y="447145"/>
                    <a:pt x="1856963" y="447777"/>
                  </a:cubicBezTo>
                  <a:cubicBezTo>
                    <a:pt x="1854829" y="448331"/>
                    <a:pt x="1852854" y="448093"/>
                    <a:pt x="1851037" y="448568"/>
                  </a:cubicBezTo>
                  <a:cubicBezTo>
                    <a:pt x="1847481" y="449674"/>
                    <a:pt x="1844163" y="451412"/>
                    <a:pt x="1841318" y="452834"/>
                  </a:cubicBezTo>
                  <a:cubicBezTo>
                    <a:pt x="1837920" y="454494"/>
                    <a:pt x="1834127" y="456153"/>
                    <a:pt x="1830335" y="457496"/>
                  </a:cubicBezTo>
                  <a:cubicBezTo>
                    <a:pt x="1828360" y="458049"/>
                    <a:pt x="1828913" y="456074"/>
                    <a:pt x="1826937" y="456627"/>
                  </a:cubicBezTo>
                  <a:cubicBezTo>
                    <a:pt x="1824883" y="457417"/>
                    <a:pt x="1825120" y="459550"/>
                    <a:pt x="1823144" y="460894"/>
                  </a:cubicBezTo>
                  <a:cubicBezTo>
                    <a:pt x="1821959" y="461684"/>
                    <a:pt x="1819114" y="462474"/>
                    <a:pt x="1817218" y="463027"/>
                  </a:cubicBezTo>
                  <a:cubicBezTo>
                    <a:pt x="1815006" y="463659"/>
                    <a:pt x="1812636" y="463817"/>
                    <a:pt x="1810423" y="464213"/>
                  </a:cubicBezTo>
                  <a:cubicBezTo>
                    <a:pt x="1812240" y="454652"/>
                    <a:pt x="1814848" y="445881"/>
                    <a:pt x="1817218" y="436794"/>
                  </a:cubicBezTo>
                  <a:lnTo>
                    <a:pt x="1817218" y="436794"/>
                  </a:lnTo>
                  <a:cubicBezTo>
                    <a:pt x="1817376" y="435925"/>
                    <a:pt x="1817535" y="434898"/>
                    <a:pt x="1817613" y="433792"/>
                  </a:cubicBezTo>
                  <a:cubicBezTo>
                    <a:pt x="1817613" y="433792"/>
                    <a:pt x="1817613" y="433792"/>
                    <a:pt x="1817692" y="433792"/>
                  </a:cubicBezTo>
                  <a:lnTo>
                    <a:pt x="1817850" y="433792"/>
                  </a:lnTo>
                  <a:cubicBezTo>
                    <a:pt x="1817850" y="433792"/>
                    <a:pt x="1817850" y="433476"/>
                    <a:pt x="1817850" y="433476"/>
                  </a:cubicBezTo>
                  <a:cubicBezTo>
                    <a:pt x="1818009" y="432607"/>
                    <a:pt x="1818166" y="431816"/>
                    <a:pt x="1818404" y="430947"/>
                  </a:cubicBezTo>
                  <a:cubicBezTo>
                    <a:pt x="1818483" y="430552"/>
                    <a:pt x="1818562" y="430236"/>
                    <a:pt x="1818640" y="429841"/>
                  </a:cubicBezTo>
                  <a:cubicBezTo>
                    <a:pt x="1819194" y="429209"/>
                    <a:pt x="1819352" y="428261"/>
                    <a:pt x="1819352" y="427075"/>
                  </a:cubicBezTo>
                  <a:lnTo>
                    <a:pt x="1819114" y="426838"/>
                  </a:lnTo>
                  <a:cubicBezTo>
                    <a:pt x="1819747" y="426364"/>
                    <a:pt x="1820142" y="425653"/>
                    <a:pt x="1820221" y="424705"/>
                  </a:cubicBezTo>
                  <a:cubicBezTo>
                    <a:pt x="1820221" y="423915"/>
                    <a:pt x="1820063" y="423125"/>
                    <a:pt x="1819668" y="422492"/>
                  </a:cubicBezTo>
                  <a:cubicBezTo>
                    <a:pt x="1819905" y="422335"/>
                    <a:pt x="1820142" y="422255"/>
                    <a:pt x="1820379" y="422097"/>
                  </a:cubicBezTo>
                  <a:lnTo>
                    <a:pt x="1820853" y="421781"/>
                  </a:lnTo>
                  <a:lnTo>
                    <a:pt x="1820853" y="421623"/>
                  </a:lnTo>
                  <a:cubicBezTo>
                    <a:pt x="1821011" y="421228"/>
                    <a:pt x="1821169" y="420833"/>
                    <a:pt x="1821248" y="420438"/>
                  </a:cubicBezTo>
                  <a:cubicBezTo>
                    <a:pt x="1821643" y="419253"/>
                    <a:pt x="1822038" y="418068"/>
                    <a:pt x="1821880" y="416725"/>
                  </a:cubicBezTo>
                  <a:cubicBezTo>
                    <a:pt x="1824567" y="407717"/>
                    <a:pt x="1826621" y="398551"/>
                    <a:pt x="1828991" y="389464"/>
                  </a:cubicBezTo>
                  <a:cubicBezTo>
                    <a:pt x="1831362" y="380378"/>
                    <a:pt x="1834522" y="371765"/>
                    <a:pt x="1837051" y="362836"/>
                  </a:cubicBezTo>
                  <a:cubicBezTo>
                    <a:pt x="1839580" y="353750"/>
                    <a:pt x="1841555" y="344663"/>
                    <a:pt x="1844637" y="335734"/>
                  </a:cubicBezTo>
                  <a:cubicBezTo>
                    <a:pt x="1847639" y="327122"/>
                    <a:pt x="1850010" y="318272"/>
                    <a:pt x="1853486" y="310054"/>
                  </a:cubicBezTo>
                  <a:cubicBezTo>
                    <a:pt x="1855303" y="301916"/>
                    <a:pt x="1857674" y="293698"/>
                    <a:pt x="1860676" y="285955"/>
                  </a:cubicBezTo>
                  <a:cubicBezTo>
                    <a:pt x="1862573" y="281056"/>
                    <a:pt x="1863995" y="275841"/>
                    <a:pt x="1865338" y="271100"/>
                  </a:cubicBezTo>
                  <a:cubicBezTo>
                    <a:pt x="1866287" y="267544"/>
                    <a:pt x="1867867" y="265095"/>
                    <a:pt x="1868736" y="262250"/>
                  </a:cubicBezTo>
                  <a:cubicBezTo>
                    <a:pt x="1869368" y="260196"/>
                    <a:pt x="1869368" y="258062"/>
                    <a:pt x="1870000" y="255929"/>
                  </a:cubicBezTo>
                  <a:cubicBezTo>
                    <a:pt x="1870553" y="254112"/>
                    <a:pt x="1871501" y="252295"/>
                    <a:pt x="1872134" y="250398"/>
                  </a:cubicBezTo>
                  <a:cubicBezTo>
                    <a:pt x="1873477" y="246368"/>
                    <a:pt x="1874346" y="242497"/>
                    <a:pt x="1875926" y="238546"/>
                  </a:cubicBezTo>
                  <a:cubicBezTo>
                    <a:pt x="1877427" y="234753"/>
                    <a:pt x="1878692" y="230960"/>
                    <a:pt x="1880193" y="227168"/>
                  </a:cubicBezTo>
                  <a:cubicBezTo>
                    <a:pt x="1881616" y="223296"/>
                    <a:pt x="1882405" y="219029"/>
                    <a:pt x="1883986" y="215316"/>
                  </a:cubicBezTo>
                  <a:cubicBezTo>
                    <a:pt x="1885092" y="212629"/>
                    <a:pt x="1887542" y="210416"/>
                    <a:pt x="1887778" y="207256"/>
                  </a:cubicBezTo>
                  <a:cubicBezTo>
                    <a:pt x="1891413" y="200066"/>
                    <a:pt x="1893784" y="191295"/>
                    <a:pt x="1897102" y="184421"/>
                  </a:cubicBezTo>
                  <a:cubicBezTo>
                    <a:pt x="1898129" y="182287"/>
                    <a:pt x="1898999" y="179996"/>
                    <a:pt x="1900026" y="177704"/>
                  </a:cubicBezTo>
                  <a:cubicBezTo>
                    <a:pt x="1902001" y="173358"/>
                    <a:pt x="1904609" y="169171"/>
                    <a:pt x="1906821" y="165062"/>
                  </a:cubicBezTo>
                  <a:cubicBezTo>
                    <a:pt x="1912668" y="153605"/>
                    <a:pt x="1917567" y="142701"/>
                    <a:pt x="1927128" y="136696"/>
                  </a:cubicBezTo>
                  <a:cubicBezTo>
                    <a:pt x="1926970" y="134720"/>
                    <a:pt x="1926970" y="134957"/>
                    <a:pt x="1927128" y="132903"/>
                  </a:cubicBezTo>
                  <a:cubicBezTo>
                    <a:pt x="1927128" y="130770"/>
                    <a:pt x="1923731" y="132113"/>
                    <a:pt x="1924205" y="129505"/>
                  </a:cubicBezTo>
                  <a:cubicBezTo>
                    <a:pt x="1922703" y="129584"/>
                    <a:pt x="1922308" y="130690"/>
                    <a:pt x="1920807" y="130849"/>
                  </a:cubicBezTo>
                  <a:cubicBezTo>
                    <a:pt x="1922229" y="129031"/>
                    <a:pt x="1920886" y="126266"/>
                    <a:pt x="1921676" y="124448"/>
                  </a:cubicBezTo>
                  <a:cubicBezTo>
                    <a:pt x="1928234" y="123026"/>
                    <a:pt x="1934397" y="122078"/>
                    <a:pt x="1941113" y="121051"/>
                  </a:cubicBezTo>
                  <a:cubicBezTo>
                    <a:pt x="1945776" y="120419"/>
                    <a:pt x="1950359" y="118680"/>
                    <a:pt x="1955494" y="118522"/>
                  </a:cubicBezTo>
                  <a:cubicBezTo>
                    <a:pt x="1964739" y="118206"/>
                    <a:pt x="1975011" y="119154"/>
                    <a:pt x="1984177" y="119865"/>
                  </a:cubicBezTo>
                  <a:cubicBezTo>
                    <a:pt x="1987258" y="120023"/>
                    <a:pt x="1990814" y="120735"/>
                    <a:pt x="1993895" y="120656"/>
                  </a:cubicBezTo>
                  <a:cubicBezTo>
                    <a:pt x="1995950" y="120656"/>
                    <a:pt x="1998083" y="119471"/>
                    <a:pt x="2000217" y="119391"/>
                  </a:cubicBezTo>
                  <a:cubicBezTo>
                    <a:pt x="2004799" y="119312"/>
                    <a:pt x="2010015" y="120656"/>
                    <a:pt x="2014993" y="121525"/>
                  </a:cubicBezTo>
                  <a:cubicBezTo>
                    <a:pt x="2024711" y="123184"/>
                    <a:pt x="2034904" y="125792"/>
                    <a:pt x="2043280" y="128636"/>
                  </a:cubicBezTo>
                  <a:cubicBezTo>
                    <a:pt x="2057977" y="133772"/>
                    <a:pt x="2070224" y="140014"/>
                    <a:pt x="2082155" y="148074"/>
                  </a:cubicBezTo>
                  <a:cubicBezTo>
                    <a:pt x="2092743" y="155185"/>
                    <a:pt x="2104200" y="165220"/>
                    <a:pt x="2112576" y="175966"/>
                  </a:cubicBezTo>
                  <a:cubicBezTo>
                    <a:pt x="2115500" y="179838"/>
                    <a:pt x="2119608" y="185132"/>
                    <a:pt x="2120162" y="187818"/>
                  </a:cubicBezTo>
                  <a:cubicBezTo>
                    <a:pt x="2121031" y="192006"/>
                    <a:pt x="2119608" y="197853"/>
                    <a:pt x="2118502" y="202594"/>
                  </a:cubicBezTo>
                  <a:cubicBezTo>
                    <a:pt x="2117317" y="207572"/>
                    <a:pt x="2115974" y="212313"/>
                    <a:pt x="2114710" y="216580"/>
                  </a:cubicBezTo>
                  <a:cubicBezTo>
                    <a:pt x="2113366" y="221163"/>
                    <a:pt x="2111312" y="225113"/>
                    <a:pt x="2110047" y="229222"/>
                  </a:cubicBezTo>
                  <a:cubicBezTo>
                    <a:pt x="2109258" y="231830"/>
                    <a:pt x="2108863" y="233884"/>
                    <a:pt x="2107914" y="236017"/>
                  </a:cubicBezTo>
                  <a:cubicBezTo>
                    <a:pt x="2106176" y="240284"/>
                    <a:pt x="2104280" y="245736"/>
                    <a:pt x="2102383" y="249924"/>
                  </a:cubicBezTo>
                  <a:cubicBezTo>
                    <a:pt x="2100171" y="254823"/>
                    <a:pt x="2096852" y="258853"/>
                    <a:pt x="2094324" y="263040"/>
                  </a:cubicBezTo>
                  <a:cubicBezTo>
                    <a:pt x="2093059" y="265174"/>
                    <a:pt x="2091400" y="267149"/>
                    <a:pt x="2090136" y="269441"/>
                  </a:cubicBezTo>
                  <a:cubicBezTo>
                    <a:pt x="2089188" y="271021"/>
                    <a:pt x="2089030" y="273233"/>
                    <a:pt x="2088002" y="274893"/>
                  </a:cubicBezTo>
                  <a:moveTo>
                    <a:pt x="2089030" y="380062"/>
                  </a:moveTo>
                  <a:cubicBezTo>
                    <a:pt x="2088397" y="381247"/>
                    <a:pt x="2089425" y="378007"/>
                    <a:pt x="2090689" y="378402"/>
                  </a:cubicBezTo>
                  <a:cubicBezTo>
                    <a:pt x="2090452" y="379272"/>
                    <a:pt x="2089899" y="379824"/>
                    <a:pt x="2089030" y="380062"/>
                  </a:cubicBezTo>
                  <a:moveTo>
                    <a:pt x="2107203" y="362362"/>
                  </a:moveTo>
                  <a:lnTo>
                    <a:pt x="2107203" y="362362"/>
                  </a:lnTo>
                  <a:cubicBezTo>
                    <a:pt x="2104991" y="364733"/>
                    <a:pt x="2102778" y="367024"/>
                    <a:pt x="2100566" y="369316"/>
                  </a:cubicBezTo>
                  <a:cubicBezTo>
                    <a:pt x="2098274" y="371686"/>
                    <a:pt x="2095983" y="373977"/>
                    <a:pt x="2093691" y="376348"/>
                  </a:cubicBezTo>
                  <a:lnTo>
                    <a:pt x="2093691" y="376348"/>
                  </a:lnTo>
                  <a:cubicBezTo>
                    <a:pt x="2092111" y="375874"/>
                    <a:pt x="2093059" y="377849"/>
                    <a:pt x="2091558" y="377533"/>
                  </a:cubicBezTo>
                  <a:cubicBezTo>
                    <a:pt x="2096378" y="371607"/>
                    <a:pt x="2102225" y="366629"/>
                    <a:pt x="2107203" y="360703"/>
                  </a:cubicBezTo>
                  <a:cubicBezTo>
                    <a:pt x="2108467" y="360940"/>
                    <a:pt x="2106808" y="361572"/>
                    <a:pt x="2107203" y="362362"/>
                  </a:cubicBezTo>
                  <a:moveTo>
                    <a:pt x="207684" y="91104"/>
                  </a:moveTo>
                  <a:lnTo>
                    <a:pt x="207684" y="90946"/>
                  </a:lnTo>
                  <a:cubicBezTo>
                    <a:pt x="207684" y="90946"/>
                    <a:pt x="208396" y="90709"/>
                    <a:pt x="208870" y="90393"/>
                  </a:cubicBezTo>
                  <a:cubicBezTo>
                    <a:pt x="209028" y="90393"/>
                    <a:pt x="209028" y="90156"/>
                    <a:pt x="208949" y="90077"/>
                  </a:cubicBezTo>
                  <a:cubicBezTo>
                    <a:pt x="208870" y="89919"/>
                    <a:pt x="208712" y="89919"/>
                    <a:pt x="208633" y="90077"/>
                  </a:cubicBezTo>
                  <a:cubicBezTo>
                    <a:pt x="208317" y="90235"/>
                    <a:pt x="207922" y="90551"/>
                    <a:pt x="207606" y="90630"/>
                  </a:cubicBezTo>
                  <a:lnTo>
                    <a:pt x="207448" y="90630"/>
                  </a:lnTo>
                  <a:cubicBezTo>
                    <a:pt x="207448" y="90630"/>
                    <a:pt x="207289" y="91025"/>
                    <a:pt x="207289" y="91025"/>
                  </a:cubicBezTo>
                  <a:cubicBezTo>
                    <a:pt x="207289" y="91183"/>
                    <a:pt x="207289" y="91341"/>
                    <a:pt x="207448" y="91341"/>
                  </a:cubicBezTo>
                  <a:cubicBezTo>
                    <a:pt x="207448" y="91341"/>
                    <a:pt x="207448" y="91341"/>
                    <a:pt x="207527" y="91341"/>
                  </a:cubicBezTo>
                  <a:cubicBezTo>
                    <a:pt x="207606" y="91341"/>
                    <a:pt x="207684" y="91341"/>
                    <a:pt x="207763" y="91183"/>
                  </a:cubicBezTo>
                  <a:moveTo>
                    <a:pt x="2823868" y="418147"/>
                  </a:moveTo>
                  <a:cubicBezTo>
                    <a:pt x="2823868" y="418542"/>
                    <a:pt x="2823552" y="418700"/>
                    <a:pt x="2823315" y="418937"/>
                  </a:cubicBezTo>
                  <a:cubicBezTo>
                    <a:pt x="2823315" y="419253"/>
                    <a:pt x="2823315" y="419569"/>
                    <a:pt x="2822999" y="419806"/>
                  </a:cubicBezTo>
                  <a:cubicBezTo>
                    <a:pt x="2824105" y="420280"/>
                    <a:pt x="2824896" y="418384"/>
                    <a:pt x="2823868" y="418147"/>
                  </a:cubicBezTo>
                  <a:moveTo>
                    <a:pt x="755416" y="464213"/>
                  </a:moveTo>
                  <a:cubicBezTo>
                    <a:pt x="755416" y="464213"/>
                    <a:pt x="754942" y="464845"/>
                    <a:pt x="754705" y="465161"/>
                  </a:cubicBezTo>
                  <a:cubicBezTo>
                    <a:pt x="754310" y="465635"/>
                    <a:pt x="753994" y="466109"/>
                    <a:pt x="753678" y="466741"/>
                  </a:cubicBezTo>
                  <a:cubicBezTo>
                    <a:pt x="753678" y="466899"/>
                    <a:pt x="753678" y="467057"/>
                    <a:pt x="753836" y="467057"/>
                  </a:cubicBezTo>
                  <a:cubicBezTo>
                    <a:pt x="753836" y="467057"/>
                    <a:pt x="753836" y="467057"/>
                    <a:pt x="753914" y="467057"/>
                  </a:cubicBezTo>
                  <a:cubicBezTo>
                    <a:pt x="753994" y="467057"/>
                    <a:pt x="754073" y="467057"/>
                    <a:pt x="754152" y="466899"/>
                  </a:cubicBezTo>
                  <a:cubicBezTo>
                    <a:pt x="754389" y="466346"/>
                    <a:pt x="754784" y="465872"/>
                    <a:pt x="755100" y="465398"/>
                  </a:cubicBezTo>
                  <a:cubicBezTo>
                    <a:pt x="755337" y="465082"/>
                    <a:pt x="755574" y="464687"/>
                    <a:pt x="755811" y="464371"/>
                  </a:cubicBezTo>
                  <a:cubicBezTo>
                    <a:pt x="755811" y="464213"/>
                    <a:pt x="755811" y="464054"/>
                    <a:pt x="755732" y="464054"/>
                  </a:cubicBezTo>
                  <a:cubicBezTo>
                    <a:pt x="755653" y="464054"/>
                    <a:pt x="755495" y="464054"/>
                    <a:pt x="755416" y="464133"/>
                  </a:cubicBezTo>
                  <a:moveTo>
                    <a:pt x="74860" y="191769"/>
                  </a:moveTo>
                  <a:cubicBezTo>
                    <a:pt x="74860" y="191769"/>
                    <a:pt x="75098" y="192006"/>
                    <a:pt x="75256" y="192006"/>
                  </a:cubicBezTo>
                  <a:cubicBezTo>
                    <a:pt x="75256" y="192006"/>
                    <a:pt x="75414" y="192006"/>
                    <a:pt x="75493" y="192006"/>
                  </a:cubicBezTo>
                  <a:cubicBezTo>
                    <a:pt x="77468" y="190900"/>
                    <a:pt x="78653" y="189004"/>
                    <a:pt x="79838" y="187186"/>
                  </a:cubicBezTo>
                  <a:cubicBezTo>
                    <a:pt x="80945" y="185527"/>
                    <a:pt x="81972" y="183947"/>
                    <a:pt x="83473" y="182998"/>
                  </a:cubicBezTo>
                  <a:cubicBezTo>
                    <a:pt x="83315" y="183077"/>
                    <a:pt x="83315" y="183314"/>
                    <a:pt x="83394" y="183394"/>
                  </a:cubicBezTo>
                  <a:cubicBezTo>
                    <a:pt x="83394" y="183551"/>
                    <a:pt x="83631" y="183551"/>
                    <a:pt x="83710" y="183551"/>
                  </a:cubicBezTo>
                  <a:cubicBezTo>
                    <a:pt x="83710" y="183551"/>
                    <a:pt x="83868" y="183551"/>
                    <a:pt x="83868" y="183551"/>
                  </a:cubicBezTo>
                  <a:cubicBezTo>
                    <a:pt x="84263" y="183314"/>
                    <a:pt x="84500" y="182919"/>
                    <a:pt x="84737" y="182366"/>
                  </a:cubicBezTo>
                  <a:cubicBezTo>
                    <a:pt x="84737" y="182366"/>
                    <a:pt x="84737" y="182366"/>
                    <a:pt x="84816" y="182366"/>
                  </a:cubicBezTo>
                  <a:cubicBezTo>
                    <a:pt x="86318" y="181181"/>
                    <a:pt x="87819" y="179917"/>
                    <a:pt x="89083" y="178495"/>
                  </a:cubicBezTo>
                  <a:cubicBezTo>
                    <a:pt x="89083" y="178495"/>
                    <a:pt x="89083" y="178495"/>
                    <a:pt x="89083" y="178495"/>
                  </a:cubicBezTo>
                  <a:cubicBezTo>
                    <a:pt x="92481" y="176598"/>
                    <a:pt x="94614" y="173358"/>
                    <a:pt x="96906" y="170435"/>
                  </a:cubicBezTo>
                  <a:lnTo>
                    <a:pt x="96906" y="170277"/>
                  </a:lnTo>
                  <a:cubicBezTo>
                    <a:pt x="96906" y="170277"/>
                    <a:pt x="96985" y="170277"/>
                    <a:pt x="97064" y="170277"/>
                  </a:cubicBezTo>
                  <a:cubicBezTo>
                    <a:pt x="98328" y="169171"/>
                    <a:pt x="99434" y="167828"/>
                    <a:pt x="100462" y="166563"/>
                  </a:cubicBezTo>
                  <a:lnTo>
                    <a:pt x="100936" y="165931"/>
                  </a:lnTo>
                  <a:cubicBezTo>
                    <a:pt x="100936" y="165931"/>
                    <a:pt x="101093" y="165378"/>
                    <a:pt x="100936" y="165141"/>
                  </a:cubicBezTo>
                  <a:cubicBezTo>
                    <a:pt x="100698" y="164983"/>
                    <a:pt x="100382" y="164983"/>
                    <a:pt x="100145" y="165220"/>
                  </a:cubicBezTo>
                  <a:lnTo>
                    <a:pt x="99671" y="165852"/>
                  </a:lnTo>
                  <a:cubicBezTo>
                    <a:pt x="98802" y="166958"/>
                    <a:pt x="97775" y="168144"/>
                    <a:pt x="96748" y="169171"/>
                  </a:cubicBezTo>
                  <a:cubicBezTo>
                    <a:pt x="96511" y="169171"/>
                    <a:pt x="96194" y="169171"/>
                    <a:pt x="96194" y="168776"/>
                  </a:cubicBezTo>
                  <a:cubicBezTo>
                    <a:pt x="96274" y="168539"/>
                    <a:pt x="96353" y="168302"/>
                    <a:pt x="96511" y="168065"/>
                  </a:cubicBezTo>
                  <a:cubicBezTo>
                    <a:pt x="96589" y="167907"/>
                    <a:pt x="96511" y="167669"/>
                    <a:pt x="96432" y="167591"/>
                  </a:cubicBezTo>
                  <a:cubicBezTo>
                    <a:pt x="96274" y="167511"/>
                    <a:pt x="96037" y="167591"/>
                    <a:pt x="95958" y="167748"/>
                  </a:cubicBezTo>
                  <a:cubicBezTo>
                    <a:pt x="95720" y="168065"/>
                    <a:pt x="95641" y="168539"/>
                    <a:pt x="95562" y="168855"/>
                  </a:cubicBezTo>
                  <a:lnTo>
                    <a:pt x="95405" y="168855"/>
                  </a:lnTo>
                  <a:cubicBezTo>
                    <a:pt x="91691" y="170593"/>
                    <a:pt x="89952" y="174386"/>
                    <a:pt x="88214" y="178099"/>
                  </a:cubicBezTo>
                  <a:lnTo>
                    <a:pt x="88293" y="178099"/>
                  </a:lnTo>
                  <a:cubicBezTo>
                    <a:pt x="87108" y="179443"/>
                    <a:pt x="85764" y="180549"/>
                    <a:pt x="84263" y="181734"/>
                  </a:cubicBezTo>
                  <a:cubicBezTo>
                    <a:pt x="84263" y="181734"/>
                    <a:pt x="84263" y="181734"/>
                    <a:pt x="84263" y="181734"/>
                  </a:cubicBezTo>
                  <a:cubicBezTo>
                    <a:pt x="81814" y="182603"/>
                    <a:pt x="80471" y="184737"/>
                    <a:pt x="79127" y="186791"/>
                  </a:cubicBezTo>
                  <a:cubicBezTo>
                    <a:pt x="78021" y="188529"/>
                    <a:pt x="76915" y="190347"/>
                    <a:pt x="75098" y="191374"/>
                  </a:cubicBezTo>
                  <a:cubicBezTo>
                    <a:pt x="74860" y="191453"/>
                    <a:pt x="74782" y="191769"/>
                    <a:pt x="74939" y="191927"/>
                  </a:cubicBezTo>
                  <a:moveTo>
                    <a:pt x="63008" y="208599"/>
                  </a:moveTo>
                  <a:cubicBezTo>
                    <a:pt x="63008" y="208599"/>
                    <a:pt x="63482" y="208520"/>
                    <a:pt x="63640" y="208362"/>
                  </a:cubicBezTo>
                  <a:cubicBezTo>
                    <a:pt x="64826" y="207019"/>
                    <a:pt x="66011" y="205597"/>
                    <a:pt x="67117" y="204253"/>
                  </a:cubicBezTo>
                  <a:cubicBezTo>
                    <a:pt x="68144" y="202989"/>
                    <a:pt x="69172" y="201725"/>
                    <a:pt x="70278" y="200540"/>
                  </a:cubicBezTo>
                  <a:cubicBezTo>
                    <a:pt x="70594" y="200224"/>
                    <a:pt x="70515" y="199671"/>
                    <a:pt x="70278" y="199434"/>
                  </a:cubicBezTo>
                  <a:cubicBezTo>
                    <a:pt x="69961" y="199117"/>
                    <a:pt x="69408" y="199197"/>
                    <a:pt x="69092" y="199434"/>
                  </a:cubicBezTo>
                  <a:cubicBezTo>
                    <a:pt x="67986" y="200698"/>
                    <a:pt x="66959" y="201962"/>
                    <a:pt x="65932" y="203226"/>
                  </a:cubicBezTo>
                  <a:cubicBezTo>
                    <a:pt x="64826" y="204569"/>
                    <a:pt x="63640" y="205992"/>
                    <a:pt x="62455" y="207335"/>
                  </a:cubicBezTo>
                  <a:cubicBezTo>
                    <a:pt x="62139" y="207651"/>
                    <a:pt x="62218" y="208204"/>
                    <a:pt x="62455" y="208520"/>
                  </a:cubicBezTo>
                  <a:cubicBezTo>
                    <a:pt x="62613" y="208678"/>
                    <a:pt x="62771" y="208757"/>
                    <a:pt x="63008" y="208757"/>
                  </a:cubicBezTo>
                  <a:moveTo>
                    <a:pt x="2932197" y="205597"/>
                  </a:moveTo>
                  <a:lnTo>
                    <a:pt x="2932197" y="205597"/>
                  </a:lnTo>
                  <a:cubicBezTo>
                    <a:pt x="2932197" y="205597"/>
                    <a:pt x="2931961" y="205676"/>
                    <a:pt x="2931961" y="205834"/>
                  </a:cubicBezTo>
                  <a:cubicBezTo>
                    <a:pt x="2931961" y="206150"/>
                    <a:pt x="2931882" y="206545"/>
                    <a:pt x="2931723" y="206940"/>
                  </a:cubicBezTo>
                  <a:cubicBezTo>
                    <a:pt x="2931645" y="207256"/>
                    <a:pt x="2931566" y="207572"/>
                    <a:pt x="2931487" y="207967"/>
                  </a:cubicBezTo>
                  <a:cubicBezTo>
                    <a:pt x="2931487" y="208125"/>
                    <a:pt x="2931566" y="208204"/>
                    <a:pt x="2931723" y="208283"/>
                  </a:cubicBezTo>
                  <a:cubicBezTo>
                    <a:pt x="2931723" y="208283"/>
                    <a:pt x="2931723" y="208283"/>
                    <a:pt x="2931723" y="208283"/>
                  </a:cubicBezTo>
                  <a:cubicBezTo>
                    <a:pt x="2931882" y="208283"/>
                    <a:pt x="2931961" y="208204"/>
                    <a:pt x="2931961" y="208046"/>
                  </a:cubicBezTo>
                  <a:cubicBezTo>
                    <a:pt x="2931961" y="207730"/>
                    <a:pt x="2932040" y="207414"/>
                    <a:pt x="2932119" y="207098"/>
                  </a:cubicBezTo>
                  <a:cubicBezTo>
                    <a:pt x="2932197" y="206703"/>
                    <a:pt x="2932356" y="206308"/>
                    <a:pt x="2932356" y="205913"/>
                  </a:cubicBezTo>
                  <a:cubicBezTo>
                    <a:pt x="2932356" y="205755"/>
                    <a:pt x="2932277" y="205676"/>
                    <a:pt x="2932119" y="205676"/>
                  </a:cubicBezTo>
                  <a:moveTo>
                    <a:pt x="58346" y="213814"/>
                  </a:moveTo>
                  <a:cubicBezTo>
                    <a:pt x="58346" y="213814"/>
                    <a:pt x="58505" y="213814"/>
                    <a:pt x="58583" y="213735"/>
                  </a:cubicBezTo>
                  <a:cubicBezTo>
                    <a:pt x="59057" y="213261"/>
                    <a:pt x="59453" y="212708"/>
                    <a:pt x="59611" y="212155"/>
                  </a:cubicBezTo>
                  <a:lnTo>
                    <a:pt x="59769" y="212155"/>
                  </a:lnTo>
                  <a:cubicBezTo>
                    <a:pt x="59769" y="212155"/>
                    <a:pt x="60006" y="211839"/>
                    <a:pt x="59927" y="211681"/>
                  </a:cubicBezTo>
                  <a:cubicBezTo>
                    <a:pt x="59927" y="211523"/>
                    <a:pt x="59690" y="211444"/>
                    <a:pt x="59531" y="211523"/>
                  </a:cubicBezTo>
                  <a:lnTo>
                    <a:pt x="59057" y="211760"/>
                  </a:lnTo>
                  <a:lnTo>
                    <a:pt x="59057" y="211918"/>
                  </a:lnTo>
                  <a:cubicBezTo>
                    <a:pt x="59057" y="212392"/>
                    <a:pt x="58505" y="212945"/>
                    <a:pt x="58109" y="213261"/>
                  </a:cubicBezTo>
                  <a:cubicBezTo>
                    <a:pt x="58030" y="213419"/>
                    <a:pt x="58030" y="213577"/>
                    <a:pt x="58109" y="213735"/>
                  </a:cubicBezTo>
                  <a:cubicBezTo>
                    <a:pt x="58109" y="213735"/>
                    <a:pt x="58267" y="213735"/>
                    <a:pt x="58346" y="213735"/>
                  </a:cubicBezTo>
                  <a:moveTo>
                    <a:pt x="3132501" y="220056"/>
                  </a:moveTo>
                  <a:cubicBezTo>
                    <a:pt x="3132501" y="220056"/>
                    <a:pt x="3132342" y="220215"/>
                    <a:pt x="3132185" y="220293"/>
                  </a:cubicBezTo>
                  <a:cubicBezTo>
                    <a:pt x="3131947" y="220452"/>
                    <a:pt x="3131710" y="220689"/>
                    <a:pt x="3131552" y="220926"/>
                  </a:cubicBezTo>
                  <a:cubicBezTo>
                    <a:pt x="3131552" y="221084"/>
                    <a:pt x="3131552" y="221242"/>
                    <a:pt x="3131631" y="221321"/>
                  </a:cubicBezTo>
                  <a:cubicBezTo>
                    <a:pt x="3131631" y="221321"/>
                    <a:pt x="3131710" y="221321"/>
                    <a:pt x="3131789" y="221321"/>
                  </a:cubicBezTo>
                  <a:cubicBezTo>
                    <a:pt x="3131868" y="221321"/>
                    <a:pt x="3132026" y="221321"/>
                    <a:pt x="3132026" y="221163"/>
                  </a:cubicBezTo>
                  <a:cubicBezTo>
                    <a:pt x="3132106" y="221004"/>
                    <a:pt x="3132342" y="220847"/>
                    <a:pt x="3132501" y="220689"/>
                  </a:cubicBezTo>
                  <a:cubicBezTo>
                    <a:pt x="3132580" y="220609"/>
                    <a:pt x="3132737" y="220530"/>
                    <a:pt x="3132816" y="220372"/>
                  </a:cubicBezTo>
                  <a:cubicBezTo>
                    <a:pt x="3132975" y="220293"/>
                    <a:pt x="3132975" y="220056"/>
                    <a:pt x="3132816" y="219977"/>
                  </a:cubicBezTo>
                  <a:cubicBezTo>
                    <a:pt x="3132659" y="219819"/>
                    <a:pt x="3132501" y="219819"/>
                    <a:pt x="3132421" y="219977"/>
                  </a:cubicBezTo>
                  <a:moveTo>
                    <a:pt x="626385" y="271574"/>
                  </a:moveTo>
                  <a:cubicBezTo>
                    <a:pt x="626385" y="271574"/>
                    <a:pt x="626543" y="271574"/>
                    <a:pt x="626622" y="271416"/>
                  </a:cubicBezTo>
                  <a:cubicBezTo>
                    <a:pt x="626859" y="270863"/>
                    <a:pt x="627017" y="270310"/>
                    <a:pt x="627096" y="269678"/>
                  </a:cubicBezTo>
                  <a:cubicBezTo>
                    <a:pt x="627096" y="269520"/>
                    <a:pt x="627017" y="269441"/>
                    <a:pt x="626859" y="269362"/>
                  </a:cubicBezTo>
                  <a:cubicBezTo>
                    <a:pt x="626701" y="269362"/>
                    <a:pt x="626622" y="269441"/>
                    <a:pt x="626543" y="269599"/>
                  </a:cubicBezTo>
                  <a:cubicBezTo>
                    <a:pt x="626543" y="270152"/>
                    <a:pt x="626385" y="270705"/>
                    <a:pt x="626148" y="271179"/>
                  </a:cubicBezTo>
                  <a:cubicBezTo>
                    <a:pt x="626148" y="271337"/>
                    <a:pt x="626148" y="271495"/>
                    <a:pt x="626306" y="271495"/>
                  </a:cubicBezTo>
                  <a:cubicBezTo>
                    <a:pt x="626306" y="271495"/>
                    <a:pt x="626306" y="271495"/>
                    <a:pt x="626385" y="271495"/>
                  </a:cubicBezTo>
                  <a:moveTo>
                    <a:pt x="1136031" y="276236"/>
                  </a:moveTo>
                  <a:cubicBezTo>
                    <a:pt x="1136031" y="276236"/>
                    <a:pt x="1136031" y="276236"/>
                    <a:pt x="1136110" y="276236"/>
                  </a:cubicBezTo>
                  <a:cubicBezTo>
                    <a:pt x="1136268" y="276236"/>
                    <a:pt x="1136347" y="276157"/>
                    <a:pt x="1136426" y="275999"/>
                  </a:cubicBezTo>
                  <a:cubicBezTo>
                    <a:pt x="1136742" y="274893"/>
                    <a:pt x="1137137" y="273865"/>
                    <a:pt x="1137611" y="272759"/>
                  </a:cubicBezTo>
                  <a:cubicBezTo>
                    <a:pt x="1137848" y="272127"/>
                    <a:pt x="1138164" y="271416"/>
                    <a:pt x="1138322" y="270784"/>
                  </a:cubicBezTo>
                  <a:cubicBezTo>
                    <a:pt x="1138322" y="270626"/>
                    <a:pt x="1138322" y="270468"/>
                    <a:pt x="1138164" y="270389"/>
                  </a:cubicBezTo>
                  <a:cubicBezTo>
                    <a:pt x="1138006" y="270389"/>
                    <a:pt x="1137848" y="270389"/>
                    <a:pt x="1137769" y="270547"/>
                  </a:cubicBezTo>
                  <a:cubicBezTo>
                    <a:pt x="1137532" y="271179"/>
                    <a:pt x="1137295" y="271890"/>
                    <a:pt x="1137058" y="272522"/>
                  </a:cubicBezTo>
                  <a:cubicBezTo>
                    <a:pt x="1136663" y="273628"/>
                    <a:pt x="1136189" y="274735"/>
                    <a:pt x="1135873" y="275841"/>
                  </a:cubicBezTo>
                  <a:cubicBezTo>
                    <a:pt x="1135873" y="275999"/>
                    <a:pt x="1135873" y="276157"/>
                    <a:pt x="1136110" y="276236"/>
                  </a:cubicBezTo>
                  <a:moveTo>
                    <a:pt x="19471" y="275841"/>
                  </a:moveTo>
                  <a:cubicBezTo>
                    <a:pt x="19471" y="275841"/>
                    <a:pt x="19471" y="275841"/>
                    <a:pt x="19471" y="275841"/>
                  </a:cubicBezTo>
                  <a:cubicBezTo>
                    <a:pt x="19629" y="275841"/>
                    <a:pt x="19708" y="275762"/>
                    <a:pt x="19708" y="275604"/>
                  </a:cubicBezTo>
                  <a:cubicBezTo>
                    <a:pt x="19708" y="275367"/>
                    <a:pt x="19945" y="275130"/>
                    <a:pt x="20103" y="274893"/>
                  </a:cubicBezTo>
                  <a:cubicBezTo>
                    <a:pt x="20182" y="274735"/>
                    <a:pt x="20103" y="274577"/>
                    <a:pt x="20103" y="274498"/>
                  </a:cubicBezTo>
                  <a:cubicBezTo>
                    <a:pt x="19945" y="274498"/>
                    <a:pt x="19787" y="274498"/>
                    <a:pt x="19787" y="274498"/>
                  </a:cubicBezTo>
                  <a:cubicBezTo>
                    <a:pt x="19550" y="274814"/>
                    <a:pt x="19392" y="275130"/>
                    <a:pt x="19313" y="275446"/>
                  </a:cubicBezTo>
                  <a:cubicBezTo>
                    <a:pt x="19313" y="275604"/>
                    <a:pt x="19313" y="275683"/>
                    <a:pt x="19550" y="275762"/>
                  </a:cubicBezTo>
                  <a:moveTo>
                    <a:pt x="17970" y="278685"/>
                  </a:moveTo>
                  <a:cubicBezTo>
                    <a:pt x="17970" y="278685"/>
                    <a:pt x="18128" y="278369"/>
                    <a:pt x="17970" y="278290"/>
                  </a:cubicBezTo>
                  <a:cubicBezTo>
                    <a:pt x="17891" y="278132"/>
                    <a:pt x="17654" y="278132"/>
                    <a:pt x="17575" y="278290"/>
                  </a:cubicBezTo>
                  <a:cubicBezTo>
                    <a:pt x="16864" y="278923"/>
                    <a:pt x="16469" y="279792"/>
                    <a:pt x="16073" y="280661"/>
                  </a:cubicBezTo>
                  <a:cubicBezTo>
                    <a:pt x="15678" y="281530"/>
                    <a:pt x="15204" y="282320"/>
                    <a:pt x="14651" y="282952"/>
                  </a:cubicBezTo>
                  <a:cubicBezTo>
                    <a:pt x="14572" y="283031"/>
                    <a:pt x="14572" y="283268"/>
                    <a:pt x="14651" y="283347"/>
                  </a:cubicBezTo>
                  <a:cubicBezTo>
                    <a:pt x="14651" y="283347"/>
                    <a:pt x="14809" y="283426"/>
                    <a:pt x="14888" y="283426"/>
                  </a:cubicBezTo>
                  <a:cubicBezTo>
                    <a:pt x="14888" y="283426"/>
                    <a:pt x="15046" y="283426"/>
                    <a:pt x="15046" y="283347"/>
                  </a:cubicBezTo>
                  <a:cubicBezTo>
                    <a:pt x="15678" y="282715"/>
                    <a:pt x="16152" y="281846"/>
                    <a:pt x="16547" y="280977"/>
                  </a:cubicBezTo>
                  <a:cubicBezTo>
                    <a:pt x="16943" y="280108"/>
                    <a:pt x="17338" y="279318"/>
                    <a:pt x="17970" y="278765"/>
                  </a:cubicBezTo>
                  <a:moveTo>
                    <a:pt x="9041" y="293540"/>
                  </a:moveTo>
                  <a:cubicBezTo>
                    <a:pt x="8014" y="295595"/>
                    <a:pt x="6987" y="297570"/>
                    <a:pt x="6039" y="299624"/>
                  </a:cubicBezTo>
                  <a:cubicBezTo>
                    <a:pt x="4537" y="302627"/>
                    <a:pt x="3036" y="305708"/>
                    <a:pt x="1456" y="308711"/>
                  </a:cubicBezTo>
                  <a:cubicBezTo>
                    <a:pt x="1377" y="308869"/>
                    <a:pt x="1456" y="309106"/>
                    <a:pt x="1614" y="309185"/>
                  </a:cubicBezTo>
                  <a:cubicBezTo>
                    <a:pt x="1614" y="309185"/>
                    <a:pt x="1693" y="309185"/>
                    <a:pt x="1772" y="309185"/>
                  </a:cubicBezTo>
                  <a:cubicBezTo>
                    <a:pt x="1930" y="309185"/>
                    <a:pt x="2009" y="309185"/>
                    <a:pt x="2088" y="309027"/>
                  </a:cubicBezTo>
                  <a:cubicBezTo>
                    <a:pt x="3668" y="306025"/>
                    <a:pt x="5170" y="302943"/>
                    <a:pt x="6670" y="299941"/>
                  </a:cubicBezTo>
                  <a:cubicBezTo>
                    <a:pt x="7698" y="297886"/>
                    <a:pt x="8646" y="295911"/>
                    <a:pt x="9673" y="293856"/>
                  </a:cubicBezTo>
                  <a:cubicBezTo>
                    <a:pt x="9752" y="293698"/>
                    <a:pt x="9673" y="293461"/>
                    <a:pt x="9515" y="293382"/>
                  </a:cubicBezTo>
                  <a:cubicBezTo>
                    <a:pt x="9357" y="293303"/>
                    <a:pt x="9120" y="293382"/>
                    <a:pt x="9041" y="293540"/>
                  </a:cubicBezTo>
                  <a:moveTo>
                    <a:pt x="596754" y="346717"/>
                  </a:moveTo>
                  <a:cubicBezTo>
                    <a:pt x="596754" y="346717"/>
                    <a:pt x="596912" y="346717"/>
                    <a:pt x="596912" y="346717"/>
                  </a:cubicBezTo>
                  <a:cubicBezTo>
                    <a:pt x="597149" y="346717"/>
                    <a:pt x="597386" y="346559"/>
                    <a:pt x="597465" y="346322"/>
                  </a:cubicBezTo>
                  <a:cubicBezTo>
                    <a:pt x="597939" y="344979"/>
                    <a:pt x="598413" y="343557"/>
                    <a:pt x="598808" y="342134"/>
                  </a:cubicBezTo>
                  <a:cubicBezTo>
                    <a:pt x="600073" y="338263"/>
                    <a:pt x="601337" y="334233"/>
                    <a:pt x="603154" y="330598"/>
                  </a:cubicBezTo>
                  <a:cubicBezTo>
                    <a:pt x="603312" y="330282"/>
                    <a:pt x="603154" y="329966"/>
                    <a:pt x="602917" y="329808"/>
                  </a:cubicBezTo>
                  <a:cubicBezTo>
                    <a:pt x="602680" y="329650"/>
                    <a:pt x="602285" y="329808"/>
                    <a:pt x="602127" y="330045"/>
                  </a:cubicBezTo>
                  <a:cubicBezTo>
                    <a:pt x="600231" y="333759"/>
                    <a:pt x="598966" y="337789"/>
                    <a:pt x="597702" y="341739"/>
                  </a:cubicBezTo>
                  <a:cubicBezTo>
                    <a:pt x="597228" y="343162"/>
                    <a:pt x="596833" y="344505"/>
                    <a:pt x="596359" y="345848"/>
                  </a:cubicBezTo>
                  <a:cubicBezTo>
                    <a:pt x="596280" y="346164"/>
                    <a:pt x="596359" y="346480"/>
                    <a:pt x="596675" y="346559"/>
                  </a:cubicBezTo>
                  <a:moveTo>
                    <a:pt x="2268472" y="348061"/>
                  </a:moveTo>
                  <a:cubicBezTo>
                    <a:pt x="2268077" y="348930"/>
                    <a:pt x="2267445" y="349720"/>
                    <a:pt x="2266892" y="350431"/>
                  </a:cubicBezTo>
                  <a:cubicBezTo>
                    <a:pt x="2266260" y="351300"/>
                    <a:pt x="2265549" y="352169"/>
                    <a:pt x="2265154" y="353117"/>
                  </a:cubicBezTo>
                  <a:cubicBezTo>
                    <a:pt x="2265154" y="353276"/>
                    <a:pt x="2265154" y="353434"/>
                    <a:pt x="2265312" y="353513"/>
                  </a:cubicBezTo>
                  <a:cubicBezTo>
                    <a:pt x="2265312" y="353513"/>
                    <a:pt x="2265312" y="353513"/>
                    <a:pt x="2265470" y="353513"/>
                  </a:cubicBezTo>
                  <a:cubicBezTo>
                    <a:pt x="2265549" y="353513"/>
                    <a:pt x="2265707" y="353513"/>
                    <a:pt x="2265707" y="353354"/>
                  </a:cubicBezTo>
                  <a:cubicBezTo>
                    <a:pt x="2266181" y="352406"/>
                    <a:pt x="2266734" y="351616"/>
                    <a:pt x="2267445" y="350747"/>
                  </a:cubicBezTo>
                  <a:cubicBezTo>
                    <a:pt x="2267998" y="349957"/>
                    <a:pt x="2268630" y="349167"/>
                    <a:pt x="2269105" y="348298"/>
                  </a:cubicBezTo>
                  <a:cubicBezTo>
                    <a:pt x="2269184" y="348140"/>
                    <a:pt x="2269105" y="347981"/>
                    <a:pt x="2268947" y="347903"/>
                  </a:cubicBezTo>
                  <a:cubicBezTo>
                    <a:pt x="2268789" y="347903"/>
                    <a:pt x="2268630" y="347903"/>
                    <a:pt x="2268551" y="348061"/>
                  </a:cubicBezTo>
                  <a:moveTo>
                    <a:pt x="2116132" y="357147"/>
                  </a:moveTo>
                  <a:cubicBezTo>
                    <a:pt x="2116132" y="357147"/>
                    <a:pt x="2115737" y="356989"/>
                    <a:pt x="2115579" y="357147"/>
                  </a:cubicBezTo>
                  <a:cubicBezTo>
                    <a:pt x="2112892" y="360387"/>
                    <a:pt x="2109890" y="363547"/>
                    <a:pt x="2106966" y="366550"/>
                  </a:cubicBezTo>
                  <a:cubicBezTo>
                    <a:pt x="2105860" y="367735"/>
                    <a:pt x="2104754" y="368920"/>
                    <a:pt x="2103647" y="370106"/>
                  </a:cubicBezTo>
                  <a:cubicBezTo>
                    <a:pt x="2103490" y="370264"/>
                    <a:pt x="2103490" y="370501"/>
                    <a:pt x="2103647" y="370659"/>
                  </a:cubicBezTo>
                  <a:cubicBezTo>
                    <a:pt x="2103647" y="370659"/>
                    <a:pt x="2103805" y="370738"/>
                    <a:pt x="2103964" y="370738"/>
                  </a:cubicBezTo>
                  <a:cubicBezTo>
                    <a:pt x="2104042" y="370738"/>
                    <a:pt x="2104200" y="370738"/>
                    <a:pt x="2104280" y="370580"/>
                  </a:cubicBezTo>
                  <a:cubicBezTo>
                    <a:pt x="2105386" y="369395"/>
                    <a:pt x="2106492" y="368209"/>
                    <a:pt x="2107598" y="367103"/>
                  </a:cubicBezTo>
                  <a:cubicBezTo>
                    <a:pt x="2110522" y="364101"/>
                    <a:pt x="2113524" y="360940"/>
                    <a:pt x="2116211" y="357621"/>
                  </a:cubicBezTo>
                  <a:cubicBezTo>
                    <a:pt x="2116369" y="357463"/>
                    <a:pt x="2116369" y="357226"/>
                    <a:pt x="2116211" y="357068"/>
                  </a:cubicBezTo>
                  <a:moveTo>
                    <a:pt x="3219417" y="326963"/>
                  </a:moveTo>
                  <a:cubicBezTo>
                    <a:pt x="3217600" y="330440"/>
                    <a:pt x="3215624" y="333996"/>
                    <a:pt x="3213728" y="337394"/>
                  </a:cubicBezTo>
                  <a:cubicBezTo>
                    <a:pt x="3212069" y="340396"/>
                    <a:pt x="3210488" y="343320"/>
                    <a:pt x="3208829" y="346322"/>
                  </a:cubicBezTo>
                  <a:cubicBezTo>
                    <a:pt x="3208750" y="346480"/>
                    <a:pt x="3208829" y="346717"/>
                    <a:pt x="3208987" y="346796"/>
                  </a:cubicBezTo>
                  <a:cubicBezTo>
                    <a:pt x="3208987" y="346796"/>
                    <a:pt x="3209066" y="346796"/>
                    <a:pt x="3209145" y="346796"/>
                  </a:cubicBezTo>
                  <a:cubicBezTo>
                    <a:pt x="3209224" y="346796"/>
                    <a:pt x="3209382" y="346796"/>
                    <a:pt x="3209461" y="346638"/>
                  </a:cubicBezTo>
                  <a:cubicBezTo>
                    <a:pt x="3211041" y="343636"/>
                    <a:pt x="3212700" y="340633"/>
                    <a:pt x="3214360" y="337710"/>
                  </a:cubicBezTo>
                  <a:cubicBezTo>
                    <a:pt x="3216256" y="334312"/>
                    <a:pt x="3218152" y="330756"/>
                    <a:pt x="3220049" y="327280"/>
                  </a:cubicBezTo>
                  <a:cubicBezTo>
                    <a:pt x="3220128" y="327122"/>
                    <a:pt x="3220049" y="326885"/>
                    <a:pt x="3219891" y="326806"/>
                  </a:cubicBezTo>
                  <a:cubicBezTo>
                    <a:pt x="3219733" y="326726"/>
                    <a:pt x="3219575" y="326806"/>
                    <a:pt x="3219417" y="326963"/>
                  </a:cubicBezTo>
                  <a:moveTo>
                    <a:pt x="587114" y="378481"/>
                  </a:moveTo>
                  <a:cubicBezTo>
                    <a:pt x="587114" y="378481"/>
                    <a:pt x="587430" y="378323"/>
                    <a:pt x="587430" y="378165"/>
                  </a:cubicBezTo>
                  <a:cubicBezTo>
                    <a:pt x="587430" y="377296"/>
                    <a:pt x="587746" y="376506"/>
                    <a:pt x="588062" y="375637"/>
                  </a:cubicBezTo>
                  <a:cubicBezTo>
                    <a:pt x="588379" y="374846"/>
                    <a:pt x="588695" y="373977"/>
                    <a:pt x="588695" y="373108"/>
                  </a:cubicBezTo>
                  <a:cubicBezTo>
                    <a:pt x="588695" y="372950"/>
                    <a:pt x="588536" y="372792"/>
                    <a:pt x="588379" y="372792"/>
                  </a:cubicBezTo>
                  <a:lnTo>
                    <a:pt x="588379" y="372792"/>
                  </a:lnTo>
                  <a:cubicBezTo>
                    <a:pt x="588379" y="372792"/>
                    <a:pt x="588062" y="372950"/>
                    <a:pt x="588062" y="373108"/>
                  </a:cubicBezTo>
                  <a:cubicBezTo>
                    <a:pt x="588062" y="373898"/>
                    <a:pt x="587746" y="374689"/>
                    <a:pt x="587430" y="375479"/>
                  </a:cubicBezTo>
                  <a:cubicBezTo>
                    <a:pt x="587114" y="376348"/>
                    <a:pt x="586798" y="377217"/>
                    <a:pt x="586798" y="378244"/>
                  </a:cubicBezTo>
                  <a:cubicBezTo>
                    <a:pt x="586798" y="378402"/>
                    <a:pt x="586956" y="378560"/>
                    <a:pt x="587114" y="378560"/>
                  </a:cubicBezTo>
                  <a:moveTo>
                    <a:pt x="3202587" y="357305"/>
                  </a:moveTo>
                  <a:cubicBezTo>
                    <a:pt x="3201639" y="358254"/>
                    <a:pt x="3201006" y="359439"/>
                    <a:pt x="3200374" y="360703"/>
                  </a:cubicBezTo>
                  <a:cubicBezTo>
                    <a:pt x="3199979" y="361414"/>
                    <a:pt x="3199584" y="362204"/>
                    <a:pt x="3199110" y="362836"/>
                  </a:cubicBezTo>
                  <a:cubicBezTo>
                    <a:pt x="3199031" y="362994"/>
                    <a:pt x="3199110" y="363152"/>
                    <a:pt x="3199189" y="363231"/>
                  </a:cubicBezTo>
                  <a:cubicBezTo>
                    <a:pt x="3199189" y="363231"/>
                    <a:pt x="3199268" y="363231"/>
                    <a:pt x="3199347" y="363231"/>
                  </a:cubicBezTo>
                  <a:cubicBezTo>
                    <a:pt x="3199426" y="363231"/>
                    <a:pt x="3199505" y="363231"/>
                    <a:pt x="3199584" y="363152"/>
                  </a:cubicBezTo>
                  <a:cubicBezTo>
                    <a:pt x="3200058" y="362441"/>
                    <a:pt x="3200453" y="361651"/>
                    <a:pt x="3200848" y="360940"/>
                  </a:cubicBezTo>
                  <a:cubicBezTo>
                    <a:pt x="3201401" y="359834"/>
                    <a:pt x="3202034" y="358569"/>
                    <a:pt x="3202903" y="357700"/>
                  </a:cubicBezTo>
                  <a:cubicBezTo>
                    <a:pt x="3202982" y="357621"/>
                    <a:pt x="3202982" y="357384"/>
                    <a:pt x="3202903" y="357305"/>
                  </a:cubicBezTo>
                  <a:cubicBezTo>
                    <a:pt x="3202824" y="357226"/>
                    <a:pt x="3202587" y="357226"/>
                    <a:pt x="3202508" y="357305"/>
                  </a:cubicBezTo>
                  <a:moveTo>
                    <a:pt x="643689" y="410482"/>
                  </a:moveTo>
                  <a:cubicBezTo>
                    <a:pt x="643689" y="410482"/>
                    <a:pt x="643452" y="410561"/>
                    <a:pt x="643452" y="410719"/>
                  </a:cubicBezTo>
                  <a:cubicBezTo>
                    <a:pt x="643452" y="411272"/>
                    <a:pt x="643215" y="411826"/>
                    <a:pt x="643057" y="412379"/>
                  </a:cubicBezTo>
                  <a:cubicBezTo>
                    <a:pt x="642820" y="413090"/>
                    <a:pt x="642504" y="413722"/>
                    <a:pt x="642662" y="414591"/>
                  </a:cubicBezTo>
                  <a:cubicBezTo>
                    <a:pt x="642662" y="414749"/>
                    <a:pt x="642820" y="414828"/>
                    <a:pt x="642899" y="414828"/>
                  </a:cubicBezTo>
                  <a:lnTo>
                    <a:pt x="642899" y="414828"/>
                  </a:lnTo>
                  <a:cubicBezTo>
                    <a:pt x="642899" y="414828"/>
                    <a:pt x="643136" y="414670"/>
                    <a:pt x="643136" y="414512"/>
                  </a:cubicBezTo>
                  <a:cubicBezTo>
                    <a:pt x="643057" y="413880"/>
                    <a:pt x="643294" y="413248"/>
                    <a:pt x="643531" y="412616"/>
                  </a:cubicBezTo>
                  <a:cubicBezTo>
                    <a:pt x="643768" y="412063"/>
                    <a:pt x="644005" y="411430"/>
                    <a:pt x="644005" y="410798"/>
                  </a:cubicBezTo>
                  <a:cubicBezTo>
                    <a:pt x="644005" y="410640"/>
                    <a:pt x="643926" y="410561"/>
                    <a:pt x="643768" y="410561"/>
                  </a:cubicBezTo>
                  <a:lnTo>
                    <a:pt x="643768" y="410561"/>
                  </a:lnTo>
                  <a:close/>
                  <a:moveTo>
                    <a:pt x="789708" y="416804"/>
                  </a:moveTo>
                  <a:cubicBezTo>
                    <a:pt x="789708" y="416804"/>
                    <a:pt x="789234" y="417041"/>
                    <a:pt x="789155" y="417436"/>
                  </a:cubicBezTo>
                  <a:cubicBezTo>
                    <a:pt x="789155" y="417594"/>
                    <a:pt x="789155" y="417752"/>
                    <a:pt x="789393" y="417752"/>
                  </a:cubicBezTo>
                  <a:cubicBezTo>
                    <a:pt x="789393" y="417752"/>
                    <a:pt x="789393" y="417752"/>
                    <a:pt x="789393" y="417752"/>
                  </a:cubicBezTo>
                  <a:cubicBezTo>
                    <a:pt x="789550" y="417752"/>
                    <a:pt x="789629" y="417673"/>
                    <a:pt x="789629" y="417515"/>
                  </a:cubicBezTo>
                  <a:cubicBezTo>
                    <a:pt x="789629" y="417436"/>
                    <a:pt x="789708" y="417357"/>
                    <a:pt x="789945" y="417278"/>
                  </a:cubicBezTo>
                  <a:cubicBezTo>
                    <a:pt x="790103" y="417278"/>
                    <a:pt x="790103" y="417041"/>
                    <a:pt x="790024" y="416882"/>
                  </a:cubicBezTo>
                  <a:cubicBezTo>
                    <a:pt x="790024" y="416725"/>
                    <a:pt x="789788" y="416725"/>
                    <a:pt x="789708" y="416804"/>
                  </a:cubicBezTo>
                  <a:moveTo>
                    <a:pt x="2047705" y="418542"/>
                  </a:moveTo>
                  <a:cubicBezTo>
                    <a:pt x="2043359" y="422018"/>
                    <a:pt x="2039408" y="425021"/>
                    <a:pt x="2035695" y="427629"/>
                  </a:cubicBezTo>
                  <a:cubicBezTo>
                    <a:pt x="2035536" y="427707"/>
                    <a:pt x="2035536" y="427866"/>
                    <a:pt x="2035695" y="428024"/>
                  </a:cubicBezTo>
                  <a:cubicBezTo>
                    <a:pt x="2035695" y="428024"/>
                    <a:pt x="2035853" y="428103"/>
                    <a:pt x="2035931" y="428103"/>
                  </a:cubicBezTo>
                  <a:cubicBezTo>
                    <a:pt x="2035931" y="428103"/>
                    <a:pt x="2036090" y="428103"/>
                    <a:pt x="2036090" y="428103"/>
                  </a:cubicBezTo>
                  <a:cubicBezTo>
                    <a:pt x="2039804" y="425495"/>
                    <a:pt x="2043754" y="422492"/>
                    <a:pt x="2048100" y="419016"/>
                  </a:cubicBezTo>
                  <a:cubicBezTo>
                    <a:pt x="2048258" y="418937"/>
                    <a:pt x="2048258" y="418779"/>
                    <a:pt x="2048100" y="418621"/>
                  </a:cubicBezTo>
                  <a:cubicBezTo>
                    <a:pt x="2048021" y="418463"/>
                    <a:pt x="2047863" y="418463"/>
                    <a:pt x="2047705" y="418621"/>
                  </a:cubicBezTo>
                  <a:moveTo>
                    <a:pt x="639264" y="427470"/>
                  </a:moveTo>
                  <a:cubicBezTo>
                    <a:pt x="638632" y="428735"/>
                    <a:pt x="638316" y="430315"/>
                    <a:pt x="638000" y="431816"/>
                  </a:cubicBezTo>
                  <a:cubicBezTo>
                    <a:pt x="637842" y="432528"/>
                    <a:pt x="637684" y="433318"/>
                    <a:pt x="637447" y="434029"/>
                  </a:cubicBezTo>
                  <a:cubicBezTo>
                    <a:pt x="637447" y="434029"/>
                    <a:pt x="637447" y="434029"/>
                    <a:pt x="637368" y="434029"/>
                  </a:cubicBezTo>
                  <a:lnTo>
                    <a:pt x="637289" y="434029"/>
                  </a:lnTo>
                  <a:cubicBezTo>
                    <a:pt x="637289" y="434029"/>
                    <a:pt x="637131" y="434266"/>
                    <a:pt x="637131" y="434424"/>
                  </a:cubicBezTo>
                  <a:cubicBezTo>
                    <a:pt x="637131" y="434503"/>
                    <a:pt x="637289" y="434582"/>
                    <a:pt x="637368" y="434582"/>
                  </a:cubicBezTo>
                  <a:cubicBezTo>
                    <a:pt x="637368" y="434582"/>
                    <a:pt x="637368" y="434582"/>
                    <a:pt x="637447" y="434582"/>
                  </a:cubicBezTo>
                  <a:lnTo>
                    <a:pt x="637526" y="434582"/>
                  </a:lnTo>
                  <a:cubicBezTo>
                    <a:pt x="637526" y="434582"/>
                    <a:pt x="637684" y="434503"/>
                    <a:pt x="637763" y="434424"/>
                  </a:cubicBezTo>
                  <a:lnTo>
                    <a:pt x="637842" y="434424"/>
                  </a:lnTo>
                  <a:cubicBezTo>
                    <a:pt x="637842" y="434424"/>
                    <a:pt x="637842" y="434266"/>
                    <a:pt x="637842" y="434266"/>
                  </a:cubicBezTo>
                  <a:cubicBezTo>
                    <a:pt x="638079" y="433476"/>
                    <a:pt x="638237" y="432685"/>
                    <a:pt x="638395" y="431895"/>
                  </a:cubicBezTo>
                  <a:cubicBezTo>
                    <a:pt x="638711" y="430394"/>
                    <a:pt x="639027" y="428893"/>
                    <a:pt x="639659" y="427629"/>
                  </a:cubicBezTo>
                  <a:cubicBezTo>
                    <a:pt x="639659" y="427470"/>
                    <a:pt x="639659" y="427313"/>
                    <a:pt x="639501" y="427313"/>
                  </a:cubicBezTo>
                  <a:cubicBezTo>
                    <a:pt x="639343" y="427313"/>
                    <a:pt x="639185" y="427313"/>
                    <a:pt x="639185" y="427470"/>
                  </a:cubicBezTo>
                  <a:moveTo>
                    <a:pt x="778488" y="432448"/>
                  </a:moveTo>
                  <a:cubicBezTo>
                    <a:pt x="778488" y="432448"/>
                    <a:pt x="778251" y="432448"/>
                    <a:pt x="778172" y="432607"/>
                  </a:cubicBezTo>
                  <a:cubicBezTo>
                    <a:pt x="778093" y="432923"/>
                    <a:pt x="778014" y="433160"/>
                    <a:pt x="777777" y="433397"/>
                  </a:cubicBezTo>
                  <a:cubicBezTo>
                    <a:pt x="777698" y="433476"/>
                    <a:pt x="777777" y="433634"/>
                    <a:pt x="777777" y="433713"/>
                  </a:cubicBezTo>
                  <a:cubicBezTo>
                    <a:pt x="777777" y="433713"/>
                    <a:pt x="777856" y="433713"/>
                    <a:pt x="777935" y="433713"/>
                  </a:cubicBezTo>
                  <a:cubicBezTo>
                    <a:pt x="777935" y="433713"/>
                    <a:pt x="778093" y="433713"/>
                    <a:pt x="778172" y="433634"/>
                  </a:cubicBezTo>
                  <a:cubicBezTo>
                    <a:pt x="778409" y="433318"/>
                    <a:pt x="778567" y="433002"/>
                    <a:pt x="778646" y="432685"/>
                  </a:cubicBezTo>
                  <a:cubicBezTo>
                    <a:pt x="778646" y="432528"/>
                    <a:pt x="778646" y="432448"/>
                    <a:pt x="778488" y="432369"/>
                  </a:cubicBezTo>
                  <a:moveTo>
                    <a:pt x="635392" y="440666"/>
                  </a:moveTo>
                  <a:cubicBezTo>
                    <a:pt x="635076" y="443195"/>
                    <a:pt x="634365" y="445723"/>
                    <a:pt x="633733" y="448093"/>
                  </a:cubicBezTo>
                  <a:cubicBezTo>
                    <a:pt x="633417" y="449121"/>
                    <a:pt x="633180" y="450148"/>
                    <a:pt x="632864" y="451175"/>
                  </a:cubicBezTo>
                  <a:cubicBezTo>
                    <a:pt x="632864" y="451333"/>
                    <a:pt x="632864" y="451491"/>
                    <a:pt x="633101" y="451491"/>
                  </a:cubicBezTo>
                  <a:cubicBezTo>
                    <a:pt x="633101" y="451491"/>
                    <a:pt x="633101" y="451491"/>
                    <a:pt x="633101" y="451491"/>
                  </a:cubicBezTo>
                  <a:cubicBezTo>
                    <a:pt x="633180" y="451491"/>
                    <a:pt x="633338" y="451412"/>
                    <a:pt x="633338" y="451254"/>
                  </a:cubicBezTo>
                  <a:cubicBezTo>
                    <a:pt x="633575" y="450227"/>
                    <a:pt x="633891" y="449200"/>
                    <a:pt x="634128" y="448172"/>
                  </a:cubicBezTo>
                  <a:cubicBezTo>
                    <a:pt x="634839" y="445723"/>
                    <a:pt x="635471" y="443195"/>
                    <a:pt x="635866" y="440666"/>
                  </a:cubicBezTo>
                  <a:cubicBezTo>
                    <a:pt x="635866" y="440508"/>
                    <a:pt x="635788" y="440350"/>
                    <a:pt x="635629" y="440350"/>
                  </a:cubicBezTo>
                  <a:cubicBezTo>
                    <a:pt x="635471" y="440350"/>
                    <a:pt x="635314" y="440429"/>
                    <a:pt x="635314" y="440587"/>
                  </a:cubicBezTo>
                  <a:moveTo>
                    <a:pt x="630888" y="459235"/>
                  </a:moveTo>
                  <a:lnTo>
                    <a:pt x="630888" y="459393"/>
                  </a:lnTo>
                  <a:cubicBezTo>
                    <a:pt x="630888" y="459393"/>
                    <a:pt x="630731" y="460104"/>
                    <a:pt x="630572" y="460499"/>
                  </a:cubicBezTo>
                  <a:cubicBezTo>
                    <a:pt x="630414" y="461052"/>
                    <a:pt x="630177" y="461605"/>
                    <a:pt x="630336" y="462237"/>
                  </a:cubicBezTo>
                  <a:cubicBezTo>
                    <a:pt x="630336" y="462395"/>
                    <a:pt x="630493" y="462474"/>
                    <a:pt x="630572" y="462474"/>
                  </a:cubicBezTo>
                  <a:lnTo>
                    <a:pt x="630572" y="462474"/>
                  </a:lnTo>
                  <a:cubicBezTo>
                    <a:pt x="630572" y="462474"/>
                    <a:pt x="630810" y="462316"/>
                    <a:pt x="630810" y="462158"/>
                  </a:cubicBezTo>
                  <a:cubicBezTo>
                    <a:pt x="630731" y="461605"/>
                    <a:pt x="630810" y="461210"/>
                    <a:pt x="631046" y="460657"/>
                  </a:cubicBezTo>
                  <a:cubicBezTo>
                    <a:pt x="631205" y="460262"/>
                    <a:pt x="631284" y="459946"/>
                    <a:pt x="631363" y="459550"/>
                  </a:cubicBezTo>
                  <a:lnTo>
                    <a:pt x="631520" y="459550"/>
                  </a:lnTo>
                  <a:cubicBezTo>
                    <a:pt x="631520" y="459550"/>
                    <a:pt x="631758" y="459235"/>
                    <a:pt x="631679" y="459156"/>
                  </a:cubicBezTo>
                  <a:cubicBezTo>
                    <a:pt x="631679" y="458998"/>
                    <a:pt x="631441" y="458918"/>
                    <a:pt x="631284" y="458998"/>
                  </a:cubicBezTo>
                  <a:lnTo>
                    <a:pt x="630810" y="459156"/>
                  </a:lnTo>
                  <a:close/>
                  <a:moveTo>
                    <a:pt x="2191907" y="494159"/>
                  </a:moveTo>
                  <a:cubicBezTo>
                    <a:pt x="2191907" y="494159"/>
                    <a:pt x="2192144" y="494001"/>
                    <a:pt x="2192144" y="493922"/>
                  </a:cubicBezTo>
                  <a:lnTo>
                    <a:pt x="2192144" y="493053"/>
                  </a:lnTo>
                  <a:cubicBezTo>
                    <a:pt x="2192144" y="493053"/>
                    <a:pt x="2191986" y="492816"/>
                    <a:pt x="2191907" y="492816"/>
                  </a:cubicBezTo>
                  <a:cubicBezTo>
                    <a:pt x="2191828" y="492816"/>
                    <a:pt x="2191670" y="492974"/>
                    <a:pt x="2191670" y="493053"/>
                  </a:cubicBezTo>
                  <a:lnTo>
                    <a:pt x="2191670" y="493922"/>
                  </a:lnTo>
                  <a:cubicBezTo>
                    <a:pt x="2191670" y="493922"/>
                    <a:pt x="2191749" y="494159"/>
                    <a:pt x="2191907" y="494159"/>
                  </a:cubicBezTo>
                  <a:moveTo>
                    <a:pt x="3120174" y="463738"/>
                  </a:moveTo>
                  <a:cubicBezTo>
                    <a:pt x="3121281" y="462869"/>
                    <a:pt x="3122071" y="461763"/>
                    <a:pt x="3122860" y="460736"/>
                  </a:cubicBezTo>
                  <a:lnTo>
                    <a:pt x="3123177" y="460341"/>
                  </a:lnTo>
                  <a:cubicBezTo>
                    <a:pt x="3123177" y="460341"/>
                    <a:pt x="3123177" y="460025"/>
                    <a:pt x="3123177" y="459946"/>
                  </a:cubicBezTo>
                  <a:cubicBezTo>
                    <a:pt x="3123019" y="459867"/>
                    <a:pt x="3122860" y="459946"/>
                    <a:pt x="3122782" y="459946"/>
                  </a:cubicBezTo>
                  <a:lnTo>
                    <a:pt x="3122465" y="460341"/>
                  </a:lnTo>
                  <a:cubicBezTo>
                    <a:pt x="3121676" y="461368"/>
                    <a:pt x="3120885" y="462474"/>
                    <a:pt x="3119858" y="463264"/>
                  </a:cubicBezTo>
                  <a:cubicBezTo>
                    <a:pt x="3119700" y="463343"/>
                    <a:pt x="3119700" y="463501"/>
                    <a:pt x="3119858" y="463659"/>
                  </a:cubicBezTo>
                  <a:cubicBezTo>
                    <a:pt x="3119858" y="463659"/>
                    <a:pt x="3120016" y="463738"/>
                    <a:pt x="3120095" y="463738"/>
                  </a:cubicBezTo>
                  <a:cubicBezTo>
                    <a:pt x="3120095" y="463738"/>
                    <a:pt x="3120253" y="463738"/>
                    <a:pt x="3120253" y="463738"/>
                  </a:cubicBezTo>
                  <a:moveTo>
                    <a:pt x="1341391" y="533667"/>
                  </a:moveTo>
                  <a:cubicBezTo>
                    <a:pt x="1341391" y="533667"/>
                    <a:pt x="1340996" y="533667"/>
                    <a:pt x="1340996" y="533904"/>
                  </a:cubicBezTo>
                  <a:cubicBezTo>
                    <a:pt x="1340996" y="534062"/>
                    <a:pt x="1340996" y="534299"/>
                    <a:pt x="1341232" y="534299"/>
                  </a:cubicBezTo>
                  <a:lnTo>
                    <a:pt x="1341470" y="534299"/>
                  </a:lnTo>
                  <a:cubicBezTo>
                    <a:pt x="1342022" y="534457"/>
                    <a:pt x="1342576" y="534615"/>
                    <a:pt x="1342971" y="534931"/>
                  </a:cubicBezTo>
                  <a:cubicBezTo>
                    <a:pt x="1342971" y="534931"/>
                    <a:pt x="1343050" y="534931"/>
                    <a:pt x="1343129" y="534931"/>
                  </a:cubicBezTo>
                  <a:cubicBezTo>
                    <a:pt x="1343208" y="534931"/>
                    <a:pt x="1343366" y="534931"/>
                    <a:pt x="1343445" y="534773"/>
                  </a:cubicBezTo>
                  <a:cubicBezTo>
                    <a:pt x="1343524" y="534615"/>
                    <a:pt x="1343445" y="534378"/>
                    <a:pt x="1343366" y="534299"/>
                  </a:cubicBezTo>
                  <a:cubicBezTo>
                    <a:pt x="1342813" y="533983"/>
                    <a:pt x="1342181" y="533825"/>
                    <a:pt x="1341627" y="533667"/>
                  </a:cubicBezTo>
                  <a:lnTo>
                    <a:pt x="1341391" y="533667"/>
                  </a:lnTo>
                  <a:close/>
                  <a:moveTo>
                    <a:pt x="1342576" y="555791"/>
                  </a:moveTo>
                  <a:cubicBezTo>
                    <a:pt x="1342576" y="555791"/>
                    <a:pt x="1343287" y="555870"/>
                    <a:pt x="1343603" y="556028"/>
                  </a:cubicBezTo>
                  <a:cubicBezTo>
                    <a:pt x="1343603" y="556028"/>
                    <a:pt x="1343603" y="556028"/>
                    <a:pt x="1343761" y="556028"/>
                  </a:cubicBezTo>
                  <a:cubicBezTo>
                    <a:pt x="1343840" y="556028"/>
                    <a:pt x="1343919" y="556028"/>
                    <a:pt x="1343998" y="555870"/>
                  </a:cubicBezTo>
                  <a:cubicBezTo>
                    <a:pt x="1343998" y="555712"/>
                    <a:pt x="1343998" y="555554"/>
                    <a:pt x="1343840" y="555475"/>
                  </a:cubicBezTo>
                  <a:cubicBezTo>
                    <a:pt x="1343445" y="555317"/>
                    <a:pt x="1343050" y="555238"/>
                    <a:pt x="1342655" y="555159"/>
                  </a:cubicBezTo>
                  <a:cubicBezTo>
                    <a:pt x="1342260" y="555159"/>
                    <a:pt x="1341865" y="555080"/>
                    <a:pt x="1341548" y="554842"/>
                  </a:cubicBezTo>
                  <a:cubicBezTo>
                    <a:pt x="1341391" y="554842"/>
                    <a:pt x="1341232" y="554842"/>
                    <a:pt x="1341153" y="554922"/>
                  </a:cubicBezTo>
                  <a:cubicBezTo>
                    <a:pt x="1341074" y="555001"/>
                    <a:pt x="1341153" y="555238"/>
                    <a:pt x="1341232" y="555317"/>
                  </a:cubicBezTo>
                  <a:cubicBezTo>
                    <a:pt x="1341627" y="555554"/>
                    <a:pt x="1342102" y="555633"/>
                    <a:pt x="1342576" y="555712"/>
                  </a:cubicBezTo>
                  <a:moveTo>
                    <a:pt x="1363752" y="560532"/>
                  </a:moveTo>
                  <a:cubicBezTo>
                    <a:pt x="1363752" y="560532"/>
                    <a:pt x="1364068" y="560374"/>
                    <a:pt x="1364068" y="560216"/>
                  </a:cubicBezTo>
                  <a:cubicBezTo>
                    <a:pt x="1364068" y="559979"/>
                    <a:pt x="1363989" y="559820"/>
                    <a:pt x="1363752" y="559820"/>
                  </a:cubicBezTo>
                  <a:cubicBezTo>
                    <a:pt x="1363436" y="559820"/>
                    <a:pt x="1363199" y="559662"/>
                    <a:pt x="1362962" y="559583"/>
                  </a:cubicBezTo>
                  <a:lnTo>
                    <a:pt x="1363041" y="559583"/>
                  </a:lnTo>
                  <a:cubicBezTo>
                    <a:pt x="1361618" y="557766"/>
                    <a:pt x="1358063" y="555238"/>
                    <a:pt x="1355850" y="557845"/>
                  </a:cubicBezTo>
                  <a:lnTo>
                    <a:pt x="1355850" y="557845"/>
                  </a:lnTo>
                  <a:cubicBezTo>
                    <a:pt x="1355060" y="558161"/>
                    <a:pt x="1354744" y="557845"/>
                    <a:pt x="1354270" y="557450"/>
                  </a:cubicBezTo>
                  <a:cubicBezTo>
                    <a:pt x="1353954" y="557213"/>
                    <a:pt x="1353638" y="556897"/>
                    <a:pt x="1353243" y="556660"/>
                  </a:cubicBezTo>
                  <a:lnTo>
                    <a:pt x="1353085" y="556660"/>
                  </a:lnTo>
                  <a:cubicBezTo>
                    <a:pt x="1353085" y="556660"/>
                    <a:pt x="1352927" y="556660"/>
                    <a:pt x="1352927" y="556660"/>
                  </a:cubicBezTo>
                  <a:cubicBezTo>
                    <a:pt x="1352532" y="556739"/>
                    <a:pt x="1352137" y="556976"/>
                    <a:pt x="1351583" y="557292"/>
                  </a:cubicBezTo>
                  <a:cubicBezTo>
                    <a:pt x="1351425" y="557371"/>
                    <a:pt x="1351347" y="557608"/>
                    <a:pt x="1351504" y="557845"/>
                  </a:cubicBezTo>
                  <a:cubicBezTo>
                    <a:pt x="1351583" y="558003"/>
                    <a:pt x="1351821" y="558082"/>
                    <a:pt x="1352057" y="557924"/>
                  </a:cubicBezTo>
                  <a:cubicBezTo>
                    <a:pt x="1352532" y="557608"/>
                    <a:pt x="1352848" y="557450"/>
                    <a:pt x="1353085" y="557371"/>
                  </a:cubicBezTo>
                  <a:cubicBezTo>
                    <a:pt x="1353322" y="557529"/>
                    <a:pt x="1353559" y="557687"/>
                    <a:pt x="1353796" y="557924"/>
                  </a:cubicBezTo>
                  <a:cubicBezTo>
                    <a:pt x="1354191" y="558319"/>
                    <a:pt x="1354665" y="558714"/>
                    <a:pt x="1355455" y="558714"/>
                  </a:cubicBezTo>
                  <a:cubicBezTo>
                    <a:pt x="1355613" y="558714"/>
                    <a:pt x="1355771" y="558714"/>
                    <a:pt x="1355929" y="558635"/>
                  </a:cubicBezTo>
                  <a:cubicBezTo>
                    <a:pt x="1357510" y="559820"/>
                    <a:pt x="1360275" y="559900"/>
                    <a:pt x="1362646" y="560295"/>
                  </a:cubicBezTo>
                  <a:lnTo>
                    <a:pt x="1362646" y="560137"/>
                  </a:lnTo>
                  <a:cubicBezTo>
                    <a:pt x="1362646" y="560137"/>
                    <a:pt x="1363277" y="560374"/>
                    <a:pt x="1363673" y="560453"/>
                  </a:cubicBezTo>
                  <a:cubicBezTo>
                    <a:pt x="1363673" y="560453"/>
                    <a:pt x="1363673" y="560453"/>
                    <a:pt x="1363673" y="560453"/>
                  </a:cubicBezTo>
                  <a:moveTo>
                    <a:pt x="1028334" y="598933"/>
                  </a:moveTo>
                  <a:cubicBezTo>
                    <a:pt x="1028334" y="598933"/>
                    <a:pt x="1028334" y="598933"/>
                    <a:pt x="1028334" y="598933"/>
                  </a:cubicBezTo>
                  <a:cubicBezTo>
                    <a:pt x="1028491" y="598933"/>
                    <a:pt x="1028570" y="598933"/>
                    <a:pt x="1028570" y="598775"/>
                  </a:cubicBezTo>
                  <a:cubicBezTo>
                    <a:pt x="1028729" y="598222"/>
                    <a:pt x="1028808" y="597590"/>
                    <a:pt x="1028808" y="596958"/>
                  </a:cubicBezTo>
                  <a:cubicBezTo>
                    <a:pt x="1028808" y="596088"/>
                    <a:pt x="1028965" y="595219"/>
                    <a:pt x="1029361" y="594666"/>
                  </a:cubicBezTo>
                  <a:cubicBezTo>
                    <a:pt x="1029439" y="594508"/>
                    <a:pt x="1029361" y="594350"/>
                    <a:pt x="1029361" y="594271"/>
                  </a:cubicBezTo>
                  <a:cubicBezTo>
                    <a:pt x="1029203" y="594192"/>
                    <a:pt x="1029044" y="594271"/>
                    <a:pt x="1028965" y="594271"/>
                  </a:cubicBezTo>
                  <a:cubicBezTo>
                    <a:pt x="1028491" y="594903"/>
                    <a:pt x="1028413" y="595930"/>
                    <a:pt x="1028334" y="596878"/>
                  </a:cubicBezTo>
                  <a:cubicBezTo>
                    <a:pt x="1028334" y="597511"/>
                    <a:pt x="1028254" y="598064"/>
                    <a:pt x="1028096" y="598617"/>
                  </a:cubicBezTo>
                  <a:cubicBezTo>
                    <a:pt x="1028096" y="598775"/>
                    <a:pt x="1028096" y="598933"/>
                    <a:pt x="1028254" y="599012"/>
                  </a:cubicBezTo>
                  <a:moveTo>
                    <a:pt x="1446006" y="579811"/>
                  </a:moveTo>
                  <a:lnTo>
                    <a:pt x="1446401" y="579811"/>
                  </a:lnTo>
                  <a:cubicBezTo>
                    <a:pt x="1446401" y="579811"/>
                    <a:pt x="1446480" y="579811"/>
                    <a:pt x="1446559" y="579811"/>
                  </a:cubicBezTo>
                  <a:cubicBezTo>
                    <a:pt x="1447192" y="580206"/>
                    <a:pt x="1447903" y="580443"/>
                    <a:pt x="1448535" y="580601"/>
                  </a:cubicBezTo>
                  <a:cubicBezTo>
                    <a:pt x="1448535" y="580601"/>
                    <a:pt x="1448614" y="580601"/>
                    <a:pt x="1448693" y="580601"/>
                  </a:cubicBezTo>
                  <a:cubicBezTo>
                    <a:pt x="1449009" y="580601"/>
                    <a:pt x="1449246" y="580364"/>
                    <a:pt x="1449325" y="580048"/>
                  </a:cubicBezTo>
                  <a:cubicBezTo>
                    <a:pt x="1449325" y="579653"/>
                    <a:pt x="1449167" y="579337"/>
                    <a:pt x="1448772" y="579258"/>
                  </a:cubicBezTo>
                  <a:cubicBezTo>
                    <a:pt x="1448298" y="579179"/>
                    <a:pt x="1447823" y="578942"/>
                    <a:pt x="1447429" y="578705"/>
                  </a:cubicBezTo>
                  <a:cubicBezTo>
                    <a:pt x="1447429" y="578547"/>
                    <a:pt x="1447429" y="578468"/>
                    <a:pt x="1447429" y="578389"/>
                  </a:cubicBezTo>
                  <a:cubicBezTo>
                    <a:pt x="1447744" y="578231"/>
                    <a:pt x="1448061" y="578231"/>
                    <a:pt x="1448298" y="578231"/>
                  </a:cubicBezTo>
                  <a:cubicBezTo>
                    <a:pt x="1448614" y="578231"/>
                    <a:pt x="1448851" y="578073"/>
                    <a:pt x="1448851" y="577757"/>
                  </a:cubicBezTo>
                  <a:cubicBezTo>
                    <a:pt x="1448851" y="577441"/>
                    <a:pt x="1448693" y="577204"/>
                    <a:pt x="1448377" y="577204"/>
                  </a:cubicBezTo>
                  <a:cubicBezTo>
                    <a:pt x="1447587" y="577204"/>
                    <a:pt x="1446954" y="577362"/>
                    <a:pt x="1446480" y="577757"/>
                  </a:cubicBezTo>
                  <a:cubicBezTo>
                    <a:pt x="1446480" y="577757"/>
                    <a:pt x="1446480" y="577757"/>
                    <a:pt x="1446480" y="577757"/>
                  </a:cubicBezTo>
                  <a:lnTo>
                    <a:pt x="1446006" y="577757"/>
                  </a:lnTo>
                  <a:cubicBezTo>
                    <a:pt x="1445453" y="577757"/>
                    <a:pt x="1445058" y="577757"/>
                    <a:pt x="1444663" y="577599"/>
                  </a:cubicBezTo>
                  <a:cubicBezTo>
                    <a:pt x="1444900" y="577204"/>
                    <a:pt x="1445769" y="577441"/>
                    <a:pt x="1445848" y="576888"/>
                  </a:cubicBezTo>
                  <a:cubicBezTo>
                    <a:pt x="1444821" y="576335"/>
                    <a:pt x="1444268" y="575308"/>
                    <a:pt x="1442451" y="575623"/>
                  </a:cubicBezTo>
                  <a:cubicBezTo>
                    <a:pt x="1441423" y="576177"/>
                    <a:pt x="1442214" y="576493"/>
                    <a:pt x="1441581" y="576888"/>
                  </a:cubicBezTo>
                  <a:cubicBezTo>
                    <a:pt x="1439764" y="574754"/>
                    <a:pt x="1438184" y="576493"/>
                    <a:pt x="1435655" y="576019"/>
                  </a:cubicBezTo>
                  <a:cubicBezTo>
                    <a:pt x="1436683" y="578547"/>
                    <a:pt x="1440396" y="578389"/>
                    <a:pt x="1443083" y="579179"/>
                  </a:cubicBezTo>
                  <a:cubicBezTo>
                    <a:pt x="1443083" y="579179"/>
                    <a:pt x="1443083" y="579179"/>
                    <a:pt x="1443083" y="579179"/>
                  </a:cubicBezTo>
                  <a:cubicBezTo>
                    <a:pt x="1443952" y="579732"/>
                    <a:pt x="1444900" y="579732"/>
                    <a:pt x="1445690" y="579732"/>
                  </a:cubicBezTo>
                  <a:lnTo>
                    <a:pt x="1445927" y="579732"/>
                  </a:lnTo>
                  <a:moveTo>
                    <a:pt x="390920" y="560453"/>
                  </a:moveTo>
                  <a:cubicBezTo>
                    <a:pt x="391790" y="559583"/>
                    <a:pt x="392264" y="558319"/>
                    <a:pt x="392579" y="557055"/>
                  </a:cubicBezTo>
                  <a:cubicBezTo>
                    <a:pt x="391157" y="557055"/>
                    <a:pt x="389814" y="559346"/>
                    <a:pt x="390920" y="560453"/>
                  </a:cubicBezTo>
                  <a:moveTo>
                    <a:pt x="397242" y="537222"/>
                  </a:moveTo>
                  <a:cubicBezTo>
                    <a:pt x="398585" y="537854"/>
                    <a:pt x="399296" y="534773"/>
                    <a:pt x="397637" y="535089"/>
                  </a:cubicBezTo>
                  <a:cubicBezTo>
                    <a:pt x="397794" y="536116"/>
                    <a:pt x="396925" y="536037"/>
                    <a:pt x="397242" y="537222"/>
                  </a:cubicBezTo>
                  <a:moveTo>
                    <a:pt x="397716" y="542674"/>
                  </a:moveTo>
                  <a:cubicBezTo>
                    <a:pt x="397952" y="543306"/>
                    <a:pt x="397162" y="544808"/>
                    <a:pt x="398111" y="544808"/>
                  </a:cubicBezTo>
                  <a:cubicBezTo>
                    <a:pt x="398426" y="544492"/>
                    <a:pt x="399217" y="542279"/>
                    <a:pt x="397716" y="542674"/>
                  </a:cubicBezTo>
                  <a:moveTo>
                    <a:pt x="184296" y="585500"/>
                  </a:moveTo>
                  <a:cubicBezTo>
                    <a:pt x="184296" y="585500"/>
                    <a:pt x="184454" y="588898"/>
                    <a:pt x="184454" y="590320"/>
                  </a:cubicBezTo>
                  <a:cubicBezTo>
                    <a:pt x="184454" y="591743"/>
                    <a:pt x="185244" y="589530"/>
                    <a:pt x="185086" y="587081"/>
                  </a:cubicBezTo>
                  <a:cubicBezTo>
                    <a:pt x="184929" y="584631"/>
                    <a:pt x="184533" y="583841"/>
                    <a:pt x="184296" y="585500"/>
                  </a:cubicBezTo>
                  <a:moveTo>
                    <a:pt x="183664" y="603911"/>
                  </a:moveTo>
                  <a:cubicBezTo>
                    <a:pt x="183506" y="600908"/>
                    <a:pt x="183111" y="597511"/>
                    <a:pt x="183111" y="598222"/>
                  </a:cubicBezTo>
                  <a:cubicBezTo>
                    <a:pt x="183111" y="598933"/>
                    <a:pt x="182953" y="600671"/>
                    <a:pt x="182953" y="600671"/>
                  </a:cubicBezTo>
                  <a:cubicBezTo>
                    <a:pt x="182953" y="601698"/>
                    <a:pt x="182795" y="606360"/>
                    <a:pt x="182953" y="606913"/>
                  </a:cubicBezTo>
                  <a:cubicBezTo>
                    <a:pt x="183111" y="607466"/>
                    <a:pt x="183743" y="606913"/>
                    <a:pt x="183585" y="603911"/>
                  </a:cubicBezTo>
                  <a:moveTo>
                    <a:pt x="184138" y="639072"/>
                  </a:moveTo>
                  <a:cubicBezTo>
                    <a:pt x="183822" y="637650"/>
                    <a:pt x="183664" y="633699"/>
                    <a:pt x="183585" y="632277"/>
                  </a:cubicBezTo>
                  <a:cubicBezTo>
                    <a:pt x="183506" y="630855"/>
                    <a:pt x="183506" y="628721"/>
                    <a:pt x="183348" y="628010"/>
                  </a:cubicBezTo>
                  <a:cubicBezTo>
                    <a:pt x="183190" y="627299"/>
                    <a:pt x="183348" y="623111"/>
                    <a:pt x="183032" y="623428"/>
                  </a:cubicBezTo>
                  <a:cubicBezTo>
                    <a:pt x="182321" y="624218"/>
                    <a:pt x="182795" y="627694"/>
                    <a:pt x="183190" y="633146"/>
                  </a:cubicBezTo>
                  <a:cubicBezTo>
                    <a:pt x="183585" y="638598"/>
                    <a:pt x="183980" y="642391"/>
                    <a:pt x="184375" y="644604"/>
                  </a:cubicBezTo>
                  <a:cubicBezTo>
                    <a:pt x="184375" y="644604"/>
                    <a:pt x="184691" y="643892"/>
                    <a:pt x="184612" y="643102"/>
                  </a:cubicBezTo>
                  <a:cubicBezTo>
                    <a:pt x="184533" y="642391"/>
                    <a:pt x="184612" y="640495"/>
                    <a:pt x="184217" y="639072"/>
                  </a:cubicBezTo>
                  <a:moveTo>
                    <a:pt x="423474" y="459472"/>
                  </a:moveTo>
                  <a:cubicBezTo>
                    <a:pt x="423474" y="459472"/>
                    <a:pt x="423474" y="460025"/>
                    <a:pt x="423079" y="459946"/>
                  </a:cubicBezTo>
                  <a:lnTo>
                    <a:pt x="423079" y="460815"/>
                  </a:lnTo>
                  <a:cubicBezTo>
                    <a:pt x="424106" y="461447"/>
                    <a:pt x="424265" y="459393"/>
                    <a:pt x="423474" y="459472"/>
                  </a:cubicBezTo>
                  <a:moveTo>
                    <a:pt x="423000" y="469981"/>
                  </a:moveTo>
                  <a:lnTo>
                    <a:pt x="423870" y="469981"/>
                  </a:lnTo>
                  <a:lnTo>
                    <a:pt x="423870" y="469111"/>
                  </a:lnTo>
                  <a:lnTo>
                    <a:pt x="423000" y="469111"/>
                  </a:lnTo>
                  <a:lnTo>
                    <a:pt x="423000" y="469981"/>
                  </a:lnTo>
                  <a:close/>
                  <a:moveTo>
                    <a:pt x="420076" y="481438"/>
                  </a:moveTo>
                  <a:cubicBezTo>
                    <a:pt x="419682" y="481912"/>
                    <a:pt x="419523" y="482544"/>
                    <a:pt x="419682" y="483492"/>
                  </a:cubicBezTo>
                  <a:cubicBezTo>
                    <a:pt x="421262" y="483887"/>
                    <a:pt x="421341" y="481438"/>
                    <a:pt x="420076" y="481438"/>
                  </a:cubicBezTo>
                  <a:moveTo>
                    <a:pt x="706822" y="488154"/>
                  </a:moveTo>
                  <a:cubicBezTo>
                    <a:pt x="705637" y="488549"/>
                    <a:pt x="705716" y="487601"/>
                    <a:pt x="704688" y="487759"/>
                  </a:cubicBezTo>
                  <a:cubicBezTo>
                    <a:pt x="705242" y="489655"/>
                    <a:pt x="705004" y="489576"/>
                    <a:pt x="706348" y="490287"/>
                  </a:cubicBezTo>
                  <a:cubicBezTo>
                    <a:pt x="706743" y="489813"/>
                    <a:pt x="706901" y="489181"/>
                    <a:pt x="706743" y="488154"/>
                  </a:cubicBezTo>
                  <a:moveTo>
                    <a:pt x="706427" y="494080"/>
                  </a:moveTo>
                  <a:cubicBezTo>
                    <a:pt x="709113" y="494001"/>
                    <a:pt x="710061" y="492026"/>
                    <a:pt x="710614" y="489892"/>
                  </a:cubicBezTo>
                  <a:cubicBezTo>
                    <a:pt x="708639" y="490682"/>
                    <a:pt x="707296" y="492263"/>
                    <a:pt x="706427" y="494080"/>
                  </a:cubicBezTo>
                  <a:moveTo>
                    <a:pt x="708086" y="486021"/>
                  </a:moveTo>
                  <a:cubicBezTo>
                    <a:pt x="709350" y="486416"/>
                    <a:pt x="710852" y="484914"/>
                    <a:pt x="709745" y="484361"/>
                  </a:cubicBezTo>
                  <a:cubicBezTo>
                    <a:pt x="707849" y="485783"/>
                    <a:pt x="710930" y="482860"/>
                    <a:pt x="709350" y="482228"/>
                  </a:cubicBezTo>
                  <a:cubicBezTo>
                    <a:pt x="708402" y="483018"/>
                    <a:pt x="708007" y="484282"/>
                    <a:pt x="707217" y="485151"/>
                  </a:cubicBezTo>
                  <a:cubicBezTo>
                    <a:pt x="707770" y="485230"/>
                    <a:pt x="708165" y="485309"/>
                    <a:pt x="708086" y="486021"/>
                  </a:cubicBezTo>
                  <a:moveTo>
                    <a:pt x="715672" y="475116"/>
                  </a:moveTo>
                  <a:cubicBezTo>
                    <a:pt x="714249" y="476381"/>
                    <a:pt x="711642" y="478593"/>
                    <a:pt x="713143" y="480174"/>
                  </a:cubicBezTo>
                  <a:cubicBezTo>
                    <a:pt x="712353" y="480964"/>
                    <a:pt x="712037" y="480174"/>
                    <a:pt x="711009" y="480174"/>
                  </a:cubicBezTo>
                  <a:cubicBezTo>
                    <a:pt x="711168" y="481122"/>
                    <a:pt x="711721" y="481754"/>
                    <a:pt x="712669" y="481912"/>
                  </a:cubicBezTo>
                  <a:cubicBezTo>
                    <a:pt x="714012" y="480253"/>
                    <a:pt x="717568" y="477408"/>
                    <a:pt x="715672" y="475116"/>
                  </a:cubicBezTo>
                  <a:moveTo>
                    <a:pt x="732185" y="456074"/>
                  </a:moveTo>
                  <a:lnTo>
                    <a:pt x="732185" y="456074"/>
                  </a:lnTo>
                  <a:cubicBezTo>
                    <a:pt x="732185" y="456074"/>
                    <a:pt x="732423" y="455916"/>
                    <a:pt x="732423" y="455758"/>
                  </a:cubicBezTo>
                  <a:cubicBezTo>
                    <a:pt x="732423" y="455521"/>
                    <a:pt x="732264" y="455284"/>
                    <a:pt x="732028" y="455284"/>
                  </a:cubicBezTo>
                  <a:cubicBezTo>
                    <a:pt x="732028" y="455284"/>
                    <a:pt x="731949" y="455284"/>
                    <a:pt x="731870" y="455284"/>
                  </a:cubicBezTo>
                  <a:cubicBezTo>
                    <a:pt x="732502" y="454573"/>
                    <a:pt x="734319" y="455047"/>
                    <a:pt x="734319" y="453624"/>
                  </a:cubicBezTo>
                  <a:lnTo>
                    <a:pt x="734319" y="453624"/>
                  </a:lnTo>
                  <a:cubicBezTo>
                    <a:pt x="734319" y="453624"/>
                    <a:pt x="734319" y="453546"/>
                    <a:pt x="734319" y="453466"/>
                  </a:cubicBezTo>
                  <a:cubicBezTo>
                    <a:pt x="734319" y="453308"/>
                    <a:pt x="734240" y="453150"/>
                    <a:pt x="734082" y="453150"/>
                  </a:cubicBezTo>
                  <a:lnTo>
                    <a:pt x="733924" y="453150"/>
                  </a:lnTo>
                  <a:cubicBezTo>
                    <a:pt x="734714" y="452913"/>
                    <a:pt x="733924" y="451333"/>
                    <a:pt x="733371" y="451491"/>
                  </a:cubicBezTo>
                  <a:cubicBezTo>
                    <a:pt x="733292" y="451886"/>
                    <a:pt x="732976" y="451886"/>
                    <a:pt x="732976" y="452360"/>
                  </a:cubicBezTo>
                  <a:lnTo>
                    <a:pt x="732739" y="452360"/>
                  </a:lnTo>
                  <a:cubicBezTo>
                    <a:pt x="732739" y="452360"/>
                    <a:pt x="732581" y="452044"/>
                    <a:pt x="732502" y="451965"/>
                  </a:cubicBezTo>
                  <a:cubicBezTo>
                    <a:pt x="732423" y="451886"/>
                    <a:pt x="732264" y="451807"/>
                    <a:pt x="732107" y="451965"/>
                  </a:cubicBezTo>
                  <a:cubicBezTo>
                    <a:pt x="732028" y="452044"/>
                    <a:pt x="731949" y="452202"/>
                    <a:pt x="732107" y="452360"/>
                  </a:cubicBezTo>
                  <a:cubicBezTo>
                    <a:pt x="732264" y="452597"/>
                    <a:pt x="732344" y="452755"/>
                    <a:pt x="732502" y="452913"/>
                  </a:cubicBezTo>
                  <a:cubicBezTo>
                    <a:pt x="732107" y="453703"/>
                    <a:pt x="731158" y="454494"/>
                    <a:pt x="731632" y="455205"/>
                  </a:cubicBezTo>
                  <a:cubicBezTo>
                    <a:pt x="731475" y="455205"/>
                    <a:pt x="731395" y="455205"/>
                    <a:pt x="731237" y="455126"/>
                  </a:cubicBezTo>
                  <a:cubicBezTo>
                    <a:pt x="731000" y="455047"/>
                    <a:pt x="730763" y="455126"/>
                    <a:pt x="730684" y="455442"/>
                  </a:cubicBezTo>
                  <a:cubicBezTo>
                    <a:pt x="730605" y="455758"/>
                    <a:pt x="730684" y="455916"/>
                    <a:pt x="731000" y="455995"/>
                  </a:cubicBezTo>
                  <a:cubicBezTo>
                    <a:pt x="731080" y="455995"/>
                    <a:pt x="731237" y="455995"/>
                    <a:pt x="731316" y="456074"/>
                  </a:cubicBezTo>
                  <a:lnTo>
                    <a:pt x="731316" y="456074"/>
                  </a:lnTo>
                  <a:cubicBezTo>
                    <a:pt x="731711" y="459235"/>
                    <a:pt x="730052" y="456232"/>
                    <a:pt x="729183" y="456627"/>
                  </a:cubicBezTo>
                  <a:cubicBezTo>
                    <a:pt x="726892" y="457733"/>
                    <a:pt x="726417" y="462790"/>
                    <a:pt x="724126" y="464608"/>
                  </a:cubicBezTo>
                  <a:cubicBezTo>
                    <a:pt x="729736" y="464765"/>
                    <a:pt x="730052" y="459630"/>
                    <a:pt x="732185" y="456153"/>
                  </a:cubicBezTo>
                  <a:moveTo>
                    <a:pt x="737084" y="446671"/>
                  </a:moveTo>
                  <a:cubicBezTo>
                    <a:pt x="738112" y="445644"/>
                    <a:pt x="741272" y="440350"/>
                    <a:pt x="743406" y="436794"/>
                  </a:cubicBezTo>
                  <a:cubicBezTo>
                    <a:pt x="740719" y="440666"/>
                    <a:pt x="738033" y="444459"/>
                    <a:pt x="735504" y="448410"/>
                  </a:cubicBezTo>
                  <a:cubicBezTo>
                    <a:pt x="735899" y="447856"/>
                    <a:pt x="736453" y="447303"/>
                    <a:pt x="737084" y="446671"/>
                  </a:cubicBezTo>
                  <a:moveTo>
                    <a:pt x="863508" y="274419"/>
                  </a:moveTo>
                  <a:cubicBezTo>
                    <a:pt x="864140" y="275209"/>
                    <a:pt x="866906" y="274261"/>
                    <a:pt x="867538" y="273470"/>
                  </a:cubicBezTo>
                  <a:cubicBezTo>
                    <a:pt x="868170" y="272759"/>
                    <a:pt x="870383" y="271258"/>
                    <a:pt x="871173" y="269441"/>
                  </a:cubicBezTo>
                  <a:cubicBezTo>
                    <a:pt x="871963" y="267623"/>
                    <a:pt x="874334" y="264147"/>
                    <a:pt x="875756" y="262329"/>
                  </a:cubicBezTo>
                  <a:cubicBezTo>
                    <a:pt x="877178" y="260512"/>
                    <a:pt x="877731" y="259801"/>
                    <a:pt x="878363" y="258853"/>
                  </a:cubicBezTo>
                  <a:cubicBezTo>
                    <a:pt x="878679" y="258300"/>
                    <a:pt x="878679" y="258221"/>
                    <a:pt x="878442" y="258142"/>
                  </a:cubicBezTo>
                  <a:cubicBezTo>
                    <a:pt x="876704" y="260117"/>
                    <a:pt x="875360" y="262487"/>
                    <a:pt x="873701" y="264384"/>
                  </a:cubicBezTo>
                  <a:cubicBezTo>
                    <a:pt x="873701" y="264147"/>
                    <a:pt x="873701" y="263989"/>
                    <a:pt x="873701" y="263752"/>
                  </a:cubicBezTo>
                  <a:cubicBezTo>
                    <a:pt x="873464" y="263436"/>
                    <a:pt x="872990" y="263277"/>
                    <a:pt x="872674" y="263515"/>
                  </a:cubicBezTo>
                  <a:cubicBezTo>
                    <a:pt x="872674" y="263515"/>
                    <a:pt x="872674" y="263515"/>
                    <a:pt x="872516" y="263594"/>
                  </a:cubicBezTo>
                  <a:lnTo>
                    <a:pt x="872516" y="263594"/>
                  </a:lnTo>
                  <a:cubicBezTo>
                    <a:pt x="871884" y="261539"/>
                    <a:pt x="868723" y="266122"/>
                    <a:pt x="869592" y="266991"/>
                  </a:cubicBezTo>
                  <a:cubicBezTo>
                    <a:pt x="869830" y="266438"/>
                    <a:pt x="870225" y="266043"/>
                    <a:pt x="870778" y="265727"/>
                  </a:cubicBezTo>
                  <a:cubicBezTo>
                    <a:pt x="870778" y="265727"/>
                    <a:pt x="870778" y="265727"/>
                    <a:pt x="870699" y="265806"/>
                  </a:cubicBezTo>
                  <a:cubicBezTo>
                    <a:pt x="870383" y="266043"/>
                    <a:pt x="870304" y="266517"/>
                    <a:pt x="870620" y="266833"/>
                  </a:cubicBezTo>
                  <a:cubicBezTo>
                    <a:pt x="870778" y="266991"/>
                    <a:pt x="871015" y="267149"/>
                    <a:pt x="871173" y="267149"/>
                  </a:cubicBezTo>
                  <a:cubicBezTo>
                    <a:pt x="871331" y="267149"/>
                    <a:pt x="871489" y="267149"/>
                    <a:pt x="871647" y="266991"/>
                  </a:cubicBezTo>
                  <a:cubicBezTo>
                    <a:pt x="871647" y="266991"/>
                    <a:pt x="871647" y="266991"/>
                    <a:pt x="871647" y="266991"/>
                  </a:cubicBezTo>
                  <a:lnTo>
                    <a:pt x="871647" y="266991"/>
                  </a:lnTo>
                  <a:cubicBezTo>
                    <a:pt x="869830" y="269994"/>
                    <a:pt x="868328" y="273233"/>
                    <a:pt x="863587" y="273391"/>
                  </a:cubicBezTo>
                  <a:cubicBezTo>
                    <a:pt x="863587" y="273470"/>
                    <a:pt x="863508" y="273550"/>
                    <a:pt x="863430" y="273628"/>
                  </a:cubicBezTo>
                  <a:cubicBezTo>
                    <a:pt x="863350" y="273945"/>
                    <a:pt x="863430" y="274261"/>
                    <a:pt x="863587" y="274498"/>
                  </a:cubicBezTo>
                  <a:moveTo>
                    <a:pt x="854184" y="502140"/>
                  </a:moveTo>
                  <a:cubicBezTo>
                    <a:pt x="853789" y="503720"/>
                    <a:pt x="854422" y="504273"/>
                    <a:pt x="854580" y="503325"/>
                  </a:cubicBezTo>
                  <a:cubicBezTo>
                    <a:pt x="854580" y="503009"/>
                    <a:pt x="854422" y="500875"/>
                    <a:pt x="854184" y="502140"/>
                  </a:cubicBezTo>
                  <a:moveTo>
                    <a:pt x="847468" y="624218"/>
                  </a:moveTo>
                  <a:cubicBezTo>
                    <a:pt x="847705" y="624929"/>
                    <a:pt x="846915" y="626667"/>
                    <a:pt x="847863" y="626746"/>
                  </a:cubicBezTo>
                  <a:cubicBezTo>
                    <a:pt x="848416" y="626193"/>
                    <a:pt x="848575" y="624218"/>
                    <a:pt x="847468" y="624218"/>
                  </a:cubicBezTo>
                  <a:moveTo>
                    <a:pt x="866037" y="607703"/>
                  </a:moveTo>
                  <a:cubicBezTo>
                    <a:pt x="866274" y="608336"/>
                    <a:pt x="865484" y="609837"/>
                    <a:pt x="866432" y="609758"/>
                  </a:cubicBezTo>
                  <a:cubicBezTo>
                    <a:pt x="865958" y="608731"/>
                    <a:pt x="867854" y="607625"/>
                    <a:pt x="866037" y="607703"/>
                  </a:cubicBezTo>
                  <a:moveTo>
                    <a:pt x="866432" y="619951"/>
                  </a:moveTo>
                  <a:cubicBezTo>
                    <a:pt x="866669" y="620820"/>
                    <a:pt x="865721" y="622874"/>
                    <a:pt x="867301" y="622479"/>
                  </a:cubicBezTo>
                  <a:cubicBezTo>
                    <a:pt x="867301" y="621373"/>
                    <a:pt x="867538" y="619951"/>
                    <a:pt x="866432" y="619951"/>
                  </a:cubicBezTo>
                  <a:moveTo>
                    <a:pt x="1000362" y="654559"/>
                  </a:moveTo>
                  <a:cubicBezTo>
                    <a:pt x="1001152" y="653690"/>
                    <a:pt x="1002733" y="651320"/>
                    <a:pt x="1001627" y="649976"/>
                  </a:cubicBezTo>
                  <a:cubicBezTo>
                    <a:pt x="1001232" y="650609"/>
                    <a:pt x="1000994" y="651320"/>
                    <a:pt x="999967" y="651162"/>
                  </a:cubicBezTo>
                  <a:cubicBezTo>
                    <a:pt x="1000520" y="653532"/>
                    <a:pt x="997913" y="658194"/>
                    <a:pt x="999967" y="660486"/>
                  </a:cubicBezTo>
                  <a:cubicBezTo>
                    <a:pt x="1000599" y="658036"/>
                    <a:pt x="1001547" y="656772"/>
                    <a:pt x="1000362" y="654559"/>
                  </a:cubicBezTo>
                  <a:moveTo>
                    <a:pt x="999888" y="686244"/>
                  </a:moveTo>
                  <a:cubicBezTo>
                    <a:pt x="999809" y="684980"/>
                    <a:pt x="1002337" y="682531"/>
                    <a:pt x="1000283" y="682056"/>
                  </a:cubicBezTo>
                  <a:cubicBezTo>
                    <a:pt x="1000283" y="683242"/>
                    <a:pt x="999888" y="684111"/>
                    <a:pt x="999493" y="684822"/>
                  </a:cubicBezTo>
                  <a:cubicBezTo>
                    <a:pt x="999414" y="685375"/>
                    <a:pt x="999493" y="685928"/>
                    <a:pt x="999809" y="686244"/>
                  </a:cubicBezTo>
                  <a:moveTo>
                    <a:pt x="1034497" y="611891"/>
                  </a:moveTo>
                  <a:cubicBezTo>
                    <a:pt x="1034576" y="612523"/>
                    <a:pt x="1034339" y="613472"/>
                    <a:pt x="1034891" y="613630"/>
                  </a:cubicBezTo>
                  <a:cubicBezTo>
                    <a:pt x="1035129" y="613314"/>
                    <a:pt x="1035919" y="611496"/>
                    <a:pt x="1034497" y="611891"/>
                  </a:cubicBezTo>
                  <a:moveTo>
                    <a:pt x="1026911" y="652426"/>
                  </a:moveTo>
                  <a:cubicBezTo>
                    <a:pt x="1027306" y="649898"/>
                    <a:pt x="1028570" y="648159"/>
                    <a:pt x="1029044" y="645631"/>
                  </a:cubicBezTo>
                  <a:cubicBezTo>
                    <a:pt x="1028413" y="645157"/>
                    <a:pt x="1028017" y="644446"/>
                    <a:pt x="1026911" y="644366"/>
                  </a:cubicBezTo>
                  <a:cubicBezTo>
                    <a:pt x="1027306" y="647211"/>
                    <a:pt x="1025568" y="650135"/>
                    <a:pt x="1026911" y="652426"/>
                  </a:cubicBezTo>
                  <a:moveTo>
                    <a:pt x="1033707" y="619477"/>
                  </a:moveTo>
                  <a:cubicBezTo>
                    <a:pt x="1033153" y="621926"/>
                    <a:pt x="1032363" y="626351"/>
                    <a:pt x="1032837" y="628326"/>
                  </a:cubicBezTo>
                  <a:cubicBezTo>
                    <a:pt x="1033627" y="625719"/>
                    <a:pt x="1033864" y="622637"/>
                    <a:pt x="1034497" y="619872"/>
                  </a:cubicBezTo>
                  <a:cubicBezTo>
                    <a:pt x="1034417" y="619556"/>
                    <a:pt x="1034102" y="619398"/>
                    <a:pt x="1033627" y="619477"/>
                  </a:cubicBezTo>
                  <a:moveTo>
                    <a:pt x="1037894" y="562112"/>
                  </a:moveTo>
                  <a:cubicBezTo>
                    <a:pt x="1037578" y="564719"/>
                    <a:pt x="1039790" y="562428"/>
                    <a:pt x="1037894" y="562112"/>
                  </a:cubicBezTo>
                  <a:moveTo>
                    <a:pt x="1282445" y="532481"/>
                  </a:moveTo>
                  <a:lnTo>
                    <a:pt x="1281576" y="532481"/>
                  </a:lnTo>
                  <a:lnTo>
                    <a:pt x="1281576" y="533351"/>
                  </a:lnTo>
                  <a:lnTo>
                    <a:pt x="1282445" y="533351"/>
                  </a:lnTo>
                  <a:lnTo>
                    <a:pt x="1282445" y="532481"/>
                  </a:lnTo>
                  <a:close/>
                  <a:moveTo>
                    <a:pt x="1288766" y="534694"/>
                  </a:moveTo>
                  <a:cubicBezTo>
                    <a:pt x="1288766" y="534694"/>
                    <a:pt x="1287107" y="533588"/>
                    <a:pt x="1287107" y="534694"/>
                  </a:cubicBezTo>
                  <a:cubicBezTo>
                    <a:pt x="1287423" y="534773"/>
                    <a:pt x="1288766" y="535721"/>
                    <a:pt x="1288766" y="534694"/>
                  </a:cubicBezTo>
                  <a:moveTo>
                    <a:pt x="1269724" y="536748"/>
                  </a:moveTo>
                  <a:cubicBezTo>
                    <a:pt x="1268065" y="535247"/>
                    <a:pt x="1268776" y="538091"/>
                    <a:pt x="1269724" y="536748"/>
                  </a:cubicBezTo>
                  <a:moveTo>
                    <a:pt x="1326773" y="560848"/>
                  </a:moveTo>
                  <a:cubicBezTo>
                    <a:pt x="1330092" y="562586"/>
                    <a:pt x="1328669" y="560295"/>
                    <a:pt x="1326773" y="560848"/>
                  </a:cubicBezTo>
                  <a:moveTo>
                    <a:pt x="1387140" y="578152"/>
                  </a:moveTo>
                  <a:cubicBezTo>
                    <a:pt x="1387931" y="577757"/>
                    <a:pt x="1388562" y="579416"/>
                    <a:pt x="1388800" y="578152"/>
                  </a:cubicBezTo>
                  <a:cubicBezTo>
                    <a:pt x="1388483" y="578073"/>
                    <a:pt x="1387140" y="577125"/>
                    <a:pt x="1387140" y="578152"/>
                  </a:cubicBezTo>
                  <a:moveTo>
                    <a:pt x="1421354" y="587002"/>
                  </a:moveTo>
                  <a:cubicBezTo>
                    <a:pt x="1420406" y="586686"/>
                    <a:pt x="1417561" y="586053"/>
                    <a:pt x="1416692" y="587002"/>
                  </a:cubicBezTo>
                  <a:cubicBezTo>
                    <a:pt x="1418430" y="587160"/>
                    <a:pt x="1420247" y="587476"/>
                    <a:pt x="1420247" y="587476"/>
                  </a:cubicBezTo>
                  <a:cubicBezTo>
                    <a:pt x="1420247" y="587476"/>
                    <a:pt x="1422065" y="587713"/>
                    <a:pt x="1421354" y="587002"/>
                  </a:cubicBezTo>
                  <a:moveTo>
                    <a:pt x="1355929" y="317640"/>
                  </a:moveTo>
                  <a:cubicBezTo>
                    <a:pt x="1356956" y="317640"/>
                    <a:pt x="1357273" y="317008"/>
                    <a:pt x="1357589" y="316297"/>
                  </a:cubicBezTo>
                  <a:cubicBezTo>
                    <a:pt x="1356482" y="316218"/>
                    <a:pt x="1355771" y="316455"/>
                    <a:pt x="1355929" y="317640"/>
                  </a:cubicBezTo>
                  <a:moveTo>
                    <a:pt x="1270198" y="383933"/>
                  </a:moveTo>
                  <a:cubicBezTo>
                    <a:pt x="1269171" y="383933"/>
                    <a:pt x="1268144" y="383933"/>
                    <a:pt x="1268065" y="383064"/>
                  </a:cubicBezTo>
                  <a:cubicBezTo>
                    <a:pt x="1269724" y="381168"/>
                    <a:pt x="1271541" y="381089"/>
                    <a:pt x="1273991" y="380536"/>
                  </a:cubicBezTo>
                  <a:lnTo>
                    <a:pt x="1273991" y="378876"/>
                  </a:lnTo>
                  <a:cubicBezTo>
                    <a:pt x="1276757" y="378718"/>
                    <a:pt x="1277388" y="376348"/>
                    <a:pt x="1279917" y="375953"/>
                  </a:cubicBezTo>
                  <a:cubicBezTo>
                    <a:pt x="1279759" y="376664"/>
                    <a:pt x="1280233" y="376743"/>
                    <a:pt x="1280786" y="376743"/>
                  </a:cubicBezTo>
                  <a:cubicBezTo>
                    <a:pt x="1285369" y="376032"/>
                    <a:pt x="1287107" y="372397"/>
                    <a:pt x="1290900" y="370896"/>
                  </a:cubicBezTo>
                  <a:cubicBezTo>
                    <a:pt x="1291137" y="369948"/>
                    <a:pt x="1290110" y="370264"/>
                    <a:pt x="1290031" y="369553"/>
                  </a:cubicBezTo>
                  <a:cubicBezTo>
                    <a:pt x="1291137" y="368999"/>
                    <a:pt x="1291532" y="367735"/>
                    <a:pt x="1293429" y="367893"/>
                  </a:cubicBezTo>
                  <a:cubicBezTo>
                    <a:pt x="1292243" y="369316"/>
                    <a:pt x="1294772" y="368525"/>
                    <a:pt x="1295562" y="368288"/>
                  </a:cubicBezTo>
                  <a:cubicBezTo>
                    <a:pt x="1295325" y="368604"/>
                    <a:pt x="1295167" y="368920"/>
                    <a:pt x="1295167" y="369474"/>
                  </a:cubicBezTo>
                  <a:cubicBezTo>
                    <a:pt x="1296747" y="368525"/>
                    <a:pt x="1300066" y="367340"/>
                    <a:pt x="1301962" y="366076"/>
                  </a:cubicBezTo>
                  <a:cubicBezTo>
                    <a:pt x="1304016" y="364733"/>
                    <a:pt x="1304886" y="362994"/>
                    <a:pt x="1305360" y="360624"/>
                  </a:cubicBezTo>
                  <a:cubicBezTo>
                    <a:pt x="1304174" y="360624"/>
                    <a:pt x="1303938" y="359992"/>
                    <a:pt x="1304490" y="359281"/>
                  </a:cubicBezTo>
                  <a:cubicBezTo>
                    <a:pt x="1302436" y="360703"/>
                    <a:pt x="1302831" y="358491"/>
                    <a:pt x="1301567" y="358017"/>
                  </a:cubicBezTo>
                  <a:cubicBezTo>
                    <a:pt x="1301330" y="358412"/>
                    <a:pt x="1301172" y="358728"/>
                    <a:pt x="1301172" y="359281"/>
                  </a:cubicBezTo>
                  <a:cubicBezTo>
                    <a:pt x="1297458" y="360861"/>
                    <a:pt x="1294218" y="363073"/>
                    <a:pt x="1291058" y="365207"/>
                  </a:cubicBezTo>
                  <a:cubicBezTo>
                    <a:pt x="1292243" y="364970"/>
                    <a:pt x="1296194" y="364338"/>
                    <a:pt x="1295483" y="364812"/>
                  </a:cubicBezTo>
                  <a:cubicBezTo>
                    <a:pt x="1294693" y="365444"/>
                    <a:pt x="1293349" y="366076"/>
                    <a:pt x="1292638" y="366471"/>
                  </a:cubicBezTo>
                  <a:cubicBezTo>
                    <a:pt x="1291927" y="366866"/>
                    <a:pt x="1289241" y="368288"/>
                    <a:pt x="1288766" y="368604"/>
                  </a:cubicBezTo>
                  <a:cubicBezTo>
                    <a:pt x="1288213" y="368920"/>
                    <a:pt x="1288213" y="370185"/>
                    <a:pt x="1288135" y="370659"/>
                  </a:cubicBezTo>
                  <a:cubicBezTo>
                    <a:pt x="1288056" y="371133"/>
                    <a:pt x="1286238" y="372476"/>
                    <a:pt x="1285606" y="372871"/>
                  </a:cubicBezTo>
                  <a:cubicBezTo>
                    <a:pt x="1285053" y="373345"/>
                    <a:pt x="1283710" y="374452"/>
                    <a:pt x="1282524" y="375242"/>
                  </a:cubicBezTo>
                  <a:cubicBezTo>
                    <a:pt x="1281339" y="376032"/>
                    <a:pt x="1281339" y="375321"/>
                    <a:pt x="1280233" y="374531"/>
                  </a:cubicBezTo>
                  <a:cubicBezTo>
                    <a:pt x="1279601" y="374135"/>
                    <a:pt x="1279838" y="373820"/>
                    <a:pt x="1279917" y="373661"/>
                  </a:cubicBezTo>
                  <a:cubicBezTo>
                    <a:pt x="1279285" y="373820"/>
                    <a:pt x="1276993" y="374531"/>
                    <a:pt x="1274939" y="376032"/>
                  </a:cubicBezTo>
                  <a:cubicBezTo>
                    <a:pt x="1272884" y="377612"/>
                    <a:pt x="1273122" y="377217"/>
                    <a:pt x="1272015" y="378323"/>
                  </a:cubicBezTo>
                  <a:cubicBezTo>
                    <a:pt x="1270830" y="379429"/>
                    <a:pt x="1271384" y="378481"/>
                    <a:pt x="1269171" y="379667"/>
                  </a:cubicBezTo>
                  <a:cubicBezTo>
                    <a:pt x="1267037" y="380852"/>
                    <a:pt x="1266326" y="381958"/>
                    <a:pt x="1265932" y="382748"/>
                  </a:cubicBezTo>
                  <a:cubicBezTo>
                    <a:pt x="1265536" y="383538"/>
                    <a:pt x="1265773" y="384645"/>
                    <a:pt x="1265773" y="385514"/>
                  </a:cubicBezTo>
                  <a:cubicBezTo>
                    <a:pt x="1265773" y="386067"/>
                    <a:pt x="1266326" y="386067"/>
                    <a:pt x="1266642" y="385988"/>
                  </a:cubicBezTo>
                  <a:cubicBezTo>
                    <a:pt x="1266484" y="386067"/>
                    <a:pt x="1266406" y="386146"/>
                    <a:pt x="1266326" y="386225"/>
                  </a:cubicBezTo>
                  <a:cubicBezTo>
                    <a:pt x="1265694" y="386699"/>
                    <a:pt x="1264509" y="386857"/>
                    <a:pt x="1263956" y="387094"/>
                  </a:cubicBezTo>
                  <a:cubicBezTo>
                    <a:pt x="1263403" y="387252"/>
                    <a:pt x="1262059" y="388121"/>
                    <a:pt x="1261823" y="388358"/>
                  </a:cubicBezTo>
                  <a:cubicBezTo>
                    <a:pt x="1264746" y="387805"/>
                    <a:pt x="1267037" y="386778"/>
                    <a:pt x="1268934" y="385119"/>
                  </a:cubicBezTo>
                  <a:cubicBezTo>
                    <a:pt x="1269408" y="384723"/>
                    <a:pt x="1269803" y="384249"/>
                    <a:pt x="1270198" y="383775"/>
                  </a:cubicBezTo>
                  <a:moveTo>
                    <a:pt x="1261664" y="388516"/>
                  </a:moveTo>
                  <a:cubicBezTo>
                    <a:pt x="1261664" y="388516"/>
                    <a:pt x="1260558" y="389385"/>
                    <a:pt x="1260005" y="389464"/>
                  </a:cubicBezTo>
                  <a:cubicBezTo>
                    <a:pt x="1259294" y="389622"/>
                    <a:pt x="1259136" y="389464"/>
                    <a:pt x="1258346" y="388990"/>
                  </a:cubicBezTo>
                  <a:cubicBezTo>
                    <a:pt x="1257951" y="388674"/>
                    <a:pt x="1257477" y="389148"/>
                    <a:pt x="1257003" y="389701"/>
                  </a:cubicBezTo>
                  <a:cubicBezTo>
                    <a:pt x="1257635" y="389701"/>
                    <a:pt x="1258425" y="389938"/>
                    <a:pt x="1259294" y="390571"/>
                  </a:cubicBezTo>
                  <a:cubicBezTo>
                    <a:pt x="1260874" y="390649"/>
                    <a:pt x="1261190" y="389464"/>
                    <a:pt x="1261823" y="388516"/>
                  </a:cubicBezTo>
                  <a:moveTo>
                    <a:pt x="1154046" y="443827"/>
                  </a:moveTo>
                  <a:lnTo>
                    <a:pt x="1154046" y="443827"/>
                  </a:lnTo>
                  <a:cubicBezTo>
                    <a:pt x="1154046" y="443827"/>
                    <a:pt x="1154046" y="443669"/>
                    <a:pt x="1154125" y="443669"/>
                  </a:cubicBezTo>
                  <a:cubicBezTo>
                    <a:pt x="1154362" y="443510"/>
                    <a:pt x="1154441" y="443195"/>
                    <a:pt x="1154362" y="442878"/>
                  </a:cubicBezTo>
                  <a:cubicBezTo>
                    <a:pt x="1154204" y="442641"/>
                    <a:pt x="1153888" y="442483"/>
                    <a:pt x="1153572" y="442641"/>
                  </a:cubicBezTo>
                  <a:cubicBezTo>
                    <a:pt x="1152150" y="443432"/>
                    <a:pt x="1150649" y="444064"/>
                    <a:pt x="1149147" y="444696"/>
                  </a:cubicBezTo>
                  <a:cubicBezTo>
                    <a:pt x="1147409" y="445407"/>
                    <a:pt x="1145671" y="446118"/>
                    <a:pt x="1144090" y="447066"/>
                  </a:cubicBezTo>
                  <a:cubicBezTo>
                    <a:pt x="1143853" y="447224"/>
                    <a:pt x="1143774" y="447540"/>
                    <a:pt x="1143932" y="447856"/>
                  </a:cubicBezTo>
                  <a:cubicBezTo>
                    <a:pt x="1144011" y="448014"/>
                    <a:pt x="1144248" y="448093"/>
                    <a:pt x="1144407" y="448093"/>
                  </a:cubicBezTo>
                  <a:cubicBezTo>
                    <a:pt x="1144485" y="448093"/>
                    <a:pt x="1144564" y="448093"/>
                    <a:pt x="1144722" y="448093"/>
                  </a:cubicBezTo>
                  <a:cubicBezTo>
                    <a:pt x="1146224" y="447145"/>
                    <a:pt x="1147883" y="446434"/>
                    <a:pt x="1149621" y="445723"/>
                  </a:cubicBezTo>
                  <a:cubicBezTo>
                    <a:pt x="1150886" y="445170"/>
                    <a:pt x="1152229" y="444617"/>
                    <a:pt x="1153493" y="443985"/>
                  </a:cubicBezTo>
                  <a:cubicBezTo>
                    <a:pt x="1153493" y="443985"/>
                    <a:pt x="1153493" y="443985"/>
                    <a:pt x="1153493" y="443985"/>
                  </a:cubicBezTo>
                  <a:cubicBezTo>
                    <a:pt x="1152861" y="444459"/>
                    <a:pt x="1156101" y="444301"/>
                    <a:pt x="1156101" y="444301"/>
                  </a:cubicBezTo>
                  <a:cubicBezTo>
                    <a:pt x="1156101" y="444301"/>
                    <a:pt x="1156259" y="444222"/>
                    <a:pt x="1157049" y="443906"/>
                  </a:cubicBezTo>
                  <a:cubicBezTo>
                    <a:pt x="1157049" y="443748"/>
                    <a:pt x="1157049" y="443590"/>
                    <a:pt x="1157049" y="443353"/>
                  </a:cubicBezTo>
                  <a:cubicBezTo>
                    <a:pt x="1155706" y="443195"/>
                    <a:pt x="1155547" y="444143"/>
                    <a:pt x="1154125" y="443748"/>
                  </a:cubicBezTo>
                  <a:moveTo>
                    <a:pt x="1179805" y="158425"/>
                  </a:moveTo>
                  <a:cubicBezTo>
                    <a:pt x="1179568" y="157793"/>
                    <a:pt x="1179726" y="157635"/>
                    <a:pt x="1179726" y="157477"/>
                  </a:cubicBezTo>
                  <a:cubicBezTo>
                    <a:pt x="1179726" y="157161"/>
                    <a:pt x="1179410" y="155896"/>
                    <a:pt x="1179410" y="155896"/>
                  </a:cubicBezTo>
                  <a:cubicBezTo>
                    <a:pt x="1178620" y="156844"/>
                    <a:pt x="1178462" y="158267"/>
                    <a:pt x="1177751" y="159215"/>
                  </a:cubicBezTo>
                  <a:cubicBezTo>
                    <a:pt x="1178146" y="160558"/>
                    <a:pt x="1179410" y="157081"/>
                    <a:pt x="1179884" y="158425"/>
                  </a:cubicBezTo>
                  <a:moveTo>
                    <a:pt x="1295325" y="131402"/>
                  </a:moveTo>
                  <a:cubicBezTo>
                    <a:pt x="1296273" y="131086"/>
                    <a:pt x="1295641" y="130928"/>
                    <a:pt x="1296273" y="131086"/>
                  </a:cubicBezTo>
                  <a:cubicBezTo>
                    <a:pt x="1296905" y="131244"/>
                    <a:pt x="1296352" y="131244"/>
                    <a:pt x="1297221" y="131165"/>
                  </a:cubicBezTo>
                  <a:cubicBezTo>
                    <a:pt x="1297221" y="131165"/>
                    <a:pt x="1297379" y="131165"/>
                    <a:pt x="1297379" y="131165"/>
                  </a:cubicBezTo>
                  <a:cubicBezTo>
                    <a:pt x="1297458" y="131007"/>
                    <a:pt x="1297537" y="130770"/>
                    <a:pt x="1297537" y="130533"/>
                  </a:cubicBezTo>
                  <a:cubicBezTo>
                    <a:pt x="1296589" y="130849"/>
                    <a:pt x="1295088" y="130612"/>
                    <a:pt x="1294456" y="131323"/>
                  </a:cubicBezTo>
                  <a:cubicBezTo>
                    <a:pt x="1294456" y="131560"/>
                    <a:pt x="1294693" y="131639"/>
                    <a:pt x="1295246" y="131481"/>
                  </a:cubicBezTo>
                  <a:moveTo>
                    <a:pt x="1274702" y="141753"/>
                  </a:moveTo>
                  <a:cubicBezTo>
                    <a:pt x="1274702" y="141753"/>
                    <a:pt x="1275255" y="141595"/>
                    <a:pt x="1275966" y="141278"/>
                  </a:cubicBezTo>
                  <a:cubicBezTo>
                    <a:pt x="1276835" y="140883"/>
                    <a:pt x="1277546" y="140409"/>
                    <a:pt x="1278179" y="139777"/>
                  </a:cubicBezTo>
                  <a:cubicBezTo>
                    <a:pt x="1276914" y="139540"/>
                    <a:pt x="1276124" y="139777"/>
                    <a:pt x="1275413" y="140014"/>
                  </a:cubicBezTo>
                  <a:cubicBezTo>
                    <a:pt x="1275255" y="140172"/>
                    <a:pt x="1275097" y="140330"/>
                    <a:pt x="1274939" y="140409"/>
                  </a:cubicBezTo>
                  <a:cubicBezTo>
                    <a:pt x="1274307" y="141041"/>
                    <a:pt x="1274623" y="141753"/>
                    <a:pt x="1274623" y="141753"/>
                  </a:cubicBezTo>
                  <a:moveTo>
                    <a:pt x="1209594" y="205755"/>
                  </a:moveTo>
                  <a:cubicBezTo>
                    <a:pt x="1208962" y="205913"/>
                    <a:pt x="1208408" y="206071"/>
                    <a:pt x="1207697" y="206150"/>
                  </a:cubicBezTo>
                  <a:cubicBezTo>
                    <a:pt x="1208013" y="206229"/>
                    <a:pt x="1208803" y="206071"/>
                    <a:pt x="1209594" y="205755"/>
                  </a:cubicBezTo>
                  <a:moveTo>
                    <a:pt x="1115171" y="330124"/>
                  </a:moveTo>
                  <a:cubicBezTo>
                    <a:pt x="1114855" y="330835"/>
                    <a:pt x="1114144" y="333127"/>
                    <a:pt x="1113906" y="334154"/>
                  </a:cubicBezTo>
                  <a:cubicBezTo>
                    <a:pt x="1113670" y="335102"/>
                    <a:pt x="1114302" y="334233"/>
                    <a:pt x="1114302" y="334154"/>
                  </a:cubicBezTo>
                  <a:cubicBezTo>
                    <a:pt x="1114302" y="333996"/>
                    <a:pt x="1114855" y="332811"/>
                    <a:pt x="1115250" y="331704"/>
                  </a:cubicBezTo>
                  <a:cubicBezTo>
                    <a:pt x="1115645" y="330598"/>
                    <a:pt x="1116040" y="329729"/>
                    <a:pt x="1116277" y="329018"/>
                  </a:cubicBezTo>
                  <a:cubicBezTo>
                    <a:pt x="1116277" y="329018"/>
                    <a:pt x="1115408" y="329413"/>
                    <a:pt x="1115092" y="330203"/>
                  </a:cubicBezTo>
                  <a:moveTo>
                    <a:pt x="1109561" y="349325"/>
                  </a:moveTo>
                  <a:cubicBezTo>
                    <a:pt x="1109324" y="350431"/>
                    <a:pt x="1108850" y="352722"/>
                    <a:pt x="1108533" y="353276"/>
                  </a:cubicBezTo>
                  <a:cubicBezTo>
                    <a:pt x="1108218" y="353829"/>
                    <a:pt x="1107269" y="356278"/>
                    <a:pt x="1107111" y="357463"/>
                  </a:cubicBezTo>
                  <a:cubicBezTo>
                    <a:pt x="1106953" y="358649"/>
                    <a:pt x="1106321" y="360071"/>
                    <a:pt x="1106005" y="360545"/>
                  </a:cubicBezTo>
                  <a:cubicBezTo>
                    <a:pt x="1105768" y="361019"/>
                    <a:pt x="1105531" y="362204"/>
                    <a:pt x="1105689" y="363073"/>
                  </a:cubicBezTo>
                  <a:cubicBezTo>
                    <a:pt x="1105926" y="363943"/>
                    <a:pt x="1105689" y="363073"/>
                    <a:pt x="1105926" y="362757"/>
                  </a:cubicBezTo>
                  <a:cubicBezTo>
                    <a:pt x="1106084" y="362441"/>
                    <a:pt x="1106084" y="361888"/>
                    <a:pt x="1106242" y="361335"/>
                  </a:cubicBezTo>
                  <a:cubicBezTo>
                    <a:pt x="1106400" y="360782"/>
                    <a:pt x="1106637" y="360229"/>
                    <a:pt x="1106795" y="359913"/>
                  </a:cubicBezTo>
                  <a:cubicBezTo>
                    <a:pt x="1106953" y="359597"/>
                    <a:pt x="1107269" y="358806"/>
                    <a:pt x="1107428" y="358332"/>
                  </a:cubicBezTo>
                  <a:cubicBezTo>
                    <a:pt x="1107585" y="357858"/>
                    <a:pt x="1107823" y="356515"/>
                    <a:pt x="1108376" y="355488"/>
                  </a:cubicBezTo>
                  <a:cubicBezTo>
                    <a:pt x="1108928" y="354461"/>
                    <a:pt x="1109877" y="349799"/>
                    <a:pt x="1109877" y="349799"/>
                  </a:cubicBezTo>
                  <a:cubicBezTo>
                    <a:pt x="1109877" y="349799"/>
                    <a:pt x="1110193" y="348851"/>
                    <a:pt x="1110430" y="347903"/>
                  </a:cubicBezTo>
                  <a:cubicBezTo>
                    <a:pt x="1110588" y="346954"/>
                    <a:pt x="1110746" y="347112"/>
                    <a:pt x="1110983" y="346322"/>
                  </a:cubicBezTo>
                  <a:cubicBezTo>
                    <a:pt x="1111220" y="345532"/>
                    <a:pt x="1111141" y="345374"/>
                    <a:pt x="1111615" y="344426"/>
                  </a:cubicBezTo>
                  <a:cubicBezTo>
                    <a:pt x="1112010" y="343478"/>
                    <a:pt x="1112168" y="343004"/>
                    <a:pt x="1112247" y="341739"/>
                  </a:cubicBezTo>
                  <a:cubicBezTo>
                    <a:pt x="1112247" y="341739"/>
                    <a:pt x="1111141" y="344110"/>
                    <a:pt x="1110667" y="344979"/>
                  </a:cubicBezTo>
                  <a:cubicBezTo>
                    <a:pt x="1110193" y="345848"/>
                    <a:pt x="1109719" y="348298"/>
                    <a:pt x="1109482" y="349325"/>
                  </a:cubicBezTo>
                  <a:moveTo>
                    <a:pt x="1100079" y="382669"/>
                  </a:moveTo>
                  <a:cubicBezTo>
                    <a:pt x="1100079" y="383143"/>
                    <a:pt x="1100000" y="384012"/>
                    <a:pt x="1100316" y="383380"/>
                  </a:cubicBezTo>
                  <a:cubicBezTo>
                    <a:pt x="1100632" y="382669"/>
                    <a:pt x="1101185" y="381800"/>
                    <a:pt x="1101185" y="381563"/>
                  </a:cubicBezTo>
                  <a:cubicBezTo>
                    <a:pt x="1101185" y="381326"/>
                    <a:pt x="1100869" y="380378"/>
                    <a:pt x="1100869" y="380378"/>
                  </a:cubicBezTo>
                  <a:cubicBezTo>
                    <a:pt x="1100711" y="380694"/>
                    <a:pt x="1100158" y="382274"/>
                    <a:pt x="1100079" y="382748"/>
                  </a:cubicBezTo>
                  <a:moveTo>
                    <a:pt x="1141088" y="262250"/>
                  </a:moveTo>
                  <a:cubicBezTo>
                    <a:pt x="1141088" y="262250"/>
                    <a:pt x="1141246" y="262013"/>
                    <a:pt x="1141246" y="261855"/>
                  </a:cubicBezTo>
                  <a:cubicBezTo>
                    <a:pt x="1141325" y="261855"/>
                    <a:pt x="1141404" y="261855"/>
                    <a:pt x="1141483" y="261697"/>
                  </a:cubicBezTo>
                  <a:cubicBezTo>
                    <a:pt x="1142115" y="260512"/>
                    <a:pt x="1142510" y="259169"/>
                    <a:pt x="1142905" y="257905"/>
                  </a:cubicBezTo>
                  <a:cubicBezTo>
                    <a:pt x="1143142" y="257193"/>
                    <a:pt x="1143300" y="256482"/>
                    <a:pt x="1143616" y="255771"/>
                  </a:cubicBezTo>
                  <a:cubicBezTo>
                    <a:pt x="1143695" y="255613"/>
                    <a:pt x="1143774" y="255376"/>
                    <a:pt x="1143774" y="255060"/>
                  </a:cubicBezTo>
                  <a:cubicBezTo>
                    <a:pt x="1143774" y="254349"/>
                    <a:pt x="1143853" y="254112"/>
                    <a:pt x="1144011" y="253638"/>
                  </a:cubicBezTo>
                  <a:cubicBezTo>
                    <a:pt x="1144169" y="253164"/>
                    <a:pt x="1144169" y="252452"/>
                    <a:pt x="1144169" y="252452"/>
                  </a:cubicBezTo>
                  <a:cubicBezTo>
                    <a:pt x="1144169" y="252452"/>
                    <a:pt x="1143616" y="253006"/>
                    <a:pt x="1143379" y="253796"/>
                  </a:cubicBezTo>
                  <a:cubicBezTo>
                    <a:pt x="1143142" y="254507"/>
                    <a:pt x="1142826" y="254981"/>
                    <a:pt x="1142668" y="255692"/>
                  </a:cubicBezTo>
                  <a:cubicBezTo>
                    <a:pt x="1142431" y="256403"/>
                    <a:pt x="1141957" y="258458"/>
                    <a:pt x="1141325" y="260038"/>
                  </a:cubicBezTo>
                  <a:cubicBezTo>
                    <a:pt x="1140613" y="261618"/>
                    <a:pt x="1140139" y="263199"/>
                    <a:pt x="1140219" y="263040"/>
                  </a:cubicBezTo>
                  <a:cubicBezTo>
                    <a:pt x="1140772" y="262408"/>
                    <a:pt x="1140772" y="262883"/>
                    <a:pt x="1141167" y="262092"/>
                  </a:cubicBezTo>
                  <a:moveTo>
                    <a:pt x="1200823" y="155027"/>
                  </a:moveTo>
                  <a:cubicBezTo>
                    <a:pt x="1201534" y="154790"/>
                    <a:pt x="1202403" y="154474"/>
                    <a:pt x="1203589" y="153921"/>
                  </a:cubicBezTo>
                  <a:cubicBezTo>
                    <a:pt x="1203746" y="153921"/>
                    <a:pt x="1203825" y="153842"/>
                    <a:pt x="1203984" y="153763"/>
                  </a:cubicBezTo>
                  <a:cubicBezTo>
                    <a:pt x="1203984" y="153763"/>
                    <a:pt x="1203984" y="153763"/>
                    <a:pt x="1204063" y="153763"/>
                  </a:cubicBezTo>
                  <a:cubicBezTo>
                    <a:pt x="1204142" y="153763"/>
                    <a:pt x="1204063" y="153763"/>
                    <a:pt x="1204142" y="153763"/>
                  </a:cubicBezTo>
                  <a:cubicBezTo>
                    <a:pt x="1204537" y="153605"/>
                    <a:pt x="1204932" y="153447"/>
                    <a:pt x="1205327" y="153289"/>
                  </a:cubicBezTo>
                  <a:cubicBezTo>
                    <a:pt x="1205959" y="153131"/>
                    <a:pt x="1206512" y="153052"/>
                    <a:pt x="1206670" y="153052"/>
                  </a:cubicBezTo>
                  <a:cubicBezTo>
                    <a:pt x="1206986" y="153052"/>
                    <a:pt x="1207776" y="152420"/>
                    <a:pt x="1208172" y="152341"/>
                  </a:cubicBezTo>
                  <a:cubicBezTo>
                    <a:pt x="1208567" y="152262"/>
                    <a:pt x="1209198" y="151708"/>
                    <a:pt x="1209594" y="151629"/>
                  </a:cubicBezTo>
                  <a:cubicBezTo>
                    <a:pt x="1209989" y="151629"/>
                    <a:pt x="1210226" y="151155"/>
                    <a:pt x="1210621" y="150997"/>
                  </a:cubicBezTo>
                  <a:cubicBezTo>
                    <a:pt x="1211016" y="150839"/>
                    <a:pt x="1211490" y="150049"/>
                    <a:pt x="1211490" y="150049"/>
                  </a:cubicBezTo>
                  <a:cubicBezTo>
                    <a:pt x="1211490" y="150049"/>
                    <a:pt x="1212043" y="149575"/>
                    <a:pt x="1212438" y="149496"/>
                  </a:cubicBezTo>
                  <a:cubicBezTo>
                    <a:pt x="1212833" y="149338"/>
                    <a:pt x="1211490" y="149259"/>
                    <a:pt x="1210384" y="149812"/>
                  </a:cubicBezTo>
                  <a:cubicBezTo>
                    <a:pt x="1209357" y="150365"/>
                    <a:pt x="1206907" y="151234"/>
                    <a:pt x="1205406" y="151788"/>
                  </a:cubicBezTo>
                  <a:cubicBezTo>
                    <a:pt x="1203825" y="152341"/>
                    <a:pt x="1201850" y="153763"/>
                    <a:pt x="1201218" y="154158"/>
                  </a:cubicBezTo>
                  <a:cubicBezTo>
                    <a:pt x="1200586" y="154632"/>
                    <a:pt x="1199085" y="155659"/>
                    <a:pt x="1198927" y="155817"/>
                  </a:cubicBezTo>
                  <a:cubicBezTo>
                    <a:pt x="1198769" y="155975"/>
                    <a:pt x="1200033" y="155264"/>
                    <a:pt x="1200744" y="155027"/>
                  </a:cubicBezTo>
                  <a:moveTo>
                    <a:pt x="1214888" y="148785"/>
                  </a:moveTo>
                  <a:cubicBezTo>
                    <a:pt x="1214888" y="148785"/>
                    <a:pt x="1215678" y="148469"/>
                    <a:pt x="1216231" y="148232"/>
                  </a:cubicBezTo>
                  <a:cubicBezTo>
                    <a:pt x="1216231" y="148232"/>
                    <a:pt x="1216231" y="148232"/>
                    <a:pt x="1216231" y="148232"/>
                  </a:cubicBezTo>
                  <a:cubicBezTo>
                    <a:pt x="1216231" y="148232"/>
                    <a:pt x="1216231" y="148232"/>
                    <a:pt x="1216231" y="148232"/>
                  </a:cubicBezTo>
                  <a:cubicBezTo>
                    <a:pt x="1216389" y="148232"/>
                    <a:pt x="1216626" y="148074"/>
                    <a:pt x="1216784" y="148074"/>
                  </a:cubicBezTo>
                  <a:cubicBezTo>
                    <a:pt x="1217021" y="147995"/>
                    <a:pt x="1217258" y="147916"/>
                    <a:pt x="1217495" y="147837"/>
                  </a:cubicBezTo>
                  <a:cubicBezTo>
                    <a:pt x="1217574" y="147837"/>
                    <a:pt x="1217653" y="147679"/>
                    <a:pt x="1217732" y="147600"/>
                  </a:cubicBezTo>
                  <a:cubicBezTo>
                    <a:pt x="1217969" y="147521"/>
                    <a:pt x="1218206" y="147363"/>
                    <a:pt x="1218364" y="147363"/>
                  </a:cubicBezTo>
                  <a:cubicBezTo>
                    <a:pt x="1219233" y="146968"/>
                    <a:pt x="1221130" y="146098"/>
                    <a:pt x="1222157" y="145703"/>
                  </a:cubicBezTo>
                  <a:cubicBezTo>
                    <a:pt x="1223184" y="145229"/>
                    <a:pt x="1225239" y="144044"/>
                    <a:pt x="1225634" y="143728"/>
                  </a:cubicBezTo>
                  <a:cubicBezTo>
                    <a:pt x="1226029" y="143491"/>
                    <a:pt x="1225080" y="143965"/>
                    <a:pt x="1224685" y="144044"/>
                  </a:cubicBezTo>
                  <a:cubicBezTo>
                    <a:pt x="1224290" y="144202"/>
                    <a:pt x="1223737" y="144281"/>
                    <a:pt x="1223342" y="144597"/>
                  </a:cubicBezTo>
                  <a:cubicBezTo>
                    <a:pt x="1222868" y="144834"/>
                    <a:pt x="1221288" y="145466"/>
                    <a:pt x="1221288" y="145466"/>
                  </a:cubicBezTo>
                  <a:cubicBezTo>
                    <a:pt x="1221288" y="145466"/>
                    <a:pt x="1220419" y="146019"/>
                    <a:pt x="1219392" y="146493"/>
                  </a:cubicBezTo>
                  <a:cubicBezTo>
                    <a:pt x="1218364" y="146968"/>
                    <a:pt x="1218680" y="146652"/>
                    <a:pt x="1218523" y="146098"/>
                  </a:cubicBezTo>
                  <a:cubicBezTo>
                    <a:pt x="1218364" y="145545"/>
                    <a:pt x="1217969" y="146098"/>
                    <a:pt x="1216626" y="146810"/>
                  </a:cubicBezTo>
                  <a:cubicBezTo>
                    <a:pt x="1215283" y="147442"/>
                    <a:pt x="1214414" y="148074"/>
                    <a:pt x="1214098" y="148390"/>
                  </a:cubicBezTo>
                  <a:cubicBezTo>
                    <a:pt x="1214098" y="148390"/>
                    <a:pt x="1214098" y="149101"/>
                    <a:pt x="1214888" y="148864"/>
                  </a:cubicBezTo>
                  <a:moveTo>
                    <a:pt x="1189998" y="160163"/>
                  </a:moveTo>
                  <a:cubicBezTo>
                    <a:pt x="1189998" y="160163"/>
                    <a:pt x="1190551" y="159847"/>
                    <a:pt x="1190867" y="159768"/>
                  </a:cubicBezTo>
                  <a:cubicBezTo>
                    <a:pt x="1191183" y="159768"/>
                    <a:pt x="1191815" y="159215"/>
                    <a:pt x="1192685" y="158899"/>
                  </a:cubicBezTo>
                  <a:cubicBezTo>
                    <a:pt x="1193554" y="158583"/>
                    <a:pt x="1194660" y="157872"/>
                    <a:pt x="1195450" y="157477"/>
                  </a:cubicBezTo>
                  <a:cubicBezTo>
                    <a:pt x="1195450" y="157477"/>
                    <a:pt x="1193554" y="157477"/>
                    <a:pt x="1193159" y="157714"/>
                  </a:cubicBezTo>
                  <a:cubicBezTo>
                    <a:pt x="1192764" y="157872"/>
                    <a:pt x="1191578" y="158346"/>
                    <a:pt x="1190867" y="158741"/>
                  </a:cubicBezTo>
                  <a:cubicBezTo>
                    <a:pt x="1190156" y="159136"/>
                    <a:pt x="1189998" y="159531"/>
                    <a:pt x="1189366" y="160163"/>
                  </a:cubicBezTo>
                  <a:cubicBezTo>
                    <a:pt x="1188813" y="160795"/>
                    <a:pt x="1189682" y="160163"/>
                    <a:pt x="1189919" y="160163"/>
                  </a:cubicBezTo>
                  <a:moveTo>
                    <a:pt x="1445216" y="279476"/>
                  </a:moveTo>
                  <a:cubicBezTo>
                    <a:pt x="1446006" y="278369"/>
                    <a:pt x="1447823" y="275209"/>
                    <a:pt x="1447903" y="274893"/>
                  </a:cubicBezTo>
                  <a:cubicBezTo>
                    <a:pt x="1447903" y="274577"/>
                    <a:pt x="1447034" y="275920"/>
                    <a:pt x="1447034" y="275920"/>
                  </a:cubicBezTo>
                  <a:cubicBezTo>
                    <a:pt x="1446796" y="276157"/>
                    <a:pt x="1445532" y="278290"/>
                    <a:pt x="1444979" y="278843"/>
                  </a:cubicBezTo>
                  <a:cubicBezTo>
                    <a:pt x="1444426" y="279397"/>
                    <a:pt x="1443083" y="281056"/>
                    <a:pt x="1443320" y="281056"/>
                  </a:cubicBezTo>
                  <a:cubicBezTo>
                    <a:pt x="1443557" y="281056"/>
                    <a:pt x="1444426" y="280582"/>
                    <a:pt x="1445216" y="279476"/>
                  </a:cubicBezTo>
                  <a:moveTo>
                    <a:pt x="1394409" y="333601"/>
                  </a:moveTo>
                  <a:cubicBezTo>
                    <a:pt x="1395357" y="332732"/>
                    <a:pt x="1394883" y="331941"/>
                    <a:pt x="1395990" y="331388"/>
                  </a:cubicBezTo>
                  <a:cubicBezTo>
                    <a:pt x="1397096" y="330835"/>
                    <a:pt x="1398360" y="329808"/>
                    <a:pt x="1399151" y="328939"/>
                  </a:cubicBezTo>
                  <a:cubicBezTo>
                    <a:pt x="1399861" y="327991"/>
                    <a:pt x="1400178" y="327991"/>
                    <a:pt x="1400652" y="327438"/>
                  </a:cubicBezTo>
                  <a:cubicBezTo>
                    <a:pt x="1401126" y="326885"/>
                    <a:pt x="1401679" y="326569"/>
                    <a:pt x="1401916" y="326252"/>
                  </a:cubicBezTo>
                  <a:cubicBezTo>
                    <a:pt x="1402074" y="325936"/>
                    <a:pt x="1402785" y="325383"/>
                    <a:pt x="1402311" y="325383"/>
                  </a:cubicBezTo>
                  <a:cubicBezTo>
                    <a:pt x="1401837" y="325383"/>
                    <a:pt x="1401047" y="325936"/>
                    <a:pt x="1401047" y="325936"/>
                  </a:cubicBezTo>
                  <a:cubicBezTo>
                    <a:pt x="1400731" y="325936"/>
                    <a:pt x="1398676" y="328307"/>
                    <a:pt x="1397175" y="329729"/>
                  </a:cubicBezTo>
                  <a:cubicBezTo>
                    <a:pt x="1395674" y="331151"/>
                    <a:pt x="1394883" y="331941"/>
                    <a:pt x="1394093" y="332653"/>
                  </a:cubicBezTo>
                  <a:cubicBezTo>
                    <a:pt x="1393224" y="333364"/>
                    <a:pt x="1394568" y="331941"/>
                    <a:pt x="1391644" y="334786"/>
                  </a:cubicBezTo>
                  <a:cubicBezTo>
                    <a:pt x="1388720" y="337631"/>
                    <a:pt x="1387693" y="338421"/>
                    <a:pt x="1387061" y="339369"/>
                  </a:cubicBezTo>
                  <a:cubicBezTo>
                    <a:pt x="1386429" y="340317"/>
                    <a:pt x="1385165" y="341423"/>
                    <a:pt x="1385165" y="341423"/>
                  </a:cubicBezTo>
                  <a:cubicBezTo>
                    <a:pt x="1385165" y="341423"/>
                    <a:pt x="1388405" y="338342"/>
                    <a:pt x="1389748" y="337156"/>
                  </a:cubicBezTo>
                  <a:cubicBezTo>
                    <a:pt x="1391091" y="335971"/>
                    <a:pt x="1393619" y="334470"/>
                    <a:pt x="1394568" y="333601"/>
                  </a:cubicBezTo>
                  <a:moveTo>
                    <a:pt x="1301488" y="401633"/>
                  </a:moveTo>
                  <a:cubicBezTo>
                    <a:pt x="1301488" y="401633"/>
                    <a:pt x="1302120" y="401159"/>
                    <a:pt x="1302436" y="400842"/>
                  </a:cubicBezTo>
                  <a:cubicBezTo>
                    <a:pt x="1302752" y="400526"/>
                    <a:pt x="1303779" y="399657"/>
                    <a:pt x="1303779" y="399657"/>
                  </a:cubicBezTo>
                  <a:cubicBezTo>
                    <a:pt x="1303779" y="399657"/>
                    <a:pt x="1299908" y="401712"/>
                    <a:pt x="1298881" y="402502"/>
                  </a:cubicBezTo>
                  <a:cubicBezTo>
                    <a:pt x="1297853" y="403292"/>
                    <a:pt x="1292322" y="406769"/>
                    <a:pt x="1291295" y="407322"/>
                  </a:cubicBezTo>
                  <a:cubicBezTo>
                    <a:pt x="1290268" y="407875"/>
                    <a:pt x="1286475" y="409455"/>
                    <a:pt x="1284658" y="410878"/>
                  </a:cubicBezTo>
                  <a:cubicBezTo>
                    <a:pt x="1282840" y="412300"/>
                    <a:pt x="1282445" y="413248"/>
                    <a:pt x="1282445" y="413248"/>
                  </a:cubicBezTo>
                  <a:cubicBezTo>
                    <a:pt x="1282683" y="413090"/>
                    <a:pt x="1285211" y="411115"/>
                    <a:pt x="1286317" y="410798"/>
                  </a:cubicBezTo>
                  <a:cubicBezTo>
                    <a:pt x="1287344" y="410482"/>
                    <a:pt x="1290268" y="408823"/>
                    <a:pt x="1291216" y="408112"/>
                  </a:cubicBezTo>
                  <a:cubicBezTo>
                    <a:pt x="1292164" y="407480"/>
                    <a:pt x="1295404" y="405188"/>
                    <a:pt x="1296589" y="404635"/>
                  </a:cubicBezTo>
                  <a:cubicBezTo>
                    <a:pt x="1297774" y="404082"/>
                    <a:pt x="1298722" y="403608"/>
                    <a:pt x="1299355" y="403134"/>
                  </a:cubicBezTo>
                  <a:cubicBezTo>
                    <a:pt x="1299987" y="402660"/>
                    <a:pt x="1301093" y="401870"/>
                    <a:pt x="1301409" y="401554"/>
                  </a:cubicBezTo>
                  <a:moveTo>
                    <a:pt x="1314051" y="393731"/>
                  </a:moveTo>
                  <a:cubicBezTo>
                    <a:pt x="1314051" y="393731"/>
                    <a:pt x="1312708" y="393889"/>
                    <a:pt x="1311681" y="394600"/>
                  </a:cubicBezTo>
                  <a:cubicBezTo>
                    <a:pt x="1310654" y="395312"/>
                    <a:pt x="1307730" y="397682"/>
                    <a:pt x="1307730" y="397682"/>
                  </a:cubicBezTo>
                  <a:cubicBezTo>
                    <a:pt x="1307730" y="397682"/>
                    <a:pt x="1309706" y="396655"/>
                    <a:pt x="1311207" y="395707"/>
                  </a:cubicBezTo>
                  <a:cubicBezTo>
                    <a:pt x="1312708" y="394837"/>
                    <a:pt x="1314289" y="393968"/>
                    <a:pt x="1314130" y="393731"/>
                  </a:cubicBezTo>
                  <a:moveTo>
                    <a:pt x="1261664" y="425495"/>
                  </a:moveTo>
                  <a:cubicBezTo>
                    <a:pt x="1261428" y="425969"/>
                    <a:pt x="1263087" y="424784"/>
                    <a:pt x="1263877" y="424310"/>
                  </a:cubicBezTo>
                  <a:cubicBezTo>
                    <a:pt x="1264667" y="423836"/>
                    <a:pt x="1266721" y="422572"/>
                    <a:pt x="1267116" y="422255"/>
                  </a:cubicBezTo>
                  <a:cubicBezTo>
                    <a:pt x="1267116" y="422255"/>
                    <a:pt x="1265457" y="422809"/>
                    <a:pt x="1264035" y="423441"/>
                  </a:cubicBezTo>
                  <a:cubicBezTo>
                    <a:pt x="1262613" y="423994"/>
                    <a:pt x="1261981" y="424705"/>
                    <a:pt x="1261664" y="425495"/>
                  </a:cubicBezTo>
                  <a:moveTo>
                    <a:pt x="936913" y="330282"/>
                  </a:moveTo>
                  <a:cubicBezTo>
                    <a:pt x="936913" y="331941"/>
                    <a:pt x="936913" y="332811"/>
                    <a:pt x="936518" y="333917"/>
                  </a:cubicBezTo>
                  <a:cubicBezTo>
                    <a:pt x="936123" y="335023"/>
                    <a:pt x="935965" y="336366"/>
                    <a:pt x="935807" y="336761"/>
                  </a:cubicBezTo>
                  <a:cubicBezTo>
                    <a:pt x="935728" y="337156"/>
                    <a:pt x="934938" y="341028"/>
                    <a:pt x="934859" y="342609"/>
                  </a:cubicBezTo>
                  <a:cubicBezTo>
                    <a:pt x="934780" y="344189"/>
                    <a:pt x="934385" y="348061"/>
                    <a:pt x="933990" y="348930"/>
                  </a:cubicBezTo>
                  <a:cubicBezTo>
                    <a:pt x="933595" y="349799"/>
                    <a:pt x="933199" y="350905"/>
                    <a:pt x="933199" y="351379"/>
                  </a:cubicBezTo>
                  <a:cubicBezTo>
                    <a:pt x="933199" y="351853"/>
                    <a:pt x="932488" y="354619"/>
                    <a:pt x="932093" y="356357"/>
                  </a:cubicBezTo>
                  <a:cubicBezTo>
                    <a:pt x="931698" y="358095"/>
                    <a:pt x="931619" y="359834"/>
                    <a:pt x="931382" y="361809"/>
                  </a:cubicBezTo>
                  <a:cubicBezTo>
                    <a:pt x="931224" y="363784"/>
                    <a:pt x="930592" y="365681"/>
                    <a:pt x="930276" y="367656"/>
                  </a:cubicBezTo>
                  <a:cubicBezTo>
                    <a:pt x="929960" y="369632"/>
                    <a:pt x="928459" y="374926"/>
                    <a:pt x="928459" y="376585"/>
                  </a:cubicBezTo>
                  <a:cubicBezTo>
                    <a:pt x="928459" y="378244"/>
                    <a:pt x="928933" y="379429"/>
                    <a:pt x="928538" y="380773"/>
                  </a:cubicBezTo>
                  <a:cubicBezTo>
                    <a:pt x="928143" y="382116"/>
                    <a:pt x="927590" y="383222"/>
                    <a:pt x="927510" y="384249"/>
                  </a:cubicBezTo>
                  <a:cubicBezTo>
                    <a:pt x="927431" y="385356"/>
                    <a:pt x="927036" y="386462"/>
                    <a:pt x="927116" y="387568"/>
                  </a:cubicBezTo>
                  <a:cubicBezTo>
                    <a:pt x="927194" y="388674"/>
                    <a:pt x="927352" y="390017"/>
                    <a:pt x="927194" y="390571"/>
                  </a:cubicBezTo>
                  <a:cubicBezTo>
                    <a:pt x="927194" y="390808"/>
                    <a:pt x="927116" y="391203"/>
                    <a:pt x="927036" y="391519"/>
                  </a:cubicBezTo>
                  <a:cubicBezTo>
                    <a:pt x="927669" y="388753"/>
                    <a:pt x="928221" y="385909"/>
                    <a:pt x="928221" y="385277"/>
                  </a:cubicBezTo>
                  <a:cubicBezTo>
                    <a:pt x="928221" y="384091"/>
                    <a:pt x="929091" y="377691"/>
                    <a:pt x="929486" y="375005"/>
                  </a:cubicBezTo>
                  <a:cubicBezTo>
                    <a:pt x="929881" y="372397"/>
                    <a:pt x="931303" y="366708"/>
                    <a:pt x="931461" y="365286"/>
                  </a:cubicBezTo>
                  <a:cubicBezTo>
                    <a:pt x="931461" y="364259"/>
                    <a:pt x="932093" y="360940"/>
                    <a:pt x="932568" y="358412"/>
                  </a:cubicBezTo>
                  <a:cubicBezTo>
                    <a:pt x="932963" y="357700"/>
                    <a:pt x="933042" y="356831"/>
                    <a:pt x="933120" y="356041"/>
                  </a:cubicBezTo>
                  <a:cubicBezTo>
                    <a:pt x="933120" y="355883"/>
                    <a:pt x="933120" y="355725"/>
                    <a:pt x="933120" y="355567"/>
                  </a:cubicBezTo>
                  <a:cubicBezTo>
                    <a:pt x="933673" y="353592"/>
                    <a:pt x="935017" y="346480"/>
                    <a:pt x="935254" y="344663"/>
                  </a:cubicBezTo>
                  <a:cubicBezTo>
                    <a:pt x="935333" y="343636"/>
                    <a:pt x="935807" y="341581"/>
                    <a:pt x="936202" y="339606"/>
                  </a:cubicBezTo>
                  <a:cubicBezTo>
                    <a:pt x="936597" y="339448"/>
                    <a:pt x="936676" y="338737"/>
                    <a:pt x="936439" y="338421"/>
                  </a:cubicBezTo>
                  <a:cubicBezTo>
                    <a:pt x="936676" y="337314"/>
                    <a:pt x="936834" y="336287"/>
                    <a:pt x="936913" y="335734"/>
                  </a:cubicBezTo>
                  <a:cubicBezTo>
                    <a:pt x="937150" y="333996"/>
                    <a:pt x="938889" y="322302"/>
                    <a:pt x="938889" y="322302"/>
                  </a:cubicBezTo>
                  <a:cubicBezTo>
                    <a:pt x="938889" y="322460"/>
                    <a:pt x="938572" y="323329"/>
                    <a:pt x="938256" y="324514"/>
                  </a:cubicBezTo>
                  <a:cubicBezTo>
                    <a:pt x="937624" y="326489"/>
                    <a:pt x="936913" y="329255"/>
                    <a:pt x="936913" y="330361"/>
                  </a:cubicBezTo>
                  <a:moveTo>
                    <a:pt x="925930" y="396892"/>
                  </a:moveTo>
                  <a:cubicBezTo>
                    <a:pt x="925930" y="396892"/>
                    <a:pt x="926878" y="393415"/>
                    <a:pt x="926878" y="392862"/>
                  </a:cubicBezTo>
                  <a:cubicBezTo>
                    <a:pt x="926878" y="392546"/>
                    <a:pt x="926878" y="392072"/>
                    <a:pt x="927036" y="391598"/>
                  </a:cubicBezTo>
                  <a:cubicBezTo>
                    <a:pt x="926404" y="394363"/>
                    <a:pt x="925851" y="397050"/>
                    <a:pt x="925930" y="396892"/>
                  </a:cubicBezTo>
                  <a:moveTo>
                    <a:pt x="889346" y="637808"/>
                  </a:moveTo>
                  <a:cubicBezTo>
                    <a:pt x="889346" y="637808"/>
                    <a:pt x="889820" y="635280"/>
                    <a:pt x="889662" y="633936"/>
                  </a:cubicBezTo>
                  <a:cubicBezTo>
                    <a:pt x="889425" y="632593"/>
                    <a:pt x="889741" y="630144"/>
                    <a:pt x="889741" y="628406"/>
                  </a:cubicBezTo>
                  <a:cubicBezTo>
                    <a:pt x="889741" y="626667"/>
                    <a:pt x="888951" y="621057"/>
                    <a:pt x="888951" y="622084"/>
                  </a:cubicBezTo>
                  <a:cubicBezTo>
                    <a:pt x="888951" y="623111"/>
                    <a:pt x="889030" y="624929"/>
                    <a:pt x="889030" y="624929"/>
                  </a:cubicBezTo>
                  <a:cubicBezTo>
                    <a:pt x="888951" y="625324"/>
                    <a:pt x="888635" y="630697"/>
                    <a:pt x="888714" y="632356"/>
                  </a:cubicBezTo>
                  <a:cubicBezTo>
                    <a:pt x="888793" y="634016"/>
                    <a:pt x="888714" y="634727"/>
                    <a:pt x="888872" y="635596"/>
                  </a:cubicBezTo>
                  <a:cubicBezTo>
                    <a:pt x="889109" y="636465"/>
                    <a:pt x="889267" y="637966"/>
                    <a:pt x="889267" y="637966"/>
                  </a:cubicBezTo>
                  <a:moveTo>
                    <a:pt x="889109" y="652110"/>
                  </a:moveTo>
                  <a:cubicBezTo>
                    <a:pt x="888951" y="651083"/>
                    <a:pt x="888872" y="650214"/>
                    <a:pt x="888872" y="650451"/>
                  </a:cubicBezTo>
                  <a:cubicBezTo>
                    <a:pt x="888872" y="651162"/>
                    <a:pt x="888872" y="651715"/>
                    <a:pt x="889109" y="652110"/>
                  </a:cubicBezTo>
                  <a:moveTo>
                    <a:pt x="889741" y="654717"/>
                  </a:moveTo>
                  <a:cubicBezTo>
                    <a:pt x="889978" y="653769"/>
                    <a:pt x="889425" y="653137"/>
                    <a:pt x="889109" y="652110"/>
                  </a:cubicBezTo>
                  <a:cubicBezTo>
                    <a:pt x="889267" y="653611"/>
                    <a:pt x="889583" y="655508"/>
                    <a:pt x="889741" y="654717"/>
                  </a:cubicBezTo>
                  <a:moveTo>
                    <a:pt x="867301" y="575545"/>
                  </a:moveTo>
                  <a:cubicBezTo>
                    <a:pt x="867301" y="574359"/>
                    <a:pt x="868407" y="572384"/>
                    <a:pt x="867301" y="571436"/>
                  </a:cubicBezTo>
                  <a:cubicBezTo>
                    <a:pt x="867301" y="572621"/>
                    <a:pt x="866195" y="574596"/>
                    <a:pt x="867301" y="575545"/>
                  </a:cubicBezTo>
                  <a:moveTo>
                    <a:pt x="867696" y="562507"/>
                  </a:moveTo>
                  <a:cubicBezTo>
                    <a:pt x="867301" y="563060"/>
                    <a:pt x="867143" y="563692"/>
                    <a:pt x="867301" y="564640"/>
                  </a:cubicBezTo>
                  <a:cubicBezTo>
                    <a:pt x="868882" y="565035"/>
                    <a:pt x="868960" y="562586"/>
                    <a:pt x="867696" y="562507"/>
                  </a:cubicBezTo>
                  <a:moveTo>
                    <a:pt x="1961894" y="74748"/>
                  </a:moveTo>
                  <a:cubicBezTo>
                    <a:pt x="1961974" y="75933"/>
                    <a:pt x="1959129" y="74274"/>
                    <a:pt x="1959761" y="76012"/>
                  </a:cubicBezTo>
                  <a:cubicBezTo>
                    <a:pt x="1961420" y="76407"/>
                    <a:pt x="1963870" y="75538"/>
                    <a:pt x="1961894" y="74748"/>
                  </a:cubicBezTo>
                  <a:moveTo>
                    <a:pt x="1924679" y="142543"/>
                  </a:moveTo>
                  <a:cubicBezTo>
                    <a:pt x="1923414" y="144123"/>
                    <a:pt x="1922071" y="145782"/>
                    <a:pt x="1924046" y="144518"/>
                  </a:cubicBezTo>
                  <a:cubicBezTo>
                    <a:pt x="1926022" y="143254"/>
                    <a:pt x="1927049" y="141674"/>
                    <a:pt x="1926891" y="140646"/>
                  </a:cubicBezTo>
                  <a:cubicBezTo>
                    <a:pt x="1926891" y="140646"/>
                    <a:pt x="1926022" y="141041"/>
                    <a:pt x="1924679" y="142622"/>
                  </a:cubicBezTo>
                  <a:moveTo>
                    <a:pt x="1916856" y="153052"/>
                  </a:moveTo>
                  <a:cubicBezTo>
                    <a:pt x="1916856" y="153052"/>
                    <a:pt x="1916619" y="153447"/>
                    <a:pt x="1916619" y="153526"/>
                  </a:cubicBezTo>
                  <a:cubicBezTo>
                    <a:pt x="1916619" y="153684"/>
                    <a:pt x="1916698" y="153447"/>
                    <a:pt x="1916856" y="153052"/>
                  </a:cubicBezTo>
                  <a:moveTo>
                    <a:pt x="1918594" y="148627"/>
                  </a:moveTo>
                  <a:cubicBezTo>
                    <a:pt x="1918594" y="148627"/>
                    <a:pt x="1918357" y="149022"/>
                    <a:pt x="1918199" y="149259"/>
                  </a:cubicBezTo>
                  <a:cubicBezTo>
                    <a:pt x="1917646" y="150365"/>
                    <a:pt x="1917567" y="151234"/>
                    <a:pt x="1917567" y="151234"/>
                  </a:cubicBezTo>
                  <a:cubicBezTo>
                    <a:pt x="1917567" y="151234"/>
                    <a:pt x="1917172" y="152420"/>
                    <a:pt x="1916935" y="153131"/>
                  </a:cubicBezTo>
                  <a:cubicBezTo>
                    <a:pt x="1917488" y="152183"/>
                    <a:pt x="1918989" y="150049"/>
                    <a:pt x="1920254" y="148232"/>
                  </a:cubicBezTo>
                  <a:cubicBezTo>
                    <a:pt x="1920570" y="147995"/>
                    <a:pt x="1922308" y="146493"/>
                    <a:pt x="1921518" y="146968"/>
                  </a:cubicBezTo>
                  <a:cubicBezTo>
                    <a:pt x="1921123" y="147205"/>
                    <a:pt x="1920886" y="147442"/>
                    <a:pt x="1920649" y="147679"/>
                  </a:cubicBezTo>
                  <a:cubicBezTo>
                    <a:pt x="1921439" y="146493"/>
                    <a:pt x="1921992" y="145545"/>
                    <a:pt x="1921992" y="145387"/>
                  </a:cubicBezTo>
                  <a:cubicBezTo>
                    <a:pt x="1921834" y="144834"/>
                    <a:pt x="1919622" y="147363"/>
                    <a:pt x="1918753" y="148627"/>
                  </a:cubicBezTo>
                  <a:moveTo>
                    <a:pt x="1744841" y="675261"/>
                  </a:moveTo>
                  <a:cubicBezTo>
                    <a:pt x="1743260" y="677316"/>
                    <a:pt x="1747369" y="675814"/>
                    <a:pt x="1744841" y="675261"/>
                  </a:cubicBezTo>
                  <a:moveTo>
                    <a:pt x="2177763" y="641917"/>
                  </a:moveTo>
                  <a:cubicBezTo>
                    <a:pt x="2177684" y="642549"/>
                    <a:pt x="2178080" y="643576"/>
                    <a:pt x="2178158" y="642786"/>
                  </a:cubicBezTo>
                  <a:cubicBezTo>
                    <a:pt x="2178237" y="642154"/>
                    <a:pt x="2177842" y="641127"/>
                    <a:pt x="2177763" y="641917"/>
                  </a:cubicBezTo>
                  <a:moveTo>
                    <a:pt x="3167030" y="195957"/>
                  </a:moveTo>
                  <a:cubicBezTo>
                    <a:pt x="3168610" y="195009"/>
                    <a:pt x="3169638" y="194535"/>
                    <a:pt x="3170033" y="194535"/>
                  </a:cubicBezTo>
                  <a:lnTo>
                    <a:pt x="3165529" y="191453"/>
                  </a:lnTo>
                  <a:cubicBezTo>
                    <a:pt x="3164896" y="191927"/>
                    <a:pt x="3164265" y="192401"/>
                    <a:pt x="3163712" y="192875"/>
                  </a:cubicBezTo>
                  <a:cubicBezTo>
                    <a:pt x="3164896" y="193824"/>
                    <a:pt x="3166872" y="193982"/>
                    <a:pt x="3167030" y="195878"/>
                  </a:cubicBezTo>
                  <a:moveTo>
                    <a:pt x="3127364" y="221637"/>
                  </a:moveTo>
                  <a:cubicBezTo>
                    <a:pt x="3124836" y="223059"/>
                    <a:pt x="3122229" y="224481"/>
                    <a:pt x="3121043" y="227168"/>
                  </a:cubicBezTo>
                  <a:lnTo>
                    <a:pt x="3123098" y="224718"/>
                  </a:lnTo>
                  <a:cubicBezTo>
                    <a:pt x="3123098" y="224718"/>
                    <a:pt x="3125705" y="222743"/>
                    <a:pt x="3127443" y="221637"/>
                  </a:cubicBezTo>
                  <a:moveTo>
                    <a:pt x="3130525" y="219029"/>
                  </a:moveTo>
                  <a:cubicBezTo>
                    <a:pt x="3129972" y="218871"/>
                    <a:pt x="3128392" y="219661"/>
                    <a:pt x="3128234" y="219187"/>
                  </a:cubicBezTo>
                  <a:cubicBezTo>
                    <a:pt x="3128234" y="219977"/>
                    <a:pt x="3128787" y="220056"/>
                    <a:pt x="3128629" y="220847"/>
                  </a:cubicBezTo>
                  <a:cubicBezTo>
                    <a:pt x="3129577" y="220452"/>
                    <a:pt x="3130999" y="219187"/>
                    <a:pt x="3130446" y="219029"/>
                  </a:cubicBezTo>
                  <a:moveTo>
                    <a:pt x="3175564" y="206545"/>
                  </a:moveTo>
                  <a:cubicBezTo>
                    <a:pt x="3176670" y="206624"/>
                    <a:pt x="3177381" y="206387"/>
                    <a:pt x="3177223" y="205281"/>
                  </a:cubicBezTo>
                  <a:cubicBezTo>
                    <a:pt x="3176117" y="205123"/>
                    <a:pt x="3175406" y="205439"/>
                    <a:pt x="3175564" y="206545"/>
                  </a:cubicBezTo>
                  <a:moveTo>
                    <a:pt x="3162447" y="211128"/>
                  </a:moveTo>
                  <a:cubicBezTo>
                    <a:pt x="3161341" y="211207"/>
                    <a:pt x="3159682" y="212866"/>
                    <a:pt x="3160314" y="213261"/>
                  </a:cubicBezTo>
                  <a:cubicBezTo>
                    <a:pt x="3161025" y="212550"/>
                    <a:pt x="3162763" y="212866"/>
                    <a:pt x="3162447" y="211128"/>
                  </a:cubicBezTo>
                  <a:moveTo>
                    <a:pt x="3138032" y="217212"/>
                  </a:moveTo>
                  <a:cubicBezTo>
                    <a:pt x="3136451" y="218871"/>
                    <a:pt x="3138032" y="217212"/>
                    <a:pt x="3139849" y="216185"/>
                  </a:cubicBezTo>
                  <a:cubicBezTo>
                    <a:pt x="3141666" y="215157"/>
                    <a:pt x="3143326" y="213419"/>
                    <a:pt x="3143326" y="213419"/>
                  </a:cubicBezTo>
                  <a:cubicBezTo>
                    <a:pt x="3141666" y="213024"/>
                    <a:pt x="3139533" y="215474"/>
                    <a:pt x="3138032" y="217212"/>
                  </a:cubicBezTo>
                  <a:moveTo>
                    <a:pt x="3201244" y="181339"/>
                  </a:moveTo>
                  <a:cubicBezTo>
                    <a:pt x="3201244" y="181339"/>
                    <a:pt x="3199584" y="182998"/>
                    <a:pt x="3201085" y="182208"/>
                  </a:cubicBezTo>
                  <a:cubicBezTo>
                    <a:pt x="3202666" y="181418"/>
                    <a:pt x="3205905" y="179838"/>
                    <a:pt x="3204957" y="179601"/>
                  </a:cubicBezTo>
                  <a:cubicBezTo>
                    <a:pt x="3204088" y="179364"/>
                    <a:pt x="3201165" y="181260"/>
                    <a:pt x="3201165" y="181260"/>
                  </a:cubicBezTo>
                  <a:moveTo>
                    <a:pt x="3184097" y="173675"/>
                  </a:moveTo>
                  <a:cubicBezTo>
                    <a:pt x="3184097" y="173675"/>
                    <a:pt x="3185520" y="172884"/>
                    <a:pt x="3187100" y="171699"/>
                  </a:cubicBezTo>
                  <a:cubicBezTo>
                    <a:pt x="3188680" y="170514"/>
                    <a:pt x="3191762" y="168697"/>
                    <a:pt x="3189470" y="169250"/>
                  </a:cubicBezTo>
                  <a:cubicBezTo>
                    <a:pt x="3187100" y="169803"/>
                    <a:pt x="3182675" y="172884"/>
                    <a:pt x="3181806" y="173912"/>
                  </a:cubicBezTo>
                  <a:cubicBezTo>
                    <a:pt x="3180937" y="174939"/>
                    <a:pt x="3184176" y="173675"/>
                    <a:pt x="3184176" y="173675"/>
                  </a:cubicBezTo>
                  <a:moveTo>
                    <a:pt x="3199821" y="165062"/>
                  </a:moveTo>
                  <a:cubicBezTo>
                    <a:pt x="3201639" y="163640"/>
                    <a:pt x="3203061" y="162850"/>
                    <a:pt x="3204088" y="162218"/>
                  </a:cubicBezTo>
                  <a:cubicBezTo>
                    <a:pt x="3205115" y="161585"/>
                    <a:pt x="3204957" y="161822"/>
                    <a:pt x="3206537" y="160637"/>
                  </a:cubicBezTo>
                  <a:cubicBezTo>
                    <a:pt x="3208118" y="159452"/>
                    <a:pt x="3206696" y="159847"/>
                    <a:pt x="3204483" y="161032"/>
                  </a:cubicBezTo>
                  <a:cubicBezTo>
                    <a:pt x="3202271" y="162218"/>
                    <a:pt x="3195159" y="166089"/>
                    <a:pt x="3194211" y="167274"/>
                  </a:cubicBezTo>
                  <a:cubicBezTo>
                    <a:pt x="3193658" y="167986"/>
                    <a:pt x="3198004" y="166484"/>
                    <a:pt x="3199821" y="165062"/>
                  </a:cubicBezTo>
                  <a:moveTo>
                    <a:pt x="3214755" y="160242"/>
                  </a:moveTo>
                  <a:cubicBezTo>
                    <a:pt x="3215545" y="158978"/>
                    <a:pt x="3211752" y="161269"/>
                    <a:pt x="3211752" y="161269"/>
                  </a:cubicBezTo>
                  <a:lnTo>
                    <a:pt x="3208276" y="164272"/>
                  </a:lnTo>
                  <a:cubicBezTo>
                    <a:pt x="3208276" y="164272"/>
                    <a:pt x="3211674" y="162613"/>
                    <a:pt x="3212148" y="162613"/>
                  </a:cubicBezTo>
                  <a:cubicBezTo>
                    <a:pt x="3212622" y="162613"/>
                    <a:pt x="3213965" y="161585"/>
                    <a:pt x="3214755" y="160242"/>
                  </a:cubicBezTo>
                  <a:moveTo>
                    <a:pt x="3189786" y="376743"/>
                  </a:moveTo>
                  <a:cubicBezTo>
                    <a:pt x="3188364" y="379113"/>
                    <a:pt x="3187732" y="380615"/>
                    <a:pt x="3187021" y="381642"/>
                  </a:cubicBezTo>
                  <a:cubicBezTo>
                    <a:pt x="3186389" y="382669"/>
                    <a:pt x="3185598" y="384249"/>
                    <a:pt x="3185598" y="384249"/>
                  </a:cubicBezTo>
                  <a:cubicBezTo>
                    <a:pt x="3185598" y="384249"/>
                    <a:pt x="3189470" y="378481"/>
                    <a:pt x="3190893" y="376585"/>
                  </a:cubicBezTo>
                  <a:cubicBezTo>
                    <a:pt x="3192315" y="374609"/>
                    <a:pt x="3195554" y="369553"/>
                    <a:pt x="3195554" y="369553"/>
                  </a:cubicBezTo>
                  <a:lnTo>
                    <a:pt x="3194369" y="370106"/>
                  </a:lnTo>
                  <a:cubicBezTo>
                    <a:pt x="3194369" y="370106"/>
                    <a:pt x="3191129" y="374372"/>
                    <a:pt x="3189707" y="376743"/>
                  </a:cubicBezTo>
                  <a:moveTo>
                    <a:pt x="3168215" y="408270"/>
                  </a:moveTo>
                  <a:cubicBezTo>
                    <a:pt x="3168215" y="408270"/>
                    <a:pt x="3169242" y="406927"/>
                    <a:pt x="3169954" y="405741"/>
                  </a:cubicBezTo>
                  <a:lnTo>
                    <a:pt x="3166003" y="411035"/>
                  </a:lnTo>
                  <a:cubicBezTo>
                    <a:pt x="3166003" y="411035"/>
                    <a:pt x="3167820" y="408823"/>
                    <a:pt x="3168215" y="408270"/>
                  </a:cubicBezTo>
                  <a:moveTo>
                    <a:pt x="3173430" y="401080"/>
                  </a:moveTo>
                  <a:cubicBezTo>
                    <a:pt x="3172324" y="401238"/>
                    <a:pt x="3171692" y="401712"/>
                    <a:pt x="3170902" y="403687"/>
                  </a:cubicBezTo>
                  <a:cubicBezTo>
                    <a:pt x="3170507" y="404161"/>
                    <a:pt x="3169321" y="405504"/>
                    <a:pt x="3170902" y="403687"/>
                  </a:cubicBezTo>
                  <a:cubicBezTo>
                    <a:pt x="3170665" y="404319"/>
                    <a:pt x="3170269" y="405030"/>
                    <a:pt x="3169954" y="405663"/>
                  </a:cubicBezTo>
                  <a:lnTo>
                    <a:pt x="3173430" y="401080"/>
                  </a:lnTo>
                  <a:close/>
                  <a:moveTo>
                    <a:pt x="3125942" y="472983"/>
                  </a:moveTo>
                  <a:cubicBezTo>
                    <a:pt x="3125073" y="474326"/>
                    <a:pt x="3123493" y="475591"/>
                    <a:pt x="3122703" y="476855"/>
                  </a:cubicBezTo>
                  <a:cubicBezTo>
                    <a:pt x="3121912" y="478119"/>
                    <a:pt x="3120016" y="480411"/>
                    <a:pt x="3120016" y="480411"/>
                  </a:cubicBezTo>
                  <a:lnTo>
                    <a:pt x="3133133" y="465714"/>
                  </a:lnTo>
                  <a:cubicBezTo>
                    <a:pt x="3132106" y="466741"/>
                    <a:pt x="3126890" y="471719"/>
                    <a:pt x="3126021" y="472983"/>
                  </a:cubicBezTo>
                  <a:moveTo>
                    <a:pt x="3061150" y="521103"/>
                  </a:moveTo>
                  <a:cubicBezTo>
                    <a:pt x="3061150" y="521103"/>
                    <a:pt x="3059728" y="522684"/>
                    <a:pt x="3058305" y="524343"/>
                  </a:cubicBezTo>
                  <a:cubicBezTo>
                    <a:pt x="3056883" y="526002"/>
                    <a:pt x="3055303" y="527977"/>
                    <a:pt x="3055856" y="527819"/>
                  </a:cubicBezTo>
                  <a:cubicBezTo>
                    <a:pt x="3056409" y="527662"/>
                    <a:pt x="3058700" y="525449"/>
                    <a:pt x="3059649" y="524580"/>
                  </a:cubicBezTo>
                  <a:cubicBezTo>
                    <a:pt x="3060518" y="523711"/>
                    <a:pt x="3063283" y="521182"/>
                    <a:pt x="3063521" y="519997"/>
                  </a:cubicBezTo>
                  <a:cubicBezTo>
                    <a:pt x="3063757" y="518812"/>
                    <a:pt x="3061150" y="521024"/>
                    <a:pt x="3061150" y="521024"/>
                  </a:cubicBezTo>
                  <a:moveTo>
                    <a:pt x="3049456" y="535247"/>
                  </a:moveTo>
                  <a:cubicBezTo>
                    <a:pt x="3050088" y="534694"/>
                    <a:pt x="3052221" y="531849"/>
                    <a:pt x="3052853" y="531454"/>
                  </a:cubicBezTo>
                  <a:cubicBezTo>
                    <a:pt x="3052853" y="531454"/>
                    <a:pt x="3050246" y="532718"/>
                    <a:pt x="3049377" y="533667"/>
                  </a:cubicBezTo>
                  <a:cubicBezTo>
                    <a:pt x="3048429" y="534615"/>
                    <a:pt x="3048824" y="535721"/>
                    <a:pt x="3049535" y="535247"/>
                  </a:cubicBezTo>
                  <a:moveTo>
                    <a:pt x="2854684" y="365760"/>
                  </a:moveTo>
                  <a:cubicBezTo>
                    <a:pt x="2854684" y="365760"/>
                    <a:pt x="2854684" y="366155"/>
                    <a:pt x="2854684" y="366155"/>
                  </a:cubicBezTo>
                  <a:cubicBezTo>
                    <a:pt x="2852630" y="368446"/>
                    <a:pt x="2856738" y="365365"/>
                    <a:pt x="2854684" y="365760"/>
                  </a:cubicBezTo>
                  <a:moveTo>
                    <a:pt x="2838249" y="369474"/>
                  </a:moveTo>
                  <a:cubicBezTo>
                    <a:pt x="2838249" y="369474"/>
                    <a:pt x="2838249" y="368999"/>
                    <a:pt x="2838644" y="369079"/>
                  </a:cubicBezTo>
                  <a:cubicBezTo>
                    <a:pt x="2838644" y="368604"/>
                    <a:pt x="2838486" y="368130"/>
                    <a:pt x="2837775" y="368288"/>
                  </a:cubicBezTo>
                  <a:cubicBezTo>
                    <a:pt x="2837775" y="368762"/>
                    <a:pt x="2837696" y="369474"/>
                    <a:pt x="2838170" y="369474"/>
                  </a:cubicBezTo>
                  <a:moveTo>
                    <a:pt x="1681866" y="357937"/>
                  </a:moveTo>
                  <a:cubicBezTo>
                    <a:pt x="1680997" y="357542"/>
                    <a:pt x="1680207" y="357384"/>
                    <a:pt x="1679416" y="356989"/>
                  </a:cubicBezTo>
                  <a:cubicBezTo>
                    <a:pt x="1678626" y="356594"/>
                    <a:pt x="1676651" y="356436"/>
                    <a:pt x="1675703" y="356199"/>
                  </a:cubicBezTo>
                  <a:cubicBezTo>
                    <a:pt x="1674834" y="355962"/>
                    <a:pt x="1672937" y="353908"/>
                    <a:pt x="1672937" y="353908"/>
                  </a:cubicBezTo>
                  <a:lnTo>
                    <a:pt x="1673332" y="355172"/>
                  </a:lnTo>
                  <a:cubicBezTo>
                    <a:pt x="1673332" y="355172"/>
                    <a:pt x="1674280" y="356752"/>
                    <a:pt x="1674675" y="357226"/>
                  </a:cubicBezTo>
                  <a:cubicBezTo>
                    <a:pt x="1675070" y="357700"/>
                    <a:pt x="1675782" y="357779"/>
                    <a:pt x="1676098" y="357858"/>
                  </a:cubicBezTo>
                  <a:cubicBezTo>
                    <a:pt x="1676414" y="358017"/>
                    <a:pt x="1676967" y="357858"/>
                    <a:pt x="1677915" y="358095"/>
                  </a:cubicBezTo>
                  <a:cubicBezTo>
                    <a:pt x="1678784" y="358254"/>
                    <a:pt x="1679890" y="359044"/>
                    <a:pt x="1680364" y="359044"/>
                  </a:cubicBezTo>
                  <a:cubicBezTo>
                    <a:pt x="1680838" y="359044"/>
                    <a:pt x="1682419" y="358886"/>
                    <a:pt x="1683130" y="358728"/>
                  </a:cubicBezTo>
                  <a:cubicBezTo>
                    <a:pt x="1683841" y="358569"/>
                    <a:pt x="1682814" y="358254"/>
                    <a:pt x="1681866" y="357858"/>
                  </a:cubicBezTo>
                  <a:moveTo>
                    <a:pt x="1671989" y="308948"/>
                  </a:moveTo>
                  <a:cubicBezTo>
                    <a:pt x="1671515" y="309896"/>
                    <a:pt x="1672147" y="311240"/>
                    <a:pt x="1672147" y="311240"/>
                  </a:cubicBezTo>
                  <a:cubicBezTo>
                    <a:pt x="1672305" y="310766"/>
                    <a:pt x="1673016" y="309659"/>
                    <a:pt x="1672700" y="309185"/>
                  </a:cubicBezTo>
                  <a:cubicBezTo>
                    <a:pt x="1672463" y="308711"/>
                    <a:pt x="1672384" y="307921"/>
                    <a:pt x="1671910" y="308948"/>
                  </a:cubicBezTo>
                  <a:moveTo>
                    <a:pt x="1936610" y="489813"/>
                  </a:moveTo>
                  <a:cubicBezTo>
                    <a:pt x="1935741" y="490366"/>
                    <a:pt x="1935425" y="490287"/>
                    <a:pt x="1934477" y="490682"/>
                  </a:cubicBezTo>
                  <a:cubicBezTo>
                    <a:pt x="1933528" y="491156"/>
                    <a:pt x="1932738" y="491473"/>
                    <a:pt x="1931237" y="492263"/>
                  </a:cubicBezTo>
                  <a:cubicBezTo>
                    <a:pt x="1929735" y="493053"/>
                    <a:pt x="1928629" y="493369"/>
                    <a:pt x="1928787" y="493211"/>
                  </a:cubicBezTo>
                  <a:cubicBezTo>
                    <a:pt x="1928945" y="493053"/>
                    <a:pt x="1927918" y="494001"/>
                    <a:pt x="1927918" y="494001"/>
                  </a:cubicBezTo>
                  <a:cubicBezTo>
                    <a:pt x="1927918" y="494001"/>
                    <a:pt x="1930526" y="493053"/>
                    <a:pt x="1931000" y="492895"/>
                  </a:cubicBezTo>
                  <a:cubicBezTo>
                    <a:pt x="1931553" y="492737"/>
                    <a:pt x="1932738" y="492105"/>
                    <a:pt x="1933528" y="492026"/>
                  </a:cubicBezTo>
                  <a:cubicBezTo>
                    <a:pt x="1934318" y="491868"/>
                    <a:pt x="1935820" y="490919"/>
                    <a:pt x="1936926" y="490287"/>
                  </a:cubicBezTo>
                  <a:cubicBezTo>
                    <a:pt x="1938032" y="489655"/>
                    <a:pt x="1940403" y="488549"/>
                    <a:pt x="1940403" y="488549"/>
                  </a:cubicBezTo>
                  <a:cubicBezTo>
                    <a:pt x="1940403" y="488549"/>
                    <a:pt x="1939454" y="488707"/>
                    <a:pt x="1938980" y="488786"/>
                  </a:cubicBezTo>
                  <a:cubicBezTo>
                    <a:pt x="1938506" y="488944"/>
                    <a:pt x="1937400" y="489339"/>
                    <a:pt x="1936610" y="489813"/>
                  </a:cubicBezTo>
                  <a:moveTo>
                    <a:pt x="2361868" y="459472"/>
                  </a:moveTo>
                  <a:cubicBezTo>
                    <a:pt x="2362105" y="460025"/>
                    <a:pt x="2361789" y="460578"/>
                    <a:pt x="2361631" y="460973"/>
                  </a:cubicBezTo>
                  <a:cubicBezTo>
                    <a:pt x="2361631" y="461289"/>
                    <a:pt x="2361631" y="461526"/>
                    <a:pt x="2361631" y="461842"/>
                  </a:cubicBezTo>
                  <a:cubicBezTo>
                    <a:pt x="2361631" y="461842"/>
                    <a:pt x="2361789" y="462000"/>
                    <a:pt x="2361947" y="462000"/>
                  </a:cubicBezTo>
                  <a:cubicBezTo>
                    <a:pt x="2361868" y="461289"/>
                    <a:pt x="2363132" y="459946"/>
                    <a:pt x="2361947" y="459472"/>
                  </a:cubicBezTo>
                  <a:moveTo>
                    <a:pt x="2632968" y="430710"/>
                  </a:moveTo>
                  <a:cubicBezTo>
                    <a:pt x="2634312" y="430947"/>
                    <a:pt x="2634153" y="429683"/>
                    <a:pt x="2634628" y="429051"/>
                  </a:cubicBezTo>
                  <a:cubicBezTo>
                    <a:pt x="2633284" y="428814"/>
                    <a:pt x="2633442" y="430078"/>
                    <a:pt x="2632968" y="430710"/>
                  </a:cubicBezTo>
                  <a:moveTo>
                    <a:pt x="2640159" y="420201"/>
                  </a:moveTo>
                  <a:cubicBezTo>
                    <a:pt x="2640395" y="421703"/>
                    <a:pt x="2638657" y="421307"/>
                    <a:pt x="2638894" y="422730"/>
                  </a:cubicBezTo>
                  <a:cubicBezTo>
                    <a:pt x="2640080" y="422967"/>
                    <a:pt x="2642292" y="420596"/>
                    <a:pt x="2640159" y="420201"/>
                  </a:cubicBezTo>
                  <a:moveTo>
                    <a:pt x="2632178" y="436715"/>
                  </a:moveTo>
                  <a:cubicBezTo>
                    <a:pt x="2631309" y="439244"/>
                    <a:pt x="2629413" y="440666"/>
                    <a:pt x="2628386" y="443036"/>
                  </a:cubicBezTo>
                  <a:cubicBezTo>
                    <a:pt x="2629808" y="442246"/>
                    <a:pt x="2634074" y="437980"/>
                    <a:pt x="2632178" y="436715"/>
                  </a:cubicBezTo>
                  <a:moveTo>
                    <a:pt x="2606340" y="474721"/>
                  </a:moveTo>
                  <a:cubicBezTo>
                    <a:pt x="2605155" y="476618"/>
                    <a:pt x="2604128" y="478593"/>
                    <a:pt x="2603891" y="480094"/>
                  </a:cubicBezTo>
                  <a:cubicBezTo>
                    <a:pt x="2604918" y="476855"/>
                    <a:pt x="2609185" y="474405"/>
                    <a:pt x="2608948" y="471245"/>
                  </a:cubicBezTo>
                  <a:cubicBezTo>
                    <a:pt x="2608553" y="472667"/>
                    <a:pt x="2607446" y="473615"/>
                    <a:pt x="2606340" y="474642"/>
                  </a:cubicBezTo>
                  <a:moveTo>
                    <a:pt x="2610607" y="469586"/>
                  </a:moveTo>
                  <a:cubicBezTo>
                    <a:pt x="2610923" y="468716"/>
                    <a:pt x="2613057" y="467531"/>
                    <a:pt x="2611871" y="466662"/>
                  </a:cubicBezTo>
                  <a:cubicBezTo>
                    <a:pt x="2611792" y="467768"/>
                    <a:pt x="2609738" y="469032"/>
                    <a:pt x="2610607" y="469586"/>
                  </a:cubicBezTo>
                  <a:moveTo>
                    <a:pt x="2611871" y="486021"/>
                  </a:moveTo>
                  <a:cubicBezTo>
                    <a:pt x="2610133" y="488865"/>
                    <a:pt x="2607605" y="490761"/>
                    <a:pt x="2606814" y="494475"/>
                  </a:cubicBezTo>
                  <a:cubicBezTo>
                    <a:pt x="2610212" y="493211"/>
                    <a:pt x="2611555" y="489892"/>
                    <a:pt x="2612740" y="486495"/>
                  </a:cubicBezTo>
                  <a:cubicBezTo>
                    <a:pt x="2612662" y="486100"/>
                    <a:pt x="2612345" y="485942"/>
                    <a:pt x="2611871" y="486021"/>
                  </a:cubicBezTo>
                  <a:moveTo>
                    <a:pt x="2920108" y="244077"/>
                  </a:moveTo>
                  <a:lnTo>
                    <a:pt x="2920108" y="244077"/>
                  </a:lnTo>
                  <a:cubicBezTo>
                    <a:pt x="2919476" y="246131"/>
                    <a:pt x="2918844" y="248581"/>
                    <a:pt x="2918449" y="250161"/>
                  </a:cubicBezTo>
                  <a:cubicBezTo>
                    <a:pt x="2917896" y="252769"/>
                    <a:pt x="2915999" y="257510"/>
                    <a:pt x="2915446" y="260038"/>
                  </a:cubicBezTo>
                  <a:cubicBezTo>
                    <a:pt x="2914815" y="262566"/>
                    <a:pt x="2914498" y="264226"/>
                    <a:pt x="2914340" y="264858"/>
                  </a:cubicBezTo>
                  <a:cubicBezTo>
                    <a:pt x="2914261" y="265411"/>
                    <a:pt x="2915920" y="261460"/>
                    <a:pt x="2916316" y="260196"/>
                  </a:cubicBezTo>
                  <a:cubicBezTo>
                    <a:pt x="2916711" y="258932"/>
                    <a:pt x="2917580" y="256482"/>
                    <a:pt x="2917896" y="255297"/>
                  </a:cubicBezTo>
                  <a:cubicBezTo>
                    <a:pt x="2918212" y="254112"/>
                    <a:pt x="2919793" y="250477"/>
                    <a:pt x="2919950" y="249213"/>
                  </a:cubicBezTo>
                  <a:lnTo>
                    <a:pt x="2922558" y="236650"/>
                  </a:lnTo>
                  <a:cubicBezTo>
                    <a:pt x="2922558" y="236650"/>
                    <a:pt x="2921768" y="239494"/>
                    <a:pt x="2921057" y="241153"/>
                  </a:cubicBezTo>
                  <a:cubicBezTo>
                    <a:pt x="2920820" y="241785"/>
                    <a:pt x="2920424" y="242892"/>
                    <a:pt x="2920108" y="244077"/>
                  </a:cubicBezTo>
                  <a:moveTo>
                    <a:pt x="2912760" y="267860"/>
                  </a:moveTo>
                  <a:cubicBezTo>
                    <a:pt x="2912523" y="268335"/>
                    <a:pt x="2911654" y="270705"/>
                    <a:pt x="2911022" y="273628"/>
                  </a:cubicBezTo>
                  <a:cubicBezTo>
                    <a:pt x="2910390" y="276552"/>
                    <a:pt x="2910073" y="278053"/>
                    <a:pt x="2909837" y="278528"/>
                  </a:cubicBezTo>
                  <a:cubicBezTo>
                    <a:pt x="2909678" y="279002"/>
                    <a:pt x="2911022" y="277658"/>
                    <a:pt x="2911259" y="276552"/>
                  </a:cubicBezTo>
                  <a:cubicBezTo>
                    <a:pt x="2911575" y="275525"/>
                    <a:pt x="2911654" y="273945"/>
                    <a:pt x="2911970" y="272838"/>
                  </a:cubicBezTo>
                  <a:cubicBezTo>
                    <a:pt x="2912286" y="271811"/>
                    <a:pt x="2913234" y="266991"/>
                    <a:pt x="2912760" y="267860"/>
                  </a:cubicBezTo>
                  <a:moveTo>
                    <a:pt x="2929827" y="213340"/>
                  </a:moveTo>
                  <a:cubicBezTo>
                    <a:pt x="2929353" y="214209"/>
                    <a:pt x="2928089" y="218002"/>
                    <a:pt x="2927378" y="220767"/>
                  </a:cubicBezTo>
                  <a:cubicBezTo>
                    <a:pt x="2926667" y="223533"/>
                    <a:pt x="2926035" y="225034"/>
                    <a:pt x="2925560" y="227247"/>
                  </a:cubicBezTo>
                  <a:cubicBezTo>
                    <a:pt x="2925086" y="229459"/>
                    <a:pt x="2924771" y="231040"/>
                    <a:pt x="2924612" y="231830"/>
                  </a:cubicBezTo>
                  <a:cubicBezTo>
                    <a:pt x="2924375" y="232620"/>
                    <a:pt x="2926035" y="229696"/>
                    <a:pt x="2926430" y="228195"/>
                  </a:cubicBezTo>
                  <a:cubicBezTo>
                    <a:pt x="2926825" y="226773"/>
                    <a:pt x="2927694" y="223375"/>
                    <a:pt x="2928168" y="221558"/>
                  </a:cubicBezTo>
                  <a:cubicBezTo>
                    <a:pt x="2928642" y="219740"/>
                    <a:pt x="2930301" y="212392"/>
                    <a:pt x="2929827" y="213340"/>
                  </a:cubicBezTo>
                  <a:moveTo>
                    <a:pt x="2906202" y="290459"/>
                  </a:moveTo>
                  <a:cubicBezTo>
                    <a:pt x="2905965" y="290854"/>
                    <a:pt x="2905728" y="291723"/>
                    <a:pt x="2905412" y="292671"/>
                  </a:cubicBezTo>
                  <a:cubicBezTo>
                    <a:pt x="2905095" y="293619"/>
                    <a:pt x="2904780" y="294805"/>
                    <a:pt x="2904542" y="295753"/>
                  </a:cubicBezTo>
                  <a:cubicBezTo>
                    <a:pt x="2903990" y="297807"/>
                    <a:pt x="2903752" y="298992"/>
                    <a:pt x="2903436" y="299782"/>
                  </a:cubicBezTo>
                  <a:cubicBezTo>
                    <a:pt x="2903120" y="300573"/>
                    <a:pt x="2902962" y="301363"/>
                    <a:pt x="2902962" y="301363"/>
                  </a:cubicBezTo>
                  <a:cubicBezTo>
                    <a:pt x="2902962" y="301363"/>
                    <a:pt x="2904542" y="298755"/>
                    <a:pt x="2904938" y="297175"/>
                  </a:cubicBezTo>
                  <a:cubicBezTo>
                    <a:pt x="2905333" y="295595"/>
                    <a:pt x="2906597" y="289827"/>
                    <a:pt x="2906202" y="290459"/>
                  </a:cubicBezTo>
                  <a:moveTo>
                    <a:pt x="3609592" y="118443"/>
                  </a:moveTo>
                  <a:lnTo>
                    <a:pt x="3608723" y="118443"/>
                  </a:lnTo>
                  <a:lnTo>
                    <a:pt x="3608723" y="119312"/>
                  </a:lnTo>
                  <a:lnTo>
                    <a:pt x="3609592" y="119312"/>
                  </a:lnTo>
                  <a:lnTo>
                    <a:pt x="3609592" y="118443"/>
                  </a:lnTo>
                  <a:close/>
                  <a:moveTo>
                    <a:pt x="3274253" y="316455"/>
                  </a:moveTo>
                  <a:lnTo>
                    <a:pt x="3274253" y="314795"/>
                  </a:lnTo>
                  <a:cubicBezTo>
                    <a:pt x="3273463" y="314716"/>
                    <a:pt x="3273305" y="315269"/>
                    <a:pt x="3272594" y="315190"/>
                  </a:cubicBezTo>
                  <a:cubicBezTo>
                    <a:pt x="3272436" y="316297"/>
                    <a:pt x="3273147" y="316613"/>
                    <a:pt x="3274253" y="316455"/>
                  </a:cubicBezTo>
                  <a:moveTo>
                    <a:pt x="3682207" y="343952"/>
                  </a:moveTo>
                  <a:lnTo>
                    <a:pt x="3682207" y="344821"/>
                  </a:lnTo>
                  <a:cubicBezTo>
                    <a:pt x="3683235" y="345453"/>
                    <a:pt x="3683472" y="343399"/>
                    <a:pt x="3682602" y="343557"/>
                  </a:cubicBezTo>
                  <a:cubicBezTo>
                    <a:pt x="3682602" y="343794"/>
                    <a:pt x="3682602" y="344031"/>
                    <a:pt x="3682207" y="343952"/>
                  </a:cubicBezTo>
                  <a:moveTo>
                    <a:pt x="3665773" y="344742"/>
                  </a:moveTo>
                  <a:lnTo>
                    <a:pt x="3665773" y="345611"/>
                  </a:lnTo>
                  <a:cubicBezTo>
                    <a:pt x="3666799" y="346243"/>
                    <a:pt x="3667036" y="344189"/>
                    <a:pt x="3666167" y="344347"/>
                  </a:cubicBezTo>
                  <a:cubicBezTo>
                    <a:pt x="3666167" y="344584"/>
                    <a:pt x="3666167" y="344821"/>
                    <a:pt x="3665773" y="344742"/>
                  </a:cubicBezTo>
                  <a:moveTo>
                    <a:pt x="3683472" y="357858"/>
                  </a:moveTo>
                  <a:lnTo>
                    <a:pt x="3683472" y="359123"/>
                  </a:lnTo>
                  <a:cubicBezTo>
                    <a:pt x="3684735" y="359755"/>
                    <a:pt x="3684735" y="357226"/>
                    <a:pt x="3683472" y="357858"/>
                  </a:cubicBezTo>
                  <a:moveTo>
                    <a:pt x="3667036" y="358728"/>
                  </a:moveTo>
                  <a:cubicBezTo>
                    <a:pt x="3667036" y="359202"/>
                    <a:pt x="3667036" y="359913"/>
                    <a:pt x="3667432" y="359992"/>
                  </a:cubicBezTo>
                  <a:cubicBezTo>
                    <a:pt x="3667432" y="359755"/>
                    <a:pt x="3667432" y="359518"/>
                    <a:pt x="3667826" y="359597"/>
                  </a:cubicBezTo>
                  <a:cubicBezTo>
                    <a:pt x="3667826" y="359044"/>
                    <a:pt x="3667669" y="358569"/>
                    <a:pt x="3666957" y="358728"/>
                  </a:cubicBezTo>
                  <a:moveTo>
                    <a:pt x="3629030" y="374294"/>
                  </a:moveTo>
                  <a:cubicBezTo>
                    <a:pt x="3628872" y="375084"/>
                    <a:pt x="3628161" y="375321"/>
                    <a:pt x="3628161" y="376427"/>
                  </a:cubicBezTo>
                  <a:lnTo>
                    <a:pt x="3629820" y="376427"/>
                  </a:lnTo>
                  <a:cubicBezTo>
                    <a:pt x="3629820" y="375400"/>
                    <a:pt x="3629820" y="374372"/>
                    <a:pt x="3628951" y="374294"/>
                  </a:cubicBezTo>
                  <a:moveTo>
                    <a:pt x="3629820" y="388674"/>
                  </a:moveTo>
                  <a:cubicBezTo>
                    <a:pt x="3629979" y="389701"/>
                    <a:pt x="3629030" y="389622"/>
                    <a:pt x="3629425" y="390808"/>
                  </a:cubicBezTo>
                  <a:cubicBezTo>
                    <a:pt x="3631400" y="391519"/>
                    <a:pt x="3631717" y="388358"/>
                    <a:pt x="3629820" y="388674"/>
                  </a:cubicBezTo>
                  <a:moveTo>
                    <a:pt x="3612990" y="391677"/>
                  </a:moveTo>
                  <a:cubicBezTo>
                    <a:pt x="3613780" y="391756"/>
                    <a:pt x="3613938" y="391203"/>
                    <a:pt x="3614649" y="391282"/>
                  </a:cubicBezTo>
                  <a:cubicBezTo>
                    <a:pt x="3614649" y="390255"/>
                    <a:pt x="3614649" y="389227"/>
                    <a:pt x="3613780" y="389148"/>
                  </a:cubicBezTo>
                  <a:cubicBezTo>
                    <a:pt x="3613543" y="390017"/>
                    <a:pt x="3612753" y="390334"/>
                    <a:pt x="3612911" y="391677"/>
                  </a:cubicBezTo>
                  <a:moveTo>
                    <a:pt x="3364646" y="396260"/>
                  </a:moveTo>
                  <a:cubicBezTo>
                    <a:pt x="3364489" y="395549"/>
                    <a:pt x="3365831" y="394126"/>
                    <a:pt x="3364646" y="393731"/>
                  </a:cubicBezTo>
                  <a:cubicBezTo>
                    <a:pt x="3364725" y="394442"/>
                    <a:pt x="3363461" y="395864"/>
                    <a:pt x="3364646" y="396260"/>
                  </a:cubicBezTo>
                  <a:moveTo>
                    <a:pt x="3363382" y="398788"/>
                  </a:moveTo>
                  <a:cubicBezTo>
                    <a:pt x="3363303" y="399341"/>
                    <a:pt x="3363619" y="400447"/>
                    <a:pt x="3363777" y="399657"/>
                  </a:cubicBezTo>
                  <a:cubicBezTo>
                    <a:pt x="3363856" y="399104"/>
                    <a:pt x="3363541" y="397998"/>
                    <a:pt x="3363382" y="398788"/>
                  </a:cubicBezTo>
                  <a:moveTo>
                    <a:pt x="3617178" y="404714"/>
                  </a:moveTo>
                  <a:lnTo>
                    <a:pt x="3615914" y="404714"/>
                  </a:lnTo>
                  <a:lnTo>
                    <a:pt x="3615914" y="405978"/>
                  </a:lnTo>
                  <a:lnTo>
                    <a:pt x="3617178" y="405978"/>
                  </a:lnTo>
                  <a:lnTo>
                    <a:pt x="3617178" y="404714"/>
                  </a:lnTo>
                  <a:close/>
                  <a:moveTo>
                    <a:pt x="3599400" y="405583"/>
                  </a:moveTo>
                  <a:lnTo>
                    <a:pt x="3599400" y="406848"/>
                  </a:lnTo>
                  <a:lnTo>
                    <a:pt x="3600269" y="406848"/>
                  </a:lnTo>
                  <a:cubicBezTo>
                    <a:pt x="3600269" y="406295"/>
                    <a:pt x="3600822" y="406295"/>
                    <a:pt x="3600663" y="405583"/>
                  </a:cubicBezTo>
                  <a:lnTo>
                    <a:pt x="3599400" y="405583"/>
                  </a:lnTo>
                  <a:close/>
                  <a:moveTo>
                    <a:pt x="3618442" y="419095"/>
                  </a:moveTo>
                  <a:cubicBezTo>
                    <a:pt x="3617494" y="418937"/>
                    <a:pt x="3616862" y="419174"/>
                    <a:pt x="3616783" y="419964"/>
                  </a:cubicBezTo>
                  <a:cubicBezTo>
                    <a:pt x="3617414" y="420675"/>
                    <a:pt x="3618679" y="420438"/>
                    <a:pt x="3618442" y="419095"/>
                  </a:cubicBezTo>
                  <a:moveTo>
                    <a:pt x="3600742" y="419490"/>
                  </a:moveTo>
                  <a:lnTo>
                    <a:pt x="3600742" y="421149"/>
                  </a:lnTo>
                  <a:cubicBezTo>
                    <a:pt x="3602323" y="421465"/>
                    <a:pt x="3602323" y="419095"/>
                    <a:pt x="3600742" y="419490"/>
                  </a:cubicBezTo>
                  <a:moveTo>
                    <a:pt x="3287370" y="424152"/>
                  </a:moveTo>
                  <a:cubicBezTo>
                    <a:pt x="3287370" y="425495"/>
                    <a:pt x="3287686" y="426680"/>
                    <a:pt x="3289029" y="426680"/>
                  </a:cubicBezTo>
                  <a:cubicBezTo>
                    <a:pt x="3289424" y="424863"/>
                    <a:pt x="3288318" y="424547"/>
                    <a:pt x="3287370" y="424152"/>
                  </a:cubicBezTo>
                  <a:moveTo>
                    <a:pt x="3358720" y="426680"/>
                  </a:moveTo>
                  <a:cubicBezTo>
                    <a:pt x="3358563" y="427629"/>
                    <a:pt x="3358246" y="428419"/>
                    <a:pt x="3357851" y="429209"/>
                  </a:cubicBezTo>
                  <a:cubicBezTo>
                    <a:pt x="3358957" y="429367"/>
                    <a:pt x="3359511" y="426996"/>
                    <a:pt x="3358720" y="426680"/>
                  </a:cubicBezTo>
                  <a:moveTo>
                    <a:pt x="3642937" y="546625"/>
                  </a:moveTo>
                  <a:cubicBezTo>
                    <a:pt x="3643094" y="545519"/>
                    <a:pt x="3642779" y="544808"/>
                    <a:pt x="3641673" y="544966"/>
                  </a:cubicBezTo>
                  <a:cubicBezTo>
                    <a:pt x="3641514" y="546072"/>
                    <a:pt x="3641831" y="546783"/>
                    <a:pt x="3642937" y="546625"/>
                  </a:cubicBezTo>
                  <a:moveTo>
                    <a:pt x="3658107" y="547494"/>
                  </a:moveTo>
                  <a:cubicBezTo>
                    <a:pt x="3658028" y="548442"/>
                    <a:pt x="3658186" y="549075"/>
                    <a:pt x="3658976" y="549154"/>
                  </a:cubicBezTo>
                  <a:cubicBezTo>
                    <a:pt x="3659609" y="548521"/>
                    <a:pt x="3659451" y="547257"/>
                    <a:pt x="3658107" y="547494"/>
                  </a:cubicBezTo>
                  <a:moveTo>
                    <a:pt x="3414505" y="611259"/>
                  </a:moveTo>
                  <a:cubicBezTo>
                    <a:pt x="3414505" y="611259"/>
                    <a:pt x="3414978" y="611259"/>
                    <a:pt x="3414900" y="611654"/>
                  </a:cubicBezTo>
                  <a:lnTo>
                    <a:pt x="3415769" y="611654"/>
                  </a:lnTo>
                  <a:cubicBezTo>
                    <a:pt x="3416401" y="610627"/>
                    <a:pt x="3414347" y="610390"/>
                    <a:pt x="3414505" y="611259"/>
                  </a:cubicBezTo>
                  <a:moveTo>
                    <a:pt x="3419956" y="612523"/>
                  </a:moveTo>
                  <a:cubicBezTo>
                    <a:pt x="3418693" y="612681"/>
                    <a:pt x="3418693" y="611575"/>
                    <a:pt x="3417428" y="611654"/>
                  </a:cubicBezTo>
                  <a:cubicBezTo>
                    <a:pt x="3417270" y="613077"/>
                    <a:pt x="3419720" y="614025"/>
                    <a:pt x="3419956" y="612523"/>
                  </a:cubicBezTo>
                  <a:moveTo>
                    <a:pt x="3435128" y="622637"/>
                  </a:moveTo>
                  <a:cubicBezTo>
                    <a:pt x="3434969" y="623902"/>
                    <a:pt x="3436471" y="623506"/>
                    <a:pt x="3437261" y="623902"/>
                  </a:cubicBezTo>
                  <a:cubicBezTo>
                    <a:pt x="3437261" y="622716"/>
                    <a:pt x="3436234" y="622716"/>
                    <a:pt x="3435128" y="622637"/>
                  </a:cubicBezTo>
                  <a:moveTo>
                    <a:pt x="3454565" y="628169"/>
                  </a:moveTo>
                  <a:cubicBezTo>
                    <a:pt x="3454565" y="628801"/>
                    <a:pt x="3453459" y="628484"/>
                    <a:pt x="3453696" y="629433"/>
                  </a:cubicBezTo>
                  <a:lnTo>
                    <a:pt x="3454960" y="629433"/>
                  </a:lnTo>
                  <a:cubicBezTo>
                    <a:pt x="3454960" y="628958"/>
                    <a:pt x="3454960" y="628247"/>
                    <a:pt x="3454565" y="628169"/>
                  </a:cubicBezTo>
                  <a:moveTo>
                    <a:pt x="3493045" y="637887"/>
                  </a:moveTo>
                  <a:cubicBezTo>
                    <a:pt x="3492888" y="638994"/>
                    <a:pt x="3493915" y="638994"/>
                    <a:pt x="3494705" y="639151"/>
                  </a:cubicBezTo>
                  <a:cubicBezTo>
                    <a:pt x="3495100" y="637808"/>
                    <a:pt x="3493361" y="638519"/>
                    <a:pt x="3493045" y="637887"/>
                  </a:cubicBezTo>
                  <a:moveTo>
                    <a:pt x="3486250" y="639546"/>
                  </a:moveTo>
                  <a:cubicBezTo>
                    <a:pt x="3486250" y="638914"/>
                    <a:pt x="3487356" y="639231"/>
                    <a:pt x="3487119" y="638282"/>
                  </a:cubicBezTo>
                  <a:lnTo>
                    <a:pt x="3485855" y="638282"/>
                  </a:lnTo>
                  <a:cubicBezTo>
                    <a:pt x="3485855" y="638756"/>
                    <a:pt x="3485855" y="639468"/>
                    <a:pt x="3486250" y="639546"/>
                  </a:cubicBezTo>
                  <a:moveTo>
                    <a:pt x="3536899" y="639546"/>
                  </a:moveTo>
                  <a:cubicBezTo>
                    <a:pt x="3536978" y="638282"/>
                    <a:pt x="3534133" y="637808"/>
                    <a:pt x="3533501" y="638677"/>
                  </a:cubicBezTo>
                  <a:cubicBezTo>
                    <a:pt x="3534371" y="639231"/>
                    <a:pt x="3535872" y="640416"/>
                    <a:pt x="3536899" y="639546"/>
                  </a:cubicBezTo>
                  <a:moveTo>
                    <a:pt x="3537373" y="639942"/>
                  </a:moveTo>
                  <a:lnTo>
                    <a:pt x="3538242" y="639942"/>
                  </a:lnTo>
                  <a:lnTo>
                    <a:pt x="3538242" y="639072"/>
                  </a:lnTo>
                  <a:lnTo>
                    <a:pt x="3537373" y="639072"/>
                  </a:lnTo>
                  <a:lnTo>
                    <a:pt x="3537373" y="639942"/>
                  </a:lnTo>
                  <a:close/>
                  <a:moveTo>
                    <a:pt x="3490913" y="639546"/>
                  </a:moveTo>
                  <a:cubicBezTo>
                    <a:pt x="3490913" y="640890"/>
                    <a:pt x="3493757" y="641443"/>
                    <a:pt x="3493441" y="639546"/>
                  </a:cubicBezTo>
                  <a:cubicBezTo>
                    <a:pt x="3492097" y="640021"/>
                    <a:pt x="3492492" y="639546"/>
                    <a:pt x="3490913" y="639546"/>
                  </a:cubicBezTo>
                  <a:moveTo>
                    <a:pt x="3509875" y="639546"/>
                  </a:moveTo>
                  <a:cubicBezTo>
                    <a:pt x="3509954" y="640890"/>
                    <a:pt x="3511377" y="640890"/>
                    <a:pt x="3512404" y="641206"/>
                  </a:cubicBezTo>
                  <a:cubicBezTo>
                    <a:pt x="3512483" y="639705"/>
                    <a:pt x="3510587" y="640258"/>
                    <a:pt x="3509875" y="639546"/>
                  </a:cubicBezTo>
                  <a:moveTo>
                    <a:pt x="3583360" y="659379"/>
                  </a:moveTo>
                  <a:lnTo>
                    <a:pt x="3584229" y="659379"/>
                  </a:lnTo>
                  <a:cubicBezTo>
                    <a:pt x="3584229" y="658826"/>
                    <a:pt x="3584782" y="658826"/>
                    <a:pt x="3584624" y="658115"/>
                  </a:cubicBezTo>
                  <a:lnTo>
                    <a:pt x="3583755" y="658115"/>
                  </a:lnTo>
                  <a:cubicBezTo>
                    <a:pt x="3583755" y="658668"/>
                    <a:pt x="3583201" y="658668"/>
                    <a:pt x="3583360" y="659379"/>
                  </a:cubicBezTo>
                  <a:moveTo>
                    <a:pt x="3575774" y="661513"/>
                  </a:moveTo>
                  <a:cubicBezTo>
                    <a:pt x="3575774" y="661987"/>
                    <a:pt x="3575063" y="662461"/>
                    <a:pt x="3575774" y="662777"/>
                  </a:cubicBezTo>
                  <a:cubicBezTo>
                    <a:pt x="3575774" y="662303"/>
                    <a:pt x="3576564" y="661829"/>
                    <a:pt x="3575774" y="661513"/>
                  </a:cubicBezTo>
                  <a:moveTo>
                    <a:pt x="3641277" y="663646"/>
                  </a:moveTo>
                  <a:lnTo>
                    <a:pt x="3642937" y="663646"/>
                  </a:lnTo>
                  <a:cubicBezTo>
                    <a:pt x="3643253" y="661987"/>
                    <a:pt x="3640883" y="661987"/>
                    <a:pt x="3641277" y="663646"/>
                  </a:cubicBezTo>
                  <a:moveTo>
                    <a:pt x="3642937" y="666965"/>
                  </a:moveTo>
                  <a:lnTo>
                    <a:pt x="3643806" y="666965"/>
                  </a:lnTo>
                  <a:lnTo>
                    <a:pt x="3643806" y="666096"/>
                  </a:lnTo>
                  <a:lnTo>
                    <a:pt x="3642937" y="666096"/>
                  </a:lnTo>
                  <a:lnTo>
                    <a:pt x="3642937" y="666965"/>
                  </a:lnTo>
                  <a:close/>
                  <a:moveTo>
                    <a:pt x="3641277" y="670362"/>
                  </a:moveTo>
                  <a:cubicBezTo>
                    <a:pt x="3640883" y="672259"/>
                    <a:pt x="3644596" y="672022"/>
                    <a:pt x="3643806" y="669967"/>
                  </a:cubicBezTo>
                  <a:cubicBezTo>
                    <a:pt x="3642779" y="669967"/>
                    <a:pt x="3641752" y="669967"/>
                    <a:pt x="3641277" y="670362"/>
                  </a:cubicBezTo>
                  <a:moveTo>
                    <a:pt x="3672962" y="672496"/>
                  </a:moveTo>
                  <a:cubicBezTo>
                    <a:pt x="3674385" y="671548"/>
                    <a:pt x="3675333" y="673997"/>
                    <a:pt x="3675886" y="671627"/>
                  </a:cubicBezTo>
                  <a:cubicBezTo>
                    <a:pt x="3674227" y="671785"/>
                    <a:pt x="3673279" y="670599"/>
                    <a:pt x="3672962" y="672496"/>
                  </a:cubicBezTo>
                  <a:moveTo>
                    <a:pt x="3678019" y="672891"/>
                  </a:moveTo>
                  <a:lnTo>
                    <a:pt x="3678888" y="672891"/>
                  </a:lnTo>
                  <a:lnTo>
                    <a:pt x="3678888" y="672022"/>
                  </a:lnTo>
                  <a:lnTo>
                    <a:pt x="3678019" y="672022"/>
                  </a:lnTo>
                  <a:lnTo>
                    <a:pt x="3678019" y="672891"/>
                  </a:lnTo>
                  <a:close/>
                  <a:moveTo>
                    <a:pt x="3683076" y="672496"/>
                  </a:moveTo>
                  <a:cubicBezTo>
                    <a:pt x="3683076" y="672970"/>
                    <a:pt x="3682365" y="673444"/>
                    <a:pt x="3683076" y="673760"/>
                  </a:cubicBezTo>
                  <a:cubicBezTo>
                    <a:pt x="3683076" y="673286"/>
                    <a:pt x="3683787" y="672812"/>
                    <a:pt x="3683076" y="672496"/>
                  </a:cubicBezTo>
                  <a:moveTo>
                    <a:pt x="3680943" y="677553"/>
                  </a:moveTo>
                  <a:cubicBezTo>
                    <a:pt x="3680943" y="678027"/>
                    <a:pt x="3680153" y="678501"/>
                    <a:pt x="3680943" y="678817"/>
                  </a:cubicBezTo>
                  <a:cubicBezTo>
                    <a:pt x="3680943" y="678343"/>
                    <a:pt x="3681654" y="677869"/>
                    <a:pt x="3680943" y="677553"/>
                  </a:cubicBezTo>
                  <a:moveTo>
                    <a:pt x="3818192" y="688931"/>
                  </a:moveTo>
                  <a:cubicBezTo>
                    <a:pt x="3818192" y="688931"/>
                    <a:pt x="3818192" y="689405"/>
                    <a:pt x="3817797" y="689326"/>
                  </a:cubicBezTo>
                  <a:lnTo>
                    <a:pt x="3817797" y="690195"/>
                  </a:lnTo>
                  <a:cubicBezTo>
                    <a:pt x="3818824" y="690827"/>
                    <a:pt x="3819061" y="688773"/>
                    <a:pt x="3818192" y="688931"/>
                  </a:cubicBezTo>
                  <a:moveTo>
                    <a:pt x="3412371" y="578705"/>
                  </a:moveTo>
                  <a:cubicBezTo>
                    <a:pt x="3412371" y="579495"/>
                    <a:pt x="3412688" y="579811"/>
                    <a:pt x="3413240" y="579969"/>
                  </a:cubicBezTo>
                  <a:cubicBezTo>
                    <a:pt x="3413240" y="579416"/>
                    <a:pt x="3413398" y="579100"/>
                    <a:pt x="3413636" y="578705"/>
                  </a:cubicBezTo>
                  <a:lnTo>
                    <a:pt x="3412371" y="578705"/>
                  </a:lnTo>
                  <a:close/>
                  <a:moveTo>
                    <a:pt x="3899261" y="631092"/>
                  </a:moveTo>
                  <a:cubicBezTo>
                    <a:pt x="3896258" y="628880"/>
                    <a:pt x="3895706" y="625166"/>
                    <a:pt x="3892940" y="622637"/>
                  </a:cubicBezTo>
                  <a:cubicBezTo>
                    <a:pt x="3891122" y="621136"/>
                    <a:pt x="3888515" y="620662"/>
                    <a:pt x="3886223" y="619714"/>
                  </a:cubicBezTo>
                  <a:cubicBezTo>
                    <a:pt x="3878480" y="616553"/>
                    <a:pt x="3870105" y="614025"/>
                    <a:pt x="3862124" y="614183"/>
                  </a:cubicBezTo>
                  <a:cubicBezTo>
                    <a:pt x="3859912" y="618845"/>
                    <a:pt x="3851852" y="617738"/>
                    <a:pt x="3848218" y="620899"/>
                  </a:cubicBezTo>
                  <a:cubicBezTo>
                    <a:pt x="3849403" y="626035"/>
                    <a:pt x="3850904" y="629117"/>
                    <a:pt x="3846953" y="631882"/>
                  </a:cubicBezTo>
                  <a:cubicBezTo>
                    <a:pt x="3845215" y="632040"/>
                    <a:pt x="3843713" y="633699"/>
                    <a:pt x="3841896" y="634016"/>
                  </a:cubicBezTo>
                  <a:cubicBezTo>
                    <a:pt x="3840079" y="634332"/>
                    <a:pt x="3838183" y="633462"/>
                    <a:pt x="3836365" y="633620"/>
                  </a:cubicBezTo>
                  <a:cubicBezTo>
                    <a:pt x="3835733" y="633620"/>
                    <a:pt x="3835259" y="634411"/>
                    <a:pt x="3834705" y="634490"/>
                  </a:cubicBezTo>
                  <a:cubicBezTo>
                    <a:pt x="3828464" y="635359"/>
                    <a:pt x="3820878" y="633383"/>
                    <a:pt x="3813609" y="632830"/>
                  </a:cubicBezTo>
                  <a:cubicBezTo>
                    <a:pt x="3805391" y="632198"/>
                    <a:pt x="3795673" y="631961"/>
                    <a:pt x="3787850" y="631171"/>
                  </a:cubicBezTo>
                  <a:cubicBezTo>
                    <a:pt x="3786427" y="631013"/>
                    <a:pt x="3784927" y="630539"/>
                    <a:pt x="3783583" y="630302"/>
                  </a:cubicBezTo>
                  <a:cubicBezTo>
                    <a:pt x="3779159" y="629591"/>
                    <a:pt x="3776551" y="629907"/>
                    <a:pt x="3772995" y="629433"/>
                  </a:cubicBezTo>
                  <a:cubicBezTo>
                    <a:pt x="3769124" y="629038"/>
                    <a:pt x="3765805" y="628563"/>
                    <a:pt x="3762881" y="628169"/>
                  </a:cubicBezTo>
                  <a:cubicBezTo>
                    <a:pt x="3761539" y="628010"/>
                    <a:pt x="3760353" y="627536"/>
                    <a:pt x="3759089" y="627299"/>
                  </a:cubicBezTo>
                  <a:cubicBezTo>
                    <a:pt x="3753400" y="626509"/>
                    <a:pt x="3747474" y="626667"/>
                    <a:pt x="3742179" y="625640"/>
                  </a:cubicBezTo>
                  <a:cubicBezTo>
                    <a:pt x="3736411" y="624534"/>
                    <a:pt x="3731038" y="623506"/>
                    <a:pt x="3725270" y="622716"/>
                  </a:cubicBezTo>
                  <a:cubicBezTo>
                    <a:pt x="3720134" y="622005"/>
                    <a:pt x="3714840" y="621136"/>
                    <a:pt x="3709625" y="621057"/>
                  </a:cubicBezTo>
                  <a:cubicBezTo>
                    <a:pt x="3708124" y="619714"/>
                    <a:pt x="3706070" y="620504"/>
                    <a:pt x="3704095" y="620188"/>
                  </a:cubicBezTo>
                  <a:cubicBezTo>
                    <a:pt x="3697379" y="619240"/>
                    <a:pt x="3690425" y="617501"/>
                    <a:pt x="3683787" y="616395"/>
                  </a:cubicBezTo>
                  <a:cubicBezTo>
                    <a:pt x="3681259" y="616000"/>
                    <a:pt x="3678651" y="615842"/>
                    <a:pt x="3676202" y="615526"/>
                  </a:cubicBezTo>
                  <a:cubicBezTo>
                    <a:pt x="3673358" y="615210"/>
                    <a:pt x="3670987" y="614420"/>
                    <a:pt x="3668142" y="613867"/>
                  </a:cubicBezTo>
                  <a:cubicBezTo>
                    <a:pt x="3665219" y="613314"/>
                    <a:pt x="3662137" y="613630"/>
                    <a:pt x="3659293" y="612998"/>
                  </a:cubicBezTo>
                  <a:cubicBezTo>
                    <a:pt x="3658028" y="612761"/>
                    <a:pt x="3657159" y="611654"/>
                    <a:pt x="3655896" y="611338"/>
                  </a:cubicBezTo>
                  <a:cubicBezTo>
                    <a:pt x="3654789" y="611101"/>
                    <a:pt x="3653288" y="611101"/>
                    <a:pt x="3652102" y="610943"/>
                  </a:cubicBezTo>
                  <a:cubicBezTo>
                    <a:pt x="3646334" y="610153"/>
                    <a:pt x="3642383" y="608889"/>
                    <a:pt x="3638195" y="608415"/>
                  </a:cubicBezTo>
                  <a:cubicBezTo>
                    <a:pt x="3636616" y="608257"/>
                    <a:pt x="3635036" y="608731"/>
                    <a:pt x="3633534" y="608415"/>
                  </a:cubicBezTo>
                  <a:cubicBezTo>
                    <a:pt x="3632586" y="608257"/>
                    <a:pt x="3631875" y="607308"/>
                    <a:pt x="3631006" y="607151"/>
                  </a:cubicBezTo>
                  <a:cubicBezTo>
                    <a:pt x="3629899" y="606992"/>
                    <a:pt x="3629110" y="607466"/>
                    <a:pt x="3628003" y="607151"/>
                  </a:cubicBezTo>
                  <a:cubicBezTo>
                    <a:pt x="3627055" y="606913"/>
                    <a:pt x="3626343" y="606202"/>
                    <a:pt x="3625474" y="605886"/>
                  </a:cubicBezTo>
                  <a:cubicBezTo>
                    <a:pt x="3622235" y="604938"/>
                    <a:pt x="3618126" y="604622"/>
                    <a:pt x="3614491" y="603753"/>
                  </a:cubicBezTo>
                  <a:cubicBezTo>
                    <a:pt x="3609198" y="602568"/>
                    <a:pt x="3604457" y="600987"/>
                    <a:pt x="3600111" y="600750"/>
                  </a:cubicBezTo>
                  <a:cubicBezTo>
                    <a:pt x="3599004" y="600592"/>
                    <a:pt x="3598846" y="599565"/>
                    <a:pt x="3597583" y="599486"/>
                  </a:cubicBezTo>
                  <a:cubicBezTo>
                    <a:pt x="3590471" y="598538"/>
                    <a:pt x="3582728" y="596009"/>
                    <a:pt x="3575616" y="594824"/>
                  </a:cubicBezTo>
                  <a:cubicBezTo>
                    <a:pt x="3574194" y="594587"/>
                    <a:pt x="3573087" y="594034"/>
                    <a:pt x="3572297" y="593639"/>
                  </a:cubicBezTo>
                  <a:cubicBezTo>
                    <a:pt x="3572297" y="593718"/>
                    <a:pt x="3571586" y="593639"/>
                    <a:pt x="3571428" y="593639"/>
                  </a:cubicBezTo>
                  <a:cubicBezTo>
                    <a:pt x="3562579" y="590873"/>
                    <a:pt x="3551595" y="590794"/>
                    <a:pt x="3544800" y="586923"/>
                  </a:cubicBezTo>
                  <a:cubicBezTo>
                    <a:pt x="3543615" y="586607"/>
                    <a:pt x="3543694" y="587555"/>
                    <a:pt x="3542667" y="587318"/>
                  </a:cubicBezTo>
                  <a:cubicBezTo>
                    <a:pt x="3523703" y="580364"/>
                    <a:pt x="3505135" y="577599"/>
                    <a:pt x="3486962" y="570883"/>
                  </a:cubicBezTo>
                  <a:cubicBezTo>
                    <a:pt x="3480640" y="570962"/>
                    <a:pt x="3477321" y="567011"/>
                    <a:pt x="3472186" y="567090"/>
                  </a:cubicBezTo>
                  <a:cubicBezTo>
                    <a:pt x="3470132" y="565668"/>
                    <a:pt x="3466575" y="564245"/>
                    <a:pt x="3464126" y="564561"/>
                  </a:cubicBezTo>
                  <a:cubicBezTo>
                    <a:pt x="3458595" y="560532"/>
                    <a:pt x="3448797" y="560216"/>
                    <a:pt x="3444294" y="557371"/>
                  </a:cubicBezTo>
                  <a:cubicBezTo>
                    <a:pt x="3441685" y="555791"/>
                    <a:pt x="3438683" y="555396"/>
                    <a:pt x="3435838" y="554368"/>
                  </a:cubicBezTo>
                  <a:cubicBezTo>
                    <a:pt x="3432283" y="553183"/>
                    <a:pt x="3428885" y="551050"/>
                    <a:pt x="3424855" y="550971"/>
                  </a:cubicBezTo>
                  <a:cubicBezTo>
                    <a:pt x="3422485" y="548995"/>
                    <a:pt x="3417981" y="549154"/>
                    <a:pt x="3416006" y="546704"/>
                  </a:cubicBezTo>
                  <a:cubicBezTo>
                    <a:pt x="3408579" y="544729"/>
                    <a:pt x="3402573" y="542200"/>
                    <a:pt x="3395699" y="539514"/>
                  </a:cubicBezTo>
                  <a:cubicBezTo>
                    <a:pt x="3392697" y="538328"/>
                    <a:pt x="3390484" y="537459"/>
                    <a:pt x="3388114" y="536590"/>
                  </a:cubicBezTo>
                  <a:cubicBezTo>
                    <a:pt x="3384874" y="535326"/>
                    <a:pt x="3382582" y="534931"/>
                    <a:pt x="3380923" y="532797"/>
                  </a:cubicBezTo>
                  <a:cubicBezTo>
                    <a:pt x="3383768" y="529795"/>
                    <a:pt x="3388114" y="530822"/>
                    <a:pt x="3392301" y="529874"/>
                  </a:cubicBezTo>
                  <a:cubicBezTo>
                    <a:pt x="3394040" y="529479"/>
                    <a:pt x="3395699" y="528294"/>
                    <a:pt x="3397833" y="527740"/>
                  </a:cubicBezTo>
                  <a:cubicBezTo>
                    <a:pt x="3400677" y="526950"/>
                    <a:pt x="3404074" y="526002"/>
                    <a:pt x="3406682" y="526871"/>
                  </a:cubicBezTo>
                  <a:cubicBezTo>
                    <a:pt x="3410712" y="523474"/>
                    <a:pt x="3416006" y="522525"/>
                    <a:pt x="3421063" y="520076"/>
                  </a:cubicBezTo>
                  <a:cubicBezTo>
                    <a:pt x="3430703" y="515414"/>
                    <a:pt x="3440975" y="511463"/>
                    <a:pt x="3450220" y="506564"/>
                  </a:cubicBezTo>
                  <a:cubicBezTo>
                    <a:pt x="3454091" y="504510"/>
                    <a:pt x="3457726" y="501507"/>
                    <a:pt x="3461597" y="499374"/>
                  </a:cubicBezTo>
                  <a:cubicBezTo>
                    <a:pt x="3465785" y="497083"/>
                    <a:pt x="3470289" y="495502"/>
                    <a:pt x="3474240" y="493053"/>
                  </a:cubicBezTo>
                  <a:cubicBezTo>
                    <a:pt x="3477085" y="491315"/>
                    <a:pt x="3479692" y="489339"/>
                    <a:pt x="3482695" y="487601"/>
                  </a:cubicBezTo>
                  <a:cubicBezTo>
                    <a:pt x="3488542" y="484203"/>
                    <a:pt x="3494468" y="480568"/>
                    <a:pt x="3499998" y="477013"/>
                  </a:cubicBezTo>
                  <a:cubicBezTo>
                    <a:pt x="3502765" y="475275"/>
                    <a:pt x="3505214" y="473062"/>
                    <a:pt x="3508058" y="471087"/>
                  </a:cubicBezTo>
                  <a:cubicBezTo>
                    <a:pt x="3511456" y="468716"/>
                    <a:pt x="3515249" y="466820"/>
                    <a:pt x="3518646" y="464371"/>
                  </a:cubicBezTo>
                  <a:cubicBezTo>
                    <a:pt x="3525521" y="459313"/>
                    <a:pt x="3532079" y="454573"/>
                    <a:pt x="3538479" y="449595"/>
                  </a:cubicBezTo>
                  <a:cubicBezTo>
                    <a:pt x="3541877" y="446987"/>
                    <a:pt x="3545669" y="445012"/>
                    <a:pt x="3549067" y="442404"/>
                  </a:cubicBezTo>
                  <a:cubicBezTo>
                    <a:pt x="3551279" y="440666"/>
                    <a:pt x="3553097" y="438295"/>
                    <a:pt x="3555388" y="436478"/>
                  </a:cubicBezTo>
                  <a:cubicBezTo>
                    <a:pt x="3557996" y="434424"/>
                    <a:pt x="3560129" y="433081"/>
                    <a:pt x="3562579" y="431026"/>
                  </a:cubicBezTo>
                  <a:cubicBezTo>
                    <a:pt x="3564238" y="429604"/>
                    <a:pt x="3566134" y="428498"/>
                    <a:pt x="3567636" y="427233"/>
                  </a:cubicBezTo>
                  <a:cubicBezTo>
                    <a:pt x="3570085" y="425179"/>
                    <a:pt x="3571981" y="422177"/>
                    <a:pt x="3574431" y="420043"/>
                  </a:cubicBezTo>
                  <a:cubicBezTo>
                    <a:pt x="3576881" y="417831"/>
                    <a:pt x="3579567" y="415855"/>
                    <a:pt x="3582016" y="413722"/>
                  </a:cubicBezTo>
                  <a:cubicBezTo>
                    <a:pt x="3588969" y="407796"/>
                    <a:pt x="3596002" y="401633"/>
                    <a:pt x="3602244" y="395549"/>
                  </a:cubicBezTo>
                  <a:cubicBezTo>
                    <a:pt x="3607854" y="390175"/>
                    <a:pt x="3613307" y="384882"/>
                    <a:pt x="3619548" y="380378"/>
                  </a:cubicBezTo>
                  <a:cubicBezTo>
                    <a:pt x="3625395" y="371291"/>
                    <a:pt x="3635272" y="366313"/>
                    <a:pt x="3642383" y="358412"/>
                  </a:cubicBezTo>
                  <a:cubicBezTo>
                    <a:pt x="3644438" y="353354"/>
                    <a:pt x="3648072" y="349720"/>
                    <a:pt x="3652498" y="347033"/>
                  </a:cubicBezTo>
                  <a:cubicBezTo>
                    <a:pt x="3653762" y="343952"/>
                    <a:pt x="3655500" y="341265"/>
                    <a:pt x="3658819" y="340238"/>
                  </a:cubicBezTo>
                  <a:cubicBezTo>
                    <a:pt x="3663875" y="335102"/>
                    <a:pt x="3668222" y="329808"/>
                    <a:pt x="3672725" y="324593"/>
                  </a:cubicBezTo>
                  <a:cubicBezTo>
                    <a:pt x="3674622" y="322460"/>
                    <a:pt x="3676439" y="320484"/>
                    <a:pt x="3678177" y="318272"/>
                  </a:cubicBezTo>
                  <a:cubicBezTo>
                    <a:pt x="3681576" y="313926"/>
                    <a:pt x="3685763" y="309975"/>
                    <a:pt x="3689161" y="305630"/>
                  </a:cubicBezTo>
                  <a:cubicBezTo>
                    <a:pt x="3696272" y="296780"/>
                    <a:pt x="3701645" y="286508"/>
                    <a:pt x="3708993" y="277737"/>
                  </a:cubicBezTo>
                  <a:cubicBezTo>
                    <a:pt x="3708677" y="276473"/>
                    <a:pt x="3709388" y="276236"/>
                    <a:pt x="3709388" y="275209"/>
                  </a:cubicBezTo>
                  <a:cubicBezTo>
                    <a:pt x="3710257" y="274261"/>
                    <a:pt x="3711284" y="273470"/>
                    <a:pt x="3711917" y="272206"/>
                  </a:cubicBezTo>
                  <a:cubicBezTo>
                    <a:pt x="3712628" y="271811"/>
                    <a:pt x="3712865" y="270863"/>
                    <a:pt x="3712786" y="269678"/>
                  </a:cubicBezTo>
                  <a:cubicBezTo>
                    <a:pt x="3715630" y="267702"/>
                    <a:pt x="3717132" y="264384"/>
                    <a:pt x="3718238" y="260828"/>
                  </a:cubicBezTo>
                  <a:cubicBezTo>
                    <a:pt x="3720371" y="259564"/>
                    <a:pt x="3721319" y="257193"/>
                    <a:pt x="3721636" y="254112"/>
                  </a:cubicBezTo>
                  <a:cubicBezTo>
                    <a:pt x="3723295" y="252927"/>
                    <a:pt x="3725349" y="250635"/>
                    <a:pt x="3724559" y="248186"/>
                  </a:cubicBezTo>
                  <a:cubicBezTo>
                    <a:pt x="3726851" y="246842"/>
                    <a:pt x="3727720" y="243840"/>
                    <a:pt x="3728747" y="241470"/>
                  </a:cubicBezTo>
                  <a:cubicBezTo>
                    <a:pt x="3729854" y="239020"/>
                    <a:pt x="3731275" y="236175"/>
                    <a:pt x="3731275" y="233015"/>
                  </a:cubicBezTo>
                  <a:cubicBezTo>
                    <a:pt x="3732223" y="232936"/>
                    <a:pt x="3732698" y="231909"/>
                    <a:pt x="3732935" y="231356"/>
                  </a:cubicBezTo>
                  <a:cubicBezTo>
                    <a:pt x="3734673" y="227563"/>
                    <a:pt x="3736016" y="221637"/>
                    <a:pt x="3736728" y="216975"/>
                  </a:cubicBezTo>
                  <a:cubicBezTo>
                    <a:pt x="3737043" y="214841"/>
                    <a:pt x="3736728" y="212392"/>
                    <a:pt x="3737122" y="210179"/>
                  </a:cubicBezTo>
                  <a:cubicBezTo>
                    <a:pt x="3737439" y="208994"/>
                    <a:pt x="3738229" y="207967"/>
                    <a:pt x="3738387" y="206782"/>
                  </a:cubicBezTo>
                  <a:cubicBezTo>
                    <a:pt x="3738861" y="202120"/>
                    <a:pt x="3737834" y="196036"/>
                    <a:pt x="3737518" y="190347"/>
                  </a:cubicBezTo>
                  <a:cubicBezTo>
                    <a:pt x="3737043" y="182287"/>
                    <a:pt x="3736253" y="174465"/>
                    <a:pt x="3735384" y="167511"/>
                  </a:cubicBezTo>
                  <a:cubicBezTo>
                    <a:pt x="3734673" y="161348"/>
                    <a:pt x="3733251" y="150523"/>
                    <a:pt x="3731196" y="146415"/>
                  </a:cubicBezTo>
                  <a:cubicBezTo>
                    <a:pt x="3730802" y="145624"/>
                    <a:pt x="3730723" y="146731"/>
                    <a:pt x="3730327" y="146415"/>
                  </a:cubicBezTo>
                  <a:cubicBezTo>
                    <a:pt x="3729774" y="146098"/>
                    <a:pt x="3730327" y="145229"/>
                    <a:pt x="3729933" y="144755"/>
                  </a:cubicBezTo>
                  <a:cubicBezTo>
                    <a:pt x="3727404" y="141437"/>
                    <a:pt x="3724796" y="139777"/>
                    <a:pt x="3721477" y="136775"/>
                  </a:cubicBezTo>
                  <a:cubicBezTo>
                    <a:pt x="3713971" y="130058"/>
                    <a:pt x="3705516" y="123263"/>
                    <a:pt x="3695719" y="120340"/>
                  </a:cubicBezTo>
                  <a:cubicBezTo>
                    <a:pt x="3692401" y="119391"/>
                    <a:pt x="3689398" y="116705"/>
                    <a:pt x="3685131" y="117416"/>
                  </a:cubicBezTo>
                  <a:cubicBezTo>
                    <a:pt x="3684656" y="116626"/>
                    <a:pt x="3683155" y="116863"/>
                    <a:pt x="3682602" y="116152"/>
                  </a:cubicBezTo>
                  <a:cubicBezTo>
                    <a:pt x="3665219" y="114413"/>
                    <a:pt x="3642463" y="115125"/>
                    <a:pt x="3625159" y="116547"/>
                  </a:cubicBezTo>
                  <a:cubicBezTo>
                    <a:pt x="3624211" y="116942"/>
                    <a:pt x="3624605" y="118601"/>
                    <a:pt x="3623499" y="118680"/>
                  </a:cubicBezTo>
                  <a:cubicBezTo>
                    <a:pt x="3616151" y="118838"/>
                    <a:pt x="3610146" y="121051"/>
                    <a:pt x="3604061" y="121209"/>
                  </a:cubicBezTo>
                  <a:cubicBezTo>
                    <a:pt x="3602482" y="120972"/>
                    <a:pt x="3604536" y="119471"/>
                    <a:pt x="3602402" y="119549"/>
                  </a:cubicBezTo>
                  <a:cubicBezTo>
                    <a:pt x="3593078" y="121683"/>
                    <a:pt x="3582253" y="122315"/>
                    <a:pt x="3574984" y="126345"/>
                  </a:cubicBezTo>
                  <a:cubicBezTo>
                    <a:pt x="3576011" y="126345"/>
                    <a:pt x="3576723" y="126582"/>
                    <a:pt x="3577117" y="127214"/>
                  </a:cubicBezTo>
                  <a:cubicBezTo>
                    <a:pt x="3573325" y="129268"/>
                    <a:pt x="3569216" y="130928"/>
                    <a:pt x="3564001" y="131402"/>
                  </a:cubicBezTo>
                  <a:cubicBezTo>
                    <a:pt x="3562262" y="133298"/>
                    <a:pt x="3560051" y="133298"/>
                    <a:pt x="3558075" y="133930"/>
                  </a:cubicBezTo>
                  <a:cubicBezTo>
                    <a:pt x="3556415" y="134562"/>
                    <a:pt x="3554677" y="135748"/>
                    <a:pt x="3552544" y="136063"/>
                  </a:cubicBezTo>
                  <a:cubicBezTo>
                    <a:pt x="3551516" y="136222"/>
                    <a:pt x="3550331" y="135826"/>
                    <a:pt x="3549146" y="136063"/>
                  </a:cubicBezTo>
                  <a:cubicBezTo>
                    <a:pt x="3543694" y="137328"/>
                    <a:pt x="3538084" y="139856"/>
                    <a:pt x="3532711" y="141990"/>
                  </a:cubicBezTo>
                  <a:cubicBezTo>
                    <a:pt x="3523624" y="145624"/>
                    <a:pt x="3515170" y="150128"/>
                    <a:pt x="3506557" y="153842"/>
                  </a:cubicBezTo>
                  <a:cubicBezTo>
                    <a:pt x="3496996" y="157951"/>
                    <a:pt x="3487910" y="163008"/>
                    <a:pt x="3478665" y="166484"/>
                  </a:cubicBezTo>
                  <a:cubicBezTo>
                    <a:pt x="3477163" y="168539"/>
                    <a:pt x="3473845" y="168776"/>
                    <a:pt x="3472343" y="170751"/>
                  </a:cubicBezTo>
                  <a:cubicBezTo>
                    <a:pt x="3469578" y="171067"/>
                    <a:pt x="3467919" y="172884"/>
                    <a:pt x="3465548" y="174149"/>
                  </a:cubicBezTo>
                  <a:cubicBezTo>
                    <a:pt x="3463335" y="175334"/>
                    <a:pt x="3460491" y="175808"/>
                    <a:pt x="3458358" y="177072"/>
                  </a:cubicBezTo>
                  <a:cubicBezTo>
                    <a:pt x="3456936" y="177941"/>
                    <a:pt x="3456146" y="179680"/>
                    <a:pt x="3454565" y="180470"/>
                  </a:cubicBezTo>
                  <a:cubicBezTo>
                    <a:pt x="3452985" y="181339"/>
                    <a:pt x="3450851" y="181576"/>
                    <a:pt x="3449034" y="182129"/>
                  </a:cubicBezTo>
                  <a:cubicBezTo>
                    <a:pt x="3445873" y="186554"/>
                    <a:pt x="3439868" y="188213"/>
                    <a:pt x="3435917" y="191848"/>
                  </a:cubicBezTo>
                  <a:cubicBezTo>
                    <a:pt x="3435365" y="191848"/>
                    <a:pt x="3435286" y="191295"/>
                    <a:pt x="3434654" y="191453"/>
                  </a:cubicBezTo>
                  <a:cubicBezTo>
                    <a:pt x="3434338" y="192717"/>
                    <a:pt x="3434021" y="193902"/>
                    <a:pt x="3432994" y="194376"/>
                  </a:cubicBezTo>
                  <a:cubicBezTo>
                    <a:pt x="3428491" y="195957"/>
                    <a:pt x="3425172" y="198722"/>
                    <a:pt x="3420747" y="200303"/>
                  </a:cubicBezTo>
                  <a:cubicBezTo>
                    <a:pt x="3422327" y="188846"/>
                    <a:pt x="3425251" y="178495"/>
                    <a:pt x="3424540" y="166089"/>
                  </a:cubicBezTo>
                  <a:cubicBezTo>
                    <a:pt x="3424144" y="158662"/>
                    <a:pt x="3421853" y="154711"/>
                    <a:pt x="3419877" y="149654"/>
                  </a:cubicBezTo>
                  <a:cubicBezTo>
                    <a:pt x="3418218" y="145466"/>
                    <a:pt x="3417981" y="140804"/>
                    <a:pt x="3416954" y="137012"/>
                  </a:cubicBezTo>
                  <a:cubicBezTo>
                    <a:pt x="3415374" y="131323"/>
                    <a:pt x="3412371" y="125238"/>
                    <a:pt x="3410633" y="120103"/>
                  </a:cubicBezTo>
                  <a:cubicBezTo>
                    <a:pt x="3409448" y="116784"/>
                    <a:pt x="3408895" y="113307"/>
                    <a:pt x="3407235" y="110779"/>
                  </a:cubicBezTo>
                  <a:cubicBezTo>
                    <a:pt x="3404391" y="106512"/>
                    <a:pt x="3398544" y="104695"/>
                    <a:pt x="3393724" y="103193"/>
                  </a:cubicBezTo>
                  <a:cubicBezTo>
                    <a:pt x="3378790" y="116152"/>
                    <a:pt x="3376894" y="142148"/>
                    <a:pt x="3368834" y="161901"/>
                  </a:cubicBezTo>
                  <a:cubicBezTo>
                    <a:pt x="3368281" y="163324"/>
                    <a:pt x="3370178" y="162218"/>
                    <a:pt x="3369703" y="163561"/>
                  </a:cubicBezTo>
                  <a:cubicBezTo>
                    <a:pt x="3365989" y="183077"/>
                    <a:pt x="3359115" y="199513"/>
                    <a:pt x="3355796" y="219266"/>
                  </a:cubicBezTo>
                  <a:cubicBezTo>
                    <a:pt x="3352399" y="226299"/>
                    <a:pt x="3351451" y="234832"/>
                    <a:pt x="3349080" y="241233"/>
                  </a:cubicBezTo>
                  <a:cubicBezTo>
                    <a:pt x="3347026" y="246526"/>
                    <a:pt x="3344735" y="252058"/>
                    <a:pt x="3343550" y="257747"/>
                  </a:cubicBezTo>
                  <a:cubicBezTo>
                    <a:pt x="3332013" y="268413"/>
                    <a:pt x="3319450" y="278923"/>
                    <a:pt x="3308941" y="289827"/>
                  </a:cubicBezTo>
                  <a:cubicBezTo>
                    <a:pt x="3304516" y="294409"/>
                    <a:pt x="3301039" y="298834"/>
                    <a:pt x="3296693" y="303338"/>
                  </a:cubicBezTo>
                  <a:cubicBezTo>
                    <a:pt x="3294007" y="306183"/>
                    <a:pt x="3291320" y="309185"/>
                    <a:pt x="3289108" y="312188"/>
                  </a:cubicBezTo>
                  <a:cubicBezTo>
                    <a:pt x="3284367" y="318588"/>
                    <a:pt x="3278994" y="324830"/>
                    <a:pt x="3275991" y="332495"/>
                  </a:cubicBezTo>
                  <a:cubicBezTo>
                    <a:pt x="3275043" y="333206"/>
                    <a:pt x="3274490" y="334391"/>
                    <a:pt x="3273463" y="335023"/>
                  </a:cubicBezTo>
                  <a:cubicBezTo>
                    <a:pt x="3271330" y="343320"/>
                    <a:pt x="3263823" y="351616"/>
                    <a:pt x="3262085" y="361651"/>
                  </a:cubicBezTo>
                  <a:cubicBezTo>
                    <a:pt x="3261927" y="362757"/>
                    <a:pt x="3262243" y="363943"/>
                    <a:pt x="3262085" y="365049"/>
                  </a:cubicBezTo>
                  <a:cubicBezTo>
                    <a:pt x="3261453" y="369869"/>
                    <a:pt x="3259557" y="374609"/>
                    <a:pt x="3260426" y="379824"/>
                  </a:cubicBezTo>
                  <a:cubicBezTo>
                    <a:pt x="3260742" y="382116"/>
                    <a:pt x="3262085" y="384407"/>
                    <a:pt x="3262559" y="386620"/>
                  </a:cubicBezTo>
                  <a:cubicBezTo>
                    <a:pt x="3262717" y="387489"/>
                    <a:pt x="3262401" y="388437"/>
                    <a:pt x="3262559" y="389148"/>
                  </a:cubicBezTo>
                  <a:cubicBezTo>
                    <a:pt x="3263033" y="392467"/>
                    <a:pt x="3264851" y="395470"/>
                    <a:pt x="3265561" y="398472"/>
                  </a:cubicBezTo>
                  <a:cubicBezTo>
                    <a:pt x="3266035" y="400605"/>
                    <a:pt x="3265640" y="402581"/>
                    <a:pt x="3266431" y="404398"/>
                  </a:cubicBezTo>
                  <a:cubicBezTo>
                    <a:pt x="3267221" y="406295"/>
                    <a:pt x="3268959" y="407401"/>
                    <a:pt x="3269354" y="409455"/>
                  </a:cubicBezTo>
                  <a:cubicBezTo>
                    <a:pt x="3269512" y="410403"/>
                    <a:pt x="3269591" y="411115"/>
                    <a:pt x="3269354" y="412458"/>
                  </a:cubicBezTo>
                  <a:cubicBezTo>
                    <a:pt x="3271172" y="416250"/>
                    <a:pt x="3271962" y="421070"/>
                    <a:pt x="3275281" y="423441"/>
                  </a:cubicBezTo>
                  <a:cubicBezTo>
                    <a:pt x="3278125" y="423441"/>
                    <a:pt x="3277809" y="420122"/>
                    <a:pt x="3281207" y="420517"/>
                  </a:cubicBezTo>
                  <a:cubicBezTo>
                    <a:pt x="3281443" y="419727"/>
                    <a:pt x="3281364" y="418779"/>
                    <a:pt x="3282076" y="418384"/>
                  </a:cubicBezTo>
                  <a:cubicBezTo>
                    <a:pt x="3284051" y="419569"/>
                    <a:pt x="3286659" y="421703"/>
                    <a:pt x="3289661" y="420517"/>
                  </a:cubicBezTo>
                  <a:cubicBezTo>
                    <a:pt x="3289661" y="421940"/>
                    <a:pt x="3290609" y="422335"/>
                    <a:pt x="3291320" y="423046"/>
                  </a:cubicBezTo>
                  <a:cubicBezTo>
                    <a:pt x="3294007" y="423125"/>
                    <a:pt x="3294955" y="419095"/>
                    <a:pt x="3297246" y="420122"/>
                  </a:cubicBezTo>
                  <a:cubicBezTo>
                    <a:pt x="3289345" y="451412"/>
                    <a:pt x="3282866" y="485546"/>
                    <a:pt x="3276545" y="519365"/>
                  </a:cubicBezTo>
                  <a:cubicBezTo>
                    <a:pt x="3274016" y="532718"/>
                    <a:pt x="3271804" y="548284"/>
                    <a:pt x="3270618" y="562428"/>
                  </a:cubicBezTo>
                  <a:cubicBezTo>
                    <a:pt x="3270303" y="565747"/>
                    <a:pt x="3270777" y="567485"/>
                    <a:pt x="3271013" y="570013"/>
                  </a:cubicBezTo>
                  <a:cubicBezTo>
                    <a:pt x="3271567" y="576097"/>
                    <a:pt x="3269434" y="581866"/>
                    <a:pt x="3268880" y="586053"/>
                  </a:cubicBezTo>
                  <a:cubicBezTo>
                    <a:pt x="3266747" y="602014"/>
                    <a:pt x="3267458" y="619556"/>
                    <a:pt x="3267221" y="636702"/>
                  </a:cubicBezTo>
                  <a:cubicBezTo>
                    <a:pt x="3267142" y="644920"/>
                    <a:pt x="3266826" y="654085"/>
                    <a:pt x="3266826" y="662856"/>
                  </a:cubicBezTo>
                  <a:cubicBezTo>
                    <a:pt x="3266826" y="669414"/>
                    <a:pt x="3266510" y="676841"/>
                    <a:pt x="3267695" y="683163"/>
                  </a:cubicBezTo>
                  <a:cubicBezTo>
                    <a:pt x="3268011" y="684743"/>
                    <a:pt x="3268801" y="685928"/>
                    <a:pt x="3268959" y="687430"/>
                  </a:cubicBezTo>
                  <a:cubicBezTo>
                    <a:pt x="3269512" y="691380"/>
                    <a:pt x="3268880" y="695489"/>
                    <a:pt x="3269354" y="699282"/>
                  </a:cubicBezTo>
                  <a:cubicBezTo>
                    <a:pt x="3269749" y="701968"/>
                    <a:pt x="3270777" y="704576"/>
                    <a:pt x="3271013" y="707341"/>
                  </a:cubicBezTo>
                  <a:cubicBezTo>
                    <a:pt x="3271251" y="710107"/>
                    <a:pt x="3270935" y="712951"/>
                    <a:pt x="3271409" y="715401"/>
                  </a:cubicBezTo>
                  <a:cubicBezTo>
                    <a:pt x="3273384" y="724962"/>
                    <a:pt x="3279705" y="729782"/>
                    <a:pt x="3285315" y="736498"/>
                  </a:cubicBezTo>
                  <a:cubicBezTo>
                    <a:pt x="3289187" y="737130"/>
                    <a:pt x="3291004" y="739816"/>
                    <a:pt x="3292901" y="742424"/>
                  </a:cubicBezTo>
                  <a:cubicBezTo>
                    <a:pt x="3298274" y="743846"/>
                    <a:pt x="3301277" y="747639"/>
                    <a:pt x="3305148" y="750483"/>
                  </a:cubicBezTo>
                  <a:cubicBezTo>
                    <a:pt x="3310442" y="750879"/>
                    <a:pt x="3312259" y="754592"/>
                    <a:pt x="3318264" y="754276"/>
                  </a:cubicBezTo>
                  <a:cubicBezTo>
                    <a:pt x="3321583" y="748824"/>
                    <a:pt x="3319529" y="742029"/>
                    <a:pt x="3319133" y="735313"/>
                  </a:cubicBezTo>
                  <a:cubicBezTo>
                    <a:pt x="3318818" y="730572"/>
                    <a:pt x="3318501" y="726937"/>
                    <a:pt x="3318264" y="723065"/>
                  </a:cubicBezTo>
                  <a:cubicBezTo>
                    <a:pt x="3317316" y="702521"/>
                    <a:pt x="3317158" y="681582"/>
                    <a:pt x="3318660" y="664357"/>
                  </a:cubicBezTo>
                  <a:cubicBezTo>
                    <a:pt x="3320951" y="661750"/>
                    <a:pt x="3319291" y="658115"/>
                    <a:pt x="3319529" y="654243"/>
                  </a:cubicBezTo>
                  <a:cubicBezTo>
                    <a:pt x="3319687" y="651083"/>
                    <a:pt x="3320635" y="647685"/>
                    <a:pt x="3320793" y="644524"/>
                  </a:cubicBezTo>
                  <a:cubicBezTo>
                    <a:pt x="3321900" y="623665"/>
                    <a:pt x="3321188" y="602330"/>
                    <a:pt x="3324981" y="583683"/>
                  </a:cubicBezTo>
                  <a:cubicBezTo>
                    <a:pt x="3330670" y="585895"/>
                    <a:pt x="3336912" y="587555"/>
                    <a:pt x="3341890" y="590478"/>
                  </a:cubicBezTo>
                  <a:cubicBezTo>
                    <a:pt x="3351609" y="592217"/>
                    <a:pt x="3358088" y="594982"/>
                    <a:pt x="3366385" y="597669"/>
                  </a:cubicBezTo>
                  <a:cubicBezTo>
                    <a:pt x="3371047" y="594824"/>
                    <a:pt x="3374286" y="599960"/>
                    <a:pt x="3377763" y="601066"/>
                  </a:cubicBezTo>
                  <a:cubicBezTo>
                    <a:pt x="3377604" y="601066"/>
                    <a:pt x="3379185" y="600434"/>
                    <a:pt x="3380292" y="600671"/>
                  </a:cubicBezTo>
                  <a:cubicBezTo>
                    <a:pt x="3384163" y="601540"/>
                    <a:pt x="3387402" y="605649"/>
                    <a:pt x="3392459" y="605728"/>
                  </a:cubicBezTo>
                  <a:lnTo>
                    <a:pt x="3392617" y="605728"/>
                  </a:lnTo>
                  <a:cubicBezTo>
                    <a:pt x="3393724" y="606992"/>
                    <a:pt x="3394988" y="607940"/>
                    <a:pt x="3395936" y="609126"/>
                  </a:cubicBezTo>
                  <a:cubicBezTo>
                    <a:pt x="3395225" y="609521"/>
                    <a:pt x="3393724" y="609916"/>
                    <a:pt x="3394672" y="610785"/>
                  </a:cubicBezTo>
                  <a:cubicBezTo>
                    <a:pt x="3396885" y="610706"/>
                    <a:pt x="3397912" y="611812"/>
                    <a:pt x="3399729" y="612049"/>
                  </a:cubicBezTo>
                  <a:lnTo>
                    <a:pt x="3399729" y="612049"/>
                  </a:lnTo>
                  <a:cubicBezTo>
                    <a:pt x="3400124" y="612049"/>
                    <a:pt x="3400519" y="612128"/>
                    <a:pt x="3400756" y="612207"/>
                  </a:cubicBezTo>
                  <a:cubicBezTo>
                    <a:pt x="3400756" y="612207"/>
                    <a:pt x="3400835" y="612207"/>
                    <a:pt x="3400914" y="612207"/>
                  </a:cubicBezTo>
                  <a:cubicBezTo>
                    <a:pt x="3401151" y="612207"/>
                    <a:pt x="3401388" y="612049"/>
                    <a:pt x="3401467" y="611812"/>
                  </a:cubicBezTo>
                  <a:cubicBezTo>
                    <a:pt x="3401546" y="611496"/>
                    <a:pt x="3401388" y="611259"/>
                    <a:pt x="3401073" y="611180"/>
                  </a:cubicBezTo>
                  <a:cubicBezTo>
                    <a:pt x="3400756" y="611101"/>
                    <a:pt x="3400282" y="611022"/>
                    <a:pt x="3399650" y="610864"/>
                  </a:cubicBezTo>
                  <a:lnTo>
                    <a:pt x="3399650" y="610706"/>
                  </a:lnTo>
                  <a:cubicBezTo>
                    <a:pt x="3399650" y="610706"/>
                    <a:pt x="3399650" y="609837"/>
                    <a:pt x="3399650" y="609837"/>
                  </a:cubicBezTo>
                  <a:cubicBezTo>
                    <a:pt x="3402890" y="609363"/>
                    <a:pt x="3405892" y="612049"/>
                    <a:pt x="3409289" y="611101"/>
                  </a:cubicBezTo>
                  <a:lnTo>
                    <a:pt x="3409289" y="611101"/>
                  </a:lnTo>
                  <a:cubicBezTo>
                    <a:pt x="3409289" y="611101"/>
                    <a:pt x="3409685" y="611575"/>
                    <a:pt x="3410159" y="611496"/>
                  </a:cubicBezTo>
                  <a:cubicBezTo>
                    <a:pt x="3409843" y="613155"/>
                    <a:pt x="3409685" y="613393"/>
                    <a:pt x="3411423" y="613630"/>
                  </a:cubicBezTo>
                  <a:lnTo>
                    <a:pt x="3411423" y="613472"/>
                  </a:lnTo>
                  <a:cubicBezTo>
                    <a:pt x="3412055" y="614104"/>
                    <a:pt x="3412846" y="614341"/>
                    <a:pt x="3413557" y="614499"/>
                  </a:cubicBezTo>
                  <a:cubicBezTo>
                    <a:pt x="3413951" y="614578"/>
                    <a:pt x="3414267" y="614657"/>
                    <a:pt x="3414584" y="614815"/>
                  </a:cubicBezTo>
                  <a:cubicBezTo>
                    <a:pt x="3414584" y="614815"/>
                    <a:pt x="3414663" y="614815"/>
                    <a:pt x="3414742" y="614815"/>
                  </a:cubicBezTo>
                  <a:cubicBezTo>
                    <a:pt x="3414900" y="614815"/>
                    <a:pt x="3415057" y="614736"/>
                    <a:pt x="3415137" y="614578"/>
                  </a:cubicBezTo>
                  <a:cubicBezTo>
                    <a:pt x="3415216" y="614341"/>
                    <a:pt x="3415137" y="614104"/>
                    <a:pt x="3414900" y="614025"/>
                  </a:cubicBezTo>
                  <a:cubicBezTo>
                    <a:pt x="3414505" y="613867"/>
                    <a:pt x="3414109" y="613709"/>
                    <a:pt x="3413715" y="613630"/>
                  </a:cubicBezTo>
                  <a:cubicBezTo>
                    <a:pt x="3413082" y="613472"/>
                    <a:pt x="3412529" y="613314"/>
                    <a:pt x="3412134" y="612918"/>
                  </a:cubicBezTo>
                  <a:cubicBezTo>
                    <a:pt x="3411739" y="611575"/>
                    <a:pt x="3413557" y="610943"/>
                    <a:pt x="3412608" y="610627"/>
                  </a:cubicBezTo>
                  <a:cubicBezTo>
                    <a:pt x="3411898" y="611733"/>
                    <a:pt x="3411186" y="609284"/>
                    <a:pt x="3409685" y="609758"/>
                  </a:cubicBezTo>
                  <a:lnTo>
                    <a:pt x="3409685" y="609758"/>
                  </a:lnTo>
                  <a:cubicBezTo>
                    <a:pt x="3409685" y="609758"/>
                    <a:pt x="3409685" y="609758"/>
                    <a:pt x="3409685" y="609758"/>
                  </a:cubicBezTo>
                  <a:cubicBezTo>
                    <a:pt x="3408500" y="608099"/>
                    <a:pt x="3404391" y="609126"/>
                    <a:pt x="3403759" y="606834"/>
                  </a:cubicBezTo>
                  <a:cubicBezTo>
                    <a:pt x="3410633" y="606913"/>
                    <a:pt x="3416717" y="610864"/>
                    <a:pt x="3422327" y="611022"/>
                  </a:cubicBezTo>
                  <a:cubicBezTo>
                    <a:pt x="3423038" y="612049"/>
                    <a:pt x="3424461" y="612207"/>
                    <a:pt x="3425251" y="613155"/>
                  </a:cubicBezTo>
                  <a:cubicBezTo>
                    <a:pt x="3428964" y="613867"/>
                    <a:pt x="3431651" y="613155"/>
                    <a:pt x="3432836" y="616395"/>
                  </a:cubicBezTo>
                  <a:cubicBezTo>
                    <a:pt x="3432757" y="616553"/>
                    <a:pt x="3432599" y="616790"/>
                    <a:pt x="3432520" y="616948"/>
                  </a:cubicBezTo>
                  <a:cubicBezTo>
                    <a:pt x="3432520" y="617027"/>
                    <a:pt x="3432441" y="617106"/>
                    <a:pt x="3432362" y="617185"/>
                  </a:cubicBezTo>
                  <a:cubicBezTo>
                    <a:pt x="3430466" y="617106"/>
                    <a:pt x="3428649" y="616395"/>
                    <a:pt x="3426673" y="615605"/>
                  </a:cubicBezTo>
                  <a:cubicBezTo>
                    <a:pt x="3425488" y="615131"/>
                    <a:pt x="3424303" y="614657"/>
                    <a:pt x="3423117" y="614341"/>
                  </a:cubicBezTo>
                  <a:cubicBezTo>
                    <a:pt x="3422802" y="614262"/>
                    <a:pt x="3422406" y="614420"/>
                    <a:pt x="3422327" y="614815"/>
                  </a:cubicBezTo>
                  <a:cubicBezTo>
                    <a:pt x="3422248" y="615131"/>
                    <a:pt x="3422406" y="615526"/>
                    <a:pt x="3422802" y="615605"/>
                  </a:cubicBezTo>
                  <a:cubicBezTo>
                    <a:pt x="3423986" y="615921"/>
                    <a:pt x="3425092" y="616395"/>
                    <a:pt x="3426199" y="616790"/>
                  </a:cubicBezTo>
                  <a:cubicBezTo>
                    <a:pt x="3428095" y="617580"/>
                    <a:pt x="3430150" y="618292"/>
                    <a:pt x="3432283" y="618450"/>
                  </a:cubicBezTo>
                  <a:cubicBezTo>
                    <a:pt x="3432915" y="619240"/>
                    <a:pt x="3433863" y="619477"/>
                    <a:pt x="3434575" y="619635"/>
                  </a:cubicBezTo>
                  <a:cubicBezTo>
                    <a:pt x="3435602" y="620267"/>
                    <a:pt x="3436787" y="620662"/>
                    <a:pt x="3438367" y="620662"/>
                  </a:cubicBezTo>
                  <a:cubicBezTo>
                    <a:pt x="3437735" y="619319"/>
                    <a:pt x="3436313" y="618371"/>
                    <a:pt x="3438367" y="617264"/>
                  </a:cubicBezTo>
                  <a:cubicBezTo>
                    <a:pt x="3444214" y="619477"/>
                    <a:pt x="3451562" y="620109"/>
                    <a:pt x="3456540" y="623191"/>
                  </a:cubicBezTo>
                  <a:cubicBezTo>
                    <a:pt x="3463573" y="623111"/>
                    <a:pt x="3466971" y="626983"/>
                    <a:pt x="3472422" y="627378"/>
                  </a:cubicBezTo>
                  <a:cubicBezTo>
                    <a:pt x="3472501" y="627378"/>
                    <a:pt x="3472581" y="627378"/>
                    <a:pt x="3472660" y="627457"/>
                  </a:cubicBezTo>
                  <a:cubicBezTo>
                    <a:pt x="3474082" y="627694"/>
                    <a:pt x="3475504" y="628089"/>
                    <a:pt x="3476848" y="628484"/>
                  </a:cubicBezTo>
                  <a:cubicBezTo>
                    <a:pt x="3478823" y="629038"/>
                    <a:pt x="3480798" y="629670"/>
                    <a:pt x="3482853" y="629670"/>
                  </a:cubicBezTo>
                  <a:lnTo>
                    <a:pt x="3482853" y="629670"/>
                  </a:lnTo>
                  <a:cubicBezTo>
                    <a:pt x="3483247" y="629670"/>
                    <a:pt x="3483643" y="629354"/>
                    <a:pt x="3483643" y="628880"/>
                  </a:cubicBezTo>
                  <a:cubicBezTo>
                    <a:pt x="3483643" y="628406"/>
                    <a:pt x="3483326" y="628089"/>
                    <a:pt x="3482853" y="628089"/>
                  </a:cubicBezTo>
                  <a:cubicBezTo>
                    <a:pt x="3480957" y="628089"/>
                    <a:pt x="3479138" y="627536"/>
                    <a:pt x="3477242" y="626904"/>
                  </a:cubicBezTo>
                  <a:cubicBezTo>
                    <a:pt x="3475820" y="626509"/>
                    <a:pt x="3474319" y="626035"/>
                    <a:pt x="3472818" y="625798"/>
                  </a:cubicBezTo>
                  <a:cubicBezTo>
                    <a:pt x="3472818" y="625798"/>
                    <a:pt x="3472818" y="625798"/>
                    <a:pt x="3472739" y="625798"/>
                  </a:cubicBezTo>
                  <a:cubicBezTo>
                    <a:pt x="3468235" y="623902"/>
                    <a:pt x="3463335" y="621294"/>
                    <a:pt x="3458595" y="620978"/>
                  </a:cubicBezTo>
                  <a:cubicBezTo>
                    <a:pt x="3455829" y="618529"/>
                    <a:pt x="3449430" y="619477"/>
                    <a:pt x="3447217" y="616395"/>
                  </a:cubicBezTo>
                  <a:cubicBezTo>
                    <a:pt x="3447217" y="616395"/>
                    <a:pt x="3447217" y="616395"/>
                    <a:pt x="3447217" y="616395"/>
                  </a:cubicBezTo>
                  <a:cubicBezTo>
                    <a:pt x="3447928" y="616395"/>
                    <a:pt x="3448086" y="616000"/>
                    <a:pt x="3448797" y="616000"/>
                  </a:cubicBezTo>
                  <a:cubicBezTo>
                    <a:pt x="3449272" y="616237"/>
                    <a:pt x="3449666" y="616395"/>
                    <a:pt x="3450141" y="616474"/>
                  </a:cubicBezTo>
                  <a:cubicBezTo>
                    <a:pt x="3450378" y="616474"/>
                    <a:pt x="3450693" y="616553"/>
                    <a:pt x="3451010" y="616711"/>
                  </a:cubicBezTo>
                  <a:lnTo>
                    <a:pt x="3451010" y="616869"/>
                  </a:lnTo>
                  <a:cubicBezTo>
                    <a:pt x="3451641" y="617580"/>
                    <a:pt x="3453222" y="618687"/>
                    <a:pt x="3454329" y="617738"/>
                  </a:cubicBezTo>
                  <a:cubicBezTo>
                    <a:pt x="3454486" y="615763"/>
                    <a:pt x="3452432" y="616000"/>
                    <a:pt x="3450931" y="615605"/>
                  </a:cubicBezTo>
                  <a:lnTo>
                    <a:pt x="3450931" y="615605"/>
                  </a:lnTo>
                  <a:cubicBezTo>
                    <a:pt x="3450931" y="615605"/>
                    <a:pt x="3450535" y="615605"/>
                    <a:pt x="3450299" y="615605"/>
                  </a:cubicBezTo>
                  <a:cubicBezTo>
                    <a:pt x="3449745" y="615526"/>
                    <a:pt x="3449272" y="615368"/>
                    <a:pt x="3448876" y="615052"/>
                  </a:cubicBezTo>
                  <a:cubicBezTo>
                    <a:pt x="3448876" y="615052"/>
                    <a:pt x="3448797" y="615052"/>
                    <a:pt x="3448718" y="615052"/>
                  </a:cubicBezTo>
                  <a:lnTo>
                    <a:pt x="3448718" y="614815"/>
                  </a:lnTo>
                  <a:cubicBezTo>
                    <a:pt x="3450378" y="613709"/>
                    <a:pt x="3452116" y="615763"/>
                    <a:pt x="3454723" y="615210"/>
                  </a:cubicBezTo>
                  <a:cubicBezTo>
                    <a:pt x="3455277" y="615921"/>
                    <a:pt x="3455829" y="616632"/>
                    <a:pt x="3455592" y="618133"/>
                  </a:cubicBezTo>
                  <a:cubicBezTo>
                    <a:pt x="3457963" y="618845"/>
                    <a:pt x="3458674" y="618687"/>
                    <a:pt x="3460649" y="619398"/>
                  </a:cubicBezTo>
                  <a:cubicBezTo>
                    <a:pt x="3461439" y="619240"/>
                    <a:pt x="3460649" y="617501"/>
                    <a:pt x="3462309" y="618133"/>
                  </a:cubicBezTo>
                  <a:cubicBezTo>
                    <a:pt x="3464442" y="618687"/>
                    <a:pt x="3464600" y="621215"/>
                    <a:pt x="3466971" y="621531"/>
                  </a:cubicBezTo>
                  <a:cubicBezTo>
                    <a:pt x="3468392" y="622716"/>
                    <a:pt x="3468313" y="619714"/>
                    <a:pt x="3470368" y="620267"/>
                  </a:cubicBezTo>
                  <a:cubicBezTo>
                    <a:pt x="3471711" y="620504"/>
                    <a:pt x="3474951" y="621689"/>
                    <a:pt x="3477085" y="622400"/>
                  </a:cubicBezTo>
                  <a:lnTo>
                    <a:pt x="3477321" y="622400"/>
                  </a:lnTo>
                  <a:cubicBezTo>
                    <a:pt x="3477321" y="622400"/>
                    <a:pt x="3477085" y="622637"/>
                    <a:pt x="3477006" y="622874"/>
                  </a:cubicBezTo>
                  <a:lnTo>
                    <a:pt x="3475425" y="622874"/>
                  </a:lnTo>
                  <a:cubicBezTo>
                    <a:pt x="3475425" y="623823"/>
                    <a:pt x="3475820" y="624218"/>
                    <a:pt x="3476689" y="624139"/>
                  </a:cubicBezTo>
                  <a:lnTo>
                    <a:pt x="3476689" y="624139"/>
                  </a:lnTo>
                  <a:cubicBezTo>
                    <a:pt x="3476689" y="624139"/>
                    <a:pt x="3477163" y="624455"/>
                    <a:pt x="3477400" y="624613"/>
                  </a:cubicBezTo>
                  <a:cubicBezTo>
                    <a:pt x="3477479" y="624613"/>
                    <a:pt x="3477558" y="624613"/>
                    <a:pt x="3477717" y="624613"/>
                  </a:cubicBezTo>
                  <a:cubicBezTo>
                    <a:pt x="3477954" y="624613"/>
                    <a:pt x="3478112" y="624534"/>
                    <a:pt x="3478190" y="624297"/>
                  </a:cubicBezTo>
                  <a:cubicBezTo>
                    <a:pt x="3478348" y="624060"/>
                    <a:pt x="3478190" y="623665"/>
                    <a:pt x="3477954" y="623506"/>
                  </a:cubicBezTo>
                  <a:cubicBezTo>
                    <a:pt x="3477796" y="623348"/>
                    <a:pt x="3477558" y="623191"/>
                    <a:pt x="3477321" y="623032"/>
                  </a:cubicBezTo>
                  <a:cubicBezTo>
                    <a:pt x="3477321" y="622954"/>
                    <a:pt x="3477479" y="622795"/>
                    <a:pt x="3477558" y="622716"/>
                  </a:cubicBezTo>
                  <a:cubicBezTo>
                    <a:pt x="3488621" y="625561"/>
                    <a:pt x="3499209" y="625561"/>
                    <a:pt x="3508691" y="630697"/>
                  </a:cubicBezTo>
                  <a:cubicBezTo>
                    <a:pt x="3511535" y="630144"/>
                    <a:pt x="3513352" y="631013"/>
                    <a:pt x="3515881" y="630302"/>
                  </a:cubicBezTo>
                  <a:cubicBezTo>
                    <a:pt x="3521175" y="634016"/>
                    <a:pt x="3526943" y="634885"/>
                    <a:pt x="3533580" y="635833"/>
                  </a:cubicBezTo>
                  <a:cubicBezTo>
                    <a:pt x="3533896" y="636386"/>
                    <a:pt x="3534133" y="637018"/>
                    <a:pt x="3533975" y="637966"/>
                  </a:cubicBezTo>
                  <a:cubicBezTo>
                    <a:pt x="3538637" y="638203"/>
                    <a:pt x="3542983" y="641996"/>
                    <a:pt x="3547486" y="639626"/>
                  </a:cubicBezTo>
                  <a:cubicBezTo>
                    <a:pt x="3551437" y="643497"/>
                    <a:pt x="3557601" y="642391"/>
                    <a:pt x="3562658" y="643892"/>
                  </a:cubicBezTo>
                  <a:cubicBezTo>
                    <a:pt x="3564159" y="644366"/>
                    <a:pt x="3564949" y="645315"/>
                    <a:pt x="3566450" y="645552"/>
                  </a:cubicBezTo>
                  <a:cubicBezTo>
                    <a:pt x="3567636" y="645789"/>
                    <a:pt x="3568584" y="645473"/>
                    <a:pt x="3569848" y="645552"/>
                  </a:cubicBezTo>
                  <a:cubicBezTo>
                    <a:pt x="3571270" y="645710"/>
                    <a:pt x="3573245" y="646737"/>
                    <a:pt x="3573641" y="646816"/>
                  </a:cubicBezTo>
                  <a:cubicBezTo>
                    <a:pt x="3574114" y="646974"/>
                    <a:pt x="3574273" y="646184"/>
                    <a:pt x="3574905" y="646421"/>
                  </a:cubicBezTo>
                  <a:cubicBezTo>
                    <a:pt x="3577038" y="647211"/>
                    <a:pt x="3579251" y="649344"/>
                    <a:pt x="3582095" y="649344"/>
                  </a:cubicBezTo>
                  <a:cubicBezTo>
                    <a:pt x="3583991" y="649898"/>
                    <a:pt x="3583833" y="647290"/>
                    <a:pt x="3585019" y="648475"/>
                  </a:cubicBezTo>
                  <a:cubicBezTo>
                    <a:pt x="3585019" y="649265"/>
                    <a:pt x="3584939" y="649819"/>
                    <a:pt x="3584624" y="650135"/>
                  </a:cubicBezTo>
                  <a:cubicBezTo>
                    <a:pt x="3588496" y="649265"/>
                    <a:pt x="3590392" y="650688"/>
                    <a:pt x="3595607" y="650530"/>
                  </a:cubicBezTo>
                  <a:cubicBezTo>
                    <a:pt x="3603351" y="653611"/>
                    <a:pt x="3615045" y="654559"/>
                    <a:pt x="3623025" y="658510"/>
                  </a:cubicBezTo>
                  <a:cubicBezTo>
                    <a:pt x="3622867" y="656535"/>
                    <a:pt x="3625870" y="657720"/>
                    <a:pt x="3626818" y="656851"/>
                  </a:cubicBezTo>
                  <a:cubicBezTo>
                    <a:pt x="3629030" y="658747"/>
                    <a:pt x="3631875" y="657957"/>
                    <a:pt x="3634008" y="658115"/>
                  </a:cubicBezTo>
                  <a:cubicBezTo>
                    <a:pt x="3634008" y="658115"/>
                    <a:pt x="3634324" y="658984"/>
                    <a:pt x="3634403" y="658984"/>
                  </a:cubicBezTo>
                  <a:cubicBezTo>
                    <a:pt x="3634877" y="659142"/>
                    <a:pt x="3635036" y="658352"/>
                    <a:pt x="3635667" y="658589"/>
                  </a:cubicBezTo>
                  <a:cubicBezTo>
                    <a:pt x="3637722" y="659221"/>
                    <a:pt x="3640014" y="659932"/>
                    <a:pt x="3641989" y="660249"/>
                  </a:cubicBezTo>
                  <a:cubicBezTo>
                    <a:pt x="3643490" y="660564"/>
                    <a:pt x="3644122" y="661908"/>
                    <a:pt x="3645386" y="662382"/>
                  </a:cubicBezTo>
                  <a:cubicBezTo>
                    <a:pt x="3647282" y="663172"/>
                    <a:pt x="3648942" y="663014"/>
                    <a:pt x="3650918" y="662777"/>
                  </a:cubicBezTo>
                  <a:cubicBezTo>
                    <a:pt x="3650760" y="664357"/>
                    <a:pt x="3653129" y="663409"/>
                    <a:pt x="3653446" y="664436"/>
                  </a:cubicBezTo>
                  <a:cubicBezTo>
                    <a:pt x="3654394" y="664357"/>
                    <a:pt x="3655026" y="663804"/>
                    <a:pt x="3656369" y="664041"/>
                  </a:cubicBezTo>
                  <a:cubicBezTo>
                    <a:pt x="3657634" y="665622"/>
                    <a:pt x="3658661" y="664831"/>
                    <a:pt x="3660636" y="665305"/>
                  </a:cubicBezTo>
                  <a:cubicBezTo>
                    <a:pt x="3661110" y="664199"/>
                    <a:pt x="3658819" y="663883"/>
                    <a:pt x="3660241" y="663172"/>
                  </a:cubicBezTo>
                  <a:cubicBezTo>
                    <a:pt x="3661900" y="662935"/>
                    <a:pt x="3662691" y="663567"/>
                    <a:pt x="3663639" y="664041"/>
                  </a:cubicBezTo>
                  <a:lnTo>
                    <a:pt x="3663875" y="664041"/>
                  </a:lnTo>
                  <a:cubicBezTo>
                    <a:pt x="3663875" y="664041"/>
                    <a:pt x="3663639" y="664436"/>
                    <a:pt x="3663560" y="664673"/>
                  </a:cubicBezTo>
                  <a:cubicBezTo>
                    <a:pt x="3663560" y="664831"/>
                    <a:pt x="3663560" y="664989"/>
                    <a:pt x="3663797" y="664989"/>
                  </a:cubicBezTo>
                  <a:cubicBezTo>
                    <a:pt x="3663797" y="664989"/>
                    <a:pt x="3663797" y="664989"/>
                    <a:pt x="3663797" y="664989"/>
                  </a:cubicBezTo>
                  <a:cubicBezTo>
                    <a:pt x="3663954" y="664989"/>
                    <a:pt x="3664033" y="664910"/>
                    <a:pt x="3664033" y="664752"/>
                  </a:cubicBezTo>
                  <a:cubicBezTo>
                    <a:pt x="3664033" y="664673"/>
                    <a:pt x="3664033" y="664594"/>
                    <a:pt x="3664192" y="664436"/>
                  </a:cubicBezTo>
                  <a:cubicBezTo>
                    <a:pt x="3665061" y="664436"/>
                    <a:pt x="3665377" y="663804"/>
                    <a:pt x="3666167" y="663567"/>
                  </a:cubicBezTo>
                  <a:cubicBezTo>
                    <a:pt x="3670829" y="665622"/>
                    <a:pt x="3676598" y="664278"/>
                    <a:pt x="3681338" y="666491"/>
                  </a:cubicBezTo>
                  <a:cubicBezTo>
                    <a:pt x="3682524" y="666491"/>
                    <a:pt x="3683076" y="665701"/>
                    <a:pt x="3684262" y="665622"/>
                  </a:cubicBezTo>
                  <a:cubicBezTo>
                    <a:pt x="3685289" y="666570"/>
                    <a:pt x="3686316" y="667518"/>
                    <a:pt x="3687659" y="668150"/>
                  </a:cubicBezTo>
                  <a:cubicBezTo>
                    <a:pt x="3692242" y="669098"/>
                    <a:pt x="3696904" y="668940"/>
                    <a:pt x="3699511" y="671074"/>
                  </a:cubicBezTo>
                  <a:cubicBezTo>
                    <a:pt x="3707097" y="672733"/>
                    <a:pt x="3710652" y="672338"/>
                    <a:pt x="3717685" y="672338"/>
                  </a:cubicBezTo>
                  <a:cubicBezTo>
                    <a:pt x="3719977" y="673365"/>
                    <a:pt x="3721715" y="674866"/>
                    <a:pt x="3724876" y="674866"/>
                  </a:cubicBezTo>
                  <a:cubicBezTo>
                    <a:pt x="3726218" y="675182"/>
                    <a:pt x="3725349" y="673444"/>
                    <a:pt x="3727009" y="673997"/>
                  </a:cubicBezTo>
                  <a:cubicBezTo>
                    <a:pt x="3729695" y="674945"/>
                    <a:pt x="3730485" y="673681"/>
                    <a:pt x="3732935" y="674866"/>
                  </a:cubicBezTo>
                  <a:lnTo>
                    <a:pt x="3733013" y="674866"/>
                  </a:lnTo>
                  <a:cubicBezTo>
                    <a:pt x="3733013" y="674866"/>
                    <a:pt x="3733013" y="675656"/>
                    <a:pt x="3733013" y="676130"/>
                  </a:cubicBezTo>
                  <a:lnTo>
                    <a:pt x="3732935" y="676130"/>
                  </a:lnTo>
                  <a:cubicBezTo>
                    <a:pt x="3732935" y="676130"/>
                    <a:pt x="3732935" y="676921"/>
                    <a:pt x="3732935" y="676921"/>
                  </a:cubicBezTo>
                  <a:cubicBezTo>
                    <a:pt x="3732302" y="676921"/>
                    <a:pt x="3731986" y="677158"/>
                    <a:pt x="3731671" y="677316"/>
                  </a:cubicBezTo>
                  <a:lnTo>
                    <a:pt x="3731671" y="677316"/>
                  </a:lnTo>
                  <a:cubicBezTo>
                    <a:pt x="3731671" y="677316"/>
                    <a:pt x="3731354" y="677316"/>
                    <a:pt x="3731275" y="677237"/>
                  </a:cubicBezTo>
                  <a:cubicBezTo>
                    <a:pt x="3731117" y="677079"/>
                    <a:pt x="3730881" y="677158"/>
                    <a:pt x="3730723" y="677316"/>
                  </a:cubicBezTo>
                  <a:cubicBezTo>
                    <a:pt x="3730564" y="677474"/>
                    <a:pt x="3730643" y="677790"/>
                    <a:pt x="3730802" y="677869"/>
                  </a:cubicBezTo>
                  <a:cubicBezTo>
                    <a:pt x="3731038" y="678027"/>
                    <a:pt x="3731354" y="678106"/>
                    <a:pt x="3731671" y="678106"/>
                  </a:cubicBezTo>
                  <a:lnTo>
                    <a:pt x="3731671" y="678106"/>
                  </a:lnTo>
                  <a:cubicBezTo>
                    <a:pt x="3731671" y="678106"/>
                    <a:pt x="3731671" y="678106"/>
                    <a:pt x="3731671" y="678106"/>
                  </a:cubicBezTo>
                  <a:lnTo>
                    <a:pt x="3731671" y="679370"/>
                  </a:lnTo>
                  <a:cubicBezTo>
                    <a:pt x="3729142" y="679765"/>
                    <a:pt x="3728510" y="679370"/>
                    <a:pt x="3725745" y="679370"/>
                  </a:cubicBezTo>
                  <a:lnTo>
                    <a:pt x="3725745" y="679370"/>
                  </a:lnTo>
                  <a:cubicBezTo>
                    <a:pt x="3721794" y="678501"/>
                    <a:pt x="3717764" y="678027"/>
                    <a:pt x="3713813" y="677553"/>
                  </a:cubicBezTo>
                  <a:cubicBezTo>
                    <a:pt x="3710100" y="677079"/>
                    <a:pt x="3706228" y="676604"/>
                    <a:pt x="3702435" y="675814"/>
                  </a:cubicBezTo>
                  <a:cubicBezTo>
                    <a:pt x="3702356" y="675814"/>
                    <a:pt x="3702277" y="675814"/>
                    <a:pt x="3702198" y="675814"/>
                  </a:cubicBezTo>
                  <a:cubicBezTo>
                    <a:pt x="3698642" y="675024"/>
                    <a:pt x="3695008" y="673365"/>
                    <a:pt x="3690582" y="674629"/>
                  </a:cubicBezTo>
                  <a:cubicBezTo>
                    <a:pt x="3690109" y="674708"/>
                    <a:pt x="3689555" y="674471"/>
                    <a:pt x="3689002" y="674155"/>
                  </a:cubicBezTo>
                  <a:cubicBezTo>
                    <a:pt x="3688686" y="673997"/>
                    <a:pt x="3688371" y="673839"/>
                    <a:pt x="3688054" y="673681"/>
                  </a:cubicBezTo>
                  <a:cubicBezTo>
                    <a:pt x="3687896" y="673681"/>
                    <a:pt x="3687659" y="673681"/>
                    <a:pt x="3687580" y="673918"/>
                  </a:cubicBezTo>
                  <a:cubicBezTo>
                    <a:pt x="3687580" y="674076"/>
                    <a:pt x="3687580" y="674313"/>
                    <a:pt x="3687817" y="674392"/>
                  </a:cubicBezTo>
                  <a:cubicBezTo>
                    <a:pt x="3688054" y="674471"/>
                    <a:pt x="3688371" y="674629"/>
                    <a:pt x="3688607" y="674787"/>
                  </a:cubicBezTo>
                  <a:cubicBezTo>
                    <a:pt x="3689161" y="675103"/>
                    <a:pt x="3689713" y="675340"/>
                    <a:pt x="3690346" y="675340"/>
                  </a:cubicBezTo>
                  <a:cubicBezTo>
                    <a:pt x="3690503" y="675340"/>
                    <a:pt x="3690661" y="675340"/>
                    <a:pt x="3690741" y="675261"/>
                  </a:cubicBezTo>
                  <a:lnTo>
                    <a:pt x="3690741" y="675498"/>
                  </a:lnTo>
                  <a:cubicBezTo>
                    <a:pt x="3690741" y="675498"/>
                    <a:pt x="3690978" y="675577"/>
                    <a:pt x="3690978" y="675577"/>
                  </a:cubicBezTo>
                  <a:cubicBezTo>
                    <a:pt x="3690267" y="676209"/>
                    <a:pt x="3689951" y="676921"/>
                    <a:pt x="3689713" y="677711"/>
                  </a:cubicBezTo>
                  <a:cubicBezTo>
                    <a:pt x="3689713" y="677869"/>
                    <a:pt x="3689555" y="678027"/>
                    <a:pt x="3689555" y="678185"/>
                  </a:cubicBezTo>
                  <a:cubicBezTo>
                    <a:pt x="3689477" y="678185"/>
                    <a:pt x="3689398" y="678185"/>
                    <a:pt x="3689319" y="678185"/>
                  </a:cubicBezTo>
                  <a:cubicBezTo>
                    <a:pt x="3688844" y="678185"/>
                    <a:pt x="3688292" y="678185"/>
                    <a:pt x="3687817" y="678185"/>
                  </a:cubicBezTo>
                  <a:cubicBezTo>
                    <a:pt x="3687106" y="678185"/>
                    <a:pt x="3686316" y="678343"/>
                    <a:pt x="3685683" y="678185"/>
                  </a:cubicBezTo>
                  <a:cubicBezTo>
                    <a:pt x="3685289" y="678027"/>
                    <a:pt x="3684894" y="678264"/>
                    <a:pt x="3684735" y="678659"/>
                  </a:cubicBezTo>
                  <a:cubicBezTo>
                    <a:pt x="3684577" y="679054"/>
                    <a:pt x="3684814" y="679449"/>
                    <a:pt x="3685210" y="679607"/>
                  </a:cubicBezTo>
                  <a:cubicBezTo>
                    <a:pt x="3685683" y="679765"/>
                    <a:pt x="3686158" y="679844"/>
                    <a:pt x="3686711" y="679844"/>
                  </a:cubicBezTo>
                  <a:cubicBezTo>
                    <a:pt x="3687106" y="679844"/>
                    <a:pt x="3687580" y="679844"/>
                    <a:pt x="3687975" y="679765"/>
                  </a:cubicBezTo>
                  <a:cubicBezTo>
                    <a:pt x="3688450" y="679765"/>
                    <a:pt x="3688844" y="679686"/>
                    <a:pt x="3689319" y="679765"/>
                  </a:cubicBezTo>
                  <a:cubicBezTo>
                    <a:pt x="3689319" y="679765"/>
                    <a:pt x="3689319" y="679765"/>
                    <a:pt x="3689398" y="679765"/>
                  </a:cubicBezTo>
                  <a:lnTo>
                    <a:pt x="3689713" y="679765"/>
                  </a:lnTo>
                  <a:cubicBezTo>
                    <a:pt x="3691531" y="680160"/>
                    <a:pt x="3693190" y="680476"/>
                    <a:pt x="3695008" y="680950"/>
                  </a:cubicBezTo>
                  <a:cubicBezTo>
                    <a:pt x="3695008" y="680950"/>
                    <a:pt x="3695166" y="680950"/>
                    <a:pt x="3695166" y="680950"/>
                  </a:cubicBezTo>
                  <a:cubicBezTo>
                    <a:pt x="3697852" y="682136"/>
                    <a:pt x="3700697" y="681741"/>
                    <a:pt x="3703383" y="681899"/>
                  </a:cubicBezTo>
                  <a:cubicBezTo>
                    <a:pt x="3703146" y="679449"/>
                    <a:pt x="3701013" y="678896"/>
                    <a:pt x="3699986" y="677237"/>
                  </a:cubicBezTo>
                  <a:lnTo>
                    <a:pt x="3702514" y="677237"/>
                  </a:lnTo>
                  <a:lnTo>
                    <a:pt x="3702514" y="677237"/>
                  </a:lnTo>
                  <a:cubicBezTo>
                    <a:pt x="3706228" y="677948"/>
                    <a:pt x="3710021" y="678422"/>
                    <a:pt x="3713655" y="678896"/>
                  </a:cubicBezTo>
                  <a:cubicBezTo>
                    <a:pt x="3717527" y="679370"/>
                    <a:pt x="3721557" y="679844"/>
                    <a:pt x="3725428" y="680713"/>
                  </a:cubicBezTo>
                  <a:cubicBezTo>
                    <a:pt x="3725586" y="681187"/>
                    <a:pt x="3726376" y="681029"/>
                    <a:pt x="3726218" y="681819"/>
                  </a:cubicBezTo>
                  <a:lnTo>
                    <a:pt x="3722426" y="681819"/>
                  </a:lnTo>
                  <a:cubicBezTo>
                    <a:pt x="3721240" y="682215"/>
                    <a:pt x="3723690" y="682768"/>
                    <a:pt x="3722426" y="683479"/>
                  </a:cubicBezTo>
                  <a:lnTo>
                    <a:pt x="3722426" y="683479"/>
                  </a:lnTo>
                  <a:cubicBezTo>
                    <a:pt x="3721083" y="683795"/>
                    <a:pt x="3719739" y="683558"/>
                    <a:pt x="3718158" y="683084"/>
                  </a:cubicBezTo>
                  <a:lnTo>
                    <a:pt x="3718158" y="683084"/>
                  </a:lnTo>
                  <a:cubicBezTo>
                    <a:pt x="3717053" y="682056"/>
                    <a:pt x="3712865" y="680555"/>
                    <a:pt x="3712707" y="683479"/>
                  </a:cubicBezTo>
                  <a:cubicBezTo>
                    <a:pt x="3714445" y="683558"/>
                    <a:pt x="3716658" y="684901"/>
                    <a:pt x="3717764" y="684348"/>
                  </a:cubicBezTo>
                  <a:lnTo>
                    <a:pt x="3717764" y="684348"/>
                  </a:lnTo>
                  <a:cubicBezTo>
                    <a:pt x="3718870" y="684585"/>
                    <a:pt x="3720056" y="684901"/>
                    <a:pt x="3721240" y="684901"/>
                  </a:cubicBezTo>
                  <a:cubicBezTo>
                    <a:pt x="3721636" y="684901"/>
                    <a:pt x="3722031" y="684901"/>
                    <a:pt x="3722426" y="684743"/>
                  </a:cubicBezTo>
                  <a:cubicBezTo>
                    <a:pt x="3723453" y="685691"/>
                    <a:pt x="3726060" y="685454"/>
                    <a:pt x="3727087" y="686007"/>
                  </a:cubicBezTo>
                  <a:cubicBezTo>
                    <a:pt x="3727087" y="686877"/>
                    <a:pt x="3725903" y="686560"/>
                    <a:pt x="3726218" y="687667"/>
                  </a:cubicBezTo>
                  <a:cubicBezTo>
                    <a:pt x="3727799" y="688220"/>
                    <a:pt x="3728905" y="687192"/>
                    <a:pt x="3729616" y="688931"/>
                  </a:cubicBezTo>
                  <a:cubicBezTo>
                    <a:pt x="3729300" y="689010"/>
                    <a:pt x="3728826" y="688931"/>
                    <a:pt x="3728826" y="689326"/>
                  </a:cubicBezTo>
                  <a:cubicBezTo>
                    <a:pt x="3728510" y="689326"/>
                    <a:pt x="3728114" y="689326"/>
                    <a:pt x="3727720" y="689326"/>
                  </a:cubicBezTo>
                  <a:cubicBezTo>
                    <a:pt x="3727404" y="689326"/>
                    <a:pt x="3727166" y="689326"/>
                    <a:pt x="3726851" y="689326"/>
                  </a:cubicBezTo>
                  <a:cubicBezTo>
                    <a:pt x="3726455" y="689326"/>
                    <a:pt x="3726218" y="689642"/>
                    <a:pt x="3726218" y="690037"/>
                  </a:cubicBezTo>
                  <a:cubicBezTo>
                    <a:pt x="3726218" y="690353"/>
                    <a:pt x="3726535" y="690669"/>
                    <a:pt x="3726930" y="690669"/>
                  </a:cubicBezTo>
                  <a:cubicBezTo>
                    <a:pt x="3727166" y="690669"/>
                    <a:pt x="3727483" y="690669"/>
                    <a:pt x="3727720" y="690669"/>
                  </a:cubicBezTo>
                  <a:cubicBezTo>
                    <a:pt x="3727878" y="690669"/>
                    <a:pt x="3728035" y="690669"/>
                    <a:pt x="3728194" y="690669"/>
                  </a:cubicBezTo>
                  <a:cubicBezTo>
                    <a:pt x="3728510" y="690669"/>
                    <a:pt x="3728905" y="690669"/>
                    <a:pt x="3729221" y="690590"/>
                  </a:cubicBezTo>
                  <a:lnTo>
                    <a:pt x="3729221" y="690590"/>
                  </a:lnTo>
                  <a:cubicBezTo>
                    <a:pt x="3731354" y="691301"/>
                    <a:pt x="3733725" y="689958"/>
                    <a:pt x="3736016" y="690590"/>
                  </a:cubicBezTo>
                  <a:cubicBezTo>
                    <a:pt x="3737201" y="688378"/>
                    <a:pt x="3739888" y="687430"/>
                    <a:pt x="3741942" y="685928"/>
                  </a:cubicBezTo>
                  <a:cubicBezTo>
                    <a:pt x="3740837" y="685770"/>
                    <a:pt x="3739256" y="685217"/>
                    <a:pt x="3740283" y="684269"/>
                  </a:cubicBezTo>
                  <a:cubicBezTo>
                    <a:pt x="3743048" y="683163"/>
                    <a:pt x="3745419" y="685454"/>
                    <a:pt x="3747868" y="683874"/>
                  </a:cubicBezTo>
                  <a:lnTo>
                    <a:pt x="3747868" y="683874"/>
                  </a:lnTo>
                  <a:cubicBezTo>
                    <a:pt x="3747868" y="683874"/>
                    <a:pt x="3747868" y="683874"/>
                    <a:pt x="3747868" y="683874"/>
                  </a:cubicBezTo>
                  <a:cubicBezTo>
                    <a:pt x="3748026" y="683874"/>
                    <a:pt x="3748105" y="683874"/>
                    <a:pt x="3748264" y="683953"/>
                  </a:cubicBezTo>
                  <a:cubicBezTo>
                    <a:pt x="3748659" y="684585"/>
                    <a:pt x="3749764" y="684664"/>
                    <a:pt x="3749923" y="685533"/>
                  </a:cubicBezTo>
                  <a:lnTo>
                    <a:pt x="3749923" y="685770"/>
                  </a:lnTo>
                  <a:cubicBezTo>
                    <a:pt x="3749923" y="685770"/>
                    <a:pt x="3749686" y="686402"/>
                    <a:pt x="3749607" y="686639"/>
                  </a:cubicBezTo>
                  <a:cubicBezTo>
                    <a:pt x="3748659" y="687034"/>
                    <a:pt x="3747553" y="686955"/>
                    <a:pt x="3746446" y="686877"/>
                  </a:cubicBezTo>
                  <a:cubicBezTo>
                    <a:pt x="3745814" y="686877"/>
                    <a:pt x="3745182" y="686797"/>
                    <a:pt x="3744629" y="686797"/>
                  </a:cubicBezTo>
                  <a:cubicBezTo>
                    <a:pt x="3744313" y="686797"/>
                    <a:pt x="3743997" y="687114"/>
                    <a:pt x="3743997" y="687430"/>
                  </a:cubicBezTo>
                  <a:cubicBezTo>
                    <a:pt x="3743997" y="687746"/>
                    <a:pt x="3744313" y="688062"/>
                    <a:pt x="3744629" y="688062"/>
                  </a:cubicBezTo>
                  <a:lnTo>
                    <a:pt x="3744629" y="688062"/>
                  </a:lnTo>
                  <a:cubicBezTo>
                    <a:pt x="3745182" y="688062"/>
                    <a:pt x="3745736" y="688062"/>
                    <a:pt x="3746367" y="688141"/>
                  </a:cubicBezTo>
                  <a:cubicBezTo>
                    <a:pt x="3746841" y="688141"/>
                    <a:pt x="3747395" y="688220"/>
                    <a:pt x="3747868" y="688220"/>
                  </a:cubicBezTo>
                  <a:cubicBezTo>
                    <a:pt x="3748659" y="688220"/>
                    <a:pt x="3749370" y="688141"/>
                    <a:pt x="3750160" y="687746"/>
                  </a:cubicBezTo>
                  <a:cubicBezTo>
                    <a:pt x="3750160" y="687746"/>
                    <a:pt x="3750160" y="687746"/>
                    <a:pt x="3750160" y="687746"/>
                  </a:cubicBezTo>
                  <a:lnTo>
                    <a:pt x="3750160" y="687746"/>
                  </a:lnTo>
                  <a:cubicBezTo>
                    <a:pt x="3750714" y="688062"/>
                    <a:pt x="3751187" y="688141"/>
                    <a:pt x="3751740" y="688141"/>
                  </a:cubicBezTo>
                  <a:cubicBezTo>
                    <a:pt x="3752056" y="688141"/>
                    <a:pt x="3752293" y="688141"/>
                    <a:pt x="3752610" y="688141"/>
                  </a:cubicBezTo>
                  <a:cubicBezTo>
                    <a:pt x="3752846" y="688141"/>
                    <a:pt x="3753083" y="688141"/>
                    <a:pt x="3753321" y="688141"/>
                  </a:cubicBezTo>
                  <a:cubicBezTo>
                    <a:pt x="3754032" y="689405"/>
                    <a:pt x="3756876" y="689168"/>
                    <a:pt x="3756640" y="687272"/>
                  </a:cubicBezTo>
                  <a:cubicBezTo>
                    <a:pt x="3755138" y="687588"/>
                    <a:pt x="3754980" y="686639"/>
                    <a:pt x="3753715" y="686877"/>
                  </a:cubicBezTo>
                  <a:lnTo>
                    <a:pt x="3753715" y="687034"/>
                  </a:lnTo>
                  <a:cubicBezTo>
                    <a:pt x="3753715" y="687034"/>
                    <a:pt x="3752925" y="687034"/>
                    <a:pt x="3752531" y="687034"/>
                  </a:cubicBezTo>
                  <a:cubicBezTo>
                    <a:pt x="3751898" y="687034"/>
                    <a:pt x="3751424" y="687034"/>
                    <a:pt x="3751029" y="686955"/>
                  </a:cubicBezTo>
                  <a:cubicBezTo>
                    <a:pt x="3751029" y="686718"/>
                    <a:pt x="3751187" y="686402"/>
                    <a:pt x="3751266" y="686086"/>
                  </a:cubicBezTo>
                  <a:lnTo>
                    <a:pt x="3751266" y="686086"/>
                  </a:lnTo>
                  <a:cubicBezTo>
                    <a:pt x="3752135" y="686877"/>
                    <a:pt x="3752373" y="685296"/>
                    <a:pt x="3753321" y="685138"/>
                  </a:cubicBezTo>
                  <a:cubicBezTo>
                    <a:pt x="3754585" y="686718"/>
                    <a:pt x="3756718" y="685296"/>
                    <a:pt x="3758299" y="684743"/>
                  </a:cubicBezTo>
                  <a:cubicBezTo>
                    <a:pt x="3760827" y="685375"/>
                    <a:pt x="3763435" y="686007"/>
                    <a:pt x="3766200" y="686086"/>
                  </a:cubicBezTo>
                  <a:cubicBezTo>
                    <a:pt x="3767543" y="686797"/>
                    <a:pt x="3769045" y="686244"/>
                    <a:pt x="3770230" y="686402"/>
                  </a:cubicBezTo>
                  <a:cubicBezTo>
                    <a:pt x="3776630" y="687272"/>
                    <a:pt x="3781450" y="689563"/>
                    <a:pt x="3787139" y="688062"/>
                  </a:cubicBezTo>
                  <a:lnTo>
                    <a:pt x="3787139" y="688062"/>
                  </a:lnTo>
                  <a:cubicBezTo>
                    <a:pt x="3787139" y="688062"/>
                    <a:pt x="3787929" y="688062"/>
                    <a:pt x="3787929" y="688062"/>
                  </a:cubicBezTo>
                  <a:cubicBezTo>
                    <a:pt x="3796621" y="689010"/>
                    <a:pt x="3805549" y="689958"/>
                    <a:pt x="3814320" y="689958"/>
                  </a:cubicBezTo>
                  <a:cubicBezTo>
                    <a:pt x="3814636" y="689958"/>
                    <a:pt x="3814874" y="689958"/>
                    <a:pt x="3815189" y="689958"/>
                  </a:cubicBezTo>
                  <a:cubicBezTo>
                    <a:pt x="3815584" y="689958"/>
                    <a:pt x="3815901" y="689642"/>
                    <a:pt x="3815901" y="689247"/>
                  </a:cubicBezTo>
                  <a:cubicBezTo>
                    <a:pt x="3815901" y="688852"/>
                    <a:pt x="3815584" y="688615"/>
                    <a:pt x="3815189" y="688615"/>
                  </a:cubicBezTo>
                  <a:lnTo>
                    <a:pt x="3815189" y="688615"/>
                  </a:lnTo>
                  <a:cubicBezTo>
                    <a:pt x="3806181" y="688615"/>
                    <a:pt x="3796937" y="687667"/>
                    <a:pt x="3788087" y="686718"/>
                  </a:cubicBezTo>
                  <a:lnTo>
                    <a:pt x="3786981" y="686560"/>
                  </a:lnTo>
                  <a:cubicBezTo>
                    <a:pt x="3786981" y="686560"/>
                    <a:pt x="3786902" y="686560"/>
                    <a:pt x="3786823" y="686560"/>
                  </a:cubicBezTo>
                  <a:cubicBezTo>
                    <a:pt x="3779474" y="685217"/>
                    <a:pt x="3774102" y="685059"/>
                    <a:pt x="3766437" y="684585"/>
                  </a:cubicBezTo>
                  <a:lnTo>
                    <a:pt x="3766437" y="684743"/>
                  </a:lnTo>
                  <a:cubicBezTo>
                    <a:pt x="3763750" y="684743"/>
                    <a:pt x="3761064" y="684032"/>
                    <a:pt x="3758457" y="683400"/>
                  </a:cubicBezTo>
                  <a:lnTo>
                    <a:pt x="3758457" y="683400"/>
                  </a:lnTo>
                  <a:cubicBezTo>
                    <a:pt x="3758457" y="683400"/>
                    <a:pt x="3758457" y="683400"/>
                    <a:pt x="3758457" y="683400"/>
                  </a:cubicBezTo>
                  <a:cubicBezTo>
                    <a:pt x="3754742" y="682294"/>
                    <a:pt x="3751345" y="683242"/>
                    <a:pt x="3748738" y="682531"/>
                  </a:cubicBezTo>
                  <a:lnTo>
                    <a:pt x="3748738" y="682531"/>
                  </a:lnTo>
                  <a:cubicBezTo>
                    <a:pt x="3748738" y="682531"/>
                    <a:pt x="3748422" y="682531"/>
                    <a:pt x="3748185" y="682531"/>
                  </a:cubicBezTo>
                  <a:lnTo>
                    <a:pt x="3748185" y="682531"/>
                  </a:lnTo>
                  <a:cubicBezTo>
                    <a:pt x="3744945" y="681029"/>
                    <a:pt x="3739414" y="681582"/>
                    <a:pt x="3736886" y="679607"/>
                  </a:cubicBezTo>
                  <a:cubicBezTo>
                    <a:pt x="3738150" y="679212"/>
                    <a:pt x="3737991" y="677395"/>
                    <a:pt x="3739019" y="676684"/>
                  </a:cubicBezTo>
                  <a:cubicBezTo>
                    <a:pt x="3741073" y="677316"/>
                    <a:pt x="3741389" y="676684"/>
                    <a:pt x="3743207" y="675814"/>
                  </a:cubicBezTo>
                  <a:cubicBezTo>
                    <a:pt x="3746288" y="677000"/>
                    <a:pt x="3749607" y="676209"/>
                    <a:pt x="3752925" y="677079"/>
                  </a:cubicBezTo>
                  <a:cubicBezTo>
                    <a:pt x="3755454" y="677790"/>
                    <a:pt x="3757666" y="679844"/>
                    <a:pt x="3760985" y="679607"/>
                  </a:cubicBezTo>
                  <a:lnTo>
                    <a:pt x="3761222" y="679607"/>
                  </a:lnTo>
                  <a:cubicBezTo>
                    <a:pt x="3761222" y="679607"/>
                    <a:pt x="3760985" y="679844"/>
                    <a:pt x="3760906" y="680002"/>
                  </a:cubicBezTo>
                  <a:cubicBezTo>
                    <a:pt x="3760748" y="680239"/>
                    <a:pt x="3760590" y="680555"/>
                    <a:pt x="3760353" y="680713"/>
                  </a:cubicBezTo>
                  <a:cubicBezTo>
                    <a:pt x="3760274" y="680792"/>
                    <a:pt x="3760274" y="680950"/>
                    <a:pt x="3760353" y="681108"/>
                  </a:cubicBezTo>
                  <a:cubicBezTo>
                    <a:pt x="3760353" y="681108"/>
                    <a:pt x="3760511" y="681108"/>
                    <a:pt x="3760511" y="681108"/>
                  </a:cubicBezTo>
                  <a:cubicBezTo>
                    <a:pt x="3760511" y="681108"/>
                    <a:pt x="3760669" y="681108"/>
                    <a:pt x="3760669" y="681108"/>
                  </a:cubicBezTo>
                  <a:cubicBezTo>
                    <a:pt x="3760906" y="680871"/>
                    <a:pt x="3761064" y="680634"/>
                    <a:pt x="3761222" y="680318"/>
                  </a:cubicBezTo>
                  <a:cubicBezTo>
                    <a:pt x="3761222" y="680239"/>
                    <a:pt x="3761380" y="680160"/>
                    <a:pt x="3761459" y="680002"/>
                  </a:cubicBezTo>
                  <a:cubicBezTo>
                    <a:pt x="3762723" y="679370"/>
                    <a:pt x="3763277" y="680397"/>
                    <a:pt x="3764304" y="679607"/>
                  </a:cubicBezTo>
                  <a:cubicBezTo>
                    <a:pt x="3765173" y="679765"/>
                    <a:pt x="3765173" y="680792"/>
                    <a:pt x="3765963" y="680871"/>
                  </a:cubicBezTo>
                  <a:cubicBezTo>
                    <a:pt x="3768334" y="679370"/>
                    <a:pt x="3771020" y="682531"/>
                    <a:pt x="3773548" y="681741"/>
                  </a:cubicBezTo>
                  <a:cubicBezTo>
                    <a:pt x="3774654" y="682926"/>
                    <a:pt x="3777104" y="684506"/>
                    <a:pt x="3778842" y="683874"/>
                  </a:cubicBezTo>
                  <a:cubicBezTo>
                    <a:pt x="3779553" y="684111"/>
                    <a:pt x="3780265" y="684190"/>
                    <a:pt x="3780897" y="684348"/>
                  </a:cubicBezTo>
                  <a:lnTo>
                    <a:pt x="3781134" y="684348"/>
                  </a:lnTo>
                  <a:cubicBezTo>
                    <a:pt x="3781608" y="684664"/>
                    <a:pt x="3782240" y="684743"/>
                    <a:pt x="3782714" y="684743"/>
                  </a:cubicBezTo>
                  <a:cubicBezTo>
                    <a:pt x="3783030" y="684743"/>
                    <a:pt x="3783268" y="684743"/>
                    <a:pt x="3783583" y="684743"/>
                  </a:cubicBezTo>
                  <a:cubicBezTo>
                    <a:pt x="3783820" y="684743"/>
                    <a:pt x="3783979" y="684743"/>
                    <a:pt x="3784216" y="684743"/>
                  </a:cubicBezTo>
                  <a:lnTo>
                    <a:pt x="3784531" y="684743"/>
                  </a:lnTo>
                  <a:cubicBezTo>
                    <a:pt x="3784531" y="684743"/>
                    <a:pt x="3784689" y="684427"/>
                    <a:pt x="3784689" y="684427"/>
                  </a:cubicBezTo>
                  <a:cubicBezTo>
                    <a:pt x="3784927" y="684111"/>
                    <a:pt x="3784927" y="683637"/>
                    <a:pt x="3785006" y="683242"/>
                  </a:cubicBezTo>
                  <a:lnTo>
                    <a:pt x="3785006" y="683084"/>
                  </a:lnTo>
                  <a:cubicBezTo>
                    <a:pt x="3788877" y="684032"/>
                    <a:pt x="3791564" y="682056"/>
                    <a:pt x="3794172" y="681819"/>
                  </a:cubicBezTo>
                  <a:cubicBezTo>
                    <a:pt x="3796858" y="681504"/>
                    <a:pt x="3800334" y="683242"/>
                    <a:pt x="3802230" y="683479"/>
                  </a:cubicBezTo>
                  <a:cubicBezTo>
                    <a:pt x="3804049" y="683795"/>
                    <a:pt x="3805549" y="683163"/>
                    <a:pt x="3806893" y="683479"/>
                  </a:cubicBezTo>
                  <a:cubicBezTo>
                    <a:pt x="3808948" y="683953"/>
                    <a:pt x="3810211" y="684585"/>
                    <a:pt x="3811950" y="683874"/>
                  </a:cubicBezTo>
                  <a:cubicBezTo>
                    <a:pt x="3813767" y="685217"/>
                    <a:pt x="3817481" y="684743"/>
                    <a:pt x="3819140" y="685138"/>
                  </a:cubicBezTo>
                  <a:cubicBezTo>
                    <a:pt x="3819773" y="684585"/>
                    <a:pt x="3821905" y="683479"/>
                    <a:pt x="3822538" y="684269"/>
                  </a:cubicBezTo>
                  <a:cubicBezTo>
                    <a:pt x="3822538" y="684901"/>
                    <a:pt x="3822696" y="685217"/>
                    <a:pt x="3822932" y="685533"/>
                  </a:cubicBezTo>
                  <a:lnTo>
                    <a:pt x="3823011" y="685533"/>
                  </a:lnTo>
                  <a:cubicBezTo>
                    <a:pt x="3823011" y="685533"/>
                    <a:pt x="3823011" y="685533"/>
                    <a:pt x="3822932" y="685612"/>
                  </a:cubicBezTo>
                  <a:cubicBezTo>
                    <a:pt x="3822853" y="685770"/>
                    <a:pt x="3822696" y="685849"/>
                    <a:pt x="3822617" y="685928"/>
                  </a:cubicBezTo>
                  <a:cubicBezTo>
                    <a:pt x="3822459" y="685928"/>
                    <a:pt x="3822459" y="686165"/>
                    <a:pt x="3822459" y="686244"/>
                  </a:cubicBezTo>
                  <a:cubicBezTo>
                    <a:pt x="3822459" y="686323"/>
                    <a:pt x="3822617" y="686402"/>
                    <a:pt x="3822696" y="686402"/>
                  </a:cubicBezTo>
                  <a:cubicBezTo>
                    <a:pt x="3822696" y="686402"/>
                    <a:pt x="3822775" y="686402"/>
                    <a:pt x="3822775" y="686402"/>
                  </a:cubicBezTo>
                  <a:cubicBezTo>
                    <a:pt x="3823011" y="686323"/>
                    <a:pt x="3823170" y="686086"/>
                    <a:pt x="3823328" y="685928"/>
                  </a:cubicBezTo>
                  <a:cubicBezTo>
                    <a:pt x="3823328" y="685928"/>
                    <a:pt x="3823328" y="685928"/>
                    <a:pt x="3823328" y="685928"/>
                  </a:cubicBezTo>
                  <a:lnTo>
                    <a:pt x="3823328" y="685928"/>
                  </a:lnTo>
                  <a:cubicBezTo>
                    <a:pt x="3823328" y="685928"/>
                    <a:pt x="3824987" y="684901"/>
                    <a:pt x="3824987" y="685928"/>
                  </a:cubicBezTo>
                  <a:cubicBezTo>
                    <a:pt x="3824355" y="686165"/>
                    <a:pt x="3823960" y="686560"/>
                    <a:pt x="3823723" y="687192"/>
                  </a:cubicBezTo>
                  <a:cubicBezTo>
                    <a:pt x="3825145" y="686402"/>
                    <a:pt x="3825935" y="687114"/>
                    <a:pt x="3825856" y="688852"/>
                  </a:cubicBezTo>
                  <a:cubicBezTo>
                    <a:pt x="3825461" y="689800"/>
                    <a:pt x="3823011" y="688773"/>
                    <a:pt x="3822538" y="689642"/>
                  </a:cubicBezTo>
                  <a:cubicBezTo>
                    <a:pt x="3821590" y="689721"/>
                    <a:pt x="3820562" y="689642"/>
                    <a:pt x="3819852" y="689168"/>
                  </a:cubicBezTo>
                  <a:cubicBezTo>
                    <a:pt x="3819535" y="689010"/>
                    <a:pt x="3819140" y="689168"/>
                    <a:pt x="3818982" y="689405"/>
                  </a:cubicBezTo>
                  <a:cubicBezTo>
                    <a:pt x="3818824" y="689721"/>
                    <a:pt x="3818982" y="690116"/>
                    <a:pt x="3819219" y="690274"/>
                  </a:cubicBezTo>
                  <a:cubicBezTo>
                    <a:pt x="3820009" y="690669"/>
                    <a:pt x="3821036" y="690906"/>
                    <a:pt x="3822063" y="690906"/>
                  </a:cubicBezTo>
                  <a:cubicBezTo>
                    <a:pt x="3822380" y="690906"/>
                    <a:pt x="3822617" y="690906"/>
                    <a:pt x="3822932" y="690906"/>
                  </a:cubicBezTo>
                  <a:lnTo>
                    <a:pt x="3822932" y="690906"/>
                  </a:lnTo>
                  <a:cubicBezTo>
                    <a:pt x="3825540" y="691538"/>
                    <a:pt x="3827910" y="690906"/>
                    <a:pt x="3829649" y="692249"/>
                  </a:cubicBezTo>
                  <a:cubicBezTo>
                    <a:pt x="3827831" y="693593"/>
                    <a:pt x="3825935" y="692724"/>
                    <a:pt x="3823723" y="693909"/>
                  </a:cubicBezTo>
                  <a:lnTo>
                    <a:pt x="3823723" y="693909"/>
                  </a:lnTo>
                  <a:cubicBezTo>
                    <a:pt x="3823328" y="693909"/>
                    <a:pt x="3822932" y="693909"/>
                    <a:pt x="3822538" y="693830"/>
                  </a:cubicBezTo>
                  <a:cubicBezTo>
                    <a:pt x="3822221" y="693830"/>
                    <a:pt x="3821905" y="693830"/>
                    <a:pt x="3821511" y="693751"/>
                  </a:cubicBezTo>
                  <a:cubicBezTo>
                    <a:pt x="3821432" y="693751"/>
                    <a:pt x="3821352" y="693751"/>
                    <a:pt x="3821273" y="693751"/>
                  </a:cubicBezTo>
                  <a:cubicBezTo>
                    <a:pt x="3820246" y="693277"/>
                    <a:pt x="3819852" y="692170"/>
                    <a:pt x="3818587" y="691855"/>
                  </a:cubicBezTo>
                  <a:cubicBezTo>
                    <a:pt x="3816691" y="693119"/>
                    <a:pt x="3813846" y="693119"/>
                    <a:pt x="3811555" y="693119"/>
                  </a:cubicBezTo>
                  <a:cubicBezTo>
                    <a:pt x="3811555" y="693119"/>
                    <a:pt x="3811476" y="693119"/>
                    <a:pt x="3811396" y="693119"/>
                  </a:cubicBezTo>
                  <a:cubicBezTo>
                    <a:pt x="3808236" y="692487"/>
                    <a:pt x="3804918" y="692249"/>
                    <a:pt x="3801678" y="692092"/>
                  </a:cubicBezTo>
                  <a:cubicBezTo>
                    <a:pt x="3798754" y="691933"/>
                    <a:pt x="3795673" y="691775"/>
                    <a:pt x="3792828" y="691222"/>
                  </a:cubicBezTo>
                  <a:cubicBezTo>
                    <a:pt x="3792354" y="691222"/>
                    <a:pt x="3791880" y="691459"/>
                    <a:pt x="3791801" y="691933"/>
                  </a:cubicBezTo>
                  <a:cubicBezTo>
                    <a:pt x="3791722" y="692407"/>
                    <a:pt x="3792038" y="692803"/>
                    <a:pt x="3792512" y="692961"/>
                  </a:cubicBezTo>
                  <a:cubicBezTo>
                    <a:pt x="3795514" y="693514"/>
                    <a:pt x="3798596" y="693672"/>
                    <a:pt x="3801599" y="693830"/>
                  </a:cubicBezTo>
                  <a:cubicBezTo>
                    <a:pt x="3804759" y="693988"/>
                    <a:pt x="3807999" y="694146"/>
                    <a:pt x="3811080" y="694778"/>
                  </a:cubicBezTo>
                  <a:cubicBezTo>
                    <a:pt x="3811080" y="694778"/>
                    <a:pt x="3811238" y="694778"/>
                    <a:pt x="3811238" y="694778"/>
                  </a:cubicBezTo>
                  <a:cubicBezTo>
                    <a:pt x="3811396" y="694778"/>
                    <a:pt x="3811555" y="694778"/>
                    <a:pt x="3811713" y="694620"/>
                  </a:cubicBezTo>
                  <a:cubicBezTo>
                    <a:pt x="3815110" y="695331"/>
                    <a:pt x="3818113" y="695489"/>
                    <a:pt x="3821590" y="695252"/>
                  </a:cubicBezTo>
                  <a:lnTo>
                    <a:pt x="3821590" y="695252"/>
                  </a:lnTo>
                  <a:cubicBezTo>
                    <a:pt x="3821590" y="695252"/>
                    <a:pt x="3822221" y="695252"/>
                    <a:pt x="3822538" y="695252"/>
                  </a:cubicBezTo>
                  <a:cubicBezTo>
                    <a:pt x="3822932" y="695252"/>
                    <a:pt x="3823407" y="695252"/>
                    <a:pt x="3823723" y="695410"/>
                  </a:cubicBezTo>
                  <a:cubicBezTo>
                    <a:pt x="3823802" y="695410"/>
                    <a:pt x="3823880" y="695410"/>
                    <a:pt x="3823960" y="695410"/>
                  </a:cubicBezTo>
                  <a:cubicBezTo>
                    <a:pt x="3824039" y="695410"/>
                    <a:pt x="3824118" y="695410"/>
                    <a:pt x="3824197" y="695410"/>
                  </a:cubicBezTo>
                  <a:cubicBezTo>
                    <a:pt x="3835101" y="697939"/>
                    <a:pt x="3845689" y="696121"/>
                    <a:pt x="3855882" y="698176"/>
                  </a:cubicBezTo>
                  <a:cubicBezTo>
                    <a:pt x="3865127" y="696753"/>
                    <a:pt x="3874213" y="697781"/>
                    <a:pt x="3882510" y="695647"/>
                  </a:cubicBezTo>
                  <a:cubicBezTo>
                    <a:pt x="3886540" y="690116"/>
                    <a:pt x="3887171" y="681187"/>
                    <a:pt x="3890570" y="674945"/>
                  </a:cubicBezTo>
                  <a:cubicBezTo>
                    <a:pt x="3890886" y="673681"/>
                    <a:pt x="3890174" y="673444"/>
                    <a:pt x="3890174" y="672417"/>
                  </a:cubicBezTo>
                  <a:cubicBezTo>
                    <a:pt x="3890886" y="672022"/>
                    <a:pt x="3891360" y="671469"/>
                    <a:pt x="3892308" y="671152"/>
                  </a:cubicBezTo>
                  <a:cubicBezTo>
                    <a:pt x="3891755" y="667676"/>
                    <a:pt x="3894362" y="667281"/>
                    <a:pt x="3893572" y="663567"/>
                  </a:cubicBezTo>
                  <a:cubicBezTo>
                    <a:pt x="3895864" y="661197"/>
                    <a:pt x="3897207" y="658194"/>
                    <a:pt x="3896496" y="653848"/>
                  </a:cubicBezTo>
                  <a:cubicBezTo>
                    <a:pt x="3896733" y="652505"/>
                    <a:pt x="3897760" y="652031"/>
                    <a:pt x="3898155" y="650925"/>
                  </a:cubicBezTo>
                  <a:cubicBezTo>
                    <a:pt x="3898313" y="644524"/>
                    <a:pt x="3900763" y="638835"/>
                    <a:pt x="3898550" y="631092"/>
                  </a:cubicBezTo>
                  <a:moveTo>
                    <a:pt x="3292111" y="594508"/>
                  </a:moveTo>
                  <a:cubicBezTo>
                    <a:pt x="3292111" y="594508"/>
                    <a:pt x="3292743" y="597748"/>
                    <a:pt x="3292743" y="598143"/>
                  </a:cubicBezTo>
                  <a:cubicBezTo>
                    <a:pt x="3292743" y="598538"/>
                    <a:pt x="3292822" y="600039"/>
                    <a:pt x="3292822" y="600829"/>
                  </a:cubicBezTo>
                  <a:cubicBezTo>
                    <a:pt x="3292822" y="601619"/>
                    <a:pt x="3292427" y="602963"/>
                    <a:pt x="3292111" y="604069"/>
                  </a:cubicBezTo>
                  <a:cubicBezTo>
                    <a:pt x="3291794" y="605175"/>
                    <a:pt x="3291558" y="603674"/>
                    <a:pt x="3291558" y="603121"/>
                  </a:cubicBezTo>
                  <a:cubicBezTo>
                    <a:pt x="3291558" y="602489"/>
                    <a:pt x="3291478" y="600355"/>
                    <a:pt x="3291478" y="598617"/>
                  </a:cubicBezTo>
                  <a:cubicBezTo>
                    <a:pt x="3291478" y="596878"/>
                    <a:pt x="3291953" y="594824"/>
                    <a:pt x="3292111" y="594508"/>
                  </a:cubicBezTo>
                  <a:moveTo>
                    <a:pt x="3291558" y="606123"/>
                  </a:moveTo>
                  <a:cubicBezTo>
                    <a:pt x="3292348" y="606044"/>
                    <a:pt x="3292506" y="606518"/>
                    <a:pt x="3293138" y="606518"/>
                  </a:cubicBezTo>
                  <a:cubicBezTo>
                    <a:pt x="3293296" y="607308"/>
                    <a:pt x="3293217" y="608178"/>
                    <a:pt x="3292822" y="609047"/>
                  </a:cubicBezTo>
                  <a:lnTo>
                    <a:pt x="3292822" y="609047"/>
                  </a:lnTo>
                  <a:cubicBezTo>
                    <a:pt x="3291320" y="610390"/>
                    <a:pt x="3293138" y="612918"/>
                    <a:pt x="3291953" y="614973"/>
                  </a:cubicBezTo>
                  <a:cubicBezTo>
                    <a:pt x="3289503" y="613155"/>
                    <a:pt x="3291241" y="608810"/>
                    <a:pt x="3291558" y="606123"/>
                  </a:cubicBezTo>
                  <a:moveTo>
                    <a:pt x="3293296" y="649660"/>
                  </a:moveTo>
                  <a:cubicBezTo>
                    <a:pt x="3294323" y="650293"/>
                    <a:pt x="3294086" y="651083"/>
                    <a:pt x="3293691" y="652189"/>
                  </a:cubicBezTo>
                  <a:cubicBezTo>
                    <a:pt x="3292743" y="652189"/>
                    <a:pt x="3293533" y="650372"/>
                    <a:pt x="3293296" y="649660"/>
                  </a:cubicBezTo>
                  <a:moveTo>
                    <a:pt x="3293296" y="645868"/>
                  </a:moveTo>
                  <a:cubicBezTo>
                    <a:pt x="3293770" y="644524"/>
                    <a:pt x="3293770" y="647053"/>
                    <a:pt x="3293691" y="647527"/>
                  </a:cubicBezTo>
                  <a:cubicBezTo>
                    <a:pt x="3293138" y="648870"/>
                    <a:pt x="3293217" y="646421"/>
                    <a:pt x="3293296" y="645868"/>
                  </a:cubicBezTo>
                  <a:moveTo>
                    <a:pt x="3293691" y="654717"/>
                  </a:moveTo>
                  <a:cubicBezTo>
                    <a:pt x="3292901" y="654638"/>
                    <a:pt x="3292743" y="654006"/>
                    <a:pt x="3292822" y="653058"/>
                  </a:cubicBezTo>
                  <a:cubicBezTo>
                    <a:pt x="3294086" y="652663"/>
                    <a:pt x="3293533" y="654006"/>
                    <a:pt x="3293691" y="654717"/>
                  </a:cubicBezTo>
                  <a:moveTo>
                    <a:pt x="3293138" y="666491"/>
                  </a:moveTo>
                  <a:cubicBezTo>
                    <a:pt x="3293533" y="667676"/>
                    <a:pt x="3293533" y="669335"/>
                    <a:pt x="3293138" y="670520"/>
                  </a:cubicBezTo>
                  <a:cubicBezTo>
                    <a:pt x="3292743" y="671706"/>
                    <a:pt x="3292427" y="667676"/>
                    <a:pt x="3292427" y="667202"/>
                  </a:cubicBezTo>
                  <a:cubicBezTo>
                    <a:pt x="3292506" y="666649"/>
                    <a:pt x="3292743" y="665384"/>
                    <a:pt x="3293138" y="666570"/>
                  </a:cubicBezTo>
                  <a:moveTo>
                    <a:pt x="3287370" y="540699"/>
                  </a:moveTo>
                  <a:cubicBezTo>
                    <a:pt x="3287528" y="539909"/>
                    <a:pt x="3287923" y="540936"/>
                    <a:pt x="3287765" y="541568"/>
                  </a:cubicBezTo>
                  <a:cubicBezTo>
                    <a:pt x="3287607" y="542358"/>
                    <a:pt x="3287212" y="541331"/>
                    <a:pt x="3287370" y="540699"/>
                  </a:cubicBezTo>
                  <a:moveTo>
                    <a:pt x="3282708" y="635754"/>
                  </a:moveTo>
                  <a:cubicBezTo>
                    <a:pt x="3284209" y="635359"/>
                    <a:pt x="3283261" y="637413"/>
                    <a:pt x="3283577" y="638282"/>
                  </a:cubicBezTo>
                  <a:cubicBezTo>
                    <a:pt x="3282471" y="638282"/>
                    <a:pt x="3282708" y="636860"/>
                    <a:pt x="3282708" y="635754"/>
                  </a:cubicBezTo>
                  <a:moveTo>
                    <a:pt x="3282708" y="646263"/>
                  </a:moveTo>
                  <a:cubicBezTo>
                    <a:pt x="3282471" y="644920"/>
                    <a:pt x="3283024" y="644366"/>
                    <a:pt x="3283103" y="643339"/>
                  </a:cubicBezTo>
                  <a:cubicBezTo>
                    <a:pt x="3283735" y="643497"/>
                    <a:pt x="3284051" y="646816"/>
                    <a:pt x="3282708" y="646263"/>
                  </a:cubicBezTo>
                  <a:moveTo>
                    <a:pt x="3283577" y="631961"/>
                  </a:moveTo>
                  <a:cubicBezTo>
                    <a:pt x="3282629" y="623902"/>
                    <a:pt x="3283972" y="615368"/>
                    <a:pt x="3284446" y="606597"/>
                  </a:cubicBezTo>
                  <a:cubicBezTo>
                    <a:pt x="3285552" y="606281"/>
                    <a:pt x="3284130" y="608652"/>
                    <a:pt x="3285315" y="608257"/>
                  </a:cubicBezTo>
                  <a:cubicBezTo>
                    <a:pt x="3283814" y="616869"/>
                    <a:pt x="3285236" y="624139"/>
                    <a:pt x="3283656" y="631882"/>
                  </a:cubicBezTo>
                  <a:moveTo>
                    <a:pt x="3285236" y="599881"/>
                  </a:moveTo>
                  <a:cubicBezTo>
                    <a:pt x="3284130" y="599328"/>
                    <a:pt x="3284446" y="597985"/>
                    <a:pt x="3284841" y="596958"/>
                  </a:cubicBezTo>
                  <a:cubicBezTo>
                    <a:pt x="3286421" y="596641"/>
                    <a:pt x="3285631" y="599565"/>
                    <a:pt x="3285236" y="599881"/>
                  </a:cubicBezTo>
                  <a:moveTo>
                    <a:pt x="3285236" y="591822"/>
                  </a:moveTo>
                  <a:cubicBezTo>
                    <a:pt x="3285078" y="590952"/>
                    <a:pt x="3285552" y="590715"/>
                    <a:pt x="3285631" y="590162"/>
                  </a:cubicBezTo>
                  <a:cubicBezTo>
                    <a:pt x="3286342" y="590004"/>
                    <a:pt x="3286421" y="592533"/>
                    <a:pt x="3285236" y="591822"/>
                  </a:cubicBezTo>
                  <a:moveTo>
                    <a:pt x="3286501" y="679607"/>
                  </a:moveTo>
                  <a:cubicBezTo>
                    <a:pt x="3286659" y="678817"/>
                    <a:pt x="3287054" y="679923"/>
                    <a:pt x="3286895" y="680476"/>
                  </a:cubicBezTo>
                  <a:cubicBezTo>
                    <a:pt x="3286738" y="681345"/>
                    <a:pt x="3286342" y="680239"/>
                    <a:pt x="3286501" y="679607"/>
                  </a:cubicBezTo>
                  <a:moveTo>
                    <a:pt x="3286501" y="684269"/>
                  </a:moveTo>
                  <a:lnTo>
                    <a:pt x="3286501" y="682136"/>
                  </a:lnTo>
                  <a:cubicBezTo>
                    <a:pt x="3287844" y="681504"/>
                    <a:pt x="3287844" y="684901"/>
                    <a:pt x="3286501" y="684269"/>
                  </a:cubicBezTo>
                  <a:moveTo>
                    <a:pt x="3288239" y="631092"/>
                  </a:moveTo>
                  <a:cubicBezTo>
                    <a:pt x="3286975" y="631092"/>
                    <a:pt x="3287133" y="628563"/>
                    <a:pt x="3288634" y="628958"/>
                  </a:cubicBezTo>
                  <a:cubicBezTo>
                    <a:pt x="3288792" y="629907"/>
                    <a:pt x="3288555" y="630618"/>
                    <a:pt x="3288239" y="631092"/>
                  </a:cubicBezTo>
                  <a:moveTo>
                    <a:pt x="3290767" y="647132"/>
                  </a:moveTo>
                  <a:cubicBezTo>
                    <a:pt x="3288950" y="643260"/>
                    <a:pt x="3290372" y="636623"/>
                    <a:pt x="3290372" y="631961"/>
                  </a:cubicBezTo>
                  <a:cubicBezTo>
                    <a:pt x="3290846" y="631961"/>
                    <a:pt x="3291084" y="632040"/>
                    <a:pt x="3291241" y="632356"/>
                  </a:cubicBezTo>
                  <a:cubicBezTo>
                    <a:pt x="3291004" y="638124"/>
                    <a:pt x="3291637" y="642470"/>
                    <a:pt x="3290846" y="647132"/>
                  </a:cubicBezTo>
                  <a:moveTo>
                    <a:pt x="3291163" y="630618"/>
                  </a:moveTo>
                  <a:cubicBezTo>
                    <a:pt x="3290214" y="630223"/>
                    <a:pt x="3291004" y="628010"/>
                    <a:pt x="3290767" y="626825"/>
                  </a:cubicBezTo>
                  <a:cubicBezTo>
                    <a:pt x="3292111" y="627615"/>
                    <a:pt x="3291320" y="629196"/>
                    <a:pt x="3291163" y="630618"/>
                  </a:cubicBezTo>
                  <a:moveTo>
                    <a:pt x="3291558" y="622242"/>
                  </a:moveTo>
                  <a:cubicBezTo>
                    <a:pt x="3290056" y="622084"/>
                    <a:pt x="3290925" y="619556"/>
                    <a:pt x="3290689" y="618054"/>
                  </a:cubicBezTo>
                  <a:cubicBezTo>
                    <a:pt x="3292743" y="618687"/>
                    <a:pt x="3291163" y="620188"/>
                    <a:pt x="3291558" y="622242"/>
                  </a:cubicBezTo>
                  <a:moveTo>
                    <a:pt x="3293138" y="677553"/>
                  </a:moveTo>
                  <a:cubicBezTo>
                    <a:pt x="3292506" y="678738"/>
                    <a:pt x="3292032" y="676841"/>
                    <a:pt x="3291953" y="676604"/>
                  </a:cubicBezTo>
                  <a:cubicBezTo>
                    <a:pt x="3291953" y="676604"/>
                    <a:pt x="3293059" y="674155"/>
                    <a:pt x="3293296" y="674550"/>
                  </a:cubicBezTo>
                  <a:cubicBezTo>
                    <a:pt x="3293533" y="674945"/>
                    <a:pt x="3293691" y="676447"/>
                    <a:pt x="3293138" y="677632"/>
                  </a:cubicBezTo>
                  <a:moveTo>
                    <a:pt x="3292822" y="658984"/>
                  </a:moveTo>
                  <a:cubicBezTo>
                    <a:pt x="3293454" y="659379"/>
                    <a:pt x="3293691" y="660090"/>
                    <a:pt x="3293691" y="661118"/>
                  </a:cubicBezTo>
                  <a:cubicBezTo>
                    <a:pt x="3292743" y="661118"/>
                    <a:pt x="3292822" y="660090"/>
                    <a:pt x="3292822" y="658984"/>
                  </a:cubicBezTo>
                  <a:moveTo>
                    <a:pt x="3292822" y="658115"/>
                  </a:moveTo>
                  <a:cubicBezTo>
                    <a:pt x="3292664" y="657167"/>
                    <a:pt x="3292822" y="656535"/>
                    <a:pt x="3293217" y="655982"/>
                  </a:cubicBezTo>
                  <a:cubicBezTo>
                    <a:pt x="3294086" y="656377"/>
                    <a:pt x="3294481" y="658352"/>
                    <a:pt x="3292822" y="658115"/>
                  </a:cubicBezTo>
                  <a:moveTo>
                    <a:pt x="3293691" y="643734"/>
                  </a:moveTo>
                  <a:cubicBezTo>
                    <a:pt x="3292427" y="643102"/>
                    <a:pt x="3294007" y="641917"/>
                    <a:pt x="3293691" y="640811"/>
                  </a:cubicBezTo>
                  <a:cubicBezTo>
                    <a:pt x="3294797" y="641364"/>
                    <a:pt x="3293691" y="643023"/>
                    <a:pt x="3293691" y="643734"/>
                  </a:cubicBezTo>
                  <a:moveTo>
                    <a:pt x="3294560" y="628563"/>
                  </a:moveTo>
                  <a:cubicBezTo>
                    <a:pt x="3293691" y="628010"/>
                    <a:pt x="3294007" y="625008"/>
                    <a:pt x="3294560" y="624376"/>
                  </a:cubicBezTo>
                  <a:cubicBezTo>
                    <a:pt x="3296219" y="625877"/>
                    <a:pt x="3294402" y="626509"/>
                    <a:pt x="3294560" y="628563"/>
                  </a:cubicBezTo>
                  <a:moveTo>
                    <a:pt x="3294955" y="621768"/>
                  </a:moveTo>
                  <a:cubicBezTo>
                    <a:pt x="3294007" y="621373"/>
                    <a:pt x="3294797" y="619161"/>
                    <a:pt x="3294560" y="617976"/>
                  </a:cubicBezTo>
                  <a:lnTo>
                    <a:pt x="3294560" y="617976"/>
                  </a:lnTo>
                  <a:cubicBezTo>
                    <a:pt x="3294560" y="617976"/>
                    <a:pt x="3294876" y="617976"/>
                    <a:pt x="3295034" y="618133"/>
                  </a:cubicBezTo>
                  <a:cubicBezTo>
                    <a:pt x="3295350" y="619161"/>
                    <a:pt x="3295745" y="620978"/>
                    <a:pt x="3295034" y="621768"/>
                  </a:cubicBezTo>
                  <a:moveTo>
                    <a:pt x="3294955" y="617501"/>
                  </a:moveTo>
                  <a:cubicBezTo>
                    <a:pt x="3294797" y="617027"/>
                    <a:pt x="3294481" y="616869"/>
                    <a:pt x="3294955" y="616316"/>
                  </a:cubicBezTo>
                  <a:cubicBezTo>
                    <a:pt x="3295429" y="616395"/>
                    <a:pt x="3295429" y="617027"/>
                    <a:pt x="3295350" y="617580"/>
                  </a:cubicBezTo>
                  <a:lnTo>
                    <a:pt x="3295350" y="617817"/>
                  </a:lnTo>
                  <a:cubicBezTo>
                    <a:pt x="3295350" y="617817"/>
                    <a:pt x="3295034" y="617580"/>
                    <a:pt x="3294876" y="617501"/>
                  </a:cubicBezTo>
                  <a:moveTo>
                    <a:pt x="3294086" y="611654"/>
                  </a:moveTo>
                  <a:cubicBezTo>
                    <a:pt x="3293849" y="611022"/>
                    <a:pt x="3294560" y="609521"/>
                    <a:pt x="3293691" y="609521"/>
                  </a:cubicBezTo>
                  <a:lnTo>
                    <a:pt x="3293691" y="609521"/>
                  </a:lnTo>
                  <a:cubicBezTo>
                    <a:pt x="3294244" y="608336"/>
                    <a:pt x="3294323" y="607151"/>
                    <a:pt x="3294007" y="606123"/>
                  </a:cubicBezTo>
                  <a:lnTo>
                    <a:pt x="3294165" y="606123"/>
                  </a:lnTo>
                  <a:cubicBezTo>
                    <a:pt x="3294323" y="603358"/>
                    <a:pt x="3295034" y="601224"/>
                    <a:pt x="3295034" y="598143"/>
                  </a:cubicBezTo>
                  <a:cubicBezTo>
                    <a:pt x="3296693" y="597827"/>
                    <a:pt x="3295429" y="599486"/>
                    <a:pt x="3295429" y="599802"/>
                  </a:cubicBezTo>
                  <a:cubicBezTo>
                    <a:pt x="3295429" y="601619"/>
                    <a:pt x="3295429" y="604385"/>
                    <a:pt x="3295429" y="606992"/>
                  </a:cubicBezTo>
                  <a:cubicBezTo>
                    <a:pt x="3295903" y="606992"/>
                    <a:pt x="3295903" y="606360"/>
                    <a:pt x="3295824" y="605728"/>
                  </a:cubicBezTo>
                  <a:cubicBezTo>
                    <a:pt x="3296298" y="606834"/>
                    <a:pt x="3297167" y="611812"/>
                    <a:pt x="3294165" y="611654"/>
                  </a:cubicBezTo>
                  <a:moveTo>
                    <a:pt x="3295824" y="597274"/>
                  </a:moveTo>
                  <a:cubicBezTo>
                    <a:pt x="3294876" y="596800"/>
                    <a:pt x="3295666" y="594666"/>
                    <a:pt x="3295429" y="593481"/>
                  </a:cubicBezTo>
                  <a:cubicBezTo>
                    <a:pt x="3297246" y="593481"/>
                    <a:pt x="3295982" y="596483"/>
                    <a:pt x="3295824" y="597274"/>
                  </a:cubicBezTo>
                  <a:moveTo>
                    <a:pt x="3298748" y="581234"/>
                  </a:moveTo>
                  <a:cubicBezTo>
                    <a:pt x="3297800" y="582814"/>
                    <a:pt x="3296772" y="584315"/>
                    <a:pt x="3296615" y="586686"/>
                  </a:cubicBezTo>
                  <a:cubicBezTo>
                    <a:pt x="3296298" y="583604"/>
                    <a:pt x="3295271" y="578468"/>
                    <a:pt x="3297879" y="576572"/>
                  </a:cubicBezTo>
                  <a:cubicBezTo>
                    <a:pt x="3296141" y="575149"/>
                    <a:pt x="3297641" y="572226"/>
                    <a:pt x="3297484" y="569776"/>
                  </a:cubicBezTo>
                  <a:cubicBezTo>
                    <a:pt x="3298906" y="569460"/>
                    <a:pt x="3299301" y="570250"/>
                    <a:pt x="3300012" y="570645"/>
                  </a:cubicBezTo>
                  <a:cubicBezTo>
                    <a:pt x="3299459" y="574043"/>
                    <a:pt x="3298353" y="576888"/>
                    <a:pt x="3298748" y="581234"/>
                  </a:cubicBezTo>
                  <a:moveTo>
                    <a:pt x="3296615" y="522525"/>
                  </a:moveTo>
                  <a:cubicBezTo>
                    <a:pt x="3296298" y="516599"/>
                    <a:pt x="3298353" y="509330"/>
                    <a:pt x="3300012" y="503957"/>
                  </a:cubicBezTo>
                  <a:cubicBezTo>
                    <a:pt x="3300407" y="510041"/>
                    <a:pt x="3298590" y="517469"/>
                    <a:pt x="3296615" y="522525"/>
                  </a:cubicBezTo>
                  <a:moveTo>
                    <a:pt x="3302540" y="513676"/>
                  </a:moveTo>
                  <a:cubicBezTo>
                    <a:pt x="3302936" y="507592"/>
                    <a:pt x="3305069" y="499611"/>
                    <a:pt x="3305938" y="492579"/>
                  </a:cubicBezTo>
                  <a:cubicBezTo>
                    <a:pt x="3306412" y="492579"/>
                    <a:pt x="3306728" y="492658"/>
                    <a:pt x="3306807" y="492974"/>
                  </a:cubicBezTo>
                  <a:cubicBezTo>
                    <a:pt x="3305306" y="499769"/>
                    <a:pt x="3304832" y="507592"/>
                    <a:pt x="3302619" y="513676"/>
                  </a:cubicBezTo>
                  <a:moveTo>
                    <a:pt x="3306807" y="488391"/>
                  </a:moveTo>
                  <a:cubicBezTo>
                    <a:pt x="3306807" y="487206"/>
                    <a:pt x="3307597" y="486653"/>
                    <a:pt x="3307676" y="485467"/>
                  </a:cubicBezTo>
                  <a:cubicBezTo>
                    <a:pt x="3308230" y="484282"/>
                    <a:pt x="3308151" y="488707"/>
                    <a:pt x="3306807" y="488391"/>
                  </a:cubicBezTo>
                  <a:moveTo>
                    <a:pt x="3382030" y="569065"/>
                  </a:moveTo>
                  <a:cubicBezTo>
                    <a:pt x="3382030" y="569065"/>
                    <a:pt x="3381161" y="570725"/>
                    <a:pt x="3380292" y="570093"/>
                  </a:cubicBezTo>
                  <a:cubicBezTo>
                    <a:pt x="3379422" y="569539"/>
                    <a:pt x="3378632" y="569223"/>
                    <a:pt x="3379422" y="568907"/>
                  </a:cubicBezTo>
                  <a:cubicBezTo>
                    <a:pt x="3380213" y="568591"/>
                    <a:pt x="3382030" y="569065"/>
                    <a:pt x="3382030" y="569065"/>
                  </a:cubicBezTo>
                  <a:moveTo>
                    <a:pt x="3624763" y="281846"/>
                  </a:moveTo>
                  <a:cubicBezTo>
                    <a:pt x="3624763" y="281846"/>
                    <a:pt x="3624211" y="281846"/>
                    <a:pt x="3624368" y="281451"/>
                  </a:cubicBezTo>
                  <a:lnTo>
                    <a:pt x="3624368" y="281451"/>
                  </a:lnTo>
                  <a:cubicBezTo>
                    <a:pt x="3624368" y="281451"/>
                    <a:pt x="3624684" y="280898"/>
                    <a:pt x="3624921" y="280661"/>
                  </a:cubicBezTo>
                  <a:cubicBezTo>
                    <a:pt x="3625474" y="280819"/>
                    <a:pt x="3625159" y="281609"/>
                    <a:pt x="3624921" y="281846"/>
                  </a:cubicBezTo>
                  <a:moveTo>
                    <a:pt x="3605326" y="139935"/>
                  </a:moveTo>
                  <a:cubicBezTo>
                    <a:pt x="3606669" y="140804"/>
                    <a:pt x="3607696" y="139540"/>
                    <a:pt x="3608723" y="140330"/>
                  </a:cubicBezTo>
                  <a:cubicBezTo>
                    <a:pt x="3608249" y="141595"/>
                    <a:pt x="3606748" y="141674"/>
                    <a:pt x="3604930" y="141595"/>
                  </a:cubicBezTo>
                  <a:cubicBezTo>
                    <a:pt x="3604772" y="140726"/>
                    <a:pt x="3605247" y="140488"/>
                    <a:pt x="3605326" y="139935"/>
                  </a:cubicBezTo>
                  <a:moveTo>
                    <a:pt x="3598610" y="148390"/>
                  </a:moveTo>
                  <a:lnTo>
                    <a:pt x="3599479" y="148390"/>
                  </a:lnTo>
                  <a:cubicBezTo>
                    <a:pt x="3599715" y="149259"/>
                    <a:pt x="3598846" y="149180"/>
                    <a:pt x="3598214" y="149259"/>
                  </a:cubicBezTo>
                  <a:cubicBezTo>
                    <a:pt x="3598294" y="148943"/>
                    <a:pt x="3598610" y="148864"/>
                    <a:pt x="3598610" y="148390"/>
                  </a:cubicBezTo>
                  <a:moveTo>
                    <a:pt x="3577513" y="153842"/>
                  </a:moveTo>
                  <a:cubicBezTo>
                    <a:pt x="3577750" y="156449"/>
                    <a:pt x="3575616" y="156766"/>
                    <a:pt x="3574589" y="158109"/>
                  </a:cubicBezTo>
                  <a:cubicBezTo>
                    <a:pt x="3573641" y="157793"/>
                    <a:pt x="3572930" y="157240"/>
                    <a:pt x="3572930" y="155975"/>
                  </a:cubicBezTo>
                  <a:cubicBezTo>
                    <a:pt x="3574905" y="155738"/>
                    <a:pt x="3575221" y="153763"/>
                    <a:pt x="3577592" y="153842"/>
                  </a:cubicBezTo>
                  <a:moveTo>
                    <a:pt x="3562658" y="159768"/>
                  </a:moveTo>
                  <a:cubicBezTo>
                    <a:pt x="3562420" y="161111"/>
                    <a:pt x="3561078" y="161269"/>
                    <a:pt x="3559734" y="161427"/>
                  </a:cubicBezTo>
                  <a:cubicBezTo>
                    <a:pt x="3558391" y="160242"/>
                    <a:pt x="3561393" y="158267"/>
                    <a:pt x="3562658" y="159768"/>
                  </a:cubicBezTo>
                  <a:moveTo>
                    <a:pt x="3552544" y="163166"/>
                  </a:moveTo>
                  <a:cubicBezTo>
                    <a:pt x="3550726" y="165220"/>
                    <a:pt x="3547724" y="166247"/>
                    <a:pt x="3545353" y="166563"/>
                  </a:cubicBezTo>
                  <a:cubicBezTo>
                    <a:pt x="3546459" y="164114"/>
                    <a:pt x="3550174" y="164430"/>
                    <a:pt x="3552544" y="163166"/>
                  </a:cubicBezTo>
                  <a:moveTo>
                    <a:pt x="3516829" y="167511"/>
                  </a:moveTo>
                  <a:cubicBezTo>
                    <a:pt x="3517698" y="166642"/>
                    <a:pt x="3517935" y="167116"/>
                    <a:pt x="3518489" y="166405"/>
                  </a:cubicBezTo>
                  <a:lnTo>
                    <a:pt x="3519120" y="165694"/>
                  </a:lnTo>
                  <a:cubicBezTo>
                    <a:pt x="3519120" y="165694"/>
                    <a:pt x="3520069" y="164904"/>
                    <a:pt x="3521017" y="164430"/>
                  </a:cubicBezTo>
                  <a:cubicBezTo>
                    <a:pt x="3521965" y="163956"/>
                    <a:pt x="3523388" y="163561"/>
                    <a:pt x="3524730" y="162850"/>
                  </a:cubicBezTo>
                  <a:cubicBezTo>
                    <a:pt x="3526074" y="162218"/>
                    <a:pt x="3528207" y="161190"/>
                    <a:pt x="3528918" y="161585"/>
                  </a:cubicBezTo>
                  <a:cubicBezTo>
                    <a:pt x="3529629" y="161981"/>
                    <a:pt x="3529076" y="162850"/>
                    <a:pt x="3529076" y="162850"/>
                  </a:cubicBezTo>
                  <a:cubicBezTo>
                    <a:pt x="3528523" y="163008"/>
                    <a:pt x="3525205" y="165931"/>
                    <a:pt x="3523861" y="166168"/>
                  </a:cubicBezTo>
                  <a:cubicBezTo>
                    <a:pt x="3522518" y="166484"/>
                    <a:pt x="3521807" y="166247"/>
                    <a:pt x="3520938" y="166484"/>
                  </a:cubicBezTo>
                  <a:cubicBezTo>
                    <a:pt x="3520069" y="166642"/>
                    <a:pt x="3519279" y="166405"/>
                    <a:pt x="3518568" y="167274"/>
                  </a:cubicBezTo>
                  <a:cubicBezTo>
                    <a:pt x="3517935" y="168144"/>
                    <a:pt x="3516908" y="168618"/>
                    <a:pt x="3516908" y="168618"/>
                  </a:cubicBezTo>
                  <a:cubicBezTo>
                    <a:pt x="3516908" y="168618"/>
                    <a:pt x="3515960" y="168302"/>
                    <a:pt x="3516829" y="167432"/>
                  </a:cubicBezTo>
                  <a:moveTo>
                    <a:pt x="3528523" y="174149"/>
                  </a:moveTo>
                  <a:cubicBezTo>
                    <a:pt x="3528049" y="176124"/>
                    <a:pt x="3525599" y="176045"/>
                    <a:pt x="3524730" y="177546"/>
                  </a:cubicBezTo>
                  <a:cubicBezTo>
                    <a:pt x="3524098" y="177467"/>
                    <a:pt x="3524019" y="176914"/>
                    <a:pt x="3523467" y="176677"/>
                  </a:cubicBezTo>
                  <a:lnTo>
                    <a:pt x="3523308" y="176677"/>
                  </a:lnTo>
                  <a:cubicBezTo>
                    <a:pt x="3523308" y="176677"/>
                    <a:pt x="3523308" y="176440"/>
                    <a:pt x="3523388" y="176282"/>
                  </a:cubicBezTo>
                  <a:cubicBezTo>
                    <a:pt x="3523388" y="176124"/>
                    <a:pt x="3523467" y="175966"/>
                    <a:pt x="3523546" y="175808"/>
                  </a:cubicBezTo>
                  <a:cubicBezTo>
                    <a:pt x="3524888" y="175650"/>
                    <a:pt x="3526626" y="174702"/>
                    <a:pt x="3528523" y="174149"/>
                  </a:cubicBezTo>
                  <a:moveTo>
                    <a:pt x="3518330" y="172410"/>
                  </a:moveTo>
                  <a:cubicBezTo>
                    <a:pt x="3516987" y="172806"/>
                    <a:pt x="3516670" y="174228"/>
                    <a:pt x="3514932" y="174070"/>
                  </a:cubicBezTo>
                  <a:cubicBezTo>
                    <a:pt x="3515091" y="172647"/>
                    <a:pt x="3516908" y="172726"/>
                    <a:pt x="3518330" y="172410"/>
                  </a:cubicBezTo>
                  <a:moveTo>
                    <a:pt x="3510192" y="170435"/>
                  </a:moveTo>
                  <a:cubicBezTo>
                    <a:pt x="3510903" y="169645"/>
                    <a:pt x="3510350" y="169803"/>
                    <a:pt x="3511298" y="169092"/>
                  </a:cubicBezTo>
                  <a:cubicBezTo>
                    <a:pt x="3512246" y="168460"/>
                    <a:pt x="3512957" y="167669"/>
                    <a:pt x="3513432" y="167748"/>
                  </a:cubicBezTo>
                  <a:cubicBezTo>
                    <a:pt x="3513905" y="167828"/>
                    <a:pt x="3514380" y="167748"/>
                    <a:pt x="3514380" y="168144"/>
                  </a:cubicBezTo>
                  <a:cubicBezTo>
                    <a:pt x="3514380" y="168539"/>
                    <a:pt x="3513669" y="170119"/>
                    <a:pt x="3513669" y="170119"/>
                  </a:cubicBezTo>
                  <a:cubicBezTo>
                    <a:pt x="3513273" y="170198"/>
                    <a:pt x="3512720" y="171541"/>
                    <a:pt x="3511851" y="171462"/>
                  </a:cubicBezTo>
                  <a:cubicBezTo>
                    <a:pt x="3510982" y="171383"/>
                    <a:pt x="3509481" y="171304"/>
                    <a:pt x="3510192" y="170514"/>
                  </a:cubicBezTo>
                  <a:moveTo>
                    <a:pt x="3509954" y="172015"/>
                  </a:moveTo>
                  <a:lnTo>
                    <a:pt x="3510823" y="172015"/>
                  </a:lnTo>
                  <a:cubicBezTo>
                    <a:pt x="3510903" y="172726"/>
                    <a:pt x="3510429" y="172806"/>
                    <a:pt x="3510429" y="173280"/>
                  </a:cubicBezTo>
                  <a:lnTo>
                    <a:pt x="3509560" y="173280"/>
                  </a:lnTo>
                  <a:cubicBezTo>
                    <a:pt x="3509402" y="172647"/>
                    <a:pt x="3509954" y="172569"/>
                    <a:pt x="3509954" y="172015"/>
                  </a:cubicBezTo>
                  <a:moveTo>
                    <a:pt x="3499209" y="187660"/>
                  </a:moveTo>
                  <a:cubicBezTo>
                    <a:pt x="3499209" y="187660"/>
                    <a:pt x="3500078" y="187186"/>
                    <a:pt x="3501263" y="186317"/>
                  </a:cubicBezTo>
                  <a:cubicBezTo>
                    <a:pt x="3502448" y="185448"/>
                    <a:pt x="3501658" y="185211"/>
                    <a:pt x="3502369" y="183868"/>
                  </a:cubicBezTo>
                  <a:cubicBezTo>
                    <a:pt x="3503080" y="182524"/>
                    <a:pt x="3504424" y="182919"/>
                    <a:pt x="3505767" y="182682"/>
                  </a:cubicBezTo>
                  <a:cubicBezTo>
                    <a:pt x="3507110" y="182524"/>
                    <a:pt x="3509085" y="180865"/>
                    <a:pt x="3509085" y="180865"/>
                  </a:cubicBezTo>
                  <a:cubicBezTo>
                    <a:pt x="3511140" y="181023"/>
                    <a:pt x="3512642" y="180786"/>
                    <a:pt x="3513826" y="180075"/>
                  </a:cubicBezTo>
                  <a:cubicBezTo>
                    <a:pt x="3513826" y="180075"/>
                    <a:pt x="3513905" y="180075"/>
                    <a:pt x="3513984" y="180075"/>
                  </a:cubicBezTo>
                  <a:cubicBezTo>
                    <a:pt x="3515565" y="179206"/>
                    <a:pt x="3516592" y="177784"/>
                    <a:pt x="3517540" y="176203"/>
                  </a:cubicBezTo>
                  <a:cubicBezTo>
                    <a:pt x="3519673" y="177784"/>
                    <a:pt x="3519910" y="174544"/>
                    <a:pt x="3521807" y="174544"/>
                  </a:cubicBezTo>
                  <a:cubicBezTo>
                    <a:pt x="3522360" y="174544"/>
                    <a:pt x="3522202" y="175334"/>
                    <a:pt x="3522676" y="175413"/>
                  </a:cubicBezTo>
                  <a:lnTo>
                    <a:pt x="3522755" y="175413"/>
                  </a:lnTo>
                  <a:cubicBezTo>
                    <a:pt x="3522755" y="175413"/>
                    <a:pt x="3522597" y="175887"/>
                    <a:pt x="3522597" y="176124"/>
                  </a:cubicBezTo>
                  <a:cubicBezTo>
                    <a:pt x="3522597" y="176282"/>
                    <a:pt x="3522597" y="176361"/>
                    <a:pt x="3522518" y="176519"/>
                  </a:cubicBezTo>
                  <a:cubicBezTo>
                    <a:pt x="3521254" y="178653"/>
                    <a:pt x="3518568" y="179364"/>
                    <a:pt x="3516197" y="180391"/>
                  </a:cubicBezTo>
                  <a:lnTo>
                    <a:pt x="3516197" y="180391"/>
                  </a:lnTo>
                  <a:cubicBezTo>
                    <a:pt x="3514617" y="181102"/>
                    <a:pt x="3513273" y="181971"/>
                    <a:pt x="3512563" y="183472"/>
                  </a:cubicBezTo>
                  <a:lnTo>
                    <a:pt x="3512483" y="183472"/>
                  </a:lnTo>
                  <a:cubicBezTo>
                    <a:pt x="3512483" y="183472"/>
                    <a:pt x="3510903" y="184737"/>
                    <a:pt x="3510271" y="184816"/>
                  </a:cubicBezTo>
                  <a:cubicBezTo>
                    <a:pt x="3509639" y="184895"/>
                    <a:pt x="3509085" y="184974"/>
                    <a:pt x="3508375" y="185606"/>
                  </a:cubicBezTo>
                  <a:cubicBezTo>
                    <a:pt x="3507585" y="186238"/>
                    <a:pt x="3506715" y="186554"/>
                    <a:pt x="3505530" y="187107"/>
                  </a:cubicBezTo>
                  <a:cubicBezTo>
                    <a:pt x="3504345" y="187581"/>
                    <a:pt x="3504582" y="187265"/>
                    <a:pt x="3503870" y="187502"/>
                  </a:cubicBezTo>
                  <a:cubicBezTo>
                    <a:pt x="3503238" y="187660"/>
                    <a:pt x="3502448" y="187818"/>
                    <a:pt x="3501342" y="188055"/>
                  </a:cubicBezTo>
                  <a:cubicBezTo>
                    <a:pt x="3500236" y="188372"/>
                    <a:pt x="3499525" y="188846"/>
                    <a:pt x="3498814" y="188924"/>
                  </a:cubicBezTo>
                  <a:cubicBezTo>
                    <a:pt x="3498181" y="189004"/>
                    <a:pt x="3499129" y="187976"/>
                    <a:pt x="3499446" y="187739"/>
                  </a:cubicBezTo>
                  <a:moveTo>
                    <a:pt x="3490517" y="180470"/>
                  </a:moveTo>
                  <a:cubicBezTo>
                    <a:pt x="3490438" y="181260"/>
                    <a:pt x="3489727" y="181418"/>
                    <a:pt x="3488858" y="181339"/>
                  </a:cubicBezTo>
                  <a:cubicBezTo>
                    <a:pt x="3488700" y="179996"/>
                    <a:pt x="3489964" y="179838"/>
                    <a:pt x="3490517" y="180470"/>
                  </a:cubicBezTo>
                  <a:moveTo>
                    <a:pt x="3463415" y="206308"/>
                  </a:moveTo>
                  <a:cubicBezTo>
                    <a:pt x="3463415" y="206308"/>
                    <a:pt x="3464126" y="205913"/>
                    <a:pt x="3464837" y="205518"/>
                  </a:cubicBezTo>
                  <a:cubicBezTo>
                    <a:pt x="3464837" y="205518"/>
                    <a:pt x="3464837" y="205518"/>
                    <a:pt x="3464837" y="205439"/>
                  </a:cubicBezTo>
                  <a:cubicBezTo>
                    <a:pt x="3465390" y="204807"/>
                    <a:pt x="3466260" y="204253"/>
                    <a:pt x="3467365" y="203779"/>
                  </a:cubicBezTo>
                  <a:lnTo>
                    <a:pt x="3467365" y="203779"/>
                  </a:lnTo>
                  <a:cubicBezTo>
                    <a:pt x="3468472" y="202989"/>
                    <a:pt x="3469420" y="202436"/>
                    <a:pt x="3469578" y="202436"/>
                  </a:cubicBezTo>
                  <a:cubicBezTo>
                    <a:pt x="3470132" y="202357"/>
                    <a:pt x="3471870" y="201488"/>
                    <a:pt x="3472186" y="201488"/>
                  </a:cubicBezTo>
                  <a:cubicBezTo>
                    <a:pt x="3472501" y="201488"/>
                    <a:pt x="3473766" y="200619"/>
                    <a:pt x="3474161" y="200224"/>
                  </a:cubicBezTo>
                  <a:cubicBezTo>
                    <a:pt x="3474319" y="200066"/>
                    <a:pt x="3474477" y="199829"/>
                    <a:pt x="3474793" y="199513"/>
                  </a:cubicBezTo>
                  <a:cubicBezTo>
                    <a:pt x="3475188" y="198959"/>
                    <a:pt x="3475741" y="198327"/>
                    <a:pt x="3476215" y="198169"/>
                  </a:cubicBezTo>
                  <a:cubicBezTo>
                    <a:pt x="3476927" y="198011"/>
                    <a:pt x="3478033" y="197616"/>
                    <a:pt x="3478428" y="197221"/>
                  </a:cubicBezTo>
                  <a:cubicBezTo>
                    <a:pt x="3478902" y="196826"/>
                    <a:pt x="3479771" y="196589"/>
                    <a:pt x="3480877" y="195957"/>
                  </a:cubicBezTo>
                  <a:cubicBezTo>
                    <a:pt x="3481984" y="195246"/>
                    <a:pt x="3484591" y="194298"/>
                    <a:pt x="3485144" y="194139"/>
                  </a:cubicBezTo>
                  <a:cubicBezTo>
                    <a:pt x="3485776" y="194061"/>
                    <a:pt x="3487910" y="193982"/>
                    <a:pt x="3487910" y="193982"/>
                  </a:cubicBezTo>
                  <a:cubicBezTo>
                    <a:pt x="3487910" y="193982"/>
                    <a:pt x="3487910" y="193982"/>
                    <a:pt x="3487910" y="194061"/>
                  </a:cubicBezTo>
                  <a:cubicBezTo>
                    <a:pt x="3487752" y="194376"/>
                    <a:pt x="3487040" y="195878"/>
                    <a:pt x="3486408" y="196115"/>
                  </a:cubicBezTo>
                  <a:cubicBezTo>
                    <a:pt x="3485776" y="196352"/>
                    <a:pt x="3484275" y="197774"/>
                    <a:pt x="3483485" y="197774"/>
                  </a:cubicBezTo>
                  <a:cubicBezTo>
                    <a:pt x="3482695" y="197774"/>
                    <a:pt x="3481747" y="198327"/>
                    <a:pt x="3481351" y="198485"/>
                  </a:cubicBezTo>
                  <a:cubicBezTo>
                    <a:pt x="3480957" y="198643"/>
                    <a:pt x="3480088" y="198880"/>
                    <a:pt x="3479297" y="199275"/>
                  </a:cubicBezTo>
                  <a:cubicBezTo>
                    <a:pt x="3478507" y="199671"/>
                    <a:pt x="3478507" y="200856"/>
                    <a:pt x="3478033" y="200856"/>
                  </a:cubicBezTo>
                  <a:cubicBezTo>
                    <a:pt x="3477558" y="200856"/>
                    <a:pt x="3477163" y="200935"/>
                    <a:pt x="3476452" y="201014"/>
                  </a:cubicBezTo>
                  <a:cubicBezTo>
                    <a:pt x="3475820" y="201093"/>
                    <a:pt x="3475662" y="201014"/>
                    <a:pt x="3474872" y="201567"/>
                  </a:cubicBezTo>
                  <a:cubicBezTo>
                    <a:pt x="3474082" y="202199"/>
                    <a:pt x="3474556" y="202278"/>
                    <a:pt x="3473212" y="202831"/>
                  </a:cubicBezTo>
                  <a:cubicBezTo>
                    <a:pt x="3471870" y="203463"/>
                    <a:pt x="3471553" y="203147"/>
                    <a:pt x="3470842" y="203700"/>
                  </a:cubicBezTo>
                  <a:cubicBezTo>
                    <a:pt x="3470132" y="204253"/>
                    <a:pt x="3467523" y="206229"/>
                    <a:pt x="3466654" y="206624"/>
                  </a:cubicBezTo>
                  <a:cubicBezTo>
                    <a:pt x="3466023" y="206940"/>
                    <a:pt x="3465469" y="206703"/>
                    <a:pt x="3464837" y="206861"/>
                  </a:cubicBezTo>
                  <a:cubicBezTo>
                    <a:pt x="3464679" y="206861"/>
                    <a:pt x="3464442" y="206940"/>
                    <a:pt x="3464285" y="207098"/>
                  </a:cubicBezTo>
                  <a:cubicBezTo>
                    <a:pt x="3463415" y="207730"/>
                    <a:pt x="3462941" y="208441"/>
                    <a:pt x="3462625" y="208520"/>
                  </a:cubicBezTo>
                  <a:cubicBezTo>
                    <a:pt x="3462230" y="208599"/>
                    <a:pt x="3461203" y="208915"/>
                    <a:pt x="3461360" y="208599"/>
                  </a:cubicBezTo>
                  <a:cubicBezTo>
                    <a:pt x="3461518" y="208283"/>
                    <a:pt x="3462625" y="206624"/>
                    <a:pt x="3463415" y="206308"/>
                  </a:cubicBezTo>
                  <a:moveTo>
                    <a:pt x="3389536" y="297886"/>
                  </a:moveTo>
                  <a:cubicBezTo>
                    <a:pt x="3391511" y="299941"/>
                    <a:pt x="3391117" y="295595"/>
                    <a:pt x="3393328" y="295358"/>
                  </a:cubicBezTo>
                  <a:lnTo>
                    <a:pt x="3393328" y="295358"/>
                  </a:lnTo>
                  <a:cubicBezTo>
                    <a:pt x="3393328" y="295358"/>
                    <a:pt x="3393328" y="295358"/>
                    <a:pt x="3393328" y="295358"/>
                  </a:cubicBezTo>
                  <a:cubicBezTo>
                    <a:pt x="3393171" y="295832"/>
                    <a:pt x="3393013" y="296306"/>
                    <a:pt x="3392776" y="296780"/>
                  </a:cubicBezTo>
                  <a:cubicBezTo>
                    <a:pt x="3392459" y="297570"/>
                    <a:pt x="3392222" y="298360"/>
                    <a:pt x="3391986" y="299150"/>
                  </a:cubicBezTo>
                  <a:cubicBezTo>
                    <a:pt x="3391511" y="299229"/>
                    <a:pt x="3391353" y="299624"/>
                    <a:pt x="3391196" y="300019"/>
                  </a:cubicBezTo>
                  <a:cubicBezTo>
                    <a:pt x="3390721" y="300019"/>
                    <a:pt x="3390169" y="299861"/>
                    <a:pt x="3390326" y="299150"/>
                  </a:cubicBezTo>
                  <a:cubicBezTo>
                    <a:pt x="3389773" y="299466"/>
                    <a:pt x="3389536" y="300019"/>
                    <a:pt x="3389457" y="300810"/>
                  </a:cubicBezTo>
                  <a:lnTo>
                    <a:pt x="3389773" y="300810"/>
                  </a:lnTo>
                  <a:cubicBezTo>
                    <a:pt x="3388667" y="303496"/>
                    <a:pt x="3387798" y="306420"/>
                    <a:pt x="3387008" y="309264"/>
                  </a:cubicBezTo>
                  <a:cubicBezTo>
                    <a:pt x="3386375" y="311556"/>
                    <a:pt x="3385664" y="313847"/>
                    <a:pt x="3384874" y="316138"/>
                  </a:cubicBezTo>
                  <a:cubicBezTo>
                    <a:pt x="3385032" y="310134"/>
                    <a:pt x="3388193" y="303891"/>
                    <a:pt x="3389457" y="297886"/>
                  </a:cubicBezTo>
                  <a:moveTo>
                    <a:pt x="3384479" y="317719"/>
                  </a:moveTo>
                  <a:lnTo>
                    <a:pt x="3384479" y="317719"/>
                  </a:lnTo>
                  <a:cubicBezTo>
                    <a:pt x="3384163" y="319931"/>
                    <a:pt x="3383531" y="322065"/>
                    <a:pt x="3382820" y="324119"/>
                  </a:cubicBezTo>
                  <a:cubicBezTo>
                    <a:pt x="3382503" y="325146"/>
                    <a:pt x="3382109" y="326252"/>
                    <a:pt x="3381872" y="327359"/>
                  </a:cubicBezTo>
                  <a:cubicBezTo>
                    <a:pt x="3381476" y="324277"/>
                    <a:pt x="3383057" y="320089"/>
                    <a:pt x="3384479" y="317640"/>
                  </a:cubicBezTo>
                  <a:moveTo>
                    <a:pt x="3356587" y="425811"/>
                  </a:moveTo>
                  <a:lnTo>
                    <a:pt x="3356587" y="425811"/>
                  </a:lnTo>
                  <a:cubicBezTo>
                    <a:pt x="3356034" y="428972"/>
                    <a:pt x="3355323" y="432053"/>
                    <a:pt x="3354533" y="435135"/>
                  </a:cubicBezTo>
                  <a:cubicBezTo>
                    <a:pt x="3354216" y="436399"/>
                    <a:pt x="3353900" y="437663"/>
                    <a:pt x="3353585" y="438928"/>
                  </a:cubicBezTo>
                  <a:lnTo>
                    <a:pt x="3353585" y="438928"/>
                  </a:lnTo>
                  <a:lnTo>
                    <a:pt x="3353585" y="438928"/>
                  </a:lnTo>
                  <a:cubicBezTo>
                    <a:pt x="3353189" y="434819"/>
                    <a:pt x="3354769" y="429209"/>
                    <a:pt x="3356508" y="425811"/>
                  </a:cubicBezTo>
                  <a:moveTo>
                    <a:pt x="3349001" y="459235"/>
                  </a:moveTo>
                  <a:cubicBezTo>
                    <a:pt x="3349397" y="456232"/>
                    <a:pt x="3349397" y="449279"/>
                    <a:pt x="3351530" y="446592"/>
                  </a:cubicBezTo>
                  <a:cubicBezTo>
                    <a:pt x="3352004" y="444301"/>
                    <a:pt x="3351766" y="441140"/>
                    <a:pt x="3353426" y="439955"/>
                  </a:cubicBezTo>
                  <a:cubicBezTo>
                    <a:pt x="3352399" y="445012"/>
                    <a:pt x="3351214" y="450069"/>
                    <a:pt x="3350028" y="455047"/>
                  </a:cubicBezTo>
                  <a:cubicBezTo>
                    <a:pt x="3349713" y="456469"/>
                    <a:pt x="3349317" y="457891"/>
                    <a:pt x="3349001" y="459235"/>
                  </a:cubicBezTo>
                  <a:lnTo>
                    <a:pt x="3348922" y="459235"/>
                  </a:lnTo>
                  <a:close/>
                  <a:moveTo>
                    <a:pt x="3358720" y="469743"/>
                  </a:moveTo>
                  <a:cubicBezTo>
                    <a:pt x="3357061" y="470139"/>
                    <a:pt x="3355560" y="471166"/>
                    <a:pt x="3354533" y="471008"/>
                  </a:cubicBezTo>
                  <a:cubicBezTo>
                    <a:pt x="3349870" y="470455"/>
                    <a:pt x="3348764" y="464608"/>
                    <a:pt x="3349870" y="459156"/>
                  </a:cubicBezTo>
                  <a:cubicBezTo>
                    <a:pt x="3350187" y="457812"/>
                    <a:pt x="3350503" y="456469"/>
                    <a:pt x="3350818" y="455126"/>
                  </a:cubicBezTo>
                  <a:cubicBezTo>
                    <a:pt x="3352004" y="449990"/>
                    <a:pt x="3353268" y="444775"/>
                    <a:pt x="3354295" y="439560"/>
                  </a:cubicBezTo>
                  <a:cubicBezTo>
                    <a:pt x="3354295" y="439560"/>
                    <a:pt x="3354375" y="439402"/>
                    <a:pt x="3354375" y="439323"/>
                  </a:cubicBezTo>
                  <a:cubicBezTo>
                    <a:pt x="3354375" y="439323"/>
                    <a:pt x="3354375" y="439323"/>
                    <a:pt x="3354375" y="439244"/>
                  </a:cubicBezTo>
                  <a:cubicBezTo>
                    <a:pt x="3354690" y="437900"/>
                    <a:pt x="3355006" y="436636"/>
                    <a:pt x="3355323" y="435293"/>
                  </a:cubicBezTo>
                  <a:cubicBezTo>
                    <a:pt x="3356113" y="432211"/>
                    <a:pt x="3356823" y="428972"/>
                    <a:pt x="3357377" y="425811"/>
                  </a:cubicBezTo>
                  <a:lnTo>
                    <a:pt x="3357456" y="425811"/>
                  </a:lnTo>
                  <a:cubicBezTo>
                    <a:pt x="3357851" y="424705"/>
                    <a:pt x="3358325" y="423678"/>
                    <a:pt x="3358325" y="422018"/>
                  </a:cubicBezTo>
                  <a:lnTo>
                    <a:pt x="3358167" y="422018"/>
                  </a:lnTo>
                  <a:cubicBezTo>
                    <a:pt x="3359194" y="419332"/>
                    <a:pt x="3359905" y="416408"/>
                    <a:pt x="3360538" y="413564"/>
                  </a:cubicBezTo>
                  <a:cubicBezTo>
                    <a:pt x="3360853" y="412300"/>
                    <a:pt x="3361170" y="410956"/>
                    <a:pt x="3361486" y="409692"/>
                  </a:cubicBezTo>
                  <a:cubicBezTo>
                    <a:pt x="3361486" y="409455"/>
                    <a:pt x="3361486" y="409297"/>
                    <a:pt x="3361170" y="409218"/>
                  </a:cubicBezTo>
                  <a:cubicBezTo>
                    <a:pt x="3361012" y="409218"/>
                    <a:pt x="3360774" y="409218"/>
                    <a:pt x="3360695" y="409455"/>
                  </a:cubicBezTo>
                  <a:cubicBezTo>
                    <a:pt x="3360380" y="410719"/>
                    <a:pt x="3360063" y="412063"/>
                    <a:pt x="3359747" y="413327"/>
                  </a:cubicBezTo>
                  <a:cubicBezTo>
                    <a:pt x="3359194" y="415618"/>
                    <a:pt x="3358641" y="418068"/>
                    <a:pt x="3357930" y="420359"/>
                  </a:cubicBezTo>
                  <a:cubicBezTo>
                    <a:pt x="3358088" y="414038"/>
                    <a:pt x="3360142" y="406769"/>
                    <a:pt x="3362513" y="401712"/>
                  </a:cubicBezTo>
                  <a:cubicBezTo>
                    <a:pt x="3364567" y="390966"/>
                    <a:pt x="3366779" y="380299"/>
                    <a:pt x="3370178" y="370738"/>
                  </a:cubicBezTo>
                  <a:cubicBezTo>
                    <a:pt x="3369545" y="374609"/>
                    <a:pt x="3368439" y="378560"/>
                    <a:pt x="3367412" y="382274"/>
                  </a:cubicBezTo>
                  <a:cubicBezTo>
                    <a:pt x="3366542" y="385514"/>
                    <a:pt x="3365594" y="388832"/>
                    <a:pt x="3364962" y="392151"/>
                  </a:cubicBezTo>
                  <a:cubicBezTo>
                    <a:pt x="3364962" y="392309"/>
                    <a:pt x="3364962" y="392467"/>
                    <a:pt x="3365200" y="392467"/>
                  </a:cubicBezTo>
                  <a:cubicBezTo>
                    <a:pt x="3365200" y="392467"/>
                    <a:pt x="3365200" y="392467"/>
                    <a:pt x="3365200" y="392467"/>
                  </a:cubicBezTo>
                  <a:cubicBezTo>
                    <a:pt x="3365358" y="392467"/>
                    <a:pt x="3365437" y="392388"/>
                    <a:pt x="3365516" y="392230"/>
                  </a:cubicBezTo>
                  <a:cubicBezTo>
                    <a:pt x="3366148" y="388911"/>
                    <a:pt x="3367096" y="385593"/>
                    <a:pt x="3367965" y="382432"/>
                  </a:cubicBezTo>
                  <a:cubicBezTo>
                    <a:pt x="3369150" y="378086"/>
                    <a:pt x="3370336" y="373661"/>
                    <a:pt x="3370967" y="369157"/>
                  </a:cubicBezTo>
                  <a:cubicBezTo>
                    <a:pt x="3370967" y="369157"/>
                    <a:pt x="3370967" y="369157"/>
                    <a:pt x="3370967" y="369157"/>
                  </a:cubicBezTo>
                  <a:cubicBezTo>
                    <a:pt x="3371284" y="368604"/>
                    <a:pt x="3371520" y="368288"/>
                    <a:pt x="3371757" y="367972"/>
                  </a:cubicBezTo>
                  <a:cubicBezTo>
                    <a:pt x="3371916" y="367814"/>
                    <a:pt x="3371837" y="367577"/>
                    <a:pt x="3371757" y="367498"/>
                  </a:cubicBezTo>
                  <a:cubicBezTo>
                    <a:pt x="3371599" y="367419"/>
                    <a:pt x="3371363" y="367419"/>
                    <a:pt x="3371284" y="367498"/>
                  </a:cubicBezTo>
                  <a:cubicBezTo>
                    <a:pt x="3371126" y="367656"/>
                    <a:pt x="3371047" y="367814"/>
                    <a:pt x="3370967" y="367972"/>
                  </a:cubicBezTo>
                  <a:cubicBezTo>
                    <a:pt x="3370967" y="362757"/>
                    <a:pt x="3373496" y="356752"/>
                    <a:pt x="3374760" y="351458"/>
                  </a:cubicBezTo>
                  <a:lnTo>
                    <a:pt x="3374760" y="351300"/>
                  </a:lnTo>
                  <a:cubicBezTo>
                    <a:pt x="3374760" y="351300"/>
                    <a:pt x="3375076" y="351537"/>
                    <a:pt x="3375314" y="351616"/>
                  </a:cubicBezTo>
                  <a:cubicBezTo>
                    <a:pt x="3374918" y="353434"/>
                    <a:pt x="3374444" y="355172"/>
                    <a:pt x="3373970" y="356910"/>
                  </a:cubicBezTo>
                  <a:cubicBezTo>
                    <a:pt x="3373338" y="359281"/>
                    <a:pt x="3372626" y="361809"/>
                    <a:pt x="3372232" y="364259"/>
                  </a:cubicBezTo>
                  <a:cubicBezTo>
                    <a:pt x="3372232" y="364417"/>
                    <a:pt x="3372232" y="364575"/>
                    <a:pt x="3372468" y="364575"/>
                  </a:cubicBezTo>
                  <a:lnTo>
                    <a:pt x="3372468" y="364575"/>
                  </a:lnTo>
                  <a:cubicBezTo>
                    <a:pt x="3372468" y="364575"/>
                    <a:pt x="3372706" y="364496"/>
                    <a:pt x="3372785" y="364338"/>
                  </a:cubicBezTo>
                  <a:cubicBezTo>
                    <a:pt x="3373259" y="361888"/>
                    <a:pt x="3373891" y="359439"/>
                    <a:pt x="3374523" y="356989"/>
                  </a:cubicBezTo>
                  <a:cubicBezTo>
                    <a:pt x="3374997" y="355172"/>
                    <a:pt x="3375471" y="353354"/>
                    <a:pt x="3375945" y="351537"/>
                  </a:cubicBezTo>
                  <a:cubicBezTo>
                    <a:pt x="3375945" y="351537"/>
                    <a:pt x="3375945" y="351537"/>
                    <a:pt x="3375945" y="351537"/>
                  </a:cubicBezTo>
                  <a:cubicBezTo>
                    <a:pt x="3375945" y="351379"/>
                    <a:pt x="3376025" y="351142"/>
                    <a:pt x="3376104" y="350984"/>
                  </a:cubicBezTo>
                  <a:cubicBezTo>
                    <a:pt x="3376104" y="350747"/>
                    <a:pt x="3376262" y="350510"/>
                    <a:pt x="3376341" y="350352"/>
                  </a:cubicBezTo>
                  <a:cubicBezTo>
                    <a:pt x="3376419" y="350194"/>
                    <a:pt x="3376341" y="350036"/>
                    <a:pt x="3376183" y="349878"/>
                  </a:cubicBezTo>
                  <a:cubicBezTo>
                    <a:pt x="3376025" y="349799"/>
                    <a:pt x="3375866" y="349878"/>
                    <a:pt x="3375787" y="350036"/>
                  </a:cubicBezTo>
                  <a:cubicBezTo>
                    <a:pt x="3375629" y="350273"/>
                    <a:pt x="3375550" y="350589"/>
                    <a:pt x="3375471" y="350826"/>
                  </a:cubicBezTo>
                  <a:cubicBezTo>
                    <a:pt x="3375471" y="350826"/>
                    <a:pt x="3375471" y="350984"/>
                    <a:pt x="3375471" y="350984"/>
                  </a:cubicBezTo>
                  <a:cubicBezTo>
                    <a:pt x="3375471" y="350984"/>
                    <a:pt x="3375314" y="350984"/>
                    <a:pt x="3375314" y="350905"/>
                  </a:cubicBezTo>
                  <a:cubicBezTo>
                    <a:pt x="3377604" y="344268"/>
                    <a:pt x="3377684" y="335023"/>
                    <a:pt x="3380765" y="329887"/>
                  </a:cubicBezTo>
                  <a:cubicBezTo>
                    <a:pt x="3380765" y="329808"/>
                    <a:pt x="3381397" y="330045"/>
                    <a:pt x="3381161" y="330282"/>
                  </a:cubicBezTo>
                  <a:lnTo>
                    <a:pt x="3381319" y="330282"/>
                  </a:lnTo>
                  <a:cubicBezTo>
                    <a:pt x="3380370" y="333206"/>
                    <a:pt x="3379659" y="336129"/>
                    <a:pt x="3378948" y="339053"/>
                  </a:cubicBezTo>
                  <a:lnTo>
                    <a:pt x="3378790" y="339053"/>
                  </a:lnTo>
                  <a:cubicBezTo>
                    <a:pt x="3378790" y="339053"/>
                    <a:pt x="3378553" y="339369"/>
                    <a:pt x="3378632" y="339448"/>
                  </a:cubicBezTo>
                  <a:cubicBezTo>
                    <a:pt x="3378632" y="339527"/>
                    <a:pt x="3378790" y="339606"/>
                    <a:pt x="3378869" y="339606"/>
                  </a:cubicBezTo>
                  <a:cubicBezTo>
                    <a:pt x="3378869" y="339606"/>
                    <a:pt x="3378869" y="339606"/>
                    <a:pt x="3378948" y="339606"/>
                  </a:cubicBezTo>
                  <a:lnTo>
                    <a:pt x="3379344" y="339448"/>
                  </a:lnTo>
                  <a:lnTo>
                    <a:pt x="3379344" y="339290"/>
                  </a:lnTo>
                  <a:cubicBezTo>
                    <a:pt x="3380133" y="336366"/>
                    <a:pt x="3380844" y="333443"/>
                    <a:pt x="3381713" y="330598"/>
                  </a:cubicBezTo>
                  <a:cubicBezTo>
                    <a:pt x="3382188" y="330282"/>
                    <a:pt x="3381792" y="328939"/>
                    <a:pt x="3382109" y="328386"/>
                  </a:cubicBezTo>
                  <a:cubicBezTo>
                    <a:pt x="3382109" y="328386"/>
                    <a:pt x="3382109" y="328386"/>
                    <a:pt x="3382109" y="328386"/>
                  </a:cubicBezTo>
                  <a:cubicBezTo>
                    <a:pt x="3382109" y="328386"/>
                    <a:pt x="3382267" y="328228"/>
                    <a:pt x="3382345" y="328228"/>
                  </a:cubicBezTo>
                  <a:lnTo>
                    <a:pt x="3382188" y="328228"/>
                  </a:lnTo>
                  <a:cubicBezTo>
                    <a:pt x="3382503" y="326885"/>
                    <a:pt x="3382978" y="325541"/>
                    <a:pt x="3383372" y="324277"/>
                  </a:cubicBezTo>
                  <a:cubicBezTo>
                    <a:pt x="3384084" y="322065"/>
                    <a:pt x="3384795" y="319852"/>
                    <a:pt x="3385032" y="317482"/>
                  </a:cubicBezTo>
                  <a:cubicBezTo>
                    <a:pt x="3385032" y="317482"/>
                    <a:pt x="3385032" y="317482"/>
                    <a:pt x="3385032" y="317482"/>
                  </a:cubicBezTo>
                  <a:cubicBezTo>
                    <a:pt x="3386060" y="314795"/>
                    <a:pt x="3386850" y="312109"/>
                    <a:pt x="3387560" y="309422"/>
                  </a:cubicBezTo>
                  <a:cubicBezTo>
                    <a:pt x="3388271" y="306815"/>
                    <a:pt x="3389062" y="304207"/>
                    <a:pt x="3390089" y="301600"/>
                  </a:cubicBezTo>
                  <a:cubicBezTo>
                    <a:pt x="3390563" y="302864"/>
                    <a:pt x="3389457" y="304997"/>
                    <a:pt x="3389931" y="307052"/>
                  </a:cubicBezTo>
                  <a:cubicBezTo>
                    <a:pt x="3388825" y="309817"/>
                    <a:pt x="3388114" y="312741"/>
                    <a:pt x="3387402" y="315585"/>
                  </a:cubicBezTo>
                  <a:cubicBezTo>
                    <a:pt x="3386533" y="319141"/>
                    <a:pt x="3385664" y="322776"/>
                    <a:pt x="3384005" y="326094"/>
                  </a:cubicBezTo>
                  <a:cubicBezTo>
                    <a:pt x="3383847" y="326411"/>
                    <a:pt x="3384005" y="326885"/>
                    <a:pt x="3384321" y="327043"/>
                  </a:cubicBezTo>
                  <a:cubicBezTo>
                    <a:pt x="3384400" y="327043"/>
                    <a:pt x="3384558" y="327122"/>
                    <a:pt x="3384637" y="327122"/>
                  </a:cubicBezTo>
                  <a:cubicBezTo>
                    <a:pt x="3384874" y="327122"/>
                    <a:pt x="3385111" y="326963"/>
                    <a:pt x="3385270" y="326726"/>
                  </a:cubicBezTo>
                  <a:cubicBezTo>
                    <a:pt x="3387008" y="323329"/>
                    <a:pt x="3387877" y="319536"/>
                    <a:pt x="3388746" y="315901"/>
                  </a:cubicBezTo>
                  <a:cubicBezTo>
                    <a:pt x="3389457" y="312978"/>
                    <a:pt x="3390169" y="309975"/>
                    <a:pt x="3391353" y="307210"/>
                  </a:cubicBezTo>
                  <a:cubicBezTo>
                    <a:pt x="3391353" y="307210"/>
                    <a:pt x="3391353" y="307131"/>
                    <a:pt x="3391353" y="307052"/>
                  </a:cubicBezTo>
                  <a:cubicBezTo>
                    <a:pt x="3392065" y="304681"/>
                    <a:pt x="3392934" y="302390"/>
                    <a:pt x="3393328" y="299545"/>
                  </a:cubicBezTo>
                  <a:lnTo>
                    <a:pt x="3393328" y="299545"/>
                  </a:lnTo>
                  <a:cubicBezTo>
                    <a:pt x="3393487" y="298755"/>
                    <a:pt x="3393803" y="297965"/>
                    <a:pt x="3394119" y="297175"/>
                  </a:cubicBezTo>
                  <a:cubicBezTo>
                    <a:pt x="3394276" y="296701"/>
                    <a:pt x="3394514" y="296227"/>
                    <a:pt x="3394672" y="295753"/>
                  </a:cubicBezTo>
                  <a:cubicBezTo>
                    <a:pt x="3394672" y="295753"/>
                    <a:pt x="3394672" y="295753"/>
                    <a:pt x="3394672" y="295753"/>
                  </a:cubicBezTo>
                  <a:lnTo>
                    <a:pt x="3394672" y="295753"/>
                  </a:lnTo>
                  <a:cubicBezTo>
                    <a:pt x="3394988" y="294805"/>
                    <a:pt x="3395541" y="294093"/>
                    <a:pt x="3395541" y="292829"/>
                  </a:cubicBezTo>
                  <a:cubicBezTo>
                    <a:pt x="3402099" y="288009"/>
                    <a:pt x="3407710" y="282241"/>
                    <a:pt x="3414978" y="278053"/>
                  </a:cubicBezTo>
                  <a:cubicBezTo>
                    <a:pt x="3446348" y="254191"/>
                    <a:pt x="3481588" y="230723"/>
                    <a:pt x="3520148" y="213419"/>
                  </a:cubicBezTo>
                  <a:cubicBezTo>
                    <a:pt x="3527891" y="209942"/>
                    <a:pt x="3535476" y="205597"/>
                    <a:pt x="3543378" y="202436"/>
                  </a:cubicBezTo>
                  <a:cubicBezTo>
                    <a:pt x="3547407" y="200856"/>
                    <a:pt x="3551516" y="199591"/>
                    <a:pt x="3555625" y="197774"/>
                  </a:cubicBezTo>
                  <a:cubicBezTo>
                    <a:pt x="3559734" y="196036"/>
                    <a:pt x="3564001" y="195009"/>
                    <a:pt x="3568267" y="193507"/>
                  </a:cubicBezTo>
                  <a:cubicBezTo>
                    <a:pt x="3576723" y="190663"/>
                    <a:pt x="3584624" y="186633"/>
                    <a:pt x="3593157" y="184184"/>
                  </a:cubicBezTo>
                  <a:cubicBezTo>
                    <a:pt x="3594422" y="183868"/>
                    <a:pt x="3595685" y="184105"/>
                    <a:pt x="3596950" y="183789"/>
                  </a:cubicBezTo>
                  <a:cubicBezTo>
                    <a:pt x="3600506" y="182919"/>
                    <a:pt x="3604141" y="181655"/>
                    <a:pt x="3607933" y="180865"/>
                  </a:cubicBezTo>
                  <a:cubicBezTo>
                    <a:pt x="3615597" y="179206"/>
                    <a:pt x="3625316" y="176598"/>
                    <a:pt x="3631558" y="176203"/>
                  </a:cubicBezTo>
                  <a:cubicBezTo>
                    <a:pt x="3642463" y="175571"/>
                    <a:pt x="3656686" y="174228"/>
                    <a:pt x="3667432" y="174939"/>
                  </a:cubicBezTo>
                  <a:cubicBezTo>
                    <a:pt x="3669011" y="175650"/>
                    <a:pt x="3670355" y="176519"/>
                    <a:pt x="3672962" y="176203"/>
                  </a:cubicBezTo>
                  <a:cubicBezTo>
                    <a:pt x="3677150" y="179996"/>
                    <a:pt x="3685683" y="179601"/>
                    <a:pt x="3689398" y="183789"/>
                  </a:cubicBezTo>
                  <a:cubicBezTo>
                    <a:pt x="3684894" y="196826"/>
                    <a:pt x="3678336" y="208204"/>
                    <a:pt x="3671699" y="218397"/>
                  </a:cubicBezTo>
                  <a:cubicBezTo>
                    <a:pt x="3670750" y="219819"/>
                    <a:pt x="3669170" y="221163"/>
                    <a:pt x="3668301" y="222585"/>
                  </a:cubicBezTo>
                  <a:cubicBezTo>
                    <a:pt x="3667669" y="223691"/>
                    <a:pt x="3667590" y="225271"/>
                    <a:pt x="3667036" y="226378"/>
                  </a:cubicBezTo>
                  <a:cubicBezTo>
                    <a:pt x="3664745" y="230723"/>
                    <a:pt x="3660399" y="233726"/>
                    <a:pt x="3659846" y="239020"/>
                  </a:cubicBezTo>
                  <a:cubicBezTo>
                    <a:pt x="3657238" y="242576"/>
                    <a:pt x="3654315" y="245894"/>
                    <a:pt x="3651787" y="249608"/>
                  </a:cubicBezTo>
                  <a:cubicBezTo>
                    <a:pt x="3650918" y="250635"/>
                    <a:pt x="3650127" y="249055"/>
                    <a:pt x="3649258" y="250003"/>
                  </a:cubicBezTo>
                  <a:cubicBezTo>
                    <a:pt x="3648626" y="250556"/>
                    <a:pt x="3648863" y="251899"/>
                    <a:pt x="3648863" y="252927"/>
                  </a:cubicBezTo>
                  <a:cubicBezTo>
                    <a:pt x="3645465" y="253085"/>
                    <a:pt x="3644359" y="256166"/>
                    <a:pt x="3642937" y="257984"/>
                  </a:cubicBezTo>
                  <a:cubicBezTo>
                    <a:pt x="3640804" y="260828"/>
                    <a:pt x="3637643" y="262883"/>
                    <a:pt x="3636220" y="265964"/>
                  </a:cubicBezTo>
                  <a:cubicBezTo>
                    <a:pt x="3636220" y="266754"/>
                    <a:pt x="3636616" y="266912"/>
                    <a:pt x="3637485" y="266833"/>
                  </a:cubicBezTo>
                  <a:cubicBezTo>
                    <a:pt x="3636142" y="269441"/>
                    <a:pt x="3634167" y="271416"/>
                    <a:pt x="3632428" y="273628"/>
                  </a:cubicBezTo>
                  <a:cubicBezTo>
                    <a:pt x="3628003" y="272680"/>
                    <a:pt x="3627450" y="277974"/>
                    <a:pt x="3624368" y="279555"/>
                  </a:cubicBezTo>
                  <a:lnTo>
                    <a:pt x="3624447" y="279555"/>
                  </a:lnTo>
                  <a:cubicBezTo>
                    <a:pt x="3623973" y="279950"/>
                    <a:pt x="3623736" y="280424"/>
                    <a:pt x="3623499" y="280898"/>
                  </a:cubicBezTo>
                  <a:lnTo>
                    <a:pt x="3623499" y="280898"/>
                  </a:lnTo>
                  <a:cubicBezTo>
                    <a:pt x="3601533" y="303891"/>
                    <a:pt x="3578382" y="326331"/>
                    <a:pt x="3554677" y="347112"/>
                  </a:cubicBezTo>
                  <a:cubicBezTo>
                    <a:pt x="3542035" y="358174"/>
                    <a:pt x="3528839" y="368762"/>
                    <a:pt x="3515801" y="378797"/>
                  </a:cubicBezTo>
                  <a:cubicBezTo>
                    <a:pt x="3513432" y="380615"/>
                    <a:pt x="3510982" y="382511"/>
                    <a:pt x="3508612" y="384328"/>
                  </a:cubicBezTo>
                  <a:cubicBezTo>
                    <a:pt x="3500947" y="390175"/>
                    <a:pt x="3494389" y="396023"/>
                    <a:pt x="3486645" y="401238"/>
                  </a:cubicBezTo>
                  <a:cubicBezTo>
                    <a:pt x="3481509" y="404793"/>
                    <a:pt x="3476294" y="408033"/>
                    <a:pt x="3471001" y="411352"/>
                  </a:cubicBezTo>
                  <a:cubicBezTo>
                    <a:pt x="3469973" y="413248"/>
                    <a:pt x="3467208" y="413485"/>
                    <a:pt x="3465944" y="415144"/>
                  </a:cubicBezTo>
                  <a:cubicBezTo>
                    <a:pt x="3464363" y="415618"/>
                    <a:pt x="3464758" y="414117"/>
                    <a:pt x="3463415" y="414275"/>
                  </a:cubicBezTo>
                  <a:cubicBezTo>
                    <a:pt x="3460491" y="416488"/>
                    <a:pt x="3457094" y="417752"/>
                    <a:pt x="3454565" y="420596"/>
                  </a:cubicBezTo>
                  <a:cubicBezTo>
                    <a:pt x="3453933" y="421307"/>
                    <a:pt x="3453617" y="422888"/>
                    <a:pt x="3452906" y="423520"/>
                  </a:cubicBezTo>
                  <a:cubicBezTo>
                    <a:pt x="3452116" y="424310"/>
                    <a:pt x="3450535" y="424389"/>
                    <a:pt x="3449508" y="425179"/>
                  </a:cubicBezTo>
                  <a:cubicBezTo>
                    <a:pt x="3448482" y="425969"/>
                    <a:pt x="3447928" y="427392"/>
                    <a:pt x="3446980" y="428103"/>
                  </a:cubicBezTo>
                  <a:cubicBezTo>
                    <a:pt x="3444688" y="429841"/>
                    <a:pt x="3441370" y="430473"/>
                    <a:pt x="3440658" y="433160"/>
                  </a:cubicBezTo>
                  <a:cubicBezTo>
                    <a:pt x="3437814" y="435688"/>
                    <a:pt x="3432599" y="435767"/>
                    <a:pt x="3432204" y="440745"/>
                  </a:cubicBezTo>
                  <a:cubicBezTo>
                    <a:pt x="3430387" y="440824"/>
                    <a:pt x="3430229" y="440113"/>
                    <a:pt x="3428806" y="440745"/>
                  </a:cubicBezTo>
                  <a:cubicBezTo>
                    <a:pt x="3421458" y="445644"/>
                    <a:pt x="3410475" y="446908"/>
                    <a:pt x="3405181" y="453861"/>
                  </a:cubicBezTo>
                  <a:cubicBezTo>
                    <a:pt x="3402573" y="454257"/>
                    <a:pt x="3401388" y="456074"/>
                    <a:pt x="3398464" y="455995"/>
                  </a:cubicBezTo>
                  <a:cubicBezTo>
                    <a:pt x="3398464" y="457180"/>
                    <a:pt x="3396173" y="456232"/>
                    <a:pt x="3396331" y="457654"/>
                  </a:cubicBezTo>
                  <a:cubicBezTo>
                    <a:pt x="3394988" y="457970"/>
                    <a:pt x="3394751" y="457259"/>
                    <a:pt x="3393803" y="457259"/>
                  </a:cubicBezTo>
                  <a:cubicBezTo>
                    <a:pt x="3389062" y="459630"/>
                    <a:pt x="3383057" y="460578"/>
                    <a:pt x="3379422" y="464054"/>
                  </a:cubicBezTo>
                  <a:lnTo>
                    <a:pt x="3376894" y="464054"/>
                  </a:lnTo>
                  <a:cubicBezTo>
                    <a:pt x="3373259" y="467689"/>
                    <a:pt x="3365200" y="468005"/>
                    <a:pt x="3358720" y="469586"/>
                  </a:cubicBezTo>
                  <a:moveTo>
                    <a:pt x="3368439" y="592612"/>
                  </a:moveTo>
                  <a:lnTo>
                    <a:pt x="3368439" y="591348"/>
                  </a:lnTo>
                  <a:cubicBezTo>
                    <a:pt x="3369703" y="590715"/>
                    <a:pt x="3369703" y="593244"/>
                    <a:pt x="3368439" y="592612"/>
                  </a:cubicBezTo>
                  <a:moveTo>
                    <a:pt x="3377763" y="596009"/>
                  </a:moveTo>
                  <a:cubicBezTo>
                    <a:pt x="3375076" y="596483"/>
                    <a:pt x="3374523" y="594745"/>
                    <a:pt x="3373101" y="593876"/>
                  </a:cubicBezTo>
                  <a:cubicBezTo>
                    <a:pt x="3376656" y="593955"/>
                    <a:pt x="3382978" y="596878"/>
                    <a:pt x="3385348" y="598143"/>
                  </a:cubicBezTo>
                  <a:cubicBezTo>
                    <a:pt x="3385980" y="598301"/>
                    <a:pt x="3388825" y="598143"/>
                    <a:pt x="3388746" y="600276"/>
                  </a:cubicBezTo>
                  <a:cubicBezTo>
                    <a:pt x="3383768" y="600197"/>
                    <a:pt x="3381161" y="597669"/>
                    <a:pt x="3377763" y="596088"/>
                  </a:cubicBezTo>
                  <a:moveTo>
                    <a:pt x="3393328" y="603595"/>
                  </a:moveTo>
                  <a:lnTo>
                    <a:pt x="3393328" y="603595"/>
                  </a:lnTo>
                  <a:cubicBezTo>
                    <a:pt x="3393328" y="603595"/>
                    <a:pt x="3393249" y="603595"/>
                    <a:pt x="3393249" y="603595"/>
                  </a:cubicBezTo>
                  <a:cubicBezTo>
                    <a:pt x="3393487" y="603279"/>
                    <a:pt x="3393803" y="602884"/>
                    <a:pt x="3394197" y="602330"/>
                  </a:cubicBezTo>
                  <a:cubicBezTo>
                    <a:pt x="3395225" y="602489"/>
                    <a:pt x="3394197" y="603990"/>
                    <a:pt x="3393328" y="603595"/>
                  </a:cubicBezTo>
                  <a:moveTo>
                    <a:pt x="3401388" y="573648"/>
                  </a:moveTo>
                  <a:cubicBezTo>
                    <a:pt x="3402732" y="573490"/>
                    <a:pt x="3402890" y="574754"/>
                    <a:pt x="3402257" y="575308"/>
                  </a:cubicBezTo>
                  <a:cubicBezTo>
                    <a:pt x="3401942" y="575308"/>
                    <a:pt x="3401704" y="575149"/>
                    <a:pt x="3401546" y="574912"/>
                  </a:cubicBezTo>
                  <a:lnTo>
                    <a:pt x="3401546" y="574912"/>
                  </a:lnTo>
                  <a:cubicBezTo>
                    <a:pt x="3401546" y="574912"/>
                    <a:pt x="3401388" y="574596"/>
                    <a:pt x="3401388" y="574359"/>
                  </a:cubicBezTo>
                  <a:cubicBezTo>
                    <a:pt x="3401388" y="574201"/>
                    <a:pt x="3401388" y="573964"/>
                    <a:pt x="3401388" y="573648"/>
                  </a:cubicBezTo>
                  <a:moveTo>
                    <a:pt x="3397595" y="561322"/>
                  </a:moveTo>
                  <a:cubicBezTo>
                    <a:pt x="3398070" y="561243"/>
                    <a:pt x="3399887" y="561638"/>
                    <a:pt x="3399887" y="561638"/>
                  </a:cubicBezTo>
                  <a:cubicBezTo>
                    <a:pt x="3399571" y="561954"/>
                    <a:pt x="3399254" y="563534"/>
                    <a:pt x="3398544" y="562981"/>
                  </a:cubicBezTo>
                  <a:cubicBezTo>
                    <a:pt x="3397754" y="562349"/>
                    <a:pt x="3397200" y="561401"/>
                    <a:pt x="3397675" y="561322"/>
                  </a:cubicBezTo>
                  <a:moveTo>
                    <a:pt x="3396726" y="603200"/>
                  </a:moveTo>
                  <a:cubicBezTo>
                    <a:pt x="3398385" y="602963"/>
                    <a:pt x="3402099" y="603911"/>
                    <a:pt x="3402653" y="606123"/>
                  </a:cubicBezTo>
                  <a:cubicBezTo>
                    <a:pt x="3400519" y="605333"/>
                    <a:pt x="3397516" y="605412"/>
                    <a:pt x="3396726" y="603200"/>
                  </a:cubicBezTo>
                  <a:moveTo>
                    <a:pt x="3440185" y="611259"/>
                  </a:moveTo>
                  <a:cubicBezTo>
                    <a:pt x="3440185" y="611259"/>
                    <a:pt x="3440343" y="610706"/>
                    <a:pt x="3440422" y="610390"/>
                  </a:cubicBezTo>
                  <a:cubicBezTo>
                    <a:pt x="3441370" y="610390"/>
                    <a:pt x="3442002" y="610706"/>
                    <a:pt x="3441844" y="611654"/>
                  </a:cubicBezTo>
                  <a:cubicBezTo>
                    <a:pt x="3441291" y="611654"/>
                    <a:pt x="3440895" y="610943"/>
                    <a:pt x="3440580" y="611654"/>
                  </a:cubicBezTo>
                  <a:cubicBezTo>
                    <a:pt x="3440343" y="611654"/>
                    <a:pt x="3440185" y="611496"/>
                    <a:pt x="3440106" y="611417"/>
                  </a:cubicBezTo>
                  <a:cubicBezTo>
                    <a:pt x="3440106" y="611417"/>
                    <a:pt x="3440106" y="611259"/>
                    <a:pt x="3440106" y="611259"/>
                  </a:cubicBezTo>
                  <a:moveTo>
                    <a:pt x="3411265" y="581550"/>
                  </a:moveTo>
                  <a:lnTo>
                    <a:pt x="3406603" y="579732"/>
                  </a:lnTo>
                  <a:lnTo>
                    <a:pt x="3406603" y="577283"/>
                  </a:lnTo>
                  <a:cubicBezTo>
                    <a:pt x="3406603" y="577283"/>
                    <a:pt x="3406920" y="576651"/>
                    <a:pt x="3406920" y="576651"/>
                  </a:cubicBezTo>
                  <a:cubicBezTo>
                    <a:pt x="3405734" y="576651"/>
                    <a:pt x="3405892" y="574675"/>
                    <a:pt x="3407314" y="574991"/>
                  </a:cubicBezTo>
                  <a:lnTo>
                    <a:pt x="3407314" y="576256"/>
                  </a:lnTo>
                  <a:lnTo>
                    <a:pt x="3407947" y="576493"/>
                  </a:lnTo>
                  <a:cubicBezTo>
                    <a:pt x="3407947" y="576493"/>
                    <a:pt x="3408341" y="576809"/>
                    <a:pt x="3408579" y="576888"/>
                  </a:cubicBezTo>
                  <a:cubicBezTo>
                    <a:pt x="3408816" y="576809"/>
                    <a:pt x="3409052" y="576651"/>
                    <a:pt x="3409448" y="576730"/>
                  </a:cubicBezTo>
                  <a:cubicBezTo>
                    <a:pt x="3409448" y="577046"/>
                    <a:pt x="3409606" y="577283"/>
                    <a:pt x="3409843" y="577362"/>
                  </a:cubicBezTo>
                  <a:cubicBezTo>
                    <a:pt x="3409369" y="577283"/>
                    <a:pt x="3408974" y="577046"/>
                    <a:pt x="3408579" y="576888"/>
                  </a:cubicBezTo>
                  <a:cubicBezTo>
                    <a:pt x="3408341" y="577046"/>
                    <a:pt x="3408104" y="577204"/>
                    <a:pt x="3407710" y="577125"/>
                  </a:cubicBezTo>
                  <a:lnTo>
                    <a:pt x="3407868" y="576493"/>
                  </a:lnTo>
                  <a:lnTo>
                    <a:pt x="3406603" y="577362"/>
                  </a:lnTo>
                  <a:lnTo>
                    <a:pt x="3407235" y="577520"/>
                  </a:lnTo>
                  <a:cubicBezTo>
                    <a:pt x="3408104" y="578468"/>
                    <a:pt x="3408420" y="577362"/>
                    <a:pt x="3409764" y="577520"/>
                  </a:cubicBezTo>
                  <a:cubicBezTo>
                    <a:pt x="3409685" y="578073"/>
                    <a:pt x="3409843" y="578310"/>
                    <a:pt x="3410159" y="578389"/>
                  </a:cubicBezTo>
                  <a:cubicBezTo>
                    <a:pt x="3410712" y="577836"/>
                    <a:pt x="3410475" y="577678"/>
                    <a:pt x="3410159" y="577520"/>
                  </a:cubicBezTo>
                  <a:cubicBezTo>
                    <a:pt x="3411344" y="577915"/>
                    <a:pt x="3412767" y="578310"/>
                    <a:pt x="3413557" y="578784"/>
                  </a:cubicBezTo>
                  <a:cubicBezTo>
                    <a:pt x="3414900" y="579653"/>
                    <a:pt x="3419245" y="581629"/>
                    <a:pt x="3419245" y="582893"/>
                  </a:cubicBezTo>
                  <a:cubicBezTo>
                    <a:pt x="3419245" y="584157"/>
                    <a:pt x="3416638" y="582340"/>
                    <a:pt x="3416638" y="582340"/>
                  </a:cubicBezTo>
                  <a:lnTo>
                    <a:pt x="3413161" y="580048"/>
                  </a:lnTo>
                  <a:lnTo>
                    <a:pt x="3411186" y="581629"/>
                  </a:lnTo>
                  <a:close/>
                  <a:moveTo>
                    <a:pt x="3426752" y="609521"/>
                  </a:moveTo>
                  <a:cubicBezTo>
                    <a:pt x="3424065" y="607151"/>
                    <a:pt x="3416796" y="607625"/>
                    <a:pt x="3413636" y="604464"/>
                  </a:cubicBezTo>
                  <a:cubicBezTo>
                    <a:pt x="3413951" y="601856"/>
                    <a:pt x="3419483" y="604622"/>
                    <a:pt x="3421221" y="604859"/>
                  </a:cubicBezTo>
                  <a:cubicBezTo>
                    <a:pt x="3423671" y="605175"/>
                    <a:pt x="3424855" y="605570"/>
                    <a:pt x="3426752" y="606123"/>
                  </a:cubicBezTo>
                  <a:cubicBezTo>
                    <a:pt x="3426357" y="607940"/>
                    <a:pt x="3425567" y="608020"/>
                    <a:pt x="3426752" y="609521"/>
                  </a:cubicBezTo>
                  <a:moveTo>
                    <a:pt x="3435286" y="617580"/>
                  </a:moveTo>
                  <a:cubicBezTo>
                    <a:pt x="3434811" y="617501"/>
                    <a:pt x="3434417" y="617343"/>
                    <a:pt x="3434179" y="617106"/>
                  </a:cubicBezTo>
                  <a:cubicBezTo>
                    <a:pt x="3434179" y="617106"/>
                    <a:pt x="3434179" y="617106"/>
                    <a:pt x="3434179" y="617106"/>
                  </a:cubicBezTo>
                  <a:cubicBezTo>
                    <a:pt x="3434338" y="616869"/>
                    <a:pt x="3434496" y="616553"/>
                    <a:pt x="3434654" y="616316"/>
                  </a:cubicBezTo>
                  <a:lnTo>
                    <a:pt x="3434654" y="616316"/>
                  </a:lnTo>
                  <a:cubicBezTo>
                    <a:pt x="3435680" y="616000"/>
                    <a:pt x="3436550" y="617817"/>
                    <a:pt x="3435207" y="617659"/>
                  </a:cubicBezTo>
                  <a:moveTo>
                    <a:pt x="3446506" y="615447"/>
                  </a:moveTo>
                  <a:cubicBezTo>
                    <a:pt x="3440975" y="616079"/>
                    <a:pt x="3434575" y="612840"/>
                    <a:pt x="3429597" y="610390"/>
                  </a:cubicBezTo>
                  <a:cubicBezTo>
                    <a:pt x="3431888" y="609126"/>
                    <a:pt x="3434417" y="610943"/>
                    <a:pt x="3435917" y="610785"/>
                  </a:cubicBezTo>
                  <a:cubicBezTo>
                    <a:pt x="3436550" y="610785"/>
                    <a:pt x="3436313" y="609837"/>
                    <a:pt x="3436313" y="609126"/>
                  </a:cubicBezTo>
                  <a:cubicBezTo>
                    <a:pt x="3437577" y="609284"/>
                    <a:pt x="3437814" y="610469"/>
                    <a:pt x="3439710" y="609995"/>
                  </a:cubicBezTo>
                  <a:lnTo>
                    <a:pt x="3439868" y="609995"/>
                  </a:lnTo>
                  <a:cubicBezTo>
                    <a:pt x="3439631" y="610390"/>
                    <a:pt x="3439474" y="610864"/>
                    <a:pt x="3439474" y="611180"/>
                  </a:cubicBezTo>
                  <a:cubicBezTo>
                    <a:pt x="3439474" y="611259"/>
                    <a:pt x="3439474" y="611338"/>
                    <a:pt x="3439474" y="611417"/>
                  </a:cubicBezTo>
                  <a:lnTo>
                    <a:pt x="3439474" y="611417"/>
                  </a:lnTo>
                  <a:cubicBezTo>
                    <a:pt x="3439474" y="611417"/>
                    <a:pt x="3439474" y="611575"/>
                    <a:pt x="3439474" y="611575"/>
                  </a:cubicBezTo>
                  <a:cubicBezTo>
                    <a:pt x="3439631" y="612049"/>
                    <a:pt x="3440185" y="612286"/>
                    <a:pt x="3440737" y="612366"/>
                  </a:cubicBezTo>
                  <a:lnTo>
                    <a:pt x="3440580" y="612366"/>
                  </a:lnTo>
                  <a:cubicBezTo>
                    <a:pt x="3441449" y="613314"/>
                    <a:pt x="3442476" y="613946"/>
                    <a:pt x="3444373" y="613709"/>
                  </a:cubicBezTo>
                  <a:lnTo>
                    <a:pt x="3444452" y="613709"/>
                  </a:lnTo>
                  <a:cubicBezTo>
                    <a:pt x="3444846" y="614183"/>
                    <a:pt x="3445479" y="614420"/>
                    <a:pt x="3445953" y="614657"/>
                  </a:cubicBezTo>
                  <a:cubicBezTo>
                    <a:pt x="3446190" y="614736"/>
                    <a:pt x="3446348" y="614815"/>
                    <a:pt x="3446506" y="614973"/>
                  </a:cubicBezTo>
                  <a:lnTo>
                    <a:pt x="3446427" y="614973"/>
                  </a:lnTo>
                  <a:cubicBezTo>
                    <a:pt x="3446427" y="614973"/>
                    <a:pt x="3446584" y="614973"/>
                    <a:pt x="3446584" y="614973"/>
                  </a:cubicBezTo>
                  <a:cubicBezTo>
                    <a:pt x="3446584" y="614973"/>
                    <a:pt x="3446584" y="614973"/>
                    <a:pt x="3446584" y="614973"/>
                  </a:cubicBezTo>
                  <a:cubicBezTo>
                    <a:pt x="3446584" y="615131"/>
                    <a:pt x="3446427" y="615289"/>
                    <a:pt x="3446348" y="615368"/>
                  </a:cubicBezTo>
                  <a:moveTo>
                    <a:pt x="3447059" y="613709"/>
                  </a:moveTo>
                  <a:cubicBezTo>
                    <a:pt x="3447059" y="613709"/>
                    <a:pt x="3446742" y="613551"/>
                    <a:pt x="3446584" y="613472"/>
                  </a:cubicBezTo>
                  <a:cubicBezTo>
                    <a:pt x="3446269" y="613314"/>
                    <a:pt x="3445953" y="613155"/>
                    <a:pt x="3445794" y="612998"/>
                  </a:cubicBezTo>
                  <a:cubicBezTo>
                    <a:pt x="3445794" y="611575"/>
                    <a:pt x="3448560" y="613235"/>
                    <a:pt x="3447138" y="613709"/>
                  </a:cubicBezTo>
                  <a:moveTo>
                    <a:pt x="3453301" y="595614"/>
                  </a:moveTo>
                  <a:cubicBezTo>
                    <a:pt x="3453696" y="595219"/>
                    <a:pt x="3453459" y="594034"/>
                    <a:pt x="3454565" y="594350"/>
                  </a:cubicBezTo>
                  <a:lnTo>
                    <a:pt x="3454565" y="594192"/>
                  </a:lnTo>
                  <a:cubicBezTo>
                    <a:pt x="3454565" y="594192"/>
                    <a:pt x="3455277" y="594745"/>
                    <a:pt x="3455513" y="594903"/>
                  </a:cubicBezTo>
                  <a:cubicBezTo>
                    <a:pt x="3456304" y="595851"/>
                    <a:pt x="3453933" y="596483"/>
                    <a:pt x="3453301" y="595614"/>
                  </a:cubicBezTo>
                  <a:moveTo>
                    <a:pt x="3455829" y="594350"/>
                  </a:moveTo>
                  <a:lnTo>
                    <a:pt x="3455829" y="594508"/>
                  </a:lnTo>
                  <a:cubicBezTo>
                    <a:pt x="3455829" y="594508"/>
                    <a:pt x="3455434" y="594271"/>
                    <a:pt x="3454960" y="593876"/>
                  </a:cubicBezTo>
                  <a:lnTo>
                    <a:pt x="3454960" y="593876"/>
                  </a:lnTo>
                  <a:cubicBezTo>
                    <a:pt x="3454960" y="593876"/>
                    <a:pt x="3454960" y="593086"/>
                    <a:pt x="3454960" y="593086"/>
                  </a:cubicBezTo>
                  <a:cubicBezTo>
                    <a:pt x="3455671" y="593086"/>
                    <a:pt x="3456304" y="593165"/>
                    <a:pt x="3456619" y="593481"/>
                  </a:cubicBezTo>
                  <a:cubicBezTo>
                    <a:pt x="3456540" y="593955"/>
                    <a:pt x="3456146" y="594113"/>
                    <a:pt x="3455750" y="594350"/>
                  </a:cubicBezTo>
                  <a:moveTo>
                    <a:pt x="3459701" y="597748"/>
                  </a:moveTo>
                  <a:cubicBezTo>
                    <a:pt x="3458358" y="597669"/>
                    <a:pt x="3457331" y="596009"/>
                    <a:pt x="3458437" y="594824"/>
                  </a:cubicBezTo>
                  <a:lnTo>
                    <a:pt x="3459701" y="594824"/>
                  </a:lnTo>
                  <a:cubicBezTo>
                    <a:pt x="3460570" y="595614"/>
                    <a:pt x="3459859" y="596878"/>
                    <a:pt x="3459701" y="597748"/>
                  </a:cubicBezTo>
                  <a:moveTo>
                    <a:pt x="3457805" y="588503"/>
                  </a:moveTo>
                  <a:cubicBezTo>
                    <a:pt x="3456461" y="586686"/>
                    <a:pt x="3456225" y="586448"/>
                    <a:pt x="3454960" y="586133"/>
                  </a:cubicBezTo>
                  <a:cubicBezTo>
                    <a:pt x="3453617" y="585895"/>
                    <a:pt x="3452353" y="586686"/>
                    <a:pt x="3450772" y="586133"/>
                  </a:cubicBezTo>
                  <a:cubicBezTo>
                    <a:pt x="3449192" y="585579"/>
                    <a:pt x="3447138" y="585105"/>
                    <a:pt x="3446663" y="584078"/>
                  </a:cubicBezTo>
                  <a:cubicBezTo>
                    <a:pt x="3446111" y="583051"/>
                    <a:pt x="3445873" y="581234"/>
                    <a:pt x="3444846" y="581234"/>
                  </a:cubicBezTo>
                  <a:cubicBezTo>
                    <a:pt x="3443819" y="581234"/>
                    <a:pt x="3440422" y="580918"/>
                    <a:pt x="3440422" y="580918"/>
                  </a:cubicBezTo>
                  <a:cubicBezTo>
                    <a:pt x="3440422" y="580918"/>
                    <a:pt x="3445321" y="578863"/>
                    <a:pt x="3447454" y="580680"/>
                  </a:cubicBezTo>
                  <a:cubicBezTo>
                    <a:pt x="3449587" y="582498"/>
                    <a:pt x="3452432" y="582735"/>
                    <a:pt x="3454170" y="583288"/>
                  </a:cubicBezTo>
                  <a:cubicBezTo>
                    <a:pt x="3455988" y="583841"/>
                    <a:pt x="3459385" y="585658"/>
                    <a:pt x="3460412" y="586133"/>
                  </a:cubicBezTo>
                  <a:cubicBezTo>
                    <a:pt x="3461518" y="586686"/>
                    <a:pt x="3463257" y="589293"/>
                    <a:pt x="3463257" y="589293"/>
                  </a:cubicBezTo>
                  <a:cubicBezTo>
                    <a:pt x="3461993" y="589293"/>
                    <a:pt x="3459148" y="590320"/>
                    <a:pt x="3457805" y="588503"/>
                  </a:cubicBezTo>
                  <a:moveTo>
                    <a:pt x="3462625" y="598143"/>
                  </a:moveTo>
                  <a:cubicBezTo>
                    <a:pt x="3463573" y="597195"/>
                    <a:pt x="3463731" y="598775"/>
                    <a:pt x="3464758" y="599012"/>
                  </a:cubicBezTo>
                  <a:cubicBezTo>
                    <a:pt x="3464442" y="599960"/>
                    <a:pt x="3462151" y="599407"/>
                    <a:pt x="3462625" y="598143"/>
                  </a:cubicBezTo>
                  <a:moveTo>
                    <a:pt x="3472739" y="599881"/>
                  </a:moveTo>
                  <a:cubicBezTo>
                    <a:pt x="3472739" y="599881"/>
                    <a:pt x="3472501" y="600434"/>
                    <a:pt x="3472343" y="600750"/>
                  </a:cubicBezTo>
                  <a:lnTo>
                    <a:pt x="3472343" y="600750"/>
                  </a:lnTo>
                  <a:cubicBezTo>
                    <a:pt x="3471711" y="601303"/>
                    <a:pt x="3469578" y="601303"/>
                    <a:pt x="3468946" y="600671"/>
                  </a:cubicBezTo>
                  <a:cubicBezTo>
                    <a:pt x="3468788" y="599723"/>
                    <a:pt x="3468946" y="599091"/>
                    <a:pt x="3469341" y="598538"/>
                  </a:cubicBezTo>
                  <a:cubicBezTo>
                    <a:pt x="3470447" y="598933"/>
                    <a:pt x="3471711" y="599249"/>
                    <a:pt x="3472739" y="599802"/>
                  </a:cubicBezTo>
                  <a:lnTo>
                    <a:pt x="3472739" y="599802"/>
                  </a:lnTo>
                  <a:cubicBezTo>
                    <a:pt x="3472739" y="599802"/>
                    <a:pt x="3472739" y="599802"/>
                    <a:pt x="3472739" y="599881"/>
                  </a:cubicBezTo>
                  <a:moveTo>
                    <a:pt x="3473212" y="601145"/>
                  </a:moveTo>
                  <a:cubicBezTo>
                    <a:pt x="3473212" y="601145"/>
                    <a:pt x="3473529" y="600513"/>
                    <a:pt x="3473687" y="600197"/>
                  </a:cubicBezTo>
                  <a:cubicBezTo>
                    <a:pt x="3474635" y="600197"/>
                    <a:pt x="3474951" y="599565"/>
                    <a:pt x="3475346" y="598933"/>
                  </a:cubicBezTo>
                  <a:cubicBezTo>
                    <a:pt x="3476531" y="599170"/>
                    <a:pt x="3476531" y="600592"/>
                    <a:pt x="3477006" y="601461"/>
                  </a:cubicBezTo>
                  <a:cubicBezTo>
                    <a:pt x="3475820" y="602173"/>
                    <a:pt x="3473766" y="602963"/>
                    <a:pt x="3473212" y="601066"/>
                  </a:cubicBezTo>
                  <a:moveTo>
                    <a:pt x="3621365" y="627299"/>
                  </a:moveTo>
                  <a:lnTo>
                    <a:pt x="3621365" y="627299"/>
                  </a:lnTo>
                  <a:cubicBezTo>
                    <a:pt x="3621365" y="627299"/>
                    <a:pt x="3621682" y="626825"/>
                    <a:pt x="3622235" y="626904"/>
                  </a:cubicBezTo>
                  <a:lnTo>
                    <a:pt x="3622235" y="627773"/>
                  </a:lnTo>
                  <a:lnTo>
                    <a:pt x="3622156" y="627773"/>
                  </a:lnTo>
                  <a:cubicBezTo>
                    <a:pt x="3622156" y="627773"/>
                    <a:pt x="3622156" y="627773"/>
                    <a:pt x="3622156" y="627773"/>
                  </a:cubicBezTo>
                  <a:lnTo>
                    <a:pt x="3621840" y="627773"/>
                  </a:lnTo>
                  <a:cubicBezTo>
                    <a:pt x="3621840" y="627773"/>
                    <a:pt x="3621523" y="627694"/>
                    <a:pt x="3621365" y="627694"/>
                  </a:cubicBezTo>
                  <a:cubicBezTo>
                    <a:pt x="3621365" y="627615"/>
                    <a:pt x="3621365" y="627536"/>
                    <a:pt x="3621365" y="627378"/>
                  </a:cubicBezTo>
                  <a:moveTo>
                    <a:pt x="3620813" y="629354"/>
                  </a:moveTo>
                  <a:lnTo>
                    <a:pt x="3620813" y="629117"/>
                  </a:lnTo>
                  <a:cubicBezTo>
                    <a:pt x="3620813" y="629117"/>
                    <a:pt x="3621050" y="628721"/>
                    <a:pt x="3621129" y="628484"/>
                  </a:cubicBezTo>
                  <a:cubicBezTo>
                    <a:pt x="3621365" y="628484"/>
                    <a:pt x="3621523" y="628484"/>
                    <a:pt x="3621682" y="628563"/>
                  </a:cubicBezTo>
                  <a:lnTo>
                    <a:pt x="3621761" y="628563"/>
                  </a:lnTo>
                  <a:lnTo>
                    <a:pt x="3621761" y="629433"/>
                  </a:lnTo>
                  <a:lnTo>
                    <a:pt x="3620813" y="629433"/>
                  </a:lnTo>
                  <a:moveTo>
                    <a:pt x="3585967" y="620978"/>
                  </a:moveTo>
                  <a:cubicBezTo>
                    <a:pt x="3589207" y="620267"/>
                    <a:pt x="3590471" y="621136"/>
                    <a:pt x="3592684" y="622242"/>
                  </a:cubicBezTo>
                  <a:cubicBezTo>
                    <a:pt x="3599400" y="620267"/>
                    <a:pt x="3606195" y="624850"/>
                    <a:pt x="3613386" y="625166"/>
                  </a:cubicBezTo>
                  <a:cubicBezTo>
                    <a:pt x="3613780" y="625719"/>
                    <a:pt x="3614570" y="625956"/>
                    <a:pt x="3614649" y="626825"/>
                  </a:cubicBezTo>
                  <a:cubicBezTo>
                    <a:pt x="3616545" y="625561"/>
                    <a:pt x="3619548" y="627299"/>
                    <a:pt x="3620575" y="626825"/>
                  </a:cubicBezTo>
                  <a:lnTo>
                    <a:pt x="3620575" y="626825"/>
                  </a:lnTo>
                  <a:cubicBezTo>
                    <a:pt x="3620575" y="626825"/>
                    <a:pt x="3620575" y="626904"/>
                    <a:pt x="3620575" y="626983"/>
                  </a:cubicBezTo>
                  <a:cubicBezTo>
                    <a:pt x="3620575" y="627062"/>
                    <a:pt x="3620575" y="627220"/>
                    <a:pt x="3620575" y="627299"/>
                  </a:cubicBezTo>
                  <a:cubicBezTo>
                    <a:pt x="3620339" y="627299"/>
                    <a:pt x="3620181" y="627378"/>
                    <a:pt x="3620260" y="627694"/>
                  </a:cubicBezTo>
                  <a:lnTo>
                    <a:pt x="3620417" y="627694"/>
                  </a:lnTo>
                  <a:cubicBezTo>
                    <a:pt x="3620417" y="627694"/>
                    <a:pt x="3620181" y="628326"/>
                    <a:pt x="3620102" y="628643"/>
                  </a:cubicBezTo>
                  <a:cubicBezTo>
                    <a:pt x="3618364" y="630065"/>
                    <a:pt x="3616941" y="627694"/>
                    <a:pt x="3615203" y="627299"/>
                  </a:cubicBezTo>
                  <a:cubicBezTo>
                    <a:pt x="3614255" y="627062"/>
                    <a:pt x="3612437" y="627457"/>
                    <a:pt x="3611015" y="627299"/>
                  </a:cubicBezTo>
                  <a:cubicBezTo>
                    <a:pt x="3608723" y="626983"/>
                    <a:pt x="3606274" y="625877"/>
                    <a:pt x="3604220" y="625640"/>
                  </a:cubicBezTo>
                  <a:cubicBezTo>
                    <a:pt x="3603666" y="625640"/>
                    <a:pt x="3603666" y="626193"/>
                    <a:pt x="3602955" y="626035"/>
                  </a:cubicBezTo>
                  <a:cubicBezTo>
                    <a:pt x="3599953" y="625403"/>
                    <a:pt x="3597424" y="624139"/>
                    <a:pt x="3595370" y="623111"/>
                  </a:cubicBezTo>
                  <a:cubicBezTo>
                    <a:pt x="3592130" y="624297"/>
                    <a:pt x="3589128" y="622163"/>
                    <a:pt x="3586046" y="621847"/>
                  </a:cubicBezTo>
                  <a:lnTo>
                    <a:pt x="3585888" y="621847"/>
                  </a:lnTo>
                  <a:cubicBezTo>
                    <a:pt x="3585888" y="621847"/>
                    <a:pt x="3586046" y="621294"/>
                    <a:pt x="3586125" y="620978"/>
                  </a:cubicBezTo>
                  <a:moveTo>
                    <a:pt x="3547092" y="609995"/>
                  </a:moveTo>
                  <a:cubicBezTo>
                    <a:pt x="3547882" y="610074"/>
                    <a:pt x="3548988" y="611180"/>
                    <a:pt x="3550016" y="611259"/>
                  </a:cubicBezTo>
                  <a:cubicBezTo>
                    <a:pt x="3552860" y="611575"/>
                    <a:pt x="3555704" y="611259"/>
                    <a:pt x="3558470" y="612128"/>
                  </a:cubicBezTo>
                  <a:cubicBezTo>
                    <a:pt x="3559181" y="612366"/>
                    <a:pt x="3559418" y="613235"/>
                    <a:pt x="3560129" y="613393"/>
                  </a:cubicBezTo>
                  <a:cubicBezTo>
                    <a:pt x="3562341" y="613946"/>
                    <a:pt x="3563764" y="613946"/>
                    <a:pt x="3565186" y="614262"/>
                  </a:cubicBezTo>
                  <a:cubicBezTo>
                    <a:pt x="3566292" y="614499"/>
                    <a:pt x="3567715" y="614025"/>
                    <a:pt x="3568584" y="614262"/>
                  </a:cubicBezTo>
                  <a:cubicBezTo>
                    <a:pt x="3569216" y="614420"/>
                    <a:pt x="3569690" y="615368"/>
                    <a:pt x="3570243" y="615526"/>
                  </a:cubicBezTo>
                  <a:cubicBezTo>
                    <a:pt x="3574431" y="616948"/>
                    <a:pt x="3578934" y="616079"/>
                    <a:pt x="3580832" y="618924"/>
                  </a:cubicBezTo>
                  <a:cubicBezTo>
                    <a:pt x="3583280" y="618450"/>
                    <a:pt x="3584070" y="619635"/>
                    <a:pt x="3585019" y="620583"/>
                  </a:cubicBezTo>
                  <a:lnTo>
                    <a:pt x="3585019" y="620583"/>
                  </a:lnTo>
                  <a:cubicBezTo>
                    <a:pt x="3585019" y="620583"/>
                    <a:pt x="3585019" y="620662"/>
                    <a:pt x="3585019" y="620741"/>
                  </a:cubicBezTo>
                  <a:cubicBezTo>
                    <a:pt x="3585019" y="620978"/>
                    <a:pt x="3584939" y="621136"/>
                    <a:pt x="3584860" y="621294"/>
                  </a:cubicBezTo>
                  <a:cubicBezTo>
                    <a:pt x="3584545" y="621136"/>
                    <a:pt x="3583991" y="620978"/>
                    <a:pt x="3582964" y="620978"/>
                  </a:cubicBezTo>
                  <a:cubicBezTo>
                    <a:pt x="3577671" y="620741"/>
                    <a:pt x="3573087" y="617896"/>
                    <a:pt x="3566925" y="617580"/>
                  </a:cubicBezTo>
                  <a:cubicBezTo>
                    <a:pt x="3566925" y="617343"/>
                    <a:pt x="3566925" y="617106"/>
                    <a:pt x="3566529" y="617185"/>
                  </a:cubicBezTo>
                  <a:cubicBezTo>
                    <a:pt x="3565502" y="616395"/>
                    <a:pt x="3564079" y="615921"/>
                    <a:pt x="3563606" y="614657"/>
                  </a:cubicBezTo>
                  <a:cubicBezTo>
                    <a:pt x="3562104" y="615052"/>
                    <a:pt x="3561868" y="616553"/>
                    <a:pt x="3560208" y="616790"/>
                  </a:cubicBezTo>
                  <a:cubicBezTo>
                    <a:pt x="3555073" y="613155"/>
                    <a:pt x="3545590" y="613946"/>
                    <a:pt x="3541245" y="609600"/>
                  </a:cubicBezTo>
                  <a:cubicBezTo>
                    <a:pt x="3543141" y="610153"/>
                    <a:pt x="3545196" y="609758"/>
                    <a:pt x="3547171" y="609995"/>
                  </a:cubicBezTo>
                  <a:moveTo>
                    <a:pt x="3537373" y="617580"/>
                  </a:moveTo>
                  <a:cubicBezTo>
                    <a:pt x="3538716" y="617027"/>
                    <a:pt x="3537689" y="618924"/>
                    <a:pt x="3539032" y="618450"/>
                  </a:cubicBezTo>
                  <a:cubicBezTo>
                    <a:pt x="3538558" y="619398"/>
                    <a:pt x="3537294" y="620820"/>
                    <a:pt x="3536109" y="619714"/>
                  </a:cubicBezTo>
                  <a:cubicBezTo>
                    <a:pt x="3535872" y="618371"/>
                    <a:pt x="3537215" y="618608"/>
                    <a:pt x="3537373" y="617580"/>
                  </a:cubicBezTo>
                  <a:moveTo>
                    <a:pt x="3534133" y="608020"/>
                  </a:moveTo>
                  <a:cubicBezTo>
                    <a:pt x="3534133" y="608020"/>
                    <a:pt x="3535161" y="608652"/>
                    <a:pt x="3536503" y="609126"/>
                  </a:cubicBezTo>
                  <a:cubicBezTo>
                    <a:pt x="3535476" y="609126"/>
                    <a:pt x="3534528" y="609126"/>
                    <a:pt x="3534054" y="608336"/>
                  </a:cubicBezTo>
                  <a:cubicBezTo>
                    <a:pt x="3534054" y="608257"/>
                    <a:pt x="3534054" y="608099"/>
                    <a:pt x="3534133" y="608020"/>
                  </a:cubicBezTo>
                  <a:moveTo>
                    <a:pt x="3525521" y="605333"/>
                  </a:moveTo>
                  <a:cubicBezTo>
                    <a:pt x="3525363" y="606676"/>
                    <a:pt x="3521965" y="606044"/>
                    <a:pt x="3522123" y="604464"/>
                  </a:cubicBezTo>
                  <a:cubicBezTo>
                    <a:pt x="3523703" y="604227"/>
                    <a:pt x="3524809" y="604622"/>
                    <a:pt x="3525521" y="605333"/>
                  </a:cubicBezTo>
                  <a:moveTo>
                    <a:pt x="3520227" y="604385"/>
                  </a:moveTo>
                  <a:cubicBezTo>
                    <a:pt x="3520227" y="604385"/>
                    <a:pt x="3520779" y="604938"/>
                    <a:pt x="3521333" y="605333"/>
                  </a:cubicBezTo>
                  <a:cubicBezTo>
                    <a:pt x="3520859" y="605333"/>
                    <a:pt x="3520700" y="604859"/>
                    <a:pt x="3520148" y="604543"/>
                  </a:cubicBezTo>
                  <a:cubicBezTo>
                    <a:pt x="3520148" y="604543"/>
                    <a:pt x="3520148" y="604464"/>
                    <a:pt x="3520148" y="604385"/>
                  </a:cubicBezTo>
                  <a:moveTo>
                    <a:pt x="3519200" y="603674"/>
                  </a:moveTo>
                  <a:lnTo>
                    <a:pt x="3519358" y="603674"/>
                  </a:lnTo>
                  <a:cubicBezTo>
                    <a:pt x="3519358" y="603674"/>
                    <a:pt x="3519200" y="604227"/>
                    <a:pt x="3519200" y="604543"/>
                  </a:cubicBezTo>
                  <a:cubicBezTo>
                    <a:pt x="3518093" y="604622"/>
                    <a:pt x="3517382" y="604385"/>
                    <a:pt x="3517540" y="603279"/>
                  </a:cubicBezTo>
                  <a:cubicBezTo>
                    <a:pt x="3518172" y="603279"/>
                    <a:pt x="3519120" y="603121"/>
                    <a:pt x="3519200" y="603674"/>
                  </a:cubicBezTo>
                  <a:moveTo>
                    <a:pt x="3495100" y="596878"/>
                  </a:moveTo>
                  <a:cubicBezTo>
                    <a:pt x="3495574" y="597037"/>
                    <a:pt x="3496285" y="596641"/>
                    <a:pt x="3496760" y="596878"/>
                  </a:cubicBezTo>
                  <a:cubicBezTo>
                    <a:pt x="3498181" y="597432"/>
                    <a:pt x="3499288" y="598301"/>
                    <a:pt x="3501421" y="598538"/>
                  </a:cubicBezTo>
                  <a:cubicBezTo>
                    <a:pt x="3502607" y="598301"/>
                    <a:pt x="3502053" y="596325"/>
                    <a:pt x="3503949" y="596878"/>
                  </a:cubicBezTo>
                  <a:cubicBezTo>
                    <a:pt x="3503949" y="597906"/>
                    <a:pt x="3503949" y="598933"/>
                    <a:pt x="3503555" y="599407"/>
                  </a:cubicBezTo>
                  <a:cubicBezTo>
                    <a:pt x="3506636" y="600118"/>
                    <a:pt x="3509796" y="600750"/>
                    <a:pt x="3512799" y="601540"/>
                  </a:cubicBezTo>
                  <a:cubicBezTo>
                    <a:pt x="3513432" y="603042"/>
                    <a:pt x="3511377" y="601777"/>
                    <a:pt x="3511535" y="602805"/>
                  </a:cubicBezTo>
                  <a:cubicBezTo>
                    <a:pt x="3503870" y="602173"/>
                    <a:pt x="3496839" y="598459"/>
                    <a:pt x="3489569" y="596009"/>
                  </a:cubicBezTo>
                  <a:cubicBezTo>
                    <a:pt x="3490438" y="593244"/>
                    <a:pt x="3492966" y="596009"/>
                    <a:pt x="3495100" y="596878"/>
                  </a:cubicBezTo>
                  <a:moveTo>
                    <a:pt x="3483326" y="593876"/>
                  </a:moveTo>
                  <a:lnTo>
                    <a:pt x="3483326" y="593876"/>
                  </a:lnTo>
                  <a:cubicBezTo>
                    <a:pt x="3483326" y="593876"/>
                    <a:pt x="3484354" y="594508"/>
                    <a:pt x="3485381" y="595140"/>
                  </a:cubicBezTo>
                  <a:cubicBezTo>
                    <a:pt x="3484195" y="595219"/>
                    <a:pt x="3483089" y="595219"/>
                    <a:pt x="3483247" y="593876"/>
                  </a:cubicBezTo>
                  <a:moveTo>
                    <a:pt x="3482063" y="592612"/>
                  </a:moveTo>
                  <a:cubicBezTo>
                    <a:pt x="3482063" y="592612"/>
                    <a:pt x="3482063" y="593165"/>
                    <a:pt x="3482063" y="593323"/>
                  </a:cubicBezTo>
                  <a:lnTo>
                    <a:pt x="3481905" y="593639"/>
                  </a:lnTo>
                  <a:cubicBezTo>
                    <a:pt x="3481430" y="593323"/>
                    <a:pt x="3480482" y="592849"/>
                    <a:pt x="3478586" y="592138"/>
                  </a:cubicBezTo>
                  <a:cubicBezTo>
                    <a:pt x="3480245" y="592691"/>
                    <a:pt x="3480798" y="591980"/>
                    <a:pt x="3481984" y="592533"/>
                  </a:cubicBezTo>
                  <a:moveTo>
                    <a:pt x="3487910" y="606597"/>
                  </a:moveTo>
                  <a:cubicBezTo>
                    <a:pt x="3485935" y="606597"/>
                    <a:pt x="3483089" y="603200"/>
                    <a:pt x="3482063" y="606202"/>
                  </a:cubicBezTo>
                  <a:cubicBezTo>
                    <a:pt x="3480482" y="605570"/>
                    <a:pt x="3480166" y="603674"/>
                    <a:pt x="3477875" y="603674"/>
                  </a:cubicBezTo>
                  <a:cubicBezTo>
                    <a:pt x="3479534" y="598222"/>
                    <a:pt x="3484275" y="602647"/>
                    <a:pt x="3487989" y="603279"/>
                  </a:cubicBezTo>
                  <a:lnTo>
                    <a:pt x="3487989" y="605807"/>
                  </a:lnTo>
                  <a:lnTo>
                    <a:pt x="3488146" y="605807"/>
                  </a:lnTo>
                  <a:cubicBezTo>
                    <a:pt x="3488146" y="605807"/>
                    <a:pt x="3487989" y="606360"/>
                    <a:pt x="3487989" y="606676"/>
                  </a:cubicBezTo>
                  <a:moveTo>
                    <a:pt x="3488463" y="606597"/>
                  </a:moveTo>
                  <a:cubicBezTo>
                    <a:pt x="3488463" y="606597"/>
                    <a:pt x="3488463" y="606202"/>
                    <a:pt x="3488542" y="606044"/>
                  </a:cubicBezTo>
                  <a:cubicBezTo>
                    <a:pt x="3489173" y="605807"/>
                    <a:pt x="3489569" y="605254"/>
                    <a:pt x="3490517" y="605254"/>
                  </a:cubicBezTo>
                  <a:cubicBezTo>
                    <a:pt x="3490438" y="606044"/>
                    <a:pt x="3490991" y="606202"/>
                    <a:pt x="3490913" y="606913"/>
                  </a:cubicBezTo>
                  <a:cubicBezTo>
                    <a:pt x="3489648" y="607388"/>
                    <a:pt x="3489490" y="607071"/>
                    <a:pt x="3488463" y="606518"/>
                  </a:cubicBezTo>
                  <a:moveTo>
                    <a:pt x="3509875" y="616711"/>
                  </a:moveTo>
                  <a:cubicBezTo>
                    <a:pt x="3509718" y="615368"/>
                    <a:pt x="3510982" y="615210"/>
                    <a:pt x="3511535" y="615842"/>
                  </a:cubicBezTo>
                  <a:cubicBezTo>
                    <a:pt x="3511456" y="616553"/>
                    <a:pt x="3510823" y="616790"/>
                    <a:pt x="3509875" y="616711"/>
                  </a:cubicBezTo>
                  <a:moveTo>
                    <a:pt x="3515407" y="618450"/>
                  </a:moveTo>
                  <a:cubicBezTo>
                    <a:pt x="3514301" y="618608"/>
                    <a:pt x="3513590" y="618292"/>
                    <a:pt x="3513747" y="617185"/>
                  </a:cubicBezTo>
                  <a:cubicBezTo>
                    <a:pt x="3514301" y="618213"/>
                    <a:pt x="3515011" y="616395"/>
                    <a:pt x="3515407" y="617580"/>
                  </a:cubicBezTo>
                  <a:lnTo>
                    <a:pt x="3515407" y="618450"/>
                  </a:lnTo>
                  <a:close/>
                  <a:moveTo>
                    <a:pt x="3516670" y="615447"/>
                  </a:moveTo>
                  <a:cubicBezTo>
                    <a:pt x="3516197" y="614657"/>
                    <a:pt x="3515565" y="614025"/>
                    <a:pt x="3515011" y="613314"/>
                  </a:cubicBezTo>
                  <a:cubicBezTo>
                    <a:pt x="3506320" y="613788"/>
                    <a:pt x="3501421" y="608415"/>
                    <a:pt x="3494310" y="608652"/>
                  </a:cubicBezTo>
                  <a:cubicBezTo>
                    <a:pt x="3494863" y="606439"/>
                    <a:pt x="3493599" y="605965"/>
                    <a:pt x="3493441" y="604464"/>
                  </a:cubicBezTo>
                  <a:cubicBezTo>
                    <a:pt x="3496127" y="604543"/>
                    <a:pt x="3499050" y="606360"/>
                    <a:pt x="3501026" y="605728"/>
                  </a:cubicBezTo>
                  <a:cubicBezTo>
                    <a:pt x="3504740" y="608573"/>
                    <a:pt x="3512167" y="608178"/>
                    <a:pt x="3516197" y="611654"/>
                  </a:cubicBezTo>
                  <a:cubicBezTo>
                    <a:pt x="3521965" y="612286"/>
                    <a:pt x="3524494" y="613235"/>
                    <a:pt x="3529314" y="614183"/>
                  </a:cubicBezTo>
                  <a:cubicBezTo>
                    <a:pt x="3529550" y="614815"/>
                    <a:pt x="3528839" y="616395"/>
                    <a:pt x="3529708" y="616316"/>
                  </a:cubicBezTo>
                  <a:cubicBezTo>
                    <a:pt x="3525047" y="618845"/>
                    <a:pt x="3520938" y="614341"/>
                    <a:pt x="3516592" y="615447"/>
                  </a:cubicBezTo>
                  <a:moveTo>
                    <a:pt x="3533185" y="608336"/>
                  </a:moveTo>
                  <a:lnTo>
                    <a:pt x="3533185" y="608336"/>
                  </a:lnTo>
                  <a:cubicBezTo>
                    <a:pt x="3531525" y="608336"/>
                    <a:pt x="3530577" y="607546"/>
                    <a:pt x="3529393" y="607071"/>
                  </a:cubicBezTo>
                  <a:cubicBezTo>
                    <a:pt x="3530025" y="606360"/>
                    <a:pt x="3533659" y="606123"/>
                    <a:pt x="3533185" y="607940"/>
                  </a:cubicBezTo>
                  <a:lnTo>
                    <a:pt x="3533343" y="607940"/>
                  </a:lnTo>
                  <a:cubicBezTo>
                    <a:pt x="3533343" y="607940"/>
                    <a:pt x="3533264" y="608178"/>
                    <a:pt x="3533264" y="608415"/>
                  </a:cubicBezTo>
                  <a:moveTo>
                    <a:pt x="3533580" y="624376"/>
                  </a:moveTo>
                  <a:cubicBezTo>
                    <a:pt x="3535002" y="622242"/>
                    <a:pt x="3538795" y="624692"/>
                    <a:pt x="3539506" y="626035"/>
                  </a:cubicBezTo>
                  <a:cubicBezTo>
                    <a:pt x="3536899" y="626114"/>
                    <a:pt x="3535082" y="625403"/>
                    <a:pt x="3533580" y="624376"/>
                  </a:cubicBezTo>
                  <a:moveTo>
                    <a:pt x="3628556" y="643339"/>
                  </a:moveTo>
                  <a:cubicBezTo>
                    <a:pt x="3620339" y="638835"/>
                    <a:pt x="3605879" y="640653"/>
                    <a:pt x="3598531" y="635280"/>
                  </a:cubicBezTo>
                  <a:cubicBezTo>
                    <a:pt x="3590076" y="634253"/>
                    <a:pt x="3583676" y="633620"/>
                    <a:pt x="3577433" y="630223"/>
                  </a:cubicBezTo>
                  <a:cubicBezTo>
                    <a:pt x="3572851" y="631645"/>
                    <a:pt x="3569611" y="628406"/>
                    <a:pt x="3565186" y="629354"/>
                  </a:cubicBezTo>
                  <a:cubicBezTo>
                    <a:pt x="3564870" y="628089"/>
                    <a:pt x="3564870" y="628563"/>
                    <a:pt x="3565186" y="627220"/>
                  </a:cubicBezTo>
                  <a:cubicBezTo>
                    <a:pt x="3564001" y="627220"/>
                    <a:pt x="3563448" y="628010"/>
                    <a:pt x="3562262" y="628089"/>
                  </a:cubicBezTo>
                  <a:cubicBezTo>
                    <a:pt x="3561078" y="627378"/>
                    <a:pt x="3559892" y="626825"/>
                    <a:pt x="3559339" y="625561"/>
                  </a:cubicBezTo>
                  <a:cubicBezTo>
                    <a:pt x="3558075" y="625245"/>
                    <a:pt x="3558549" y="626746"/>
                    <a:pt x="3557205" y="626430"/>
                  </a:cubicBezTo>
                  <a:cubicBezTo>
                    <a:pt x="3555783" y="623902"/>
                    <a:pt x="3551201" y="624613"/>
                    <a:pt x="3549146" y="622637"/>
                  </a:cubicBezTo>
                  <a:cubicBezTo>
                    <a:pt x="3547013" y="623665"/>
                    <a:pt x="3545353" y="620978"/>
                    <a:pt x="3542429" y="621373"/>
                  </a:cubicBezTo>
                  <a:cubicBezTo>
                    <a:pt x="3542272" y="620267"/>
                    <a:pt x="3541166" y="620109"/>
                    <a:pt x="3541166" y="618845"/>
                  </a:cubicBezTo>
                  <a:cubicBezTo>
                    <a:pt x="3541166" y="618371"/>
                    <a:pt x="3541245" y="618054"/>
                    <a:pt x="3541560" y="617976"/>
                  </a:cubicBezTo>
                  <a:cubicBezTo>
                    <a:pt x="3541956" y="617738"/>
                    <a:pt x="3542350" y="617501"/>
                    <a:pt x="3542429" y="617976"/>
                  </a:cubicBezTo>
                  <a:cubicBezTo>
                    <a:pt x="3543378" y="618766"/>
                    <a:pt x="3544484" y="618133"/>
                    <a:pt x="3545353" y="618371"/>
                  </a:cubicBezTo>
                  <a:cubicBezTo>
                    <a:pt x="3546617" y="618687"/>
                    <a:pt x="3547724" y="620346"/>
                    <a:pt x="3548751" y="620504"/>
                  </a:cubicBezTo>
                  <a:cubicBezTo>
                    <a:pt x="3549383" y="620583"/>
                    <a:pt x="3550095" y="619714"/>
                    <a:pt x="3550016" y="619635"/>
                  </a:cubicBezTo>
                  <a:cubicBezTo>
                    <a:pt x="3551595" y="620109"/>
                    <a:pt x="3551991" y="622084"/>
                    <a:pt x="3554203" y="620899"/>
                  </a:cubicBezTo>
                  <a:cubicBezTo>
                    <a:pt x="3554440" y="621768"/>
                    <a:pt x="3555467" y="621768"/>
                    <a:pt x="3554598" y="622558"/>
                  </a:cubicBezTo>
                  <a:cubicBezTo>
                    <a:pt x="3556100" y="622637"/>
                    <a:pt x="3556178" y="621294"/>
                    <a:pt x="3557522" y="621294"/>
                  </a:cubicBezTo>
                  <a:cubicBezTo>
                    <a:pt x="3561156" y="623506"/>
                    <a:pt x="3567240" y="622084"/>
                    <a:pt x="3571428" y="624692"/>
                  </a:cubicBezTo>
                  <a:cubicBezTo>
                    <a:pt x="3572930" y="624929"/>
                    <a:pt x="3572851" y="622716"/>
                    <a:pt x="3573956" y="623823"/>
                  </a:cubicBezTo>
                  <a:lnTo>
                    <a:pt x="3573956" y="625482"/>
                  </a:lnTo>
                  <a:cubicBezTo>
                    <a:pt x="3577433" y="625956"/>
                    <a:pt x="3579962" y="627378"/>
                    <a:pt x="3583676" y="627615"/>
                  </a:cubicBezTo>
                  <a:cubicBezTo>
                    <a:pt x="3583912" y="628484"/>
                    <a:pt x="3584545" y="628958"/>
                    <a:pt x="3584939" y="629749"/>
                  </a:cubicBezTo>
                  <a:cubicBezTo>
                    <a:pt x="3589444" y="631171"/>
                    <a:pt x="3594975" y="632672"/>
                    <a:pt x="3600585" y="632672"/>
                  </a:cubicBezTo>
                  <a:cubicBezTo>
                    <a:pt x="3602244" y="632751"/>
                    <a:pt x="3601849" y="630855"/>
                    <a:pt x="3603509" y="631013"/>
                  </a:cubicBezTo>
                  <a:cubicBezTo>
                    <a:pt x="3603351" y="631882"/>
                    <a:pt x="3603824" y="632119"/>
                    <a:pt x="3603903" y="632672"/>
                  </a:cubicBezTo>
                  <a:cubicBezTo>
                    <a:pt x="3605641" y="632672"/>
                    <a:pt x="3608644" y="632672"/>
                    <a:pt x="3610698" y="633541"/>
                  </a:cubicBezTo>
                  <a:cubicBezTo>
                    <a:pt x="3611884" y="634016"/>
                    <a:pt x="3612042" y="635833"/>
                    <a:pt x="3613227" y="634806"/>
                  </a:cubicBezTo>
                  <a:cubicBezTo>
                    <a:pt x="3613069" y="635201"/>
                    <a:pt x="3612832" y="635596"/>
                    <a:pt x="3612358" y="635675"/>
                  </a:cubicBezTo>
                  <a:cubicBezTo>
                    <a:pt x="3614176" y="636465"/>
                    <a:pt x="3617099" y="635912"/>
                    <a:pt x="3619548" y="637334"/>
                  </a:cubicBezTo>
                  <a:cubicBezTo>
                    <a:pt x="3620892" y="637492"/>
                    <a:pt x="3620654" y="636228"/>
                    <a:pt x="3621682" y="636070"/>
                  </a:cubicBezTo>
                  <a:cubicBezTo>
                    <a:pt x="3626186" y="637808"/>
                    <a:pt x="3631954" y="636465"/>
                    <a:pt x="3634324" y="640732"/>
                  </a:cubicBezTo>
                  <a:cubicBezTo>
                    <a:pt x="3635905" y="641364"/>
                    <a:pt x="3636616" y="640100"/>
                    <a:pt x="3637326" y="641601"/>
                  </a:cubicBezTo>
                  <a:cubicBezTo>
                    <a:pt x="3635746" y="645157"/>
                    <a:pt x="3631558" y="642233"/>
                    <a:pt x="3628477" y="643260"/>
                  </a:cubicBezTo>
                  <a:moveTo>
                    <a:pt x="3639144" y="643339"/>
                  </a:moveTo>
                  <a:cubicBezTo>
                    <a:pt x="3639144" y="643339"/>
                    <a:pt x="3639539" y="642944"/>
                    <a:pt x="3639539" y="642470"/>
                  </a:cubicBezTo>
                  <a:lnTo>
                    <a:pt x="3640408" y="642470"/>
                  </a:lnTo>
                  <a:cubicBezTo>
                    <a:pt x="3640566" y="643339"/>
                    <a:pt x="3639776" y="643260"/>
                    <a:pt x="3639144" y="643339"/>
                  </a:cubicBezTo>
                  <a:moveTo>
                    <a:pt x="3642463" y="643339"/>
                  </a:moveTo>
                  <a:cubicBezTo>
                    <a:pt x="3641673" y="643339"/>
                    <a:pt x="3640408" y="643734"/>
                    <a:pt x="3640804" y="642470"/>
                  </a:cubicBezTo>
                  <a:cubicBezTo>
                    <a:pt x="3641594" y="642628"/>
                    <a:pt x="3642621" y="641127"/>
                    <a:pt x="3642463" y="642865"/>
                  </a:cubicBezTo>
                  <a:lnTo>
                    <a:pt x="3642463" y="642865"/>
                  </a:lnTo>
                  <a:cubicBezTo>
                    <a:pt x="3642463" y="642865"/>
                    <a:pt x="3642463" y="643181"/>
                    <a:pt x="3642383" y="643260"/>
                  </a:cubicBezTo>
                  <a:moveTo>
                    <a:pt x="3643806" y="643734"/>
                  </a:moveTo>
                  <a:lnTo>
                    <a:pt x="3643806" y="643734"/>
                  </a:lnTo>
                  <a:cubicBezTo>
                    <a:pt x="3643806" y="643734"/>
                    <a:pt x="3643806" y="643418"/>
                    <a:pt x="3643885" y="643339"/>
                  </a:cubicBezTo>
                  <a:cubicBezTo>
                    <a:pt x="3646097" y="643339"/>
                    <a:pt x="3650048" y="642865"/>
                    <a:pt x="3650996" y="645868"/>
                  </a:cubicBezTo>
                  <a:cubicBezTo>
                    <a:pt x="3647757" y="645947"/>
                    <a:pt x="3645307" y="645394"/>
                    <a:pt x="3643806" y="643734"/>
                  </a:cubicBezTo>
                  <a:moveTo>
                    <a:pt x="3633613" y="631487"/>
                  </a:moveTo>
                  <a:cubicBezTo>
                    <a:pt x="3633929" y="629828"/>
                    <a:pt x="3637011" y="631961"/>
                    <a:pt x="3637880" y="630223"/>
                  </a:cubicBezTo>
                  <a:cubicBezTo>
                    <a:pt x="3639223" y="630855"/>
                    <a:pt x="3640962" y="631092"/>
                    <a:pt x="3642146" y="631882"/>
                  </a:cubicBezTo>
                  <a:cubicBezTo>
                    <a:pt x="3646176" y="632040"/>
                    <a:pt x="3650760" y="631724"/>
                    <a:pt x="3651866" y="634806"/>
                  </a:cubicBezTo>
                  <a:cubicBezTo>
                    <a:pt x="3646255" y="634806"/>
                    <a:pt x="3639618" y="632514"/>
                    <a:pt x="3633692" y="631408"/>
                  </a:cubicBezTo>
                  <a:moveTo>
                    <a:pt x="3665061" y="646816"/>
                  </a:moveTo>
                  <a:cubicBezTo>
                    <a:pt x="3665061" y="646816"/>
                    <a:pt x="3664903" y="647290"/>
                    <a:pt x="3664903" y="647606"/>
                  </a:cubicBezTo>
                  <a:cubicBezTo>
                    <a:pt x="3663085" y="647448"/>
                    <a:pt x="3660557" y="648001"/>
                    <a:pt x="3659451" y="647211"/>
                  </a:cubicBezTo>
                  <a:cubicBezTo>
                    <a:pt x="3660478" y="643734"/>
                    <a:pt x="3661979" y="647448"/>
                    <a:pt x="3664982" y="646816"/>
                  </a:cubicBezTo>
                  <a:lnTo>
                    <a:pt x="3665140" y="646816"/>
                  </a:lnTo>
                  <a:cubicBezTo>
                    <a:pt x="3665140" y="646816"/>
                    <a:pt x="3665140" y="646816"/>
                    <a:pt x="3665140" y="646895"/>
                  </a:cubicBezTo>
                  <a:moveTo>
                    <a:pt x="3665851" y="647685"/>
                  </a:moveTo>
                  <a:cubicBezTo>
                    <a:pt x="3665851" y="647685"/>
                    <a:pt x="3665851" y="647369"/>
                    <a:pt x="3666009" y="647211"/>
                  </a:cubicBezTo>
                  <a:cubicBezTo>
                    <a:pt x="3666325" y="647290"/>
                    <a:pt x="3666878" y="647369"/>
                    <a:pt x="3667905" y="647211"/>
                  </a:cubicBezTo>
                  <a:cubicBezTo>
                    <a:pt x="3668222" y="648633"/>
                    <a:pt x="3666562" y="648712"/>
                    <a:pt x="3665930" y="647764"/>
                  </a:cubicBezTo>
                  <a:moveTo>
                    <a:pt x="3711363" y="644209"/>
                  </a:moveTo>
                  <a:lnTo>
                    <a:pt x="3712232" y="644209"/>
                  </a:lnTo>
                  <a:lnTo>
                    <a:pt x="3712232" y="645078"/>
                  </a:lnTo>
                  <a:lnTo>
                    <a:pt x="3711363" y="645078"/>
                  </a:lnTo>
                  <a:lnTo>
                    <a:pt x="3711363" y="644209"/>
                  </a:lnTo>
                  <a:close/>
                  <a:moveTo>
                    <a:pt x="3709625" y="644209"/>
                  </a:moveTo>
                  <a:cubicBezTo>
                    <a:pt x="3708045" y="644683"/>
                    <a:pt x="3704885" y="644209"/>
                    <a:pt x="3704174" y="642549"/>
                  </a:cubicBezTo>
                  <a:cubicBezTo>
                    <a:pt x="3706464" y="642707"/>
                    <a:pt x="3709546" y="641917"/>
                    <a:pt x="3709625" y="644209"/>
                  </a:cubicBezTo>
                  <a:moveTo>
                    <a:pt x="3671620" y="648001"/>
                  </a:moveTo>
                  <a:cubicBezTo>
                    <a:pt x="3672804" y="648712"/>
                    <a:pt x="3676202" y="648001"/>
                    <a:pt x="3677150" y="650135"/>
                  </a:cubicBezTo>
                  <a:cubicBezTo>
                    <a:pt x="3675333" y="649423"/>
                    <a:pt x="3671540" y="650688"/>
                    <a:pt x="3671620" y="648001"/>
                  </a:cubicBezTo>
                  <a:moveTo>
                    <a:pt x="3686395" y="640811"/>
                  </a:moveTo>
                  <a:cubicBezTo>
                    <a:pt x="3683155" y="640495"/>
                    <a:pt x="3679600" y="640653"/>
                    <a:pt x="3677940" y="638677"/>
                  </a:cubicBezTo>
                  <a:cubicBezTo>
                    <a:pt x="3680626" y="638519"/>
                    <a:pt x="3684183" y="637492"/>
                    <a:pt x="3686395" y="640337"/>
                  </a:cubicBezTo>
                  <a:lnTo>
                    <a:pt x="3686395" y="640811"/>
                  </a:lnTo>
                  <a:close/>
                  <a:moveTo>
                    <a:pt x="3687738" y="641206"/>
                  </a:moveTo>
                  <a:lnTo>
                    <a:pt x="3687738" y="641048"/>
                  </a:lnTo>
                  <a:cubicBezTo>
                    <a:pt x="3687738" y="641048"/>
                    <a:pt x="3687738" y="641048"/>
                    <a:pt x="3687738" y="641048"/>
                  </a:cubicBezTo>
                  <a:lnTo>
                    <a:pt x="3687738" y="640416"/>
                  </a:lnTo>
                  <a:cubicBezTo>
                    <a:pt x="3691847" y="638914"/>
                    <a:pt x="3695245" y="641996"/>
                    <a:pt x="3699986" y="641285"/>
                  </a:cubicBezTo>
                  <a:cubicBezTo>
                    <a:pt x="3699986" y="641759"/>
                    <a:pt x="3699986" y="642470"/>
                    <a:pt x="3700380" y="642549"/>
                  </a:cubicBezTo>
                  <a:cubicBezTo>
                    <a:pt x="3696588" y="643892"/>
                    <a:pt x="3692401" y="642549"/>
                    <a:pt x="3687738" y="641285"/>
                  </a:cubicBezTo>
                  <a:moveTo>
                    <a:pt x="3694454" y="653058"/>
                  </a:moveTo>
                  <a:lnTo>
                    <a:pt x="3693585" y="653058"/>
                  </a:lnTo>
                  <a:cubicBezTo>
                    <a:pt x="3693506" y="652347"/>
                    <a:pt x="3693980" y="652347"/>
                    <a:pt x="3693980" y="651794"/>
                  </a:cubicBezTo>
                  <a:cubicBezTo>
                    <a:pt x="3694849" y="652031"/>
                    <a:pt x="3694849" y="652426"/>
                    <a:pt x="3694376" y="653058"/>
                  </a:cubicBezTo>
                  <a:moveTo>
                    <a:pt x="3713023" y="655982"/>
                  </a:moveTo>
                  <a:cubicBezTo>
                    <a:pt x="3711284" y="655586"/>
                    <a:pt x="3709309" y="656219"/>
                    <a:pt x="3707966" y="655982"/>
                  </a:cubicBezTo>
                  <a:cubicBezTo>
                    <a:pt x="3706306" y="655666"/>
                    <a:pt x="3705201" y="654559"/>
                    <a:pt x="3703778" y="654322"/>
                  </a:cubicBezTo>
                  <a:cubicBezTo>
                    <a:pt x="3701329" y="653927"/>
                    <a:pt x="3698405" y="655666"/>
                    <a:pt x="3697062" y="652663"/>
                  </a:cubicBezTo>
                  <a:cubicBezTo>
                    <a:pt x="3702830" y="652347"/>
                    <a:pt x="3703857" y="654401"/>
                    <a:pt x="3710179" y="653927"/>
                  </a:cubicBezTo>
                  <a:cubicBezTo>
                    <a:pt x="3711522" y="653295"/>
                    <a:pt x="3711284" y="651083"/>
                    <a:pt x="3713576" y="651399"/>
                  </a:cubicBezTo>
                  <a:cubicBezTo>
                    <a:pt x="3714287" y="652900"/>
                    <a:pt x="3715157" y="654322"/>
                    <a:pt x="3716974" y="654797"/>
                  </a:cubicBezTo>
                  <a:lnTo>
                    <a:pt x="3716974" y="654638"/>
                  </a:lnTo>
                  <a:cubicBezTo>
                    <a:pt x="3716974" y="654638"/>
                    <a:pt x="3717606" y="654954"/>
                    <a:pt x="3718001" y="654954"/>
                  </a:cubicBezTo>
                  <a:cubicBezTo>
                    <a:pt x="3718317" y="654954"/>
                    <a:pt x="3718554" y="655034"/>
                    <a:pt x="3718791" y="655191"/>
                  </a:cubicBezTo>
                  <a:lnTo>
                    <a:pt x="3718633" y="655191"/>
                  </a:lnTo>
                  <a:cubicBezTo>
                    <a:pt x="3718633" y="656061"/>
                    <a:pt x="3719818" y="655824"/>
                    <a:pt x="3719502" y="656930"/>
                  </a:cubicBezTo>
                  <a:cubicBezTo>
                    <a:pt x="3716579" y="657957"/>
                    <a:pt x="3715393" y="656614"/>
                    <a:pt x="3713181" y="656061"/>
                  </a:cubicBezTo>
                  <a:moveTo>
                    <a:pt x="3718080" y="668229"/>
                  </a:moveTo>
                  <a:cubicBezTo>
                    <a:pt x="3717764" y="666807"/>
                    <a:pt x="3719581" y="666728"/>
                    <a:pt x="3720213" y="667360"/>
                  </a:cubicBezTo>
                  <a:cubicBezTo>
                    <a:pt x="3720213" y="668308"/>
                    <a:pt x="3719186" y="668229"/>
                    <a:pt x="3718080" y="668229"/>
                  </a:cubicBezTo>
                  <a:moveTo>
                    <a:pt x="3718949" y="654322"/>
                  </a:moveTo>
                  <a:lnTo>
                    <a:pt x="3718949" y="654559"/>
                  </a:lnTo>
                  <a:cubicBezTo>
                    <a:pt x="3718949" y="654559"/>
                    <a:pt x="3718317" y="654322"/>
                    <a:pt x="3718001" y="654243"/>
                  </a:cubicBezTo>
                  <a:cubicBezTo>
                    <a:pt x="3717685" y="654243"/>
                    <a:pt x="3717369" y="654085"/>
                    <a:pt x="3717132" y="654006"/>
                  </a:cubicBezTo>
                  <a:lnTo>
                    <a:pt x="3717369" y="654006"/>
                  </a:lnTo>
                  <a:lnTo>
                    <a:pt x="3717369" y="653058"/>
                  </a:lnTo>
                  <a:cubicBezTo>
                    <a:pt x="3718633" y="652584"/>
                    <a:pt x="3722505" y="652584"/>
                    <a:pt x="3722426" y="654717"/>
                  </a:cubicBezTo>
                  <a:cubicBezTo>
                    <a:pt x="3720846" y="655034"/>
                    <a:pt x="3720371" y="654164"/>
                    <a:pt x="3719029" y="654322"/>
                  </a:cubicBezTo>
                  <a:moveTo>
                    <a:pt x="3727009" y="646263"/>
                  </a:moveTo>
                  <a:lnTo>
                    <a:pt x="3728668" y="646263"/>
                  </a:lnTo>
                  <a:cubicBezTo>
                    <a:pt x="3728984" y="647922"/>
                    <a:pt x="3726930" y="647606"/>
                    <a:pt x="3727009" y="646263"/>
                  </a:cubicBezTo>
                  <a:moveTo>
                    <a:pt x="3728273" y="658510"/>
                  </a:moveTo>
                  <a:lnTo>
                    <a:pt x="3728273" y="657246"/>
                  </a:lnTo>
                  <a:cubicBezTo>
                    <a:pt x="3729695" y="656851"/>
                    <a:pt x="3733961" y="656851"/>
                    <a:pt x="3733725" y="659379"/>
                  </a:cubicBezTo>
                  <a:cubicBezTo>
                    <a:pt x="3732065" y="660012"/>
                    <a:pt x="3730011" y="659616"/>
                    <a:pt x="3728273" y="658510"/>
                  </a:cubicBezTo>
                  <a:moveTo>
                    <a:pt x="3695798" y="679212"/>
                  </a:moveTo>
                  <a:cubicBezTo>
                    <a:pt x="3694139" y="678817"/>
                    <a:pt x="3692558" y="678501"/>
                    <a:pt x="3690899" y="678185"/>
                  </a:cubicBezTo>
                  <a:cubicBezTo>
                    <a:pt x="3690899" y="678106"/>
                    <a:pt x="3690978" y="677948"/>
                    <a:pt x="3691057" y="677869"/>
                  </a:cubicBezTo>
                  <a:cubicBezTo>
                    <a:pt x="3691294" y="677237"/>
                    <a:pt x="3691531" y="676763"/>
                    <a:pt x="3691926" y="676289"/>
                  </a:cubicBezTo>
                  <a:lnTo>
                    <a:pt x="3691926" y="676289"/>
                  </a:lnTo>
                  <a:cubicBezTo>
                    <a:pt x="3693506" y="676052"/>
                    <a:pt x="3696904" y="675498"/>
                    <a:pt x="3696983" y="678817"/>
                  </a:cubicBezTo>
                  <a:cubicBezTo>
                    <a:pt x="3696429" y="678817"/>
                    <a:pt x="3696114" y="678975"/>
                    <a:pt x="3695798" y="679212"/>
                  </a:cubicBezTo>
                  <a:moveTo>
                    <a:pt x="3735859" y="658510"/>
                  </a:moveTo>
                  <a:cubicBezTo>
                    <a:pt x="3736332" y="658668"/>
                    <a:pt x="3736728" y="659063"/>
                    <a:pt x="3736728" y="659774"/>
                  </a:cubicBezTo>
                  <a:cubicBezTo>
                    <a:pt x="3736016" y="659932"/>
                    <a:pt x="3736016" y="659379"/>
                    <a:pt x="3735463" y="659379"/>
                  </a:cubicBezTo>
                  <a:cubicBezTo>
                    <a:pt x="3735542" y="659063"/>
                    <a:pt x="3735859" y="658984"/>
                    <a:pt x="3735859" y="658510"/>
                  </a:cubicBezTo>
                  <a:moveTo>
                    <a:pt x="3735068" y="675498"/>
                  </a:moveTo>
                  <a:cubicBezTo>
                    <a:pt x="3735068" y="675498"/>
                    <a:pt x="3735068" y="675103"/>
                    <a:pt x="3735068" y="674945"/>
                  </a:cubicBezTo>
                  <a:cubicBezTo>
                    <a:pt x="3735780" y="674392"/>
                    <a:pt x="3737597" y="674629"/>
                    <a:pt x="3737518" y="675893"/>
                  </a:cubicBezTo>
                  <a:cubicBezTo>
                    <a:pt x="3736570" y="675972"/>
                    <a:pt x="3735621" y="675893"/>
                    <a:pt x="3735068" y="675498"/>
                  </a:cubicBezTo>
                  <a:moveTo>
                    <a:pt x="3762881" y="662382"/>
                  </a:moveTo>
                  <a:cubicBezTo>
                    <a:pt x="3764225" y="661513"/>
                    <a:pt x="3765805" y="661355"/>
                    <a:pt x="3767069" y="662382"/>
                  </a:cubicBezTo>
                  <a:cubicBezTo>
                    <a:pt x="3766042" y="663646"/>
                    <a:pt x="3764304" y="662066"/>
                    <a:pt x="3762881" y="662382"/>
                  </a:cubicBezTo>
                  <a:moveTo>
                    <a:pt x="3774733" y="664910"/>
                  </a:moveTo>
                  <a:cubicBezTo>
                    <a:pt x="3772916" y="664199"/>
                    <a:pt x="3769518" y="664041"/>
                    <a:pt x="3768807" y="662382"/>
                  </a:cubicBezTo>
                  <a:cubicBezTo>
                    <a:pt x="3772600" y="663014"/>
                    <a:pt x="3777894" y="662698"/>
                    <a:pt x="3778921" y="664910"/>
                  </a:cubicBezTo>
                  <a:cubicBezTo>
                    <a:pt x="3777578" y="664199"/>
                    <a:pt x="3776393" y="665622"/>
                    <a:pt x="3774733" y="664910"/>
                  </a:cubicBezTo>
                  <a:moveTo>
                    <a:pt x="3781766" y="683084"/>
                  </a:moveTo>
                  <a:cubicBezTo>
                    <a:pt x="3781055" y="682926"/>
                    <a:pt x="3780422" y="682847"/>
                    <a:pt x="3779711" y="682610"/>
                  </a:cubicBezTo>
                  <a:lnTo>
                    <a:pt x="3779711" y="682610"/>
                  </a:lnTo>
                  <a:cubicBezTo>
                    <a:pt x="3780107" y="681108"/>
                    <a:pt x="3780501" y="682373"/>
                    <a:pt x="3781845" y="682136"/>
                  </a:cubicBezTo>
                  <a:lnTo>
                    <a:pt x="3782082" y="682136"/>
                  </a:lnTo>
                  <a:cubicBezTo>
                    <a:pt x="3782082" y="682136"/>
                    <a:pt x="3781845" y="682689"/>
                    <a:pt x="3781766" y="683084"/>
                  </a:cubicBezTo>
                  <a:moveTo>
                    <a:pt x="3784610" y="683084"/>
                  </a:moveTo>
                  <a:cubicBezTo>
                    <a:pt x="3784610" y="683084"/>
                    <a:pt x="3784610" y="683321"/>
                    <a:pt x="3784610" y="683479"/>
                  </a:cubicBezTo>
                  <a:cubicBezTo>
                    <a:pt x="3784610" y="683479"/>
                    <a:pt x="3784452" y="683479"/>
                    <a:pt x="3784373" y="683479"/>
                  </a:cubicBezTo>
                  <a:cubicBezTo>
                    <a:pt x="3783662" y="683479"/>
                    <a:pt x="3782951" y="683558"/>
                    <a:pt x="3782477" y="683321"/>
                  </a:cubicBezTo>
                  <a:cubicBezTo>
                    <a:pt x="3782477" y="683084"/>
                    <a:pt x="3782635" y="682768"/>
                    <a:pt x="3782714" y="682531"/>
                  </a:cubicBezTo>
                  <a:lnTo>
                    <a:pt x="3782714" y="682689"/>
                  </a:lnTo>
                  <a:cubicBezTo>
                    <a:pt x="3783268" y="682136"/>
                    <a:pt x="3784216" y="682373"/>
                    <a:pt x="3784689" y="682847"/>
                  </a:cubicBezTo>
                  <a:lnTo>
                    <a:pt x="3784689" y="683163"/>
                  </a:lnTo>
                  <a:close/>
                  <a:moveTo>
                    <a:pt x="3801282" y="666570"/>
                  </a:moveTo>
                  <a:cubicBezTo>
                    <a:pt x="3801520" y="665147"/>
                    <a:pt x="3804680" y="665622"/>
                    <a:pt x="3804680" y="666965"/>
                  </a:cubicBezTo>
                  <a:cubicBezTo>
                    <a:pt x="3803495" y="666965"/>
                    <a:pt x="3801915" y="667202"/>
                    <a:pt x="3801282" y="666570"/>
                  </a:cubicBezTo>
                  <a:moveTo>
                    <a:pt x="3831704" y="686877"/>
                  </a:moveTo>
                  <a:cubicBezTo>
                    <a:pt x="3831861" y="686323"/>
                    <a:pt x="3832257" y="686007"/>
                    <a:pt x="3832967" y="686007"/>
                  </a:cubicBezTo>
                  <a:cubicBezTo>
                    <a:pt x="3832809" y="686560"/>
                    <a:pt x="3832415" y="686877"/>
                    <a:pt x="3831704" y="686877"/>
                  </a:cubicBezTo>
                  <a:moveTo>
                    <a:pt x="3840158" y="688536"/>
                  </a:moveTo>
                  <a:cubicBezTo>
                    <a:pt x="3841185" y="688773"/>
                    <a:pt x="3842054" y="689168"/>
                    <a:pt x="3843556" y="688931"/>
                  </a:cubicBezTo>
                  <a:cubicBezTo>
                    <a:pt x="3844188" y="690669"/>
                    <a:pt x="3839763" y="690353"/>
                    <a:pt x="3840158" y="688536"/>
                  </a:cubicBezTo>
                  <a:moveTo>
                    <a:pt x="3846480" y="690195"/>
                  </a:moveTo>
                  <a:cubicBezTo>
                    <a:pt x="3846637" y="689642"/>
                    <a:pt x="3847190" y="689563"/>
                    <a:pt x="3847349" y="688931"/>
                  </a:cubicBezTo>
                  <a:cubicBezTo>
                    <a:pt x="3848376" y="689089"/>
                    <a:pt x="3847349" y="690590"/>
                    <a:pt x="3846480" y="690195"/>
                  </a:cubicBezTo>
                  <a:moveTo>
                    <a:pt x="3451247" y="178811"/>
                  </a:moveTo>
                  <a:cubicBezTo>
                    <a:pt x="3451483" y="178416"/>
                    <a:pt x="3453143" y="177388"/>
                    <a:pt x="3452116" y="177151"/>
                  </a:cubicBezTo>
                  <a:cubicBezTo>
                    <a:pt x="3451958" y="177625"/>
                    <a:pt x="3449903" y="178258"/>
                    <a:pt x="3451247" y="178811"/>
                  </a:cubicBezTo>
                  <a:moveTo>
                    <a:pt x="3588890" y="654717"/>
                  </a:moveTo>
                  <a:lnTo>
                    <a:pt x="3588021" y="654717"/>
                  </a:lnTo>
                  <a:cubicBezTo>
                    <a:pt x="3588021" y="655191"/>
                    <a:pt x="3587310" y="655666"/>
                    <a:pt x="3588021" y="655982"/>
                  </a:cubicBezTo>
                  <a:cubicBezTo>
                    <a:pt x="3588100" y="654638"/>
                    <a:pt x="3590392" y="657325"/>
                    <a:pt x="3590155" y="655112"/>
                  </a:cubicBezTo>
                  <a:cubicBezTo>
                    <a:pt x="3589207" y="654875"/>
                    <a:pt x="3588811" y="656298"/>
                    <a:pt x="3588890" y="654717"/>
                  </a:cubicBezTo>
                  <a:moveTo>
                    <a:pt x="3661505" y="674629"/>
                  </a:moveTo>
                  <a:cubicBezTo>
                    <a:pt x="3662058" y="674629"/>
                    <a:pt x="3662454" y="674471"/>
                    <a:pt x="3662770" y="674234"/>
                  </a:cubicBezTo>
                  <a:cubicBezTo>
                    <a:pt x="3662848" y="674550"/>
                    <a:pt x="3662770" y="675103"/>
                    <a:pt x="3663164" y="675103"/>
                  </a:cubicBezTo>
                  <a:cubicBezTo>
                    <a:pt x="3664587" y="674392"/>
                    <a:pt x="3661189" y="672812"/>
                    <a:pt x="3661505" y="674708"/>
                  </a:cubicBezTo>
                  <a:moveTo>
                    <a:pt x="3561472" y="130058"/>
                  </a:moveTo>
                  <a:cubicBezTo>
                    <a:pt x="3561472" y="130058"/>
                    <a:pt x="3561551" y="130058"/>
                    <a:pt x="3561630" y="130058"/>
                  </a:cubicBezTo>
                  <a:cubicBezTo>
                    <a:pt x="3561868" y="130058"/>
                    <a:pt x="3562104" y="130058"/>
                    <a:pt x="3562420" y="129979"/>
                  </a:cubicBezTo>
                  <a:cubicBezTo>
                    <a:pt x="3563131" y="129979"/>
                    <a:pt x="3563922" y="129821"/>
                    <a:pt x="3564554" y="129268"/>
                  </a:cubicBezTo>
                  <a:cubicBezTo>
                    <a:pt x="3564791" y="129031"/>
                    <a:pt x="3564791" y="128715"/>
                    <a:pt x="3564554" y="128478"/>
                  </a:cubicBezTo>
                  <a:cubicBezTo>
                    <a:pt x="3564317" y="128241"/>
                    <a:pt x="3564001" y="128241"/>
                    <a:pt x="3563764" y="128478"/>
                  </a:cubicBezTo>
                  <a:cubicBezTo>
                    <a:pt x="3563369" y="128794"/>
                    <a:pt x="3562895" y="128873"/>
                    <a:pt x="3562262" y="128952"/>
                  </a:cubicBezTo>
                  <a:cubicBezTo>
                    <a:pt x="3561947" y="128952"/>
                    <a:pt x="3561630" y="128952"/>
                    <a:pt x="3561393" y="129110"/>
                  </a:cubicBezTo>
                  <a:cubicBezTo>
                    <a:pt x="3561078" y="129110"/>
                    <a:pt x="3560920" y="129505"/>
                    <a:pt x="3560920" y="129821"/>
                  </a:cubicBezTo>
                  <a:cubicBezTo>
                    <a:pt x="3560920" y="130058"/>
                    <a:pt x="3561235" y="130296"/>
                    <a:pt x="3561472" y="130296"/>
                  </a:cubicBezTo>
                  <a:moveTo>
                    <a:pt x="3539901" y="137012"/>
                  </a:moveTo>
                  <a:lnTo>
                    <a:pt x="3540770" y="137012"/>
                  </a:lnTo>
                  <a:cubicBezTo>
                    <a:pt x="3540770" y="137012"/>
                    <a:pt x="3541245" y="136854"/>
                    <a:pt x="3541245" y="136538"/>
                  </a:cubicBezTo>
                  <a:cubicBezTo>
                    <a:pt x="3541245" y="136222"/>
                    <a:pt x="3541087" y="136063"/>
                    <a:pt x="3540770" y="136063"/>
                  </a:cubicBezTo>
                  <a:lnTo>
                    <a:pt x="3539901" y="136063"/>
                  </a:lnTo>
                  <a:cubicBezTo>
                    <a:pt x="3539901" y="136063"/>
                    <a:pt x="3539427" y="136301"/>
                    <a:pt x="3539427" y="136538"/>
                  </a:cubicBezTo>
                  <a:cubicBezTo>
                    <a:pt x="3539427" y="136775"/>
                    <a:pt x="3539664" y="137012"/>
                    <a:pt x="3539901" y="137012"/>
                  </a:cubicBezTo>
                  <a:moveTo>
                    <a:pt x="3535240" y="139145"/>
                  </a:moveTo>
                  <a:cubicBezTo>
                    <a:pt x="3535240" y="139145"/>
                    <a:pt x="3535476" y="139145"/>
                    <a:pt x="3535555" y="138987"/>
                  </a:cubicBezTo>
                  <a:cubicBezTo>
                    <a:pt x="3535634" y="138829"/>
                    <a:pt x="3535792" y="138829"/>
                    <a:pt x="3536030" y="138750"/>
                  </a:cubicBezTo>
                  <a:cubicBezTo>
                    <a:pt x="3536346" y="138671"/>
                    <a:pt x="3536741" y="138513"/>
                    <a:pt x="3537057" y="138118"/>
                  </a:cubicBezTo>
                  <a:cubicBezTo>
                    <a:pt x="3537215" y="137881"/>
                    <a:pt x="3537057" y="137644"/>
                    <a:pt x="3536899" y="137486"/>
                  </a:cubicBezTo>
                  <a:cubicBezTo>
                    <a:pt x="3536661" y="137328"/>
                    <a:pt x="3536424" y="137486"/>
                    <a:pt x="3536267" y="137644"/>
                  </a:cubicBezTo>
                  <a:cubicBezTo>
                    <a:pt x="3536188" y="137802"/>
                    <a:pt x="3536030" y="137802"/>
                    <a:pt x="3535792" y="137881"/>
                  </a:cubicBezTo>
                  <a:cubicBezTo>
                    <a:pt x="3535476" y="137960"/>
                    <a:pt x="3535082" y="138039"/>
                    <a:pt x="3534844" y="138434"/>
                  </a:cubicBezTo>
                  <a:cubicBezTo>
                    <a:pt x="3534686" y="138592"/>
                    <a:pt x="3534765" y="138908"/>
                    <a:pt x="3534844" y="139066"/>
                  </a:cubicBezTo>
                  <a:cubicBezTo>
                    <a:pt x="3534923" y="139066"/>
                    <a:pt x="3535002" y="139145"/>
                    <a:pt x="3535082" y="139145"/>
                  </a:cubicBezTo>
                  <a:moveTo>
                    <a:pt x="3528286" y="141278"/>
                  </a:moveTo>
                  <a:lnTo>
                    <a:pt x="3528286" y="141278"/>
                  </a:lnTo>
                  <a:cubicBezTo>
                    <a:pt x="3528918" y="141278"/>
                    <a:pt x="3529393" y="141121"/>
                    <a:pt x="3529866" y="140883"/>
                  </a:cubicBezTo>
                  <a:lnTo>
                    <a:pt x="3530104" y="140883"/>
                  </a:lnTo>
                  <a:cubicBezTo>
                    <a:pt x="3530104" y="140883"/>
                    <a:pt x="3530341" y="140567"/>
                    <a:pt x="3530262" y="140409"/>
                  </a:cubicBezTo>
                  <a:cubicBezTo>
                    <a:pt x="3530262" y="140251"/>
                    <a:pt x="3530025" y="140172"/>
                    <a:pt x="3529866" y="140251"/>
                  </a:cubicBezTo>
                  <a:lnTo>
                    <a:pt x="3529629" y="140251"/>
                  </a:lnTo>
                  <a:cubicBezTo>
                    <a:pt x="3529235" y="140488"/>
                    <a:pt x="3528839" y="140646"/>
                    <a:pt x="3528286" y="140646"/>
                  </a:cubicBezTo>
                  <a:cubicBezTo>
                    <a:pt x="3528128" y="140646"/>
                    <a:pt x="3527970" y="140804"/>
                    <a:pt x="3527970" y="140963"/>
                  </a:cubicBezTo>
                  <a:cubicBezTo>
                    <a:pt x="3527970" y="141121"/>
                    <a:pt x="3528128" y="141278"/>
                    <a:pt x="3528286" y="141278"/>
                  </a:cubicBezTo>
                  <a:moveTo>
                    <a:pt x="3720292" y="264305"/>
                  </a:moveTo>
                  <a:lnTo>
                    <a:pt x="3718633" y="267228"/>
                  </a:lnTo>
                  <a:cubicBezTo>
                    <a:pt x="3715393" y="272917"/>
                    <a:pt x="3711996" y="278765"/>
                    <a:pt x="3708124" y="284138"/>
                  </a:cubicBezTo>
                  <a:cubicBezTo>
                    <a:pt x="3707966" y="284295"/>
                    <a:pt x="3708045" y="284612"/>
                    <a:pt x="3708204" y="284770"/>
                  </a:cubicBezTo>
                  <a:cubicBezTo>
                    <a:pt x="3708204" y="284770"/>
                    <a:pt x="3708361" y="284849"/>
                    <a:pt x="3708440" y="284849"/>
                  </a:cubicBezTo>
                  <a:cubicBezTo>
                    <a:pt x="3708598" y="284849"/>
                    <a:pt x="3708677" y="284849"/>
                    <a:pt x="3708756" y="284691"/>
                  </a:cubicBezTo>
                  <a:cubicBezTo>
                    <a:pt x="3712628" y="279239"/>
                    <a:pt x="3716105" y="273391"/>
                    <a:pt x="3719344" y="267702"/>
                  </a:cubicBezTo>
                  <a:lnTo>
                    <a:pt x="3721004" y="264779"/>
                  </a:lnTo>
                  <a:cubicBezTo>
                    <a:pt x="3721004" y="264779"/>
                    <a:pt x="3721004" y="264305"/>
                    <a:pt x="3720846" y="264226"/>
                  </a:cubicBezTo>
                  <a:cubicBezTo>
                    <a:pt x="3720688" y="264147"/>
                    <a:pt x="3720371" y="264226"/>
                    <a:pt x="3720292" y="264384"/>
                  </a:cubicBezTo>
                  <a:moveTo>
                    <a:pt x="3692479" y="306815"/>
                  </a:moveTo>
                  <a:cubicBezTo>
                    <a:pt x="3692479" y="306815"/>
                    <a:pt x="3692637" y="306341"/>
                    <a:pt x="3692479" y="306183"/>
                  </a:cubicBezTo>
                  <a:cubicBezTo>
                    <a:pt x="3692242" y="306025"/>
                    <a:pt x="3692005" y="306025"/>
                    <a:pt x="3691847" y="306183"/>
                  </a:cubicBezTo>
                  <a:cubicBezTo>
                    <a:pt x="3690425" y="307842"/>
                    <a:pt x="3689082" y="309580"/>
                    <a:pt x="3687738" y="311240"/>
                  </a:cubicBezTo>
                  <a:cubicBezTo>
                    <a:pt x="3685842" y="313610"/>
                    <a:pt x="3683866" y="316138"/>
                    <a:pt x="3681733" y="318430"/>
                  </a:cubicBezTo>
                  <a:cubicBezTo>
                    <a:pt x="3681576" y="318588"/>
                    <a:pt x="3681576" y="318904"/>
                    <a:pt x="3681733" y="319062"/>
                  </a:cubicBezTo>
                  <a:cubicBezTo>
                    <a:pt x="3681812" y="319141"/>
                    <a:pt x="3681970" y="319220"/>
                    <a:pt x="3682049" y="319220"/>
                  </a:cubicBezTo>
                  <a:cubicBezTo>
                    <a:pt x="3682207" y="319220"/>
                    <a:pt x="3682286" y="319220"/>
                    <a:pt x="3682365" y="319062"/>
                  </a:cubicBezTo>
                  <a:cubicBezTo>
                    <a:pt x="3684499" y="316771"/>
                    <a:pt x="3686474" y="314242"/>
                    <a:pt x="3688450" y="311872"/>
                  </a:cubicBezTo>
                  <a:cubicBezTo>
                    <a:pt x="3689792" y="310212"/>
                    <a:pt x="3691136" y="308474"/>
                    <a:pt x="3692558" y="306815"/>
                  </a:cubicBezTo>
                  <a:moveTo>
                    <a:pt x="3382503" y="335734"/>
                  </a:moveTo>
                  <a:cubicBezTo>
                    <a:pt x="3382503" y="335734"/>
                    <a:pt x="3382582" y="335734"/>
                    <a:pt x="3382662" y="335734"/>
                  </a:cubicBezTo>
                  <a:cubicBezTo>
                    <a:pt x="3382899" y="335734"/>
                    <a:pt x="3383057" y="335576"/>
                    <a:pt x="3383136" y="335418"/>
                  </a:cubicBezTo>
                  <a:cubicBezTo>
                    <a:pt x="3383531" y="333996"/>
                    <a:pt x="3384005" y="332574"/>
                    <a:pt x="3384637" y="330835"/>
                  </a:cubicBezTo>
                  <a:cubicBezTo>
                    <a:pt x="3384716" y="330598"/>
                    <a:pt x="3384637" y="330361"/>
                    <a:pt x="3384321" y="330282"/>
                  </a:cubicBezTo>
                  <a:cubicBezTo>
                    <a:pt x="3384084" y="330203"/>
                    <a:pt x="3383847" y="330282"/>
                    <a:pt x="3383768" y="330519"/>
                  </a:cubicBezTo>
                  <a:cubicBezTo>
                    <a:pt x="3383136" y="332258"/>
                    <a:pt x="3382662" y="333759"/>
                    <a:pt x="3382267" y="335181"/>
                  </a:cubicBezTo>
                  <a:cubicBezTo>
                    <a:pt x="3382267" y="335418"/>
                    <a:pt x="3382345" y="335655"/>
                    <a:pt x="3382582" y="335734"/>
                  </a:cubicBezTo>
                  <a:moveTo>
                    <a:pt x="3381082" y="340475"/>
                  </a:moveTo>
                  <a:cubicBezTo>
                    <a:pt x="3381082" y="340475"/>
                    <a:pt x="3381319" y="340475"/>
                    <a:pt x="3381397" y="340317"/>
                  </a:cubicBezTo>
                  <a:cubicBezTo>
                    <a:pt x="3381713" y="339922"/>
                    <a:pt x="3381872" y="339606"/>
                    <a:pt x="3382030" y="339290"/>
                  </a:cubicBezTo>
                  <a:lnTo>
                    <a:pt x="3382030" y="339132"/>
                  </a:lnTo>
                  <a:cubicBezTo>
                    <a:pt x="3382030" y="339132"/>
                    <a:pt x="3382109" y="338737"/>
                    <a:pt x="3381951" y="338579"/>
                  </a:cubicBezTo>
                  <a:cubicBezTo>
                    <a:pt x="3381792" y="338500"/>
                    <a:pt x="3381555" y="338579"/>
                    <a:pt x="3381397" y="338737"/>
                  </a:cubicBezTo>
                  <a:lnTo>
                    <a:pt x="3381397" y="338895"/>
                  </a:lnTo>
                  <a:cubicBezTo>
                    <a:pt x="3381397" y="338895"/>
                    <a:pt x="3381082" y="339369"/>
                    <a:pt x="3380844" y="339764"/>
                  </a:cubicBezTo>
                  <a:cubicBezTo>
                    <a:pt x="3380686" y="339922"/>
                    <a:pt x="3380686" y="340159"/>
                    <a:pt x="3380844" y="340317"/>
                  </a:cubicBezTo>
                  <a:cubicBezTo>
                    <a:pt x="3380844" y="340317"/>
                    <a:pt x="3381003" y="340396"/>
                    <a:pt x="3381082" y="340396"/>
                  </a:cubicBezTo>
                  <a:moveTo>
                    <a:pt x="3380923" y="343399"/>
                  </a:moveTo>
                  <a:cubicBezTo>
                    <a:pt x="3380923" y="343399"/>
                    <a:pt x="3380923" y="342925"/>
                    <a:pt x="3380607" y="342846"/>
                  </a:cubicBezTo>
                  <a:cubicBezTo>
                    <a:pt x="3380370" y="342846"/>
                    <a:pt x="3380133" y="342846"/>
                    <a:pt x="3380054" y="343162"/>
                  </a:cubicBezTo>
                  <a:cubicBezTo>
                    <a:pt x="3378790" y="347270"/>
                    <a:pt x="3377684" y="351537"/>
                    <a:pt x="3376577" y="355567"/>
                  </a:cubicBezTo>
                  <a:cubicBezTo>
                    <a:pt x="3375471" y="359755"/>
                    <a:pt x="3374366" y="364101"/>
                    <a:pt x="3373022" y="368288"/>
                  </a:cubicBezTo>
                  <a:cubicBezTo>
                    <a:pt x="3373022" y="368525"/>
                    <a:pt x="3373022" y="368762"/>
                    <a:pt x="3373338" y="368842"/>
                  </a:cubicBezTo>
                  <a:cubicBezTo>
                    <a:pt x="3373338" y="368842"/>
                    <a:pt x="3373417" y="368842"/>
                    <a:pt x="3373496" y="368842"/>
                  </a:cubicBezTo>
                  <a:cubicBezTo>
                    <a:pt x="3373654" y="368842"/>
                    <a:pt x="3373891" y="368762"/>
                    <a:pt x="3373891" y="368525"/>
                  </a:cubicBezTo>
                  <a:cubicBezTo>
                    <a:pt x="3375155" y="364338"/>
                    <a:pt x="3376341" y="359992"/>
                    <a:pt x="3377446" y="355804"/>
                  </a:cubicBezTo>
                  <a:cubicBezTo>
                    <a:pt x="3378553" y="351695"/>
                    <a:pt x="3379659" y="347507"/>
                    <a:pt x="3380844" y="343399"/>
                  </a:cubicBezTo>
                  <a:moveTo>
                    <a:pt x="3365358" y="400447"/>
                  </a:moveTo>
                  <a:cubicBezTo>
                    <a:pt x="3365358" y="400447"/>
                    <a:pt x="3365041" y="400447"/>
                    <a:pt x="3364962" y="400605"/>
                  </a:cubicBezTo>
                  <a:cubicBezTo>
                    <a:pt x="3364646" y="401633"/>
                    <a:pt x="3364330" y="402660"/>
                    <a:pt x="3364093" y="403608"/>
                  </a:cubicBezTo>
                  <a:cubicBezTo>
                    <a:pt x="3364093" y="403766"/>
                    <a:pt x="3364093" y="403924"/>
                    <a:pt x="3364330" y="404003"/>
                  </a:cubicBezTo>
                  <a:cubicBezTo>
                    <a:pt x="3364330" y="404003"/>
                    <a:pt x="3364330" y="404003"/>
                    <a:pt x="3364410" y="404003"/>
                  </a:cubicBezTo>
                  <a:cubicBezTo>
                    <a:pt x="3364567" y="404003"/>
                    <a:pt x="3364725" y="403924"/>
                    <a:pt x="3364725" y="403766"/>
                  </a:cubicBezTo>
                  <a:cubicBezTo>
                    <a:pt x="3364962" y="402818"/>
                    <a:pt x="3365200" y="401870"/>
                    <a:pt x="3365594" y="400842"/>
                  </a:cubicBezTo>
                  <a:cubicBezTo>
                    <a:pt x="3365594" y="400685"/>
                    <a:pt x="3365594" y="400526"/>
                    <a:pt x="3365358" y="400447"/>
                  </a:cubicBezTo>
                  <a:moveTo>
                    <a:pt x="3361881" y="406057"/>
                  </a:moveTo>
                  <a:cubicBezTo>
                    <a:pt x="3361881" y="406057"/>
                    <a:pt x="3362039" y="406057"/>
                    <a:pt x="3362118" y="405978"/>
                  </a:cubicBezTo>
                  <a:cubicBezTo>
                    <a:pt x="3362513" y="405504"/>
                    <a:pt x="3362591" y="404714"/>
                    <a:pt x="3362591" y="404161"/>
                  </a:cubicBezTo>
                  <a:cubicBezTo>
                    <a:pt x="3362591" y="404003"/>
                    <a:pt x="3362513" y="403924"/>
                    <a:pt x="3362355" y="403924"/>
                  </a:cubicBezTo>
                  <a:lnTo>
                    <a:pt x="3362355" y="403924"/>
                  </a:lnTo>
                  <a:cubicBezTo>
                    <a:pt x="3362355" y="403924"/>
                    <a:pt x="3362118" y="404003"/>
                    <a:pt x="3362118" y="404161"/>
                  </a:cubicBezTo>
                  <a:cubicBezTo>
                    <a:pt x="3362118" y="404951"/>
                    <a:pt x="3361960" y="405425"/>
                    <a:pt x="3361722" y="405663"/>
                  </a:cubicBezTo>
                  <a:cubicBezTo>
                    <a:pt x="3361643" y="405741"/>
                    <a:pt x="3361643" y="405978"/>
                    <a:pt x="3361722" y="406057"/>
                  </a:cubicBezTo>
                  <a:cubicBezTo>
                    <a:pt x="3361722" y="406057"/>
                    <a:pt x="3361801" y="406057"/>
                    <a:pt x="3361881" y="406057"/>
                  </a:cubicBezTo>
                  <a:moveTo>
                    <a:pt x="3362671" y="411430"/>
                  </a:moveTo>
                  <a:cubicBezTo>
                    <a:pt x="3361565" y="413564"/>
                    <a:pt x="3361170" y="415855"/>
                    <a:pt x="3360853" y="418068"/>
                  </a:cubicBezTo>
                  <a:cubicBezTo>
                    <a:pt x="3360459" y="420280"/>
                    <a:pt x="3360142" y="422414"/>
                    <a:pt x="3359115" y="424310"/>
                  </a:cubicBezTo>
                  <a:cubicBezTo>
                    <a:pt x="3358957" y="424547"/>
                    <a:pt x="3359115" y="424863"/>
                    <a:pt x="3359353" y="425021"/>
                  </a:cubicBezTo>
                  <a:cubicBezTo>
                    <a:pt x="3359353" y="425021"/>
                    <a:pt x="3359511" y="425021"/>
                    <a:pt x="3359590" y="425021"/>
                  </a:cubicBezTo>
                  <a:cubicBezTo>
                    <a:pt x="3359747" y="425021"/>
                    <a:pt x="3359984" y="424942"/>
                    <a:pt x="3360063" y="424705"/>
                  </a:cubicBezTo>
                  <a:cubicBezTo>
                    <a:pt x="3361170" y="422730"/>
                    <a:pt x="3361565" y="420359"/>
                    <a:pt x="3361881" y="418147"/>
                  </a:cubicBezTo>
                  <a:cubicBezTo>
                    <a:pt x="3362197" y="416013"/>
                    <a:pt x="3362591" y="413722"/>
                    <a:pt x="3363619" y="411826"/>
                  </a:cubicBezTo>
                  <a:cubicBezTo>
                    <a:pt x="3363777" y="411589"/>
                    <a:pt x="3363619" y="411272"/>
                    <a:pt x="3363382" y="411115"/>
                  </a:cubicBezTo>
                  <a:cubicBezTo>
                    <a:pt x="3363145" y="410956"/>
                    <a:pt x="3362829" y="411115"/>
                    <a:pt x="3362671" y="411352"/>
                  </a:cubicBezTo>
                  <a:moveTo>
                    <a:pt x="3358009" y="431737"/>
                  </a:moveTo>
                  <a:cubicBezTo>
                    <a:pt x="3358009" y="431737"/>
                    <a:pt x="3357456" y="431895"/>
                    <a:pt x="3357456" y="432132"/>
                  </a:cubicBezTo>
                  <a:cubicBezTo>
                    <a:pt x="3356744" y="436162"/>
                    <a:pt x="3355717" y="440113"/>
                    <a:pt x="3354454" y="443827"/>
                  </a:cubicBezTo>
                  <a:cubicBezTo>
                    <a:pt x="3354375" y="444064"/>
                    <a:pt x="3354454" y="444380"/>
                    <a:pt x="3354769" y="444459"/>
                  </a:cubicBezTo>
                  <a:cubicBezTo>
                    <a:pt x="3354769" y="444459"/>
                    <a:pt x="3354848" y="444459"/>
                    <a:pt x="3354927" y="444459"/>
                  </a:cubicBezTo>
                  <a:cubicBezTo>
                    <a:pt x="3355164" y="444459"/>
                    <a:pt x="3355323" y="444301"/>
                    <a:pt x="3355402" y="444143"/>
                  </a:cubicBezTo>
                  <a:cubicBezTo>
                    <a:pt x="3356665" y="440350"/>
                    <a:pt x="3357693" y="436399"/>
                    <a:pt x="3358483" y="432290"/>
                  </a:cubicBezTo>
                  <a:cubicBezTo>
                    <a:pt x="3358483" y="431974"/>
                    <a:pt x="3358325" y="431737"/>
                    <a:pt x="3358088" y="431737"/>
                  </a:cubicBezTo>
                  <a:moveTo>
                    <a:pt x="3376341" y="600829"/>
                  </a:moveTo>
                  <a:cubicBezTo>
                    <a:pt x="3375155" y="600671"/>
                    <a:pt x="3374049" y="600434"/>
                    <a:pt x="3373101" y="600039"/>
                  </a:cubicBezTo>
                  <a:cubicBezTo>
                    <a:pt x="3372864" y="599960"/>
                    <a:pt x="3372547" y="600039"/>
                    <a:pt x="3372468" y="600276"/>
                  </a:cubicBezTo>
                  <a:cubicBezTo>
                    <a:pt x="3372390" y="600513"/>
                    <a:pt x="3372468" y="600829"/>
                    <a:pt x="3372706" y="600908"/>
                  </a:cubicBezTo>
                  <a:cubicBezTo>
                    <a:pt x="3373812" y="601382"/>
                    <a:pt x="3374997" y="601619"/>
                    <a:pt x="3376183" y="601777"/>
                  </a:cubicBezTo>
                  <a:cubicBezTo>
                    <a:pt x="3376183" y="601777"/>
                    <a:pt x="3376183" y="601777"/>
                    <a:pt x="3376262" y="601777"/>
                  </a:cubicBezTo>
                  <a:cubicBezTo>
                    <a:pt x="3376498" y="601777"/>
                    <a:pt x="3376656" y="601619"/>
                    <a:pt x="3376735" y="601382"/>
                  </a:cubicBezTo>
                  <a:cubicBezTo>
                    <a:pt x="3376735" y="601145"/>
                    <a:pt x="3376577" y="600908"/>
                    <a:pt x="3376341" y="600829"/>
                  </a:cubicBezTo>
                  <a:moveTo>
                    <a:pt x="3452432" y="622874"/>
                  </a:moveTo>
                  <a:cubicBezTo>
                    <a:pt x="3451958" y="622716"/>
                    <a:pt x="3451483" y="622558"/>
                    <a:pt x="3451010" y="622400"/>
                  </a:cubicBezTo>
                  <a:cubicBezTo>
                    <a:pt x="3449587" y="621926"/>
                    <a:pt x="3448086" y="621452"/>
                    <a:pt x="3446506" y="621373"/>
                  </a:cubicBezTo>
                  <a:cubicBezTo>
                    <a:pt x="3444688" y="620662"/>
                    <a:pt x="3443504" y="619319"/>
                    <a:pt x="3441054" y="619240"/>
                  </a:cubicBezTo>
                  <a:cubicBezTo>
                    <a:pt x="3440580" y="620030"/>
                    <a:pt x="3441606" y="621926"/>
                    <a:pt x="3439395" y="621768"/>
                  </a:cubicBezTo>
                  <a:lnTo>
                    <a:pt x="3439395" y="622005"/>
                  </a:lnTo>
                  <a:cubicBezTo>
                    <a:pt x="3439395" y="622005"/>
                    <a:pt x="3438999" y="621689"/>
                    <a:pt x="3438841" y="621531"/>
                  </a:cubicBezTo>
                  <a:cubicBezTo>
                    <a:pt x="3438683" y="621373"/>
                    <a:pt x="3438447" y="621373"/>
                    <a:pt x="3438288" y="621531"/>
                  </a:cubicBezTo>
                  <a:cubicBezTo>
                    <a:pt x="3438130" y="621689"/>
                    <a:pt x="3438130" y="621926"/>
                    <a:pt x="3438288" y="622084"/>
                  </a:cubicBezTo>
                  <a:cubicBezTo>
                    <a:pt x="3438367" y="622163"/>
                    <a:pt x="3438447" y="622242"/>
                    <a:pt x="3438526" y="622400"/>
                  </a:cubicBezTo>
                  <a:cubicBezTo>
                    <a:pt x="3438526" y="623032"/>
                    <a:pt x="3438447" y="623586"/>
                    <a:pt x="3438130" y="623980"/>
                  </a:cubicBezTo>
                  <a:cubicBezTo>
                    <a:pt x="3441528" y="624139"/>
                    <a:pt x="3443898" y="625166"/>
                    <a:pt x="3446980" y="623980"/>
                  </a:cubicBezTo>
                  <a:cubicBezTo>
                    <a:pt x="3446506" y="624139"/>
                    <a:pt x="3445636" y="622954"/>
                    <a:pt x="3446427" y="622795"/>
                  </a:cubicBezTo>
                  <a:cubicBezTo>
                    <a:pt x="3447849" y="622795"/>
                    <a:pt x="3449192" y="623269"/>
                    <a:pt x="3450614" y="623743"/>
                  </a:cubicBezTo>
                  <a:cubicBezTo>
                    <a:pt x="3451089" y="623902"/>
                    <a:pt x="3451562" y="624060"/>
                    <a:pt x="3452037" y="624218"/>
                  </a:cubicBezTo>
                  <a:cubicBezTo>
                    <a:pt x="3452037" y="624218"/>
                    <a:pt x="3452195" y="624218"/>
                    <a:pt x="3452274" y="624218"/>
                  </a:cubicBezTo>
                  <a:cubicBezTo>
                    <a:pt x="3452590" y="624218"/>
                    <a:pt x="3452827" y="624060"/>
                    <a:pt x="3452906" y="623743"/>
                  </a:cubicBezTo>
                  <a:cubicBezTo>
                    <a:pt x="3452985" y="623348"/>
                    <a:pt x="3452827" y="623032"/>
                    <a:pt x="3452510" y="622874"/>
                  </a:cubicBezTo>
                  <a:moveTo>
                    <a:pt x="3478033" y="630697"/>
                  </a:moveTo>
                  <a:cubicBezTo>
                    <a:pt x="3477163" y="630697"/>
                    <a:pt x="3476294" y="630302"/>
                    <a:pt x="3475425" y="629986"/>
                  </a:cubicBezTo>
                  <a:cubicBezTo>
                    <a:pt x="3474319" y="629512"/>
                    <a:pt x="3473134" y="629117"/>
                    <a:pt x="3471870" y="629196"/>
                  </a:cubicBezTo>
                  <a:lnTo>
                    <a:pt x="3471870" y="629038"/>
                  </a:lnTo>
                  <a:cubicBezTo>
                    <a:pt x="3470447" y="628406"/>
                    <a:pt x="3468472" y="628326"/>
                    <a:pt x="3466971" y="627773"/>
                  </a:cubicBezTo>
                  <a:cubicBezTo>
                    <a:pt x="3465390" y="626904"/>
                    <a:pt x="3463652" y="626430"/>
                    <a:pt x="3461993" y="626035"/>
                  </a:cubicBezTo>
                  <a:cubicBezTo>
                    <a:pt x="3460334" y="625640"/>
                    <a:pt x="3458753" y="625245"/>
                    <a:pt x="3457331" y="624455"/>
                  </a:cubicBezTo>
                  <a:cubicBezTo>
                    <a:pt x="3457015" y="624297"/>
                    <a:pt x="3456619" y="624455"/>
                    <a:pt x="3456383" y="624692"/>
                  </a:cubicBezTo>
                  <a:cubicBezTo>
                    <a:pt x="3456225" y="625008"/>
                    <a:pt x="3456383" y="625403"/>
                    <a:pt x="3456619" y="625640"/>
                  </a:cubicBezTo>
                  <a:cubicBezTo>
                    <a:pt x="3458200" y="626509"/>
                    <a:pt x="3459938" y="626983"/>
                    <a:pt x="3461597" y="627378"/>
                  </a:cubicBezTo>
                  <a:cubicBezTo>
                    <a:pt x="3463257" y="627773"/>
                    <a:pt x="3464837" y="628169"/>
                    <a:pt x="3466338" y="629038"/>
                  </a:cubicBezTo>
                  <a:cubicBezTo>
                    <a:pt x="3466338" y="629038"/>
                    <a:pt x="3466417" y="629038"/>
                    <a:pt x="3466496" y="629038"/>
                  </a:cubicBezTo>
                  <a:lnTo>
                    <a:pt x="3466496" y="629038"/>
                  </a:lnTo>
                  <a:cubicBezTo>
                    <a:pt x="3466338" y="629907"/>
                    <a:pt x="3465311" y="629907"/>
                    <a:pt x="3465233" y="630776"/>
                  </a:cubicBezTo>
                  <a:cubicBezTo>
                    <a:pt x="3468235" y="631487"/>
                    <a:pt x="3469499" y="631566"/>
                    <a:pt x="3472422" y="632435"/>
                  </a:cubicBezTo>
                  <a:cubicBezTo>
                    <a:pt x="3472343" y="631092"/>
                    <a:pt x="3471159" y="631171"/>
                    <a:pt x="3472264" y="630460"/>
                  </a:cubicBezTo>
                  <a:cubicBezTo>
                    <a:pt x="3473212" y="630460"/>
                    <a:pt x="3474082" y="630776"/>
                    <a:pt x="3475030" y="631171"/>
                  </a:cubicBezTo>
                  <a:cubicBezTo>
                    <a:pt x="3475979" y="631566"/>
                    <a:pt x="3477006" y="631961"/>
                    <a:pt x="3478112" y="632040"/>
                  </a:cubicBezTo>
                  <a:lnTo>
                    <a:pt x="3478112" y="632040"/>
                  </a:lnTo>
                  <a:cubicBezTo>
                    <a:pt x="3478112" y="632040"/>
                    <a:pt x="3478744" y="631803"/>
                    <a:pt x="3478744" y="631408"/>
                  </a:cubicBezTo>
                  <a:cubicBezTo>
                    <a:pt x="3478744" y="631092"/>
                    <a:pt x="3478507" y="630776"/>
                    <a:pt x="3478112" y="630776"/>
                  </a:cubicBezTo>
                  <a:moveTo>
                    <a:pt x="3579013" y="652505"/>
                  </a:moveTo>
                  <a:cubicBezTo>
                    <a:pt x="3579013" y="652505"/>
                    <a:pt x="3578223" y="652347"/>
                    <a:pt x="3577829" y="652189"/>
                  </a:cubicBezTo>
                  <a:lnTo>
                    <a:pt x="3577829" y="652189"/>
                  </a:lnTo>
                  <a:cubicBezTo>
                    <a:pt x="3573878" y="650767"/>
                    <a:pt x="3569532" y="650609"/>
                    <a:pt x="3564159" y="649660"/>
                  </a:cubicBezTo>
                  <a:cubicBezTo>
                    <a:pt x="3560920" y="648001"/>
                    <a:pt x="3557363" y="647369"/>
                    <a:pt x="3553887" y="646816"/>
                  </a:cubicBezTo>
                  <a:cubicBezTo>
                    <a:pt x="3551595" y="646421"/>
                    <a:pt x="3549146" y="646026"/>
                    <a:pt x="3546934" y="645315"/>
                  </a:cubicBezTo>
                  <a:cubicBezTo>
                    <a:pt x="3543536" y="642944"/>
                    <a:pt x="3539270" y="643339"/>
                    <a:pt x="3534528" y="641759"/>
                  </a:cubicBezTo>
                  <a:cubicBezTo>
                    <a:pt x="3534528" y="641759"/>
                    <a:pt x="3534528" y="641680"/>
                    <a:pt x="3534371" y="641680"/>
                  </a:cubicBezTo>
                  <a:cubicBezTo>
                    <a:pt x="3533975" y="641601"/>
                    <a:pt x="3533580" y="641364"/>
                    <a:pt x="3533185" y="641206"/>
                  </a:cubicBezTo>
                  <a:cubicBezTo>
                    <a:pt x="3532473" y="640890"/>
                    <a:pt x="3531763" y="640653"/>
                    <a:pt x="3530973" y="640495"/>
                  </a:cubicBezTo>
                  <a:cubicBezTo>
                    <a:pt x="3527575" y="638756"/>
                    <a:pt x="3523940" y="639072"/>
                    <a:pt x="3519595" y="637729"/>
                  </a:cubicBezTo>
                  <a:cubicBezTo>
                    <a:pt x="3519516" y="637650"/>
                    <a:pt x="3519358" y="637571"/>
                    <a:pt x="3519200" y="637492"/>
                  </a:cubicBezTo>
                  <a:cubicBezTo>
                    <a:pt x="3514222" y="636386"/>
                    <a:pt x="3509164" y="634964"/>
                    <a:pt x="3504266" y="633620"/>
                  </a:cubicBezTo>
                  <a:cubicBezTo>
                    <a:pt x="3501342" y="632830"/>
                    <a:pt x="3498419" y="631961"/>
                    <a:pt x="3495495" y="631250"/>
                  </a:cubicBezTo>
                  <a:cubicBezTo>
                    <a:pt x="3495337" y="631250"/>
                    <a:pt x="3495258" y="631250"/>
                    <a:pt x="3495179" y="631250"/>
                  </a:cubicBezTo>
                  <a:cubicBezTo>
                    <a:pt x="3494310" y="630855"/>
                    <a:pt x="3492966" y="630934"/>
                    <a:pt x="3492176" y="630539"/>
                  </a:cubicBezTo>
                  <a:lnTo>
                    <a:pt x="3492176" y="630539"/>
                  </a:lnTo>
                  <a:cubicBezTo>
                    <a:pt x="3491702" y="630381"/>
                    <a:pt x="3491228" y="630144"/>
                    <a:pt x="3490754" y="629986"/>
                  </a:cubicBezTo>
                  <a:cubicBezTo>
                    <a:pt x="3490122" y="629749"/>
                    <a:pt x="3489490" y="629591"/>
                    <a:pt x="3489015" y="629275"/>
                  </a:cubicBezTo>
                  <a:cubicBezTo>
                    <a:pt x="3488779" y="629117"/>
                    <a:pt x="3488383" y="629196"/>
                    <a:pt x="3488225" y="629433"/>
                  </a:cubicBezTo>
                  <a:cubicBezTo>
                    <a:pt x="3488067" y="629670"/>
                    <a:pt x="3488067" y="630065"/>
                    <a:pt x="3488383" y="630223"/>
                  </a:cubicBezTo>
                  <a:cubicBezTo>
                    <a:pt x="3489015" y="630618"/>
                    <a:pt x="3489727" y="630855"/>
                    <a:pt x="3490359" y="631092"/>
                  </a:cubicBezTo>
                  <a:cubicBezTo>
                    <a:pt x="3490913" y="631250"/>
                    <a:pt x="3491386" y="631487"/>
                    <a:pt x="3491782" y="631645"/>
                  </a:cubicBezTo>
                  <a:lnTo>
                    <a:pt x="3491702" y="631645"/>
                  </a:lnTo>
                  <a:cubicBezTo>
                    <a:pt x="3491544" y="632830"/>
                    <a:pt x="3493361" y="632040"/>
                    <a:pt x="3492966" y="633462"/>
                  </a:cubicBezTo>
                  <a:cubicBezTo>
                    <a:pt x="3493599" y="633146"/>
                    <a:pt x="3494705" y="633225"/>
                    <a:pt x="3495258" y="632830"/>
                  </a:cubicBezTo>
                  <a:cubicBezTo>
                    <a:pt x="3498102" y="633541"/>
                    <a:pt x="3500947" y="634332"/>
                    <a:pt x="3503870" y="635122"/>
                  </a:cubicBezTo>
                  <a:cubicBezTo>
                    <a:pt x="3508691" y="636465"/>
                    <a:pt x="3513747" y="637887"/>
                    <a:pt x="3518646" y="638994"/>
                  </a:cubicBezTo>
                  <a:cubicBezTo>
                    <a:pt x="3519516" y="640021"/>
                    <a:pt x="3520700" y="640653"/>
                    <a:pt x="3522123" y="641127"/>
                  </a:cubicBezTo>
                  <a:lnTo>
                    <a:pt x="3522281" y="641127"/>
                  </a:lnTo>
                  <a:cubicBezTo>
                    <a:pt x="3522123" y="641680"/>
                    <a:pt x="3522044" y="642154"/>
                    <a:pt x="3521965" y="642628"/>
                  </a:cubicBezTo>
                  <a:cubicBezTo>
                    <a:pt x="3521965" y="642628"/>
                    <a:pt x="3521965" y="642628"/>
                    <a:pt x="3521965" y="642628"/>
                  </a:cubicBezTo>
                  <a:lnTo>
                    <a:pt x="3521807" y="642470"/>
                  </a:lnTo>
                  <a:cubicBezTo>
                    <a:pt x="3521807" y="642470"/>
                    <a:pt x="3521096" y="642470"/>
                    <a:pt x="3521017" y="642786"/>
                  </a:cubicBezTo>
                  <a:cubicBezTo>
                    <a:pt x="3521017" y="642786"/>
                    <a:pt x="3521017" y="642786"/>
                    <a:pt x="3520938" y="642786"/>
                  </a:cubicBezTo>
                  <a:cubicBezTo>
                    <a:pt x="3520227" y="642391"/>
                    <a:pt x="3519752" y="641838"/>
                    <a:pt x="3518883" y="641601"/>
                  </a:cubicBezTo>
                  <a:cubicBezTo>
                    <a:pt x="3518568" y="643418"/>
                    <a:pt x="3516592" y="643576"/>
                    <a:pt x="3516355" y="645394"/>
                  </a:cubicBezTo>
                  <a:cubicBezTo>
                    <a:pt x="3517777" y="644841"/>
                    <a:pt x="3519516" y="645710"/>
                    <a:pt x="3521017" y="646263"/>
                  </a:cubicBezTo>
                  <a:lnTo>
                    <a:pt x="3521017" y="646105"/>
                  </a:lnTo>
                  <a:cubicBezTo>
                    <a:pt x="3521017" y="646105"/>
                    <a:pt x="3521728" y="646263"/>
                    <a:pt x="3522044" y="646263"/>
                  </a:cubicBezTo>
                  <a:cubicBezTo>
                    <a:pt x="3522360" y="646263"/>
                    <a:pt x="3522597" y="646263"/>
                    <a:pt x="3522755" y="646263"/>
                  </a:cubicBezTo>
                  <a:cubicBezTo>
                    <a:pt x="3522755" y="646263"/>
                    <a:pt x="3522755" y="646263"/>
                    <a:pt x="3522834" y="646263"/>
                  </a:cubicBezTo>
                  <a:cubicBezTo>
                    <a:pt x="3522913" y="646263"/>
                    <a:pt x="3523071" y="646263"/>
                    <a:pt x="3523071" y="646105"/>
                  </a:cubicBezTo>
                  <a:cubicBezTo>
                    <a:pt x="3523071" y="645947"/>
                    <a:pt x="3523071" y="645789"/>
                    <a:pt x="3522913" y="645710"/>
                  </a:cubicBezTo>
                  <a:cubicBezTo>
                    <a:pt x="3522597" y="645552"/>
                    <a:pt x="3522202" y="645631"/>
                    <a:pt x="3521886" y="645631"/>
                  </a:cubicBezTo>
                  <a:cubicBezTo>
                    <a:pt x="3521648" y="645631"/>
                    <a:pt x="3521491" y="645631"/>
                    <a:pt x="3521333" y="645631"/>
                  </a:cubicBezTo>
                  <a:lnTo>
                    <a:pt x="3521333" y="644129"/>
                  </a:lnTo>
                  <a:cubicBezTo>
                    <a:pt x="3521333" y="644129"/>
                    <a:pt x="3521570" y="644050"/>
                    <a:pt x="3521728" y="643971"/>
                  </a:cubicBezTo>
                  <a:lnTo>
                    <a:pt x="3521728" y="643971"/>
                  </a:lnTo>
                  <a:cubicBezTo>
                    <a:pt x="3521728" y="643971"/>
                    <a:pt x="3522123" y="644050"/>
                    <a:pt x="3522123" y="644050"/>
                  </a:cubicBezTo>
                  <a:lnTo>
                    <a:pt x="3522123" y="643734"/>
                  </a:lnTo>
                  <a:cubicBezTo>
                    <a:pt x="3526074" y="645631"/>
                    <a:pt x="3530420" y="646579"/>
                    <a:pt x="3534686" y="647448"/>
                  </a:cubicBezTo>
                  <a:cubicBezTo>
                    <a:pt x="3536346" y="647764"/>
                    <a:pt x="3537926" y="648080"/>
                    <a:pt x="3539506" y="648475"/>
                  </a:cubicBezTo>
                  <a:cubicBezTo>
                    <a:pt x="3539506" y="648475"/>
                    <a:pt x="3539585" y="648475"/>
                    <a:pt x="3539664" y="648475"/>
                  </a:cubicBezTo>
                  <a:cubicBezTo>
                    <a:pt x="3539980" y="648475"/>
                    <a:pt x="3540218" y="648317"/>
                    <a:pt x="3540297" y="648001"/>
                  </a:cubicBezTo>
                  <a:cubicBezTo>
                    <a:pt x="3540375" y="647685"/>
                    <a:pt x="3540139" y="647290"/>
                    <a:pt x="3539822" y="647211"/>
                  </a:cubicBezTo>
                  <a:cubicBezTo>
                    <a:pt x="3538242" y="646816"/>
                    <a:pt x="3536582" y="646500"/>
                    <a:pt x="3534923" y="646105"/>
                  </a:cubicBezTo>
                  <a:cubicBezTo>
                    <a:pt x="3530814" y="645315"/>
                    <a:pt x="3526626" y="644366"/>
                    <a:pt x="3522913" y="642628"/>
                  </a:cubicBezTo>
                  <a:cubicBezTo>
                    <a:pt x="3522913" y="642391"/>
                    <a:pt x="3522992" y="642075"/>
                    <a:pt x="3523071" y="641838"/>
                  </a:cubicBezTo>
                  <a:cubicBezTo>
                    <a:pt x="3525205" y="640890"/>
                    <a:pt x="3527496" y="641996"/>
                    <a:pt x="3530814" y="641838"/>
                  </a:cubicBezTo>
                  <a:cubicBezTo>
                    <a:pt x="3531368" y="641917"/>
                    <a:pt x="3532000" y="642154"/>
                    <a:pt x="3532553" y="642391"/>
                  </a:cubicBezTo>
                  <a:cubicBezTo>
                    <a:pt x="3532869" y="642549"/>
                    <a:pt x="3533185" y="642628"/>
                    <a:pt x="3533580" y="642786"/>
                  </a:cubicBezTo>
                  <a:cubicBezTo>
                    <a:pt x="3536820" y="646342"/>
                    <a:pt x="3542035" y="646421"/>
                    <a:pt x="3546538" y="646500"/>
                  </a:cubicBezTo>
                  <a:cubicBezTo>
                    <a:pt x="3548830" y="647211"/>
                    <a:pt x="3551279" y="647606"/>
                    <a:pt x="3553650" y="648001"/>
                  </a:cubicBezTo>
                  <a:cubicBezTo>
                    <a:pt x="3557127" y="648554"/>
                    <a:pt x="3560445" y="649107"/>
                    <a:pt x="3563527" y="650688"/>
                  </a:cubicBezTo>
                  <a:lnTo>
                    <a:pt x="3563527" y="650688"/>
                  </a:lnTo>
                  <a:cubicBezTo>
                    <a:pt x="3563685" y="651162"/>
                    <a:pt x="3563922" y="651636"/>
                    <a:pt x="3564317" y="651952"/>
                  </a:cubicBezTo>
                  <a:cubicBezTo>
                    <a:pt x="3564238" y="652110"/>
                    <a:pt x="3564159" y="652268"/>
                    <a:pt x="3564079" y="652505"/>
                  </a:cubicBezTo>
                  <a:cubicBezTo>
                    <a:pt x="3563922" y="652979"/>
                    <a:pt x="3563764" y="653216"/>
                    <a:pt x="3563527" y="653216"/>
                  </a:cubicBezTo>
                  <a:cubicBezTo>
                    <a:pt x="3563527" y="653216"/>
                    <a:pt x="3563527" y="653216"/>
                    <a:pt x="3563448" y="653216"/>
                  </a:cubicBezTo>
                  <a:cubicBezTo>
                    <a:pt x="3562737" y="653216"/>
                    <a:pt x="3562026" y="652979"/>
                    <a:pt x="3561235" y="652742"/>
                  </a:cubicBezTo>
                  <a:cubicBezTo>
                    <a:pt x="3560287" y="652426"/>
                    <a:pt x="3559260" y="652031"/>
                    <a:pt x="3558153" y="652189"/>
                  </a:cubicBezTo>
                  <a:cubicBezTo>
                    <a:pt x="3557838" y="652189"/>
                    <a:pt x="3557601" y="652505"/>
                    <a:pt x="3557601" y="652821"/>
                  </a:cubicBezTo>
                  <a:cubicBezTo>
                    <a:pt x="3557601" y="653137"/>
                    <a:pt x="3557838" y="653374"/>
                    <a:pt x="3558232" y="653374"/>
                  </a:cubicBezTo>
                  <a:cubicBezTo>
                    <a:pt x="3559102" y="653295"/>
                    <a:pt x="3559892" y="653532"/>
                    <a:pt x="3560761" y="653848"/>
                  </a:cubicBezTo>
                  <a:cubicBezTo>
                    <a:pt x="3561472" y="654085"/>
                    <a:pt x="3562262" y="654322"/>
                    <a:pt x="3563053" y="654401"/>
                  </a:cubicBezTo>
                  <a:cubicBezTo>
                    <a:pt x="3562974" y="654954"/>
                    <a:pt x="3562895" y="655508"/>
                    <a:pt x="3562974" y="655982"/>
                  </a:cubicBezTo>
                  <a:lnTo>
                    <a:pt x="3562974" y="656140"/>
                  </a:lnTo>
                  <a:cubicBezTo>
                    <a:pt x="3562974" y="656140"/>
                    <a:pt x="3563131" y="656298"/>
                    <a:pt x="3563131" y="656298"/>
                  </a:cubicBezTo>
                  <a:cubicBezTo>
                    <a:pt x="3563289" y="656456"/>
                    <a:pt x="3563448" y="656614"/>
                    <a:pt x="3563527" y="656772"/>
                  </a:cubicBezTo>
                  <a:lnTo>
                    <a:pt x="3563527" y="656930"/>
                  </a:lnTo>
                  <a:cubicBezTo>
                    <a:pt x="3563527" y="656930"/>
                    <a:pt x="3563843" y="656930"/>
                    <a:pt x="3563843" y="656930"/>
                  </a:cubicBezTo>
                  <a:cubicBezTo>
                    <a:pt x="3564159" y="656930"/>
                    <a:pt x="3564475" y="657088"/>
                    <a:pt x="3564712" y="657167"/>
                  </a:cubicBezTo>
                  <a:cubicBezTo>
                    <a:pt x="3565265" y="657325"/>
                    <a:pt x="3565818" y="657483"/>
                    <a:pt x="3566450" y="657483"/>
                  </a:cubicBezTo>
                  <a:cubicBezTo>
                    <a:pt x="3566846" y="657483"/>
                    <a:pt x="3567240" y="657483"/>
                    <a:pt x="3567715" y="657167"/>
                  </a:cubicBezTo>
                  <a:cubicBezTo>
                    <a:pt x="3567952" y="657009"/>
                    <a:pt x="3568030" y="656772"/>
                    <a:pt x="3567952" y="656535"/>
                  </a:cubicBezTo>
                  <a:cubicBezTo>
                    <a:pt x="3567794" y="656298"/>
                    <a:pt x="3567557" y="656219"/>
                    <a:pt x="3567319" y="656298"/>
                  </a:cubicBezTo>
                  <a:cubicBezTo>
                    <a:pt x="3566608" y="656693"/>
                    <a:pt x="3565898" y="656456"/>
                    <a:pt x="3565107" y="656219"/>
                  </a:cubicBezTo>
                  <a:cubicBezTo>
                    <a:pt x="3564870" y="656140"/>
                    <a:pt x="3564554" y="656061"/>
                    <a:pt x="3564238" y="655982"/>
                  </a:cubicBezTo>
                  <a:cubicBezTo>
                    <a:pt x="3564238" y="655903"/>
                    <a:pt x="3564079" y="655824"/>
                    <a:pt x="3564001" y="655666"/>
                  </a:cubicBezTo>
                  <a:cubicBezTo>
                    <a:pt x="3564001" y="655271"/>
                    <a:pt x="3564001" y="654797"/>
                    <a:pt x="3564159" y="654401"/>
                  </a:cubicBezTo>
                  <a:cubicBezTo>
                    <a:pt x="3564870" y="654085"/>
                    <a:pt x="3565186" y="653453"/>
                    <a:pt x="3565423" y="652979"/>
                  </a:cubicBezTo>
                  <a:cubicBezTo>
                    <a:pt x="3565423" y="652900"/>
                    <a:pt x="3565502" y="652821"/>
                    <a:pt x="3565581" y="652742"/>
                  </a:cubicBezTo>
                  <a:cubicBezTo>
                    <a:pt x="3569453" y="651794"/>
                    <a:pt x="3573404" y="653532"/>
                    <a:pt x="3577513" y="653216"/>
                  </a:cubicBezTo>
                  <a:lnTo>
                    <a:pt x="3577513" y="653216"/>
                  </a:lnTo>
                  <a:cubicBezTo>
                    <a:pt x="3577907" y="653216"/>
                    <a:pt x="3578382" y="653374"/>
                    <a:pt x="3578777" y="653453"/>
                  </a:cubicBezTo>
                  <a:cubicBezTo>
                    <a:pt x="3579804" y="653690"/>
                    <a:pt x="3580832" y="653927"/>
                    <a:pt x="3581621" y="654401"/>
                  </a:cubicBezTo>
                  <a:cubicBezTo>
                    <a:pt x="3581701" y="654401"/>
                    <a:pt x="3581780" y="654401"/>
                    <a:pt x="3581937" y="654401"/>
                  </a:cubicBezTo>
                  <a:cubicBezTo>
                    <a:pt x="3582174" y="654401"/>
                    <a:pt x="3582332" y="654322"/>
                    <a:pt x="3582491" y="654085"/>
                  </a:cubicBezTo>
                  <a:cubicBezTo>
                    <a:pt x="3582649" y="653769"/>
                    <a:pt x="3582491" y="653374"/>
                    <a:pt x="3582253" y="653216"/>
                  </a:cubicBezTo>
                  <a:cubicBezTo>
                    <a:pt x="3581226" y="652663"/>
                    <a:pt x="3580120" y="652426"/>
                    <a:pt x="3579092" y="652189"/>
                  </a:cubicBezTo>
                  <a:moveTo>
                    <a:pt x="3494626" y="635359"/>
                  </a:moveTo>
                  <a:cubicBezTo>
                    <a:pt x="3494626" y="635359"/>
                    <a:pt x="3493915" y="635517"/>
                    <a:pt x="3493836" y="635912"/>
                  </a:cubicBezTo>
                  <a:cubicBezTo>
                    <a:pt x="3493836" y="636307"/>
                    <a:pt x="3493993" y="636623"/>
                    <a:pt x="3494389" y="636702"/>
                  </a:cubicBezTo>
                  <a:cubicBezTo>
                    <a:pt x="3494547" y="636702"/>
                    <a:pt x="3494784" y="636860"/>
                    <a:pt x="3495020" y="637018"/>
                  </a:cubicBezTo>
                  <a:cubicBezTo>
                    <a:pt x="3495100" y="637018"/>
                    <a:pt x="3495258" y="637097"/>
                    <a:pt x="3495416" y="637097"/>
                  </a:cubicBezTo>
                  <a:cubicBezTo>
                    <a:pt x="3495653" y="637097"/>
                    <a:pt x="3495811" y="637018"/>
                    <a:pt x="3495969" y="636781"/>
                  </a:cubicBezTo>
                  <a:cubicBezTo>
                    <a:pt x="3496206" y="636465"/>
                    <a:pt x="3496127" y="636070"/>
                    <a:pt x="3495811" y="635912"/>
                  </a:cubicBezTo>
                  <a:cubicBezTo>
                    <a:pt x="3495495" y="635754"/>
                    <a:pt x="3495100" y="635438"/>
                    <a:pt x="3494705" y="635359"/>
                  </a:cubicBezTo>
                  <a:moveTo>
                    <a:pt x="3491544" y="638124"/>
                  </a:moveTo>
                  <a:cubicBezTo>
                    <a:pt x="3491544" y="638124"/>
                    <a:pt x="3492018" y="637966"/>
                    <a:pt x="3492097" y="637650"/>
                  </a:cubicBezTo>
                  <a:cubicBezTo>
                    <a:pt x="3492097" y="637334"/>
                    <a:pt x="3491940" y="637097"/>
                    <a:pt x="3491623" y="637097"/>
                  </a:cubicBezTo>
                  <a:cubicBezTo>
                    <a:pt x="3491149" y="637097"/>
                    <a:pt x="3490596" y="636939"/>
                    <a:pt x="3490122" y="636781"/>
                  </a:cubicBezTo>
                  <a:cubicBezTo>
                    <a:pt x="3489490" y="636623"/>
                    <a:pt x="3488858" y="636544"/>
                    <a:pt x="3488225" y="636465"/>
                  </a:cubicBezTo>
                  <a:cubicBezTo>
                    <a:pt x="3487989" y="636465"/>
                    <a:pt x="3487673" y="636623"/>
                    <a:pt x="3487673" y="636939"/>
                  </a:cubicBezTo>
                  <a:cubicBezTo>
                    <a:pt x="3487673" y="637255"/>
                    <a:pt x="3487831" y="637492"/>
                    <a:pt x="3488146" y="637492"/>
                  </a:cubicBezTo>
                  <a:cubicBezTo>
                    <a:pt x="3488700" y="637492"/>
                    <a:pt x="3489332" y="637650"/>
                    <a:pt x="3489885" y="637808"/>
                  </a:cubicBezTo>
                  <a:cubicBezTo>
                    <a:pt x="3490438" y="637966"/>
                    <a:pt x="3490991" y="638045"/>
                    <a:pt x="3491544" y="638124"/>
                  </a:cubicBezTo>
                  <a:cubicBezTo>
                    <a:pt x="3491544" y="638124"/>
                    <a:pt x="3491544" y="638124"/>
                    <a:pt x="3491544" y="638124"/>
                  </a:cubicBezTo>
                  <a:moveTo>
                    <a:pt x="3499683" y="639388"/>
                  </a:moveTo>
                  <a:cubicBezTo>
                    <a:pt x="3498577" y="639231"/>
                    <a:pt x="3497629" y="638914"/>
                    <a:pt x="3496996" y="638440"/>
                  </a:cubicBezTo>
                  <a:cubicBezTo>
                    <a:pt x="3496760" y="638282"/>
                    <a:pt x="3496364" y="638361"/>
                    <a:pt x="3496206" y="638598"/>
                  </a:cubicBezTo>
                  <a:cubicBezTo>
                    <a:pt x="3496048" y="638914"/>
                    <a:pt x="3496127" y="639231"/>
                    <a:pt x="3496364" y="639388"/>
                  </a:cubicBezTo>
                  <a:cubicBezTo>
                    <a:pt x="3497154" y="639942"/>
                    <a:pt x="3498260" y="640337"/>
                    <a:pt x="3499525" y="640574"/>
                  </a:cubicBezTo>
                  <a:cubicBezTo>
                    <a:pt x="3499525" y="640574"/>
                    <a:pt x="3499525" y="640574"/>
                    <a:pt x="3499604" y="640574"/>
                  </a:cubicBezTo>
                  <a:cubicBezTo>
                    <a:pt x="3499919" y="640574"/>
                    <a:pt x="3500157" y="640337"/>
                    <a:pt x="3500157" y="640100"/>
                  </a:cubicBezTo>
                  <a:cubicBezTo>
                    <a:pt x="3500157" y="639783"/>
                    <a:pt x="3499998" y="639468"/>
                    <a:pt x="3499683" y="639388"/>
                  </a:cubicBezTo>
                  <a:moveTo>
                    <a:pt x="3557284" y="645789"/>
                  </a:moveTo>
                  <a:cubicBezTo>
                    <a:pt x="3558153" y="645868"/>
                    <a:pt x="3558944" y="645947"/>
                    <a:pt x="3559576" y="646342"/>
                  </a:cubicBezTo>
                  <a:cubicBezTo>
                    <a:pt x="3559734" y="646342"/>
                    <a:pt x="3559813" y="646421"/>
                    <a:pt x="3559971" y="646421"/>
                  </a:cubicBezTo>
                  <a:cubicBezTo>
                    <a:pt x="3560208" y="646421"/>
                    <a:pt x="3560524" y="646263"/>
                    <a:pt x="3560603" y="646026"/>
                  </a:cubicBezTo>
                  <a:cubicBezTo>
                    <a:pt x="3560841" y="645710"/>
                    <a:pt x="3560682" y="645236"/>
                    <a:pt x="3560366" y="644998"/>
                  </a:cubicBezTo>
                  <a:cubicBezTo>
                    <a:pt x="3559418" y="644446"/>
                    <a:pt x="3558470" y="644366"/>
                    <a:pt x="3557522" y="644209"/>
                  </a:cubicBezTo>
                  <a:cubicBezTo>
                    <a:pt x="3557127" y="644209"/>
                    <a:pt x="3556732" y="644129"/>
                    <a:pt x="3556336" y="644050"/>
                  </a:cubicBezTo>
                  <a:cubicBezTo>
                    <a:pt x="3555942" y="643971"/>
                    <a:pt x="3555546" y="644209"/>
                    <a:pt x="3555467" y="644683"/>
                  </a:cubicBezTo>
                  <a:cubicBezTo>
                    <a:pt x="3555388" y="645157"/>
                    <a:pt x="3555625" y="645473"/>
                    <a:pt x="3556100" y="645552"/>
                  </a:cubicBezTo>
                  <a:cubicBezTo>
                    <a:pt x="3556494" y="645631"/>
                    <a:pt x="3556969" y="645710"/>
                    <a:pt x="3557363" y="645710"/>
                  </a:cubicBezTo>
                  <a:moveTo>
                    <a:pt x="3565265" y="647606"/>
                  </a:moveTo>
                  <a:cubicBezTo>
                    <a:pt x="3565818" y="647764"/>
                    <a:pt x="3566371" y="648001"/>
                    <a:pt x="3567004" y="648001"/>
                  </a:cubicBezTo>
                  <a:cubicBezTo>
                    <a:pt x="3567240" y="648001"/>
                    <a:pt x="3567477" y="648001"/>
                    <a:pt x="3567715" y="647922"/>
                  </a:cubicBezTo>
                  <a:cubicBezTo>
                    <a:pt x="3568030" y="647843"/>
                    <a:pt x="3568267" y="647527"/>
                    <a:pt x="3568109" y="647132"/>
                  </a:cubicBezTo>
                  <a:cubicBezTo>
                    <a:pt x="3568030" y="646816"/>
                    <a:pt x="3567715" y="646658"/>
                    <a:pt x="3567398" y="646737"/>
                  </a:cubicBezTo>
                  <a:cubicBezTo>
                    <a:pt x="3566846" y="646895"/>
                    <a:pt x="3566292" y="646737"/>
                    <a:pt x="3565739" y="646500"/>
                  </a:cubicBezTo>
                  <a:cubicBezTo>
                    <a:pt x="3565107" y="646263"/>
                    <a:pt x="3564475" y="646026"/>
                    <a:pt x="3563764" y="646105"/>
                  </a:cubicBezTo>
                  <a:cubicBezTo>
                    <a:pt x="3563448" y="646105"/>
                    <a:pt x="3563210" y="646421"/>
                    <a:pt x="3563210" y="646737"/>
                  </a:cubicBezTo>
                  <a:cubicBezTo>
                    <a:pt x="3563210" y="647053"/>
                    <a:pt x="3563527" y="647290"/>
                    <a:pt x="3563843" y="647290"/>
                  </a:cubicBezTo>
                  <a:cubicBezTo>
                    <a:pt x="3564317" y="647290"/>
                    <a:pt x="3564791" y="647448"/>
                    <a:pt x="3565344" y="647606"/>
                  </a:cubicBezTo>
                  <a:moveTo>
                    <a:pt x="3575616" y="649265"/>
                  </a:moveTo>
                  <a:cubicBezTo>
                    <a:pt x="3575616" y="649265"/>
                    <a:pt x="3576090" y="649107"/>
                    <a:pt x="3576090" y="648791"/>
                  </a:cubicBezTo>
                  <a:cubicBezTo>
                    <a:pt x="3576090" y="648475"/>
                    <a:pt x="3575854" y="648317"/>
                    <a:pt x="3575616" y="648317"/>
                  </a:cubicBezTo>
                  <a:lnTo>
                    <a:pt x="3574589" y="648317"/>
                  </a:lnTo>
                  <a:cubicBezTo>
                    <a:pt x="3574589" y="648317"/>
                    <a:pt x="3574114" y="648554"/>
                    <a:pt x="3574114" y="648791"/>
                  </a:cubicBezTo>
                  <a:cubicBezTo>
                    <a:pt x="3574114" y="649028"/>
                    <a:pt x="3574352" y="649265"/>
                    <a:pt x="3574589" y="649265"/>
                  </a:cubicBezTo>
                  <a:lnTo>
                    <a:pt x="3575616" y="649265"/>
                  </a:lnTo>
                  <a:close/>
                  <a:moveTo>
                    <a:pt x="3551201" y="650530"/>
                  </a:moveTo>
                  <a:cubicBezTo>
                    <a:pt x="3550410" y="650372"/>
                    <a:pt x="3549620" y="650056"/>
                    <a:pt x="3548909" y="649819"/>
                  </a:cubicBezTo>
                  <a:cubicBezTo>
                    <a:pt x="3547328" y="649265"/>
                    <a:pt x="3545669" y="648712"/>
                    <a:pt x="3543852" y="648791"/>
                  </a:cubicBezTo>
                  <a:cubicBezTo>
                    <a:pt x="3543536" y="648791"/>
                    <a:pt x="3543220" y="649107"/>
                    <a:pt x="3543220" y="649502"/>
                  </a:cubicBezTo>
                  <a:cubicBezTo>
                    <a:pt x="3543220" y="649819"/>
                    <a:pt x="3543457" y="650135"/>
                    <a:pt x="3543931" y="650135"/>
                  </a:cubicBezTo>
                  <a:cubicBezTo>
                    <a:pt x="3545511" y="650056"/>
                    <a:pt x="3546934" y="650530"/>
                    <a:pt x="3548514" y="651083"/>
                  </a:cubicBezTo>
                  <a:cubicBezTo>
                    <a:pt x="3549304" y="651320"/>
                    <a:pt x="3550095" y="651636"/>
                    <a:pt x="3550964" y="651794"/>
                  </a:cubicBezTo>
                  <a:cubicBezTo>
                    <a:pt x="3550964" y="651794"/>
                    <a:pt x="3551043" y="651794"/>
                    <a:pt x="3551122" y="651794"/>
                  </a:cubicBezTo>
                  <a:cubicBezTo>
                    <a:pt x="3551437" y="651794"/>
                    <a:pt x="3551675" y="651636"/>
                    <a:pt x="3551754" y="651320"/>
                  </a:cubicBezTo>
                  <a:cubicBezTo>
                    <a:pt x="3551833" y="651004"/>
                    <a:pt x="3551595" y="650609"/>
                    <a:pt x="3551279" y="650530"/>
                  </a:cubicBezTo>
                  <a:moveTo>
                    <a:pt x="3586125" y="654322"/>
                  </a:moveTo>
                  <a:lnTo>
                    <a:pt x="3585098" y="654322"/>
                  </a:lnTo>
                  <a:cubicBezTo>
                    <a:pt x="3585098" y="654322"/>
                    <a:pt x="3584624" y="654480"/>
                    <a:pt x="3584624" y="654797"/>
                  </a:cubicBezTo>
                  <a:cubicBezTo>
                    <a:pt x="3584624" y="655112"/>
                    <a:pt x="3584860" y="655271"/>
                    <a:pt x="3585098" y="655271"/>
                  </a:cubicBezTo>
                  <a:lnTo>
                    <a:pt x="3586125" y="655271"/>
                  </a:lnTo>
                  <a:cubicBezTo>
                    <a:pt x="3586125" y="655271"/>
                    <a:pt x="3586599" y="655112"/>
                    <a:pt x="3586599" y="654797"/>
                  </a:cubicBezTo>
                  <a:cubicBezTo>
                    <a:pt x="3586599" y="654480"/>
                    <a:pt x="3586362" y="654322"/>
                    <a:pt x="3586125" y="654322"/>
                  </a:cubicBezTo>
                  <a:moveTo>
                    <a:pt x="3599083" y="658352"/>
                  </a:moveTo>
                  <a:cubicBezTo>
                    <a:pt x="3599953" y="658510"/>
                    <a:pt x="3600822" y="658668"/>
                    <a:pt x="3601691" y="658747"/>
                  </a:cubicBezTo>
                  <a:lnTo>
                    <a:pt x="3601691" y="658747"/>
                  </a:lnTo>
                  <a:cubicBezTo>
                    <a:pt x="3601691" y="658747"/>
                    <a:pt x="3602165" y="658589"/>
                    <a:pt x="3602165" y="658352"/>
                  </a:cubicBezTo>
                  <a:cubicBezTo>
                    <a:pt x="3602165" y="658115"/>
                    <a:pt x="3602007" y="657878"/>
                    <a:pt x="3601770" y="657878"/>
                  </a:cubicBezTo>
                  <a:cubicBezTo>
                    <a:pt x="3600901" y="657799"/>
                    <a:pt x="3600032" y="657641"/>
                    <a:pt x="3599242" y="657483"/>
                  </a:cubicBezTo>
                  <a:cubicBezTo>
                    <a:pt x="3598452" y="657325"/>
                    <a:pt x="3597583" y="657167"/>
                    <a:pt x="3596713" y="657088"/>
                  </a:cubicBezTo>
                  <a:cubicBezTo>
                    <a:pt x="3596476" y="657088"/>
                    <a:pt x="3596239" y="657246"/>
                    <a:pt x="3596239" y="657483"/>
                  </a:cubicBezTo>
                  <a:cubicBezTo>
                    <a:pt x="3596239" y="657720"/>
                    <a:pt x="3596397" y="657957"/>
                    <a:pt x="3596634" y="657957"/>
                  </a:cubicBezTo>
                  <a:cubicBezTo>
                    <a:pt x="3597424" y="658036"/>
                    <a:pt x="3598294" y="658194"/>
                    <a:pt x="3599083" y="658352"/>
                  </a:cubicBezTo>
                  <a:moveTo>
                    <a:pt x="3641435" y="666412"/>
                  </a:moveTo>
                  <a:cubicBezTo>
                    <a:pt x="3641435" y="666412"/>
                    <a:pt x="3642068" y="666175"/>
                    <a:pt x="3642068" y="665859"/>
                  </a:cubicBezTo>
                  <a:cubicBezTo>
                    <a:pt x="3642068" y="665463"/>
                    <a:pt x="3641910" y="665147"/>
                    <a:pt x="3641514" y="665068"/>
                  </a:cubicBezTo>
                  <a:cubicBezTo>
                    <a:pt x="3640724" y="664910"/>
                    <a:pt x="3639935" y="664910"/>
                    <a:pt x="3639144" y="664831"/>
                  </a:cubicBezTo>
                  <a:cubicBezTo>
                    <a:pt x="3638117" y="664831"/>
                    <a:pt x="3637090" y="664752"/>
                    <a:pt x="3636142" y="664436"/>
                  </a:cubicBezTo>
                  <a:cubicBezTo>
                    <a:pt x="3636142" y="664436"/>
                    <a:pt x="3636142" y="664436"/>
                    <a:pt x="3636142" y="664436"/>
                  </a:cubicBezTo>
                  <a:cubicBezTo>
                    <a:pt x="3630927" y="662461"/>
                    <a:pt x="3627134" y="663725"/>
                    <a:pt x="3622630" y="661039"/>
                  </a:cubicBezTo>
                  <a:lnTo>
                    <a:pt x="3622630" y="661039"/>
                  </a:lnTo>
                  <a:cubicBezTo>
                    <a:pt x="3622630" y="661039"/>
                    <a:pt x="3622630" y="660960"/>
                    <a:pt x="3622630" y="660881"/>
                  </a:cubicBezTo>
                  <a:cubicBezTo>
                    <a:pt x="3622630" y="660723"/>
                    <a:pt x="3622788" y="660486"/>
                    <a:pt x="3622788" y="660327"/>
                  </a:cubicBezTo>
                  <a:cubicBezTo>
                    <a:pt x="3622867" y="660327"/>
                    <a:pt x="3623025" y="660327"/>
                    <a:pt x="3623104" y="660327"/>
                  </a:cubicBezTo>
                  <a:cubicBezTo>
                    <a:pt x="3623262" y="660327"/>
                    <a:pt x="3623499" y="660327"/>
                    <a:pt x="3623657" y="660327"/>
                  </a:cubicBezTo>
                  <a:cubicBezTo>
                    <a:pt x="3624052" y="660327"/>
                    <a:pt x="3624368" y="660012"/>
                    <a:pt x="3624368" y="659537"/>
                  </a:cubicBezTo>
                  <a:cubicBezTo>
                    <a:pt x="3624368" y="659142"/>
                    <a:pt x="3623973" y="658826"/>
                    <a:pt x="3623578" y="658826"/>
                  </a:cubicBezTo>
                  <a:cubicBezTo>
                    <a:pt x="3623341" y="658826"/>
                    <a:pt x="3623183" y="658826"/>
                    <a:pt x="3622946" y="658826"/>
                  </a:cubicBezTo>
                  <a:cubicBezTo>
                    <a:pt x="3622788" y="658826"/>
                    <a:pt x="3622709" y="658826"/>
                    <a:pt x="3622551" y="658826"/>
                  </a:cubicBezTo>
                  <a:cubicBezTo>
                    <a:pt x="3622235" y="658589"/>
                    <a:pt x="3621761" y="658431"/>
                    <a:pt x="3621129" y="658352"/>
                  </a:cubicBezTo>
                  <a:cubicBezTo>
                    <a:pt x="3620733" y="658352"/>
                    <a:pt x="3620339" y="658589"/>
                    <a:pt x="3620260" y="658984"/>
                  </a:cubicBezTo>
                  <a:cubicBezTo>
                    <a:pt x="3620260" y="659379"/>
                    <a:pt x="3620496" y="659774"/>
                    <a:pt x="3620892" y="659853"/>
                  </a:cubicBezTo>
                  <a:cubicBezTo>
                    <a:pt x="3621129" y="659853"/>
                    <a:pt x="3621208" y="659853"/>
                    <a:pt x="3621365" y="659932"/>
                  </a:cubicBezTo>
                  <a:cubicBezTo>
                    <a:pt x="3621365" y="660090"/>
                    <a:pt x="3621287" y="660327"/>
                    <a:pt x="3621208" y="660486"/>
                  </a:cubicBezTo>
                  <a:cubicBezTo>
                    <a:pt x="3621208" y="660486"/>
                    <a:pt x="3621208" y="660486"/>
                    <a:pt x="3621208" y="660486"/>
                  </a:cubicBezTo>
                  <a:cubicBezTo>
                    <a:pt x="3617414" y="660881"/>
                    <a:pt x="3611173" y="659300"/>
                    <a:pt x="3607696" y="659221"/>
                  </a:cubicBezTo>
                  <a:lnTo>
                    <a:pt x="3607696" y="659537"/>
                  </a:lnTo>
                  <a:cubicBezTo>
                    <a:pt x="3607696" y="659537"/>
                    <a:pt x="3606669" y="659537"/>
                    <a:pt x="3606669" y="659537"/>
                  </a:cubicBezTo>
                  <a:cubicBezTo>
                    <a:pt x="3606511" y="659537"/>
                    <a:pt x="3606353" y="659695"/>
                    <a:pt x="3606353" y="659853"/>
                  </a:cubicBezTo>
                  <a:cubicBezTo>
                    <a:pt x="3606353" y="660012"/>
                    <a:pt x="3606511" y="660169"/>
                    <a:pt x="3606669" y="660169"/>
                  </a:cubicBezTo>
                  <a:lnTo>
                    <a:pt x="3607301" y="660169"/>
                  </a:lnTo>
                  <a:lnTo>
                    <a:pt x="3607301" y="660881"/>
                  </a:lnTo>
                  <a:cubicBezTo>
                    <a:pt x="3606037" y="662619"/>
                    <a:pt x="3602955" y="658905"/>
                    <a:pt x="3600585" y="660486"/>
                  </a:cubicBezTo>
                  <a:lnTo>
                    <a:pt x="3600585" y="660644"/>
                  </a:lnTo>
                  <a:cubicBezTo>
                    <a:pt x="3598294" y="660881"/>
                    <a:pt x="3595685" y="661197"/>
                    <a:pt x="3594105" y="659379"/>
                  </a:cubicBezTo>
                  <a:cubicBezTo>
                    <a:pt x="3593868" y="659142"/>
                    <a:pt x="3593474" y="659142"/>
                    <a:pt x="3593236" y="659379"/>
                  </a:cubicBezTo>
                  <a:cubicBezTo>
                    <a:pt x="3592999" y="659616"/>
                    <a:pt x="3592999" y="660012"/>
                    <a:pt x="3593236" y="660249"/>
                  </a:cubicBezTo>
                  <a:cubicBezTo>
                    <a:pt x="3594580" y="661671"/>
                    <a:pt x="3596397" y="662066"/>
                    <a:pt x="3598135" y="662066"/>
                  </a:cubicBezTo>
                  <a:cubicBezTo>
                    <a:pt x="3599004" y="662066"/>
                    <a:pt x="3599794" y="662066"/>
                    <a:pt x="3600585" y="661908"/>
                  </a:cubicBezTo>
                  <a:cubicBezTo>
                    <a:pt x="3602402" y="662856"/>
                    <a:pt x="3605484" y="662619"/>
                    <a:pt x="3605720" y="665147"/>
                  </a:cubicBezTo>
                  <a:lnTo>
                    <a:pt x="3604457" y="665147"/>
                  </a:lnTo>
                  <a:lnTo>
                    <a:pt x="3604457" y="665147"/>
                  </a:lnTo>
                  <a:cubicBezTo>
                    <a:pt x="3604457" y="665147"/>
                    <a:pt x="3604061" y="665147"/>
                    <a:pt x="3603824" y="665147"/>
                  </a:cubicBezTo>
                  <a:cubicBezTo>
                    <a:pt x="3603430" y="665147"/>
                    <a:pt x="3603192" y="665384"/>
                    <a:pt x="3603113" y="665779"/>
                  </a:cubicBezTo>
                  <a:cubicBezTo>
                    <a:pt x="3603113" y="666096"/>
                    <a:pt x="3603351" y="666412"/>
                    <a:pt x="3603745" y="666491"/>
                  </a:cubicBezTo>
                  <a:cubicBezTo>
                    <a:pt x="3603982" y="666491"/>
                    <a:pt x="3604220" y="666491"/>
                    <a:pt x="3604457" y="666649"/>
                  </a:cubicBezTo>
                  <a:lnTo>
                    <a:pt x="3604457" y="666649"/>
                  </a:lnTo>
                  <a:cubicBezTo>
                    <a:pt x="3608091" y="667834"/>
                    <a:pt x="3611331" y="667992"/>
                    <a:pt x="3614886" y="668624"/>
                  </a:cubicBezTo>
                  <a:cubicBezTo>
                    <a:pt x="3615045" y="667676"/>
                    <a:pt x="3614255" y="667676"/>
                    <a:pt x="3614413" y="666649"/>
                  </a:cubicBezTo>
                  <a:cubicBezTo>
                    <a:pt x="3615439" y="666491"/>
                    <a:pt x="3616545" y="666649"/>
                    <a:pt x="3617652" y="666965"/>
                  </a:cubicBezTo>
                  <a:cubicBezTo>
                    <a:pt x="3618600" y="667202"/>
                    <a:pt x="3619548" y="667439"/>
                    <a:pt x="3620575" y="667439"/>
                  </a:cubicBezTo>
                  <a:cubicBezTo>
                    <a:pt x="3620733" y="667439"/>
                    <a:pt x="3620892" y="667439"/>
                    <a:pt x="3621050" y="667439"/>
                  </a:cubicBezTo>
                  <a:cubicBezTo>
                    <a:pt x="3621444" y="667439"/>
                    <a:pt x="3621761" y="667044"/>
                    <a:pt x="3621682" y="666649"/>
                  </a:cubicBezTo>
                  <a:cubicBezTo>
                    <a:pt x="3621682" y="666254"/>
                    <a:pt x="3621287" y="665938"/>
                    <a:pt x="3620892" y="666016"/>
                  </a:cubicBezTo>
                  <a:cubicBezTo>
                    <a:pt x="3619944" y="666096"/>
                    <a:pt x="3618995" y="665859"/>
                    <a:pt x="3617968" y="665622"/>
                  </a:cubicBezTo>
                  <a:cubicBezTo>
                    <a:pt x="3616704" y="665305"/>
                    <a:pt x="3615361" y="664989"/>
                    <a:pt x="3614017" y="665305"/>
                  </a:cubicBezTo>
                  <a:lnTo>
                    <a:pt x="3614017" y="665305"/>
                  </a:lnTo>
                  <a:cubicBezTo>
                    <a:pt x="3612753" y="663646"/>
                    <a:pt x="3608565" y="664831"/>
                    <a:pt x="3608960" y="661513"/>
                  </a:cubicBezTo>
                  <a:cubicBezTo>
                    <a:pt x="3612911" y="662619"/>
                    <a:pt x="3616783" y="661987"/>
                    <a:pt x="3619944" y="664910"/>
                  </a:cubicBezTo>
                  <a:cubicBezTo>
                    <a:pt x="3621444" y="663330"/>
                    <a:pt x="3623736" y="665147"/>
                    <a:pt x="3625395" y="665779"/>
                  </a:cubicBezTo>
                  <a:cubicBezTo>
                    <a:pt x="3628793" y="664278"/>
                    <a:pt x="3632586" y="666175"/>
                    <a:pt x="3635667" y="665779"/>
                  </a:cubicBezTo>
                  <a:cubicBezTo>
                    <a:pt x="3636774" y="666096"/>
                    <a:pt x="3637880" y="666175"/>
                    <a:pt x="3638907" y="666175"/>
                  </a:cubicBezTo>
                  <a:cubicBezTo>
                    <a:pt x="3639697" y="666175"/>
                    <a:pt x="3640408" y="666254"/>
                    <a:pt x="3641119" y="666412"/>
                  </a:cubicBezTo>
                  <a:cubicBezTo>
                    <a:pt x="3641119" y="666412"/>
                    <a:pt x="3641119" y="666412"/>
                    <a:pt x="3641198" y="666412"/>
                  </a:cubicBezTo>
                  <a:moveTo>
                    <a:pt x="3660952" y="669098"/>
                  </a:moveTo>
                  <a:cubicBezTo>
                    <a:pt x="3655105" y="668229"/>
                    <a:pt x="3650127" y="667281"/>
                    <a:pt x="3645782" y="666333"/>
                  </a:cubicBezTo>
                  <a:cubicBezTo>
                    <a:pt x="3645386" y="666333"/>
                    <a:pt x="3645070" y="666491"/>
                    <a:pt x="3644992" y="666807"/>
                  </a:cubicBezTo>
                  <a:cubicBezTo>
                    <a:pt x="3644992" y="667123"/>
                    <a:pt x="3645149" y="667518"/>
                    <a:pt x="3645465" y="667597"/>
                  </a:cubicBezTo>
                  <a:cubicBezTo>
                    <a:pt x="3649811" y="668545"/>
                    <a:pt x="3654789" y="669414"/>
                    <a:pt x="3660715" y="670362"/>
                  </a:cubicBezTo>
                  <a:cubicBezTo>
                    <a:pt x="3660715" y="670362"/>
                    <a:pt x="3660715" y="670362"/>
                    <a:pt x="3660795" y="670362"/>
                  </a:cubicBezTo>
                  <a:cubicBezTo>
                    <a:pt x="3661110" y="670362"/>
                    <a:pt x="3661347" y="670125"/>
                    <a:pt x="3661426" y="669809"/>
                  </a:cubicBezTo>
                  <a:cubicBezTo>
                    <a:pt x="3661426" y="669493"/>
                    <a:pt x="3661268" y="669177"/>
                    <a:pt x="3660873" y="669098"/>
                  </a:cubicBezTo>
                  <a:moveTo>
                    <a:pt x="3686632" y="674313"/>
                  </a:moveTo>
                  <a:cubicBezTo>
                    <a:pt x="3686632" y="674313"/>
                    <a:pt x="3686948" y="674234"/>
                    <a:pt x="3687027" y="674076"/>
                  </a:cubicBezTo>
                  <a:cubicBezTo>
                    <a:pt x="3687027" y="673918"/>
                    <a:pt x="3687027" y="673681"/>
                    <a:pt x="3686790" y="673602"/>
                  </a:cubicBezTo>
                  <a:cubicBezTo>
                    <a:pt x="3686158" y="673365"/>
                    <a:pt x="3685683" y="673365"/>
                    <a:pt x="3685210" y="673365"/>
                  </a:cubicBezTo>
                  <a:lnTo>
                    <a:pt x="3685210" y="673760"/>
                  </a:lnTo>
                  <a:cubicBezTo>
                    <a:pt x="3685210" y="673760"/>
                    <a:pt x="3685210" y="674155"/>
                    <a:pt x="3685210" y="674155"/>
                  </a:cubicBezTo>
                  <a:cubicBezTo>
                    <a:pt x="3685604" y="674155"/>
                    <a:pt x="3686000" y="674155"/>
                    <a:pt x="3686474" y="674313"/>
                  </a:cubicBezTo>
                  <a:cubicBezTo>
                    <a:pt x="3686474" y="674313"/>
                    <a:pt x="3686553" y="674313"/>
                    <a:pt x="3686632" y="674313"/>
                  </a:cubicBezTo>
                  <a:moveTo>
                    <a:pt x="3667115" y="673997"/>
                  </a:moveTo>
                  <a:cubicBezTo>
                    <a:pt x="3667115" y="673997"/>
                    <a:pt x="3666721" y="674155"/>
                    <a:pt x="3666483" y="674313"/>
                  </a:cubicBezTo>
                  <a:cubicBezTo>
                    <a:pt x="3666246" y="674471"/>
                    <a:pt x="3666088" y="674550"/>
                    <a:pt x="3665930" y="674550"/>
                  </a:cubicBezTo>
                  <a:lnTo>
                    <a:pt x="3665773" y="674550"/>
                  </a:lnTo>
                  <a:cubicBezTo>
                    <a:pt x="3665773" y="674550"/>
                    <a:pt x="3665377" y="674392"/>
                    <a:pt x="3665219" y="674550"/>
                  </a:cubicBezTo>
                  <a:cubicBezTo>
                    <a:pt x="3665061" y="674708"/>
                    <a:pt x="3665219" y="674945"/>
                    <a:pt x="3665377" y="675103"/>
                  </a:cubicBezTo>
                  <a:lnTo>
                    <a:pt x="3665614" y="675261"/>
                  </a:lnTo>
                  <a:lnTo>
                    <a:pt x="3665773" y="675261"/>
                  </a:lnTo>
                  <a:cubicBezTo>
                    <a:pt x="3665773" y="675261"/>
                    <a:pt x="3665930" y="675340"/>
                    <a:pt x="3666009" y="675340"/>
                  </a:cubicBezTo>
                  <a:cubicBezTo>
                    <a:pt x="3666404" y="675340"/>
                    <a:pt x="3666721" y="675103"/>
                    <a:pt x="3667036" y="674945"/>
                  </a:cubicBezTo>
                  <a:cubicBezTo>
                    <a:pt x="3667194" y="674866"/>
                    <a:pt x="3667352" y="674787"/>
                    <a:pt x="3667432" y="674708"/>
                  </a:cubicBezTo>
                  <a:cubicBezTo>
                    <a:pt x="3667669" y="674708"/>
                    <a:pt x="3667748" y="674392"/>
                    <a:pt x="3667669" y="674234"/>
                  </a:cubicBezTo>
                  <a:cubicBezTo>
                    <a:pt x="3667669" y="673997"/>
                    <a:pt x="3667352" y="673918"/>
                    <a:pt x="3667194" y="673997"/>
                  </a:cubicBezTo>
                  <a:moveTo>
                    <a:pt x="3719186" y="676447"/>
                  </a:moveTo>
                  <a:cubicBezTo>
                    <a:pt x="3719186" y="676447"/>
                    <a:pt x="3719818" y="676209"/>
                    <a:pt x="3719818" y="675814"/>
                  </a:cubicBezTo>
                  <a:cubicBezTo>
                    <a:pt x="3719818" y="675419"/>
                    <a:pt x="3719581" y="675182"/>
                    <a:pt x="3719186" y="675182"/>
                  </a:cubicBezTo>
                  <a:cubicBezTo>
                    <a:pt x="3718712" y="675182"/>
                    <a:pt x="3718396" y="675182"/>
                    <a:pt x="3718158" y="675024"/>
                  </a:cubicBezTo>
                  <a:cubicBezTo>
                    <a:pt x="3717843" y="674866"/>
                    <a:pt x="3717527" y="675024"/>
                    <a:pt x="3717369" y="675340"/>
                  </a:cubicBezTo>
                  <a:cubicBezTo>
                    <a:pt x="3717210" y="675656"/>
                    <a:pt x="3717369" y="675972"/>
                    <a:pt x="3717685" y="676130"/>
                  </a:cubicBezTo>
                  <a:cubicBezTo>
                    <a:pt x="3718080" y="676289"/>
                    <a:pt x="3718554" y="676367"/>
                    <a:pt x="3719186" y="676367"/>
                  </a:cubicBezTo>
                  <a:close/>
                  <a:moveTo>
                    <a:pt x="3790378" y="691143"/>
                  </a:moveTo>
                  <a:cubicBezTo>
                    <a:pt x="3780107" y="690274"/>
                    <a:pt x="3770388" y="689247"/>
                    <a:pt x="3760669" y="687983"/>
                  </a:cubicBezTo>
                  <a:cubicBezTo>
                    <a:pt x="3760195" y="687983"/>
                    <a:pt x="3759800" y="688220"/>
                    <a:pt x="3759800" y="688694"/>
                  </a:cubicBezTo>
                  <a:cubicBezTo>
                    <a:pt x="3759800" y="689168"/>
                    <a:pt x="3760037" y="689563"/>
                    <a:pt x="3760511" y="689563"/>
                  </a:cubicBezTo>
                  <a:cubicBezTo>
                    <a:pt x="3770309" y="690827"/>
                    <a:pt x="3780028" y="691855"/>
                    <a:pt x="3790299" y="692724"/>
                  </a:cubicBezTo>
                  <a:lnTo>
                    <a:pt x="3790299" y="692724"/>
                  </a:lnTo>
                  <a:cubicBezTo>
                    <a:pt x="3790695" y="692724"/>
                    <a:pt x="3791090" y="692407"/>
                    <a:pt x="3791090" y="692012"/>
                  </a:cubicBezTo>
                  <a:cubicBezTo>
                    <a:pt x="3791090" y="691538"/>
                    <a:pt x="3790774" y="691143"/>
                    <a:pt x="3790378" y="691143"/>
                  </a:cubicBezTo>
                  <a:moveTo>
                    <a:pt x="3376656" y="347349"/>
                  </a:moveTo>
                  <a:cubicBezTo>
                    <a:pt x="3376656" y="347349"/>
                    <a:pt x="3376814" y="347349"/>
                    <a:pt x="3376894" y="347191"/>
                  </a:cubicBezTo>
                  <a:cubicBezTo>
                    <a:pt x="3377446" y="346322"/>
                    <a:pt x="3377684" y="345295"/>
                    <a:pt x="3377921" y="344347"/>
                  </a:cubicBezTo>
                  <a:cubicBezTo>
                    <a:pt x="3378079" y="343794"/>
                    <a:pt x="3378158" y="343241"/>
                    <a:pt x="3378394" y="342688"/>
                  </a:cubicBezTo>
                  <a:cubicBezTo>
                    <a:pt x="3378394" y="342529"/>
                    <a:pt x="3378394" y="342371"/>
                    <a:pt x="3378237" y="342371"/>
                  </a:cubicBezTo>
                  <a:cubicBezTo>
                    <a:pt x="3378079" y="342371"/>
                    <a:pt x="3377921" y="342371"/>
                    <a:pt x="3377921" y="342529"/>
                  </a:cubicBezTo>
                  <a:cubicBezTo>
                    <a:pt x="3377684" y="343083"/>
                    <a:pt x="3377525" y="343715"/>
                    <a:pt x="3377446" y="344268"/>
                  </a:cubicBezTo>
                  <a:cubicBezTo>
                    <a:pt x="3377210" y="345216"/>
                    <a:pt x="3376973" y="346164"/>
                    <a:pt x="3376498" y="346954"/>
                  </a:cubicBezTo>
                  <a:cubicBezTo>
                    <a:pt x="3376419" y="347112"/>
                    <a:pt x="3376498" y="347270"/>
                    <a:pt x="3376577" y="347349"/>
                  </a:cubicBezTo>
                  <a:cubicBezTo>
                    <a:pt x="3376577" y="347349"/>
                    <a:pt x="3376656" y="347349"/>
                    <a:pt x="3376735" y="347349"/>
                  </a:cubicBezTo>
                  <a:moveTo>
                    <a:pt x="3371205" y="375953"/>
                  </a:moveTo>
                  <a:cubicBezTo>
                    <a:pt x="3371205" y="375953"/>
                    <a:pt x="3370888" y="376032"/>
                    <a:pt x="3370888" y="376190"/>
                  </a:cubicBezTo>
                  <a:cubicBezTo>
                    <a:pt x="3370888" y="376427"/>
                    <a:pt x="3370809" y="376585"/>
                    <a:pt x="3370730" y="376822"/>
                  </a:cubicBezTo>
                  <a:cubicBezTo>
                    <a:pt x="3370651" y="377138"/>
                    <a:pt x="3370493" y="377454"/>
                    <a:pt x="3370493" y="377928"/>
                  </a:cubicBezTo>
                  <a:cubicBezTo>
                    <a:pt x="3370493" y="378086"/>
                    <a:pt x="3370651" y="378244"/>
                    <a:pt x="3370809" y="378244"/>
                  </a:cubicBezTo>
                  <a:lnTo>
                    <a:pt x="3370809" y="378244"/>
                  </a:lnTo>
                  <a:cubicBezTo>
                    <a:pt x="3370809" y="378244"/>
                    <a:pt x="3371126" y="378086"/>
                    <a:pt x="3371126" y="377928"/>
                  </a:cubicBezTo>
                  <a:cubicBezTo>
                    <a:pt x="3371126" y="377533"/>
                    <a:pt x="3371205" y="377296"/>
                    <a:pt x="3371363" y="377059"/>
                  </a:cubicBezTo>
                  <a:cubicBezTo>
                    <a:pt x="3371442" y="376822"/>
                    <a:pt x="3371520" y="376585"/>
                    <a:pt x="3371599" y="376269"/>
                  </a:cubicBezTo>
                  <a:cubicBezTo>
                    <a:pt x="3371599" y="376111"/>
                    <a:pt x="3371520" y="375953"/>
                    <a:pt x="3371363" y="375953"/>
                  </a:cubicBezTo>
                  <a:moveTo>
                    <a:pt x="3351372" y="458681"/>
                  </a:moveTo>
                  <a:cubicBezTo>
                    <a:pt x="3351372" y="458681"/>
                    <a:pt x="3351056" y="458761"/>
                    <a:pt x="3351056" y="458918"/>
                  </a:cubicBezTo>
                  <a:lnTo>
                    <a:pt x="3351056" y="459156"/>
                  </a:lnTo>
                  <a:cubicBezTo>
                    <a:pt x="3351056" y="459156"/>
                    <a:pt x="3350976" y="459709"/>
                    <a:pt x="3350897" y="459867"/>
                  </a:cubicBezTo>
                  <a:cubicBezTo>
                    <a:pt x="3350818" y="460025"/>
                    <a:pt x="3350897" y="460183"/>
                    <a:pt x="3351056" y="460262"/>
                  </a:cubicBezTo>
                  <a:cubicBezTo>
                    <a:pt x="3351056" y="460262"/>
                    <a:pt x="3351135" y="460262"/>
                    <a:pt x="3351214" y="460262"/>
                  </a:cubicBezTo>
                  <a:cubicBezTo>
                    <a:pt x="3351293" y="460262"/>
                    <a:pt x="3351451" y="460262"/>
                    <a:pt x="3351451" y="460104"/>
                  </a:cubicBezTo>
                  <a:cubicBezTo>
                    <a:pt x="3351609" y="459867"/>
                    <a:pt x="3351609" y="459472"/>
                    <a:pt x="3351688" y="459156"/>
                  </a:cubicBezTo>
                  <a:lnTo>
                    <a:pt x="3351688" y="458918"/>
                  </a:lnTo>
                  <a:cubicBezTo>
                    <a:pt x="3351688" y="458918"/>
                    <a:pt x="3351688" y="458602"/>
                    <a:pt x="3351451" y="458602"/>
                  </a:cubicBezTo>
                  <a:moveTo>
                    <a:pt x="3424065" y="616711"/>
                  </a:moveTo>
                  <a:cubicBezTo>
                    <a:pt x="3424065" y="616711"/>
                    <a:pt x="3423828" y="616632"/>
                    <a:pt x="3423750" y="616553"/>
                  </a:cubicBezTo>
                  <a:cubicBezTo>
                    <a:pt x="3423592" y="616474"/>
                    <a:pt x="3423354" y="616553"/>
                    <a:pt x="3423196" y="616711"/>
                  </a:cubicBezTo>
                  <a:cubicBezTo>
                    <a:pt x="3423117" y="616869"/>
                    <a:pt x="3423196" y="617106"/>
                    <a:pt x="3423354" y="617264"/>
                  </a:cubicBezTo>
                  <a:cubicBezTo>
                    <a:pt x="3423513" y="617264"/>
                    <a:pt x="3423592" y="617343"/>
                    <a:pt x="3423750" y="617422"/>
                  </a:cubicBezTo>
                  <a:cubicBezTo>
                    <a:pt x="3423907" y="617422"/>
                    <a:pt x="3424065" y="617580"/>
                    <a:pt x="3424223" y="617659"/>
                  </a:cubicBezTo>
                  <a:cubicBezTo>
                    <a:pt x="3424223" y="617659"/>
                    <a:pt x="3424382" y="617738"/>
                    <a:pt x="3424461" y="617738"/>
                  </a:cubicBezTo>
                  <a:cubicBezTo>
                    <a:pt x="3424619" y="617738"/>
                    <a:pt x="3424698" y="617738"/>
                    <a:pt x="3424777" y="617580"/>
                  </a:cubicBezTo>
                  <a:cubicBezTo>
                    <a:pt x="3424934" y="617422"/>
                    <a:pt x="3424855" y="617185"/>
                    <a:pt x="3424698" y="617027"/>
                  </a:cubicBezTo>
                  <a:cubicBezTo>
                    <a:pt x="3424461" y="616869"/>
                    <a:pt x="3424303" y="616790"/>
                    <a:pt x="3424144" y="616711"/>
                  </a:cubicBezTo>
                  <a:moveTo>
                    <a:pt x="3504345" y="637492"/>
                  </a:moveTo>
                  <a:cubicBezTo>
                    <a:pt x="3504345" y="637492"/>
                    <a:pt x="3503713" y="637650"/>
                    <a:pt x="3503634" y="637966"/>
                  </a:cubicBezTo>
                  <a:cubicBezTo>
                    <a:pt x="3503555" y="638282"/>
                    <a:pt x="3503713" y="638598"/>
                    <a:pt x="3504028" y="638677"/>
                  </a:cubicBezTo>
                  <a:cubicBezTo>
                    <a:pt x="3505293" y="638994"/>
                    <a:pt x="3506557" y="639388"/>
                    <a:pt x="3507743" y="639863"/>
                  </a:cubicBezTo>
                  <a:cubicBezTo>
                    <a:pt x="3507821" y="639863"/>
                    <a:pt x="3507900" y="639863"/>
                    <a:pt x="3507979" y="639863"/>
                  </a:cubicBezTo>
                  <a:cubicBezTo>
                    <a:pt x="3508216" y="639863"/>
                    <a:pt x="3508454" y="639705"/>
                    <a:pt x="3508533" y="639546"/>
                  </a:cubicBezTo>
                  <a:cubicBezTo>
                    <a:pt x="3508691" y="639231"/>
                    <a:pt x="3508533" y="638914"/>
                    <a:pt x="3508216" y="638756"/>
                  </a:cubicBezTo>
                  <a:cubicBezTo>
                    <a:pt x="3507031" y="638203"/>
                    <a:pt x="3505688" y="637808"/>
                    <a:pt x="3504345" y="637492"/>
                  </a:cubicBezTo>
                  <a:moveTo>
                    <a:pt x="3657238" y="672417"/>
                  </a:moveTo>
                  <a:cubicBezTo>
                    <a:pt x="3656844" y="672338"/>
                    <a:pt x="3656448" y="672180"/>
                    <a:pt x="3656053" y="672101"/>
                  </a:cubicBezTo>
                  <a:cubicBezTo>
                    <a:pt x="3655421" y="671943"/>
                    <a:pt x="3654868" y="671864"/>
                    <a:pt x="3654315" y="671627"/>
                  </a:cubicBezTo>
                  <a:cubicBezTo>
                    <a:pt x="3654078" y="671627"/>
                    <a:pt x="3653841" y="671627"/>
                    <a:pt x="3653762" y="671864"/>
                  </a:cubicBezTo>
                  <a:cubicBezTo>
                    <a:pt x="3653762" y="672101"/>
                    <a:pt x="3653762" y="672338"/>
                    <a:pt x="3653998" y="672417"/>
                  </a:cubicBezTo>
                  <a:cubicBezTo>
                    <a:pt x="3654631" y="672654"/>
                    <a:pt x="3655184" y="672812"/>
                    <a:pt x="3655817" y="672891"/>
                  </a:cubicBezTo>
                  <a:cubicBezTo>
                    <a:pt x="3656211" y="672970"/>
                    <a:pt x="3656527" y="673049"/>
                    <a:pt x="3657001" y="673207"/>
                  </a:cubicBezTo>
                  <a:cubicBezTo>
                    <a:pt x="3657001" y="673207"/>
                    <a:pt x="3657001" y="673207"/>
                    <a:pt x="3657080" y="673207"/>
                  </a:cubicBezTo>
                  <a:cubicBezTo>
                    <a:pt x="3657238" y="673207"/>
                    <a:pt x="3657396" y="673049"/>
                    <a:pt x="3657476" y="672891"/>
                  </a:cubicBezTo>
                  <a:cubicBezTo>
                    <a:pt x="3657476" y="672654"/>
                    <a:pt x="3657476" y="672417"/>
                    <a:pt x="3657159" y="672417"/>
                  </a:cubicBezTo>
                </a:path>
              </a:pathLst>
            </a:custGeom>
            <a:solidFill>
              <a:schemeClr val="bg1"/>
            </a:solidFill>
            <a:ln w="7901" cap="flat">
              <a:noFill/>
              <a:prstDash val="solid"/>
              <a:miter/>
            </a:ln>
          </p:spPr>
          <p:txBody>
            <a:bodyPr rtlCol="0" anchor="ctr"/>
            <a:lstStyle/>
            <a:p>
              <a:endParaRPr lang="en-GB" dirty="0"/>
            </a:p>
          </p:txBody>
        </p:sp>
      </p:grpSp>
      <p:sp>
        <p:nvSpPr>
          <p:cNvPr id="2" name="Title 25">
            <a:extLst>
              <a:ext uri="{FF2B5EF4-FFF2-40B4-BE49-F238E27FC236}">
                <a16:creationId xmlns:a16="http://schemas.microsoft.com/office/drawing/2014/main" id="{055D80F4-1770-5005-7E13-974BAAD3F9D9}"/>
              </a:ext>
            </a:extLst>
          </p:cNvPr>
          <p:cNvSpPr txBox="1">
            <a:spLocks/>
          </p:cNvSpPr>
          <p:nvPr/>
        </p:nvSpPr>
        <p:spPr>
          <a:xfrm>
            <a:off x="2024338" y="2029824"/>
            <a:ext cx="8004781" cy="972000"/>
          </a:xfrm>
          <a:prstGeom prst="rect">
            <a:avLst/>
          </a:prstGeom>
        </p:spPr>
        <p:txBody>
          <a:bodyPr/>
          <a:lstStyle>
            <a:lvl1pPr algn="l" defTabSz="914400" rtl="0" eaLnBrk="1" latinLnBrk="0" hangingPunct="1">
              <a:lnSpc>
                <a:spcPct val="90000"/>
              </a:lnSpc>
              <a:spcBef>
                <a:spcPct val="0"/>
              </a:spcBef>
              <a:buNone/>
              <a:defRPr sz="2400" b="1" kern="1200" cap="all" baseline="0">
                <a:solidFill>
                  <a:schemeClr val="tx1"/>
                </a:solidFill>
                <a:latin typeface="+mj-lt"/>
                <a:ea typeface="+mj-ea"/>
                <a:cs typeface="+mj-cs"/>
              </a:defRPr>
            </a:lvl1pPr>
          </a:lstStyle>
          <a:p>
            <a:pPr algn="ctr"/>
            <a:r>
              <a:rPr lang="en-GB" sz="9600" dirty="0"/>
              <a:t>THANK YOU</a:t>
            </a:r>
          </a:p>
        </p:txBody>
      </p:sp>
      <p:grpSp>
        <p:nvGrpSpPr>
          <p:cNvPr id="17" name="Group 16">
            <a:extLst>
              <a:ext uri="{FF2B5EF4-FFF2-40B4-BE49-F238E27FC236}">
                <a16:creationId xmlns:a16="http://schemas.microsoft.com/office/drawing/2014/main" id="{25EA8485-A06C-DB08-E8C0-4597B9F9D63E}"/>
              </a:ext>
            </a:extLst>
          </p:cNvPr>
          <p:cNvGrpSpPr/>
          <p:nvPr/>
        </p:nvGrpSpPr>
        <p:grpSpPr>
          <a:xfrm>
            <a:off x="0" y="4189228"/>
            <a:ext cx="2647507" cy="2668772"/>
            <a:chOff x="-59752" y="4189228"/>
            <a:chExt cx="2647507" cy="2668772"/>
          </a:xfrm>
        </p:grpSpPr>
        <p:sp>
          <p:nvSpPr>
            <p:cNvPr id="18" name="Rectangle 17">
              <a:extLst>
                <a:ext uri="{FF2B5EF4-FFF2-40B4-BE49-F238E27FC236}">
                  <a16:creationId xmlns:a16="http://schemas.microsoft.com/office/drawing/2014/main" id="{7AB4F285-4390-B11F-44D7-92DC47C79176}"/>
                </a:ext>
              </a:extLst>
            </p:cNvPr>
            <p:cNvSpPr/>
            <p:nvPr/>
          </p:nvSpPr>
          <p:spPr>
            <a:xfrm>
              <a:off x="-59752" y="4189228"/>
              <a:ext cx="2647507" cy="266877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pic>
          <p:nvPicPr>
            <p:cNvPr id="19" name="Video 9">
              <a:hlinkClick r:id="" action="ppaction://media"/>
              <a:extLst>
                <a:ext uri="{FF2B5EF4-FFF2-40B4-BE49-F238E27FC236}">
                  <a16:creationId xmlns:a16="http://schemas.microsoft.com/office/drawing/2014/main" id="{5CB7E4F2-0B7C-D5DE-32C0-A9E10B668396}"/>
                </a:ext>
              </a:extLst>
            </p:cNvPr>
            <p:cNvPicPr>
              <a:picLocks noChangeAspect="1"/>
            </p:cNvPicPr>
            <p:nvPr>
              <a:videoFile r:link="rId2"/>
              <p:extLst>
                <p:ext uri="{DAA4B4D4-6D71-4841-9C94-3DE7FCFB9230}">
                  <p14:media xmlns:p14="http://schemas.microsoft.com/office/powerpoint/2010/main" r:embed="rId1"/>
                </p:ext>
              </p:extLst>
            </p:nvPr>
          </p:nvPicPr>
          <p:blipFill>
            <a:blip r:embed="rId4">
              <a:biLevel thresh="75000"/>
            </a:blip>
            <a:srcRect l="21875" r="21875"/>
            <a:stretch>
              <a:fillRect/>
            </a:stretch>
          </p:blipFill>
          <p:spPr>
            <a:xfrm>
              <a:off x="243331" y="4268953"/>
              <a:ext cx="1981136" cy="1981136"/>
            </a:xfrm>
            <a:prstGeom prst="rect">
              <a:avLst/>
            </a:prstGeom>
            <a:ln>
              <a:noFill/>
            </a:ln>
            <a:effectLst/>
            <a:scene3d>
              <a:camera prst="orthographicFront"/>
              <a:lightRig rig="balanced" dir="t"/>
            </a:scene3d>
            <a:sp3d prstMaterial="softEdge">
              <a:bevelT w="203200" h="101600" prst="cross"/>
              <a:contourClr>
                <a:srgbClr val="FFFFFF"/>
              </a:contourClr>
            </a:sp3d>
          </p:spPr>
        </p:pic>
        <p:pic>
          <p:nvPicPr>
            <p:cNvPr id="20" name="Graphic 19" descr="Play with solid fill">
              <a:extLst>
                <a:ext uri="{FF2B5EF4-FFF2-40B4-BE49-F238E27FC236}">
                  <a16:creationId xmlns:a16="http://schemas.microsoft.com/office/drawing/2014/main" id="{39532FE4-0628-24FD-7868-9189A6698C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09938" y="4785137"/>
              <a:ext cx="1084626" cy="1099136"/>
            </a:xfrm>
            <a:prstGeom prst="rect">
              <a:avLst/>
            </a:prstGeom>
          </p:spPr>
        </p:pic>
        <p:sp>
          <p:nvSpPr>
            <p:cNvPr id="21" name="Rectangle 20">
              <a:extLst>
                <a:ext uri="{FF2B5EF4-FFF2-40B4-BE49-F238E27FC236}">
                  <a16:creationId xmlns:a16="http://schemas.microsoft.com/office/drawing/2014/main" id="{B2A19F20-80AF-1186-80CE-C6C166A9CB3E}"/>
                </a:ext>
              </a:extLst>
            </p:cNvPr>
            <p:cNvSpPr/>
            <p:nvPr/>
          </p:nvSpPr>
          <p:spPr>
            <a:xfrm>
              <a:off x="42013" y="5949589"/>
              <a:ext cx="2443976" cy="727546"/>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GB" dirty="0">
                  <a:solidFill>
                    <a:schemeClr val="bg2"/>
                  </a:solidFill>
                </a:rPr>
                <a:t>Click here to play voiceover for this slide</a:t>
              </a:r>
            </a:p>
          </p:txBody>
        </p:sp>
      </p:grpSp>
      <p:pic>
        <p:nvPicPr>
          <p:cNvPr id="23" name="Picture 22" descr="A black and white sign with white text&#10;&#10;AI-generated content may be incorrect.">
            <a:extLst>
              <a:ext uri="{FF2B5EF4-FFF2-40B4-BE49-F238E27FC236}">
                <a16:creationId xmlns:a16="http://schemas.microsoft.com/office/drawing/2014/main" id="{2BA55579-54F3-BCC5-E723-788B3FF4AA4A}"/>
              </a:ext>
            </a:extLst>
          </p:cNvPr>
          <p:cNvPicPr>
            <a:picLocks noChangeAspect="1"/>
          </p:cNvPicPr>
          <p:nvPr/>
        </p:nvPicPr>
        <p:blipFill>
          <a:blip r:embed="rId7"/>
          <a:stretch>
            <a:fillRect/>
          </a:stretch>
        </p:blipFill>
        <p:spPr>
          <a:xfrm>
            <a:off x="8670847" y="92075"/>
            <a:ext cx="1493879" cy="1199224"/>
          </a:xfrm>
          <a:prstGeom prst="rect">
            <a:avLst/>
          </a:prstGeom>
        </p:spPr>
      </p:pic>
    </p:spTree>
    <p:extLst>
      <p:ext uri="{BB962C8B-B14F-4D97-AF65-F5344CB8AC3E}">
        <p14:creationId xmlns:p14="http://schemas.microsoft.com/office/powerpoint/2010/main" val="678880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19"/>
                </p:tgtEl>
              </p:cMediaNode>
            </p:video>
          </p:childTnLst>
        </p:cTn>
      </p:par>
    </p:tnLst>
  </p:timing>
</p:sld>
</file>

<file path=ppt/theme/theme1.xml><?xml version="1.0" encoding="utf-8"?>
<a:theme xmlns:a="http://schemas.openxmlformats.org/drawingml/2006/main" name="EDF Campaign 2024">
  <a:themeElements>
    <a:clrScheme name="EDF 2024 Campaign">
      <a:dk1>
        <a:sysClr val="windowText" lastClr="000000"/>
      </a:dk1>
      <a:lt1>
        <a:sysClr val="window" lastClr="FFFFFF"/>
      </a:lt1>
      <a:dk2>
        <a:srgbClr val="000000"/>
      </a:dk2>
      <a:lt2>
        <a:srgbClr val="FFFFFF"/>
      </a:lt2>
      <a:accent1>
        <a:srgbClr val="FE5716"/>
      </a:accent1>
      <a:accent2>
        <a:srgbClr val="000000"/>
      </a:accent2>
      <a:accent3>
        <a:srgbClr val="FFFFFF"/>
      </a:accent3>
      <a:accent4>
        <a:srgbClr val="FE5716"/>
      </a:accent4>
      <a:accent5>
        <a:srgbClr val="000000"/>
      </a:accent5>
      <a:accent6>
        <a:srgbClr val="FFFFFF"/>
      </a:accent6>
      <a:hlink>
        <a:srgbClr val="000000"/>
      </a:hlink>
      <a:folHlink>
        <a:srgbClr val="000000"/>
      </a:folHlink>
    </a:clrScheme>
    <a:fontScheme name="EDF 2024 Campaign">
      <a:majorFont>
        <a:latin typeface="EDF 2020"/>
        <a:ea typeface=""/>
        <a:cs typeface=""/>
      </a:majorFont>
      <a:minorFont>
        <a:latin typeface="EDF 2020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lIns="0" tIns="0" rIns="0" bIns="0"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solidFill>
              <a:schemeClr val="bg1"/>
            </a:solidFill>
          </a:defRPr>
        </a:defPPr>
      </a:lstStyle>
    </a:txDef>
  </a:objectDefaults>
  <a:extraClrSchemeLst/>
  <a:extLst>
    <a:ext uri="{05A4C25C-085E-4340-85A3-A5531E510DB2}">
      <thm15:themeFamily xmlns:thm15="http://schemas.microsoft.com/office/thememl/2012/main" name="EDF-02_Brand platform and campaign template_V06.pptx" id="{25CFC584-EC92-40A7-A1D5-6EFB9409B14E}" vid="{435F468E-2535-4560-88EA-CCBB2CB460D0}"/>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
  <TotalTime>2101</TotalTime>
  <Words>804</Words>
  <Application>Microsoft Office PowerPoint</Application>
  <PresentationFormat>Widescreen</PresentationFormat>
  <Paragraphs>89</Paragraphs>
  <Slides>9</Slides>
  <Notes>0</Notes>
  <HiddenSlides>0</HiddenSlides>
  <MMClips>9</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9</vt:i4>
      </vt:variant>
    </vt:vector>
  </HeadingPairs>
  <TitlesOfParts>
    <vt:vector size="13" baseType="lpstr">
      <vt:lpstr>EDF 2020 Light</vt:lpstr>
      <vt:lpstr>EDF 2020</vt:lpstr>
      <vt:lpstr>Arial</vt:lpstr>
      <vt:lpstr>EDF Campaign 2024</vt:lpstr>
      <vt:lpstr>Your Prices Explained</vt:lpstr>
      <vt:lpstr>Agenda</vt:lpstr>
      <vt:lpstr>INTRODUCTION</vt:lpstr>
      <vt:lpstr>Your New Prices Explained EXAMPLE: April 25 – L12 Basket </vt:lpstr>
      <vt:lpstr>NEC References Rates</vt:lpstr>
      <vt:lpstr>Non Energy Costs Update</vt:lpstr>
      <vt:lpstr>Keeping up to date</vt:lpstr>
      <vt:lpstr>Keeping up to date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Insert title of</dc:title>
  <dc:creator>Dave Moore</dc:creator>
  <cp:lastModifiedBy>Smith, Emma</cp:lastModifiedBy>
  <cp:revision>93</cp:revision>
  <dcterms:created xsi:type="dcterms:W3CDTF">2024-07-31T10:29:43Z</dcterms:created>
  <dcterms:modified xsi:type="dcterms:W3CDTF">2025-05-29T10:58:44Z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04443ded-827a-46bf-8c23-accc3d394867_Enabled">
    <vt:lpwstr>true</vt:lpwstr>
  </property>
  <property fmtid="{D5CDD505-2E9C-101B-9397-08002B2CF9AE}" pid="3" name="MSIP_Label_04443ded-827a-46bf-8c23-accc3d394867_SetDate">
    <vt:lpwstr>2024-10-16T15:41:55Z</vt:lpwstr>
  </property>
  <property fmtid="{D5CDD505-2E9C-101B-9397-08002B2CF9AE}" pid="4" name="MSIP_Label_04443ded-827a-46bf-8c23-accc3d394867_Method">
    <vt:lpwstr>Standard</vt:lpwstr>
  </property>
  <property fmtid="{D5CDD505-2E9C-101B-9397-08002B2CF9AE}" pid="5" name="MSIP_Label_04443ded-827a-46bf-8c23-accc3d394867_Name">
    <vt:lpwstr>NOT PROTECTIVELY MARKED</vt:lpwstr>
  </property>
  <property fmtid="{D5CDD505-2E9C-101B-9397-08002B2CF9AE}" pid="6" name="MSIP_Label_04443ded-827a-46bf-8c23-accc3d394867_SiteId">
    <vt:lpwstr>75046e30-7443-48c1-89c4-f710fef78b2b</vt:lpwstr>
  </property>
  <property fmtid="{D5CDD505-2E9C-101B-9397-08002B2CF9AE}" pid="7" name="MSIP_Label_04443ded-827a-46bf-8c23-accc3d394867_ActionId">
    <vt:lpwstr>6c7d7d64-2d60-4fae-8319-f3b4537d1ab5</vt:lpwstr>
  </property>
  <property fmtid="{D5CDD505-2E9C-101B-9397-08002B2CF9AE}" pid="8" name="MSIP_Label_04443ded-827a-46bf-8c23-accc3d394867_ContentBits">
    <vt:lpwstr>0</vt:lpwstr>
  </property>
</Properties>
</file>